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1" r:id="rId2"/>
  </p:sldMasterIdLst>
  <p:notesMasterIdLst>
    <p:notesMasterId r:id="rId64"/>
  </p:notesMasterIdLst>
  <p:sldIdLst>
    <p:sldId id="525" r:id="rId3"/>
    <p:sldId id="575" r:id="rId4"/>
    <p:sldId id="576" r:id="rId5"/>
    <p:sldId id="580" r:id="rId6"/>
    <p:sldId id="578" r:id="rId7"/>
    <p:sldId id="593" r:id="rId8"/>
    <p:sldId id="582" r:id="rId9"/>
    <p:sldId id="583" r:id="rId10"/>
    <p:sldId id="584" r:id="rId11"/>
    <p:sldId id="585" r:id="rId12"/>
    <p:sldId id="586" r:id="rId13"/>
    <p:sldId id="595" r:id="rId14"/>
    <p:sldId id="587" r:id="rId15"/>
    <p:sldId id="588" r:id="rId16"/>
    <p:sldId id="590" r:id="rId17"/>
    <p:sldId id="592" r:id="rId18"/>
    <p:sldId id="384" r:id="rId19"/>
    <p:sldId id="589" r:id="rId20"/>
    <p:sldId id="371" r:id="rId21"/>
    <p:sldId id="597" r:id="rId22"/>
    <p:sldId id="598" r:id="rId23"/>
    <p:sldId id="389" r:id="rId24"/>
    <p:sldId id="390" r:id="rId25"/>
    <p:sldId id="325" r:id="rId26"/>
    <p:sldId id="596" r:id="rId27"/>
    <p:sldId id="594" r:id="rId28"/>
    <p:sldId id="579" r:id="rId29"/>
    <p:sldId id="599" r:id="rId30"/>
    <p:sldId id="539" r:id="rId31"/>
    <p:sldId id="600" r:id="rId32"/>
    <p:sldId id="601" r:id="rId33"/>
    <p:sldId id="602" r:id="rId34"/>
    <p:sldId id="603" r:id="rId35"/>
    <p:sldId id="604" r:id="rId36"/>
    <p:sldId id="605" r:id="rId37"/>
    <p:sldId id="552" r:id="rId38"/>
    <p:sldId id="551" r:id="rId39"/>
    <p:sldId id="544" r:id="rId40"/>
    <p:sldId id="549" r:id="rId41"/>
    <p:sldId id="528" r:id="rId42"/>
    <p:sldId id="533" r:id="rId43"/>
    <p:sldId id="570" r:id="rId44"/>
    <p:sldId id="526" r:id="rId45"/>
    <p:sldId id="550" r:id="rId46"/>
    <p:sldId id="534" r:id="rId47"/>
    <p:sldId id="566" r:id="rId48"/>
    <p:sldId id="564" r:id="rId49"/>
    <p:sldId id="565" r:id="rId50"/>
    <p:sldId id="563" r:id="rId51"/>
    <p:sldId id="537" r:id="rId52"/>
    <p:sldId id="530" r:id="rId53"/>
    <p:sldId id="567" r:id="rId54"/>
    <p:sldId id="568" r:id="rId55"/>
    <p:sldId id="536" r:id="rId56"/>
    <p:sldId id="545" r:id="rId57"/>
    <p:sldId id="606" r:id="rId58"/>
    <p:sldId id="505" r:id="rId59"/>
    <p:sldId id="573" r:id="rId60"/>
    <p:sldId id="382" r:id="rId61"/>
    <p:sldId id="415" r:id="rId62"/>
    <p:sldId id="569" r:id="rId63"/>
  </p:sldIdLst>
  <p:sldSz cx="12192000" cy="6858000"/>
  <p:notesSz cx="6858000" cy="9144000"/>
  <p:defaultTextStyle>
    <a:defPPr>
      <a:defRPr lang="en-US"/>
    </a:defPPr>
    <a:lvl1pPr algn="l" rtl="0" fontAlgn="base">
      <a:spcBef>
        <a:spcPts val="600"/>
      </a:spcBef>
      <a:spcAft>
        <a:spcPct val="0"/>
      </a:spcAft>
      <a:defRPr kern="1200">
        <a:solidFill>
          <a:srgbClr val="000000"/>
        </a:solidFill>
        <a:latin typeface="Calibri" pitchFamily="34" charset="0"/>
        <a:ea typeface="+mn-ea"/>
        <a:cs typeface="+mn-cs"/>
      </a:defRPr>
    </a:lvl1pPr>
    <a:lvl2pPr marL="457200" algn="l" rtl="0" fontAlgn="base">
      <a:spcBef>
        <a:spcPts val="600"/>
      </a:spcBef>
      <a:spcAft>
        <a:spcPct val="0"/>
      </a:spcAft>
      <a:defRPr kern="1200">
        <a:solidFill>
          <a:srgbClr val="000000"/>
        </a:solidFill>
        <a:latin typeface="Calibri" pitchFamily="34" charset="0"/>
        <a:ea typeface="+mn-ea"/>
        <a:cs typeface="+mn-cs"/>
      </a:defRPr>
    </a:lvl2pPr>
    <a:lvl3pPr marL="914400" algn="l" rtl="0" fontAlgn="base">
      <a:spcBef>
        <a:spcPts val="600"/>
      </a:spcBef>
      <a:spcAft>
        <a:spcPct val="0"/>
      </a:spcAft>
      <a:defRPr kern="1200">
        <a:solidFill>
          <a:srgbClr val="000000"/>
        </a:solidFill>
        <a:latin typeface="Calibri" pitchFamily="34" charset="0"/>
        <a:ea typeface="+mn-ea"/>
        <a:cs typeface="+mn-cs"/>
      </a:defRPr>
    </a:lvl3pPr>
    <a:lvl4pPr marL="1371600" algn="l" rtl="0" fontAlgn="base">
      <a:spcBef>
        <a:spcPts val="600"/>
      </a:spcBef>
      <a:spcAft>
        <a:spcPct val="0"/>
      </a:spcAft>
      <a:defRPr kern="1200">
        <a:solidFill>
          <a:srgbClr val="000000"/>
        </a:solidFill>
        <a:latin typeface="Calibri" pitchFamily="34" charset="0"/>
        <a:ea typeface="+mn-ea"/>
        <a:cs typeface="+mn-cs"/>
      </a:defRPr>
    </a:lvl4pPr>
    <a:lvl5pPr marL="1828800" algn="l" rtl="0" fontAlgn="base">
      <a:spcBef>
        <a:spcPts val="600"/>
      </a:spcBef>
      <a:spcAft>
        <a:spcPct val="0"/>
      </a:spcAft>
      <a:defRPr kern="1200">
        <a:solidFill>
          <a:srgbClr val="000000"/>
        </a:solidFill>
        <a:latin typeface="Calibri" pitchFamily="34" charset="0"/>
        <a:ea typeface="+mn-ea"/>
        <a:cs typeface="+mn-cs"/>
      </a:defRPr>
    </a:lvl5pPr>
    <a:lvl6pPr marL="2286000" algn="l" defTabSz="914400" rtl="0" eaLnBrk="1" latinLnBrk="0" hangingPunct="1">
      <a:defRPr kern="1200">
        <a:solidFill>
          <a:srgbClr val="000000"/>
        </a:solidFill>
        <a:latin typeface="Calibri" pitchFamily="34" charset="0"/>
        <a:ea typeface="+mn-ea"/>
        <a:cs typeface="+mn-cs"/>
      </a:defRPr>
    </a:lvl6pPr>
    <a:lvl7pPr marL="2743200" algn="l" defTabSz="914400" rtl="0" eaLnBrk="1" latinLnBrk="0" hangingPunct="1">
      <a:defRPr kern="1200">
        <a:solidFill>
          <a:srgbClr val="000000"/>
        </a:solidFill>
        <a:latin typeface="Calibri" pitchFamily="34" charset="0"/>
        <a:ea typeface="+mn-ea"/>
        <a:cs typeface="+mn-cs"/>
      </a:defRPr>
    </a:lvl7pPr>
    <a:lvl8pPr marL="3200400" algn="l" defTabSz="914400" rtl="0" eaLnBrk="1" latinLnBrk="0" hangingPunct="1">
      <a:defRPr kern="1200">
        <a:solidFill>
          <a:srgbClr val="000000"/>
        </a:solidFill>
        <a:latin typeface="Calibri" pitchFamily="34" charset="0"/>
        <a:ea typeface="+mn-ea"/>
        <a:cs typeface="+mn-cs"/>
      </a:defRPr>
    </a:lvl8pPr>
    <a:lvl9pPr marL="3657600" algn="l" defTabSz="914400" rtl="0" eaLnBrk="1" latinLnBrk="0" hangingPunct="1">
      <a:defRPr kern="1200">
        <a:solidFill>
          <a:srgbClr val="000000"/>
        </a:solidFill>
        <a:latin typeface="Calibri" pitchFamily="34" charset="0"/>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FF0000"/>
    <a:srgbClr val="00CCFF"/>
    <a:srgbClr val="008000"/>
    <a:srgbClr val="CCECFF"/>
    <a:srgbClr val="0033CC"/>
    <a:srgbClr val="FF00FF"/>
    <a:srgbClr val="339933"/>
    <a:srgbClr val="9900FF"/>
    <a:srgbClr val="FFFF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413" autoAdjust="0"/>
    <p:restoredTop sz="93375" autoAdjust="0"/>
  </p:normalViewPr>
  <p:slideViewPr>
    <p:cSldViewPr>
      <p:cViewPr varScale="1">
        <p:scale>
          <a:sx n="96" d="100"/>
          <a:sy n="96" d="100"/>
        </p:scale>
        <p:origin x="77" y="250"/>
      </p:cViewPr>
      <p:guideLst>
        <p:guide orient="horz" pos="2160"/>
        <p:guide pos="384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slide" Target="slides/slide59.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notesMaster" Target="notesMasters/notesMaster1.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spcBef>
                <a:spcPct val="0"/>
              </a:spcBef>
              <a:defRPr sz="1200" smtClean="0">
                <a:solidFill>
                  <a:schemeClr val="tx1"/>
                </a:solidFill>
                <a:latin typeface="Arial" charset="0"/>
              </a:defRPr>
            </a:lvl1pPr>
          </a:lstStyle>
          <a:p>
            <a:pPr>
              <a:defRPr/>
            </a:pPr>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spcBef>
                <a:spcPct val="0"/>
              </a:spcBef>
              <a:defRPr sz="1200" smtClean="0">
                <a:solidFill>
                  <a:schemeClr val="tx1"/>
                </a:solidFill>
                <a:latin typeface="Arial" charset="0"/>
              </a:defRPr>
            </a:lvl1pPr>
          </a:lstStyle>
          <a:p>
            <a:pPr>
              <a:defRPr/>
            </a:pPr>
            <a:fld id="{9F6767B1-08A9-441B-8EC6-8550FE61B508}" type="datetimeFigureOut">
              <a:rPr lang="en-US"/>
              <a:pPr>
                <a:defRPr/>
              </a:pPr>
              <a:t>9/1/2025</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spcBef>
                <a:spcPct val="0"/>
              </a:spcBef>
              <a:defRPr sz="1200" smtClean="0">
                <a:solidFill>
                  <a:schemeClr val="tx1"/>
                </a:solidFill>
                <a:latin typeface="Arial" charset="0"/>
              </a:defRPr>
            </a:lvl1pPr>
          </a:lstStyle>
          <a:p>
            <a:pPr>
              <a:defRPr/>
            </a:pPr>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spcBef>
                <a:spcPct val="0"/>
              </a:spcBef>
              <a:defRPr sz="1200" smtClean="0">
                <a:solidFill>
                  <a:schemeClr val="tx1"/>
                </a:solidFill>
                <a:latin typeface="Arial" charset="0"/>
              </a:defRPr>
            </a:lvl1pPr>
          </a:lstStyle>
          <a:p>
            <a:pPr>
              <a:defRPr/>
            </a:pPr>
            <a:fld id="{5C098B84-467B-4E40-A12F-250109D15C5D}" type="slidenum">
              <a:rPr lang="en-US"/>
              <a:pPr>
                <a:defRPr/>
              </a:pPr>
              <a:t>‹#›</a:t>
            </a:fld>
            <a:endParaRPr lang="en-US"/>
          </a:p>
        </p:txBody>
      </p:sp>
    </p:spTree>
    <p:extLst>
      <p:ext uri="{BB962C8B-B14F-4D97-AF65-F5344CB8AC3E}">
        <p14:creationId xmlns:p14="http://schemas.microsoft.com/office/powerpoint/2010/main" val="4156016636"/>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mn-lt"/>
        <a:ea typeface="+mn-ea"/>
        <a:cs typeface="+mn-cs"/>
      </a:defRPr>
    </a:lvl1pPr>
    <a:lvl2pPr marL="457200" algn="l" rtl="0" fontAlgn="base">
      <a:spcBef>
        <a:spcPct val="30000"/>
      </a:spcBef>
      <a:spcAft>
        <a:spcPct val="0"/>
      </a:spcAft>
      <a:defRPr sz="1200" kern="1200">
        <a:solidFill>
          <a:schemeClr val="tx1"/>
        </a:solidFill>
        <a:latin typeface="+mn-lt"/>
        <a:ea typeface="+mn-ea"/>
        <a:cs typeface="+mn-cs"/>
      </a:defRPr>
    </a:lvl2pPr>
    <a:lvl3pPr marL="914400" algn="l" rtl="0" fontAlgn="base">
      <a:spcBef>
        <a:spcPct val="30000"/>
      </a:spcBef>
      <a:spcAft>
        <a:spcPct val="0"/>
      </a:spcAft>
      <a:defRPr sz="1200" kern="1200">
        <a:solidFill>
          <a:schemeClr val="tx1"/>
        </a:solidFill>
        <a:latin typeface="+mn-lt"/>
        <a:ea typeface="+mn-ea"/>
        <a:cs typeface="+mn-cs"/>
      </a:defRPr>
    </a:lvl3pPr>
    <a:lvl4pPr marL="1371600" algn="l" rtl="0" fontAlgn="base">
      <a:spcBef>
        <a:spcPct val="30000"/>
      </a:spcBef>
      <a:spcAft>
        <a:spcPct val="0"/>
      </a:spcAft>
      <a:defRPr sz="1200" kern="1200">
        <a:solidFill>
          <a:schemeClr val="tx1"/>
        </a:solidFill>
        <a:latin typeface="+mn-lt"/>
        <a:ea typeface="+mn-ea"/>
        <a:cs typeface="+mn-cs"/>
      </a:defRPr>
    </a:lvl4pPr>
    <a:lvl5pPr marL="1828800" algn="l" rtl="0" fontAlgn="base">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C098B84-467B-4E40-A12F-250109D15C5D}" type="slidenum">
              <a:rPr lang="en-US" smtClean="0"/>
              <a:pPr>
                <a:defRPr/>
              </a:pPr>
              <a:t>1</a:t>
            </a:fld>
            <a:endParaRPr lang="en-US"/>
          </a:p>
        </p:txBody>
      </p:sp>
    </p:spTree>
    <p:extLst>
      <p:ext uri="{BB962C8B-B14F-4D97-AF65-F5344CB8AC3E}">
        <p14:creationId xmlns:p14="http://schemas.microsoft.com/office/powerpoint/2010/main" val="342616435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C098B84-467B-4E40-A12F-250109D15C5D}" type="slidenum">
              <a:rPr lang="en-US" smtClean="0"/>
              <a:pPr>
                <a:defRPr/>
              </a:pPr>
              <a:t>3</a:t>
            </a:fld>
            <a:endParaRPr lang="en-US"/>
          </a:p>
        </p:txBody>
      </p:sp>
    </p:spTree>
    <p:extLst>
      <p:ext uri="{BB962C8B-B14F-4D97-AF65-F5344CB8AC3E}">
        <p14:creationId xmlns:p14="http://schemas.microsoft.com/office/powerpoint/2010/main" val="157189254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38DB38-3192-46AD-4AA3-1CF0747185F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F750DE1-84A4-CD8F-2E23-EAF7CC47790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A2E3884-8C20-A878-0AFE-5671CB8CCE5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6503F7A2-AFD5-661F-51E5-155A8557AFE4}"/>
              </a:ext>
            </a:extLst>
          </p:cNvPr>
          <p:cNvSpPr>
            <a:spLocks noGrp="1"/>
          </p:cNvSpPr>
          <p:nvPr>
            <p:ph type="sldNum" sz="quarter" idx="5"/>
          </p:nvPr>
        </p:nvSpPr>
        <p:spPr/>
        <p:txBody>
          <a:bodyPr/>
          <a:lstStyle/>
          <a:p>
            <a:pPr>
              <a:defRPr/>
            </a:pPr>
            <a:fld id="{5C098B84-467B-4E40-A12F-250109D15C5D}" type="slidenum">
              <a:rPr lang="en-US" smtClean="0"/>
              <a:pPr>
                <a:defRPr/>
              </a:pPr>
              <a:t>4</a:t>
            </a:fld>
            <a:endParaRPr lang="en-US"/>
          </a:p>
        </p:txBody>
      </p:sp>
    </p:spTree>
    <p:extLst>
      <p:ext uri="{BB962C8B-B14F-4D97-AF65-F5344CB8AC3E}">
        <p14:creationId xmlns:p14="http://schemas.microsoft.com/office/powerpoint/2010/main" val="269497719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333215-72C1-51BC-2449-4B49F6C9B70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16E05D6-0525-40E4-0336-DD525DAB3B7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D4C48D9-C827-41F3-8D39-958B533BE507}"/>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9BF6FF5-C060-7805-C00F-EA0DEDFFE235}"/>
              </a:ext>
            </a:extLst>
          </p:cNvPr>
          <p:cNvSpPr>
            <a:spLocks noGrp="1"/>
          </p:cNvSpPr>
          <p:nvPr>
            <p:ph type="sldNum" sz="quarter" idx="5"/>
          </p:nvPr>
        </p:nvSpPr>
        <p:spPr/>
        <p:txBody>
          <a:bodyPr/>
          <a:lstStyle/>
          <a:p>
            <a:pPr>
              <a:defRPr/>
            </a:pPr>
            <a:fld id="{5C098B84-467B-4E40-A12F-250109D15C5D}" type="slidenum">
              <a:rPr lang="en-US" smtClean="0"/>
              <a:pPr>
                <a:defRPr/>
              </a:pPr>
              <a:t>7</a:t>
            </a:fld>
            <a:endParaRPr lang="en-US"/>
          </a:p>
        </p:txBody>
      </p:sp>
    </p:spTree>
    <p:extLst>
      <p:ext uri="{BB962C8B-B14F-4D97-AF65-F5344CB8AC3E}">
        <p14:creationId xmlns:p14="http://schemas.microsoft.com/office/powerpoint/2010/main" val="172206570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36AAA2-644E-E310-0008-12D7444EF0A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169622B-6EAE-2DEF-2D36-D725975F6DE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50DCBB3-D489-A958-7AD9-CCA00E682CA2}"/>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4AAD94FB-8A65-12E2-71ED-75F664B78612}"/>
              </a:ext>
            </a:extLst>
          </p:cNvPr>
          <p:cNvSpPr>
            <a:spLocks noGrp="1"/>
          </p:cNvSpPr>
          <p:nvPr>
            <p:ph type="sldNum" sz="quarter" idx="5"/>
          </p:nvPr>
        </p:nvSpPr>
        <p:spPr/>
        <p:txBody>
          <a:bodyPr/>
          <a:lstStyle/>
          <a:p>
            <a:pPr>
              <a:defRPr/>
            </a:pPr>
            <a:fld id="{5C098B84-467B-4E40-A12F-250109D15C5D}" type="slidenum">
              <a:rPr lang="en-US" smtClean="0"/>
              <a:pPr>
                <a:defRPr/>
              </a:pPr>
              <a:t>8</a:t>
            </a:fld>
            <a:endParaRPr lang="en-US"/>
          </a:p>
        </p:txBody>
      </p:sp>
    </p:spTree>
    <p:extLst>
      <p:ext uri="{BB962C8B-B14F-4D97-AF65-F5344CB8AC3E}">
        <p14:creationId xmlns:p14="http://schemas.microsoft.com/office/powerpoint/2010/main" val="429213333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C098B84-467B-4E40-A12F-250109D15C5D}" type="slidenum">
              <a:rPr lang="en-US" smtClean="0"/>
              <a:pPr>
                <a:defRPr/>
              </a:pPr>
              <a:t>11</a:t>
            </a:fld>
            <a:endParaRPr lang="en-US"/>
          </a:p>
        </p:txBody>
      </p:sp>
    </p:spTree>
    <p:extLst>
      <p:ext uri="{BB962C8B-B14F-4D97-AF65-F5344CB8AC3E}">
        <p14:creationId xmlns:p14="http://schemas.microsoft.com/office/powerpoint/2010/main" val="159649731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C098B84-467B-4E40-A12F-250109D15C5D}" type="slidenum">
              <a:rPr lang="en-US" smtClean="0"/>
              <a:pPr>
                <a:defRPr/>
              </a:pPr>
              <a:t>37</a:t>
            </a:fld>
            <a:endParaRPr lang="en-US"/>
          </a:p>
        </p:txBody>
      </p:sp>
    </p:spTree>
    <p:extLst>
      <p:ext uri="{BB962C8B-B14F-4D97-AF65-F5344CB8AC3E}">
        <p14:creationId xmlns:p14="http://schemas.microsoft.com/office/powerpoint/2010/main" val="205410341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04EF837-82C4-46DA-A5DD-ACB5CA83E485}" type="slidenum">
              <a:rPr lang="en-US"/>
              <a:pPr>
                <a:defRPr/>
              </a:pPr>
              <a:t>‹#›</a:t>
            </a:fld>
            <a:endParaRPr lang="en-US"/>
          </a:p>
        </p:txBody>
      </p:sp>
    </p:spTree>
    <p:extLst>
      <p:ext uri="{BB962C8B-B14F-4D97-AF65-F5344CB8AC3E}">
        <p14:creationId xmlns:p14="http://schemas.microsoft.com/office/powerpoint/2010/main" val="44578726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E821AB9-DC52-4197-B808-9717B35430B7}" type="slidenum">
              <a:rPr lang="en-US"/>
              <a:pPr>
                <a:defRPr/>
              </a:pPr>
              <a:t>‹#›</a:t>
            </a:fld>
            <a:endParaRPr lang="en-US"/>
          </a:p>
        </p:txBody>
      </p:sp>
    </p:spTree>
    <p:extLst>
      <p:ext uri="{BB962C8B-B14F-4D97-AF65-F5344CB8AC3E}">
        <p14:creationId xmlns:p14="http://schemas.microsoft.com/office/powerpoint/2010/main" val="219782257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706ABE-3CED-4C44-BBAE-0202772B2282}" type="slidenum">
              <a:rPr lang="en-US"/>
              <a:pPr>
                <a:defRPr/>
              </a:pPr>
              <a:t>‹#›</a:t>
            </a:fld>
            <a:endParaRPr lang="en-US"/>
          </a:p>
        </p:txBody>
      </p:sp>
    </p:spTree>
    <p:extLst>
      <p:ext uri="{BB962C8B-B14F-4D97-AF65-F5344CB8AC3E}">
        <p14:creationId xmlns:p14="http://schemas.microsoft.com/office/powerpoint/2010/main" val="236957622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4639"/>
            <a:ext cx="109728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CAB95E4-5D7E-426D-8263-49F6BBBE0F3F}" type="slidenum">
              <a:rPr lang="en-US"/>
              <a:pPr>
                <a:defRPr/>
              </a:pPr>
              <a:t>‹#›</a:t>
            </a:fld>
            <a:endParaRPr lang="en-US"/>
          </a:p>
        </p:txBody>
      </p:sp>
    </p:spTree>
    <p:extLst>
      <p:ext uri="{BB962C8B-B14F-4D97-AF65-F5344CB8AC3E}">
        <p14:creationId xmlns:p14="http://schemas.microsoft.com/office/powerpoint/2010/main" val="212926766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914400" y="2130426"/>
            <a:ext cx="10363200" cy="1470025"/>
          </a:xfrm>
        </p:spPr>
        <p:txBody>
          <a:bodyPr/>
          <a:lstStyle/>
          <a:p>
            <a:r>
              <a:rPr lang="es-ES"/>
              <a:t>Haga clic para modificar el estilo de título del patrón</a:t>
            </a:r>
          </a:p>
        </p:txBody>
      </p:sp>
      <p:sp>
        <p:nvSpPr>
          <p:cNvPr id="3" name="2 Subtítulo"/>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p>
        </p:txBody>
      </p:sp>
      <p:sp>
        <p:nvSpPr>
          <p:cNvPr id="4" name="3 Marcador de fecha"/>
          <p:cNvSpPr>
            <a:spLocks noGrp="1"/>
          </p:cNvSpPr>
          <p:nvPr>
            <p:ph type="dt" sz="half" idx="10"/>
          </p:nvPr>
        </p:nvSpPr>
        <p:spPr/>
        <p:txBody>
          <a:bodyPr/>
          <a:lstStyle/>
          <a:p>
            <a:fld id="{83151BCF-7850-4C85-A234-B86C3A82A4CA}" type="datetime1">
              <a:rPr lang="es-ES" smtClean="0">
                <a:solidFill>
                  <a:prstClr val="black">
                    <a:tint val="75000"/>
                  </a:prstClr>
                </a:solidFill>
              </a:rPr>
              <a:pPr/>
              <a:t>01/09/2025</a:t>
            </a:fld>
            <a:endParaRPr lang="es-ES">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ES">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088C8628-7E82-440B-B25E-B099E5323DBA}" type="slidenum">
              <a:rPr lang="es-ES" smtClean="0">
                <a:solidFill>
                  <a:prstClr val="black">
                    <a:tint val="75000"/>
                  </a:prstClr>
                </a:solidFill>
              </a:rPr>
              <a:pPr/>
              <a:t>‹#›</a:t>
            </a:fld>
            <a:endParaRPr lang="es-ES">
              <a:solidFill>
                <a:prstClr val="black">
                  <a:tint val="75000"/>
                </a:prstClr>
              </a:solidFill>
            </a:endParaRPr>
          </a:p>
        </p:txBody>
      </p:sp>
    </p:spTree>
    <p:extLst>
      <p:ext uri="{BB962C8B-B14F-4D97-AF65-F5344CB8AC3E}">
        <p14:creationId xmlns:p14="http://schemas.microsoft.com/office/powerpoint/2010/main" val="169154278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fecha"/>
          <p:cNvSpPr>
            <a:spLocks noGrp="1"/>
          </p:cNvSpPr>
          <p:nvPr>
            <p:ph type="dt" sz="half" idx="10"/>
          </p:nvPr>
        </p:nvSpPr>
        <p:spPr/>
        <p:txBody>
          <a:bodyPr/>
          <a:lstStyle/>
          <a:p>
            <a:fld id="{AA4AE8EA-9B00-471E-8EE1-9CC7B25EA4DE}" type="datetime1">
              <a:rPr lang="es-ES" smtClean="0">
                <a:solidFill>
                  <a:prstClr val="black">
                    <a:tint val="75000"/>
                  </a:prstClr>
                </a:solidFill>
              </a:rPr>
              <a:pPr/>
              <a:t>01/09/2025</a:t>
            </a:fld>
            <a:endParaRPr lang="es-ES">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ES">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088C8628-7E82-440B-B25E-B099E5323DBA}" type="slidenum">
              <a:rPr lang="es-ES" smtClean="0">
                <a:solidFill>
                  <a:prstClr val="black">
                    <a:tint val="75000"/>
                  </a:prstClr>
                </a:solidFill>
              </a:rPr>
              <a:pPr/>
              <a:t>‹#›</a:t>
            </a:fld>
            <a:endParaRPr lang="es-ES">
              <a:solidFill>
                <a:prstClr val="black">
                  <a:tint val="75000"/>
                </a:prstClr>
              </a:solidFill>
            </a:endParaRPr>
          </a:p>
        </p:txBody>
      </p:sp>
    </p:spTree>
    <p:extLst>
      <p:ext uri="{BB962C8B-B14F-4D97-AF65-F5344CB8AC3E}">
        <p14:creationId xmlns:p14="http://schemas.microsoft.com/office/powerpoint/2010/main" val="235841614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3 Marcador de fecha"/>
          <p:cNvSpPr>
            <a:spLocks noGrp="1"/>
          </p:cNvSpPr>
          <p:nvPr>
            <p:ph type="dt" sz="half" idx="10"/>
          </p:nvPr>
        </p:nvSpPr>
        <p:spPr/>
        <p:txBody>
          <a:bodyPr/>
          <a:lstStyle/>
          <a:p>
            <a:fld id="{B62E9782-0372-4D6D-9B66-77F6E3E8963F}" type="datetime1">
              <a:rPr lang="es-ES" smtClean="0">
                <a:solidFill>
                  <a:prstClr val="black">
                    <a:tint val="75000"/>
                  </a:prstClr>
                </a:solidFill>
              </a:rPr>
              <a:pPr/>
              <a:t>01/09/2025</a:t>
            </a:fld>
            <a:endParaRPr lang="es-ES">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ES">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088C8628-7E82-440B-B25E-B099E5323DBA}" type="slidenum">
              <a:rPr lang="es-ES" smtClean="0">
                <a:solidFill>
                  <a:prstClr val="black">
                    <a:tint val="75000"/>
                  </a:prstClr>
                </a:solidFill>
              </a:rPr>
              <a:pPr/>
              <a:t>‹#›</a:t>
            </a:fld>
            <a:endParaRPr lang="es-ES">
              <a:solidFill>
                <a:prstClr val="black">
                  <a:tint val="75000"/>
                </a:prstClr>
              </a:solidFill>
            </a:endParaRPr>
          </a:p>
        </p:txBody>
      </p:sp>
    </p:spTree>
    <p:extLst>
      <p:ext uri="{BB962C8B-B14F-4D97-AF65-F5344CB8AC3E}">
        <p14:creationId xmlns:p14="http://schemas.microsoft.com/office/powerpoint/2010/main" val="125041673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contenido"/>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contenido"/>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4 Marcador de fecha"/>
          <p:cNvSpPr>
            <a:spLocks noGrp="1"/>
          </p:cNvSpPr>
          <p:nvPr>
            <p:ph type="dt" sz="half" idx="10"/>
          </p:nvPr>
        </p:nvSpPr>
        <p:spPr/>
        <p:txBody>
          <a:bodyPr/>
          <a:lstStyle/>
          <a:p>
            <a:fld id="{DC920E4B-345A-402A-9167-8DE0E174270E}" type="datetime1">
              <a:rPr lang="es-ES" smtClean="0">
                <a:solidFill>
                  <a:prstClr val="black">
                    <a:tint val="75000"/>
                  </a:prstClr>
                </a:solidFill>
              </a:rPr>
              <a:pPr/>
              <a:t>01/09/2025</a:t>
            </a:fld>
            <a:endParaRPr lang="es-ES">
              <a:solidFill>
                <a:prstClr val="black">
                  <a:tint val="75000"/>
                </a:prstClr>
              </a:solidFill>
            </a:endParaRPr>
          </a:p>
        </p:txBody>
      </p:sp>
      <p:sp>
        <p:nvSpPr>
          <p:cNvPr id="6" name="5 Marcador de pie de página"/>
          <p:cNvSpPr>
            <a:spLocks noGrp="1"/>
          </p:cNvSpPr>
          <p:nvPr>
            <p:ph type="ftr" sz="quarter" idx="11"/>
          </p:nvPr>
        </p:nvSpPr>
        <p:spPr/>
        <p:txBody>
          <a:bodyPr/>
          <a:lstStyle/>
          <a:p>
            <a:endParaRPr lang="es-ES">
              <a:solidFill>
                <a:prstClr val="black">
                  <a:tint val="75000"/>
                </a:prstClr>
              </a:solidFill>
            </a:endParaRPr>
          </a:p>
        </p:txBody>
      </p:sp>
      <p:sp>
        <p:nvSpPr>
          <p:cNvPr id="7" name="6 Marcador de número de diapositiva"/>
          <p:cNvSpPr>
            <a:spLocks noGrp="1"/>
          </p:cNvSpPr>
          <p:nvPr>
            <p:ph type="sldNum" sz="quarter" idx="12"/>
          </p:nvPr>
        </p:nvSpPr>
        <p:spPr/>
        <p:txBody>
          <a:bodyPr/>
          <a:lstStyle/>
          <a:p>
            <a:fld id="{088C8628-7E82-440B-B25E-B099E5323DBA}" type="slidenum">
              <a:rPr lang="es-ES" smtClean="0">
                <a:solidFill>
                  <a:prstClr val="black">
                    <a:tint val="75000"/>
                  </a:prstClr>
                </a:solidFill>
              </a:rPr>
              <a:pPr/>
              <a:t>‹#›</a:t>
            </a:fld>
            <a:endParaRPr lang="es-ES">
              <a:solidFill>
                <a:prstClr val="black">
                  <a:tint val="75000"/>
                </a:prstClr>
              </a:solidFill>
            </a:endParaRPr>
          </a:p>
        </p:txBody>
      </p:sp>
    </p:spTree>
    <p:extLst>
      <p:ext uri="{BB962C8B-B14F-4D97-AF65-F5344CB8AC3E}">
        <p14:creationId xmlns:p14="http://schemas.microsoft.com/office/powerpoint/2010/main" val="60481015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7" name="6 Marcador de fecha"/>
          <p:cNvSpPr>
            <a:spLocks noGrp="1"/>
          </p:cNvSpPr>
          <p:nvPr>
            <p:ph type="dt" sz="half" idx="10"/>
          </p:nvPr>
        </p:nvSpPr>
        <p:spPr/>
        <p:txBody>
          <a:bodyPr/>
          <a:lstStyle/>
          <a:p>
            <a:fld id="{56C8287C-0DE3-4709-86D6-8DA55F09C396}" type="datetime1">
              <a:rPr lang="es-ES" smtClean="0">
                <a:solidFill>
                  <a:prstClr val="black">
                    <a:tint val="75000"/>
                  </a:prstClr>
                </a:solidFill>
              </a:rPr>
              <a:pPr/>
              <a:t>01/09/2025</a:t>
            </a:fld>
            <a:endParaRPr lang="es-ES">
              <a:solidFill>
                <a:prstClr val="black">
                  <a:tint val="75000"/>
                </a:prstClr>
              </a:solidFill>
            </a:endParaRPr>
          </a:p>
        </p:txBody>
      </p:sp>
      <p:sp>
        <p:nvSpPr>
          <p:cNvPr id="8" name="7 Marcador de pie de página"/>
          <p:cNvSpPr>
            <a:spLocks noGrp="1"/>
          </p:cNvSpPr>
          <p:nvPr>
            <p:ph type="ftr" sz="quarter" idx="11"/>
          </p:nvPr>
        </p:nvSpPr>
        <p:spPr/>
        <p:txBody>
          <a:bodyPr/>
          <a:lstStyle/>
          <a:p>
            <a:endParaRPr lang="es-ES">
              <a:solidFill>
                <a:prstClr val="black">
                  <a:tint val="75000"/>
                </a:prstClr>
              </a:solidFill>
            </a:endParaRPr>
          </a:p>
        </p:txBody>
      </p:sp>
      <p:sp>
        <p:nvSpPr>
          <p:cNvPr id="9" name="8 Marcador de número de diapositiva"/>
          <p:cNvSpPr>
            <a:spLocks noGrp="1"/>
          </p:cNvSpPr>
          <p:nvPr>
            <p:ph type="sldNum" sz="quarter" idx="12"/>
          </p:nvPr>
        </p:nvSpPr>
        <p:spPr/>
        <p:txBody>
          <a:bodyPr/>
          <a:lstStyle/>
          <a:p>
            <a:fld id="{088C8628-7E82-440B-B25E-B099E5323DBA}" type="slidenum">
              <a:rPr lang="es-ES" smtClean="0">
                <a:solidFill>
                  <a:prstClr val="black">
                    <a:tint val="75000"/>
                  </a:prstClr>
                </a:solidFill>
              </a:rPr>
              <a:pPr/>
              <a:t>‹#›</a:t>
            </a:fld>
            <a:endParaRPr lang="es-ES">
              <a:solidFill>
                <a:prstClr val="black">
                  <a:tint val="75000"/>
                </a:prstClr>
              </a:solidFill>
            </a:endParaRPr>
          </a:p>
        </p:txBody>
      </p:sp>
    </p:spTree>
    <p:extLst>
      <p:ext uri="{BB962C8B-B14F-4D97-AF65-F5344CB8AC3E}">
        <p14:creationId xmlns:p14="http://schemas.microsoft.com/office/powerpoint/2010/main" val="54551934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fecha"/>
          <p:cNvSpPr>
            <a:spLocks noGrp="1"/>
          </p:cNvSpPr>
          <p:nvPr>
            <p:ph type="dt" sz="half" idx="10"/>
          </p:nvPr>
        </p:nvSpPr>
        <p:spPr/>
        <p:txBody>
          <a:bodyPr/>
          <a:lstStyle/>
          <a:p>
            <a:fld id="{DD11C57D-239E-4A10-B4A9-5463E1A0D00B}" type="datetime1">
              <a:rPr lang="es-ES" smtClean="0">
                <a:solidFill>
                  <a:prstClr val="black">
                    <a:tint val="75000"/>
                  </a:prstClr>
                </a:solidFill>
              </a:rPr>
              <a:pPr/>
              <a:t>01/09/2025</a:t>
            </a:fld>
            <a:endParaRPr lang="es-ES">
              <a:solidFill>
                <a:prstClr val="black">
                  <a:tint val="75000"/>
                </a:prstClr>
              </a:solidFill>
            </a:endParaRPr>
          </a:p>
        </p:txBody>
      </p:sp>
      <p:sp>
        <p:nvSpPr>
          <p:cNvPr id="4" name="3 Marcador de pie de página"/>
          <p:cNvSpPr>
            <a:spLocks noGrp="1"/>
          </p:cNvSpPr>
          <p:nvPr>
            <p:ph type="ftr" sz="quarter" idx="11"/>
          </p:nvPr>
        </p:nvSpPr>
        <p:spPr/>
        <p:txBody>
          <a:bodyPr/>
          <a:lstStyle/>
          <a:p>
            <a:endParaRPr lang="es-ES">
              <a:solidFill>
                <a:prstClr val="black">
                  <a:tint val="75000"/>
                </a:prstClr>
              </a:solidFill>
            </a:endParaRPr>
          </a:p>
        </p:txBody>
      </p:sp>
      <p:sp>
        <p:nvSpPr>
          <p:cNvPr id="5" name="4 Marcador de número de diapositiva"/>
          <p:cNvSpPr>
            <a:spLocks noGrp="1"/>
          </p:cNvSpPr>
          <p:nvPr>
            <p:ph type="sldNum" sz="quarter" idx="12"/>
          </p:nvPr>
        </p:nvSpPr>
        <p:spPr/>
        <p:txBody>
          <a:bodyPr/>
          <a:lstStyle/>
          <a:p>
            <a:fld id="{088C8628-7E82-440B-B25E-B099E5323DBA}" type="slidenum">
              <a:rPr lang="es-ES" smtClean="0">
                <a:solidFill>
                  <a:prstClr val="black">
                    <a:tint val="75000"/>
                  </a:prstClr>
                </a:solidFill>
              </a:rPr>
              <a:pPr/>
              <a:t>‹#›</a:t>
            </a:fld>
            <a:endParaRPr lang="es-ES">
              <a:solidFill>
                <a:prstClr val="black">
                  <a:tint val="75000"/>
                </a:prstClr>
              </a:solidFill>
            </a:endParaRPr>
          </a:p>
        </p:txBody>
      </p:sp>
    </p:spTree>
    <p:extLst>
      <p:ext uri="{BB962C8B-B14F-4D97-AF65-F5344CB8AC3E}">
        <p14:creationId xmlns:p14="http://schemas.microsoft.com/office/powerpoint/2010/main" val="40351029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fld id="{BF13F0D2-1608-455D-98FC-1F2C9851FC08}" type="datetime1">
              <a:rPr lang="es-ES" smtClean="0">
                <a:solidFill>
                  <a:prstClr val="black">
                    <a:tint val="75000"/>
                  </a:prstClr>
                </a:solidFill>
              </a:rPr>
              <a:pPr/>
              <a:t>01/09/2025</a:t>
            </a:fld>
            <a:endParaRPr lang="es-ES">
              <a:solidFill>
                <a:prstClr val="black">
                  <a:tint val="75000"/>
                </a:prstClr>
              </a:solidFill>
            </a:endParaRPr>
          </a:p>
        </p:txBody>
      </p:sp>
      <p:sp>
        <p:nvSpPr>
          <p:cNvPr id="3" name="2 Marcador de pie de página"/>
          <p:cNvSpPr>
            <a:spLocks noGrp="1"/>
          </p:cNvSpPr>
          <p:nvPr>
            <p:ph type="ftr" sz="quarter" idx="11"/>
          </p:nvPr>
        </p:nvSpPr>
        <p:spPr/>
        <p:txBody>
          <a:bodyPr/>
          <a:lstStyle/>
          <a:p>
            <a:endParaRPr lang="es-ES">
              <a:solidFill>
                <a:prstClr val="black">
                  <a:tint val="75000"/>
                </a:prstClr>
              </a:solidFill>
            </a:endParaRPr>
          </a:p>
        </p:txBody>
      </p:sp>
      <p:sp>
        <p:nvSpPr>
          <p:cNvPr id="4" name="3 Marcador de número de diapositiva"/>
          <p:cNvSpPr>
            <a:spLocks noGrp="1"/>
          </p:cNvSpPr>
          <p:nvPr>
            <p:ph type="sldNum" sz="quarter" idx="12"/>
          </p:nvPr>
        </p:nvSpPr>
        <p:spPr/>
        <p:txBody>
          <a:bodyPr/>
          <a:lstStyle/>
          <a:p>
            <a:fld id="{088C8628-7E82-440B-B25E-B099E5323DBA}" type="slidenum">
              <a:rPr lang="es-ES" smtClean="0">
                <a:solidFill>
                  <a:prstClr val="black">
                    <a:tint val="75000"/>
                  </a:prstClr>
                </a:solidFill>
              </a:rPr>
              <a:pPr/>
              <a:t>‹#›</a:t>
            </a:fld>
            <a:endParaRPr lang="es-ES">
              <a:solidFill>
                <a:prstClr val="black">
                  <a:tint val="75000"/>
                </a:prstClr>
              </a:solidFill>
            </a:endParaRPr>
          </a:p>
        </p:txBody>
      </p:sp>
    </p:spTree>
    <p:extLst>
      <p:ext uri="{BB962C8B-B14F-4D97-AF65-F5344CB8AC3E}">
        <p14:creationId xmlns:p14="http://schemas.microsoft.com/office/powerpoint/2010/main" val="27017801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C8CFE69-8B41-45D5-B8E7-6D91E6FF3AA7}" type="slidenum">
              <a:rPr lang="en-US"/>
              <a:pPr>
                <a:defRPr/>
              </a:pPr>
              <a:t>‹#›</a:t>
            </a:fld>
            <a:endParaRPr lang="en-US"/>
          </a:p>
        </p:txBody>
      </p:sp>
    </p:spTree>
    <p:extLst>
      <p:ext uri="{BB962C8B-B14F-4D97-AF65-F5344CB8AC3E}">
        <p14:creationId xmlns:p14="http://schemas.microsoft.com/office/powerpoint/2010/main" val="341204871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DA907083-4702-4B3B-BE80-6FCED437078A}" type="datetime1">
              <a:rPr lang="es-ES" smtClean="0">
                <a:solidFill>
                  <a:prstClr val="black">
                    <a:tint val="75000"/>
                  </a:prstClr>
                </a:solidFill>
              </a:rPr>
              <a:pPr/>
              <a:t>01/09/2025</a:t>
            </a:fld>
            <a:endParaRPr lang="es-ES">
              <a:solidFill>
                <a:prstClr val="black">
                  <a:tint val="75000"/>
                </a:prstClr>
              </a:solidFill>
            </a:endParaRPr>
          </a:p>
        </p:txBody>
      </p:sp>
      <p:sp>
        <p:nvSpPr>
          <p:cNvPr id="6" name="5 Marcador de pie de página"/>
          <p:cNvSpPr>
            <a:spLocks noGrp="1"/>
          </p:cNvSpPr>
          <p:nvPr>
            <p:ph type="ftr" sz="quarter" idx="11"/>
          </p:nvPr>
        </p:nvSpPr>
        <p:spPr/>
        <p:txBody>
          <a:bodyPr/>
          <a:lstStyle/>
          <a:p>
            <a:endParaRPr lang="es-ES">
              <a:solidFill>
                <a:prstClr val="black">
                  <a:tint val="75000"/>
                </a:prstClr>
              </a:solidFill>
            </a:endParaRPr>
          </a:p>
        </p:txBody>
      </p:sp>
      <p:sp>
        <p:nvSpPr>
          <p:cNvPr id="7" name="6 Marcador de número de diapositiva"/>
          <p:cNvSpPr>
            <a:spLocks noGrp="1"/>
          </p:cNvSpPr>
          <p:nvPr>
            <p:ph type="sldNum" sz="quarter" idx="12"/>
          </p:nvPr>
        </p:nvSpPr>
        <p:spPr/>
        <p:txBody>
          <a:bodyPr/>
          <a:lstStyle/>
          <a:p>
            <a:fld id="{088C8628-7E82-440B-B25E-B099E5323DBA}" type="slidenum">
              <a:rPr lang="es-ES" smtClean="0">
                <a:solidFill>
                  <a:prstClr val="black">
                    <a:tint val="75000"/>
                  </a:prstClr>
                </a:solidFill>
              </a:rPr>
              <a:pPr/>
              <a:t>‹#›</a:t>
            </a:fld>
            <a:endParaRPr lang="es-ES">
              <a:solidFill>
                <a:prstClr val="black">
                  <a:tint val="75000"/>
                </a:prstClr>
              </a:solidFill>
            </a:endParaRPr>
          </a:p>
        </p:txBody>
      </p:sp>
    </p:spTree>
    <p:extLst>
      <p:ext uri="{BB962C8B-B14F-4D97-AF65-F5344CB8AC3E}">
        <p14:creationId xmlns:p14="http://schemas.microsoft.com/office/powerpoint/2010/main" val="50998084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ES"/>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BD26C64D-94FB-4208-A432-3500F81BC5CA}" type="datetime1">
              <a:rPr lang="es-ES" smtClean="0">
                <a:solidFill>
                  <a:prstClr val="black">
                    <a:tint val="75000"/>
                  </a:prstClr>
                </a:solidFill>
              </a:rPr>
              <a:pPr/>
              <a:t>01/09/2025</a:t>
            </a:fld>
            <a:endParaRPr lang="es-ES">
              <a:solidFill>
                <a:prstClr val="black">
                  <a:tint val="75000"/>
                </a:prstClr>
              </a:solidFill>
            </a:endParaRPr>
          </a:p>
        </p:txBody>
      </p:sp>
      <p:sp>
        <p:nvSpPr>
          <p:cNvPr id="6" name="5 Marcador de pie de página"/>
          <p:cNvSpPr>
            <a:spLocks noGrp="1"/>
          </p:cNvSpPr>
          <p:nvPr>
            <p:ph type="ftr" sz="quarter" idx="11"/>
          </p:nvPr>
        </p:nvSpPr>
        <p:spPr/>
        <p:txBody>
          <a:bodyPr/>
          <a:lstStyle/>
          <a:p>
            <a:endParaRPr lang="es-ES">
              <a:solidFill>
                <a:prstClr val="black">
                  <a:tint val="75000"/>
                </a:prstClr>
              </a:solidFill>
            </a:endParaRPr>
          </a:p>
        </p:txBody>
      </p:sp>
      <p:sp>
        <p:nvSpPr>
          <p:cNvPr id="7" name="6 Marcador de número de diapositiva"/>
          <p:cNvSpPr>
            <a:spLocks noGrp="1"/>
          </p:cNvSpPr>
          <p:nvPr>
            <p:ph type="sldNum" sz="quarter" idx="12"/>
          </p:nvPr>
        </p:nvSpPr>
        <p:spPr/>
        <p:txBody>
          <a:bodyPr/>
          <a:lstStyle/>
          <a:p>
            <a:fld id="{088C8628-7E82-440B-B25E-B099E5323DBA}" type="slidenum">
              <a:rPr lang="es-ES" smtClean="0">
                <a:solidFill>
                  <a:prstClr val="black">
                    <a:tint val="75000"/>
                  </a:prstClr>
                </a:solidFill>
              </a:rPr>
              <a:pPr/>
              <a:t>‹#›</a:t>
            </a:fld>
            <a:endParaRPr lang="es-ES">
              <a:solidFill>
                <a:prstClr val="black">
                  <a:tint val="75000"/>
                </a:prstClr>
              </a:solidFill>
            </a:endParaRPr>
          </a:p>
        </p:txBody>
      </p:sp>
    </p:spTree>
    <p:extLst>
      <p:ext uri="{BB962C8B-B14F-4D97-AF65-F5344CB8AC3E}">
        <p14:creationId xmlns:p14="http://schemas.microsoft.com/office/powerpoint/2010/main" val="40021187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fecha"/>
          <p:cNvSpPr>
            <a:spLocks noGrp="1"/>
          </p:cNvSpPr>
          <p:nvPr>
            <p:ph type="dt" sz="half" idx="10"/>
          </p:nvPr>
        </p:nvSpPr>
        <p:spPr/>
        <p:txBody>
          <a:bodyPr/>
          <a:lstStyle/>
          <a:p>
            <a:fld id="{23B3980E-7FC9-44DE-AF5D-44131CF899FA}" type="datetime1">
              <a:rPr lang="es-ES" smtClean="0">
                <a:solidFill>
                  <a:prstClr val="black">
                    <a:tint val="75000"/>
                  </a:prstClr>
                </a:solidFill>
              </a:rPr>
              <a:pPr/>
              <a:t>01/09/2025</a:t>
            </a:fld>
            <a:endParaRPr lang="es-ES">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ES">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088C8628-7E82-440B-B25E-B099E5323DBA}" type="slidenum">
              <a:rPr lang="es-ES" smtClean="0">
                <a:solidFill>
                  <a:prstClr val="black">
                    <a:tint val="75000"/>
                  </a:prstClr>
                </a:solidFill>
              </a:rPr>
              <a:pPr/>
              <a:t>‹#›</a:t>
            </a:fld>
            <a:endParaRPr lang="es-ES">
              <a:solidFill>
                <a:prstClr val="black">
                  <a:tint val="75000"/>
                </a:prstClr>
              </a:solidFill>
            </a:endParaRPr>
          </a:p>
        </p:txBody>
      </p:sp>
    </p:spTree>
    <p:extLst>
      <p:ext uri="{BB962C8B-B14F-4D97-AF65-F5344CB8AC3E}">
        <p14:creationId xmlns:p14="http://schemas.microsoft.com/office/powerpoint/2010/main" val="114546432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9"/>
            <a:ext cx="2743200" cy="5851525"/>
          </a:xfrm>
        </p:spPr>
        <p:txBody>
          <a:bodyPr vert="eaVert"/>
          <a:lstStyle/>
          <a:p>
            <a:r>
              <a:rPr lang="es-ES"/>
              <a:t>Haga clic para modificar el estilo de título del patrón</a:t>
            </a:r>
          </a:p>
        </p:txBody>
      </p:sp>
      <p:sp>
        <p:nvSpPr>
          <p:cNvPr id="3" name="2 Marcador de texto vertical"/>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fecha"/>
          <p:cNvSpPr>
            <a:spLocks noGrp="1"/>
          </p:cNvSpPr>
          <p:nvPr>
            <p:ph type="dt" sz="half" idx="10"/>
          </p:nvPr>
        </p:nvSpPr>
        <p:spPr/>
        <p:txBody>
          <a:bodyPr/>
          <a:lstStyle/>
          <a:p>
            <a:fld id="{E5DD3855-8E8C-4547-AD58-53E924697E74}" type="datetime1">
              <a:rPr lang="es-ES" smtClean="0">
                <a:solidFill>
                  <a:prstClr val="black">
                    <a:tint val="75000"/>
                  </a:prstClr>
                </a:solidFill>
              </a:rPr>
              <a:pPr/>
              <a:t>01/09/2025</a:t>
            </a:fld>
            <a:endParaRPr lang="es-ES">
              <a:solidFill>
                <a:prstClr val="black">
                  <a:tint val="75000"/>
                </a:prstClr>
              </a:solidFill>
            </a:endParaRPr>
          </a:p>
        </p:txBody>
      </p:sp>
      <p:sp>
        <p:nvSpPr>
          <p:cNvPr id="5" name="4 Marcador de pie de página"/>
          <p:cNvSpPr>
            <a:spLocks noGrp="1"/>
          </p:cNvSpPr>
          <p:nvPr>
            <p:ph type="ftr" sz="quarter" idx="11"/>
          </p:nvPr>
        </p:nvSpPr>
        <p:spPr/>
        <p:txBody>
          <a:bodyPr/>
          <a:lstStyle/>
          <a:p>
            <a:endParaRPr lang="es-ES">
              <a:solidFill>
                <a:prstClr val="black">
                  <a:tint val="75000"/>
                </a:prstClr>
              </a:solidFill>
            </a:endParaRPr>
          </a:p>
        </p:txBody>
      </p:sp>
      <p:sp>
        <p:nvSpPr>
          <p:cNvPr id="6" name="5 Marcador de número de diapositiva"/>
          <p:cNvSpPr>
            <a:spLocks noGrp="1"/>
          </p:cNvSpPr>
          <p:nvPr>
            <p:ph type="sldNum" sz="quarter" idx="12"/>
          </p:nvPr>
        </p:nvSpPr>
        <p:spPr/>
        <p:txBody>
          <a:bodyPr/>
          <a:lstStyle/>
          <a:p>
            <a:fld id="{088C8628-7E82-440B-B25E-B099E5323DBA}" type="slidenum">
              <a:rPr lang="es-ES" smtClean="0">
                <a:solidFill>
                  <a:prstClr val="black">
                    <a:tint val="75000"/>
                  </a:prstClr>
                </a:solidFill>
              </a:rPr>
              <a:pPr/>
              <a:t>‹#›</a:t>
            </a:fld>
            <a:endParaRPr lang="es-ES">
              <a:solidFill>
                <a:prstClr val="black">
                  <a:tint val="75000"/>
                </a:prstClr>
              </a:solidFill>
            </a:endParaRPr>
          </a:p>
        </p:txBody>
      </p:sp>
    </p:spTree>
    <p:extLst>
      <p:ext uri="{BB962C8B-B14F-4D97-AF65-F5344CB8AC3E}">
        <p14:creationId xmlns:p14="http://schemas.microsoft.com/office/powerpoint/2010/main" val="198431443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7EDBB4C-A2D6-47C2-97C2-820A8B01BBB9}" type="slidenum">
              <a:rPr lang="en-US"/>
              <a:pPr>
                <a:defRPr/>
              </a:pPr>
              <a:t>‹#›</a:t>
            </a:fld>
            <a:endParaRPr lang="en-US"/>
          </a:p>
        </p:txBody>
      </p:sp>
    </p:spTree>
    <p:extLst>
      <p:ext uri="{BB962C8B-B14F-4D97-AF65-F5344CB8AC3E}">
        <p14:creationId xmlns:p14="http://schemas.microsoft.com/office/powerpoint/2010/main" val="68817949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06D1380-D2FE-4E9C-866E-61DE73EA55C6}" type="slidenum">
              <a:rPr lang="en-US"/>
              <a:pPr>
                <a:defRPr/>
              </a:pPr>
              <a:t>‹#›</a:t>
            </a:fld>
            <a:endParaRPr lang="en-US"/>
          </a:p>
        </p:txBody>
      </p:sp>
    </p:spTree>
    <p:extLst>
      <p:ext uri="{BB962C8B-B14F-4D97-AF65-F5344CB8AC3E}">
        <p14:creationId xmlns:p14="http://schemas.microsoft.com/office/powerpoint/2010/main" val="61071449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64F2574-52CC-4B18-A604-4FBCC8E97EC2}" type="slidenum">
              <a:rPr lang="en-US"/>
              <a:pPr>
                <a:defRPr/>
              </a:pPr>
              <a:t>‹#›</a:t>
            </a:fld>
            <a:endParaRPr lang="en-US"/>
          </a:p>
        </p:txBody>
      </p:sp>
    </p:spTree>
    <p:extLst>
      <p:ext uri="{BB962C8B-B14F-4D97-AF65-F5344CB8AC3E}">
        <p14:creationId xmlns:p14="http://schemas.microsoft.com/office/powerpoint/2010/main" val="219169223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26C7EB5-005E-40EC-B9A2-1A50D0579800}" type="slidenum">
              <a:rPr lang="en-US"/>
              <a:pPr>
                <a:defRPr/>
              </a:pPr>
              <a:t>‹#›</a:t>
            </a:fld>
            <a:endParaRPr lang="en-US"/>
          </a:p>
        </p:txBody>
      </p:sp>
    </p:spTree>
    <p:extLst>
      <p:ext uri="{BB962C8B-B14F-4D97-AF65-F5344CB8AC3E}">
        <p14:creationId xmlns:p14="http://schemas.microsoft.com/office/powerpoint/2010/main" val="52393547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EE0AC85-8F89-4636-8D90-4EA3BF163CC8}" type="slidenum">
              <a:rPr lang="en-US"/>
              <a:pPr>
                <a:defRPr/>
              </a:pPr>
              <a:t>‹#›</a:t>
            </a:fld>
            <a:endParaRPr lang="en-US"/>
          </a:p>
        </p:txBody>
      </p:sp>
    </p:spTree>
    <p:extLst>
      <p:ext uri="{BB962C8B-B14F-4D97-AF65-F5344CB8AC3E}">
        <p14:creationId xmlns:p14="http://schemas.microsoft.com/office/powerpoint/2010/main" val="219348091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8AD57AB-D582-4670-9D58-E763CFCFEF0E}" type="slidenum">
              <a:rPr lang="en-US"/>
              <a:pPr>
                <a:defRPr/>
              </a:pPr>
              <a:t>‹#›</a:t>
            </a:fld>
            <a:endParaRPr lang="en-US"/>
          </a:p>
        </p:txBody>
      </p:sp>
    </p:spTree>
    <p:extLst>
      <p:ext uri="{BB962C8B-B14F-4D97-AF65-F5344CB8AC3E}">
        <p14:creationId xmlns:p14="http://schemas.microsoft.com/office/powerpoint/2010/main" val="411625618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FD284B8-03B7-4B76-9B23-7A12C7502171}" type="slidenum">
              <a:rPr lang="en-US"/>
              <a:pPr>
                <a:defRPr/>
              </a:pPr>
              <a:t>‹#›</a:t>
            </a:fld>
            <a:endParaRPr lang="en-US"/>
          </a:p>
        </p:txBody>
      </p:sp>
    </p:spTree>
    <p:extLst>
      <p:ext uri="{BB962C8B-B14F-4D97-AF65-F5344CB8AC3E}">
        <p14:creationId xmlns:p14="http://schemas.microsoft.com/office/powerpoint/2010/main" val="412805298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51" name="Rectangle 3"/>
          <p:cNvSpPr>
            <a:spLocks noGrp="1" noChangeArrowheads="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09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chemeClr val="tx1"/>
                </a:solidFill>
                <a:latin typeface="Arial" charset="0"/>
              </a:defRPr>
            </a:lvl1pPr>
          </a:lstStyle>
          <a:p>
            <a:pPr>
              <a:defRPr/>
            </a:pPr>
            <a:endParaRPr lang="en-US"/>
          </a:p>
        </p:txBody>
      </p:sp>
      <p:sp>
        <p:nvSpPr>
          <p:cNvPr id="1029" name="Rectangle 5"/>
          <p:cNvSpPr>
            <a:spLocks noGrp="1" noChangeArrowheads="1"/>
          </p:cNvSpPr>
          <p:nvPr>
            <p:ph type="ftr" sz="quarter" idx="3"/>
          </p:nvPr>
        </p:nvSpPr>
        <p:spPr bwMode="auto">
          <a:xfrm>
            <a:off x="4165600" y="6245225"/>
            <a:ext cx="3860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chemeClr val="tx1"/>
                </a:solidFill>
                <a:latin typeface="Arial" charset="0"/>
              </a:defRPr>
            </a:lvl1pPr>
          </a:lstStyle>
          <a:p>
            <a:pPr>
              <a:defRPr/>
            </a:pPr>
            <a:endParaRPr lang="en-US"/>
          </a:p>
        </p:txBody>
      </p:sp>
      <p:sp>
        <p:nvSpPr>
          <p:cNvPr id="1030" name="Rectangle 6"/>
          <p:cNvSpPr>
            <a:spLocks noGrp="1" noChangeArrowheads="1"/>
          </p:cNvSpPr>
          <p:nvPr>
            <p:ph type="sldNum" sz="quarter" idx="4"/>
          </p:nvPr>
        </p:nvSpPr>
        <p:spPr bwMode="auto">
          <a:xfrm>
            <a:off x="8737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chemeClr val="tx1"/>
                </a:solidFill>
                <a:latin typeface="Arial" charset="0"/>
              </a:defRPr>
            </a:lvl1pPr>
          </a:lstStyle>
          <a:p>
            <a:pPr>
              <a:defRPr/>
            </a:pPr>
            <a:fld id="{A17EE5E1-4F1C-4264-9278-2042609F891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60" r:id="rId1"/>
    <p:sldLayoutId id="2147483659" r:id="rId2"/>
    <p:sldLayoutId id="2147483658" r:id="rId3"/>
    <p:sldLayoutId id="2147483657" r:id="rId4"/>
    <p:sldLayoutId id="2147483656" r:id="rId5"/>
    <p:sldLayoutId id="2147483655" r:id="rId6"/>
    <p:sldLayoutId id="2147483654" r:id="rId7"/>
    <p:sldLayoutId id="2147483653" r:id="rId8"/>
    <p:sldLayoutId id="2147483652" r:id="rId9"/>
    <p:sldLayoutId id="2147483651" r:id="rId10"/>
    <p:sldLayoutId id="2147483650" r:id="rId11"/>
    <p:sldLayoutId id="2147483649"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s-ES"/>
              <a:t>Haga clic para modificar el estilo de título del patrón</a:t>
            </a:r>
          </a:p>
        </p:txBody>
      </p:sp>
      <p:sp>
        <p:nvSpPr>
          <p:cNvPr id="3" name="2 Marcador de texto"/>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B5197A52-5CA2-422F-A869-D0DC467C12F3}" type="datetime1">
              <a:rPr lang="es-ES" smtClean="0">
                <a:solidFill>
                  <a:prstClr val="black">
                    <a:tint val="75000"/>
                  </a:prstClr>
                </a:solidFill>
                <a:latin typeface="Calibri"/>
              </a:rPr>
              <a:pPr fontAlgn="auto">
                <a:spcBef>
                  <a:spcPts val="0"/>
                </a:spcBef>
                <a:spcAft>
                  <a:spcPts val="0"/>
                </a:spcAft>
              </a:pPr>
              <a:t>01/09/2025</a:t>
            </a:fld>
            <a:endParaRPr lang="es-ES">
              <a:solidFill>
                <a:prstClr val="black">
                  <a:tint val="75000"/>
                </a:prstClr>
              </a:solidFill>
              <a:latin typeface="Calibri"/>
            </a:endParaRPr>
          </a:p>
        </p:txBody>
      </p:sp>
      <p:sp>
        <p:nvSpPr>
          <p:cNvPr id="5" name="4 Marcador de pie de página"/>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s-ES">
              <a:solidFill>
                <a:prstClr val="black">
                  <a:tint val="75000"/>
                </a:prstClr>
              </a:solidFill>
              <a:latin typeface="Calibri"/>
            </a:endParaRP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088C8628-7E82-440B-B25E-B099E5323DBA}" type="slidenum">
              <a:rPr lang="es-ES" smtClean="0">
                <a:solidFill>
                  <a:prstClr val="black">
                    <a:tint val="75000"/>
                  </a:prstClr>
                </a:solidFill>
                <a:latin typeface="Calibri"/>
              </a:rPr>
              <a:pPr fontAlgn="auto">
                <a:spcBef>
                  <a:spcPts val="0"/>
                </a:spcBef>
                <a:spcAft>
                  <a:spcPts val="0"/>
                </a:spcAft>
              </a:pPr>
              <a:t>‹#›</a:t>
            </a:fld>
            <a:endParaRPr lang="es-ES">
              <a:solidFill>
                <a:prstClr val="black">
                  <a:tint val="75000"/>
                </a:prstClr>
              </a:solidFill>
              <a:latin typeface="Calibri"/>
            </a:endParaRPr>
          </a:p>
        </p:txBody>
      </p:sp>
    </p:spTree>
    <p:extLst>
      <p:ext uri="{BB962C8B-B14F-4D97-AF65-F5344CB8AC3E}">
        <p14:creationId xmlns:p14="http://schemas.microsoft.com/office/powerpoint/2010/main" val="939310578"/>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image" Target="../media/image18.emf"/><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image" Target="../media/image20.emf"/><Relationship Id="rId1" Type="http://schemas.openxmlformats.org/officeDocument/2006/relationships/slideLayout" Target="../slideLayouts/slideLayout2.xml"/><Relationship Id="rId4" Type="http://schemas.openxmlformats.org/officeDocument/2006/relationships/image" Target="../media/image22.emf"/></Relationships>
</file>

<file path=ppt/slides/_rels/slide14.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25.wmf"/><Relationship Id="rId2" Type="http://schemas.openxmlformats.org/officeDocument/2006/relationships/oleObject" Target="../embeddings/oleObject2.bin"/><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image" Target="../media/image25.wmf"/><Relationship Id="rId3" Type="http://schemas.openxmlformats.org/officeDocument/2006/relationships/image" Target="../media/image27.jpeg"/><Relationship Id="rId7" Type="http://schemas.openxmlformats.org/officeDocument/2006/relationships/oleObject" Target="../embeddings/oleObject2.bin"/><Relationship Id="rId2" Type="http://schemas.openxmlformats.org/officeDocument/2006/relationships/image" Target="../media/image26.png"/><Relationship Id="rId1" Type="http://schemas.openxmlformats.org/officeDocument/2006/relationships/slideLayout" Target="../slideLayouts/slideLayout2.xml"/><Relationship Id="rId6" Type="http://schemas.openxmlformats.org/officeDocument/2006/relationships/image" Target="../media/image30.jpeg"/><Relationship Id="rId5" Type="http://schemas.openxmlformats.org/officeDocument/2006/relationships/image" Target="../media/image29.jpeg"/><Relationship Id="rId4" Type="http://schemas.openxmlformats.org/officeDocument/2006/relationships/image" Target="../media/image28.jpeg"/></Relationships>
</file>

<file path=ppt/slides/_rels/slide1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1.png"/><Relationship Id="rId1" Type="http://schemas.openxmlformats.org/officeDocument/2006/relationships/slideLayout" Target="../slideLayouts/slideLayout2.xml"/><Relationship Id="rId4" Type="http://schemas.openxmlformats.org/officeDocument/2006/relationships/image" Target="../media/image32.jpeg"/></Relationships>
</file>

<file path=ppt/slides/_rels/slide1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5.jpeg"/><Relationship Id="rId1" Type="http://schemas.openxmlformats.org/officeDocument/2006/relationships/slideLayout" Target="../slideLayouts/slideLayout2.xml"/><Relationship Id="rId5" Type="http://schemas.openxmlformats.org/officeDocument/2006/relationships/image" Target="../media/image8.png"/><Relationship Id="rId4" Type="http://schemas.openxmlformats.org/officeDocument/2006/relationships/image" Target="../media/image7.png"/></Relationships>
</file>

<file path=ppt/slides/_rels/slide20.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image" Target="../media/image34.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image" Target="../media/image25.wmf"/><Relationship Id="rId7" Type="http://schemas.openxmlformats.org/officeDocument/2006/relationships/image" Target="../media/image39.jpeg"/><Relationship Id="rId2" Type="http://schemas.openxmlformats.org/officeDocument/2006/relationships/oleObject" Target="../embeddings/oleObject2.bin"/><Relationship Id="rId1" Type="http://schemas.openxmlformats.org/officeDocument/2006/relationships/slideLayout" Target="../slideLayouts/slideLayout2.xml"/><Relationship Id="rId6" Type="http://schemas.openxmlformats.org/officeDocument/2006/relationships/image" Target="../media/image38.jpeg"/><Relationship Id="rId5" Type="http://schemas.openxmlformats.org/officeDocument/2006/relationships/image" Target="../media/image37.jpeg"/><Relationship Id="rId4" Type="http://schemas.openxmlformats.org/officeDocument/2006/relationships/image" Target="../media/image36.jpeg"/><Relationship Id="rId9" Type="http://schemas.openxmlformats.org/officeDocument/2006/relationships/image" Target="../media/image40.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hyperlink" Target="https://doi.org/10.1002/ejic.20240056" TargetMode="Externa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41.wmf"/><Relationship Id="rId2" Type="http://schemas.openxmlformats.org/officeDocument/2006/relationships/oleObject" Target="../embeddings/oleObject3.bin"/><Relationship Id="rId1" Type="http://schemas.openxmlformats.org/officeDocument/2006/relationships/slideLayout" Target="../slideLayouts/slideLayout2.xml"/><Relationship Id="rId5" Type="http://schemas.openxmlformats.org/officeDocument/2006/relationships/image" Target="../media/image42.wmf"/><Relationship Id="rId4" Type="http://schemas.openxmlformats.org/officeDocument/2006/relationships/oleObject" Target="../embeddings/oleObject4.bin"/></Relationships>
</file>

<file path=ppt/slides/_rels/slide26.xml.rels><?xml version="1.0" encoding="UTF-8" standalone="yes"?>
<Relationships xmlns="http://schemas.openxmlformats.org/package/2006/relationships"><Relationship Id="rId3" Type="http://schemas.openxmlformats.org/officeDocument/2006/relationships/image" Target="../media/image43.wmf"/><Relationship Id="rId2" Type="http://schemas.openxmlformats.org/officeDocument/2006/relationships/oleObject" Target="../embeddings/oleObject5.bin"/><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45.emf"/><Relationship Id="rId2" Type="http://schemas.openxmlformats.org/officeDocument/2006/relationships/image" Target="../media/image44.emf"/><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46.emf"/><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47.wmf"/><Relationship Id="rId2" Type="http://schemas.openxmlformats.org/officeDocument/2006/relationships/oleObject" Target="../embeddings/oleObject6.bin"/><Relationship Id="rId1" Type="http://schemas.openxmlformats.org/officeDocument/2006/relationships/slideLayout" Target="../slideLayouts/slideLayout2.xml"/><Relationship Id="rId5" Type="http://schemas.openxmlformats.org/officeDocument/2006/relationships/image" Target="../media/image52.png"/><Relationship Id="rId4" Type="http://schemas.openxmlformats.org/officeDocument/2006/relationships/image" Target="../media/image49.png"/></Relationships>
</file>

<file path=ppt/slides/_rels/slide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9.png"/><Relationship Id="rId5" Type="http://schemas.openxmlformats.org/officeDocument/2006/relationships/image" Target="../media/image70.png"/><Relationship Id="rId4" Type="http://schemas.openxmlformats.org/officeDocument/2006/relationships/image" Target="../media/image7.emf"/></Relationships>
</file>

<file path=ppt/slides/_rels/slide30.xml.rels><?xml version="1.0" encoding="UTF-8" standalone="yes"?>
<Relationships xmlns="http://schemas.openxmlformats.org/package/2006/relationships"><Relationship Id="rId3" Type="http://schemas.openxmlformats.org/officeDocument/2006/relationships/image" Target="../media/image49.emf"/><Relationship Id="rId2" Type="http://schemas.openxmlformats.org/officeDocument/2006/relationships/image" Target="../media/image48.emf"/><Relationship Id="rId1" Type="http://schemas.openxmlformats.org/officeDocument/2006/relationships/slideLayout" Target="../slideLayouts/slideLayout2.xml"/><Relationship Id="rId5" Type="http://schemas.openxmlformats.org/officeDocument/2006/relationships/image" Target="../media/image44.emf"/><Relationship Id="rId4" Type="http://schemas.openxmlformats.org/officeDocument/2006/relationships/image" Target="../media/image50.emf"/></Relationships>
</file>

<file path=ppt/slides/_rels/slide31.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53.emf"/><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54.emf"/><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image" Target="../media/image55.emf"/><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56.png"/><Relationship Id="rId7" Type="http://schemas.openxmlformats.org/officeDocument/2006/relationships/image" Target="../media/image100.png"/><Relationship Id="rId2" Type="http://schemas.openxmlformats.org/officeDocument/2006/relationships/image" Target="../media/image51.png"/><Relationship Id="rId1" Type="http://schemas.openxmlformats.org/officeDocument/2006/relationships/slideLayout" Target="../slideLayouts/slideLayout2.xml"/><Relationship Id="rId6" Type="http://schemas.openxmlformats.org/officeDocument/2006/relationships/image" Target="../media/image90.png"/><Relationship Id="rId5" Type="http://schemas.openxmlformats.org/officeDocument/2006/relationships/image" Target="../media/image80.png"/><Relationship Id="rId10" Type="http://schemas.openxmlformats.org/officeDocument/2006/relationships/image" Target="../media/image130.png"/><Relationship Id="rId9" Type="http://schemas.openxmlformats.org/officeDocument/2006/relationships/image" Target="../media/image120.png"/></Relationships>
</file>

<file path=ppt/slides/_rels/slide3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12.png"/><Relationship Id="rId4" Type="http://schemas.openxmlformats.org/officeDocument/2006/relationships/image" Target="../media/image9.jpeg"/></Relationships>
</file>

<file path=ppt/slides/_rels/slide40.xml.rels><?xml version="1.0" encoding="UTF-8" standalone="yes"?>
<Relationships xmlns="http://schemas.openxmlformats.org/package/2006/relationships"><Relationship Id="rId3" Type="http://schemas.openxmlformats.org/officeDocument/2006/relationships/image" Target="../media/image58.emf"/><Relationship Id="rId2" Type="http://schemas.openxmlformats.org/officeDocument/2006/relationships/image" Target="../media/image57.emf"/><Relationship Id="rId1" Type="http://schemas.openxmlformats.org/officeDocument/2006/relationships/slideLayout" Target="../slideLayouts/slideLayout2.xml"/><Relationship Id="rId4" Type="http://schemas.openxmlformats.org/officeDocument/2006/relationships/image" Target="../media/image62.png"/></Relationships>
</file>

<file path=ppt/slides/_rels/slide4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2.xml"/><Relationship Id="rId4" Type="http://schemas.openxmlformats.org/officeDocument/2006/relationships/image" Target="../media/image59.em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image" Target="../media/image60.emf"/><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61.png"/><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image" Target="../media/image63.png"/><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8.emf"/><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50.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7.pn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8.pn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680.png"/><Relationship Id="rId2" Type="http://schemas.openxmlformats.org/officeDocument/2006/relationships/image" Target="../media/image69.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70.pn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56.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emf"/><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Layout" Target="../slideLayouts/slideLayout14.xml"/><Relationship Id="rId4" Type="http://schemas.openxmlformats.org/officeDocument/2006/relationships/image" Target="../media/image75.jpg"/></Relationships>
</file>

<file path=ppt/slides/_rels/slide58.xml.rels><?xml version="1.0" encoding="UTF-8" standalone="yes"?>
<Relationships xmlns="http://schemas.openxmlformats.org/package/2006/relationships"><Relationship Id="rId2" Type="http://schemas.openxmlformats.org/officeDocument/2006/relationships/hyperlink" Target="https://nationalmaglab.org/user-resources/requesting-magnet-time/" TargetMode="Externa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image" Target="../media/image77.jpeg"/><Relationship Id="rId7" Type="http://schemas.openxmlformats.org/officeDocument/2006/relationships/image" Target="../media/image79.png"/><Relationship Id="rId2" Type="http://schemas.openxmlformats.org/officeDocument/2006/relationships/image" Target="../media/image76.jpeg"/><Relationship Id="rId1" Type="http://schemas.openxmlformats.org/officeDocument/2006/relationships/slideLayout" Target="../slideLayouts/slideLayout2.xml"/><Relationship Id="rId6" Type="http://schemas.openxmlformats.org/officeDocument/2006/relationships/image" Target="../media/image4.png"/><Relationship Id="rId5" Type="http://schemas.openxmlformats.org/officeDocument/2006/relationships/image" Target="../media/image2.png"/><Relationship Id="rId4" Type="http://schemas.openxmlformats.org/officeDocument/2006/relationships/image" Target="../media/image78.jpeg"/></Relationships>
</file>

<file path=ppt/slides/_rels/slide6.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8" Type="http://schemas.openxmlformats.org/officeDocument/2006/relationships/image" Target="../media/image86.jpeg"/><Relationship Id="rId3" Type="http://schemas.openxmlformats.org/officeDocument/2006/relationships/image" Target="../media/image2.png"/><Relationship Id="rId7" Type="http://schemas.openxmlformats.org/officeDocument/2006/relationships/image" Target="../media/image85.jpeg"/><Relationship Id="rId2" Type="http://schemas.openxmlformats.org/officeDocument/2006/relationships/image" Target="../media/image4.png"/><Relationship Id="rId1" Type="http://schemas.openxmlformats.org/officeDocument/2006/relationships/slideLayout" Target="../slideLayouts/slideLayout13.xml"/><Relationship Id="rId6" Type="http://schemas.openxmlformats.org/officeDocument/2006/relationships/image" Target="../media/image84.jpeg"/><Relationship Id="rId5" Type="http://schemas.openxmlformats.org/officeDocument/2006/relationships/image" Target="../media/image83.jpeg"/><Relationship Id="rId10" Type="http://schemas.openxmlformats.org/officeDocument/2006/relationships/image" Target="../media/image88.jpeg"/><Relationship Id="rId4" Type="http://schemas.openxmlformats.org/officeDocument/2006/relationships/image" Target="../media/image82.jpeg"/><Relationship Id="rId9" Type="http://schemas.openxmlformats.org/officeDocument/2006/relationships/image" Target="../media/image87.jpeg"/></Relationships>
</file>

<file path=ppt/slides/_rels/slide61.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image" Target="../media/image89.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14.png"/></Relationships>
</file>

<file path=ppt/slides/_rels/slide8.xml.rels><?xml version="1.0" encoding="UTF-8" standalone="yes"?>
<Relationships xmlns="http://schemas.openxmlformats.org/package/2006/relationships"><Relationship Id="rId3" Type="http://schemas.openxmlformats.org/officeDocument/2006/relationships/image" Target="../media/image13.jpeg"/><Relationship Id="rId7" Type="http://schemas.openxmlformats.org/officeDocument/2006/relationships/image" Target="../media/image16.emf"/><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5.emf"/><Relationship Id="rId5" Type="http://schemas.openxmlformats.org/officeDocument/2006/relationships/image" Target="../media/image14.wmf"/><Relationship Id="rId4" Type="http://schemas.openxmlformats.org/officeDocument/2006/relationships/oleObject" Target="../embeddings/oleObject1.bin"/></Relationships>
</file>

<file path=ppt/slides/_rels/slide9.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5FFB6692-2826-7DF3-036C-F1BB14B833C5}"/>
              </a:ext>
            </a:extLst>
          </p:cNvPr>
          <p:cNvSpPr txBox="1">
            <a:spLocks noChangeArrowheads="1"/>
          </p:cNvSpPr>
          <p:nvPr/>
        </p:nvSpPr>
        <p:spPr>
          <a:xfrm>
            <a:off x="87687" y="989253"/>
            <a:ext cx="11987028" cy="524567"/>
          </a:xfrm>
          <a:prstGeom prst="rect">
            <a:avLst/>
          </a:prstGeom>
          <a:solidFill>
            <a:sysClr val="window" lastClr="FFFFFF"/>
          </a:solidFill>
        </p:spPr>
        <p:txBody>
          <a:bodyPr vert="horz" wrap="square" lIns="36576" tIns="18288" rIns="36576" bIns="18288" rtlCol="0">
            <a:spAutoFit/>
          </a:bodyPr>
          <a:lstStyle>
            <a:defPPr>
              <a:defRPr lang="en-US"/>
            </a:defPPr>
            <a:lvl1pPr marL="0" indent="0" algn="ctr" defTabSz="914400" rtl="0" eaLnBrk="1" fontAlgn="base" latinLnBrk="0" hangingPunct="1">
              <a:spcBef>
                <a:spcPct val="20000"/>
              </a:spcBef>
              <a:spcAft>
                <a:spcPct val="0"/>
              </a:spcAft>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fontAlgn="base" latinLnBrk="0" hangingPunct="1">
              <a:spcBef>
                <a:spcPct val="20000"/>
              </a:spcBef>
              <a:spcAft>
                <a:spcPct val="0"/>
              </a:spcAft>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fontAlgn="base" latinLnBrk="0" hangingPunct="1">
              <a:spcBef>
                <a:spcPct val="20000"/>
              </a:spcBef>
              <a:spcAft>
                <a:spcPct val="0"/>
              </a:spcAft>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fontAlgn="base" latinLnBrk="0" hangingPunct="1">
              <a:spcBef>
                <a:spcPct val="20000"/>
              </a:spcBef>
              <a:spcAft>
                <a:spcPct val="0"/>
              </a:spcAft>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fontAlgn="base" latinLnBrk="0" hangingPunct="1">
              <a:spcBef>
                <a:spcPct val="20000"/>
              </a:spcBef>
              <a:spcAft>
                <a:spcPct val="0"/>
              </a:spcAft>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marL="450215" marR="0" indent="-450215" algn="ctr">
              <a:lnSpc>
                <a:spcPct val="150000"/>
              </a:lnSpc>
              <a:spcBef>
                <a:spcPts val="0"/>
              </a:spcBef>
              <a:spcAft>
                <a:spcPts val="0"/>
              </a:spcAft>
            </a:pPr>
            <a:r>
              <a:rPr lang="en-US" sz="2400" dirty="0">
                <a:solidFill>
                  <a:schemeClr val="tx1"/>
                </a:solidFill>
                <a:effectLst/>
                <a:latin typeface="Times New Roman" panose="02020603050405020304" pitchFamily="18" charset="0"/>
                <a:ea typeface="MS Mincho" panose="02020609040205080304" pitchFamily="49" charset="-128"/>
              </a:rPr>
              <a:t>Andrzej </a:t>
            </a:r>
            <a:r>
              <a:rPr lang="en-US" sz="2400" dirty="0" err="1">
                <a:solidFill>
                  <a:schemeClr val="tx1"/>
                </a:solidFill>
                <a:effectLst/>
                <a:latin typeface="Times New Roman" panose="02020603050405020304" pitchFamily="18" charset="0"/>
                <a:ea typeface="MS Mincho" panose="02020609040205080304" pitchFamily="49" charset="-128"/>
              </a:rPr>
              <a:t>Ożarowski</a:t>
            </a:r>
            <a:r>
              <a:rPr lang="en-US" sz="2400" dirty="0">
                <a:solidFill>
                  <a:schemeClr val="tx1"/>
                </a:solidFill>
                <a:effectLst/>
                <a:latin typeface="Times New Roman" panose="02020603050405020304" pitchFamily="18" charset="0"/>
                <a:ea typeface="MS Mincho" panose="02020609040205080304" pitchFamily="49" charset="-128"/>
              </a:rPr>
              <a:t>, </a:t>
            </a:r>
            <a:r>
              <a:rPr lang="en-US" sz="2400" dirty="0">
                <a:solidFill>
                  <a:schemeClr val="tx1"/>
                </a:solidFill>
                <a:latin typeface="Times New Roman" panose="02020603050405020304" pitchFamily="18" charset="0"/>
                <a:ea typeface="MS Mincho" panose="02020609040205080304" pitchFamily="49" charset="-128"/>
              </a:rPr>
              <a:t>National High Magnetic Field Laboratory, Florida State University</a:t>
            </a:r>
            <a:endParaRPr lang="en-US" sz="2400" i="1" dirty="0">
              <a:solidFill>
                <a:schemeClr val="tx1"/>
              </a:solidFill>
              <a:latin typeface="Times New Roman" pitchFamily="18" charset="0"/>
              <a:cs typeface="Times New Roman" pitchFamily="18" charset="0"/>
            </a:endParaRPr>
          </a:p>
        </p:txBody>
      </p:sp>
      <p:pic>
        <p:nvPicPr>
          <p:cNvPr id="5" name="Picture 4">
            <a:extLst>
              <a:ext uri="{FF2B5EF4-FFF2-40B4-BE49-F238E27FC236}">
                <a16:creationId xmlns:a16="http://schemas.microsoft.com/office/drawing/2014/main" id="{564F8F2B-DA04-3D0F-0553-C97209749030}"/>
              </a:ext>
            </a:extLst>
          </p:cNvPr>
          <p:cNvPicPr>
            <a:picLocks noChangeAspect="1"/>
          </p:cNvPicPr>
          <p:nvPr/>
        </p:nvPicPr>
        <p:blipFill>
          <a:blip r:embed="rId3"/>
          <a:srcRect l="7187" t="21389" r="24687" b="24250"/>
          <a:stretch>
            <a:fillRect/>
          </a:stretch>
        </p:blipFill>
        <p:spPr>
          <a:xfrm>
            <a:off x="76200" y="1734847"/>
            <a:ext cx="12072474" cy="4208753"/>
          </a:xfrm>
          <a:prstGeom prst="rect">
            <a:avLst/>
          </a:prstGeom>
        </p:spPr>
      </p:pic>
      <p:pic>
        <p:nvPicPr>
          <p:cNvPr id="2" name="Picture 2" descr="The National High Magnetic Field Laboratory">
            <a:extLst>
              <a:ext uri="{FF2B5EF4-FFF2-40B4-BE49-F238E27FC236}">
                <a16:creationId xmlns:a16="http://schemas.microsoft.com/office/drawing/2014/main" id="{67C923A7-14F9-1AE4-DACD-7734C6F70CEF}"/>
              </a:ext>
            </a:extLst>
          </p:cNvPr>
          <p:cNvPicPr>
            <a:picLocks noChangeAspect="1" noChangeArrowheads="1"/>
          </p:cNvPicPr>
          <p:nvPr/>
        </p:nvPicPr>
        <p:blipFill>
          <a:blip r:embed="rId4" cstate="print"/>
          <a:srcRect r="11325"/>
          <a:stretch>
            <a:fillRect/>
          </a:stretch>
        </p:blipFill>
        <p:spPr bwMode="auto">
          <a:xfrm>
            <a:off x="9782757" y="5976799"/>
            <a:ext cx="2264101" cy="719837"/>
          </a:xfrm>
          <a:prstGeom prst="rect">
            <a:avLst/>
          </a:prstGeom>
          <a:solidFill>
            <a:schemeClr val="bg1"/>
          </a:solidFill>
        </p:spPr>
      </p:pic>
      <p:sp>
        <p:nvSpPr>
          <p:cNvPr id="6" name="TextBox 5">
            <a:extLst>
              <a:ext uri="{FF2B5EF4-FFF2-40B4-BE49-F238E27FC236}">
                <a16:creationId xmlns:a16="http://schemas.microsoft.com/office/drawing/2014/main" id="{F6333064-496B-123F-F7A1-3D020F31A988}"/>
              </a:ext>
            </a:extLst>
          </p:cNvPr>
          <p:cNvSpPr txBox="1">
            <a:spLocks noChangeArrowheads="1"/>
          </p:cNvSpPr>
          <p:nvPr/>
        </p:nvSpPr>
        <p:spPr bwMode="auto">
          <a:xfrm>
            <a:off x="228600" y="61555"/>
            <a:ext cx="11665857" cy="10033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9144" rIns="45720" bIns="9144" numCol="1" anchor="ctr" anchorCtr="0" compatLnSpc="1">
            <a:prstTxWarp prst="textNoShape">
              <a:avLst/>
            </a:prstTxWarp>
            <a:spAutoFit/>
          </a:bodyPr>
          <a:lstStyle>
            <a:defPPr>
              <a:defRPr lang="en-US"/>
            </a:defPPr>
            <a:lvl1pPr algn="ctr" rtl="0" eaLnBrk="0" fontAlgn="base" hangingPunct="0">
              <a:spcBef>
                <a:spcPct val="0"/>
              </a:spcBef>
              <a:spcAft>
                <a:spcPct val="0"/>
              </a:spcAft>
              <a:defRPr sz="4400" kern="1200">
                <a:solidFill>
                  <a:schemeClr val="tx2"/>
                </a:solidFill>
                <a:latin typeface="+mj-lt"/>
                <a:ea typeface="+mj-ea"/>
                <a:cs typeface="+mj-cs"/>
              </a:defRPr>
            </a:lvl1pPr>
            <a:lvl2pPr marL="457200" algn="ctr" rtl="0" eaLnBrk="0" fontAlgn="base" hangingPunct="0">
              <a:spcBef>
                <a:spcPct val="0"/>
              </a:spcBef>
              <a:spcAft>
                <a:spcPct val="0"/>
              </a:spcAft>
              <a:defRPr sz="4400" kern="1200">
                <a:solidFill>
                  <a:schemeClr val="tx2"/>
                </a:solidFill>
                <a:latin typeface="Arial" charset="0"/>
                <a:ea typeface="+mn-ea"/>
                <a:cs typeface="+mn-cs"/>
              </a:defRPr>
            </a:lvl2pPr>
            <a:lvl3pPr marL="914400" algn="ctr" rtl="0" eaLnBrk="0" fontAlgn="base" hangingPunct="0">
              <a:spcBef>
                <a:spcPct val="0"/>
              </a:spcBef>
              <a:spcAft>
                <a:spcPct val="0"/>
              </a:spcAft>
              <a:defRPr sz="4400" kern="1200">
                <a:solidFill>
                  <a:schemeClr val="tx2"/>
                </a:solidFill>
                <a:latin typeface="Arial" charset="0"/>
                <a:ea typeface="+mn-ea"/>
                <a:cs typeface="+mn-cs"/>
              </a:defRPr>
            </a:lvl3pPr>
            <a:lvl4pPr marL="1371600" algn="ctr" rtl="0" eaLnBrk="0" fontAlgn="base" hangingPunct="0">
              <a:spcBef>
                <a:spcPct val="0"/>
              </a:spcBef>
              <a:spcAft>
                <a:spcPct val="0"/>
              </a:spcAft>
              <a:defRPr sz="4400" kern="1200">
                <a:solidFill>
                  <a:schemeClr val="tx2"/>
                </a:solidFill>
                <a:latin typeface="Arial" charset="0"/>
                <a:ea typeface="+mn-ea"/>
                <a:cs typeface="+mn-cs"/>
              </a:defRPr>
            </a:lvl4pPr>
            <a:lvl5pPr marL="1828800" algn="ctr" rtl="0" eaLnBrk="0" fontAlgn="base" hangingPunct="0">
              <a:spcBef>
                <a:spcPct val="0"/>
              </a:spcBef>
              <a:spcAft>
                <a:spcPct val="0"/>
              </a:spcAft>
              <a:defRPr sz="4400" kern="1200">
                <a:solidFill>
                  <a:schemeClr val="tx2"/>
                </a:solidFill>
                <a:latin typeface="Arial" charset="0"/>
                <a:ea typeface="+mn-ea"/>
                <a:cs typeface="+mn-cs"/>
              </a:defRPr>
            </a:lvl5pPr>
            <a:lvl6pPr marL="457200" algn="ctr" defTabSz="914400" rtl="0" eaLnBrk="1" fontAlgn="base" latinLnBrk="0" hangingPunct="1">
              <a:spcBef>
                <a:spcPct val="0"/>
              </a:spcBef>
              <a:spcAft>
                <a:spcPct val="0"/>
              </a:spcAft>
              <a:defRPr sz="4400" kern="1200">
                <a:solidFill>
                  <a:schemeClr val="tx2"/>
                </a:solidFill>
                <a:latin typeface="Arial" charset="0"/>
                <a:ea typeface="+mn-ea"/>
                <a:cs typeface="+mn-cs"/>
              </a:defRPr>
            </a:lvl6pPr>
            <a:lvl7pPr marL="914400" algn="ctr" defTabSz="914400" rtl="0" eaLnBrk="1" fontAlgn="base" latinLnBrk="0" hangingPunct="1">
              <a:spcBef>
                <a:spcPct val="0"/>
              </a:spcBef>
              <a:spcAft>
                <a:spcPct val="0"/>
              </a:spcAft>
              <a:defRPr sz="4400" kern="1200">
                <a:solidFill>
                  <a:schemeClr val="tx2"/>
                </a:solidFill>
                <a:latin typeface="Arial" charset="0"/>
                <a:ea typeface="+mn-ea"/>
                <a:cs typeface="+mn-cs"/>
              </a:defRPr>
            </a:lvl7pPr>
            <a:lvl8pPr marL="1371600" algn="ctr" defTabSz="914400" rtl="0" eaLnBrk="1" fontAlgn="base" latinLnBrk="0" hangingPunct="1">
              <a:spcBef>
                <a:spcPct val="0"/>
              </a:spcBef>
              <a:spcAft>
                <a:spcPct val="0"/>
              </a:spcAft>
              <a:defRPr sz="4400" kern="1200">
                <a:solidFill>
                  <a:schemeClr val="tx2"/>
                </a:solidFill>
                <a:latin typeface="Arial" charset="0"/>
                <a:ea typeface="+mn-ea"/>
                <a:cs typeface="+mn-cs"/>
              </a:defRPr>
            </a:lvl8pPr>
            <a:lvl9pPr marL="1828800" algn="ctr" defTabSz="914400" rtl="0" eaLnBrk="1" fontAlgn="base" latinLnBrk="0" hangingPunct="1">
              <a:spcBef>
                <a:spcPct val="0"/>
              </a:spcBef>
              <a:spcAft>
                <a:spcPct val="0"/>
              </a:spcAft>
              <a:defRPr sz="4400" kern="1200">
                <a:solidFill>
                  <a:schemeClr val="tx2"/>
                </a:solidFill>
                <a:latin typeface="Arial" charset="0"/>
                <a:ea typeface="+mn-ea"/>
                <a:cs typeface="+mn-cs"/>
              </a:defRPr>
            </a:lvl9pPr>
          </a:lstStyle>
          <a:p>
            <a:pPr>
              <a:spcBef>
                <a:spcPts val="0"/>
              </a:spcBef>
              <a:spcAft>
                <a:spcPts val="0"/>
              </a:spcAft>
            </a:pPr>
            <a:r>
              <a:rPr lang="en-GB" sz="3200" b="1" dirty="0">
                <a:solidFill>
                  <a:srgbClr val="0000FF"/>
                </a:solidFill>
                <a:latin typeface="+mn-lt"/>
              </a:rPr>
              <a:t>High‒Field EPR Studies </a:t>
            </a:r>
            <a:br>
              <a:rPr lang="en-GB" sz="3200" b="1" dirty="0">
                <a:solidFill>
                  <a:srgbClr val="0000FF"/>
                </a:solidFill>
                <a:latin typeface="+mn-lt"/>
              </a:rPr>
            </a:br>
            <a:r>
              <a:rPr lang="en-GB" sz="3200" b="1" dirty="0">
                <a:solidFill>
                  <a:srgbClr val="0000FF"/>
                </a:solidFill>
                <a:latin typeface="+mn-lt"/>
              </a:rPr>
              <a:t>on Polynuclear Transition Metal Complexes</a:t>
            </a:r>
            <a:r>
              <a:rPr lang="en-GB" sz="3200" b="1" dirty="0">
                <a:solidFill>
                  <a:srgbClr val="0000FF"/>
                </a:solidFill>
                <a:effectLst/>
                <a:latin typeface="+mn-lt"/>
                <a:ea typeface="MS Mincho" panose="02020609040205080304" pitchFamily="49" charset="-128"/>
              </a:rPr>
              <a:t> </a:t>
            </a:r>
            <a:endParaRPr lang="en-US" sz="3200" b="1" dirty="0">
              <a:solidFill>
                <a:srgbClr val="0000FF"/>
              </a:solidFill>
              <a:effectLst/>
              <a:latin typeface="+mn-lt"/>
              <a:ea typeface="MS Mincho" panose="02020609040205080304" pitchFamily="49" charset="-128"/>
            </a:endParaRPr>
          </a:p>
        </p:txBody>
      </p:sp>
      <p:sp>
        <p:nvSpPr>
          <p:cNvPr id="13" name="TextBox 12">
            <a:extLst>
              <a:ext uri="{FF2B5EF4-FFF2-40B4-BE49-F238E27FC236}">
                <a16:creationId xmlns:a16="http://schemas.microsoft.com/office/drawing/2014/main" id="{5828940A-712A-E77B-B196-ADB61B1252CA}"/>
              </a:ext>
            </a:extLst>
          </p:cNvPr>
          <p:cNvSpPr txBox="1">
            <a:spLocks noChangeArrowheads="1"/>
          </p:cNvSpPr>
          <p:nvPr/>
        </p:nvSpPr>
        <p:spPr>
          <a:xfrm>
            <a:off x="4343400" y="6352533"/>
            <a:ext cx="3206560" cy="443263"/>
          </a:xfrm>
          <a:prstGeom prst="rect">
            <a:avLst/>
          </a:prstGeom>
          <a:solidFill>
            <a:sysClr val="window" lastClr="FFFFFF"/>
          </a:solidFill>
        </p:spPr>
        <p:txBody>
          <a:bodyPr vert="horz" wrap="square" lIns="36576" tIns="18288" rIns="36576" bIns="18288" rtlCol="0">
            <a:spAutoFit/>
          </a:bodyPr>
          <a:lstStyle>
            <a:defPPr>
              <a:defRPr lang="en-US"/>
            </a:defPPr>
            <a:lvl1pPr marL="0" indent="0" algn="ctr" defTabSz="914400" rtl="0" eaLnBrk="1" fontAlgn="base" latinLnBrk="0" hangingPunct="1">
              <a:spcBef>
                <a:spcPct val="20000"/>
              </a:spcBef>
              <a:spcAft>
                <a:spcPct val="0"/>
              </a:spcAft>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fontAlgn="base" latinLnBrk="0" hangingPunct="1">
              <a:spcBef>
                <a:spcPct val="20000"/>
              </a:spcBef>
              <a:spcAft>
                <a:spcPct val="0"/>
              </a:spcAft>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fontAlgn="base" latinLnBrk="0" hangingPunct="1">
              <a:spcBef>
                <a:spcPct val="20000"/>
              </a:spcBef>
              <a:spcAft>
                <a:spcPct val="0"/>
              </a:spcAft>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fontAlgn="base" latinLnBrk="0" hangingPunct="1">
              <a:spcBef>
                <a:spcPct val="20000"/>
              </a:spcBef>
              <a:spcAft>
                <a:spcPct val="0"/>
              </a:spcAft>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fontAlgn="base" latinLnBrk="0" hangingPunct="1">
              <a:spcBef>
                <a:spcPct val="20000"/>
              </a:spcBef>
              <a:spcAft>
                <a:spcPct val="0"/>
              </a:spcAft>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marL="450215" indent="-450215">
              <a:lnSpc>
                <a:spcPct val="150000"/>
              </a:lnSpc>
              <a:spcBef>
                <a:spcPts val="0"/>
              </a:spcBef>
              <a:spcAft>
                <a:spcPts val="0"/>
              </a:spcAft>
            </a:pPr>
            <a:r>
              <a:rPr lang="en-US" sz="2000" u="sng" dirty="0" err="1">
                <a:solidFill>
                  <a:schemeClr val="tx1"/>
                </a:solidFill>
                <a:effectLst/>
                <a:latin typeface="Times New Roman" panose="02020603050405020304" pitchFamily="18" charset="0"/>
                <a:ea typeface="MS Mincho" panose="02020609040205080304" pitchFamily="49" charset="-128"/>
              </a:rPr>
              <a:t>Wrocław</a:t>
            </a:r>
            <a:r>
              <a:rPr lang="en-US" sz="2000" u="sng" dirty="0">
                <a:solidFill>
                  <a:schemeClr val="tx1"/>
                </a:solidFill>
                <a:effectLst/>
                <a:latin typeface="Times New Roman" panose="02020603050405020304" pitchFamily="18" charset="0"/>
                <a:ea typeface="MS Mincho" panose="02020609040205080304" pitchFamily="49" charset="-128"/>
              </a:rPr>
              <a:t>, </a:t>
            </a:r>
            <a:r>
              <a:rPr lang="en-US" sz="2000" u="sng" dirty="0">
                <a:solidFill>
                  <a:schemeClr val="tx1"/>
                </a:solidFill>
                <a:latin typeface="Times New Roman" panose="02020603050405020304" pitchFamily="18" charset="0"/>
                <a:ea typeface="MS Mincho" panose="02020609040205080304" pitchFamily="49" charset="-128"/>
              </a:rPr>
              <a:t>8 </a:t>
            </a:r>
            <a:r>
              <a:rPr lang="en-US" sz="2000" u="sng" dirty="0" err="1">
                <a:solidFill>
                  <a:schemeClr val="tx1"/>
                </a:solidFill>
                <a:latin typeface="Times New Roman" panose="02020603050405020304" pitchFamily="18" charset="0"/>
                <a:ea typeface="MS Mincho" panose="02020609040205080304" pitchFamily="49" charset="-128"/>
              </a:rPr>
              <a:t>września</a:t>
            </a:r>
            <a:r>
              <a:rPr lang="en-US" sz="2000" u="sng" dirty="0">
                <a:solidFill>
                  <a:schemeClr val="tx1"/>
                </a:solidFill>
                <a:latin typeface="Times New Roman" panose="02020603050405020304" pitchFamily="18" charset="0"/>
                <a:ea typeface="MS Mincho" panose="02020609040205080304" pitchFamily="49" charset="-128"/>
              </a:rPr>
              <a:t> </a:t>
            </a:r>
            <a:r>
              <a:rPr lang="en-US" sz="2000" u="sng" dirty="0">
                <a:solidFill>
                  <a:schemeClr val="tx1"/>
                </a:solidFill>
                <a:effectLst/>
                <a:latin typeface="Times New Roman" panose="02020603050405020304" pitchFamily="18" charset="0"/>
                <a:ea typeface="MS Mincho" panose="02020609040205080304" pitchFamily="49" charset="-128"/>
              </a:rPr>
              <a:t>2025</a:t>
            </a:r>
            <a:endParaRPr lang="en-US" sz="2000" i="1" dirty="0">
              <a:solidFill>
                <a:schemeClr val="tx1"/>
              </a:solidFill>
              <a:latin typeface="Times New Roman" pitchFamily="18" charset="0"/>
              <a:cs typeface="Times New Roman" pitchFamily="18" charset="0"/>
            </a:endParaRPr>
          </a:p>
        </p:txBody>
      </p:sp>
      <p:grpSp>
        <p:nvGrpSpPr>
          <p:cNvPr id="7" name="Group 6">
            <a:extLst>
              <a:ext uri="{FF2B5EF4-FFF2-40B4-BE49-F238E27FC236}">
                <a16:creationId xmlns:a16="http://schemas.microsoft.com/office/drawing/2014/main" id="{E7BFE526-8C11-19DF-453D-D308019B4932}"/>
              </a:ext>
            </a:extLst>
          </p:cNvPr>
          <p:cNvGrpSpPr>
            <a:grpSpLocks noChangeAspect="1"/>
          </p:cNvGrpSpPr>
          <p:nvPr/>
        </p:nvGrpSpPr>
        <p:grpSpPr>
          <a:xfrm>
            <a:off x="10152807" y="1857661"/>
            <a:ext cx="1524000" cy="952853"/>
            <a:chOff x="0" y="0"/>
            <a:chExt cx="4745990" cy="2967990"/>
          </a:xfrm>
        </p:grpSpPr>
        <p:grpSp>
          <p:nvGrpSpPr>
            <p:cNvPr id="10" name="Group 9">
              <a:extLst>
                <a:ext uri="{FF2B5EF4-FFF2-40B4-BE49-F238E27FC236}">
                  <a16:creationId xmlns:a16="http://schemas.microsoft.com/office/drawing/2014/main" id="{F18F9D17-1960-668F-5115-B1FE4B3BAC16}"/>
                </a:ext>
              </a:extLst>
            </p:cNvPr>
            <p:cNvGrpSpPr>
              <a:grpSpLocks/>
            </p:cNvGrpSpPr>
            <p:nvPr/>
          </p:nvGrpSpPr>
          <p:grpSpPr bwMode="auto">
            <a:xfrm>
              <a:off x="0" y="0"/>
              <a:ext cx="4745990" cy="2967990"/>
              <a:chOff x="0" y="0"/>
              <a:chExt cx="7474" cy="4674"/>
            </a:xfrm>
          </p:grpSpPr>
          <p:sp>
            <p:nvSpPr>
              <p:cNvPr id="15" name="Rectangle 14">
                <a:extLst>
                  <a:ext uri="{FF2B5EF4-FFF2-40B4-BE49-F238E27FC236}">
                    <a16:creationId xmlns:a16="http://schemas.microsoft.com/office/drawing/2014/main" id="{7B29F266-E2CB-50E2-880A-368E2881A69D}"/>
                  </a:ext>
                </a:extLst>
              </p:cNvPr>
              <p:cNvSpPr>
                <a:spLocks noChangeArrowheads="1"/>
              </p:cNvSpPr>
              <p:nvPr/>
            </p:nvSpPr>
            <p:spPr bwMode="auto">
              <a:xfrm>
                <a:off x="0" y="0"/>
                <a:ext cx="7474" cy="467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en-US"/>
              </a:p>
            </p:txBody>
          </p:sp>
          <p:sp>
            <p:nvSpPr>
              <p:cNvPr id="16" name="Oval 15">
                <a:extLst>
                  <a:ext uri="{FF2B5EF4-FFF2-40B4-BE49-F238E27FC236}">
                    <a16:creationId xmlns:a16="http://schemas.microsoft.com/office/drawing/2014/main" id="{A9B157C2-F548-1985-2904-C7CCD4EA4AC2}"/>
                  </a:ext>
                </a:extLst>
              </p:cNvPr>
              <p:cNvSpPr>
                <a:spLocks noChangeArrowheads="1"/>
              </p:cNvSpPr>
              <p:nvPr/>
            </p:nvSpPr>
            <p:spPr bwMode="auto">
              <a:xfrm>
                <a:off x="3780" y="2482"/>
                <a:ext cx="107"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7" name="Freeform 719">
                <a:extLst>
                  <a:ext uri="{FF2B5EF4-FFF2-40B4-BE49-F238E27FC236}">
                    <a16:creationId xmlns:a16="http://schemas.microsoft.com/office/drawing/2014/main" id="{9EAC8D34-B3D9-EFE8-01DA-A5C04DEE65B6}"/>
                  </a:ext>
                </a:extLst>
              </p:cNvPr>
              <p:cNvSpPr>
                <a:spLocks/>
              </p:cNvSpPr>
              <p:nvPr/>
            </p:nvSpPr>
            <p:spPr bwMode="auto">
              <a:xfrm>
                <a:off x="3816" y="2512"/>
                <a:ext cx="121" cy="112"/>
              </a:xfrm>
              <a:custGeom>
                <a:avLst/>
                <a:gdLst>
                  <a:gd name="T0" fmla="*/ 50 w 121"/>
                  <a:gd name="T1" fmla="*/ 5 h 112"/>
                  <a:gd name="T2" fmla="*/ 50 w 121"/>
                  <a:gd name="T3" fmla="*/ 0 h 112"/>
                  <a:gd name="T4" fmla="*/ 45 w 121"/>
                  <a:gd name="T5" fmla="*/ 0 h 112"/>
                  <a:gd name="T6" fmla="*/ 40 w 121"/>
                  <a:gd name="T7" fmla="*/ 0 h 112"/>
                  <a:gd name="T8" fmla="*/ 35 w 121"/>
                  <a:gd name="T9" fmla="*/ 0 h 112"/>
                  <a:gd name="T10" fmla="*/ 30 w 121"/>
                  <a:gd name="T11" fmla="*/ 0 h 112"/>
                  <a:gd name="T12" fmla="*/ 30 w 121"/>
                  <a:gd name="T13" fmla="*/ 0 h 112"/>
                  <a:gd name="T14" fmla="*/ 25 w 121"/>
                  <a:gd name="T15" fmla="*/ 0 h 112"/>
                  <a:gd name="T16" fmla="*/ 20 w 121"/>
                  <a:gd name="T17" fmla="*/ 0 h 112"/>
                  <a:gd name="T18" fmla="*/ 15 w 121"/>
                  <a:gd name="T19" fmla="*/ 5 h 112"/>
                  <a:gd name="T20" fmla="*/ 10 w 121"/>
                  <a:gd name="T21" fmla="*/ 5 h 112"/>
                  <a:gd name="T22" fmla="*/ 10 w 121"/>
                  <a:gd name="T23" fmla="*/ 10 h 112"/>
                  <a:gd name="T24" fmla="*/ 5 w 121"/>
                  <a:gd name="T25" fmla="*/ 15 h 112"/>
                  <a:gd name="T26" fmla="*/ 5 w 121"/>
                  <a:gd name="T27" fmla="*/ 15 h 112"/>
                  <a:gd name="T28" fmla="*/ 0 w 121"/>
                  <a:gd name="T29" fmla="*/ 20 h 112"/>
                  <a:gd name="T30" fmla="*/ 0 w 121"/>
                  <a:gd name="T31" fmla="*/ 25 h 112"/>
                  <a:gd name="T32" fmla="*/ 0 w 121"/>
                  <a:gd name="T33" fmla="*/ 30 h 112"/>
                  <a:gd name="T34" fmla="*/ 0 w 121"/>
                  <a:gd name="T35" fmla="*/ 35 h 112"/>
                  <a:gd name="T36" fmla="*/ 0 w 121"/>
                  <a:gd name="T37" fmla="*/ 41 h 112"/>
                  <a:gd name="T38" fmla="*/ 0 w 121"/>
                  <a:gd name="T39" fmla="*/ 41 h 112"/>
                  <a:gd name="T40" fmla="*/ 0 w 121"/>
                  <a:gd name="T41" fmla="*/ 46 h 112"/>
                  <a:gd name="T42" fmla="*/ 0 w 121"/>
                  <a:gd name="T43" fmla="*/ 51 h 112"/>
                  <a:gd name="T44" fmla="*/ 5 w 121"/>
                  <a:gd name="T45" fmla="*/ 56 h 112"/>
                  <a:gd name="T46" fmla="*/ 5 w 121"/>
                  <a:gd name="T47" fmla="*/ 56 h 112"/>
                  <a:gd name="T48" fmla="*/ 10 w 121"/>
                  <a:gd name="T49" fmla="*/ 61 h 112"/>
                  <a:gd name="T50" fmla="*/ 71 w 121"/>
                  <a:gd name="T51" fmla="*/ 112 h 112"/>
                  <a:gd name="T52" fmla="*/ 71 w 121"/>
                  <a:gd name="T53" fmla="*/ 107 h 112"/>
                  <a:gd name="T54" fmla="*/ 65 w 121"/>
                  <a:gd name="T55" fmla="*/ 107 h 112"/>
                  <a:gd name="T56" fmla="*/ 65 w 121"/>
                  <a:gd name="T57" fmla="*/ 101 h 112"/>
                  <a:gd name="T58" fmla="*/ 65 w 121"/>
                  <a:gd name="T59" fmla="*/ 96 h 112"/>
                  <a:gd name="T60" fmla="*/ 60 w 121"/>
                  <a:gd name="T61" fmla="*/ 91 h 112"/>
                  <a:gd name="T62" fmla="*/ 60 w 121"/>
                  <a:gd name="T63" fmla="*/ 86 h 112"/>
                  <a:gd name="T64" fmla="*/ 60 w 121"/>
                  <a:gd name="T65" fmla="*/ 81 h 112"/>
                  <a:gd name="T66" fmla="*/ 65 w 121"/>
                  <a:gd name="T67" fmla="*/ 81 h 112"/>
                  <a:gd name="T68" fmla="*/ 65 w 121"/>
                  <a:gd name="T69" fmla="*/ 76 h 112"/>
                  <a:gd name="T70" fmla="*/ 65 w 121"/>
                  <a:gd name="T71" fmla="*/ 71 h 112"/>
                  <a:gd name="T72" fmla="*/ 71 w 121"/>
                  <a:gd name="T73" fmla="*/ 66 h 112"/>
                  <a:gd name="T74" fmla="*/ 71 w 121"/>
                  <a:gd name="T75" fmla="*/ 61 h 112"/>
                  <a:gd name="T76" fmla="*/ 76 w 121"/>
                  <a:gd name="T77" fmla="*/ 61 h 112"/>
                  <a:gd name="T78" fmla="*/ 76 w 121"/>
                  <a:gd name="T79" fmla="*/ 56 h 112"/>
                  <a:gd name="T80" fmla="*/ 81 w 121"/>
                  <a:gd name="T81" fmla="*/ 56 h 112"/>
                  <a:gd name="T82" fmla="*/ 86 w 121"/>
                  <a:gd name="T83" fmla="*/ 51 h 112"/>
                  <a:gd name="T84" fmla="*/ 91 w 121"/>
                  <a:gd name="T85" fmla="*/ 51 h 112"/>
                  <a:gd name="T86" fmla="*/ 96 w 121"/>
                  <a:gd name="T87" fmla="*/ 51 h 112"/>
                  <a:gd name="T88" fmla="*/ 101 w 121"/>
                  <a:gd name="T89" fmla="*/ 51 h 112"/>
                  <a:gd name="T90" fmla="*/ 101 w 121"/>
                  <a:gd name="T91" fmla="*/ 51 h 112"/>
                  <a:gd name="T92" fmla="*/ 106 w 121"/>
                  <a:gd name="T93" fmla="*/ 51 h 112"/>
                  <a:gd name="T94" fmla="*/ 111 w 121"/>
                  <a:gd name="T95" fmla="*/ 51 h 112"/>
                  <a:gd name="T96" fmla="*/ 116 w 121"/>
                  <a:gd name="T97" fmla="*/ 56 h 112"/>
                  <a:gd name="T98" fmla="*/ 121 w 121"/>
                  <a:gd name="T99" fmla="*/ 5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 h="112">
                    <a:moveTo>
                      <a:pt x="55" y="5"/>
                    </a:moveTo>
                    <a:lnTo>
                      <a:pt x="50" y="5"/>
                    </a:lnTo>
                    <a:lnTo>
                      <a:pt x="50" y="0"/>
                    </a:lnTo>
                    <a:lnTo>
                      <a:pt x="50" y="0"/>
                    </a:lnTo>
                    <a:lnTo>
                      <a:pt x="45" y="0"/>
                    </a:lnTo>
                    <a:lnTo>
                      <a:pt x="45" y="0"/>
                    </a:lnTo>
                    <a:lnTo>
                      <a:pt x="45" y="0"/>
                    </a:lnTo>
                    <a:lnTo>
                      <a:pt x="40" y="0"/>
                    </a:lnTo>
                    <a:lnTo>
                      <a:pt x="40" y="0"/>
                    </a:lnTo>
                    <a:lnTo>
                      <a:pt x="35" y="0"/>
                    </a:lnTo>
                    <a:lnTo>
                      <a:pt x="35" y="0"/>
                    </a:lnTo>
                    <a:lnTo>
                      <a:pt x="30" y="0"/>
                    </a:lnTo>
                    <a:lnTo>
                      <a:pt x="30" y="0"/>
                    </a:lnTo>
                    <a:lnTo>
                      <a:pt x="30" y="0"/>
                    </a:lnTo>
                    <a:lnTo>
                      <a:pt x="25" y="0"/>
                    </a:lnTo>
                    <a:lnTo>
                      <a:pt x="25" y="0"/>
                    </a:lnTo>
                    <a:lnTo>
                      <a:pt x="20" y="0"/>
                    </a:lnTo>
                    <a:lnTo>
                      <a:pt x="20" y="0"/>
                    </a:lnTo>
                    <a:lnTo>
                      <a:pt x="15" y="0"/>
                    </a:lnTo>
                    <a:lnTo>
                      <a:pt x="15" y="5"/>
                    </a:lnTo>
                    <a:lnTo>
                      <a:pt x="15" y="5"/>
                    </a:lnTo>
                    <a:lnTo>
                      <a:pt x="10" y="5"/>
                    </a:lnTo>
                    <a:lnTo>
                      <a:pt x="10" y="10"/>
                    </a:lnTo>
                    <a:lnTo>
                      <a:pt x="10" y="10"/>
                    </a:lnTo>
                    <a:lnTo>
                      <a:pt x="5" y="10"/>
                    </a:lnTo>
                    <a:lnTo>
                      <a:pt x="5" y="15"/>
                    </a:lnTo>
                    <a:lnTo>
                      <a:pt x="5" y="15"/>
                    </a:lnTo>
                    <a:lnTo>
                      <a:pt x="5" y="15"/>
                    </a:lnTo>
                    <a:lnTo>
                      <a:pt x="0" y="20"/>
                    </a:lnTo>
                    <a:lnTo>
                      <a:pt x="0" y="20"/>
                    </a:lnTo>
                    <a:lnTo>
                      <a:pt x="0" y="25"/>
                    </a:lnTo>
                    <a:lnTo>
                      <a:pt x="0" y="25"/>
                    </a:lnTo>
                    <a:lnTo>
                      <a:pt x="0" y="25"/>
                    </a:lnTo>
                    <a:lnTo>
                      <a:pt x="0" y="30"/>
                    </a:lnTo>
                    <a:lnTo>
                      <a:pt x="0" y="30"/>
                    </a:lnTo>
                    <a:lnTo>
                      <a:pt x="0" y="35"/>
                    </a:lnTo>
                    <a:lnTo>
                      <a:pt x="0" y="35"/>
                    </a:lnTo>
                    <a:lnTo>
                      <a:pt x="0" y="41"/>
                    </a:lnTo>
                    <a:lnTo>
                      <a:pt x="0" y="41"/>
                    </a:lnTo>
                    <a:lnTo>
                      <a:pt x="0" y="41"/>
                    </a:lnTo>
                    <a:lnTo>
                      <a:pt x="0" y="46"/>
                    </a:lnTo>
                    <a:lnTo>
                      <a:pt x="0" y="46"/>
                    </a:lnTo>
                    <a:lnTo>
                      <a:pt x="0" y="51"/>
                    </a:lnTo>
                    <a:lnTo>
                      <a:pt x="0" y="51"/>
                    </a:lnTo>
                    <a:lnTo>
                      <a:pt x="5" y="51"/>
                    </a:lnTo>
                    <a:lnTo>
                      <a:pt x="5" y="56"/>
                    </a:lnTo>
                    <a:lnTo>
                      <a:pt x="5" y="56"/>
                    </a:lnTo>
                    <a:lnTo>
                      <a:pt x="5" y="56"/>
                    </a:lnTo>
                    <a:lnTo>
                      <a:pt x="10" y="61"/>
                    </a:lnTo>
                    <a:lnTo>
                      <a:pt x="10" y="61"/>
                    </a:lnTo>
                    <a:lnTo>
                      <a:pt x="76" y="112"/>
                    </a:lnTo>
                    <a:lnTo>
                      <a:pt x="71" y="112"/>
                    </a:lnTo>
                    <a:lnTo>
                      <a:pt x="71" y="112"/>
                    </a:lnTo>
                    <a:lnTo>
                      <a:pt x="71" y="107"/>
                    </a:lnTo>
                    <a:lnTo>
                      <a:pt x="71" y="107"/>
                    </a:lnTo>
                    <a:lnTo>
                      <a:pt x="65" y="107"/>
                    </a:lnTo>
                    <a:lnTo>
                      <a:pt x="65" y="101"/>
                    </a:lnTo>
                    <a:lnTo>
                      <a:pt x="65" y="101"/>
                    </a:lnTo>
                    <a:lnTo>
                      <a:pt x="65" y="96"/>
                    </a:lnTo>
                    <a:lnTo>
                      <a:pt x="65" y="96"/>
                    </a:lnTo>
                    <a:lnTo>
                      <a:pt x="65" y="96"/>
                    </a:lnTo>
                    <a:lnTo>
                      <a:pt x="60" y="91"/>
                    </a:lnTo>
                    <a:lnTo>
                      <a:pt x="60" y="91"/>
                    </a:lnTo>
                    <a:lnTo>
                      <a:pt x="60" y="86"/>
                    </a:lnTo>
                    <a:lnTo>
                      <a:pt x="60" y="86"/>
                    </a:lnTo>
                    <a:lnTo>
                      <a:pt x="60" y="81"/>
                    </a:lnTo>
                    <a:lnTo>
                      <a:pt x="60" y="81"/>
                    </a:lnTo>
                    <a:lnTo>
                      <a:pt x="65" y="81"/>
                    </a:lnTo>
                    <a:lnTo>
                      <a:pt x="65" y="76"/>
                    </a:lnTo>
                    <a:lnTo>
                      <a:pt x="65" y="76"/>
                    </a:lnTo>
                    <a:lnTo>
                      <a:pt x="65" y="71"/>
                    </a:lnTo>
                    <a:lnTo>
                      <a:pt x="65" y="71"/>
                    </a:lnTo>
                    <a:lnTo>
                      <a:pt x="65" y="66"/>
                    </a:lnTo>
                    <a:lnTo>
                      <a:pt x="71" y="66"/>
                    </a:lnTo>
                    <a:lnTo>
                      <a:pt x="71" y="66"/>
                    </a:lnTo>
                    <a:lnTo>
                      <a:pt x="71" y="61"/>
                    </a:lnTo>
                    <a:lnTo>
                      <a:pt x="71" y="61"/>
                    </a:lnTo>
                    <a:lnTo>
                      <a:pt x="76" y="61"/>
                    </a:lnTo>
                    <a:lnTo>
                      <a:pt x="76" y="56"/>
                    </a:lnTo>
                    <a:lnTo>
                      <a:pt x="76" y="56"/>
                    </a:lnTo>
                    <a:lnTo>
                      <a:pt x="81" y="56"/>
                    </a:lnTo>
                    <a:lnTo>
                      <a:pt x="81" y="56"/>
                    </a:lnTo>
                    <a:lnTo>
                      <a:pt x="86" y="51"/>
                    </a:lnTo>
                    <a:lnTo>
                      <a:pt x="86" y="51"/>
                    </a:lnTo>
                    <a:lnTo>
                      <a:pt x="86" y="51"/>
                    </a:lnTo>
                    <a:lnTo>
                      <a:pt x="91" y="51"/>
                    </a:lnTo>
                    <a:lnTo>
                      <a:pt x="91" y="51"/>
                    </a:lnTo>
                    <a:lnTo>
                      <a:pt x="96" y="51"/>
                    </a:lnTo>
                    <a:lnTo>
                      <a:pt x="96" y="51"/>
                    </a:lnTo>
                    <a:lnTo>
                      <a:pt x="101" y="51"/>
                    </a:lnTo>
                    <a:lnTo>
                      <a:pt x="101" y="51"/>
                    </a:lnTo>
                    <a:lnTo>
                      <a:pt x="101" y="51"/>
                    </a:lnTo>
                    <a:lnTo>
                      <a:pt x="106" y="51"/>
                    </a:lnTo>
                    <a:lnTo>
                      <a:pt x="106" y="51"/>
                    </a:lnTo>
                    <a:lnTo>
                      <a:pt x="111" y="51"/>
                    </a:lnTo>
                    <a:lnTo>
                      <a:pt x="111" y="51"/>
                    </a:lnTo>
                    <a:lnTo>
                      <a:pt x="116" y="51"/>
                    </a:lnTo>
                    <a:lnTo>
                      <a:pt x="116" y="56"/>
                    </a:lnTo>
                    <a:lnTo>
                      <a:pt x="116" y="56"/>
                    </a:lnTo>
                    <a:lnTo>
                      <a:pt x="121" y="56"/>
                    </a:lnTo>
                    <a:lnTo>
                      <a:pt x="55"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8" name="Oval 17">
                <a:extLst>
                  <a:ext uri="{FF2B5EF4-FFF2-40B4-BE49-F238E27FC236}">
                    <a16:creationId xmlns:a16="http://schemas.microsoft.com/office/drawing/2014/main" id="{F380E20F-9076-703A-740F-AB857F3A7DBD}"/>
                  </a:ext>
                </a:extLst>
              </p:cNvPr>
              <p:cNvSpPr>
                <a:spLocks noChangeArrowheads="1"/>
              </p:cNvSpPr>
              <p:nvPr/>
            </p:nvSpPr>
            <p:spPr bwMode="auto">
              <a:xfrm>
                <a:off x="3902" y="3370"/>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9" name="Freeform 721">
                <a:extLst>
                  <a:ext uri="{FF2B5EF4-FFF2-40B4-BE49-F238E27FC236}">
                    <a16:creationId xmlns:a16="http://schemas.microsoft.com/office/drawing/2014/main" id="{C4A29EE5-ADF1-F78E-B5FC-41A0292AB9BB}"/>
                  </a:ext>
                </a:extLst>
              </p:cNvPr>
              <p:cNvSpPr>
                <a:spLocks/>
              </p:cNvSpPr>
              <p:nvPr/>
            </p:nvSpPr>
            <p:spPr bwMode="auto">
              <a:xfrm>
                <a:off x="3922" y="3227"/>
                <a:ext cx="107" cy="198"/>
              </a:xfrm>
              <a:custGeom>
                <a:avLst/>
                <a:gdLst>
                  <a:gd name="T0" fmla="*/ 5 w 107"/>
                  <a:gd name="T1" fmla="*/ 168 h 198"/>
                  <a:gd name="T2" fmla="*/ 0 w 107"/>
                  <a:gd name="T3" fmla="*/ 173 h 198"/>
                  <a:gd name="T4" fmla="*/ 5 w 107"/>
                  <a:gd name="T5" fmla="*/ 173 h 198"/>
                  <a:gd name="T6" fmla="*/ 5 w 107"/>
                  <a:gd name="T7" fmla="*/ 178 h 198"/>
                  <a:gd name="T8" fmla="*/ 5 w 107"/>
                  <a:gd name="T9" fmla="*/ 183 h 198"/>
                  <a:gd name="T10" fmla="*/ 10 w 107"/>
                  <a:gd name="T11" fmla="*/ 183 h 198"/>
                  <a:gd name="T12" fmla="*/ 10 w 107"/>
                  <a:gd name="T13" fmla="*/ 188 h 198"/>
                  <a:gd name="T14" fmla="*/ 15 w 107"/>
                  <a:gd name="T15" fmla="*/ 188 h 198"/>
                  <a:gd name="T16" fmla="*/ 15 w 107"/>
                  <a:gd name="T17" fmla="*/ 193 h 198"/>
                  <a:gd name="T18" fmla="*/ 20 w 107"/>
                  <a:gd name="T19" fmla="*/ 193 h 198"/>
                  <a:gd name="T20" fmla="*/ 25 w 107"/>
                  <a:gd name="T21" fmla="*/ 198 h 198"/>
                  <a:gd name="T22" fmla="*/ 30 w 107"/>
                  <a:gd name="T23" fmla="*/ 198 h 198"/>
                  <a:gd name="T24" fmla="*/ 36 w 107"/>
                  <a:gd name="T25" fmla="*/ 198 h 198"/>
                  <a:gd name="T26" fmla="*/ 41 w 107"/>
                  <a:gd name="T27" fmla="*/ 198 h 198"/>
                  <a:gd name="T28" fmla="*/ 46 w 107"/>
                  <a:gd name="T29" fmla="*/ 198 h 198"/>
                  <a:gd name="T30" fmla="*/ 51 w 107"/>
                  <a:gd name="T31" fmla="*/ 198 h 198"/>
                  <a:gd name="T32" fmla="*/ 51 w 107"/>
                  <a:gd name="T33" fmla="*/ 198 h 198"/>
                  <a:gd name="T34" fmla="*/ 56 w 107"/>
                  <a:gd name="T35" fmla="*/ 198 h 198"/>
                  <a:gd name="T36" fmla="*/ 61 w 107"/>
                  <a:gd name="T37" fmla="*/ 198 h 198"/>
                  <a:gd name="T38" fmla="*/ 66 w 107"/>
                  <a:gd name="T39" fmla="*/ 193 h 198"/>
                  <a:gd name="T40" fmla="*/ 66 w 107"/>
                  <a:gd name="T41" fmla="*/ 193 h 198"/>
                  <a:gd name="T42" fmla="*/ 71 w 107"/>
                  <a:gd name="T43" fmla="*/ 188 h 198"/>
                  <a:gd name="T44" fmla="*/ 71 w 107"/>
                  <a:gd name="T45" fmla="*/ 188 h 198"/>
                  <a:gd name="T46" fmla="*/ 71 w 107"/>
                  <a:gd name="T47" fmla="*/ 183 h 198"/>
                  <a:gd name="T48" fmla="*/ 76 w 107"/>
                  <a:gd name="T49" fmla="*/ 183 h 198"/>
                  <a:gd name="T50" fmla="*/ 107 w 107"/>
                  <a:gd name="T51" fmla="*/ 21 h 198"/>
                  <a:gd name="T52" fmla="*/ 107 w 107"/>
                  <a:gd name="T53" fmla="*/ 21 h 198"/>
                  <a:gd name="T54" fmla="*/ 102 w 107"/>
                  <a:gd name="T55" fmla="*/ 26 h 198"/>
                  <a:gd name="T56" fmla="*/ 102 w 107"/>
                  <a:gd name="T57" fmla="*/ 26 h 198"/>
                  <a:gd name="T58" fmla="*/ 96 w 107"/>
                  <a:gd name="T59" fmla="*/ 31 h 198"/>
                  <a:gd name="T60" fmla="*/ 96 w 107"/>
                  <a:gd name="T61" fmla="*/ 31 h 198"/>
                  <a:gd name="T62" fmla="*/ 91 w 107"/>
                  <a:gd name="T63" fmla="*/ 31 h 198"/>
                  <a:gd name="T64" fmla="*/ 86 w 107"/>
                  <a:gd name="T65" fmla="*/ 36 h 198"/>
                  <a:gd name="T66" fmla="*/ 81 w 107"/>
                  <a:gd name="T67" fmla="*/ 36 h 198"/>
                  <a:gd name="T68" fmla="*/ 76 w 107"/>
                  <a:gd name="T69" fmla="*/ 36 h 198"/>
                  <a:gd name="T70" fmla="*/ 76 w 107"/>
                  <a:gd name="T71" fmla="*/ 36 h 198"/>
                  <a:gd name="T72" fmla="*/ 71 w 107"/>
                  <a:gd name="T73" fmla="*/ 36 h 198"/>
                  <a:gd name="T74" fmla="*/ 66 w 107"/>
                  <a:gd name="T75" fmla="*/ 36 h 198"/>
                  <a:gd name="T76" fmla="*/ 61 w 107"/>
                  <a:gd name="T77" fmla="*/ 31 h 198"/>
                  <a:gd name="T78" fmla="*/ 56 w 107"/>
                  <a:gd name="T79" fmla="*/ 31 h 198"/>
                  <a:gd name="T80" fmla="*/ 51 w 107"/>
                  <a:gd name="T81" fmla="*/ 31 h 198"/>
                  <a:gd name="T82" fmla="*/ 46 w 107"/>
                  <a:gd name="T83" fmla="*/ 26 h 198"/>
                  <a:gd name="T84" fmla="*/ 46 w 107"/>
                  <a:gd name="T85" fmla="*/ 26 h 198"/>
                  <a:gd name="T86" fmla="*/ 41 w 107"/>
                  <a:gd name="T87" fmla="*/ 21 h 198"/>
                  <a:gd name="T88" fmla="*/ 41 w 107"/>
                  <a:gd name="T89" fmla="*/ 21 h 198"/>
                  <a:gd name="T90" fmla="*/ 36 w 107"/>
                  <a:gd name="T91" fmla="*/ 16 h 198"/>
                  <a:gd name="T92" fmla="*/ 36 w 107"/>
                  <a:gd name="T93" fmla="*/ 11 h 198"/>
                  <a:gd name="T94" fmla="*/ 36 w 107"/>
                  <a:gd name="T95" fmla="*/ 11 h 198"/>
                  <a:gd name="T96" fmla="*/ 36 w 107"/>
                  <a:gd name="T97" fmla="*/ 6 h 198"/>
                  <a:gd name="T98" fmla="*/ 36 w 107"/>
                  <a:gd name="T9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198">
                    <a:moveTo>
                      <a:pt x="5" y="168"/>
                    </a:moveTo>
                    <a:lnTo>
                      <a:pt x="5" y="168"/>
                    </a:lnTo>
                    <a:lnTo>
                      <a:pt x="0" y="168"/>
                    </a:lnTo>
                    <a:lnTo>
                      <a:pt x="0" y="173"/>
                    </a:lnTo>
                    <a:lnTo>
                      <a:pt x="5" y="173"/>
                    </a:lnTo>
                    <a:lnTo>
                      <a:pt x="5" y="173"/>
                    </a:lnTo>
                    <a:lnTo>
                      <a:pt x="5" y="178"/>
                    </a:lnTo>
                    <a:lnTo>
                      <a:pt x="5" y="178"/>
                    </a:lnTo>
                    <a:lnTo>
                      <a:pt x="5" y="178"/>
                    </a:lnTo>
                    <a:lnTo>
                      <a:pt x="5" y="183"/>
                    </a:lnTo>
                    <a:lnTo>
                      <a:pt x="5" y="183"/>
                    </a:lnTo>
                    <a:lnTo>
                      <a:pt x="10" y="183"/>
                    </a:lnTo>
                    <a:lnTo>
                      <a:pt x="10" y="188"/>
                    </a:lnTo>
                    <a:lnTo>
                      <a:pt x="10" y="188"/>
                    </a:lnTo>
                    <a:lnTo>
                      <a:pt x="10" y="188"/>
                    </a:lnTo>
                    <a:lnTo>
                      <a:pt x="15" y="188"/>
                    </a:lnTo>
                    <a:lnTo>
                      <a:pt x="15" y="193"/>
                    </a:lnTo>
                    <a:lnTo>
                      <a:pt x="15" y="193"/>
                    </a:lnTo>
                    <a:lnTo>
                      <a:pt x="20" y="193"/>
                    </a:lnTo>
                    <a:lnTo>
                      <a:pt x="20" y="193"/>
                    </a:lnTo>
                    <a:lnTo>
                      <a:pt x="25" y="193"/>
                    </a:lnTo>
                    <a:lnTo>
                      <a:pt x="25" y="198"/>
                    </a:lnTo>
                    <a:lnTo>
                      <a:pt x="25" y="198"/>
                    </a:lnTo>
                    <a:lnTo>
                      <a:pt x="30" y="198"/>
                    </a:lnTo>
                    <a:lnTo>
                      <a:pt x="30" y="198"/>
                    </a:lnTo>
                    <a:lnTo>
                      <a:pt x="36" y="198"/>
                    </a:lnTo>
                    <a:lnTo>
                      <a:pt x="36" y="198"/>
                    </a:lnTo>
                    <a:lnTo>
                      <a:pt x="41" y="198"/>
                    </a:lnTo>
                    <a:lnTo>
                      <a:pt x="41" y="198"/>
                    </a:lnTo>
                    <a:lnTo>
                      <a:pt x="46" y="198"/>
                    </a:lnTo>
                    <a:lnTo>
                      <a:pt x="46" y="198"/>
                    </a:lnTo>
                    <a:lnTo>
                      <a:pt x="51" y="198"/>
                    </a:lnTo>
                    <a:lnTo>
                      <a:pt x="51" y="198"/>
                    </a:lnTo>
                    <a:lnTo>
                      <a:pt x="51" y="198"/>
                    </a:lnTo>
                    <a:lnTo>
                      <a:pt x="56" y="198"/>
                    </a:lnTo>
                    <a:lnTo>
                      <a:pt x="56" y="198"/>
                    </a:lnTo>
                    <a:lnTo>
                      <a:pt x="61" y="198"/>
                    </a:lnTo>
                    <a:lnTo>
                      <a:pt x="61" y="198"/>
                    </a:lnTo>
                    <a:lnTo>
                      <a:pt x="61" y="193"/>
                    </a:lnTo>
                    <a:lnTo>
                      <a:pt x="66" y="193"/>
                    </a:lnTo>
                    <a:lnTo>
                      <a:pt x="66" y="193"/>
                    </a:lnTo>
                    <a:lnTo>
                      <a:pt x="66" y="193"/>
                    </a:lnTo>
                    <a:lnTo>
                      <a:pt x="66" y="193"/>
                    </a:lnTo>
                    <a:lnTo>
                      <a:pt x="71" y="188"/>
                    </a:lnTo>
                    <a:lnTo>
                      <a:pt x="71" y="188"/>
                    </a:lnTo>
                    <a:lnTo>
                      <a:pt x="71" y="188"/>
                    </a:lnTo>
                    <a:lnTo>
                      <a:pt x="71" y="183"/>
                    </a:lnTo>
                    <a:lnTo>
                      <a:pt x="71" y="183"/>
                    </a:lnTo>
                    <a:lnTo>
                      <a:pt x="76" y="183"/>
                    </a:lnTo>
                    <a:lnTo>
                      <a:pt x="76" y="183"/>
                    </a:lnTo>
                    <a:lnTo>
                      <a:pt x="107" y="16"/>
                    </a:lnTo>
                    <a:lnTo>
                      <a:pt x="107" y="21"/>
                    </a:lnTo>
                    <a:lnTo>
                      <a:pt x="107" y="21"/>
                    </a:lnTo>
                    <a:lnTo>
                      <a:pt x="107" y="21"/>
                    </a:lnTo>
                    <a:lnTo>
                      <a:pt x="107" y="21"/>
                    </a:lnTo>
                    <a:lnTo>
                      <a:pt x="102" y="26"/>
                    </a:lnTo>
                    <a:lnTo>
                      <a:pt x="102" y="26"/>
                    </a:lnTo>
                    <a:lnTo>
                      <a:pt x="102" y="26"/>
                    </a:lnTo>
                    <a:lnTo>
                      <a:pt x="102" y="26"/>
                    </a:lnTo>
                    <a:lnTo>
                      <a:pt x="96" y="31"/>
                    </a:lnTo>
                    <a:lnTo>
                      <a:pt x="96" y="31"/>
                    </a:lnTo>
                    <a:lnTo>
                      <a:pt x="96" y="31"/>
                    </a:lnTo>
                    <a:lnTo>
                      <a:pt x="91" y="31"/>
                    </a:lnTo>
                    <a:lnTo>
                      <a:pt x="91" y="31"/>
                    </a:lnTo>
                    <a:lnTo>
                      <a:pt x="91" y="36"/>
                    </a:lnTo>
                    <a:lnTo>
                      <a:pt x="86" y="36"/>
                    </a:lnTo>
                    <a:lnTo>
                      <a:pt x="86" y="36"/>
                    </a:lnTo>
                    <a:lnTo>
                      <a:pt x="81" y="36"/>
                    </a:lnTo>
                    <a:lnTo>
                      <a:pt x="81" y="36"/>
                    </a:lnTo>
                    <a:lnTo>
                      <a:pt x="76" y="36"/>
                    </a:lnTo>
                    <a:lnTo>
                      <a:pt x="76" y="36"/>
                    </a:lnTo>
                    <a:lnTo>
                      <a:pt x="76" y="36"/>
                    </a:lnTo>
                    <a:lnTo>
                      <a:pt x="71" y="36"/>
                    </a:lnTo>
                    <a:lnTo>
                      <a:pt x="71" y="36"/>
                    </a:lnTo>
                    <a:lnTo>
                      <a:pt x="66" y="36"/>
                    </a:lnTo>
                    <a:lnTo>
                      <a:pt x="66" y="36"/>
                    </a:lnTo>
                    <a:lnTo>
                      <a:pt x="61" y="36"/>
                    </a:lnTo>
                    <a:lnTo>
                      <a:pt x="61" y="31"/>
                    </a:lnTo>
                    <a:lnTo>
                      <a:pt x="56" y="31"/>
                    </a:lnTo>
                    <a:lnTo>
                      <a:pt x="56" y="31"/>
                    </a:lnTo>
                    <a:lnTo>
                      <a:pt x="56" y="31"/>
                    </a:lnTo>
                    <a:lnTo>
                      <a:pt x="51" y="31"/>
                    </a:lnTo>
                    <a:lnTo>
                      <a:pt x="51" y="26"/>
                    </a:lnTo>
                    <a:lnTo>
                      <a:pt x="46" y="26"/>
                    </a:lnTo>
                    <a:lnTo>
                      <a:pt x="46" y="26"/>
                    </a:lnTo>
                    <a:lnTo>
                      <a:pt x="46" y="26"/>
                    </a:lnTo>
                    <a:lnTo>
                      <a:pt x="41" y="21"/>
                    </a:lnTo>
                    <a:lnTo>
                      <a:pt x="41" y="21"/>
                    </a:lnTo>
                    <a:lnTo>
                      <a:pt x="41" y="21"/>
                    </a:lnTo>
                    <a:lnTo>
                      <a:pt x="41" y="21"/>
                    </a:lnTo>
                    <a:lnTo>
                      <a:pt x="36" y="16"/>
                    </a:lnTo>
                    <a:lnTo>
                      <a:pt x="36" y="16"/>
                    </a:lnTo>
                    <a:lnTo>
                      <a:pt x="36" y="16"/>
                    </a:lnTo>
                    <a:lnTo>
                      <a:pt x="36" y="11"/>
                    </a:lnTo>
                    <a:lnTo>
                      <a:pt x="36" y="11"/>
                    </a:lnTo>
                    <a:lnTo>
                      <a:pt x="36" y="11"/>
                    </a:lnTo>
                    <a:lnTo>
                      <a:pt x="36" y="6"/>
                    </a:lnTo>
                    <a:lnTo>
                      <a:pt x="36" y="6"/>
                    </a:lnTo>
                    <a:lnTo>
                      <a:pt x="36" y="6"/>
                    </a:lnTo>
                    <a:lnTo>
                      <a:pt x="36" y="0"/>
                    </a:lnTo>
                    <a:lnTo>
                      <a:pt x="5" y="16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0" name="Oval 19">
                <a:extLst>
                  <a:ext uri="{FF2B5EF4-FFF2-40B4-BE49-F238E27FC236}">
                    <a16:creationId xmlns:a16="http://schemas.microsoft.com/office/drawing/2014/main" id="{5A0EAC29-05DF-CAD3-5E69-A0ACA8E1173C}"/>
                  </a:ext>
                </a:extLst>
              </p:cNvPr>
              <p:cNvSpPr>
                <a:spLocks noChangeArrowheads="1"/>
              </p:cNvSpPr>
              <p:nvPr/>
            </p:nvSpPr>
            <p:spPr bwMode="auto">
              <a:xfrm>
                <a:off x="3821" y="2497"/>
                <a:ext cx="248" cy="248"/>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1" name="Freeform 723">
                <a:extLst>
                  <a:ext uri="{FF2B5EF4-FFF2-40B4-BE49-F238E27FC236}">
                    <a16:creationId xmlns:a16="http://schemas.microsoft.com/office/drawing/2014/main" id="{57418359-22A4-E1B7-EC95-5D05A2DAA09B}"/>
                  </a:ext>
                </a:extLst>
              </p:cNvPr>
              <p:cNvSpPr>
                <a:spLocks/>
              </p:cNvSpPr>
              <p:nvPr/>
            </p:nvSpPr>
            <p:spPr bwMode="auto">
              <a:xfrm>
                <a:off x="3932" y="2284"/>
                <a:ext cx="132" cy="279"/>
              </a:xfrm>
              <a:custGeom>
                <a:avLst/>
                <a:gdLst>
                  <a:gd name="T0" fmla="*/ 0 w 132"/>
                  <a:gd name="T1" fmla="*/ 248 h 279"/>
                  <a:gd name="T2" fmla="*/ 0 w 132"/>
                  <a:gd name="T3" fmla="*/ 248 h 279"/>
                  <a:gd name="T4" fmla="*/ 0 w 132"/>
                  <a:gd name="T5" fmla="*/ 253 h 279"/>
                  <a:gd name="T6" fmla="*/ 0 w 132"/>
                  <a:gd name="T7" fmla="*/ 253 h 279"/>
                  <a:gd name="T8" fmla="*/ 0 w 132"/>
                  <a:gd name="T9" fmla="*/ 258 h 279"/>
                  <a:gd name="T10" fmla="*/ 5 w 132"/>
                  <a:gd name="T11" fmla="*/ 263 h 279"/>
                  <a:gd name="T12" fmla="*/ 5 w 132"/>
                  <a:gd name="T13" fmla="*/ 263 h 279"/>
                  <a:gd name="T14" fmla="*/ 10 w 132"/>
                  <a:gd name="T15" fmla="*/ 269 h 279"/>
                  <a:gd name="T16" fmla="*/ 15 w 132"/>
                  <a:gd name="T17" fmla="*/ 269 h 279"/>
                  <a:gd name="T18" fmla="*/ 15 w 132"/>
                  <a:gd name="T19" fmla="*/ 274 h 279"/>
                  <a:gd name="T20" fmla="*/ 20 w 132"/>
                  <a:gd name="T21" fmla="*/ 274 h 279"/>
                  <a:gd name="T22" fmla="*/ 26 w 132"/>
                  <a:gd name="T23" fmla="*/ 274 h 279"/>
                  <a:gd name="T24" fmla="*/ 31 w 132"/>
                  <a:gd name="T25" fmla="*/ 279 h 279"/>
                  <a:gd name="T26" fmla="*/ 36 w 132"/>
                  <a:gd name="T27" fmla="*/ 279 h 279"/>
                  <a:gd name="T28" fmla="*/ 41 w 132"/>
                  <a:gd name="T29" fmla="*/ 279 h 279"/>
                  <a:gd name="T30" fmla="*/ 46 w 132"/>
                  <a:gd name="T31" fmla="*/ 279 h 279"/>
                  <a:gd name="T32" fmla="*/ 51 w 132"/>
                  <a:gd name="T33" fmla="*/ 279 h 279"/>
                  <a:gd name="T34" fmla="*/ 51 w 132"/>
                  <a:gd name="T35" fmla="*/ 279 h 279"/>
                  <a:gd name="T36" fmla="*/ 56 w 132"/>
                  <a:gd name="T37" fmla="*/ 274 h 279"/>
                  <a:gd name="T38" fmla="*/ 61 w 132"/>
                  <a:gd name="T39" fmla="*/ 274 h 279"/>
                  <a:gd name="T40" fmla="*/ 66 w 132"/>
                  <a:gd name="T41" fmla="*/ 274 h 279"/>
                  <a:gd name="T42" fmla="*/ 66 w 132"/>
                  <a:gd name="T43" fmla="*/ 269 h 279"/>
                  <a:gd name="T44" fmla="*/ 66 w 132"/>
                  <a:gd name="T45" fmla="*/ 269 h 279"/>
                  <a:gd name="T46" fmla="*/ 71 w 132"/>
                  <a:gd name="T47" fmla="*/ 263 h 279"/>
                  <a:gd name="T48" fmla="*/ 71 w 132"/>
                  <a:gd name="T49" fmla="*/ 263 h 279"/>
                  <a:gd name="T50" fmla="*/ 132 w 132"/>
                  <a:gd name="T51" fmla="*/ 20 h 279"/>
                  <a:gd name="T52" fmla="*/ 127 w 132"/>
                  <a:gd name="T53" fmla="*/ 20 h 279"/>
                  <a:gd name="T54" fmla="*/ 127 w 132"/>
                  <a:gd name="T55" fmla="*/ 25 h 279"/>
                  <a:gd name="T56" fmla="*/ 127 w 132"/>
                  <a:gd name="T57" fmla="*/ 25 h 279"/>
                  <a:gd name="T58" fmla="*/ 122 w 132"/>
                  <a:gd name="T59" fmla="*/ 30 h 279"/>
                  <a:gd name="T60" fmla="*/ 117 w 132"/>
                  <a:gd name="T61" fmla="*/ 30 h 279"/>
                  <a:gd name="T62" fmla="*/ 117 w 132"/>
                  <a:gd name="T63" fmla="*/ 35 h 279"/>
                  <a:gd name="T64" fmla="*/ 112 w 132"/>
                  <a:gd name="T65" fmla="*/ 35 h 279"/>
                  <a:gd name="T66" fmla="*/ 107 w 132"/>
                  <a:gd name="T67" fmla="*/ 35 h 279"/>
                  <a:gd name="T68" fmla="*/ 102 w 132"/>
                  <a:gd name="T69" fmla="*/ 35 h 279"/>
                  <a:gd name="T70" fmla="*/ 97 w 132"/>
                  <a:gd name="T71" fmla="*/ 35 h 279"/>
                  <a:gd name="T72" fmla="*/ 92 w 132"/>
                  <a:gd name="T73" fmla="*/ 35 h 279"/>
                  <a:gd name="T74" fmla="*/ 86 w 132"/>
                  <a:gd name="T75" fmla="*/ 35 h 279"/>
                  <a:gd name="T76" fmla="*/ 81 w 132"/>
                  <a:gd name="T77" fmla="*/ 30 h 279"/>
                  <a:gd name="T78" fmla="*/ 81 w 132"/>
                  <a:gd name="T79" fmla="*/ 30 h 279"/>
                  <a:gd name="T80" fmla="*/ 76 w 132"/>
                  <a:gd name="T81" fmla="*/ 25 h 279"/>
                  <a:gd name="T82" fmla="*/ 71 w 132"/>
                  <a:gd name="T83" fmla="*/ 25 h 279"/>
                  <a:gd name="T84" fmla="*/ 66 w 132"/>
                  <a:gd name="T85" fmla="*/ 20 h 279"/>
                  <a:gd name="T86" fmla="*/ 66 w 132"/>
                  <a:gd name="T87" fmla="*/ 20 h 279"/>
                  <a:gd name="T88" fmla="*/ 61 w 132"/>
                  <a:gd name="T89" fmla="*/ 15 h 279"/>
                  <a:gd name="T90" fmla="*/ 61 w 132"/>
                  <a:gd name="T91" fmla="*/ 15 h 279"/>
                  <a:gd name="T92" fmla="*/ 61 w 132"/>
                  <a:gd name="T93" fmla="*/ 10 h 279"/>
                  <a:gd name="T94" fmla="*/ 56 w 132"/>
                  <a:gd name="T95" fmla="*/ 5 h 279"/>
                  <a:gd name="T96" fmla="*/ 56 w 132"/>
                  <a:gd name="T97" fmla="*/ 5 h 279"/>
                  <a:gd name="T98" fmla="*/ 61 w 132"/>
                  <a:gd name="T99"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279">
                    <a:moveTo>
                      <a:pt x="0" y="243"/>
                    </a:moveTo>
                    <a:lnTo>
                      <a:pt x="0" y="248"/>
                    </a:lnTo>
                    <a:lnTo>
                      <a:pt x="0" y="248"/>
                    </a:lnTo>
                    <a:lnTo>
                      <a:pt x="0" y="248"/>
                    </a:lnTo>
                    <a:lnTo>
                      <a:pt x="0" y="253"/>
                    </a:lnTo>
                    <a:lnTo>
                      <a:pt x="0" y="253"/>
                    </a:lnTo>
                    <a:lnTo>
                      <a:pt x="0" y="253"/>
                    </a:lnTo>
                    <a:lnTo>
                      <a:pt x="0" y="253"/>
                    </a:lnTo>
                    <a:lnTo>
                      <a:pt x="0" y="258"/>
                    </a:lnTo>
                    <a:lnTo>
                      <a:pt x="0" y="258"/>
                    </a:lnTo>
                    <a:lnTo>
                      <a:pt x="5" y="258"/>
                    </a:lnTo>
                    <a:lnTo>
                      <a:pt x="5" y="263"/>
                    </a:lnTo>
                    <a:lnTo>
                      <a:pt x="5" y="263"/>
                    </a:lnTo>
                    <a:lnTo>
                      <a:pt x="5" y="263"/>
                    </a:lnTo>
                    <a:lnTo>
                      <a:pt x="10" y="269"/>
                    </a:lnTo>
                    <a:lnTo>
                      <a:pt x="10" y="269"/>
                    </a:lnTo>
                    <a:lnTo>
                      <a:pt x="10" y="269"/>
                    </a:lnTo>
                    <a:lnTo>
                      <a:pt x="15" y="269"/>
                    </a:lnTo>
                    <a:lnTo>
                      <a:pt x="15" y="274"/>
                    </a:lnTo>
                    <a:lnTo>
                      <a:pt x="15" y="274"/>
                    </a:lnTo>
                    <a:lnTo>
                      <a:pt x="20" y="274"/>
                    </a:lnTo>
                    <a:lnTo>
                      <a:pt x="20" y="274"/>
                    </a:lnTo>
                    <a:lnTo>
                      <a:pt x="26" y="274"/>
                    </a:lnTo>
                    <a:lnTo>
                      <a:pt x="26" y="274"/>
                    </a:lnTo>
                    <a:lnTo>
                      <a:pt x="31" y="279"/>
                    </a:lnTo>
                    <a:lnTo>
                      <a:pt x="31" y="279"/>
                    </a:lnTo>
                    <a:lnTo>
                      <a:pt x="36" y="279"/>
                    </a:lnTo>
                    <a:lnTo>
                      <a:pt x="36" y="279"/>
                    </a:lnTo>
                    <a:lnTo>
                      <a:pt x="36" y="279"/>
                    </a:lnTo>
                    <a:lnTo>
                      <a:pt x="41" y="279"/>
                    </a:lnTo>
                    <a:lnTo>
                      <a:pt x="41" y="279"/>
                    </a:lnTo>
                    <a:lnTo>
                      <a:pt x="46" y="279"/>
                    </a:lnTo>
                    <a:lnTo>
                      <a:pt x="46" y="279"/>
                    </a:lnTo>
                    <a:lnTo>
                      <a:pt x="51" y="279"/>
                    </a:lnTo>
                    <a:lnTo>
                      <a:pt x="51" y="279"/>
                    </a:lnTo>
                    <a:lnTo>
                      <a:pt x="51" y="279"/>
                    </a:lnTo>
                    <a:lnTo>
                      <a:pt x="56" y="279"/>
                    </a:lnTo>
                    <a:lnTo>
                      <a:pt x="56" y="274"/>
                    </a:lnTo>
                    <a:lnTo>
                      <a:pt x="61" y="274"/>
                    </a:lnTo>
                    <a:lnTo>
                      <a:pt x="61" y="274"/>
                    </a:lnTo>
                    <a:lnTo>
                      <a:pt x="61" y="274"/>
                    </a:lnTo>
                    <a:lnTo>
                      <a:pt x="66" y="274"/>
                    </a:lnTo>
                    <a:lnTo>
                      <a:pt x="66" y="274"/>
                    </a:lnTo>
                    <a:lnTo>
                      <a:pt x="66" y="269"/>
                    </a:lnTo>
                    <a:lnTo>
                      <a:pt x="66" y="269"/>
                    </a:lnTo>
                    <a:lnTo>
                      <a:pt x="66" y="269"/>
                    </a:lnTo>
                    <a:lnTo>
                      <a:pt x="71" y="269"/>
                    </a:lnTo>
                    <a:lnTo>
                      <a:pt x="71" y="263"/>
                    </a:lnTo>
                    <a:lnTo>
                      <a:pt x="71" y="263"/>
                    </a:lnTo>
                    <a:lnTo>
                      <a:pt x="71" y="263"/>
                    </a:lnTo>
                    <a:lnTo>
                      <a:pt x="132" y="20"/>
                    </a:lnTo>
                    <a:lnTo>
                      <a:pt x="132" y="20"/>
                    </a:lnTo>
                    <a:lnTo>
                      <a:pt x="127" y="20"/>
                    </a:lnTo>
                    <a:lnTo>
                      <a:pt x="127" y="20"/>
                    </a:lnTo>
                    <a:lnTo>
                      <a:pt x="127" y="25"/>
                    </a:lnTo>
                    <a:lnTo>
                      <a:pt x="127" y="25"/>
                    </a:lnTo>
                    <a:lnTo>
                      <a:pt x="127" y="25"/>
                    </a:lnTo>
                    <a:lnTo>
                      <a:pt x="127" y="25"/>
                    </a:lnTo>
                    <a:lnTo>
                      <a:pt x="122" y="30"/>
                    </a:lnTo>
                    <a:lnTo>
                      <a:pt x="122" y="30"/>
                    </a:lnTo>
                    <a:lnTo>
                      <a:pt x="122" y="30"/>
                    </a:lnTo>
                    <a:lnTo>
                      <a:pt x="117" y="30"/>
                    </a:lnTo>
                    <a:lnTo>
                      <a:pt x="117" y="30"/>
                    </a:lnTo>
                    <a:lnTo>
                      <a:pt x="117" y="35"/>
                    </a:lnTo>
                    <a:lnTo>
                      <a:pt x="112" y="35"/>
                    </a:lnTo>
                    <a:lnTo>
                      <a:pt x="112" y="35"/>
                    </a:lnTo>
                    <a:lnTo>
                      <a:pt x="107" y="35"/>
                    </a:lnTo>
                    <a:lnTo>
                      <a:pt x="107" y="35"/>
                    </a:lnTo>
                    <a:lnTo>
                      <a:pt x="102" y="35"/>
                    </a:lnTo>
                    <a:lnTo>
                      <a:pt x="102" y="35"/>
                    </a:lnTo>
                    <a:lnTo>
                      <a:pt x="102" y="35"/>
                    </a:lnTo>
                    <a:lnTo>
                      <a:pt x="97" y="35"/>
                    </a:lnTo>
                    <a:lnTo>
                      <a:pt x="97" y="35"/>
                    </a:lnTo>
                    <a:lnTo>
                      <a:pt x="92" y="35"/>
                    </a:lnTo>
                    <a:lnTo>
                      <a:pt x="92" y="35"/>
                    </a:lnTo>
                    <a:lnTo>
                      <a:pt x="86" y="35"/>
                    </a:lnTo>
                    <a:lnTo>
                      <a:pt x="86" y="30"/>
                    </a:lnTo>
                    <a:lnTo>
                      <a:pt x="81" y="30"/>
                    </a:lnTo>
                    <a:lnTo>
                      <a:pt x="81" y="30"/>
                    </a:lnTo>
                    <a:lnTo>
                      <a:pt x="81" y="30"/>
                    </a:lnTo>
                    <a:lnTo>
                      <a:pt x="76" y="30"/>
                    </a:lnTo>
                    <a:lnTo>
                      <a:pt x="76" y="25"/>
                    </a:lnTo>
                    <a:lnTo>
                      <a:pt x="71" y="25"/>
                    </a:lnTo>
                    <a:lnTo>
                      <a:pt x="71" y="25"/>
                    </a:lnTo>
                    <a:lnTo>
                      <a:pt x="71" y="25"/>
                    </a:lnTo>
                    <a:lnTo>
                      <a:pt x="66" y="20"/>
                    </a:lnTo>
                    <a:lnTo>
                      <a:pt x="66" y="20"/>
                    </a:lnTo>
                    <a:lnTo>
                      <a:pt x="66" y="20"/>
                    </a:lnTo>
                    <a:lnTo>
                      <a:pt x="61" y="20"/>
                    </a:lnTo>
                    <a:lnTo>
                      <a:pt x="61" y="15"/>
                    </a:lnTo>
                    <a:lnTo>
                      <a:pt x="61" y="15"/>
                    </a:lnTo>
                    <a:lnTo>
                      <a:pt x="61" y="15"/>
                    </a:lnTo>
                    <a:lnTo>
                      <a:pt x="61" y="10"/>
                    </a:lnTo>
                    <a:lnTo>
                      <a:pt x="61" y="10"/>
                    </a:lnTo>
                    <a:lnTo>
                      <a:pt x="61" y="10"/>
                    </a:lnTo>
                    <a:lnTo>
                      <a:pt x="56" y="5"/>
                    </a:lnTo>
                    <a:lnTo>
                      <a:pt x="56" y="5"/>
                    </a:lnTo>
                    <a:lnTo>
                      <a:pt x="56" y="5"/>
                    </a:lnTo>
                    <a:lnTo>
                      <a:pt x="56" y="5"/>
                    </a:lnTo>
                    <a:lnTo>
                      <a:pt x="61" y="0"/>
                    </a:lnTo>
                    <a:lnTo>
                      <a:pt x="0" y="24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2" name="Freeform 724">
                <a:extLst>
                  <a:ext uri="{FF2B5EF4-FFF2-40B4-BE49-F238E27FC236}">
                    <a16:creationId xmlns:a16="http://schemas.microsoft.com/office/drawing/2014/main" id="{ABACF84C-A491-5D6C-B873-C8B8BCC4738F}"/>
                  </a:ext>
                </a:extLst>
              </p:cNvPr>
              <p:cNvSpPr>
                <a:spLocks/>
              </p:cNvSpPr>
              <p:nvPr/>
            </p:nvSpPr>
            <p:spPr bwMode="auto">
              <a:xfrm>
                <a:off x="3922" y="2725"/>
                <a:ext cx="112" cy="315"/>
              </a:xfrm>
              <a:custGeom>
                <a:avLst/>
                <a:gdLst>
                  <a:gd name="T0" fmla="*/ 76 w 112"/>
                  <a:gd name="T1" fmla="*/ 10 h 315"/>
                  <a:gd name="T2" fmla="*/ 71 w 112"/>
                  <a:gd name="T3" fmla="*/ 5 h 315"/>
                  <a:gd name="T4" fmla="*/ 71 w 112"/>
                  <a:gd name="T5" fmla="*/ 5 h 315"/>
                  <a:gd name="T6" fmla="*/ 71 w 112"/>
                  <a:gd name="T7" fmla="*/ 5 h 315"/>
                  <a:gd name="T8" fmla="*/ 66 w 112"/>
                  <a:gd name="T9" fmla="*/ 5 h 315"/>
                  <a:gd name="T10" fmla="*/ 66 w 112"/>
                  <a:gd name="T11" fmla="*/ 5 h 315"/>
                  <a:gd name="T12" fmla="*/ 61 w 112"/>
                  <a:gd name="T13" fmla="*/ 0 h 315"/>
                  <a:gd name="T14" fmla="*/ 56 w 112"/>
                  <a:gd name="T15" fmla="*/ 0 h 315"/>
                  <a:gd name="T16" fmla="*/ 56 w 112"/>
                  <a:gd name="T17" fmla="*/ 0 h 315"/>
                  <a:gd name="T18" fmla="*/ 51 w 112"/>
                  <a:gd name="T19" fmla="*/ 0 h 315"/>
                  <a:gd name="T20" fmla="*/ 46 w 112"/>
                  <a:gd name="T21" fmla="*/ 0 h 315"/>
                  <a:gd name="T22" fmla="*/ 41 w 112"/>
                  <a:gd name="T23" fmla="*/ 0 h 315"/>
                  <a:gd name="T24" fmla="*/ 36 w 112"/>
                  <a:gd name="T25" fmla="*/ 5 h 315"/>
                  <a:gd name="T26" fmla="*/ 30 w 112"/>
                  <a:gd name="T27" fmla="*/ 5 h 315"/>
                  <a:gd name="T28" fmla="*/ 25 w 112"/>
                  <a:gd name="T29" fmla="*/ 5 h 315"/>
                  <a:gd name="T30" fmla="*/ 20 w 112"/>
                  <a:gd name="T31" fmla="*/ 5 h 315"/>
                  <a:gd name="T32" fmla="*/ 20 w 112"/>
                  <a:gd name="T33" fmla="*/ 5 h 315"/>
                  <a:gd name="T34" fmla="*/ 15 w 112"/>
                  <a:gd name="T35" fmla="*/ 10 h 315"/>
                  <a:gd name="T36" fmla="*/ 10 w 112"/>
                  <a:gd name="T37" fmla="*/ 10 h 315"/>
                  <a:gd name="T38" fmla="*/ 10 w 112"/>
                  <a:gd name="T39" fmla="*/ 10 h 315"/>
                  <a:gd name="T40" fmla="*/ 5 w 112"/>
                  <a:gd name="T41" fmla="*/ 10 h 315"/>
                  <a:gd name="T42" fmla="*/ 5 w 112"/>
                  <a:gd name="T43" fmla="*/ 15 h 315"/>
                  <a:gd name="T44" fmla="*/ 5 w 112"/>
                  <a:gd name="T45" fmla="*/ 15 h 315"/>
                  <a:gd name="T46" fmla="*/ 0 w 112"/>
                  <a:gd name="T47" fmla="*/ 15 h 315"/>
                  <a:gd name="T48" fmla="*/ 0 w 112"/>
                  <a:gd name="T49" fmla="*/ 15 h 315"/>
                  <a:gd name="T50" fmla="*/ 36 w 112"/>
                  <a:gd name="T51" fmla="*/ 315 h 315"/>
                  <a:gd name="T52" fmla="*/ 36 w 112"/>
                  <a:gd name="T53" fmla="*/ 315 h 315"/>
                  <a:gd name="T54" fmla="*/ 41 w 112"/>
                  <a:gd name="T55" fmla="*/ 310 h 315"/>
                  <a:gd name="T56" fmla="*/ 41 w 112"/>
                  <a:gd name="T57" fmla="*/ 310 h 315"/>
                  <a:gd name="T58" fmla="*/ 41 w 112"/>
                  <a:gd name="T59" fmla="*/ 310 h 315"/>
                  <a:gd name="T60" fmla="*/ 46 w 112"/>
                  <a:gd name="T61" fmla="*/ 310 h 315"/>
                  <a:gd name="T62" fmla="*/ 51 w 112"/>
                  <a:gd name="T63" fmla="*/ 305 h 315"/>
                  <a:gd name="T64" fmla="*/ 51 w 112"/>
                  <a:gd name="T65" fmla="*/ 305 h 315"/>
                  <a:gd name="T66" fmla="*/ 56 w 112"/>
                  <a:gd name="T67" fmla="*/ 305 h 315"/>
                  <a:gd name="T68" fmla="*/ 61 w 112"/>
                  <a:gd name="T69" fmla="*/ 305 h 315"/>
                  <a:gd name="T70" fmla="*/ 66 w 112"/>
                  <a:gd name="T71" fmla="*/ 305 h 315"/>
                  <a:gd name="T72" fmla="*/ 71 w 112"/>
                  <a:gd name="T73" fmla="*/ 299 h 315"/>
                  <a:gd name="T74" fmla="*/ 76 w 112"/>
                  <a:gd name="T75" fmla="*/ 299 h 315"/>
                  <a:gd name="T76" fmla="*/ 76 w 112"/>
                  <a:gd name="T77" fmla="*/ 299 h 315"/>
                  <a:gd name="T78" fmla="*/ 81 w 112"/>
                  <a:gd name="T79" fmla="*/ 299 h 315"/>
                  <a:gd name="T80" fmla="*/ 86 w 112"/>
                  <a:gd name="T81" fmla="*/ 299 h 315"/>
                  <a:gd name="T82" fmla="*/ 91 w 112"/>
                  <a:gd name="T83" fmla="*/ 299 h 315"/>
                  <a:gd name="T84" fmla="*/ 96 w 112"/>
                  <a:gd name="T85" fmla="*/ 299 h 315"/>
                  <a:gd name="T86" fmla="*/ 102 w 112"/>
                  <a:gd name="T87" fmla="*/ 299 h 315"/>
                  <a:gd name="T88" fmla="*/ 102 w 112"/>
                  <a:gd name="T89" fmla="*/ 299 h 315"/>
                  <a:gd name="T90" fmla="*/ 107 w 112"/>
                  <a:gd name="T91" fmla="*/ 305 h 315"/>
                  <a:gd name="T92" fmla="*/ 107 w 112"/>
                  <a:gd name="T93" fmla="*/ 305 h 315"/>
                  <a:gd name="T94" fmla="*/ 107 w 112"/>
                  <a:gd name="T95" fmla="*/ 305 h 315"/>
                  <a:gd name="T96" fmla="*/ 112 w 112"/>
                  <a:gd name="T97" fmla="*/ 305 h 315"/>
                  <a:gd name="T98" fmla="*/ 112 w 112"/>
                  <a:gd name="T99" fmla="*/ 30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315">
                    <a:moveTo>
                      <a:pt x="76" y="10"/>
                    </a:moveTo>
                    <a:lnTo>
                      <a:pt x="76" y="10"/>
                    </a:lnTo>
                    <a:lnTo>
                      <a:pt x="76" y="5"/>
                    </a:lnTo>
                    <a:lnTo>
                      <a:pt x="71" y="5"/>
                    </a:lnTo>
                    <a:lnTo>
                      <a:pt x="71" y="5"/>
                    </a:lnTo>
                    <a:lnTo>
                      <a:pt x="71" y="5"/>
                    </a:lnTo>
                    <a:lnTo>
                      <a:pt x="71" y="5"/>
                    </a:lnTo>
                    <a:lnTo>
                      <a:pt x="71" y="5"/>
                    </a:lnTo>
                    <a:lnTo>
                      <a:pt x="71" y="5"/>
                    </a:lnTo>
                    <a:lnTo>
                      <a:pt x="66" y="5"/>
                    </a:lnTo>
                    <a:lnTo>
                      <a:pt x="66" y="5"/>
                    </a:lnTo>
                    <a:lnTo>
                      <a:pt x="66" y="5"/>
                    </a:lnTo>
                    <a:lnTo>
                      <a:pt x="66" y="5"/>
                    </a:lnTo>
                    <a:lnTo>
                      <a:pt x="61" y="0"/>
                    </a:lnTo>
                    <a:lnTo>
                      <a:pt x="61" y="0"/>
                    </a:lnTo>
                    <a:lnTo>
                      <a:pt x="56" y="0"/>
                    </a:lnTo>
                    <a:lnTo>
                      <a:pt x="56" y="0"/>
                    </a:lnTo>
                    <a:lnTo>
                      <a:pt x="56" y="0"/>
                    </a:lnTo>
                    <a:lnTo>
                      <a:pt x="51" y="0"/>
                    </a:lnTo>
                    <a:lnTo>
                      <a:pt x="51" y="0"/>
                    </a:lnTo>
                    <a:lnTo>
                      <a:pt x="46" y="0"/>
                    </a:lnTo>
                    <a:lnTo>
                      <a:pt x="46" y="0"/>
                    </a:lnTo>
                    <a:lnTo>
                      <a:pt x="41" y="0"/>
                    </a:lnTo>
                    <a:lnTo>
                      <a:pt x="41" y="0"/>
                    </a:lnTo>
                    <a:lnTo>
                      <a:pt x="41" y="5"/>
                    </a:lnTo>
                    <a:lnTo>
                      <a:pt x="36" y="5"/>
                    </a:lnTo>
                    <a:lnTo>
                      <a:pt x="36" y="5"/>
                    </a:lnTo>
                    <a:lnTo>
                      <a:pt x="30" y="5"/>
                    </a:lnTo>
                    <a:lnTo>
                      <a:pt x="30" y="5"/>
                    </a:lnTo>
                    <a:lnTo>
                      <a:pt x="25" y="5"/>
                    </a:lnTo>
                    <a:lnTo>
                      <a:pt x="25" y="5"/>
                    </a:lnTo>
                    <a:lnTo>
                      <a:pt x="20" y="5"/>
                    </a:lnTo>
                    <a:lnTo>
                      <a:pt x="20" y="5"/>
                    </a:lnTo>
                    <a:lnTo>
                      <a:pt x="20" y="5"/>
                    </a:lnTo>
                    <a:lnTo>
                      <a:pt x="15" y="5"/>
                    </a:lnTo>
                    <a:lnTo>
                      <a:pt x="15" y="10"/>
                    </a:lnTo>
                    <a:lnTo>
                      <a:pt x="15" y="10"/>
                    </a:lnTo>
                    <a:lnTo>
                      <a:pt x="10" y="10"/>
                    </a:lnTo>
                    <a:lnTo>
                      <a:pt x="10" y="10"/>
                    </a:lnTo>
                    <a:lnTo>
                      <a:pt x="10" y="10"/>
                    </a:lnTo>
                    <a:lnTo>
                      <a:pt x="5" y="10"/>
                    </a:lnTo>
                    <a:lnTo>
                      <a:pt x="5" y="10"/>
                    </a:lnTo>
                    <a:lnTo>
                      <a:pt x="5" y="10"/>
                    </a:lnTo>
                    <a:lnTo>
                      <a:pt x="5" y="15"/>
                    </a:lnTo>
                    <a:lnTo>
                      <a:pt x="5" y="15"/>
                    </a:lnTo>
                    <a:lnTo>
                      <a:pt x="5" y="15"/>
                    </a:lnTo>
                    <a:lnTo>
                      <a:pt x="0" y="15"/>
                    </a:lnTo>
                    <a:lnTo>
                      <a:pt x="0" y="15"/>
                    </a:lnTo>
                    <a:lnTo>
                      <a:pt x="0" y="15"/>
                    </a:lnTo>
                    <a:lnTo>
                      <a:pt x="0" y="15"/>
                    </a:lnTo>
                    <a:lnTo>
                      <a:pt x="36" y="315"/>
                    </a:lnTo>
                    <a:lnTo>
                      <a:pt x="36" y="315"/>
                    </a:lnTo>
                    <a:lnTo>
                      <a:pt x="36" y="315"/>
                    </a:lnTo>
                    <a:lnTo>
                      <a:pt x="36" y="315"/>
                    </a:lnTo>
                    <a:lnTo>
                      <a:pt x="41" y="315"/>
                    </a:lnTo>
                    <a:lnTo>
                      <a:pt x="41" y="310"/>
                    </a:lnTo>
                    <a:lnTo>
                      <a:pt x="41" y="310"/>
                    </a:lnTo>
                    <a:lnTo>
                      <a:pt x="41" y="310"/>
                    </a:lnTo>
                    <a:lnTo>
                      <a:pt x="41" y="310"/>
                    </a:lnTo>
                    <a:lnTo>
                      <a:pt x="41" y="310"/>
                    </a:lnTo>
                    <a:lnTo>
                      <a:pt x="46" y="310"/>
                    </a:lnTo>
                    <a:lnTo>
                      <a:pt x="46" y="310"/>
                    </a:lnTo>
                    <a:lnTo>
                      <a:pt x="46" y="310"/>
                    </a:lnTo>
                    <a:lnTo>
                      <a:pt x="51" y="305"/>
                    </a:lnTo>
                    <a:lnTo>
                      <a:pt x="51" y="305"/>
                    </a:lnTo>
                    <a:lnTo>
                      <a:pt x="51" y="305"/>
                    </a:lnTo>
                    <a:lnTo>
                      <a:pt x="56" y="305"/>
                    </a:lnTo>
                    <a:lnTo>
                      <a:pt x="56" y="305"/>
                    </a:lnTo>
                    <a:lnTo>
                      <a:pt x="56" y="305"/>
                    </a:lnTo>
                    <a:lnTo>
                      <a:pt x="61" y="305"/>
                    </a:lnTo>
                    <a:lnTo>
                      <a:pt x="61" y="305"/>
                    </a:lnTo>
                    <a:lnTo>
                      <a:pt x="66" y="305"/>
                    </a:lnTo>
                    <a:lnTo>
                      <a:pt x="66" y="305"/>
                    </a:lnTo>
                    <a:lnTo>
                      <a:pt x="71" y="299"/>
                    </a:lnTo>
                    <a:lnTo>
                      <a:pt x="71" y="299"/>
                    </a:lnTo>
                    <a:lnTo>
                      <a:pt x="76" y="299"/>
                    </a:lnTo>
                    <a:lnTo>
                      <a:pt x="76" y="299"/>
                    </a:lnTo>
                    <a:lnTo>
                      <a:pt x="76" y="299"/>
                    </a:lnTo>
                    <a:lnTo>
                      <a:pt x="81" y="299"/>
                    </a:lnTo>
                    <a:lnTo>
                      <a:pt x="81" y="299"/>
                    </a:lnTo>
                    <a:lnTo>
                      <a:pt x="86" y="299"/>
                    </a:lnTo>
                    <a:lnTo>
                      <a:pt x="86" y="299"/>
                    </a:lnTo>
                    <a:lnTo>
                      <a:pt x="91" y="299"/>
                    </a:lnTo>
                    <a:lnTo>
                      <a:pt x="91" y="299"/>
                    </a:lnTo>
                    <a:lnTo>
                      <a:pt x="91" y="299"/>
                    </a:lnTo>
                    <a:lnTo>
                      <a:pt x="96" y="299"/>
                    </a:lnTo>
                    <a:lnTo>
                      <a:pt x="96" y="299"/>
                    </a:lnTo>
                    <a:lnTo>
                      <a:pt x="102" y="299"/>
                    </a:lnTo>
                    <a:lnTo>
                      <a:pt x="102" y="299"/>
                    </a:lnTo>
                    <a:lnTo>
                      <a:pt x="102" y="299"/>
                    </a:lnTo>
                    <a:lnTo>
                      <a:pt x="102" y="299"/>
                    </a:lnTo>
                    <a:lnTo>
                      <a:pt x="107" y="305"/>
                    </a:lnTo>
                    <a:lnTo>
                      <a:pt x="107" y="305"/>
                    </a:lnTo>
                    <a:lnTo>
                      <a:pt x="107" y="305"/>
                    </a:lnTo>
                    <a:lnTo>
                      <a:pt x="107" y="305"/>
                    </a:lnTo>
                    <a:lnTo>
                      <a:pt x="107" y="305"/>
                    </a:lnTo>
                    <a:lnTo>
                      <a:pt x="112" y="305"/>
                    </a:lnTo>
                    <a:lnTo>
                      <a:pt x="112" y="305"/>
                    </a:lnTo>
                    <a:lnTo>
                      <a:pt x="112" y="305"/>
                    </a:lnTo>
                    <a:lnTo>
                      <a:pt x="112" y="305"/>
                    </a:lnTo>
                    <a:lnTo>
                      <a:pt x="76"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3" name="Oval 22">
                <a:extLst>
                  <a:ext uri="{FF2B5EF4-FFF2-40B4-BE49-F238E27FC236}">
                    <a16:creationId xmlns:a16="http://schemas.microsoft.com/office/drawing/2014/main" id="{281B61BF-546B-49FC-9717-215266EB49FE}"/>
                  </a:ext>
                </a:extLst>
              </p:cNvPr>
              <p:cNvSpPr>
                <a:spLocks noChangeArrowheads="1"/>
              </p:cNvSpPr>
              <p:nvPr/>
            </p:nvSpPr>
            <p:spPr bwMode="auto">
              <a:xfrm>
                <a:off x="3881" y="3024"/>
                <a:ext cx="249" cy="24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4" name="Freeform 726">
                <a:extLst>
                  <a:ext uri="{FF2B5EF4-FFF2-40B4-BE49-F238E27FC236}">
                    <a16:creationId xmlns:a16="http://schemas.microsoft.com/office/drawing/2014/main" id="{8DBB7793-71CE-3944-8D53-D9BDC0A0AB98}"/>
                  </a:ext>
                </a:extLst>
              </p:cNvPr>
              <p:cNvSpPr>
                <a:spLocks/>
              </p:cNvSpPr>
              <p:nvPr/>
            </p:nvSpPr>
            <p:spPr bwMode="auto">
              <a:xfrm>
                <a:off x="4003" y="3146"/>
                <a:ext cx="158" cy="153"/>
              </a:xfrm>
              <a:custGeom>
                <a:avLst/>
                <a:gdLst>
                  <a:gd name="T0" fmla="*/ 61 w 158"/>
                  <a:gd name="T1" fmla="*/ 5 h 153"/>
                  <a:gd name="T2" fmla="*/ 56 w 158"/>
                  <a:gd name="T3" fmla="*/ 5 h 153"/>
                  <a:gd name="T4" fmla="*/ 56 w 158"/>
                  <a:gd name="T5" fmla="*/ 5 h 153"/>
                  <a:gd name="T6" fmla="*/ 51 w 158"/>
                  <a:gd name="T7" fmla="*/ 0 h 153"/>
                  <a:gd name="T8" fmla="*/ 46 w 158"/>
                  <a:gd name="T9" fmla="*/ 0 h 153"/>
                  <a:gd name="T10" fmla="*/ 41 w 158"/>
                  <a:gd name="T11" fmla="*/ 0 h 153"/>
                  <a:gd name="T12" fmla="*/ 36 w 158"/>
                  <a:gd name="T13" fmla="*/ 0 h 153"/>
                  <a:gd name="T14" fmla="*/ 31 w 158"/>
                  <a:gd name="T15" fmla="*/ 0 h 153"/>
                  <a:gd name="T16" fmla="*/ 26 w 158"/>
                  <a:gd name="T17" fmla="*/ 0 h 153"/>
                  <a:gd name="T18" fmla="*/ 26 w 158"/>
                  <a:gd name="T19" fmla="*/ 5 h 153"/>
                  <a:gd name="T20" fmla="*/ 21 w 158"/>
                  <a:gd name="T21" fmla="*/ 5 h 153"/>
                  <a:gd name="T22" fmla="*/ 15 w 158"/>
                  <a:gd name="T23" fmla="*/ 10 h 153"/>
                  <a:gd name="T24" fmla="*/ 10 w 158"/>
                  <a:gd name="T25" fmla="*/ 10 h 153"/>
                  <a:gd name="T26" fmla="*/ 10 w 158"/>
                  <a:gd name="T27" fmla="*/ 16 h 153"/>
                  <a:gd name="T28" fmla="*/ 5 w 158"/>
                  <a:gd name="T29" fmla="*/ 21 h 153"/>
                  <a:gd name="T30" fmla="*/ 5 w 158"/>
                  <a:gd name="T31" fmla="*/ 26 h 153"/>
                  <a:gd name="T32" fmla="*/ 5 w 158"/>
                  <a:gd name="T33" fmla="*/ 31 h 153"/>
                  <a:gd name="T34" fmla="*/ 0 w 158"/>
                  <a:gd name="T35" fmla="*/ 31 h 153"/>
                  <a:gd name="T36" fmla="*/ 0 w 158"/>
                  <a:gd name="T37" fmla="*/ 36 h 153"/>
                  <a:gd name="T38" fmla="*/ 0 w 158"/>
                  <a:gd name="T39" fmla="*/ 41 h 153"/>
                  <a:gd name="T40" fmla="*/ 5 w 158"/>
                  <a:gd name="T41" fmla="*/ 46 h 153"/>
                  <a:gd name="T42" fmla="*/ 5 w 158"/>
                  <a:gd name="T43" fmla="*/ 51 h 153"/>
                  <a:gd name="T44" fmla="*/ 5 w 158"/>
                  <a:gd name="T45" fmla="*/ 56 h 153"/>
                  <a:gd name="T46" fmla="*/ 10 w 158"/>
                  <a:gd name="T47" fmla="*/ 61 h 153"/>
                  <a:gd name="T48" fmla="*/ 10 w 158"/>
                  <a:gd name="T49" fmla="*/ 61 h 153"/>
                  <a:gd name="T50" fmla="*/ 102 w 158"/>
                  <a:gd name="T51" fmla="*/ 153 h 153"/>
                  <a:gd name="T52" fmla="*/ 97 w 158"/>
                  <a:gd name="T53" fmla="*/ 147 h 153"/>
                  <a:gd name="T54" fmla="*/ 97 w 158"/>
                  <a:gd name="T55" fmla="*/ 142 h 153"/>
                  <a:gd name="T56" fmla="*/ 97 w 158"/>
                  <a:gd name="T57" fmla="*/ 137 h 153"/>
                  <a:gd name="T58" fmla="*/ 92 w 158"/>
                  <a:gd name="T59" fmla="*/ 132 h 153"/>
                  <a:gd name="T60" fmla="*/ 92 w 158"/>
                  <a:gd name="T61" fmla="*/ 132 h 153"/>
                  <a:gd name="T62" fmla="*/ 92 w 158"/>
                  <a:gd name="T63" fmla="*/ 127 h 153"/>
                  <a:gd name="T64" fmla="*/ 92 w 158"/>
                  <a:gd name="T65" fmla="*/ 122 h 153"/>
                  <a:gd name="T66" fmla="*/ 97 w 158"/>
                  <a:gd name="T67" fmla="*/ 117 h 153"/>
                  <a:gd name="T68" fmla="*/ 97 w 158"/>
                  <a:gd name="T69" fmla="*/ 112 h 153"/>
                  <a:gd name="T70" fmla="*/ 97 w 158"/>
                  <a:gd name="T71" fmla="*/ 107 h 153"/>
                  <a:gd name="T72" fmla="*/ 102 w 158"/>
                  <a:gd name="T73" fmla="*/ 102 h 153"/>
                  <a:gd name="T74" fmla="*/ 107 w 158"/>
                  <a:gd name="T75" fmla="*/ 102 h 153"/>
                  <a:gd name="T76" fmla="*/ 107 w 158"/>
                  <a:gd name="T77" fmla="*/ 97 h 153"/>
                  <a:gd name="T78" fmla="*/ 112 w 158"/>
                  <a:gd name="T79" fmla="*/ 92 h 153"/>
                  <a:gd name="T80" fmla="*/ 117 w 158"/>
                  <a:gd name="T81" fmla="*/ 92 h 153"/>
                  <a:gd name="T82" fmla="*/ 122 w 158"/>
                  <a:gd name="T83" fmla="*/ 92 h 153"/>
                  <a:gd name="T84" fmla="*/ 127 w 158"/>
                  <a:gd name="T85" fmla="*/ 92 h 153"/>
                  <a:gd name="T86" fmla="*/ 132 w 158"/>
                  <a:gd name="T87" fmla="*/ 87 h 153"/>
                  <a:gd name="T88" fmla="*/ 137 w 158"/>
                  <a:gd name="T89" fmla="*/ 87 h 153"/>
                  <a:gd name="T90" fmla="*/ 142 w 158"/>
                  <a:gd name="T91" fmla="*/ 92 h 153"/>
                  <a:gd name="T92" fmla="*/ 142 w 158"/>
                  <a:gd name="T93" fmla="*/ 92 h 153"/>
                  <a:gd name="T94" fmla="*/ 147 w 158"/>
                  <a:gd name="T95" fmla="*/ 92 h 153"/>
                  <a:gd name="T96" fmla="*/ 152 w 158"/>
                  <a:gd name="T97" fmla="*/ 97 h 153"/>
                  <a:gd name="T98" fmla="*/ 158 w 158"/>
                  <a:gd name="T99" fmla="*/ 9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8" h="153">
                    <a:moveTo>
                      <a:pt x="61" y="10"/>
                    </a:moveTo>
                    <a:lnTo>
                      <a:pt x="61" y="5"/>
                    </a:lnTo>
                    <a:lnTo>
                      <a:pt x="61" y="5"/>
                    </a:lnTo>
                    <a:lnTo>
                      <a:pt x="56" y="5"/>
                    </a:lnTo>
                    <a:lnTo>
                      <a:pt x="56" y="5"/>
                    </a:lnTo>
                    <a:lnTo>
                      <a:pt x="56" y="5"/>
                    </a:lnTo>
                    <a:lnTo>
                      <a:pt x="51" y="0"/>
                    </a:lnTo>
                    <a:lnTo>
                      <a:pt x="51" y="0"/>
                    </a:lnTo>
                    <a:lnTo>
                      <a:pt x="46" y="0"/>
                    </a:lnTo>
                    <a:lnTo>
                      <a:pt x="46" y="0"/>
                    </a:lnTo>
                    <a:lnTo>
                      <a:pt x="46" y="0"/>
                    </a:lnTo>
                    <a:lnTo>
                      <a:pt x="41" y="0"/>
                    </a:lnTo>
                    <a:lnTo>
                      <a:pt x="41" y="0"/>
                    </a:lnTo>
                    <a:lnTo>
                      <a:pt x="36" y="0"/>
                    </a:lnTo>
                    <a:lnTo>
                      <a:pt x="36" y="0"/>
                    </a:lnTo>
                    <a:lnTo>
                      <a:pt x="31" y="0"/>
                    </a:lnTo>
                    <a:lnTo>
                      <a:pt x="31" y="0"/>
                    </a:lnTo>
                    <a:lnTo>
                      <a:pt x="26" y="0"/>
                    </a:lnTo>
                    <a:lnTo>
                      <a:pt x="26" y="0"/>
                    </a:lnTo>
                    <a:lnTo>
                      <a:pt x="26" y="5"/>
                    </a:lnTo>
                    <a:lnTo>
                      <a:pt x="21" y="5"/>
                    </a:lnTo>
                    <a:lnTo>
                      <a:pt x="21" y="5"/>
                    </a:lnTo>
                    <a:lnTo>
                      <a:pt x="15" y="5"/>
                    </a:lnTo>
                    <a:lnTo>
                      <a:pt x="15" y="10"/>
                    </a:lnTo>
                    <a:lnTo>
                      <a:pt x="15" y="10"/>
                    </a:lnTo>
                    <a:lnTo>
                      <a:pt x="10" y="10"/>
                    </a:lnTo>
                    <a:lnTo>
                      <a:pt x="10" y="16"/>
                    </a:lnTo>
                    <a:lnTo>
                      <a:pt x="10" y="16"/>
                    </a:lnTo>
                    <a:lnTo>
                      <a:pt x="10" y="16"/>
                    </a:lnTo>
                    <a:lnTo>
                      <a:pt x="5" y="21"/>
                    </a:lnTo>
                    <a:lnTo>
                      <a:pt x="5" y="21"/>
                    </a:lnTo>
                    <a:lnTo>
                      <a:pt x="5" y="26"/>
                    </a:lnTo>
                    <a:lnTo>
                      <a:pt x="5" y="26"/>
                    </a:lnTo>
                    <a:lnTo>
                      <a:pt x="5" y="31"/>
                    </a:lnTo>
                    <a:lnTo>
                      <a:pt x="0" y="31"/>
                    </a:lnTo>
                    <a:lnTo>
                      <a:pt x="0" y="31"/>
                    </a:lnTo>
                    <a:lnTo>
                      <a:pt x="0" y="36"/>
                    </a:lnTo>
                    <a:lnTo>
                      <a:pt x="0" y="36"/>
                    </a:lnTo>
                    <a:lnTo>
                      <a:pt x="0" y="41"/>
                    </a:lnTo>
                    <a:lnTo>
                      <a:pt x="0" y="41"/>
                    </a:lnTo>
                    <a:lnTo>
                      <a:pt x="0" y="46"/>
                    </a:lnTo>
                    <a:lnTo>
                      <a:pt x="5" y="46"/>
                    </a:lnTo>
                    <a:lnTo>
                      <a:pt x="5" y="51"/>
                    </a:lnTo>
                    <a:lnTo>
                      <a:pt x="5" y="51"/>
                    </a:lnTo>
                    <a:lnTo>
                      <a:pt x="5" y="51"/>
                    </a:lnTo>
                    <a:lnTo>
                      <a:pt x="5" y="56"/>
                    </a:lnTo>
                    <a:lnTo>
                      <a:pt x="5" y="56"/>
                    </a:lnTo>
                    <a:lnTo>
                      <a:pt x="10" y="61"/>
                    </a:lnTo>
                    <a:lnTo>
                      <a:pt x="10" y="61"/>
                    </a:lnTo>
                    <a:lnTo>
                      <a:pt x="10" y="61"/>
                    </a:lnTo>
                    <a:lnTo>
                      <a:pt x="102" y="153"/>
                    </a:lnTo>
                    <a:lnTo>
                      <a:pt x="102" y="153"/>
                    </a:lnTo>
                    <a:lnTo>
                      <a:pt x="102" y="147"/>
                    </a:lnTo>
                    <a:lnTo>
                      <a:pt x="97" y="147"/>
                    </a:lnTo>
                    <a:lnTo>
                      <a:pt x="97" y="147"/>
                    </a:lnTo>
                    <a:lnTo>
                      <a:pt x="97" y="142"/>
                    </a:lnTo>
                    <a:lnTo>
                      <a:pt x="97" y="142"/>
                    </a:lnTo>
                    <a:lnTo>
                      <a:pt x="97" y="137"/>
                    </a:lnTo>
                    <a:lnTo>
                      <a:pt x="92" y="137"/>
                    </a:lnTo>
                    <a:lnTo>
                      <a:pt x="92" y="132"/>
                    </a:lnTo>
                    <a:lnTo>
                      <a:pt x="92" y="132"/>
                    </a:lnTo>
                    <a:lnTo>
                      <a:pt x="92" y="132"/>
                    </a:lnTo>
                    <a:lnTo>
                      <a:pt x="92" y="127"/>
                    </a:lnTo>
                    <a:lnTo>
                      <a:pt x="92" y="127"/>
                    </a:lnTo>
                    <a:lnTo>
                      <a:pt x="92" y="122"/>
                    </a:lnTo>
                    <a:lnTo>
                      <a:pt x="92" y="122"/>
                    </a:lnTo>
                    <a:lnTo>
                      <a:pt x="97" y="117"/>
                    </a:lnTo>
                    <a:lnTo>
                      <a:pt x="97" y="117"/>
                    </a:lnTo>
                    <a:lnTo>
                      <a:pt x="97" y="112"/>
                    </a:lnTo>
                    <a:lnTo>
                      <a:pt x="97" y="112"/>
                    </a:lnTo>
                    <a:lnTo>
                      <a:pt x="97" y="112"/>
                    </a:lnTo>
                    <a:lnTo>
                      <a:pt x="97" y="107"/>
                    </a:lnTo>
                    <a:lnTo>
                      <a:pt x="102" y="107"/>
                    </a:lnTo>
                    <a:lnTo>
                      <a:pt x="102" y="102"/>
                    </a:lnTo>
                    <a:lnTo>
                      <a:pt x="102" y="102"/>
                    </a:lnTo>
                    <a:lnTo>
                      <a:pt x="107" y="102"/>
                    </a:lnTo>
                    <a:lnTo>
                      <a:pt x="107" y="97"/>
                    </a:lnTo>
                    <a:lnTo>
                      <a:pt x="107" y="97"/>
                    </a:lnTo>
                    <a:lnTo>
                      <a:pt x="112" y="97"/>
                    </a:lnTo>
                    <a:lnTo>
                      <a:pt x="112" y="92"/>
                    </a:lnTo>
                    <a:lnTo>
                      <a:pt x="117" y="92"/>
                    </a:lnTo>
                    <a:lnTo>
                      <a:pt x="117" y="92"/>
                    </a:lnTo>
                    <a:lnTo>
                      <a:pt x="117" y="92"/>
                    </a:lnTo>
                    <a:lnTo>
                      <a:pt x="122" y="92"/>
                    </a:lnTo>
                    <a:lnTo>
                      <a:pt x="122" y="92"/>
                    </a:lnTo>
                    <a:lnTo>
                      <a:pt x="127" y="92"/>
                    </a:lnTo>
                    <a:lnTo>
                      <a:pt x="127" y="87"/>
                    </a:lnTo>
                    <a:lnTo>
                      <a:pt x="132" y="87"/>
                    </a:lnTo>
                    <a:lnTo>
                      <a:pt x="132" y="87"/>
                    </a:lnTo>
                    <a:lnTo>
                      <a:pt x="137" y="87"/>
                    </a:lnTo>
                    <a:lnTo>
                      <a:pt x="137" y="92"/>
                    </a:lnTo>
                    <a:lnTo>
                      <a:pt x="142" y="92"/>
                    </a:lnTo>
                    <a:lnTo>
                      <a:pt x="142" y="92"/>
                    </a:lnTo>
                    <a:lnTo>
                      <a:pt x="142" y="92"/>
                    </a:lnTo>
                    <a:lnTo>
                      <a:pt x="147" y="92"/>
                    </a:lnTo>
                    <a:lnTo>
                      <a:pt x="147" y="92"/>
                    </a:lnTo>
                    <a:lnTo>
                      <a:pt x="152" y="97"/>
                    </a:lnTo>
                    <a:lnTo>
                      <a:pt x="152" y="97"/>
                    </a:lnTo>
                    <a:lnTo>
                      <a:pt x="152" y="97"/>
                    </a:lnTo>
                    <a:lnTo>
                      <a:pt x="158" y="97"/>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5" name="Oval 24">
                <a:extLst>
                  <a:ext uri="{FF2B5EF4-FFF2-40B4-BE49-F238E27FC236}">
                    <a16:creationId xmlns:a16="http://schemas.microsoft.com/office/drawing/2014/main" id="{109287E3-82C2-600A-D708-BE1073D143A7}"/>
                  </a:ext>
                </a:extLst>
              </p:cNvPr>
              <p:cNvSpPr>
                <a:spLocks noChangeArrowheads="1"/>
              </p:cNvSpPr>
              <p:nvPr/>
            </p:nvSpPr>
            <p:spPr bwMode="auto">
              <a:xfrm>
                <a:off x="1725" y="335"/>
                <a:ext cx="107" cy="10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6" name="Freeform 728">
                <a:extLst>
                  <a:ext uri="{FF2B5EF4-FFF2-40B4-BE49-F238E27FC236}">
                    <a16:creationId xmlns:a16="http://schemas.microsoft.com/office/drawing/2014/main" id="{337717C0-223D-07AC-197D-F0C7574BD1A9}"/>
                  </a:ext>
                </a:extLst>
              </p:cNvPr>
              <p:cNvSpPr>
                <a:spLocks/>
              </p:cNvSpPr>
              <p:nvPr/>
            </p:nvSpPr>
            <p:spPr bwMode="auto">
              <a:xfrm>
                <a:off x="1766" y="376"/>
                <a:ext cx="167" cy="167"/>
              </a:xfrm>
              <a:custGeom>
                <a:avLst/>
                <a:gdLst>
                  <a:gd name="T0" fmla="*/ 56 w 167"/>
                  <a:gd name="T1" fmla="*/ 5 h 167"/>
                  <a:gd name="T2" fmla="*/ 56 w 167"/>
                  <a:gd name="T3" fmla="*/ 0 h 167"/>
                  <a:gd name="T4" fmla="*/ 50 w 167"/>
                  <a:gd name="T5" fmla="*/ 0 h 167"/>
                  <a:gd name="T6" fmla="*/ 45 w 167"/>
                  <a:gd name="T7" fmla="*/ 0 h 167"/>
                  <a:gd name="T8" fmla="*/ 45 w 167"/>
                  <a:gd name="T9" fmla="*/ 0 h 167"/>
                  <a:gd name="T10" fmla="*/ 40 w 167"/>
                  <a:gd name="T11" fmla="*/ 0 h 167"/>
                  <a:gd name="T12" fmla="*/ 35 w 167"/>
                  <a:gd name="T13" fmla="*/ 0 h 167"/>
                  <a:gd name="T14" fmla="*/ 30 w 167"/>
                  <a:gd name="T15" fmla="*/ 0 h 167"/>
                  <a:gd name="T16" fmla="*/ 25 w 167"/>
                  <a:gd name="T17" fmla="*/ 0 h 167"/>
                  <a:gd name="T18" fmla="*/ 20 w 167"/>
                  <a:gd name="T19" fmla="*/ 5 h 167"/>
                  <a:gd name="T20" fmla="*/ 20 w 167"/>
                  <a:gd name="T21" fmla="*/ 5 h 167"/>
                  <a:gd name="T22" fmla="*/ 15 w 167"/>
                  <a:gd name="T23" fmla="*/ 10 h 167"/>
                  <a:gd name="T24" fmla="*/ 10 w 167"/>
                  <a:gd name="T25" fmla="*/ 10 h 167"/>
                  <a:gd name="T26" fmla="*/ 10 w 167"/>
                  <a:gd name="T27" fmla="*/ 15 h 167"/>
                  <a:gd name="T28" fmla="*/ 5 w 167"/>
                  <a:gd name="T29" fmla="*/ 20 h 167"/>
                  <a:gd name="T30" fmla="*/ 5 w 167"/>
                  <a:gd name="T31" fmla="*/ 25 h 167"/>
                  <a:gd name="T32" fmla="*/ 0 w 167"/>
                  <a:gd name="T33" fmla="*/ 25 h 167"/>
                  <a:gd name="T34" fmla="*/ 0 w 167"/>
                  <a:gd name="T35" fmla="*/ 30 h 167"/>
                  <a:gd name="T36" fmla="*/ 0 w 167"/>
                  <a:gd name="T37" fmla="*/ 35 h 167"/>
                  <a:gd name="T38" fmla="*/ 0 w 167"/>
                  <a:gd name="T39" fmla="*/ 40 h 167"/>
                  <a:gd name="T40" fmla="*/ 0 w 167"/>
                  <a:gd name="T41" fmla="*/ 45 h 167"/>
                  <a:gd name="T42" fmla="*/ 0 w 167"/>
                  <a:gd name="T43" fmla="*/ 45 h 167"/>
                  <a:gd name="T44" fmla="*/ 0 w 167"/>
                  <a:gd name="T45" fmla="*/ 50 h 167"/>
                  <a:gd name="T46" fmla="*/ 5 w 167"/>
                  <a:gd name="T47" fmla="*/ 55 h 167"/>
                  <a:gd name="T48" fmla="*/ 5 w 167"/>
                  <a:gd name="T49" fmla="*/ 55 h 167"/>
                  <a:gd name="T50" fmla="*/ 111 w 167"/>
                  <a:gd name="T51" fmla="*/ 167 h 167"/>
                  <a:gd name="T52" fmla="*/ 111 w 167"/>
                  <a:gd name="T53" fmla="*/ 162 h 167"/>
                  <a:gd name="T54" fmla="*/ 111 w 167"/>
                  <a:gd name="T55" fmla="*/ 162 h 167"/>
                  <a:gd name="T56" fmla="*/ 111 w 167"/>
                  <a:gd name="T57" fmla="*/ 157 h 167"/>
                  <a:gd name="T58" fmla="*/ 106 w 167"/>
                  <a:gd name="T59" fmla="*/ 152 h 167"/>
                  <a:gd name="T60" fmla="*/ 106 w 167"/>
                  <a:gd name="T61" fmla="*/ 147 h 167"/>
                  <a:gd name="T62" fmla="*/ 106 w 167"/>
                  <a:gd name="T63" fmla="*/ 142 h 167"/>
                  <a:gd name="T64" fmla="*/ 111 w 167"/>
                  <a:gd name="T65" fmla="*/ 142 h 167"/>
                  <a:gd name="T66" fmla="*/ 111 w 167"/>
                  <a:gd name="T67" fmla="*/ 137 h 167"/>
                  <a:gd name="T68" fmla="*/ 111 w 167"/>
                  <a:gd name="T69" fmla="*/ 131 h 167"/>
                  <a:gd name="T70" fmla="*/ 116 w 167"/>
                  <a:gd name="T71" fmla="*/ 126 h 167"/>
                  <a:gd name="T72" fmla="*/ 116 w 167"/>
                  <a:gd name="T73" fmla="*/ 121 h 167"/>
                  <a:gd name="T74" fmla="*/ 121 w 167"/>
                  <a:gd name="T75" fmla="*/ 121 h 167"/>
                  <a:gd name="T76" fmla="*/ 127 w 167"/>
                  <a:gd name="T77" fmla="*/ 116 h 167"/>
                  <a:gd name="T78" fmla="*/ 132 w 167"/>
                  <a:gd name="T79" fmla="*/ 116 h 167"/>
                  <a:gd name="T80" fmla="*/ 132 w 167"/>
                  <a:gd name="T81" fmla="*/ 111 h 167"/>
                  <a:gd name="T82" fmla="*/ 137 w 167"/>
                  <a:gd name="T83" fmla="*/ 111 h 167"/>
                  <a:gd name="T84" fmla="*/ 142 w 167"/>
                  <a:gd name="T85" fmla="*/ 106 h 167"/>
                  <a:gd name="T86" fmla="*/ 147 w 167"/>
                  <a:gd name="T87" fmla="*/ 106 h 167"/>
                  <a:gd name="T88" fmla="*/ 152 w 167"/>
                  <a:gd name="T89" fmla="*/ 106 h 167"/>
                  <a:gd name="T90" fmla="*/ 157 w 167"/>
                  <a:gd name="T91" fmla="*/ 106 h 167"/>
                  <a:gd name="T92" fmla="*/ 157 w 167"/>
                  <a:gd name="T93" fmla="*/ 111 h 167"/>
                  <a:gd name="T94" fmla="*/ 162 w 167"/>
                  <a:gd name="T95" fmla="*/ 111 h 167"/>
                  <a:gd name="T96" fmla="*/ 167 w 167"/>
                  <a:gd name="T97" fmla="*/ 111 h 167"/>
                  <a:gd name="T98" fmla="*/ 167 w 167"/>
                  <a:gd name="T99" fmla="*/ 11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7" h="167">
                    <a:moveTo>
                      <a:pt x="61" y="5"/>
                    </a:moveTo>
                    <a:lnTo>
                      <a:pt x="56" y="5"/>
                    </a:lnTo>
                    <a:lnTo>
                      <a:pt x="56" y="5"/>
                    </a:lnTo>
                    <a:lnTo>
                      <a:pt x="56" y="0"/>
                    </a:lnTo>
                    <a:lnTo>
                      <a:pt x="50" y="0"/>
                    </a:lnTo>
                    <a:lnTo>
                      <a:pt x="50" y="0"/>
                    </a:lnTo>
                    <a:lnTo>
                      <a:pt x="50" y="0"/>
                    </a:lnTo>
                    <a:lnTo>
                      <a:pt x="45" y="0"/>
                    </a:lnTo>
                    <a:lnTo>
                      <a:pt x="45" y="0"/>
                    </a:lnTo>
                    <a:lnTo>
                      <a:pt x="45" y="0"/>
                    </a:lnTo>
                    <a:lnTo>
                      <a:pt x="40" y="0"/>
                    </a:lnTo>
                    <a:lnTo>
                      <a:pt x="40" y="0"/>
                    </a:lnTo>
                    <a:lnTo>
                      <a:pt x="35" y="0"/>
                    </a:lnTo>
                    <a:lnTo>
                      <a:pt x="35" y="0"/>
                    </a:lnTo>
                    <a:lnTo>
                      <a:pt x="30" y="0"/>
                    </a:lnTo>
                    <a:lnTo>
                      <a:pt x="30" y="0"/>
                    </a:lnTo>
                    <a:lnTo>
                      <a:pt x="30" y="0"/>
                    </a:lnTo>
                    <a:lnTo>
                      <a:pt x="25" y="0"/>
                    </a:lnTo>
                    <a:lnTo>
                      <a:pt x="25" y="0"/>
                    </a:lnTo>
                    <a:lnTo>
                      <a:pt x="20" y="5"/>
                    </a:lnTo>
                    <a:lnTo>
                      <a:pt x="20" y="5"/>
                    </a:lnTo>
                    <a:lnTo>
                      <a:pt x="20" y="5"/>
                    </a:lnTo>
                    <a:lnTo>
                      <a:pt x="15" y="5"/>
                    </a:lnTo>
                    <a:lnTo>
                      <a:pt x="15" y="10"/>
                    </a:lnTo>
                    <a:lnTo>
                      <a:pt x="15" y="10"/>
                    </a:lnTo>
                    <a:lnTo>
                      <a:pt x="10" y="10"/>
                    </a:lnTo>
                    <a:lnTo>
                      <a:pt x="10" y="15"/>
                    </a:lnTo>
                    <a:lnTo>
                      <a:pt x="10" y="15"/>
                    </a:lnTo>
                    <a:lnTo>
                      <a:pt x="5" y="15"/>
                    </a:lnTo>
                    <a:lnTo>
                      <a:pt x="5" y="20"/>
                    </a:lnTo>
                    <a:lnTo>
                      <a:pt x="5" y="20"/>
                    </a:lnTo>
                    <a:lnTo>
                      <a:pt x="5" y="25"/>
                    </a:lnTo>
                    <a:lnTo>
                      <a:pt x="0" y="25"/>
                    </a:lnTo>
                    <a:lnTo>
                      <a:pt x="0" y="25"/>
                    </a:lnTo>
                    <a:lnTo>
                      <a:pt x="0" y="30"/>
                    </a:lnTo>
                    <a:lnTo>
                      <a:pt x="0" y="30"/>
                    </a:lnTo>
                    <a:lnTo>
                      <a:pt x="0" y="35"/>
                    </a:lnTo>
                    <a:lnTo>
                      <a:pt x="0" y="35"/>
                    </a:lnTo>
                    <a:lnTo>
                      <a:pt x="0" y="40"/>
                    </a:lnTo>
                    <a:lnTo>
                      <a:pt x="0" y="40"/>
                    </a:lnTo>
                    <a:lnTo>
                      <a:pt x="0" y="40"/>
                    </a:lnTo>
                    <a:lnTo>
                      <a:pt x="0" y="45"/>
                    </a:lnTo>
                    <a:lnTo>
                      <a:pt x="0" y="45"/>
                    </a:lnTo>
                    <a:lnTo>
                      <a:pt x="0" y="45"/>
                    </a:lnTo>
                    <a:lnTo>
                      <a:pt x="0" y="50"/>
                    </a:lnTo>
                    <a:lnTo>
                      <a:pt x="0" y="50"/>
                    </a:lnTo>
                    <a:lnTo>
                      <a:pt x="5" y="55"/>
                    </a:lnTo>
                    <a:lnTo>
                      <a:pt x="5" y="55"/>
                    </a:lnTo>
                    <a:lnTo>
                      <a:pt x="5" y="55"/>
                    </a:lnTo>
                    <a:lnTo>
                      <a:pt x="5" y="55"/>
                    </a:lnTo>
                    <a:lnTo>
                      <a:pt x="116" y="167"/>
                    </a:lnTo>
                    <a:lnTo>
                      <a:pt x="111" y="167"/>
                    </a:lnTo>
                    <a:lnTo>
                      <a:pt x="111" y="167"/>
                    </a:lnTo>
                    <a:lnTo>
                      <a:pt x="111" y="162"/>
                    </a:lnTo>
                    <a:lnTo>
                      <a:pt x="111" y="162"/>
                    </a:lnTo>
                    <a:lnTo>
                      <a:pt x="111" y="162"/>
                    </a:lnTo>
                    <a:lnTo>
                      <a:pt x="111" y="157"/>
                    </a:lnTo>
                    <a:lnTo>
                      <a:pt x="111" y="157"/>
                    </a:lnTo>
                    <a:lnTo>
                      <a:pt x="106" y="152"/>
                    </a:lnTo>
                    <a:lnTo>
                      <a:pt x="106" y="152"/>
                    </a:lnTo>
                    <a:lnTo>
                      <a:pt x="106" y="152"/>
                    </a:lnTo>
                    <a:lnTo>
                      <a:pt x="106" y="147"/>
                    </a:lnTo>
                    <a:lnTo>
                      <a:pt x="106" y="147"/>
                    </a:lnTo>
                    <a:lnTo>
                      <a:pt x="106" y="142"/>
                    </a:lnTo>
                    <a:lnTo>
                      <a:pt x="111" y="142"/>
                    </a:lnTo>
                    <a:lnTo>
                      <a:pt x="111" y="142"/>
                    </a:lnTo>
                    <a:lnTo>
                      <a:pt x="111" y="137"/>
                    </a:lnTo>
                    <a:lnTo>
                      <a:pt x="111" y="137"/>
                    </a:lnTo>
                    <a:lnTo>
                      <a:pt x="111" y="131"/>
                    </a:lnTo>
                    <a:lnTo>
                      <a:pt x="111" y="131"/>
                    </a:lnTo>
                    <a:lnTo>
                      <a:pt x="116" y="131"/>
                    </a:lnTo>
                    <a:lnTo>
                      <a:pt x="116" y="126"/>
                    </a:lnTo>
                    <a:lnTo>
                      <a:pt x="116" y="126"/>
                    </a:lnTo>
                    <a:lnTo>
                      <a:pt x="116" y="121"/>
                    </a:lnTo>
                    <a:lnTo>
                      <a:pt x="121" y="121"/>
                    </a:lnTo>
                    <a:lnTo>
                      <a:pt x="121" y="121"/>
                    </a:lnTo>
                    <a:lnTo>
                      <a:pt x="121" y="116"/>
                    </a:lnTo>
                    <a:lnTo>
                      <a:pt x="127" y="116"/>
                    </a:lnTo>
                    <a:lnTo>
                      <a:pt x="127" y="116"/>
                    </a:lnTo>
                    <a:lnTo>
                      <a:pt x="132" y="116"/>
                    </a:lnTo>
                    <a:lnTo>
                      <a:pt x="132" y="111"/>
                    </a:lnTo>
                    <a:lnTo>
                      <a:pt x="132" y="111"/>
                    </a:lnTo>
                    <a:lnTo>
                      <a:pt x="137" y="111"/>
                    </a:lnTo>
                    <a:lnTo>
                      <a:pt x="137" y="111"/>
                    </a:lnTo>
                    <a:lnTo>
                      <a:pt x="142" y="111"/>
                    </a:lnTo>
                    <a:lnTo>
                      <a:pt x="142" y="106"/>
                    </a:lnTo>
                    <a:lnTo>
                      <a:pt x="147" y="106"/>
                    </a:lnTo>
                    <a:lnTo>
                      <a:pt x="147" y="106"/>
                    </a:lnTo>
                    <a:lnTo>
                      <a:pt x="147" y="106"/>
                    </a:lnTo>
                    <a:lnTo>
                      <a:pt x="152" y="106"/>
                    </a:lnTo>
                    <a:lnTo>
                      <a:pt x="152" y="106"/>
                    </a:lnTo>
                    <a:lnTo>
                      <a:pt x="157" y="106"/>
                    </a:lnTo>
                    <a:lnTo>
                      <a:pt x="157" y="106"/>
                    </a:lnTo>
                    <a:lnTo>
                      <a:pt x="157" y="111"/>
                    </a:lnTo>
                    <a:lnTo>
                      <a:pt x="162" y="111"/>
                    </a:lnTo>
                    <a:lnTo>
                      <a:pt x="162" y="111"/>
                    </a:lnTo>
                    <a:lnTo>
                      <a:pt x="162" y="111"/>
                    </a:lnTo>
                    <a:lnTo>
                      <a:pt x="167" y="111"/>
                    </a:lnTo>
                    <a:lnTo>
                      <a:pt x="167" y="111"/>
                    </a:lnTo>
                    <a:lnTo>
                      <a:pt x="167" y="116"/>
                    </a:lnTo>
                    <a:lnTo>
                      <a:pt x="6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7" name="Oval 26">
                <a:extLst>
                  <a:ext uri="{FF2B5EF4-FFF2-40B4-BE49-F238E27FC236}">
                    <a16:creationId xmlns:a16="http://schemas.microsoft.com/office/drawing/2014/main" id="{026787FF-D30A-767D-2538-E5E5C7998E0A}"/>
                  </a:ext>
                </a:extLst>
              </p:cNvPr>
              <p:cNvSpPr>
                <a:spLocks noChangeArrowheads="1"/>
              </p:cNvSpPr>
              <p:nvPr/>
            </p:nvSpPr>
            <p:spPr bwMode="auto">
              <a:xfrm>
                <a:off x="2689" y="376"/>
                <a:ext cx="107"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8" name="Freeform 730">
                <a:extLst>
                  <a:ext uri="{FF2B5EF4-FFF2-40B4-BE49-F238E27FC236}">
                    <a16:creationId xmlns:a16="http://schemas.microsoft.com/office/drawing/2014/main" id="{BA6C2733-9B50-13E3-CE67-B1908D19B30D}"/>
                  </a:ext>
                </a:extLst>
              </p:cNvPr>
              <p:cNvSpPr>
                <a:spLocks/>
              </p:cNvSpPr>
              <p:nvPr/>
            </p:nvSpPr>
            <p:spPr bwMode="auto">
              <a:xfrm>
                <a:off x="2583" y="411"/>
                <a:ext cx="177" cy="162"/>
              </a:xfrm>
              <a:custGeom>
                <a:avLst/>
                <a:gdLst>
                  <a:gd name="T0" fmla="*/ 167 w 177"/>
                  <a:gd name="T1" fmla="*/ 61 h 162"/>
                  <a:gd name="T2" fmla="*/ 172 w 177"/>
                  <a:gd name="T3" fmla="*/ 61 h 162"/>
                  <a:gd name="T4" fmla="*/ 172 w 177"/>
                  <a:gd name="T5" fmla="*/ 56 h 162"/>
                  <a:gd name="T6" fmla="*/ 172 w 177"/>
                  <a:gd name="T7" fmla="*/ 56 h 162"/>
                  <a:gd name="T8" fmla="*/ 177 w 177"/>
                  <a:gd name="T9" fmla="*/ 51 h 162"/>
                  <a:gd name="T10" fmla="*/ 177 w 177"/>
                  <a:gd name="T11" fmla="*/ 46 h 162"/>
                  <a:gd name="T12" fmla="*/ 177 w 177"/>
                  <a:gd name="T13" fmla="*/ 41 h 162"/>
                  <a:gd name="T14" fmla="*/ 172 w 177"/>
                  <a:gd name="T15" fmla="*/ 36 h 162"/>
                  <a:gd name="T16" fmla="*/ 172 w 177"/>
                  <a:gd name="T17" fmla="*/ 31 h 162"/>
                  <a:gd name="T18" fmla="*/ 172 w 177"/>
                  <a:gd name="T19" fmla="*/ 31 h 162"/>
                  <a:gd name="T20" fmla="*/ 172 w 177"/>
                  <a:gd name="T21" fmla="*/ 25 h 162"/>
                  <a:gd name="T22" fmla="*/ 167 w 177"/>
                  <a:gd name="T23" fmla="*/ 20 h 162"/>
                  <a:gd name="T24" fmla="*/ 162 w 177"/>
                  <a:gd name="T25" fmla="*/ 15 h 162"/>
                  <a:gd name="T26" fmla="*/ 162 w 177"/>
                  <a:gd name="T27" fmla="*/ 15 h 162"/>
                  <a:gd name="T28" fmla="*/ 157 w 177"/>
                  <a:gd name="T29" fmla="*/ 10 h 162"/>
                  <a:gd name="T30" fmla="*/ 152 w 177"/>
                  <a:gd name="T31" fmla="*/ 5 h 162"/>
                  <a:gd name="T32" fmla="*/ 152 w 177"/>
                  <a:gd name="T33" fmla="*/ 5 h 162"/>
                  <a:gd name="T34" fmla="*/ 147 w 177"/>
                  <a:gd name="T35" fmla="*/ 5 h 162"/>
                  <a:gd name="T36" fmla="*/ 142 w 177"/>
                  <a:gd name="T37" fmla="*/ 0 h 162"/>
                  <a:gd name="T38" fmla="*/ 137 w 177"/>
                  <a:gd name="T39" fmla="*/ 0 h 162"/>
                  <a:gd name="T40" fmla="*/ 131 w 177"/>
                  <a:gd name="T41" fmla="*/ 0 h 162"/>
                  <a:gd name="T42" fmla="*/ 131 w 177"/>
                  <a:gd name="T43" fmla="*/ 0 h 162"/>
                  <a:gd name="T44" fmla="*/ 126 w 177"/>
                  <a:gd name="T45" fmla="*/ 0 h 162"/>
                  <a:gd name="T46" fmla="*/ 121 w 177"/>
                  <a:gd name="T47" fmla="*/ 5 h 162"/>
                  <a:gd name="T48" fmla="*/ 121 w 177"/>
                  <a:gd name="T49" fmla="*/ 5 h 162"/>
                  <a:gd name="T50" fmla="*/ 0 w 177"/>
                  <a:gd name="T51" fmla="*/ 102 h 162"/>
                  <a:gd name="T52" fmla="*/ 5 w 177"/>
                  <a:gd name="T53" fmla="*/ 102 h 162"/>
                  <a:gd name="T54" fmla="*/ 5 w 177"/>
                  <a:gd name="T55" fmla="*/ 102 h 162"/>
                  <a:gd name="T56" fmla="*/ 10 w 177"/>
                  <a:gd name="T57" fmla="*/ 102 h 162"/>
                  <a:gd name="T58" fmla="*/ 15 w 177"/>
                  <a:gd name="T59" fmla="*/ 102 h 162"/>
                  <a:gd name="T60" fmla="*/ 15 w 177"/>
                  <a:gd name="T61" fmla="*/ 102 h 162"/>
                  <a:gd name="T62" fmla="*/ 20 w 177"/>
                  <a:gd name="T63" fmla="*/ 102 h 162"/>
                  <a:gd name="T64" fmla="*/ 25 w 177"/>
                  <a:gd name="T65" fmla="*/ 102 h 162"/>
                  <a:gd name="T66" fmla="*/ 30 w 177"/>
                  <a:gd name="T67" fmla="*/ 107 h 162"/>
                  <a:gd name="T68" fmla="*/ 35 w 177"/>
                  <a:gd name="T69" fmla="*/ 107 h 162"/>
                  <a:gd name="T70" fmla="*/ 35 w 177"/>
                  <a:gd name="T71" fmla="*/ 112 h 162"/>
                  <a:gd name="T72" fmla="*/ 40 w 177"/>
                  <a:gd name="T73" fmla="*/ 112 h 162"/>
                  <a:gd name="T74" fmla="*/ 45 w 177"/>
                  <a:gd name="T75" fmla="*/ 117 h 162"/>
                  <a:gd name="T76" fmla="*/ 45 w 177"/>
                  <a:gd name="T77" fmla="*/ 122 h 162"/>
                  <a:gd name="T78" fmla="*/ 50 w 177"/>
                  <a:gd name="T79" fmla="*/ 127 h 162"/>
                  <a:gd name="T80" fmla="*/ 50 w 177"/>
                  <a:gd name="T81" fmla="*/ 132 h 162"/>
                  <a:gd name="T82" fmla="*/ 50 w 177"/>
                  <a:gd name="T83" fmla="*/ 132 h 162"/>
                  <a:gd name="T84" fmla="*/ 55 w 177"/>
                  <a:gd name="T85" fmla="*/ 137 h 162"/>
                  <a:gd name="T86" fmla="*/ 55 w 177"/>
                  <a:gd name="T87" fmla="*/ 142 h 162"/>
                  <a:gd name="T88" fmla="*/ 55 w 177"/>
                  <a:gd name="T89" fmla="*/ 147 h 162"/>
                  <a:gd name="T90" fmla="*/ 50 w 177"/>
                  <a:gd name="T91" fmla="*/ 152 h 162"/>
                  <a:gd name="T92" fmla="*/ 50 w 177"/>
                  <a:gd name="T93" fmla="*/ 152 h 162"/>
                  <a:gd name="T94" fmla="*/ 50 w 177"/>
                  <a:gd name="T95" fmla="*/ 157 h 162"/>
                  <a:gd name="T96" fmla="*/ 45 w 177"/>
                  <a:gd name="T97" fmla="*/ 162 h 162"/>
                  <a:gd name="T98" fmla="*/ 45 w 177"/>
                  <a:gd name="T9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 h="162">
                    <a:moveTo>
                      <a:pt x="167" y="66"/>
                    </a:moveTo>
                    <a:lnTo>
                      <a:pt x="167" y="61"/>
                    </a:lnTo>
                    <a:lnTo>
                      <a:pt x="167" y="61"/>
                    </a:lnTo>
                    <a:lnTo>
                      <a:pt x="172" y="61"/>
                    </a:lnTo>
                    <a:lnTo>
                      <a:pt x="172" y="61"/>
                    </a:lnTo>
                    <a:lnTo>
                      <a:pt x="172" y="56"/>
                    </a:lnTo>
                    <a:lnTo>
                      <a:pt x="172" y="56"/>
                    </a:lnTo>
                    <a:lnTo>
                      <a:pt x="172" y="56"/>
                    </a:lnTo>
                    <a:lnTo>
                      <a:pt x="172" y="51"/>
                    </a:lnTo>
                    <a:lnTo>
                      <a:pt x="177" y="51"/>
                    </a:lnTo>
                    <a:lnTo>
                      <a:pt x="177" y="46"/>
                    </a:lnTo>
                    <a:lnTo>
                      <a:pt x="177" y="46"/>
                    </a:lnTo>
                    <a:lnTo>
                      <a:pt x="177" y="46"/>
                    </a:lnTo>
                    <a:lnTo>
                      <a:pt x="177" y="41"/>
                    </a:lnTo>
                    <a:lnTo>
                      <a:pt x="177" y="41"/>
                    </a:lnTo>
                    <a:lnTo>
                      <a:pt x="172" y="36"/>
                    </a:lnTo>
                    <a:lnTo>
                      <a:pt x="172" y="36"/>
                    </a:lnTo>
                    <a:lnTo>
                      <a:pt x="172" y="31"/>
                    </a:lnTo>
                    <a:lnTo>
                      <a:pt x="172" y="31"/>
                    </a:lnTo>
                    <a:lnTo>
                      <a:pt x="172" y="31"/>
                    </a:lnTo>
                    <a:lnTo>
                      <a:pt x="172" y="25"/>
                    </a:lnTo>
                    <a:lnTo>
                      <a:pt x="172" y="25"/>
                    </a:lnTo>
                    <a:lnTo>
                      <a:pt x="167" y="20"/>
                    </a:lnTo>
                    <a:lnTo>
                      <a:pt x="167" y="20"/>
                    </a:lnTo>
                    <a:lnTo>
                      <a:pt x="167" y="20"/>
                    </a:lnTo>
                    <a:lnTo>
                      <a:pt x="162" y="15"/>
                    </a:lnTo>
                    <a:lnTo>
                      <a:pt x="162" y="15"/>
                    </a:lnTo>
                    <a:lnTo>
                      <a:pt x="162" y="15"/>
                    </a:lnTo>
                    <a:lnTo>
                      <a:pt x="157" y="10"/>
                    </a:lnTo>
                    <a:lnTo>
                      <a:pt x="157" y="10"/>
                    </a:lnTo>
                    <a:lnTo>
                      <a:pt x="157" y="10"/>
                    </a:lnTo>
                    <a:lnTo>
                      <a:pt x="152" y="5"/>
                    </a:lnTo>
                    <a:lnTo>
                      <a:pt x="152" y="5"/>
                    </a:lnTo>
                    <a:lnTo>
                      <a:pt x="152" y="5"/>
                    </a:lnTo>
                    <a:lnTo>
                      <a:pt x="147" y="5"/>
                    </a:lnTo>
                    <a:lnTo>
                      <a:pt x="147" y="5"/>
                    </a:lnTo>
                    <a:lnTo>
                      <a:pt x="142" y="0"/>
                    </a:lnTo>
                    <a:lnTo>
                      <a:pt x="142" y="0"/>
                    </a:lnTo>
                    <a:lnTo>
                      <a:pt x="142" y="0"/>
                    </a:lnTo>
                    <a:lnTo>
                      <a:pt x="137" y="0"/>
                    </a:lnTo>
                    <a:lnTo>
                      <a:pt x="137" y="0"/>
                    </a:lnTo>
                    <a:lnTo>
                      <a:pt x="131" y="0"/>
                    </a:lnTo>
                    <a:lnTo>
                      <a:pt x="131" y="0"/>
                    </a:lnTo>
                    <a:lnTo>
                      <a:pt x="131" y="0"/>
                    </a:lnTo>
                    <a:lnTo>
                      <a:pt x="126" y="0"/>
                    </a:lnTo>
                    <a:lnTo>
                      <a:pt x="126" y="0"/>
                    </a:lnTo>
                    <a:lnTo>
                      <a:pt x="126" y="5"/>
                    </a:lnTo>
                    <a:lnTo>
                      <a:pt x="121" y="5"/>
                    </a:lnTo>
                    <a:lnTo>
                      <a:pt x="121" y="5"/>
                    </a:lnTo>
                    <a:lnTo>
                      <a:pt x="121" y="5"/>
                    </a:lnTo>
                    <a:lnTo>
                      <a:pt x="0" y="107"/>
                    </a:lnTo>
                    <a:lnTo>
                      <a:pt x="0" y="102"/>
                    </a:lnTo>
                    <a:lnTo>
                      <a:pt x="0" y="102"/>
                    </a:lnTo>
                    <a:lnTo>
                      <a:pt x="5" y="102"/>
                    </a:lnTo>
                    <a:lnTo>
                      <a:pt x="5" y="102"/>
                    </a:lnTo>
                    <a:lnTo>
                      <a:pt x="5" y="102"/>
                    </a:lnTo>
                    <a:lnTo>
                      <a:pt x="10" y="102"/>
                    </a:lnTo>
                    <a:lnTo>
                      <a:pt x="10" y="102"/>
                    </a:lnTo>
                    <a:lnTo>
                      <a:pt x="10" y="102"/>
                    </a:lnTo>
                    <a:lnTo>
                      <a:pt x="15" y="102"/>
                    </a:lnTo>
                    <a:lnTo>
                      <a:pt x="15" y="102"/>
                    </a:lnTo>
                    <a:lnTo>
                      <a:pt x="15" y="102"/>
                    </a:lnTo>
                    <a:lnTo>
                      <a:pt x="20" y="102"/>
                    </a:lnTo>
                    <a:lnTo>
                      <a:pt x="20" y="102"/>
                    </a:lnTo>
                    <a:lnTo>
                      <a:pt x="25" y="102"/>
                    </a:lnTo>
                    <a:lnTo>
                      <a:pt x="25" y="102"/>
                    </a:lnTo>
                    <a:lnTo>
                      <a:pt x="30" y="102"/>
                    </a:lnTo>
                    <a:lnTo>
                      <a:pt x="30" y="107"/>
                    </a:lnTo>
                    <a:lnTo>
                      <a:pt x="30" y="107"/>
                    </a:lnTo>
                    <a:lnTo>
                      <a:pt x="35" y="107"/>
                    </a:lnTo>
                    <a:lnTo>
                      <a:pt x="35" y="107"/>
                    </a:lnTo>
                    <a:lnTo>
                      <a:pt x="35" y="112"/>
                    </a:lnTo>
                    <a:lnTo>
                      <a:pt x="40" y="112"/>
                    </a:lnTo>
                    <a:lnTo>
                      <a:pt x="40" y="112"/>
                    </a:lnTo>
                    <a:lnTo>
                      <a:pt x="40" y="117"/>
                    </a:lnTo>
                    <a:lnTo>
                      <a:pt x="45" y="117"/>
                    </a:lnTo>
                    <a:lnTo>
                      <a:pt x="45" y="122"/>
                    </a:lnTo>
                    <a:lnTo>
                      <a:pt x="45" y="122"/>
                    </a:lnTo>
                    <a:lnTo>
                      <a:pt x="45" y="122"/>
                    </a:lnTo>
                    <a:lnTo>
                      <a:pt x="50" y="127"/>
                    </a:lnTo>
                    <a:lnTo>
                      <a:pt x="50" y="127"/>
                    </a:lnTo>
                    <a:lnTo>
                      <a:pt x="50" y="132"/>
                    </a:lnTo>
                    <a:lnTo>
                      <a:pt x="50" y="132"/>
                    </a:lnTo>
                    <a:lnTo>
                      <a:pt x="50" y="132"/>
                    </a:lnTo>
                    <a:lnTo>
                      <a:pt x="50" y="137"/>
                    </a:lnTo>
                    <a:lnTo>
                      <a:pt x="55" y="137"/>
                    </a:lnTo>
                    <a:lnTo>
                      <a:pt x="55" y="142"/>
                    </a:lnTo>
                    <a:lnTo>
                      <a:pt x="55" y="142"/>
                    </a:lnTo>
                    <a:lnTo>
                      <a:pt x="55" y="147"/>
                    </a:lnTo>
                    <a:lnTo>
                      <a:pt x="55" y="147"/>
                    </a:lnTo>
                    <a:lnTo>
                      <a:pt x="55" y="147"/>
                    </a:lnTo>
                    <a:lnTo>
                      <a:pt x="50" y="152"/>
                    </a:lnTo>
                    <a:lnTo>
                      <a:pt x="50" y="152"/>
                    </a:lnTo>
                    <a:lnTo>
                      <a:pt x="50" y="152"/>
                    </a:lnTo>
                    <a:lnTo>
                      <a:pt x="50" y="157"/>
                    </a:lnTo>
                    <a:lnTo>
                      <a:pt x="50" y="157"/>
                    </a:lnTo>
                    <a:lnTo>
                      <a:pt x="50" y="157"/>
                    </a:lnTo>
                    <a:lnTo>
                      <a:pt x="45" y="162"/>
                    </a:lnTo>
                    <a:lnTo>
                      <a:pt x="45" y="162"/>
                    </a:lnTo>
                    <a:lnTo>
                      <a:pt x="45" y="162"/>
                    </a:lnTo>
                    <a:lnTo>
                      <a:pt x="167"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9" name="Oval 28">
                <a:extLst>
                  <a:ext uri="{FF2B5EF4-FFF2-40B4-BE49-F238E27FC236}">
                    <a16:creationId xmlns:a16="http://schemas.microsoft.com/office/drawing/2014/main" id="{A80B74BF-2443-EA26-1D97-46C5D7FF1FCE}"/>
                  </a:ext>
                </a:extLst>
              </p:cNvPr>
              <p:cNvSpPr>
                <a:spLocks noChangeArrowheads="1"/>
              </p:cNvSpPr>
              <p:nvPr/>
            </p:nvSpPr>
            <p:spPr bwMode="auto">
              <a:xfrm>
                <a:off x="6139" y="2258"/>
                <a:ext cx="107" cy="10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30" name="Freeform 732">
                <a:extLst>
                  <a:ext uri="{FF2B5EF4-FFF2-40B4-BE49-F238E27FC236}">
                    <a16:creationId xmlns:a16="http://schemas.microsoft.com/office/drawing/2014/main" id="{0355A05B-F51C-1781-6CDC-1E556FCDD047}"/>
                  </a:ext>
                </a:extLst>
              </p:cNvPr>
              <p:cNvSpPr>
                <a:spLocks/>
              </p:cNvSpPr>
              <p:nvPr/>
            </p:nvSpPr>
            <p:spPr bwMode="auto">
              <a:xfrm>
                <a:off x="6094" y="2172"/>
                <a:ext cx="132" cy="162"/>
              </a:xfrm>
              <a:custGeom>
                <a:avLst/>
                <a:gdLst>
                  <a:gd name="T0" fmla="*/ 61 w 132"/>
                  <a:gd name="T1" fmla="*/ 147 h 162"/>
                  <a:gd name="T2" fmla="*/ 66 w 132"/>
                  <a:gd name="T3" fmla="*/ 152 h 162"/>
                  <a:gd name="T4" fmla="*/ 66 w 132"/>
                  <a:gd name="T5" fmla="*/ 152 h 162"/>
                  <a:gd name="T6" fmla="*/ 71 w 132"/>
                  <a:gd name="T7" fmla="*/ 157 h 162"/>
                  <a:gd name="T8" fmla="*/ 76 w 132"/>
                  <a:gd name="T9" fmla="*/ 157 h 162"/>
                  <a:gd name="T10" fmla="*/ 81 w 132"/>
                  <a:gd name="T11" fmla="*/ 157 h 162"/>
                  <a:gd name="T12" fmla="*/ 81 w 132"/>
                  <a:gd name="T13" fmla="*/ 162 h 162"/>
                  <a:gd name="T14" fmla="*/ 86 w 132"/>
                  <a:gd name="T15" fmla="*/ 162 h 162"/>
                  <a:gd name="T16" fmla="*/ 91 w 132"/>
                  <a:gd name="T17" fmla="*/ 162 h 162"/>
                  <a:gd name="T18" fmla="*/ 96 w 132"/>
                  <a:gd name="T19" fmla="*/ 157 h 162"/>
                  <a:gd name="T20" fmla="*/ 101 w 132"/>
                  <a:gd name="T21" fmla="*/ 157 h 162"/>
                  <a:gd name="T22" fmla="*/ 106 w 132"/>
                  <a:gd name="T23" fmla="*/ 157 h 162"/>
                  <a:gd name="T24" fmla="*/ 111 w 132"/>
                  <a:gd name="T25" fmla="*/ 152 h 162"/>
                  <a:gd name="T26" fmla="*/ 116 w 132"/>
                  <a:gd name="T27" fmla="*/ 152 h 162"/>
                  <a:gd name="T28" fmla="*/ 116 w 132"/>
                  <a:gd name="T29" fmla="*/ 147 h 162"/>
                  <a:gd name="T30" fmla="*/ 121 w 132"/>
                  <a:gd name="T31" fmla="*/ 147 h 162"/>
                  <a:gd name="T32" fmla="*/ 121 w 132"/>
                  <a:gd name="T33" fmla="*/ 142 h 162"/>
                  <a:gd name="T34" fmla="*/ 126 w 132"/>
                  <a:gd name="T35" fmla="*/ 137 h 162"/>
                  <a:gd name="T36" fmla="*/ 126 w 132"/>
                  <a:gd name="T37" fmla="*/ 132 h 162"/>
                  <a:gd name="T38" fmla="*/ 132 w 132"/>
                  <a:gd name="T39" fmla="*/ 132 h 162"/>
                  <a:gd name="T40" fmla="*/ 132 w 132"/>
                  <a:gd name="T41" fmla="*/ 127 h 162"/>
                  <a:gd name="T42" fmla="*/ 132 w 132"/>
                  <a:gd name="T43" fmla="*/ 122 h 162"/>
                  <a:gd name="T44" fmla="*/ 132 w 132"/>
                  <a:gd name="T45" fmla="*/ 117 h 162"/>
                  <a:gd name="T46" fmla="*/ 126 w 132"/>
                  <a:gd name="T47" fmla="*/ 112 h 162"/>
                  <a:gd name="T48" fmla="*/ 126 w 132"/>
                  <a:gd name="T49" fmla="*/ 112 h 162"/>
                  <a:gd name="T50" fmla="*/ 66 w 132"/>
                  <a:gd name="T51" fmla="*/ 0 h 162"/>
                  <a:gd name="T52" fmla="*/ 71 w 132"/>
                  <a:gd name="T53" fmla="*/ 5 h 162"/>
                  <a:gd name="T54" fmla="*/ 71 w 132"/>
                  <a:gd name="T55" fmla="*/ 10 h 162"/>
                  <a:gd name="T56" fmla="*/ 71 w 132"/>
                  <a:gd name="T57" fmla="*/ 15 h 162"/>
                  <a:gd name="T58" fmla="*/ 71 w 132"/>
                  <a:gd name="T59" fmla="*/ 15 h 162"/>
                  <a:gd name="T60" fmla="*/ 71 w 132"/>
                  <a:gd name="T61" fmla="*/ 20 h 162"/>
                  <a:gd name="T62" fmla="*/ 66 w 132"/>
                  <a:gd name="T63" fmla="*/ 25 h 162"/>
                  <a:gd name="T64" fmla="*/ 66 w 132"/>
                  <a:gd name="T65" fmla="*/ 30 h 162"/>
                  <a:gd name="T66" fmla="*/ 61 w 132"/>
                  <a:gd name="T67" fmla="*/ 35 h 162"/>
                  <a:gd name="T68" fmla="*/ 61 w 132"/>
                  <a:gd name="T69" fmla="*/ 35 h 162"/>
                  <a:gd name="T70" fmla="*/ 55 w 132"/>
                  <a:gd name="T71" fmla="*/ 41 h 162"/>
                  <a:gd name="T72" fmla="*/ 50 w 132"/>
                  <a:gd name="T73" fmla="*/ 46 h 162"/>
                  <a:gd name="T74" fmla="*/ 45 w 132"/>
                  <a:gd name="T75" fmla="*/ 46 h 162"/>
                  <a:gd name="T76" fmla="*/ 45 w 132"/>
                  <a:gd name="T77" fmla="*/ 46 h 162"/>
                  <a:gd name="T78" fmla="*/ 40 w 132"/>
                  <a:gd name="T79" fmla="*/ 51 h 162"/>
                  <a:gd name="T80" fmla="*/ 35 w 132"/>
                  <a:gd name="T81" fmla="*/ 51 h 162"/>
                  <a:gd name="T82" fmla="*/ 30 w 132"/>
                  <a:gd name="T83" fmla="*/ 51 h 162"/>
                  <a:gd name="T84" fmla="*/ 25 w 132"/>
                  <a:gd name="T85" fmla="*/ 51 h 162"/>
                  <a:gd name="T86" fmla="*/ 20 w 132"/>
                  <a:gd name="T87" fmla="*/ 51 h 162"/>
                  <a:gd name="T88" fmla="*/ 15 w 132"/>
                  <a:gd name="T89" fmla="*/ 51 h 162"/>
                  <a:gd name="T90" fmla="*/ 10 w 132"/>
                  <a:gd name="T91" fmla="*/ 46 h 162"/>
                  <a:gd name="T92" fmla="*/ 10 w 132"/>
                  <a:gd name="T93" fmla="*/ 46 h 162"/>
                  <a:gd name="T94" fmla="*/ 5 w 132"/>
                  <a:gd name="T95" fmla="*/ 41 h 162"/>
                  <a:gd name="T96" fmla="*/ 0 w 132"/>
                  <a:gd name="T97" fmla="*/ 41 h 162"/>
                  <a:gd name="T98" fmla="*/ 0 w 132"/>
                  <a:gd name="T99" fmla="*/ 3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162">
                    <a:moveTo>
                      <a:pt x="61" y="147"/>
                    </a:moveTo>
                    <a:lnTo>
                      <a:pt x="61" y="147"/>
                    </a:lnTo>
                    <a:lnTo>
                      <a:pt x="61" y="147"/>
                    </a:lnTo>
                    <a:lnTo>
                      <a:pt x="66" y="152"/>
                    </a:lnTo>
                    <a:lnTo>
                      <a:pt x="66" y="152"/>
                    </a:lnTo>
                    <a:lnTo>
                      <a:pt x="66" y="152"/>
                    </a:lnTo>
                    <a:lnTo>
                      <a:pt x="71" y="152"/>
                    </a:lnTo>
                    <a:lnTo>
                      <a:pt x="71" y="157"/>
                    </a:lnTo>
                    <a:lnTo>
                      <a:pt x="71" y="157"/>
                    </a:lnTo>
                    <a:lnTo>
                      <a:pt x="76" y="157"/>
                    </a:lnTo>
                    <a:lnTo>
                      <a:pt x="76" y="157"/>
                    </a:lnTo>
                    <a:lnTo>
                      <a:pt x="81" y="157"/>
                    </a:lnTo>
                    <a:lnTo>
                      <a:pt x="81" y="157"/>
                    </a:lnTo>
                    <a:lnTo>
                      <a:pt x="81" y="162"/>
                    </a:lnTo>
                    <a:lnTo>
                      <a:pt x="86" y="162"/>
                    </a:lnTo>
                    <a:lnTo>
                      <a:pt x="86" y="162"/>
                    </a:lnTo>
                    <a:lnTo>
                      <a:pt x="91" y="162"/>
                    </a:lnTo>
                    <a:lnTo>
                      <a:pt x="91" y="162"/>
                    </a:lnTo>
                    <a:lnTo>
                      <a:pt x="96" y="162"/>
                    </a:lnTo>
                    <a:lnTo>
                      <a:pt x="96" y="157"/>
                    </a:lnTo>
                    <a:lnTo>
                      <a:pt x="101" y="157"/>
                    </a:lnTo>
                    <a:lnTo>
                      <a:pt x="101" y="157"/>
                    </a:lnTo>
                    <a:lnTo>
                      <a:pt x="101" y="157"/>
                    </a:lnTo>
                    <a:lnTo>
                      <a:pt x="106" y="157"/>
                    </a:lnTo>
                    <a:lnTo>
                      <a:pt x="106" y="157"/>
                    </a:lnTo>
                    <a:lnTo>
                      <a:pt x="111" y="152"/>
                    </a:lnTo>
                    <a:lnTo>
                      <a:pt x="111" y="152"/>
                    </a:lnTo>
                    <a:lnTo>
                      <a:pt x="116" y="152"/>
                    </a:lnTo>
                    <a:lnTo>
                      <a:pt x="116" y="152"/>
                    </a:lnTo>
                    <a:lnTo>
                      <a:pt x="116" y="147"/>
                    </a:lnTo>
                    <a:lnTo>
                      <a:pt x="121" y="147"/>
                    </a:lnTo>
                    <a:lnTo>
                      <a:pt x="121" y="147"/>
                    </a:lnTo>
                    <a:lnTo>
                      <a:pt x="121" y="142"/>
                    </a:lnTo>
                    <a:lnTo>
                      <a:pt x="121" y="142"/>
                    </a:lnTo>
                    <a:lnTo>
                      <a:pt x="126" y="142"/>
                    </a:lnTo>
                    <a:lnTo>
                      <a:pt x="126" y="137"/>
                    </a:lnTo>
                    <a:lnTo>
                      <a:pt x="126" y="137"/>
                    </a:lnTo>
                    <a:lnTo>
                      <a:pt x="126" y="132"/>
                    </a:lnTo>
                    <a:lnTo>
                      <a:pt x="126" y="132"/>
                    </a:lnTo>
                    <a:lnTo>
                      <a:pt x="132" y="132"/>
                    </a:lnTo>
                    <a:lnTo>
                      <a:pt x="132" y="127"/>
                    </a:lnTo>
                    <a:lnTo>
                      <a:pt x="132" y="127"/>
                    </a:lnTo>
                    <a:lnTo>
                      <a:pt x="132" y="122"/>
                    </a:lnTo>
                    <a:lnTo>
                      <a:pt x="132" y="122"/>
                    </a:lnTo>
                    <a:lnTo>
                      <a:pt x="132" y="117"/>
                    </a:lnTo>
                    <a:lnTo>
                      <a:pt x="132" y="117"/>
                    </a:lnTo>
                    <a:lnTo>
                      <a:pt x="126" y="117"/>
                    </a:lnTo>
                    <a:lnTo>
                      <a:pt x="126" y="112"/>
                    </a:lnTo>
                    <a:lnTo>
                      <a:pt x="126" y="112"/>
                    </a:lnTo>
                    <a:lnTo>
                      <a:pt x="126" y="112"/>
                    </a:lnTo>
                    <a:lnTo>
                      <a:pt x="66" y="0"/>
                    </a:lnTo>
                    <a:lnTo>
                      <a:pt x="66" y="0"/>
                    </a:lnTo>
                    <a:lnTo>
                      <a:pt x="66" y="5"/>
                    </a:lnTo>
                    <a:lnTo>
                      <a:pt x="71" y="5"/>
                    </a:lnTo>
                    <a:lnTo>
                      <a:pt x="71" y="5"/>
                    </a:lnTo>
                    <a:lnTo>
                      <a:pt x="71" y="10"/>
                    </a:lnTo>
                    <a:lnTo>
                      <a:pt x="71" y="10"/>
                    </a:lnTo>
                    <a:lnTo>
                      <a:pt x="71" y="15"/>
                    </a:lnTo>
                    <a:lnTo>
                      <a:pt x="71" y="15"/>
                    </a:lnTo>
                    <a:lnTo>
                      <a:pt x="71" y="15"/>
                    </a:lnTo>
                    <a:lnTo>
                      <a:pt x="71" y="20"/>
                    </a:lnTo>
                    <a:lnTo>
                      <a:pt x="71" y="20"/>
                    </a:lnTo>
                    <a:lnTo>
                      <a:pt x="66" y="25"/>
                    </a:lnTo>
                    <a:lnTo>
                      <a:pt x="66" y="25"/>
                    </a:lnTo>
                    <a:lnTo>
                      <a:pt x="66" y="30"/>
                    </a:lnTo>
                    <a:lnTo>
                      <a:pt x="66" y="30"/>
                    </a:lnTo>
                    <a:lnTo>
                      <a:pt x="66" y="30"/>
                    </a:lnTo>
                    <a:lnTo>
                      <a:pt x="61" y="35"/>
                    </a:lnTo>
                    <a:lnTo>
                      <a:pt x="61" y="35"/>
                    </a:lnTo>
                    <a:lnTo>
                      <a:pt x="61" y="35"/>
                    </a:lnTo>
                    <a:lnTo>
                      <a:pt x="55" y="41"/>
                    </a:lnTo>
                    <a:lnTo>
                      <a:pt x="55" y="41"/>
                    </a:lnTo>
                    <a:lnTo>
                      <a:pt x="55" y="41"/>
                    </a:lnTo>
                    <a:lnTo>
                      <a:pt x="50" y="46"/>
                    </a:lnTo>
                    <a:lnTo>
                      <a:pt x="50" y="46"/>
                    </a:lnTo>
                    <a:lnTo>
                      <a:pt x="45" y="46"/>
                    </a:lnTo>
                    <a:lnTo>
                      <a:pt x="45" y="46"/>
                    </a:lnTo>
                    <a:lnTo>
                      <a:pt x="45" y="46"/>
                    </a:lnTo>
                    <a:lnTo>
                      <a:pt x="40" y="51"/>
                    </a:lnTo>
                    <a:lnTo>
                      <a:pt x="40" y="51"/>
                    </a:lnTo>
                    <a:lnTo>
                      <a:pt x="35" y="51"/>
                    </a:lnTo>
                    <a:lnTo>
                      <a:pt x="35" y="51"/>
                    </a:lnTo>
                    <a:lnTo>
                      <a:pt x="30" y="51"/>
                    </a:lnTo>
                    <a:lnTo>
                      <a:pt x="30" y="51"/>
                    </a:lnTo>
                    <a:lnTo>
                      <a:pt x="25" y="51"/>
                    </a:lnTo>
                    <a:lnTo>
                      <a:pt x="25" y="51"/>
                    </a:lnTo>
                    <a:lnTo>
                      <a:pt x="20" y="51"/>
                    </a:lnTo>
                    <a:lnTo>
                      <a:pt x="20" y="51"/>
                    </a:lnTo>
                    <a:lnTo>
                      <a:pt x="20" y="51"/>
                    </a:lnTo>
                    <a:lnTo>
                      <a:pt x="15" y="51"/>
                    </a:lnTo>
                    <a:lnTo>
                      <a:pt x="15" y="46"/>
                    </a:lnTo>
                    <a:lnTo>
                      <a:pt x="10" y="46"/>
                    </a:lnTo>
                    <a:lnTo>
                      <a:pt x="10" y="46"/>
                    </a:lnTo>
                    <a:lnTo>
                      <a:pt x="10" y="46"/>
                    </a:lnTo>
                    <a:lnTo>
                      <a:pt x="5" y="46"/>
                    </a:lnTo>
                    <a:lnTo>
                      <a:pt x="5" y="41"/>
                    </a:lnTo>
                    <a:lnTo>
                      <a:pt x="5" y="41"/>
                    </a:lnTo>
                    <a:lnTo>
                      <a:pt x="0" y="41"/>
                    </a:lnTo>
                    <a:lnTo>
                      <a:pt x="0" y="35"/>
                    </a:lnTo>
                    <a:lnTo>
                      <a:pt x="0" y="35"/>
                    </a:lnTo>
                    <a:lnTo>
                      <a:pt x="61" y="1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1" name="Oval 30">
                <a:extLst>
                  <a:ext uri="{FF2B5EF4-FFF2-40B4-BE49-F238E27FC236}">
                    <a16:creationId xmlns:a16="http://schemas.microsoft.com/office/drawing/2014/main" id="{165CC987-3410-D883-25A1-2319E67988D5}"/>
                  </a:ext>
                </a:extLst>
              </p:cNvPr>
              <p:cNvSpPr>
                <a:spLocks noChangeArrowheads="1"/>
              </p:cNvSpPr>
              <p:nvPr/>
            </p:nvSpPr>
            <p:spPr bwMode="auto">
              <a:xfrm>
                <a:off x="3947" y="1776"/>
                <a:ext cx="107" cy="10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32" name="Freeform 734">
                <a:extLst>
                  <a:ext uri="{FF2B5EF4-FFF2-40B4-BE49-F238E27FC236}">
                    <a16:creationId xmlns:a16="http://schemas.microsoft.com/office/drawing/2014/main" id="{D37A0483-287E-F5F1-43F0-16734D040839}"/>
                  </a:ext>
                </a:extLst>
              </p:cNvPr>
              <p:cNvSpPr>
                <a:spLocks/>
              </p:cNvSpPr>
              <p:nvPr/>
            </p:nvSpPr>
            <p:spPr bwMode="auto">
              <a:xfrm>
                <a:off x="3973" y="1852"/>
                <a:ext cx="96" cy="244"/>
              </a:xfrm>
              <a:custGeom>
                <a:avLst/>
                <a:gdLst>
                  <a:gd name="T0" fmla="*/ 71 w 96"/>
                  <a:gd name="T1" fmla="*/ 10 h 244"/>
                  <a:gd name="T2" fmla="*/ 71 w 96"/>
                  <a:gd name="T3" fmla="*/ 5 h 244"/>
                  <a:gd name="T4" fmla="*/ 71 w 96"/>
                  <a:gd name="T5" fmla="*/ 5 h 244"/>
                  <a:gd name="T6" fmla="*/ 66 w 96"/>
                  <a:gd name="T7" fmla="*/ 5 h 244"/>
                  <a:gd name="T8" fmla="*/ 66 w 96"/>
                  <a:gd name="T9" fmla="*/ 5 h 244"/>
                  <a:gd name="T10" fmla="*/ 61 w 96"/>
                  <a:gd name="T11" fmla="*/ 5 h 244"/>
                  <a:gd name="T12" fmla="*/ 61 w 96"/>
                  <a:gd name="T13" fmla="*/ 0 h 244"/>
                  <a:gd name="T14" fmla="*/ 56 w 96"/>
                  <a:gd name="T15" fmla="*/ 0 h 244"/>
                  <a:gd name="T16" fmla="*/ 51 w 96"/>
                  <a:gd name="T17" fmla="*/ 0 h 244"/>
                  <a:gd name="T18" fmla="*/ 45 w 96"/>
                  <a:gd name="T19" fmla="*/ 0 h 244"/>
                  <a:gd name="T20" fmla="*/ 40 w 96"/>
                  <a:gd name="T21" fmla="*/ 0 h 244"/>
                  <a:gd name="T22" fmla="*/ 35 w 96"/>
                  <a:gd name="T23" fmla="*/ 0 h 244"/>
                  <a:gd name="T24" fmla="*/ 30 w 96"/>
                  <a:gd name="T25" fmla="*/ 0 h 244"/>
                  <a:gd name="T26" fmla="*/ 25 w 96"/>
                  <a:gd name="T27" fmla="*/ 5 h 244"/>
                  <a:gd name="T28" fmla="*/ 25 w 96"/>
                  <a:gd name="T29" fmla="*/ 5 h 244"/>
                  <a:gd name="T30" fmla="*/ 20 w 96"/>
                  <a:gd name="T31" fmla="*/ 5 h 244"/>
                  <a:gd name="T32" fmla="*/ 15 w 96"/>
                  <a:gd name="T33" fmla="*/ 5 h 244"/>
                  <a:gd name="T34" fmla="*/ 10 w 96"/>
                  <a:gd name="T35" fmla="*/ 5 h 244"/>
                  <a:gd name="T36" fmla="*/ 5 w 96"/>
                  <a:gd name="T37" fmla="*/ 10 h 244"/>
                  <a:gd name="T38" fmla="*/ 5 w 96"/>
                  <a:gd name="T39" fmla="*/ 10 h 244"/>
                  <a:gd name="T40" fmla="*/ 0 w 96"/>
                  <a:gd name="T41" fmla="*/ 10 h 244"/>
                  <a:gd name="T42" fmla="*/ 0 w 96"/>
                  <a:gd name="T43" fmla="*/ 15 h 244"/>
                  <a:gd name="T44" fmla="*/ 0 w 96"/>
                  <a:gd name="T45" fmla="*/ 15 h 244"/>
                  <a:gd name="T46" fmla="*/ 0 w 96"/>
                  <a:gd name="T47" fmla="*/ 15 h 244"/>
                  <a:gd name="T48" fmla="*/ 0 w 96"/>
                  <a:gd name="T49" fmla="*/ 21 h 244"/>
                  <a:gd name="T50" fmla="*/ 25 w 96"/>
                  <a:gd name="T51" fmla="*/ 239 h 244"/>
                  <a:gd name="T52" fmla="*/ 25 w 96"/>
                  <a:gd name="T53" fmla="*/ 239 h 244"/>
                  <a:gd name="T54" fmla="*/ 25 w 96"/>
                  <a:gd name="T55" fmla="*/ 239 h 244"/>
                  <a:gd name="T56" fmla="*/ 25 w 96"/>
                  <a:gd name="T57" fmla="*/ 234 h 244"/>
                  <a:gd name="T58" fmla="*/ 30 w 96"/>
                  <a:gd name="T59" fmla="*/ 234 h 244"/>
                  <a:gd name="T60" fmla="*/ 30 w 96"/>
                  <a:gd name="T61" fmla="*/ 234 h 244"/>
                  <a:gd name="T62" fmla="*/ 35 w 96"/>
                  <a:gd name="T63" fmla="*/ 234 h 244"/>
                  <a:gd name="T64" fmla="*/ 40 w 96"/>
                  <a:gd name="T65" fmla="*/ 229 h 244"/>
                  <a:gd name="T66" fmla="*/ 45 w 96"/>
                  <a:gd name="T67" fmla="*/ 229 h 244"/>
                  <a:gd name="T68" fmla="*/ 45 w 96"/>
                  <a:gd name="T69" fmla="*/ 229 h 244"/>
                  <a:gd name="T70" fmla="*/ 51 w 96"/>
                  <a:gd name="T71" fmla="*/ 229 h 244"/>
                  <a:gd name="T72" fmla="*/ 56 w 96"/>
                  <a:gd name="T73" fmla="*/ 229 h 244"/>
                  <a:gd name="T74" fmla="*/ 61 w 96"/>
                  <a:gd name="T75" fmla="*/ 224 h 244"/>
                  <a:gd name="T76" fmla="*/ 66 w 96"/>
                  <a:gd name="T77" fmla="*/ 224 h 244"/>
                  <a:gd name="T78" fmla="*/ 71 w 96"/>
                  <a:gd name="T79" fmla="*/ 224 h 244"/>
                  <a:gd name="T80" fmla="*/ 76 w 96"/>
                  <a:gd name="T81" fmla="*/ 224 h 244"/>
                  <a:gd name="T82" fmla="*/ 81 w 96"/>
                  <a:gd name="T83" fmla="*/ 224 h 244"/>
                  <a:gd name="T84" fmla="*/ 81 w 96"/>
                  <a:gd name="T85" fmla="*/ 224 h 244"/>
                  <a:gd name="T86" fmla="*/ 86 w 96"/>
                  <a:gd name="T87" fmla="*/ 224 h 244"/>
                  <a:gd name="T88" fmla="*/ 91 w 96"/>
                  <a:gd name="T89" fmla="*/ 229 h 244"/>
                  <a:gd name="T90" fmla="*/ 91 w 96"/>
                  <a:gd name="T91" fmla="*/ 229 h 244"/>
                  <a:gd name="T92" fmla="*/ 96 w 96"/>
                  <a:gd name="T93" fmla="*/ 229 h 244"/>
                  <a:gd name="T94" fmla="*/ 96 w 96"/>
                  <a:gd name="T95" fmla="*/ 229 h 244"/>
                  <a:gd name="T96" fmla="*/ 96 w 96"/>
                  <a:gd name="T97" fmla="*/ 234 h 244"/>
                  <a:gd name="T98" fmla="*/ 96 w 96"/>
                  <a:gd name="T99" fmla="*/ 23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 h="244">
                    <a:moveTo>
                      <a:pt x="71" y="10"/>
                    </a:moveTo>
                    <a:lnTo>
                      <a:pt x="71" y="10"/>
                    </a:lnTo>
                    <a:lnTo>
                      <a:pt x="71" y="10"/>
                    </a:lnTo>
                    <a:lnTo>
                      <a:pt x="71" y="5"/>
                    </a:lnTo>
                    <a:lnTo>
                      <a:pt x="71" y="5"/>
                    </a:lnTo>
                    <a:lnTo>
                      <a:pt x="71" y="5"/>
                    </a:lnTo>
                    <a:lnTo>
                      <a:pt x="66" y="5"/>
                    </a:lnTo>
                    <a:lnTo>
                      <a:pt x="66" y="5"/>
                    </a:lnTo>
                    <a:lnTo>
                      <a:pt x="66" y="5"/>
                    </a:lnTo>
                    <a:lnTo>
                      <a:pt x="66" y="5"/>
                    </a:lnTo>
                    <a:lnTo>
                      <a:pt x="66" y="5"/>
                    </a:lnTo>
                    <a:lnTo>
                      <a:pt x="61" y="5"/>
                    </a:lnTo>
                    <a:lnTo>
                      <a:pt x="61" y="0"/>
                    </a:lnTo>
                    <a:lnTo>
                      <a:pt x="61" y="0"/>
                    </a:lnTo>
                    <a:lnTo>
                      <a:pt x="56" y="0"/>
                    </a:lnTo>
                    <a:lnTo>
                      <a:pt x="56" y="0"/>
                    </a:lnTo>
                    <a:lnTo>
                      <a:pt x="51" y="0"/>
                    </a:lnTo>
                    <a:lnTo>
                      <a:pt x="51" y="0"/>
                    </a:lnTo>
                    <a:lnTo>
                      <a:pt x="51" y="0"/>
                    </a:lnTo>
                    <a:lnTo>
                      <a:pt x="45" y="0"/>
                    </a:lnTo>
                    <a:lnTo>
                      <a:pt x="45" y="0"/>
                    </a:lnTo>
                    <a:lnTo>
                      <a:pt x="40" y="0"/>
                    </a:lnTo>
                    <a:lnTo>
                      <a:pt x="40" y="0"/>
                    </a:lnTo>
                    <a:lnTo>
                      <a:pt x="35" y="0"/>
                    </a:lnTo>
                    <a:lnTo>
                      <a:pt x="35" y="0"/>
                    </a:lnTo>
                    <a:lnTo>
                      <a:pt x="30" y="0"/>
                    </a:lnTo>
                    <a:lnTo>
                      <a:pt x="30" y="0"/>
                    </a:lnTo>
                    <a:lnTo>
                      <a:pt x="25" y="5"/>
                    </a:lnTo>
                    <a:lnTo>
                      <a:pt x="25" y="5"/>
                    </a:lnTo>
                    <a:lnTo>
                      <a:pt x="25" y="5"/>
                    </a:lnTo>
                    <a:lnTo>
                      <a:pt x="20" y="5"/>
                    </a:lnTo>
                    <a:lnTo>
                      <a:pt x="20" y="5"/>
                    </a:lnTo>
                    <a:lnTo>
                      <a:pt x="15" y="5"/>
                    </a:lnTo>
                    <a:lnTo>
                      <a:pt x="15" y="5"/>
                    </a:lnTo>
                    <a:lnTo>
                      <a:pt x="15" y="5"/>
                    </a:lnTo>
                    <a:lnTo>
                      <a:pt x="10" y="5"/>
                    </a:lnTo>
                    <a:lnTo>
                      <a:pt x="10" y="10"/>
                    </a:lnTo>
                    <a:lnTo>
                      <a:pt x="5" y="10"/>
                    </a:lnTo>
                    <a:lnTo>
                      <a:pt x="5" y="10"/>
                    </a:lnTo>
                    <a:lnTo>
                      <a:pt x="5" y="10"/>
                    </a:lnTo>
                    <a:lnTo>
                      <a:pt x="5" y="10"/>
                    </a:lnTo>
                    <a:lnTo>
                      <a:pt x="0" y="10"/>
                    </a:lnTo>
                    <a:lnTo>
                      <a:pt x="0" y="10"/>
                    </a:lnTo>
                    <a:lnTo>
                      <a:pt x="0" y="15"/>
                    </a:lnTo>
                    <a:lnTo>
                      <a:pt x="0" y="15"/>
                    </a:lnTo>
                    <a:lnTo>
                      <a:pt x="0" y="15"/>
                    </a:lnTo>
                    <a:lnTo>
                      <a:pt x="0" y="15"/>
                    </a:lnTo>
                    <a:lnTo>
                      <a:pt x="0" y="15"/>
                    </a:lnTo>
                    <a:lnTo>
                      <a:pt x="0" y="15"/>
                    </a:lnTo>
                    <a:lnTo>
                      <a:pt x="0" y="21"/>
                    </a:lnTo>
                    <a:lnTo>
                      <a:pt x="25" y="244"/>
                    </a:lnTo>
                    <a:lnTo>
                      <a:pt x="25" y="239"/>
                    </a:lnTo>
                    <a:lnTo>
                      <a:pt x="25" y="239"/>
                    </a:lnTo>
                    <a:lnTo>
                      <a:pt x="25" y="239"/>
                    </a:lnTo>
                    <a:lnTo>
                      <a:pt x="25" y="239"/>
                    </a:lnTo>
                    <a:lnTo>
                      <a:pt x="25" y="239"/>
                    </a:lnTo>
                    <a:lnTo>
                      <a:pt x="25" y="239"/>
                    </a:lnTo>
                    <a:lnTo>
                      <a:pt x="25" y="234"/>
                    </a:lnTo>
                    <a:lnTo>
                      <a:pt x="30" y="234"/>
                    </a:lnTo>
                    <a:lnTo>
                      <a:pt x="30" y="234"/>
                    </a:lnTo>
                    <a:lnTo>
                      <a:pt x="30" y="234"/>
                    </a:lnTo>
                    <a:lnTo>
                      <a:pt x="30" y="234"/>
                    </a:lnTo>
                    <a:lnTo>
                      <a:pt x="35" y="234"/>
                    </a:lnTo>
                    <a:lnTo>
                      <a:pt x="35" y="234"/>
                    </a:lnTo>
                    <a:lnTo>
                      <a:pt x="35" y="229"/>
                    </a:lnTo>
                    <a:lnTo>
                      <a:pt x="40" y="229"/>
                    </a:lnTo>
                    <a:lnTo>
                      <a:pt x="40" y="229"/>
                    </a:lnTo>
                    <a:lnTo>
                      <a:pt x="45" y="229"/>
                    </a:lnTo>
                    <a:lnTo>
                      <a:pt x="45" y="229"/>
                    </a:lnTo>
                    <a:lnTo>
                      <a:pt x="45" y="229"/>
                    </a:lnTo>
                    <a:lnTo>
                      <a:pt x="51" y="229"/>
                    </a:lnTo>
                    <a:lnTo>
                      <a:pt x="51" y="229"/>
                    </a:lnTo>
                    <a:lnTo>
                      <a:pt x="56" y="229"/>
                    </a:lnTo>
                    <a:lnTo>
                      <a:pt x="56" y="229"/>
                    </a:lnTo>
                    <a:lnTo>
                      <a:pt x="61" y="224"/>
                    </a:lnTo>
                    <a:lnTo>
                      <a:pt x="61" y="224"/>
                    </a:lnTo>
                    <a:lnTo>
                      <a:pt x="66" y="224"/>
                    </a:lnTo>
                    <a:lnTo>
                      <a:pt x="66" y="224"/>
                    </a:lnTo>
                    <a:lnTo>
                      <a:pt x="71" y="224"/>
                    </a:lnTo>
                    <a:lnTo>
                      <a:pt x="71" y="224"/>
                    </a:lnTo>
                    <a:lnTo>
                      <a:pt x="71" y="224"/>
                    </a:lnTo>
                    <a:lnTo>
                      <a:pt x="76" y="224"/>
                    </a:lnTo>
                    <a:lnTo>
                      <a:pt x="76" y="224"/>
                    </a:lnTo>
                    <a:lnTo>
                      <a:pt x="81" y="224"/>
                    </a:lnTo>
                    <a:lnTo>
                      <a:pt x="81" y="224"/>
                    </a:lnTo>
                    <a:lnTo>
                      <a:pt x="81" y="224"/>
                    </a:lnTo>
                    <a:lnTo>
                      <a:pt x="86" y="224"/>
                    </a:lnTo>
                    <a:lnTo>
                      <a:pt x="86" y="224"/>
                    </a:lnTo>
                    <a:lnTo>
                      <a:pt x="91" y="229"/>
                    </a:lnTo>
                    <a:lnTo>
                      <a:pt x="91" y="229"/>
                    </a:lnTo>
                    <a:lnTo>
                      <a:pt x="91" y="229"/>
                    </a:lnTo>
                    <a:lnTo>
                      <a:pt x="91" y="229"/>
                    </a:lnTo>
                    <a:lnTo>
                      <a:pt x="96" y="229"/>
                    </a:lnTo>
                    <a:lnTo>
                      <a:pt x="96" y="229"/>
                    </a:lnTo>
                    <a:lnTo>
                      <a:pt x="96" y="229"/>
                    </a:lnTo>
                    <a:lnTo>
                      <a:pt x="96" y="229"/>
                    </a:lnTo>
                    <a:lnTo>
                      <a:pt x="96" y="229"/>
                    </a:lnTo>
                    <a:lnTo>
                      <a:pt x="96" y="234"/>
                    </a:lnTo>
                    <a:lnTo>
                      <a:pt x="96" y="234"/>
                    </a:lnTo>
                    <a:lnTo>
                      <a:pt x="96" y="234"/>
                    </a:lnTo>
                    <a:lnTo>
                      <a:pt x="7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3" name="Oval 32">
                <a:extLst>
                  <a:ext uri="{FF2B5EF4-FFF2-40B4-BE49-F238E27FC236}">
                    <a16:creationId xmlns:a16="http://schemas.microsoft.com/office/drawing/2014/main" id="{1E8FB50D-5E35-6EE8-6D5B-BB696B533D81}"/>
                  </a:ext>
                </a:extLst>
              </p:cNvPr>
              <p:cNvSpPr>
                <a:spLocks noChangeArrowheads="1"/>
              </p:cNvSpPr>
              <p:nvPr/>
            </p:nvSpPr>
            <p:spPr bwMode="auto">
              <a:xfrm>
                <a:off x="3917" y="2070"/>
                <a:ext cx="259"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34" name="Freeform 736">
                <a:extLst>
                  <a:ext uri="{FF2B5EF4-FFF2-40B4-BE49-F238E27FC236}">
                    <a16:creationId xmlns:a16="http://schemas.microsoft.com/office/drawing/2014/main" id="{3F0773E4-00C0-A943-D76D-1D7D88384014}"/>
                  </a:ext>
                </a:extLst>
              </p:cNvPr>
              <p:cNvSpPr>
                <a:spLocks/>
              </p:cNvSpPr>
              <p:nvPr/>
            </p:nvSpPr>
            <p:spPr bwMode="auto">
              <a:xfrm>
                <a:off x="4049" y="2187"/>
                <a:ext cx="147" cy="122"/>
              </a:xfrm>
              <a:custGeom>
                <a:avLst/>
                <a:gdLst>
                  <a:gd name="T0" fmla="*/ 51 w 147"/>
                  <a:gd name="T1" fmla="*/ 5 h 122"/>
                  <a:gd name="T2" fmla="*/ 46 w 147"/>
                  <a:gd name="T3" fmla="*/ 0 h 122"/>
                  <a:gd name="T4" fmla="*/ 40 w 147"/>
                  <a:gd name="T5" fmla="*/ 0 h 122"/>
                  <a:gd name="T6" fmla="*/ 35 w 147"/>
                  <a:gd name="T7" fmla="*/ 0 h 122"/>
                  <a:gd name="T8" fmla="*/ 35 w 147"/>
                  <a:gd name="T9" fmla="*/ 0 h 122"/>
                  <a:gd name="T10" fmla="*/ 30 w 147"/>
                  <a:gd name="T11" fmla="*/ 0 h 122"/>
                  <a:gd name="T12" fmla="*/ 25 w 147"/>
                  <a:gd name="T13" fmla="*/ 0 h 122"/>
                  <a:gd name="T14" fmla="*/ 20 w 147"/>
                  <a:gd name="T15" fmla="*/ 5 h 122"/>
                  <a:gd name="T16" fmla="*/ 15 w 147"/>
                  <a:gd name="T17" fmla="*/ 5 h 122"/>
                  <a:gd name="T18" fmla="*/ 10 w 147"/>
                  <a:gd name="T19" fmla="*/ 10 h 122"/>
                  <a:gd name="T20" fmla="*/ 10 w 147"/>
                  <a:gd name="T21" fmla="*/ 10 h 122"/>
                  <a:gd name="T22" fmla="*/ 5 w 147"/>
                  <a:gd name="T23" fmla="*/ 15 h 122"/>
                  <a:gd name="T24" fmla="*/ 5 w 147"/>
                  <a:gd name="T25" fmla="*/ 20 h 122"/>
                  <a:gd name="T26" fmla="*/ 0 w 147"/>
                  <a:gd name="T27" fmla="*/ 26 h 122"/>
                  <a:gd name="T28" fmla="*/ 0 w 147"/>
                  <a:gd name="T29" fmla="*/ 31 h 122"/>
                  <a:gd name="T30" fmla="*/ 0 w 147"/>
                  <a:gd name="T31" fmla="*/ 36 h 122"/>
                  <a:gd name="T32" fmla="*/ 0 w 147"/>
                  <a:gd name="T33" fmla="*/ 41 h 122"/>
                  <a:gd name="T34" fmla="*/ 0 w 147"/>
                  <a:gd name="T35" fmla="*/ 46 h 122"/>
                  <a:gd name="T36" fmla="*/ 0 w 147"/>
                  <a:gd name="T37" fmla="*/ 46 h 122"/>
                  <a:gd name="T38" fmla="*/ 0 w 147"/>
                  <a:gd name="T39" fmla="*/ 51 h 122"/>
                  <a:gd name="T40" fmla="*/ 5 w 147"/>
                  <a:gd name="T41" fmla="*/ 56 h 122"/>
                  <a:gd name="T42" fmla="*/ 5 w 147"/>
                  <a:gd name="T43" fmla="*/ 61 h 122"/>
                  <a:gd name="T44" fmla="*/ 10 w 147"/>
                  <a:gd name="T45" fmla="*/ 66 h 122"/>
                  <a:gd name="T46" fmla="*/ 10 w 147"/>
                  <a:gd name="T47" fmla="*/ 66 h 122"/>
                  <a:gd name="T48" fmla="*/ 15 w 147"/>
                  <a:gd name="T49" fmla="*/ 71 h 122"/>
                  <a:gd name="T50" fmla="*/ 106 w 147"/>
                  <a:gd name="T51" fmla="*/ 122 h 122"/>
                  <a:gd name="T52" fmla="*/ 101 w 147"/>
                  <a:gd name="T53" fmla="*/ 122 h 122"/>
                  <a:gd name="T54" fmla="*/ 101 w 147"/>
                  <a:gd name="T55" fmla="*/ 117 h 122"/>
                  <a:gd name="T56" fmla="*/ 96 w 147"/>
                  <a:gd name="T57" fmla="*/ 112 h 122"/>
                  <a:gd name="T58" fmla="*/ 96 w 147"/>
                  <a:gd name="T59" fmla="*/ 107 h 122"/>
                  <a:gd name="T60" fmla="*/ 91 w 147"/>
                  <a:gd name="T61" fmla="*/ 107 h 122"/>
                  <a:gd name="T62" fmla="*/ 91 w 147"/>
                  <a:gd name="T63" fmla="*/ 102 h 122"/>
                  <a:gd name="T64" fmla="*/ 91 w 147"/>
                  <a:gd name="T65" fmla="*/ 97 h 122"/>
                  <a:gd name="T66" fmla="*/ 91 w 147"/>
                  <a:gd name="T67" fmla="*/ 92 h 122"/>
                  <a:gd name="T68" fmla="*/ 91 w 147"/>
                  <a:gd name="T69" fmla="*/ 86 h 122"/>
                  <a:gd name="T70" fmla="*/ 91 w 147"/>
                  <a:gd name="T71" fmla="*/ 81 h 122"/>
                  <a:gd name="T72" fmla="*/ 96 w 147"/>
                  <a:gd name="T73" fmla="*/ 76 h 122"/>
                  <a:gd name="T74" fmla="*/ 96 w 147"/>
                  <a:gd name="T75" fmla="*/ 71 h 122"/>
                  <a:gd name="T76" fmla="*/ 101 w 147"/>
                  <a:gd name="T77" fmla="*/ 66 h 122"/>
                  <a:gd name="T78" fmla="*/ 101 w 147"/>
                  <a:gd name="T79" fmla="*/ 66 h 122"/>
                  <a:gd name="T80" fmla="*/ 106 w 147"/>
                  <a:gd name="T81" fmla="*/ 61 h 122"/>
                  <a:gd name="T82" fmla="*/ 112 w 147"/>
                  <a:gd name="T83" fmla="*/ 61 h 122"/>
                  <a:gd name="T84" fmla="*/ 117 w 147"/>
                  <a:gd name="T85" fmla="*/ 56 h 122"/>
                  <a:gd name="T86" fmla="*/ 122 w 147"/>
                  <a:gd name="T87" fmla="*/ 56 h 122"/>
                  <a:gd name="T88" fmla="*/ 127 w 147"/>
                  <a:gd name="T89" fmla="*/ 56 h 122"/>
                  <a:gd name="T90" fmla="*/ 132 w 147"/>
                  <a:gd name="T91" fmla="*/ 56 h 122"/>
                  <a:gd name="T92" fmla="*/ 132 w 147"/>
                  <a:gd name="T93" fmla="*/ 56 h 122"/>
                  <a:gd name="T94" fmla="*/ 137 w 147"/>
                  <a:gd name="T95" fmla="*/ 56 h 122"/>
                  <a:gd name="T96" fmla="*/ 142 w 147"/>
                  <a:gd name="T97" fmla="*/ 56 h 122"/>
                  <a:gd name="T98" fmla="*/ 147 w 147"/>
                  <a:gd name="T99"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2">
                    <a:moveTo>
                      <a:pt x="51" y="5"/>
                    </a:moveTo>
                    <a:lnTo>
                      <a:pt x="51" y="5"/>
                    </a:lnTo>
                    <a:lnTo>
                      <a:pt x="51" y="5"/>
                    </a:lnTo>
                    <a:lnTo>
                      <a:pt x="46" y="0"/>
                    </a:lnTo>
                    <a:lnTo>
                      <a:pt x="46" y="0"/>
                    </a:lnTo>
                    <a:lnTo>
                      <a:pt x="40" y="0"/>
                    </a:lnTo>
                    <a:lnTo>
                      <a:pt x="40" y="0"/>
                    </a:lnTo>
                    <a:lnTo>
                      <a:pt x="35" y="0"/>
                    </a:lnTo>
                    <a:lnTo>
                      <a:pt x="35" y="0"/>
                    </a:lnTo>
                    <a:lnTo>
                      <a:pt x="35" y="0"/>
                    </a:lnTo>
                    <a:lnTo>
                      <a:pt x="30" y="0"/>
                    </a:lnTo>
                    <a:lnTo>
                      <a:pt x="30" y="0"/>
                    </a:lnTo>
                    <a:lnTo>
                      <a:pt x="25" y="0"/>
                    </a:lnTo>
                    <a:lnTo>
                      <a:pt x="25" y="0"/>
                    </a:lnTo>
                    <a:lnTo>
                      <a:pt x="20" y="5"/>
                    </a:lnTo>
                    <a:lnTo>
                      <a:pt x="20" y="5"/>
                    </a:lnTo>
                    <a:lnTo>
                      <a:pt x="20" y="5"/>
                    </a:lnTo>
                    <a:lnTo>
                      <a:pt x="15" y="5"/>
                    </a:lnTo>
                    <a:lnTo>
                      <a:pt x="15" y="10"/>
                    </a:lnTo>
                    <a:lnTo>
                      <a:pt x="10" y="10"/>
                    </a:lnTo>
                    <a:lnTo>
                      <a:pt x="10" y="10"/>
                    </a:lnTo>
                    <a:lnTo>
                      <a:pt x="10" y="10"/>
                    </a:lnTo>
                    <a:lnTo>
                      <a:pt x="5" y="15"/>
                    </a:lnTo>
                    <a:lnTo>
                      <a:pt x="5" y="15"/>
                    </a:lnTo>
                    <a:lnTo>
                      <a:pt x="5" y="20"/>
                    </a:lnTo>
                    <a:lnTo>
                      <a:pt x="5" y="20"/>
                    </a:lnTo>
                    <a:lnTo>
                      <a:pt x="0" y="20"/>
                    </a:lnTo>
                    <a:lnTo>
                      <a:pt x="0" y="26"/>
                    </a:lnTo>
                    <a:lnTo>
                      <a:pt x="0" y="26"/>
                    </a:lnTo>
                    <a:lnTo>
                      <a:pt x="0" y="31"/>
                    </a:lnTo>
                    <a:lnTo>
                      <a:pt x="0" y="31"/>
                    </a:lnTo>
                    <a:lnTo>
                      <a:pt x="0" y="36"/>
                    </a:lnTo>
                    <a:lnTo>
                      <a:pt x="0" y="36"/>
                    </a:lnTo>
                    <a:lnTo>
                      <a:pt x="0" y="41"/>
                    </a:lnTo>
                    <a:lnTo>
                      <a:pt x="0" y="41"/>
                    </a:lnTo>
                    <a:lnTo>
                      <a:pt x="0" y="46"/>
                    </a:lnTo>
                    <a:lnTo>
                      <a:pt x="0" y="46"/>
                    </a:lnTo>
                    <a:lnTo>
                      <a:pt x="0" y="46"/>
                    </a:lnTo>
                    <a:lnTo>
                      <a:pt x="0" y="51"/>
                    </a:lnTo>
                    <a:lnTo>
                      <a:pt x="0" y="51"/>
                    </a:lnTo>
                    <a:lnTo>
                      <a:pt x="0" y="56"/>
                    </a:lnTo>
                    <a:lnTo>
                      <a:pt x="5" y="56"/>
                    </a:lnTo>
                    <a:lnTo>
                      <a:pt x="5" y="61"/>
                    </a:lnTo>
                    <a:lnTo>
                      <a:pt x="5" y="61"/>
                    </a:lnTo>
                    <a:lnTo>
                      <a:pt x="5" y="61"/>
                    </a:lnTo>
                    <a:lnTo>
                      <a:pt x="10" y="66"/>
                    </a:lnTo>
                    <a:lnTo>
                      <a:pt x="10" y="66"/>
                    </a:lnTo>
                    <a:lnTo>
                      <a:pt x="10" y="66"/>
                    </a:lnTo>
                    <a:lnTo>
                      <a:pt x="15" y="66"/>
                    </a:lnTo>
                    <a:lnTo>
                      <a:pt x="15" y="71"/>
                    </a:lnTo>
                    <a:lnTo>
                      <a:pt x="112" y="122"/>
                    </a:lnTo>
                    <a:lnTo>
                      <a:pt x="106" y="122"/>
                    </a:lnTo>
                    <a:lnTo>
                      <a:pt x="106" y="122"/>
                    </a:lnTo>
                    <a:lnTo>
                      <a:pt x="101" y="122"/>
                    </a:lnTo>
                    <a:lnTo>
                      <a:pt x="101" y="117"/>
                    </a:lnTo>
                    <a:lnTo>
                      <a:pt x="101" y="117"/>
                    </a:lnTo>
                    <a:lnTo>
                      <a:pt x="96" y="117"/>
                    </a:lnTo>
                    <a:lnTo>
                      <a:pt x="96" y="112"/>
                    </a:lnTo>
                    <a:lnTo>
                      <a:pt x="96" y="112"/>
                    </a:lnTo>
                    <a:lnTo>
                      <a:pt x="96" y="107"/>
                    </a:lnTo>
                    <a:lnTo>
                      <a:pt x="96" y="107"/>
                    </a:lnTo>
                    <a:lnTo>
                      <a:pt x="91" y="107"/>
                    </a:lnTo>
                    <a:lnTo>
                      <a:pt x="91" y="102"/>
                    </a:lnTo>
                    <a:lnTo>
                      <a:pt x="91" y="102"/>
                    </a:lnTo>
                    <a:lnTo>
                      <a:pt x="91" y="97"/>
                    </a:lnTo>
                    <a:lnTo>
                      <a:pt x="91" y="97"/>
                    </a:lnTo>
                    <a:lnTo>
                      <a:pt x="91" y="92"/>
                    </a:lnTo>
                    <a:lnTo>
                      <a:pt x="91" y="92"/>
                    </a:lnTo>
                    <a:lnTo>
                      <a:pt x="91" y="86"/>
                    </a:lnTo>
                    <a:lnTo>
                      <a:pt x="91" y="86"/>
                    </a:lnTo>
                    <a:lnTo>
                      <a:pt x="91" y="81"/>
                    </a:lnTo>
                    <a:lnTo>
                      <a:pt x="91" y="81"/>
                    </a:lnTo>
                    <a:lnTo>
                      <a:pt x="96" y="81"/>
                    </a:lnTo>
                    <a:lnTo>
                      <a:pt x="96" y="76"/>
                    </a:lnTo>
                    <a:lnTo>
                      <a:pt x="96" y="76"/>
                    </a:lnTo>
                    <a:lnTo>
                      <a:pt x="96" y="71"/>
                    </a:lnTo>
                    <a:lnTo>
                      <a:pt x="101" y="71"/>
                    </a:lnTo>
                    <a:lnTo>
                      <a:pt x="101" y="66"/>
                    </a:lnTo>
                    <a:lnTo>
                      <a:pt x="101" y="66"/>
                    </a:lnTo>
                    <a:lnTo>
                      <a:pt x="101" y="66"/>
                    </a:lnTo>
                    <a:lnTo>
                      <a:pt x="106" y="61"/>
                    </a:lnTo>
                    <a:lnTo>
                      <a:pt x="106" y="61"/>
                    </a:lnTo>
                    <a:lnTo>
                      <a:pt x="112" y="61"/>
                    </a:lnTo>
                    <a:lnTo>
                      <a:pt x="112" y="61"/>
                    </a:lnTo>
                    <a:lnTo>
                      <a:pt x="112" y="56"/>
                    </a:lnTo>
                    <a:lnTo>
                      <a:pt x="117" y="56"/>
                    </a:lnTo>
                    <a:lnTo>
                      <a:pt x="117" y="56"/>
                    </a:lnTo>
                    <a:lnTo>
                      <a:pt x="122" y="56"/>
                    </a:lnTo>
                    <a:lnTo>
                      <a:pt x="122" y="56"/>
                    </a:lnTo>
                    <a:lnTo>
                      <a:pt x="127" y="56"/>
                    </a:lnTo>
                    <a:lnTo>
                      <a:pt x="127" y="56"/>
                    </a:lnTo>
                    <a:lnTo>
                      <a:pt x="132" y="56"/>
                    </a:lnTo>
                    <a:lnTo>
                      <a:pt x="132" y="56"/>
                    </a:lnTo>
                    <a:lnTo>
                      <a:pt x="132" y="56"/>
                    </a:lnTo>
                    <a:lnTo>
                      <a:pt x="137" y="56"/>
                    </a:lnTo>
                    <a:lnTo>
                      <a:pt x="137" y="56"/>
                    </a:lnTo>
                    <a:lnTo>
                      <a:pt x="142" y="56"/>
                    </a:lnTo>
                    <a:lnTo>
                      <a:pt x="142" y="56"/>
                    </a:lnTo>
                    <a:lnTo>
                      <a:pt x="147" y="56"/>
                    </a:lnTo>
                    <a:lnTo>
                      <a:pt x="147" y="56"/>
                    </a:lnTo>
                    <a:lnTo>
                      <a:pt x="5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5" name="Oval 34">
                <a:extLst>
                  <a:ext uri="{FF2B5EF4-FFF2-40B4-BE49-F238E27FC236}">
                    <a16:creationId xmlns:a16="http://schemas.microsoft.com/office/drawing/2014/main" id="{E683876C-03A0-BDAB-27F7-AA00E6625344}"/>
                  </a:ext>
                </a:extLst>
              </p:cNvPr>
              <p:cNvSpPr>
                <a:spLocks noChangeArrowheads="1"/>
              </p:cNvSpPr>
              <p:nvPr/>
            </p:nvSpPr>
            <p:spPr bwMode="auto">
              <a:xfrm>
                <a:off x="2598" y="2959"/>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36" name="Freeform 738">
                <a:extLst>
                  <a:ext uri="{FF2B5EF4-FFF2-40B4-BE49-F238E27FC236}">
                    <a16:creationId xmlns:a16="http://schemas.microsoft.com/office/drawing/2014/main" id="{31081561-E2D6-F213-908F-58244CB10E46}"/>
                  </a:ext>
                </a:extLst>
              </p:cNvPr>
              <p:cNvSpPr>
                <a:spLocks/>
              </p:cNvSpPr>
              <p:nvPr/>
            </p:nvSpPr>
            <p:spPr bwMode="auto">
              <a:xfrm>
                <a:off x="2623" y="2964"/>
                <a:ext cx="91" cy="86"/>
              </a:xfrm>
              <a:custGeom>
                <a:avLst/>
                <a:gdLst>
                  <a:gd name="T0" fmla="*/ 26 w 91"/>
                  <a:gd name="T1" fmla="*/ 15 h 86"/>
                  <a:gd name="T2" fmla="*/ 20 w 91"/>
                  <a:gd name="T3" fmla="*/ 15 h 86"/>
                  <a:gd name="T4" fmla="*/ 15 w 91"/>
                  <a:gd name="T5" fmla="*/ 20 h 86"/>
                  <a:gd name="T6" fmla="*/ 15 w 91"/>
                  <a:gd name="T7" fmla="*/ 25 h 86"/>
                  <a:gd name="T8" fmla="*/ 10 w 91"/>
                  <a:gd name="T9" fmla="*/ 25 h 86"/>
                  <a:gd name="T10" fmla="*/ 5 w 91"/>
                  <a:gd name="T11" fmla="*/ 30 h 86"/>
                  <a:gd name="T12" fmla="*/ 5 w 91"/>
                  <a:gd name="T13" fmla="*/ 35 h 86"/>
                  <a:gd name="T14" fmla="*/ 5 w 91"/>
                  <a:gd name="T15" fmla="*/ 40 h 86"/>
                  <a:gd name="T16" fmla="*/ 0 w 91"/>
                  <a:gd name="T17" fmla="*/ 45 h 86"/>
                  <a:gd name="T18" fmla="*/ 0 w 91"/>
                  <a:gd name="T19" fmla="*/ 50 h 86"/>
                  <a:gd name="T20" fmla="*/ 0 w 91"/>
                  <a:gd name="T21" fmla="*/ 55 h 86"/>
                  <a:gd name="T22" fmla="*/ 5 w 91"/>
                  <a:gd name="T23" fmla="*/ 55 h 86"/>
                  <a:gd name="T24" fmla="*/ 5 w 91"/>
                  <a:gd name="T25" fmla="*/ 60 h 86"/>
                  <a:gd name="T26" fmla="*/ 5 w 91"/>
                  <a:gd name="T27" fmla="*/ 66 h 86"/>
                  <a:gd name="T28" fmla="*/ 10 w 91"/>
                  <a:gd name="T29" fmla="*/ 71 h 86"/>
                  <a:gd name="T30" fmla="*/ 10 w 91"/>
                  <a:gd name="T31" fmla="*/ 76 h 86"/>
                  <a:gd name="T32" fmla="*/ 15 w 91"/>
                  <a:gd name="T33" fmla="*/ 76 h 86"/>
                  <a:gd name="T34" fmla="*/ 20 w 91"/>
                  <a:gd name="T35" fmla="*/ 81 h 86"/>
                  <a:gd name="T36" fmla="*/ 20 w 91"/>
                  <a:gd name="T37" fmla="*/ 81 h 86"/>
                  <a:gd name="T38" fmla="*/ 26 w 91"/>
                  <a:gd name="T39" fmla="*/ 86 h 86"/>
                  <a:gd name="T40" fmla="*/ 31 w 91"/>
                  <a:gd name="T41" fmla="*/ 86 h 86"/>
                  <a:gd name="T42" fmla="*/ 36 w 91"/>
                  <a:gd name="T43" fmla="*/ 86 h 86"/>
                  <a:gd name="T44" fmla="*/ 41 w 91"/>
                  <a:gd name="T45" fmla="*/ 86 h 86"/>
                  <a:gd name="T46" fmla="*/ 46 w 91"/>
                  <a:gd name="T47" fmla="*/ 86 h 86"/>
                  <a:gd name="T48" fmla="*/ 51 w 91"/>
                  <a:gd name="T49" fmla="*/ 86 h 86"/>
                  <a:gd name="T50" fmla="*/ 86 w 91"/>
                  <a:gd name="T51" fmla="*/ 76 h 86"/>
                  <a:gd name="T52" fmla="*/ 81 w 91"/>
                  <a:gd name="T53" fmla="*/ 76 h 86"/>
                  <a:gd name="T54" fmla="*/ 81 w 91"/>
                  <a:gd name="T55" fmla="*/ 76 h 86"/>
                  <a:gd name="T56" fmla="*/ 76 w 91"/>
                  <a:gd name="T57" fmla="*/ 76 h 86"/>
                  <a:gd name="T58" fmla="*/ 71 w 91"/>
                  <a:gd name="T59" fmla="*/ 71 h 86"/>
                  <a:gd name="T60" fmla="*/ 66 w 91"/>
                  <a:gd name="T61" fmla="*/ 71 h 86"/>
                  <a:gd name="T62" fmla="*/ 61 w 91"/>
                  <a:gd name="T63" fmla="*/ 71 h 86"/>
                  <a:gd name="T64" fmla="*/ 56 w 91"/>
                  <a:gd name="T65" fmla="*/ 66 h 86"/>
                  <a:gd name="T66" fmla="*/ 51 w 91"/>
                  <a:gd name="T67" fmla="*/ 66 h 86"/>
                  <a:gd name="T68" fmla="*/ 51 w 91"/>
                  <a:gd name="T69" fmla="*/ 60 h 86"/>
                  <a:gd name="T70" fmla="*/ 46 w 91"/>
                  <a:gd name="T71" fmla="*/ 55 h 86"/>
                  <a:gd name="T72" fmla="*/ 46 w 91"/>
                  <a:gd name="T73" fmla="*/ 50 h 86"/>
                  <a:gd name="T74" fmla="*/ 41 w 91"/>
                  <a:gd name="T75" fmla="*/ 45 h 86"/>
                  <a:gd name="T76" fmla="*/ 41 w 91"/>
                  <a:gd name="T77" fmla="*/ 40 h 86"/>
                  <a:gd name="T78" fmla="*/ 41 w 91"/>
                  <a:gd name="T79" fmla="*/ 35 h 86"/>
                  <a:gd name="T80" fmla="*/ 41 w 91"/>
                  <a:gd name="T81" fmla="*/ 35 h 86"/>
                  <a:gd name="T82" fmla="*/ 41 w 91"/>
                  <a:gd name="T83" fmla="*/ 30 h 86"/>
                  <a:gd name="T84" fmla="*/ 46 w 91"/>
                  <a:gd name="T85" fmla="*/ 25 h 86"/>
                  <a:gd name="T86" fmla="*/ 46 w 91"/>
                  <a:gd name="T87" fmla="*/ 20 h 86"/>
                  <a:gd name="T88" fmla="*/ 46 w 91"/>
                  <a:gd name="T89" fmla="*/ 15 h 86"/>
                  <a:gd name="T90" fmla="*/ 51 w 91"/>
                  <a:gd name="T91" fmla="*/ 10 h 86"/>
                  <a:gd name="T92" fmla="*/ 56 w 91"/>
                  <a:gd name="T93" fmla="*/ 10 h 86"/>
                  <a:gd name="T94" fmla="*/ 56 w 91"/>
                  <a:gd name="T95" fmla="*/ 5 h 86"/>
                  <a:gd name="T96" fmla="*/ 61 w 91"/>
                  <a:gd name="T97" fmla="*/ 5 h 86"/>
                  <a:gd name="T98" fmla="*/ 66 w 91"/>
                  <a:gd name="T9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1" h="86">
                    <a:moveTo>
                      <a:pt x="26" y="15"/>
                    </a:moveTo>
                    <a:lnTo>
                      <a:pt x="26" y="15"/>
                    </a:lnTo>
                    <a:lnTo>
                      <a:pt x="20" y="15"/>
                    </a:lnTo>
                    <a:lnTo>
                      <a:pt x="20" y="15"/>
                    </a:lnTo>
                    <a:lnTo>
                      <a:pt x="20" y="20"/>
                    </a:lnTo>
                    <a:lnTo>
                      <a:pt x="15" y="20"/>
                    </a:lnTo>
                    <a:lnTo>
                      <a:pt x="15" y="20"/>
                    </a:lnTo>
                    <a:lnTo>
                      <a:pt x="15" y="25"/>
                    </a:lnTo>
                    <a:lnTo>
                      <a:pt x="10" y="25"/>
                    </a:lnTo>
                    <a:lnTo>
                      <a:pt x="10" y="25"/>
                    </a:lnTo>
                    <a:lnTo>
                      <a:pt x="10" y="30"/>
                    </a:lnTo>
                    <a:lnTo>
                      <a:pt x="5" y="30"/>
                    </a:lnTo>
                    <a:lnTo>
                      <a:pt x="5" y="30"/>
                    </a:lnTo>
                    <a:lnTo>
                      <a:pt x="5" y="35"/>
                    </a:lnTo>
                    <a:lnTo>
                      <a:pt x="5" y="35"/>
                    </a:lnTo>
                    <a:lnTo>
                      <a:pt x="5" y="40"/>
                    </a:lnTo>
                    <a:lnTo>
                      <a:pt x="5" y="40"/>
                    </a:lnTo>
                    <a:lnTo>
                      <a:pt x="0" y="45"/>
                    </a:lnTo>
                    <a:lnTo>
                      <a:pt x="0" y="45"/>
                    </a:lnTo>
                    <a:lnTo>
                      <a:pt x="0" y="50"/>
                    </a:lnTo>
                    <a:lnTo>
                      <a:pt x="0" y="50"/>
                    </a:lnTo>
                    <a:lnTo>
                      <a:pt x="0" y="55"/>
                    </a:lnTo>
                    <a:lnTo>
                      <a:pt x="0" y="55"/>
                    </a:lnTo>
                    <a:lnTo>
                      <a:pt x="5" y="55"/>
                    </a:lnTo>
                    <a:lnTo>
                      <a:pt x="5" y="60"/>
                    </a:lnTo>
                    <a:lnTo>
                      <a:pt x="5" y="60"/>
                    </a:lnTo>
                    <a:lnTo>
                      <a:pt x="5" y="66"/>
                    </a:lnTo>
                    <a:lnTo>
                      <a:pt x="5" y="66"/>
                    </a:lnTo>
                    <a:lnTo>
                      <a:pt x="5" y="71"/>
                    </a:lnTo>
                    <a:lnTo>
                      <a:pt x="10" y="71"/>
                    </a:lnTo>
                    <a:lnTo>
                      <a:pt x="10" y="71"/>
                    </a:lnTo>
                    <a:lnTo>
                      <a:pt x="10" y="76"/>
                    </a:lnTo>
                    <a:lnTo>
                      <a:pt x="15" y="76"/>
                    </a:lnTo>
                    <a:lnTo>
                      <a:pt x="15" y="76"/>
                    </a:lnTo>
                    <a:lnTo>
                      <a:pt x="15" y="81"/>
                    </a:lnTo>
                    <a:lnTo>
                      <a:pt x="20" y="81"/>
                    </a:lnTo>
                    <a:lnTo>
                      <a:pt x="20" y="81"/>
                    </a:lnTo>
                    <a:lnTo>
                      <a:pt x="20" y="81"/>
                    </a:lnTo>
                    <a:lnTo>
                      <a:pt x="26" y="86"/>
                    </a:lnTo>
                    <a:lnTo>
                      <a:pt x="26" y="86"/>
                    </a:lnTo>
                    <a:lnTo>
                      <a:pt x="31" y="86"/>
                    </a:lnTo>
                    <a:lnTo>
                      <a:pt x="31" y="86"/>
                    </a:lnTo>
                    <a:lnTo>
                      <a:pt x="36" y="86"/>
                    </a:lnTo>
                    <a:lnTo>
                      <a:pt x="36" y="86"/>
                    </a:lnTo>
                    <a:lnTo>
                      <a:pt x="41" y="86"/>
                    </a:lnTo>
                    <a:lnTo>
                      <a:pt x="41" y="86"/>
                    </a:lnTo>
                    <a:lnTo>
                      <a:pt x="46" y="86"/>
                    </a:lnTo>
                    <a:lnTo>
                      <a:pt x="46" y="86"/>
                    </a:lnTo>
                    <a:lnTo>
                      <a:pt x="46" y="86"/>
                    </a:lnTo>
                    <a:lnTo>
                      <a:pt x="51" y="86"/>
                    </a:lnTo>
                    <a:lnTo>
                      <a:pt x="91" y="71"/>
                    </a:lnTo>
                    <a:lnTo>
                      <a:pt x="86" y="76"/>
                    </a:lnTo>
                    <a:lnTo>
                      <a:pt x="86" y="76"/>
                    </a:lnTo>
                    <a:lnTo>
                      <a:pt x="81" y="76"/>
                    </a:lnTo>
                    <a:lnTo>
                      <a:pt x="81" y="76"/>
                    </a:lnTo>
                    <a:lnTo>
                      <a:pt x="81" y="76"/>
                    </a:lnTo>
                    <a:lnTo>
                      <a:pt x="76" y="76"/>
                    </a:lnTo>
                    <a:lnTo>
                      <a:pt x="76" y="76"/>
                    </a:lnTo>
                    <a:lnTo>
                      <a:pt x="71" y="76"/>
                    </a:lnTo>
                    <a:lnTo>
                      <a:pt x="71" y="71"/>
                    </a:lnTo>
                    <a:lnTo>
                      <a:pt x="66" y="71"/>
                    </a:lnTo>
                    <a:lnTo>
                      <a:pt x="66" y="71"/>
                    </a:lnTo>
                    <a:lnTo>
                      <a:pt x="61" y="71"/>
                    </a:lnTo>
                    <a:lnTo>
                      <a:pt x="61" y="71"/>
                    </a:lnTo>
                    <a:lnTo>
                      <a:pt x="56" y="71"/>
                    </a:lnTo>
                    <a:lnTo>
                      <a:pt x="56" y="66"/>
                    </a:lnTo>
                    <a:lnTo>
                      <a:pt x="56" y="66"/>
                    </a:lnTo>
                    <a:lnTo>
                      <a:pt x="51" y="66"/>
                    </a:lnTo>
                    <a:lnTo>
                      <a:pt x="51" y="60"/>
                    </a:lnTo>
                    <a:lnTo>
                      <a:pt x="51" y="60"/>
                    </a:lnTo>
                    <a:lnTo>
                      <a:pt x="46" y="60"/>
                    </a:lnTo>
                    <a:lnTo>
                      <a:pt x="46" y="55"/>
                    </a:lnTo>
                    <a:lnTo>
                      <a:pt x="46" y="55"/>
                    </a:lnTo>
                    <a:lnTo>
                      <a:pt x="46" y="50"/>
                    </a:lnTo>
                    <a:lnTo>
                      <a:pt x="46" y="50"/>
                    </a:lnTo>
                    <a:lnTo>
                      <a:pt x="41" y="45"/>
                    </a:lnTo>
                    <a:lnTo>
                      <a:pt x="41" y="45"/>
                    </a:lnTo>
                    <a:lnTo>
                      <a:pt x="41" y="40"/>
                    </a:lnTo>
                    <a:lnTo>
                      <a:pt x="41" y="40"/>
                    </a:lnTo>
                    <a:lnTo>
                      <a:pt x="41" y="35"/>
                    </a:lnTo>
                    <a:lnTo>
                      <a:pt x="41" y="35"/>
                    </a:lnTo>
                    <a:lnTo>
                      <a:pt x="41" y="35"/>
                    </a:lnTo>
                    <a:lnTo>
                      <a:pt x="41" y="30"/>
                    </a:lnTo>
                    <a:lnTo>
                      <a:pt x="41" y="30"/>
                    </a:lnTo>
                    <a:lnTo>
                      <a:pt x="41" y="25"/>
                    </a:lnTo>
                    <a:lnTo>
                      <a:pt x="46" y="25"/>
                    </a:lnTo>
                    <a:lnTo>
                      <a:pt x="46" y="20"/>
                    </a:lnTo>
                    <a:lnTo>
                      <a:pt x="46" y="20"/>
                    </a:lnTo>
                    <a:lnTo>
                      <a:pt x="46" y="15"/>
                    </a:lnTo>
                    <a:lnTo>
                      <a:pt x="46" y="15"/>
                    </a:lnTo>
                    <a:lnTo>
                      <a:pt x="51" y="15"/>
                    </a:lnTo>
                    <a:lnTo>
                      <a:pt x="51" y="10"/>
                    </a:lnTo>
                    <a:lnTo>
                      <a:pt x="51" y="10"/>
                    </a:lnTo>
                    <a:lnTo>
                      <a:pt x="56" y="10"/>
                    </a:lnTo>
                    <a:lnTo>
                      <a:pt x="56" y="5"/>
                    </a:lnTo>
                    <a:lnTo>
                      <a:pt x="56" y="5"/>
                    </a:lnTo>
                    <a:lnTo>
                      <a:pt x="61" y="5"/>
                    </a:lnTo>
                    <a:lnTo>
                      <a:pt x="61" y="5"/>
                    </a:lnTo>
                    <a:lnTo>
                      <a:pt x="66" y="0"/>
                    </a:lnTo>
                    <a:lnTo>
                      <a:pt x="66" y="0"/>
                    </a:lnTo>
                    <a:lnTo>
                      <a:pt x="26" y="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7" name="Oval 36">
                <a:extLst>
                  <a:ext uri="{FF2B5EF4-FFF2-40B4-BE49-F238E27FC236}">
                    <a16:creationId xmlns:a16="http://schemas.microsoft.com/office/drawing/2014/main" id="{656B3946-379D-D5AE-ED19-8FAF0C36FC17}"/>
                  </a:ext>
                </a:extLst>
              </p:cNvPr>
              <p:cNvSpPr>
                <a:spLocks noChangeArrowheads="1"/>
              </p:cNvSpPr>
              <p:nvPr/>
            </p:nvSpPr>
            <p:spPr bwMode="auto">
              <a:xfrm>
                <a:off x="1832" y="442"/>
                <a:ext cx="258" cy="258"/>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38" name="Freeform 740">
                <a:extLst>
                  <a:ext uri="{FF2B5EF4-FFF2-40B4-BE49-F238E27FC236}">
                    <a16:creationId xmlns:a16="http://schemas.microsoft.com/office/drawing/2014/main" id="{37890359-2478-8CC1-E6FB-AAEA7F930D94}"/>
                  </a:ext>
                </a:extLst>
              </p:cNvPr>
              <p:cNvSpPr>
                <a:spLocks/>
              </p:cNvSpPr>
              <p:nvPr/>
            </p:nvSpPr>
            <p:spPr bwMode="auto">
              <a:xfrm>
                <a:off x="2085" y="543"/>
                <a:ext cx="335" cy="86"/>
              </a:xfrm>
              <a:custGeom>
                <a:avLst/>
                <a:gdLst>
                  <a:gd name="T0" fmla="*/ 5 w 335"/>
                  <a:gd name="T1" fmla="*/ 0 h 86"/>
                  <a:gd name="T2" fmla="*/ 5 w 335"/>
                  <a:gd name="T3" fmla="*/ 0 h 86"/>
                  <a:gd name="T4" fmla="*/ 5 w 335"/>
                  <a:gd name="T5" fmla="*/ 0 h 86"/>
                  <a:gd name="T6" fmla="*/ 5 w 335"/>
                  <a:gd name="T7" fmla="*/ 0 h 86"/>
                  <a:gd name="T8" fmla="*/ 5 w 335"/>
                  <a:gd name="T9" fmla="*/ 5 h 86"/>
                  <a:gd name="T10" fmla="*/ 5 w 335"/>
                  <a:gd name="T11" fmla="*/ 5 h 86"/>
                  <a:gd name="T12" fmla="*/ 5 w 335"/>
                  <a:gd name="T13" fmla="*/ 10 h 86"/>
                  <a:gd name="T14" fmla="*/ 5 w 335"/>
                  <a:gd name="T15" fmla="*/ 15 h 86"/>
                  <a:gd name="T16" fmla="*/ 5 w 335"/>
                  <a:gd name="T17" fmla="*/ 20 h 86"/>
                  <a:gd name="T18" fmla="*/ 5 w 335"/>
                  <a:gd name="T19" fmla="*/ 25 h 86"/>
                  <a:gd name="T20" fmla="*/ 0 w 335"/>
                  <a:gd name="T21" fmla="*/ 25 h 86"/>
                  <a:gd name="T22" fmla="*/ 0 w 335"/>
                  <a:gd name="T23" fmla="*/ 30 h 86"/>
                  <a:gd name="T24" fmla="*/ 0 w 335"/>
                  <a:gd name="T25" fmla="*/ 36 h 86"/>
                  <a:gd name="T26" fmla="*/ 0 w 335"/>
                  <a:gd name="T27" fmla="*/ 41 h 86"/>
                  <a:gd name="T28" fmla="*/ 0 w 335"/>
                  <a:gd name="T29" fmla="*/ 46 h 86"/>
                  <a:gd name="T30" fmla="*/ 0 w 335"/>
                  <a:gd name="T31" fmla="*/ 51 h 86"/>
                  <a:gd name="T32" fmla="*/ 0 w 335"/>
                  <a:gd name="T33" fmla="*/ 56 h 86"/>
                  <a:gd name="T34" fmla="*/ 0 w 335"/>
                  <a:gd name="T35" fmla="*/ 61 h 86"/>
                  <a:gd name="T36" fmla="*/ 0 w 335"/>
                  <a:gd name="T37" fmla="*/ 61 h 86"/>
                  <a:gd name="T38" fmla="*/ 0 w 335"/>
                  <a:gd name="T39" fmla="*/ 66 h 86"/>
                  <a:gd name="T40" fmla="*/ 0 w 335"/>
                  <a:gd name="T41" fmla="*/ 71 h 86"/>
                  <a:gd name="T42" fmla="*/ 0 w 335"/>
                  <a:gd name="T43" fmla="*/ 71 h 86"/>
                  <a:gd name="T44" fmla="*/ 0 w 335"/>
                  <a:gd name="T45" fmla="*/ 71 h 86"/>
                  <a:gd name="T46" fmla="*/ 0 w 335"/>
                  <a:gd name="T47" fmla="*/ 71 h 86"/>
                  <a:gd name="T48" fmla="*/ 0 w 335"/>
                  <a:gd name="T49" fmla="*/ 76 h 86"/>
                  <a:gd name="T50" fmla="*/ 330 w 335"/>
                  <a:gd name="T51" fmla="*/ 86 h 86"/>
                  <a:gd name="T52" fmla="*/ 330 w 335"/>
                  <a:gd name="T53" fmla="*/ 86 h 86"/>
                  <a:gd name="T54" fmla="*/ 330 w 335"/>
                  <a:gd name="T55" fmla="*/ 86 h 86"/>
                  <a:gd name="T56" fmla="*/ 330 w 335"/>
                  <a:gd name="T57" fmla="*/ 81 h 86"/>
                  <a:gd name="T58" fmla="*/ 330 w 335"/>
                  <a:gd name="T59" fmla="*/ 81 h 86"/>
                  <a:gd name="T60" fmla="*/ 330 w 335"/>
                  <a:gd name="T61" fmla="*/ 76 h 86"/>
                  <a:gd name="T62" fmla="*/ 330 w 335"/>
                  <a:gd name="T63" fmla="*/ 76 h 86"/>
                  <a:gd name="T64" fmla="*/ 330 w 335"/>
                  <a:gd name="T65" fmla="*/ 71 h 86"/>
                  <a:gd name="T66" fmla="*/ 330 w 335"/>
                  <a:gd name="T67" fmla="*/ 66 h 86"/>
                  <a:gd name="T68" fmla="*/ 330 w 335"/>
                  <a:gd name="T69" fmla="*/ 61 h 86"/>
                  <a:gd name="T70" fmla="*/ 330 w 335"/>
                  <a:gd name="T71" fmla="*/ 56 h 86"/>
                  <a:gd name="T72" fmla="*/ 330 w 335"/>
                  <a:gd name="T73" fmla="*/ 51 h 86"/>
                  <a:gd name="T74" fmla="*/ 330 w 335"/>
                  <a:gd name="T75" fmla="*/ 46 h 86"/>
                  <a:gd name="T76" fmla="*/ 330 w 335"/>
                  <a:gd name="T77" fmla="*/ 41 h 86"/>
                  <a:gd name="T78" fmla="*/ 330 w 335"/>
                  <a:gd name="T79" fmla="*/ 41 h 86"/>
                  <a:gd name="T80" fmla="*/ 335 w 335"/>
                  <a:gd name="T81" fmla="*/ 36 h 86"/>
                  <a:gd name="T82" fmla="*/ 335 w 335"/>
                  <a:gd name="T83" fmla="*/ 30 h 86"/>
                  <a:gd name="T84" fmla="*/ 335 w 335"/>
                  <a:gd name="T85" fmla="*/ 25 h 86"/>
                  <a:gd name="T86" fmla="*/ 335 w 335"/>
                  <a:gd name="T87" fmla="*/ 20 h 86"/>
                  <a:gd name="T88" fmla="*/ 335 w 335"/>
                  <a:gd name="T89" fmla="*/ 20 h 86"/>
                  <a:gd name="T90" fmla="*/ 335 w 335"/>
                  <a:gd name="T91" fmla="*/ 15 h 86"/>
                  <a:gd name="T92" fmla="*/ 335 w 335"/>
                  <a:gd name="T93" fmla="*/ 15 h 86"/>
                  <a:gd name="T94" fmla="*/ 335 w 335"/>
                  <a:gd name="T95" fmla="*/ 10 h 86"/>
                  <a:gd name="T96" fmla="*/ 335 w 335"/>
                  <a:gd name="T97" fmla="*/ 10 h 86"/>
                  <a:gd name="T98" fmla="*/ 335 w 335"/>
                  <a:gd name="T99" fmla="*/ 1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 h="86">
                    <a:moveTo>
                      <a:pt x="5" y="0"/>
                    </a:moveTo>
                    <a:lnTo>
                      <a:pt x="5" y="0"/>
                    </a:lnTo>
                    <a:lnTo>
                      <a:pt x="5" y="0"/>
                    </a:lnTo>
                    <a:lnTo>
                      <a:pt x="5" y="0"/>
                    </a:lnTo>
                    <a:lnTo>
                      <a:pt x="5" y="0"/>
                    </a:lnTo>
                    <a:lnTo>
                      <a:pt x="5" y="0"/>
                    </a:lnTo>
                    <a:lnTo>
                      <a:pt x="5" y="0"/>
                    </a:lnTo>
                    <a:lnTo>
                      <a:pt x="5" y="0"/>
                    </a:lnTo>
                    <a:lnTo>
                      <a:pt x="5" y="5"/>
                    </a:lnTo>
                    <a:lnTo>
                      <a:pt x="5" y="5"/>
                    </a:lnTo>
                    <a:lnTo>
                      <a:pt x="5" y="5"/>
                    </a:lnTo>
                    <a:lnTo>
                      <a:pt x="5" y="5"/>
                    </a:lnTo>
                    <a:lnTo>
                      <a:pt x="5" y="10"/>
                    </a:lnTo>
                    <a:lnTo>
                      <a:pt x="5" y="10"/>
                    </a:lnTo>
                    <a:lnTo>
                      <a:pt x="5" y="10"/>
                    </a:lnTo>
                    <a:lnTo>
                      <a:pt x="5" y="15"/>
                    </a:lnTo>
                    <a:lnTo>
                      <a:pt x="5" y="15"/>
                    </a:lnTo>
                    <a:lnTo>
                      <a:pt x="5" y="20"/>
                    </a:lnTo>
                    <a:lnTo>
                      <a:pt x="5" y="20"/>
                    </a:lnTo>
                    <a:lnTo>
                      <a:pt x="5" y="25"/>
                    </a:lnTo>
                    <a:lnTo>
                      <a:pt x="0" y="25"/>
                    </a:lnTo>
                    <a:lnTo>
                      <a:pt x="0" y="25"/>
                    </a:lnTo>
                    <a:lnTo>
                      <a:pt x="0" y="30"/>
                    </a:lnTo>
                    <a:lnTo>
                      <a:pt x="0" y="30"/>
                    </a:lnTo>
                    <a:lnTo>
                      <a:pt x="0" y="36"/>
                    </a:lnTo>
                    <a:lnTo>
                      <a:pt x="0" y="36"/>
                    </a:lnTo>
                    <a:lnTo>
                      <a:pt x="0" y="41"/>
                    </a:lnTo>
                    <a:lnTo>
                      <a:pt x="0" y="41"/>
                    </a:lnTo>
                    <a:lnTo>
                      <a:pt x="0" y="46"/>
                    </a:lnTo>
                    <a:lnTo>
                      <a:pt x="0" y="46"/>
                    </a:lnTo>
                    <a:lnTo>
                      <a:pt x="0" y="51"/>
                    </a:lnTo>
                    <a:lnTo>
                      <a:pt x="0" y="51"/>
                    </a:lnTo>
                    <a:lnTo>
                      <a:pt x="0" y="56"/>
                    </a:lnTo>
                    <a:lnTo>
                      <a:pt x="0" y="56"/>
                    </a:lnTo>
                    <a:lnTo>
                      <a:pt x="0" y="56"/>
                    </a:lnTo>
                    <a:lnTo>
                      <a:pt x="0" y="61"/>
                    </a:lnTo>
                    <a:lnTo>
                      <a:pt x="0" y="61"/>
                    </a:lnTo>
                    <a:lnTo>
                      <a:pt x="0" y="61"/>
                    </a:lnTo>
                    <a:lnTo>
                      <a:pt x="0" y="66"/>
                    </a:lnTo>
                    <a:lnTo>
                      <a:pt x="0" y="66"/>
                    </a:lnTo>
                    <a:lnTo>
                      <a:pt x="0" y="66"/>
                    </a:lnTo>
                    <a:lnTo>
                      <a:pt x="0" y="71"/>
                    </a:lnTo>
                    <a:lnTo>
                      <a:pt x="0" y="71"/>
                    </a:lnTo>
                    <a:lnTo>
                      <a:pt x="0" y="71"/>
                    </a:lnTo>
                    <a:lnTo>
                      <a:pt x="0" y="71"/>
                    </a:lnTo>
                    <a:lnTo>
                      <a:pt x="0" y="71"/>
                    </a:lnTo>
                    <a:lnTo>
                      <a:pt x="0" y="71"/>
                    </a:lnTo>
                    <a:lnTo>
                      <a:pt x="0" y="71"/>
                    </a:lnTo>
                    <a:lnTo>
                      <a:pt x="0" y="76"/>
                    </a:lnTo>
                    <a:lnTo>
                      <a:pt x="0" y="76"/>
                    </a:lnTo>
                    <a:lnTo>
                      <a:pt x="330" y="86"/>
                    </a:lnTo>
                    <a:lnTo>
                      <a:pt x="330" y="86"/>
                    </a:lnTo>
                    <a:lnTo>
                      <a:pt x="330" y="86"/>
                    </a:lnTo>
                    <a:lnTo>
                      <a:pt x="330" y="86"/>
                    </a:lnTo>
                    <a:lnTo>
                      <a:pt x="330" y="86"/>
                    </a:lnTo>
                    <a:lnTo>
                      <a:pt x="330" y="86"/>
                    </a:lnTo>
                    <a:lnTo>
                      <a:pt x="330" y="86"/>
                    </a:lnTo>
                    <a:lnTo>
                      <a:pt x="330" y="81"/>
                    </a:lnTo>
                    <a:lnTo>
                      <a:pt x="330" y="81"/>
                    </a:lnTo>
                    <a:lnTo>
                      <a:pt x="330" y="81"/>
                    </a:lnTo>
                    <a:lnTo>
                      <a:pt x="330" y="81"/>
                    </a:lnTo>
                    <a:lnTo>
                      <a:pt x="330" y="76"/>
                    </a:lnTo>
                    <a:lnTo>
                      <a:pt x="330" y="76"/>
                    </a:lnTo>
                    <a:lnTo>
                      <a:pt x="330" y="76"/>
                    </a:lnTo>
                    <a:lnTo>
                      <a:pt x="330" y="71"/>
                    </a:lnTo>
                    <a:lnTo>
                      <a:pt x="330" y="71"/>
                    </a:lnTo>
                    <a:lnTo>
                      <a:pt x="330" y="71"/>
                    </a:lnTo>
                    <a:lnTo>
                      <a:pt x="330" y="66"/>
                    </a:lnTo>
                    <a:lnTo>
                      <a:pt x="330" y="66"/>
                    </a:lnTo>
                    <a:lnTo>
                      <a:pt x="330" y="61"/>
                    </a:lnTo>
                    <a:lnTo>
                      <a:pt x="330" y="61"/>
                    </a:lnTo>
                    <a:lnTo>
                      <a:pt x="330" y="56"/>
                    </a:lnTo>
                    <a:lnTo>
                      <a:pt x="330" y="56"/>
                    </a:lnTo>
                    <a:lnTo>
                      <a:pt x="330" y="51"/>
                    </a:lnTo>
                    <a:lnTo>
                      <a:pt x="330" y="51"/>
                    </a:lnTo>
                    <a:lnTo>
                      <a:pt x="330" y="46"/>
                    </a:lnTo>
                    <a:lnTo>
                      <a:pt x="330" y="46"/>
                    </a:lnTo>
                    <a:lnTo>
                      <a:pt x="330" y="41"/>
                    </a:lnTo>
                    <a:lnTo>
                      <a:pt x="330" y="41"/>
                    </a:lnTo>
                    <a:lnTo>
                      <a:pt x="330" y="41"/>
                    </a:lnTo>
                    <a:lnTo>
                      <a:pt x="330" y="36"/>
                    </a:lnTo>
                    <a:lnTo>
                      <a:pt x="335" y="36"/>
                    </a:lnTo>
                    <a:lnTo>
                      <a:pt x="335" y="30"/>
                    </a:lnTo>
                    <a:lnTo>
                      <a:pt x="335" y="30"/>
                    </a:lnTo>
                    <a:lnTo>
                      <a:pt x="335" y="25"/>
                    </a:lnTo>
                    <a:lnTo>
                      <a:pt x="335" y="25"/>
                    </a:lnTo>
                    <a:lnTo>
                      <a:pt x="335" y="25"/>
                    </a:lnTo>
                    <a:lnTo>
                      <a:pt x="335" y="20"/>
                    </a:lnTo>
                    <a:lnTo>
                      <a:pt x="335" y="20"/>
                    </a:lnTo>
                    <a:lnTo>
                      <a:pt x="335" y="20"/>
                    </a:lnTo>
                    <a:lnTo>
                      <a:pt x="335" y="15"/>
                    </a:lnTo>
                    <a:lnTo>
                      <a:pt x="335" y="15"/>
                    </a:lnTo>
                    <a:lnTo>
                      <a:pt x="335" y="15"/>
                    </a:lnTo>
                    <a:lnTo>
                      <a:pt x="335" y="15"/>
                    </a:lnTo>
                    <a:lnTo>
                      <a:pt x="335" y="15"/>
                    </a:lnTo>
                    <a:lnTo>
                      <a:pt x="335" y="10"/>
                    </a:lnTo>
                    <a:lnTo>
                      <a:pt x="335" y="10"/>
                    </a:lnTo>
                    <a:lnTo>
                      <a:pt x="335" y="10"/>
                    </a:lnTo>
                    <a:lnTo>
                      <a:pt x="335" y="10"/>
                    </a:lnTo>
                    <a:lnTo>
                      <a:pt x="335" y="10"/>
                    </a:lnTo>
                    <a:lnTo>
                      <a:pt x="5"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9" name="Freeform 741">
                <a:extLst>
                  <a:ext uri="{FF2B5EF4-FFF2-40B4-BE49-F238E27FC236}">
                    <a16:creationId xmlns:a16="http://schemas.microsoft.com/office/drawing/2014/main" id="{BB3E9433-62B5-A0B5-CBDF-2F609872F39E}"/>
                  </a:ext>
                </a:extLst>
              </p:cNvPr>
              <p:cNvSpPr>
                <a:spLocks/>
              </p:cNvSpPr>
              <p:nvPr/>
            </p:nvSpPr>
            <p:spPr bwMode="auto">
              <a:xfrm>
                <a:off x="1685" y="594"/>
                <a:ext cx="243" cy="213"/>
              </a:xfrm>
              <a:custGeom>
                <a:avLst/>
                <a:gdLst>
                  <a:gd name="T0" fmla="*/ 238 w 243"/>
                  <a:gd name="T1" fmla="*/ 61 h 213"/>
                  <a:gd name="T2" fmla="*/ 243 w 243"/>
                  <a:gd name="T3" fmla="*/ 61 h 213"/>
                  <a:gd name="T4" fmla="*/ 243 w 243"/>
                  <a:gd name="T5" fmla="*/ 56 h 213"/>
                  <a:gd name="T6" fmla="*/ 243 w 243"/>
                  <a:gd name="T7" fmla="*/ 51 h 213"/>
                  <a:gd name="T8" fmla="*/ 243 w 243"/>
                  <a:gd name="T9" fmla="*/ 51 h 213"/>
                  <a:gd name="T10" fmla="*/ 243 w 243"/>
                  <a:gd name="T11" fmla="*/ 45 h 213"/>
                  <a:gd name="T12" fmla="*/ 243 w 243"/>
                  <a:gd name="T13" fmla="*/ 40 h 213"/>
                  <a:gd name="T14" fmla="*/ 243 w 243"/>
                  <a:gd name="T15" fmla="*/ 35 h 213"/>
                  <a:gd name="T16" fmla="*/ 243 w 243"/>
                  <a:gd name="T17" fmla="*/ 30 h 213"/>
                  <a:gd name="T18" fmla="*/ 243 w 243"/>
                  <a:gd name="T19" fmla="*/ 25 h 213"/>
                  <a:gd name="T20" fmla="*/ 238 w 243"/>
                  <a:gd name="T21" fmla="*/ 25 h 213"/>
                  <a:gd name="T22" fmla="*/ 238 w 243"/>
                  <a:gd name="T23" fmla="*/ 20 h 213"/>
                  <a:gd name="T24" fmla="*/ 233 w 243"/>
                  <a:gd name="T25" fmla="*/ 15 h 213"/>
                  <a:gd name="T26" fmla="*/ 233 w 243"/>
                  <a:gd name="T27" fmla="*/ 10 h 213"/>
                  <a:gd name="T28" fmla="*/ 228 w 243"/>
                  <a:gd name="T29" fmla="*/ 10 h 213"/>
                  <a:gd name="T30" fmla="*/ 223 w 243"/>
                  <a:gd name="T31" fmla="*/ 5 h 213"/>
                  <a:gd name="T32" fmla="*/ 218 w 243"/>
                  <a:gd name="T33" fmla="*/ 5 h 213"/>
                  <a:gd name="T34" fmla="*/ 218 w 243"/>
                  <a:gd name="T35" fmla="*/ 0 h 213"/>
                  <a:gd name="T36" fmla="*/ 213 w 243"/>
                  <a:gd name="T37" fmla="*/ 0 h 213"/>
                  <a:gd name="T38" fmla="*/ 208 w 243"/>
                  <a:gd name="T39" fmla="*/ 0 h 213"/>
                  <a:gd name="T40" fmla="*/ 202 w 243"/>
                  <a:gd name="T41" fmla="*/ 0 h 213"/>
                  <a:gd name="T42" fmla="*/ 197 w 243"/>
                  <a:gd name="T43" fmla="*/ 0 h 213"/>
                  <a:gd name="T44" fmla="*/ 197 w 243"/>
                  <a:gd name="T45" fmla="*/ 0 h 213"/>
                  <a:gd name="T46" fmla="*/ 192 w 243"/>
                  <a:gd name="T47" fmla="*/ 0 h 213"/>
                  <a:gd name="T48" fmla="*/ 187 w 243"/>
                  <a:gd name="T49" fmla="*/ 5 h 213"/>
                  <a:gd name="T50" fmla="*/ 0 w 243"/>
                  <a:gd name="T51" fmla="*/ 152 h 213"/>
                  <a:gd name="T52" fmla="*/ 5 w 243"/>
                  <a:gd name="T53" fmla="*/ 152 h 213"/>
                  <a:gd name="T54" fmla="*/ 5 w 243"/>
                  <a:gd name="T55" fmla="*/ 152 h 213"/>
                  <a:gd name="T56" fmla="*/ 10 w 243"/>
                  <a:gd name="T57" fmla="*/ 152 h 213"/>
                  <a:gd name="T58" fmla="*/ 15 w 243"/>
                  <a:gd name="T59" fmla="*/ 152 h 213"/>
                  <a:gd name="T60" fmla="*/ 20 w 243"/>
                  <a:gd name="T61" fmla="*/ 152 h 213"/>
                  <a:gd name="T62" fmla="*/ 25 w 243"/>
                  <a:gd name="T63" fmla="*/ 152 h 213"/>
                  <a:gd name="T64" fmla="*/ 25 w 243"/>
                  <a:gd name="T65" fmla="*/ 152 h 213"/>
                  <a:gd name="T66" fmla="*/ 30 w 243"/>
                  <a:gd name="T67" fmla="*/ 157 h 213"/>
                  <a:gd name="T68" fmla="*/ 35 w 243"/>
                  <a:gd name="T69" fmla="*/ 157 h 213"/>
                  <a:gd name="T70" fmla="*/ 40 w 243"/>
                  <a:gd name="T71" fmla="*/ 162 h 213"/>
                  <a:gd name="T72" fmla="*/ 40 w 243"/>
                  <a:gd name="T73" fmla="*/ 162 h 213"/>
                  <a:gd name="T74" fmla="*/ 45 w 243"/>
                  <a:gd name="T75" fmla="*/ 167 h 213"/>
                  <a:gd name="T76" fmla="*/ 50 w 243"/>
                  <a:gd name="T77" fmla="*/ 172 h 213"/>
                  <a:gd name="T78" fmla="*/ 50 w 243"/>
                  <a:gd name="T79" fmla="*/ 177 h 213"/>
                  <a:gd name="T80" fmla="*/ 50 w 243"/>
                  <a:gd name="T81" fmla="*/ 182 h 213"/>
                  <a:gd name="T82" fmla="*/ 55 w 243"/>
                  <a:gd name="T83" fmla="*/ 188 h 213"/>
                  <a:gd name="T84" fmla="*/ 55 w 243"/>
                  <a:gd name="T85" fmla="*/ 188 h 213"/>
                  <a:gd name="T86" fmla="*/ 55 w 243"/>
                  <a:gd name="T87" fmla="*/ 193 h 213"/>
                  <a:gd name="T88" fmla="*/ 55 w 243"/>
                  <a:gd name="T89" fmla="*/ 198 h 213"/>
                  <a:gd name="T90" fmla="*/ 55 w 243"/>
                  <a:gd name="T91" fmla="*/ 203 h 213"/>
                  <a:gd name="T92" fmla="*/ 55 w 243"/>
                  <a:gd name="T93" fmla="*/ 208 h 213"/>
                  <a:gd name="T94" fmla="*/ 50 w 243"/>
                  <a:gd name="T95" fmla="*/ 208 h 213"/>
                  <a:gd name="T96" fmla="*/ 50 w 243"/>
                  <a:gd name="T97" fmla="*/ 213 h 213"/>
                  <a:gd name="T98" fmla="*/ 45 w 243"/>
                  <a:gd name="T99"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3" h="213">
                    <a:moveTo>
                      <a:pt x="238" y="61"/>
                    </a:moveTo>
                    <a:lnTo>
                      <a:pt x="238" y="61"/>
                    </a:lnTo>
                    <a:lnTo>
                      <a:pt x="238" y="61"/>
                    </a:lnTo>
                    <a:lnTo>
                      <a:pt x="243" y="61"/>
                    </a:lnTo>
                    <a:lnTo>
                      <a:pt x="243" y="56"/>
                    </a:lnTo>
                    <a:lnTo>
                      <a:pt x="243" y="56"/>
                    </a:lnTo>
                    <a:lnTo>
                      <a:pt x="243" y="56"/>
                    </a:lnTo>
                    <a:lnTo>
                      <a:pt x="243" y="51"/>
                    </a:lnTo>
                    <a:lnTo>
                      <a:pt x="243" y="51"/>
                    </a:lnTo>
                    <a:lnTo>
                      <a:pt x="243" y="51"/>
                    </a:lnTo>
                    <a:lnTo>
                      <a:pt x="243" y="45"/>
                    </a:lnTo>
                    <a:lnTo>
                      <a:pt x="243" y="45"/>
                    </a:lnTo>
                    <a:lnTo>
                      <a:pt x="243" y="40"/>
                    </a:lnTo>
                    <a:lnTo>
                      <a:pt x="243" y="40"/>
                    </a:lnTo>
                    <a:lnTo>
                      <a:pt x="243" y="40"/>
                    </a:lnTo>
                    <a:lnTo>
                      <a:pt x="243" y="35"/>
                    </a:lnTo>
                    <a:lnTo>
                      <a:pt x="243" y="35"/>
                    </a:lnTo>
                    <a:lnTo>
                      <a:pt x="243" y="30"/>
                    </a:lnTo>
                    <a:lnTo>
                      <a:pt x="243" y="30"/>
                    </a:lnTo>
                    <a:lnTo>
                      <a:pt x="243" y="25"/>
                    </a:lnTo>
                    <a:lnTo>
                      <a:pt x="243" y="25"/>
                    </a:lnTo>
                    <a:lnTo>
                      <a:pt x="238" y="25"/>
                    </a:lnTo>
                    <a:lnTo>
                      <a:pt x="238" y="20"/>
                    </a:lnTo>
                    <a:lnTo>
                      <a:pt x="238" y="20"/>
                    </a:lnTo>
                    <a:lnTo>
                      <a:pt x="238" y="15"/>
                    </a:lnTo>
                    <a:lnTo>
                      <a:pt x="233" y="15"/>
                    </a:lnTo>
                    <a:lnTo>
                      <a:pt x="233" y="15"/>
                    </a:lnTo>
                    <a:lnTo>
                      <a:pt x="233" y="10"/>
                    </a:lnTo>
                    <a:lnTo>
                      <a:pt x="228" y="10"/>
                    </a:lnTo>
                    <a:lnTo>
                      <a:pt x="228" y="10"/>
                    </a:lnTo>
                    <a:lnTo>
                      <a:pt x="223" y="5"/>
                    </a:lnTo>
                    <a:lnTo>
                      <a:pt x="223" y="5"/>
                    </a:lnTo>
                    <a:lnTo>
                      <a:pt x="223" y="5"/>
                    </a:lnTo>
                    <a:lnTo>
                      <a:pt x="218" y="5"/>
                    </a:lnTo>
                    <a:lnTo>
                      <a:pt x="218" y="0"/>
                    </a:lnTo>
                    <a:lnTo>
                      <a:pt x="218" y="0"/>
                    </a:lnTo>
                    <a:lnTo>
                      <a:pt x="213" y="0"/>
                    </a:lnTo>
                    <a:lnTo>
                      <a:pt x="213" y="0"/>
                    </a:lnTo>
                    <a:lnTo>
                      <a:pt x="208" y="0"/>
                    </a:lnTo>
                    <a:lnTo>
                      <a:pt x="208" y="0"/>
                    </a:lnTo>
                    <a:lnTo>
                      <a:pt x="208" y="0"/>
                    </a:lnTo>
                    <a:lnTo>
                      <a:pt x="202" y="0"/>
                    </a:lnTo>
                    <a:lnTo>
                      <a:pt x="202" y="0"/>
                    </a:lnTo>
                    <a:lnTo>
                      <a:pt x="197" y="0"/>
                    </a:lnTo>
                    <a:lnTo>
                      <a:pt x="197" y="0"/>
                    </a:lnTo>
                    <a:lnTo>
                      <a:pt x="197" y="0"/>
                    </a:lnTo>
                    <a:lnTo>
                      <a:pt x="192" y="0"/>
                    </a:lnTo>
                    <a:lnTo>
                      <a:pt x="192" y="0"/>
                    </a:lnTo>
                    <a:lnTo>
                      <a:pt x="192" y="0"/>
                    </a:lnTo>
                    <a:lnTo>
                      <a:pt x="187" y="5"/>
                    </a:lnTo>
                    <a:lnTo>
                      <a:pt x="0" y="152"/>
                    </a:lnTo>
                    <a:lnTo>
                      <a:pt x="0" y="152"/>
                    </a:lnTo>
                    <a:lnTo>
                      <a:pt x="0" y="152"/>
                    </a:lnTo>
                    <a:lnTo>
                      <a:pt x="5" y="152"/>
                    </a:lnTo>
                    <a:lnTo>
                      <a:pt x="5" y="152"/>
                    </a:lnTo>
                    <a:lnTo>
                      <a:pt x="5" y="152"/>
                    </a:lnTo>
                    <a:lnTo>
                      <a:pt x="10" y="152"/>
                    </a:lnTo>
                    <a:lnTo>
                      <a:pt x="10" y="152"/>
                    </a:lnTo>
                    <a:lnTo>
                      <a:pt x="15" y="152"/>
                    </a:lnTo>
                    <a:lnTo>
                      <a:pt x="15" y="152"/>
                    </a:lnTo>
                    <a:lnTo>
                      <a:pt x="15" y="152"/>
                    </a:lnTo>
                    <a:lnTo>
                      <a:pt x="20" y="152"/>
                    </a:lnTo>
                    <a:lnTo>
                      <a:pt x="20" y="152"/>
                    </a:lnTo>
                    <a:lnTo>
                      <a:pt x="25" y="152"/>
                    </a:lnTo>
                    <a:lnTo>
                      <a:pt x="25" y="152"/>
                    </a:lnTo>
                    <a:lnTo>
                      <a:pt x="25" y="152"/>
                    </a:lnTo>
                    <a:lnTo>
                      <a:pt x="30" y="152"/>
                    </a:lnTo>
                    <a:lnTo>
                      <a:pt x="30" y="157"/>
                    </a:lnTo>
                    <a:lnTo>
                      <a:pt x="35" y="157"/>
                    </a:lnTo>
                    <a:lnTo>
                      <a:pt x="35" y="157"/>
                    </a:lnTo>
                    <a:lnTo>
                      <a:pt x="35" y="157"/>
                    </a:lnTo>
                    <a:lnTo>
                      <a:pt x="40" y="162"/>
                    </a:lnTo>
                    <a:lnTo>
                      <a:pt x="40" y="162"/>
                    </a:lnTo>
                    <a:lnTo>
                      <a:pt x="40" y="162"/>
                    </a:lnTo>
                    <a:lnTo>
                      <a:pt x="45" y="167"/>
                    </a:lnTo>
                    <a:lnTo>
                      <a:pt x="45" y="167"/>
                    </a:lnTo>
                    <a:lnTo>
                      <a:pt x="45" y="172"/>
                    </a:lnTo>
                    <a:lnTo>
                      <a:pt x="50" y="172"/>
                    </a:lnTo>
                    <a:lnTo>
                      <a:pt x="50" y="172"/>
                    </a:lnTo>
                    <a:lnTo>
                      <a:pt x="50" y="177"/>
                    </a:lnTo>
                    <a:lnTo>
                      <a:pt x="50" y="177"/>
                    </a:lnTo>
                    <a:lnTo>
                      <a:pt x="50" y="182"/>
                    </a:lnTo>
                    <a:lnTo>
                      <a:pt x="55" y="182"/>
                    </a:lnTo>
                    <a:lnTo>
                      <a:pt x="55" y="188"/>
                    </a:lnTo>
                    <a:lnTo>
                      <a:pt x="55" y="188"/>
                    </a:lnTo>
                    <a:lnTo>
                      <a:pt x="55" y="188"/>
                    </a:lnTo>
                    <a:lnTo>
                      <a:pt x="55" y="193"/>
                    </a:lnTo>
                    <a:lnTo>
                      <a:pt x="55" y="193"/>
                    </a:lnTo>
                    <a:lnTo>
                      <a:pt x="55" y="198"/>
                    </a:lnTo>
                    <a:lnTo>
                      <a:pt x="55" y="198"/>
                    </a:lnTo>
                    <a:lnTo>
                      <a:pt x="55" y="203"/>
                    </a:lnTo>
                    <a:lnTo>
                      <a:pt x="55" y="203"/>
                    </a:lnTo>
                    <a:lnTo>
                      <a:pt x="55" y="203"/>
                    </a:lnTo>
                    <a:lnTo>
                      <a:pt x="55" y="208"/>
                    </a:lnTo>
                    <a:lnTo>
                      <a:pt x="55" y="208"/>
                    </a:lnTo>
                    <a:lnTo>
                      <a:pt x="50" y="208"/>
                    </a:lnTo>
                    <a:lnTo>
                      <a:pt x="50" y="213"/>
                    </a:lnTo>
                    <a:lnTo>
                      <a:pt x="50" y="213"/>
                    </a:lnTo>
                    <a:lnTo>
                      <a:pt x="50" y="213"/>
                    </a:lnTo>
                    <a:lnTo>
                      <a:pt x="45" y="213"/>
                    </a:lnTo>
                    <a:lnTo>
                      <a:pt x="238" y="6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0" name="Oval 39">
                <a:extLst>
                  <a:ext uri="{FF2B5EF4-FFF2-40B4-BE49-F238E27FC236}">
                    <a16:creationId xmlns:a16="http://schemas.microsoft.com/office/drawing/2014/main" id="{0927491B-7014-1B29-51B5-7E33B05C05FB}"/>
                  </a:ext>
                </a:extLst>
              </p:cNvPr>
              <p:cNvSpPr>
                <a:spLocks noChangeArrowheads="1"/>
              </p:cNvSpPr>
              <p:nvPr/>
            </p:nvSpPr>
            <p:spPr bwMode="auto">
              <a:xfrm>
                <a:off x="2410" y="467"/>
                <a:ext cx="259"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41" name="Freeform 743">
                <a:extLst>
                  <a:ext uri="{FF2B5EF4-FFF2-40B4-BE49-F238E27FC236}">
                    <a16:creationId xmlns:a16="http://schemas.microsoft.com/office/drawing/2014/main" id="{FF33AAE8-F601-3533-EC17-4281B6AC450F}"/>
                  </a:ext>
                </a:extLst>
              </p:cNvPr>
              <p:cNvSpPr>
                <a:spLocks/>
              </p:cNvSpPr>
              <p:nvPr/>
            </p:nvSpPr>
            <p:spPr bwMode="auto">
              <a:xfrm>
                <a:off x="2567" y="619"/>
                <a:ext cx="229" cy="223"/>
              </a:xfrm>
              <a:custGeom>
                <a:avLst/>
                <a:gdLst>
                  <a:gd name="T0" fmla="*/ 56 w 229"/>
                  <a:gd name="T1" fmla="*/ 5 h 223"/>
                  <a:gd name="T2" fmla="*/ 56 w 229"/>
                  <a:gd name="T3" fmla="*/ 5 h 223"/>
                  <a:gd name="T4" fmla="*/ 51 w 229"/>
                  <a:gd name="T5" fmla="*/ 5 h 223"/>
                  <a:gd name="T6" fmla="*/ 46 w 229"/>
                  <a:gd name="T7" fmla="*/ 0 h 223"/>
                  <a:gd name="T8" fmla="*/ 46 w 229"/>
                  <a:gd name="T9" fmla="*/ 0 h 223"/>
                  <a:gd name="T10" fmla="*/ 41 w 229"/>
                  <a:gd name="T11" fmla="*/ 0 h 223"/>
                  <a:gd name="T12" fmla="*/ 36 w 229"/>
                  <a:gd name="T13" fmla="*/ 0 h 223"/>
                  <a:gd name="T14" fmla="*/ 31 w 229"/>
                  <a:gd name="T15" fmla="*/ 5 h 223"/>
                  <a:gd name="T16" fmla="*/ 26 w 229"/>
                  <a:gd name="T17" fmla="*/ 5 h 223"/>
                  <a:gd name="T18" fmla="*/ 26 w 229"/>
                  <a:gd name="T19" fmla="*/ 5 h 223"/>
                  <a:gd name="T20" fmla="*/ 21 w 229"/>
                  <a:gd name="T21" fmla="*/ 10 h 223"/>
                  <a:gd name="T22" fmla="*/ 16 w 229"/>
                  <a:gd name="T23" fmla="*/ 15 h 223"/>
                  <a:gd name="T24" fmla="*/ 11 w 229"/>
                  <a:gd name="T25" fmla="*/ 15 h 223"/>
                  <a:gd name="T26" fmla="*/ 11 w 229"/>
                  <a:gd name="T27" fmla="*/ 20 h 223"/>
                  <a:gd name="T28" fmla="*/ 5 w 229"/>
                  <a:gd name="T29" fmla="*/ 26 h 223"/>
                  <a:gd name="T30" fmla="*/ 5 w 229"/>
                  <a:gd name="T31" fmla="*/ 31 h 223"/>
                  <a:gd name="T32" fmla="*/ 0 w 229"/>
                  <a:gd name="T33" fmla="*/ 31 h 223"/>
                  <a:gd name="T34" fmla="*/ 0 w 229"/>
                  <a:gd name="T35" fmla="*/ 36 h 223"/>
                  <a:gd name="T36" fmla="*/ 0 w 229"/>
                  <a:gd name="T37" fmla="*/ 41 h 223"/>
                  <a:gd name="T38" fmla="*/ 0 w 229"/>
                  <a:gd name="T39" fmla="*/ 46 h 223"/>
                  <a:gd name="T40" fmla="*/ 0 w 229"/>
                  <a:gd name="T41" fmla="*/ 51 h 223"/>
                  <a:gd name="T42" fmla="*/ 0 w 229"/>
                  <a:gd name="T43" fmla="*/ 51 h 223"/>
                  <a:gd name="T44" fmla="*/ 5 w 229"/>
                  <a:gd name="T45" fmla="*/ 56 h 223"/>
                  <a:gd name="T46" fmla="*/ 5 w 229"/>
                  <a:gd name="T47" fmla="*/ 61 h 223"/>
                  <a:gd name="T48" fmla="*/ 5 w 229"/>
                  <a:gd name="T49" fmla="*/ 61 h 223"/>
                  <a:gd name="T50" fmla="*/ 173 w 229"/>
                  <a:gd name="T51" fmla="*/ 223 h 223"/>
                  <a:gd name="T52" fmla="*/ 173 w 229"/>
                  <a:gd name="T53" fmla="*/ 218 h 223"/>
                  <a:gd name="T54" fmla="*/ 168 w 229"/>
                  <a:gd name="T55" fmla="*/ 213 h 223"/>
                  <a:gd name="T56" fmla="*/ 168 w 229"/>
                  <a:gd name="T57" fmla="*/ 213 h 223"/>
                  <a:gd name="T58" fmla="*/ 168 w 229"/>
                  <a:gd name="T59" fmla="*/ 208 h 223"/>
                  <a:gd name="T60" fmla="*/ 168 w 229"/>
                  <a:gd name="T61" fmla="*/ 203 h 223"/>
                  <a:gd name="T62" fmla="*/ 168 w 229"/>
                  <a:gd name="T63" fmla="*/ 198 h 223"/>
                  <a:gd name="T64" fmla="*/ 168 w 229"/>
                  <a:gd name="T65" fmla="*/ 193 h 223"/>
                  <a:gd name="T66" fmla="*/ 168 w 229"/>
                  <a:gd name="T67" fmla="*/ 193 h 223"/>
                  <a:gd name="T68" fmla="*/ 173 w 229"/>
                  <a:gd name="T69" fmla="*/ 188 h 223"/>
                  <a:gd name="T70" fmla="*/ 173 w 229"/>
                  <a:gd name="T71" fmla="*/ 183 h 223"/>
                  <a:gd name="T72" fmla="*/ 178 w 229"/>
                  <a:gd name="T73" fmla="*/ 178 h 223"/>
                  <a:gd name="T74" fmla="*/ 183 w 229"/>
                  <a:gd name="T75" fmla="*/ 173 h 223"/>
                  <a:gd name="T76" fmla="*/ 183 w 229"/>
                  <a:gd name="T77" fmla="*/ 173 h 223"/>
                  <a:gd name="T78" fmla="*/ 188 w 229"/>
                  <a:gd name="T79" fmla="*/ 168 h 223"/>
                  <a:gd name="T80" fmla="*/ 193 w 229"/>
                  <a:gd name="T81" fmla="*/ 168 h 223"/>
                  <a:gd name="T82" fmla="*/ 198 w 229"/>
                  <a:gd name="T83" fmla="*/ 163 h 223"/>
                  <a:gd name="T84" fmla="*/ 203 w 229"/>
                  <a:gd name="T85" fmla="*/ 163 h 223"/>
                  <a:gd name="T86" fmla="*/ 203 w 229"/>
                  <a:gd name="T87" fmla="*/ 163 h 223"/>
                  <a:gd name="T88" fmla="*/ 208 w 229"/>
                  <a:gd name="T89" fmla="*/ 163 h 223"/>
                  <a:gd name="T90" fmla="*/ 213 w 229"/>
                  <a:gd name="T91" fmla="*/ 163 h 223"/>
                  <a:gd name="T92" fmla="*/ 219 w 229"/>
                  <a:gd name="T93" fmla="*/ 163 h 223"/>
                  <a:gd name="T94" fmla="*/ 219 w 229"/>
                  <a:gd name="T95" fmla="*/ 163 h 223"/>
                  <a:gd name="T96" fmla="*/ 224 w 229"/>
                  <a:gd name="T97" fmla="*/ 168 h 223"/>
                  <a:gd name="T98" fmla="*/ 229 w 229"/>
                  <a:gd name="T99" fmla="*/ 16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9" h="223">
                    <a:moveTo>
                      <a:pt x="61" y="10"/>
                    </a:moveTo>
                    <a:lnTo>
                      <a:pt x="56" y="5"/>
                    </a:lnTo>
                    <a:lnTo>
                      <a:pt x="56" y="5"/>
                    </a:lnTo>
                    <a:lnTo>
                      <a:pt x="56" y="5"/>
                    </a:lnTo>
                    <a:lnTo>
                      <a:pt x="51" y="5"/>
                    </a:lnTo>
                    <a:lnTo>
                      <a:pt x="51" y="5"/>
                    </a:lnTo>
                    <a:lnTo>
                      <a:pt x="51" y="0"/>
                    </a:lnTo>
                    <a:lnTo>
                      <a:pt x="46" y="0"/>
                    </a:lnTo>
                    <a:lnTo>
                      <a:pt x="46" y="0"/>
                    </a:lnTo>
                    <a:lnTo>
                      <a:pt x="46" y="0"/>
                    </a:lnTo>
                    <a:lnTo>
                      <a:pt x="41" y="0"/>
                    </a:lnTo>
                    <a:lnTo>
                      <a:pt x="41" y="0"/>
                    </a:lnTo>
                    <a:lnTo>
                      <a:pt x="36" y="0"/>
                    </a:lnTo>
                    <a:lnTo>
                      <a:pt x="36" y="0"/>
                    </a:lnTo>
                    <a:lnTo>
                      <a:pt x="36" y="5"/>
                    </a:lnTo>
                    <a:lnTo>
                      <a:pt x="31" y="5"/>
                    </a:lnTo>
                    <a:lnTo>
                      <a:pt x="31" y="5"/>
                    </a:lnTo>
                    <a:lnTo>
                      <a:pt x="26" y="5"/>
                    </a:lnTo>
                    <a:lnTo>
                      <a:pt x="26" y="5"/>
                    </a:lnTo>
                    <a:lnTo>
                      <a:pt x="26" y="5"/>
                    </a:lnTo>
                    <a:lnTo>
                      <a:pt x="21" y="10"/>
                    </a:lnTo>
                    <a:lnTo>
                      <a:pt x="21" y="10"/>
                    </a:lnTo>
                    <a:lnTo>
                      <a:pt x="16" y="10"/>
                    </a:lnTo>
                    <a:lnTo>
                      <a:pt x="16" y="15"/>
                    </a:lnTo>
                    <a:lnTo>
                      <a:pt x="16" y="15"/>
                    </a:lnTo>
                    <a:lnTo>
                      <a:pt x="11" y="15"/>
                    </a:lnTo>
                    <a:lnTo>
                      <a:pt x="11" y="20"/>
                    </a:lnTo>
                    <a:lnTo>
                      <a:pt x="11" y="20"/>
                    </a:lnTo>
                    <a:lnTo>
                      <a:pt x="5" y="20"/>
                    </a:lnTo>
                    <a:lnTo>
                      <a:pt x="5" y="26"/>
                    </a:lnTo>
                    <a:lnTo>
                      <a:pt x="5" y="26"/>
                    </a:lnTo>
                    <a:lnTo>
                      <a:pt x="5" y="31"/>
                    </a:lnTo>
                    <a:lnTo>
                      <a:pt x="5" y="31"/>
                    </a:lnTo>
                    <a:lnTo>
                      <a:pt x="0" y="31"/>
                    </a:lnTo>
                    <a:lnTo>
                      <a:pt x="0" y="36"/>
                    </a:lnTo>
                    <a:lnTo>
                      <a:pt x="0" y="36"/>
                    </a:lnTo>
                    <a:lnTo>
                      <a:pt x="0" y="41"/>
                    </a:lnTo>
                    <a:lnTo>
                      <a:pt x="0" y="41"/>
                    </a:lnTo>
                    <a:lnTo>
                      <a:pt x="0" y="41"/>
                    </a:lnTo>
                    <a:lnTo>
                      <a:pt x="0" y="46"/>
                    </a:lnTo>
                    <a:lnTo>
                      <a:pt x="0" y="46"/>
                    </a:lnTo>
                    <a:lnTo>
                      <a:pt x="0" y="51"/>
                    </a:lnTo>
                    <a:lnTo>
                      <a:pt x="0" y="51"/>
                    </a:lnTo>
                    <a:lnTo>
                      <a:pt x="0" y="51"/>
                    </a:lnTo>
                    <a:lnTo>
                      <a:pt x="0" y="56"/>
                    </a:lnTo>
                    <a:lnTo>
                      <a:pt x="5" y="56"/>
                    </a:lnTo>
                    <a:lnTo>
                      <a:pt x="5" y="56"/>
                    </a:lnTo>
                    <a:lnTo>
                      <a:pt x="5" y="61"/>
                    </a:lnTo>
                    <a:lnTo>
                      <a:pt x="5" y="61"/>
                    </a:lnTo>
                    <a:lnTo>
                      <a:pt x="5" y="61"/>
                    </a:lnTo>
                    <a:lnTo>
                      <a:pt x="173" y="223"/>
                    </a:lnTo>
                    <a:lnTo>
                      <a:pt x="173" y="223"/>
                    </a:lnTo>
                    <a:lnTo>
                      <a:pt x="173" y="218"/>
                    </a:lnTo>
                    <a:lnTo>
                      <a:pt x="173" y="218"/>
                    </a:lnTo>
                    <a:lnTo>
                      <a:pt x="168" y="218"/>
                    </a:lnTo>
                    <a:lnTo>
                      <a:pt x="168" y="213"/>
                    </a:lnTo>
                    <a:lnTo>
                      <a:pt x="168" y="213"/>
                    </a:lnTo>
                    <a:lnTo>
                      <a:pt x="168" y="213"/>
                    </a:lnTo>
                    <a:lnTo>
                      <a:pt x="168" y="208"/>
                    </a:lnTo>
                    <a:lnTo>
                      <a:pt x="168" y="208"/>
                    </a:lnTo>
                    <a:lnTo>
                      <a:pt x="168" y="208"/>
                    </a:lnTo>
                    <a:lnTo>
                      <a:pt x="168" y="203"/>
                    </a:lnTo>
                    <a:lnTo>
                      <a:pt x="168" y="203"/>
                    </a:lnTo>
                    <a:lnTo>
                      <a:pt x="168" y="198"/>
                    </a:lnTo>
                    <a:lnTo>
                      <a:pt x="168" y="198"/>
                    </a:lnTo>
                    <a:lnTo>
                      <a:pt x="168" y="193"/>
                    </a:lnTo>
                    <a:lnTo>
                      <a:pt x="168" y="193"/>
                    </a:lnTo>
                    <a:lnTo>
                      <a:pt x="168" y="193"/>
                    </a:lnTo>
                    <a:lnTo>
                      <a:pt x="173" y="188"/>
                    </a:lnTo>
                    <a:lnTo>
                      <a:pt x="173" y="188"/>
                    </a:lnTo>
                    <a:lnTo>
                      <a:pt x="173" y="183"/>
                    </a:lnTo>
                    <a:lnTo>
                      <a:pt x="173" y="183"/>
                    </a:lnTo>
                    <a:lnTo>
                      <a:pt x="178" y="183"/>
                    </a:lnTo>
                    <a:lnTo>
                      <a:pt x="178" y="178"/>
                    </a:lnTo>
                    <a:lnTo>
                      <a:pt x="178" y="178"/>
                    </a:lnTo>
                    <a:lnTo>
                      <a:pt x="183" y="173"/>
                    </a:lnTo>
                    <a:lnTo>
                      <a:pt x="183" y="173"/>
                    </a:lnTo>
                    <a:lnTo>
                      <a:pt x="183" y="173"/>
                    </a:lnTo>
                    <a:lnTo>
                      <a:pt x="188" y="173"/>
                    </a:lnTo>
                    <a:lnTo>
                      <a:pt x="188" y="168"/>
                    </a:lnTo>
                    <a:lnTo>
                      <a:pt x="188" y="168"/>
                    </a:lnTo>
                    <a:lnTo>
                      <a:pt x="193" y="168"/>
                    </a:lnTo>
                    <a:lnTo>
                      <a:pt x="193" y="168"/>
                    </a:lnTo>
                    <a:lnTo>
                      <a:pt x="198" y="163"/>
                    </a:lnTo>
                    <a:lnTo>
                      <a:pt x="198" y="163"/>
                    </a:lnTo>
                    <a:lnTo>
                      <a:pt x="203" y="163"/>
                    </a:lnTo>
                    <a:lnTo>
                      <a:pt x="203" y="163"/>
                    </a:lnTo>
                    <a:lnTo>
                      <a:pt x="203" y="163"/>
                    </a:lnTo>
                    <a:lnTo>
                      <a:pt x="208" y="163"/>
                    </a:lnTo>
                    <a:lnTo>
                      <a:pt x="208" y="163"/>
                    </a:lnTo>
                    <a:lnTo>
                      <a:pt x="213" y="163"/>
                    </a:lnTo>
                    <a:lnTo>
                      <a:pt x="213" y="163"/>
                    </a:lnTo>
                    <a:lnTo>
                      <a:pt x="213" y="163"/>
                    </a:lnTo>
                    <a:lnTo>
                      <a:pt x="219" y="163"/>
                    </a:lnTo>
                    <a:lnTo>
                      <a:pt x="219" y="163"/>
                    </a:lnTo>
                    <a:lnTo>
                      <a:pt x="219" y="163"/>
                    </a:lnTo>
                    <a:lnTo>
                      <a:pt x="224" y="163"/>
                    </a:lnTo>
                    <a:lnTo>
                      <a:pt x="224" y="168"/>
                    </a:lnTo>
                    <a:lnTo>
                      <a:pt x="224" y="168"/>
                    </a:lnTo>
                    <a:lnTo>
                      <a:pt x="229" y="168"/>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2" name="Oval 41">
                <a:extLst>
                  <a:ext uri="{FF2B5EF4-FFF2-40B4-BE49-F238E27FC236}">
                    <a16:creationId xmlns:a16="http://schemas.microsoft.com/office/drawing/2014/main" id="{CBD1847A-6C3F-DDAB-6F68-2275A8208E40}"/>
                  </a:ext>
                </a:extLst>
              </p:cNvPr>
              <p:cNvSpPr>
                <a:spLocks noChangeArrowheads="1"/>
              </p:cNvSpPr>
              <p:nvPr/>
            </p:nvSpPr>
            <p:spPr bwMode="auto">
              <a:xfrm>
                <a:off x="5190" y="2213"/>
                <a:ext cx="107"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43" name="Freeform 745">
                <a:extLst>
                  <a:ext uri="{FF2B5EF4-FFF2-40B4-BE49-F238E27FC236}">
                    <a16:creationId xmlns:a16="http://schemas.microsoft.com/office/drawing/2014/main" id="{041FFE67-86A2-0564-CCDB-43DC0AD3C459}"/>
                  </a:ext>
                </a:extLst>
              </p:cNvPr>
              <p:cNvSpPr>
                <a:spLocks/>
              </p:cNvSpPr>
              <p:nvPr/>
            </p:nvSpPr>
            <p:spPr bwMode="auto">
              <a:xfrm>
                <a:off x="5246" y="2116"/>
                <a:ext cx="213" cy="168"/>
              </a:xfrm>
              <a:custGeom>
                <a:avLst/>
                <a:gdLst>
                  <a:gd name="T0" fmla="*/ 5 w 213"/>
                  <a:gd name="T1" fmla="*/ 102 h 168"/>
                  <a:gd name="T2" fmla="*/ 0 w 213"/>
                  <a:gd name="T3" fmla="*/ 107 h 168"/>
                  <a:gd name="T4" fmla="*/ 0 w 213"/>
                  <a:gd name="T5" fmla="*/ 107 h 168"/>
                  <a:gd name="T6" fmla="*/ 0 w 213"/>
                  <a:gd name="T7" fmla="*/ 112 h 168"/>
                  <a:gd name="T8" fmla="*/ 0 w 213"/>
                  <a:gd name="T9" fmla="*/ 112 h 168"/>
                  <a:gd name="T10" fmla="*/ 0 w 213"/>
                  <a:gd name="T11" fmla="*/ 117 h 168"/>
                  <a:gd name="T12" fmla="*/ 0 w 213"/>
                  <a:gd name="T13" fmla="*/ 122 h 168"/>
                  <a:gd name="T14" fmla="*/ 0 w 213"/>
                  <a:gd name="T15" fmla="*/ 127 h 168"/>
                  <a:gd name="T16" fmla="*/ 0 w 213"/>
                  <a:gd name="T17" fmla="*/ 132 h 168"/>
                  <a:gd name="T18" fmla="*/ 0 w 213"/>
                  <a:gd name="T19" fmla="*/ 132 h 168"/>
                  <a:gd name="T20" fmla="*/ 0 w 213"/>
                  <a:gd name="T21" fmla="*/ 137 h 168"/>
                  <a:gd name="T22" fmla="*/ 5 w 213"/>
                  <a:gd name="T23" fmla="*/ 142 h 168"/>
                  <a:gd name="T24" fmla="*/ 5 w 213"/>
                  <a:gd name="T25" fmla="*/ 147 h 168"/>
                  <a:gd name="T26" fmla="*/ 10 w 213"/>
                  <a:gd name="T27" fmla="*/ 152 h 168"/>
                  <a:gd name="T28" fmla="*/ 16 w 213"/>
                  <a:gd name="T29" fmla="*/ 152 h 168"/>
                  <a:gd name="T30" fmla="*/ 16 w 213"/>
                  <a:gd name="T31" fmla="*/ 157 h 168"/>
                  <a:gd name="T32" fmla="*/ 21 w 213"/>
                  <a:gd name="T33" fmla="*/ 163 h 168"/>
                  <a:gd name="T34" fmla="*/ 21 w 213"/>
                  <a:gd name="T35" fmla="*/ 163 h 168"/>
                  <a:gd name="T36" fmla="*/ 26 w 213"/>
                  <a:gd name="T37" fmla="*/ 168 h 168"/>
                  <a:gd name="T38" fmla="*/ 31 w 213"/>
                  <a:gd name="T39" fmla="*/ 168 h 168"/>
                  <a:gd name="T40" fmla="*/ 31 w 213"/>
                  <a:gd name="T41" fmla="*/ 168 h 168"/>
                  <a:gd name="T42" fmla="*/ 36 w 213"/>
                  <a:gd name="T43" fmla="*/ 168 h 168"/>
                  <a:gd name="T44" fmla="*/ 41 w 213"/>
                  <a:gd name="T45" fmla="*/ 168 h 168"/>
                  <a:gd name="T46" fmla="*/ 41 w 213"/>
                  <a:gd name="T47" fmla="*/ 168 h 168"/>
                  <a:gd name="T48" fmla="*/ 46 w 213"/>
                  <a:gd name="T49" fmla="*/ 168 h 168"/>
                  <a:gd name="T50" fmla="*/ 213 w 213"/>
                  <a:gd name="T51" fmla="*/ 66 h 168"/>
                  <a:gd name="T52" fmla="*/ 208 w 213"/>
                  <a:gd name="T53" fmla="*/ 66 h 168"/>
                  <a:gd name="T54" fmla="*/ 208 w 213"/>
                  <a:gd name="T55" fmla="*/ 66 h 168"/>
                  <a:gd name="T56" fmla="*/ 203 w 213"/>
                  <a:gd name="T57" fmla="*/ 66 h 168"/>
                  <a:gd name="T58" fmla="*/ 203 w 213"/>
                  <a:gd name="T59" fmla="*/ 66 h 168"/>
                  <a:gd name="T60" fmla="*/ 198 w 213"/>
                  <a:gd name="T61" fmla="*/ 66 h 168"/>
                  <a:gd name="T62" fmla="*/ 193 w 213"/>
                  <a:gd name="T63" fmla="*/ 61 h 168"/>
                  <a:gd name="T64" fmla="*/ 193 w 213"/>
                  <a:gd name="T65" fmla="*/ 61 h 168"/>
                  <a:gd name="T66" fmla="*/ 188 w 213"/>
                  <a:gd name="T67" fmla="*/ 56 h 168"/>
                  <a:gd name="T68" fmla="*/ 183 w 213"/>
                  <a:gd name="T69" fmla="*/ 56 h 168"/>
                  <a:gd name="T70" fmla="*/ 183 w 213"/>
                  <a:gd name="T71" fmla="*/ 51 h 168"/>
                  <a:gd name="T72" fmla="*/ 178 w 213"/>
                  <a:gd name="T73" fmla="*/ 46 h 168"/>
                  <a:gd name="T74" fmla="*/ 178 w 213"/>
                  <a:gd name="T75" fmla="*/ 46 h 168"/>
                  <a:gd name="T76" fmla="*/ 173 w 213"/>
                  <a:gd name="T77" fmla="*/ 41 h 168"/>
                  <a:gd name="T78" fmla="*/ 173 w 213"/>
                  <a:gd name="T79" fmla="*/ 36 h 168"/>
                  <a:gd name="T80" fmla="*/ 168 w 213"/>
                  <a:gd name="T81" fmla="*/ 31 h 168"/>
                  <a:gd name="T82" fmla="*/ 168 w 213"/>
                  <a:gd name="T83" fmla="*/ 26 h 168"/>
                  <a:gd name="T84" fmla="*/ 168 w 213"/>
                  <a:gd name="T85" fmla="*/ 20 h 168"/>
                  <a:gd name="T86" fmla="*/ 168 w 213"/>
                  <a:gd name="T87" fmla="*/ 15 h 168"/>
                  <a:gd name="T88" fmla="*/ 168 w 213"/>
                  <a:gd name="T89" fmla="*/ 15 h 168"/>
                  <a:gd name="T90" fmla="*/ 168 w 213"/>
                  <a:gd name="T91" fmla="*/ 10 h 168"/>
                  <a:gd name="T92" fmla="*/ 168 w 213"/>
                  <a:gd name="T93" fmla="*/ 5 h 168"/>
                  <a:gd name="T94" fmla="*/ 173 w 213"/>
                  <a:gd name="T95" fmla="*/ 5 h 168"/>
                  <a:gd name="T96" fmla="*/ 173 w 213"/>
                  <a:gd name="T97" fmla="*/ 0 h 168"/>
                  <a:gd name="T98" fmla="*/ 173 w 213"/>
                  <a:gd name="T9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3" h="168">
                    <a:moveTo>
                      <a:pt x="5" y="102"/>
                    </a:moveTo>
                    <a:lnTo>
                      <a:pt x="5" y="102"/>
                    </a:lnTo>
                    <a:lnTo>
                      <a:pt x="5" y="107"/>
                    </a:lnTo>
                    <a:lnTo>
                      <a:pt x="0" y="107"/>
                    </a:lnTo>
                    <a:lnTo>
                      <a:pt x="0" y="107"/>
                    </a:lnTo>
                    <a:lnTo>
                      <a:pt x="0" y="107"/>
                    </a:lnTo>
                    <a:lnTo>
                      <a:pt x="0" y="107"/>
                    </a:lnTo>
                    <a:lnTo>
                      <a:pt x="0" y="112"/>
                    </a:lnTo>
                    <a:lnTo>
                      <a:pt x="0" y="112"/>
                    </a:lnTo>
                    <a:lnTo>
                      <a:pt x="0" y="112"/>
                    </a:lnTo>
                    <a:lnTo>
                      <a:pt x="0" y="117"/>
                    </a:lnTo>
                    <a:lnTo>
                      <a:pt x="0" y="117"/>
                    </a:lnTo>
                    <a:lnTo>
                      <a:pt x="0" y="122"/>
                    </a:lnTo>
                    <a:lnTo>
                      <a:pt x="0" y="122"/>
                    </a:lnTo>
                    <a:lnTo>
                      <a:pt x="0" y="122"/>
                    </a:lnTo>
                    <a:lnTo>
                      <a:pt x="0" y="127"/>
                    </a:lnTo>
                    <a:lnTo>
                      <a:pt x="0" y="127"/>
                    </a:lnTo>
                    <a:lnTo>
                      <a:pt x="0" y="132"/>
                    </a:lnTo>
                    <a:lnTo>
                      <a:pt x="0" y="132"/>
                    </a:lnTo>
                    <a:lnTo>
                      <a:pt x="0" y="132"/>
                    </a:lnTo>
                    <a:lnTo>
                      <a:pt x="0" y="137"/>
                    </a:lnTo>
                    <a:lnTo>
                      <a:pt x="0" y="137"/>
                    </a:lnTo>
                    <a:lnTo>
                      <a:pt x="5" y="142"/>
                    </a:lnTo>
                    <a:lnTo>
                      <a:pt x="5" y="142"/>
                    </a:lnTo>
                    <a:lnTo>
                      <a:pt x="5" y="147"/>
                    </a:lnTo>
                    <a:lnTo>
                      <a:pt x="5" y="147"/>
                    </a:lnTo>
                    <a:lnTo>
                      <a:pt x="10" y="147"/>
                    </a:lnTo>
                    <a:lnTo>
                      <a:pt x="10" y="152"/>
                    </a:lnTo>
                    <a:lnTo>
                      <a:pt x="10" y="152"/>
                    </a:lnTo>
                    <a:lnTo>
                      <a:pt x="16" y="152"/>
                    </a:lnTo>
                    <a:lnTo>
                      <a:pt x="16" y="157"/>
                    </a:lnTo>
                    <a:lnTo>
                      <a:pt x="16" y="157"/>
                    </a:lnTo>
                    <a:lnTo>
                      <a:pt x="16" y="157"/>
                    </a:lnTo>
                    <a:lnTo>
                      <a:pt x="21" y="163"/>
                    </a:lnTo>
                    <a:lnTo>
                      <a:pt x="21" y="163"/>
                    </a:lnTo>
                    <a:lnTo>
                      <a:pt x="21" y="163"/>
                    </a:lnTo>
                    <a:lnTo>
                      <a:pt x="26" y="163"/>
                    </a:lnTo>
                    <a:lnTo>
                      <a:pt x="26" y="168"/>
                    </a:lnTo>
                    <a:lnTo>
                      <a:pt x="26" y="168"/>
                    </a:lnTo>
                    <a:lnTo>
                      <a:pt x="31" y="168"/>
                    </a:lnTo>
                    <a:lnTo>
                      <a:pt x="31" y="168"/>
                    </a:lnTo>
                    <a:lnTo>
                      <a:pt x="31" y="168"/>
                    </a:lnTo>
                    <a:lnTo>
                      <a:pt x="36" y="168"/>
                    </a:lnTo>
                    <a:lnTo>
                      <a:pt x="36" y="168"/>
                    </a:lnTo>
                    <a:lnTo>
                      <a:pt x="36" y="168"/>
                    </a:lnTo>
                    <a:lnTo>
                      <a:pt x="41" y="168"/>
                    </a:lnTo>
                    <a:lnTo>
                      <a:pt x="41" y="168"/>
                    </a:lnTo>
                    <a:lnTo>
                      <a:pt x="41" y="168"/>
                    </a:lnTo>
                    <a:lnTo>
                      <a:pt x="46" y="168"/>
                    </a:lnTo>
                    <a:lnTo>
                      <a:pt x="46" y="168"/>
                    </a:lnTo>
                    <a:lnTo>
                      <a:pt x="213" y="66"/>
                    </a:lnTo>
                    <a:lnTo>
                      <a:pt x="213" y="66"/>
                    </a:lnTo>
                    <a:lnTo>
                      <a:pt x="213" y="66"/>
                    </a:lnTo>
                    <a:lnTo>
                      <a:pt x="208" y="66"/>
                    </a:lnTo>
                    <a:lnTo>
                      <a:pt x="208" y="66"/>
                    </a:lnTo>
                    <a:lnTo>
                      <a:pt x="208" y="66"/>
                    </a:lnTo>
                    <a:lnTo>
                      <a:pt x="208" y="66"/>
                    </a:lnTo>
                    <a:lnTo>
                      <a:pt x="203" y="66"/>
                    </a:lnTo>
                    <a:lnTo>
                      <a:pt x="203" y="66"/>
                    </a:lnTo>
                    <a:lnTo>
                      <a:pt x="203" y="66"/>
                    </a:lnTo>
                    <a:lnTo>
                      <a:pt x="198" y="66"/>
                    </a:lnTo>
                    <a:lnTo>
                      <a:pt x="198" y="66"/>
                    </a:lnTo>
                    <a:lnTo>
                      <a:pt x="198" y="66"/>
                    </a:lnTo>
                    <a:lnTo>
                      <a:pt x="193" y="61"/>
                    </a:lnTo>
                    <a:lnTo>
                      <a:pt x="193" y="61"/>
                    </a:lnTo>
                    <a:lnTo>
                      <a:pt x="193" y="61"/>
                    </a:lnTo>
                    <a:lnTo>
                      <a:pt x="188" y="61"/>
                    </a:lnTo>
                    <a:lnTo>
                      <a:pt x="188" y="56"/>
                    </a:lnTo>
                    <a:lnTo>
                      <a:pt x="188" y="56"/>
                    </a:lnTo>
                    <a:lnTo>
                      <a:pt x="183" y="56"/>
                    </a:lnTo>
                    <a:lnTo>
                      <a:pt x="183" y="51"/>
                    </a:lnTo>
                    <a:lnTo>
                      <a:pt x="183" y="51"/>
                    </a:lnTo>
                    <a:lnTo>
                      <a:pt x="178" y="51"/>
                    </a:lnTo>
                    <a:lnTo>
                      <a:pt x="178" y="46"/>
                    </a:lnTo>
                    <a:lnTo>
                      <a:pt x="178" y="46"/>
                    </a:lnTo>
                    <a:lnTo>
                      <a:pt x="178" y="46"/>
                    </a:lnTo>
                    <a:lnTo>
                      <a:pt x="173" y="41"/>
                    </a:lnTo>
                    <a:lnTo>
                      <a:pt x="173" y="41"/>
                    </a:lnTo>
                    <a:lnTo>
                      <a:pt x="173" y="36"/>
                    </a:lnTo>
                    <a:lnTo>
                      <a:pt x="173" y="36"/>
                    </a:lnTo>
                    <a:lnTo>
                      <a:pt x="173" y="31"/>
                    </a:lnTo>
                    <a:lnTo>
                      <a:pt x="168" y="31"/>
                    </a:lnTo>
                    <a:lnTo>
                      <a:pt x="168" y="26"/>
                    </a:lnTo>
                    <a:lnTo>
                      <a:pt x="168" y="26"/>
                    </a:lnTo>
                    <a:lnTo>
                      <a:pt x="168" y="26"/>
                    </a:lnTo>
                    <a:lnTo>
                      <a:pt x="168" y="20"/>
                    </a:lnTo>
                    <a:lnTo>
                      <a:pt x="168" y="20"/>
                    </a:lnTo>
                    <a:lnTo>
                      <a:pt x="168" y="15"/>
                    </a:lnTo>
                    <a:lnTo>
                      <a:pt x="168" y="15"/>
                    </a:lnTo>
                    <a:lnTo>
                      <a:pt x="168" y="15"/>
                    </a:lnTo>
                    <a:lnTo>
                      <a:pt x="168" y="10"/>
                    </a:lnTo>
                    <a:lnTo>
                      <a:pt x="168" y="10"/>
                    </a:lnTo>
                    <a:lnTo>
                      <a:pt x="168" y="10"/>
                    </a:lnTo>
                    <a:lnTo>
                      <a:pt x="168" y="5"/>
                    </a:lnTo>
                    <a:lnTo>
                      <a:pt x="173" y="5"/>
                    </a:lnTo>
                    <a:lnTo>
                      <a:pt x="173" y="5"/>
                    </a:lnTo>
                    <a:lnTo>
                      <a:pt x="173" y="5"/>
                    </a:lnTo>
                    <a:lnTo>
                      <a:pt x="173" y="0"/>
                    </a:lnTo>
                    <a:lnTo>
                      <a:pt x="173" y="0"/>
                    </a:lnTo>
                    <a:lnTo>
                      <a:pt x="173" y="0"/>
                    </a:lnTo>
                    <a:lnTo>
                      <a:pt x="5" y="10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4" name="Oval 43">
                <a:extLst>
                  <a:ext uri="{FF2B5EF4-FFF2-40B4-BE49-F238E27FC236}">
                    <a16:creationId xmlns:a16="http://schemas.microsoft.com/office/drawing/2014/main" id="{0072D854-89D9-CA5E-5306-F068027AA368}"/>
                  </a:ext>
                </a:extLst>
              </p:cNvPr>
              <p:cNvSpPr>
                <a:spLocks noChangeArrowheads="1"/>
              </p:cNvSpPr>
              <p:nvPr/>
            </p:nvSpPr>
            <p:spPr bwMode="auto">
              <a:xfrm>
                <a:off x="5962" y="1999"/>
                <a:ext cx="258"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45" name="Freeform 747">
                <a:extLst>
                  <a:ext uri="{FF2B5EF4-FFF2-40B4-BE49-F238E27FC236}">
                    <a16:creationId xmlns:a16="http://schemas.microsoft.com/office/drawing/2014/main" id="{97BF5DE4-FD56-84A7-261E-5CAF32476C53}"/>
                  </a:ext>
                </a:extLst>
              </p:cNvPr>
              <p:cNvSpPr>
                <a:spLocks/>
              </p:cNvSpPr>
              <p:nvPr/>
            </p:nvSpPr>
            <p:spPr bwMode="auto">
              <a:xfrm>
                <a:off x="5647" y="2065"/>
                <a:ext cx="340" cy="97"/>
              </a:xfrm>
              <a:custGeom>
                <a:avLst/>
                <a:gdLst>
                  <a:gd name="T0" fmla="*/ 330 w 340"/>
                  <a:gd name="T1" fmla="*/ 97 h 97"/>
                  <a:gd name="T2" fmla="*/ 330 w 340"/>
                  <a:gd name="T3" fmla="*/ 97 h 97"/>
                  <a:gd name="T4" fmla="*/ 330 w 340"/>
                  <a:gd name="T5" fmla="*/ 97 h 97"/>
                  <a:gd name="T6" fmla="*/ 335 w 340"/>
                  <a:gd name="T7" fmla="*/ 92 h 97"/>
                  <a:gd name="T8" fmla="*/ 335 w 340"/>
                  <a:gd name="T9" fmla="*/ 92 h 97"/>
                  <a:gd name="T10" fmla="*/ 335 w 340"/>
                  <a:gd name="T11" fmla="*/ 87 h 97"/>
                  <a:gd name="T12" fmla="*/ 335 w 340"/>
                  <a:gd name="T13" fmla="*/ 87 h 97"/>
                  <a:gd name="T14" fmla="*/ 340 w 340"/>
                  <a:gd name="T15" fmla="*/ 82 h 97"/>
                  <a:gd name="T16" fmla="*/ 340 w 340"/>
                  <a:gd name="T17" fmla="*/ 77 h 97"/>
                  <a:gd name="T18" fmla="*/ 340 w 340"/>
                  <a:gd name="T19" fmla="*/ 71 h 97"/>
                  <a:gd name="T20" fmla="*/ 340 w 340"/>
                  <a:gd name="T21" fmla="*/ 66 h 97"/>
                  <a:gd name="T22" fmla="*/ 340 w 340"/>
                  <a:gd name="T23" fmla="*/ 66 h 97"/>
                  <a:gd name="T24" fmla="*/ 340 w 340"/>
                  <a:gd name="T25" fmla="*/ 61 h 97"/>
                  <a:gd name="T26" fmla="*/ 340 w 340"/>
                  <a:gd name="T27" fmla="*/ 56 h 97"/>
                  <a:gd name="T28" fmla="*/ 340 w 340"/>
                  <a:gd name="T29" fmla="*/ 51 h 97"/>
                  <a:gd name="T30" fmla="*/ 340 w 340"/>
                  <a:gd name="T31" fmla="*/ 46 h 97"/>
                  <a:gd name="T32" fmla="*/ 340 w 340"/>
                  <a:gd name="T33" fmla="*/ 41 h 97"/>
                  <a:gd name="T34" fmla="*/ 340 w 340"/>
                  <a:gd name="T35" fmla="*/ 36 h 97"/>
                  <a:gd name="T36" fmla="*/ 340 w 340"/>
                  <a:gd name="T37" fmla="*/ 31 h 97"/>
                  <a:gd name="T38" fmla="*/ 340 w 340"/>
                  <a:gd name="T39" fmla="*/ 31 h 97"/>
                  <a:gd name="T40" fmla="*/ 340 w 340"/>
                  <a:gd name="T41" fmla="*/ 26 h 97"/>
                  <a:gd name="T42" fmla="*/ 335 w 340"/>
                  <a:gd name="T43" fmla="*/ 26 h 97"/>
                  <a:gd name="T44" fmla="*/ 335 w 340"/>
                  <a:gd name="T45" fmla="*/ 21 h 97"/>
                  <a:gd name="T46" fmla="*/ 335 w 340"/>
                  <a:gd name="T47" fmla="*/ 21 h 97"/>
                  <a:gd name="T48" fmla="*/ 330 w 340"/>
                  <a:gd name="T49" fmla="*/ 21 h 97"/>
                  <a:gd name="T50" fmla="*/ 5 w 340"/>
                  <a:gd name="T51" fmla="*/ 0 h 97"/>
                  <a:gd name="T52" fmla="*/ 5 w 340"/>
                  <a:gd name="T53" fmla="*/ 0 h 97"/>
                  <a:gd name="T54" fmla="*/ 5 w 340"/>
                  <a:gd name="T55" fmla="*/ 5 h 97"/>
                  <a:gd name="T56" fmla="*/ 10 w 340"/>
                  <a:gd name="T57" fmla="*/ 5 h 97"/>
                  <a:gd name="T58" fmla="*/ 10 w 340"/>
                  <a:gd name="T59" fmla="*/ 5 h 97"/>
                  <a:gd name="T60" fmla="*/ 10 w 340"/>
                  <a:gd name="T61" fmla="*/ 11 h 97"/>
                  <a:gd name="T62" fmla="*/ 10 w 340"/>
                  <a:gd name="T63" fmla="*/ 16 h 97"/>
                  <a:gd name="T64" fmla="*/ 10 w 340"/>
                  <a:gd name="T65" fmla="*/ 16 h 97"/>
                  <a:gd name="T66" fmla="*/ 10 w 340"/>
                  <a:gd name="T67" fmla="*/ 21 h 97"/>
                  <a:gd name="T68" fmla="*/ 15 w 340"/>
                  <a:gd name="T69" fmla="*/ 26 h 97"/>
                  <a:gd name="T70" fmla="*/ 15 w 340"/>
                  <a:gd name="T71" fmla="*/ 31 h 97"/>
                  <a:gd name="T72" fmla="*/ 15 w 340"/>
                  <a:gd name="T73" fmla="*/ 36 h 97"/>
                  <a:gd name="T74" fmla="*/ 10 w 340"/>
                  <a:gd name="T75" fmla="*/ 41 h 97"/>
                  <a:gd name="T76" fmla="*/ 10 w 340"/>
                  <a:gd name="T77" fmla="*/ 46 h 97"/>
                  <a:gd name="T78" fmla="*/ 10 w 340"/>
                  <a:gd name="T79" fmla="*/ 51 h 97"/>
                  <a:gd name="T80" fmla="*/ 10 w 340"/>
                  <a:gd name="T81" fmla="*/ 56 h 97"/>
                  <a:gd name="T82" fmla="*/ 10 w 340"/>
                  <a:gd name="T83" fmla="*/ 61 h 97"/>
                  <a:gd name="T84" fmla="*/ 10 w 340"/>
                  <a:gd name="T85" fmla="*/ 61 h 97"/>
                  <a:gd name="T86" fmla="*/ 5 w 340"/>
                  <a:gd name="T87" fmla="*/ 66 h 97"/>
                  <a:gd name="T88" fmla="*/ 5 w 340"/>
                  <a:gd name="T89" fmla="*/ 71 h 97"/>
                  <a:gd name="T90" fmla="*/ 5 w 340"/>
                  <a:gd name="T91" fmla="*/ 71 h 97"/>
                  <a:gd name="T92" fmla="*/ 5 w 340"/>
                  <a:gd name="T93" fmla="*/ 77 h 97"/>
                  <a:gd name="T94" fmla="*/ 0 w 340"/>
                  <a:gd name="T95" fmla="*/ 77 h 97"/>
                  <a:gd name="T96" fmla="*/ 0 w 340"/>
                  <a:gd name="T97" fmla="*/ 77 h 97"/>
                  <a:gd name="T98" fmla="*/ 0 w 340"/>
                  <a:gd name="T9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0" h="97">
                    <a:moveTo>
                      <a:pt x="330" y="97"/>
                    </a:moveTo>
                    <a:lnTo>
                      <a:pt x="330" y="97"/>
                    </a:lnTo>
                    <a:lnTo>
                      <a:pt x="330" y="97"/>
                    </a:lnTo>
                    <a:lnTo>
                      <a:pt x="330" y="97"/>
                    </a:lnTo>
                    <a:lnTo>
                      <a:pt x="330" y="97"/>
                    </a:lnTo>
                    <a:lnTo>
                      <a:pt x="330" y="97"/>
                    </a:lnTo>
                    <a:lnTo>
                      <a:pt x="330" y="97"/>
                    </a:lnTo>
                    <a:lnTo>
                      <a:pt x="335" y="92"/>
                    </a:lnTo>
                    <a:lnTo>
                      <a:pt x="335" y="92"/>
                    </a:lnTo>
                    <a:lnTo>
                      <a:pt x="335" y="92"/>
                    </a:lnTo>
                    <a:lnTo>
                      <a:pt x="335" y="92"/>
                    </a:lnTo>
                    <a:lnTo>
                      <a:pt x="335" y="87"/>
                    </a:lnTo>
                    <a:lnTo>
                      <a:pt x="335" y="87"/>
                    </a:lnTo>
                    <a:lnTo>
                      <a:pt x="335" y="87"/>
                    </a:lnTo>
                    <a:lnTo>
                      <a:pt x="340" y="82"/>
                    </a:lnTo>
                    <a:lnTo>
                      <a:pt x="340" y="82"/>
                    </a:lnTo>
                    <a:lnTo>
                      <a:pt x="340" y="82"/>
                    </a:lnTo>
                    <a:lnTo>
                      <a:pt x="340" y="77"/>
                    </a:lnTo>
                    <a:lnTo>
                      <a:pt x="340" y="77"/>
                    </a:lnTo>
                    <a:lnTo>
                      <a:pt x="340" y="71"/>
                    </a:lnTo>
                    <a:lnTo>
                      <a:pt x="340" y="71"/>
                    </a:lnTo>
                    <a:lnTo>
                      <a:pt x="340" y="66"/>
                    </a:lnTo>
                    <a:lnTo>
                      <a:pt x="340" y="66"/>
                    </a:lnTo>
                    <a:lnTo>
                      <a:pt x="340" y="66"/>
                    </a:lnTo>
                    <a:lnTo>
                      <a:pt x="340" y="61"/>
                    </a:lnTo>
                    <a:lnTo>
                      <a:pt x="340" y="61"/>
                    </a:lnTo>
                    <a:lnTo>
                      <a:pt x="340" y="56"/>
                    </a:lnTo>
                    <a:lnTo>
                      <a:pt x="340" y="56"/>
                    </a:lnTo>
                    <a:lnTo>
                      <a:pt x="340" y="51"/>
                    </a:lnTo>
                    <a:lnTo>
                      <a:pt x="340" y="51"/>
                    </a:lnTo>
                    <a:lnTo>
                      <a:pt x="340" y="46"/>
                    </a:lnTo>
                    <a:lnTo>
                      <a:pt x="340" y="46"/>
                    </a:lnTo>
                    <a:lnTo>
                      <a:pt x="340" y="41"/>
                    </a:lnTo>
                    <a:lnTo>
                      <a:pt x="340" y="41"/>
                    </a:lnTo>
                    <a:lnTo>
                      <a:pt x="340" y="41"/>
                    </a:lnTo>
                    <a:lnTo>
                      <a:pt x="340" y="36"/>
                    </a:lnTo>
                    <a:lnTo>
                      <a:pt x="340" y="36"/>
                    </a:lnTo>
                    <a:lnTo>
                      <a:pt x="340" y="31"/>
                    </a:lnTo>
                    <a:lnTo>
                      <a:pt x="340" y="31"/>
                    </a:lnTo>
                    <a:lnTo>
                      <a:pt x="340" y="31"/>
                    </a:lnTo>
                    <a:lnTo>
                      <a:pt x="340" y="26"/>
                    </a:lnTo>
                    <a:lnTo>
                      <a:pt x="340" y="26"/>
                    </a:lnTo>
                    <a:lnTo>
                      <a:pt x="335" y="26"/>
                    </a:lnTo>
                    <a:lnTo>
                      <a:pt x="335" y="26"/>
                    </a:lnTo>
                    <a:lnTo>
                      <a:pt x="335" y="26"/>
                    </a:lnTo>
                    <a:lnTo>
                      <a:pt x="335" y="21"/>
                    </a:lnTo>
                    <a:lnTo>
                      <a:pt x="335" y="21"/>
                    </a:lnTo>
                    <a:lnTo>
                      <a:pt x="335" y="21"/>
                    </a:lnTo>
                    <a:lnTo>
                      <a:pt x="335" y="21"/>
                    </a:lnTo>
                    <a:lnTo>
                      <a:pt x="330" y="21"/>
                    </a:lnTo>
                    <a:lnTo>
                      <a:pt x="5" y="0"/>
                    </a:lnTo>
                    <a:lnTo>
                      <a:pt x="5" y="0"/>
                    </a:lnTo>
                    <a:lnTo>
                      <a:pt x="5" y="0"/>
                    </a:lnTo>
                    <a:lnTo>
                      <a:pt x="5" y="0"/>
                    </a:lnTo>
                    <a:lnTo>
                      <a:pt x="5" y="0"/>
                    </a:lnTo>
                    <a:lnTo>
                      <a:pt x="5" y="5"/>
                    </a:lnTo>
                    <a:lnTo>
                      <a:pt x="10" y="5"/>
                    </a:lnTo>
                    <a:lnTo>
                      <a:pt x="10" y="5"/>
                    </a:lnTo>
                    <a:lnTo>
                      <a:pt x="10" y="5"/>
                    </a:lnTo>
                    <a:lnTo>
                      <a:pt x="10" y="5"/>
                    </a:lnTo>
                    <a:lnTo>
                      <a:pt x="10" y="11"/>
                    </a:lnTo>
                    <a:lnTo>
                      <a:pt x="10" y="11"/>
                    </a:lnTo>
                    <a:lnTo>
                      <a:pt x="10" y="11"/>
                    </a:lnTo>
                    <a:lnTo>
                      <a:pt x="10" y="16"/>
                    </a:lnTo>
                    <a:lnTo>
                      <a:pt x="10" y="16"/>
                    </a:lnTo>
                    <a:lnTo>
                      <a:pt x="10" y="16"/>
                    </a:lnTo>
                    <a:lnTo>
                      <a:pt x="10" y="21"/>
                    </a:lnTo>
                    <a:lnTo>
                      <a:pt x="10" y="21"/>
                    </a:lnTo>
                    <a:lnTo>
                      <a:pt x="15" y="26"/>
                    </a:lnTo>
                    <a:lnTo>
                      <a:pt x="15" y="26"/>
                    </a:lnTo>
                    <a:lnTo>
                      <a:pt x="15" y="31"/>
                    </a:lnTo>
                    <a:lnTo>
                      <a:pt x="15" y="31"/>
                    </a:lnTo>
                    <a:lnTo>
                      <a:pt x="15" y="36"/>
                    </a:lnTo>
                    <a:lnTo>
                      <a:pt x="15" y="36"/>
                    </a:lnTo>
                    <a:lnTo>
                      <a:pt x="15" y="36"/>
                    </a:lnTo>
                    <a:lnTo>
                      <a:pt x="10" y="41"/>
                    </a:lnTo>
                    <a:lnTo>
                      <a:pt x="10" y="41"/>
                    </a:lnTo>
                    <a:lnTo>
                      <a:pt x="10" y="46"/>
                    </a:lnTo>
                    <a:lnTo>
                      <a:pt x="10" y="46"/>
                    </a:lnTo>
                    <a:lnTo>
                      <a:pt x="10" y="51"/>
                    </a:lnTo>
                    <a:lnTo>
                      <a:pt x="10" y="51"/>
                    </a:lnTo>
                    <a:lnTo>
                      <a:pt x="10" y="56"/>
                    </a:lnTo>
                    <a:lnTo>
                      <a:pt x="10" y="56"/>
                    </a:lnTo>
                    <a:lnTo>
                      <a:pt x="10" y="61"/>
                    </a:lnTo>
                    <a:lnTo>
                      <a:pt x="10" y="61"/>
                    </a:lnTo>
                    <a:lnTo>
                      <a:pt x="10" y="61"/>
                    </a:lnTo>
                    <a:lnTo>
                      <a:pt x="10" y="66"/>
                    </a:lnTo>
                    <a:lnTo>
                      <a:pt x="5" y="66"/>
                    </a:lnTo>
                    <a:lnTo>
                      <a:pt x="5" y="66"/>
                    </a:lnTo>
                    <a:lnTo>
                      <a:pt x="5" y="71"/>
                    </a:lnTo>
                    <a:lnTo>
                      <a:pt x="5" y="71"/>
                    </a:lnTo>
                    <a:lnTo>
                      <a:pt x="5" y="71"/>
                    </a:lnTo>
                    <a:lnTo>
                      <a:pt x="5" y="71"/>
                    </a:lnTo>
                    <a:lnTo>
                      <a:pt x="5" y="77"/>
                    </a:lnTo>
                    <a:lnTo>
                      <a:pt x="0" y="77"/>
                    </a:lnTo>
                    <a:lnTo>
                      <a:pt x="0" y="77"/>
                    </a:lnTo>
                    <a:lnTo>
                      <a:pt x="0" y="77"/>
                    </a:lnTo>
                    <a:lnTo>
                      <a:pt x="0" y="77"/>
                    </a:lnTo>
                    <a:lnTo>
                      <a:pt x="0" y="77"/>
                    </a:lnTo>
                    <a:lnTo>
                      <a:pt x="0" y="77"/>
                    </a:lnTo>
                    <a:lnTo>
                      <a:pt x="330" y="9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6" name="Freeform 748">
                <a:extLst>
                  <a:ext uri="{FF2B5EF4-FFF2-40B4-BE49-F238E27FC236}">
                    <a16:creationId xmlns:a16="http://schemas.microsoft.com/office/drawing/2014/main" id="{46B6BEC8-222B-3B2B-3167-36E50B7F92A6}"/>
                  </a:ext>
                </a:extLst>
              </p:cNvPr>
              <p:cNvSpPr>
                <a:spLocks/>
              </p:cNvSpPr>
              <p:nvPr/>
            </p:nvSpPr>
            <p:spPr bwMode="auto">
              <a:xfrm>
                <a:off x="6149" y="1883"/>
                <a:ext cx="295" cy="228"/>
              </a:xfrm>
              <a:custGeom>
                <a:avLst/>
                <a:gdLst>
                  <a:gd name="T0" fmla="*/ 6 w 295"/>
                  <a:gd name="T1" fmla="*/ 162 h 228"/>
                  <a:gd name="T2" fmla="*/ 6 w 295"/>
                  <a:gd name="T3" fmla="*/ 167 h 228"/>
                  <a:gd name="T4" fmla="*/ 6 w 295"/>
                  <a:gd name="T5" fmla="*/ 167 h 228"/>
                  <a:gd name="T6" fmla="*/ 0 w 295"/>
                  <a:gd name="T7" fmla="*/ 172 h 228"/>
                  <a:gd name="T8" fmla="*/ 0 w 295"/>
                  <a:gd name="T9" fmla="*/ 172 h 228"/>
                  <a:gd name="T10" fmla="*/ 0 w 295"/>
                  <a:gd name="T11" fmla="*/ 177 h 228"/>
                  <a:gd name="T12" fmla="*/ 0 w 295"/>
                  <a:gd name="T13" fmla="*/ 182 h 228"/>
                  <a:gd name="T14" fmla="*/ 0 w 295"/>
                  <a:gd name="T15" fmla="*/ 187 h 228"/>
                  <a:gd name="T16" fmla="*/ 6 w 295"/>
                  <a:gd name="T17" fmla="*/ 193 h 228"/>
                  <a:gd name="T18" fmla="*/ 6 w 295"/>
                  <a:gd name="T19" fmla="*/ 193 h 228"/>
                  <a:gd name="T20" fmla="*/ 6 w 295"/>
                  <a:gd name="T21" fmla="*/ 198 h 228"/>
                  <a:gd name="T22" fmla="*/ 11 w 295"/>
                  <a:gd name="T23" fmla="*/ 203 h 228"/>
                  <a:gd name="T24" fmla="*/ 11 w 295"/>
                  <a:gd name="T25" fmla="*/ 208 h 228"/>
                  <a:gd name="T26" fmla="*/ 16 w 295"/>
                  <a:gd name="T27" fmla="*/ 213 h 228"/>
                  <a:gd name="T28" fmla="*/ 16 w 295"/>
                  <a:gd name="T29" fmla="*/ 213 h 228"/>
                  <a:gd name="T30" fmla="*/ 21 w 295"/>
                  <a:gd name="T31" fmla="*/ 218 h 228"/>
                  <a:gd name="T32" fmla="*/ 26 w 295"/>
                  <a:gd name="T33" fmla="*/ 223 h 228"/>
                  <a:gd name="T34" fmla="*/ 31 w 295"/>
                  <a:gd name="T35" fmla="*/ 223 h 228"/>
                  <a:gd name="T36" fmla="*/ 31 w 295"/>
                  <a:gd name="T37" fmla="*/ 223 h 228"/>
                  <a:gd name="T38" fmla="*/ 36 w 295"/>
                  <a:gd name="T39" fmla="*/ 228 h 228"/>
                  <a:gd name="T40" fmla="*/ 41 w 295"/>
                  <a:gd name="T41" fmla="*/ 228 h 228"/>
                  <a:gd name="T42" fmla="*/ 41 w 295"/>
                  <a:gd name="T43" fmla="*/ 228 h 228"/>
                  <a:gd name="T44" fmla="*/ 46 w 295"/>
                  <a:gd name="T45" fmla="*/ 228 h 228"/>
                  <a:gd name="T46" fmla="*/ 51 w 295"/>
                  <a:gd name="T47" fmla="*/ 228 h 228"/>
                  <a:gd name="T48" fmla="*/ 51 w 295"/>
                  <a:gd name="T49" fmla="*/ 223 h 228"/>
                  <a:gd name="T50" fmla="*/ 295 w 295"/>
                  <a:gd name="T51" fmla="*/ 66 h 228"/>
                  <a:gd name="T52" fmla="*/ 290 w 295"/>
                  <a:gd name="T53" fmla="*/ 66 h 228"/>
                  <a:gd name="T54" fmla="*/ 290 w 295"/>
                  <a:gd name="T55" fmla="*/ 66 h 228"/>
                  <a:gd name="T56" fmla="*/ 285 w 295"/>
                  <a:gd name="T57" fmla="*/ 66 h 228"/>
                  <a:gd name="T58" fmla="*/ 279 w 295"/>
                  <a:gd name="T59" fmla="*/ 66 h 228"/>
                  <a:gd name="T60" fmla="*/ 279 w 295"/>
                  <a:gd name="T61" fmla="*/ 66 h 228"/>
                  <a:gd name="T62" fmla="*/ 274 w 295"/>
                  <a:gd name="T63" fmla="*/ 66 h 228"/>
                  <a:gd name="T64" fmla="*/ 269 w 295"/>
                  <a:gd name="T65" fmla="*/ 61 h 228"/>
                  <a:gd name="T66" fmla="*/ 264 w 295"/>
                  <a:gd name="T67" fmla="*/ 61 h 228"/>
                  <a:gd name="T68" fmla="*/ 264 w 295"/>
                  <a:gd name="T69" fmla="*/ 56 h 228"/>
                  <a:gd name="T70" fmla="*/ 259 w 295"/>
                  <a:gd name="T71" fmla="*/ 50 h 228"/>
                  <a:gd name="T72" fmla="*/ 254 w 295"/>
                  <a:gd name="T73" fmla="*/ 50 h 228"/>
                  <a:gd name="T74" fmla="*/ 254 w 295"/>
                  <a:gd name="T75" fmla="*/ 45 h 228"/>
                  <a:gd name="T76" fmla="*/ 249 w 295"/>
                  <a:gd name="T77" fmla="*/ 40 h 228"/>
                  <a:gd name="T78" fmla="*/ 249 w 295"/>
                  <a:gd name="T79" fmla="*/ 35 h 228"/>
                  <a:gd name="T80" fmla="*/ 249 w 295"/>
                  <a:gd name="T81" fmla="*/ 30 h 228"/>
                  <a:gd name="T82" fmla="*/ 244 w 295"/>
                  <a:gd name="T83" fmla="*/ 25 h 228"/>
                  <a:gd name="T84" fmla="*/ 244 w 295"/>
                  <a:gd name="T85" fmla="*/ 25 h 228"/>
                  <a:gd name="T86" fmla="*/ 244 w 295"/>
                  <a:gd name="T87" fmla="*/ 20 h 228"/>
                  <a:gd name="T88" fmla="*/ 244 w 295"/>
                  <a:gd name="T89" fmla="*/ 15 h 228"/>
                  <a:gd name="T90" fmla="*/ 244 w 295"/>
                  <a:gd name="T91" fmla="*/ 10 h 228"/>
                  <a:gd name="T92" fmla="*/ 244 w 295"/>
                  <a:gd name="T93" fmla="*/ 10 h 228"/>
                  <a:gd name="T94" fmla="*/ 249 w 295"/>
                  <a:gd name="T95" fmla="*/ 5 h 228"/>
                  <a:gd name="T96" fmla="*/ 249 w 295"/>
                  <a:gd name="T97" fmla="*/ 5 h 228"/>
                  <a:gd name="T98" fmla="*/ 249 w 295"/>
                  <a:gd name="T9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8">
                    <a:moveTo>
                      <a:pt x="11" y="162"/>
                    </a:moveTo>
                    <a:lnTo>
                      <a:pt x="6" y="162"/>
                    </a:lnTo>
                    <a:lnTo>
                      <a:pt x="6" y="162"/>
                    </a:lnTo>
                    <a:lnTo>
                      <a:pt x="6" y="167"/>
                    </a:lnTo>
                    <a:lnTo>
                      <a:pt x="6" y="167"/>
                    </a:lnTo>
                    <a:lnTo>
                      <a:pt x="6" y="167"/>
                    </a:lnTo>
                    <a:lnTo>
                      <a:pt x="6" y="167"/>
                    </a:lnTo>
                    <a:lnTo>
                      <a:pt x="0" y="172"/>
                    </a:lnTo>
                    <a:lnTo>
                      <a:pt x="0" y="172"/>
                    </a:lnTo>
                    <a:lnTo>
                      <a:pt x="0" y="172"/>
                    </a:lnTo>
                    <a:lnTo>
                      <a:pt x="0" y="177"/>
                    </a:lnTo>
                    <a:lnTo>
                      <a:pt x="0" y="177"/>
                    </a:lnTo>
                    <a:lnTo>
                      <a:pt x="0" y="177"/>
                    </a:lnTo>
                    <a:lnTo>
                      <a:pt x="0" y="182"/>
                    </a:lnTo>
                    <a:lnTo>
                      <a:pt x="0" y="182"/>
                    </a:lnTo>
                    <a:lnTo>
                      <a:pt x="0" y="187"/>
                    </a:lnTo>
                    <a:lnTo>
                      <a:pt x="0" y="187"/>
                    </a:lnTo>
                    <a:lnTo>
                      <a:pt x="6" y="193"/>
                    </a:lnTo>
                    <a:lnTo>
                      <a:pt x="6" y="193"/>
                    </a:lnTo>
                    <a:lnTo>
                      <a:pt x="6" y="193"/>
                    </a:lnTo>
                    <a:lnTo>
                      <a:pt x="6" y="198"/>
                    </a:lnTo>
                    <a:lnTo>
                      <a:pt x="6" y="198"/>
                    </a:lnTo>
                    <a:lnTo>
                      <a:pt x="6" y="203"/>
                    </a:lnTo>
                    <a:lnTo>
                      <a:pt x="11" y="203"/>
                    </a:lnTo>
                    <a:lnTo>
                      <a:pt x="11" y="203"/>
                    </a:lnTo>
                    <a:lnTo>
                      <a:pt x="11" y="208"/>
                    </a:lnTo>
                    <a:lnTo>
                      <a:pt x="16" y="208"/>
                    </a:lnTo>
                    <a:lnTo>
                      <a:pt x="16" y="213"/>
                    </a:lnTo>
                    <a:lnTo>
                      <a:pt x="16" y="213"/>
                    </a:lnTo>
                    <a:lnTo>
                      <a:pt x="16" y="213"/>
                    </a:lnTo>
                    <a:lnTo>
                      <a:pt x="21" y="218"/>
                    </a:lnTo>
                    <a:lnTo>
                      <a:pt x="21" y="218"/>
                    </a:lnTo>
                    <a:lnTo>
                      <a:pt x="21" y="218"/>
                    </a:lnTo>
                    <a:lnTo>
                      <a:pt x="26" y="223"/>
                    </a:lnTo>
                    <a:lnTo>
                      <a:pt x="26" y="223"/>
                    </a:lnTo>
                    <a:lnTo>
                      <a:pt x="31" y="223"/>
                    </a:lnTo>
                    <a:lnTo>
                      <a:pt x="31" y="223"/>
                    </a:lnTo>
                    <a:lnTo>
                      <a:pt x="31" y="223"/>
                    </a:lnTo>
                    <a:lnTo>
                      <a:pt x="36" y="228"/>
                    </a:lnTo>
                    <a:lnTo>
                      <a:pt x="36" y="228"/>
                    </a:lnTo>
                    <a:lnTo>
                      <a:pt x="36" y="228"/>
                    </a:lnTo>
                    <a:lnTo>
                      <a:pt x="41" y="228"/>
                    </a:lnTo>
                    <a:lnTo>
                      <a:pt x="41" y="228"/>
                    </a:lnTo>
                    <a:lnTo>
                      <a:pt x="41" y="228"/>
                    </a:lnTo>
                    <a:lnTo>
                      <a:pt x="46" y="228"/>
                    </a:lnTo>
                    <a:lnTo>
                      <a:pt x="46" y="228"/>
                    </a:lnTo>
                    <a:lnTo>
                      <a:pt x="46" y="228"/>
                    </a:lnTo>
                    <a:lnTo>
                      <a:pt x="51" y="228"/>
                    </a:lnTo>
                    <a:lnTo>
                      <a:pt x="51" y="228"/>
                    </a:lnTo>
                    <a:lnTo>
                      <a:pt x="51" y="223"/>
                    </a:lnTo>
                    <a:lnTo>
                      <a:pt x="295" y="66"/>
                    </a:lnTo>
                    <a:lnTo>
                      <a:pt x="295" y="66"/>
                    </a:lnTo>
                    <a:lnTo>
                      <a:pt x="290" y="66"/>
                    </a:lnTo>
                    <a:lnTo>
                      <a:pt x="290" y="66"/>
                    </a:lnTo>
                    <a:lnTo>
                      <a:pt x="290" y="66"/>
                    </a:lnTo>
                    <a:lnTo>
                      <a:pt x="290" y="66"/>
                    </a:lnTo>
                    <a:lnTo>
                      <a:pt x="285" y="66"/>
                    </a:lnTo>
                    <a:lnTo>
                      <a:pt x="285" y="66"/>
                    </a:lnTo>
                    <a:lnTo>
                      <a:pt x="285" y="66"/>
                    </a:lnTo>
                    <a:lnTo>
                      <a:pt x="279" y="66"/>
                    </a:lnTo>
                    <a:lnTo>
                      <a:pt x="279" y="66"/>
                    </a:lnTo>
                    <a:lnTo>
                      <a:pt x="279" y="66"/>
                    </a:lnTo>
                    <a:lnTo>
                      <a:pt x="274" y="66"/>
                    </a:lnTo>
                    <a:lnTo>
                      <a:pt x="274" y="66"/>
                    </a:lnTo>
                    <a:lnTo>
                      <a:pt x="269" y="61"/>
                    </a:lnTo>
                    <a:lnTo>
                      <a:pt x="269" y="61"/>
                    </a:lnTo>
                    <a:lnTo>
                      <a:pt x="269" y="61"/>
                    </a:lnTo>
                    <a:lnTo>
                      <a:pt x="264" y="61"/>
                    </a:lnTo>
                    <a:lnTo>
                      <a:pt x="264" y="56"/>
                    </a:lnTo>
                    <a:lnTo>
                      <a:pt x="264" y="56"/>
                    </a:lnTo>
                    <a:lnTo>
                      <a:pt x="259" y="56"/>
                    </a:lnTo>
                    <a:lnTo>
                      <a:pt x="259" y="50"/>
                    </a:lnTo>
                    <a:lnTo>
                      <a:pt x="259" y="50"/>
                    </a:lnTo>
                    <a:lnTo>
                      <a:pt x="254" y="50"/>
                    </a:lnTo>
                    <a:lnTo>
                      <a:pt x="254" y="45"/>
                    </a:lnTo>
                    <a:lnTo>
                      <a:pt x="254" y="45"/>
                    </a:lnTo>
                    <a:lnTo>
                      <a:pt x="254" y="40"/>
                    </a:lnTo>
                    <a:lnTo>
                      <a:pt x="249" y="40"/>
                    </a:lnTo>
                    <a:lnTo>
                      <a:pt x="249" y="40"/>
                    </a:lnTo>
                    <a:lnTo>
                      <a:pt x="249" y="35"/>
                    </a:lnTo>
                    <a:lnTo>
                      <a:pt x="249" y="35"/>
                    </a:lnTo>
                    <a:lnTo>
                      <a:pt x="249" y="30"/>
                    </a:lnTo>
                    <a:lnTo>
                      <a:pt x="244" y="30"/>
                    </a:lnTo>
                    <a:lnTo>
                      <a:pt x="244" y="25"/>
                    </a:lnTo>
                    <a:lnTo>
                      <a:pt x="244" y="25"/>
                    </a:lnTo>
                    <a:lnTo>
                      <a:pt x="244" y="25"/>
                    </a:lnTo>
                    <a:lnTo>
                      <a:pt x="244" y="20"/>
                    </a:lnTo>
                    <a:lnTo>
                      <a:pt x="244" y="20"/>
                    </a:lnTo>
                    <a:lnTo>
                      <a:pt x="244" y="15"/>
                    </a:lnTo>
                    <a:lnTo>
                      <a:pt x="244" y="15"/>
                    </a:lnTo>
                    <a:lnTo>
                      <a:pt x="244" y="15"/>
                    </a:lnTo>
                    <a:lnTo>
                      <a:pt x="244" y="10"/>
                    </a:lnTo>
                    <a:lnTo>
                      <a:pt x="244" y="10"/>
                    </a:lnTo>
                    <a:lnTo>
                      <a:pt x="244" y="10"/>
                    </a:lnTo>
                    <a:lnTo>
                      <a:pt x="249" y="5"/>
                    </a:lnTo>
                    <a:lnTo>
                      <a:pt x="249" y="5"/>
                    </a:lnTo>
                    <a:lnTo>
                      <a:pt x="249" y="5"/>
                    </a:lnTo>
                    <a:lnTo>
                      <a:pt x="249" y="5"/>
                    </a:lnTo>
                    <a:lnTo>
                      <a:pt x="249" y="0"/>
                    </a:lnTo>
                    <a:lnTo>
                      <a:pt x="249" y="0"/>
                    </a:lnTo>
                    <a:lnTo>
                      <a:pt x="11" y="16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7" name="Oval 46">
                <a:extLst>
                  <a:ext uri="{FF2B5EF4-FFF2-40B4-BE49-F238E27FC236}">
                    <a16:creationId xmlns:a16="http://schemas.microsoft.com/office/drawing/2014/main" id="{AFD66A68-D866-EB4B-52A1-10932DA60EB6}"/>
                  </a:ext>
                </a:extLst>
              </p:cNvPr>
              <p:cNvSpPr>
                <a:spLocks noChangeArrowheads="1"/>
              </p:cNvSpPr>
              <p:nvPr/>
            </p:nvSpPr>
            <p:spPr bwMode="auto">
              <a:xfrm>
                <a:off x="4095" y="4116"/>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48" name="Freeform 750">
                <a:extLst>
                  <a:ext uri="{FF2B5EF4-FFF2-40B4-BE49-F238E27FC236}">
                    <a16:creationId xmlns:a16="http://schemas.microsoft.com/office/drawing/2014/main" id="{C3CEF199-C5AD-40CF-8ED1-2990D16B2D8B}"/>
                  </a:ext>
                </a:extLst>
              </p:cNvPr>
              <p:cNvSpPr>
                <a:spLocks/>
              </p:cNvSpPr>
              <p:nvPr/>
            </p:nvSpPr>
            <p:spPr bwMode="auto">
              <a:xfrm>
                <a:off x="4120" y="3958"/>
                <a:ext cx="117" cy="213"/>
              </a:xfrm>
              <a:custGeom>
                <a:avLst/>
                <a:gdLst>
                  <a:gd name="T0" fmla="*/ 0 w 117"/>
                  <a:gd name="T1" fmla="*/ 183 h 213"/>
                  <a:gd name="T2" fmla="*/ 0 w 117"/>
                  <a:gd name="T3" fmla="*/ 183 h 213"/>
                  <a:gd name="T4" fmla="*/ 0 w 117"/>
                  <a:gd name="T5" fmla="*/ 188 h 213"/>
                  <a:gd name="T6" fmla="*/ 5 w 117"/>
                  <a:gd name="T7" fmla="*/ 193 h 213"/>
                  <a:gd name="T8" fmla="*/ 5 w 117"/>
                  <a:gd name="T9" fmla="*/ 193 h 213"/>
                  <a:gd name="T10" fmla="*/ 5 w 117"/>
                  <a:gd name="T11" fmla="*/ 198 h 213"/>
                  <a:gd name="T12" fmla="*/ 10 w 117"/>
                  <a:gd name="T13" fmla="*/ 198 h 213"/>
                  <a:gd name="T14" fmla="*/ 15 w 117"/>
                  <a:gd name="T15" fmla="*/ 203 h 213"/>
                  <a:gd name="T16" fmla="*/ 15 w 117"/>
                  <a:gd name="T17" fmla="*/ 203 h 213"/>
                  <a:gd name="T18" fmla="*/ 20 w 117"/>
                  <a:gd name="T19" fmla="*/ 208 h 213"/>
                  <a:gd name="T20" fmla="*/ 25 w 117"/>
                  <a:gd name="T21" fmla="*/ 208 h 213"/>
                  <a:gd name="T22" fmla="*/ 30 w 117"/>
                  <a:gd name="T23" fmla="*/ 213 h 213"/>
                  <a:gd name="T24" fmla="*/ 35 w 117"/>
                  <a:gd name="T25" fmla="*/ 213 h 213"/>
                  <a:gd name="T26" fmla="*/ 41 w 117"/>
                  <a:gd name="T27" fmla="*/ 213 h 213"/>
                  <a:gd name="T28" fmla="*/ 46 w 117"/>
                  <a:gd name="T29" fmla="*/ 213 h 213"/>
                  <a:gd name="T30" fmla="*/ 51 w 117"/>
                  <a:gd name="T31" fmla="*/ 213 h 213"/>
                  <a:gd name="T32" fmla="*/ 56 w 117"/>
                  <a:gd name="T33" fmla="*/ 213 h 213"/>
                  <a:gd name="T34" fmla="*/ 56 w 117"/>
                  <a:gd name="T35" fmla="*/ 213 h 213"/>
                  <a:gd name="T36" fmla="*/ 61 w 117"/>
                  <a:gd name="T37" fmla="*/ 208 h 213"/>
                  <a:gd name="T38" fmla="*/ 66 w 117"/>
                  <a:gd name="T39" fmla="*/ 208 h 213"/>
                  <a:gd name="T40" fmla="*/ 66 w 117"/>
                  <a:gd name="T41" fmla="*/ 208 h 213"/>
                  <a:gd name="T42" fmla="*/ 71 w 117"/>
                  <a:gd name="T43" fmla="*/ 203 h 213"/>
                  <a:gd name="T44" fmla="*/ 71 w 117"/>
                  <a:gd name="T45" fmla="*/ 203 h 213"/>
                  <a:gd name="T46" fmla="*/ 76 w 117"/>
                  <a:gd name="T47" fmla="*/ 198 h 213"/>
                  <a:gd name="T48" fmla="*/ 76 w 117"/>
                  <a:gd name="T49" fmla="*/ 193 h 213"/>
                  <a:gd name="T50" fmla="*/ 112 w 117"/>
                  <a:gd name="T51" fmla="*/ 21 h 213"/>
                  <a:gd name="T52" fmla="*/ 112 w 117"/>
                  <a:gd name="T53" fmla="*/ 21 h 213"/>
                  <a:gd name="T54" fmla="*/ 112 w 117"/>
                  <a:gd name="T55" fmla="*/ 26 h 213"/>
                  <a:gd name="T56" fmla="*/ 106 w 117"/>
                  <a:gd name="T57" fmla="*/ 26 h 213"/>
                  <a:gd name="T58" fmla="*/ 106 w 117"/>
                  <a:gd name="T59" fmla="*/ 31 h 213"/>
                  <a:gd name="T60" fmla="*/ 101 w 117"/>
                  <a:gd name="T61" fmla="*/ 31 h 213"/>
                  <a:gd name="T62" fmla="*/ 96 w 117"/>
                  <a:gd name="T63" fmla="*/ 36 h 213"/>
                  <a:gd name="T64" fmla="*/ 96 w 117"/>
                  <a:gd name="T65" fmla="*/ 36 h 213"/>
                  <a:gd name="T66" fmla="*/ 91 w 117"/>
                  <a:gd name="T67" fmla="*/ 36 h 213"/>
                  <a:gd name="T68" fmla="*/ 86 w 117"/>
                  <a:gd name="T69" fmla="*/ 36 h 213"/>
                  <a:gd name="T70" fmla="*/ 81 w 117"/>
                  <a:gd name="T71" fmla="*/ 36 h 213"/>
                  <a:gd name="T72" fmla="*/ 76 w 117"/>
                  <a:gd name="T73" fmla="*/ 36 h 213"/>
                  <a:gd name="T74" fmla="*/ 71 w 117"/>
                  <a:gd name="T75" fmla="*/ 36 h 213"/>
                  <a:gd name="T76" fmla="*/ 66 w 117"/>
                  <a:gd name="T77" fmla="*/ 31 h 213"/>
                  <a:gd name="T78" fmla="*/ 61 w 117"/>
                  <a:gd name="T79" fmla="*/ 31 h 213"/>
                  <a:gd name="T80" fmla="*/ 56 w 117"/>
                  <a:gd name="T81" fmla="*/ 31 h 213"/>
                  <a:gd name="T82" fmla="*/ 51 w 117"/>
                  <a:gd name="T83" fmla="*/ 26 h 213"/>
                  <a:gd name="T84" fmla="*/ 51 w 117"/>
                  <a:gd name="T85" fmla="*/ 26 h 213"/>
                  <a:gd name="T86" fmla="*/ 46 w 117"/>
                  <a:gd name="T87" fmla="*/ 21 h 213"/>
                  <a:gd name="T88" fmla="*/ 46 w 117"/>
                  <a:gd name="T89" fmla="*/ 15 h 213"/>
                  <a:gd name="T90" fmla="*/ 41 w 117"/>
                  <a:gd name="T91" fmla="*/ 15 h 213"/>
                  <a:gd name="T92" fmla="*/ 41 w 117"/>
                  <a:gd name="T93" fmla="*/ 10 h 213"/>
                  <a:gd name="T94" fmla="*/ 41 w 117"/>
                  <a:gd name="T95" fmla="*/ 5 h 213"/>
                  <a:gd name="T96" fmla="*/ 41 w 117"/>
                  <a:gd name="T97" fmla="*/ 5 h 213"/>
                  <a:gd name="T98" fmla="*/ 41 w 117"/>
                  <a:gd name="T99"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213">
                    <a:moveTo>
                      <a:pt x="0" y="178"/>
                    </a:moveTo>
                    <a:lnTo>
                      <a:pt x="0" y="183"/>
                    </a:lnTo>
                    <a:lnTo>
                      <a:pt x="0" y="183"/>
                    </a:lnTo>
                    <a:lnTo>
                      <a:pt x="0" y="183"/>
                    </a:lnTo>
                    <a:lnTo>
                      <a:pt x="0" y="188"/>
                    </a:lnTo>
                    <a:lnTo>
                      <a:pt x="0" y="188"/>
                    </a:lnTo>
                    <a:lnTo>
                      <a:pt x="0" y="188"/>
                    </a:lnTo>
                    <a:lnTo>
                      <a:pt x="5" y="193"/>
                    </a:lnTo>
                    <a:lnTo>
                      <a:pt x="5" y="193"/>
                    </a:lnTo>
                    <a:lnTo>
                      <a:pt x="5" y="193"/>
                    </a:lnTo>
                    <a:lnTo>
                      <a:pt x="5" y="198"/>
                    </a:lnTo>
                    <a:lnTo>
                      <a:pt x="5" y="198"/>
                    </a:lnTo>
                    <a:lnTo>
                      <a:pt x="10" y="198"/>
                    </a:lnTo>
                    <a:lnTo>
                      <a:pt x="10" y="198"/>
                    </a:lnTo>
                    <a:lnTo>
                      <a:pt x="10" y="203"/>
                    </a:lnTo>
                    <a:lnTo>
                      <a:pt x="15" y="203"/>
                    </a:lnTo>
                    <a:lnTo>
                      <a:pt x="15" y="203"/>
                    </a:lnTo>
                    <a:lnTo>
                      <a:pt x="15" y="203"/>
                    </a:lnTo>
                    <a:lnTo>
                      <a:pt x="20" y="208"/>
                    </a:lnTo>
                    <a:lnTo>
                      <a:pt x="20" y="208"/>
                    </a:lnTo>
                    <a:lnTo>
                      <a:pt x="25" y="208"/>
                    </a:lnTo>
                    <a:lnTo>
                      <a:pt x="25" y="208"/>
                    </a:lnTo>
                    <a:lnTo>
                      <a:pt x="25" y="208"/>
                    </a:lnTo>
                    <a:lnTo>
                      <a:pt x="30" y="213"/>
                    </a:lnTo>
                    <a:lnTo>
                      <a:pt x="30" y="213"/>
                    </a:lnTo>
                    <a:lnTo>
                      <a:pt x="35" y="213"/>
                    </a:lnTo>
                    <a:lnTo>
                      <a:pt x="35" y="213"/>
                    </a:lnTo>
                    <a:lnTo>
                      <a:pt x="41" y="213"/>
                    </a:lnTo>
                    <a:lnTo>
                      <a:pt x="41" y="213"/>
                    </a:lnTo>
                    <a:lnTo>
                      <a:pt x="46" y="213"/>
                    </a:lnTo>
                    <a:lnTo>
                      <a:pt x="46" y="213"/>
                    </a:lnTo>
                    <a:lnTo>
                      <a:pt x="51" y="213"/>
                    </a:lnTo>
                    <a:lnTo>
                      <a:pt x="51" y="213"/>
                    </a:lnTo>
                    <a:lnTo>
                      <a:pt x="56" y="213"/>
                    </a:lnTo>
                    <a:lnTo>
                      <a:pt x="56" y="213"/>
                    </a:lnTo>
                    <a:lnTo>
                      <a:pt x="56" y="213"/>
                    </a:lnTo>
                    <a:lnTo>
                      <a:pt x="61" y="213"/>
                    </a:lnTo>
                    <a:lnTo>
                      <a:pt x="61" y="208"/>
                    </a:lnTo>
                    <a:lnTo>
                      <a:pt x="66" y="208"/>
                    </a:lnTo>
                    <a:lnTo>
                      <a:pt x="66" y="208"/>
                    </a:lnTo>
                    <a:lnTo>
                      <a:pt x="66" y="208"/>
                    </a:lnTo>
                    <a:lnTo>
                      <a:pt x="66" y="208"/>
                    </a:lnTo>
                    <a:lnTo>
                      <a:pt x="71" y="203"/>
                    </a:lnTo>
                    <a:lnTo>
                      <a:pt x="71" y="203"/>
                    </a:lnTo>
                    <a:lnTo>
                      <a:pt x="71" y="203"/>
                    </a:lnTo>
                    <a:lnTo>
                      <a:pt x="71" y="203"/>
                    </a:lnTo>
                    <a:lnTo>
                      <a:pt x="76" y="198"/>
                    </a:lnTo>
                    <a:lnTo>
                      <a:pt x="76" y="198"/>
                    </a:lnTo>
                    <a:lnTo>
                      <a:pt x="76" y="198"/>
                    </a:lnTo>
                    <a:lnTo>
                      <a:pt x="76" y="193"/>
                    </a:lnTo>
                    <a:lnTo>
                      <a:pt x="117" y="15"/>
                    </a:lnTo>
                    <a:lnTo>
                      <a:pt x="112" y="21"/>
                    </a:lnTo>
                    <a:lnTo>
                      <a:pt x="112" y="21"/>
                    </a:lnTo>
                    <a:lnTo>
                      <a:pt x="112" y="21"/>
                    </a:lnTo>
                    <a:lnTo>
                      <a:pt x="112" y="26"/>
                    </a:lnTo>
                    <a:lnTo>
                      <a:pt x="112" y="26"/>
                    </a:lnTo>
                    <a:lnTo>
                      <a:pt x="112" y="26"/>
                    </a:lnTo>
                    <a:lnTo>
                      <a:pt x="106" y="26"/>
                    </a:lnTo>
                    <a:lnTo>
                      <a:pt x="106" y="31"/>
                    </a:lnTo>
                    <a:lnTo>
                      <a:pt x="106" y="31"/>
                    </a:lnTo>
                    <a:lnTo>
                      <a:pt x="101" y="31"/>
                    </a:lnTo>
                    <a:lnTo>
                      <a:pt x="101" y="31"/>
                    </a:lnTo>
                    <a:lnTo>
                      <a:pt x="101" y="31"/>
                    </a:lnTo>
                    <a:lnTo>
                      <a:pt x="96" y="36"/>
                    </a:lnTo>
                    <a:lnTo>
                      <a:pt x="96" y="36"/>
                    </a:lnTo>
                    <a:lnTo>
                      <a:pt x="96" y="36"/>
                    </a:lnTo>
                    <a:lnTo>
                      <a:pt x="91" y="36"/>
                    </a:lnTo>
                    <a:lnTo>
                      <a:pt x="91" y="36"/>
                    </a:lnTo>
                    <a:lnTo>
                      <a:pt x="86" y="36"/>
                    </a:lnTo>
                    <a:lnTo>
                      <a:pt x="86" y="36"/>
                    </a:lnTo>
                    <a:lnTo>
                      <a:pt x="81" y="36"/>
                    </a:lnTo>
                    <a:lnTo>
                      <a:pt x="81" y="36"/>
                    </a:lnTo>
                    <a:lnTo>
                      <a:pt x="76" y="36"/>
                    </a:lnTo>
                    <a:lnTo>
                      <a:pt x="76" y="36"/>
                    </a:lnTo>
                    <a:lnTo>
                      <a:pt x="71" y="36"/>
                    </a:lnTo>
                    <a:lnTo>
                      <a:pt x="71" y="36"/>
                    </a:lnTo>
                    <a:lnTo>
                      <a:pt x="66" y="36"/>
                    </a:lnTo>
                    <a:lnTo>
                      <a:pt x="66" y="31"/>
                    </a:lnTo>
                    <a:lnTo>
                      <a:pt x="66" y="31"/>
                    </a:lnTo>
                    <a:lnTo>
                      <a:pt x="61" y="31"/>
                    </a:lnTo>
                    <a:lnTo>
                      <a:pt x="61" y="31"/>
                    </a:lnTo>
                    <a:lnTo>
                      <a:pt x="56" y="31"/>
                    </a:lnTo>
                    <a:lnTo>
                      <a:pt x="56" y="26"/>
                    </a:lnTo>
                    <a:lnTo>
                      <a:pt x="51" y="26"/>
                    </a:lnTo>
                    <a:lnTo>
                      <a:pt x="51" y="26"/>
                    </a:lnTo>
                    <a:lnTo>
                      <a:pt x="51" y="26"/>
                    </a:lnTo>
                    <a:lnTo>
                      <a:pt x="46" y="21"/>
                    </a:lnTo>
                    <a:lnTo>
                      <a:pt x="46" y="21"/>
                    </a:lnTo>
                    <a:lnTo>
                      <a:pt x="46" y="21"/>
                    </a:lnTo>
                    <a:lnTo>
                      <a:pt x="46" y="15"/>
                    </a:lnTo>
                    <a:lnTo>
                      <a:pt x="41" y="15"/>
                    </a:lnTo>
                    <a:lnTo>
                      <a:pt x="41" y="15"/>
                    </a:lnTo>
                    <a:lnTo>
                      <a:pt x="41" y="10"/>
                    </a:lnTo>
                    <a:lnTo>
                      <a:pt x="41" y="10"/>
                    </a:lnTo>
                    <a:lnTo>
                      <a:pt x="41" y="10"/>
                    </a:lnTo>
                    <a:lnTo>
                      <a:pt x="41" y="5"/>
                    </a:lnTo>
                    <a:lnTo>
                      <a:pt x="41" y="5"/>
                    </a:lnTo>
                    <a:lnTo>
                      <a:pt x="41" y="5"/>
                    </a:lnTo>
                    <a:lnTo>
                      <a:pt x="41" y="0"/>
                    </a:lnTo>
                    <a:lnTo>
                      <a:pt x="41" y="0"/>
                    </a:lnTo>
                    <a:lnTo>
                      <a:pt x="0" y="17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9" name="Oval 48">
                <a:extLst>
                  <a:ext uri="{FF2B5EF4-FFF2-40B4-BE49-F238E27FC236}">
                    <a16:creationId xmlns:a16="http://schemas.microsoft.com/office/drawing/2014/main" id="{F715C1DB-5191-EC54-F47B-ACC7A3FB06D2}"/>
                  </a:ext>
                </a:extLst>
              </p:cNvPr>
              <p:cNvSpPr>
                <a:spLocks noChangeArrowheads="1"/>
              </p:cNvSpPr>
              <p:nvPr/>
            </p:nvSpPr>
            <p:spPr bwMode="auto">
              <a:xfrm>
                <a:off x="731" y="594"/>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50" name="Freeform 752">
                <a:extLst>
                  <a:ext uri="{FF2B5EF4-FFF2-40B4-BE49-F238E27FC236}">
                    <a16:creationId xmlns:a16="http://schemas.microsoft.com/office/drawing/2014/main" id="{CE679B3F-7606-2C1E-D6DD-C1A551420C0E}"/>
                  </a:ext>
                </a:extLst>
              </p:cNvPr>
              <p:cNvSpPr>
                <a:spLocks/>
              </p:cNvSpPr>
              <p:nvPr/>
            </p:nvSpPr>
            <p:spPr bwMode="auto">
              <a:xfrm>
                <a:off x="776" y="634"/>
                <a:ext cx="183" cy="173"/>
              </a:xfrm>
              <a:custGeom>
                <a:avLst/>
                <a:gdLst>
                  <a:gd name="T0" fmla="*/ 56 w 183"/>
                  <a:gd name="T1" fmla="*/ 5 h 173"/>
                  <a:gd name="T2" fmla="*/ 51 w 183"/>
                  <a:gd name="T3" fmla="*/ 0 h 173"/>
                  <a:gd name="T4" fmla="*/ 51 w 183"/>
                  <a:gd name="T5" fmla="*/ 0 h 173"/>
                  <a:gd name="T6" fmla="*/ 46 w 183"/>
                  <a:gd name="T7" fmla="*/ 0 h 173"/>
                  <a:gd name="T8" fmla="*/ 41 w 183"/>
                  <a:gd name="T9" fmla="*/ 0 h 173"/>
                  <a:gd name="T10" fmla="*/ 36 w 183"/>
                  <a:gd name="T11" fmla="*/ 0 h 173"/>
                  <a:gd name="T12" fmla="*/ 31 w 183"/>
                  <a:gd name="T13" fmla="*/ 0 h 173"/>
                  <a:gd name="T14" fmla="*/ 31 w 183"/>
                  <a:gd name="T15" fmla="*/ 0 h 173"/>
                  <a:gd name="T16" fmla="*/ 26 w 183"/>
                  <a:gd name="T17" fmla="*/ 0 h 173"/>
                  <a:gd name="T18" fmla="*/ 21 w 183"/>
                  <a:gd name="T19" fmla="*/ 5 h 173"/>
                  <a:gd name="T20" fmla="*/ 16 w 183"/>
                  <a:gd name="T21" fmla="*/ 5 h 173"/>
                  <a:gd name="T22" fmla="*/ 10 w 183"/>
                  <a:gd name="T23" fmla="*/ 11 h 173"/>
                  <a:gd name="T24" fmla="*/ 10 w 183"/>
                  <a:gd name="T25" fmla="*/ 16 h 173"/>
                  <a:gd name="T26" fmla="*/ 5 w 183"/>
                  <a:gd name="T27" fmla="*/ 21 h 173"/>
                  <a:gd name="T28" fmla="*/ 5 w 183"/>
                  <a:gd name="T29" fmla="*/ 21 h 173"/>
                  <a:gd name="T30" fmla="*/ 0 w 183"/>
                  <a:gd name="T31" fmla="*/ 26 h 173"/>
                  <a:gd name="T32" fmla="*/ 0 w 183"/>
                  <a:gd name="T33" fmla="*/ 31 h 173"/>
                  <a:gd name="T34" fmla="*/ 0 w 183"/>
                  <a:gd name="T35" fmla="*/ 36 h 173"/>
                  <a:gd name="T36" fmla="*/ 0 w 183"/>
                  <a:gd name="T37" fmla="*/ 41 h 173"/>
                  <a:gd name="T38" fmla="*/ 0 w 183"/>
                  <a:gd name="T39" fmla="*/ 46 h 173"/>
                  <a:gd name="T40" fmla="*/ 0 w 183"/>
                  <a:gd name="T41" fmla="*/ 46 h 173"/>
                  <a:gd name="T42" fmla="*/ 0 w 183"/>
                  <a:gd name="T43" fmla="*/ 51 h 173"/>
                  <a:gd name="T44" fmla="*/ 0 w 183"/>
                  <a:gd name="T45" fmla="*/ 56 h 173"/>
                  <a:gd name="T46" fmla="*/ 5 w 183"/>
                  <a:gd name="T47" fmla="*/ 56 h 173"/>
                  <a:gd name="T48" fmla="*/ 5 w 183"/>
                  <a:gd name="T49" fmla="*/ 61 h 173"/>
                  <a:gd name="T50" fmla="*/ 127 w 183"/>
                  <a:gd name="T51" fmla="*/ 173 h 173"/>
                  <a:gd name="T52" fmla="*/ 127 w 183"/>
                  <a:gd name="T53" fmla="*/ 168 h 173"/>
                  <a:gd name="T54" fmla="*/ 127 w 183"/>
                  <a:gd name="T55" fmla="*/ 168 h 173"/>
                  <a:gd name="T56" fmla="*/ 122 w 183"/>
                  <a:gd name="T57" fmla="*/ 163 h 173"/>
                  <a:gd name="T58" fmla="*/ 122 w 183"/>
                  <a:gd name="T59" fmla="*/ 158 h 173"/>
                  <a:gd name="T60" fmla="*/ 122 w 183"/>
                  <a:gd name="T61" fmla="*/ 153 h 173"/>
                  <a:gd name="T62" fmla="*/ 122 w 183"/>
                  <a:gd name="T63" fmla="*/ 148 h 173"/>
                  <a:gd name="T64" fmla="*/ 122 w 183"/>
                  <a:gd name="T65" fmla="*/ 142 h 173"/>
                  <a:gd name="T66" fmla="*/ 127 w 183"/>
                  <a:gd name="T67" fmla="*/ 142 h 173"/>
                  <a:gd name="T68" fmla="*/ 127 w 183"/>
                  <a:gd name="T69" fmla="*/ 137 h 173"/>
                  <a:gd name="T70" fmla="*/ 127 w 183"/>
                  <a:gd name="T71" fmla="*/ 132 h 173"/>
                  <a:gd name="T72" fmla="*/ 132 w 183"/>
                  <a:gd name="T73" fmla="*/ 127 h 173"/>
                  <a:gd name="T74" fmla="*/ 137 w 183"/>
                  <a:gd name="T75" fmla="*/ 122 h 173"/>
                  <a:gd name="T76" fmla="*/ 137 w 183"/>
                  <a:gd name="T77" fmla="*/ 122 h 173"/>
                  <a:gd name="T78" fmla="*/ 142 w 183"/>
                  <a:gd name="T79" fmla="*/ 117 h 173"/>
                  <a:gd name="T80" fmla="*/ 147 w 183"/>
                  <a:gd name="T81" fmla="*/ 117 h 173"/>
                  <a:gd name="T82" fmla="*/ 153 w 183"/>
                  <a:gd name="T83" fmla="*/ 112 h 173"/>
                  <a:gd name="T84" fmla="*/ 158 w 183"/>
                  <a:gd name="T85" fmla="*/ 112 h 173"/>
                  <a:gd name="T86" fmla="*/ 158 w 183"/>
                  <a:gd name="T87" fmla="*/ 112 h 173"/>
                  <a:gd name="T88" fmla="*/ 163 w 183"/>
                  <a:gd name="T89" fmla="*/ 112 h 173"/>
                  <a:gd name="T90" fmla="*/ 168 w 183"/>
                  <a:gd name="T91" fmla="*/ 112 h 173"/>
                  <a:gd name="T92" fmla="*/ 173 w 183"/>
                  <a:gd name="T93" fmla="*/ 112 h 173"/>
                  <a:gd name="T94" fmla="*/ 178 w 183"/>
                  <a:gd name="T95" fmla="*/ 112 h 173"/>
                  <a:gd name="T96" fmla="*/ 178 w 183"/>
                  <a:gd name="T97" fmla="*/ 112 h 173"/>
                  <a:gd name="T98" fmla="*/ 183 w 183"/>
                  <a:gd name="T99" fmla="*/ 11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3" h="173">
                    <a:moveTo>
                      <a:pt x="56" y="5"/>
                    </a:moveTo>
                    <a:lnTo>
                      <a:pt x="56" y="5"/>
                    </a:lnTo>
                    <a:lnTo>
                      <a:pt x="56" y="0"/>
                    </a:lnTo>
                    <a:lnTo>
                      <a:pt x="51" y="0"/>
                    </a:lnTo>
                    <a:lnTo>
                      <a:pt x="51" y="0"/>
                    </a:lnTo>
                    <a:lnTo>
                      <a:pt x="51" y="0"/>
                    </a:lnTo>
                    <a:lnTo>
                      <a:pt x="46" y="0"/>
                    </a:lnTo>
                    <a:lnTo>
                      <a:pt x="46" y="0"/>
                    </a:lnTo>
                    <a:lnTo>
                      <a:pt x="46" y="0"/>
                    </a:lnTo>
                    <a:lnTo>
                      <a:pt x="41" y="0"/>
                    </a:lnTo>
                    <a:lnTo>
                      <a:pt x="41" y="0"/>
                    </a:lnTo>
                    <a:lnTo>
                      <a:pt x="36" y="0"/>
                    </a:lnTo>
                    <a:lnTo>
                      <a:pt x="36" y="0"/>
                    </a:lnTo>
                    <a:lnTo>
                      <a:pt x="31" y="0"/>
                    </a:lnTo>
                    <a:lnTo>
                      <a:pt x="31" y="0"/>
                    </a:lnTo>
                    <a:lnTo>
                      <a:pt x="31" y="0"/>
                    </a:lnTo>
                    <a:lnTo>
                      <a:pt x="26" y="0"/>
                    </a:lnTo>
                    <a:lnTo>
                      <a:pt x="26" y="0"/>
                    </a:lnTo>
                    <a:lnTo>
                      <a:pt x="21" y="5"/>
                    </a:lnTo>
                    <a:lnTo>
                      <a:pt x="21" y="5"/>
                    </a:lnTo>
                    <a:lnTo>
                      <a:pt x="21" y="5"/>
                    </a:lnTo>
                    <a:lnTo>
                      <a:pt x="16" y="5"/>
                    </a:lnTo>
                    <a:lnTo>
                      <a:pt x="16" y="11"/>
                    </a:lnTo>
                    <a:lnTo>
                      <a:pt x="10" y="11"/>
                    </a:lnTo>
                    <a:lnTo>
                      <a:pt x="10" y="11"/>
                    </a:lnTo>
                    <a:lnTo>
                      <a:pt x="10" y="16"/>
                    </a:lnTo>
                    <a:lnTo>
                      <a:pt x="5" y="16"/>
                    </a:lnTo>
                    <a:lnTo>
                      <a:pt x="5" y="21"/>
                    </a:lnTo>
                    <a:lnTo>
                      <a:pt x="5" y="21"/>
                    </a:lnTo>
                    <a:lnTo>
                      <a:pt x="5" y="21"/>
                    </a:lnTo>
                    <a:lnTo>
                      <a:pt x="0" y="26"/>
                    </a:lnTo>
                    <a:lnTo>
                      <a:pt x="0" y="26"/>
                    </a:lnTo>
                    <a:lnTo>
                      <a:pt x="0" y="31"/>
                    </a:lnTo>
                    <a:lnTo>
                      <a:pt x="0" y="31"/>
                    </a:lnTo>
                    <a:lnTo>
                      <a:pt x="0" y="31"/>
                    </a:lnTo>
                    <a:lnTo>
                      <a:pt x="0" y="36"/>
                    </a:lnTo>
                    <a:lnTo>
                      <a:pt x="0" y="36"/>
                    </a:lnTo>
                    <a:lnTo>
                      <a:pt x="0" y="41"/>
                    </a:lnTo>
                    <a:lnTo>
                      <a:pt x="0" y="41"/>
                    </a:lnTo>
                    <a:lnTo>
                      <a:pt x="0" y="46"/>
                    </a:lnTo>
                    <a:lnTo>
                      <a:pt x="0" y="46"/>
                    </a:lnTo>
                    <a:lnTo>
                      <a:pt x="0" y="46"/>
                    </a:lnTo>
                    <a:lnTo>
                      <a:pt x="0" y="51"/>
                    </a:lnTo>
                    <a:lnTo>
                      <a:pt x="0" y="51"/>
                    </a:lnTo>
                    <a:lnTo>
                      <a:pt x="0" y="56"/>
                    </a:lnTo>
                    <a:lnTo>
                      <a:pt x="0" y="56"/>
                    </a:lnTo>
                    <a:lnTo>
                      <a:pt x="0" y="56"/>
                    </a:lnTo>
                    <a:lnTo>
                      <a:pt x="5" y="56"/>
                    </a:lnTo>
                    <a:lnTo>
                      <a:pt x="5" y="61"/>
                    </a:lnTo>
                    <a:lnTo>
                      <a:pt x="5" y="61"/>
                    </a:lnTo>
                    <a:lnTo>
                      <a:pt x="132" y="173"/>
                    </a:lnTo>
                    <a:lnTo>
                      <a:pt x="127" y="173"/>
                    </a:lnTo>
                    <a:lnTo>
                      <a:pt x="127" y="168"/>
                    </a:lnTo>
                    <a:lnTo>
                      <a:pt x="127" y="168"/>
                    </a:lnTo>
                    <a:lnTo>
                      <a:pt x="127" y="168"/>
                    </a:lnTo>
                    <a:lnTo>
                      <a:pt x="127" y="168"/>
                    </a:lnTo>
                    <a:lnTo>
                      <a:pt x="122" y="163"/>
                    </a:lnTo>
                    <a:lnTo>
                      <a:pt x="122" y="163"/>
                    </a:lnTo>
                    <a:lnTo>
                      <a:pt x="122" y="158"/>
                    </a:lnTo>
                    <a:lnTo>
                      <a:pt x="122" y="158"/>
                    </a:lnTo>
                    <a:lnTo>
                      <a:pt x="122" y="158"/>
                    </a:lnTo>
                    <a:lnTo>
                      <a:pt x="122" y="153"/>
                    </a:lnTo>
                    <a:lnTo>
                      <a:pt x="122" y="153"/>
                    </a:lnTo>
                    <a:lnTo>
                      <a:pt x="122" y="148"/>
                    </a:lnTo>
                    <a:lnTo>
                      <a:pt x="122" y="148"/>
                    </a:lnTo>
                    <a:lnTo>
                      <a:pt x="122" y="142"/>
                    </a:lnTo>
                    <a:lnTo>
                      <a:pt x="122" y="142"/>
                    </a:lnTo>
                    <a:lnTo>
                      <a:pt x="127" y="142"/>
                    </a:lnTo>
                    <a:lnTo>
                      <a:pt x="127" y="137"/>
                    </a:lnTo>
                    <a:lnTo>
                      <a:pt x="127" y="137"/>
                    </a:lnTo>
                    <a:lnTo>
                      <a:pt x="127" y="132"/>
                    </a:lnTo>
                    <a:lnTo>
                      <a:pt x="127" y="132"/>
                    </a:lnTo>
                    <a:lnTo>
                      <a:pt x="132" y="132"/>
                    </a:lnTo>
                    <a:lnTo>
                      <a:pt x="132" y="127"/>
                    </a:lnTo>
                    <a:lnTo>
                      <a:pt x="132" y="127"/>
                    </a:lnTo>
                    <a:lnTo>
                      <a:pt x="137" y="122"/>
                    </a:lnTo>
                    <a:lnTo>
                      <a:pt x="137" y="122"/>
                    </a:lnTo>
                    <a:lnTo>
                      <a:pt x="137" y="122"/>
                    </a:lnTo>
                    <a:lnTo>
                      <a:pt x="142" y="117"/>
                    </a:lnTo>
                    <a:lnTo>
                      <a:pt x="142" y="117"/>
                    </a:lnTo>
                    <a:lnTo>
                      <a:pt x="147" y="117"/>
                    </a:lnTo>
                    <a:lnTo>
                      <a:pt x="147" y="117"/>
                    </a:lnTo>
                    <a:lnTo>
                      <a:pt x="147" y="112"/>
                    </a:lnTo>
                    <a:lnTo>
                      <a:pt x="153" y="112"/>
                    </a:lnTo>
                    <a:lnTo>
                      <a:pt x="153" y="112"/>
                    </a:lnTo>
                    <a:lnTo>
                      <a:pt x="158" y="112"/>
                    </a:lnTo>
                    <a:lnTo>
                      <a:pt x="158" y="112"/>
                    </a:lnTo>
                    <a:lnTo>
                      <a:pt x="158" y="112"/>
                    </a:lnTo>
                    <a:lnTo>
                      <a:pt x="163" y="112"/>
                    </a:lnTo>
                    <a:lnTo>
                      <a:pt x="163" y="112"/>
                    </a:lnTo>
                    <a:lnTo>
                      <a:pt x="168" y="112"/>
                    </a:lnTo>
                    <a:lnTo>
                      <a:pt x="168" y="112"/>
                    </a:lnTo>
                    <a:lnTo>
                      <a:pt x="173" y="112"/>
                    </a:lnTo>
                    <a:lnTo>
                      <a:pt x="173" y="112"/>
                    </a:lnTo>
                    <a:lnTo>
                      <a:pt x="173" y="112"/>
                    </a:lnTo>
                    <a:lnTo>
                      <a:pt x="178" y="112"/>
                    </a:lnTo>
                    <a:lnTo>
                      <a:pt x="178" y="112"/>
                    </a:lnTo>
                    <a:lnTo>
                      <a:pt x="178" y="112"/>
                    </a:lnTo>
                    <a:lnTo>
                      <a:pt x="183" y="112"/>
                    </a:lnTo>
                    <a:lnTo>
                      <a:pt x="183" y="117"/>
                    </a:lnTo>
                    <a:lnTo>
                      <a:pt x="56"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1" name="Oval 50">
                <a:extLst>
                  <a:ext uri="{FF2B5EF4-FFF2-40B4-BE49-F238E27FC236}">
                    <a16:creationId xmlns:a16="http://schemas.microsoft.com/office/drawing/2014/main" id="{FDA0814E-660E-3542-379C-9D7F166AA095}"/>
                  </a:ext>
                </a:extLst>
              </p:cNvPr>
              <p:cNvSpPr>
                <a:spLocks noChangeArrowheads="1"/>
              </p:cNvSpPr>
              <p:nvPr/>
            </p:nvSpPr>
            <p:spPr bwMode="auto">
              <a:xfrm>
                <a:off x="4034" y="3172"/>
                <a:ext cx="258" cy="258"/>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52" name="Freeform 754">
                <a:extLst>
                  <a:ext uri="{FF2B5EF4-FFF2-40B4-BE49-F238E27FC236}">
                    <a16:creationId xmlns:a16="http://schemas.microsoft.com/office/drawing/2014/main" id="{ED7EB551-69A5-E9A0-3E0C-2399CE8F7774}"/>
                  </a:ext>
                </a:extLst>
              </p:cNvPr>
              <p:cNvSpPr>
                <a:spLocks/>
              </p:cNvSpPr>
              <p:nvPr/>
            </p:nvSpPr>
            <p:spPr bwMode="auto">
              <a:xfrm>
                <a:off x="4135" y="3410"/>
                <a:ext cx="107" cy="350"/>
              </a:xfrm>
              <a:custGeom>
                <a:avLst/>
                <a:gdLst>
                  <a:gd name="T0" fmla="*/ 76 w 107"/>
                  <a:gd name="T1" fmla="*/ 5 h 350"/>
                  <a:gd name="T2" fmla="*/ 76 w 107"/>
                  <a:gd name="T3" fmla="*/ 5 h 350"/>
                  <a:gd name="T4" fmla="*/ 76 w 107"/>
                  <a:gd name="T5" fmla="*/ 5 h 350"/>
                  <a:gd name="T6" fmla="*/ 76 w 107"/>
                  <a:gd name="T7" fmla="*/ 5 h 350"/>
                  <a:gd name="T8" fmla="*/ 71 w 107"/>
                  <a:gd name="T9" fmla="*/ 0 h 350"/>
                  <a:gd name="T10" fmla="*/ 71 w 107"/>
                  <a:gd name="T11" fmla="*/ 0 h 350"/>
                  <a:gd name="T12" fmla="*/ 66 w 107"/>
                  <a:gd name="T13" fmla="*/ 0 h 350"/>
                  <a:gd name="T14" fmla="*/ 61 w 107"/>
                  <a:gd name="T15" fmla="*/ 0 h 350"/>
                  <a:gd name="T16" fmla="*/ 56 w 107"/>
                  <a:gd name="T17" fmla="*/ 0 h 350"/>
                  <a:gd name="T18" fmla="*/ 51 w 107"/>
                  <a:gd name="T19" fmla="*/ 0 h 350"/>
                  <a:gd name="T20" fmla="*/ 46 w 107"/>
                  <a:gd name="T21" fmla="*/ 0 h 350"/>
                  <a:gd name="T22" fmla="*/ 41 w 107"/>
                  <a:gd name="T23" fmla="*/ 0 h 350"/>
                  <a:gd name="T24" fmla="*/ 41 w 107"/>
                  <a:gd name="T25" fmla="*/ 0 h 350"/>
                  <a:gd name="T26" fmla="*/ 36 w 107"/>
                  <a:gd name="T27" fmla="*/ 0 h 350"/>
                  <a:gd name="T28" fmla="*/ 31 w 107"/>
                  <a:gd name="T29" fmla="*/ 0 h 350"/>
                  <a:gd name="T30" fmla="*/ 26 w 107"/>
                  <a:gd name="T31" fmla="*/ 0 h 350"/>
                  <a:gd name="T32" fmla="*/ 20 w 107"/>
                  <a:gd name="T33" fmla="*/ 5 h 350"/>
                  <a:gd name="T34" fmla="*/ 15 w 107"/>
                  <a:gd name="T35" fmla="*/ 5 h 350"/>
                  <a:gd name="T36" fmla="*/ 10 w 107"/>
                  <a:gd name="T37" fmla="*/ 5 h 350"/>
                  <a:gd name="T38" fmla="*/ 10 w 107"/>
                  <a:gd name="T39" fmla="*/ 5 h 350"/>
                  <a:gd name="T40" fmla="*/ 5 w 107"/>
                  <a:gd name="T41" fmla="*/ 10 h 350"/>
                  <a:gd name="T42" fmla="*/ 5 w 107"/>
                  <a:gd name="T43" fmla="*/ 10 h 350"/>
                  <a:gd name="T44" fmla="*/ 5 w 107"/>
                  <a:gd name="T45" fmla="*/ 10 h 350"/>
                  <a:gd name="T46" fmla="*/ 5 w 107"/>
                  <a:gd name="T47" fmla="*/ 15 h 350"/>
                  <a:gd name="T48" fmla="*/ 0 w 107"/>
                  <a:gd name="T49" fmla="*/ 15 h 350"/>
                  <a:gd name="T50" fmla="*/ 31 w 107"/>
                  <a:gd name="T51" fmla="*/ 345 h 350"/>
                  <a:gd name="T52" fmla="*/ 36 w 107"/>
                  <a:gd name="T53" fmla="*/ 345 h 350"/>
                  <a:gd name="T54" fmla="*/ 36 w 107"/>
                  <a:gd name="T55" fmla="*/ 345 h 350"/>
                  <a:gd name="T56" fmla="*/ 36 w 107"/>
                  <a:gd name="T57" fmla="*/ 345 h 350"/>
                  <a:gd name="T58" fmla="*/ 41 w 107"/>
                  <a:gd name="T59" fmla="*/ 340 h 350"/>
                  <a:gd name="T60" fmla="*/ 41 w 107"/>
                  <a:gd name="T61" fmla="*/ 340 h 350"/>
                  <a:gd name="T62" fmla="*/ 46 w 107"/>
                  <a:gd name="T63" fmla="*/ 340 h 350"/>
                  <a:gd name="T64" fmla="*/ 46 w 107"/>
                  <a:gd name="T65" fmla="*/ 335 h 350"/>
                  <a:gd name="T66" fmla="*/ 51 w 107"/>
                  <a:gd name="T67" fmla="*/ 335 h 350"/>
                  <a:gd name="T68" fmla="*/ 56 w 107"/>
                  <a:gd name="T69" fmla="*/ 335 h 350"/>
                  <a:gd name="T70" fmla="*/ 61 w 107"/>
                  <a:gd name="T71" fmla="*/ 335 h 350"/>
                  <a:gd name="T72" fmla="*/ 66 w 107"/>
                  <a:gd name="T73" fmla="*/ 335 h 350"/>
                  <a:gd name="T74" fmla="*/ 71 w 107"/>
                  <a:gd name="T75" fmla="*/ 335 h 350"/>
                  <a:gd name="T76" fmla="*/ 76 w 107"/>
                  <a:gd name="T77" fmla="*/ 335 h 350"/>
                  <a:gd name="T78" fmla="*/ 81 w 107"/>
                  <a:gd name="T79" fmla="*/ 335 h 350"/>
                  <a:gd name="T80" fmla="*/ 86 w 107"/>
                  <a:gd name="T81" fmla="*/ 335 h 350"/>
                  <a:gd name="T82" fmla="*/ 91 w 107"/>
                  <a:gd name="T83" fmla="*/ 335 h 350"/>
                  <a:gd name="T84" fmla="*/ 91 w 107"/>
                  <a:gd name="T85" fmla="*/ 335 h 350"/>
                  <a:gd name="T86" fmla="*/ 97 w 107"/>
                  <a:gd name="T87" fmla="*/ 335 h 350"/>
                  <a:gd name="T88" fmla="*/ 102 w 107"/>
                  <a:gd name="T89" fmla="*/ 335 h 350"/>
                  <a:gd name="T90" fmla="*/ 102 w 107"/>
                  <a:gd name="T91" fmla="*/ 335 h 350"/>
                  <a:gd name="T92" fmla="*/ 107 w 107"/>
                  <a:gd name="T93" fmla="*/ 335 h 350"/>
                  <a:gd name="T94" fmla="*/ 107 w 107"/>
                  <a:gd name="T95" fmla="*/ 340 h 350"/>
                  <a:gd name="T96" fmla="*/ 107 w 107"/>
                  <a:gd name="T97" fmla="*/ 340 h 350"/>
                  <a:gd name="T98" fmla="*/ 107 w 107"/>
                  <a:gd name="T99" fmla="*/ 34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350">
                    <a:moveTo>
                      <a:pt x="76" y="5"/>
                    </a:moveTo>
                    <a:lnTo>
                      <a:pt x="76" y="5"/>
                    </a:lnTo>
                    <a:lnTo>
                      <a:pt x="76" y="5"/>
                    </a:lnTo>
                    <a:lnTo>
                      <a:pt x="76" y="5"/>
                    </a:lnTo>
                    <a:lnTo>
                      <a:pt x="76" y="5"/>
                    </a:lnTo>
                    <a:lnTo>
                      <a:pt x="76" y="5"/>
                    </a:lnTo>
                    <a:lnTo>
                      <a:pt x="76" y="5"/>
                    </a:lnTo>
                    <a:lnTo>
                      <a:pt x="76" y="5"/>
                    </a:lnTo>
                    <a:lnTo>
                      <a:pt x="71" y="0"/>
                    </a:lnTo>
                    <a:lnTo>
                      <a:pt x="71" y="0"/>
                    </a:lnTo>
                    <a:lnTo>
                      <a:pt x="71" y="0"/>
                    </a:lnTo>
                    <a:lnTo>
                      <a:pt x="71" y="0"/>
                    </a:lnTo>
                    <a:lnTo>
                      <a:pt x="66" y="0"/>
                    </a:lnTo>
                    <a:lnTo>
                      <a:pt x="66" y="0"/>
                    </a:lnTo>
                    <a:lnTo>
                      <a:pt x="61" y="0"/>
                    </a:lnTo>
                    <a:lnTo>
                      <a:pt x="61" y="0"/>
                    </a:lnTo>
                    <a:lnTo>
                      <a:pt x="61" y="0"/>
                    </a:lnTo>
                    <a:lnTo>
                      <a:pt x="56" y="0"/>
                    </a:lnTo>
                    <a:lnTo>
                      <a:pt x="56" y="0"/>
                    </a:lnTo>
                    <a:lnTo>
                      <a:pt x="51" y="0"/>
                    </a:lnTo>
                    <a:lnTo>
                      <a:pt x="51" y="0"/>
                    </a:lnTo>
                    <a:lnTo>
                      <a:pt x="46" y="0"/>
                    </a:lnTo>
                    <a:lnTo>
                      <a:pt x="46" y="0"/>
                    </a:lnTo>
                    <a:lnTo>
                      <a:pt x="41" y="0"/>
                    </a:lnTo>
                    <a:lnTo>
                      <a:pt x="41" y="0"/>
                    </a:lnTo>
                    <a:lnTo>
                      <a:pt x="41" y="0"/>
                    </a:lnTo>
                    <a:lnTo>
                      <a:pt x="36" y="0"/>
                    </a:lnTo>
                    <a:lnTo>
                      <a:pt x="36" y="0"/>
                    </a:lnTo>
                    <a:lnTo>
                      <a:pt x="31" y="0"/>
                    </a:lnTo>
                    <a:lnTo>
                      <a:pt x="31" y="0"/>
                    </a:lnTo>
                    <a:lnTo>
                      <a:pt x="26" y="0"/>
                    </a:lnTo>
                    <a:lnTo>
                      <a:pt x="26" y="0"/>
                    </a:lnTo>
                    <a:lnTo>
                      <a:pt x="20" y="0"/>
                    </a:lnTo>
                    <a:lnTo>
                      <a:pt x="20" y="5"/>
                    </a:lnTo>
                    <a:lnTo>
                      <a:pt x="20" y="5"/>
                    </a:lnTo>
                    <a:lnTo>
                      <a:pt x="15" y="5"/>
                    </a:lnTo>
                    <a:lnTo>
                      <a:pt x="15" y="5"/>
                    </a:lnTo>
                    <a:lnTo>
                      <a:pt x="10" y="5"/>
                    </a:lnTo>
                    <a:lnTo>
                      <a:pt x="10" y="5"/>
                    </a:lnTo>
                    <a:lnTo>
                      <a:pt x="10" y="5"/>
                    </a:lnTo>
                    <a:lnTo>
                      <a:pt x="10" y="5"/>
                    </a:lnTo>
                    <a:lnTo>
                      <a:pt x="5" y="10"/>
                    </a:lnTo>
                    <a:lnTo>
                      <a:pt x="5" y="10"/>
                    </a:lnTo>
                    <a:lnTo>
                      <a:pt x="5" y="10"/>
                    </a:lnTo>
                    <a:lnTo>
                      <a:pt x="5" y="10"/>
                    </a:lnTo>
                    <a:lnTo>
                      <a:pt x="5" y="10"/>
                    </a:lnTo>
                    <a:lnTo>
                      <a:pt x="5" y="10"/>
                    </a:lnTo>
                    <a:lnTo>
                      <a:pt x="5" y="15"/>
                    </a:lnTo>
                    <a:lnTo>
                      <a:pt x="0" y="15"/>
                    </a:lnTo>
                    <a:lnTo>
                      <a:pt x="0" y="15"/>
                    </a:lnTo>
                    <a:lnTo>
                      <a:pt x="31" y="350"/>
                    </a:lnTo>
                    <a:lnTo>
                      <a:pt x="31" y="345"/>
                    </a:lnTo>
                    <a:lnTo>
                      <a:pt x="31" y="345"/>
                    </a:lnTo>
                    <a:lnTo>
                      <a:pt x="36" y="345"/>
                    </a:lnTo>
                    <a:lnTo>
                      <a:pt x="36" y="345"/>
                    </a:lnTo>
                    <a:lnTo>
                      <a:pt x="36" y="345"/>
                    </a:lnTo>
                    <a:lnTo>
                      <a:pt x="36" y="345"/>
                    </a:lnTo>
                    <a:lnTo>
                      <a:pt x="36" y="345"/>
                    </a:lnTo>
                    <a:lnTo>
                      <a:pt x="36" y="340"/>
                    </a:lnTo>
                    <a:lnTo>
                      <a:pt x="41" y="340"/>
                    </a:lnTo>
                    <a:lnTo>
                      <a:pt x="41" y="340"/>
                    </a:lnTo>
                    <a:lnTo>
                      <a:pt x="41" y="340"/>
                    </a:lnTo>
                    <a:lnTo>
                      <a:pt x="41" y="340"/>
                    </a:lnTo>
                    <a:lnTo>
                      <a:pt x="46" y="340"/>
                    </a:lnTo>
                    <a:lnTo>
                      <a:pt x="46" y="340"/>
                    </a:lnTo>
                    <a:lnTo>
                      <a:pt x="46" y="335"/>
                    </a:lnTo>
                    <a:lnTo>
                      <a:pt x="51" y="335"/>
                    </a:lnTo>
                    <a:lnTo>
                      <a:pt x="51" y="335"/>
                    </a:lnTo>
                    <a:lnTo>
                      <a:pt x="56" y="335"/>
                    </a:lnTo>
                    <a:lnTo>
                      <a:pt x="56" y="335"/>
                    </a:lnTo>
                    <a:lnTo>
                      <a:pt x="61" y="335"/>
                    </a:lnTo>
                    <a:lnTo>
                      <a:pt x="61" y="335"/>
                    </a:lnTo>
                    <a:lnTo>
                      <a:pt x="66" y="335"/>
                    </a:lnTo>
                    <a:lnTo>
                      <a:pt x="66" y="335"/>
                    </a:lnTo>
                    <a:lnTo>
                      <a:pt x="66" y="335"/>
                    </a:lnTo>
                    <a:lnTo>
                      <a:pt x="71" y="335"/>
                    </a:lnTo>
                    <a:lnTo>
                      <a:pt x="71" y="335"/>
                    </a:lnTo>
                    <a:lnTo>
                      <a:pt x="76" y="335"/>
                    </a:lnTo>
                    <a:lnTo>
                      <a:pt x="76" y="335"/>
                    </a:lnTo>
                    <a:lnTo>
                      <a:pt x="81" y="335"/>
                    </a:lnTo>
                    <a:lnTo>
                      <a:pt x="81" y="335"/>
                    </a:lnTo>
                    <a:lnTo>
                      <a:pt x="86" y="335"/>
                    </a:lnTo>
                    <a:lnTo>
                      <a:pt x="86" y="335"/>
                    </a:lnTo>
                    <a:lnTo>
                      <a:pt x="91" y="335"/>
                    </a:lnTo>
                    <a:lnTo>
                      <a:pt x="91" y="335"/>
                    </a:lnTo>
                    <a:lnTo>
                      <a:pt x="91" y="335"/>
                    </a:lnTo>
                    <a:lnTo>
                      <a:pt x="97" y="335"/>
                    </a:lnTo>
                    <a:lnTo>
                      <a:pt x="97" y="335"/>
                    </a:lnTo>
                    <a:lnTo>
                      <a:pt x="102" y="335"/>
                    </a:lnTo>
                    <a:lnTo>
                      <a:pt x="102" y="335"/>
                    </a:lnTo>
                    <a:lnTo>
                      <a:pt x="102" y="335"/>
                    </a:lnTo>
                    <a:lnTo>
                      <a:pt x="102" y="335"/>
                    </a:lnTo>
                    <a:lnTo>
                      <a:pt x="107" y="335"/>
                    </a:lnTo>
                    <a:lnTo>
                      <a:pt x="107" y="335"/>
                    </a:lnTo>
                    <a:lnTo>
                      <a:pt x="107" y="340"/>
                    </a:lnTo>
                    <a:lnTo>
                      <a:pt x="107" y="340"/>
                    </a:lnTo>
                    <a:lnTo>
                      <a:pt x="107" y="340"/>
                    </a:lnTo>
                    <a:lnTo>
                      <a:pt x="107" y="340"/>
                    </a:lnTo>
                    <a:lnTo>
                      <a:pt x="107" y="340"/>
                    </a:lnTo>
                    <a:lnTo>
                      <a:pt x="107" y="340"/>
                    </a:lnTo>
                    <a:lnTo>
                      <a:pt x="76"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3" name="Freeform 755">
                <a:extLst>
                  <a:ext uri="{FF2B5EF4-FFF2-40B4-BE49-F238E27FC236}">
                    <a16:creationId xmlns:a16="http://schemas.microsoft.com/office/drawing/2014/main" id="{70FE4338-DF4F-A357-E928-8DD4CF13BFDF}"/>
                  </a:ext>
                </a:extLst>
              </p:cNvPr>
              <p:cNvSpPr>
                <a:spLocks/>
              </p:cNvSpPr>
              <p:nvPr/>
            </p:nvSpPr>
            <p:spPr bwMode="auto">
              <a:xfrm>
                <a:off x="4145" y="2933"/>
                <a:ext cx="132" cy="300"/>
              </a:xfrm>
              <a:custGeom>
                <a:avLst/>
                <a:gdLst>
                  <a:gd name="T0" fmla="*/ 0 w 132"/>
                  <a:gd name="T1" fmla="*/ 269 h 300"/>
                  <a:gd name="T2" fmla="*/ 0 w 132"/>
                  <a:gd name="T3" fmla="*/ 274 h 300"/>
                  <a:gd name="T4" fmla="*/ 0 w 132"/>
                  <a:gd name="T5" fmla="*/ 279 h 300"/>
                  <a:gd name="T6" fmla="*/ 5 w 132"/>
                  <a:gd name="T7" fmla="*/ 279 h 300"/>
                  <a:gd name="T8" fmla="*/ 5 w 132"/>
                  <a:gd name="T9" fmla="*/ 284 h 300"/>
                  <a:gd name="T10" fmla="*/ 5 w 132"/>
                  <a:gd name="T11" fmla="*/ 284 h 300"/>
                  <a:gd name="T12" fmla="*/ 10 w 132"/>
                  <a:gd name="T13" fmla="*/ 289 h 300"/>
                  <a:gd name="T14" fmla="*/ 16 w 132"/>
                  <a:gd name="T15" fmla="*/ 289 h 300"/>
                  <a:gd name="T16" fmla="*/ 16 w 132"/>
                  <a:gd name="T17" fmla="*/ 294 h 300"/>
                  <a:gd name="T18" fmla="*/ 21 w 132"/>
                  <a:gd name="T19" fmla="*/ 294 h 300"/>
                  <a:gd name="T20" fmla="*/ 26 w 132"/>
                  <a:gd name="T21" fmla="*/ 300 h 300"/>
                  <a:gd name="T22" fmla="*/ 31 w 132"/>
                  <a:gd name="T23" fmla="*/ 300 h 300"/>
                  <a:gd name="T24" fmla="*/ 36 w 132"/>
                  <a:gd name="T25" fmla="*/ 300 h 300"/>
                  <a:gd name="T26" fmla="*/ 41 w 132"/>
                  <a:gd name="T27" fmla="*/ 300 h 300"/>
                  <a:gd name="T28" fmla="*/ 46 w 132"/>
                  <a:gd name="T29" fmla="*/ 300 h 300"/>
                  <a:gd name="T30" fmla="*/ 51 w 132"/>
                  <a:gd name="T31" fmla="*/ 300 h 300"/>
                  <a:gd name="T32" fmla="*/ 56 w 132"/>
                  <a:gd name="T33" fmla="*/ 300 h 300"/>
                  <a:gd name="T34" fmla="*/ 61 w 132"/>
                  <a:gd name="T35" fmla="*/ 300 h 300"/>
                  <a:gd name="T36" fmla="*/ 61 w 132"/>
                  <a:gd name="T37" fmla="*/ 300 h 300"/>
                  <a:gd name="T38" fmla="*/ 66 w 132"/>
                  <a:gd name="T39" fmla="*/ 300 h 300"/>
                  <a:gd name="T40" fmla="*/ 71 w 132"/>
                  <a:gd name="T41" fmla="*/ 294 h 300"/>
                  <a:gd name="T42" fmla="*/ 71 w 132"/>
                  <a:gd name="T43" fmla="*/ 294 h 300"/>
                  <a:gd name="T44" fmla="*/ 76 w 132"/>
                  <a:gd name="T45" fmla="*/ 289 h 300"/>
                  <a:gd name="T46" fmla="*/ 76 w 132"/>
                  <a:gd name="T47" fmla="*/ 289 h 300"/>
                  <a:gd name="T48" fmla="*/ 76 w 132"/>
                  <a:gd name="T49" fmla="*/ 284 h 300"/>
                  <a:gd name="T50" fmla="*/ 132 w 132"/>
                  <a:gd name="T51" fmla="*/ 20 h 300"/>
                  <a:gd name="T52" fmla="*/ 132 w 132"/>
                  <a:gd name="T53" fmla="*/ 20 h 300"/>
                  <a:gd name="T54" fmla="*/ 127 w 132"/>
                  <a:gd name="T55" fmla="*/ 26 h 300"/>
                  <a:gd name="T56" fmla="*/ 127 w 132"/>
                  <a:gd name="T57" fmla="*/ 26 h 300"/>
                  <a:gd name="T58" fmla="*/ 122 w 132"/>
                  <a:gd name="T59" fmla="*/ 31 h 300"/>
                  <a:gd name="T60" fmla="*/ 122 w 132"/>
                  <a:gd name="T61" fmla="*/ 31 h 300"/>
                  <a:gd name="T62" fmla="*/ 117 w 132"/>
                  <a:gd name="T63" fmla="*/ 31 h 300"/>
                  <a:gd name="T64" fmla="*/ 112 w 132"/>
                  <a:gd name="T65" fmla="*/ 36 h 300"/>
                  <a:gd name="T66" fmla="*/ 107 w 132"/>
                  <a:gd name="T67" fmla="*/ 36 h 300"/>
                  <a:gd name="T68" fmla="*/ 102 w 132"/>
                  <a:gd name="T69" fmla="*/ 36 h 300"/>
                  <a:gd name="T70" fmla="*/ 97 w 132"/>
                  <a:gd name="T71" fmla="*/ 36 h 300"/>
                  <a:gd name="T72" fmla="*/ 92 w 132"/>
                  <a:gd name="T73" fmla="*/ 36 h 300"/>
                  <a:gd name="T74" fmla="*/ 92 w 132"/>
                  <a:gd name="T75" fmla="*/ 36 h 300"/>
                  <a:gd name="T76" fmla="*/ 87 w 132"/>
                  <a:gd name="T77" fmla="*/ 31 h 300"/>
                  <a:gd name="T78" fmla="*/ 81 w 132"/>
                  <a:gd name="T79" fmla="*/ 31 h 300"/>
                  <a:gd name="T80" fmla="*/ 76 w 132"/>
                  <a:gd name="T81" fmla="*/ 31 h 300"/>
                  <a:gd name="T82" fmla="*/ 71 w 132"/>
                  <a:gd name="T83" fmla="*/ 26 h 300"/>
                  <a:gd name="T84" fmla="*/ 66 w 132"/>
                  <a:gd name="T85" fmla="*/ 26 h 300"/>
                  <a:gd name="T86" fmla="*/ 66 w 132"/>
                  <a:gd name="T87" fmla="*/ 20 h 300"/>
                  <a:gd name="T88" fmla="*/ 61 w 132"/>
                  <a:gd name="T89" fmla="*/ 15 h 300"/>
                  <a:gd name="T90" fmla="*/ 61 w 132"/>
                  <a:gd name="T91" fmla="*/ 15 h 300"/>
                  <a:gd name="T92" fmla="*/ 56 w 132"/>
                  <a:gd name="T93" fmla="*/ 10 h 300"/>
                  <a:gd name="T94" fmla="*/ 56 w 132"/>
                  <a:gd name="T95" fmla="*/ 10 h 300"/>
                  <a:gd name="T96" fmla="*/ 56 w 132"/>
                  <a:gd name="T97" fmla="*/ 5 h 300"/>
                  <a:gd name="T98" fmla="*/ 56 w 13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300">
                    <a:moveTo>
                      <a:pt x="0" y="269"/>
                    </a:moveTo>
                    <a:lnTo>
                      <a:pt x="0" y="269"/>
                    </a:lnTo>
                    <a:lnTo>
                      <a:pt x="0" y="274"/>
                    </a:lnTo>
                    <a:lnTo>
                      <a:pt x="0" y="274"/>
                    </a:lnTo>
                    <a:lnTo>
                      <a:pt x="0" y="274"/>
                    </a:lnTo>
                    <a:lnTo>
                      <a:pt x="0" y="279"/>
                    </a:lnTo>
                    <a:lnTo>
                      <a:pt x="5" y="279"/>
                    </a:lnTo>
                    <a:lnTo>
                      <a:pt x="5" y="279"/>
                    </a:lnTo>
                    <a:lnTo>
                      <a:pt x="5" y="279"/>
                    </a:lnTo>
                    <a:lnTo>
                      <a:pt x="5" y="284"/>
                    </a:lnTo>
                    <a:lnTo>
                      <a:pt x="5" y="284"/>
                    </a:lnTo>
                    <a:lnTo>
                      <a:pt x="5" y="284"/>
                    </a:lnTo>
                    <a:lnTo>
                      <a:pt x="10" y="289"/>
                    </a:lnTo>
                    <a:lnTo>
                      <a:pt x="10" y="289"/>
                    </a:lnTo>
                    <a:lnTo>
                      <a:pt x="10" y="289"/>
                    </a:lnTo>
                    <a:lnTo>
                      <a:pt x="16" y="289"/>
                    </a:lnTo>
                    <a:lnTo>
                      <a:pt x="16" y="294"/>
                    </a:lnTo>
                    <a:lnTo>
                      <a:pt x="16" y="294"/>
                    </a:lnTo>
                    <a:lnTo>
                      <a:pt x="21" y="294"/>
                    </a:lnTo>
                    <a:lnTo>
                      <a:pt x="21" y="294"/>
                    </a:lnTo>
                    <a:lnTo>
                      <a:pt x="26" y="300"/>
                    </a:lnTo>
                    <a:lnTo>
                      <a:pt x="26" y="300"/>
                    </a:lnTo>
                    <a:lnTo>
                      <a:pt x="31" y="300"/>
                    </a:lnTo>
                    <a:lnTo>
                      <a:pt x="31" y="300"/>
                    </a:lnTo>
                    <a:lnTo>
                      <a:pt x="36" y="300"/>
                    </a:lnTo>
                    <a:lnTo>
                      <a:pt x="36" y="300"/>
                    </a:lnTo>
                    <a:lnTo>
                      <a:pt x="36" y="300"/>
                    </a:lnTo>
                    <a:lnTo>
                      <a:pt x="41" y="300"/>
                    </a:lnTo>
                    <a:lnTo>
                      <a:pt x="41" y="300"/>
                    </a:lnTo>
                    <a:lnTo>
                      <a:pt x="46" y="300"/>
                    </a:lnTo>
                    <a:lnTo>
                      <a:pt x="46" y="300"/>
                    </a:lnTo>
                    <a:lnTo>
                      <a:pt x="51" y="300"/>
                    </a:lnTo>
                    <a:lnTo>
                      <a:pt x="51" y="300"/>
                    </a:lnTo>
                    <a:lnTo>
                      <a:pt x="56" y="300"/>
                    </a:lnTo>
                    <a:lnTo>
                      <a:pt x="56" y="300"/>
                    </a:lnTo>
                    <a:lnTo>
                      <a:pt x="61" y="300"/>
                    </a:lnTo>
                    <a:lnTo>
                      <a:pt x="61" y="300"/>
                    </a:lnTo>
                    <a:lnTo>
                      <a:pt x="61" y="300"/>
                    </a:lnTo>
                    <a:lnTo>
                      <a:pt x="66" y="300"/>
                    </a:lnTo>
                    <a:lnTo>
                      <a:pt x="66" y="300"/>
                    </a:lnTo>
                    <a:lnTo>
                      <a:pt x="66" y="294"/>
                    </a:lnTo>
                    <a:lnTo>
                      <a:pt x="71" y="294"/>
                    </a:lnTo>
                    <a:lnTo>
                      <a:pt x="71" y="294"/>
                    </a:lnTo>
                    <a:lnTo>
                      <a:pt x="71" y="294"/>
                    </a:lnTo>
                    <a:lnTo>
                      <a:pt x="71" y="289"/>
                    </a:lnTo>
                    <a:lnTo>
                      <a:pt x="76" y="289"/>
                    </a:lnTo>
                    <a:lnTo>
                      <a:pt x="76" y="289"/>
                    </a:lnTo>
                    <a:lnTo>
                      <a:pt x="76" y="289"/>
                    </a:lnTo>
                    <a:lnTo>
                      <a:pt x="76" y="284"/>
                    </a:lnTo>
                    <a:lnTo>
                      <a:pt x="76" y="284"/>
                    </a:lnTo>
                    <a:lnTo>
                      <a:pt x="132" y="20"/>
                    </a:lnTo>
                    <a:lnTo>
                      <a:pt x="132" y="20"/>
                    </a:lnTo>
                    <a:lnTo>
                      <a:pt x="132" y="20"/>
                    </a:lnTo>
                    <a:lnTo>
                      <a:pt x="132" y="20"/>
                    </a:lnTo>
                    <a:lnTo>
                      <a:pt x="132" y="26"/>
                    </a:lnTo>
                    <a:lnTo>
                      <a:pt x="127" y="26"/>
                    </a:lnTo>
                    <a:lnTo>
                      <a:pt x="127" y="26"/>
                    </a:lnTo>
                    <a:lnTo>
                      <a:pt x="127" y="26"/>
                    </a:lnTo>
                    <a:lnTo>
                      <a:pt x="127" y="31"/>
                    </a:lnTo>
                    <a:lnTo>
                      <a:pt x="122" y="31"/>
                    </a:lnTo>
                    <a:lnTo>
                      <a:pt x="122" y="31"/>
                    </a:lnTo>
                    <a:lnTo>
                      <a:pt x="122" y="31"/>
                    </a:lnTo>
                    <a:lnTo>
                      <a:pt x="117" y="31"/>
                    </a:lnTo>
                    <a:lnTo>
                      <a:pt x="117" y="31"/>
                    </a:lnTo>
                    <a:lnTo>
                      <a:pt x="117" y="36"/>
                    </a:lnTo>
                    <a:lnTo>
                      <a:pt x="112" y="36"/>
                    </a:lnTo>
                    <a:lnTo>
                      <a:pt x="112" y="36"/>
                    </a:lnTo>
                    <a:lnTo>
                      <a:pt x="107" y="36"/>
                    </a:lnTo>
                    <a:lnTo>
                      <a:pt x="107" y="36"/>
                    </a:lnTo>
                    <a:lnTo>
                      <a:pt x="102" y="36"/>
                    </a:lnTo>
                    <a:lnTo>
                      <a:pt x="102" y="36"/>
                    </a:lnTo>
                    <a:lnTo>
                      <a:pt x="97" y="36"/>
                    </a:lnTo>
                    <a:lnTo>
                      <a:pt x="97" y="36"/>
                    </a:lnTo>
                    <a:lnTo>
                      <a:pt x="92" y="36"/>
                    </a:lnTo>
                    <a:lnTo>
                      <a:pt x="92" y="36"/>
                    </a:lnTo>
                    <a:lnTo>
                      <a:pt x="92" y="36"/>
                    </a:lnTo>
                    <a:lnTo>
                      <a:pt x="87" y="31"/>
                    </a:lnTo>
                    <a:lnTo>
                      <a:pt x="87" y="31"/>
                    </a:lnTo>
                    <a:lnTo>
                      <a:pt x="81" y="31"/>
                    </a:lnTo>
                    <a:lnTo>
                      <a:pt x="81" y="31"/>
                    </a:lnTo>
                    <a:lnTo>
                      <a:pt x="76" y="31"/>
                    </a:lnTo>
                    <a:lnTo>
                      <a:pt x="76" y="31"/>
                    </a:lnTo>
                    <a:lnTo>
                      <a:pt x="71" y="26"/>
                    </a:lnTo>
                    <a:lnTo>
                      <a:pt x="71" y="26"/>
                    </a:lnTo>
                    <a:lnTo>
                      <a:pt x="71" y="26"/>
                    </a:lnTo>
                    <a:lnTo>
                      <a:pt x="66" y="26"/>
                    </a:lnTo>
                    <a:lnTo>
                      <a:pt x="66" y="20"/>
                    </a:lnTo>
                    <a:lnTo>
                      <a:pt x="66" y="20"/>
                    </a:lnTo>
                    <a:lnTo>
                      <a:pt x="61" y="20"/>
                    </a:lnTo>
                    <a:lnTo>
                      <a:pt x="61" y="15"/>
                    </a:lnTo>
                    <a:lnTo>
                      <a:pt x="61" y="15"/>
                    </a:lnTo>
                    <a:lnTo>
                      <a:pt x="61" y="15"/>
                    </a:lnTo>
                    <a:lnTo>
                      <a:pt x="61" y="15"/>
                    </a:lnTo>
                    <a:lnTo>
                      <a:pt x="56" y="10"/>
                    </a:lnTo>
                    <a:lnTo>
                      <a:pt x="56" y="10"/>
                    </a:lnTo>
                    <a:lnTo>
                      <a:pt x="56" y="10"/>
                    </a:lnTo>
                    <a:lnTo>
                      <a:pt x="56" y="5"/>
                    </a:lnTo>
                    <a:lnTo>
                      <a:pt x="56" y="5"/>
                    </a:lnTo>
                    <a:lnTo>
                      <a:pt x="56" y="5"/>
                    </a:lnTo>
                    <a:lnTo>
                      <a:pt x="56" y="0"/>
                    </a:lnTo>
                    <a:lnTo>
                      <a:pt x="0" y="26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4" name="Oval 53">
                <a:extLst>
                  <a:ext uri="{FF2B5EF4-FFF2-40B4-BE49-F238E27FC236}">
                    <a16:creationId xmlns:a16="http://schemas.microsoft.com/office/drawing/2014/main" id="{F9E9D091-7231-507A-4092-CD54D3750FA3}"/>
                  </a:ext>
                </a:extLst>
              </p:cNvPr>
              <p:cNvSpPr>
                <a:spLocks noChangeArrowheads="1"/>
              </p:cNvSpPr>
              <p:nvPr/>
            </p:nvSpPr>
            <p:spPr bwMode="auto">
              <a:xfrm>
                <a:off x="5399" y="1964"/>
                <a:ext cx="258"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55" name="Freeform 757">
                <a:extLst>
                  <a:ext uri="{FF2B5EF4-FFF2-40B4-BE49-F238E27FC236}">
                    <a16:creationId xmlns:a16="http://schemas.microsoft.com/office/drawing/2014/main" id="{AD1AF3DD-A60E-0E62-05B6-99534D87FA1A}"/>
                  </a:ext>
                </a:extLst>
              </p:cNvPr>
              <p:cNvSpPr>
                <a:spLocks/>
              </p:cNvSpPr>
              <p:nvPr/>
            </p:nvSpPr>
            <p:spPr bwMode="auto">
              <a:xfrm>
                <a:off x="5363" y="1862"/>
                <a:ext cx="167" cy="208"/>
              </a:xfrm>
              <a:custGeom>
                <a:avLst/>
                <a:gdLst>
                  <a:gd name="T0" fmla="*/ 96 w 167"/>
                  <a:gd name="T1" fmla="*/ 198 h 208"/>
                  <a:gd name="T2" fmla="*/ 101 w 167"/>
                  <a:gd name="T3" fmla="*/ 198 h 208"/>
                  <a:gd name="T4" fmla="*/ 107 w 167"/>
                  <a:gd name="T5" fmla="*/ 203 h 208"/>
                  <a:gd name="T6" fmla="*/ 107 w 167"/>
                  <a:gd name="T7" fmla="*/ 203 h 208"/>
                  <a:gd name="T8" fmla="*/ 112 w 167"/>
                  <a:gd name="T9" fmla="*/ 208 h 208"/>
                  <a:gd name="T10" fmla="*/ 117 w 167"/>
                  <a:gd name="T11" fmla="*/ 208 h 208"/>
                  <a:gd name="T12" fmla="*/ 122 w 167"/>
                  <a:gd name="T13" fmla="*/ 208 h 208"/>
                  <a:gd name="T14" fmla="*/ 127 w 167"/>
                  <a:gd name="T15" fmla="*/ 208 h 208"/>
                  <a:gd name="T16" fmla="*/ 132 w 167"/>
                  <a:gd name="T17" fmla="*/ 208 h 208"/>
                  <a:gd name="T18" fmla="*/ 137 w 167"/>
                  <a:gd name="T19" fmla="*/ 208 h 208"/>
                  <a:gd name="T20" fmla="*/ 137 w 167"/>
                  <a:gd name="T21" fmla="*/ 208 h 208"/>
                  <a:gd name="T22" fmla="*/ 142 w 167"/>
                  <a:gd name="T23" fmla="*/ 203 h 208"/>
                  <a:gd name="T24" fmla="*/ 147 w 167"/>
                  <a:gd name="T25" fmla="*/ 203 h 208"/>
                  <a:gd name="T26" fmla="*/ 152 w 167"/>
                  <a:gd name="T27" fmla="*/ 198 h 208"/>
                  <a:gd name="T28" fmla="*/ 157 w 167"/>
                  <a:gd name="T29" fmla="*/ 198 h 208"/>
                  <a:gd name="T30" fmla="*/ 157 w 167"/>
                  <a:gd name="T31" fmla="*/ 193 h 208"/>
                  <a:gd name="T32" fmla="*/ 162 w 167"/>
                  <a:gd name="T33" fmla="*/ 188 h 208"/>
                  <a:gd name="T34" fmla="*/ 162 w 167"/>
                  <a:gd name="T35" fmla="*/ 183 h 208"/>
                  <a:gd name="T36" fmla="*/ 167 w 167"/>
                  <a:gd name="T37" fmla="*/ 183 h 208"/>
                  <a:gd name="T38" fmla="*/ 167 w 167"/>
                  <a:gd name="T39" fmla="*/ 178 h 208"/>
                  <a:gd name="T40" fmla="*/ 167 w 167"/>
                  <a:gd name="T41" fmla="*/ 173 h 208"/>
                  <a:gd name="T42" fmla="*/ 167 w 167"/>
                  <a:gd name="T43" fmla="*/ 168 h 208"/>
                  <a:gd name="T44" fmla="*/ 167 w 167"/>
                  <a:gd name="T45" fmla="*/ 163 h 208"/>
                  <a:gd name="T46" fmla="*/ 167 w 167"/>
                  <a:gd name="T47" fmla="*/ 158 h 208"/>
                  <a:gd name="T48" fmla="*/ 162 w 167"/>
                  <a:gd name="T49" fmla="*/ 158 h 208"/>
                  <a:gd name="T50" fmla="*/ 71 w 167"/>
                  <a:gd name="T51" fmla="*/ 0 h 208"/>
                  <a:gd name="T52" fmla="*/ 71 w 167"/>
                  <a:gd name="T53" fmla="*/ 5 h 208"/>
                  <a:gd name="T54" fmla="*/ 71 w 167"/>
                  <a:gd name="T55" fmla="*/ 11 h 208"/>
                  <a:gd name="T56" fmla="*/ 71 w 167"/>
                  <a:gd name="T57" fmla="*/ 16 h 208"/>
                  <a:gd name="T58" fmla="*/ 71 w 167"/>
                  <a:gd name="T59" fmla="*/ 16 h 208"/>
                  <a:gd name="T60" fmla="*/ 71 w 167"/>
                  <a:gd name="T61" fmla="*/ 21 h 208"/>
                  <a:gd name="T62" fmla="*/ 71 w 167"/>
                  <a:gd name="T63" fmla="*/ 26 h 208"/>
                  <a:gd name="T64" fmla="*/ 66 w 167"/>
                  <a:gd name="T65" fmla="*/ 31 h 208"/>
                  <a:gd name="T66" fmla="*/ 66 w 167"/>
                  <a:gd name="T67" fmla="*/ 36 h 208"/>
                  <a:gd name="T68" fmla="*/ 61 w 167"/>
                  <a:gd name="T69" fmla="*/ 36 h 208"/>
                  <a:gd name="T70" fmla="*/ 61 w 167"/>
                  <a:gd name="T71" fmla="*/ 41 h 208"/>
                  <a:gd name="T72" fmla="*/ 56 w 167"/>
                  <a:gd name="T73" fmla="*/ 46 h 208"/>
                  <a:gd name="T74" fmla="*/ 51 w 167"/>
                  <a:gd name="T75" fmla="*/ 46 h 208"/>
                  <a:gd name="T76" fmla="*/ 46 w 167"/>
                  <a:gd name="T77" fmla="*/ 51 h 208"/>
                  <a:gd name="T78" fmla="*/ 41 w 167"/>
                  <a:gd name="T79" fmla="*/ 51 h 208"/>
                  <a:gd name="T80" fmla="*/ 36 w 167"/>
                  <a:gd name="T81" fmla="*/ 51 h 208"/>
                  <a:gd name="T82" fmla="*/ 30 w 167"/>
                  <a:gd name="T83" fmla="*/ 51 h 208"/>
                  <a:gd name="T84" fmla="*/ 25 w 167"/>
                  <a:gd name="T85" fmla="*/ 51 h 208"/>
                  <a:gd name="T86" fmla="*/ 25 w 167"/>
                  <a:gd name="T87" fmla="*/ 51 h 208"/>
                  <a:gd name="T88" fmla="*/ 20 w 167"/>
                  <a:gd name="T89" fmla="*/ 51 h 208"/>
                  <a:gd name="T90" fmla="*/ 15 w 167"/>
                  <a:gd name="T91" fmla="*/ 51 h 208"/>
                  <a:gd name="T92" fmla="*/ 10 w 167"/>
                  <a:gd name="T93" fmla="*/ 46 h 208"/>
                  <a:gd name="T94" fmla="*/ 5 w 167"/>
                  <a:gd name="T95" fmla="*/ 46 h 208"/>
                  <a:gd name="T96" fmla="*/ 5 w 167"/>
                  <a:gd name="T97" fmla="*/ 41 h 208"/>
                  <a:gd name="T98" fmla="*/ 0 w 167"/>
                  <a:gd name="T99" fmla="*/ 4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7" h="208">
                    <a:moveTo>
                      <a:pt x="96" y="193"/>
                    </a:moveTo>
                    <a:lnTo>
                      <a:pt x="96" y="198"/>
                    </a:lnTo>
                    <a:lnTo>
                      <a:pt x="101" y="198"/>
                    </a:lnTo>
                    <a:lnTo>
                      <a:pt x="101" y="198"/>
                    </a:lnTo>
                    <a:lnTo>
                      <a:pt x="101" y="203"/>
                    </a:lnTo>
                    <a:lnTo>
                      <a:pt x="107" y="203"/>
                    </a:lnTo>
                    <a:lnTo>
                      <a:pt x="107" y="203"/>
                    </a:lnTo>
                    <a:lnTo>
                      <a:pt x="107" y="203"/>
                    </a:lnTo>
                    <a:lnTo>
                      <a:pt x="112" y="208"/>
                    </a:lnTo>
                    <a:lnTo>
                      <a:pt x="112" y="208"/>
                    </a:lnTo>
                    <a:lnTo>
                      <a:pt x="112" y="208"/>
                    </a:lnTo>
                    <a:lnTo>
                      <a:pt x="117" y="208"/>
                    </a:lnTo>
                    <a:lnTo>
                      <a:pt x="117" y="208"/>
                    </a:lnTo>
                    <a:lnTo>
                      <a:pt x="122" y="208"/>
                    </a:lnTo>
                    <a:lnTo>
                      <a:pt x="122" y="208"/>
                    </a:lnTo>
                    <a:lnTo>
                      <a:pt x="127" y="208"/>
                    </a:lnTo>
                    <a:lnTo>
                      <a:pt x="127" y="208"/>
                    </a:lnTo>
                    <a:lnTo>
                      <a:pt x="132" y="208"/>
                    </a:lnTo>
                    <a:lnTo>
                      <a:pt x="132" y="208"/>
                    </a:lnTo>
                    <a:lnTo>
                      <a:pt x="137" y="208"/>
                    </a:lnTo>
                    <a:lnTo>
                      <a:pt x="137" y="208"/>
                    </a:lnTo>
                    <a:lnTo>
                      <a:pt x="137" y="208"/>
                    </a:lnTo>
                    <a:lnTo>
                      <a:pt x="142" y="208"/>
                    </a:lnTo>
                    <a:lnTo>
                      <a:pt x="142" y="203"/>
                    </a:lnTo>
                    <a:lnTo>
                      <a:pt x="147" y="203"/>
                    </a:lnTo>
                    <a:lnTo>
                      <a:pt x="147" y="203"/>
                    </a:lnTo>
                    <a:lnTo>
                      <a:pt x="152" y="203"/>
                    </a:lnTo>
                    <a:lnTo>
                      <a:pt x="152" y="198"/>
                    </a:lnTo>
                    <a:lnTo>
                      <a:pt x="152" y="198"/>
                    </a:lnTo>
                    <a:lnTo>
                      <a:pt x="157" y="198"/>
                    </a:lnTo>
                    <a:lnTo>
                      <a:pt x="157" y="193"/>
                    </a:lnTo>
                    <a:lnTo>
                      <a:pt x="157" y="193"/>
                    </a:lnTo>
                    <a:lnTo>
                      <a:pt x="162" y="193"/>
                    </a:lnTo>
                    <a:lnTo>
                      <a:pt x="162" y="188"/>
                    </a:lnTo>
                    <a:lnTo>
                      <a:pt x="162" y="188"/>
                    </a:lnTo>
                    <a:lnTo>
                      <a:pt x="162" y="183"/>
                    </a:lnTo>
                    <a:lnTo>
                      <a:pt x="162" y="183"/>
                    </a:lnTo>
                    <a:lnTo>
                      <a:pt x="167" y="183"/>
                    </a:lnTo>
                    <a:lnTo>
                      <a:pt x="167" y="178"/>
                    </a:lnTo>
                    <a:lnTo>
                      <a:pt x="167" y="178"/>
                    </a:lnTo>
                    <a:lnTo>
                      <a:pt x="167" y="173"/>
                    </a:lnTo>
                    <a:lnTo>
                      <a:pt x="167" y="173"/>
                    </a:lnTo>
                    <a:lnTo>
                      <a:pt x="167" y="168"/>
                    </a:lnTo>
                    <a:lnTo>
                      <a:pt x="167" y="168"/>
                    </a:lnTo>
                    <a:lnTo>
                      <a:pt x="167" y="168"/>
                    </a:lnTo>
                    <a:lnTo>
                      <a:pt x="167" y="163"/>
                    </a:lnTo>
                    <a:lnTo>
                      <a:pt x="167" y="163"/>
                    </a:lnTo>
                    <a:lnTo>
                      <a:pt x="167" y="158"/>
                    </a:lnTo>
                    <a:lnTo>
                      <a:pt x="162" y="158"/>
                    </a:lnTo>
                    <a:lnTo>
                      <a:pt x="162" y="158"/>
                    </a:lnTo>
                    <a:lnTo>
                      <a:pt x="71" y="0"/>
                    </a:lnTo>
                    <a:lnTo>
                      <a:pt x="71" y="0"/>
                    </a:lnTo>
                    <a:lnTo>
                      <a:pt x="71" y="5"/>
                    </a:lnTo>
                    <a:lnTo>
                      <a:pt x="71" y="5"/>
                    </a:lnTo>
                    <a:lnTo>
                      <a:pt x="71" y="5"/>
                    </a:lnTo>
                    <a:lnTo>
                      <a:pt x="71" y="11"/>
                    </a:lnTo>
                    <a:lnTo>
                      <a:pt x="71" y="11"/>
                    </a:lnTo>
                    <a:lnTo>
                      <a:pt x="71" y="16"/>
                    </a:lnTo>
                    <a:lnTo>
                      <a:pt x="71" y="16"/>
                    </a:lnTo>
                    <a:lnTo>
                      <a:pt x="71" y="16"/>
                    </a:lnTo>
                    <a:lnTo>
                      <a:pt x="71" y="21"/>
                    </a:lnTo>
                    <a:lnTo>
                      <a:pt x="71" y="21"/>
                    </a:lnTo>
                    <a:lnTo>
                      <a:pt x="71" y="26"/>
                    </a:lnTo>
                    <a:lnTo>
                      <a:pt x="71" y="26"/>
                    </a:lnTo>
                    <a:lnTo>
                      <a:pt x="71" y="31"/>
                    </a:lnTo>
                    <a:lnTo>
                      <a:pt x="66" y="31"/>
                    </a:lnTo>
                    <a:lnTo>
                      <a:pt x="66" y="31"/>
                    </a:lnTo>
                    <a:lnTo>
                      <a:pt x="66" y="36"/>
                    </a:lnTo>
                    <a:lnTo>
                      <a:pt x="66" y="36"/>
                    </a:lnTo>
                    <a:lnTo>
                      <a:pt x="61" y="36"/>
                    </a:lnTo>
                    <a:lnTo>
                      <a:pt x="61" y="41"/>
                    </a:lnTo>
                    <a:lnTo>
                      <a:pt x="61" y="41"/>
                    </a:lnTo>
                    <a:lnTo>
                      <a:pt x="56" y="41"/>
                    </a:lnTo>
                    <a:lnTo>
                      <a:pt x="56" y="46"/>
                    </a:lnTo>
                    <a:lnTo>
                      <a:pt x="51" y="46"/>
                    </a:lnTo>
                    <a:lnTo>
                      <a:pt x="51" y="46"/>
                    </a:lnTo>
                    <a:lnTo>
                      <a:pt x="51" y="51"/>
                    </a:lnTo>
                    <a:lnTo>
                      <a:pt x="46" y="51"/>
                    </a:lnTo>
                    <a:lnTo>
                      <a:pt x="46" y="51"/>
                    </a:lnTo>
                    <a:lnTo>
                      <a:pt x="41" y="51"/>
                    </a:lnTo>
                    <a:lnTo>
                      <a:pt x="41" y="51"/>
                    </a:lnTo>
                    <a:lnTo>
                      <a:pt x="36" y="51"/>
                    </a:lnTo>
                    <a:lnTo>
                      <a:pt x="36" y="51"/>
                    </a:lnTo>
                    <a:lnTo>
                      <a:pt x="30" y="51"/>
                    </a:lnTo>
                    <a:lnTo>
                      <a:pt x="30" y="51"/>
                    </a:lnTo>
                    <a:lnTo>
                      <a:pt x="25" y="51"/>
                    </a:lnTo>
                    <a:lnTo>
                      <a:pt x="25" y="51"/>
                    </a:lnTo>
                    <a:lnTo>
                      <a:pt x="25" y="51"/>
                    </a:lnTo>
                    <a:lnTo>
                      <a:pt x="20" y="51"/>
                    </a:lnTo>
                    <a:lnTo>
                      <a:pt x="20" y="51"/>
                    </a:lnTo>
                    <a:lnTo>
                      <a:pt x="15" y="51"/>
                    </a:lnTo>
                    <a:lnTo>
                      <a:pt x="15" y="51"/>
                    </a:lnTo>
                    <a:lnTo>
                      <a:pt x="10" y="51"/>
                    </a:lnTo>
                    <a:lnTo>
                      <a:pt x="10" y="46"/>
                    </a:lnTo>
                    <a:lnTo>
                      <a:pt x="10" y="46"/>
                    </a:lnTo>
                    <a:lnTo>
                      <a:pt x="5" y="46"/>
                    </a:lnTo>
                    <a:lnTo>
                      <a:pt x="5" y="46"/>
                    </a:lnTo>
                    <a:lnTo>
                      <a:pt x="5" y="41"/>
                    </a:lnTo>
                    <a:lnTo>
                      <a:pt x="5" y="41"/>
                    </a:lnTo>
                    <a:lnTo>
                      <a:pt x="0" y="41"/>
                    </a:lnTo>
                    <a:lnTo>
                      <a:pt x="96" y="19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6" name="Oval 55">
                <a:extLst>
                  <a:ext uri="{FF2B5EF4-FFF2-40B4-BE49-F238E27FC236}">
                    <a16:creationId xmlns:a16="http://schemas.microsoft.com/office/drawing/2014/main" id="{C3CAD08E-33CE-E711-229D-9CFE59E04999}"/>
                  </a:ext>
                </a:extLst>
              </p:cNvPr>
              <p:cNvSpPr>
                <a:spLocks noChangeArrowheads="1"/>
              </p:cNvSpPr>
              <p:nvPr/>
            </p:nvSpPr>
            <p:spPr bwMode="auto">
              <a:xfrm>
                <a:off x="2593" y="2862"/>
                <a:ext cx="258"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57" name="Freeform 759">
                <a:extLst>
                  <a:ext uri="{FF2B5EF4-FFF2-40B4-BE49-F238E27FC236}">
                    <a16:creationId xmlns:a16="http://schemas.microsoft.com/office/drawing/2014/main" id="{10A8C2E3-6916-09F7-A51D-B767FACC792C}"/>
                  </a:ext>
                </a:extLst>
              </p:cNvPr>
              <p:cNvSpPr>
                <a:spLocks/>
              </p:cNvSpPr>
              <p:nvPr/>
            </p:nvSpPr>
            <p:spPr bwMode="auto">
              <a:xfrm>
                <a:off x="2699" y="2573"/>
                <a:ext cx="112" cy="325"/>
              </a:xfrm>
              <a:custGeom>
                <a:avLst/>
                <a:gdLst>
                  <a:gd name="T0" fmla="*/ 0 w 112"/>
                  <a:gd name="T1" fmla="*/ 304 h 325"/>
                  <a:gd name="T2" fmla="*/ 0 w 112"/>
                  <a:gd name="T3" fmla="*/ 309 h 325"/>
                  <a:gd name="T4" fmla="*/ 0 w 112"/>
                  <a:gd name="T5" fmla="*/ 309 h 325"/>
                  <a:gd name="T6" fmla="*/ 0 w 112"/>
                  <a:gd name="T7" fmla="*/ 314 h 325"/>
                  <a:gd name="T8" fmla="*/ 5 w 112"/>
                  <a:gd name="T9" fmla="*/ 314 h 325"/>
                  <a:gd name="T10" fmla="*/ 5 w 112"/>
                  <a:gd name="T11" fmla="*/ 314 h 325"/>
                  <a:gd name="T12" fmla="*/ 10 w 112"/>
                  <a:gd name="T13" fmla="*/ 320 h 325"/>
                  <a:gd name="T14" fmla="*/ 15 w 112"/>
                  <a:gd name="T15" fmla="*/ 320 h 325"/>
                  <a:gd name="T16" fmla="*/ 21 w 112"/>
                  <a:gd name="T17" fmla="*/ 325 h 325"/>
                  <a:gd name="T18" fmla="*/ 21 w 112"/>
                  <a:gd name="T19" fmla="*/ 325 h 325"/>
                  <a:gd name="T20" fmla="*/ 26 w 112"/>
                  <a:gd name="T21" fmla="*/ 325 h 325"/>
                  <a:gd name="T22" fmla="*/ 31 w 112"/>
                  <a:gd name="T23" fmla="*/ 325 h 325"/>
                  <a:gd name="T24" fmla="*/ 36 w 112"/>
                  <a:gd name="T25" fmla="*/ 325 h 325"/>
                  <a:gd name="T26" fmla="*/ 41 w 112"/>
                  <a:gd name="T27" fmla="*/ 325 h 325"/>
                  <a:gd name="T28" fmla="*/ 46 w 112"/>
                  <a:gd name="T29" fmla="*/ 325 h 325"/>
                  <a:gd name="T30" fmla="*/ 51 w 112"/>
                  <a:gd name="T31" fmla="*/ 325 h 325"/>
                  <a:gd name="T32" fmla="*/ 56 w 112"/>
                  <a:gd name="T33" fmla="*/ 325 h 325"/>
                  <a:gd name="T34" fmla="*/ 61 w 112"/>
                  <a:gd name="T35" fmla="*/ 325 h 325"/>
                  <a:gd name="T36" fmla="*/ 61 w 112"/>
                  <a:gd name="T37" fmla="*/ 325 h 325"/>
                  <a:gd name="T38" fmla="*/ 66 w 112"/>
                  <a:gd name="T39" fmla="*/ 325 h 325"/>
                  <a:gd name="T40" fmla="*/ 71 w 112"/>
                  <a:gd name="T41" fmla="*/ 320 h 325"/>
                  <a:gd name="T42" fmla="*/ 71 w 112"/>
                  <a:gd name="T43" fmla="*/ 320 h 325"/>
                  <a:gd name="T44" fmla="*/ 71 w 112"/>
                  <a:gd name="T45" fmla="*/ 320 h 325"/>
                  <a:gd name="T46" fmla="*/ 76 w 112"/>
                  <a:gd name="T47" fmla="*/ 314 h 325"/>
                  <a:gd name="T48" fmla="*/ 76 w 112"/>
                  <a:gd name="T49" fmla="*/ 314 h 325"/>
                  <a:gd name="T50" fmla="*/ 112 w 112"/>
                  <a:gd name="T51" fmla="*/ 10 h 325"/>
                  <a:gd name="T52" fmla="*/ 112 w 112"/>
                  <a:gd name="T53" fmla="*/ 10 h 325"/>
                  <a:gd name="T54" fmla="*/ 112 w 112"/>
                  <a:gd name="T55" fmla="*/ 15 h 325"/>
                  <a:gd name="T56" fmla="*/ 107 w 112"/>
                  <a:gd name="T57" fmla="*/ 15 h 325"/>
                  <a:gd name="T58" fmla="*/ 107 w 112"/>
                  <a:gd name="T59" fmla="*/ 15 h 325"/>
                  <a:gd name="T60" fmla="*/ 102 w 112"/>
                  <a:gd name="T61" fmla="*/ 20 h 325"/>
                  <a:gd name="T62" fmla="*/ 102 w 112"/>
                  <a:gd name="T63" fmla="*/ 20 h 325"/>
                  <a:gd name="T64" fmla="*/ 97 w 112"/>
                  <a:gd name="T65" fmla="*/ 20 h 325"/>
                  <a:gd name="T66" fmla="*/ 92 w 112"/>
                  <a:gd name="T67" fmla="*/ 20 h 325"/>
                  <a:gd name="T68" fmla="*/ 87 w 112"/>
                  <a:gd name="T69" fmla="*/ 20 h 325"/>
                  <a:gd name="T70" fmla="*/ 81 w 112"/>
                  <a:gd name="T71" fmla="*/ 20 h 325"/>
                  <a:gd name="T72" fmla="*/ 76 w 112"/>
                  <a:gd name="T73" fmla="*/ 20 h 325"/>
                  <a:gd name="T74" fmla="*/ 71 w 112"/>
                  <a:gd name="T75" fmla="*/ 20 h 325"/>
                  <a:gd name="T76" fmla="*/ 66 w 112"/>
                  <a:gd name="T77" fmla="*/ 20 h 325"/>
                  <a:gd name="T78" fmla="*/ 61 w 112"/>
                  <a:gd name="T79" fmla="*/ 20 h 325"/>
                  <a:gd name="T80" fmla="*/ 56 w 112"/>
                  <a:gd name="T81" fmla="*/ 15 h 325"/>
                  <a:gd name="T82" fmla="*/ 56 w 112"/>
                  <a:gd name="T83" fmla="*/ 15 h 325"/>
                  <a:gd name="T84" fmla="*/ 51 w 112"/>
                  <a:gd name="T85" fmla="*/ 15 h 325"/>
                  <a:gd name="T86" fmla="*/ 46 w 112"/>
                  <a:gd name="T87" fmla="*/ 10 h 325"/>
                  <a:gd name="T88" fmla="*/ 46 w 112"/>
                  <a:gd name="T89" fmla="*/ 10 h 325"/>
                  <a:gd name="T90" fmla="*/ 41 w 112"/>
                  <a:gd name="T91" fmla="*/ 10 h 325"/>
                  <a:gd name="T92" fmla="*/ 41 w 112"/>
                  <a:gd name="T93" fmla="*/ 5 h 325"/>
                  <a:gd name="T94" fmla="*/ 36 w 112"/>
                  <a:gd name="T95" fmla="*/ 5 h 325"/>
                  <a:gd name="T96" fmla="*/ 36 w 112"/>
                  <a:gd name="T97" fmla="*/ 0 h 325"/>
                  <a:gd name="T98" fmla="*/ 36 w 112"/>
                  <a:gd name="T99"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325">
                    <a:moveTo>
                      <a:pt x="0" y="304"/>
                    </a:moveTo>
                    <a:lnTo>
                      <a:pt x="0" y="304"/>
                    </a:lnTo>
                    <a:lnTo>
                      <a:pt x="0" y="309"/>
                    </a:lnTo>
                    <a:lnTo>
                      <a:pt x="0" y="309"/>
                    </a:lnTo>
                    <a:lnTo>
                      <a:pt x="0" y="309"/>
                    </a:lnTo>
                    <a:lnTo>
                      <a:pt x="0" y="309"/>
                    </a:lnTo>
                    <a:lnTo>
                      <a:pt x="0" y="309"/>
                    </a:lnTo>
                    <a:lnTo>
                      <a:pt x="0" y="314"/>
                    </a:lnTo>
                    <a:lnTo>
                      <a:pt x="5" y="314"/>
                    </a:lnTo>
                    <a:lnTo>
                      <a:pt x="5" y="314"/>
                    </a:lnTo>
                    <a:lnTo>
                      <a:pt x="5" y="314"/>
                    </a:lnTo>
                    <a:lnTo>
                      <a:pt x="5" y="314"/>
                    </a:lnTo>
                    <a:lnTo>
                      <a:pt x="10" y="320"/>
                    </a:lnTo>
                    <a:lnTo>
                      <a:pt x="10" y="320"/>
                    </a:lnTo>
                    <a:lnTo>
                      <a:pt x="10" y="320"/>
                    </a:lnTo>
                    <a:lnTo>
                      <a:pt x="15" y="320"/>
                    </a:lnTo>
                    <a:lnTo>
                      <a:pt x="15" y="320"/>
                    </a:lnTo>
                    <a:lnTo>
                      <a:pt x="21" y="325"/>
                    </a:lnTo>
                    <a:lnTo>
                      <a:pt x="21" y="325"/>
                    </a:lnTo>
                    <a:lnTo>
                      <a:pt x="21" y="325"/>
                    </a:lnTo>
                    <a:lnTo>
                      <a:pt x="26" y="325"/>
                    </a:lnTo>
                    <a:lnTo>
                      <a:pt x="26" y="325"/>
                    </a:lnTo>
                    <a:lnTo>
                      <a:pt x="31" y="325"/>
                    </a:lnTo>
                    <a:lnTo>
                      <a:pt x="31" y="325"/>
                    </a:lnTo>
                    <a:lnTo>
                      <a:pt x="36" y="325"/>
                    </a:lnTo>
                    <a:lnTo>
                      <a:pt x="36" y="325"/>
                    </a:lnTo>
                    <a:lnTo>
                      <a:pt x="41" y="325"/>
                    </a:lnTo>
                    <a:lnTo>
                      <a:pt x="41" y="325"/>
                    </a:lnTo>
                    <a:lnTo>
                      <a:pt x="46" y="325"/>
                    </a:lnTo>
                    <a:lnTo>
                      <a:pt x="46" y="325"/>
                    </a:lnTo>
                    <a:lnTo>
                      <a:pt x="51" y="325"/>
                    </a:lnTo>
                    <a:lnTo>
                      <a:pt x="51" y="325"/>
                    </a:lnTo>
                    <a:lnTo>
                      <a:pt x="51" y="325"/>
                    </a:lnTo>
                    <a:lnTo>
                      <a:pt x="56" y="325"/>
                    </a:lnTo>
                    <a:lnTo>
                      <a:pt x="56" y="325"/>
                    </a:lnTo>
                    <a:lnTo>
                      <a:pt x="61" y="325"/>
                    </a:lnTo>
                    <a:lnTo>
                      <a:pt x="61" y="325"/>
                    </a:lnTo>
                    <a:lnTo>
                      <a:pt x="61" y="325"/>
                    </a:lnTo>
                    <a:lnTo>
                      <a:pt x="66" y="325"/>
                    </a:lnTo>
                    <a:lnTo>
                      <a:pt x="66" y="325"/>
                    </a:lnTo>
                    <a:lnTo>
                      <a:pt x="66" y="325"/>
                    </a:lnTo>
                    <a:lnTo>
                      <a:pt x="71" y="320"/>
                    </a:lnTo>
                    <a:lnTo>
                      <a:pt x="71" y="320"/>
                    </a:lnTo>
                    <a:lnTo>
                      <a:pt x="71" y="320"/>
                    </a:lnTo>
                    <a:lnTo>
                      <a:pt x="71" y="320"/>
                    </a:lnTo>
                    <a:lnTo>
                      <a:pt x="71" y="320"/>
                    </a:lnTo>
                    <a:lnTo>
                      <a:pt x="76" y="320"/>
                    </a:lnTo>
                    <a:lnTo>
                      <a:pt x="76" y="314"/>
                    </a:lnTo>
                    <a:lnTo>
                      <a:pt x="76" y="314"/>
                    </a:lnTo>
                    <a:lnTo>
                      <a:pt x="76" y="314"/>
                    </a:lnTo>
                    <a:lnTo>
                      <a:pt x="112" y="10"/>
                    </a:lnTo>
                    <a:lnTo>
                      <a:pt x="112" y="10"/>
                    </a:lnTo>
                    <a:lnTo>
                      <a:pt x="112" y="10"/>
                    </a:lnTo>
                    <a:lnTo>
                      <a:pt x="112" y="10"/>
                    </a:lnTo>
                    <a:lnTo>
                      <a:pt x="112" y="15"/>
                    </a:lnTo>
                    <a:lnTo>
                      <a:pt x="112" y="15"/>
                    </a:lnTo>
                    <a:lnTo>
                      <a:pt x="112" y="15"/>
                    </a:lnTo>
                    <a:lnTo>
                      <a:pt x="107" y="15"/>
                    </a:lnTo>
                    <a:lnTo>
                      <a:pt x="107" y="15"/>
                    </a:lnTo>
                    <a:lnTo>
                      <a:pt x="107" y="15"/>
                    </a:lnTo>
                    <a:lnTo>
                      <a:pt x="107" y="20"/>
                    </a:lnTo>
                    <a:lnTo>
                      <a:pt x="102" y="20"/>
                    </a:lnTo>
                    <a:lnTo>
                      <a:pt x="102" y="20"/>
                    </a:lnTo>
                    <a:lnTo>
                      <a:pt x="102" y="20"/>
                    </a:lnTo>
                    <a:lnTo>
                      <a:pt x="97" y="20"/>
                    </a:lnTo>
                    <a:lnTo>
                      <a:pt x="97" y="20"/>
                    </a:lnTo>
                    <a:lnTo>
                      <a:pt x="92" y="20"/>
                    </a:lnTo>
                    <a:lnTo>
                      <a:pt x="92" y="20"/>
                    </a:lnTo>
                    <a:lnTo>
                      <a:pt x="92" y="20"/>
                    </a:lnTo>
                    <a:lnTo>
                      <a:pt x="87" y="20"/>
                    </a:lnTo>
                    <a:lnTo>
                      <a:pt x="87" y="20"/>
                    </a:lnTo>
                    <a:lnTo>
                      <a:pt x="81" y="20"/>
                    </a:lnTo>
                    <a:lnTo>
                      <a:pt x="81" y="20"/>
                    </a:lnTo>
                    <a:lnTo>
                      <a:pt x="76" y="20"/>
                    </a:lnTo>
                    <a:lnTo>
                      <a:pt x="76" y="20"/>
                    </a:lnTo>
                    <a:lnTo>
                      <a:pt x="71" y="20"/>
                    </a:lnTo>
                    <a:lnTo>
                      <a:pt x="71" y="20"/>
                    </a:lnTo>
                    <a:lnTo>
                      <a:pt x="66" y="20"/>
                    </a:lnTo>
                    <a:lnTo>
                      <a:pt x="66" y="20"/>
                    </a:lnTo>
                    <a:lnTo>
                      <a:pt x="61" y="20"/>
                    </a:lnTo>
                    <a:lnTo>
                      <a:pt x="61" y="20"/>
                    </a:lnTo>
                    <a:lnTo>
                      <a:pt x="56" y="15"/>
                    </a:lnTo>
                    <a:lnTo>
                      <a:pt x="56" y="15"/>
                    </a:lnTo>
                    <a:lnTo>
                      <a:pt x="56" y="15"/>
                    </a:lnTo>
                    <a:lnTo>
                      <a:pt x="51" y="15"/>
                    </a:lnTo>
                    <a:lnTo>
                      <a:pt x="51" y="15"/>
                    </a:lnTo>
                    <a:lnTo>
                      <a:pt x="46" y="15"/>
                    </a:lnTo>
                    <a:lnTo>
                      <a:pt x="46" y="10"/>
                    </a:lnTo>
                    <a:lnTo>
                      <a:pt x="46" y="10"/>
                    </a:lnTo>
                    <a:lnTo>
                      <a:pt x="46" y="10"/>
                    </a:lnTo>
                    <a:lnTo>
                      <a:pt x="41" y="10"/>
                    </a:lnTo>
                    <a:lnTo>
                      <a:pt x="41" y="10"/>
                    </a:lnTo>
                    <a:lnTo>
                      <a:pt x="41" y="5"/>
                    </a:lnTo>
                    <a:lnTo>
                      <a:pt x="41" y="5"/>
                    </a:lnTo>
                    <a:lnTo>
                      <a:pt x="41" y="5"/>
                    </a:lnTo>
                    <a:lnTo>
                      <a:pt x="36" y="5"/>
                    </a:lnTo>
                    <a:lnTo>
                      <a:pt x="36" y="5"/>
                    </a:lnTo>
                    <a:lnTo>
                      <a:pt x="36" y="0"/>
                    </a:lnTo>
                    <a:lnTo>
                      <a:pt x="36" y="0"/>
                    </a:lnTo>
                    <a:lnTo>
                      <a:pt x="36" y="0"/>
                    </a:lnTo>
                    <a:lnTo>
                      <a:pt x="0" y="30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8" name="Freeform 760">
                <a:extLst>
                  <a:ext uri="{FF2B5EF4-FFF2-40B4-BE49-F238E27FC236}">
                    <a16:creationId xmlns:a16="http://schemas.microsoft.com/office/drawing/2014/main" id="{490FA623-4723-142E-B415-0F87C95C8F7D}"/>
                  </a:ext>
                </a:extLst>
              </p:cNvPr>
              <p:cNvSpPr>
                <a:spLocks/>
              </p:cNvSpPr>
              <p:nvPr/>
            </p:nvSpPr>
            <p:spPr bwMode="auto">
              <a:xfrm>
                <a:off x="2694" y="3075"/>
                <a:ext cx="97" cy="305"/>
              </a:xfrm>
              <a:custGeom>
                <a:avLst/>
                <a:gdLst>
                  <a:gd name="T0" fmla="*/ 76 w 97"/>
                  <a:gd name="T1" fmla="*/ 21 h 305"/>
                  <a:gd name="T2" fmla="*/ 71 w 97"/>
                  <a:gd name="T3" fmla="*/ 15 h 305"/>
                  <a:gd name="T4" fmla="*/ 71 w 97"/>
                  <a:gd name="T5" fmla="*/ 15 h 305"/>
                  <a:gd name="T6" fmla="*/ 71 w 97"/>
                  <a:gd name="T7" fmla="*/ 10 h 305"/>
                  <a:gd name="T8" fmla="*/ 66 w 97"/>
                  <a:gd name="T9" fmla="*/ 10 h 305"/>
                  <a:gd name="T10" fmla="*/ 66 w 97"/>
                  <a:gd name="T11" fmla="*/ 5 h 305"/>
                  <a:gd name="T12" fmla="*/ 61 w 97"/>
                  <a:gd name="T13" fmla="*/ 5 h 305"/>
                  <a:gd name="T14" fmla="*/ 56 w 97"/>
                  <a:gd name="T15" fmla="*/ 5 h 305"/>
                  <a:gd name="T16" fmla="*/ 51 w 97"/>
                  <a:gd name="T17" fmla="*/ 5 h 305"/>
                  <a:gd name="T18" fmla="*/ 46 w 97"/>
                  <a:gd name="T19" fmla="*/ 0 h 305"/>
                  <a:gd name="T20" fmla="*/ 41 w 97"/>
                  <a:gd name="T21" fmla="*/ 0 h 305"/>
                  <a:gd name="T22" fmla="*/ 41 w 97"/>
                  <a:gd name="T23" fmla="*/ 0 h 305"/>
                  <a:gd name="T24" fmla="*/ 36 w 97"/>
                  <a:gd name="T25" fmla="*/ 0 h 305"/>
                  <a:gd name="T26" fmla="*/ 31 w 97"/>
                  <a:gd name="T27" fmla="*/ 0 h 305"/>
                  <a:gd name="T28" fmla="*/ 26 w 97"/>
                  <a:gd name="T29" fmla="*/ 5 h 305"/>
                  <a:gd name="T30" fmla="*/ 20 w 97"/>
                  <a:gd name="T31" fmla="*/ 5 h 305"/>
                  <a:gd name="T32" fmla="*/ 15 w 97"/>
                  <a:gd name="T33" fmla="*/ 5 h 305"/>
                  <a:gd name="T34" fmla="*/ 10 w 97"/>
                  <a:gd name="T35" fmla="*/ 10 h 305"/>
                  <a:gd name="T36" fmla="*/ 5 w 97"/>
                  <a:gd name="T37" fmla="*/ 10 h 305"/>
                  <a:gd name="T38" fmla="*/ 5 w 97"/>
                  <a:gd name="T39" fmla="*/ 10 h 305"/>
                  <a:gd name="T40" fmla="*/ 0 w 97"/>
                  <a:gd name="T41" fmla="*/ 15 h 305"/>
                  <a:gd name="T42" fmla="*/ 0 w 97"/>
                  <a:gd name="T43" fmla="*/ 15 h 305"/>
                  <a:gd name="T44" fmla="*/ 0 w 97"/>
                  <a:gd name="T45" fmla="*/ 21 h 305"/>
                  <a:gd name="T46" fmla="*/ 0 w 97"/>
                  <a:gd name="T47" fmla="*/ 21 h 305"/>
                  <a:gd name="T48" fmla="*/ 0 w 97"/>
                  <a:gd name="T49" fmla="*/ 26 h 305"/>
                  <a:gd name="T50" fmla="*/ 15 w 97"/>
                  <a:gd name="T51" fmla="*/ 305 h 305"/>
                  <a:gd name="T52" fmla="*/ 20 w 97"/>
                  <a:gd name="T53" fmla="*/ 300 h 305"/>
                  <a:gd name="T54" fmla="*/ 20 w 97"/>
                  <a:gd name="T55" fmla="*/ 300 h 305"/>
                  <a:gd name="T56" fmla="*/ 20 w 97"/>
                  <a:gd name="T57" fmla="*/ 295 h 305"/>
                  <a:gd name="T58" fmla="*/ 26 w 97"/>
                  <a:gd name="T59" fmla="*/ 295 h 305"/>
                  <a:gd name="T60" fmla="*/ 26 w 97"/>
                  <a:gd name="T61" fmla="*/ 289 h 305"/>
                  <a:gd name="T62" fmla="*/ 31 w 97"/>
                  <a:gd name="T63" fmla="*/ 289 h 305"/>
                  <a:gd name="T64" fmla="*/ 31 w 97"/>
                  <a:gd name="T65" fmla="*/ 289 h 305"/>
                  <a:gd name="T66" fmla="*/ 36 w 97"/>
                  <a:gd name="T67" fmla="*/ 284 h 305"/>
                  <a:gd name="T68" fmla="*/ 41 w 97"/>
                  <a:gd name="T69" fmla="*/ 284 h 305"/>
                  <a:gd name="T70" fmla="*/ 46 w 97"/>
                  <a:gd name="T71" fmla="*/ 284 h 305"/>
                  <a:gd name="T72" fmla="*/ 51 w 97"/>
                  <a:gd name="T73" fmla="*/ 284 h 305"/>
                  <a:gd name="T74" fmla="*/ 56 w 97"/>
                  <a:gd name="T75" fmla="*/ 279 h 305"/>
                  <a:gd name="T76" fmla="*/ 61 w 97"/>
                  <a:gd name="T77" fmla="*/ 279 h 305"/>
                  <a:gd name="T78" fmla="*/ 66 w 97"/>
                  <a:gd name="T79" fmla="*/ 284 h 305"/>
                  <a:gd name="T80" fmla="*/ 71 w 97"/>
                  <a:gd name="T81" fmla="*/ 284 h 305"/>
                  <a:gd name="T82" fmla="*/ 76 w 97"/>
                  <a:gd name="T83" fmla="*/ 284 h 305"/>
                  <a:gd name="T84" fmla="*/ 81 w 97"/>
                  <a:gd name="T85" fmla="*/ 284 h 305"/>
                  <a:gd name="T86" fmla="*/ 81 w 97"/>
                  <a:gd name="T87" fmla="*/ 284 h 305"/>
                  <a:gd name="T88" fmla="*/ 86 w 97"/>
                  <a:gd name="T89" fmla="*/ 289 h 305"/>
                  <a:gd name="T90" fmla="*/ 92 w 97"/>
                  <a:gd name="T91" fmla="*/ 289 h 305"/>
                  <a:gd name="T92" fmla="*/ 92 w 97"/>
                  <a:gd name="T93" fmla="*/ 295 h 305"/>
                  <a:gd name="T94" fmla="*/ 92 w 97"/>
                  <a:gd name="T95" fmla="*/ 295 h 305"/>
                  <a:gd name="T96" fmla="*/ 97 w 97"/>
                  <a:gd name="T97" fmla="*/ 295 h 305"/>
                  <a:gd name="T98" fmla="*/ 97 w 97"/>
                  <a:gd name="T99" fmla="*/ 30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305">
                    <a:moveTo>
                      <a:pt x="76" y="21"/>
                    </a:moveTo>
                    <a:lnTo>
                      <a:pt x="76" y="21"/>
                    </a:lnTo>
                    <a:lnTo>
                      <a:pt x="76" y="15"/>
                    </a:lnTo>
                    <a:lnTo>
                      <a:pt x="71" y="15"/>
                    </a:lnTo>
                    <a:lnTo>
                      <a:pt x="71" y="15"/>
                    </a:lnTo>
                    <a:lnTo>
                      <a:pt x="71" y="15"/>
                    </a:lnTo>
                    <a:lnTo>
                      <a:pt x="71" y="10"/>
                    </a:lnTo>
                    <a:lnTo>
                      <a:pt x="71" y="10"/>
                    </a:lnTo>
                    <a:lnTo>
                      <a:pt x="71" y="10"/>
                    </a:lnTo>
                    <a:lnTo>
                      <a:pt x="66" y="10"/>
                    </a:lnTo>
                    <a:lnTo>
                      <a:pt x="66" y="10"/>
                    </a:lnTo>
                    <a:lnTo>
                      <a:pt x="66" y="5"/>
                    </a:lnTo>
                    <a:lnTo>
                      <a:pt x="61" y="5"/>
                    </a:lnTo>
                    <a:lnTo>
                      <a:pt x="61" y="5"/>
                    </a:lnTo>
                    <a:lnTo>
                      <a:pt x="61" y="5"/>
                    </a:lnTo>
                    <a:lnTo>
                      <a:pt x="56" y="5"/>
                    </a:lnTo>
                    <a:lnTo>
                      <a:pt x="56" y="5"/>
                    </a:lnTo>
                    <a:lnTo>
                      <a:pt x="51" y="5"/>
                    </a:lnTo>
                    <a:lnTo>
                      <a:pt x="51" y="0"/>
                    </a:lnTo>
                    <a:lnTo>
                      <a:pt x="46" y="0"/>
                    </a:lnTo>
                    <a:lnTo>
                      <a:pt x="46" y="0"/>
                    </a:lnTo>
                    <a:lnTo>
                      <a:pt x="41" y="0"/>
                    </a:lnTo>
                    <a:lnTo>
                      <a:pt x="41" y="0"/>
                    </a:lnTo>
                    <a:lnTo>
                      <a:pt x="41" y="0"/>
                    </a:lnTo>
                    <a:lnTo>
                      <a:pt x="36" y="0"/>
                    </a:lnTo>
                    <a:lnTo>
                      <a:pt x="36" y="0"/>
                    </a:lnTo>
                    <a:lnTo>
                      <a:pt x="31" y="0"/>
                    </a:lnTo>
                    <a:lnTo>
                      <a:pt x="31" y="0"/>
                    </a:lnTo>
                    <a:lnTo>
                      <a:pt x="26" y="5"/>
                    </a:lnTo>
                    <a:lnTo>
                      <a:pt x="26" y="5"/>
                    </a:lnTo>
                    <a:lnTo>
                      <a:pt x="20" y="5"/>
                    </a:lnTo>
                    <a:lnTo>
                      <a:pt x="20" y="5"/>
                    </a:lnTo>
                    <a:lnTo>
                      <a:pt x="15" y="5"/>
                    </a:lnTo>
                    <a:lnTo>
                      <a:pt x="15" y="5"/>
                    </a:lnTo>
                    <a:lnTo>
                      <a:pt x="15" y="5"/>
                    </a:lnTo>
                    <a:lnTo>
                      <a:pt x="10" y="10"/>
                    </a:lnTo>
                    <a:lnTo>
                      <a:pt x="10" y="10"/>
                    </a:lnTo>
                    <a:lnTo>
                      <a:pt x="5" y="10"/>
                    </a:lnTo>
                    <a:lnTo>
                      <a:pt x="5" y="10"/>
                    </a:lnTo>
                    <a:lnTo>
                      <a:pt x="5" y="10"/>
                    </a:lnTo>
                    <a:lnTo>
                      <a:pt x="5" y="15"/>
                    </a:lnTo>
                    <a:lnTo>
                      <a:pt x="0" y="15"/>
                    </a:lnTo>
                    <a:lnTo>
                      <a:pt x="0" y="15"/>
                    </a:lnTo>
                    <a:lnTo>
                      <a:pt x="0" y="15"/>
                    </a:lnTo>
                    <a:lnTo>
                      <a:pt x="0" y="21"/>
                    </a:lnTo>
                    <a:lnTo>
                      <a:pt x="0" y="21"/>
                    </a:lnTo>
                    <a:lnTo>
                      <a:pt x="0" y="21"/>
                    </a:lnTo>
                    <a:lnTo>
                      <a:pt x="0" y="21"/>
                    </a:lnTo>
                    <a:lnTo>
                      <a:pt x="0" y="26"/>
                    </a:lnTo>
                    <a:lnTo>
                      <a:pt x="0" y="26"/>
                    </a:lnTo>
                    <a:lnTo>
                      <a:pt x="15" y="305"/>
                    </a:lnTo>
                    <a:lnTo>
                      <a:pt x="15" y="305"/>
                    </a:lnTo>
                    <a:lnTo>
                      <a:pt x="15" y="305"/>
                    </a:lnTo>
                    <a:lnTo>
                      <a:pt x="20" y="300"/>
                    </a:lnTo>
                    <a:lnTo>
                      <a:pt x="20" y="300"/>
                    </a:lnTo>
                    <a:lnTo>
                      <a:pt x="20" y="300"/>
                    </a:lnTo>
                    <a:lnTo>
                      <a:pt x="20" y="300"/>
                    </a:lnTo>
                    <a:lnTo>
                      <a:pt x="20" y="295"/>
                    </a:lnTo>
                    <a:lnTo>
                      <a:pt x="20" y="295"/>
                    </a:lnTo>
                    <a:lnTo>
                      <a:pt x="26" y="295"/>
                    </a:lnTo>
                    <a:lnTo>
                      <a:pt x="26" y="295"/>
                    </a:lnTo>
                    <a:lnTo>
                      <a:pt x="26" y="289"/>
                    </a:lnTo>
                    <a:lnTo>
                      <a:pt x="26" y="289"/>
                    </a:lnTo>
                    <a:lnTo>
                      <a:pt x="31" y="289"/>
                    </a:lnTo>
                    <a:lnTo>
                      <a:pt x="31" y="289"/>
                    </a:lnTo>
                    <a:lnTo>
                      <a:pt x="31" y="289"/>
                    </a:lnTo>
                    <a:lnTo>
                      <a:pt x="36" y="284"/>
                    </a:lnTo>
                    <a:lnTo>
                      <a:pt x="36" y="284"/>
                    </a:lnTo>
                    <a:lnTo>
                      <a:pt x="41" y="284"/>
                    </a:lnTo>
                    <a:lnTo>
                      <a:pt x="41" y="284"/>
                    </a:lnTo>
                    <a:lnTo>
                      <a:pt x="46" y="284"/>
                    </a:lnTo>
                    <a:lnTo>
                      <a:pt x="46" y="284"/>
                    </a:lnTo>
                    <a:lnTo>
                      <a:pt x="51" y="284"/>
                    </a:lnTo>
                    <a:lnTo>
                      <a:pt x="51" y="284"/>
                    </a:lnTo>
                    <a:lnTo>
                      <a:pt x="56" y="284"/>
                    </a:lnTo>
                    <a:lnTo>
                      <a:pt x="56" y="279"/>
                    </a:lnTo>
                    <a:lnTo>
                      <a:pt x="56" y="279"/>
                    </a:lnTo>
                    <a:lnTo>
                      <a:pt x="61" y="279"/>
                    </a:lnTo>
                    <a:lnTo>
                      <a:pt x="61" y="279"/>
                    </a:lnTo>
                    <a:lnTo>
                      <a:pt x="66" y="284"/>
                    </a:lnTo>
                    <a:lnTo>
                      <a:pt x="66" y="284"/>
                    </a:lnTo>
                    <a:lnTo>
                      <a:pt x="71" y="284"/>
                    </a:lnTo>
                    <a:lnTo>
                      <a:pt x="71" y="284"/>
                    </a:lnTo>
                    <a:lnTo>
                      <a:pt x="76" y="284"/>
                    </a:lnTo>
                    <a:lnTo>
                      <a:pt x="76" y="284"/>
                    </a:lnTo>
                    <a:lnTo>
                      <a:pt x="81" y="284"/>
                    </a:lnTo>
                    <a:lnTo>
                      <a:pt x="81" y="284"/>
                    </a:lnTo>
                    <a:lnTo>
                      <a:pt x="81" y="284"/>
                    </a:lnTo>
                    <a:lnTo>
                      <a:pt x="86" y="289"/>
                    </a:lnTo>
                    <a:lnTo>
                      <a:pt x="86" y="289"/>
                    </a:lnTo>
                    <a:lnTo>
                      <a:pt x="86" y="289"/>
                    </a:lnTo>
                    <a:lnTo>
                      <a:pt x="92" y="289"/>
                    </a:lnTo>
                    <a:lnTo>
                      <a:pt x="92" y="289"/>
                    </a:lnTo>
                    <a:lnTo>
                      <a:pt x="92" y="295"/>
                    </a:lnTo>
                    <a:lnTo>
                      <a:pt x="92" y="295"/>
                    </a:lnTo>
                    <a:lnTo>
                      <a:pt x="92" y="295"/>
                    </a:lnTo>
                    <a:lnTo>
                      <a:pt x="92" y="295"/>
                    </a:lnTo>
                    <a:lnTo>
                      <a:pt x="97" y="295"/>
                    </a:lnTo>
                    <a:lnTo>
                      <a:pt x="97" y="300"/>
                    </a:lnTo>
                    <a:lnTo>
                      <a:pt x="97" y="300"/>
                    </a:lnTo>
                    <a:lnTo>
                      <a:pt x="76" y="2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9" name="Oval 58">
                <a:extLst>
                  <a:ext uri="{FF2B5EF4-FFF2-40B4-BE49-F238E27FC236}">
                    <a16:creationId xmlns:a16="http://schemas.microsoft.com/office/drawing/2014/main" id="{41EFFA9B-FDAD-F065-7AEC-B710F9544E15}"/>
                  </a:ext>
                </a:extLst>
              </p:cNvPr>
              <p:cNvSpPr>
                <a:spLocks noChangeArrowheads="1"/>
              </p:cNvSpPr>
              <p:nvPr/>
            </p:nvSpPr>
            <p:spPr bwMode="auto">
              <a:xfrm>
                <a:off x="6850" y="1817"/>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60" name="Freeform 762">
                <a:extLst>
                  <a:ext uri="{FF2B5EF4-FFF2-40B4-BE49-F238E27FC236}">
                    <a16:creationId xmlns:a16="http://schemas.microsoft.com/office/drawing/2014/main" id="{5F1AB25F-EB40-F553-1588-65DA692C1779}"/>
                  </a:ext>
                </a:extLst>
              </p:cNvPr>
              <p:cNvSpPr>
                <a:spLocks/>
              </p:cNvSpPr>
              <p:nvPr/>
            </p:nvSpPr>
            <p:spPr bwMode="auto">
              <a:xfrm>
                <a:off x="6631" y="1827"/>
                <a:ext cx="249" cy="81"/>
              </a:xfrm>
              <a:custGeom>
                <a:avLst/>
                <a:gdLst>
                  <a:gd name="T0" fmla="*/ 234 w 249"/>
                  <a:gd name="T1" fmla="*/ 81 h 81"/>
                  <a:gd name="T2" fmla="*/ 239 w 249"/>
                  <a:gd name="T3" fmla="*/ 81 h 81"/>
                  <a:gd name="T4" fmla="*/ 239 w 249"/>
                  <a:gd name="T5" fmla="*/ 81 h 81"/>
                  <a:gd name="T6" fmla="*/ 239 w 249"/>
                  <a:gd name="T7" fmla="*/ 81 h 81"/>
                  <a:gd name="T8" fmla="*/ 244 w 249"/>
                  <a:gd name="T9" fmla="*/ 76 h 81"/>
                  <a:gd name="T10" fmla="*/ 244 w 249"/>
                  <a:gd name="T11" fmla="*/ 76 h 81"/>
                  <a:gd name="T12" fmla="*/ 244 w 249"/>
                  <a:gd name="T13" fmla="*/ 71 h 81"/>
                  <a:gd name="T14" fmla="*/ 249 w 249"/>
                  <a:gd name="T15" fmla="*/ 66 h 81"/>
                  <a:gd name="T16" fmla="*/ 249 w 249"/>
                  <a:gd name="T17" fmla="*/ 61 h 81"/>
                  <a:gd name="T18" fmla="*/ 249 w 249"/>
                  <a:gd name="T19" fmla="*/ 61 h 81"/>
                  <a:gd name="T20" fmla="*/ 249 w 249"/>
                  <a:gd name="T21" fmla="*/ 56 h 81"/>
                  <a:gd name="T22" fmla="*/ 249 w 249"/>
                  <a:gd name="T23" fmla="*/ 51 h 81"/>
                  <a:gd name="T24" fmla="*/ 249 w 249"/>
                  <a:gd name="T25" fmla="*/ 46 h 81"/>
                  <a:gd name="T26" fmla="*/ 249 w 249"/>
                  <a:gd name="T27" fmla="*/ 40 h 81"/>
                  <a:gd name="T28" fmla="*/ 249 w 249"/>
                  <a:gd name="T29" fmla="*/ 35 h 81"/>
                  <a:gd name="T30" fmla="*/ 249 w 249"/>
                  <a:gd name="T31" fmla="*/ 30 h 81"/>
                  <a:gd name="T32" fmla="*/ 249 w 249"/>
                  <a:gd name="T33" fmla="*/ 25 h 81"/>
                  <a:gd name="T34" fmla="*/ 249 w 249"/>
                  <a:gd name="T35" fmla="*/ 20 h 81"/>
                  <a:gd name="T36" fmla="*/ 249 w 249"/>
                  <a:gd name="T37" fmla="*/ 15 h 81"/>
                  <a:gd name="T38" fmla="*/ 244 w 249"/>
                  <a:gd name="T39" fmla="*/ 15 h 81"/>
                  <a:gd name="T40" fmla="*/ 244 w 249"/>
                  <a:gd name="T41" fmla="*/ 10 h 81"/>
                  <a:gd name="T42" fmla="*/ 244 w 249"/>
                  <a:gd name="T43" fmla="*/ 10 h 81"/>
                  <a:gd name="T44" fmla="*/ 244 w 249"/>
                  <a:gd name="T45" fmla="*/ 10 h 81"/>
                  <a:gd name="T46" fmla="*/ 239 w 249"/>
                  <a:gd name="T47" fmla="*/ 5 h 81"/>
                  <a:gd name="T48" fmla="*/ 239 w 249"/>
                  <a:gd name="T49" fmla="*/ 5 h 81"/>
                  <a:gd name="T50" fmla="*/ 0 w 249"/>
                  <a:gd name="T51" fmla="*/ 0 h 81"/>
                  <a:gd name="T52" fmla="*/ 6 w 249"/>
                  <a:gd name="T53" fmla="*/ 0 h 81"/>
                  <a:gd name="T54" fmla="*/ 6 w 249"/>
                  <a:gd name="T55" fmla="*/ 0 h 81"/>
                  <a:gd name="T56" fmla="*/ 6 w 249"/>
                  <a:gd name="T57" fmla="*/ 0 h 81"/>
                  <a:gd name="T58" fmla="*/ 11 w 249"/>
                  <a:gd name="T59" fmla="*/ 5 h 81"/>
                  <a:gd name="T60" fmla="*/ 11 w 249"/>
                  <a:gd name="T61" fmla="*/ 5 h 81"/>
                  <a:gd name="T62" fmla="*/ 11 w 249"/>
                  <a:gd name="T63" fmla="*/ 10 h 81"/>
                  <a:gd name="T64" fmla="*/ 11 w 249"/>
                  <a:gd name="T65" fmla="*/ 15 h 81"/>
                  <a:gd name="T66" fmla="*/ 11 w 249"/>
                  <a:gd name="T67" fmla="*/ 20 h 81"/>
                  <a:gd name="T68" fmla="*/ 11 w 249"/>
                  <a:gd name="T69" fmla="*/ 25 h 81"/>
                  <a:gd name="T70" fmla="*/ 11 w 249"/>
                  <a:gd name="T71" fmla="*/ 30 h 81"/>
                  <a:gd name="T72" fmla="*/ 11 w 249"/>
                  <a:gd name="T73" fmla="*/ 35 h 81"/>
                  <a:gd name="T74" fmla="*/ 11 w 249"/>
                  <a:gd name="T75" fmla="*/ 35 h 81"/>
                  <a:gd name="T76" fmla="*/ 11 w 249"/>
                  <a:gd name="T77" fmla="*/ 40 h 81"/>
                  <a:gd name="T78" fmla="*/ 11 w 249"/>
                  <a:gd name="T79" fmla="*/ 46 h 81"/>
                  <a:gd name="T80" fmla="*/ 11 w 249"/>
                  <a:gd name="T81" fmla="*/ 51 h 81"/>
                  <a:gd name="T82" fmla="*/ 11 w 249"/>
                  <a:gd name="T83" fmla="*/ 56 h 81"/>
                  <a:gd name="T84" fmla="*/ 11 w 249"/>
                  <a:gd name="T85" fmla="*/ 61 h 81"/>
                  <a:gd name="T86" fmla="*/ 6 w 249"/>
                  <a:gd name="T87" fmla="*/ 66 h 81"/>
                  <a:gd name="T88" fmla="*/ 6 w 249"/>
                  <a:gd name="T89" fmla="*/ 66 h 81"/>
                  <a:gd name="T90" fmla="*/ 6 w 249"/>
                  <a:gd name="T91" fmla="*/ 71 h 81"/>
                  <a:gd name="T92" fmla="*/ 6 w 249"/>
                  <a:gd name="T93" fmla="*/ 71 h 81"/>
                  <a:gd name="T94" fmla="*/ 0 w 249"/>
                  <a:gd name="T95" fmla="*/ 76 h 81"/>
                  <a:gd name="T96" fmla="*/ 0 w 249"/>
                  <a:gd name="T97" fmla="*/ 76 h 81"/>
                  <a:gd name="T98" fmla="*/ 0 w 249"/>
                  <a:gd name="T99" fmla="*/ 7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9" h="81">
                    <a:moveTo>
                      <a:pt x="234" y="81"/>
                    </a:moveTo>
                    <a:lnTo>
                      <a:pt x="234" y="81"/>
                    </a:lnTo>
                    <a:lnTo>
                      <a:pt x="239" y="81"/>
                    </a:lnTo>
                    <a:lnTo>
                      <a:pt x="239" y="81"/>
                    </a:lnTo>
                    <a:lnTo>
                      <a:pt x="239" y="81"/>
                    </a:lnTo>
                    <a:lnTo>
                      <a:pt x="239" y="81"/>
                    </a:lnTo>
                    <a:lnTo>
                      <a:pt x="239" y="81"/>
                    </a:lnTo>
                    <a:lnTo>
                      <a:pt x="239" y="81"/>
                    </a:lnTo>
                    <a:lnTo>
                      <a:pt x="244" y="81"/>
                    </a:lnTo>
                    <a:lnTo>
                      <a:pt x="244" y="76"/>
                    </a:lnTo>
                    <a:lnTo>
                      <a:pt x="244" y="76"/>
                    </a:lnTo>
                    <a:lnTo>
                      <a:pt x="244" y="76"/>
                    </a:lnTo>
                    <a:lnTo>
                      <a:pt x="244" y="71"/>
                    </a:lnTo>
                    <a:lnTo>
                      <a:pt x="244" y="71"/>
                    </a:lnTo>
                    <a:lnTo>
                      <a:pt x="244" y="71"/>
                    </a:lnTo>
                    <a:lnTo>
                      <a:pt x="249" y="66"/>
                    </a:lnTo>
                    <a:lnTo>
                      <a:pt x="249" y="66"/>
                    </a:lnTo>
                    <a:lnTo>
                      <a:pt x="249" y="61"/>
                    </a:lnTo>
                    <a:lnTo>
                      <a:pt x="249" y="61"/>
                    </a:lnTo>
                    <a:lnTo>
                      <a:pt x="249" y="61"/>
                    </a:lnTo>
                    <a:lnTo>
                      <a:pt x="249" y="56"/>
                    </a:lnTo>
                    <a:lnTo>
                      <a:pt x="249" y="56"/>
                    </a:lnTo>
                    <a:lnTo>
                      <a:pt x="249" y="51"/>
                    </a:lnTo>
                    <a:lnTo>
                      <a:pt x="249" y="51"/>
                    </a:lnTo>
                    <a:lnTo>
                      <a:pt x="249" y="46"/>
                    </a:lnTo>
                    <a:lnTo>
                      <a:pt x="249" y="46"/>
                    </a:lnTo>
                    <a:lnTo>
                      <a:pt x="249" y="40"/>
                    </a:lnTo>
                    <a:lnTo>
                      <a:pt x="249" y="40"/>
                    </a:lnTo>
                    <a:lnTo>
                      <a:pt x="249" y="35"/>
                    </a:lnTo>
                    <a:lnTo>
                      <a:pt x="249" y="35"/>
                    </a:lnTo>
                    <a:lnTo>
                      <a:pt x="249" y="30"/>
                    </a:lnTo>
                    <a:lnTo>
                      <a:pt x="249" y="30"/>
                    </a:lnTo>
                    <a:lnTo>
                      <a:pt x="249" y="25"/>
                    </a:lnTo>
                    <a:lnTo>
                      <a:pt x="249" y="25"/>
                    </a:lnTo>
                    <a:lnTo>
                      <a:pt x="249" y="25"/>
                    </a:lnTo>
                    <a:lnTo>
                      <a:pt x="249" y="20"/>
                    </a:lnTo>
                    <a:lnTo>
                      <a:pt x="249" y="20"/>
                    </a:lnTo>
                    <a:lnTo>
                      <a:pt x="249" y="15"/>
                    </a:lnTo>
                    <a:lnTo>
                      <a:pt x="244" y="15"/>
                    </a:lnTo>
                    <a:lnTo>
                      <a:pt x="244" y="15"/>
                    </a:lnTo>
                    <a:lnTo>
                      <a:pt x="244" y="15"/>
                    </a:lnTo>
                    <a:lnTo>
                      <a:pt x="244" y="10"/>
                    </a:lnTo>
                    <a:lnTo>
                      <a:pt x="244" y="10"/>
                    </a:lnTo>
                    <a:lnTo>
                      <a:pt x="244" y="10"/>
                    </a:lnTo>
                    <a:lnTo>
                      <a:pt x="244" y="10"/>
                    </a:lnTo>
                    <a:lnTo>
                      <a:pt x="244" y="10"/>
                    </a:lnTo>
                    <a:lnTo>
                      <a:pt x="239" y="5"/>
                    </a:lnTo>
                    <a:lnTo>
                      <a:pt x="239" y="5"/>
                    </a:lnTo>
                    <a:lnTo>
                      <a:pt x="239" y="5"/>
                    </a:lnTo>
                    <a:lnTo>
                      <a:pt x="239" y="5"/>
                    </a:lnTo>
                    <a:lnTo>
                      <a:pt x="0" y="0"/>
                    </a:lnTo>
                    <a:lnTo>
                      <a:pt x="0" y="0"/>
                    </a:lnTo>
                    <a:lnTo>
                      <a:pt x="6" y="0"/>
                    </a:lnTo>
                    <a:lnTo>
                      <a:pt x="6" y="0"/>
                    </a:lnTo>
                    <a:lnTo>
                      <a:pt x="6" y="0"/>
                    </a:lnTo>
                    <a:lnTo>
                      <a:pt x="6" y="0"/>
                    </a:lnTo>
                    <a:lnTo>
                      <a:pt x="6" y="0"/>
                    </a:lnTo>
                    <a:lnTo>
                      <a:pt x="6" y="0"/>
                    </a:lnTo>
                    <a:lnTo>
                      <a:pt x="6" y="5"/>
                    </a:lnTo>
                    <a:lnTo>
                      <a:pt x="11" y="5"/>
                    </a:lnTo>
                    <a:lnTo>
                      <a:pt x="11" y="5"/>
                    </a:lnTo>
                    <a:lnTo>
                      <a:pt x="11" y="5"/>
                    </a:lnTo>
                    <a:lnTo>
                      <a:pt x="11" y="10"/>
                    </a:lnTo>
                    <a:lnTo>
                      <a:pt x="11" y="10"/>
                    </a:lnTo>
                    <a:lnTo>
                      <a:pt x="11" y="10"/>
                    </a:lnTo>
                    <a:lnTo>
                      <a:pt x="11" y="15"/>
                    </a:lnTo>
                    <a:lnTo>
                      <a:pt x="11" y="15"/>
                    </a:lnTo>
                    <a:lnTo>
                      <a:pt x="11" y="20"/>
                    </a:lnTo>
                    <a:lnTo>
                      <a:pt x="11" y="20"/>
                    </a:lnTo>
                    <a:lnTo>
                      <a:pt x="11" y="25"/>
                    </a:lnTo>
                    <a:lnTo>
                      <a:pt x="11" y="25"/>
                    </a:lnTo>
                    <a:lnTo>
                      <a:pt x="11" y="30"/>
                    </a:lnTo>
                    <a:lnTo>
                      <a:pt x="11" y="30"/>
                    </a:lnTo>
                    <a:lnTo>
                      <a:pt x="11" y="35"/>
                    </a:lnTo>
                    <a:lnTo>
                      <a:pt x="11" y="35"/>
                    </a:lnTo>
                    <a:lnTo>
                      <a:pt x="11" y="35"/>
                    </a:lnTo>
                    <a:lnTo>
                      <a:pt x="11" y="40"/>
                    </a:lnTo>
                    <a:lnTo>
                      <a:pt x="11" y="40"/>
                    </a:lnTo>
                    <a:lnTo>
                      <a:pt x="11" y="46"/>
                    </a:lnTo>
                    <a:lnTo>
                      <a:pt x="11" y="46"/>
                    </a:lnTo>
                    <a:lnTo>
                      <a:pt x="11" y="51"/>
                    </a:lnTo>
                    <a:lnTo>
                      <a:pt x="11" y="51"/>
                    </a:lnTo>
                    <a:lnTo>
                      <a:pt x="11" y="56"/>
                    </a:lnTo>
                    <a:lnTo>
                      <a:pt x="11" y="56"/>
                    </a:lnTo>
                    <a:lnTo>
                      <a:pt x="11" y="61"/>
                    </a:lnTo>
                    <a:lnTo>
                      <a:pt x="11" y="61"/>
                    </a:lnTo>
                    <a:lnTo>
                      <a:pt x="11" y="61"/>
                    </a:lnTo>
                    <a:lnTo>
                      <a:pt x="6" y="66"/>
                    </a:lnTo>
                    <a:lnTo>
                      <a:pt x="6" y="66"/>
                    </a:lnTo>
                    <a:lnTo>
                      <a:pt x="6" y="66"/>
                    </a:lnTo>
                    <a:lnTo>
                      <a:pt x="6" y="71"/>
                    </a:lnTo>
                    <a:lnTo>
                      <a:pt x="6" y="71"/>
                    </a:lnTo>
                    <a:lnTo>
                      <a:pt x="6" y="71"/>
                    </a:lnTo>
                    <a:lnTo>
                      <a:pt x="6" y="71"/>
                    </a:lnTo>
                    <a:lnTo>
                      <a:pt x="0" y="71"/>
                    </a:lnTo>
                    <a:lnTo>
                      <a:pt x="0" y="76"/>
                    </a:lnTo>
                    <a:lnTo>
                      <a:pt x="0" y="76"/>
                    </a:lnTo>
                    <a:lnTo>
                      <a:pt x="0" y="76"/>
                    </a:lnTo>
                    <a:lnTo>
                      <a:pt x="0" y="76"/>
                    </a:lnTo>
                    <a:lnTo>
                      <a:pt x="0" y="76"/>
                    </a:lnTo>
                    <a:lnTo>
                      <a:pt x="234" y="8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1" name="Oval 60">
                <a:extLst>
                  <a:ext uri="{FF2B5EF4-FFF2-40B4-BE49-F238E27FC236}">
                    <a16:creationId xmlns:a16="http://schemas.microsoft.com/office/drawing/2014/main" id="{F4F0B221-5703-98EC-C3C0-9797B0C4A614}"/>
                  </a:ext>
                </a:extLst>
              </p:cNvPr>
              <p:cNvSpPr>
                <a:spLocks noChangeArrowheads="1"/>
              </p:cNvSpPr>
              <p:nvPr/>
            </p:nvSpPr>
            <p:spPr bwMode="auto">
              <a:xfrm>
                <a:off x="2714" y="2076"/>
                <a:ext cx="107"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62" name="Freeform 764">
                <a:extLst>
                  <a:ext uri="{FF2B5EF4-FFF2-40B4-BE49-F238E27FC236}">
                    <a16:creationId xmlns:a16="http://schemas.microsoft.com/office/drawing/2014/main" id="{FD56C64A-9ADC-EDEF-210E-AB53E3E0DF82}"/>
                  </a:ext>
                </a:extLst>
              </p:cNvPr>
              <p:cNvSpPr>
                <a:spLocks/>
              </p:cNvSpPr>
              <p:nvPr/>
            </p:nvSpPr>
            <p:spPr bwMode="auto">
              <a:xfrm>
                <a:off x="2735" y="2142"/>
                <a:ext cx="86" cy="223"/>
              </a:xfrm>
              <a:custGeom>
                <a:avLst/>
                <a:gdLst>
                  <a:gd name="T0" fmla="*/ 76 w 86"/>
                  <a:gd name="T1" fmla="*/ 20 h 223"/>
                  <a:gd name="T2" fmla="*/ 71 w 86"/>
                  <a:gd name="T3" fmla="*/ 15 h 223"/>
                  <a:gd name="T4" fmla="*/ 71 w 86"/>
                  <a:gd name="T5" fmla="*/ 10 h 223"/>
                  <a:gd name="T6" fmla="*/ 71 w 86"/>
                  <a:gd name="T7" fmla="*/ 10 h 223"/>
                  <a:gd name="T8" fmla="*/ 66 w 86"/>
                  <a:gd name="T9" fmla="*/ 5 h 223"/>
                  <a:gd name="T10" fmla="*/ 66 w 86"/>
                  <a:gd name="T11" fmla="*/ 5 h 223"/>
                  <a:gd name="T12" fmla="*/ 61 w 86"/>
                  <a:gd name="T13" fmla="*/ 5 h 223"/>
                  <a:gd name="T14" fmla="*/ 56 w 86"/>
                  <a:gd name="T15" fmla="*/ 0 h 223"/>
                  <a:gd name="T16" fmla="*/ 51 w 86"/>
                  <a:gd name="T17" fmla="*/ 0 h 223"/>
                  <a:gd name="T18" fmla="*/ 45 w 86"/>
                  <a:gd name="T19" fmla="*/ 0 h 223"/>
                  <a:gd name="T20" fmla="*/ 40 w 86"/>
                  <a:gd name="T21" fmla="*/ 0 h 223"/>
                  <a:gd name="T22" fmla="*/ 40 w 86"/>
                  <a:gd name="T23" fmla="*/ 0 h 223"/>
                  <a:gd name="T24" fmla="*/ 35 w 86"/>
                  <a:gd name="T25" fmla="*/ 0 h 223"/>
                  <a:gd name="T26" fmla="*/ 30 w 86"/>
                  <a:gd name="T27" fmla="*/ 0 h 223"/>
                  <a:gd name="T28" fmla="*/ 25 w 86"/>
                  <a:gd name="T29" fmla="*/ 0 h 223"/>
                  <a:gd name="T30" fmla="*/ 20 w 86"/>
                  <a:gd name="T31" fmla="*/ 0 h 223"/>
                  <a:gd name="T32" fmla="*/ 15 w 86"/>
                  <a:gd name="T33" fmla="*/ 5 h 223"/>
                  <a:gd name="T34" fmla="*/ 10 w 86"/>
                  <a:gd name="T35" fmla="*/ 5 h 223"/>
                  <a:gd name="T36" fmla="*/ 5 w 86"/>
                  <a:gd name="T37" fmla="*/ 5 h 223"/>
                  <a:gd name="T38" fmla="*/ 5 w 86"/>
                  <a:gd name="T39" fmla="*/ 10 h 223"/>
                  <a:gd name="T40" fmla="*/ 0 w 86"/>
                  <a:gd name="T41" fmla="*/ 10 h 223"/>
                  <a:gd name="T42" fmla="*/ 0 w 86"/>
                  <a:gd name="T43" fmla="*/ 15 h 223"/>
                  <a:gd name="T44" fmla="*/ 0 w 86"/>
                  <a:gd name="T45" fmla="*/ 20 h 223"/>
                  <a:gd name="T46" fmla="*/ 0 w 86"/>
                  <a:gd name="T47" fmla="*/ 20 h 223"/>
                  <a:gd name="T48" fmla="*/ 0 w 86"/>
                  <a:gd name="T49" fmla="*/ 25 h 223"/>
                  <a:gd name="T50" fmla="*/ 10 w 86"/>
                  <a:gd name="T51" fmla="*/ 218 h 223"/>
                  <a:gd name="T52" fmla="*/ 10 w 86"/>
                  <a:gd name="T53" fmla="*/ 218 h 223"/>
                  <a:gd name="T54" fmla="*/ 10 w 86"/>
                  <a:gd name="T55" fmla="*/ 213 h 223"/>
                  <a:gd name="T56" fmla="*/ 10 w 86"/>
                  <a:gd name="T57" fmla="*/ 213 h 223"/>
                  <a:gd name="T58" fmla="*/ 15 w 86"/>
                  <a:gd name="T59" fmla="*/ 208 h 223"/>
                  <a:gd name="T60" fmla="*/ 15 w 86"/>
                  <a:gd name="T61" fmla="*/ 208 h 223"/>
                  <a:gd name="T62" fmla="*/ 20 w 86"/>
                  <a:gd name="T63" fmla="*/ 202 h 223"/>
                  <a:gd name="T64" fmla="*/ 25 w 86"/>
                  <a:gd name="T65" fmla="*/ 202 h 223"/>
                  <a:gd name="T66" fmla="*/ 30 w 86"/>
                  <a:gd name="T67" fmla="*/ 202 h 223"/>
                  <a:gd name="T68" fmla="*/ 35 w 86"/>
                  <a:gd name="T69" fmla="*/ 197 h 223"/>
                  <a:gd name="T70" fmla="*/ 35 w 86"/>
                  <a:gd name="T71" fmla="*/ 197 h 223"/>
                  <a:gd name="T72" fmla="*/ 40 w 86"/>
                  <a:gd name="T73" fmla="*/ 197 h 223"/>
                  <a:gd name="T74" fmla="*/ 45 w 86"/>
                  <a:gd name="T75" fmla="*/ 197 h 223"/>
                  <a:gd name="T76" fmla="*/ 51 w 86"/>
                  <a:gd name="T77" fmla="*/ 197 h 223"/>
                  <a:gd name="T78" fmla="*/ 56 w 86"/>
                  <a:gd name="T79" fmla="*/ 197 h 223"/>
                  <a:gd name="T80" fmla="*/ 61 w 86"/>
                  <a:gd name="T81" fmla="*/ 197 h 223"/>
                  <a:gd name="T82" fmla="*/ 66 w 86"/>
                  <a:gd name="T83" fmla="*/ 197 h 223"/>
                  <a:gd name="T84" fmla="*/ 71 w 86"/>
                  <a:gd name="T85" fmla="*/ 202 h 223"/>
                  <a:gd name="T86" fmla="*/ 76 w 86"/>
                  <a:gd name="T87" fmla="*/ 202 h 223"/>
                  <a:gd name="T88" fmla="*/ 76 w 86"/>
                  <a:gd name="T89" fmla="*/ 202 h 223"/>
                  <a:gd name="T90" fmla="*/ 81 w 86"/>
                  <a:gd name="T91" fmla="*/ 208 h 223"/>
                  <a:gd name="T92" fmla="*/ 81 w 86"/>
                  <a:gd name="T93" fmla="*/ 208 h 223"/>
                  <a:gd name="T94" fmla="*/ 86 w 86"/>
                  <a:gd name="T95" fmla="*/ 213 h 223"/>
                  <a:gd name="T96" fmla="*/ 86 w 86"/>
                  <a:gd name="T97" fmla="*/ 213 h 223"/>
                  <a:gd name="T98" fmla="*/ 86 w 86"/>
                  <a:gd name="T99"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6" h="223">
                    <a:moveTo>
                      <a:pt x="76" y="20"/>
                    </a:moveTo>
                    <a:lnTo>
                      <a:pt x="76" y="20"/>
                    </a:lnTo>
                    <a:lnTo>
                      <a:pt x="71" y="15"/>
                    </a:lnTo>
                    <a:lnTo>
                      <a:pt x="71" y="15"/>
                    </a:lnTo>
                    <a:lnTo>
                      <a:pt x="71" y="15"/>
                    </a:lnTo>
                    <a:lnTo>
                      <a:pt x="71" y="10"/>
                    </a:lnTo>
                    <a:lnTo>
                      <a:pt x="71" y="10"/>
                    </a:lnTo>
                    <a:lnTo>
                      <a:pt x="71" y="10"/>
                    </a:lnTo>
                    <a:lnTo>
                      <a:pt x="66" y="10"/>
                    </a:lnTo>
                    <a:lnTo>
                      <a:pt x="66" y="5"/>
                    </a:lnTo>
                    <a:lnTo>
                      <a:pt x="66" y="5"/>
                    </a:lnTo>
                    <a:lnTo>
                      <a:pt x="66" y="5"/>
                    </a:lnTo>
                    <a:lnTo>
                      <a:pt x="61" y="5"/>
                    </a:lnTo>
                    <a:lnTo>
                      <a:pt x="61" y="5"/>
                    </a:lnTo>
                    <a:lnTo>
                      <a:pt x="61" y="5"/>
                    </a:lnTo>
                    <a:lnTo>
                      <a:pt x="56" y="0"/>
                    </a:lnTo>
                    <a:lnTo>
                      <a:pt x="56" y="0"/>
                    </a:lnTo>
                    <a:lnTo>
                      <a:pt x="51" y="0"/>
                    </a:lnTo>
                    <a:lnTo>
                      <a:pt x="51" y="0"/>
                    </a:lnTo>
                    <a:lnTo>
                      <a:pt x="45" y="0"/>
                    </a:lnTo>
                    <a:lnTo>
                      <a:pt x="45" y="0"/>
                    </a:lnTo>
                    <a:lnTo>
                      <a:pt x="40" y="0"/>
                    </a:lnTo>
                    <a:lnTo>
                      <a:pt x="40" y="0"/>
                    </a:lnTo>
                    <a:lnTo>
                      <a:pt x="40" y="0"/>
                    </a:lnTo>
                    <a:lnTo>
                      <a:pt x="35" y="0"/>
                    </a:lnTo>
                    <a:lnTo>
                      <a:pt x="35" y="0"/>
                    </a:lnTo>
                    <a:lnTo>
                      <a:pt x="30" y="0"/>
                    </a:lnTo>
                    <a:lnTo>
                      <a:pt x="30" y="0"/>
                    </a:lnTo>
                    <a:lnTo>
                      <a:pt x="25" y="0"/>
                    </a:lnTo>
                    <a:lnTo>
                      <a:pt x="25" y="0"/>
                    </a:lnTo>
                    <a:lnTo>
                      <a:pt x="20" y="0"/>
                    </a:lnTo>
                    <a:lnTo>
                      <a:pt x="20" y="0"/>
                    </a:lnTo>
                    <a:lnTo>
                      <a:pt x="15" y="5"/>
                    </a:lnTo>
                    <a:lnTo>
                      <a:pt x="15" y="5"/>
                    </a:lnTo>
                    <a:lnTo>
                      <a:pt x="15" y="5"/>
                    </a:lnTo>
                    <a:lnTo>
                      <a:pt x="10" y="5"/>
                    </a:lnTo>
                    <a:lnTo>
                      <a:pt x="10" y="5"/>
                    </a:lnTo>
                    <a:lnTo>
                      <a:pt x="5" y="5"/>
                    </a:lnTo>
                    <a:lnTo>
                      <a:pt x="5" y="10"/>
                    </a:lnTo>
                    <a:lnTo>
                      <a:pt x="5" y="10"/>
                    </a:lnTo>
                    <a:lnTo>
                      <a:pt x="5" y="10"/>
                    </a:lnTo>
                    <a:lnTo>
                      <a:pt x="0" y="10"/>
                    </a:lnTo>
                    <a:lnTo>
                      <a:pt x="0" y="15"/>
                    </a:lnTo>
                    <a:lnTo>
                      <a:pt x="0" y="15"/>
                    </a:lnTo>
                    <a:lnTo>
                      <a:pt x="0" y="15"/>
                    </a:lnTo>
                    <a:lnTo>
                      <a:pt x="0" y="20"/>
                    </a:lnTo>
                    <a:lnTo>
                      <a:pt x="0" y="20"/>
                    </a:lnTo>
                    <a:lnTo>
                      <a:pt x="0" y="20"/>
                    </a:lnTo>
                    <a:lnTo>
                      <a:pt x="0" y="20"/>
                    </a:lnTo>
                    <a:lnTo>
                      <a:pt x="0" y="25"/>
                    </a:lnTo>
                    <a:lnTo>
                      <a:pt x="10" y="223"/>
                    </a:lnTo>
                    <a:lnTo>
                      <a:pt x="10" y="218"/>
                    </a:lnTo>
                    <a:lnTo>
                      <a:pt x="10" y="218"/>
                    </a:lnTo>
                    <a:lnTo>
                      <a:pt x="10" y="218"/>
                    </a:lnTo>
                    <a:lnTo>
                      <a:pt x="10" y="218"/>
                    </a:lnTo>
                    <a:lnTo>
                      <a:pt x="10" y="213"/>
                    </a:lnTo>
                    <a:lnTo>
                      <a:pt x="10" y="213"/>
                    </a:lnTo>
                    <a:lnTo>
                      <a:pt x="10" y="213"/>
                    </a:lnTo>
                    <a:lnTo>
                      <a:pt x="15" y="208"/>
                    </a:lnTo>
                    <a:lnTo>
                      <a:pt x="15" y="208"/>
                    </a:lnTo>
                    <a:lnTo>
                      <a:pt x="15" y="208"/>
                    </a:lnTo>
                    <a:lnTo>
                      <a:pt x="15" y="208"/>
                    </a:lnTo>
                    <a:lnTo>
                      <a:pt x="20" y="208"/>
                    </a:lnTo>
                    <a:lnTo>
                      <a:pt x="20" y="202"/>
                    </a:lnTo>
                    <a:lnTo>
                      <a:pt x="20" y="202"/>
                    </a:lnTo>
                    <a:lnTo>
                      <a:pt x="25" y="202"/>
                    </a:lnTo>
                    <a:lnTo>
                      <a:pt x="25" y="202"/>
                    </a:lnTo>
                    <a:lnTo>
                      <a:pt x="30" y="202"/>
                    </a:lnTo>
                    <a:lnTo>
                      <a:pt x="30" y="197"/>
                    </a:lnTo>
                    <a:lnTo>
                      <a:pt x="35" y="197"/>
                    </a:lnTo>
                    <a:lnTo>
                      <a:pt x="35" y="197"/>
                    </a:lnTo>
                    <a:lnTo>
                      <a:pt x="35" y="197"/>
                    </a:lnTo>
                    <a:lnTo>
                      <a:pt x="40" y="197"/>
                    </a:lnTo>
                    <a:lnTo>
                      <a:pt x="40" y="197"/>
                    </a:lnTo>
                    <a:lnTo>
                      <a:pt x="45" y="197"/>
                    </a:lnTo>
                    <a:lnTo>
                      <a:pt x="45" y="197"/>
                    </a:lnTo>
                    <a:lnTo>
                      <a:pt x="51" y="197"/>
                    </a:lnTo>
                    <a:lnTo>
                      <a:pt x="51" y="197"/>
                    </a:lnTo>
                    <a:lnTo>
                      <a:pt x="56" y="197"/>
                    </a:lnTo>
                    <a:lnTo>
                      <a:pt x="56" y="197"/>
                    </a:lnTo>
                    <a:lnTo>
                      <a:pt x="61" y="197"/>
                    </a:lnTo>
                    <a:lnTo>
                      <a:pt x="61" y="197"/>
                    </a:lnTo>
                    <a:lnTo>
                      <a:pt x="66" y="197"/>
                    </a:lnTo>
                    <a:lnTo>
                      <a:pt x="66" y="197"/>
                    </a:lnTo>
                    <a:lnTo>
                      <a:pt x="71" y="197"/>
                    </a:lnTo>
                    <a:lnTo>
                      <a:pt x="71" y="202"/>
                    </a:lnTo>
                    <a:lnTo>
                      <a:pt x="71" y="202"/>
                    </a:lnTo>
                    <a:lnTo>
                      <a:pt x="76" y="202"/>
                    </a:lnTo>
                    <a:lnTo>
                      <a:pt x="76" y="202"/>
                    </a:lnTo>
                    <a:lnTo>
                      <a:pt x="76" y="202"/>
                    </a:lnTo>
                    <a:lnTo>
                      <a:pt x="81" y="202"/>
                    </a:lnTo>
                    <a:lnTo>
                      <a:pt x="81" y="208"/>
                    </a:lnTo>
                    <a:lnTo>
                      <a:pt x="81" y="208"/>
                    </a:lnTo>
                    <a:lnTo>
                      <a:pt x="81" y="208"/>
                    </a:lnTo>
                    <a:lnTo>
                      <a:pt x="86" y="208"/>
                    </a:lnTo>
                    <a:lnTo>
                      <a:pt x="86" y="213"/>
                    </a:lnTo>
                    <a:lnTo>
                      <a:pt x="86" y="213"/>
                    </a:lnTo>
                    <a:lnTo>
                      <a:pt x="86" y="213"/>
                    </a:lnTo>
                    <a:lnTo>
                      <a:pt x="86" y="213"/>
                    </a:lnTo>
                    <a:lnTo>
                      <a:pt x="86" y="218"/>
                    </a:lnTo>
                    <a:lnTo>
                      <a:pt x="76"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3" name="Oval 62">
                <a:extLst>
                  <a:ext uri="{FF2B5EF4-FFF2-40B4-BE49-F238E27FC236}">
                    <a16:creationId xmlns:a16="http://schemas.microsoft.com/office/drawing/2014/main" id="{D7834047-B20F-3F4D-9279-E7CBBF2FCBE1}"/>
                  </a:ext>
                </a:extLst>
              </p:cNvPr>
              <p:cNvSpPr>
                <a:spLocks noChangeArrowheads="1"/>
              </p:cNvSpPr>
              <p:nvPr/>
            </p:nvSpPr>
            <p:spPr bwMode="auto">
              <a:xfrm>
                <a:off x="4353" y="944"/>
                <a:ext cx="229" cy="228"/>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64" name="Freeform 766">
                <a:extLst>
                  <a:ext uri="{FF2B5EF4-FFF2-40B4-BE49-F238E27FC236}">
                    <a16:creationId xmlns:a16="http://schemas.microsoft.com/office/drawing/2014/main" id="{56B12CDF-CA4F-0AE7-B86A-F6D562B8B224}"/>
                  </a:ext>
                </a:extLst>
              </p:cNvPr>
              <p:cNvSpPr>
                <a:spLocks/>
              </p:cNvSpPr>
              <p:nvPr/>
            </p:nvSpPr>
            <p:spPr bwMode="auto">
              <a:xfrm>
                <a:off x="4409" y="1106"/>
                <a:ext cx="97" cy="401"/>
              </a:xfrm>
              <a:custGeom>
                <a:avLst/>
                <a:gdLst>
                  <a:gd name="T0" fmla="*/ 97 w 97"/>
                  <a:gd name="T1" fmla="*/ 26 h 401"/>
                  <a:gd name="T2" fmla="*/ 97 w 97"/>
                  <a:gd name="T3" fmla="*/ 21 h 401"/>
                  <a:gd name="T4" fmla="*/ 91 w 97"/>
                  <a:gd name="T5" fmla="*/ 21 h 401"/>
                  <a:gd name="T6" fmla="*/ 91 w 97"/>
                  <a:gd name="T7" fmla="*/ 16 h 401"/>
                  <a:gd name="T8" fmla="*/ 91 w 97"/>
                  <a:gd name="T9" fmla="*/ 10 h 401"/>
                  <a:gd name="T10" fmla="*/ 86 w 97"/>
                  <a:gd name="T11" fmla="*/ 10 h 401"/>
                  <a:gd name="T12" fmla="*/ 81 w 97"/>
                  <a:gd name="T13" fmla="*/ 5 h 401"/>
                  <a:gd name="T14" fmla="*/ 81 w 97"/>
                  <a:gd name="T15" fmla="*/ 5 h 401"/>
                  <a:gd name="T16" fmla="*/ 76 w 97"/>
                  <a:gd name="T17" fmla="*/ 0 h 401"/>
                  <a:gd name="T18" fmla="*/ 71 w 97"/>
                  <a:gd name="T19" fmla="*/ 0 h 401"/>
                  <a:gd name="T20" fmla="*/ 66 w 97"/>
                  <a:gd name="T21" fmla="*/ 0 h 401"/>
                  <a:gd name="T22" fmla="*/ 61 w 97"/>
                  <a:gd name="T23" fmla="*/ 0 h 401"/>
                  <a:gd name="T24" fmla="*/ 56 w 97"/>
                  <a:gd name="T25" fmla="*/ 0 h 401"/>
                  <a:gd name="T26" fmla="*/ 51 w 97"/>
                  <a:gd name="T27" fmla="*/ 0 h 401"/>
                  <a:gd name="T28" fmla="*/ 46 w 97"/>
                  <a:gd name="T29" fmla="*/ 0 h 401"/>
                  <a:gd name="T30" fmla="*/ 41 w 97"/>
                  <a:gd name="T31" fmla="*/ 0 h 401"/>
                  <a:gd name="T32" fmla="*/ 36 w 97"/>
                  <a:gd name="T33" fmla="*/ 0 h 401"/>
                  <a:gd name="T34" fmla="*/ 36 w 97"/>
                  <a:gd name="T35" fmla="*/ 5 h 401"/>
                  <a:gd name="T36" fmla="*/ 31 w 97"/>
                  <a:gd name="T37" fmla="*/ 5 h 401"/>
                  <a:gd name="T38" fmla="*/ 26 w 97"/>
                  <a:gd name="T39" fmla="*/ 10 h 401"/>
                  <a:gd name="T40" fmla="*/ 26 w 97"/>
                  <a:gd name="T41" fmla="*/ 10 h 401"/>
                  <a:gd name="T42" fmla="*/ 20 w 97"/>
                  <a:gd name="T43" fmla="*/ 16 h 401"/>
                  <a:gd name="T44" fmla="*/ 20 w 97"/>
                  <a:gd name="T45" fmla="*/ 16 h 401"/>
                  <a:gd name="T46" fmla="*/ 20 w 97"/>
                  <a:gd name="T47" fmla="*/ 21 h 401"/>
                  <a:gd name="T48" fmla="*/ 20 w 97"/>
                  <a:gd name="T49" fmla="*/ 26 h 401"/>
                  <a:gd name="T50" fmla="*/ 0 w 97"/>
                  <a:gd name="T51" fmla="*/ 396 h 401"/>
                  <a:gd name="T52" fmla="*/ 0 w 97"/>
                  <a:gd name="T53" fmla="*/ 391 h 401"/>
                  <a:gd name="T54" fmla="*/ 0 w 97"/>
                  <a:gd name="T55" fmla="*/ 391 h 401"/>
                  <a:gd name="T56" fmla="*/ 5 w 97"/>
                  <a:gd name="T57" fmla="*/ 386 h 401"/>
                  <a:gd name="T58" fmla="*/ 5 w 97"/>
                  <a:gd name="T59" fmla="*/ 386 h 401"/>
                  <a:gd name="T60" fmla="*/ 10 w 97"/>
                  <a:gd name="T61" fmla="*/ 381 h 401"/>
                  <a:gd name="T62" fmla="*/ 15 w 97"/>
                  <a:gd name="T63" fmla="*/ 376 h 401"/>
                  <a:gd name="T64" fmla="*/ 20 w 97"/>
                  <a:gd name="T65" fmla="*/ 376 h 401"/>
                  <a:gd name="T66" fmla="*/ 20 w 97"/>
                  <a:gd name="T67" fmla="*/ 376 h 401"/>
                  <a:gd name="T68" fmla="*/ 26 w 97"/>
                  <a:gd name="T69" fmla="*/ 371 h 401"/>
                  <a:gd name="T70" fmla="*/ 31 w 97"/>
                  <a:gd name="T71" fmla="*/ 371 h 401"/>
                  <a:gd name="T72" fmla="*/ 36 w 97"/>
                  <a:gd name="T73" fmla="*/ 371 h 401"/>
                  <a:gd name="T74" fmla="*/ 41 w 97"/>
                  <a:gd name="T75" fmla="*/ 371 h 401"/>
                  <a:gd name="T76" fmla="*/ 46 w 97"/>
                  <a:gd name="T77" fmla="*/ 371 h 401"/>
                  <a:gd name="T78" fmla="*/ 51 w 97"/>
                  <a:gd name="T79" fmla="*/ 376 h 401"/>
                  <a:gd name="T80" fmla="*/ 56 w 97"/>
                  <a:gd name="T81" fmla="*/ 376 h 401"/>
                  <a:gd name="T82" fmla="*/ 61 w 97"/>
                  <a:gd name="T83" fmla="*/ 376 h 401"/>
                  <a:gd name="T84" fmla="*/ 66 w 97"/>
                  <a:gd name="T85" fmla="*/ 381 h 401"/>
                  <a:gd name="T86" fmla="*/ 66 w 97"/>
                  <a:gd name="T87" fmla="*/ 381 h 401"/>
                  <a:gd name="T88" fmla="*/ 71 w 97"/>
                  <a:gd name="T89" fmla="*/ 386 h 401"/>
                  <a:gd name="T90" fmla="*/ 76 w 97"/>
                  <a:gd name="T91" fmla="*/ 386 h 401"/>
                  <a:gd name="T92" fmla="*/ 76 w 97"/>
                  <a:gd name="T93" fmla="*/ 391 h 401"/>
                  <a:gd name="T94" fmla="*/ 76 w 97"/>
                  <a:gd name="T95" fmla="*/ 396 h 401"/>
                  <a:gd name="T96" fmla="*/ 76 w 97"/>
                  <a:gd name="T97" fmla="*/ 401 h 401"/>
                  <a:gd name="T98" fmla="*/ 76 w 97"/>
                  <a:gd name="T99" fmla="*/ 40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401">
                    <a:moveTo>
                      <a:pt x="97" y="31"/>
                    </a:moveTo>
                    <a:lnTo>
                      <a:pt x="97" y="26"/>
                    </a:lnTo>
                    <a:lnTo>
                      <a:pt x="97" y="26"/>
                    </a:lnTo>
                    <a:lnTo>
                      <a:pt x="97" y="21"/>
                    </a:lnTo>
                    <a:lnTo>
                      <a:pt x="97" y="21"/>
                    </a:lnTo>
                    <a:lnTo>
                      <a:pt x="91" y="21"/>
                    </a:lnTo>
                    <a:lnTo>
                      <a:pt x="91" y="16"/>
                    </a:lnTo>
                    <a:lnTo>
                      <a:pt x="91" y="16"/>
                    </a:lnTo>
                    <a:lnTo>
                      <a:pt x="91" y="16"/>
                    </a:lnTo>
                    <a:lnTo>
                      <a:pt x="91" y="10"/>
                    </a:lnTo>
                    <a:lnTo>
                      <a:pt x="86" y="10"/>
                    </a:lnTo>
                    <a:lnTo>
                      <a:pt x="86" y="10"/>
                    </a:lnTo>
                    <a:lnTo>
                      <a:pt x="86" y="10"/>
                    </a:lnTo>
                    <a:lnTo>
                      <a:pt x="81" y="5"/>
                    </a:lnTo>
                    <a:lnTo>
                      <a:pt x="81" y="5"/>
                    </a:lnTo>
                    <a:lnTo>
                      <a:pt x="81" y="5"/>
                    </a:lnTo>
                    <a:lnTo>
                      <a:pt x="76" y="5"/>
                    </a:lnTo>
                    <a:lnTo>
                      <a:pt x="76" y="0"/>
                    </a:lnTo>
                    <a:lnTo>
                      <a:pt x="71" y="0"/>
                    </a:lnTo>
                    <a:lnTo>
                      <a:pt x="71" y="0"/>
                    </a:lnTo>
                    <a:lnTo>
                      <a:pt x="71" y="0"/>
                    </a:lnTo>
                    <a:lnTo>
                      <a:pt x="66" y="0"/>
                    </a:lnTo>
                    <a:lnTo>
                      <a:pt x="66"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6" y="5"/>
                    </a:lnTo>
                    <a:lnTo>
                      <a:pt x="31" y="5"/>
                    </a:lnTo>
                    <a:lnTo>
                      <a:pt x="31" y="5"/>
                    </a:lnTo>
                    <a:lnTo>
                      <a:pt x="31" y="5"/>
                    </a:lnTo>
                    <a:lnTo>
                      <a:pt x="26" y="10"/>
                    </a:lnTo>
                    <a:lnTo>
                      <a:pt x="26" y="10"/>
                    </a:lnTo>
                    <a:lnTo>
                      <a:pt x="26" y="10"/>
                    </a:lnTo>
                    <a:lnTo>
                      <a:pt x="20" y="10"/>
                    </a:lnTo>
                    <a:lnTo>
                      <a:pt x="20" y="16"/>
                    </a:lnTo>
                    <a:lnTo>
                      <a:pt x="20" y="16"/>
                    </a:lnTo>
                    <a:lnTo>
                      <a:pt x="20" y="16"/>
                    </a:lnTo>
                    <a:lnTo>
                      <a:pt x="20" y="21"/>
                    </a:lnTo>
                    <a:lnTo>
                      <a:pt x="20" y="21"/>
                    </a:lnTo>
                    <a:lnTo>
                      <a:pt x="20" y="26"/>
                    </a:lnTo>
                    <a:lnTo>
                      <a:pt x="20" y="26"/>
                    </a:lnTo>
                    <a:lnTo>
                      <a:pt x="0" y="401"/>
                    </a:lnTo>
                    <a:lnTo>
                      <a:pt x="0" y="396"/>
                    </a:lnTo>
                    <a:lnTo>
                      <a:pt x="0" y="396"/>
                    </a:lnTo>
                    <a:lnTo>
                      <a:pt x="0" y="391"/>
                    </a:lnTo>
                    <a:lnTo>
                      <a:pt x="0" y="391"/>
                    </a:lnTo>
                    <a:lnTo>
                      <a:pt x="0" y="391"/>
                    </a:lnTo>
                    <a:lnTo>
                      <a:pt x="5" y="386"/>
                    </a:lnTo>
                    <a:lnTo>
                      <a:pt x="5" y="386"/>
                    </a:lnTo>
                    <a:lnTo>
                      <a:pt x="5" y="386"/>
                    </a:lnTo>
                    <a:lnTo>
                      <a:pt x="5" y="386"/>
                    </a:lnTo>
                    <a:lnTo>
                      <a:pt x="10" y="381"/>
                    </a:lnTo>
                    <a:lnTo>
                      <a:pt x="10" y="381"/>
                    </a:lnTo>
                    <a:lnTo>
                      <a:pt x="10" y="381"/>
                    </a:lnTo>
                    <a:lnTo>
                      <a:pt x="15" y="376"/>
                    </a:lnTo>
                    <a:lnTo>
                      <a:pt x="15" y="376"/>
                    </a:lnTo>
                    <a:lnTo>
                      <a:pt x="20" y="376"/>
                    </a:lnTo>
                    <a:lnTo>
                      <a:pt x="20" y="376"/>
                    </a:lnTo>
                    <a:lnTo>
                      <a:pt x="20" y="376"/>
                    </a:lnTo>
                    <a:lnTo>
                      <a:pt x="26" y="376"/>
                    </a:lnTo>
                    <a:lnTo>
                      <a:pt x="26" y="371"/>
                    </a:lnTo>
                    <a:lnTo>
                      <a:pt x="31" y="371"/>
                    </a:lnTo>
                    <a:lnTo>
                      <a:pt x="31" y="371"/>
                    </a:lnTo>
                    <a:lnTo>
                      <a:pt x="36" y="371"/>
                    </a:lnTo>
                    <a:lnTo>
                      <a:pt x="36" y="371"/>
                    </a:lnTo>
                    <a:lnTo>
                      <a:pt x="41" y="371"/>
                    </a:lnTo>
                    <a:lnTo>
                      <a:pt x="41" y="371"/>
                    </a:lnTo>
                    <a:lnTo>
                      <a:pt x="46" y="371"/>
                    </a:lnTo>
                    <a:lnTo>
                      <a:pt x="46" y="371"/>
                    </a:lnTo>
                    <a:lnTo>
                      <a:pt x="51" y="371"/>
                    </a:lnTo>
                    <a:lnTo>
                      <a:pt x="51" y="376"/>
                    </a:lnTo>
                    <a:lnTo>
                      <a:pt x="56" y="376"/>
                    </a:lnTo>
                    <a:lnTo>
                      <a:pt x="56" y="376"/>
                    </a:lnTo>
                    <a:lnTo>
                      <a:pt x="61" y="376"/>
                    </a:lnTo>
                    <a:lnTo>
                      <a:pt x="61" y="376"/>
                    </a:lnTo>
                    <a:lnTo>
                      <a:pt x="61" y="376"/>
                    </a:lnTo>
                    <a:lnTo>
                      <a:pt x="66" y="381"/>
                    </a:lnTo>
                    <a:lnTo>
                      <a:pt x="66" y="381"/>
                    </a:lnTo>
                    <a:lnTo>
                      <a:pt x="66" y="381"/>
                    </a:lnTo>
                    <a:lnTo>
                      <a:pt x="71" y="381"/>
                    </a:lnTo>
                    <a:lnTo>
                      <a:pt x="71" y="386"/>
                    </a:lnTo>
                    <a:lnTo>
                      <a:pt x="71" y="386"/>
                    </a:lnTo>
                    <a:lnTo>
                      <a:pt x="76" y="386"/>
                    </a:lnTo>
                    <a:lnTo>
                      <a:pt x="76" y="391"/>
                    </a:lnTo>
                    <a:lnTo>
                      <a:pt x="76" y="391"/>
                    </a:lnTo>
                    <a:lnTo>
                      <a:pt x="76" y="391"/>
                    </a:lnTo>
                    <a:lnTo>
                      <a:pt x="76" y="396"/>
                    </a:lnTo>
                    <a:lnTo>
                      <a:pt x="76" y="396"/>
                    </a:lnTo>
                    <a:lnTo>
                      <a:pt x="76" y="401"/>
                    </a:lnTo>
                    <a:lnTo>
                      <a:pt x="76" y="401"/>
                    </a:lnTo>
                    <a:lnTo>
                      <a:pt x="76" y="401"/>
                    </a:lnTo>
                    <a:lnTo>
                      <a:pt x="97" y="3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5" name="Oval 64">
                <a:extLst>
                  <a:ext uri="{FF2B5EF4-FFF2-40B4-BE49-F238E27FC236}">
                    <a16:creationId xmlns:a16="http://schemas.microsoft.com/office/drawing/2014/main" id="{3906A8AB-CEB1-1047-1F6B-3D105CB14001}"/>
                  </a:ext>
                </a:extLst>
              </p:cNvPr>
              <p:cNvSpPr>
                <a:spLocks noChangeArrowheads="1"/>
              </p:cNvSpPr>
              <p:nvPr/>
            </p:nvSpPr>
            <p:spPr bwMode="auto">
              <a:xfrm>
                <a:off x="4079" y="3740"/>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66" name="Freeform 768">
                <a:extLst>
                  <a:ext uri="{FF2B5EF4-FFF2-40B4-BE49-F238E27FC236}">
                    <a16:creationId xmlns:a16="http://schemas.microsoft.com/office/drawing/2014/main" id="{58215797-4373-9761-32F0-01F256CD3735}"/>
                  </a:ext>
                </a:extLst>
              </p:cNvPr>
              <p:cNvSpPr>
                <a:spLocks/>
              </p:cNvSpPr>
              <p:nvPr/>
            </p:nvSpPr>
            <p:spPr bwMode="auto">
              <a:xfrm>
                <a:off x="4211" y="3867"/>
                <a:ext cx="147" cy="142"/>
              </a:xfrm>
              <a:custGeom>
                <a:avLst/>
                <a:gdLst>
                  <a:gd name="T0" fmla="*/ 61 w 147"/>
                  <a:gd name="T1" fmla="*/ 5 h 142"/>
                  <a:gd name="T2" fmla="*/ 56 w 147"/>
                  <a:gd name="T3" fmla="*/ 5 h 142"/>
                  <a:gd name="T4" fmla="*/ 51 w 147"/>
                  <a:gd name="T5" fmla="*/ 0 h 142"/>
                  <a:gd name="T6" fmla="*/ 51 w 147"/>
                  <a:gd name="T7" fmla="*/ 0 h 142"/>
                  <a:gd name="T8" fmla="*/ 46 w 147"/>
                  <a:gd name="T9" fmla="*/ 0 h 142"/>
                  <a:gd name="T10" fmla="*/ 41 w 147"/>
                  <a:gd name="T11" fmla="*/ 0 h 142"/>
                  <a:gd name="T12" fmla="*/ 36 w 147"/>
                  <a:gd name="T13" fmla="*/ 0 h 142"/>
                  <a:gd name="T14" fmla="*/ 31 w 147"/>
                  <a:gd name="T15" fmla="*/ 0 h 142"/>
                  <a:gd name="T16" fmla="*/ 26 w 147"/>
                  <a:gd name="T17" fmla="*/ 0 h 142"/>
                  <a:gd name="T18" fmla="*/ 21 w 147"/>
                  <a:gd name="T19" fmla="*/ 5 h 142"/>
                  <a:gd name="T20" fmla="*/ 15 w 147"/>
                  <a:gd name="T21" fmla="*/ 5 h 142"/>
                  <a:gd name="T22" fmla="*/ 10 w 147"/>
                  <a:gd name="T23" fmla="*/ 10 h 142"/>
                  <a:gd name="T24" fmla="*/ 10 w 147"/>
                  <a:gd name="T25" fmla="*/ 15 h 142"/>
                  <a:gd name="T26" fmla="*/ 5 w 147"/>
                  <a:gd name="T27" fmla="*/ 15 h 142"/>
                  <a:gd name="T28" fmla="*/ 5 w 147"/>
                  <a:gd name="T29" fmla="*/ 20 h 142"/>
                  <a:gd name="T30" fmla="*/ 0 w 147"/>
                  <a:gd name="T31" fmla="*/ 25 h 142"/>
                  <a:gd name="T32" fmla="*/ 0 w 147"/>
                  <a:gd name="T33" fmla="*/ 30 h 142"/>
                  <a:gd name="T34" fmla="*/ 0 w 147"/>
                  <a:gd name="T35" fmla="*/ 35 h 142"/>
                  <a:gd name="T36" fmla="*/ 0 w 147"/>
                  <a:gd name="T37" fmla="*/ 40 h 142"/>
                  <a:gd name="T38" fmla="*/ 0 w 147"/>
                  <a:gd name="T39" fmla="*/ 46 h 142"/>
                  <a:gd name="T40" fmla="*/ 0 w 147"/>
                  <a:gd name="T41" fmla="*/ 51 h 142"/>
                  <a:gd name="T42" fmla="*/ 0 w 147"/>
                  <a:gd name="T43" fmla="*/ 56 h 142"/>
                  <a:gd name="T44" fmla="*/ 5 w 147"/>
                  <a:gd name="T45" fmla="*/ 56 h 142"/>
                  <a:gd name="T46" fmla="*/ 5 w 147"/>
                  <a:gd name="T47" fmla="*/ 61 h 142"/>
                  <a:gd name="T48" fmla="*/ 10 w 147"/>
                  <a:gd name="T49" fmla="*/ 66 h 142"/>
                  <a:gd name="T50" fmla="*/ 92 w 147"/>
                  <a:gd name="T51" fmla="*/ 142 h 142"/>
                  <a:gd name="T52" fmla="*/ 87 w 147"/>
                  <a:gd name="T53" fmla="*/ 137 h 142"/>
                  <a:gd name="T54" fmla="*/ 87 w 147"/>
                  <a:gd name="T55" fmla="*/ 132 h 142"/>
                  <a:gd name="T56" fmla="*/ 81 w 147"/>
                  <a:gd name="T57" fmla="*/ 127 h 142"/>
                  <a:gd name="T58" fmla="*/ 81 w 147"/>
                  <a:gd name="T59" fmla="*/ 122 h 142"/>
                  <a:gd name="T60" fmla="*/ 81 w 147"/>
                  <a:gd name="T61" fmla="*/ 117 h 142"/>
                  <a:gd name="T62" fmla="*/ 81 w 147"/>
                  <a:gd name="T63" fmla="*/ 112 h 142"/>
                  <a:gd name="T64" fmla="*/ 81 w 147"/>
                  <a:gd name="T65" fmla="*/ 106 h 142"/>
                  <a:gd name="T66" fmla="*/ 81 w 147"/>
                  <a:gd name="T67" fmla="*/ 101 h 142"/>
                  <a:gd name="T68" fmla="*/ 81 w 147"/>
                  <a:gd name="T69" fmla="*/ 96 h 142"/>
                  <a:gd name="T70" fmla="*/ 87 w 147"/>
                  <a:gd name="T71" fmla="*/ 96 h 142"/>
                  <a:gd name="T72" fmla="*/ 87 w 147"/>
                  <a:gd name="T73" fmla="*/ 91 h 142"/>
                  <a:gd name="T74" fmla="*/ 92 w 147"/>
                  <a:gd name="T75" fmla="*/ 86 h 142"/>
                  <a:gd name="T76" fmla="*/ 97 w 147"/>
                  <a:gd name="T77" fmla="*/ 81 h 142"/>
                  <a:gd name="T78" fmla="*/ 102 w 147"/>
                  <a:gd name="T79" fmla="*/ 81 h 142"/>
                  <a:gd name="T80" fmla="*/ 102 w 147"/>
                  <a:gd name="T81" fmla="*/ 76 h 142"/>
                  <a:gd name="T82" fmla="*/ 107 w 147"/>
                  <a:gd name="T83" fmla="*/ 76 h 142"/>
                  <a:gd name="T84" fmla="*/ 112 w 147"/>
                  <a:gd name="T85" fmla="*/ 76 h 142"/>
                  <a:gd name="T86" fmla="*/ 117 w 147"/>
                  <a:gd name="T87" fmla="*/ 76 h 142"/>
                  <a:gd name="T88" fmla="*/ 122 w 147"/>
                  <a:gd name="T89" fmla="*/ 76 h 142"/>
                  <a:gd name="T90" fmla="*/ 127 w 147"/>
                  <a:gd name="T91" fmla="*/ 76 h 142"/>
                  <a:gd name="T92" fmla="*/ 132 w 147"/>
                  <a:gd name="T93" fmla="*/ 76 h 142"/>
                  <a:gd name="T94" fmla="*/ 137 w 147"/>
                  <a:gd name="T95" fmla="*/ 76 h 142"/>
                  <a:gd name="T96" fmla="*/ 142 w 147"/>
                  <a:gd name="T97" fmla="*/ 81 h 142"/>
                  <a:gd name="T98" fmla="*/ 147 w 147"/>
                  <a:gd name="T99" fmla="*/ 8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42">
                    <a:moveTo>
                      <a:pt x="61" y="10"/>
                    </a:moveTo>
                    <a:lnTo>
                      <a:pt x="61" y="5"/>
                    </a:lnTo>
                    <a:lnTo>
                      <a:pt x="61" y="5"/>
                    </a:lnTo>
                    <a:lnTo>
                      <a:pt x="56" y="5"/>
                    </a:lnTo>
                    <a:lnTo>
                      <a:pt x="56" y="5"/>
                    </a:lnTo>
                    <a:lnTo>
                      <a:pt x="51" y="0"/>
                    </a:lnTo>
                    <a:lnTo>
                      <a:pt x="51" y="0"/>
                    </a:lnTo>
                    <a:lnTo>
                      <a:pt x="51" y="0"/>
                    </a:lnTo>
                    <a:lnTo>
                      <a:pt x="46" y="0"/>
                    </a:lnTo>
                    <a:lnTo>
                      <a:pt x="46" y="0"/>
                    </a:lnTo>
                    <a:lnTo>
                      <a:pt x="41" y="0"/>
                    </a:lnTo>
                    <a:lnTo>
                      <a:pt x="41" y="0"/>
                    </a:lnTo>
                    <a:lnTo>
                      <a:pt x="36" y="0"/>
                    </a:lnTo>
                    <a:lnTo>
                      <a:pt x="36" y="0"/>
                    </a:lnTo>
                    <a:lnTo>
                      <a:pt x="31" y="0"/>
                    </a:lnTo>
                    <a:lnTo>
                      <a:pt x="31" y="0"/>
                    </a:lnTo>
                    <a:lnTo>
                      <a:pt x="26" y="0"/>
                    </a:lnTo>
                    <a:lnTo>
                      <a:pt x="26" y="0"/>
                    </a:lnTo>
                    <a:lnTo>
                      <a:pt x="21" y="0"/>
                    </a:lnTo>
                    <a:lnTo>
                      <a:pt x="21" y="5"/>
                    </a:lnTo>
                    <a:lnTo>
                      <a:pt x="21" y="5"/>
                    </a:lnTo>
                    <a:lnTo>
                      <a:pt x="15" y="5"/>
                    </a:lnTo>
                    <a:lnTo>
                      <a:pt x="15" y="10"/>
                    </a:lnTo>
                    <a:lnTo>
                      <a:pt x="10" y="10"/>
                    </a:lnTo>
                    <a:lnTo>
                      <a:pt x="10" y="10"/>
                    </a:lnTo>
                    <a:lnTo>
                      <a:pt x="10" y="15"/>
                    </a:lnTo>
                    <a:lnTo>
                      <a:pt x="5" y="15"/>
                    </a:lnTo>
                    <a:lnTo>
                      <a:pt x="5" y="15"/>
                    </a:lnTo>
                    <a:lnTo>
                      <a:pt x="5" y="20"/>
                    </a:lnTo>
                    <a:lnTo>
                      <a:pt x="5" y="20"/>
                    </a:lnTo>
                    <a:lnTo>
                      <a:pt x="0" y="25"/>
                    </a:lnTo>
                    <a:lnTo>
                      <a:pt x="0" y="25"/>
                    </a:lnTo>
                    <a:lnTo>
                      <a:pt x="0" y="25"/>
                    </a:lnTo>
                    <a:lnTo>
                      <a:pt x="0" y="30"/>
                    </a:lnTo>
                    <a:lnTo>
                      <a:pt x="0" y="30"/>
                    </a:lnTo>
                    <a:lnTo>
                      <a:pt x="0" y="35"/>
                    </a:lnTo>
                    <a:lnTo>
                      <a:pt x="0" y="35"/>
                    </a:lnTo>
                    <a:lnTo>
                      <a:pt x="0" y="40"/>
                    </a:lnTo>
                    <a:lnTo>
                      <a:pt x="0" y="40"/>
                    </a:lnTo>
                    <a:lnTo>
                      <a:pt x="0" y="46"/>
                    </a:lnTo>
                    <a:lnTo>
                      <a:pt x="0" y="46"/>
                    </a:lnTo>
                    <a:lnTo>
                      <a:pt x="0" y="51"/>
                    </a:lnTo>
                    <a:lnTo>
                      <a:pt x="0" y="51"/>
                    </a:lnTo>
                    <a:lnTo>
                      <a:pt x="0" y="56"/>
                    </a:lnTo>
                    <a:lnTo>
                      <a:pt x="5" y="56"/>
                    </a:lnTo>
                    <a:lnTo>
                      <a:pt x="5" y="56"/>
                    </a:lnTo>
                    <a:lnTo>
                      <a:pt x="5" y="61"/>
                    </a:lnTo>
                    <a:lnTo>
                      <a:pt x="5" y="61"/>
                    </a:lnTo>
                    <a:lnTo>
                      <a:pt x="10" y="66"/>
                    </a:lnTo>
                    <a:lnTo>
                      <a:pt x="10" y="66"/>
                    </a:lnTo>
                    <a:lnTo>
                      <a:pt x="92" y="142"/>
                    </a:lnTo>
                    <a:lnTo>
                      <a:pt x="92" y="142"/>
                    </a:lnTo>
                    <a:lnTo>
                      <a:pt x="87" y="137"/>
                    </a:lnTo>
                    <a:lnTo>
                      <a:pt x="87" y="137"/>
                    </a:lnTo>
                    <a:lnTo>
                      <a:pt x="87" y="132"/>
                    </a:lnTo>
                    <a:lnTo>
                      <a:pt x="87" y="132"/>
                    </a:lnTo>
                    <a:lnTo>
                      <a:pt x="81" y="132"/>
                    </a:lnTo>
                    <a:lnTo>
                      <a:pt x="81" y="127"/>
                    </a:lnTo>
                    <a:lnTo>
                      <a:pt x="81" y="127"/>
                    </a:lnTo>
                    <a:lnTo>
                      <a:pt x="81" y="122"/>
                    </a:lnTo>
                    <a:lnTo>
                      <a:pt x="81" y="122"/>
                    </a:lnTo>
                    <a:lnTo>
                      <a:pt x="81" y="117"/>
                    </a:lnTo>
                    <a:lnTo>
                      <a:pt x="81" y="117"/>
                    </a:lnTo>
                    <a:lnTo>
                      <a:pt x="81" y="112"/>
                    </a:lnTo>
                    <a:lnTo>
                      <a:pt x="81" y="112"/>
                    </a:lnTo>
                    <a:lnTo>
                      <a:pt x="81" y="106"/>
                    </a:lnTo>
                    <a:lnTo>
                      <a:pt x="81" y="106"/>
                    </a:lnTo>
                    <a:lnTo>
                      <a:pt x="81" y="101"/>
                    </a:lnTo>
                    <a:lnTo>
                      <a:pt x="81" y="101"/>
                    </a:lnTo>
                    <a:lnTo>
                      <a:pt x="81" y="96"/>
                    </a:lnTo>
                    <a:lnTo>
                      <a:pt x="87" y="96"/>
                    </a:lnTo>
                    <a:lnTo>
                      <a:pt x="87" y="96"/>
                    </a:lnTo>
                    <a:lnTo>
                      <a:pt x="87" y="91"/>
                    </a:lnTo>
                    <a:lnTo>
                      <a:pt x="87" y="91"/>
                    </a:lnTo>
                    <a:lnTo>
                      <a:pt x="92" y="86"/>
                    </a:lnTo>
                    <a:lnTo>
                      <a:pt x="92" y="86"/>
                    </a:lnTo>
                    <a:lnTo>
                      <a:pt x="92" y="86"/>
                    </a:lnTo>
                    <a:lnTo>
                      <a:pt x="97" y="81"/>
                    </a:lnTo>
                    <a:lnTo>
                      <a:pt x="97" y="81"/>
                    </a:lnTo>
                    <a:lnTo>
                      <a:pt x="102" y="81"/>
                    </a:lnTo>
                    <a:lnTo>
                      <a:pt x="102" y="81"/>
                    </a:lnTo>
                    <a:lnTo>
                      <a:pt x="102" y="76"/>
                    </a:lnTo>
                    <a:lnTo>
                      <a:pt x="107" y="76"/>
                    </a:lnTo>
                    <a:lnTo>
                      <a:pt x="107" y="76"/>
                    </a:lnTo>
                    <a:lnTo>
                      <a:pt x="112" y="76"/>
                    </a:lnTo>
                    <a:lnTo>
                      <a:pt x="112" y="76"/>
                    </a:lnTo>
                    <a:lnTo>
                      <a:pt x="117" y="76"/>
                    </a:lnTo>
                    <a:lnTo>
                      <a:pt x="117" y="76"/>
                    </a:lnTo>
                    <a:lnTo>
                      <a:pt x="122" y="76"/>
                    </a:lnTo>
                    <a:lnTo>
                      <a:pt x="122" y="76"/>
                    </a:lnTo>
                    <a:lnTo>
                      <a:pt x="127" y="76"/>
                    </a:lnTo>
                    <a:lnTo>
                      <a:pt x="127" y="76"/>
                    </a:lnTo>
                    <a:lnTo>
                      <a:pt x="132" y="76"/>
                    </a:lnTo>
                    <a:lnTo>
                      <a:pt x="132" y="76"/>
                    </a:lnTo>
                    <a:lnTo>
                      <a:pt x="137" y="76"/>
                    </a:lnTo>
                    <a:lnTo>
                      <a:pt x="137" y="76"/>
                    </a:lnTo>
                    <a:lnTo>
                      <a:pt x="137" y="81"/>
                    </a:lnTo>
                    <a:lnTo>
                      <a:pt x="142" y="81"/>
                    </a:lnTo>
                    <a:lnTo>
                      <a:pt x="142" y="81"/>
                    </a:lnTo>
                    <a:lnTo>
                      <a:pt x="147" y="81"/>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7" name="Oval 66">
                <a:extLst>
                  <a:ext uri="{FF2B5EF4-FFF2-40B4-BE49-F238E27FC236}">
                    <a16:creationId xmlns:a16="http://schemas.microsoft.com/office/drawing/2014/main" id="{1F62094D-3F68-27A3-F185-B61D1799C789}"/>
                  </a:ext>
                </a:extLst>
              </p:cNvPr>
              <p:cNvSpPr>
                <a:spLocks noChangeArrowheads="1"/>
              </p:cNvSpPr>
              <p:nvPr/>
            </p:nvSpPr>
            <p:spPr bwMode="auto">
              <a:xfrm>
                <a:off x="3181" y="837"/>
                <a:ext cx="107" cy="10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68" name="Freeform 770">
                <a:extLst>
                  <a:ext uri="{FF2B5EF4-FFF2-40B4-BE49-F238E27FC236}">
                    <a16:creationId xmlns:a16="http://schemas.microsoft.com/office/drawing/2014/main" id="{FF1D8D97-D5D3-6D87-9198-C9A28D3DDBB5}"/>
                  </a:ext>
                </a:extLst>
              </p:cNvPr>
              <p:cNvSpPr>
                <a:spLocks/>
              </p:cNvSpPr>
              <p:nvPr/>
            </p:nvSpPr>
            <p:spPr bwMode="auto">
              <a:xfrm>
                <a:off x="2953" y="842"/>
                <a:ext cx="249" cy="87"/>
              </a:xfrm>
              <a:custGeom>
                <a:avLst/>
                <a:gdLst>
                  <a:gd name="T0" fmla="*/ 244 w 249"/>
                  <a:gd name="T1" fmla="*/ 87 h 87"/>
                  <a:gd name="T2" fmla="*/ 244 w 249"/>
                  <a:gd name="T3" fmla="*/ 87 h 87"/>
                  <a:gd name="T4" fmla="*/ 244 w 249"/>
                  <a:gd name="T5" fmla="*/ 87 h 87"/>
                  <a:gd name="T6" fmla="*/ 244 w 249"/>
                  <a:gd name="T7" fmla="*/ 82 h 87"/>
                  <a:gd name="T8" fmla="*/ 249 w 249"/>
                  <a:gd name="T9" fmla="*/ 82 h 87"/>
                  <a:gd name="T10" fmla="*/ 249 w 249"/>
                  <a:gd name="T11" fmla="*/ 77 h 87"/>
                  <a:gd name="T12" fmla="*/ 249 w 249"/>
                  <a:gd name="T13" fmla="*/ 71 h 87"/>
                  <a:gd name="T14" fmla="*/ 249 w 249"/>
                  <a:gd name="T15" fmla="*/ 71 h 87"/>
                  <a:gd name="T16" fmla="*/ 249 w 249"/>
                  <a:gd name="T17" fmla="*/ 66 h 87"/>
                  <a:gd name="T18" fmla="*/ 249 w 249"/>
                  <a:gd name="T19" fmla="*/ 61 h 87"/>
                  <a:gd name="T20" fmla="*/ 249 w 249"/>
                  <a:gd name="T21" fmla="*/ 56 h 87"/>
                  <a:gd name="T22" fmla="*/ 249 w 249"/>
                  <a:gd name="T23" fmla="*/ 51 h 87"/>
                  <a:gd name="T24" fmla="*/ 249 w 249"/>
                  <a:gd name="T25" fmla="*/ 46 h 87"/>
                  <a:gd name="T26" fmla="*/ 249 w 249"/>
                  <a:gd name="T27" fmla="*/ 41 h 87"/>
                  <a:gd name="T28" fmla="*/ 249 w 249"/>
                  <a:gd name="T29" fmla="*/ 36 h 87"/>
                  <a:gd name="T30" fmla="*/ 249 w 249"/>
                  <a:gd name="T31" fmla="*/ 31 h 87"/>
                  <a:gd name="T32" fmla="*/ 249 w 249"/>
                  <a:gd name="T33" fmla="*/ 26 h 87"/>
                  <a:gd name="T34" fmla="*/ 249 w 249"/>
                  <a:gd name="T35" fmla="*/ 26 h 87"/>
                  <a:gd name="T36" fmla="*/ 249 w 249"/>
                  <a:gd name="T37" fmla="*/ 21 h 87"/>
                  <a:gd name="T38" fmla="*/ 249 w 249"/>
                  <a:gd name="T39" fmla="*/ 16 h 87"/>
                  <a:gd name="T40" fmla="*/ 249 w 249"/>
                  <a:gd name="T41" fmla="*/ 16 h 87"/>
                  <a:gd name="T42" fmla="*/ 249 w 249"/>
                  <a:gd name="T43" fmla="*/ 11 h 87"/>
                  <a:gd name="T44" fmla="*/ 249 w 249"/>
                  <a:gd name="T45" fmla="*/ 11 h 87"/>
                  <a:gd name="T46" fmla="*/ 249 w 249"/>
                  <a:gd name="T47" fmla="*/ 11 h 87"/>
                  <a:gd name="T48" fmla="*/ 249 w 249"/>
                  <a:gd name="T49" fmla="*/ 11 h 87"/>
                  <a:gd name="T50" fmla="*/ 5 w 249"/>
                  <a:gd name="T51" fmla="*/ 0 h 87"/>
                  <a:gd name="T52" fmla="*/ 5 w 249"/>
                  <a:gd name="T53" fmla="*/ 0 h 87"/>
                  <a:gd name="T54" fmla="*/ 5 w 249"/>
                  <a:gd name="T55" fmla="*/ 0 h 87"/>
                  <a:gd name="T56" fmla="*/ 5 w 249"/>
                  <a:gd name="T57" fmla="*/ 0 h 87"/>
                  <a:gd name="T58" fmla="*/ 5 w 249"/>
                  <a:gd name="T59" fmla="*/ 5 h 87"/>
                  <a:gd name="T60" fmla="*/ 5 w 249"/>
                  <a:gd name="T61" fmla="*/ 5 h 87"/>
                  <a:gd name="T62" fmla="*/ 5 w 249"/>
                  <a:gd name="T63" fmla="*/ 11 h 87"/>
                  <a:gd name="T64" fmla="*/ 5 w 249"/>
                  <a:gd name="T65" fmla="*/ 16 h 87"/>
                  <a:gd name="T66" fmla="*/ 5 w 249"/>
                  <a:gd name="T67" fmla="*/ 21 h 87"/>
                  <a:gd name="T68" fmla="*/ 5 w 249"/>
                  <a:gd name="T69" fmla="*/ 26 h 87"/>
                  <a:gd name="T70" fmla="*/ 5 w 249"/>
                  <a:gd name="T71" fmla="*/ 31 h 87"/>
                  <a:gd name="T72" fmla="*/ 5 w 249"/>
                  <a:gd name="T73" fmla="*/ 36 h 87"/>
                  <a:gd name="T74" fmla="*/ 5 w 249"/>
                  <a:gd name="T75" fmla="*/ 41 h 87"/>
                  <a:gd name="T76" fmla="*/ 5 w 249"/>
                  <a:gd name="T77" fmla="*/ 41 h 87"/>
                  <a:gd name="T78" fmla="*/ 5 w 249"/>
                  <a:gd name="T79" fmla="*/ 46 h 87"/>
                  <a:gd name="T80" fmla="*/ 5 w 249"/>
                  <a:gd name="T81" fmla="*/ 51 h 87"/>
                  <a:gd name="T82" fmla="*/ 5 w 249"/>
                  <a:gd name="T83" fmla="*/ 56 h 87"/>
                  <a:gd name="T84" fmla="*/ 0 w 249"/>
                  <a:gd name="T85" fmla="*/ 61 h 87"/>
                  <a:gd name="T86" fmla="*/ 0 w 249"/>
                  <a:gd name="T87" fmla="*/ 66 h 87"/>
                  <a:gd name="T88" fmla="*/ 0 w 249"/>
                  <a:gd name="T89" fmla="*/ 66 h 87"/>
                  <a:gd name="T90" fmla="*/ 0 w 249"/>
                  <a:gd name="T91" fmla="*/ 71 h 87"/>
                  <a:gd name="T92" fmla="*/ 0 w 249"/>
                  <a:gd name="T93" fmla="*/ 71 h 87"/>
                  <a:gd name="T94" fmla="*/ 0 w 249"/>
                  <a:gd name="T95" fmla="*/ 77 h 87"/>
                  <a:gd name="T96" fmla="*/ 0 w 249"/>
                  <a:gd name="T97" fmla="*/ 77 h 87"/>
                  <a:gd name="T98" fmla="*/ 0 w 249"/>
                  <a:gd name="T99" fmla="*/ 7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9" h="87">
                    <a:moveTo>
                      <a:pt x="244" y="87"/>
                    </a:moveTo>
                    <a:lnTo>
                      <a:pt x="244" y="87"/>
                    </a:lnTo>
                    <a:lnTo>
                      <a:pt x="244" y="87"/>
                    </a:lnTo>
                    <a:lnTo>
                      <a:pt x="244" y="87"/>
                    </a:lnTo>
                    <a:lnTo>
                      <a:pt x="244" y="87"/>
                    </a:lnTo>
                    <a:lnTo>
                      <a:pt x="244" y="87"/>
                    </a:lnTo>
                    <a:lnTo>
                      <a:pt x="244" y="82"/>
                    </a:lnTo>
                    <a:lnTo>
                      <a:pt x="244" y="82"/>
                    </a:lnTo>
                    <a:lnTo>
                      <a:pt x="249" y="82"/>
                    </a:lnTo>
                    <a:lnTo>
                      <a:pt x="249" y="82"/>
                    </a:lnTo>
                    <a:lnTo>
                      <a:pt x="249" y="77"/>
                    </a:lnTo>
                    <a:lnTo>
                      <a:pt x="249" y="77"/>
                    </a:lnTo>
                    <a:lnTo>
                      <a:pt x="249" y="77"/>
                    </a:lnTo>
                    <a:lnTo>
                      <a:pt x="249" y="71"/>
                    </a:lnTo>
                    <a:lnTo>
                      <a:pt x="249" y="71"/>
                    </a:lnTo>
                    <a:lnTo>
                      <a:pt x="249" y="71"/>
                    </a:lnTo>
                    <a:lnTo>
                      <a:pt x="249" y="66"/>
                    </a:lnTo>
                    <a:lnTo>
                      <a:pt x="249" y="66"/>
                    </a:lnTo>
                    <a:lnTo>
                      <a:pt x="249" y="61"/>
                    </a:lnTo>
                    <a:lnTo>
                      <a:pt x="249" y="61"/>
                    </a:lnTo>
                    <a:lnTo>
                      <a:pt x="249" y="61"/>
                    </a:lnTo>
                    <a:lnTo>
                      <a:pt x="249" y="56"/>
                    </a:lnTo>
                    <a:lnTo>
                      <a:pt x="249" y="56"/>
                    </a:lnTo>
                    <a:lnTo>
                      <a:pt x="249" y="51"/>
                    </a:lnTo>
                    <a:lnTo>
                      <a:pt x="249" y="51"/>
                    </a:lnTo>
                    <a:lnTo>
                      <a:pt x="249" y="46"/>
                    </a:lnTo>
                    <a:lnTo>
                      <a:pt x="249" y="46"/>
                    </a:lnTo>
                    <a:lnTo>
                      <a:pt x="249" y="41"/>
                    </a:lnTo>
                    <a:lnTo>
                      <a:pt x="249" y="41"/>
                    </a:lnTo>
                    <a:lnTo>
                      <a:pt x="249" y="36"/>
                    </a:lnTo>
                    <a:lnTo>
                      <a:pt x="249" y="36"/>
                    </a:lnTo>
                    <a:lnTo>
                      <a:pt x="249" y="31"/>
                    </a:lnTo>
                    <a:lnTo>
                      <a:pt x="249" y="31"/>
                    </a:lnTo>
                    <a:lnTo>
                      <a:pt x="249" y="26"/>
                    </a:lnTo>
                    <a:lnTo>
                      <a:pt x="249" y="26"/>
                    </a:lnTo>
                    <a:lnTo>
                      <a:pt x="249" y="26"/>
                    </a:lnTo>
                    <a:lnTo>
                      <a:pt x="249" y="21"/>
                    </a:lnTo>
                    <a:lnTo>
                      <a:pt x="249" y="21"/>
                    </a:lnTo>
                    <a:lnTo>
                      <a:pt x="249" y="21"/>
                    </a:lnTo>
                    <a:lnTo>
                      <a:pt x="249" y="16"/>
                    </a:lnTo>
                    <a:lnTo>
                      <a:pt x="249" y="16"/>
                    </a:lnTo>
                    <a:lnTo>
                      <a:pt x="249" y="16"/>
                    </a:lnTo>
                    <a:lnTo>
                      <a:pt x="249" y="16"/>
                    </a:lnTo>
                    <a:lnTo>
                      <a:pt x="249" y="11"/>
                    </a:lnTo>
                    <a:lnTo>
                      <a:pt x="249" y="11"/>
                    </a:lnTo>
                    <a:lnTo>
                      <a:pt x="249" y="11"/>
                    </a:lnTo>
                    <a:lnTo>
                      <a:pt x="249" y="11"/>
                    </a:lnTo>
                    <a:lnTo>
                      <a:pt x="249" y="11"/>
                    </a:lnTo>
                    <a:lnTo>
                      <a:pt x="249" y="11"/>
                    </a:lnTo>
                    <a:lnTo>
                      <a:pt x="249" y="11"/>
                    </a:lnTo>
                    <a:lnTo>
                      <a:pt x="5" y="0"/>
                    </a:lnTo>
                    <a:lnTo>
                      <a:pt x="5" y="0"/>
                    </a:lnTo>
                    <a:lnTo>
                      <a:pt x="5" y="0"/>
                    </a:lnTo>
                    <a:lnTo>
                      <a:pt x="5" y="0"/>
                    </a:lnTo>
                    <a:lnTo>
                      <a:pt x="5" y="0"/>
                    </a:lnTo>
                    <a:lnTo>
                      <a:pt x="5" y="0"/>
                    </a:lnTo>
                    <a:lnTo>
                      <a:pt x="5" y="0"/>
                    </a:lnTo>
                    <a:lnTo>
                      <a:pt x="5" y="0"/>
                    </a:lnTo>
                    <a:lnTo>
                      <a:pt x="5" y="5"/>
                    </a:lnTo>
                    <a:lnTo>
                      <a:pt x="5" y="5"/>
                    </a:lnTo>
                    <a:lnTo>
                      <a:pt x="5" y="5"/>
                    </a:lnTo>
                    <a:lnTo>
                      <a:pt x="5" y="5"/>
                    </a:lnTo>
                    <a:lnTo>
                      <a:pt x="5" y="11"/>
                    </a:lnTo>
                    <a:lnTo>
                      <a:pt x="5" y="11"/>
                    </a:lnTo>
                    <a:lnTo>
                      <a:pt x="5" y="16"/>
                    </a:lnTo>
                    <a:lnTo>
                      <a:pt x="5" y="16"/>
                    </a:lnTo>
                    <a:lnTo>
                      <a:pt x="5" y="16"/>
                    </a:lnTo>
                    <a:lnTo>
                      <a:pt x="5" y="21"/>
                    </a:lnTo>
                    <a:lnTo>
                      <a:pt x="5" y="21"/>
                    </a:lnTo>
                    <a:lnTo>
                      <a:pt x="5" y="26"/>
                    </a:lnTo>
                    <a:lnTo>
                      <a:pt x="5" y="26"/>
                    </a:lnTo>
                    <a:lnTo>
                      <a:pt x="5" y="31"/>
                    </a:lnTo>
                    <a:lnTo>
                      <a:pt x="5" y="31"/>
                    </a:lnTo>
                    <a:lnTo>
                      <a:pt x="5" y="36"/>
                    </a:lnTo>
                    <a:lnTo>
                      <a:pt x="5" y="36"/>
                    </a:lnTo>
                    <a:lnTo>
                      <a:pt x="5" y="41"/>
                    </a:lnTo>
                    <a:lnTo>
                      <a:pt x="5" y="41"/>
                    </a:lnTo>
                    <a:lnTo>
                      <a:pt x="5" y="41"/>
                    </a:lnTo>
                    <a:lnTo>
                      <a:pt x="5" y="46"/>
                    </a:lnTo>
                    <a:lnTo>
                      <a:pt x="5" y="46"/>
                    </a:lnTo>
                    <a:lnTo>
                      <a:pt x="5" y="51"/>
                    </a:lnTo>
                    <a:lnTo>
                      <a:pt x="5" y="51"/>
                    </a:lnTo>
                    <a:lnTo>
                      <a:pt x="5" y="56"/>
                    </a:lnTo>
                    <a:lnTo>
                      <a:pt x="5" y="56"/>
                    </a:lnTo>
                    <a:lnTo>
                      <a:pt x="0" y="61"/>
                    </a:lnTo>
                    <a:lnTo>
                      <a:pt x="0" y="61"/>
                    </a:lnTo>
                    <a:lnTo>
                      <a:pt x="0" y="61"/>
                    </a:lnTo>
                    <a:lnTo>
                      <a:pt x="0" y="66"/>
                    </a:lnTo>
                    <a:lnTo>
                      <a:pt x="0" y="66"/>
                    </a:lnTo>
                    <a:lnTo>
                      <a:pt x="0" y="66"/>
                    </a:lnTo>
                    <a:lnTo>
                      <a:pt x="0" y="71"/>
                    </a:lnTo>
                    <a:lnTo>
                      <a:pt x="0" y="71"/>
                    </a:lnTo>
                    <a:lnTo>
                      <a:pt x="0" y="71"/>
                    </a:lnTo>
                    <a:lnTo>
                      <a:pt x="0" y="71"/>
                    </a:lnTo>
                    <a:lnTo>
                      <a:pt x="0" y="71"/>
                    </a:lnTo>
                    <a:lnTo>
                      <a:pt x="0" y="77"/>
                    </a:lnTo>
                    <a:lnTo>
                      <a:pt x="0" y="77"/>
                    </a:lnTo>
                    <a:lnTo>
                      <a:pt x="0" y="77"/>
                    </a:lnTo>
                    <a:lnTo>
                      <a:pt x="0" y="77"/>
                    </a:lnTo>
                    <a:lnTo>
                      <a:pt x="0" y="77"/>
                    </a:lnTo>
                    <a:lnTo>
                      <a:pt x="244" y="8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9" name="Oval 68">
                <a:extLst>
                  <a:ext uri="{FF2B5EF4-FFF2-40B4-BE49-F238E27FC236}">
                    <a16:creationId xmlns:a16="http://schemas.microsoft.com/office/drawing/2014/main" id="{7160F54A-A215-D5F3-B749-B558EEECC6FE}"/>
                  </a:ext>
                </a:extLst>
              </p:cNvPr>
              <p:cNvSpPr>
                <a:spLocks noChangeArrowheads="1"/>
              </p:cNvSpPr>
              <p:nvPr/>
            </p:nvSpPr>
            <p:spPr bwMode="auto">
              <a:xfrm>
                <a:off x="2664" y="3791"/>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70" name="Freeform 772">
                <a:extLst>
                  <a:ext uri="{FF2B5EF4-FFF2-40B4-BE49-F238E27FC236}">
                    <a16:creationId xmlns:a16="http://schemas.microsoft.com/office/drawing/2014/main" id="{4DE82432-350E-B91D-4D33-321B6FADAE65}"/>
                  </a:ext>
                </a:extLst>
              </p:cNvPr>
              <p:cNvSpPr>
                <a:spLocks/>
              </p:cNvSpPr>
              <p:nvPr/>
            </p:nvSpPr>
            <p:spPr bwMode="auto">
              <a:xfrm>
                <a:off x="2684" y="3593"/>
                <a:ext cx="102" cy="238"/>
              </a:xfrm>
              <a:custGeom>
                <a:avLst/>
                <a:gdLst>
                  <a:gd name="T0" fmla="*/ 0 w 102"/>
                  <a:gd name="T1" fmla="*/ 218 h 238"/>
                  <a:gd name="T2" fmla="*/ 0 w 102"/>
                  <a:gd name="T3" fmla="*/ 223 h 238"/>
                  <a:gd name="T4" fmla="*/ 0 w 102"/>
                  <a:gd name="T5" fmla="*/ 223 h 238"/>
                  <a:gd name="T6" fmla="*/ 5 w 102"/>
                  <a:gd name="T7" fmla="*/ 228 h 238"/>
                  <a:gd name="T8" fmla="*/ 5 w 102"/>
                  <a:gd name="T9" fmla="*/ 228 h 238"/>
                  <a:gd name="T10" fmla="*/ 10 w 102"/>
                  <a:gd name="T11" fmla="*/ 228 h 238"/>
                  <a:gd name="T12" fmla="*/ 10 w 102"/>
                  <a:gd name="T13" fmla="*/ 233 h 238"/>
                  <a:gd name="T14" fmla="*/ 15 w 102"/>
                  <a:gd name="T15" fmla="*/ 233 h 238"/>
                  <a:gd name="T16" fmla="*/ 20 w 102"/>
                  <a:gd name="T17" fmla="*/ 233 h 238"/>
                  <a:gd name="T18" fmla="*/ 25 w 102"/>
                  <a:gd name="T19" fmla="*/ 238 h 238"/>
                  <a:gd name="T20" fmla="*/ 30 w 102"/>
                  <a:gd name="T21" fmla="*/ 238 h 238"/>
                  <a:gd name="T22" fmla="*/ 36 w 102"/>
                  <a:gd name="T23" fmla="*/ 238 h 238"/>
                  <a:gd name="T24" fmla="*/ 36 w 102"/>
                  <a:gd name="T25" fmla="*/ 238 h 238"/>
                  <a:gd name="T26" fmla="*/ 41 w 102"/>
                  <a:gd name="T27" fmla="*/ 238 h 238"/>
                  <a:gd name="T28" fmla="*/ 46 w 102"/>
                  <a:gd name="T29" fmla="*/ 238 h 238"/>
                  <a:gd name="T30" fmla="*/ 51 w 102"/>
                  <a:gd name="T31" fmla="*/ 238 h 238"/>
                  <a:gd name="T32" fmla="*/ 56 w 102"/>
                  <a:gd name="T33" fmla="*/ 238 h 238"/>
                  <a:gd name="T34" fmla="*/ 61 w 102"/>
                  <a:gd name="T35" fmla="*/ 238 h 238"/>
                  <a:gd name="T36" fmla="*/ 66 w 102"/>
                  <a:gd name="T37" fmla="*/ 238 h 238"/>
                  <a:gd name="T38" fmla="*/ 66 w 102"/>
                  <a:gd name="T39" fmla="*/ 233 h 238"/>
                  <a:gd name="T40" fmla="*/ 71 w 102"/>
                  <a:gd name="T41" fmla="*/ 233 h 238"/>
                  <a:gd name="T42" fmla="*/ 71 w 102"/>
                  <a:gd name="T43" fmla="*/ 233 h 238"/>
                  <a:gd name="T44" fmla="*/ 76 w 102"/>
                  <a:gd name="T45" fmla="*/ 228 h 238"/>
                  <a:gd name="T46" fmla="*/ 76 w 102"/>
                  <a:gd name="T47" fmla="*/ 228 h 238"/>
                  <a:gd name="T48" fmla="*/ 76 w 102"/>
                  <a:gd name="T49" fmla="*/ 223 h 238"/>
                  <a:gd name="T50" fmla="*/ 102 w 102"/>
                  <a:gd name="T51" fmla="*/ 10 h 238"/>
                  <a:gd name="T52" fmla="*/ 102 w 102"/>
                  <a:gd name="T53" fmla="*/ 10 h 238"/>
                  <a:gd name="T54" fmla="*/ 96 w 102"/>
                  <a:gd name="T55" fmla="*/ 15 h 238"/>
                  <a:gd name="T56" fmla="*/ 96 w 102"/>
                  <a:gd name="T57" fmla="*/ 15 h 238"/>
                  <a:gd name="T58" fmla="*/ 91 w 102"/>
                  <a:gd name="T59" fmla="*/ 15 h 238"/>
                  <a:gd name="T60" fmla="*/ 91 w 102"/>
                  <a:gd name="T61" fmla="*/ 20 h 238"/>
                  <a:gd name="T62" fmla="*/ 86 w 102"/>
                  <a:gd name="T63" fmla="*/ 20 h 238"/>
                  <a:gd name="T64" fmla="*/ 81 w 102"/>
                  <a:gd name="T65" fmla="*/ 20 h 238"/>
                  <a:gd name="T66" fmla="*/ 76 w 102"/>
                  <a:gd name="T67" fmla="*/ 20 h 238"/>
                  <a:gd name="T68" fmla="*/ 71 w 102"/>
                  <a:gd name="T69" fmla="*/ 20 h 238"/>
                  <a:gd name="T70" fmla="*/ 71 w 102"/>
                  <a:gd name="T71" fmla="*/ 25 h 238"/>
                  <a:gd name="T72" fmla="*/ 66 w 102"/>
                  <a:gd name="T73" fmla="*/ 20 h 238"/>
                  <a:gd name="T74" fmla="*/ 61 w 102"/>
                  <a:gd name="T75" fmla="*/ 20 h 238"/>
                  <a:gd name="T76" fmla="*/ 56 w 102"/>
                  <a:gd name="T77" fmla="*/ 20 h 238"/>
                  <a:gd name="T78" fmla="*/ 51 w 102"/>
                  <a:gd name="T79" fmla="*/ 20 h 238"/>
                  <a:gd name="T80" fmla="*/ 46 w 102"/>
                  <a:gd name="T81" fmla="*/ 20 h 238"/>
                  <a:gd name="T82" fmla="*/ 41 w 102"/>
                  <a:gd name="T83" fmla="*/ 15 h 238"/>
                  <a:gd name="T84" fmla="*/ 36 w 102"/>
                  <a:gd name="T85" fmla="*/ 15 h 238"/>
                  <a:gd name="T86" fmla="*/ 30 w 102"/>
                  <a:gd name="T87" fmla="*/ 15 h 238"/>
                  <a:gd name="T88" fmla="*/ 30 w 102"/>
                  <a:gd name="T89" fmla="*/ 10 h 238"/>
                  <a:gd name="T90" fmla="*/ 25 w 102"/>
                  <a:gd name="T91" fmla="*/ 10 h 238"/>
                  <a:gd name="T92" fmla="*/ 25 w 102"/>
                  <a:gd name="T93" fmla="*/ 5 h 238"/>
                  <a:gd name="T94" fmla="*/ 25 w 102"/>
                  <a:gd name="T95" fmla="*/ 5 h 238"/>
                  <a:gd name="T96" fmla="*/ 25 w 102"/>
                  <a:gd name="T97" fmla="*/ 5 h 238"/>
                  <a:gd name="T98" fmla="*/ 25 w 102"/>
                  <a:gd name="T99"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238">
                    <a:moveTo>
                      <a:pt x="0" y="218"/>
                    </a:moveTo>
                    <a:lnTo>
                      <a:pt x="0" y="218"/>
                    </a:lnTo>
                    <a:lnTo>
                      <a:pt x="0" y="218"/>
                    </a:lnTo>
                    <a:lnTo>
                      <a:pt x="0" y="223"/>
                    </a:lnTo>
                    <a:lnTo>
                      <a:pt x="0" y="223"/>
                    </a:lnTo>
                    <a:lnTo>
                      <a:pt x="0" y="223"/>
                    </a:lnTo>
                    <a:lnTo>
                      <a:pt x="0" y="223"/>
                    </a:lnTo>
                    <a:lnTo>
                      <a:pt x="5" y="228"/>
                    </a:lnTo>
                    <a:lnTo>
                      <a:pt x="5" y="228"/>
                    </a:lnTo>
                    <a:lnTo>
                      <a:pt x="5" y="228"/>
                    </a:lnTo>
                    <a:lnTo>
                      <a:pt x="5" y="228"/>
                    </a:lnTo>
                    <a:lnTo>
                      <a:pt x="10" y="228"/>
                    </a:lnTo>
                    <a:lnTo>
                      <a:pt x="10" y="233"/>
                    </a:lnTo>
                    <a:lnTo>
                      <a:pt x="10" y="233"/>
                    </a:lnTo>
                    <a:lnTo>
                      <a:pt x="15" y="233"/>
                    </a:lnTo>
                    <a:lnTo>
                      <a:pt x="15" y="233"/>
                    </a:lnTo>
                    <a:lnTo>
                      <a:pt x="15" y="233"/>
                    </a:lnTo>
                    <a:lnTo>
                      <a:pt x="20" y="233"/>
                    </a:lnTo>
                    <a:lnTo>
                      <a:pt x="20" y="238"/>
                    </a:lnTo>
                    <a:lnTo>
                      <a:pt x="25" y="238"/>
                    </a:lnTo>
                    <a:lnTo>
                      <a:pt x="25" y="238"/>
                    </a:lnTo>
                    <a:lnTo>
                      <a:pt x="30" y="238"/>
                    </a:lnTo>
                    <a:lnTo>
                      <a:pt x="30" y="238"/>
                    </a:lnTo>
                    <a:lnTo>
                      <a:pt x="36" y="238"/>
                    </a:lnTo>
                    <a:lnTo>
                      <a:pt x="36" y="238"/>
                    </a:lnTo>
                    <a:lnTo>
                      <a:pt x="36" y="238"/>
                    </a:lnTo>
                    <a:lnTo>
                      <a:pt x="41" y="238"/>
                    </a:lnTo>
                    <a:lnTo>
                      <a:pt x="41" y="238"/>
                    </a:lnTo>
                    <a:lnTo>
                      <a:pt x="46" y="238"/>
                    </a:lnTo>
                    <a:lnTo>
                      <a:pt x="46" y="238"/>
                    </a:lnTo>
                    <a:lnTo>
                      <a:pt x="51" y="238"/>
                    </a:lnTo>
                    <a:lnTo>
                      <a:pt x="51" y="238"/>
                    </a:lnTo>
                    <a:lnTo>
                      <a:pt x="56" y="238"/>
                    </a:lnTo>
                    <a:lnTo>
                      <a:pt x="56" y="238"/>
                    </a:lnTo>
                    <a:lnTo>
                      <a:pt x="61" y="238"/>
                    </a:lnTo>
                    <a:lnTo>
                      <a:pt x="61" y="238"/>
                    </a:lnTo>
                    <a:lnTo>
                      <a:pt x="61" y="238"/>
                    </a:lnTo>
                    <a:lnTo>
                      <a:pt x="66" y="238"/>
                    </a:lnTo>
                    <a:lnTo>
                      <a:pt x="66" y="238"/>
                    </a:lnTo>
                    <a:lnTo>
                      <a:pt x="66" y="233"/>
                    </a:lnTo>
                    <a:lnTo>
                      <a:pt x="71" y="233"/>
                    </a:lnTo>
                    <a:lnTo>
                      <a:pt x="71" y="233"/>
                    </a:lnTo>
                    <a:lnTo>
                      <a:pt x="71" y="233"/>
                    </a:lnTo>
                    <a:lnTo>
                      <a:pt x="71" y="233"/>
                    </a:lnTo>
                    <a:lnTo>
                      <a:pt x="76" y="233"/>
                    </a:lnTo>
                    <a:lnTo>
                      <a:pt x="76" y="228"/>
                    </a:lnTo>
                    <a:lnTo>
                      <a:pt x="76" y="228"/>
                    </a:lnTo>
                    <a:lnTo>
                      <a:pt x="76" y="228"/>
                    </a:lnTo>
                    <a:lnTo>
                      <a:pt x="76" y="228"/>
                    </a:lnTo>
                    <a:lnTo>
                      <a:pt x="76" y="223"/>
                    </a:lnTo>
                    <a:lnTo>
                      <a:pt x="102" y="10"/>
                    </a:lnTo>
                    <a:lnTo>
                      <a:pt x="102" y="10"/>
                    </a:lnTo>
                    <a:lnTo>
                      <a:pt x="102" y="10"/>
                    </a:lnTo>
                    <a:lnTo>
                      <a:pt x="102" y="10"/>
                    </a:lnTo>
                    <a:lnTo>
                      <a:pt x="96" y="15"/>
                    </a:lnTo>
                    <a:lnTo>
                      <a:pt x="96" y="15"/>
                    </a:lnTo>
                    <a:lnTo>
                      <a:pt x="96" y="15"/>
                    </a:lnTo>
                    <a:lnTo>
                      <a:pt x="96" y="15"/>
                    </a:lnTo>
                    <a:lnTo>
                      <a:pt x="96" y="15"/>
                    </a:lnTo>
                    <a:lnTo>
                      <a:pt x="91" y="15"/>
                    </a:lnTo>
                    <a:lnTo>
                      <a:pt x="91" y="20"/>
                    </a:lnTo>
                    <a:lnTo>
                      <a:pt x="91" y="20"/>
                    </a:lnTo>
                    <a:lnTo>
                      <a:pt x="86" y="20"/>
                    </a:lnTo>
                    <a:lnTo>
                      <a:pt x="86" y="20"/>
                    </a:lnTo>
                    <a:lnTo>
                      <a:pt x="86" y="20"/>
                    </a:lnTo>
                    <a:lnTo>
                      <a:pt x="81" y="20"/>
                    </a:lnTo>
                    <a:lnTo>
                      <a:pt x="81" y="20"/>
                    </a:lnTo>
                    <a:lnTo>
                      <a:pt x="76" y="20"/>
                    </a:lnTo>
                    <a:lnTo>
                      <a:pt x="76" y="20"/>
                    </a:lnTo>
                    <a:lnTo>
                      <a:pt x="71" y="20"/>
                    </a:lnTo>
                    <a:lnTo>
                      <a:pt x="71" y="20"/>
                    </a:lnTo>
                    <a:lnTo>
                      <a:pt x="71" y="25"/>
                    </a:lnTo>
                    <a:lnTo>
                      <a:pt x="66" y="25"/>
                    </a:lnTo>
                    <a:lnTo>
                      <a:pt x="66" y="20"/>
                    </a:lnTo>
                    <a:lnTo>
                      <a:pt x="61" y="20"/>
                    </a:lnTo>
                    <a:lnTo>
                      <a:pt x="61" y="20"/>
                    </a:lnTo>
                    <a:lnTo>
                      <a:pt x="56" y="20"/>
                    </a:lnTo>
                    <a:lnTo>
                      <a:pt x="56" y="20"/>
                    </a:lnTo>
                    <a:lnTo>
                      <a:pt x="51" y="20"/>
                    </a:lnTo>
                    <a:lnTo>
                      <a:pt x="51" y="20"/>
                    </a:lnTo>
                    <a:lnTo>
                      <a:pt x="46" y="20"/>
                    </a:lnTo>
                    <a:lnTo>
                      <a:pt x="46" y="20"/>
                    </a:lnTo>
                    <a:lnTo>
                      <a:pt x="41" y="20"/>
                    </a:lnTo>
                    <a:lnTo>
                      <a:pt x="41" y="15"/>
                    </a:lnTo>
                    <a:lnTo>
                      <a:pt x="41" y="15"/>
                    </a:lnTo>
                    <a:lnTo>
                      <a:pt x="36" y="15"/>
                    </a:lnTo>
                    <a:lnTo>
                      <a:pt x="36" y="15"/>
                    </a:lnTo>
                    <a:lnTo>
                      <a:pt x="30" y="15"/>
                    </a:lnTo>
                    <a:lnTo>
                      <a:pt x="30" y="15"/>
                    </a:lnTo>
                    <a:lnTo>
                      <a:pt x="30" y="10"/>
                    </a:lnTo>
                    <a:lnTo>
                      <a:pt x="30" y="10"/>
                    </a:lnTo>
                    <a:lnTo>
                      <a:pt x="25" y="10"/>
                    </a:lnTo>
                    <a:lnTo>
                      <a:pt x="25" y="10"/>
                    </a:lnTo>
                    <a:lnTo>
                      <a:pt x="25" y="5"/>
                    </a:lnTo>
                    <a:lnTo>
                      <a:pt x="25" y="5"/>
                    </a:lnTo>
                    <a:lnTo>
                      <a:pt x="25" y="5"/>
                    </a:lnTo>
                    <a:lnTo>
                      <a:pt x="25" y="5"/>
                    </a:lnTo>
                    <a:lnTo>
                      <a:pt x="25" y="5"/>
                    </a:lnTo>
                    <a:lnTo>
                      <a:pt x="25" y="0"/>
                    </a:lnTo>
                    <a:lnTo>
                      <a:pt x="25" y="0"/>
                    </a:lnTo>
                    <a:lnTo>
                      <a:pt x="0" y="21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1" name="Oval 70">
                <a:extLst>
                  <a:ext uri="{FF2B5EF4-FFF2-40B4-BE49-F238E27FC236}">
                    <a16:creationId xmlns:a16="http://schemas.microsoft.com/office/drawing/2014/main" id="{66210495-88C8-F199-6A2F-FC1D38297F6B}"/>
                  </a:ext>
                </a:extLst>
              </p:cNvPr>
              <p:cNvSpPr>
                <a:spLocks noChangeArrowheads="1"/>
              </p:cNvSpPr>
              <p:nvPr/>
            </p:nvSpPr>
            <p:spPr bwMode="auto">
              <a:xfrm>
                <a:off x="1502" y="695"/>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72" name="Freeform 774">
                <a:extLst>
                  <a:ext uri="{FF2B5EF4-FFF2-40B4-BE49-F238E27FC236}">
                    <a16:creationId xmlns:a16="http://schemas.microsoft.com/office/drawing/2014/main" id="{17679382-E2A3-083F-E842-072479DF597F}"/>
                  </a:ext>
                </a:extLst>
              </p:cNvPr>
              <p:cNvSpPr>
                <a:spLocks/>
              </p:cNvSpPr>
              <p:nvPr/>
            </p:nvSpPr>
            <p:spPr bwMode="auto">
              <a:xfrm>
                <a:off x="1126" y="797"/>
                <a:ext cx="386" cy="76"/>
              </a:xfrm>
              <a:custGeom>
                <a:avLst/>
                <a:gdLst>
                  <a:gd name="T0" fmla="*/ 386 w 386"/>
                  <a:gd name="T1" fmla="*/ 76 h 76"/>
                  <a:gd name="T2" fmla="*/ 386 w 386"/>
                  <a:gd name="T3" fmla="*/ 76 h 76"/>
                  <a:gd name="T4" fmla="*/ 386 w 386"/>
                  <a:gd name="T5" fmla="*/ 76 h 76"/>
                  <a:gd name="T6" fmla="*/ 386 w 386"/>
                  <a:gd name="T7" fmla="*/ 71 h 76"/>
                  <a:gd name="T8" fmla="*/ 386 w 386"/>
                  <a:gd name="T9" fmla="*/ 71 h 76"/>
                  <a:gd name="T10" fmla="*/ 386 w 386"/>
                  <a:gd name="T11" fmla="*/ 66 h 76"/>
                  <a:gd name="T12" fmla="*/ 386 w 386"/>
                  <a:gd name="T13" fmla="*/ 66 h 76"/>
                  <a:gd name="T14" fmla="*/ 386 w 386"/>
                  <a:gd name="T15" fmla="*/ 61 h 76"/>
                  <a:gd name="T16" fmla="*/ 386 w 386"/>
                  <a:gd name="T17" fmla="*/ 56 h 76"/>
                  <a:gd name="T18" fmla="*/ 386 w 386"/>
                  <a:gd name="T19" fmla="*/ 50 h 76"/>
                  <a:gd name="T20" fmla="*/ 386 w 386"/>
                  <a:gd name="T21" fmla="*/ 45 h 76"/>
                  <a:gd name="T22" fmla="*/ 386 w 386"/>
                  <a:gd name="T23" fmla="*/ 40 h 76"/>
                  <a:gd name="T24" fmla="*/ 386 w 386"/>
                  <a:gd name="T25" fmla="*/ 35 h 76"/>
                  <a:gd name="T26" fmla="*/ 386 w 386"/>
                  <a:gd name="T27" fmla="*/ 30 h 76"/>
                  <a:gd name="T28" fmla="*/ 386 w 386"/>
                  <a:gd name="T29" fmla="*/ 25 h 76"/>
                  <a:gd name="T30" fmla="*/ 386 w 386"/>
                  <a:gd name="T31" fmla="*/ 20 h 76"/>
                  <a:gd name="T32" fmla="*/ 386 w 386"/>
                  <a:gd name="T33" fmla="*/ 15 h 76"/>
                  <a:gd name="T34" fmla="*/ 386 w 386"/>
                  <a:gd name="T35" fmla="*/ 15 h 76"/>
                  <a:gd name="T36" fmla="*/ 386 w 386"/>
                  <a:gd name="T37" fmla="*/ 10 h 76"/>
                  <a:gd name="T38" fmla="*/ 386 w 386"/>
                  <a:gd name="T39" fmla="*/ 5 h 76"/>
                  <a:gd name="T40" fmla="*/ 386 w 386"/>
                  <a:gd name="T41" fmla="*/ 5 h 76"/>
                  <a:gd name="T42" fmla="*/ 386 w 386"/>
                  <a:gd name="T43" fmla="*/ 0 h 76"/>
                  <a:gd name="T44" fmla="*/ 386 w 386"/>
                  <a:gd name="T45" fmla="*/ 0 h 76"/>
                  <a:gd name="T46" fmla="*/ 386 w 386"/>
                  <a:gd name="T47" fmla="*/ 0 h 76"/>
                  <a:gd name="T48" fmla="*/ 386 w 386"/>
                  <a:gd name="T49" fmla="*/ 0 h 76"/>
                  <a:gd name="T50" fmla="*/ 0 w 386"/>
                  <a:gd name="T51" fmla="*/ 0 h 76"/>
                  <a:gd name="T52" fmla="*/ 0 w 386"/>
                  <a:gd name="T53" fmla="*/ 0 h 76"/>
                  <a:gd name="T54" fmla="*/ 0 w 386"/>
                  <a:gd name="T55" fmla="*/ 0 h 76"/>
                  <a:gd name="T56" fmla="*/ 0 w 386"/>
                  <a:gd name="T57" fmla="*/ 5 h 76"/>
                  <a:gd name="T58" fmla="*/ 0 w 386"/>
                  <a:gd name="T59" fmla="*/ 5 h 76"/>
                  <a:gd name="T60" fmla="*/ 0 w 386"/>
                  <a:gd name="T61" fmla="*/ 10 h 76"/>
                  <a:gd name="T62" fmla="*/ 0 w 386"/>
                  <a:gd name="T63" fmla="*/ 15 h 76"/>
                  <a:gd name="T64" fmla="*/ 0 w 386"/>
                  <a:gd name="T65" fmla="*/ 15 h 76"/>
                  <a:gd name="T66" fmla="*/ 0 w 386"/>
                  <a:gd name="T67" fmla="*/ 20 h 76"/>
                  <a:gd name="T68" fmla="*/ 0 w 386"/>
                  <a:gd name="T69" fmla="*/ 25 h 76"/>
                  <a:gd name="T70" fmla="*/ 0 w 386"/>
                  <a:gd name="T71" fmla="*/ 30 h 76"/>
                  <a:gd name="T72" fmla="*/ 0 w 386"/>
                  <a:gd name="T73" fmla="*/ 35 h 76"/>
                  <a:gd name="T74" fmla="*/ 0 w 386"/>
                  <a:gd name="T75" fmla="*/ 40 h 76"/>
                  <a:gd name="T76" fmla="*/ 0 w 386"/>
                  <a:gd name="T77" fmla="*/ 45 h 76"/>
                  <a:gd name="T78" fmla="*/ 0 w 386"/>
                  <a:gd name="T79" fmla="*/ 50 h 76"/>
                  <a:gd name="T80" fmla="*/ 0 w 386"/>
                  <a:gd name="T81" fmla="*/ 56 h 76"/>
                  <a:gd name="T82" fmla="*/ 0 w 386"/>
                  <a:gd name="T83" fmla="*/ 61 h 76"/>
                  <a:gd name="T84" fmla="*/ 0 w 386"/>
                  <a:gd name="T85" fmla="*/ 61 h 76"/>
                  <a:gd name="T86" fmla="*/ 0 w 386"/>
                  <a:gd name="T87" fmla="*/ 66 h 76"/>
                  <a:gd name="T88" fmla="*/ 0 w 386"/>
                  <a:gd name="T89" fmla="*/ 71 h 76"/>
                  <a:gd name="T90" fmla="*/ 0 w 386"/>
                  <a:gd name="T91" fmla="*/ 71 h 76"/>
                  <a:gd name="T92" fmla="*/ 0 w 386"/>
                  <a:gd name="T93" fmla="*/ 76 h 76"/>
                  <a:gd name="T94" fmla="*/ 0 w 386"/>
                  <a:gd name="T95" fmla="*/ 76 h 76"/>
                  <a:gd name="T96" fmla="*/ 0 w 386"/>
                  <a:gd name="T97" fmla="*/ 76 h 76"/>
                  <a:gd name="T98" fmla="*/ 0 w 386"/>
                  <a:gd name="T9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 h="76">
                    <a:moveTo>
                      <a:pt x="386" y="76"/>
                    </a:moveTo>
                    <a:lnTo>
                      <a:pt x="386" y="76"/>
                    </a:lnTo>
                    <a:lnTo>
                      <a:pt x="386" y="76"/>
                    </a:lnTo>
                    <a:lnTo>
                      <a:pt x="386" y="76"/>
                    </a:lnTo>
                    <a:lnTo>
                      <a:pt x="386" y="76"/>
                    </a:lnTo>
                    <a:lnTo>
                      <a:pt x="386" y="76"/>
                    </a:lnTo>
                    <a:lnTo>
                      <a:pt x="386" y="71"/>
                    </a:lnTo>
                    <a:lnTo>
                      <a:pt x="386" y="71"/>
                    </a:lnTo>
                    <a:lnTo>
                      <a:pt x="386" y="71"/>
                    </a:lnTo>
                    <a:lnTo>
                      <a:pt x="386" y="71"/>
                    </a:lnTo>
                    <a:lnTo>
                      <a:pt x="386" y="66"/>
                    </a:lnTo>
                    <a:lnTo>
                      <a:pt x="386" y="66"/>
                    </a:lnTo>
                    <a:lnTo>
                      <a:pt x="386" y="66"/>
                    </a:lnTo>
                    <a:lnTo>
                      <a:pt x="386" y="66"/>
                    </a:lnTo>
                    <a:lnTo>
                      <a:pt x="386" y="61"/>
                    </a:lnTo>
                    <a:lnTo>
                      <a:pt x="386" y="61"/>
                    </a:lnTo>
                    <a:lnTo>
                      <a:pt x="386" y="56"/>
                    </a:lnTo>
                    <a:lnTo>
                      <a:pt x="386" y="56"/>
                    </a:lnTo>
                    <a:lnTo>
                      <a:pt x="386" y="50"/>
                    </a:lnTo>
                    <a:lnTo>
                      <a:pt x="386" y="50"/>
                    </a:lnTo>
                    <a:lnTo>
                      <a:pt x="386" y="50"/>
                    </a:lnTo>
                    <a:lnTo>
                      <a:pt x="386" y="45"/>
                    </a:lnTo>
                    <a:lnTo>
                      <a:pt x="386" y="45"/>
                    </a:lnTo>
                    <a:lnTo>
                      <a:pt x="386" y="40"/>
                    </a:lnTo>
                    <a:lnTo>
                      <a:pt x="386" y="40"/>
                    </a:lnTo>
                    <a:lnTo>
                      <a:pt x="386" y="35"/>
                    </a:lnTo>
                    <a:lnTo>
                      <a:pt x="386" y="35"/>
                    </a:lnTo>
                    <a:lnTo>
                      <a:pt x="386" y="30"/>
                    </a:lnTo>
                    <a:lnTo>
                      <a:pt x="386" y="30"/>
                    </a:lnTo>
                    <a:lnTo>
                      <a:pt x="386" y="25"/>
                    </a:lnTo>
                    <a:lnTo>
                      <a:pt x="386" y="25"/>
                    </a:lnTo>
                    <a:lnTo>
                      <a:pt x="386" y="20"/>
                    </a:lnTo>
                    <a:lnTo>
                      <a:pt x="386" y="20"/>
                    </a:lnTo>
                    <a:lnTo>
                      <a:pt x="386" y="15"/>
                    </a:lnTo>
                    <a:lnTo>
                      <a:pt x="386" y="15"/>
                    </a:lnTo>
                    <a:lnTo>
                      <a:pt x="386" y="15"/>
                    </a:lnTo>
                    <a:lnTo>
                      <a:pt x="386" y="10"/>
                    </a:lnTo>
                    <a:lnTo>
                      <a:pt x="386" y="10"/>
                    </a:lnTo>
                    <a:lnTo>
                      <a:pt x="386" y="10"/>
                    </a:lnTo>
                    <a:lnTo>
                      <a:pt x="386" y="5"/>
                    </a:lnTo>
                    <a:lnTo>
                      <a:pt x="386" y="5"/>
                    </a:lnTo>
                    <a:lnTo>
                      <a:pt x="386" y="5"/>
                    </a:lnTo>
                    <a:lnTo>
                      <a:pt x="386" y="0"/>
                    </a:lnTo>
                    <a:lnTo>
                      <a:pt x="386" y="0"/>
                    </a:lnTo>
                    <a:lnTo>
                      <a:pt x="386" y="0"/>
                    </a:lnTo>
                    <a:lnTo>
                      <a:pt x="386" y="0"/>
                    </a:lnTo>
                    <a:lnTo>
                      <a:pt x="386" y="0"/>
                    </a:lnTo>
                    <a:lnTo>
                      <a:pt x="386" y="0"/>
                    </a:lnTo>
                    <a:lnTo>
                      <a:pt x="386" y="0"/>
                    </a:lnTo>
                    <a:lnTo>
                      <a:pt x="386" y="0"/>
                    </a:lnTo>
                    <a:lnTo>
                      <a:pt x="0" y="0"/>
                    </a:lnTo>
                    <a:lnTo>
                      <a:pt x="0" y="0"/>
                    </a:lnTo>
                    <a:lnTo>
                      <a:pt x="0" y="0"/>
                    </a:lnTo>
                    <a:lnTo>
                      <a:pt x="0" y="0"/>
                    </a:lnTo>
                    <a:lnTo>
                      <a:pt x="0" y="0"/>
                    </a:lnTo>
                    <a:lnTo>
                      <a:pt x="0" y="0"/>
                    </a:lnTo>
                    <a:lnTo>
                      <a:pt x="0" y="5"/>
                    </a:lnTo>
                    <a:lnTo>
                      <a:pt x="0" y="5"/>
                    </a:lnTo>
                    <a:lnTo>
                      <a:pt x="0" y="5"/>
                    </a:lnTo>
                    <a:lnTo>
                      <a:pt x="0" y="5"/>
                    </a:lnTo>
                    <a:lnTo>
                      <a:pt x="0" y="10"/>
                    </a:lnTo>
                    <a:lnTo>
                      <a:pt x="0" y="10"/>
                    </a:lnTo>
                    <a:lnTo>
                      <a:pt x="0" y="10"/>
                    </a:lnTo>
                    <a:lnTo>
                      <a:pt x="0" y="15"/>
                    </a:lnTo>
                    <a:lnTo>
                      <a:pt x="0" y="15"/>
                    </a:lnTo>
                    <a:lnTo>
                      <a:pt x="0" y="15"/>
                    </a:lnTo>
                    <a:lnTo>
                      <a:pt x="0" y="20"/>
                    </a:lnTo>
                    <a:lnTo>
                      <a:pt x="0" y="20"/>
                    </a:lnTo>
                    <a:lnTo>
                      <a:pt x="0" y="25"/>
                    </a:lnTo>
                    <a:lnTo>
                      <a:pt x="0" y="25"/>
                    </a:lnTo>
                    <a:lnTo>
                      <a:pt x="0" y="30"/>
                    </a:lnTo>
                    <a:lnTo>
                      <a:pt x="0" y="30"/>
                    </a:lnTo>
                    <a:lnTo>
                      <a:pt x="0" y="30"/>
                    </a:lnTo>
                    <a:lnTo>
                      <a:pt x="0" y="35"/>
                    </a:lnTo>
                    <a:lnTo>
                      <a:pt x="0" y="35"/>
                    </a:lnTo>
                    <a:lnTo>
                      <a:pt x="0" y="40"/>
                    </a:lnTo>
                    <a:lnTo>
                      <a:pt x="0" y="40"/>
                    </a:lnTo>
                    <a:lnTo>
                      <a:pt x="0" y="45"/>
                    </a:lnTo>
                    <a:lnTo>
                      <a:pt x="0" y="45"/>
                    </a:lnTo>
                    <a:lnTo>
                      <a:pt x="0" y="50"/>
                    </a:lnTo>
                    <a:lnTo>
                      <a:pt x="0" y="50"/>
                    </a:lnTo>
                    <a:lnTo>
                      <a:pt x="0" y="56"/>
                    </a:lnTo>
                    <a:lnTo>
                      <a:pt x="0" y="56"/>
                    </a:lnTo>
                    <a:lnTo>
                      <a:pt x="0" y="61"/>
                    </a:lnTo>
                    <a:lnTo>
                      <a:pt x="0" y="61"/>
                    </a:lnTo>
                    <a:lnTo>
                      <a:pt x="0" y="61"/>
                    </a:lnTo>
                    <a:lnTo>
                      <a:pt x="0" y="66"/>
                    </a:lnTo>
                    <a:lnTo>
                      <a:pt x="0" y="66"/>
                    </a:lnTo>
                    <a:lnTo>
                      <a:pt x="0" y="71"/>
                    </a:lnTo>
                    <a:lnTo>
                      <a:pt x="0" y="71"/>
                    </a:lnTo>
                    <a:lnTo>
                      <a:pt x="0" y="71"/>
                    </a:lnTo>
                    <a:lnTo>
                      <a:pt x="0" y="71"/>
                    </a:lnTo>
                    <a:lnTo>
                      <a:pt x="0" y="76"/>
                    </a:lnTo>
                    <a:lnTo>
                      <a:pt x="0" y="76"/>
                    </a:lnTo>
                    <a:lnTo>
                      <a:pt x="0" y="76"/>
                    </a:lnTo>
                    <a:lnTo>
                      <a:pt x="0" y="76"/>
                    </a:lnTo>
                    <a:lnTo>
                      <a:pt x="0" y="76"/>
                    </a:lnTo>
                    <a:lnTo>
                      <a:pt x="0" y="76"/>
                    </a:lnTo>
                    <a:lnTo>
                      <a:pt x="0" y="76"/>
                    </a:lnTo>
                    <a:lnTo>
                      <a:pt x="0" y="76"/>
                    </a:lnTo>
                    <a:lnTo>
                      <a:pt x="386" y="7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3" name="Freeform 775">
                <a:extLst>
                  <a:ext uri="{FF2B5EF4-FFF2-40B4-BE49-F238E27FC236}">
                    <a16:creationId xmlns:a16="http://schemas.microsoft.com/office/drawing/2014/main" id="{1B430A57-08E2-097F-D332-769FB0AF131A}"/>
                  </a:ext>
                </a:extLst>
              </p:cNvPr>
              <p:cNvSpPr>
                <a:spLocks/>
              </p:cNvSpPr>
              <p:nvPr/>
            </p:nvSpPr>
            <p:spPr bwMode="auto">
              <a:xfrm>
                <a:off x="1669" y="853"/>
                <a:ext cx="239" cy="223"/>
              </a:xfrm>
              <a:custGeom>
                <a:avLst/>
                <a:gdLst>
                  <a:gd name="T0" fmla="*/ 56 w 239"/>
                  <a:gd name="T1" fmla="*/ 5 h 223"/>
                  <a:gd name="T2" fmla="*/ 56 w 239"/>
                  <a:gd name="T3" fmla="*/ 5 h 223"/>
                  <a:gd name="T4" fmla="*/ 51 w 239"/>
                  <a:gd name="T5" fmla="*/ 5 h 223"/>
                  <a:gd name="T6" fmla="*/ 46 w 239"/>
                  <a:gd name="T7" fmla="*/ 5 h 223"/>
                  <a:gd name="T8" fmla="*/ 41 w 239"/>
                  <a:gd name="T9" fmla="*/ 0 h 223"/>
                  <a:gd name="T10" fmla="*/ 41 w 239"/>
                  <a:gd name="T11" fmla="*/ 5 h 223"/>
                  <a:gd name="T12" fmla="*/ 36 w 239"/>
                  <a:gd name="T13" fmla="*/ 5 h 223"/>
                  <a:gd name="T14" fmla="*/ 31 w 239"/>
                  <a:gd name="T15" fmla="*/ 5 h 223"/>
                  <a:gd name="T16" fmla="*/ 26 w 239"/>
                  <a:gd name="T17" fmla="*/ 5 h 223"/>
                  <a:gd name="T18" fmla="*/ 21 w 239"/>
                  <a:gd name="T19" fmla="*/ 10 h 223"/>
                  <a:gd name="T20" fmla="*/ 16 w 239"/>
                  <a:gd name="T21" fmla="*/ 10 h 223"/>
                  <a:gd name="T22" fmla="*/ 16 w 239"/>
                  <a:gd name="T23" fmla="*/ 15 h 223"/>
                  <a:gd name="T24" fmla="*/ 10 w 239"/>
                  <a:gd name="T25" fmla="*/ 20 h 223"/>
                  <a:gd name="T26" fmla="*/ 5 w 239"/>
                  <a:gd name="T27" fmla="*/ 20 h 223"/>
                  <a:gd name="T28" fmla="*/ 5 w 239"/>
                  <a:gd name="T29" fmla="*/ 25 h 223"/>
                  <a:gd name="T30" fmla="*/ 5 w 239"/>
                  <a:gd name="T31" fmla="*/ 30 h 223"/>
                  <a:gd name="T32" fmla="*/ 0 w 239"/>
                  <a:gd name="T33" fmla="*/ 35 h 223"/>
                  <a:gd name="T34" fmla="*/ 0 w 239"/>
                  <a:gd name="T35" fmla="*/ 40 h 223"/>
                  <a:gd name="T36" fmla="*/ 0 w 239"/>
                  <a:gd name="T37" fmla="*/ 45 h 223"/>
                  <a:gd name="T38" fmla="*/ 0 w 239"/>
                  <a:gd name="T39" fmla="*/ 50 h 223"/>
                  <a:gd name="T40" fmla="*/ 0 w 239"/>
                  <a:gd name="T41" fmla="*/ 50 h 223"/>
                  <a:gd name="T42" fmla="*/ 0 w 239"/>
                  <a:gd name="T43" fmla="*/ 55 h 223"/>
                  <a:gd name="T44" fmla="*/ 0 w 239"/>
                  <a:gd name="T45" fmla="*/ 60 h 223"/>
                  <a:gd name="T46" fmla="*/ 5 w 239"/>
                  <a:gd name="T47" fmla="*/ 66 h 223"/>
                  <a:gd name="T48" fmla="*/ 5 w 239"/>
                  <a:gd name="T49" fmla="*/ 66 h 223"/>
                  <a:gd name="T50" fmla="*/ 183 w 239"/>
                  <a:gd name="T51" fmla="*/ 223 h 223"/>
                  <a:gd name="T52" fmla="*/ 183 w 239"/>
                  <a:gd name="T53" fmla="*/ 218 h 223"/>
                  <a:gd name="T54" fmla="*/ 178 w 239"/>
                  <a:gd name="T55" fmla="*/ 218 h 223"/>
                  <a:gd name="T56" fmla="*/ 178 w 239"/>
                  <a:gd name="T57" fmla="*/ 213 h 223"/>
                  <a:gd name="T58" fmla="*/ 178 w 239"/>
                  <a:gd name="T59" fmla="*/ 208 h 223"/>
                  <a:gd name="T60" fmla="*/ 178 w 239"/>
                  <a:gd name="T61" fmla="*/ 203 h 223"/>
                  <a:gd name="T62" fmla="*/ 178 w 239"/>
                  <a:gd name="T63" fmla="*/ 203 h 223"/>
                  <a:gd name="T64" fmla="*/ 178 w 239"/>
                  <a:gd name="T65" fmla="*/ 197 h 223"/>
                  <a:gd name="T66" fmla="*/ 178 w 239"/>
                  <a:gd name="T67" fmla="*/ 192 h 223"/>
                  <a:gd name="T68" fmla="*/ 183 w 239"/>
                  <a:gd name="T69" fmla="*/ 187 h 223"/>
                  <a:gd name="T70" fmla="*/ 183 w 239"/>
                  <a:gd name="T71" fmla="*/ 182 h 223"/>
                  <a:gd name="T72" fmla="*/ 188 w 239"/>
                  <a:gd name="T73" fmla="*/ 177 h 223"/>
                  <a:gd name="T74" fmla="*/ 188 w 239"/>
                  <a:gd name="T75" fmla="*/ 172 h 223"/>
                  <a:gd name="T76" fmla="*/ 193 w 239"/>
                  <a:gd name="T77" fmla="*/ 172 h 223"/>
                  <a:gd name="T78" fmla="*/ 198 w 239"/>
                  <a:gd name="T79" fmla="*/ 167 h 223"/>
                  <a:gd name="T80" fmla="*/ 203 w 239"/>
                  <a:gd name="T81" fmla="*/ 167 h 223"/>
                  <a:gd name="T82" fmla="*/ 208 w 239"/>
                  <a:gd name="T83" fmla="*/ 162 h 223"/>
                  <a:gd name="T84" fmla="*/ 208 w 239"/>
                  <a:gd name="T85" fmla="*/ 162 h 223"/>
                  <a:gd name="T86" fmla="*/ 213 w 239"/>
                  <a:gd name="T87" fmla="*/ 162 h 223"/>
                  <a:gd name="T88" fmla="*/ 218 w 239"/>
                  <a:gd name="T89" fmla="*/ 162 h 223"/>
                  <a:gd name="T90" fmla="*/ 224 w 239"/>
                  <a:gd name="T91" fmla="*/ 162 h 223"/>
                  <a:gd name="T92" fmla="*/ 229 w 239"/>
                  <a:gd name="T93" fmla="*/ 162 h 223"/>
                  <a:gd name="T94" fmla="*/ 229 w 239"/>
                  <a:gd name="T95" fmla="*/ 162 h 223"/>
                  <a:gd name="T96" fmla="*/ 234 w 239"/>
                  <a:gd name="T97" fmla="*/ 162 h 223"/>
                  <a:gd name="T98" fmla="*/ 239 w 239"/>
                  <a:gd name="T99" fmla="*/ 16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9" h="223">
                    <a:moveTo>
                      <a:pt x="61" y="10"/>
                    </a:moveTo>
                    <a:lnTo>
                      <a:pt x="56" y="5"/>
                    </a:lnTo>
                    <a:lnTo>
                      <a:pt x="56" y="5"/>
                    </a:lnTo>
                    <a:lnTo>
                      <a:pt x="56" y="5"/>
                    </a:lnTo>
                    <a:lnTo>
                      <a:pt x="51" y="5"/>
                    </a:lnTo>
                    <a:lnTo>
                      <a:pt x="51" y="5"/>
                    </a:lnTo>
                    <a:lnTo>
                      <a:pt x="51" y="5"/>
                    </a:lnTo>
                    <a:lnTo>
                      <a:pt x="46" y="5"/>
                    </a:lnTo>
                    <a:lnTo>
                      <a:pt x="46" y="0"/>
                    </a:lnTo>
                    <a:lnTo>
                      <a:pt x="41" y="0"/>
                    </a:lnTo>
                    <a:lnTo>
                      <a:pt x="41" y="0"/>
                    </a:lnTo>
                    <a:lnTo>
                      <a:pt x="41" y="5"/>
                    </a:lnTo>
                    <a:lnTo>
                      <a:pt x="36" y="5"/>
                    </a:lnTo>
                    <a:lnTo>
                      <a:pt x="36" y="5"/>
                    </a:lnTo>
                    <a:lnTo>
                      <a:pt x="31" y="5"/>
                    </a:lnTo>
                    <a:lnTo>
                      <a:pt x="31" y="5"/>
                    </a:lnTo>
                    <a:lnTo>
                      <a:pt x="26" y="5"/>
                    </a:lnTo>
                    <a:lnTo>
                      <a:pt x="26" y="5"/>
                    </a:lnTo>
                    <a:lnTo>
                      <a:pt x="26" y="10"/>
                    </a:lnTo>
                    <a:lnTo>
                      <a:pt x="21" y="10"/>
                    </a:lnTo>
                    <a:lnTo>
                      <a:pt x="21" y="10"/>
                    </a:lnTo>
                    <a:lnTo>
                      <a:pt x="16" y="10"/>
                    </a:lnTo>
                    <a:lnTo>
                      <a:pt x="16" y="15"/>
                    </a:lnTo>
                    <a:lnTo>
                      <a:pt x="16" y="15"/>
                    </a:lnTo>
                    <a:lnTo>
                      <a:pt x="10" y="15"/>
                    </a:lnTo>
                    <a:lnTo>
                      <a:pt x="10" y="20"/>
                    </a:lnTo>
                    <a:lnTo>
                      <a:pt x="10" y="20"/>
                    </a:lnTo>
                    <a:lnTo>
                      <a:pt x="5" y="20"/>
                    </a:lnTo>
                    <a:lnTo>
                      <a:pt x="5" y="25"/>
                    </a:lnTo>
                    <a:lnTo>
                      <a:pt x="5" y="25"/>
                    </a:lnTo>
                    <a:lnTo>
                      <a:pt x="5" y="30"/>
                    </a:lnTo>
                    <a:lnTo>
                      <a:pt x="5" y="30"/>
                    </a:lnTo>
                    <a:lnTo>
                      <a:pt x="0" y="35"/>
                    </a:lnTo>
                    <a:lnTo>
                      <a:pt x="0" y="35"/>
                    </a:lnTo>
                    <a:lnTo>
                      <a:pt x="0" y="35"/>
                    </a:lnTo>
                    <a:lnTo>
                      <a:pt x="0" y="40"/>
                    </a:lnTo>
                    <a:lnTo>
                      <a:pt x="0" y="40"/>
                    </a:lnTo>
                    <a:lnTo>
                      <a:pt x="0" y="45"/>
                    </a:lnTo>
                    <a:lnTo>
                      <a:pt x="0" y="45"/>
                    </a:lnTo>
                    <a:lnTo>
                      <a:pt x="0" y="50"/>
                    </a:lnTo>
                    <a:lnTo>
                      <a:pt x="0" y="50"/>
                    </a:lnTo>
                    <a:lnTo>
                      <a:pt x="0" y="50"/>
                    </a:lnTo>
                    <a:lnTo>
                      <a:pt x="0" y="55"/>
                    </a:lnTo>
                    <a:lnTo>
                      <a:pt x="0" y="55"/>
                    </a:lnTo>
                    <a:lnTo>
                      <a:pt x="0" y="60"/>
                    </a:lnTo>
                    <a:lnTo>
                      <a:pt x="0" y="60"/>
                    </a:lnTo>
                    <a:lnTo>
                      <a:pt x="5" y="60"/>
                    </a:lnTo>
                    <a:lnTo>
                      <a:pt x="5" y="66"/>
                    </a:lnTo>
                    <a:lnTo>
                      <a:pt x="5" y="66"/>
                    </a:lnTo>
                    <a:lnTo>
                      <a:pt x="5" y="66"/>
                    </a:lnTo>
                    <a:lnTo>
                      <a:pt x="183" y="223"/>
                    </a:lnTo>
                    <a:lnTo>
                      <a:pt x="183" y="223"/>
                    </a:lnTo>
                    <a:lnTo>
                      <a:pt x="183" y="223"/>
                    </a:lnTo>
                    <a:lnTo>
                      <a:pt x="183" y="218"/>
                    </a:lnTo>
                    <a:lnTo>
                      <a:pt x="178" y="218"/>
                    </a:lnTo>
                    <a:lnTo>
                      <a:pt x="178" y="218"/>
                    </a:lnTo>
                    <a:lnTo>
                      <a:pt x="178" y="213"/>
                    </a:lnTo>
                    <a:lnTo>
                      <a:pt x="178" y="213"/>
                    </a:lnTo>
                    <a:lnTo>
                      <a:pt x="178" y="213"/>
                    </a:lnTo>
                    <a:lnTo>
                      <a:pt x="178" y="208"/>
                    </a:lnTo>
                    <a:lnTo>
                      <a:pt x="178" y="208"/>
                    </a:lnTo>
                    <a:lnTo>
                      <a:pt x="178" y="203"/>
                    </a:lnTo>
                    <a:lnTo>
                      <a:pt x="178" y="203"/>
                    </a:lnTo>
                    <a:lnTo>
                      <a:pt x="178" y="203"/>
                    </a:lnTo>
                    <a:lnTo>
                      <a:pt x="178" y="197"/>
                    </a:lnTo>
                    <a:lnTo>
                      <a:pt x="178" y="197"/>
                    </a:lnTo>
                    <a:lnTo>
                      <a:pt x="178" y="192"/>
                    </a:lnTo>
                    <a:lnTo>
                      <a:pt x="178" y="192"/>
                    </a:lnTo>
                    <a:lnTo>
                      <a:pt x="183" y="187"/>
                    </a:lnTo>
                    <a:lnTo>
                      <a:pt x="183" y="187"/>
                    </a:lnTo>
                    <a:lnTo>
                      <a:pt x="183" y="182"/>
                    </a:lnTo>
                    <a:lnTo>
                      <a:pt x="183" y="182"/>
                    </a:lnTo>
                    <a:lnTo>
                      <a:pt x="183" y="182"/>
                    </a:lnTo>
                    <a:lnTo>
                      <a:pt x="188" y="177"/>
                    </a:lnTo>
                    <a:lnTo>
                      <a:pt x="188" y="177"/>
                    </a:lnTo>
                    <a:lnTo>
                      <a:pt x="188" y="172"/>
                    </a:lnTo>
                    <a:lnTo>
                      <a:pt x="193" y="172"/>
                    </a:lnTo>
                    <a:lnTo>
                      <a:pt x="193" y="172"/>
                    </a:lnTo>
                    <a:lnTo>
                      <a:pt x="198" y="167"/>
                    </a:lnTo>
                    <a:lnTo>
                      <a:pt x="198" y="167"/>
                    </a:lnTo>
                    <a:lnTo>
                      <a:pt x="198" y="167"/>
                    </a:lnTo>
                    <a:lnTo>
                      <a:pt x="203" y="167"/>
                    </a:lnTo>
                    <a:lnTo>
                      <a:pt x="203" y="162"/>
                    </a:lnTo>
                    <a:lnTo>
                      <a:pt x="208" y="162"/>
                    </a:lnTo>
                    <a:lnTo>
                      <a:pt x="208" y="162"/>
                    </a:lnTo>
                    <a:lnTo>
                      <a:pt x="208" y="162"/>
                    </a:lnTo>
                    <a:lnTo>
                      <a:pt x="213" y="162"/>
                    </a:lnTo>
                    <a:lnTo>
                      <a:pt x="213" y="162"/>
                    </a:lnTo>
                    <a:lnTo>
                      <a:pt x="218" y="162"/>
                    </a:lnTo>
                    <a:lnTo>
                      <a:pt x="218" y="162"/>
                    </a:lnTo>
                    <a:lnTo>
                      <a:pt x="224" y="162"/>
                    </a:lnTo>
                    <a:lnTo>
                      <a:pt x="224" y="162"/>
                    </a:lnTo>
                    <a:lnTo>
                      <a:pt x="224" y="162"/>
                    </a:lnTo>
                    <a:lnTo>
                      <a:pt x="229" y="162"/>
                    </a:lnTo>
                    <a:lnTo>
                      <a:pt x="229" y="162"/>
                    </a:lnTo>
                    <a:lnTo>
                      <a:pt x="229" y="162"/>
                    </a:lnTo>
                    <a:lnTo>
                      <a:pt x="234" y="162"/>
                    </a:lnTo>
                    <a:lnTo>
                      <a:pt x="234" y="162"/>
                    </a:lnTo>
                    <a:lnTo>
                      <a:pt x="234" y="162"/>
                    </a:lnTo>
                    <a:lnTo>
                      <a:pt x="239" y="167"/>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4" name="Oval 73">
                <a:extLst>
                  <a:ext uri="{FF2B5EF4-FFF2-40B4-BE49-F238E27FC236}">
                    <a16:creationId xmlns:a16="http://schemas.microsoft.com/office/drawing/2014/main" id="{3616A26B-51F0-8A76-9CD6-73010C407A4B}"/>
                  </a:ext>
                </a:extLst>
              </p:cNvPr>
              <p:cNvSpPr>
                <a:spLocks noChangeArrowheads="1"/>
              </p:cNvSpPr>
              <p:nvPr/>
            </p:nvSpPr>
            <p:spPr bwMode="auto">
              <a:xfrm>
                <a:off x="4089" y="2177"/>
                <a:ext cx="239" cy="23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75" name="Freeform 777">
                <a:extLst>
                  <a:ext uri="{FF2B5EF4-FFF2-40B4-BE49-F238E27FC236}">
                    <a16:creationId xmlns:a16="http://schemas.microsoft.com/office/drawing/2014/main" id="{29F3C000-A27A-D219-0D1B-CE165B8856B9}"/>
                  </a:ext>
                </a:extLst>
              </p:cNvPr>
              <p:cNvSpPr>
                <a:spLocks/>
              </p:cNvSpPr>
              <p:nvPr/>
            </p:nvSpPr>
            <p:spPr bwMode="auto">
              <a:xfrm>
                <a:off x="4201" y="1791"/>
                <a:ext cx="223" cy="457"/>
              </a:xfrm>
              <a:custGeom>
                <a:avLst/>
                <a:gdLst>
                  <a:gd name="T0" fmla="*/ 0 w 223"/>
                  <a:gd name="T1" fmla="*/ 416 h 457"/>
                  <a:gd name="T2" fmla="*/ 0 w 223"/>
                  <a:gd name="T3" fmla="*/ 422 h 457"/>
                  <a:gd name="T4" fmla="*/ 0 w 223"/>
                  <a:gd name="T5" fmla="*/ 427 h 457"/>
                  <a:gd name="T6" fmla="*/ 0 w 223"/>
                  <a:gd name="T7" fmla="*/ 427 h 457"/>
                  <a:gd name="T8" fmla="*/ 0 w 223"/>
                  <a:gd name="T9" fmla="*/ 432 h 457"/>
                  <a:gd name="T10" fmla="*/ 5 w 223"/>
                  <a:gd name="T11" fmla="*/ 437 h 457"/>
                  <a:gd name="T12" fmla="*/ 5 w 223"/>
                  <a:gd name="T13" fmla="*/ 437 h 457"/>
                  <a:gd name="T14" fmla="*/ 10 w 223"/>
                  <a:gd name="T15" fmla="*/ 442 h 457"/>
                  <a:gd name="T16" fmla="*/ 10 w 223"/>
                  <a:gd name="T17" fmla="*/ 447 h 457"/>
                  <a:gd name="T18" fmla="*/ 15 w 223"/>
                  <a:gd name="T19" fmla="*/ 447 h 457"/>
                  <a:gd name="T20" fmla="*/ 20 w 223"/>
                  <a:gd name="T21" fmla="*/ 452 h 457"/>
                  <a:gd name="T22" fmla="*/ 25 w 223"/>
                  <a:gd name="T23" fmla="*/ 452 h 457"/>
                  <a:gd name="T24" fmla="*/ 31 w 223"/>
                  <a:gd name="T25" fmla="*/ 452 h 457"/>
                  <a:gd name="T26" fmla="*/ 36 w 223"/>
                  <a:gd name="T27" fmla="*/ 457 h 457"/>
                  <a:gd name="T28" fmla="*/ 41 w 223"/>
                  <a:gd name="T29" fmla="*/ 457 h 457"/>
                  <a:gd name="T30" fmla="*/ 46 w 223"/>
                  <a:gd name="T31" fmla="*/ 457 h 457"/>
                  <a:gd name="T32" fmla="*/ 51 w 223"/>
                  <a:gd name="T33" fmla="*/ 457 h 457"/>
                  <a:gd name="T34" fmla="*/ 51 w 223"/>
                  <a:gd name="T35" fmla="*/ 457 h 457"/>
                  <a:gd name="T36" fmla="*/ 56 w 223"/>
                  <a:gd name="T37" fmla="*/ 457 h 457"/>
                  <a:gd name="T38" fmla="*/ 61 w 223"/>
                  <a:gd name="T39" fmla="*/ 452 h 457"/>
                  <a:gd name="T40" fmla="*/ 66 w 223"/>
                  <a:gd name="T41" fmla="*/ 452 h 457"/>
                  <a:gd name="T42" fmla="*/ 66 w 223"/>
                  <a:gd name="T43" fmla="*/ 452 h 457"/>
                  <a:gd name="T44" fmla="*/ 71 w 223"/>
                  <a:gd name="T45" fmla="*/ 447 h 457"/>
                  <a:gd name="T46" fmla="*/ 71 w 223"/>
                  <a:gd name="T47" fmla="*/ 447 h 457"/>
                  <a:gd name="T48" fmla="*/ 71 w 223"/>
                  <a:gd name="T49" fmla="*/ 442 h 457"/>
                  <a:gd name="T50" fmla="*/ 223 w 223"/>
                  <a:gd name="T51" fmla="*/ 26 h 457"/>
                  <a:gd name="T52" fmla="*/ 223 w 223"/>
                  <a:gd name="T53" fmla="*/ 31 h 457"/>
                  <a:gd name="T54" fmla="*/ 218 w 223"/>
                  <a:gd name="T55" fmla="*/ 36 h 457"/>
                  <a:gd name="T56" fmla="*/ 218 w 223"/>
                  <a:gd name="T57" fmla="*/ 36 h 457"/>
                  <a:gd name="T58" fmla="*/ 213 w 223"/>
                  <a:gd name="T59" fmla="*/ 36 h 457"/>
                  <a:gd name="T60" fmla="*/ 208 w 223"/>
                  <a:gd name="T61" fmla="*/ 41 h 457"/>
                  <a:gd name="T62" fmla="*/ 203 w 223"/>
                  <a:gd name="T63" fmla="*/ 41 h 457"/>
                  <a:gd name="T64" fmla="*/ 198 w 223"/>
                  <a:gd name="T65" fmla="*/ 41 h 457"/>
                  <a:gd name="T66" fmla="*/ 198 w 223"/>
                  <a:gd name="T67" fmla="*/ 41 h 457"/>
                  <a:gd name="T68" fmla="*/ 193 w 223"/>
                  <a:gd name="T69" fmla="*/ 41 h 457"/>
                  <a:gd name="T70" fmla="*/ 188 w 223"/>
                  <a:gd name="T71" fmla="*/ 41 h 457"/>
                  <a:gd name="T72" fmla="*/ 183 w 223"/>
                  <a:gd name="T73" fmla="*/ 41 h 457"/>
                  <a:gd name="T74" fmla="*/ 178 w 223"/>
                  <a:gd name="T75" fmla="*/ 36 h 457"/>
                  <a:gd name="T76" fmla="*/ 173 w 223"/>
                  <a:gd name="T77" fmla="*/ 36 h 457"/>
                  <a:gd name="T78" fmla="*/ 168 w 223"/>
                  <a:gd name="T79" fmla="*/ 31 h 457"/>
                  <a:gd name="T80" fmla="*/ 162 w 223"/>
                  <a:gd name="T81" fmla="*/ 31 h 457"/>
                  <a:gd name="T82" fmla="*/ 157 w 223"/>
                  <a:gd name="T83" fmla="*/ 26 h 457"/>
                  <a:gd name="T84" fmla="*/ 157 w 223"/>
                  <a:gd name="T85" fmla="*/ 26 h 457"/>
                  <a:gd name="T86" fmla="*/ 152 w 223"/>
                  <a:gd name="T87" fmla="*/ 21 h 457"/>
                  <a:gd name="T88" fmla="*/ 152 w 223"/>
                  <a:gd name="T89" fmla="*/ 16 h 457"/>
                  <a:gd name="T90" fmla="*/ 147 w 223"/>
                  <a:gd name="T91" fmla="*/ 16 h 457"/>
                  <a:gd name="T92" fmla="*/ 147 w 223"/>
                  <a:gd name="T93" fmla="*/ 11 h 457"/>
                  <a:gd name="T94" fmla="*/ 147 w 223"/>
                  <a:gd name="T95" fmla="*/ 5 h 457"/>
                  <a:gd name="T96" fmla="*/ 147 w 223"/>
                  <a:gd name="T97" fmla="*/ 5 h 457"/>
                  <a:gd name="T98" fmla="*/ 147 w 223"/>
                  <a:gd name="T9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3" h="457">
                    <a:moveTo>
                      <a:pt x="0" y="416"/>
                    </a:moveTo>
                    <a:lnTo>
                      <a:pt x="0" y="416"/>
                    </a:lnTo>
                    <a:lnTo>
                      <a:pt x="0" y="422"/>
                    </a:lnTo>
                    <a:lnTo>
                      <a:pt x="0" y="422"/>
                    </a:lnTo>
                    <a:lnTo>
                      <a:pt x="0" y="422"/>
                    </a:lnTo>
                    <a:lnTo>
                      <a:pt x="0" y="427"/>
                    </a:lnTo>
                    <a:lnTo>
                      <a:pt x="0" y="427"/>
                    </a:lnTo>
                    <a:lnTo>
                      <a:pt x="0" y="427"/>
                    </a:lnTo>
                    <a:lnTo>
                      <a:pt x="0" y="432"/>
                    </a:lnTo>
                    <a:lnTo>
                      <a:pt x="0" y="432"/>
                    </a:lnTo>
                    <a:lnTo>
                      <a:pt x="5" y="432"/>
                    </a:lnTo>
                    <a:lnTo>
                      <a:pt x="5" y="437"/>
                    </a:lnTo>
                    <a:lnTo>
                      <a:pt x="5" y="437"/>
                    </a:lnTo>
                    <a:lnTo>
                      <a:pt x="5" y="437"/>
                    </a:lnTo>
                    <a:lnTo>
                      <a:pt x="5" y="442"/>
                    </a:lnTo>
                    <a:lnTo>
                      <a:pt x="10" y="442"/>
                    </a:lnTo>
                    <a:lnTo>
                      <a:pt x="10" y="442"/>
                    </a:lnTo>
                    <a:lnTo>
                      <a:pt x="10" y="447"/>
                    </a:lnTo>
                    <a:lnTo>
                      <a:pt x="15" y="447"/>
                    </a:lnTo>
                    <a:lnTo>
                      <a:pt x="15" y="447"/>
                    </a:lnTo>
                    <a:lnTo>
                      <a:pt x="20" y="447"/>
                    </a:lnTo>
                    <a:lnTo>
                      <a:pt x="20" y="452"/>
                    </a:lnTo>
                    <a:lnTo>
                      <a:pt x="20" y="452"/>
                    </a:lnTo>
                    <a:lnTo>
                      <a:pt x="25" y="452"/>
                    </a:lnTo>
                    <a:lnTo>
                      <a:pt x="25" y="452"/>
                    </a:lnTo>
                    <a:lnTo>
                      <a:pt x="31" y="452"/>
                    </a:lnTo>
                    <a:lnTo>
                      <a:pt x="31" y="457"/>
                    </a:lnTo>
                    <a:lnTo>
                      <a:pt x="36" y="457"/>
                    </a:lnTo>
                    <a:lnTo>
                      <a:pt x="36" y="457"/>
                    </a:lnTo>
                    <a:lnTo>
                      <a:pt x="41" y="457"/>
                    </a:lnTo>
                    <a:lnTo>
                      <a:pt x="41" y="457"/>
                    </a:lnTo>
                    <a:lnTo>
                      <a:pt x="46" y="457"/>
                    </a:lnTo>
                    <a:lnTo>
                      <a:pt x="46" y="457"/>
                    </a:lnTo>
                    <a:lnTo>
                      <a:pt x="51" y="457"/>
                    </a:lnTo>
                    <a:lnTo>
                      <a:pt x="51" y="457"/>
                    </a:lnTo>
                    <a:lnTo>
                      <a:pt x="51" y="457"/>
                    </a:lnTo>
                    <a:lnTo>
                      <a:pt x="56" y="457"/>
                    </a:lnTo>
                    <a:lnTo>
                      <a:pt x="56" y="457"/>
                    </a:lnTo>
                    <a:lnTo>
                      <a:pt x="61" y="457"/>
                    </a:lnTo>
                    <a:lnTo>
                      <a:pt x="61" y="452"/>
                    </a:lnTo>
                    <a:lnTo>
                      <a:pt x="61" y="452"/>
                    </a:lnTo>
                    <a:lnTo>
                      <a:pt x="66" y="452"/>
                    </a:lnTo>
                    <a:lnTo>
                      <a:pt x="66" y="452"/>
                    </a:lnTo>
                    <a:lnTo>
                      <a:pt x="66" y="452"/>
                    </a:lnTo>
                    <a:lnTo>
                      <a:pt x="71" y="447"/>
                    </a:lnTo>
                    <a:lnTo>
                      <a:pt x="71" y="447"/>
                    </a:lnTo>
                    <a:lnTo>
                      <a:pt x="71" y="447"/>
                    </a:lnTo>
                    <a:lnTo>
                      <a:pt x="71" y="447"/>
                    </a:lnTo>
                    <a:lnTo>
                      <a:pt x="71" y="442"/>
                    </a:lnTo>
                    <a:lnTo>
                      <a:pt x="71" y="442"/>
                    </a:lnTo>
                    <a:lnTo>
                      <a:pt x="223" y="26"/>
                    </a:lnTo>
                    <a:lnTo>
                      <a:pt x="223" y="26"/>
                    </a:lnTo>
                    <a:lnTo>
                      <a:pt x="223" y="31"/>
                    </a:lnTo>
                    <a:lnTo>
                      <a:pt x="223" y="31"/>
                    </a:lnTo>
                    <a:lnTo>
                      <a:pt x="218" y="31"/>
                    </a:lnTo>
                    <a:lnTo>
                      <a:pt x="218" y="36"/>
                    </a:lnTo>
                    <a:lnTo>
                      <a:pt x="218" y="36"/>
                    </a:lnTo>
                    <a:lnTo>
                      <a:pt x="218" y="36"/>
                    </a:lnTo>
                    <a:lnTo>
                      <a:pt x="213" y="36"/>
                    </a:lnTo>
                    <a:lnTo>
                      <a:pt x="213" y="36"/>
                    </a:lnTo>
                    <a:lnTo>
                      <a:pt x="213" y="41"/>
                    </a:lnTo>
                    <a:lnTo>
                      <a:pt x="208" y="41"/>
                    </a:lnTo>
                    <a:lnTo>
                      <a:pt x="208" y="41"/>
                    </a:lnTo>
                    <a:lnTo>
                      <a:pt x="203" y="41"/>
                    </a:lnTo>
                    <a:lnTo>
                      <a:pt x="203" y="41"/>
                    </a:lnTo>
                    <a:lnTo>
                      <a:pt x="198" y="41"/>
                    </a:lnTo>
                    <a:lnTo>
                      <a:pt x="198" y="41"/>
                    </a:lnTo>
                    <a:lnTo>
                      <a:pt x="198" y="41"/>
                    </a:lnTo>
                    <a:lnTo>
                      <a:pt x="193" y="41"/>
                    </a:lnTo>
                    <a:lnTo>
                      <a:pt x="193" y="41"/>
                    </a:lnTo>
                    <a:lnTo>
                      <a:pt x="188" y="41"/>
                    </a:lnTo>
                    <a:lnTo>
                      <a:pt x="188" y="41"/>
                    </a:lnTo>
                    <a:lnTo>
                      <a:pt x="183" y="41"/>
                    </a:lnTo>
                    <a:lnTo>
                      <a:pt x="183" y="41"/>
                    </a:lnTo>
                    <a:lnTo>
                      <a:pt x="178" y="36"/>
                    </a:lnTo>
                    <a:lnTo>
                      <a:pt x="178" y="36"/>
                    </a:lnTo>
                    <a:lnTo>
                      <a:pt x="173" y="36"/>
                    </a:lnTo>
                    <a:lnTo>
                      <a:pt x="173" y="36"/>
                    </a:lnTo>
                    <a:lnTo>
                      <a:pt x="168" y="36"/>
                    </a:lnTo>
                    <a:lnTo>
                      <a:pt x="168" y="31"/>
                    </a:lnTo>
                    <a:lnTo>
                      <a:pt x="168" y="31"/>
                    </a:lnTo>
                    <a:lnTo>
                      <a:pt x="162" y="31"/>
                    </a:lnTo>
                    <a:lnTo>
                      <a:pt x="162" y="31"/>
                    </a:lnTo>
                    <a:lnTo>
                      <a:pt x="157" y="26"/>
                    </a:lnTo>
                    <a:lnTo>
                      <a:pt x="157" y="26"/>
                    </a:lnTo>
                    <a:lnTo>
                      <a:pt x="157" y="26"/>
                    </a:lnTo>
                    <a:lnTo>
                      <a:pt x="157" y="21"/>
                    </a:lnTo>
                    <a:lnTo>
                      <a:pt x="152" y="21"/>
                    </a:lnTo>
                    <a:lnTo>
                      <a:pt x="152" y="21"/>
                    </a:lnTo>
                    <a:lnTo>
                      <a:pt x="152" y="16"/>
                    </a:lnTo>
                    <a:lnTo>
                      <a:pt x="152" y="16"/>
                    </a:lnTo>
                    <a:lnTo>
                      <a:pt x="147" y="16"/>
                    </a:lnTo>
                    <a:lnTo>
                      <a:pt x="147" y="11"/>
                    </a:lnTo>
                    <a:lnTo>
                      <a:pt x="147" y="11"/>
                    </a:lnTo>
                    <a:lnTo>
                      <a:pt x="147" y="11"/>
                    </a:lnTo>
                    <a:lnTo>
                      <a:pt x="147" y="5"/>
                    </a:lnTo>
                    <a:lnTo>
                      <a:pt x="147" y="5"/>
                    </a:lnTo>
                    <a:lnTo>
                      <a:pt x="147" y="5"/>
                    </a:lnTo>
                    <a:lnTo>
                      <a:pt x="147" y="0"/>
                    </a:lnTo>
                    <a:lnTo>
                      <a:pt x="147" y="0"/>
                    </a:lnTo>
                    <a:lnTo>
                      <a:pt x="0" y="41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6" name="Freeform 778">
                <a:extLst>
                  <a:ext uri="{FF2B5EF4-FFF2-40B4-BE49-F238E27FC236}">
                    <a16:creationId xmlns:a16="http://schemas.microsoft.com/office/drawing/2014/main" id="{353865DE-C7C5-2EF9-EEB8-7C2B9B01C6A1}"/>
                  </a:ext>
                </a:extLst>
              </p:cNvPr>
              <p:cNvSpPr>
                <a:spLocks/>
              </p:cNvSpPr>
              <p:nvPr/>
            </p:nvSpPr>
            <p:spPr bwMode="auto">
              <a:xfrm>
                <a:off x="4181" y="2390"/>
                <a:ext cx="106" cy="340"/>
              </a:xfrm>
              <a:custGeom>
                <a:avLst/>
                <a:gdLst>
                  <a:gd name="T0" fmla="*/ 76 w 106"/>
                  <a:gd name="T1" fmla="*/ 10 h 340"/>
                  <a:gd name="T2" fmla="*/ 76 w 106"/>
                  <a:gd name="T3" fmla="*/ 10 h 340"/>
                  <a:gd name="T4" fmla="*/ 76 w 106"/>
                  <a:gd name="T5" fmla="*/ 5 h 340"/>
                  <a:gd name="T6" fmla="*/ 71 w 106"/>
                  <a:gd name="T7" fmla="*/ 5 h 340"/>
                  <a:gd name="T8" fmla="*/ 71 w 106"/>
                  <a:gd name="T9" fmla="*/ 5 h 340"/>
                  <a:gd name="T10" fmla="*/ 66 w 106"/>
                  <a:gd name="T11" fmla="*/ 5 h 340"/>
                  <a:gd name="T12" fmla="*/ 66 w 106"/>
                  <a:gd name="T13" fmla="*/ 5 h 340"/>
                  <a:gd name="T14" fmla="*/ 61 w 106"/>
                  <a:gd name="T15" fmla="*/ 5 h 340"/>
                  <a:gd name="T16" fmla="*/ 56 w 106"/>
                  <a:gd name="T17" fmla="*/ 0 h 340"/>
                  <a:gd name="T18" fmla="*/ 51 w 106"/>
                  <a:gd name="T19" fmla="*/ 0 h 340"/>
                  <a:gd name="T20" fmla="*/ 45 w 106"/>
                  <a:gd name="T21" fmla="*/ 0 h 340"/>
                  <a:gd name="T22" fmla="*/ 40 w 106"/>
                  <a:gd name="T23" fmla="*/ 0 h 340"/>
                  <a:gd name="T24" fmla="*/ 35 w 106"/>
                  <a:gd name="T25" fmla="*/ 5 h 340"/>
                  <a:gd name="T26" fmla="*/ 30 w 106"/>
                  <a:gd name="T27" fmla="*/ 5 h 340"/>
                  <a:gd name="T28" fmla="*/ 25 w 106"/>
                  <a:gd name="T29" fmla="*/ 5 h 340"/>
                  <a:gd name="T30" fmla="*/ 20 w 106"/>
                  <a:gd name="T31" fmla="*/ 5 h 340"/>
                  <a:gd name="T32" fmla="*/ 20 w 106"/>
                  <a:gd name="T33" fmla="*/ 5 h 340"/>
                  <a:gd name="T34" fmla="*/ 15 w 106"/>
                  <a:gd name="T35" fmla="*/ 5 h 340"/>
                  <a:gd name="T36" fmla="*/ 10 w 106"/>
                  <a:gd name="T37" fmla="*/ 10 h 340"/>
                  <a:gd name="T38" fmla="*/ 10 w 106"/>
                  <a:gd name="T39" fmla="*/ 10 h 340"/>
                  <a:gd name="T40" fmla="*/ 5 w 106"/>
                  <a:gd name="T41" fmla="*/ 10 h 340"/>
                  <a:gd name="T42" fmla="*/ 5 w 106"/>
                  <a:gd name="T43" fmla="*/ 15 h 340"/>
                  <a:gd name="T44" fmla="*/ 0 w 106"/>
                  <a:gd name="T45" fmla="*/ 15 h 340"/>
                  <a:gd name="T46" fmla="*/ 0 w 106"/>
                  <a:gd name="T47" fmla="*/ 15 h 340"/>
                  <a:gd name="T48" fmla="*/ 0 w 106"/>
                  <a:gd name="T49" fmla="*/ 20 h 340"/>
                  <a:gd name="T50" fmla="*/ 30 w 106"/>
                  <a:gd name="T51" fmla="*/ 340 h 340"/>
                  <a:gd name="T52" fmla="*/ 30 w 106"/>
                  <a:gd name="T53" fmla="*/ 335 h 340"/>
                  <a:gd name="T54" fmla="*/ 30 w 106"/>
                  <a:gd name="T55" fmla="*/ 335 h 340"/>
                  <a:gd name="T56" fmla="*/ 35 w 106"/>
                  <a:gd name="T57" fmla="*/ 335 h 340"/>
                  <a:gd name="T58" fmla="*/ 35 w 106"/>
                  <a:gd name="T59" fmla="*/ 330 h 340"/>
                  <a:gd name="T60" fmla="*/ 40 w 106"/>
                  <a:gd name="T61" fmla="*/ 330 h 340"/>
                  <a:gd name="T62" fmla="*/ 40 w 106"/>
                  <a:gd name="T63" fmla="*/ 330 h 340"/>
                  <a:gd name="T64" fmla="*/ 45 w 106"/>
                  <a:gd name="T65" fmla="*/ 330 h 340"/>
                  <a:gd name="T66" fmla="*/ 51 w 106"/>
                  <a:gd name="T67" fmla="*/ 325 h 340"/>
                  <a:gd name="T68" fmla="*/ 56 w 106"/>
                  <a:gd name="T69" fmla="*/ 325 h 340"/>
                  <a:gd name="T70" fmla="*/ 61 w 106"/>
                  <a:gd name="T71" fmla="*/ 325 h 340"/>
                  <a:gd name="T72" fmla="*/ 66 w 106"/>
                  <a:gd name="T73" fmla="*/ 325 h 340"/>
                  <a:gd name="T74" fmla="*/ 71 w 106"/>
                  <a:gd name="T75" fmla="*/ 325 h 340"/>
                  <a:gd name="T76" fmla="*/ 76 w 106"/>
                  <a:gd name="T77" fmla="*/ 325 h 340"/>
                  <a:gd name="T78" fmla="*/ 81 w 106"/>
                  <a:gd name="T79" fmla="*/ 325 h 340"/>
                  <a:gd name="T80" fmla="*/ 81 w 106"/>
                  <a:gd name="T81" fmla="*/ 325 h 340"/>
                  <a:gd name="T82" fmla="*/ 86 w 106"/>
                  <a:gd name="T83" fmla="*/ 325 h 340"/>
                  <a:gd name="T84" fmla="*/ 91 w 106"/>
                  <a:gd name="T85" fmla="*/ 325 h 340"/>
                  <a:gd name="T86" fmla="*/ 96 w 106"/>
                  <a:gd name="T87" fmla="*/ 325 h 340"/>
                  <a:gd name="T88" fmla="*/ 96 w 106"/>
                  <a:gd name="T89" fmla="*/ 325 h 340"/>
                  <a:gd name="T90" fmla="*/ 101 w 106"/>
                  <a:gd name="T91" fmla="*/ 325 h 340"/>
                  <a:gd name="T92" fmla="*/ 101 w 106"/>
                  <a:gd name="T93" fmla="*/ 330 h 340"/>
                  <a:gd name="T94" fmla="*/ 106 w 106"/>
                  <a:gd name="T95" fmla="*/ 330 h 340"/>
                  <a:gd name="T96" fmla="*/ 106 w 106"/>
                  <a:gd name="T97" fmla="*/ 330 h 340"/>
                  <a:gd name="T98" fmla="*/ 106 w 106"/>
                  <a:gd name="T99" fmla="*/ 33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340">
                    <a:moveTo>
                      <a:pt x="76" y="10"/>
                    </a:moveTo>
                    <a:lnTo>
                      <a:pt x="76" y="10"/>
                    </a:lnTo>
                    <a:lnTo>
                      <a:pt x="76" y="10"/>
                    </a:lnTo>
                    <a:lnTo>
                      <a:pt x="76" y="10"/>
                    </a:lnTo>
                    <a:lnTo>
                      <a:pt x="76" y="10"/>
                    </a:lnTo>
                    <a:lnTo>
                      <a:pt x="76" y="5"/>
                    </a:lnTo>
                    <a:lnTo>
                      <a:pt x="76" y="5"/>
                    </a:lnTo>
                    <a:lnTo>
                      <a:pt x="71" y="5"/>
                    </a:lnTo>
                    <a:lnTo>
                      <a:pt x="71" y="5"/>
                    </a:lnTo>
                    <a:lnTo>
                      <a:pt x="71" y="5"/>
                    </a:lnTo>
                    <a:lnTo>
                      <a:pt x="71" y="5"/>
                    </a:lnTo>
                    <a:lnTo>
                      <a:pt x="66" y="5"/>
                    </a:lnTo>
                    <a:lnTo>
                      <a:pt x="66" y="5"/>
                    </a:lnTo>
                    <a:lnTo>
                      <a:pt x="66" y="5"/>
                    </a:lnTo>
                    <a:lnTo>
                      <a:pt x="61" y="5"/>
                    </a:lnTo>
                    <a:lnTo>
                      <a:pt x="61" y="5"/>
                    </a:lnTo>
                    <a:lnTo>
                      <a:pt x="56" y="0"/>
                    </a:lnTo>
                    <a:lnTo>
                      <a:pt x="56" y="0"/>
                    </a:lnTo>
                    <a:lnTo>
                      <a:pt x="56" y="0"/>
                    </a:lnTo>
                    <a:lnTo>
                      <a:pt x="51" y="0"/>
                    </a:lnTo>
                    <a:lnTo>
                      <a:pt x="51" y="0"/>
                    </a:lnTo>
                    <a:lnTo>
                      <a:pt x="45" y="0"/>
                    </a:lnTo>
                    <a:lnTo>
                      <a:pt x="45" y="0"/>
                    </a:lnTo>
                    <a:lnTo>
                      <a:pt x="40" y="0"/>
                    </a:lnTo>
                    <a:lnTo>
                      <a:pt x="40" y="0"/>
                    </a:lnTo>
                    <a:lnTo>
                      <a:pt x="35" y="5"/>
                    </a:lnTo>
                    <a:lnTo>
                      <a:pt x="35" y="5"/>
                    </a:lnTo>
                    <a:lnTo>
                      <a:pt x="30" y="5"/>
                    </a:lnTo>
                    <a:lnTo>
                      <a:pt x="30" y="5"/>
                    </a:lnTo>
                    <a:lnTo>
                      <a:pt x="25" y="5"/>
                    </a:lnTo>
                    <a:lnTo>
                      <a:pt x="25" y="5"/>
                    </a:lnTo>
                    <a:lnTo>
                      <a:pt x="20" y="5"/>
                    </a:lnTo>
                    <a:lnTo>
                      <a:pt x="20" y="5"/>
                    </a:lnTo>
                    <a:lnTo>
                      <a:pt x="20" y="5"/>
                    </a:lnTo>
                    <a:lnTo>
                      <a:pt x="15" y="5"/>
                    </a:lnTo>
                    <a:lnTo>
                      <a:pt x="15" y="5"/>
                    </a:lnTo>
                    <a:lnTo>
                      <a:pt x="15" y="10"/>
                    </a:lnTo>
                    <a:lnTo>
                      <a:pt x="10" y="10"/>
                    </a:lnTo>
                    <a:lnTo>
                      <a:pt x="10" y="10"/>
                    </a:lnTo>
                    <a:lnTo>
                      <a:pt x="10" y="10"/>
                    </a:lnTo>
                    <a:lnTo>
                      <a:pt x="5" y="10"/>
                    </a:lnTo>
                    <a:lnTo>
                      <a:pt x="5" y="10"/>
                    </a:lnTo>
                    <a:lnTo>
                      <a:pt x="5" y="10"/>
                    </a:lnTo>
                    <a:lnTo>
                      <a:pt x="5" y="15"/>
                    </a:lnTo>
                    <a:lnTo>
                      <a:pt x="5" y="15"/>
                    </a:lnTo>
                    <a:lnTo>
                      <a:pt x="0" y="15"/>
                    </a:lnTo>
                    <a:lnTo>
                      <a:pt x="0" y="15"/>
                    </a:lnTo>
                    <a:lnTo>
                      <a:pt x="0" y="15"/>
                    </a:lnTo>
                    <a:lnTo>
                      <a:pt x="0" y="15"/>
                    </a:lnTo>
                    <a:lnTo>
                      <a:pt x="0" y="20"/>
                    </a:lnTo>
                    <a:lnTo>
                      <a:pt x="30" y="340"/>
                    </a:lnTo>
                    <a:lnTo>
                      <a:pt x="30" y="340"/>
                    </a:lnTo>
                    <a:lnTo>
                      <a:pt x="30" y="335"/>
                    </a:lnTo>
                    <a:lnTo>
                      <a:pt x="30" y="335"/>
                    </a:lnTo>
                    <a:lnTo>
                      <a:pt x="30" y="335"/>
                    </a:lnTo>
                    <a:lnTo>
                      <a:pt x="30" y="335"/>
                    </a:lnTo>
                    <a:lnTo>
                      <a:pt x="30" y="335"/>
                    </a:lnTo>
                    <a:lnTo>
                      <a:pt x="35" y="335"/>
                    </a:lnTo>
                    <a:lnTo>
                      <a:pt x="35" y="335"/>
                    </a:lnTo>
                    <a:lnTo>
                      <a:pt x="35" y="330"/>
                    </a:lnTo>
                    <a:lnTo>
                      <a:pt x="35" y="330"/>
                    </a:lnTo>
                    <a:lnTo>
                      <a:pt x="40" y="330"/>
                    </a:lnTo>
                    <a:lnTo>
                      <a:pt x="40" y="330"/>
                    </a:lnTo>
                    <a:lnTo>
                      <a:pt x="40" y="330"/>
                    </a:lnTo>
                    <a:lnTo>
                      <a:pt x="45" y="330"/>
                    </a:lnTo>
                    <a:lnTo>
                      <a:pt x="45" y="330"/>
                    </a:lnTo>
                    <a:lnTo>
                      <a:pt x="45" y="330"/>
                    </a:lnTo>
                    <a:lnTo>
                      <a:pt x="51" y="325"/>
                    </a:lnTo>
                    <a:lnTo>
                      <a:pt x="51" y="325"/>
                    </a:lnTo>
                    <a:lnTo>
                      <a:pt x="56" y="325"/>
                    </a:lnTo>
                    <a:lnTo>
                      <a:pt x="56" y="325"/>
                    </a:lnTo>
                    <a:lnTo>
                      <a:pt x="61" y="325"/>
                    </a:lnTo>
                    <a:lnTo>
                      <a:pt x="61" y="325"/>
                    </a:lnTo>
                    <a:lnTo>
                      <a:pt x="66" y="325"/>
                    </a:lnTo>
                    <a:lnTo>
                      <a:pt x="66" y="325"/>
                    </a:lnTo>
                    <a:lnTo>
                      <a:pt x="71" y="325"/>
                    </a:lnTo>
                    <a:lnTo>
                      <a:pt x="71" y="325"/>
                    </a:lnTo>
                    <a:lnTo>
                      <a:pt x="76" y="325"/>
                    </a:lnTo>
                    <a:lnTo>
                      <a:pt x="76" y="325"/>
                    </a:lnTo>
                    <a:lnTo>
                      <a:pt x="81" y="325"/>
                    </a:lnTo>
                    <a:lnTo>
                      <a:pt x="81" y="325"/>
                    </a:lnTo>
                    <a:lnTo>
                      <a:pt x="81" y="325"/>
                    </a:lnTo>
                    <a:lnTo>
                      <a:pt x="86" y="325"/>
                    </a:lnTo>
                    <a:lnTo>
                      <a:pt x="86" y="325"/>
                    </a:lnTo>
                    <a:lnTo>
                      <a:pt x="91" y="325"/>
                    </a:lnTo>
                    <a:lnTo>
                      <a:pt x="91" y="325"/>
                    </a:lnTo>
                    <a:lnTo>
                      <a:pt x="91" y="325"/>
                    </a:lnTo>
                    <a:lnTo>
                      <a:pt x="96" y="325"/>
                    </a:lnTo>
                    <a:lnTo>
                      <a:pt x="96" y="325"/>
                    </a:lnTo>
                    <a:lnTo>
                      <a:pt x="96" y="325"/>
                    </a:lnTo>
                    <a:lnTo>
                      <a:pt x="101" y="325"/>
                    </a:lnTo>
                    <a:lnTo>
                      <a:pt x="101" y="325"/>
                    </a:lnTo>
                    <a:lnTo>
                      <a:pt x="101" y="330"/>
                    </a:lnTo>
                    <a:lnTo>
                      <a:pt x="101" y="330"/>
                    </a:lnTo>
                    <a:lnTo>
                      <a:pt x="106" y="330"/>
                    </a:lnTo>
                    <a:lnTo>
                      <a:pt x="106" y="330"/>
                    </a:lnTo>
                    <a:lnTo>
                      <a:pt x="106" y="330"/>
                    </a:lnTo>
                    <a:lnTo>
                      <a:pt x="106" y="330"/>
                    </a:lnTo>
                    <a:lnTo>
                      <a:pt x="106" y="330"/>
                    </a:lnTo>
                    <a:lnTo>
                      <a:pt x="106" y="330"/>
                    </a:lnTo>
                    <a:lnTo>
                      <a:pt x="76"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7" name="Oval 76">
                <a:extLst>
                  <a:ext uri="{FF2B5EF4-FFF2-40B4-BE49-F238E27FC236}">
                    <a16:creationId xmlns:a16="http://schemas.microsoft.com/office/drawing/2014/main" id="{594A684A-8C7B-1342-8FE3-3495F603B4B9}"/>
                  </a:ext>
                </a:extLst>
              </p:cNvPr>
              <p:cNvSpPr>
                <a:spLocks noChangeArrowheads="1"/>
              </p:cNvSpPr>
              <p:nvPr/>
            </p:nvSpPr>
            <p:spPr bwMode="auto">
              <a:xfrm>
                <a:off x="6373" y="1720"/>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78" name="Freeform 780">
                <a:extLst>
                  <a:ext uri="{FF2B5EF4-FFF2-40B4-BE49-F238E27FC236}">
                    <a16:creationId xmlns:a16="http://schemas.microsoft.com/office/drawing/2014/main" id="{3B07509A-624D-1111-CE7C-E406CE097DD7}"/>
                  </a:ext>
                </a:extLst>
              </p:cNvPr>
              <p:cNvSpPr>
                <a:spLocks/>
              </p:cNvSpPr>
              <p:nvPr/>
            </p:nvSpPr>
            <p:spPr bwMode="auto">
              <a:xfrm>
                <a:off x="6388" y="1614"/>
                <a:ext cx="137" cy="218"/>
              </a:xfrm>
              <a:custGeom>
                <a:avLst/>
                <a:gdLst>
                  <a:gd name="T0" fmla="*/ 61 w 137"/>
                  <a:gd name="T1" fmla="*/ 198 h 218"/>
                  <a:gd name="T2" fmla="*/ 66 w 137"/>
                  <a:gd name="T3" fmla="*/ 203 h 218"/>
                  <a:gd name="T4" fmla="*/ 66 w 137"/>
                  <a:gd name="T5" fmla="*/ 203 h 218"/>
                  <a:gd name="T6" fmla="*/ 71 w 137"/>
                  <a:gd name="T7" fmla="*/ 208 h 218"/>
                  <a:gd name="T8" fmla="*/ 71 w 137"/>
                  <a:gd name="T9" fmla="*/ 213 h 218"/>
                  <a:gd name="T10" fmla="*/ 76 w 137"/>
                  <a:gd name="T11" fmla="*/ 213 h 218"/>
                  <a:gd name="T12" fmla="*/ 81 w 137"/>
                  <a:gd name="T13" fmla="*/ 213 h 218"/>
                  <a:gd name="T14" fmla="*/ 86 w 137"/>
                  <a:gd name="T15" fmla="*/ 218 h 218"/>
                  <a:gd name="T16" fmla="*/ 91 w 137"/>
                  <a:gd name="T17" fmla="*/ 218 h 218"/>
                  <a:gd name="T18" fmla="*/ 96 w 137"/>
                  <a:gd name="T19" fmla="*/ 218 h 218"/>
                  <a:gd name="T20" fmla="*/ 101 w 137"/>
                  <a:gd name="T21" fmla="*/ 218 h 218"/>
                  <a:gd name="T22" fmla="*/ 106 w 137"/>
                  <a:gd name="T23" fmla="*/ 213 h 218"/>
                  <a:gd name="T24" fmla="*/ 112 w 137"/>
                  <a:gd name="T25" fmla="*/ 213 h 218"/>
                  <a:gd name="T26" fmla="*/ 117 w 137"/>
                  <a:gd name="T27" fmla="*/ 213 h 218"/>
                  <a:gd name="T28" fmla="*/ 122 w 137"/>
                  <a:gd name="T29" fmla="*/ 208 h 218"/>
                  <a:gd name="T30" fmla="*/ 122 w 137"/>
                  <a:gd name="T31" fmla="*/ 208 h 218"/>
                  <a:gd name="T32" fmla="*/ 127 w 137"/>
                  <a:gd name="T33" fmla="*/ 203 h 218"/>
                  <a:gd name="T34" fmla="*/ 132 w 137"/>
                  <a:gd name="T35" fmla="*/ 198 h 218"/>
                  <a:gd name="T36" fmla="*/ 132 w 137"/>
                  <a:gd name="T37" fmla="*/ 193 h 218"/>
                  <a:gd name="T38" fmla="*/ 137 w 137"/>
                  <a:gd name="T39" fmla="*/ 193 h 218"/>
                  <a:gd name="T40" fmla="*/ 137 w 137"/>
                  <a:gd name="T41" fmla="*/ 188 h 218"/>
                  <a:gd name="T42" fmla="*/ 137 w 137"/>
                  <a:gd name="T43" fmla="*/ 182 h 218"/>
                  <a:gd name="T44" fmla="*/ 137 w 137"/>
                  <a:gd name="T45" fmla="*/ 177 h 218"/>
                  <a:gd name="T46" fmla="*/ 137 w 137"/>
                  <a:gd name="T47" fmla="*/ 172 h 218"/>
                  <a:gd name="T48" fmla="*/ 137 w 137"/>
                  <a:gd name="T49" fmla="*/ 167 h 218"/>
                  <a:gd name="T50" fmla="*/ 76 w 137"/>
                  <a:gd name="T51" fmla="*/ 5 h 218"/>
                  <a:gd name="T52" fmla="*/ 76 w 137"/>
                  <a:gd name="T53" fmla="*/ 10 h 218"/>
                  <a:gd name="T54" fmla="*/ 76 w 137"/>
                  <a:gd name="T55" fmla="*/ 10 h 218"/>
                  <a:gd name="T56" fmla="*/ 76 w 137"/>
                  <a:gd name="T57" fmla="*/ 15 h 218"/>
                  <a:gd name="T58" fmla="*/ 76 w 137"/>
                  <a:gd name="T59" fmla="*/ 20 h 218"/>
                  <a:gd name="T60" fmla="*/ 71 w 137"/>
                  <a:gd name="T61" fmla="*/ 25 h 218"/>
                  <a:gd name="T62" fmla="*/ 71 w 137"/>
                  <a:gd name="T63" fmla="*/ 30 h 218"/>
                  <a:gd name="T64" fmla="*/ 66 w 137"/>
                  <a:gd name="T65" fmla="*/ 30 h 218"/>
                  <a:gd name="T66" fmla="*/ 66 w 137"/>
                  <a:gd name="T67" fmla="*/ 35 h 218"/>
                  <a:gd name="T68" fmla="*/ 61 w 137"/>
                  <a:gd name="T69" fmla="*/ 40 h 218"/>
                  <a:gd name="T70" fmla="*/ 56 w 137"/>
                  <a:gd name="T71" fmla="*/ 40 h 218"/>
                  <a:gd name="T72" fmla="*/ 51 w 137"/>
                  <a:gd name="T73" fmla="*/ 45 h 218"/>
                  <a:gd name="T74" fmla="*/ 46 w 137"/>
                  <a:gd name="T75" fmla="*/ 45 h 218"/>
                  <a:gd name="T76" fmla="*/ 40 w 137"/>
                  <a:gd name="T77" fmla="*/ 45 h 218"/>
                  <a:gd name="T78" fmla="*/ 35 w 137"/>
                  <a:gd name="T79" fmla="*/ 51 h 218"/>
                  <a:gd name="T80" fmla="*/ 30 w 137"/>
                  <a:gd name="T81" fmla="*/ 51 h 218"/>
                  <a:gd name="T82" fmla="*/ 25 w 137"/>
                  <a:gd name="T83" fmla="*/ 51 h 218"/>
                  <a:gd name="T84" fmla="*/ 20 w 137"/>
                  <a:gd name="T85" fmla="*/ 45 h 218"/>
                  <a:gd name="T86" fmla="*/ 20 w 137"/>
                  <a:gd name="T87" fmla="*/ 45 h 218"/>
                  <a:gd name="T88" fmla="*/ 15 w 137"/>
                  <a:gd name="T89" fmla="*/ 45 h 218"/>
                  <a:gd name="T90" fmla="*/ 10 w 137"/>
                  <a:gd name="T91" fmla="*/ 40 h 218"/>
                  <a:gd name="T92" fmla="*/ 5 w 137"/>
                  <a:gd name="T93" fmla="*/ 40 h 218"/>
                  <a:gd name="T94" fmla="*/ 5 w 137"/>
                  <a:gd name="T95" fmla="*/ 35 h 218"/>
                  <a:gd name="T96" fmla="*/ 0 w 137"/>
                  <a:gd name="T97" fmla="*/ 30 h 218"/>
                  <a:gd name="T98" fmla="*/ 0 w 137"/>
                  <a:gd name="T99" fmla="*/ 3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218">
                    <a:moveTo>
                      <a:pt x="61" y="198"/>
                    </a:moveTo>
                    <a:lnTo>
                      <a:pt x="61" y="198"/>
                    </a:lnTo>
                    <a:lnTo>
                      <a:pt x="61" y="198"/>
                    </a:lnTo>
                    <a:lnTo>
                      <a:pt x="66" y="203"/>
                    </a:lnTo>
                    <a:lnTo>
                      <a:pt x="66" y="203"/>
                    </a:lnTo>
                    <a:lnTo>
                      <a:pt x="66" y="203"/>
                    </a:lnTo>
                    <a:lnTo>
                      <a:pt x="66" y="208"/>
                    </a:lnTo>
                    <a:lnTo>
                      <a:pt x="71" y="208"/>
                    </a:lnTo>
                    <a:lnTo>
                      <a:pt x="71" y="208"/>
                    </a:lnTo>
                    <a:lnTo>
                      <a:pt x="71" y="213"/>
                    </a:lnTo>
                    <a:lnTo>
                      <a:pt x="76" y="213"/>
                    </a:lnTo>
                    <a:lnTo>
                      <a:pt x="76" y="213"/>
                    </a:lnTo>
                    <a:lnTo>
                      <a:pt x="81" y="213"/>
                    </a:lnTo>
                    <a:lnTo>
                      <a:pt x="81" y="213"/>
                    </a:lnTo>
                    <a:lnTo>
                      <a:pt x="86" y="213"/>
                    </a:lnTo>
                    <a:lnTo>
                      <a:pt x="86" y="218"/>
                    </a:lnTo>
                    <a:lnTo>
                      <a:pt x="91" y="218"/>
                    </a:lnTo>
                    <a:lnTo>
                      <a:pt x="91" y="218"/>
                    </a:lnTo>
                    <a:lnTo>
                      <a:pt x="91" y="218"/>
                    </a:lnTo>
                    <a:lnTo>
                      <a:pt x="96" y="218"/>
                    </a:lnTo>
                    <a:lnTo>
                      <a:pt x="96" y="218"/>
                    </a:lnTo>
                    <a:lnTo>
                      <a:pt x="101" y="218"/>
                    </a:lnTo>
                    <a:lnTo>
                      <a:pt x="101" y="213"/>
                    </a:lnTo>
                    <a:lnTo>
                      <a:pt x="106" y="213"/>
                    </a:lnTo>
                    <a:lnTo>
                      <a:pt x="106" y="213"/>
                    </a:lnTo>
                    <a:lnTo>
                      <a:pt x="112" y="213"/>
                    </a:lnTo>
                    <a:lnTo>
                      <a:pt x="112" y="213"/>
                    </a:lnTo>
                    <a:lnTo>
                      <a:pt x="117" y="213"/>
                    </a:lnTo>
                    <a:lnTo>
                      <a:pt x="117" y="208"/>
                    </a:lnTo>
                    <a:lnTo>
                      <a:pt x="122" y="208"/>
                    </a:lnTo>
                    <a:lnTo>
                      <a:pt x="122" y="208"/>
                    </a:lnTo>
                    <a:lnTo>
                      <a:pt x="122" y="208"/>
                    </a:lnTo>
                    <a:lnTo>
                      <a:pt x="127" y="203"/>
                    </a:lnTo>
                    <a:lnTo>
                      <a:pt x="127" y="203"/>
                    </a:lnTo>
                    <a:lnTo>
                      <a:pt x="127" y="198"/>
                    </a:lnTo>
                    <a:lnTo>
                      <a:pt x="132" y="198"/>
                    </a:lnTo>
                    <a:lnTo>
                      <a:pt x="132" y="198"/>
                    </a:lnTo>
                    <a:lnTo>
                      <a:pt x="132" y="193"/>
                    </a:lnTo>
                    <a:lnTo>
                      <a:pt x="132" y="193"/>
                    </a:lnTo>
                    <a:lnTo>
                      <a:pt x="137" y="193"/>
                    </a:lnTo>
                    <a:lnTo>
                      <a:pt x="137" y="188"/>
                    </a:lnTo>
                    <a:lnTo>
                      <a:pt x="137" y="188"/>
                    </a:lnTo>
                    <a:lnTo>
                      <a:pt x="137" y="182"/>
                    </a:lnTo>
                    <a:lnTo>
                      <a:pt x="137" y="182"/>
                    </a:lnTo>
                    <a:lnTo>
                      <a:pt x="137" y="177"/>
                    </a:lnTo>
                    <a:lnTo>
                      <a:pt x="137" y="177"/>
                    </a:lnTo>
                    <a:lnTo>
                      <a:pt x="137" y="177"/>
                    </a:lnTo>
                    <a:lnTo>
                      <a:pt x="137" y="172"/>
                    </a:lnTo>
                    <a:lnTo>
                      <a:pt x="137" y="172"/>
                    </a:lnTo>
                    <a:lnTo>
                      <a:pt x="137" y="167"/>
                    </a:lnTo>
                    <a:lnTo>
                      <a:pt x="76" y="0"/>
                    </a:lnTo>
                    <a:lnTo>
                      <a:pt x="76" y="5"/>
                    </a:lnTo>
                    <a:lnTo>
                      <a:pt x="76" y="5"/>
                    </a:lnTo>
                    <a:lnTo>
                      <a:pt x="76" y="10"/>
                    </a:lnTo>
                    <a:lnTo>
                      <a:pt x="76" y="10"/>
                    </a:lnTo>
                    <a:lnTo>
                      <a:pt x="76" y="10"/>
                    </a:lnTo>
                    <a:lnTo>
                      <a:pt x="76" y="15"/>
                    </a:lnTo>
                    <a:lnTo>
                      <a:pt x="76" y="15"/>
                    </a:lnTo>
                    <a:lnTo>
                      <a:pt x="76" y="20"/>
                    </a:lnTo>
                    <a:lnTo>
                      <a:pt x="76" y="20"/>
                    </a:lnTo>
                    <a:lnTo>
                      <a:pt x="76" y="25"/>
                    </a:lnTo>
                    <a:lnTo>
                      <a:pt x="71" y="25"/>
                    </a:lnTo>
                    <a:lnTo>
                      <a:pt x="71" y="25"/>
                    </a:lnTo>
                    <a:lnTo>
                      <a:pt x="71" y="30"/>
                    </a:lnTo>
                    <a:lnTo>
                      <a:pt x="71" y="30"/>
                    </a:lnTo>
                    <a:lnTo>
                      <a:pt x="66" y="30"/>
                    </a:lnTo>
                    <a:lnTo>
                      <a:pt x="66" y="35"/>
                    </a:lnTo>
                    <a:lnTo>
                      <a:pt x="66" y="35"/>
                    </a:lnTo>
                    <a:lnTo>
                      <a:pt x="61" y="40"/>
                    </a:lnTo>
                    <a:lnTo>
                      <a:pt x="61" y="40"/>
                    </a:lnTo>
                    <a:lnTo>
                      <a:pt x="61" y="40"/>
                    </a:lnTo>
                    <a:lnTo>
                      <a:pt x="56" y="40"/>
                    </a:lnTo>
                    <a:lnTo>
                      <a:pt x="56" y="45"/>
                    </a:lnTo>
                    <a:lnTo>
                      <a:pt x="51" y="45"/>
                    </a:lnTo>
                    <a:lnTo>
                      <a:pt x="51" y="45"/>
                    </a:lnTo>
                    <a:lnTo>
                      <a:pt x="46" y="45"/>
                    </a:lnTo>
                    <a:lnTo>
                      <a:pt x="46" y="45"/>
                    </a:lnTo>
                    <a:lnTo>
                      <a:pt x="40" y="45"/>
                    </a:lnTo>
                    <a:lnTo>
                      <a:pt x="40" y="51"/>
                    </a:lnTo>
                    <a:lnTo>
                      <a:pt x="35" y="51"/>
                    </a:lnTo>
                    <a:lnTo>
                      <a:pt x="35" y="51"/>
                    </a:lnTo>
                    <a:lnTo>
                      <a:pt x="30" y="51"/>
                    </a:lnTo>
                    <a:lnTo>
                      <a:pt x="30" y="51"/>
                    </a:lnTo>
                    <a:lnTo>
                      <a:pt x="25" y="51"/>
                    </a:lnTo>
                    <a:lnTo>
                      <a:pt x="25" y="51"/>
                    </a:lnTo>
                    <a:lnTo>
                      <a:pt x="20" y="45"/>
                    </a:lnTo>
                    <a:lnTo>
                      <a:pt x="20" y="45"/>
                    </a:lnTo>
                    <a:lnTo>
                      <a:pt x="20" y="45"/>
                    </a:lnTo>
                    <a:lnTo>
                      <a:pt x="15" y="45"/>
                    </a:lnTo>
                    <a:lnTo>
                      <a:pt x="15" y="45"/>
                    </a:lnTo>
                    <a:lnTo>
                      <a:pt x="10" y="45"/>
                    </a:lnTo>
                    <a:lnTo>
                      <a:pt x="10" y="40"/>
                    </a:lnTo>
                    <a:lnTo>
                      <a:pt x="10" y="40"/>
                    </a:lnTo>
                    <a:lnTo>
                      <a:pt x="5" y="40"/>
                    </a:lnTo>
                    <a:lnTo>
                      <a:pt x="5" y="35"/>
                    </a:lnTo>
                    <a:lnTo>
                      <a:pt x="5" y="35"/>
                    </a:lnTo>
                    <a:lnTo>
                      <a:pt x="0" y="35"/>
                    </a:lnTo>
                    <a:lnTo>
                      <a:pt x="0" y="30"/>
                    </a:lnTo>
                    <a:lnTo>
                      <a:pt x="0" y="30"/>
                    </a:lnTo>
                    <a:lnTo>
                      <a:pt x="0" y="30"/>
                    </a:lnTo>
                    <a:lnTo>
                      <a:pt x="61" y="19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9" name="Oval 78">
                <a:extLst>
                  <a:ext uri="{FF2B5EF4-FFF2-40B4-BE49-F238E27FC236}">
                    <a16:creationId xmlns:a16="http://schemas.microsoft.com/office/drawing/2014/main" id="{EB3A43B8-A732-234E-E353-55CE2C201DF2}"/>
                  </a:ext>
                </a:extLst>
              </p:cNvPr>
              <p:cNvSpPr>
                <a:spLocks noChangeArrowheads="1"/>
              </p:cNvSpPr>
              <p:nvPr/>
            </p:nvSpPr>
            <p:spPr bwMode="auto">
              <a:xfrm>
                <a:off x="2694" y="736"/>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80" name="Freeform 782">
                <a:extLst>
                  <a:ext uri="{FF2B5EF4-FFF2-40B4-BE49-F238E27FC236}">
                    <a16:creationId xmlns:a16="http://schemas.microsoft.com/office/drawing/2014/main" id="{06CA6488-D643-B70A-7AD9-A33549B20035}"/>
                  </a:ext>
                </a:extLst>
              </p:cNvPr>
              <p:cNvSpPr>
                <a:spLocks/>
              </p:cNvSpPr>
              <p:nvPr/>
            </p:nvSpPr>
            <p:spPr bwMode="auto">
              <a:xfrm>
                <a:off x="2583" y="893"/>
                <a:ext cx="218" cy="208"/>
              </a:xfrm>
              <a:custGeom>
                <a:avLst/>
                <a:gdLst>
                  <a:gd name="T0" fmla="*/ 213 w 218"/>
                  <a:gd name="T1" fmla="*/ 61 h 208"/>
                  <a:gd name="T2" fmla="*/ 218 w 218"/>
                  <a:gd name="T3" fmla="*/ 61 h 208"/>
                  <a:gd name="T4" fmla="*/ 218 w 218"/>
                  <a:gd name="T5" fmla="*/ 56 h 208"/>
                  <a:gd name="T6" fmla="*/ 218 w 218"/>
                  <a:gd name="T7" fmla="*/ 51 h 208"/>
                  <a:gd name="T8" fmla="*/ 218 w 218"/>
                  <a:gd name="T9" fmla="*/ 46 h 208"/>
                  <a:gd name="T10" fmla="*/ 218 w 218"/>
                  <a:gd name="T11" fmla="*/ 46 h 208"/>
                  <a:gd name="T12" fmla="*/ 218 w 218"/>
                  <a:gd name="T13" fmla="*/ 41 h 208"/>
                  <a:gd name="T14" fmla="*/ 218 w 218"/>
                  <a:gd name="T15" fmla="*/ 36 h 208"/>
                  <a:gd name="T16" fmla="*/ 218 w 218"/>
                  <a:gd name="T17" fmla="*/ 31 h 208"/>
                  <a:gd name="T18" fmla="*/ 218 w 218"/>
                  <a:gd name="T19" fmla="*/ 26 h 208"/>
                  <a:gd name="T20" fmla="*/ 213 w 218"/>
                  <a:gd name="T21" fmla="*/ 20 h 208"/>
                  <a:gd name="T22" fmla="*/ 213 w 218"/>
                  <a:gd name="T23" fmla="*/ 20 h 208"/>
                  <a:gd name="T24" fmla="*/ 208 w 218"/>
                  <a:gd name="T25" fmla="*/ 15 h 208"/>
                  <a:gd name="T26" fmla="*/ 203 w 218"/>
                  <a:gd name="T27" fmla="*/ 10 h 208"/>
                  <a:gd name="T28" fmla="*/ 197 w 218"/>
                  <a:gd name="T29" fmla="*/ 5 h 208"/>
                  <a:gd name="T30" fmla="*/ 197 w 218"/>
                  <a:gd name="T31" fmla="*/ 5 h 208"/>
                  <a:gd name="T32" fmla="*/ 192 w 218"/>
                  <a:gd name="T33" fmla="*/ 5 h 208"/>
                  <a:gd name="T34" fmla="*/ 187 w 218"/>
                  <a:gd name="T35" fmla="*/ 0 h 208"/>
                  <a:gd name="T36" fmla="*/ 182 w 218"/>
                  <a:gd name="T37" fmla="*/ 0 h 208"/>
                  <a:gd name="T38" fmla="*/ 177 w 218"/>
                  <a:gd name="T39" fmla="*/ 0 h 208"/>
                  <a:gd name="T40" fmla="*/ 172 w 218"/>
                  <a:gd name="T41" fmla="*/ 0 h 208"/>
                  <a:gd name="T42" fmla="*/ 172 w 218"/>
                  <a:gd name="T43" fmla="*/ 0 h 208"/>
                  <a:gd name="T44" fmla="*/ 167 w 218"/>
                  <a:gd name="T45" fmla="*/ 0 h 208"/>
                  <a:gd name="T46" fmla="*/ 162 w 218"/>
                  <a:gd name="T47" fmla="*/ 5 h 208"/>
                  <a:gd name="T48" fmla="*/ 162 w 218"/>
                  <a:gd name="T49" fmla="*/ 5 h 208"/>
                  <a:gd name="T50" fmla="*/ 5 w 218"/>
                  <a:gd name="T51" fmla="*/ 147 h 208"/>
                  <a:gd name="T52" fmla="*/ 5 w 218"/>
                  <a:gd name="T53" fmla="*/ 147 h 208"/>
                  <a:gd name="T54" fmla="*/ 10 w 218"/>
                  <a:gd name="T55" fmla="*/ 142 h 208"/>
                  <a:gd name="T56" fmla="*/ 15 w 218"/>
                  <a:gd name="T57" fmla="*/ 142 h 208"/>
                  <a:gd name="T58" fmla="*/ 20 w 218"/>
                  <a:gd name="T59" fmla="*/ 142 h 208"/>
                  <a:gd name="T60" fmla="*/ 20 w 218"/>
                  <a:gd name="T61" fmla="*/ 142 h 208"/>
                  <a:gd name="T62" fmla="*/ 25 w 218"/>
                  <a:gd name="T63" fmla="*/ 142 h 208"/>
                  <a:gd name="T64" fmla="*/ 30 w 218"/>
                  <a:gd name="T65" fmla="*/ 142 h 208"/>
                  <a:gd name="T66" fmla="*/ 35 w 218"/>
                  <a:gd name="T67" fmla="*/ 147 h 208"/>
                  <a:gd name="T68" fmla="*/ 40 w 218"/>
                  <a:gd name="T69" fmla="*/ 147 h 208"/>
                  <a:gd name="T70" fmla="*/ 45 w 218"/>
                  <a:gd name="T71" fmla="*/ 152 h 208"/>
                  <a:gd name="T72" fmla="*/ 45 w 218"/>
                  <a:gd name="T73" fmla="*/ 157 h 208"/>
                  <a:gd name="T74" fmla="*/ 50 w 218"/>
                  <a:gd name="T75" fmla="*/ 157 h 208"/>
                  <a:gd name="T76" fmla="*/ 55 w 218"/>
                  <a:gd name="T77" fmla="*/ 163 h 208"/>
                  <a:gd name="T78" fmla="*/ 55 w 218"/>
                  <a:gd name="T79" fmla="*/ 168 h 208"/>
                  <a:gd name="T80" fmla="*/ 60 w 218"/>
                  <a:gd name="T81" fmla="*/ 173 h 208"/>
                  <a:gd name="T82" fmla="*/ 60 w 218"/>
                  <a:gd name="T83" fmla="*/ 178 h 208"/>
                  <a:gd name="T84" fmla="*/ 60 w 218"/>
                  <a:gd name="T85" fmla="*/ 178 h 208"/>
                  <a:gd name="T86" fmla="*/ 60 w 218"/>
                  <a:gd name="T87" fmla="*/ 183 h 208"/>
                  <a:gd name="T88" fmla="*/ 60 w 218"/>
                  <a:gd name="T89" fmla="*/ 188 h 208"/>
                  <a:gd name="T90" fmla="*/ 60 w 218"/>
                  <a:gd name="T91" fmla="*/ 193 h 208"/>
                  <a:gd name="T92" fmla="*/ 60 w 218"/>
                  <a:gd name="T93" fmla="*/ 198 h 208"/>
                  <a:gd name="T94" fmla="*/ 60 w 218"/>
                  <a:gd name="T95" fmla="*/ 203 h 208"/>
                  <a:gd name="T96" fmla="*/ 55 w 218"/>
                  <a:gd name="T97" fmla="*/ 203 h 208"/>
                  <a:gd name="T98" fmla="*/ 55 w 218"/>
                  <a:gd name="T99"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8" h="208">
                    <a:moveTo>
                      <a:pt x="213" y="66"/>
                    </a:moveTo>
                    <a:lnTo>
                      <a:pt x="213" y="61"/>
                    </a:lnTo>
                    <a:lnTo>
                      <a:pt x="213" y="61"/>
                    </a:lnTo>
                    <a:lnTo>
                      <a:pt x="218" y="61"/>
                    </a:lnTo>
                    <a:lnTo>
                      <a:pt x="218" y="56"/>
                    </a:lnTo>
                    <a:lnTo>
                      <a:pt x="218" y="56"/>
                    </a:lnTo>
                    <a:lnTo>
                      <a:pt x="218" y="56"/>
                    </a:lnTo>
                    <a:lnTo>
                      <a:pt x="218" y="51"/>
                    </a:lnTo>
                    <a:lnTo>
                      <a:pt x="218" y="51"/>
                    </a:lnTo>
                    <a:lnTo>
                      <a:pt x="218" y="46"/>
                    </a:lnTo>
                    <a:lnTo>
                      <a:pt x="218" y="46"/>
                    </a:lnTo>
                    <a:lnTo>
                      <a:pt x="218" y="46"/>
                    </a:lnTo>
                    <a:lnTo>
                      <a:pt x="218" y="41"/>
                    </a:lnTo>
                    <a:lnTo>
                      <a:pt x="218" y="41"/>
                    </a:lnTo>
                    <a:lnTo>
                      <a:pt x="218" y="36"/>
                    </a:lnTo>
                    <a:lnTo>
                      <a:pt x="218" y="36"/>
                    </a:lnTo>
                    <a:lnTo>
                      <a:pt x="218" y="31"/>
                    </a:lnTo>
                    <a:lnTo>
                      <a:pt x="218" y="31"/>
                    </a:lnTo>
                    <a:lnTo>
                      <a:pt x="218" y="31"/>
                    </a:lnTo>
                    <a:lnTo>
                      <a:pt x="218" y="26"/>
                    </a:lnTo>
                    <a:lnTo>
                      <a:pt x="213" y="26"/>
                    </a:lnTo>
                    <a:lnTo>
                      <a:pt x="213" y="20"/>
                    </a:lnTo>
                    <a:lnTo>
                      <a:pt x="213" y="20"/>
                    </a:lnTo>
                    <a:lnTo>
                      <a:pt x="213" y="20"/>
                    </a:lnTo>
                    <a:lnTo>
                      <a:pt x="208" y="15"/>
                    </a:lnTo>
                    <a:lnTo>
                      <a:pt x="208" y="15"/>
                    </a:lnTo>
                    <a:lnTo>
                      <a:pt x="208" y="10"/>
                    </a:lnTo>
                    <a:lnTo>
                      <a:pt x="203" y="10"/>
                    </a:lnTo>
                    <a:lnTo>
                      <a:pt x="203" y="10"/>
                    </a:lnTo>
                    <a:lnTo>
                      <a:pt x="197" y="5"/>
                    </a:lnTo>
                    <a:lnTo>
                      <a:pt x="197" y="5"/>
                    </a:lnTo>
                    <a:lnTo>
                      <a:pt x="197" y="5"/>
                    </a:lnTo>
                    <a:lnTo>
                      <a:pt x="192" y="5"/>
                    </a:lnTo>
                    <a:lnTo>
                      <a:pt x="192" y="5"/>
                    </a:lnTo>
                    <a:lnTo>
                      <a:pt x="187" y="0"/>
                    </a:lnTo>
                    <a:lnTo>
                      <a:pt x="187" y="0"/>
                    </a:lnTo>
                    <a:lnTo>
                      <a:pt x="187" y="0"/>
                    </a:lnTo>
                    <a:lnTo>
                      <a:pt x="182" y="0"/>
                    </a:lnTo>
                    <a:lnTo>
                      <a:pt x="182" y="0"/>
                    </a:lnTo>
                    <a:lnTo>
                      <a:pt x="177" y="0"/>
                    </a:lnTo>
                    <a:lnTo>
                      <a:pt x="177" y="0"/>
                    </a:lnTo>
                    <a:lnTo>
                      <a:pt x="172" y="0"/>
                    </a:lnTo>
                    <a:lnTo>
                      <a:pt x="172" y="0"/>
                    </a:lnTo>
                    <a:lnTo>
                      <a:pt x="172" y="0"/>
                    </a:lnTo>
                    <a:lnTo>
                      <a:pt x="167" y="0"/>
                    </a:lnTo>
                    <a:lnTo>
                      <a:pt x="167" y="0"/>
                    </a:lnTo>
                    <a:lnTo>
                      <a:pt x="167" y="5"/>
                    </a:lnTo>
                    <a:lnTo>
                      <a:pt x="162" y="5"/>
                    </a:lnTo>
                    <a:lnTo>
                      <a:pt x="162" y="5"/>
                    </a:lnTo>
                    <a:lnTo>
                      <a:pt x="162" y="5"/>
                    </a:lnTo>
                    <a:lnTo>
                      <a:pt x="0" y="147"/>
                    </a:lnTo>
                    <a:lnTo>
                      <a:pt x="5" y="147"/>
                    </a:lnTo>
                    <a:lnTo>
                      <a:pt x="5" y="147"/>
                    </a:lnTo>
                    <a:lnTo>
                      <a:pt x="5" y="147"/>
                    </a:lnTo>
                    <a:lnTo>
                      <a:pt x="10" y="142"/>
                    </a:lnTo>
                    <a:lnTo>
                      <a:pt x="10" y="142"/>
                    </a:lnTo>
                    <a:lnTo>
                      <a:pt x="10" y="142"/>
                    </a:lnTo>
                    <a:lnTo>
                      <a:pt x="15" y="142"/>
                    </a:lnTo>
                    <a:lnTo>
                      <a:pt x="15" y="142"/>
                    </a:lnTo>
                    <a:lnTo>
                      <a:pt x="20" y="142"/>
                    </a:lnTo>
                    <a:lnTo>
                      <a:pt x="20" y="142"/>
                    </a:lnTo>
                    <a:lnTo>
                      <a:pt x="20" y="142"/>
                    </a:lnTo>
                    <a:lnTo>
                      <a:pt x="25" y="142"/>
                    </a:lnTo>
                    <a:lnTo>
                      <a:pt x="25" y="142"/>
                    </a:lnTo>
                    <a:lnTo>
                      <a:pt x="30" y="142"/>
                    </a:lnTo>
                    <a:lnTo>
                      <a:pt x="30" y="142"/>
                    </a:lnTo>
                    <a:lnTo>
                      <a:pt x="35" y="147"/>
                    </a:lnTo>
                    <a:lnTo>
                      <a:pt x="35" y="147"/>
                    </a:lnTo>
                    <a:lnTo>
                      <a:pt x="35" y="147"/>
                    </a:lnTo>
                    <a:lnTo>
                      <a:pt x="40" y="147"/>
                    </a:lnTo>
                    <a:lnTo>
                      <a:pt x="40" y="152"/>
                    </a:lnTo>
                    <a:lnTo>
                      <a:pt x="45" y="152"/>
                    </a:lnTo>
                    <a:lnTo>
                      <a:pt x="45" y="152"/>
                    </a:lnTo>
                    <a:lnTo>
                      <a:pt x="45" y="157"/>
                    </a:lnTo>
                    <a:lnTo>
                      <a:pt x="50" y="157"/>
                    </a:lnTo>
                    <a:lnTo>
                      <a:pt x="50" y="157"/>
                    </a:lnTo>
                    <a:lnTo>
                      <a:pt x="50" y="163"/>
                    </a:lnTo>
                    <a:lnTo>
                      <a:pt x="55" y="163"/>
                    </a:lnTo>
                    <a:lnTo>
                      <a:pt x="55" y="163"/>
                    </a:lnTo>
                    <a:lnTo>
                      <a:pt x="55" y="168"/>
                    </a:lnTo>
                    <a:lnTo>
                      <a:pt x="55" y="168"/>
                    </a:lnTo>
                    <a:lnTo>
                      <a:pt x="60" y="173"/>
                    </a:lnTo>
                    <a:lnTo>
                      <a:pt x="60" y="173"/>
                    </a:lnTo>
                    <a:lnTo>
                      <a:pt x="60" y="178"/>
                    </a:lnTo>
                    <a:lnTo>
                      <a:pt x="60" y="178"/>
                    </a:lnTo>
                    <a:lnTo>
                      <a:pt x="60" y="178"/>
                    </a:lnTo>
                    <a:lnTo>
                      <a:pt x="60" y="183"/>
                    </a:lnTo>
                    <a:lnTo>
                      <a:pt x="60" y="183"/>
                    </a:lnTo>
                    <a:lnTo>
                      <a:pt x="60" y="188"/>
                    </a:lnTo>
                    <a:lnTo>
                      <a:pt x="60" y="188"/>
                    </a:lnTo>
                    <a:lnTo>
                      <a:pt x="60" y="193"/>
                    </a:lnTo>
                    <a:lnTo>
                      <a:pt x="60" y="193"/>
                    </a:lnTo>
                    <a:lnTo>
                      <a:pt x="60" y="193"/>
                    </a:lnTo>
                    <a:lnTo>
                      <a:pt x="60" y="198"/>
                    </a:lnTo>
                    <a:lnTo>
                      <a:pt x="60" y="198"/>
                    </a:lnTo>
                    <a:lnTo>
                      <a:pt x="60" y="203"/>
                    </a:lnTo>
                    <a:lnTo>
                      <a:pt x="60" y="203"/>
                    </a:lnTo>
                    <a:lnTo>
                      <a:pt x="55" y="203"/>
                    </a:lnTo>
                    <a:lnTo>
                      <a:pt x="55" y="203"/>
                    </a:lnTo>
                    <a:lnTo>
                      <a:pt x="55" y="208"/>
                    </a:lnTo>
                    <a:lnTo>
                      <a:pt x="213"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1" name="Oval 80">
                <a:extLst>
                  <a:ext uri="{FF2B5EF4-FFF2-40B4-BE49-F238E27FC236}">
                    <a16:creationId xmlns:a16="http://schemas.microsoft.com/office/drawing/2014/main" id="{95064EDB-9161-E89B-8D8B-0BAAA6827016}"/>
                  </a:ext>
                </a:extLst>
              </p:cNvPr>
              <p:cNvSpPr>
                <a:spLocks noChangeArrowheads="1"/>
              </p:cNvSpPr>
              <p:nvPr/>
            </p:nvSpPr>
            <p:spPr bwMode="auto">
              <a:xfrm>
                <a:off x="863" y="700"/>
                <a:ext cx="268"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82" name="Freeform 784">
                <a:extLst>
                  <a:ext uri="{FF2B5EF4-FFF2-40B4-BE49-F238E27FC236}">
                    <a16:creationId xmlns:a16="http://schemas.microsoft.com/office/drawing/2014/main" id="{C3854F16-FBE4-4970-D2C8-03CD9D6C448E}"/>
                  </a:ext>
                </a:extLst>
              </p:cNvPr>
              <p:cNvSpPr>
                <a:spLocks/>
              </p:cNvSpPr>
              <p:nvPr/>
            </p:nvSpPr>
            <p:spPr bwMode="auto">
              <a:xfrm>
                <a:off x="741" y="858"/>
                <a:ext cx="223" cy="203"/>
              </a:xfrm>
              <a:custGeom>
                <a:avLst/>
                <a:gdLst>
                  <a:gd name="T0" fmla="*/ 218 w 223"/>
                  <a:gd name="T1" fmla="*/ 66 h 203"/>
                  <a:gd name="T2" fmla="*/ 218 w 223"/>
                  <a:gd name="T3" fmla="*/ 61 h 203"/>
                  <a:gd name="T4" fmla="*/ 223 w 223"/>
                  <a:gd name="T5" fmla="*/ 55 h 203"/>
                  <a:gd name="T6" fmla="*/ 223 w 223"/>
                  <a:gd name="T7" fmla="*/ 55 h 203"/>
                  <a:gd name="T8" fmla="*/ 223 w 223"/>
                  <a:gd name="T9" fmla="*/ 50 h 203"/>
                  <a:gd name="T10" fmla="*/ 223 w 223"/>
                  <a:gd name="T11" fmla="*/ 45 h 203"/>
                  <a:gd name="T12" fmla="*/ 223 w 223"/>
                  <a:gd name="T13" fmla="*/ 40 h 203"/>
                  <a:gd name="T14" fmla="*/ 223 w 223"/>
                  <a:gd name="T15" fmla="*/ 35 h 203"/>
                  <a:gd name="T16" fmla="*/ 223 w 223"/>
                  <a:gd name="T17" fmla="*/ 30 h 203"/>
                  <a:gd name="T18" fmla="*/ 218 w 223"/>
                  <a:gd name="T19" fmla="*/ 30 h 203"/>
                  <a:gd name="T20" fmla="*/ 218 w 223"/>
                  <a:gd name="T21" fmla="*/ 25 h 203"/>
                  <a:gd name="T22" fmla="*/ 213 w 223"/>
                  <a:gd name="T23" fmla="*/ 20 h 203"/>
                  <a:gd name="T24" fmla="*/ 213 w 223"/>
                  <a:gd name="T25" fmla="*/ 15 h 203"/>
                  <a:gd name="T26" fmla="*/ 208 w 223"/>
                  <a:gd name="T27" fmla="*/ 10 h 203"/>
                  <a:gd name="T28" fmla="*/ 203 w 223"/>
                  <a:gd name="T29" fmla="*/ 10 h 203"/>
                  <a:gd name="T30" fmla="*/ 198 w 223"/>
                  <a:gd name="T31" fmla="*/ 5 h 203"/>
                  <a:gd name="T32" fmla="*/ 193 w 223"/>
                  <a:gd name="T33" fmla="*/ 5 h 203"/>
                  <a:gd name="T34" fmla="*/ 193 w 223"/>
                  <a:gd name="T35" fmla="*/ 0 h 203"/>
                  <a:gd name="T36" fmla="*/ 188 w 223"/>
                  <a:gd name="T37" fmla="*/ 0 h 203"/>
                  <a:gd name="T38" fmla="*/ 182 w 223"/>
                  <a:gd name="T39" fmla="*/ 0 h 203"/>
                  <a:gd name="T40" fmla="*/ 177 w 223"/>
                  <a:gd name="T41" fmla="*/ 0 h 203"/>
                  <a:gd name="T42" fmla="*/ 172 w 223"/>
                  <a:gd name="T43" fmla="*/ 0 h 203"/>
                  <a:gd name="T44" fmla="*/ 172 w 223"/>
                  <a:gd name="T45" fmla="*/ 0 h 203"/>
                  <a:gd name="T46" fmla="*/ 167 w 223"/>
                  <a:gd name="T47" fmla="*/ 5 h 203"/>
                  <a:gd name="T48" fmla="*/ 162 w 223"/>
                  <a:gd name="T49" fmla="*/ 5 h 203"/>
                  <a:gd name="T50" fmla="*/ 0 w 223"/>
                  <a:gd name="T51" fmla="*/ 142 h 203"/>
                  <a:gd name="T52" fmla="*/ 5 w 223"/>
                  <a:gd name="T53" fmla="*/ 142 h 203"/>
                  <a:gd name="T54" fmla="*/ 10 w 223"/>
                  <a:gd name="T55" fmla="*/ 137 h 203"/>
                  <a:gd name="T56" fmla="*/ 10 w 223"/>
                  <a:gd name="T57" fmla="*/ 137 h 203"/>
                  <a:gd name="T58" fmla="*/ 15 w 223"/>
                  <a:gd name="T59" fmla="*/ 137 h 203"/>
                  <a:gd name="T60" fmla="*/ 20 w 223"/>
                  <a:gd name="T61" fmla="*/ 137 h 203"/>
                  <a:gd name="T62" fmla="*/ 25 w 223"/>
                  <a:gd name="T63" fmla="*/ 142 h 203"/>
                  <a:gd name="T64" fmla="*/ 30 w 223"/>
                  <a:gd name="T65" fmla="*/ 142 h 203"/>
                  <a:gd name="T66" fmla="*/ 35 w 223"/>
                  <a:gd name="T67" fmla="*/ 142 h 203"/>
                  <a:gd name="T68" fmla="*/ 35 w 223"/>
                  <a:gd name="T69" fmla="*/ 147 h 203"/>
                  <a:gd name="T70" fmla="*/ 40 w 223"/>
                  <a:gd name="T71" fmla="*/ 147 h 203"/>
                  <a:gd name="T72" fmla="*/ 45 w 223"/>
                  <a:gd name="T73" fmla="*/ 152 h 203"/>
                  <a:gd name="T74" fmla="*/ 51 w 223"/>
                  <a:gd name="T75" fmla="*/ 157 h 203"/>
                  <a:gd name="T76" fmla="*/ 51 w 223"/>
                  <a:gd name="T77" fmla="*/ 162 h 203"/>
                  <a:gd name="T78" fmla="*/ 56 w 223"/>
                  <a:gd name="T79" fmla="*/ 162 h 203"/>
                  <a:gd name="T80" fmla="*/ 56 w 223"/>
                  <a:gd name="T81" fmla="*/ 167 h 203"/>
                  <a:gd name="T82" fmla="*/ 56 w 223"/>
                  <a:gd name="T83" fmla="*/ 172 h 203"/>
                  <a:gd name="T84" fmla="*/ 61 w 223"/>
                  <a:gd name="T85" fmla="*/ 177 h 203"/>
                  <a:gd name="T86" fmla="*/ 61 w 223"/>
                  <a:gd name="T87" fmla="*/ 182 h 203"/>
                  <a:gd name="T88" fmla="*/ 61 w 223"/>
                  <a:gd name="T89" fmla="*/ 187 h 203"/>
                  <a:gd name="T90" fmla="*/ 61 w 223"/>
                  <a:gd name="T91" fmla="*/ 192 h 203"/>
                  <a:gd name="T92" fmla="*/ 61 w 223"/>
                  <a:gd name="T93" fmla="*/ 192 h 203"/>
                  <a:gd name="T94" fmla="*/ 56 w 223"/>
                  <a:gd name="T95" fmla="*/ 198 h 203"/>
                  <a:gd name="T96" fmla="*/ 56 w 223"/>
                  <a:gd name="T97" fmla="*/ 203 h 203"/>
                  <a:gd name="T98" fmla="*/ 51 w 223"/>
                  <a:gd name="T9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3" h="203">
                    <a:moveTo>
                      <a:pt x="218" y="66"/>
                    </a:moveTo>
                    <a:lnTo>
                      <a:pt x="218" y="66"/>
                    </a:lnTo>
                    <a:lnTo>
                      <a:pt x="218" y="61"/>
                    </a:lnTo>
                    <a:lnTo>
                      <a:pt x="218" y="61"/>
                    </a:lnTo>
                    <a:lnTo>
                      <a:pt x="218" y="61"/>
                    </a:lnTo>
                    <a:lnTo>
                      <a:pt x="223" y="55"/>
                    </a:lnTo>
                    <a:lnTo>
                      <a:pt x="223" y="55"/>
                    </a:lnTo>
                    <a:lnTo>
                      <a:pt x="223" y="55"/>
                    </a:lnTo>
                    <a:lnTo>
                      <a:pt x="223" y="50"/>
                    </a:lnTo>
                    <a:lnTo>
                      <a:pt x="223" y="50"/>
                    </a:lnTo>
                    <a:lnTo>
                      <a:pt x="223" y="45"/>
                    </a:lnTo>
                    <a:lnTo>
                      <a:pt x="223" y="45"/>
                    </a:lnTo>
                    <a:lnTo>
                      <a:pt x="223" y="45"/>
                    </a:lnTo>
                    <a:lnTo>
                      <a:pt x="223" y="40"/>
                    </a:lnTo>
                    <a:lnTo>
                      <a:pt x="223" y="40"/>
                    </a:lnTo>
                    <a:lnTo>
                      <a:pt x="223" y="35"/>
                    </a:lnTo>
                    <a:lnTo>
                      <a:pt x="223" y="35"/>
                    </a:lnTo>
                    <a:lnTo>
                      <a:pt x="223" y="30"/>
                    </a:lnTo>
                    <a:lnTo>
                      <a:pt x="218" y="30"/>
                    </a:lnTo>
                    <a:lnTo>
                      <a:pt x="218" y="30"/>
                    </a:lnTo>
                    <a:lnTo>
                      <a:pt x="218" y="25"/>
                    </a:lnTo>
                    <a:lnTo>
                      <a:pt x="218" y="25"/>
                    </a:lnTo>
                    <a:lnTo>
                      <a:pt x="213" y="20"/>
                    </a:lnTo>
                    <a:lnTo>
                      <a:pt x="213" y="20"/>
                    </a:lnTo>
                    <a:lnTo>
                      <a:pt x="213" y="15"/>
                    </a:lnTo>
                    <a:lnTo>
                      <a:pt x="213" y="15"/>
                    </a:lnTo>
                    <a:lnTo>
                      <a:pt x="208" y="15"/>
                    </a:lnTo>
                    <a:lnTo>
                      <a:pt x="208" y="10"/>
                    </a:lnTo>
                    <a:lnTo>
                      <a:pt x="203" y="10"/>
                    </a:lnTo>
                    <a:lnTo>
                      <a:pt x="203" y="10"/>
                    </a:lnTo>
                    <a:lnTo>
                      <a:pt x="203" y="5"/>
                    </a:lnTo>
                    <a:lnTo>
                      <a:pt x="198" y="5"/>
                    </a:lnTo>
                    <a:lnTo>
                      <a:pt x="198" y="5"/>
                    </a:lnTo>
                    <a:lnTo>
                      <a:pt x="193" y="5"/>
                    </a:lnTo>
                    <a:lnTo>
                      <a:pt x="193" y="5"/>
                    </a:lnTo>
                    <a:lnTo>
                      <a:pt x="193" y="0"/>
                    </a:lnTo>
                    <a:lnTo>
                      <a:pt x="188" y="0"/>
                    </a:lnTo>
                    <a:lnTo>
                      <a:pt x="188" y="0"/>
                    </a:lnTo>
                    <a:lnTo>
                      <a:pt x="182" y="0"/>
                    </a:lnTo>
                    <a:lnTo>
                      <a:pt x="182" y="0"/>
                    </a:lnTo>
                    <a:lnTo>
                      <a:pt x="177" y="0"/>
                    </a:lnTo>
                    <a:lnTo>
                      <a:pt x="177" y="0"/>
                    </a:lnTo>
                    <a:lnTo>
                      <a:pt x="177" y="0"/>
                    </a:lnTo>
                    <a:lnTo>
                      <a:pt x="172" y="0"/>
                    </a:lnTo>
                    <a:lnTo>
                      <a:pt x="172" y="0"/>
                    </a:lnTo>
                    <a:lnTo>
                      <a:pt x="172" y="0"/>
                    </a:lnTo>
                    <a:lnTo>
                      <a:pt x="167" y="0"/>
                    </a:lnTo>
                    <a:lnTo>
                      <a:pt x="167" y="5"/>
                    </a:lnTo>
                    <a:lnTo>
                      <a:pt x="167" y="5"/>
                    </a:lnTo>
                    <a:lnTo>
                      <a:pt x="162" y="5"/>
                    </a:lnTo>
                    <a:lnTo>
                      <a:pt x="0" y="142"/>
                    </a:lnTo>
                    <a:lnTo>
                      <a:pt x="0" y="142"/>
                    </a:lnTo>
                    <a:lnTo>
                      <a:pt x="5" y="142"/>
                    </a:lnTo>
                    <a:lnTo>
                      <a:pt x="5" y="142"/>
                    </a:lnTo>
                    <a:lnTo>
                      <a:pt x="5" y="142"/>
                    </a:lnTo>
                    <a:lnTo>
                      <a:pt x="10" y="137"/>
                    </a:lnTo>
                    <a:lnTo>
                      <a:pt x="10" y="137"/>
                    </a:lnTo>
                    <a:lnTo>
                      <a:pt x="10" y="137"/>
                    </a:lnTo>
                    <a:lnTo>
                      <a:pt x="15" y="137"/>
                    </a:lnTo>
                    <a:lnTo>
                      <a:pt x="15" y="137"/>
                    </a:lnTo>
                    <a:lnTo>
                      <a:pt x="20" y="137"/>
                    </a:lnTo>
                    <a:lnTo>
                      <a:pt x="20" y="137"/>
                    </a:lnTo>
                    <a:lnTo>
                      <a:pt x="20" y="137"/>
                    </a:lnTo>
                    <a:lnTo>
                      <a:pt x="25" y="142"/>
                    </a:lnTo>
                    <a:lnTo>
                      <a:pt x="25" y="142"/>
                    </a:lnTo>
                    <a:lnTo>
                      <a:pt x="30" y="142"/>
                    </a:lnTo>
                    <a:lnTo>
                      <a:pt x="30" y="142"/>
                    </a:lnTo>
                    <a:lnTo>
                      <a:pt x="35" y="142"/>
                    </a:lnTo>
                    <a:lnTo>
                      <a:pt x="35" y="142"/>
                    </a:lnTo>
                    <a:lnTo>
                      <a:pt x="35" y="147"/>
                    </a:lnTo>
                    <a:lnTo>
                      <a:pt x="40" y="147"/>
                    </a:lnTo>
                    <a:lnTo>
                      <a:pt x="40" y="147"/>
                    </a:lnTo>
                    <a:lnTo>
                      <a:pt x="45" y="152"/>
                    </a:lnTo>
                    <a:lnTo>
                      <a:pt x="45" y="152"/>
                    </a:lnTo>
                    <a:lnTo>
                      <a:pt x="45" y="152"/>
                    </a:lnTo>
                    <a:lnTo>
                      <a:pt x="51" y="157"/>
                    </a:lnTo>
                    <a:lnTo>
                      <a:pt x="51" y="157"/>
                    </a:lnTo>
                    <a:lnTo>
                      <a:pt x="51" y="162"/>
                    </a:lnTo>
                    <a:lnTo>
                      <a:pt x="51" y="162"/>
                    </a:lnTo>
                    <a:lnTo>
                      <a:pt x="56" y="162"/>
                    </a:lnTo>
                    <a:lnTo>
                      <a:pt x="56" y="167"/>
                    </a:lnTo>
                    <a:lnTo>
                      <a:pt x="56" y="167"/>
                    </a:lnTo>
                    <a:lnTo>
                      <a:pt x="56" y="172"/>
                    </a:lnTo>
                    <a:lnTo>
                      <a:pt x="56" y="172"/>
                    </a:lnTo>
                    <a:lnTo>
                      <a:pt x="61" y="177"/>
                    </a:lnTo>
                    <a:lnTo>
                      <a:pt x="61" y="177"/>
                    </a:lnTo>
                    <a:lnTo>
                      <a:pt x="61" y="182"/>
                    </a:lnTo>
                    <a:lnTo>
                      <a:pt x="61" y="182"/>
                    </a:lnTo>
                    <a:lnTo>
                      <a:pt x="61" y="182"/>
                    </a:lnTo>
                    <a:lnTo>
                      <a:pt x="61" y="187"/>
                    </a:lnTo>
                    <a:lnTo>
                      <a:pt x="61" y="187"/>
                    </a:lnTo>
                    <a:lnTo>
                      <a:pt x="61" y="192"/>
                    </a:lnTo>
                    <a:lnTo>
                      <a:pt x="61" y="192"/>
                    </a:lnTo>
                    <a:lnTo>
                      <a:pt x="61" y="192"/>
                    </a:lnTo>
                    <a:lnTo>
                      <a:pt x="56" y="198"/>
                    </a:lnTo>
                    <a:lnTo>
                      <a:pt x="56" y="198"/>
                    </a:lnTo>
                    <a:lnTo>
                      <a:pt x="56" y="198"/>
                    </a:lnTo>
                    <a:lnTo>
                      <a:pt x="56" y="203"/>
                    </a:lnTo>
                    <a:lnTo>
                      <a:pt x="56" y="203"/>
                    </a:lnTo>
                    <a:lnTo>
                      <a:pt x="51" y="203"/>
                    </a:lnTo>
                    <a:lnTo>
                      <a:pt x="218"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3" name="Oval 82">
                <a:extLst>
                  <a:ext uri="{FF2B5EF4-FFF2-40B4-BE49-F238E27FC236}">
                    <a16:creationId xmlns:a16="http://schemas.microsoft.com/office/drawing/2014/main" id="{98A26D5C-92B6-8A25-3AD6-CB615803122A}"/>
                  </a:ext>
                </a:extLst>
              </p:cNvPr>
              <p:cNvSpPr>
                <a:spLocks noChangeArrowheads="1"/>
              </p:cNvSpPr>
              <p:nvPr/>
            </p:nvSpPr>
            <p:spPr bwMode="auto">
              <a:xfrm>
                <a:off x="2654" y="2324"/>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84" name="Freeform 786">
                <a:extLst>
                  <a:ext uri="{FF2B5EF4-FFF2-40B4-BE49-F238E27FC236}">
                    <a16:creationId xmlns:a16="http://schemas.microsoft.com/office/drawing/2014/main" id="{31D59F9A-DCD8-6654-41C6-4C7DB7DE245A}"/>
                  </a:ext>
                </a:extLst>
              </p:cNvPr>
              <p:cNvSpPr>
                <a:spLocks/>
              </p:cNvSpPr>
              <p:nvPr/>
            </p:nvSpPr>
            <p:spPr bwMode="auto">
              <a:xfrm>
                <a:off x="2770" y="2380"/>
                <a:ext cx="117" cy="107"/>
              </a:xfrm>
              <a:custGeom>
                <a:avLst/>
                <a:gdLst>
                  <a:gd name="T0" fmla="*/ 16 w 117"/>
                  <a:gd name="T1" fmla="*/ 41 h 107"/>
                  <a:gd name="T2" fmla="*/ 10 w 117"/>
                  <a:gd name="T3" fmla="*/ 41 h 107"/>
                  <a:gd name="T4" fmla="*/ 10 w 117"/>
                  <a:gd name="T5" fmla="*/ 46 h 107"/>
                  <a:gd name="T6" fmla="*/ 5 w 117"/>
                  <a:gd name="T7" fmla="*/ 51 h 107"/>
                  <a:gd name="T8" fmla="*/ 5 w 117"/>
                  <a:gd name="T9" fmla="*/ 56 h 107"/>
                  <a:gd name="T10" fmla="*/ 0 w 117"/>
                  <a:gd name="T11" fmla="*/ 61 h 107"/>
                  <a:gd name="T12" fmla="*/ 0 w 117"/>
                  <a:gd name="T13" fmla="*/ 66 h 107"/>
                  <a:gd name="T14" fmla="*/ 0 w 117"/>
                  <a:gd name="T15" fmla="*/ 71 h 107"/>
                  <a:gd name="T16" fmla="*/ 0 w 117"/>
                  <a:gd name="T17" fmla="*/ 76 h 107"/>
                  <a:gd name="T18" fmla="*/ 0 w 117"/>
                  <a:gd name="T19" fmla="*/ 81 h 107"/>
                  <a:gd name="T20" fmla="*/ 5 w 117"/>
                  <a:gd name="T21" fmla="*/ 81 h 107"/>
                  <a:gd name="T22" fmla="*/ 5 w 117"/>
                  <a:gd name="T23" fmla="*/ 86 h 107"/>
                  <a:gd name="T24" fmla="*/ 10 w 117"/>
                  <a:gd name="T25" fmla="*/ 91 h 107"/>
                  <a:gd name="T26" fmla="*/ 10 w 117"/>
                  <a:gd name="T27" fmla="*/ 96 h 107"/>
                  <a:gd name="T28" fmla="*/ 16 w 117"/>
                  <a:gd name="T29" fmla="*/ 102 h 107"/>
                  <a:gd name="T30" fmla="*/ 21 w 117"/>
                  <a:gd name="T31" fmla="*/ 102 h 107"/>
                  <a:gd name="T32" fmla="*/ 26 w 117"/>
                  <a:gd name="T33" fmla="*/ 107 h 107"/>
                  <a:gd name="T34" fmla="*/ 31 w 117"/>
                  <a:gd name="T35" fmla="*/ 107 h 107"/>
                  <a:gd name="T36" fmla="*/ 31 w 117"/>
                  <a:gd name="T37" fmla="*/ 107 h 107"/>
                  <a:gd name="T38" fmla="*/ 36 w 117"/>
                  <a:gd name="T39" fmla="*/ 107 h 107"/>
                  <a:gd name="T40" fmla="*/ 41 w 117"/>
                  <a:gd name="T41" fmla="*/ 107 h 107"/>
                  <a:gd name="T42" fmla="*/ 46 w 117"/>
                  <a:gd name="T43" fmla="*/ 107 h 107"/>
                  <a:gd name="T44" fmla="*/ 51 w 117"/>
                  <a:gd name="T45" fmla="*/ 107 h 107"/>
                  <a:gd name="T46" fmla="*/ 56 w 117"/>
                  <a:gd name="T47" fmla="*/ 107 h 107"/>
                  <a:gd name="T48" fmla="*/ 61 w 117"/>
                  <a:gd name="T49" fmla="*/ 102 h 107"/>
                  <a:gd name="T50" fmla="*/ 112 w 117"/>
                  <a:gd name="T51" fmla="*/ 66 h 107"/>
                  <a:gd name="T52" fmla="*/ 112 w 117"/>
                  <a:gd name="T53" fmla="*/ 66 h 107"/>
                  <a:gd name="T54" fmla="*/ 107 w 117"/>
                  <a:gd name="T55" fmla="*/ 71 h 107"/>
                  <a:gd name="T56" fmla="*/ 102 w 117"/>
                  <a:gd name="T57" fmla="*/ 71 h 107"/>
                  <a:gd name="T58" fmla="*/ 97 w 117"/>
                  <a:gd name="T59" fmla="*/ 71 h 107"/>
                  <a:gd name="T60" fmla="*/ 92 w 117"/>
                  <a:gd name="T61" fmla="*/ 71 h 107"/>
                  <a:gd name="T62" fmla="*/ 87 w 117"/>
                  <a:gd name="T63" fmla="*/ 71 h 107"/>
                  <a:gd name="T64" fmla="*/ 81 w 117"/>
                  <a:gd name="T65" fmla="*/ 71 h 107"/>
                  <a:gd name="T66" fmla="*/ 76 w 117"/>
                  <a:gd name="T67" fmla="*/ 66 h 107"/>
                  <a:gd name="T68" fmla="*/ 71 w 117"/>
                  <a:gd name="T69" fmla="*/ 66 h 107"/>
                  <a:gd name="T70" fmla="*/ 66 w 117"/>
                  <a:gd name="T71" fmla="*/ 61 h 107"/>
                  <a:gd name="T72" fmla="*/ 66 w 117"/>
                  <a:gd name="T73" fmla="*/ 56 h 107"/>
                  <a:gd name="T74" fmla="*/ 61 w 117"/>
                  <a:gd name="T75" fmla="*/ 51 h 107"/>
                  <a:gd name="T76" fmla="*/ 56 w 117"/>
                  <a:gd name="T77" fmla="*/ 51 h 107"/>
                  <a:gd name="T78" fmla="*/ 56 w 117"/>
                  <a:gd name="T79" fmla="*/ 46 h 107"/>
                  <a:gd name="T80" fmla="*/ 56 w 117"/>
                  <a:gd name="T81" fmla="*/ 41 h 107"/>
                  <a:gd name="T82" fmla="*/ 56 w 117"/>
                  <a:gd name="T83" fmla="*/ 36 h 107"/>
                  <a:gd name="T84" fmla="*/ 56 w 117"/>
                  <a:gd name="T85" fmla="*/ 30 h 107"/>
                  <a:gd name="T86" fmla="*/ 56 w 117"/>
                  <a:gd name="T87" fmla="*/ 25 h 107"/>
                  <a:gd name="T88" fmla="*/ 56 w 117"/>
                  <a:gd name="T89" fmla="*/ 20 h 107"/>
                  <a:gd name="T90" fmla="*/ 56 w 117"/>
                  <a:gd name="T91" fmla="*/ 15 h 107"/>
                  <a:gd name="T92" fmla="*/ 61 w 117"/>
                  <a:gd name="T93" fmla="*/ 10 h 107"/>
                  <a:gd name="T94" fmla="*/ 66 w 117"/>
                  <a:gd name="T95" fmla="*/ 5 h 107"/>
                  <a:gd name="T96" fmla="*/ 66 w 117"/>
                  <a:gd name="T97" fmla="*/ 5 h 107"/>
                  <a:gd name="T98" fmla="*/ 71 w 117"/>
                  <a:gd name="T9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07">
                    <a:moveTo>
                      <a:pt x="16" y="36"/>
                    </a:moveTo>
                    <a:lnTo>
                      <a:pt x="16" y="41"/>
                    </a:lnTo>
                    <a:lnTo>
                      <a:pt x="16" y="41"/>
                    </a:lnTo>
                    <a:lnTo>
                      <a:pt x="10" y="41"/>
                    </a:lnTo>
                    <a:lnTo>
                      <a:pt x="10" y="46"/>
                    </a:lnTo>
                    <a:lnTo>
                      <a:pt x="10" y="46"/>
                    </a:lnTo>
                    <a:lnTo>
                      <a:pt x="5" y="46"/>
                    </a:lnTo>
                    <a:lnTo>
                      <a:pt x="5" y="51"/>
                    </a:lnTo>
                    <a:lnTo>
                      <a:pt x="5" y="51"/>
                    </a:lnTo>
                    <a:lnTo>
                      <a:pt x="5" y="56"/>
                    </a:lnTo>
                    <a:lnTo>
                      <a:pt x="0" y="56"/>
                    </a:lnTo>
                    <a:lnTo>
                      <a:pt x="0" y="61"/>
                    </a:lnTo>
                    <a:lnTo>
                      <a:pt x="0" y="61"/>
                    </a:lnTo>
                    <a:lnTo>
                      <a:pt x="0" y="66"/>
                    </a:lnTo>
                    <a:lnTo>
                      <a:pt x="0" y="66"/>
                    </a:lnTo>
                    <a:lnTo>
                      <a:pt x="0" y="71"/>
                    </a:lnTo>
                    <a:lnTo>
                      <a:pt x="0" y="71"/>
                    </a:lnTo>
                    <a:lnTo>
                      <a:pt x="0" y="76"/>
                    </a:lnTo>
                    <a:lnTo>
                      <a:pt x="0" y="76"/>
                    </a:lnTo>
                    <a:lnTo>
                      <a:pt x="0" y="81"/>
                    </a:lnTo>
                    <a:lnTo>
                      <a:pt x="0" y="81"/>
                    </a:lnTo>
                    <a:lnTo>
                      <a:pt x="5" y="81"/>
                    </a:lnTo>
                    <a:lnTo>
                      <a:pt x="5" y="86"/>
                    </a:lnTo>
                    <a:lnTo>
                      <a:pt x="5" y="86"/>
                    </a:lnTo>
                    <a:lnTo>
                      <a:pt x="5" y="91"/>
                    </a:lnTo>
                    <a:lnTo>
                      <a:pt x="10" y="91"/>
                    </a:lnTo>
                    <a:lnTo>
                      <a:pt x="10" y="96"/>
                    </a:lnTo>
                    <a:lnTo>
                      <a:pt x="10" y="96"/>
                    </a:lnTo>
                    <a:lnTo>
                      <a:pt x="16" y="96"/>
                    </a:lnTo>
                    <a:lnTo>
                      <a:pt x="16" y="102"/>
                    </a:lnTo>
                    <a:lnTo>
                      <a:pt x="16" y="102"/>
                    </a:lnTo>
                    <a:lnTo>
                      <a:pt x="21" y="102"/>
                    </a:lnTo>
                    <a:lnTo>
                      <a:pt x="21" y="102"/>
                    </a:lnTo>
                    <a:lnTo>
                      <a:pt x="26" y="107"/>
                    </a:lnTo>
                    <a:lnTo>
                      <a:pt x="26" y="107"/>
                    </a:lnTo>
                    <a:lnTo>
                      <a:pt x="31" y="107"/>
                    </a:lnTo>
                    <a:lnTo>
                      <a:pt x="31" y="107"/>
                    </a:lnTo>
                    <a:lnTo>
                      <a:pt x="31" y="107"/>
                    </a:lnTo>
                    <a:lnTo>
                      <a:pt x="36" y="107"/>
                    </a:lnTo>
                    <a:lnTo>
                      <a:pt x="36" y="107"/>
                    </a:lnTo>
                    <a:lnTo>
                      <a:pt x="41" y="107"/>
                    </a:lnTo>
                    <a:lnTo>
                      <a:pt x="41" y="107"/>
                    </a:lnTo>
                    <a:lnTo>
                      <a:pt x="46" y="107"/>
                    </a:lnTo>
                    <a:lnTo>
                      <a:pt x="46" y="107"/>
                    </a:lnTo>
                    <a:lnTo>
                      <a:pt x="51" y="107"/>
                    </a:lnTo>
                    <a:lnTo>
                      <a:pt x="51" y="107"/>
                    </a:lnTo>
                    <a:lnTo>
                      <a:pt x="56" y="107"/>
                    </a:lnTo>
                    <a:lnTo>
                      <a:pt x="56" y="107"/>
                    </a:lnTo>
                    <a:lnTo>
                      <a:pt x="61" y="102"/>
                    </a:lnTo>
                    <a:lnTo>
                      <a:pt x="61" y="102"/>
                    </a:lnTo>
                    <a:lnTo>
                      <a:pt x="117" y="66"/>
                    </a:lnTo>
                    <a:lnTo>
                      <a:pt x="112" y="66"/>
                    </a:lnTo>
                    <a:lnTo>
                      <a:pt x="112" y="66"/>
                    </a:lnTo>
                    <a:lnTo>
                      <a:pt x="112" y="66"/>
                    </a:lnTo>
                    <a:lnTo>
                      <a:pt x="107" y="71"/>
                    </a:lnTo>
                    <a:lnTo>
                      <a:pt x="107" y="71"/>
                    </a:lnTo>
                    <a:lnTo>
                      <a:pt x="102" y="71"/>
                    </a:lnTo>
                    <a:lnTo>
                      <a:pt x="102" y="71"/>
                    </a:lnTo>
                    <a:lnTo>
                      <a:pt x="97" y="71"/>
                    </a:lnTo>
                    <a:lnTo>
                      <a:pt x="97" y="71"/>
                    </a:lnTo>
                    <a:lnTo>
                      <a:pt x="92" y="71"/>
                    </a:lnTo>
                    <a:lnTo>
                      <a:pt x="92" y="71"/>
                    </a:lnTo>
                    <a:lnTo>
                      <a:pt x="87" y="71"/>
                    </a:lnTo>
                    <a:lnTo>
                      <a:pt x="87" y="71"/>
                    </a:lnTo>
                    <a:lnTo>
                      <a:pt x="81" y="71"/>
                    </a:lnTo>
                    <a:lnTo>
                      <a:pt x="81" y="71"/>
                    </a:lnTo>
                    <a:lnTo>
                      <a:pt x="76" y="66"/>
                    </a:lnTo>
                    <a:lnTo>
                      <a:pt x="76" y="66"/>
                    </a:lnTo>
                    <a:lnTo>
                      <a:pt x="71" y="66"/>
                    </a:lnTo>
                    <a:lnTo>
                      <a:pt x="71" y="66"/>
                    </a:lnTo>
                    <a:lnTo>
                      <a:pt x="71" y="61"/>
                    </a:lnTo>
                    <a:lnTo>
                      <a:pt x="66" y="61"/>
                    </a:lnTo>
                    <a:lnTo>
                      <a:pt x="66" y="61"/>
                    </a:lnTo>
                    <a:lnTo>
                      <a:pt x="66" y="56"/>
                    </a:lnTo>
                    <a:lnTo>
                      <a:pt x="61" y="56"/>
                    </a:lnTo>
                    <a:lnTo>
                      <a:pt x="61" y="51"/>
                    </a:lnTo>
                    <a:lnTo>
                      <a:pt x="61" y="51"/>
                    </a:lnTo>
                    <a:lnTo>
                      <a:pt x="56" y="51"/>
                    </a:lnTo>
                    <a:lnTo>
                      <a:pt x="56" y="46"/>
                    </a:lnTo>
                    <a:lnTo>
                      <a:pt x="56" y="46"/>
                    </a:lnTo>
                    <a:lnTo>
                      <a:pt x="56" y="41"/>
                    </a:lnTo>
                    <a:lnTo>
                      <a:pt x="56" y="41"/>
                    </a:lnTo>
                    <a:lnTo>
                      <a:pt x="56" y="36"/>
                    </a:lnTo>
                    <a:lnTo>
                      <a:pt x="56" y="36"/>
                    </a:lnTo>
                    <a:lnTo>
                      <a:pt x="56" y="30"/>
                    </a:lnTo>
                    <a:lnTo>
                      <a:pt x="56" y="30"/>
                    </a:lnTo>
                    <a:lnTo>
                      <a:pt x="56" y="25"/>
                    </a:lnTo>
                    <a:lnTo>
                      <a:pt x="56" y="25"/>
                    </a:lnTo>
                    <a:lnTo>
                      <a:pt x="56" y="20"/>
                    </a:lnTo>
                    <a:lnTo>
                      <a:pt x="56" y="20"/>
                    </a:lnTo>
                    <a:lnTo>
                      <a:pt x="56" y="15"/>
                    </a:lnTo>
                    <a:lnTo>
                      <a:pt x="56" y="15"/>
                    </a:lnTo>
                    <a:lnTo>
                      <a:pt x="61" y="10"/>
                    </a:lnTo>
                    <a:lnTo>
                      <a:pt x="61" y="10"/>
                    </a:lnTo>
                    <a:lnTo>
                      <a:pt x="61" y="10"/>
                    </a:lnTo>
                    <a:lnTo>
                      <a:pt x="66" y="5"/>
                    </a:lnTo>
                    <a:lnTo>
                      <a:pt x="66" y="5"/>
                    </a:lnTo>
                    <a:lnTo>
                      <a:pt x="66" y="5"/>
                    </a:lnTo>
                    <a:lnTo>
                      <a:pt x="71" y="0"/>
                    </a:lnTo>
                    <a:lnTo>
                      <a:pt x="71" y="0"/>
                    </a:lnTo>
                    <a:lnTo>
                      <a:pt x="16" y="3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5" name="Oval 84">
                <a:extLst>
                  <a:ext uri="{FF2B5EF4-FFF2-40B4-BE49-F238E27FC236}">
                    <a16:creationId xmlns:a16="http://schemas.microsoft.com/office/drawing/2014/main" id="{29EEDD8B-B7C0-841C-F641-BBB9E3A596F3}"/>
                  </a:ext>
                </a:extLst>
              </p:cNvPr>
              <p:cNvSpPr>
                <a:spLocks noChangeArrowheads="1"/>
              </p:cNvSpPr>
              <p:nvPr/>
            </p:nvSpPr>
            <p:spPr bwMode="auto">
              <a:xfrm>
                <a:off x="4125" y="2710"/>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86" name="Freeform 788">
                <a:extLst>
                  <a:ext uri="{FF2B5EF4-FFF2-40B4-BE49-F238E27FC236}">
                    <a16:creationId xmlns:a16="http://schemas.microsoft.com/office/drawing/2014/main" id="{DE27D5D9-BBE5-75E2-F81A-0999397E9587}"/>
                  </a:ext>
                </a:extLst>
              </p:cNvPr>
              <p:cNvSpPr>
                <a:spLocks/>
              </p:cNvSpPr>
              <p:nvPr/>
            </p:nvSpPr>
            <p:spPr bwMode="auto">
              <a:xfrm>
                <a:off x="4257" y="2832"/>
                <a:ext cx="162" cy="147"/>
              </a:xfrm>
              <a:custGeom>
                <a:avLst/>
                <a:gdLst>
                  <a:gd name="T0" fmla="*/ 61 w 162"/>
                  <a:gd name="T1" fmla="*/ 10 h 147"/>
                  <a:gd name="T2" fmla="*/ 56 w 162"/>
                  <a:gd name="T3" fmla="*/ 5 h 147"/>
                  <a:gd name="T4" fmla="*/ 51 w 162"/>
                  <a:gd name="T5" fmla="*/ 5 h 147"/>
                  <a:gd name="T6" fmla="*/ 46 w 162"/>
                  <a:gd name="T7" fmla="*/ 5 h 147"/>
                  <a:gd name="T8" fmla="*/ 41 w 162"/>
                  <a:gd name="T9" fmla="*/ 0 h 147"/>
                  <a:gd name="T10" fmla="*/ 35 w 162"/>
                  <a:gd name="T11" fmla="*/ 0 h 147"/>
                  <a:gd name="T12" fmla="*/ 30 w 162"/>
                  <a:gd name="T13" fmla="*/ 5 h 147"/>
                  <a:gd name="T14" fmla="*/ 25 w 162"/>
                  <a:gd name="T15" fmla="*/ 5 h 147"/>
                  <a:gd name="T16" fmla="*/ 20 w 162"/>
                  <a:gd name="T17" fmla="*/ 5 h 147"/>
                  <a:gd name="T18" fmla="*/ 20 w 162"/>
                  <a:gd name="T19" fmla="*/ 10 h 147"/>
                  <a:gd name="T20" fmla="*/ 15 w 162"/>
                  <a:gd name="T21" fmla="*/ 10 h 147"/>
                  <a:gd name="T22" fmla="*/ 10 w 162"/>
                  <a:gd name="T23" fmla="*/ 15 h 147"/>
                  <a:gd name="T24" fmla="*/ 10 w 162"/>
                  <a:gd name="T25" fmla="*/ 20 h 147"/>
                  <a:gd name="T26" fmla="*/ 5 w 162"/>
                  <a:gd name="T27" fmla="*/ 25 h 147"/>
                  <a:gd name="T28" fmla="*/ 5 w 162"/>
                  <a:gd name="T29" fmla="*/ 30 h 147"/>
                  <a:gd name="T30" fmla="*/ 0 w 162"/>
                  <a:gd name="T31" fmla="*/ 30 h 147"/>
                  <a:gd name="T32" fmla="*/ 0 w 162"/>
                  <a:gd name="T33" fmla="*/ 35 h 147"/>
                  <a:gd name="T34" fmla="*/ 0 w 162"/>
                  <a:gd name="T35" fmla="*/ 40 h 147"/>
                  <a:gd name="T36" fmla="*/ 0 w 162"/>
                  <a:gd name="T37" fmla="*/ 45 h 147"/>
                  <a:gd name="T38" fmla="*/ 0 w 162"/>
                  <a:gd name="T39" fmla="*/ 50 h 147"/>
                  <a:gd name="T40" fmla="*/ 5 w 162"/>
                  <a:gd name="T41" fmla="*/ 55 h 147"/>
                  <a:gd name="T42" fmla="*/ 5 w 162"/>
                  <a:gd name="T43" fmla="*/ 61 h 147"/>
                  <a:gd name="T44" fmla="*/ 5 w 162"/>
                  <a:gd name="T45" fmla="*/ 66 h 147"/>
                  <a:gd name="T46" fmla="*/ 10 w 162"/>
                  <a:gd name="T47" fmla="*/ 66 h 147"/>
                  <a:gd name="T48" fmla="*/ 15 w 162"/>
                  <a:gd name="T49" fmla="*/ 71 h 147"/>
                  <a:gd name="T50" fmla="*/ 112 w 162"/>
                  <a:gd name="T51" fmla="*/ 147 h 147"/>
                  <a:gd name="T52" fmla="*/ 106 w 162"/>
                  <a:gd name="T53" fmla="*/ 142 h 147"/>
                  <a:gd name="T54" fmla="*/ 106 w 162"/>
                  <a:gd name="T55" fmla="*/ 137 h 147"/>
                  <a:gd name="T56" fmla="*/ 101 w 162"/>
                  <a:gd name="T57" fmla="*/ 137 h 147"/>
                  <a:gd name="T58" fmla="*/ 101 w 162"/>
                  <a:gd name="T59" fmla="*/ 132 h 147"/>
                  <a:gd name="T60" fmla="*/ 101 w 162"/>
                  <a:gd name="T61" fmla="*/ 127 h 147"/>
                  <a:gd name="T62" fmla="*/ 101 w 162"/>
                  <a:gd name="T63" fmla="*/ 121 h 147"/>
                  <a:gd name="T64" fmla="*/ 101 w 162"/>
                  <a:gd name="T65" fmla="*/ 116 h 147"/>
                  <a:gd name="T66" fmla="*/ 101 w 162"/>
                  <a:gd name="T67" fmla="*/ 111 h 147"/>
                  <a:gd name="T68" fmla="*/ 101 w 162"/>
                  <a:gd name="T69" fmla="*/ 106 h 147"/>
                  <a:gd name="T70" fmla="*/ 101 w 162"/>
                  <a:gd name="T71" fmla="*/ 101 h 147"/>
                  <a:gd name="T72" fmla="*/ 106 w 162"/>
                  <a:gd name="T73" fmla="*/ 96 h 147"/>
                  <a:gd name="T74" fmla="*/ 106 w 162"/>
                  <a:gd name="T75" fmla="*/ 91 h 147"/>
                  <a:gd name="T76" fmla="*/ 112 w 162"/>
                  <a:gd name="T77" fmla="*/ 91 h 147"/>
                  <a:gd name="T78" fmla="*/ 117 w 162"/>
                  <a:gd name="T79" fmla="*/ 86 h 147"/>
                  <a:gd name="T80" fmla="*/ 122 w 162"/>
                  <a:gd name="T81" fmla="*/ 81 h 147"/>
                  <a:gd name="T82" fmla="*/ 127 w 162"/>
                  <a:gd name="T83" fmla="*/ 81 h 147"/>
                  <a:gd name="T84" fmla="*/ 127 w 162"/>
                  <a:gd name="T85" fmla="*/ 81 h 147"/>
                  <a:gd name="T86" fmla="*/ 132 w 162"/>
                  <a:gd name="T87" fmla="*/ 76 h 147"/>
                  <a:gd name="T88" fmla="*/ 137 w 162"/>
                  <a:gd name="T89" fmla="*/ 76 h 147"/>
                  <a:gd name="T90" fmla="*/ 142 w 162"/>
                  <a:gd name="T91" fmla="*/ 76 h 147"/>
                  <a:gd name="T92" fmla="*/ 147 w 162"/>
                  <a:gd name="T93" fmla="*/ 76 h 147"/>
                  <a:gd name="T94" fmla="*/ 152 w 162"/>
                  <a:gd name="T95" fmla="*/ 81 h 147"/>
                  <a:gd name="T96" fmla="*/ 157 w 162"/>
                  <a:gd name="T97" fmla="*/ 81 h 147"/>
                  <a:gd name="T98" fmla="*/ 162 w 162"/>
                  <a:gd name="T99" fmla="*/ 8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47">
                    <a:moveTo>
                      <a:pt x="61" y="10"/>
                    </a:moveTo>
                    <a:lnTo>
                      <a:pt x="61" y="10"/>
                    </a:lnTo>
                    <a:lnTo>
                      <a:pt x="56" y="5"/>
                    </a:lnTo>
                    <a:lnTo>
                      <a:pt x="56" y="5"/>
                    </a:lnTo>
                    <a:lnTo>
                      <a:pt x="51" y="5"/>
                    </a:lnTo>
                    <a:lnTo>
                      <a:pt x="51" y="5"/>
                    </a:lnTo>
                    <a:lnTo>
                      <a:pt x="51" y="5"/>
                    </a:lnTo>
                    <a:lnTo>
                      <a:pt x="46" y="5"/>
                    </a:lnTo>
                    <a:lnTo>
                      <a:pt x="46" y="0"/>
                    </a:lnTo>
                    <a:lnTo>
                      <a:pt x="41" y="0"/>
                    </a:lnTo>
                    <a:lnTo>
                      <a:pt x="41" y="0"/>
                    </a:lnTo>
                    <a:lnTo>
                      <a:pt x="35" y="0"/>
                    </a:lnTo>
                    <a:lnTo>
                      <a:pt x="35" y="5"/>
                    </a:lnTo>
                    <a:lnTo>
                      <a:pt x="30" y="5"/>
                    </a:lnTo>
                    <a:lnTo>
                      <a:pt x="30" y="5"/>
                    </a:lnTo>
                    <a:lnTo>
                      <a:pt x="25" y="5"/>
                    </a:lnTo>
                    <a:lnTo>
                      <a:pt x="25" y="5"/>
                    </a:lnTo>
                    <a:lnTo>
                      <a:pt x="20" y="5"/>
                    </a:lnTo>
                    <a:lnTo>
                      <a:pt x="20" y="5"/>
                    </a:lnTo>
                    <a:lnTo>
                      <a:pt x="20" y="10"/>
                    </a:lnTo>
                    <a:lnTo>
                      <a:pt x="15" y="10"/>
                    </a:lnTo>
                    <a:lnTo>
                      <a:pt x="15" y="10"/>
                    </a:lnTo>
                    <a:lnTo>
                      <a:pt x="10" y="15"/>
                    </a:lnTo>
                    <a:lnTo>
                      <a:pt x="10" y="15"/>
                    </a:lnTo>
                    <a:lnTo>
                      <a:pt x="10" y="15"/>
                    </a:lnTo>
                    <a:lnTo>
                      <a:pt x="10" y="20"/>
                    </a:lnTo>
                    <a:lnTo>
                      <a:pt x="5" y="20"/>
                    </a:lnTo>
                    <a:lnTo>
                      <a:pt x="5" y="25"/>
                    </a:lnTo>
                    <a:lnTo>
                      <a:pt x="5" y="25"/>
                    </a:lnTo>
                    <a:lnTo>
                      <a:pt x="5" y="30"/>
                    </a:lnTo>
                    <a:lnTo>
                      <a:pt x="0" y="30"/>
                    </a:lnTo>
                    <a:lnTo>
                      <a:pt x="0" y="30"/>
                    </a:lnTo>
                    <a:lnTo>
                      <a:pt x="0" y="35"/>
                    </a:lnTo>
                    <a:lnTo>
                      <a:pt x="0" y="35"/>
                    </a:lnTo>
                    <a:lnTo>
                      <a:pt x="0" y="40"/>
                    </a:lnTo>
                    <a:lnTo>
                      <a:pt x="0" y="40"/>
                    </a:lnTo>
                    <a:lnTo>
                      <a:pt x="0" y="45"/>
                    </a:lnTo>
                    <a:lnTo>
                      <a:pt x="0" y="45"/>
                    </a:lnTo>
                    <a:lnTo>
                      <a:pt x="0" y="50"/>
                    </a:lnTo>
                    <a:lnTo>
                      <a:pt x="0" y="50"/>
                    </a:lnTo>
                    <a:lnTo>
                      <a:pt x="0" y="55"/>
                    </a:lnTo>
                    <a:lnTo>
                      <a:pt x="5" y="55"/>
                    </a:lnTo>
                    <a:lnTo>
                      <a:pt x="5" y="61"/>
                    </a:lnTo>
                    <a:lnTo>
                      <a:pt x="5" y="61"/>
                    </a:lnTo>
                    <a:lnTo>
                      <a:pt x="5" y="61"/>
                    </a:lnTo>
                    <a:lnTo>
                      <a:pt x="5" y="66"/>
                    </a:lnTo>
                    <a:lnTo>
                      <a:pt x="10" y="66"/>
                    </a:lnTo>
                    <a:lnTo>
                      <a:pt x="10" y="66"/>
                    </a:lnTo>
                    <a:lnTo>
                      <a:pt x="10" y="71"/>
                    </a:lnTo>
                    <a:lnTo>
                      <a:pt x="15" y="71"/>
                    </a:lnTo>
                    <a:lnTo>
                      <a:pt x="112" y="147"/>
                    </a:lnTo>
                    <a:lnTo>
                      <a:pt x="112" y="147"/>
                    </a:lnTo>
                    <a:lnTo>
                      <a:pt x="112" y="147"/>
                    </a:lnTo>
                    <a:lnTo>
                      <a:pt x="106" y="142"/>
                    </a:lnTo>
                    <a:lnTo>
                      <a:pt x="106" y="142"/>
                    </a:lnTo>
                    <a:lnTo>
                      <a:pt x="106" y="137"/>
                    </a:lnTo>
                    <a:lnTo>
                      <a:pt x="101" y="137"/>
                    </a:lnTo>
                    <a:lnTo>
                      <a:pt x="101" y="137"/>
                    </a:lnTo>
                    <a:lnTo>
                      <a:pt x="101" y="132"/>
                    </a:lnTo>
                    <a:lnTo>
                      <a:pt x="101" y="132"/>
                    </a:lnTo>
                    <a:lnTo>
                      <a:pt x="101" y="127"/>
                    </a:lnTo>
                    <a:lnTo>
                      <a:pt x="101" y="127"/>
                    </a:lnTo>
                    <a:lnTo>
                      <a:pt x="101" y="121"/>
                    </a:lnTo>
                    <a:lnTo>
                      <a:pt x="101" y="121"/>
                    </a:lnTo>
                    <a:lnTo>
                      <a:pt x="101" y="116"/>
                    </a:lnTo>
                    <a:lnTo>
                      <a:pt x="101" y="116"/>
                    </a:lnTo>
                    <a:lnTo>
                      <a:pt x="101" y="111"/>
                    </a:lnTo>
                    <a:lnTo>
                      <a:pt x="101" y="111"/>
                    </a:lnTo>
                    <a:lnTo>
                      <a:pt x="101" y="106"/>
                    </a:lnTo>
                    <a:lnTo>
                      <a:pt x="101" y="106"/>
                    </a:lnTo>
                    <a:lnTo>
                      <a:pt x="101" y="101"/>
                    </a:lnTo>
                    <a:lnTo>
                      <a:pt x="101" y="101"/>
                    </a:lnTo>
                    <a:lnTo>
                      <a:pt x="106" y="101"/>
                    </a:lnTo>
                    <a:lnTo>
                      <a:pt x="106" y="96"/>
                    </a:lnTo>
                    <a:lnTo>
                      <a:pt x="106" y="96"/>
                    </a:lnTo>
                    <a:lnTo>
                      <a:pt x="106" y="91"/>
                    </a:lnTo>
                    <a:lnTo>
                      <a:pt x="112" y="91"/>
                    </a:lnTo>
                    <a:lnTo>
                      <a:pt x="112" y="91"/>
                    </a:lnTo>
                    <a:lnTo>
                      <a:pt x="112" y="86"/>
                    </a:lnTo>
                    <a:lnTo>
                      <a:pt x="117" y="86"/>
                    </a:lnTo>
                    <a:lnTo>
                      <a:pt x="117" y="86"/>
                    </a:lnTo>
                    <a:lnTo>
                      <a:pt x="122" y="81"/>
                    </a:lnTo>
                    <a:lnTo>
                      <a:pt x="122" y="81"/>
                    </a:lnTo>
                    <a:lnTo>
                      <a:pt x="127" y="81"/>
                    </a:lnTo>
                    <a:lnTo>
                      <a:pt x="127" y="81"/>
                    </a:lnTo>
                    <a:lnTo>
                      <a:pt x="127" y="81"/>
                    </a:lnTo>
                    <a:lnTo>
                      <a:pt x="132" y="76"/>
                    </a:lnTo>
                    <a:lnTo>
                      <a:pt x="132" y="76"/>
                    </a:lnTo>
                    <a:lnTo>
                      <a:pt x="137" y="76"/>
                    </a:lnTo>
                    <a:lnTo>
                      <a:pt x="137" y="76"/>
                    </a:lnTo>
                    <a:lnTo>
                      <a:pt x="142" y="76"/>
                    </a:lnTo>
                    <a:lnTo>
                      <a:pt x="142" y="76"/>
                    </a:lnTo>
                    <a:lnTo>
                      <a:pt x="147" y="76"/>
                    </a:lnTo>
                    <a:lnTo>
                      <a:pt x="147" y="76"/>
                    </a:lnTo>
                    <a:lnTo>
                      <a:pt x="152" y="81"/>
                    </a:lnTo>
                    <a:lnTo>
                      <a:pt x="152" y="81"/>
                    </a:lnTo>
                    <a:lnTo>
                      <a:pt x="157" y="81"/>
                    </a:lnTo>
                    <a:lnTo>
                      <a:pt x="157" y="81"/>
                    </a:lnTo>
                    <a:lnTo>
                      <a:pt x="157" y="81"/>
                    </a:lnTo>
                    <a:lnTo>
                      <a:pt x="162" y="86"/>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7" name="Oval 86">
                <a:extLst>
                  <a:ext uri="{FF2B5EF4-FFF2-40B4-BE49-F238E27FC236}">
                    <a16:creationId xmlns:a16="http://schemas.microsoft.com/office/drawing/2014/main" id="{1D277C7D-CD95-5F4B-4C2E-79FF63461C07}"/>
                  </a:ext>
                </a:extLst>
              </p:cNvPr>
              <p:cNvSpPr>
                <a:spLocks noChangeArrowheads="1"/>
              </p:cNvSpPr>
              <p:nvPr/>
            </p:nvSpPr>
            <p:spPr bwMode="auto">
              <a:xfrm>
                <a:off x="2623" y="3349"/>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88" name="Freeform 790">
                <a:extLst>
                  <a:ext uri="{FF2B5EF4-FFF2-40B4-BE49-F238E27FC236}">
                    <a16:creationId xmlns:a16="http://schemas.microsoft.com/office/drawing/2014/main" id="{268F5818-B49E-6364-C01E-7CB9FFB0CE40}"/>
                  </a:ext>
                </a:extLst>
              </p:cNvPr>
              <p:cNvSpPr>
                <a:spLocks/>
              </p:cNvSpPr>
              <p:nvPr/>
            </p:nvSpPr>
            <p:spPr bwMode="auto">
              <a:xfrm>
                <a:off x="2740" y="3436"/>
                <a:ext cx="101" cy="86"/>
              </a:xfrm>
              <a:custGeom>
                <a:avLst/>
                <a:gdLst>
                  <a:gd name="T0" fmla="*/ 30 w 101"/>
                  <a:gd name="T1" fmla="*/ 10 h 86"/>
                  <a:gd name="T2" fmla="*/ 25 w 101"/>
                  <a:gd name="T3" fmla="*/ 10 h 86"/>
                  <a:gd name="T4" fmla="*/ 20 w 101"/>
                  <a:gd name="T5" fmla="*/ 10 h 86"/>
                  <a:gd name="T6" fmla="*/ 15 w 101"/>
                  <a:gd name="T7" fmla="*/ 15 h 86"/>
                  <a:gd name="T8" fmla="*/ 10 w 101"/>
                  <a:gd name="T9" fmla="*/ 15 h 86"/>
                  <a:gd name="T10" fmla="*/ 10 w 101"/>
                  <a:gd name="T11" fmla="*/ 20 h 86"/>
                  <a:gd name="T12" fmla="*/ 5 w 101"/>
                  <a:gd name="T13" fmla="*/ 25 h 86"/>
                  <a:gd name="T14" fmla="*/ 5 w 101"/>
                  <a:gd name="T15" fmla="*/ 30 h 86"/>
                  <a:gd name="T16" fmla="*/ 0 w 101"/>
                  <a:gd name="T17" fmla="*/ 35 h 86"/>
                  <a:gd name="T18" fmla="*/ 0 w 101"/>
                  <a:gd name="T19" fmla="*/ 40 h 86"/>
                  <a:gd name="T20" fmla="*/ 0 w 101"/>
                  <a:gd name="T21" fmla="*/ 45 h 86"/>
                  <a:gd name="T22" fmla="*/ 0 w 101"/>
                  <a:gd name="T23" fmla="*/ 50 h 86"/>
                  <a:gd name="T24" fmla="*/ 0 w 101"/>
                  <a:gd name="T25" fmla="*/ 55 h 86"/>
                  <a:gd name="T26" fmla="*/ 0 w 101"/>
                  <a:gd name="T27" fmla="*/ 60 h 86"/>
                  <a:gd name="T28" fmla="*/ 5 w 101"/>
                  <a:gd name="T29" fmla="*/ 60 h 86"/>
                  <a:gd name="T30" fmla="*/ 5 w 101"/>
                  <a:gd name="T31" fmla="*/ 66 h 86"/>
                  <a:gd name="T32" fmla="*/ 10 w 101"/>
                  <a:gd name="T33" fmla="*/ 71 h 86"/>
                  <a:gd name="T34" fmla="*/ 10 w 101"/>
                  <a:gd name="T35" fmla="*/ 76 h 86"/>
                  <a:gd name="T36" fmla="*/ 15 w 101"/>
                  <a:gd name="T37" fmla="*/ 76 h 86"/>
                  <a:gd name="T38" fmla="*/ 20 w 101"/>
                  <a:gd name="T39" fmla="*/ 81 h 86"/>
                  <a:gd name="T40" fmla="*/ 25 w 101"/>
                  <a:gd name="T41" fmla="*/ 81 h 86"/>
                  <a:gd name="T42" fmla="*/ 30 w 101"/>
                  <a:gd name="T43" fmla="*/ 86 h 86"/>
                  <a:gd name="T44" fmla="*/ 35 w 101"/>
                  <a:gd name="T45" fmla="*/ 86 h 86"/>
                  <a:gd name="T46" fmla="*/ 40 w 101"/>
                  <a:gd name="T47" fmla="*/ 86 h 86"/>
                  <a:gd name="T48" fmla="*/ 46 w 101"/>
                  <a:gd name="T49" fmla="*/ 86 h 86"/>
                  <a:gd name="T50" fmla="*/ 96 w 101"/>
                  <a:gd name="T51" fmla="*/ 76 h 86"/>
                  <a:gd name="T52" fmla="*/ 91 w 101"/>
                  <a:gd name="T53" fmla="*/ 76 h 86"/>
                  <a:gd name="T54" fmla="*/ 86 w 101"/>
                  <a:gd name="T55" fmla="*/ 76 h 86"/>
                  <a:gd name="T56" fmla="*/ 81 w 101"/>
                  <a:gd name="T57" fmla="*/ 76 h 86"/>
                  <a:gd name="T58" fmla="*/ 76 w 101"/>
                  <a:gd name="T59" fmla="*/ 76 h 86"/>
                  <a:gd name="T60" fmla="*/ 71 w 101"/>
                  <a:gd name="T61" fmla="*/ 71 h 86"/>
                  <a:gd name="T62" fmla="*/ 66 w 101"/>
                  <a:gd name="T63" fmla="*/ 71 h 86"/>
                  <a:gd name="T64" fmla="*/ 66 w 101"/>
                  <a:gd name="T65" fmla="*/ 66 h 86"/>
                  <a:gd name="T66" fmla="*/ 61 w 101"/>
                  <a:gd name="T67" fmla="*/ 60 h 86"/>
                  <a:gd name="T68" fmla="*/ 61 w 101"/>
                  <a:gd name="T69" fmla="*/ 55 h 86"/>
                  <a:gd name="T70" fmla="*/ 56 w 101"/>
                  <a:gd name="T71" fmla="*/ 50 h 86"/>
                  <a:gd name="T72" fmla="*/ 56 w 101"/>
                  <a:gd name="T73" fmla="*/ 45 h 86"/>
                  <a:gd name="T74" fmla="*/ 56 w 101"/>
                  <a:gd name="T75" fmla="*/ 40 h 86"/>
                  <a:gd name="T76" fmla="*/ 56 w 101"/>
                  <a:gd name="T77" fmla="*/ 35 h 86"/>
                  <a:gd name="T78" fmla="*/ 56 w 101"/>
                  <a:gd name="T79" fmla="*/ 30 h 86"/>
                  <a:gd name="T80" fmla="*/ 56 w 101"/>
                  <a:gd name="T81" fmla="*/ 25 h 86"/>
                  <a:gd name="T82" fmla="*/ 56 w 101"/>
                  <a:gd name="T83" fmla="*/ 20 h 86"/>
                  <a:gd name="T84" fmla="*/ 61 w 101"/>
                  <a:gd name="T85" fmla="*/ 20 h 86"/>
                  <a:gd name="T86" fmla="*/ 61 w 101"/>
                  <a:gd name="T87" fmla="*/ 15 h 86"/>
                  <a:gd name="T88" fmla="*/ 66 w 101"/>
                  <a:gd name="T89" fmla="*/ 10 h 86"/>
                  <a:gd name="T90" fmla="*/ 71 w 101"/>
                  <a:gd name="T91" fmla="*/ 5 h 86"/>
                  <a:gd name="T92" fmla="*/ 71 w 101"/>
                  <a:gd name="T93" fmla="*/ 5 h 86"/>
                  <a:gd name="T94" fmla="*/ 76 w 101"/>
                  <a:gd name="T95" fmla="*/ 0 h 86"/>
                  <a:gd name="T96" fmla="*/ 81 w 101"/>
                  <a:gd name="T97" fmla="*/ 0 h 86"/>
                  <a:gd name="T98" fmla="*/ 86 w 101"/>
                  <a:gd name="T9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86">
                    <a:moveTo>
                      <a:pt x="30" y="10"/>
                    </a:moveTo>
                    <a:lnTo>
                      <a:pt x="30" y="10"/>
                    </a:lnTo>
                    <a:lnTo>
                      <a:pt x="25" y="10"/>
                    </a:lnTo>
                    <a:lnTo>
                      <a:pt x="25" y="10"/>
                    </a:lnTo>
                    <a:lnTo>
                      <a:pt x="20" y="10"/>
                    </a:lnTo>
                    <a:lnTo>
                      <a:pt x="20" y="10"/>
                    </a:lnTo>
                    <a:lnTo>
                      <a:pt x="20" y="15"/>
                    </a:lnTo>
                    <a:lnTo>
                      <a:pt x="15" y="15"/>
                    </a:lnTo>
                    <a:lnTo>
                      <a:pt x="15" y="15"/>
                    </a:lnTo>
                    <a:lnTo>
                      <a:pt x="10" y="15"/>
                    </a:lnTo>
                    <a:lnTo>
                      <a:pt x="10" y="20"/>
                    </a:lnTo>
                    <a:lnTo>
                      <a:pt x="10" y="20"/>
                    </a:lnTo>
                    <a:lnTo>
                      <a:pt x="5" y="25"/>
                    </a:lnTo>
                    <a:lnTo>
                      <a:pt x="5" y="25"/>
                    </a:lnTo>
                    <a:lnTo>
                      <a:pt x="5" y="25"/>
                    </a:lnTo>
                    <a:lnTo>
                      <a:pt x="5" y="30"/>
                    </a:lnTo>
                    <a:lnTo>
                      <a:pt x="0" y="30"/>
                    </a:lnTo>
                    <a:lnTo>
                      <a:pt x="0" y="35"/>
                    </a:lnTo>
                    <a:lnTo>
                      <a:pt x="0" y="35"/>
                    </a:lnTo>
                    <a:lnTo>
                      <a:pt x="0" y="40"/>
                    </a:lnTo>
                    <a:lnTo>
                      <a:pt x="0" y="40"/>
                    </a:lnTo>
                    <a:lnTo>
                      <a:pt x="0" y="45"/>
                    </a:lnTo>
                    <a:lnTo>
                      <a:pt x="0" y="45"/>
                    </a:lnTo>
                    <a:lnTo>
                      <a:pt x="0" y="50"/>
                    </a:lnTo>
                    <a:lnTo>
                      <a:pt x="0" y="50"/>
                    </a:lnTo>
                    <a:lnTo>
                      <a:pt x="0" y="55"/>
                    </a:lnTo>
                    <a:lnTo>
                      <a:pt x="0" y="55"/>
                    </a:lnTo>
                    <a:lnTo>
                      <a:pt x="0" y="60"/>
                    </a:lnTo>
                    <a:lnTo>
                      <a:pt x="0" y="60"/>
                    </a:lnTo>
                    <a:lnTo>
                      <a:pt x="5" y="60"/>
                    </a:lnTo>
                    <a:lnTo>
                      <a:pt x="5" y="66"/>
                    </a:lnTo>
                    <a:lnTo>
                      <a:pt x="5" y="66"/>
                    </a:lnTo>
                    <a:lnTo>
                      <a:pt x="5" y="71"/>
                    </a:lnTo>
                    <a:lnTo>
                      <a:pt x="10" y="71"/>
                    </a:lnTo>
                    <a:lnTo>
                      <a:pt x="10" y="71"/>
                    </a:lnTo>
                    <a:lnTo>
                      <a:pt x="10" y="76"/>
                    </a:lnTo>
                    <a:lnTo>
                      <a:pt x="15" y="76"/>
                    </a:lnTo>
                    <a:lnTo>
                      <a:pt x="15" y="76"/>
                    </a:lnTo>
                    <a:lnTo>
                      <a:pt x="15" y="81"/>
                    </a:lnTo>
                    <a:lnTo>
                      <a:pt x="20" y="81"/>
                    </a:lnTo>
                    <a:lnTo>
                      <a:pt x="20" y="81"/>
                    </a:lnTo>
                    <a:lnTo>
                      <a:pt x="25" y="81"/>
                    </a:lnTo>
                    <a:lnTo>
                      <a:pt x="25" y="86"/>
                    </a:lnTo>
                    <a:lnTo>
                      <a:pt x="30" y="86"/>
                    </a:lnTo>
                    <a:lnTo>
                      <a:pt x="30" y="86"/>
                    </a:lnTo>
                    <a:lnTo>
                      <a:pt x="35" y="86"/>
                    </a:lnTo>
                    <a:lnTo>
                      <a:pt x="35" y="86"/>
                    </a:lnTo>
                    <a:lnTo>
                      <a:pt x="40" y="86"/>
                    </a:lnTo>
                    <a:lnTo>
                      <a:pt x="40" y="86"/>
                    </a:lnTo>
                    <a:lnTo>
                      <a:pt x="46" y="86"/>
                    </a:lnTo>
                    <a:lnTo>
                      <a:pt x="101" y="76"/>
                    </a:lnTo>
                    <a:lnTo>
                      <a:pt x="96" y="76"/>
                    </a:lnTo>
                    <a:lnTo>
                      <a:pt x="96" y="76"/>
                    </a:lnTo>
                    <a:lnTo>
                      <a:pt x="91" y="76"/>
                    </a:lnTo>
                    <a:lnTo>
                      <a:pt x="91" y="76"/>
                    </a:lnTo>
                    <a:lnTo>
                      <a:pt x="86" y="76"/>
                    </a:lnTo>
                    <a:lnTo>
                      <a:pt x="86" y="76"/>
                    </a:lnTo>
                    <a:lnTo>
                      <a:pt x="81" y="76"/>
                    </a:lnTo>
                    <a:lnTo>
                      <a:pt x="81" y="76"/>
                    </a:lnTo>
                    <a:lnTo>
                      <a:pt x="76" y="76"/>
                    </a:lnTo>
                    <a:lnTo>
                      <a:pt x="76" y="71"/>
                    </a:lnTo>
                    <a:lnTo>
                      <a:pt x="71" y="71"/>
                    </a:lnTo>
                    <a:lnTo>
                      <a:pt x="71" y="71"/>
                    </a:lnTo>
                    <a:lnTo>
                      <a:pt x="66" y="71"/>
                    </a:lnTo>
                    <a:lnTo>
                      <a:pt x="66" y="66"/>
                    </a:lnTo>
                    <a:lnTo>
                      <a:pt x="66" y="66"/>
                    </a:lnTo>
                    <a:lnTo>
                      <a:pt x="61" y="60"/>
                    </a:lnTo>
                    <a:lnTo>
                      <a:pt x="61" y="60"/>
                    </a:lnTo>
                    <a:lnTo>
                      <a:pt x="61" y="60"/>
                    </a:lnTo>
                    <a:lnTo>
                      <a:pt x="61" y="55"/>
                    </a:lnTo>
                    <a:lnTo>
                      <a:pt x="56" y="55"/>
                    </a:lnTo>
                    <a:lnTo>
                      <a:pt x="56" y="50"/>
                    </a:lnTo>
                    <a:lnTo>
                      <a:pt x="56" y="50"/>
                    </a:lnTo>
                    <a:lnTo>
                      <a:pt x="56" y="45"/>
                    </a:lnTo>
                    <a:lnTo>
                      <a:pt x="56" y="45"/>
                    </a:lnTo>
                    <a:lnTo>
                      <a:pt x="56" y="40"/>
                    </a:lnTo>
                    <a:lnTo>
                      <a:pt x="56" y="40"/>
                    </a:lnTo>
                    <a:lnTo>
                      <a:pt x="56" y="35"/>
                    </a:lnTo>
                    <a:lnTo>
                      <a:pt x="56" y="35"/>
                    </a:lnTo>
                    <a:lnTo>
                      <a:pt x="56" y="30"/>
                    </a:lnTo>
                    <a:lnTo>
                      <a:pt x="56" y="30"/>
                    </a:lnTo>
                    <a:lnTo>
                      <a:pt x="56" y="25"/>
                    </a:lnTo>
                    <a:lnTo>
                      <a:pt x="56" y="25"/>
                    </a:lnTo>
                    <a:lnTo>
                      <a:pt x="56" y="20"/>
                    </a:lnTo>
                    <a:lnTo>
                      <a:pt x="56" y="20"/>
                    </a:lnTo>
                    <a:lnTo>
                      <a:pt x="61" y="20"/>
                    </a:lnTo>
                    <a:lnTo>
                      <a:pt x="61" y="15"/>
                    </a:lnTo>
                    <a:lnTo>
                      <a:pt x="61" y="15"/>
                    </a:lnTo>
                    <a:lnTo>
                      <a:pt x="61" y="10"/>
                    </a:lnTo>
                    <a:lnTo>
                      <a:pt x="66" y="10"/>
                    </a:lnTo>
                    <a:lnTo>
                      <a:pt x="66" y="10"/>
                    </a:lnTo>
                    <a:lnTo>
                      <a:pt x="71" y="5"/>
                    </a:lnTo>
                    <a:lnTo>
                      <a:pt x="71" y="5"/>
                    </a:lnTo>
                    <a:lnTo>
                      <a:pt x="71" y="5"/>
                    </a:lnTo>
                    <a:lnTo>
                      <a:pt x="76" y="0"/>
                    </a:lnTo>
                    <a:lnTo>
                      <a:pt x="76" y="0"/>
                    </a:lnTo>
                    <a:lnTo>
                      <a:pt x="81" y="0"/>
                    </a:lnTo>
                    <a:lnTo>
                      <a:pt x="81" y="0"/>
                    </a:lnTo>
                    <a:lnTo>
                      <a:pt x="86" y="0"/>
                    </a:lnTo>
                    <a:lnTo>
                      <a:pt x="86" y="0"/>
                    </a:lnTo>
                    <a:lnTo>
                      <a:pt x="30"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9" name="Oval 88">
                <a:extLst>
                  <a:ext uri="{FF2B5EF4-FFF2-40B4-BE49-F238E27FC236}">
                    <a16:creationId xmlns:a16="http://schemas.microsoft.com/office/drawing/2014/main" id="{4609490B-6BB8-4C54-D22A-8FB7DDF02262}"/>
                  </a:ext>
                </a:extLst>
              </p:cNvPr>
              <p:cNvSpPr>
                <a:spLocks noChangeArrowheads="1"/>
              </p:cNvSpPr>
              <p:nvPr/>
            </p:nvSpPr>
            <p:spPr bwMode="auto">
              <a:xfrm>
                <a:off x="5236" y="1700"/>
                <a:ext cx="249" cy="24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0" name="Freeform 792">
                <a:extLst>
                  <a:ext uri="{FF2B5EF4-FFF2-40B4-BE49-F238E27FC236}">
                    <a16:creationId xmlns:a16="http://schemas.microsoft.com/office/drawing/2014/main" id="{D0E5A13C-465B-92FC-72A9-B43CF6847E81}"/>
                  </a:ext>
                </a:extLst>
              </p:cNvPr>
              <p:cNvSpPr>
                <a:spLocks/>
              </p:cNvSpPr>
              <p:nvPr/>
            </p:nvSpPr>
            <p:spPr bwMode="auto">
              <a:xfrm>
                <a:off x="4637" y="1654"/>
                <a:ext cx="635" cy="193"/>
              </a:xfrm>
              <a:custGeom>
                <a:avLst/>
                <a:gdLst>
                  <a:gd name="T0" fmla="*/ 614 w 635"/>
                  <a:gd name="T1" fmla="*/ 193 h 193"/>
                  <a:gd name="T2" fmla="*/ 614 w 635"/>
                  <a:gd name="T3" fmla="*/ 188 h 193"/>
                  <a:gd name="T4" fmla="*/ 619 w 635"/>
                  <a:gd name="T5" fmla="*/ 188 h 193"/>
                  <a:gd name="T6" fmla="*/ 619 w 635"/>
                  <a:gd name="T7" fmla="*/ 188 h 193"/>
                  <a:gd name="T8" fmla="*/ 619 w 635"/>
                  <a:gd name="T9" fmla="*/ 188 h 193"/>
                  <a:gd name="T10" fmla="*/ 625 w 635"/>
                  <a:gd name="T11" fmla="*/ 183 h 193"/>
                  <a:gd name="T12" fmla="*/ 625 w 635"/>
                  <a:gd name="T13" fmla="*/ 178 h 193"/>
                  <a:gd name="T14" fmla="*/ 625 w 635"/>
                  <a:gd name="T15" fmla="*/ 178 h 193"/>
                  <a:gd name="T16" fmla="*/ 630 w 635"/>
                  <a:gd name="T17" fmla="*/ 173 h 193"/>
                  <a:gd name="T18" fmla="*/ 630 w 635"/>
                  <a:gd name="T19" fmla="*/ 168 h 193"/>
                  <a:gd name="T20" fmla="*/ 630 w 635"/>
                  <a:gd name="T21" fmla="*/ 163 h 193"/>
                  <a:gd name="T22" fmla="*/ 635 w 635"/>
                  <a:gd name="T23" fmla="*/ 158 h 193"/>
                  <a:gd name="T24" fmla="*/ 635 w 635"/>
                  <a:gd name="T25" fmla="*/ 153 h 193"/>
                  <a:gd name="T26" fmla="*/ 635 w 635"/>
                  <a:gd name="T27" fmla="*/ 148 h 193"/>
                  <a:gd name="T28" fmla="*/ 635 w 635"/>
                  <a:gd name="T29" fmla="*/ 142 h 193"/>
                  <a:gd name="T30" fmla="*/ 635 w 635"/>
                  <a:gd name="T31" fmla="*/ 137 h 193"/>
                  <a:gd name="T32" fmla="*/ 635 w 635"/>
                  <a:gd name="T33" fmla="*/ 132 h 193"/>
                  <a:gd name="T34" fmla="*/ 635 w 635"/>
                  <a:gd name="T35" fmla="*/ 132 h 193"/>
                  <a:gd name="T36" fmla="*/ 635 w 635"/>
                  <a:gd name="T37" fmla="*/ 127 h 193"/>
                  <a:gd name="T38" fmla="*/ 635 w 635"/>
                  <a:gd name="T39" fmla="*/ 122 h 193"/>
                  <a:gd name="T40" fmla="*/ 635 w 635"/>
                  <a:gd name="T41" fmla="*/ 122 h 193"/>
                  <a:gd name="T42" fmla="*/ 635 w 635"/>
                  <a:gd name="T43" fmla="*/ 117 h 193"/>
                  <a:gd name="T44" fmla="*/ 630 w 635"/>
                  <a:gd name="T45" fmla="*/ 117 h 193"/>
                  <a:gd name="T46" fmla="*/ 630 w 635"/>
                  <a:gd name="T47" fmla="*/ 112 h 193"/>
                  <a:gd name="T48" fmla="*/ 630 w 635"/>
                  <a:gd name="T49" fmla="*/ 112 h 193"/>
                  <a:gd name="T50" fmla="*/ 16 w 635"/>
                  <a:gd name="T51" fmla="*/ 0 h 193"/>
                  <a:gd name="T52" fmla="*/ 16 w 635"/>
                  <a:gd name="T53" fmla="*/ 0 h 193"/>
                  <a:gd name="T54" fmla="*/ 16 w 635"/>
                  <a:gd name="T55" fmla="*/ 0 h 193"/>
                  <a:gd name="T56" fmla="*/ 21 w 635"/>
                  <a:gd name="T57" fmla="*/ 0 h 193"/>
                  <a:gd name="T58" fmla="*/ 21 w 635"/>
                  <a:gd name="T59" fmla="*/ 5 h 193"/>
                  <a:gd name="T60" fmla="*/ 21 w 635"/>
                  <a:gd name="T61" fmla="*/ 11 h 193"/>
                  <a:gd name="T62" fmla="*/ 21 w 635"/>
                  <a:gd name="T63" fmla="*/ 11 h 193"/>
                  <a:gd name="T64" fmla="*/ 21 w 635"/>
                  <a:gd name="T65" fmla="*/ 16 h 193"/>
                  <a:gd name="T66" fmla="*/ 21 w 635"/>
                  <a:gd name="T67" fmla="*/ 21 h 193"/>
                  <a:gd name="T68" fmla="*/ 21 w 635"/>
                  <a:gd name="T69" fmla="*/ 26 h 193"/>
                  <a:gd name="T70" fmla="*/ 21 w 635"/>
                  <a:gd name="T71" fmla="*/ 31 h 193"/>
                  <a:gd name="T72" fmla="*/ 21 w 635"/>
                  <a:gd name="T73" fmla="*/ 36 h 193"/>
                  <a:gd name="T74" fmla="*/ 16 w 635"/>
                  <a:gd name="T75" fmla="*/ 41 h 193"/>
                  <a:gd name="T76" fmla="*/ 16 w 635"/>
                  <a:gd name="T77" fmla="*/ 46 h 193"/>
                  <a:gd name="T78" fmla="*/ 16 w 635"/>
                  <a:gd name="T79" fmla="*/ 51 h 193"/>
                  <a:gd name="T80" fmla="*/ 16 w 635"/>
                  <a:gd name="T81" fmla="*/ 56 h 193"/>
                  <a:gd name="T82" fmla="*/ 11 w 635"/>
                  <a:gd name="T83" fmla="*/ 61 h 193"/>
                  <a:gd name="T84" fmla="*/ 11 w 635"/>
                  <a:gd name="T85" fmla="*/ 61 h 193"/>
                  <a:gd name="T86" fmla="*/ 11 w 635"/>
                  <a:gd name="T87" fmla="*/ 66 h 193"/>
                  <a:gd name="T88" fmla="*/ 6 w 635"/>
                  <a:gd name="T89" fmla="*/ 71 h 193"/>
                  <a:gd name="T90" fmla="*/ 6 w 635"/>
                  <a:gd name="T91" fmla="*/ 71 h 193"/>
                  <a:gd name="T92" fmla="*/ 6 w 635"/>
                  <a:gd name="T93" fmla="*/ 71 h 193"/>
                  <a:gd name="T94" fmla="*/ 0 w 635"/>
                  <a:gd name="T95" fmla="*/ 76 h 193"/>
                  <a:gd name="T96" fmla="*/ 0 w 635"/>
                  <a:gd name="T97" fmla="*/ 76 h 193"/>
                  <a:gd name="T98" fmla="*/ 0 w 635"/>
                  <a:gd name="T99" fmla="*/ 7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5" h="193">
                    <a:moveTo>
                      <a:pt x="614" y="193"/>
                    </a:moveTo>
                    <a:lnTo>
                      <a:pt x="614" y="193"/>
                    </a:lnTo>
                    <a:lnTo>
                      <a:pt x="614" y="193"/>
                    </a:lnTo>
                    <a:lnTo>
                      <a:pt x="614" y="188"/>
                    </a:lnTo>
                    <a:lnTo>
                      <a:pt x="614" y="188"/>
                    </a:lnTo>
                    <a:lnTo>
                      <a:pt x="619" y="188"/>
                    </a:lnTo>
                    <a:lnTo>
                      <a:pt x="619" y="188"/>
                    </a:lnTo>
                    <a:lnTo>
                      <a:pt x="619" y="188"/>
                    </a:lnTo>
                    <a:lnTo>
                      <a:pt x="619" y="188"/>
                    </a:lnTo>
                    <a:lnTo>
                      <a:pt x="619" y="188"/>
                    </a:lnTo>
                    <a:lnTo>
                      <a:pt x="625" y="183"/>
                    </a:lnTo>
                    <a:lnTo>
                      <a:pt x="625" y="183"/>
                    </a:lnTo>
                    <a:lnTo>
                      <a:pt x="625" y="183"/>
                    </a:lnTo>
                    <a:lnTo>
                      <a:pt x="625" y="178"/>
                    </a:lnTo>
                    <a:lnTo>
                      <a:pt x="625" y="178"/>
                    </a:lnTo>
                    <a:lnTo>
                      <a:pt x="625" y="178"/>
                    </a:lnTo>
                    <a:lnTo>
                      <a:pt x="630" y="173"/>
                    </a:lnTo>
                    <a:lnTo>
                      <a:pt x="630" y="173"/>
                    </a:lnTo>
                    <a:lnTo>
                      <a:pt x="630" y="168"/>
                    </a:lnTo>
                    <a:lnTo>
                      <a:pt x="630" y="168"/>
                    </a:lnTo>
                    <a:lnTo>
                      <a:pt x="630" y="168"/>
                    </a:lnTo>
                    <a:lnTo>
                      <a:pt x="630" y="163"/>
                    </a:lnTo>
                    <a:lnTo>
                      <a:pt x="630" y="163"/>
                    </a:lnTo>
                    <a:lnTo>
                      <a:pt x="635" y="158"/>
                    </a:lnTo>
                    <a:lnTo>
                      <a:pt x="635" y="158"/>
                    </a:lnTo>
                    <a:lnTo>
                      <a:pt x="635" y="153"/>
                    </a:lnTo>
                    <a:lnTo>
                      <a:pt x="635" y="153"/>
                    </a:lnTo>
                    <a:lnTo>
                      <a:pt x="635" y="148"/>
                    </a:lnTo>
                    <a:lnTo>
                      <a:pt x="635" y="148"/>
                    </a:lnTo>
                    <a:lnTo>
                      <a:pt x="635" y="142"/>
                    </a:lnTo>
                    <a:lnTo>
                      <a:pt x="635" y="142"/>
                    </a:lnTo>
                    <a:lnTo>
                      <a:pt x="635" y="137"/>
                    </a:lnTo>
                    <a:lnTo>
                      <a:pt x="635" y="137"/>
                    </a:lnTo>
                    <a:lnTo>
                      <a:pt x="635" y="132"/>
                    </a:lnTo>
                    <a:lnTo>
                      <a:pt x="635" y="132"/>
                    </a:lnTo>
                    <a:lnTo>
                      <a:pt x="635" y="132"/>
                    </a:lnTo>
                    <a:lnTo>
                      <a:pt x="635" y="127"/>
                    </a:lnTo>
                    <a:lnTo>
                      <a:pt x="635" y="127"/>
                    </a:lnTo>
                    <a:lnTo>
                      <a:pt x="635" y="122"/>
                    </a:lnTo>
                    <a:lnTo>
                      <a:pt x="635" y="122"/>
                    </a:lnTo>
                    <a:lnTo>
                      <a:pt x="635" y="122"/>
                    </a:lnTo>
                    <a:lnTo>
                      <a:pt x="635" y="122"/>
                    </a:lnTo>
                    <a:lnTo>
                      <a:pt x="635" y="117"/>
                    </a:lnTo>
                    <a:lnTo>
                      <a:pt x="635" y="117"/>
                    </a:lnTo>
                    <a:lnTo>
                      <a:pt x="630" y="117"/>
                    </a:lnTo>
                    <a:lnTo>
                      <a:pt x="630" y="117"/>
                    </a:lnTo>
                    <a:lnTo>
                      <a:pt x="630" y="117"/>
                    </a:lnTo>
                    <a:lnTo>
                      <a:pt x="630" y="112"/>
                    </a:lnTo>
                    <a:lnTo>
                      <a:pt x="630" y="112"/>
                    </a:lnTo>
                    <a:lnTo>
                      <a:pt x="630" y="112"/>
                    </a:lnTo>
                    <a:lnTo>
                      <a:pt x="16" y="0"/>
                    </a:lnTo>
                    <a:lnTo>
                      <a:pt x="16" y="0"/>
                    </a:lnTo>
                    <a:lnTo>
                      <a:pt x="16" y="0"/>
                    </a:lnTo>
                    <a:lnTo>
                      <a:pt x="16" y="0"/>
                    </a:lnTo>
                    <a:lnTo>
                      <a:pt x="16" y="0"/>
                    </a:lnTo>
                    <a:lnTo>
                      <a:pt x="16" y="0"/>
                    </a:lnTo>
                    <a:lnTo>
                      <a:pt x="16" y="0"/>
                    </a:lnTo>
                    <a:lnTo>
                      <a:pt x="21" y="0"/>
                    </a:lnTo>
                    <a:lnTo>
                      <a:pt x="21" y="5"/>
                    </a:lnTo>
                    <a:lnTo>
                      <a:pt x="21" y="5"/>
                    </a:lnTo>
                    <a:lnTo>
                      <a:pt x="21" y="5"/>
                    </a:lnTo>
                    <a:lnTo>
                      <a:pt x="21" y="11"/>
                    </a:lnTo>
                    <a:lnTo>
                      <a:pt x="21" y="11"/>
                    </a:lnTo>
                    <a:lnTo>
                      <a:pt x="21" y="11"/>
                    </a:lnTo>
                    <a:lnTo>
                      <a:pt x="21" y="16"/>
                    </a:lnTo>
                    <a:lnTo>
                      <a:pt x="21" y="16"/>
                    </a:lnTo>
                    <a:lnTo>
                      <a:pt x="21" y="21"/>
                    </a:lnTo>
                    <a:lnTo>
                      <a:pt x="21" y="21"/>
                    </a:lnTo>
                    <a:lnTo>
                      <a:pt x="21" y="21"/>
                    </a:lnTo>
                    <a:lnTo>
                      <a:pt x="21" y="26"/>
                    </a:lnTo>
                    <a:lnTo>
                      <a:pt x="21" y="26"/>
                    </a:lnTo>
                    <a:lnTo>
                      <a:pt x="21" y="31"/>
                    </a:lnTo>
                    <a:lnTo>
                      <a:pt x="21" y="31"/>
                    </a:lnTo>
                    <a:lnTo>
                      <a:pt x="21" y="36"/>
                    </a:lnTo>
                    <a:lnTo>
                      <a:pt x="21" y="36"/>
                    </a:lnTo>
                    <a:lnTo>
                      <a:pt x="16" y="41"/>
                    </a:lnTo>
                    <a:lnTo>
                      <a:pt x="16" y="41"/>
                    </a:lnTo>
                    <a:lnTo>
                      <a:pt x="16" y="46"/>
                    </a:lnTo>
                    <a:lnTo>
                      <a:pt x="16" y="46"/>
                    </a:lnTo>
                    <a:lnTo>
                      <a:pt x="16" y="51"/>
                    </a:lnTo>
                    <a:lnTo>
                      <a:pt x="16" y="51"/>
                    </a:lnTo>
                    <a:lnTo>
                      <a:pt x="16" y="56"/>
                    </a:lnTo>
                    <a:lnTo>
                      <a:pt x="16" y="56"/>
                    </a:lnTo>
                    <a:lnTo>
                      <a:pt x="11" y="61"/>
                    </a:lnTo>
                    <a:lnTo>
                      <a:pt x="11" y="61"/>
                    </a:lnTo>
                    <a:lnTo>
                      <a:pt x="11" y="61"/>
                    </a:lnTo>
                    <a:lnTo>
                      <a:pt x="11" y="66"/>
                    </a:lnTo>
                    <a:lnTo>
                      <a:pt x="11" y="66"/>
                    </a:lnTo>
                    <a:lnTo>
                      <a:pt x="11" y="66"/>
                    </a:lnTo>
                    <a:lnTo>
                      <a:pt x="6" y="71"/>
                    </a:lnTo>
                    <a:lnTo>
                      <a:pt x="6" y="71"/>
                    </a:lnTo>
                    <a:lnTo>
                      <a:pt x="6" y="71"/>
                    </a:lnTo>
                    <a:lnTo>
                      <a:pt x="6" y="71"/>
                    </a:lnTo>
                    <a:lnTo>
                      <a:pt x="6" y="71"/>
                    </a:lnTo>
                    <a:lnTo>
                      <a:pt x="6" y="76"/>
                    </a:lnTo>
                    <a:lnTo>
                      <a:pt x="0" y="76"/>
                    </a:lnTo>
                    <a:lnTo>
                      <a:pt x="0" y="76"/>
                    </a:lnTo>
                    <a:lnTo>
                      <a:pt x="0" y="76"/>
                    </a:lnTo>
                    <a:lnTo>
                      <a:pt x="0" y="76"/>
                    </a:lnTo>
                    <a:lnTo>
                      <a:pt x="0" y="76"/>
                    </a:lnTo>
                    <a:lnTo>
                      <a:pt x="614" y="19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1" name="Freeform 793">
                <a:extLst>
                  <a:ext uri="{FF2B5EF4-FFF2-40B4-BE49-F238E27FC236}">
                    <a16:creationId xmlns:a16="http://schemas.microsoft.com/office/drawing/2014/main" id="{A9E8D329-6DC4-30C3-623E-14B848E2F1B2}"/>
                  </a:ext>
                </a:extLst>
              </p:cNvPr>
              <p:cNvSpPr>
                <a:spLocks/>
              </p:cNvSpPr>
              <p:nvPr/>
            </p:nvSpPr>
            <p:spPr bwMode="auto">
              <a:xfrm>
                <a:off x="5419" y="1583"/>
                <a:ext cx="304" cy="229"/>
              </a:xfrm>
              <a:custGeom>
                <a:avLst/>
                <a:gdLst>
                  <a:gd name="T0" fmla="*/ 5 w 304"/>
                  <a:gd name="T1" fmla="*/ 158 h 229"/>
                  <a:gd name="T2" fmla="*/ 5 w 304"/>
                  <a:gd name="T3" fmla="*/ 163 h 229"/>
                  <a:gd name="T4" fmla="*/ 5 w 304"/>
                  <a:gd name="T5" fmla="*/ 163 h 229"/>
                  <a:gd name="T6" fmla="*/ 0 w 304"/>
                  <a:gd name="T7" fmla="*/ 168 h 229"/>
                  <a:gd name="T8" fmla="*/ 0 w 304"/>
                  <a:gd name="T9" fmla="*/ 173 h 229"/>
                  <a:gd name="T10" fmla="*/ 0 w 304"/>
                  <a:gd name="T11" fmla="*/ 173 h 229"/>
                  <a:gd name="T12" fmla="*/ 0 w 304"/>
                  <a:gd name="T13" fmla="*/ 178 h 229"/>
                  <a:gd name="T14" fmla="*/ 0 w 304"/>
                  <a:gd name="T15" fmla="*/ 183 h 229"/>
                  <a:gd name="T16" fmla="*/ 5 w 304"/>
                  <a:gd name="T17" fmla="*/ 188 h 229"/>
                  <a:gd name="T18" fmla="*/ 5 w 304"/>
                  <a:gd name="T19" fmla="*/ 193 h 229"/>
                  <a:gd name="T20" fmla="*/ 5 w 304"/>
                  <a:gd name="T21" fmla="*/ 198 h 229"/>
                  <a:gd name="T22" fmla="*/ 10 w 304"/>
                  <a:gd name="T23" fmla="*/ 198 h 229"/>
                  <a:gd name="T24" fmla="*/ 10 w 304"/>
                  <a:gd name="T25" fmla="*/ 203 h 229"/>
                  <a:gd name="T26" fmla="*/ 15 w 304"/>
                  <a:gd name="T27" fmla="*/ 208 h 229"/>
                  <a:gd name="T28" fmla="*/ 15 w 304"/>
                  <a:gd name="T29" fmla="*/ 213 h 229"/>
                  <a:gd name="T30" fmla="*/ 20 w 304"/>
                  <a:gd name="T31" fmla="*/ 219 h 229"/>
                  <a:gd name="T32" fmla="*/ 25 w 304"/>
                  <a:gd name="T33" fmla="*/ 219 h 229"/>
                  <a:gd name="T34" fmla="*/ 25 w 304"/>
                  <a:gd name="T35" fmla="*/ 224 h 229"/>
                  <a:gd name="T36" fmla="*/ 30 w 304"/>
                  <a:gd name="T37" fmla="*/ 224 h 229"/>
                  <a:gd name="T38" fmla="*/ 35 w 304"/>
                  <a:gd name="T39" fmla="*/ 224 h 229"/>
                  <a:gd name="T40" fmla="*/ 35 w 304"/>
                  <a:gd name="T41" fmla="*/ 229 h 229"/>
                  <a:gd name="T42" fmla="*/ 40 w 304"/>
                  <a:gd name="T43" fmla="*/ 229 h 229"/>
                  <a:gd name="T44" fmla="*/ 45 w 304"/>
                  <a:gd name="T45" fmla="*/ 229 h 229"/>
                  <a:gd name="T46" fmla="*/ 45 w 304"/>
                  <a:gd name="T47" fmla="*/ 229 h 229"/>
                  <a:gd name="T48" fmla="*/ 51 w 304"/>
                  <a:gd name="T49" fmla="*/ 224 h 229"/>
                  <a:gd name="T50" fmla="*/ 299 w 304"/>
                  <a:gd name="T51" fmla="*/ 71 h 229"/>
                  <a:gd name="T52" fmla="*/ 299 w 304"/>
                  <a:gd name="T53" fmla="*/ 71 h 229"/>
                  <a:gd name="T54" fmla="*/ 294 w 304"/>
                  <a:gd name="T55" fmla="*/ 71 h 229"/>
                  <a:gd name="T56" fmla="*/ 294 w 304"/>
                  <a:gd name="T57" fmla="*/ 71 h 229"/>
                  <a:gd name="T58" fmla="*/ 289 w 304"/>
                  <a:gd name="T59" fmla="*/ 71 h 229"/>
                  <a:gd name="T60" fmla="*/ 284 w 304"/>
                  <a:gd name="T61" fmla="*/ 71 h 229"/>
                  <a:gd name="T62" fmla="*/ 284 w 304"/>
                  <a:gd name="T63" fmla="*/ 66 h 229"/>
                  <a:gd name="T64" fmla="*/ 279 w 304"/>
                  <a:gd name="T65" fmla="*/ 66 h 229"/>
                  <a:gd name="T66" fmla="*/ 274 w 304"/>
                  <a:gd name="T67" fmla="*/ 61 h 229"/>
                  <a:gd name="T68" fmla="*/ 269 w 304"/>
                  <a:gd name="T69" fmla="*/ 56 h 229"/>
                  <a:gd name="T70" fmla="*/ 269 w 304"/>
                  <a:gd name="T71" fmla="*/ 56 h 229"/>
                  <a:gd name="T72" fmla="*/ 264 w 304"/>
                  <a:gd name="T73" fmla="*/ 51 h 229"/>
                  <a:gd name="T74" fmla="*/ 264 w 304"/>
                  <a:gd name="T75" fmla="*/ 46 h 229"/>
                  <a:gd name="T76" fmla="*/ 259 w 304"/>
                  <a:gd name="T77" fmla="*/ 41 h 229"/>
                  <a:gd name="T78" fmla="*/ 259 w 304"/>
                  <a:gd name="T79" fmla="*/ 36 h 229"/>
                  <a:gd name="T80" fmla="*/ 254 w 304"/>
                  <a:gd name="T81" fmla="*/ 31 h 229"/>
                  <a:gd name="T82" fmla="*/ 254 w 304"/>
                  <a:gd name="T83" fmla="*/ 26 h 229"/>
                  <a:gd name="T84" fmla="*/ 254 w 304"/>
                  <a:gd name="T85" fmla="*/ 26 h 229"/>
                  <a:gd name="T86" fmla="*/ 254 w 304"/>
                  <a:gd name="T87" fmla="*/ 21 h 229"/>
                  <a:gd name="T88" fmla="*/ 254 w 304"/>
                  <a:gd name="T89" fmla="*/ 16 h 229"/>
                  <a:gd name="T90" fmla="*/ 254 w 304"/>
                  <a:gd name="T91" fmla="*/ 10 h 229"/>
                  <a:gd name="T92" fmla="*/ 254 w 304"/>
                  <a:gd name="T93" fmla="*/ 10 h 229"/>
                  <a:gd name="T94" fmla="*/ 254 w 304"/>
                  <a:gd name="T95" fmla="*/ 5 h 229"/>
                  <a:gd name="T96" fmla="*/ 259 w 304"/>
                  <a:gd name="T97" fmla="*/ 5 h 229"/>
                  <a:gd name="T98" fmla="*/ 259 w 304"/>
                  <a:gd name="T9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4" h="229">
                    <a:moveTo>
                      <a:pt x="10" y="158"/>
                    </a:moveTo>
                    <a:lnTo>
                      <a:pt x="5" y="158"/>
                    </a:lnTo>
                    <a:lnTo>
                      <a:pt x="5" y="163"/>
                    </a:lnTo>
                    <a:lnTo>
                      <a:pt x="5" y="163"/>
                    </a:lnTo>
                    <a:lnTo>
                      <a:pt x="5" y="163"/>
                    </a:lnTo>
                    <a:lnTo>
                      <a:pt x="5" y="163"/>
                    </a:lnTo>
                    <a:lnTo>
                      <a:pt x="0" y="168"/>
                    </a:lnTo>
                    <a:lnTo>
                      <a:pt x="0" y="168"/>
                    </a:lnTo>
                    <a:lnTo>
                      <a:pt x="0" y="168"/>
                    </a:lnTo>
                    <a:lnTo>
                      <a:pt x="0" y="173"/>
                    </a:lnTo>
                    <a:lnTo>
                      <a:pt x="0" y="173"/>
                    </a:lnTo>
                    <a:lnTo>
                      <a:pt x="0" y="173"/>
                    </a:lnTo>
                    <a:lnTo>
                      <a:pt x="0" y="178"/>
                    </a:lnTo>
                    <a:lnTo>
                      <a:pt x="0" y="178"/>
                    </a:lnTo>
                    <a:lnTo>
                      <a:pt x="0" y="183"/>
                    </a:lnTo>
                    <a:lnTo>
                      <a:pt x="0" y="183"/>
                    </a:lnTo>
                    <a:lnTo>
                      <a:pt x="0" y="183"/>
                    </a:lnTo>
                    <a:lnTo>
                      <a:pt x="5" y="188"/>
                    </a:lnTo>
                    <a:lnTo>
                      <a:pt x="5" y="188"/>
                    </a:lnTo>
                    <a:lnTo>
                      <a:pt x="5" y="193"/>
                    </a:lnTo>
                    <a:lnTo>
                      <a:pt x="5" y="193"/>
                    </a:lnTo>
                    <a:lnTo>
                      <a:pt x="5" y="198"/>
                    </a:lnTo>
                    <a:lnTo>
                      <a:pt x="5" y="198"/>
                    </a:lnTo>
                    <a:lnTo>
                      <a:pt x="10" y="198"/>
                    </a:lnTo>
                    <a:lnTo>
                      <a:pt x="10" y="203"/>
                    </a:lnTo>
                    <a:lnTo>
                      <a:pt x="10" y="203"/>
                    </a:lnTo>
                    <a:lnTo>
                      <a:pt x="10" y="208"/>
                    </a:lnTo>
                    <a:lnTo>
                      <a:pt x="15" y="208"/>
                    </a:lnTo>
                    <a:lnTo>
                      <a:pt x="15" y="213"/>
                    </a:lnTo>
                    <a:lnTo>
                      <a:pt x="15" y="213"/>
                    </a:lnTo>
                    <a:lnTo>
                      <a:pt x="20" y="213"/>
                    </a:lnTo>
                    <a:lnTo>
                      <a:pt x="20" y="219"/>
                    </a:lnTo>
                    <a:lnTo>
                      <a:pt x="20" y="219"/>
                    </a:lnTo>
                    <a:lnTo>
                      <a:pt x="25" y="219"/>
                    </a:lnTo>
                    <a:lnTo>
                      <a:pt x="25" y="219"/>
                    </a:lnTo>
                    <a:lnTo>
                      <a:pt x="25" y="224"/>
                    </a:lnTo>
                    <a:lnTo>
                      <a:pt x="30" y="224"/>
                    </a:lnTo>
                    <a:lnTo>
                      <a:pt x="30" y="224"/>
                    </a:lnTo>
                    <a:lnTo>
                      <a:pt x="30" y="224"/>
                    </a:lnTo>
                    <a:lnTo>
                      <a:pt x="35" y="224"/>
                    </a:lnTo>
                    <a:lnTo>
                      <a:pt x="35" y="229"/>
                    </a:lnTo>
                    <a:lnTo>
                      <a:pt x="35" y="229"/>
                    </a:lnTo>
                    <a:lnTo>
                      <a:pt x="40" y="229"/>
                    </a:lnTo>
                    <a:lnTo>
                      <a:pt x="40" y="229"/>
                    </a:lnTo>
                    <a:lnTo>
                      <a:pt x="40" y="229"/>
                    </a:lnTo>
                    <a:lnTo>
                      <a:pt x="45" y="229"/>
                    </a:lnTo>
                    <a:lnTo>
                      <a:pt x="45" y="229"/>
                    </a:lnTo>
                    <a:lnTo>
                      <a:pt x="45" y="229"/>
                    </a:lnTo>
                    <a:lnTo>
                      <a:pt x="45" y="229"/>
                    </a:lnTo>
                    <a:lnTo>
                      <a:pt x="51" y="224"/>
                    </a:lnTo>
                    <a:lnTo>
                      <a:pt x="304" y="71"/>
                    </a:lnTo>
                    <a:lnTo>
                      <a:pt x="299" y="71"/>
                    </a:lnTo>
                    <a:lnTo>
                      <a:pt x="299" y="71"/>
                    </a:lnTo>
                    <a:lnTo>
                      <a:pt x="299" y="71"/>
                    </a:lnTo>
                    <a:lnTo>
                      <a:pt x="294" y="71"/>
                    </a:lnTo>
                    <a:lnTo>
                      <a:pt x="294" y="71"/>
                    </a:lnTo>
                    <a:lnTo>
                      <a:pt x="294" y="71"/>
                    </a:lnTo>
                    <a:lnTo>
                      <a:pt x="294" y="71"/>
                    </a:lnTo>
                    <a:lnTo>
                      <a:pt x="289" y="71"/>
                    </a:lnTo>
                    <a:lnTo>
                      <a:pt x="289" y="71"/>
                    </a:lnTo>
                    <a:lnTo>
                      <a:pt x="289" y="71"/>
                    </a:lnTo>
                    <a:lnTo>
                      <a:pt x="284" y="71"/>
                    </a:lnTo>
                    <a:lnTo>
                      <a:pt x="284" y="66"/>
                    </a:lnTo>
                    <a:lnTo>
                      <a:pt x="284" y="66"/>
                    </a:lnTo>
                    <a:lnTo>
                      <a:pt x="279" y="66"/>
                    </a:lnTo>
                    <a:lnTo>
                      <a:pt x="279" y="66"/>
                    </a:lnTo>
                    <a:lnTo>
                      <a:pt x="274" y="61"/>
                    </a:lnTo>
                    <a:lnTo>
                      <a:pt x="274" y="61"/>
                    </a:lnTo>
                    <a:lnTo>
                      <a:pt x="274" y="61"/>
                    </a:lnTo>
                    <a:lnTo>
                      <a:pt x="269" y="56"/>
                    </a:lnTo>
                    <a:lnTo>
                      <a:pt x="269" y="56"/>
                    </a:lnTo>
                    <a:lnTo>
                      <a:pt x="269" y="56"/>
                    </a:lnTo>
                    <a:lnTo>
                      <a:pt x="269" y="51"/>
                    </a:lnTo>
                    <a:lnTo>
                      <a:pt x="264" y="51"/>
                    </a:lnTo>
                    <a:lnTo>
                      <a:pt x="264" y="46"/>
                    </a:lnTo>
                    <a:lnTo>
                      <a:pt x="264" y="46"/>
                    </a:lnTo>
                    <a:lnTo>
                      <a:pt x="259" y="46"/>
                    </a:lnTo>
                    <a:lnTo>
                      <a:pt x="259" y="41"/>
                    </a:lnTo>
                    <a:lnTo>
                      <a:pt x="259" y="41"/>
                    </a:lnTo>
                    <a:lnTo>
                      <a:pt x="259" y="36"/>
                    </a:lnTo>
                    <a:lnTo>
                      <a:pt x="259" y="36"/>
                    </a:lnTo>
                    <a:lnTo>
                      <a:pt x="254" y="31"/>
                    </a:lnTo>
                    <a:lnTo>
                      <a:pt x="254" y="31"/>
                    </a:lnTo>
                    <a:lnTo>
                      <a:pt x="254" y="26"/>
                    </a:lnTo>
                    <a:lnTo>
                      <a:pt x="254" y="26"/>
                    </a:lnTo>
                    <a:lnTo>
                      <a:pt x="254" y="26"/>
                    </a:lnTo>
                    <a:lnTo>
                      <a:pt x="254" y="21"/>
                    </a:lnTo>
                    <a:lnTo>
                      <a:pt x="254" y="21"/>
                    </a:lnTo>
                    <a:lnTo>
                      <a:pt x="254" y="16"/>
                    </a:lnTo>
                    <a:lnTo>
                      <a:pt x="254" y="16"/>
                    </a:lnTo>
                    <a:lnTo>
                      <a:pt x="254" y="16"/>
                    </a:lnTo>
                    <a:lnTo>
                      <a:pt x="254" y="10"/>
                    </a:lnTo>
                    <a:lnTo>
                      <a:pt x="254" y="10"/>
                    </a:lnTo>
                    <a:lnTo>
                      <a:pt x="254" y="10"/>
                    </a:lnTo>
                    <a:lnTo>
                      <a:pt x="254" y="5"/>
                    </a:lnTo>
                    <a:lnTo>
                      <a:pt x="254" y="5"/>
                    </a:lnTo>
                    <a:lnTo>
                      <a:pt x="259" y="5"/>
                    </a:lnTo>
                    <a:lnTo>
                      <a:pt x="259" y="5"/>
                    </a:lnTo>
                    <a:lnTo>
                      <a:pt x="259" y="5"/>
                    </a:lnTo>
                    <a:lnTo>
                      <a:pt x="259" y="0"/>
                    </a:lnTo>
                    <a:lnTo>
                      <a:pt x="10" y="15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2" name="Oval 91">
                <a:extLst>
                  <a:ext uri="{FF2B5EF4-FFF2-40B4-BE49-F238E27FC236}">
                    <a16:creationId xmlns:a16="http://schemas.microsoft.com/office/drawing/2014/main" id="{0FB37E3C-E247-210A-7BF5-8692F4AA6BB0}"/>
                  </a:ext>
                </a:extLst>
              </p:cNvPr>
              <p:cNvSpPr>
                <a:spLocks noChangeArrowheads="1"/>
              </p:cNvSpPr>
              <p:nvPr/>
            </p:nvSpPr>
            <p:spPr bwMode="auto">
              <a:xfrm>
                <a:off x="208" y="1035"/>
                <a:ext cx="117" cy="11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3" name="Freeform 795">
                <a:extLst>
                  <a:ext uri="{FF2B5EF4-FFF2-40B4-BE49-F238E27FC236}">
                    <a16:creationId xmlns:a16="http://schemas.microsoft.com/office/drawing/2014/main" id="{BC83D9F0-BC92-8563-26CB-3DDEFD53414A}"/>
                  </a:ext>
                </a:extLst>
              </p:cNvPr>
              <p:cNvSpPr>
                <a:spLocks/>
              </p:cNvSpPr>
              <p:nvPr/>
            </p:nvSpPr>
            <p:spPr bwMode="auto">
              <a:xfrm>
                <a:off x="304" y="1050"/>
                <a:ext cx="264" cy="87"/>
              </a:xfrm>
              <a:custGeom>
                <a:avLst/>
                <a:gdLst>
                  <a:gd name="T0" fmla="*/ 0 w 264"/>
                  <a:gd name="T1" fmla="*/ 6 h 87"/>
                  <a:gd name="T2" fmla="*/ 0 w 264"/>
                  <a:gd name="T3" fmla="*/ 6 h 87"/>
                  <a:gd name="T4" fmla="*/ 0 w 264"/>
                  <a:gd name="T5" fmla="*/ 6 h 87"/>
                  <a:gd name="T6" fmla="*/ 0 w 264"/>
                  <a:gd name="T7" fmla="*/ 11 h 87"/>
                  <a:gd name="T8" fmla="*/ 0 w 264"/>
                  <a:gd name="T9" fmla="*/ 11 h 87"/>
                  <a:gd name="T10" fmla="*/ 0 w 264"/>
                  <a:gd name="T11" fmla="*/ 16 h 87"/>
                  <a:gd name="T12" fmla="*/ 0 w 264"/>
                  <a:gd name="T13" fmla="*/ 16 h 87"/>
                  <a:gd name="T14" fmla="*/ 0 w 264"/>
                  <a:gd name="T15" fmla="*/ 21 h 87"/>
                  <a:gd name="T16" fmla="*/ 0 w 264"/>
                  <a:gd name="T17" fmla="*/ 26 h 87"/>
                  <a:gd name="T18" fmla="*/ 0 w 264"/>
                  <a:gd name="T19" fmla="*/ 31 h 87"/>
                  <a:gd name="T20" fmla="*/ 0 w 264"/>
                  <a:gd name="T21" fmla="*/ 36 h 87"/>
                  <a:gd name="T22" fmla="*/ 0 w 264"/>
                  <a:gd name="T23" fmla="*/ 41 h 87"/>
                  <a:gd name="T24" fmla="*/ 0 w 264"/>
                  <a:gd name="T25" fmla="*/ 46 h 87"/>
                  <a:gd name="T26" fmla="*/ 0 w 264"/>
                  <a:gd name="T27" fmla="*/ 51 h 87"/>
                  <a:gd name="T28" fmla="*/ 0 w 264"/>
                  <a:gd name="T29" fmla="*/ 56 h 87"/>
                  <a:gd name="T30" fmla="*/ 0 w 264"/>
                  <a:gd name="T31" fmla="*/ 61 h 87"/>
                  <a:gd name="T32" fmla="*/ 0 w 264"/>
                  <a:gd name="T33" fmla="*/ 66 h 87"/>
                  <a:gd name="T34" fmla="*/ 0 w 264"/>
                  <a:gd name="T35" fmla="*/ 72 h 87"/>
                  <a:gd name="T36" fmla="*/ 0 w 264"/>
                  <a:gd name="T37" fmla="*/ 72 h 87"/>
                  <a:gd name="T38" fmla="*/ 0 w 264"/>
                  <a:gd name="T39" fmla="*/ 77 h 87"/>
                  <a:gd name="T40" fmla="*/ 6 w 264"/>
                  <a:gd name="T41" fmla="*/ 82 h 87"/>
                  <a:gd name="T42" fmla="*/ 6 w 264"/>
                  <a:gd name="T43" fmla="*/ 82 h 87"/>
                  <a:gd name="T44" fmla="*/ 6 w 264"/>
                  <a:gd name="T45" fmla="*/ 82 h 87"/>
                  <a:gd name="T46" fmla="*/ 6 w 264"/>
                  <a:gd name="T47" fmla="*/ 82 h 87"/>
                  <a:gd name="T48" fmla="*/ 6 w 264"/>
                  <a:gd name="T49" fmla="*/ 87 h 87"/>
                  <a:gd name="T50" fmla="*/ 264 w 264"/>
                  <a:gd name="T51" fmla="*/ 82 h 87"/>
                  <a:gd name="T52" fmla="*/ 264 w 264"/>
                  <a:gd name="T53" fmla="*/ 82 h 87"/>
                  <a:gd name="T54" fmla="*/ 259 w 264"/>
                  <a:gd name="T55" fmla="*/ 82 h 87"/>
                  <a:gd name="T56" fmla="*/ 259 w 264"/>
                  <a:gd name="T57" fmla="*/ 77 h 87"/>
                  <a:gd name="T58" fmla="*/ 259 w 264"/>
                  <a:gd name="T59" fmla="*/ 77 h 87"/>
                  <a:gd name="T60" fmla="*/ 259 w 264"/>
                  <a:gd name="T61" fmla="*/ 72 h 87"/>
                  <a:gd name="T62" fmla="*/ 259 w 264"/>
                  <a:gd name="T63" fmla="*/ 66 h 87"/>
                  <a:gd name="T64" fmla="*/ 259 w 264"/>
                  <a:gd name="T65" fmla="*/ 66 h 87"/>
                  <a:gd name="T66" fmla="*/ 259 w 264"/>
                  <a:gd name="T67" fmla="*/ 61 h 87"/>
                  <a:gd name="T68" fmla="*/ 259 w 264"/>
                  <a:gd name="T69" fmla="*/ 56 h 87"/>
                  <a:gd name="T70" fmla="*/ 259 w 264"/>
                  <a:gd name="T71" fmla="*/ 51 h 87"/>
                  <a:gd name="T72" fmla="*/ 259 w 264"/>
                  <a:gd name="T73" fmla="*/ 46 h 87"/>
                  <a:gd name="T74" fmla="*/ 259 w 264"/>
                  <a:gd name="T75" fmla="*/ 41 h 87"/>
                  <a:gd name="T76" fmla="*/ 259 w 264"/>
                  <a:gd name="T77" fmla="*/ 36 h 87"/>
                  <a:gd name="T78" fmla="*/ 259 w 264"/>
                  <a:gd name="T79" fmla="*/ 31 h 87"/>
                  <a:gd name="T80" fmla="*/ 259 w 264"/>
                  <a:gd name="T81" fmla="*/ 26 h 87"/>
                  <a:gd name="T82" fmla="*/ 259 w 264"/>
                  <a:gd name="T83" fmla="*/ 21 h 87"/>
                  <a:gd name="T84" fmla="*/ 259 w 264"/>
                  <a:gd name="T85" fmla="*/ 16 h 87"/>
                  <a:gd name="T86" fmla="*/ 259 w 264"/>
                  <a:gd name="T87" fmla="*/ 11 h 87"/>
                  <a:gd name="T88" fmla="*/ 259 w 264"/>
                  <a:gd name="T89" fmla="*/ 11 h 87"/>
                  <a:gd name="T90" fmla="*/ 259 w 264"/>
                  <a:gd name="T91" fmla="*/ 6 h 87"/>
                  <a:gd name="T92" fmla="*/ 259 w 264"/>
                  <a:gd name="T93" fmla="*/ 6 h 87"/>
                  <a:gd name="T94" fmla="*/ 259 w 264"/>
                  <a:gd name="T95" fmla="*/ 0 h 87"/>
                  <a:gd name="T96" fmla="*/ 259 w 264"/>
                  <a:gd name="T97" fmla="*/ 0 h 87"/>
                  <a:gd name="T98" fmla="*/ 259 w 264"/>
                  <a:gd name="T9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4" h="87">
                    <a:moveTo>
                      <a:pt x="6" y="6"/>
                    </a:moveTo>
                    <a:lnTo>
                      <a:pt x="0" y="6"/>
                    </a:lnTo>
                    <a:lnTo>
                      <a:pt x="0" y="6"/>
                    </a:lnTo>
                    <a:lnTo>
                      <a:pt x="0" y="6"/>
                    </a:lnTo>
                    <a:lnTo>
                      <a:pt x="0" y="6"/>
                    </a:lnTo>
                    <a:lnTo>
                      <a:pt x="0" y="6"/>
                    </a:lnTo>
                    <a:lnTo>
                      <a:pt x="0" y="6"/>
                    </a:lnTo>
                    <a:lnTo>
                      <a:pt x="0" y="11"/>
                    </a:lnTo>
                    <a:lnTo>
                      <a:pt x="0" y="11"/>
                    </a:lnTo>
                    <a:lnTo>
                      <a:pt x="0" y="11"/>
                    </a:lnTo>
                    <a:lnTo>
                      <a:pt x="0" y="11"/>
                    </a:lnTo>
                    <a:lnTo>
                      <a:pt x="0" y="16"/>
                    </a:lnTo>
                    <a:lnTo>
                      <a:pt x="0" y="16"/>
                    </a:lnTo>
                    <a:lnTo>
                      <a:pt x="0" y="16"/>
                    </a:lnTo>
                    <a:lnTo>
                      <a:pt x="0" y="21"/>
                    </a:lnTo>
                    <a:lnTo>
                      <a:pt x="0" y="21"/>
                    </a:lnTo>
                    <a:lnTo>
                      <a:pt x="0" y="26"/>
                    </a:lnTo>
                    <a:lnTo>
                      <a:pt x="0" y="26"/>
                    </a:lnTo>
                    <a:lnTo>
                      <a:pt x="0" y="26"/>
                    </a:lnTo>
                    <a:lnTo>
                      <a:pt x="0" y="31"/>
                    </a:lnTo>
                    <a:lnTo>
                      <a:pt x="0" y="31"/>
                    </a:lnTo>
                    <a:lnTo>
                      <a:pt x="0" y="36"/>
                    </a:lnTo>
                    <a:lnTo>
                      <a:pt x="0" y="36"/>
                    </a:lnTo>
                    <a:lnTo>
                      <a:pt x="0" y="41"/>
                    </a:lnTo>
                    <a:lnTo>
                      <a:pt x="0" y="41"/>
                    </a:lnTo>
                    <a:lnTo>
                      <a:pt x="0" y="46"/>
                    </a:lnTo>
                    <a:lnTo>
                      <a:pt x="0" y="46"/>
                    </a:lnTo>
                    <a:lnTo>
                      <a:pt x="0" y="51"/>
                    </a:lnTo>
                    <a:lnTo>
                      <a:pt x="0" y="51"/>
                    </a:lnTo>
                    <a:lnTo>
                      <a:pt x="0" y="56"/>
                    </a:lnTo>
                    <a:lnTo>
                      <a:pt x="0" y="56"/>
                    </a:lnTo>
                    <a:lnTo>
                      <a:pt x="0" y="61"/>
                    </a:lnTo>
                    <a:lnTo>
                      <a:pt x="0" y="61"/>
                    </a:lnTo>
                    <a:lnTo>
                      <a:pt x="0" y="66"/>
                    </a:lnTo>
                    <a:lnTo>
                      <a:pt x="0" y="66"/>
                    </a:lnTo>
                    <a:lnTo>
                      <a:pt x="0" y="72"/>
                    </a:lnTo>
                    <a:lnTo>
                      <a:pt x="0" y="72"/>
                    </a:lnTo>
                    <a:lnTo>
                      <a:pt x="0" y="72"/>
                    </a:lnTo>
                    <a:lnTo>
                      <a:pt x="0" y="77"/>
                    </a:lnTo>
                    <a:lnTo>
                      <a:pt x="0" y="77"/>
                    </a:lnTo>
                    <a:lnTo>
                      <a:pt x="0" y="77"/>
                    </a:lnTo>
                    <a:lnTo>
                      <a:pt x="6" y="82"/>
                    </a:lnTo>
                    <a:lnTo>
                      <a:pt x="6" y="82"/>
                    </a:lnTo>
                    <a:lnTo>
                      <a:pt x="6" y="82"/>
                    </a:lnTo>
                    <a:lnTo>
                      <a:pt x="6" y="82"/>
                    </a:lnTo>
                    <a:lnTo>
                      <a:pt x="6" y="82"/>
                    </a:lnTo>
                    <a:lnTo>
                      <a:pt x="6" y="82"/>
                    </a:lnTo>
                    <a:lnTo>
                      <a:pt x="6" y="82"/>
                    </a:lnTo>
                    <a:lnTo>
                      <a:pt x="6" y="87"/>
                    </a:lnTo>
                    <a:lnTo>
                      <a:pt x="6" y="87"/>
                    </a:lnTo>
                    <a:lnTo>
                      <a:pt x="264" y="82"/>
                    </a:lnTo>
                    <a:lnTo>
                      <a:pt x="264" y="82"/>
                    </a:lnTo>
                    <a:lnTo>
                      <a:pt x="264" y="82"/>
                    </a:lnTo>
                    <a:lnTo>
                      <a:pt x="264" y="82"/>
                    </a:lnTo>
                    <a:lnTo>
                      <a:pt x="259" y="82"/>
                    </a:lnTo>
                    <a:lnTo>
                      <a:pt x="259" y="82"/>
                    </a:lnTo>
                    <a:lnTo>
                      <a:pt x="259" y="77"/>
                    </a:lnTo>
                    <a:lnTo>
                      <a:pt x="259" y="77"/>
                    </a:lnTo>
                    <a:lnTo>
                      <a:pt x="259" y="77"/>
                    </a:lnTo>
                    <a:lnTo>
                      <a:pt x="259" y="77"/>
                    </a:lnTo>
                    <a:lnTo>
                      <a:pt x="259" y="72"/>
                    </a:lnTo>
                    <a:lnTo>
                      <a:pt x="259" y="72"/>
                    </a:lnTo>
                    <a:lnTo>
                      <a:pt x="259" y="72"/>
                    </a:lnTo>
                    <a:lnTo>
                      <a:pt x="259" y="66"/>
                    </a:lnTo>
                    <a:lnTo>
                      <a:pt x="259" y="66"/>
                    </a:lnTo>
                    <a:lnTo>
                      <a:pt x="259" y="66"/>
                    </a:lnTo>
                    <a:lnTo>
                      <a:pt x="259" y="61"/>
                    </a:lnTo>
                    <a:lnTo>
                      <a:pt x="259" y="61"/>
                    </a:lnTo>
                    <a:lnTo>
                      <a:pt x="259" y="56"/>
                    </a:lnTo>
                    <a:lnTo>
                      <a:pt x="259" y="56"/>
                    </a:lnTo>
                    <a:lnTo>
                      <a:pt x="259" y="51"/>
                    </a:lnTo>
                    <a:lnTo>
                      <a:pt x="259" y="51"/>
                    </a:lnTo>
                    <a:lnTo>
                      <a:pt x="259" y="46"/>
                    </a:lnTo>
                    <a:lnTo>
                      <a:pt x="259" y="46"/>
                    </a:lnTo>
                    <a:lnTo>
                      <a:pt x="259" y="41"/>
                    </a:lnTo>
                    <a:lnTo>
                      <a:pt x="259" y="41"/>
                    </a:lnTo>
                    <a:lnTo>
                      <a:pt x="259" y="36"/>
                    </a:lnTo>
                    <a:lnTo>
                      <a:pt x="259" y="36"/>
                    </a:lnTo>
                    <a:lnTo>
                      <a:pt x="259" y="31"/>
                    </a:lnTo>
                    <a:lnTo>
                      <a:pt x="259" y="31"/>
                    </a:lnTo>
                    <a:lnTo>
                      <a:pt x="259" y="26"/>
                    </a:lnTo>
                    <a:lnTo>
                      <a:pt x="259" y="26"/>
                    </a:lnTo>
                    <a:lnTo>
                      <a:pt x="259" y="21"/>
                    </a:lnTo>
                    <a:lnTo>
                      <a:pt x="259" y="21"/>
                    </a:lnTo>
                    <a:lnTo>
                      <a:pt x="259" y="21"/>
                    </a:lnTo>
                    <a:lnTo>
                      <a:pt x="259" y="16"/>
                    </a:lnTo>
                    <a:lnTo>
                      <a:pt x="259" y="16"/>
                    </a:lnTo>
                    <a:lnTo>
                      <a:pt x="259" y="11"/>
                    </a:lnTo>
                    <a:lnTo>
                      <a:pt x="259" y="11"/>
                    </a:lnTo>
                    <a:lnTo>
                      <a:pt x="259" y="11"/>
                    </a:lnTo>
                    <a:lnTo>
                      <a:pt x="259" y="6"/>
                    </a:lnTo>
                    <a:lnTo>
                      <a:pt x="259" y="6"/>
                    </a:lnTo>
                    <a:lnTo>
                      <a:pt x="259" y="6"/>
                    </a:lnTo>
                    <a:lnTo>
                      <a:pt x="259" y="6"/>
                    </a:lnTo>
                    <a:lnTo>
                      <a:pt x="259" y="6"/>
                    </a:lnTo>
                    <a:lnTo>
                      <a:pt x="259" y="0"/>
                    </a:lnTo>
                    <a:lnTo>
                      <a:pt x="259" y="0"/>
                    </a:lnTo>
                    <a:lnTo>
                      <a:pt x="259" y="0"/>
                    </a:lnTo>
                    <a:lnTo>
                      <a:pt x="259" y="0"/>
                    </a:lnTo>
                    <a:lnTo>
                      <a:pt x="259" y="0"/>
                    </a:lnTo>
                    <a:lnTo>
                      <a:pt x="6" y="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4" name="Oval 93">
                <a:extLst>
                  <a:ext uri="{FF2B5EF4-FFF2-40B4-BE49-F238E27FC236}">
                    <a16:creationId xmlns:a16="http://schemas.microsoft.com/office/drawing/2014/main" id="{C1A4374D-CE03-DC68-D83D-3AA54F13F26C}"/>
                  </a:ext>
                </a:extLst>
              </p:cNvPr>
              <p:cNvSpPr>
                <a:spLocks noChangeArrowheads="1"/>
              </p:cNvSpPr>
              <p:nvPr/>
            </p:nvSpPr>
            <p:spPr bwMode="auto">
              <a:xfrm>
                <a:off x="553" y="949"/>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5" name="Freeform 797">
                <a:extLst>
                  <a:ext uri="{FF2B5EF4-FFF2-40B4-BE49-F238E27FC236}">
                    <a16:creationId xmlns:a16="http://schemas.microsoft.com/office/drawing/2014/main" id="{B990D804-8F31-303E-DB0B-18A59BDA0E9F}"/>
                  </a:ext>
                </a:extLst>
              </p:cNvPr>
              <p:cNvSpPr>
                <a:spLocks/>
              </p:cNvSpPr>
              <p:nvPr/>
            </p:nvSpPr>
            <p:spPr bwMode="auto">
              <a:xfrm>
                <a:off x="721" y="1111"/>
                <a:ext cx="228" cy="229"/>
              </a:xfrm>
              <a:custGeom>
                <a:avLst/>
                <a:gdLst>
                  <a:gd name="T0" fmla="*/ 60 w 228"/>
                  <a:gd name="T1" fmla="*/ 5 h 229"/>
                  <a:gd name="T2" fmla="*/ 60 w 228"/>
                  <a:gd name="T3" fmla="*/ 5 h 229"/>
                  <a:gd name="T4" fmla="*/ 55 w 228"/>
                  <a:gd name="T5" fmla="*/ 5 h 229"/>
                  <a:gd name="T6" fmla="*/ 50 w 228"/>
                  <a:gd name="T7" fmla="*/ 0 h 229"/>
                  <a:gd name="T8" fmla="*/ 45 w 228"/>
                  <a:gd name="T9" fmla="*/ 0 h 229"/>
                  <a:gd name="T10" fmla="*/ 40 w 228"/>
                  <a:gd name="T11" fmla="*/ 0 h 229"/>
                  <a:gd name="T12" fmla="*/ 35 w 228"/>
                  <a:gd name="T13" fmla="*/ 0 h 229"/>
                  <a:gd name="T14" fmla="*/ 35 w 228"/>
                  <a:gd name="T15" fmla="*/ 0 h 229"/>
                  <a:gd name="T16" fmla="*/ 30 w 228"/>
                  <a:gd name="T17" fmla="*/ 5 h 229"/>
                  <a:gd name="T18" fmla="*/ 25 w 228"/>
                  <a:gd name="T19" fmla="*/ 5 h 229"/>
                  <a:gd name="T20" fmla="*/ 20 w 228"/>
                  <a:gd name="T21" fmla="*/ 11 h 229"/>
                  <a:gd name="T22" fmla="*/ 15 w 228"/>
                  <a:gd name="T23" fmla="*/ 11 h 229"/>
                  <a:gd name="T24" fmla="*/ 10 w 228"/>
                  <a:gd name="T25" fmla="*/ 16 h 229"/>
                  <a:gd name="T26" fmla="*/ 10 w 228"/>
                  <a:gd name="T27" fmla="*/ 21 h 229"/>
                  <a:gd name="T28" fmla="*/ 5 w 228"/>
                  <a:gd name="T29" fmla="*/ 26 h 229"/>
                  <a:gd name="T30" fmla="*/ 5 w 228"/>
                  <a:gd name="T31" fmla="*/ 26 h 229"/>
                  <a:gd name="T32" fmla="*/ 0 w 228"/>
                  <a:gd name="T33" fmla="*/ 31 h 229"/>
                  <a:gd name="T34" fmla="*/ 0 w 228"/>
                  <a:gd name="T35" fmla="*/ 36 h 229"/>
                  <a:gd name="T36" fmla="*/ 0 w 228"/>
                  <a:gd name="T37" fmla="*/ 41 h 229"/>
                  <a:gd name="T38" fmla="*/ 0 w 228"/>
                  <a:gd name="T39" fmla="*/ 46 h 229"/>
                  <a:gd name="T40" fmla="*/ 0 w 228"/>
                  <a:gd name="T41" fmla="*/ 51 h 229"/>
                  <a:gd name="T42" fmla="*/ 0 w 228"/>
                  <a:gd name="T43" fmla="*/ 56 h 229"/>
                  <a:gd name="T44" fmla="*/ 0 w 228"/>
                  <a:gd name="T45" fmla="*/ 56 h 229"/>
                  <a:gd name="T46" fmla="*/ 5 w 228"/>
                  <a:gd name="T47" fmla="*/ 61 h 229"/>
                  <a:gd name="T48" fmla="*/ 5 w 228"/>
                  <a:gd name="T49" fmla="*/ 66 h 229"/>
                  <a:gd name="T50" fmla="*/ 172 w 228"/>
                  <a:gd name="T51" fmla="*/ 229 h 229"/>
                  <a:gd name="T52" fmla="*/ 167 w 228"/>
                  <a:gd name="T53" fmla="*/ 229 h 229"/>
                  <a:gd name="T54" fmla="*/ 167 w 228"/>
                  <a:gd name="T55" fmla="*/ 224 h 229"/>
                  <a:gd name="T56" fmla="*/ 167 w 228"/>
                  <a:gd name="T57" fmla="*/ 219 h 229"/>
                  <a:gd name="T58" fmla="*/ 167 w 228"/>
                  <a:gd name="T59" fmla="*/ 214 h 229"/>
                  <a:gd name="T60" fmla="*/ 167 w 228"/>
                  <a:gd name="T61" fmla="*/ 208 h 229"/>
                  <a:gd name="T62" fmla="*/ 167 w 228"/>
                  <a:gd name="T63" fmla="*/ 203 h 229"/>
                  <a:gd name="T64" fmla="*/ 167 w 228"/>
                  <a:gd name="T65" fmla="*/ 198 h 229"/>
                  <a:gd name="T66" fmla="*/ 167 w 228"/>
                  <a:gd name="T67" fmla="*/ 198 h 229"/>
                  <a:gd name="T68" fmla="*/ 172 w 228"/>
                  <a:gd name="T69" fmla="*/ 193 h 229"/>
                  <a:gd name="T70" fmla="*/ 172 w 228"/>
                  <a:gd name="T71" fmla="*/ 188 h 229"/>
                  <a:gd name="T72" fmla="*/ 177 w 228"/>
                  <a:gd name="T73" fmla="*/ 183 h 229"/>
                  <a:gd name="T74" fmla="*/ 182 w 228"/>
                  <a:gd name="T75" fmla="*/ 178 h 229"/>
                  <a:gd name="T76" fmla="*/ 182 w 228"/>
                  <a:gd name="T77" fmla="*/ 178 h 229"/>
                  <a:gd name="T78" fmla="*/ 187 w 228"/>
                  <a:gd name="T79" fmla="*/ 173 h 229"/>
                  <a:gd name="T80" fmla="*/ 192 w 228"/>
                  <a:gd name="T81" fmla="*/ 173 h 229"/>
                  <a:gd name="T82" fmla="*/ 197 w 228"/>
                  <a:gd name="T83" fmla="*/ 168 h 229"/>
                  <a:gd name="T84" fmla="*/ 202 w 228"/>
                  <a:gd name="T85" fmla="*/ 168 h 229"/>
                  <a:gd name="T86" fmla="*/ 208 w 228"/>
                  <a:gd name="T87" fmla="*/ 168 h 229"/>
                  <a:gd name="T88" fmla="*/ 213 w 228"/>
                  <a:gd name="T89" fmla="*/ 168 h 229"/>
                  <a:gd name="T90" fmla="*/ 218 w 228"/>
                  <a:gd name="T91" fmla="*/ 168 h 229"/>
                  <a:gd name="T92" fmla="*/ 218 w 228"/>
                  <a:gd name="T93" fmla="*/ 168 h 229"/>
                  <a:gd name="T94" fmla="*/ 223 w 228"/>
                  <a:gd name="T95" fmla="*/ 168 h 229"/>
                  <a:gd name="T96" fmla="*/ 228 w 228"/>
                  <a:gd name="T97" fmla="*/ 173 h 229"/>
                  <a:gd name="T98" fmla="*/ 228 w 228"/>
                  <a:gd name="T99" fmla="*/ 17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 h="229">
                    <a:moveTo>
                      <a:pt x="65" y="11"/>
                    </a:moveTo>
                    <a:lnTo>
                      <a:pt x="60" y="5"/>
                    </a:lnTo>
                    <a:lnTo>
                      <a:pt x="60" y="5"/>
                    </a:lnTo>
                    <a:lnTo>
                      <a:pt x="60" y="5"/>
                    </a:lnTo>
                    <a:lnTo>
                      <a:pt x="55" y="5"/>
                    </a:lnTo>
                    <a:lnTo>
                      <a:pt x="55" y="5"/>
                    </a:lnTo>
                    <a:lnTo>
                      <a:pt x="50" y="0"/>
                    </a:lnTo>
                    <a:lnTo>
                      <a:pt x="50" y="0"/>
                    </a:lnTo>
                    <a:lnTo>
                      <a:pt x="50" y="0"/>
                    </a:lnTo>
                    <a:lnTo>
                      <a:pt x="45" y="0"/>
                    </a:lnTo>
                    <a:lnTo>
                      <a:pt x="45" y="0"/>
                    </a:lnTo>
                    <a:lnTo>
                      <a:pt x="40" y="0"/>
                    </a:lnTo>
                    <a:lnTo>
                      <a:pt x="40" y="0"/>
                    </a:lnTo>
                    <a:lnTo>
                      <a:pt x="35" y="0"/>
                    </a:lnTo>
                    <a:lnTo>
                      <a:pt x="35" y="0"/>
                    </a:lnTo>
                    <a:lnTo>
                      <a:pt x="35" y="0"/>
                    </a:lnTo>
                    <a:lnTo>
                      <a:pt x="30" y="5"/>
                    </a:lnTo>
                    <a:lnTo>
                      <a:pt x="30" y="5"/>
                    </a:lnTo>
                    <a:lnTo>
                      <a:pt x="25" y="5"/>
                    </a:lnTo>
                    <a:lnTo>
                      <a:pt x="25" y="5"/>
                    </a:lnTo>
                    <a:lnTo>
                      <a:pt x="20" y="5"/>
                    </a:lnTo>
                    <a:lnTo>
                      <a:pt x="20" y="11"/>
                    </a:lnTo>
                    <a:lnTo>
                      <a:pt x="15" y="11"/>
                    </a:lnTo>
                    <a:lnTo>
                      <a:pt x="15" y="11"/>
                    </a:lnTo>
                    <a:lnTo>
                      <a:pt x="15" y="16"/>
                    </a:lnTo>
                    <a:lnTo>
                      <a:pt x="10" y="16"/>
                    </a:lnTo>
                    <a:lnTo>
                      <a:pt x="10" y="16"/>
                    </a:lnTo>
                    <a:lnTo>
                      <a:pt x="10" y="21"/>
                    </a:lnTo>
                    <a:lnTo>
                      <a:pt x="5" y="21"/>
                    </a:lnTo>
                    <a:lnTo>
                      <a:pt x="5" y="26"/>
                    </a:lnTo>
                    <a:lnTo>
                      <a:pt x="5" y="26"/>
                    </a:lnTo>
                    <a:lnTo>
                      <a:pt x="5" y="26"/>
                    </a:lnTo>
                    <a:lnTo>
                      <a:pt x="0" y="31"/>
                    </a:lnTo>
                    <a:lnTo>
                      <a:pt x="0" y="31"/>
                    </a:lnTo>
                    <a:lnTo>
                      <a:pt x="0" y="36"/>
                    </a:lnTo>
                    <a:lnTo>
                      <a:pt x="0" y="36"/>
                    </a:lnTo>
                    <a:lnTo>
                      <a:pt x="0" y="41"/>
                    </a:lnTo>
                    <a:lnTo>
                      <a:pt x="0" y="41"/>
                    </a:lnTo>
                    <a:lnTo>
                      <a:pt x="0" y="46"/>
                    </a:lnTo>
                    <a:lnTo>
                      <a:pt x="0" y="46"/>
                    </a:lnTo>
                    <a:lnTo>
                      <a:pt x="0" y="46"/>
                    </a:lnTo>
                    <a:lnTo>
                      <a:pt x="0" y="51"/>
                    </a:lnTo>
                    <a:lnTo>
                      <a:pt x="0" y="51"/>
                    </a:lnTo>
                    <a:lnTo>
                      <a:pt x="0" y="56"/>
                    </a:lnTo>
                    <a:lnTo>
                      <a:pt x="0" y="56"/>
                    </a:lnTo>
                    <a:lnTo>
                      <a:pt x="0" y="56"/>
                    </a:lnTo>
                    <a:lnTo>
                      <a:pt x="5" y="61"/>
                    </a:lnTo>
                    <a:lnTo>
                      <a:pt x="5" y="61"/>
                    </a:lnTo>
                    <a:lnTo>
                      <a:pt x="5" y="61"/>
                    </a:lnTo>
                    <a:lnTo>
                      <a:pt x="5" y="66"/>
                    </a:lnTo>
                    <a:lnTo>
                      <a:pt x="172" y="229"/>
                    </a:lnTo>
                    <a:lnTo>
                      <a:pt x="172" y="229"/>
                    </a:lnTo>
                    <a:lnTo>
                      <a:pt x="172" y="229"/>
                    </a:lnTo>
                    <a:lnTo>
                      <a:pt x="167" y="229"/>
                    </a:lnTo>
                    <a:lnTo>
                      <a:pt x="167" y="224"/>
                    </a:lnTo>
                    <a:lnTo>
                      <a:pt x="167" y="224"/>
                    </a:lnTo>
                    <a:lnTo>
                      <a:pt x="167" y="219"/>
                    </a:lnTo>
                    <a:lnTo>
                      <a:pt x="167" y="219"/>
                    </a:lnTo>
                    <a:lnTo>
                      <a:pt x="167" y="219"/>
                    </a:lnTo>
                    <a:lnTo>
                      <a:pt x="167" y="214"/>
                    </a:lnTo>
                    <a:lnTo>
                      <a:pt x="167" y="214"/>
                    </a:lnTo>
                    <a:lnTo>
                      <a:pt x="167" y="208"/>
                    </a:lnTo>
                    <a:lnTo>
                      <a:pt x="167" y="208"/>
                    </a:lnTo>
                    <a:lnTo>
                      <a:pt x="167" y="203"/>
                    </a:lnTo>
                    <a:lnTo>
                      <a:pt x="167" y="203"/>
                    </a:lnTo>
                    <a:lnTo>
                      <a:pt x="167" y="198"/>
                    </a:lnTo>
                    <a:lnTo>
                      <a:pt x="167" y="198"/>
                    </a:lnTo>
                    <a:lnTo>
                      <a:pt x="167" y="198"/>
                    </a:lnTo>
                    <a:lnTo>
                      <a:pt x="167" y="193"/>
                    </a:lnTo>
                    <a:lnTo>
                      <a:pt x="172" y="193"/>
                    </a:lnTo>
                    <a:lnTo>
                      <a:pt x="172" y="188"/>
                    </a:lnTo>
                    <a:lnTo>
                      <a:pt x="172" y="188"/>
                    </a:lnTo>
                    <a:lnTo>
                      <a:pt x="172" y="183"/>
                    </a:lnTo>
                    <a:lnTo>
                      <a:pt x="177" y="183"/>
                    </a:lnTo>
                    <a:lnTo>
                      <a:pt x="177" y="183"/>
                    </a:lnTo>
                    <a:lnTo>
                      <a:pt x="182" y="178"/>
                    </a:lnTo>
                    <a:lnTo>
                      <a:pt x="182" y="178"/>
                    </a:lnTo>
                    <a:lnTo>
                      <a:pt x="182" y="178"/>
                    </a:lnTo>
                    <a:lnTo>
                      <a:pt x="187" y="173"/>
                    </a:lnTo>
                    <a:lnTo>
                      <a:pt x="187" y="173"/>
                    </a:lnTo>
                    <a:lnTo>
                      <a:pt x="192" y="173"/>
                    </a:lnTo>
                    <a:lnTo>
                      <a:pt x="192" y="173"/>
                    </a:lnTo>
                    <a:lnTo>
                      <a:pt x="192" y="168"/>
                    </a:lnTo>
                    <a:lnTo>
                      <a:pt x="197" y="168"/>
                    </a:lnTo>
                    <a:lnTo>
                      <a:pt x="197" y="168"/>
                    </a:lnTo>
                    <a:lnTo>
                      <a:pt x="202" y="168"/>
                    </a:lnTo>
                    <a:lnTo>
                      <a:pt x="202" y="168"/>
                    </a:lnTo>
                    <a:lnTo>
                      <a:pt x="208" y="168"/>
                    </a:lnTo>
                    <a:lnTo>
                      <a:pt x="208" y="168"/>
                    </a:lnTo>
                    <a:lnTo>
                      <a:pt x="213" y="168"/>
                    </a:lnTo>
                    <a:lnTo>
                      <a:pt x="213" y="168"/>
                    </a:lnTo>
                    <a:lnTo>
                      <a:pt x="218" y="168"/>
                    </a:lnTo>
                    <a:lnTo>
                      <a:pt x="218" y="168"/>
                    </a:lnTo>
                    <a:lnTo>
                      <a:pt x="218" y="168"/>
                    </a:lnTo>
                    <a:lnTo>
                      <a:pt x="223" y="168"/>
                    </a:lnTo>
                    <a:lnTo>
                      <a:pt x="223" y="168"/>
                    </a:lnTo>
                    <a:lnTo>
                      <a:pt x="228" y="168"/>
                    </a:lnTo>
                    <a:lnTo>
                      <a:pt x="228" y="173"/>
                    </a:lnTo>
                    <a:lnTo>
                      <a:pt x="228" y="173"/>
                    </a:lnTo>
                    <a:lnTo>
                      <a:pt x="228" y="173"/>
                    </a:lnTo>
                    <a:lnTo>
                      <a:pt x="65" y="1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6" name="Oval 95">
                <a:extLst>
                  <a:ext uri="{FF2B5EF4-FFF2-40B4-BE49-F238E27FC236}">
                    <a16:creationId xmlns:a16="http://schemas.microsoft.com/office/drawing/2014/main" id="{03CDC4A7-7750-237F-988F-DE08BAFACFDF}"/>
                  </a:ext>
                </a:extLst>
              </p:cNvPr>
              <p:cNvSpPr>
                <a:spLocks noChangeArrowheads="1"/>
              </p:cNvSpPr>
              <p:nvPr/>
            </p:nvSpPr>
            <p:spPr bwMode="auto">
              <a:xfrm>
                <a:off x="1806" y="969"/>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7" name="Freeform 799">
                <a:extLst>
                  <a:ext uri="{FF2B5EF4-FFF2-40B4-BE49-F238E27FC236}">
                    <a16:creationId xmlns:a16="http://schemas.microsoft.com/office/drawing/2014/main" id="{0B407C91-2C32-B39B-77A6-D588D95FA833}"/>
                  </a:ext>
                </a:extLst>
              </p:cNvPr>
              <p:cNvSpPr>
                <a:spLocks/>
              </p:cNvSpPr>
              <p:nvPr/>
            </p:nvSpPr>
            <p:spPr bwMode="auto">
              <a:xfrm>
                <a:off x="2075" y="1071"/>
                <a:ext cx="366" cy="86"/>
              </a:xfrm>
              <a:custGeom>
                <a:avLst/>
                <a:gdLst>
                  <a:gd name="T0" fmla="*/ 0 w 366"/>
                  <a:gd name="T1" fmla="*/ 0 h 86"/>
                  <a:gd name="T2" fmla="*/ 0 w 366"/>
                  <a:gd name="T3" fmla="*/ 0 h 86"/>
                  <a:gd name="T4" fmla="*/ 0 w 366"/>
                  <a:gd name="T5" fmla="*/ 0 h 86"/>
                  <a:gd name="T6" fmla="*/ 0 w 366"/>
                  <a:gd name="T7" fmla="*/ 5 h 86"/>
                  <a:gd name="T8" fmla="*/ 0 w 366"/>
                  <a:gd name="T9" fmla="*/ 5 h 86"/>
                  <a:gd name="T10" fmla="*/ 0 w 366"/>
                  <a:gd name="T11" fmla="*/ 10 h 86"/>
                  <a:gd name="T12" fmla="*/ 0 w 366"/>
                  <a:gd name="T13" fmla="*/ 10 h 86"/>
                  <a:gd name="T14" fmla="*/ 0 w 366"/>
                  <a:gd name="T15" fmla="*/ 15 h 86"/>
                  <a:gd name="T16" fmla="*/ 0 w 366"/>
                  <a:gd name="T17" fmla="*/ 20 h 86"/>
                  <a:gd name="T18" fmla="*/ 0 w 366"/>
                  <a:gd name="T19" fmla="*/ 25 h 86"/>
                  <a:gd name="T20" fmla="*/ 0 w 366"/>
                  <a:gd name="T21" fmla="*/ 30 h 86"/>
                  <a:gd name="T22" fmla="*/ 0 w 366"/>
                  <a:gd name="T23" fmla="*/ 35 h 86"/>
                  <a:gd name="T24" fmla="*/ 0 w 366"/>
                  <a:gd name="T25" fmla="*/ 40 h 86"/>
                  <a:gd name="T26" fmla="*/ 0 w 366"/>
                  <a:gd name="T27" fmla="*/ 45 h 86"/>
                  <a:gd name="T28" fmla="*/ 0 w 366"/>
                  <a:gd name="T29" fmla="*/ 51 h 86"/>
                  <a:gd name="T30" fmla="*/ 0 w 366"/>
                  <a:gd name="T31" fmla="*/ 56 h 86"/>
                  <a:gd name="T32" fmla="*/ 0 w 366"/>
                  <a:gd name="T33" fmla="*/ 61 h 86"/>
                  <a:gd name="T34" fmla="*/ 0 w 366"/>
                  <a:gd name="T35" fmla="*/ 61 h 86"/>
                  <a:gd name="T36" fmla="*/ 0 w 366"/>
                  <a:gd name="T37" fmla="*/ 66 h 86"/>
                  <a:gd name="T38" fmla="*/ 0 w 366"/>
                  <a:gd name="T39" fmla="*/ 71 h 86"/>
                  <a:gd name="T40" fmla="*/ 0 w 366"/>
                  <a:gd name="T41" fmla="*/ 71 h 86"/>
                  <a:gd name="T42" fmla="*/ 0 w 366"/>
                  <a:gd name="T43" fmla="*/ 76 h 86"/>
                  <a:gd name="T44" fmla="*/ 0 w 366"/>
                  <a:gd name="T45" fmla="*/ 76 h 86"/>
                  <a:gd name="T46" fmla="*/ 0 w 366"/>
                  <a:gd name="T47" fmla="*/ 76 h 86"/>
                  <a:gd name="T48" fmla="*/ 0 w 366"/>
                  <a:gd name="T49" fmla="*/ 76 h 86"/>
                  <a:gd name="T50" fmla="*/ 360 w 366"/>
                  <a:gd name="T51" fmla="*/ 86 h 86"/>
                  <a:gd name="T52" fmla="*/ 360 w 366"/>
                  <a:gd name="T53" fmla="*/ 86 h 86"/>
                  <a:gd name="T54" fmla="*/ 360 w 366"/>
                  <a:gd name="T55" fmla="*/ 86 h 86"/>
                  <a:gd name="T56" fmla="*/ 360 w 366"/>
                  <a:gd name="T57" fmla="*/ 81 h 86"/>
                  <a:gd name="T58" fmla="*/ 360 w 366"/>
                  <a:gd name="T59" fmla="*/ 81 h 86"/>
                  <a:gd name="T60" fmla="*/ 366 w 366"/>
                  <a:gd name="T61" fmla="*/ 76 h 86"/>
                  <a:gd name="T62" fmla="*/ 366 w 366"/>
                  <a:gd name="T63" fmla="*/ 76 h 86"/>
                  <a:gd name="T64" fmla="*/ 366 w 366"/>
                  <a:gd name="T65" fmla="*/ 71 h 86"/>
                  <a:gd name="T66" fmla="*/ 366 w 366"/>
                  <a:gd name="T67" fmla="*/ 66 h 86"/>
                  <a:gd name="T68" fmla="*/ 366 w 366"/>
                  <a:gd name="T69" fmla="*/ 61 h 86"/>
                  <a:gd name="T70" fmla="*/ 366 w 366"/>
                  <a:gd name="T71" fmla="*/ 56 h 86"/>
                  <a:gd name="T72" fmla="*/ 366 w 366"/>
                  <a:gd name="T73" fmla="*/ 51 h 86"/>
                  <a:gd name="T74" fmla="*/ 366 w 366"/>
                  <a:gd name="T75" fmla="*/ 45 h 86"/>
                  <a:gd name="T76" fmla="*/ 366 w 366"/>
                  <a:gd name="T77" fmla="*/ 40 h 86"/>
                  <a:gd name="T78" fmla="*/ 366 w 366"/>
                  <a:gd name="T79" fmla="*/ 35 h 86"/>
                  <a:gd name="T80" fmla="*/ 366 w 366"/>
                  <a:gd name="T81" fmla="*/ 30 h 86"/>
                  <a:gd name="T82" fmla="*/ 366 w 366"/>
                  <a:gd name="T83" fmla="*/ 25 h 86"/>
                  <a:gd name="T84" fmla="*/ 366 w 366"/>
                  <a:gd name="T85" fmla="*/ 25 h 86"/>
                  <a:gd name="T86" fmla="*/ 366 w 366"/>
                  <a:gd name="T87" fmla="*/ 20 h 86"/>
                  <a:gd name="T88" fmla="*/ 366 w 366"/>
                  <a:gd name="T89" fmla="*/ 15 h 86"/>
                  <a:gd name="T90" fmla="*/ 366 w 366"/>
                  <a:gd name="T91" fmla="*/ 15 h 86"/>
                  <a:gd name="T92" fmla="*/ 366 w 366"/>
                  <a:gd name="T93" fmla="*/ 10 h 86"/>
                  <a:gd name="T94" fmla="*/ 366 w 366"/>
                  <a:gd name="T95" fmla="*/ 10 h 86"/>
                  <a:gd name="T96" fmla="*/ 366 w 366"/>
                  <a:gd name="T97" fmla="*/ 10 h 86"/>
                  <a:gd name="T98" fmla="*/ 366 w 366"/>
                  <a:gd name="T99" fmla="*/ 1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6" h="86">
                    <a:moveTo>
                      <a:pt x="0" y="0"/>
                    </a:moveTo>
                    <a:lnTo>
                      <a:pt x="0" y="0"/>
                    </a:lnTo>
                    <a:lnTo>
                      <a:pt x="0" y="0"/>
                    </a:lnTo>
                    <a:lnTo>
                      <a:pt x="0" y="0"/>
                    </a:lnTo>
                    <a:lnTo>
                      <a:pt x="0" y="0"/>
                    </a:lnTo>
                    <a:lnTo>
                      <a:pt x="0" y="0"/>
                    </a:lnTo>
                    <a:lnTo>
                      <a:pt x="0" y="0"/>
                    </a:lnTo>
                    <a:lnTo>
                      <a:pt x="0" y="5"/>
                    </a:lnTo>
                    <a:lnTo>
                      <a:pt x="0" y="5"/>
                    </a:lnTo>
                    <a:lnTo>
                      <a:pt x="0" y="5"/>
                    </a:lnTo>
                    <a:lnTo>
                      <a:pt x="0" y="5"/>
                    </a:lnTo>
                    <a:lnTo>
                      <a:pt x="0" y="10"/>
                    </a:lnTo>
                    <a:lnTo>
                      <a:pt x="0" y="10"/>
                    </a:lnTo>
                    <a:lnTo>
                      <a:pt x="0" y="10"/>
                    </a:lnTo>
                    <a:lnTo>
                      <a:pt x="0" y="15"/>
                    </a:lnTo>
                    <a:lnTo>
                      <a:pt x="0" y="15"/>
                    </a:lnTo>
                    <a:lnTo>
                      <a:pt x="0" y="20"/>
                    </a:lnTo>
                    <a:lnTo>
                      <a:pt x="0" y="20"/>
                    </a:lnTo>
                    <a:lnTo>
                      <a:pt x="0" y="20"/>
                    </a:lnTo>
                    <a:lnTo>
                      <a:pt x="0" y="25"/>
                    </a:lnTo>
                    <a:lnTo>
                      <a:pt x="0" y="25"/>
                    </a:lnTo>
                    <a:lnTo>
                      <a:pt x="0" y="30"/>
                    </a:lnTo>
                    <a:lnTo>
                      <a:pt x="0" y="30"/>
                    </a:lnTo>
                    <a:lnTo>
                      <a:pt x="0" y="35"/>
                    </a:lnTo>
                    <a:lnTo>
                      <a:pt x="0" y="35"/>
                    </a:lnTo>
                    <a:lnTo>
                      <a:pt x="0" y="40"/>
                    </a:lnTo>
                    <a:lnTo>
                      <a:pt x="0" y="40"/>
                    </a:lnTo>
                    <a:lnTo>
                      <a:pt x="0" y="45"/>
                    </a:lnTo>
                    <a:lnTo>
                      <a:pt x="0" y="45"/>
                    </a:lnTo>
                    <a:lnTo>
                      <a:pt x="0" y="51"/>
                    </a:lnTo>
                    <a:lnTo>
                      <a:pt x="0" y="51"/>
                    </a:lnTo>
                    <a:lnTo>
                      <a:pt x="0" y="56"/>
                    </a:lnTo>
                    <a:lnTo>
                      <a:pt x="0" y="56"/>
                    </a:lnTo>
                    <a:lnTo>
                      <a:pt x="0" y="61"/>
                    </a:lnTo>
                    <a:lnTo>
                      <a:pt x="0" y="61"/>
                    </a:lnTo>
                    <a:lnTo>
                      <a:pt x="0" y="61"/>
                    </a:lnTo>
                    <a:lnTo>
                      <a:pt x="0" y="66"/>
                    </a:lnTo>
                    <a:lnTo>
                      <a:pt x="0" y="66"/>
                    </a:lnTo>
                    <a:lnTo>
                      <a:pt x="0" y="71"/>
                    </a:lnTo>
                    <a:lnTo>
                      <a:pt x="0" y="71"/>
                    </a:lnTo>
                    <a:lnTo>
                      <a:pt x="0" y="71"/>
                    </a:lnTo>
                    <a:lnTo>
                      <a:pt x="0" y="71"/>
                    </a:lnTo>
                    <a:lnTo>
                      <a:pt x="0" y="76"/>
                    </a:lnTo>
                    <a:lnTo>
                      <a:pt x="0" y="76"/>
                    </a:lnTo>
                    <a:lnTo>
                      <a:pt x="0" y="76"/>
                    </a:lnTo>
                    <a:lnTo>
                      <a:pt x="0" y="76"/>
                    </a:lnTo>
                    <a:lnTo>
                      <a:pt x="0" y="76"/>
                    </a:lnTo>
                    <a:lnTo>
                      <a:pt x="0" y="76"/>
                    </a:lnTo>
                    <a:lnTo>
                      <a:pt x="0" y="76"/>
                    </a:lnTo>
                    <a:lnTo>
                      <a:pt x="0" y="76"/>
                    </a:lnTo>
                    <a:lnTo>
                      <a:pt x="360" y="86"/>
                    </a:lnTo>
                    <a:lnTo>
                      <a:pt x="360" y="86"/>
                    </a:lnTo>
                    <a:lnTo>
                      <a:pt x="360" y="86"/>
                    </a:lnTo>
                    <a:lnTo>
                      <a:pt x="360" y="86"/>
                    </a:lnTo>
                    <a:lnTo>
                      <a:pt x="360" y="86"/>
                    </a:lnTo>
                    <a:lnTo>
                      <a:pt x="360" y="86"/>
                    </a:lnTo>
                    <a:lnTo>
                      <a:pt x="360" y="86"/>
                    </a:lnTo>
                    <a:lnTo>
                      <a:pt x="360" y="81"/>
                    </a:lnTo>
                    <a:lnTo>
                      <a:pt x="360" y="81"/>
                    </a:lnTo>
                    <a:lnTo>
                      <a:pt x="360" y="81"/>
                    </a:lnTo>
                    <a:lnTo>
                      <a:pt x="360" y="81"/>
                    </a:lnTo>
                    <a:lnTo>
                      <a:pt x="366" y="76"/>
                    </a:lnTo>
                    <a:lnTo>
                      <a:pt x="366" y="76"/>
                    </a:lnTo>
                    <a:lnTo>
                      <a:pt x="366" y="76"/>
                    </a:lnTo>
                    <a:lnTo>
                      <a:pt x="366" y="71"/>
                    </a:lnTo>
                    <a:lnTo>
                      <a:pt x="366" y="71"/>
                    </a:lnTo>
                    <a:lnTo>
                      <a:pt x="366" y="66"/>
                    </a:lnTo>
                    <a:lnTo>
                      <a:pt x="366" y="66"/>
                    </a:lnTo>
                    <a:lnTo>
                      <a:pt x="366" y="66"/>
                    </a:lnTo>
                    <a:lnTo>
                      <a:pt x="366" y="61"/>
                    </a:lnTo>
                    <a:lnTo>
                      <a:pt x="366" y="61"/>
                    </a:lnTo>
                    <a:lnTo>
                      <a:pt x="366" y="56"/>
                    </a:lnTo>
                    <a:lnTo>
                      <a:pt x="366" y="56"/>
                    </a:lnTo>
                    <a:lnTo>
                      <a:pt x="366" y="51"/>
                    </a:lnTo>
                    <a:lnTo>
                      <a:pt x="366" y="51"/>
                    </a:lnTo>
                    <a:lnTo>
                      <a:pt x="366" y="45"/>
                    </a:lnTo>
                    <a:lnTo>
                      <a:pt x="366" y="45"/>
                    </a:lnTo>
                    <a:lnTo>
                      <a:pt x="366" y="40"/>
                    </a:lnTo>
                    <a:lnTo>
                      <a:pt x="366" y="40"/>
                    </a:lnTo>
                    <a:lnTo>
                      <a:pt x="366" y="35"/>
                    </a:lnTo>
                    <a:lnTo>
                      <a:pt x="366" y="35"/>
                    </a:lnTo>
                    <a:lnTo>
                      <a:pt x="366" y="30"/>
                    </a:lnTo>
                    <a:lnTo>
                      <a:pt x="366" y="30"/>
                    </a:lnTo>
                    <a:lnTo>
                      <a:pt x="366" y="25"/>
                    </a:lnTo>
                    <a:lnTo>
                      <a:pt x="366" y="25"/>
                    </a:lnTo>
                    <a:lnTo>
                      <a:pt x="366" y="25"/>
                    </a:lnTo>
                    <a:lnTo>
                      <a:pt x="366" y="20"/>
                    </a:lnTo>
                    <a:lnTo>
                      <a:pt x="366" y="20"/>
                    </a:lnTo>
                    <a:lnTo>
                      <a:pt x="366" y="15"/>
                    </a:lnTo>
                    <a:lnTo>
                      <a:pt x="366" y="15"/>
                    </a:lnTo>
                    <a:lnTo>
                      <a:pt x="366" y="15"/>
                    </a:lnTo>
                    <a:lnTo>
                      <a:pt x="366" y="15"/>
                    </a:lnTo>
                    <a:lnTo>
                      <a:pt x="366" y="10"/>
                    </a:lnTo>
                    <a:lnTo>
                      <a:pt x="366" y="10"/>
                    </a:lnTo>
                    <a:lnTo>
                      <a:pt x="366" y="10"/>
                    </a:lnTo>
                    <a:lnTo>
                      <a:pt x="366" y="10"/>
                    </a:lnTo>
                    <a:lnTo>
                      <a:pt x="366" y="10"/>
                    </a:lnTo>
                    <a:lnTo>
                      <a:pt x="366" y="10"/>
                    </a:lnTo>
                    <a:lnTo>
                      <a:pt x="366" y="10"/>
                    </a:lnTo>
                    <a:lnTo>
                      <a:pt x="366" y="10"/>
                    </a:lnTo>
                    <a:lnTo>
                      <a:pt x="0"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8" name="Freeform 800">
                <a:extLst>
                  <a:ext uri="{FF2B5EF4-FFF2-40B4-BE49-F238E27FC236}">
                    <a16:creationId xmlns:a16="http://schemas.microsoft.com/office/drawing/2014/main" id="{93E72DEA-E6CD-665A-5E00-09817B7E8126}"/>
                  </a:ext>
                </a:extLst>
              </p:cNvPr>
              <p:cNvSpPr>
                <a:spLocks/>
              </p:cNvSpPr>
              <p:nvPr/>
            </p:nvSpPr>
            <p:spPr bwMode="auto">
              <a:xfrm>
                <a:off x="1674" y="1127"/>
                <a:ext cx="244" cy="238"/>
              </a:xfrm>
              <a:custGeom>
                <a:avLst/>
                <a:gdLst>
                  <a:gd name="T0" fmla="*/ 239 w 244"/>
                  <a:gd name="T1" fmla="*/ 66 h 238"/>
                  <a:gd name="T2" fmla="*/ 239 w 244"/>
                  <a:gd name="T3" fmla="*/ 60 h 238"/>
                  <a:gd name="T4" fmla="*/ 244 w 244"/>
                  <a:gd name="T5" fmla="*/ 60 h 238"/>
                  <a:gd name="T6" fmla="*/ 244 w 244"/>
                  <a:gd name="T7" fmla="*/ 55 h 238"/>
                  <a:gd name="T8" fmla="*/ 244 w 244"/>
                  <a:gd name="T9" fmla="*/ 50 h 238"/>
                  <a:gd name="T10" fmla="*/ 244 w 244"/>
                  <a:gd name="T11" fmla="*/ 45 h 238"/>
                  <a:gd name="T12" fmla="*/ 244 w 244"/>
                  <a:gd name="T13" fmla="*/ 40 h 238"/>
                  <a:gd name="T14" fmla="*/ 244 w 244"/>
                  <a:gd name="T15" fmla="*/ 35 h 238"/>
                  <a:gd name="T16" fmla="*/ 244 w 244"/>
                  <a:gd name="T17" fmla="*/ 30 h 238"/>
                  <a:gd name="T18" fmla="*/ 239 w 244"/>
                  <a:gd name="T19" fmla="*/ 30 h 238"/>
                  <a:gd name="T20" fmla="*/ 239 w 244"/>
                  <a:gd name="T21" fmla="*/ 25 h 238"/>
                  <a:gd name="T22" fmla="*/ 234 w 244"/>
                  <a:gd name="T23" fmla="*/ 20 h 238"/>
                  <a:gd name="T24" fmla="*/ 229 w 244"/>
                  <a:gd name="T25" fmla="*/ 15 h 238"/>
                  <a:gd name="T26" fmla="*/ 229 w 244"/>
                  <a:gd name="T27" fmla="*/ 15 h 238"/>
                  <a:gd name="T28" fmla="*/ 224 w 244"/>
                  <a:gd name="T29" fmla="*/ 10 h 238"/>
                  <a:gd name="T30" fmla="*/ 219 w 244"/>
                  <a:gd name="T31" fmla="*/ 5 h 238"/>
                  <a:gd name="T32" fmla="*/ 213 w 244"/>
                  <a:gd name="T33" fmla="*/ 5 h 238"/>
                  <a:gd name="T34" fmla="*/ 208 w 244"/>
                  <a:gd name="T35" fmla="*/ 5 h 238"/>
                  <a:gd name="T36" fmla="*/ 203 w 244"/>
                  <a:gd name="T37" fmla="*/ 5 h 238"/>
                  <a:gd name="T38" fmla="*/ 203 w 244"/>
                  <a:gd name="T39" fmla="*/ 0 h 238"/>
                  <a:gd name="T40" fmla="*/ 198 w 244"/>
                  <a:gd name="T41" fmla="*/ 0 h 238"/>
                  <a:gd name="T42" fmla="*/ 193 w 244"/>
                  <a:gd name="T43" fmla="*/ 5 h 238"/>
                  <a:gd name="T44" fmla="*/ 188 w 244"/>
                  <a:gd name="T45" fmla="*/ 5 h 238"/>
                  <a:gd name="T46" fmla="*/ 183 w 244"/>
                  <a:gd name="T47" fmla="*/ 5 h 238"/>
                  <a:gd name="T48" fmla="*/ 183 w 244"/>
                  <a:gd name="T49" fmla="*/ 10 h 238"/>
                  <a:gd name="T50" fmla="*/ 5 w 244"/>
                  <a:gd name="T51" fmla="*/ 177 h 238"/>
                  <a:gd name="T52" fmla="*/ 5 w 244"/>
                  <a:gd name="T53" fmla="*/ 172 h 238"/>
                  <a:gd name="T54" fmla="*/ 11 w 244"/>
                  <a:gd name="T55" fmla="*/ 172 h 238"/>
                  <a:gd name="T56" fmla="*/ 16 w 244"/>
                  <a:gd name="T57" fmla="*/ 172 h 238"/>
                  <a:gd name="T58" fmla="*/ 16 w 244"/>
                  <a:gd name="T59" fmla="*/ 172 h 238"/>
                  <a:gd name="T60" fmla="*/ 21 w 244"/>
                  <a:gd name="T61" fmla="*/ 172 h 238"/>
                  <a:gd name="T62" fmla="*/ 26 w 244"/>
                  <a:gd name="T63" fmla="*/ 172 h 238"/>
                  <a:gd name="T64" fmla="*/ 31 w 244"/>
                  <a:gd name="T65" fmla="*/ 172 h 238"/>
                  <a:gd name="T66" fmla="*/ 36 w 244"/>
                  <a:gd name="T67" fmla="*/ 177 h 238"/>
                  <a:gd name="T68" fmla="*/ 41 w 244"/>
                  <a:gd name="T69" fmla="*/ 177 h 238"/>
                  <a:gd name="T70" fmla="*/ 46 w 244"/>
                  <a:gd name="T71" fmla="*/ 182 h 238"/>
                  <a:gd name="T72" fmla="*/ 51 w 244"/>
                  <a:gd name="T73" fmla="*/ 182 h 238"/>
                  <a:gd name="T74" fmla="*/ 51 w 244"/>
                  <a:gd name="T75" fmla="*/ 187 h 238"/>
                  <a:gd name="T76" fmla="*/ 56 w 244"/>
                  <a:gd name="T77" fmla="*/ 192 h 238"/>
                  <a:gd name="T78" fmla="*/ 56 w 244"/>
                  <a:gd name="T79" fmla="*/ 198 h 238"/>
                  <a:gd name="T80" fmla="*/ 61 w 244"/>
                  <a:gd name="T81" fmla="*/ 198 h 238"/>
                  <a:gd name="T82" fmla="*/ 61 w 244"/>
                  <a:gd name="T83" fmla="*/ 203 h 238"/>
                  <a:gd name="T84" fmla="*/ 66 w 244"/>
                  <a:gd name="T85" fmla="*/ 208 h 238"/>
                  <a:gd name="T86" fmla="*/ 66 w 244"/>
                  <a:gd name="T87" fmla="*/ 213 h 238"/>
                  <a:gd name="T88" fmla="*/ 66 w 244"/>
                  <a:gd name="T89" fmla="*/ 218 h 238"/>
                  <a:gd name="T90" fmla="*/ 66 w 244"/>
                  <a:gd name="T91" fmla="*/ 223 h 238"/>
                  <a:gd name="T92" fmla="*/ 61 w 244"/>
                  <a:gd name="T93" fmla="*/ 228 h 238"/>
                  <a:gd name="T94" fmla="*/ 61 w 244"/>
                  <a:gd name="T95" fmla="*/ 228 h 238"/>
                  <a:gd name="T96" fmla="*/ 61 w 244"/>
                  <a:gd name="T97" fmla="*/ 233 h 238"/>
                  <a:gd name="T98" fmla="*/ 56 w 244"/>
                  <a:gd name="T9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4" h="238">
                    <a:moveTo>
                      <a:pt x="239" y="66"/>
                    </a:moveTo>
                    <a:lnTo>
                      <a:pt x="239" y="66"/>
                    </a:lnTo>
                    <a:lnTo>
                      <a:pt x="239" y="66"/>
                    </a:lnTo>
                    <a:lnTo>
                      <a:pt x="239" y="60"/>
                    </a:lnTo>
                    <a:lnTo>
                      <a:pt x="244" y="60"/>
                    </a:lnTo>
                    <a:lnTo>
                      <a:pt x="244" y="60"/>
                    </a:lnTo>
                    <a:lnTo>
                      <a:pt x="244" y="55"/>
                    </a:lnTo>
                    <a:lnTo>
                      <a:pt x="244" y="55"/>
                    </a:lnTo>
                    <a:lnTo>
                      <a:pt x="244" y="50"/>
                    </a:lnTo>
                    <a:lnTo>
                      <a:pt x="244" y="50"/>
                    </a:lnTo>
                    <a:lnTo>
                      <a:pt x="244" y="50"/>
                    </a:lnTo>
                    <a:lnTo>
                      <a:pt x="244" y="45"/>
                    </a:lnTo>
                    <a:lnTo>
                      <a:pt x="244" y="45"/>
                    </a:lnTo>
                    <a:lnTo>
                      <a:pt x="244" y="40"/>
                    </a:lnTo>
                    <a:lnTo>
                      <a:pt x="244" y="40"/>
                    </a:lnTo>
                    <a:lnTo>
                      <a:pt x="244" y="35"/>
                    </a:lnTo>
                    <a:lnTo>
                      <a:pt x="244" y="35"/>
                    </a:lnTo>
                    <a:lnTo>
                      <a:pt x="244" y="30"/>
                    </a:lnTo>
                    <a:lnTo>
                      <a:pt x="239" y="30"/>
                    </a:lnTo>
                    <a:lnTo>
                      <a:pt x="239" y="30"/>
                    </a:lnTo>
                    <a:lnTo>
                      <a:pt x="239" y="25"/>
                    </a:lnTo>
                    <a:lnTo>
                      <a:pt x="239" y="25"/>
                    </a:lnTo>
                    <a:lnTo>
                      <a:pt x="234" y="20"/>
                    </a:lnTo>
                    <a:lnTo>
                      <a:pt x="234" y="20"/>
                    </a:lnTo>
                    <a:lnTo>
                      <a:pt x="234" y="20"/>
                    </a:lnTo>
                    <a:lnTo>
                      <a:pt x="229" y="15"/>
                    </a:lnTo>
                    <a:lnTo>
                      <a:pt x="229" y="15"/>
                    </a:lnTo>
                    <a:lnTo>
                      <a:pt x="229" y="15"/>
                    </a:lnTo>
                    <a:lnTo>
                      <a:pt x="224" y="10"/>
                    </a:lnTo>
                    <a:lnTo>
                      <a:pt x="224" y="10"/>
                    </a:lnTo>
                    <a:lnTo>
                      <a:pt x="219" y="10"/>
                    </a:lnTo>
                    <a:lnTo>
                      <a:pt x="219" y="5"/>
                    </a:lnTo>
                    <a:lnTo>
                      <a:pt x="219" y="5"/>
                    </a:lnTo>
                    <a:lnTo>
                      <a:pt x="213" y="5"/>
                    </a:lnTo>
                    <a:lnTo>
                      <a:pt x="213" y="5"/>
                    </a:lnTo>
                    <a:lnTo>
                      <a:pt x="208" y="5"/>
                    </a:lnTo>
                    <a:lnTo>
                      <a:pt x="208" y="5"/>
                    </a:lnTo>
                    <a:lnTo>
                      <a:pt x="203" y="5"/>
                    </a:lnTo>
                    <a:lnTo>
                      <a:pt x="203" y="0"/>
                    </a:lnTo>
                    <a:lnTo>
                      <a:pt x="203" y="0"/>
                    </a:lnTo>
                    <a:lnTo>
                      <a:pt x="198" y="0"/>
                    </a:lnTo>
                    <a:lnTo>
                      <a:pt x="198" y="0"/>
                    </a:lnTo>
                    <a:lnTo>
                      <a:pt x="193" y="5"/>
                    </a:lnTo>
                    <a:lnTo>
                      <a:pt x="193" y="5"/>
                    </a:lnTo>
                    <a:lnTo>
                      <a:pt x="188" y="5"/>
                    </a:lnTo>
                    <a:lnTo>
                      <a:pt x="188" y="5"/>
                    </a:lnTo>
                    <a:lnTo>
                      <a:pt x="188" y="5"/>
                    </a:lnTo>
                    <a:lnTo>
                      <a:pt x="183" y="5"/>
                    </a:lnTo>
                    <a:lnTo>
                      <a:pt x="183" y="5"/>
                    </a:lnTo>
                    <a:lnTo>
                      <a:pt x="183" y="10"/>
                    </a:lnTo>
                    <a:lnTo>
                      <a:pt x="0" y="177"/>
                    </a:lnTo>
                    <a:lnTo>
                      <a:pt x="5" y="177"/>
                    </a:lnTo>
                    <a:lnTo>
                      <a:pt x="5" y="177"/>
                    </a:lnTo>
                    <a:lnTo>
                      <a:pt x="5" y="172"/>
                    </a:lnTo>
                    <a:lnTo>
                      <a:pt x="11" y="172"/>
                    </a:lnTo>
                    <a:lnTo>
                      <a:pt x="11" y="172"/>
                    </a:lnTo>
                    <a:lnTo>
                      <a:pt x="11" y="172"/>
                    </a:lnTo>
                    <a:lnTo>
                      <a:pt x="16" y="172"/>
                    </a:lnTo>
                    <a:lnTo>
                      <a:pt x="16" y="172"/>
                    </a:lnTo>
                    <a:lnTo>
                      <a:pt x="16" y="172"/>
                    </a:lnTo>
                    <a:lnTo>
                      <a:pt x="21" y="172"/>
                    </a:lnTo>
                    <a:lnTo>
                      <a:pt x="21" y="172"/>
                    </a:lnTo>
                    <a:lnTo>
                      <a:pt x="26" y="172"/>
                    </a:lnTo>
                    <a:lnTo>
                      <a:pt x="26" y="172"/>
                    </a:lnTo>
                    <a:lnTo>
                      <a:pt x="31" y="172"/>
                    </a:lnTo>
                    <a:lnTo>
                      <a:pt x="31" y="172"/>
                    </a:lnTo>
                    <a:lnTo>
                      <a:pt x="36" y="172"/>
                    </a:lnTo>
                    <a:lnTo>
                      <a:pt x="36" y="177"/>
                    </a:lnTo>
                    <a:lnTo>
                      <a:pt x="36" y="177"/>
                    </a:lnTo>
                    <a:lnTo>
                      <a:pt x="41" y="177"/>
                    </a:lnTo>
                    <a:lnTo>
                      <a:pt x="41" y="177"/>
                    </a:lnTo>
                    <a:lnTo>
                      <a:pt x="46" y="182"/>
                    </a:lnTo>
                    <a:lnTo>
                      <a:pt x="46" y="182"/>
                    </a:lnTo>
                    <a:lnTo>
                      <a:pt x="51" y="182"/>
                    </a:lnTo>
                    <a:lnTo>
                      <a:pt x="51" y="187"/>
                    </a:lnTo>
                    <a:lnTo>
                      <a:pt x="51" y="187"/>
                    </a:lnTo>
                    <a:lnTo>
                      <a:pt x="56" y="187"/>
                    </a:lnTo>
                    <a:lnTo>
                      <a:pt x="56" y="192"/>
                    </a:lnTo>
                    <a:lnTo>
                      <a:pt x="56" y="192"/>
                    </a:lnTo>
                    <a:lnTo>
                      <a:pt x="56" y="198"/>
                    </a:lnTo>
                    <a:lnTo>
                      <a:pt x="61" y="198"/>
                    </a:lnTo>
                    <a:lnTo>
                      <a:pt x="61" y="198"/>
                    </a:lnTo>
                    <a:lnTo>
                      <a:pt x="61" y="203"/>
                    </a:lnTo>
                    <a:lnTo>
                      <a:pt x="61" y="203"/>
                    </a:lnTo>
                    <a:lnTo>
                      <a:pt x="61" y="208"/>
                    </a:lnTo>
                    <a:lnTo>
                      <a:pt x="66" y="208"/>
                    </a:lnTo>
                    <a:lnTo>
                      <a:pt x="66" y="213"/>
                    </a:lnTo>
                    <a:lnTo>
                      <a:pt x="66" y="213"/>
                    </a:lnTo>
                    <a:lnTo>
                      <a:pt x="66" y="218"/>
                    </a:lnTo>
                    <a:lnTo>
                      <a:pt x="66" y="218"/>
                    </a:lnTo>
                    <a:lnTo>
                      <a:pt x="66" y="218"/>
                    </a:lnTo>
                    <a:lnTo>
                      <a:pt x="66" y="223"/>
                    </a:lnTo>
                    <a:lnTo>
                      <a:pt x="66" y="223"/>
                    </a:lnTo>
                    <a:lnTo>
                      <a:pt x="61" y="228"/>
                    </a:lnTo>
                    <a:lnTo>
                      <a:pt x="61" y="228"/>
                    </a:lnTo>
                    <a:lnTo>
                      <a:pt x="61" y="228"/>
                    </a:lnTo>
                    <a:lnTo>
                      <a:pt x="61" y="233"/>
                    </a:lnTo>
                    <a:lnTo>
                      <a:pt x="61" y="233"/>
                    </a:lnTo>
                    <a:lnTo>
                      <a:pt x="61" y="233"/>
                    </a:lnTo>
                    <a:lnTo>
                      <a:pt x="56" y="238"/>
                    </a:lnTo>
                    <a:lnTo>
                      <a:pt x="239"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 name="Oval 98">
                <a:extLst>
                  <a:ext uri="{FF2B5EF4-FFF2-40B4-BE49-F238E27FC236}">
                    <a16:creationId xmlns:a16="http://schemas.microsoft.com/office/drawing/2014/main" id="{778E7952-FC9D-46B3-7CD2-53E7F64DC46D}"/>
                  </a:ext>
                </a:extLst>
              </p:cNvPr>
              <p:cNvSpPr>
                <a:spLocks noChangeArrowheads="1"/>
              </p:cNvSpPr>
              <p:nvPr/>
            </p:nvSpPr>
            <p:spPr bwMode="auto">
              <a:xfrm>
                <a:off x="2425" y="995"/>
                <a:ext cx="249" cy="248"/>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100" name="Freeform 802">
                <a:extLst>
                  <a:ext uri="{FF2B5EF4-FFF2-40B4-BE49-F238E27FC236}">
                    <a16:creationId xmlns:a16="http://schemas.microsoft.com/office/drawing/2014/main" id="{CFBA34BC-E588-FA2A-4238-5A91FD6FF168}"/>
                  </a:ext>
                </a:extLst>
              </p:cNvPr>
              <p:cNvSpPr>
                <a:spLocks/>
              </p:cNvSpPr>
              <p:nvPr/>
            </p:nvSpPr>
            <p:spPr bwMode="auto">
              <a:xfrm>
                <a:off x="2572" y="1137"/>
                <a:ext cx="340" cy="350"/>
              </a:xfrm>
              <a:custGeom>
                <a:avLst/>
                <a:gdLst>
                  <a:gd name="T0" fmla="*/ 61 w 340"/>
                  <a:gd name="T1" fmla="*/ 10 h 350"/>
                  <a:gd name="T2" fmla="*/ 56 w 340"/>
                  <a:gd name="T3" fmla="*/ 5 h 350"/>
                  <a:gd name="T4" fmla="*/ 56 w 340"/>
                  <a:gd name="T5" fmla="*/ 5 h 350"/>
                  <a:gd name="T6" fmla="*/ 51 w 340"/>
                  <a:gd name="T7" fmla="*/ 5 h 350"/>
                  <a:gd name="T8" fmla="*/ 46 w 340"/>
                  <a:gd name="T9" fmla="*/ 5 h 350"/>
                  <a:gd name="T10" fmla="*/ 41 w 340"/>
                  <a:gd name="T11" fmla="*/ 0 h 350"/>
                  <a:gd name="T12" fmla="*/ 36 w 340"/>
                  <a:gd name="T13" fmla="*/ 5 h 350"/>
                  <a:gd name="T14" fmla="*/ 31 w 340"/>
                  <a:gd name="T15" fmla="*/ 5 h 350"/>
                  <a:gd name="T16" fmla="*/ 31 w 340"/>
                  <a:gd name="T17" fmla="*/ 5 h 350"/>
                  <a:gd name="T18" fmla="*/ 26 w 340"/>
                  <a:gd name="T19" fmla="*/ 10 h 350"/>
                  <a:gd name="T20" fmla="*/ 21 w 340"/>
                  <a:gd name="T21" fmla="*/ 10 h 350"/>
                  <a:gd name="T22" fmla="*/ 16 w 340"/>
                  <a:gd name="T23" fmla="*/ 15 h 350"/>
                  <a:gd name="T24" fmla="*/ 11 w 340"/>
                  <a:gd name="T25" fmla="*/ 15 h 350"/>
                  <a:gd name="T26" fmla="*/ 11 w 340"/>
                  <a:gd name="T27" fmla="*/ 20 h 350"/>
                  <a:gd name="T28" fmla="*/ 6 w 340"/>
                  <a:gd name="T29" fmla="*/ 25 h 350"/>
                  <a:gd name="T30" fmla="*/ 6 w 340"/>
                  <a:gd name="T31" fmla="*/ 30 h 350"/>
                  <a:gd name="T32" fmla="*/ 0 w 340"/>
                  <a:gd name="T33" fmla="*/ 35 h 350"/>
                  <a:gd name="T34" fmla="*/ 0 w 340"/>
                  <a:gd name="T35" fmla="*/ 35 h 350"/>
                  <a:gd name="T36" fmla="*/ 0 w 340"/>
                  <a:gd name="T37" fmla="*/ 40 h 350"/>
                  <a:gd name="T38" fmla="*/ 0 w 340"/>
                  <a:gd name="T39" fmla="*/ 45 h 350"/>
                  <a:gd name="T40" fmla="*/ 0 w 340"/>
                  <a:gd name="T41" fmla="*/ 50 h 350"/>
                  <a:gd name="T42" fmla="*/ 0 w 340"/>
                  <a:gd name="T43" fmla="*/ 56 h 350"/>
                  <a:gd name="T44" fmla="*/ 0 w 340"/>
                  <a:gd name="T45" fmla="*/ 61 h 350"/>
                  <a:gd name="T46" fmla="*/ 6 w 340"/>
                  <a:gd name="T47" fmla="*/ 61 h 350"/>
                  <a:gd name="T48" fmla="*/ 6 w 340"/>
                  <a:gd name="T49" fmla="*/ 66 h 350"/>
                  <a:gd name="T50" fmla="*/ 279 w 340"/>
                  <a:gd name="T51" fmla="*/ 345 h 350"/>
                  <a:gd name="T52" fmla="*/ 279 w 340"/>
                  <a:gd name="T53" fmla="*/ 345 h 350"/>
                  <a:gd name="T54" fmla="*/ 274 w 340"/>
                  <a:gd name="T55" fmla="*/ 340 h 350"/>
                  <a:gd name="T56" fmla="*/ 274 w 340"/>
                  <a:gd name="T57" fmla="*/ 335 h 350"/>
                  <a:gd name="T58" fmla="*/ 274 w 340"/>
                  <a:gd name="T59" fmla="*/ 330 h 350"/>
                  <a:gd name="T60" fmla="*/ 274 w 340"/>
                  <a:gd name="T61" fmla="*/ 330 h 350"/>
                  <a:gd name="T62" fmla="*/ 274 w 340"/>
                  <a:gd name="T63" fmla="*/ 325 h 350"/>
                  <a:gd name="T64" fmla="*/ 274 w 340"/>
                  <a:gd name="T65" fmla="*/ 319 h 350"/>
                  <a:gd name="T66" fmla="*/ 279 w 340"/>
                  <a:gd name="T67" fmla="*/ 314 h 350"/>
                  <a:gd name="T68" fmla="*/ 279 w 340"/>
                  <a:gd name="T69" fmla="*/ 309 h 350"/>
                  <a:gd name="T70" fmla="*/ 285 w 340"/>
                  <a:gd name="T71" fmla="*/ 304 h 350"/>
                  <a:gd name="T72" fmla="*/ 285 w 340"/>
                  <a:gd name="T73" fmla="*/ 299 h 350"/>
                  <a:gd name="T74" fmla="*/ 290 w 340"/>
                  <a:gd name="T75" fmla="*/ 299 h 350"/>
                  <a:gd name="T76" fmla="*/ 295 w 340"/>
                  <a:gd name="T77" fmla="*/ 294 h 350"/>
                  <a:gd name="T78" fmla="*/ 300 w 340"/>
                  <a:gd name="T79" fmla="*/ 289 h 350"/>
                  <a:gd name="T80" fmla="*/ 300 w 340"/>
                  <a:gd name="T81" fmla="*/ 289 h 350"/>
                  <a:gd name="T82" fmla="*/ 305 w 340"/>
                  <a:gd name="T83" fmla="*/ 289 h 350"/>
                  <a:gd name="T84" fmla="*/ 310 w 340"/>
                  <a:gd name="T85" fmla="*/ 284 h 350"/>
                  <a:gd name="T86" fmla="*/ 315 w 340"/>
                  <a:gd name="T87" fmla="*/ 284 h 350"/>
                  <a:gd name="T88" fmla="*/ 320 w 340"/>
                  <a:gd name="T89" fmla="*/ 284 h 350"/>
                  <a:gd name="T90" fmla="*/ 325 w 340"/>
                  <a:gd name="T91" fmla="*/ 284 h 350"/>
                  <a:gd name="T92" fmla="*/ 330 w 340"/>
                  <a:gd name="T93" fmla="*/ 284 h 350"/>
                  <a:gd name="T94" fmla="*/ 335 w 340"/>
                  <a:gd name="T95" fmla="*/ 289 h 350"/>
                  <a:gd name="T96" fmla="*/ 335 w 340"/>
                  <a:gd name="T97" fmla="*/ 289 h 350"/>
                  <a:gd name="T98" fmla="*/ 340 w 340"/>
                  <a:gd name="T99" fmla="*/ 294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0" h="350">
                    <a:moveTo>
                      <a:pt x="61" y="10"/>
                    </a:moveTo>
                    <a:lnTo>
                      <a:pt x="61" y="10"/>
                    </a:lnTo>
                    <a:lnTo>
                      <a:pt x="61" y="5"/>
                    </a:lnTo>
                    <a:lnTo>
                      <a:pt x="56" y="5"/>
                    </a:lnTo>
                    <a:lnTo>
                      <a:pt x="56" y="5"/>
                    </a:lnTo>
                    <a:lnTo>
                      <a:pt x="56" y="5"/>
                    </a:lnTo>
                    <a:lnTo>
                      <a:pt x="51" y="5"/>
                    </a:lnTo>
                    <a:lnTo>
                      <a:pt x="51" y="5"/>
                    </a:lnTo>
                    <a:lnTo>
                      <a:pt x="46" y="5"/>
                    </a:lnTo>
                    <a:lnTo>
                      <a:pt x="46" y="5"/>
                    </a:lnTo>
                    <a:lnTo>
                      <a:pt x="46" y="0"/>
                    </a:lnTo>
                    <a:lnTo>
                      <a:pt x="41" y="0"/>
                    </a:lnTo>
                    <a:lnTo>
                      <a:pt x="41" y="5"/>
                    </a:lnTo>
                    <a:lnTo>
                      <a:pt x="36" y="5"/>
                    </a:lnTo>
                    <a:lnTo>
                      <a:pt x="36" y="5"/>
                    </a:lnTo>
                    <a:lnTo>
                      <a:pt x="31" y="5"/>
                    </a:lnTo>
                    <a:lnTo>
                      <a:pt x="31" y="5"/>
                    </a:lnTo>
                    <a:lnTo>
                      <a:pt x="31" y="5"/>
                    </a:lnTo>
                    <a:lnTo>
                      <a:pt x="26" y="5"/>
                    </a:lnTo>
                    <a:lnTo>
                      <a:pt x="26" y="10"/>
                    </a:lnTo>
                    <a:lnTo>
                      <a:pt x="21" y="10"/>
                    </a:lnTo>
                    <a:lnTo>
                      <a:pt x="21" y="10"/>
                    </a:lnTo>
                    <a:lnTo>
                      <a:pt x="16" y="10"/>
                    </a:lnTo>
                    <a:lnTo>
                      <a:pt x="16" y="15"/>
                    </a:lnTo>
                    <a:lnTo>
                      <a:pt x="16" y="15"/>
                    </a:lnTo>
                    <a:lnTo>
                      <a:pt x="11" y="15"/>
                    </a:lnTo>
                    <a:lnTo>
                      <a:pt x="11" y="20"/>
                    </a:lnTo>
                    <a:lnTo>
                      <a:pt x="11" y="20"/>
                    </a:lnTo>
                    <a:lnTo>
                      <a:pt x="6" y="20"/>
                    </a:lnTo>
                    <a:lnTo>
                      <a:pt x="6" y="25"/>
                    </a:lnTo>
                    <a:lnTo>
                      <a:pt x="6" y="25"/>
                    </a:lnTo>
                    <a:lnTo>
                      <a:pt x="6" y="30"/>
                    </a:lnTo>
                    <a:lnTo>
                      <a:pt x="0" y="30"/>
                    </a:lnTo>
                    <a:lnTo>
                      <a:pt x="0" y="35"/>
                    </a:lnTo>
                    <a:lnTo>
                      <a:pt x="0" y="35"/>
                    </a:lnTo>
                    <a:lnTo>
                      <a:pt x="0" y="35"/>
                    </a:lnTo>
                    <a:lnTo>
                      <a:pt x="0" y="40"/>
                    </a:lnTo>
                    <a:lnTo>
                      <a:pt x="0" y="40"/>
                    </a:lnTo>
                    <a:lnTo>
                      <a:pt x="0" y="45"/>
                    </a:lnTo>
                    <a:lnTo>
                      <a:pt x="0" y="45"/>
                    </a:lnTo>
                    <a:lnTo>
                      <a:pt x="0" y="50"/>
                    </a:lnTo>
                    <a:lnTo>
                      <a:pt x="0" y="50"/>
                    </a:lnTo>
                    <a:lnTo>
                      <a:pt x="0" y="50"/>
                    </a:lnTo>
                    <a:lnTo>
                      <a:pt x="0" y="56"/>
                    </a:lnTo>
                    <a:lnTo>
                      <a:pt x="0" y="56"/>
                    </a:lnTo>
                    <a:lnTo>
                      <a:pt x="0" y="61"/>
                    </a:lnTo>
                    <a:lnTo>
                      <a:pt x="0" y="61"/>
                    </a:lnTo>
                    <a:lnTo>
                      <a:pt x="6" y="61"/>
                    </a:lnTo>
                    <a:lnTo>
                      <a:pt x="6" y="66"/>
                    </a:lnTo>
                    <a:lnTo>
                      <a:pt x="6" y="66"/>
                    </a:lnTo>
                    <a:lnTo>
                      <a:pt x="279" y="350"/>
                    </a:lnTo>
                    <a:lnTo>
                      <a:pt x="279" y="345"/>
                    </a:lnTo>
                    <a:lnTo>
                      <a:pt x="279" y="345"/>
                    </a:lnTo>
                    <a:lnTo>
                      <a:pt x="279" y="345"/>
                    </a:lnTo>
                    <a:lnTo>
                      <a:pt x="274" y="340"/>
                    </a:lnTo>
                    <a:lnTo>
                      <a:pt x="274" y="340"/>
                    </a:lnTo>
                    <a:lnTo>
                      <a:pt x="274" y="340"/>
                    </a:lnTo>
                    <a:lnTo>
                      <a:pt x="274" y="335"/>
                    </a:lnTo>
                    <a:lnTo>
                      <a:pt x="274" y="335"/>
                    </a:lnTo>
                    <a:lnTo>
                      <a:pt x="274" y="330"/>
                    </a:lnTo>
                    <a:lnTo>
                      <a:pt x="274" y="330"/>
                    </a:lnTo>
                    <a:lnTo>
                      <a:pt x="274" y="330"/>
                    </a:lnTo>
                    <a:lnTo>
                      <a:pt x="274" y="325"/>
                    </a:lnTo>
                    <a:lnTo>
                      <a:pt x="274" y="325"/>
                    </a:lnTo>
                    <a:lnTo>
                      <a:pt x="274" y="319"/>
                    </a:lnTo>
                    <a:lnTo>
                      <a:pt x="274" y="319"/>
                    </a:lnTo>
                    <a:lnTo>
                      <a:pt x="274" y="314"/>
                    </a:lnTo>
                    <a:lnTo>
                      <a:pt x="279" y="314"/>
                    </a:lnTo>
                    <a:lnTo>
                      <a:pt x="279" y="309"/>
                    </a:lnTo>
                    <a:lnTo>
                      <a:pt x="279" y="309"/>
                    </a:lnTo>
                    <a:lnTo>
                      <a:pt x="279" y="309"/>
                    </a:lnTo>
                    <a:lnTo>
                      <a:pt x="285" y="304"/>
                    </a:lnTo>
                    <a:lnTo>
                      <a:pt x="285" y="304"/>
                    </a:lnTo>
                    <a:lnTo>
                      <a:pt x="285" y="299"/>
                    </a:lnTo>
                    <a:lnTo>
                      <a:pt x="290" y="299"/>
                    </a:lnTo>
                    <a:lnTo>
                      <a:pt x="290" y="299"/>
                    </a:lnTo>
                    <a:lnTo>
                      <a:pt x="290" y="294"/>
                    </a:lnTo>
                    <a:lnTo>
                      <a:pt x="295" y="294"/>
                    </a:lnTo>
                    <a:lnTo>
                      <a:pt x="295" y="294"/>
                    </a:lnTo>
                    <a:lnTo>
                      <a:pt x="300" y="289"/>
                    </a:lnTo>
                    <a:lnTo>
                      <a:pt x="300" y="289"/>
                    </a:lnTo>
                    <a:lnTo>
                      <a:pt x="300" y="289"/>
                    </a:lnTo>
                    <a:lnTo>
                      <a:pt x="305" y="289"/>
                    </a:lnTo>
                    <a:lnTo>
                      <a:pt x="305" y="289"/>
                    </a:lnTo>
                    <a:lnTo>
                      <a:pt x="310" y="284"/>
                    </a:lnTo>
                    <a:lnTo>
                      <a:pt x="310" y="284"/>
                    </a:lnTo>
                    <a:lnTo>
                      <a:pt x="315" y="284"/>
                    </a:lnTo>
                    <a:lnTo>
                      <a:pt x="315" y="284"/>
                    </a:lnTo>
                    <a:lnTo>
                      <a:pt x="320" y="284"/>
                    </a:lnTo>
                    <a:lnTo>
                      <a:pt x="320" y="284"/>
                    </a:lnTo>
                    <a:lnTo>
                      <a:pt x="325" y="284"/>
                    </a:lnTo>
                    <a:lnTo>
                      <a:pt x="325" y="284"/>
                    </a:lnTo>
                    <a:lnTo>
                      <a:pt x="325" y="284"/>
                    </a:lnTo>
                    <a:lnTo>
                      <a:pt x="330" y="284"/>
                    </a:lnTo>
                    <a:lnTo>
                      <a:pt x="330" y="289"/>
                    </a:lnTo>
                    <a:lnTo>
                      <a:pt x="335" y="289"/>
                    </a:lnTo>
                    <a:lnTo>
                      <a:pt x="335" y="289"/>
                    </a:lnTo>
                    <a:lnTo>
                      <a:pt x="335" y="289"/>
                    </a:lnTo>
                    <a:lnTo>
                      <a:pt x="335" y="289"/>
                    </a:lnTo>
                    <a:lnTo>
                      <a:pt x="340" y="294"/>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1" name="Oval 100">
                <a:extLst>
                  <a:ext uri="{FF2B5EF4-FFF2-40B4-BE49-F238E27FC236}">
                    <a16:creationId xmlns:a16="http://schemas.microsoft.com/office/drawing/2014/main" id="{D02B9D85-1436-C008-E307-2E97112A188E}"/>
                  </a:ext>
                </a:extLst>
              </p:cNvPr>
              <p:cNvSpPr>
                <a:spLocks noChangeArrowheads="1"/>
              </p:cNvSpPr>
              <p:nvPr/>
            </p:nvSpPr>
            <p:spPr bwMode="auto">
              <a:xfrm>
                <a:off x="6261" y="1421"/>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02" name="Freeform 804">
                <a:extLst>
                  <a:ext uri="{FF2B5EF4-FFF2-40B4-BE49-F238E27FC236}">
                    <a16:creationId xmlns:a16="http://schemas.microsoft.com/office/drawing/2014/main" id="{16127CE6-81F7-F569-F3A9-07400AC4667B}"/>
                  </a:ext>
                </a:extLst>
              </p:cNvPr>
              <p:cNvSpPr>
                <a:spLocks/>
              </p:cNvSpPr>
              <p:nvPr/>
            </p:nvSpPr>
            <p:spPr bwMode="auto">
              <a:xfrm>
                <a:off x="5921" y="1522"/>
                <a:ext cx="360" cy="82"/>
              </a:xfrm>
              <a:custGeom>
                <a:avLst/>
                <a:gdLst>
                  <a:gd name="T0" fmla="*/ 350 w 360"/>
                  <a:gd name="T1" fmla="*/ 82 h 82"/>
                  <a:gd name="T2" fmla="*/ 355 w 360"/>
                  <a:gd name="T3" fmla="*/ 82 h 82"/>
                  <a:gd name="T4" fmla="*/ 355 w 360"/>
                  <a:gd name="T5" fmla="*/ 77 h 82"/>
                  <a:gd name="T6" fmla="*/ 355 w 360"/>
                  <a:gd name="T7" fmla="*/ 77 h 82"/>
                  <a:gd name="T8" fmla="*/ 355 w 360"/>
                  <a:gd name="T9" fmla="*/ 77 h 82"/>
                  <a:gd name="T10" fmla="*/ 355 w 360"/>
                  <a:gd name="T11" fmla="*/ 71 h 82"/>
                  <a:gd name="T12" fmla="*/ 360 w 360"/>
                  <a:gd name="T13" fmla="*/ 66 h 82"/>
                  <a:gd name="T14" fmla="*/ 360 w 360"/>
                  <a:gd name="T15" fmla="*/ 61 h 82"/>
                  <a:gd name="T16" fmla="*/ 360 w 360"/>
                  <a:gd name="T17" fmla="*/ 61 h 82"/>
                  <a:gd name="T18" fmla="*/ 360 w 360"/>
                  <a:gd name="T19" fmla="*/ 56 h 82"/>
                  <a:gd name="T20" fmla="*/ 360 w 360"/>
                  <a:gd name="T21" fmla="*/ 51 h 82"/>
                  <a:gd name="T22" fmla="*/ 360 w 360"/>
                  <a:gd name="T23" fmla="*/ 46 h 82"/>
                  <a:gd name="T24" fmla="*/ 360 w 360"/>
                  <a:gd name="T25" fmla="*/ 41 h 82"/>
                  <a:gd name="T26" fmla="*/ 360 w 360"/>
                  <a:gd name="T27" fmla="*/ 36 h 82"/>
                  <a:gd name="T28" fmla="*/ 360 w 360"/>
                  <a:gd name="T29" fmla="*/ 31 h 82"/>
                  <a:gd name="T30" fmla="*/ 360 w 360"/>
                  <a:gd name="T31" fmla="*/ 26 h 82"/>
                  <a:gd name="T32" fmla="*/ 360 w 360"/>
                  <a:gd name="T33" fmla="*/ 21 h 82"/>
                  <a:gd name="T34" fmla="*/ 360 w 360"/>
                  <a:gd name="T35" fmla="*/ 16 h 82"/>
                  <a:gd name="T36" fmla="*/ 360 w 360"/>
                  <a:gd name="T37" fmla="*/ 11 h 82"/>
                  <a:gd name="T38" fmla="*/ 355 w 360"/>
                  <a:gd name="T39" fmla="*/ 11 h 82"/>
                  <a:gd name="T40" fmla="*/ 355 w 360"/>
                  <a:gd name="T41" fmla="*/ 5 h 82"/>
                  <a:gd name="T42" fmla="*/ 355 w 360"/>
                  <a:gd name="T43" fmla="*/ 5 h 82"/>
                  <a:gd name="T44" fmla="*/ 355 w 360"/>
                  <a:gd name="T45" fmla="*/ 0 h 82"/>
                  <a:gd name="T46" fmla="*/ 355 w 360"/>
                  <a:gd name="T47" fmla="*/ 0 h 82"/>
                  <a:gd name="T48" fmla="*/ 350 w 360"/>
                  <a:gd name="T49" fmla="*/ 0 h 82"/>
                  <a:gd name="T50" fmla="*/ 5 w 360"/>
                  <a:gd name="T51" fmla="*/ 0 h 82"/>
                  <a:gd name="T52" fmla="*/ 5 w 360"/>
                  <a:gd name="T53" fmla="*/ 0 h 82"/>
                  <a:gd name="T54" fmla="*/ 5 w 360"/>
                  <a:gd name="T55" fmla="*/ 0 h 82"/>
                  <a:gd name="T56" fmla="*/ 5 w 360"/>
                  <a:gd name="T57" fmla="*/ 5 h 82"/>
                  <a:gd name="T58" fmla="*/ 5 w 360"/>
                  <a:gd name="T59" fmla="*/ 5 h 82"/>
                  <a:gd name="T60" fmla="*/ 10 w 360"/>
                  <a:gd name="T61" fmla="*/ 11 h 82"/>
                  <a:gd name="T62" fmla="*/ 10 w 360"/>
                  <a:gd name="T63" fmla="*/ 11 h 82"/>
                  <a:gd name="T64" fmla="*/ 10 w 360"/>
                  <a:gd name="T65" fmla="*/ 16 h 82"/>
                  <a:gd name="T66" fmla="*/ 10 w 360"/>
                  <a:gd name="T67" fmla="*/ 21 h 82"/>
                  <a:gd name="T68" fmla="*/ 10 w 360"/>
                  <a:gd name="T69" fmla="*/ 26 h 82"/>
                  <a:gd name="T70" fmla="*/ 10 w 360"/>
                  <a:gd name="T71" fmla="*/ 31 h 82"/>
                  <a:gd name="T72" fmla="*/ 10 w 360"/>
                  <a:gd name="T73" fmla="*/ 36 h 82"/>
                  <a:gd name="T74" fmla="*/ 10 w 360"/>
                  <a:gd name="T75" fmla="*/ 41 h 82"/>
                  <a:gd name="T76" fmla="*/ 10 w 360"/>
                  <a:gd name="T77" fmla="*/ 46 h 82"/>
                  <a:gd name="T78" fmla="*/ 10 w 360"/>
                  <a:gd name="T79" fmla="*/ 51 h 82"/>
                  <a:gd name="T80" fmla="*/ 10 w 360"/>
                  <a:gd name="T81" fmla="*/ 56 h 82"/>
                  <a:gd name="T82" fmla="*/ 10 w 360"/>
                  <a:gd name="T83" fmla="*/ 61 h 82"/>
                  <a:gd name="T84" fmla="*/ 10 w 360"/>
                  <a:gd name="T85" fmla="*/ 66 h 82"/>
                  <a:gd name="T86" fmla="*/ 5 w 360"/>
                  <a:gd name="T87" fmla="*/ 66 h 82"/>
                  <a:gd name="T88" fmla="*/ 5 w 360"/>
                  <a:gd name="T89" fmla="*/ 71 h 82"/>
                  <a:gd name="T90" fmla="*/ 5 w 360"/>
                  <a:gd name="T91" fmla="*/ 71 h 82"/>
                  <a:gd name="T92" fmla="*/ 5 w 360"/>
                  <a:gd name="T93" fmla="*/ 77 h 82"/>
                  <a:gd name="T94" fmla="*/ 5 w 360"/>
                  <a:gd name="T95" fmla="*/ 77 h 82"/>
                  <a:gd name="T96" fmla="*/ 5 w 360"/>
                  <a:gd name="T97" fmla="*/ 77 h 82"/>
                  <a:gd name="T98" fmla="*/ 0 w 360"/>
                  <a:gd name="T99"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0" h="82">
                    <a:moveTo>
                      <a:pt x="350" y="82"/>
                    </a:moveTo>
                    <a:lnTo>
                      <a:pt x="350" y="82"/>
                    </a:lnTo>
                    <a:lnTo>
                      <a:pt x="350" y="82"/>
                    </a:lnTo>
                    <a:lnTo>
                      <a:pt x="355" y="82"/>
                    </a:lnTo>
                    <a:lnTo>
                      <a:pt x="355" y="82"/>
                    </a:lnTo>
                    <a:lnTo>
                      <a:pt x="355" y="77"/>
                    </a:lnTo>
                    <a:lnTo>
                      <a:pt x="355" y="77"/>
                    </a:lnTo>
                    <a:lnTo>
                      <a:pt x="355" y="77"/>
                    </a:lnTo>
                    <a:lnTo>
                      <a:pt x="355" y="77"/>
                    </a:lnTo>
                    <a:lnTo>
                      <a:pt x="355" y="77"/>
                    </a:lnTo>
                    <a:lnTo>
                      <a:pt x="355" y="71"/>
                    </a:lnTo>
                    <a:lnTo>
                      <a:pt x="355" y="71"/>
                    </a:lnTo>
                    <a:lnTo>
                      <a:pt x="355" y="71"/>
                    </a:lnTo>
                    <a:lnTo>
                      <a:pt x="360" y="66"/>
                    </a:lnTo>
                    <a:lnTo>
                      <a:pt x="360" y="66"/>
                    </a:lnTo>
                    <a:lnTo>
                      <a:pt x="360" y="61"/>
                    </a:lnTo>
                    <a:lnTo>
                      <a:pt x="360" y="61"/>
                    </a:lnTo>
                    <a:lnTo>
                      <a:pt x="360" y="61"/>
                    </a:lnTo>
                    <a:lnTo>
                      <a:pt x="360" y="56"/>
                    </a:lnTo>
                    <a:lnTo>
                      <a:pt x="360" y="56"/>
                    </a:lnTo>
                    <a:lnTo>
                      <a:pt x="360" y="51"/>
                    </a:lnTo>
                    <a:lnTo>
                      <a:pt x="360" y="51"/>
                    </a:lnTo>
                    <a:lnTo>
                      <a:pt x="360" y="46"/>
                    </a:lnTo>
                    <a:lnTo>
                      <a:pt x="360" y="46"/>
                    </a:lnTo>
                    <a:lnTo>
                      <a:pt x="360" y="41"/>
                    </a:lnTo>
                    <a:lnTo>
                      <a:pt x="360" y="41"/>
                    </a:lnTo>
                    <a:lnTo>
                      <a:pt x="360" y="36"/>
                    </a:lnTo>
                    <a:lnTo>
                      <a:pt x="360" y="36"/>
                    </a:lnTo>
                    <a:lnTo>
                      <a:pt x="360" y="31"/>
                    </a:lnTo>
                    <a:lnTo>
                      <a:pt x="360" y="31"/>
                    </a:lnTo>
                    <a:lnTo>
                      <a:pt x="360" y="26"/>
                    </a:lnTo>
                    <a:lnTo>
                      <a:pt x="360" y="26"/>
                    </a:lnTo>
                    <a:lnTo>
                      <a:pt x="360" y="21"/>
                    </a:lnTo>
                    <a:lnTo>
                      <a:pt x="360" y="21"/>
                    </a:lnTo>
                    <a:lnTo>
                      <a:pt x="360" y="16"/>
                    </a:lnTo>
                    <a:lnTo>
                      <a:pt x="360" y="16"/>
                    </a:lnTo>
                    <a:lnTo>
                      <a:pt x="360" y="16"/>
                    </a:lnTo>
                    <a:lnTo>
                      <a:pt x="360" y="11"/>
                    </a:lnTo>
                    <a:lnTo>
                      <a:pt x="355" y="11"/>
                    </a:lnTo>
                    <a:lnTo>
                      <a:pt x="355" y="11"/>
                    </a:lnTo>
                    <a:lnTo>
                      <a:pt x="355" y="5"/>
                    </a:lnTo>
                    <a:lnTo>
                      <a:pt x="355" y="5"/>
                    </a:lnTo>
                    <a:lnTo>
                      <a:pt x="355" y="5"/>
                    </a:lnTo>
                    <a:lnTo>
                      <a:pt x="355" y="5"/>
                    </a:lnTo>
                    <a:lnTo>
                      <a:pt x="355" y="0"/>
                    </a:lnTo>
                    <a:lnTo>
                      <a:pt x="355" y="0"/>
                    </a:lnTo>
                    <a:lnTo>
                      <a:pt x="355" y="0"/>
                    </a:lnTo>
                    <a:lnTo>
                      <a:pt x="355" y="0"/>
                    </a:lnTo>
                    <a:lnTo>
                      <a:pt x="350" y="0"/>
                    </a:lnTo>
                    <a:lnTo>
                      <a:pt x="350" y="0"/>
                    </a:lnTo>
                    <a:lnTo>
                      <a:pt x="5" y="0"/>
                    </a:lnTo>
                    <a:lnTo>
                      <a:pt x="5" y="0"/>
                    </a:lnTo>
                    <a:lnTo>
                      <a:pt x="5" y="0"/>
                    </a:lnTo>
                    <a:lnTo>
                      <a:pt x="5" y="0"/>
                    </a:lnTo>
                    <a:lnTo>
                      <a:pt x="5" y="0"/>
                    </a:lnTo>
                    <a:lnTo>
                      <a:pt x="5" y="0"/>
                    </a:lnTo>
                    <a:lnTo>
                      <a:pt x="5" y="0"/>
                    </a:lnTo>
                    <a:lnTo>
                      <a:pt x="5" y="5"/>
                    </a:lnTo>
                    <a:lnTo>
                      <a:pt x="5" y="5"/>
                    </a:lnTo>
                    <a:lnTo>
                      <a:pt x="5" y="5"/>
                    </a:lnTo>
                    <a:lnTo>
                      <a:pt x="5" y="5"/>
                    </a:lnTo>
                    <a:lnTo>
                      <a:pt x="10" y="11"/>
                    </a:lnTo>
                    <a:lnTo>
                      <a:pt x="10" y="11"/>
                    </a:lnTo>
                    <a:lnTo>
                      <a:pt x="10" y="11"/>
                    </a:lnTo>
                    <a:lnTo>
                      <a:pt x="10" y="16"/>
                    </a:lnTo>
                    <a:lnTo>
                      <a:pt x="10" y="16"/>
                    </a:lnTo>
                    <a:lnTo>
                      <a:pt x="10" y="21"/>
                    </a:lnTo>
                    <a:lnTo>
                      <a:pt x="10" y="21"/>
                    </a:lnTo>
                    <a:lnTo>
                      <a:pt x="10" y="21"/>
                    </a:lnTo>
                    <a:lnTo>
                      <a:pt x="10" y="26"/>
                    </a:lnTo>
                    <a:lnTo>
                      <a:pt x="10" y="26"/>
                    </a:lnTo>
                    <a:lnTo>
                      <a:pt x="10" y="31"/>
                    </a:lnTo>
                    <a:lnTo>
                      <a:pt x="10" y="31"/>
                    </a:lnTo>
                    <a:lnTo>
                      <a:pt x="10" y="36"/>
                    </a:lnTo>
                    <a:lnTo>
                      <a:pt x="10" y="36"/>
                    </a:lnTo>
                    <a:lnTo>
                      <a:pt x="10" y="41"/>
                    </a:lnTo>
                    <a:lnTo>
                      <a:pt x="10" y="41"/>
                    </a:lnTo>
                    <a:lnTo>
                      <a:pt x="10" y="46"/>
                    </a:lnTo>
                    <a:lnTo>
                      <a:pt x="10" y="46"/>
                    </a:lnTo>
                    <a:lnTo>
                      <a:pt x="10" y="51"/>
                    </a:lnTo>
                    <a:lnTo>
                      <a:pt x="10" y="51"/>
                    </a:lnTo>
                    <a:lnTo>
                      <a:pt x="10" y="56"/>
                    </a:lnTo>
                    <a:lnTo>
                      <a:pt x="10" y="56"/>
                    </a:lnTo>
                    <a:lnTo>
                      <a:pt x="10" y="61"/>
                    </a:lnTo>
                    <a:lnTo>
                      <a:pt x="10" y="61"/>
                    </a:lnTo>
                    <a:lnTo>
                      <a:pt x="10" y="66"/>
                    </a:lnTo>
                    <a:lnTo>
                      <a:pt x="10" y="66"/>
                    </a:lnTo>
                    <a:lnTo>
                      <a:pt x="5" y="66"/>
                    </a:lnTo>
                    <a:lnTo>
                      <a:pt x="5" y="71"/>
                    </a:lnTo>
                    <a:lnTo>
                      <a:pt x="5" y="71"/>
                    </a:lnTo>
                    <a:lnTo>
                      <a:pt x="5" y="71"/>
                    </a:lnTo>
                    <a:lnTo>
                      <a:pt x="5" y="71"/>
                    </a:lnTo>
                    <a:lnTo>
                      <a:pt x="5" y="77"/>
                    </a:lnTo>
                    <a:lnTo>
                      <a:pt x="5" y="77"/>
                    </a:lnTo>
                    <a:lnTo>
                      <a:pt x="5" y="77"/>
                    </a:lnTo>
                    <a:lnTo>
                      <a:pt x="5" y="77"/>
                    </a:lnTo>
                    <a:lnTo>
                      <a:pt x="5" y="77"/>
                    </a:lnTo>
                    <a:lnTo>
                      <a:pt x="5" y="77"/>
                    </a:lnTo>
                    <a:lnTo>
                      <a:pt x="0" y="77"/>
                    </a:lnTo>
                    <a:lnTo>
                      <a:pt x="0" y="77"/>
                    </a:lnTo>
                    <a:lnTo>
                      <a:pt x="350" y="8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3" name="Freeform 805">
                <a:extLst>
                  <a:ext uri="{FF2B5EF4-FFF2-40B4-BE49-F238E27FC236}">
                    <a16:creationId xmlns:a16="http://schemas.microsoft.com/office/drawing/2014/main" id="{AC16CC0D-89E7-300F-388F-82DDF37E8338}"/>
                  </a:ext>
                </a:extLst>
              </p:cNvPr>
              <p:cNvSpPr>
                <a:spLocks/>
              </p:cNvSpPr>
              <p:nvPr/>
            </p:nvSpPr>
            <p:spPr bwMode="auto">
              <a:xfrm>
                <a:off x="6464" y="1309"/>
                <a:ext cx="310" cy="229"/>
              </a:xfrm>
              <a:custGeom>
                <a:avLst/>
                <a:gdLst>
                  <a:gd name="T0" fmla="*/ 10 w 310"/>
                  <a:gd name="T1" fmla="*/ 163 h 229"/>
                  <a:gd name="T2" fmla="*/ 5 w 310"/>
                  <a:gd name="T3" fmla="*/ 163 h 229"/>
                  <a:gd name="T4" fmla="*/ 5 w 310"/>
                  <a:gd name="T5" fmla="*/ 168 h 229"/>
                  <a:gd name="T6" fmla="*/ 5 w 310"/>
                  <a:gd name="T7" fmla="*/ 168 h 229"/>
                  <a:gd name="T8" fmla="*/ 5 w 310"/>
                  <a:gd name="T9" fmla="*/ 173 h 229"/>
                  <a:gd name="T10" fmla="*/ 0 w 310"/>
                  <a:gd name="T11" fmla="*/ 178 h 229"/>
                  <a:gd name="T12" fmla="*/ 5 w 310"/>
                  <a:gd name="T13" fmla="*/ 183 h 229"/>
                  <a:gd name="T14" fmla="*/ 5 w 310"/>
                  <a:gd name="T15" fmla="*/ 183 h 229"/>
                  <a:gd name="T16" fmla="*/ 5 w 310"/>
                  <a:gd name="T17" fmla="*/ 188 h 229"/>
                  <a:gd name="T18" fmla="*/ 5 w 310"/>
                  <a:gd name="T19" fmla="*/ 193 h 229"/>
                  <a:gd name="T20" fmla="*/ 10 w 310"/>
                  <a:gd name="T21" fmla="*/ 198 h 229"/>
                  <a:gd name="T22" fmla="*/ 10 w 310"/>
                  <a:gd name="T23" fmla="*/ 203 h 229"/>
                  <a:gd name="T24" fmla="*/ 15 w 310"/>
                  <a:gd name="T25" fmla="*/ 208 h 229"/>
                  <a:gd name="T26" fmla="*/ 15 w 310"/>
                  <a:gd name="T27" fmla="*/ 213 h 229"/>
                  <a:gd name="T28" fmla="*/ 20 w 310"/>
                  <a:gd name="T29" fmla="*/ 213 h 229"/>
                  <a:gd name="T30" fmla="*/ 25 w 310"/>
                  <a:gd name="T31" fmla="*/ 218 h 229"/>
                  <a:gd name="T32" fmla="*/ 25 w 310"/>
                  <a:gd name="T33" fmla="*/ 224 h 229"/>
                  <a:gd name="T34" fmla="*/ 30 w 310"/>
                  <a:gd name="T35" fmla="*/ 224 h 229"/>
                  <a:gd name="T36" fmla="*/ 36 w 310"/>
                  <a:gd name="T37" fmla="*/ 229 h 229"/>
                  <a:gd name="T38" fmla="*/ 36 w 310"/>
                  <a:gd name="T39" fmla="*/ 229 h 229"/>
                  <a:gd name="T40" fmla="*/ 41 w 310"/>
                  <a:gd name="T41" fmla="*/ 229 h 229"/>
                  <a:gd name="T42" fmla="*/ 46 w 310"/>
                  <a:gd name="T43" fmla="*/ 229 h 229"/>
                  <a:gd name="T44" fmla="*/ 46 w 310"/>
                  <a:gd name="T45" fmla="*/ 229 h 229"/>
                  <a:gd name="T46" fmla="*/ 51 w 310"/>
                  <a:gd name="T47" fmla="*/ 229 h 229"/>
                  <a:gd name="T48" fmla="*/ 51 w 310"/>
                  <a:gd name="T49" fmla="*/ 229 h 229"/>
                  <a:gd name="T50" fmla="*/ 310 w 310"/>
                  <a:gd name="T51" fmla="*/ 66 h 229"/>
                  <a:gd name="T52" fmla="*/ 304 w 310"/>
                  <a:gd name="T53" fmla="*/ 66 h 229"/>
                  <a:gd name="T54" fmla="*/ 304 w 310"/>
                  <a:gd name="T55" fmla="*/ 66 h 229"/>
                  <a:gd name="T56" fmla="*/ 299 w 310"/>
                  <a:gd name="T57" fmla="*/ 66 h 229"/>
                  <a:gd name="T58" fmla="*/ 294 w 310"/>
                  <a:gd name="T59" fmla="*/ 66 h 229"/>
                  <a:gd name="T60" fmla="*/ 294 w 310"/>
                  <a:gd name="T61" fmla="*/ 66 h 229"/>
                  <a:gd name="T62" fmla="*/ 289 w 310"/>
                  <a:gd name="T63" fmla="*/ 61 h 229"/>
                  <a:gd name="T64" fmla="*/ 284 w 310"/>
                  <a:gd name="T65" fmla="*/ 61 h 229"/>
                  <a:gd name="T66" fmla="*/ 279 w 310"/>
                  <a:gd name="T67" fmla="*/ 56 h 229"/>
                  <a:gd name="T68" fmla="*/ 279 w 310"/>
                  <a:gd name="T69" fmla="*/ 56 h 229"/>
                  <a:gd name="T70" fmla="*/ 274 w 310"/>
                  <a:gd name="T71" fmla="*/ 51 h 229"/>
                  <a:gd name="T72" fmla="*/ 269 w 310"/>
                  <a:gd name="T73" fmla="*/ 46 h 229"/>
                  <a:gd name="T74" fmla="*/ 269 w 310"/>
                  <a:gd name="T75" fmla="*/ 41 h 229"/>
                  <a:gd name="T76" fmla="*/ 264 w 310"/>
                  <a:gd name="T77" fmla="*/ 36 h 229"/>
                  <a:gd name="T78" fmla="*/ 264 w 310"/>
                  <a:gd name="T79" fmla="*/ 31 h 229"/>
                  <a:gd name="T80" fmla="*/ 259 w 310"/>
                  <a:gd name="T81" fmla="*/ 31 h 229"/>
                  <a:gd name="T82" fmla="*/ 259 w 310"/>
                  <a:gd name="T83" fmla="*/ 26 h 229"/>
                  <a:gd name="T84" fmla="*/ 259 w 310"/>
                  <a:gd name="T85" fmla="*/ 21 h 229"/>
                  <a:gd name="T86" fmla="*/ 259 w 310"/>
                  <a:gd name="T87" fmla="*/ 16 h 229"/>
                  <a:gd name="T88" fmla="*/ 259 w 310"/>
                  <a:gd name="T89" fmla="*/ 10 h 229"/>
                  <a:gd name="T90" fmla="*/ 259 w 310"/>
                  <a:gd name="T91" fmla="*/ 5 h 229"/>
                  <a:gd name="T92" fmla="*/ 259 w 310"/>
                  <a:gd name="T93" fmla="*/ 5 h 229"/>
                  <a:gd name="T94" fmla="*/ 259 w 310"/>
                  <a:gd name="T95" fmla="*/ 0 h 229"/>
                  <a:gd name="T96" fmla="*/ 264 w 310"/>
                  <a:gd name="T97" fmla="*/ 0 h 229"/>
                  <a:gd name="T98" fmla="*/ 264 w 310"/>
                  <a:gd name="T9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0" h="229">
                    <a:moveTo>
                      <a:pt x="10" y="163"/>
                    </a:moveTo>
                    <a:lnTo>
                      <a:pt x="10" y="163"/>
                    </a:lnTo>
                    <a:lnTo>
                      <a:pt x="5" y="163"/>
                    </a:lnTo>
                    <a:lnTo>
                      <a:pt x="5" y="163"/>
                    </a:lnTo>
                    <a:lnTo>
                      <a:pt x="5" y="168"/>
                    </a:lnTo>
                    <a:lnTo>
                      <a:pt x="5" y="168"/>
                    </a:lnTo>
                    <a:lnTo>
                      <a:pt x="5" y="168"/>
                    </a:lnTo>
                    <a:lnTo>
                      <a:pt x="5" y="168"/>
                    </a:lnTo>
                    <a:lnTo>
                      <a:pt x="5" y="173"/>
                    </a:lnTo>
                    <a:lnTo>
                      <a:pt x="5" y="173"/>
                    </a:lnTo>
                    <a:lnTo>
                      <a:pt x="0" y="173"/>
                    </a:lnTo>
                    <a:lnTo>
                      <a:pt x="0" y="178"/>
                    </a:lnTo>
                    <a:lnTo>
                      <a:pt x="0" y="178"/>
                    </a:lnTo>
                    <a:lnTo>
                      <a:pt x="5" y="183"/>
                    </a:lnTo>
                    <a:lnTo>
                      <a:pt x="5" y="183"/>
                    </a:lnTo>
                    <a:lnTo>
                      <a:pt x="5" y="183"/>
                    </a:lnTo>
                    <a:lnTo>
                      <a:pt x="5" y="188"/>
                    </a:lnTo>
                    <a:lnTo>
                      <a:pt x="5" y="188"/>
                    </a:lnTo>
                    <a:lnTo>
                      <a:pt x="5" y="193"/>
                    </a:lnTo>
                    <a:lnTo>
                      <a:pt x="5" y="193"/>
                    </a:lnTo>
                    <a:lnTo>
                      <a:pt x="5" y="198"/>
                    </a:lnTo>
                    <a:lnTo>
                      <a:pt x="10" y="198"/>
                    </a:lnTo>
                    <a:lnTo>
                      <a:pt x="10" y="203"/>
                    </a:lnTo>
                    <a:lnTo>
                      <a:pt x="10" y="203"/>
                    </a:lnTo>
                    <a:lnTo>
                      <a:pt x="10" y="203"/>
                    </a:lnTo>
                    <a:lnTo>
                      <a:pt x="15" y="208"/>
                    </a:lnTo>
                    <a:lnTo>
                      <a:pt x="15" y="208"/>
                    </a:lnTo>
                    <a:lnTo>
                      <a:pt x="15" y="213"/>
                    </a:lnTo>
                    <a:lnTo>
                      <a:pt x="20" y="213"/>
                    </a:lnTo>
                    <a:lnTo>
                      <a:pt x="20" y="213"/>
                    </a:lnTo>
                    <a:lnTo>
                      <a:pt x="20" y="218"/>
                    </a:lnTo>
                    <a:lnTo>
                      <a:pt x="25" y="218"/>
                    </a:lnTo>
                    <a:lnTo>
                      <a:pt x="25" y="218"/>
                    </a:lnTo>
                    <a:lnTo>
                      <a:pt x="25" y="224"/>
                    </a:lnTo>
                    <a:lnTo>
                      <a:pt x="30" y="224"/>
                    </a:lnTo>
                    <a:lnTo>
                      <a:pt x="30" y="224"/>
                    </a:lnTo>
                    <a:lnTo>
                      <a:pt x="30" y="224"/>
                    </a:lnTo>
                    <a:lnTo>
                      <a:pt x="36" y="229"/>
                    </a:lnTo>
                    <a:lnTo>
                      <a:pt x="36" y="229"/>
                    </a:lnTo>
                    <a:lnTo>
                      <a:pt x="36" y="229"/>
                    </a:lnTo>
                    <a:lnTo>
                      <a:pt x="41" y="229"/>
                    </a:lnTo>
                    <a:lnTo>
                      <a:pt x="41" y="229"/>
                    </a:lnTo>
                    <a:lnTo>
                      <a:pt x="41" y="229"/>
                    </a:lnTo>
                    <a:lnTo>
                      <a:pt x="46" y="229"/>
                    </a:lnTo>
                    <a:lnTo>
                      <a:pt x="46" y="229"/>
                    </a:lnTo>
                    <a:lnTo>
                      <a:pt x="46" y="229"/>
                    </a:lnTo>
                    <a:lnTo>
                      <a:pt x="51" y="229"/>
                    </a:lnTo>
                    <a:lnTo>
                      <a:pt x="51" y="229"/>
                    </a:lnTo>
                    <a:lnTo>
                      <a:pt x="51" y="229"/>
                    </a:lnTo>
                    <a:lnTo>
                      <a:pt x="51" y="229"/>
                    </a:lnTo>
                    <a:lnTo>
                      <a:pt x="310" y="66"/>
                    </a:lnTo>
                    <a:lnTo>
                      <a:pt x="310" y="66"/>
                    </a:lnTo>
                    <a:lnTo>
                      <a:pt x="304" y="66"/>
                    </a:lnTo>
                    <a:lnTo>
                      <a:pt x="304" y="66"/>
                    </a:lnTo>
                    <a:lnTo>
                      <a:pt x="304" y="66"/>
                    </a:lnTo>
                    <a:lnTo>
                      <a:pt x="304" y="66"/>
                    </a:lnTo>
                    <a:lnTo>
                      <a:pt x="299" y="66"/>
                    </a:lnTo>
                    <a:lnTo>
                      <a:pt x="299" y="66"/>
                    </a:lnTo>
                    <a:lnTo>
                      <a:pt x="299" y="66"/>
                    </a:lnTo>
                    <a:lnTo>
                      <a:pt x="294" y="66"/>
                    </a:lnTo>
                    <a:lnTo>
                      <a:pt x="294" y="66"/>
                    </a:lnTo>
                    <a:lnTo>
                      <a:pt x="294" y="66"/>
                    </a:lnTo>
                    <a:lnTo>
                      <a:pt x="289" y="66"/>
                    </a:lnTo>
                    <a:lnTo>
                      <a:pt x="289" y="61"/>
                    </a:lnTo>
                    <a:lnTo>
                      <a:pt x="284" y="61"/>
                    </a:lnTo>
                    <a:lnTo>
                      <a:pt x="284" y="61"/>
                    </a:lnTo>
                    <a:lnTo>
                      <a:pt x="284" y="61"/>
                    </a:lnTo>
                    <a:lnTo>
                      <a:pt x="279" y="56"/>
                    </a:lnTo>
                    <a:lnTo>
                      <a:pt x="279" y="56"/>
                    </a:lnTo>
                    <a:lnTo>
                      <a:pt x="279" y="56"/>
                    </a:lnTo>
                    <a:lnTo>
                      <a:pt x="274" y="51"/>
                    </a:lnTo>
                    <a:lnTo>
                      <a:pt x="274" y="51"/>
                    </a:lnTo>
                    <a:lnTo>
                      <a:pt x="274" y="51"/>
                    </a:lnTo>
                    <a:lnTo>
                      <a:pt x="269" y="46"/>
                    </a:lnTo>
                    <a:lnTo>
                      <a:pt x="269" y="46"/>
                    </a:lnTo>
                    <a:lnTo>
                      <a:pt x="269" y="41"/>
                    </a:lnTo>
                    <a:lnTo>
                      <a:pt x="269" y="41"/>
                    </a:lnTo>
                    <a:lnTo>
                      <a:pt x="264" y="36"/>
                    </a:lnTo>
                    <a:lnTo>
                      <a:pt x="264" y="36"/>
                    </a:lnTo>
                    <a:lnTo>
                      <a:pt x="264" y="31"/>
                    </a:lnTo>
                    <a:lnTo>
                      <a:pt x="264" y="31"/>
                    </a:lnTo>
                    <a:lnTo>
                      <a:pt x="259" y="31"/>
                    </a:lnTo>
                    <a:lnTo>
                      <a:pt x="259" y="26"/>
                    </a:lnTo>
                    <a:lnTo>
                      <a:pt x="259" y="26"/>
                    </a:lnTo>
                    <a:lnTo>
                      <a:pt x="259" y="21"/>
                    </a:lnTo>
                    <a:lnTo>
                      <a:pt x="259" y="21"/>
                    </a:lnTo>
                    <a:lnTo>
                      <a:pt x="259" y="16"/>
                    </a:lnTo>
                    <a:lnTo>
                      <a:pt x="259" y="16"/>
                    </a:lnTo>
                    <a:lnTo>
                      <a:pt x="259" y="16"/>
                    </a:lnTo>
                    <a:lnTo>
                      <a:pt x="259" y="10"/>
                    </a:lnTo>
                    <a:lnTo>
                      <a:pt x="259" y="10"/>
                    </a:lnTo>
                    <a:lnTo>
                      <a:pt x="259" y="5"/>
                    </a:lnTo>
                    <a:lnTo>
                      <a:pt x="259" y="5"/>
                    </a:lnTo>
                    <a:lnTo>
                      <a:pt x="259" y="5"/>
                    </a:lnTo>
                    <a:lnTo>
                      <a:pt x="259" y="5"/>
                    </a:lnTo>
                    <a:lnTo>
                      <a:pt x="259" y="0"/>
                    </a:lnTo>
                    <a:lnTo>
                      <a:pt x="264" y="0"/>
                    </a:lnTo>
                    <a:lnTo>
                      <a:pt x="264" y="0"/>
                    </a:lnTo>
                    <a:lnTo>
                      <a:pt x="264" y="0"/>
                    </a:lnTo>
                    <a:lnTo>
                      <a:pt x="264" y="0"/>
                    </a:lnTo>
                    <a:lnTo>
                      <a:pt x="10" y="16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4" name="Oval 103">
                <a:extLst>
                  <a:ext uri="{FF2B5EF4-FFF2-40B4-BE49-F238E27FC236}">
                    <a16:creationId xmlns:a16="http://schemas.microsoft.com/office/drawing/2014/main" id="{36A429C2-6222-7654-BD30-768F7AC9E1D6}"/>
                  </a:ext>
                </a:extLst>
              </p:cNvPr>
              <p:cNvSpPr>
                <a:spLocks noChangeArrowheads="1"/>
              </p:cNvSpPr>
              <p:nvPr/>
            </p:nvSpPr>
            <p:spPr bwMode="auto">
              <a:xfrm>
                <a:off x="4226" y="3872"/>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05" name="Freeform 807">
                <a:extLst>
                  <a:ext uri="{FF2B5EF4-FFF2-40B4-BE49-F238E27FC236}">
                    <a16:creationId xmlns:a16="http://schemas.microsoft.com/office/drawing/2014/main" id="{C130B50A-9EC7-B2B2-74F5-2D3FAA633627}"/>
                  </a:ext>
                </a:extLst>
              </p:cNvPr>
              <p:cNvSpPr>
                <a:spLocks/>
              </p:cNvSpPr>
              <p:nvPr/>
            </p:nvSpPr>
            <p:spPr bwMode="auto">
              <a:xfrm>
                <a:off x="4348" y="3649"/>
                <a:ext cx="142" cy="294"/>
              </a:xfrm>
              <a:custGeom>
                <a:avLst/>
                <a:gdLst>
                  <a:gd name="T0" fmla="*/ 0 w 142"/>
                  <a:gd name="T1" fmla="*/ 258 h 294"/>
                  <a:gd name="T2" fmla="*/ 0 w 142"/>
                  <a:gd name="T3" fmla="*/ 264 h 294"/>
                  <a:gd name="T4" fmla="*/ 0 w 142"/>
                  <a:gd name="T5" fmla="*/ 264 h 294"/>
                  <a:gd name="T6" fmla="*/ 0 w 142"/>
                  <a:gd name="T7" fmla="*/ 269 h 294"/>
                  <a:gd name="T8" fmla="*/ 0 w 142"/>
                  <a:gd name="T9" fmla="*/ 274 h 294"/>
                  <a:gd name="T10" fmla="*/ 5 w 142"/>
                  <a:gd name="T11" fmla="*/ 279 h 294"/>
                  <a:gd name="T12" fmla="*/ 5 w 142"/>
                  <a:gd name="T13" fmla="*/ 279 h 294"/>
                  <a:gd name="T14" fmla="*/ 10 w 142"/>
                  <a:gd name="T15" fmla="*/ 284 h 294"/>
                  <a:gd name="T16" fmla="*/ 15 w 142"/>
                  <a:gd name="T17" fmla="*/ 284 h 294"/>
                  <a:gd name="T18" fmla="*/ 15 w 142"/>
                  <a:gd name="T19" fmla="*/ 289 h 294"/>
                  <a:gd name="T20" fmla="*/ 21 w 142"/>
                  <a:gd name="T21" fmla="*/ 289 h 294"/>
                  <a:gd name="T22" fmla="*/ 26 w 142"/>
                  <a:gd name="T23" fmla="*/ 294 h 294"/>
                  <a:gd name="T24" fmla="*/ 31 w 142"/>
                  <a:gd name="T25" fmla="*/ 294 h 294"/>
                  <a:gd name="T26" fmla="*/ 36 w 142"/>
                  <a:gd name="T27" fmla="*/ 294 h 294"/>
                  <a:gd name="T28" fmla="*/ 41 w 142"/>
                  <a:gd name="T29" fmla="*/ 294 h 294"/>
                  <a:gd name="T30" fmla="*/ 46 w 142"/>
                  <a:gd name="T31" fmla="*/ 294 h 294"/>
                  <a:gd name="T32" fmla="*/ 51 w 142"/>
                  <a:gd name="T33" fmla="*/ 294 h 294"/>
                  <a:gd name="T34" fmla="*/ 56 w 142"/>
                  <a:gd name="T35" fmla="*/ 294 h 294"/>
                  <a:gd name="T36" fmla="*/ 61 w 142"/>
                  <a:gd name="T37" fmla="*/ 294 h 294"/>
                  <a:gd name="T38" fmla="*/ 66 w 142"/>
                  <a:gd name="T39" fmla="*/ 289 h 294"/>
                  <a:gd name="T40" fmla="*/ 66 w 142"/>
                  <a:gd name="T41" fmla="*/ 289 h 294"/>
                  <a:gd name="T42" fmla="*/ 71 w 142"/>
                  <a:gd name="T43" fmla="*/ 284 h 294"/>
                  <a:gd name="T44" fmla="*/ 71 w 142"/>
                  <a:gd name="T45" fmla="*/ 284 h 294"/>
                  <a:gd name="T46" fmla="*/ 76 w 142"/>
                  <a:gd name="T47" fmla="*/ 279 h 294"/>
                  <a:gd name="T48" fmla="*/ 76 w 142"/>
                  <a:gd name="T49" fmla="*/ 279 h 294"/>
                  <a:gd name="T50" fmla="*/ 142 w 142"/>
                  <a:gd name="T51" fmla="*/ 20 h 294"/>
                  <a:gd name="T52" fmla="*/ 137 w 142"/>
                  <a:gd name="T53" fmla="*/ 25 h 294"/>
                  <a:gd name="T54" fmla="*/ 137 w 142"/>
                  <a:gd name="T55" fmla="*/ 30 h 294"/>
                  <a:gd name="T56" fmla="*/ 137 w 142"/>
                  <a:gd name="T57" fmla="*/ 30 h 294"/>
                  <a:gd name="T58" fmla="*/ 132 w 142"/>
                  <a:gd name="T59" fmla="*/ 35 h 294"/>
                  <a:gd name="T60" fmla="*/ 127 w 142"/>
                  <a:gd name="T61" fmla="*/ 35 h 294"/>
                  <a:gd name="T62" fmla="*/ 122 w 142"/>
                  <a:gd name="T63" fmla="*/ 35 h 294"/>
                  <a:gd name="T64" fmla="*/ 122 w 142"/>
                  <a:gd name="T65" fmla="*/ 35 h 294"/>
                  <a:gd name="T66" fmla="*/ 117 w 142"/>
                  <a:gd name="T67" fmla="*/ 40 h 294"/>
                  <a:gd name="T68" fmla="*/ 112 w 142"/>
                  <a:gd name="T69" fmla="*/ 40 h 294"/>
                  <a:gd name="T70" fmla="*/ 107 w 142"/>
                  <a:gd name="T71" fmla="*/ 40 h 294"/>
                  <a:gd name="T72" fmla="*/ 102 w 142"/>
                  <a:gd name="T73" fmla="*/ 35 h 294"/>
                  <a:gd name="T74" fmla="*/ 97 w 142"/>
                  <a:gd name="T75" fmla="*/ 35 h 294"/>
                  <a:gd name="T76" fmla="*/ 92 w 142"/>
                  <a:gd name="T77" fmla="*/ 35 h 294"/>
                  <a:gd name="T78" fmla="*/ 87 w 142"/>
                  <a:gd name="T79" fmla="*/ 30 h 294"/>
                  <a:gd name="T80" fmla="*/ 81 w 142"/>
                  <a:gd name="T81" fmla="*/ 30 h 294"/>
                  <a:gd name="T82" fmla="*/ 76 w 142"/>
                  <a:gd name="T83" fmla="*/ 25 h 294"/>
                  <a:gd name="T84" fmla="*/ 71 w 142"/>
                  <a:gd name="T85" fmla="*/ 25 h 294"/>
                  <a:gd name="T86" fmla="*/ 71 w 142"/>
                  <a:gd name="T87" fmla="*/ 20 h 294"/>
                  <a:gd name="T88" fmla="*/ 66 w 142"/>
                  <a:gd name="T89" fmla="*/ 20 h 294"/>
                  <a:gd name="T90" fmla="*/ 66 w 142"/>
                  <a:gd name="T91" fmla="*/ 15 h 294"/>
                  <a:gd name="T92" fmla="*/ 66 w 142"/>
                  <a:gd name="T93" fmla="*/ 10 h 294"/>
                  <a:gd name="T94" fmla="*/ 61 w 142"/>
                  <a:gd name="T95" fmla="*/ 5 h 294"/>
                  <a:gd name="T96" fmla="*/ 61 w 142"/>
                  <a:gd name="T97" fmla="*/ 5 h 294"/>
                  <a:gd name="T98" fmla="*/ 61 w 142"/>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294">
                    <a:moveTo>
                      <a:pt x="0" y="258"/>
                    </a:moveTo>
                    <a:lnTo>
                      <a:pt x="0" y="258"/>
                    </a:lnTo>
                    <a:lnTo>
                      <a:pt x="0" y="258"/>
                    </a:lnTo>
                    <a:lnTo>
                      <a:pt x="0" y="264"/>
                    </a:lnTo>
                    <a:lnTo>
                      <a:pt x="0" y="264"/>
                    </a:lnTo>
                    <a:lnTo>
                      <a:pt x="0" y="264"/>
                    </a:lnTo>
                    <a:lnTo>
                      <a:pt x="0" y="269"/>
                    </a:lnTo>
                    <a:lnTo>
                      <a:pt x="0" y="269"/>
                    </a:lnTo>
                    <a:lnTo>
                      <a:pt x="0" y="274"/>
                    </a:lnTo>
                    <a:lnTo>
                      <a:pt x="0" y="274"/>
                    </a:lnTo>
                    <a:lnTo>
                      <a:pt x="0" y="274"/>
                    </a:lnTo>
                    <a:lnTo>
                      <a:pt x="5" y="279"/>
                    </a:lnTo>
                    <a:lnTo>
                      <a:pt x="5" y="279"/>
                    </a:lnTo>
                    <a:lnTo>
                      <a:pt x="5" y="279"/>
                    </a:lnTo>
                    <a:lnTo>
                      <a:pt x="10" y="284"/>
                    </a:lnTo>
                    <a:lnTo>
                      <a:pt x="10" y="284"/>
                    </a:lnTo>
                    <a:lnTo>
                      <a:pt x="10" y="284"/>
                    </a:lnTo>
                    <a:lnTo>
                      <a:pt x="15" y="284"/>
                    </a:lnTo>
                    <a:lnTo>
                      <a:pt x="15" y="289"/>
                    </a:lnTo>
                    <a:lnTo>
                      <a:pt x="15" y="289"/>
                    </a:lnTo>
                    <a:lnTo>
                      <a:pt x="21" y="289"/>
                    </a:lnTo>
                    <a:lnTo>
                      <a:pt x="21" y="289"/>
                    </a:lnTo>
                    <a:lnTo>
                      <a:pt x="26" y="289"/>
                    </a:lnTo>
                    <a:lnTo>
                      <a:pt x="26" y="294"/>
                    </a:lnTo>
                    <a:lnTo>
                      <a:pt x="31" y="294"/>
                    </a:lnTo>
                    <a:lnTo>
                      <a:pt x="31" y="294"/>
                    </a:lnTo>
                    <a:lnTo>
                      <a:pt x="36" y="294"/>
                    </a:lnTo>
                    <a:lnTo>
                      <a:pt x="36" y="294"/>
                    </a:lnTo>
                    <a:lnTo>
                      <a:pt x="41" y="294"/>
                    </a:lnTo>
                    <a:lnTo>
                      <a:pt x="41" y="294"/>
                    </a:lnTo>
                    <a:lnTo>
                      <a:pt x="46" y="294"/>
                    </a:lnTo>
                    <a:lnTo>
                      <a:pt x="46" y="294"/>
                    </a:lnTo>
                    <a:lnTo>
                      <a:pt x="51" y="294"/>
                    </a:lnTo>
                    <a:lnTo>
                      <a:pt x="51" y="294"/>
                    </a:lnTo>
                    <a:lnTo>
                      <a:pt x="56" y="294"/>
                    </a:lnTo>
                    <a:lnTo>
                      <a:pt x="56" y="294"/>
                    </a:lnTo>
                    <a:lnTo>
                      <a:pt x="56" y="294"/>
                    </a:lnTo>
                    <a:lnTo>
                      <a:pt x="61" y="294"/>
                    </a:lnTo>
                    <a:lnTo>
                      <a:pt x="61" y="294"/>
                    </a:lnTo>
                    <a:lnTo>
                      <a:pt x="66" y="289"/>
                    </a:lnTo>
                    <a:lnTo>
                      <a:pt x="66" y="289"/>
                    </a:lnTo>
                    <a:lnTo>
                      <a:pt x="66" y="289"/>
                    </a:lnTo>
                    <a:lnTo>
                      <a:pt x="71" y="289"/>
                    </a:lnTo>
                    <a:lnTo>
                      <a:pt x="71" y="284"/>
                    </a:lnTo>
                    <a:lnTo>
                      <a:pt x="71" y="284"/>
                    </a:lnTo>
                    <a:lnTo>
                      <a:pt x="71" y="284"/>
                    </a:lnTo>
                    <a:lnTo>
                      <a:pt x="76" y="284"/>
                    </a:lnTo>
                    <a:lnTo>
                      <a:pt x="76" y="279"/>
                    </a:lnTo>
                    <a:lnTo>
                      <a:pt x="76" y="279"/>
                    </a:lnTo>
                    <a:lnTo>
                      <a:pt x="76" y="279"/>
                    </a:lnTo>
                    <a:lnTo>
                      <a:pt x="142" y="20"/>
                    </a:lnTo>
                    <a:lnTo>
                      <a:pt x="142" y="20"/>
                    </a:lnTo>
                    <a:lnTo>
                      <a:pt x="142" y="25"/>
                    </a:lnTo>
                    <a:lnTo>
                      <a:pt x="137" y="25"/>
                    </a:lnTo>
                    <a:lnTo>
                      <a:pt x="137" y="25"/>
                    </a:lnTo>
                    <a:lnTo>
                      <a:pt x="137" y="30"/>
                    </a:lnTo>
                    <a:lnTo>
                      <a:pt x="137" y="30"/>
                    </a:lnTo>
                    <a:lnTo>
                      <a:pt x="137" y="30"/>
                    </a:lnTo>
                    <a:lnTo>
                      <a:pt x="132" y="30"/>
                    </a:lnTo>
                    <a:lnTo>
                      <a:pt x="132" y="35"/>
                    </a:lnTo>
                    <a:lnTo>
                      <a:pt x="132" y="35"/>
                    </a:lnTo>
                    <a:lnTo>
                      <a:pt x="127" y="35"/>
                    </a:lnTo>
                    <a:lnTo>
                      <a:pt x="127" y="35"/>
                    </a:lnTo>
                    <a:lnTo>
                      <a:pt x="122" y="35"/>
                    </a:lnTo>
                    <a:lnTo>
                      <a:pt x="122" y="35"/>
                    </a:lnTo>
                    <a:lnTo>
                      <a:pt x="122" y="35"/>
                    </a:lnTo>
                    <a:lnTo>
                      <a:pt x="117" y="40"/>
                    </a:lnTo>
                    <a:lnTo>
                      <a:pt x="117" y="40"/>
                    </a:lnTo>
                    <a:lnTo>
                      <a:pt x="112" y="40"/>
                    </a:lnTo>
                    <a:lnTo>
                      <a:pt x="112" y="40"/>
                    </a:lnTo>
                    <a:lnTo>
                      <a:pt x="107" y="40"/>
                    </a:lnTo>
                    <a:lnTo>
                      <a:pt x="107" y="40"/>
                    </a:lnTo>
                    <a:lnTo>
                      <a:pt x="102" y="35"/>
                    </a:lnTo>
                    <a:lnTo>
                      <a:pt x="102" y="35"/>
                    </a:lnTo>
                    <a:lnTo>
                      <a:pt x="97" y="35"/>
                    </a:lnTo>
                    <a:lnTo>
                      <a:pt x="97" y="35"/>
                    </a:lnTo>
                    <a:lnTo>
                      <a:pt x="92" y="35"/>
                    </a:lnTo>
                    <a:lnTo>
                      <a:pt x="92" y="35"/>
                    </a:lnTo>
                    <a:lnTo>
                      <a:pt x="87" y="35"/>
                    </a:lnTo>
                    <a:lnTo>
                      <a:pt x="87" y="30"/>
                    </a:lnTo>
                    <a:lnTo>
                      <a:pt x="81" y="30"/>
                    </a:lnTo>
                    <a:lnTo>
                      <a:pt x="81" y="30"/>
                    </a:lnTo>
                    <a:lnTo>
                      <a:pt x="76" y="30"/>
                    </a:lnTo>
                    <a:lnTo>
                      <a:pt x="76" y="25"/>
                    </a:lnTo>
                    <a:lnTo>
                      <a:pt x="76" y="25"/>
                    </a:lnTo>
                    <a:lnTo>
                      <a:pt x="71" y="25"/>
                    </a:lnTo>
                    <a:lnTo>
                      <a:pt x="71" y="25"/>
                    </a:lnTo>
                    <a:lnTo>
                      <a:pt x="71" y="20"/>
                    </a:lnTo>
                    <a:lnTo>
                      <a:pt x="66" y="20"/>
                    </a:lnTo>
                    <a:lnTo>
                      <a:pt x="66" y="20"/>
                    </a:lnTo>
                    <a:lnTo>
                      <a:pt x="66" y="15"/>
                    </a:lnTo>
                    <a:lnTo>
                      <a:pt x="66" y="15"/>
                    </a:lnTo>
                    <a:lnTo>
                      <a:pt x="66" y="15"/>
                    </a:lnTo>
                    <a:lnTo>
                      <a:pt x="66" y="10"/>
                    </a:lnTo>
                    <a:lnTo>
                      <a:pt x="61" y="10"/>
                    </a:lnTo>
                    <a:lnTo>
                      <a:pt x="61" y="5"/>
                    </a:lnTo>
                    <a:lnTo>
                      <a:pt x="61" y="5"/>
                    </a:lnTo>
                    <a:lnTo>
                      <a:pt x="61" y="5"/>
                    </a:lnTo>
                    <a:lnTo>
                      <a:pt x="61" y="0"/>
                    </a:lnTo>
                    <a:lnTo>
                      <a:pt x="61" y="0"/>
                    </a:lnTo>
                    <a:lnTo>
                      <a:pt x="0" y="25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6" name="Freeform 808">
                <a:extLst>
                  <a:ext uri="{FF2B5EF4-FFF2-40B4-BE49-F238E27FC236}">
                    <a16:creationId xmlns:a16="http://schemas.microsoft.com/office/drawing/2014/main" id="{BA0F5FDC-B644-203D-CF82-9BA97C27DA7B}"/>
                  </a:ext>
                </a:extLst>
              </p:cNvPr>
              <p:cNvSpPr>
                <a:spLocks/>
              </p:cNvSpPr>
              <p:nvPr/>
            </p:nvSpPr>
            <p:spPr bwMode="auto">
              <a:xfrm>
                <a:off x="4333" y="4126"/>
                <a:ext cx="96" cy="258"/>
              </a:xfrm>
              <a:custGeom>
                <a:avLst/>
                <a:gdLst>
                  <a:gd name="T0" fmla="*/ 76 w 96"/>
                  <a:gd name="T1" fmla="*/ 5 h 258"/>
                  <a:gd name="T2" fmla="*/ 76 w 96"/>
                  <a:gd name="T3" fmla="*/ 5 h 258"/>
                  <a:gd name="T4" fmla="*/ 76 w 96"/>
                  <a:gd name="T5" fmla="*/ 5 h 258"/>
                  <a:gd name="T6" fmla="*/ 71 w 96"/>
                  <a:gd name="T7" fmla="*/ 5 h 258"/>
                  <a:gd name="T8" fmla="*/ 71 w 96"/>
                  <a:gd name="T9" fmla="*/ 0 h 258"/>
                  <a:gd name="T10" fmla="*/ 66 w 96"/>
                  <a:gd name="T11" fmla="*/ 0 h 258"/>
                  <a:gd name="T12" fmla="*/ 66 w 96"/>
                  <a:gd name="T13" fmla="*/ 0 h 258"/>
                  <a:gd name="T14" fmla="*/ 61 w 96"/>
                  <a:gd name="T15" fmla="*/ 0 h 258"/>
                  <a:gd name="T16" fmla="*/ 56 w 96"/>
                  <a:gd name="T17" fmla="*/ 0 h 258"/>
                  <a:gd name="T18" fmla="*/ 51 w 96"/>
                  <a:gd name="T19" fmla="*/ 0 h 258"/>
                  <a:gd name="T20" fmla="*/ 46 w 96"/>
                  <a:gd name="T21" fmla="*/ 0 h 258"/>
                  <a:gd name="T22" fmla="*/ 41 w 96"/>
                  <a:gd name="T23" fmla="*/ 0 h 258"/>
                  <a:gd name="T24" fmla="*/ 36 w 96"/>
                  <a:gd name="T25" fmla="*/ 0 h 258"/>
                  <a:gd name="T26" fmla="*/ 30 w 96"/>
                  <a:gd name="T27" fmla="*/ 0 h 258"/>
                  <a:gd name="T28" fmla="*/ 25 w 96"/>
                  <a:gd name="T29" fmla="*/ 0 h 258"/>
                  <a:gd name="T30" fmla="*/ 20 w 96"/>
                  <a:gd name="T31" fmla="*/ 0 h 258"/>
                  <a:gd name="T32" fmla="*/ 15 w 96"/>
                  <a:gd name="T33" fmla="*/ 0 h 258"/>
                  <a:gd name="T34" fmla="*/ 15 w 96"/>
                  <a:gd name="T35" fmla="*/ 5 h 258"/>
                  <a:gd name="T36" fmla="*/ 10 w 96"/>
                  <a:gd name="T37" fmla="*/ 5 h 258"/>
                  <a:gd name="T38" fmla="*/ 5 w 96"/>
                  <a:gd name="T39" fmla="*/ 5 h 258"/>
                  <a:gd name="T40" fmla="*/ 5 w 96"/>
                  <a:gd name="T41" fmla="*/ 5 h 258"/>
                  <a:gd name="T42" fmla="*/ 0 w 96"/>
                  <a:gd name="T43" fmla="*/ 10 h 258"/>
                  <a:gd name="T44" fmla="*/ 0 w 96"/>
                  <a:gd name="T45" fmla="*/ 10 h 258"/>
                  <a:gd name="T46" fmla="*/ 0 w 96"/>
                  <a:gd name="T47" fmla="*/ 10 h 258"/>
                  <a:gd name="T48" fmla="*/ 0 w 96"/>
                  <a:gd name="T49" fmla="*/ 10 h 258"/>
                  <a:gd name="T50" fmla="*/ 15 w 96"/>
                  <a:gd name="T51" fmla="*/ 258 h 258"/>
                  <a:gd name="T52" fmla="*/ 15 w 96"/>
                  <a:gd name="T53" fmla="*/ 258 h 258"/>
                  <a:gd name="T54" fmla="*/ 20 w 96"/>
                  <a:gd name="T55" fmla="*/ 258 h 258"/>
                  <a:gd name="T56" fmla="*/ 20 w 96"/>
                  <a:gd name="T57" fmla="*/ 253 h 258"/>
                  <a:gd name="T58" fmla="*/ 20 w 96"/>
                  <a:gd name="T59" fmla="*/ 253 h 258"/>
                  <a:gd name="T60" fmla="*/ 25 w 96"/>
                  <a:gd name="T61" fmla="*/ 253 h 258"/>
                  <a:gd name="T62" fmla="*/ 30 w 96"/>
                  <a:gd name="T63" fmla="*/ 253 h 258"/>
                  <a:gd name="T64" fmla="*/ 36 w 96"/>
                  <a:gd name="T65" fmla="*/ 248 h 258"/>
                  <a:gd name="T66" fmla="*/ 36 w 96"/>
                  <a:gd name="T67" fmla="*/ 248 h 258"/>
                  <a:gd name="T68" fmla="*/ 41 w 96"/>
                  <a:gd name="T69" fmla="*/ 248 h 258"/>
                  <a:gd name="T70" fmla="*/ 46 w 96"/>
                  <a:gd name="T71" fmla="*/ 248 h 258"/>
                  <a:gd name="T72" fmla="*/ 51 w 96"/>
                  <a:gd name="T73" fmla="*/ 248 h 258"/>
                  <a:gd name="T74" fmla="*/ 56 w 96"/>
                  <a:gd name="T75" fmla="*/ 248 h 258"/>
                  <a:gd name="T76" fmla="*/ 61 w 96"/>
                  <a:gd name="T77" fmla="*/ 248 h 258"/>
                  <a:gd name="T78" fmla="*/ 66 w 96"/>
                  <a:gd name="T79" fmla="*/ 248 h 258"/>
                  <a:gd name="T80" fmla="*/ 71 w 96"/>
                  <a:gd name="T81" fmla="*/ 248 h 258"/>
                  <a:gd name="T82" fmla="*/ 76 w 96"/>
                  <a:gd name="T83" fmla="*/ 248 h 258"/>
                  <a:gd name="T84" fmla="*/ 81 w 96"/>
                  <a:gd name="T85" fmla="*/ 248 h 258"/>
                  <a:gd name="T86" fmla="*/ 86 w 96"/>
                  <a:gd name="T87" fmla="*/ 248 h 258"/>
                  <a:gd name="T88" fmla="*/ 86 w 96"/>
                  <a:gd name="T89" fmla="*/ 248 h 258"/>
                  <a:gd name="T90" fmla="*/ 91 w 96"/>
                  <a:gd name="T91" fmla="*/ 248 h 258"/>
                  <a:gd name="T92" fmla="*/ 91 w 96"/>
                  <a:gd name="T93" fmla="*/ 248 h 258"/>
                  <a:gd name="T94" fmla="*/ 96 w 96"/>
                  <a:gd name="T95" fmla="*/ 253 h 258"/>
                  <a:gd name="T96" fmla="*/ 96 w 96"/>
                  <a:gd name="T97" fmla="*/ 253 h 258"/>
                  <a:gd name="T98" fmla="*/ 96 w 96"/>
                  <a:gd name="T99" fmla="*/ 25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 h="258">
                    <a:moveTo>
                      <a:pt x="76" y="5"/>
                    </a:moveTo>
                    <a:lnTo>
                      <a:pt x="76" y="5"/>
                    </a:lnTo>
                    <a:lnTo>
                      <a:pt x="76" y="5"/>
                    </a:lnTo>
                    <a:lnTo>
                      <a:pt x="76" y="5"/>
                    </a:lnTo>
                    <a:lnTo>
                      <a:pt x="76" y="5"/>
                    </a:lnTo>
                    <a:lnTo>
                      <a:pt x="76" y="5"/>
                    </a:lnTo>
                    <a:lnTo>
                      <a:pt x="76" y="5"/>
                    </a:lnTo>
                    <a:lnTo>
                      <a:pt x="71" y="5"/>
                    </a:lnTo>
                    <a:lnTo>
                      <a:pt x="71" y="0"/>
                    </a:lnTo>
                    <a:lnTo>
                      <a:pt x="71" y="0"/>
                    </a:lnTo>
                    <a:lnTo>
                      <a:pt x="71" y="0"/>
                    </a:lnTo>
                    <a:lnTo>
                      <a:pt x="66" y="0"/>
                    </a:lnTo>
                    <a:lnTo>
                      <a:pt x="66" y="0"/>
                    </a:lnTo>
                    <a:lnTo>
                      <a:pt x="66" y="0"/>
                    </a:lnTo>
                    <a:lnTo>
                      <a:pt x="61" y="0"/>
                    </a:lnTo>
                    <a:lnTo>
                      <a:pt x="61" y="0"/>
                    </a:lnTo>
                    <a:lnTo>
                      <a:pt x="56" y="0"/>
                    </a:lnTo>
                    <a:lnTo>
                      <a:pt x="56" y="0"/>
                    </a:lnTo>
                    <a:lnTo>
                      <a:pt x="56" y="0"/>
                    </a:lnTo>
                    <a:lnTo>
                      <a:pt x="51" y="0"/>
                    </a:lnTo>
                    <a:lnTo>
                      <a:pt x="51" y="0"/>
                    </a:lnTo>
                    <a:lnTo>
                      <a:pt x="46" y="0"/>
                    </a:lnTo>
                    <a:lnTo>
                      <a:pt x="46" y="0"/>
                    </a:lnTo>
                    <a:lnTo>
                      <a:pt x="41" y="0"/>
                    </a:lnTo>
                    <a:lnTo>
                      <a:pt x="41" y="0"/>
                    </a:lnTo>
                    <a:lnTo>
                      <a:pt x="36" y="0"/>
                    </a:lnTo>
                    <a:lnTo>
                      <a:pt x="36" y="0"/>
                    </a:lnTo>
                    <a:lnTo>
                      <a:pt x="30" y="0"/>
                    </a:lnTo>
                    <a:lnTo>
                      <a:pt x="30" y="0"/>
                    </a:lnTo>
                    <a:lnTo>
                      <a:pt x="25" y="0"/>
                    </a:lnTo>
                    <a:lnTo>
                      <a:pt x="25" y="0"/>
                    </a:lnTo>
                    <a:lnTo>
                      <a:pt x="20" y="0"/>
                    </a:lnTo>
                    <a:lnTo>
                      <a:pt x="20" y="0"/>
                    </a:lnTo>
                    <a:lnTo>
                      <a:pt x="15" y="0"/>
                    </a:lnTo>
                    <a:lnTo>
                      <a:pt x="15" y="5"/>
                    </a:lnTo>
                    <a:lnTo>
                      <a:pt x="15" y="5"/>
                    </a:lnTo>
                    <a:lnTo>
                      <a:pt x="10" y="5"/>
                    </a:lnTo>
                    <a:lnTo>
                      <a:pt x="10" y="5"/>
                    </a:lnTo>
                    <a:lnTo>
                      <a:pt x="5" y="5"/>
                    </a:lnTo>
                    <a:lnTo>
                      <a:pt x="5" y="5"/>
                    </a:lnTo>
                    <a:lnTo>
                      <a:pt x="5" y="5"/>
                    </a:lnTo>
                    <a:lnTo>
                      <a:pt x="5" y="5"/>
                    </a:lnTo>
                    <a:lnTo>
                      <a:pt x="0" y="10"/>
                    </a:lnTo>
                    <a:lnTo>
                      <a:pt x="0" y="10"/>
                    </a:lnTo>
                    <a:lnTo>
                      <a:pt x="0" y="10"/>
                    </a:lnTo>
                    <a:lnTo>
                      <a:pt x="0" y="10"/>
                    </a:lnTo>
                    <a:lnTo>
                      <a:pt x="0" y="10"/>
                    </a:lnTo>
                    <a:lnTo>
                      <a:pt x="0" y="10"/>
                    </a:lnTo>
                    <a:lnTo>
                      <a:pt x="0" y="10"/>
                    </a:lnTo>
                    <a:lnTo>
                      <a:pt x="0" y="10"/>
                    </a:lnTo>
                    <a:lnTo>
                      <a:pt x="15" y="258"/>
                    </a:lnTo>
                    <a:lnTo>
                      <a:pt x="15" y="258"/>
                    </a:lnTo>
                    <a:lnTo>
                      <a:pt x="15" y="258"/>
                    </a:lnTo>
                    <a:lnTo>
                      <a:pt x="15" y="258"/>
                    </a:lnTo>
                    <a:lnTo>
                      <a:pt x="15" y="258"/>
                    </a:lnTo>
                    <a:lnTo>
                      <a:pt x="20" y="258"/>
                    </a:lnTo>
                    <a:lnTo>
                      <a:pt x="20" y="253"/>
                    </a:lnTo>
                    <a:lnTo>
                      <a:pt x="20" y="253"/>
                    </a:lnTo>
                    <a:lnTo>
                      <a:pt x="20" y="253"/>
                    </a:lnTo>
                    <a:lnTo>
                      <a:pt x="20" y="253"/>
                    </a:lnTo>
                    <a:lnTo>
                      <a:pt x="25" y="253"/>
                    </a:lnTo>
                    <a:lnTo>
                      <a:pt x="25" y="253"/>
                    </a:lnTo>
                    <a:lnTo>
                      <a:pt x="25" y="253"/>
                    </a:lnTo>
                    <a:lnTo>
                      <a:pt x="30" y="253"/>
                    </a:lnTo>
                    <a:lnTo>
                      <a:pt x="30" y="248"/>
                    </a:lnTo>
                    <a:lnTo>
                      <a:pt x="36" y="248"/>
                    </a:lnTo>
                    <a:lnTo>
                      <a:pt x="36" y="248"/>
                    </a:lnTo>
                    <a:lnTo>
                      <a:pt x="36" y="248"/>
                    </a:lnTo>
                    <a:lnTo>
                      <a:pt x="41" y="248"/>
                    </a:lnTo>
                    <a:lnTo>
                      <a:pt x="41" y="248"/>
                    </a:lnTo>
                    <a:lnTo>
                      <a:pt x="46" y="248"/>
                    </a:lnTo>
                    <a:lnTo>
                      <a:pt x="46" y="248"/>
                    </a:lnTo>
                    <a:lnTo>
                      <a:pt x="51" y="248"/>
                    </a:lnTo>
                    <a:lnTo>
                      <a:pt x="51" y="248"/>
                    </a:lnTo>
                    <a:lnTo>
                      <a:pt x="56" y="248"/>
                    </a:lnTo>
                    <a:lnTo>
                      <a:pt x="56" y="248"/>
                    </a:lnTo>
                    <a:lnTo>
                      <a:pt x="61" y="248"/>
                    </a:lnTo>
                    <a:lnTo>
                      <a:pt x="61" y="248"/>
                    </a:lnTo>
                    <a:lnTo>
                      <a:pt x="66" y="248"/>
                    </a:lnTo>
                    <a:lnTo>
                      <a:pt x="66" y="248"/>
                    </a:lnTo>
                    <a:lnTo>
                      <a:pt x="71" y="248"/>
                    </a:lnTo>
                    <a:lnTo>
                      <a:pt x="71" y="248"/>
                    </a:lnTo>
                    <a:lnTo>
                      <a:pt x="76" y="248"/>
                    </a:lnTo>
                    <a:lnTo>
                      <a:pt x="76" y="248"/>
                    </a:lnTo>
                    <a:lnTo>
                      <a:pt x="81" y="248"/>
                    </a:lnTo>
                    <a:lnTo>
                      <a:pt x="81" y="248"/>
                    </a:lnTo>
                    <a:lnTo>
                      <a:pt x="81" y="248"/>
                    </a:lnTo>
                    <a:lnTo>
                      <a:pt x="86" y="248"/>
                    </a:lnTo>
                    <a:lnTo>
                      <a:pt x="86" y="248"/>
                    </a:lnTo>
                    <a:lnTo>
                      <a:pt x="86" y="248"/>
                    </a:lnTo>
                    <a:lnTo>
                      <a:pt x="91" y="248"/>
                    </a:lnTo>
                    <a:lnTo>
                      <a:pt x="91" y="248"/>
                    </a:lnTo>
                    <a:lnTo>
                      <a:pt x="91" y="248"/>
                    </a:lnTo>
                    <a:lnTo>
                      <a:pt x="91" y="248"/>
                    </a:lnTo>
                    <a:lnTo>
                      <a:pt x="96" y="248"/>
                    </a:lnTo>
                    <a:lnTo>
                      <a:pt x="96" y="253"/>
                    </a:lnTo>
                    <a:lnTo>
                      <a:pt x="96" y="253"/>
                    </a:lnTo>
                    <a:lnTo>
                      <a:pt x="96" y="253"/>
                    </a:lnTo>
                    <a:lnTo>
                      <a:pt x="96" y="253"/>
                    </a:lnTo>
                    <a:lnTo>
                      <a:pt x="96" y="253"/>
                    </a:lnTo>
                    <a:lnTo>
                      <a:pt x="76"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7" name="Oval 106">
                <a:extLst>
                  <a:ext uri="{FF2B5EF4-FFF2-40B4-BE49-F238E27FC236}">
                    <a16:creationId xmlns:a16="http://schemas.microsoft.com/office/drawing/2014/main" id="{0CBB1AC1-D09C-E9BE-5729-93CC4FD18D30}"/>
                  </a:ext>
                </a:extLst>
              </p:cNvPr>
              <p:cNvSpPr>
                <a:spLocks noChangeArrowheads="1"/>
              </p:cNvSpPr>
              <p:nvPr/>
            </p:nvSpPr>
            <p:spPr bwMode="auto">
              <a:xfrm>
                <a:off x="4216" y="1431"/>
                <a:ext cx="442" cy="442"/>
              </a:xfrm>
              <a:prstGeom prst="ellipse">
                <a:avLst/>
              </a:prstGeom>
              <a:solidFill>
                <a:srgbClr val="FF00FF"/>
              </a:solidFill>
              <a:ln w="3175">
                <a:solidFill>
                  <a:srgbClr val="FF00FF"/>
                </a:solidFill>
                <a:prstDash val="solid"/>
                <a:round/>
                <a:headEnd/>
                <a:tailEnd/>
              </a:ln>
            </p:spPr>
            <p:txBody>
              <a:bodyPr rot="0" vert="horz" wrap="square" lIns="91440" tIns="45720" rIns="91440" bIns="45720" anchor="t" anchorCtr="0" upright="1">
                <a:noAutofit/>
              </a:bodyPr>
              <a:lstStyle/>
              <a:p>
                <a:endParaRPr lang="en-US"/>
              </a:p>
            </p:txBody>
          </p:sp>
          <p:sp>
            <p:nvSpPr>
              <p:cNvPr id="108" name="Freeform 810">
                <a:extLst>
                  <a:ext uri="{FF2B5EF4-FFF2-40B4-BE49-F238E27FC236}">
                    <a16:creationId xmlns:a16="http://schemas.microsoft.com/office/drawing/2014/main" id="{B2FB1A30-CCAB-7F4C-F1AF-F01307A1A96F}"/>
                  </a:ext>
                </a:extLst>
              </p:cNvPr>
              <p:cNvSpPr>
                <a:spLocks/>
              </p:cNvSpPr>
              <p:nvPr/>
            </p:nvSpPr>
            <p:spPr bwMode="auto">
              <a:xfrm>
                <a:off x="3826" y="1426"/>
                <a:ext cx="441" cy="208"/>
              </a:xfrm>
              <a:custGeom>
                <a:avLst/>
                <a:gdLst>
                  <a:gd name="T0" fmla="*/ 416 w 441"/>
                  <a:gd name="T1" fmla="*/ 208 h 208"/>
                  <a:gd name="T2" fmla="*/ 416 w 441"/>
                  <a:gd name="T3" fmla="*/ 208 h 208"/>
                  <a:gd name="T4" fmla="*/ 416 w 441"/>
                  <a:gd name="T5" fmla="*/ 208 h 208"/>
                  <a:gd name="T6" fmla="*/ 421 w 441"/>
                  <a:gd name="T7" fmla="*/ 203 h 208"/>
                  <a:gd name="T8" fmla="*/ 421 w 441"/>
                  <a:gd name="T9" fmla="*/ 203 h 208"/>
                  <a:gd name="T10" fmla="*/ 426 w 441"/>
                  <a:gd name="T11" fmla="*/ 198 h 208"/>
                  <a:gd name="T12" fmla="*/ 426 w 441"/>
                  <a:gd name="T13" fmla="*/ 198 h 208"/>
                  <a:gd name="T14" fmla="*/ 431 w 441"/>
                  <a:gd name="T15" fmla="*/ 193 h 208"/>
                  <a:gd name="T16" fmla="*/ 431 w 441"/>
                  <a:gd name="T17" fmla="*/ 188 h 208"/>
                  <a:gd name="T18" fmla="*/ 436 w 441"/>
                  <a:gd name="T19" fmla="*/ 188 h 208"/>
                  <a:gd name="T20" fmla="*/ 436 w 441"/>
                  <a:gd name="T21" fmla="*/ 183 h 208"/>
                  <a:gd name="T22" fmla="*/ 436 w 441"/>
                  <a:gd name="T23" fmla="*/ 178 h 208"/>
                  <a:gd name="T24" fmla="*/ 441 w 441"/>
                  <a:gd name="T25" fmla="*/ 173 h 208"/>
                  <a:gd name="T26" fmla="*/ 441 w 441"/>
                  <a:gd name="T27" fmla="*/ 167 h 208"/>
                  <a:gd name="T28" fmla="*/ 441 w 441"/>
                  <a:gd name="T29" fmla="*/ 162 h 208"/>
                  <a:gd name="T30" fmla="*/ 441 w 441"/>
                  <a:gd name="T31" fmla="*/ 157 h 208"/>
                  <a:gd name="T32" fmla="*/ 441 w 441"/>
                  <a:gd name="T33" fmla="*/ 152 h 208"/>
                  <a:gd name="T34" fmla="*/ 441 w 441"/>
                  <a:gd name="T35" fmla="*/ 147 h 208"/>
                  <a:gd name="T36" fmla="*/ 441 w 441"/>
                  <a:gd name="T37" fmla="*/ 142 h 208"/>
                  <a:gd name="T38" fmla="*/ 441 w 441"/>
                  <a:gd name="T39" fmla="*/ 142 h 208"/>
                  <a:gd name="T40" fmla="*/ 441 w 441"/>
                  <a:gd name="T41" fmla="*/ 137 h 208"/>
                  <a:gd name="T42" fmla="*/ 441 w 441"/>
                  <a:gd name="T43" fmla="*/ 132 h 208"/>
                  <a:gd name="T44" fmla="*/ 441 w 441"/>
                  <a:gd name="T45" fmla="*/ 132 h 208"/>
                  <a:gd name="T46" fmla="*/ 436 w 441"/>
                  <a:gd name="T47" fmla="*/ 132 h 208"/>
                  <a:gd name="T48" fmla="*/ 436 w 441"/>
                  <a:gd name="T49" fmla="*/ 132 h 208"/>
                  <a:gd name="T50" fmla="*/ 20 w 441"/>
                  <a:gd name="T51" fmla="*/ 0 h 208"/>
                  <a:gd name="T52" fmla="*/ 25 w 441"/>
                  <a:gd name="T53" fmla="*/ 5 h 208"/>
                  <a:gd name="T54" fmla="*/ 25 w 441"/>
                  <a:gd name="T55" fmla="*/ 5 h 208"/>
                  <a:gd name="T56" fmla="*/ 25 w 441"/>
                  <a:gd name="T57" fmla="*/ 5 h 208"/>
                  <a:gd name="T58" fmla="*/ 25 w 441"/>
                  <a:gd name="T59" fmla="*/ 10 h 208"/>
                  <a:gd name="T60" fmla="*/ 25 w 441"/>
                  <a:gd name="T61" fmla="*/ 15 h 208"/>
                  <a:gd name="T62" fmla="*/ 25 w 441"/>
                  <a:gd name="T63" fmla="*/ 15 h 208"/>
                  <a:gd name="T64" fmla="*/ 25 w 441"/>
                  <a:gd name="T65" fmla="*/ 20 h 208"/>
                  <a:gd name="T66" fmla="*/ 25 w 441"/>
                  <a:gd name="T67" fmla="*/ 25 h 208"/>
                  <a:gd name="T68" fmla="*/ 25 w 441"/>
                  <a:gd name="T69" fmla="*/ 30 h 208"/>
                  <a:gd name="T70" fmla="*/ 25 w 441"/>
                  <a:gd name="T71" fmla="*/ 36 h 208"/>
                  <a:gd name="T72" fmla="*/ 25 w 441"/>
                  <a:gd name="T73" fmla="*/ 41 h 208"/>
                  <a:gd name="T74" fmla="*/ 20 w 441"/>
                  <a:gd name="T75" fmla="*/ 46 h 208"/>
                  <a:gd name="T76" fmla="*/ 20 w 441"/>
                  <a:gd name="T77" fmla="*/ 51 h 208"/>
                  <a:gd name="T78" fmla="*/ 20 w 441"/>
                  <a:gd name="T79" fmla="*/ 56 h 208"/>
                  <a:gd name="T80" fmla="*/ 15 w 441"/>
                  <a:gd name="T81" fmla="*/ 61 h 208"/>
                  <a:gd name="T82" fmla="*/ 15 w 441"/>
                  <a:gd name="T83" fmla="*/ 66 h 208"/>
                  <a:gd name="T84" fmla="*/ 15 w 441"/>
                  <a:gd name="T85" fmla="*/ 66 h 208"/>
                  <a:gd name="T86" fmla="*/ 10 w 441"/>
                  <a:gd name="T87" fmla="*/ 71 h 208"/>
                  <a:gd name="T88" fmla="*/ 10 w 441"/>
                  <a:gd name="T89" fmla="*/ 71 h 208"/>
                  <a:gd name="T90" fmla="*/ 5 w 441"/>
                  <a:gd name="T91" fmla="*/ 76 h 208"/>
                  <a:gd name="T92" fmla="*/ 5 w 441"/>
                  <a:gd name="T93" fmla="*/ 76 h 208"/>
                  <a:gd name="T94" fmla="*/ 0 w 441"/>
                  <a:gd name="T95" fmla="*/ 76 h 208"/>
                  <a:gd name="T96" fmla="*/ 0 w 441"/>
                  <a:gd name="T97" fmla="*/ 81 h 208"/>
                  <a:gd name="T98" fmla="*/ 0 w 441"/>
                  <a:gd name="T99"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1" h="208">
                    <a:moveTo>
                      <a:pt x="411" y="208"/>
                    </a:moveTo>
                    <a:lnTo>
                      <a:pt x="416" y="208"/>
                    </a:lnTo>
                    <a:lnTo>
                      <a:pt x="416" y="208"/>
                    </a:lnTo>
                    <a:lnTo>
                      <a:pt x="416" y="208"/>
                    </a:lnTo>
                    <a:lnTo>
                      <a:pt x="416" y="208"/>
                    </a:lnTo>
                    <a:lnTo>
                      <a:pt x="416" y="208"/>
                    </a:lnTo>
                    <a:lnTo>
                      <a:pt x="421" y="203"/>
                    </a:lnTo>
                    <a:lnTo>
                      <a:pt x="421" y="203"/>
                    </a:lnTo>
                    <a:lnTo>
                      <a:pt x="421" y="203"/>
                    </a:lnTo>
                    <a:lnTo>
                      <a:pt x="421" y="203"/>
                    </a:lnTo>
                    <a:lnTo>
                      <a:pt x="426" y="203"/>
                    </a:lnTo>
                    <a:lnTo>
                      <a:pt x="426" y="198"/>
                    </a:lnTo>
                    <a:lnTo>
                      <a:pt x="426" y="198"/>
                    </a:lnTo>
                    <a:lnTo>
                      <a:pt x="426" y="198"/>
                    </a:lnTo>
                    <a:lnTo>
                      <a:pt x="431" y="193"/>
                    </a:lnTo>
                    <a:lnTo>
                      <a:pt x="431" y="193"/>
                    </a:lnTo>
                    <a:lnTo>
                      <a:pt x="431" y="193"/>
                    </a:lnTo>
                    <a:lnTo>
                      <a:pt x="431" y="188"/>
                    </a:lnTo>
                    <a:lnTo>
                      <a:pt x="431" y="188"/>
                    </a:lnTo>
                    <a:lnTo>
                      <a:pt x="436" y="188"/>
                    </a:lnTo>
                    <a:lnTo>
                      <a:pt x="436" y="183"/>
                    </a:lnTo>
                    <a:lnTo>
                      <a:pt x="436" y="183"/>
                    </a:lnTo>
                    <a:lnTo>
                      <a:pt x="436" y="178"/>
                    </a:lnTo>
                    <a:lnTo>
                      <a:pt x="436" y="178"/>
                    </a:lnTo>
                    <a:lnTo>
                      <a:pt x="441" y="173"/>
                    </a:lnTo>
                    <a:lnTo>
                      <a:pt x="441" y="173"/>
                    </a:lnTo>
                    <a:lnTo>
                      <a:pt x="441" y="167"/>
                    </a:lnTo>
                    <a:lnTo>
                      <a:pt x="441" y="167"/>
                    </a:lnTo>
                    <a:lnTo>
                      <a:pt x="441" y="162"/>
                    </a:lnTo>
                    <a:lnTo>
                      <a:pt x="441" y="162"/>
                    </a:lnTo>
                    <a:lnTo>
                      <a:pt x="441" y="157"/>
                    </a:lnTo>
                    <a:lnTo>
                      <a:pt x="441" y="157"/>
                    </a:lnTo>
                    <a:lnTo>
                      <a:pt x="441" y="152"/>
                    </a:lnTo>
                    <a:lnTo>
                      <a:pt x="441" y="152"/>
                    </a:lnTo>
                    <a:lnTo>
                      <a:pt x="441" y="152"/>
                    </a:lnTo>
                    <a:lnTo>
                      <a:pt x="441" y="147"/>
                    </a:lnTo>
                    <a:lnTo>
                      <a:pt x="441" y="147"/>
                    </a:lnTo>
                    <a:lnTo>
                      <a:pt x="441" y="142"/>
                    </a:lnTo>
                    <a:lnTo>
                      <a:pt x="441" y="142"/>
                    </a:lnTo>
                    <a:lnTo>
                      <a:pt x="441" y="142"/>
                    </a:lnTo>
                    <a:lnTo>
                      <a:pt x="441" y="137"/>
                    </a:lnTo>
                    <a:lnTo>
                      <a:pt x="441" y="137"/>
                    </a:lnTo>
                    <a:lnTo>
                      <a:pt x="441" y="137"/>
                    </a:lnTo>
                    <a:lnTo>
                      <a:pt x="441" y="132"/>
                    </a:lnTo>
                    <a:lnTo>
                      <a:pt x="441" y="132"/>
                    </a:lnTo>
                    <a:lnTo>
                      <a:pt x="441" y="132"/>
                    </a:lnTo>
                    <a:lnTo>
                      <a:pt x="441" y="132"/>
                    </a:lnTo>
                    <a:lnTo>
                      <a:pt x="436" y="132"/>
                    </a:lnTo>
                    <a:lnTo>
                      <a:pt x="436" y="132"/>
                    </a:lnTo>
                    <a:lnTo>
                      <a:pt x="436" y="132"/>
                    </a:lnTo>
                    <a:lnTo>
                      <a:pt x="20" y="0"/>
                    </a:lnTo>
                    <a:lnTo>
                      <a:pt x="20" y="0"/>
                    </a:lnTo>
                    <a:lnTo>
                      <a:pt x="25" y="0"/>
                    </a:lnTo>
                    <a:lnTo>
                      <a:pt x="25" y="5"/>
                    </a:lnTo>
                    <a:lnTo>
                      <a:pt x="25" y="5"/>
                    </a:lnTo>
                    <a:lnTo>
                      <a:pt x="25" y="5"/>
                    </a:lnTo>
                    <a:lnTo>
                      <a:pt x="25" y="5"/>
                    </a:lnTo>
                    <a:lnTo>
                      <a:pt x="25" y="5"/>
                    </a:lnTo>
                    <a:lnTo>
                      <a:pt x="25" y="10"/>
                    </a:lnTo>
                    <a:lnTo>
                      <a:pt x="25" y="10"/>
                    </a:lnTo>
                    <a:lnTo>
                      <a:pt x="25" y="10"/>
                    </a:lnTo>
                    <a:lnTo>
                      <a:pt x="25" y="15"/>
                    </a:lnTo>
                    <a:lnTo>
                      <a:pt x="25" y="15"/>
                    </a:lnTo>
                    <a:lnTo>
                      <a:pt x="25" y="15"/>
                    </a:lnTo>
                    <a:lnTo>
                      <a:pt x="25" y="20"/>
                    </a:lnTo>
                    <a:lnTo>
                      <a:pt x="25" y="20"/>
                    </a:lnTo>
                    <a:lnTo>
                      <a:pt x="25" y="25"/>
                    </a:lnTo>
                    <a:lnTo>
                      <a:pt x="25" y="25"/>
                    </a:lnTo>
                    <a:lnTo>
                      <a:pt x="25" y="30"/>
                    </a:lnTo>
                    <a:lnTo>
                      <a:pt x="25" y="30"/>
                    </a:lnTo>
                    <a:lnTo>
                      <a:pt x="25" y="36"/>
                    </a:lnTo>
                    <a:lnTo>
                      <a:pt x="25" y="36"/>
                    </a:lnTo>
                    <a:lnTo>
                      <a:pt x="25" y="36"/>
                    </a:lnTo>
                    <a:lnTo>
                      <a:pt x="25" y="41"/>
                    </a:lnTo>
                    <a:lnTo>
                      <a:pt x="25" y="41"/>
                    </a:lnTo>
                    <a:lnTo>
                      <a:pt x="20" y="46"/>
                    </a:lnTo>
                    <a:lnTo>
                      <a:pt x="20" y="46"/>
                    </a:lnTo>
                    <a:lnTo>
                      <a:pt x="20" y="51"/>
                    </a:lnTo>
                    <a:lnTo>
                      <a:pt x="20" y="51"/>
                    </a:lnTo>
                    <a:lnTo>
                      <a:pt x="20" y="56"/>
                    </a:lnTo>
                    <a:lnTo>
                      <a:pt x="20" y="56"/>
                    </a:lnTo>
                    <a:lnTo>
                      <a:pt x="15" y="61"/>
                    </a:lnTo>
                    <a:lnTo>
                      <a:pt x="15" y="61"/>
                    </a:lnTo>
                    <a:lnTo>
                      <a:pt x="15" y="66"/>
                    </a:lnTo>
                    <a:lnTo>
                      <a:pt x="15" y="66"/>
                    </a:lnTo>
                    <a:lnTo>
                      <a:pt x="15" y="66"/>
                    </a:lnTo>
                    <a:lnTo>
                      <a:pt x="10" y="71"/>
                    </a:lnTo>
                    <a:lnTo>
                      <a:pt x="10" y="71"/>
                    </a:lnTo>
                    <a:lnTo>
                      <a:pt x="10" y="71"/>
                    </a:lnTo>
                    <a:lnTo>
                      <a:pt x="10" y="71"/>
                    </a:lnTo>
                    <a:lnTo>
                      <a:pt x="5" y="76"/>
                    </a:lnTo>
                    <a:lnTo>
                      <a:pt x="5" y="76"/>
                    </a:lnTo>
                    <a:lnTo>
                      <a:pt x="5" y="76"/>
                    </a:lnTo>
                    <a:lnTo>
                      <a:pt x="5" y="76"/>
                    </a:lnTo>
                    <a:lnTo>
                      <a:pt x="5" y="76"/>
                    </a:lnTo>
                    <a:lnTo>
                      <a:pt x="0" y="76"/>
                    </a:lnTo>
                    <a:lnTo>
                      <a:pt x="0" y="76"/>
                    </a:lnTo>
                    <a:lnTo>
                      <a:pt x="0" y="81"/>
                    </a:lnTo>
                    <a:lnTo>
                      <a:pt x="0" y="81"/>
                    </a:lnTo>
                    <a:lnTo>
                      <a:pt x="0" y="76"/>
                    </a:lnTo>
                    <a:lnTo>
                      <a:pt x="411" y="20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9" name="Freeform 811">
                <a:extLst>
                  <a:ext uri="{FF2B5EF4-FFF2-40B4-BE49-F238E27FC236}">
                    <a16:creationId xmlns:a16="http://schemas.microsoft.com/office/drawing/2014/main" id="{0AB4EEF0-CF0E-6C80-C8E0-5AC26E2FEAB4}"/>
                  </a:ext>
                </a:extLst>
              </p:cNvPr>
              <p:cNvSpPr>
                <a:spLocks/>
              </p:cNvSpPr>
              <p:nvPr/>
            </p:nvSpPr>
            <p:spPr bwMode="auto">
              <a:xfrm>
                <a:off x="4424" y="1817"/>
                <a:ext cx="153" cy="583"/>
              </a:xfrm>
              <a:custGeom>
                <a:avLst/>
                <a:gdLst>
                  <a:gd name="T0" fmla="*/ 82 w 153"/>
                  <a:gd name="T1" fmla="*/ 15 h 583"/>
                  <a:gd name="T2" fmla="*/ 82 w 153"/>
                  <a:gd name="T3" fmla="*/ 10 h 583"/>
                  <a:gd name="T4" fmla="*/ 76 w 153"/>
                  <a:gd name="T5" fmla="*/ 10 h 583"/>
                  <a:gd name="T6" fmla="*/ 76 w 153"/>
                  <a:gd name="T7" fmla="*/ 5 h 583"/>
                  <a:gd name="T8" fmla="*/ 71 w 153"/>
                  <a:gd name="T9" fmla="*/ 5 h 583"/>
                  <a:gd name="T10" fmla="*/ 71 w 153"/>
                  <a:gd name="T11" fmla="*/ 5 h 583"/>
                  <a:gd name="T12" fmla="*/ 66 w 153"/>
                  <a:gd name="T13" fmla="*/ 0 h 583"/>
                  <a:gd name="T14" fmla="*/ 61 w 153"/>
                  <a:gd name="T15" fmla="*/ 0 h 583"/>
                  <a:gd name="T16" fmla="*/ 56 w 153"/>
                  <a:gd name="T17" fmla="*/ 0 h 583"/>
                  <a:gd name="T18" fmla="*/ 51 w 153"/>
                  <a:gd name="T19" fmla="*/ 0 h 583"/>
                  <a:gd name="T20" fmla="*/ 46 w 153"/>
                  <a:gd name="T21" fmla="*/ 0 h 583"/>
                  <a:gd name="T22" fmla="*/ 41 w 153"/>
                  <a:gd name="T23" fmla="*/ 0 h 583"/>
                  <a:gd name="T24" fmla="*/ 36 w 153"/>
                  <a:gd name="T25" fmla="*/ 0 h 583"/>
                  <a:gd name="T26" fmla="*/ 31 w 153"/>
                  <a:gd name="T27" fmla="*/ 0 h 583"/>
                  <a:gd name="T28" fmla="*/ 26 w 153"/>
                  <a:gd name="T29" fmla="*/ 5 h 583"/>
                  <a:gd name="T30" fmla="*/ 21 w 153"/>
                  <a:gd name="T31" fmla="*/ 5 h 583"/>
                  <a:gd name="T32" fmla="*/ 16 w 153"/>
                  <a:gd name="T33" fmla="*/ 5 h 583"/>
                  <a:gd name="T34" fmla="*/ 16 w 153"/>
                  <a:gd name="T35" fmla="*/ 10 h 583"/>
                  <a:gd name="T36" fmla="*/ 11 w 153"/>
                  <a:gd name="T37" fmla="*/ 10 h 583"/>
                  <a:gd name="T38" fmla="*/ 5 w 153"/>
                  <a:gd name="T39" fmla="*/ 10 h 583"/>
                  <a:gd name="T40" fmla="*/ 5 w 153"/>
                  <a:gd name="T41" fmla="*/ 15 h 583"/>
                  <a:gd name="T42" fmla="*/ 5 w 153"/>
                  <a:gd name="T43" fmla="*/ 15 h 583"/>
                  <a:gd name="T44" fmla="*/ 0 w 153"/>
                  <a:gd name="T45" fmla="*/ 20 h 583"/>
                  <a:gd name="T46" fmla="*/ 0 w 153"/>
                  <a:gd name="T47" fmla="*/ 20 h 583"/>
                  <a:gd name="T48" fmla="*/ 0 w 153"/>
                  <a:gd name="T49" fmla="*/ 25 h 583"/>
                  <a:gd name="T50" fmla="*/ 71 w 153"/>
                  <a:gd name="T51" fmla="*/ 578 h 583"/>
                  <a:gd name="T52" fmla="*/ 71 w 153"/>
                  <a:gd name="T53" fmla="*/ 578 h 583"/>
                  <a:gd name="T54" fmla="*/ 71 w 153"/>
                  <a:gd name="T55" fmla="*/ 573 h 583"/>
                  <a:gd name="T56" fmla="*/ 71 w 153"/>
                  <a:gd name="T57" fmla="*/ 573 h 583"/>
                  <a:gd name="T58" fmla="*/ 76 w 153"/>
                  <a:gd name="T59" fmla="*/ 568 h 583"/>
                  <a:gd name="T60" fmla="*/ 76 w 153"/>
                  <a:gd name="T61" fmla="*/ 568 h 583"/>
                  <a:gd name="T62" fmla="*/ 82 w 153"/>
                  <a:gd name="T63" fmla="*/ 568 h 583"/>
                  <a:gd name="T64" fmla="*/ 87 w 153"/>
                  <a:gd name="T65" fmla="*/ 563 h 583"/>
                  <a:gd name="T66" fmla="*/ 87 w 153"/>
                  <a:gd name="T67" fmla="*/ 563 h 583"/>
                  <a:gd name="T68" fmla="*/ 92 w 153"/>
                  <a:gd name="T69" fmla="*/ 563 h 583"/>
                  <a:gd name="T70" fmla="*/ 97 w 153"/>
                  <a:gd name="T71" fmla="*/ 558 h 583"/>
                  <a:gd name="T72" fmla="*/ 102 w 153"/>
                  <a:gd name="T73" fmla="*/ 558 h 583"/>
                  <a:gd name="T74" fmla="*/ 107 w 153"/>
                  <a:gd name="T75" fmla="*/ 558 h 583"/>
                  <a:gd name="T76" fmla="*/ 112 w 153"/>
                  <a:gd name="T77" fmla="*/ 558 h 583"/>
                  <a:gd name="T78" fmla="*/ 117 w 153"/>
                  <a:gd name="T79" fmla="*/ 558 h 583"/>
                  <a:gd name="T80" fmla="*/ 122 w 153"/>
                  <a:gd name="T81" fmla="*/ 558 h 583"/>
                  <a:gd name="T82" fmla="*/ 127 w 153"/>
                  <a:gd name="T83" fmla="*/ 558 h 583"/>
                  <a:gd name="T84" fmla="*/ 132 w 153"/>
                  <a:gd name="T85" fmla="*/ 558 h 583"/>
                  <a:gd name="T86" fmla="*/ 137 w 153"/>
                  <a:gd name="T87" fmla="*/ 558 h 583"/>
                  <a:gd name="T88" fmla="*/ 142 w 153"/>
                  <a:gd name="T89" fmla="*/ 563 h 583"/>
                  <a:gd name="T90" fmla="*/ 142 w 153"/>
                  <a:gd name="T91" fmla="*/ 563 h 583"/>
                  <a:gd name="T92" fmla="*/ 147 w 153"/>
                  <a:gd name="T93" fmla="*/ 563 h 583"/>
                  <a:gd name="T94" fmla="*/ 147 w 153"/>
                  <a:gd name="T95" fmla="*/ 568 h 583"/>
                  <a:gd name="T96" fmla="*/ 147 w 153"/>
                  <a:gd name="T97" fmla="*/ 568 h 583"/>
                  <a:gd name="T98" fmla="*/ 153 w 153"/>
                  <a:gd name="T99" fmla="*/ 573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583">
                    <a:moveTo>
                      <a:pt x="82" y="15"/>
                    </a:moveTo>
                    <a:lnTo>
                      <a:pt x="82" y="15"/>
                    </a:lnTo>
                    <a:lnTo>
                      <a:pt x="82" y="15"/>
                    </a:lnTo>
                    <a:lnTo>
                      <a:pt x="82" y="10"/>
                    </a:lnTo>
                    <a:lnTo>
                      <a:pt x="76" y="10"/>
                    </a:lnTo>
                    <a:lnTo>
                      <a:pt x="76" y="10"/>
                    </a:lnTo>
                    <a:lnTo>
                      <a:pt x="76" y="10"/>
                    </a:lnTo>
                    <a:lnTo>
                      <a:pt x="76" y="5"/>
                    </a:lnTo>
                    <a:lnTo>
                      <a:pt x="76" y="5"/>
                    </a:lnTo>
                    <a:lnTo>
                      <a:pt x="71" y="5"/>
                    </a:lnTo>
                    <a:lnTo>
                      <a:pt x="71" y="5"/>
                    </a:lnTo>
                    <a:lnTo>
                      <a:pt x="71" y="5"/>
                    </a:lnTo>
                    <a:lnTo>
                      <a:pt x="66" y="5"/>
                    </a:lnTo>
                    <a:lnTo>
                      <a:pt x="66" y="0"/>
                    </a:lnTo>
                    <a:lnTo>
                      <a:pt x="61"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1" y="0"/>
                    </a:lnTo>
                    <a:lnTo>
                      <a:pt x="31" y="0"/>
                    </a:lnTo>
                    <a:lnTo>
                      <a:pt x="26" y="5"/>
                    </a:lnTo>
                    <a:lnTo>
                      <a:pt x="26" y="5"/>
                    </a:lnTo>
                    <a:lnTo>
                      <a:pt x="21" y="5"/>
                    </a:lnTo>
                    <a:lnTo>
                      <a:pt x="21" y="5"/>
                    </a:lnTo>
                    <a:lnTo>
                      <a:pt x="16" y="5"/>
                    </a:lnTo>
                    <a:lnTo>
                      <a:pt x="16" y="5"/>
                    </a:lnTo>
                    <a:lnTo>
                      <a:pt x="16" y="10"/>
                    </a:lnTo>
                    <a:lnTo>
                      <a:pt x="11" y="10"/>
                    </a:lnTo>
                    <a:lnTo>
                      <a:pt x="11" y="10"/>
                    </a:lnTo>
                    <a:lnTo>
                      <a:pt x="11" y="10"/>
                    </a:lnTo>
                    <a:lnTo>
                      <a:pt x="5" y="10"/>
                    </a:lnTo>
                    <a:lnTo>
                      <a:pt x="5" y="15"/>
                    </a:lnTo>
                    <a:lnTo>
                      <a:pt x="5" y="15"/>
                    </a:lnTo>
                    <a:lnTo>
                      <a:pt x="5" y="15"/>
                    </a:lnTo>
                    <a:lnTo>
                      <a:pt x="5" y="15"/>
                    </a:lnTo>
                    <a:lnTo>
                      <a:pt x="0" y="20"/>
                    </a:lnTo>
                    <a:lnTo>
                      <a:pt x="0" y="20"/>
                    </a:lnTo>
                    <a:lnTo>
                      <a:pt x="0" y="20"/>
                    </a:lnTo>
                    <a:lnTo>
                      <a:pt x="0" y="20"/>
                    </a:lnTo>
                    <a:lnTo>
                      <a:pt x="0" y="25"/>
                    </a:lnTo>
                    <a:lnTo>
                      <a:pt x="0" y="25"/>
                    </a:lnTo>
                    <a:lnTo>
                      <a:pt x="71" y="583"/>
                    </a:lnTo>
                    <a:lnTo>
                      <a:pt x="71" y="578"/>
                    </a:lnTo>
                    <a:lnTo>
                      <a:pt x="71" y="578"/>
                    </a:lnTo>
                    <a:lnTo>
                      <a:pt x="71" y="578"/>
                    </a:lnTo>
                    <a:lnTo>
                      <a:pt x="71" y="578"/>
                    </a:lnTo>
                    <a:lnTo>
                      <a:pt x="71" y="573"/>
                    </a:lnTo>
                    <a:lnTo>
                      <a:pt x="71" y="573"/>
                    </a:lnTo>
                    <a:lnTo>
                      <a:pt x="71" y="573"/>
                    </a:lnTo>
                    <a:lnTo>
                      <a:pt x="71" y="573"/>
                    </a:lnTo>
                    <a:lnTo>
                      <a:pt x="76" y="568"/>
                    </a:lnTo>
                    <a:lnTo>
                      <a:pt x="76" y="568"/>
                    </a:lnTo>
                    <a:lnTo>
                      <a:pt x="76" y="568"/>
                    </a:lnTo>
                    <a:lnTo>
                      <a:pt x="82" y="568"/>
                    </a:lnTo>
                    <a:lnTo>
                      <a:pt x="82" y="568"/>
                    </a:lnTo>
                    <a:lnTo>
                      <a:pt x="82" y="563"/>
                    </a:lnTo>
                    <a:lnTo>
                      <a:pt x="87" y="563"/>
                    </a:lnTo>
                    <a:lnTo>
                      <a:pt x="87" y="563"/>
                    </a:lnTo>
                    <a:lnTo>
                      <a:pt x="87" y="563"/>
                    </a:lnTo>
                    <a:lnTo>
                      <a:pt x="92" y="563"/>
                    </a:lnTo>
                    <a:lnTo>
                      <a:pt x="92" y="563"/>
                    </a:lnTo>
                    <a:lnTo>
                      <a:pt x="97" y="558"/>
                    </a:lnTo>
                    <a:lnTo>
                      <a:pt x="97" y="558"/>
                    </a:lnTo>
                    <a:lnTo>
                      <a:pt x="102" y="558"/>
                    </a:lnTo>
                    <a:lnTo>
                      <a:pt x="102" y="558"/>
                    </a:lnTo>
                    <a:lnTo>
                      <a:pt x="107" y="558"/>
                    </a:lnTo>
                    <a:lnTo>
                      <a:pt x="107" y="558"/>
                    </a:lnTo>
                    <a:lnTo>
                      <a:pt x="112" y="558"/>
                    </a:lnTo>
                    <a:lnTo>
                      <a:pt x="112" y="558"/>
                    </a:lnTo>
                    <a:lnTo>
                      <a:pt x="117" y="558"/>
                    </a:lnTo>
                    <a:lnTo>
                      <a:pt x="117" y="558"/>
                    </a:lnTo>
                    <a:lnTo>
                      <a:pt x="122" y="558"/>
                    </a:lnTo>
                    <a:lnTo>
                      <a:pt x="122" y="558"/>
                    </a:lnTo>
                    <a:lnTo>
                      <a:pt x="127" y="558"/>
                    </a:lnTo>
                    <a:lnTo>
                      <a:pt x="127" y="558"/>
                    </a:lnTo>
                    <a:lnTo>
                      <a:pt x="132" y="558"/>
                    </a:lnTo>
                    <a:lnTo>
                      <a:pt x="132" y="558"/>
                    </a:lnTo>
                    <a:lnTo>
                      <a:pt x="137" y="558"/>
                    </a:lnTo>
                    <a:lnTo>
                      <a:pt x="137" y="558"/>
                    </a:lnTo>
                    <a:lnTo>
                      <a:pt x="137" y="563"/>
                    </a:lnTo>
                    <a:lnTo>
                      <a:pt x="142" y="563"/>
                    </a:lnTo>
                    <a:lnTo>
                      <a:pt x="142" y="563"/>
                    </a:lnTo>
                    <a:lnTo>
                      <a:pt x="142" y="563"/>
                    </a:lnTo>
                    <a:lnTo>
                      <a:pt x="147" y="563"/>
                    </a:lnTo>
                    <a:lnTo>
                      <a:pt x="147" y="563"/>
                    </a:lnTo>
                    <a:lnTo>
                      <a:pt x="147" y="568"/>
                    </a:lnTo>
                    <a:lnTo>
                      <a:pt x="147" y="568"/>
                    </a:lnTo>
                    <a:lnTo>
                      <a:pt x="147" y="568"/>
                    </a:lnTo>
                    <a:lnTo>
                      <a:pt x="147" y="568"/>
                    </a:lnTo>
                    <a:lnTo>
                      <a:pt x="147" y="573"/>
                    </a:lnTo>
                    <a:lnTo>
                      <a:pt x="153" y="573"/>
                    </a:lnTo>
                    <a:lnTo>
                      <a:pt x="82" y="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0" name="Freeform 812">
                <a:extLst>
                  <a:ext uri="{FF2B5EF4-FFF2-40B4-BE49-F238E27FC236}">
                    <a16:creationId xmlns:a16="http://schemas.microsoft.com/office/drawing/2014/main" id="{4B097957-65B8-1C63-CE3E-F26C7F6C2A31}"/>
                  </a:ext>
                </a:extLst>
              </p:cNvPr>
              <p:cNvSpPr>
                <a:spLocks/>
              </p:cNvSpPr>
              <p:nvPr/>
            </p:nvSpPr>
            <p:spPr bwMode="auto">
              <a:xfrm>
                <a:off x="4531" y="1218"/>
                <a:ext cx="421" cy="365"/>
              </a:xfrm>
              <a:custGeom>
                <a:avLst/>
                <a:gdLst>
                  <a:gd name="T0" fmla="*/ 5 w 421"/>
                  <a:gd name="T1" fmla="*/ 304 h 365"/>
                  <a:gd name="T2" fmla="*/ 5 w 421"/>
                  <a:gd name="T3" fmla="*/ 304 h 365"/>
                  <a:gd name="T4" fmla="*/ 5 w 421"/>
                  <a:gd name="T5" fmla="*/ 309 h 365"/>
                  <a:gd name="T6" fmla="*/ 0 w 421"/>
                  <a:gd name="T7" fmla="*/ 315 h 365"/>
                  <a:gd name="T8" fmla="*/ 0 w 421"/>
                  <a:gd name="T9" fmla="*/ 315 h 365"/>
                  <a:gd name="T10" fmla="*/ 0 w 421"/>
                  <a:gd name="T11" fmla="*/ 320 h 365"/>
                  <a:gd name="T12" fmla="*/ 0 w 421"/>
                  <a:gd name="T13" fmla="*/ 325 h 365"/>
                  <a:gd name="T14" fmla="*/ 0 w 421"/>
                  <a:gd name="T15" fmla="*/ 330 h 365"/>
                  <a:gd name="T16" fmla="*/ 5 w 421"/>
                  <a:gd name="T17" fmla="*/ 335 h 365"/>
                  <a:gd name="T18" fmla="*/ 5 w 421"/>
                  <a:gd name="T19" fmla="*/ 340 h 365"/>
                  <a:gd name="T20" fmla="*/ 10 w 421"/>
                  <a:gd name="T21" fmla="*/ 340 h 365"/>
                  <a:gd name="T22" fmla="*/ 10 w 421"/>
                  <a:gd name="T23" fmla="*/ 345 h 365"/>
                  <a:gd name="T24" fmla="*/ 15 w 421"/>
                  <a:gd name="T25" fmla="*/ 350 h 365"/>
                  <a:gd name="T26" fmla="*/ 15 w 421"/>
                  <a:gd name="T27" fmla="*/ 355 h 365"/>
                  <a:gd name="T28" fmla="*/ 20 w 421"/>
                  <a:gd name="T29" fmla="*/ 355 h 365"/>
                  <a:gd name="T30" fmla="*/ 25 w 421"/>
                  <a:gd name="T31" fmla="*/ 360 h 365"/>
                  <a:gd name="T32" fmla="*/ 30 w 421"/>
                  <a:gd name="T33" fmla="*/ 365 h 365"/>
                  <a:gd name="T34" fmla="*/ 35 w 421"/>
                  <a:gd name="T35" fmla="*/ 365 h 365"/>
                  <a:gd name="T36" fmla="*/ 35 w 421"/>
                  <a:gd name="T37" fmla="*/ 365 h 365"/>
                  <a:gd name="T38" fmla="*/ 40 w 421"/>
                  <a:gd name="T39" fmla="*/ 365 h 365"/>
                  <a:gd name="T40" fmla="*/ 46 w 421"/>
                  <a:gd name="T41" fmla="*/ 365 h 365"/>
                  <a:gd name="T42" fmla="*/ 51 w 421"/>
                  <a:gd name="T43" fmla="*/ 365 h 365"/>
                  <a:gd name="T44" fmla="*/ 56 w 421"/>
                  <a:gd name="T45" fmla="*/ 365 h 365"/>
                  <a:gd name="T46" fmla="*/ 56 w 421"/>
                  <a:gd name="T47" fmla="*/ 365 h 365"/>
                  <a:gd name="T48" fmla="*/ 61 w 421"/>
                  <a:gd name="T49" fmla="*/ 365 h 365"/>
                  <a:gd name="T50" fmla="*/ 421 w 421"/>
                  <a:gd name="T51" fmla="*/ 61 h 365"/>
                  <a:gd name="T52" fmla="*/ 421 w 421"/>
                  <a:gd name="T53" fmla="*/ 66 h 365"/>
                  <a:gd name="T54" fmla="*/ 416 w 421"/>
                  <a:gd name="T55" fmla="*/ 66 h 365"/>
                  <a:gd name="T56" fmla="*/ 411 w 421"/>
                  <a:gd name="T57" fmla="*/ 66 h 365"/>
                  <a:gd name="T58" fmla="*/ 406 w 421"/>
                  <a:gd name="T59" fmla="*/ 66 h 365"/>
                  <a:gd name="T60" fmla="*/ 406 w 421"/>
                  <a:gd name="T61" fmla="*/ 66 h 365"/>
                  <a:gd name="T62" fmla="*/ 401 w 421"/>
                  <a:gd name="T63" fmla="*/ 66 h 365"/>
                  <a:gd name="T64" fmla="*/ 396 w 421"/>
                  <a:gd name="T65" fmla="*/ 61 h 365"/>
                  <a:gd name="T66" fmla="*/ 391 w 421"/>
                  <a:gd name="T67" fmla="*/ 61 h 365"/>
                  <a:gd name="T68" fmla="*/ 386 w 421"/>
                  <a:gd name="T69" fmla="*/ 56 h 365"/>
                  <a:gd name="T70" fmla="*/ 380 w 421"/>
                  <a:gd name="T71" fmla="*/ 56 h 365"/>
                  <a:gd name="T72" fmla="*/ 380 w 421"/>
                  <a:gd name="T73" fmla="*/ 51 h 365"/>
                  <a:gd name="T74" fmla="*/ 375 w 421"/>
                  <a:gd name="T75" fmla="*/ 46 h 365"/>
                  <a:gd name="T76" fmla="*/ 370 w 421"/>
                  <a:gd name="T77" fmla="*/ 41 h 365"/>
                  <a:gd name="T78" fmla="*/ 370 w 421"/>
                  <a:gd name="T79" fmla="*/ 35 h 365"/>
                  <a:gd name="T80" fmla="*/ 365 w 421"/>
                  <a:gd name="T81" fmla="*/ 30 h 365"/>
                  <a:gd name="T82" fmla="*/ 365 w 421"/>
                  <a:gd name="T83" fmla="*/ 30 h 365"/>
                  <a:gd name="T84" fmla="*/ 365 w 421"/>
                  <a:gd name="T85" fmla="*/ 25 h 365"/>
                  <a:gd name="T86" fmla="*/ 365 w 421"/>
                  <a:gd name="T87" fmla="*/ 20 h 365"/>
                  <a:gd name="T88" fmla="*/ 365 w 421"/>
                  <a:gd name="T89" fmla="*/ 15 h 365"/>
                  <a:gd name="T90" fmla="*/ 365 w 421"/>
                  <a:gd name="T91" fmla="*/ 10 h 365"/>
                  <a:gd name="T92" fmla="*/ 365 w 421"/>
                  <a:gd name="T93" fmla="*/ 5 h 365"/>
                  <a:gd name="T94" fmla="*/ 365 w 421"/>
                  <a:gd name="T95" fmla="*/ 5 h 365"/>
                  <a:gd name="T96" fmla="*/ 370 w 421"/>
                  <a:gd name="T97" fmla="*/ 0 h 365"/>
                  <a:gd name="T98" fmla="*/ 370 w 421"/>
                  <a:gd name="T9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1" h="365">
                    <a:moveTo>
                      <a:pt x="10" y="299"/>
                    </a:moveTo>
                    <a:lnTo>
                      <a:pt x="5" y="304"/>
                    </a:lnTo>
                    <a:lnTo>
                      <a:pt x="5" y="304"/>
                    </a:lnTo>
                    <a:lnTo>
                      <a:pt x="5" y="304"/>
                    </a:lnTo>
                    <a:lnTo>
                      <a:pt x="5" y="309"/>
                    </a:lnTo>
                    <a:lnTo>
                      <a:pt x="5" y="309"/>
                    </a:lnTo>
                    <a:lnTo>
                      <a:pt x="0" y="309"/>
                    </a:lnTo>
                    <a:lnTo>
                      <a:pt x="0" y="315"/>
                    </a:lnTo>
                    <a:lnTo>
                      <a:pt x="0" y="315"/>
                    </a:lnTo>
                    <a:lnTo>
                      <a:pt x="0" y="315"/>
                    </a:lnTo>
                    <a:lnTo>
                      <a:pt x="0" y="320"/>
                    </a:lnTo>
                    <a:lnTo>
                      <a:pt x="0" y="320"/>
                    </a:lnTo>
                    <a:lnTo>
                      <a:pt x="0" y="325"/>
                    </a:lnTo>
                    <a:lnTo>
                      <a:pt x="0" y="325"/>
                    </a:lnTo>
                    <a:lnTo>
                      <a:pt x="0" y="325"/>
                    </a:lnTo>
                    <a:lnTo>
                      <a:pt x="0" y="330"/>
                    </a:lnTo>
                    <a:lnTo>
                      <a:pt x="5" y="330"/>
                    </a:lnTo>
                    <a:lnTo>
                      <a:pt x="5" y="335"/>
                    </a:lnTo>
                    <a:lnTo>
                      <a:pt x="5" y="335"/>
                    </a:lnTo>
                    <a:lnTo>
                      <a:pt x="5" y="340"/>
                    </a:lnTo>
                    <a:lnTo>
                      <a:pt x="5" y="340"/>
                    </a:lnTo>
                    <a:lnTo>
                      <a:pt x="10" y="340"/>
                    </a:lnTo>
                    <a:lnTo>
                      <a:pt x="10" y="345"/>
                    </a:lnTo>
                    <a:lnTo>
                      <a:pt x="10" y="345"/>
                    </a:lnTo>
                    <a:lnTo>
                      <a:pt x="10" y="350"/>
                    </a:lnTo>
                    <a:lnTo>
                      <a:pt x="15" y="350"/>
                    </a:lnTo>
                    <a:lnTo>
                      <a:pt x="15" y="350"/>
                    </a:lnTo>
                    <a:lnTo>
                      <a:pt x="15" y="355"/>
                    </a:lnTo>
                    <a:lnTo>
                      <a:pt x="20" y="355"/>
                    </a:lnTo>
                    <a:lnTo>
                      <a:pt x="20" y="355"/>
                    </a:lnTo>
                    <a:lnTo>
                      <a:pt x="25" y="360"/>
                    </a:lnTo>
                    <a:lnTo>
                      <a:pt x="25" y="360"/>
                    </a:lnTo>
                    <a:lnTo>
                      <a:pt x="25" y="360"/>
                    </a:lnTo>
                    <a:lnTo>
                      <a:pt x="30" y="365"/>
                    </a:lnTo>
                    <a:lnTo>
                      <a:pt x="30" y="365"/>
                    </a:lnTo>
                    <a:lnTo>
                      <a:pt x="35" y="365"/>
                    </a:lnTo>
                    <a:lnTo>
                      <a:pt x="35" y="365"/>
                    </a:lnTo>
                    <a:lnTo>
                      <a:pt x="35" y="365"/>
                    </a:lnTo>
                    <a:lnTo>
                      <a:pt x="40" y="365"/>
                    </a:lnTo>
                    <a:lnTo>
                      <a:pt x="40" y="365"/>
                    </a:lnTo>
                    <a:lnTo>
                      <a:pt x="46" y="365"/>
                    </a:lnTo>
                    <a:lnTo>
                      <a:pt x="46" y="365"/>
                    </a:lnTo>
                    <a:lnTo>
                      <a:pt x="46" y="365"/>
                    </a:lnTo>
                    <a:lnTo>
                      <a:pt x="51" y="365"/>
                    </a:lnTo>
                    <a:lnTo>
                      <a:pt x="51" y="365"/>
                    </a:lnTo>
                    <a:lnTo>
                      <a:pt x="56" y="365"/>
                    </a:lnTo>
                    <a:lnTo>
                      <a:pt x="56" y="365"/>
                    </a:lnTo>
                    <a:lnTo>
                      <a:pt x="56" y="365"/>
                    </a:lnTo>
                    <a:lnTo>
                      <a:pt x="56" y="365"/>
                    </a:lnTo>
                    <a:lnTo>
                      <a:pt x="61" y="365"/>
                    </a:lnTo>
                    <a:lnTo>
                      <a:pt x="421" y="61"/>
                    </a:lnTo>
                    <a:lnTo>
                      <a:pt x="421" y="61"/>
                    </a:lnTo>
                    <a:lnTo>
                      <a:pt x="421" y="61"/>
                    </a:lnTo>
                    <a:lnTo>
                      <a:pt x="421" y="66"/>
                    </a:lnTo>
                    <a:lnTo>
                      <a:pt x="416" y="66"/>
                    </a:lnTo>
                    <a:lnTo>
                      <a:pt x="416" y="66"/>
                    </a:lnTo>
                    <a:lnTo>
                      <a:pt x="411" y="66"/>
                    </a:lnTo>
                    <a:lnTo>
                      <a:pt x="411" y="66"/>
                    </a:lnTo>
                    <a:lnTo>
                      <a:pt x="411" y="66"/>
                    </a:lnTo>
                    <a:lnTo>
                      <a:pt x="406" y="66"/>
                    </a:lnTo>
                    <a:lnTo>
                      <a:pt x="406" y="66"/>
                    </a:lnTo>
                    <a:lnTo>
                      <a:pt x="406" y="66"/>
                    </a:lnTo>
                    <a:lnTo>
                      <a:pt x="401" y="66"/>
                    </a:lnTo>
                    <a:lnTo>
                      <a:pt x="401" y="66"/>
                    </a:lnTo>
                    <a:lnTo>
                      <a:pt x="396" y="61"/>
                    </a:lnTo>
                    <a:lnTo>
                      <a:pt x="396" y="61"/>
                    </a:lnTo>
                    <a:lnTo>
                      <a:pt x="391" y="61"/>
                    </a:lnTo>
                    <a:lnTo>
                      <a:pt x="391" y="61"/>
                    </a:lnTo>
                    <a:lnTo>
                      <a:pt x="391" y="56"/>
                    </a:lnTo>
                    <a:lnTo>
                      <a:pt x="386" y="56"/>
                    </a:lnTo>
                    <a:lnTo>
                      <a:pt x="386" y="56"/>
                    </a:lnTo>
                    <a:lnTo>
                      <a:pt x="380" y="56"/>
                    </a:lnTo>
                    <a:lnTo>
                      <a:pt x="380" y="51"/>
                    </a:lnTo>
                    <a:lnTo>
                      <a:pt x="380" y="51"/>
                    </a:lnTo>
                    <a:lnTo>
                      <a:pt x="375" y="46"/>
                    </a:lnTo>
                    <a:lnTo>
                      <a:pt x="375" y="46"/>
                    </a:lnTo>
                    <a:lnTo>
                      <a:pt x="375" y="46"/>
                    </a:lnTo>
                    <a:lnTo>
                      <a:pt x="370" y="41"/>
                    </a:lnTo>
                    <a:lnTo>
                      <a:pt x="370" y="41"/>
                    </a:lnTo>
                    <a:lnTo>
                      <a:pt x="370" y="35"/>
                    </a:lnTo>
                    <a:lnTo>
                      <a:pt x="370" y="35"/>
                    </a:lnTo>
                    <a:lnTo>
                      <a:pt x="365" y="30"/>
                    </a:lnTo>
                    <a:lnTo>
                      <a:pt x="365" y="30"/>
                    </a:lnTo>
                    <a:lnTo>
                      <a:pt x="365" y="30"/>
                    </a:lnTo>
                    <a:lnTo>
                      <a:pt x="365" y="25"/>
                    </a:lnTo>
                    <a:lnTo>
                      <a:pt x="365" y="25"/>
                    </a:lnTo>
                    <a:lnTo>
                      <a:pt x="365" y="20"/>
                    </a:lnTo>
                    <a:lnTo>
                      <a:pt x="365" y="20"/>
                    </a:lnTo>
                    <a:lnTo>
                      <a:pt x="365" y="15"/>
                    </a:lnTo>
                    <a:lnTo>
                      <a:pt x="365" y="15"/>
                    </a:lnTo>
                    <a:lnTo>
                      <a:pt x="365" y="15"/>
                    </a:lnTo>
                    <a:lnTo>
                      <a:pt x="365" y="10"/>
                    </a:lnTo>
                    <a:lnTo>
                      <a:pt x="365" y="10"/>
                    </a:lnTo>
                    <a:lnTo>
                      <a:pt x="365" y="5"/>
                    </a:lnTo>
                    <a:lnTo>
                      <a:pt x="365" y="5"/>
                    </a:lnTo>
                    <a:lnTo>
                      <a:pt x="365" y="5"/>
                    </a:lnTo>
                    <a:lnTo>
                      <a:pt x="365" y="0"/>
                    </a:lnTo>
                    <a:lnTo>
                      <a:pt x="370" y="0"/>
                    </a:lnTo>
                    <a:lnTo>
                      <a:pt x="370" y="0"/>
                    </a:lnTo>
                    <a:lnTo>
                      <a:pt x="370" y="0"/>
                    </a:lnTo>
                    <a:lnTo>
                      <a:pt x="10" y="29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1" name="Oval 110">
                <a:extLst>
                  <a:ext uri="{FF2B5EF4-FFF2-40B4-BE49-F238E27FC236}">
                    <a16:creationId xmlns:a16="http://schemas.microsoft.com/office/drawing/2014/main" id="{62C7AA71-4B7A-2C2B-28F2-14F5338F1253}"/>
                  </a:ext>
                </a:extLst>
              </p:cNvPr>
              <p:cNvSpPr>
                <a:spLocks noChangeArrowheads="1"/>
              </p:cNvSpPr>
              <p:nvPr/>
            </p:nvSpPr>
            <p:spPr bwMode="auto">
              <a:xfrm>
                <a:off x="4333" y="4359"/>
                <a:ext cx="117" cy="11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12" name="Oval 111">
                <a:extLst>
                  <a:ext uri="{FF2B5EF4-FFF2-40B4-BE49-F238E27FC236}">
                    <a16:creationId xmlns:a16="http://schemas.microsoft.com/office/drawing/2014/main" id="{0764AAF5-B154-CF6C-81CA-EBF5FD566E60}"/>
                  </a:ext>
                </a:extLst>
              </p:cNvPr>
              <p:cNvSpPr>
                <a:spLocks noChangeArrowheads="1"/>
              </p:cNvSpPr>
              <p:nvPr/>
            </p:nvSpPr>
            <p:spPr bwMode="auto">
              <a:xfrm>
                <a:off x="5652" y="1416"/>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13" name="Freeform 815">
                <a:extLst>
                  <a:ext uri="{FF2B5EF4-FFF2-40B4-BE49-F238E27FC236}">
                    <a16:creationId xmlns:a16="http://schemas.microsoft.com/office/drawing/2014/main" id="{630906A0-289D-1F8C-D413-4EBBFEE04230}"/>
                  </a:ext>
                </a:extLst>
              </p:cNvPr>
              <p:cNvSpPr>
                <a:spLocks/>
              </p:cNvSpPr>
              <p:nvPr/>
            </p:nvSpPr>
            <p:spPr bwMode="auto">
              <a:xfrm>
                <a:off x="5612" y="1274"/>
                <a:ext cx="182" cy="253"/>
              </a:xfrm>
              <a:custGeom>
                <a:avLst/>
                <a:gdLst>
                  <a:gd name="T0" fmla="*/ 111 w 182"/>
                  <a:gd name="T1" fmla="*/ 238 h 253"/>
                  <a:gd name="T2" fmla="*/ 111 w 182"/>
                  <a:gd name="T3" fmla="*/ 243 h 253"/>
                  <a:gd name="T4" fmla="*/ 116 w 182"/>
                  <a:gd name="T5" fmla="*/ 248 h 253"/>
                  <a:gd name="T6" fmla="*/ 121 w 182"/>
                  <a:gd name="T7" fmla="*/ 248 h 253"/>
                  <a:gd name="T8" fmla="*/ 126 w 182"/>
                  <a:gd name="T9" fmla="*/ 253 h 253"/>
                  <a:gd name="T10" fmla="*/ 126 w 182"/>
                  <a:gd name="T11" fmla="*/ 253 h 253"/>
                  <a:gd name="T12" fmla="*/ 132 w 182"/>
                  <a:gd name="T13" fmla="*/ 253 h 253"/>
                  <a:gd name="T14" fmla="*/ 137 w 182"/>
                  <a:gd name="T15" fmla="*/ 253 h 253"/>
                  <a:gd name="T16" fmla="*/ 142 w 182"/>
                  <a:gd name="T17" fmla="*/ 253 h 253"/>
                  <a:gd name="T18" fmla="*/ 147 w 182"/>
                  <a:gd name="T19" fmla="*/ 253 h 253"/>
                  <a:gd name="T20" fmla="*/ 152 w 182"/>
                  <a:gd name="T21" fmla="*/ 253 h 253"/>
                  <a:gd name="T22" fmla="*/ 157 w 182"/>
                  <a:gd name="T23" fmla="*/ 248 h 253"/>
                  <a:gd name="T24" fmla="*/ 162 w 182"/>
                  <a:gd name="T25" fmla="*/ 248 h 253"/>
                  <a:gd name="T26" fmla="*/ 167 w 182"/>
                  <a:gd name="T27" fmla="*/ 243 h 253"/>
                  <a:gd name="T28" fmla="*/ 172 w 182"/>
                  <a:gd name="T29" fmla="*/ 243 h 253"/>
                  <a:gd name="T30" fmla="*/ 172 w 182"/>
                  <a:gd name="T31" fmla="*/ 238 h 253"/>
                  <a:gd name="T32" fmla="*/ 177 w 182"/>
                  <a:gd name="T33" fmla="*/ 233 h 253"/>
                  <a:gd name="T34" fmla="*/ 177 w 182"/>
                  <a:gd name="T35" fmla="*/ 228 h 253"/>
                  <a:gd name="T36" fmla="*/ 182 w 182"/>
                  <a:gd name="T37" fmla="*/ 223 h 253"/>
                  <a:gd name="T38" fmla="*/ 182 w 182"/>
                  <a:gd name="T39" fmla="*/ 223 h 253"/>
                  <a:gd name="T40" fmla="*/ 182 w 182"/>
                  <a:gd name="T41" fmla="*/ 218 h 253"/>
                  <a:gd name="T42" fmla="*/ 182 w 182"/>
                  <a:gd name="T43" fmla="*/ 213 h 253"/>
                  <a:gd name="T44" fmla="*/ 182 w 182"/>
                  <a:gd name="T45" fmla="*/ 208 h 253"/>
                  <a:gd name="T46" fmla="*/ 182 w 182"/>
                  <a:gd name="T47" fmla="*/ 203 h 253"/>
                  <a:gd name="T48" fmla="*/ 182 w 182"/>
                  <a:gd name="T49" fmla="*/ 198 h 253"/>
                  <a:gd name="T50" fmla="*/ 76 w 182"/>
                  <a:gd name="T51" fmla="*/ 5 h 253"/>
                  <a:gd name="T52" fmla="*/ 76 w 182"/>
                  <a:gd name="T53" fmla="*/ 10 h 253"/>
                  <a:gd name="T54" fmla="*/ 76 w 182"/>
                  <a:gd name="T55" fmla="*/ 10 h 253"/>
                  <a:gd name="T56" fmla="*/ 76 w 182"/>
                  <a:gd name="T57" fmla="*/ 15 h 253"/>
                  <a:gd name="T58" fmla="*/ 76 w 182"/>
                  <a:gd name="T59" fmla="*/ 20 h 253"/>
                  <a:gd name="T60" fmla="*/ 76 w 182"/>
                  <a:gd name="T61" fmla="*/ 25 h 253"/>
                  <a:gd name="T62" fmla="*/ 71 w 182"/>
                  <a:gd name="T63" fmla="*/ 30 h 253"/>
                  <a:gd name="T64" fmla="*/ 71 w 182"/>
                  <a:gd name="T65" fmla="*/ 35 h 253"/>
                  <a:gd name="T66" fmla="*/ 66 w 182"/>
                  <a:gd name="T67" fmla="*/ 40 h 253"/>
                  <a:gd name="T68" fmla="*/ 66 w 182"/>
                  <a:gd name="T69" fmla="*/ 40 h 253"/>
                  <a:gd name="T70" fmla="*/ 61 w 182"/>
                  <a:gd name="T71" fmla="*/ 45 h 253"/>
                  <a:gd name="T72" fmla="*/ 55 w 182"/>
                  <a:gd name="T73" fmla="*/ 51 h 253"/>
                  <a:gd name="T74" fmla="*/ 50 w 182"/>
                  <a:gd name="T75" fmla="*/ 51 h 253"/>
                  <a:gd name="T76" fmla="*/ 45 w 182"/>
                  <a:gd name="T77" fmla="*/ 56 h 253"/>
                  <a:gd name="T78" fmla="*/ 40 w 182"/>
                  <a:gd name="T79" fmla="*/ 56 h 253"/>
                  <a:gd name="T80" fmla="*/ 35 w 182"/>
                  <a:gd name="T81" fmla="*/ 56 h 253"/>
                  <a:gd name="T82" fmla="*/ 30 w 182"/>
                  <a:gd name="T83" fmla="*/ 56 h 253"/>
                  <a:gd name="T84" fmla="*/ 25 w 182"/>
                  <a:gd name="T85" fmla="*/ 56 h 253"/>
                  <a:gd name="T86" fmla="*/ 20 w 182"/>
                  <a:gd name="T87" fmla="*/ 56 h 253"/>
                  <a:gd name="T88" fmla="*/ 15 w 182"/>
                  <a:gd name="T89" fmla="*/ 56 h 253"/>
                  <a:gd name="T90" fmla="*/ 15 w 182"/>
                  <a:gd name="T91" fmla="*/ 56 h 253"/>
                  <a:gd name="T92" fmla="*/ 10 w 182"/>
                  <a:gd name="T93" fmla="*/ 51 h 253"/>
                  <a:gd name="T94" fmla="*/ 5 w 182"/>
                  <a:gd name="T95" fmla="*/ 51 h 253"/>
                  <a:gd name="T96" fmla="*/ 5 w 182"/>
                  <a:gd name="T97" fmla="*/ 45 h 253"/>
                  <a:gd name="T98" fmla="*/ 0 w 182"/>
                  <a:gd name="T99" fmla="*/ 4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253">
                    <a:moveTo>
                      <a:pt x="111" y="238"/>
                    </a:moveTo>
                    <a:lnTo>
                      <a:pt x="111" y="238"/>
                    </a:lnTo>
                    <a:lnTo>
                      <a:pt x="111" y="243"/>
                    </a:lnTo>
                    <a:lnTo>
                      <a:pt x="111" y="243"/>
                    </a:lnTo>
                    <a:lnTo>
                      <a:pt x="116" y="243"/>
                    </a:lnTo>
                    <a:lnTo>
                      <a:pt x="116" y="248"/>
                    </a:lnTo>
                    <a:lnTo>
                      <a:pt x="116" y="248"/>
                    </a:lnTo>
                    <a:lnTo>
                      <a:pt x="121" y="248"/>
                    </a:lnTo>
                    <a:lnTo>
                      <a:pt x="121" y="248"/>
                    </a:lnTo>
                    <a:lnTo>
                      <a:pt x="126" y="253"/>
                    </a:lnTo>
                    <a:lnTo>
                      <a:pt x="126" y="253"/>
                    </a:lnTo>
                    <a:lnTo>
                      <a:pt x="126" y="253"/>
                    </a:lnTo>
                    <a:lnTo>
                      <a:pt x="132" y="253"/>
                    </a:lnTo>
                    <a:lnTo>
                      <a:pt x="132" y="253"/>
                    </a:lnTo>
                    <a:lnTo>
                      <a:pt x="137" y="253"/>
                    </a:lnTo>
                    <a:lnTo>
                      <a:pt x="137" y="253"/>
                    </a:lnTo>
                    <a:lnTo>
                      <a:pt x="142" y="253"/>
                    </a:lnTo>
                    <a:lnTo>
                      <a:pt x="142" y="253"/>
                    </a:lnTo>
                    <a:lnTo>
                      <a:pt x="147" y="253"/>
                    </a:lnTo>
                    <a:lnTo>
                      <a:pt x="147" y="253"/>
                    </a:lnTo>
                    <a:lnTo>
                      <a:pt x="152" y="253"/>
                    </a:lnTo>
                    <a:lnTo>
                      <a:pt x="152" y="253"/>
                    </a:lnTo>
                    <a:lnTo>
                      <a:pt x="157" y="248"/>
                    </a:lnTo>
                    <a:lnTo>
                      <a:pt x="157" y="248"/>
                    </a:lnTo>
                    <a:lnTo>
                      <a:pt x="162" y="248"/>
                    </a:lnTo>
                    <a:lnTo>
                      <a:pt x="162" y="248"/>
                    </a:lnTo>
                    <a:lnTo>
                      <a:pt x="162" y="243"/>
                    </a:lnTo>
                    <a:lnTo>
                      <a:pt x="167" y="243"/>
                    </a:lnTo>
                    <a:lnTo>
                      <a:pt x="167" y="243"/>
                    </a:lnTo>
                    <a:lnTo>
                      <a:pt x="172" y="243"/>
                    </a:lnTo>
                    <a:lnTo>
                      <a:pt x="172" y="238"/>
                    </a:lnTo>
                    <a:lnTo>
                      <a:pt x="172" y="238"/>
                    </a:lnTo>
                    <a:lnTo>
                      <a:pt x="177" y="233"/>
                    </a:lnTo>
                    <a:lnTo>
                      <a:pt x="177" y="233"/>
                    </a:lnTo>
                    <a:lnTo>
                      <a:pt x="177" y="233"/>
                    </a:lnTo>
                    <a:lnTo>
                      <a:pt x="177" y="228"/>
                    </a:lnTo>
                    <a:lnTo>
                      <a:pt x="182" y="228"/>
                    </a:lnTo>
                    <a:lnTo>
                      <a:pt x="182" y="223"/>
                    </a:lnTo>
                    <a:lnTo>
                      <a:pt x="182" y="223"/>
                    </a:lnTo>
                    <a:lnTo>
                      <a:pt x="182" y="223"/>
                    </a:lnTo>
                    <a:lnTo>
                      <a:pt x="182" y="218"/>
                    </a:lnTo>
                    <a:lnTo>
                      <a:pt x="182" y="218"/>
                    </a:lnTo>
                    <a:lnTo>
                      <a:pt x="182" y="213"/>
                    </a:lnTo>
                    <a:lnTo>
                      <a:pt x="182" y="213"/>
                    </a:lnTo>
                    <a:lnTo>
                      <a:pt x="182" y="208"/>
                    </a:lnTo>
                    <a:lnTo>
                      <a:pt x="182" y="208"/>
                    </a:lnTo>
                    <a:lnTo>
                      <a:pt x="182" y="208"/>
                    </a:lnTo>
                    <a:lnTo>
                      <a:pt x="182" y="203"/>
                    </a:lnTo>
                    <a:lnTo>
                      <a:pt x="182" y="203"/>
                    </a:lnTo>
                    <a:lnTo>
                      <a:pt x="182" y="198"/>
                    </a:lnTo>
                    <a:lnTo>
                      <a:pt x="71" y="0"/>
                    </a:lnTo>
                    <a:lnTo>
                      <a:pt x="76" y="5"/>
                    </a:lnTo>
                    <a:lnTo>
                      <a:pt x="76" y="5"/>
                    </a:lnTo>
                    <a:lnTo>
                      <a:pt x="76" y="10"/>
                    </a:lnTo>
                    <a:lnTo>
                      <a:pt x="76" y="10"/>
                    </a:lnTo>
                    <a:lnTo>
                      <a:pt x="76" y="10"/>
                    </a:lnTo>
                    <a:lnTo>
                      <a:pt x="76" y="15"/>
                    </a:lnTo>
                    <a:lnTo>
                      <a:pt x="76" y="15"/>
                    </a:lnTo>
                    <a:lnTo>
                      <a:pt x="76" y="20"/>
                    </a:lnTo>
                    <a:lnTo>
                      <a:pt x="76" y="20"/>
                    </a:lnTo>
                    <a:lnTo>
                      <a:pt x="76" y="25"/>
                    </a:lnTo>
                    <a:lnTo>
                      <a:pt x="76" y="25"/>
                    </a:lnTo>
                    <a:lnTo>
                      <a:pt x="76" y="30"/>
                    </a:lnTo>
                    <a:lnTo>
                      <a:pt x="71" y="30"/>
                    </a:lnTo>
                    <a:lnTo>
                      <a:pt x="71" y="30"/>
                    </a:lnTo>
                    <a:lnTo>
                      <a:pt x="71" y="35"/>
                    </a:lnTo>
                    <a:lnTo>
                      <a:pt x="71" y="35"/>
                    </a:lnTo>
                    <a:lnTo>
                      <a:pt x="66" y="40"/>
                    </a:lnTo>
                    <a:lnTo>
                      <a:pt x="66" y="40"/>
                    </a:lnTo>
                    <a:lnTo>
                      <a:pt x="66" y="40"/>
                    </a:lnTo>
                    <a:lnTo>
                      <a:pt x="61" y="45"/>
                    </a:lnTo>
                    <a:lnTo>
                      <a:pt x="61" y="45"/>
                    </a:lnTo>
                    <a:lnTo>
                      <a:pt x="55" y="45"/>
                    </a:lnTo>
                    <a:lnTo>
                      <a:pt x="55" y="51"/>
                    </a:lnTo>
                    <a:lnTo>
                      <a:pt x="55" y="51"/>
                    </a:lnTo>
                    <a:lnTo>
                      <a:pt x="50" y="51"/>
                    </a:lnTo>
                    <a:lnTo>
                      <a:pt x="50" y="51"/>
                    </a:lnTo>
                    <a:lnTo>
                      <a:pt x="45" y="56"/>
                    </a:lnTo>
                    <a:lnTo>
                      <a:pt x="45" y="56"/>
                    </a:lnTo>
                    <a:lnTo>
                      <a:pt x="40" y="56"/>
                    </a:lnTo>
                    <a:lnTo>
                      <a:pt x="40" y="56"/>
                    </a:lnTo>
                    <a:lnTo>
                      <a:pt x="35" y="56"/>
                    </a:lnTo>
                    <a:lnTo>
                      <a:pt x="35" y="56"/>
                    </a:lnTo>
                    <a:lnTo>
                      <a:pt x="30" y="56"/>
                    </a:lnTo>
                    <a:lnTo>
                      <a:pt x="30" y="56"/>
                    </a:lnTo>
                    <a:lnTo>
                      <a:pt x="25" y="56"/>
                    </a:lnTo>
                    <a:lnTo>
                      <a:pt x="25" y="56"/>
                    </a:lnTo>
                    <a:lnTo>
                      <a:pt x="20" y="56"/>
                    </a:lnTo>
                    <a:lnTo>
                      <a:pt x="20" y="56"/>
                    </a:lnTo>
                    <a:lnTo>
                      <a:pt x="15" y="56"/>
                    </a:lnTo>
                    <a:lnTo>
                      <a:pt x="15" y="56"/>
                    </a:lnTo>
                    <a:lnTo>
                      <a:pt x="15" y="56"/>
                    </a:lnTo>
                    <a:lnTo>
                      <a:pt x="10" y="51"/>
                    </a:lnTo>
                    <a:lnTo>
                      <a:pt x="10" y="51"/>
                    </a:lnTo>
                    <a:lnTo>
                      <a:pt x="10" y="51"/>
                    </a:lnTo>
                    <a:lnTo>
                      <a:pt x="5" y="51"/>
                    </a:lnTo>
                    <a:lnTo>
                      <a:pt x="5" y="45"/>
                    </a:lnTo>
                    <a:lnTo>
                      <a:pt x="5" y="45"/>
                    </a:lnTo>
                    <a:lnTo>
                      <a:pt x="0" y="45"/>
                    </a:lnTo>
                    <a:lnTo>
                      <a:pt x="0" y="40"/>
                    </a:lnTo>
                    <a:lnTo>
                      <a:pt x="111" y="23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4" name="Oval 113">
                <a:extLst>
                  <a:ext uri="{FF2B5EF4-FFF2-40B4-BE49-F238E27FC236}">
                    <a16:creationId xmlns:a16="http://schemas.microsoft.com/office/drawing/2014/main" id="{ABCF30B6-24BD-EA2F-E03B-A8138C894B4B}"/>
                  </a:ext>
                </a:extLst>
              </p:cNvPr>
              <p:cNvSpPr>
                <a:spLocks noChangeArrowheads="1"/>
              </p:cNvSpPr>
              <p:nvPr/>
            </p:nvSpPr>
            <p:spPr bwMode="auto">
              <a:xfrm>
                <a:off x="7200" y="1223"/>
                <a:ext cx="116" cy="11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15" name="Freeform 817">
                <a:extLst>
                  <a:ext uri="{FF2B5EF4-FFF2-40B4-BE49-F238E27FC236}">
                    <a16:creationId xmlns:a16="http://schemas.microsoft.com/office/drawing/2014/main" id="{2F97C18D-F729-4293-1734-101D978CA4AD}"/>
                  </a:ext>
                </a:extLst>
              </p:cNvPr>
              <p:cNvSpPr>
                <a:spLocks/>
              </p:cNvSpPr>
              <p:nvPr/>
            </p:nvSpPr>
            <p:spPr bwMode="auto">
              <a:xfrm>
                <a:off x="6976" y="1238"/>
                <a:ext cx="264" cy="87"/>
              </a:xfrm>
              <a:custGeom>
                <a:avLst/>
                <a:gdLst>
                  <a:gd name="T0" fmla="*/ 249 w 264"/>
                  <a:gd name="T1" fmla="*/ 87 h 87"/>
                  <a:gd name="T2" fmla="*/ 249 w 264"/>
                  <a:gd name="T3" fmla="*/ 87 h 87"/>
                  <a:gd name="T4" fmla="*/ 249 w 264"/>
                  <a:gd name="T5" fmla="*/ 81 h 87"/>
                  <a:gd name="T6" fmla="*/ 254 w 264"/>
                  <a:gd name="T7" fmla="*/ 81 h 87"/>
                  <a:gd name="T8" fmla="*/ 254 w 264"/>
                  <a:gd name="T9" fmla="*/ 76 h 87"/>
                  <a:gd name="T10" fmla="*/ 254 w 264"/>
                  <a:gd name="T11" fmla="*/ 76 h 87"/>
                  <a:gd name="T12" fmla="*/ 259 w 264"/>
                  <a:gd name="T13" fmla="*/ 71 h 87"/>
                  <a:gd name="T14" fmla="*/ 259 w 264"/>
                  <a:gd name="T15" fmla="*/ 66 h 87"/>
                  <a:gd name="T16" fmla="*/ 259 w 264"/>
                  <a:gd name="T17" fmla="*/ 61 h 87"/>
                  <a:gd name="T18" fmla="*/ 259 w 264"/>
                  <a:gd name="T19" fmla="*/ 61 h 87"/>
                  <a:gd name="T20" fmla="*/ 259 w 264"/>
                  <a:gd name="T21" fmla="*/ 56 h 87"/>
                  <a:gd name="T22" fmla="*/ 259 w 264"/>
                  <a:gd name="T23" fmla="*/ 51 h 87"/>
                  <a:gd name="T24" fmla="*/ 264 w 264"/>
                  <a:gd name="T25" fmla="*/ 46 h 87"/>
                  <a:gd name="T26" fmla="*/ 259 w 264"/>
                  <a:gd name="T27" fmla="*/ 36 h 87"/>
                  <a:gd name="T28" fmla="*/ 259 w 264"/>
                  <a:gd name="T29" fmla="*/ 31 h 87"/>
                  <a:gd name="T30" fmla="*/ 259 w 264"/>
                  <a:gd name="T31" fmla="*/ 31 h 87"/>
                  <a:gd name="T32" fmla="*/ 259 w 264"/>
                  <a:gd name="T33" fmla="*/ 26 h 87"/>
                  <a:gd name="T34" fmla="*/ 259 w 264"/>
                  <a:gd name="T35" fmla="*/ 21 h 87"/>
                  <a:gd name="T36" fmla="*/ 259 w 264"/>
                  <a:gd name="T37" fmla="*/ 15 h 87"/>
                  <a:gd name="T38" fmla="*/ 254 w 264"/>
                  <a:gd name="T39" fmla="*/ 10 h 87"/>
                  <a:gd name="T40" fmla="*/ 254 w 264"/>
                  <a:gd name="T41" fmla="*/ 10 h 87"/>
                  <a:gd name="T42" fmla="*/ 254 w 264"/>
                  <a:gd name="T43" fmla="*/ 5 h 87"/>
                  <a:gd name="T44" fmla="*/ 254 w 264"/>
                  <a:gd name="T45" fmla="*/ 5 h 87"/>
                  <a:gd name="T46" fmla="*/ 249 w 264"/>
                  <a:gd name="T47" fmla="*/ 5 h 87"/>
                  <a:gd name="T48" fmla="*/ 249 w 264"/>
                  <a:gd name="T49" fmla="*/ 5 h 87"/>
                  <a:gd name="T50" fmla="*/ 0 w 264"/>
                  <a:gd name="T51" fmla="*/ 0 h 87"/>
                  <a:gd name="T52" fmla="*/ 6 w 264"/>
                  <a:gd name="T53" fmla="*/ 0 h 87"/>
                  <a:gd name="T54" fmla="*/ 6 w 264"/>
                  <a:gd name="T55" fmla="*/ 5 h 87"/>
                  <a:gd name="T56" fmla="*/ 6 w 264"/>
                  <a:gd name="T57" fmla="*/ 5 h 87"/>
                  <a:gd name="T58" fmla="*/ 6 w 264"/>
                  <a:gd name="T59" fmla="*/ 10 h 87"/>
                  <a:gd name="T60" fmla="*/ 11 w 264"/>
                  <a:gd name="T61" fmla="*/ 10 h 87"/>
                  <a:gd name="T62" fmla="*/ 11 w 264"/>
                  <a:gd name="T63" fmla="*/ 15 h 87"/>
                  <a:gd name="T64" fmla="*/ 11 w 264"/>
                  <a:gd name="T65" fmla="*/ 21 h 87"/>
                  <a:gd name="T66" fmla="*/ 11 w 264"/>
                  <a:gd name="T67" fmla="*/ 26 h 87"/>
                  <a:gd name="T68" fmla="*/ 11 w 264"/>
                  <a:gd name="T69" fmla="*/ 31 h 87"/>
                  <a:gd name="T70" fmla="*/ 16 w 264"/>
                  <a:gd name="T71" fmla="*/ 36 h 87"/>
                  <a:gd name="T72" fmla="*/ 16 w 264"/>
                  <a:gd name="T73" fmla="*/ 41 h 87"/>
                  <a:gd name="T74" fmla="*/ 16 w 264"/>
                  <a:gd name="T75" fmla="*/ 46 h 87"/>
                  <a:gd name="T76" fmla="*/ 16 w 264"/>
                  <a:gd name="T77" fmla="*/ 51 h 87"/>
                  <a:gd name="T78" fmla="*/ 11 w 264"/>
                  <a:gd name="T79" fmla="*/ 56 h 87"/>
                  <a:gd name="T80" fmla="*/ 11 w 264"/>
                  <a:gd name="T81" fmla="*/ 61 h 87"/>
                  <a:gd name="T82" fmla="*/ 11 w 264"/>
                  <a:gd name="T83" fmla="*/ 61 h 87"/>
                  <a:gd name="T84" fmla="*/ 11 w 264"/>
                  <a:gd name="T85" fmla="*/ 66 h 87"/>
                  <a:gd name="T86" fmla="*/ 11 w 264"/>
                  <a:gd name="T87" fmla="*/ 71 h 87"/>
                  <a:gd name="T88" fmla="*/ 6 w 264"/>
                  <a:gd name="T89" fmla="*/ 76 h 87"/>
                  <a:gd name="T90" fmla="*/ 6 w 264"/>
                  <a:gd name="T91" fmla="*/ 76 h 87"/>
                  <a:gd name="T92" fmla="*/ 6 w 264"/>
                  <a:gd name="T93" fmla="*/ 81 h 87"/>
                  <a:gd name="T94" fmla="*/ 0 w 264"/>
                  <a:gd name="T95" fmla="*/ 81 h 87"/>
                  <a:gd name="T96" fmla="*/ 0 w 264"/>
                  <a:gd name="T97" fmla="*/ 81 h 87"/>
                  <a:gd name="T98" fmla="*/ 0 w 264"/>
                  <a:gd name="T99"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4" h="87">
                    <a:moveTo>
                      <a:pt x="249" y="87"/>
                    </a:moveTo>
                    <a:lnTo>
                      <a:pt x="249" y="87"/>
                    </a:lnTo>
                    <a:lnTo>
                      <a:pt x="249" y="87"/>
                    </a:lnTo>
                    <a:lnTo>
                      <a:pt x="249" y="87"/>
                    </a:lnTo>
                    <a:lnTo>
                      <a:pt x="249" y="81"/>
                    </a:lnTo>
                    <a:lnTo>
                      <a:pt x="249" y="81"/>
                    </a:lnTo>
                    <a:lnTo>
                      <a:pt x="254" y="81"/>
                    </a:lnTo>
                    <a:lnTo>
                      <a:pt x="254" y="81"/>
                    </a:lnTo>
                    <a:lnTo>
                      <a:pt x="254" y="81"/>
                    </a:lnTo>
                    <a:lnTo>
                      <a:pt x="254" y="76"/>
                    </a:lnTo>
                    <a:lnTo>
                      <a:pt x="254" y="76"/>
                    </a:lnTo>
                    <a:lnTo>
                      <a:pt x="254" y="76"/>
                    </a:lnTo>
                    <a:lnTo>
                      <a:pt x="259" y="76"/>
                    </a:lnTo>
                    <a:lnTo>
                      <a:pt x="259" y="71"/>
                    </a:lnTo>
                    <a:lnTo>
                      <a:pt x="259" y="71"/>
                    </a:lnTo>
                    <a:lnTo>
                      <a:pt x="259" y="66"/>
                    </a:lnTo>
                    <a:lnTo>
                      <a:pt x="259" y="66"/>
                    </a:lnTo>
                    <a:lnTo>
                      <a:pt x="259" y="61"/>
                    </a:lnTo>
                    <a:lnTo>
                      <a:pt x="259" y="61"/>
                    </a:lnTo>
                    <a:lnTo>
                      <a:pt x="259" y="61"/>
                    </a:lnTo>
                    <a:lnTo>
                      <a:pt x="259" y="56"/>
                    </a:lnTo>
                    <a:lnTo>
                      <a:pt x="259" y="56"/>
                    </a:lnTo>
                    <a:lnTo>
                      <a:pt x="259" y="51"/>
                    </a:lnTo>
                    <a:lnTo>
                      <a:pt x="259" y="51"/>
                    </a:lnTo>
                    <a:lnTo>
                      <a:pt x="259" y="46"/>
                    </a:lnTo>
                    <a:lnTo>
                      <a:pt x="264" y="46"/>
                    </a:lnTo>
                    <a:lnTo>
                      <a:pt x="264" y="41"/>
                    </a:lnTo>
                    <a:lnTo>
                      <a:pt x="259" y="36"/>
                    </a:lnTo>
                    <a:lnTo>
                      <a:pt x="259" y="36"/>
                    </a:lnTo>
                    <a:lnTo>
                      <a:pt x="259" y="31"/>
                    </a:lnTo>
                    <a:lnTo>
                      <a:pt x="259" y="31"/>
                    </a:lnTo>
                    <a:lnTo>
                      <a:pt x="259" y="31"/>
                    </a:lnTo>
                    <a:lnTo>
                      <a:pt x="259" y="26"/>
                    </a:lnTo>
                    <a:lnTo>
                      <a:pt x="259" y="26"/>
                    </a:lnTo>
                    <a:lnTo>
                      <a:pt x="259" y="21"/>
                    </a:lnTo>
                    <a:lnTo>
                      <a:pt x="259" y="21"/>
                    </a:lnTo>
                    <a:lnTo>
                      <a:pt x="259" y="15"/>
                    </a:lnTo>
                    <a:lnTo>
                      <a:pt x="259" y="15"/>
                    </a:lnTo>
                    <a:lnTo>
                      <a:pt x="259" y="15"/>
                    </a:lnTo>
                    <a:lnTo>
                      <a:pt x="254" y="10"/>
                    </a:lnTo>
                    <a:lnTo>
                      <a:pt x="254" y="10"/>
                    </a:lnTo>
                    <a:lnTo>
                      <a:pt x="254" y="10"/>
                    </a:lnTo>
                    <a:lnTo>
                      <a:pt x="254" y="10"/>
                    </a:lnTo>
                    <a:lnTo>
                      <a:pt x="254" y="5"/>
                    </a:lnTo>
                    <a:lnTo>
                      <a:pt x="254" y="5"/>
                    </a:lnTo>
                    <a:lnTo>
                      <a:pt x="254" y="5"/>
                    </a:lnTo>
                    <a:lnTo>
                      <a:pt x="249" y="5"/>
                    </a:lnTo>
                    <a:lnTo>
                      <a:pt x="249" y="5"/>
                    </a:lnTo>
                    <a:lnTo>
                      <a:pt x="249" y="5"/>
                    </a:lnTo>
                    <a:lnTo>
                      <a:pt x="249" y="5"/>
                    </a:lnTo>
                    <a:lnTo>
                      <a:pt x="0" y="0"/>
                    </a:lnTo>
                    <a:lnTo>
                      <a:pt x="0" y="0"/>
                    </a:lnTo>
                    <a:lnTo>
                      <a:pt x="0" y="0"/>
                    </a:lnTo>
                    <a:lnTo>
                      <a:pt x="6" y="0"/>
                    </a:lnTo>
                    <a:lnTo>
                      <a:pt x="6" y="5"/>
                    </a:lnTo>
                    <a:lnTo>
                      <a:pt x="6" y="5"/>
                    </a:lnTo>
                    <a:lnTo>
                      <a:pt x="6" y="5"/>
                    </a:lnTo>
                    <a:lnTo>
                      <a:pt x="6" y="5"/>
                    </a:lnTo>
                    <a:lnTo>
                      <a:pt x="6" y="5"/>
                    </a:lnTo>
                    <a:lnTo>
                      <a:pt x="6" y="10"/>
                    </a:lnTo>
                    <a:lnTo>
                      <a:pt x="11" y="10"/>
                    </a:lnTo>
                    <a:lnTo>
                      <a:pt x="11" y="10"/>
                    </a:lnTo>
                    <a:lnTo>
                      <a:pt x="11" y="15"/>
                    </a:lnTo>
                    <a:lnTo>
                      <a:pt x="11" y="15"/>
                    </a:lnTo>
                    <a:lnTo>
                      <a:pt x="11" y="15"/>
                    </a:lnTo>
                    <a:lnTo>
                      <a:pt x="11" y="21"/>
                    </a:lnTo>
                    <a:lnTo>
                      <a:pt x="11" y="21"/>
                    </a:lnTo>
                    <a:lnTo>
                      <a:pt x="11" y="26"/>
                    </a:lnTo>
                    <a:lnTo>
                      <a:pt x="11" y="26"/>
                    </a:lnTo>
                    <a:lnTo>
                      <a:pt x="11" y="31"/>
                    </a:lnTo>
                    <a:lnTo>
                      <a:pt x="16" y="31"/>
                    </a:lnTo>
                    <a:lnTo>
                      <a:pt x="16" y="36"/>
                    </a:lnTo>
                    <a:lnTo>
                      <a:pt x="16" y="36"/>
                    </a:lnTo>
                    <a:lnTo>
                      <a:pt x="16" y="41"/>
                    </a:lnTo>
                    <a:lnTo>
                      <a:pt x="16" y="41"/>
                    </a:lnTo>
                    <a:lnTo>
                      <a:pt x="16" y="46"/>
                    </a:lnTo>
                    <a:lnTo>
                      <a:pt x="16" y="46"/>
                    </a:lnTo>
                    <a:lnTo>
                      <a:pt x="16" y="51"/>
                    </a:lnTo>
                    <a:lnTo>
                      <a:pt x="11" y="51"/>
                    </a:lnTo>
                    <a:lnTo>
                      <a:pt x="11" y="56"/>
                    </a:lnTo>
                    <a:lnTo>
                      <a:pt x="11" y="56"/>
                    </a:lnTo>
                    <a:lnTo>
                      <a:pt x="11" y="61"/>
                    </a:lnTo>
                    <a:lnTo>
                      <a:pt x="11" y="61"/>
                    </a:lnTo>
                    <a:lnTo>
                      <a:pt x="11" y="61"/>
                    </a:lnTo>
                    <a:lnTo>
                      <a:pt x="11" y="66"/>
                    </a:lnTo>
                    <a:lnTo>
                      <a:pt x="11" y="66"/>
                    </a:lnTo>
                    <a:lnTo>
                      <a:pt x="11" y="71"/>
                    </a:lnTo>
                    <a:lnTo>
                      <a:pt x="11" y="71"/>
                    </a:lnTo>
                    <a:lnTo>
                      <a:pt x="11" y="71"/>
                    </a:lnTo>
                    <a:lnTo>
                      <a:pt x="6" y="76"/>
                    </a:lnTo>
                    <a:lnTo>
                      <a:pt x="6" y="76"/>
                    </a:lnTo>
                    <a:lnTo>
                      <a:pt x="6" y="76"/>
                    </a:lnTo>
                    <a:lnTo>
                      <a:pt x="6" y="81"/>
                    </a:lnTo>
                    <a:lnTo>
                      <a:pt x="6" y="81"/>
                    </a:lnTo>
                    <a:lnTo>
                      <a:pt x="6" y="81"/>
                    </a:lnTo>
                    <a:lnTo>
                      <a:pt x="0" y="81"/>
                    </a:lnTo>
                    <a:lnTo>
                      <a:pt x="0" y="81"/>
                    </a:lnTo>
                    <a:lnTo>
                      <a:pt x="0" y="81"/>
                    </a:lnTo>
                    <a:lnTo>
                      <a:pt x="0" y="81"/>
                    </a:lnTo>
                    <a:lnTo>
                      <a:pt x="0" y="81"/>
                    </a:lnTo>
                    <a:lnTo>
                      <a:pt x="249" y="8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6" name="Oval 115">
                <a:extLst>
                  <a:ext uri="{FF2B5EF4-FFF2-40B4-BE49-F238E27FC236}">
                    <a16:creationId xmlns:a16="http://schemas.microsoft.com/office/drawing/2014/main" id="{5FB73756-E182-70D9-B36C-13472F9462C1}"/>
                  </a:ext>
                </a:extLst>
              </p:cNvPr>
              <p:cNvSpPr>
                <a:spLocks noChangeArrowheads="1"/>
              </p:cNvSpPr>
              <p:nvPr/>
            </p:nvSpPr>
            <p:spPr bwMode="auto">
              <a:xfrm>
                <a:off x="2755" y="2273"/>
                <a:ext cx="249" cy="24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117" name="Freeform 819">
                <a:extLst>
                  <a:ext uri="{FF2B5EF4-FFF2-40B4-BE49-F238E27FC236}">
                    <a16:creationId xmlns:a16="http://schemas.microsoft.com/office/drawing/2014/main" id="{9B8EACBB-9DAC-D37C-9814-71E68D45BC76}"/>
                  </a:ext>
                </a:extLst>
              </p:cNvPr>
              <p:cNvSpPr>
                <a:spLocks/>
              </p:cNvSpPr>
              <p:nvPr/>
            </p:nvSpPr>
            <p:spPr bwMode="auto">
              <a:xfrm>
                <a:off x="2857" y="1751"/>
                <a:ext cx="142" cy="568"/>
              </a:xfrm>
              <a:custGeom>
                <a:avLst/>
                <a:gdLst>
                  <a:gd name="T0" fmla="*/ 0 w 142"/>
                  <a:gd name="T1" fmla="*/ 543 h 568"/>
                  <a:gd name="T2" fmla="*/ 0 w 142"/>
                  <a:gd name="T3" fmla="*/ 548 h 568"/>
                  <a:gd name="T4" fmla="*/ 0 w 142"/>
                  <a:gd name="T5" fmla="*/ 548 h 568"/>
                  <a:gd name="T6" fmla="*/ 0 w 142"/>
                  <a:gd name="T7" fmla="*/ 553 h 568"/>
                  <a:gd name="T8" fmla="*/ 5 w 142"/>
                  <a:gd name="T9" fmla="*/ 553 h 568"/>
                  <a:gd name="T10" fmla="*/ 5 w 142"/>
                  <a:gd name="T11" fmla="*/ 558 h 568"/>
                  <a:gd name="T12" fmla="*/ 10 w 142"/>
                  <a:gd name="T13" fmla="*/ 558 h 568"/>
                  <a:gd name="T14" fmla="*/ 15 w 142"/>
                  <a:gd name="T15" fmla="*/ 563 h 568"/>
                  <a:gd name="T16" fmla="*/ 20 w 142"/>
                  <a:gd name="T17" fmla="*/ 563 h 568"/>
                  <a:gd name="T18" fmla="*/ 20 w 142"/>
                  <a:gd name="T19" fmla="*/ 563 h 568"/>
                  <a:gd name="T20" fmla="*/ 25 w 142"/>
                  <a:gd name="T21" fmla="*/ 563 h 568"/>
                  <a:gd name="T22" fmla="*/ 30 w 142"/>
                  <a:gd name="T23" fmla="*/ 568 h 568"/>
                  <a:gd name="T24" fmla="*/ 35 w 142"/>
                  <a:gd name="T25" fmla="*/ 568 h 568"/>
                  <a:gd name="T26" fmla="*/ 40 w 142"/>
                  <a:gd name="T27" fmla="*/ 568 h 568"/>
                  <a:gd name="T28" fmla="*/ 45 w 142"/>
                  <a:gd name="T29" fmla="*/ 568 h 568"/>
                  <a:gd name="T30" fmla="*/ 50 w 142"/>
                  <a:gd name="T31" fmla="*/ 568 h 568"/>
                  <a:gd name="T32" fmla="*/ 55 w 142"/>
                  <a:gd name="T33" fmla="*/ 568 h 568"/>
                  <a:gd name="T34" fmla="*/ 60 w 142"/>
                  <a:gd name="T35" fmla="*/ 568 h 568"/>
                  <a:gd name="T36" fmla="*/ 66 w 142"/>
                  <a:gd name="T37" fmla="*/ 563 h 568"/>
                  <a:gd name="T38" fmla="*/ 71 w 142"/>
                  <a:gd name="T39" fmla="*/ 563 h 568"/>
                  <a:gd name="T40" fmla="*/ 71 w 142"/>
                  <a:gd name="T41" fmla="*/ 563 h 568"/>
                  <a:gd name="T42" fmla="*/ 76 w 142"/>
                  <a:gd name="T43" fmla="*/ 558 h 568"/>
                  <a:gd name="T44" fmla="*/ 76 w 142"/>
                  <a:gd name="T45" fmla="*/ 558 h 568"/>
                  <a:gd name="T46" fmla="*/ 76 w 142"/>
                  <a:gd name="T47" fmla="*/ 553 h 568"/>
                  <a:gd name="T48" fmla="*/ 76 w 142"/>
                  <a:gd name="T49" fmla="*/ 553 h 568"/>
                  <a:gd name="T50" fmla="*/ 142 w 142"/>
                  <a:gd name="T51" fmla="*/ 10 h 568"/>
                  <a:gd name="T52" fmla="*/ 142 w 142"/>
                  <a:gd name="T53" fmla="*/ 15 h 568"/>
                  <a:gd name="T54" fmla="*/ 142 w 142"/>
                  <a:gd name="T55" fmla="*/ 15 h 568"/>
                  <a:gd name="T56" fmla="*/ 137 w 142"/>
                  <a:gd name="T57" fmla="*/ 15 h 568"/>
                  <a:gd name="T58" fmla="*/ 137 w 142"/>
                  <a:gd name="T59" fmla="*/ 20 h 568"/>
                  <a:gd name="T60" fmla="*/ 131 w 142"/>
                  <a:gd name="T61" fmla="*/ 20 h 568"/>
                  <a:gd name="T62" fmla="*/ 126 w 142"/>
                  <a:gd name="T63" fmla="*/ 20 h 568"/>
                  <a:gd name="T64" fmla="*/ 126 w 142"/>
                  <a:gd name="T65" fmla="*/ 20 h 568"/>
                  <a:gd name="T66" fmla="*/ 121 w 142"/>
                  <a:gd name="T67" fmla="*/ 25 h 568"/>
                  <a:gd name="T68" fmla="*/ 116 w 142"/>
                  <a:gd name="T69" fmla="*/ 25 h 568"/>
                  <a:gd name="T70" fmla="*/ 111 w 142"/>
                  <a:gd name="T71" fmla="*/ 25 h 568"/>
                  <a:gd name="T72" fmla="*/ 106 w 142"/>
                  <a:gd name="T73" fmla="*/ 25 h 568"/>
                  <a:gd name="T74" fmla="*/ 101 w 142"/>
                  <a:gd name="T75" fmla="*/ 25 h 568"/>
                  <a:gd name="T76" fmla="*/ 96 w 142"/>
                  <a:gd name="T77" fmla="*/ 20 h 568"/>
                  <a:gd name="T78" fmla="*/ 91 w 142"/>
                  <a:gd name="T79" fmla="*/ 20 h 568"/>
                  <a:gd name="T80" fmla="*/ 86 w 142"/>
                  <a:gd name="T81" fmla="*/ 20 h 568"/>
                  <a:gd name="T82" fmla="*/ 81 w 142"/>
                  <a:gd name="T83" fmla="*/ 20 h 568"/>
                  <a:gd name="T84" fmla="*/ 76 w 142"/>
                  <a:gd name="T85" fmla="*/ 15 h 568"/>
                  <a:gd name="T86" fmla="*/ 71 w 142"/>
                  <a:gd name="T87" fmla="*/ 15 h 568"/>
                  <a:gd name="T88" fmla="*/ 71 w 142"/>
                  <a:gd name="T89" fmla="*/ 10 h 568"/>
                  <a:gd name="T90" fmla="*/ 66 w 142"/>
                  <a:gd name="T91" fmla="*/ 10 h 568"/>
                  <a:gd name="T92" fmla="*/ 66 w 142"/>
                  <a:gd name="T93" fmla="*/ 5 h 568"/>
                  <a:gd name="T94" fmla="*/ 66 w 142"/>
                  <a:gd name="T95" fmla="*/ 5 h 568"/>
                  <a:gd name="T96" fmla="*/ 60 w 142"/>
                  <a:gd name="T97" fmla="*/ 0 h 568"/>
                  <a:gd name="T98" fmla="*/ 60 w 142"/>
                  <a:gd name="T99"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568">
                    <a:moveTo>
                      <a:pt x="0" y="543"/>
                    </a:moveTo>
                    <a:lnTo>
                      <a:pt x="0" y="543"/>
                    </a:lnTo>
                    <a:lnTo>
                      <a:pt x="0" y="543"/>
                    </a:lnTo>
                    <a:lnTo>
                      <a:pt x="0" y="548"/>
                    </a:lnTo>
                    <a:lnTo>
                      <a:pt x="0" y="548"/>
                    </a:lnTo>
                    <a:lnTo>
                      <a:pt x="0" y="548"/>
                    </a:lnTo>
                    <a:lnTo>
                      <a:pt x="0" y="548"/>
                    </a:lnTo>
                    <a:lnTo>
                      <a:pt x="0" y="553"/>
                    </a:lnTo>
                    <a:lnTo>
                      <a:pt x="5" y="553"/>
                    </a:lnTo>
                    <a:lnTo>
                      <a:pt x="5" y="553"/>
                    </a:lnTo>
                    <a:lnTo>
                      <a:pt x="5" y="553"/>
                    </a:lnTo>
                    <a:lnTo>
                      <a:pt x="5" y="558"/>
                    </a:lnTo>
                    <a:lnTo>
                      <a:pt x="10" y="558"/>
                    </a:lnTo>
                    <a:lnTo>
                      <a:pt x="10" y="558"/>
                    </a:lnTo>
                    <a:lnTo>
                      <a:pt x="10" y="558"/>
                    </a:lnTo>
                    <a:lnTo>
                      <a:pt x="15" y="563"/>
                    </a:lnTo>
                    <a:lnTo>
                      <a:pt x="15" y="563"/>
                    </a:lnTo>
                    <a:lnTo>
                      <a:pt x="20" y="563"/>
                    </a:lnTo>
                    <a:lnTo>
                      <a:pt x="20" y="563"/>
                    </a:lnTo>
                    <a:lnTo>
                      <a:pt x="20" y="563"/>
                    </a:lnTo>
                    <a:lnTo>
                      <a:pt x="25" y="563"/>
                    </a:lnTo>
                    <a:lnTo>
                      <a:pt x="25" y="563"/>
                    </a:lnTo>
                    <a:lnTo>
                      <a:pt x="30" y="568"/>
                    </a:lnTo>
                    <a:lnTo>
                      <a:pt x="30" y="568"/>
                    </a:lnTo>
                    <a:lnTo>
                      <a:pt x="35" y="568"/>
                    </a:lnTo>
                    <a:lnTo>
                      <a:pt x="35" y="568"/>
                    </a:lnTo>
                    <a:lnTo>
                      <a:pt x="40" y="568"/>
                    </a:lnTo>
                    <a:lnTo>
                      <a:pt x="40" y="568"/>
                    </a:lnTo>
                    <a:lnTo>
                      <a:pt x="45" y="568"/>
                    </a:lnTo>
                    <a:lnTo>
                      <a:pt x="45" y="568"/>
                    </a:lnTo>
                    <a:lnTo>
                      <a:pt x="50" y="568"/>
                    </a:lnTo>
                    <a:lnTo>
                      <a:pt x="50" y="568"/>
                    </a:lnTo>
                    <a:lnTo>
                      <a:pt x="55" y="568"/>
                    </a:lnTo>
                    <a:lnTo>
                      <a:pt x="55" y="568"/>
                    </a:lnTo>
                    <a:lnTo>
                      <a:pt x="60" y="568"/>
                    </a:lnTo>
                    <a:lnTo>
                      <a:pt x="60" y="568"/>
                    </a:lnTo>
                    <a:lnTo>
                      <a:pt x="66" y="563"/>
                    </a:lnTo>
                    <a:lnTo>
                      <a:pt x="66" y="563"/>
                    </a:lnTo>
                    <a:lnTo>
                      <a:pt x="66" y="563"/>
                    </a:lnTo>
                    <a:lnTo>
                      <a:pt x="71" y="563"/>
                    </a:lnTo>
                    <a:lnTo>
                      <a:pt x="71" y="563"/>
                    </a:lnTo>
                    <a:lnTo>
                      <a:pt x="71" y="563"/>
                    </a:lnTo>
                    <a:lnTo>
                      <a:pt x="71" y="558"/>
                    </a:lnTo>
                    <a:lnTo>
                      <a:pt x="76" y="558"/>
                    </a:lnTo>
                    <a:lnTo>
                      <a:pt x="76" y="558"/>
                    </a:lnTo>
                    <a:lnTo>
                      <a:pt x="76" y="558"/>
                    </a:lnTo>
                    <a:lnTo>
                      <a:pt x="76" y="558"/>
                    </a:lnTo>
                    <a:lnTo>
                      <a:pt x="76" y="553"/>
                    </a:lnTo>
                    <a:lnTo>
                      <a:pt x="76" y="553"/>
                    </a:lnTo>
                    <a:lnTo>
                      <a:pt x="76" y="553"/>
                    </a:lnTo>
                    <a:lnTo>
                      <a:pt x="142" y="10"/>
                    </a:lnTo>
                    <a:lnTo>
                      <a:pt x="142" y="10"/>
                    </a:lnTo>
                    <a:lnTo>
                      <a:pt x="142" y="10"/>
                    </a:lnTo>
                    <a:lnTo>
                      <a:pt x="142" y="15"/>
                    </a:lnTo>
                    <a:lnTo>
                      <a:pt x="142" y="15"/>
                    </a:lnTo>
                    <a:lnTo>
                      <a:pt x="142" y="15"/>
                    </a:lnTo>
                    <a:lnTo>
                      <a:pt x="142" y="15"/>
                    </a:lnTo>
                    <a:lnTo>
                      <a:pt x="137" y="15"/>
                    </a:lnTo>
                    <a:lnTo>
                      <a:pt x="137" y="20"/>
                    </a:lnTo>
                    <a:lnTo>
                      <a:pt x="137" y="20"/>
                    </a:lnTo>
                    <a:lnTo>
                      <a:pt x="137" y="20"/>
                    </a:lnTo>
                    <a:lnTo>
                      <a:pt x="131" y="20"/>
                    </a:lnTo>
                    <a:lnTo>
                      <a:pt x="131" y="20"/>
                    </a:lnTo>
                    <a:lnTo>
                      <a:pt x="126" y="20"/>
                    </a:lnTo>
                    <a:lnTo>
                      <a:pt x="126" y="20"/>
                    </a:lnTo>
                    <a:lnTo>
                      <a:pt x="126" y="20"/>
                    </a:lnTo>
                    <a:lnTo>
                      <a:pt x="121" y="25"/>
                    </a:lnTo>
                    <a:lnTo>
                      <a:pt x="121" y="25"/>
                    </a:lnTo>
                    <a:lnTo>
                      <a:pt x="116" y="25"/>
                    </a:lnTo>
                    <a:lnTo>
                      <a:pt x="116" y="25"/>
                    </a:lnTo>
                    <a:lnTo>
                      <a:pt x="111" y="25"/>
                    </a:lnTo>
                    <a:lnTo>
                      <a:pt x="111" y="25"/>
                    </a:lnTo>
                    <a:lnTo>
                      <a:pt x="106" y="25"/>
                    </a:lnTo>
                    <a:lnTo>
                      <a:pt x="106" y="25"/>
                    </a:lnTo>
                    <a:lnTo>
                      <a:pt x="101" y="25"/>
                    </a:lnTo>
                    <a:lnTo>
                      <a:pt x="101" y="25"/>
                    </a:lnTo>
                    <a:lnTo>
                      <a:pt x="96" y="25"/>
                    </a:lnTo>
                    <a:lnTo>
                      <a:pt x="96" y="20"/>
                    </a:lnTo>
                    <a:lnTo>
                      <a:pt x="91" y="20"/>
                    </a:lnTo>
                    <a:lnTo>
                      <a:pt x="91" y="20"/>
                    </a:lnTo>
                    <a:lnTo>
                      <a:pt x="86" y="20"/>
                    </a:lnTo>
                    <a:lnTo>
                      <a:pt x="86" y="20"/>
                    </a:lnTo>
                    <a:lnTo>
                      <a:pt x="81" y="20"/>
                    </a:lnTo>
                    <a:lnTo>
                      <a:pt x="81" y="20"/>
                    </a:lnTo>
                    <a:lnTo>
                      <a:pt x="81" y="15"/>
                    </a:lnTo>
                    <a:lnTo>
                      <a:pt x="76" y="15"/>
                    </a:lnTo>
                    <a:lnTo>
                      <a:pt x="76" y="15"/>
                    </a:lnTo>
                    <a:lnTo>
                      <a:pt x="71" y="15"/>
                    </a:lnTo>
                    <a:lnTo>
                      <a:pt x="71" y="15"/>
                    </a:lnTo>
                    <a:lnTo>
                      <a:pt x="71" y="10"/>
                    </a:lnTo>
                    <a:lnTo>
                      <a:pt x="71" y="10"/>
                    </a:lnTo>
                    <a:lnTo>
                      <a:pt x="66" y="10"/>
                    </a:lnTo>
                    <a:lnTo>
                      <a:pt x="66" y="10"/>
                    </a:lnTo>
                    <a:lnTo>
                      <a:pt x="66" y="5"/>
                    </a:lnTo>
                    <a:lnTo>
                      <a:pt x="66" y="5"/>
                    </a:lnTo>
                    <a:lnTo>
                      <a:pt x="66" y="5"/>
                    </a:lnTo>
                    <a:lnTo>
                      <a:pt x="66" y="5"/>
                    </a:lnTo>
                    <a:lnTo>
                      <a:pt x="60" y="0"/>
                    </a:lnTo>
                    <a:lnTo>
                      <a:pt x="60" y="0"/>
                    </a:lnTo>
                    <a:lnTo>
                      <a:pt x="60" y="0"/>
                    </a:lnTo>
                    <a:lnTo>
                      <a:pt x="0" y="54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8" name="Freeform 820">
                <a:extLst>
                  <a:ext uri="{FF2B5EF4-FFF2-40B4-BE49-F238E27FC236}">
                    <a16:creationId xmlns:a16="http://schemas.microsoft.com/office/drawing/2014/main" id="{66DB22D8-0BDE-CA8B-7FC2-54A34EC21D01}"/>
                  </a:ext>
                </a:extLst>
              </p:cNvPr>
              <p:cNvSpPr>
                <a:spLocks/>
              </p:cNvSpPr>
              <p:nvPr/>
            </p:nvSpPr>
            <p:spPr bwMode="auto">
              <a:xfrm>
                <a:off x="2851" y="2471"/>
                <a:ext cx="102" cy="325"/>
              </a:xfrm>
              <a:custGeom>
                <a:avLst/>
                <a:gdLst>
                  <a:gd name="T0" fmla="*/ 77 w 102"/>
                  <a:gd name="T1" fmla="*/ 21 h 325"/>
                  <a:gd name="T2" fmla="*/ 77 w 102"/>
                  <a:gd name="T3" fmla="*/ 16 h 325"/>
                  <a:gd name="T4" fmla="*/ 77 w 102"/>
                  <a:gd name="T5" fmla="*/ 16 h 325"/>
                  <a:gd name="T6" fmla="*/ 72 w 102"/>
                  <a:gd name="T7" fmla="*/ 11 h 325"/>
                  <a:gd name="T8" fmla="*/ 72 w 102"/>
                  <a:gd name="T9" fmla="*/ 11 h 325"/>
                  <a:gd name="T10" fmla="*/ 66 w 102"/>
                  <a:gd name="T11" fmla="*/ 5 h 325"/>
                  <a:gd name="T12" fmla="*/ 66 w 102"/>
                  <a:gd name="T13" fmla="*/ 5 h 325"/>
                  <a:gd name="T14" fmla="*/ 61 w 102"/>
                  <a:gd name="T15" fmla="*/ 5 h 325"/>
                  <a:gd name="T16" fmla="*/ 56 w 102"/>
                  <a:gd name="T17" fmla="*/ 5 h 325"/>
                  <a:gd name="T18" fmla="*/ 51 w 102"/>
                  <a:gd name="T19" fmla="*/ 0 h 325"/>
                  <a:gd name="T20" fmla="*/ 46 w 102"/>
                  <a:gd name="T21" fmla="*/ 0 h 325"/>
                  <a:gd name="T22" fmla="*/ 41 w 102"/>
                  <a:gd name="T23" fmla="*/ 0 h 325"/>
                  <a:gd name="T24" fmla="*/ 36 w 102"/>
                  <a:gd name="T25" fmla="*/ 0 h 325"/>
                  <a:gd name="T26" fmla="*/ 31 w 102"/>
                  <a:gd name="T27" fmla="*/ 0 h 325"/>
                  <a:gd name="T28" fmla="*/ 26 w 102"/>
                  <a:gd name="T29" fmla="*/ 5 h 325"/>
                  <a:gd name="T30" fmla="*/ 21 w 102"/>
                  <a:gd name="T31" fmla="*/ 5 h 325"/>
                  <a:gd name="T32" fmla="*/ 16 w 102"/>
                  <a:gd name="T33" fmla="*/ 5 h 325"/>
                  <a:gd name="T34" fmla="*/ 11 w 102"/>
                  <a:gd name="T35" fmla="*/ 11 h 325"/>
                  <a:gd name="T36" fmla="*/ 11 w 102"/>
                  <a:gd name="T37" fmla="*/ 11 h 325"/>
                  <a:gd name="T38" fmla="*/ 6 w 102"/>
                  <a:gd name="T39" fmla="*/ 16 h 325"/>
                  <a:gd name="T40" fmla="*/ 6 w 102"/>
                  <a:gd name="T41" fmla="*/ 16 h 325"/>
                  <a:gd name="T42" fmla="*/ 0 w 102"/>
                  <a:gd name="T43" fmla="*/ 21 h 325"/>
                  <a:gd name="T44" fmla="*/ 0 w 102"/>
                  <a:gd name="T45" fmla="*/ 21 h 325"/>
                  <a:gd name="T46" fmla="*/ 0 w 102"/>
                  <a:gd name="T47" fmla="*/ 26 h 325"/>
                  <a:gd name="T48" fmla="*/ 0 w 102"/>
                  <a:gd name="T49" fmla="*/ 26 h 325"/>
                  <a:gd name="T50" fmla="*/ 21 w 102"/>
                  <a:gd name="T51" fmla="*/ 325 h 325"/>
                  <a:gd name="T52" fmla="*/ 21 w 102"/>
                  <a:gd name="T53" fmla="*/ 325 h 325"/>
                  <a:gd name="T54" fmla="*/ 21 w 102"/>
                  <a:gd name="T55" fmla="*/ 320 h 325"/>
                  <a:gd name="T56" fmla="*/ 21 w 102"/>
                  <a:gd name="T57" fmla="*/ 315 h 325"/>
                  <a:gd name="T58" fmla="*/ 26 w 102"/>
                  <a:gd name="T59" fmla="*/ 315 h 325"/>
                  <a:gd name="T60" fmla="*/ 26 w 102"/>
                  <a:gd name="T61" fmla="*/ 310 h 325"/>
                  <a:gd name="T62" fmla="*/ 31 w 102"/>
                  <a:gd name="T63" fmla="*/ 310 h 325"/>
                  <a:gd name="T64" fmla="*/ 36 w 102"/>
                  <a:gd name="T65" fmla="*/ 310 h 325"/>
                  <a:gd name="T66" fmla="*/ 41 w 102"/>
                  <a:gd name="T67" fmla="*/ 305 h 325"/>
                  <a:gd name="T68" fmla="*/ 46 w 102"/>
                  <a:gd name="T69" fmla="*/ 305 h 325"/>
                  <a:gd name="T70" fmla="*/ 51 w 102"/>
                  <a:gd name="T71" fmla="*/ 305 h 325"/>
                  <a:gd name="T72" fmla="*/ 56 w 102"/>
                  <a:gd name="T73" fmla="*/ 305 h 325"/>
                  <a:gd name="T74" fmla="*/ 61 w 102"/>
                  <a:gd name="T75" fmla="*/ 300 h 325"/>
                  <a:gd name="T76" fmla="*/ 66 w 102"/>
                  <a:gd name="T77" fmla="*/ 300 h 325"/>
                  <a:gd name="T78" fmla="*/ 72 w 102"/>
                  <a:gd name="T79" fmla="*/ 300 h 325"/>
                  <a:gd name="T80" fmla="*/ 77 w 102"/>
                  <a:gd name="T81" fmla="*/ 305 h 325"/>
                  <a:gd name="T82" fmla="*/ 82 w 102"/>
                  <a:gd name="T83" fmla="*/ 305 h 325"/>
                  <a:gd name="T84" fmla="*/ 82 w 102"/>
                  <a:gd name="T85" fmla="*/ 305 h 325"/>
                  <a:gd name="T86" fmla="*/ 87 w 102"/>
                  <a:gd name="T87" fmla="*/ 305 h 325"/>
                  <a:gd name="T88" fmla="*/ 92 w 102"/>
                  <a:gd name="T89" fmla="*/ 310 h 325"/>
                  <a:gd name="T90" fmla="*/ 92 w 102"/>
                  <a:gd name="T91" fmla="*/ 310 h 325"/>
                  <a:gd name="T92" fmla="*/ 97 w 102"/>
                  <a:gd name="T93" fmla="*/ 315 h 325"/>
                  <a:gd name="T94" fmla="*/ 97 w 102"/>
                  <a:gd name="T95" fmla="*/ 315 h 325"/>
                  <a:gd name="T96" fmla="*/ 102 w 102"/>
                  <a:gd name="T97" fmla="*/ 320 h 325"/>
                  <a:gd name="T98" fmla="*/ 102 w 102"/>
                  <a:gd name="T99" fmla="*/ 32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325">
                    <a:moveTo>
                      <a:pt x="77" y="21"/>
                    </a:moveTo>
                    <a:lnTo>
                      <a:pt x="77" y="21"/>
                    </a:lnTo>
                    <a:lnTo>
                      <a:pt x="77" y="21"/>
                    </a:lnTo>
                    <a:lnTo>
                      <a:pt x="77" y="16"/>
                    </a:lnTo>
                    <a:lnTo>
                      <a:pt x="77" y="16"/>
                    </a:lnTo>
                    <a:lnTo>
                      <a:pt x="77" y="16"/>
                    </a:lnTo>
                    <a:lnTo>
                      <a:pt x="77" y="16"/>
                    </a:lnTo>
                    <a:lnTo>
                      <a:pt x="72" y="11"/>
                    </a:lnTo>
                    <a:lnTo>
                      <a:pt x="72" y="11"/>
                    </a:lnTo>
                    <a:lnTo>
                      <a:pt x="72" y="11"/>
                    </a:lnTo>
                    <a:lnTo>
                      <a:pt x="72" y="11"/>
                    </a:lnTo>
                    <a:lnTo>
                      <a:pt x="66" y="5"/>
                    </a:lnTo>
                    <a:lnTo>
                      <a:pt x="66" y="5"/>
                    </a:lnTo>
                    <a:lnTo>
                      <a:pt x="66" y="5"/>
                    </a:lnTo>
                    <a:lnTo>
                      <a:pt x="61" y="5"/>
                    </a:lnTo>
                    <a:lnTo>
                      <a:pt x="61" y="5"/>
                    </a:lnTo>
                    <a:lnTo>
                      <a:pt x="56" y="5"/>
                    </a:lnTo>
                    <a:lnTo>
                      <a:pt x="56" y="5"/>
                    </a:lnTo>
                    <a:lnTo>
                      <a:pt x="51" y="0"/>
                    </a:lnTo>
                    <a:lnTo>
                      <a:pt x="51" y="0"/>
                    </a:lnTo>
                    <a:lnTo>
                      <a:pt x="46" y="0"/>
                    </a:lnTo>
                    <a:lnTo>
                      <a:pt x="46" y="0"/>
                    </a:lnTo>
                    <a:lnTo>
                      <a:pt x="41" y="0"/>
                    </a:lnTo>
                    <a:lnTo>
                      <a:pt x="41" y="0"/>
                    </a:lnTo>
                    <a:lnTo>
                      <a:pt x="36" y="0"/>
                    </a:lnTo>
                    <a:lnTo>
                      <a:pt x="36" y="0"/>
                    </a:lnTo>
                    <a:lnTo>
                      <a:pt x="31" y="0"/>
                    </a:lnTo>
                    <a:lnTo>
                      <a:pt x="31" y="0"/>
                    </a:lnTo>
                    <a:lnTo>
                      <a:pt x="26" y="5"/>
                    </a:lnTo>
                    <a:lnTo>
                      <a:pt x="26" y="5"/>
                    </a:lnTo>
                    <a:lnTo>
                      <a:pt x="26" y="5"/>
                    </a:lnTo>
                    <a:lnTo>
                      <a:pt x="21" y="5"/>
                    </a:lnTo>
                    <a:lnTo>
                      <a:pt x="21" y="5"/>
                    </a:lnTo>
                    <a:lnTo>
                      <a:pt x="16" y="5"/>
                    </a:lnTo>
                    <a:lnTo>
                      <a:pt x="16" y="5"/>
                    </a:lnTo>
                    <a:lnTo>
                      <a:pt x="11" y="11"/>
                    </a:lnTo>
                    <a:lnTo>
                      <a:pt x="11" y="11"/>
                    </a:lnTo>
                    <a:lnTo>
                      <a:pt x="11" y="11"/>
                    </a:lnTo>
                    <a:lnTo>
                      <a:pt x="6" y="11"/>
                    </a:lnTo>
                    <a:lnTo>
                      <a:pt x="6" y="16"/>
                    </a:lnTo>
                    <a:lnTo>
                      <a:pt x="6" y="16"/>
                    </a:lnTo>
                    <a:lnTo>
                      <a:pt x="6" y="16"/>
                    </a:lnTo>
                    <a:lnTo>
                      <a:pt x="0" y="16"/>
                    </a:lnTo>
                    <a:lnTo>
                      <a:pt x="0" y="21"/>
                    </a:lnTo>
                    <a:lnTo>
                      <a:pt x="0" y="21"/>
                    </a:lnTo>
                    <a:lnTo>
                      <a:pt x="0" y="21"/>
                    </a:lnTo>
                    <a:lnTo>
                      <a:pt x="0" y="21"/>
                    </a:lnTo>
                    <a:lnTo>
                      <a:pt x="0" y="26"/>
                    </a:lnTo>
                    <a:lnTo>
                      <a:pt x="0" y="26"/>
                    </a:lnTo>
                    <a:lnTo>
                      <a:pt x="0" y="26"/>
                    </a:lnTo>
                    <a:lnTo>
                      <a:pt x="21" y="325"/>
                    </a:lnTo>
                    <a:lnTo>
                      <a:pt x="21" y="325"/>
                    </a:lnTo>
                    <a:lnTo>
                      <a:pt x="21" y="325"/>
                    </a:lnTo>
                    <a:lnTo>
                      <a:pt x="21" y="325"/>
                    </a:lnTo>
                    <a:lnTo>
                      <a:pt x="21" y="320"/>
                    </a:lnTo>
                    <a:lnTo>
                      <a:pt x="21" y="320"/>
                    </a:lnTo>
                    <a:lnTo>
                      <a:pt x="21" y="320"/>
                    </a:lnTo>
                    <a:lnTo>
                      <a:pt x="21" y="315"/>
                    </a:lnTo>
                    <a:lnTo>
                      <a:pt x="26" y="315"/>
                    </a:lnTo>
                    <a:lnTo>
                      <a:pt x="26" y="315"/>
                    </a:lnTo>
                    <a:lnTo>
                      <a:pt x="26" y="315"/>
                    </a:lnTo>
                    <a:lnTo>
                      <a:pt x="26" y="310"/>
                    </a:lnTo>
                    <a:lnTo>
                      <a:pt x="31" y="310"/>
                    </a:lnTo>
                    <a:lnTo>
                      <a:pt x="31" y="310"/>
                    </a:lnTo>
                    <a:lnTo>
                      <a:pt x="31" y="310"/>
                    </a:lnTo>
                    <a:lnTo>
                      <a:pt x="36" y="310"/>
                    </a:lnTo>
                    <a:lnTo>
                      <a:pt x="36" y="305"/>
                    </a:lnTo>
                    <a:lnTo>
                      <a:pt x="41" y="305"/>
                    </a:lnTo>
                    <a:lnTo>
                      <a:pt x="41" y="305"/>
                    </a:lnTo>
                    <a:lnTo>
                      <a:pt x="46" y="305"/>
                    </a:lnTo>
                    <a:lnTo>
                      <a:pt x="46" y="305"/>
                    </a:lnTo>
                    <a:lnTo>
                      <a:pt x="51" y="305"/>
                    </a:lnTo>
                    <a:lnTo>
                      <a:pt x="51" y="305"/>
                    </a:lnTo>
                    <a:lnTo>
                      <a:pt x="56" y="305"/>
                    </a:lnTo>
                    <a:lnTo>
                      <a:pt x="56" y="300"/>
                    </a:lnTo>
                    <a:lnTo>
                      <a:pt x="61" y="300"/>
                    </a:lnTo>
                    <a:lnTo>
                      <a:pt x="61" y="300"/>
                    </a:lnTo>
                    <a:lnTo>
                      <a:pt x="66" y="300"/>
                    </a:lnTo>
                    <a:lnTo>
                      <a:pt x="66" y="300"/>
                    </a:lnTo>
                    <a:lnTo>
                      <a:pt x="72" y="300"/>
                    </a:lnTo>
                    <a:lnTo>
                      <a:pt x="72" y="305"/>
                    </a:lnTo>
                    <a:lnTo>
                      <a:pt x="77" y="305"/>
                    </a:lnTo>
                    <a:lnTo>
                      <a:pt x="77" y="305"/>
                    </a:lnTo>
                    <a:lnTo>
                      <a:pt x="82" y="305"/>
                    </a:lnTo>
                    <a:lnTo>
                      <a:pt x="82" y="305"/>
                    </a:lnTo>
                    <a:lnTo>
                      <a:pt x="82" y="305"/>
                    </a:lnTo>
                    <a:lnTo>
                      <a:pt x="87" y="305"/>
                    </a:lnTo>
                    <a:lnTo>
                      <a:pt x="87" y="305"/>
                    </a:lnTo>
                    <a:lnTo>
                      <a:pt x="92" y="310"/>
                    </a:lnTo>
                    <a:lnTo>
                      <a:pt x="92" y="310"/>
                    </a:lnTo>
                    <a:lnTo>
                      <a:pt x="92" y="310"/>
                    </a:lnTo>
                    <a:lnTo>
                      <a:pt x="92" y="310"/>
                    </a:lnTo>
                    <a:lnTo>
                      <a:pt x="97" y="310"/>
                    </a:lnTo>
                    <a:lnTo>
                      <a:pt x="97" y="315"/>
                    </a:lnTo>
                    <a:lnTo>
                      <a:pt x="97" y="315"/>
                    </a:lnTo>
                    <a:lnTo>
                      <a:pt x="97" y="315"/>
                    </a:lnTo>
                    <a:lnTo>
                      <a:pt x="97" y="315"/>
                    </a:lnTo>
                    <a:lnTo>
                      <a:pt x="102" y="320"/>
                    </a:lnTo>
                    <a:lnTo>
                      <a:pt x="102" y="320"/>
                    </a:lnTo>
                    <a:lnTo>
                      <a:pt x="102" y="320"/>
                    </a:lnTo>
                    <a:lnTo>
                      <a:pt x="77" y="2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9" name="Oval 118">
                <a:extLst>
                  <a:ext uri="{FF2B5EF4-FFF2-40B4-BE49-F238E27FC236}">
                    <a16:creationId xmlns:a16="http://schemas.microsoft.com/office/drawing/2014/main" id="{72F20EAF-BF68-D662-8130-B69E52D867F4}"/>
                  </a:ext>
                </a:extLst>
              </p:cNvPr>
              <p:cNvSpPr>
                <a:spLocks noChangeArrowheads="1"/>
              </p:cNvSpPr>
              <p:nvPr/>
            </p:nvSpPr>
            <p:spPr bwMode="auto">
              <a:xfrm>
                <a:off x="4287" y="2832"/>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20" name="Freeform 822">
                <a:extLst>
                  <a:ext uri="{FF2B5EF4-FFF2-40B4-BE49-F238E27FC236}">
                    <a16:creationId xmlns:a16="http://schemas.microsoft.com/office/drawing/2014/main" id="{D4915E72-8F0C-1EA7-4A72-E8492C5B8C61}"/>
                  </a:ext>
                </a:extLst>
              </p:cNvPr>
              <p:cNvSpPr>
                <a:spLocks/>
              </p:cNvSpPr>
              <p:nvPr/>
            </p:nvSpPr>
            <p:spPr bwMode="auto">
              <a:xfrm>
                <a:off x="4414" y="2583"/>
                <a:ext cx="147" cy="315"/>
              </a:xfrm>
              <a:custGeom>
                <a:avLst/>
                <a:gdLst>
                  <a:gd name="T0" fmla="*/ 0 w 147"/>
                  <a:gd name="T1" fmla="*/ 279 h 315"/>
                  <a:gd name="T2" fmla="*/ 0 w 147"/>
                  <a:gd name="T3" fmla="*/ 284 h 315"/>
                  <a:gd name="T4" fmla="*/ 5 w 147"/>
                  <a:gd name="T5" fmla="*/ 284 h 315"/>
                  <a:gd name="T6" fmla="*/ 5 w 147"/>
                  <a:gd name="T7" fmla="*/ 289 h 315"/>
                  <a:gd name="T8" fmla="*/ 5 w 147"/>
                  <a:gd name="T9" fmla="*/ 294 h 315"/>
                  <a:gd name="T10" fmla="*/ 10 w 147"/>
                  <a:gd name="T11" fmla="*/ 294 h 315"/>
                  <a:gd name="T12" fmla="*/ 10 w 147"/>
                  <a:gd name="T13" fmla="*/ 299 h 315"/>
                  <a:gd name="T14" fmla="*/ 15 w 147"/>
                  <a:gd name="T15" fmla="*/ 299 h 315"/>
                  <a:gd name="T16" fmla="*/ 21 w 147"/>
                  <a:gd name="T17" fmla="*/ 304 h 315"/>
                  <a:gd name="T18" fmla="*/ 21 w 147"/>
                  <a:gd name="T19" fmla="*/ 304 h 315"/>
                  <a:gd name="T20" fmla="*/ 26 w 147"/>
                  <a:gd name="T21" fmla="*/ 310 h 315"/>
                  <a:gd name="T22" fmla="*/ 31 w 147"/>
                  <a:gd name="T23" fmla="*/ 310 h 315"/>
                  <a:gd name="T24" fmla="*/ 36 w 147"/>
                  <a:gd name="T25" fmla="*/ 310 h 315"/>
                  <a:gd name="T26" fmla="*/ 41 w 147"/>
                  <a:gd name="T27" fmla="*/ 315 h 315"/>
                  <a:gd name="T28" fmla="*/ 46 w 147"/>
                  <a:gd name="T29" fmla="*/ 315 h 315"/>
                  <a:gd name="T30" fmla="*/ 51 w 147"/>
                  <a:gd name="T31" fmla="*/ 315 h 315"/>
                  <a:gd name="T32" fmla="*/ 56 w 147"/>
                  <a:gd name="T33" fmla="*/ 315 h 315"/>
                  <a:gd name="T34" fmla="*/ 61 w 147"/>
                  <a:gd name="T35" fmla="*/ 315 h 315"/>
                  <a:gd name="T36" fmla="*/ 66 w 147"/>
                  <a:gd name="T37" fmla="*/ 310 h 315"/>
                  <a:gd name="T38" fmla="*/ 71 w 147"/>
                  <a:gd name="T39" fmla="*/ 310 h 315"/>
                  <a:gd name="T40" fmla="*/ 71 w 147"/>
                  <a:gd name="T41" fmla="*/ 310 h 315"/>
                  <a:gd name="T42" fmla="*/ 76 w 147"/>
                  <a:gd name="T43" fmla="*/ 304 h 315"/>
                  <a:gd name="T44" fmla="*/ 76 w 147"/>
                  <a:gd name="T45" fmla="*/ 304 h 315"/>
                  <a:gd name="T46" fmla="*/ 81 w 147"/>
                  <a:gd name="T47" fmla="*/ 299 h 315"/>
                  <a:gd name="T48" fmla="*/ 81 w 147"/>
                  <a:gd name="T49" fmla="*/ 299 h 315"/>
                  <a:gd name="T50" fmla="*/ 147 w 147"/>
                  <a:gd name="T51" fmla="*/ 25 h 315"/>
                  <a:gd name="T52" fmla="*/ 147 w 147"/>
                  <a:gd name="T53" fmla="*/ 25 h 315"/>
                  <a:gd name="T54" fmla="*/ 147 w 147"/>
                  <a:gd name="T55" fmla="*/ 30 h 315"/>
                  <a:gd name="T56" fmla="*/ 142 w 147"/>
                  <a:gd name="T57" fmla="*/ 30 h 315"/>
                  <a:gd name="T58" fmla="*/ 137 w 147"/>
                  <a:gd name="T59" fmla="*/ 30 h 315"/>
                  <a:gd name="T60" fmla="*/ 137 w 147"/>
                  <a:gd name="T61" fmla="*/ 36 h 315"/>
                  <a:gd name="T62" fmla="*/ 132 w 147"/>
                  <a:gd name="T63" fmla="*/ 36 h 315"/>
                  <a:gd name="T64" fmla="*/ 127 w 147"/>
                  <a:gd name="T65" fmla="*/ 36 h 315"/>
                  <a:gd name="T66" fmla="*/ 122 w 147"/>
                  <a:gd name="T67" fmla="*/ 36 h 315"/>
                  <a:gd name="T68" fmla="*/ 117 w 147"/>
                  <a:gd name="T69" fmla="*/ 36 h 315"/>
                  <a:gd name="T70" fmla="*/ 112 w 147"/>
                  <a:gd name="T71" fmla="*/ 36 h 315"/>
                  <a:gd name="T72" fmla="*/ 107 w 147"/>
                  <a:gd name="T73" fmla="*/ 36 h 315"/>
                  <a:gd name="T74" fmla="*/ 102 w 147"/>
                  <a:gd name="T75" fmla="*/ 36 h 315"/>
                  <a:gd name="T76" fmla="*/ 97 w 147"/>
                  <a:gd name="T77" fmla="*/ 30 h 315"/>
                  <a:gd name="T78" fmla="*/ 92 w 147"/>
                  <a:gd name="T79" fmla="*/ 30 h 315"/>
                  <a:gd name="T80" fmla="*/ 86 w 147"/>
                  <a:gd name="T81" fmla="*/ 30 h 315"/>
                  <a:gd name="T82" fmla="*/ 86 w 147"/>
                  <a:gd name="T83" fmla="*/ 25 h 315"/>
                  <a:gd name="T84" fmla="*/ 81 w 147"/>
                  <a:gd name="T85" fmla="*/ 25 h 315"/>
                  <a:gd name="T86" fmla="*/ 76 w 147"/>
                  <a:gd name="T87" fmla="*/ 20 h 315"/>
                  <a:gd name="T88" fmla="*/ 76 w 147"/>
                  <a:gd name="T89" fmla="*/ 15 h 315"/>
                  <a:gd name="T90" fmla="*/ 71 w 147"/>
                  <a:gd name="T91" fmla="*/ 15 h 315"/>
                  <a:gd name="T92" fmla="*/ 71 w 147"/>
                  <a:gd name="T93" fmla="*/ 10 h 315"/>
                  <a:gd name="T94" fmla="*/ 71 w 147"/>
                  <a:gd name="T95" fmla="*/ 10 h 315"/>
                  <a:gd name="T96" fmla="*/ 71 w 147"/>
                  <a:gd name="T97" fmla="*/ 5 h 315"/>
                  <a:gd name="T98" fmla="*/ 71 w 147"/>
                  <a:gd name="T9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315">
                    <a:moveTo>
                      <a:pt x="0" y="279"/>
                    </a:moveTo>
                    <a:lnTo>
                      <a:pt x="0" y="279"/>
                    </a:lnTo>
                    <a:lnTo>
                      <a:pt x="0" y="284"/>
                    </a:lnTo>
                    <a:lnTo>
                      <a:pt x="0" y="284"/>
                    </a:lnTo>
                    <a:lnTo>
                      <a:pt x="0" y="284"/>
                    </a:lnTo>
                    <a:lnTo>
                      <a:pt x="5" y="284"/>
                    </a:lnTo>
                    <a:lnTo>
                      <a:pt x="5" y="289"/>
                    </a:lnTo>
                    <a:lnTo>
                      <a:pt x="5" y="289"/>
                    </a:lnTo>
                    <a:lnTo>
                      <a:pt x="5" y="289"/>
                    </a:lnTo>
                    <a:lnTo>
                      <a:pt x="5" y="294"/>
                    </a:lnTo>
                    <a:lnTo>
                      <a:pt x="5" y="294"/>
                    </a:lnTo>
                    <a:lnTo>
                      <a:pt x="10" y="294"/>
                    </a:lnTo>
                    <a:lnTo>
                      <a:pt x="10" y="299"/>
                    </a:lnTo>
                    <a:lnTo>
                      <a:pt x="10" y="299"/>
                    </a:lnTo>
                    <a:lnTo>
                      <a:pt x="15" y="299"/>
                    </a:lnTo>
                    <a:lnTo>
                      <a:pt x="15" y="299"/>
                    </a:lnTo>
                    <a:lnTo>
                      <a:pt x="15" y="304"/>
                    </a:lnTo>
                    <a:lnTo>
                      <a:pt x="21" y="304"/>
                    </a:lnTo>
                    <a:lnTo>
                      <a:pt x="21" y="304"/>
                    </a:lnTo>
                    <a:lnTo>
                      <a:pt x="21" y="304"/>
                    </a:lnTo>
                    <a:lnTo>
                      <a:pt x="26" y="310"/>
                    </a:lnTo>
                    <a:lnTo>
                      <a:pt x="26" y="310"/>
                    </a:lnTo>
                    <a:lnTo>
                      <a:pt x="31" y="310"/>
                    </a:lnTo>
                    <a:lnTo>
                      <a:pt x="31" y="310"/>
                    </a:lnTo>
                    <a:lnTo>
                      <a:pt x="36" y="310"/>
                    </a:lnTo>
                    <a:lnTo>
                      <a:pt x="36" y="310"/>
                    </a:lnTo>
                    <a:lnTo>
                      <a:pt x="41" y="310"/>
                    </a:lnTo>
                    <a:lnTo>
                      <a:pt x="41" y="315"/>
                    </a:lnTo>
                    <a:lnTo>
                      <a:pt x="46" y="315"/>
                    </a:lnTo>
                    <a:lnTo>
                      <a:pt x="46" y="315"/>
                    </a:lnTo>
                    <a:lnTo>
                      <a:pt x="51" y="315"/>
                    </a:lnTo>
                    <a:lnTo>
                      <a:pt x="51" y="315"/>
                    </a:lnTo>
                    <a:lnTo>
                      <a:pt x="56" y="315"/>
                    </a:lnTo>
                    <a:lnTo>
                      <a:pt x="56" y="315"/>
                    </a:lnTo>
                    <a:lnTo>
                      <a:pt x="61" y="315"/>
                    </a:lnTo>
                    <a:lnTo>
                      <a:pt x="61" y="315"/>
                    </a:lnTo>
                    <a:lnTo>
                      <a:pt x="66" y="310"/>
                    </a:lnTo>
                    <a:lnTo>
                      <a:pt x="66" y="310"/>
                    </a:lnTo>
                    <a:lnTo>
                      <a:pt x="66" y="310"/>
                    </a:lnTo>
                    <a:lnTo>
                      <a:pt x="71" y="310"/>
                    </a:lnTo>
                    <a:lnTo>
                      <a:pt x="71" y="310"/>
                    </a:lnTo>
                    <a:lnTo>
                      <a:pt x="71" y="310"/>
                    </a:lnTo>
                    <a:lnTo>
                      <a:pt x="76" y="310"/>
                    </a:lnTo>
                    <a:lnTo>
                      <a:pt x="76" y="304"/>
                    </a:lnTo>
                    <a:lnTo>
                      <a:pt x="76" y="304"/>
                    </a:lnTo>
                    <a:lnTo>
                      <a:pt x="76" y="304"/>
                    </a:lnTo>
                    <a:lnTo>
                      <a:pt x="81" y="304"/>
                    </a:lnTo>
                    <a:lnTo>
                      <a:pt x="81" y="299"/>
                    </a:lnTo>
                    <a:lnTo>
                      <a:pt x="81" y="299"/>
                    </a:lnTo>
                    <a:lnTo>
                      <a:pt x="81" y="299"/>
                    </a:lnTo>
                    <a:lnTo>
                      <a:pt x="147" y="20"/>
                    </a:lnTo>
                    <a:lnTo>
                      <a:pt x="147" y="25"/>
                    </a:lnTo>
                    <a:lnTo>
                      <a:pt x="147" y="25"/>
                    </a:lnTo>
                    <a:lnTo>
                      <a:pt x="147" y="25"/>
                    </a:lnTo>
                    <a:lnTo>
                      <a:pt x="147" y="25"/>
                    </a:lnTo>
                    <a:lnTo>
                      <a:pt x="147" y="30"/>
                    </a:lnTo>
                    <a:lnTo>
                      <a:pt x="142" y="30"/>
                    </a:lnTo>
                    <a:lnTo>
                      <a:pt x="142" y="30"/>
                    </a:lnTo>
                    <a:lnTo>
                      <a:pt x="142" y="30"/>
                    </a:lnTo>
                    <a:lnTo>
                      <a:pt x="137" y="30"/>
                    </a:lnTo>
                    <a:lnTo>
                      <a:pt x="137" y="36"/>
                    </a:lnTo>
                    <a:lnTo>
                      <a:pt x="137" y="36"/>
                    </a:lnTo>
                    <a:lnTo>
                      <a:pt x="132" y="36"/>
                    </a:lnTo>
                    <a:lnTo>
                      <a:pt x="132" y="36"/>
                    </a:lnTo>
                    <a:lnTo>
                      <a:pt x="132" y="36"/>
                    </a:lnTo>
                    <a:lnTo>
                      <a:pt x="127" y="36"/>
                    </a:lnTo>
                    <a:lnTo>
                      <a:pt x="127" y="36"/>
                    </a:lnTo>
                    <a:lnTo>
                      <a:pt x="122" y="36"/>
                    </a:lnTo>
                    <a:lnTo>
                      <a:pt x="122" y="36"/>
                    </a:lnTo>
                    <a:lnTo>
                      <a:pt x="117" y="36"/>
                    </a:lnTo>
                    <a:lnTo>
                      <a:pt x="117" y="36"/>
                    </a:lnTo>
                    <a:lnTo>
                      <a:pt x="112" y="36"/>
                    </a:lnTo>
                    <a:lnTo>
                      <a:pt x="112" y="36"/>
                    </a:lnTo>
                    <a:lnTo>
                      <a:pt x="107" y="36"/>
                    </a:lnTo>
                    <a:lnTo>
                      <a:pt x="107" y="36"/>
                    </a:lnTo>
                    <a:lnTo>
                      <a:pt x="102" y="36"/>
                    </a:lnTo>
                    <a:lnTo>
                      <a:pt x="102" y="36"/>
                    </a:lnTo>
                    <a:lnTo>
                      <a:pt x="97" y="30"/>
                    </a:lnTo>
                    <a:lnTo>
                      <a:pt x="97" y="30"/>
                    </a:lnTo>
                    <a:lnTo>
                      <a:pt x="92" y="30"/>
                    </a:lnTo>
                    <a:lnTo>
                      <a:pt x="92" y="30"/>
                    </a:lnTo>
                    <a:lnTo>
                      <a:pt x="86" y="30"/>
                    </a:lnTo>
                    <a:lnTo>
                      <a:pt x="86" y="25"/>
                    </a:lnTo>
                    <a:lnTo>
                      <a:pt x="86" y="25"/>
                    </a:lnTo>
                    <a:lnTo>
                      <a:pt x="81" y="25"/>
                    </a:lnTo>
                    <a:lnTo>
                      <a:pt x="81" y="25"/>
                    </a:lnTo>
                    <a:lnTo>
                      <a:pt x="76" y="20"/>
                    </a:lnTo>
                    <a:lnTo>
                      <a:pt x="76" y="20"/>
                    </a:lnTo>
                    <a:lnTo>
                      <a:pt x="76" y="20"/>
                    </a:lnTo>
                    <a:lnTo>
                      <a:pt x="76" y="15"/>
                    </a:lnTo>
                    <a:lnTo>
                      <a:pt x="71" y="15"/>
                    </a:lnTo>
                    <a:lnTo>
                      <a:pt x="71" y="15"/>
                    </a:lnTo>
                    <a:lnTo>
                      <a:pt x="71" y="15"/>
                    </a:lnTo>
                    <a:lnTo>
                      <a:pt x="71" y="10"/>
                    </a:lnTo>
                    <a:lnTo>
                      <a:pt x="71" y="10"/>
                    </a:lnTo>
                    <a:lnTo>
                      <a:pt x="71" y="10"/>
                    </a:lnTo>
                    <a:lnTo>
                      <a:pt x="71" y="5"/>
                    </a:lnTo>
                    <a:lnTo>
                      <a:pt x="71" y="5"/>
                    </a:lnTo>
                    <a:lnTo>
                      <a:pt x="71" y="5"/>
                    </a:lnTo>
                    <a:lnTo>
                      <a:pt x="71" y="0"/>
                    </a:lnTo>
                    <a:lnTo>
                      <a:pt x="0" y="27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1" name="Freeform 823">
                <a:extLst>
                  <a:ext uri="{FF2B5EF4-FFF2-40B4-BE49-F238E27FC236}">
                    <a16:creationId xmlns:a16="http://schemas.microsoft.com/office/drawing/2014/main" id="{BCD11AF1-C908-BFFB-C1BF-DC08C5C47A15}"/>
                  </a:ext>
                </a:extLst>
              </p:cNvPr>
              <p:cNvSpPr>
                <a:spLocks/>
              </p:cNvSpPr>
              <p:nvPr/>
            </p:nvSpPr>
            <p:spPr bwMode="auto">
              <a:xfrm>
                <a:off x="4399" y="3090"/>
                <a:ext cx="107" cy="351"/>
              </a:xfrm>
              <a:custGeom>
                <a:avLst/>
                <a:gdLst>
                  <a:gd name="T0" fmla="*/ 81 w 107"/>
                  <a:gd name="T1" fmla="*/ 6 h 351"/>
                  <a:gd name="T2" fmla="*/ 81 w 107"/>
                  <a:gd name="T3" fmla="*/ 6 h 351"/>
                  <a:gd name="T4" fmla="*/ 76 w 107"/>
                  <a:gd name="T5" fmla="*/ 6 h 351"/>
                  <a:gd name="T6" fmla="*/ 76 w 107"/>
                  <a:gd name="T7" fmla="*/ 0 h 351"/>
                  <a:gd name="T8" fmla="*/ 76 w 107"/>
                  <a:gd name="T9" fmla="*/ 0 h 351"/>
                  <a:gd name="T10" fmla="*/ 71 w 107"/>
                  <a:gd name="T11" fmla="*/ 0 h 351"/>
                  <a:gd name="T12" fmla="*/ 66 w 107"/>
                  <a:gd name="T13" fmla="*/ 0 h 351"/>
                  <a:gd name="T14" fmla="*/ 61 w 107"/>
                  <a:gd name="T15" fmla="*/ 0 h 351"/>
                  <a:gd name="T16" fmla="*/ 61 w 107"/>
                  <a:gd name="T17" fmla="*/ 0 h 351"/>
                  <a:gd name="T18" fmla="*/ 56 w 107"/>
                  <a:gd name="T19" fmla="*/ 0 h 351"/>
                  <a:gd name="T20" fmla="*/ 51 w 107"/>
                  <a:gd name="T21" fmla="*/ 0 h 351"/>
                  <a:gd name="T22" fmla="*/ 46 w 107"/>
                  <a:gd name="T23" fmla="*/ 0 h 351"/>
                  <a:gd name="T24" fmla="*/ 41 w 107"/>
                  <a:gd name="T25" fmla="*/ 0 h 351"/>
                  <a:gd name="T26" fmla="*/ 36 w 107"/>
                  <a:gd name="T27" fmla="*/ 0 h 351"/>
                  <a:gd name="T28" fmla="*/ 30 w 107"/>
                  <a:gd name="T29" fmla="*/ 0 h 351"/>
                  <a:gd name="T30" fmla="*/ 25 w 107"/>
                  <a:gd name="T31" fmla="*/ 0 h 351"/>
                  <a:gd name="T32" fmla="*/ 20 w 107"/>
                  <a:gd name="T33" fmla="*/ 0 h 351"/>
                  <a:gd name="T34" fmla="*/ 15 w 107"/>
                  <a:gd name="T35" fmla="*/ 6 h 351"/>
                  <a:gd name="T36" fmla="*/ 10 w 107"/>
                  <a:gd name="T37" fmla="*/ 6 h 351"/>
                  <a:gd name="T38" fmla="*/ 10 w 107"/>
                  <a:gd name="T39" fmla="*/ 6 h 351"/>
                  <a:gd name="T40" fmla="*/ 5 w 107"/>
                  <a:gd name="T41" fmla="*/ 6 h 351"/>
                  <a:gd name="T42" fmla="*/ 5 w 107"/>
                  <a:gd name="T43" fmla="*/ 11 h 351"/>
                  <a:gd name="T44" fmla="*/ 0 w 107"/>
                  <a:gd name="T45" fmla="*/ 11 h 351"/>
                  <a:gd name="T46" fmla="*/ 0 w 107"/>
                  <a:gd name="T47" fmla="*/ 11 h 351"/>
                  <a:gd name="T48" fmla="*/ 0 w 107"/>
                  <a:gd name="T49" fmla="*/ 16 h 351"/>
                  <a:gd name="T50" fmla="*/ 25 w 107"/>
                  <a:gd name="T51" fmla="*/ 346 h 351"/>
                  <a:gd name="T52" fmla="*/ 25 w 107"/>
                  <a:gd name="T53" fmla="*/ 346 h 351"/>
                  <a:gd name="T54" fmla="*/ 25 w 107"/>
                  <a:gd name="T55" fmla="*/ 346 h 351"/>
                  <a:gd name="T56" fmla="*/ 30 w 107"/>
                  <a:gd name="T57" fmla="*/ 346 h 351"/>
                  <a:gd name="T58" fmla="*/ 30 w 107"/>
                  <a:gd name="T59" fmla="*/ 340 h 351"/>
                  <a:gd name="T60" fmla="*/ 36 w 107"/>
                  <a:gd name="T61" fmla="*/ 340 h 351"/>
                  <a:gd name="T62" fmla="*/ 41 w 107"/>
                  <a:gd name="T63" fmla="*/ 340 h 351"/>
                  <a:gd name="T64" fmla="*/ 41 w 107"/>
                  <a:gd name="T65" fmla="*/ 340 h 351"/>
                  <a:gd name="T66" fmla="*/ 46 w 107"/>
                  <a:gd name="T67" fmla="*/ 335 h 351"/>
                  <a:gd name="T68" fmla="*/ 51 w 107"/>
                  <a:gd name="T69" fmla="*/ 335 h 351"/>
                  <a:gd name="T70" fmla="*/ 56 w 107"/>
                  <a:gd name="T71" fmla="*/ 335 h 351"/>
                  <a:gd name="T72" fmla="*/ 61 w 107"/>
                  <a:gd name="T73" fmla="*/ 335 h 351"/>
                  <a:gd name="T74" fmla="*/ 66 w 107"/>
                  <a:gd name="T75" fmla="*/ 335 h 351"/>
                  <a:gd name="T76" fmla="*/ 71 w 107"/>
                  <a:gd name="T77" fmla="*/ 335 h 351"/>
                  <a:gd name="T78" fmla="*/ 76 w 107"/>
                  <a:gd name="T79" fmla="*/ 335 h 351"/>
                  <a:gd name="T80" fmla="*/ 81 w 107"/>
                  <a:gd name="T81" fmla="*/ 335 h 351"/>
                  <a:gd name="T82" fmla="*/ 86 w 107"/>
                  <a:gd name="T83" fmla="*/ 335 h 351"/>
                  <a:gd name="T84" fmla="*/ 91 w 107"/>
                  <a:gd name="T85" fmla="*/ 335 h 351"/>
                  <a:gd name="T86" fmla="*/ 96 w 107"/>
                  <a:gd name="T87" fmla="*/ 335 h 351"/>
                  <a:gd name="T88" fmla="*/ 96 w 107"/>
                  <a:gd name="T89" fmla="*/ 335 h 351"/>
                  <a:gd name="T90" fmla="*/ 101 w 107"/>
                  <a:gd name="T91" fmla="*/ 335 h 351"/>
                  <a:gd name="T92" fmla="*/ 101 w 107"/>
                  <a:gd name="T93" fmla="*/ 340 h 351"/>
                  <a:gd name="T94" fmla="*/ 107 w 107"/>
                  <a:gd name="T95" fmla="*/ 340 h 351"/>
                  <a:gd name="T96" fmla="*/ 107 w 107"/>
                  <a:gd name="T97" fmla="*/ 340 h 351"/>
                  <a:gd name="T98" fmla="*/ 107 w 107"/>
                  <a:gd name="T99" fmla="*/ 34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351">
                    <a:moveTo>
                      <a:pt x="81" y="6"/>
                    </a:moveTo>
                    <a:lnTo>
                      <a:pt x="81" y="6"/>
                    </a:lnTo>
                    <a:lnTo>
                      <a:pt x="81" y="6"/>
                    </a:lnTo>
                    <a:lnTo>
                      <a:pt x="81" y="6"/>
                    </a:lnTo>
                    <a:lnTo>
                      <a:pt x="81" y="6"/>
                    </a:lnTo>
                    <a:lnTo>
                      <a:pt x="76" y="6"/>
                    </a:lnTo>
                    <a:lnTo>
                      <a:pt x="76" y="6"/>
                    </a:lnTo>
                    <a:lnTo>
                      <a:pt x="76" y="0"/>
                    </a:lnTo>
                    <a:lnTo>
                      <a:pt x="76" y="0"/>
                    </a:lnTo>
                    <a:lnTo>
                      <a:pt x="76" y="0"/>
                    </a:lnTo>
                    <a:lnTo>
                      <a:pt x="71" y="0"/>
                    </a:lnTo>
                    <a:lnTo>
                      <a:pt x="71" y="0"/>
                    </a:lnTo>
                    <a:lnTo>
                      <a:pt x="71" y="0"/>
                    </a:lnTo>
                    <a:lnTo>
                      <a:pt x="66" y="0"/>
                    </a:lnTo>
                    <a:lnTo>
                      <a:pt x="66" y="0"/>
                    </a:lnTo>
                    <a:lnTo>
                      <a:pt x="61"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0" y="0"/>
                    </a:lnTo>
                    <a:lnTo>
                      <a:pt x="30" y="0"/>
                    </a:lnTo>
                    <a:lnTo>
                      <a:pt x="25" y="0"/>
                    </a:lnTo>
                    <a:lnTo>
                      <a:pt x="25" y="0"/>
                    </a:lnTo>
                    <a:lnTo>
                      <a:pt x="20" y="0"/>
                    </a:lnTo>
                    <a:lnTo>
                      <a:pt x="20" y="0"/>
                    </a:lnTo>
                    <a:lnTo>
                      <a:pt x="15" y="0"/>
                    </a:lnTo>
                    <a:lnTo>
                      <a:pt x="15" y="6"/>
                    </a:lnTo>
                    <a:lnTo>
                      <a:pt x="15" y="6"/>
                    </a:lnTo>
                    <a:lnTo>
                      <a:pt x="10" y="6"/>
                    </a:lnTo>
                    <a:lnTo>
                      <a:pt x="10" y="6"/>
                    </a:lnTo>
                    <a:lnTo>
                      <a:pt x="10" y="6"/>
                    </a:lnTo>
                    <a:lnTo>
                      <a:pt x="5" y="6"/>
                    </a:lnTo>
                    <a:lnTo>
                      <a:pt x="5" y="6"/>
                    </a:lnTo>
                    <a:lnTo>
                      <a:pt x="5" y="6"/>
                    </a:lnTo>
                    <a:lnTo>
                      <a:pt x="5" y="11"/>
                    </a:lnTo>
                    <a:lnTo>
                      <a:pt x="0" y="11"/>
                    </a:lnTo>
                    <a:lnTo>
                      <a:pt x="0" y="11"/>
                    </a:lnTo>
                    <a:lnTo>
                      <a:pt x="0" y="11"/>
                    </a:lnTo>
                    <a:lnTo>
                      <a:pt x="0" y="11"/>
                    </a:lnTo>
                    <a:lnTo>
                      <a:pt x="0" y="11"/>
                    </a:lnTo>
                    <a:lnTo>
                      <a:pt x="0" y="16"/>
                    </a:lnTo>
                    <a:lnTo>
                      <a:pt x="25" y="351"/>
                    </a:lnTo>
                    <a:lnTo>
                      <a:pt x="25" y="346"/>
                    </a:lnTo>
                    <a:lnTo>
                      <a:pt x="25" y="346"/>
                    </a:lnTo>
                    <a:lnTo>
                      <a:pt x="25" y="346"/>
                    </a:lnTo>
                    <a:lnTo>
                      <a:pt x="25" y="346"/>
                    </a:lnTo>
                    <a:lnTo>
                      <a:pt x="25" y="346"/>
                    </a:lnTo>
                    <a:lnTo>
                      <a:pt x="30" y="346"/>
                    </a:lnTo>
                    <a:lnTo>
                      <a:pt x="30" y="346"/>
                    </a:lnTo>
                    <a:lnTo>
                      <a:pt x="30" y="340"/>
                    </a:lnTo>
                    <a:lnTo>
                      <a:pt x="30" y="340"/>
                    </a:lnTo>
                    <a:lnTo>
                      <a:pt x="36" y="340"/>
                    </a:lnTo>
                    <a:lnTo>
                      <a:pt x="36" y="340"/>
                    </a:lnTo>
                    <a:lnTo>
                      <a:pt x="36" y="340"/>
                    </a:lnTo>
                    <a:lnTo>
                      <a:pt x="41" y="340"/>
                    </a:lnTo>
                    <a:lnTo>
                      <a:pt x="41" y="340"/>
                    </a:lnTo>
                    <a:lnTo>
                      <a:pt x="41" y="340"/>
                    </a:lnTo>
                    <a:lnTo>
                      <a:pt x="46" y="335"/>
                    </a:lnTo>
                    <a:lnTo>
                      <a:pt x="46" y="335"/>
                    </a:lnTo>
                    <a:lnTo>
                      <a:pt x="51" y="335"/>
                    </a:lnTo>
                    <a:lnTo>
                      <a:pt x="51" y="335"/>
                    </a:lnTo>
                    <a:lnTo>
                      <a:pt x="56" y="335"/>
                    </a:lnTo>
                    <a:lnTo>
                      <a:pt x="56" y="335"/>
                    </a:lnTo>
                    <a:lnTo>
                      <a:pt x="61" y="335"/>
                    </a:lnTo>
                    <a:lnTo>
                      <a:pt x="61" y="335"/>
                    </a:lnTo>
                    <a:lnTo>
                      <a:pt x="66" y="335"/>
                    </a:lnTo>
                    <a:lnTo>
                      <a:pt x="66" y="335"/>
                    </a:lnTo>
                    <a:lnTo>
                      <a:pt x="71" y="335"/>
                    </a:lnTo>
                    <a:lnTo>
                      <a:pt x="71" y="335"/>
                    </a:lnTo>
                    <a:lnTo>
                      <a:pt x="76" y="335"/>
                    </a:lnTo>
                    <a:lnTo>
                      <a:pt x="76" y="335"/>
                    </a:lnTo>
                    <a:lnTo>
                      <a:pt x="81" y="335"/>
                    </a:lnTo>
                    <a:lnTo>
                      <a:pt x="81" y="335"/>
                    </a:lnTo>
                    <a:lnTo>
                      <a:pt x="86" y="335"/>
                    </a:lnTo>
                    <a:lnTo>
                      <a:pt x="86" y="335"/>
                    </a:lnTo>
                    <a:lnTo>
                      <a:pt x="86" y="335"/>
                    </a:lnTo>
                    <a:lnTo>
                      <a:pt x="91" y="335"/>
                    </a:lnTo>
                    <a:lnTo>
                      <a:pt x="91" y="335"/>
                    </a:lnTo>
                    <a:lnTo>
                      <a:pt x="96" y="335"/>
                    </a:lnTo>
                    <a:lnTo>
                      <a:pt x="96" y="335"/>
                    </a:lnTo>
                    <a:lnTo>
                      <a:pt x="96" y="335"/>
                    </a:lnTo>
                    <a:lnTo>
                      <a:pt x="101" y="335"/>
                    </a:lnTo>
                    <a:lnTo>
                      <a:pt x="101" y="335"/>
                    </a:lnTo>
                    <a:lnTo>
                      <a:pt x="101" y="340"/>
                    </a:lnTo>
                    <a:lnTo>
                      <a:pt x="101" y="340"/>
                    </a:lnTo>
                    <a:lnTo>
                      <a:pt x="107" y="340"/>
                    </a:lnTo>
                    <a:lnTo>
                      <a:pt x="107" y="340"/>
                    </a:lnTo>
                    <a:lnTo>
                      <a:pt x="107" y="340"/>
                    </a:lnTo>
                    <a:lnTo>
                      <a:pt x="107" y="340"/>
                    </a:lnTo>
                    <a:lnTo>
                      <a:pt x="107" y="340"/>
                    </a:lnTo>
                    <a:lnTo>
                      <a:pt x="107" y="340"/>
                    </a:lnTo>
                    <a:lnTo>
                      <a:pt x="81" y="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2" name="Oval 121">
                <a:extLst>
                  <a:ext uri="{FF2B5EF4-FFF2-40B4-BE49-F238E27FC236}">
                    <a16:creationId xmlns:a16="http://schemas.microsoft.com/office/drawing/2014/main" id="{3C71C30A-A014-50DE-BDB6-EB83B9C9A512}"/>
                  </a:ext>
                </a:extLst>
              </p:cNvPr>
              <p:cNvSpPr>
                <a:spLocks noChangeArrowheads="1"/>
              </p:cNvSpPr>
              <p:nvPr/>
            </p:nvSpPr>
            <p:spPr bwMode="auto">
              <a:xfrm>
                <a:off x="2709" y="3329"/>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23" name="Freeform 825">
                <a:extLst>
                  <a:ext uri="{FF2B5EF4-FFF2-40B4-BE49-F238E27FC236}">
                    <a16:creationId xmlns:a16="http://schemas.microsoft.com/office/drawing/2014/main" id="{1FA03F9F-171C-0E51-C3FF-7093BD7E32ED}"/>
                  </a:ext>
                </a:extLst>
              </p:cNvPr>
              <p:cNvSpPr>
                <a:spLocks/>
              </p:cNvSpPr>
              <p:nvPr/>
            </p:nvSpPr>
            <p:spPr bwMode="auto">
              <a:xfrm>
                <a:off x="2821" y="3552"/>
                <a:ext cx="102" cy="340"/>
              </a:xfrm>
              <a:custGeom>
                <a:avLst/>
                <a:gdLst>
                  <a:gd name="T0" fmla="*/ 81 w 102"/>
                  <a:gd name="T1" fmla="*/ 21 h 340"/>
                  <a:gd name="T2" fmla="*/ 81 w 102"/>
                  <a:gd name="T3" fmla="*/ 21 h 340"/>
                  <a:gd name="T4" fmla="*/ 76 w 102"/>
                  <a:gd name="T5" fmla="*/ 15 h 340"/>
                  <a:gd name="T6" fmla="*/ 76 w 102"/>
                  <a:gd name="T7" fmla="*/ 15 h 340"/>
                  <a:gd name="T8" fmla="*/ 71 w 102"/>
                  <a:gd name="T9" fmla="*/ 10 h 340"/>
                  <a:gd name="T10" fmla="*/ 71 w 102"/>
                  <a:gd name="T11" fmla="*/ 10 h 340"/>
                  <a:gd name="T12" fmla="*/ 66 w 102"/>
                  <a:gd name="T13" fmla="*/ 5 h 340"/>
                  <a:gd name="T14" fmla="*/ 61 w 102"/>
                  <a:gd name="T15" fmla="*/ 5 h 340"/>
                  <a:gd name="T16" fmla="*/ 56 w 102"/>
                  <a:gd name="T17" fmla="*/ 5 h 340"/>
                  <a:gd name="T18" fmla="*/ 51 w 102"/>
                  <a:gd name="T19" fmla="*/ 5 h 340"/>
                  <a:gd name="T20" fmla="*/ 46 w 102"/>
                  <a:gd name="T21" fmla="*/ 5 h 340"/>
                  <a:gd name="T22" fmla="*/ 41 w 102"/>
                  <a:gd name="T23" fmla="*/ 0 h 340"/>
                  <a:gd name="T24" fmla="*/ 36 w 102"/>
                  <a:gd name="T25" fmla="*/ 5 h 340"/>
                  <a:gd name="T26" fmla="*/ 30 w 102"/>
                  <a:gd name="T27" fmla="*/ 5 h 340"/>
                  <a:gd name="T28" fmla="*/ 25 w 102"/>
                  <a:gd name="T29" fmla="*/ 5 h 340"/>
                  <a:gd name="T30" fmla="*/ 20 w 102"/>
                  <a:gd name="T31" fmla="*/ 5 h 340"/>
                  <a:gd name="T32" fmla="*/ 15 w 102"/>
                  <a:gd name="T33" fmla="*/ 5 h 340"/>
                  <a:gd name="T34" fmla="*/ 15 w 102"/>
                  <a:gd name="T35" fmla="*/ 10 h 340"/>
                  <a:gd name="T36" fmla="*/ 10 w 102"/>
                  <a:gd name="T37" fmla="*/ 10 h 340"/>
                  <a:gd name="T38" fmla="*/ 5 w 102"/>
                  <a:gd name="T39" fmla="*/ 15 h 340"/>
                  <a:gd name="T40" fmla="*/ 5 w 102"/>
                  <a:gd name="T41" fmla="*/ 15 h 340"/>
                  <a:gd name="T42" fmla="*/ 0 w 102"/>
                  <a:gd name="T43" fmla="*/ 21 h 340"/>
                  <a:gd name="T44" fmla="*/ 0 w 102"/>
                  <a:gd name="T45" fmla="*/ 21 h 340"/>
                  <a:gd name="T46" fmla="*/ 0 w 102"/>
                  <a:gd name="T47" fmla="*/ 26 h 340"/>
                  <a:gd name="T48" fmla="*/ 0 w 102"/>
                  <a:gd name="T49" fmla="*/ 31 h 340"/>
                  <a:gd name="T50" fmla="*/ 20 w 102"/>
                  <a:gd name="T51" fmla="*/ 340 h 340"/>
                  <a:gd name="T52" fmla="*/ 20 w 102"/>
                  <a:gd name="T53" fmla="*/ 335 h 340"/>
                  <a:gd name="T54" fmla="*/ 20 w 102"/>
                  <a:gd name="T55" fmla="*/ 335 h 340"/>
                  <a:gd name="T56" fmla="*/ 20 w 102"/>
                  <a:gd name="T57" fmla="*/ 330 h 340"/>
                  <a:gd name="T58" fmla="*/ 25 w 102"/>
                  <a:gd name="T59" fmla="*/ 330 h 340"/>
                  <a:gd name="T60" fmla="*/ 25 w 102"/>
                  <a:gd name="T61" fmla="*/ 325 h 340"/>
                  <a:gd name="T62" fmla="*/ 30 w 102"/>
                  <a:gd name="T63" fmla="*/ 325 h 340"/>
                  <a:gd name="T64" fmla="*/ 36 w 102"/>
                  <a:gd name="T65" fmla="*/ 320 h 340"/>
                  <a:gd name="T66" fmla="*/ 41 w 102"/>
                  <a:gd name="T67" fmla="*/ 320 h 340"/>
                  <a:gd name="T68" fmla="*/ 46 w 102"/>
                  <a:gd name="T69" fmla="*/ 320 h 340"/>
                  <a:gd name="T70" fmla="*/ 51 w 102"/>
                  <a:gd name="T71" fmla="*/ 315 h 340"/>
                  <a:gd name="T72" fmla="*/ 56 w 102"/>
                  <a:gd name="T73" fmla="*/ 315 h 340"/>
                  <a:gd name="T74" fmla="*/ 61 w 102"/>
                  <a:gd name="T75" fmla="*/ 315 h 340"/>
                  <a:gd name="T76" fmla="*/ 66 w 102"/>
                  <a:gd name="T77" fmla="*/ 315 h 340"/>
                  <a:gd name="T78" fmla="*/ 71 w 102"/>
                  <a:gd name="T79" fmla="*/ 315 h 340"/>
                  <a:gd name="T80" fmla="*/ 76 w 102"/>
                  <a:gd name="T81" fmla="*/ 315 h 340"/>
                  <a:gd name="T82" fmla="*/ 81 w 102"/>
                  <a:gd name="T83" fmla="*/ 315 h 340"/>
                  <a:gd name="T84" fmla="*/ 81 w 102"/>
                  <a:gd name="T85" fmla="*/ 320 h 340"/>
                  <a:gd name="T86" fmla="*/ 86 w 102"/>
                  <a:gd name="T87" fmla="*/ 320 h 340"/>
                  <a:gd name="T88" fmla="*/ 91 w 102"/>
                  <a:gd name="T89" fmla="*/ 320 h 340"/>
                  <a:gd name="T90" fmla="*/ 96 w 102"/>
                  <a:gd name="T91" fmla="*/ 325 h 340"/>
                  <a:gd name="T92" fmla="*/ 96 w 102"/>
                  <a:gd name="T93" fmla="*/ 325 h 340"/>
                  <a:gd name="T94" fmla="*/ 96 w 102"/>
                  <a:gd name="T95" fmla="*/ 330 h 340"/>
                  <a:gd name="T96" fmla="*/ 102 w 102"/>
                  <a:gd name="T97" fmla="*/ 330 h 340"/>
                  <a:gd name="T98" fmla="*/ 102 w 102"/>
                  <a:gd name="T99" fmla="*/ 33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340">
                    <a:moveTo>
                      <a:pt x="81" y="26"/>
                    </a:moveTo>
                    <a:lnTo>
                      <a:pt x="81" y="21"/>
                    </a:lnTo>
                    <a:lnTo>
                      <a:pt x="81" y="21"/>
                    </a:lnTo>
                    <a:lnTo>
                      <a:pt x="81" y="21"/>
                    </a:lnTo>
                    <a:lnTo>
                      <a:pt x="76" y="15"/>
                    </a:lnTo>
                    <a:lnTo>
                      <a:pt x="76" y="15"/>
                    </a:lnTo>
                    <a:lnTo>
                      <a:pt x="76" y="15"/>
                    </a:lnTo>
                    <a:lnTo>
                      <a:pt x="76" y="15"/>
                    </a:lnTo>
                    <a:lnTo>
                      <a:pt x="76" y="10"/>
                    </a:lnTo>
                    <a:lnTo>
                      <a:pt x="71" y="10"/>
                    </a:lnTo>
                    <a:lnTo>
                      <a:pt x="71" y="10"/>
                    </a:lnTo>
                    <a:lnTo>
                      <a:pt x="71" y="10"/>
                    </a:lnTo>
                    <a:lnTo>
                      <a:pt x="66" y="10"/>
                    </a:lnTo>
                    <a:lnTo>
                      <a:pt x="66" y="5"/>
                    </a:lnTo>
                    <a:lnTo>
                      <a:pt x="66" y="5"/>
                    </a:lnTo>
                    <a:lnTo>
                      <a:pt x="61" y="5"/>
                    </a:lnTo>
                    <a:lnTo>
                      <a:pt x="61" y="5"/>
                    </a:lnTo>
                    <a:lnTo>
                      <a:pt x="56" y="5"/>
                    </a:lnTo>
                    <a:lnTo>
                      <a:pt x="56" y="5"/>
                    </a:lnTo>
                    <a:lnTo>
                      <a:pt x="51" y="5"/>
                    </a:lnTo>
                    <a:lnTo>
                      <a:pt x="51" y="5"/>
                    </a:lnTo>
                    <a:lnTo>
                      <a:pt x="46" y="5"/>
                    </a:lnTo>
                    <a:lnTo>
                      <a:pt x="46" y="0"/>
                    </a:lnTo>
                    <a:lnTo>
                      <a:pt x="41" y="0"/>
                    </a:lnTo>
                    <a:lnTo>
                      <a:pt x="41" y="0"/>
                    </a:lnTo>
                    <a:lnTo>
                      <a:pt x="36" y="5"/>
                    </a:lnTo>
                    <a:lnTo>
                      <a:pt x="36" y="5"/>
                    </a:lnTo>
                    <a:lnTo>
                      <a:pt x="30" y="5"/>
                    </a:lnTo>
                    <a:lnTo>
                      <a:pt x="30" y="5"/>
                    </a:lnTo>
                    <a:lnTo>
                      <a:pt x="25" y="5"/>
                    </a:lnTo>
                    <a:lnTo>
                      <a:pt x="25" y="5"/>
                    </a:lnTo>
                    <a:lnTo>
                      <a:pt x="20" y="5"/>
                    </a:lnTo>
                    <a:lnTo>
                      <a:pt x="20" y="5"/>
                    </a:lnTo>
                    <a:lnTo>
                      <a:pt x="15" y="5"/>
                    </a:lnTo>
                    <a:lnTo>
                      <a:pt x="15" y="10"/>
                    </a:lnTo>
                    <a:lnTo>
                      <a:pt x="15" y="10"/>
                    </a:lnTo>
                    <a:lnTo>
                      <a:pt x="10" y="10"/>
                    </a:lnTo>
                    <a:lnTo>
                      <a:pt x="10" y="10"/>
                    </a:lnTo>
                    <a:lnTo>
                      <a:pt x="10" y="15"/>
                    </a:lnTo>
                    <a:lnTo>
                      <a:pt x="5" y="15"/>
                    </a:lnTo>
                    <a:lnTo>
                      <a:pt x="5" y="15"/>
                    </a:lnTo>
                    <a:lnTo>
                      <a:pt x="5" y="15"/>
                    </a:lnTo>
                    <a:lnTo>
                      <a:pt x="0" y="21"/>
                    </a:lnTo>
                    <a:lnTo>
                      <a:pt x="0" y="21"/>
                    </a:lnTo>
                    <a:lnTo>
                      <a:pt x="0" y="21"/>
                    </a:lnTo>
                    <a:lnTo>
                      <a:pt x="0" y="21"/>
                    </a:lnTo>
                    <a:lnTo>
                      <a:pt x="0" y="26"/>
                    </a:lnTo>
                    <a:lnTo>
                      <a:pt x="0" y="26"/>
                    </a:lnTo>
                    <a:lnTo>
                      <a:pt x="0" y="26"/>
                    </a:lnTo>
                    <a:lnTo>
                      <a:pt x="0" y="31"/>
                    </a:lnTo>
                    <a:lnTo>
                      <a:pt x="20" y="340"/>
                    </a:lnTo>
                    <a:lnTo>
                      <a:pt x="20" y="340"/>
                    </a:lnTo>
                    <a:lnTo>
                      <a:pt x="20" y="340"/>
                    </a:lnTo>
                    <a:lnTo>
                      <a:pt x="20" y="335"/>
                    </a:lnTo>
                    <a:lnTo>
                      <a:pt x="20" y="335"/>
                    </a:lnTo>
                    <a:lnTo>
                      <a:pt x="20" y="335"/>
                    </a:lnTo>
                    <a:lnTo>
                      <a:pt x="20" y="330"/>
                    </a:lnTo>
                    <a:lnTo>
                      <a:pt x="20" y="330"/>
                    </a:lnTo>
                    <a:lnTo>
                      <a:pt x="25" y="330"/>
                    </a:lnTo>
                    <a:lnTo>
                      <a:pt x="25" y="330"/>
                    </a:lnTo>
                    <a:lnTo>
                      <a:pt x="25" y="325"/>
                    </a:lnTo>
                    <a:lnTo>
                      <a:pt x="25" y="325"/>
                    </a:lnTo>
                    <a:lnTo>
                      <a:pt x="30" y="325"/>
                    </a:lnTo>
                    <a:lnTo>
                      <a:pt x="30" y="325"/>
                    </a:lnTo>
                    <a:lnTo>
                      <a:pt x="30" y="320"/>
                    </a:lnTo>
                    <a:lnTo>
                      <a:pt x="36" y="320"/>
                    </a:lnTo>
                    <a:lnTo>
                      <a:pt x="36" y="320"/>
                    </a:lnTo>
                    <a:lnTo>
                      <a:pt x="41" y="320"/>
                    </a:lnTo>
                    <a:lnTo>
                      <a:pt x="41" y="320"/>
                    </a:lnTo>
                    <a:lnTo>
                      <a:pt x="46" y="320"/>
                    </a:lnTo>
                    <a:lnTo>
                      <a:pt x="46" y="315"/>
                    </a:lnTo>
                    <a:lnTo>
                      <a:pt x="51" y="315"/>
                    </a:lnTo>
                    <a:lnTo>
                      <a:pt x="51" y="315"/>
                    </a:lnTo>
                    <a:lnTo>
                      <a:pt x="56" y="315"/>
                    </a:lnTo>
                    <a:lnTo>
                      <a:pt x="56" y="315"/>
                    </a:lnTo>
                    <a:lnTo>
                      <a:pt x="61" y="315"/>
                    </a:lnTo>
                    <a:lnTo>
                      <a:pt x="61" y="315"/>
                    </a:lnTo>
                    <a:lnTo>
                      <a:pt x="66" y="315"/>
                    </a:lnTo>
                    <a:lnTo>
                      <a:pt x="66" y="315"/>
                    </a:lnTo>
                    <a:lnTo>
                      <a:pt x="71" y="315"/>
                    </a:lnTo>
                    <a:lnTo>
                      <a:pt x="71" y="315"/>
                    </a:lnTo>
                    <a:lnTo>
                      <a:pt x="76" y="315"/>
                    </a:lnTo>
                    <a:lnTo>
                      <a:pt x="76" y="315"/>
                    </a:lnTo>
                    <a:lnTo>
                      <a:pt x="81" y="315"/>
                    </a:lnTo>
                    <a:lnTo>
                      <a:pt x="81" y="320"/>
                    </a:lnTo>
                    <a:lnTo>
                      <a:pt x="81" y="320"/>
                    </a:lnTo>
                    <a:lnTo>
                      <a:pt x="86" y="320"/>
                    </a:lnTo>
                    <a:lnTo>
                      <a:pt x="86" y="320"/>
                    </a:lnTo>
                    <a:lnTo>
                      <a:pt x="91" y="320"/>
                    </a:lnTo>
                    <a:lnTo>
                      <a:pt x="91" y="320"/>
                    </a:lnTo>
                    <a:lnTo>
                      <a:pt x="91" y="325"/>
                    </a:lnTo>
                    <a:lnTo>
                      <a:pt x="96" y="325"/>
                    </a:lnTo>
                    <a:lnTo>
                      <a:pt x="96" y="325"/>
                    </a:lnTo>
                    <a:lnTo>
                      <a:pt x="96" y="325"/>
                    </a:lnTo>
                    <a:lnTo>
                      <a:pt x="96" y="330"/>
                    </a:lnTo>
                    <a:lnTo>
                      <a:pt x="96" y="330"/>
                    </a:lnTo>
                    <a:lnTo>
                      <a:pt x="96" y="330"/>
                    </a:lnTo>
                    <a:lnTo>
                      <a:pt x="102" y="330"/>
                    </a:lnTo>
                    <a:lnTo>
                      <a:pt x="102" y="335"/>
                    </a:lnTo>
                    <a:lnTo>
                      <a:pt x="102" y="335"/>
                    </a:lnTo>
                    <a:lnTo>
                      <a:pt x="81" y="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4" name="Freeform 826">
                <a:extLst>
                  <a:ext uri="{FF2B5EF4-FFF2-40B4-BE49-F238E27FC236}">
                    <a16:creationId xmlns:a16="http://schemas.microsoft.com/office/drawing/2014/main" id="{FD0C27D5-C6F0-CCB2-04E2-6AC4F80F742A}"/>
                  </a:ext>
                </a:extLst>
              </p:cNvPr>
              <p:cNvSpPr>
                <a:spLocks/>
              </p:cNvSpPr>
              <p:nvPr/>
            </p:nvSpPr>
            <p:spPr bwMode="auto">
              <a:xfrm>
                <a:off x="2826" y="3024"/>
                <a:ext cx="117" cy="346"/>
              </a:xfrm>
              <a:custGeom>
                <a:avLst/>
                <a:gdLst>
                  <a:gd name="T0" fmla="*/ 0 w 117"/>
                  <a:gd name="T1" fmla="*/ 325 h 346"/>
                  <a:gd name="T2" fmla="*/ 0 w 117"/>
                  <a:gd name="T3" fmla="*/ 325 h 346"/>
                  <a:gd name="T4" fmla="*/ 5 w 117"/>
                  <a:gd name="T5" fmla="*/ 325 h 346"/>
                  <a:gd name="T6" fmla="*/ 5 w 117"/>
                  <a:gd name="T7" fmla="*/ 330 h 346"/>
                  <a:gd name="T8" fmla="*/ 5 w 117"/>
                  <a:gd name="T9" fmla="*/ 330 h 346"/>
                  <a:gd name="T10" fmla="*/ 10 w 117"/>
                  <a:gd name="T11" fmla="*/ 335 h 346"/>
                  <a:gd name="T12" fmla="*/ 15 w 117"/>
                  <a:gd name="T13" fmla="*/ 335 h 346"/>
                  <a:gd name="T14" fmla="*/ 15 w 117"/>
                  <a:gd name="T15" fmla="*/ 335 h 346"/>
                  <a:gd name="T16" fmla="*/ 20 w 117"/>
                  <a:gd name="T17" fmla="*/ 340 h 346"/>
                  <a:gd name="T18" fmla="*/ 25 w 117"/>
                  <a:gd name="T19" fmla="*/ 340 h 346"/>
                  <a:gd name="T20" fmla="*/ 31 w 117"/>
                  <a:gd name="T21" fmla="*/ 340 h 346"/>
                  <a:gd name="T22" fmla="*/ 36 w 117"/>
                  <a:gd name="T23" fmla="*/ 340 h 346"/>
                  <a:gd name="T24" fmla="*/ 41 w 117"/>
                  <a:gd name="T25" fmla="*/ 346 h 346"/>
                  <a:gd name="T26" fmla="*/ 46 w 117"/>
                  <a:gd name="T27" fmla="*/ 346 h 346"/>
                  <a:gd name="T28" fmla="*/ 51 w 117"/>
                  <a:gd name="T29" fmla="*/ 346 h 346"/>
                  <a:gd name="T30" fmla="*/ 56 w 117"/>
                  <a:gd name="T31" fmla="*/ 346 h 346"/>
                  <a:gd name="T32" fmla="*/ 61 w 117"/>
                  <a:gd name="T33" fmla="*/ 346 h 346"/>
                  <a:gd name="T34" fmla="*/ 66 w 117"/>
                  <a:gd name="T35" fmla="*/ 340 h 346"/>
                  <a:gd name="T36" fmla="*/ 71 w 117"/>
                  <a:gd name="T37" fmla="*/ 340 h 346"/>
                  <a:gd name="T38" fmla="*/ 71 w 117"/>
                  <a:gd name="T39" fmla="*/ 340 h 346"/>
                  <a:gd name="T40" fmla="*/ 76 w 117"/>
                  <a:gd name="T41" fmla="*/ 340 h 346"/>
                  <a:gd name="T42" fmla="*/ 76 w 117"/>
                  <a:gd name="T43" fmla="*/ 335 h 346"/>
                  <a:gd name="T44" fmla="*/ 81 w 117"/>
                  <a:gd name="T45" fmla="*/ 335 h 346"/>
                  <a:gd name="T46" fmla="*/ 81 w 117"/>
                  <a:gd name="T47" fmla="*/ 335 h 346"/>
                  <a:gd name="T48" fmla="*/ 81 w 117"/>
                  <a:gd name="T49" fmla="*/ 330 h 346"/>
                  <a:gd name="T50" fmla="*/ 117 w 117"/>
                  <a:gd name="T51" fmla="*/ 11 h 346"/>
                  <a:gd name="T52" fmla="*/ 117 w 117"/>
                  <a:gd name="T53" fmla="*/ 11 h 346"/>
                  <a:gd name="T54" fmla="*/ 117 w 117"/>
                  <a:gd name="T55" fmla="*/ 11 h 346"/>
                  <a:gd name="T56" fmla="*/ 112 w 117"/>
                  <a:gd name="T57" fmla="*/ 16 h 346"/>
                  <a:gd name="T58" fmla="*/ 112 w 117"/>
                  <a:gd name="T59" fmla="*/ 16 h 346"/>
                  <a:gd name="T60" fmla="*/ 107 w 117"/>
                  <a:gd name="T61" fmla="*/ 16 h 346"/>
                  <a:gd name="T62" fmla="*/ 107 w 117"/>
                  <a:gd name="T63" fmla="*/ 21 h 346"/>
                  <a:gd name="T64" fmla="*/ 102 w 117"/>
                  <a:gd name="T65" fmla="*/ 21 h 346"/>
                  <a:gd name="T66" fmla="*/ 97 w 117"/>
                  <a:gd name="T67" fmla="*/ 21 h 346"/>
                  <a:gd name="T68" fmla="*/ 91 w 117"/>
                  <a:gd name="T69" fmla="*/ 21 h 346"/>
                  <a:gd name="T70" fmla="*/ 86 w 117"/>
                  <a:gd name="T71" fmla="*/ 21 h 346"/>
                  <a:gd name="T72" fmla="*/ 81 w 117"/>
                  <a:gd name="T73" fmla="*/ 21 h 346"/>
                  <a:gd name="T74" fmla="*/ 76 w 117"/>
                  <a:gd name="T75" fmla="*/ 21 h 346"/>
                  <a:gd name="T76" fmla="*/ 71 w 117"/>
                  <a:gd name="T77" fmla="*/ 21 h 346"/>
                  <a:gd name="T78" fmla="*/ 66 w 117"/>
                  <a:gd name="T79" fmla="*/ 16 h 346"/>
                  <a:gd name="T80" fmla="*/ 61 w 117"/>
                  <a:gd name="T81" fmla="*/ 16 h 346"/>
                  <a:gd name="T82" fmla="*/ 56 w 117"/>
                  <a:gd name="T83" fmla="*/ 16 h 346"/>
                  <a:gd name="T84" fmla="*/ 51 w 117"/>
                  <a:gd name="T85" fmla="*/ 16 h 346"/>
                  <a:gd name="T86" fmla="*/ 51 w 117"/>
                  <a:gd name="T87" fmla="*/ 11 h 346"/>
                  <a:gd name="T88" fmla="*/ 46 w 117"/>
                  <a:gd name="T89" fmla="*/ 11 h 346"/>
                  <a:gd name="T90" fmla="*/ 41 w 117"/>
                  <a:gd name="T91" fmla="*/ 6 h 346"/>
                  <a:gd name="T92" fmla="*/ 41 w 117"/>
                  <a:gd name="T93" fmla="*/ 6 h 346"/>
                  <a:gd name="T94" fmla="*/ 41 w 117"/>
                  <a:gd name="T95" fmla="*/ 6 h 346"/>
                  <a:gd name="T96" fmla="*/ 41 w 117"/>
                  <a:gd name="T97" fmla="*/ 0 h 346"/>
                  <a:gd name="T98" fmla="*/ 41 w 117"/>
                  <a:gd name="T99" fmla="*/ 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346">
                    <a:moveTo>
                      <a:pt x="0" y="320"/>
                    </a:moveTo>
                    <a:lnTo>
                      <a:pt x="0" y="325"/>
                    </a:lnTo>
                    <a:lnTo>
                      <a:pt x="0" y="325"/>
                    </a:lnTo>
                    <a:lnTo>
                      <a:pt x="0" y="325"/>
                    </a:lnTo>
                    <a:lnTo>
                      <a:pt x="0" y="325"/>
                    </a:lnTo>
                    <a:lnTo>
                      <a:pt x="5" y="325"/>
                    </a:lnTo>
                    <a:lnTo>
                      <a:pt x="5" y="330"/>
                    </a:lnTo>
                    <a:lnTo>
                      <a:pt x="5" y="330"/>
                    </a:lnTo>
                    <a:lnTo>
                      <a:pt x="5" y="330"/>
                    </a:lnTo>
                    <a:lnTo>
                      <a:pt x="5" y="330"/>
                    </a:lnTo>
                    <a:lnTo>
                      <a:pt x="10" y="335"/>
                    </a:lnTo>
                    <a:lnTo>
                      <a:pt x="10" y="335"/>
                    </a:lnTo>
                    <a:lnTo>
                      <a:pt x="10" y="335"/>
                    </a:lnTo>
                    <a:lnTo>
                      <a:pt x="15" y="335"/>
                    </a:lnTo>
                    <a:lnTo>
                      <a:pt x="15" y="335"/>
                    </a:lnTo>
                    <a:lnTo>
                      <a:pt x="15" y="335"/>
                    </a:lnTo>
                    <a:lnTo>
                      <a:pt x="20" y="340"/>
                    </a:lnTo>
                    <a:lnTo>
                      <a:pt x="20" y="340"/>
                    </a:lnTo>
                    <a:lnTo>
                      <a:pt x="25" y="340"/>
                    </a:lnTo>
                    <a:lnTo>
                      <a:pt x="25" y="340"/>
                    </a:lnTo>
                    <a:lnTo>
                      <a:pt x="31" y="340"/>
                    </a:lnTo>
                    <a:lnTo>
                      <a:pt x="31" y="340"/>
                    </a:lnTo>
                    <a:lnTo>
                      <a:pt x="36" y="340"/>
                    </a:lnTo>
                    <a:lnTo>
                      <a:pt x="36" y="340"/>
                    </a:lnTo>
                    <a:lnTo>
                      <a:pt x="41" y="346"/>
                    </a:lnTo>
                    <a:lnTo>
                      <a:pt x="41" y="346"/>
                    </a:lnTo>
                    <a:lnTo>
                      <a:pt x="46" y="346"/>
                    </a:lnTo>
                    <a:lnTo>
                      <a:pt x="46" y="346"/>
                    </a:lnTo>
                    <a:lnTo>
                      <a:pt x="51" y="346"/>
                    </a:lnTo>
                    <a:lnTo>
                      <a:pt x="51" y="346"/>
                    </a:lnTo>
                    <a:lnTo>
                      <a:pt x="56" y="346"/>
                    </a:lnTo>
                    <a:lnTo>
                      <a:pt x="56" y="346"/>
                    </a:lnTo>
                    <a:lnTo>
                      <a:pt x="56" y="346"/>
                    </a:lnTo>
                    <a:lnTo>
                      <a:pt x="61" y="346"/>
                    </a:lnTo>
                    <a:lnTo>
                      <a:pt x="61" y="340"/>
                    </a:lnTo>
                    <a:lnTo>
                      <a:pt x="66" y="340"/>
                    </a:lnTo>
                    <a:lnTo>
                      <a:pt x="66" y="340"/>
                    </a:lnTo>
                    <a:lnTo>
                      <a:pt x="71" y="340"/>
                    </a:lnTo>
                    <a:lnTo>
                      <a:pt x="71" y="340"/>
                    </a:lnTo>
                    <a:lnTo>
                      <a:pt x="71" y="340"/>
                    </a:lnTo>
                    <a:lnTo>
                      <a:pt x="76" y="340"/>
                    </a:lnTo>
                    <a:lnTo>
                      <a:pt x="76" y="340"/>
                    </a:lnTo>
                    <a:lnTo>
                      <a:pt x="76" y="335"/>
                    </a:lnTo>
                    <a:lnTo>
                      <a:pt x="76" y="335"/>
                    </a:lnTo>
                    <a:lnTo>
                      <a:pt x="81" y="335"/>
                    </a:lnTo>
                    <a:lnTo>
                      <a:pt x="81" y="335"/>
                    </a:lnTo>
                    <a:lnTo>
                      <a:pt x="81" y="335"/>
                    </a:lnTo>
                    <a:lnTo>
                      <a:pt x="81" y="335"/>
                    </a:lnTo>
                    <a:lnTo>
                      <a:pt x="81" y="330"/>
                    </a:lnTo>
                    <a:lnTo>
                      <a:pt x="81" y="330"/>
                    </a:lnTo>
                    <a:lnTo>
                      <a:pt x="117" y="6"/>
                    </a:lnTo>
                    <a:lnTo>
                      <a:pt x="117" y="11"/>
                    </a:lnTo>
                    <a:lnTo>
                      <a:pt x="117" y="11"/>
                    </a:lnTo>
                    <a:lnTo>
                      <a:pt x="117" y="11"/>
                    </a:lnTo>
                    <a:lnTo>
                      <a:pt x="117" y="11"/>
                    </a:lnTo>
                    <a:lnTo>
                      <a:pt x="117" y="11"/>
                    </a:lnTo>
                    <a:lnTo>
                      <a:pt x="117" y="16"/>
                    </a:lnTo>
                    <a:lnTo>
                      <a:pt x="112" y="16"/>
                    </a:lnTo>
                    <a:lnTo>
                      <a:pt x="112" y="16"/>
                    </a:lnTo>
                    <a:lnTo>
                      <a:pt x="112" y="16"/>
                    </a:lnTo>
                    <a:lnTo>
                      <a:pt x="112" y="16"/>
                    </a:lnTo>
                    <a:lnTo>
                      <a:pt x="107" y="16"/>
                    </a:lnTo>
                    <a:lnTo>
                      <a:pt x="107" y="16"/>
                    </a:lnTo>
                    <a:lnTo>
                      <a:pt x="107" y="21"/>
                    </a:lnTo>
                    <a:lnTo>
                      <a:pt x="102" y="21"/>
                    </a:lnTo>
                    <a:lnTo>
                      <a:pt x="102" y="21"/>
                    </a:lnTo>
                    <a:lnTo>
                      <a:pt x="97" y="21"/>
                    </a:lnTo>
                    <a:lnTo>
                      <a:pt x="97" y="21"/>
                    </a:lnTo>
                    <a:lnTo>
                      <a:pt x="91" y="21"/>
                    </a:lnTo>
                    <a:lnTo>
                      <a:pt x="91" y="21"/>
                    </a:lnTo>
                    <a:lnTo>
                      <a:pt x="86" y="21"/>
                    </a:lnTo>
                    <a:lnTo>
                      <a:pt x="86" y="21"/>
                    </a:lnTo>
                    <a:lnTo>
                      <a:pt x="81" y="21"/>
                    </a:lnTo>
                    <a:lnTo>
                      <a:pt x="81" y="21"/>
                    </a:lnTo>
                    <a:lnTo>
                      <a:pt x="76" y="21"/>
                    </a:lnTo>
                    <a:lnTo>
                      <a:pt x="76" y="21"/>
                    </a:lnTo>
                    <a:lnTo>
                      <a:pt x="71" y="21"/>
                    </a:lnTo>
                    <a:lnTo>
                      <a:pt x="71" y="21"/>
                    </a:lnTo>
                    <a:lnTo>
                      <a:pt x="66" y="16"/>
                    </a:lnTo>
                    <a:lnTo>
                      <a:pt x="66" y="16"/>
                    </a:lnTo>
                    <a:lnTo>
                      <a:pt x="61" y="16"/>
                    </a:lnTo>
                    <a:lnTo>
                      <a:pt x="61" y="16"/>
                    </a:lnTo>
                    <a:lnTo>
                      <a:pt x="56" y="16"/>
                    </a:lnTo>
                    <a:lnTo>
                      <a:pt x="56" y="16"/>
                    </a:lnTo>
                    <a:lnTo>
                      <a:pt x="56" y="16"/>
                    </a:lnTo>
                    <a:lnTo>
                      <a:pt x="51" y="16"/>
                    </a:lnTo>
                    <a:lnTo>
                      <a:pt x="51" y="11"/>
                    </a:lnTo>
                    <a:lnTo>
                      <a:pt x="51" y="11"/>
                    </a:lnTo>
                    <a:lnTo>
                      <a:pt x="46" y="11"/>
                    </a:lnTo>
                    <a:lnTo>
                      <a:pt x="46" y="11"/>
                    </a:lnTo>
                    <a:lnTo>
                      <a:pt x="46" y="11"/>
                    </a:lnTo>
                    <a:lnTo>
                      <a:pt x="41" y="6"/>
                    </a:lnTo>
                    <a:lnTo>
                      <a:pt x="41" y="6"/>
                    </a:lnTo>
                    <a:lnTo>
                      <a:pt x="41" y="6"/>
                    </a:lnTo>
                    <a:lnTo>
                      <a:pt x="41" y="6"/>
                    </a:lnTo>
                    <a:lnTo>
                      <a:pt x="41" y="6"/>
                    </a:lnTo>
                    <a:lnTo>
                      <a:pt x="41" y="0"/>
                    </a:lnTo>
                    <a:lnTo>
                      <a:pt x="41" y="0"/>
                    </a:lnTo>
                    <a:lnTo>
                      <a:pt x="41" y="0"/>
                    </a:lnTo>
                    <a:lnTo>
                      <a:pt x="41" y="0"/>
                    </a:lnTo>
                    <a:lnTo>
                      <a:pt x="0" y="3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5" name="Oval 124">
                <a:extLst>
                  <a:ext uri="{FF2B5EF4-FFF2-40B4-BE49-F238E27FC236}">
                    <a16:creationId xmlns:a16="http://schemas.microsoft.com/office/drawing/2014/main" id="{94B8CDFB-4C6A-DBFD-B18A-AD9202AB9324}"/>
                  </a:ext>
                </a:extLst>
              </p:cNvPr>
              <p:cNvSpPr>
                <a:spLocks noChangeArrowheads="1"/>
              </p:cNvSpPr>
              <p:nvPr/>
            </p:nvSpPr>
            <p:spPr bwMode="auto">
              <a:xfrm>
                <a:off x="6708" y="1137"/>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26" name="Freeform 828">
                <a:extLst>
                  <a:ext uri="{FF2B5EF4-FFF2-40B4-BE49-F238E27FC236}">
                    <a16:creationId xmlns:a16="http://schemas.microsoft.com/office/drawing/2014/main" id="{962B34C0-D789-EC76-C152-937D9E2BB709}"/>
                  </a:ext>
                </a:extLst>
              </p:cNvPr>
              <p:cNvSpPr>
                <a:spLocks/>
              </p:cNvSpPr>
              <p:nvPr/>
            </p:nvSpPr>
            <p:spPr bwMode="auto">
              <a:xfrm>
                <a:off x="6708" y="1050"/>
                <a:ext cx="152" cy="203"/>
              </a:xfrm>
              <a:custGeom>
                <a:avLst/>
                <a:gdLst>
                  <a:gd name="T0" fmla="*/ 71 w 152"/>
                  <a:gd name="T1" fmla="*/ 183 h 203"/>
                  <a:gd name="T2" fmla="*/ 76 w 152"/>
                  <a:gd name="T3" fmla="*/ 188 h 203"/>
                  <a:gd name="T4" fmla="*/ 76 w 152"/>
                  <a:gd name="T5" fmla="*/ 193 h 203"/>
                  <a:gd name="T6" fmla="*/ 81 w 152"/>
                  <a:gd name="T7" fmla="*/ 193 h 203"/>
                  <a:gd name="T8" fmla="*/ 86 w 152"/>
                  <a:gd name="T9" fmla="*/ 198 h 203"/>
                  <a:gd name="T10" fmla="*/ 91 w 152"/>
                  <a:gd name="T11" fmla="*/ 198 h 203"/>
                  <a:gd name="T12" fmla="*/ 96 w 152"/>
                  <a:gd name="T13" fmla="*/ 198 h 203"/>
                  <a:gd name="T14" fmla="*/ 101 w 152"/>
                  <a:gd name="T15" fmla="*/ 203 h 203"/>
                  <a:gd name="T16" fmla="*/ 106 w 152"/>
                  <a:gd name="T17" fmla="*/ 203 h 203"/>
                  <a:gd name="T18" fmla="*/ 111 w 152"/>
                  <a:gd name="T19" fmla="*/ 198 h 203"/>
                  <a:gd name="T20" fmla="*/ 116 w 152"/>
                  <a:gd name="T21" fmla="*/ 198 h 203"/>
                  <a:gd name="T22" fmla="*/ 121 w 152"/>
                  <a:gd name="T23" fmla="*/ 198 h 203"/>
                  <a:gd name="T24" fmla="*/ 126 w 152"/>
                  <a:gd name="T25" fmla="*/ 193 h 203"/>
                  <a:gd name="T26" fmla="*/ 131 w 152"/>
                  <a:gd name="T27" fmla="*/ 193 h 203"/>
                  <a:gd name="T28" fmla="*/ 137 w 152"/>
                  <a:gd name="T29" fmla="*/ 188 h 203"/>
                  <a:gd name="T30" fmla="*/ 137 w 152"/>
                  <a:gd name="T31" fmla="*/ 188 h 203"/>
                  <a:gd name="T32" fmla="*/ 142 w 152"/>
                  <a:gd name="T33" fmla="*/ 183 h 203"/>
                  <a:gd name="T34" fmla="*/ 142 w 152"/>
                  <a:gd name="T35" fmla="*/ 178 h 203"/>
                  <a:gd name="T36" fmla="*/ 147 w 152"/>
                  <a:gd name="T37" fmla="*/ 173 h 203"/>
                  <a:gd name="T38" fmla="*/ 147 w 152"/>
                  <a:gd name="T39" fmla="*/ 168 h 203"/>
                  <a:gd name="T40" fmla="*/ 147 w 152"/>
                  <a:gd name="T41" fmla="*/ 163 h 203"/>
                  <a:gd name="T42" fmla="*/ 152 w 152"/>
                  <a:gd name="T43" fmla="*/ 158 h 203"/>
                  <a:gd name="T44" fmla="*/ 147 w 152"/>
                  <a:gd name="T45" fmla="*/ 158 h 203"/>
                  <a:gd name="T46" fmla="*/ 147 w 152"/>
                  <a:gd name="T47" fmla="*/ 153 h 203"/>
                  <a:gd name="T48" fmla="*/ 147 w 152"/>
                  <a:gd name="T49" fmla="*/ 148 h 203"/>
                  <a:gd name="T50" fmla="*/ 76 w 152"/>
                  <a:gd name="T51" fmla="*/ 0 h 203"/>
                  <a:gd name="T52" fmla="*/ 76 w 152"/>
                  <a:gd name="T53" fmla="*/ 6 h 203"/>
                  <a:gd name="T54" fmla="*/ 81 w 152"/>
                  <a:gd name="T55" fmla="*/ 11 h 203"/>
                  <a:gd name="T56" fmla="*/ 76 w 152"/>
                  <a:gd name="T57" fmla="*/ 16 h 203"/>
                  <a:gd name="T58" fmla="*/ 76 w 152"/>
                  <a:gd name="T59" fmla="*/ 21 h 203"/>
                  <a:gd name="T60" fmla="*/ 76 w 152"/>
                  <a:gd name="T61" fmla="*/ 26 h 203"/>
                  <a:gd name="T62" fmla="*/ 76 w 152"/>
                  <a:gd name="T63" fmla="*/ 31 h 203"/>
                  <a:gd name="T64" fmla="*/ 71 w 152"/>
                  <a:gd name="T65" fmla="*/ 36 h 203"/>
                  <a:gd name="T66" fmla="*/ 71 w 152"/>
                  <a:gd name="T67" fmla="*/ 36 h 203"/>
                  <a:gd name="T68" fmla="*/ 66 w 152"/>
                  <a:gd name="T69" fmla="*/ 41 h 203"/>
                  <a:gd name="T70" fmla="*/ 60 w 152"/>
                  <a:gd name="T71" fmla="*/ 46 h 203"/>
                  <a:gd name="T72" fmla="*/ 55 w 152"/>
                  <a:gd name="T73" fmla="*/ 46 h 203"/>
                  <a:gd name="T74" fmla="*/ 50 w 152"/>
                  <a:gd name="T75" fmla="*/ 51 h 203"/>
                  <a:gd name="T76" fmla="*/ 45 w 152"/>
                  <a:gd name="T77" fmla="*/ 51 h 203"/>
                  <a:gd name="T78" fmla="*/ 40 w 152"/>
                  <a:gd name="T79" fmla="*/ 51 h 203"/>
                  <a:gd name="T80" fmla="*/ 35 w 152"/>
                  <a:gd name="T81" fmla="*/ 56 h 203"/>
                  <a:gd name="T82" fmla="*/ 30 w 152"/>
                  <a:gd name="T83" fmla="*/ 56 h 203"/>
                  <a:gd name="T84" fmla="*/ 25 w 152"/>
                  <a:gd name="T85" fmla="*/ 56 h 203"/>
                  <a:gd name="T86" fmla="*/ 20 w 152"/>
                  <a:gd name="T87" fmla="*/ 51 h 203"/>
                  <a:gd name="T88" fmla="*/ 15 w 152"/>
                  <a:gd name="T89" fmla="*/ 51 h 203"/>
                  <a:gd name="T90" fmla="*/ 10 w 152"/>
                  <a:gd name="T91" fmla="*/ 51 h 203"/>
                  <a:gd name="T92" fmla="*/ 10 w 152"/>
                  <a:gd name="T93" fmla="*/ 46 h 203"/>
                  <a:gd name="T94" fmla="*/ 5 w 152"/>
                  <a:gd name="T95" fmla="*/ 46 h 203"/>
                  <a:gd name="T96" fmla="*/ 0 w 152"/>
                  <a:gd name="T97" fmla="*/ 41 h 203"/>
                  <a:gd name="T98" fmla="*/ 0 w 152"/>
                  <a:gd name="T9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203">
                    <a:moveTo>
                      <a:pt x="71" y="183"/>
                    </a:moveTo>
                    <a:lnTo>
                      <a:pt x="71" y="183"/>
                    </a:lnTo>
                    <a:lnTo>
                      <a:pt x="76" y="188"/>
                    </a:lnTo>
                    <a:lnTo>
                      <a:pt x="76" y="188"/>
                    </a:lnTo>
                    <a:lnTo>
                      <a:pt x="76" y="188"/>
                    </a:lnTo>
                    <a:lnTo>
                      <a:pt x="76" y="193"/>
                    </a:lnTo>
                    <a:lnTo>
                      <a:pt x="81" y="193"/>
                    </a:lnTo>
                    <a:lnTo>
                      <a:pt x="81" y="193"/>
                    </a:lnTo>
                    <a:lnTo>
                      <a:pt x="86" y="198"/>
                    </a:lnTo>
                    <a:lnTo>
                      <a:pt x="86" y="198"/>
                    </a:lnTo>
                    <a:lnTo>
                      <a:pt x="86" y="198"/>
                    </a:lnTo>
                    <a:lnTo>
                      <a:pt x="91" y="198"/>
                    </a:lnTo>
                    <a:lnTo>
                      <a:pt x="91" y="198"/>
                    </a:lnTo>
                    <a:lnTo>
                      <a:pt x="96" y="198"/>
                    </a:lnTo>
                    <a:lnTo>
                      <a:pt x="96" y="198"/>
                    </a:lnTo>
                    <a:lnTo>
                      <a:pt x="101" y="203"/>
                    </a:lnTo>
                    <a:lnTo>
                      <a:pt x="101" y="203"/>
                    </a:lnTo>
                    <a:lnTo>
                      <a:pt x="106" y="203"/>
                    </a:lnTo>
                    <a:lnTo>
                      <a:pt x="106" y="203"/>
                    </a:lnTo>
                    <a:lnTo>
                      <a:pt x="111" y="198"/>
                    </a:lnTo>
                    <a:lnTo>
                      <a:pt x="111" y="198"/>
                    </a:lnTo>
                    <a:lnTo>
                      <a:pt x="116" y="198"/>
                    </a:lnTo>
                    <a:lnTo>
                      <a:pt x="116" y="198"/>
                    </a:lnTo>
                    <a:lnTo>
                      <a:pt x="121" y="198"/>
                    </a:lnTo>
                    <a:lnTo>
                      <a:pt x="121" y="198"/>
                    </a:lnTo>
                    <a:lnTo>
                      <a:pt x="126" y="193"/>
                    </a:lnTo>
                    <a:lnTo>
                      <a:pt x="126" y="193"/>
                    </a:lnTo>
                    <a:lnTo>
                      <a:pt x="131" y="193"/>
                    </a:lnTo>
                    <a:lnTo>
                      <a:pt x="131" y="193"/>
                    </a:lnTo>
                    <a:lnTo>
                      <a:pt x="137" y="188"/>
                    </a:lnTo>
                    <a:lnTo>
                      <a:pt x="137" y="188"/>
                    </a:lnTo>
                    <a:lnTo>
                      <a:pt x="137" y="188"/>
                    </a:lnTo>
                    <a:lnTo>
                      <a:pt x="142" y="183"/>
                    </a:lnTo>
                    <a:lnTo>
                      <a:pt x="142" y="183"/>
                    </a:lnTo>
                    <a:lnTo>
                      <a:pt x="142" y="178"/>
                    </a:lnTo>
                    <a:lnTo>
                      <a:pt x="142" y="178"/>
                    </a:lnTo>
                    <a:lnTo>
                      <a:pt x="147" y="178"/>
                    </a:lnTo>
                    <a:lnTo>
                      <a:pt x="147" y="173"/>
                    </a:lnTo>
                    <a:lnTo>
                      <a:pt x="147" y="173"/>
                    </a:lnTo>
                    <a:lnTo>
                      <a:pt x="147" y="168"/>
                    </a:lnTo>
                    <a:lnTo>
                      <a:pt x="147" y="168"/>
                    </a:lnTo>
                    <a:lnTo>
                      <a:pt x="147" y="163"/>
                    </a:lnTo>
                    <a:lnTo>
                      <a:pt x="152" y="163"/>
                    </a:lnTo>
                    <a:lnTo>
                      <a:pt x="152" y="158"/>
                    </a:lnTo>
                    <a:lnTo>
                      <a:pt x="152" y="158"/>
                    </a:lnTo>
                    <a:lnTo>
                      <a:pt x="147" y="158"/>
                    </a:lnTo>
                    <a:lnTo>
                      <a:pt x="147" y="153"/>
                    </a:lnTo>
                    <a:lnTo>
                      <a:pt x="147" y="153"/>
                    </a:lnTo>
                    <a:lnTo>
                      <a:pt x="147" y="148"/>
                    </a:lnTo>
                    <a:lnTo>
                      <a:pt x="147" y="148"/>
                    </a:lnTo>
                    <a:lnTo>
                      <a:pt x="76" y="0"/>
                    </a:lnTo>
                    <a:lnTo>
                      <a:pt x="76" y="0"/>
                    </a:lnTo>
                    <a:lnTo>
                      <a:pt x="76" y="6"/>
                    </a:lnTo>
                    <a:lnTo>
                      <a:pt x="76" y="6"/>
                    </a:lnTo>
                    <a:lnTo>
                      <a:pt x="76" y="11"/>
                    </a:lnTo>
                    <a:lnTo>
                      <a:pt x="81" y="11"/>
                    </a:lnTo>
                    <a:lnTo>
                      <a:pt x="81" y="16"/>
                    </a:lnTo>
                    <a:lnTo>
                      <a:pt x="76" y="16"/>
                    </a:lnTo>
                    <a:lnTo>
                      <a:pt x="76" y="16"/>
                    </a:lnTo>
                    <a:lnTo>
                      <a:pt x="76" y="21"/>
                    </a:lnTo>
                    <a:lnTo>
                      <a:pt x="76" y="21"/>
                    </a:lnTo>
                    <a:lnTo>
                      <a:pt x="76" y="26"/>
                    </a:lnTo>
                    <a:lnTo>
                      <a:pt x="76" y="26"/>
                    </a:lnTo>
                    <a:lnTo>
                      <a:pt x="76" y="31"/>
                    </a:lnTo>
                    <a:lnTo>
                      <a:pt x="71" y="31"/>
                    </a:lnTo>
                    <a:lnTo>
                      <a:pt x="71" y="36"/>
                    </a:lnTo>
                    <a:lnTo>
                      <a:pt x="71" y="36"/>
                    </a:lnTo>
                    <a:lnTo>
                      <a:pt x="71" y="36"/>
                    </a:lnTo>
                    <a:lnTo>
                      <a:pt x="66" y="41"/>
                    </a:lnTo>
                    <a:lnTo>
                      <a:pt x="66" y="41"/>
                    </a:lnTo>
                    <a:lnTo>
                      <a:pt x="60" y="41"/>
                    </a:lnTo>
                    <a:lnTo>
                      <a:pt x="60" y="46"/>
                    </a:lnTo>
                    <a:lnTo>
                      <a:pt x="60" y="46"/>
                    </a:lnTo>
                    <a:lnTo>
                      <a:pt x="55" y="46"/>
                    </a:lnTo>
                    <a:lnTo>
                      <a:pt x="55" y="51"/>
                    </a:lnTo>
                    <a:lnTo>
                      <a:pt x="50" y="51"/>
                    </a:lnTo>
                    <a:lnTo>
                      <a:pt x="50" y="51"/>
                    </a:lnTo>
                    <a:lnTo>
                      <a:pt x="45" y="51"/>
                    </a:lnTo>
                    <a:lnTo>
                      <a:pt x="45" y="51"/>
                    </a:lnTo>
                    <a:lnTo>
                      <a:pt x="40" y="51"/>
                    </a:lnTo>
                    <a:lnTo>
                      <a:pt x="40" y="56"/>
                    </a:lnTo>
                    <a:lnTo>
                      <a:pt x="35" y="56"/>
                    </a:lnTo>
                    <a:lnTo>
                      <a:pt x="35" y="56"/>
                    </a:lnTo>
                    <a:lnTo>
                      <a:pt x="30" y="56"/>
                    </a:lnTo>
                    <a:lnTo>
                      <a:pt x="30" y="56"/>
                    </a:lnTo>
                    <a:lnTo>
                      <a:pt x="25" y="56"/>
                    </a:lnTo>
                    <a:lnTo>
                      <a:pt x="25" y="56"/>
                    </a:lnTo>
                    <a:lnTo>
                      <a:pt x="20" y="51"/>
                    </a:lnTo>
                    <a:lnTo>
                      <a:pt x="20" y="51"/>
                    </a:lnTo>
                    <a:lnTo>
                      <a:pt x="15" y="51"/>
                    </a:lnTo>
                    <a:lnTo>
                      <a:pt x="15" y="51"/>
                    </a:lnTo>
                    <a:lnTo>
                      <a:pt x="10" y="51"/>
                    </a:lnTo>
                    <a:lnTo>
                      <a:pt x="10" y="46"/>
                    </a:lnTo>
                    <a:lnTo>
                      <a:pt x="10" y="46"/>
                    </a:lnTo>
                    <a:lnTo>
                      <a:pt x="5" y="46"/>
                    </a:lnTo>
                    <a:lnTo>
                      <a:pt x="5" y="46"/>
                    </a:lnTo>
                    <a:lnTo>
                      <a:pt x="5" y="41"/>
                    </a:lnTo>
                    <a:lnTo>
                      <a:pt x="0" y="41"/>
                    </a:lnTo>
                    <a:lnTo>
                      <a:pt x="0" y="41"/>
                    </a:lnTo>
                    <a:lnTo>
                      <a:pt x="0" y="36"/>
                    </a:lnTo>
                    <a:lnTo>
                      <a:pt x="71" y="18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7" name="Oval 126">
                <a:extLst>
                  <a:ext uri="{FF2B5EF4-FFF2-40B4-BE49-F238E27FC236}">
                    <a16:creationId xmlns:a16="http://schemas.microsoft.com/office/drawing/2014/main" id="{67D48781-408C-164D-A1E7-373C37455BFF}"/>
                  </a:ext>
                </a:extLst>
              </p:cNvPr>
              <p:cNvSpPr>
                <a:spLocks noChangeArrowheads="1"/>
              </p:cNvSpPr>
              <p:nvPr/>
            </p:nvSpPr>
            <p:spPr bwMode="auto">
              <a:xfrm>
                <a:off x="3613" y="1314"/>
                <a:ext cx="238" cy="239"/>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128" name="Freeform 830">
                <a:extLst>
                  <a:ext uri="{FF2B5EF4-FFF2-40B4-BE49-F238E27FC236}">
                    <a16:creationId xmlns:a16="http://schemas.microsoft.com/office/drawing/2014/main" id="{CDE96F76-EC14-1C9A-DAC5-D8FF2D497632}"/>
                  </a:ext>
                </a:extLst>
              </p:cNvPr>
              <p:cNvSpPr>
                <a:spLocks/>
              </p:cNvSpPr>
              <p:nvPr/>
            </p:nvSpPr>
            <p:spPr bwMode="auto">
              <a:xfrm>
                <a:off x="3186" y="1411"/>
                <a:ext cx="462" cy="157"/>
              </a:xfrm>
              <a:custGeom>
                <a:avLst/>
                <a:gdLst>
                  <a:gd name="T0" fmla="*/ 452 w 462"/>
                  <a:gd name="T1" fmla="*/ 81 h 157"/>
                  <a:gd name="T2" fmla="*/ 457 w 462"/>
                  <a:gd name="T3" fmla="*/ 81 h 157"/>
                  <a:gd name="T4" fmla="*/ 457 w 462"/>
                  <a:gd name="T5" fmla="*/ 81 h 157"/>
                  <a:gd name="T6" fmla="*/ 457 w 462"/>
                  <a:gd name="T7" fmla="*/ 76 h 157"/>
                  <a:gd name="T8" fmla="*/ 462 w 462"/>
                  <a:gd name="T9" fmla="*/ 76 h 157"/>
                  <a:gd name="T10" fmla="*/ 462 w 462"/>
                  <a:gd name="T11" fmla="*/ 71 h 157"/>
                  <a:gd name="T12" fmla="*/ 462 w 462"/>
                  <a:gd name="T13" fmla="*/ 66 h 157"/>
                  <a:gd name="T14" fmla="*/ 462 w 462"/>
                  <a:gd name="T15" fmla="*/ 61 h 157"/>
                  <a:gd name="T16" fmla="*/ 462 w 462"/>
                  <a:gd name="T17" fmla="*/ 56 h 157"/>
                  <a:gd name="T18" fmla="*/ 462 w 462"/>
                  <a:gd name="T19" fmla="*/ 56 h 157"/>
                  <a:gd name="T20" fmla="*/ 462 w 462"/>
                  <a:gd name="T21" fmla="*/ 51 h 157"/>
                  <a:gd name="T22" fmla="*/ 462 w 462"/>
                  <a:gd name="T23" fmla="*/ 45 h 157"/>
                  <a:gd name="T24" fmla="*/ 462 w 462"/>
                  <a:gd name="T25" fmla="*/ 40 h 157"/>
                  <a:gd name="T26" fmla="*/ 457 w 462"/>
                  <a:gd name="T27" fmla="*/ 35 h 157"/>
                  <a:gd name="T28" fmla="*/ 457 w 462"/>
                  <a:gd name="T29" fmla="*/ 30 h 157"/>
                  <a:gd name="T30" fmla="*/ 457 w 462"/>
                  <a:gd name="T31" fmla="*/ 25 h 157"/>
                  <a:gd name="T32" fmla="*/ 457 w 462"/>
                  <a:gd name="T33" fmla="*/ 20 h 157"/>
                  <a:gd name="T34" fmla="*/ 452 w 462"/>
                  <a:gd name="T35" fmla="*/ 15 h 157"/>
                  <a:gd name="T36" fmla="*/ 452 w 462"/>
                  <a:gd name="T37" fmla="*/ 10 h 157"/>
                  <a:gd name="T38" fmla="*/ 452 w 462"/>
                  <a:gd name="T39" fmla="*/ 10 h 157"/>
                  <a:gd name="T40" fmla="*/ 447 w 462"/>
                  <a:gd name="T41" fmla="*/ 5 h 157"/>
                  <a:gd name="T42" fmla="*/ 447 w 462"/>
                  <a:gd name="T43" fmla="*/ 5 h 157"/>
                  <a:gd name="T44" fmla="*/ 442 w 462"/>
                  <a:gd name="T45" fmla="*/ 5 h 157"/>
                  <a:gd name="T46" fmla="*/ 442 w 462"/>
                  <a:gd name="T47" fmla="*/ 0 h 157"/>
                  <a:gd name="T48" fmla="*/ 442 w 462"/>
                  <a:gd name="T49" fmla="*/ 0 h 157"/>
                  <a:gd name="T50" fmla="*/ 0 w 462"/>
                  <a:gd name="T51" fmla="*/ 76 h 157"/>
                  <a:gd name="T52" fmla="*/ 0 w 462"/>
                  <a:gd name="T53" fmla="*/ 76 h 157"/>
                  <a:gd name="T54" fmla="*/ 0 w 462"/>
                  <a:gd name="T55" fmla="*/ 76 h 157"/>
                  <a:gd name="T56" fmla="*/ 5 w 462"/>
                  <a:gd name="T57" fmla="*/ 81 h 157"/>
                  <a:gd name="T58" fmla="*/ 5 w 462"/>
                  <a:gd name="T59" fmla="*/ 81 h 157"/>
                  <a:gd name="T60" fmla="*/ 11 w 462"/>
                  <a:gd name="T61" fmla="*/ 86 h 157"/>
                  <a:gd name="T62" fmla="*/ 11 w 462"/>
                  <a:gd name="T63" fmla="*/ 86 h 157"/>
                  <a:gd name="T64" fmla="*/ 11 w 462"/>
                  <a:gd name="T65" fmla="*/ 91 h 157"/>
                  <a:gd name="T66" fmla="*/ 16 w 462"/>
                  <a:gd name="T67" fmla="*/ 96 h 157"/>
                  <a:gd name="T68" fmla="*/ 16 w 462"/>
                  <a:gd name="T69" fmla="*/ 101 h 157"/>
                  <a:gd name="T70" fmla="*/ 16 w 462"/>
                  <a:gd name="T71" fmla="*/ 106 h 157"/>
                  <a:gd name="T72" fmla="*/ 16 w 462"/>
                  <a:gd name="T73" fmla="*/ 111 h 157"/>
                  <a:gd name="T74" fmla="*/ 16 w 462"/>
                  <a:gd name="T75" fmla="*/ 116 h 157"/>
                  <a:gd name="T76" fmla="*/ 21 w 462"/>
                  <a:gd name="T77" fmla="*/ 122 h 157"/>
                  <a:gd name="T78" fmla="*/ 21 w 462"/>
                  <a:gd name="T79" fmla="*/ 127 h 157"/>
                  <a:gd name="T80" fmla="*/ 21 w 462"/>
                  <a:gd name="T81" fmla="*/ 132 h 157"/>
                  <a:gd name="T82" fmla="*/ 21 w 462"/>
                  <a:gd name="T83" fmla="*/ 137 h 157"/>
                  <a:gd name="T84" fmla="*/ 21 w 462"/>
                  <a:gd name="T85" fmla="*/ 137 h 157"/>
                  <a:gd name="T86" fmla="*/ 21 w 462"/>
                  <a:gd name="T87" fmla="*/ 142 h 157"/>
                  <a:gd name="T88" fmla="*/ 16 w 462"/>
                  <a:gd name="T89" fmla="*/ 147 h 157"/>
                  <a:gd name="T90" fmla="*/ 16 w 462"/>
                  <a:gd name="T91" fmla="*/ 152 h 157"/>
                  <a:gd name="T92" fmla="*/ 16 w 462"/>
                  <a:gd name="T93" fmla="*/ 152 h 157"/>
                  <a:gd name="T94" fmla="*/ 16 w 462"/>
                  <a:gd name="T95" fmla="*/ 152 h 157"/>
                  <a:gd name="T96" fmla="*/ 16 w 462"/>
                  <a:gd name="T97" fmla="*/ 157 h 157"/>
                  <a:gd name="T98" fmla="*/ 11 w 462"/>
                  <a:gd name="T9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2" h="157">
                    <a:moveTo>
                      <a:pt x="452" y="81"/>
                    </a:moveTo>
                    <a:lnTo>
                      <a:pt x="452" y="81"/>
                    </a:lnTo>
                    <a:lnTo>
                      <a:pt x="457" y="81"/>
                    </a:lnTo>
                    <a:lnTo>
                      <a:pt x="457" y="81"/>
                    </a:lnTo>
                    <a:lnTo>
                      <a:pt x="457" y="81"/>
                    </a:lnTo>
                    <a:lnTo>
                      <a:pt x="457" y="81"/>
                    </a:lnTo>
                    <a:lnTo>
                      <a:pt x="457" y="76"/>
                    </a:lnTo>
                    <a:lnTo>
                      <a:pt x="457" y="76"/>
                    </a:lnTo>
                    <a:lnTo>
                      <a:pt x="457" y="76"/>
                    </a:lnTo>
                    <a:lnTo>
                      <a:pt x="462" y="76"/>
                    </a:lnTo>
                    <a:lnTo>
                      <a:pt x="462" y="71"/>
                    </a:lnTo>
                    <a:lnTo>
                      <a:pt x="462" y="71"/>
                    </a:lnTo>
                    <a:lnTo>
                      <a:pt x="462" y="71"/>
                    </a:lnTo>
                    <a:lnTo>
                      <a:pt x="462" y="66"/>
                    </a:lnTo>
                    <a:lnTo>
                      <a:pt x="462" y="66"/>
                    </a:lnTo>
                    <a:lnTo>
                      <a:pt x="462" y="61"/>
                    </a:lnTo>
                    <a:lnTo>
                      <a:pt x="462" y="61"/>
                    </a:lnTo>
                    <a:lnTo>
                      <a:pt x="462" y="56"/>
                    </a:lnTo>
                    <a:lnTo>
                      <a:pt x="462" y="56"/>
                    </a:lnTo>
                    <a:lnTo>
                      <a:pt x="462" y="56"/>
                    </a:lnTo>
                    <a:lnTo>
                      <a:pt x="462" y="51"/>
                    </a:lnTo>
                    <a:lnTo>
                      <a:pt x="462" y="51"/>
                    </a:lnTo>
                    <a:lnTo>
                      <a:pt x="462" y="45"/>
                    </a:lnTo>
                    <a:lnTo>
                      <a:pt x="462" y="45"/>
                    </a:lnTo>
                    <a:lnTo>
                      <a:pt x="462" y="40"/>
                    </a:lnTo>
                    <a:lnTo>
                      <a:pt x="462" y="40"/>
                    </a:lnTo>
                    <a:lnTo>
                      <a:pt x="462" y="35"/>
                    </a:lnTo>
                    <a:lnTo>
                      <a:pt x="457" y="35"/>
                    </a:lnTo>
                    <a:lnTo>
                      <a:pt x="457" y="30"/>
                    </a:lnTo>
                    <a:lnTo>
                      <a:pt x="457" y="30"/>
                    </a:lnTo>
                    <a:lnTo>
                      <a:pt x="457" y="25"/>
                    </a:lnTo>
                    <a:lnTo>
                      <a:pt x="457" y="25"/>
                    </a:lnTo>
                    <a:lnTo>
                      <a:pt x="457" y="20"/>
                    </a:lnTo>
                    <a:lnTo>
                      <a:pt x="457" y="20"/>
                    </a:lnTo>
                    <a:lnTo>
                      <a:pt x="452" y="15"/>
                    </a:lnTo>
                    <a:lnTo>
                      <a:pt x="452" y="15"/>
                    </a:lnTo>
                    <a:lnTo>
                      <a:pt x="452" y="15"/>
                    </a:lnTo>
                    <a:lnTo>
                      <a:pt x="452" y="10"/>
                    </a:lnTo>
                    <a:lnTo>
                      <a:pt x="452" y="10"/>
                    </a:lnTo>
                    <a:lnTo>
                      <a:pt x="452" y="10"/>
                    </a:lnTo>
                    <a:lnTo>
                      <a:pt x="447" y="5"/>
                    </a:lnTo>
                    <a:lnTo>
                      <a:pt x="447" y="5"/>
                    </a:lnTo>
                    <a:lnTo>
                      <a:pt x="447" y="5"/>
                    </a:lnTo>
                    <a:lnTo>
                      <a:pt x="447" y="5"/>
                    </a:lnTo>
                    <a:lnTo>
                      <a:pt x="447" y="5"/>
                    </a:lnTo>
                    <a:lnTo>
                      <a:pt x="442" y="5"/>
                    </a:lnTo>
                    <a:lnTo>
                      <a:pt x="442" y="0"/>
                    </a:lnTo>
                    <a:lnTo>
                      <a:pt x="442" y="0"/>
                    </a:lnTo>
                    <a:lnTo>
                      <a:pt x="442" y="0"/>
                    </a:lnTo>
                    <a:lnTo>
                      <a:pt x="442" y="0"/>
                    </a:lnTo>
                    <a:lnTo>
                      <a:pt x="0" y="76"/>
                    </a:lnTo>
                    <a:lnTo>
                      <a:pt x="0" y="76"/>
                    </a:lnTo>
                    <a:lnTo>
                      <a:pt x="0" y="76"/>
                    </a:lnTo>
                    <a:lnTo>
                      <a:pt x="0" y="76"/>
                    </a:lnTo>
                    <a:lnTo>
                      <a:pt x="0" y="76"/>
                    </a:lnTo>
                    <a:lnTo>
                      <a:pt x="0" y="76"/>
                    </a:lnTo>
                    <a:lnTo>
                      <a:pt x="5" y="76"/>
                    </a:lnTo>
                    <a:lnTo>
                      <a:pt x="5" y="81"/>
                    </a:lnTo>
                    <a:lnTo>
                      <a:pt x="5" y="81"/>
                    </a:lnTo>
                    <a:lnTo>
                      <a:pt x="5" y="81"/>
                    </a:lnTo>
                    <a:lnTo>
                      <a:pt x="5" y="81"/>
                    </a:lnTo>
                    <a:lnTo>
                      <a:pt x="11" y="86"/>
                    </a:lnTo>
                    <a:lnTo>
                      <a:pt x="11" y="86"/>
                    </a:lnTo>
                    <a:lnTo>
                      <a:pt x="11" y="86"/>
                    </a:lnTo>
                    <a:lnTo>
                      <a:pt x="11" y="91"/>
                    </a:lnTo>
                    <a:lnTo>
                      <a:pt x="11" y="91"/>
                    </a:lnTo>
                    <a:lnTo>
                      <a:pt x="11" y="91"/>
                    </a:lnTo>
                    <a:lnTo>
                      <a:pt x="16" y="96"/>
                    </a:lnTo>
                    <a:lnTo>
                      <a:pt x="16" y="96"/>
                    </a:lnTo>
                    <a:lnTo>
                      <a:pt x="16" y="101"/>
                    </a:lnTo>
                    <a:lnTo>
                      <a:pt x="16" y="101"/>
                    </a:lnTo>
                    <a:lnTo>
                      <a:pt x="16" y="106"/>
                    </a:lnTo>
                    <a:lnTo>
                      <a:pt x="16" y="106"/>
                    </a:lnTo>
                    <a:lnTo>
                      <a:pt x="16" y="111"/>
                    </a:lnTo>
                    <a:lnTo>
                      <a:pt x="16" y="111"/>
                    </a:lnTo>
                    <a:lnTo>
                      <a:pt x="16" y="116"/>
                    </a:lnTo>
                    <a:lnTo>
                      <a:pt x="21" y="116"/>
                    </a:lnTo>
                    <a:lnTo>
                      <a:pt x="21" y="122"/>
                    </a:lnTo>
                    <a:lnTo>
                      <a:pt x="21" y="122"/>
                    </a:lnTo>
                    <a:lnTo>
                      <a:pt x="21" y="127"/>
                    </a:lnTo>
                    <a:lnTo>
                      <a:pt x="21" y="127"/>
                    </a:lnTo>
                    <a:lnTo>
                      <a:pt x="21" y="132"/>
                    </a:lnTo>
                    <a:lnTo>
                      <a:pt x="21" y="132"/>
                    </a:lnTo>
                    <a:lnTo>
                      <a:pt x="21" y="137"/>
                    </a:lnTo>
                    <a:lnTo>
                      <a:pt x="21" y="137"/>
                    </a:lnTo>
                    <a:lnTo>
                      <a:pt x="21" y="137"/>
                    </a:lnTo>
                    <a:lnTo>
                      <a:pt x="21" y="142"/>
                    </a:lnTo>
                    <a:lnTo>
                      <a:pt x="21" y="142"/>
                    </a:lnTo>
                    <a:lnTo>
                      <a:pt x="21" y="147"/>
                    </a:lnTo>
                    <a:lnTo>
                      <a:pt x="16" y="147"/>
                    </a:lnTo>
                    <a:lnTo>
                      <a:pt x="16" y="147"/>
                    </a:lnTo>
                    <a:lnTo>
                      <a:pt x="16" y="152"/>
                    </a:lnTo>
                    <a:lnTo>
                      <a:pt x="16" y="152"/>
                    </a:lnTo>
                    <a:lnTo>
                      <a:pt x="16" y="152"/>
                    </a:lnTo>
                    <a:lnTo>
                      <a:pt x="16" y="152"/>
                    </a:lnTo>
                    <a:lnTo>
                      <a:pt x="16" y="152"/>
                    </a:lnTo>
                    <a:lnTo>
                      <a:pt x="16" y="157"/>
                    </a:lnTo>
                    <a:lnTo>
                      <a:pt x="16" y="157"/>
                    </a:lnTo>
                    <a:lnTo>
                      <a:pt x="11" y="157"/>
                    </a:lnTo>
                    <a:lnTo>
                      <a:pt x="11" y="157"/>
                    </a:lnTo>
                    <a:lnTo>
                      <a:pt x="452" y="8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9" name="Oval 128">
                <a:extLst>
                  <a:ext uri="{FF2B5EF4-FFF2-40B4-BE49-F238E27FC236}">
                    <a16:creationId xmlns:a16="http://schemas.microsoft.com/office/drawing/2014/main" id="{40A5C19B-E4F1-11C2-E80E-2E0B89A8443C}"/>
                  </a:ext>
                </a:extLst>
              </p:cNvPr>
              <p:cNvSpPr>
                <a:spLocks noChangeArrowheads="1"/>
              </p:cNvSpPr>
              <p:nvPr/>
            </p:nvSpPr>
            <p:spPr bwMode="auto">
              <a:xfrm>
                <a:off x="842" y="1233"/>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30" name="Freeform 832">
                <a:extLst>
                  <a:ext uri="{FF2B5EF4-FFF2-40B4-BE49-F238E27FC236}">
                    <a16:creationId xmlns:a16="http://schemas.microsoft.com/office/drawing/2014/main" id="{1A0053A2-2FB4-9D5E-89BB-8A2D37485DAB}"/>
                  </a:ext>
                </a:extLst>
              </p:cNvPr>
              <p:cNvSpPr>
                <a:spLocks/>
              </p:cNvSpPr>
              <p:nvPr/>
            </p:nvSpPr>
            <p:spPr bwMode="auto">
              <a:xfrm>
                <a:off x="705" y="1396"/>
                <a:ext cx="249" cy="233"/>
              </a:xfrm>
              <a:custGeom>
                <a:avLst/>
                <a:gdLst>
                  <a:gd name="T0" fmla="*/ 244 w 249"/>
                  <a:gd name="T1" fmla="*/ 66 h 233"/>
                  <a:gd name="T2" fmla="*/ 244 w 249"/>
                  <a:gd name="T3" fmla="*/ 60 h 233"/>
                  <a:gd name="T4" fmla="*/ 249 w 249"/>
                  <a:gd name="T5" fmla="*/ 60 h 233"/>
                  <a:gd name="T6" fmla="*/ 249 w 249"/>
                  <a:gd name="T7" fmla="*/ 55 h 233"/>
                  <a:gd name="T8" fmla="*/ 249 w 249"/>
                  <a:gd name="T9" fmla="*/ 50 h 233"/>
                  <a:gd name="T10" fmla="*/ 249 w 249"/>
                  <a:gd name="T11" fmla="*/ 45 h 233"/>
                  <a:gd name="T12" fmla="*/ 249 w 249"/>
                  <a:gd name="T13" fmla="*/ 40 h 233"/>
                  <a:gd name="T14" fmla="*/ 249 w 249"/>
                  <a:gd name="T15" fmla="*/ 35 h 233"/>
                  <a:gd name="T16" fmla="*/ 244 w 249"/>
                  <a:gd name="T17" fmla="*/ 30 h 233"/>
                  <a:gd name="T18" fmla="*/ 244 w 249"/>
                  <a:gd name="T19" fmla="*/ 30 h 233"/>
                  <a:gd name="T20" fmla="*/ 239 w 249"/>
                  <a:gd name="T21" fmla="*/ 25 h 233"/>
                  <a:gd name="T22" fmla="*/ 239 w 249"/>
                  <a:gd name="T23" fmla="*/ 20 h 233"/>
                  <a:gd name="T24" fmla="*/ 234 w 249"/>
                  <a:gd name="T25" fmla="*/ 15 h 233"/>
                  <a:gd name="T26" fmla="*/ 229 w 249"/>
                  <a:gd name="T27" fmla="*/ 10 h 233"/>
                  <a:gd name="T28" fmla="*/ 229 w 249"/>
                  <a:gd name="T29" fmla="*/ 10 h 233"/>
                  <a:gd name="T30" fmla="*/ 224 w 249"/>
                  <a:gd name="T31" fmla="*/ 5 h 233"/>
                  <a:gd name="T32" fmla="*/ 218 w 249"/>
                  <a:gd name="T33" fmla="*/ 5 h 233"/>
                  <a:gd name="T34" fmla="*/ 213 w 249"/>
                  <a:gd name="T35" fmla="*/ 0 h 233"/>
                  <a:gd name="T36" fmla="*/ 208 w 249"/>
                  <a:gd name="T37" fmla="*/ 0 h 233"/>
                  <a:gd name="T38" fmla="*/ 203 w 249"/>
                  <a:gd name="T39" fmla="*/ 0 h 233"/>
                  <a:gd name="T40" fmla="*/ 198 w 249"/>
                  <a:gd name="T41" fmla="*/ 0 h 233"/>
                  <a:gd name="T42" fmla="*/ 193 w 249"/>
                  <a:gd name="T43" fmla="*/ 0 h 233"/>
                  <a:gd name="T44" fmla="*/ 193 w 249"/>
                  <a:gd name="T45" fmla="*/ 0 h 233"/>
                  <a:gd name="T46" fmla="*/ 188 w 249"/>
                  <a:gd name="T47" fmla="*/ 5 h 233"/>
                  <a:gd name="T48" fmla="*/ 183 w 249"/>
                  <a:gd name="T49" fmla="*/ 5 h 233"/>
                  <a:gd name="T50" fmla="*/ 0 w 249"/>
                  <a:gd name="T51" fmla="*/ 172 h 233"/>
                  <a:gd name="T52" fmla="*/ 5 w 249"/>
                  <a:gd name="T53" fmla="*/ 167 h 233"/>
                  <a:gd name="T54" fmla="*/ 10 w 249"/>
                  <a:gd name="T55" fmla="*/ 167 h 233"/>
                  <a:gd name="T56" fmla="*/ 10 w 249"/>
                  <a:gd name="T57" fmla="*/ 167 h 233"/>
                  <a:gd name="T58" fmla="*/ 16 w 249"/>
                  <a:gd name="T59" fmla="*/ 167 h 233"/>
                  <a:gd name="T60" fmla="*/ 21 w 249"/>
                  <a:gd name="T61" fmla="*/ 167 h 233"/>
                  <a:gd name="T62" fmla="*/ 26 w 249"/>
                  <a:gd name="T63" fmla="*/ 167 h 233"/>
                  <a:gd name="T64" fmla="*/ 31 w 249"/>
                  <a:gd name="T65" fmla="*/ 167 h 233"/>
                  <a:gd name="T66" fmla="*/ 36 w 249"/>
                  <a:gd name="T67" fmla="*/ 172 h 233"/>
                  <a:gd name="T68" fmla="*/ 41 w 249"/>
                  <a:gd name="T69" fmla="*/ 172 h 233"/>
                  <a:gd name="T70" fmla="*/ 46 w 249"/>
                  <a:gd name="T71" fmla="*/ 177 h 233"/>
                  <a:gd name="T72" fmla="*/ 46 w 249"/>
                  <a:gd name="T73" fmla="*/ 177 h 233"/>
                  <a:gd name="T74" fmla="*/ 51 w 249"/>
                  <a:gd name="T75" fmla="*/ 182 h 233"/>
                  <a:gd name="T76" fmla="*/ 56 w 249"/>
                  <a:gd name="T77" fmla="*/ 187 h 233"/>
                  <a:gd name="T78" fmla="*/ 56 w 249"/>
                  <a:gd name="T79" fmla="*/ 192 h 233"/>
                  <a:gd name="T80" fmla="*/ 61 w 249"/>
                  <a:gd name="T81" fmla="*/ 197 h 233"/>
                  <a:gd name="T82" fmla="*/ 61 w 249"/>
                  <a:gd name="T83" fmla="*/ 203 h 233"/>
                  <a:gd name="T84" fmla="*/ 66 w 249"/>
                  <a:gd name="T85" fmla="*/ 208 h 233"/>
                  <a:gd name="T86" fmla="*/ 66 w 249"/>
                  <a:gd name="T87" fmla="*/ 213 h 233"/>
                  <a:gd name="T88" fmla="*/ 66 w 249"/>
                  <a:gd name="T89" fmla="*/ 218 h 233"/>
                  <a:gd name="T90" fmla="*/ 66 w 249"/>
                  <a:gd name="T91" fmla="*/ 218 h 233"/>
                  <a:gd name="T92" fmla="*/ 61 w 249"/>
                  <a:gd name="T93" fmla="*/ 223 h 233"/>
                  <a:gd name="T94" fmla="*/ 61 w 249"/>
                  <a:gd name="T95" fmla="*/ 228 h 233"/>
                  <a:gd name="T96" fmla="*/ 61 w 249"/>
                  <a:gd name="T97" fmla="*/ 233 h 233"/>
                  <a:gd name="T98" fmla="*/ 56 w 249"/>
                  <a:gd name="T9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9" h="233">
                    <a:moveTo>
                      <a:pt x="239" y="66"/>
                    </a:moveTo>
                    <a:lnTo>
                      <a:pt x="244" y="66"/>
                    </a:lnTo>
                    <a:lnTo>
                      <a:pt x="244" y="66"/>
                    </a:lnTo>
                    <a:lnTo>
                      <a:pt x="244" y="60"/>
                    </a:lnTo>
                    <a:lnTo>
                      <a:pt x="244" y="60"/>
                    </a:lnTo>
                    <a:lnTo>
                      <a:pt x="249" y="60"/>
                    </a:lnTo>
                    <a:lnTo>
                      <a:pt x="249" y="55"/>
                    </a:lnTo>
                    <a:lnTo>
                      <a:pt x="249" y="55"/>
                    </a:lnTo>
                    <a:lnTo>
                      <a:pt x="249" y="55"/>
                    </a:lnTo>
                    <a:lnTo>
                      <a:pt x="249" y="50"/>
                    </a:lnTo>
                    <a:lnTo>
                      <a:pt x="249" y="50"/>
                    </a:lnTo>
                    <a:lnTo>
                      <a:pt x="249" y="45"/>
                    </a:lnTo>
                    <a:lnTo>
                      <a:pt x="249" y="45"/>
                    </a:lnTo>
                    <a:lnTo>
                      <a:pt x="249" y="40"/>
                    </a:lnTo>
                    <a:lnTo>
                      <a:pt x="249" y="40"/>
                    </a:lnTo>
                    <a:lnTo>
                      <a:pt x="249" y="35"/>
                    </a:lnTo>
                    <a:lnTo>
                      <a:pt x="249" y="35"/>
                    </a:lnTo>
                    <a:lnTo>
                      <a:pt x="244" y="30"/>
                    </a:lnTo>
                    <a:lnTo>
                      <a:pt x="244" y="30"/>
                    </a:lnTo>
                    <a:lnTo>
                      <a:pt x="244" y="30"/>
                    </a:lnTo>
                    <a:lnTo>
                      <a:pt x="244" y="25"/>
                    </a:lnTo>
                    <a:lnTo>
                      <a:pt x="239" y="25"/>
                    </a:lnTo>
                    <a:lnTo>
                      <a:pt x="239" y="20"/>
                    </a:lnTo>
                    <a:lnTo>
                      <a:pt x="239" y="20"/>
                    </a:lnTo>
                    <a:lnTo>
                      <a:pt x="239" y="15"/>
                    </a:lnTo>
                    <a:lnTo>
                      <a:pt x="234" y="15"/>
                    </a:lnTo>
                    <a:lnTo>
                      <a:pt x="234" y="15"/>
                    </a:lnTo>
                    <a:lnTo>
                      <a:pt x="229" y="10"/>
                    </a:lnTo>
                    <a:lnTo>
                      <a:pt x="229" y="10"/>
                    </a:lnTo>
                    <a:lnTo>
                      <a:pt x="229" y="10"/>
                    </a:lnTo>
                    <a:lnTo>
                      <a:pt x="224" y="5"/>
                    </a:lnTo>
                    <a:lnTo>
                      <a:pt x="224" y="5"/>
                    </a:lnTo>
                    <a:lnTo>
                      <a:pt x="218" y="5"/>
                    </a:lnTo>
                    <a:lnTo>
                      <a:pt x="218" y="5"/>
                    </a:lnTo>
                    <a:lnTo>
                      <a:pt x="213" y="5"/>
                    </a:lnTo>
                    <a:lnTo>
                      <a:pt x="213" y="0"/>
                    </a:lnTo>
                    <a:lnTo>
                      <a:pt x="208" y="0"/>
                    </a:lnTo>
                    <a:lnTo>
                      <a:pt x="208" y="0"/>
                    </a:lnTo>
                    <a:lnTo>
                      <a:pt x="208" y="0"/>
                    </a:lnTo>
                    <a:lnTo>
                      <a:pt x="203" y="0"/>
                    </a:lnTo>
                    <a:lnTo>
                      <a:pt x="203" y="0"/>
                    </a:lnTo>
                    <a:lnTo>
                      <a:pt x="198" y="0"/>
                    </a:lnTo>
                    <a:lnTo>
                      <a:pt x="198" y="0"/>
                    </a:lnTo>
                    <a:lnTo>
                      <a:pt x="193" y="0"/>
                    </a:lnTo>
                    <a:lnTo>
                      <a:pt x="193" y="0"/>
                    </a:lnTo>
                    <a:lnTo>
                      <a:pt x="193" y="0"/>
                    </a:lnTo>
                    <a:lnTo>
                      <a:pt x="188" y="5"/>
                    </a:lnTo>
                    <a:lnTo>
                      <a:pt x="188" y="5"/>
                    </a:lnTo>
                    <a:lnTo>
                      <a:pt x="188" y="5"/>
                    </a:lnTo>
                    <a:lnTo>
                      <a:pt x="183" y="5"/>
                    </a:lnTo>
                    <a:lnTo>
                      <a:pt x="0" y="172"/>
                    </a:lnTo>
                    <a:lnTo>
                      <a:pt x="0" y="172"/>
                    </a:lnTo>
                    <a:lnTo>
                      <a:pt x="0" y="172"/>
                    </a:lnTo>
                    <a:lnTo>
                      <a:pt x="5" y="167"/>
                    </a:lnTo>
                    <a:lnTo>
                      <a:pt x="5" y="167"/>
                    </a:lnTo>
                    <a:lnTo>
                      <a:pt x="10" y="167"/>
                    </a:lnTo>
                    <a:lnTo>
                      <a:pt x="10" y="167"/>
                    </a:lnTo>
                    <a:lnTo>
                      <a:pt x="10" y="167"/>
                    </a:lnTo>
                    <a:lnTo>
                      <a:pt x="16" y="167"/>
                    </a:lnTo>
                    <a:lnTo>
                      <a:pt x="16" y="167"/>
                    </a:lnTo>
                    <a:lnTo>
                      <a:pt x="21" y="167"/>
                    </a:lnTo>
                    <a:lnTo>
                      <a:pt x="21" y="167"/>
                    </a:lnTo>
                    <a:lnTo>
                      <a:pt x="26" y="167"/>
                    </a:lnTo>
                    <a:lnTo>
                      <a:pt x="26" y="167"/>
                    </a:lnTo>
                    <a:lnTo>
                      <a:pt x="26" y="167"/>
                    </a:lnTo>
                    <a:lnTo>
                      <a:pt x="31" y="167"/>
                    </a:lnTo>
                    <a:lnTo>
                      <a:pt x="31" y="167"/>
                    </a:lnTo>
                    <a:lnTo>
                      <a:pt x="36" y="172"/>
                    </a:lnTo>
                    <a:lnTo>
                      <a:pt x="36" y="172"/>
                    </a:lnTo>
                    <a:lnTo>
                      <a:pt x="41" y="172"/>
                    </a:lnTo>
                    <a:lnTo>
                      <a:pt x="41" y="172"/>
                    </a:lnTo>
                    <a:lnTo>
                      <a:pt x="46" y="177"/>
                    </a:lnTo>
                    <a:lnTo>
                      <a:pt x="46" y="177"/>
                    </a:lnTo>
                    <a:lnTo>
                      <a:pt x="46" y="177"/>
                    </a:lnTo>
                    <a:lnTo>
                      <a:pt x="51" y="182"/>
                    </a:lnTo>
                    <a:lnTo>
                      <a:pt x="51" y="182"/>
                    </a:lnTo>
                    <a:lnTo>
                      <a:pt x="56" y="187"/>
                    </a:lnTo>
                    <a:lnTo>
                      <a:pt x="56" y="187"/>
                    </a:lnTo>
                    <a:lnTo>
                      <a:pt x="56" y="192"/>
                    </a:lnTo>
                    <a:lnTo>
                      <a:pt x="56" y="192"/>
                    </a:lnTo>
                    <a:lnTo>
                      <a:pt x="61" y="192"/>
                    </a:lnTo>
                    <a:lnTo>
                      <a:pt x="61" y="197"/>
                    </a:lnTo>
                    <a:lnTo>
                      <a:pt x="61" y="197"/>
                    </a:lnTo>
                    <a:lnTo>
                      <a:pt x="61" y="203"/>
                    </a:lnTo>
                    <a:lnTo>
                      <a:pt x="61" y="203"/>
                    </a:lnTo>
                    <a:lnTo>
                      <a:pt x="66" y="208"/>
                    </a:lnTo>
                    <a:lnTo>
                      <a:pt x="66" y="208"/>
                    </a:lnTo>
                    <a:lnTo>
                      <a:pt x="66" y="213"/>
                    </a:lnTo>
                    <a:lnTo>
                      <a:pt x="66" y="213"/>
                    </a:lnTo>
                    <a:lnTo>
                      <a:pt x="66" y="218"/>
                    </a:lnTo>
                    <a:lnTo>
                      <a:pt x="66" y="218"/>
                    </a:lnTo>
                    <a:lnTo>
                      <a:pt x="66" y="218"/>
                    </a:lnTo>
                    <a:lnTo>
                      <a:pt x="61" y="223"/>
                    </a:lnTo>
                    <a:lnTo>
                      <a:pt x="61" y="223"/>
                    </a:lnTo>
                    <a:lnTo>
                      <a:pt x="61" y="228"/>
                    </a:lnTo>
                    <a:lnTo>
                      <a:pt x="61" y="228"/>
                    </a:lnTo>
                    <a:lnTo>
                      <a:pt x="61" y="228"/>
                    </a:lnTo>
                    <a:lnTo>
                      <a:pt x="61" y="233"/>
                    </a:lnTo>
                    <a:lnTo>
                      <a:pt x="56" y="233"/>
                    </a:lnTo>
                    <a:lnTo>
                      <a:pt x="56" y="233"/>
                    </a:lnTo>
                    <a:lnTo>
                      <a:pt x="239"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1" name="Freeform 833">
                <a:extLst>
                  <a:ext uri="{FF2B5EF4-FFF2-40B4-BE49-F238E27FC236}">
                    <a16:creationId xmlns:a16="http://schemas.microsoft.com/office/drawing/2014/main" id="{70F631E3-6907-3EE4-85AB-3435D2470268}"/>
                  </a:ext>
                </a:extLst>
              </p:cNvPr>
              <p:cNvSpPr>
                <a:spLocks/>
              </p:cNvSpPr>
              <p:nvPr/>
            </p:nvSpPr>
            <p:spPr bwMode="auto">
              <a:xfrm>
                <a:off x="1116" y="1335"/>
                <a:ext cx="391" cy="96"/>
              </a:xfrm>
              <a:custGeom>
                <a:avLst/>
                <a:gdLst>
                  <a:gd name="T0" fmla="*/ 0 w 391"/>
                  <a:gd name="T1" fmla="*/ 5 h 96"/>
                  <a:gd name="T2" fmla="*/ 0 w 391"/>
                  <a:gd name="T3" fmla="*/ 5 h 96"/>
                  <a:gd name="T4" fmla="*/ 0 w 391"/>
                  <a:gd name="T5" fmla="*/ 5 h 96"/>
                  <a:gd name="T6" fmla="*/ 0 w 391"/>
                  <a:gd name="T7" fmla="*/ 5 h 96"/>
                  <a:gd name="T8" fmla="*/ 0 w 391"/>
                  <a:gd name="T9" fmla="*/ 10 h 96"/>
                  <a:gd name="T10" fmla="*/ 0 w 391"/>
                  <a:gd name="T11" fmla="*/ 10 h 96"/>
                  <a:gd name="T12" fmla="*/ 0 w 391"/>
                  <a:gd name="T13" fmla="*/ 15 h 96"/>
                  <a:gd name="T14" fmla="*/ 0 w 391"/>
                  <a:gd name="T15" fmla="*/ 20 h 96"/>
                  <a:gd name="T16" fmla="*/ 0 w 391"/>
                  <a:gd name="T17" fmla="*/ 25 h 96"/>
                  <a:gd name="T18" fmla="*/ 0 w 391"/>
                  <a:gd name="T19" fmla="*/ 30 h 96"/>
                  <a:gd name="T20" fmla="*/ 0 w 391"/>
                  <a:gd name="T21" fmla="*/ 35 h 96"/>
                  <a:gd name="T22" fmla="*/ 0 w 391"/>
                  <a:gd name="T23" fmla="*/ 40 h 96"/>
                  <a:gd name="T24" fmla="*/ 0 w 391"/>
                  <a:gd name="T25" fmla="*/ 45 h 96"/>
                  <a:gd name="T26" fmla="*/ 0 w 391"/>
                  <a:gd name="T27" fmla="*/ 50 h 96"/>
                  <a:gd name="T28" fmla="*/ 0 w 391"/>
                  <a:gd name="T29" fmla="*/ 55 h 96"/>
                  <a:gd name="T30" fmla="*/ 0 w 391"/>
                  <a:gd name="T31" fmla="*/ 61 h 96"/>
                  <a:gd name="T32" fmla="*/ 0 w 391"/>
                  <a:gd name="T33" fmla="*/ 66 h 96"/>
                  <a:gd name="T34" fmla="*/ 0 w 391"/>
                  <a:gd name="T35" fmla="*/ 71 h 96"/>
                  <a:gd name="T36" fmla="*/ 0 w 391"/>
                  <a:gd name="T37" fmla="*/ 71 h 96"/>
                  <a:gd name="T38" fmla="*/ 0 w 391"/>
                  <a:gd name="T39" fmla="*/ 76 h 96"/>
                  <a:gd name="T40" fmla="*/ 0 w 391"/>
                  <a:gd name="T41" fmla="*/ 81 h 96"/>
                  <a:gd name="T42" fmla="*/ 0 w 391"/>
                  <a:gd name="T43" fmla="*/ 81 h 96"/>
                  <a:gd name="T44" fmla="*/ 0 w 391"/>
                  <a:gd name="T45" fmla="*/ 81 h 96"/>
                  <a:gd name="T46" fmla="*/ 0 w 391"/>
                  <a:gd name="T47" fmla="*/ 81 h 96"/>
                  <a:gd name="T48" fmla="*/ 0 w 391"/>
                  <a:gd name="T49" fmla="*/ 86 h 96"/>
                  <a:gd name="T50" fmla="*/ 386 w 391"/>
                  <a:gd name="T51" fmla="*/ 96 h 96"/>
                  <a:gd name="T52" fmla="*/ 386 w 391"/>
                  <a:gd name="T53" fmla="*/ 96 h 96"/>
                  <a:gd name="T54" fmla="*/ 386 w 391"/>
                  <a:gd name="T55" fmla="*/ 96 h 96"/>
                  <a:gd name="T56" fmla="*/ 386 w 391"/>
                  <a:gd name="T57" fmla="*/ 91 h 96"/>
                  <a:gd name="T58" fmla="*/ 386 w 391"/>
                  <a:gd name="T59" fmla="*/ 91 h 96"/>
                  <a:gd name="T60" fmla="*/ 391 w 391"/>
                  <a:gd name="T61" fmla="*/ 86 h 96"/>
                  <a:gd name="T62" fmla="*/ 391 w 391"/>
                  <a:gd name="T63" fmla="*/ 81 h 96"/>
                  <a:gd name="T64" fmla="*/ 391 w 391"/>
                  <a:gd name="T65" fmla="*/ 81 h 96"/>
                  <a:gd name="T66" fmla="*/ 391 w 391"/>
                  <a:gd name="T67" fmla="*/ 76 h 96"/>
                  <a:gd name="T68" fmla="*/ 391 w 391"/>
                  <a:gd name="T69" fmla="*/ 71 h 96"/>
                  <a:gd name="T70" fmla="*/ 391 w 391"/>
                  <a:gd name="T71" fmla="*/ 66 h 96"/>
                  <a:gd name="T72" fmla="*/ 391 w 391"/>
                  <a:gd name="T73" fmla="*/ 61 h 96"/>
                  <a:gd name="T74" fmla="*/ 391 w 391"/>
                  <a:gd name="T75" fmla="*/ 55 h 96"/>
                  <a:gd name="T76" fmla="*/ 391 w 391"/>
                  <a:gd name="T77" fmla="*/ 50 h 96"/>
                  <a:gd name="T78" fmla="*/ 391 w 391"/>
                  <a:gd name="T79" fmla="*/ 45 h 96"/>
                  <a:gd name="T80" fmla="*/ 391 w 391"/>
                  <a:gd name="T81" fmla="*/ 40 h 96"/>
                  <a:gd name="T82" fmla="*/ 391 w 391"/>
                  <a:gd name="T83" fmla="*/ 35 h 96"/>
                  <a:gd name="T84" fmla="*/ 391 w 391"/>
                  <a:gd name="T85" fmla="*/ 30 h 96"/>
                  <a:gd name="T86" fmla="*/ 391 w 391"/>
                  <a:gd name="T87" fmla="*/ 25 h 96"/>
                  <a:gd name="T88" fmla="*/ 391 w 391"/>
                  <a:gd name="T89" fmla="*/ 25 h 96"/>
                  <a:gd name="T90" fmla="*/ 391 w 391"/>
                  <a:gd name="T91" fmla="*/ 20 h 96"/>
                  <a:gd name="T92" fmla="*/ 391 w 391"/>
                  <a:gd name="T93" fmla="*/ 20 h 96"/>
                  <a:gd name="T94" fmla="*/ 391 w 391"/>
                  <a:gd name="T95" fmla="*/ 15 h 96"/>
                  <a:gd name="T96" fmla="*/ 391 w 391"/>
                  <a:gd name="T97" fmla="*/ 15 h 96"/>
                  <a:gd name="T98" fmla="*/ 391 w 391"/>
                  <a:gd name="T99" fmla="*/ 1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1" h="96">
                    <a:moveTo>
                      <a:pt x="0" y="0"/>
                    </a:moveTo>
                    <a:lnTo>
                      <a:pt x="0" y="5"/>
                    </a:lnTo>
                    <a:lnTo>
                      <a:pt x="0" y="5"/>
                    </a:lnTo>
                    <a:lnTo>
                      <a:pt x="0" y="5"/>
                    </a:lnTo>
                    <a:lnTo>
                      <a:pt x="0" y="5"/>
                    </a:lnTo>
                    <a:lnTo>
                      <a:pt x="0" y="5"/>
                    </a:lnTo>
                    <a:lnTo>
                      <a:pt x="0" y="5"/>
                    </a:lnTo>
                    <a:lnTo>
                      <a:pt x="0" y="5"/>
                    </a:lnTo>
                    <a:lnTo>
                      <a:pt x="0" y="10"/>
                    </a:lnTo>
                    <a:lnTo>
                      <a:pt x="0" y="10"/>
                    </a:lnTo>
                    <a:lnTo>
                      <a:pt x="0" y="10"/>
                    </a:lnTo>
                    <a:lnTo>
                      <a:pt x="0" y="10"/>
                    </a:lnTo>
                    <a:lnTo>
                      <a:pt x="0" y="15"/>
                    </a:lnTo>
                    <a:lnTo>
                      <a:pt x="0" y="15"/>
                    </a:lnTo>
                    <a:lnTo>
                      <a:pt x="0" y="20"/>
                    </a:lnTo>
                    <a:lnTo>
                      <a:pt x="0" y="20"/>
                    </a:lnTo>
                    <a:lnTo>
                      <a:pt x="0" y="20"/>
                    </a:lnTo>
                    <a:lnTo>
                      <a:pt x="0" y="25"/>
                    </a:lnTo>
                    <a:lnTo>
                      <a:pt x="0" y="25"/>
                    </a:lnTo>
                    <a:lnTo>
                      <a:pt x="0" y="30"/>
                    </a:lnTo>
                    <a:lnTo>
                      <a:pt x="0" y="30"/>
                    </a:lnTo>
                    <a:lnTo>
                      <a:pt x="0" y="35"/>
                    </a:lnTo>
                    <a:lnTo>
                      <a:pt x="0" y="35"/>
                    </a:lnTo>
                    <a:lnTo>
                      <a:pt x="0" y="40"/>
                    </a:lnTo>
                    <a:lnTo>
                      <a:pt x="0" y="40"/>
                    </a:lnTo>
                    <a:lnTo>
                      <a:pt x="0" y="45"/>
                    </a:lnTo>
                    <a:lnTo>
                      <a:pt x="0" y="45"/>
                    </a:lnTo>
                    <a:lnTo>
                      <a:pt x="0" y="50"/>
                    </a:lnTo>
                    <a:lnTo>
                      <a:pt x="0" y="50"/>
                    </a:lnTo>
                    <a:lnTo>
                      <a:pt x="0" y="55"/>
                    </a:lnTo>
                    <a:lnTo>
                      <a:pt x="0" y="55"/>
                    </a:lnTo>
                    <a:lnTo>
                      <a:pt x="0" y="61"/>
                    </a:lnTo>
                    <a:lnTo>
                      <a:pt x="0" y="61"/>
                    </a:lnTo>
                    <a:lnTo>
                      <a:pt x="0" y="66"/>
                    </a:lnTo>
                    <a:lnTo>
                      <a:pt x="0" y="66"/>
                    </a:lnTo>
                    <a:lnTo>
                      <a:pt x="0" y="71"/>
                    </a:lnTo>
                    <a:lnTo>
                      <a:pt x="0" y="71"/>
                    </a:lnTo>
                    <a:lnTo>
                      <a:pt x="0" y="71"/>
                    </a:lnTo>
                    <a:lnTo>
                      <a:pt x="0" y="76"/>
                    </a:lnTo>
                    <a:lnTo>
                      <a:pt x="0" y="76"/>
                    </a:lnTo>
                    <a:lnTo>
                      <a:pt x="0" y="76"/>
                    </a:lnTo>
                    <a:lnTo>
                      <a:pt x="0" y="81"/>
                    </a:lnTo>
                    <a:lnTo>
                      <a:pt x="0" y="81"/>
                    </a:lnTo>
                    <a:lnTo>
                      <a:pt x="0" y="81"/>
                    </a:lnTo>
                    <a:lnTo>
                      <a:pt x="0" y="81"/>
                    </a:lnTo>
                    <a:lnTo>
                      <a:pt x="0" y="81"/>
                    </a:lnTo>
                    <a:lnTo>
                      <a:pt x="0" y="81"/>
                    </a:lnTo>
                    <a:lnTo>
                      <a:pt x="0" y="81"/>
                    </a:lnTo>
                    <a:lnTo>
                      <a:pt x="0" y="86"/>
                    </a:lnTo>
                    <a:lnTo>
                      <a:pt x="0" y="86"/>
                    </a:lnTo>
                    <a:lnTo>
                      <a:pt x="386" y="96"/>
                    </a:lnTo>
                    <a:lnTo>
                      <a:pt x="386" y="96"/>
                    </a:lnTo>
                    <a:lnTo>
                      <a:pt x="386" y="96"/>
                    </a:lnTo>
                    <a:lnTo>
                      <a:pt x="386" y="96"/>
                    </a:lnTo>
                    <a:lnTo>
                      <a:pt x="386" y="96"/>
                    </a:lnTo>
                    <a:lnTo>
                      <a:pt x="386" y="96"/>
                    </a:lnTo>
                    <a:lnTo>
                      <a:pt x="386" y="91"/>
                    </a:lnTo>
                    <a:lnTo>
                      <a:pt x="386" y="91"/>
                    </a:lnTo>
                    <a:lnTo>
                      <a:pt x="386" y="91"/>
                    </a:lnTo>
                    <a:lnTo>
                      <a:pt x="386" y="91"/>
                    </a:lnTo>
                    <a:lnTo>
                      <a:pt x="386" y="86"/>
                    </a:lnTo>
                    <a:lnTo>
                      <a:pt x="391" y="86"/>
                    </a:lnTo>
                    <a:lnTo>
                      <a:pt x="391" y="86"/>
                    </a:lnTo>
                    <a:lnTo>
                      <a:pt x="391" y="81"/>
                    </a:lnTo>
                    <a:lnTo>
                      <a:pt x="391" y="81"/>
                    </a:lnTo>
                    <a:lnTo>
                      <a:pt x="391" y="81"/>
                    </a:lnTo>
                    <a:lnTo>
                      <a:pt x="391" y="76"/>
                    </a:lnTo>
                    <a:lnTo>
                      <a:pt x="391" y="76"/>
                    </a:lnTo>
                    <a:lnTo>
                      <a:pt x="391" y="71"/>
                    </a:lnTo>
                    <a:lnTo>
                      <a:pt x="391" y="71"/>
                    </a:lnTo>
                    <a:lnTo>
                      <a:pt x="391" y="66"/>
                    </a:lnTo>
                    <a:lnTo>
                      <a:pt x="391" y="66"/>
                    </a:lnTo>
                    <a:lnTo>
                      <a:pt x="391" y="61"/>
                    </a:lnTo>
                    <a:lnTo>
                      <a:pt x="391" y="61"/>
                    </a:lnTo>
                    <a:lnTo>
                      <a:pt x="391" y="55"/>
                    </a:lnTo>
                    <a:lnTo>
                      <a:pt x="391" y="55"/>
                    </a:lnTo>
                    <a:lnTo>
                      <a:pt x="391" y="50"/>
                    </a:lnTo>
                    <a:lnTo>
                      <a:pt x="391" y="50"/>
                    </a:lnTo>
                    <a:lnTo>
                      <a:pt x="391" y="45"/>
                    </a:lnTo>
                    <a:lnTo>
                      <a:pt x="391" y="45"/>
                    </a:lnTo>
                    <a:lnTo>
                      <a:pt x="391" y="40"/>
                    </a:lnTo>
                    <a:lnTo>
                      <a:pt x="391" y="40"/>
                    </a:lnTo>
                    <a:lnTo>
                      <a:pt x="391" y="35"/>
                    </a:lnTo>
                    <a:lnTo>
                      <a:pt x="391" y="35"/>
                    </a:lnTo>
                    <a:lnTo>
                      <a:pt x="391" y="30"/>
                    </a:lnTo>
                    <a:lnTo>
                      <a:pt x="391" y="30"/>
                    </a:lnTo>
                    <a:lnTo>
                      <a:pt x="391" y="30"/>
                    </a:lnTo>
                    <a:lnTo>
                      <a:pt x="391" y="25"/>
                    </a:lnTo>
                    <a:lnTo>
                      <a:pt x="391" y="25"/>
                    </a:lnTo>
                    <a:lnTo>
                      <a:pt x="391" y="25"/>
                    </a:lnTo>
                    <a:lnTo>
                      <a:pt x="391" y="20"/>
                    </a:lnTo>
                    <a:lnTo>
                      <a:pt x="391" y="20"/>
                    </a:lnTo>
                    <a:lnTo>
                      <a:pt x="391" y="20"/>
                    </a:lnTo>
                    <a:lnTo>
                      <a:pt x="391" y="20"/>
                    </a:lnTo>
                    <a:lnTo>
                      <a:pt x="391" y="15"/>
                    </a:lnTo>
                    <a:lnTo>
                      <a:pt x="391" y="15"/>
                    </a:lnTo>
                    <a:lnTo>
                      <a:pt x="391" y="15"/>
                    </a:lnTo>
                    <a:lnTo>
                      <a:pt x="391" y="15"/>
                    </a:lnTo>
                    <a:lnTo>
                      <a:pt x="391" y="15"/>
                    </a:lnTo>
                    <a:lnTo>
                      <a:pt x="391" y="15"/>
                    </a:lnTo>
                    <a:lnTo>
                      <a:pt x="0"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2" name="Oval 131">
                <a:extLst>
                  <a:ext uri="{FF2B5EF4-FFF2-40B4-BE49-F238E27FC236}">
                    <a16:creationId xmlns:a16="http://schemas.microsoft.com/office/drawing/2014/main" id="{E9979EEB-5557-88EE-55A7-12CEDB18B154}"/>
                  </a:ext>
                </a:extLst>
              </p:cNvPr>
              <p:cNvSpPr>
                <a:spLocks noChangeArrowheads="1"/>
              </p:cNvSpPr>
              <p:nvPr/>
            </p:nvSpPr>
            <p:spPr bwMode="auto">
              <a:xfrm>
                <a:off x="1497" y="1253"/>
                <a:ext cx="279" cy="28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33" name="Freeform 835">
                <a:extLst>
                  <a:ext uri="{FF2B5EF4-FFF2-40B4-BE49-F238E27FC236}">
                    <a16:creationId xmlns:a16="http://schemas.microsoft.com/office/drawing/2014/main" id="{CDFBA513-CCB0-FEBB-2978-064E05BB6DD5}"/>
                  </a:ext>
                </a:extLst>
              </p:cNvPr>
              <p:cNvSpPr>
                <a:spLocks/>
              </p:cNvSpPr>
              <p:nvPr/>
            </p:nvSpPr>
            <p:spPr bwMode="auto">
              <a:xfrm>
                <a:off x="1674" y="1416"/>
                <a:ext cx="254" cy="228"/>
              </a:xfrm>
              <a:custGeom>
                <a:avLst/>
                <a:gdLst>
                  <a:gd name="T0" fmla="*/ 61 w 254"/>
                  <a:gd name="T1" fmla="*/ 5 h 228"/>
                  <a:gd name="T2" fmla="*/ 56 w 254"/>
                  <a:gd name="T3" fmla="*/ 5 h 228"/>
                  <a:gd name="T4" fmla="*/ 51 w 254"/>
                  <a:gd name="T5" fmla="*/ 0 h 228"/>
                  <a:gd name="T6" fmla="*/ 51 w 254"/>
                  <a:gd name="T7" fmla="*/ 0 h 228"/>
                  <a:gd name="T8" fmla="*/ 46 w 254"/>
                  <a:gd name="T9" fmla="*/ 0 h 228"/>
                  <a:gd name="T10" fmla="*/ 41 w 254"/>
                  <a:gd name="T11" fmla="*/ 0 h 228"/>
                  <a:gd name="T12" fmla="*/ 36 w 254"/>
                  <a:gd name="T13" fmla="*/ 0 h 228"/>
                  <a:gd name="T14" fmla="*/ 31 w 254"/>
                  <a:gd name="T15" fmla="*/ 5 h 228"/>
                  <a:gd name="T16" fmla="*/ 26 w 254"/>
                  <a:gd name="T17" fmla="*/ 5 h 228"/>
                  <a:gd name="T18" fmla="*/ 26 w 254"/>
                  <a:gd name="T19" fmla="*/ 10 h 228"/>
                  <a:gd name="T20" fmla="*/ 21 w 254"/>
                  <a:gd name="T21" fmla="*/ 10 h 228"/>
                  <a:gd name="T22" fmla="*/ 16 w 254"/>
                  <a:gd name="T23" fmla="*/ 15 h 228"/>
                  <a:gd name="T24" fmla="*/ 11 w 254"/>
                  <a:gd name="T25" fmla="*/ 20 h 228"/>
                  <a:gd name="T26" fmla="*/ 11 w 254"/>
                  <a:gd name="T27" fmla="*/ 25 h 228"/>
                  <a:gd name="T28" fmla="*/ 5 w 254"/>
                  <a:gd name="T29" fmla="*/ 30 h 228"/>
                  <a:gd name="T30" fmla="*/ 5 w 254"/>
                  <a:gd name="T31" fmla="*/ 30 h 228"/>
                  <a:gd name="T32" fmla="*/ 0 w 254"/>
                  <a:gd name="T33" fmla="*/ 35 h 228"/>
                  <a:gd name="T34" fmla="*/ 0 w 254"/>
                  <a:gd name="T35" fmla="*/ 40 h 228"/>
                  <a:gd name="T36" fmla="*/ 0 w 254"/>
                  <a:gd name="T37" fmla="*/ 46 h 228"/>
                  <a:gd name="T38" fmla="*/ 0 w 254"/>
                  <a:gd name="T39" fmla="*/ 51 h 228"/>
                  <a:gd name="T40" fmla="*/ 0 w 254"/>
                  <a:gd name="T41" fmla="*/ 56 h 228"/>
                  <a:gd name="T42" fmla="*/ 5 w 254"/>
                  <a:gd name="T43" fmla="*/ 61 h 228"/>
                  <a:gd name="T44" fmla="*/ 5 w 254"/>
                  <a:gd name="T45" fmla="*/ 61 h 228"/>
                  <a:gd name="T46" fmla="*/ 5 w 254"/>
                  <a:gd name="T47" fmla="*/ 66 h 228"/>
                  <a:gd name="T48" fmla="*/ 11 w 254"/>
                  <a:gd name="T49" fmla="*/ 71 h 228"/>
                  <a:gd name="T50" fmla="*/ 203 w 254"/>
                  <a:gd name="T51" fmla="*/ 228 h 228"/>
                  <a:gd name="T52" fmla="*/ 198 w 254"/>
                  <a:gd name="T53" fmla="*/ 223 h 228"/>
                  <a:gd name="T54" fmla="*/ 198 w 254"/>
                  <a:gd name="T55" fmla="*/ 223 h 228"/>
                  <a:gd name="T56" fmla="*/ 193 w 254"/>
                  <a:gd name="T57" fmla="*/ 218 h 228"/>
                  <a:gd name="T58" fmla="*/ 193 w 254"/>
                  <a:gd name="T59" fmla="*/ 213 h 228"/>
                  <a:gd name="T60" fmla="*/ 193 w 254"/>
                  <a:gd name="T61" fmla="*/ 208 h 228"/>
                  <a:gd name="T62" fmla="*/ 193 w 254"/>
                  <a:gd name="T63" fmla="*/ 203 h 228"/>
                  <a:gd name="T64" fmla="*/ 193 w 254"/>
                  <a:gd name="T65" fmla="*/ 198 h 228"/>
                  <a:gd name="T66" fmla="*/ 198 w 254"/>
                  <a:gd name="T67" fmla="*/ 193 h 228"/>
                  <a:gd name="T68" fmla="*/ 198 w 254"/>
                  <a:gd name="T69" fmla="*/ 188 h 228"/>
                  <a:gd name="T70" fmla="*/ 198 w 254"/>
                  <a:gd name="T71" fmla="*/ 188 h 228"/>
                  <a:gd name="T72" fmla="*/ 203 w 254"/>
                  <a:gd name="T73" fmla="*/ 183 h 228"/>
                  <a:gd name="T74" fmla="*/ 208 w 254"/>
                  <a:gd name="T75" fmla="*/ 177 h 228"/>
                  <a:gd name="T76" fmla="*/ 208 w 254"/>
                  <a:gd name="T77" fmla="*/ 172 h 228"/>
                  <a:gd name="T78" fmla="*/ 213 w 254"/>
                  <a:gd name="T79" fmla="*/ 167 h 228"/>
                  <a:gd name="T80" fmla="*/ 219 w 254"/>
                  <a:gd name="T81" fmla="*/ 167 h 228"/>
                  <a:gd name="T82" fmla="*/ 224 w 254"/>
                  <a:gd name="T83" fmla="*/ 162 h 228"/>
                  <a:gd name="T84" fmla="*/ 229 w 254"/>
                  <a:gd name="T85" fmla="*/ 162 h 228"/>
                  <a:gd name="T86" fmla="*/ 234 w 254"/>
                  <a:gd name="T87" fmla="*/ 162 h 228"/>
                  <a:gd name="T88" fmla="*/ 234 w 254"/>
                  <a:gd name="T89" fmla="*/ 162 h 228"/>
                  <a:gd name="T90" fmla="*/ 239 w 254"/>
                  <a:gd name="T91" fmla="*/ 162 h 228"/>
                  <a:gd name="T92" fmla="*/ 244 w 254"/>
                  <a:gd name="T93" fmla="*/ 162 h 228"/>
                  <a:gd name="T94" fmla="*/ 249 w 254"/>
                  <a:gd name="T95" fmla="*/ 162 h 228"/>
                  <a:gd name="T96" fmla="*/ 254 w 254"/>
                  <a:gd name="T97" fmla="*/ 162 h 228"/>
                  <a:gd name="T98" fmla="*/ 254 w 254"/>
                  <a:gd name="T99" fmla="*/ 16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4" h="228">
                    <a:moveTo>
                      <a:pt x="61" y="5"/>
                    </a:moveTo>
                    <a:lnTo>
                      <a:pt x="61" y="5"/>
                    </a:lnTo>
                    <a:lnTo>
                      <a:pt x="61" y="5"/>
                    </a:lnTo>
                    <a:lnTo>
                      <a:pt x="56" y="5"/>
                    </a:lnTo>
                    <a:lnTo>
                      <a:pt x="56" y="0"/>
                    </a:lnTo>
                    <a:lnTo>
                      <a:pt x="51" y="0"/>
                    </a:lnTo>
                    <a:lnTo>
                      <a:pt x="51" y="0"/>
                    </a:lnTo>
                    <a:lnTo>
                      <a:pt x="51" y="0"/>
                    </a:lnTo>
                    <a:lnTo>
                      <a:pt x="46" y="0"/>
                    </a:lnTo>
                    <a:lnTo>
                      <a:pt x="46" y="0"/>
                    </a:lnTo>
                    <a:lnTo>
                      <a:pt x="41" y="0"/>
                    </a:lnTo>
                    <a:lnTo>
                      <a:pt x="41" y="0"/>
                    </a:lnTo>
                    <a:lnTo>
                      <a:pt x="41" y="0"/>
                    </a:lnTo>
                    <a:lnTo>
                      <a:pt x="36" y="0"/>
                    </a:lnTo>
                    <a:lnTo>
                      <a:pt x="36" y="5"/>
                    </a:lnTo>
                    <a:lnTo>
                      <a:pt x="31" y="5"/>
                    </a:lnTo>
                    <a:lnTo>
                      <a:pt x="31" y="5"/>
                    </a:lnTo>
                    <a:lnTo>
                      <a:pt x="26" y="5"/>
                    </a:lnTo>
                    <a:lnTo>
                      <a:pt x="26" y="5"/>
                    </a:lnTo>
                    <a:lnTo>
                      <a:pt x="26" y="10"/>
                    </a:lnTo>
                    <a:lnTo>
                      <a:pt x="21" y="10"/>
                    </a:lnTo>
                    <a:lnTo>
                      <a:pt x="21" y="10"/>
                    </a:lnTo>
                    <a:lnTo>
                      <a:pt x="16" y="15"/>
                    </a:lnTo>
                    <a:lnTo>
                      <a:pt x="16" y="15"/>
                    </a:lnTo>
                    <a:lnTo>
                      <a:pt x="16" y="15"/>
                    </a:lnTo>
                    <a:lnTo>
                      <a:pt x="11" y="20"/>
                    </a:lnTo>
                    <a:lnTo>
                      <a:pt x="11" y="20"/>
                    </a:lnTo>
                    <a:lnTo>
                      <a:pt x="11" y="25"/>
                    </a:lnTo>
                    <a:lnTo>
                      <a:pt x="5" y="25"/>
                    </a:lnTo>
                    <a:lnTo>
                      <a:pt x="5" y="30"/>
                    </a:lnTo>
                    <a:lnTo>
                      <a:pt x="5" y="30"/>
                    </a:lnTo>
                    <a:lnTo>
                      <a:pt x="5" y="30"/>
                    </a:lnTo>
                    <a:lnTo>
                      <a:pt x="5" y="35"/>
                    </a:lnTo>
                    <a:lnTo>
                      <a:pt x="0" y="35"/>
                    </a:lnTo>
                    <a:lnTo>
                      <a:pt x="0" y="40"/>
                    </a:lnTo>
                    <a:lnTo>
                      <a:pt x="0" y="40"/>
                    </a:lnTo>
                    <a:lnTo>
                      <a:pt x="0" y="46"/>
                    </a:lnTo>
                    <a:lnTo>
                      <a:pt x="0" y="46"/>
                    </a:lnTo>
                    <a:lnTo>
                      <a:pt x="0" y="51"/>
                    </a:lnTo>
                    <a:lnTo>
                      <a:pt x="0" y="51"/>
                    </a:lnTo>
                    <a:lnTo>
                      <a:pt x="0" y="56"/>
                    </a:lnTo>
                    <a:lnTo>
                      <a:pt x="0" y="56"/>
                    </a:lnTo>
                    <a:lnTo>
                      <a:pt x="0" y="56"/>
                    </a:lnTo>
                    <a:lnTo>
                      <a:pt x="5" y="61"/>
                    </a:lnTo>
                    <a:lnTo>
                      <a:pt x="5" y="61"/>
                    </a:lnTo>
                    <a:lnTo>
                      <a:pt x="5" y="61"/>
                    </a:lnTo>
                    <a:lnTo>
                      <a:pt x="5" y="66"/>
                    </a:lnTo>
                    <a:lnTo>
                      <a:pt x="5" y="66"/>
                    </a:lnTo>
                    <a:lnTo>
                      <a:pt x="11" y="66"/>
                    </a:lnTo>
                    <a:lnTo>
                      <a:pt x="11" y="71"/>
                    </a:lnTo>
                    <a:lnTo>
                      <a:pt x="203" y="228"/>
                    </a:lnTo>
                    <a:lnTo>
                      <a:pt x="203" y="228"/>
                    </a:lnTo>
                    <a:lnTo>
                      <a:pt x="198" y="228"/>
                    </a:lnTo>
                    <a:lnTo>
                      <a:pt x="198" y="223"/>
                    </a:lnTo>
                    <a:lnTo>
                      <a:pt x="198" y="223"/>
                    </a:lnTo>
                    <a:lnTo>
                      <a:pt x="198" y="223"/>
                    </a:lnTo>
                    <a:lnTo>
                      <a:pt x="193" y="218"/>
                    </a:lnTo>
                    <a:lnTo>
                      <a:pt x="193" y="218"/>
                    </a:lnTo>
                    <a:lnTo>
                      <a:pt x="193" y="213"/>
                    </a:lnTo>
                    <a:lnTo>
                      <a:pt x="193" y="213"/>
                    </a:lnTo>
                    <a:lnTo>
                      <a:pt x="193" y="213"/>
                    </a:lnTo>
                    <a:lnTo>
                      <a:pt x="193" y="208"/>
                    </a:lnTo>
                    <a:lnTo>
                      <a:pt x="193" y="208"/>
                    </a:lnTo>
                    <a:lnTo>
                      <a:pt x="193" y="203"/>
                    </a:lnTo>
                    <a:lnTo>
                      <a:pt x="193" y="203"/>
                    </a:lnTo>
                    <a:lnTo>
                      <a:pt x="193" y="198"/>
                    </a:lnTo>
                    <a:lnTo>
                      <a:pt x="193" y="198"/>
                    </a:lnTo>
                    <a:lnTo>
                      <a:pt x="198" y="193"/>
                    </a:lnTo>
                    <a:lnTo>
                      <a:pt x="198" y="193"/>
                    </a:lnTo>
                    <a:lnTo>
                      <a:pt x="198" y="188"/>
                    </a:lnTo>
                    <a:lnTo>
                      <a:pt x="198" y="188"/>
                    </a:lnTo>
                    <a:lnTo>
                      <a:pt x="198" y="188"/>
                    </a:lnTo>
                    <a:lnTo>
                      <a:pt x="203" y="183"/>
                    </a:lnTo>
                    <a:lnTo>
                      <a:pt x="203" y="183"/>
                    </a:lnTo>
                    <a:lnTo>
                      <a:pt x="203" y="177"/>
                    </a:lnTo>
                    <a:lnTo>
                      <a:pt x="208" y="177"/>
                    </a:lnTo>
                    <a:lnTo>
                      <a:pt x="208" y="177"/>
                    </a:lnTo>
                    <a:lnTo>
                      <a:pt x="208" y="172"/>
                    </a:lnTo>
                    <a:lnTo>
                      <a:pt x="213" y="172"/>
                    </a:lnTo>
                    <a:lnTo>
                      <a:pt x="213" y="167"/>
                    </a:lnTo>
                    <a:lnTo>
                      <a:pt x="219" y="167"/>
                    </a:lnTo>
                    <a:lnTo>
                      <a:pt x="219" y="167"/>
                    </a:lnTo>
                    <a:lnTo>
                      <a:pt x="219" y="167"/>
                    </a:lnTo>
                    <a:lnTo>
                      <a:pt x="224" y="162"/>
                    </a:lnTo>
                    <a:lnTo>
                      <a:pt x="224" y="162"/>
                    </a:lnTo>
                    <a:lnTo>
                      <a:pt x="229" y="162"/>
                    </a:lnTo>
                    <a:lnTo>
                      <a:pt x="229" y="162"/>
                    </a:lnTo>
                    <a:lnTo>
                      <a:pt x="234" y="162"/>
                    </a:lnTo>
                    <a:lnTo>
                      <a:pt x="234" y="162"/>
                    </a:lnTo>
                    <a:lnTo>
                      <a:pt x="234" y="162"/>
                    </a:lnTo>
                    <a:lnTo>
                      <a:pt x="239" y="162"/>
                    </a:lnTo>
                    <a:lnTo>
                      <a:pt x="239" y="162"/>
                    </a:lnTo>
                    <a:lnTo>
                      <a:pt x="244" y="162"/>
                    </a:lnTo>
                    <a:lnTo>
                      <a:pt x="244" y="162"/>
                    </a:lnTo>
                    <a:lnTo>
                      <a:pt x="249" y="162"/>
                    </a:lnTo>
                    <a:lnTo>
                      <a:pt x="249" y="162"/>
                    </a:lnTo>
                    <a:lnTo>
                      <a:pt x="249" y="162"/>
                    </a:lnTo>
                    <a:lnTo>
                      <a:pt x="254" y="162"/>
                    </a:lnTo>
                    <a:lnTo>
                      <a:pt x="254" y="162"/>
                    </a:lnTo>
                    <a:lnTo>
                      <a:pt x="254" y="167"/>
                    </a:lnTo>
                    <a:lnTo>
                      <a:pt x="6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4" name="Oval 133">
                <a:extLst>
                  <a:ext uri="{FF2B5EF4-FFF2-40B4-BE49-F238E27FC236}">
                    <a16:creationId xmlns:a16="http://schemas.microsoft.com/office/drawing/2014/main" id="{4CDF4AAA-4212-91D3-E0C5-D02B8BBF21B5}"/>
                  </a:ext>
                </a:extLst>
              </p:cNvPr>
              <p:cNvSpPr>
                <a:spLocks noChangeArrowheads="1"/>
              </p:cNvSpPr>
              <p:nvPr/>
            </p:nvSpPr>
            <p:spPr bwMode="auto">
              <a:xfrm>
                <a:off x="4333" y="3420"/>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35" name="Freeform 837">
                <a:extLst>
                  <a:ext uri="{FF2B5EF4-FFF2-40B4-BE49-F238E27FC236}">
                    <a16:creationId xmlns:a16="http://schemas.microsoft.com/office/drawing/2014/main" id="{F8F4BDCC-D62F-8196-9F9B-DE897F31EB70}"/>
                  </a:ext>
                </a:extLst>
              </p:cNvPr>
              <p:cNvSpPr>
                <a:spLocks/>
              </p:cNvSpPr>
              <p:nvPr/>
            </p:nvSpPr>
            <p:spPr bwMode="auto">
              <a:xfrm>
                <a:off x="4470" y="3547"/>
                <a:ext cx="162" cy="142"/>
              </a:xfrm>
              <a:custGeom>
                <a:avLst/>
                <a:gdLst>
                  <a:gd name="T0" fmla="*/ 61 w 162"/>
                  <a:gd name="T1" fmla="*/ 5 h 142"/>
                  <a:gd name="T2" fmla="*/ 56 w 162"/>
                  <a:gd name="T3" fmla="*/ 0 h 142"/>
                  <a:gd name="T4" fmla="*/ 51 w 162"/>
                  <a:gd name="T5" fmla="*/ 0 h 142"/>
                  <a:gd name="T6" fmla="*/ 46 w 162"/>
                  <a:gd name="T7" fmla="*/ 0 h 142"/>
                  <a:gd name="T8" fmla="*/ 41 w 162"/>
                  <a:gd name="T9" fmla="*/ 0 h 142"/>
                  <a:gd name="T10" fmla="*/ 36 w 162"/>
                  <a:gd name="T11" fmla="*/ 0 h 142"/>
                  <a:gd name="T12" fmla="*/ 30 w 162"/>
                  <a:gd name="T13" fmla="*/ 0 h 142"/>
                  <a:gd name="T14" fmla="*/ 25 w 162"/>
                  <a:gd name="T15" fmla="*/ 0 h 142"/>
                  <a:gd name="T16" fmla="*/ 20 w 162"/>
                  <a:gd name="T17" fmla="*/ 5 h 142"/>
                  <a:gd name="T18" fmla="*/ 20 w 162"/>
                  <a:gd name="T19" fmla="*/ 5 h 142"/>
                  <a:gd name="T20" fmla="*/ 15 w 162"/>
                  <a:gd name="T21" fmla="*/ 10 h 142"/>
                  <a:gd name="T22" fmla="*/ 10 w 162"/>
                  <a:gd name="T23" fmla="*/ 15 h 142"/>
                  <a:gd name="T24" fmla="*/ 5 w 162"/>
                  <a:gd name="T25" fmla="*/ 20 h 142"/>
                  <a:gd name="T26" fmla="*/ 5 w 162"/>
                  <a:gd name="T27" fmla="*/ 26 h 142"/>
                  <a:gd name="T28" fmla="*/ 5 w 162"/>
                  <a:gd name="T29" fmla="*/ 31 h 142"/>
                  <a:gd name="T30" fmla="*/ 0 w 162"/>
                  <a:gd name="T31" fmla="*/ 36 h 142"/>
                  <a:gd name="T32" fmla="*/ 0 w 162"/>
                  <a:gd name="T33" fmla="*/ 41 h 142"/>
                  <a:gd name="T34" fmla="*/ 0 w 162"/>
                  <a:gd name="T35" fmla="*/ 46 h 142"/>
                  <a:gd name="T36" fmla="*/ 0 w 162"/>
                  <a:gd name="T37" fmla="*/ 51 h 142"/>
                  <a:gd name="T38" fmla="*/ 5 w 162"/>
                  <a:gd name="T39" fmla="*/ 56 h 142"/>
                  <a:gd name="T40" fmla="*/ 5 w 162"/>
                  <a:gd name="T41" fmla="*/ 61 h 142"/>
                  <a:gd name="T42" fmla="*/ 5 w 162"/>
                  <a:gd name="T43" fmla="*/ 61 h 142"/>
                  <a:gd name="T44" fmla="*/ 10 w 162"/>
                  <a:gd name="T45" fmla="*/ 66 h 142"/>
                  <a:gd name="T46" fmla="*/ 15 w 162"/>
                  <a:gd name="T47" fmla="*/ 71 h 142"/>
                  <a:gd name="T48" fmla="*/ 15 w 162"/>
                  <a:gd name="T49" fmla="*/ 71 h 142"/>
                  <a:gd name="T50" fmla="*/ 112 w 162"/>
                  <a:gd name="T51" fmla="*/ 142 h 142"/>
                  <a:gd name="T52" fmla="*/ 112 w 162"/>
                  <a:gd name="T53" fmla="*/ 137 h 142"/>
                  <a:gd name="T54" fmla="*/ 107 w 162"/>
                  <a:gd name="T55" fmla="*/ 132 h 142"/>
                  <a:gd name="T56" fmla="*/ 101 w 162"/>
                  <a:gd name="T57" fmla="*/ 127 h 142"/>
                  <a:gd name="T58" fmla="*/ 101 w 162"/>
                  <a:gd name="T59" fmla="*/ 122 h 142"/>
                  <a:gd name="T60" fmla="*/ 101 w 162"/>
                  <a:gd name="T61" fmla="*/ 117 h 142"/>
                  <a:gd name="T62" fmla="*/ 96 w 162"/>
                  <a:gd name="T63" fmla="*/ 112 h 142"/>
                  <a:gd name="T64" fmla="*/ 96 w 162"/>
                  <a:gd name="T65" fmla="*/ 107 h 142"/>
                  <a:gd name="T66" fmla="*/ 96 w 162"/>
                  <a:gd name="T67" fmla="*/ 102 h 142"/>
                  <a:gd name="T68" fmla="*/ 101 w 162"/>
                  <a:gd name="T69" fmla="*/ 97 h 142"/>
                  <a:gd name="T70" fmla="*/ 101 w 162"/>
                  <a:gd name="T71" fmla="*/ 92 h 142"/>
                  <a:gd name="T72" fmla="*/ 101 w 162"/>
                  <a:gd name="T73" fmla="*/ 86 h 142"/>
                  <a:gd name="T74" fmla="*/ 107 w 162"/>
                  <a:gd name="T75" fmla="*/ 81 h 142"/>
                  <a:gd name="T76" fmla="*/ 112 w 162"/>
                  <a:gd name="T77" fmla="*/ 81 h 142"/>
                  <a:gd name="T78" fmla="*/ 112 w 162"/>
                  <a:gd name="T79" fmla="*/ 76 h 142"/>
                  <a:gd name="T80" fmla="*/ 117 w 162"/>
                  <a:gd name="T81" fmla="*/ 71 h 142"/>
                  <a:gd name="T82" fmla="*/ 122 w 162"/>
                  <a:gd name="T83" fmla="*/ 71 h 142"/>
                  <a:gd name="T84" fmla="*/ 127 w 162"/>
                  <a:gd name="T85" fmla="*/ 66 h 142"/>
                  <a:gd name="T86" fmla="*/ 132 w 162"/>
                  <a:gd name="T87" fmla="*/ 66 h 142"/>
                  <a:gd name="T88" fmla="*/ 137 w 162"/>
                  <a:gd name="T89" fmla="*/ 66 h 142"/>
                  <a:gd name="T90" fmla="*/ 142 w 162"/>
                  <a:gd name="T91" fmla="*/ 66 h 142"/>
                  <a:gd name="T92" fmla="*/ 147 w 162"/>
                  <a:gd name="T93" fmla="*/ 66 h 142"/>
                  <a:gd name="T94" fmla="*/ 152 w 162"/>
                  <a:gd name="T95" fmla="*/ 66 h 142"/>
                  <a:gd name="T96" fmla="*/ 157 w 162"/>
                  <a:gd name="T97" fmla="*/ 71 h 142"/>
                  <a:gd name="T98" fmla="*/ 162 w 162"/>
                  <a:gd name="T99"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42">
                    <a:moveTo>
                      <a:pt x="61" y="5"/>
                    </a:moveTo>
                    <a:lnTo>
                      <a:pt x="61" y="5"/>
                    </a:lnTo>
                    <a:lnTo>
                      <a:pt x="61" y="5"/>
                    </a:lnTo>
                    <a:lnTo>
                      <a:pt x="56" y="0"/>
                    </a:lnTo>
                    <a:lnTo>
                      <a:pt x="56" y="0"/>
                    </a:lnTo>
                    <a:lnTo>
                      <a:pt x="51" y="0"/>
                    </a:lnTo>
                    <a:lnTo>
                      <a:pt x="51" y="0"/>
                    </a:lnTo>
                    <a:lnTo>
                      <a:pt x="46" y="0"/>
                    </a:lnTo>
                    <a:lnTo>
                      <a:pt x="46" y="0"/>
                    </a:lnTo>
                    <a:lnTo>
                      <a:pt x="41" y="0"/>
                    </a:lnTo>
                    <a:lnTo>
                      <a:pt x="41" y="0"/>
                    </a:lnTo>
                    <a:lnTo>
                      <a:pt x="36" y="0"/>
                    </a:lnTo>
                    <a:lnTo>
                      <a:pt x="36" y="0"/>
                    </a:lnTo>
                    <a:lnTo>
                      <a:pt x="30" y="0"/>
                    </a:lnTo>
                    <a:lnTo>
                      <a:pt x="30" y="0"/>
                    </a:lnTo>
                    <a:lnTo>
                      <a:pt x="25" y="0"/>
                    </a:lnTo>
                    <a:lnTo>
                      <a:pt x="25" y="5"/>
                    </a:lnTo>
                    <a:lnTo>
                      <a:pt x="20" y="5"/>
                    </a:lnTo>
                    <a:lnTo>
                      <a:pt x="20" y="5"/>
                    </a:lnTo>
                    <a:lnTo>
                      <a:pt x="20" y="5"/>
                    </a:lnTo>
                    <a:lnTo>
                      <a:pt x="15" y="10"/>
                    </a:lnTo>
                    <a:lnTo>
                      <a:pt x="15" y="10"/>
                    </a:lnTo>
                    <a:lnTo>
                      <a:pt x="10" y="15"/>
                    </a:lnTo>
                    <a:lnTo>
                      <a:pt x="10" y="15"/>
                    </a:lnTo>
                    <a:lnTo>
                      <a:pt x="10" y="15"/>
                    </a:lnTo>
                    <a:lnTo>
                      <a:pt x="5" y="20"/>
                    </a:lnTo>
                    <a:lnTo>
                      <a:pt x="5" y="20"/>
                    </a:lnTo>
                    <a:lnTo>
                      <a:pt x="5" y="26"/>
                    </a:lnTo>
                    <a:lnTo>
                      <a:pt x="5" y="26"/>
                    </a:lnTo>
                    <a:lnTo>
                      <a:pt x="5" y="31"/>
                    </a:lnTo>
                    <a:lnTo>
                      <a:pt x="0" y="31"/>
                    </a:lnTo>
                    <a:lnTo>
                      <a:pt x="0" y="36"/>
                    </a:lnTo>
                    <a:lnTo>
                      <a:pt x="0" y="36"/>
                    </a:lnTo>
                    <a:lnTo>
                      <a:pt x="0" y="41"/>
                    </a:lnTo>
                    <a:lnTo>
                      <a:pt x="0" y="41"/>
                    </a:lnTo>
                    <a:lnTo>
                      <a:pt x="0" y="46"/>
                    </a:lnTo>
                    <a:lnTo>
                      <a:pt x="0" y="46"/>
                    </a:lnTo>
                    <a:lnTo>
                      <a:pt x="0" y="51"/>
                    </a:lnTo>
                    <a:lnTo>
                      <a:pt x="0" y="51"/>
                    </a:lnTo>
                    <a:lnTo>
                      <a:pt x="5" y="56"/>
                    </a:lnTo>
                    <a:lnTo>
                      <a:pt x="5" y="56"/>
                    </a:lnTo>
                    <a:lnTo>
                      <a:pt x="5" y="61"/>
                    </a:lnTo>
                    <a:lnTo>
                      <a:pt x="5" y="61"/>
                    </a:lnTo>
                    <a:lnTo>
                      <a:pt x="5" y="61"/>
                    </a:lnTo>
                    <a:lnTo>
                      <a:pt x="10" y="66"/>
                    </a:lnTo>
                    <a:lnTo>
                      <a:pt x="10" y="66"/>
                    </a:lnTo>
                    <a:lnTo>
                      <a:pt x="10" y="71"/>
                    </a:lnTo>
                    <a:lnTo>
                      <a:pt x="15" y="71"/>
                    </a:lnTo>
                    <a:lnTo>
                      <a:pt x="15" y="71"/>
                    </a:lnTo>
                    <a:lnTo>
                      <a:pt x="15" y="71"/>
                    </a:lnTo>
                    <a:lnTo>
                      <a:pt x="117" y="142"/>
                    </a:lnTo>
                    <a:lnTo>
                      <a:pt x="112" y="142"/>
                    </a:lnTo>
                    <a:lnTo>
                      <a:pt x="112" y="137"/>
                    </a:lnTo>
                    <a:lnTo>
                      <a:pt x="112" y="137"/>
                    </a:lnTo>
                    <a:lnTo>
                      <a:pt x="107" y="137"/>
                    </a:lnTo>
                    <a:lnTo>
                      <a:pt x="107" y="132"/>
                    </a:lnTo>
                    <a:lnTo>
                      <a:pt x="107" y="132"/>
                    </a:lnTo>
                    <a:lnTo>
                      <a:pt x="101" y="127"/>
                    </a:lnTo>
                    <a:lnTo>
                      <a:pt x="101" y="127"/>
                    </a:lnTo>
                    <a:lnTo>
                      <a:pt x="101" y="122"/>
                    </a:lnTo>
                    <a:lnTo>
                      <a:pt x="101" y="122"/>
                    </a:lnTo>
                    <a:lnTo>
                      <a:pt x="101" y="117"/>
                    </a:lnTo>
                    <a:lnTo>
                      <a:pt x="96" y="117"/>
                    </a:lnTo>
                    <a:lnTo>
                      <a:pt x="96" y="112"/>
                    </a:lnTo>
                    <a:lnTo>
                      <a:pt x="96" y="112"/>
                    </a:lnTo>
                    <a:lnTo>
                      <a:pt x="96" y="107"/>
                    </a:lnTo>
                    <a:lnTo>
                      <a:pt x="96" y="107"/>
                    </a:lnTo>
                    <a:lnTo>
                      <a:pt x="96" y="102"/>
                    </a:lnTo>
                    <a:lnTo>
                      <a:pt x="101" y="102"/>
                    </a:lnTo>
                    <a:lnTo>
                      <a:pt x="101" y="97"/>
                    </a:lnTo>
                    <a:lnTo>
                      <a:pt x="101" y="97"/>
                    </a:lnTo>
                    <a:lnTo>
                      <a:pt x="101" y="92"/>
                    </a:lnTo>
                    <a:lnTo>
                      <a:pt x="101" y="92"/>
                    </a:lnTo>
                    <a:lnTo>
                      <a:pt x="101" y="86"/>
                    </a:lnTo>
                    <a:lnTo>
                      <a:pt x="107" y="86"/>
                    </a:lnTo>
                    <a:lnTo>
                      <a:pt x="107" y="81"/>
                    </a:lnTo>
                    <a:lnTo>
                      <a:pt x="107" y="81"/>
                    </a:lnTo>
                    <a:lnTo>
                      <a:pt x="112" y="81"/>
                    </a:lnTo>
                    <a:lnTo>
                      <a:pt x="112" y="76"/>
                    </a:lnTo>
                    <a:lnTo>
                      <a:pt x="112" y="76"/>
                    </a:lnTo>
                    <a:lnTo>
                      <a:pt x="117" y="76"/>
                    </a:lnTo>
                    <a:lnTo>
                      <a:pt x="117" y="71"/>
                    </a:lnTo>
                    <a:lnTo>
                      <a:pt x="122" y="71"/>
                    </a:lnTo>
                    <a:lnTo>
                      <a:pt x="122" y="71"/>
                    </a:lnTo>
                    <a:lnTo>
                      <a:pt x="127" y="71"/>
                    </a:lnTo>
                    <a:lnTo>
                      <a:pt x="127" y="66"/>
                    </a:lnTo>
                    <a:lnTo>
                      <a:pt x="132" y="66"/>
                    </a:lnTo>
                    <a:lnTo>
                      <a:pt x="132" y="66"/>
                    </a:lnTo>
                    <a:lnTo>
                      <a:pt x="137" y="66"/>
                    </a:lnTo>
                    <a:lnTo>
                      <a:pt x="137" y="66"/>
                    </a:lnTo>
                    <a:lnTo>
                      <a:pt x="142" y="66"/>
                    </a:lnTo>
                    <a:lnTo>
                      <a:pt x="142" y="66"/>
                    </a:lnTo>
                    <a:lnTo>
                      <a:pt x="147" y="66"/>
                    </a:lnTo>
                    <a:lnTo>
                      <a:pt x="147" y="66"/>
                    </a:lnTo>
                    <a:lnTo>
                      <a:pt x="152" y="66"/>
                    </a:lnTo>
                    <a:lnTo>
                      <a:pt x="152" y="66"/>
                    </a:lnTo>
                    <a:lnTo>
                      <a:pt x="157" y="71"/>
                    </a:lnTo>
                    <a:lnTo>
                      <a:pt x="157" y="71"/>
                    </a:lnTo>
                    <a:lnTo>
                      <a:pt x="157" y="71"/>
                    </a:lnTo>
                    <a:lnTo>
                      <a:pt x="162" y="71"/>
                    </a:lnTo>
                    <a:lnTo>
                      <a:pt x="6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6" name="Oval 135">
                <a:extLst>
                  <a:ext uri="{FF2B5EF4-FFF2-40B4-BE49-F238E27FC236}">
                    <a16:creationId xmlns:a16="http://schemas.microsoft.com/office/drawing/2014/main" id="{8F3846D3-69F8-A606-B1C8-F7A05350CED8}"/>
                  </a:ext>
                </a:extLst>
              </p:cNvPr>
              <p:cNvSpPr>
                <a:spLocks noChangeArrowheads="1"/>
              </p:cNvSpPr>
              <p:nvPr/>
            </p:nvSpPr>
            <p:spPr bwMode="auto">
              <a:xfrm>
                <a:off x="2770" y="4334"/>
                <a:ext cx="117" cy="11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37" name="Freeform 839">
                <a:extLst>
                  <a:ext uri="{FF2B5EF4-FFF2-40B4-BE49-F238E27FC236}">
                    <a16:creationId xmlns:a16="http://schemas.microsoft.com/office/drawing/2014/main" id="{95B37C01-5178-0970-69FD-B60332911E42}"/>
                  </a:ext>
                </a:extLst>
              </p:cNvPr>
              <p:cNvSpPr>
                <a:spLocks/>
              </p:cNvSpPr>
              <p:nvPr/>
            </p:nvSpPr>
            <p:spPr bwMode="auto">
              <a:xfrm>
                <a:off x="2796" y="4116"/>
                <a:ext cx="116" cy="258"/>
              </a:xfrm>
              <a:custGeom>
                <a:avLst/>
                <a:gdLst>
                  <a:gd name="T0" fmla="*/ 0 w 116"/>
                  <a:gd name="T1" fmla="*/ 233 h 258"/>
                  <a:gd name="T2" fmla="*/ 0 w 116"/>
                  <a:gd name="T3" fmla="*/ 238 h 258"/>
                  <a:gd name="T4" fmla="*/ 5 w 116"/>
                  <a:gd name="T5" fmla="*/ 238 h 258"/>
                  <a:gd name="T6" fmla="*/ 5 w 116"/>
                  <a:gd name="T7" fmla="*/ 243 h 258"/>
                  <a:gd name="T8" fmla="*/ 5 w 116"/>
                  <a:gd name="T9" fmla="*/ 243 h 258"/>
                  <a:gd name="T10" fmla="*/ 10 w 116"/>
                  <a:gd name="T11" fmla="*/ 248 h 258"/>
                  <a:gd name="T12" fmla="*/ 15 w 116"/>
                  <a:gd name="T13" fmla="*/ 248 h 258"/>
                  <a:gd name="T14" fmla="*/ 15 w 116"/>
                  <a:gd name="T15" fmla="*/ 253 h 258"/>
                  <a:gd name="T16" fmla="*/ 20 w 116"/>
                  <a:gd name="T17" fmla="*/ 253 h 258"/>
                  <a:gd name="T18" fmla="*/ 25 w 116"/>
                  <a:gd name="T19" fmla="*/ 253 h 258"/>
                  <a:gd name="T20" fmla="*/ 30 w 116"/>
                  <a:gd name="T21" fmla="*/ 258 h 258"/>
                  <a:gd name="T22" fmla="*/ 35 w 116"/>
                  <a:gd name="T23" fmla="*/ 258 h 258"/>
                  <a:gd name="T24" fmla="*/ 40 w 116"/>
                  <a:gd name="T25" fmla="*/ 258 h 258"/>
                  <a:gd name="T26" fmla="*/ 45 w 116"/>
                  <a:gd name="T27" fmla="*/ 258 h 258"/>
                  <a:gd name="T28" fmla="*/ 50 w 116"/>
                  <a:gd name="T29" fmla="*/ 258 h 258"/>
                  <a:gd name="T30" fmla="*/ 55 w 116"/>
                  <a:gd name="T31" fmla="*/ 258 h 258"/>
                  <a:gd name="T32" fmla="*/ 61 w 116"/>
                  <a:gd name="T33" fmla="*/ 258 h 258"/>
                  <a:gd name="T34" fmla="*/ 66 w 116"/>
                  <a:gd name="T35" fmla="*/ 258 h 258"/>
                  <a:gd name="T36" fmla="*/ 71 w 116"/>
                  <a:gd name="T37" fmla="*/ 258 h 258"/>
                  <a:gd name="T38" fmla="*/ 71 w 116"/>
                  <a:gd name="T39" fmla="*/ 253 h 258"/>
                  <a:gd name="T40" fmla="*/ 76 w 116"/>
                  <a:gd name="T41" fmla="*/ 253 h 258"/>
                  <a:gd name="T42" fmla="*/ 81 w 116"/>
                  <a:gd name="T43" fmla="*/ 253 h 258"/>
                  <a:gd name="T44" fmla="*/ 81 w 116"/>
                  <a:gd name="T45" fmla="*/ 248 h 258"/>
                  <a:gd name="T46" fmla="*/ 81 w 116"/>
                  <a:gd name="T47" fmla="*/ 248 h 258"/>
                  <a:gd name="T48" fmla="*/ 81 w 116"/>
                  <a:gd name="T49" fmla="*/ 243 h 258"/>
                  <a:gd name="T50" fmla="*/ 116 w 116"/>
                  <a:gd name="T51" fmla="*/ 15 h 258"/>
                  <a:gd name="T52" fmla="*/ 116 w 116"/>
                  <a:gd name="T53" fmla="*/ 15 h 258"/>
                  <a:gd name="T54" fmla="*/ 111 w 116"/>
                  <a:gd name="T55" fmla="*/ 20 h 258"/>
                  <a:gd name="T56" fmla="*/ 111 w 116"/>
                  <a:gd name="T57" fmla="*/ 20 h 258"/>
                  <a:gd name="T58" fmla="*/ 106 w 116"/>
                  <a:gd name="T59" fmla="*/ 20 h 258"/>
                  <a:gd name="T60" fmla="*/ 106 w 116"/>
                  <a:gd name="T61" fmla="*/ 20 h 258"/>
                  <a:gd name="T62" fmla="*/ 101 w 116"/>
                  <a:gd name="T63" fmla="*/ 25 h 258"/>
                  <a:gd name="T64" fmla="*/ 96 w 116"/>
                  <a:gd name="T65" fmla="*/ 25 h 258"/>
                  <a:gd name="T66" fmla="*/ 91 w 116"/>
                  <a:gd name="T67" fmla="*/ 25 h 258"/>
                  <a:gd name="T68" fmla="*/ 86 w 116"/>
                  <a:gd name="T69" fmla="*/ 25 h 258"/>
                  <a:gd name="T70" fmla="*/ 81 w 116"/>
                  <a:gd name="T71" fmla="*/ 25 h 258"/>
                  <a:gd name="T72" fmla="*/ 76 w 116"/>
                  <a:gd name="T73" fmla="*/ 25 h 258"/>
                  <a:gd name="T74" fmla="*/ 71 w 116"/>
                  <a:gd name="T75" fmla="*/ 25 h 258"/>
                  <a:gd name="T76" fmla="*/ 66 w 116"/>
                  <a:gd name="T77" fmla="*/ 25 h 258"/>
                  <a:gd name="T78" fmla="*/ 61 w 116"/>
                  <a:gd name="T79" fmla="*/ 20 h 258"/>
                  <a:gd name="T80" fmla="*/ 55 w 116"/>
                  <a:gd name="T81" fmla="*/ 20 h 258"/>
                  <a:gd name="T82" fmla="*/ 50 w 116"/>
                  <a:gd name="T83" fmla="*/ 20 h 258"/>
                  <a:gd name="T84" fmla="*/ 45 w 116"/>
                  <a:gd name="T85" fmla="*/ 15 h 258"/>
                  <a:gd name="T86" fmla="*/ 45 w 116"/>
                  <a:gd name="T87" fmla="*/ 15 h 258"/>
                  <a:gd name="T88" fmla="*/ 40 w 116"/>
                  <a:gd name="T89" fmla="*/ 15 h 258"/>
                  <a:gd name="T90" fmla="*/ 40 w 116"/>
                  <a:gd name="T91" fmla="*/ 10 h 258"/>
                  <a:gd name="T92" fmla="*/ 35 w 116"/>
                  <a:gd name="T93" fmla="*/ 10 h 258"/>
                  <a:gd name="T94" fmla="*/ 35 w 116"/>
                  <a:gd name="T95" fmla="*/ 5 h 258"/>
                  <a:gd name="T96" fmla="*/ 35 w 116"/>
                  <a:gd name="T97" fmla="*/ 5 h 258"/>
                  <a:gd name="T98" fmla="*/ 35 w 116"/>
                  <a:gd name="T99"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6" h="258">
                    <a:moveTo>
                      <a:pt x="0" y="233"/>
                    </a:moveTo>
                    <a:lnTo>
                      <a:pt x="0" y="233"/>
                    </a:lnTo>
                    <a:lnTo>
                      <a:pt x="0" y="238"/>
                    </a:lnTo>
                    <a:lnTo>
                      <a:pt x="0" y="238"/>
                    </a:lnTo>
                    <a:lnTo>
                      <a:pt x="5" y="238"/>
                    </a:lnTo>
                    <a:lnTo>
                      <a:pt x="5" y="238"/>
                    </a:lnTo>
                    <a:lnTo>
                      <a:pt x="5" y="243"/>
                    </a:lnTo>
                    <a:lnTo>
                      <a:pt x="5" y="243"/>
                    </a:lnTo>
                    <a:lnTo>
                      <a:pt x="5" y="243"/>
                    </a:lnTo>
                    <a:lnTo>
                      <a:pt x="5" y="243"/>
                    </a:lnTo>
                    <a:lnTo>
                      <a:pt x="10" y="248"/>
                    </a:lnTo>
                    <a:lnTo>
                      <a:pt x="10" y="248"/>
                    </a:lnTo>
                    <a:lnTo>
                      <a:pt x="10" y="248"/>
                    </a:lnTo>
                    <a:lnTo>
                      <a:pt x="15" y="248"/>
                    </a:lnTo>
                    <a:lnTo>
                      <a:pt x="15" y="248"/>
                    </a:lnTo>
                    <a:lnTo>
                      <a:pt x="15" y="253"/>
                    </a:lnTo>
                    <a:lnTo>
                      <a:pt x="20" y="253"/>
                    </a:lnTo>
                    <a:lnTo>
                      <a:pt x="20" y="253"/>
                    </a:lnTo>
                    <a:lnTo>
                      <a:pt x="25" y="253"/>
                    </a:lnTo>
                    <a:lnTo>
                      <a:pt x="25" y="253"/>
                    </a:lnTo>
                    <a:lnTo>
                      <a:pt x="30" y="253"/>
                    </a:lnTo>
                    <a:lnTo>
                      <a:pt x="30" y="258"/>
                    </a:lnTo>
                    <a:lnTo>
                      <a:pt x="35" y="258"/>
                    </a:lnTo>
                    <a:lnTo>
                      <a:pt x="35" y="258"/>
                    </a:lnTo>
                    <a:lnTo>
                      <a:pt x="40" y="258"/>
                    </a:lnTo>
                    <a:lnTo>
                      <a:pt x="40" y="258"/>
                    </a:lnTo>
                    <a:lnTo>
                      <a:pt x="45" y="258"/>
                    </a:lnTo>
                    <a:lnTo>
                      <a:pt x="45" y="258"/>
                    </a:lnTo>
                    <a:lnTo>
                      <a:pt x="50" y="258"/>
                    </a:lnTo>
                    <a:lnTo>
                      <a:pt x="50" y="258"/>
                    </a:lnTo>
                    <a:lnTo>
                      <a:pt x="55" y="258"/>
                    </a:lnTo>
                    <a:lnTo>
                      <a:pt x="55" y="258"/>
                    </a:lnTo>
                    <a:lnTo>
                      <a:pt x="61" y="258"/>
                    </a:lnTo>
                    <a:lnTo>
                      <a:pt x="61" y="258"/>
                    </a:lnTo>
                    <a:lnTo>
                      <a:pt x="66" y="258"/>
                    </a:lnTo>
                    <a:lnTo>
                      <a:pt x="66" y="258"/>
                    </a:lnTo>
                    <a:lnTo>
                      <a:pt x="66" y="258"/>
                    </a:lnTo>
                    <a:lnTo>
                      <a:pt x="71" y="258"/>
                    </a:lnTo>
                    <a:lnTo>
                      <a:pt x="71" y="253"/>
                    </a:lnTo>
                    <a:lnTo>
                      <a:pt x="71" y="253"/>
                    </a:lnTo>
                    <a:lnTo>
                      <a:pt x="76" y="253"/>
                    </a:lnTo>
                    <a:lnTo>
                      <a:pt x="76" y="253"/>
                    </a:lnTo>
                    <a:lnTo>
                      <a:pt x="76" y="253"/>
                    </a:lnTo>
                    <a:lnTo>
                      <a:pt x="81" y="253"/>
                    </a:lnTo>
                    <a:lnTo>
                      <a:pt x="81" y="248"/>
                    </a:lnTo>
                    <a:lnTo>
                      <a:pt x="81" y="248"/>
                    </a:lnTo>
                    <a:lnTo>
                      <a:pt x="81" y="248"/>
                    </a:lnTo>
                    <a:lnTo>
                      <a:pt x="81" y="248"/>
                    </a:lnTo>
                    <a:lnTo>
                      <a:pt x="81" y="248"/>
                    </a:lnTo>
                    <a:lnTo>
                      <a:pt x="81" y="243"/>
                    </a:lnTo>
                    <a:lnTo>
                      <a:pt x="116" y="10"/>
                    </a:lnTo>
                    <a:lnTo>
                      <a:pt x="116" y="15"/>
                    </a:lnTo>
                    <a:lnTo>
                      <a:pt x="116" y="15"/>
                    </a:lnTo>
                    <a:lnTo>
                      <a:pt x="116" y="15"/>
                    </a:lnTo>
                    <a:lnTo>
                      <a:pt x="111" y="15"/>
                    </a:lnTo>
                    <a:lnTo>
                      <a:pt x="111" y="20"/>
                    </a:lnTo>
                    <a:lnTo>
                      <a:pt x="111" y="20"/>
                    </a:lnTo>
                    <a:lnTo>
                      <a:pt x="111" y="20"/>
                    </a:lnTo>
                    <a:lnTo>
                      <a:pt x="106" y="20"/>
                    </a:lnTo>
                    <a:lnTo>
                      <a:pt x="106" y="20"/>
                    </a:lnTo>
                    <a:lnTo>
                      <a:pt x="106" y="20"/>
                    </a:lnTo>
                    <a:lnTo>
                      <a:pt x="106" y="20"/>
                    </a:lnTo>
                    <a:lnTo>
                      <a:pt x="101" y="25"/>
                    </a:lnTo>
                    <a:lnTo>
                      <a:pt x="101" y="25"/>
                    </a:lnTo>
                    <a:lnTo>
                      <a:pt x="96" y="25"/>
                    </a:lnTo>
                    <a:lnTo>
                      <a:pt x="96" y="25"/>
                    </a:lnTo>
                    <a:lnTo>
                      <a:pt x="91" y="25"/>
                    </a:lnTo>
                    <a:lnTo>
                      <a:pt x="91" y="25"/>
                    </a:lnTo>
                    <a:lnTo>
                      <a:pt x="91" y="25"/>
                    </a:lnTo>
                    <a:lnTo>
                      <a:pt x="86" y="25"/>
                    </a:lnTo>
                    <a:lnTo>
                      <a:pt x="86" y="25"/>
                    </a:lnTo>
                    <a:lnTo>
                      <a:pt x="81" y="25"/>
                    </a:lnTo>
                    <a:lnTo>
                      <a:pt x="81" y="25"/>
                    </a:lnTo>
                    <a:lnTo>
                      <a:pt x="76" y="25"/>
                    </a:lnTo>
                    <a:lnTo>
                      <a:pt x="76" y="25"/>
                    </a:lnTo>
                    <a:lnTo>
                      <a:pt x="71" y="25"/>
                    </a:lnTo>
                    <a:lnTo>
                      <a:pt x="66" y="25"/>
                    </a:lnTo>
                    <a:lnTo>
                      <a:pt x="66" y="25"/>
                    </a:lnTo>
                    <a:lnTo>
                      <a:pt x="61" y="25"/>
                    </a:lnTo>
                    <a:lnTo>
                      <a:pt x="61" y="20"/>
                    </a:lnTo>
                    <a:lnTo>
                      <a:pt x="61" y="20"/>
                    </a:lnTo>
                    <a:lnTo>
                      <a:pt x="55" y="20"/>
                    </a:lnTo>
                    <a:lnTo>
                      <a:pt x="55" y="20"/>
                    </a:lnTo>
                    <a:lnTo>
                      <a:pt x="50" y="20"/>
                    </a:lnTo>
                    <a:lnTo>
                      <a:pt x="50" y="20"/>
                    </a:lnTo>
                    <a:lnTo>
                      <a:pt x="45" y="15"/>
                    </a:lnTo>
                    <a:lnTo>
                      <a:pt x="45" y="15"/>
                    </a:lnTo>
                    <a:lnTo>
                      <a:pt x="45" y="15"/>
                    </a:lnTo>
                    <a:lnTo>
                      <a:pt x="40" y="15"/>
                    </a:lnTo>
                    <a:lnTo>
                      <a:pt x="40" y="15"/>
                    </a:lnTo>
                    <a:lnTo>
                      <a:pt x="40" y="10"/>
                    </a:lnTo>
                    <a:lnTo>
                      <a:pt x="40" y="10"/>
                    </a:lnTo>
                    <a:lnTo>
                      <a:pt x="35" y="10"/>
                    </a:lnTo>
                    <a:lnTo>
                      <a:pt x="35" y="10"/>
                    </a:lnTo>
                    <a:lnTo>
                      <a:pt x="35" y="5"/>
                    </a:lnTo>
                    <a:lnTo>
                      <a:pt x="35" y="5"/>
                    </a:lnTo>
                    <a:lnTo>
                      <a:pt x="35" y="5"/>
                    </a:lnTo>
                    <a:lnTo>
                      <a:pt x="35" y="5"/>
                    </a:lnTo>
                    <a:lnTo>
                      <a:pt x="35" y="5"/>
                    </a:lnTo>
                    <a:lnTo>
                      <a:pt x="35" y="0"/>
                    </a:lnTo>
                    <a:lnTo>
                      <a:pt x="0" y="23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8" name="Oval 137">
                <a:extLst>
                  <a:ext uri="{FF2B5EF4-FFF2-40B4-BE49-F238E27FC236}">
                    <a16:creationId xmlns:a16="http://schemas.microsoft.com/office/drawing/2014/main" id="{42042C13-47E6-B67A-CE1D-A3D151B1B715}"/>
                  </a:ext>
                </a:extLst>
              </p:cNvPr>
              <p:cNvSpPr>
                <a:spLocks noChangeArrowheads="1"/>
              </p:cNvSpPr>
              <p:nvPr/>
            </p:nvSpPr>
            <p:spPr bwMode="auto">
              <a:xfrm>
                <a:off x="2775" y="2766"/>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39" name="Freeform 841">
                <a:extLst>
                  <a:ext uri="{FF2B5EF4-FFF2-40B4-BE49-F238E27FC236}">
                    <a16:creationId xmlns:a16="http://schemas.microsoft.com/office/drawing/2014/main" id="{30320ED7-042D-E662-94E6-0107FCC003C2}"/>
                  </a:ext>
                </a:extLst>
              </p:cNvPr>
              <p:cNvSpPr>
                <a:spLocks/>
              </p:cNvSpPr>
              <p:nvPr/>
            </p:nvSpPr>
            <p:spPr bwMode="auto">
              <a:xfrm>
                <a:off x="2907" y="2811"/>
                <a:ext cx="137" cy="122"/>
              </a:xfrm>
              <a:custGeom>
                <a:avLst/>
                <a:gdLst>
                  <a:gd name="T0" fmla="*/ 16 w 137"/>
                  <a:gd name="T1" fmla="*/ 46 h 122"/>
                  <a:gd name="T2" fmla="*/ 10 w 137"/>
                  <a:gd name="T3" fmla="*/ 51 h 122"/>
                  <a:gd name="T4" fmla="*/ 10 w 137"/>
                  <a:gd name="T5" fmla="*/ 51 h 122"/>
                  <a:gd name="T6" fmla="*/ 5 w 137"/>
                  <a:gd name="T7" fmla="*/ 56 h 122"/>
                  <a:gd name="T8" fmla="*/ 0 w 137"/>
                  <a:gd name="T9" fmla="*/ 61 h 122"/>
                  <a:gd name="T10" fmla="*/ 0 w 137"/>
                  <a:gd name="T11" fmla="*/ 66 h 122"/>
                  <a:gd name="T12" fmla="*/ 0 w 137"/>
                  <a:gd name="T13" fmla="*/ 71 h 122"/>
                  <a:gd name="T14" fmla="*/ 0 w 137"/>
                  <a:gd name="T15" fmla="*/ 76 h 122"/>
                  <a:gd name="T16" fmla="*/ 0 w 137"/>
                  <a:gd name="T17" fmla="*/ 82 h 122"/>
                  <a:gd name="T18" fmla="*/ 0 w 137"/>
                  <a:gd name="T19" fmla="*/ 87 h 122"/>
                  <a:gd name="T20" fmla="*/ 0 w 137"/>
                  <a:gd name="T21" fmla="*/ 92 h 122"/>
                  <a:gd name="T22" fmla="*/ 0 w 137"/>
                  <a:gd name="T23" fmla="*/ 97 h 122"/>
                  <a:gd name="T24" fmla="*/ 5 w 137"/>
                  <a:gd name="T25" fmla="*/ 102 h 122"/>
                  <a:gd name="T26" fmla="*/ 5 w 137"/>
                  <a:gd name="T27" fmla="*/ 107 h 122"/>
                  <a:gd name="T28" fmla="*/ 10 w 137"/>
                  <a:gd name="T29" fmla="*/ 107 h 122"/>
                  <a:gd name="T30" fmla="*/ 16 w 137"/>
                  <a:gd name="T31" fmla="*/ 112 h 122"/>
                  <a:gd name="T32" fmla="*/ 21 w 137"/>
                  <a:gd name="T33" fmla="*/ 117 h 122"/>
                  <a:gd name="T34" fmla="*/ 26 w 137"/>
                  <a:gd name="T35" fmla="*/ 117 h 122"/>
                  <a:gd name="T36" fmla="*/ 31 w 137"/>
                  <a:gd name="T37" fmla="*/ 117 h 122"/>
                  <a:gd name="T38" fmla="*/ 36 w 137"/>
                  <a:gd name="T39" fmla="*/ 122 h 122"/>
                  <a:gd name="T40" fmla="*/ 41 w 137"/>
                  <a:gd name="T41" fmla="*/ 122 h 122"/>
                  <a:gd name="T42" fmla="*/ 46 w 137"/>
                  <a:gd name="T43" fmla="*/ 122 h 122"/>
                  <a:gd name="T44" fmla="*/ 51 w 137"/>
                  <a:gd name="T45" fmla="*/ 117 h 122"/>
                  <a:gd name="T46" fmla="*/ 51 w 137"/>
                  <a:gd name="T47" fmla="*/ 117 h 122"/>
                  <a:gd name="T48" fmla="*/ 56 w 137"/>
                  <a:gd name="T49" fmla="*/ 117 h 122"/>
                  <a:gd name="T50" fmla="*/ 137 w 137"/>
                  <a:gd name="T51" fmla="*/ 71 h 122"/>
                  <a:gd name="T52" fmla="*/ 132 w 137"/>
                  <a:gd name="T53" fmla="*/ 76 h 122"/>
                  <a:gd name="T54" fmla="*/ 127 w 137"/>
                  <a:gd name="T55" fmla="*/ 76 h 122"/>
                  <a:gd name="T56" fmla="*/ 122 w 137"/>
                  <a:gd name="T57" fmla="*/ 76 h 122"/>
                  <a:gd name="T58" fmla="*/ 117 w 137"/>
                  <a:gd name="T59" fmla="*/ 76 h 122"/>
                  <a:gd name="T60" fmla="*/ 107 w 137"/>
                  <a:gd name="T61" fmla="*/ 76 h 122"/>
                  <a:gd name="T62" fmla="*/ 102 w 137"/>
                  <a:gd name="T63" fmla="*/ 76 h 122"/>
                  <a:gd name="T64" fmla="*/ 102 w 137"/>
                  <a:gd name="T65" fmla="*/ 71 h 122"/>
                  <a:gd name="T66" fmla="*/ 97 w 137"/>
                  <a:gd name="T67" fmla="*/ 71 h 122"/>
                  <a:gd name="T68" fmla="*/ 92 w 137"/>
                  <a:gd name="T69" fmla="*/ 66 h 122"/>
                  <a:gd name="T70" fmla="*/ 87 w 137"/>
                  <a:gd name="T71" fmla="*/ 61 h 122"/>
                  <a:gd name="T72" fmla="*/ 81 w 137"/>
                  <a:gd name="T73" fmla="*/ 61 h 122"/>
                  <a:gd name="T74" fmla="*/ 81 w 137"/>
                  <a:gd name="T75" fmla="*/ 56 h 122"/>
                  <a:gd name="T76" fmla="*/ 76 w 137"/>
                  <a:gd name="T77" fmla="*/ 51 h 122"/>
                  <a:gd name="T78" fmla="*/ 76 w 137"/>
                  <a:gd name="T79" fmla="*/ 46 h 122"/>
                  <a:gd name="T80" fmla="*/ 76 w 137"/>
                  <a:gd name="T81" fmla="*/ 41 h 122"/>
                  <a:gd name="T82" fmla="*/ 76 w 137"/>
                  <a:gd name="T83" fmla="*/ 36 h 122"/>
                  <a:gd name="T84" fmla="*/ 76 w 137"/>
                  <a:gd name="T85" fmla="*/ 31 h 122"/>
                  <a:gd name="T86" fmla="*/ 76 w 137"/>
                  <a:gd name="T87" fmla="*/ 26 h 122"/>
                  <a:gd name="T88" fmla="*/ 81 w 137"/>
                  <a:gd name="T89" fmla="*/ 21 h 122"/>
                  <a:gd name="T90" fmla="*/ 81 w 137"/>
                  <a:gd name="T91" fmla="*/ 16 h 122"/>
                  <a:gd name="T92" fmla="*/ 87 w 137"/>
                  <a:gd name="T93" fmla="*/ 11 h 122"/>
                  <a:gd name="T94" fmla="*/ 87 w 137"/>
                  <a:gd name="T95" fmla="*/ 5 h 122"/>
                  <a:gd name="T96" fmla="*/ 92 w 137"/>
                  <a:gd name="T97" fmla="*/ 0 h 122"/>
                  <a:gd name="T98" fmla="*/ 97 w 137"/>
                  <a:gd name="T9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22">
                    <a:moveTo>
                      <a:pt x="16" y="46"/>
                    </a:moveTo>
                    <a:lnTo>
                      <a:pt x="16" y="46"/>
                    </a:lnTo>
                    <a:lnTo>
                      <a:pt x="16" y="46"/>
                    </a:lnTo>
                    <a:lnTo>
                      <a:pt x="10" y="51"/>
                    </a:lnTo>
                    <a:lnTo>
                      <a:pt x="10" y="51"/>
                    </a:lnTo>
                    <a:lnTo>
                      <a:pt x="10" y="51"/>
                    </a:lnTo>
                    <a:lnTo>
                      <a:pt x="5" y="56"/>
                    </a:lnTo>
                    <a:lnTo>
                      <a:pt x="5" y="56"/>
                    </a:lnTo>
                    <a:lnTo>
                      <a:pt x="5" y="56"/>
                    </a:lnTo>
                    <a:lnTo>
                      <a:pt x="0" y="61"/>
                    </a:lnTo>
                    <a:lnTo>
                      <a:pt x="0" y="61"/>
                    </a:lnTo>
                    <a:lnTo>
                      <a:pt x="0" y="66"/>
                    </a:lnTo>
                    <a:lnTo>
                      <a:pt x="0" y="66"/>
                    </a:lnTo>
                    <a:lnTo>
                      <a:pt x="0" y="71"/>
                    </a:lnTo>
                    <a:lnTo>
                      <a:pt x="0" y="71"/>
                    </a:lnTo>
                    <a:lnTo>
                      <a:pt x="0" y="76"/>
                    </a:lnTo>
                    <a:lnTo>
                      <a:pt x="0" y="76"/>
                    </a:lnTo>
                    <a:lnTo>
                      <a:pt x="0" y="82"/>
                    </a:lnTo>
                    <a:lnTo>
                      <a:pt x="0" y="82"/>
                    </a:lnTo>
                    <a:lnTo>
                      <a:pt x="0" y="87"/>
                    </a:lnTo>
                    <a:lnTo>
                      <a:pt x="0" y="87"/>
                    </a:lnTo>
                    <a:lnTo>
                      <a:pt x="0" y="92"/>
                    </a:lnTo>
                    <a:lnTo>
                      <a:pt x="0" y="92"/>
                    </a:lnTo>
                    <a:lnTo>
                      <a:pt x="0" y="97"/>
                    </a:lnTo>
                    <a:lnTo>
                      <a:pt x="0" y="97"/>
                    </a:lnTo>
                    <a:lnTo>
                      <a:pt x="5" y="102"/>
                    </a:lnTo>
                    <a:lnTo>
                      <a:pt x="5" y="102"/>
                    </a:lnTo>
                    <a:lnTo>
                      <a:pt x="5" y="107"/>
                    </a:lnTo>
                    <a:lnTo>
                      <a:pt x="10" y="107"/>
                    </a:lnTo>
                    <a:lnTo>
                      <a:pt x="10" y="107"/>
                    </a:lnTo>
                    <a:lnTo>
                      <a:pt x="10" y="112"/>
                    </a:lnTo>
                    <a:lnTo>
                      <a:pt x="16" y="112"/>
                    </a:lnTo>
                    <a:lnTo>
                      <a:pt x="16" y="112"/>
                    </a:lnTo>
                    <a:lnTo>
                      <a:pt x="21" y="117"/>
                    </a:lnTo>
                    <a:lnTo>
                      <a:pt x="21" y="117"/>
                    </a:lnTo>
                    <a:lnTo>
                      <a:pt x="26" y="117"/>
                    </a:lnTo>
                    <a:lnTo>
                      <a:pt x="26" y="117"/>
                    </a:lnTo>
                    <a:lnTo>
                      <a:pt x="31" y="117"/>
                    </a:lnTo>
                    <a:lnTo>
                      <a:pt x="31" y="122"/>
                    </a:lnTo>
                    <a:lnTo>
                      <a:pt x="36" y="122"/>
                    </a:lnTo>
                    <a:lnTo>
                      <a:pt x="36" y="122"/>
                    </a:lnTo>
                    <a:lnTo>
                      <a:pt x="41" y="122"/>
                    </a:lnTo>
                    <a:lnTo>
                      <a:pt x="41" y="122"/>
                    </a:lnTo>
                    <a:lnTo>
                      <a:pt x="46" y="122"/>
                    </a:lnTo>
                    <a:lnTo>
                      <a:pt x="46" y="122"/>
                    </a:lnTo>
                    <a:lnTo>
                      <a:pt x="51" y="117"/>
                    </a:lnTo>
                    <a:lnTo>
                      <a:pt x="51" y="117"/>
                    </a:lnTo>
                    <a:lnTo>
                      <a:pt x="51" y="117"/>
                    </a:lnTo>
                    <a:lnTo>
                      <a:pt x="56" y="117"/>
                    </a:lnTo>
                    <a:lnTo>
                      <a:pt x="56" y="117"/>
                    </a:lnTo>
                    <a:lnTo>
                      <a:pt x="137" y="71"/>
                    </a:lnTo>
                    <a:lnTo>
                      <a:pt x="137" y="71"/>
                    </a:lnTo>
                    <a:lnTo>
                      <a:pt x="132" y="76"/>
                    </a:lnTo>
                    <a:lnTo>
                      <a:pt x="132" y="76"/>
                    </a:lnTo>
                    <a:lnTo>
                      <a:pt x="127" y="76"/>
                    </a:lnTo>
                    <a:lnTo>
                      <a:pt x="127" y="76"/>
                    </a:lnTo>
                    <a:lnTo>
                      <a:pt x="122" y="76"/>
                    </a:lnTo>
                    <a:lnTo>
                      <a:pt x="122" y="76"/>
                    </a:lnTo>
                    <a:lnTo>
                      <a:pt x="117" y="76"/>
                    </a:lnTo>
                    <a:lnTo>
                      <a:pt x="117" y="76"/>
                    </a:lnTo>
                    <a:lnTo>
                      <a:pt x="112" y="76"/>
                    </a:lnTo>
                    <a:lnTo>
                      <a:pt x="107" y="76"/>
                    </a:lnTo>
                    <a:lnTo>
                      <a:pt x="107" y="76"/>
                    </a:lnTo>
                    <a:lnTo>
                      <a:pt x="102" y="76"/>
                    </a:lnTo>
                    <a:lnTo>
                      <a:pt x="102" y="76"/>
                    </a:lnTo>
                    <a:lnTo>
                      <a:pt x="102" y="71"/>
                    </a:lnTo>
                    <a:lnTo>
                      <a:pt x="97" y="71"/>
                    </a:lnTo>
                    <a:lnTo>
                      <a:pt x="97" y="71"/>
                    </a:lnTo>
                    <a:lnTo>
                      <a:pt x="92" y="66"/>
                    </a:lnTo>
                    <a:lnTo>
                      <a:pt x="92" y="66"/>
                    </a:lnTo>
                    <a:lnTo>
                      <a:pt x="87" y="66"/>
                    </a:lnTo>
                    <a:lnTo>
                      <a:pt x="87" y="61"/>
                    </a:lnTo>
                    <a:lnTo>
                      <a:pt x="87" y="61"/>
                    </a:lnTo>
                    <a:lnTo>
                      <a:pt x="81" y="61"/>
                    </a:lnTo>
                    <a:lnTo>
                      <a:pt x="81" y="56"/>
                    </a:lnTo>
                    <a:lnTo>
                      <a:pt x="81" y="56"/>
                    </a:lnTo>
                    <a:lnTo>
                      <a:pt x="81" y="51"/>
                    </a:lnTo>
                    <a:lnTo>
                      <a:pt x="76" y="51"/>
                    </a:lnTo>
                    <a:lnTo>
                      <a:pt x="76" y="46"/>
                    </a:lnTo>
                    <a:lnTo>
                      <a:pt x="76" y="46"/>
                    </a:lnTo>
                    <a:lnTo>
                      <a:pt x="76" y="41"/>
                    </a:lnTo>
                    <a:lnTo>
                      <a:pt x="76" y="41"/>
                    </a:lnTo>
                    <a:lnTo>
                      <a:pt x="76" y="36"/>
                    </a:lnTo>
                    <a:lnTo>
                      <a:pt x="76" y="36"/>
                    </a:lnTo>
                    <a:lnTo>
                      <a:pt x="76" y="31"/>
                    </a:lnTo>
                    <a:lnTo>
                      <a:pt x="76" y="31"/>
                    </a:lnTo>
                    <a:lnTo>
                      <a:pt x="76" y="26"/>
                    </a:lnTo>
                    <a:lnTo>
                      <a:pt x="76" y="26"/>
                    </a:lnTo>
                    <a:lnTo>
                      <a:pt x="76" y="21"/>
                    </a:lnTo>
                    <a:lnTo>
                      <a:pt x="81" y="21"/>
                    </a:lnTo>
                    <a:lnTo>
                      <a:pt x="81" y="16"/>
                    </a:lnTo>
                    <a:lnTo>
                      <a:pt x="81" y="16"/>
                    </a:lnTo>
                    <a:lnTo>
                      <a:pt x="81" y="11"/>
                    </a:lnTo>
                    <a:lnTo>
                      <a:pt x="87" y="11"/>
                    </a:lnTo>
                    <a:lnTo>
                      <a:pt x="87" y="5"/>
                    </a:lnTo>
                    <a:lnTo>
                      <a:pt x="87" y="5"/>
                    </a:lnTo>
                    <a:lnTo>
                      <a:pt x="92" y="5"/>
                    </a:lnTo>
                    <a:lnTo>
                      <a:pt x="92" y="0"/>
                    </a:lnTo>
                    <a:lnTo>
                      <a:pt x="92" y="0"/>
                    </a:lnTo>
                    <a:lnTo>
                      <a:pt x="97" y="0"/>
                    </a:lnTo>
                    <a:lnTo>
                      <a:pt x="16" y="4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0" name="Oval 139">
                <a:extLst>
                  <a:ext uri="{FF2B5EF4-FFF2-40B4-BE49-F238E27FC236}">
                    <a16:creationId xmlns:a16="http://schemas.microsoft.com/office/drawing/2014/main" id="{47056F83-DA10-7AB3-266A-E362FBC58B00}"/>
                  </a:ext>
                </a:extLst>
              </p:cNvPr>
              <p:cNvSpPr>
                <a:spLocks noChangeArrowheads="1"/>
              </p:cNvSpPr>
              <p:nvPr/>
            </p:nvSpPr>
            <p:spPr bwMode="auto">
              <a:xfrm>
                <a:off x="4414" y="2365"/>
                <a:ext cx="259" cy="25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141" name="Freeform 843">
                <a:extLst>
                  <a:ext uri="{FF2B5EF4-FFF2-40B4-BE49-F238E27FC236}">
                    <a16:creationId xmlns:a16="http://schemas.microsoft.com/office/drawing/2014/main" id="{8868320F-0264-0DA4-F46E-5E3E9000FC07}"/>
                  </a:ext>
                </a:extLst>
              </p:cNvPr>
              <p:cNvSpPr>
                <a:spLocks/>
              </p:cNvSpPr>
              <p:nvPr/>
            </p:nvSpPr>
            <p:spPr bwMode="auto">
              <a:xfrm>
                <a:off x="4541" y="2476"/>
                <a:ext cx="157" cy="127"/>
              </a:xfrm>
              <a:custGeom>
                <a:avLst/>
                <a:gdLst>
                  <a:gd name="T0" fmla="*/ 56 w 157"/>
                  <a:gd name="T1" fmla="*/ 0 h 127"/>
                  <a:gd name="T2" fmla="*/ 51 w 157"/>
                  <a:gd name="T3" fmla="*/ 0 h 127"/>
                  <a:gd name="T4" fmla="*/ 46 w 157"/>
                  <a:gd name="T5" fmla="*/ 0 h 127"/>
                  <a:gd name="T6" fmla="*/ 41 w 157"/>
                  <a:gd name="T7" fmla="*/ 0 h 127"/>
                  <a:gd name="T8" fmla="*/ 36 w 157"/>
                  <a:gd name="T9" fmla="*/ 0 h 127"/>
                  <a:gd name="T10" fmla="*/ 30 w 157"/>
                  <a:gd name="T11" fmla="*/ 0 h 127"/>
                  <a:gd name="T12" fmla="*/ 25 w 157"/>
                  <a:gd name="T13" fmla="*/ 0 h 127"/>
                  <a:gd name="T14" fmla="*/ 20 w 157"/>
                  <a:gd name="T15" fmla="*/ 6 h 127"/>
                  <a:gd name="T16" fmla="*/ 15 w 157"/>
                  <a:gd name="T17" fmla="*/ 6 h 127"/>
                  <a:gd name="T18" fmla="*/ 10 w 157"/>
                  <a:gd name="T19" fmla="*/ 11 h 127"/>
                  <a:gd name="T20" fmla="*/ 10 w 157"/>
                  <a:gd name="T21" fmla="*/ 16 h 127"/>
                  <a:gd name="T22" fmla="*/ 5 w 157"/>
                  <a:gd name="T23" fmla="*/ 16 h 127"/>
                  <a:gd name="T24" fmla="*/ 0 w 157"/>
                  <a:gd name="T25" fmla="*/ 21 h 127"/>
                  <a:gd name="T26" fmla="*/ 0 w 157"/>
                  <a:gd name="T27" fmla="*/ 26 h 127"/>
                  <a:gd name="T28" fmla="*/ 0 w 157"/>
                  <a:gd name="T29" fmla="*/ 31 h 127"/>
                  <a:gd name="T30" fmla="*/ 0 w 157"/>
                  <a:gd name="T31" fmla="*/ 36 h 127"/>
                  <a:gd name="T32" fmla="*/ 0 w 157"/>
                  <a:gd name="T33" fmla="*/ 41 h 127"/>
                  <a:gd name="T34" fmla="*/ 0 w 157"/>
                  <a:gd name="T35" fmla="*/ 46 h 127"/>
                  <a:gd name="T36" fmla="*/ 0 w 157"/>
                  <a:gd name="T37" fmla="*/ 51 h 127"/>
                  <a:gd name="T38" fmla="*/ 0 w 157"/>
                  <a:gd name="T39" fmla="*/ 56 h 127"/>
                  <a:gd name="T40" fmla="*/ 5 w 157"/>
                  <a:gd name="T41" fmla="*/ 61 h 127"/>
                  <a:gd name="T42" fmla="*/ 5 w 157"/>
                  <a:gd name="T43" fmla="*/ 66 h 127"/>
                  <a:gd name="T44" fmla="*/ 10 w 157"/>
                  <a:gd name="T45" fmla="*/ 71 h 127"/>
                  <a:gd name="T46" fmla="*/ 15 w 157"/>
                  <a:gd name="T47" fmla="*/ 71 h 127"/>
                  <a:gd name="T48" fmla="*/ 20 w 157"/>
                  <a:gd name="T49" fmla="*/ 77 h 127"/>
                  <a:gd name="T50" fmla="*/ 117 w 157"/>
                  <a:gd name="T51" fmla="*/ 127 h 127"/>
                  <a:gd name="T52" fmla="*/ 112 w 157"/>
                  <a:gd name="T53" fmla="*/ 122 h 127"/>
                  <a:gd name="T54" fmla="*/ 107 w 157"/>
                  <a:gd name="T55" fmla="*/ 117 h 127"/>
                  <a:gd name="T56" fmla="*/ 102 w 157"/>
                  <a:gd name="T57" fmla="*/ 117 h 127"/>
                  <a:gd name="T58" fmla="*/ 102 w 157"/>
                  <a:gd name="T59" fmla="*/ 112 h 127"/>
                  <a:gd name="T60" fmla="*/ 102 w 157"/>
                  <a:gd name="T61" fmla="*/ 107 h 127"/>
                  <a:gd name="T62" fmla="*/ 96 w 157"/>
                  <a:gd name="T63" fmla="*/ 102 h 127"/>
                  <a:gd name="T64" fmla="*/ 96 w 157"/>
                  <a:gd name="T65" fmla="*/ 97 h 127"/>
                  <a:gd name="T66" fmla="*/ 96 w 157"/>
                  <a:gd name="T67" fmla="*/ 92 h 127"/>
                  <a:gd name="T68" fmla="*/ 96 w 157"/>
                  <a:gd name="T69" fmla="*/ 87 h 127"/>
                  <a:gd name="T70" fmla="*/ 96 w 157"/>
                  <a:gd name="T71" fmla="*/ 82 h 127"/>
                  <a:gd name="T72" fmla="*/ 102 w 157"/>
                  <a:gd name="T73" fmla="*/ 77 h 127"/>
                  <a:gd name="T74" fmla="*/ 102 w 157"/>
                  <a:gd name="T75" fmla="*/ 71 h 127"/>
                  <a:gd name="T76" fmla="*/ 107 w 157"/>
                  <a:gd name="T77" fmla="*/ 66 h 127"/>
                  <a:gd name="T78" fmla="*/ 107 w 157"/>
                  <a:gd name="T79" fmla="*/ 61 h 127"/>
                  <a:gd name="T80" fmla="*/ 112 w 157"/>
                  <a:gd name="T81" fmla="*/ 56 h 127"/>
                  <a:gd name="T82" fmla="*/ 117 w 157"/>
                  <a:gd name="T83" fmla="*/ 56 h 127"/>
                  <a:gd name="T84" fmla="*/ 122 w 157"/>
                  <a:gd name="T85" fmla="*/ 51 h 127"/>
                  <a:gd name="T86" fmla="*/ 127 w 157"/>
                  <a:gd name="T87" fmla="*/ 51 h 127"/>
                  <a:gd name="T88" fmla="*/ 132 w 157"/>
                  <a:gd name="T89" fmla="*/ 46 h 127"/>
                  <a:gd name="T90" fmla="*/ 137 w 157"/>
                  <a:gd name="T91" fmla="*/ 46 h 127"/>
                  <a:gd name="T92" fmla="*/ 142 w 157"/>
                  <a:gd name="T93" fmla="*/ 46 h 127"/>
                  <a:gd name="T94" fmla="*/ 147 w 157"/>
                  <a:gd name="T95" fmla="*/ 46 h 127"/>
                  <a:gd name="T96" fmla="*/ 152 w 157"/>
                  <a:gd name="T97" fmla="*/ 51 h 127"/>
                  <a:gd name="T98" fmla="*/ 157 w 157"/>
                  <a:gd name="T99" fmla="*/ 5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27">
                    <a:moveTo>
                      <a:pt x="56" y="0"/>
                    </a:moveTo>
                    <a:lnTo>
                      <a:pt x="56" y="0"/>
                    </a:lnTo>
                    <a:lnTo>
                      <a:pt x="51" y="0"/>
                    </a:lnTo>
                    <a:lnTo>
                      <a:pt x="51" y="0"/>
                    </a:lnTo>
                    <a:lnTo>
                      <a:pt x="46" y="0"/>
                    </a:lnTo>
                    <a:lnTo>
                      <a:pt x="46" y="0"/>
                    </a:lnTo>
                    <a:lnTo>
                      <a:pt x="41" y="0"/>
                    </a:lnTo>
                    <a:lnTo>
                      <a:pt x="41" y="0"/>
                    </a:lnTo>
                    <a:lnTo>
                      <a:pt x="36" y="0"/>
                    </a:lnTo>
                    <a:lnTo>
                      <a:pt x="36" y="0"/>
                    </a:lnTo>
                    <a:lnTo>
                      <a:pt x="30" y="0"/>
                    </a:lnTo>
                    <a:lnTo>
                      <a:pt x="30" y="0"/>
                    </a:lnTo>
                    <a:lnTo>
                      <a:pt x="25" y="0"/>
                    </a:lnTo>
                    <a:lnTo>
                      <a:pt x="25" y="0"/>
                    </a:lnTo>
                    <a:lnTo>
                      <a:pt x="20" y="0"/>
                    </a:lnTo>
                    <a:lnTo>
                      <a:pt x="20" y="6"/>
                    </a:lnTo>
                    <a:lnTo>
                      <a:pt x="20" y="6"/>
                    </a:lnTo>
                    <a:lnTo>
                      <a:pt x="15" y="6"/>
                    </a:lnTo>
                    <a:lnTo>
                      <a:pt x="15" y="6"/>
                    </a:lnTo>
                    <a:lnTo>
                      <a:pt x="10" y="11"/>
                    </a:lnTo>
                    <a:lnTo>
                      <a:pt x="10" y="11"/>
                    </a:lnTo>
                    <a:lnTo>
                      <a:pt x="10" y="16"/>
                    </a:lnTo>
                    <a:lnTo>
                      <a:pt x="5" y="16"/>
                    </a:lnTo>
                    <a:lnTo>
                      <a:pt x="5" y="16"/>
                    </a:lnTo>
                    <a:lnTo>
                      <a:pt x="5" y="21"/>
                    </a:lnTo>
                    <a:lnTo>
                      <a:pt x="0" y="21"/>
                    </a:lnTo>
                    <a:lnTo>
                      <a:pt x="0" y="26"/>
                    </a:lnTo>
                    <a:lnTo>
                      <a:pt x="0" y="26"/>
                    </a:lnTo>
                    <a:lnTo>
                      <a:pt x="0" y="31"/>
                    </a:lnTo>
                    <a:lnTo>
                      <a:pt x="0" y="31"/>
                    </a:lnTo>
                    <a:lnTo>
                      <a:pt x="0" y="36"/>
                    </a:lnTo>
                    <a:lnTo>
                      <a:pt x="0" y="36"/>
                    </a:lnTo>
                    <a:lnTo>
                      <a:pt x="0" y="41"/>
                    </a:lnTo>
                    <a:lnTo>
                      <a:pt x="0" y="41"/>
                    </a:lnTo>
                    <a:lnTo>
                      <a:pt x="0" y="46"/>
                    </a:lnTo>
                    <a:lnTo>
                      <a:pt x="0" y="46"/>
                    </a:lnTo>
                    <a:lnTo>
                      <a:pt x="0" y="51"/>
                    </a:lnTo>
                    <a:lnTo>
                      <a:pt x="0" y="51"/>
                    </a:lnTo>
                    <a:lnTo>
                      <a:pt x="0" y="56"/>
                    </a:lnTo>
                    <a:lnTo>
                      <a:pt x="0" y="56"/>
                    </a:lnTo>
                    <a:lnTo>
                      <a:pt x="5" y="61"/>
                    </a:lnTo>
                    <a:lnTo>
                      <a:pt x="5" y="61"/>
                    </a:lnTo>
                    <a:lnTo>
                      <a:pt x="5" y="66"/>
                    </a:lnTo>
                    <a:lnTo>
                      <a:pt x="5" y="66"/>
                    </a:lnTo>
                    <a:lnTo>
                      <a:pt x="10" y="66"/>
                    </a:lnTo>
                    <a:lnTo>
                      <a:pt x="10" y="71"/>
                    </a:lnTo>
                    <a:lnTo>
                      <a:pt x="15" y="71"/>
                    </a:lnTo>
                    <a:lnTo>
                      <a:pt x="15" y="71"/>
                    </a:lnTo>
                    <a:lnTo>
                      <a:pt x="15" y="77"/>
                    </a:lnTo>
                    <a:lnTo>
                      <a:pt x="20" y="77"/>
                    </a:lnTo>
                    <a:lnTo>
                      <a:pt x="117" y="127"/>
                    </a:lnTo>
                    <a:lnTo>
                      <a:pt x="117" y="127"/>
                    </a:lnTo>
                    <a:lnTo>
                      <a:pt x="112" y="122"/>
                    </a:lnTo>
                    <a:lnTo>
                      <a:pt x="112" y="122"/>
                    </a:lnTo>
                    <a:lnTo>
                      <a:pt x="112" y="122"/>
                    </a:lnTo>
                    <a:lnTo>
                      <a:pt x="107" y="117"/>
                    </a:lnTo>
                    <a:lnTo>
                      <a:pt x="107" y="117"/>
                    </a:lnTo>
                    <a:lnTo>
                      <a:pt x="102" y="117"/>
                    </a:lnTo>
                    <a:lnTo>
                      <a:pt x="102" y="112"/>
                    </a:lnTo>
                    <a:lnTo>
                      <a:pt x="102" y="112"/>
                    </a:lnTo>
                    <a:lnTo>
                      <a:pt x="102" y="107"/>
                    </a:lnTo>
                    <a:lnTo>
                      <a:pt x="102" y="107"/>
                    </a:lnTo>
                    <a:lnTo>
                      <a:pt x="96" y="102"/>
                    </a:lnTo>
                    <a:lnTo>
                      <a:pt x="96" y="102"/>
                    </a:lnTo>
                    <a:lnTo>
                      <a:pt x="96" y="97"/>
                    </a:lnTo>
                    <a:lnTo>
                      <a:pt x="96" y="97"/>
                    </a:lnTo>
                    <a:lnTo>
                      <a:pt x="96" y="92"/>
                    </a:lnTo>
                    <a:lnTo>
                      <a:pt x="96" y="92"/>
                    </a:lnTo>
                    <a:lnTo>
                      <a:pt x="96" y="87"/>
                    </a:lnTo>
                    <a:lnTo>
                      <a:pt x="96" y="87"/>
                    </a:lnTo>
                    <a:lnTo>
                      <a:pt x="96" y="82"/>
                    </a:lnTo>
                    <a:lnTo>
                      <a:pt x="96" y="82"/>
                    </a:lnTo>
                    <a:lnTo>
                      <a:pt x="96" y="77"/>
                    </a:lnTo>
                    <a:lnTo>
                      <a:pt x="102" y="77"/>
                    </a:lnTo>
                    <a:lnTo>
                      <a:pt x="102" y="71"/>
                    </a:lnTo>
                    <a:lnTo>
                      <a:pt x="102" y="71"/>
                    </a:lnTo>
                    <a:lnTo>
                      <a:pt x="102" y="66"/>
                    </a:lnTo>
                    <a:lnTo>
                      <a:pt x="107" y="66"/>
                    </a:lnTo>
                    <a:lnTo>
                      <a:pt x="107" y="61"/>
                    </a:lnTo>
                    <a:lnTo>
                      <a:pt x="107" y="61"/>
                    </a:lnTo>
                    <a:lnTo>
                      <a:pt x="112" y="61"/>
                    </a:lnTo>
                    <a:lnTo>
                      <a:pt x="112" y="56"/>
                    </a:lnTo>
                    <a:lnTo>
                      <a:pt x="112" y="56"/>
                    </a:lnTo>
                    <a:lnTo>
                      <a:pt x="117" y="56"/>
                    </a:lnTo>
                    <a:lnTo>
                      <a:pt x="117" y="51"/>
                    </a:lnTo>
                    <a:lnTo>
                      <a:pt x="122" y="51"/>
                    </a:lnTo>
                    <a:lnTo>
                      <a:pt x="122" y="51"/>
                    </a:lnTo>
                    <a:lnTo>
                      <a:pt x="127" y="51"/>
                    </a:lnTo>
                    <a:lnTo>
                      <a:pt x="127" y="51"/>
                    </a:lnTo>
                    <a:lnTo>
                      <a:pt x="132" y="46"/>
                    </a:lnTo>
                    <a:lnTo>
                      <a:pt x="132" y="46"/>
                    </a:lnTo>
                    <a:lnTo>
                      <a:pt x="137" y="46"/>
                    </a:lnTo>
                    <a:lnTo>
                      <a:pt x="137" y="46"/>
                    </a:lnTo>
                    <a:lnTo>
                      <a:pt x="142" y="46"/>
                    </a:lnTo>
                    <a:lnTo>
                      <a:pt x="142" y="46"/>
                    </a:lnTo>
                    <a:lnTo>
                      <a:pt x="147" y="46"/>
                    </a:lnTo>
                    <a:lnTo>
                      <a:pt x="147" y="51"/>
                    </a:lnTo>
                    <a:lnTo>
                      <a:pt x="152" y="51"/>
                    </a:lnTo>
                    <a:lnTo>
                      <a:pt x="152" y="51"/>
                    </a:lnTo>
                    <a:lnTo>
                      <a:pt x="157" y="51"/>
                    </a:lnTo>
                    <a:lnTo>
                      <a:pt x="56"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2" name="Oval 141">
                <a:extLst>
                  <a:ext uri="{FF2B5EF4-FFF2-40B4-BE49-F238E27FC236}">
                    <a16:creationId xmlns:a16="http://schemas.microsoft.com/office/drawing/2014/main" id="{60715D01-BB6E-300A-7309-62F9224CBFB1}"/>
                  </a:ext>
                </a:extLst>
              </p:cNvPr>
              <p:cNvSpPr>
                <a:spLocks noChangeArrowheads="1"/>
              </p:cNvSpPr>
              <p:nvPr/>
            </p:nvSpPr>
            <p:spPr bwMode="auto">
              <a:xfrm>
                <a:off x="2745" y="3862"/>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43" name="Freeform 845">
                <a:extLst>
                  <a:ext uri="{FF2B5EF4-FFF2-40B4-BE49-F238E27FC236}">
                    <a16:creationId xmlns:a16="http://schemas.microsoft.com/office/drawing/2014/main" id="{3259B849-4730-2465-5F14-D57F6FA025E0}"/>
                  </a:ext>
                </a:extLst>
              </p:cNvPr>
              <p:cNvSpPr>
                <a:spLocks/>
              </p:cNvSpPr>
              <p:nvPr/>
            </p:nvSpPr>
            <p:spPr bwMode="auto">
              <a:xfrm>
                <a:off x="2872" y="3933"/>
                <a:ext cx="116" cy="101"/>
              </a:xfrm>
              <a:custGeom>
                <a:avLst/>
                <a:gdLst>
                  <a:gd name="T0" fmla="*/ 25 w 116"/>
                  <a:gd name="T1" fmla="*/ 25 h 101"/>
                  <a:gd name="T2" fmla="*/ 20 w 116"/>
                  <a:gd name="T3" fmla="*/ 25 h 101"/>
                  <a:gd name="T4" fmla="*/ 15 w 116"/>
                  <a:gd name="T5" fmla="*/ 25 h 101"/>
                  <a:gd name="T6" fmla="*/ 10 w 116"/>
                  <a:gd name="T7" fmla="*/ 30 h 101"/>
                  <a:gd name="T8" fmla="*/ 10 w 116"/>
                  <a:gd name="T9" fmla="*/ 35 h 101"/>
                  <a:gd name="T10" fmla="*/ 5 w 116"/>
                  <a:gd name="T11" fmla="*/ 40 h 101"/>
                  <a:gd name="T12" fmla="*/ 0 w 116"/>
                  <a:gd name="T13" fmla="*/ 46 h 101"/>
                  <a:gd name="T14" fmla="*/ 0 w 116"/>
                  <a:gd name="T15" fmla="*/ 51 h 101"/>
                  <a:gd name="T16" fmla="*/ 0 w 116"/>
                  <a:gd name="T17" fmla="*/ 56 h 101"/>
                  <a:gd name="T18" fmla="*/ 0 w 116"/>
                  <a:gd name="T19" fmla="*/ 61 h 101"/>
                  <a:gd name="T20" fmla="*/ 0 w 116"/>
                  <a:gd name="T21" fmla="*/ 66 h 101"/>
                  <a:gd name="T22" fmla="*/ 0 w 116"/>
                  <a:gd name="T23" fmla="*/ 71 h 101"/>
                  <a:gd name="T24" fmla="*/ 0 w 116"/>
                  <a:gd name="T25" fmla="*/ 76 h 101"/>
                  <a:gd name="T26" fmla="*/ 5 w 116"/>
                  <a:gd name="T27" fmla="*/ 81 h 101"/>
                  <a:gd name="T28" fmla="*/ 5 w 116"/>
                  <a:gd name="T29" fmla="*/ 86 h 101"/>
                  <a:gd name="T30" fmla="*/ 10 w 116"/>
                  <a:gd name="T31" fmla="*/ 91 h 101"/>
                  <a:gd name="T32" fmla="*/ 10 w 116"/>
                  <a:gd name="T33" fmla="*/ 91 h 101"/>
                  <a:gd name="T34" fmla="*/ 15 w 116"/>
                  <a:gd name="T35" fmla="*/ 96 h 101"/>
                  <a:gd name="T36" fmla="*/ 20 w 116"/>
                  <a:gd name="T37" fmla="*/ 96 h 101"/>
                  <a:gd name="T38" fmla="*/ 25 w 116"/>
                  <a:gd name="T39" fmla="*/ 101 h 101"/>
                  <a:gd name="T40" fmla="*/ 30 w 116"/>
                  <a:gd name="T41" fmla="*/ 101 h 101"/>
                  <a:gd name="T42" fmla="*/ 35 w 116"/>
                  <a:gd name="T43" fmla="*/ 101 h 101"/>
                  <a:gd name="T44" fmla="*/ 40 w 116"/>
                  <a:gd name="T45" fmla="*/ 101 h 101"/>
                  <a:gd name="T46" fmla="*/ 45 w 116"/>
                  <a:gd name="T47" fmla="*/ 101 h 101"/>
                  <a:gd name="T48" fmla="*/ 51 w 116"/>
                  <a:gd name="T49" fmla="*/ 101 h 101"/>
                  <a:gd name="T50" fmla="*/ 111 w 116"/>
                  <a:gd name="T51" fmla="*/ 81 h 101"/>
                  <a:gd name="T52" fmla="*/ 106 w 116"/>
                  <a:gd name="T53" fmla="*/ 86 h 101"/>
                  <a:gd name="T54" fmla="*/ 101 w 116"/>
                  <a:gd name="T55" fmla="*/ 86 h 101"/>
                  <a:gd name="T56" fmla="*/ 96 w 116"/>
                  <a:gd name="T57" fmla="*/ 81 h 101"/>
                  <a:gd name="T58" fmla="*/ 91 w 116"/>
                  <a:gd name="T59" fmla="*/ 81 h 101"/>
                  <a:gd name="T60" fmla="*/ 86 w 116"/>
                  <a:gd name="T61" fmla="*/ 81 h 101"/>
                  <a:gd name="T62" fmla="*/ 81 w 116"/>
                  <a:gd name="T63" fmla="*/ 76 h 101"/>
                  <a:gd name="T64" fmla="*/ 76 w 116"/>
                  <a:gd name="T65" fmla="*/ 76 h 101"/>
                  <a:gd name="T66" fmla="*/ 71 w 116"/>
                  <a:gd name="T67" fmla="*/ 71 h 101"/>
                  <a:gd name="T68" fmla="*/ 71 w 116"/>
                  <a:gd name="T69" fmla="*/ 66 h 101"/>
                  <a:gd name="T70" fmla="*/ 66 w 116"/>
                  <a:gd name="T71" fmla="*/ 61 h 101"/>
                  <a:gd name="T72" fmla="*/ 66 w 116"/>
                  <a:gd name="T73" fmla="*/ 56 h 101"/>
                  <a:gd name="T74" fmla="*/ 61 w 116"/>
                  <a:gd name="T75" fmla="*/ 51 h 101"/>
                  <a:gd name="T76" fmla="*/ 61 w 116"/>
                  <a:gd name="T77" fmla="*/ 46 h 101"/>
                  <a:gd name="T78" fmla="*/ 61 w 116"/>
                  <a:gd name="T79" fmla="*/ 40 h 101"/>
                  <a:gd name="T80" fmla="*/ 61 w 116"/>
                  <a:gd name="T81" fmla="*/ 35 h 101"/>
                  <a:gd name="T82" fmla="*/ 61 w 116"/>
                  <a:gd name="T83" fmla="*/ 30 h 101"/>
                  <a:gd name="T84" fmla="*/ 66 w 116"/>
                  <a:gd name="T85" fmla="*/ 25 h 101"/>
                  <a:gd name="T86" fmla="*/ 66 w 116"/>
                  <a:gd name="T87" fmla="*/ 20 h 101"/>
                  <a:gd name="T88" fmla="*/ 71 w 116"/>
                  <a:gd name="T89" fmla="*/ 15 h 101"/>
                  <a:gd name="T90" fmla="*/ 71 w 116"/>
                  <a:gd name="T91" fmla="*/ 10 h 101"/>
                  <a:gd name="T92" fmla="*/ 76 w 116"/>
                  <a:gd name="T93" fmla="*/ 10 h 101"/>
                  <a:gd name="T94" fmla="*/ 81 w 116"/>
                  <a:gd name="T95" fmla="*/ 5 h 101"/>
                  <a:gd name="T96" fmla="*/ 86 w 116"/>
                  <a:gd name="T97" fmla="*/ 5 h 101"/>
                  <a:gd name="T98" fmla="*/ 91 w 116"/>
                  <a:gd name="T9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6" h="101">
                    <a:moveTo>
                      <a:pt x="25" y="20"/>
                    </a:moveTo>
                    <a:lnTo>
                      <a:pt x="25" y="25"/>
                    </a:lnTo>
                    <a:lnTo>
                      <a:pt x="20" y="25"/>
                    </a:lnTo>
                    <a:lnTo>
                      <a:pt x="20" y="25"/>
                    </a:lnTo>
                    <a:lnTo>
                      <a:pt x="15" y="25"/>
                    </a:lnTo>
                    <a:lnTo>
                      <a:pt x="15" y="25"/>
                    </a:lnTo>
                    <a:lnTo>
                      <a:pt x="15" y="30"/>
                    </a:lnTo>
                    <a:lnTo>
                      <a:pt x="10" y="30"/>
                    </a:lnTo>
                    <a:lnTo>
                      <a:pt x="10" y="35"/>
                    </a:lnTo>
                    <a:lnTo>
                      <a:pt x="10" y="35"/>
                    </a:lnTo>
                    <a:lnTo>
                      <a:pt x="5" y="35"/>
                    </a:lnTo>
                    <a:lnTo>
                      <a:pt x="5" y="40"/>
                    </a:lnTo>
                    <a:lnTo>
                      <a:pt x="5" y="40"/>
                    </a:lnTo>
                    <a:lnTo>
                      <a:pt x="0" y="46"/>
                    </a:lnTo>
                    <a:lnTo>
                      <a:pt x="0" y="46"/>
                    </a:lnTo>
                    <a:lnTo>
                      <a:pt x="0" y="51"/>
                    </a:lnTo>
                    <a:lnTo>
                      <a:pt x="0" y="51"/>
                    </a:lnTo>
                    <a:lnTo>
                      <a:pt x="0" y="56"/>
                    </a:lnTo>
                    <a:lnTo>
                      <a:pt x="0" y="56"/>
                    </a:lnTo>
                    <a:lnTo>
                      <a:pt x="0" y="61"/>
                    </a:lnTo>
                    <a:lnTo>
                      <a:pt x="0" y="61"/>
                    </a:lnTo>
                    <a:lnTo>
                      <a:pt x="0" y="66"/>
                    </a:lnTo>
                    <a:lnTo>
                      <a:pt x="0" y="66"/>
                    </a:lnTo>
                    <a:lnTo>
                      <a:pt x="0" y="71"/>
                    </a:lnTo>
                    <a:lnTo>
                      <a:pt x="0" y="71"/>
                    </a:lnTo>
                    <a:lnTo>
                      <a:pt x="0" y="76"/>
                    </a:lnTo>
                    <a:lnTo>
                      <a:pt x="0" y="76"/>
                    </a:lnTo>
                    <a:lnTo>
                      <a:pt x="5" y="81"/>
                    </a:lnTo>
                    <a:lnTo>
                      <a:pt x="5" y="81"/>
                    </a:lnTo>
                    <a:lnTo>
                      <a:pt x="5" y="86"/>
                    </a:lnTo>
                    <a:lnTo>
                      <a:pt x="5" y="86"/>
                    </a:lnTo>
                    <a:lnTo>
                      <a:pt x="10" y="91"/>
                    </a:lnTo>
                    <a:lnTo>
                      <a:pt x="10" y="91"/>
                    </a:lnTo>
                    <a:lnTo>
                      <a:pt x="10" y="91"/>
                    </a:lnTo>
                    <a:lnTo>
                      <a:pt x="15" y="96"/>
                    </a:lnTo>
                    <a:lnTo>
                      <a:pt x="15" y="96"/>
                    </a:lnTo>
                    <a:lnTo>
                      <a:pt x="20" y="96"/>
                    </a:lnTo>
                    <a:lnTo>
                      <a:pt x="20" y="96"/>
                    </a:lnTo>
                    <a:lnTo>
                      <a:pt x="25" y="101"/>
                    </a:lnTo>
                    <a:lnTo>
                      <a:pt x="25" y="101"/>
                    </a:lnTo>
                    <a:lnTo>
                      <a:pt x="30" y="101"/>
                    </a:lnTo>
                    <a:lnTo>
                      <a:pt x="30" y="101"/>
                    </a:lnTo>
                    <a:lnTo>
                      <a:pt x="35" y="101"/>
                    </a:lnTo>
                    <a:lnTo>
                      <a:pt x="35" y="101"/>
                    </a:lnTo>
                    <a:lnTo>
                      <a:pt x="40" y="101"/>
                    </a:lnTo>
                    <a:lnTo>
                      <a:pt x="40" y="101"/>
                    </a:lnTo>
                    <a:lnTo>
                      <a:pt x="45" y="101"/>
                    </a:lnTo>
                    <a:lnTo>
                      <a:pt x="45" y="101"/>
                    </a:lnTo>
                    <a:lnTo>
                      <a:pt x="51" y="101"/>
                    </a:lnTo>
                    <a:lnTo>
                      <a:pt x="51" y="101"/>
                    </a:lnTo>
                    <a:lnTo>
                      <a:pt x="116" y="81"/>
                    </a:lnTo>
                    <a:lnTo>
                      <a:pt x="111" y="81"/>
                    </a:lnTo>
                    <a:lnTo>
                      <a:pt x="111" y="81"/>
                    </a:lnTo>
                    <a:lnTo>
                      <a:pt x="106" y="86"/>
                    </a:lnTo>
                    <a:lnTo>
                      <a:pt x="106" y="86"/>
                    </a:lnTo>
                    <a:lnTo>
                      <a:pt x="101" y="86"/>
                    </a:lnTo>
                    <a:lnTo>
                      <a:pt x="101" y="86"/>
                    </a:lnTo>
                    <a:lnTo>
                      <a:pt x="96" y="81"/>
                    </a:lnTo>
                    <a:lnTo>
                      <a:pt x="91" y="81"/>
                    </a:lnTo>
                    <a:lnTo>
                      <a:pt x="91" y="81"/>
                    </a:lnTo>
                    <a:lnTo>
                      <a:pt x="86" y="81"/>
                    </a:lnTo>
                    <a:lnTo>
                      <a:pt x="86" y="81"/>
                    </a:lnTo>
                    <a:lnTo>
                      <a:pt x="86" y="81"/>
                    </a:lnTo>
                    <a:lnTo>
                      <a:pt x="81" y="76"/>
                    </a:lnTo>
                    <a:lnTo>
                      <a:pt x="81" y="76"/>
                    </a:lnTo>
                    <a:lnTo>
                      <a:pt x="76" y="76"/>
                    </a:lnTo>
                    <a:lnTo>
                      <a:pt x="76" y="71"/>
                    </a:lnTo>
                    <a:lnTo>
                      <a:pt x="71" y="71"/>
                    </a:lnTo>
                    <a:lnTo>
                      <a:pt x="71" y="71"/>
                    </a:lnTo>
                    <a:lnTo>
                      <a:pt x="71" y="66"/>
                    </a:lnTo>
                    <a:lnTo>
                      <a:pt x="66" y="66"/>
                    </a:lnTo>
                    <a:lnTo>
                      <a:pt x="66" y="61"/>
                    </a:lnTo>
                    <a:lnTo>
                      <a:pt x="66" y="61"/>
                    </a:lnTo>
                    <a:lnTo>
                      <a:pt x="66" y="56"/>
                    </a:lnTo>
                    <a:lnTo>
                      <a:pt x="61" y="56"/>
                    </a:lnTo>
                    <a:lnTo>
                      <a:pt x="61" y="51"/>
                    </a:lnTo>
                    <a:lnTo>
                      <a:pt x="61" y="51"/>
                    </a:lnTo>
                    <a:lnTo>
                      <a:pt x="61" y="46"/>
                    </a:lnTo>
                    <a:lnTo>
                      <a:pt x="61" y="46"/>
                    </a:lnTo>
                    <a:lnTo>
                      <a:pt x="61" y="40"/>
                    </a:lnTo>
                    <a:lnTo>
                      <a:pt x="61" y="40"/>
                    </a:lnTo>
                    <a:lnTo>
                      <a:pt x="61" y="35"/>
                    </a:lnTo>
                    <a:lnTo>
                      <a:pt x="61" y="35"/>
                    </a:lnTo>
                    <a:lnTo>
                      <a:pt x="61" y="30"/>
                    </a:lnTo>
                    <a:lnTo>
                      <a:pt x="61" y="30"/>
                    </a:lnTo>
                    <a:lnTo>
                      <a:pt x="66" y="25"/>
                    </a:lnTo>
                    <a:lnTo>
                      <a:pt x="66" y="25"/>
                    </a:lnTo>
                    <a:lnTo>
                      <a:pt x="66" y="20"/>
                    </a:lnTo>
                    <a:lnTo>
                      <a:pt x="66" y="20"/>
                    </a:lnTo>
                    <a:lnTo>
                      <a:pt x="71" y="15"/>
                    </a:lnTo>
                    <a:lnTo>
                      <a:pt x="71" y="15"/>
                    </a:lnTo>
                    <a:lnTo>
                      <a:pt x="71" y="10"/>
                    </a:lnTo>
                    <a:lnTo>
                      <a:pt x="76" y="10"/>
                    </a:lnTo>
                    <a:lnTo>
                      <a:pt x="76" y="10"/>
                    </a:lnTo>
                    <a:lnTo>
                      <a:pt x="76" y="5"/>
                    </a:lnTo>
                    <a:lnTo>
                      <a:pt x="81" y="5"/>
                    </a:lnTo>
                    <a:lnTo>
                      <a:pt x="81" y="5"/>
                    </a:lnTo>
                    <a:lnTo>
                      <a:pt x="86" y="5"/>
                    </a:lnTo>
                    <a:lnTo>
                      <a:pt x="86" y="0"/>
                    </a:lnTo>
                    <a:lnTo>
                      <a:pt x="91" y="0"/>
                    </a:lnTo>
                    <a:lnTo>
                      <a:pt x="25"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4" name="Oval 143">
                <a:extLst>
                  <a:ext uri="{FF2B5EF4-FFF2-40B4-BE49-F238E27FC236}">
                    <a16:creationId xmlns:a16="http://schemas.microsoft.com/office/drawing/2014/main" id="{1F5FA5AD-AA6F-B112-A32C-64C1A5E72F85}"/>
                  </a:ext>
                </a:extLst>
              </p:cNvPr>
              <p:cNvSpPr>
                <a:spLocks noChangeArrowheads="1"/>
              </p:cNvSpPr>
              <p:nvPr/>
            </p:nvSpPr>
            <p:spPr bwMode="auto">
              <a:xfrm>
                <a:off x="5470" y="1086"/>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45" name="Freeform 847">
                <a:extLst>
                  <a:ext uri="{FF2B5EF4-FFF2-40B4-BE49-F238E27FC236}">
                    <a16:creationId xmlns:a16="http://schemas.microsoft.com/office/drawing/2014/main" id="{08E9925F-ADCB-9C14-3680-FA96859F8926}"/>
                  </a:ext>
                </a:extLst>
              </p:cNvPr>
              <p:cNvSpPr>
                <a:spLocks/>
              </p:cNvSpPr>
              <p:nvPr/>
            </p:nvSpPr>
            <p:spPr bwMode="auto">
              <a:xfrm>
                <a:off x="5667" y="954"/>
                <a:ext cx="315" cy="244"/>
              </a:xfrm>
              <a:custGeom>
                <a:avLst/>
                <a:gdLst>
                  <a:gd name="T0" fmla="*/ 11 w 315"/>
                  <a:gd name="T1" fmla="*/ 178 h 244"/>
                  <a:gd name="T2" fmla="*/ 6 w 315"/>
                  <a:gd name="T3" fmla="*/ 178 h 244"/>
                  <a:gd name="T4" fmla="*/ 6 w 315"/>
                  <a:gd name="T5" fmla="*/ 183 h 244"/>
                  <a:gd name="T6" fmla="*/ 6 w 315"/>
                  <a:gd name="T7" fmla="*/ 183 h 244"/>
                  <a:gd name="T8" fmla="*/ 6 w 315"/>
                  <a:gd name="T9" fmla="*/ 188 h 244"/>
                  <a:gd name="T10" fmla="*/ 0 w 315"/>
                  <a:gd name="T11" fmla="*/ 193 h 244"/>
                  <a:gd name="T12" fmla="*/ 6 w 315"/>
                  <a:gd name="T13" fmla="*/ 198 h 244"/>
                  <a:gd name="T14" fmla="*/ 6 w 315"/>
                  <a:gd name="T15" fmla="*/ 203 h 244"/>
                  <a:gd name="T16" fmla="*/ 6 w 315"/>
                  <a:gd name="T17" fmla="*/ 203 h 244"/>
                  <a:gd name="T18" fmla="*/ 6 w 315"/>
                  <a:gd name="T19" fmla="*/ 208 h 244"/>
                  <a:gd name="T20" fmla="*/ 11 w 315"/>
                  <a:gd name="T21" fmla="*/ 213 h 244"/>
                  <a:gd name="T22" fmla="*/ 11 w 315"/>
                  <a:gd name="T23" fmla="*/ 218 h 244"/>
                  <a:gd name="T24" fmla="*/ 16 w 315"/>
                  <a:gd name="T25" fmla="*/ 223 h 244"/>
                  <a:gd name="T26" fmla="*/ 16 w 315"/>
                  <a:gd name="T27" fmla="*/ 228 h 244"/>
                  <a:gd name="T28" fmla="*/ 21 w 315"/>
                  <a:gd name="T29" fmla="*/ 233 h 244"/>
                  <a:gd name="T30" fmla="*/ 26 w 315"/>
                  <a:gd name="T31" fmla="*/ 233 h 244"/>
                  <a:gd name="T32" fmla="*/ 31 w 315"/>
                  <a:gd name="T33" fmla="*/ 239 h 244"/>
                  <a:gd name="T34" fmla="*/ 31 w 315"/>
                  <a:gd name="T35" fmla="*/ 239 h 244"/>
                  <a:gd name="T36" fmla="*/ 36 w 315"/>
                  <a:gd name="T37" fmla="*/ 244 h 244"/>
                  <a:gd name="T38" fmla="*/ 41 w 315"/>
                  <a:gd name="T39" fmla="*/ 244 h 244"/>
                  <a:gd name="T40" fmla="*/ 46 w 315"/>
                  <a:gd name="T41" fmla="*/ 244 h 244"/>
                  <a:gd name="T42" fmla="*/ 46 w 315"/>
                  <a:gd name="T43" fmla="*/ 244 h 244"/>
                  <a:gd name="T44" fmla="*/ 51 w 315"/>
                  <a:gd name="T45" fmla="*/ 244 h 244"/>
                  <a:gd name="T46" fmla="*/ 56 w 315"/>
                  <a:gd name="T47" fmla="*/ 244 h 244"/>
                  <a:gd name="T48" fmla="*/ 56 w 315"/>
                  <a:gd name="T49" fmla="*/ 244 h 244"/>
                  <a:gd name="T50" fmla="*/ 310 w 315"/>
                  <a:gd name="T51" fmla="*/ 66 h 244"/>
                  <a:gd name="T52" fmla="*/ 310 w 315"/>
                  <a:gd name="T53" fmla="*/ 71 h 244"/>
                  <a:gd name="T54" fmla="*/ 305 w 315"/>
                  <a:gd name="T55" fmla="*/ 71 h 244"/>
                  <a:gd name="T56" fmla="*/ 305 w 315"/>
                  <a:gd name="T57" fmla="*/ 71 h 244"/>
                  <a:gd name="T58" fmla="*/ 300 w 315"/>
                  <a:gd name="T59" fmla="*/ 71 h 244"/>
                  <a:gd name="T60" fmla="*/ 295 w 315"/>
                  <a:gd name="T61" fmla="*/ 66 h 244"/>
                  <a:gd name="T62" fmla="*/ 290 w 315"/>
                  <a:gd name="T63" fmla="*/ 66 h 244"/>
                  <a:gd name="T64" fmla="*/ 285 w 315"/>
                  <a:gd name="T65" fmla="*/ 66 h 244"/>
                  <a:gd name="T66" fmla="*/ 285 w 315"/>
                  <a:gd name="T67" fmla="*/ 61 h 244"/>
                  <a:gd name="T68" fmla="*/ 279 w 315"/>
                  <a:gd name="T69" fmla="*/ 56 h 244"/>
                  <a:gd name="T70" fmla="*/ 274 w 315"/>
                  <a:gd name="T71" fmla="*/ 56 h 244"/>
                  <a:gd name="T72" fmla="*/ 274 w 315"/>
                  <a:gd name="T73" fmla="*/ 51 h 244"/>
                  <a:gd name="T74" fmla="*/ 269 w 315"/>
                  <a:gd name="T75" fmla="*/ 46 h 244"/>
                  <a:gd name="T76" fmla="*/ 264 w 315"/>
                  <a:gd name="T77" fmla="*/ 41 h 244"/>
                  <a:gd name="T78" fmla="*/ 264 w 315"/>
                  <a:gd name="T79" fmla="*/ 36 h 244"/>
                  <a:gd name="T80" fmla="*/ 264 w 315"/>
                  <a:gd name="T81" fmla="*/ 31 h 244"/>
                  <a:gd name="T82" fmla="*/ 259 w 315"/>
                  <a:gd name="T83" fmla="*/ 25 h 244"/>
                  <a:gd name="T84" fmla="*/ 259 w 315"/>
                  <a:gd name="T85" fmla="*/ 20 h 244"/>
                  <a:gd name="T86" fmla="*/ 259 w 315"/>
                  <a:gd name="T87" fmla="*/ 15 h 244"/>
                  <a:gd name="T88" fmla="*/ 259 w 315"/>
                  <a:gd name="T89" fmla="*/ 15 h 244"/>
                  <a:gd name="T90" fmla="*/ 259 w 315"/>
                  <a:gd name="T91" fmla="*/ 10 h 244"/>
                  <a:gd name="T92" fmla="*/ 259 w 315"/>
                  <a:gd name="T93" fmla="*/ 5 h 244"/>
                  <a:gd name="T94" fmla="*/ 259 w 315"/>
                  <a:gd name="T95" fmla="*/ 5 h 244"/>
                  <a:gd name="T96" fmla="*/ 264 w 315"/>
                  <a:gd name="T97" fmla="*/ 0 h 244"/>
                  <a:gd name="T98" fmla="*/ 264 w 315"/>
                  <a:gd name="T9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5" h="244">
                    <a:moveTo>
                      <a:pt x="11" y="173"/>
                    </a:moveTo>
                    <a:lnTo>
                      <a:pt x="11" y="178"/>
                    </a:lnTo>
                    <a:lnTo>
                      <a:pt x="6" y="178"/>
                    </a:lnTo>
                    <a:lnTo>
                      <a:pt x="6" y="178"/>
                    </a:lnTo>
                    <a:lnTo>
                      <a:pt x="6" y="178"/>
                    </a:lnTo>
                    <a:lnTo>
                      <a:pt x="6" y="183"/>
                    </a:lnTo>
                    <a:lnTo>
                      <a:pt x="6" y="183"/>
                    </a:lnTo>
                    <a:lnTo>
                      <a:pt x="6" y="183"/>
                    </a:lnTo>
                    <a:lnTo>
                      <a:pt x="6" y="188"/>
                    </a:lnTo>
                    <a:lnTo>
                      <a:pt x="6" y="188"/>
                    </a:lnTo>
                    <a:lnTo>
                      <a:pt x="0" y="188"/>
                    </a:lnTo>
                    <a:lnTo>
                      <a:pt x="0" y="193"/>
                    </a:lnTo>
                    <a:lnTo>
                      <a:pt x="0" y="193"/>
                    </a:lnTo>
                    <a:lnTo>
                      <a:pt x="6" y="198"/>
                    </a:lnTo>
                    <a:lnTo>
                      <a:pt x="6" y="198"/>
                    </a:lnTo>
                    <a:lnTo>
                      <a:pt x="6" y="203"/>
                    </a:lnTo>
                    <a:lnTo>
                      <a:pt x="6" y="203"/>
                    </a:lnTo>
                    <a:lnTo>
                      <a:pt x="6" y="203"/>
                    </a:lnTo>
                    <a:lnTo>
                      <a:pt x="6" y="208"/>
                    </a:lnTo>
                    <a:lnTo>
                      <a:pt x="6" y="208"/>
                    </a:lnTo>
                    <a:lnTo>
                      <a:pt x="6" y="213"/>
                    </a:lnTo>
                    <a:lnTo>
                      <a:pt x="11" y="213"/>
                    </a:lnTo>
                    <a:lnTo>
                      <a:pt x="11" y="218"/>
                    </a:lnTo>
                    <a:lnTo>
                      <a:pt x="11" y="218"/>
                    </a:lnTo>
                    <a:lnTo>
                      <a:pt x="11" y="223"/>
                    </a:lnTo>
                    <a:lnTo>
                      <a:pt x="16" y="223"/>
                    </a:lnTo>
                    <a:lnTo>
                      <a:pt x="16" y="228"/>
                    </a:lnTo>
                    <a:lnTo>
                      <a:pt x="16" y="228"/>
                    </a:lnTo>
                    <a:lnTo>
                      <a:pt x="21" y="228"/>
                    </a:lnTo>
                    <a:lnTo>
                      <a:pt x="21" y="233"/>
                    </a:lnTo>
                    <a:lnTo>
                      <a:pt x="21" y="233"/>
                    </a:lnTo>
                    <a:lnTo>
                      <a:pt x="26" y="233"/>
                    </a:lnTo>
                    <a:lnTo>
                      <a:pt x="26" y="239"/>
                    </a:lnTo>
                    <a:lnTo>
                      <a:pt x="31" y="239"/>
                    </a:lnTo>
                    <a:lnTo>
                      <a:pt x="31" y="239"/>
                    </a:lnTo>
                    <a:lnTo>
                      <a:pt x="31" y="239"/>
                    </a:lnTo>
                    <a:lnTo>
                      <a:pt x="36" y="244"/>
                    </a:lnTo>
                    <a:lnTo>
                      <a:pt x="36" y="244"/>
                    </a:lnTo>
                    <a:lnTo>
                      <a:pt x="41" y="244"/>
                    </a:lnTo>
                    <a:lnTo>
                      <a:pt x="41" y="244"/>
                    </a:lnTo>
                    <a:lnTo>
                      <a:pt x="41" y="244"/>
                    </a:lnTo>
                    <a:lnTo>
                      <a:pt x="46" y="244"/>
                    </a:lnTo>
                    <a:lnTo>
                      <a:pt x="46" y="244"/>
                    </a:lnTo>
                    <a:lnTo>
                      <a:pt x="46" y="244"/>
                    </a:lnTo>
                    <a:lnTo>
                      <a:pt x="51" y="244"/>
                    </a:lnTo>
                    <a:lnTo>
                      <a:pt x="51" y="244"/>
                    </a:lnTo>
                    <a:lnTo>
                      <a:pt x="51" y="244"/>
                    </a:lnTo>
                    <a:lnTo>
                      <a:pt x="56" y="244"/>
                    </a:lnTo>
                    <a:lnTo>
                      <a:pt x="56" y="244"/>
                    </a:lnTo>
                    <a:lnTo>
                      <a:pt x="56" y="244"/>
                    </a:lnTo>
                    <a:lnTo>
                      <a:pt x="315" y="66"/>
                    </a:lnTo>
                    <a:lnTo>
                      <a:pt x="310" y="66"/>
                    </a:lnTo>
                    <a:lnTo>
                      <a:pt x="310" y="71"/>
                    </a:lnTo>
                    <a:lnTo>
                      <a:pt x="310" y="71"/>
                    </a:lnTo>
                    <a:lnTo>
                      <a:pt x="310" y="71"/>
                    </a:lnTo>
                    <a:lnTo>
                      <a:pt x="305" y="71"/>
                    </a:lnTo>
                    <a:lnTo>
                      <a:pt x="305" y="71"/>
                    </a:lnTo>
                    <a:lnTo>
                      <a:pt x="305" y="71"/>
                    </a:lnTo>
                    <a:lnTo>
                      <a:pt x="300" y="71"/>
                    </a:lnTo>
                    <a:lnTo>
                      <a:pt x="300" y="71"/>
                    </a:lnTo>
                    <a:lnTo>
                      <a:pt x="295" y="71"/>
                    </a:lnTo>
                    <a:lnTo>
                      <a:pt x="295" y="66"/>
                    </a:lnTo>
                    <a:lnTo>
                      <a:pt x="295" y="66"/>
                    </a:lnTo>
                    <a:lnTo>
                      <a:pt x="290" y="66"/>
                    </a:lnTo>
                    <a:lnTo>
                      <a:pt x="290" y="66"/>
                    </a:lnTo>
                    <a:lnTo>
                      <a:pt x="285" y="66"/>
                    </a:lnTo>
                    <a:lnTo>
                      <a:pt x="285" y="61"/>
                    </a:lnTo>
                    <a:lnTo>
                      <a:pt x="285" y="61"/>
                    </a:lnTo>
                    <a:lnTo>
                      <a:pt x="279" y="61"/>
                    </a:lnTo>
                    <a:lnTo>
                      <a:pt x="279" y="56"/>
                    </a:lnTo>
                    <a:lnTo>
                      <a:pt x="279" y="56"/>
                    </a:lnTo>
                    <a:lnTo>
                      <a:pt x="274" y="56"/>
                    </a:lnTo>
                    <a:lnTo>
                      <a:pt x="274" y="51"/>
                    </a:lnTo>
                    <a:lnTo>
                      <a:pt x="274" y="51"/>
                    </a:lnTo>
                    <a:lnTo>
                      <a:pt x="269" y="46"/>
                    </a:lnTo>
                    <a:lnTo>
                      <a:pt x="269" y="46"/>
                    </a:lnTo>
                    <a:lnTo>
                      <a:pt x="269" y="41"/>
                    </a:lnTo>
                    <a:lnTo>
                      <a:pt x="264" y="41"/>
                    </a:lnTo>
                    <a:lnTo>
                      <a:pt x="264" y="41"/>
                    </a:lnTo>
                    <a:lnTo>
                      <a:pt x="264" y="36"/>
                    </a:lnTo>
                    <a:lnTo>
                      <a:pt x="264" y="36"/>
                    </a:lnTo>
                    <a:lnTo>
                      <a:pt x="264" y="31"/>
                    </a:lnTo>
                    <a:lnTo>
                      <a:pt x="259" y="31"/>
                    </a:lnTo>
                    <a:lnTo>
                      <a:pt x="259" y="25"/>
                    </a:lnTo>
                    <a:lnTo>
                      <a:pt x="259" y="25"/>
                    </a:lnTo>
                    <a:lnTo>
                      <a:pt x="259" y="20"/>
                    </a:lnTo>
                    <a:lnTo>
                      <a:pt x="259" y="20"/>
                    </a:lnTo>
                    <a:lnTo>
                      <a:pt x="259" y="15"/>
                    </a:lnTo>
                    <a:lnTo>
                      <a:pt x="259" y="15"/>
                    </a:lnTo>
                    <a:lnTo>
                      <a:pt x="259" y="15"/>
                    </a:lnTo>
                    <a:lnTo>
                      <a:pt x="259" y="10"/>
                    </a:lnTo>
                    <a:lnTo>
                      <a:pt x="259" y="10"/>
                    </a:lnTo>
                    <a:lnTo>
                      <a:pt x="259" y="10"/>
                    </a:lnTo>
                    <a:lnTo>
                      <a:pt x="259" y="5"/>
                    </a:lnTo>
                    <a:lnTo>
                      <a:pt x="259" y="5"/>
                    </a:lnTo>
                    <a:lnTo>
                      <a:pt x="259" y="5"/>
                    </a:lnTo>
                    <a:lnTo>
                      <a:pt x="264" y="0"/>
                    </a:lnTo>
                    <a:lnTo>
                      <a:pt x="264" y="0"/>
                    </a:lnTo>
                    <a:lnTo>
                      <a:pt x="264" y="0"/>
                    </a:lnTo>
                    <a:lnTo>
                      <a:pt x="264" y="0"/>
                    </a:lnTo>
                    <a:lnTo>
                      <a:pt x="11" y="17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6" name="Freeform 848">
                <a:extLst>
                  <a:ext uri="{FF2B5EF4-FFF2-40B4-BE49-F238E27FC236}">
                    <a16:creationId xmlns:a16="http://schemas.microsoft.com/office/drawing/2014/main" id="{FEE73944-F37E-3A81-DF86-C4EE919C9C93}"/>
                  </a:ext>
                </a:extLst>
              </p:cNvPr>
              <p:cNvSpPr>
                <a:spLocks/>
              </p:cNvSpPr>
              <p:nvPr/>
            </p:nvSpPr>
            <p:spPr bwMode="auto">
              <a:xfrm>
                <a:off x="5114" y="1157"/>
                <a:ext cx="371" cy="102"/>
              </a:xfrm>
              <a:custGeom>
                <a:avLst/>
                <a:gdLst>
                  <a:gd name="T0" fmla="*/ 361 w 371"/>
                  <a:gd name="T1" fmla="*/ 102 h 102"/>
                  <a:gd name="T2" fmla="*/ 361 w 371"/>
                  <a:gd name="T3" fmla="*/ 102 h 102"/>
                  <a:gd name="T4" fmla="*/ 361 w 371"/>
                  <a:gd name="T5" fmla="*/ 102 h 102"/>
                  <a:gd name="T6" fmla="*/ 366 w 371"/>
                  <a:gd name="T7" fmla="*/ 96 h 102"/>
                  <a:gd name="T8" fmla="*/ 366 w 371"/>
                  <a:gd name="T9" fmla="*/ 96 h 102"/>
                  <a:gd name="T10" fmla="*/ 366 w 371"/>
                  <a:gd name="T11" fmla="*/ 91 h 102"/>
                  <a:gd name="T12" fmla="*/ 366 w 371"/>
                  <a:gd name="T13" fmla="*/ 86 h 102"/>
                  <a:gd name="T14" fmla="*/ 366 w 371"/>
                  <a:gd name="T15" fmla="*/ 86 h 102"/>
                  <a:gd name="T16" fmla="*/ 366 w 371"/>
                  <a:gd name="T17" fmla="*/ 81 h 102"/>
                  <a:gd name="T18" fmla="*/ 371 w 371"/>
                  <a:gd name="T19" fmla="*/ 76 h 102"/>
                  <a:gd name="T20" fmla="*/ 371 w 371"/>
                  <a:gd name="T21" fmla="*/ 71 h 102"/>
                  <a:gd name="T22" fmla="*/ 371 w 371"/>
                  <a:gd name="T23" fmla="*/ 66 h 102"/>
                  <a:gd name="T24" fmla="*/ 371 w 371"/>
                  <a:gd name="T25" fmla="*/ 61 h 102"/>
                  <a:gd name="T26" fmla="*/ 371 w 371"/>
                  <a:gd name="T27" fmla="*/ 56 h 102"/>
                  <a:gd name="T28" fmla="*/ 371 w 371"/>
                  <a:gd name="T29" fmla="*/ 51 h 102"/>
                  <a:gd name="T30" fmla="*/ 371 w 371"/>
                  <a:gd name="T31" fmla="*/ 46 h 102"/>
                  <a:gd name="T32" fmla="*/ 371 w 371"/>
                  <a:gd name="T33" fmla="*/ 41 h 102"/>
                  <a:gd name="T34" fmla="*/ 371 w 371"/>
                  <a:gd name="T35" fmla="*/ 36 h 102"/>
                  <a:gd name="T36" fmla="*/ 371 w 371"/>
                  <a:gd name="T37" fmla="*/ 30 h 102"/>
                  <a:gd name="T38" fmla="*/ 371 w 371"/>
                  <a:gd name="T39" fmla="*/ 25 h 102"/>
                  <a:gd name="T40" fmla="*/ 371 w 371"/>
                  <a:gd name="T41" fmla="*/ 25 h 102"/>
                  <a:gd name="T42" fmla="*/ 366 w 371"/>
                  <a:gd name="T43" fmla="*/ 20 h 102"/>
                  <a:gd name="T44" fmla="*/ 366 w 371"/>
                  <a:gd name="T45" fmla="*/ 20 h 102"/>
                  <a:gd name="T46" fmla="*/ 366 w 371"/>
                  <a:gd name="T47" fmla="*/ 20 h 102"/>
                  <a:gd name="T48" fmla="*/ 366 w 371"/>
                  <a:gd name="T49" fmla="*/ 20 h 102"/>
                  <a:gd name="T50" fmla="*/ 11 w 371"/>
                  <a:gd name="T51" fmla="*/ 0 h 102"/>
                  <a:gd name="T52" fmla="*/ 11 w 371"/>
                  <a:gd name="T53" fmla="*/ 0 h 102"/>
                  <a:gd name="T54" fmla="*/ 11 w 371"/>
                  <a:gd name="T55" fmla="*/ 0 h 102"/>
                  <a:gd name="T56" fmla="*/ 11 w 371"/>
                  <a:gd name="T57" fmla="*/ 0 h 102"/>
                  <a:gd name="T58" fmla="*/ 11 w 371"/>
                  <a:gd name="T59" fmla="*/ 5 h 102"/>
                  <a:gd name="T60" fmla="*/ 11 w 371"/>
                  <a:gd name="T61" fmla="*/ 5 h 102"/>
                  <a:gd name="T62" fmla="*/ 11 w 371"/>
                  <a:gd name="T63" fmla="*/ 10 h 102"/>
                  <a:gd name="T64" fmla="*/ 11 w 371"/>
                  <a:gd name="T65" fmla="*/ 15 h 102"/>
                  <a:gd name="T66" fmla="*/ 11 w 371"/>
                  <a:gd name="T67" fmla="*/ 20 h 102"/>
                  <a:gd name="T68" fmla="*/ 11 w 371"/>
                  <a:gd name="T69" fmla="*/ 25 h 102"/>
                  <a:gd name="T70" fmla="*/ 11 w 371"/>
                  <a:gd name="T71" fmla="*/ 30 h 102"/>
                  <a:gd name="T72" fmla="*/ 11 w 371"/>
                  <a:gd name="T73" fmla="*/ 36 h 102"/>
                  <a:gd name="T74" fmla="*/ 11 w 371"/>
                  <a:gd name="T75" fmla="*/ 41 h 102"/>
                  <a:gd name="T76" fmla="*/ 11 w 371"/>
                  <a:gd name="T77" fmla="*/ 46 h 102"/>
                  <a:gd name="T78" fmla="*/ 11 w 371"/>
                  <a:gd name="T79" fmla="*/ 51 h 102"/>
                  <a:gd name="T80" fmla="*/ 11 w 371"/>
                  <a:gd name="T81" fmla="*/ 56 h 102"/>
                  <a:gd name="T82" fmla="*/ 11 w 371"/>
                  <a:gd name="T83" fmla="*/ 61 h 102"/>
                  <a:gd name="T84" fmla="*/ 11 w 371"/>
                  <a:gd name="T85" fmla="*/ 66 h 102"/>
                  <a:gd name="T86" fmla="*/ 5 w 371"/>
                  <a:gd name="T87" fmla="*/ 71 h 102"/>
                  <a:gd name="T88" fmla="*/ 5 w 371"/>
                  <a:gd name="T89" fmla="*/ 71 h 102"/>
                  <a:gd name="T90" fmla="*/ 5 w 371"/>
                  <a:gd name="T91" fmla="*/ 76 h 102"/>
                  <a:gd name="T92" fmla="*/ 5 w 371"/>
                  <a:gd name="T93" fmla="*/ 76 h 102"/>
                  <a:gd name="T94" fmla="*/ 5 w 371"/>
                  <a:gd name="T95" fmla="*/ 76 h 102"/>
                  <a:gd name="T96" fmla="*/ 5 w 371"/>
                  <a:gd name="T97" fmla="*/ 81 h 102"/>
                  <a:gd name="T98" fmla="*/ 0 w 371"/>
                  <a:gd name="T99" fmla="*/ 8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1" h="102">
                    <a:moveTo>
                      <a:pt x="361" y="102"/>
                    </a:moveTo>
                    <a:lnTo>
                      <a:pt x="361" y="102"/>
                    </a:lnTo>
                    <a:lnTo>
                      <a:pt x="361" y="102"/>
                    </a:lnTo>
                    <a:lnTo>
                      <a:pt x="361" y="102"/>
                    </a:lnTo>
                    <a:lnTo>
                      <a:pt x="361" y="102"/>
                    </a:lnTo>
                    <a:lnTo>
                      <a:pt x="361" y="102"/>
                    </a:lnTo>
                    <a:lnTo>
                      <a:pt x="361" y="96"/>
                    </a:lnTo>
                    <a:lnTo>
                      <a:pt x="366" y="96"/>
                    </a:lnTo>
                    <a:lnTo>
                      <a:pt x="366" y="96"/>
                    </a:lnTo>
                    <a:lnTo>
                      <a:pt x="366" y="96"/>
                    </a:lnTo>
                    <a:lnTo>
                      <a:pt x="366" y="91"/>
                    </a:lnTo>
                    <a:lnTo>
                      <a:pt x="366" y="91"/>
                    </a:lnTo>
                    <a:lnTo>
                      <a:pt x="366" y="91"/>
                    </a:lnTo>
                    <a:lnTo>
                      <a:pt x="366" y="86"/>
                    </a:lnTo>
                    <a:lnTo>
                      <a:pt x="366" y="86"/>
                    </a:lnTo>
                    <a:lnTo>
                      <a:pt x="366" y="86"/>
                    </a:lnTo>
                    <a:lnTo>
                      <a:pt x="366" y="81"/>
                    </a:lnTo>
                    <a:lnTo>
                      <a:pt x="366" y="81"/>
                    </a:lnTo>
                    <a:lnTo>
                      <a:pt x="371" y="76"/>
                    </a:lnTo>
                    <a:lnTo>
                      <a:pt x="371" y="76"/>
                    </a:lnTo>
                    <a:lnTo>
                      <a:pt x="371" y="71"/>
                    </a:lnTo>
                    <a:lnTo>
                      <a:pt x="371" y="71"/>
                    </a:lnTo>
                    <a:lnTo>
                      <a:pt x="371" y="66"/>
                    </a:lnTo>
                    <a:lnTo>
                      <a:pt x="371" y="66"/>
                    </a:lnTo>
                    <a:lnTo>
                      <a:pt x="371" y="61"/>
                    </a:lnTo>
                    <a:lnTo>
                      <a:pt x="371" y="61"/>
                    </a:lnTo>
                    <a:lnTo>
                      <a:pt x="371" y="56"/>
                    </a:lnTo>
                    <a:lnTo>
                      <a:pt x="371" y="56"/>
                    </a:lnTo>
                    <a:lnTo>
                      <a:pt x="371" y="51"/>
                    </a:lnTo>
                    <a:lnTo>
                      <a:pt x="371" y="51"/>
                    </a:lnTo>
                    <a:lnTo>
                      <a:pt x="371" y="46"/>
                    </a:lnTo>
                    <a:lnTo>
                      <a:pt x="371" y="46"/>
                    </a:lnTo>
                    <a:lnTo>
                      <a:pt x="371" y="41"/>
                    </a:lnTo>
                    <a:lnTo>
                      <a:pt x="371" y="41"/>
                    </a:lnTo>
                    <a:lnTo>
                      <a:pt x="371" y="36"/>
                    </a:lnTo>
                    <a:lnTo>
                      <a:pt x="371" y="36"/>
                    </a:lnTo>
                    <a:lnTo>
                      <a:pt x="371" y="36"/>
                    </a:lnTo>
                    <a:lnTo>
                      <a:pt x="371" y="30"/>
                    </a:lnTo>
                    <a:lnTo>
                      <a:pt x="371" y="30"/>
                    </a:lnTo>
                    <a:lnTo>
                      <a:pt x="371" y="25"/>
                    </a:lnTo>
                    <a:lnTo>
                      <a:pt x="371" y="25"/>
                    </a:lnTo>
                    <a:lnTo>
                      <a:pt x="371" y="25"/>
                    </a:lnTo>
                    <a:lnTo>
                      <a:pt x="371" y="25"/>
                    </a:lnTo>
                    <a:lnTo>
                      <a:pt x="366" y="20"/>
                    </a:lnTo>
                    <a:lnTo>
                      <a:pt x="366" y="20"/>
                    </a:lnTo>
                    <a:lnTo>
                      <a:pt x="366" y="20"/>
                    </a:lnTo>
                    <a:lnTo>
                      <a:pt x="366" y="20"/>
                    </a:lnTo>
                    <a:lnTo>
                      <a:pt x="366" y="20"/>
                    </a:lnTo>
                    <a:lnTo>
                      <a:pt x="366" y="20"/>
                    </a:lnTo>
                    <a:lnTo>
                      <a:pt x="366" y="20"/>
                    </a:lnTo>
                    <a:lnTo>
                      <a:pt x="5" y="0"/>
                    </a:lnTo>
                    <a:lnTo>
                      <a:pt x="11" y="0"/>
                    </a:lnTo>
                    <a:lnTo>
                      <a:pt x="11" y="0"/>
                    </a:lnTo>
                    <a:lnTo>
                      <a:pt x="11" y="0"/>
                    </a:lnTo>
                    <a:lnTo>
                      <a:pt x="11" y="0"/>
                    </a:lnTo>
                    <a:lnTo>
                      <a:pt x="11" y="0"/>
                    </a:lnTo>
                    <a:lnTo>
                      <a:pt x="11" y="0"/>
                    </a:lnTo>
                    <a:lnTo>
                      <a:pt x="11" y="0"/>
                    </a:lnTo>
                    <a:lnTo>
                      <a:pt x="11" y="5"/>
                    </a:lnTo>
                    <a:lnTo>
                      <a:pt x="11" y="5"/>
                    </a:lnTo>
                    <a:lnTo>
                      <a:pt x="11" y="5"/>
                    </a:lnTo>
                    <a:lnTo>
                      <a:pt x="11" y="5"/>
                    </a:lnTo>
                    <a:lnTo>
                      <a:pt x="11" y="10"/>
                    </a:lnTo>
                    <a:lnTo>
                      <a:pt x="11" y="10"/>
                    </a:lnTo>
                    <a:lnTo>
                      <a:pt x="11" y="15"/>
                    </a:lnTo>
                    <a:lnTo>
                      <a:pt x="11" y="15"/>
                    </a:lnTo>
                    <a:lnTo>
                      <a:pt x="11" y="15"/>
                    </a:lnTo>
                    <a:lnTo>
                      <a:pt x="11" y="20"/>
                    </a:lnTo>
                    <a:lnTo>
                      <a:pt x="11" y="20"/>
                    </a:lnTo>
                    <a:lnTo>
                      <a:pt x="11" y="25"/>
                    </a:lnTo>
                    <a:lnTo>
                      <a:pt x="11" y="25"/>
                    </a:lnTo>
                    <a:lnTo>
                      <a:pt x="11" y="30"/>
                    </a:lnTo>
                    <a:lnTo>
                      <a:pt x="11" y="30"/>
                    </a:lnTo>
                    <a:lnTo>
                      <a:pt x="11" y="36"/>
                    </a:lnTo>
                    <a:lnTo>
                      <a:pt x="11" y="36"/>
                    </a:lnTo>
                    <a:lnTo>
                      <a:pt x="11" y="41"/>
                    </a:lnTo>
                    <a:lnTo>
                      <a:pt x="11" y="41"/>
                    </a:lnTo>
                    <a:lnTo>
                      <a:pt x="11" y="46"/>
                    </a:lnTo>
                    <a:lnTo>
                      <a:pt x="11" y="51"/>
                    </a:lnTo>
                    <a:lnTo>
                      <a:pt x="11" y="51"/>
                    </a:lnTo>
                    <a:lnTo>
                      <a:pt x="11" y="56"/>
                    </a:lnTo>
                    <a:lnTo>
                      <a:pt x="11" y="56"/>
                    </a:lnTo>
                    <a:lnTo>
                      <a:pt x="11" y="56"/>
                    </a:lnTo>
                    <a:lnTo>
                      <a:pt x="11" y="61"/>
                    </a:lnTo>
                    <a:lnTo>
                      <a:pt x="11" y="61"/>
                    </a:lnTo>
                    <a:lnTo>
                      <a:pt x="11" y="66"/>
                    </a:lnTo>
                    <a:lnTo>
                      <a:pt x="5" y="66"/>
                    </a:lnTo>
                    <a:lnTo>
                      <a:pt x="5" y="71"/>
                    </a:lnTo>
                    <a:lnTo>
                      <a:pt x="5" y="71"/>
                    </a:lnTo>
                    <a:lnTo>
                      <a:pt x="5" y="71"/>
                    </a:lnTo>
                    <a:lnTo>
                      <a:pt x="5" y="71"/>
                    </a:lnTo>
                    <a:lnTo>
                      <a:pt x="5" y="76"/>
                    </a:lnTo>
                    <a:lnTo>
                      <a:pt x="5" y="76"/>
                    </a:lnTo>
                    <a:lnTo>
                      <a:pt x="5" y="76"/>
                    </a:lnTo>
                    <a:lnTo>
                      <a:pt x="5" y="76"/>
                    </a:lnTo>
                    <a:lnTo>
                      <a:pt x="5" y="76"/>
                    </a:lnTo>
                    <a:lnTo>
                      <a:pt x="5" y="81"/>
                    </a:lnTo>
                    <a:lnTo>
                      <a:pt x="5" y="81"/>
                    </a:lnTo>
                    <a:lnTo>
                      <a:pt x="0" y="81"/>
                    </a:lnTo>
                    <a:lnTo>
                      <a:pt x="0" y="81"/>
                    </a:lnTo>
                    <a:lnTo>
                      <a:pt x="361" y="10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7" name="Oval 146">
                <a:extLst>
                  <a:ext uri="{FF2B5EF4-FFF2-40B4-BE49-F238E27FC236}">
                    <a16:creationId xmlns:a16="http://schemas.microsoft.com/office/drawing/2014/main" id="{11FEC9C4-E924-8E8F-0F66-D9F9011D1C19}"/>
                  </a:ext>
                </a:extLst>
              </p:cNvPr>
              <p:cNvSpPr>
                <a:spLocks noChangeArrowheads="1"/>
              </p:cNvSpPr>
              <p:nvPr/>
            </p:nvSpPr>
            <p:spPr bwMode="auto">
              <a:xfrm>
                <a:off x="2755" y="1335"/>
                <a:ext cx="452" cy="451"/>
              </a:xfrm>
              <a:prstGeom prst="ellipse">
                <a:avLst/>
              </a:prstGeom>
              <a:solidFill>
                <a:srgbClr val="FF00FF"/>
              </a:solidFill>
              <a:ln w="3175">
                <a:solidFill>
                  <a:srgbClr val="FF00FF"/>
                </a:solidFill>
                <a:prstDash val="solid"/>
                <a:round/>
                <a:headEnd/>
                <a:tailEnd/>
              </a:ln>
            </p:spPr>
            <p:txBody>
              <a:bodyPr rot="0" vert="horz" wrap="square" lIns="91440" tIns="45720" rIns="91440" bIns="45720" anchor="t" anchorCtr="0" upright="1">
                <a:noAutofit/>
              </a:bodyPr>
              <a:lstStyle/>
              <a:p>
                <a:endParaRPr lang="en-US"/>
              </a:p>
            </p:txBody>
          </p:sp>
          <p:sp>
            <p:nvSpPr>
              <p:cNvPr id="148" name="Freeform 850">
                <a:extLst>
                  <a:ext uri="{FF2B5EF4-FFF2-40B4-BE49-F238E27FC236}">
                    <a16:creationId xmlns:a16="http://schemas.microsoft.com/office/drawing/2014/main" id="{4C5A9423-1DD3-04EB-B390-682C985A56FD}"/>
                  </a:ext>
                </a:extLst>
              </p:cNvPr>
              <p:cNvSpPr>
                <a:spLocks/>
              </p:cNvSpPr>
              <p:nvPr/>
            </p:nvSpPr>
            <p:spPr bwMode="auto">
              <a:xfrm>
                <a:off x="2917" y="919"/>
                <a:ext cx="102" cy="497"/>
              </a:xfrm>
              <a:custGeom>
                <a:avLst/>
                <a:gdLst>
                  <a:gd name="T0" fmla="*/ 21 w 102"/>
                  <a:gd name="T1" fmla="*/ 471 h 497"/>
                  <a:gd name="T2" fmla="*/ 21 w 102"/>
                  <a:gd name="T3" fmla="*/ 477 h 497"/>
                  <a:gd name="T4" fmla="*/ 21 w 102"/>
                  <a:gd name="T5" fmla="*/ 482 h 497"/>
                  <a:gd name="T6" fmla="*/ 21 w 102"/>
                  <a:gd name="T7" fmla="*/ 482 h 497"/>
                  <a:gd name="T8" fmla="*/ 26 w 102"/>
                  <a:gd name="T9" fmla="*/ 487 h 497"/>
                  <a:gd name="T10" fmla="*/ 31 w 102"/>
                  <a:gd name="T11" fmla="*/ 487 h 497"/>
                  <a:gd name="T12" fmla="*/ 31 w 102"/>
                  <a:gd name="T13" fmla="*/ 492 h 497"/>
                  <a:gd name="T14" fmla="*/ 36 w 102"/>
                  <a:gd name="T15" fmla="*/ 492 h 497"/>
                  <a:gd name="T16" fmla="*/ 41 w 102"/>
                  <a:gd name="T17" fmla="*/ 497 h 497"/>
                  <a:gd name="T18" fmla="*/ 46 w 102"/>
                  <a:gd name="T19" fmla="*/ 497 h 497"/>
                  <a:gd name="T20" fmla="*/ 51 w 102"/>
                  <a:gd name="T21" fmla="*/ 497 h 497"/>
                  <a:gd name="T22" fmla="*/ 56 w 102"/>
                  <a:gd name="T23" fmla="*/ 497 h 497"/>
                  <a:gd name="T24" fmla="*/ 61 w 102"/>
                  <a:gd name="T25" fmla="*/ 497 h 497"/>
                  <a:gd name="T26" fmla="*/ 66 w 102"/>
                  <a:gd name="T27" fmla="*/ 497 h 497"/>
                  <a:gd name="T28" fmla="*/ 71 w 102"/>
                  <a:gd name="T29" fmla="*/ 497 h 497"/>
                  <a:gd name="T30" fmla="*/ 77 w 102"/>
                  <a:gd name="T31" fmla="*/ 492 h 497"/>
                  <a:gd name="T32" fmla="*/ 82 w 102"/>
                  <a:gd name="T33" fmla="*/ 492 h 497"/>
                  <a:gd name="T34" fmla="*/ 87 w 102"/>
                  <a:gd name="T35" fmla="*/ 492 h 497"/>
                  <a:gd name="T36" fmla="*/ 92 w 102"/>
                  <a:gd name="T37" fmla="*/ 487 h 497"/>
                  <a:gd name="T38" fmla="*/ 92 w 102"/>
                  <a:gd name="T39" fmla="*/ 487 h 497"/>
                  <a:gd name="T40" fmla="*/ 97 w 102"/>
                  <a:gd name="T41" fmla="*/ 482 h 497"/>
                  <a:gd name="T42" fmla="*/ 97 w 102"/>
                  <a:gd name="T43" fmla="*/ 477 h 497"/>
                  <a:gd name="T44" fmla="*/ 102 w 102"/>
                  <a:gd name="T45" fmla="*/ 477 h 497"/>
                  <a:gd name="T46" fmla="*/ 102 w 102"/>
                  <a:gd name="T47" fmla="*/ 471 h 497"/>
                  <a:gd name="T48" fmla="*/ 102 w 102"/>
                  <a:gd name="T49" fmla="*/ 471 h 497"/>
                  <a:gd name="T50" fmla="*/ 82 w 102"/>
                  <a:gd name="T51" fmla="*/ 5 h 497"/>
                  <a:gd name="T52" fmla="*/ 82 w 102"/>
                  <a:gd name="T53" fmla="*/ 5 h 497"/>
                  <a:gd name="T54" fmla="*/ 82 w 102"/>
                  <a:gd name="T55" fmla="*/ 10 h 497"/>
                  <a:gd name="T56" fmla="*/ 77 w 102"/>
                  <a:gd name="T57" fmla="*/ 10 h 497"/>
                  <a:gd name="T58" fmla="*/ 77 w 102"/>
                  <a:gd name="T59" fmla="*/ 15 h 497"/>
                  <a:gd name="T60" fmla="*/ 71 w 102"/>
                  <a:gd name="T61" fmla="*/ 20 h 497"/>
                  <a:gd name="T62" fmla="*/ 71 w 102"/>
                  <a:gd name="T63" fmla="*/ 20 h 497"/>
                  <a:gd name="T64" fmla="*/ 66 w 102"/>
                  <a:gd name="T65" fmla="*/ 25 h 497"/>
                  <a:gd name="T66" fmla="*/ 61 w 102"/>
                  <a:gd name="T67" fmla="*/ 25 h 497"/>
                  <a:gd name="T68" fmla="*/ 56 w 102"/>
                  <a:gd name="T69" fmla="*/ 25 h 497"/>
                  <a:gd name="T70" fmla="*/ 51 w 102"/>
                  <a:gd name="T71" fmla="*/ 25 h 497"/>
                  <a:gd name="T72" fmla="*/ 46 w 102"/>
                  <a:gd name="T73" fmla="*/ 30 h 497"/>
                  <a:gd name="T74" fmla="*/ 41 w 102"/>
                  <a:gd name="T75" fmla="*/ 30 h 497"/>
                  <a:gd name="T76" fmla="*/ 36 w 102"/>
                  <a:gd name="T77" fmla="*/ 30 h 497"/>
                  <a:gd name="T78" fmla="*/ 31 w 102"/>
                  <a:gd name="T79" fmla="*/ 25 h 497"/>
                  <a:gd name="T80" fmla="*/ 26 w 102"/>
                  <a:gd name="T81" fmla="*/ 25 h 497"/>
                  <a:gd name="T82" fmla="*/ 21 w 102"/>
                  <a:gd name="T83" fmla="*/ 25 h 497"/>
                  <a:gd name="T84" fmla="*/ 16 w 102"/>
                  <a:gd name="T85" fmla="*/ 25 h 497"/>
                  <a:gd name="T86" fmla="*/ 11 w 102"/>
                  <a:gd name="T87" fmla="*/ 20 h 497"/>
                  <a:gd name="T88" fmla="*/ 6 w 102"/>
                  <a:gd name="T89" fmla="*/ 20 h 497"/>
                  <a:gd name="T90" fmla="*/ 6 w 102"/>
                  <a:gd name="T91" fmla="*/ 15 h 497"/>
                  <a:gd name="T92" fmla="*/ 0 w 102"/>
                  <a:gd name="T93" fmla="*/ 15 h 497"/>
                  <a:gd name="T94" fmla="*/ 0 w 102"/>
                  <a:gd name="T95" fmla="*/ 10 h 497"/>
                  <a:gd name="T96" fmla="*/ 0 w 102"/>
                  <a:gd name="T97" fmla="*/ 5 h 497"/>
                  <a:gd name="T98" fmla="*/ 0 w 102"/>
                  <a:gd name="T99" fmla="*/ 5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497">
                    <a:moveTo>
                      <a:pt x="16" y="471"/>
                    </a:moveTo>
                    <a:lnTo>
                      <a:pt x="21" y="471"/>
                    </a:lnTo>
                    <a:lnTo>
                      <a:pt x="21" y="477"/>
                    </a:lnTo>
                    <a:lnTo>
                      <a:pt x="21" y="477"/>
                    </a:lnTo>
                    <a:lnTo>
                      <a:pt x="21" y="477"/>
                    </a:lnTo>
                    <a:lnTo>
                      <a:pt x="21" y="482"/>
                    </a:lnTo>
                    <a:lnTo>
                      <a:pt x="21" y="482"/>
                    </a:lnTo>
                    <a:lnTo>
                      <a:pt x="21" y="482"/>
                    </a:lnTo>
                    <a:lnTo>
                      <a:pt x="26" y="487"/>
                    </a:lnTo>
                    <a:lnTo>
                      <a:pt x="26" y="487"/>
                    </a:lnTo>
                    <a:lnTo>
                      <a:pt x="26" y="487"/>
                    </a:lnTo>
                    <a:lnTo>
                      <a:pt x="31" y="487"/>
                    </a:lnTo>
                    <a:lnTo>
                      <a:pt x="31" y="492"/>
                    </a:lnTo>
                    <a:lnTo>
                      <a:pt x="31" y="492"/>
                    </a:lnTo>
                    <a:lnTo>
                      <a:pt x="36" y="492"/>
                    </a:lnTo>
                    <a:lnTo>
                      <a:pt x="36" y="492"/>
                    </a:lnTo>
                    <a:lnTo>
                      <a:pt x="41" y="492"/>
                    </a:lnTo>
                    <a:lnTo>
                      <a:pt x="41" y="497"/>
                    </a:lnTo>
                    <a:lnTo>
                      <a:pt x="46" y="497"/>
                    </a:lnTo>
                    <a:lnTo>
                      <a:pt x="46" y="497"/>
                    </a:lnTo>
                    <a:lnTo>
                      <a:pt x="51" y="497"/>
                    </a:lnTo>
                    <a:lnTo>
                      <a:pt x="51" y="497"/>
                    </a:lnTo>
                    <a:lnTo>
                      <a:pt x="56" y="497"/>
                    </a:lnTo>
                    <a:lnTo>
                      <a:pt x="56" y="497"/>
                    </a:lnTo>
                    <a:lnTo>
                      <a:pt x="61" y="497"/>
                    </a:lnTo>
                    <a:lnTo>
                      <a:pt x="61" y="497"/>
                    </a:lnTo>
                    <a:lnTo>
                      <a:pt x="66" y="497"/>
                    </a:lnTo>
                    <a:lnTo>
                      <a:pt x="66" y="497"/>
                    </a:lnTo>
                    <a:lnTo>
                      <a:pt x="71" y="497"/>
                    </a:lnTo>
                    <a:lnTo>
                      <a:pt x="71" y="497"/>
                    </a:lnTo>
                    <a:lnTo>
                      <a:pt x="77" y="497"/>
                    </a:lnTo>
                    <a:lnTo>
                      <a:pt x="77" y="492"/>
                    </a:lnTo>
                    <a:lnTo>
                      <a:pt x="82" y="492"/>
                    </a:lnTo>
                    <a:lnTo>
                      <a:pt x="82" y="492"/>
                    </a:lnTo>
                    <a:lnTo>
                      <a:pt x="82" y="492"/>
                    </a:lnTo>
                    <a:lnTo>
                      <a:pt x="87" y="492"/>
                    </a:lnTo>
                    <a:lnTo>
                      <a:pt x="87" y="487"/>
                    </a:lnTo>
                    <a:lnTo>
                      <a:pt x="92" y="487"/>
                    </a:lnTo>
                    <a:lnTo>
                      <a:pt x="92" y="487"/>
                    </a:lnTo>
                    <a:lnTo>
                      <a:pt x="92" y="487"/>
                    </a:lnTo>
                    <a:lnTo>
                      <a:pt x="97" y="482"/>
                    </a:lnTo>
                    <a:lnTo>
                      <a:pt x="97" y="482"/>
                    </a:lnTo>
                    <a:lnTo>
                      <a:pt x="97" y="482"/>
                    </a:lnTo>
                    <a:lnTo>
                      <a:pt x="97" y="477"/>
                    </a:lnTo>
                    <a:lnTo>
                      <a:pt x="97" y="477"/>
                    </a:lnTo>
                    <a:lnTo>
                      <a:pt x="102" y="477"/>
                    </a:lnTo>
                    <a:lnTo>
                      <a:pt x="102" y="477"/>
                    </a:lnTo>
                    <a:lnTo>
                      <a:pt x="102" y="471"/>
                    </a:lnTo>
                    <a:lnTo>
                      <a:pt x="102" y="471"/>
                    </a:lnTo>
                    <a:lnTo>
                      <a:pt x="102" y="471"/>
                    </a:lnTo>
                    <a:lnTo>
                      <a:pt x="82" y="0"/>
                    </a:lnTo>
                    <a:lnTo>
                      <a:pt x="82" y="5"/>
                    </a:lnTo>
                    <a:lnTo>
                      <a:pt x="82" y="5"/>
                    </a:lnTo>
                    <a:lnTo>
                      <a:pt x="82" y="5"/>
                    </a:lnTo>
                    <a:lnTo>
                      <a:pt x="82" y="5"/>
                    </a:lnTo>
                    <a:lnTo>
                      <a:pt x="82" y="10"/>
                    </a:lnTo>
                    <a:lnTo>
                      <a:pt x="82" y="10"/>
                    </a:lnTo>
                    <a:lnTo>
                      <a:pt x="77" y="10"/>
                    </a:lnTo>
                    <a:lnTo>
                      <a:pt x="77" y="15"/>
                    </a:lnTo>
                    <a:lnTo>
                      <a:pt x="77" y="15"/>
                    </a:lnTo>
                    <a:lnTo>
                      <a:pt x="77" y="15"/>
                    </a:lnTo>
                    <a:lnTo>
                      <a:pt x="71" y="20"/>
                    </a:lnTo>
                    <a:lnTo>
                      <a:pt x="71" y="20"/>
                    </a:lnTo>
                    <a:lnTo>
                      <a:pt x="71" y="20"/>
                    </a:lnTo>
                    <a:lnTo>
                      <a:pt x="66" y="20"/>
                    </a:lnTo>
                    <a:lnTo>
                      <a:pt x="66" y="25"/>
                    </a:lnTo>
                    <a:lnTo>
                      <a:pt x="61" y="25"/>
                    </a:lnTo>
                    <a:lnTo>
                      <a:pt x="61" y="25"/>
                    </a:lnTo>
                    <a:lnTo>
                      <a:pt x="56" y="25"/>
                    </a:lnTo>
                    <a:lnTo>
                      <a:pt x="56" y="25"/>
                    </a:lnTo>
                    <a:lnTo>
                      <a:pt x="51" y="25"/>
                    </a:lnTo>
                    <a:lnTo>
                      <a:pt x="51" y="25"/>
                    </a:lnTo>
                    <a:lnTo>
                      <a:pt x="46" y="25"/>
                    </a:lnTo>
                    <a:lnTo>
                      <a:pt x="46" y="30"/>
                    </a:lnTo>
                    <a:lnTo>
                      <a:pt x="41" y="30"/>
                    </a:lnTo>
                    <a:lnTo>
                      <a:pt x="41" y="30"/>
                    </a:lnTo>
                    <a:lnTo>
                      <a:pt x="36" y="30"/>
                    </a:lnTo>
                    <a:lnTo>
                      <a:pt x="36" y="30"/>
                    </a:lnTo>
                    <a:lnTo>
                      <a:pt x="31" y="30"/>
                    </a:lnTo>
                    <a:lnTo>
                      <a:pt x="31" y="25"/>
                    </a:lnTo>
                    <a:lnTo>
                      <a:pt x="26" y="25"/>
                    </a:lnTo>
                    <a:lnTo>
                      <a:pt x="26" y="25"/>
                    </a:lnTo>
                    <a:lnTo>
                      <a:pt x="21" y="25"/>
                    </a:lnTo>
                    <a:lnTo>
                      <a:pt x="21" y="25"/>
                    </a:lnTo>
                    <a:lnTo>
                      <a:pt x="16" y="25"/>
                    </a:lnTo>
                    <a:lnTo>
                      <a:pt x="16" y="25"/>
                    </a:lnTo>
                    <a:lnTo>
                      <a:pt x="11" y="20"/>
                    </a:lnTo>
                    <a:lnTo>
                      <a:pt x="11" y="20"/>
                    </a:lnTo>
                    <a:lnTo>
                      <a:pt x="11" y="20"/>
                    </a:lnTo>
                    <a:lnTo>
                      <a:pt x="6" y="20"/>
                    </a:lnTo>
                    <a:lnTo>
                      <a:pt x="6" y="20"/>
                    </a:lnTo>
                    <a:lnTo>
                      <a:pt x="6" y="15"/>
                    </a:lnTo>
                    <a:lnTo>
                      <a:pt x="0" y="15"/>
                    </a:lnTo>
                    <a:lnTo>
                      <a:pt x="0" y="15"/>
                    </a:lnTo>
                    <a:lnTo>
                      <a:pt x="0" y="10"/>
                    </a:lnTo>
                    <a:lnTo>
                      <a:pt x="0" y="10"/>
                    </a:lnTo>
                    <a:lnTo>
                      <a:pt x="0" y="10"/>
                    </a:lnTo>
                    <a:lnTo>
                      <a:pt x="0" y="5"/>
                    </a:lnTo>
                    <a:lnTo>
                      <a:pt x="0" y="5"/>
                    </a:lnTo>
                    <a:lnTo>
                      <a:pt x="0" y="5"/>
                    </a:lnTo>
                    <a:lnTo>
                      <a:pt x="16" y="47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9" name="Freeform 851">
                <a:extLst>
                  <a:ext uri="{FF2B5EF4-FFF2-40B4-BE49-F238E27FC236}">
                    <a16:creationId xmlns:a16="http://schemas.microsoft.com/office/drawing/2014/main" id="{BCBDB7BA-D035-1E8D-9111-9C9C3685DE74}"/>
                  </a:ext>
                </a:extLst>
              </p:cNvPr>
              <p:cNvSpPr>
                <a:spLocks/>
              </p:cNvSpPr>
              <p:nvPr/>
            </p:nvSpPr>
            <p:spPr bwMode="auto">
              <a:xfrm>
                <a:off x="2978" y="1680"/>
                <a:ext cx="178" cy="467"/>
              </a:xfrm>
              <a:custGeom>
                <a:avLst/>
                <a:gdLst>
                  <a:gd name="T0" fmla="*/ 82 w 178"/>
                  <a:gd name="T1" fmla="*/ 15 h 467"/>
                  <a:gd name="T2" fmla="*/ 76 w 178"/>
                  <a:gd name="T3" fmla="*/ 15 h 467"/>
                  <a:gd name="T4" fmla="*/ 76 w 178"/>
                  <a:gd name="T5" fmla="*/ 10 h 467"/>
                  <a:gd name="T6" fmla="*/ 71 w 178"/>
                  <a:gd name="T7" fmla="*/ 10 h 467"/>
                  <a:gd name="T8" fmla="*/ 71 w 178"/>
                  <a:gd name="T9" fmla="*/ 5 h 467"/>
                  <a:gd name="T10" fmla="*/ 66 w 178"/>
                  <a:gd name="T11" fmla="*/ 5 h 467"/>
                  <a:gd name="T12" fmla="*/ 61 w 178"/>
                  <a:gd name="T13" fmla="*/ 0 h 467"/>
                  <a:gd name="T14" fmla="*/ 56 w 178"/>
                  <a:gd name="T15" fmla="*/ 0 h 467"/>
                  <a:gd name="T16" fmla="*/ 51 w 178"/>
                  <a:gd name="T17" fmla="*/ 0 h 467"/>
                  <a:gd name="T18" fmla="*/ 46 w 178"/>
                  <a:gd name="T19" fmla="*/ 0 h 467"/>
                  <a:gd name="T20" fmla="*/ 41 w 178"/>
                  <a:gd name="T21" fmla="*/ 0 h 467"/>
                  <a:gd name="T22" fmla="*/ 36 w 178"/>
                  <a:gd name="T23" fmla="*/ 0 h 467"/>
                  <a:gd name="T24" fmla="*/ 31 w 178"/>
                  <a:gd name="T25" fmla="*/ 0 h 467"/>
                  <a:gd name="T26" fmla="*/ 26 w 178"/>
                  <a:gd name="T27" fmla="*/ 0 h 467"/>
                  <a:gd name="T28" fmla="*/ 21 w 178"/>
                  <a:gd name="T29" fmla="*/ 5 h 467"/>
                  <a:gd name="T30" fmla="*/ 16 w 178"/>
                  <a:gd name="T31" fmla="*/ 5 h 467"/>
                  <a:gd name="T32" fmla="*/ 10 w 178"/>
                  <a:gd name="T33" fmla="*/ 10 h 467"/>
                  <a:gd name="T34" fmla="*/ 10 w 178"/>
                  <a:gd name="T35" fmla="*/ 10 h 467"/>
                  <a:gd name="T36" fmla="*/ 5 w 178"/>
                  <a:gd name="T37" fmla="*/ 15 h 467"/>
                  <a:gd name="T38" fmla="*/ 5 w 178"/>
                  <a:gd name="T39" fmla="*/ 20 h 467"/>
                  <a:gd name="T40" fmla="*/ 0 w 178"/>
                  <a:gd name="T41" fmla="*/ 20 h 467"/>
                  <a:gd name="T42" fmla="*/ 0 w 178"/>
                  <a:gd name="T43" fmla="*/ 25 h 467"/>
                  <a:gd name="T44" fmla="*/ 0 w 178"/>
                  <a:gd name="T45" fmla="*/ 30 h 467"/>
                  <a:gd name="T46" fmla="*/ 0 w 178"/>
                  <a:gd name="T47" fmla="*/ 35 h 467"/>
                  <a:gd name="T48" fmla="*/ 0 w 178"/>
                  <a:gd name="T49" fmla="*/ 35 h 467"/>
                  <a:gd name="T50" fmla="*/ 97 w 178"/>
                  <a:gd name="T51" fmla="*/ 467 h 467"/>
                  <a:gd name="T52" fmla="*/ 97 w 178"/>
                  <a:gd name="T53" fmla="*/ 462 h 467"/>
                  <a:gd name="T54" fmla="*/ 97 w 178"/>
                  <a:gd name="T55" fmla="*/ 456 h 467"/>
                  <a:gd name="T56" fmla="*/ 97 w 178"/>
                  <a:gd name="T57" fmla="*/ 451 h 467"/>
                  <a:gd name="T58" fmla="*/ 102 w 178"/>
                  <a:gd name="T59" fmla="*/ 451 h 467"/>
                  <a:gd name="T60" fmla="*/ 102 w 178"/>
                  <a:gd name="T61" fmla="*/ 446 h 467"/>
                  <a:gd name="T62" fmla="*/ 107 w 178"/>
                  <a:gd name="T63" fmla="*/ 441 h 467"/>
                  <a:gd name="T64" fmla="*/ 107 w 178"/>
                  <a:gd name="T65" fmla="*/ 436 h 467"/>
                  <a:gd name="T66" fmla="*/ 112 w 178"/>
                  <a:gd name="T67" fmla="*/ 436 h 467"/>
                  <a:gd name="T68" fmla="*/ 117 w 178"/>
                  <a:gd name="T69" fmla="*/ 431 h 467"/>
                  <a:gd name="T70" fmla="*/ 122 w 178"/>
                  <a:gd name="T71" fmla="*/ 431 h 467"/>
                  <a:gd name="T72" fmla="*/ 127 w 178"/>
                  <a:gd name="T73" fmla="*/ 431 h 467"/>
                  <a:gd name="T74" fmla="*/ 132 w 178"/>
                  <a:gd name="T75" fmla="*/ 426 h 467"/>
                  <a:gd name="T76" fmla="*/ 137 w 178"/>
                  <a:gd name="T77" fmla="*/ 426 h 467"/>
                  <a:gd name="T78" fmla="*/ 142 w 178"/>
                  <a:gd name="T79" fmla="*/ 426 h 467"/>
                  <a:gd name="T80" fmla="*/ 147 w 178"/>
                  <a:gd name="T81" fmla="*/ 426 h 467"/>
                  <a:gd name="T82" fmla="*/ 153 w 178"/>
                  <a:gd name="T83" fmla="*/ 426 h 467"/>
                  <a:gd name="T84" fmla="*/ 158 w 178"/>
                  <a:gd name="T85" fmla="*/ 426 h 467"/>
                  <a:gd name="T86" fmla="*/ 163 w 178"/>
                  <a:gd name="T87" fmla="*/ 431 h 467"/>
                  <a:gd name="T88" fmla="*/ 168 w 178"/>
                  <a:gd name="T89" fmla="*/ 431 h 467"/>
                  <a:gd name="T90" fmla="*/ 173 w 178"/>
                  <a:gd name="T91" fmla="*/ 436 h 467"/>
                  <a:gd name="T92" fmla="*/ 173 w 178"/>
                  <a:gd name="T93" fmla="*/ 436 h 467"/>
                  <a:gd name="T94" fmla="*/ 178 w 178"/>
                  <a:gd name="T95" fmla="*/ 441 h 467"/>
                  <a:gd name="T96" fmla="*/ 178 w 178"/>
                  <a:gd name="T97" fmla="*/ 446 h 467"/>
                  <a:gd name="T98" fmla="*/ 178 w 178"/>
                  <a:gd name="T99" fmla="*/ 44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467">
                    <a:moveTo>
                      <a:pt x="82" y="20"/>
                    </a:moveTo>
                    <a:lnTo>
                      <a:pt x="82" y="15"/>
                    </a:lnTo>
                    <a:lnTo>
                      <a:pt x="76" y="15"/>
                    </a:lnTo>
                    <a:lnTo>
                      <a:pt x="76" y="15"/>
                    </a:lnTo>
                    <a:lnTo>
                      <a:pt x="76" y="10"/>
                    </a:lnTo>
                    <a:lnTo>
                      <a:pt x="76" y="10"/>
                    </a:lnTo>
                    <a:lnTo>
                      <a:pt x="76" y="10"/>
                    </a:lnTo>
                    <a:lnTo>
                      <a:pt x="71" y="10"/>
                    </a:lnTo>
                    <a:lnTo>
                      <a:pt x="71" y="5"/>
                    </a:lnTo>
                    <a:lnTo>
                      <a:pt x="71" y="5"/>
                    </a:lnTo>
                    <a:lnTo>
                      <a:pt x="66" y="5"/>
                    </a:lnTo>
                    <a:lnTo>
                      <a:pt x="66" y="5"/>
                    </a:lnTo>
                    <a:lnTo>
                      <a:pt x="61"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1" y="0"/>
                    </a:lnTo>
                    <a:lnTo>
                      <a:pt x="31" y="0"/>
                    </a:lnTo>
                    <a:lnTo>
                      <a:pt x="26" y="0"/>
                    </a:lnTo>
                    <a:lnTo>
                      <a:pt x="26" y="0"/>
                    </a:lnTo>
                    <a:lnTo>
                      <a:pt x="21" y="5"/>
                    </a:lnTo>
                    <a:lnTo>
                      <a:pt x="21" y="5"/>
                    </a:lnTo>
                    <a:lnTo>
                      <a:pt x="16" y="5"/>
                    </a:lnTo>
                    <a:lnTo>
                      <a:pt x="16" y="5"/>
                    </a:lnTo>
                    <a:lnTo>
                      <a:pt x="10" y="10"/>
                    </a:lnTo>
                    <a:lnTo>
                      <a:pt x="10" y="10"/>
                    </a:lnTo>
                    <a:lnTo>
                      <a:pt x="10" y="10"/>
                    </a:lnTo>
                    <a:lnTo>
                      <a:pt x="5" y="15"/>
                    </a:lnTo>
                    <a:lnTo>
                      <a:pt x="5" y="15"/>
                    </a:lnTo>
                    <a:lnTo>
                      <a:pt x="5" y="15"/>
                    </a:lnTo>
                    <a:lnTo>
                      <a:pt x="5" y="20"/>
                    </a:lnTo>
                    <a:lnTo>
                      <a:pt x="0" y="20"/>
                    </a:lnTo>
                    <a:lnTo>
                      <a:pt x="0" y="20"/>
                    </a:lnTo>
                    <a:lnTo>
                      <a:pt x="0" y="25"/>
                    </a:lnTo>
                    <a:lnTo>
                      <a:pt x="0" y="25"/>
                    </a:lnTo>
                    <a:lnTo>
                      <a:pt x="0" y="30"/>
                    </a:lnTo>
                    <a:lnTo>
                      <a:pt x="0" y="30"/>
                    </a:lnTo>
                    <a:lnTo>
                      <a:pt x="0" y="30"/>
                    </a:lnTo>
                    <a:lnTo>
                      <a:pt x="0" y="35"/>
                    </a:lnTo>
                    <a:lnTo>
                      <a:pt x="0" y="35"/>
                    </a:lnTo>
                    <a:lnTo>
                      <a:pt x="0" y="35"/>
                    </a:lnTo>
                    <a:lnTo>
                      <a:pt x="97" y="467"/>
                    </a:lnTo>
                    <a:lnTo>
                      <a:pt x="97" y="467"/>
                    </a:lnTo>
                    <a:lnTo>
                      <a:pt x="97" y="462"/>
                    </a:lnTo>
                    <a:lnTo>
                      <a:pt x="97" y="462"/>
                    </a:lnTo>
                    <a:lnTo>
                      <a:pt x="97" y="456"/>
                    </a:lnTo>
                    <a:lnTo>
                      <a:pt x="97" y="456"/>
                    </a:lnTo>
                    <a:lnTo>
                      <a:pt x="97" y="456"/>
                    </a:lnTo>
                    <a:lnTo>
                      <a:pt x="97" y="451"/>
                    </a:lnTo>
                    <a:lnTo>
                      <a:pt x="97" y="451"/>
                    </a:lnTo>
                    <a:lnTo>
                      <a:pt x="102" y="451"/>
                    </a:lnTo>
                    <a:lnTo>
                      <a:pt x="102" y="446"/>
                    </a:lnTo>
                    <a:lnTo>
                      <a:pt x="102" y="446"/>
                    </a:lnTo>
                    <a:lnTo>
                      <a:pt x="102" y="441"/>
                    </a:lnTo>
                    <a:lnTo>
                      <a:pt x="107" y="441"/>
                    </a:lnTo>
                    <a:lnTo>
                      <a:pt x="107" y="441"/>
                    </a:lnTo>
                    <a:lnTo>
                      <a:pt x="107" y="436"/>
                    </a:lnTo>
                    <a:lnTo>
                      <a:pt x="112" y="436"/>
                    </a:lnTo>
                    <a:lnTo>
                      <a:pt x="112" y="436"/>
                    </a:lnTo>
                    <a:lnTo>
                      <a:pt x="117" y="436"/>
                    </a:lnTo>
                    <a:lnTo>
                      <a:pt x="117" y="431"/>
                    </a:lnTo>
                    <a:lnTo>
                      <a:pt x="122" y="431"/>
                    </a:lnTo>
                    <a:lnTo>
                      <a:pt x="122" y="431"/>
                    </a:lnTo>
                    <a:lnTo>
                      <a:pt x="122" y="431"/>
                    </a:lnTo>
                    <a:lnTo>
                      <a:pt x="127" y="431"/>
                    </a:lnTo>
                    <a:lnTo>
                      <a:pt x="132" y="426"/>
                    </a:lnTo>
                    <a:lnTo>
                      <a:pt x="132" y="426"/>
                    </a:lnTo>
                    <a:lnTo>
                      <a:pt x="137" y="426"/>
                    </a:lnTo>
                    <a:lnTo>
                      <a:pt x="137" y="426"/>
                    </a:lnTo>
                    <a:lnTo>
                      <a:pt x="142" y="426"/>
                    </a:lnTo>
                    <a:lnTo>
                      <a:pt x="142" y="426"/>
                    </a:lnTo>
                    <a:lnTo>
                      <a:pt x="147" y="426"/>
                    </a:lnTo>
                    <a:lnTo>
                      <a:pt x="147" y="426"/>
                    </a:lnTo>
                    <a:lnTo>
                      <a:pt x="153" y="426"/>
                    </a:lnTo>
                    <a:lnTo>
                      <a:pt x="153" y="426"/>
                    </a:lnTo>
                    <a:lnTo>
                      <a:pt x="158" y="426"/>
                    </a:lnTo>
                    <a:lnTo>
                      <a:pt x="158" y="426"/>
                    </a:lnTo>
                    <a:lnTo>
                      <a:pt x="163" y="431"/>
                    </a:lnTo>
                    <a:lnTo>
                      <a:pt x="163" y="431"/>
                    </a:lnTo>
                    <a:lnTo>
                      <a:pt x="163" y="431"/>
                    </a:lnTo>
                    <a:lnTo>
                      <a:pt x="168" y="431"/>
                    </a:lnTo>
                    <a:lnTo>
                      <a:pt x="168" y="431"/>
                    </a:lnTo>
                    <a:lnTo>
                      <a:pt x="173" y="436"/>
                    </a:lnTo>
                    <a:lnTo>
                      <a:pt x="173" y="436"/>
                    </a:lnTo>
                    <a:lnTo>
                      <a:pt x="173" y="436"/>
                    </a:lnTo>
                    <a:lnTo>
                      <a:pt x="173" y="441"/>
                    </a:lnTo>
                    <a:lnTo>
                      <a:pt x="178" y="441"/>
                    </a:lnTo>
                    <a:lnTo>
                      <a:pt x="178" y="441"/>
                    </a:lnTo>
                    <a:lnTo>
                      <a:pt x="178" y="446"/>
                    </a:lnTo>
                    <a:lnTo>
                      <a:pt x="178" y="446"/>
                    </a:lnTo>
                    <a:lnTo>
                      <a:pt x="178" y="446"/>
                    </a:lnTo>
                    <a:lnTo>
                      <a:pt x="82"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0" name="Freeform 852">
                <a:extLst>
                  <a:ext uri="{FF2B5EF4-FFF2-40B4-BE49-F238E27FC236}">
                    <a16:creationId xmlns:a16="http://schemas.microsoft.com/office/drawing/2014/main" id="{1F90B703-55A7-97FF-40E0-9BA94191C7A0}"/>
                  </a:ext>
                </a:extLst>
              </p:cNvPr>
              <p:cNvSpPr>
                <a:spLocks/>
              </p:cNvSpPr>
              <p:nvPr/>
            </p:nvSpPr>
            <p:spPr bwMode="auto">
              <a:xfrm>
                <a:off x="2085" y="1543"/>
                <a:ext cx="690" cy="152"/>
              </a:xfrm>
              <a:custGeom>
                <a:avLst/>
                <a:gdLst>
                  <a:gd name="T0" fmla="*/ 685 w 690"/>
                  <a:gd name="T1" fmla="*/ 81 h 152"/>
                  <a:gd name="T2" fmla="*/ 690 w 690"/>
                  <a:gd name="T3" fmla="*/ 81 h 152"/>
                  <a:gd name="T4" fmla="*/ 690 w 690"/>
                  <a:gd name="T5" fmla="*/ 81 h 152"/>
                  <a:gd name="T6" fmla="*/ 690 w 690"/>
                  <a:gd name="T7" fmla="*/ 76 h 152"/>
                  <a:gd name="T8" fmla="*/ 690 w 690"/>
                  <a:gd name="T9" fmla="*/ 76 h 152"/>
                  <a:gd name="T10" fmla="*/ 690 w 690"/>
                  <a:gd name="T11" fmla="*/ 71 h 152"/>
                  <a:gd name="T12" fmla="*/ 690 w 690"/>
                  <a:gd name="T13" fmla="*/ 66 h 152"/>
                  <a:gd name="T14" fmla="*/ 690 w 690"/>
                  <a:gd name="T15" fmla="*/ 66 h 152"/>
                  <a:gd name="T16" fmla="*/ 690 w 690"/>
                  <a:gd name="T17" fmla="*/ 61 h 152"/>
                  <a:gd name="T18" fmla="*/ 690 w 690"/>
                  <a:gd name="T19" fmla="*/ 56 h 152"/>
                  <a:gd name="T20" fmla="*/ 690 w 690"/>
                  <a:gd name="T21" fmla="*/ 50 h 152"/>
                  <a:gd name="T22" fmla="*/ 690 w 690"/>
                  <a:gd name="T23" fmla="*/ 45 h 152"/>
                  <a:gd name="T24" fmla="*/ 690 w 690"/>
                  <a:gd name="T25" fmla="*/ 40 h 152"/>
                  <a:gd name="T26" fmla="*/ 690 w 690"/>
                  <a:gd name="T27" fmla="*/ 35 h 152"/>
                  <a:gd name="T28" fmla="*/ 690 w 690"/>
                  <a:gd name="T29" fmla="*/ 30 h 152"/>
                  <a:gd name="T30" fmla="*/ 690 w 690"/>
                  <a:gd name="T31" fmla="*/ 25 h 152"/>
                  <a:gd name="T32" fmla="*/ 685 w 690"/>
                  <a:gd name="T33" fmla="*/ 20 h 152"/>
                  <a:gd name="T34" fmla="*/ 685 w 690"/>
                  <a:gd name="T35" fmla="*/ 15 h 152"/>
                  <a:gd name="T36" fmla="*/ 685 w 690"/>
                  <a:gd name="T37" fmla="*/ 10 h 152"/>
                  <a:gd name="T38" fmla="*/ 685 w 690"/>
                  <a:gd name="T39" fmla="*/ 10 h 152"/>
                  <a:gd name="T40" fmla="*/ 680 w 690"/>
                  <a:gd name="T41" fmla="*/ 5 h 152"/>
                  <a:gd name="T42" fmla="*/ 680 w 690"/>
                  <a:gd name="T43" fmla="*/ 5 h 152"/>
                  <a:gd name="T44" fmla="*/ 680 w 690"/>
                  <a:gd name="T45" fmla="*/ 0 h 152"/>
                  <a:gd name="T46" fmla="*/ 680 w 690"/>
                  <a:gd name="T47" fmla="*/ 0 h 152"/>
                  <a:gd name="T48" fmla="*/ 680 w 690"/>
                  <a:gd name="T49" fmla="*/ 0 h 152"/>
                  <a:gd name="T50" fmla="*/ 0 w 690"/>
                  <a:gd name="T51" fmla="*/ 71 h 152"/>
                  <a:gd name="T52" fmla="*/ 0 w 690"/>
                  <a:gd name="T53" fmla="*/ 71 h 152"/>
                  <a:gd name="T54" fmla="*/ 0 w 690"/>
                  <a:gd name="T55" fmla="*/ 71 h 152"/>
                  <a:gd name="T56" fmla="*/ 5 w 690"/>
                  <a:gd name="T57" fmla="*/ 76 h 152"/>
                  <a:gd name="T58" fmla="*/ 5 w 690"/>
                  <a:gd name="T59" fmla="*/ 76 h 152"/>
                  <a:gd name="T60" fmla="*/ 5 w 690"/>
                  <a:gd name="T61" fmla="*/ 81 h 152"/>
                  <a:gd name="T62" fmla="*/ 5 w 690"/>
                  <a:gd name="T63" fmla="*/ 86 h 152"/>
                  <a:gd name="T64" fmla="*/ 5 w 690"/>
                  <a:gd name="T65" fmla="*/ 86 h 152"/>
                  <a:gd name="T66" fmla="*/ 10 w 690"/>
                  <a:gd name="T67" fmla="*/ 91 h 152"/>
                  <a:gd name="T68" fmla="*/ 10 w 690"/>
                  <a:gd name="T69" fmla="*/ 96 h 152"/>
                  <a:gd name="T70" fmla="*/ 10 w 690"/>
                  <a:gd name="T71" fmla="*/ 101 h 152"/>
                  <a:gd name="T72" fmla="*/ 10 w 690"/>
                  <a:gd name="T73" fmla="*/ 106 h 152"/>
                  <a:gd name="T74" fmla="*/ 10 w 690"/>
                  <a:gd name="T75" fmla="*/ 111 h 152"/>
                  <a:gd name="T76" fmla="*/ 10 w 690"/>
                  <a:gd name="T77" fmla="*/ 116 h 152"/>
                  <a:gd name="T78" fmla="*/ 10 w 690"/>
                  <a:gd name="T79" fmla="*/ 122 h 152"/>
                  <a:gd name="T80" fmla="*/ 10 w 690"/>
                  <a:gd name="T81" fmla="*/ 127 h 152"/>
                  <a:gd name="T82" fmla="*/ 10 w 690"/>
                  <a:gd name="T83" fmla="*/ 132 h 152"/>
                  <a:gd name="T84" fmla="*/ 10 w 690"/>
                  <a:gd name="T85" fmla="*/ 137 h 152"/>
                  <a:gd name="T86" fmla="*/ 10 w 690"/>
                  <a:gd name="T87" fmla="*/ 142 h 152"/>
                  <a:gd name="T88" fmla="*/ 10 w 690"/>
                  <a:gd name="T89" fmla="*/ 147 h 152"/>
                  <a:gd name="T90" fmla="*/ 10 w 690"/>
                  <a:gd name="T91" fmla="*/ 147 h 152"/>
                  <a:gd name="T92" fmla="*/ 10 w 690"/>
                  <a:gd name="T93" fmla="*/ 152 h 152"/>
                  <a:gd name="T94" fmla="*/ 10 w 690"/>
                  <a:gd name="T95" fmla="*/ 152 h 152"/>
                  <a:gd name="T96" fmla="*/ 10 w 690"/>
                  <a:gd name="T97" fmla="*/ 152 h 152"/>
                  <a:gd name="T98" fmla="*/ 10 w 690"/>
                  <a:gd name="T9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0" h="152">
                    <a:moveTo>
                      <a:pt x="685" y="81"/>
                    </a:moveTo>
                    <a:lnTo>
                      <a:pt x="685" y="81"/>
                    </a:lnTo>
                    <a:lnTo>
                      <a:pt x="685" y="81"/>
                    </a:lnTo>
                    <a:lnTo>
                      <a:pt x="690" y="81"/>
                    </a:lnTo>
                    <a:lnTo>
                      <a:pt x="690" y="81"/>
                    </a:lnTo>
                    <a:lnTo>
                      <a:pt x="690" y="81"/>
                    </a:lnTo>
                    <a:lnTo>
                      <a:pt x="690" y="81"/>
                    </a:lnTo>
                    <a:lnTo>
                      <a:pt x="690" y="76"/>
                    </a:lnTo>
                    <a:lnTo>
                      <a:pt x="690" y="76"/>
                    </a:lnTo>
                    <a:lnTo>
                      <a:pt x="690" y="76"/>
                    </a:lnTo>
                    <a:lnTo>
                      <a:pt x="690" y="71"/>
                    </a:lnTo>
                    <a:lnTo>
                      <a:pt x="690" y="71"/>
                    </a:lnTo>
                    <a:lnTo>
                      <a:pt x="690" y="71"/>
                    </a:lnTo>
                    <a:lnTo>
                      <a:pt x="690" y="66"/>
                    </a:lnTo>
                    <a:lnTo>
                      <a:pt x="690" y="66"/>
                    </a:lnTo>
                    <a:lnTo>
                      <a:pt x="690" y="66"/>
                    </a:lnTo>
                    <a:lnTo>
                      <a:pt x="690" y="61"/>
                    </a:lnTo>
                    <a:lnTo>
                      <a:pt x="690" y="61"/>
                    </a:lnTo>
                    <a:lnTo>
                      <a:pt x="690" y="56"/>
                    </a:lnTo>
                    <a:lnTo>
                      <a:pt x="690" y="56"/>
                    </a:lnTo>
                    <a:lnTo>
                      <a:pt x="690" y="50"/>
                    </a:lnTo>
                    <a:lnTo>
                      <a:pt x="690" y="50"/>
                    </a:lnTo>
                    <a:lnTo>
                      <a:pt x="690" y="45"/>
                    </a:lnTo>
                    <a:lnTo>
                      <a:pt x="690" y="45"/>
                    </a:lnTo>
                    <a:lnTo>
                      <a:pt x="690" y="40"/>
                    </a:lnTo>
                    <a:lnTo>
                      <a:pt x="690" y="40"/>
                    </a:lnTo>
                    <a:lnTo>
                      <a:pt x="690" y="35"/>
                    </a:lnTo>
                    <a:lnTo>
                      <a:pt x="690" y="35"/>
                    </a:lnTo>
                    <a:lnTo>
                      <a:pt x="690" y="30"/>
                    </a:lnTo>
                    <a:lnTo>
                      <a:pt x="690" y="30"/>
                    </a:lnTo>
                    <a:lnTo>
                      <a:pt x="690" y="25"/>
                    </a:lnTo>
                    <a:lnTo>
                      <a:pt x="690" y="25"/>
                    </a:lnTo>
                    <a:lnTo>
                      <a:pt x="685" y="20"/>
                    </a:lnTo>
                    <a:lnTo>
                      <a:pt x="685" y="20"/>
                    </a:lnTo>
                    <a:lnTo>
                      <a:pt x="685" y="15"/>
                    </a:lnTo>
                    <a:lnTo>
                      <a:pt x="685" y="15"/>
                    </a:lnTo>
                    <a:lnTo>
                      <a:pt x="685" y="15"/>
                    </a:lnTo>
                    <a:lnTo>
                      <a:pt x="685" y="10"/>
                    </a:lnTo>
                    <a:lnTo>
                      <a:pt x="685" y="10"/>
                    </a:lnTo>
                    <a:lnTo>
                      <a:pt x="685" y="10"/>
                    </a:lnTo>
                    <a:lnTo>
                      <a:pt x="685" y="5"/>
                    </a:lnTo>
                    <a:lnTo>
                      <a:pt x="680" y="5"/>
                    </a:lnTo>
                    <a:lnTo>
                      <a:pt x="680" y="5"/>
                    </a:lnTo>
                    <a:lnTo>
                      <a:pt x="680" y="5"/>
                    </a:lnTo>
                    <a:lnTo>
                      <a:pt x="680" y="0"/>
                    </a:lnTo>
                    <a:lnTo>
                      <a:pt x="680" y="0"/>
                    </a:lnTo>
                    <a:lnTo>
                      <a:pt x="680" y="0"/>
                    </a:lnTo>
                    <a:lnTo>
                      <a:pt x="680" y="0"/>
                    </a:lnTo>
                    <a:lnTo>
                      <a:pt x="680" y="0"/>
                    </a:lnTo>
                    <a:lnTo>
                      <a:pt x="680" y="0"/>
                    </a:lnTo>
                    <a:lnTo>
                      <a:pt x="0" y="71"/>
                    </a:lnTo>
                    <a:lnTo>
                      <a:pt x="0" y="71"/>
                    </a:lnTo>
                    <a:lnTo>
                      <a:pt x="0" y="71"/>
                    </a:lnTo>
                    <a:lnTo>
                      <a:pt x="0" y="71"/>
                    </a:lnTo>
                    <a:lnTo>
                      <a:pt x="0" y="71"/>
                    </a:lnTo>
                    <a:lnTo>
                      <a:pt x="0" y="71"/>
                    </a:lnTo>
                    <a:lnTo>
                      <a:pt x="0" y="76"/>
                    </a:lnTo>
                    <a:lnTo>
                      <a:pt x="5" y="76"/>
                    </a:lnTo>
                    <a:lnTo>
                      <a:pt x="5" y="76"/>
                    </a:lnTo>
                    <a:lnTo>
                      <a:pt x="5" y="76"/>
                    </a:lnTo>
                    <a:lnTo>
                      <a:pt x="5" y="81"/>
                    </a:lnTo>
                    <a:lnTo>
                      <a:pt x="5" y="81"/>
                    </a:lnTo>
                    <a:lnTo>
                      <a:pt x="5" y="81"/>
                    </a:lnTo>
                    <a:lnTo>
                      <a:pt x="5" y="86"/>
                    </a:lnTo>
                    <a:lnTo>
                      <a:pt x="5" y="86"/>
                    </a:lnTo>
                    <a:lnTo>
                      <a:pt x="5" y="86"/>
                    </a:lnTo>
                    <a:lnTo>
                      <a:pt x="5" y="91"/>
                    </a:lnTo>
                    <a:lnTo>
                      <a:pt x="10" y="91"/>
                    </a:lnTo>
                    <a:lnTo>
                      <a:pt x="10" y="96"/>
                    </a:lnTo>
                    <a:lnTo>
                      <a:pt x="10" y="96"/>
                    </a:lnTo>
                    <a:lnTo>
                      <a:pt x="10" y="101"/>
                    </a:lnTo>
                    <a:lnTo>
                      <a:pt x="10" y="101"/>
                    </a:lnTo>
                    <a:lnTo>
                      <a:pt x="10" y="106"/>
                    </a:lnTo>
                    <a:lnTo>
                      <a:pt x="10" y="106"/>
                    </a:lnTo>
                    <a:lnTo>
                      <a:pt x="10" y="111"/>
                    </a:lnTo>
                    <a:lnTo>
                      <a:pt x="10" y="111"/>
                    </a:lnTo>
                    <a:lnTo>
                      <a:pt x="10" y="116"/>
                    </a:lnTo>
                    <a:lnTo>
                      <a:pt x="10" y="116"/>
                    </a:lnTo>
                    <a:lnTo>
                      <a:pt x="10" y="122"/>
                    </a:lnTo>
                    <a:lnTo>
                      <a:pt x="10" y="122"/>
                    </a:lnTo>
                    <a:lnTo>
                      <a:pt x="10" y="127"/>
                    </a:lnTo>
                    <a:lnTo>
                      <a:pt x="10" y="127"/>
                    </a:lnTo>
                    <a:lnTo>
                      <a:pt x="10" y="132"/>
                    </a:lnTo>
                    <a:lnTo>
                      <a:pt x="10" y="132"/>
                    </a:lnTo>
                    <a:lnTo>
                      <a:pt x="10" y="137"/>
                    </a:lnTo>
                    <a:lnTo>
                      <a:pt x="10" y="137"/>
                    </a:lnTo>
                    <a:lnTo>
                      <a:pt x="10" y="137"/>
                    </a:lnTo>
                    <a:lnTo>
                      <a:pt x="10" y="142"/>
                    </a:lnTo>
                    <a:lnTo>
                      <a:pt x="10" y="142"/>
                    </a:lnTo>
                    <a:lnTo>
                      <a:pt x="10" y="147"/>
                    </a:lnTo>
                    <a:lnTo>
                      <a:pt x="10" y="147"/>
                    </a:lnTo>
                    <a:lnTo>
                      <a:pt x="10" y="147"/>
                    </a:lnTo>
                    <a:lnTo>
                      <a:pt x="10" y="147"/>
                    </a:lnTo>
                    <a:lnTo>
                      <a:pt x="10" y="152"/>
                    </a:lnTo>
                    <a:lnTo>
                      <a:pt x="10" y="152"/>
                    </a:lnTo>
                    <a:lnTo>
                      <a:pt x="10" y="152"/>
                    </a:lnTo>
                    <a:lnTo>
                      <a:pt x="10" y="152"/>
                    </a:lnTo>
                    <a:lnTo>
                      <a:pt x="10" y="152"/>
                    </a:lnTo>
                    <a:lnTo>
                      <a:pt x="10" y="152"/>
                    </a:lnTo>
                    <a:lnTo>
                      <a:pt x="10" y="152"/>
                    </a:lnTo>
                    <a:lnTo>
                      <a:pt x="685" y="8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1" name="Oval 150">
                <a:extLst>
                  <a:ext uri="{FF2B5EF4-FFF2-40B4-BE49-F238E27FC236}">
                    <a16:creationId xmlns:a16="http://schemas.microsoft.com/office/drawing/2014/main" id="{B77AD86C-2B92-7C69-C112-DA15504C1476}"/>
                  </a:ext>
                </a:extLst>
              </p:cNvPr>
              <p:cNvSpPr>
                <a:spLocks noChangeArrowheads="1"/>
              </p:cNvSpPr>
              <p:nvPr/>
            </p:nvSpPr>
            <p:spPr bwMode="auto">
              <a:xfrm>
                <a:off x="4866" y="1056"/>
                <a:ext cx="259" cy="258"/>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152" name="Freeform 854">
                <a:extLst>
                  <a:ext uri="{FF2B5EF4-FFF2-40B4-BE49-F238E27FC236}">
                    <a16:creationId xmlns:a16="http://schemas.microsoft.com/office/drawing/2014/main" id="{2A918DAD-BB53-FE12-4FE6-014EDE036DF9}"/>
                  </a:ext>
                </a:extLst>
              </p:cNvPr>
              <p:cNvSpPr>
                <a:spLocks/>
              </p:cNvSpPr>
              <p:nvPr/>
            </p:nvSpPr>
            <p:spPr bwMode="auto">
              <a:xfrm>
                <a:off x="4795" y="913"/>
                <a:ext cx="203" cy="249"/>
              </a:xfrm>
              <a:custGeom>
                <a:avLst/>
                <a:gdLst>
                  <a:gd name="T0" fmla="*/ 127 w 203"/>
                  <a:gd name="T1" fmla="*/ 234 h 249"/>
                  <a:gd name="T2" fmla="*/ 132 w 203"/>
                  <a:gd name="T3" fmla="*/ 239 h 249"/>
                  <a:gd name="T4" fmla="*/ 132 w 203"/>
                  <a:gd name="T5" fmla="*/ 244 h 249"/>
                  <a:gd name="T6" fmla="*/ 137 w 203"/>
                  <a:gd name="T7" fmla="*/ 244 h 249"/>
                  <a:gd name="T8" fmla="*/ 142 w 203"/>
                  <a:gd name="T9" fmla="*/ 244 h 249"/>
                  <a:gd name="T10" fmla="*/ 147 w 203"/>
                  <a:gd name="T11" fmla="*/ 244 h 249"/>
                  <a:gd name="T12" fmla="*/ 152 w 203"/>
                  <a:gd name="T13" fmla="*/ 249 h 249"/>
                  <a:gd name="T14" fmla="*/ 157 w 203"/>
                  <a:gd name="T15" fmla="*/ 249 h 249"/>
                  <a:gd name="T16" fmla="*/ 162 w 203"/>
                  <a:gd name="T17" fmla="*/ 244 h 249"/>
                  <a:gd name="T18" fmla="*/ 167 w 203"/>
                  <a:gd name="T19" fmla="*/ 244 h 249"/>
                  <a:gd name="T20" fmla="*/ 172 w 203"/>
                  <a:gd name="T21" fmla="*/ 244 h 249"/>
                  <a:gd name="T22" fmla="*/ 177 w 203"/>
                  <a:gd name="T23" fmla="*/ 239 h 249"/>
                  <a:gd name="T24" fmla="*/ 182 w 203"/>
                  <a:gd name="T25" fmla="*/ 239 h 249"/>
                  <a:gd name="T26" fmla="*/ 182 w 203"/>
                  <a:gd name="T27" fmla="*/ 234 h 249"/>
                  <a:gd name="T28" fmla="*/ 187 w 203"/>
                  <a:gd name="T29" fmla="*/ 229 h 249"/>
                  <a:gd name="T30" fmla="*/ 193 w 203"/>
                  <a:gd name="T31" fmla="*/ 229 h 249"/>
                  <a:gd name="T32" fmla="*/ 193 w 203"/>
                  <a:gd name="T33" fmla="*/ 224 h 249"/>
                  <a:gd name="T34" fmla="*/ 198 w 203"/>
                  <a:gd name="T35" fmla="*/ 219 h 249"/>
                  <a:gd name="T36" fmla="*/ 198 w 203"/>
                  <a:gd name="T37" fmla="*/ 214 h 249"/>
                  <a:gd name="T38" fmla="*/ 198 w 203"/>
                  <a:gd name="T39" fmla="*/ 209 h 249"/>
                  <a:gd name="T40" fmla="*/ 203 w 203"/>
                  <a:gd name="T41" fmla="*/ 203 h 249"/>
                  <a:gd name="T42" fmla="*/ 198 w 203"/>
                  <a:gd name="T43" fmla="*/ 198 h 249"/>
                  <a:gd name="T44" fmla="*/ 198 w 203"/>
                  <a:gd name="T45" fmla="*/ 198 h 249"/>
                  <a:gd name="T46" fmla="*/ 198 w 203"/>
                  <a:gd name="T47" fmla="*/ 193 h 249"/>
                  <a:gd name="T48" fmla="*/ 198 w 203"/>
                  <a:gd name="T49" fmla="*/ 188 h 249"/>
                  <a:gd name="T50" fmla="*/ 71 w 203"/>
                  <a:gd name="T51" fmla="*/ 0 h 249"/>
                  <a:gd name="T52" fmla="*/ 71 w 203"/>
                  <a:gd name="T53" fmla="*/ 6 h 249"/>
                  <a:gd name="T54" fmla="*/ 76 w 203"/>
                  <a:gd name="T55" fmla="*/ 11 h 249"/>
                  <a:gd name="T56" fmla="*/ 76 w 203"/>
                  <a:gd name="T57" fmla="*/ 11 h 249"/>
                  <a:gd name="T58" fmla="*/ 76 w 203"/>
                  <a:gd name="T59" fmla="*/ 16 h 249"/>
                  <a:gd name="T60" fmla="*/ 76 w 203"/>
                  <a:gd name="T61" fmla="*/ 21 h 249"/>
                  <a:gd name="T62" fmla="*/ 71 w 203"/>
                  <a:gd name="T63" fmla="*/ 26 h 249"/>
                  <a:gd name="T64" fmla="*/ 71 w 203"/>
                  <a:gd name="T65" fmla="*/ 31 h 249"/>
                  <a:gd name="T66" fmla="*/ 66 w 203"/>
                  <a:gd name="T67" fmla="*/ 36 h 249"/>
                  <a:gd name="T68" fmla="*/ 66 w 203"/>
                  <a:gd name="T69" fmla="*/ 41 h 249"/>
                  <a:gd name="T70" fmla="*/ 61 w 203"/>
                  <a:gd name="T71" fmla="*/ 41 h 249"/>
                  <a:gd name="T72" fmla="*/ 56 w 203"/>
                  <a:gd name="T73" fmla="*/ 46 h 249"/>
                  <a:gd name="T74" fmla="*/ 50 w 203"/>
                  <a:gd name="T75" fmla="*/ 51 h 249"/>
                  <a:gd name="T76" fmla="*/ 45 w 203"/>
                  <a:gd name="T77" fmla="*/ 51 h 249"/>
                  <a:gd name="T78" fmla="*/ 40 w 203"/>
                  <a:gd name="T79" fmla="*/ 56 h 249"/>
                  <a:gd name="T80" fmla="*/ 35 w 203"/>
                  <a:gd name="T81" fmla="*/ 56 h 249"/>
                  <a:gd name="T82" fmla="*/ 30 w 203"/>
                  <a:gd name="T83" fmla="*/ 56 h 249"/>
                  <a:gd name="T84" fmla="*/ 25 w 203"/>
                  <a:gd name="T85" fmla="*/ 56 h 249"/>
                  <a:gd name="T86" fmla="*/ 20 w 203"/>
                  <a:gd name="T87" fmla="*/ 56 h 249"/>
                  <a:gd name="T88" fmla="*/ 20 w 203"/>
                  <a:gd name="T89" fmla="*/ 56 h 249"/>
                  <a:gd name="T90" fmla="*/ 15 w 203"/>
                  <a:gd name="T91" fmla="*/ 56 h 249"/>
                  <a:gd name="T92" fmla="*/ 10 w 203"/>
                  <a:gd name="T93" fmla="*/ 56 h 249"/>
                  <a:gd name="T94" fmla="*/ 5 w 203"/>
                  <a:gd name="T95" fmla="*/ 51 h 249"/>
                  <a:gd name="T96" fmla="*/ 5 w 203"/>
                  <a:gd name="T97" fmla="*/ 51 h 249"/>
                  <a:gd name="T98" fmla="*/ 0 w 203"/>
                  <a:gd name="T99" fmla="*/ 4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3" h="249">
                    <a:moveTo>
                      <a:pt x="127" y="234"/>
                    </a:moveTo>
                    <a:lnTo>
                      <a:pt x="127" y="234"/>
                    </a:lnTo>
                    <a:lnTo>
                      <a:pt x="132" y="239"/>
                    </a:lnTo>
                    <a:lnTo>
                      <a:pt x="132" y="239"/>
                    </a:lnTo>
                    <a:lnTo>
                      <a:pt x="132" y="239"/>
                    </a:lnTo>
                    <a:lnTo>
                      <a:pt x="132" y="244"/>
                    </a:lnTo>
                    <a:lnTo>
                      <a:pt x="137" y="244"/>
                    </a:lnTo>
                    <a:lnTo>
                      <a:pt x="137" y="244"/>
                    </a:lnTo>
                    <a:lnTo>
                      <a:pt x="142" y="244"/>
                    </a:lnTo>
                    <a:lnTo>
                      <a:pt x="142" y="244"/>
                    </a:lnTo>
                    <a:lnTo>
                      <a:pt x="142" y="244"/>
                    </a:lnTo>
                    <a:lnTo>
                      <a:pt x="147" y="244"/>
                    </a:lnTo>
                    <a:lnTo>
                      <a:pt x="147" y="249"/>
                    </a:lnTo>
                    <a:lnTo>
                      <a:pt x="152" y="249"/>
                    </a:lnTo>
                    <a:lnTo>
                      <a:pt x="152" y="249"/>
                    </a:lnTo>
                    <a:lnTo>
                      <a:pt x="157" y="249"/>
                    </a:lnTo>
                    <a:lnTo>
                      <a:pt x="157" y="244"/>
                    </a:lnTo>
                    <a:lnTo>
                      <a:pt x="162" y="244"/>
                    </a:lnTo>
                    <a:lnTo>
                      <a:pt x="162" y="244"/>
                    </a:lnTo>
                    <a:lnTo>
                      <a:pt x="167" y="244"/>
                    </a:lnTo>
                    <a:lnTo>
                      <a:pt x="167" y="244"/>
                    </a:lnTo>
                    <a:lnTo>
                      <a:pt x="172" y="244"/>
                    </a:lnTo>
                    <a:lnTo>
                      <a:pt x="172" y="244"/>
                    </a:lnTo>
                    <a:lnTo>
                      <a:pt x="177" y="239"/>
                    </a:lnTo>
                    <a:lnTo>
                      <a:pt x="177" y="239"/>
                    </a:lnTo>
                    <a:lnTo>
                      <a:pt x="182" y="239"/>
                    </a:lnTo>
                    <a:lnTo>
                      <a:pt x="182" y="234"/>
                    </a:lnTo>
                    <a:lnTo>
                      <a:pt x="182" y="234"/>
                    </a:lnTo>
                    <a:lnTo>
                      <a:pt x="187" y="234"/>
                    </a:lnTo>
                    <a:lnTo>
                      <a:pt x="187" y="229"/>
                    </a:lnTo>
                    <a:lnTo>
                      <a:pt x="187" y="229"/>
                    </a:lnTo>
                    <a:lnTo>
                      <a:pt x="193" y="229"/>
                    </a:lnTo>
                    <a:lnTo>
                      <a:pt x="193" y="224"/>
                    </a:lnTo>
                    <a:lnTo>
                      <a:pt x="193" y="224"/>
                    </a:lnTo>
                    <a:lnTo>
                      <a:pt x="198" y="219"/>
                    </a:lnTo>
                    <a:lnTo>
                      <a:pt x="198" y="219"/>
                    </a:lnTo>
                    <a:lnTo>
                      <a:pt x="198" y="214"/>
                    </a:lnTo>
                    <a:lnTo>
                      <a:pt x="198" y="214"/>
                    </a:lnTo>
                    <a:lnTo>
                      <a:pt x="198" y="214"/>
                    </a:lnTo>
                    <a:lnTo>
                      <a:pt x="198" y="209"/>
                    </a:lnTo>
                    <a:lnTo>
                      <a:pt x="198" y="209"/>
                    </a:lnTo>
                    <a:lnTo>
                      <a:pt x="203" y="203"/>
                    </a:lnTo>
                    <a:lnTo>
                      <a:pt x="203" y="203"/>
                    </a:lnTo>
                    <a:lnTo>
                      <a:pt x="198" y="198"/>
                    </a:lnTo>
                    <a:lnTo>
                      <a:pt x="198" y="198"/>
                    </a:lnTo>
                    <a:lnTo>
                      <a:pt x="198" y="198"/>
                    </a:lnTo>
                    <a:lnTo>
                      <a:pt x="198" y="193"/>
                    </a:lnTo>
                    <a:lnTo>
                      <a:pt x="198" y="193"/>
                    </a:lnTo>
                    <a:lnTo>
                      <a:pt x="198" y="188"/>
                    </a:lnTo>
                    <a:lnTo>
                      <a:pt x="198" y="188"/>
                    </a:lnTo>
                    <a:lnTo>
                      <a:pt x="71" y="0"/>
                    </a:lnTo>
                    <a:lnTo>
                      <a:pt x="71" y="0"/>
                    </a:lnTo>
                    <a:lnTo>
                      <a:pt x="71" y="0"/>
                    </a:lnTo>
                    <a:lnTo>
                      <a:pt x="71" y="6"/>
                    </a:lnTo>
                    <a:lnTo>
                      <a:pt x="76" y="6"/>
                    </a:lnTo>
                    <a:lnTo>
                      <a:pt x="76" y="11"/>
                    </a:lnTo>
                    <a:lnTo>
                      <a:pt x="76" y="11"/>
                    </a:lnTo>
                    <a:lnTo>
                      <a:pt x="76" y="11"/>
                    </a:lnTo>
                    <a:lnTo>
                      <a:pt x="76" y="16"/>
                    </a:lnTo>
                    <a:lnTo>
                      <a:pt x="76" y="16"/>
                    </a:lnTo>
                    <a:lnTo>
                      <a:pt x="76" y="21"/>
                    </a:lnTo>
                    <a:lnTo>
                      <a:pt x="76" y="21"/>
                    </a:lnTo>
                    <a:lnTo>
                      <a:pt x="71" y="26"/>
                    </a:lnTo>
                    <a:lnTo>
                      <a:pt x="71" y="26"/>
                    </a:lnTo>
                    <a:lnTo>
                      <a:pt x="71" y="31"/>
                    </a:lnTo>
                    <a:lnTo>
                      <a:pt x="71" y="31"/>
                    </a:lnTo>
                    <a:lnTo>
                      <a:pt x="71" y="31"/>
                    </a:lnTo>
                    <a:lnTo>
                      <a:pt x="66" y="36"/>
                    </a:lnTo>
                    <a:lnTo>
                      <a:pt x="66" y="36"/>
                    </a:lnTo>
                    <a:lnTo>
                      <a:pt x="66" y="41"/>
                    </a:lnTo>
                    <a:lnTo>
                      <a:pt x="61" y="41"/>
                    </a:lnTo>
                    <a:lnTo>
                      <a:pt x="61" y="41"/>
                    </a:lnTo>
                    <a:lnTo>
                      <a:pt x="61" y="46"/>
                    </a:lnTo>
                    <a:lnTo>
                      <a:pt x="56" y="46"/>
                    </a:lnTo>
                    <a:lnTo>
                      <a:pt x="56" y="46"/>
                    </a:lnTo>
                    <a:lnTo>
                      <a:pt x="50" y="51"/>
                    </a:lnTo>
                    <a:lnTo>
                      <a:pt x="50" y="51"/>
                    </a:lnTo>
                    <a:lnTo>
                      <a:pt x="45" y="51"/>
                    </a:lnTo>
                    <a:lnTo>
                      <a:pt x="45" y="56"/>
                    </a:lnTo>
                    <a:lnTo>
                      <a:pt x="40" y="56"/>
                    </a:lnTo>
                    <a:lnTo>
                      <a:pt x="40" y="56"/>
                    </a:lnTo>
                    <a:lnTo>
                      <a:pt x="35" y="56"/>
                    </a:lnTo>
                    <a:lnTo>
                      <a:pt x="35" y="56"/>
                    </a:lnTo>
                    <a:lnTo>
                      <a:pt x="30" y="56"/>
                    </a:lnTo>
                    <a:lnTo>
                      <a:pt x="30" y="56"/>
                    </a:lnTo>
                    <a:lnTo>
                      <a:pt x="25" y="56"/>
                    </a:lnTo>
                    <a:lnTo>
                      <a:pt x="25" y="56"/>
                    </a:lnTo>
                    <a:lnTo>
                      <a:pt x="20" y="56"/>
                    </a:lnTo>
                    <a:lnTo>
                      <a:pt x="20" y="56"/>
                    </a:lnTo>
                    <a:lnTo>
                      <a:pt x="20" y="56"/>
                    </a:lnTo>
                    <a:lnTo>
                      <a:pt x="15" y="56"/>
                    </a:lnTo>
                    <a:lnTo>
                      <a:pt x="15" y="56"/>
                    </a:lnTo>
                    <a:lnTo>
                      <a:pt x="10" y="56"/>
                    </a:lnTo>
                    <a:lnTo>
                      <a:pt x="10" y="56"/>
                    </a:lnTo>
                    <a:lnTo>
                      <a:pt x="10" y="51"/>
                    </a:lnTo>
                    <a:lnTo>
                      <a:pt x="5" y="51"/>
                    </a:lnTo>
                    <a:lnTo>
                      <a:pt x="5" y="51"/>
                    </a:lnTo>
                    <a:lnTo>
                      <a:pt x="5" y="51"/>
                    </a:lnTo>
                    <a:lnTo>
                      <a:pt x="0" y="46"/>
                    </a:lnTo>
                    <a:lnTo>
                      <a:pt x="0" y="46"/>
                    </a:lnTo>
                    <a:lnTo>
                      <a:pt x="127" y="23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3" name="Oval 152">
                <a:extLst>
                  <a:ext uri="{FF2B5EF4-FFF2-40B4-BE49-F238E27FC236}">
                    <a16:creationId xmlns:a16="http://schemas.microsoft.com/office/drawing/2014/main" id="{20CC1054-E1FF-01D7-A087-116287A01FFE}"/>
                  </a:ext>
                </a:extLst>
              </p:cNvPr>
              <p:cNvSpPr>
                <a:spLocks noChangeArrowheads="1"/>
              </p:cNvSpPr>
              <p:nvPr/>
            </p:nvSpPr>
            <p:spPr bwMode="auto">
              <a:xfrm>
                <a:off x="6565" y="853"/>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54" name="Freeform 856">
                <a:extLst>
                  <a:ext uri="{FF2B5EF4-FFF2-40B4-BE49-F238E27FC236}">
                    <a16:creationId xmlns:a16="http://schemas.microsoft.com/office/drawing/2014/main" id="{5E752704-CFE9-E5AE-3CCE-D64BFDDC7BE2}"/>
                  </a:ext>
                </a:extLst>
              </p:cNvPr>
              <p:cNvSpPr>
                <a:spLocks/>
              </p:cNvSpPr>
              <p:nvPr/>
            </p:nvSpPr>
            <p:spPr bwMode="auto">
              <a:xfrm>
                <a:off x="6180" y="898"/>
                <a:ext cx="416" cy="132"/>
              </a:xfrm>
              <a:custGeom>
                <a:avLst/>
                <a:gdLst>
                  <a:gd name="T0" fmla="*/ 396 w 416"/>
                  <a:gd name="T1" fmla="*/ 132 h 132"/>
                  <a:gd name="T2" fmla="*/ 401 w 416"/>
                  <a:gd name="T3" fmla="*/ 127 h 132"/>
                  <a:gd name="T4" fmla="*/ 401 w 416"/>
                  <a:gd name="T5" fmla="*/ 127 h 132"/>
                  <a:gd name="T6" fmla="*/ 401 w 416"/>
                  <a:gd name="T7" fmla="*/ 127 h 132"/>
                  <a:gd name="T8" fmla="*/ 406 w 416"/>
                  <a:gd name="T9" fmla="*/ 122 h 132"/>
                  <a:gd name="T10" fmla="*/ 406 w 416"/>
                  <a:gd name="T11" fmla="*/ 122 h 132"/>
                  <a:gd name="T12" fmla="*/ 411 w 416"/>
                  <a:gd name="T13" fmla="*/ 117 h 132"/>
                  <a:gd name="T14" fmla="*/ 411 w 416"/>
                  <a:gd name="T15" fmla="*/ 112 h 132"/>
                  <a:gd name="T16" fmla="*/ 411 w 416"/>
                  <a:gd name="T17" fmla="*/ 107 h 132"/>
                  <a:gd name="T18" fmla="*/ 411 w 416"/>
                  <a:gd name="T19" fmla="*/ 102 h 132"/>
                  <a:gd name="T20" fmla="*/ 416 w 416"/>
                  <a:gd name="T21" fmla="*/ 97 h 132"/>
                  <a:gd name="T22" fmla="*/ 416 w 416"/>
                  <a:gd name="T23" fmla="*/ 92 h 132"/>
                  <a:gd name="T24" fmla="*/ 416 w 416"/>
                  <a:gd name="T25" fmla="*/ 87 h 132"/>
                  <a:gd name="T26" fmla="*/ 416 w 416"/>
                  <a:gd name="T27" fmla="*/ 81 h 132"/>
                  <a:gd name="T28" fmla="*/ 416 w 416"/>
                  <a:gd name="T29" fmla="*/ 76 h 132"/>
                  <a:gd name="T30" fmla="*/ 416 w 416"/>
                  <a:gd name="T31" fmla="*/ 71 h 132"/>
                  <a:gd name="T32" fmla="*/ 416 w 416"/>
                  <a:gd name="T33" fmla="*/ 66 h 132"/>
                  <a:gd name="T34" fmla="*/ 416 w 416"/>
                  <a:gd name="T35" fmla="*/ 61 h 132"/>
                  <a:gd name="T36" fmla="*/ 416 w 416"/>
                  <a:gd name="T37" fmla="*/ 61 h 132"/>
                  <a:gd name="T38" fmla="*/ 416 w 416"/>
                  <a:gd name="T39" fmla="*/ 56 h 132"/>
                  <a:gd name="T40" fmla="*/ 416 w 416"/>
                  <a:gd name="T41" fmla="*/ 51 h 132"/>
                  <a:gd name="T42" fmla="*/ 411 w 416"/>
                  <a:gd name="T43" fmla="*/ 51 h 132"/>
                  <a:gd name="T44" fmla="*/ 411 w 416"/>
                  <a:gd name="T45" fmla="*/ 46 h 132"/>
                  <a:gd name="T46" fmla="*/ 411 w 416"/>
                  <a:gd name="T47" fmla="*/ 46 h 132"/>
                  <a:gd name="T48" fmla="*/ 406 w 416"/>
                  <a:gd name="T49" fmla="*/ 46 h 132"/>
                  <a:gd name="T50" fmla="*/ 10 w 416"/>
                  <a:gd name="T51" fmla="*/ 0 h 132"/>
                  <a:gd name="T52" fmla="*/ 10 w 416"/>
                  <a:gd name="T53" fmla="*/ 0 h 132"/>
                  <a:gd name="T54" fmla="*/ 10 w 416"/>
                  <a:gd name="T55" fmla="*/ 0 h 132"/>
                  <a:gd name="T56" fmla="*/ 15 w 416"/>
                  <a:gd name="T57" fmla="*/ 0 h 132"/>
                  <a:gd name="T58" fmla="*/ 15 w 416"/>
                  <a:gd name="T59" fmla="*/ 5 h 132"/>
                  <a:gd name="T60" fmla="*/ 15 w 416"/>
                  <a:gd name="T61" fmla="*/ 10 h 132"/>
                  <a:gd name="T62" fmla="*/ 15 w 416"/>
                  <a:gd name="T63" fmla="*/ 10 h 132"/>
                  <a:gd name="T64" fmla="*/ 15 w 416"/>
                  <a:gd name="T65" fmla="*/ 15 h 132"/>
                  <a:gd name="T66" fmla="*/ 15 w 416"/>
                  <a:gd name="T67" fmla="*/ 21 h 132"/>
                  <a:gd name="T68" fmla="*/ 15 w 416"/>
                  <a:gd name="T69" fmla="*/ 26 h 132"/>
                  <a:gd name="T70" fmla="*/ 15 w 416"/>
                  <a:gd name="T71" fmla="*/ 31 h 132"/>
                  <a:gd name="T72" fmla="*/ 15 w 416"/>
                  <a:gd name="T73" fmla="*/ 36 h 132"/>
                  <a:gd name="T74" fmla="*/ 15 w 416"/>
                  <a:gd name="T75" fmla="*/ 41 h 132"/>
                  <a:gd name="T76" fmla="*/ 15 w 416"/>
                  <a:gd name="T77" fmla="*/ 46 h 132"/>
                  <a:gd name="T78" fmla="*/ 15 w 416"/>
                  <a:gd name="T79" fmla="*/ 51 h 132"/>
                  <a:gd name="T80" fmla="*/ 10 w 416"/>
                  <a:gd name="T81" fmla="*/ 56 h 132"/>
                  <a:gd name="T82" fmla="*/ 10 w 416"/>
                  <a:gd name="T83" fmla="*/ 61 h 132"/>
                  <a:gd name="T84" fmla="*/ 10 w 416"/>
                  <a:gd name="T85" fmla="*/ 66 h 132"/>
                  <a:gd name="T86" fmla="*/ 10 w 416"/>
                  <a:gd name="T87" fmla="*/ 71 h 132"/>
                  <a:gd name="T88" fmla="*/ 5 w 416"/>
                  <a:gd name="T89" fmla="*/ 76 h 132"/>
                  <a:gd name="T90" fmla="*/ 5 w 416"/>
                  <a:gd name="T91" fmla="*/ 76 h 132"/>
                  <a:gd name="T92" fmla="*/ 5 w 416"/>
                  <a:gd name="T93" fmla="*/ 81 h 132"/>
                  <a:gd name="T94" fmla="*/ 0 w 416"/>
                  <a:gd name="T95" fmla="*/ 81 h 132"/>
                  <a:gd name="T96" fmla="*/ 0 w 416"/>
                  <a:gd name="T97" fmla="*/ 81 h 132"/>
                  <a:gd name="T98" fmla="*/ 0 w 416"/>
                  <a:gd name="T99" fmla="*/ 8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6" h="132">
                    <a:moveTo>
                      <a:pt x="396" y="132"/>
                    </a:moveTo>
                    <a:lnTo>
                      <a:pt x="396" y="132"/>
                    </a:lnTo>
                    <a:lnTo>
                      <a:pt x="401" y="127"/>
                    </a:lnTo>
                    <a:lnTo>
                      <a:pt x="401" y="127"/>
                    </a:lnTo>
                    <a:lnTo>
                      <a:pt x="401" y="127"/>
                    </a:lnTo>
                    <a:lnTo>
                      <a:pt x="401" y="127"/>
                    </a:lnTo>
                    <a:lnTo>
                      <a:pt x="401" y="127"/>
                    </a:lnTo>
                    <a:lnTo>
                      <a:pt x="401" y="127"/>
                    </a:lnTo>
                    <a:lnTo>
                      <a:pt x="406" y="127"/>
                    </a:lnTo>
                    <a:lnTo>
                      <a:pt x="406" y="122"/>
                    </a:lnTo>
                    <a:lnTo>
                      <a:pt x="406" y="122"/>
                    </a:lnTo>
                    <a:lnTo>
                      <a:pt x="406" y="122"/>
                    </a:lnTo>
                    <a:lnTo>
                      <a:pt x="406" y="117"/>
                    </a:lnTo>
                    <a:lnTo>
                      <a:pt x="411" y="117"/>
                    </a:lnTo>
                    <a:lnTo>
                      <a:pt x="411" y="117"/>
                    </a:lnTo>
                    <a:lnTo>
                      <a:pt x="411" y="112"/>
                    </a:lnTo>
                    <a:lnTo>
                      <a:pt x="411" y="112"/>
                    </a:lnTo>
                    <a:lnTo>
                      <a:pt x="411" y="107"/>
                    </a:lnTo>
                    <a:lnTo>
                      <a:pt x="411" y="107"/>
                    </a:lnTo>
                    <a:lnTo>
                      <a:pt x="411" y="102"/>
                    </a:lnTo>
                    <a:lnTo>
                      <a:pt x="416" y="102"/>
                    </a:lnTo>
                    <a:lnTo>
                      <a:pt x="416" y="97"/>
                    </a:lnTo>
                    <a:lnTo>
                      <a:pt x="416" y="97"/>
                    </a:lnTo>
                    <a:lnTo>
                      <a:pt x="416" y="92"/>
                    </a:lnTo>
                    <a:lnTo>
                      <a:pt x="416" y="92"/>
                    </a:lnTo>
                    <a:lnTo>
                      <a:pt x="416" y="87"/>
                    </a:lnTo>
                    <a:lnTo>
                      <a:pt x="416" y="87"/>
                    </a:lnTo>
                    <a:lnTo>
                      <a:pt x="416" y="81"/>
                    </a:lnTo>
                    <a:lnTo>
                      <a:pt x="416" y="81"/>
                    </a:lnTo>
                    <a:lnTo>
                      <a:pt x="416" y="76"/>
                    </a:lnTo>
                    <a:lnTo>
                      <a:pt x="416" y="76"/>
                    </a:lnTo>
                    <a:lnTo>
                      <a:pt x="416" y="71"/>
                    </a:lnTo>
                    <a:lnTo>
                      <a:pt x="416" y="71"/>
                    </a:lnTo>
                    <a:lnTo>
                      <a:pt x="416" y="66"/>
                    </a:lnTo>
                    <a:lnTo>
                      <a:pt x="416" y="66"/>
                    </a:lnTo>
                    <a:lnTo>
                      <a:pt x="416" y="61"/>
                    </a:lnTo>
                    <a:lnTo>
                      <a:pt x="416" y="61"/>
                    </a:lnTo>
                    <a:lnTo>
                      <a:pt x="416" y="61"/>
                    </a:lnTo>
                    <a:lnTo>
                      <a:pt x="416" y="56"/>
                    </a:lnTo>
                    <a:lnTo>
                      <a:pt x="416" y="56"/>
                    </a:lnTo>
                    <a:lnTo>
                      <a:pt x="416" y="56"/>
                    </a:lnTo>
                    <a:lnTo>
                      <a:pt x="416" y="51"/>
                    </a:lnTo>
                    <a:lnTo>
                      <a:pt x="411" y="51"/>
                    </a:lnTo>
                    <a:lnTo>
                      <a:pt x="411" y="51"/>
                    </a:lnTo>
                    <a:lnTo>
                      <a:pt x="411" y="51"/>
                    </a:lnTo>
                    <a:lnTo>
                      <a:pt x="411" y="46"/>
                    </a:lnTo>
                    <a:lnTo>
                      <a:pt x="411" y="46"/>
                    </a:lnTo>
                    <a:lnTo>
                      <a:pt x="411" y="46"/>
                    </a:lnTo>
                    <a:lnTo>
                      <a:pt x="411" y="46"/>
                    </a:lnTo>
                    <a:lnTo>
                      <a:pt x="406" y="46"/>
                    </a:lnTo>
                    <a:lnTo>
                      <a:pt x="10" y="0"/>
                    </a:lnTo>
                    <a:lnTo>
                      <a:pt x="10" y="0"/>
                    </a:lnTo>
                    <a:lnTo>
                      <a:pt x="10" y="0"/>
                    </a:lnTo>
                    <a:lnTo>
                      <a:pt x="10" y="0"/>
                    </a:lnTo>
                    <a:lnTo>
                      <a:pt x="10" y="0"/>
                    </a:lnTo>
                    <a:lnTo>
                      <a:pt x="10" y="0"/>
                    </a:lnTo>
                    <a:lnTo>
                      <a:pt x="15" y="0"/>
                    </a:lnTo>
                    <a:lnTo>
                      <a:pt x="15" y="0"/>
                    </a:lnTo>
                    <a:lnTo>
                      <a:pt x="15" y="5"/>
                    </a:lnTo>
                    <a:lnTo>
                      <a:pt x="15" y="5"/>
                    </a:lnTo>
                    <a:lnTo>
                      <a:pt x="15" y="5"/>
                    </a:lnTo>
                    <a:lnTo>
                      <a:pt x="15" y="10"/>
                    </a:lnTo>
                    <a:lnTo>
                      <a:pt x="15" y="10"/>
                    </a:lnTo>
                    <a:lnTo>
                      <a:pt x="15" y="10"/>
                    </a:lnTo>
                    <a:lnTo>
                      <a:pt x="15" y="15"/>
                    </a:lnTo>
                    <a:lnTo>
                      <a:pt x="15" y="15"/>
                    </a:lnTo>
                    <a:lnTo>
                      <a:pt x="15" y="21"/>
                    </a:lnTo>
                    <a:lnTo>
                      <a:pt x="15" y="21"/>
                    </a:lnTo>
                    <a:lnTo>
                      <a:pt x="15" y="26"/>
                    </a:lnTo>
                    <a:lnTo>
                      <a:pt x="15" y="26"/>
                    </a:lnTo>
                    <a:lnTo>
                      <a:pt x="15" y="31"/>
                    </a:lnTo>
                    <a:lnTo>
                      <a:pt x="15" y="31"/>
                    </a:lnTo>
                    <a:lnTo>
                      <a:pt x="15" y="36"/>
                    </a:lnTo>
                    <a:lnTo>
                      <a:pt x="15" y="36"/>
                    </a:lnTo>
                    <a:lnTo>
                      <a:pt x="15" y="41"/>
                    </a:lnTo>
                    <a:lnTo>
                      <a:pt x="15" y="41"/>
                    </a:lnTo>
                    <a:lnTo>
                      <a:pt x="15" y="46"/>
                    </a:lnTo>
                    <a:lnTo>
                      <a:pt x="15" y="46"/>
                    </a:lnTo>
                    <a:lnTo>
                      <a:pt x="15" y="51"/>
                    </a:lnTo>
                    <a:lnTo>
                      <a:pt x="15" y="51"/>
                    </a:lnTo>
                    <a:lnTo>
                      <a:pt x="15" y="56"/>
                    </a:lnTo>
                    <a:lnTo>
                      <a:pt x="10" y="56"/>
                    </a:lnTo>
                    <a:lnTo>
                      <a:pt x="10" y="61"/>
                    </a:lnTo>
                    <a:lnTo>
                      <a:pt x="10" y="61"/>
                    </a:lnTo>
                    <a:lnTo>
                      <a:pt x="10" y="66"/>
                    </a:lnTo>
                    <a:lnTo>
                      <a:pt x="10" y="66"/>
                    </a:lnTo>
                    <a:lnTo>
                      <a:pt x="10" y="71"/>
                    </a:lnTo>
                    <a:lnTo>
                      <a:pt x="10" y="71"/>
                    </a:lnTo>
                    <a:lnTo>
                      <a:pt x="5" y="71"/>
                    </a:lnTo>
                    <a:lnTo>
                      <a:pt x="5" y="76"/>
                    </a:lnTo>
                    <a:lnTo>
                      <a:pt x="5" y="76"/>
                    </a:lnTo>
                    <a:lnTo>
                      <a:pt x="5" y="76"/>
                    </a:lnTo>
                    <a:lnTo>
                      <a:pt x="5" y="76"/>
                    </a:lnTo>
                    <a:lnTo>
                      <a:pt x="5" y="81"/>
                    </a:lnTo>
                    <a:lnTo>
                      <a:pt x="0" y="81"/>
                    </a:lnTo>
                    <a:lnTo>
                      <a:pt x="0" y="81"/>
                    </a:lnTo>
                    <a:lnTo>
                      <a:pt x="0" y="81"/>
                    </a:lnTo>
                    <a:lnTo>
                      <a:pt x="0" y="81"/>
                    </a:lnTo>
                    <a:lnTo>
                      <a:pt x="0" y="81"/>
                    </a:lnTo>
                    <a:lnTo>
                      <a:pt x="0" y="81"/>
                    </a:lnTo>
                    <a:lnTo>
                      <a:pt x="396" y="13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5" name="Freeform 857">
                <a:extLst>
                  <a:ext uri="{FF2B5EF4-FFF2-40B4-BE49-F238E27FC236}">
                    <a16:creationId xmlns:a16="http://schemas.microsoft.com/office/drawing/2014/main" id="{F72A6B4D-C4BD-556D-8CA4-B6435CF05BBD}"/>
                  </a:ext>
                </a:extLst>
              </p:cNvPr>
              <p:cNvSpPr>
                <a:spLocks/>
              </p:cNvSpPr>
              <p:nvPr/>
            </p:nvSpPr>
            <p:spPr bwMode="auto">
              <a:xfrm>
                <a:off x="6789" y="802"/>
                <a:ext cx="253" cy="183"/>
              </a:xfrm>
              <a:custGeom>
                <a:avLst/>
                <a:gdLst>
                  <a:gd name="T0" fmla="*/ 5 w 253"/>
                  <a:gd name="T1" fmla="*/ 111 h 183"/>
                  <a:gd name="T2" fmla="*/ 5 w 253"/>
                  <a:gd name="T3" fmla="*/ 111 h 183"/>
                  <a:gd name="T4" fmla="*/ 5 w 253"/>
                  <a:gd name="T5" fmla="*/ 111 h 183"/>
                  <a:gd name="T6" fmla="*/ 0 w 253"/>
                  <a:gd name="T7" fmla="*/ 117 h 183"/>
                  <a:gd name="T8" fmla="*/ 0 w 253"/>
                  <a:gd name="T9" fmla="*/ 122 h 183"/>
                  <a:gd name="T10" fmla="*/ 0 w 253"/>
                  <a:gd name="T11" fmla="*/ 127 h 183"/>
                  <a:gd name="T12" fmla="*/ 0 w 253"/>
                  <a:gd name="T13" fmla="*/ 127 h 183"/>
                  <a:gd name="T14" fmla="*/ 0 w 253"/>
                  <a:gd name="T15" fmla="*/ 132 h 183"/>
                  <a:gd name="T16" fmla="*/ 0 w 253"/>
                  <a:gd name="T17" fmla="*/ 137 h 183"/>
                  <a:gd name="T18" fmla="*/ 0 w 253"/>
                  <a:gd name="T19" fmla="*/ 142 h 183"/>
                  <a:gd name="T20" fmla="*/ 5 w 253"/>
                  <a:gd name="T21" fmla="*/ 147 h 183"/>
                  <a:gd name="T22" fmla="*/ 5 w 253"/>
                  <a:gd name="T23" fmla="*/ 152 h 183"/>
                  <a:gd name="T24" fmla="*/ 10 w 253"/>
                  <a:gd name="T25" fmla="*/ 157 h 183"/>
                  <a:gd name="T26" fmla="*/ 10 w 253"/>
                  <a:gd name="T27" fmla="*/ 162 h 183"/>
                  <a:gd name="T28" fmla="*/ 15 w 253"/>
                  <a:gd name="T29" fmla="*/ 167 h 183"/>
                  <a:gd name="T30" fmla="*/ 15 w 253"/>
                  <a:gd name="T31" fmla="*/ 172 h 183"/>
                  <a:gd name="T32" fmla="*/ 20 w 253"/>
                  <a:gd name="T33" fmla="*/ 172 h 183"/>
                  <a:gd name="T34" fmla="*/ 25 w 253"/>
                  <a:gd name="T35" fmla="*/ 177 h 183"/>
                  <a:gd name="T36" fmla="*/ 25 w 253"/>
                  <a:gd name="T37" fmla="*/ 177 h 183"/>
                  <a:gd name="T38" fmla="*/ 30 w 253"/>
                  <a:gd name="T39" fmla="*/ 183 h 183"/>
                  <a:gd name="T40" fmla="*/ 35 w 253"/>
                  <a:gd name="T41" fmla="*/ 183 h 183"/>
                  <a:gd name="T42" fmla="*/ 40 w 253"/>
                  <a:gd name="T43" fmla="*/ 183 h 183"/>
                  <a:gd name="T44" fmla="*/ 40 w 253"/>
                  <a:gd name="T45" fmla="*/ 183 h 183"/>
                  <a:gd name="T46" fmla="*/ 45 w 253"/>
                  <a:gd name="T47" fmla="*/ 183 h 183"/>
                  <a:gd name="T48" fmla="*/ 45 w 253"/>
                  <a:gd name="T49" fmla="*/ 183 h 183"/>
                  <a:gd name="T50" fmla="*/ 253 w 253"/>
                  <a:gd name="T51" fmla="*/ 76 h 183"/>
                  <a:gd name="T52" fmla="*/ 248 w 253"/>
                  <a:gd name="T53" fmla="*/ 76 h 183"/>
                  <a:gd name="T54" fmla="*/ 243 w 253"/>
                  <a:gd name="T55" fmla="*/ 76 h 183"/>
                  <a:gd name="T56" fmla="*/ 243 w 253"/>
                  <a:gd name="T57" fmla="*/ 76 h 183"/>
                  <a:gd name="T58" fmla="*/ 238 w 253"/>
                  <a:gd name="T59" fmla="*/ 76 h 183"/>
                  <a:gd name="T60" fmla="*/ 233 w 253"/>
                  <a:gd name="T61" fmla="*/ 76 h 183"/>
                  <a:gd name="T62" fmla="*/ 233 w 253"/>
                  <a:gd name="T63" fmla="*/ 71 h 183"/>
                  <a:gd name="T64" fmla="*/ 228 w 253"/>
                  <a:gd name="T65" fmla="*/ 71 h 183"/>
                  <a:gd name="T66" fmla="*/ 223 w 253"/>
                  <a:gd name="T67" fmla="*/ 66 h 183"/>
                  <a:gd name="T68" fmla="*/ 223 w 253"/>
                  <a:gd name="T69" fmla="*/ 61 h 183"/>
                  <a:gd name="T70" fmla="*/ 218 w 253"/>
                  <a:gd name="T71" fmla="*/ 56 h 183"/>
                  <a:gd name="T72" fmla="*/ 213 w 253"/>
                  <a:gd name="T73" fmla="*/ 51 h 183"/>
                  <a:gd name="T74" fmla="*/ 213 w 253"/>
                  <a:gd name="T75" fmla="*/ 45 h 183"/>
                  <a:gd name="T76" fmla="*/ 208 w 253"/>
                  <a:gd name="T77" fmla="*/ 40 h 183"/>
                  <a:gd name="T78" fmla="*/ 208 w 253"/>
                  <a:gd name="T79" fmla="*/ 40 h 183"/>
                  <a:gd name="T80" fmla="*/ 208 w 253"/>
                  <a:gd name="T81" fmla="*/ 35 h 183"/>
                  <a:gd name="T82" fmla="*/ 208 w 253"/>
                  <a:gd name="T83" fmla="*/ 30 h 183"/>
                  <a:gd name="T84" fmla="*/ 203 w 253"/>
                  <a:gd name="T85" fmla="*/ 25 h 183"/>
                  <a:gd name="T86" fmla="*/ 203 w 253"/>
                  <a:gd name="T87" fmla="*/ 20 h 183"/>
                  <a:gd name="T88" fmla="*/ 203 w 253"/>
                  <a:gd name="T89" fmla="*/ 15 h 183"/>
                  <a:gd name="T90" fmla="*/ 208 w 253"/>
                  <a:gd name="T91" fmla="*/ 10 h 183"/>
                  <a:gd name="T92" fmla="*/ 208 w 253"/>
                  <a:gd name="T93" fmla="*/ 10 h 183"/>
                  <a:gd name="T94" fmla="*/ 208 w 253"/>
                  <a:gd name="T95" fmla="*/ 5 h 183"/>
                  <a:gd name="T96" fmla="*/ 213 w 253"/>
                  <a:gd name="T97" fmla="*/ 5 h 183"/>
                  <a:gd name="T98" fmla="*/ 213 w 253"/>
                  <a:gd name="T9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3" h="183">
                    <a:moveTo>
                      <a:pt x="10" y="106"/>
                    </a:moveTo>
                    <a:lnTo>
                      <a:pt x="5" y="111"/>
                    </a:lnTo>
                    <a:lnTo>
                      <a:pt x="5" y="111"/>
                    </a:lnTo>
                    <a:lnTo>
                      <a:pt x="5" y="111"/>
                    </a:lnTo>
                    <a:lnTo>
                      <a:pt x="5" y="111"/>
                    </a:lnTo>
                    <a:lnTo>
                      <a:pt x="5" y="111"/>
                    </a:lnTo>
                    <a:lnTo>
                      <a:pt x="0" y="117"/>
                    </a:lnTo>
                    <a:lnTo>
                      <a:pt x="0" y="117"/>
                    </a:lnTo>
                    <a:lnTo>
                      <a:pt x="0" y="117"/>
                    </a:lnTo>
                    <a:lnTo>
                      <a:pt x="0" y="122"/>
                    </a:lnTo>
                    <a:lnTo>
                      <a:pt x="0" y="122"/>
                    </a:lnTo>
                    <a:lnTo>
                      <a:pt x="0" y="127"/>
                    </a:lnTo>
                    <a:lnTo>
                      <a:pt x="0" y="127"/>
                    </a:lnTo>
                    <a:lnTo>
                      <a:pt x="0" y="127"/>
                    </a:lnTo>
                    <a:lnTo>
                      <a:pt x="0" y="132"/>
                    </a:lnTo>
                    <a:lnTo>
                      <a:pt x="0" y="132"/>
                    </a:lnTo>
                    <a:lnTo>
                      <a:pt x="0" y="137"/>
                    </a:lnTo>
                    <a:lnTo>
                      <a:pt x="0" y="137"/>
                    </a:lnTo>
                    <a:lnTo>
                      <a:pt x="0" y="142"/>
                    </a:lnTo>
                    <a:lnTo>
                      <a:pt x="0" y="142"/>
                    </a:lnTo>
                    <a:lnTo>
                      <a:pt x="0" y="147"/>
                    </a:lnTo>
                    <a:lnTo>
                      <a:pt x="5" y="147"/>
                    </a:lnTo>
                    <a:lnTo>
                      <a:pt x="5" y="152"/>
                    </a:lnTo>
                    <a:lnTo>
                      <a:pt x="5" y="152"/>
                    </a:lnTo>
                    <a:lnTo>
                      <a:pt x="5" y="157"/>
                    </a:lnTo>
                    <a:lnTo>
                      <a:pt x="10" y="157"/>
                    </a:lnTo>
                    <a:lnTo>
                      <a:pt x="10" y="162"/>
                    </a:lnTo>
                    <a:lnTo>
                      <a:pt x="10" y="162"/>
                    </a:lnTo>
                    <a:lnTo>
                      <a:pt x="10" y="162"/>
                    </a:lnTo>
                    <a:lnTo>
                      <a:pt x="15" y="167"/>
                    </a:lnTo>
                    <a:lnTo>
                      <a:pt x="15" y="167"/>
                    </a:lnTo>
                    <a:lnTo>
                      <a:pt x="15" y="172"/>
                    </a:lnTo>
                    <a:lnTo>
                      <a:pt x="20" y="172"/>
                    </a:lnTo>
                    <a:lnTo>
                      <a:pt x="20" y="172"/>
                    </a:lnTo>
                    <a:lnTo>
                      <a:pt x="20" y="177"/>
                    </a:lnTo>
                    <a:lnTo>
                      <a:pt x="25" y="177"/>
                    </a:lnTo>
                    <a:lnTo>
                      <a:pt x="25" y="177"/>
                    </a:lnTo>
                    <a:lnTo>
                      <a:pt x="25" y="177"/>
                    </a:lnTo>
                    <a:lnTo>
                      <a:pt x="30" y="183"/>
                    </a:lnTo>
                    <a:lnTo>
                      <a:pt x="30" y="183"/>
                    </a:lnTo>
                    <a:lnTo>
                      <a:pt x="35" y="183"/>
                    </a:lnTo>
                    <a:lnTo>
                      <a:pt x="35" y="183"/>
                    </a:lnTo>
                    <a:lnTo>
                      <a:pt x="35" y="183"/>
                    </a:lnTo>
                    <a:lnTo>
                      <a:pt x="40" y="183"/>
                    </a:lnTo>
                    <a:lnTo>
                      <a:pt x="40" y="183"/>
                    </a:lnTo>
                    <a:lnTo>
                      <a:pt x="40" y="183"/>
                    </a:lnTo>
                    <a:lnTo>
                      <a:pt x="40" y="183"/>
                    </a:lnTo>
                    <a:lnTo>
                      <a:pt x="45" y="183"/>
                    </a:lnTo>
                    <a:lnTo>
                      <a:pt x="45" y="183"/>
                    </a:lnTo>
                    <a:lnTo>
                      <a:pt x="45" y="183"/>
                    </a:lnTo>
                    <a:lnTo>
                      <a:pt x="253" y="76"/>
                    </a:lnTo>
                    <a:lnTo>
                      <a:pt x="253" y="76"/>
                    </a:lnTo>
                    <a:lnTo>
                      <a:pt x="248" y="76"/>
                    </a:lnTo>
                    <a:lnTo>
                      <a:pt x="248" y="76"/>
                    </a:lnTo>
                    <a:lnTo>
                      <a:pt x="248" y="76"/>
                    </a:lnTo>
                    <a:lnTo>
                      <a:pt x="243" y="76"/>
                    </a:lnTo>
                    <a:lnTo>
                      <a:pt x="243" y="76"/>
                    </a:lnTo>
                    <a:lnTo>
                      <a:pt x="243" y="76"/>
                    </a:lnTo>
                    <a:lnTo>
                      <a:pt x="238" y="76"/>
                    </a:lnTo>
                    <a:lnTo>
                      <a:pt x="238" y="76"/>
                    </a:lnTo>
                    <a:lnTo>
                      <a:pt x="238" y="76"/>
                    </a:lnTo>
                    <a:lnTo>
                      <a:pt x="233" y="76"/>
                    </a:lnTo>
                    <a:lnTo>
                      <a:pt x="233" y="71"/>
                    </a:lnTo>
                    <a:lnTo>
                      <a:pt x="233" y="71"/>
                    </a:lnTo>
                    <a:lnTo>
                      <a:pt x="228" y="71"/>
                    </a:lnTo>
                    <a:lnTo>
                      <a:pt x="228" y="71"/>
                    </a:lnTo>
                    <a:lnTo>
                      <a:pt x="228" y="66"/>
                    </a:lnTo>
                    <a:lnTo>
                      <a:pt x="223" y="66"/>
                    </a:lnTo>
                    <a:lnTo>
                      <a:pt x="223" y="66"/>
                    </a:lnTo>
                    <a:lnTo>
                      <a:pt x="223" y="61"/>
                    </a:lnTo>
                    <a:lnTo>
                      <a:pt x="218" y="61"/>
                    </a:lnTo>
                    <a:lnTo>
                      <a:pt x="218" y="56"/>
                    </a:lnTo>
                    <a:lnTo>
                      <a:pt x="218" y="56"/>
                    </a:lnTo>
                    <a:lnTo>
                      <a:pt x="213" y="51"/>
                    </a:lnTo>
                    <a:lnTo>
                      <a:pt x="213" y="51"/>
                    </a:lnTo>
                    <a:lnTo>
                      <a:pt x="213" y="45"/>
                    </a:lnTo>
                    <a:lnTo>
                      <a:pt x="213" y="45"/>
                    </a:lnTo>
                    <a:lnTo>
                      <a:pt x="208" y="40"/>
                    </a:lnTo>
                    <a:lnTo>
                      <a:pt x="208" y="40"/>
                    </a:lnTo>
                    <a:lnTo>
                      <a:pt x="208" y="40"/>
                    </a:lnTo>
                    <a:lnTo>
                      <a:pt x="208" y="35"/>
                    </a:lnTo>
                    <a:lnTo>
                      <a:pt x="208" y="35"/>
                    </a:lnTo>
                    <a:lnTo>
                      <a:pt x="208" y="30"/>
                    </a:lnTo>
                    <a:lnTo>
                      <a:pt x="208" y="30"/>
                    </a:lnTo>
                    <a:lnTo>
                      <a:pt x="203" y="25"/>
                    </a:lnTo>
                    <a:lnTo>
                      <a:pt x="203" y="25"/>
                    </a:lnTo>
                    <a:lnTo>
                      <a:pt x="203" y="20"/>
                    </a:lnTo>
                    <a:lnTo>
                      <a:pt x="203" y="20"/>
                    </a:lnTo>
                    <a:lnTo>
                      <a:pt x="203" y="15"/>
                    </a:lnTo>
                    <a:lnTo>
                      <a:pt x="203" y="15"/>
                    </a:lnTo>
                    <a:lnTo>
                      <a:pt x="208" y="15"/>
                    </a:lnTo>
                    <a:lnTo>
                      <a:pt x="208" y="10"/>
                    </a:lnTo>
                    <a:lnTo>
                      <a:pt x="208" y="10"/>
                    </a:lnTo>
                    <a:lnTo>
                      <a:pt x="208" y="10"/>
                    </a:lnTo>
                    <a:lnTo>
                      <a:pt x="208" y="5"/>
                    </a:lnTo>
                    <a:lnTo>
                      <a:pt x="208" y="5"/>
                    </a:lnTo>
                    <a:lnTo>
                      <a:pt x="208" y="5"/>
                    </a:lnTo>
                    <a:lnTo>
                      <a:pt x="213" y="5"/>
                    </a:lnTo>
                    <a:lnTo>
                      <a:pt x="213" y="0"/>
                    </a:lnTo>
                    <a:lnTo>
                      <a:pt x="213" y="0"/>
                    </a:lnTo>
                    <a:lnTo>
                      <a:pt x="10" y="10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6" name="Oval 155">
                <a:extLst>
                  <a:ext uri="{FF2B5EF4-FFF2-40B4-BE49-F238E27FC236}">
                    <a16:creationId xmlns:a16="http://schemas.microsoft.com/office/drawing/2014/main" id="{603957B5-B7D3-53E5-7C9F-761C41DB405B}"/>
                  </a:ext>
                </a:extLst>
              </p:cNvPr>
              <p:cNvSpPr>
                <a:spLocks noChangeArrowheads="1"/>
              </p:cNvSpPr>
              <p:nvPr/>
            </p:nvSpPr>
            <p:spPr bwMode="auto">
              <a:xfrm>
                <a:off x="1837" y="1538"/>
                <a:ext cx="258" cy="258"/>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157" name="Freeform 859">
                <a:extLst>
                  <a:ext uri="{FF2B5EF4-FFF2-40B4-BE49-F238E27FC236}">
                    <a16:creationId xmlns:a16="http://schemas.microsoft.com/office/drawing/2014/main" id="{2C2B8C6E-0B25-6648-B32D-B058C041BEA5}"/>
                  </a:ext>
                </a:extLst>
              </p:cNvPr>
              <p:cNvSpPr>
                <a:spLocks/>
              </p:cNvSpPr>
              <p:nvPr/>
            </p:nvSpPr>
            <p:spPr bwMode="auto">
              <a:xfrm>
                <a:off x="1710" y="1685"/>
                <a:ext cx="238" cy="233"/>
              </a:xfrm>
              <a:custGeom>
                <a:avLst/>
                <a:gdLst>
                  <a:gd name="T0" fmla="*/ 233 w 238"/>
                  <a:gd name="T1" fmla="*/ 66 h 233"/>
                  <a:gd name="T2" fmla="*/ 233 w 238"/>
                  <a:gd name="T3" fmla="*/ 61 h 233"/>
                  <a:gd name="T4" fmla="*/ 238 w 238"/>
                  <a:gd name="T5" fmla="*/ 61 h 233"/>
                  <a:gd name="T6" fmla="*/ 238 w 238"/>
                  <a:gd name="T7" fmla="*/ 56 h 233"/>
                  <a:gd name="T8" fmla="*/ 238 w 238"/>
                  <a:gd name="T9" fmla="*/ 51 h 233"/>
                  <a:gd name="T10" fmla="*/ 238 w 238"/>
                  <a:gd name="T11" fmla="*/ 45 h 233"/>
                  <a:gd name="T12" fmla="*/ 238 w 238"/>
                  <a:gd name="T13" fmla="*/ 40 h 233"/>
                  <a:gd name="T14" fmla="*/ 238 w 238"/>
                  <a:gd name="T15" fmla="*/ 35 h 233"/>
                  <a:gd name="T16" fmla="*/ 233 w 238"/>
                  <a:gd name="T17" fmla="*/ 30 h 233"/>
                  <a:gd name="T18" fmla="*/ 233 w 238"/>
                  <a:gd name="T19" fmla="*/ 25 h 233"/>
                  <a:gd name="T20" fmla="*/ 233 w 238"/>
                  <a:gd name="T21" fmla="*/ 25 h 233"/>
                  <a:gd name="T22" fmla="*/ 228 w 238"/>
                  <a:gd name="T23" fmla="*/ 20 h 233"/>
                  <a:gd name="T24" fmla="*/ 223 w 238"/>
                  <a:gd name="T25" fmla="*/ 15 h 233"/>
                  <a:gd name="T26" fmla="*/ 218 w 238"/>
                  <a:gd name="T27" fmla="*/ 10 h 233"/>
                  <a:gd name="T28" fmla="*/ 218 w 238"/>
                  <a:gd name="T29" fmla="*/ 10 h 233"/>
                  <a:gd name="T30" fmla="*/ 213 w 238"/>
                  <a:gd name="T31" fmla="*/ 5 h 233"/>
                  <a:gd name="T32" fmla="*/ 208 w 238"/>
                  <a:gd name="T33" fmla="*/ 5 h 233"/>
                  <a:gd name="T34" fmla="*/ 203 w 238"/>
                  <a:gd name="T35" fmla="*/ 0 h 233"/>
                  <a:gd name="T36" fmla="*/ 198 w 238"/>
                  <a:gd name="T37" fmla="*/ 0 h 233"/>
                  <a:gd name="T38" fmla="*/ 193 w 238"/>
                  <a:gd name="T39" fmla="*/ 0 h 233"/>
                  <a:gd name="T40" fmla="*/ 188 w 238"/>
                  <a:gd name="T41" fmla="*/ 0 h 233"/>
                  <a:gd name="T42" fmla="*/ 183 w 238"/>
                  <a:gd name="T43" fmla="*/ 0 h 233"/>
                  <a:gd name="T44" fmla="*/ 177 w 238"/>
                  <a:gd name="T45" fmla="*/ 5 h 233"/>
                  <a:gd name="T46" fmla="*/ 177 w 238"/>
                  <a:gd name="T47" fmla="*/ 5 h 233"/>
                  <a:gd name="T48" fmla="*/ 172 w 238"/>
                  <a:gd name="T49" fmla="*/ 10 h 233"/>
                  <a:gd name="T50" fmla="*/ 5 w 238"/>
                  <a:gd name="T51" fmla="*/ 167 h 233"/>
                  <a:gd name="T52" fmla="*/ 5 w 238"/>
                  <a:gd name="T53" fmla="*/ 167 h 233"/>
                  <a:gd name="T54" fmla="*/ 10 w 238"/>
                  <a:gd name="T55" fmla="*/ 167 h 233"/>
                  <a:gd name="T56" fmla="*/ 15 w 238"/>
                  <a:gd name="T57" fmla="*/ 162 h 233"/>
                  <a:gd name="T58" fmla="*/ 20 w 238"/>
                  <a:gd name="T59" fmla="*/ 162 h 233"/>
                  <a:gd name="T60" fmla="*/ 25 w 238"/>
                  <a:gd name="T61" fmla="*/ 162 h 233"/>
                  <a:gd name="T62" fmla="*/ 30 w 238"/>
                  <a:gd name="T63" fmla="*/ 162 h 233"/>
                  <a:gd name="T64" fmla="*/ 35 w 238"/>
                  <a:gd name="T65" fmla="*/ 167 h 233"/>
                  <a:gd name="T66" fmla="*/ 40 w 238"/>
                  <a:gd name="T67" fmla="*/ 167 h 233"/>
                  <a:gd name="T68" fmla="*/ 40 w 238"/>
                  <a:gd name="T69" fmla="*/ 172 h 233"/>
                  <a:gd name="T70" fmla="*/ 46 w 238"/>
                  <a:gd name="T71" fmla="*/ 172 h 233"/>
                  <a:gd name="T72" fmla="*/ 51 w 238"/>
                  <a:gd name="T73" fmla="*/ 177 h 233"/>
                  <a:gd name="T74" fmla="*/ 56 w 238"/>
                  <a:gd name="T75" fmla="*/ 182 h 233"/>
                  <a:gd name="T76" fmla="*/ 61 w 238"/>
                  <a:gd name="T77" fmla="*/ 182 h 233"/>
                  <a:gd name="T78" fmla="*/ 61 w 238"/>
                  <a:gd name="T79" fmla="*/ 188 h 233"/>
                  <a:gd name="T80" fmla="*/ 66 w 238"/>
                  <a:gd name="T81" fmla="*/ 193 h 233"/>
                  <a:gd name="T82" fmla="*/ 66 w 238"/>
                  <a:gd name="T83" fmla="*/ 198 h 233"/>
                  <a:gd name="T84" fmla="*/ 66 w 238"/>
                  <a:gd name="T85" fmla="*/ 203 h 233"/>
                  <a:gd name="T86" fmla="*/ 71 w 238"/>
                  <a:gd name="T87" fmla="*/ 208 h 233"/>
                  <a:gd name="T88" fmla="*/ 71 w 238"/>
                  <a:gd name="T89" fmla="*/ 213 h 233"/>
                  <a:gd name="T90" fmla="*/ 71 w 238"/>
                  <a:gd name="T91" fmla="*/ 218 h 233"/>
                  <a:gd name="T92" fmla="*/ 66 w 238"/>
                  <a:gd name="T93" fmla="*/ 223 h 233"/>
                  <a:gd name="T94" fmla="*/ 66 w 238"/>
                  <a:gd name="T95" fmla="*/ 223 h 233"/>
                  <a:gd name="T96" fmla="*/ 66 w 238"/>
                  <a:gd name="T97" fmla="*/ 228 h 233"/>
                  <a:gd name="T98" fmla="*/ 61 w 238"/>
                  <a:gd name="T9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8" h="233">
                    <a:moveTo>
                      <a:pt x="233" y="66"/>
                    </a:moveTo>
                    <a:lnTo>
                      <a:pt x="233" y="66"/>
                    </a:lnTo>
                    <a:lnTo>
                      <a:pt x="233" y="66"/>
                    </a:lnTo>
                    <a:lnTo>
                      <a:pt x="233" y="61"/>
                    </a:lnTo>
                    <a:lnTo>
                      <a:pt x="238" y="61"/>
                    </a:lnTo>
                    <a:lnTo>
                      <a:pt x="238" y="61"/>
                    </a:lnTo>
                    <a:lnTo>
                      <a:pt x="238" y="56"/>
                    </a:lnTo>
                    <a:lnTo>
                      <a:pt x="238" y="56"/>
                    </a:lnTo>
                    <a:lnTo>
                      <a:pt x="238" y="51"/>
                    </a:lnTo>
                    <a:lnTo>
                      <a:pt x="238" y="51"/>
                    </a:lnTo>
                    <a:lnTo>
                      <a:pt x="238" y="51"/>
                    </a:lnTo>
                    <a:lnTo>
                      <a:pt x="238" y="45"/>
                    </a:lnTo>
                    <a:lnTo>
                      <a:pt x="238" y="45"/>
                    </a:lnTo>
                    <a:lnTo>
                      <a:pt x="238" y="40"/>
                    </a:lnTo>
                    <a:lnTo>
                      <a:pt x="238" y="40"/>
                    </a:lnTo>
                    <a:lnTo>
                      <a:pt x="238" y="35"/>
                    </a:lnTo>
                    <a:lnTo>
                      <a:pt x="238" y="35"/>
                    </a:lnTo>
                    <a:lnTo>
                      <a:pt x="233" y="30"/>
                    </a:lnTo>
                    <a:lnTo>
                      <a:pt x="233" y="30"/>
                    </a:lnTo>
                    <a:lnTo>
                      <a:pt x="233" y="25"/>
                    </a:lnTo>
                    <a:lnTo>
                      <a:pt x="233" y="25"/>
                    </a:lnTo>
                    <a:lnTo>
                      <a:pt x="233" y="25"/>
                    </a:lnTo>
                    <a:lnTo>
                      <a:pt x="228" y="20"/>
                    </a:lnTo>
                    <a:lnTo>
                      <a:pt x="228" y="20"/>
                    </a:lnTo>
                    <a:lnTo>
                      <a:pt x="228" y="15"/>
                    </a:lnTo>
                    <a:lnTo>
                      <a:pt x="223" y="15"/>
                    </a:lnTo>
                    <a:lnTo>
                      <a:pt x="223" y="15"/>
                    </a:lnTo>
                    <a:lnTo>
                      <a:pt x="218" y="10"/>
                    </a:lnTo>
                    <a:lnTo>
                      <a:pt x="218" y="10"/>
                    </a:lnTo>
                    <a:lnTo>
                      <a:pt x="218" y="10"/>
                    </a:lnTo>
                    <a:lnTo>
                      <a:pt x="213" y="5"/>
                    </a:lnTo>
                    <a:lnTo>
                      <a:pt x="213" y="5"/>
                    </a:lnTo>
                    <a:lnTo>
                      <a:pt x="208" y="5"/>
                    </a:lnTo>
                    <a:lnTo>
                      <a:pt x="208" y="5"/>
                    </a:lnTo>
                    <a:lnTo>
                      <a:pt x="203" y="0"/>
                    </a:lnTo>
                    <a:lnTo>
                      <a:pt x="203" y="0"/>
                    </a:lnTo>
                    <a:lnTo>
                      <a:pt x="198" y="0"/>
                    </a:lnTo>
                    <a:lnTo>
                      <a:pt x="198" y="0"/>
                    </a:lnTo>
                    <a:lnTo>
                      <a:pt x="193" y="0"/>
                    </a:lnTo>
                    <a:lnTo>
                      <a:pt x="193" y="0"/>
                    </a:lnTo>
                    <a:lnTo>
                      <a:pt x="188" y="0"/>
                    </a:lnTo>
                    <a:lnTo>
                      <a:pt x="188" y="0"/>
                    </a:lnTo>
                    <a:lnTo>
                      <a:pt x="188" y="0"/>
                    </a:lnTo>
                    <a:lnTo>
                      <a:pt x="183" y="0"/>
                    </a:lnTo>
                    <a:lnTo>
                      <a:pt x="183" y="0"/>
                    </a:lnTo>
                    <a:lnTo>
                      <a:pt x="177" y="5"/>
                    </a:lnTo>
                    <a:lnTo>
                      <a:pt x="177" y="5"/>
                    </a:lnTo>
                    <a:lnTo>
                      <a:pt x="177" y="5"/>
                    </a:lnTo>
                    <a:lnTo>
                      <a:pt x="172" y="5"/>
                    </a:lnTo>
                    <a:lnTo>
                      <a:pt x="172" y="10"/>
                    </a:lnTo>
                    <a:lnTo>
                      <a:pt x="0" y="172"/>
                    </a:lnTo>
                    <a:lnTo>
                      <a:pt x="5" y="167"/>
                    </a:lnTo>
                    <a:lnTo>
                      <a:pt x="5" y="167"/>
                    </a:lnTo>
                    <a:lnTo>
                      <a:pt x="5" y="167"/>
                    </a:lnTo>
                    <a:lnTo>
                      <a:pt x="10" y="167"/>
                    </a:lnTo>
                    <a:lnTo>
                      <a:pt x="10" y="167"/>
                    </a:lnTo>
                    <a:lnTo>
                      <a:pt x="15" y="167"/>
                    </a:lnTo>
                    <a:lnTo>
                      <a:pt x="15" y="162"/>
                    </a:lnTo>
                    <a:lnTo>
                      <a:pt x="15" y="162"/>
                    </a:lnTo>
                    <a:lnTo>
                      <a:pt x="20" y="162"/>
                    </a:lnTo>
                    <a:lnTo>
                      <a:pt x="20" y="162"/>
                    </a:lnTo>
                    <a:lnTo>
                      <a:pt x="25" y="162"/>
                    </a:lnTo>
                    <a:lnTo>
                      <a:pt x="25" y="162"/>
                    </a:lnTo>
                    <a:lnTo>
                      <a:pt x="30" y="162"/>
                    </a:lnTo>
                    <a:lnTo>
                      <a:pt x="30" y="167"/>
                    </a:lnTo>
                    <a:lnTo>
                      <a:pt x="35" y="167"/>
                    </a:lnTo>
                    <a:lnTo>
                      <a:pt x="35" y="167"/>
                    </a:lnTo>
                    <a:lnTo>
                      <a:pt x="40" y="167"/>
                    </a:lnTo>
                    <a:lnTo>
                      <a:pt x="40" y="167"/>
                    </a:lnTo>
                    <a:lnTo>
                      <a:pt x="40" y="172"/>
                    </a:lnTo>
                    <a:lnTo>
                      <a:pt x="46" y="172"/>
                    </a:lnTo>
                    <a:lnTo>
                      <a:pt x="46" y="172"/>
                    </a:lnTo>
                    <a:lnTo>
                      <a:pt x="51" y="172"/>
                    </a:lnTo>
                    <a:lnTo>
                      <a:pt x="51" y="177"/>
                    </a:lnTo>
                    <a:lnTo>
                      <a:pt x="56" y="177"/>
                    </a:lnTo>
                    <a:lnTo>
                      <a:pt x="56" y="182"/>
                    </a:lnTo>
                    <a:lnTo>
                      <a:pt x="56" y="182"/>
                    </a:lnTo>
                    <a:lnTo>
                      <a:pt x="61" y="182"/>
                    </a:lnTo>
                    <a:lnTo>
                      <a:pt x="61" y="188"/>
                    </a:lnTo>
                    <a:lnTo>
                      <a:pt x="61" y="188"/>
                    </a:lnTo>
                    <a:lnTo>
                      <a:pt x="66" y="193"/>
                    </a:lnTo>
                    <a:lnTo>
                      <a:pt x="66" y="193"/>
                    </a:lnTo>
                    <a:lnTo>
                      <a:pt x="66" y="198"/>
                    </a:lnTo>
                    <a:lnTo>
                      <a:pt x="66" y="198"/>
                    </a:lnTo>
                    <a:lnTo>
                      <a:pt x="66" y="203"/>
                    </a:lnTo>
                    <a:lnTo>
                      <a:pt x="66" y="203"/>
                    </a:lnTo>
                    <a:lnTo>
                      <a:pt x="71" y="208"/>
                    </a:lnTo>
                    <a:lnTo>
                      <a:pt x="71" y="208"/>
                    </a:lnTo>
                    <a:lnTo>
                      <a:pt x="71" y="213"/>
                    </a:lnTo>
                    <a:lnTo>
                      <a:pt x="71" y="213"/>
                    </a:lnTo>
                    <a:lnTo>
                      <a:pt x="71" y="213"/>
                    </a:lnTo>
                    <a:lnTo>
                      <a:pt x="71" y="218"/>
                    </a:lnTo>
                    <a:lnTo>
                      <a:pt x="66" y="218"/>
                    </a:lnTo>
                    <a:lnTo>
                      <a:pt x="66" y="223"/>
                    </a:lnTo>
                    <a:lnTo>
                      <a:pt x="66" y="223"/>
                    </a:lnTo>
                    <a:lnTo>
                      <a:pt x="66" y="223"/>
                    </a:lnTo>
                    <a:lnTo>
                      <a:pt x="66" y="228"/>
                    </a:lnTo>
                    <a:lnTo>
                      <a:pt x="66" y="228"/>
                    </a:lnTo>
                    <a:lnTo>
                      <a:pt x="61" y="228"/>
                    </a:lnTo>
                    <a:lnTo>
                      <a:pt x="61" y="233"/>
                    </a:lnTo>
                    <a:lnTo>
                      <a:pt x="233"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8" name="Oval 157">
                <a:extLst>
                  <a:ext uri="{FF2B5EF4-FFF2-40B4-BE49-F238E27FC236}">
                    <a16:creationId xmlns:a16="http://schemas.microsoft.com/office/drawing/2014/main" id="{2AFF30E3-08A8-D7AF-9BA5-34FB81039993}"/>
                  </a:ext>
                </a:extLst>
              </p:cNvPr>
              <p:cNvSpPr>
                <a:spLocks noChangeArrowheads="1"/>
              </p:cNvSpPr>
              <p:nvPr/>
            </p:nvSpPr>
            <p:spPr bwMode="auto">
              <a:xfrm>
                <a:off x="142" y="1593"/>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59" name="Freeform 861">
                <a:extLst>
                  <a:ext uri="{FF2B5EF4-FFF2-40B4-BE49-F238E27FC236}">
                    <a16:creationId xmlns:a16="http://schemas.microsoft.com/office/drawing/2014/main" id="{410DC32A-FC55-8188-F4FA-236FEB5ED1BF}"/>
                  </a:ext>
                </a:extLst>
              </p:cNvPr>
              <p:cNvSpPr>
                <a:spLocks/>
              </p:cNvSpPr>
              <p:nvPr/>
            </p:nvSpPr>
            <p:spPr bwMode="auto">
              <a:xfrm>
                <a:off x="249" y="1619"/>
                <a:ext cx="274" cy="86"/>
              </a:xfrm>
              <a:custGeom>
                <a:avLst/>
                <a:gdLst>
                  <a:gd name="T0" fmla="*/ 5 w 274"/>
                  <a:gd name="T1" fmla="*/ 0 h 86"/>
                  <a:gd name="T2" fmla="*/ 0 w 274"/>
                  <a:gd name="T3" fmla="*/ 0 h 86"/>
                  <a:gd name="T4" fmla="*/ 0 w 274"/>
                  <a:gd name="T5" fmla="*/ 0 h 86"/>
                  <a:gd name="T6" fmla="*/ 0 w 274"/>
                  <a:gd name="T7" fmla="*/ 0 h 86"/>
                  <a:gd name="T8" fmla="*/ 0 w 274"/>
                  <a:gd name="T9" fmla="*/ 5 h 86"/>
                  <a:gd name="T10" fmla="*/ 0 w 274"/>
                  <a:gd name="T11" fmla="*/ 10 h 86"/>
                  <a:gd name="T12" fmla="*/ 0 w 274"/>
                  <a:gd name="T13" fmla="*/ 10 h 86"/>
                  <a:gd name="T14" fmla="*/ 0 w 274"/>
                  <a:gd name="T15" fmla="*/ 15 h 86"/>
                  <a:gd name="T16" fmla="*/ 0 w 274"/>
                  <a:gd name="T17" fmla="*/ 20 h 86"/>
                  <a:gd name="T18" fmla="*/ 0 w 274"/>
                  <a:gd name="T19" fmla="*/ 25 h 86"/>
                  <a:gd name="T20" fmla="*/ 0 w 274"/>
                  <a:gd name="T21" fmla="*/ 30 h 86"/>
                  <a:gd name="T22" fmla="*/ 0 w 274"/>
                  <a:gd name="T23" fmla="*/ 35 h 86"/>
                  <a:gd name="T24" fmla="*/ 0 w 274"/>
                  <a:gd name="T25" fmla="*/ 40 h 86"/>
                  <a:gd name="T26" fmla="*/ 0 w 274"/>
                  <a:gd name="T27" fmla="*/ 46 h 86"/>
                  <a:gd name="T28" fmla="*/ 0 w 274"/>
                  <a:gd name="T29" fmla="*/ 51 h 86"/>
                  <a:gd name="T30" fmla="*/ 0 w 274"/>
                  <a:gd name="T31" fmla="*/ 56 h 86"/>
                  <a:gd name="T32" fmla="*/ 0 w 274"/>
                  <a:gd name="T33" fmla="*/ 61 h 86"/>
                  <a:gd name="T34" fmla="*/ 0 w 274"/>
                  <a:gd name="T35" fmla="*/ 66 h 86"/>
                  <a:gd name="T36" fmla="*/ 0 w 274"/>
                  <a:gd name="T37" fmla="*/ 71 h 86"/>
                  <a:gd name="T38" fmla="*/ 0 w 274"/>
                  <a:gd name="T39" fmla="*/ 76 h 86"/>
                  <a:gd name="T40" fmla="*/ 0 w 274"/>
                  <a:gd name="T41" fmla="*/ 76 h 86"/>
                  <a:gd name="T42" fmla="*/ 0 w 274"/>
                  <a:gd name="T43" fmla="*/ 81 h 86"/>
                  <a:gd name="T44" fmla="*/ 0 w 274"/>
                  <a:gd name="T45" fmla="*/ 81 h 86"/>
                  <a:gd name="T46" fmla="*/ 5 w 274"/>
                  <a:gd name="T47" fmla="*/ 81 h 86"/>
                  <a:gd name="T48" fmla="*/ 5 w 274"/>
                  <a:gd name="T49" fmla="*/ 81 h 86"/>
                  <a:gd name="T50" fmla="*/ 274 w 274"/>
                  <a:gd name="T51" fmla="*/ 81 h 86"/>
                  <a:gd name="T52" fmla="*/ 274 w 274"/>
                  <a:gd name="T53" fmla="*/ 81 h 86"/>
                  <a:gd name="T54" fmla="*/ 274 w 274"/>
                  <a:gd name="T55" fmla="*/ 81 h 86"/>
                  <a:gd name="T56" fmla="*/ 274 w 274"/>
                  <a:gd name="T57" fmla="*/ 81 h 86"/>
                  <a:gd name="T58" fmla="*/ 274 w 274"/>
                  <a:gd name="T59" fmla="*/ 76 h 86"/>
                  <a:gd name="T60" fmla="*/ 274 w 274"/>
                  <a:gd name="T61" fmla="*/ 76 h 86"/>
                  <a:gd name="T62" fmla="*/ 274 w 274"/>
                  <a:gd name="T63" fmla="*/ 71 h 86"/>
                  <a:gd name="T64" fmla="*/ 274 w 274"/>
                  <a:gd name="T65" fmla="*/ 66 h 86"/>
                  <a:gd name="T66" fmla="*/ 274 w 274"/>
                  <a:gd name="T67" fmla="*/ 61 h 86"/>
                  <a:gd name="T68" fmla="*/ 274 w 274"/>
                  <a:gd name="T69" fmla="*/ 56 h 86"/>
                  <a:gd name="T70" fmla="*/ 274 w 274"/>
                  <a:gd name="T71" fmla="*/ 51 h 86"/>
                  <a:gd name="T72" fmla="*/ 274 w 274"/>
                  <a:gd name="T73" fmla="*/ 46 h 86"/>
                  <a:gd name="T74" fmla="*/ 274 w 274"/>
                  <a:gd name="T75" fmla="*/ 40 h 86"/>
                  <a:gd name="T76" fmla="*/ 274 w 274"/>
                  <a:gd name="T77" fmla="*/ 35 h 86"/>
                  <a:gd name="T78" fmla="*/ 274 w 274"/>
                  <a:gd name="T79" fmla="*/ 30 h 86"/>
                  <a:gd name="T80" fmla="*/ 274 w 274"/>
                  <a:gd name="T81" fmla="*/ 25 h 86"/>
                  <a:gd name="T82" fmla="*/ 274 w 274"/>
                  <a:gd name="T83" fmla="*/ 20 h 86"/>
                  <a:gd name="T84" fmla="*/ 274 w 274"/>
                  <a:gd name="T85" fmla="*/ 15 h 86"/>
                  <a:gd name="T86" fmla="*/ 274 w 274"/>
                  <a:gd name="T87" fmla="*/ 10 h 86"/>
                  <a:gd name="T88" fmla="*/ 274 w 274"/>
                  <a:gd name="T89" fmla="*/ 10 h 86"/>
                  <a:gd name="T90" fmla="*/ 274 w 274"/>
                  <a:gd name="T91" fmla="*/ 5 h 86"/>
                  <a:gd name="T92" fmla="*/ 274 w 274"/>
                  <a:gd name="T93" fmla="*/ 5 h 86"/>
                  <a:gd name="T94" fmla="*/ 274 w 274"/>
                  <a:gd name="T95" fmla="*/ 0 h 86"/>
                  <a:gd name="T96" fmla="*/ 274 w 274"/>
                  <a:gd name="T97" fmla="*/ 0 h 86"/>
                  <a:gd name="T98" fmla="*/ 274 w 274"/>
                  <a:gd name="T9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4" h="86">
                    <a:moveTo>
                      <a:pt x="5" y="0"/>
                    </a:moveTo>
                    <a:lnTo>
                      <a:pt x="5" y="0"/>
                    </a:lnTo>
                    <a:lnTo>
                      <a:pt x="5" y="0"/>
                    </a:lnTo>
                    <a:lnTo>
                      <a:pt x="0" y="0"/>
                    </a:lnTo>
                    <a:lnTo>
                      <a:pt x="0" y="0"/>
                    </a:lnTo>
                    <a:lnTo>
                      <a:pt x="0" y="0"/>
                    </a:lnTo>
                    <a:lnTo>
                      <a:pt x="0" y="0"/>
                    </a:lnTo>
                    <a:lnTo>
                      <a:pt x="0" y="0"/>
                    </a:lnTo>
                    <a:lnTo>
                      <a:pt x="0" y="5"/>
                    </a:lnTo>
                    <a:lnTo>
                      <a:pt x="0" y="5"/>
                    </a:lnTo>
                    <a:lnTo>
                      <a:pt x="0" y="5"/>
                    </a:lnTo>
                    <a:lnTo>
                      <a:pt x="0" y="10"/>
                    </a:lnTo>
                    <a:lnTo>
                      <a:pt x="0" y="10"/>
                    </a:lnTo>
                    <a:lnTo>
                      <a:pt x="0" y="10"/>
                    </a:lnTo>
                    <a:lnTo>
                      <a:pt x="0" y="15"/>
                    </a:lnTo>
                    <a:lnTo>
                      <a:pt x="0" y="15"/>
                    </a:lnTo>
                    <a:lnTo>
                      <a:pt x="0" y="20"/>
                    </a:lnTo>
                    <a:lnTo>
                      <a:pt x="0" y="20"/>
                    </a:lnTo>
                    <a:lnTo>
                      <a:pt x="0" y="25"/>
                    </a:lnTo>
                    <a:lnTo>
                      <a:pt x="0" y="25"/>
                    </a:lnTo>
                    <a:lnTo>
                      <a:pt x="0" y="30"/>
                    </a:lnTo>
                    <a:lnTo>
                      <a:pt x="0" y="30"/>
                    </a:lnTo>
                    <a:lnTo>
                      <a:pt x="0" y="35"/>
                    </a:lnTo>
                    <a:lnTo>
                      <a:pt x="0" y="35"/>
                    </a:lnTo>
                    <a:lnTo>
                      <a:pt x="0" y="40"/>
                    </a:lnTo>
                    <a:lnTo>
                      <a:pt x="0" y="40"/>
                    </a:lnTo>
                    <a:lnTo>
                      <a:pt x="0" y="46"/>
                    </a:lnTo>
                    <a:lnTo>
                      <a:pt x="0" y="46"/>
                    </a:lnTo>
                    <a:lnTo>
                      <a:pt x="0" y="51"/>
                    </a:lnTo>
                    <a:lnTo>
                      <a:pt x="0" y="51"/>
                    </a:lnTo>
                    <a:lnTo>
                      <a:pt x="0" y="56"/>
                    </a:lnTo>
                    <a:lnTo>
                      <a:pt x="0" y="56"/>
                    </a:lnTo>
                    <a:lnTo>
                      <a:pt x="0" y="61"/>
                    </a:lnTo>
                    <a:lnTo>
                      <a:pt x="0" y="61"/>
                    </a:lnTo>
                    <a:lnTo>
                      <a:pt x="0" y="66"/>
                    </a:lnTo>
                    <a:lnTo>
                      <a:pt x="0" y="66"/>
                    </a:lnTo>
                    <a:lnTo>
                      <a:pt x="0" y="71"/>
                    </a:lnTo>
                    <a:lnTo>
                      <a:pt x="0" y="71"/>
                    </a:lnTo>
                    <a:lnTo>
                      <a:pt x="0" y="71"/>
                    </a:lnTo>
                    <a:lnTo>
                      <a:pt x="0" y="76"/>
                    </a:lnTo>
                    <a:lnTo>
                      <a:pt x="0" y="76"/>
                    </a:lnTo>
                    <a:lnTo>
                      <a:pt x="0" y="76"/>
                    </a:lnTo>
                    <a:lnTo>
                      <a:pt x="0" y="76"/>
                    </a:lnTo>
                    <a:lnTo>
                      <a:pt x="0" y="81"/>
                    </a:lnTo>
                    <a:lnTo>
                      <a:pt x="0" y="81"/>
                    </a:lnTo>
                    <a:lnTo>
                      <a:pt x="0" y="81"/>
                    </a:lnTo>
                    <a:lnTo>
                      <a:pt x="0" y="81"/>
                    </a:lnTo>
                    <a:lnTo>
                      <a:pt x="5" y="81"/>
                    </a:lnTo>
                    <a:lnTo>
                      <a:pt x="5" y="81"/>
                    </a:lnTo>
                    <a:lnTo>
                      <a:pt x="5" y="81"/>
                    </a:lnTo>
                    <a:lnTo>
                      <a:pt x="274" y="86"/>
                    </a:lnTo>
                    <a:lnTo>
                      <a:pt x="274" y="81"/>
                    </a:lnTo>
                    <a:lnTo>
                      <a:pt x="274" y="81"/>
                    </a:lnTo>
                    <a:lnTo>
                      <a:pt x="274" y="81"/>
                    </a:lnTo>
                    <a:lnTo>
                      <a:pt x="274" y="81"/>
                    </a:lnTo>
                    <a:lnTo>
                      <a:pt x="274" y="81"/>
                    </a:lnTo>
                    <a:lnTo>
                      <a:pt x="274" y="81"/>
                    </a:lnTo>
                    <a:lnTo>
                      <a:pt x="274" y="81"/>
                    </a:lnTo>
                    <a:lnTo>
                      <a:pt x="274" y="76"/>
                    </a:lnTo>
                    <a:lnTo>
                      <a:pt x="274" y="76"/>
                    </a:lnTo>
                    <a:lnTo>
                      <a:pt x="274" y="76"/>
                    </a:lnTo>
                    <a:lnTo>
                      <a:pt x="274" y="76"/>
                    </a:lnTo>
                    <a:lnTo>
                      <a:pt x="274" y="71"/>
                    </a:lnTo>
                    <a:lnTo>
                      <a:pt x="274" y="71"/>
                    </a:lnTo>
                    <a:lnTo>
                      <a:pt x="274" y="66"/>
                    </a:lnTo>
                    <a:lnTo>
                      <a:pt x="274" y="66"/>
                    </a:lnTo>
                    <a:lnTo>
                      <a:pt x="274" y="66"/>
                    </a:lnTo>
                    <a:lnTo>
                      <a:pt x="274" y="61"/>
                    </a:lnTo>
                    <a:lnTo>
                      <a:pt x="274" y="61"/>
                    </a:lnTo>
                    <a:lnTo>
                      <a:pt x="274" y="56"/>
                    </a:lnTo>
                    <a:lnTo>
                      <a:pt x="274" y="56"/>
                    </a:lnTo>
                    <a:lnTo>
                      <a:pt x="274" y="51"/>
                    </a:lnTo>
                    <a:lnTo>
                      <a:pt x="274" y="51"/>
                    </a:lnTo>
                    <a:lnTo>
                      <a:pt x="274" y="46"/>
                    </a:lnTo>
                    <a:lnTo>
                      <a:pt x="274" y="40"/>
                    </a:lnTo>
                    <a:lnTo>
                      <a:pt x="274" y="40"/>
                    </a:lnTo>
                    <a:lnTo>
                      <a:pt x="274" y="35"/>
                    </a:lnTo>
                    <a:lnTo>
                      <a:pt x="274" y="35"/>
                    </a:lnTo>
                    <a:lnTo>
                      <a:pt x="274" y="30"/>
                    </a:lnTo>
                    <a:lnTo>
                      <a:pt x="274" y="30"/>
                    </a:lnTo>
                    <a:lnTo>
                      <a:pt x="274" y="25"/>
                    </a:lnTo>
                    <a:lnTo>
                      <a:pt x="274" y="25"/>
                    </a:lnTo>
                    <a:lnTo>
                      <a:pt x="274" y="20"/>
                    </a:lnTo>
                    <a:lnTo>
                      <a:pt x="274" y="20"/>
                    </a:lnTo>
                    <a:lnTo>
                      <a:pt x="274" y="15"/>
                    </a:lnTo>
                    <a:lnTo>
                      <a:pt x="274" y="15"/>
                    </a:lnTo>
                    <a:lnTo>
                      <a:pt x="274" y="15"/>
                    </a:lnTo>
                    <a:lnTo>
                      <a:pt x="274" y="10"/>
                    </a:lnTo>
                    <a:lnTo>
                      <a:pt x="274" y="10"/>
                    </a:lnTo>
                    <a:lnTo>
                      <a:pt x="274" y="10"/>
                    </a:lnTo>
                    <a:lnTo>
                      <a:pt x="274" y="5"/>
                    </a:lnTo>
                    <a:lnTo>
                      <a:pt x="274" y="5"/>
                    </a:lnTo>
                    <a:lnTo>
                      <a:pt x="274" y="5"/>
                    </a:lnTo>
                    <a:lnTo>
                      <a:pt x="274" y="5"/>
                    </a:lnTo>
                    <a:lnTo>
                      <a:pt x="274" y="0"/>
                    </a:lnTo>
                    <a:lnTo>
                      <a:pt x="274" y="0"/>
                    </a:lnTo>
                    <a:lnTo>
                      <a:pt x="274" y="0"/>
                    </a:lnTo>
                    <a:lnTo>
                      <a:pt x="274" y="0"/>
                    </a:lnTo>
                    <a:lnTo>
                      <a:pt x="274" y="0"/>
                    </a:lnTo>
                    <a:lnTo>
                      <a:pt x="274" y="0"/>
                    </a:lnTo>
                    <a:lnTo>
                      <a:pt x="5"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60" name="Oval 159">
                <a:extLst>
                  <a:ext uri="{FF2B5EF4-FFF2-40B4-BE49-F238E27FC236}">
                    <a16:creationId xmlns:a16="http://schemas.microsoft.com/office/drawing/2014/main" id="{2ECDD3C5-F1CF-7601-378E-4E21B335627F}"/>
                  </a:ext>
                </a:extLst>
              </p:cNvPr>
              <p:cNvSpPr>
                <a:spLocks noChangeArrowheads="1"/>
              </p:cNvSpPr>
              <p:nvPr/>
            </p:nvSpPr>
            <p:spPr bwMode="auto">
              <a:xfrm>
                <a:off x="518" y="1512"/>
                <a:ext cx="289" cy="29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61" name="Freeform 863">
                <a:extLst>
                  <a:ext uri="{FF2B5EF4-FFF2-40B4-BE49-F238E27FC236}">
                    <a16:creationId xmlns:a16="http://schemas.microsoft.com/office/drawing/2014/main" id="{0AF6E0D2-B8C2-E688-B2FF-C93DFE62426C}"/>
                  </a:ext>
                </a:extLst>
              </p:cNvPr>
              <p:cNvSpPr>
                <a:spLocks/>
              </p:cNvSpPr>
              <p:nvPr/>
            </p:nvSpPr>
            <p:spPr bwMode="auto">
              <a:xfrm>
                <a:off x="700" y="1685"/>
                <a:ext cx="254" cy="238"/>
              </a:xfrm>
              <a:custGeom>
                <a:avLst/>
                <a:gdLst>
                  <a:gd name="T0" fmla="*/ 61 w 254"/>
                  <a:gd name="T1" fmla="*/ 5 h 238"/>
                  <a:gd name="T2" fmla="*/ 61 w 254"/>
                  <a:gd name="T3" fmla="*/ 5 h 238"/>
                  <a:gd name="T4" fmla="*/ 56 w 254"/>
                  <a:gd name="T5" fmla="*/ 5 h 238"/>
                  <a:gd name="T6" fmla="*/ 51 w 254"/>
                  <a:gd name="T7" fmla="*/ 5 h 238"/>
                  <a:gd name="T8" fmla="*/ 46 w 254"/>
                  <a:gd name="T9" fmla="*/ 0 h 238"/>
                  <a:gd name="T10" fmla="*/ 41 w 254"/>
                  <a:gd name="T11" fmla="*/ 5 h 238"/>
                  <a:gd name="T12" fmla="*/ 36 w 254"/>
                  <a:gd name="T13" fmla="*/ 5 h 238"/>
                  <a:gd name="T14" fmla="*/ 31 w 254"/>
                  <a:gd name="T15" fmla="*/ 5 h 238"/>
                  <a:gd name="T16" fmla="*/ 31 w 254"/>
                  <a:gd name="T17" fmla="*/ 5 h 238"/>
                  <a:gd name="T18" fmla="*/ 26 w 254"/>
                  <a:gd name="T19" fmla="*/ 10 h 238"/>
                  <a:gd name="T20" fmla="*/ 21 w 254"/>
                  <a:gd name="T21" fmla="*/ 15 h 238"/>
                  <a:gd name="T22" fmla="*/ 15 w 254"/>
                  <a:gd name="T23" fmla="*/ 15 h 238"/>
                  <a:gd name="T24" fmla="*/ 10 w 254"/>
                  <a:gd name="T25" fmla="*/ 20 h 238"/>
                  <a:gd name="T26" fmla="*/ 10 w 254"/>
                  <a:gd name="T27" fmla="*/ 25 h 238"/>
                  <a:gd name="T28" fmla="*/ 5 w 254"/>
                  <a:gd name="T29" fmla="*/ 30 h 238"/>
                  <a:gd name="T30" fmla="*/ 5 w 254"/>
                  <a:gd name="T31" fmla="*/ 35 h 238"/>
                  <a:gd name="T32" fmla="*/ 0 w 254"/>
                  <a:gd name="T33" fmla="*/ 40 h 238"/>
                  <a:gd name="T34" fmla="*/ 0 w 254"/>
                  <a:gd name="T35" fmla="*/ 45 h 238"/>
                  <a:gd name="T36" fmla="*/ 0 w 254"/>
                  <a:gd name="T37" fmla="*/ 45 h 238"/>
                  <a:gd name="T38" fmla="*/ 0 w 254"/>
                  <a:gd name="T39" fmla="*/ 51 h 238"/>
                  <a:gd name="T40" fmla="*/ 0 w 254"/>
                  <a:gd name="T41" fmla="*/ 56 h 238"/>
                  <a:gd name="T42" fmla="*/ 0 w 254"/>
                  <a:gd name="T43" fmla="*/ 61 h 238"/>
                  <a:gd name="T44" fmla="*/ 0 w 254"/>
                  <a:gd name="T45" fmla="*/ 66 h 238"/>
                  <a:gd name="T46" fmla="*/ 5 w 254"/>
                  <a:gd name="T47" fmla="*/ 66 h 238"/>
                  <a:gd name="T48" fmla="*/ 5 w 254"/>
                  <a:gd name="T49" fmla="*/ 71 h 238"/>
                  <a:gd name="T50" fmla="*/ 198 w 254"/>
                  <a:gd name="T51" fmla="*/ 238 h 238"/>
                  <a:gd name="T52" fmla="*/ 193 w 254"/>
                  <a:gd name="T53" fmla="*/ 238 h 238"/>
                  <a:gd name="T54" fmla="*/ 193 w 254"/>
                  <a:gd name="T55" fmla="*/ 233 h 238"/>
                  <a:gd name="T56" fmla="*/ 188 w 254"/>
                  <a:gd name="T57" fmla="*/ 228 h 238"/>
                  <a:gd name="T58" fmla="*/ 188 w 254"/>
                  <a:gd name="T59" fmla="*/ 223 h 238"/>
                  <a:gd name="T60" fmla="*/ 188 w 254"/>
                  <a:gd name="T61" fmla="*/ 218 h 238"/>
                  <a:gd name="T62" fmla="*/ 188 w 254"/>
                  <a:gd name="T63" fmla="*/ 213 h 238"/>
                  <a:gd name="T64" fmla="*/ 193 w 254"/>
                  <a:gd name="T65" fmla="*/ 208 h 238"/>
                  <a:gd name="T66" fmla="*/ 193 w 254"/>
                  <a:gd name="T67" fmla="*/ 208 h 238"/>
                  <a:gd name="T68" fmla="*/ 193 w 254"/>
                  <a:gd name="T69" fmla="*/ 203 h 238"/>
                  <a:gd name="T70" fmla="*/ 198 w 254"/>
                  <a:gd name="T71" fmla="*/ 198 h 238"/>
                  <a:gd name="T72" fmla="*/ 198 w 254"/>
                  <a:gd name="T73" fmla="*/ 193 h 238"/>
                  <a:gd name="T74" fmla="*/ 203 w 254"/>
                  <a:gd name="T75" fmla="*/ 188 h 238"/>
                  <a:gd name="T76" fmla="*/ 208 w 254"/>
                  <a:gd name="T77" fmla="*/ 182 h 238"/>
                  <a:gd name="T78" fmla="*/ 213 w 254"/>
                  <a:gd name="T79" fmla="*/ 182 h 238"/>
                  <a:gd name="T80" fmla="*/ 218 w 254"/>
                  <a:gd name="T81" fmla="*/ 177 h 238"/>
                  <a:gd name="T82" fmla="*/ 223 w 254"/>
                  <a:gd name="T83" fmla="*/ 177 h 238"/>
                  <a:gd name="T84" fmla="*/ 229 w 254"/>
                  <a:gd name="T85" fmla="*/ 172 h 238"/>
                  <a:gd name="T86" fmla="*/ 229 w 254"/>
                  <a:gd name="T87" fmla="*/ 172 h 238"/>
                  <a:gd name="T88" fmla="*/ 234 w 254"/>
                  <a:gd name="T89" fmla="*/ 172 h 238"/>
                  <a:gd name="T90" fmla="*/ 239 w 254"/>
                  <a:gd name="T91" fmla="*/ 172 h 238"/>
                  <a:gd name="T92" fmla="*/ 244 w 254"/>
                  <a:gd name="T93" fmla="*/ 172 h 238"/>
                  <a:gd name="T94" fmla="*/ 249 w 254"/>
                  <a:gd name="T95" fmla="*/ 172 h 238"/>
                  <a:gd name="T96" fmla="*/ 254 w 254"/>
                  <a:gd name="T97" fmla="*/ 172 h 238"/>
                  <a:gd name="T98" fmla="*/ 254 w 254"/>
                  <a:gd name="T99" fmla="*/ 17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4" h="238">
                    <a:moveTo>
                      <a:pt x="66" y="10"/>
                    </a:moveTo>
                    <a:lnTo>
                      <a:pt x="61" y="5"/>
                    </a:lnTo>
                    <a:lnTo>
                      <a:pt x="61" y="5"/>
                    </a:lnTo>
                    <a:lnTo>
                      <a:pt x="61" y="5"/>
                    </a:lnTo>
                    <a:lnTo>
                      <a:pt x="56" y="5"/>
                    </a:lnTo>
                    <a:lnTo>
                      <a:pt x="56" y="5"/>
                    </a:lnTo>
                    <a:lnTo>
                      <a:pt x="51" y="5"/>
                    </a:lnTo>
                    <a:lnTo>
                      <a:pt x="51" y="5"/>
                    </a:lnTo>
                    <a:lnTo>
                      <a:pt x="51" y="0"/>
                    </a:lnTo>
                    <a:lnTo>
                      <a:pt x="46" y="0"/>
                    </a:lnTo>
                    <a:lnTo>
                      <a:pt x="46" y="0"/>
                    </a:lnTo>
                    <a:lnTo>
                      <a:pt x="41" y="5"/>
                    </a:lnTo>
                    <a:lnTo>
                      <a:pt x="41" y="5"/>
                    </a:lnTo>
                    <a:lnTo>
                      <a:pt x="36" y="5"/>
                    </a:lnTo>
                    <a:lnTo>
                      <a:pt x="36" y="5"/>
                    </a:lnTo>
                    <a:lnTo>
                      <a:pt x="31" y="5"/>
                    </a:lnTo>
                    <a:lnTo>
                      <a:pt x="31" y="5"/>
                    </a:lnTo>
                    <a:lnTo>
                      <a:pt x="31" y="5"/>
                    </a:lnTo>
                    <a:lnTo>
                      <a:pt x="26" y="10"/>
                    </a:lnTo>
                    <a:lnTo>
                      <a:pt x="26" y="10"/>
                    </a:lnTo>
                    <a:lnTo>
                      <a:pt x="21" y="10"/>
                    </a:lnTo>
                    <a:lnTo>
                      <a:pt x="21" y="15"/>
                    </a:lnTo>
                    <a:lnTo>
                      <a:pt x="15" y="15"/>
                    </a:lnTo>
                    <a:lnTo>
                      <a:pt x="15" y="15"/>
                    </a:lnTo>
                    <a:lnTo>
                      <a:pt x="15" y="20"/>
                    </a:lnTo>
                    <a:lnTo>
                      <a:pt x="10" y="20"/>
                    </a:lnTo>
                    <a:lnTo>
                      <a:pt x="10" y="20"/>
                    </a:lnTo>
                    <a:lnTo>
                      <a:pt x="10" y="25"/>
                    </a:lnTo>
                    <a:lnTo>
                      <a:pt x="5" y="25"/>
                    </a:lnTo>
                    <a:lnTo>
                      <a:pt x="5" y="30"/>
                    </a:lnTo>
                    <a:lnTo>
                      <a:pt x="5" y="30"/>
                    </a:lnTo>
                    <a:lnTo>
                      <a:pt x="5" y="35"/>
                    </a:lnTo>
                    <a:lnTo>
                      <a:pt x="0" y="35"/>
                    </a:lnTo>
                    <a:lnTo>
                      <a:pt x="0" y="40"/>
                    </a:lnTo>
                    <a:lnTo>
                      <a:pt x="0" y="40"/>
                    </a:lnTo>
                    <a:lnTo>
                      <a:pt x="0" y="45"/>
                    </a:lnTo>
                    <a:lnTo>
                      <a:pt x="0" y="45"/>
                    </a:lnTo>
                    <a:lnTo>
                      <a:pt x="0" y="45"/>
                    </a:lnTo>
                    <a:lnTo>
                      <a:pt x="0" y="51"/>
                    </a:lnTo>
                    <a:lnTo>
                      <a:pt x="0" y="51"/>
                    </a:lnTo>
                    <a:lnTo>
                      <a:pt x="0" y="56"/>
                    </a:lnTo>
                    <a:lnTo>
                      <a:pt x="0" y="56"/>
                    </a:lnTo>
                    <a:lnTo>
                      <a:pt x="0" y="61"/>
                    </a:lnTo>
                    <a:lnTo>
                      <a:pt x="0" y="61"/>
                    </a:lnTo>
                    <a:lnTo>
                      <a:pt x="0" y="61"/>
                    </a:lnTo>
                    <a:lnTo>
                      <a:pt x="0" y="66"/>
                    </a:lnTo>
                    <a:lnTo>
                      <a:pt x="5" y="66"/>
                    </a:lnTo>
                    <a:lnTo>
                      <a:pt x="5" y="66"/>
                    </a:lnTo>
                    <a:lnTo>
                      <a:pt x="5" y="71"/>
                    </a:lnTo>
                    <a:lnTo>
                      <a:pt x="5" y="71"/>
                    </a:lnTo>
                    <a:lnTo>
                      <a:pt x="198" y="238"/>
                    </a:lnTo>
                    <a:lnTo>
                      <a:pt x="198" y="238"/>
                    </a:lnTo>
                    <a:lnTo>
                      <a:pt x="193" y="238"/>
                    </a:lnTo>
                    <a:lnTo>
                      <a:pt x="193" y="238"/>
                    </a:lnTo>
                    <a:lnTo>
                      <a:pt x="193" y="233"/>
                    </a:lnTo>
                    <a:lnTo>
                      <a:pt x="193" y="233"/>
                    </a:lnTo>
                    <a:lnTo>
                      <a:pt x="193" y="233"/>
                    </a:lnTo>
                    <a:lnTo>
                      <a:pt x="188" y="228"/>
                    </a:lnTo>
                    <a:lnTo>
                      <a:pt x="188" y="228"/>
                    </a:lnTo>
                    <a:lnTo>
                      <a:pt x="188" y="223"/>
                    </a:lnTo>
                    <a:lnTo>
                      <a:pt x="188" y="223"/>
                    </a:lnTo>
                    <a:lnTo>
                      <a:pt x="188" y="218"/>
                    </a:lnTo>
                    <a:lnTo>
                      <a:pt x="188" y="218"/>
                    </a:lnTo>
                    <a:lnTo>
                      <a:pt x="188" y="213"/>
                    </a:lnTo>
                    <a:lnTo>
                      <a:pt x="188" y="213"/>
                    </a:lnTo>
                    <a:lnTo>
                      <a:pt x="193" y="208"/>
                    </a:lnTo>
                    <a:lnTo>
                      <a:pt x="193" y="208"/>
                    </a:lnTo>
                    <a:lnTo>
                      <a:pt x="193" y="208"/>
                    </a:lnTo>
                    <a:lnTo>
                      <a:pt x="193" y="203"/>
                    </a:lnTo>
                    <a:lnTo>
                      <a:pt x="193" y="203"/>
                    </a:lnTo>
                    <a:lnTo>
                      <a:pt x="198" y="198"/>
                    </a:lnTo>
                    <a:lnTo>
                      <a:pt x="198" y="198"/>
                    </a:lnTo>
                    <a:lnTo>
                      <a:pt x="198" y="193"/>
                    </a:lnTo>
                    <a:lnTo>
                      <a:pt x="198" y="193"/>
                    </a:lnTo>
                    <a:lnTo>
                      <a:pt x="203" y="188"/>
                    </a:lnTo>
                    <a:lnTo>
                      <a:pt x="203" y="188"/>
                    </a:lnTo>
                    <a:lnTo>
                      <a:pt x="208" y="188"/>
                    </a:lnTo>
                    <a:lnTo>
                      <a:pt x="208" y="182"/>
                    </a:lnTo>
                    <a:lnTo>
                      <a:pt x="208" y="182"/>
                    </a:lnTo>
                    <a:lnTo>
                      <a:pt x="213" y="182"/>
                    </a:lnTo>
                    <a:lnTo>
                      <a:pt x="213" y="177"/>
                    </a:lnTo>
                    <a:lnTo>
                      <a:pt x="218" y="177"/>
                    </a:lnTo>
                    <a:lnTo>
                      <a:pt x="218" y="177"/>
                    </a:lnTo>
                    <a:lnTo>
                      <a:pt x="223" y="177"/>
                    </a:lnTo>
                    <a:lnTo>
                      <a:pt x="223" y="172"/>
                    </a:lnTo>
                    <a:lnTo>
                      <a:pt x="229" y="172"/>
                    </a:lnTo>
                    <a:lnTo>
                      <a:pt x="229" y="172"/>
                    </a:lnTo>
                    <a:lnTo>
                      <a:pt x="229" y="172"/>
                    </a:lnTo>
                    <a:lnTo>
                      <a:pt x="234" y="172"/>
                    </a:lnTo>
                    <a:lnTo>
                      <a:pt x="234" y="172"/>
                    </a:lnTo>
                    <a:lnTo>
                      <a:pt x="239" y="172"/>
                    </a:lnTo>
                    <a:lnTo>
                      <a:pt x="239" y="172"/>
                    </a:lnTo>
                    <a:lnTo>
                      <a:pt x="244" y="172"/>
                    </a:lnTo>
                    <a:lnTo>
                      <a:pt x="244" y="172"/>
                    </a:lnTo>
                    <a:lnTo>
                      <a:pt x="249" y="172"/>
                    </a:lnTo>
                    <a:lnTo>
                      <a:pt x="249" y="172"/>
                    </a:lnTo>
                    <a:lnTo>
                      <a:pt x="249" y="172"/>
                    </a:lnTo>
                    <a:lnTo>
                      <a:pt x="254" y="172"/>
                    </a:lnTo>
                    <a:lnTo>
                      <a:pt x="254" y="177"/>
                    </a:lnTo>
                    <a:lnTo>
                      <a:pt x="254" y="177"/>
                    </a:lnTo>
                    <a:lnTo>
                      <a:pt x="66"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62" name="Oval 161">
                <a:extLst>
                  <a:ext uri="{FF2B5EF4-FFF2-40B4-BE49-F238E27FC236}">
                    <a16:creationId xmlns:a16="http://schemas.microsoft.com/office/drawing/2014/main" id="{EB68A79A-77AA-FE0D-4988-E4242A80DC8F}"/>
                  </a:ext>
                </a:extLst>
              </p:cNvPr>
              <p:cNvSpPr>
                <a:spLocks noChangeArrowheads="1"/>
              </p:cNvSpPr>
              <p:nvPr/>
            </p:nvSpPr>
            <p:spPr bwMode="auto">
              <a:xfrm>
                <a:off x="5906" y="776"/>
                <a:ext cx="289" cy="29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63" name="Freeform 865">
                <a:extLst>
                  <a:ext uri="{FF2B5EF4-FFF2-40B4-BE49-F238E27FC236}">
                    <a16:creationId xmlns:a16="http://schemas.microsoft.com/office/drawing/2014/main" id="{34D828D9-0503-C9D4-9916-B6142F7D6DCD}"/>
                  </a:ext>
                </a:extLst>
              </p:cNvPr>
              <p:cNvSpPr>
                <a:spLocks/>
              </p:cNvSpPr>
              <p:nvPr/>
            </p:nvSpPr>
            <p:spPr bwMode="auto">
              <a:xfrm>
                <a:off x="5860" y="629"/>
                <a:ext cx="193" cy="254"/>
              </a:xfrm>
              <a:custGeom>
                <a:avLst/>
                <a:gdLst>
                  <a:gd name="T0" fmla="*/ 112 w 193"/>
                  <a:gd name="T1" fmla="*/ 244 h 254"/>
                  <a:gd name="T2" fmla="*/ 117 w 193"/>
                  <a:gd name="T3" fmla="*/ 244 h 254"/>
                  <a:gd name="T4" fmla="*/ 122 w 193"/>
                  <a:gd name="T5" fmla="*/ 249 h 254"/>
                  <a:gd name="T6" fmla="*/ 122 w 193"/>
                  <a:gd name="T7" fmla="*/ 249 h 254"/>
                  <a:gd name="T8" fmla="*/ 127 w 193"/>
                  <a:gd name="T9" fmla="*/ 254 h 254"/>
                  <a:gd name="T10" fmla="*/ 132 w 193"/>
                  <a:gd name="T11" fmla="*/ 254 h 254"/>
                  <a:gd name="T12" fmla="*/ 137 w 193"/>
                  <a:gd name="T13" fmla="*/ 254 h 254"/>
                  <a:gd name="T14" fmla="*/ 142 w 193"/>
                  <a:gd name="T15" fmla="*/ 254 h 254"/>
                  <a:gd name="T16" fmla="*/ 147 w 193"/>
                  <a:gd name="T17" fmla="*/ 254 h 254"/>
                  <a:gd name="T18" fmla="*/ 152 w 193"/>
                  <a:gd name="T19" fmla="*/ 254 h 254"/>
                  <a:gd name="T20" fmla="*/ 158 w 193"/>
                  <a:gd name="T21" fmla="*/ 254 h 254"/>
                  <a:gd name="T22" fmla="*/ 163 w 193"/>
                  <a:gd name="T23" fmla="*/ 249 h 254"/>
                  <a:gd name="T24" fmla="*/ 168 w 193"/>
                  <a:gd name="T25" fmla="*/ 249 h 254"/>
                  <a:gd name="T26" fmla="*/ 173 w 193"/>
                  <a:gd name="T27" fmla="*/ 244 h 254"/>
                  <a:gd name="T28" fmla="*/ 178 w 193"/>
                  <a:gd name="T29" fmla="*/ 244 h 254"/>
                  <a:gd name="T30" fmla="*/ 178 w 193"/>
                  <a:gd name="T31" fmla="*/ 239 h 254"/>
                  <a:gd name="T32" fmla="*/ 183 w 193"/>
                  <a:gd name="T33" fmla="*/ 234 h 254"/>
                  <a:gd name="T34" fmla="*/ 188 w 193"/>
                  <a:gd name="T35" fmla="*/ 229 h 254"/>
                  <a:gd name="T36" fmla="*/ 188 w 193"/>
                  <a:gd name="T37" fmla="*/ 224 h 254"/>
                  <a:gd name="T38" fmla="*/ 188 w 193"/>
                  <a:gd name="T39" fmla="*/ 218 h 254"/>
                  <a:gd name="T40" fmla="*/ 193 w 193"/>
                  <a:gd name="T41" fmla="*/ 213 h 254"/>
                  <a:gd name="T42" fmla="*/ 193 w 193"/>
                  <a:gd name="T43" fmla="*/ 213 h 254"/>
                  <a:gd name="T44" fmla="*/ 188 w 193"/>
                  <a:gd name="T45" fmla="*/ 208 h 254"/>
                  <a:gd name="T46" fmla="*/ 188 w 193"/>
                  <a:gd name="T47" fmla="*/ 203 h 254"/>
                  <a:gd name="T48" fmla="*/ 188 w 193"/>
                  <a:gd name="T49" fmla="*/ 198 h 254"/>
                  <a:gd name="T50" fmla="*/ 76 w 193"/>
                  <a:gd name="T51" fmla="*/ 5 h 254"/>
                  <a:gd name="T52" fmla="*/ 81 w 193"/>
                  <a:gd name="T53" fmla="*/ 10 h 254"/>
                  <a:gd name="T54" fmla="*/ 81 w 193"/>
                  <a:gd name="T55" fmla="*/ 10 h 254"/>
                  <a:gd name="T56" fmla="*/ 81 w 193"/>
                  <a:gd name="T57" fmla="*/ 16 h 254"/>
                  <a:gd name="T58" fmla="*/ 81 w 193"/>
                  <a:gd name="T59" fmla="*/ 21 h 254"/>
                  <a:gd name="T60" fmla="*/ 81 w 193"/>
                  <a:gd name="T61" fmla="*/ 26 h 254"/>
                  <a:gd name="T62" fmla="*/ 76 w 193"/>
                  <a:gd name="T63" fmla="*/ 31 h 254"/>
                  <a:gd name="T64" fmla="*/ 76 w 193"/>
                  <a:gd name="T65" fmla="*/ 36 h 254"/>
                  <a:gd name="T66" fmla="*/ 71 w 193"/>
                  <a:gd name="T67" fmla="*/ 41 h 254"/>
                  <a:gd name="T68" fmla="*/ 66 w 193"/>
                  <a:gd name="T69" fmla="*/ 46 h 254"/>
                  <a:gd name="T70" fmla="*/ 66 w 193"/>
                  <a:gd name="T71" fmla="*/ 46 h 254"/>
                  <a:gd name="T72" fmla="*/ 61 w 193"/>
                  <a:gd name="T73" fmla="*/ 51 h 254"/>
                  <a:gd name="T74" fmla="*/ 56 w 193"/>
                  <a:gd name="T75" fmla="*/ 51 h 254"/>
                  <a:gd name="T76" fmla="*/ 51 w 193"/>
                  <a:gd name="T77" fmla="*/ 56 h 254"/>
                  <a:gd name="T78" fmla="*/ 46 w 193"/>
                  <a:gd name="T79" fmla="*/ 56 h 254"/>
                  <a:gd name="T80" fmla="*/ 41 w 193"/>
                  <a:gd name="T81" fmla="*/ 61 h 254"/>
                  <a:gd name="T82" fmla="*/ 36 w 193"/>
                  <a:gd name="T83" fmla="*/ 61 h 254"/>
                  <a:gd name="T84" fmla="*/ 31 w 193"/>
                  <a:gd name="T85" fmla="*/ 61 h 254"/>
                  <a:gd name="T86" fmla="*/ 26 w 193"/>
                  <a:gd name="T87" fmla="*/ 61 h 254"/>
                  <a:gd name="T88" fmla="*/ 21 w 193"/>
                  <a:gd name="T89" fmla="*/ 56 h 254"/>
                  <a:gd name="T90" fmla="*/ 15 w 193"/>
                  <a:gd name="T91" fmla="*/ 56 h 254"/>
                  <a:gd name="T92" fmla="*/ 10 w 193"/>
                  <a:gd name="T93" fmla="*/ 56 h 254"/>
                  <a:gd name="T94" fmla="*/ 5 w 193"/>
                  <a:gd name="T95" fmla="*/ 51 h 254"/>
                  <a:gd name="T96" fmla="*/ 5 w 193"/>
                  <a:gd name="T97" fmla="*/ 46 h 254"/>
                  <a:gd name="T98" fmla="*/ 0 w 193"/>
                  <a:gd name="T99"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254">
                    <a:moveTo>
                      <a:pt x="112" y="239"/>
                    </a:moveTo>
                    <a:lnTo>
                      <a:pt x="112" y="244"/>
                    </a:lnTo>
                    <a:lnTo>
                      <a:pt x="117" y="244"/>
                    </a:lnTo>
                    <a:lnTo>
                      <a:pt x="117" y="244"/>
                    </a:lnTo>
                    <a:lnTo>
                      <a:pt x="117" y="249"/>
                    </a:lnTo>
                    <a:lnTo>
                      <a:pt x="122" y="249"/>
                    </a:lnTo>
                    <a:lnTo>
                      <a:pt x="122" y="249"/>
                    </a:lnTo>
                    <a:lnTo>
                      <a:pt x="122" y="249"/>
                    </a:lnTo>
                    <a:lnTo>
                      <a:pt x="127" y="254"/>
                    </a:lnTo>
                    <a:lnTo>
                      <a:pt x="127" y="254"/>
                    </a:lnTo>
                    <a:lnTo>
                      <a:pt x="132" y="254"/>
                    </a:lnTo>
                    <a:lnTo>
                      <a:pt x="132" y="254"/>
                    </a:lnTo>
                    <a:lnTo>
                      <a:pt x="132" y="254"/>
                    </a:lnTo>
                    <a:lnTo>
                      <a:pt x="137" y="254"/>
                    </a:lnTo>
                    <a:lnTo>
                      <a:pt x="137" y="254"/>
                    </a:lnTo>
                    <a:lnTo>
                      <a:pt x="142" y="254"/>
                    </a:lnTo>
                    <a:lnTo>
                      <a:pt x="142" y="254"/>
                    </a:lnTo>
                    <a:lnTo>
                      <a:pt x="147" y="254"/>
                    </a:lnTo>
                    <a:lnTo>
                      <a:pt x="147" y="254"/>
                    </a:lnTo>
                    <a:lnTo>
                      <a:pt x="152" y="254"/>
                    </a:lnTo>
                    <a:lnTo>
                      <a:pt x="158" y="254"/>
                    </a:lnTo>
                    <a:lnTo>
                      <a:pt x="158" y="254"/>
                    </a:lnTo>
                    <a:lnTo>
                      <a:pt x="163" y="254"/>
                    </a:lnTo>
                    <a:lnTo>
                      <a:pt x="163" y="249"/>
                    </a:lnTo>
                    <a:lnTo>
                      <a:pt x="168" y="249"/>
                    </a:lnTo>
                    <a:lnTo>
                      <a:pt x="168" y="249"/>
                    </a:lnTo>
                    <a:lnTo>
                      <a:pt x="168" y="249"/>
                    </a:lnTo>
                    <a:lnTo>
                      <a:pt x="173" y="244"/>
                    </a:lnTo>
                    <a:lnTo>
                      <a:pt x="173" y="244"/>
                    </a:lnTo>
                    <a:lnTo>
                      <a:pt x="178" y="244"/>
                    </a:lnTo>
                    <a:lnTo>
                      <a:pt x="178" y="239"/>
                    </a:lnTo>
                    <a:lnTo>
                      <a:pt x="178" y="239"/>
                    </a:lnTo>
                    <a:lnTo>
                      <a:pt x="183" y="234"/>
                    </a:lnTo>
                    <a:lnTo>
                      <a:pt x="183" y="234"/>
                    </a:lnTo>
                    <a:lnTo>
                      <a:pt x="183" y="234"/>
                    </a:lnTo>
                    <a:lnTo>
                      <a:pt x="188" y="229"/>
                    </a:lnTo>
                    <a:lnTo>
                      <a:pt x="188" y="229"/>
                    </a:lnTo>
                    <a:lnTo>
                      <a:pt x="188" y="224"/>
                    </a:lnTo>
                    <a:lnTo>
                      <a:pt x="188" y="224"/>
                    </a:lnTo>
                    <a:lnTo>
                      <a:pt x="188" y="218"/>
                    </a:lnTo>
                    <a:lnTo>
                      <a:pt x="188" y="218"/>
                    </a:lnTo>
                    <a:lnTo>
                      <a:pt x="193" y="213"/>
                    </a:lnTo>
                    <a:lnTo>
                      <a:pt x="193" y="213"/>
                    </a:lnTo>
                    <a:lnTo>
                      <a:pt x="193" y="213"/>
                    </a:lnTo>
                    <a:lnTo>
                      <a:pt x="193" y="208"/>
                    </a:lnTo>
                    <a:lnTo>
                      <a:pt x="188" y="208"/>
                    </a:lnTo>
                    <a:lnTo>
                      <a:pt x="188" y="203"/>
                    </a:lnTo>
                    <a:lnTo>
                      <a:pt x="188" y="203"/>
                    </a:lnTo>
                    <a:lnTo>
                      <a:pt x="188" y="198"/>
                    </a:lnTo>
                    <a:lnTo>
                      <a:pt x="188" y="198"/>
                    </a:lnTo>
                    <a:lnTo>
                      <a:pt x="76" y="0"/>
                    </a:lnTo>
                    <a:lnTo>
                      <a:pt x="76" y="5"/>
                    </a:lnTo>
                    <a:lnTo>
                      <a:pt x="81" y="5"/>
                    </a:lnTo>
                    <a:lnTo>
                      <a:pt x="81" y="10"/>
                    </a:lnTo>
                    <a:lnTo>
                      <a:pt x="81" y="10"/>
                    </a:lnTo>
                    <a:lnTo>
                      <a:pt x="81" y="10"/>
                    </a:lnTo>
                    <a:lnTo>
                      <a:pt x="81" y="16"/>
                    </a:lnTo>
                    <a:lnTo>
                      <a:pt x="81" y="16"/>
                    </a:lnTo>
                    <a:lnTo>
                      <a:pt x="81" y="21"/>
                    </a:lnTo>
                    <a:lnTo>
                      <a:pt x="81" y="21"/>
                    </a:lnTo>
                    <a:lnTo>
                      <a:pt x="81" y="26"/>
                    </a:lnTo>
                    <a:lnTo>
                      <a:pt x="81" y="26"/>
                    </a:lnTo>
                    <a:lnTo>
                      <a:pt x="76" y="31"/>
                    </a:lnTo>
                    <a:lnTo>
                      <a:pt x="76" y="31"/>
                    </a:lnTo>
                    <a:lnTo>
                      <a:pt x="76" y="31"/>
                    </a:lnTo>
                    <a:lnTo>
                      <a:pt x="76" y="36"/>
                    </a:lnTo>
                    <a:lnTo>
                      <a:pt x="71" y="36"/>
                    </a:lnTo>
                    <a:lnTo>
                      <a:pt x="71" y="41"/>
                    </a:lnTo>
                    <a:lnTo>
                      <a:pt x="71" y="41"/>
                    </a:lnTo>
                    <a:lnTo>
                      <a:pt x="66" y="46"/>
                    </a:lnTo>
                    <a:lnTo>
                      <a:pt x="66" y="46"/>
                    </a:lnTo>
                    <a:lnTo>
                      <a:pt x="66" y="46"/>
                    </a:lnTo>
                    <a:lnTo>
                      <a:pt x="61" y="51"/>
                    </a:lnTo>
                    <a:lnTo>
                      <a:pt x="61" y="51"/>
                    </a:lnTo>
                    <a:lnTo>
                      <a:pt x="56" y="51"/>
                    </a:lnTo>
                    <a:lnTo>
                      <a:pt x="56" y="51"/>
                    </a:lnTo>
                    <a:lnTo>
                      <a:pt x="51" y="56"/>
                    </a:lnTo>
                    <a:lnTo>
                      <a:pt x="51" y="56"/>
                    </a:lnTo>
                    <a:lnTo>
                      <a:pt x="46" y="56"/>
                    </a:lnTo>
                    <a:lnTo>
                      <a:pt x="46" y="56"/>
                    </a:lnTo>
                    <a:lnTo>
                      <a:pt x="41" y="56"/>
                    </a:lnTo>
                    <a:lnTo>
                      <a:pt x="41" y="61"/>
                    </a:lnTo>
                    <a:lnTo>
                      <a:pt x="36" y="61"/>
                    </a:lnTo>
                    <a:lnTo>
                      <a:pt x="36" y="61"/>
                    </a:lnTo>
                    <a:lnTo>
                      <a:pt x="31" y="61"/>
                    </a:lnTo>
                    <a:lnTo>
                      <a:pt x="31" y="61"/>
                    </a:lnTo>
                    <a:lnTo>
                      <a:pt x="26" y="61"/>
                    </a:lnTo>
                    <a:lnTo>
                      <a:pt x="26" y="61"/>
                    </a:lnTo>
                    <a:lnTo>
                      <a:pt x="21" y="61"/>
                    </a:lnTo>
                    <a:lnTo>
                      <a:pt x="21" y="56"/>
                    </a:lnTo>
                    <a:lnTo>
                      <a:pt x="15" y="56"/>
                    </a:lnTo>
                    <a:lnTo>
                      <a:pt x="15" y="56"/>
                    </a:lnTo>
                    <a:lnTo>
                      <a:pt x="10" y="56"/>
                    </a:lnTo>
                    <a:lnTo>
                      <a:pt x="10" y="56"/>
                    </a:lnTo>
                    <a:lnTo>
                      <a:pt x="10" y="51"/>
                    </a:lnTo>
                    <a:lnTo>
                      <a:pt x="5" y="51"/>
                    </a:lnTo>
                    <a:lnTo>
                      <a:pt x="5" y="51"/>
                    </a:lnTo>
                    <a:lnTo>
                      <a:pt x="5" y="46"/>
                    </a:lnTo>
                    <a:lnTo>
                      <a:pt x="5" y="46"/>
                    </a:lnTo>
                    <a:lnTo>
                      <a:pt x="0" y="46"/>
                    </a:lnTo>
                    <a:lnTo>
                      <a:pt x="112" y="23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64" name="Oval 163">
                <a:extLst>
                  <a:ext uri="{FF2B5EF4-FFF2-40B4-BE49-F238E27FC236}">
                    <a16:creationId xmlns:a16="http://schemas.microsoft.com/office/drawing/2014/main" id="{373E398B-1115-8986-0AD0-FC3A8D490F1C}"/>
                  </a:ext>
                </a:extLst>
              </p:cNvPr>
              <p:cNvSpPr>
                <a:spLocks noChangeArrowheads="1"/>
              </p:cNvSpPr>
              <p:nvPr/>
            </p:nvSpPr>
            <p:spPr bwMode="auto">
              <a:xfrm>
                <a:off x="4500" y="3532"/>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65" name="Freeform 867">
                <a:extLst>
                  <a:ext uri="{FF2B5EF4-FFF2-40B4-BE49-F238E27FC236}">
                    <a16:creationId xmlns:a16="http://schemas.microsoft.com/office/drawing/2014/main" id="{D843315E-4101-86AC-6B6E-66FA9A55AE52}"/>
                  </a:ext>
                </a:extLst>
              </p:cNvPr>
              <p:cNvSpPr>
                <a:spLocks/>
              </p:cNvSpPr>
              <p:nvPr/>
            </p:nvSpPr>
            <p:spPr bwMode="auto">
              <a:xfrm>
                <a:off x="4632" y="3288"/>
                <a:ext cx="153" cy="315"/>
              </a:xfrm>
              <a:custGeom>
                <a:avLst/>
                <a:gdLst>
                  <a:gd name="T0" fmla="*/ 0 w 153"/>
                  <a:gd name="T1" fmla="*/ 279 h 315"/>
                  <a:gd name="T2" fmla="*/ 0 w 153"/>
                  <a:gd name="T3" fmla="*/ 285 h 315"/>
                  <a:gd name="T4" fmla="*/ 0 w 153"/>
                  <a:gd name="T5" fmla="*/ 285 h 315"/>
                  <a:gd name="T6" fmla="*/ 0 w 153"/>
                  <a:gd name="T7" fmla="*/ 290 h 315"/>
                  <a:gd name="T8" fmla="*/ 5 w 153"/>
                  <a:gd name="T9" fmla="*/ 295 h 315"/>
                  <a:gd name="T10" fmla="*/ 5 w 153"/>
                  <a:gd name="T11" fmla="*/ 295 h 315"/>
                  <a:gd name="T12" fmla="*/ 11 w 153"/>
                  <a:gd name="T13" fmla="*/ 300 h 315"/>
                  <a:gd name="T14" fmla="*/ 11 w 153"/>
                  <a:gd name="T15" fmla="*/ 305 h 315"/>
                  <a:gd name="T16" fmla="*/ 16 w 153"/>
                  <a:gd name="T17" fmla="*/ 305 h 315"/>
                  <a:gd name="T18" fmla="*/ 21 w 153"/>
                  <a:gd name="T19" fmla="*/ 310 h 315"/>
                  <a:gd name="T20" fmla="*/ 26 w 153"/>
                  <a:gd name="T21" fmla="*/ 310 h 315"/>
                  <a:gd name="T22" fmla="*/ 31 w 153"/>
                  <a:gd name="T23" fmla="*/ 310 h 315"/>
                  <a:gd name="T24" fmla="*/ 36 w 153"/>
                  <a:gd name="T25" fmla="*/ 315 h 315"/>
                  <a:gd name="T26" fmla="*/ 41 w 153"/>
                  <a:gd name="T27" fmla="*/ 315 h 315"/>
                  <a:gd name="T28" fmla="*/ 46 w 153"/>
                  <a:gd name="T29" fmla="*/ 315 h 315"/>
                  <a:gd name="T30" fmla="*/ 51 w 153"/>
                  <a:gd name="T31" fmla="*/ 315 h 315"/>
                  <a:gd name="T32" fmla="*/ 56 w 153"/>
                  <a:gd name="T33" fmla="*/ 315 h 315"/>
                  <a:gd name="T34" fmla="*/ 61 w 153"/>
                  <a:gd name="T35" fmla="*/ 315 h 315"/>
                  <a:gd name="T36" fmla="*/ 66 w 153"/>
                  <a:gd name="T37" fmla="*/ 315 h 315"/>
                  <a:gd name="T38" fmla="*/ 71 w 153"/>
                  <a:gd name="T39" fmla="*/ 310 h 315"/>
                  <a:gd name="T40" fmla="*/ 71 w 153"/>
                  <a:gd name="T41" fmla="*/ 310 h 315"/>
                  <a:gd name="T42" fmla="*/ 76 w 153"/>
                  <a:gd name="T43" fmla="*/ 310 h 315"/>
                  <a:gd name="T44" fmla="*/ 76 w 153"/>
                  <a:gd name="T45" fmla="*/ 305 h 315"/>
                  <a:gd name="T46" fmla="*/ 82 w 153"/>
                  <a:gd name="T47" fmla="*/ 300 h 315"/>
                  <a:gd name="T48" fmla="*/ 82 w 153"/>
                  <a:gd name="T49" fmla="*/ 300 h 315"/>
                  <a:gd name="T50" fmla="*/ 153 w 153"/>
                  <a:gd name="T51" fmla="*/ 26 h 315"/>
                  <a:gd name="T52" fmla="*/ 153 w 153"/>
                  <a:gd name="T53" fmla="*/ 31 h 315"/>
                  <a:gd name="T54" fmla="*/ 153 w 153"/>
                  <a:gd name="T55" fmla="*/ 31 h 315"/>
                  <a:gd name="T56" fmla="*/ 148 w 153"/>
                  <a:gd name="T57" fmla="*/ 36 h 315"/>
                  <a:gd name="T58" fmla="*/ 142 w 153"/>
                  <a:gd name="T59" fmla="*/ 36 h 315"/>
                  <a:gd name="T60" fmla="*/ 142 w 153"/>
                  <a:gd name="T61" fmla="*/ 36 h 315"/>
                  <a:gd name="T62" fmla="*/ 137 w 153"/>
                  <a:gd name="T63" fmla="*/ 41 h 315"/>
                  <a:gd name="T64" fmla="*/ 132 w 153"/>
                  <a:gd name="T65" fmla="*/ 41 h 315"/>
                  <a:gd name="T66" fmla="*/ 127 w 153"/>
                  <a:gd name="T67" fmla="*/ 41 h 315"/>
                  <a:gd name="T68" fmla="*/ 122 w 153"/>
                  <a:gd name="T69" fmla="*/ 41 h 315"/>
                  <a:gd name="T70" fmla="*/ 117 w 153"/>
                  <a:gd name="T71" fmla="*/ 41 h 315"/>
                  <a:gd name="T72" fmla="*/ 112 w 153"/>
                  <a:gd name="T73" fmla="*/ 41 h 315"/>
                  <a:gd name="T74" fmla="*/ 107 w 153"/>
                  <a:gd name="T75" fmla="*/ 36 h 315"/>
                  <a:gd name="T76" fmla="*/ 102 w 153"/>
                  <a:gd name="T77" fmla="*/ 36 h 315"/>
                  <a:gd name="T78" fmla="*/ 97 w 153"/>
                  <a:gd name="T79" fmla="*/ 36 h 315"/>
                  <a:gd name="T80" fmla="*/ 92 w 153"/>
                  <a:gd name="T81" fmla="*/ 31 h 315"/>
                  <a:gd name="T82" fmla="*/ 87 w 153"/>
                  <a:gd name="T83" fmla="*/ 31 h 315"/>
                  <a:gd name="T84" fmla="*/ 82 w 153"/>
                  <a:gd name="T85" fmla="*/ 26 h 315"/>
                  <a:gd name="T86" fmla="*/ 82 w 153"/>
                  <a:gd name="T87" fmla="*/ 21 h 315"/>
                  <a:gd name="T88" fmla="*/ 76 w 153"/>
                  <a:gd name="T89" fmla="*/ 21 h 315"/>
                  <a:gd name="T90" fmla="*/ 76 w 153"/>
                  <a:gd name="T91" fmla="*/ 16 h 315"/>
                  <a:gd name="T92" fmla="*/ 71 w 153"/>
                  <a:gd name="T93" fmla="*/ 11 h 315"/>
                  <a:gd name="T94" fmla="*/ 71 w 153"/>
                  <a:gd name="T95" fmla="*/ 11 h 315"/>
                  <a:gd name="T96" fmla="*/ 71 w 153"/>
                  <a:gd name="T97" fmla="*/ 5 h 315"/>
                  <a:gd name="T98" fmla="*/ 71 w 153"/>
                  <a:gd name="T9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315">
                    <a:moveTo>
                      <a:pt x="0" y="279"/>
                    </a:moveTo>
                    <a:lnTo>
                      <a:pt x="0" y="279"/>
                    </a:lnTo>
                    <a:lnTo>
                      <a:pt x="0" y="279"/>
                    </a:lnTo>
                    <a:lnTo>
                      <a:pt x="0" y="285"/>
                    </a:lnTo>
                    <a:lnTo>
                      <a:pt x="0" y="285"/>
                    </a:lnTo>
                    <a:lnTo>
                      <a:pt x="0" y="285"/>
                    </a:lnTo>
                    <a:lnTo>
                      <a:pt x="0" y="290"/>
                    </a:lnTo>
                    <a:lnTo>
                      <a:pt x="0" y="290"/>
                    </a:lnTo>
                    <a:lnTo>
                      <a:pt x="0" y="290"/>
                    </a:lnTo>
                    <a:lnTo>
                      <a:pt x="5" y="295"/>
                    </a:lnTo>
                    <a:lnTo>
                      <a:pt x="5" y="295"/>
                    </a:lnTo>
                    <a:lnTo>
                      <a:pt x="5" y="295"/>
                    </a:lnTo>
                    <a:lnTo>
                      <a:pt x="5" y="300"/>
                    </a:lnTo>
                    <a:lnTo>
                      <a:pt x="11" y="300"/>
                    </a:lnTo>
                    <a:lnTo>
                      <a:pt x="11" y="300"/>
                    </a:lnTo>
                    <a:lnTo>
                      <a:pt x="11" y="305"/>
                    </a:lnTo>
                    <a:lnTo>
                      <a:pt x="16" y="305"/>
                    </a:lnTo>
                    <a:lnTo>
                      <a:pt x="16" y="305"/>
                    </a:lnTo>
                    <a:lnTo>
                      <a:pt x="21" y="305"/>
                    </a:lnTo>
                    <a:lnTo>
                      <a:pt x="21" y="310"/>
                    </a:lnTo>
                    <a:lnTo>
                      <a:pt x="21" y="310"/>
                    </a:lnTo>
                    <a:lnTo>
                      <a:pt x="26" y="310"/>
                    </a:lnTo>
                    <a:lnTo>
                      <a:pt x="26" y="310"/>
                    </a:lnTo>
                    <a:lnTo>
                      <a:pt x="31" y="310"/>
                    </a:lnTo>
                    <a:lnTo>
                      <a:pt x="31" y="315"/>
                    </a:lnTo>
                    <a:lnTo>
                      <a:pt x="36" y="315"/>
                    </a:lnTo>
                    <a:lnTo>
                      <a:pt x="36" y="315"/>
                    </a:lnTo>
                    <a:lnTo>
                      <a:pt x="41" y="315"/>
                    </a:lnTo>
                    <a:lnTo>
                      <a:pt x="41" y="315"/>
                    </a:lnTo>
                    <a:lnTo>
                      <a:pt x="46" y="315"/>
                    </a:lnTo>
                    <a:lnTo>
                      <a:pt x="51" y="315"/>
                    </a:lnTo>
                    <a:lnTo>
                      <a:pt x="51" y="315"/>
                    </a:lnTo>
                    <a:lnTo>
                      <a:pt x="56" y="315"/>
                    </a:lnTo>
                    <a:lnTo>
                      <a:pt x="56" y="315"/>
                    </a:lnTo>
                    <a:lnTo>
                      <a:pt x="56" y="315"/>
                    </a:lnTo>
                    <a:lnTo>
                      <a:pt x="61" y="315"/>
                    </a:lnTo>
                    <a:lnTo>
                      <a:pt x="61" y="315"/>
                    </a:lnTo>
                    <a:lnTo>
                      <a:pt x="66" y="315"/>
                    </a:lnTo>
                    <a:lnTo>
                      <a:pt x="66" y="315"/>
                    </a:lnTo>
                    <a:lnTo>
                      <a:pt x="71" y="310"/>
                    </a:lnTo>
                    <a:lnTo>
                      <a:pt x="71" y="310"/>
                    </a:lnTo>
                    <a:lnTo>
                      <a:pt x="71" y="310"/>
                    </a:lnTo>
                    <a:lnTo>
                      <a:pt x="76" y="310"/>
                    </a:lnTo>
                    <a:lnTo>
                      <a:pt x="76" y="310"/>
                    </a:lnTo>
                    <a:lnTo>
                      <a:pt x="76" y="305"/>
                    </a:lnTo>
                    <a:lnTo>
                      <a:pt x="76" y="305"/>
                    </a:lnTo>
                    <a:lnTo>
                      <a:pt x="82" y="305"/>
                    </a:lnTo>
                    <a:lnTo>
                      <a:pt x="82" y="300"/>
                    </a:lnTo>
                    <a:lnTo>
                      <a:pt x="82" y="300"/>
                    </a:lnTo>
                    <a:lnTo>
                      <a:pt x="82" y="300"/>
                    </a:lnTo>
                    <a:lnTo>
                      <a:pt x="153" y="26"/>
                    </a:lnTo>
                    <a:lnTo>
                      <a:pt x="153" y="26"/>
                    </a:lnTo>
                    <a:lnTo>
                      <a:pt x="153" y="26"/>
                    </a:lnTo>
                    <a:lnTo>
                      <a:pt x="153" y="31"/>
                    </a:lnTo>
                    <a:lnTo>
                      <a:pt x="153" y="31"/>
                    </a:lnTo>
                    <a:lnTo>
                      <a:pt x="153" y="31"/>
                    </a:lnTo>
                    <a:lnTo>
                      <a:pt x="148" y="31"/>
                    </a:lnTo>
                    <a:lnTo>
                      <a:pt x="148" y="36"/>
                    </a:lnTo>
                    <a:lnTo>
                      <a:pt x="148" y="36"/>
                    </a:lnTo>
                    <a:lnTo>
                      <a:pt x="142" y="36"/>
                    </a:lnTo>
                    <a:lnTo>
                      <a:pt x="142" y="36"/>
                    </a:lnTo>
                    <a:lnTo>
                      <a:pt x="142" y="36"/>
                    </a:lnTo>
                    <a:lnTo>
                      <a:pt x="137" y="41"/>
                    </a:lnTo>
                    <a:lnTo>
                      <a:pt x="137" y="41"/>
                    </a:lnTo>
                    <a:lnTo>
                      <a:pt x="132" y="41"/>
                    </a:lnTo>
                    <a:lnTo>
                      <a:pt x="132" y="41"/>
                    </a:lnTo>
                    <a:lnTo>
                      <a:pt x="127" y="41"/>
                    </a:lnTo>
                    <a:lnTo>
                      <a:pt x="127" y="41"/>
                    </a:lnTo>
                    <a:lnTo>
                      <a:pt x="122" y="41"/>
                    </a:lnTo>
                    <a:lnTo>
                      <a:pt x="122" y="41"/>
                    </a:lnTo>
                    <a:lnTo>
                      <a:pt x="117" y="41"/>
                    </a:lnTo>
                    <a:lnTo>
                      <a:pt x="117" y="41"/>
                    </a:lnTo>
                    <a:lnTo>
                      <a:pt x="112" y="41"/>
                    </a:lnTo>
                    <a:lnTo>
                      <a:pt x="112" y="41"/>
                    </a:lnTo>
                    <a:lnTo>
                      <a:pt x="107" y="41"/>
                    </a:lnTo>
                    <a:lnTo>
                      <a:pt x="107" y="36"/>
                    </a:lnTo>
                    <a:lnTo>
                      <a:pt x="102" y="36"/>
                    </a:lnTo>
                    <a:lnTo>
                      <a:pt x="102" y="36"/>
                    </a:lnTo>
                    <a:lnTo>
                      <a:pt x="97" y="36"/>
                    </a:lnTo>
                    <a:lnTo>
                      <a:pt x="97" y="36"/>
                    </a:lnTo>
                    <a:lnTo>
                      <a:pt x="92" y="31"/>
                    </a:lnTo>
                    <a:lnTo>
                      <a:pt x="92" y="31"/>
                    </a:lnTo>
                    <a:lnTo>
                      <a:pt x="87" y="31"/>
                    </a:lnTo>
                    <a:lnTo>
                      <a:pt x="87" y="31"/>
                    </a:lnTo>
                    <a:lnTo>
                      <a:pt x="87" y="26"/>
                    </a:lnTo>
                    <a:lnTo>
                      <a:pt x="82" y="26"/>
                    </a:lnTo>
                    <a:lnTo>
                      <a:pt x="82" y="26"/>
                    </a:lnTo>
                    <a:lnTo>
                      <a:pt x="82" y="21"/>
                    </a:lnTo>
                    <a:lnTo>
                      <a:pt x="76" y="21"/>
                    </a:lnTo>
                    <a:lnTo>
                      <a:pt x="76" y="21"/>
                    </a:lnTo>
                    <a:lnTo>
                      <a:pt x="76" y="16"/>
                    </a:lnTo>
                    <a:lnTo>
                      <a:pt x="76" y="16"/>
                    </a:lnTo>
                    <a:lnTo>
                      <a:pt x="71" y="16"/>
                    </a:lnTo>
                    <a:lnTo>
                      <a:pt x="71" y="11"/>
                    </a:lnTo>
                    <a:lnTo>
                      <a:pt x="71" y="11"/>
                    </a:lnTo>
                    <a:lnTo>
                      <a:pt x="71" y="11"/>
                    </a:lnTo>
                    <a:lnTo>
                      <a:pt x="71" y="5"/>
                    </a:lnTo>
                    <a:lnTo>
                      <a:pt x="71" y="5"/>
                    </a:lnTo>
                    <a:lnTo>
                      <a:pt x="71" y="5"/>
                    </a:lnTo>
                    <a:lnTo>
                      <a:pt x="71" y="0"/>
                    </a:lnTo>
                    <a:lnTo>
                      <a:pt x="0" y="27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66" name="Freeform 868">
                <a:extLst>
                  <a:ext uri="{FF2B5EF4-FFF2-40B4-BE49-F238E27FC236}">
                    <a16:creationId xmlns:a16="http://schemas.microsoft.com/office/drawing/2014/main" id="{46C5FE01-D323-80C3-DC6F-E34AB0E053D5}"/>
                  </a:ext>
                </a:extLst>
              </p:cNvPr>
              <p:cNvSpPr>
                <a:spLocks/>
              </p:cNvSpPr>
              <p:nvPr/>
            </p:nvSpPr>
            <p:spPr bwMode="auto">
              <a:xfrm>
                <a:off x="4612" y="3796"/>
                <a:ext cx="107" cy="274"/>
              </a:xfrm>
              <a:custGeom>
                <a:avLst/>
                <a:gdLst>
                  <a:gd name="T0" fmla="*/ 86 w 107"/>
                  <a:gd name="T1" fmla="*/ 10 h 274"/>
                  <a:gd name="T2" fmla="*/ 86 w 107"/>
                  <a:gd name="T3" fmla="*/ 10 h 274"/>
                  <a:gd name="T4" fmla="*/ 81 w 107"/>
                  <a:gd name="T5" fmla="*/ 5 h 274"/>
                  <a:gd name="T6" fmla="*/ 81 w 107"/>
                  <a:gd name="T7" fmla="*/ 5 h 274"/>
                  <a:gd name="T8" fmla="*/ 76 w 107"/>
                  <a:gd name="T9" fmla="*/ 5 h 274"/>
                  <a:gd name="T10" fmla="*/ 76 w 107"/>
                  <a:gd name="T11" fmla="*/ 5 h 274"/>
                  <a:gd name="T12" fmla="*/ 71 w 107"/>
                  <a:gd name="T13" fmla="*/ 5 h 274"/>
                  <a:gd name="T14" fmla="*/ 66 w 107"/>
                  <a:gd name="T15" fmla="*/ 0 h 274"/>
                  <a:gd name="T16" fmla="*/ 61 w 107"/>
                  <a:gd name="T17" fmla="*/ 0 h 274"/>
                  <a:gd name="T18" fmla="*/ 56 w 107"/>
                  <a:gd name="T19" fmla="*/ 0 h 274"/>
                  <a:gd name="T20" fmla="*/ 51 w 107"/>
                  <a:gd name="T21" fmla="*/ 0 h 274"/>
                  <a:gd name="T22" fmla="*/ 46 w 107"/>
                  <a:gd name="T23" fmla="*/ 0 h 274"/>
                  <a:gd name="T24" fmla="*/ 41 w 107"/>
                  <a:gd name="T25" fmla="*/ 0 h 274"/>
                  <a:gd name="T26" fmla="*/ 36 w 107"/>
                  <a:gd name="T27" fmla="*/ 0 h 274"/>
                  <a:gd name="T28" fmla="*/ 31 w 107"/>
                  <a:gd name="T29" fmla="*/ 5 h 274"/>
                  <a:gd name="T30" fmla="*/ 25 w 107"/>
                  <a:gd name="T31" fmla="*/ 5 h 274"/>
                  <a:gd name="T32" fmla="*/ 20 w 107"/>
                  <a:gd name="T33" fmla="*/ 5 h 274"/>
                  <a:gd name="T34" fmla="*/ 15 w 107"/>
                  <a:gd name="T35" fmla="*/ 5 h 274"/>
                  <a:gd name="T36" fmla="*/ 10 w 107"/>
                  <a:gd name="T37" fmla="*/ 5 h 274"/>
                  <a:gd name="T38" fmla="*/ 10 w 107"/>
                  <a:gd name="T39" fmla="*/ 10 h 274"/>
                  <a:gd name="T40" fmla="*/ 5 w 107"/>
                  <a:gd name="T41" fmla="*/ 10 h 274"/>
                  <a:gd name="T42" fmla="*/ 5 w 107"/>
                  <a:gd name="T43" fmla="*/ 10 h 274"/>
                  <a:gd name="T44" fmla="*/ 5 w 107"/>
                  <a:gd name="T45" fmla="*/ 15 h 274"/>
                  <a:gd name="T46" fmla="*/ 0 w 107"/>
                  <a:gd name="T47" fmla="*/ 15 h 274"/>
                  <a:gd name="T48" fmla="*/ 0 w 107"/>
                  <a:gd name="T49" fmla="*/ 15 h 274"/>
                  <a:gd name="T50" fmla="*/ 20 w 107"/>
                  <a:gd name="T51" fmla="*/ 274 h 274"/>
                  <a:gd name="T52" fmla="*/ 20 w 107"/>
                  <a:gd name="T53" fmla="*/ 274 h 274"/>
                  <a:gd name="T54" fmla="*/ 20 w 107"/>
                  <a:gd name="T55" fmla="*/ 269 h 274"/>
                  <a:gd name="T56" fmla="*/ 25 w 107"/>
                  <a:gd name="T57" fmla="*/ 269 h 274"/>
                  <a:gd name="T58" fmla="*/ 25 w 107"/>
                  <a:gd name="T59" fmla="*/ 269 h 274"/>
                  <a:gd name="T60" fmla="*/ 31 w 107"/>
                  <a:gd name="T61" fmla="*/ 264 h 274"/>
                  <a:gd name="T62" fmla="*/ 36 w 107"/>
                  <a:gd name="T63" fmla="*/ 264 h 274"/>
                  <a:gd name="T64" fmla="*/ 41 w 107"/>
                  <a:gd name="T65" fmla="*/ 264 h 274"/>
                  <a:gd name="T66" fmla="*/ 41 w 107"/>
                  <a:gd name="T67" fmla="*/ 264 h 274"/>
                  <a:gd name="T68" fmla="*/ 46 w 107"/>
                  <a:gd name="T69" fmla="*/ 259 h 274"/>
                  <a:gd name="T70" fmla="*/ 51 w 107"/>
                  <a:gd name="T71" fmla="*/ 259 h 274"/>
                  <a:gd name="T72" fmla="*/ 56 w 107"/>
                  <a:gd name="T73" fmla="*/ 259 h 274"/>
                  <a:gd name="T74" fmla="*/ 61 w 107"/>
                  <a:gd name="T75" fmla="*/ 259 h 274"/>
                  <a:gd name="T76" fmla="*/ 71 w 107"/>
                  <a:gd name="T77" fmla="*/ 259 h 274"/>
                  <a:gd name="T78" fmla="*/ 76 w 107"/>
                  <a:gd name="T79" fmla="*/ 259 h 274"/>
                  <a:gd name="T80" fmla="*/ 81 w 107"/>
                  <a:gd name="T81" fmla="*/ 259 h 274"/>
                  <a:gd name="T82" fmla="*/ 86 w 107"/>
                  <a:gd name="T83" fmla="*/ 259 h 274"/>
                  <a:gd name="T84" fmla="*/ 86 w 107"/>
                  <a:gd name="T85" fmla="*/ 259 h 274"/>
                  <a:gd name="T86" fmla="*/ 91 w 107"/>
                  <a:gd name="T87" fmla="*/ 259 h 274"/>
                  <a:gd name="T88" fmla="*/ 96 w 107"/>
                  <a:gd name="T89" fmla="*/ 259 h 274"/>
                  <a:gd name="T90" fmla="*/ 102 w 107"/>
                  <a:gd name="T91" fmla="*/ 264 h 274"/>
                  <a:gd name="T92" fmla="*/ 102 w 107"/>
                  <a:gd name="T93" fmla="*/ 264 h 274"/>
                  <a:gd name="T94" fmla="*/ 102 w 107"/>
                  <a:gd name="T95" fmla="*/ 264 h 274"/>
                  <a:gd name="T96" fmla="*/ 107 w 107"/>
                  <a:gd name="T97" fmla="*/ 269 h 274"/>
                  <a:gd name="T98" fmla="*/ 107 w 107"/>
                  <a:gd name="T99" fmla="*/ 269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274">
                    <a:moveTo>
                      <a:pt x="86" y="10"/>
                    </a:moveTo>
                    <a:lnTo>
                      <a:pt x="86" y="10"/>
                    </a:lnTo>
                    <a:lnTo>
                      <a:pt x="86" y="10"/>
                    </a:lnTo>
                    <a:lnTo>
                      <a:pt x="86" y="10"/>
                    </a:lnTo>
                    <a:lnTo>
                      <a:pt x="86" y="10"/>
                    </a:lnTo>
                    <a:lnTo>
                      <a:pt x="81" y="5"/>
                    </a:lnTo>
                    <a:lnTo>
                      <a:pt x="81" y="5"/>
                    </a:lnTo>
                    <a:lnTo>
                      <a:pt x="81" y="5"/>
                    </a:lnTo>
                    <a:lnTo>
                      <a:pt x="81" y="5"/>
                    </a:lnTo>
                    <a:lnTo>
                      <a:pt x="76" y="5"/>
                    </a:lnTo>
                    <a:lnTo>
                      <a:pt x="76" y="5"/>
                    </a:lnTo>
                    <a:lnTo>
                      <a:pt x="76" y="5"/>
                    </a:lnTo>
                    <a:lnTo>
                      <a:pt x="71" y="5"/>
                    </a:lnTo>
                    <a:lnTo>
                      <a:pt x="71" y="5"/>
                    </a:lnTo>
                    <a:lnTo>
                      <a:pt x="71" y="0"/>
                    </a:lnTo>
                    <a:lnTo>
                      <a:pt x="66" y="0"/>
                    </a:lnTo>
                    <a:lnTo>
                      <a:pt x="66"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1" y="5"/>
                    </a:lnTo>
                    <a:lnTo>
                      <a:pt x="31" y="5"/>
                    </a:lnTo>
                    <a:lnTo>
                      <a:pt x="25" y="5"/>
                    </a:lnTo>
                    <a:lnTo>
                      <a:pt x="25" y="5"/>
                    </a:lnTo>
                    <a:lnTo>
                      <a:pt x="20" y="5"/>
                    </a:lnTo>
                    <a:lnTo>
                      <a:pt x="20" y="5"/>
                    </a:lnTo>
                    <a:lnTo>
                      <a:pt x="15" y="5"/>
                    </a:lnTo>
                    <a:lnTo>
                      <a:pt x="15" y="5"/>
                    </a:lnTo>
                    <a:lnTo>
                      <a:pt x="10" y="5"/>
                    </a:lnTo>
                    <a:lnTo>
                      <a:pt x="10" y="10"/>
                    </a:lnTo>
                    <a:lnTo>
                      <a:pt x="10" y="10"/>
                    </a:lnTo>
                    <a:lnTo>
                      <a:pt x="10" y="10"/>
                    </a:lnTo>
                    <a:lnTo>
                      <a:pt x="5" y="10"/>
                    </a:lnTo>
                    <a:lnTo>
                      <a:pt x="5" y="10"/>
                    </a:lnTo>
                    <a:lnTo>
                      <a:pt x="5" y="10"/>
                    </a:lnTo>
                    <a:lnTo>
                      <a:pt x="5" y="15"/>
                    </a:lnTo>
                    <a:lnTo>
                      <a:pt x="5" y="15"/>
                    </a:lnTo>
                    <a:lnTo>
                      <a:pt x="0" y="15"/>
                    </a:lnTo>
                    <a:lnTo>
                      <a:pt x="0" y="15"/>
                    </a:lnTo>
                    <a:lnTo>
                      <a:pt x="0" y="15"/>
                    </a:lnTo>
                    <a:lnTo>
                      <a:pt x="0" y="15"/>
                    </a:lnTo>
                    <a:lnTo>
                      <a:pt x="20" y="274"/>
                    </a:lnTo>
                    <a:lnTo>
                      <a:pt x="20" y="274"/>
                    </a:lnTo>
                    <a:lnTo>
                      <a:pt x="20" y="274"/>
                    </a:lnTo>
                    <a:lnTo>
                      <a:pt x="20" y="274"/>
                    </a:lnTo>
                    <a:lnTo>
                      <a:pt x="20" y="269"/>
                    </a:lnTo>
                    <a:lnTo>
                      <a:pt x="20" y="269"/>
                    </a:lnTo>
                    <a:lnTo>
                      <a:pt x="25" y="269"/>
                    </a:lnTo>
                    <a:lnTo>
                      <a:pt x="25" y="269"/>
                    </a:lnTo>
                    <a:lnTo>
                      <a:pt x="25" y="269"/>
                    </a:lnTo>
                    <a:lnTo>
                      <a:pt x="25" y="269"/>
                    </a:lnTo>
                    <a:lnTo>
                      <a:pt x="31" y="264"/>
                    </a:lnTo>
                    <a:lnTo>
                      <a:pt x="31" y="264"/>
                    </a:lnTo>
                    <a:lnTo>
                      <a:pt x="31" y="264"/>
                    </a:lnTo>
                    <a:lnTo>
                      <a:pt x="36" y="264"/>
                    </a:lnTo>
                    <a:lnTo>
                      <a:pt x="36" y="264"/>
                    </a:lnTo>
                    <a:lnTo>
                      <a:pt x="41" y="264"/>
                    </a:lnTo>
                    <a:lnTo>
                      <a:pt x="41" y="264"/>
                    </a:lnTo>
                    <a:lnTo>
                      <a:pt x="41" y="264"/>
                    </a:lnTo>
                    <a:lnTo>
                      <a:pt x="46" y="259"/>
                    </a:lnTo>
                    <a:lnTo>
                      <a:pt x="46" y="259"/>
                    </a:lnTo>
                    <a:lnTo>
                      <a:pt x="51" y="259"/>
                    </a:lnTo>
                    <a:lnTo>
                      <a:pt x="51" y="259"/>
                    </a:lnTo>
                    <a:lnTo>
                      <a:pt x="56" y="259"/>
                    </a:lnTo>
                    <a:lnTo>
                      <a:pt x="56" y="259"/>
                    </a:lnTo>
                    <a:lnTo>
                      <a:pt x="61" y="259"/>
                    </a:lnTo>
                    <a:lnTo>
                      <a:pt x="61" y="259"/>
                    </a:lnTo>
                    <a:lnTo>
                      <a:pt x="66" y="259"/>
                    </a:lnTo>
                    <a:lnTo>
                      <a:pt x="71" y="259"/>
                    </a:lnTo>
                    <a:lnTo>
                      <a:pt x="71" y="259"/>
                    </a:lnTo>
                    <a:lnTo>
                      <a:pt x="76" y="259"/>
                    </a:lnTo>
                    <a:lnTo>
                      <a:pt x="76" y="259"/>
                    </a:lnTo>
                    <a:lnTo>
                      <a:pt x="81" y="259"/>
                    </a:lnTo>
                    <a:lnTo>
                      <a:pt x="81" y="259"/>
                    </a:lnTo>
                    <a:lnTo>
                      <a:pt x="86" y="259"/>
                    </a:lnTo>
                    <a:lnTo>
                      <a:pt x="86" y="259"/>
                    </a:lnTo>
                    <a:lnTo>
                      <a:pt x="86" y="259"/>
                    </a:lnTo>
                    <a:lnTo>
                      <a:pt x="91" y="259"/>
                    </a:lnTo>
                    <a:lnTo>
                      <a:pt x="91" y="259"/>
                    </a:lnTo>
                    <a:lnTo>
                      <a:pt x="96" y="259"/>
                    </a:lnTo>
                    <a:lnTo>
                      <a:pt x="96" y="259"/>
                    </a:lnTo>
                    <a:lnTo>
                      <a:pt x="96" y="264"/>
                    </a:lnTo>
                    <a:lnTo>
                      <a:pt x="102" y="264"/>
                    </a:lnTo>
                    <a:lnTo>
                      <a:pt x="102" y="264"/>
                    </a:lnTo>
                    <a:lnTo>
                      <a:pt x="102" y="264"/>
                    </a:lnTo>
                    <a:lnTo>
                      <a:pt x="102" y="264"/>
                    </a:lnTo>
                    <a:lnTo>
                      <a:pt x="102" y="264"/>
                    </a:lnTo>
                    <a:lnTo>
                      <a:pt x="107" y="264"/>
                    </a:lnTo>
                    <a:lnTo>
                      <a:pt x="107" y="269"/>
                    </a:lnTo>
                    <a:lnTo>
                      <a:pt x="107" y="269"/>
                    </a:lnTo>
                    <a:lnTo>
                      <a:pt x="107" y="269"/>
                    </a:lnTo>
                    <a:lnTo>
                      <a:pt x="86"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67" name="Oval 166">
                <a:extLst>
                  <a:ext uri="{FF2B5EF4-FFF2-40B4-BE49-F238E27FC236}">
                    <a16:creationId xmlns:a16="http://schemas.microsoft.com/office/drawing/2014/main" id="{C32ADF10-F60B-F437-C8CA-AE1366573F38}"/>
                  </a:ext>
                </a:extLst>
              </p:cNvPr>
              <p:cNvSpPr>
                <a:spLocks noChangeArrowheads="1"/>
              </p:cNvSpPr>
              <p:nvPr/>
            </p:nvSpPr>
            <p:spPr bwMode="auto">
              <a:xfrm>
                <a:off x="6987" y="756"/>
                <a:ext cx="126"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68" name="Oval 167">
                <a:extLst>
                  <a:ext uri="{FF2B5EF4-FFF2-40B4-BE49-F238E27FC236}">
                    <a16:creationId xmlns:a16="http://schemas.microsoft.com/office/drawing/2014/main" id="{7FB7E97B-7311-C0AE-A6EC-668D9D99E8ED}"/>
                  </a:ext>
                </a:extLst>
              </p:cNvPr>
              <p:cNvSpPr>
                <a:spLocks noChangeArrowheads="1"/>
              </p:cNvSpPr>
              <p:nvPr/>
            </p:nvSpPr>
            <p:spPr bwMode="auto">
              <a:xfrm>
                <a:off x="4617" y="4050"/>
                <a:ext cx="117" cy="11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69" name="Oval 168">
                <a:extLst>
                  <a:ext uri="{FF2B5EF4-FFF2-40B4-BE49-F238E27FC236}">
                    <a16:creationId xmlns:a16="http://schemas.microsoft.com/office/drawing/2014/main" id="{B7D64DDE-2658-F2D1-9C8D-00360CA8CDA0}"/>
                  </a:ext>
                </a:extLst>
              </p:cNvPr>
              <p:cNvSpPr>
                <a:spLocks noChangeArrowheads="1"/>
              </p:cNvSpPr>
              <p:nvPr/>
            </p:nvSpPr>
            <p:spPr bwMode="auto">
              <a:xfrm>
                <a:off x="2902" y="2684"/>
                <a:ext cx="289" cy="29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70" name="Freeform 872">
                <a:extLst>
                  <a:ext uri="{FF2B5EF4-FFF2-40B4-BE49-F238E27FC236}">
                    <a16:creationId xmlns:a16="http://schemas.microsoft.com/office/drawing/2014/main" id="{F68A1A60-F71D-73E0-75EC-B55E1406BC2E}"/>
                  </a:ext>
                </a:extLst>
              </p:cNvPr>
              <p:cNvSpPr>
                <a:spLocks/>
              </p:cNvSpPr>
              <p:nvPr/>
            </p:nvSpPr>
            <p:spPr bwMode="auto">
              <a:xfrm>
                <a:off x="3029" y="2334"/>
                <a:ext cx="132" cy="381"/>
              </a:xfrm>
              <a:custGeom>
                <a:avLst/>
                <a:gdLst>
                  <a:gd name="T0" fmla="*/ 0 w 132"/>
                  <a:gd name="T1" fmla="*/ 361 h 381"/>
                  <a:gd name="T2" fmla="*/ 0 w 132"/>
                  <a:gd name="T3" fmla="*/ 366 h 381"/>
                  <a:gd name="T4" fmla="*/ 0 w 132"/>
                  <a:gd name="T5" fmla="*/ 366 h 381"/>
                  <a:gd name="T6" fmla="*/ 0 w 132"/>
                  <a:gd name="T7" fmla="*/ 366 h 381"/>
                  <a:gd name="T8" fmla="*/ 5 w 132"/>
                  <a:gd name="T9" fmla="*/ 371 h 381"/>
                  <a:gd name="T10" fmla="*/ 5 w 132"/>
                  <a:gd name="T11" fmla="*/ 371 h 381"/>
                  <a:gd name="T12" fmla="*/ 10 w 132"/>
                  <a:gd name="T13" fmla="*/ 371 h 381"/>
                  <a:gd name="T14" fmla="*/ 15 w 132"/>
                  <a:gd name="T15" fmla="*/ 376 h 381"/>
                  <a:gd name="T16" fmla="*/ 20 w 132"/>
                  <a:gd name="T17" fmla="*/ 376 h 381"/>
                  <a:gd name="T18" fmla="*/ 25 w 132"/>
                  <a:gd name="T19" fmla="*/ 376 h 381"/>
                  <a:gd name="T20" fmla="*/ 31 w 132"/>
                  <a:gd name="T21" fmla="*/ 381 h 381"/>
                  <a:gd name="T22" fmla="*/ 36 w 132"/>
                  <a:gd name="T23" fmla="*/ 381 h 381"/>
                  <a:gd name="T24" fmla="*/ 41 w 132"/>
                  <a:gd name="T25" fmla="*/ 381 h 381"/>
                  <a:gd name="T26" fmla="*/ 46 w 132"/>
                  <a:gd name="T27" fmla="*/ 381 h 381"/>
                  <a:gd name="T28" fmla="*/ 51 w 132"/>
                  <a:gd name="T29" fmla="*/ 381 h 381"/>
                  <a:gd name="T30" fmla="*/ 56 w 132"/>
                  <a:gd name="T31" fmla="*/ 381 h 381"/>
                  <a:gd name="T32" fmla="*/ 61 w 132"/>
                  <a:gd name="T33" fmla="*/ 381 h 381"/>
                  <a:gd name="T34" fmla="*/ 66 w 132"/>
                  <a:gd name="T35" fmla="*/ 381 h 381"/>
                  <a:gd name="T36" fmla="*/ 71 w 132"/>
                  <a:gd name="T37" fmla="*/ 381 h 381"/>
                  <a:gd name="T38" fmla="*/ 71 w 132"/>
                  <a:gd name="T39" fmla="*/ 381 h 381"/>
                  <a:gd name="T40" fmla="*/ 76 w 132"/>
                  <a:gd name="T41" fmla="*/ 381 h 381"/>
                  <a:gd name="T42" fmla="*/ 76 w 132"/>
                  <a:gd name="T43" fmla="*/ 376 h 381"/>
                  <a:gd name="T44" fmla="*/ 81 w 132"/>
                  <a:gd name="T45" fmla="*/ 376 h 381"/>
                  <a:gd name="T46" fmla="*/ 81 w 132"/>
                  <a:gd name="T47" fmla="*/ 376 h 381"/>
                  <a:gd name="T48" fmla="*/ 81 w 132"/>
                  <a:gd name="T49" fmla="*/ 371 h 381"/>
                  <a:gd name="T50" fmla="*/ 132 w 132"/>
                  <a:gd name="T51" fmla="*/ 16 h 381"/>
                  <a:gd name="T52" fmla="*/ 132 w 132"/>
                  <a:gd name="T53" fmla="*/ 16 h 381"/>
                  <a:gd name="T54" fmla="*/ 132 w 132"/>
                  <a:gd name="T55" fmla="*/ 16 h 381"/>
                  <a:gd name="T56" fmla="*/ 127 w 132"/>
                  <a:gd name="T57" fmla="*/ 16 h 381"/>
                  <a:gd name="T58" fmla="*/ 127 w 132"/>
                  <a:gd name="T59" fmla="*/ 21 h 381"/>
                  <a:gd name="T60" fmla="*/ 122 w 132"/>
                  <a:gd name="T61" fmla="*/ 21 h 381"/>
                  <a:gd name="T62" fmla="*/ 117 w 132"/>
                  <a:gd name="T63" fmla="*/ 21 h 381"/>
                  <a:gd name="T64" fmla="*/ 112 w 132"/>
                  <a:gd name="T65" fmla="*/ 21 h 381"/>
                  <a:gd name="T66" fmla="*/ 107 w 132"/>
                  <a:gd name="T67" fmla="*/ 21 h 381"/>
                  <a:gd name="T68" fmla="*/ 102 w 132"/>
                  <a:gd name="T69" fmla="*/ 21 h 381"/>
                  <a:gd name="T70" fmla="*/ 96 w 132"/>
                  <a:gd name="T71" fmla="*/ 21 h 381"/>
                  <a:gd name="T72" fmla="*/ 91 w 132"/>
                  <a:gd name="T73" fmla="*/ 21 h 381"/>
                  <a:gd name="T74" fmla="*/ 86 w 132"/>
                  <a:gd name="T75" fmla="*/ 21 h 381"/>
                  <a:gd name="T76" fmla="*/ 81 w 132"/>
                  <a:gd name="T77" fmla="*/ 21 h 381"/>
                  <a:gd name="T78" fmla="*/ 76 w 132"/>
                  <a:gd name="T79" fmla="*/ 16 h 381"/>
                  <a:gd name="T80" fmla="*/ 71 w 132"/>
                  <a:gd name="T81" fmla="*/ 16 h 381"/>
                  <a:gd name="T82" fmla="*/ 66 w 132"/>
                  <a:gd name="T83" fmla="*/ 16 h 381"/>
                  <a:gd name="T84" fmla="*/ 61 w 132"/>
                  <a:gd name="T85" fmla="*/ 16 h 381"/>
                  <a:gd name="T86" fmla="*/ 61 w 132"/>
                  <a:gd name="T87" fmla="*/ 10 h 381"/>
                  <a:gd name="T88" fmla="*/ 56 w 132"/>
                  <a:gd name="T89" fmla="*/ 10 h 381"/>
                  <a:gd name="T90" fmla="*/ 51 w 132"/>
                  <a:gd name="T91" fmla="*/ 10 h 381"/>
                  <a:gd name="T92" fmla="*/ 51 w 132"/>
                  <a:gd name="T93" fmla="*/ 5 h 381"/>
                  <a:gd name="T94" fmla="*/ 51 w 132"/>
                  <a:gd name="T95" fmla="*/ 5 h 381"/>
                  <a:gd name="T96" fmla="*/ 46 w 132"/>
                  <a:gd name="T97" fmla="*/ 5 h 381"/>
                  <a:gd name="T98" fmla="*/ 46 w 132"/>
                  <a:gd name="T9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381">
                    <a:moveTo>
                      <a:pt x="0" y="361"/>
                    </a:moveTo>
                    <a:lnTo>
                      <a:pt x="0" y="361"/>
                    </a:lnTo>
                    <a:lnTo>
                      <a:pt x="0" y="366"/>
                    </a:lnTo>
                    <a:lnTo>
                      <a:pt x="0" y="366"/>
                    </a:lnTo>
                    <a:lnTo>
                      <a:pt x="0" y="366"/>
                    </a:lnTo>
                    <a:lnTo>
                      <a:pt x="0" y="366"/>
                    </a:lnTo>
                    <a:lnTo>
                      <a:pt x="0" y="366"/>
                    </a:lnTo>
                    <a:lnTo>
                      <a:pt x="0" y="366"/>
                    </a:lnTo>
                    <a:lnTo>
                      <a:pt x="5" y="371"/>
                    </a:lnTo>
                    <a:lnTo>
                      <a:pt x="5" y="371"/>
                    </a:lnTo>
                    <a:lnTo>
                      <a:pt x="5" y="371"/>
                    </a:lnTo>
                    <a:lnTo>
                      <a:pt x="5" y="371"/>
                    </a:lnTo>
                    <a:lnTo>
                      <a:pt x="10" y="371"/>
                    </a:lnTo>
                    <a:lnTo>
                      <a:pt x="10" y="371"/>
                    </a:lnTo>
                    <a:lnTo>
                      <a:pt x="15" y="376"/>
                    </a:lnTo>
                    <a:lnTo>
                      <a:pt x="15" y="376"/>
                    </a:lnTo>
                    <a:lnTo>
                      <a:pt x="15" y="376"/>
                    </a:lnTo>
                    <a:lnTo>
                      <a:pt x="20" y="376"/>
                    </a:lnTo>
                    <a:lnTo>
                      <a:pt x="20" y="376"/>
                    </a:lnTo>
                    <a:lnTo>
                      <a:pt x="25" y="376"/>
                    </a:lnTo>
                    <a:lnTo>
                      <a:pt x="25" y="381"/>
                    </a:lnTo>
                    <a:lnTo>
                      <a:pt x="31" y="381"/>
                    </a:lnTo>
                    <a:lnTo>
                      <a:pt x="31" y="381"/>
                    </a:lnTo>
                    <a:lnTo>
                      <a:pt x="36" y="381"/>
                    </a:lnTo>
                    <a:lnTo>
                      <a:pt x="36" y="381"/>
                    </a:lnTo>
                    <a:lnTo>
                      <a:pt x="41" y="381"/>
                    </a:lnTo>
                    <a:lnTo>
                      <a:pt x="41" y="381"/>
                    </a:lnTo>
                    <a:lnTo>
                      <a:pt x="46" y="381"/>
                    </a:lnTo>
                    <a:lnTo>
                      <a:pt x="46" y="381"/>
                    </a:lnTo>
                    <a:lnTo>
                      <a:pt x="51" y="381"/>
                    </a:lnTo>
                    <a:lnTo>
                      <a:pt x="51" y="381"/>
                    </a:lnTo>
                    <a:lnTo>
                      <a:pt x="56" y="381"/>
                    </a:lnTo>
                    <a:lnTo>
                      <a:pt x="56" y="381"/>
                    </a:lnTo>
                    <a:lnTo>
                      <a:pt x="61" y="381"/>
                    </a:lnTo>
                    <a:lnTo>
                      <a:pt x="61" y="381"/>
                    </a:lnTo>
                    <a:lnTo>
                      <a:pt x="66" y="381"/>
                    </a:lnTo>
                    <a:lnTo>
                      <a:pt x="66" y="381"/>
                    </a:lnTo>
                    <a:lnTo>
                      <a:pt x="71" y="381"/>
                    </a:lnTo>
                    <a:lnTo>
                      <a:pt x="71" y="381"/>
                    </a:lnTo>
                    <a:lnTo>
                      <a:pt x="71" y="381"/>
                    </a:lnTo>
                    <a:lnTo>
                      <a:pt x="76" y="381"/>
                    </a:lnTo>
                    <a:lnTo>
                      <a:pt x="76" y="381"/>
                    </a:lnTo>
                    <a:lnTo>
                      <a:pt x="76" y="376"/>
                    </a:lnTo>
                    <a:lnTo>
                      <a:pt x="76" y="376"/>
                    </a:lnTo>
                    <a:lnTo>
                      <a:pt x="81" y="376"/>
                    </a:lnTo>
                    <a:lnTo>
                      <a:pt x="81" y="376"/>
                    </a:lnTo>
                    <a:lnTo>
                      <a:pt x="81" y="376"/>
                    </a:lnTo>
                    <a:lnTo>
                      <a:pt x="81" y="376"/>
                    </a:lnTo>
                    <a:lnTo>
                      <a:pt x="81" y="376"/>
                    </a:lnTo>
                    <a:lnTo>
                      <a:pt x="81" y="371"/>
                    </a:lnTo>
                    <a:lnTo>
                      <a:pt x="132" y="10"/>
                    </a:lnTo>
                    <a:lnTo>
                      <a:pt x="132" y="16"/>
                    </a:lnTo>
                    <a:lnTo>
                      <a:pt x="132" y="16"/>
                    </a:lnTo>
                    <a:lnTo>
                      <a:pt x="132" y="16"/>
                    </a:lnTo>
                    <a:lnTo>
                      <a:pt x="132" y="16"/>
                    </a:lnTo>
                    <a:lnTo>
                      <a:pt x="132" y="16"/>
                    </a:lnTo>
                    <a:lnTo>
                      <a:pt x="127" y="16"/>
                    </a:lnTo>
                    <a:lnTo>
                      <a:pt x="127" y="16"/>
                    </a:lnTo>
                    <a:lnTo>
                      <a:pt x="127" y="21"/>
                    </a:lnTo>
                    <a:lnTo>
                      <a:pt x="127" y="21"/>
                    </a:lnTo>
                    <a:lnTo>
                      <a:pt x="122" y="21"/>
                    </a:lnTo>
                    <a:lnTo>
                      <a:pt x="122" y="21"/>
                    </a:lnTo>
                    <a:lnTo>
                      <a:pt x="117" y="21"/>
                    </a:lnTo>
                    <a:lnTo>
                      <a:pt x="117" y="21"/>
                    </a:lnTo>
                    <a:lnTo>
                      <a:pt x="117" y="21"/>
                    </a:lnTo>
                    <a:lnTo>
                      <a:pt x="112" y="21"/>
                    </a:lnTo>
                    <a:lnTo>
                      <a:pt x="112" y="21"/>
                    </a:lnTo>
                    <a:lnTo>
                      <a:pt x="107" y="21"/>
                    </a:lnTo>
                    <a:lnTo>
                      <a:pt x="107" y="21"/>
                    </a:lnTo>
                    <a:lnTo>
                      <a:pt x="102" y="21"/>
                    </a:lnTo>
                    <a:lnTo>
                      <a:pt x="102" y="21"/>
                    </a:lnTo>
                    <a:lnTo>
                      <a:pt x="96" y="21"/>
                    </a:lnTo>
                    <a:lnTo>
                      <a:pt x="96" y="21"/>
                    </a:lnTo>
                    <a:lnTo>
                      <a:pt x="91" y="21"/>
                    </a:lnTo>
                    <a:lnTo>
                      <a:pt x="91" y="21"/>
                    </a:lnTo>
                    <a:lnTo>
                      <a:pt x="86" y="21"/>
                    </a:lnTo>
                    <a:lnTo>
                      <a:pt x="86" y="21"/>
                    </a:lnTo>
                    <a:lnTo>
                      <a:pt x="81" y="21"/>
                    </a:lnTo>
                    <a:lnTo>
                      <a:pt x="81" y="16"/>
                    </a:lnTo>
                    <a:lnTo>
                      <a:pt x="76" y="16"/>
                    </a:lnTo>
                    <a:lnTo>
                      <a:pt x="76" y="16"/>
                    </a:lnTo>
                    <a:lnTo>
                      <a:pt x="71" y="16"/>
                    </a:lnTo>
                    <a:lnTo>
                      <a:pt x="71" y="16"/>
                    </a:lnTo>
                    <a:lnTo>
                      <a:pt x="66" y="16"/>
                    </a:lnTo>
                    <a:lnTo>
                      <a:pt x="66" y="16"/>
                    </a:lnTo>
                    <a:lnTo>
                      <a:pt x="61" y="16"/>
                    </a:lnTo>
                    <a:lnTo>
                      <a:pt x="61" y="10"/>
                    </a:lnTo>
                    <a:lnTo>
                      <a:pt x="61" y="10"/>
                    </a:lnTo>
                    <a:lnTo>
                      <a:pt x="56" y="10"/>
                    </a:lnTo>
                    <a:lnTo>
                      <a:pt x="56" y="10"/>
                    </a:lnTo>
                    <a:lnTo>
                      <a:pt x="56" y="10"/>
                    </a:lnTo>
                    <a:lnTo>
                      <a:pt x="51" y="10"/>
                    </a:lnTo>
                    <a:lnTo>
                      <a:pt x="51" y="5"/>
                    </a:lnTo>
                    <a:lnTo>
                      <a:pt x="51" y="5"/>
                    </a:lnTo>
                    <a:lnTo>
                      <a:pt x="51" y="5"/>
                    </a:lnTo>
                    <a:lnTo>
                      <a:pt x="51" y="5"/>
                    </a:lnTo>
                    <a:lnTo>
                      <a:pt x="51" y="5"/>
                    </a:lnTo>
                    <a:lnTo>
                      <a:pt x="46" y="5"/>
                    </a:lnTo>
                    <a:lnTo>
                      <a:pt x="46" y="0"/>
                    </a:lnTo>
                    <a:lnTo>
                      <a:pt x="46" y="0"/>
                    </a:lnTo>
                    <a:lnTo>
                      <a:pt x="0" y="36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71" name="Freeform 873">
                <a:extLst>
                  <a:ext uri="{FF2B5EF4-FFF2-40B4-BE49-F238E27FC236}">
                    <a16:creationId xmlns:a16="http://schemas.microsoft.com/office/drawing/2014/main" id="{3579DB64-066D-141D-1E46-2A22D8CC1821}"/>
                  </a:ext>
                </a:extLst>
              </p:cNvPr>
              <p:cNvSpPr>
                <a:spLocks/>
              </p:cNvSpPr>
              <p:nvPr/>
            </p:nvSpPr>
            <p:spPr bwMode="auto">
              <a:xfrm>
                <a:off x="3019" y="2918"/>
                <a:ext cx="112" cy="330"/>
              </a:xfrm>
              <a:custGeom>
                <a:avLst/>
                <a:gdLst>
                  <a:gd name="T0" fmla="*/ 86 w 112"/>
                  <a:gd name="T1" fmla="*/ 20 h 330"/>
                  <a:gd name="T2" fmla="*/ 81 w 112"/>
                  <a:gd name="T3" fmla="*/ 15 h 330"/>
                  <a:gd name="T4" fmla="*/ 81 w 112"/>
                  <a:gd name="T5" fmla="*/ 15 h 330"/>
                  <a:gd name="T6" fmla="*/ 81 w 112"/>
                  <a:gd name="T7" fmla="*/ 10 h 330"/>
                  <a:gd name="T8" fmla="*/ 76 w 112"/>
                  <a:gd name="T9" fmla="*/ 10 h 330"/>
                  <a:gd name="T10" fmla="*/ 71 w 112"/>
                  <a:gd name="T11" fmla="*/ 5 h 330"/>
                  <a:gd name="T12" fmla="*/ 71 w 112"/>
                  <a:gd name="T13" fmla="*/ 5 h 330"/>
                  <a:gd name="T14" fmla="*/ 66 w 112"/>
                  <a:gd name="T15" fmla="*/ 0 h 330"/>
                  <a:gd name="T16" fmla="*/ 61 w 112"/>
                  <a:gd name="T17" fmla="*/ 0 h 330"/>
                  <a:gd name="T18" fmla="*/ 56 w 112"/>
                  <a:gd name="T19" fmla="*/ 0 h 330"/>
                  <a:gd name="T20" fmla="*/ 51 w 112"/>
                  <a:gd name="T21" fmla="*/ 0 h 330"/>
                  <a:gd name="T22" fmla="*/ 46 w 112"/>
                  <a:gd name="T23" fmla="*/ 0 h 330"/>
                  <a:gd name="T24" fmla="*/ 41 w 112"/>
                  <a:gd name="T25" fmla="*/ 0 h 330"/>
                  <a:gd name="T26" fmla="*/ 35 w 112"/>
                  <a:gd name="T27" fmla="*/ 0 h 330"/>
                  <a:gd name="T28" fmla="*/ 30 w 112"/>
                  <a:gd name="T29" fmla="*/ 0 h 330"/>
                  <a:gd name="T30" fmla="*/ 25 w 112"/>
                  <a:gd name="T31" fmla="*/ 5 h 330"/>
                  <a:gd name="T32" fmla="*/ 20 w 112"/>
                  <a:gd name="T33" fmla="*/ 5 h 330"/>
                  <a:gd name="T34" fmla="*/ 15 w 112"/>
                  <a:gd name="T35" fmla="*/ 5 h 330"/>
                  <a:gd name="T36" fmla="*/ 10 w 112"/>
                  <a:gd name="T37" fmla="*/ 10 h 330"/>
                  <a:gd name="T38" fmla="*/ 5 w 112"/>
                  <a:gd name="T39" fmla="*/ 10 h 330"/>
                  <a:gd name="T40" fmla="*/ 5 w 112"/>
                  <a:gd name="T41" fmla="*/ 15 h 330"/>
                  <a:gd name="T42" fmla="*/ 5 w 112"/>
                  <a:gd name="T43" fmla="*/ 20 h 330"/>
                  <a:gd name="T44" fmla="*/ 0 w 112"/>
                  <a:gd name="T45" fmla="*/ 20 h 330"/>
                  <a:gd name="T46" fmla="*/ 0 w 112"/>
                  <a:gd name="T47" fmla="*/ 25 h 330"/>
                  <a:gd name="T48" fmla="*/ 0 w 112"/>
                  <a:gd name="T49" fmla="*/ 30 h 330"/>
                  <a:gd name="T50" fmla="*/ 25 w 112"/>
                  <a:gd name="T51" fmla="*/ 325 h 330"/>
                  <a:gd name="T52" fmla="*/ 25 w 112"/>
                  <a:gd name="T53" fmla="*/ 325 h 330"/>
                  <a:gd name="T54" fmla="*/ 25 w 112"/>
                  <a:gd name="T55" fmla="*/ 320 h 330"/>
                  <a:gd name="T56" fmla="*/ 30 w 112"/>
                  <a:gd name="T57" fmla="*/ 315 h 330"/>
                  <a:gd name="T58" fmla="*/ 30 w 112"/>
                  <a:gd name="T59" fmla="*/ 315 h 330"/>
                  <a:gd name="T60" fmla="*/ 35 w 112"/>
                  <a:gd name="T61" fmla="*/ 309 h 330"/>
                  <a:gd name="T62" fmla="*/ 41 w 112"/>
                  <a:gd name="T63" fmla="*/ 309 h 330"/>
                  <a:gd name="T64" fmla="*/ 41 w 112"/>
                  <a:gd name="T65" fmla="*/ 304 h 330"/>
                  <a:gd name="T66" fmla="*/ 46 w 112"/>
                  <a:gd name="T67" fmla="*/ 304 h 330"/>
                  <a:gd name="T68" fmla="*/ 51 w 112"/>
                  <a:gd name="T69" fmla="*/ 304 h 330"/>
                  <a:gd name="T70" fmla="*/ 56 w 112"/>
                  <a:gd name="T71" fmla="*/ 299 h 330"/>
                  <a:gd name="T72" fmla="*/ 61 w 112"/>
                  <a:gd name="T73" fmla="*/ 299 h 330"/>
                  <a:gd name="T74" fmla="*/ 66 w 112"/>
                  <a:gd name="T75" fmla="*/ 299 h 330"/>
                  <a:gd name="T76" fmla="*/ 71 w 112"/>
                  <a:gd name="T77" fmla="*/ 299 h 330"/>
                  <a:gd name="T78" fmla="*/ 81 w 112"/>
                  <a:gd name="T79" fmla="*/ 299 h 330"/>
                  <a:gd name="T80" fmla="*/ 86 w 112"/>
                  <a:gd name="T81" fmla="*/ 299 h 330"/>
                  <a:gd name="T82" fmla="*/ 91 w 112"/>
                  <a:gd name="T83" fmla="*/ 299 h 330"/>
                  <a:gd name="T84" fmla="*/ 91 w 112"/>
                  <a:gd name="T85" fmla="*/ 304 h 330"/>
                  <a:gd name="T86" fmla="*/ 96 w 112"/>
                  <a:gd name="T87" fmla="*/ 304 h 330"/>
                  <a:gd name="T88" fmla="*/ 101 w 112"/>
                  <a:gd name="T89" fmla="*/ 304 h 330"/>
                  <a:gd name="T90" fmla="*/ 106 w 112"/>
                  <a:gd name="T91" fmla="*/ 309 h 330"/>
                  <a:gd name="T92" fmla="*/ 106 w 112"/>
                  <a:gd name="T93" fmla="*/ 309 h 330"/>
                  <a:gd name="T94" fmla="*/ 112 w 112"/>
                  <a:gd name="T95" fmla="*/ 315 h 330"/>
                  <a:gd name="T96" fmla="*/ 112 w 112"/>
                  <a:gd name="T97" fmla="*/ 315 h 330"/>
                  <a:gd name="T98" fmla="*/ 112 w 112"/>
                  <a:gd name="T99" fmla="*/ 32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330">
                    <a:moveTo>
                      <a:pt x="86" y="20"/>
                    </a:moveTo>
                    <a:lnTo>
                      <a:pt x="86" y="20"/>
                    </a:lnTo>
                    <a:lnTo>
                      <a:pt x="86" y="15"/>
                    </a:lnTo>
                    <a:lnTo>
                      <a:pt x="81" y="15"/>
                    </a:lnTo>
                    <a:lnTo>
                      <a:pt x="81" y="15"/>
                    </a:lnTo>
                    <a:lnTo>
                      <a:pt x="81" y="15"/>
                    </a:lnTo>
                    <a:lnTo>
                      <a:pt x="81" y="10"/>
                    </a:lnTo>
                    <a:lnTo>
                      <a:pt x="81" y="10"/>
                    </a:lnTo>
                    <a:lnTo>
                      <a:pt x="76" y="10"/>
                    </a:lnTo>
                    <a:lnTo>
                      <a:pt x="76" y="10"/>
                    </a:lnTo>
                    <a:lnTo>
                      <a:pt x="76" y="5"/>
                    </a:lnTo>
                    <a:lnTo>
                      <a:pt x="71" y="5"/>
                    </a:lnTo>
                    <a:lnTo>
                      <a:pt x="71" y="5"/>
                    </a:lnTo>
                    <a:lnTo>
                      <a:pt x="71" y="5"/>
                    </a:lnTo>
                    <a:lnTo>
                      <a:pt x="66" y="5"/>
                    </a:lnTo>
                    <a:lnTo>
                      <a:pt x="66" y="0"/>
                    </a:lnTo>
                    <a:lnTo>
                      <a:pt x="61" y="0"/>
                    </a:lnTo>
                    <a:lnTo>
                      <a:pt x="61" y="0"/>
                    </a:lnTo>
                    <a:lnTo>
                      <a:pt x="56" y="0"/>
                    </a:lnTo>
                    <a:lnTo>
                      <a:pt x="56" y="0"/>
                    </a:lnTo>
                    <a:lnTo>
                      <a:pt x="51" y="0"/>
                    </a:lnTo>
                    <a:lnTo>
                      <a:pt x="51" y="0"/>
                    </a:lnTo>
                    <a:lnTo>
                      <a:pt x="46" y="0"/>
                    </a:lnTo>
                    <a:lnTo>
                      <a:pt x="46" y="0"/>
                    </a:lnTo>
                    <a:lnTo>
                      <a:pt x="41" y="0"/>
                    </a:lnTo>
                    <a:lnTo>
                      <a:pt x="41" y="0"/>
                    </a:lnTo>
                    <a:lnTo>
                      <a:pt x="35" y="0"/>
                    </a:lnTo>
                    <a:lnTo>
                      <a:pt x="35" y="0"/>
                    </a:lnTo>
                    <a:lnTo>
                      <a:pt x="30" y="0"/>
                    </a:lnTo>
                    <a:lnTo>
                      <a:pt x="30" y="0"/>
                    </a:lnTo>
                    <a:lnTo>
                      <a:pt x="25" y="0"/>
                    </a:lnTo>
                    <a:lnTo>
                      <a:pt x="25" y="5"/>
                    </a:lnTo>
                    <a:lnTo>
                      <a:pt x="20" y="5"/>
                    </a:lnTo>
                    <a:lnTo>
                      <a:pt x="20" y="5"/>
                    </a:lnTo>
                    <a:lnTo>
                      <a:pt x="15" y="5"/>
                    </a:lnTo>
                    <a:lnTo>
                      <a:pt x="15" y="5"/>
                    </a:lnTo>
                    <a:lnTo>
                      <a:pt x="10" y="10"/>
                    </a:lnTo>
                    <a:lnTo>
                      <a:pt x="10" y="10"/>
                    </a:lnTo>
                    <a:lnTo>
                      <a:pt x="10" y="10"/>
                    </a:lnTo>
                    <a:lnTo>
                      <a:pt x="5" y="10"/>
                    </a:lnTo>
                    <a:lnTo>
                      <a:pt x="5" y="15"/>
                    </a:lnTo>
                    <a:lnTo>
                      <a:pt x="5" y="15"/>
                    </a:lnTo>
                    <a:lnTo>
                      <a:pt x="5" y="15"/>
                    </a:lnTo>
                    <a:lnTo>
                      <a:pt x="5" y="20"/>
                    </a:lnTo>
                    <a:lnTo>
                      <a:pt x="0" y="20"/>
                    </a:lnTo>
                    <a:lnTo>
                      <a:pt x="0" y="20"/>
                    </a:lnTo>
                    <a:lnTo>
                      <a:pt x="0" y="25"/>
                    </a:lnTo>
                    <a:lnTo>
                      <a:pt x="0" y="25"/>
                    </a:lnTo>
                    <a:lnTo>
                      <a:pt x="0" y="25"/>
                    </a:lnTo>
                    <a:lnTo>
                      <a:pt x="0" y="30"/>
                    </a:lnTo>
                    <a:lnTo>
                      <a:pt x="25" y="330"/>
                    </a:lnTo>
                    <a:lnTo>
                      <a:pt x="25" y="325"/>
                    </a:lnTo>
                    <a:lnTo>
                      <a:pt x="25" y="325"/>
                    </a:lnTo>
                    <a:lnTo>
                      <a:pt x="25" y="325"/>
                    </a:lnTo>
                    <a:lnTo>
                      <a:pt x="25" y="320"/>
                    </a:lnTo>
                    <a:lnTo>
                      <a:pt x="25" y="320"/>
                    </a:lnTo>
                    <a:lnTo>
                      <a:pt x="30" y="320"/>
                    </a:lnTo>
                    <a:lnTo>
                      <a:pt x="30" y="315"/>
                    </a:lnTo>
                    <a:lnTo>
                      <a:pt x="30" y="315"/>
                    </a:lnTo>
                    <a:lnTo>
                      <a:pt x="30" y="315"/>
                    </a:lnTo>
                    <a:lnTo>
                      <a:pt x="35" y="315"/>
                    </a:lnTo>
                    <a:lnTo>
                      <a:pt x="35" y="309"/>
                    </a:lnTo>
                    <a:lnTo>
                      <a:pt x="35" y="309"/>
                    </a:lnTo>
                    <a:lnTo>
                      <a:pt x="41" y="309"/>
                    </a:lnTo>
                    <a:lnTo>
                      <a:pt x="41" y="309"/>
                    </a:lnTo>
                    <a:lnTo>
                      <a:pt x="41" y="304"/>
                    </a:lnTo>
                    <a:lnTo>
                      <a:pt x="46" y="304"/>
                    </a:lnTo>
                    <a:lnTo>
                      <a:pt x="46" y="304"/>
                    </a:lnTo>
                    <a:lnTo>
                      <a:pt x="51" y="304"/>
                    </a:lnTo>
                    <a:lnTo>
                      <a:pt x="51" y="304"/>
                    </a:lnTo>
                    <a:lnTo>
                      <a:pt x="56" y="299"/>
                    </a:lnTo>
                    <a:lnTo>
                      <a:pt x="56" y="299"/>
                    </a:lnTo>
                    <a:lnTo>
                      <a:pt x="61" y="299"/>
                    </a:lnTo>
                    <a:lnTo>
                      <a:pt x="61" y="299"/>
                    </a:lnTo>
                    <a:lnTo>
                      <a:pt x="66" y="299"/>
                    </a:lnTo>
                    <a:lnTo>
                      <a:pt x="66" y="299"/>
                    </a:lnTo>
                    <a:lnTo>
                      <a:pt x="71" y="299"/>
                    </a:lnTo>
                    <a:lnTo>
                      <a:pt x="71" y="299"/>
                    </a:lnTo>
                    <a:lnTo>
                      <a:pt x="76" y="299"/>
                    </a:lnTo>
                    <a:lnTo>
                      <a:pt x="81" y="299"/>
                    </a:lnTo>
                    <a:lnTo>
                      <a:pt x="81" y="299"/>
                    </a:lnTo>
                    <a:lnTo>
                      <a:pt x="86" y="299"/>
                    </a:lnTo>
                    <a:lnTo>
                      <a:pt x="86" y="299"/>
                    </a:lnTo>
                    <a:lnTo>
                      <a:pt x="91" y="299"/>
                    </a:lnTo>
                    <a:lnTo>
                      <a:pt x="91" y="299"/>
                    </a:lnTo>
                    <a:lnTo>
                      <a:pt x="91" y="304"/>
                    </a:lnTo>
                    <a:lnTo>
                      <a:pt x="96" y="304"/>
                    </a:lnTo>
                    <a:lnTo>
                      <a:pt x="96" y="304"/>
                    </a:lnTo>
                    <a:lnTo>
                      <a:pt x="101" y="304"/>
                    </a:lnTo>
                    <a:lnTo>
                      <a:pt x="101" y="304"/>
                    </a:lnTo>
                    <a:lnTo>
                      <a:pt x="101" y="309"/>
                    </a:lnTo>
                    <a:lnTo>
                      <a:pt x="106" y="309"/>
                    </a:lnTo>
                    <a:lnTo>
                      <a:pt x="106" y="309"/>
                    </a:lnTo>
                    <a:lnTo>
                      <a:pt x="106" y="309"/>
                    </a:lnTo>
                    <a:lnTo>
                      <a:pt x="106" y="315"/>
                    </a:lnTo>
                    <a:lnTo>
                      <a:pt x="112" y="315"/>
                    </a:lnTo>
                    <a:lnTo>
                      <a:pt x="112" y="315"/>
                    </a:lnTo>
                    <a:lnTo>
                      <a:pt x="112" y="315"/>
                    </a:lnTo>
                    <a:lnTo>
                      <a:pt x="112" y="320"/>
                    </a:lnTo>
                    <a:lnTo>
                      <a:pt x="112" y="320"/>
                    </a:lnTo>
                    <a:lnTo>
                      <a:pt x="86"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72" name="Oval 171">
                <a:extLst>
                  <a:ext uri="{FF2B5EF4-FFF2-40B4-BE49-F238E27FC236}">
                    <a16:creationId xmlns:a16="http://schemas.microsoft.com/office/drawing/2014/main" id="{A43B0551-9B48-B776-D0EE-6D377FE5FDE1}"/>
                  </a:ext>
                </a:extLst>
              </p:cNvPr>
              <p:cNvSpPr>
                <a:spLocks noChangeArrowheads="1"/>
              </p:cNvSpPr>
              <p:nvPr/>
            </p:nvSpPr>
            <p:spPr bwMode="auto">
              <a:xfrm>
                <a:off x="4566" y="2436"/>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73" name="Freeform 875">
                <a:extLst>
                  <a:ext uri="{FF2B5EF4-FFF2-40B4-BE49-F238E27FC236}">
                    <a16:creationId xmlns:a16="http://schemas.microsoft.com/office/drawing/2014/main" id="{C7CFACDF-A35A-241A-3BC3-74472CD9D7E1}"/>
                  </a:ext>
                </a:extLst>
              </p:cNvPr>
              <p:cNvSpPr>
                <a:spLocks/>
              </p:cNvSpPr>
              <p:nvPr/>
            </p:nvSpPr>
            <p:spPr bwMode="auto">
              <a:xfrm>
                <a:off x="4683" y="2695"/>
                <a:ext cx="122" cy="370"/>
              </a:xfrm>
              <a:custGeom>
                <a:avLst/>
                <a:gdLst>
                  <a:gd name="T0" fmla="*/ 86 w 122"/>
                  <a:gd name="T1" fmla="*/ 15 h 370"/>
                  <a:gd name="T2" fmla="*/ 86 w 122"/>
                  <a:gd name="T3" fmla="*/ 10 h 370"/>
                  <a:gd name="T4" fmla="*/ 86 w 122"/>
                  <a:gd name="T5" fmla="*/ 10 h 370"/>
                  <a:gd name="T6" fmla="*/ 81 w 122"/>
                  <a:gd name="T7" fmla="*/ 5 h 370"/>
                  <a:gd name="T8" fmla="*/ 81 w 122"/>
                  <a:gd name="T9" fmla="*/ 5 h 370"/>
                  <a:gd name="T10" fmla="*/ 76 w 122"/>
                  <a:gd name="T11" fmla="*/ 5 h 370"/>
                  <a:gd name="T12" fmla="*/ 71 w 122"/>
                  <a:gd name="T13" fmla="*/ 5 h 370"/>
                  <a:gd name="T14" fmla="*/ 66 w 122"/>
                  <a:gd name="T15" fmla="*/ 5 h 370"/>
                  <a:gd name="T16" fmla="*/ 61 w 122"/>
                  <a:gd name="T17" fmla="*/ 0 h 370"/>
                  <a:gd name="T18" fmla="*/ 56 w 122"/>
                  <a:gd name="T19" fmla="*/ 0 h 370"/>
                  <a:gd name="T20" fmla="*/ 51 w 122"/>
                  <a:gd name="T21" fmla="*/ 0 h 370"/>
                  <a:gd name="T22" fmla="*/ 46 w 122"/>
                  <a:gd name="T23" fmla="*/ 0 h 370"/>
                  <a:gd name="T24" fmla="*/ 41 w 122"/>
                  <a:gd name="T25" fmla="*/ 5 h 370"/>
                  <a:gd name="T26" fmla="*/ 36 w 122"/>
                  <a:gd name="T27" fmla="*/ 5 h 370"/>
                  <a:gd name="T28" fmla="*/ 31 w 122"/>
                  <a:gd name="T29" fmla="*/ 5 h 370"/>
                  <a:gd name="T30" fmla="*/ 25 w 122"/>
                  <a:gd name="T31" fmla="*/ 5 h 370"/>
                  <a:gd name="T32" fmla="*/ 20 w 122"/>
                  <a:gd name="T33" fmla="*/ 5 h 370"/>
                  <a:gd name="T34" fmla="*/ 15 w 122"/>
                  <a:gd name="T35" fmla="*/ 10 h 370"/>
                  <a:gd name="T36" fmla="*/ 15 w 122"/>
                  <a:gd name="T37" fmla="*/ 10 h 370"/>
                  <a:gd name="T38" fmla="*/ 10 w 122"/>
                  <a:gd name="T39" fmla="*/ 10 h 370"/>
                  <a:gd name="T40" fmla="*/ 5 w 122"/>
                  <a:gd name="T41" fmla="*/ 15 h 370"/>
                  <a:gd name="T42" fmla="*/ 5 w 122"/>
                  <a:gd name="T43" fmla="*/ 15 h 370"/>
                  <a:gd name="T44" fmla="*/ 5 w 122"/>
                  <a:gd name="T45" fmla="*/ 15 h 370"/>
                  <a:gd name="T46" fmla="*/ 0 w 122"/>
                  <a:gd name="T47" fmla="*/ 20 h 370"/>
                  <a:gd name="T48" fmla="*/ 0 w 122"/>
                  <a:gd name="T49" fmla="*/ 20 h 370"/>
                  <a:gd name="T50" fmla="*/ 36 w 122"/>
                  <a:gd name="T51" fmla="*/ 370 h 370"/>
                  <a:gd name="T52" fmla="*/ 36 w 122"/>
                  <a:gd name="T53" fmla="*/ 370 h 370"/>
                  <a:gd name="T54" fmla="*/ 36 w 122"/>
                  <a:gd name="T55" fmla="*/ 365 h 370"/>
                  <a:gd name="T56" fmla="*/ 41 w 122"/>
                  <a:gd name="T57" fmla="*/ 365 h 370"/>
                  <a:gd name="T58" fmla="*/ 41 w 122"/>
                  <a:gd name="T59" fmla="*/ 365 h 370"/>
                  <a:gd name="T60" fmla="*/ 46 w 122"/>
                  <a:gd name="T61" fmla="*/ 360 h 370"/>
                  <a:gd name="T62" fmla="*/ 51 w 122"/>
                  <a:gd name="T63" fmla="*/ 360 h 370"/>
                  <a:gd name="T64" fmla="*/ 51 w 122"/>
                  <a:gd name="T65" fmla="*/ 360 h 370"/>
                  <a:gd name="T66" fmla="*/ 56 w 122"/>
                  <a:gd name="T67" fmla="*/ 355 h 370"/>
                  <a:gd name="T68" fmla="*/ 61 w 122"/>
                  <a:gd name="T69" fmla="*/ 355 h 370"/>
                  <a:gd name="T70" fmla="*/ 66 w 122"/>
                  <a:gd name="T71" fmla="*/ 355 h 370"/>
                  <a:gd name="T72" fmla="*/ 71 w 122"/>
                  <a:gd name="T73" fmla="*/ 355 h 370"/>
                  <a:gd name="T74" fmla="*/ 76 w 122"/>
                  <a:gd name="T75" fmla="*/ 355 h 370"/>
                  <a:gd name="T76" fmla="*/ 81 w 122"/>
                  <a:gd name="T77" fmla="*/ 355 h 370"/>
                  <a:gd name="T78" fmla="*/ 91 w 122"/>
                  <a:gd name="T79" fmla="*/ 355 h 370"/>
                  <a:gd name="T80" fmla="*/ 97 w 122"/>
                  <a:gd name="T81" fmla="*/ 355 h 370"/>
                  <a:gd name="T82" fmla="*/ 102 w 122"/>
                  <a:gd name="T83" fmla="*/ 355 h 370"/>
                  <a:gd name="T84" fmla="*/ 102 w 122"/>
                  <a:gd name="T85" fmla="*/ 355 h 370"/>
                  <a:gd name="T86" fmla="*/ 107 w 122"/>
                  <a:gd name="T87" fmla="*/ 355 h 370"/>
                  <a:gd name="T88" fmla="*/ 112 w 122"/>
                  <a:gd name="T89" fmla="*/ 355 h 370"/>
                  <a:gd name="T90" fmla="*/ 117 w 122"/>
                  <a:gd name="T91" fmla="*/ 360 h 370"/>
                  <a:gd name="T92" fmla="*/ 117 w 122"/>
                  <a:gd name="T93" fmla="*/ 360 h 370"/>
                  <a:gd name="T94" fmla="*/ 117 w 122"/>
                  <a:gd name="T95" fmla="*/ 360 h 370"/>
                  <a:gd name="T96" fmla="*/ 122 w 122"/>
                  <a:gd name="T97" fmla="*/ 365 h 370"/>
                  <a:gd name="T98" fmla="*/ 122 w 122"/>
                  <a:gd name="T99" fmla="*/ 365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370">
                    <a:moveTo>
                      <a:pt x="86" y="15"/>
                    </a:moveTo>
                    <a:lnTo>
                      <a:pt x="86" y="15"/>
                    </a:lnTo>
                    <a:lnTo>
                      <a:pt x="86" y="10"/>
                    </a:lnTo>
                    <a:lnTo>
                      <a:pt x="86" y="10"/>
                    </a:lnTo>
                    <a:lnTo>
                      <a:pt x="86" y="10"/>
                    </a:lnTo>
                    <a:lnTo>
                      <a:pt x="86" y="10"/>
                    </a:lnTo>
                    <a:lnTo>
                      <a:pt x="81" y="10"/>
                    </a:lnTo>
                    <a:lnTo>
                      <a:pt x="81" y="5"/>
                    </a:lnTo>
                    <a:lnTo>
                      <a:pt x="81" y="5"/>
                    </a:lnTo>
                    <a:lnTo>
                      <a:pt x="81" y="5"/>
                    </a:lnTo>
                    <a:lnTo>
                      <a:pt x="76" y="5"/>
                    </a:lnTo>
                    <a:lnTo>
                      <a:pt x="76" y="5"/>
                    </a:lnTo>
                    <a:lnTo>
                      <a:pt x="76" y="5"/>
                    </a:lnTo>
                    <a:lnTo>
                      <a:pt x="71" y="5"/>
                    </a:lnTo>
                    <a:lnTo>
                      <a:pt x="71" y="5"/>
                    </a:lnTo>
                    <a:lnTo>
                      <a:pt x="66" y="5"/>
                    </a:lnTo>
                    <a:lnTo>
                      <a:pt x="66" y="5"/>
                    </a:lnTo>
                    <a:lnTo>
                      <a:pt x="61" y="0"/>
                    </a:lnTo>
                    <a:lnTo>
                      <a:pt x="61" y="0"/>
                    </a:lnTo>
                    <a:lnTo>
                      <a:pt x="56" y="0"/>
                    </a:lnTo>
                    <a:lnTo>
                      <a:pt x="56" y="0"/>
                    </a:lnTo>
                    <a:lnTo>
                      <a:pt x="51" y="0"/>
                    </a:lnTo>
                    <a:lnTo>
                      <a:pt x="51" y="0"/>
                    </a:lnTo>
                    <a:lnTo>
                      <a:pt x="46" y="0"/>
                    </a:lnTo>
                    <a:lnTo>
                      <a:pt x="46" y="0"/>
                    </a:lnTo>
                    <a:lnTo>
                      <a:pt x="41" y="5"/>
                    </a:lnTo>
                    <a:lnTo>
                      <a:pt x="41" y="5"/>
                    </a:lnTo>
                    <a:lnTo>
                      <a:pt x="36" y="5"/>
                    </a:lnTo>
                    <a:lnTo>
                      <a:pt x="36" y="5"/>
                    </a:lnTo>
                    <a:lnTo>
                      <a:pt x="31" y="5"/>
                    </a:lnTo>
                    <a:lnTo>
                      <a:pt x="31" y="5"/>
                    </a:lnTo>
                    <a:lnTo>
                      <a:pt x="25" y="5"/>
                    </a:lnTo>
                    <a:lnTo>
                      <a:pt x="25" y="5"/>
                    </a:lnTo>
                    <a:lnTo>
                      <a:pt x="20" y="5"/>
                    </a:lnTo>
                    <a:lnTo>
                      <a:pt x="20" y="5"/>
                    </a:lnTo>
                    <a:lnTo>
                      <a:pt x="15" y="10"/>
                    </a:lnTo>
                    <a:lnTo>
                      <a:pt x="15" y="10"/>
                    </a:lnTo>
                    <a:lnTo>
                      <a:pt x="15" y="10"/>
                    </a:lnTo>
                    <a:lnTo>
                      <a:pt x="10" y="10"/>
                    </a:lnTo>
                    <a:lnTo>
                      <a:pt x="10" y="10"/>
                    </a:lnTo>
                    <a:lnTo>
                      <a:pt x="10" y="15"/>
                    </a:lnTo>
                    <a:lnTo>
                      <a:pt x="5" y="15"/>
                    </a:lnTo>
                    <a:lnTo>
                      <a:pt x="5" y="15"/>
                    </a:lnTo>
                    <a:lnTo>
                      <a:pt x="5" y="15"/>
                    </a:lnTo>
                    <a:lnTo>
                      <a:pt x="5" y="15"/>
                    </a:lnTo>
                    <a:lnTo>
                      <a:pt x="5" y="15"/>
                    </a:lnTo>
                    <a:lnTo>
                      <a:pt x="5" y="20"/>
                    </a:lnTo>
                    <a:lnTo>
                      <a:pt x="0" y="20"/>
                    </a:lnTo>
                    <a:lnTo>
                      <a:pt x="0" y="20"/>
                    </a:lnTo>
                    <a:lnTo>
                      <a:pt x="0" y="20"/>
                    </a:lnTo>
                    <a:lnTo>
                      <a:pt x="36" y="370"/>
                    </a:lnTo>
                    <a:lnTo>
                      <a:pt x="36" y="370"/>
                    </a:lnTo>
                    <a:lnTo>
                      <a:pt x="36" y="370"/>
                    </a:lnTo>
                    <a:lnTo>
                      <a:pt x="36" y="370"/>
                    </a:lnTo>
                    <a:lnTo>
                      <a:pt x="36" y="370"/>
                    </a:lnTo>
                    <a:lnTo>
                      <a:pt x="36" y="365"/>
                    </a:lnTo>
                    <a:lnTo>
                      <a:pt x="41" y="365"/>
                    </a:lnTo>
                    <a:lnTo>
                      <a:pt x="41" y="365"/>
                    </a:lnTo>
                    <a:lnTo>
                      <a:pt x="41" y="365"/>
                    </a:lnTo>
                    <a:lnTo>
                      <a:pt x="41" y="365"/>
                    </a:lnTo>
                    <a:lnTo>
                      <a:pt x="46" y="365"/>
                    </a:lnTo>
                    <a:lnTo>
                      <a:pt x="46" y="360"/>
                    </a:lnTo>
                    <a:lnTo>
                      <a:pt x="46" y="360"/>
                    </a:lnTo>
                    <a:lnTo>
                      <a:pt x="51" y="360"/>
                    </a:lnTo>
                    <a:lnTo>
                      <a:pt x="51" y="360"/>
                    </a:lnTo>
                    <a:lnTo>
                      <a:pt x="51" y="360"/>
                    </a:lnTo>
                    <a:lnTo>
                      <a:pt x="56" y="360"/>
                    </a:lnTo>
                    <a:lnTo>
                      <a:pt x="56" y="355"/>
                    </a:lnTo>
                    <a:lnTo>
                      <a:pt x="61" y="355"/>
                    </a:lnTo>
                    <a:lnTo>
                      <a:pt x="61" y="355"/>
                    </a:lnTo>
                    <a:lnTo>
                      <a:pt x="66" y="355"/>
                    </a:lnTo>
                    <a:lnTo>
                      <a:pt x="66" y="355"/>
                    </a:lnTo>
                    <a:lnTo>
                      <a:pt x="71" y="355"/>
                    </a:lnTo>
                    <a:lnTo>
                      <a:pt x="71" y="355"/>
                    </a:lnTo>
                    <a:lnTo>
                      <a:pt x="76" y="355"/>
                    </a:lnTo>
                    <a:lnTo>
                      <a:pt x="76" y="355"/>
                    </a:lnTo>
                    <a:lnTo>
                      <a:pt x="81" y="355"/>
                    </a:lnTo>
                    <a:lnTo>
                      <a:pt x="81" y="355"/>
                    </a:lnTo>
                    <a:lnTo>
                      <a:pt x="86" y="355"/>
                    </a:lnTo>
                    <a:lnTo>
                      <a:pt x="91" y="355"/>
                    </a:lnTo>
                    <a:lnTo>
                      <a:pt x="91" y="355"/>
                    </a:lnTo>
                    <a:lnTo>
                      <a:pt x="97" y="355"/>
                    </a:lnTo>
                    <a:lnTo>
                      <a:pt x="97" y="355"/>
                    </a:lnTo>
                    <a:lnTo>
                      <a:pt x="102" y="355"/>
                    </a:lnTo>
                    <a:lnTo>
                      <a:pt x="102" y="355"/>
                    </a:lnTo>
                    <a:lnTo>
                      <a:pt x="102" y="355"/>
                    </a:lnTo>
                    <a:lnTo>
                      <a:pt x="107" y="355"/>
                    </a:lnTo>
                    <a:lnTo>
                      <a:pt x="107" y="355"/>
                    </a:lnTo>
                    <a:lnTo>
                      <a:pt x="112" y="355"/>
                    </a:lnTo>
                    <a:lnTo>
                      <a:pt x="112" y="355"/>
                    </a:lnTo>
                    <a:lnTo>
                      <a:pt x="112" y="355"/>
                    </a:lnTo>
                    <a:lnTo>
                      <a:pt x="117" y="360"/>
                    </a:lnTo>
                    <a:lnTo>
                      <a:pt x="117" y="360"/>
                    </a:lnTo>
                    <a:lnTo>
                      <a:pt x="117" y="360"/>
                    </a:lnTo>
                    <a:lnTo>
                      <a:pt x="117" y="360"/>
                    </a:lnTo>
                    <a:lnTo>
                      <a:pt x="117" y="360"/>
                    </a:lnTo>
                    <a:lnTo>
                      <a:pt x="122" y="360"/>
                    </a:lnTo>
                    <a:lnTo>
                      <a:pt x="122" y="365"/>
                    </a:lnTo>
                    <a:lnTo>
                      <a:pt x="122" y="365"/>
                    </a:lnTo>
                    <a:lnTo>
                      <a:pt x="122" y="365"/>
                    </a:lnTo>
                    <a:lnTo>
                      <a:pt x="86" y="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74" name="Freeform 876">
                <a:extLst>
                  <a:ext uri="{FF2B5EF4-FFF2-40B4-BE49-F238E27FC236}">
                    <a16:creationId xmlns:a16="http://schemas.microsoft.com/office/drawing/2014/main" id="{559AFB27-F715-F11A-DF9C-C5362899824D}"/>
                  </a:ext>
                </a:extLst>
              </p:cNvPr>
              <p:cNvSpPr>
                <a:spLocks/>
              </p:cNvSpPr>
              <p:nvPr/>
            </p:nvSpPr>
            <p:spPr bwMode="auto">
              <a:xfrm>
                <a:off x="4698" y="2248"/>
                <a:ext cx="137" cy="254"/>
              </a:xfrm>
              <a:custGeom>
                <a:avLst/>
                <a:gdLst>
                  <a:gd name="T0" fmla="*/ 0 w 137"/>
                  <a:gd name="T1" fmla="*/ 218 h 254"/>
                  <a:gd name="T2" fmla="*/ 0 w 137"/>
                  <a:gd name="T3" fmla="*/ 223 h 254"/>
                  <a:gd name="T4" fmla="*/ 0 w 137"/>
                  <a:gd name="T5" fmla="*/ 223 h 254"/>
                  <a:gd name="T6" fmla="*/ 5 w 137"/>
                  <a:gd name="T7" fmla="*/ 228 h 254"/>
                  <a:gd name="T8" fmla="*/ 5 w 137"/>
                  <a:gd name="T9" fmla="*/ 234 h 254"/>
                  <a:gd name="T10" fmla="*/ 10 w 137"/>
                  <a:gd name="T11" fmla="*/ 234 h 254"/>
                  <a:gd name="T12" fmla="*/ 10 w 137"/>
                  <a:gd name="T13" fmla="*/ 239 h 254"/>
                  <a:gd name="T14" fmla="*/ 16 w 137"/>
                  <a:gd name="T15" fmla="*/ 239 h 254"/>
                  <a:gd name="T16" fmla="*/ 21 w 137"/>
                  <a:gd name="T17" fmla="*/ 244 h 254"/>
                  <a:gd name="T18" fmla="*/ 26 w 137"/>
                  <a:gd name="T19" fmla="*/ 244 h 254"/>
                  <a:gd name="T20" fmla="*/ 31 w 137"/>
                  <a:gd name="T21" fmla="*/ 249 h 254"/>
                  <a:gd name="T22" fmla="*/ 36 w 137"/>
                  <a:gd name="T23" fmla="*/ 249 h 254"/>
                  <a:gd name="T24" fmla="*/ 41 w 137"/>
                  <a:gd name="T25" fmla="*/ 249 h 254"/>
                  <a:gd name="T26" fmla="*/ 46 w 137"/>
                  <a:gd name="T27" fmla="*/ 254 h 254"/>
                  <a:gd name="T28" fmla="*/ 51 w 137"/>
                  <a:gd name="T29" fmla="*/ 254 h 254"/>
                  <a:gd name="T30" fmla="*/ 56 w 137"/>
                  <a:gd name="T31" fmla="*/ 254 h 254"/>
                  <a:gd name="T32" fmla="*/ 61 w 137"/>
                  <a:gd name="T33" fmla="*/ 254 h 254"/>
                  <a:gd name="T34" fmla="*/ 66 w 137"/>
                  <a:gd name="T35" fmla="*/ 254 h 254"/>
                  <a:gd name="T36" fmla="*/ 71 w 137"/>
                  <a:gd name="T37" fmla="*/ 249 h 254"/>
                  <a:gd name="T38" fmla="*/ 71 w 137"/>
                  <a:gd name="T39" fmla="*/ 249 h 254"/>
                  <a:gd name="T40" fmla="*/ 76 w 137"/>
                  <a:gd name="T41" fmla="*/ 249 h 254"/>
                  <a:gd name="T42" fmla="*/ 82 w 137"/>
                  <a:gd name="T43" fmla="*/ 244 h 254"/>
                  <a:gd name="T44" fmla="*/ 82 w 137"/>
                  <a:gd name="T45" fmla="*/ 244 h 254"/>
                  <a:gd name="T46" fmla="*/ 82 w 137"/>
                  <a:gd name="T47" fmla="*/ 239 h 254"/>
                  <a:gd name="T48" fmla="*/ 87 w 137"/>
                  <a:gd name="T49" fmla="*/ 239 h 254"/>
                  <a:gd name="T50" fmla="*/ 137 w 137"/>
                  <a:gd name="T51" fmla="*/ 20 h 254"/>
                  <a:gd name="T52" fmla="*/ 132 w 137"/>
                  <a:gd name="T53" fmla="*/ 25 h 254"/>
                  <a:gd name="T54" fmla="*/ 132 w 137"/>
                  <a:gd name="T55" fmla="*/ 25 h 254"/>
                  <a:gd name="T56" fmla="*/ 132 w 137"/>
                  <a:gd name="T57" fmla="*/ 31 h 254"/>
                  <a:gd name="T58" fmla="*/ 127 w 137"/>
                  <a:gd name="T59" fmla="*/ 31 h 254"/>
                  <a:gd name="T60" fmla="*/ 122 w 137"/>
                  <a:gd name="T61" fmla="*/ 36 h 254"/>
                  <a:gd name="T62" fmla="*/ 117 w 137"/>
                  <a:gd name="T63" fmla="*/ 36 h 254"/>
                  <a:gd name="T64" fmla="*/ 112 w 137"/>
                  <a:gd name="T65" fmla="*/ 36 h 254"/>
                  <a:gd name="T66" fmla="*/ 107 w 137"/>
                  <a:gd name="T67" fmla="*/ 36 h 254"/>
                  <a:gd name="T68" fmla="*/ 102 w 137"/>
                  <a:gd name="T69" fmla="*/ 36 h 254"/>
                  <a:gd name="T70" fmla="*/ 97 w 137"/>
                  <a:gd name="T71" fmla="*/ 36 h 254"/>
                  <a:gd name="T72" fmla="*/ 92 w 137"/>
                  <a:gd name="T73" fmla="*/ 36 h 254"/>
                  <a:gd name="T74" fmla="*/ 87 w 137"/>
                  <a:gd name="T75" fmla="*/ 36 h 254"/>
                  <a:gd name="T76" fmla="*/ 82 w 137"/>
                  <a:gd name="T77" fmla="*/ 31 h 254"/>
                  <a:gd name="T78" fmla="*/ 76 w 137"/>
                  <a:gd name="T79" fmla="*/ 31 h 254"/>
                  <a:gd name="T80" fmla="*/ 71 w 137"/>
                  <a:gd name="T81" fmla="*/ 31 h 254"/>
                  <a:gd name="T82" fmla="*/ 66 w 137"/>
                  <a:gd name="T83" fmla="*/ 25 h 254"/>
                  <a:gd name="T84" fmla="*/ 66 w 137"/>
                  <a:gd name="T85" fmla="*/ 25 h 254"/>
                  <a:gd name="T86" fmla="*/ 61 w 137"/>
                  <a:gd name="T87" fmla="*/ 20 h 254"/>
                  <a:gd name="T88" fmla="*/ 56 w 137"/>
                  <a:gd name="T89" fmla="*/ 15 h 254"/>
                  <a:gd name="T90" fmla="*/ 56 w 137"/>
                  <a:gd name="T91" fmla="*/ 15 h 254"/>
                  <a:gd name="T92" fmla="*/ 56 w 137"/>
                  <a:gd name="T93" fmla="*/ 10 h 254"/>
                  <a:gd name="T94" fmla="*/ 51 w 137"/>
                  <a:gd name="T95" fmla="*/ 5 h 254"/>
                  <a:gd name="T96" fmla="*/ 51 w 137"/>
                  <a:gd name="T97" fmla="*/ 5 h 254"/>
                  <a:gd name="T98" fmla="*/ 51 w 137"/>
                  <a:gd name="T99"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254">
                    <a:moveTo>
                      <a:pt x="0" y="218"/>
                    </a:moveTo>
                    <a:lnTo>
                      <a:pt x="0" y="218"/>
                    </a:lnTo>
                    <a:lnTo>
                      <a:pt x="0" y="218"/>
                    </a:lnTo>
                    <a:lnTo>
                      <a:pt x="0" y="223"/>
                    </a:lnTo>
                    <a:lnTo>
                      <a:pt x="0" y="223"/>
                    </a:lnTo>
                    <a:lnTo>
                      <a:pt x="0" y="223"/>
                    </a:lnTo>
                    <a:lnTo>
                      <a:pt x="5" y="228"/>
                    </a:lnTo>
                    <a:lnTo>
                      <a:pt x="5" y="228"/>
                    </a:lnTo>
                    <a:lnTo>
                      <a:pt x="5" y="228"/>
                    </a:lnTo>
                    <a:lnTo>
                      <a:pt x="5" y="234"/>
                    </a:lnTo>
                    <a:lnTo>
                      <a:pt x="5" y="234"/>
                    </a:lnTo>
                    <a:lnTo>
                      <a:pt x="10" y="234"/>
                    </a:lnTo>
                    <a:lnTo>
                      <a:pt x="10" y="239"/>
                    </a:lnTo>
                    <a:lnTo>
                      <a:pt x="10" y="239"/>
                    </a:lnTo>
                    <a:lnTo>
                      <a:pt x="16" y="239"/>
                    </a:lnTo>
                    <a:lnTo>
                      <a:pt x="16" y="239"/>
                    </a:lnTo>
                    <a:lnTo>
                      <a:pt x="16" y="244"/>
                    </a:lnTo>
                    <a:lnTo>
                      <a:pt x="21" y="244"/>
                    </a:lnTo>
                    <a:lnTo>
                      <a:pt x="21" y="244"/>
                    </a:lnTo>
                    <a:lnTo>
                      <a:pt x="26" y="244"/>
                    </a:lnTo>
                    <a:lnTo>
                      <a:pt x="26" y="249"/>
                    </a:lnTo>
                    <a:lnTo>
                      <a:pt x="31" y="249"/>
                    </a:lnTo>
                    <a:lnTo>
                      <a:pt x="31" y="249"/>
                    </a:lnTo>
                    <a:lnTo>
                      <a:pt x="36" y="249"/>
                    </a:lnTo>
                    <a:lnTo>
                      <a:pt x="36" y="249"/>
                    </a:lnTo>
                    <a:lnTo>
                      <a:pt x="41" y="249"/>
                    </a:lnTo>
                    <a:lnTo>
                      <a:pt x="41" y="254"/>
                    </a:lnTo>
                    <a:lnTo>
                      <a:pt x="46" y="254"/>
                    </a:lnTo>
                    <a:lnTo>
                      <a:pt x="46" y="254"/>
                    </a:lnTo>
                    <a:lnTo>
                      <a:pt x="51" y="254"/>
                    </a:lnTo>
                    <a:lnTo>
                      <a:pt x="51" y="254"/>
                    </a:lnTo>
                    <a:lnTo>
                      <a:pt x="56" y="254"/>
                    </a:lnTo>
                    <a:lnTo>
                      <a:pt x="56" y="254"/>
                    </a:lnTo>
                    <a:lnTo>
                      <a:pt x="61" y="254"/>
                    </a:lnTo>
                    <a:lnTo>
                      <a:pt x="61" y="254"/>
                    </a:lnTo>
                    <a:lnTo>
                      <a:pt x="66" y="254"/>
                    </a:lnTo>
                    <a:lnTo>
                      <a:pt x="66" y="254"/>
                    </a:lnTo>
                    <a:lnTo>
                      <a:pt x="71" y="249"/>
                    </a:lnTo>
                    <a:lnTo>
                      <a:pt x="71" y="249"/>
                    </a:lnTo>
                    <a:lnTo>
                      <a:pt x="71" y="249"/>
                    </a:lnTo>
                    <a:lnTo>
                      <a:pt x="76" y="249"/>
                    </a:lnTo>
                    <a:lnTo>
                      <a:pt x="76" y="249"/>
                    </a:lnTo>
                    <a:lnTo>
                      <a:pt x="76" y="249"/>
                    </a:lnTo>
                    <a:lnTo>
                      <a:pt x="82" y="244"/>
                    </a:lnTo>
                    <a:lnTo>
                      <a:pt x="82" y="244"/>
                    </a:lnTo>
                    <a:lnTo>
                      <a:pt x="82" y="244"/>
                    </a:lnTo>
                    <a:lnTo>
                      <a:pt x="82" y="244"/>
                    </a:lnTo>
                    <a:lnTo>
                      <a:pt x="82" y="239"/>
                    </a:lnTo>
                    <a:lnTo>
                      <a:pt x="87" y="239"/>
                    </a:lnTo>
                    <a:lnTo>
                      <a:pt x="87" y="239"/>
                    </a:lnTo>
                    <a:lnTo>
                      <a:pt x="137" y="20"/>
                    </a:lnTo>
                    <a:lnTo>
                      <a:pt x="137" y="20"/>
                    </a:lnTo>
                    <a:lnTo>
                      <a:pt x="137" y="25"/>
                    </a:lnTo>
                    <a:lnTo>
                      <a:pt x="132" y="25"/>
                    </a:lnTo>
                    <a:lnTo>
                      <a:pt x="132" y="25"/>
                    </a:lnTo>
                    <a:lnTo>
                      <a:pt x="132" y="25"/>
                    </a:lnTo>
                    <a:lnTo>
                      <a:pt x="132" y="31"/>
                    </a:lnTo>
                    <a:lnTo>
                      <a:pt x="132" y="31"/>
                    </a:lnTo>
                    <a:lnTo>
                      <a:pt x="127" y="31"/>
                    </a:lnTo>
                    <a:lnTo>
                      <a:pt x="127" y="31"/>
                    </a:lnTo>
                    <a:lnTo>
                      <a:pt x="127" y="31"/>
                    </a:lnTo>
                    <a:lnTo>
                      <a:pt x="122" y="36"/>
                    </a:lnTo>
                    <a:lnTo>
                      <a:pt x="122" y="36"/>
                    </a:lnTo>
                    <a:lnTo>
                      <a:pt x="117" y="36"/>
                    </a:lnTo>
                    <a:lnTo>
                      <a:pt x="117" y="36"/>
                    </a:lnTo>
                    <a:lnTo>
                      <a:pt x="112" y="36"/>
                    </a:lnTo>
                    <a:lnTo>
                      <a:pt x="112" y="36"/>
                    </a:lnTo>
                    <a:lnTo>
                      <a:pt x="107" y="36"/>
                    </a:lnTo>
                    <a:lnTo>
                      <a:pt x="107" y="36"/>
                    </a:lnTo>
                    <a:lnTo>
                      <a:pt x="102" y="36"/>
                    </a:lnTo>
                    <a:lnTo>
                      <a:pt x="102" y="36"/>
                    </a:lnTo>
                    <a:lnTo>
                      <a:pt x="97" y="36"/>
                    </a:lnTo>
                    <a:lnTo>
                      <a:pt x="97" y="36"/>
                    </a:lnTo>
                    <a:lnTo>
                      <a:pt x="92" y="36"/>
                    </a:lnTo>
                    <a:lnTo>
                      <a:pt x="92" y="36"/>
                    </a:lnTo>
                    <a:lnTo>
                      <a:pt x="87" y="36"/>
                    </a:lnTo>
                    <a:lnTo>
                      <a:pt x="87" y="36"/>
                    </a:lnTo>
                    <a:lnTo>
                      <a:pt x="82" y="31"/>
                    </a:lnTo>
                    <a:lnTo>
                      <a:pt x="82" y="31"/>
                    </a:lnTo>
                    <a:lnTo>
                      <a:pt x="76" y="31"/>
                    </a:lnTo>
                    <a:lnTo>
                      <a:pt x="76" y="31"/>
                    </a:lnTo>
                    <a:lnTo>
                      <a:pt x="71" y="31"/>
                    </a:lnTo>
                    <a:lnTo>
                      <a:pt x="71" y="25"/>
                    </a:lnTo>
                    <a:lnTo>
                      <a:pt x="66" y="25"/>
                    </a:lnTo>
                    <a:lnTo>
                      <a:pt x="66" y="25"/>
                    </a:lnTo>
                    <a:lnTo>
                      <a:pt x="66" y="25"/>
                    </a:lnTo>
                    <a:lnTo>
                      <a:pt x="61" y="20"/>
                    </a:lnTo>
                    <a:lnTo>
                      <a:pt x="61" y="20"/>
                    </a:lnTo>
                    <a:lnTo>
                      <a:pt x="61" y="20"/>
                    </a:lnTo>
                    <a:lnTo>
                      <a:pt x="56" y="15"/>
                    </a:lnTo>
                    <a:lnTo>
                      <a:pt x="56" y="15"/>
                    </a:lnTo>
                    <a:lnTo>
                      <a:pt x="56" y="15"/>
                    </a:lnTo>
                    <a:lnTo>
                      <a:pt x="56" y="10"/>
                    </a:lnTo>
                    <a:lnTo>
                      <a:pt x="56" y="10"/>
                    </a:lnTo>
                    <a:lnTo>
                      <a:pt x="51" y="10"/>
                    </a:lnTo>
                    <a:lnTo>
                      <a:pt x="51" y="5"/>
                    </a:lnTo>
                    <a:lnTo>
                      <a:pt x="51" y="5"/>
                    </a:lnTo>
                    <a:lnTo>
                      <a:pt x="51" y="5"/>
                    </a:lnTo>
                    <a:lnTo>
                      <a:pt x="51" y="0"/>
                    </a:lnTo>
                    <a:lnTo>
                      <a:pt x="51" y="0"/>
                    </a:lnTo>
                    <a:lnTo>
                      <a:pt x="0" y="21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75" name="Oval 174">
                <a:extLst>
                  <a:ext uri="{FF2B5EF4-FFF2-40B4-BE49-F238E27FC236}">
                    <a16:creationId xmlns:a16="http://schemas.microsoft.com/office/drawing/2014/main" id="{F479754B-53F3-A3B0-C3F7-B6352C7F868C}"/>
                  </a:ext>
                </a:extLst>
              </p:cNvPr>
              <p:cNvSpPr>
                <a:spLocks noChangeArrowheads="1"/>
              </p:cNvSpPr>
              <p:nvPr/>
            </p:nvSpPr>
            <p:spPr bwMode="auto">
              <a:xfrm>
                <a:off x="4632" y="716"/>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76" name="Freeform 878">
                <a:extLst>
                  <a:ext uri="{FF2B5EF4-FFF2-40B4-BE49-F238E27FC236}">
                    <a16:creationId xmlns:a16="http://schemas.microsoft.com/office/drawing/2014/main" id="{2228E62D-3A7A-F719-035F-EBCE06D6166F}"/>
                  </a:ext>
                </a:extLst>
              </p:cNvPr>
              <p:cNvSpPr>
                <a:spLocks/>
              </p:cNvSpPr>
              <p:nvPr/>
            </p:nvSpPr>
            <p:spPr bwMode="auto">
              <a:xfrm>
                <a:off x="4835" y="568"/>
                <a:ext cx="305" cy="264"/>
              </a:xfrm>
              <a:custGeom>
                <a:avLst/>
                <a:gdLst>
                  <a:gd name="T0" fmla="*/ 5 w 305"/>
                  <a:gd name="T1" fmla="*/ 193 h 264"/>
                  <a:gd name="T2" fmla="*/ 0 w 305"/>
                  <a:gd name="T3" fmla="*/ 198 h 264"/>
                  <a:gd name="T4" fmla="*/ 0 w 305"/>
                  <a:gd name="T5" fmla="*/ 198 h 264"/>
                  <a:gd name="T6" fmla="*/ 0 w 305"/>
                  <a:gd name="T7" fmla="*/ 203 h 264"/>
                  <a:gd name="T8" fmla="*/ 0 w 305"/>
                  <a:gd name="T9" fmla="*/ 208 h 264"/>
                  <a:gd name="T10" fmla="*/ 0 w 305"/>
                  <a:gd name="T11" fmla="*/ 208 h 264"/>
                  <a:gd name="T12" fmla="*/ 0 w 305"/>
                  <a:gd name="T13" fmla="*/ 214 h 264"/>
                  <a:gd name="T14" fmla="*/ 0 w 305"/>
                  <a:gd name="T15" fmla="*/ 219 h 264"/>
                  <a:gd name="T16" fmla="*/ 0 w 305"/>
                  <a:gd name="T17" fmla="*/ 224 h 264"/>
                  <a:gd name="T18" fmla="*/ 5 w 305"/>
                  <a:gd name="T19" fmla="*/ 229 h 264"/>
                  <a:gd name="T20" fmla="*/ 5 w 305"/>
                  <a:gd name="T21" fmla="*/ 234 h 264"/>
                  <a:gd name="T22" fmla="*/ 10 w 305"/>
                  <a:gd name="T23" fmla="*/ 239 h 264"/>
                  <a:gd name="T24" fmla="*/ 10 w 305"/>
                  <a:gd name="T25" fmla="*/ 244 h 264"/>
                  <a:gd name="T26" fmla="*/ 16 w 305"/>
                  <a:gd name="T27" fmla="*/ 249 h 264"/>
                  <a:gd name="T28" fmla="*/ 21 w 305"/>
                  <a:gd name="T29" fmla="*/ 249 h 264"/>
                  <a:gd name="T30" fmla="*/ 26 w 305"/>
                  <a:gd name="T31" fmla="*/ 254 h 264"/>
                  <a:gd name="T32" fmla="*/ 26 w 305"/>
                  <a:gd name="T33" fmla="*/ 259 h 264"/>
                  <a:gd name="T34" fmla="*/ 31 w 305"/>
                  <a:gd name="T35" fmla="*/ 259 h 264"/>
                  <a:gd name="T36" fmla="*/ 36 w 305"/>
                  <a:gd name="T37" fmla="*/ 259 h 264"/>
                  <a:gd name="T38" fmla="*/ 41 w 305"/>
                  <a:gd name="T39" fmla="*/ 264 h 264"/>
                  <a:gd name="T40" fmla="*/ 46 w 305"/>
                  <a:gd name="T41" fmla="*/ 264 h 264"/>
                  <a:gd name="T42" fmla="*/ 51 w 305"/>
                  <a:gd name="T43" fmla="*/ 264 h 264"/>
                  <a:gd name="T44" fmla="*/ 51 w 305"/>
                  <a:gd name="T45" fmla="*/ 264 h 264"/>
                  <a:gd name="T46" fmla="*/ 56 w 305"/>
                  <a:gd name="T47" fmla="*/ 259 h 264"/>
                  <a:gd name="T48" fmla="*/ 56 w 305"/>
                  <a:gd name="T49" fmla="*/ 259 h 264"/>
                  <a:gd name="T50" fmla="*/ 305 w 305"/>
                  <a:gd name="T51" fmla="*/ 66 h 264"/>
                  <a:gd name="T52" fmla="*/ 300 w 305"/>
                  <a:gd name="T53" fmla="*/ 71 h 264"/>
                  <a:gd name="T54" fmla="*/ 300 w 305"/>
                  <a:gd name="T55" fmla="*/ 71 h 264"/>
                  <a:gd name="T56" fmla="*/ 295 w 305"/>
                  <a:gd name="T57" fmla="*/ 71 h 264"/>
                  <a:gd name="T58" fmla="*/ 290 w 305"/>
                  <a:gd name="T59" fmla="*/ 71 h 264"/>
                  <a:gd name="T60" fmla="*/ 284 w 305"/>
                  <a:gd name="T61" fmla="*/ 71 h 264"/>
                  <a:gd name="T62" fmla="*/ 279 w 305"/>
                  <a:gd name="T63" fmla="*/ 66 h 264"/>
                  <a:gd name="T64" fmla="*/ 279 w 305"/>
                  <a:gd name="T65" fmla="*/ 66 h 264"/>
                  <a:gd name="T66" fmla="*/ 274 w 305"/>
                  <a:gd name="T67" fmla="*/ 61 h 264"/>
                  <a:gd name="T68" fmla="*/ 269 w 305"/>
                  <a:gd name="T69" fmla="*/ 61 h 264"/>
                  <a:gd name="T70" fmla="*/ 264 w 305"/>
                  <a:gd name="T71" fmla="*/ 56 h 264"/>
                  <a:gd name="T72" fmla="*/ 259 w 305"/>
                  <a:gd name="T73" fmla="*/ 51 h 264"/>
                  <a:gd name="T74" fmla="*/ 259 w 305"/>
                  <a:gd name="T75" fmla="*/ 46 h 264"/>
                  <a:gd name="T76" fmla="*/ 254 w 305"/>
                  <a:gd name="T77" fmla="*/ 46 h 264"/>
                  <a:gd name="T78" fmla="*/ 254 w 305"/>
                  <a:gd name="T79" fmla="*/ 41 h 264"/>
                  <a:gd name="T80" fmla="*/ 249 w 305"/>
                  <a:gd name="T81" fmla="*/ 36 h 264"/>
                  <a:gd name="T82" fmla="*/ 249 w 305"/>
                  <a:gd name="T83" fmla="*/ 31 h 264"/>
                  <a:gd name="T84" fmla="*/ 244 w 305"/>
                  <a:gd name="T85" fmla="*/ 26 h 264"/>
                  <a:gd name="T86" fmla="*/ 244 w 305"/>
                  <a:gd name="T87" fmla="*/ 21 h 264"/>
                  <a:gd name="T88" fmla="*/ 244 w 305"/>
                  <a:gd name="T89" fmla="*/ 16 h 264"/>
                  <a:gd name="T90" fmla="*/ 244 w 305"/>
                  <a:gd name="T91" fmla="*/ 11 h 264"/>
                  <a:gd name="T92" fmla="*/ 249 w 305"/>
                  <a:gd name="T93" fmla="*/ 5 h 264"/>
                  <a:gd name="T94" fmla="*/ 249 w 305"/>
                  <a:gd name="T95" fmla="*/ 5 h 264"/>
                  <a:gd name="T96" fmla="*/ 249 w 305"/>
                  <a:gd name="T97" fmla="*/ 0 h 264"/>
                  <a:gd name="T98" fmla="*/ 254 w 305"/>
                  <a:gd name="T99"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64">
                    <a:moveTo>
                      <a:pt x="5" y="193"/>
                    </a:moveTo>
                    <a:lnTo>
                      <a:pt x="5" y="193"/>
                    </a:lnTo>
                    <a:lnTo>
                      <a:pt x="5" y="193"/>
                    </a:lnTo>
                    <a:lnTo>
                      <a:pt x="0" y="198"/>
                    </a:lnTo>
                    <a:lnTo>
                      <a:pt x="0" y="198"/>
                    </a:lnTo>
                    <a:lnTo>
                      <a:pt x="0" y="198"/>
                    </a:lnTo>
                    <a:lnTo>
                      <a:pt x="0" y="198"/>
                    </a:lnTo>
                    <a:lnTo>
                      <a:pt x="0" y="203"/>
                    </a:lnTo>
                    <a:lnTo>
                      <a:pt x="0" y="203"/>
                    </a:lnTo>
                    <a:lnTo>
                      <a:pt x="0" y="208"/>
                    </a:lnTo>
                    <a:lnTo>
                      <a:pt x="0" y="208"/>
                    </a:lnTo>
                    <a:lnTo>
                      <a:pt x="0" y="208"/>
                    </a:lnTo>
                    <a:lnTo>
                      <a:pt x="0" y="214"/>
                    </a:lnTo>
                    <a:lnTo>
                      <a:pt x="0" y="214"/>
                    </a:lnTo>
                    <a:lnTo>
                      <a:pt x="0" y="219"/>
                    </a:lnTo>
                    <a:lnTo>
                      <a:pt x="0" y="219"/>
                    </a:lnTo>
                    <a:lnTo>
                      <a:pt x="0" y="224"/>
                    </a:lnTo>
                    <a:lnTo>
                      <a:pt x="0" y="224"/>
                    </a:lnTo>
                    <a:lnTo>
                      <a:pt x="0" y="229"/>
                    </a:lnTo>
                    <a:lnTo>
                      <a:pt x="5" y="229"/>
                    </a:lnTo>
                    <a:lnTo>
                      <a:pt x="5" y="234"/>
                    </a:lnTo>
                    <a:lnTo>
                      <a:pt x="5" y="234"/>
                    </a:lnTo>
                    <a:lnTo>
                      <a:pt x="5" y="239"/>
                    </a:lnTo>
                    <a:lnTo>
                      <a:pt x="10" y="239"/>
                    </a:lnTo>
                    <a:lnTo>
                      <a:pt x="10" y="239"/>
                    </a:lnTo>
                    <a:lnTo>
                      <a:pt x="10" y="244"/>
                    </a:lnTo>
                    <a:lnTo>
                      <a:pt x="16" y="244"/>
                    </a:lnTo>
                    <a:lnTo>
                      <a:pt x="16" y="249"/>
                    </a:lnTo>
                    <a:lnTo>
                      <a:pt x="16" y="249"/>
                    </a:lnTo>
                    <a:lnTo>
                      <a:pt x="21" y="249"/>
                    </a:lnTo>
                    <a:lnTo>
                      <a:pt x="21" y="254"/>
                    </a:lnTo>
                    <a:lnTo>
                      <a:pt x="26" y="254"/>
                    </a:lnTo>
                    <a:lnTo>
                      <a:pt x="26" y="254"/>
                    </a:lnTo>
                    <a:lnTo>
                      <a:pt x="26" y="259"/>
                    </a:lnTo>
                    <a:lnTo>
                      <a:pt x="31" y="259"/>
                    </a:lnTo>
                    <a:lnTo>
                      <a:pt x="31" y="259"/>
                    </a:lnTo>
                    <a:lnTo>
                      <a:pt x="36" y="259"/>
                    </a:lnTo>
                    <a:lnTo>
                      <a:pt x="36" y="259"/>
                    </a:lnTo>
                    <a:lnTo>
                      <a:pt x="41" y="264"/>
                    </a:lnTo>
                    <a:lnTo>
                      <a:pt x="41" y="264"/>
                    </a:lnTo>
                    <a:lnTo>
                      <a:pt x="41" y="264"/>
                    </a:lnTo>
                    <a:lnTo>
                      <a:pt x="46" y="264"/>
                    </a:lnTo>
                    <a:lnTo>
                      <a:pt x="46" y="264"/>
                    </a:lnTo>
                    <a:lnTo>
                      <a:pt x="51" y="264"/>
                    </a:lnTo>
                    <a:lnTo>
                      <a:pt x="51" y="264"/>
                    </a:lnTo>
                    <a:lnTo>
                      <a:pt x="51" y="264"/>
                    </a:lnTo>
                    <a:lnTo>
                      <a:pt x="56" y="264"/>
                    </a:lnTo>
                    <a:lnTo>
                      <a:pt x="56" y="259"/>
                    </a:lnTo>
                    <a:lnTo>
                      <a:pt x="56" y="259"/>
                    </a:lnTo>
                    <a:lnTo>
                      <a:pt x="56" y="259"/>
                    </a:lnTo>
                    <a:lnTo>
                      <a:pt x="305" y="66"/>
                    </a:lnTo>
                    <a:lnTo>
                      <a:pt x="305" y="66"/>
                    </a:lnTo>
                    <a:lnTo>
                      <a:pt x="305" y="71"/>
                    </a:lnTo>
                    <a:lnTo>
                      <a:pt x="300" y="71"/>
                    </a:lnTo>
                    <a:lnTo>
                      <a:pt x="300" y="71"/>
                    </a:lnTo>
                    <a:lnTo>
                      <a:pt x="300" y="71"/>
                    </a:lnTo>
                    <a:lnTo>
                      <a:pt x="295" y="71"/>
                    </a:lnTo>
                    <a:lnTo>
                      <a:pt x="295" y="71"/>
                    </a:lnTo>
                    <a:lnTo>
                      <a:pt x="290" y="71"/>
                    </a:lnTo>
                    <a:lnTo>
                      <a:pt x="290" y="71"/>
                    </a:lnTo>
                    <a:lnTo>
                      <a:pt x="290" y="71"/>
                    </a:lnTo>
                    <a:lnTo>
                      <a:pt x="284" y="71"/>
                    </a:lnTo>
                    <a:lnTo>
                      <a:pt x="284" y="71"/>
                    </a:lnTo>
                    <a:lnTo>
                      <a:pt x="279" y="66"/>
                    </a:lnTo>
                    <a:lnTo>
                      <a:pt x="279" y="66"/>
                    </a:lnTo>
                    <a:lnTo>
                      <a:pt x="279" y="66"/>
                    </a:lnTo>
                    <a:lnTo>
                      <a:pt x="274" y="66"/>
                    </a:lnTo>
                    <a:lnTo>
                      <a:pt x="274" y="61"/>
                    </a:lnTo>
                    <a:lnTo>
                      <a:pt x="269" y="61"/>
                    </a:lnTo>
                    <a:lnTo>
                      <a:pt x="269" y="61"/>
                    </a:lnTo>
                    <a:lnTo>
                      <a:pt x="269" y="56"/>
                    </a:lnTo>
                    <a:lnTo>
                      <a:pt x="264" y="56"/>
                    </a:lnTo>
                    <a:lnTo>
                      <a:pt x="264" y="56"/>
                    </a:lnTo>
                    <a:lnTo>
                      <a:pt x="259" y="51"/>
                    </a:lnTo>
                    <a:lnTo>
                      <a:pt x="259" y="51"/>
                    </a:lnTo>
                    <a:lnTo>
                      <a:pt x="259" y="46"/>
                    </a:lnTo>
                    <a:lnTo>
                      <a:pt x="254" y="46"/>
                    </a:lnTo>
                    <a:lnTo>
                      <a:pt x="254" y="46"/>
                    </a:lnTo>
                    <a:lnTo>
                      <a:pt x="254" y="41"/>
                    </a:lnTo>
                    <a:lnTo>
                      <a:pt x="254" y="41"/>
                    </a:lnTo>
                    <a:lnTo>
                      <a:pt x="249" y="36"/>
                    </a:lnTo>
                    <a:lnTo>
                      <a:pt x="249" y="36"/>
                    </a:lnTo>
                    <a:lnTo>
                      <a:pt x="249" y="31"/>
                    </a:lnTo>
                    <a:lnTo>
                      <a:pt x="249" y="31"/>
                    </a:lnTo>
                    <a:lnTo>
                      <a:pt x="249" y="26"/>
                    </a:lnTo>
                    <a:lnTo>
                      <a:pt x="244" y="26"/>
                    </a:lnTo>
                    <a:lnTo>
                      <a:pt x="244" y="21"/>
                    </a:lnTo>
                    <a:lnTo>
                      <a:pt x="244" y="21"/>
                    </a:lnTo>
                    <a:lnTo>
                      <a:pt x="244" y="16"/>
                    </a:lnTo>
                    <a:lnTo>
                      <a:pt x="244" y="16"/>
                    </a:lnTo>
                    <a:lnTo>
                      <a:pt x="244" y="16"/>
                    </a:lnTo>
                    <a:lnTo>
                      <a:pt x="244" y="11"/>
                    </a:lnTo>
                    <a:lnTo>
                      <a:pt x="244" y="11"/>
                    </a:lnTo>
                    <a:lnTo>
                      <a:pt x="249" y="5"/>
                    </a:lnTo>
                    <a:lnTo>
                      <a:pt x="249" y="5"/>
                    </a:lnTo>
                    <a:lnTo>
                      <a:pt x="249" y="5"/>
                    </a:lnTo>
                    <a:lnTo>
                      <a:pt x="249" y="5"/>
                    </a:lnTo>
                    <a:lnTo>
                      <a:pt x="249" y="0"/>
                    </a:lnTo>
                    <a:lnTo>
                      <a:pt x="249" y="0"/>
                    </a:lnTo>
                    <a:lnTo>
                      <a:pt x="254" y="0"/>
                    </a:lnTo>
                    <a:lnTo>
                      <a:pt x="5" y="19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77" name="Freeform 879">
                <a:extLst>
                  <a:ext uri="{FF2B5EF4-FFF2-40B4-BE49-F238E27FC236}">
                    <a16:creationId xmlns:a16="http://schemas.microsoft.com/office/drawing/2014/main" id="{324CF7D9-F1E7-E78B-009A-406BBCAFA97F}"/>
                  </a:ext>
                </a:extLst>
              </p:cNvPr>
              <p:cNvSpPr>
                <a:spLocks/>
              </p:cNvSpPr>
              <p:nvPr/>
            </p:nvSpPr>
            <p:spPr bwMode="auto">
              <a:xfrm>
                <a:off x="4374" y="797"/>
                <a:ext cx="274" cy="101"/>
              </a:xfrm>
              <a:custGeom>
                <a:avLst/>
                <a:gdLst>
                  <a:gd name="T0" fmla="*/ 269 w 274"/>
                  <a:gd name="T1" fmla="*/ 101 h 101"/>
                  <a:gd name="T2" fmla="*/ 269 w 274"/>
                  <a:gd name="T3" fmla="*/ 101 h 101"/>
                  <a:gd name="T4" fmla="*/ 269 w 274"/>
                  <a:gd name="T5" fmla="*/ 96 h 101"/>
                  <a:gd name="T6" fmla="*/ 269 w 274"/>
                  <a:gd name="T7" fmla="*/ 96 h 101"/>
                  <a:gd name="T8" fmla="*/ 269 w 274"/>
                  <a:gd name="T9" fmla="*/ 91 h 101"/>
                  <a:gd name="T10" fmla="*/ 274 w 274"/>
                  <a:gd name="T11" fmla="*/ 91 h 101"/>
                  <a:gd name="T12" fmla="*/ 274 w 274"/>
                  <a:gd name="T13" fmla="*/ 86 h 101"/>
                  <a:gd name="T14" fmla="*/ 274 w 274"/>
                  <a:gd name="T15" fmla="*/ 81 h 101"/>
                  <a:gd name="T16" fmla="*/ 274 w 274"/>
                  <a:gd name="T17" fmla="*/ 76 h 101"/>
                  <a:gd name="T18" fmla="*/ 274 w 274"/>
                  <a:gd name="T19" fmla="*/ 71 h 101"/>
                  <a:gd name="T20" fmla="*/ 274 w 274"/>
                  <a:gd name="T21" fmla="*/ 66 h 101"/>
                  <a:gd name="T22" fmla="*/ 274 w 274"/>
                  <a:gd name="T23" fmla="*/ 61 h 101"/>
                  <a:gd name="T24" fmla="*/ 274 w 274"/>
                  <a:gd name="T25" fmla="*/ 56 h 101"/>
                  <a:gd name="T26" fmla="*/ 274 w 274"/>
                  <a:gd name="T27" fmla="*/ 50 h 101"/>
                  <a:gd name="T28" fmla="*/ 274 w 274"/>
                  <a:gd name="T29" fmla="*/ 45 h 101"/>
                  <a:gd name="T30" fmla="*/ 274 w 274"/>
                  <a:gd name="T31" fmla="*/ 40 h 101"/>
                  <a:gd name="T32" fmla="*/ 274 w 274"/>
                  <a:gd name="T33" fmla="*/ 35 h 101"/>
                  <a:gd name="T34" fmla="*/ 274 w 274"/>
                  <a:gd name="T35" fmla="*/ 30 h 101"/>
                  <a:gd name="T36" fmla="*/ 274 w 274"/>
                  <a:gd name="T37" fmla="*/ 25 h 101"/>
                  <a:gd name="T38" fmla="*/ 274 w 274"/>
                  <a:gd name="T39" fmla="*/ 25 h 101"/>
                  <a:gd name="T40" fmla="*/ 274 w 274"/>
                  <a:gd name="T41" fmla="*/ 20 h 101"/>
                  <a:gd name="T42" fmla="*/ 274 w 274"/>
                  <a:gd name="T43" fmla="*/ 20 h 101"/>
                  <a:gd name="T44" fmla="*/ 274 w 274"/>
                  <a:gd name="T45" fmla="*/ 15 h 101"/>
                  <a:gd name="T46" fmla="*/ 274 w 274"/>
                  <a:gd name="T47" fmla="*/ 15 h 101"/>
                  <a:gd name="T48" fmla="*/ 274 w 274"/>
                  <a:gd name="T49" fmla="*/ 15 h 101"/>
                  <a:gd name="T50" fmla="*/ 5 w 274"/>
                  <a:gd name="T51" fmla="*/ 0 h 101"/>
                  <a:gd name="T52" fmla="*/ 5 w 274"/>
                  <a:gd name="T53" fmla="*/ 0 h 101"/>
                  <a:gd name="T54" fmla="*/ 5 w 274"/>
                  <a:gd name="T55" fmla="*/ 5 h 101"/>
                  <a:gd name="T56" fmla="*/ 5 w 274"/>
                  <a:gd name="T57" fmla="*/ 5 h 101"/>
                  <a:gd name="T58" fmla="*/ 5 w 274"/>
                  <a:gd name="T59" fmla="*/ 5 h 101"/>
                  <a:gd name="T60" fmla="*/ 5 w 274"/>
                  <a:gd name="T61" fmla="*/ 10 h 101"/>
                  <a:gd name="T62" fmla="*/ 5 w 274"/>
                  <a:gd name="T63" fmla="*/ 15 h 101"/>
                  <a:gd name="T64" fmla="*/ 5 w 274"/>
                  <a:gd name="T65" fmla="*/ 20 h 101"/>
                  <a:gd name="T66" fmla="*/ 5 w 274"/>
                  <a:gd name="T67" fmla="*/ 25 h 101"/>
                  <a:gd name="T68" fmla="*/ 5 w 274"/>
                  <a:gd name="T69" fmla="*/ 30 h 101"/>
                  <a:gd name="T70" fmla="*/ 5 w 274"/>
                  <a:gd name="T71" fmla="*/ 35 h 101"/>
                  <a:gd name="T72" fmla="*/ 5 w 274"/>
                  <a:gd name="T73" fmla="*/ 40 h 101"/>
                  <a:gd name="T74" fmla="*/ 5 w 274"/>
                  <a:gd name="T75" fmla="*/ 45 h 101"/>
                  <a:gd name="T76" fmla="*/ 5 w 274"/>
                  <a:gd name="T77" fmla="*/ 50 h 101"/>
                  <a:gd name="T78" fmla="*/ 5 w 274"/>
                  <a:gd name="T79" fmla="*/ 56 h 101"/>
                  <a:gd name="T80" fmla="*/ 5 w 274"/>
                  <a:gd name="T81" fmla="*/ 61 h 101"/>
                  <a:gd name="T82" fmla="*/ 5 w 274"/>
                  <a:gd name="T83" fmla="*/ 66 h 101"/>
                  <a:gd name="T84" fmla="*/ 5 w 274"/>
                  <a:gd name="T85" fmla="*/ 71 h 101"/>
                  <a:gd name="T86" fmla="*/ 5 w 274"/>
                  <a:gd name="T87" fmla="*/ 76 h 101"/>
                  <a:gd name="T88" fmla="*/ 0 w 274"/>
                  <a:gd name="T89" fmla="*/ 76 h 101"/>
                  <a:gd name="T90" fmla="*/ 0 w 274"/>
                  <a:gd name="T91" fmla="*/ 81 h 101"/>
                  <a:gd name="T92" fmla="*/ 0 w 274"/>
                  <a:gd name="T93" fmla="*/ 81 h 101"/>
                  <a:gd name="T94" fmla="*/ 0 w 274"/>
                  <a:gd name="T95" fmla="*/ 86 h 101"/>
                  <a:gd name="T96" fmla="*/ 0 w 274"/>
                  <a:gd name="T97" fmla="*/ 86 h 101"/>
                  <a:gd name="T98" fmla="*/ 0 w 274"/>
                  <a:gd name="T99"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4" h="101">
                    <a:moveTo>
                      <a:pt x="269" y="101"/>
                    </a:moveTo>
                    <a:lnTo>
                      <a:pt x="269" y="101"/>
                    </a:lnTo>
                    <a:lnTo>
                      <a:pt x="269" y="101"/>
                    </a:lnTo>
                    <a:lnTo>
                      <a:pt x="269" y="101"/>
                    </a:lnTo>
                    <a:lnTo>
                      <a:pt x="269" y="96"/>
                    </a:lnTo>
                    <a:lnTo>
                      <a:pt x="269" y="96"/>
                    </a:lnTo>
                    <a:lnTo>
                      <a:pt x="269" y="96"/>
                    </a:lnTo>
                    <a:lnTo>
                      <a:pt x="269" y="96"/>
                    </a:lnTo>
                    <a:lnTo>
                      <a:pt x="269" y="96"/>
                    </a:lnTo>
                    <a:lnTo>
                      <a:pt x="269" y="91"/>
                    </a:lnTo>
                    <a:lnTo>
                      <a:pt x="274" y="91"/>
                    </a:lnTo>
                    <a:lnTo>
                      <a:pt x="274" y="91"/>
                    </a:lnTo>
                    <a:lnTo>
                      <a:pt x="274" y="86"/>
                    </a:lnTo>
                    <a:lnTo>
                      <a:pt x="274" y="86"/>
                    </a:lnTo>
                    <a:lnTo>
                      <a:pt x="274" y="86"/>
                    </a:lnTo>
                    <a:lnTo>
                      <a:pt x="274" y="81"/>
                    </a:lnTo>
                    <a:lnTo>
                      <a:pt x="274" y="81"/>
                    </a:lnTo>
                    <a:lnTo>
                      <a:pt x="274" y="76"/>
                    </a:lnTo>
                    <a:lnTo>
                      <a:pt x="274" y="76"/>
                    </a:lnTo>
                    <a:lnTo>
                      <a:pt x="274" y="71"/>
                    </a:lnTo>
                    <a:lnTo>
                      <a:pt x="274" y="71"/>
                    </a:lnTo>
                    <a:lnTo>
                      <a:pt x="274" y="66"/>
                    </a:lnTo>
                    <a:lnTo>
                      <a:pt x="274" y="66"/>
                    </a:lnTo>
                    <a:lnTo>
                      <a:pt x="274" y="61"/>
                    </a:lnTo>
                    <a:lnTo>
                      <a:pt x="274" y="61"/>
                    </a:lnTo>
                    <a:lnTo>
                      <a:pt x="274" y="56"/>
                    </a:lnTo>
                    <a:lnTo>
                      <a:pt x="274" y="56"/>
                    </a:lnTo>
                    <a:lnTo>
                      <a:pt x="274" y="50"/>
                    </a:lnTo>
                    <a:lnTo>
                      <a:pt x="274" y="45"/>
                    </a:lnTo>
                    <a:lnTo>
                      <a:pt x="274" y="45"/>
                    </a:lnTo>
                    <a:lnTo>
                      <a:pt x="274" y="40"/>
                    </a:lnTo>
                    <a:lnTo>
                      <a:pt x="274" y="40"/>
                    </a:lnTo>
                    <a:lnTo>
                      <a:pt x="274" y="35"/>
                    </a:lnTo>
                    <a:lnTo>
                      <a:pt x="274" y="35"/>
                    </a:lnTo>
                    <a:lnTo>
                      <a:pt x="274" y="35"/>
                    </a:lnTo>
                    <a:lnTo>
                      <a:pt x="274" y="30"/>
                    </a:lnTo>
                    <a:lnTo>
                      <a:pt x="274" y="30"/>
                    </a:lnTo>
                    <a:lnTo>
                      <a:pt x="274" y="25"/>
                    </a:lnTo>
                    <a:lnTo>
                      <a:pt x="274" y="25"/>
                    </a:lnTo>
                    <a:lnTo>
                      <a:pt x="274" y="25"/>
                    </a:lnTo>
                    <a:lnTo>
                      <a:pt x="274" y="20"/>
                    </a:lnTo>
                    <a:lnTo>
                      <a:pt x="274" y="20"/>
                    </a:lnTo>
                    <a:lnTo>
                      <a:pt x="274" y="20"/>
                    </a:lnTo>
                    <a:lnTo>
                      <a:pt x="274" y="20"/>
                    </a:lnTo>
                    <a:lnTo>
                      <a:pt x="274" y="15"/>
                    </a:lnTo>
                    <a:lnTo>
                      <a:pt x="274" y="15"/>
                    </a:lnTo>
                    <a:lnTo>
                      <a:pt x="274" y="15"/>
                    </a:lnTo>
                    <a:lnTo>
                      <a:pt x="274" y="15"/>
                    </a:lnTo>
                    <a:lnTo>
                      <a:pt x="274" y="15"/>
                    </a:lnTo>
                    <a:lnTo>
                      <a:pt x="274" y="15"/>
                    </a:lnTo>
                    <a:lnTo>
                      <a:pt x="5" y="0"/>
                    </a:lnTo>
                    <a:lnTo>
                      <a:pt x="5" y="0"/>
                    </a:lnTo>
                    <a:lnTo>
                      <a:pt x="5" y="0"/>
                    </a:lnTo>
                    <a:lnTo>
                      <a:pt x="5" y="0"/>
                    </a:lnTo>
                    <a:lnTo>
                      <a:pt x="5" y="0"/>
                    </a:lnTo>
                    <a:lnTo>
                      <a:pt x="5" y="5"/>
                    </a:lnTo>
                    <a:lnTo>
                      <a:pt x="5" y="5"/>
                    </a:lnTo>
                    <a:lnTo>
                      <a:pt x="5" y="5"/>
                    </a:lnTo>
                    <a:lnTo>
                      <a:pt x="5" y="5"/>
                    </a:lnTo>
                    <a:lnTo>
                      <a:pt x="5" y="5"/>
                    </a:lnTo>
                    <a:lnTo>
                      <a:pt x="5" y="10"/>
                    </a:lnTo>
                    <a:lnTo>
                      <a:pt x="5" y="10"/>
                    </a:lnTo>
                    <a:lnTo>
                      <a:pt x="5" y="10"/>
                    </a:lnTo>
                    <a:lnTo>
                      <a:pt x="5" y="15"/>
                    </a:lnTo>
                    <a:lnTo>
                      <a:pt x="5" y="15"/>
                    </a:lnTo>
                    <a:lnTo>
                      <a:pt x="5" y="20"/>
                    </a:lnTo>
                    <a:lnTo>
                      <a:pt x="5" y="20"/>
                    </a:lnTo>
                    <a:lnTo>
                      <a:pt x="5" y="25"/>
                    </a:lnTo>
                    <a:lnTo>
                      <a:pt x="5" y="25"/>
                    </a:lnTo>
                    <a:lnTo>
                      <a:pt x="5" y="30"/>
                    </a:lnTo>
                    <a:lnTo>
                      <a:pt x="5" y="30"/>
                    </a:lnTo>
                    <a:lnTo>
                      <a:pt x="5" y="35"/>
                    </a:lnTo>
                    <a:lnTo>
                      <a:pt x="5" y="35"/>
                    </a:lnTo>
                    <a:lnTo>
                      <a:pt x="5" y="40"/>
                    </a:lnTo>
                    <a:lnTo>
                      <a:pt x="5" y="40"/>
                    </a:lnTo>
                    <a:lnTo>
                      <a:pt x="5" y="45"/>
                    </a:lnTo>
                    <a:lnTo>
                      <a:pt x="5" y="45"/>
                    </a:lnTo>
                    <a:lnTo>
                      <a:pt x="5" y="50"/>
                    </a:lnTo>
                    <a:lnTo>
                      <a:pt x="5" y="50"/>
                    </a:lnTo>
                    <a:lnTo>
                      <a:pt x="5" y="56"/>
                    </a:lnTo>
                    <a:lnTo>
                      <a:pt x="5" y="56"/>
                    </a:lnTo>
                    <a:lnTo>
                      <a:pt x="5" y="61"/>
                    </a:lnTo>
                    <a:lnTo>
                      <a:pt x="5" y="61"/>
                    </a:lnTo>
                    <a:lnTo>
                      <a:pt x="5" y="66"/>
                    </a:lnTo>
                    <a:lnTo>
                      <a:pt x="5" y="66"/>
                    </a:lnTo>
                    <a:lnTo>
                      <a:pt x="5" y="71"/>
                    </a:lnTo>
                    <a:lnTo>
                      <a:pt x="5" y="71"/>
                    </a:lnTo>
                    <a:lnTo>
                      <a:pt x="5" y="76"/>
                    </a:lnTo>
                    <a:lnTo>
                      <a:pt x="5" y="76"/>
                    </a:lnTo>
                    <a:lnTo>
                      <a:pt x="0" y="76"/>
                    </a:lnTo>
                    <a:lnTo>
                      <a:pt x="0" y="81"/>
                    </a:lnTo>
                    <a:lnTo>
                      <a:pt x="0" y="81"/>
                    </a:lnTo>
                    <a:lnTo>
                      <a:pt x="0" y="81"/>
                    </a:lnTo>
                    <a:lnTo>
                      <a:pt x="0" y="81"/>
                    </a:lnTo>
                    <a:lnTo>
                      <a:pt x="0" y="81"/>
                    </a:lnTo>
                    <a:lnTo>
                      <a:pt x="0" y="86"/>
                    </a:lnTo>
                    <a:lnTo>
                      <a:pt x="0" y="86"/>
                    </a:lnTo>
                    <a:lnTo>
                      <a:pt x="0" y="86"/>
                    </a:lnTo>
                    <a:lnTo>
                      <a:pt x="0" y="86"/>
                    </a:lnTo>
                    <a:lnTo>
                      <a:pt x="0" y="86"/>
                    </a:lnTo>
                    <a:lnTo>
                      <a:pt x="269" y="10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78" name="Oval 177">
                <a:extLst>
                  <a:ext uri="{FF2B5EF4-FFF2-40B4-BE49-F238E27FC236}">
                    <a16:creationId xmlns:a16="http://schemas.microsoft.com/office/drawing/2014/main" id="{C3F53977-23F3-F383-91A3-87CBA7CB55DC}"/>
                  </a:ext>
                </a:extLst>
              </p:cNvPr>
              <p:cNvSpPr>
                <a:spLocks noChangeArrowheads="1"/>
              </p:cNvSpPr>
              <p:nvPr/>
            </p:nvSpPr>
            <p:spPr bwMode="auto">
              <a:xfrm>
                <a:off x="2826" y="700"/>
                <a:ext cx="249" cy="249"/>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179" name="Oval 178">
                <a:extLst>
                  <a:ext uri="{FF2B5EF4-FFF2-40B4-BE49-F238E27FC236}">
                    <a16:creationId xmlns:a16="http://schemas.microsoft.com/office/drawing/2014/main" id="{26EB8F1E-08A6-3848-A14B-B86767340EF9}"/>
                  </a:ext>
                </a:extLst>
              </p:cNvPr>
              <p:cNvSpPr>
                <a:spLocks noChangeArrowheads="1"/>
              </p:cNvSpPr>
              <p:nvPr/>
            </p:nvSpPr>
            <p:spPr bwMode="auto">
              <a:xfrm>
                <a:off x="2851" y="3821"/>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80" name="Freeform 882">
                <a:extLst>
                  <a:ext uri="{FF2B5EF4-FFF2-40B4-BE49-F238E27FC236}">
                    <a16:creationId xmlns:a16="http://schemas.microsoft.com/office/drawing/2014/main" id="{31C0988E-0A83-8B6F-A2B8-31F4BDA362B2}"/>
                  </a:ext>
                </a:extLst>
              </p:cNvPr>
              <p:cNvSpPr>
                <a:spLocks/>
              </p:cNvSpPr>
              <p:nvPr/>
            </p:nvSpPr>
            <p:spPr bwMode="auto">
              <a:xfrm>
                <a:off x="2978" y="3476"/>
                <a:ext cx="142" cy="386"/>
              </a:xfrm>
              <a:custGeom>
                <a:avLst/>
                <a:gdLst>
                  <a:gd name="T0" fmla="*/ 0 w 142"/>
                  <a:gd name="T1" fmla="*/ 360 h 386"/>
                  <a:gd name="T2" fmla="*/ 0 w 142"/>
                  <a:gd name="T3" fmla="*/ 366 h 386"/>
                  <a:gd name="T4" fmla="*/ 0 w 142"/>
                  <a:gd name="T5" fmla="*/ 366 h 386"/>
                  <a:gd name="T6" fmla="*/ 0 w 142"/>
                  <a:gd name="T7" fmla="*/ 371 h 386"/>
                  <a:gd name="T8" fmla="*/ 5 w 142"/>
                  <a:gd name="T9" fmla="*/ 371 h 386"/>
                  <a:gd name="T10" fmla="*/ 5 w 142"/>
                  <a:gd name="T11" fmla="*/ 376 h 386"/>
                  <a:gd name="T12" fmla="*/ 10 w 142"/>
                  <a:gd name="T13" fmla="*/ 376 h 386"/>
                  <a:gd name="T14" fmla="*/ 16 w 142"/>
                  <a:gd name="T15" fmla="*/ 381 h 386"/>
                  <a:gd name="T16" fmla="*/ 21 w 142"/>
                  <a:gd name="T17" fmla="*/ 381 h 386"/>
                  <a:gd name="T18" fmla="*/ 26 w 142"/>
                  <a:gd name="T19" fmla="*/ 381 h 386"/>
                  <a:gd name="T20" fmla="*/ 31 w 142"/>
                  <a:gd name="T21" fmla="*/ 386 h 386"/>
                  <a:gd name="T22" fmla="*/ 36 w 142"/>
                  <a:gd name="T23" fmla="*/ 386 h 386"/>
                  <a:gd name="T24" fmla="*/ 41 w 142"/>
                  <a:gd name="T25" fmla="*/ 386 h 386"/>
                  <a:gd name="T26" fmla="*/ 46 w 142"/>
                  <a:gd name="T27" fmla="*/ 386 h 386"/>
                  <a:gd name="T28" fmla="*/ 51 w 142"/>
                  <a:gd name="T29" fmla="*/ 386 h 386"/>
                  <a:gd name="T30" fmla="*/ 56 w 142"/>
                  <a:gd name="T31" fmla="*/ 386 h 386"/>
                  <a:gd name="T32" fmla="*/ 61 w 142"/>
                  <a:gd name="T33" fmla="*/ 386 h 386"/>
                  <a:gd name="T34" fmla="*/ 66 w 142"/>
                  <a:gd name="T35" fmla="*/ 386 h 386"/>
                  <a:gd name="T36" fmla="*/ 71 w 142"/>
                  <a:gd name="T37" fmla="*/ 386 h 386"/>
                  <a:gd name="T38" fmla="*/ 71 w 142"/>
                  <a:gd name="T39" fmla="*/ 386 h 386"/>
                  <a:gd name="T40" fmla="*/ 76 w 142"/>
                  <a:gd name="T41" fmla="*/ 381 h 386"/>
                  <a:gd name="T42" fmla="*/ 82 w 142"/>
                  <a:gd name="T43" fmla="*/ 381 h 386"/>
                  <a:gd name="T44" fmla="*/ 82 w 142"/>
                  <a:gd name="T45" fmla="*/ 381 h 386"/>
                  <a:gd name="T46" fmla="*/ 82 w 142"/>
                  <a:gd name="T47" fmla="*/ 376 h 386"/>
                  <a:gd name="T48" fmla="*/ 82 w 142"/>
                  <a:gd name="T49" fmla="*/ 376 h 386"/>
                  <a:gd name="T50" fmla="*/ 142 w 142"/>
                  <a:gd name="T51" fmla="*/ 15 h 386"/>
                  <a:gd name="T52" fmla="*/ 142 w 142"/>
                  <a:gd name="T53" fmla="*/ 15 h 386"/>
                  <a:gd name="T54" fmla="*/ 137 w 142"/>
                  <a:gd name="T55" fmla="*/ 20 h 386"/>
                  <a:gd name="T56" fmla="*/ 137 w 142"/>
                  <a:gd name="T57" fmla="*/ 20 h 386"/>
                  <a:gd name="T58" fmla="*/ 132 w 142"/>
                  <a:gd name="T59" fmla="*/ 26 h 386"/>
                  <a:gd name="T60" fmla="*/ 132 w 142"/>
                  <a:gd name="T61" fmla="*/ 26 h 386"/>
                  <a:gd name="T62" fmla="*/ 127 w 142"/>
                  <a:gd name="T63" fmla="*/ 26 h 386"/>
                  <a:gd name="T64" fmla="*/ 122 w 142"/>
                  <a:gd name="T65" fmla="*/ 26 h 386"/>
                  <a:gd name="T66" fmla="*/ 117 w 142"/>
                  <a:gd name="T67" fmla="*/ 26 h 386"/>
                  <a:gd name="T68" fmla="*/ 112 w 142"/>
                  <a:gd name="T69" fmla="*/ 26 h 386"/>
                  <a:gd name="T70" fmla="*/ 107 w 142"/>
                  <a:gd name="T71" fmla="*/ 26 h 386"/>
                  <a:gd name="T72" fmla="*/ 102 w 142"/>
                  <a:gd name="T73" fmla="*/ 26 h 386"/>
                  <a:gd name="T74" fmla="*/ 97 w 142"/>
                  <a:gd name="T75" fmla="*/ 26 h 386"/>
                  <a:gd name="T76" fmla="*/ 92 w 142"/>
                  <a:gd name="T77" fmla="*/ 26 h 386"/>
                  <a:gd name="T78" fmla="*/ 87 w 142"/>
                  <a:gd name="T79" fmla="*/ 26 h 386"/>
                  <a:gd name="T80" fmla="*/ 82 w 142"/>
                  <a:gd name="T81" fmla="*/ 20 h 386"/>
                  <a:gd name="T82" fmla="*/ 76 w 142"/>
                  <a:gd name="T83" fmla="*/ 20 h 386"/>
                  <a:gd name="T84" fmla="*/ 71 w 142"/>
                  <a:gd name="T85" fmla="*/ 15 h 386"/>
                  <a:gd name="T86" fmla="*/ 66 w 142"/>
                  <a:gd name="T87" fmla="*/ 15 h 386"/>
                  <a:gd name="T88" fmla="*/ 61 w 142"/>
                  <a:gd name="T89" fmla="*/ 15 h 386"/>
                  <a:gd name="T90" fmla="*/ 61 w 142"/>
                  <a:gd name="T91" fmla="*/ 10 h 386"/>
                  <a:gd name="T92" fmla="*/ 61 w 142"/>
                  <a:gd name="T93" fmla="*/ 10 h 386"/>
                  <a:gd name="T94" fmla="*/ 56 w 142"/>
                  <a:gd name="T95" fmla="*/ 5 h 386"/>
                  <a:gd name="T96" fmla="*/ 56 w 142"/>
                  <a:gd name="T97" fmla="*/ 5 h 386"/>
                  <a:gd name="T98" fmla="*/ 56 w 142"/>
                  <a:gd name="T99"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386">
                    <a:moveTo>
                      <a:pt x="0" y="360"/>
                    </a:moveTo>
                    <a:lnTo>
                      <a:pt x="0" y="360"/>
                    </a:lnTo>
                    <a:lnTo>
                      <a:pt x="0" y="360"/>
                    </a:lnTo>
                    <a:lnTo>
                      <a:pt x="0" y="366"/>
                    </a:lnTo>
                    <a:lnTo>
                      <a:pt x="0" y="366"/>
                    </a:lnTo>
                    <a:lnTo>
                      <a:pt x="0" y="366"/>
                    </a:lnTo>
                    <a:lnTo>
                      <a:pt x="0" y="366"/>
                    </a:lnTo>
                    <a:lnTo>
                      <a:pt x="0" y="371"/>
                    </a:lnTo>
                    <a:lnTo>
                      <a:pt x="5" y="371"/>
                    </a:lnTo>
                    <a:lnTo>
                      <a:pt x="5" y="371"/>
                    </a:lnTo>
                    <a:lnTo>
                      <a:pt x="5" y="371"/>
                    </a:lnTo>
                    <a:lnTo>
                      <a:pt x="5" y="376"/>
                    </a:lnTo>
                    <a:lnTo>
                      <a:pt x="10" y="376"/>
                    </a:lnTo>
                    <a:lnTo>
                      <a:pt x="10" y="376"/>
                    </a:lnTo>
                    <a:lnTo>
                      <a:pt x="10" y="376"/>
                    </a:lnTo>
                    <a:lnTo>
                      <a:pt x="16" y="381"/>
                    </a:lnTo>
                    <a:lnTo>
                      <a:pt x="16" y="381"/>
                    </a:lnTo>
                    <a:lnTo>
                      <a:pt x="21" y="381"/>
                    </a:lnTo>
                    <a:lnTo>
                      <a:pt x="21" y="381"/>
                    </a:lnTo>
                    <a:lnTo>
                      <a:pt x="26" y="381"/>
                    </a:lnTo>
                    <a:lnTo>
                      <a:pt x="26" y="381"/>
                    </a:lnTo>
                    <a:lnTo>
                      <a:pt x="31" y="386"/>
                    </a:lnTo>
                    <a:lnTo>
                      <a:pt x="31" y="386"/>
                    </a:lnTo>
                    <a:lnTo>
                      <a:pt x="36" y="386"/>
                    </a:lnTo>
                    <a:lnTo>
                      <a:pt x="36" y="386"/>
                    </a:lnTo>
                    <a:lnTo>
                      <a:pt x="41" y="386"/>
                    </a:lnTo>
                    <a:lnTo>
                      <a:pt x="41" y="386"/>
                    </a:lnTo>
                    <a:lnTo>
                      <a:pt x="46" y="386"/>
                    </a:lnTo>
                    <a:lnTo>
                      <a:pt x="46" y="386"/>
                    </a:lnTo>
                    <a:lnTo>
                      <a:pt x="51" y="386"/>
                    </a:lnTo>
                    <a:lnTo>
                      <a:pt x="51" y="386"/>
                    </a:lnTo>
                    <a:lnTo>
                      <a:pt x="56" y="386"/>
                    </a:lnTo>
                    <a:lnTo>
                      <a:pt x="56" y="386"/>
                    </a:lnTo>
                    <a:lnTo>
                      <a:pt x="61" y="386"/>
                    </a:lnTo>
                    <a:lnTo>
                      <a:pt x="61" y="386"/>
                    </a:lnTo>
                    <a:lnTo>
                      <a:pt x="66" y="386"/>
                    </a:lnTo>
                    <a:lnTo>
                      <a:pt x="66" y="386"/>
                    </a:lnTo>
                    <a:lnTo>
                      <a:pt x="71" y="386"/>
                    </a:lnTo>
                    <a:lnTo>
                      <a:pt x="71" y="386"/>
                    </a:lnTo>
                    <a:lnTo>
                      <a:pt x="71" y="386"/>
                    </a:lnTo>
                    <a:lnTo>
                      <a:pt x="76" y="381"/>
                    </a:lnTo>
                    <a:lnTo>
                      <a:pt x="76" y="381"/>
                    </a:lnTo>
                    <a:lnTo>
                      <a:pt x="76" y="381"/>
                    </a:lnTo>
                    <a:lnTo>
                      <a:pt x="82" y="381"/>
                    </a:lnTo>
                    <a:lnTo>
                      <a:pt x="82" y="381"/>
                    </a:lnTo>
                    <a:lnTo>
                      <a:pt x="82" y="381"/>
                    </a:lnTo>
                    <a:lnTo>
                      <a:pt x="82" y="376"/>
                    </a:lnTo>
                    <a:lnTo>
                      <a:pt x="82" y="376"/>
                    </a:lnTo>
                    <a:lnTo>
                      <a:pt x="82" y="376"/>
                    </a:lnTo>
                    <a:lnTo>
                      <a:pt x="82" y="376"/>
                    </a:lnTo>
                    <a:lnTo>
                      <a:pt x="142" y="15"/>
                    </a:lnTo>
                    <a:lnTo>
                      <a:pt x="142" y="15"/>
                    </a:lnTo>
                    <a:lnTo>
                      <a:pt x="142" y="15"/>
                    </a:lnTo>
                    <a:lnTo>
                      <a:pt x="142" y="15"/>
                    </a:lnTo>
                    <a:lnTo>
                      <a:pt x="137" y="20"/>
                    </a:lnTo>
                    <a:lnTo>
                      <a:pt x="137" y="20"/>
                    </a:lnTo>
                    <a:lnTo>
                      <a:pt x="137" y="20"/>
                    </a:lnTo>
                    <a:lnTo>
                      <a:pt x="137" y="20"/>
                    </a:lnTo>
                    <a:lnTo>
                      <a:pt x="137" y="20"/>
                    </a:lnTo>
                    <a:lnTo>
                      <a:pt x="132" y="26"/>
                    </a:lnTo>
                    <a:lnTo>
                      <a:pt x="132" y="26"/>
                    </a:lnTo>
                    <a:lnTo>
                      <a:pt x="132" y="26"/>
                    </a:lnTo>
                    <a:lnTo>
                      <a:pt x="127" y="26"/>
                    </a:lnTo>
                    <a:lnTo>
                      <a:pt x="127" y="26"/>
                    </a:lnTo>
                    <a:lnTo>
                      <a:pt x="122" y="26"/>
                    </a:lnTo>
                    <a:lnTo>
                      <a:pt x="122" y="26"/>
                    </a:lnTo>
                    <a:lnTo>
                      <a:pt x="117" y="26"/>
                    </a:lnTo>
                    <a:lnTo>
                      <a:pt x="117" y="26"/>
                    </a:lnTo>
                    <a:lnTo>
                      <a:pt x="112" y="26"/>
                    </a:lnTo>
                    <a:lnTo>
                      <a:pt x="112" y="26"/>
                    </a:lnTo>
                    <a:lnTo>
                      <a:pt x="107" y="26"/>
                    </a:lnTo>
                    <a:lnTo>
                      <a:pt x="107" y="26"/>
                    </a:lnTo>
                    <a:lnTo>
                      <a:pt x="102" y="26"/>
                    </a:lnTo>
                    <a:lnTo>
                      <a:pt x="102" y="26"/>
                    </a:lnTo>
                    <a:lnTo>
                      <a:pt x="97" y="26"/>
                    </a:lnTo>
                    <a:lnTo>
                      <a:pt x="97" y="26"/>
                    </a:lnTo>
                    <a:lnTo>
                      <a:pt x="92" y="26"/>
                    </a:lnTo>
                    <a:lnTo>
                      <a:pt x="92" y="26"/>
                    </a:lnTo>
                    <a:lnTo>
                      <a:pt x="87" y="26"/>
                    </a:lnTo>
                    <a:lnTo>
                      <a:pt x="87" y="26"/>
                    </a:lnTo>
                    <a:lnTo>
                      <a:pt x="82" y="20"/>
                    </a:lnTo>
                    <a:lnTo>
                      <a:pt x="82" y="20"/>
                    </a:lnTo>
                    <a:lnTo>
                      <a:pt x="76" y="20"/>
                    </a:lnTo>
                    <a:lnTo>
                      <a:pt x="76" y="20"/>
                    </a:lnTo>
                    <a:lnTo>
                      <a:pt x="71" y="20"/>
                    </a:lnTo>
                    <a:lnTo>
                      <a:pt x="71" y="15"/>
                    </a:lnTo>
                    <a:lnTo>
                      <a:pt x="66" y="15"/>
                    </a:lnTo>
                    <a:lnTo>
                      <a:pt x="66" y="15"/>
                    </a:lnTo>
                    <a:lnTo>
                      <a:pt x="66" y="15"/>
                    </a:lnTo>
                    <a:lnTo>
                      <a:pt x="61" y="15"/>
                    </a:lnTo>
                    <a:lnTo>
                      <a:pt x="61" y="10"/>
                    </a:lnTo>
                    <a:lnTo>
                      <a:pt x="61" y="10"/>
                    </a:lnTo>
                    <a:lnTo>
                      <a:pt x="61" y="10"/>
                    </a:lnTo>
                    <a:lnTo>
                      <a:pt x="61" y="10"/>
                    </a:lnTo>
                    <a:lnTo>
                      <a:pt x="56" y="5"/>
                    </a:lnTo>
                    <a:lnTo>
                      <a:pt x="56" y="5"/>
                    </a:lnTo>
                    <a:lnTo>
                      <a:pt x="56" y="5"/>
                    </a:lnTo>
                    <a:lnTo>
                      <a:pt x="56" y="5"/>
                    </a:lnTo>
                    <a:lnTo>
                      <a:pt x="56" y="0"/>
                    </a:lnTo>
                    <a:lnTo>
                      <a:pt x="56" y="0"/>
                    </a:lnTo>
                    <a:lnTo>
                      <a:pt x="0" y="36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81" name="Freeform 883">
                <a:extLst>
                  <a:ext uri="{FF2B5EF4-FFF2-40B4-BE49-F238E27FC236}">
                    <a16:creationId xmlns:a16="http://schemas.microsoft.com/office/drawing/2014/main" id="{1803F51D-FE7B-6A55-C4CF-B584D76AF7BF}"/>
                  </a:ext>
                </a:extLst>
              </p:cNvPr>
              <p:cNvSpPr>
                <a:spLocks/>
              </p:cNvSpPr>
              <p:nvPr/>
            </p:nvSpPr>
            <p:spPr bwMode="auto">
              <a:xfrm>
                <a:off x="2963" y="4060"/>
                <a:ext cx="97" cy="259"/>
              </a:xfrm>
              <a:custGeom>
                <a:avLst/>
                <a:gdLst>
                  <a:gd name="T0" fmla="*/ 86 w 97"/>
                  <a:gd name="T1" fmla="*/ 20 h 259"/>
                  <a:gd name="T2" fmla="*/ 81 w 97"/>
                  <a:gd name="T3" fmla="*/ 20 h 259"/>
                  <a:gd name="T4" fmla="*/ 81 w 97"/>
                  <a:gd name="T5" fmla="*/ 15 h 259"/>
                  <a:gd name="T6" fmla="*/ 81 w 97"/>
                  <a:gd name="T7" fmla="*/ 15 h 259"/>
                  <a:gd name="T8" fmla="*/ 76 w 97"/>
                  <a:gd name="T9" fmla="*/ 10 h 259"/>
                  <a:gd name="T10" fmla="*/ 71 w 97"/>
                  <a:gd name="T11" fmla="*/ 10 h 259"/>
                  <a:gd name="T12" fmla="*/ 71 w 97"/>
                  <a:gd name="T13" fmla="*/ 5 h 259"/>
                  <a:gd name="T14" fmla="*/ 66 w 97"/>
                  <a:gd name="T15" fmla="*/ 5 h 259"/>
                  <a:gd name="T16" fmla="*/ 61 w 97"/>
                  <a:gd name="T17" fmla="*/ 5 h 259"/>
                  <a:gd name="T18" fmla="*/ 56 w 97"/>
                  <a:gd name="T19" fmla="*/ 0 h 259"/>
                  <a:gd name="T20" fmla="*/ 51 w 97"/>
                  <a:gd name="T21" fmla="*/ 0 h 259"/>
                  <a:gd name="T22" fmla="*/ 46 w 97"/>
                  <a:gd name="T23" fmla="*/ 0 h 259"/>
                  <a:gd name="T24" fmla="*/ 41 w 97"/>
                  <a:gd name="T25" fmla="*/ 0 h 259"/>
                  <a:gd name="T26" fmla="*/ 36 w 97"/>
                  <a:gd name="T27" fmla="*/ 0 h 259"/>
                  <a:gd name="T28" fmla="*/ 31 w 97"/>
                  <a:gd name="T29" fmla="*/ 5 h 259"/>
                  <a:gd name="T30" fmla="*/ 25 w 97"/>
                  <a:gd name="T31" fmla="*/ 5 h 259"/>
                  <a:gd name="T32" fmla="*/ 20 w 97"/>
                  <a:gd name="T33" fmla="*/ 5 h 259"/>
                  <a:gd name="T34" fmla="*/ 15 w 97"/>
                  <a:gd name="T35" fmla="*/ 10 h 259"/>
                  <a:gd name="T36" fmla="*/ 10 w 97"/>
                  <a:gd name="T37" fmla="*/ 10 h 259"/>
                  <a:gd name="T38" fmla="*/ 5 w 97"/>
                  <a:gd name="T39" fmla="*/ 15 h 259"/>
                  <a:gd name="T40" fmla="*/ 5 w 97"/>
                  <a:gd name="T41" fmla="*/ 15 h 259"/>
                  <a:gd name="T42" fmla="*/ 0 w 97"/>
                  <a:gd name="T43" fmla="*/ 20 h 259"/>
                  <a:gd name="T44" fmla="*/ 0 w 97"/>
                  <a:gd name="T45" fmla="*/ 20 h 259"/>
                  <a:gd name="T46" fmla="*/ 0 w 97"/>
                  <a:gd name="T47" fmla="*/ 25 h 259"/>
                  <a:gd name="T48" fmla="*/ 0 w 97"/>
                  <a:gd name="T49" fmla="*/ 25 h 259"/>
                  <a:gd name="T50" fmla="*/ 10 w 97"/>
                  <a:gd name="T51" fmla="*/ 259 h 259"/>
                  <a:gd name="T52" fmla="*/ 10 w 97"/>
                  <a:gd name="T53" fmla="*/ 253 h 259"/>
                  <a:gd name="T54" fmla="*/ 10 w 97"/>
                  <a:gd name="T55" fmla="*/ 253 h 259"/>
                  <a:gd name="T56" fmla="*/ 10 w 97"/>
                  <a:gd name="T57" fmla="*/ 248 h 259"/>
                  <a:gd name="T58" fmla="*/ 15 w 97"/>
                  <a:gd name="T59" fmla="*/ 248 h 259"/>
                  <a:gd name="T60" fmla="*/ 20 w 97"/>
                  <a:gd name="T61" fmla="*/ 243 h 259"/>
                  <a:gd name="T62" fmla="*/ 20 w 97"/>
                  <a:gd name="T63" fmla="*/ 243 h 259"/>
                  <a:gd name="T64" fmla="*/ 25 w 97"/>
                  <a:gd name="T65" fmla="*/ 238 h 259"/>
                  <a:gd name="T66" fmla="*/ 31 w 97"/>
                  <a:gd name="T67" fmla="*/ 238 h 259"/>
                  <a:gd name="T68" fmla="*/ 36 w 97"/>
                  <a:gd name="T69" fmla="*/ 238 h 259"/>
                  <a:gd name="T70" fmla="*/ 41 w 97"/>
                  <a:gd name="T71" fmla="*/ 238 h 259"/>
                  <a:gd name="T72" fmla="*/ 46 w 97"/>
                  <a:gd name="T73" fmla="*/ 233 h 259"/>
                  <a:gd name="T74" fmla="*/ 51 w 97"/>
                  <a:gd name="T75" fmla="*/ 233 h 259"/>
                  <a:gd name="T76" fmla="*/ 56 w 97"/>
                  <a:gd name="T77" fmla="*/ 233 h 259"/>
                  <a:gd name="T78" fmla="*/ 61 w 97"/>
                  <a:gd name="T79" fmla="*/ 233 h 259"/>
                  <a:gd name="T80" fmla="*/ 66 w 97"/>
                  <a:gd name="T81" fmla="*/ 238 h 259"/>
                  <a:gd name="T82" fmla="*/ 71 w 97"/>
                  <a:gd name="T83" fmla="*/ 238 h 259"/>
                  <a:gd name="T84" fmla="*/ 76 w 97"/>
                  <a:gd name="T85" fmla="*/ 238 h 259"/>
                  <a:gd name="T86" fmla="*/ 81 w 97"/>
                  <a:gd name="T87" fmla="*/ 238 h 259"/>
                  <a:gd name="T88" fmla="*/ 86 w 97"/>
                  <a:gd name="T89" fmla="*/ 243 h 259"/>
                  <a:gd name="T90" fmla="*/ 91 w 97"/>
                  <a:gd name="T91" fmla="*/ 243 h 259"/>
                  <a:gd name="T92" fmla="*/ 91 w 97"/>
                  <a:gd name="T93" fmla="*/ 248 h 259"/>
                  <a:gd name="T94" fmla="*/ 91 w 97"/>
                  <a:gd name="T95" fmla="*/ 248 h 259"/>
                  <a:gd name="T96" fmla="*/ 97 w 97"/>
                  <a:gd name="T97" fmla="*/ 253 h 259"/>
                  <a:gd name="T98" fmla="*/ 97 w 97"/>
                  <a:gd name="T99" fmla="*/ 25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259">
                    <a:moveTo>
                      <a:pt x="86" y="20"/>
                    </a:moveTo>
                    <a:lnTo>
                      <a:pt x="86" y="20"/>
                    </a:lnTo>
                    <a:lnTo>
                      <a:pt x="81" y="20"/>
                    </a:lnTo>
                    <a:lnTo>
                      <a:pt x="81" y="20"/>
                    </a:lnTo>
                    <a:lnTo>
                      <a:pt x="81" y="15"/>
                    </a:lnTo>
                    <a:lnTo>
                      <a:pt x="81" y="15"/>
                    </a:lnTo>
                    <a:lnTo>
                      <a:pt x="81" y="15"/>
                    </a:lnTo>
                    <a:lnTo>
                      <a:pt x="81" y="15"/>
                    </a:lnTo>
                    <a:lnTo>
                      <a:pt x="76" y="10"/>
                    </a:lnTo>
                    <a:lnTo>
                      <a:pt x="76" y="10"/>
                    </a:lnTo>
                    <a:lnTo>
                      <a:pt x="76" y="10"/>
                    </a:lnTo>
                    <a:lnTo>
                      <a:pt x="71" y="10"/>
                    </a:lnTo>
                    <a:lnTo>
                      <a:pt x="71" y="5"/>
                    </a:lnTo>
                    <a:lnTo>
                      <a:pt x="71" y="5"/>
                    </a:lnTo>
                    <a:lnTo>
                      <a:pt x="66" y="5"/>
                    </a:lnTo>
                    <a:lnTo>
                      <a:pt x="66" y="5"/>
                    </a:lnTo>
                    <a:lnTo>
                      <a:pt x="61" y="5"/>
                    </a:lnTo>
                    <a:lnTo>
                      <a:pt x="61" y="5"/>
                    </a:lnTo>
                    <a:lnTo>
                      <a:pt x="56" y="5"/>
                    </a:lnTo>
                    <a:lnTo>
                      <a:pt x="56" y="0"/>
                    </a:lnTo>
                    <a:lnTo>
                      <a:pt x="51" y="0"/>
                    </a:lnTo>
                    <a:lnTo>
                      <a:pt x="51" y="0"/>
                    </a:lnTo>
                    <a:lnTo>
                      <a:pt x="46" y="0"/>
                    </a:lnTo>
                    <a:lnTo>
                      <a:pt x="46" y="0"/>
                    </a:lnTo>
                    <a:lnTo>
                      <a:pt x="41" y="0"/>
                    </a:lnTo>
                    <a:lnTo>
                      <a:pt x="41" y="0"/>
                    </a:lnTo>
                    <a:lnTo>
                      <a:pt x="36" y="0"/>
                    </a:lnTo>
                    <a:lnTo>
                      <a:pt x="36" y="0"/>
                    </a:lnTo>
                    <a:lnTo>
                      <a:pt x="31" y="5"/>
                    </a:lnTo>
                    <a:lnTo>
                      <a:pt x="31" y="5"/>
                    </a:lnTo>
                    <a:lnTo>
                      <a:pt x="25" y="5"/>
                    </a:lnTo>
                    <a:lnTo>
                      <a:pt x="25" y="5"/>
                    </a:lnTo>
                    <a:lnTo>
                      <a:pt x="20" y="5"/>
                    </a:lnTo>
                    <a:lnTo>
                      <a:pt x="20" y="5"/>
                    </a:lnTo>
                    <a:lnTo>
                      <a:pt x="15" y="5"/>
                    </a:lnTo>
                    <a:lnTo>
                      <a:pt x="15" y="10"/>
                    </a:lnTo>
                    <a:lnTo>
                      <a:pt x="10" y="10"/>
                    </a:lnTo>
                    <a:lnTo>
                      <a:pt x="10" y="10"/>
                    </a:lnTo>
                    <a:lnTo>
                      <a:pt x="10" y="10"/>
                    </a:lnTo>
                    <a:lnTo>
                      <a:pt x="5" y="15"/>
                    </a:lnTo>
                    <a:lnTo>
                      <a:pt x="5" y="15"/>
                    </a:lnTo>
                    <a:lnTo>
                      <a:pt x="5" y="15"/>
                    </a:lnTo>
                    <a:lnTo>
                      <a:pt x="0" y="15"/>
                    </a:lnTo>
                    <a:lnTo>
                      <a:pt x="0" y="20"/>
                    </a:lnTo>
                    <a:lnTo>
                      <a:pt x="0" y="20"/>
                    </a:lnTo>
                    <a:lnTo>
                      <a:pt x="0" y="20"/>
                    </a:lnTo>
                    <a:lnTo>
                      <a:pt x="0" y="20"/>
                    </a:lnTo>
                    <a:lnTo>
                      <a:pt x="0" y="25"/>
                    </a:lnTo>
                    <a:lnTo>
                      <a:pt x="0" y="25"/>
                    </a:lnTo>
                    <a:lnTo>
                      <a:pt x="0" y="25"/>
                    </a:lnTo>
                    <a:lnTo>
                      <a:pt x="10" y="259"/>
                    </a:lnTo>
                    <a:lnTo>
                      <a:pt x="10" y="259"/>
                    </a:lnTo>
                    <a:lnTo>
                      <a:pt x="10" y="259"/>
                    </a:lnTo>
                    <a:lnTo>
                      <a:pt x="10" y="253"/>
                    </a:lnTo>
                    <a:lnTo>
                      <a:pt x="10" y="253"/>
                    </a:lnTo>
                    <a:lnTo>
                      <a:pt x="10" y="253"/>
                    </a:lnTo>
                    <a:lnTo>
                      <a:pt x="10" y="253"/>
                    </a:lnTo>
                    <a:lnTo>
                      <a:pt x="10" y="248"/>
                    </a:lnTo>
                    <a:lnTo>
                      <a:pt x="15" y="248"/>
                    </a:lnTo>
                    <a:lnTo>
                      <a:pt x="15" y="248"/>
                    </a:lnTo>
                    <a:lnTo>
                      <a:pt x="15" y="248"/>
                    </a:lnTo>
                    <a:lnTo>
                      <a:pt x="20" y="243"/>
                    </a:lnTo>
                    <a:lnTo>
                      <a:pt x="20" y="243"/>
                    </a:lnTo>
                    <a:lnTo>
                      <a:pt x="20" y="243"/>
                    </a:lnTo>
                    <a:lnTo>
                      <a:pt x="25" y="243"/>
                    </a:lnTo>
                    <a:lnTo>
                      <a:pt x="25" y="238"/>
                    </a:lnTo>
                    <a:lnTo>
                      <a:pt x="31" y="238"/>
                    </a:lnTo>
                    <a:lnTo>
                      <a:pt x="31" y="238"/>
                    </a:lnTo>
                    <a:lnTo>
                      <a:pt x="36" y="238"/>
                    </a:lnTo>
                    <a:lnTo>
                      <a:pt x="36" y="238"/>
                    </a:lnTo>
                    <a:lnTo>
                      <a:pt x="41" y="238"/>
                    </a:lnTo>
                    <a:lnTo>
                      <a:pt x="41" y="238"/>
                    </a:lnTo>
                    <a:lnTo>
                      <a:pt x="46" y="233"/>
                    </a:lnTo>
                    <a:lnTo>
                      <a:pt x="46" y="233"/>
                    </a:lnTo>
                    <a:lnTo>
                      <a:pt x="51" y="233"/>
                    </a:lnTo>
                    <a:lnTo>
                      <a:pt x="51" y="233"/>
                    </a:lnTo>
                    <a:lnTo>
                      <a:pt x="56" y="233"/>
                    </a:lnTo>
                    <a:lnTo>
                      <a:pt x="56" y="233"/>
                    </a:lnTo>
                    <a:lnTo>
                      <a:pt x="61" y="233"/>
                    </a:lnTo>
                    <a:lnTo>
                      <a:pt x="61" y="233"/>
                    </a:lnTo>
                    <a:lnTo>
                      <a:pt x="66" y="238"/>
                    </a:lnTo>
                    <a:lnTo>
                      <a:pt x="66" y="238"/>
                    </a:lnTo>
                    <a:lnTo>
                      <a:pt x="71" y="238"/>
                    </a:lnTo>
                    <a:lnTo>
                      <a:pt x="71" y="238"/>
                    </a:lnTo>
                    <a:lnTo>
                      <a:pt x="76" y="238"/>
                    </a:lnTo>
                    <a:lnTo>
                      <a:pt x="76" y="238"/>
                    </a:lnTo>
                    <a:lnTo>
                      <a:pt x="81" y="238"/>
                    </a:lnTo>
                    <a:lnTo>
                      <a:pt x="81" y="238"/>
                    </a:lnTo>
                    <a:lnTo>
                      <a:pt x="86" y="243"/>
                    </a:lnTo>
                    <a:lnTo>
                      <a:pt x="86" y="243"/>
                    </a:lnTo>
                    <a:lnTo>
                      <a:pt x="86" y="243"/>
                    </a:lnTo>
                    <a:lnTo>
                      <a:pt x="91" y="243"/>
                    </a:lnTo>
                    <a:lnTo>
                      <a:pt x="91" y="248"/>
                    </a:lnTo>
                    <a:lnTo>
                      <a:pt x="91" y="248"/>
                    </a:lnTo>
                    <a:lnTo>
                      <a:pt x="91" y="248"/>
                    </a:lnTo>
                    <a:lnTo>
                      <a:pt x="91" y="248"/>
                    </a:lnTo>
                    <a:lnTo>
                      <a:pt x="91" y="253"/>
                    </a:lnTo>
                    <a:lnTo>
                      <a:pt x="97" y="253"/>
                    </a:lnTo>
                    <a:lnTo>
                      <a:pt x="97" y="253"/>
                    </a:lnTo>
                    <a:lnTo>
                      <a:pt x="97" y="253"/>
                    </a:lnTo>
                    <a:lnTo>
                      <a:pt x="86"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82" name="Oval 181">
                <a:extLst>
                  <a:ext uri="{FF2B5EF4-FFF2-40B4-BE49-F238E27FC236}">
                    <a16:creationId xmlns:a16="http://schemas.microsoft.com/office/drawing/2014/main" id="{41088099-0008-ADF4-4B63-55BCFEAB6CA5}"/>
                  </a:ext>
                </a:extLst>
              </p:cNvPr>
              <p:cNvSpPr>
                <a:spLocks noChangeArrowheads="1"/>
              </p:cNvSpPr>
              <p:nvPr/>
            </p:nvSpPr>
            <p:spPr bwMode="auto">
              <a:xfrm>
                <a:off x="4272" y="776"/>
                <a:ext cx="117" cy="11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83" name="Oval 182">
                <a:extLst>
                  <a:ext uri="{FF2B5EF4-FFF2-40B4-BE49-F238E27FC236}">
                    <a16:creationId xmlns:a16="http://schemas.microsoft.com/office/drawing/2014/main" id="{B6734276-72ED-DF89-4F2D-C6807850D09F}"/>
                  </a:ext>
                </a:extLst>
              </p:cNvPr>
              <p:cNvSpPr>
                <a:spLocks noChangeArrowheads="1"/>
              </p:cNvSpPr>
              <p:nvPr/>
            </p:nvSpPr>
            <p:spPr bwMode="auto">
              <a:xfrm>
                <a:off x="1527" y="1802"/>
                <a:ext cx="289"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84" name="Freeform 886">
                <a:extLst>
                  <a:ext uri="{FF2B5EF4-FFF2-40B4-BE49-F238E27FC236}">
                    <a16:creationId xmlns:a16="http://schemas.microsoft.com/office/drawing/2014/main" id="{F4BDC74D-6F99-9BB3-4570-481A759D8B05}"/>
                  </a:ext>
                </a:extLst>
              </p:cNvPr>
              <p:cNvSpPr>
                <a:spLocks/>
              </p:cNvSpPr>
              <p:nvPr/>
            </p:nvSpPr>
            <p:spPr bwMode="auto">
              <a:xfrm>
                <a:off x="1142" y="1908"/>
                <a:ext cx="395" cy="91"/>
              </a:xfrm>
              <a:custGeom>
                <a:avLst/>
                <a:gdLst>
                  <a:gd name="T0" fmla="*/ 395 w 395"/>
                  <a:gd name="T1" fmla="*/ 86 h 91"/>
                  <a:gd name="T2" fmla="*/ 395 w 395"/>
                  <a:gd name="T3" fmla="*/ 86 h 91"/>
                  <a:gd name="T4" fmla="*/ 395 w 395"/>
                  <a:gd name="T5" fmla="*/ 86 h 91"/>
                  <a:gd name="T6" fmla="*/ 395 w 395"/>
                  <a:gd name="T7" fmla="*/ 81 h 91"/>
                  <a:gd name="T8" fmla="*/ 395 w 395"/>
                  <a:gd name="T9" fmla="*/ 81 h 91"/>
                  <a:gd name="T10" fmla="*/ 395 w 395"/>
                  <a:gd name="T11" fmla="*/ 76 h 91"/>
                  <a:gd name="T12" fmla="*/ 395 w 395"/>
                  <a:gd name="T13" fmla="*/ 71 h 91"/>
                  <a:gd name="T14" fmla="*/ 395 w 395"/>
                  <a:gd name="T15" fmla="*/ 71 h 91"/>
                  <a:gd name="T16" fmla="*/ 395 w 395"/>
                  <a:gd name="T17" fmla="*/ 66 h 91"/>
                  <a:gd name="T18" fmla="*/ 395 w 395"/>
                  <a:gd name="T19" fmla="*/ 61 h 91"/>
                  <a:gd name="T20" fmla="*/ 395 w 395"/>
                  <a:gd name="T21" fmla="*/ 56 h 91"/>
                  <a:gd name="T22" fmla="*/ 395 w 395"/>
                  <a:gd name="T23" fmla="*/ 51 h 91"/>
                  <a:gd name="T24" fmla="*/ 395 w 395"/>
                  <a:gd name="T25" fmla="*/ 41 h 91"/>
                  <a:gd name="T26" fmla="*/ 395 w 395"/>
                  <a:gd name="T27" fmla="*/ 36 h 91"/>
                  <a:gd name="T28" fmla="*/ 395 w 395"/>
                  <a:gd name="T29" fmla="*/ 31 h 91"/>
                  <a:gd name="T30" fmla="*/ 395 w 395"/>
                  <a:gd name="T31" fmla="*/ 25 h 91"/>
                  <a:gd name="T32" fmla="*/ 395 w 395"/>
                  <a:gd name="T33" fmla="*/ 20 h 91"/>
                  <a:gd name="T34" fmla="*/ 395 w 395"/>
                  <a:gd name="T35" fmla="*/ 15 h 91"/>
                  <a:gd name="T36" fmla="*/ 395 w 395"/>
                  <a:gd name="T37" fmla="*/ 15 h 91"/>
                  <a:gd name="T38" fmla="*/ 395 w 395"/>
                  <a:gd name="T39" fmla="*/ 10 h 91"/>
                  <a:gd name="T40" fmla="*/ 395 w 395"/>
                  <a:gd name="T41" fmla="*/ 5 h 91"/>
                  <a:gd name="T42" fmla="*/ 395 w 395"/>
                  <a:gd name="T43" fmla="*/ 5 h 91"/>
                  <a:gd name="T44" fmla="*/ 390 w 395"/>
                  <a:gd name="T45" fmla="*/ 5 h 91"/>
                  <a:gd name="T46" fmla="*/ 390 w 395"/>
                  <a:gd name="T47" fmla="*/ 0 h 91"/>
                  <a:gd name="T48" fmla="*/ 390 w 395"/>
                  <a:gd name="T49" fmla="*/ 0 h 91"/>
                  <a:gd name="T50" fmla="*/ 0 w 395"/>
                  <a:gd name="T51" fmla="*/ 5 h 91"/>
                  <a:gd name="T52" fmla="*/ 0 w 395"/>
                  <a:gd name="T53" fmla="*/ 5 h 91"/>
                  <a:gd name="T54" fmla="*/ 0 w 395"/>
                  <a:gd name="T55" fmla="*/ 10 h 91"/>
                  <a:gd name="T56" fmla="*/ 0 w 395"/>
                  <a:gd name="T57" fmla="*/ 10 h 91"/>
                  <a:gd name="T58" fmla="*/ 0 w 395"/>
                  <a:gd name="T59" fmla="*/ 15 h 91"/>
                  <a:gd name="T60" fmla="*/ 0 w 395"/>
                  <a:gd name="T61" fmla="*/ 15 h 91"/>
                  <a:gd name="T62" fmla="*/ 0 w 395"/>
                  <a:gd name="T63" fmla="*/ 20 h 91"/>
                  <a:gd name="T64" fmla="*/ 0 w 395"/>
                  <a:gd name="T65" fmla="*/ 25 h 91"/>
                  <a:gd name="T66" fmla="*/ 0 w 395"/>
                  <a:gd name="T67" fmla="*/ 31 h 91"/>
                  <a:gd name="T68" fmla="*/ 0 w 395"/>
                  <a:gd name="T69" fmla="*/ 36 h 91"/>
                  <a:gd name="T70" fmla="*/ 0 w 395"/>
                  <a:gd name="T71" fmla="*/ 41 h 91"/>
                  <a:gd name="T72" fmla="*/ 0 w 395"/>
                  <a:gd name="T73" fmla="*/ 46 h 91"/>
                  <a:gd name="T74" fmla="*/ 0 w 395"/>
                  <a:gd name="T75" fmla="*/ 51 h 91"/>
                  <a:gd name="T76" fmla="*/ 0 w 395"/>
                  <a:gd name="T77" fmla="*/ 56 h 91"/>
                  <a:gd name="T78" fmla="*/ 0 w 395"/>
                  <a:gd name="T79" fmla="*/ 61 h 91"/>
                  <a:gd name="T80" fmla="*/ 0 w 395"/>
                  <a:gd name="T81" fmla="*/ 66 h 91"/>
                  <a:gd name="T82" fmla="*/ 0 w 395"/>
                  <a:gd name="T83" fmla="*/ 71 h 91"/>
                  <a:gd name="T84" fmla="*/ 0 w 395"/>
                  <a:gd name="T85" fmla="*/ 76 h 91"/>
                  <a:gd name="T86" fmla="*/ 0 w 395"/>
                  <a:gd name="T87" fmla="*/ 81 h 91"/>
                  <a:gd name="T88" fmla="*/ 0 w 395"/>
                  <a:gd name="T89" fmla="*/ 86 h 91"/>
                  <a:gd name="T90" fmla="*/ 0 w 395"/>
                  <a:gd name="T91" fmla="*/ 86 h 91"/>
                  <a:gd name="T92" fmla="*/ 0 w 395"/>
                  <a:gd name="T93" fmla="*/ 91 h 91"/>
                  <a:gd name="T94" fmla="*/ 0 w 395"/>
                  <a:gd name="T95" fmla="*/ 91 h 91"/>
                  <a:gd name="T96" fmla="*/ 0 w 395"/>
                  <a:gd name="T97" fmla="*/ 91 h 91"/>
                  <a:gd name="T98" fmla="*/ 0 w 395"/>
                  <a:gd name="T9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5" h="91">
                    <a:moveTo>
                      <a:pt x="395" y="86"/>
                    </a:moveTo>
                    <a:lnTo>
                      <a:pt x="395" y="86"/>
                    </a:lnTo>
                    <a:lnTo>
                      <a:pt x="395" y="86"/>
                    </a:lnTo>
                    <a:lnTo>
                      <a:pt x="395" y="86"/>
                    </a:lnTo>
                    <a:lnTo>
                      <a:pt x="395" y="86"/>
                    </a:lnTo>
                    <a:lnTo>
                      <a:pt x="395" y="86"/>
                    </a:lnTo>
                    <a:lnTo>
                      <a:pt x="395" y="86"/>
                    </a:lnTo>
                    <a:lnTo>
                      <a:pt x="395" y="81"/>
                    </a:lnTo>
                    <a:lnTo>
                      <a:pt x="395" y="81"/>
                    </a:lnTo>
                    <a:lnTo>
                      <a:pt x="395" y="81"/>
                    </a:lnTo>
                    <a:lnTo>
                      <a:pt x="395" y="76"/>
                    </a:lnTo>
                    <a:lnTo>
                      <a:pt x="395" y="76"/>
                    </a:lnTo>
                    <a:lnTo>
                      <a:pt x="395" y="76"/>
                    </a:lnTo>
                    <a:lnTo>
                      <a:pt x="395" y="71"/>
                    </a:lnTo>
                    <a:lnTo>
                      <a:pt x="395" y="71"/>
                    </a:lnTo>
                    <a:lnTo>
                      <a:pt x="395" y="71"/>
                    </a:lnTo>
                    <a:lnTo>
                      <a:pt x="395" y="66"/>
                    </a:lnTo>
                    <a:lnTo>
                      <a:pt x="395" y="66"/>
                    </a:lnTo>
                    <a:lnTo>
                      <a:pt x="395" y="61"/>
                    </a:lnTo>
                    <a:lnTo>
                      <a:pt x="395" y="61"/>
                    </a:lnTo>
                    <a:lnTo>
                      <a:pt x="395" y="56"/>
                    </a:lnTo>
                    <a:lnTo>
                      <a:pt x="395" y="56"/>
                    </a:lnTo>
                    <a:lnTo>
                      <a:pt x="395" y="51"/>
                    </a:lnTo>
                    <a:lnTo>
                      <a:pt x="395" y="51"/>
                    </a:lnTo>
                    <a:lnTo>
                      <a:pt x="395" y="46"/>
                    </a:lnTo>
                    <a:lnTo>
                      <a:pt x="395" y="41"/>
                    </a:lnTo>
                    <a:lnTo>
                      <a:pt x="395" y="41"/>
                    </a:lnTo>
                    <a:lnTo>
                      <a:pt x="395" y="36"/>
                    </a:lnTo>
                    <a:lnTo>
                      <a:pt x="395" y="36"/>
                    </a:lnTo>
                    <a:lnTo>
                      <a:pt x="395" y="31"/>
                    </a:lnTo>
                    <a:lnTo>
                      <a:pt x="395" y="31"/>
                    </a:lnTo>
                    <a:lnTo>
                      <a:pt x="395" y="25"/>
                    </a:lnTo>
                    <a:lnTo>
                      <a:pt x="395" y="25"/>
                    </a:lnTo>
                    <a:lnTo>
                      <a:pt x="395" y="20"/>
                    </a:lnTo>
                    <a:lnTo>
                      <a:pt x="395" y="20"/>
                    </a:lnTo>
                    <a:lnTo>
                      <a:pt x="395" y="15"/>
                    </a:lnTo>
                    <a:lnTo>
                      <a:pt x="395" y="15"/>
                    </a:lnTo>
                    <a:lnTo>
                      <a:pt x="395" y="15"/>
                    </a:lnTo>
                    <a:lnTo>
                      <a:pt x="395" y="10"/>
                    </a:lnTo>
                    <a:lnTo>
                      <a:pt x="395" y="10"/>
                    </a:lnTo>
                    <a:lnTo>
                      <a:pt x="395" y="10"/>
                    </a:lnTo>
                    <a:lnTo>
                      <a:pt x="395" y="5"/>
                    </a:lnTo>
                    <a:lnTo>
                      <a:pt x="395" y="5"/>
                    </a:lnTo>
                    <a:lnTo>
                      <a:pt x="395" y="5"/>
                    </a:lnTo>
                    <a:lnTo>
                      <a:pt x="395" y="5"/>
                    </a:lnTo>
                    <a:lnTo>
                      <a:pt x="390" y="5"/>
                    </a:lnTo>
                    <a:lnTo>
                      <a:pt x="390" y="0"/>
                    </a:lnTo>
                    <a:lnTo>
                      <a:pt x="390" y="0"/>
                    </a:lnTo>
                    <a:lnTo>
                      <a:pt x="390" y="0"/>
                    </a:lnTo>
                    <a:lnTo>
                      <a:pt x="390" y="0"/>
                    </a:lnTo>
                    <a:lnTo>
                      <a:pt x="0" y="5"/>
                    </a:lnTo>
                    <a:lnTo>
                      <a:pt x="0" y="5"/>
                    </a:lnTo>
                    <a:lnTo>
                      <a:pt x="0" y="5"/>
                    </a:lnTo>
                    <a:lnTo>
                      <a:pt x="0" y="5"/>
                    </a:lnTo>
                    <a:lnTo>
                      <a:pt x="0" y="10"/>
                    </a:lnTo>
                    <a:lnTo>
                      <a:pt x="0" y="10"/>
                    </a:lnTo>
                    <a:lnTo>
                      <a:pt x="0" y="10"/>
                    </a:lnTo>
                    <a:lnTo>
                      <a:pt x="0" y="10"/>
                    </a:lnTo>
                    <a:lnTo>
                      <a:pt x="0" y="10"/>
                    </a:lnTo>
                    <a:lnTo>
                      <a:pt x="0" y="15"/>
                    </a:lnTo>
                    <a:lnTo>
                      <a:pt x="0" y="15"/>
                    </a:lnTo>
                    <a:lnTo>
                      <a:pt x="0" y="15"/>
                    </a:lnTo>
                    <a:lnTo>
                      <a:pt x="0" y="20"/>
                    </a:lnTo>
                    <a:lnTo>
                      <a:pt x="0" y="20"/>
                    </a:lnTo>
                    <a:lnTo>
                      <a:pt x="0" y="25"/>
                    </a:lnTo>
                    <a:lnTo>
                      <a:pt x="0" y="25"/>
                    </a:lnTo>
                    <a:lnTo>
                      <a:pt x="0" y="25"/>
                    </a:lnTo>
                    <a:lnTo>
                      <a:pt x="0" y="31"/>
                    </a:lnTo>
                    <a:lnTo>
                      <a:pt x="0" y="31"/>
                    </a:lnTo>
                    <a:lnTo>
                      <a:pt x="0" y="36"/>
                    </a:lnTo>
                    <a:lnTo>
                      <a:pt x="0" y="36"/>
                    </a:lnTo>
                    <a:lnTo>
                      <a:pt x="0" y="41"/>
                    </a:lnTo>
                    <a:lnTo>
                      <a:pt x="0" y="41"/>
                    </a:lnTo>
                    <a:lnTo>
                      <a:pt x="0" y="46"/>
                    </a:lnTo>
                    <a:lnTo>
                      <a:pt x="0" y="46"/>
                    </a:lnTo>
                    <a:lnTo>
                      <a:pt x="0" y="51"/>
                    </a:lnTo>
                    <a:lnTo>
                      <a:pt x="0" y="56"/>
                    </a:lnTo>
                    <a:lnTo>
                      <a:pt x="0" y="56"/>
                    </a:lnTo>
                    <a:lnTo>
                      <a:pt x="0" y="61"/>
                    </a:lnTo>
                    <a:lnTo>
                      <a:pt x="0" y="61"/>
                    </a:lnTo>
                    <a:lnTo>
                      <a:pt x="0" y="66"/>
                    </a:lnTo>
                    <a:lnTo>
                      <a:pt x="0" y="66"/>
                    </a:lnTo>
                    <a:lnTo>
                      <a:pt x="0" y="71"/>
                    </a:lnTo>
                    <a:lnTo>
                      <a:pt x="0" y="71"/>
                    </a:lnTo>
                    <a:lnTo>
                      <a:pt x="0" y="76"/>
                    </a:lnTo>
                    <a:lnTo>
                      <a:pt x="0" y="76"/>
                    </a:lnTo>
                    <a:lnTo>
                      <a:pt x="0" y="76"/>
                    </a:lnTo>
                    <a:lnTo>
                      <a:pt x="0" y="81"/>
                    </a:lnTo>
                    <a:lnTo>
                      <a:pt x="0" y="81"/>
                    </a:lnTo>
                    <a:lnTo>
                      <a:pt x="0" y="86"/>
                    </a:lnTo>
                    <a:lnTo>
                      <a:pt x="0" y="86"/>
                    </a:lnTo>
                    <a:lnTo>
                      <a:pt x="0" y="86"/>
                    </a:lnTo>
                    <a:lnTo>
                      <a:pt x="0" y="86"/>
                    </a:lnTo>
                    <a:lnTo>
                      <a:pt x="0" y="91"/>
                    </a:lnTo>
                    <a:lnTo>
                      <a:pt x="0" y="91"/>
                    </a:lnTo>
                    <a:lnTo>
                      <a:pt x="0" y="91"/>
                    </a:lnTo>
                    <a:lnTo>
                      <a:pt x="0" y="91"/>
                    </a:lnTo>
                    <a:lnTo>
                      <a:pt x="0" y="91"/>
                    </a:lnTo>
                    <a:lnTo>
                      <a:pt x="0" y="91"/>
                    </a:lnTo>
                    <a:lnTo>
                      <a:pt x="0" y="91"/>
                    </a:lnTo>
                    <a:lnTo>
                      <a:pt x="395" y="8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85" name="Freeform 887">
                <a:extLst>
                  <a:ext uri="{FF2B5EF4-FFF2-40B4-BE49-F238E27FC236}">
                    <a16:creationId xmlns:a16="http://schemas.microsoft.com/office/drawing/2014/main" id="{02D62649-0874-98F5-47EF-B01D88D98159}"/>
                  </a:ext>
                </a:extLst>
              </p:cNvPr>
              <p:cNvSpPr>
                <a:spLocks/>
              </p:cNvSpPr>
              <p:nvPr/>
            </p:nvSpPr>
            <p:spPr bwMode="auto">
              <a:xfrm>
                <a:off x="1715" y="1979"/>
                <a:ext cx="213" cy="198"/>
              </a:xfrm>
              <a:custGeom>
                <a:avLst/>
                <a:gdLst>
                  <a:gd name="T0" fmla="*/ 61 w 213"/>
                  <a:gd name="T1" fmla="*/ 0 h 198"/>
                  <a:gd name="T2" fmla="*/ 61 w 213"/>
                  <a:gd name="T3" fmla="*/ 0 h 198"/>
                  <a:gd name="T4" fmla="*/ 56 w 213"/>
                  <a:gd name="T5" fmla="*/ 0 h 198"/>
                  <a:gd name="T6" fmla="*/ 51 w 213"/>
                  <a:gd name="T7" fmla="*/ 0 h 198"/>
                  <a:gd name="T8" fmla="*/ 46 w 213"/>
                  <a:gd name="T9" fmla="*/ 0 h 198"/>
                  <a:gd name="T10" fmla="*/ 41 w 213"/>
                  <a:gd name="T11" fmla="*/ 0 h 198"/>
                  <a:gd name="T12" fmla="*/ 35 w 213"/>
                  <a:gd name="T13" fmla="*/ 0 h 198"/>
                  <a:gd name="T14" fmla="*/ 35 w 213"/>
                  <a:gd name="T15" fmla="*/ 0 h 198"/>
                  <a:gd name="T16" fmla="*/ 30 w 213"/>
                  <a:gd name="T17" fmla="*/ 5 h 198"/>
                  <a:gd name="T18" fmla="*/ 25 w 213"/>
                  <a:gd name="T19" fmla="*/ 5 h 198"/>
                  <a:gd name="T20" fmla="*/ 20 w 213"/>
                  <a:gd name="T21" fmla="*/ 10 h 198"/>
                  <a:gd name="T22" fmla="*/ 15 w 213"/>
                  <a:gd name="T23" fmla="*/ 15 h 198"/>
                  <a:gd name="T24" fmla="*/ 10 w 213"/>
                  <a:gd name="T25" fmla="*/ 15 h 198"/>
                  <a:gd name="T26" fmla="*/ 10 w 213"/>
                  <a:gd name="T27" fmla="*/ 20 h 198"/>
                  <a:gd name="T28" fmla="*/ 5 w 213"/>
                  <a:gd name="T29" fmla="*/ 26 h 198"/>
                  <a:gd name="T30" fmla="*/ 5 w 213"/>
                  <a:gd name="T31" fmla="*/ 31 h 198"/>
                  <a:gd name="T32" fmla="*/ 0 w 213"/>
                  <a:gd name="T33" fmla="*/ 36 h 198"/>
                  <a:gd name="T34" fmla="*/ 0 w 213"/>
                  <a:gd name="T35" fmla="*/ 41 h 198"/>
                  <a:gd name="T36" fmla="*/ 0 w 213"/>
                  <a:gd name="T37" fmla="*/ 46 h 198"/>
                  <a:gd name="T38" fmla="*/ 0 w 213"/>
                  <a:gd name="T39" fmla="*/ 51 h 198"/>
                  <a:gd name="T40" fmla="*/ 0 w 213"/>
                  <a:gd name="T41" fmla="*/ 56 h 198"/>
                  <a:gd name="T42" fmla="*/ 0 w 213"/>
                  <a:gd name="T43" fmla="*/ 61 h 198"/>
                  <a:gd name="T44" fmla="*/ 5 w 213"/>
                  <a:gd name="T45" fmla="*/ 61 h 198"/>
                  <a:gd name="T46" fmla="*/ 5 w 213"/>
                  <a:gd name="T47" fmla="*/ 66 h 198"/>
                  <a:gd name="T48" fmla="*/ 10 w 213"/>
                  <a:gd name="T49" fmla="*/ 66 h 198"/>
                  <a:gd name="T50" fmla="*/ 157 w 213"/>
                  <a:gd name="T51" fmla="*/ 193 h 198"/>
                  <a:gd name="T52" fmla="*/ 152 w 213"/>
                  <a:gd name="T53" fmla="*/ 193 h 198"/>
                  <a:gd name="T54" fmla="*/ 152 w 213"/>
                  <a:gd name="T55" fmla="*/ 188 h 198"/>
                  <a:gd name="T56" fmla="*/ 152 w 213"/>
                  <a:gd name="T57" fmla="*/ 183 h 198"/>
                  <a:gd name="T58" fmla="*/ 147 w 213"/>
                  <a:gd name="T59" fmla="*/ 178 h 198"/>
                  <a:gd name="T60" fmla="*/ 147 w 213"/>
                  <a:gd name="T61" fmla="*/ 178 h 198"/>
                  <a:gd name="T62" fmla="*/ 147 w 213"/>
                  <a:gd name="T63" fmla="*/ 173 h 198"/>
                  <a:gd name="T64" fmla="*/ 152 w 213"/>
                  <a:gd name="T65" fmla="*/ 168 h 198"/>
                  <a:gd name="T66" fmla="*/ 152 w 213"/>
                  <a:gd name="T67" fmla="*/ 163 h 198"/>
                  <a:gd name="T68" fmla="*/ 152 w 213"/>
                  <a:gd name="T69" fmla="*/ 157 h 198"/>
                  <a:gd name="T70" fmla="*/ 157 w 213"/>
                  <a:gd name="T71" fmla="*/ 152 h 198"/>
                  <a:gd name="T72" fmla="*/ 162 w 213"/>
                  <a:gd name="T73" fmla="*/ 147 h 198"/>
                  <a:gd name="T74" fmla="*/ 162 w 213"/>
                  <a:gd name="T75" fmla="*/ 142 h 198"/>
                  <a:gd name="T76" fmla="*/ 167 w 213"/>
                  <a:gd name="T77" fmla="*/ 137 h 198"/>
                  <a:gd name="T78" fmla="*/ 172 w 213"/>
                  <a:gd name="T79" fmla="*/ 137 h 198"/>
                  <a:gd name="T80" fmla="*/ 178 w 213"/>
                  <a:gd name="T81" fmla="*/ 132 h 198"/>
                  <a:gd name="T82" fmla="*/ 183 w 213"/>
                  <a:gd name="T83" fmla="*/ 127 h 198"/>
                  <a:gd name="T84" fmla="*/ 188 w 213"/>
                  <a:gd name="T85" fmla="*/ 127 h 198"/>
                  <a:gd name="T86" fmla="*/ 188 w 213"/>
                  <a:gd name="T87" fmla="*/ 127 h 198"/>
                  <a:gd name="T88" fmla="*/ 193 w 213"/>
                  <a:gd name="T89" fmla="*/ 127 h 198"/>
                  <a:gd name="T90" fmla="*/ 198 w 213"/>
                  <a:gd name="T91" fmla="*/ 127 h 198"/>
                  <a:gd name="T92" fmla="*/ 203 w 213"/>
                  <a:gd name="T93" fmla="*/ 127 h 198"/>
                  <a:gd name="T94" fmla="*/ 208 w 213"/>
                  <a:gd name="T95" fmla="*/ 127 h 198"/>
                  <a:gd name="T96" fmla="*/ 213 w 213"/>
                  <a:gd name="T97" fmla="*/ 127 h 198"/>
                  <a:gd name="T98" fmla="*/ 213 w 213"/>
                  <a:gd name="T99" fmla="*/ 13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3" h="198">
                    <a:moveTo>
                      <a:pt x="66" y="5"/>
                    </a:moveTo>
                    <a:lnTo>
                      <a:pt x="61" y="0"/>
                    </a:lnTo>
                    <a:lnTo>
                      <a:pt x="61" y="0"/>
                    </a:lnTo>
                    <a:lnTo>
                      <a:pt x="61" y="0"/>
                    </a:lnTo>
                    <a:lnTo>
                      <a:pt x="56" y="0"/>
                    </a:lnTo>
                    <a:lnTo>
                      <a:pt x="56" y="0"/>
                    </a:lnTo>
                    <a:lnTo>
                      <a:pt x="51" y="0"/>
                    </a:lnTo>
                    <a:lnTo>
                      <a:pt x="51" y="0"/>
                    </a:lnTo>
                    <a:lnTo>
                      <a:pt x="51" y="0"/>
                    </a:lnTo>
                    <a:lnTo>
                      <a:pt x="46" y="0"/>
                    </a:lnTo>
                    <a:lnTo>
                      <a:pt x="46" y="0"/>
                    </a:lnTo>
                    <a:lnTo>
                      <a:pt x="41" y="0"/>
                    </a:lnTo>
                    <a:lnTo>
                      <a:pt x="41" y="0"/>
                    </a:lnTo>
                    <a:lnTo>
                      <a:pt x="35" y="0"/>
                    </a:lnTo>
                    <a:lnTo>
                      <a:pt x="35" y="0"/>
                    </a:lnTo>
                    <a:lnTo>
                      <a:pt x="35" y="0"/>
                    </a:lnTo>
                    <a:lnTo>
                      <a:pt x="30" y="0"/>
                    </a:lnTo>
                    <a:lnTo>
                      <a:pt x="30" y="5"/>
                    </a:lnTo>
                    <a:lnTo>
                      <a:pt x="25" y="5"/>
                    </a:lnTo>
                    <a:lnTo>
                      <a:pt x="25" y="5"/>
                    </a:lnTo>
                    <a:lnTo>
                      <a:pt x="20" y="5"/>
                    </a:lnTo>
                    <a:lnTo>
                      <a:pt x="20" y="10"/>
                    </a:lnTo>
                    <a:lnTo>
                      <a:pt x="15" y="10"/>
                    </a:lnTo>
                    <a:lnTo>
                      <a:pt x="15" y="15"/>
                    </a:lnTo>
                    <a:lnTo>
                      <a:pt x="15" y="15"/>
                    </a:lnTo>
                    <a:lnTo>
                      <a:pt x="10" y="15"/>
                    </a:lnTo>
                    <a:lnTo>
                      <a:pt x="10" y="20"/>
                    </a:lnTo>
                    <a:lnTo>
                      <a:pt x="10" y="20"/>
                    </a:lnTo>
                    <a:lnTo>
                      <a:pt x="5" y="26"/>
                    </a:lnTo>
                    <a:lnTo>
                      <a:pt x="5" y="26"/>
                    </a:lnTo>
                    <a:lnTo>
                      <a:pt x="5" y="31"/>
                    </a:lnTo>
                    <a:lnTo>
                      <a:pt x="5" y="31"/>
                    </a:lnTo>
                    <a:lnTo>
                      <a:pt x="0" y="36"/>
                    </a:lnTo>
                    <a:lnTo>
                      <a:pt x="0" y="36"/>
                    </a:lnTo>
                    <a:lnTo>
                      <a:pt x="0" y="41"/>
                    </a:lnTo>
                    <a:lnTo>
                      <a:pt x="0" y="41"/>
                    </a:lnTo>
                    <a:lnTo>
                      <a:pt x="0" y="41"/>
                    </a:lnTo>
                    <a:lnTo>
                      <a:pt x="0" y="46"/>
                    </a:lnTo>
                    <a:lnTo>
                      <a:pt x="0" y="46"/>
                    </a:lnTo>
                    <a:lnTo>
                      <a:pt x="0" y="51"/>
                    </a:lnTo>
                    <a:lnTo>
                      <a:pt x="0" y="51"/>
                    </a:lnTo>
                    <a:lnTo>
                      <a:pt x="0" y="56"/>
                    </a:lnTo>
                    <a:lnTo>
                      <a:pt x="0" y="56"/>
                    </a:lnTo>
                    <a:lnTo>
                      <a:pt x="0" y="61"/>
                    </a:lnTo>
                    <a:lnTo>
                      <a:pt x="0" y="61"/>
                    </a:lnTo>
                    <a:lnTo>
                      <a:pt x="5" y="61"/>
                    </a:lnTo>
                    <a:lnTo>
                      <a:pt x="5" y="66"/>
                    </a:lnTo>
                    <a:lnTo>
                      <a:pt x="5" y="66"/>
                    </a:lnTo>
                    <a:lnTo>
                      <a:pt x="5" y="66"/>
                    </a:lnTo>
                    <a:lnTo>
                      <a:pt x="10" y="66"/>
                    </a:lnTo>
                    <a:lnTo>
                      <a:pt x="157" y="198"/>
                    </a:lnTo>
                    <a:lnTo>
                      <a:pt x="157" y="193"/>
                    </a:lnTo>
                    <a:lnTo>
                      <a:pt x="152" y="193"/>
                    </a:lnTo>
                    <a:lnTo>
                      <a:pt x="152" y="193"/>
                    </a:lnTo>
                    <a:lnTo>
                      <a:pt x="152" y="188"/>
                    </a:lnTo>
                    <a:lnTo>
                      <a:pt x="152" y="188"/>
                    </a:lnTo>
                    <a:lnTo>
                      <a:pt x="152" y="188"/>
                    </a:lnTo>
                    <a:lnTo>
                      <a:pt x="152" y="183"/>
                    </a:lnTo>
                    <a:lnTo>
                      <a:pt x="152" y="183"/>
                    </a:lnTo>
                    <a:lnTo>
                      <a:pt x="147" y="178"/>
                    </a:lnTo>
                    <a:lnTo>
                      <a:pt x="147" y="178"/>
                    </a:lnTo>
                    <a:lnTo>
                      <a:pt x="147" y="178"/>
                    </a:lnTo>
                    <a:lnTo>
                      <a:pt x="147" y="173"/>
                    </a:lnTo>
                    <a:lnTo>
                      <a:pt x="147" y="173"/>
                    </a:lnTo>
                    <a:lnTo>
                      <a:pt x="152" y="168"/>
                    </a:lnTo>
                    <a:lnTo>
                      <a:pt x="152" y="168"/>
                    </a:lnTo>
                    <a:lnTo>
                      <a:pt x="152" y="163"/>
                    </a:lnTo>
                    <a:lnTo>
                      <a:pt x="152" y="163"/>
                    </a:lnTo>
                    <a:lnTo>
                      <a:pt x="152" y="157"/>
                    </a:lnTo>
                    <a:lnTo>
                      <a:pt x="152" y="157"/>
                    </a:lnTo>
                    <a:lnTo>
                      <a:pt x="157" y="152"/>
                    </a:lnTo>
                    <a:lnTo>
                      <a:pt x="157" y="152"/>
                    </a:lnTo>
                    <a:lnTo>
                      <a:pt x="157" y="147"/>
                    </a:lnTo>
                    <a:lnTo>
                      <a:pt x="162" y="147"/>
                    </a:lnTo>
                    <a:lnTo>
                      <a:pt x="162" y="142"/>
                    </a:lnTo>
                    <a:lnTo>
                      <a:pt x="162" y="142"/>
                    </a:lnTo>
                    <a:lnTo>
                      <a:pt x="167" y="142"/>
                    </a:lnTo>
                    <a:lnTo>
                      <a:pt x="167" y="137"/>
                    </a:lnTo>
                    <a:lnTo>
                      <a:pt x="167" y="137"/>
                    </a:lnTo>
                    <a:lnTo>
                      <a:pt x="172" y="137"/>
                    </a:lnTo>
                    <a:lnTo>
                      <a:pt x="172" y="132"/>
                    </a:lnTo>
                    <a:lnTo>
                      <a:pt x="178" y="132"/>
                    </a:lnTo>
                    <a:lnTo>
                      <a:pt x="178" y="132"/>
                    </a:lnTo>
                    <a:lnTo>
                      <a:pt x="183" y="127"/>
                    </a:lnTo>
                    <a:lnTo>
                      <a:pt x="183" y="127"/>
                    </a:lnTo>
                    <a:lnTo>
                      <a:pt x="188" y="127"/>
                    </a:lnTo>
                    <a:lnTo>
                      <a:pt x="188" y="127"/>
                    </a:lnTo>
                    <a:lnTo>
                      <a:pt x="188" y="127"/>
                    </a:lnTo>
                    <a:lnTo>
                      <a:pt x="193" y="127"/>
                    </a:lnTo>
                    <a:lnTo>
                      <a:pt x="193" y="127"/>
                    </a:lnTo>
                    <a:lnTo>
                      <a:pt x="198" y="127"/>
                    </a:lnTo>
                    <a:lnTo>
                      <a:pt x="198" y="127"/>
                    </a:lnTo>
                    <a:lnTo>
                      <a:pt x="203" y="127"/>
                    </a:lnTo>
                    <a:lnTo>
                      <a:pt x="203" y="127"/>
                    </a:lnTo>
                    <a:lnTo>
                      <a:pt x="203" y="127"/>
                    </a:lnTo>
                    <a:lnTo>
                      <a:pt x="208" y="127"/>
                    </a:lnTo>
                    <a:lnTo>
                      <a:pt x="208" y="127"/>
                    </a:lnTo>
                    <a:lnTo>
                      <a:pt x="213" y="127"/>
                    </a:lnTo>
                    <a:lnTo>
                      <a:pt x="213" y="127"/>
                    </a:lnTo>
                    <a:lnTo>
                      <a:pt x="213" y="132"/>
                    </a:lnTo>
                    <a:lnTo>
                      <a:pt x="66"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86" name="Oval 185">
                <a:extLst>
                  <a:ext uri="{FF2B5EF4-FFF2-40B4-BE49-F238E27FC236}">
                    <a16:creationId xmlns:a16="http://schemas.microsoft.com/office/drawing/2014/main" id="{103F0B27-DDDA-A8F4-51E3-B9F8525C7C22}"/>
                  </a:ext>
                </a:extLst>
              </p:cNvPr>
              <p:cNvSpPr>
                <a:spLocks noChangeArrowheads="1"/>
              </p:cNvSpPr>
              <p:nvPr/>
            </p:nvSpPr>
            <p:spPr bwMode="auto">
              <a:xfrm>
                <a:off x="847" y="1807"/>
                <a:ext cx="300" cy="29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87" name="Freeform 889">
                <a:extLst>
                  <a:ext uri="{FF2B5EF4-FFF2-40B4-BE49-F238E27FC236}">
                    <a16:creationId xmlns:a16="http://schemas.microsoft.com/office/drawing/2014/main" id="{5FA0D76C-368F-658B-E368-A6090311BE8D}"/>
                  </a:ext>
                </a:extLst>
              </p:cNvPr>
              <p:cNvSpPr>
                <a:spLocks/>
              </p:cNvSpPr>
              <p:nvPr/>
            </p:nvSpPr>
            <p:spPr bwMode="auto">
              <a:xfrm>
                <a:off x="766" y="1989"/>
                <a:ext cx="203" cy="203"/>
              </a:xfrm>
              <a:custGeom>
                <a:avLst/>
                <a:gdLst>
                  <a:gd name="T0" fmla="*/ 198 w 203"/>
                  <a:gd name="T1" fmla="*/ 66 h 203"/>
                  <a:gd name="T2" fmla="*/ 203 w 203"/>
                  <a:gd name="T3" fmla="*/ 66 h 203"/>
                  <a:gd name="T4" fmla="*/ 203 w 203"/>
                  <a:gd name="T5" fmla="*/ 61 h 203"/>
                  <a:gd name="T6" fmla="*/ 203 w 203"/>
                  <a:gd name="T7" fmla="*/ 56 h 203"/>
                  <a:gd name="T8" fmla="*/ 203 w 203"/>
                  <a:gd name="T9" fmla="*/ 51 h 203"/>
                  <a:gd name="T10" fmla="*/ 203 w 203"/>
                  <a:gd name="T11" fmla="*/ 46 h 203"/>
                  <a:gd name="T12" fmla="*/ 203 w 203"/>
                  <a:gd name="T13" fmla="*/ 41 h 203"/>
                  <a:gd name="T14" fmla="*/ 203 w 203"/>
                  <a:gd name="T15" fmla="*/ 36 h 203"/>
                  <a:gd name="T16" fmla="*/ 198 w 203"/>
                  <a:gd name="T17" fmla="*/ 31 h 203"/>
                  <a:gd name="T18" fmla="*/ 198 w 203"/>
                  <a:gd name="T19" fmla="*/ 26 h 203"/>
                  <a:gd name="T20" fmla="*/ 193 w 203"/>
                  <a:gd name="T21" fmla="*/ 26 h 203"/>
                  <a:gd name="T22" fmla="*/ 193 w 203"/>
                  <a:gd name="T23" fmla="*/ 21 h 203"/>
                  <a:gd name="T24" fmla="*/ 188 w 203"/>
                  <a:gd name="T25" fmla="*/ 16 h 203"/>
                  <a:gd name="T26" fmla="*/ 183 w 203"/>
                  <a:gd name="T27" fmla="*/ 10 h 203"/>
                  <a:gd name="T28" fmla="*/ 178 w 203"/>
                  <a:gd name="T29" fmla="*/ 10 h 203"/>
                  <a:gd name="T30" fmla="*/ 173 w 203"/>
                  <a:gd name="T31" fmla="*/ 5 h 203"/>
                  <a:gd name="T32" fmla="*/ 168 w 203"/>
                  <a:gd name="T33" fmla="*/ 5 h 203"/>
                  <a:gd name="T34" fmla="*/ 163 w 203"/>
                  <a:gd name="T35" fmla="*/ 0 h 203"/>
                  <a:gd name="T36" fmla="*/ 157 w 203"/>
                  <a:gd name="T37" fmla="*/ 0 h 203"/>
                  <a:gd name="T38" fmla="*/ 152 w 203"/>
                  <a:gd name="T39" fmla="*/ 0 h 203"/>
                  <a:gd name="T40" fmla="*/ 152 w 203"/>
                  <a:gd name="T41" fmla="*/ 0 h 203"/>
                  <a:gd name="T42" fmla="*/ 147 w 203"/>
                  <a:gd name="T43" fmla="*/ 0 h 203"/>
                  <a:gd name="T44" fmla="*/ 142 w 203"/>
                  <a:gd name="T45" fmla="*/ 5 h 203"/>
                  <a:gd name="T46" fmla="*/ 137 w 203"/>
                  <a:gd name="T47" fmla="*/ 5 h 203"/>
                  <a:gd name="T48" fmla="*/ 137 w 203"/>
                  <a:gd name="T49" fmla="*/ 5 h 203"/>
                  <a:gd name="T50" fmla="*/ 0 w 203"/>
                  <a:gd name="T51" fmla="*/ 142 h 203"/>
                  <a:gd name="T52" fmla="*/ 5 w 203"/>
                  <a:gd name="T53" fmla="*/ 137 h 203"/>
                  <a:gd name="T54" fmla="*/ 5 w 203"/>
                  <a:gd name="T55" fmla="*/ 137 h 203"/>
                  <a:gd name="T56" fmla="*/ 10 w 203"/>
                  <a:gd name="T57" fmla="*/ 137 h 203"/>
                  <a:gd name="T58" fmla="*/ 15 w 203"/>
                  <a:gd name="T59" fmla="*/ 137 h 203"/>
                  <a:gd name="T60" fmla="*/ 20 w 203"/>
                  <a:gd name="T61" fmla="*/ 137 h 203"/>
                  <a:gd name="T62" fmla="*/ 26 w 203"/>
                  <a:gd name="T63" fmla="*/ 137 h 203"/>
                  <a:gd name="T64" fmla="*/ 31 w 203"/>
                  <a:gd name="T65" fmla="*/ 137 h 203"/>
                  <a:gd name="T66" fmla="*/ 36 w 203"/>
                  <a:gd name="T67" fmla="*/ 137 h 203"/>
                  <a:gd name="T68" fmla="*/ 41 w 203"/>
                  <a:gd name="T69" fmla="*/ 142 h 203"/>
                  <a:gd name="T70" fmla="*/ 46 w 203"/>
                  <a:gd name="T71" fmla="*/ 142 h 203"/>
                  <a:gd name="T72" fmla="*/ 51 w 203"/>
                  <a:gd name="T73" fmla="*/ 147 h 203"/>
                  <a:gd name="T74" fmla="*/ 56 w 203"/>
                  <a:gd name="T75" fmla="*/ 153 h 203"/>
                  <a:gd name="T76" fmla="*/ 56 w 203"/>
                  <a:gd name="T77" fmla="*/ 158 h 203"/>
                  <a:gd name="T78" fmla="*/ 61 w 203"/>
                  <a:gd name="T79" fmla="*/ 163 h 203"/>
                  <a:gd name="T80" fmla="*/ 61 w 203"/>
                  <a:gd name="T81" fmla="*/ 163 h 203"/>
                  <a:gd name="T82" fmla="*/ 66 w 203"/>
                  <a:gd name="T83" fmla="*/ 168 h 203"/>
                  <a:gd name="T84" fmla="*/ 66 w 203"/>
                  <a:gd name="T85" fmla="*/ 173 h 203"/>
                  <a:gd name="T86" fmla="*/ 66 w 203"/>
                  <a:gd name="T87" fmla="*/ 178 h 203"/>
                  <a:gd name="T88" fmla="*/ 71 w 203"/>
                  <a:gd name="T89" fmla="*/ 183 h 203"/>
                  <a:gd name="T90" fmla="*/ 66 w 203"/>
                  <a:gd name="T91" fmla="*/ 188 h 203"/>
                  <a:gd name="T92" fmla="*/ 66 w 203"/>
                  <a:gd name="T93" fmla="*/ 193 h 203"/>
                  <a:gd name="T94" fmla="*/ 66 w 203"/>
                  <a:gd name="T95" fmla="*/ 198 h 203"/>
                  <a:gd name="T96" fmla="*/ 66 w 203"/>
                  <a:gd name="T97" fmla="*/ 203 h 203"/>
                  <a:gd name="T98" fmla="*/ 61 w 203"/>
                  <a:gd name="T9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3" h="203">
                    <a:moveTo>
                      <a:pt x="198" y="71"/>
                    </a:moveTo>
                    <a:lnTo>
                      <a:pt x="198" y="66"/>
                    </a:lnTo>
                    <a:lnTo>
                      <a:pt x="198" y="66"/>
                    </a:lnTo>
                    <a:lnTo>
                      <a:pt x="203" y="66"/>
                    </a:lnTo>
                    <a:lnTo>
                      <a:pt x="203" y="61"/>
                    </a:lnTo>
                    <a:lnTo>
                      <a:pt x="203" y="61"/>
                    </a:lnTo>
                    <a:lnTo>
                      <a:pt x="203" y="56"/>
                    </a:lnTo>
                    <a:lnTo>
                      <a:pt x="203" y="56"/>
                    </a:lnTo>
                    <a:lnTo>
                      <a:pt x="203" y="56"/>
                    </a:lnTo>
                    <a:lnTo>
                      <a:pt x="203" y="51"/>
                    </a:lnTo>
                    <a:lnTo>
                      <a:pt x="203" y="51"/>
                    </a:lnTo>
                    <a:lnTo>
                      <a:pt x="203" y="46"/>
                    </a:lnTo>
                    <a:lnTo>
                      <a:pt x="203" y="46"/>
                    </a:lnTo>
                    <a:lnTo>
                      <a:pt x="203" y="41"/>
                    </a:lnTo>
                    <a:lnTo>
                      <a:pt x="203" y="41"/>
                    </a:lnTo>
                    <a:lnTo>
                      <a:pt x="203" y="36"/>
                    </a:lnTo>
                    <a:lnTo>
                      <a:pt x="203" y="36"/>
                    </a:lnTo>
                    <a:lnTo>
                      <a:pt x="198" y="31"/>
                    </a:lnTo>
                    <a:lnTo>
                      <a:pt x="198" y="31"/>
                    </a:lnTo>
                    <a:lnTo>
                      <a:pt x="198" y="26"/>
                    </a:lnTo>
                    <a:lnTo>
                      <a:pt x="198" y="26"/>
                    </a:lnTo>
                    <a:lnTo>
                      <a:pt x="193" y="26"/>
                    </a:lnTo>
                    <a:lnTo>
                      <a:pt x="193" y="21"/>
                    </a:lnTo>
                    <a:lnTo>
                      <a:pt x="193" y="21"/>
                    </a:lnTo>
                    <a:lnTo>
                      <a:pt x="188" y="16"/>
                    </a:lnTo>
                    <a:lnTo>
                      <a:pt x="188" y="16"/>
                    </a:lnTo>
                    <a:lnTo>
                      <a:pt x="188" y="16"/>
                    </a:lnTo>
                    <a:lnTo>
                      <a:pt x="183" y="10"/>
                    </a:lnTo>
                    <a:lnTo>
                      <a:pt x="183" y="10"/>
                    </a:lnTo>
                    <a:lnTo>
                      <a:pt x="178" y="10"/>
                    </a:lnTo>
                    <a:lnTo>
                      <a:pt x="178" y="5"/>
                    </a:lnTo>
                    <a:lnTo>
                      <a:pt x="173" y="5"/>
                    </a:lnTo>
                    <a:lnTo>
                      <a:pt x="173" y="5"/>
                    </a:lnTo>
                    <a:lnTo>
                      <a:pt x="168" y="5"/>
                    </a:lnTo>
                    <a:lnTo>
                      <a:pt x="168" y="0"/>
                    </a:lnTo>
                    <a:lnTo>
                      <a:pt x="163" y="0"/>
                    </a:lnTo>
                    <a:lnTo>
                      <a:pt x="163" y="0"/>
                    </a:lnTo>
                    <a:lnTo>
                      <a:pt x="157" y="0"/>
                    </a:lnTo>
                    <a:lnTo>
                      <a:pt x="157" y="0"/>
                    </a:lnTo>
                    <a:lnTo>
                      <a:pt x="152" y="0"/>
                    </a:lnTo>
                    <a:lnTo>
                      <a:pt x="152" y="0"/>
                    </a:lnTo>
                    <a:lnTo>
                      <a:pt x="152" y="0"/>
                    </a:lnTo>
                    <a:lnTo>
                      <a:pt x="147" y="0"/>
                    </a:lnTo>
                    <a:lnTo>
                      <a:pt x="147" y="0"/>
                    </a:lnTo>
                    <a:lnTo>
                      <a:pt x="142" y="0"/>
                    </a:lnTo>
                    <a:lnTo>
                      <a:pt x="142" y="5"/>
                    </a:lnTo>
                    <a:lnTo>
                      <a:pt x="142" y="5"/>
                    </a:lnTo>
                    <a:lnTo>
                      <a:pt x="137" y="5"/>
                    </a:lnTo>
                    <a:lnTo>
                      <a:pt x="137" y="5"/>
                    </a:lnTo>
                    <a:lnTo>
                      <a:pt x="137" y="5"/>
                    </a:lnTo>
                    <a:lnTo>
                      <a:pt x="0" y="142"/>
                    </a:lnTo>
                    <a:lnTo>
                      <a:pt x="0" y="142"/>
                    </a:lnTo>
                    <a:lnTo>
                      <a:pt x="0" y="137"/>
                    </a:lnTo>
                    <a:lnTo>
                      <a:pt x="5" y="137"/>
                    </a:lnTo>
                    <a:lnTo>
                      <a:pt x="5" y="137"/>
                    </a:lnTo>
                    <a:lnTo>
                      <a:pt x="5" y="137"/>
                    </a:lnTo>
                    <a:lnTo>
                      <a:pt x="10" y="137"/>
                    </a:lnTo>
                    <a:lnTo>
                      <a:pt x="10" y="137"/>
                    </a:lnTo>
                    <a:lnTo>
                      <a:pt x="15" y="137"/>
                    </a:lnTo>
                    <a:lnTo>
                      <a:pt x="15" y="137"/>
                    </a:lnTo>
                    <a:lnTo>
                      <a:pt x="20" y="137"/>
                    </a:lnTo>
                    <a:lnTo>
                      <a:pt x="20" y="137"/>
                    </a:lnTo>
                    <a:lnTo>
                      <a:pt x="26" y="137"/>
                    </a:lnTo>
                    <a:lnTo>
                      <a:pt x="26" y="137"/>
                    </a:lnTo>
                    <a:lnTo>
                      <a:pt x="31" y="137"/>
                    </a:lnTo>
                    <a:lnTo>
                      <a:pt x="31" y="137"/>
                    </a:lnTo>
                    <a:lnTo>
                      <a:pt x="36" y="137"/>
                    </a:lnTo>
                    <a:lnTo>
                      <a:pt x="36" y="137"/>
                    </a:lnTo>
                    <a:lnTo>
                      <a:pt x="36" y="142"/>
                    </a:lnTo>
                    <a:lnTo>
                      <a:pt x="41" y="142"/>
                    </a:lnTo>
                    <a:lnTo>
                      <a:pt x="41" y="142"/>
                    </a:lnTo>
                    <a:lnTo>
                      <a:pt x="46" y="142"/>
                    </a:lnTo>
                    <a:lnTo>
                      <a:pt x="46" y="147"/>
                    </a:lnTo>
                    <a:lnTo>
                      <a:pt x="51" y="147"/>
                    </a:lnTo>
                    <a:lnTo>
                      <a:pt x="51" y="147"/>
                    </a:lnTo>
                    <a:lnTo>
                      <a:pt x="56" y="153"/>
                    </a:lnTo>
                    <a:lnTo>
                      <a:pt x="56" y="153"/>
                    </a:lnTo>
                    <a:lnTo>
                      <a:pt x="56" y="158"/>
                    </a:lnTo>
                    <a:lnTo>
                      <a:pt x="61" y="158"/>
                    </a:lnTo>
                    <a:lnTo>
                      <a:pt x="61" y="163"/>
                    </a:lnTo>
                    <a:lnTo>
                      <a:pt x="61" y="163"/>
                    </a:lnTo>
                    <a:lnTo>
                      <a:pt x="61" y="163"/>
                    </a:lnTo>
                    <a:lnTo>
                      <a:pt x="66" y="168"/>
                    </a:lnTo>
                    <a:lnTo>
                      <a:pt x="66" y="168"/>
                    </a:lnTo>
                    <a:lnTo>
                      <a:pt x="66" y="173"/>
                    </a:lnTo>
                    <a:lnTo>
                      <a:pt x="66" y="173"/>
                    </a:lnTo>
                    <a:lnTo>
                      <a:pt x="66" y="178"/>
                    </a:lnTo>
                    <a:lnTo>
                      <a:pt x="66" y="178"/>
                    </a:lnTo>
                    <a:lnTo>
                      <a:pt x="71" y="183"/>
                    </a:lnTo>
                    <a:lnTo>
                      <a:pt x="71" y="183"/>
                    </a:lnTo>
                    <a:lnTo>
                      <a:pt x="71" y="188"/>
                    </a:lnTo>
                    <a:lnTo>
                      <a:pt x="66" y="188"/>
                    </a:lnTo>
                    <a:lnTo>
                      <a:pt x="66" y="193"/>
                    </a:lnTo>
                    <a:lnTo>
                      <a:pt x="66" y="193"/>
                    </a:lnTo>
                    <a:lnTo>
                      <a:pt x="66" y="193"/>
                    </a:lnTo>
                    <a:lnTo>
                      <a:pt x="66" y="198"/>
                    </a:lnTo>
                    <a:lnTo>
                      <a:pt x="66" y="198"/>
                    </a:lnTo>
                    <a:lnTo>
                      <a:pt x="66" y="203"/>
                    </a:lnTo>
                    <a:lnTo>
                      <a:pt x="61" y="203"/>
                    </a:lnTo>
                    <a:lnTo>
                      <a:pt x="61" y="203"/>
                    </a:lnTo>
                    <a:lnTo>
                      <a:pt x="198" y="7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88" name="Oval 187">
                <a:extLst>
                  <a:ext uri="{FF2B5EF4-FFF2-40B4-BE49-F238E27FC236}">
                    <a16:creationId xmlns:a16="http://schemas.microsoft.com/office/drawing/2014/main" id="{8D161615-2611-824B-C8B0-9C14EBE42E37}"/>
                  </a:ext>
                </a:extLst>
              </p:cNvPr>
              <p:cNvSpPr>
                <a:spLocks noChangeArrowheads="1"/>
              </p:cNvSpPr>
              <p:nvPr/>
            </p:nvSpPr>
            <p:spPr bwMode="auto">
              <a:xfrm>
                <a:off x="2999" y="2086"/>
                <a:ext cx="269" cy="26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189" name="Freeform 891">
                <a:extLst>
                  <a:ext uri="{FF2B5EF4-FFF2-40B4-BE49-F238E27FC236}">
                    <a16:creationId xmlns:a16="http://schemas.microsoft.com/office/drawing/2014/main" id="{C3F02CFB-C935-5006-6002-BC2F732E32E9}"/>
                  </a:ext>
                </a:extLst>
              </p:cNvPr>
              <p:cNvSpPr>
                <a:spLocks/>
              </p:cNvSpPr>
              <p:nvPr/>
            </p:nvSpPr>
            <p:spPr bwMode="auto">
              <a:xfrm>
                <a:off x="3125" y="2101"/>
                <a:ext cx="158" cy="142"/>
              </a:xfrm>
              <a:custGeom>
                <a:avLst/>
                <a:gdLst>
                  <a:gd name="T0" fmla="*/ 16 w 158"/>
                  <a:gd name="T1" fmla="*/ 66 h 142"/>
                  <a:gd name="T2" fmla="*/ 11 w 158"/>
                  <a:gd name="T3" fmla="*/ 71 h 142"/>
                  <a:gd name="T4" fmla="*/ 11 w 158"/>
                  <a:gd name="T5" fmla="*/ 76 h 142"/>
                  <a:gd name="T6" fmla="*/ 6 w 158"/>
                  <a:gd name="T7" fmla="*/ 76 h 142"/>
                  <a:gd name="T8" fmla="*/ 6 w 158"/>
                  <a:gd name="T9" fmla="*/ 81 h 142"/>
                  <a:gd name="T10" fmla="*/ 0 w 158"/>
                  <a:gd name="T11" fmla="*/ 86 h 142"/>
                  <a:gd name="T12" fmla="*/ 0 w 158"/>
                  <a:gd name="T13" fmla="*/ 91 h 142"/>
                  <a:gd name="T14" fmla="*/ 0 w 158"/>
                  <a:gd name="T15" fmla="*/ 96 h 142"/>
                  <a:gd name="T16" fmla="*/ 0 w 158"/>
                  <a:gd name="T17" fmla="*/ 106 h 142"/>
                  <a:gd name="T18" fmla="*/ 0 w 158"/>
                  <a:gd name="T19" fmla="*/ 112 h 142"/>
                  <a:gd name="T20" fmla="*/ 6 w 158"/>
                  <a:gd name="T21" fmla="*/ 117 h 142"/>
                  <a:gd name="T22" fmla="*/ 6 w 158"/>
                  <a:gd name="T23" fmla="*/ 122 h 142"/>
                  <a:gd name="T24" fmla="*/ 11 w 158"/>
                  <a:gd name="T25" fmla="*/ 122 h 142"/>
                  <a:gd name="T26" fmla="*/ 11 w 158"/>
                  <a:gd name="T27" fmla="*/ 127 h 142"/>
                  <a:gd name="T28" fmla="*/ 16 w 158"/>
                  <a:gd name="T29" fmla="*/ 132 h 142"/>
                  <a:gd name="T30" fmla="*/ 21 w 158"/>
                  <a:gd name="T31" fmla="*/ 137 h 142"/>
                  <a:gd name="T32" fmla="*/ 26 w 158"/>
                  <a:gd name="T33" fmla="*/ 137 h 142"/>
                  <a:gd name="T34" fmla="*/ 31 w 158"/>
                  <a:gd name="T35" fmla="*/ 142 h 142"/>
                  <a:gd name="T36" fmla="*/ 36 w 158"/>
                  <a:gd name="T37" fmla="*/ 142 h 142"/>
                  <a:gd name="T38" fmla="*/ 41 w 158"/>
                  <a:gd name="T39" fmla="*/ 142 h 142"/>
                  <a:gd name="T40" fmla="*/ 46 w 158"/>
                  <a:gd name="T41" fmla="*/ 142 h 142"/>
                  <a:gd name="T42" fmla="*/ 51 w 158"/>
                  <a:gd name="T43" fmla="*/ 142 h 142"/>
                  <a:gd name="T44" fmla="*/ 56 w 158"/>
                  <a:gd name="T45" fmla="*/ 142 h 142"/>
                  <a:gd name="T46" fmla="*/ 61 w 158"/>
                  <a:gd name="T47" fmla="*/ 137 h 142"/>
                  <a:gd name="T48" fmla="*/ 66 w 158"/>
                  <a:gd name="T49" fmla="*/ 137 h 142"/>
                  <a:gd name="T50" fmla="*/ 158 w 158"/>
                  <a:gd name="T51" fmla="*/ 71 h 142"/>
                  <a:gd name="T52" fmla="*/ 153 w 158"/>
                  <a:gd name="T53" fmla="*/ 76 h 142"/>
                  <a:gd name="T54" fmla="*/ 148 w 158"/>
                  <a:gd name="T55" fmla="*/ 76 h 142"/>
                  <a:gd name="T56" fmla="*/ 143 w 158"/>
                  <a:gd name="T57" fmla="*/ 76 h 142"/>
                  <a:gd name="T58" fmla="*/ 137 w 158"/>
                  <a:gd name="T59" fmla="*/ 81 h 142"/>
                  <a:gd name="T60" fmla="*/ 132 w 158"/>
                  <a:gd name="T61" fmla="*/ 76 h 142"/>
                  <a:gd name="T62" fmla="*/ 127 w 158"/>
                  <a:gd name="T63" fmla="*/ 76 h 142"/>
                  <a:gd name="T64" fmla="*/ 122 w 158"/>
                  <a:gd name="T65" fmla="*/ 76 h 142"/>
                  <a:gd name="T66" fmla="*/ 117 w 158"/>
                  <a:gd name="T67" fmla="*/ 71 h 142"/>
                  <a:gd name="T68" fmla="*/ 112 w 158"/>
                  <a:gd name="T69" fmla="*/ 71 h 142"/>
                  <a:gd name="T70" fmla="*/ 107 w 158"/>
                  <a:gd name="T71" fmla="*/ 66 h 142"/>
                  <a:gd name="T72" fmla="*/ 102 w 158"/>
                  <a:gd name="T73" fmla="*/ 61 h 142"/>
                  <a:gd name="T74" fmla="*/ 102 w 158"/>
                  <a:gd name="T75" fmla="*/ 56 h 142"/>
                  <a:gd name="T76" fmla="*/ 97 w 158"/>
                  <a:gd name="T77" fmla="*/ 56 h 142"/>
                  <a:gd name="T78" fmla="*/ 97 w 158"/>
                  <a:gd name="T79" fmla="*/ 51 h 142"/>
                  <a:gd name="T80" fmla="*/ 92 w 158"/>
                  <a:gd name="T81" fmla="*/ 41 h 142"/>
                  <a:gd name="T82" fmla="*/ 92 w 158"/>
                  <a:gd name="T83" fmla="*/ 35 h 142"/>
                  <a:gd name="T84" fmla="*/ 92 w 158"/>
                  <a:gd name="T85" fmla="*/ 30 h 142"/>
                  <a:gd name="T86" fmla="*/ 92 w 158"/>
                  <a:gd name="T87" fmla="*/ 25 h 142"/>
                  <a:gd name="T88" fmla="*/ 92 w 158"/>
                  <a:gd name="T89" fmla="*/ 20 h 142"/>
                  <a:gd name="T90" fmla="*/ 97 w 158"/>
                  <a:gd name="T91" fmla="*/ 15 h 142"/>
                  <a:gd name="T92" fmla="*/ 97 w 158"/>
                  <a:gd name="T93" fmla="*/ 10 h 142"/>
                  <a:gd name="T94" fmla="*/ 102 w 158"/>
                  <a:gd name="T95" fmla="*/ 5 h 142"/>
                  <a:gd name="T96" fmla="*/ 107 w 158"/>
                  <a:gd name="T97" fmla="*/ 5 h 142"/>
                  <a:gd name="T98" fmla="*/ 112 w 158"/>
                  <a:gd name="T9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8" h="142">
                    <a:moveTo>
                      <a:pt x="16" y="66"/>
                    </a:moveTo>
                    <a:lnTo>
                      <a:pt x="16" y="66"/>
                    </a:lnTo>
                    <a:lnTo>
                      <a:pt x="16" y="66"/>
                    </a:lnTo>
                    <a:lnTo>
                      <a:pt x="11" y="71"/>
                    </a:lnTo>
                    <a:lnTo>
                      <a:pt x="11" y="71"/>
                    </a:lnTo>
                    <a:lnTo>
                      <a:pt x="11" y="76"/>
                    </a:lnTo>
                    <a:lnTo>
                      <a:pt x="6" y="76"/>
                    </a:lnTo>
                    <a:lnTo>
                      <a:pt x="6" y="76"/>
                    </a:lnTo>
                    <a:lnTo>
                      <a:pt x="6" y="81"/>
                    </a:lnTo>
                    <a:lnTo>
                      <a:pt x="6" y="81"/>
                    </a:lnTo>
                    <a:lnTo>
                      <a:pt x="0" y="86"/>
                    </a:lnTo>
                    <a:lnTo>
                      <a:pt x="0" y="86"/>
                    </a:lnTo>
                    <a:lnTo>
                      <a:pt x="0" y="91"/>
                    </a:lnTo>
                    <a:lnTo>
                      <a:pt x="0" y="91"/>
                    </a:lnTo>
                    <a:lnTo>
                      <a:pt x="0" y="96"/>
                    </a:lnTo>
                    <a:lnTo>
                      <a:pt x="0" y="96"/>
                    </a:lnTo>
                    <a:lnTo>
                      <a:pt x="0" y="101"/>
                    </a:lnTo>
                    <a:lnTo>
                      <a:pt x="0" y="106"/>
                    </a:lnTo>
                    <a:lnTo>
                      <a:pt x="0" y="106"/>
                    </a:lnTo>
                    <a:lnTo>
                      <a:pt x="0" y="112"/>
                    </a:lnTo>
                    <a:lnTo>
                      <a:pt x="6" y="112"/>
                    </a:lnTo>
                    <a:lnTo>
                      <a:pt x="6" y="117"/>
                    </a:lnTo>
                    <a:lnTo>
                      <a:pt x="6" y="117"/>
                    </a:lnTo>
                    <a:lnTo>
                      <a:pt x="6" y="122"/>
                    </a:lnTo>
                    <a:lnTo>
                      <a:pt x="6" y="122"/>
                    </a:lnTo>
                    <a:lnTo>
                      <a:pt x="11" y="122"/>
                    </a:lnTo>
                    <a:lnTo>
                      <a:pt x="11" y="127"/>
                    </a:lnTo>
                    <a:lnTo>
                      <a:pt x="11" y="127"/>
                    </a:lnTo>
                    <a:lnTo>
                      <a:pt x="16" y="132"/>
                    </a:lnTo>
                    <a:lnTo>
                      <a:pt x="16" y="132"/>
                    </a:lnTo>
                    <a:lnTo>
                      <a:pt x="21" y="132"/>
                    </a:lnTo>
                    <a:lnTo>
                      <a:pt x="21" y="137"/>
                    </a:lnTo>
                    <a:lnTo>
                      <a:pt x="26" y="137"/>
                    </a:lnTo>
                    <a:lnTo>
                      <a:pt x="26" y="137"/>
                    </a:lnTo>
                    <a:lnTo>
                      <a:pt x="31" y="137"/>
                    </a:lnTo>
                    <a:lnTo>
                      <a:pt x="31" y="142"/>
                    </a:lnTo>
                    <a:lnTo>
                      <a:pt x="36" y="142"/>
                    </a:lnTo>
                    <a:lnTo>
                      <a:pt x="36" y="142"/>
                    </a:lnTo>
                    <a:lnTo>
                      <a:pt x="41" y="142"/>
                    </a:lnTo>
                    <a:lnTo>
                      <a:pt x="41" y="142"/>
                    </a:lnTo>
                    <a:lnTo>
                      <a:pt x="46" y="142"/>
                    </a:lnTo>
                    <a:lnTo>
                      <a:pt x="46" y="142"/>
                    </a:lnTo>
                    <a:lnTo>
                      <a:pt x="51" y="142"/>
                    </a:lnTo>
                    <a:lnTo>
                      <a:pt x="51" y="142"/>
                    </a:lnTo>
                    <a:lnTo>
                      <a:pt x="56" y="142"/>
                    </a:lnTo>
                    <a:lnTo>
                      <a:pt x="56" y="142"/>
                    </a:lnTo>
                    <a:lnTo>
                      <a:pt x="61" y="137"/>
                    </a:lnTo>
                    <a:lnTo>
                      <a:pt x="61" y="137"/>
                    </a:lnTo>
                    <a:lnTo>
                      <a:pt x="66" y="137"/>
                    </a:lnTo>
                    <a:lnTo>
                      <a:pt x="66" y="137"/>
                    </a:lnTo>
                    <a:lnTo>
                      <a:pt x="158" y="71"/>
                    </a:lnTo>
                    <a:lnTo>
                      <a:pt x="158" y="71"/>
                    </a:lnTo>
                    <a:lnTo>
                      <a:pt x="153" y="76"/>
                    </a:lnTo>
                    <a:lnTo>
                      <a:pt x="153" y="76"/>
                    </a:lnTo>
                    <a:lnTo>
                      <a:pt x="148" y="76"/>
                    </a:lnTo>
                    <a:lnTo>
                      <a:pt x="148" y="76"/>
                    </a:lnTo>
                    <a:lnTo>
                      <a:pt x="143" y="76"/>
                    </a:lnTo>
                    <a:lnTo>
                      <a:pt x="143" y="76"/>
                    </a:lnTo>
                    <a:lnTo>
                      <a:pt x="137" y="81"/>
                    </a:lnTo>
                    <a:lnTo>
                      <a:pt x="137" y="81"/>
                    </a:lnTo>
                    <a:lnTo>
                      <a:pt x="132" y="81"/>
                    </a:lnTo>
                    <a:lnTo>
                      <a:pt x="132" y="76"/>
                    </a:lnTo>
                    <a:lnTo>
                      <a:pt x="127" y="76"/>
                    </a:lnTo>
                    <a:lnTo>
                      <a:pt x="127" y="76"/>
                    </a:lnTo>
                    <a:lnTo>
                      <a:pt x="122" y="76"/>
                    </a:lnTo>
                    <a:lnTo>
                      <a:pt x="122" y="76"/>
                    </a:lnTo>
                    <a:lnTo>
                      <a:pt x="117" y="76"/>
                    </a:lnTo>
                    <a:lnTo>
                      <a:pt x="117" y="71"/>
                    </a:lnTo>
                    <a:lnTo>
                      <a:pt x="112" y="71"/>
                    </a:lnTo>
                    <a:lnTo>
                      <a:pt x="112" y="71"/>
                    </a:lnTo>
                    <a:lnTo>
                      <a:pt x="107" y="71"/>
                    </a:lnTo>
                    <a:lnTo>
                      <a:pt x="107" y="66"/>
                    </a:lnTo>
                    <a:lnTo>
                      <a:pt x="107" y="66"/>
                    </a:lnTo>
                    <a:lnTo>
                      <a:pt x="102" y="61"/>
                    </a:lnTo>
                    <a:lnTo>
                      <a:pt x="102" y="61"/>
                    </a:lnTo>
                    <a:lnTo>
                      <a:pt x="102" y="56"/>
                    </a:lnTo>
                    <a:lnTo>
                      <a:pt x="97" y="56"/>
                    </a:lnTo>
                    <a:lnTo>
                      <a:pt x="97" y="56"/>
                    </a:lnTo>
                    <a:lnTo>
                      <a:pt x="97" y="51"/>
                    </a:lnTo>
                    <a:lnTo>
                      <a:pt x="97" y="51"/>
                    </a:lnTo>
                    <a:lnTo>
                      <a:pt x="92" y="46"/>
                    </a:lnTo>
                    <a:lnTo>
                      <a:pt x="92" y="41"/>
                    </a:lnTo>
                    <a:lnTo>
                      <a:pt x="92" y="41"/>
                    </a:lnTo>
                    <a:lnTo>
                      <a:pt x="92" y="35"/>
                    </a:lnTo>
                    <a:lnTo>
                      <a:pt x="92" y="35"/>
                    </a:lnTo>
                    <a:lnTo>
                      <a:pt x="92" y="30"/>
                    </a:lnTo>
                    <a:lnTo>
                      <a:pt x="92" y="30"/>
                    </a:lnTo>
                    <a:lnTo>
                      <a:pt x="92" y="25"/>
                    </a:lnTo>
                    <a:lnTo>
                      <a:pt x="92" y="25"/>
                    </a:lnTo>
                    <a:lnTo>
                      <a:pt x="92" y="20"/>
                    </a:lnTo>
                    <a:lnTo>
                      <a:pt x="97" y="20"/>
                    </a:lnTo>
                    <a:lnTo>
                      <a:pt x="97" y="15"/>
                    </a:lnTo>
                    <a:lnTo>
                      <a:pt x="97" y="15"/>
                    </a:lnTo>
                    <a:lnTo>
                      <a:pt x="97" y="10"/>
                    </a:lnTo>
                    <a:lnTo>
                      <a:pt x="102" y="10"/>
                    </a:lnTo>
                    <a:lnTo>
                      <a:pt x="102" y="5"/>
                    </a:lnTo>
                    <a:lnTo>
                      <a:pt x="102" y="5"/>
                    </a:lnTo>
                    <a:lnTo>
                      <a:pt x="107" y="5"/>
                    </a:lnTo>
                    <a:lnTo>
                      <a:pt x="107" y="0"/>
                    </a:lnTo>
                    <a:lnTo>
                      <a:pt x="112" y="0"/>
                    </a:lnTo>
                    <a:lnTo>
                      <a:pt x="16"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90" name="Oval 189">
                <a:extLst>
                  <a:ext uri="{FF2B5EF4-FFF2-40B4-BE49-F238E27FC236}">
                    <a16:creationId xmlns:a16="http://schemas.microsoft.com/office/drawing/2014/main" id="{8E24F3BA-0967-6C62-76DD-008C307C164A}"/>
                  </a:ext>
                </a:extLst>
              </p:cNvPr>
              <p:cNvSpPr>
                <a:spLocks noChangeArrowheads="1"/>
              </p:cNvSpPr>
              <p:nvPr/>
            </p:nvSpPr>
            <p:spPr bwMode="auto">
              <a:xfrm>
                <a:off x="4627" y="3045"/>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91" name="Freeform 893">
                <a:extLst>
                  <a:ext uri="{FF2B5EF4-FFF2-40B4-BE49-F238E27FC236}">
                    <a16:creationId xmlns:a16="http://schemas.microsoft.com/office/drawing/2014/main" id="{05255A42-F9CF-8E28-5C2D-62204782CC84}"/>
                  </a:ext>
                </a:extLst>
              </p:cNvPr>
              <p:cNvSpPr>
                <a:spLocks/>
              </p:cNvSpPr>
              <p:nvPr/>
            </p:nvSpPr>
            <p:spPr bwMode="auto">
              <a:xfrm>
                <a:off x="4774" y="3177"/>
                <a:ext cx="148" cy="127"/>
              </a:xfrm>
              <a:custGeom>
                <a:avLst/>
                <a:gdLst>
                  <a:gd name="T0" fmla="*/ 61 w 148"/>
                  <a:gd name="T1" fmla="*/ 5 h 127"/>
                  <a:gd name="T2" fmla="*/ 56 w 148"/>
                  <a:gd name="T3" fmla="*/ 0 h 127"/>
                  <a:gd name="T4" fmla="*/ 51 w 148"/>
                  <a:gd name="T5" fmla="*/ 0 h 127"/>
                  <a:gd name="T6" fmla="*/ 46 w 148"/>
                  <a:gd name="T7" fmla="*/ 0 h 127"/>
                  <a:gd name="T8" fmla="*/ 41 w 148"/>
                  <a:gd name="T9" fmla="*/ 0 h 127"/>
                  <a:gd name="T10" fmla="*/ 36 w 148"/>
                  <a:gd name="T11" fmla="*/ 0 h 127"/>
                  <a:gd name="T12" fmla="*/ 31 w 148"/>
                  <a:gd name="T13" fmla="*/ 0 h 127"/>
                  <a:gd name="T14" fmla="*/ 26 w 148"/>
                  <a:gd name="T15" fmla="*/ 5 h 127"/>
                  <a:gd name="T16" fmla="*/ 21 w 148"/>
                  <a:gd name="T17" fmla="*/ 5 h 127"/>
                  <a:gd name="T18" fmla="*/ 16 w 148"/>
                  <a:gd name="T19" fmla="*/ 10 h 127"/>
                  <a:gd name="T20" fmla="*/ 11 w 148"/>
                  <a:gd name="T21" fmla="*/ 15 h 127"/>
                  <a:gd name="T22" fmla="*/ 11 w 148"/>
                  <a:gd name="T23" fmla="*/ 15 h 127"/>
                  <a:gd name="T24" fmla="*/ 6 w 148"/>
                  <a:gd name="T25" fmla="*/ 20 h 127"/>
                  <a:gd name="T26" fmla="*/ 6 w 148"/>
                  <a:gd name="T27" fmla="*/ 25 h 127"/>
                  <a:gd name="T28" fmla="*/ 0 w 148"/>
                  <a:gd name="T29" fmla="*/ 30 h 127"/>
                  <a:gd name="T30" fmla="*/ 0 w 148"/>
                  <a:gd name="T31" fmla="*/ 35 h 127"/>
                  <a:gd name="T32" fmla="*/ 0 w 148"/>
                  <a:gd name="T33" fmla="*/ 45 h 127"/>
                  <a:gd name="T34" fmla="*/ 0 w 148"/>
                  <a:gd name="T35" fmla="*/ 50 h 127"/>
                  <a:gd name="T36" fmla="*/ 0 w 148"/>
                  <a:gd name="T37" fmla="*/ 56 h 127"/>
                  <a:gd name="T38" fmla="*/ 0 w 148"/>
                  <a:gd name="T39" fmla="*/ 61 h 127"/>
                  <a:gd name="T40" fmla="*/ 6 w 148"/>
                  <a:gd name="T41" fmla="*/ 66 h 127"/>
                  <a:gd name="T42" fmla="*/ 11 w 148"/>
                  <a:gd name="T43" fmla="*/ 66 h 127"/>
                  <a:gd name="T44" fmla="*/ 11 w 148"/>
                  <a:gd name="T45" fmla="*/ 71 h 127"/>
                  <a:gd name="T46" fmla="*/ 16 w 148"/>
                  <a:gd name="T47" fmla="*/ 76 h 127"/>
                  <a:gd name="T48" fmla="*/ 21 w 148"/>
                  <a:gd name="T49" fmla="*/ 81 h 127"/>
                  <a:gd name="T50" fmla="*/ 102 w 148"/>
                  <a:gd name="T51" fmla="*/ 127 h 127"/>
                  <a:gd name="T52" fmla="*/ 97 w 148"/>
                  <a:gd name="T53" fmla="*/ 122 h 127"/>
                  <a:gd name="T54" fmla="*/ 92 w 148"/>
                  <a:gd name="T55" fmla="*/ 116 h 127"/>
                  <a:gd name="T56" fmla="*/ 87 w 148"/>
                  <a:gd name="T57" fmla="*/ 116 h 127"/>
                  <a:gd name="T58" fmla="*/ 87 w 148"/>
                  <a:gd name="T59" fmla="*/ 111 h 127"/>
                  <a:gd name="T60" fmla="*/ 82 w 148"/>
                  <a:gd name="T61" fmla="*/ 106 h 127"/>
                  <a:gd name="T62" fmla="*/ 82 w 148"/>
                  <a:gd name="T63" fmla="*/ 101 h 127"/>
                  <a:gd name="T64" fmla="*/ 82 w 148"/>
                  <a:gd name="T65" fmla="*/ 96 h 127"/>
                  <a:gd name="T66" fmla="*/ 82 w 148"/>
                  <a:gd name="T67" fmla="*/ 86 h 127"/>
                  <a:gd name="T68" fmla="*/ 82 w 148"/>
                  <a:gd name="T69" fmla="*/ 81 h 127"/>
                  <a:gd name="T70" fmla="*/ 87 w 148"/>
                  <a:gd name="T71" fmla="*/ 76 h 127"/>
                  <a:gd name="T72" fmla="*/ 87 w 148"/>
                  <a:gd name="T73" fmla="*/ 71 h 127"/>
                  <a:gd name="T74" fmla="*/ 87 w 148"/>
                  <a:gd name="T75" fmla="*/ 66 h 127"/>
                  <a:gd name="T76" fmla="*/ 92 w 148"/>
                  <a:gd name="T77" fmla="*/ 61 h 127"/>
                  <a:gd name="T78" fmla="*/ 97 w 148"/>
                  <a:gd name="T79" fmla="*/ 61 h 127"/>
                  <a:gd name="T80" fmla="*/ 102 w 148"/>
                  <a:gd name="T81" fmla="*/ 56 h 127"/>
                  <a:gd name="T82" fmla="*/ 107 w 148"/>
                  <a:gd name="T83" fmla="*/ 50 h 127"/>
                  <a:gd name="T84" fmla="*/ 107 w 148"/>
                  <a:gd name="T85" fmla="*/ 50 h 127"/>
                  <a:gd name="T86" fmla="*/ 117 w 148"/>
                  <a:gd name="T87" fmla="*/ 45 h 127"/>
                  <a:gd name="T88" fmla="*/ 122 w 148"/>
                  <a:gd name="T89" fmla="*/ 45 h 127"/>
                  <a:gd name="T90" fmla="*/ 127 w 148"/>
                  <a:gd name="T91" fmla="*/ 45 h 127"/>
                  <a:gd name="T92" fmla="*/ 132 w 148"/>
                  <a:gd name="T93" fmla="*/ 45 h 127"/>
                  <a:gd name="T94" fmla="*/ 137 w 148"/>
                  <a:gd name="T95" fmla="*/ 45 h 127"/>
                  <a:gd name="T96" fmla="*/ 143 w 148"/>
                  <a:gd name="T97" fmla="*/ 50 h 127"/>
                  <a:gd name="T98" fmla="*/ 148 w 148"/>
                  <a:gd name="T99" fmla="*/ 5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27">
                    <a:moveTo>
                      <a:pt x="61" y="5"/>
                    </a:moveTo>
                    <a:lnTo>
                      <a:pt x="61" y="5"/>
                    </a:lnTo>
                    <a:lnTo>
                      <a:pt x="56" y="0"/>
                    </a:lnTo>
                    <a:lnTo>
                      <a:pt x="56" y="0"/>
                    </a:lnTo>
                    <a:lnTo>
                      <a:pt x="51" y="0"/>
                    </a:lnTo>
                    <a:lnTo>
                      <a:pt x="51" y="0"/>
                    </a:lnTo>
                    <a:lnTo>
                      <a:pt x="46" y="0"/>
                    </a:lnTo>
                    <a:lnTo>
                      <a:pt x="46" y="0"/>
                    </a:lnTo>
                    <a:lnTo>
                      <a:pt x="41" y="0"/>
                    </a:lnTo>
                    <a:lnTo>
                      <a:pt x="41" y="0"/>
                    </a:lnTo>
                    <a:lnTo>
                      <a:pt x="36" y="0"/>
                    </a:lnTo>
                    <a:lnTo>
                      <a:pt x="36" y="0"/>
                    </a:lnTo>
                    <a:lnTo>
                      <a:pt x="31" y="0"/>
                    </a:lnTo>
                    <a:lnTo>
                      <a:pt x="31" y="0"/>
                    </a:lnTo>
                    <a:lnTo>
                      <a:pt x="26" y="0"/>
                    </a:lnTo>
                    <a:lnTo>
                      <a:pt x="26" y="5"/>
                    </a:lnTo>
                    <a:lnTo>
                      <a:pt x="21" y="5"/>
                    </a:lnTo>
                    <a:lnTo>
                      <a:pt x="21" y="5"/>
                    </a:lnTo>
                    <a:lnTo>
                      <a:pt x="16" y="10"/>
                    </a:lnTo>
                    <a:lnTo>
                      <a:pt x="16" y="10"/>
                    </a:lnTo>
                    <a:lnTo>
                      <a:pt x="16" y="10"/>
                    </a:lnTo>
                    <a:lnTo>
                      <a:pt x="11" y="15"/>
                    </a:lnTo>
                    <a:lnTo>
                      <a:pt x="11" y="15"/>
                    </a:lnTo>
                    <a:lnTo>
                      <a:pt x="11" y="15"/>
                    </a:lnTo>
                    <a:lnTo>
                      <a:pt x="6" y="20"/>
                    </a:lnTo>
                    <a:lnTo>
                      <a:pt x="6" y="20"/>
                    </a:lnTo>
                    <a:lnTo>
                      <a:pt x="6" y="25"/>
                    </a:lnTo>
                    <a:lnTo>
                      <a:pt x="6" y="25"/>
                    </a:lnTo>
                    <a:lnTo>
                      <a:pt x="0" y="30"/>
                    </a:lnTo>
                    <a:lnTo>
                      <a:pt x="0" y="30"/>
                    </a:lnTo>
                    <a:lnTo>
                      <a:pt x="0" y="35"/>
                    </a:lnTo>
                    <a:lnTo>
                      <a:pt x="0" y="35"/>
                    </a:lnTo>
                    <a:lnTo>
                      <a:pt x="0" y="40"/>
                    </a:lnTo>
                    <a:lnTo>
                      <a:pt x="0" y="45"/>
                    </a:lnTo>
                    <a:lnTo>
                      <a:pt x="0" y="45"/>
                    </a:lnTo>
                    <a:lnTo>
                      <a:pt x="0" y="50"/>
                    </a:lnTo>
                    <a:lnTo>
                      <a:pt x="0" y="50"/>
                    </a:lnTo>
                    <a:lnTo>
                      <a:pt x="0" y="56"/>
                    </a:lnTo>
                    <a:lnTo>
                      <a:pt x="0" y="56"/>
                    </a:lnTo>
                    <a:lnTo>
                      <a:pt x="0" y="61"/>
                    </a:lnTo>
                    <a:lnTo>
                      <a:pt x="6" y="61"/>
                    </a:lnTo>
                    <a:lnTo>
                      <a:pt x="6" y="66"/>
                    </a:lnTo>
                    <a:lnTo>
                      <a:pt x="6" y="66"/>
                    </a:lnTo>
                    <a:lnTo>
                      <a:pt x="11" y="66"/>
                    </a:lnTo>
                    <a:lnTo>
                      <a:pt x="11" y="71"/>
                    </a:lnTo>
                    <a:lnTo>
                      <a:pt x="11" y="71"/>
                    </a:lnTo>
                    <a:lnTo>
                      <a:pt x="16" y="76"/>
                    </a:lnTo>
                    <a:lnTo>
                      <a:pt x="16" y="76"/>
                    </a:lnTo>
                    <a:lnTo>
                      <a:pt x="16" y="76"/>
                    </a:lnTo>
                    <a:lnTo>
                      <a:pt x="21" y="81"/>
                    </a:lnTo>
                    <a:lnTo>
                      <a:pt x="102" y="127"/>
                    </a:lnTo>
                    <a:lnTo>
                      <a:pt x="102" y="127"/>
                    </a:lnTo>
                    <a:lnTo>
                      <a:pt x="97" y="122"/>
                    </a:lnTo>
                    <a:lnTo>
                      <a:pt x="97" y="122"/>
                    </a:lnTo>
                    <a:lnTo>
                      <a:pt x="92" y="122"/>
                    </a:lnTo>
                    <a:lnTo>
                      <a:pt x="92" y="116"/>
                    </a:lnTo>
                    <a:lnTo>
                      <a:pt x="92" y="116"/>
                    </a:lnTo>
                    <a:lnTo>
                      <a:pt x="87" y="116"/>
                    </a:lnTo>
                    <a:lnTo>
                      <a:pt x="87" y="111"/>
                    </a:lnTo>
                    <a:lnTo>
                      <a:pt x="87" y="111"/>
                    </a:lnTo>
                    <a:lnTo>
                      <a:pt x="87" y="106"/>
                    </a:lnTo>
                    <a:lnTo>
                      <a:pt x="82" y="106"/>
                    </a:lnTo>
                    <a:lnTo>
                      <a:pt x="82" y="101"/>
                    </a:lnTo>
                    <a:lnTo>
                      <a:pt x="82" y="101"/>
                    </a:lnTo>
                    <a:lnTo>
                      <a:pt x="82" y="96"/>
                    </a:lnTo>
                    <a:lnTo>
                      <a:pt x="82" y="96"/>
                    </a:lnTo>
                    <a:lnTo>
                      <a:pt x="82" y="91"/>
                    </a:lnTo>
                    <a:lnTo>
                      <a:pt x="82" y="86"/>
                    </a:lnTo>
                    <a:lnTo>
                      <a:pt x="82" y="86"/>
                    </a:lnTo>
                    <a:lnTo>
                      <a:pt x="82" y="81"/>
                    </a:lnTo>
                    <a:lnTo>
                      <a:pt x="82" y="81"/>
                    </a:lnTo>
                    <a:lnTo>
                      <a:pt x="87" y="76"/>
                    </a:lnTo>
                    <a:lnTo>
                      <a:pt x="87" y="76"/>
                    </a:lnTo>
                    <a:lnTo>
                      <a:pt x="87" y="71"/>
                    </a:lnTo>
                    <a:lnTo>
                      <a:pt x="87" y="71"/>
                    </a:lnTo>
                    <a:lnTo>
                      <a:pt x="87" y="66"/>
                    </a:lnTo>
                    <a:lnTo>
                      <a:pt x="92" y="66"/>
                    </a:lnTo>
                    <a:lnTo>
                      <a:pt x="92" y="61"/>
                    </a:lnTo>
                    <a:lnTo>
                      <a:pt x="92" y="61"/>
                    </a:lnTo>
                    <a:lnTo>
                      <a:pt x="97" y="61"/>
                    </a:lnTo>
                    <a:lnTo>
                      <a:pt x="97" y="56"/>
                    </a:lnTo>
                    <a:lnTo>
                      <a:pt x="102" y="56"/>
                    </a:lnTo>
                    <a:lnTo>
                      <a:pt x="102" y="56"/>
                    </a:lnTo>
                    <a:lnTo>
                      <a:pt x="107" y="50"/>
                    </a:lnTo>
                    <a:lnTo>
                      <a:pt x="107" y="50"/>
                    </a:lnTo>
                    <a:lnTo>
                      <a:pt x="107" y="50"/>
                    </a:lnTo>
                    <a:lnTo>
                      <a:pt x="112" y="50"/>
                    </a:lnTo>
                    <a:lnTo>
                      <a:pt x="117" y="45"/>
                    </a:lnTo>
                    <a:lnTo>
                      <a:pt x="117" y="45"/>
                    </a:lnTo>
                    <a:lnTo>
                      <a:pt x="122" y="45"/>
                    </a:lnTo>
                    <a:lnTo>
                      <a:pt x="122" y="45"/>
                    </a:lnTo>
                    <a:lnTo>
                      <a:pt x="127" y="45"/>
                    </a:lnTo>
                    <a:lnTo>
                      <a:pt x="127" y="45"/>
                    </a:lnTo>
                    <a:lnTo>
                      <a:pt x="132" y="45"/>
                    </a:lnTo>
                    <a:lnTo>
                      <a:pt x="132" y="45"/>
                    </a:lnTo>
                    <a:lnTo>
                      <a:pt x="137" y="45"/>
                    </a:lnTo>
                    <a:lnTo>
                      <a:pt x="137" y="45"/>
                    </a:lnTo>
                    <a:lnTo>
                      <a:pt x="143" y="50"/>
                    </a:lnTo>
                    <a:lnTo>
                      <a:pt x="143" y="50"/>
                    </a:lnTo>
                    <a:lnTo>
                      <a:pt x="148" y="50"/>
                    </a:lnTo>
                    <a:lnTo>
                      <a:pt x="6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92" name="Oval 191">
                <a:extLst>
                  <a:ext uri="{FF2B5EF4-FFF2-40B4-BE49-F238E27FC236}">
                    <a16:creationId xmlns:a16="http://schemas.microsoft.com/office/drawing/2014/main" id="{29292B36-E404-C042-B624-1B66201069F7}"/>
                  </a:ext>
                </a:extLst>
              </p:cNvPr>
              <p:cNvSpPr>
                <a:spLocks noChangeArrowheads="1"/>
              </p:cNvSpPr>
              <p:nvPr/>
            </p:nvSpPr>
            <p:spPr bwMode="auto">
              <a:xfrm>
                <a:off x="4734" y="2157"/>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93" name="Oval 192">
                <a:extLst>
                  <a:ext uri="{FF2B5EF4-FFF2-40B4-BE49-F238E27FC236}">
                    <a16:creationId xmlns:a16="http://schemas.microsoft.com/office/drawing/2014/main" id="{C3EBD0CA-8D57-3ACC-0A04-CA22B4E65586}"/>
                  </a:ext>
                </a:extLst>
              </p:cNvPr>
              <p:cNvSpPr>
                <a:spLocks noChangeArrowheads="1"/>
              </p:cNvSpPr>
              <p:nvPr/>
            </p:nvSpPr>
            <p:spPr bwMode="auto">
              <a:xfrm>
                <a:off x="2953" y="4288"/>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94" name="Oval 193">
                <a:extLst>
                  <a:ext uri="{FF2B5EF4-FFF2-40B4-BE49-F238E27FC236}">
                    <a16:creationId xmlns:a16="http://schemas.microsoft.com/office/drawing/2014/main" id="{57AC94AA-67E0-603A-BCFC-FB418C44900B}"/>
                  </a:ext>
                </a:extLst>
              </p:cNvPr>
              <p:cNvSpPr>
                <a:spLocks noChangeArrowheads="1"/>
              </p:cNvSpPr>
              <p:nvPr/>
            </p:nvSpPr>
            <p:spPr bwMode="auto">
              <a:xfrm>
                <a:off x="5703" y="421"/>
                <a:ext cx="299" cy="30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95" name="Freeform 897">
                <a:extLst>
                  <a:ext uri="{FF2B5EF4-FFF2-40B4-BE49-F238E27FC236}">
                    <a16:creationId xmlns:a16="http://schemas.microsoft.com/office/drawing/2014/main" id="{177ADC15-E86D-6942-585F-92905766AECC}"/>
                  </a:ext>
                </a:extLst>
              </p:cNvPr>
              <p:cNvSpPr>
                <a:spLocks/>
              </p:cNvSpPr>
              <p:nvPr/>
            </p:nvSpPr>
            <p:spPr bwMode="auto">
              <a:xfrm>
                <a:off x="5343" y="497"/>
                <a:ext cx="380" cy="112"/>
              </a:xfrm>
              <a:custGeom>
                <a:avLst/>
                <a:gdLst>
                  <a:gd name="T0" fmla="*/ 370 w 380"/>
                  <a:gd name="T1" fmla="*/ 112 h 112"/>
                  <a:gd name="T2" fmla="*/ 370 w 380"/>
                  <a:gd name="T3" fmla="*/ 112 h 112"/>
                  <a:gd name="T4" fmla="*/ 370 w 380"/>
                  <a:gd name="T5" fmla="*/ 112 h 112"/>
                  <a:gd name="T6" fmla="*/ 375 w 380"/>
                  <a:gd name="T7" fmla="*/ 107 h 112"/>
                  <a:gd name="T8" fmla="*/ 375 w 380"/>
                  <a:gd name="T9" fmla="*/ 107 h 112"/>
                  <a:gd name="T10" fmla="*/ 375 w 380"/>
                  <a:gd name="T11" fmla="*/ 102 h 112"/>
                  <a:gd name="T12" fmla="*/ 375 w 380"/>
                  <a:gd name="T13" fmla="*/ 97 h 112"/>
                  <a:gd name="T14" fmla="*/ 375 w 380"/>
                  <a:gd name="T15" fmla="*/ 97 h 112"/>
                  <a:gd name="T16" fmla="*/ 380 w 380"/>
                  <a:gd name="T17" fmla="*/ 92 h 112"/>
                  <a:gd name="T18" fmla="*/ 380 w 380"/>
                  <a:gd name="T19" fmla="*/ 87 h 112"/>
                  <a:gd name="T20" fmla="*/ 380 w 380"/>
                  <a:gd name="T21" fmla="*/ 82 h 112"/>
                  <a:gd name="T22" fmla="*/ 380 w 380"/>
                  <a:gd name="T23" fmla="*/ 71 h 112"/>
                  <a:gd name="T24" fmla="*/ 380 w 380"/>
                  <a:gd name="T25" fmla="*/ 66 h 112"/>
                  <a:gd name="T26" fmla="*/ 380 w 380"/>
                  <a:gd name="T27" fmla="*/ 61 h 112"/>
                  <a:gd name="T28" fmla="*/ 380 w 380"/>
                  <a:gd name="T29" fmla="*/ 56 h 112"/>
                  <a:gd name="T30" fmla="*/ 380 w 380"/>
                  <a:gd name="T31" fmla="*/ 51 h 112"/>
                  <a:gd name="T32" fmla="*/ 380 w 380"/>
                  <a:gd name="T33" fmla="*/ 46 h 112"/>
                  <a:gd name="T34" fmla="*/ 380 w 380"/>
                  <a:gd name="T35" fmla="*/ 41 h 112"/>
                  <a:gd name="T36" fmla="*/ 380 w 380"/>
                  <a:gd name="T37" fmla="*/ 36 h 112"/>
                  <a:gd name="T38" fmla="*/ 380 w 380"/>
                  <a:gd name="T39" fmla="*/ 36 h 112"/>
                  <a:gd name="T40" fmla="*/ 380 w 380"/>
                  <a:gd name="T41" fmla="*/ 31 h 112"/>
                  <a:gd name="T42" fmla="*/ 380 w 380"/>
                  <a:gd name="T43" fmla="*/ 31 h 112"/>
                  <a:gd name="T44" fmla="*/ 380 w 380"/>
                  <a:gd name="T45" fmla="*/ 26 h 112"/>
                  <a:gd name="T46" fmla="*/ 380 w 380"/>
                  <a:gd name="T47" fmla="*/ 26 h 112"/>
                  <a:gd name="T48" fmla="*/ 375 w 380"/>
                  <a:gd name="T49" fmla="*/ 26 h 112"/>
                  <a:gd name="T50" fmla="*/ 5 w 380"/>
                  <a:gd name="T51" fmla="*/ 0 h 112"/>
                  <a:gd name="T52" fmla="*/ 5 w 380"/>
                  <a:gd name="T53" fmla="*/ 0 h 112"/>
                  <a:gd name="T54" fmla="*/ 5 w 380"/>
                  <a:gd name="T55" fmla="*/ 0 h 112"/>
                  <a:gd name="T56" fmla="*/ 10 w 380"/>
                  <a:gd name="T57" fmla="*/ 5 h 112"/>
                  <a:gd name="T58" fmla="*/ 10 w 380"/>
                  <a:gd name="T59" fmla="*/ 5 h 112"/>
                  <a:gd name="T60" fmla="*/ 10 w 380"/>
                  <a:gd name="T61" fmla="*/ 10 h 112"/>
                  <a:gd name="T62" fmla="*/ 10 w 380"/>
                  <a:gd name="T63" fmla="*/ 16 h 112"/>
                  <a:gd name="T64" fmla="*/ 10 w 380"/>
                  <a:gd name="T65" fmla="*/ 21 h 112"/>
                  <a:gd name="T66" fmla="*/ 10 w 380"/>
                  <a:gd name="T67" fmla="*/ 26 h 112"/>
                  <a:gd name="T68" fmla="*/ 10 w 380"/>
                  <a:gd name="T69" fmla="*/ 31 h 112"/>
                  <a:gd name="T70" fmla="*/ 10 w 380"/>
                  <a:gd name="T71" fmla="*/ 36 h 112"/>
                  <a:gd name="T72" fmla="*/ 10 w 380"/>
                  <a:gd name="T73" fmla="*/ 41 h 112"/>
                  <a:gd name="T74" fmla="*/ 10 w 380"/>
                  <a:gd name="T75" fmla="*/ 46 h 112"/>
                  <a:gd name="T76" fmla="*/ 10 w 380"/>
                  <a:gd name="T77" fmla="*/ 51 h 112"/>
                  <a:gd name="T78" fmla="*/ 5 w 380"/>
                  <a:gd name="T79" fmla="*/ 56 h 112"/>
                  <a:gd name="T80" fmla="*/ 5 w 380"/>
                  <a:gd name="T81" fmla="*/ 61 h 112"/>
                  <a:gd name="T82" fmla="*/ 5 w 380"/>
                  <a:gd name="T83" fmla="*/ 66 h 112"/>
                  <a:gd name="T84" fmla="*/ 5 w 380"/>
                  <a:gd name="T85" fmla="*/ 71 h 112"/>
                  <a:gd name="T86" fmla="*/ 5 w 380"/>
                  <a:gd name="T87" fmla="*/ 76 h 112"/>
                  <a:gd name="T88" fmla="*/ 5 w 380"/>
                  <a:gd name="T89" fmla="*/ 76 h 112"/>
                  <a:gd name="T90" fmla="*/ 0 w 380"/>
                  <a:gd name="T91" fmla="*/ 82 h 112"/>
                  <a:gd name="T92" fmla="*/ 0 w 380"/>
                  <a:gd name="T93" fmla="*/ 82 h 112"/>
                  <a:gd name="T94" fmla="*/ 0 w 380"/>
                  <a:gd name="T95" fmla="*/ 87 h 112"/>
                  <a:gd name="T96" fmla="*/ 0 w 380"/>
                  <a:gd name="T97" fmla="*/ 87 h 112"/>
                  <a:gd name="T98" fmla="*/ 0 w 380"/>
                  <a:gd name="T99" fmla="*/ 8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0" h="112">
                    <a:moveTo>
                      <a:pt x="370" y="112"/>
                    </a:moveTo>
                    <a:lnTo>
                      <a:pt x="370" y="112"/>
                    </a:lnTo>
                    <a:lnTo>
                      <a:pt x="370" y="112"/>
                    </a:lnTo>
                    <a:lnTo>
                      <a:pt x="370" y="112"/>
                    </a:lnTo>
                    <a:lnTo>
                      <a:pt x="370" y="112"/>
                    </a:lnTo>
                    <a:lnTo>
                      <a:pt x="370" y="112"/>
                    </a:lnTo>
                    <a:lnTo>
                      <a:pt x="375" y="112"/>
                    </a:lnTo>
                    <a:lnTo>
                      <a:pt x="375" y="107"/>
                    </a:lnTo>
                    <a:lnTo>
                      <a:pt x="375" y="107"/>
                    </a:lnTo>
                    <a:lnTo>
                      <a:pt x="375" y="107"/>
                    </a:lnTo>
                    <a:lnTo>
                      <a:pt x="375" y="102"/>
                    </a:lnTo>
                    <a:lnTo>
                      <a:pt x="375" y="102"/>
                    </a:lnTo>
                    <a:lnTo>
                      <a:pt x="375" y="102"/>
                    </a:lnTo>
                    <a:lnTo>
                      <a:pt x="375" y="97"/>
                    </a:lnTo>
                    <a:lnTo>
                      <a:pt x="375" y="97"/>
                    </a:lnTo>
                    <a:lnTo>
                      <a:pt x="375" y="97"/>
                    </a:lnTo>
                    <a:lnTo>
                      <a:pt x="380" y="92"/>
                    </a:lnTo>
                    <a:lnTo>
                      <a:pt x="380" y="92"/>
                    </a:lnTo>
                    <a:lnTo>
                      <a:pt x="380" y="87"/>
                    </a:lnTo>
                    <a:lnTo>
                      <a:pt x="380" y="87"/>
                    </a:lnTo>
                    <a:lnTo>
                      <a:pt x="380" y="82"/>
                    </a:lnTo>
                    <a:lnTo>
                      <a:pt x="380" y="82"/>
                    </a:lnTo>
                    <a:lnTo>
                      <a:pt x="380" y="76"/>
                    </a:lnTo>
                    <a:lnTo>
                      <a:pt x="380" y="71"/>
                    </a:lnTo>
                    <a:lnTo>
                      <a:pt x="380" y="71"/>
                    </a:lnTo>
                    <a:lnTo>
                      <a:pt x="380" y="66"/>
                    </a:lnTo>
                    <a:lnTo>
                      <a:pt x="380" y="66"/>
                    </a:lnTo>
                    <a:lnTo>
                      <a:pt x="380" y="61"/>
                    </a:lnTo>
                    <a:lnTo>
                      <a:pt x="380" y="61"/>
                    </a:lnTo>
                    <a:lnTo>
                      <a:pt x="380" y="56"/>
                    </a:lnTo>
                    <a:lnTo>
                      <a:pt x="380" y="56"/>
                    </a:lnTo>
                    <a:lnTo>
                      <a:pt x="380" y="51"/>
                    </a:lnTo>
                    <a:lnTo>
                      <a:pt x="380" y="51"/>
                    </a:lnTo>
                    <a:lnTo>
                      <a:pt x="380" y="46"/>
                    </a:lnTo>
                    <a:lnTo>
                      <a:pt x="380" y="46"/>
                    </a:lnTo>
                    <a:lnTo>
                      <a:pt x="380" y="41"/>
                    </a:lnTo>
                    <a:lnTo>
                      <a:pt x="380" y="41"/>
                    </a:lnTo>
                    <a:lnTo>
                      <a:pt x="380" y="36"/>
                    </a:lnTo>
                    <a:lnTo>
                      <a:pt x="380" y="36"/>
                    </a:lnTo>
                    <a:lnTo>
                      <a:pt x="380" y="36"/>
                    </a:lnTo>
                    <a:lnTo>
                      <a:pt x="380" y="31"/>
                    </a:lnTo>
                    <a:lnTo>
                      <a:pt x="380" y="31"/>
                    </a:lnTo>
                    <a:lnTo>
                      <a:pt x="380" y="31"/>
                    </a:lnTo>
                    <a:lnTo>
                      <a:pt x="380" y="31"/>
                    </a:lnTo>
                    <a:lnTo>
                      <a:pt x="380" y="26"/>
                    </a:lnTo>
                    <a:lnTo>
                      <a:pt x="380" y="26"/>
                    </a:lnTo>
                    <a:lnTo>
                      <a:pt x="380" y="26"/>
                    </a:lnTo>
                    <a:lnTo>
                      <a:pt x="380" y="26"/>
                    </a:lnTo>
                    <a:lnTo>
                      <a:pt x="375" y="26"/>
                    </a:lnTo>
                    <a:lnTo>
                      <a:pt x="375" y="26"/>
                    </a:lnTo>
                    <a:lnTo>
                      <a:pt x="5" y="0"/>
                    </a:lnTo>
                    <a:lnTo>
                      <a:pt x="5" y="0"/>
                    </a:lnTo>
                    <a:lnTo>
                      <a:pt x="5" y="0"/>
                    </a:lnTo>
                    <a:lnTo>
                      <a:pt x="5" y="0"/>
                    </a:lnTo>
                    <a:lnTo>
                      <a:pt x="5" y="0"/>
                    </a:lnTo>
                    <a:lnTo>
                      <a:pt x="5" y="0"/>
                    </a:lnTo>
                    <a:lnTo>
                      <a:pt x="10" y="5"/>
                    </a:lnTo>
                    <a:lnTo>
                      <a:pt x="10" y="5"/>
                    </a:lnTo>
                    <a:lnTo>
                      <a:pt x="10" y="5"/>
                    </a:lnTo>
                    <a:lnTo>
                      <a:pt x="10" y="5"/>
                    </a:lnTo>
                    <a:lnTo>
                      <a:pt x="10" y="10"/>
                    </a:lnTo>
                    <a:lnTo>
                      <a:pt x="10" y="10"/>
                    </a:lnTo>
                    <a:lnTo>
                      <a:pt x="10" y="10"/>
                    </a:lnTo>
                    <a:lnTo>
                      <a:pt x="10" y="16"/>
                    </a:lnTo>
                    <a:lnTo>
                      <a:pt x="10" y="16"/>
                    </a:lnTo>
                    <a:lnTo>
                      <a:pt x="10" y="21"/>
                    </a:lnTo>
                    <a:lnTo>
                      <a:pt x="10" y="21"/>
                    </a:lnTo>
                    <a:lnTo>
                      <a:pt x="10" y="26"/>
                    </a:lnTo>
                    <a:lnTo>
                      <a:pt x="10" y="26"/>
                    </a:lnTo>
                    <a:lnTo>
                      <a:pt x="10" y="31"/>
                    </a:lnTo>
                    <a:lnTo>
                      <a:pt x="10" y="31"/>
                    </a:lnTo>
                    <a:lnTo>
                      <a:pt x="10" y="36"/>
                    </a:lnTo>
                    <a:lnTo>
                      <a:pt x="10" y="36"/>
                    </a:lnTo>
                    <a:lnTo>
                      <a:pt x="10" y="41"/>
                    </a:lnTo>
                    <a:lnTo>
                      <a:pt x="10" y="41"/>
                    </a:lnTo>
                    <a:lnTo>
                      <a:pt x="10" y="46"/>
                    </a:lnTo>
                    <a:lnTo>
                      <a:pt x="10" y="46"/>
                    </a:lnTo>
                    <a:lnTo>
                      <a:pt x="10" y="51"/>
                    </a:lnTo>
                    <a:lnTo>
                      <a:pt x="10" y="56"/>
                    </a:lnTo>
                    <a:lnTo>
                      <a:pt x="5" y="56"/>
                    </a:lnTo>
                    <a:lnTo>
                      <a:pt x="5" y="61"/>
                    </a:lnTo>
                    <a:lnTo>
                      <a:pt x="5" y="61"/>
                    </a:lnTo>
                    <a:lnTo>
                      <a:pt x="5" y="66"/>
                    </a:lnTo>
                    <a:lnTo>
                      <a:pt x="5" y="66"/>
                    </a:lnTo>
                    <a:lnTo>
                      <a:pt x="5" y="71"/>
                    </a:lnTo>
                    <a:lnTo>
                      <a:pt x="5" y="71"/>
                    </a:lnTo>
                    <a:lnTo>
                      <a:pt x="5" y="71"/>
                    </a:lnTo>
                    <a:lnTo>
                      <a:pt x="5" y="76"/>
                    </a:lnTo>
                    <a:lnTo>
                      <a:pt x="5" y="76"/>
                    </a:lnTo>
                    <a:lnTo>
                      <a:pt x="5" y="76"/>
                    </a:lnTo>
                    <a:lnTo>
                      <a:pt x="5" y="82"/>
                    </a:lnTo>
                    <a:lnTo>
                      <a:pt x="0" y="82"/>
                    </a:lnTo>
                    <a:lnTo>
                      <a:pt x="0" y="82"/>
                    </a:lnTo>
                    <a:lnTo>
                      <a:pt x="0" y="82"/>
                    </a:lnTo>
                    <a:lnTo>
                      <a:pt x="0" y="87"/>
                    </a:lnTo>
                    <a:lnTo>
                      <a:pt x="0" y="87"/>
                    </a:lnTo>
                    <a:lnTo>
                      <a:pt x="0" y="87"/>
                    </a:lnTo>
                    <a:lnTo>
                      <a:pt x="0" y="87"/>
                    </a:lnTo>
                    <a:lnTo>
                      <a:pt x="0" y="87"/>
                    </a:lnTo>
                    <a:lnTo>
                      <a:pt x="0" y="87"/>
                    </a:lnTo>
                    <a:lnTo>
                      <a:pt x="370" y="11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96" name="Freeform 898">
                <a:extLst>
                  <a:ext uri="{FF2B5EF4-FFF2-40B4-BE49-F238E27FC236}">
                    <a16:creationId xmlns:a16="http://schemas.microsoft.com/office/drawing/2014/main" id="{BE1E419F-D00E-F450-4A65-7189C03EC363}"/>
                  </a:ext>
                </a:extLst>
              </p:cNvPr>
              <p:cNvSpPr>
                <a:spLocks/>
              </p:cNvSpPr>
              <p:nvPr/>
            </p:nvSpPr>
            <p:spPr bwMode="auto">
              <a:xfrm>
                <a:off x="5921" y="340"/>
                <a:ext cx="244" cy="208"/>
              </a:xfrm>
              <a:custGeom>
                <a:avLst/>
                <a:gdLst>
                  <a:gd name="T0" fmla="*/ 5 w 244"/>
                  <a:gd name="T1" fmla="*/ 132 h 208"/>
                  <a:gd name="T2" fmla="*/ 0 w 244"/>
                  <a:gd name="T3" fmla="*/ 137 h 208"/>
                  <a:gd name="T4" fmla="*/ 0 w 244"/>
                  <a:gd name="T5" fmla="*/ 142 h 208"/>
                  <a:gd name="T6" fmla="*/ 0 w 244"/>
                  <a:gd name="T7" fmla="*/ 142 h 208"/>
                  <a:gd name="T8" fmla="*/ 0 w 244"/>
                  <a:gd name="T9" fmla="*/ 147 h 208"/>
                  <a:gd name="T10" fmla="*/ 0 w 244"/>
                  <a:gd name="T11" fmla="*/ 152 h 208"/>
                  <a:gd name="T12" fmla="*/ 0 w 244"/>
                  <a:gd name="T13" fmla="*/ 157 h 208"/>
                  <a:gd name="T14" fmla="*/ 0 w 244"/>
                  <a:gd name="T15" fmla="*/ 162 h 208"/>
                  <a:gd name="T16" fmla="*/ 0 w 244"/>
                  <a:gd name="T17" fmla="*/ 167 h 208"/>
                  <a:gd name="T18" fmla="*/ 5 w 244"/>
                  <a:gd name="T19" fmla="*/ 173 h 208"/>
                  <a:gd name="T20" fmla="*/ 5 w 244"/>
                  <a:gd name="T21" fmla="*/ 178 h 208"/>
                  <a:gd name="T22" fmla="*/ 5 w 244"/>
                  <a:gd name="T23" fmla="*/ 178 h 208"/>
                  <a:gd name="T24" fmla="*/ 10 w 244"/>
                  <a:gd name="T25" fmla="*/ 183 h 208"/>
                  <a:gd name="T26" fmla="*/ 15 w 244"/>
                  <a:gd name="T27" fmla="*/ 188 h 208"/>
                  <a:gd name="T28" fmla="*/ 20 w 244"/>
                  <a:gd name="T29" fmla="*/ 193 h 208"/>
                  <a:gd name="T30" fmla="*/ 20 w 244"/>
                  <a:gd name="T31" fmla="*/ 198 h 208"/>
                  <a:gd name="T32" fmla="*/ 25 w 244"/>
                  <a:gd name="T33" fmla="*/ 198 h 208"/>
                  <a:gd name="T34" fmla="*/ 31 w 244"/>
                  <a:gd name="T35" fmla="*/ 203 h 208"/>
                  <a:gd name="T36" fmla="*/ 36 w 244"/>
                  <a:gd name="T37" fmla="*/ 203 h 208"/>
                  <a:gd name="T38" fmla="*/ 41 w 244"/>
                  <a:gd name="T39" fmla="*/ 208 h 208"/>
                  <a:gd name="T40" fmla="*/ 41 w 244"/>
                  <a:gd name="T41" fmla="*/ 208 h 208"/>
                  <a:gd name="T42" fmla="*/ 46 w 244"/>
                  <a:gd name="T43" fmla="*/ 208 h 208"/>
                  <a:gd name="T44" fmla="*/ 51 w 244"/>
                  <a:gd name="T45" fmla="*/ 208 h 208"/>
                  <a:gd name="T46" fmla="*/ 51 w 244"/>
                  <a:gd name="T47" fmla="*/ 208 h 208"/>
                  <a:gd name="T48" fmla="*/ 56 w 244"/>
                  <a:gd name="T49" fmla="*/ 203 h 208"/>
                  <a:gd name="T50" fmla="*/ 244 w 244"/>
                  <a:gd name="T51" fmla="*/ 71 h 208"/>
                  <a:gd name="T52" fmla="*/ 244 w 244"/>
                  <a:gd name="T53" fmla="*/ 76 h 208"/>
                  <a:gd name="T54" fmla="*/ 239 w 244"/>
                  <a:gd name="T55" fmla="*/ 76 h 208"/>
                  <a:gd name="T56" fmla="*/ 234 w 244"/>
                  <a:gd name="T57" fmla="*/ 76 h 208"/>
                  <a:gd name="T58" fmla="*/ 228 w 244"/>
                  <a:gd name="T59" fmla="*/ 76 h 208"/>
                  <a:gd name="T60" fmla="*/ 228 w 244"/>
                  <a:gd name="T61" fmla="*/ 71 h 208"/>
                  <a:gd name="T62" fmla="*/ 223 w 244"/>
                  <a:gd name="T63" fmla="*/ 71 h 208"/>
                  <a:gd name="T64" fmla="*/ 218 w 244"/>
                  <a:gd name="T65" fmla="*/ 71 h 208"/>
                  <a:gd name="T66" fmla="*/ 213 w 244"/>
                  <a:gd name="T67" fmla="*/ 66 h 208"/>
                  <a:gd name="T68" fmla="*/ 208 w 244"/>
                  <a:gd name="T69" fmla="*/ 61 h 208"/>
                  <a:gd name="T70" fmla="*/ 208 w 244"/>
                  <a:gd name="T71" fmla="*/ 61 h 208"/>
                  <a:gd name="T72" fmla="*/ 203 w 244"/>
                  <a:gd name="T73" fmla="*/ 56 h 208"/>
                  <a:gd name="T74" fmla="*/ 198 w 244"/>
                  <a:gd name="T75" fmla="*/ 51 h 208"/>
                  <a:gd name="T76" fmla="*/ 198 w 244"/>
                  <a:gd name="T77" fmla="*/ 46 h 208"/>
                  <a:gd name="T78" fmla="*/ 193 w 244"/>
                  <a:gd name="T79" fmla="*/ 41 h 208"/>
                  <a:gd name="T80" fmla="*/ 193 w 244"/>
                  <a:gd name="T81" fmla="*/ 36 h 208"/>
                  <a:gd name="T82" fmla="*/ 188 w 244"/>
                  <a:gd name="T83" fmla="*/ 30 h 208"/>
                  <a:gd name="T84" fmla="*/ 188 w 244"/>
                  <a:gd name="T85" fmla="*/ 25 h 208"/>
                  <a:gd name="T86" fmla="*/ 188 w 244"/>
                  <a:gd name="T87" fmla="*/ 20 h 208"/>
                  <a:gd name="T88" fmla="*/ 188 w 244"/>
                  <a:gd name="T89" fmla="*/ 15 h 208"/>
                  <a:gd name="T90" fmla="*/ 188 w 244"/>
                  <a:gd name="T91" fmla="*/ 10 h 208"/>
                  <a:gd name="T92" fmla="*/ 188 w 244"/>
                  <a:gd name="T93" fmla="*/ 10 h 208"/>
                  <a:gd name="T94" fmla="*/ 193 w 244"/>
                  <a:gd name="T95" fmla="*/ 5 h 208"/>
                  <a:gd name="T96" fmla="*/ 193 w 244"/>
                  <a:gd name="T97" fmla="*/ 0 h 208"/>
                  <a:gd name="T98" fmla="*/ 198 w 244"/>
                  <a:gd name="T99"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4" h="208">
                    <a:moveTo>
                      <a:pt x="5" y="132"/>
                    </a:moveTo>
                    <a:lnTo>
                      <a:pt x="5" y="132"/>
                    </a:lnTo>
                    <a:lnTo>
                      <a:pt x="5" y="137"/>
                    </a:lnTo>
                    <a:lnTo>
                      <a:pt x="0" y="137"/>
                    </a:lnTo>
                    <a:lnTo>
                      <a:pt x="0" y="137"/>
                    </a:lnTo>
                    <a:lnTo>
                      <a:pt x="0" y="142"/>
                    </a:lnTo>
                    <a:lnTo>
                      <a:pt x="0" y="142"/>
                    </a:lnTo>
                    <a:lnTo>
                      <a:pt x="0" y="142"/>
                    </a:lnTo>
                    <a:lnTo>
                      <a:pt x="0" y="147"/>
                    </a:lnTo>
                    <a:lnTo>
                      <a:pt x="0" y="147"/>
                    </a:lnTo>
                    <a:lnTo>
                      <a:pt x="0" y="147"/>
                    </a:lnTo>
                    <a:lnTo>
                      <a:pt x="0" y="152"/>
                    </a:lnTo>
                    <a:lnTo>
                      <a:pt x="0" y="152"/>
                    </a:lnTo>
                    <a:lnTo>
                      <a:pt x="0" y="157"/>
                    </a:lnTo>
                    <a:lnTo>
                      <a:pt x="0" y="157"/>
                    </a:lnTo>
                    <a:lnTo>
                      <a:pt x="0" y="162"/>
                    </a:lnTo>
                    <a:lnTo>
                      <a:pt x="0" y="162"/>
                    </a:lnTo>
                    <a:lnTo>
                      <a:pt x="0" y="167"/>
                    </a:lnTo>
                    <a:lnTo>
                      <a:pt x="0" y="167"/>
                    </a:lnTo>
                    <a:lnTo>
                      <a:pt x="5" y="173"/>
                    </a:lnTo>
                    <a:lnTo>
                      <a:pt x="5" y="173"/>
                    </a:lnTo>
                    <a:lnTo>
                      <a:pt x="5" y="178"/>
                    </a:lnTo>
                    <a:lnTo>
                      <a:pt x="5" y="178"/>
                    </a:lnTo>
                    <a:lnTo>
                      <a:pt x="5" y="178"/>
                    </a:lnTo>
                    <a:lnTo>
                      <a:pt x="10" y="183"/>
                    </a:lnTo>
                    <a:lnTo>
                      <a:pt x="10" y="183"/>
                    </a:lnTo>
                    <a:lnTo>
                      <a:pt x="10" y="188"/>
                    </a:lnTo>
                    <a:lnTo>
                      <a:pt x="15" y="188"/>
                    </a:lnTo>
                    <a:lnTo>
                      <a:pt x="15" y="193"/>
                    </a:lnTo>
                    <a:lnTo>
                      <a:pt x="20" y="193"/>
                    </a:lnTo>
                    <a:lnTo>
                      <a:pt x="20" y="193"/>
                    </a:lnTo>
                    <a:lnTo>
                      <a:pt x="20" y="198"/>
                    </a:lnTo>
                    <a:lnTo>
                      <a:pt x="25" y="198"/>
                    </a:lnTo>
                    <a:lnTo>
                      <a:pt x="25" y="198"/>
                    </a:lnTo>
                    <a:lnTo>
                      <a:pt x="31" y="203"/>
                    </a:lnTo>
                    <a:lnTo>
                      <a:pt x="31" y="203"/>
                    </a:lnTo>
                    <a:lnTo>
                      <a:pt x="31" y="203"/>
                    </a:lnTo>
                    <a:lnTo>
                      <a:pt x="36" y="203"/>
                    </a:lnTo>
                    <a:lnTo>
                      <a:pt x="36" y="208"/>
                    </a:lnTo>
                    <a:lnTo>
                      <a:pt x="41" y="208"/>
                    </a:lnTo>
                    <a:lnTo>
                      <a:pt x="41" y="208"/>
                    </a:lnTo>
                    <a:lnTo>
                      <a:pt x="41" y="208"/>
                    </a:lnTo>
                    <a:lnTo>
                      <a:pt x="46" y="208"/>
                    </a:lnTo>
                    <a:lnTo>
                      <a:pt x="46" y="208"/>
                    </a:lnTo>
                    <a:lnTo>
                      <a:pt x="46" y="208"/>
                    </a:lnTo>
                    <a:lnTo>
                      <a:pt x="51" y="208"/>
                    </a:lnTo>
                    <a:lnTo>
                      <a:pt x="51" y="208"/>
                    </a:lnTo>
                    <a:lnTo>
                      <a:pt x="51" y="208"/>
                    </a:lnTo>
                    <a:lnTo>
                      <a:pt x="56" y="203"/>
                    </a:lnTo>
                    <a:lnTo>
                      <a:pt x="56" y="203"/>
                    </a:lnTo>
                    <a:lnTo>
                      <a:pt x="244" y="71"/>
                    </a:lnTo>
                    <a:lnTo>
                      <a:pt x="244" y="71"/>
                    </a:lnTo>
                    <a:lnTo>
                      <a:pt x="244" y="76"/>
                    </a:lnTo>
                    <a:lnTo>
                      <a:pt x="244" y="76"/>
                    </a:lnTo>
                    <a:lnTo>
                      <a:pt x="239" y="76"/>
                    </a:lnTo>
                    <a:lnTo>
                      <a:pt x="239" y="76"/>
                    </a:lnTo>
                    <a:lnTo>
                      <a:pt x="239" y="76"/>
                    </a:lnTo>
                    <a:lnTo>
                      <a:pt x="234" y="76"/>
                    </a:lnTo>
                    <a:lnTo>
                      <a:pt x="234" y="76"/>
                    </a:lnTo>
                    <a:lnTo>
                      <a:pt x="228" y="76"/>
                    </a:lnTo>
                    <a:lnTo>
                      <a:pt x="228" y="76"/>
                    </a:lnTo>
                    <a:lnTo>
                      <a:pt x="228" y="71"/>
                    </a:lnTo>
                    <a:lnTo>
                      <a:pt x="223" y="71"/>
                    </a:lnTo>
                    <a:lnTo>
                      <a:pt x="223" y="71"/>
                    </a:lnTo>
                    <a:lnTo>
                      <a:pt x="218" y="71"/>
                    </a:lnTo>
                    <a:lnTo>
                      <a:pt x="218" y="71"/>
                    </a:lnTo>
                    <a:lnTo>
                      <a:pt x="218" y="66"/>
                    </a:lnTo>
                    <a:lnTo>
                      <a:pt x="213" y="66"/>
                    </a:lnTo>
                    <a:lnTo>
                      <a:pt x="213" y="66"/>
                    </a:lnTo>
                    <a:lnTo>
                      <a:pt x="208" y="61"/>
                    </a:lnTo>
                    <a:lnTo>
                      <a:pt x="208" y="61"/>
                    </a:lnTo>
                    <a:lnTo>
                      <a:pt x="208" y="61"/>
                    </a:lnTo>
                    <a:lnTo>
                      <a:pt x="203" y="56"/>
                    </a:lnTo>
                    <a:lnTo>
                      <a:pt x="203" y="56"/>
                    </a:lnTo>
                    <a:lnTo>
                      <a:pt x="203" y="51"/>
                    </a:lnTo>
                    <a:lnTo>
                      <a:pt x="198" y="51"/>
                    </a:lnTo>
                    <a:lnTo>
                      <a:pt x="198" y="46"/>
                    </a:lnTo>
                    <a:lnTo>
                      <a:pt x="198" y="46"/>
                    </a:lnTo>
                    <a:lnTo>
                      <a:pt x="193" y="41"/>
                    </a:lnTo>
                    <a:lnTo>
                      <a:pt x="193" y="41"/>
                    </a:lnTo>
                    <a:lnTo>
                      <a:pt x="193" y="36"/>
                    </a:lnTo>
                    <a:lnTo>
                      <a:pt x="193" y="36"/>
                    </a:lnTo>
                    <a:lnTo>
                      <a:pt x="193" y="30"/>
                    </a:lnTo>
                    <a:lnTo>
                      <a:pt x="188" y="30"/>
                    </a:lnTo>
                    <a:lnTo>
                      <a:pt x="188" y="25"/>
                    </a:lnTo>
                    <a:lnTo>
                      <a:pt x="188" y="25"/>
                    </a:lnTo>
                    <a:lnTo>
                      <a:pt x="188" y="25"/>
                    </a:lnTo>
                    <a:lnTo>
                      <a:pt x="188" y="20"/>
                    </a:lnTo>
                    <a:lnTo>
                      <a:pt x="188" y="20"/>
                    </a:lnTo>
                    <a:lnTo>
                      <a:pt x="188" y="15"/>
                    </a:lnTo>
                    <a:lnTo>
                      <a:pt x="188" y="15"/>
                    </a:lnTo>
                    <a:lnTo>
                      <a:pt x="188" y="10"/>
                    </a:lnTo>
                    <a:lnTo>
                      <a:pt x="188" y="10"/>
                    </a:lnTo>
                    <a:lnTo>
                      <a:pt x="188" y="10"/>
                    </a:lnTo>
                    <a:lnTo>
                      <a:pt x="188" y="5"/>
                    </a:lnTo>
                    <a:lnTo>
                      <a:pt x="193" y="5"/>
                    </a:lnTo>
                    <a:lnTo>
                      <a:pt x="193" y="5"/>
                    </a:lnTo>
                    <a:lnTo>
                      <a:pt x="193" y="0"/>
                    </a:lnTo>
                    <a:lnTo>
                      <a:pt x="193" y="0"/>
                    </a:lnTo>
                    <a:lnTo>
                      <a:pt x="198" y="0"/>
                    </a:lnTo>
                    <a:lnTo>
                      <a:pt x="5" y="13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97" name="Oval 196">
                <a:extLst>
                  <a:ext uri="{FF2B5EF4-FFF2-40B4-BE49-F238E27FC236}">
                    <a16:creationId xmlns:a16="http://schemas.microsoft.com/office/drawing/2014/main" id="{5A024644-634F-CBC8-0CA0-A535DFAE4D31}"/>
                  </a:ext>
                </a:extLst>
              </p:cNvPr>
              <p:cNvSpPr>
                <a:spLocks noChangeArrowheads="1"/>
              </p:cNvSpPr>
              <p:nvPr/>
            </p:nvSpPr>
            <p:spPr bwMode="auto">
              <a:xfrm>
                <a:off x="2948" y="3207"/>
                <a:ext cx="299" cy="30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98" name="Freeform 900">
                <a:extLst>
                  <a:ext uri="{FF2B5EF4-FFF2-40B4-BE49-F238E27FC236}">
                    <a16:creationId xmlns:a16="http://schemas.microsoft.com/office/drawing/2014/main" id="{E61BC4E4-DDDD-15FB-15BA-CBD04396F3A2}"/>
                  </a:ext>
                </a:extLst>
              </p:cNvPr>
              <p:cNvSpPr>
                <a:spLocks/>
              </p:cNvSpPr>
              <p:nvPr/>
            </p:nvSpPr>
            <p:spPr bwMode="auto">
              <a:xfrm>
                <a:off x="3090" y="3248"/>
                <a:ext cx="157" cy="132"/>
              </a:xfrm>
              <a:custGeom>
                <a:avLst/>
                <a:gdLst>
                  <a:gd name="T0" fmla="*/ 15 w 157"/>
                  <a:gd name="T1" fmla="*/ 56 h 132"/>
                  <a:gd name="T2" fmla="*/ 10 w 157"/>
                  <a:gd name="T3" fmla="*/ 56 h 132"/>
                  <a:gd name="T4" fmla="*/ 10 w 157"/>
                  <a:gd name="T5" fmla="*/ 61 h 132"/>
                  <a:gd name="T6" fmla="*/ 5 w 157"/>
                  <a:gd name="T7" fmla="*/ 66 h 132"/>
                  <a:gd name="T8" fmla="*/ 0 w 157"/>
                  <a:gd name="T9" fmla="*/ 71 h 132"/>
                  <a:gd name="T10" fmla="*/ 0 w 157"/>
                  <a:gd name="T11" fmla="*/ 76 h 132"/>
                  <a:gd name="T12" fmla="*/ 0 w 157"/>
                  <a:gd name="T13" fmla="*/ 81 h 132"/>
                  <a:gd name="T14" fmla="*/ 0 w 157"/>
                  <a:gd name="T15" fmla="*/ 86 h 132"/>
                  <a:gd name="T16" fmla="*/ 0 w 157"/>
                  <a:gd name="T17" fmla="*/ 91 h 132"/>
                  <a:gd name="T18" fmla="*/ 0 w 157"/>
                  <a:gd name="T19" fmla="*/ 96 h 132"/>
                  <a:gd name="T20" fmla="*/ 0 w 157"/>
                  <a:gd name="T21" fmla="*/ 101 h 132"/>
                  <a:gd name="T22" fmla="*/ 0 w 157"/>
                  <a:gd name="T23" fmla="*/ 106 h 132"/>
                  <a:gd name="T24" fmla="*/ 5 w 157"/>
                  <a:gd name="T25" fmla="*/ 111 h 132"/>
                  <a:gd name="T26" fmla="*/ 5 w 157"/>
                  <a:gd name="T27" fmla="*/ 116 h 132"/>
                  <a:gd name="T28" fmla="*/ 10 w 157"/>
                  <a:gd name="T29" fmla="*/ 122 h 132"/>
                  <a:gd name="T30" fmla="*/ 15 w 157"/>
                  <a:gd name="T31" fmla="*/ 127 h 132"/>
                  <a:gd name="T32" fmla="*/ 20 w 157"/>
                  <a:gd name="T33" fmla="*/ 127 h 132"/>
                  <a:gd name="T34" fmla="*/ 25 w 157"/>
                  <a:gd name="T35" fmla="*/ 132 h 132"/>
                  <a:gd name="T36" fmla="*/ 30 w 157"/>
                  <a:gd name="T37" fmla="*/ 132 h 132"/>
                  <a:gd name="T38" fmla="*/ 35 w 157"/>
                  <a:gd name="T39" fmla="*/ 132 h 132"/>
                  <a:gd name="T40" fmla="*/ 41 w 157"/>
                  <a:gd name="T41" fmla="*/ 132 h 132"/>
                  <a:gd name="T42" fmla="*/ 46 w 157"/>
                  <a:gd name="T43" fmla="*/ 132 h 132"/>
                  <a:gd name="T44" fmla="*/ 51 w 157"/>
                  <a:gd name="T45" fmla="*/ 132 h 132"/>
                  <a:gd name="T46" fmla="*/ 56 w 157"/>
                  <a:gd name="T47" fmla="*/ 132 h 132"/>
                  <a:gd name="T48" fmla="*/ 61 w 157"/>
                  <a:gd name="T49" fmla="*/ 127 h 132"/>
                  <a:gd name="T50" fmla="*/ 152 w 157"/>
                  <a:gd name="T51" fmla="*/ 76 h 132"/>
                  <a:gd name="T52" fmla="*/ 147 w 157"/>
                  <a:gd name="T53" fmla="*/ 81 h 132"/>
                  <a:gd name="T54" fmla="*/ 142 w 157"/>
                  <a:gd name="T55" fmla="*/ 81 h 132"/>
                  <a:gd name="T56" fmla="*/ 137 w 157"/>
                  <a:gd name="T57" fmla="*/ 81 h 132"/>
                  <a:gd name="T58" fmla="*/ 132 w 157"/>
                  <a:gd name="T59" fmla="*/ 81 h 132"/>
                  <a:gd name="T60" fmla="*/ 127 w 157"/>
                  <a:gd name="T61" fmla="*/ 81 h 132"/>
                  <a:gd name="T62" fmla="*/ 122 w 157"/>
                  <a:gd name="T63" fmla="*/ 81 h 132"/>
                  <a:gd name="T64" fmla="*/ 117 w 157"/>
                  <a:gd name="T65" fmla="*/ 76 h 132"/>
                  <a:gd name="T66" fmla="*/ 112 w 157"/>
                  <a:gd name="T67" fmla="*/ 76 h 132"/>
                  <a:gd name="T68" fmla="*/ 107 w 157"/>
                  <a:gd name="T69" fmla="*/ 71 h 132"/>
                  <a:gd name="T70" fmla="*/ 101 w 157"/>
                  <a:gd name="T71" fmla="*/ 66 h 132"/>
                  <a:gd name="T72" fmla="*/ 101 w 157"/>
                  <a:gd name="T73" fmla="*/ 61 h 132"/>
                  <a:gd name="T74" fmla="*/ 96 w 157"/>
                  <a:gd name="T75" fmla="*/ 56 h 132"/>
                  <a:gd name="T76" fmla="*/ 96 w 157"/>
                  <a:gd name="T77" fmla="*/ 51 h 132"/>
                  <a:gd name="T78" fmla="*/ 91 w 157"/>
                  <a:gd name="T79" fmla="*/ 45 h 132"/>
                  <a:gd name="T80" fmla="*/ 91 w 157"/>
                  <a:gd name="T81" fmla="*/ 40 h 132"/>
                  <a:gd name="T82" fmla="*/ 91 w 157"/>
                  <a:gd name="T83" fmla="*/ 35 h 132"/>
                  <a:gd name="T84" fmla="*/ 91 w 157"/>
                  <a:gd name="T85" fmla="*/ 30 h 132"/>
                  <a:gd name="T86" fmla="*/ 91 w 157"/>
                  <a:gd name="T87" fmla="*/ 25 h 132"/>
                  <a:gd name="T88" fmla="*/ 96 w 157"/>
                  <a:gd name="T89" fmla="*/ 20 h 132"/>
                  <a:gd name="T90" fmla="*/ 96 w 157"/>
                  <a:gd name="T91" fmla="*/ 15 h 132"/>
                  <a:gd name="T92" fmla="*/ 101 w 157"/>
                  <a:gd name="T93" fmla="*/ 10 h 132"/>
                  <a:gd name="T94" fmla="*/ 101 w 157"/>
                  <a:gd name="T95" fmla="*/ 5 h 132"/>
                  <a:gd name="T96" fmla="*/ 107 w 157"/>
                  <a:gd name="T97" fmla="*/ 0 h 132"/>
                  <a:gd name="T98" fmla="*/ 112 w 157"/>
                  <a:gd name="T9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32">
                    <a:moveTo>
                      <a:pt x="20" y="56"/>
                    </a:moveTo>
                    <a:lnTo>
                      <a:pt x="15" y="56"/>
                    </a:lnTo>
                    <a:lnTo>
                      <a:pt x="15" y="56"/>
                    </a:lnTo>
                    <a:lnTo>
                      <a:pt x="10" y="56"/>
                    </a:lnTo>
                    <a:lnTo>
                      <a:pt x="10" y="61"/>
                    </a:lnTo>
                    <a:lnTo>
                      <a:pt x="10" y="61"/>
                    </a:lnTo>
                    <a:lnTo>
                      <a:pt x="5" y="66"/>
                    </a:lnTo>
                    <a:lnTo>
                      <a:pt x="5" y="66"/>
                    </a:lnTo>
                    <a:lnTo>
                      <a:pt x="5" y="71"/>
                    </a:lnTo>
                    <a:lnTo>
                      <a:pt x="0" y="71"/>
                    </a:lnTo>
                    <a:lnTo>
                      <a:pt x="0" y="71"/>
                    </a:lnTo>
                    <a:lnTo>
                      <a:pt x="0" y="76"/>
                    </a:lnTo>
                    <a:lnTo>
                      <a:pt x="0" y="76"/>
                    </a:lnTo>
                    <a:lnTo>
                      <a:pt x="0" y="81"/>
                    </a:lnTo>
                    <a:lnTo>
                      <a:pt x="0" y="86"/>
                    </a:lnTo>
                    <a:lnTo>
                      <a:pt x="0" y="86"/>
                    </a:lnTo>
                    <a:lnTo>
                      <a:pt x="0" y="91"/>
                    </a:lnTo>
                    <a:lnTo>
                      <a:pt x="0" y="91"/>
                    </a:lnTo>
                    <a:lnTo>
                      <a:pt x="0" y="96"/>
                    </a:lnTo>
                    <a:lnTo>
                      <a:pt x="0" y="96"/>
                    </a:lnTo>
                    <a:lnTo>
                      <a:pt x="0" y="101"/>
                    </a:lnTo>
                    <a:lnTo>
                      <a:pt x="0" y="101"/>
                    </a:lnTo>
                    <a:lnTo>
                      <a:pt x="0" y="106"/>
                    </a:lnTo>
                    <a:lnTo>
                      <a:pt x="0" y="106"/>
                    </a:lnTo>
                    <a:lnTo>
                      <a:pt x="5" y="111"/>
                    </a:lnTo>
                    <a:lnTo>
                      <a:pt x="5" y="111"/>
                    </a:lnTo>
                    <a:lnTo>
                      <a:pt x="5" y="116"/>
                    </a:lnTo>
                    <a:lnTo>
                      <a:pt x="5" y="116"/>
                    </a:lnTo>
                    <a:lnTo>
                      <a:pt x="10" y="122"/>
                    </a:lnTo>
                    <a:lnTo>
                      <a:pt x="10" y="122"/>
                    </a:lnTo>
                    <a:lnTo>
                      <a:pt x="15" y="122"/>
                    </a:lnTo>
                    <a:lnTo>
                      <a:pt x="15" y="127"/>
                    </a:lnTo>
                    <a:lnTo>
                      <a:pt x="15" y="127"/>
                    </a:lnTo>
                    <a:lnTo>
                      <a:pt x="20" y="127"/>
                    </a:lnTo>
                    <a:lnTo>
                      <a:pt x="20" y="132"/>
                    </a:lnTo>
                    <a:lnTo>
                      <a:pt x="25" y="132"/>
                    </a:lnTo>
                    <a:lnTo>
                      <a:pt x="25" y="132"/>
                    </a:lnTo>
                    <a:lnTo>
                      <a:pt x="30" y="132"/>
                    </a:lnTo>
                    <a:lnTo>
                      <a:pt x="30" y="132"/>
                    </a:lnTo>
                    <a:lnTo>
                      <a:pt x="35" y="132"/>
                    </a:lnTo>
                    <a:lnTo>
                      <a:pt x="35" y="132"/>
                    </a:lnTo>
                    <a:lnTo>
                      <a:pt x="41" y="132"/>
                    </a:lnTo>
                    <a:lnTo>
                      <a:pt x="46" y="132"/>
                    </a:lnTo>
                    <a:lnTo>
                      <a:pt x="46" y="132"/>
                    </a:lnTo>
                    <a:lnTo>
                      <a:pt x="51" y="132"/>
                    </a:lnTo>
                    <a:lnTo>
                      <a:pt x="51" y="132"/>
                    </a:lnTo>
                    <a:lnTo>
                      <a:pt x="56" y="132"/>
                    </a:lnTo>
                    <a:lnTo>
                      <a:pt x="56" y="132"/>
                    </a:lnTo>
                    <a:lnTo>
                      <a:pt x="61" y="132"/>
                    </a:lnTo>
                    <a:lnTo>
                      <a:pt x="61" y="127"/>
                    </a:lnTo>
                    <a:lnTo>
                      <a:pt x="157" y="76"/>
                    </a:lnTo>
                    <a:lnTo>
                      <a:pt x="152" y="76"/>
                    </a:lnTo>
                    <a:lnTo>
                      <a:pt x="152" y="81"/>
                    </a:lnTo>
                    <a:lnTo>
                      <a:pt x="147" y="81"/>
                    </a:lnTo>
                    <a:lnTo>
                      <a:pt x="147" y="81"/>
                    </a:lnTo>
                    <a:lnTo>
                      <a:pt x="142" y="81"/>
                    </a:lnTo>
                    <a:lnTo>
                      <a:pt x="142" y="81"/>
                    </a:lnTo>
                    <a:lnTo>
                      <a:pt x="137" y="81"/>
                    </a:lnTo>
                    <a:lnTo>
                      <a:pt x="137" y="81"/>
                    </a:lnTo>
                    <a:lnTo>
                      <a:pt x="132" y="81"/>
                    </a:lnTo>
                    <a:lnTo>
                      <a:pt x="132" y="81"/>
                    </a:lnTo>
                    <a:lnTo>
                      <a:pt x="127" y="81"/>
                    </a:lnTo>
                    <a:lnTo>
                      <a:pt x="122" y="81"/>
                    </a:lnTo>
                    <a:lnTo>
                      <a:pt x="122" y="81"/>
                    </a:lnTo>
                    <a:lnTo>
                      <a:pt x="117" y="76"/>
                    </a:lnTo>
                    <a:lnTo>
                      <a:pt x="117" y="76"/>
                    </a:lnTo>
                    <a:lnTo>
                      <a:pt x="112" y="76"/>
                    </a:lnTo>
                    <a:lnTo>
                      <a:pt x="112" y="76"/>
                    </a:lnTo>
                    <a:lnTo>
                      <a:pt x="112" y="71"/>
                    </a:lnTo>
                    <a:lnTo>
                      <a:pt x="107" y="71"/>
                    </a:lnTo>
                    <a:lnTo>
                      <a:pt x="107" y="71"/>
                    </a:lnTo>
                    <a:lnTo>
                      <a:pt x="101" y="66"/>
                    </a:lnTo>
                    <a:lnTo>
                      <a:pt x="101" y="66"/>
                    </a:lnTo>
                    <a:lnTo>
                      <a:pt x="101" y="61"/>
                    </a:lnTo>
                    <a:lnTo>
                      <a:pt x="96" y="61"/>
                    </a:lnTo>
                    <a:lnTo>
                      <a:pt x="96" y="56"/>
                    </a:lnTo>
                    <a:lnTo>
                      <a:pt x="96" y="56"/>
                    </a:lnTo>
                    <a:lnTo>
                      <a:pt x="96" y="51"/>
                    </a:lnTo>
                    <a:lnTo>
                      <a:pt x="91" y="51"/>
                    </a:lnTo>
                    <a:lnTo>
                      <a:pt x="91" y="45"/>
                    </a:lnTo>
                    <a:lnTo>
                      <a:pt x="91" y="45"/>
                    </a:lnTo>
                    <a:lnTo>
                      <a:pt x="91" y="40"/>
                    </a:lnTo>
                    <a:lnTo>
                      <a:pt x="91" y="40"/>
                    </a:lnTo>
                    <a:lnTo>
                      <a:pt x="91" y="35"/>
                    </a:lnTo>
                    <a:lnTo>
                      <a:pt x="91" y="30"/>
                    </a:lnTo>
                    <a:lnTo>
                      <a:pt x="91" y="30"/>
                    </a:lnTo>
                    <a:lnTo>
                      <a:pt x="91" y="25"/>
                    </a:lnTo>
                    <a:lnTo>
                      <a:pt x="91" y="25"/>
                    </a:lnTo>
                    <a:lnTo>
                      <a:pt x="91" y="20"/>
                    </a:lnTo>
                    <a:lnTo>
                      <a:pt x="96" y="20"/>
                    </a:lnTo>
                    <a:lnTo>
                      <a:pt x="96" y="15"/>
                    </a:lnTo>
                    <a:lnTo>
                      <a:pt x="96" y="15"/>
                    </a:lnTo>
                    <a:lnTo>
                      <a:pt x="96" y="10"/>
                    </a:lnTo>
                    <a:lnTo>
                      <a:pt x="101" y="10"/>
                    </a:lnTo>
                    <a:lnTo>
                      <a:pt x="101" y="10"/>
                    </a:lnTo>
                    <a:lnTo>
                      <a:pt x="101" y="5"/>
                    </a:lnTo>
                    <a:lnTo>
                      <a:pt x="107" y="5"/>
                    </a:lnTo>
                    <a:lnTo>
                      <a:pt x="107" y="0"/>
                    </a:lnTo>
                    <a:lnTo>
                      <a:pt x="112" y="0"/>
                    </a:lnTo>
                    <a:lnTo>
                      <a:pt x="112" y="0"/>
                    </a:lnTo>
                    <a:lnTo>
                      <a:pt x="20" y="5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99" name="Oval 198">
                <a:extLst>
                  <a:ext uri="{FF2B5EF4-FFF2-40B4-BE49-F238E27FC236}">
                    <a16:creationId xmlns:a16="http://schemas.microsoft.com/office/drawing/2014/main" id="{D4497EC6-B723-E15A-2C78-15562395392B}"/>
                  </a:ext>
                </a:extLst>
              </p:cNvPr>
              <p:cNvSpPr>
                <a:spLocks noChangeArrowheads="1"/>
              </p:cNvSpPr>
              <p:nvPr/>
            </p:nvSpPr>
            <p:spPr bwMode="auto">
              <a:xfrm>
                <a:off x="5054" y="381"/>
                <a:ext cx="299" cy="29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00" name="Freeform 902">
                <a:extLst>
                  <a:ext uri="{FF2B5EF4-FFF2-40B4-BE49-F238E27FC236}">
                    <a16:creationId xmlns:a16="http://schemas.microsoft.com/office/drawing/2014/main" id="{396D9551-1530-628D-FA96-D90EFCA4E2E8}"/>
                  </a:ext>
                </a:extLst>
              </p:cNvPr>
              <p:cNvSpPr>
                <a:spLocks/>
              </p:cNvSpPr>
              <p:nvPr/>
            </p:nvSpPr>
            <p:spPr bwMode="auto">
              <a:xfrm>
                <a:off x="5018" y="264"/>
                <a:ext cx="178" cy="223"/>
              </a:xfrm>
              <a:custGeom>
                <a:avLst/>
                <a:gdLst>
                  <a:gd name="T0" fmla="*/ 101 w 178"/>
                  <a:gd name="T1" fmla="*/ 213 h 223"/>
                  <a:gd name="T2" fmla="*/ 101 w 178"/>
                  <a:gd name="T3" fmla="*/ 213 h 223"/>
                  <a:gd name="T4" fmla="*/ 107 w 178"/>
                  <a:gd name="T5" fmla="*/ 218 h 223"/>
                  <a:gd name="T6" fmla="*/ 112 w 178"/>
                  <a:gd name="T7" fmla="*/ 218 h 223"/>
                  <a:gd name="T8" fmla="*/ 112 w 178"/>
                  <a:gd name="T9" fmla="*/ 218 h 223"/>
                  <a:gd name="T10" fmla="*/ 117 w 178"/>
                  <a:gd name="T11" fmla="*/ 223 h 223"/>
                  <a:gd name="T12" fmla="*/ 122 w 178"/>
                  <a:gd name="T13" fmla="*/ 223 h 223"/>
                  <a:gd name="T14" fmla="*/ 127 w 178"/>
                  <a:gd name="T15" fmla="*/ 223 h 223"/>
                  <a:gd name="T16" fmla="*/ 132 w 178"/>
                  <a:gd name="T17" fmla="*/ 223 h 223"/>
                  <a:gd name="T18" fmla="*/ 137 w 178"/>
                  <a:gd name="T19" fmla="*/ 218 h 223"/>
                  <a:gd name="T20" fmla="*/ 142 w 178"/>
                  <a:gd name="T21" fmla="*/ 218 h 223"/>
                  <a:gd name="T22" fmla="*/ 147 w 178"/>
                  <a:gd name="T23" fmla="*/ 213 h 223"/>
                  <a:gd name="T24" fmla="*/ 152 w 178"/>
                  <a:gd name="T25" fmla="*/ 213 h 223"/>
                  <a:gd name="T26" fmla="*/ 157 w 178"/>
                  <a:gd name="T27" fmla="*/ 208 h 223"/>
                  <a:gd name="T28" fmla="*/ 162 w 178"/>
                  <a:gd name="T29" fmla="*/ 208 h 223"/>
                  <a:gd name="T30" fmla="*/ 167 w 178"/>
                  <a:gd name="T31" fmla="*/ 203 h 223"/>
                  <a:gd name="T32" fmla="*/ 167 w 178"/>
                  <a:gd name="T33" fmla="*/ 198 h 223"/>
                  <a:gd name="T34" fmla="*/ 172 w 178"/>
                  <a:gd name="T35" fmla="*/ 193 h 223"/>
                  <a:gd name="T36" fmla="*/ 172 w 178"/>
                  <a:gd name="T37" fmla="*/ 188 h 223"/>
                  <a:gd name="T38" fmla="*/ 178 w 178"/>
                  <a:gd name="T39" fmla="*/ 183 h 223"/>
                  <a:gd name="T40" fmla="*/ 178 w 178"/>
                  <a:gd name="T41" fmla="*/ 178 h 223"/>
                  <a:gd name="T42" fmla="*/ 178 w 178"/>
                  <a:gd name="T43" fmla="*/ 172 h 223"/>
                  <a:gd name="T44" fmla="*/ 178 w 178"/>
                  <a:gd name="T45" fmla="*/ 172 h 223"/>
                  <a:gd name="T46" fmla="*/ 178 w 178"/>
                  <a:gd name="T47" fmla="*/ 167 h 223"/>
                  <a:gd name="T48" fmla="*/ 172 w 178"/>
                  <a:gd name="T49" fmla="*/ 162 h 223"/>
                  <a:gd name="T50" fmla="*/ 76 w 178"/>
                  <a:gd name="T51" fmla="*/ 5 h 223"/>
                  <a:gd name="T52" fmla="*/ 76 w 178"/>
                  <a:gd name="T53" fmla="*/ 5 h 223"/>
                  <a:gd name="T54" fmla="*/ 76 w 178"/>
                  <a:gd name="T55" fmla="*/ 10 h 223"/>
                  <a:gd name="T56" fmla="*/ 76 w 178"/>
                  <a:gd name="T57" fmla="*/ 15 h 223"/>
                  <a:gd name="T58" fmla="*/ 76 w 178"/>
                  <a:gd name="T59" fmla="*/ 20 h 223"/>
                  <a:gd name="T60" fmla="*/ 76 w 178"/>
                  <a:gd name="T61" fmla="*/ 25 h 223"/>
                  <a:gd name="T62" fmla="*/ 76 w 178"/>
                  <a:gd name="T63" fmla="*/ 30 h 223"/>
                  <a:gd name="T64" fmla="*/ 71 w 178"/>
                  <a:gd name="T65" fmla="*/ 35 h 223"/>
                  <a:gd name="T66" fmla="*/ 71 w 178"/>
                  <a:gd name="T67" fmla="*/ 35 h 223"/>
                  <a:gd name="T68" fmla="*/ 66 w 178"/>
                  <a:gd name="T69" fmla="*/ 41 h 223"/>
                  <a:gd name="T70" fmla="*/ 61 w 178"/>
                  <a:gd name="T71" fmla="*/ 46 h 223"/>
                  <a:gd name="T72" fmla="*/ 56 w 178"/>
                  <a:gd name="T73" fmla="*/ 51 h 223"/>
                  <a:gd name="T74" fmla="*/ 51 w 178"/>
                  <a:gd name="T75" fmla="*/ 51 h 223"/>
                  <a:gd name="T76" fmla="*/ 46 w 178"/>
                  <a:gd name="T77" fmla="*/ 56 h 223"/>
                  <a:gd name="T78" fmla="*/ 41 w 178"/>
                  <a:gd name="T79" fmla="*/ 56 h 223"/>
                  <a:gd name="T80" fmla="*/ 36 w 178"/>
                  <a:gd name="T81" fmla="*/ 61 h 223"/>
                  <a:gd name="T82" fmla="*/ 30 w 178"/>
                  <a:gd name="T83" fmla="*/ 61 h 223"/>
                  <a:gd name="T84" fmla="*/ 25 w 178"/>
                  <a:gd name="T85" fmla="*/ 61 h 223"/>
                  <a:gd name="T86" fmla="*/ 20 w 178"/>
                  <a:gd name="T87" fmla="*/ 61 h 223"/>
                  <a:gd name="T88" fmla="*/ 15 w 178"/>
                  <a:gd name="T89" fmla="*/ 61 h 223"/>
                  <a:gd name="T90" fmla="*/ 10 w 178"/>
                  <a:gd name="T91" fmla="*/ 61 h 223"/>
                  <a:gd name="T92" fmla="*/ 5 w 178"/>
                  <a:gd name="T93" fmla="*/ 56 h 223"/>
                  <a:gd name="T94" fmla="*/ 5 w 178"/>
                  <a:gd name="T95" fmla="*/ 56 h 223"/>
                  <a:gd name="T96" fmla="*/ 0 w 178"/>
                  <a:gd name="T97" fmla="*/ 51 h 223"/>
                  <a:gd name="T98" fmla="*/ 0 w 178"/>
                  <a:gd name="T99" fmla="*/ 4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223">
                    <a:moveTo>
                      <a:pt x="96" y="208"/>
                    </a:moveTo>
                    <a:lnTo>
                      <a:pt x="101" y="213"/>
                    </a:lnTo>
                    <a:lnTo>
                      <a:pt x="101" y="213"/>
                    </a:lnTo>
                    <a:lnTo>
                      <a:pt x="101" y="213"/>
                    </a:lnTo>
                    <a:lnTo>
                      <a:pt x="107" y="213"/>
                    </a:lnTo>
                    <a:lnTo>
                      <a:pt x="107" y="218"/>
                    </a:lnTo>
                    <a:lnTo>
                      <a:pt x="107" y="218"/>
                    </a:lnTo>
                    <a:lnTo>
                      <a:pt x="112" y="218"/>
                    </a:lnTo>
                    <a:lnTo>
                      <a:pt x="112" y="218"/>
                    </a:lnTo>
                    <a:lnTo>
                      <a:pt x="112" y="218"/>
                    </a:lnTo>
                    <a:lnTo>
                      <a:pt x="117" y="223"/>
                    </a:lnTo>
                    <a:lnTo>
                      <a:pt x="117" y="223"/>
                    </a:lnTo>
                    <a:lnTo>
                      <a:pt x="122" y="223"/>
                    </a:lnTo>
                    <a:lnTo>
                      <a:pt x="122" y="223"/>
                    </a:lnTo>
                    <a:lnTo>
                      <a:pt x="127" y="223"/>
                    </a:lnTo>
                    <a:lnTo>
                      <a:pt x="127" y="223"/>
                    </a:lnTo>
                    <a:lnTo>
                      <a:pt x="132" y="223"/>
                    </a:lnTo>
                    <a:lnTo>
                      <a:pt x="132" y="223"/>
                    </a:lnTo>
                    <a:lnTo>
                      <a:pt x="137" y="218"/>
                    </a:lnTo>
                    <a:lnTo>
                      <a:pt x="137" y="218"/>
                    </a:lnTo>
                    <a:lnTo>
                      <a:pt x="142" y="218"/>
                    </a:lnTo>
                    <a:lnTo>
                      <a:pt x="142" y="218"/>
                    </a:lnTo>
                    <a:lnTo>
                      <a:pt x="147" y="218"/>
                    </a:lnTo>
                    <a:lnTo>
                      <a:pt x="147" y="213"/>
                    </a:lnTo>
                    <a:lnTo>
                      <a:pt x="152" y="213"/>
                    </a:lnTo>
                    <a:lnTo>
                      <a:pt x="152" y="213"/>
                    </a:lnTo>
                    <a:lnTo>
                      <a:pt x="157" y="213"/>
                    </a:lnTo>
                    <a:lnTo>
                      <a:pt x="157" y="208"/>
                    </a:lnTo>
                    <a:lnTo>
                      <a:pt x="162" y="208"/>
                    </a:lnTo>
                    <a:lnTo>
                      <a:pt x="162" y="208"/>
                    </a:lnTo>
                    <a:lnTo>
                      <a:pt x="162" y="203"/>
                    </a:lnTo>
                    <a:lnTo>
                      <a:pt x="167" y="203"/>
                    </a:lnTo>
                    <a:lnTo>
                      <a:pt x="167" y="198"/>
                    </a:lnTo>
                    <a:lnTo>
                      <a:pt x="167" y="198"/>
                    </a:lnTo>
                    <a:lnTo>
                      <a:pt x="172" y="193"/>
                    </a:lnTo>
                    <a:lnTo>
                      <a:pt x="172" y="193"/>
                    </a:lnTo>
                    <a:lnTo>
                      <a:pt x="172" y="193"/>
                    </a:lnTo>
                    <a:lnTo>
                      <a:pt x="172" y="188"/>
                    </a:lnTo>
                    <a:lnTo>
                      <a:pt x="178" y="188"/>
                    </a:lnTo>
                    <a:lnTo>
                      <a:pt x="178" y="183"/>
                    </a:lnTo>
                    <a:lnTo>
                      <a:pt x="178" y="183"/>
                    </a:lnTo>
                    <a:lnTo>
                      <a:pt x="178" y="178"/>
                    </a:lnTo>
                    <a:lnTo>
                      <a:pt x="178" y="178"/>
                    </a:lnTo>
                    <a:lnTo>
                      <a:pt x="178" y="172"/>
                    </a:lnTo>
                    <a:lnTo>
                      <a:pt x="178" y="172"/>
                    </a:lnTo>
                    <a:lnTo>
                      <a:pt x="178" y="172"/>
                    </a:lnTo>
                    <a:lnTo>
                      <a:pt x="178" y="167"/>
                    </a:lnTo>
                    <a:lnTo>
                      <a:pt x="178" y="167"/>
                    </a:lnTo>
                    <a:lnTo>
                      <a:pt x="172" y="162"/>
                    </a:lnTo>
                    <a:lnTo>
                      <a:pt x="172" y="162"/>
                    </a:lnTo>
                    <a:lnTo>
                      <a:pt x="76" y="0"/>
                    </a:lnTo>
                    <a:lnTo>
                      <a:pt x="76" y="5"/>
                    </a:lnTo>
                    <a:lnTo>
                      <a:pt x="76" y="5"/>
                    </a:lnTo>
                    <a:lnTo>
                      <a:pt x="76" y="5"/>
                    </a:lnTo>
                    <a:lnTo>
                      <a:pt x="76" y="10"/>
                    </a:lnTo>
                    <a:lnTo>
                      <a:pt x="76" y="10"/>
                    </a:lnTo>
                    <a:lnTo>
                      <a:pt x="76" y="15"/>
                    </a:lnTo>
                    <a:lnTo>
                      <a:pt x="76" y="15"/>
                    </a:lnTo>
                    <a:lnTo>
                      <a:pt x="76" y="15"/>
                    </a:lnTo>
                    <a:lnTo>
                      <a:pt x="76" y="20"/>
                    </a:lnTo>
                    <a:lnTo>
                      <a:pt x="76" y="20"/>
                    </a:lnTo>
                    <a:lnTo>
                      <a:pt x="76" y="25"/>
                    </a:lnTo>
                    <a:lnTo>
                      <a:pt x="76" y="25"/>
                    </a:lnTo>
                    <a:lnTo>
                      <a:pt x="76" y="30"/>
                    </a:lnTo>
                    <a:lnTo>
                      <a:pt x="71" y="30"/>
                    </a:lnTo>
                    <a:lnTo>
                      <a:pt x="71" y="35"/>
                    </a:lnTo>
                    <a:lnTo>
                      <a:pt x="71" y="35"/>
                    </a:lnTo>
                    <a:lnTo>
                      <a:pt x="71" y="35"/>
                    </a:lnTo>
                    <a:lnTo>
                      <a:pt x="66" y="41"/>
                    </a:lnTo>
                    <a:lnTo>
                      <a:pt x="66" y="41"/>
                    </a:lnTo>
                    <a:lnTo>
                      <a:pt x="61" y="46"/>
                    </a:lnTo>
                    <a:lnTo>
                      <a:pt x="61" y="46"/>
                    </a:lnTo>
                    <a:lnTo>
                      <a:pt x="61" y="46"/>
                    </a:lnTo>
                    <a:lnTo>
                      <a:pt x="56" y="51"/>
                    </a:lnTo>
                    <a:lnTo>
                      <a:pt x="56" y="51"/>
                    </a:lnTo>
                    <a:lnTo>
                      <a:pt x="51" y="51"/>
                    </a:lnTo>
                    <a:lnTo>
                      <a:pt x="51" y="56"/>
                    </a:lnTo>
                    <a:lnTo>
                      <a:pt x="46" y="56"/>
                    </a:lnTo>
                    <a:lnTo>
                      <a:pt x="46" y="56"/>
                    </a:lnTo>
                    <a:lnTo>
                      <a:pt x="41" y="56"/>
                    </a:lnTo>
                    <a:lnTo>
                      <a:pt x="41" y="61"/>
                    </a:lnTo>
                    <a:lnTo>
                      <a:pt x="36" y="61"/>
                    </a:lnTo>
                    <a:lnTo>
                      <a:pt x="36" y="61"/>
                    </a:lnTo>
                    <a:lnTo>
                      <a:pt x="30" y="61"/>
                    </a:lnTo>
                    <a:lnTo>
                      <a:pt x="30" y="61"/>
                    </a:lnTo>
                    <a:lnTo>
                      <a:pt x="25" y="61"/>
                    </a:lnTo>
                    <a:lnTo>
                      <a:pt x="25" y="61"/>
                    </a:lnTo>
                    <a:lnTo>
                      <a:pt x="20" y="61"/>
                    </a:lnTo>
                    <a:lnTo>
                      <a:pt x="20" y="61"/>
                    </a:lnTo>
                    <a:lnTo>
                      <a:pt x="15" y="61"/>
                    </a:lnTo>
                    <a:lnTo>
                      <a:pt x="15" y="61"/>
                    </a:lnTo>
                    <a:lnTo>
                      <a:pt x="10" y="61"/>
                    </a:lnTo>
                    <a:lnTo>
                      <a:pt x="10" y="56"/>
                    </a:lnTo>
                    <a:lnTo>
                      <a:pt x="5" y="56"/>
                    </a:lnTo>
                    <a:lnTo>
                      <a:pt x="5" y="56"/>
                    </a:lnTo>
                    <a:lnTo>
                      <a:pt x="5" y="56"/>
                    </a:lnTo>
                    <a:lnTo>
                      <a:pt x="0" y="51"/>
                    </a:lnTo>
                    <a:lnTo>
                      <a:pt x="0" y="51"/>
                    </a:lnTo>
                    <a:lnTo>
                      <a:pt x="0" y="51"/>
                    </a:lnTo>
                    <a:lnTo>
                      <a:pt x="0" y="46"/>
                    </a:lnTo>
                    <a:lnTo>
                      <a:pt x="96" y="20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01" name="Oval 200">
                <a:extLst>
                  <a:ext uri="{FF2B5EF4-FFF2-40B4-BE49-F238E27FC236}">
                    <a16:creationId xmlns:a16="http://schemas.microsoft.com/office/drawing/2014/main" id="{E32D4ACB-52CA-C43A-8867-D6D9938215C8}"/>
                  </a:ext>
                </a:extLst>
              </p:cNvPr>
              <p:cNvSpPr>
                <a:spLocks noChangeArrowheads="1"/>
              </p:cNvSpPr>
              <p:nvPr/>
            </p:nvSpPr>
            <p:spPr bwMode="auto">
              <a:xfrm>
                <a:off x="1857" y="2096"/>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02" name="Oval 201">
                <a:extLst>
                  <a:ext uri="{FF2B5EF4-FFF2-40B4-BE49-F238E27FC236}">
                    <a16:creationId xmlns:a16="http://schemas.microsoft.com/office/drawing/2014/main" id="{98790A2E-6AA6-3E90-36EB-7100788541F2}"/>
                  </a:ext>
                </a:extLst>
              </p:cNvPr>
              <p:cNvSpPr>
                <a:spLocks noChangeArrowheads="1"/>
              </p:cNvSpPr>
              <p:nvPr/>
            </p:nvSpPr>
            <p:spPr bwMode="auto">
              <a:xfrm>
                <a:off x="710" y="2116"/>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03" name="Oval 202">
                <a:extLst>
                  <a:ext uri="{FF2B5EF4-FFF2-40B4-BE49-F238E27FC236}">
                    <a16:creationId xmlns:a16="http://schemas.microsoft.com/office/drawing/2014/main" id="{DAD68F89-5B6B-172F-3922-31F2DEC22DC1}"/>
                  </a:ext>
                </a:extLst>
              </p:cNvPr>
              <p:cNvSpPr>
                <a:spLocks noChangeArrowheads="1"/>
              </p:cNvSpPr>
              <p:nvPr/>
            </p:nvSpPr>
            <p:spPr bwMode="auto">
              <a:xfrm>
                <a:off x="6104" y="289"/>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04" name="Oval 203">
                <a:extLst>
                  <a:ext uri="{FF2B5EF4-FFF2-40B4-BE49-F238E27FC236}">
                    <a16:creationId xmlns:a16="http://schemas.microsoft.com/office/drawing/2014/main" id="{38214543-6ED3-B296-477C-B2DDA42B1D36}"/>
                  </a:ext>
                </a:extLst>
              </p:cNvPr>
              <p:cNvSpPr>
                <a:spLocks noChangeArrowheads="1"/>
              </p:cNvSpPr>
              <p:nvPr/>
            </p:nvSpPr>
            <p:spPr bwMode="auto">
              <a:xfrm>
                <a:off x="4845" y="3207"/>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05" name="Oval 204">
                <a:extLst>
                  <a:ext uri="{FF2B5EF4-FFF2-40B4-BE49-F238E27FC236}">
                    <a16:creationId xmlns:a16="http://schemas.microsoft.com/office/drawing/2014/main" id="{5A418B04-DC40-0AC0-1FA6-F7DC42567050}"/>
                  </a:ext>
                </a:extLst>
              </p:cNvPr>
              <p:cNvSpPr>
                <a:spLocks noChangeArrowheads="1"/>
              </p:cNvSpPr>
              <p:nvPr/>
            </p:nvSpPr>
            <p:spPr bwMode="auto">
              <a:xfrm>
                <a:off x="4972" y="198"/>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06" name="Oval 205">
                <a:extLst>
                  <a:ext uri="{FF2B5EF4-FFF2-40B4-BE49-F238E27FC236}">
                    <a16:creationId xmlns:a16="http://schemas.microsoft.com/office/drawing/2014/main" id="{0FF3A2B7-7883-ACCE-6E61-5F1B81F3C7A7}"/>
                  </a:ext>
                </a:extLst>
              </p:cNvPr>
              <p:cNvSpPr>
                <a:spLocks noChangeArrowheads="1"/>
              </p:cNvSpPr>
              <p:nvPr/>
            </p:nvSpPr>
            <p:spPr bwMode="auto">
              <a:xfrm>
                <a:off x="3146" y="1959"/>
                <a:ext cx="299" cy="29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07" name="Freeform 909">
                <a:extLst>
                  <a:ext uri="{FF2B5EF4-FFF2-40B4-BE49-F238E27FC236}">
                    <a16:creationId xmlns:a16="http://schemas.microsoft.com/office/drawing/2014/main" id="{93069CB1-BEE9-B34D-16E7-DC16884995DA}"/>
                  </a:ext>
                </a:extLst>
              </p:cNvPr>
              <p:cNvSpPr>
                <a:spLocks/>
              </p:cNvSpPr>
              <p:nvPr/>
            </p:nvSpPr>
            <p:spPr bwMode="auto">
              <a:xfrm>
                <a:off x="3268" y="2187"/>
                <a:ext cx="126" cy="345"/>
              </a:xfrm>
              <a:custGeom>
                <a:avLst/>
                <a:gdLst>
                  <a:gd name="T0" fmla="*/ 86 w 126"/>
                  <a:gd name="T1" fmla="*/ 20 h 345"/>
                  <a:gd name="T2" fmla="*/ 86 w 126"/>
                  <a:gd name="T3" fmla="*/ 20 h 345"/>
                  <a:gd name="T4" fmla="*/ 81 w 126"/>
                  <a:gd name="T5" fmla="*/ 15 h 345"/>
                  <a:gd name="T6" fmla="*/ 81 w 126"/>
                  <a:gd name="T7" fmla="*/ 10 h 345"/>
                  <a:gd name="T8" fmla="*/ 76 w 126"/>
                  <a:gd name="T9" fmla="*/ 10 h 345"/>
                  <a:gd name="T10" fmla="*/ 71 w 126"/>
                  <a:gd name="T11" fmla="*/ 5 h 345"/>
                  <a:gd name="T12" fmla="*/ 71 w 126"/>
                  <a:gd name="T13" fmla="*/ 5 h 345"/>
                  <a:gd name="T14" fmla="*/ 65 w 126"/>
                  <a:gd name="T15" fmla="*/ 5 h 345"/>
                  <a:gd name="T16" fmla="*/ 60 w 126"/>
                  <a:gd name="T17" fmla="*/ 0 h 345"/>
                  <a:gd name="T18" fmla="*/ 55 w 126"/>
                  <a:gd name="T19" fmla="*/ 0 h 345"/>
                  <a:gd name="T20" fmla="*/ 50 w 126"/>
                  <a:gd name="T21" fmla="*/ 0 h 345"/>
                  <a:gd name="T22" fmla="*/ 40 w 126"/>
                  <a:gd name="T23" fmla="*/ 0 h 345"/>
                  <a:gd name="T24" fmla="*/ 35 w 126"/>
                  <a:gd name="T25" fmla="*/ 0 h 345"/>
                  <a:gd name="T26" fmla="*/ 30 w 126"/>
                  <a:gd name="T27" fmla="*/ 0 h 345"/>
                  <a:gd name="T28" fmla="*/ 25 w 126"/>
                  <a:gd name="T29" fmla="*/ 5 h 345"/>
                  <a:gd name="T30" fmla="*/ 20 w 126"/>
                  <a:gd name="T31" fmla="*/ 5 h 345"/>
                  <a:gd name="T32" fmla="*/ 15 w 126"/>
                  <a:gd name="T33" fmla="*/ 10 h 345"/>
                  <a:gd name="T34" fmla="*/ 10 w 126"/>
                  <a:gd name="T35" fmla="*/ 10 h 345"/>
                  <a:gd name="T36" fmla="*/ 10 w 126"/>
                  <a:gd name="T37" fmla="*/ 15 h 345"/>
                  <a:gd name="T38" fmla="*/ 5 w 126"/>
                  <a:gd name="T39" fmla="*/ 15 h 345"/>
                  <a:gd name="T40" fmla="*/ 0 w 126"/>
                  <a:gd name="T41" fmla="*/ 20 h 345"/>
                  <a:gd name="T42" fmla="*/ 0 w 126"/>
                  <a:gd name="T43" fmla="*/ 26 h 345"/>
                  <a:gd name="T44" fmla="*/ 0 w 126"/>
                  <a:gd name="T45" fmla="*/ 26 h 345"/>
                  <a:gd name="T46" fmla="*/ 0 w 126"/>
                  <a:gd name="T47" fmla="*/ 31 h 345"/>
                  <a:gd name="T48" fmla="*/ 0 w 126"/>
                  <a:gd name="T49" fmla="*/ 36 h 345"/>
                  <a:gd name="T50" fmla="*/ 35 w 126"/>
                  <a:gd name="T51" fmla="*/ 340 h 345"/>
                  <a:gd name="T52" fmla="*/ 35 w 126"/>
                  <a:gd name="T53" fmla="*/ 340 h 345"/>
                  <a:gd name="T54" fmla="*/ 35 w 126"/>
                  <a:gd name="T55" fmla="*/ 335 h 345"/>
                  <a:gd name="T56" fmla="*/ 40 w 126"/>
                  <a:gd name="T57" fmla="*/ 330 h 345"/>
                  <a:gd name="T58" fmla="*/ 40 w 126"/>
                  <a:gd name="T59" fmla="*/ 330 h 345"/>
                  <a:gd name="T60" fmla="*/ 45 w 126"/>
                  <a:gd name="T61" fmla="*/ 325 h 345"/>
                  <a:gd name="T62" fmla="*/ 50 w 126"/>
                  <a:gd name="T63" fmla="*/ 320 h 345"/>
                  <a:gd name="T64" fmla="*/ 50 w 126"/>
                  <a:gd name="T65" fmla="*/ 320 h 345"/>
                  <a:gd name="T66" fmla="*/ 55 w 126"/>
                  <a:gd name="T67" fmla="*/ 315 h 345"/>
                  <a:gd name="T68" fmla="*/ 60 w 126"/>
                  <a:gd name="T69" fmla="*/ 315 h 345"/>
                  <a:gd name="T70" fmla="*/ 65 w 126"/>
                  <a:gd name="T71" fmla="*/ 310 h 345"/>
                  <a:gd name="T72" fmla="*/ 71 w 126"/>
                  <a:gd name="T73" fmla="*/ 310 h 345"/>
                  <a:gd name="T74" fmla="*/ 81 w 126"/>
                  <a:gd name="T75" fmla="*/ 310 h 345"/>
                  <a:gd name="T76" fmla="*/ 86 w 126"/>
                  <a:gd name="T77" fmla="*/ 310 h 345"/>
                  <a:gd name="T78" fmla="*/ 91 w 126"/>
                  <a:gd name="T79" fmla="*/ 310 h 345"/>
                  <a:gd name="T80" fmla="*/ 96 w 126"/>
                  <a:gd name="T81" fmla="*/ 310 h 345"/>
                  <a:gd name="T82" fmla="*/ 101 w 126"/>
                  <a:gd name="T83" fmla="*/ 310 h 345"/>
                  <a:gd name="T84" fmla="*/ 106 w 126"/>
                  <a:gd name="T85" fmla="*/ 315 h 345"/>
                  <a:gd name="T86" fmla="*/ 111 w 126"/>
                  <a:gd name="T87" fmla="*/ 315 h 345"/>
                  <a:gd name="T88" fmla="*/ 116 w 126"/>
                  <a:gd name="T89" fmla="*/ 315 h 345"/>
                  <a:gd name="T90" fmla="*/ 116 w 126"/>
                  <a:gd name="T91" fmla="*/ 320 h 345"/>
                  <a:gd name="T92" fmla="*/ 121 w 126"/>
                  <a:gd name="T93" fmla="*/ 325 h 345"/>
                  <a:gd name="T94" fmla="*/ 121 w 126"/>
                  <a:gd name="T95" fmla="*/ 325 h 345"/>
                  <a:gd name="T96" fmla="*/ 126 w 126"/>
                  <a:gd name="T97" fmla="*/ 330 h 345"/>
                  <a:gd name="T98" fmla="*/ 126 w 126"/>
                  <a:gd name="T99" fmla="*/ 33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345">
                    <a:moveTo>
                      <a:pt x="86" y="26"/>
                    </a:moveTo>
                    <a:lnTo>
                      <a:pt x="86" y="20"/>
                    </a:lnTo>
                    <a:lnTo>
                      <a:pt x="86" y="20"/>
                    </a:lnTo>
                    <a:lnTo>
                      <a:pt x="86" y="20"/>
                    </a:lnTo>
                    <a:lnTo>
                      <a:pt x="86" y="15"/>
                    </a:lnTo>
                    <a:lnTo>
                      <a:pt x="81" y="15"/>
                    </a:lnTo>
                    <a:lnTo>
                      <a:pt x="81" y="15"/>
                    </a:lnTo>
                    <a:lnTo>
                      <a:pt x="81" y="10"/>
                    </a:lnTo>
                    <a:lnTo>
                      <a:pt x="81" y="10"/>
                    </a:lnTo>
                    <a:lnTo>
                      <a:pt x="76" y="10"/>
                    </a:lnTo>
                    <a:lnTo>
                      <a:pt x="76" y="10"/>
                    </a:lnTo>
                    <a:lnTo>
                      <a:pt x="71" y="5"/>
                    </a:lnTo>
                    <a:lnTo>
                      <a:pt x="71" y="5"/>
                    </a:lnTo>
                    <a:lnTo>
                      <a:pt x="71" y="5"/>
                    </a:lnTo>
                    <a:lnTo>
                      <a:pt x="65" y="5"/>
                    </a:lnTo>
                    <a:lnTo>
                      <a:pt x="65" y="5"/>
                    </a:lnTo>
                    <a:lnTo>
                      <a:pt x="60" y="0"/>
                    </a:lnTo>
                    <a:lnTo>
                      <a:pt x="60" y="0"/>
                    </a:lnTo>
                    <a:lnTo>
                      <a:pt x="55" y="0"/>
                    </a:lnTo>
                    <a:lnTo>
                      <a:pt x="55" y="0"/>
                    </a:lnTo>
                    <a:lnTo>
                      <a:pt x="50" y="0"/>
                    </a:lnTo>
                    <a:lnTo>
                      <a:pt x="50" y="0"/>
                    </a:lnTo>
                    <a:lnTo>
                      <a:pt x="45" y="0"/>
                    </a:lnTo>
                    <a:lnTo>
                      <a:pt x="40" y="0"/>
                    </a:lnTo>
                    <a:lnTo>
                      <a:pt x="40" y="0"/>
                    </a:lnTo>
                    <a:lnTo>
                      <a:pt x="35" y="0"/>
                    </a:lnTo>
                    <a:lnTo>
                      <a:pt x="35" y="0"/>
                    </a:lnTo>
                    <a:lnTo>
                      <a:pt x="30" y="0"/>
                    </a:lnTo>
                    <a:lnTo>
                      <a:pt x="30" y="5"/>
                    </a:lnTo>
                    <a:lnTo>
                      <a:pt x="25" y="5"/>
                    </a:lnTo>
                    <a:lnTo>
                      <a:pt x="25" y="5"/>
                    </a:lnTo>
                    <a:lnTo>
                      <a:pt x="20" y="5"/>
                    </a:lnTo>
                    <a:lnTo>
                      <a:pt x="20" y="5"/>
                    </a:lnTo>
                    <a:lnTo>
                      <a:pt x="15" y="10"/>
                    </a:lnTo>
                    <a:lnTo>
                      <a:pt x="15" y="10"/>
                    </a:lnTo>
                    <a:lnTo>
                      <a:pt x="10" y="10"/>
                    </a:lnTo>
                    <a:lnTo>
                      <a:pt x="10" y="10"/>
                    </a:lnTo>
                    <a:lnTo>
                      <a:pt x="10" y="15"/>
                    </a:lnTo>
                    <a:lnTo>
                      <a:pt x="5" y="15"/>
                    </a:lnTo>
                    <a:lnTo>
                      <a:pt x="5" y="15"/>
                    </a:lnTo>
                    <a:lnTo>
                      <a:pt x="5" y="20"/>
                    </a:lnTo>
                    <a:lnTo>
                      <a:pt x="0" y="20"/>
                    </a:lnTo>
                    <a:lnTo>
                      <a:pt x="0" y="20"/>
                    </a:lnTo>
                    <a:lnTo>
                      <a:pt x="0" y="26"/>
                    </a:lnTo>
                    <a:lnTo>
                      <a:pt x="0" y="26"/>
                    </a:lnTo>
                    <a:lnTo>
                      <a:pt x="0" y="26"/>
                    </a:lnTo>
                    <a:lnTo>
                      <a:pt x="0" y="31"/>
                    </a:lnTo>
                    <a:lnTo>
                      <a:pt x="0" y="31"/>
                    </a:lnTo>
                    <a:lnTo>
                      <a:pt x="0" y="36"/>
                    </a:lnTo>
                    <a:lnTo>
                      <a:pt x="0" y="36"/>
                    </a:lnTo>
                    <a:lnTo>
                      <a:pt x="35" y="345"/>
                    </a:lnTo>
                    <a:lnTo>
                      <a:pt x="35" y="340"/>
                    </a:lnTo>
                    <a:lnTo>
                      <a:pt x="35" y="340"/>
                    </a:lnTo>
                    <a:lnTo>
                      <a:pt x="35" y="340"/>
                    </a:lnTo>
                    <a:lnTo>
                      <a:pt x="35" y="335"/>
                    </a:lnTo>
                    <a:lnTo>
                      <a:pt x="35" y="335"/>
                    </a:lnTo>
                    <a:lnTo>
                      <a:pt x="40" y="335"/>
                    </a:lnTo>
                    <a:lnTo>
                      <a:pt x="40" y="330"/>
                    </a:lnTo>
                    <a:lnTo>
                      <a:pt x="40" y="330"/>
                    </a:lnTo>
                    <a:lnTo>
                      <a:pt x="40" y="330"/>
                    </a:lnTo>
                    <a:lnTo>
                      <a:pt x="45" y="325"/>
                    </a:lnTo>
                    <a:lnTo>
                      <a:pt x="45" y="325"/>
                    </a:lnTo>
                    <a:lnTo>
                      <a:pt x="45" y="325"/>
                    </a:lnTo>
                    <a:lnTo>
                      <a:pt x="50" y="320"/>
                    </a:lnTo>
                    <a:lnTo>
                      <a:pt x="50" y="320"/>
                    </a:lnTo>
                    <a:lnTo>
                      <a:pt x="50" y="320"/>
                    </a:lnTo>
                    <a:lnTo>
                      <a:pt x="55" y="315"/>
                    </a:lnTo>
                    <a:lnTo>
                      <a:pt x="55" y="315"/>
                    </a:lnTo>
                    <a:lnTo>
                      <a:pt x="60" y="315"/>
                    </a:lnTo>
                    <a:lnTo>
                      <a:pt x="60" y="315"/>
                    </a:lnTo>
                    <a:lnTo>
                      <a:pt x="65" y="315"/>
                    </a:lnTo>
                    <a:lnTo>
                      <a:pt x="65" y="310"/>
                    </a:lnTo>
                    <a:lnTo>
                      <a:pt x="71" y="310"/>
                    </a:lnTo>
                    <a:lnTo>
                      <a:pt x="71" y="310"/>
                    </a:lnTo>
                    <a:lnTo>
                      <a:pt x="76" y="310"/>
                    </a:lnTo>
                    <a:lnTo>
                      <a:pt x="81" y="310"/>
                    </a:lnTo>
                    <a:lnTo>
                      <a:pt x="81" y="310"/>
                    </a:lnTo>
                    <a:lnTo>
                      <a:pt x="86" y="310"/>
                    </a:lnTo>
                    <a:lnTo>
                      <a:pt x="86" y="310"/>
                    </a:lnTo>
                    <a:lnTo>
                      <a:pt x="91" y="310"/>
                    </a:lnTo>
                    <a:lnTo>
                      <a:pt x="91" y="310"/>
                    </a:lnTo>
                    <a:lnTo>
                      <a:pt x="96" y="310"/>
                    </a:lnTo>
                    <a:lnTo>
                      <a:pt x="96" y="310"/>
                    </a:lnTo>
                    <a:lnTo>
                      <a:pt x="101" y="310"/>
                    </a:lnTo>
                    <a:lnTo>
                      <a:pt x="101" y="310"/>
                    </a:lnTo>
                    <a:lnTo>
                      <a:pt x="106" y="315"/>
                    </a:lnTo>
                    <a:lnTo>
                      <a:pt x="106" y="315"/>
                    </a:lnTo>
                    <a:lnTo>
                      <a:pt x="111" y="315"/>
                    </a:lnTo>
                    <a:lnTo>
                      <a:pt x="111" y="315"/>
                    </a:lnTo>
                    <a:lnTo>
                      <a:pt x="116" y="315"/>
                    </a:lnTo>
                    <a:lnTo>
                      <a:pt x="116" y="320"/>
                    </a:lnTo>
                    <a:lnTo>
                      <a:pt x="116" y="320"/>
                    </a:lnTo>
                    <a:lnTo>
                      <a:pt x="121" y="320"/>
                    </a:lnTo>
                    <a:lnTo>
                      <a:pt x="121" y="325"/>
                    </a:lnTo>
                    <a:lnTo>
                      <a:pt x="121" y="325"/>
                    </a:lnTo>
                    <a:lnTo>
                      <a:pt x="121" y="325"/>
                    </a:lnTo>
                    <a:lnTo>
                      <a:pt x="121" y="330"/>
                    </a:lnTo>
                    <a:lnTo>
                      <a:pt x="126" y="330"/>
                    </a:lnTo>
                    <a:lnTo>
                      <a:pt x="126" y="330"/>
                    </a:lnTo>
                    <a:lnTo>
                      <a:pt x="126" y="335"/>
                    </a:lnTo>
                    <a:lnTo>
                      <a:pt x="86" y="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08" name="Freeform 910">
                <a:extLst>
                  <a:ext uri="{FF2B5EF4-FFF2-40B4-BE49-F238E27FC236}">
                    <a16:creationId xmlns:a16="http://schemas.microsoft.com/office/drawing/2014/main" id="{DE3DFBDE-FA96-29F8-DEA8-ECABD2343398}"/>
                  </a:ext>
                </a:extLst>
              </p:cNvPr>
              <p:cNvSpPr>
                <a:spLocks/>
              </p:cNvSpPr>
              <p:nvPr/>
            </p:nvSpPr>
            <p:spPr bwMode="auto">
              <a:xfrm>
                <a:off x="3278" y="1700"/>
                <a:ext cx="137" cy="289"/>
              </a:xfrm>
              <a:custGeom>
                <a:avLst/>
                <a:gdLst>
                  <a:gd name="T0" fmla="*/ 0 w 137"/>
                  <a:gd name="T1" fmla="*/ 269 h 289"/>
                  <a:gd name="T2" fmla="*/ 0 w 137"/>
                  <a:gd name="T3" fmla="*/ 269 h 289"/>
                  <a:gd name="T4" fmla="*/ 0 w 137"/>
                  <a:gd name="T5" fmla="*/ 269 h 289"/>
                  <a:gd name="T6" fmla="*/ 5 w 137"/>
                  <a:gd name="T7" fmla="*/ 274 h 289"/>
                  <a:gd name="T8" fmla="*/ 5 w 137"/>
                  <a:gd name="T9" fmla="*/ 274 h 289"/>
                  <a:gd name="T10" fmla="*/ 10 w 137"/>
                  <a:gd name="T11" fmla="*/ 279 h 289"/>
                  <a:gd name="T12" fmla="*/ 15 w 137"/>
                  <a:gd name="T13" fmla="*/ 279 h 289"/>
                  <a:gd name="T14" fmla="*/ 15 w 137"/>
                  <a:gd name="T15" fmla="*/ 279 h 289"/>
                  <a:gd name="T16" fmla="*/ 20 w 137"/>
                  <a:gd name="T17" fmla="*/ 284 h 289"/>
                  <a:gd name="T18" fmla="*/ 25 w 137"/>
                  <a:gd name="T19" fmla="*/ 284 h 289"/>
                  <a:gd name="T20" fmla="*/ 30 w 137"/>
                  <a:gd name="T21" fmla="*/ 284 h 289"/>
                  <a:gd name="T22" fmla="*/ 35 w 137"/>
                  <a:gd name="T23" fmla="*/ 284 h 289"/>
                  <a:gd name="T24" fmla="*/ 45 w 137"/>
                  <a:gd name="T25" fmla="*/ 289 h 289"/>
                  <a:gd name="T26" fmla="*/ 50 w 137"/>
                  <a:gd name="T27" fmla="*/ 289 h 289"/>
                  <a:gd name="T28" fmla="*/ 55 w 137"/>
                  <a:gd name="T29" fmla="*/ 289 h 289"/>
                  <a:gd name="T30" fmla="*/ 61 w 137"/>
                  <a:gd name="T31" fmla="*/ 289 h 289"/>
                  <a:gd name="T32" fmla="*/ 66 w 137"/>
                  <a:gd name="T33" fmla="*/ 289 h 289"/>
                  <a:gd name="T34" fmla="*/ 71 w 137"/>
                  <a:gd name="T35" fmla="*/ 289 h 289"/>
                  <a:gd name="T36" fmla="*/ 76 w 137"/>
                  <a:gd name="T37" fmla="*/ 289 h 289"/>
                  <a:gd name="T38" fmla="*/ 76 w 137"/>
                  <a:gd name="T39" fmla="*/ 289 h 289"/>
                  <a:gd name="T40" fmla="*/ 81 w 137"/>
                  <a:gd name="T41" fmla="*/ 289 h 289"/>
                  <a:gd name="T42" fmla="*/ 81 w 137"/>
                  <a:gd name="T43" fmla="*/ 289 h 289"/>
                  <a:gd name="T44" fmla="*/ 86 w 137"/>
                  <a:gd name="T45" fmla="*/ 284 h 289"/>
                  <a:gd name="T46" fmla="*/ 86 w 137"/>
                  <a:gd name="T47" fmla="*/ 284 h 289"/>
                  <a:gd name="T48" fmla="*/ 86 w 137"/>
                  <a:gd name="T49" fmla="*/ 284 h 289"/>
                  <a:gd name="T50" fmla="*/ 137 w 137"/>
                  <a:gd name="T51" fmla="*/ 15 h 289"/>
                  <a:gd name="T52" fmla="*/ 137 w 137"/>
                  <a:gd name="T53" fmla="*/ 20 h 289"/>
                  <a:gd name="T54" fmla="*/ 132 w 137"/>
                  <a:gd name="T55" fmla="*/ 20 h 289"/>
                  <a:gd name="T56" fmla="*/ 132 w 137"/>
                  <a:gd name="T57" fmla="*/ 20 h 289"/>
                  <a:gd name="T58" fmla="*/ 127 w 137"/>
                  <a:gd name="T59" fmla="*/ 20 h 289"/>
                  <a:gd name="T60" fmla="*/ 127 w 137"/>
                  <a:gd name="T61" fmla="*/ 20 h 289"/>
                  <a:gd name="T62" fmla="*/ 121 w 137"/>
                  <a:gd name="T63" fmla="*/ 20 h 289"/>
                  <a:gd name="T64" fmla="*/ 116 w 137"/>
                  <a:gd name="T65" fmla="*/ 20 h 289"/>
                  <a:gd name="T66" fmla="*/ 111 w 137"/>
                  <a:gd name="T67" fmla="*/ 20 h 289"/>
                  <a:gd name="T68" fmla="*/ 106 w 137"/>
                  <a:gd name="T69" fmla="*/ 20 h 289"/>
                  <a:gd name="T70" fmla="*/ 101 w 137"/>
                  <a:gd name="T71" fmla="*/ 20 h 289"/>
                  <a:gd name="T72" fmla="*/ 96 w 137"/>
                  <a:gd name="T73" fmla="*/ 20 h 289"/>
                  <a:gd name="T74" fmla="*/ 91 w 137"/>
                  <a:gd name="T75" fmla="*/ 20 h 289"/>
                  <a:gd name="T76" fmla="*/ 86 w 137"/>
                  <a:gd name="T77" fmla="*/ 20 h 289"/>
                  <a:gd name="T78" fmla="*/ 81 w 137"/>
                  <a:gd name="T79" fmla="*/ 15 h 289"/>
                  <a:gd name="T80" fmla="*/ 76 w 137"/>
                  <a:gd name="T81" fmla="*/ 15 h 289"/>
                  <a:gd name="T82" fmla="*/ 71 w 137"/>
                  <a:gd name="T83" fmla="*/ 15 h 289"/>
                  <a:gd name="T84" fmla="*/ 66 w 137"/>
                  <a:gd name="T85" fmla="*/ 10 h 289"/>
                  <a:gd name="T86" fmla="*/ 61 w 137"/>
                  <a:gd name="T87" fmla="*/ 10 h 289"/>
                  <a:gd name="T88" fmla="*/ 55 w 137"/>
                  <a:gd name="T89" fmla="*/ 10 h 289"/>
                  <a:gd name="T90" fmla="*/ 55 w 137"/>
                  <a:gd name="T91" fmla="*/ 5 h 289"/>
                  <a:gd name="T92" fmla="*/ 50 w 137"/>
                  <a:gd name="T93" fmla="*/ 5 h 289"/>
                  <a:gd name="T94" fmla="*/ 50 w 137"/>
                  <a:gd name="T95" fmla="*/ 5 h 289"/>
                  <a:gd name="T96" fmla="*/ 50 w 137"/>
                  <a:gd name="T97" fmla="*/ 0 h 289"/>
                  <a:gd name="T98" fmla="*/ 50 w 137"/>
                  <a:gd name="T99"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289">
                    <a:moveTo>
                      <a:pt x="0" y="269"/>
                    </a:moveTo>
                    <a:lnTo>
                      <a:pt x="0" y="269"/>
                    </a:lnTo>
                    <a:lnTo>
                      <a:pt x="0" y="269"/>
                    </a:lnTo>
                    <a:lnTo>
                      <a:pt x="0" y="269"/>
                    </a:lnTo>
                    <a:lnTo>
                      <a:pt x="0" y="269"/>
                    </a:lnTo>
                    <a:lnTo>
                      <a:pt x="0" y="269"/>
                    </a:lnTo>
                    <a:lnTo>
                      <a:pt x="5" y="274"/>
                    </a:lnTo>
                    <a:lnTo>
                      <a:pt x="5" y="274"/>
                    </a:lnTo>
                    <a:lnTo>
                      <a:pt x="5" y="274"/>
                    </a:lnTo>
                    <a:lnTo>
                      <a:pt x="5" y="274"/>
                    </a:lnTo>
                    <a:lnTo>
                      <a:pt x="10" y="274"/>
                    </a:lnTo>
                    <a:lnTo>
                      <a:pt x="10" y="279"/>
                    </a:lnTo>
                    <a:lnTo>
                      <a:pt x="10" y="279"/>
                    </a:lnTo>
                    <a:lnTo>
                      <a:pt x="15" y="279"/>
                    </a:lnTo>
                    <a:lnTo>
                      <a:pt x="15" y="279"/>
                    </a:lnTo>
                    <a:lnTo>
                      <a:pt x="15" y="279"/>
                    </a:lnTo>
                    <a:lnTo>
                      <a:pt x="20" y="279"/>
                    </a:lnTo>
                    <a:lnTo>
                      <a:pt x="20" y="284"/>
                    </a:lnTo>
                    <a:lnTo>
                      <a:pt x="25" y="284"/>
                    </a:lnTo>
                    <a:lnTo>
                      <a:pt x="25" y="284"/>
                    </a:lnTo>
                    <a:lnTo>
                      <a:pt x="30" y="284"/>
                    </a:lnTo>
                    <a:lnTo>
                      <a:pt x="30" y="284"/>
                    </a:lnTo>
                    <a:lnTo>
                      <a:pt x="35" y="284"/>
                    </a:lnTo>
                    <a:lnTo>
                      <a:pt x="35" y="284"/>
                    </a:lnTo>
                    <a:lnTo>
                      <a:pt x="40" y="289"/>
                    </a:lnTo>
                    <a:lnTo>
                      <a:pt x="45" y="289"/>
                    </a:lnTo>
                    <a:lnTo>
                      <a:pt x="45" y="289"/>
                    </a:lnTo>
                    <a:lnTo>
                      <a:pt x="50" y="289"/>
                    </a:lnTo>
                    <a:lnTo>
                      <a:pt x="50" y="289"/>
                    </a:lnTo>
                    <a:lnTo>
                      <a:pt x="55" y="289"/>
                    </a:lnTo>
                    <a:lnTo>
                      <a:pt x="55" y="289"/>
                    </a:lnTo>
                    <a:lnTo>
                      <a:pt x="61" y="289"/>
                    </a:lnTo>
                    <a:lnTo>
                      <a:pt x="61" y="289"/>
                    </a:lnTo>
                    <a:lnTo>
                      <a:pt x="66" y="289"/>
                    </a:lnTo>
                    <a:lnTo>
                      <a:pt x="66" y="289"/>
                    </a:lnTo>
                    <a:lnTo>
                      <a:pt x="71" y="289"/>
                    </a:lnTo>
                    <a:lnTo>
                      <a:pt x="71" y="289"/>
                    </a:lnTo>
                    <a:lnTo>
                      <a:pt x="76" y="289"/>
                    </a:lnTo>
                    <a:lnTo>
                      <a:pt x="76" y="289"/>
                    </a:lnTo>
                    <a:lnTo>
                      <a:pt x="76" y="289"/>
                    </a:lnTo>
                    <a:lnTo>
                      <a:pt x="81" y="289"/>
                    </a:lnTo>
                    <a:lnTo>
                      <a:pt x="81" y="289"/>
                    </a:lnTo>
                    <a:lnTo>
                      <a:pt x="81" y="289"/>
                    </a:lnTo>
                    <a:lnTo>
                      <a:pt x="81" y="289"/>
                    </a:lnTo>
                    <a:lnTo>
                      <a:pt x="86" y="284"/>
                    </a:lnTo>
                    <a:lnTo>
                      <a:pt x="86" y="284"/>
                    </a:lnTo>
                    <a:lnTo>
                      <a:pt x="86" y="284"/>
                    </a:lnTo>
                    <a:lnTo>
                      <a:pt x="86" y="284"/>
                    </a:lnTo>
                    <a:lnTo>
                      <a:pt x="86" y="284"/>
                    </a:lnTo>
                    <a:lnTo>
                      <a:pt x="86" y="284"/>
                    </a:lnTo>
                    <a:lnTo>
                      <a:pt x="137" y="15"/>
                    </a:lnTo>
                    <a:lnTo>
                      <a:pt x="137" y="15"/>
                    </a:lnTo>
                    <a:lnTo>
                      <a:pt x="137" y="20"/>
                    </a:lnTo>
                    <a:lnTo>
                      <a:pt x="137" y="20"/>
                    </a:lnTo>
                    <a:lnTo>
                      <a:pt x="137" y="20"/>
                    </a:lnTo>
                    <a:lnTo>
                      <a:pt x="132" y="20"/>
                    </a:lnTo>
                    <a:lnTo>
                      <a:pt x="132" y="20"/>
                    </a:lnTo>
                    <a:lnTo>
                      <a:pt x="132" y="20"/>
                    </a:lnTo>
                    <a:lnTo>
                      <a:pt x="132" y="20"/>
                    </a:lnTo>
                    <a:lnTo>
                      <a:pt x="127" y="20"/>
                    </a:lnTo>
                    <a:lnTo>
                      <a:pt x="127" y="20"/>
                    </a:lnTo>
                    <a:lnTo>
                      <a:pt x="127" y="20"/>
                    </a:lnTo>
                    <a:lnTo>
                      <a:pt x="121" y="20"/>
                    </a:lnTo>
                    <a:lnTo>
                      <a:pt x="121" y="20"/>
                    </a:lnTo>
                    <a:lnTo>
                      <a:pt x="116" y="20"/>
                    </a:lnTo>
                    <a:lnTo>
                      <a:pt x="116" y="20"/>
                    </a:lnTo>
                    <a:lnTo>
                      <a:pt x="116" y="20"/>
                    </a:lnTo>
                    <a:lnTo>
                      <a:pt x="111" y="20"/>
                    </a:lnTo>
                    <a:lnTo>
                      <a:pt x="111" y="20"/>
                    </a:lnTo>
                    <a:lnTo>
                      <a:pt x="106" y="20"/>
                    </a:lnTo>
                    <a:lnTo>
                      <a:pt x="106" y="20"/>
                    </a:lnTo>
                    <a:lnTo>
                      <a:pt x="101" y="20"/>
                    </a:lnTo>
                    <a:lnTo>
                      <a:pt x="96" y="20"/>
                    </a:lnTo>
                    <a:lnTo>
                      <a:pt x="96" y="20"/>
                    </a:lnTo>
                    <a:lnTo>
                      <a:pt x="91" y="20"/>
                    </a:lnTo>
                    <a:lnTo>
                      <a:pt x="91" y="20"/>
                    </a:lnTo>
                    <a:lnTo>
                      <a:pt x="86" y="20"/>
                    </a:lnTo>
                    <a:lnTo>
                      <a:pt x="86" y="20"/>
                    </a:lnTo>
                    <a:lnTo>
                      <a:pt x="81" y="15"/>
                    </a:lnTo>
                    <a:lnTo>
                      <a:pt x="81" y="15"/>
                    </a:lnTo>
                    <a:lnTo>
                      <a:pt x="76" y="15"/>
                    </a:lnTo>
                    <a:lnTo>
                      <a:pt x="76" y="15"/>
                    </a:lnTo>
                    <a:lnTo>
                      <a:pt x="71" y="15"/>
                    </a:lnTo>
                    <a:lnTo>
                      <a:pt x="71" y="15"/>
                    </a:lnTo>
                    <a:lnTo>
                      <a:pt x="66" y="15"/>
                    </a:lnTo>
                    <a:lnTo>
                      <a:pt x="66" y="10"/>
                    </a:lnTo>
                    <a:lnTo>
                      <a:pt x="61" y="10"/>
                    </a:lnTo>
                    <a:lnTo>
                      <a:pt x="61" y="10"/>
                    </a:lnTo>
                    <a:lnTo>
                      <a:pt x="61" y="10"/>
                    </a:lnTo>
                    <a:lnTo>
                      <a:pt x="55" y="10"/>
                    </a:lnTo>
                    <a:lnTo>
                      <a:pt x="55" y="10"/>
                    </a:lnTo>
                    <a:lnTo>
                      <a:pt x="55" y="5"/>
                    </a:lnTo>
                    <a:lnTo>
                      <a:pt x="55" y="5"/>
                    </a:lnTo>
                    <a:lnTo>
                      <a:pt x="50" y="5"/>
                    </a:lnTo>
                    <a:lnTo>
                      <a:pt x="50" y="5"/>
                    </a:lnTo>
                    <a:lnTo>
                      <a:pt x="50" y="5"/>
                    </a:lnTo>
                    <a:lnTo>
                      <a:pt x="50" y="5"/>
                    </a:lnTo>
                    <a:lnTo>
                      <a:pt x="50" y="0"/>
                    </a:lnTo>
                    <a:lnTo>
                      <a:pt x="50" y="0"/>
                    </a:lnTo>
                    <a:lnTo>
                      <a:pt x="50" y="0"/>
                    </a:lnTo>
                    <a:lnTo>
                      <a:pt x="0" y="26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09" name="Oval 208">
                <a:extLst>
                  <a:ext uri="{FF2B5EF4-FFF2-40B4-BE49-F238E27FC236}">
                    <a16:creationId xmlns:a16="http://schemas.microsoft.com/office/drawing/2014/main" id="{CF73C75B-86F9-A2FA-56C6-205D5776CF32}"/>
                  </a:ext>
                </a:extLst>
              </p:cNvPr>
              <p:cNvSpPr>
                <a:spLocks noChangeArrowheads="1"/>
              </p:cNvSpPr>
              <p:nvPr/>
            </p:nvSpPr>
            <p:spPr bwMode="auto">
              <a:xfrm>
                <a:off x="3313" y="1599"/>
                <a:ext cx="127" cy="12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10" name="Oval 209">
                <a:extLst>
                  <a:ext uri="{FF2B5EF4-FFF2-40B4-BE49-F238E27FC236}">
                    <a16:creationId xmlns:a16="http://schemas.microsoft.com/office/drawing/2014/main" id="{180A718F-5C2B-216A-4A9D-5604222E7AD6}"/>
                  </a:ext>
                </a:extLst>
              </p:cNvPr>
              <p:cNvSpPr>
                <a:spLocks noChangeArrowheads="1"/>
              </p:cNvSpPr>
              <p:nvPr/>
            </p:nvSpPr>
            <p:spPr bwMode="auto">
              <a:xfrm>
                <a:off x="3100" y="3111"/>
                <a:ext cx="310" cy="30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11" name="Freeform 913">
                <a:extLst>
                  <a:ext uri="{FF2B5EF4-FFF2-40B4-BE49-F238E27FC236}">
                    <a16:creationId xmlns:a16="http://schemas.microsoft.com/office/drawing/2014/main" id="{96238BDC-84CF-22C8-557E-03B3CA0279AF}"/>
                  </a:ext>
                </a:extLst>
              </p:cNvPr>
              <p:cNvSpPr>
                <a:spLocks/>
              </p:cNvSpPr>
              <p:nvPr/>
            </p:nvSpPr>
            <p:spPr bwMode="auto">
              <a:xfrm>
                <a:off x="3237" y="2766"/>
                <a:ext cx="147" cy="380"/>
              </a:xfrm>
              <a:custGeom>
                <a:avLst/>
                <a:gdLst>
                  <a:gd name="T0" fmla="*/ 0 w 147"/>
                  <a:gd name="T1" fmla="*/ 360 h 380"/>
                  <a:gd name="T2" fmla="*/ 0 w 147"/>
                  <a:gd name="T3" fmla="*/ 360 h 380"/>
                  <a:gd name="T4" fmla="*/ 0 w 147"/>
                  <a:gd name="T5" fmla="*/ 360 h 380"/>
                  <a:gd name="T6" fmla="*/ 5 w 147"/>
                  <a:gd name="T7" fmla="*/ 365 h 380"/>
                  <a:gd name="T8" fmla="*/ 5 w 147"/>
                  <a:gd name="T9" fmla="*/ 365 h 380"/>
                  <a:gd name="T10" fmla="*/ 10 w 147"/>
                  <a:gd name="T11" fmla="*/ 370 h 380"/>
                  <a:gd name="T12" fmla="*/ 10 w 147"/>
                  <a:gd name="T13" fmla="*/ 370 h 380"/>
                  <a:gd name="T14" fmla="*/ 15 w 147"/>
                  <a:gd name="T15" fmla="*/ 375 h 380"/>
                  <a:gd name="T16" fmla="*/ 20 w 147"/>
                  <a:gd name="T17" fmla="*/ 375 h 380"/>
                  <a:gd name="T18" fmla="*/ 25 w 147"/>
                  <a:gd name="T19" fmla="*/ 375 h 380"/>
                  <a:gd name="T20" fmla="*/ 31 w 147"/>
                  <a:gd name="T21" fmla="*/ 380 h 380"/>
                  <a:gd name="T22" fmla="*/ 36 w 147"/>
                  <a:gd name="T23" fmla="*/ 380 h 380"/>
                  <a:gd name="T24" fmla="*/ 41 w 147"/>
                  <a:gd name="T25" fmla="*/ 380 h 380"/>
                  <a:gd name="T26" fmla="*/ 51 w 147"/>
                  <a:gd name="T27" fmla="*/ 380 h 380"/>
                  <a:gd name="T28" fmla="*/ 56 w 147"/>
                  <a:gd name="T29" fmla="*/ 380 h 380"/>
                  <a:gd name="T30" fmla="*/ 61 w 147"/>
                  <a:gd name="T31" fmla="*/ 380 h 380"/>
                  <a:gd name="T32" fmla="*/ 66 w 147"/>
                  <a:gd name="T33" fmla="*/ 380 h 380"/>
                  <a:gd name="T34" fmla="*/ 71 w 147"/>
                  <a:gd name="T35" fmla="*/ 380 h 380"/>
                  <a:gd name="T36" fmla="*/ 76 w 147"/>
                  <a:gd name="T37" fmla="*/ 380 h 380"/>
                  <a:gd name="T38" fmla="*/ 76 w 147"/>
                  <a:gd name="T39" fmla="*/ 380 h 380"/>
                  <a:gd name="T40" fmla="*/ 81 w 147"/>
                  <a:gd name="T41" fmla="*/ 380 h 380"/>
                  <a:gd name="T42" fmla="*/ 81 w 147"/>
                  <a:gd name="T43" fmla="*/ 375 h 380"/>
                  <a:gd name="T44" fmla="*/ 86 w 147"/>
                  <a:gd name="T45" fmla="*/ 375 h 380"/>
                  <a:gd name="T46" fmla="*/ 86 w 147"/>
                  <a:gd name="T47" fmla="*/ 375 h 380"/>
                  <a:gd name="T48" fmla="*/ 86 w 147"/>
                  <a:gd name="T49" fmla="*/ 370 h 380"/>
                  <a:gd name="T50" fmla="*/ 147 w 147"/>
                  <a:gd name="T51" fmla="*/ 15 h 380"/>
                  <a:gd name="T52" fmla="*/ 147 w 147"/>
                  <a:gd name="T53" fmla="*/ 20 h 380"/>
                  <a:gd name="T54" fmla="*/ 142 w 147"/>
                  <a:gd name="T55" fmla="*/ 20 h 380"/>
                  <a:gd name="T56" fmla="*/ 142 w 147"/>
                  <a:gd name="T57" fmla="*/ 20 h 380"/>
                  <a:gd name="T58" fmla="*/ 137 w 147"/>
                  <a:gd name="T59" fmla="*/ 25 h 380"/>
                  <a:gd name="T60" fmla="*/ 137 w 147"/>
                  <a:gd name="T61" fmla="*/ 25 h 380"/>
                  <a:gd name="T62" fmla="*/ 132 w 147"/>
                  <a:gd name="T63" fmla="*/ 25 h 380"/>
                  <a:gd name="T64" fmla="*/ 127 w 147"/>
                  <a:gd name="T65" fmla="*/ 25 h 380"/>
                  <a:gd name="T66" fmla="*/ 122 w 147"/>
                  <a:gd name="T67" fmla="*/ 25 h 380"/>
                  <a:gd name="T68" fmla="*/ 117 w 147"/>
                  <a:gd name="T69" fmla="*/ 25 h 380"/>
                  <a:gd name="T70" fmla="*/ 112 w 147"/>
                  <a:gd name="T71" fmla="*/ 25 h 380"/>
                  <a:gd name="T72" fmla="*/ 107 w 147"/>
                  <a:gd name="T73" fmla="*/ 25 h 380"/>
                  <a:gd name="T74" fmla="*/ 96 w 147"/>
                  <a:gd name="T75" fmla="*/ 25 h 380"/>
                  <a:gd name="T76" fmla="*/ 91 w 147"/>
                  <a:gd name="T77" fmla="*/ 20 h 380"/>
                  <a:gd name="T78" fmla="*/ 86 w 147"/>
                  <a:gd name="T79" fmla="*/ 20 h 380"/>
                  <a:gd name="T80" fmla="*/ 81 w 147"/>
                  <a:gd name="T81" fmla="*/ 20 h 380"/>
                  <a:gd name="T82" fmla="*/ 76 w 147"/>
                  <a:gd name="T83" fmla="*/ 15 h 380"/>
                  <a:gd name="T84" fmla="*/ 71 w 147"/>
                  <a:gd name="T85" fmla="*/ 15 h 380"/>
                  <a:gd name="T86" fmla="*/ 71 w 147"/>
                  <a:gd name="T87" fmla="*/ 15 h 380"/>
                  <a:gd name="T88" fmla="*/ 66 w 147"/>
                  <a:gd name="T89" fmla="*/ 10 h 380"/>
                  <a:gd name="T90" fmla="*/ 61 w 147"/>
                  <a:gd name="T91" fmla="*/ 10 h 380"/>
                  <a:gd name="T92" fmla="*/ 61 w 147"/>
                  <a:gd name="T93" fmla="*/ 5 h 380"/>
                  <a:gd name="T94" fmla="*/ 61 w 147"/>
                  <a:gd name="T95" fmla="*/ 5 h 380"/>
                  <a:gd name="T96" fmla="*/ 56 w 147"/>
                  <a:gd name="T97" fmla="*/ 5 h 380"/>
                  <a:gd name="T98" fmla="*/ 56 w 147"/>
                  <a:gd name="T99"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380">
                    <a:moveTo>
                      <a:pt x="0" y="355"/>
                    </a:moveTo>
                    <a:lnTo>
                      <a:pt x="0" y="360"/>
                    </a:lnTo>
                    <a:lnTo>
                      <a:pt x="0" y="360"/>
                    </a:lnTo>
                    <a:lnTo>
                      <a:pt x="0" y="360"/>
                    </a:lnTo>
                    <a:lnTo>
                      <a:pt x="0" y="360"/>
                    </a:lnTo>
                    <a:lnTo>
                      <a:pt x="0" y="360"/>
                    </a:lnTo>
                    <a:lnTo>
                      <a:pt x="0" y="365"/>
                    </a:lnTo>
                    <a:lnTo>
                      <a:pt x="5" y="365"/>
                    </a:lnTo>
                    <a:lnTo>
                      <a:pt x="5" y="365"/>
                    </a:lnTo>
                    <a:lnTo>
                      <a:pt x="5" y="365"/>
                    </a:lnTo>
                    <a:lnTo>
                      <a:pt x="5" y="370"/>
                    </a:lnTo>
                    <a:lnTo>
                      <a:pt x="10" y="370"/>
                    </a:lnTo>
                    <a:lnTo>
                      <a:pt x="10" y="370"/>
                    </a:lnTo>
                    <a:lnTo>
                      <a:pt x="10" y="370"/>
                    </a:lnTo>
                    <a:lnTo>
                      <a:pt x="15" y="370"/>
                    </a:lnTo>
                    <a:lnTo>
                      <a:pt x="15" y="375"/>
                    </a:lnTo>
                    <a:lnTo>
                      <a:pt x="20" y="375"/>
                    </a:lnTo>
                    <a:lnTo>
                      <a:pt x="20" y="375"/>
                    </a:lnTo>
                    <a:lnTo>
                      <a:pt x="25" y="375"/>
                    </a:lnTo>
                    <a:lnTo>
                      <a:pt x="25" y="375"/>
                    </a:lnTo>
                    <a:lnTo>
                      <a:pt x="31" y="375"/>
                    </a:lnTo>
                    <a:lnTo>
                      <a:pt x="31" y="380"/>
                    </a:lnTo>
                    <a:lnTo>
                      <a:pt x="36" y="380"/>
                    </a:lnTo>
                    <a:lnTo>
                      <a:pt x="36" y="380"/>
                    </a:lnTo>
                    <a:lnTo>
                      <a:pt x="41" y="380"/>
                    </a:lnTo>
                    <a:lnTo>
                      <a:pt x="41" y="380"/>
                    </a:lnTo>
                    <a:lnTo>
                      <a:pt x="46" y="380"/>
                    </a:lnTo>
                    <a:lnTo>
                      <a:pt x="51" y="380"/>
                    </a:lnTo>
                    <a:lnTo>
                      <a:pt x="51" y="380"/>
                    </a:lnTo>
                    <a:lnTo>
                      <a:pt x="56" y="380"/>
                    </a:lnTo>
                    <a:lnTo>
                      <a:pt x="56" y="380"/>
                    </a:lnTo>
                    <a:lnTo>
                      <a:pt x="61" y="380"/>
                    </a:lnTo>
                    <a:lnTo>
                      <a:pt x="61" y="380"/>
                    </a:lnTo>
                    <a:lnTo>
                      <a:pt x="66" y="380"/>
                    </a:lnTo>
                    <a:lnTo>
                      <a:pt x="66" y="380"/>
                    </a:lnTo>
                    <a:lnTo>
                      <a:pt x="71" y="380"/>
                    </a:lnTo>
                    <a:lnTo>
                      <a:pt x="71" y="380"/>
                    </a:lnTo>
                    <a:lnTo>
                      <a:pt x="76" y="380"/>
                    </a:lnTo>
                    <a:lnTo>
                      <a:pt x="76" y="380"/>
                    </a:lnTo>
                    <a:lnTo>
                      <a:pt x="76" y="380"/>
                    </a:lnTo>
                    <a:lnTo>
                      <a:pt x="81" y="380"/>
                    </a:lnTo>
                    <a:lnTo>
                      <a:pt x="81" y="380"/>
                    </a:lnTo>
                    <a:lnTo>
                      <a:pt x="81" y="380"/>
                    </a:lnTo>
                    <a:lnTo>
                      <a:pt x="81" y="375"/>
                    </a:lnTo>
                    <a:lnTo>
                      <a:pt x="86" y="375"/>
                    </a:lnTo>
                    <a:lnTo>
                      <a:pt x="86" y="375"/>
                    </a:lnTo>
                    <a:lnTo>
                      <a:pt x="86" y="375"/>
                    </a:lnTo>
                    <a:lnTo>
                      <a:pt x="86" y="375"/>
                    </a:lnTo>
                    <a:lnTo>
                      <a:pt x="86" y="375"/>
                    </a:lnTo>
                    <a:lnTo>
                      <a:pt x="86" y="370"/>
                    </a:lnTo>
                    <a:lnTo>
                      <a:pt x="147" y="15"/>
                    </a:lnTo>
                    <a:lnTo>
                      <a:pt x="147" y="15"/>
                    </a:lnTo>
                    <a:lnTo>
                      <a:pt x="147" y="20"/>
                    </a:lnTo>
                    <a:lnTo>
                      <a:pt x="147" y="20"/>
                    </a:lnTo>
                    <a:lnTo>
                      <a:pt x="147" y="20"/>
                    </a:lnTo>
                    <a:lnTo>
                      <a:pt x="142" y="20"/>
                    </a:lnTo>
                    <a:lnTo>
                      <a:pt x="142" y="20"/>
                    </a:lnTo>
                    <a:lnTo>
                      <a:pt x="142" y="20"/>
                    </a:lnTo>
                    <a:lnTo>
                      <a:pt x="142" y="20"/>
                    </a:lnTo>
                    <a:lnTo>
                      <a:pt x="137" y="25"/>
                    </a:lnTo>
                    <a:lnTo>
                      <a:pt x="137" y="25"/>
                    </a:lnTo>
                    <a:lnTo>
                      <a:pt x="137" y="25"/>
                    </a:lnTo>
                    <a:lnTo>
                      <a:pt x="132" y="25"/>
                    </a:lnTo>
                    <a:lnTo>
                      <a:pt x="132" y="25"/>
                    </a:lnTo>
                    <a:lnTo>
                      <a:pt x="127" y="25"/>
                    </a:lnTo>
                    <a:lnTo>
                      <a:pt x="127" y="25"/>
                    </a:lnTo>
                    <a:lnTo>
                      <a:pt x="122" y="25"/>
                    </a:lnTo>
                    <a:lnTo>
                      <a:pt x="122" y="25"/>
                    </a:lnTo>
                    <a:lnTo>
                      <a:pt x="117" y="25"/>
                    </a:lnTo>
                    <a:lnTo>
                      <a:pt x="117" y="25"/>
                    </a:lnTo>
                    <a:lnTo>
                      <a:pt x="112" y="25"/>
                    </a:lnTo>
                    <a:lnTo>
                      <a:pt x="112" y="25"/>
                    </a:lnTo>
                    <a:lnTo>
                      <a:pt x="107" y="25"/>
                    </a:lnTo>
                    <a:lnTo>
                      <a:pt x="107" y="25"/>
                    </a:lnTo>
                    <a:lnTo>
                      <a:pt x="102" y="25"/>
                    </a:lnTo>
                    <a:lnTo>
                      <a:pt x="96" y="25"/>
                    </a:lnTo>
                    <a:lnTo>
                      <a:pt x="96" y="20"/>
                    </a:lnTo>
                    <a:lnTo>
                      <a:pt x="91" y="20"/>
                    </a:lnTo>
                    <a:lnTo>
                      <a:pt x="91" y="20"/>
                    </a:lnTo>
                    <a:lnTo>
                      <a:pt x="86" y="20"/>
                    </a:lnTo>
                    <a:lnTo>
                      <a:pt x="86" y="20"/>
                    </a:lnTo>
                    <a:lnTo>
                      <a:pt x="81" y="20"/>
                    </a:lnTo>
                    <a:lnTo>
                      <a:pt x="81" y="20"/>
                    </a:lnTo>
                    <a:lnTo>
                      <a:pt x="76" y="15"/>
                    </a:lnTo>
                    <a:lnTo>
                      <a:pt x="76" y="15"/>
                    </a:lnTo>
                    <a:lnTo>
                      <a:pt x="71" y="15"/>
                    </a:lnTo>
                    <a:lnTo>
                      <a:pt x="71" y="15"/>
                    </a:lnTo>
                    <a:lnTo>
                      <a:pt x="71" y="15"/>
                    </a:lnTo>
                    <a:lnTo>
                      <a:pt x="66" y="10"/>
                    </a:lnTo>
                    <a:lnTo>
                      <a:pt x="66" y="10"/>
                    </a:lnTo>
                    <a:lnTo>
                      <a:pt x="66" y="10"/>
                    </a:lnTo>
                    <a:lnTo>
                      <a:pt x="61" y="10"/>
                    </a:lnTo>
                    <a:lnTo>
                      <a:pt x="61" y="10"/>
                    </a:lnTo>
                    <a:lnTo>
                      <a:pt x="61" y="5"/>
                    </a:lnTo>
                    <a:lnTo>
                      <a:pt x="61" y="5"/>
                    </a:lnTo>
                    <a:lnTo>
                      <a:pt x="61" y="5"/>
                    </a:lnTo>
                    <a:lnTo>
                      <a:pt x="61" y="5"/>
                    </a:lnTo>
                    <a:lnTo>
                      <a:pt x="56" y="5"/>
                    </a:lnTo>
                    <a:lnTo>
                      <a:pt x="56" y="0"/>
                    </a:lnTo>
                    <a:lnTo>
                      <a:pt x="56" y="0"/>
                    </a:lnTo>
                    <a:lnTo>
                      <a:pt x="0" y="35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12" name="Freeform 914">
                <a:extLst>
                  <a:ext uri="{FF2B5EF4-FFF2-40B4-BE49-F238E27FC236}">
                    <a16:creationId xmlns:a16="http://schemas.microsoft.com/office/drawing/2014/main" id="{5A5B8123-77A1-4DFA-F213-3655B06CBD34}"/>
                  </a:ext>
                </a:extLst>
              </p:cNvPr>
              <p:cNvSpPr>
                <a:spLocks/>
              </p:cNvSpPr>
              <p:nvPr/>
            </p:nvSpPr>
            <p:spPr bwMode="auto">
              <a:xfrm>
                <a:off x="3227" y="3354"/>
                <a:ext cx="112" cy="264"/>
              </a:xfrm>
              <a:custGeom>
                <a:avLst/>
                <a:gdLst>
                  <a:gd name="T0" fmla="*/ 86 w 112"/>
                  <a:gd name="T1" fmla="*/ 21 h 264"/>
                  <a:gd name="T2" fmla="*/ 86 w 112"/>
                  <a:gd name="T3" fmla="*/ 21 h 264"/>
                  <a:gd name="T4" fmla="*/ 86 w 112"/>
                  <a:gd name="T5" fmla="*/ 16 h 264"/>
                  <a:gd name="T6" fmla="*/ 81 w 112"/>
                  <a:gd name="T7" fmla="*/ 10 h 264"/>
                  <a:gd name="T8" fmla="*/ 81 w 112"/>
                  <a:gd name="T9" fmla="*/ 10 h 264"/>
                  <a:gd name="T10" fmla="*/ 76 w 112"/>
                  <a:gd name="T11" fmla="*/ 5 h 264"/>
                  <a:gd name="T12" fmla="*/ 71 w 112"/>
                  <a:gd name="T13" fmla="*/ 5 h 264"/>
                  <a:gd name="T14" fmla="*/ 66 w 112"/>
                  <a:gd name="T15" fmla="*/ 5 h 264"/>
                  <a:gd name="T16" fmla="*/ 61 w 112"/>
                  <a:gd name="T17" fmla="*/ 0 h 264"/>
                  <a:gd name="T18" fmla="*/ 56 w 112"/>
                  <a:gd name="T19" fmla="*/ 0 h 264"/>
                  <a:gd name="T20" fmla="*/ 51 w 112"/>
                  <a:gd name="T21" fmla="*/ 0 h 264"/>
                  <a:gd name="T22" fmla="*/ 46 w 112"/>
                  <a:gd name="T23" fmla="*/ 0 h 264"/>
                  <a:gd name="T24" fmla="*/ 41 w 112"/>
                  <a:gd name="T25" fmla="*/ 0 h 264"/>
                  <a:gd name="T26" fmla="*/ 35 w 112"/>
                  <a:gd name="T27" fmla="*/ 0 h 264"/>
                  <a:gd name="T28" fmla="*/ 30 w 112"/>
                  <a:gd name="T29" fmla="*/ 5 h 264"/>
                  <a:gd name="T30" fmla="*/ 25 w 112"/>
                  <a:gd name="T31" fmla="*/ 5 h 264"/>
                  <a:gd name="T32" fmla="*/ 20 w 112"/>
                  <a:gd name="T33" fmla="*/ 5 h 264"/>
                  <a:gd name="T34" fmla="*/ 15 w 112"/>
                  <a:gd name="T35" fmla="*/ 10 h 264"/>
                  <a:gd name="T36" fmla="*/ 10 w 112"/>
                  <a:gd name="T37" fmla="*/ 10 h 264"/>
                  <a:gd name="T38" fmla="*/ 5 w 112"/>
                  <a:gd name="T39" fmla="*/ 16 h 264"/>
                  <a:gd name="T40" fmla="*/ 5 w 112"/>
                  <a:gd name="T41" fmla="*/ 21 h 264"/>
                  <a:gd name="T42" fmla="*/ 0 w 112"/>
                  <a:gd name="T43" fmla="*/ 21 h 264"/>
                  <a:gd name="T44" fmla="*/ 0 w 112"/>
                  <a:gd name="T45" fmla="*/ 26 h 264"/>
                  <a:gd name="T46" fmla="*/ 0 w 112"/>
                  <a:gd name="T47" fmla="*/ 31 h 264"/>
                  <a:gd name="T48" fmla="*/ 0 w 112"/>
                  <a:gd name="T49" fmla="*/ 31 h 264"/>
                  <a:gd name="T50" fmla="*/ 20 w 112"/>
                  <a:gd name="T51" fmla="*/ 259 h 264"/>
                  <a:gd name="T52" fmla="*/ 25 w 112"/>
                  <a:gd name="T53" fmla="*/ 259 h 264"/>
                  <a:gd name="T54" fmla="*/ 25 w 112"/>
                  <a:gd name="T55" fmla="*/ 254 h 264"/>
                  <a:gd name="T56" fmla="*/ 25 w 112"/>
                  <a:gd name="T57" fmla="*/ 249 h 264"/>
                  <a:gd name="T58" fmla="*/ 30 w 112"/>
                  <a:gd name="T59" fmla="*/ 249 h 264"/>
                  <a:gd name="T60" fmla="*/ 30 w 112"/>
                  <a:gd name="T61" fmla="*/ 244 h 264"/>
                  <a:gd name="T62" fmla="*/ 35 w 112"/>
                  <a:gd name="T63" fmla="*/ 244 h 264"/>
                  <a:gd name="T64" fmla="*/ 41 w 112"/>
                  <a:gd name="T65" fmla="*/ 239 h 264"/>
                  <a:gd name="T66" fmla="*/ 46 w 112"/>
                  <a:gd name="T67" fmla="*/ 239 h 264"/>
                  <a:gd name="T68" fmla="*/ 51 w 112"/>
                  <a:gd name="T69" fmla="*/ 234 h 264"/>
                  <a:gd name="T70" fmla="*/ 56 w 112"/>
                  <a:gd name="T71" fmla="*/ 234 h 264"/>
                  <a:gd name="T72" fmla="*/ 61 w 112"/>
                  <a:gd name="T73" fmla="*/ 234 h 264"/>
                  <a:gd name="T74" fmla="*/ 66 w 112"/>
                  <a:gd name="T75" fmla="*/ 229 h 264"/>
                  <a:gd name="T76" fmla="*/ 71 w 112"/>
                  <a:gd name="T77" fmla="*/ 229 h 264"/>
                  <a:gd name="T78" fmla="*/ 76 w 112"/>
                  <a:gd name="T79" fmla="*/ 229 h 264"/>
                  <a:gd name="T80" fmla="*/ 81 w 112"/>
                  <a:gd name="T81" fmla="*/ 234 h 264"/>
                  <a:gd name="T82" fmla="*/ 86 w 112"/>
                  <a:gd name="T83" fmla="*/ 234 h 264"/>
                  <a:gd name="T84" fmla="*/ 91 w 112"/>
                  <a:gd name="T85" fmla="*/ 234 h 264"/>
                  <a:gd name="T86" fmla="*/ 96 w 112"/>
                  <a:gd name="T87" fmla="*/ 234 h 264"/>
                  <a:gd name="T88" fmla="*/ 101 w 112"/>
                  <a:gd name="T89" fmla="*/ 239 h 264"/>
                  <a:gd name="T90" fmla="*/ 106 w 112"/>
                  <a:gd name="T91" fmla="*/ 239 h 264"/>
                  <a:gd name="T92" fmla="*/ 106 w 112"/>
                  <a:gd name="T93" fmla="*/ 244 h 264"/>
                  <a:gd name="T94" fmla="*/ 112 w 112"/>
                  <a:gd name="T95" fmla="*/ 249 h 264"/>
                  <a:gd name="T96" fmla="*/ 112 w 112"/>
                  <a:gd name="T97" fmla="*/ 249 h 264"/>
                  <a:gd name="T98" fmla="*/ 112 w 112"/>
                  <a:gd name="T99" fmla="*/ 25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264">
                    <a:moveTo>
                      <a:pt x="86" y="26"/>
                    </a:moveTo>
                    <a:lnTo>
                      <a:pt x="86" y="21"/>
                    </a:lnTo>
                    <a:lnTo>
                      <a:pt x="86" y="21"/>
                    </a:lnTo>
                    <a:lnTo>
                      <a:pt x="86" y="21"/>
                    </a:lnTo>
                    <a:lnTo>
                      <a:pt x="86" y="16"/>
                    </a:lnTo>
                    <a:lnTo>
                      <a:pt x="86" y="16"/>
                    </a:lnTo>
                    <a:lnTo>
                      <a:pt x="86" y="16"/>
                    </a:lnTo>
                    <a:lnTo>
                      <a:pt x="81" y="10"/>
                    </a:lnTo>
                    <a:lnTo>
                      <a:pt x="81" y="10"/>
                    </a:lnTo>
                    <a:lnTo>
                      <a:pt x="81" y="10"/>
                    </a:lnTo>
                    <a:lnTo>
                      <a:pt x="76" y="10"/>
                    </a:lnTo>
                    <a:lnTo>
                      <a:pt x="76" y="5"/>
                    </a:lnTo>
                    <a:lnTo>
                      <a:pt x="76" y="5"/>
                    </a:lnTo>
                    <a:lnTo>
                      <a:pt x="71" y="5"/>
                    </a:lnTo>
                    <a:lnTo>
                      <a:pt x="71" y="5"/>
                    </a:lnTo>
                    <a:lnTo>
                      <a:pt x="66" y="5"/>
                    </a:lnTo>
                    <a:lnTo>
                      <a:pt x="66" y="0"/>
                    </a:lnTo>
                    <a:lnTo>
                      <a:pt x="61" y="0"/>
                    </a:lnTo>
                    <a:lnTo>
                      <a:pt x="61" y="0"/>
                    </a:lnTo>
                    <a:lnTo>
                      <a:pt x="56" y="0"/>
                    </a:lnTo>
                    <a:lnTo>
                      <a:pt x="56" y="0"/>
                    </a:lnTo>
                    <a:lnTo>
                      <a:pt x="51" y="0"/>
                    </a:lnTo>
                    <a:lnTo>
                      <a:pt x="46" y="0"/>
                    </a:lnTo>
                    <a:lnTo>
                      <a:pt x="46" y="0"/>
                    </a:lnTo>
                    <a:lnTo>
                      <a:pt x="41" y="0"/>
                    </a:lnTo>
                    <a:lnTo>
                      <a:pt x="41" y="0"/>
                    </a:lnTo>
                    <a:lnTo>
                      <a:pt x="35" y="0"/>
                    </a:lnTo>
                    <a:lnTo>
                      <a:pt x="35" y="0"/>
                    </a:lnTo>
                    <a:lnTo>
                      <a:pt x="30" y="0"/>
                    </a:lnTo>
                    <a:lnTo>
                      <a:pt x="30" y="5"/>
                    </a:lnTo>
                    <a:lnTo>
                      <a:pt x="25" y="5"/>
                    </a:lnTo>
                    <a:lnTo>
                      <a:pt x="25" y="5"/>
                    </a:lnTo>
                    <a:lnTo>
                      <a:pt x="20" y="5"/>
                    </a:lnTo>
                    <a:lnTo>
                      <a:pt x="20" y="5"/>
                    </a:lnTo>
                    <a:lnTo>
                      <a:pt x="15" y="10"/>
                    </a:lnTo>
                    <a:lnTo>
                      <a:pt x="15" y="10"/>
                    </a:lnTo>
                    <a:lnTo>
                      <a:pt x="10" y="10"/>
                    </a:lnTo>
                    <a:lnTo>
                      <a:pt x="10" y="10"/>
                    </a:lnTo>
                    <a:lnTo>
                      <a:pt x="10" y="16"/>
                    </a:lnTo>
                    <a:lnTo>
                      <a:pt x="5" y="16"/>
                    </a:lnTo>
                    <a:lnTo>
                      <a:pt x="5" y="16"/>
                    </a:lnTo>
                    <a:lnTo>
                      <a:pt x="5" y="21"/>
                    </a:lnTo>
                    <a:lnTo>
                      <a:pt x="0" y="21"/>
                    </a:lnTo>
                    <a:lnTo>
                      <a:pt x="0" y="21"/>
                    </a:lnTo>
                    <a:lnTo>
                      <a:pt x="0" y="26"/>
                    </a:lnTo>
                    <a:lnTo>
                      <a:pt x="0" y="26"/>
                    </a:lnTo>
                    <a:lnTo>
                      <a:pt x="0" y="26"/>
                    </a:lnTo>
                    <a:lnTo>
                      <a:pt x="0" y="31"/>
                    </a:lnTo>
                    <a:lnTo>
                      <a:pt x="0" y="31"/>
                    </a:lnTo>
                    <a:lnTo>
                      <a:pt x="0" y="31"/>
                    </a:lnTo>
                    <a:lnTo>
                      <a:pt x="20" y="264"/>
                    </a:lnTo>
                    <a:lnTo>
                      <a:pt x="20" y="259"/>
                    </a:lnTo>
                    <a:lnTo>
                      <a:pt x="20" y="259"/>
                    </a:lnTo>
                    <a:lnTo>
                      <a:pt x="25" y="259"/>
                    </a:lnTo>
                    <a:lnTo>
                      <a:pt x="25" y="254"/>
                    </a:lnTo>
                    <a:lnTo>
                      <a:pt x="25" y="254"/>
                    </a:lnTo>
                    <a:lnTo>
                      <a:pt x="25" y="254"/>
                    </a:lnTo>
                    <a:lnTo>
                      <a:pt x="25" y="249"/>
                    </a:lnTo>
                    <a:lnTo>
                      <a:pt x="25" y="249"/>
                    </a:lnTo>
                    <a:lnTo>
                      <a:pt x="30" y="249"/>
                    </a:lnTo>
                    <a:lnTo>
                      <a:pt x="30" y="244"/>
                    </a:lnTo>
                    <a:lnTo>
                      <a:pt x="30" y="244"/>
                    </a:lnTo>
                    <a:lnTo>
                      <a:pt x="35" y="244"/>
                    </a:lnTo>
                    <a:lnTo>
                      <a:pt x="35" y="244"/>
                    </a:lnTo>
                    <a:lnTo>
                      <a:pt x="35" y="239"/>
                    </a:lnTo>
                    <a:lnTo>
                      <a:pt x="41" y="239"/>
                    </a:lnTo>
                    <a:lnTo>
                      <a:pt x="41" y="239"/>
                    </a:lnTo>
                    <a:lnTo>
                      <a:pt x="46" y="239"/>
                    </a:lnTo>
                    <a:lnTo>
                      <a:pt x="46" y="234"/>
                    </a:lnTo>
                    <a:lnTo>
                      <a:pt x="51" y="234"/>
                    </a:lnTo>
                    <a:lnTo>
                      <a:pt x="51" y="234"/>
                    </a:lnTo>
                    <a:lnTo>
                      <a:pt x="56" y="234"/>
                    </a:lnTo>
                    <a:lnTo>
                      <a:pt x="56" y="234"/>
                    </a:lnTo>
                    <a:lnTo>
                      <a:pt x="61" y="234"/>
                    </a:lnTo>
                    <a:lnTo>
                      <a:pt x="66" y="234"/>
                    </a:lnTo>
                    <a:lnTo>
                      <a:pt x="66" y="229"/>
                    </a:lnTo>
                    <a:lnTo>
                      <a:pt x="71" y="229"/>
                    </a:lnTo>
                    <a:lnTo>
                      <a:pt x="71" y="229"/>
                    </a:lnTo>
                    <a:lnTo>
                      <a:pt x="76" y="229"/>
                    </a:lnTo>
                    <a:lnTo>
                      <a:pt x="76" y="229"/>
                    </a:lnTo>
                    <a:lnTo>
                      <a:pt x="81" y="234"/>
                    </a:lnTo>
                    <a:lnTo>
                      <a:pt x="81" y="234"/>
                    </a:lnTo>
                    <a:lnTo>
                      <a:pt x="86" y="234"/>
                    </a:lnTo>
                    <a:lnTo>
                      <a:pt x="86" y="234"/>
                    </a:lnTo>
                    <a:lnTo>
                      <a:pt x="91" y="234"/>
                    </a:lnTo>
                    <a:lnTo>
                      <a:pt x="91" y="234"/>
                    </a:lnTo>
                    <a:lnTo>
                      <a:pt x="96" y="234"/>
                    </a:lnTo>
                    <a:lnTo>
                      <a:pt x="96" y="234"/>
                    </a:lnTo>
                    <a:lnTo>
                      <a:pt x="101" y="239"/>
                    </a:lnTo>
                    <a:lnTo>
                      <a:pt x="101" y="239"/>
                    </a:lnTo>
                    <a:lnTo>
                      <a:pt x="106" y="239"/>
                    </a:lnTo>
                    <a:lnTo>
                      <a:pt x="106" y="239"/>
                    </a:lnTo>
                    <a:lnTo>
                      <a:pt x="106" y="244"/>
                    </a:lnTo>
                    <a:lnTo>
                      <a:pt x="106" y="244"/>
                    </a:lnTo>
                    <a:lnTo>
                      <a:pt x="112" y="244"/>
                    </a:lnTo>
                    <a:lnTo>
                      <a:pt x="112" y="249"/>
                    </a:lnTo>
                    <a:lnTo>
                      <a:pt x="112" y="249"/>
                    </a:lnTo>
                    <a:lnTo>
                      <a:pt x="112" y="249"/>
                    </a:lnTo>
                    <a:lnTo>
                      <a:pt x="112" y="254"/>
                    </a:lnTo>
                    <a:lnTo>
                      <a:pt x="112" y="254"/>
                    </a:lnTo>
                    <a:lnTo>
                      <a:pt x="86" y="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13" name="Oval 212">
                <a:extLst>
                  <a:ext uri="{FF2B5EF4-FFF2-40B4-BE49-F238E27FC236}">
                    <a16:creationId xmlns:a16="http://schemas.microsoft.com/office/drawing/2014/main" id="{5F076E1F-7E59-9B44-2D76-C9ADB83B26CA}"/>
                  </a:ext>
                </a:extLst>
              </p:cNvPr>
              <p:cNvSpPr>
                <a:spLocks noChangeArrowheads="1"/>
              </p:cNvSpPr>
              <p:nvPr/>
            </p:nvSpPr>
            <p:spPr bwMode="auto">
              <a:xfrm>
                <a:off x="3207" y="2482"/>
                <a:ext cx="309" cy="30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14" name="Freeform 916">
                <a:extLst>
                  <a:ext uri="{FF2B5EF4-FFF2-40B4-BE49-F238E27FC236}">
                    <a16:creationId xmlns:a16="http://schemas.microsoft.com/office/drawing/2014/main" id="{06B49670-2F85-6226-C079-57174EC07C3A}"/>
                  </a:ext>
                </a:extLst>
              </p:cNvPr>
              <p:cNvSpPr>
                <a:spLocks/>
              </p:cNvSpPr>
              <p:nvPr/>
            </p:nvSpPr>
            <p:spPr bwMode="auto">
              <a:xfrm>
                <a:off x="3354" y="2517"/>
                <a:ext cx="142" cy="137"/>
              </a:xfrm>
              <a:custGeom>
                <a:avLst/>
                <a:gdLst>
                  <a:gd name="T0" fmla="*/ 15 w 142"/>
                  <a:gd name="T1" fmla="*/ 56 h 137"/>
                  <a:gd name="T2" fmla="*/ 10 w 142"/>
                  <a:gd name="T3" fmla="*/ 61 h 137"/>
                  <a:gd name="T4" fmla="*/ 10 w 142"/>
                  <a:gd name="T5" fmla="*/ 66 h 137"/>
                  <a:gd name="T6" fmla="*/ 5 w 142"/>
                  <a:gd name="T7" fmla="*/ 71 h 137"/>
                  <a:gd name="T8" fmla="*/ 5 w 142"/>
                  <a:gd name="T9" fmla="*/ 76 h 137"/>
                  <a:gd name="T10" fmla="*/ 0 w 142"/>
                  <a:gd name="T11" fmla="*/ 81 h 137"/>
                  <a:gd name="T12" fmla="*/ 0 w 142"/>
                  <a:gd name="T13" fmla="*/ 86 h 137"/>
                  <a:gd name="T14" fmla="*/ 0 w 142"/>
                  <a:gd name="T15" fmla="*/ 91 h 137"/>
                  <a:gd name="T16" fmla="*/ 0 w 142"/>
                  <a:gd name="T17" fmla="*/ 96 h 137"/>
                  <a:gd name="T18" fmla="*/ 5 w 142"/>
                  <a:gd name="T19" fmla="*/ 107 h 137"/>
                  <a:gd name="T20" fmla="*/ 5 w 142"/>
                  <a:gd name="T21" fmla="*/ 112 h 137"/>
                  <a:gd name="T22" fmla="*/ 5 w 142"/>
                  <a:gd name="T23" fmla="*/ 117 h 137"/>
                  <a:gd name="T24" fmla="*/ 10 w 142"/>
                  <a:gd name="T25" fmla="*/ 122 h 137"/>
                  <a:gd name="T26" fmla="*/ 15 w 142"/>
                  <a:gd name="T27" fmla="*/ 122 h 137"/>
                  <a:gd name="T28" fmla="*/ 20 w 142"/>
                  <a:gd name="T29" fmla="*/ 127 h 137"/>
                  <a:gd name="T30" fmla="*/ 25 w 142"/>
                  <a:gd name="T31" fmla="*/ 132 h 137"/>
                  <a:gd name="T32" fmla="*/ 30 w 142"/>
                  <a:gd name="T33" fmla="*/ 132 h 137"/>
                  <a:gd name="T34" fmla="*/ 35 w 142"/>
                  <a:gd name="T35" fmla="*/ 137 h 137"/>
                  <a:gd name="T36" fmla="*/ 40 w 142"/>
                  <a:gd name="T37" fmla="*/ 137 h 137"/>
                  <a:gd name="T38" fmla="*/ 45 w 142"/>
                  <a:gd name="T39" fmla="*/ 137 h 137"/>
                  <a:gd name="T40" fmla="*/ 51 w 142"/>
                  <a:gd name="T41" fmla="*/ 137 h 137"/>
                  <a:gd name="T42" fmla="*/ 56 w 142"/>
                  <a:gd name="T43" fmla="*/ 137 h 137"/>
                  <a:gd name="T44" fmla="*/ 61 w 142"/>
                  <a:gd name="T45" fmla="*/ 137 h 137"/>
                  <a:gd name="T46" fmla="*/ 66 w 142"/>
                  <a:gd name="T47" fmla="*/ 132 h 137"/>
                  <a:gd name="T48" fmla="*/ 71 w 142"/>
                  <a:gd name="T49" fmla="*/ 132 h 137"/>
                  <a:gd name="T50" fmla="*/ 142 w 142"/>
                  <a:gd name="T51" fmla="*/ 76 h 137"/>
                  <a:gd name="T52" fmla="*/ 137 w 142"/>
                  <a:gd name="T53" fmla="*/ 81 h 137"/>
                  <a:gd name="T54" fmla="*/ 132 w 142"/>
                  <a:gd name="T55" fmla="*/ 81 h 137"/>
                  <a:gd name="T56" fmla="*/ 127 w 142"/>
                  <a:gd name="T57" fmla="*/ 86 h 137"/>
                  <a:gd name="T58" fmla="*/ 122 w 142"/>
                  <a:gd name="T59" fmla="*/ 86 h 137"/>
                  <a:gd name="T60" fmla="*/ 116 w 142"/>
                  <a:gd name="T61" fmla="*/ 86 h 137"/>
                  <a:gd name="T62" fmla="*/ 106 w 142"/>
                  <a:gd name="T63" fmla="*/ 86 h 137"/>
                  <a:gd name="T64" fmla="*/ 101 w 142"/>
                  <a:gd name="T65" fmla="*/ 81 h 137"/>
                  <a:gd name="T66" fmla="*/ 96 w 142"/>
                  <a:gd name="T67" fmla="*/ 81 h 137"/>
                  <a:gd name="T68" fmla="*/ 91 w 142"/>
                  <a:gd name="T69" fmla="*/ 76 h 137"/>
                  <a:gd name="T70" fmla="*/ 86 w 142"/>
                  <a:gd name="T71" fmla="*/ 71 h 137"/>
                  <a:gd name="T72" fmla="*/ 86 w 142"/>
                  <a:gd name="T73" fmla="*/ 71 h 137"/>
                  <a:gd name="T74" fmla="*/ 81 w 142"/>
                  <a:gd name="T75" fmla="*/ 66 h 137"/>
                  <a:gd name="T76" fmla="*/ 76 w 142"/>
                  <a:gd name="T77" fmla="*/ 61 h 137"/>
                  <a:gd name="T78" fmla="*/ 76 w 142"/>
                  <a:gd name="T79" fmla="*/ 56 h 137"/>
                  <a:gd name="T80" fmla="*/ 71 w 142"/>
                  <a:gd name="T81" fmla="*/ 51 h 137"/>
                  <a:gd name="T82" fmla="*/ 71 w 142"/>
                  <a:gd name="T83" fmla="*/ 41 h 137"/>
                  <a:gd name="T84" fmla="*/ 71 w 142"/>
                  <a:gd name="T85" fmla="*/ 36 h 137"/>
                  <a:gd name="T86" fmla="*/ 71 w 142"/>
                  <a:gd name="T87" fmla="*/ 30 h 137"/>
                  <a:gd name="T88" fmla="*/ 71 w 142"/>
                  <a:gd name="T89" fmla="*/ 25 h 137"/>
                  <a:gd name="T90" fmla="*/ 76 w 142"/>
                  <a:gd name="T91" fmla="*/ 20 h 137"/>
                  <a:gd name="T92" fmla="*/ 76 w 142"/>
                  <a:gd name="T93" fmla="*/ 15 h 137"/>
                  <a:gd name="T94" fmla="*/ 81 w 142"/>
                  <a:gd name="T95" fmla="*/ 10 h 137"/>
                  <a:gd name="T96" fmla="*/ 86 w 142"/>
                  <a:gd name="T97" fmla="*/ 5 h 137"/>
                  <a:gd name="T98" fmla="*/ 91 w 142"/>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137">
                    <a:moveTo>
                      <a:pt x="15" y="56"/>
                    </a:moveTo>
                    <a:lnTo>
                      <a:pt x="15" y="56"/>
                    </a:lnTo>
                    <a:lnTo>
                      <a:pt x="15" y="61"/>
                    </a:lnTo>
                    <a:lnTo>
                      <a:pt x="10" y="61"/>
                    </a:lnTo>
                    <a:lnTo>
                      <a:pt x="10" y="66"/>
                    </a:lnTo>
                    <a:lnTo>
                      <a:pt x="10" y="66"/>
                    </a:lnTo>
                    <a:lnTo>
                      <a:pt x="5" y="71"/>
                    </a:lnTo>
                    <a:lnTo>
                      <a:pt x="5" y="71"/>
                    </a:lnTo>
                    <a:lnTo>
                      <a:pt x="5" y="76"/>
                    </a:lnTo>
                    <a:lnTo>
                      <a:pt x="5" y="76"/>
                    </a:lnTo>
                    <a:lnTo>
                      <a:pt x="0" y="81"/>
                    </a:lnTo>
                    <a:lnTo>
                      <a:pt x="0" y="81"/>
                    </a:lnTo>
                    <a:lnTo>
                      <a:pt x="0" y="86"/>
                    </a:lnTo>
                    <a:lnTo>
                      <a:pt x="0" y="86"/>
                    </a:lnTo>
                    <a:lnTo>
                      <a:pt x="0" y="91"/>
                    </a:lnTo>
                    <a:lnTo>
                      <a:pt x="0" y="91"/>
                    </a:lnTo>
                    <a:lnTo>
                      <a:pt x="0" y="96"/>
                    </a:lnTo>
                    <a:lnTo>
                      <a:pt x="0" y="96"/>
                    </a:lnTo>
                    <a:lnTo>
                      <a:pt x="0" y="102"/>
                    </a:lnTo>
                    <a:lnTo>
                      <a:pt x="5" y="107"/>
                    </a:lnTo>
                    <a:lnTo>
                      <a:pt x="5" y="107"/>
                    </a:lnTo>
                    <a:lnTo>
                      <a:pt x="5" y="112"/>
                    </a:lnTo>
                    <a:lnTo>
                      <a:pt x="5" y="112"/>
                    </a:lnTo>
                    <a:lnTo>
                      <a:pt x="5" y="117"/>
                    </a:lnTo>
                    <a:lnTo>
                      <a:pt x="10" y="117"/>
                    </a:lnTo>
                    <a:lnTo>
                      <a:pt x="10" y="122"/>
                    </a:lnTo>
                    <a:lnTo>
                      <a:pt x="15" y="122"/>
                    </a:lnTo>
                    <a:lnTo>
                      <a:pt x="15" y="122"/>
                    </a:lnTo>
                    <a:lnTo>
                      <a:pt x="15" y="127"/>
                    </a:lnTo>
                    <a:lnTo>
                      <a:pt x="20" y="127"/>
                    </a:lnTo>
                    <a:lnTo>
                      <a:pt x="20" y="132"/>
                    </a:lnTo>
                    <a:lnTo>
                      <a:pt x="25" y="132"/>
                    </a:lnTo>
                    <a:lnTo>
                      <a:pt x="25" y="132"/>
                    </a:lnTo>
                    <a:lnTo>
                      <a:pt x="30" y="132"/>
                    </a:lnTo>
                    <a:lnTo>
                      <a:pt x="30" y="137"/>
                    </a:lnTo>
                    <a:lnTo>
                      <a:pt x="35" y="137"/>
                    </a:lnTo>
                    <a:lnTo>
                      <a:pt x="35" y="137"/>
                    </a:lnTo>
                    <a:lnTo>
                      <a:pt x="40" y="137"/>
                    </a:lnTo>
                    <a:lnTo>
                      <a:pt x="40" y="137"/>
                    </a:lnTo>
                    <a:lnTo>
                      <a:pt x="45" y="137"/>
                    </a:lnTo>
                    <a:lnTo>
                      <a:pt x="51" y="137"/>
                    </a:lnTo>
                    <a:lnTo>
                      <a:pt x="51" y="137"/>
                    </a:lnTo>
                    <a:lnTo>
                      <a:pt x="56" y="137"/>
                    </a:lnTo>
                    <a:lnTo>
                      <a:pt x="56" y="137"/>
                    </a:lnTo>
                    <a:lnTo>
                      <a:pt x="61" y="137"/>
                    </a:lnTo>
                    <a:lnTo>
                      <a:pt x="61" y="137"/>
                    </a:lnTo>
                    <a:lnTo>
                      <a:pt x="66" y="132"/>
                    </a:lnTo>
                    <a:lnTo>
                      <a:pt x="66" y="132"/>
                    </a:lnTo>
                    <a:lnTo>
                      <a:pt x="71" y="132"/>
                    </a:lnTo>
                    <a:lnTo>
                      <a:pt x="71" y="132"/>
                    </a:lnTo>
                    <a:lnTo>
                      <a:pt x="142" y="76"/>
                    </a:lnTo>
                    <a:lnTo>
                      <a:pt x="142" y="76"/>
                    </a:lnTo>
                    <a:lnTo>
                      <a:pt x="137" y="81"/>
                    </a:lnTo>
                    <a:lnTo>
                      <a:pt x="137" y="81"/>
                    </a:lnTo>
                    <a:lnTo>
                      <a:pt x="132" y="81"/>
                    </a:lnTo>
                    <a:lnTo>
                      <a:pt x="132" y="81"/>
                    </a:lnTo>
                    <a:lnTo>
                      <a:pt x="127" y="86"/>
                    </a:lnTo>
                    <a:lnTo>
                      <a:pt x="127" y="86"/>
                    </a:lnTo>
                    <a:lnTo>
                      <a:pt x="122" y="86"/>
                    </a:lnTo>
                    <a:lnTo>
                      <a:pt x="122" y="86"/>
                    </a:lnTo>
                    <a:lnTo>
                      <a:pt x="116" y="86"/>
                    </a:lnTo>
                    <a:lnTo>
                      <a:pt x="116" y="86"/>
                    </a:lnTo>
                    <a:lnTo>
                      <a:pt x="111" y="86"/>
                    </a:lnTo>
                    <a:lnTo>
                      <a:pt x="106" y="86"/>
                    </a:lnTo>
                    <a:lnTo>
                      <a:pt x="106" y="81"/>
                    </a:lnTo>
                    <a:lnTo>
                      <a:pt x="101" y="81"/>
                    </a:lnTo>
                    <a:lnTo>
                      <a:pt x="101" y="81"/>
                    </a:lnTo>
                    <a:lnTo>
                      <a:pt x="96" y="81"/>
                    </a:lnTo>
                    <a:lnTo>
                      <a:pt x="96" y="76"/>
                    </a:lnTo>
                    <a:lnTo>
                      <a:pt x="91" y="76"/>
                    </a:lnTo>
                    <a:lnTo>
                      <a:pt x="91" y="76"/>
                    </a:lnTo>
                    <a:lnTo>
                      <a:pt x="86" y="71"/>
                    </a:lnTo>
                    <a:lnTo>
                      <a:pt x="86" y="71"/>
                    </a:lnTo>
                    <a:lnTo>
                      <a:pt x="86" y="71"/>
                    </a:lnTo>
                    <a:lnTo>
                      <a:pt x="81" y="66"/>
                    </a:lnTo>
                    <a:lnTo>
                      <a:pt x="81" y="66"/>
                    </a:lnTo>
                    <a:lnTo>
                      <a:pt x="81" y="61"/>
                    </a:lnTo>
                    <a:lnTo>
                      <a:pt x="76" y="61"/>
                    </a:lnTo>
                    <a:lnTo>
                      <a:pt x="76" y="56"/>
                    </a:lnTo>
                    <a:lnTo>
                      <a:pt x="76" y="56"/>
                    </a:lnTo>
                    <a:lnTo>
                      <a:pt x="76" y="51"/>
                    </a:lnTo>
                    <a:lnTo>
                      <a:pt x="71" y="51"/>
                    </a:lnTo>
                    <a:lnTo>
                      <a:pt x="71" y="46"/>
                    </a:lnTo>
                    <a:lnTo>
                      <a:pt x="71" y="41"/>
                    </a:lnTo>
                    <a:lnTo>
                      <a:pt x="71" y="41"/>
                    </a:lnTo>
                    <a:lnTo>
                      <a:pt x="71" y="36"/>
                    </a:lnTo>
                    <a:lnTo>
                      <a:pt x="71" y="36"/>
                    </a:lnTo>
                    <a:lnTo>
                      <a:pt x="71" y="30"/>
                    </a:lnTo>
                    <a:lnTo>
                      <a:pt x="71" y="30"/>
                    </a:lnTo>
                    <a:lnTo>
                      <a:pt x="71" y="25"/>
                    </a:lnTo>
                    <a:lnTo>
                      <a:pt x="76" y="20"/>
                    </a:lnTo>
                    <a:lnTo>
                      <a:pt x="76" y="20"/>
                    </a:lnTo>
                    <a:lnTo>
                      <a:pt x="76" y="15"/>
                    </a:lnTo>
                    <a:lnTo>
                      <a:pt x="76" y="15"/>
                    </a:lnTo>
                    <a:lnTo>
                      <a:pt x="81" y="10"/>
                    </a:lnTo>
                    <a:lnTo>
                      <a:pt x="81" y="10"/>
                    </a:lnTo>
                    <a:lnTo>
                      <a:pt x="81" y="10"/>
                    </a:lnTo>
                    <a:lnTo>
                      <a:pt x="86" y="5"/>
                    </a:lnTo>
                    <a:lnTo>
                      <a:pt x="86" y="5"/>
                    </a:lnTo>
                    <a:lnTo>
                      <a:pt x="91" y="0"/>
                    </a:lnTo>
                    <a:lnTo>
                      <a:pt x="15" y="5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grpSp>
        <p:sp>
          <p:nvSpPr>
            <p:cNvPr id="12" name="Oval 11">
              <a:extLst>
                <a:ext uri="{FF2B5EF4-FFF2-40B4-BE49-F238E27FC236}">
                  <a16:creationId xmlns:a16="http://schemas.microsoft.com/office/drawing/2014/main" id="{4D5D9CE5-C98B-47FD-A13D-32B9EA4D24AC}"/>
                </a:ext>
              </a:extLst>
            </p:cNvPr>
            <p:cNvSpPr>
              <a:spLocks noChangeArrowheads="1"/>
            </p:cNvSpPr>
            <p:nvPr/>
          </p:nvSpPr>
          <p:spPr bwMode="auto">
            <a:xfrm>
              <a:off x="2052320" y="2275205"/>
              <a:ext cx="80645" cy="8064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4" name="Oval 13">
              <a:extLst>
                <a:ext uri="{FF2B5EF4-FFF2-40B4-BE49-F238E27FC236}">
                  <a16:creationId xmlns:a16="http://schemas.microsoft.com/office/drawing/2014/main" id="{F7EB4B60-1E8C-2B57-7589-539D6B14B379}"/>
                </a:ext>
              </a:extLst>
            </p:cNvPr>
            <p:cNvSpPr>
              <a:spLocks noChangeArrowheads="1"/>
            </p:cNvSpPr>
            <p:nvPr/>
          </p:nvSpPr>
          <p:spPr bwMode="auto">
            <a:xfrm>
              <a:off x="2168525" y="1576070"/>
              <a:ext cx="80645" cy="8001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grpSp>
      <p:pic>
        <p:nvPicPr>
          <p:cNvPr id="4" name="Picture 3" descr="FSU_Seal_RGB.png">
            <a:extLst>
              <a:ext uri="{FF2B5EF4-FFF2-40B4-BE49-F238E27FC236}">
                <a16:creationId xmlns:a16="http://schemas.microsoft.com/office/drawing/2014/main" id="{45BC129A-1912-70AA-F2DD-B06553679C4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382000" y="5858886"/>
            <a:ext cx="822315" cy="822315"/>
          </a:xfrm>
          <a:prstGeom prst="rect">
            <a:avLst/>
          </a:prstGeom>
        </p:spPr>
      </p:pic>
      <p:pic>
        <p:nvPicPr>
          <p:cNvPr id="3" name="Picture 8" descr="nsf_logo">
            <a:extLst>
              <a:ext uri="{FF2B5EF4-FFF2-40B4-BE49-F238E27FC236}">
                <a16:creationId xmlns:a16="http://schemas.microsoft.com/office/drawing/2014/main" id="{3039CC6D-5193-219D-1950-91C4AFB453DF}"/>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45142" y="6000346"/>
            <a:ext cx="3888939" cy="704374"/>
          </a:xfrm>
          <a:prstGeom prst="rect">
            <a:avLst/>
          </a:prstGeom>
          <a:solidFill>
            <a:schemeClr val="bg1"/>
          </a:solidFill>
        </p:spPr>
      </p:pic>
    </p:spTree>
    <p:extLst>
      <p:ext uri="{BB962C8B-B14F-4D97-AF65-F5344CB8AC3E}">
        <p14:creationId xmlns:p14="http://schemas.microsoft.com/office/powerpoint/2010/main" val="149177872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888128-12CD-3B50-9C45-AB80BA270A1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AF17D87-0836-03B0-96F3-6ADE02A194DE}"/>
              </a:ext>
            </a:extLst>
          </p:cNvPr>
          <p:cNvSpPr>
            <a:spLocks noGrp="1"/>
          </p:cNvSpPr>
          <p:nvPr>
            <p:ph type="title"/>
          </p:nvPr>
        </p:nvSpPr>
        <p:spPr>
          <a:xfrm>
            <a:off x="609600" y="0"/>
            <a:ext cx="10972800" cy="563562"/>
          </a:xfrm>
        </p:spPr>
        <p:txBody>
          <a:bodyPr/>
          <a:lstStyle/>
          <a:p>
            <a:r>
              <a:rPr lang="en-US" sz="3200" b="1" dirty="0">
                <a:solidFill>
                  <a:srgbClr val="0000FF"/>
                </a:solidFill>
              </a:rPr>
              <a:t>HIGH‒FIELD SPECTRA OF THE EXCITED S=1 STATE</a:t>
            </a:r>
          </a:p>
        </p:txBody>
      </p:sp>
      <p:pic>
        <p:nvPicPr>
          <p:cNvPr id="5" name="Picture 2" descr="acetate416.emf">
            <a:extLst>
              <a:ext uri="{FF2B5EF4-FFF2-40B4-BE49-F238E27FC236}">
                <a16:creationId xmlns:a16="http://schemas.microsoft.com/office/drawing/2014/main" id="{B533DAB3-C5B2-EC22-A1C3-78DA512F794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057400" y="838200"/>
            <a:ext cx="7578725" cy="566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1153333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58CB88-814B-D885-2265-2CAA50070DEA}"/>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9278211E-1B2F-1028-E758-C51F6D9F0DA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676400" y="762000"/>
            <a:ext cx="7679813" cy="4729951"/>
          </a:xfrm>
          <a:prstGeom prst="rect">
            <a:avLst/>
          </a:prstGeom>
          <a:noFill/>
          <a:ln>
            <a:noFill/>
          </a:ln>
        </p:spPr>
      </p:pic>
      <p:sp>
        <p:nvSpPr>
          <p:cNvPr id="2" name="Title 1">
            <a:extLst>
              <a:ext uri="{FF2B5EF4-FFF2-40B4-BE49-F238E27FC236}">
                <a16:creationId xmlns:a16="http://schemas.microsoft.com/office/drawing/2014/main" id="{FB0F350F-8E57-DB25-D71A-C7E2EF5068A2}"/>
              </a:ext>
            </a:extLst>
          </p:cNvPr>
          <p:cNvSpPr>
            <a:spLocks noGrp="1"/>
          </p:cNvSpPr>
          <p:nvPr>
            <p:ph type="title"/>
          </p:nvPr>
        </p:nvSpPr>
        <p:spPr>
          <a:xfrm>
            <a:off x="609600" y="0"/>
            <a:ext cx="10972800" cy="563562"/>
          </a:xfrm>
        </p:spPr>
        <p:txBody>
          <a:bodyPr/>
          <a:lstStyle/>
          <a:p>
            <a:r>
              <a:rPr lang="en-US" sz="3200" b="1" dirty="0">
                <a:solidFill>
                  <a:srgbClr val="0000FF"/>
                </a:solidFill>
              </a:rPr>
              <a:t>HIGH‒FIELD SPECTRA OF THE EXCITED S=1 STATE</a:t>
            </a:r>
          </a:p>
        </p:txBody>
      </p:sp>
      <p:sp>
        <p:nvSpPr>
          <p:cNvPr id="4" name="Text Box 10">
            <a:extLst>
              <a:ext uri="{FF2B5EF4-FFF2-40B4-BE49-F238E27FC236}">
                <a16:creationId xmlns:a16="http://schemas.microsoft.com/office/drawing/2014/main" id="{C898F2FD-6A15-B97B-2FA3-86AE2BCE6B25}"/>
              </a:ext>
            </a:extLst>
          </p:cNvPr>
          <p:cNvSpPr txBox="1">
            <a:spLocks noChangeArrowheads="1"/>
          </p:cNvSpPr>
          <p:nvPr/>
        </p:nvSpPr>
        <p:spPr bwMode="auto">
          <a:xfrm>
            <a:off x="1905000" y="4114800"/>
            <a:ext cx="5410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200" dirty="0">
                <a:solidFill>
                  <a:srgbClr val="0000FF"/>
                </a:solidFill>
              </a:rPr>
              <a:t>Ozarowski, A., </a:t>
            </a:r>
            <a:r>
              <a:rPr lang="en-US" altLang="en-US" sz="1200" i="1" dirty="0">
                <a:solidFill>
                  <a:srgbClr val="0000FF"/>
                </a:solidFill>
              </a:rPr>
              <a:t>The Zero‒Field‒Splitting Parameter D in Binuclear Copper(II) Carboxylates Is </a:t>
            </a:r>
            <a:r>
              <a:rPr lang="en-US" altLang="en-US" sz="1200" b="1" i="1" dirty="0">
                <a:solidFill>
                  <a:srgbClr val="FF0000"/>
                </a:solidFill>
              </a:rPr>
              <a:t>Negative</a:t>
            </a:r>
            <a:r>
              <a:rPr lang="en-US" altLang="en-US" sz="1200" i="1" dirty="0">
                <a:solidFill>
                  <a:srgbClr val="0000FF"/>
                </a:solidFill>
              </a:rPr>
              <a:t>,</a:t>
            </a:r>
            <a:r>
              <a:rPr lang="en-US" altLang="en-US" sz="1200" dirty="0">
                <a:solidFill>
                  <a:srgbClr val="0000FF"/>
                </a:solidFill>
              </a:rPr>
              <a:t> </a:t>
            </a:r>
            <a:r>
              <a:rPr lang="en-US" altLang="en-US" sz="1200" b="1" dirty="0" err="1">
                <a:solidFill>
                  <a:srgbClr val="0000FF"/>
                </a:solidFill>
              </a:rPr>
              <a:t>Inorg</a:t>
            </a:r>
            <a:r>
              <a:rPr lang="en-US" altLang="en-US" sz="1200" b="1" dirty="0">
                <a:solidFill>
                  <a:srgbClr val="0000FF"/>
                </a:solidFill>
              </a:rPr>
              <a:t>. Chem.</a:t>
            </a:r>
            <a:r>
              <a:rPr lang="en-US" altLang="en-US" sz="1200" dirty="0">
                <a:solidFill>
                  <a:srgbClr val="0000FF"/>
                </a:solidFill>
              </a:rPr>
              <a:t>, </a:t>
            </a:r>
            <a:r>
              <a:rPr lang="en-US" altLang="en-US" sz="1200" b="1" dirty="0">
                <a:solidFill>
                  <a:srgbClr val="0000FF"/>
                </a:solidFill>
              </a:rPr>
              <a:t>47</a:t>
            </a:r>
            <a:r>
              <a:rPr lang="en-US" altLang="en-US" sz="1200" dirty="0">
                <a:solidFill>
                  <a:srgbClr val="0000FF"/>
                </a:solidFill>
              </a:rPr>
              <a:t> (21), 9760‒9762 (2008)</a:t>
            </a:r>
            <a:r>
              <a:rPr lang="en-US" altLang="en-US" sz="1200" dirty="0"/>
              <a:t> </a:t>
            </a:r>
          </a:p>
        </p:txBody>
      </p:sp>
      <p:grpSp>
        <p:nvGrpSpPr>
          <p:cNvPr id="3" name="Group 13">
            <a:extLst>
              <a:ext uri="{FF2B5EF4-FFF2-40B4-BE49-F238E27FC236}">
                <a16:creationId xmlns:a16="http://schemas.microsoft.com/office/drawing/2014/main" id="{87446678-AEBF-F3F4-A2FD-6EBA9C8FDFE2}"/>
              </a:ext>
            </a:extLst>
          </p:cNvPr>
          <p:cNvGrpSpPr>
            <a:grpSpLocks/>
          </p:cNvGrpSpPr>
          <p:nvPr/>
        </p:nvGrpSpPr>
        <p:grpSpPr bwMode="auto">
          <a:xfrm>
            <a:off x="10057653" y="2988666"/>
            <a:ext cx="1524000" cy="2252268"/>
            <a:chOff x="1717" y="1097"/>
            <a:chExt cx="1627" cy="2305"/>
          </a:xfrm>
        </p:grpSpPr>
        <p:sp>
          <p:nvSpPr>
            <p:cNvPr id="5" name="Text Box 14">
              <a:extLst>
                <a:ext uri="{FF2B5EF4-FFF2-40B4-BE49-F238E27FC236}">
                  <a16:creationId xmlns:a16="http://schemas.microsoft.com/office/drawing/2014/main" id="{A9878E9B-8088-4871-D62A-A0440D876C67}"/>
                </a:ext>
              </a:extLst>
            </p:cNvPr>
            <p:cNvSpPr txBox="1">
              <a:spLocks noChangeArrowheads="1"/>
            </p:cNvSpPr>
            <p:nvPr/>
          </p:nvSpPr>
          <p:spPr bwMode="auto">
            <a:xfrm>
              <a:off x="2303" y="2446"/>
              <a:ext cx="223" cy="11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4" tIns="0" rIns="9144" bIns="0">
              <a:spAutoFit/>
            </a:bodyPr>
            <a:lstStyle/>
            <a:p>
              <a:r>
                <a:rPr lang="en-US" altLang="en-US" sz="600">
                  <a:latin typeface="Times New Roman" panose="02020603050405020304" pitchFamily="18" charset="0"/>
                </a:rPr>
                <a:t>Cu</a:t>
              </a:r>
              <a:endParaRPr lang="en-US" altLang="en-US"/>
            </a:p>
          </p:txBody>
        </p:sp>
        <p:sp>
          <p:nvSpPr>
            <p:cNvPr id="6" name="Text Box 15">
              <a:extLst>
                <a:ext uri="{FF2B5EF4-FFF2-40B4-BE49-F238E27FC236}">
                  <a16:creationId xmlns:a16="http://schemas.microsoft.com/office/drawing/2014/main" id="{FE9BB2B7-A5C1-2737-C52E-BB8B97231D59}"/>
                </a:ext>
              </a:extLst>
            </p:cNvPr>
            <p:cNvSpPr txBox="1">
              <a:spLocks noChangeArrowheads="1"/>
            </p:cNvSpPr>
            <p:nvPr/>
          </p:nvSpPr>
          <p:spPr bwMode="auto">
            <a:xfrm>
              <a:off x="2547" y="1749"/>
              <a:ext cx="223" cy="11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4" tIns="0" rIns="9144" bIns="0">
              <a:spAutoFit/>
            </a:bodyPr>
            <a:lstStyle/>
            <a:p>
              <a:r>
                <a:rPr lang="en-US" altLang="en-US" sz="600">
                  <a:latin typeface="Times New Roman" panose="02020603050405020304" pitchFamily="18" charset="0"/>
                </a:rPr>
                <a:t>Cu</a:t>
              </a:r>
              <a:endParaRPr lang="en-US" altLang="en-US"/>
            </a:p>
          </p:txBody>
        </p:sp>
        <p:grpSp>
          <p:nvGrpSpPr>
            <p:cNvPr id="8" name="Group 16">
              <a:extLst>
                <a:ext uri="{FF2B5EF4-FFF2-40B4-BE49-F238E27FC236}">
                  <a16:creationId xmlns:a16="http://schemas.microsoft.com/office/drawing/2014/main" id="{9733C05C-32C0-42FB-0BEA-F526375C2C05}"/>
                </a:ext>
              </a:extLst>
            </p:cNvPr>
            <p:cNvGrpSpPr>
              <a:grpSpLocks/>
            </p:cNvGrpSpPr>
            <p:nvPr/>
          </p:nvGrpSpPr>
          <p:grpSpPr bwMode="auto">
            <a:xfrm>
              <a:off x="1717" y="1097"/>
              <a:ext cx="1627" cy="2305"/>
              <a:chOff x="1717" y="1097"/>
              <a:chExt cx="1627" cy="2305"/>
            </a:xfrm>
          </p:grpSpPr>
          <p:sp>
            <p:nvSpPr>
              <p:cNvPr id="9" name="Rectangle 17">
                <a:extLst>
                  <a:ext uri="{FF2B5EF4-FFF2-40B4-BE49-F238E27FC236}">
                    <a16:creationId xmlns:a16="http://schemas.microsoft.com/office/drawing/2014/main" id="{35673BCD-BF39-DB27-FD38-F3A1ECCAD168}"/>
                  </a:ext>
                </a:extLst>
              </p:cNvPr>
              <p:cNvSpPr>
                <a:spLocks noChangeArrowheads="1"/>
              </p:cNvSpPr>
              <p:nvPr/>
            </p:nvSpPr>
            <p:spPr bwMode="auto">
              <a:xfrm>
                <a:off x="1717" y="1097"/>
                <a:ext cx="1627" cy="2305"/>
              </a:xfrm>
              <a:prstGeom prst="rect">
                <a:avLst/>
              </a:prstGeom>
              <a:noFill/>
              <a:ln>
                <a:noFill/>
              </a:ln>
              <a:extLst>
                <a:ext uri="{909E8E84-426E-40DD-AFC4-6F175D3DCCD1}">
                  <a14:hiddenFill xmlns:a14="http://schemas.microsoft.com/office/drawing/2010/main">
                    <a:solidFill>
                      <a:srgbClr val="000080"/>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 name="Oval 18">
                <a:extLst>
                  <a:ext uri="{FF2B5EF4-FFF2-40B4-BE49-F238E27FC236}">
                    <a16:creationId xmlns:a16="http://schemas.microsoft.com/office/drawing/2014/main" id="{BD2A4130-F008-2E4B-E074-2BCA87878595}"/>
                  </a:ext>
                </a:extLst>
              </p:cNvPr>
              <p:cNvSpPr>
                <a:spLocks noChangeArrowheads="1"/>
              </p:cNvSpPr>
              <p:nvPr/>
            </p:nvSpPr>
            <p:spPr bwMode="auto">
              <a:xfrm>
                <a:off x="2480" y="1143"/>
                <a:ext cx="104" cy="105"/>
              </a:xfrm>
              <a:prstGeom prst="ellipse">
                <a:avLst/>
              </a:prstGeom>
              <a:solidFill>
                <a:srgbClr val="0000FF"/>
              </a:solidFill>
              <a:ln w="1270">
                <a:solidFill>
                  <a:srgbClr val="0000FF"/>
                </a:solidFill>
                <a:round/>
                <a:headEnd/>
                <a:tailEnd/>
              </a:ln>
            </p:spPr>
            <p:txBody>
              <a:bodyPr/>
              <a:lstStyle/>
              <a:p>
                <a:endParaRPr lang="en-US"/>
              </a:p>
            </p:txBody>
          </p:sp>
          <p:sp>
            <p:nvSpPr>
              <p:cNvPr id="11" name="Freeform 19">
                <a:extLst>
                  <a:ext uri="{FF2B5EF4-FFF2-40B4-BE49-F238E27FC236}">
                    <a16:creationId xmlns:a16="http://schemas.microsoft.com/office/drawing/2014/main" id="{EDBEC2C5-A8DD-E41E-2B0E-5E41A32934AC}"/>
                  </a:ext>
                </a:extLst>
              </p:cNvPr>
              <p:cNvSpPr>
                <a:spLocks/>
              </p:cNvSpPr>
              <p:nvPr/>
            </p:nvSpPr>
            <p:spPr bwMode="auto">
              <a:xfrm>
                <a:off x="2361" y="1187"/>
                <a:ext cx="142" cy="63"/>
              </a:xfrm>
              <a:custGeom>
                <a:avLst/>
                <a:gdLst>
                  <a:gd name="T0" fmla="*/ 135 w 142"/>
                  <a:gd name="T1" fmla="*/ 37 h 63"/>
                  <a:gd name="T2" fmla="*/ 137 w 142"/>
                  <a:gd name="T3" fmla="*/ 37 h 63"/>
                  <a:gd name="T4" fmla="*/ 137 w 142"/>
                  <a:gd name="T5" fmla="*/ 35 h 63"/>
                  <a:gd name="T6" fmla="*/ 139 w 142"/>
                  <a:gd name="T7" fmla="*/ 35 h 63"/>
                  <a:gd name="T8" fmla="*/ 139 w 142"/>
                  <a:gd name="T9" fmla="*/ 33 h 63"/>
                  <a:gd name="T10" fmla="*/ 139 w 142"/>
                  <a:gd name="T11" fmla="*/ 33 h 63"/>
                  <a:gd name="T12" fmla="*/ 139 w 142"/>
                  <a:gd name="T13" fmla="*/ 30 h 63"/>
                  <a:gd name="T14" fmla="*/ 139 w 142"/>
                  <a:gd name="T15" fmla="*/ 28 h 63"/>
                  <a:gd name="T16" fmla="*/ 142 w 142"/>
                  <a:gd name="T17" fmla="*/ 26 h 63"/>
                  <a:gd name="T18" fmla="*/ 142 w 142"/>
                  <a:gd name="T19" fmla="*/ 24 h 63"/>
                  <a:gd name="T20" fmla="*/ 142 w 142"/>
                  <a:gd name="T21" fmla="*/ 21 h 63"/>
                  <a:gd name="T22" fmla="*/ 139 w 142"/>
                  <a:gd name="T23" fmla="*/ 19 h 63"/>
                  <a:gd name="T24" fmla="*/ 139 w 142"/>
                  <a:gd name="T25" fmla="*/ 17 h 63"/>
                  <a:gd name="T26" fmla="*/ 139 w 142"/>
                  <a:gd name="T27" fmla="*/ 14 h 63"/>
                  <a:gd name="T28" fmla="*/ 139 w 142"/>
                  <a:gd name="T29" fmla="*/ 12 h 63"/>
                  <a:gd name="T30" fmla="*/ 137 w 142"/>
                  <a:gd name="T31" fmla="*/ 10 h 63"/>
                  <a:gd name="T32" fmla="*/ 137 w 142"/>
                  <a:gd name="T33" fmla="*/ 7 h 63"/>
                  <a:gd name="T34" fmla="*/ 135 w 142"/>
                  <a:gd name="T35" fmla="*/ 7 h 63"/>
                  <a:gd name="T36" fmla="*/ 135 w 142"/>
                  <a:gd name="T37" fmla="*/ 5 h 63"/>
                  <a:gd name="T38" fmla="*/ 132 w 142"/>
                  <a:gd name="T39" fmla="*/ 3 h 63"/>
                  <a:gd name="T40" fmla="*/ 132 w 142"/>
                  <a:gd name="T41" fmla="*/ 3 h 63"/>
                  <a:gd name="T42" fmla="*/ 130 w 142"/>
                  <a:gd name="T43" fmla="*/ 0 h 63"/>
                  <a:gd name="T44" fmla="*/ 130 w 142"/>
                  <a:gd name="T45" fmla="*/ 0 h 63"/>
                  <a:gd name="T46" fmla="*/ 128 w 142"/>
                  <a:gd name="T47" fmla="*/ 0 h 63"/>
                  <a:gd name="T48" fmla="*/ 128 w 142"/>
                  <a:gd name="T49" fmla="*/ 0 h 63"/>
                  <a:gd name="T50" fmla="*/ 0 w 142"/>
                  <a:gd name="T51" fmla="*/ 26 h 63"/>
                  <a:gd name="T52" fmla="*/ 0 w 142"/>
                  <a:gd name="T53" fmla="*/ 26 h 63"/>
                  <a:gd name="T54" fmla="*/ 3 w 142"/>
                  <a:gd name="T55" fmla="*/ 28 h 63"/>
                  <a:gd name="T56" fmla="*/ 3 w 142"/>
                  <a:gd name="T57" fmla="*/ 28 h 63"/>
                  <a:gd name="T58" fmla="*/ 5 w 142"/>
                  <a:gd name="T59" fmla="*/ 28 h 63"/>
                  <a:gd name="T60" fmla="*/ 5 w 142"/>
                  <a:gd name="T61" fmla="*/ 30 h 63"/>
                  <a:gd name="T62" fmla="*/ 7 w 142"/>
                  <a:gd name="T63" fmla="*/ 30 h 63"/>
                  <a:gd name="T64" fmla="*/ 7 w 142"/>
                  <a:gd name="T65" fmla="*/ 33 h 63"/>
                  <a:gd name="T66" fmla="*/ 10 w 142"/>
                  <a:gd name="T67" fmla="*/ 35 h 63"/>
                  <a:gd name="T68" fmla="*/ 10 w 142"/>
                  <a:gd name="T69" fmla="*/ 37 h 63"/>
                  <a:gd name="T70" fmla="*/ 10 w 142"/>
                  <a:gd name="T71" fmla="*/ 40 h 63"/>
                  <a:gd name="T72" fmla="*/ 12 w 142"/>
                  <a:gd name="T73" fmla="*/ 42 h 63"/>
                  <a:gd name="T74" fmla="*/ 12 w 142"/>
                  <a:gd name="T75" fmla="*/ 44 h 63"/>
                  <a:gd name="T76" fmla="*/ 12 w 142"/>
                  <a:gd name="T77" fmla="*/ 47 h 63"/>
                  <a:gd name="T78" fmla="*/ 12 w 142"/>
                  <a:gd name="T79" fmla="*/ 49 h 63"/>
                  <a:gd name="T80" fmla="*/ 12 w 142"/>
                  <a:gd name="T81" fmla="*/ 51 h 63"/>
                  <a:gd name="T82" fmla="*/ 12 w 142"/>
                  <a:gd name="T83" fmla="*/ 54 h 63"/>
                  <a:gd name="T84" fmla="*/ 12 w 142"/>
                  <a:gd name="T85" fmla="*/ 56 h 63"/>
                  <a:gd name="T86" fmla="*/ 12 w 142"/>
                  <a:gd name="T87" fmla="*/ 58 h 63"/>
                  <a:gd name="T88" fmla="*/ 12 w 142"/>
                  <a:gd name="T89" fmla="*/ 58 h 63"/>
                  <a:gd name="T90" fmla="*/ 10 w 142"/>
                  <a:gd name="T91" fmla="*/ 61 h 63"/>
                  <a:gd name="T92" fmla="*/ 10 w 142"/>
                  <a:gd name="T93" fmla="*/ 63 h 63"/>
                  <a:gd name="T94" fmla="*/ 10 w 142"/>
                  <a:gd name="T95" fmla="*/ 63 h 63"/>
                  <a:gd name="T96" fmla="*/ 7 w 142"/>
                  <a:gd name="T97" fmla="*/ 63 h 63"/>
                  <a:gd name="T98" fmla="*/ 7 w 142"/>
                  <a:gd name="T9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63">
                    <a:moveTo>
                      <a:pt x="135" y="37"/>
                    </a:moveTo>
                    <a:lnTo>
                      <a:pt x="135" y="37"/>
                    </a:lnTo>
                    <a:lnTo>
                      <a:pt x="137" y="37"/>
                    </a:lnTo>
                    <a:lnTo>
                      <a:pt x="137" y="37"/>
                    </a:lnTo>
                    <a:lnTo>
                      <a:pt x="137" y="37"/>
                    </a:lnTo>
                    <a:lnTo>
                      <a:pt x="137" y="35"/>
                    </a:lnTo>
                    <a:lnTo>
                      <a:pt x="137" y="35"/>
                    </a:lnTo>
                    <a:lnTo>
                      <a:pt x="139" y="35"/>
                    </a:lnTo>
                    <a:lnTo>
                      <a:pt x="139" y="35"/>
                    </a:lnTo>
                    <a:lnTo>
                      <a:pt x="139" y="33"/>
                    </a:lnTo>
                    <a:lnTo>
                      <a:pt x="139" y="33"/>
                    </a:lnTo>
                    <a:lnTo>
                      <a:pt x="139" y="33"/>
                    </a:lnTo>
                    <a:lnTo>
                      <a:pt x="139" y="30"/>
                    </a:lnTo>
                    <a:lnTo>
                      <a:pt x="139" y="30"/>
                    </a:lnTo>
                    <a:lnTo>
                      <a:pt x="139" y="28"/>
                    </a:lnTo>
                    <a:lnTo>
                      <a:pt x="139" y="28"/>
                    </a:lnTo>
                    <a:lnTo>
                      <a:pt x="142" y="26"/>
                    </a:lnTo>
                    <a:lnTo>
                      <a:pt x="142" y="26"/>
                    </a:lnTo>
                    <a:lnTo>
                      <a:pt x="142" y="26"/>
                    </a:lnTo>
                    <a:lnTo>
                      <a:pt x="142" y="24"/>
                    </a:lnTo>
                    <a:lnTo>
                      <a:pt x="142" y="24"/>
                    </a:lnTo>
                    <a:lnTo>
                      <a:pt x="142" y="21"/>
                    </a:lnTo>
                    <a:lnTo>
                      <a:pt x="139" y="21"/>
                    </a:lnTo>
                    <a:lnTo>
                      <a:pt x="139" y="19"/>
                    </a:lnTo>
                    <a:lnTo>
                      <a:pt x="139" y="19"/>
                    </a:lnTo>
                    <a:lnTo>
                      <a:pt x="139" y="17"/>
                    </a:lnTo>
                    <a:lnTo>
                      <a:pt x="139" y="17"/>
                    </a:lnTo>
                    <a:lnTo>
                      <a:pt x="139" y="14"/>
                    </a:lnTo>
                    <a:lnTo>
                      <a:pt x="139" y="14"/>
                    </a:lnTo>
                    <a:lnTo>
                      <a:pt x="139" y="12"/>
                    </a:lnTo>
                    <a:lnTo>
                      <a:pt x="137" y="12"/>
                    </a:lnTo>
                    <a:lnTo>
                      <a:pt x="137" y="10"/>
                    </a:lnTo>
                    <a:lnTo>
                      <a:pt x="137" y="10"/>
                    </a:lnTo>
                    <a:lnTo>
                      <a:pt x="137" y="7"/>
                    </a:lnTo>
                    <a:lnTo>
                      <a:pt x="137" y="7"/>
                    </a:lnTo>
                    <a:lnTo>
                      <a:pt x="135" y="7"/>
                    </a:lnTo>
                    <a:lnTo>
                      <a:pt x="135" y="5"/>
                    </a:lnTo>
                    <a:lnTo>
                      <a:pt x="135" y="5"/>
                    </a:lnTo>
                    <a:lnTo>
                      <a:pt x="135" y="5"/>
                    </a:lnTo>
                    <a:lnTo>
                      <a:pt x="132" y="3"/>
                    </a:lnTo>
                    <a:lnTo>
                      <a:pt x="132" y="3"/>
                    </a:lnTo>
                    <a:lnTo>
                      <a:pt x="132" y="3"/>
                    </a:lnTo>
                    <a:lnTo>
                      <a:pt x="132" y="3"/>
                    </a:lnTo>
                    <a:lnTo>
                      <a:pt x="130" y="0"/>
                    </a:lnTo>
                    <a:lnTo>
                      <a:pt x="130" y="0"/>
                    </a:lnTo>
                    <a:lnTo>
                      <a:pt x="130" y="0"/>
                    </a:lnTo>
                    <a:lnTo>
                      <a:pt x="130" y="0"/>
                    </a:lnTo>
                    <a:lnTo>
                      <a:pt x="128" y="0"/>
                    </a:lnTo>
                    <a:lnTo>
                      <a:pt x="128" y="0"/>
                    </a:lnTo>
                    <a:lnTo>
                      <a:pt x="128" y="0"/>
                    </a:lnTo>
                    <a:lnTo>
                      <a:pt x="0" y="26"/>
                    </a:lnTo>
                    <a:lnTo>
                      <a:pt x="0" y="26"/>
                    </a:lnTo>
                    <a:lnTo>
                      <a:pt x="0" y="26"/>
                    </a:lnTo>
                    <a:lnTo>
                      <a:pt x="0" y="26"/>
                    </a:lnTo>
                    <a:lnTo>
                      <a:pt x="3" y="28"/>
                    </a:lnTo>
                    <a:lnTo>
                      <a:pt x="3" y="28"/>
                    </a:lnTo>
                    <a:lnTo>
                      <a:pt x="3" y="28"/>
                    </a:lnTo>
                    <a:lnTo>
                      <a:pt x="3" y="28"/>
                    </a:lnTo>
                    <a:lnTo>
                      <a:pt x="5" y="28"/>
                    </a:lnTo>
                    <a:lnTo>
                      <a:pt x="5" y="28"/>
                    </a:lnTo>
                    <a:lnTo>
                      <a:pt x="5" y="30"/>
                    </a:lnTo>
                    <a:lnTo>
                      <a:pt x="5" y="30"/>
                    </a:lnTo>
                    <a:lnTo>
                      <a:pt x="7" y="30"/>
                    </a:lnTo>
                    <a:lnTo>
                      <a:pt x="7" y="30"/>
                    </a:lnTo>
                    <a:lnTo>
                      <a:pt x="7" y="33"/>
                    </a:lnTo>
                    <a:lnTo>
                      <a:pt x="7" y="33"/>
                    </a:lnTo>
                    <a:lnTo>
                      <a:pt x="7" y="35"/>
                    </a:lnTo>
                    <a:lnTo>
                      <a:pt x="10" y="35"/>
                    </a:lnTo>
                    <a:lnTo>
                      <a:pt x="10" y="35"/>
                    </a:lnTo>
                    <a:lnTo>
                      <a:pt x="10" y="37"/>
                    </a:lnTo>
                    <a:lnTo>
                      <a:pt x="10" y="37"/>
                    </a:lnTo>
                    <a:lnTo>
                      <a:pt x="10" y="40"/>
                    </a:lnTo>
                    <a:lnTo>
                      <a:pt x="12" y="40"/>
                    </a:lnTo>
                    <a:lnTo>
                      <a:pt x="12" y="42"/>
                    </a:lnTo>
                    <a:lnTo>
                      <a:pt x="12" y="42"/>
                    </a:lnTo>
                    <a:lnTo>
                      <a:pt x="12" y="44"/>
                    </a:lnTo>
                    <a:lnTo>
                      <a:pt x="12" y="44"/>
                    </a:lnTo>
                    <a:lnTo>
                      <a:pt x="12" y="47"/>
                    </a:lnTo>
                    <a:lnTo>
                      <a:pt x="12" y="47"/>
                    </a:lnTo>
                    <a:lnTo>
                      <a:pt x="12" y="49"/>
                    </a:lnTo>
                    <a:lnTo>
                      <a:pt x="12" y="49"/>
                    </a:lnTo>
                    <a:lnTo>
                      <a:pt x="12" y="51"/>
                    </a:lnTo>
                    <a:lnTo>
                      <a:pt x="12" y="51"/>
                    </a:lnTo>
                    <a:lnTo>
                      <a:pt x="12" y="54"/>
                    </a:lnTo>
                    <a:lnTo>
                      <a:pt x="12" y="54"/>
                    </a:lnTo>
                    <a:lnTo>
                      <a:pt x="12" y="56"/>
                    </a:lnTo>
                    <a:lnTo>
                      <a:pt x="12" y="56"/>
                    </a:lnTo>
                    <a:lnTo>
                      <a:pt x="12" y="58"/>
                    </a:lnTo>
                    <a:lnTo>
                      <a:pt x="12" y="58"/>
                    </a:lnTo>
                    <a:lnTo>
                      <a:pt x="12" y="58"/>
                    </a:lnTo>
                    <a:lnTo>
                      <a:pt x="12" y="61"/>
                    </a:lnTo>
                    <a:lnTo>
                      <a:pt x="10" y="61"/>
                    </a:lnTo>
                    <a:lnTo>
                      <a:pt x="10" y="61"/>
                    </a:lnTo>
                    <a:lnTo>
                      <a:pt x="10" y="63"/>
                    </a:lnTo>
                    <a:lnTo>
                      <a:pt x="10" y="63"/>
                    </a:lnTo>
                    <a:lnTo>
                      <a:pt x="10" y="63"/>
                    </a:lnTo>
                    <a:lnTo>
                      <a:pt x="7" y="63"/>
                    </a:lnTo>
                    <a:lnTo>
                      <a:pt x="7" y="63"/>
                    </a:lnTo>
                    <a:lnTo>
                      <a:pt x="7" y="63"/>
                    </a:lnTo>
                    <a:lnTo>
                      <a:pt x="7" y="63"/>
                    </a:lnTo>
                    <a:lnTo>
                      <a:pt x="135" y="37"/>
                    </a:lnTo>
                    <a:close/>
                  </a:path>
                </a:pathLst>
              </a:custGeom>
              <a:solidFill>
                <a:srgbClr val="808080"/>
              </a:solidFill>
              <a:ln w="0">
                <a:solidFill>
                  <a:srgbClr val="FFFFFF"/>
                </a:solidFill>
                <a:prstDash val="solid"/>
                <a:round/>
                <a:headEnd/>
                <a:tailEnd/>
              </a:ln>
            </p:spPr>
            <p:txBody>
              <a:bodyPr/>
              <a:lstStyle/>
              <a:p>
                <a:endParaRPr lang="en-US"/>
              </a:p>
            </p:txBody>
          </p:sp>
          <p:sp>
            <p:nvSpPr>
              <p:cNvPr id="12" name="Freeform 20">
                <a:extLst>
                  <a:ext uri="{FF2B5EF4-FFF2-40B4-BE49-F238E27FC236}">
                    <a16:creationId xmlns:a16="http://schemas.microsoft.com/office/drawing/2014/main" id="{03073F1E-BC59-EDB2-BEF9-CD6206C0AF90}"/>
                  </a:ext>
                </a:extLst>
              </p:cNvPr>
              <p:cNvSpPr>
                <a:spLocks/>
              </p:cNvSpPr>
              <p:nvPr/>
            </p:nvSpPr>
            <p:spPr bwMode="auto">
              <a:xfrm>
                <a:off x="2561" y="1211"/>
                <a:ext cx="136" cy="118"/>
              </a:xfrm>
              <a:custGeom>
                <a:avLst/>
                <a:gdLst>
                  <a:gd name="T0" fmla="*/ 21 w 136"/>
                  <a:gd name="T1" fmla="*/ 0 h 118"/>
                  <a:gd name="T2" fmla="*/ 21 w 136"/>
                  <a:gd name="T3" fmla="*/ 0 h 118"/>
                  <a:gd name="T4" fmla="*/ 21 w 136"/>
                  <a:gd name="T5" fmla="*/ 2 h 118"/>
                  <a:gd name="T6" fmla="*/ 21 w 136"/>
                  <a:gd name="T7" fmla="*/ 2 h 118"/>
                  <a:gd name="T8" fmla="*/ 18 w 136"/>
                  <a:gd name="T9" fmla="*/ 2 h 118"/>
                  <a:gd name="T10" fmla="*/ 18 w 136"/>
                  <a:gd name="T11" fmla="*/ 2 h 118"/>
                  <a:gd name="T12" fmla="*/ 16 w 136"/>
                  <a:gd name="T13" fmla="*/ 4 h 118"/>
                  <a:gd name="T14" fmla="*/ 14 w 136"/>
                  <a:gd name="T15" fmla="*/ 4 h 118"/>
                  <a:gd name="T16" fmla="*/ 14 w 136"/>
                  <a:gd name="T17" fmla="*/ 6 h 118"/>
                  <a:gd name="T18" fmla="*/ 11 w 136"/>
                  <a:gd name="T19" fmla="*/ 9 h 118"/>
                  <a:gd name="T20" fmla="*/ 11 w 136"/>
                  <a:gd name="T21" fmla="*/ 11 h 118"/>
                  <a:gd name="T22" fmla="*/ 9 w 136"/>
                  <a:gd name="T23" fmla="*/ 11 h 118"/>
                  <a:gd name="T24" fmla="*/ 7 w 136"/>
                  <a:gd name="T25" fmla="*/ 13 h 118"/>
                  <a:gd name="T26" fmla="*/ 7 w 136"/>
                  <a:gd name="T27" fmla="*/ 16 h 118"/>
                  <a:gd name="T28" fmla="*/ 4 w 136"/>
                  <a:gd name="T29" fmla="*/ 18 h 118"/>
                  <a:gd name="T30" fmla="*/ 4 w 136"/>
                  <a:gd name="T31" fmla="*/ 20 h 118"/>
                  <a:gd name="T32" fmla="*/ 2 w 136"/>
                  <a:gd name="T33" fmla="*/ 20 h 118"/>
                  <a:gd name="T34" fmla="*/ 2 w 136"/>
                  <a:gd name="T35" fmla="*/ 23 h 118"/>
                  <a:gd name="T36" fmla="*/ 0 w 136"/>
                  <a:gd name="T37" fmla="*/ 25 h 118"/>
                  <a:gd name="T38" fmla="*/ 0 w 136"/>
                  <a:gd name="T39" fmla="*/ 25 h 118"/>
                  <a:gd name="T40" fmla="*/ 0 w 136"/>
                  <a:gd name="T41" fmla="*/ 27 h 118"/>
                  <a:gd name="T42" fmla="*/ 0 w 136"/>
                  <a:gd name="T43" fmla="*/ 27 h 118"/>
                  <a:gd name="T44" fmla="*/ 0 w 136"/>
                  <a:gd name="T45" fmla="*/ 30 h 118"/>
                  <a:gd name="T46" fmla="*/ 0 w 136"/>
                  <a:gd name="T47" fmla="*/ 30 h 118"/>
                  <a:gd name="T48" fmla="*/ 0 w 136"/>
                  <a:gd name="T49" fmla="*/ 30 h 118"/>
                  <a:gd name="T50" fmla="*/ 113 w 136"/>
                  <a:gd name="T51" fmla="*/ 118 h 118"/>
                  <a:gd name="T52" fmla="*/ 113 w 136"/>
                  <a:gd name="T53" fmla="*/ 118 h 118"/>
                  <a:gd name="T54" fmla="*/ 113 w 136"/>
                  <a:gd name="T55" fmla="*/ 118 h 118"/>
                  <a:gd name="T56" fmla="*/ 113 w 136"/>
                  <a:gd name="T57" fmla="*/ 115 h 118"/>
                  <a:gd name="T58" fmla="*/ 113 w 136"/>
                  <a:gd name="T59" fmla="*/ 115 h 118"/>
                  <a:gd name="T60" fmla="*/ 113 w 136"/>
                  <a:gd name="T61" fmla="*/ 113 h 118"/>
                  <a:gd name="T62" fmla="*/ 116 w 136"/>
                  <a:gd name="T63" fmla="*/ 111 h 118"/>
                  <a:gd name="T64" fmla="*/ 116 w 136"/>
                  <a:gd name="T65" fmla="*/ 111 h 118"/>
                  <a:gd name="T66" fmla="*/ 118 w 136"/>
                  <a:gd name="T67" fmla="*/ 108 h 118"/>
                  <a:gd name="T68" fmla="*/ 118 w 136"/>
                  <a:gd name="T69" fmla="*/ 106 h 118"/>
                  <a:gd name="T70" fmla="*/ 120 w 136"/>
                  <a:gd name="T71" fmla="*/ 104 h 118"/>
                  <a:gd name="T72" fmla="*/ 120 w 136"/>
                  <a:gd name="T73" fmla="*/ 101 h 118"/>
                  <a:gd name="T74" fmla="*/ 122 w 136"/>
                  <a:gd name="T75" fmla="*/ 101 h 118"/>
                  <a:gd name="T76" fmla="*/ 122 w 136"/>
                  <a:gd name="T77" fmla="*/ 99 h 118"/>
                  <a:gd name="T78" fmla="*/ 125 w 136"/>
                  <a:gd name="T79" fmla="*/ 97 h 118"/>
                  <a:gd name="T80" fmla="*/ 127 w 136"/>
                  <a:gd name="T81" fmla="*/ 94 h 118"/>
                  <a:gd name="T82" fmla="*/ 127 w 136"/>
                  <a:gd name="T83" fmla="*/ 94 h 118"/>
                  <a:gd name="T84" fmla="*/ 129 w 136"/>
                  <a:gd name="T85" fmla="*/ 92 h 118"/>
                  <a:gd name="T86" fmla="*/ 132 w 136"/>
                  <a:gd name="T87" fmla="*/ 92 h 118"/>
                  <a:gd name="T88" fmla="*/ 132 w 136"/>
                  <a:gd name="T89" fmla="*/ 90 h 118"/>
                  <a:gd name="T90" fmla="*/ 134 w 136"/>
                  <a:gd name="T91" fmla="*/ 90 h 118"/>
                  <a:gd name="T92" fmla="*/ 134 w 136"/>
                  <a:gd name="T93" fmla="*/ 88 h 118"/>
                  <a:gd name="T94" fmla="*/ 134 w 136"/>
                  <a:gd name="T95" fmla="*/ 88 h 118"/>
                  <a:gd name="T96" fmla="*/ 136 w 136"/>
                  <a:gd name="T97" fmla="*/ 88 h 118"/>
                  <a:gd name="T98" fmla="*/ 136 w 136"/>
                  <a:gd name="T99"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18">
                    <a:moveTo>
                      <a:pt x="23" y="0"/>
                    </a:moveTo>
                    <a:lnTo>
                      <a:pt x="21" y="0"/>
                    </a:lnTo>
                    <a:lnTo>
                      <a:pt x="21" y="0"/>
                    </a:lnTo>
                    <a:lnTo>
                      <a:pt x="21" y="0"/>
                    </a:lnTo>
                    <a:lnTo>
                      <a:pt x="21" y="0"/>
                    </a:lnTo>
                    <a:lnTo>
                      <a:pt x="21" y="2"/>
                    </a:lnTo>
                    <a:lnTo>
                      <a:pt x="21" y="2"/>
                    </a:lnTo>
                    <a:lnTo>
                      <a:pt x="21" y="2"/>
                    </a:lnTo>
                    <a:lnTo>
                      <a:pt x="18" y="2"/>
                    </a:lnTo>
                    <a:lnTo>
                      <a:pt x="18" y="2"/>
                    </a:lnTo>
                    <a:lnTo>
                      <a:pt x="18" y="2"/>
                    </a:lnTo>
                    <a:lnTo>
                      <a:pt x="18" y="2"/>
                    </a:lnTo>
                    <a:lnTo>
                      <a:pt x="16" y="4"/>
                    </a:lnTo>
                    <a:lnTo>
                      <a:pt x="16" y="4"/>
                    </a:lnTo>
                    <a:lnTo>
                      <a:pt x="16" y="4"/>
                    </a:lnTo>
                    <a:lnTo>
                      <a:pt x="14" y="4"/>
                    </a:lnTo>
                    <a:lnTo>
                      <a:pt x="14" y="6"/>
                    </a:lnTo>
                    <a:lnTo>
                      <a:pt x="14" y="6"/>
                    </a:lnTo>
                    <a:lnTo>
                      <a:pt x="14" y="6"/>
                    </a:lnTo>
                    <a:lnTo>
                      <a:pt x="11" y="9"/>
                    </a:lnTo>
                    <a:lnTo>
                      <a:pt x="11" y="9"/>
                    </a:lnTo>
                    <a:lnTo>
                      <a:pt x="11" y="11"/>
                    </a:lnTo>
                    <a:lnTo>
                      <a:pt x="9" y="11"/>
                    </a:lnTo>
                    <a:lnTo>
                      <a:pt x="9" y="11"/>
                    </a:lnTo>
                    <a:lnTo>
                      <a:pt x="9" y="13"/>
                    </a:lnTo>
                    <a:lnTo>
                      <a:pt x="7" y="13"/>
                    </a:lnTo>
                    <a:lnTo>
                      <a:pt x="7" y="16"/>
                    </a:lnTo>
                    <a:lnTo>
                      <a:pt x="7" y="16"/>
                    </a:lnTo>
                    <a:lnTo>
                      <a:pt x="4" y="16"/>
                    </a:lnTo>
                    <a:lnTo>
                      <a:pt x="4" y="18"/>
                    </a:lnTo>
                    <a:lnTo>
                      <a:pt x="4" y="18"/>
                    </a:lnTo>
                    <a:lnTo>
                      <a:pt x="4" y="20"/>
                    </a:lnTo>
                    <a:lnTo>
                      <a:pt x="2" y="20"/>
                    </a:lnTo>
                    <a:lnTo>
                      <a:pt x="2" y="20"/>
                    </a:lnTo>
                    <a:lnTo>
                      <a:pt x="2" y="23"/>
                    </a:lnTo>
                    <a:lnTo>
                      <a:pt x="2" y="23"/>
                    </a:lnTo>
                    <a:lnTo>
                      <a:pt x="0" y="23"/>
                    </a:lnTo>
                    <a:lnTo>
                      <a:pt x="0" y="25"/>
                    </a:lnTo>
                    <a:lnTo>
                      <a:pt x="0" y="25"/>
                    </a:lnTo>
                    <a:lnTo>
                      <a:pt x="0" y="25"/>
                    </a:lnTo>
                    <a:lnTo>
                      <a:pt x="0" y="27"/>
                    </a:lnTo>
                    <a:lnTo>
                      <a:pt x="0" y="27"/>
                    </a:lnTo>
                    <a:lnTo>
                      <a:pt x="0" y="27"/>
                    </a:lnTo>
                    <a:lnTo>
                      <a:pt x="0" y="27"/>
                    </a:lnTo>
                    <a:lnTo>
                      <a:pt x="0" y="30"/>
                    </a:lnTo>
                    <a:lnTo>
                      <a:pt x="0" y="30"/>
                    </a:lnTo>
                    <a:lnTo>
                      <a:pt x="0" y="30"/>
                    </a:lnTo>
                    <a:lnTo>
                      <a:pt x="0" y="30"/>
                    </a:lnTo>
                    <a:lnTo>
                      <a:pt x="0" y="30"/>
                    </a:lnTo>
                    <a:lnTo>
                      <a:pt x="0" y="30"/>
                    </a:lnTo>
                    <a:lnTo>
                      <a:pt x="113" y="118"/>
                    </a:lnTo>
                    <a:lnTo>
                      <a:pt x="113" y="118"/>
                    </a:lnTo>
                    <a:lnTo>
                      <a:pt x="113" y="118"/>
                    </a:lnTo>
                    <a:lnTo>
                      <a:pt x="113" y="118"/>
                    </a:lnTo>
                    <a:lnTo>
                      <a:pt x="113" y="118"/>
                    </a:lnTo>
                    <a:lnTo>
                      <a:pt x="113" y="118"/>
                    </a:lnTo>
                    <a:lnTo>
                      <a:pt x="113" y="115"/>
                    </a:lnTo>
                    <a:lnTo>
                      <a:pt x="113" y="115"/>
                    </a:lnTo>
                    <a:lnTo>
                      <a:pt x="113" y="115"/>
                    </a:lnTo>
                    <a:lnTo>
                      <a:pt x="113" y="115"/>
                    </a:lnTo>
                    <a:lnTo>
                      <a:pt x="113" y="113"/>
                    </a:lnTo>
                    <a:lnTo>
                      <a:pt x="113" y="113"/>
                    </a:lnTo>
                    <a:lnTo>
                      <a:pt x="113" y="113"/>
                    </a:lnTo>
                    <a:lnTo>
                      <a:pt x="116" y="111"/>
                    </a:lnTo>
                    <a:lnTo>
                      <a:pt x="116" y="111"/>
                    </a:lnTo>
                    <a:lnTo>
                      <a:pt x="116" y="111"/>
                    </a:lnTo>
                    <a:lnTo>
                      <a:pt x="116" y="108"/>
                    </a:lnTo>
                    <a:lnTo>
                      <a:pt x="118" y="108"/>
                    </a:lnTo>
                    <a:lnTo>
                      <a:pt x="118" y="108"/>
                    </a:lnTo>
                    <a:lnTo>
                      <a:pt x="118" y="106"/>
                    </a:lnTo>
                    <a:lnTo>
                      <a:pt x="118" y="106"/>
                    </a:lnTo>
                    <a:lnTo>
                      <a:pt x="120" y="104"/>
                    </a:lnTo>
                    <a:lnTo>
                      <a:pt x="120" y="104"/>
                    </a:lnTo>
                    <a:lnTo>
                      <a:pt x="120" y="101"/>
                    </a:lnTo>
                    <a:lnTo>
                      <a:pt x="120" y="101"/>
                    </a:lnTo>
                    <a:lnTo>
                      <a:pt x="122" y="101"/>
                    </a:lnTo>
                    <a:lnTo>
                      <a:pt x="122" y="99"/>
                    </a:lnTo>
                    <a:lnTo>
                      <a:pt x="122" y="99"/>
                    </a:lnTo>
                    <a:lnTo>
                      <a:pt x="125" y="97"/>
                    </a:lnTo>
                    <a:lnTo>
                      <a:pt x="125" y="97"/>
                    </a:lnTo>
                    <a:lnTo>
                      <a:pt x="125" y="97"/>
                    </a:lnTo>
                    <a:lnTo>
                      <a:pt x="127" y="94"/>
                    </a:lnTo>
                    <a:lnTo>
                      <a:pt x="127" y="94"/>
                    </a:lnTo>
                    <a:lnTo>
                      <a:pt x="127" y="94"/>
                    </a:lnTo>
                    <a:lnTo>
                      <a:pt x="129" y="92"/>
                    </a:lnTo>
                    <a:lnTo>
                      <a:pt x="129" y="92"/>
                    </a:lnTo>
                    <a:lnTo>
                      <a:pt x="129" y="92"/>
                    </a:lnTo>
                    <a:lnTo>
                      <a:pt x="132" y="92"/>
                    </a:lnTo>
                    <a:lnTo>
                      <a:pt x="132" y="90"/>
                    </a:lnTo>
                    <a:lnTo>
                      <a:pt x="132" y="90"/>
                    </a:lnTo>
                    <a:lnTo>
                      <a:pt x="132" y="90"/>
                    </a:lnTo>
                    <a:lnTo>
                      <a:pt x="134" y="90"/>
                    </a:lnTo>
                    <a:lnTo>
                      <a:pt x="134" y="90"/>
                    </a:lnTo>
                    <a:lnTo>
                      <a:pt x="134" y="88"/>
                    </a:lnTo>
                    <a:lnTo>
                      <a:pt x="134" y="88"/>
                    </a:lnTo>
                    <a:lnTo>
                      <a:pt x="134" y="88"/>
                    </a:lnTo>
                    <a:lnTo>
                      <a:pt x="134" y="88"/>
                    </a:lnTo>
                    <a:lnTo>
                      <a:pt x="136" y="88"/>
                    </a:lnTo>
                    <a:lnTo>
                      <a:pt x="136" y="88"/>
                    </a:lnTo>
                    <a:lnTo>
                      <a:pt x="136" y="88"/>
                    </a:lnTo>
                    <a:lnTo>
                      <a:pt x="23" y="0"/>
                    </a:lnTo>
                    <a:close/>
                  </a:path>
                </a:pathLst>
              </a:custGeom>
              <a:solidFill>
                <a:srgbClr val="808080"/>
              </a:solidFill>
              <a:ln w="0">
                <a:solidFill>
                  <a:srgbClr val="FFFFFF"/>
                </a:solidFill>
                <a:prstDash val="solid"/>
                <a:round/>
                <a:headEnd/>
                <a:tailEnd/>
              </a:ln>
            </p:spPr>
            <p:txBody>
              <a:bodyPr/>
              <a:lstStyle/>
              <a:p>
                <a:endParaRPr lang="en-US"/>
              </a:p>
            </p:txBody>
          </p:sp>
          <p:sp>
            <p:nvSpPr>
              <p:cNvPr id="13" name="Oval 21">
                <a:extLst>
                  <a:ext uri="{FF2B5EF4-FFF2-40B4-BE49-F238E27FC236}">
                    <a16:creationId xmlns:a16="http://schemas.microsoft.com/office/drawing/2014/main" id="{5CEBE4FB-1D32-1073-0713-AE1A9FF2E277}"/>
                  </a:ext>
                </a:extLst>
              </p:cNvPr>
              <p:cNvSpPr>
                <a:spLocks noChangeArrowheads="1"/>
              </p:cNvSpPr>
              <p:nvPr/>
            </p:nvSpPr>
            <p:spPr bwMode="auto">
              <a:xfrm>
                <a:off x="2670" y="1289"/>
                <a:ext cx="113" cy="114"/>
              </a:xfrm>
              <a:prstGeom prst="ellipse">
                <a:avLst/>
              </a:prstGeom>
              <a:solidFill>
                <a:srgbClr val="000000"/>
              </a:solidFill>
              <a:ln w="0">
                <a:solidFill>
                  <a:srgbClr val="000000"/>
                </a:solidFill>
                <a:round/>
                <a:headEnd/>
                <a:tailEnd/>
              </a:ln>
            </p:spPr>
            <p:txBody>
              <a:bodyPr/>
              <a:lstStyle/>
              <a:p>
                <a:endParaRPr lang="en-US"/>
              </a:p>
            </p:txBody>
          </p:sp>
          <p:sp>
            <p:nvSpPr>
              <p:cNvPr id="14" name="Freeform 22">
                <a:extLst>
                  <a:ext uri="{FF2B5EF4-FFF2-40B4-BE49-F238E27FC236}">
                    <a16:creationId xmlns:a16="http://schemas.microsoft.com/office/drawing/2014/main" id="{F7549FCE-23E5-9644-A7DD-79217BFFAF85}"/>
                  </a:ext>
                </a:extLst>
              </p:cNvPr>
              <p:cNvSpPr>
                <a:spLocks/>
              </p:cNvSpPr>
              <p:nvPr/>
            </p:nvSpPr>
            <p:spPr bwMode="auto">
              <a:xfrm>
                <a:off x="2702" y="1377"/>
                <a:ext cx="42" cy="130"/>
              </a:xfrm>
              <a:custGeom>
                <a:avLst/>
                <a:gdLst>
                  <a:gd name="T0" fmla="*/ 42 w 42"/>
                  <a:gd name="T1" fmla="*/ 12 h 130"/>
                  <a:gd name="T2" fmla="*/ 42 w 42"/>
                  <a:gd name="T3" fmla="*/ 10 h 130"/>
                  <a:gd name="T4" fmla="*/ 42 w 42"/>
                  <a:gd name="T5" fmla="*/ 7 h 130"/>
                  <a:gd name="T6" fmla="*/ 42 w 42"/>
                  <a:gd name="T7" fmla="*/ 7 h 130"/>
                  <a:gd name="T8" fmla="*/ 39 w 42"/>
                  <a:gd name="T9" fmla="*/ 5 h 130"/>
                  <a:gd name="T10" fmla="*/ 39 w 42"/>
                  <a:gd name="T11" fmla="*/ 5 h 130"/>
                  <a:gd name="T12" fmla="*/ 37 w 42"/>
                  <a:gd name="T13" fmla="*/ 3 h 130"/>
                  <a:gd name="T14" fmla="*/ 35 w 42"/>
                  <a:gd name="T15" fmla="*/ 3 h 130"/>
                  <a:gd name="T16" fmla="*/ 32 w 42"/>
                  <a:gd name="T17" fmla="*/ 0 h 130"/>
                  <a:gd name="T18" fmla="*/ 30 w 42"/>
                  <a:gd name="T19" fmla="*/ 0 h 130"/>
                  <a:gd name="T20" fmla="*/ 28 w 42"/>
                  <a:gd name="T21" fmla="*/ 0 h 130"/>
                  <a:gd name="T22" fmla="*/ 26 w 42"/>
                  <a:gd name="T23" fmla="*/ 0 h 130"/>
                  <a:gd name="T24" fmla="*/ 23 w 42"/>
                  <a:gd name="T25" fmla="*/ 0 h 130"/>
                  <a:gd name="T26" fmla="*/ 21 w 42"/>
                  <a:gd name="T27" fmla="*/ 0 h 130"/>
                  <a:gd name="T28" fmla="*/ 19 w 42"/>
                  <a:gd name="T29" fmla="*/ 0 h 130"/>
                  <a:gd name="T30" fmla="*/ 16 w 42"/>
                  <a:gd name="T31" fmla="*/ 0 h 130"/>
                  <a:gd name="T32" fmla="*/ 14 w 42"/>
                  <a:gd name="T33" fmla="*/ 0 h 130"/>
                  <a:gd name="T34" fmla="*/ 12 w 42"/>
                  <a:gd name="T35" fmla="*/ 0 h 130"/>
                  <a:gd name="T36" fmla="*/ 12 w 42"/>
                  <a:gd name="T37" fmla="*/ 3 h 130"/>
                  <a:gd name="T38" fmla="*/ 9 w 42"/>
                  <a:gd name="T39" fmla="*/ 3 h 130"/>
                  <a:gd name="T40" fmla="*/ 7 w 42"/>
                  <a:gd name="T41" fmla="*/ 5 h 130"/>
                  <a:gd name="T42" fmla="*/ 7 w 42"/>
                  <a:gd name="T43" fmla="*/ 5 h 130"/>
                  <a:gd name="T44" fmla="*/ 5 w 42"/>
                  <a:gd name="T45" fmla="*/ 7 h 130"/>
                  <a:gd name="T46" fmla="*/ 5 w 42"/>
                  <a:gd name="T47" fmla="*/ 10 h 130"/>
                  <a:gd name="T48" fmla="*/ 5 w 42"/>
                  <a:gd name="T49" fmla="*/ 10 h 130"/>
                  <a:gd name="T50" fmla="*/ 0 w 42"/>
                  <a:gd name="T51" fmla="*/ 128 h 130"/>
                  <a:gd name="T52" fmla="*/ 0 w 42"/>
                  <a:gd name="T53" fmla="*/ 128 h 130"/>
                  <a:gd name="T54" fmla="*/ 0 w 42"/>
                  <a:gd name="T55" fmla="*/ 125 h 130"/>
                  <a:gd name="T56" fmla="*/ 2 w 42"/>
                  <a:gd name="T57" fmla="*/ 123 h 130"/>
                  <a:gd name="T58" fmla="*/ 2 w 42"/>
                  <a:gd name="T59" fmla="*/ 123 h 130"/>
                  <a:gd name="T60" fmla="*/ 5 w 42"/>
                  <a:gd name="T61" fmla="*/ 121 h 130"/>
                  <a:gd name="T62" fmla="*/ 7 w 42"/>
                  <a:gd name="T63" fmla="*/ 121 h 130"/>
                  <a:gd name="T64" fmla="*/ 7 w 42"/>
                  <a:gd name="T65" fmla="*/ 121 h 130"/>
                  <a:gd name="T66" fmla="*/ 9 w 42"/>
                  <a:gd name="T67" fmla="*/ 118 h 130"/>
                  <a:gd name="T68" fmla="*/ 12 w 42"/>
                  <a:gd name="T69" fmla="*/ 118 h 130"/>
                  <a:gd name="T70" fmla="*/ 14 w 42"/>
                  <a:gd name="T71" fmla="*/ 118 h 130"/>
                  <a:gd name="T72" fmla="*/ 16 w 42"/>
                  <a:gd name="T73" fmla="*/ 118 h 130"/>
                  <a:gd name="T74" fmla="*/ 19 w 42"/>
                  <a:gd name="T75" fmla="*/ 118 h 130"/>
                  <a:gd name="T76" fmla="*/ 21 w 42"/>
                  <a:gd name="T77" fmla="*/ 118 h 130"/>
                  <a:gd name="T78" fmla="*/ 23 w 42"/>
                  <a:gd name="T79" fmla="*/ 118 h 130"/>
                  <a:gd name="T80" fmla="*/ 26 w 42"/>
                  <a:gd name="T81" fmla="*/ 118 h 130"/>
                  <a:gd name="T82" fmla="*/ 28 w 42"/>
                  <a:gd name="T83" fmla="*/ 121 h 130"/>
                  <a:gd name="T84" fmla="*/ 30 w 42"/>
                  <a:gd name="T85" fmla="*/ 121 h 130"/>
                  <a:gd name="T86" fmla="*/ 32 w 42"/>
                  <a:gd name="T87" fmla="*/ 123 h 130"/>
                  <a:gd name="T88" fmla="*/ 35 w 42"/>
                  <a:gd name="T89" fmla="*/ 123 h 130"/>
                  <a:gd name="T90" fmla="*/ 35 w 42"/>
                  <a:gd name="T91" fmla="*/ 125 h 130"/>
                  <a:gd name="T92" fmla="*/ 35 w 42"/>
                  <a:gd name="T93" fmla="*/ 125 h 130"/>
                  <a:gd name="T94" fmla="*/ 37 w 42"/>
                  <a:gd name="T95" fmla="*/ 128 h 130"/>
                  <a:gd name="T96" fmla="*/ 37 w 42"/>
                  <a:gd name="T97" fmla="*/ 130 h 130"/>
                  <a:gd name="T98" fmla="*/ 37 w 42"/>
                  <a:gd name="T99"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 h="130">
                    <a:moveTo>
                      <a:pt x="42" y="12"/>
                    </a:moveTo>
                    <a:lnTo>
                      <a:pt x="42" y="12"/>
                    </a:lnTo>
                    <a:lnTo>
                      <a:pt x="42" y="10"/>
                    </a:lnTo>
                    <a:lnTo>
                      <a:pt x="42" y="10"/>
                    </a:lnTo>
                    <a:lnTo>
                      <a:pt x="42" y="10"/>
                    </a:lnTo>
                    <a:lnTo>
                      <a:pt x="42" y="7"/>
                    </a:lnTo>
                    <a:lnTo>
                      <a:pt x="42" y="7"/>
                    </a:lnTo>
                    <a:lnTo>
                      <a:pt x="42" y="7"/>
                    </a:lnTo>
                    <a:lnTo>
                      <a:pt x="39" y="7"/>
                    </a:lnTo>
                    <a:lnTo>
                      <a:pt x="39" y="5"/>
                    </a:lnTo>
                    <a:lnTo>
                      <a:pt x="39" y="5"/>
                    </a:lnTo>
                    <a:lnTo>
                      <a:pt x="39" y="5"/>
                    </a:lnTo>
                    <a:lnTo>
                      <a:pt x="37" y="3"/>
                    </a:lnTo>
                    <a:lnTo>
                      <a:pt x="37" y="3"/>
                    </a:lnTo>
                    <a:lnTo>
                      <a:pt x="35" y="3"/>
                    </a:lnTo>
                    <a:lnTo>
                      <a:pt x="35" y="3"/>
                    </a:lnTo>
                    <a:lnTo>
                      <a:pt x="35" y="0"/>
                    </a:lnTo>
                    <a:lnTo>
                      <a:pt x="32" y="0"/>
                    </a:lnTo>
                    <a:lnTo>
                      <a:pt x="32" y="0"/>
                    </a:lnTo>
                    <a:lnTo>
                      <a:pt x="30" y="0"/>
                    </a:lnTo>
                    <a:lnTo>
                      <a:pt x="30" y="0"/>
                    </a:lnTo>
                    <a:lnTo>
                      <a:pt x="28" y="0"/>
                    </a:lnTo>
                    <a:lnTo>
                      <a:pt x="28" y="0"/>
                    </a:lnTo>
                    <a:lnTo>
                      <a:pt x="26" y="0"/>
                    </a:lnTo>
                    <a:lnTo>
                      <a:pt x="26" y="0"/>
                    </a:lnTo>
                    <a:lnTo>
                      <a:pt x="23" y="0"/>
                    </a:lnTo>
                    <a:lnTo>
                      <a:pt x="23" y="0"/>
                    </a:lnTo>
                    <a:lnTo>
                      <a:pt x="21" y="0"/>
                    </a:lnTo>
                    <a:lnTo>
                      <a:pt x="21" y="0"/>
                    </a:lnTo>
                    <a:lnTo>
                      <a:pt x="19" y="0"/>
                    </a:lnTo>
                    <a:lnTo>
                      <a:pt x="19" y="0"/>
                    </a:lnTo>
                    <a:lnTo>
                      <a:pt x="16" y="0"/>
                    </a:lnTo>
                    <a:lnTo>
                      <a:pt x="16" y="0"/>
                    </a:lnTo>
                    <a:lnTo>
                      <a:pt x="14" y="0"/>
                    </a:lnTo>
                    <a:lnTo>
                      <a:pt x="14" y="0"/>
                    </a:lnTo>
                    <a:lnTo>
                      <a:pt x="12" y="0"/>
                    </a:lnTo>
                    <a:lnTo>
                      <a:pt x="12" y="3"/>
                    </a:lnTo>
                    <a:lnTo>
                      <a:pt x="12" y="3"/>
                    </a:lnTo>
                    <a:lnTo>
                      <a:pt x="9" y="3"/>
                    </a:lnTo>
                    <a:lnTo>
                      <a:pt x="9" y="3"/>
                    </a:lnTo>
                    <a:lnTo>
                      <a:pt x="9" y="5"/>
                    </a:lnTo>
                    <a:lnTo>
                      <a:pt x="7" y="5"/>
                    </a:lnTo>
                    <a:lnTo>
                      <a:pt x="7" y="5"/>
                    </a:lnTo>
                    <a:lnTo>
                      <a:pt x="7" y="5"/>
                    </a:lnTo>
                    <a:lnTo>
                      <a:pt x="7" y="7"/>
                    </a:lnTo>
                    <a:lnTo>
                      <a:pt x="5" y="7"/>
                    </a:lnTo>
                    <a:lnTo>
                      <a:pt x="5" y="7"/>
                    </a:lnTo>
                    <a:lnTo>
                      <a:pt x="5" y="10"/>
                    </a:lnTo>
                    <a:lnTo>
                      <a:pt x="5" y="10"/>
                    </a:lnTo>
                    <a:lnTo>
                      <a:pt x="5" y="10"/>
                    </a:lnTo>
                    <a:lnTo>
                      <a:pt x="0" y="130"/>
                    </a:lnTo>
                    <a:lnTo>
                      <a:pt x="0" y="128"/>
                    </a:lnTo>
                    <a:lnTo>
                      <a:pt x="0" y="128"/>
                    </a:lnTo>
                    <a:lnTo>
                      <a:pt x="0" y="128"/>
                    </a:lnTo>
                    <a:lnTo>
                      <a:pt x="0" y="125"/>
                    </a:lnTo>
                    <a:lnTo>
                      <a:pt x="0" y="125"/>
                    </a:lnTo>
                    <a:lnTo>
                      <a:pt x="0" y="125"/>
                    </a:lnTo>
                    <a:lnTo>
                      <a:pt x="2" y="123"/>
                    </a:lnTo>
                    <a:lnTo>
                      <a:pt x="2" y="123"/>
                    </a:lnTo>
                    <a:lnTo>
                      <a:pt x="2" y="123"/>
                    </a:lnTo>
                    <a:lnTo>
                      <a:pt x="2" y="123"/>
                    </a:lnTo>
                    <a:lnTo>
                      <a:pt x="5" y="121"/>
                    </a:lnTo>
                    <a:lnTo>
                      <a:pt x="5" y="121"/>
                    </a:lnTo>
                    <a:lnTo>
                      <a:pt x="7" y="121"/>
                    </a:lnTo>
                    <a:lnTo>
                      <a:pt x="7" y="121"/>
                    </a:lnTo>
                    <a:lnTo>
                      <a:pt x="7" y="121"/>
                    </a:lnTo>
                    <a:lnTo>
                      <a:pt x="9" y="118"/>
                    </a:lnTo>
                    <a:lnTo>
                      <a:pt x="9" y="118"/>
                    </a:lnTo>
                    <a:lnTo>
                      <a:pt x="12" y="118"/>
                    </a:lnTo>
                    <a:lnTo>
                      <a:pt x="12" y="118"/>
                    </a:lnTo>
                    <a:lnTo>
                      <a:pt x="14" y="118"/>
                    </a:lnTo>
                    <a:lnTo>
                      <a:pt x="14" y="118"/>
                    </a:lnTo>
                    <a:lnTo>
                      <a:pt x="16" y="118"/>
                    </a:lnTo>
                    <a:lnTo>
                      <a:pt x="16" y="118"/>
                    </a:lnTo>
                    <a:lnTo>
                      <a:pt x="19" y="118"/>
                    </a:lnTo>
                    <a:lnTo>
                      <a:pt x="19" y="118"/>
                    </a:lnTo>
                    <a:lnTo>
                      <a:pt x="21" y="118"/>
                    </a:lnTo>
                    <a:lnTo>
                      <a:pt x="21" y="118"/>
                    </a:lnTo>
                    <a:lnTo>
                      <a:pt x="23" y="118"/>
                    </a:lnTo>
                    <a:lnTo>
                      <a:pt x="23" y="118"/>
                    </a:lnTo>
                    <a:lnTo>
                      <a:pt x="26" y="118"/>
                    </a:lnTo>
                    <a:lnTo>
                      <a:pt x="26" y="118"/>
                    </a:lnTo>
                    <a:lnTo>
                      <a:pt x="28" y="121"/>
                    </a:lnTo>
                    <a:lnTo>
                      <a:pt x="28" y="121"/>
                    </a:lnTo>
                    <a:lnTo>
                      <a:pt x="30" y="121"/>
                    </a:lnTo>
                    <a:lnTo>
                      <a:pt x="30" y="121"/>
                    </a:lnTo>
                    <a:lnTo>
                      <a:pt x="30" y="121"/>
                    </a:lnTo>
                    <a:lnTo>
                      <a:pt x="32" y="123"/>
                    </a:lnTo>
                    <a:lnTo>
                      <a:pt x="32" y="123"/>
                    </a:lnTo>
                    <a:lnTo>
                      <a:pt x="35" y="123"/>
                    </a:lnTo>
                    <a:lnTo>
                      <a:pt x="35" y="123"/>
                    </a:lnTo>
                    <a:lnTo>
                      <a:pt x="35" y="125"/>
                    </a:lnTo>
                    <a:lnTo>
                      <a:pt x="35" y="125"/>
                    </a:lnTo>
                    <a:lnTo>
                      <a:pt x="35" y="125"/>
                    </a:lnTo>
                    <a:lnTo>
                      <a:pt x="37" y="128"/>
                    </a:lnTo>
                    <a:lnTo>
                      <a:pt x="37" y="128"/>
                    </a:lnTo>
                    <a:lnTo>
                      <a:pt x="37" y="128"/>
                    </a:lnTo>
                    <a:lnTo>
                      <a:pt x="37" y="130"/>
                    </a:lnTo>
                    <a:lnTo>
                      <a:pt x="37" y="130"/>
                    </a:lnTo>
                    <a:lnTo>
                      <a:pt x="37" y="130"/>
                    </a:lnTo>
                    <a:lnTo>
                      <a:pt x="42" y="12"/>
                    </a:lnTo>
                    <a:close/>
                  </a:path>
                </a:pathLst>
              </a:custGeom>
              <a:solidFill>
                <a:srgbClr val="808080"/>
              </a:solidFill>
              <a:ln w="0">
                <a:solidFill>
                  <a:srgbClr val="FFFFFF"/>
                </a:solidFill>
                <a:prstDash val="solid"/>
                <a:round/>
                <a:headEnd/>
                <a:tailEnd/>
              </a:ln>
            </p:spPr>
            <p:txBody>
              <a:bodyPr/>
              <a:lstStyle/>
              <a:p>
                <a:endParaRPr lang="en-US"/>
              </a:p>
            </p:txBody>
          </p:sp>
          <p:sp>
            <p:nvSpPr>
              <p:cNvPr id="15" name="Oval 23">
                <a:extLst>
                  <a:ext uri="{FF2B5EF4-FFF2-40B4-BE49-F238E27FC236}">
                    <a16:creationId xmlns:a16="http://schemas.microsoft.com/office/drawing/2014/main" id="{4CA9434D-10A0-006E-CC81-C670E45DA956}"/>
                  </a:ext>
                </a:extLst>
              </p:cNvPr>
              <p:cNvSpPr>
                <a:spLocks noChangeArrowheads="1"/>
              </p:cNvSpPr>
              <p:nvPr/>
            </p:nvSpPr>
            <p:spPr bwMode="auto">
              <a:xfrm>
                <a:off x="2257" y="1183"/>
                <a:ext cx="118" cy="118"/>
              </a:xfrm>
              <a:prstGeom prst="ellipse">
                <a:avLst/>
              </a:prstGeom>
              <a:solidFill>
                <a:srgbClr val="000000"/>
              </a:solidFill>
              <a:ln w="0">
                <a:solidFill>
                  <a:srgbClr val="000000"/>
                </a:solidFill>
                <a:round/>
                <a:headEnd/>
                <a:tailEnd/>
              </a:ln>
            </p:spPr>
            <p:txBody>
              <a:bodyPr/>
              <a:lstStyle/>
              <a:p>
                <a:endParaRPr lang="en-US"/>
              </a:p>
            </p:txBody>
          </p:sp>
          <p:sp>
            <p:nvSpPr>
              <p:cNvPr id="16" name="Freeform 24">
                <a:extLst>
                  <a:ext uri="{FF2B5EF4-FFF2-40B4-BE49-F238E27FC236}">
                    <a16:creationId xmlns:a16="http://schemas.microsoft.com/office/drawing/2014/main" id="{06A6C3CC-0CFB-2749-F32A-76A466F71773}"/>
                  </a:ext>
                </a:extLst>
              </p:cNvPr>
              <p:cNvSpPr>
                <a:spLocks/>
              </p:cNvSpPr>
              <p:nvPr/>
            </p:nvSpPr>
            <p:spPr bwMode="auto">
              <a:xfrm>
                <a:off x="2285" y="1271"/>
                <a:ext cx="46" cy="134"/>
              </a:xfrm>
              <a:custGeom>
                <a:avLst/>
                <a:gdLst>
                  <a:gd name="T0" fmla="*/ 46 w 46"/>
                  <a:gd name="T1" fmla="*/ 14 h 134"/>
                  <a:gd name="T2" fmla="*/ 46 w 46"/>
                  <a:gd name="T3" fmla="*/ 11 h 134"/>
                  <a:gd name="T4" fmla="*/ 46 w 46"/>
                  <a:gd name="T5" fmla="*/ 11 h 134"/>
                  <a:gd name="T6" fmla="*/ 46 w 46"/>
                  <a:gd name="T7" fmla="*/ 9 h 134"/>
                  <a:gd name="T8" fmla="*/ 44 w 46"/>
                  <a:gd name="T9" fmla="*/ 7 h 134"/>
                  <a:gd name="T10" fmla="*/ 44 w 46"/>
                  <a:gd name="T11" fmla="*/ 7 h 134"/>
                  <a:gd name="T12" fmla="*/ 42 w 46"/>
                  <a:gd name="T13" fmla="*/ 4 h 134"/>
                  <a:gd name="T14" fmla="*/ 39 w 46"/>
                  <a:gd name="T15" fmla="*/ 4 h 134"/>
                  <a:gd name="T16" fmla="*/ 37 w 46"/>
                  <a:gd name="T17" fmla="*/ 2 h 134"/>
                  <a:gd name="T18" fmla="*/ 35 w 46"/>
                  <a:gd name="T19" fmla="*/ 2 h 134"/>
                  <a:gd name="T20" fmla="*/ 32 w 46"/>
                  <a:gd name="T21" fmla="*/ 2 h 134"/>
                  <a:gd name="T22" fmla="*/ 30 w 46"/>
                  <a:gd name="T23" fmla="*/ 0 h 134"/>
                  <a:gd name="T24" fmla="*/ 28 w 46"/>
                  <a:gd name="T25" fmla="*/ 0 h 134"/>
                  <a:gd name="T26" fmla="*/ 25 w 46"/>
                  <a:gd name="T27" fmla="*/ 0 h 134"/>
                  <a:gd name="T28" fmla="*/ 23 w 46"/>
                  <a:gd name="T29" fmla="*/ 0 h 134"/>
                  <a:gd name="T30" fmla="*/ 21 w 46"/>
                  <a:gd name="T31" fmla="*/ 0 h 134"/>
                  <a:gd name="T32" fmla="*/ 18 w 46"/>
                  <a:gd name="T33" fmla="*/ 2 h 134"/>
                  <a:gd name="T34" fmla="*/ 16 w 46"/>
                  <a:gd name="T35" fmla="*/ 2 h 134"/>
                  <a:gd name="T36" fmla="*/ 16 w 46"/>
                  <a:gd name="T37" fmla="*/ 2 h 134"/>
                  <a:gd name="T38" fmla="*/ 14 w 46"/>
                  <a:gd name="T39" fmla="*/ 4 h 134"/>
                  <a:gd name="T40" fmla="*/ 11 w 46"/>
                  <a:gd name="T41" fmla="*/ 4 h 134"/>
                  <a:gd name="T42" fmla="*/ 11 w 46"/>
                  <a:gd name="T43" fmla="*/ 7 h 134"/>
                  <a:gd name="T44" fmla="*/ 9 w 46"/>
                  <a:gd name="T45" fmla="*/ 9 h 134"/>
                  <a:gd name="T46" fmla="*/ 9 w 46"/>
                  <a:gd name="T47" fmla="*/ 9 h 134"/>
                  <a:gd name="T48" fmla="*/ 9 w 46"/>
                  <a:gd name="T49" fmla="*/ 11 h 134"/>
                  <a:gd name="T50" fmla="*/ 0 w 46"/>
                  <a:gd name="T51" fmla="*/ 129 h 134"/>
                  <a:gd name="T52" fmla="*/ 0 w 46"/>
                  <a:gd name="T53" fmla="*/ 127 h 134"/>
                  <a:gd name="T54" fmla="*/ 0 w 46"/>
                  <a:gd name="T55" fmla="*/ 127 h 134"/>
                  <a:gd name="T56" fmla="*/ 2 w 46"/>
                  <a:gd name="T57" fmla="*/ 125 h 134"/>
                  <a:gd name="T58" fmla="*/ 2 w 46"/>
                  <a:gd name="T59" fmla="*/ 123 h 134"/>
                  <a:gd name="T60" fmla="*/ 4 w 46"/>
                  <a:gd name="T61" fmla="*/ 123 h 134"/>
                  <a:gd name="T62" fmla="*/ 7 w 46"/>
                  <a:gd name="T63" fmla="*/ 120 h 134"/>
                  <a:gd name="T64" fmla="*/ 7 w 46"/>
                  <a:gd name="T65" fmla="*/ 120 h 134"/>
                  <a:gd name="T66" fmla="*/ 9 w 46"/>
                  <a:gd name="T67" fmla="*/ 120 h 134"/>
                  <a:gd name="T68" fmla="*/ 11 w 46"/>
                  <a:gd name="T69" fmla="*/ 120 h 134"/>
                  <a:gd name="T70" fmla="*/ 14 w 46"/>
                  <a:gd name="T71" fmla="*/ 120 h 134"/>
                  <a:gd name="T72" fmla="*/ 16 w 46"/>
                  <a:gd name="T73" fmla="*/ 120 h 134"/>
                  <a:gd name="T74" fmla="*/ 18 w 46"/>
                  <a:gd name="T75" fmla="*/ 120 h 134"/>
                  <a:gd name="T76" fmla="*/ 23 w 46"/>
                  <a:gd name="T77" fmla="*/ 120 h 134"/>
                  <a:gd name="T78" fmla="*/ 25 w 46"/>
                  <a:gd name="T79" fmla="*/ 120 h 134"/>
                  <a:gd name="T80" fmla="*/ 25 w 46"/>
                  <a:gd name="T81" fmla="*/ 120 h 134"/>
                  <a:gd name="T82" fmla="*/ 28 w 46"/>
                  <a:gd name="T83" fmla="*/ 123 h 134"/>
                  <a:gd name="T84" fmla="*/ 30 w 46"/>
                  <a:gd name="T85" fmla="*/ 123 h 134"/>
                  <a:gd name="T86" fmla="*/ 32 w 46"/>
                  <a:gd name="T87" fmla="*/ 125 h 134"/>
                  <a:gd name="T88" fmla="*/ 35 w 46"/>
                  <a:gd name="T89" fmla="*/ 125 h 134"/>
                  <a:gd name="T90" fmla="*/ 35 w 46"/>
                  <a:gd name="T91" fmla="*/ 127 h 134"/>
                  <a:gd name="T92" fmla="*/ 37 w 46"/>
                  <a:gd name="T93" fmla="*/ 129 h 134"/>
                  <a:gd name="T94" fmla="*/ 37 w 46"/>
                  <a:gd name="T95" fmla="*/ 129 h 134"/>
                  <a:gd name="T96" fmla="*/ 37 w 46"/>
                  <a:gd name="T97" fmla="*/ 132 h 134"/>
                  <a:gd name="T98" fmla="*/ 37 w 46"/>
                  <a:gd name="T9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134">
                    <a:moveTo>
                      <a:pt x="46" y="14"/>
                    </a:moveTo>
                    <a:lnTo>
                      <a:pt x="46" y="14"/>
                    </a:lnTo>
                    <a:lnTo>
                      <a:pt x="46" y="14"/>
                    </a:lnTo>
                    <a:lnTo>
                      <a:pt x="46" y="11"/>
                    </a:lnTo>
                    <a:lnTo>
                      <a:pt x="46" y="11"/>
                    </a:lnTo>
                    <a:lnTo>
                      <a:pt x="46" y="11"/>
                    </a:lnTo>
                    <a:lnTo>
                      <a:pt x="46" y="9"/>
                    </a:lnTo>
                    <a:lnTo>
                      <a:pt x="46" y="9"/>
                    </a:lnTo>
                    <a:lnTo>
                      <a:pt x="44" y="9"/>
                    </a:lnTo>
                    <a:lnTo>
                      <a:pt x="44" y="7"/>
                    </a:lnTo>
                    <a:lnTo>
                      <a:pt x="44" y="7"/>
                    </a:lnTo>
                    <a:lnTo>
                      <a:pt x="44" y="7"/>
                    </a:lnTo>
                    <a:lnTo>
                      <a:pt x="42" y="4"/>
                    </a:lnTo>
                    <a:lnTo>
                      <a:pt x="42" y="4"/>
                    </a:lnTo>
                    <a:lnTo>
                      <a:pt x="42" y="4"/>
                    </a:lnTo>
                    <a:lnTo>
                      <a:pt x="39" y="4"/>
                    </a:lnTo>
                    <a:lnTo>
                      <a:pt x="39" y="2"/>
                    </a:lnTo>
                    <a:lnTo>
                      <a:pt x="37" y="2"/>
                    </a:lnTo>
                    <a:lnTo>
                      <a:pt x="37" y="2"/>
                    </a:lnTo>
                    <a:lnTo>
                      <a:pt x="35" y="2"/>
                    </a:lnTo>
                    <a:lnTo>
                      <a:pt x="35" y="2"/>
                    </a:lnTo>
                    <a:lnTo>
                      <a:pt x="32" y="2"/>
                    </a:lnTo>
                    <a:lnTo>
                      <a:pt x="32" y="0"/>
                    </a:lnTo>
                    <a:lnTo>
                      <a:pt x="30" y="0"/>
                    </a:lnTo>
                    <a:lnTo>
                      <a:pt x="30" y="0"/>
                    </a:lnTo>
                    <a:lnTo>
                      <a:pt x="28" y="0"/>
                    </a:lnTo>
                    <a:lnTo>
                      <a:pt x="28" y="0"/>
                    </a:lnTo>
                    <a:lnTo>
                      <a:pt x="25" y="0"/>
                    </a:lnTo>
                    <a:lnTo>
                      <a:pt x="25" y="0"/>
                    </a:lnTo>
                    <a:lnTo>
                      <a:pt x="23" y="0"/>
                    </a:lnTo>
                    <a:lnTo>
                      <a:pt x="23" y="0"/>
                    </a:lnTo>
                    <a:lnTo>
                      <a:pt x="21" y="0"/>
                    </a:lnTo>
                    <a:lnTo>
                      <a:pt x="21" y="2"/>
                    </a:lnTo>
                    <a:lnTo>
                      <a:pt x="18" y="2"/>
                    </a:lnTo>
                    <a:lnTo>
                      <a:pt x="18" y="2"/>
                    </a:lnTo>
                    <a:lnTo>
                      <a:pt x="16" y="2"/>
                    </a:lnTo>
                    <a:lnTo>
                      <a:pt x="16" y="2"/>
                    </a:lnTo>
                    <a:lnTo>
                      <a:pt x="16" y="2"/>
                    </a:lnTo>
                    <a:lnTo>
                      <a:pt x="14" y="4"/>
                    </a:lnTo>
                    <a:lnTo>
                      <a:pt x="14" y="4"/>
                    </a:lnTo>
                    <a:lnTo>
                      <a:pt x="14" y="4"/>
                    </a:lnTo>
                    <a:lnTo>
                      <a:pt x="11" y="4"/>
                    </a:lnTo>
                    <a:lnTo>
                      <a:pt x="11" y="7"/>
                    </a:lnTo>
                    <a:lnTo>
                      <a:pt x="11" y="7"/>
                    </a:lnTo>
                    <a:lnTo>
                      <a:pt x="11" y="7"/>
                    </a:lnTo>
                    <a:lnTo>
                      <a:pt x="9" y="9"/>
                    </a:lnTo>
                    <a:lnTo>
                      <a:pt x="9" y="9"/>
                    </a:lnTo>
                    <a:lnTo>
                      <a:pt x="9" y="9"/>
                    </a:lnTo>
                    <a:lnTo>
                      <a:pt x="9" y="11"/>
                    </a:lnTo>
                    <a:lnTo>
                      <a:pt x="9" y="11"/>
                    </a:lnTo>
                    <a:lnTo>
                      <a:pt x="0" y="129"/>
                    </a:lnTo>
                    <a:lnTo>
                      <a:pt x="0" y="129"/>
                    </a:lnTo>
                    <a:lnTo>
                      <a:pt x="0" y="127"/>
                    </a:lnTo>
                    <a:lnTo>
                      <a:pt x="0" y="127"/>
                    </a:lnTo>
                    <a:lnTo>
                      <a:pt x="0" y="127"/>
                    </a:lnTo>
                    <a:lnTo>
                      <a:pt x="0" y="127"/>
                    </a:lnTo>
                    <a:lnTo>
                      <a:pt x="0" y="125"/>
                    </a:lnTo>
                    <a:lnTo>
                      <a:pt x="2" y="125"/>
                    </a:lnTo>
                    <a:lnTo>
                      <a:pt x="2" y="125"/>
                    </a:lnTo>
                    <a:lnTo>
                      <a:pt x="2" y="123"/>
                    </a:lnTo>
                    <a:lnTo>
                      <a:pt x="2" y="123"/>
                    </a:lnTo>
                    <a:lnTo>
                      <a:pt x="4" y="123"/>
                    </a:lnTo>
                    <a:lnTo>
                      <a:pt x="4" y="123"/>
                    </a:lnTo>
                    <a:lnTo>
                      <a:pt x="7" y="120"/>
                    </a:lnTo>
                    <a:lnTo>
                      <a:pt x="7" y="120"/>
                    </a:lnTo>
                    <a:lnTo>
                      <a:pt x="7" y="120"/>
                    </a:lnTo>
                    <a:lnTo>
                      <a:pt x="9" y="120"/>
                    </a:lnTo>
                    <a:lnTo>
                      <a:pt x="9" y="120"/>
                    </a:lnTo>
                    <a:lnTo>
                      <a:pt x="11" y="120"/>
                    </a:lnTo>
                    <a:lnTo>
                      <a:pt x="11" y="120"/>
                    </a:lnTo>
                    <a:lnTo>
                      <a:pt x="14" y="120"/>
                    </a:lnTo>
                    <a:lnTo>
                      <a:pt x="14" y="120"/>
                    </a:lnTo>
                    <a:lnTo>
                      <a:pt x="16" y="120"/>
                    </a:lnTo>
                    <a:lnTo>
                      <a:pt x="16" y="120"/>
                    </a:lnTo>
                    <a:lnTo>
                      <a:pt x="18" y="120"/>
                    </a:lnTo>
                    <a:lnTo>
                      <a:pt x="18" y="120"/>
                    </a:lnTo>
                    <a:lnTo>
                      <a:pt x="21" y="120"/>
                    </a:lnTo>
                    <a:lnTo>
                      <a:pt x="23" y="120"/>
                    </a:lnTo>
                    <a:lnTo>
                      <a:pt x="23" y="120"/>
                    </a:lnTo>
                    <a:lnTo>
                      <a:pt x="25" y="120"/>
                    </a:lnTo>
                    <a:lnTo>
                      <a:pt x="25" y="120"/>
                    </a:lnTo>
                    <a:lnTo>
                      <a:pt x="25" y="120"/>
                    </a:lnTo>
                    <a:lnTo>
                      <a:pt x="28" y="123"/>
                    </a:lnTo>
                    <a:lnTo>
                      <a:pt x="28" y="123"/>
                    </a:lnTo>
                    <a:lnTo>
                      <a:pt x="30" y="123"/>
                    </a:lnTo>
                    <a:lnTo>
                      <a:pt x="30" y="123"/>
                    </a:lnTo>
                    <a:lnTo>
                      <a:pt x="32" y="123"/>
                    </a:lnTo>
                    <a:lnTo>
                      <a:pt x="32" y="125"/>
                    </a:lnTo>
                    <a:lnTo>
                      <a:pt x="32" y="125"/>
                    </a:lnTo>
                    <a:lnTo>
                      <a:pt x="35" y="125"/>
                    </a:lnTo>
                    <a:lnTo>
                      <a:pt x="35" y="127"/>
                    </a:lnTo>
                    <a:lnTo>
                      <a:pt x="35" y="127"/>
                    </a:lnTo>
                    <a:lnTo>
                      <a:pt x="35" y="127"/>
                    </a:lnTo>
                    <a:lnTo>
                      <a:pt x="37" y="129"/>
                    </a:lnTo>
                    <a:lnTo>
                      <a:pt x="37" y="129"/>
                    </a:lnTo>
                    <a:lnTo>
                      <a:pt x="37" y="129"/>
                    </a:lnTo>
                    <a:lnTo>
                      <a:pt x="37" y="132"/>
                    </a:lnTo>
                    <a:lnTo>
                      <a:pt x="37" y="132"/>
                    </a:lnTo>
                    <a:lnTo>
                      <a:pt x="37" y="132"/>
                    </a:lnTo>
                    <a:lnTo>
                      <a:pt x="37" y="134"/>
                    </a:lnTo>
                    <a:lnTo>
                      <a:pt x="46" y="14"/>
                    </a:lnTo>
                    <a:close/>
                  </a:path>
                </a:pathLst>
              </a:custGeom>
              <a:solidFill>
                <a:srgbClr val="808080"/>
              </a:solidFill>
              <a:ln w="0">
                <a:solidFill>
                  <a:srgbClr val="FFFFFF"/>
                </a:solidFill>
                <a:prstDash val="solid"/>
                <a:round/>
                <a:headEnd/>
                <a:tailEnd/>
              </a:ln>
            </p:spPr>
            <p:txBody>
              <a:bodyPr/>
              <a:lstStyle/>
              <a:p>
                <a:endParaRPr lang="en-US"/>
              </a:p>
            </p:txBody>
          </p:sp>
          <p:sp>
            <p:nvSpPr>
              <p:cNvPr id="17" name="Oval 25">
                <a:extLst>
                  <a:ext uri="{FF2B5EF4-FFF2-40B4-BE49-F238E27FC236}">
                    <a16:creationId xmlns:a16="http://schemas.microsoft.com/office/drawing/2014/main" id="{AA82E14E-C829-D5CB-08AD-8CD2EC467F81}"/>
                  </a:ext>
                </a:extLst>
              </p:cNvPr>
              <p:cNvSpPr>
                <a:spLocks noChangeArrowheads="1"/>
              </p:cNvSpPr>
              <p:nvPr/>
            </p:nvSpPr>
            <p:spPr bwMode="auto">
              <a:xfrm>
                <a:off x="2788" y="2471"/>
                <a:ext cx="113" cy="113"/>
              </a:xfrm>
              <a:prstGeom prst="ellipse">
                <a:avLst/>
              </a:prstGeom>
              <a:solidFill>
                <a:srgbClr val="000000"/>
              </a:solidFill>
              <a:ln w="0">
                <a:solidFill>
                  <a:srgbClr val="000000"/>
                </a:solidFill>
                <a:round/>
                <a:headEnd/>
                <a:tailEnd/>
              </a:ln>
            </p:spPr>
            <p:txBody>
              <a:bodyPr/>
              <a:lstStyle/>
              <a:p>
                <a:endParaRPr lang="en-US"/>
              </a:p>
            </p:txBody>
          </p:sp>
          <p:sp>
            <p:nvSpPr>
              <p:cNvPr id="18" name="Freeform 26">
                <a:extLst>
                  <a:ext uri="{FF2B5EF4-FFF2-40B4-BE49-F238E27FC236}">
                    <a16:creationId xmlns:a16="http://schemas.microsoft.com/office/drawing/2014/main" id="{AC4E1C91-7E9C-122A-0DB1-989E06E9BA9B}"/>
                  </a:ext>
                </a:extLst>
              </p:cNvPr>
              <p:cNvSpPr>
                <a:spLocks/>
              </p:cNvSpPr>
              <p:nvPr/>
            </p:nvSpPr>
            <p:spPr bwMode="auto">
              <a:xfrm>
                <a:off x="2737" y="2408"/>
                <a:ext cx="104" cy="111"/>
              </a:xfrm>
              <a:custGeom>
                <a:avLst/>
                <a:gdLst>
                  <a:gd name="T0" fmla="*/ 72 w 104"/>
                  <a:gd name="T1" fmla="*/ 107 h 111"/>
                  <a:gd name="T2" fmla="*/ 74 w 104"/>
                  <a:gd name="T3" fmla="*/ 109 h 111"/>
                  <a:gd name="T4" fmla="*/ 76 w 104"/>
                  <a:gd name="T5" fmla="*/ 109 h 111"/>
                  <a:gd name="T6" fmla="*/ 76 w 104"/>
                  <a:gd name="T7" fmla="*/ 111 h 111"/>
                  <a:gd name="T8" fmla="*/ 79 w 104"/>
                  <a:gd name="T9" fmla="*/ 111 h 111"/>
                  <a:gd name="T10" fmla="*/ 81 w 104"/>
                  <a:gd name="T11" fmla="*/ 111 h 111"/>
                  <a:gd name="T12" fmla="*/ 83 w 104"/>
                  <a:gd name="T13" fmla="*/ 111 h 111"/>
                  <a:gd name="T14" fmla="*/ 86 w 104"/>
                  <a:gd name="T15" fmla="*/ 111 h 111"/>
                  <a:gd name="T16" fmla="*/ 88 w 104"/>
                  <a:gd name="T17" fmla="*/ 111 h 111"/>
                  <a:gd name="T18" fmla="*/ 90 w 104"/>
                  <a:gd name="T19" fmla="*/ 109 h 111"/>
                  <a:gd name="T20" fmla="*/ 93 w 104"/>
                  <a:gd name="T21" fmla="*/ 109 h 111"/>
                  <a:gd name="T22" fmla="*/ 95 w 104"/>
                  <a:gd name="T23" fmla="*/ 107 h 111"/>
                  <a:gd name="T24" fmla="*/ 95 w 104"/>
                  <a:gd name="T25" fmla="*/ 104 h 111"/>
                  <a:gd name="T26" fmla="*/ 97 w 104"/>
                  <a:gd name="T27" fmla="*/ 104 h 111"/>
                  <a:gd name="T28" fmla="*/ 99 w 104"/>
                  <a:gd name="T29" fmla="*/ 102 h 111"/>
                  <a:gd name="T30" fmla="*/ 99 w 104"/>
                  <a:gd name="T31" fmla="*/ 100 h 111"/>
                  <a:gd name="T32" fmla="*/ 102 w 104"/>
                  <a:gd name="T33" fmla="*/ 97 h 111"/>
                  <a:gd name="T34" fmla="*/ 102 w 104"/>
                  <a:gd name="T35" fmla="*/ 95 h 111"/>
                  <a:gd name="T36" fmla="*/ 102 w 104"/>
                  <a:gd name="T37" fmla="*/ 93 h 111"/>
                  <a:gd name="T38" fmla="*/ 104 w 104"/>
                  <a:gd name="T39" fmla="*/ 91 h 111"/>
                  <a:gd name="T40" fmla="*/ 102 w 104"/>
                  <a:gd name="T41" fmla="*/ 91 h 111"/>
                  <a:gd name="T42" fmla="*/ 102 w 104"/>
                  <a:gd name="T43" fmla="*/ 88 h 111"/>
                  <a:gd name="T44" fmla="*/ 102 w 104"/>
                  <a:gd name="T45" fmla="*/ 86 h 111"/>
                  <a:gd name="T46" fmla="*/ 102 w 104"/>
                  <a:gd name="T47" fmla="*/ 84 h 111"/>
                  <a:gd name="T48" fmla="*/ 99 w 104"/>
                  <a:gd name="T49" fmla="*/ 81 h 111"/>
                  <a:gd name="T50" fmla="*/ 30 w 104"/>
                  <a:gd name="T51" fmla="*/ 0 h 111"/>
                  <a:gd name="T52" fmla="*/ 30 w 104"/>
                  <a:gd name="T53" fmla="*/ 3 h 111"/>
                  <a:gd name="T54" fmla="*/ 30 w 104"/>
                  <a:gd name="T55" fmla="*/ 5 h 111"/>
                  <a:gd name="T56" fmla="*/ 32 w 104"/>
                  <a:gd name="T57" fmla="*/ 5 h 111"/>
                  <a:gd name="T58" fmla="*/ 32 w 104"/>
                  <a:gd name="T59" fmla="*/ 7 h 111"/>
                  <a:gd name="T60" fmla="*/ 32 w 104"/>
                  <a:gd name="T61" fmla="*/ 9 h 111"/>
                  <a:gd name="T62" fmla="*/ 30 w 104"/>
                  <a:gd name="T63" fmla="*/ 12 h 111"/>
                  <a:gd name="T64" fmla="*/ 30 w 104"/>
                  <a:gd name="T65" fmla="*/ 14 h 111"/>
                  <a:gd name="T66" fmla="*/ 30 w 104"/>
                  <a:gd name="T67" fmla="*/ 16 h 111"/>
                  <a:gd name="T68" fmla="*/ 28 w 104"/>
                  <a:gd name="T69" fmla="*/ 19 h 111"/>
                  <a:gd name="T70" fmla="*/ 28 w 104"/>
                  <a:gd name="T71" fmla="*/ 21 h 111"/>
                  <a:gd name="T72" fmla="*/ 25 w 104"/>
                  <a:gd name="T73" fmla="*/ 23 h 111"/>
                  <a:gd name="T74" fmla="*/ 23 w 104"/>
                  <a:gd name="T75" fmla="*/ 23 h 111"/>
                  <a:gd name="T76" fmla="*/ 21 w 104"/>
                  <a:gd name="T77" fmla="*/ 26 h 111"/>
                  <a:gd name="T78" fmla="*/ 18 w 104"/>
                  <a:gd name="T79" fmla="*/ 26 h 111"/>
                  <a:gd name="T80" fmla="*/ 16 w 104"/>
                  <a:gd name="T81" fmla="*/ 28 h 111"/>
                  <a:gd name="T82" fmla="*/ 16 w 104"/>
                  <a:gd name="T83" fmla="*/ 28 h 111"/>
                  <a:gd name="T84" fmla="*/ 14 w 104"/>
                  <a:gd name="T85" fmla="*/ 28 h 111"/>
                  <a:gd name="T86" fmla="*/ 11 w 104"/>
                  <a:gd name="T87" fmla="*/ 30 h 111"/>
                  <a:gd name="T88" fmla="*/ 9 w 104"/>
                  <a:gd name="T89" fmla="*/ 30 h 111"/>
                  <a:gd name="T90" fmla="*/ 7 w 104"/>
                  <a:gd name="T91" fmla="*/ 28 h 111"/>
                  <a:gd name="T92" fmla="*/ 4 w 104"/>
                  <a:gd name="T93" fmla="*/ 28 h 111"/>
                  <a:gd name="T94" fmla="*/ 2 w 104"/>
                  <a:gd name="T95" fmla="*/ 28 h 111"/>
                  <a:gd name="T96" fmla="*/ 0 w 104"/>
                  <a:gd name="T97" fmla="*/ 26 h 111"/>
                  <a:gd name="T98" fmla="*/ 0 w 104"/>
                  <a:gd name="T99" fmla="*/ 2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111">
                    <a:moveTo>
                      <a:pt x="72" y="107"/>
                    </a:moveTo>
                    <a:lnTo>
                      <a:pt x="72" y="107"/>
                    </a:lnTo>
                    <a:lnTo>
                      <a:pt x="74" y="109"/>
                    </a:lnTo>
                    <a:lnTo>
                      <a:pt x="74" y="109"/>
                    </a:lnTo>
                    <a:lnTo>
                      <a:pt x="74" y="109"/>
                    </a:lnTo>
                    <a:lnTo>
                      <a:pt x="76" y="109"/>
                    </a:lnTo>
                    <a:lnTo>
                      <a:pt x="76" y="111"/>
                    </a:lnTo>
                    <a:lnTo>
                      <a:pt x="76" y="111"/>
                    </a:lnTo>
                    <a:lnTo>
                      <a:pt x="79" y="111"/>
                    </a:lnTo>
                    <a:lnTo>
                      <a:pt x="79" y="111"/>
                    </a:lnTo>
                    <a:lnTo>
                      <a:pt x="81" y="111"/>
                    </a:lnTo>
                    <a:lnTo>
                      <a:pt x="81" y="111"/>
                    </a:lnTo>
                    <a:lnTo>
                      <a:pt x="83" y="111"/>
                    </a:lnTo>
                    <a:lnTo>
                      <a:pt x="83" y="111"/>
                    </a:lnTo>
                    <a:lnTo>
                      <a:pt x="86" y="111"/>
                    </a:lnTo>
                    <a:lnTo>
                      <a:pt x="86" y="111"/>
                    </a:lnTo>
                    <a:lnTo>
                      <a:pt x="86" y="111"/>
                    </a:lnTo>
                    <a:lnTo>
                      <a:pt x="88" y="111"/>
                    </a:lnTo>
                    <a:lnTo>
                      <a:pt x="88" y="109"/>
                    </a:lnTo>
                    <a:lnTo>
                      <a:pt x="90" y="109"/>
                    </a:lnTo>
                    <a:lnTo>
                      <a:pt x="90" y="109"/>
                    </a:lnTo>
                    <a:lnTo>
                      <a:pt x="93" y="109"/>
                    </a:lnTo>
                    <a:lnTo>
                      <a:pt x="93" y="107"/>
                    </a:lnTo>
                    <a:lnTo>
                      <a:pt x="95" y="107"/>
                    </a:lnTo>
                    <a:lnTo>
                      <a:pt x="95" y="107"/>
                    </a:lnTo>
                    <a:lnTo>
                      <a:pt x="95" y="104"/>
                    </a:lnTo>
                    <a:lnTo>
                      <a:pt x="97" y="104"/>
                    </a:lnTo>
                    <a:lnTo>
                      <a:pt x="97" y="104"/>
                    </a:lnTo>
                    <a:lnTo>
                      <a:pt x="99" y="102"/>
                    </a:lnTo>
                    <a:lnTo>
                      <a:pt x="99" y="102"/>
                    </a:lnTo>
                    <a:lnTo>
                      <a:pt x="99" y="102"/>
                    </a:lnTo>
                    <a:lnTo>
                      <a:pt x="99" y="100"/>
                    </a:lnTo>
                    <a:lnTo>
                      <a:pt x="102" y="100"/>
                    </a:lnTo>
                    <a:lnTo>
                      <a:pt x="102" y="97"/>
                    </a:lnTo>
                    <a:lnTo>
                      <a:pt x="102" y="97"/>
                    </a:lnTo>
                    <a:lnTo>
                      <a:pt x="102" y="95"/>
                    </a:lnTo>
                    <a:lnTo>
                      <a:pt x="102" y="95"/>
                    </a:lnTo>
                    <a:lnTo>
                      <a:pt x="102" y="93"/>
                    </a:lnTo>
                    <a:lnTo>
                      <a:pt x="102" y="93"/>
                    </a:lnTo>
                    <a:lnTo>
                      <a:pt x="104" y="91"/>
                    </a:lnTo>
                    <a:lnTo>
                      <a:pt x="104" y="91"/>
                    </a:lnTo>
                    <a:lnTo>
                      <a:pt x="102" y="91"/>
                    </a:lnTo>
                    <a:lnTo>
                      <a:pt x="102" y="88"/>
                    </a:lnTo>
                    <a:lnTo>
                      <a:pt x="102" y="88"/>
                    </a:lnTo>
                    <a:lnTo>
                      <a:pt x="102" y="86"/>
                    </a:lnTo>
                    <a:lnTo>
                      <a:pt x="102" y="86"/>
                    </a:lnTo>
                    <a:lnTo>
                      <a:pt x="102" y="84"/>
                    </a:lnTo>
                    <a:lnTo>
                      <a:pt x="102" y="84"/>
                    </a:lnTo>
                    <a:lnTo>
                      <a:pt x="99" y="84"/>
                    </a:lnTo>
                    <a:lnTo>
                      <a:pt x="99" y="81"/>
                    </a:lnTo>
                    <a:lnTo>
                      <a:pt x="28" y="0"/>
                    </a:lnTo>
                    <a:lnTo>
                      <a:pt x="30" y="0"/>
                    </a:lnTo>
                    <a:lnTo>
                      <a:pt x="30" y="0"/>
                    </a:lnTo>
                    <a:lnTo>
                      <a:pt x="30" y="3"/>
                    </a:lnTo>
                    <a:lnTo>
                      <a:pt x="30" y="3"/>
                    </a:lnTo>
                    <a:lnTo>
                      <a:pt x="30" y="5"/>
                    </a:lnTo>
                    <a:lnTo>
                      <a:pt x="30" y="5"/>
                    </a:lnTo>
                    <a:lnTo>
                      <a:pt x="32" y="5"/>
                    </a:lnTo>
                    <a:lnTo>
                      <a:pt x="32" y="7"/>
                    </a:lnTo>
                    <a:lnTo>
                      <a:pt x="32" y="7"/>
                    </a:lnTo>
                    <a:lnTo>
                      <a:pt x="32" y="9"/>
                    </a:lnTo>
                    <a:lnTo>
                      <a:pt x="32" y="9"/>
                    </a:lnTo>
                    <a:lnTo>
                      <a:pt x="32" y="12"/>
                    </a:lnTo>
                    <a:lnTo>
                      <a:pt x="30" y="12"/>
                    </a:lnTo>
                    <a:lnTo>
                      <a:pt x="30" y="14"/>
                    </a:lnTo>
                    <a:lnTo>
                      <a:pt x="30" y="14"/>
                    </a:lnTo>
                    <a:lnTo>
                      <a:pt x="30" y="16"/>
                    </a:lnTo>
                    <a:lnTo>
                      <a:pt x="30" y="16"/>
                    </a:lnTo>
                    <a:lnTo>
                      <a:pt x="30" y="19"/>
                    </a:lnTo>
                    <a:lnTo>
                      <a:pt x="28" y="19"/>
                    </a:lnTo>
                    <a:lnTo>
                      <a:pt x="28" y="19"/>
                    </a:lnTo>
                    <a:lnTo>
                      <a:pt x="28" y="21"/>
                    </a:lnTo>
                    <a:lnTo>
                      <a:pt x="25" y="21"/>
                    </a:lnTo>
                    <a:lnTo>
                      <a:pt x="25" y="23"/>
                    </a:lnTo>
                    <a:lnTo>
                      <a:pt x="25" y="23"/>
                    </a:lnTo>
                    <a:lnTo>
                      <a:pt x="23" y="23"/>
                    </a:lnTo>
                    <a:lnTo>
                      <a:pt x="23" y="26"/>
                    </a:lnTo>
                    <a:lnTo>
                      <a:pt x="21" y="26"/>
                    </a:lnTo>
                    <a:lnTo>
                      <a:pt x="21" y="26"/>
                    </a:lnTo>
                    <a:lnTo>
                      <a:pt x="18" y="26"/>
                    </a:lnTo>
                    <a:lnTo>
                      <a:pt x="18" y="28"/>
                    </a:lnTo>
                    <a:lnTo>
                      <a:pt x="16" y="28"/>
                    </a:lnTo>
                    <a:lnTo>
                      <a:pt x="16" y="28"/>
                    </a:lnTo>
                    <a:lnTo>
                      <a:pt x="16" y="28"/>
                    </a:lnTo>
                    <a:lnTo>
                      <a:pt x="14" y="28"/>
                    </a:lnTo>
                    <a:lnTo>
                      <a:pt x="14" y="28"/>
                    </a:lnTo>
                    <a:lnTo>
                      <a:pt x="11" y="28"/>
                    </a:lnTo>
                    <a:lnTo>
                      <a:pt x="11" y="30"/>
                    </a:lnTo>
                    <a:lnTo>
                      <a:pt x="9" y="30"/>
                    </a:lnTo>
                    <a:lnTo>
                      <a:pt x="9" y="30"/>
                    </a:lnTo>
                    <a:lnTo>
                      <a:pt x="7" y="28"/>
                    </a:lnTo>
                    <a:lnTo>
                      <a:pt x="7" y="28"/>
                    </a:lnTo>
                    <a:lnTo>
                      <a:pt x="4" y="28"/>
                    </a:lnTo>
                    <a:lnTo>
                      <a:pt x="4" y="28"/>
                    </a:lnTo>
                    <a:lnTo>
                      <a:pt x="4" y="28"/>
                    </a:lnTo>
                    <a:lnTo>
                      <a:pt x="2" y="28"/>
                    </a:lnTo>
                    <a:lnTo>
                      <a:pt x="2" y="26"/>
                    </a:lnTo>
                    <a:lnTo>
                      <a:pt x="0" y="26"/>
                    </a:lnTo>
                    <a:lnTo>
                      <a:pt x="0" y="26"/>
                    </a:lnTo>
                    <a:lnTo>
                      <a:pt x="0" y="26"/>
                    </a:lnTo>
                    <a:lnTo>
                      <a:pt x="72" y="107"/>
                    </a:lnTo>
                    <a:close/>
                  </a:path>
                </a:pathLst>
              </a:custGeom>
              <a:solidFill>
                <a:srgbClr val="808080"/>
              </a:solidFill>
              <a:ln w="0">
                <a:solidFill>
                  <a:srgbClr val="FFFFFF"/>
                </a:solidFill>
                <a:prstDash val="solid"/>
                <a:round/>
                <a:headEnd/>
                <a:tailEnd/>
              </a:ln>
            </p:spPr>
            <p:txBody>
              <a:bodyPr/>
              <a:lstStyle/>
              <a:p>
                <a:endParaRPr lang="en-US"/>
              </a:p>
            </p:txBody>
          </p:sp>
          <p:sp>
            <p:nvSpPr>
              <p:cNvPr id="19" name="Oval 27">
                <a:extLst>
                  <a:ext uri="{FF2B5EF4-FFF2-40B4-BE49-F238E27FC236}">
                    <a16:creationId xmlns:a16="http://schemas.microsoft.com/office/drawing/2014/main" id="{33077448-DF22-A0D8-BDE8-D66CE08FD3F2}"/>
                  </a:ext>
                </a:extLst>
              </p:cNvPr>
              <p:cNvSpPr>
                <a:spLocks noChangeArrowheads="1"/>
              </p:cNvSpPr>
              <p:nvPr/>
            </p:nvSpPr>
            <p:spPr bwMode="auto">
              <a:xfrm>
                <a:off x="2658" y="1491"/>
                <a:ext cx="118" cy="118"/>
              </a:xfrm>
              <a:prstGeom prst="ellipse">
                <a:avLst/>
              </a:prstGeom>
              <a:solidFill>
                <a:srgbClr val="000000"/>
              </a:solidFill>
              <a:ln w="0">
                <a:solidFill>
                  <a:srgbClr val="000000"/>
                </a:solidFill>
                <a:round/>
                <a:headEnd/>
                <a:tailEnd/>
              </a:ln>
            </p:spPr>
            <p:txBody>
              <a:bodyPr/>
              <a:lstStyle/>
              <a:p>
                <a:endParaRPr lang="en-US"/>
              </a:p>
            </p:txBody>
          </p:sp>
          <p:sp>
            <p:nvSpPr>
              <p:cNvPr id="20" name="Freeform 28">
                <a:extLst>
                  <a:ext uri="{FF2B5EF4-FFF2-40B4-BE49-F238E27FC236}">
                    <a16:creationId xmlns:a16="http://schemas.microsoft.com/office/drawing/2014/main" id="{903D4455-6F6A-BE2A-A16A-E5FFE60B5E49}"/>
                  </a:ext>
                </a:extLst>
              </p:cNvPr>
              <p:cNvSpPr>
                <a:spLocks/>
              </p:cNvSpPr>
              <p:nvPr/>
            </p:nvSpPr>
            <p:spPr bwMode="auto">
              <a:xfrm>
                <a:off x="2537" y="1542"/>
                <a:ext cx="144" cy="67"/>
              </a:xfrm>
              <a:custGeom>
                <a:avLst/>
                <a:gdLst>
                  <a:gd name="T0" fmla="*/ 140 w 144"/>
                  <a:gd name="T1" fmla="*/ 37 h 67"/>
                  <a:gd name="T2" fmla="*/ 140 w 144"/>
                  <a:gd name="T3" fmla="*/ 37 h 67"/>
                  <a:gd name="T4" fmla="*/ 142 w 144"/>
                  <a:gd name="T5" fmla="*/ 37 h 67"/>
                  <a:gd name="T6" fmla="*/ 142 w 144"/>
                  <a:gd name="T7" fmla="*/ 35 h 67"/>
                  <a:gd name="T8" fmla="*/ 142 w 144"/>
                  <a:gd name="T9" fmla="*/ 32 h 67"/>
                  <a:gd name="T10" fmla="*/ 144 w 144"/>
                  <a:gd name="T11" fmla="*/ 32 h 67"/>
                  <a:gd name="T12" fmla="*/ 144 w 144"/>
                  <a:gd name="T13" fmla="*/ 30 h 67"/>
                  <a:gd name="T14" fmla="*/ 144 w 144"/>
                  <a:gd name="T15" fmla="*/ 28 h 67"/>
                  <a:gd name="T16" fmla="*/ 144 w 144"/>
                  <a:gd name="T17" fmla="*/ 25 h 67"/>
                  <a:gd name="T18" fmla="*/ 144 w 144"/>
                  <a:gd name="T19" fmla="*/ 23 h 67"/>
                  <a:gd name="T20" fmla="*/ 144 w 144"/>
                  <a:gd name="T21" fmla="*/ 21 h 67"/>
                  <a:gd name="T22" fmla="*/ 144 w 144"/>
                  <a:gd name="T23" fmla="*/ 18 h 67"/>
                  <a:gd name="T24" fmla="*/ 144 w 144"/>
                  <a:gd name="T25" fmla="*/ 16 h 67"/>
                  <a:gd name="T26" fmla="*/ 142 w 144"/>
                  <a:gd name="T27" fmla="*/ 14 h 67"/>
                  <a:gd name="T28" fmla="*/ 142 w 144"/>
                  <a:gd name="T29" fmla="*/ 11 h 67"/>
                  <a:gd name="T30" fmla="*/ 142 w 144"/>
                  <a:gd name="T31" fmla="*/ 9 h 67"/>
                  <a:gd name="T32" fmla="*/ 140 w 144"/>
                  <a:gd name="T33" fmla="*/ 7 h 67"/>
                  <a:gd name="T34" fmla="*/ 140 w 144"/>
                  <a:gd name="T35" fmla="*/ 4 h 67"/>
                  <a:gd name="T36" fmla="*/ 137 w 144"/>
                  <a:gd name="T37" fmla="*/ 4 h 67"/>
                  <a:gd name="T38" fmla="*/ 137 w 144"/>
                  <a:gd name="T39" fmla="*/ 2 h 67"/>
                  <a:gd name="T40" fmla="*/ 135 w 144"/>
                  <a:gd name="T41" fmla="*/ 2 h 67"/>
                  <a:gd name="T42" fmla="*/ 135 w 144"/>
                  <a:gd name="T43" fmla="*/ 0 h 67"/>
                  <a:gd name="T44" fmla="*/ 133 w 144"/>
                  <a:gd name="T45" fmla="*/ 0 h 67"/>
                  <a:gd name="T46" fmla="*/ 130 w 144"/>
                  <a:gd name="T47" fmla="*/ 0 h 67"/>
                  <a:gd name="T48" fmla="*/ 130 w 144"/>
                  <a:gd name="T49" fmla="*/ 0 h 67"/>
                  <a:gd name="T50" fmla="*/ 0 w 144"/>
                  <a:gd name="T51" fmla="*/ 30 h 67"/>
                  <a:gd name="T52" fmla="*/ 3 w 144"/>
                  <a:gd name="T53" fmla="*/ 30 h 67"/>
                  <a:gd name="T54" fmla="*/ 3 w 144"/>
                  <a:gd name="T55" fmla="*/ 30 h 67"/>
                  <a:gd name="T56" fmla="*/ 5 w 144"/>
                  <a:gd name="T57" fmla="*/ 32 h 67"/>
                  <a:gd name="T58" fmla="*/ 5 w 144"/>
                  <a:gd name="T59" fmla="*/ 32 h 67"/>
                  <a:gd name="T60" fmla="*/ 7 w 144"/>
                  <a:gd name="T61" fmla="*/ 32 h 67"/>
                  <a:gd name="T62" fmla="*/ 7 w 144"/>
                  <a:gd name="T63" fmla="*/ 35 h 67"/>
                  <a:gd name="T64" fmla="*/ 10 w 144"/>
                  <a:gd name="T65" fmla="*/ 37 h 67"/>
                  <a:gd name="T66" fmla="*/ 10 w 144"/>
                  <a:gd name="T67" fmla="*/ 39 h 67"/>
                  <a:gd name="T68" fmla="*/ 12 w 144"/>
                  <a:gd name="T69" fmla="*/ 41 h 67"/>
                  <a:gd name="T70" fmla="*/ 12 w 144"/>
                  <a:gd name="T71" fmla="*/ 44 h 67"/>
                  <a:gd name="T72" fmla="*/ 12 w 144"/>
                  <a:gd name="T73" fmla="*/ 46 h 67"/>
                  <a:gd name="T74" fmla="*/ 14 w 144"/>
                  <a:gd name="T75" fmla="*/ 48 h 67"/>
                  <a:gd name="T76" fmla="*/ 14 w 144"/>
                  <a:gd name="T77" fmla="*/ 51 h 67"/>
                  <a:gd name="T78" fmla="*/ 14 w 144"/>
                  <a:gd name="T79" fmla="*/ 53 h 67"/>
                  <a:gd name="T80" fmla="*/ 14 w 144"/>
                  <a:gd name="T81" fmla="*/ 55 h 67"/>
                  <a:gd name="T82" fmla="*/ 14 w 144"/>
                  <a:gd name="T83" fmla="*/ 58 h 67"/>
                  <a:gd name="T84" fmla="*/ 14 w 144"/>
                  <a:gd name="T85" fmla="*/ 60 h 67"/>
                  <a:gd name="T86" fmla="*/ 14 w 144"/>
                  <a:gd name="T87" fmla="*/ 60 h 67"/>
                  <a:gd name="T88" fmla="*/ 14 w 144"/>
                  <a:gd name="T89" fmla="*/ 62 h 67"/>
                  <a:gd name="T90" fmla="*/ 12 w 144"/>
                  <a:gd name="T91" fmla="*/ 65 h 67"/>
                  <a:gd name="T92" fmla="*/ 12 w 144"/>
                  <a:gd name="T93" fmla="*/ 65 h 67"/>
                  <a:gd name="T94" fmla="*/ 12 w 144"/>
                  <a:gd name="T95" fmla="*/ 67 h 67"/>
                  <a:gd name="T96" fmla="*/ 10 w 144"/>
                  <a:gd name="T97" fmla="*/ 67 h 67"/>
                  <a:gd name="T98" fmla="*/ 10 w 144"/>
                  <a:gd name="T9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4" h="67">
                    <a:moveTo>
                      <a:pt x="140" y="37"/>
                    </a:moveTo>
                    <a:lnTo>
                      <a:pt x="140" y="37"/>
                    </a:lnTo>
                    <a:lnTo>
                      <a:pt x="140" y="37"/>
                    </a:lnTo>
                    <a:lnTo>
                      <a:pt x="140" y="37"/>
                    </a:lnTo>
                    <a:lnTo>
                      <a:pt x="142" y="37"/>
                    </a:lnTo>
                    <a:lnTo>
                      <a:pt x="142" y="37"/>
                    </a:lnTo>
                    <a:lnTo>
                      <a:pt x="142" y="35"/>
                    </a:lnTo>
                    <a:lnTo>
                      <a:pt x="142" y="35"/>
                    </a:lnTo>
                    <a:lnTo>
                      <a:pt x="142" y="35"/>
                    </a:lnTo>
                    <a:lnTo>
                      <a:pt x="142" y="32"/>
                    </a:lnTo>
                    <a:lnTo>
                      <a:pt x="144" y="32"/>
                    </a:lnTo>
                    <a:lnTo>
                      <a:pt x="144" y="32"/>
                    </a:lnTo>
                    <a:lnTo>
                      <a:pt x="144" y="30"/>
                    </a:lnTo>
                    <a:lnTo>
                      <a:pt x="144" y="30"/>
                    </a:lnTo>
                    <a:lnTo>
                      <a:pt x="144" y="28"/>
                    </a:lnTo>
                    <a:lnTo>
                      <a:pt x="144" y="28"/>
                    </a:lnTo>
                    <a:lnTo>
                      <a:pt x="144" y="28"/>
                    </a:lnTo>
                    <a:lnTo>
                      <a:pt x="144" y="25"/>
                    </a:lnTo>
                    <a:lnTo>
                      <a:pt x="144" y="25"/>
                    </a:lnTo>
                    <a:lnTo>
                      <a:pt x="144" y="23"/>
                    </a:lnTo>
                    <a:lnTo>
                      <a:pt x="144" y="23"/>
                    </a:lnTo>
                    <a:lnTo>
                      <a:pt x="144" y="21"/>
                    </a:lnTo>
                    <a:lnTo>
                      <a:pt x="144" y="21"/>
                    </a:lnTo>
                    <a:lnTo>
                      <a:pt x="144" y="18"/>
                    </a:lnTo>
                    <a:lnTo>
                      <a:pt x="144" y="18"/>
                    </a:lnTo>
                    <a:lnTo>
                      <a:pt x="144" y="16"/>
                    </a:lnTo>
                    <a:lnTo>
                      <a:pt x="144" y="16"/>
                    </a:lnTo>
                    <a:lnTo>
                      <a:pt x="142" y="14"/>
                    </a:lnTo>
                    <a:lnTo>
                      <a:pt x="142" y="14"/>
                    </a:lnTo>
                    <a:lnTo>
                      <a:pt x="142" y="11"/>
                    </a:lnTo>
                    <a:lnTo>
                      <a:pt x="142" y="11"/>
                    </a:lnTo>
                    <a:lnTo>
                      <a:pt x="142" y="9"/>
                    </a:lnTo>
                    <a:lnTo>
                      <a:pt x="140" y="9"/>
                    </a:lnTo>
                    <a:lnTo>
                      <a:pt x="140" y="7"/>
                    </a:lnTo>
                    <a:lnTo>
                      <a:pt x="140" y="7"/>
                    </a:lnTo>
                    <a:lnTo>
                      <a:pt x="140" y="4"/>
                    </a:lnTo>
                    <a:lnTo>
                      <a:pt x="137" y="4"/>
                    </a:lnTo>
                    <a:lnTo>
                      <a:pt x="137" y="4"/>
                    </a:lnTo>
                    <a:lnTo>
                      <a:pt x="137" y="4"/>
                    </a:lnTo>
                    <a:lnTo>
                      <a:pt x="137" y="2"/>
                    </a:lnTo>
                    <a:lnTo>
                      <a:pt x="135" y="2"/>
                    </a:lnTo>
                    <a:lnTo>
                      <a:pt x="135" y="2"/>
                    </a:lnTo>
                    <a:lnTo>
                      <a:pt x="135" y="2"/>
                    </a:lnTo>
                    <a:lnTo>
                      <a:pt x="135" y="0"/>
                    </a:lnTo>
                    <a:lnTo>
                      <a:pt x="133" y="0"/>
                    </a:lnTo>
                    <a:lnTo>
                      <a:pt x="133" y="0"/>
                    </a:lnTo>
                    <a:lnTo>
                      <a:pt x="133" y="0"/>
                    </a:lnTo>
                    <a:lnTo>
                      <a:pt x="130" y="0"/>
                    </a:lnTo>
                    <a:lnTo>
                      <a:pt x="130" y="0"/>
                    </a:lnTo>
                    <a:lnTo>
                      <a:pt x="130" y="0"/>
                    </a:lnTo>
                    <a:lnTo>
                      <a:pt x="0" y="30"/>
                    </a:lnTo>
                    <a:lnTo>
                      <a:pt x="0" y="30"/>
                    </a:lnTo>
                    <a:lnTo>
                      <a:pt x="0" y="30"/>
                    </a:lnTo>
                    <a:lnTo>
                      <a:pt x="3" y="30"/>
                    </a:lnTo>
                    <a:lnTo>
                      <a:pt x="3" y="30"/>
                    </a:lnTo>
                    <a:lnTo>
                      <a:pt x="3" y="30"/>
                    </a:lnTo>
                    <a:lnTo>
                      <a:pt x="5" y="30"/>
                    </a:lnTo>
                    <a:lnTo>
                      <a:pt x="5" y="32"/>
                    </a:lnTo>
                    <a:lnTo>
                      <a:pt x="5" y="32"/>
                    </a:lnTo>
                    <a:lnTo>
                      <a:pt x="5" y="32"/>
                    </a:lnTo>
                    <a:lnTo>
                      <a:pt x="7" y="32"/>
                    </a:lnTo>
                    <a:lnTo>
                      <a:pt x="7" y="32"/>
                    </a:lnTo>
                    <a:lnTo>
                      <a:pt x="7" y="35"/>
                    </a:lnTo>
                    <a:lnTo>
                      <a:pt x="7" y="35"/>
                    </a:lnTo>
                    <a:lnTo>
                      <a:pt x="10" y="35"/>
                    </a:lnTo>
                    <a:lnTo>
                      <a:pt x="10" y="37"/>
                    </a:lnTo>
                    <a:lnTo>
                      <a:pt x="10" y="37"/>
                    </a:lnTo>
                    <a:lnTo>
                      <a:pt x="10" y="39"/>
                    </a:lnTo>
                    <a:lnTo>
                      <a:pt x="12" y="39"/>
                    </a:lnTo>
                    <a:lnTo>
                      <a:pt x="12" y="41"/>
                    </a:lnTo>
                    <a:lnTo>
                      <a:pt x="12" y="41"/>
                    </a:lnTo>
                    <a:lnTo>
                      <a:pt x="12" y="44"/>
                    </a:lnTo>
                    <a:lnTo>
                      <a:pt x="12" y="44"/>
                    </a:lnTo>
                    <a:lnTo>
                      <a:pt x="12" y="46"/>
                    </a:lnTo>
                    <a:lnTo>
                      <a:pt x="14" y="46"/>
                    </a:lnTo>
                    <a:lnTo>
                      <a:pt x="14" y="48"/>
                    </a:lnTo>
                    <a:lnTo>
                      <a:pt x="14" y="48"/>
                    </a:lnTo>
                    <a:lnTo>
                      <a:pt x="14" y="51"/>
                    </a:lnTo>
                    <a:lnTo>
                      <a:pt x="14" y="51"/>
                    </a:lnTo>
                    <a:lnTo>
                      <a:pt x="14" y="53"/>
                    </a:lnTo>
                    <a:lnTo>
                      <a:pt x="14" y="53"/>
                    </a:lnTo>
                    <a:lnTo>
                      <a:pt x="14" y="55"/>
                    </a:lnTo>
                    <a:lnTo>
                      <a:pt x="14" y="55"/>
                    </a:lnTo>
                    <a:lnTo>
                      <a:pt x="14" y="58"/>
                    </a:lnTo>
                    <a:lnTo>
                      <a:pt x="14" y="58"/>
                    </a:lnTo>
                    <a:lnTo>
                      <a:pt x="14" y="60"/>
                    </a:lnTo>
                    <a:lnTo>
                      <a:pt x="14" y="60"/>
                    </a:lnTo>
                    <a:lnTo>
                      <a:pt x="14" y="60"/>
                    </a:lnTo>
                    <a:lnTo>
                      <a:pt x="14" y="62"/>
                    </a:lnTo>
                    <a:lnTo>
                      <a:pt x="14" y="62"/>
                    </a:lnTo>
                    <a:lnTo>
                      <a:pt x="12" y="62"/>
                    </a:lnTo>
                    <a:lnTo>
                      <a:pt x="12" y="65"/>
                    </a:lnTo>
                    <a:lnTo>
                      <a:pt x="12" y="65"/>
                    </a:lnTo>
                    <a:lnTo>
                      <a:pt x="12" y="65"/>
                    </a:lnTo>
                    <a:lnTo>
                      <a:pt x="12" y="67"/>
                    </a:lnTo>
                    <a:lnTo>
                      <a:pt x="12" y="67"/>
                    </a:lnTo>
                    <a:lnTo>
                      <a:pt x="10" y="67"/>
                    </a:lnTo>
                    <a:lnTo>
                      <a:pt x="10" y="67"/>
                    </a:lnTo>
                    <a:lnTo>
                      <a:pt x="10" y="67"/>
                    </a:lnTo>
                    <a:lnTo>
                      <a:pt x="10" y="67"/>
                    </a:lnTo>
                    <a:lnTo>
                      <a:pt x="140" y="37"/>
                    </a:lnTo>
                    <a:close/>
                  </a:path>
                </a:pathLst>
              </a:custGeom>
              <a:solidFill>
                <a:srgbClr val="808080"/>
              </a:solidFill>
              <a:ln w="0">
                <a:solidFill>
                  <a:srgbClr val="FFFFFF"/>
                </a:solidFill>
                <a:prstDash val="solid"/>
                <a:round/>
                <a:headEnd/>
                <a:tailEnd/>
              </a:ln>
            </p:spPr>
            <p:txBody>
              <a:bodyPr/>
              <a:lstStyle/>
              <a:p>
                <a:endParaRPr lang="en-US"/>
              </a:p>
            </p:txBody>
          </p:sp>
          <p:sp>
            <p:nvSpPr>
              <p:cNvPr id="21" name="Oval 29">
                <a:extLst>
                  <a:ext uri="{FF2B5EF4-FFF2-40B4-BE49-F238E27FC236}">
                    <a16:creationId xmlns:a16="http://schemas.microsoft.com/office/drawing/2014/main" id="{E6B18D74-E899-4EDE-EAC3-9F0092B7E870}"/>
                  </a:ext>
                </a:extLst>
              </p:cNvPr>
              <p:cNvSpPr>
                <a:spLocks noChangeArrowheads="1"/>
              </p:cNvSpPr>
              <p:nvPr/>
            </p:nvSpPr>
            <p:spPr bwMode="auto">
              <a:xfrm>
                <a:off x="2238" y="1384"/>
                <a:ext cx="119" cy="118"/>
              </a:xfrm>
              <a:prstGeom prst="ellipse">
                <a:avLst/>
              </a:prstGeom>
              <a:solidFill>
                <a:srgbClr val="000000"/>
              </a:solidFill>
              <a:ln w="0">
                <a:solidFill>
                  <a:srgbClr val="000000"/>
                </a:solidFill>
                <a:round/>
                <a:headEnd/>
                <a:tailEnd/>
              </a:ln>
            </p:spPr>
            <p:txBody>
              <a:bodyPr/>
              <a:lstStyle/>
              <a:p>
                <a:endParaRPr lang="en-US"/>
              </a:p>
            </p:txBody>
          </p:sp>
          <p:sp>
            <p:nvSpPr>
              <p:cNvPr id="22" name="Freeform 30">
                <a:extLst>
                  <a:ext uri="{FF2B5EF4-FFF2-40B4-BE49-F238E27FC236}">
                    <a16:creationId xmlns:a16="http://schemas.microsoft.com/office/drawing/2014/main" id="{A66A503A-CE7F-C19F-24EC-0D5BDB9992A2}"/>
                  </a:ext>
                </a:extLst>
              </p:cNvPr>
              <p:cNvSpPr>
                <a:spLocks/>
              </p:cNvSpPr>
              <p:nvPr/>
            </p:nvSpPr>
            <p:spPr bwMode="auto">
              <a:xfrm>
                <a:off x="2331" y="1463"/>
                <a:ext cx="139" cy="123"/>
              </a:xfrm>
              <a:custGeom>
                <a:avLst/>
                <a:gdLst>
                  <a:gd name="T0" fmla="*/ 23 w 139"/>
                  <a:gd name="T1" fmla="*/ 0 h 123"/>
                  <a:gd name="T2" fmla="*/ 23 w 139"/>
                  <a:gd name="T3" fmla="*/ 0 h 123"/>
                  <a:gd name="T4" fmla="*/ 21 w 139"/>
                  <a:gd name="T5" fmla="*/ 0 h 123"/>
                  <a:gd name="T6" fmla="*/ 21 w 139"/>
                  <a:gd name="T7" fmla="*/ 2 h 123"/>
                  <a:gd name="T8" fmla="*/ 19 w 139"/>
                  <a:gd name="T9" fmla="*/ 2 h 123"/>
                  <a:gd name="T10" fmla="*/ 19 w 139"/>
                  <a:gd name="T11" fmla="*/ 2 h 123"/>
                  <a:gd name="T12" fmla="*/ 16 w 139"/>
                  <a:gd name="T13" fmla="*/ 5 h 123"/>
                  <a:gd name="T14" fmla="*/ 16 w 139"/>
                  <a:gd name="T15" fmla="*/ 5 h 123"/>
                  <a:gd name="T16" fmla="*/ 14 w 139"/>
                  <a:gd name="T17" fmla="*/ 7 h 123"/>
                  <a:gd name="T18" fmla="*/ 12 w 139"/>
                  <a:gd name="T19" fmla="*/ 9 h 123"/>
                  <a:gd name="T20" fmla="*/ 12 w 139"/>
                  <a:gd name="T21" fmla="*/ 9 h 123"/>
                  <a:gd name="T22" fmla="*/ 9 w 139"/>
                  <a:gd name="T23" fmla="*/ 12 h 123"/>
                  <a:gd name="T24" fmla="*/ 7 w 139"/>
                  <a:gd name="T25" fmla="*/ 14 h 123"/>
                  <a:gd name="T26" fmla="*/ 7 w 139"/>
                  <a:gd name="T27" fmla="*/ 16 h 123"/>
                  <a:gd name="T28" fmla="*/ 5 w 139"/>
                  <a:gd name="T29" fmla="*/ 19 h 123"/>
                  <a:gd name="T30" fmla="*/ 5 w 139"/>
                  <a:gd name="T31" fmla="*/ 21 h 123"/>
                  <a:gd name="T32" fmla="*/ 3 w 139"/>
                  <a:gd name="T33" fmla="*/ 21 h 123"/>
                  <a:gd name="T34" fmla="*/ 3 w 139"/>
                  <a:gd name="T35" fmla="*/ 23 h 123"/>
                  <a:gd name="T36" fmla="*/ 0 w 139"/>
                  <a:gd name="T37" fmla="*/ 26 h 123"/>
                  <a:gd name="T38" fmla="*/ 0 w 139"/>
                  <a:gd name="T39" fmla="*/ 28 h 123"/>
                  <a:gd name="T40" fmla="*/ 0 w 139"/>
                  <a:gd name="T41" fmla="*/ 28 h 123"/>
                  <a:gd name="T42" fmla="*/ 0 w 139"/>
                  <a:gd name="T43" fmla="*/ 30 h 123"/>
                  <a:gd name="T44" fmla="*/ 0 w 139"/>
                  <a:gd name="T45" fmla="*/ 30 h 123"/>
                  <a:gd name="T46" fmla="*/ 0 w 139"/>
                  <a:gd name="T47" fmla="*/ 30 h 123"/>
                  <a:gd name="T48" fmla="*/ 0 w 139"/>
                  <a:gd name="T49" fmla="*/ 32 h 123"/>
                  <a:gd name="T50" fmla="*/ 116 w 139"/>
                  <a:gd name="T51" fmla="*/ 123 h 123"/>
                  <a:gd name="T52" fmla="*/ 116 w 139"/>
                  <a:gd name="T53" fmla="*/ 123 h 123"/>
                  <a:gd name="T54" fmla="*/ 116 w 139"/>
                  <a:gd name="T55" fmla="*/ 120 h 123"/>
                  <a:gd name="T56" fmla="*/ 116 w 139"/>
                  <a:gd name="T57" fmla="*/ 120 h 123"/>
                  <a:gd name="T58" fmla="*/ 116 w 139"/>
                  <a:gd name="T59" fmla="*/ 118 h 123"/>
                  <a:gd name="T60" fmla="*/ 118 w 139"/>
                  <a:gd name="T61" fmla="*/ 118 h 123"/>
                  <a:gd name="T62" fmla="*/ 118 w 139"/>
                  <a:gd name="T63" fmla="*/ 116 h 123"/>
                  <a:gd name="T64" fmla="*/ 118 w 139"/>
                  <a:gd name="T65" fmla="*/ 114 h 123"/>
                  <a:gd name="T66" fmla="*/ 121 w 139"/>
                  <a:gd name="T67" fmla="*/ 114 h 123"/>
                  <a:gd name="T68" fmla="*/ 121 w 139"/>
                  <a:gd name="T69" fmla="*/ 111 h 123"/>
                  <a:gd name="T70" fmla="*/ 123 w 139"/>
                  <a:gd name="T71" fmla="*/ 109 h 123"/>
                  <a:gd name="T72" fmla="*/ 125 w 139"/>
                  <a:gd name="T73" fmla="*/ 107 h 123"/>
                  <a:gd name="T74" fmla="*/ 125 w 139"/>
                  <a:gd name="T75" fmla="*/ 104 h 123"/>
                  <a:gd name="T76" fmla="*/ 128 w 139"/>
                  <a:gd name="T77" fmla="*/ 102 h 123"/>
                  <a:gd name="T78" fmla="*/ 130 w 139"/>
                  <a:gd name="T79" fmla="*/ 102 h 123"/>
                  <a:gd name="T80" fmla="*/ 130 w 139"/>
                  <a:gd name="T81" fmla="*/ 100 h 123"/>
                  <a:gd name="T82" fmla="*/ 132 w 139"/>
                  <a:gd name="T83" fmla="*/ 97 h 123"/>
                  <a:gd name="T84" fmla="*/ 135 w 139"/>
                  <a:gd name="T85" fmla="*/ 97 h 123"/>
                  <a:gd name="T86" fmla="*/ 135 w 139"/>
                  <a:gd name="T87" fmla="*/ 95 h 123"/>
                  <a:gd name="T88" fmla="*/ 137 w 139"/>
                  <a:gd name="T89" fmla="*/ 95 h 123"/>
                  <a:gd name="T90" fmla="*/ 137 w 139"/>
                  <a:gd name="T91" fmla="*/ 93 h 123"/>
                  <a:gd name="T92" fmla="*/ 139 w 139"/>
                  <a:gd name="T93" fmla="*/ 93 h 123"/>
                  <a:gd name="T94" fmla="*/ 139 w 139"/>
                  <a:gd name="T95" fmla="*/ 93 h 123"/>
                  <a:gd name="T96" fmla="*/ 139 w 139"/>
                  <a:gd name="T97" fmla="*/ 93 h 123"/>
                  <a:gd name="T98" fmla="*/ 139 w 139"/>
                  <a:gd name="T99" fmla="*/ 9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123">
                    <a:moveTo>
                      <a:pt x="23" y="0"/>
                    </a:moveTo>
                    <a:lnTo>
                      <a:pt x="23" y="0"/>
                    </a:lnTo>
                    <a:lnTo>
                      <a:pt x="23" y="0"/>
                    </a:lnTo>
                    <a:lnTo>
                      <a:pt x="23" y="0"/>
                    </a:lnTo>
                    <a:lnTo>
                      <a:pt x="21" y="0"/>
                    </a:lnTo>
                    <a:lnTo>
                      <a:pt x="21" y="0"/>
                    </a:lnTo>
                    <a:lnTo>
                      <a:pt x="21" y="0"/>
                    </a:lnTo>
                    <a:lnTo>
                      <a:pt x="21" y="2"/>
                    </a:lnTo>
                    <a:lnTo>
                      <a:pt x="21" y="2"/>
                    </a:lnTo>
                    <a:lnTo>
                      <a:pt x="19" y="2"/>
                    </a:lnTo>
                    <a:lnTo>
                      <a:pt x="19" y="2"/>
                    </a:lnTo>
                    <a:lnTo>
                      <a:pt x="19" y="2"/>
                    </a:lnTo>
                    <a:lnTo>
                      <a:pt x="19" y="5"/>
                    </a:lnTo>
                    <a:lnTo>
                      <a:pt x="16" y="5"/>
                    </a:lnTo>
                    <a:lnTo>
                      <a:pt x="16" y="5"/>
                    </a:lnTo>
                    <a:lnTo>
                      <a:pt x="16" y="5"/>
                    </a:lnTo>
                    <a:lnTo>
                      <a:pt x="14" y="7"/>
                    </a:lnTo>
                    <a:lnTo>
                      <a:pt x="14" y="7"/>
                    </a:lnTo>
                    <a:lnTo>
                      <a:pt x="14" y="7"/>
                    </a:lnTo>
                    <a:lnTo>
                      <a:pt x="12" y="9"/>
                    </a:lnTo>
                    <a:lnTo>
                      <a:pt x="12" y="9"/>
                    </a:lnTo>
                    <a:lnTo>
                      <a:pt x="12" y="9"/>
                    </a:lnTo>
                    <a:lnTo>
                      <a:pt x="9" y="12"/>
                    </a:lnTo>
                    <a:lnTo>
                      <a:pt x="9" y="12"/>
                    </a:lnTo>
                    <a:lnTo>
                      <a:pt x="9" y="14"/>
                    </a:lnTo>
                    <a:lnTo>
                      <a:pt x="7" y="14"/>
                    </a:lnTo>
                    <a:lnTo>
                      <a:pt x="7" y="16"/>
                    </a:lnTo>
                    <a:lnTo>
                      <a:pt x="7" y="16"/>
                    </a:lnTo>
                    <a:lnTo>
                      <a:pt x="5" y="16"/>
                    </a:lnTo>
                    <a:lnTo>
                      <a:pt x="5" y="19"/>
                    </a:lnTo>
                    <a:lnTo>
                      <a:pt x="5" y="19"/>
                    </a:lnTo>
                    <a:lnTo>
                      <a:pt x="5" y="21"/>
                    </a:lnTo>
                    <a:lnTo>
                      <a:pt x="3" y="21"/>
                    </a:lnTo>
                    <a:lnTo>
                      <a:pt x="3" y="21"/>
                    </a:lnTo>
                    <a:lnTo>
                      <a:pt x="3" y="23"/>
                    </a:lnTo>
                    <a:lnTo>
                      <a:pt x="3" y="23"/>
                    </a:lnTo>
                    <a:lnTo>
                      <a:pt x="0" y="26"/>
                    </a:lnTo>
                    <a:lnTo>
                      <a:pt x="0" y="26"/>
                    </a:lnTo>
                    <a:lnTo>
                      <a:pt x="0" y="26"/>
                    </a:lnTo>
                    <a:lnTo>
                      <a:pt x="0" y="28"/>
                    </a:lnTo>
                    <a:lnTo>
                      <a:pt x="0" y="28"/>
                    </a:lnTo>
                    <a:lnTo>
                      <a:pt x="0" y="28"/>
                    </a:lnTo>
                    <a:lnTo>
                      <a:pt x="0" y="28"/>
                    </a:lnTo>
                    <a:lnTo>
                      <a:pt x="0" y="30"/>
                    </a:lnTo>
                    <a:lnTo>
                      <a:pt x="0" y="30"/>
                    </a:lnTo>
                    <a:lnTo>
                      <a:pt x="0" y="30"/>
                    </a:lnTo>
                    <a:lnTo>
                      <a:pt x="0" y="30"/>
                    </a:lnTo>
                    <a:lnTo>
                      <a:pt x="0" y="30"/>
                    </a:lnTo>
                    <a:lnTo>
                      <a:pt x="0" y="30"/>
                    </a:lnTo>
                    <a:lnTo>
                      <a:pt x="0" y="32"/>
                    </a:lnTo>
                    <a:lnTo>
                      <a:pt x="116" y="123"/>
                    </a:lnTo>
                    <a:lnTo>
                      <a:pt x="116" y="123"/>
                    </a:lnTo>
                    <a:lnTo>
                      <a:pt x="116" y="123"/>
                    </a:lnTo>
                    <a:lnTo>
                      <a:pt x="116" y="123"/>
                    </a:lnTo>
                    <a:lnTo>
                      <a:pt x="116" y="120"/>
                    </a:lnTo>
                    <a:lnTo>
                      <a:pt x="116" y="120"/>
                    </a:lnTo>
                    <a:lnTo>
                      <a:pt x="116" y="120"/>
                    </a:lnTo>
                    <a:lnTo>
                      <a:pt x="116" y="120"/>
                    </a:lnTo>
                    <a:lnTo>
                      <a:pt x="116" y="120"/>
                    </a:lnTo>
                    <a:lnTo>
                      <a:pt x="116" y="118"/>
                    </a:lnTo>
                    <a:lnTo>
                      <a:pt x="118" y="118"/>
                    </a:lnTo>
                    <a:lnTo>
                      <a:pt x="118" y="118"/>
                    </a:lnTo>
                    <a:lnTo>
                      <a:pt x="118" y="116"/>
                    </a:lnTo>
                    <a:lnTo>
                      <a:pt x="118" y="116"/>
                    </a:lnTo>
                    <a:lnTo>
                      <a:pt x="118" y="116"/>
                    </a:lnTo>
                    <a:lnTo>
                      <a:pt x="118" y="114"/>
                    </a:lnTo>
                    <a:lnTo>
                      <a:pt x="121" y="114"/>
                    </a:lnTo>
                    <a:lnTo>
                      <a:pt x="121" y="114"/>
                    </a:lnTo>
                    <a:lnTo>
                      <a:pt x="121" y="111"/>
                    </a:lnTo>
                    <a:lnTo>
                      <a:pt x="121" y="111"/>
                    </a:lnTo>
                    <a:lnTo>
                      <a:pt x="123" y="109"/>
                    </a:lnTo>
                    <a:lnTo>
                      <a:pt x="123" y="109"/>
                    </a:lnTo>
                    <a:lnTo>
                      <a:pt x="123" y="107"/>
                    </a:lnTo>
                    <a:lnTo>
                      <a:pt x="125" y="107"/>
                    </a:lnTo>
                    <a:lnTo>
                      <a:pt x="125" y="107"/>
                    </a:lnTo>
                    <a:lnTo>
                      <a:pt x="125" y="104"/>
                    </a:lnTo>
                    <a:lnTo>
                      <a:pt x="128" y="104"/>
                    </a:lnTo>
                    <a:lnTo>
                      <a:pt x="128" y="102"/>
                    </a:lnTo>
                    <a:lnTo>
                      <a:pt x="128" y="102"/>
                    </a:lnTo>
                    <a:lnTo>
                      <a:pt x="130" y="102"/>
                    </a:lnTo>
                    <a:lnTo>
                      <a:pt x="130" y="100"/>
                    </a:lnTo>
                    <a:lnTo>
                      <a:pt x="130" y="100"/>
                    </a:lnTo>
                    <a:lnTo>
                      <a:pt x="132" y="97"/>
                    </a:lnTo>
                    <a:lnTo>
                      <a:pt x="132" y="97"/>
                    </a:lnTo>
                    <a:lnTo>
                      <a:pt x="132" y="97"/>
                    </a:lnTo>
                    <a:lnTo>
                      <a:pt x="135" y="97"/>
                    </a:lnTo>
                    <a:lnTo>
                      <a:pt x="135" y="95"/>
                    </a:lnTo>
                    <a:lnTo>
                      <a:pt x="135" y="95"/>
                    </a:lnTo>
                    <a:lnTo>
                      <a:pt x="135" y="95"/>
                    </a:lnTo>
                    <a:lnTo>
                      <a:pt x="137" y="95"/>
                    </a:lnTo>
                    <a:lnTo>
                      <a:pt x="137" y="93"/>
                    </a:lnTo>
                    <a:lnTo>
                      <a:pt x="137" y="93"/>
                    </a:lnTo>
                    <a:lnTo>
                      <a:pt x="137" y="93"/>
                    </a:lnTo>
                    <a:lnTo>
                      <a:pt x="139" y="93"/>
                    </a:lnTo>
                    <a:lnTo>
                      <a:pt x="139" y="93"/>
                    </a:lnTo>
                    <a:lnTo>
                      <a:pt x="139" y="93"/>
                    </a:lnTo>
                    <a:lnTo>
                      <a:pt x="139" y="93"/>
                    </a:lnTo>
                    <a:lnTo>
                      <a:pt x="139" y="93"/>
                    </a:lnTo>
                    <a:lnTo>
                      <a:pt x="139" y="93"/>
                    </a:lnTo>
                    <a:lnTo>
                      <a:pt x="139" y="93"/>
                    </a:lnTo>
                    <a:lnTo>
                      <a:pt x="23" y="0"/>
                    </a:lnTo>
                    <a:close/>
                  </a:path>
                </a:pathLst>
              </a:custGeom>
              <a:solidFill>
                <a:srgbClr val="808080"/>
              </a:solidFill>
              <a:ln w="0">
                <a:solidFill>
                  <a:srgbClr val="FFFFFF"/>
                </a:solidFill>
                <a:prstDash val="solid"/>
                <a:round/>
                <a:headEnd/>
                <a:tailEnd/>
              </a:ln>
            </p:spPr>
            <p:txBody>
              <a:bodyPr/>
              <a:lstStyle/>
              <a:p>
                <a:endParaRPr lang="en-US"/>
              </a:p>
            </p:txBody>
          </p:sp>
          <p:sp>
            <p:nvSpPr>
              <p:cNvPr id="23" name="Oval 31">
                <a:extLst>
                  <a:ext uri="{FF2B5EF4-FFF2-40B4-BE49-F238E27FC236}">
                    <a16:creationId xmlns:a16="http://schemas.microsoft.com/office/drawing/2014/main" id="{1DD70F4B-FB5C-DA85-FB5F-87CDAD3DBCE6}"/>
                  </a:ext>
                </a:extLst>
              </p:cNvPr>
              <p:cNvSpPr>
                <a:spLocks noChangeArrowheads="1"/>
              </p:cNvSpPr>
              <p:nvPr/>
            </p:nvSpPr>
            <p:spPr bwMode="auto">
              <a:xfrm>
                <a:off x="2619" y="2109"/>
                <a:ext cx="99" cy="100"/>
              </a:xfrm>
              <a:prstGeom prst="ellipse">
                <a:avLst/>
              </a:prstGeom>
              <a:solidFill>
                <a:srgbClr val="FF0000"/>
              </a:solidFill>
              <a:ln w="1270">
                <a:solidFill>
                  <a:srgbClr val="FF0000"/>
                </a:solidFill>
                <a:round/>
                <a:headEnd/>
                <a:tailEnd/>
              </a:ln>
            </p:spPr>
            <p:txBody>
              <a:bodyPr/>
              <a:lstStyle/>
              <a:p>
                <a:endParaRPr lang="en-US"/>
              </a:p>
            </p:txBody>
          </p:sp>
          <p:sp>
            <p:nvSpPr>
              <p:cNvPr id="24" name="Freeform 32">
                <a:extLst>
                  <a:ext uri="{FF2B5EF4-FFF2-40B4-BE49-F238E27FC236}">
                    <a16:creationId xmlns:a16="http://schemas.microsoft.com/office/drawing/2014/main" id="{E55DD7FA-67E6-4AF2-07F1-BF815425AD25}"/>
                  </a:ext>
                </a:extLst>
              </p:cNvPr>
              <p:cNvSpPr>
                <a:spLocks/>
              </p:cNvSpPr>
              <p:nvPr/>
            </p:nvSpPr>
            <p:spPr bwMode="auto">
              <a:xfrm>
                <a:off x="2660" y="2200"/>
                <a:ext cx="72" cy="146"/>
              </a:xfrm>
              <a:custGeom>
                <a:avLst/>
                <a:gdLst>
                  <a:gd name="T0" fmla="*/ 40 w 72"/>
                  <a:gd name="T1" fmla="*/ 0 h 146"/>
                  <a:gd name="T2" fmla="*/ 37 w 72"/>
                  <a:gd name="T3" fmla="*/ 0 h 146"/>
                  <a:gd name="T4" fmla="*/ 37 w 72"/>
                  <a:gd name="T5" fmla="*/ 0 h 146"/>
                  <a:gd name="T6" fmla="*/ 37 w 72"/>
                  <a:gd name="T7" fmla="*/ 0 h 146"/>
                  <a:gd name="T8" fmla="*/ 35 w 72"/>
                  <a:gd name="T9" fmla="*/ 0 h 146"/>
                  <a:gd name="T10" fmla="*/ 35 w 72"/>
                  <a:gd name="T11" fmla="*/ 0 h 146"/>
                  <a:gd name="T12" fmla="*/ 33 w 72"/>
                  <a:gd name="T13" fmla="*/ 0 h 146"/>
                  <a:gd name="T14" fmla="*/ 30 w 72"/>
                  <a:gd name="T15" fmla="*/ 0 h 146"/>
                  <a:gd name="T16" fmla="*/ 28 w 72"/>
                  <a:gd name="T17" fmla="*/ 0 h 146"/>
                  <a:gd name="T18" fmla="*/ 26 w 72"/>
                  <a:gd name="T19" fmla="*/ 0 h 146"/>
                  <a:gd name="T20" fmla="*/ 23 w 72"/>
                  <a:gd name="T21" fmla="*/ 2 h 146"/>
                  <a:gd name="T22" fmla="*/ 21 w 72"/>
                  <a:gd name="T23" fmla="*/ 2 h 146"/>
                  <a:gd name="T24" fmla="*/ 19 w 72"/>
                  <a:gd name="T25" fmla="*/ 2 h 146"/>
                  <a:gd name="T26" fmla="*/ 17 w 72"/>
                  <a:gd name="T27" fmla="*/ 2 h 146"/>
                  <a:gd name="T28" fmla="*/ 14 w 72"/>
                  <a:gd name="T29" fmla="*/ 4 h 146"/>
                  <a:gd name="T30" fmla="*/ 12 w 72"/>
                  <a:gd name="T31" fmla="*/ 4 h 146"/>
                  <a:gd name="T32" fmla="*/ 10 w 72"/>
                  <a:gd name="T33" fmla="*/ 4 h 146"/>
                  <a:gd name="T34" fmla="*/ 7 w 72"/>
                  <a:gd name="T35" fmla="*/ 7 h 146"/>
                  <a:gd name="T36" fmla="*/ 7 w 72"/>
                  <a:gd name="T37" fmla="*/ 7 h 146"/>
                  <a:gd name="T38" fmla="*/ 5 w 72"/>
                  <a:gd name="T39" fmla="*/ 7 h 146"/>
                  <a:gd name="T40" fmla="*/ 3 w 72"/>
                  <a:gd name="T41" fmla="*/ 7 h 146"/>
                  <a:gd name="T42" fmla="*/ 3 w 72"/>
                  <a:gd name="T43" fmla="*/ 9 h 146"/>
                  <a:gd name="T44" fmla="*/ 3 w 72"/>
                  <a:gd name="T45" fmla="*/ 9 h 146"/>
                  <a:gd name="T46" fmla="*/ 3 w 72"/>
                  <a:gd name="T47" fmla="*/ 9 h 146"/>
                  <a:gd name="T48" fmla="*/ 0 w 72"/>
                  <a:gd name="T49" fmla="*/ 9 h 146"/>
                  <a:gd name="T50" fmla="*/ 35 w 72"/>
                  <a:gd name="T51" fmla="*/ 143 h 146"/>
                  <a:gd name="T52" fmla="*/ 35 w 72"/>
                  <a:gd name="T53" fmla="*/ 143 h 146"/>
                  <a:gd name="T54" fmla="*/ 37 w 72"/>
                  <a:gd name="T55" fmla="*/ 143 h 146"/>
                  <a:gd name="T56" fmla="*/ 37 w 72"/>
                  <a:gd name="T57" fmla="*/ 143 h 146"/>
                  <a:gd name="T58" fmla="*/ 37 w 72"/>
                  <a:gd name="T59" fmla="*/ 143 h 146"/>
                  <a:gd name="T60" fmla="*/ 40 w 72"/>
                  <a:gd name="T61" fmla="*/ 141 h 146"/>
                  <a:gd name="T62" fmla="*/ 42 w 72"/>
                  <a:gd name="T63" fmla="*/ 141 h 146"/>
                  <a:gd name="T64" fmla="*/ 44 w 72"/>
                  <a:gd name="T65" fmla="*/ 141 h 146"/>
                  <a:gd name="T66" fmla="*/ 44 w 72"/>
                  <a:gd name="T67" fmla="*/ 141 h 146"/>
                  <a:gd name="T68" fmla="*/ 47 w 72"/>
                  <a:gd name="T69" fmla="*/ 139 h 146"/>
                  <a:gd name="T70" fmla="*/ 49 w 72"/>
                  <a:gd name="T71" fmla="*/ 139 h 146"/>
                  <a:gd name="T72" fmla="*/ 51 w 72"/>
                  <a:gd name="T73" fmla="*/ 139 h 146"/>
                  <a:gd name="T74" fmla="*/ 54 w 72"/>
                  <a:gd name="T75" fmla="*/ 139 h 146"/>
                  <a:gd name="T76" fmla="*/ 56 w 72"/>
                  <a:gd name="T77" fmla="*/ 136 h 146"/>
                  <a:gd name="T78" fmla="*/ 58 w 72"/>
                  <a:gd name="T79" fmla="*/ 136 h 146"/>
                  <a:gd name="T80" fmla="*/ 61 w 72"/>
                  <a:gd name="T81" fmla="*/ 136 h 146"/>
                  <a:gd name="T82" fmla="*/ 63 w 72"/>
                  <a:gd name="T83" fmla="*/ 136 h 146"/>
                  <a:gd name="T84" fmla="*/ 65 w 72"/>
                  <a:gd name="T85" fmla="*/ 136 h 146"/>
                  <a:gd name="T86" fmla="*/ 68 w 72"/>
                  <a:gd name="T87" fmla="*/ 134 h 146"/>
                  <a:gd name="T88" fmla="*/ 70 w 72"/>
                  <a:gd name="T89" fmla="*/ 134 h 146"/>
                  <a:gd name="T90" fmla="*/ 70 w 72"/>
                  <a:gd name="T91" fmla="*/ 134 h 146"/>
                  <a:gd name="T92" fmla="*/ 72 w 72"/>
                  <a:gd name="T93" fmla="*/ 134 h 146"/>
                  <a:gd name="T94" fmla="*/ 72 w 72"/>
                  <a:gd name="T95" fmla="*/ 134 h 146"/>
                  <a:gd name="T96" fmla="*/ 72 w 72"/>
                  <a:gd name="T97" fmla="*/ 134 h 146"/>
                  <a:gd name="T98" fmla="*/ 72 w 72"/>
                  <a:gd name="T99" fmla="*/ 13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146">
                    <a:moveTo>
                      <a:pt x="40" y="0"/>
                    </a:moveTo>
                    <a:lnTo>
                      <a:pt x="40" y="0"/>
                    </a:lnTo>
                    <a:lnTo>
                      <a:pt x="37" y="0"/>
                    </a:lnTo>
                    <a:lnTo>
                      <a:pt x="37" y="0"/>
                    </a:lnTo>
                    <a:lnTo>
                      <a:pt x="37" y="0"/>
                    </a:lnTo>
                    <a:lnTo>
                      <a:pt x="37" y="0"/>
                    </a:lnTo>
                    <a:lnTo>
                      <a:pt x="37" y="0"/>
                    </a:lnTo>
                    <a:lnTo>
                      <a:pt x="37" y="0"/>
                    </a:lnTo>
                    <a:lnTo>
                      <a:pt x="35" y="0"/>
                    </a:lnTo>
                    <a:lnTo>
                      <a:pt x="35" y="0"/>
                    </a:lnTo>
                    <a:lnTo>
                      <a:pt x="35" y="0"/>
                    </a:lnTo>
                    <a:lnTo>
                      <a:pt x="35" y="0"/>
                    </a:lnTo>
                    <a:lnTo>
                      <a:pt x="33" y="0"/>
                    </a:lnTo>
                    <a:lnTo>
                      <a:pt x="33" y="0"/>
                    </a:lnTo>
                    <a:lnTo>
                      <a:pt x="30" y="0"/>
                    </a:lnTo>
                    <a:lnTo>
                      <a:pt x="30" y="0"/>
                    </a:lnTo>
                    <a:lnTo>
                      <a:pt x="28" y="0"/>
                    </a:lnTo>
                    <a:lnTo>
                      <a:pt x="28" y="0"/>
                    </a:lnTo>
                    <a:lnTo>
                      <a:pt x="28" y="0"/>
                    </a:lnTo>
                    <a:lnTo>
                      <a:pt x="26" y="0"/>
                    </a:lnTo>
                    <a:lnTo>
                      <a:pt x="26" y="2"/>
                    </a:lnTo>
                    <a:lnTo>
                      <a:pt x="23" y="2"/>
                    </a:lnTo>
                    <a:lnTo>
                      <a:pt x="23" y="2"/>
                    </a:lnTo>
                    <a:lnTo>
                      <a:pt x="21" y="2"/>
                    </a:lnTo>
                    <a:lnTo>
                      <a:pt x="21" y="2"/>
                    </a:lnTo>
                    <a:lnTo>
                      <a:pt x="19" y="2"/>
                    </a:lnTo>
                    <a:lnTo>
                      <a:pt x="19" y="2"/>
                    </a:lnTo>
                    <a:lnTo>
                      <a:pt x="17" y="2"/>
                    </a:lnTo>
                    <a:lnTo>
                      <a:pt x="17" y="4"/>
                    </a:lnTo>
                    <a:lnTo>
                      <a:pt x="14" y="4"/>
                    </a:lnTo>
                    <a:lnTo>
                      <a:pt x="14" y="4"/>
                    </a:lnTo>
                    <a:lnTo>
                      <a:pt x="12" y="4"/>
                    </a:lnTo>
                    <a:lnTo>
                      <a:pt x="12" y="4"/>
                    </a:lnTo>
                    <a:lnTo>
                      <a:pt x="10" y="4"/>
                    </a:lnTo>
                    <a:lnTo>
                      <a:pt x="10" y="4"/>
                    </a:lnTo>
                    <a:lnTo>
                      <a:pt x="7" y="7"/>
                    </a:lnTo>
                    <a:lnTo>
                      <a:pt x="7" y="7"/>
                    </a:lnTo>
                    <a:lnTo>
                      <a:pt x="7" y="7"/>
                    </a:lnTo>
                    <a:lnTo>
                      <a:pt x="5" y="7"/>
                    </a:lnTo>
                    <a:lnTo>
                      <a:pt x="5" y="7"/>
                    </a:lnTo>
                    <a:lnTo>
                      <a:pt x="5" y="7"/>
                    </a:lnTo>
                    <a:lnTo>
                      <a:pt x="3" y="7"/>
                    </a:lnTo>
                    <a:lnTo>
                      <a:pt x="3" y="9"/>
                    </a:lnTo>
                    <a:lnTo>
                      <a:pt x="3" y="9"/>
                    </a:lnTo>
                    <a:lnTo>
                      <a:pt x="3" y="9"/>
                    </a:lnTo>
                    <a:lnTo>
                      <a:pt x="3" y="9"/>
                    </a:lnTo>
                    <a:lnTo>
                      <a:pt x="3" y="9"/>
                    </a:lnTo>
                    <a:lnTo>
                      <a:pt x="3" y="9"/>
                    </a:lnTo>
                    <a:lnTo>
                      <a:pt x="0" y="9"/>
                    </a:lnTo>
                    <a:lnTo>
                      <a:pt x="0" y="9"/>
                    </a:lnTo>
                    <a:lnTo>
                      <a:pt x="35" y="146"/>
                    </a:lnTo>
                    <a:lnTo>
                      <a:pt x="35" y="143"/>
                    </a:lnTo>
                    <a:lnTo>
                      <a:pt x="35" y="143"/>
                    </a:lnTo>
                    <a:lnTo>
                      <a:pt x="35" y="143"/>
                    </a:lnTo>
                    <a:lnTo>
                      <a:pt x="35" y="143"/>
                    </a:lnTo>
                    <a:lnTo>
                      <a:pt x="37" y="143"/>
                    </a:lnTo>
                    <a:lnTo>
                      <a:pt x="37" y="143"/>
                    </a:lnTo>
                    <a:lnTo>
                      <a:pt x="37" y="143"/>
                    </a:lnTo>
                    <a:lnTo>
                      <a:pt x="37" y="143"/>
                    </a:lnTo>
                    <a:lnTo>
                      <a:pt x="37" y="143"/>
                    </a:lnTo>
                    <a:lnTo>
                      <a:pt x="40" y="143"/>
                    </a:lnTo>
                    <a:lnTo>
                      <a:pt x="40" y="141"/>
                    </a:lnTo>
                    <a:lnTo>
                      <a:pt x="40" y="141"/>
                    </a:lnTo>
                    <a:lnTo>
                      <a:pt x="42" y="141"/>
                    </a:lnTo>
                    <a:lnTo>
                      <a:pt x="42" y="141"/>
                    </a:lnTo>
                    <a:lnTo>
                      <a:pt x="44" y="141"/>
                    </a:lnTo>
                    <a:lnTo>
                      <a:pt x="44" y="141"/>
                    </a:lnTo>
                    <a:lnTo>
                      <a:pt x="44" y="141"/>
                    </a:lnTo>
                    <a:lnTo>
                      <a:pt x="47" y="141"/>
                    </a:lnTo>
                    <a:lnTo>
                      <a:pt x="47" y="139"/>
                    </a:lnTo>
                    <a:lnTo>
                      <a:pt x="49" y="139"/>
                    </a:lnTo>
                    <a:lnTo>
                      <a:pt x="49" y="139"/>
                    </a:lnTo>
                    <a:lnTo>
                      <a:pt x="51" y="139"/>
                    </a:lnTo>
                    <a:lnTo>
                      <a:pt x="51" y="139"/>
                    </a:lnTo>
                    <a:lnTo>
                      <a:pt x="54" y="139"/>
                    </a:lnTo>
                    <a:lnTo>
                      <a:pt x="54" y="139"/>
                    </a:lnTo>
                    <a:lnTo>
                      <a:pt x="56" y="136"/>
                    </a:lnTo>
                    <a:lnTo>
                      <a:pt x="56" y="136"/>
                    </a:lnTo>
                    <a:lnTo>
                      <a:pt x="58" y="136"/>
                    </a:lnTo>
                    <a:lnTo>
                      <a:pt x="58" y="136"/>
                    </a:lnTo>
                    <a:lnTo>
                      <a:pt x="61" y="136"/>
                    </a:lnTo>
                    <a:lnTo>
                      <a:pt x="61" y="136"/>
                    </a:lnTo>
                    <a:lnTo>
                      <a:pt x="63" y="136"/>
                    </a:lnTo>
                    <a:lnTo>
                      <a:pt x="63" y="136"/>
                    </a:lnTo>
                    <a:lnTo>
                      <a:pt x="65" y="136"/>
                    </a:lnTo>
                    <a:lnTo>
                      <a:pt x="65" y="136"/>
                    </a:lnTo>
                    <a:lnTo>
                      <a:pt x="68" y="134"/>
                    </a:lnTo>
                    <a:lnTo>
                      <a:pt x="68" y="134"/>
                    </a:lnTo>
                    <a:lnTo>
                      <a:pt x="68" y="134"/>
                    </a:lnTo>
                    <a:lnTo>
                      <a:pt x="70" y="134"/>
                    </a:lnTo>
                    <a:lnTo>
                      <a:pt x="70" y="134"/>
                    </a:lnTo>
                    <a:lnTo>
                      <a:pt x="70" y="134"/>
                    </a:lnTo>
                    <a:lnTo>
                      <a:pt x="70" y="134"/>
                    </a:lnTo>
                    <a:lnTo>
                      <a:pt x="72" y="134"/>
                    </a:lnTo>
                    <a:lnTo>
                      <a:pt x="72" y="134"/>
                    </a:lnTo>
                    <a:lnTo>
                      <a:pt x="72" y="134"/>
                    </a:lnTo>
                    <a:lnTo>
                      <a:pt x="72" y="134"/>
                    </a:lnTo>
                    <a:lnTo>
                      <a:pt x="72" y="134"/>
                    </a:lnTo>
                    <a:lnTo>
                      <a:pt x="72" y="134"/>
                    </a:lnTo>
                    <a:lnTo>
                      <a:pt x="72" y="134"/>
                    </a:lnTo>
                    <a:lnTo>
                      <a:pt x="40" y="0"/>
                    </a:lnTo>
                    <a:close/>
                  </a:path>
                </a:pathLst>
              </a:custGeom>
              <a:solidFill>
                <a:srgbClr val="808080"/>
              </a:solidFill>
              <a:ln w="0">
                <a:solidFill>
                  <a:srgbClr val="FFFFFF"/>
                </a:solidFill>
                <a:prstDash val="solid"/>
                <a:round/>
                <a:headEnd/>
                <a:tailEnd/>
              </a:ln>
            </p:spPr>
            <p:txBody>
              <a:bodyPr/>
              <a:lstStyle/>
              <a:p>
                <a:endParaRPr lang="en-US"/>
              </a:p>
            </p:txBody>
          </p:sp>
          <p:sp>
            <p:nvSpPr>
              <p:cNvPr id="25" name="Freeform 33">
                <a:extLst>
                  <a:ext uri="{FF2B5EF4-FFF2-40B4-BE49-F238E27FC236}">
                    <a16:creationId xmlns:a16="http://schemas.microsoft.com/office/drawing/2014/main" id="{056C3D72-FBCC-060E-857E-8CF3A7D046B3}"/>
                  </a:ext>
                </a:extLst>
              </p:cNvPr>
              <p:cNvSpPr>
                <a:spLocks/>
              </p:cNvSpPr>
              <p:nvPr/>
            </p:nvSpPr>
            <p:spPr bwMode="auto">
              <a:xfrm>
                <a:off x="2519" y="1984"/>
                <a:ext cx="146" cy="165"/>
              </a:xfrm>
              <a:custGeom>
                <a:avLst/>
                <a:gdLst>
                  <a:gd name="T0" fmla="*/ 114 w 146"/>
                  <a:gd name="T1" fmla="*/ 162 h 165"/>
                  <a:gd name="T2" fmla="*/ 116 w 146"/>
                  <a:gd name="T3" fmla="*/ 162 h 165"/>
                  <a:gd name="T4" fmla="*/ 116 w 146"/>
                  <a:gd name="T5" fmla="*/ 165 h 165"/>
                  <a:gd name="T6" fmla="*/ 118 w 146"/>
                  <a:gd name="T7" fmla="*/ 165 h 165"/>
                  <a:gd name="T8" fmla="*/ 120 w 146"/>
                  <a:gd name="T9" fmla="*/ 165 h 165"/>
                  <a:gd name="T10" fmla="*/ 123 w 146"/>
                  <a:gd name="T11" fmla="*/ 165 h 165"/>
                  <a:gd name="T12" fmla="*/ 125 w 146"/>
                  <a:gd name="T13" fmla="*/ 165 h 165"/>
                  <a:gd name="T14" fmla="*/ 127 w 146"/>
                  <a:gd name="T15" fmla="*/ 165 h 165"/>
                  <a:gd name="T16" fmla="*/ 130 w 146"/>
                  <a:gd name="T17" fmla="*/ 165 h 165"/>
                  <a:gd name="T18" fmla="*/ 130 w 146"/>
                  <a:gd name="T19" fmla="*/ 162 h 165"/>
                  <a:gd name="T20" fmla="*/ 132 w 146"/>
                  <a:gd name="T21" fmla="*/ 162 h 165"/>
                  <a:gd name="T22" fmla="*/ 134 w 146"/>
                  <a:gd name="T23" fmla="*/ 160 h 165"/>
                  <a:gd name="T24" fmla="*/ 137 w 146"/>
                  <a:gd name="T25" fmla="*/ 160 h 165"/>
                  <a:gd name="T26" fmla="*/ 139 w 146"/>
                  <a:gd name="T27" fmla="*/ 158 h 165"/>
                  <a:gd name="T28" fmla="*/ 141 w 146"/>
                  <a:gd name="T29" fmla="*/ 155 h 165"/>
                  <a:gd name="T30" fmla="*/ 141 w 146"/>
                  <a:gd name="T31" fmla="*/ 153 h 165"/>
                  <a:gd name="T32" fmla="*/ 144 w 146"/>
                  <a:gd name="T33" fmla="*/ 151 h 165"/>
                  <a:gd name="T34" fmla="*/ 144 w 146"/>
                  <a:gd name="T35" fmla="*/ 149 h 165"/>
                  <a:gd name="T36" fmla="*/ 144 w 146"/>
                  <a:gd name="T37" fmla="*/ 149 h 165"/>
                  <a:gd name="T38" fmla="*/ 146 w 146"/>
                  <a:gd name="T39" fmla="*/ 146 h 165"/>
                  <a:gd name="T40" fmla="*/ 146 w 146"/>
                  <a:gd name="T41" fmla="*/ 144 h 165"/>
                  <a:gd name="T42" fmla="*/ 146 w 146"/>
                  <a:gd name="T43" fmla="*/ 142 h 165"/>
                  <a:gd name="T44" fmla="*/ 144 w 146"/>
                  <a:gd name="T45" fmla="*/ 139 h 165"/>
                  <a:gd name="T46" fmla="*/ 144 w 146"/>
                  <a:gd name="T47" fmla="*/ 139 h 165"/>
                  <a:gd name="T48" fmla="*/ 144 w 146"/>
                  <a:gd name="T49" fmla="*/ 137 h 165"/>
                  <a:gd name="T50" fmla="*/ 32 w 146"/>
                  <a:gd name="T51" fmla="*/ 0 h 165"/>
                  <a:gd name="T52" fmla="*/ 32 w 146"/>
                  <a:gd name="T53" fmla="*/ 3 h 165"/>
                  <a:gd name="T54" fmla="*/ 32 w 146"/>
                  <a:gd name="T55" fmla="*/ 5 h 165"/>
                  <a:gd name="T56" fmla="*/ 32 w 146"/>
                  <a:gd name="T57" fmla="*/ 7 h 165"/>
                  <a:gd name="T58" fmla="*/ 32 w 146"/>
                  <a:gd name="T59" fmla="*/ 7 h 165"/>
                  <a:gd name="T60" fmla="*/ 32 w 146"/>
                  <a:gd name="T61" fmla="*/ 10 h 165"/>
                  <a:gd name="T62" fmla="*/ 32 w 146"/>
                  <a:gd name="T63" fmla="*/ 12 h 165"/>
                  <a:gd name="T64" fmla="*/ 32 w 146"/>
                  <a:gd name="T65" fmla="*/ 14 h 165"/>
                  <a:gd name="T66" fmla="*/ 30 w 146"/>
                  <a:gd name="T67" fmla="*/ 16 h 165"/>
                  <a:gd name="T68" fmla="*/ 30 w 146"/>
                  <a:gd name="T69" fmla="*/ 19 h 165"/>
                  <a:gd name="T70" fmla="*/ 28 w 146"/>
                  <a:gd name="T71" fmla="*/ 21 h 165"/>
                  <a:gd name="T72" fmla="*/ 25 w 146"/>
                  <a:gd name="T73" fmla="*/ 21 h 165"/>
                  <a:gd name="T74" fmla="*/ 23 w 146"/>
                  <a:gd name="T75" fmla="*/ 23 h 165"/>
                  <a:gd name="T76" fmla="*/ 21 w 146"/>
                  <a:gd name="T77" fmla="*/ 26 h 165"/>
                  <a:gd name="T78" fmla="*/ 21 w 146"/>
                  <a:gd name="T79" fmla="*/ 26 h 165"/>
                  <a:gd name="T80" fmla="*/ 18 w 146"/>
                  <a:gd name="T81" fmla="*/ 28 h 165"/>
                  <a:gd name="T82" fmla="*/ 16 w 146"/>
                  <a:gd name="T83" fmla="*/ 28 h 165"/>
                  <a:gd name="T84" fmla="*/ 14 w 146"/>
                  <a:gd name="T85" fmla="*/ 28 h 165"/>
                  <a:gd name="T86" fmla="*/ 12 w 146"/>
                  <a:gd name="T87" fmla="*/ 28 h 165"/>
                  <a:gd name="T88" fmla="*/ 9 w 146"/>
                  <a:gd name="T89" fmla="*/ 28 h 165"/>
                  <a:gd name="T90" fmla="*/ 7 w 146"/>
                  <a:gd name="T91" fmla="*/ 28 h 165"/>
                  <a:gd name="T92" fmla="*/ 5 w 146"/>
                  <a:gd name="T93" fmla="*/ 28 h 165"/>
                  <a:gd name="T94" fmla="*/ 5 w 146"/>
                  <a:gd name="T95" fmla="*/ 28 h 165"/>
                  <a:gd name="T96" fmla="*/ 2 w 146"/>
                  <a:gd name="T97" fmla="*/ 26 h 165"/>
                  <a:gd name="T98" fmla="*/ 0 w 146"/>
                  <a:gd name="T99" fmla="*/ 2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165">
                    <a:moveTo>
                      <a:pt x="114" y="162"/>
                    </a:moveTo>
                    <a:lnTo>
                      <a:pt x="114" y="162"/>
                    </a:lnTo>
                    <a:lnTo>
                      <a:pt x="114" y="162"/>
                    </a:lnTo>
                    <a:lnTo>
                      <a:pt x="116" y="162"/>
                    </a:lnTo>
                    <a:lnTo>
                      <a:pt x="116" y="165"/>
                    </a:lnTo>
                    <a:lnTo>
                      <a:pt x="116" y="165"/>
                    </a:lnTo>
                    <a:lnTo>
                      <a:pt x="118" y="165"/>
                    </a:lnTo>
                    <a:lnTo>
                      <a:pt x="118" y="165"/>
                    </a:lnTo>
                    <a:lnTo>
                      <a:pt x="118" y="165"/>
                    </a:lnTo>
                    <a:lnTo>
                      <a:pt x="120" y="165"/>
                    </a:lnTo>
                    <a:lnTo>
                      <a:pt x="120" y="165"/>
                    </a:lnTo>
                    <a:lnTo>
                      <a:pt x="123" y="165"/>
                    </a:lnTo>
                    <a:lnTo>
                      <a:pt x="123" y="165"/>
                    </a:lnTo>
                    <a:lnTo>
                      <a:pt x="125" y="165"/>
                    </a:lnTo>
                    <a:lnTo>
                      <a:pt x="125" y="165"/>
                    </a:lnTo>
                    <a:lnTo>
                      <a:pt x="127" y="165"/>
                    </a:lnTo>
                    <a:lnTo>
                      <a:pt x="127" y="165"/>
                    </a:lnTo>
                    <a:lnTo>
                      <a:pt x="130" y="165"/>
                    </a:lnTo>
                    <a:lnTo>
                      <a:pt x="130" y="162"/>
                    </a:lnTo>
                    <a:lnTo>
                      <a:pt x="130" y="162"/>
                    </a:lnTo>
                    <a:lnTo>
                      <a:pt x="132" y="162"/>
                    </a:lnTo>
                    <a:lnTo>
                      <a:pt x="132" y="162"/>
                    </a:lnTo>
                    <a:lnTo>
                      <a:pt x="134" y="162"/>
                    </a:lnTo>
                    <a:lnTo>
                      <a:pt x="134" y="160"/>
                    </a:lnTo>
                    <a:lnTo>
                      <a:pt x="137" y="160"/>
                    </a:lnTo>
                    <a:lnTo>
                      <a:pt x="137" y="160"/>
                    </a:lnTo>
                    <a:lnTo>
                      <a:pt x="139" y="158"/>
                    </a:lnTo>
                    <a:lnTo>
                      <a:pt x="139" y="158"/>
                    </a:lnTo>
                    <a:lnTo>
                      <a:pt x="139" y="155"/>
                    </a:lnTo>
                    <a:lnTo>
                      <a:pt x="141" y="155"/>
                    </a:lnTo>
                    <a:lnTo>
                      <a:pt x="141" y="155"/>
                    </a:lnTo>
                    <a:lnTo>
                      <a:pt x="141" y="153"/>
                    </a:lnTo>
                    <a:lnTo>
                      <a:pt x="141" y="153"/>
                    </a:lnTo>
                    <a:lnTo>
                      <a:pt x="144" y="151"/>
                    </a:lnTo>
                    <a:lnTo>
                      <a:pt x="144" y="151"/>
                    </a:lnTo>
                    <a:lnTo>
                      <a:pt x="144" y="149"/>
                    </a:lnTo>
                    <a:lnTo>
                      <a:pt x="144" y="149"/>
                    </a:lnTo>
                    <a:lnTo>
                      <a:pt x="144" y="149"/>
                    </a:lnTo>
                    <a:lnTo>
                      <a:pt x="146" y="146"/>
                    </a:lnTo>
                    <a:lnTo>
                      <a:pt x="146" y="146"/>
                    </a:lnTo>
                    <a:lnTo>
                      <a:pt x="146" y="144"/>
                    </a:lnTo>
                    <a:lnTo>
                      <a:pt x="146" y="144"/>
                    </a:lnTo>
                    <a:lnTo>
                      <a:pt x="146" y="142"/>
                    </a:lnTo>
                    <a:lnTo>
                      <a:pt x="146" y="142"/>
                    </a:lnTo>
                    <a:lnTo>
                      <a:pt x="146" y="142"/>
                    </a:lnTo>
                    <a:lnTo>
                      <a:pt x="144" y="139"/>
                    </a:lnTo>
                    <a:lnTo>
                      <a:pt x="144" y="139"/>
                    </a:lnTo>
                    <a:lnTo>
                      <a:pt x="144" y="139"/>
                    </a:lnTo>
                    <a:lnTo>
                      <a:pt x="144" y="137"/>
                    </a:lnTo>
                    <a:lnTo>
                      <a:pt x="144" y="137"/>
                    </a:lnTo>
                    <a:lnTo>
                      <a:pt x="32" y="0"/>
                    </a:lnTo>
                    <a:lnTo>
                      <a:pt x="32" y="0"/>
                    </a:lnTo>
                    <a:lnTo>
                      <a:pt x="32" y="3"/>
                    </a:lnTo>
                    <a:lnTo>
                      <a:pt x="32" y="3"/>
                    </a:lnTo>
                    <a:lnTo>
                      <a:pt x="32" y="3"/>
                    </a:lnTo>
                    <a:lnTo>
                      <a:pt x="32" y="5"/>
                    </a:lnTo>
                    <a:lnTo>
                      <a:pt x="32" y="5"/>
                    </a:lnTo>
                    <a:lnTo>
                      <a:pt x="32" y="7"/>
                    </a:lnTo>
                    <a:lnTo>
                      <a:pt x="32" y="7"/>
                    </a:lnTo>
                    <a:lnTo>
                      <a:pt x="32" y="7"/>
                    </a:lnTo>
                    <a:lnTo>
                      <a:pt x="32" y="10"/>
                    </a:lnTo>
                    <a:lnTo>
                      <a:pt x="32" y="10"/>
                    </a:lnTo>
                    <a:lnTo>
                      <a:pt x="32" y="12"/>
                    </a:lnTo>
                    <a:lnTo>
                      <a:pt x="32" y="12"/>
                    </a:lnTo>
                    <a:lnTo>
                      <a:pt x="32" y="14"/>
                    </a:lnTo>
                    <a:lnTo>
                      <a:pt x="32" y="14"/>
                    </a:lnTo>
                    <a:lnTo>
                      <a:pt x="30" y="16"/>
                    </a:lnTo>
                    <a:lnTo>
                      <a:pt x="30" y="16"/>
                    </a:lnTo>
                    <a:lnTo>
                      <a:pt x="30" y="16"/>
                    </a:lnTo>
                    <a:lnTo>
                      <a:pt x="30" y="19"/>
                    </a:lnTo>
                    <a:lnTo>
                      <a:pt x="28" y="19"/>
                    </a:lnTo>
                    <a:lnTo>
                      <a:pt x="28" y="21"/>
                    </a:lnTo>
                    <a:lnTo>
                      <a:pt x="28" y="21"/>
                    </a:lnTo>
                    <a:lnTo>
                      <a:pt x="25" y="21"/>
                    </a:lnTo>
                    <a:lnTo>
                      <a:pt x="25" y="23"/>
                    </a:lnTo>
                    <a:lnTo>
                      <a:pt x="23" y="23"/>
                    </a:lnTo>
                    <a:lnTo>
                      <a:pt x="23" y="23"/>
                    </a:lnTo>
                    <a:lnTo>
                      <a:pt x="21" y="26"/>
                    </a:lnTo>
                    <a:lnTo>
                      <a:pt x="21" y="26"/>
                    </a:lnTo>
                    <a:lnTo>
                      <a:pt x="21" y="26"/>
                    </a:lnTo>
                    <a:lnTo>
                      <a:pt x="18" y="28"/>
                    </a:lnTo>
                    <a:lnTo>
                      <a:pt x="18" y="28"/>
                    </a:lnTo>
                    <a:lnTo>
                      <a:pt x="16" y="28"/>
                    </a:lnTo>
                    <a:lnTo>
                      <a:pt x="16" y="28"/>
                    </a:lnTo>
                    <a:lnTo>
                      <a:pt x="14" y="28"/>
                    </a:lnTo>
                    <a:lnTo>
                      <a:pt x="14" y="28"/>
                    </a:lnTo>
                    <a:lnTo>
                      <a:pt x="12" y="28"/>
                    </a:lnTo>
                    <a:lnTo>
                      <a:pt x="12" y="28"/>
                    </a:lnTo>
                    <a:lnTo>
                      <a:pt x="9" y="28"/>
                    </a:lnTo>
                    <a:lnTo>
                      <a:pt x="9" y="28"/>
                    </a:lnTo>
                    <a:lnTo>
                      <a:pt x="7" y="28"/>
                    </a:lnTo>
                    <a:lnTo>
                      <a:pt x="7" y="28"/>
                    </a:lnTo>
                    <a:lnTo>
                      <a:pt x="7" y="28"/>
                    </a:lnTo>
                    <a:lnTo>
                      <a:pt x="5" y="28"/>
                    </a:lnTo>
                    <a:lnTo>
                      <a:pt x="5" y="28"/>
                    </a:lnTo>
                    <a:lnTo>
                      <a:pt x="5" y="28"/>
                    </a:lnTo>
                    <a:lnTo>
                      <a:pt x="2" y="28"/>
                    </a:lnTo>
                    <a:lnTo>
                      <a:pt x="2" y="26"/>
                    </a:lnTo>
                    <a:lnTo>
                      <a:pt x="2" y="26"/>
                    </a:lnTo>
                    <a:lnTo>
                      <a:pt x="0" y="26"/>
                    </a:lnTo>
                    <a:lnTo>
                      <a:pt x="114" y="162"/>
                    </a:lnTo>
                    <a:close/>
                  </a:path>
                </a:pathLst>
              </a:custGeom>
              <a:solidFill>
                <a:srgbClr val="808080"/>
              </a:solidFill>
              <a:ln w="0">
                <a:solidFill>
                  <a:srgbClr val="FFFFFF"/>
                </a:solidFill>
                <a:prstDash val="solid"/>
                <a:round/>
                <a:headEnd/>
                <a:tailEnd/>
              </a:ln>
            </p:spPr>
            <p:txBody>
              <a:bodyPr/>
              <a:lstStyle/>
              <a:p>
                <a:endParaRPr lang="en-US"/>
              </a:p>
            </p:txBody>
          </p:sp>
          <p:sp>
            <p:nvSpPr>
              <p:cNvPr id="26" name="Oval 34">
                <a:extLst>
                  <a:ext uri="{FF2B5EF4-FFF2-40B4-BE49-F238E27FC236}">
                    <a16:creationId xmlns:a16="http://schemas.microsoft.com/office/drawing/2014/main" id="{1F1B22DD-379A-CCA4-A8DF-A0B12484919D}"/>
                  </a:ext>
                </a:extLst>
              </p:cNvPr>
              <p:cNvSpPr>
                <a:spLocks noChangeArrowheads="1"/>
              </p:cNvSpPr>
              <p:nvPr/>
            </p:nvSpPr>
            <p:spPr bwMode="auto">
              <a:xfrm>
                <a:off x="2442" y="1546"/>
                <a:ext cx="109" cy="109"/>
              </a:xfrm>
              <a:prstGeom prst="ellipse">
                <a:avLst/>
              </a:prstGeom>
              <a:solidFill>
                <a:srgbClr val="0000FF"/>
              </a:solidFill>
              <a:ln w="1270">
                <a:solidFill>
                  <a:srgbClr val="0000FF"/>
                </a:solidFill>
                <a:round/>
                <a:headEnd/>
                <a:tailEnd/>
              </a:ln>
            </p:spPr>
            <p:txBody>
              <a:bodyPr/>
              <a:lstStyle/>
              <a:p>
                <a:endParaRPr lang="en-US"/>
              </a:p>
            </p:txBody>
          </p:sp>
          <p:sp>
            <p:nvSpPr>
              <p:cNvPr id="27" name="Freeform 35">
                <a:extLst>
                  <a:ext uri="{FF2B5EF4-FFF2-40B4-BE49-F238E27FC236}">
                    <a16:creationId xmlns:a16="http://schemas.microsoft.com/office/drawing/2014/main" id="{D876BE87-076A-79C6-94E0-B87478107498}"/>
                  </a:ext>
                </a:extLst>
              </p:cNvPr>
              <p:cNvSpPr>
                <a:spLocks/>
              </p:cNvSpPr>
              <p:nvPr/>
            </p:nvSpPr>
            <p:spPr bwMode="auto">
              <a:xfrm>
                <a:off x="2470" y="1630"/>
                <a:ext cx="47" cy="231"/>
              </a:xfrm>
              <a:custGeom>
                <a:avLst/>
                <a:gdLst>
                  <a:gd name="T0" fmla="*/ 47 w 47"/>
                  <a:gd name="T1" fmla="*/ 11 h 231"/>
                  <a:gd name="T2" fmla="*/ 47 w 47"/>
                  <a:gd name="T3" fmla="*/ 9 h 231"/>
                  <a:gd name="T4" fmla="*/ 47 w 47"/>
                  <a:gd name="T5" fmla="*/ 7 h 231"/>
                  <a:gd name="T6" fmla="*/ 44 w 47"/>
                  <a:gd name="T7" fmla="*/ 7 h 231"/>
                  <a:gd name="T8" fmla="*/ 44 w 47"/>
                  <a:gd name="T9" fmla="*/ 4 h 231"/>
                  <a:gd name="T10" fmla="*/ 42 w 47"/>
                  <a:gd name="T11" fmla="*/ 4 h 231"/>
                  <a:gd name="T12" fmla="*/ 40 w 47"/>
                  <a:gd name="T13" fmla="*/ 2 h 231"/>
                  <a:gd name="T14" fmla="*/ 40 w 47"/>
                  <a:gd name="T15" fmla="*/ 2 h 231"/>
                  <a:gd name="T16" fmla="*/ 37 w 47"/>
                  <a:gd name="T17" fmla="*/ 0 h 231"/>
                  <a:gd name="T18" fmla="*/ 35 w 47"/>
                  <a:gd name="T19" fmla="*/ 0 h 231"/>
                  <a:gd name="T20" fmla="*/ 33 w 47"/>
                  <a:gd name="T21" fmla="*/ 0 h 231"/>
                  <a:gd name="T22" fmla="*/ 30 w 47"/>
                  <a:gd name="T23" fmla="*/ 0 h 231"/>
                  <a:gd name="T24" fmla="*/ 28 w 47"/>
                  <a:gd name="T25" fmla="*/ 0 h 231"/>
                  <a:gd name="T26" fmla="*/ 23 w 47"/>
                  <a:gd name="T27" fmla="*/ 0 h 231"/>
                  <a:gd name="T28" fmla="*/ 21 w 47"/>
                  <a:gd name="T29" fmla="*/ 0 h 231"/>
                  <a:gd name="T30" fmla="*/ 19 w 47"/>
                  <a:gd name="T31" fmla="*/ 0 h 231"/>
                  <a:gd name="T32" fmla="*/ 16 w 47"/>
                  <a:gd name="T33" fmla="*/ 0 h 231"/>
                  <a:gd name="T34" fmla="*/ 16 w 47"/>
                  <a:gd name="T35" fmla="*/ 2 h 231"/>
                  <a:gd name="T36" fmla="*/ 14 w 47"/>
                  <a:gd name="T37" fmla="*/ 2 h 231"/>
                  <a:gd name="T38" fmla="*/ 12 w 47"/>
                  <a:gd name="T39" fmla="*/ 2 h 231"/>
                  <a:gd name="T40" fmla="*/ 10 w 47"/>
                  <a:gd name="T41" fmla="*/ 4 h 231"/>
                  <a:gd name="T42" fmla="*/ 10 w 47"/>
                  <a:gd name="T43" fmla="*/ 7 h 231"/>
                  <a:gd name="T44" fmla="*/ 10 w 47"/>
                  <a:gd name="T45" fmla="*/ 7 h 231"/>
                  <a:gd name="T46" fmla="*/ 7 w 47"/>
                  <a:gd name="T47" fmla="*/ 9 h 231"/>
                  <a:gd name="T48" fmla="*/ 7 w 47"/>
                  <a:gd name="T49" fmla="*/ 9 h 231"/>
                  <a:gd name="T50" fmla="*/ 0 w 47"/>
                  <a:gd name="T51" fmla="*/ 229 h 231"/>
                  <a:gd name="T52" fmla="*/ 0 w 47"/>
                  <a:gd name="T53" fmla="*/ 227 h 231"/>
                  <a:gd name="T54" fmla="*/ 3 w 47"/>
                  <a:gd name="T55" fmla="*/ 225 h 231"/>
                  <a:gd name="T56" fmla="*/ 3 w 47"/>
                  <a:gd name="T57" fmla="*/ 225 h 231"/>
                  <a:gd name="T58" fmla="*/ 5 w 47"/>
                  <a:gd name="T59" fmla="*/ 222 h 231"/>
                  <a:gd name="T60" fmla="*/ 5 w 47"/>
                  <a:gd name="T61" fmla="*/ 222 h 231"/>
                  <a:gd name="T62" fmla="*/ 7 w 47"/>
                  <a:gd name="T63" fmla="*/ 220 h 231"/>
                  <a:gd name="T64" fmla="*/ 10 w 47"/>
                  <a:gd name="T65" fmla="*/ 220 h 231"/>
                  <a:gd name="T66" fmla="*/ 12 w 47"/>
                  <a:gd name="T67" fmla="*/ 220 h 231"/>
                  <a:gd name="T68" fmla="*/ 14 w 47"/>
                  <a:gd name="T69" fmla="*/ 218 h 231"/>
                  <a:gd name="T70" fmla="*/ 16 w 47"/>
                  <a:gd name="T71" fmla="*/ 218 h 231"/>
                  <a:gd name="T72" fmla="*/ 19 w 47"/>
                  <a:gd name="T73" fmla="*/ 218 h 231"/>
                  <a:gd name="T74" fmla="*/ 21 w 47"/>
                  <a:gd name="T75" fmla="*/ 218 h 231"/>
                  <a:gd name="T76" fmla="*/ 23 w 47"/>
                  <a:gd name="T77" fmla="*/ 218 h 231"/>
                  <a:gd name="T78" fmla="*/ 26 w 47"/>
                  <a:gd name="T79" fmla="*/ 220 h 231"/>
                  <a:gd name="T80" fmla="*/ 28 w 47"/>
                  <a:gd name="T81" fmla="*/ 220 h 231"/>
                  <a:gd name="T82" fmla="*/ 30 w 47"/>
                  <a:gd name="T83" fmla="*/ 220 h 231"/>
                  <a:gd name="T84" fmla="*/ 33 w 47"/>
                  <a:gd name="T85" fmla="*/ 222 h 231"/>
                  <a:gd name="T86" fmla="*/ 35 w 47"/>
                  <a:gd name="T87" fmla="*/ 222 h 231"/>
                  <a:gd name="T88" fmla="*/ 37 w 47"/>
                  <a:gd name="T89" fmla="*/ 222 h 231"/>
                  <a:gd name="T90" fmla="*/ 37 w 47"/>
                  <a:gd name="T91" fmla="*/ 225 h 231"/>
                  <a:gd name="T92" fmla="*/ 40 w 47"/>
                  <a:gd name="T93" fmla="*/ 227 h 231"/>
                  <a:gd name="T94" fmla="*/ 40 w 47"/>
                  <a:gd name="T95" fmla="*/ 227 h 231"/>
                  <a:gd name="T96" fmla="*/ 40 w 47"/>
                  <a:gd name="T97" fmla="*/ 229 h 231"/>
                  <a:gd name="T98" fmla="*/ 40 w 47"/>
                  <a:gd name="T99"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231">
                    <a:moveTo>
                      <a:pt x="47" y="11"/>
                    </a:moveTo>
                    <a:lnTo>
                      <a:pt x="47" y="11"/>
                    </a:lnTo>
                    <a:lnTo>
                      <a:pt x="47" y="9"/>
                    </a:lnTo>
                    <a:lnTo>
                      <a:pt x="47" y="9"/>
                    </a:lnTo>
                    <a:lnTo>
                      <a:pt x="47" y="9"/>
                    </a:lnTo>
                    <a:lnTo>
                      <a:pt x="47" y="7"/>
                    </a:lnTo>
                    <a:lnTo>
                      <a:pt x="44" y="7"/>
                    </a:lnTo>
                    <a:lnTo>
                      <a:pt x="44" y="7"/>
                    </a:lnTo>
                    <a:lnTo>
                      <a:pt x="44" y="4"/>
                    </a:lnTo>
                    <a:lnTo>
                      <a:pt x="44" y="4"/>
                    </a:lnTo>
                    <a:lnTo>
                      <a:pt x="42" y="4"/>
                    </a:lnTo>
                    <a:lnTo>
                      <a:pt x="42" y="4"/>
                    </a:lnTo>
                    <a:lnTo>
                      <a:pt x="42" y="2"/>
                    </a:lnTo>
                    <a:lnTo>
                      <a:pt x="40" y="2"/>
                    </a:lnTo>
                    <a:lnTo>
                      <a:pt x="40" y="2"/>
                    </a:lnTo>
                    <a:lnTo>
                      <a:pt x="40" y="2"/>
                    </a:lnTo>
                    <a:lnTo>
                      <a:pt x="37" y="0"/>
                    </a:lnTo>
                    <a:lnTo>
                      <a:pt x="37" y="0"/>
                    </a:lnTo>
                    <a:lnTo>
                      <a:pt x="35" y="0"/>
                    </a:lnTo>
                    <a:lnTo>
                      <a:pt x="35" y="0"/>
                    </a:lnTo>
                    <a:lnTo>
                      <a:pt x="33" y="0"/>
                    </a:lnTo>
                    <a:lnTo>
                      <a:pt x="33" y="0"/>
                    </a:lnTo>
                    <a:lnTo>
                      <a:pt x="30" y="0"/>
                    </a:lnTo>
                    <a:lnTo>
                      <a:pt x="30" y="0"/>
                    </a:lnTo>
                    <a:lnTo>
                      <a:pt x="28" y="0"/>
                    </a:lnTo>
                    <a:lnTo>
                      <a:pt x="28" y="0"/>
                    </a:lnTo>
                    <a:lnTo>
                      <a:pt x="26" y="0"/>
                    </a:lnTo>
                    <a:lnTo>
                      <a:pt x="23" y="0"/>
                    </a:lnTo>
                    <a:lnTo>
                      <a:pt x="23" y="0"/>
                    </a:lnTo>
                    <a:lnTo>
                      <a:pt x="21" y="0"/>
                    </a:lnTo>
                    <a:lnTo>
                      <a:pt x="21" y="0"/>
                    </a:lnTo>
                    <a:lnTo>
                      <a:pt x="19" y="0"/>
                    </a:lnTo>
                    <a:lnTo>
                      <a:pt x="19" y="0"/>
                    </a:lnTo>
                    <a:lnTo>
                      <a:pt x="16" y="0"/>
                    </a:lnTo>
                    <a:lnTo>
                      <a:pt x="16" y="0"/>
                    </a:lnTo>
                    <a:lnTo>
                      <a:pt x="16" y="2"/>
                    </a:lnTo>
                    <a:lnTo>
                      <a:pt x="14" y="2"/>
                    </a:lnTo>
                    <a:lnTo>
                      <a:pt x="14" y="2"/>
                    </a:lnTo>
                    <a:lnTo>
                      <a:pt x="12" y="2"/>
                    </a:lnTo>
                    <a:lnTo>
                      <a:pt x="12" y="2"/>
                    </a:lnTo>
                    <a:lnTo>
                      <a:pt x="12" y="4"/>
                    </a:lnTo>
                    <a:lnTo>
                      <a:pt x="10" y="4"/>
                    </a:lnTo>
                    <a:lnTo>
                      <a:pt x="10" y="4"/>
                    </a:lnTo>
                    <a:lnTo>
                      <a:pt x="10" y="7"/>
                    </a:lnTo>
                    <a:lnTo>
                      <a:pt x="10" y="7"/>
                    </a:lnTo>
                    <a:lnTo>
                      <a:pt x="10" y="7"/>
                    </a:lnTo>
                    <a:lnTo>
                      <a:pt x="10" y="7"/>
                    </a:lnTo>
                    <a:lnTo>
                      <a:pt x="7" y="9"/>
                    </a:lnTo>
                    <a:lnTo>
                      <a:pt x="7" y="9"/>
                    </a:lnTo>
                    <a:lnTo>
                      <a:pt x="7" y="9"/>
                    </a:lnTo>
                    <a:lnTo>
                      <a:pt x="0" y="229"/>
                    </a:lnTo>
                    <a:lnTo>
                      <a:pt x="0" y="229"/>
                    </a:lnTo>
                    <a:lnTo>
                      <a:pt x="0" y="227"/>
                    </a:lnTo>
                    <a:lnTo>
                      <a:pt x="0" y="227"/>
                    </a:lnTo>
                    <a:lnTo>
                      <a:pt x="3" y="227"/>
                    </a:lnTo>
                    <a:lnTo>
                      <a:pt x="3" y="225"/>
                    </a:lnTo>
                    <a:lnTo>
                      <a:pt x="3" y="225"/>
                    </a:lnTo>
                    <a:lnTo>
                      <a:pt x="3" y="225"/>
                    </a:lnTo>
                    <a:lnTo>
                      <a:pt x="3" y="225"/>
                    </a:lnTo>
                    <a:lnTo>
                      <a:pt x="5" y="222"/>
                    </a:lnTo>
                    <a:lnTo>
                      <a:pt x="5" y="222"/>
                    </a:lnTo>
                    <a:lnTo>
                      <a:pt x="5" y="222"/>
                    </a:lnTo>
                    <a:lnTo>
                      <a:pt x="7" y="222"/>
                    </a:lnTo>
                    <a:lnTo>
                      <a:pt x="7" y="220"/>
                    </a:lnTo>
                    <a:lnTo>
                      <a:pt x="10" y="220"/>
                    </a:lnTo>
                    <a:lnTo>
                      <a:pt x="10" y="220"/>
                    </a:lnTo>
                    <a:lnTo>
                      <a:pt x="12" y="220"/>
                    </a:lnTo>
                    <a:lnTo>
                      <a:pt x="12" y="220"/>
                    </a:lnTo>
                    <a:lnTo>
                      <a:pt x="12" y="220"/>
                    </a:lnTo>
                    <a:lnTo>
                      <a:pt x="14" y="218"/>
                    </a:lnTo>
                    <a:lnTo>
                      <a:pt x="16" y="218"/>
                    </a:lnTo>
                    <a:lnTo>
                      <a:pt x="16" y="218"/>
                    </a:lnTo>
                    <a:lnTo>
                      <a:pt x="19" y="218"/>
                    </a:lnTo>
                    <a:lnTo>
                      <a:pt x="19" y="218"/>
                    </a:lnTo>
                    <a:lnTo>
                      <a:pt x="21" y="218"/>
                    </a:lnTo>
                    <a:lnTo>
                      <a:pt x="21" y="218"/>
                    </a:lnTo>
                    <a:lnTo>
                      <a:pt x="23" y="218"/>
                    </a:lnTo>
                    <a:lnTo>
                      <a:pt x="23" y="218"/>
                    </a:lnTo>
                    <a:lnTo>
                      <a:pt x="26" y="218"/>
                    </a:lnTo>
                    <a:lnTo>
                      <a:pt x="26" y="220"/>
                    </a:lnTo>
                    <a:lnTo>
                      <a:pt x="28" y="220"/>
                    </a:lnTo>
                    <a:lnTo>
                      <a:pt x="28" y="220"/>
                    </a:lnTo>
                    <a:lnTo>
                      <a:pt x="30" y="220"/>
                    </a:lnTo>
                    <a:lnTo>
                      <a:pt x="30" y="220"/>
                    </a:lnTo>
                    <a:lnTo>
                      <a:pt x="33" y="220"/>
                    </a:lnTo>
                    <a:lnTo>
                      <a:pt x="33" y="222"/>
                    </a:lnTo>
                    <a:lnTo>
                      <a:pt x="35" y="222"/>
                    </a:lnTo>
                    <a:lnTo>
                      <a:pt x="35" y="222"/>
                    </a:lnTo>
                    <a:lnTo>
                      <a:pt x="35" y="222"/>
                    </a:lnTo>
                    <a:lnTo>
                      <a:pt x="37" y="222"/>
                    </a:lnTo>
                    <a:lnTo>
                      <a:pt x="37" y="225"/>
                    </a:lnTo>
                    <a:lnTo>
                      <a:pt x="37" y="225"/>
                    </a:lnTo>
                    <a:lnTo>
                      <a:pt x="40" y="225"/>
                    </a:lnTo>
                    <a:lnTo>
                      <a:pt x="40" y="227"/>
                    </a:lnTo>
                    <a:lnTo>
                      <a:pt x="40" y="227"/>
                    </a:lnTo>
                    <a:lnTo>
                      <a:pt x="40" y="227"/>
                    </a:lnTo>
                    <a:lnTo>
                      <a:pt x="40" y="229"/>
                    </a:lnTo>
                    <a:lnTo>
                      <a:pt x="40" y="229"/>
                    </a:lnTo>
                    <a:lnTo>
                      <a:pt x="40" y="229"/>
                    </a:lnTo>
                    <a:lnTo>
                      <a:pt x="40" y="231"/>
                    </a:lnTo>
                    <a:lnTo>
                      <a:pt x="47" y="11"/>
                    </a:lnTo>
                    <a:close/>
                  </a:path>
                </a:pathLst>
              </a:custGeom>
              <a:solidFill>
                <a:srgbClr val="808080"/>
              </a:solidFill>
              <a:ln w="0">
                <a:solidFill>
                  <a:srgbClr val="FFFFFF"/>
                </a:solidFill>
                <a:prstDash val="solid"/>
                <a:round/>
                <a:headEnd/>
                <a:tailEnd/>
              </a:ln>
            </p:spPr>
            <p:txBody>
              <a:bodyPr/>
              <a:lstStyle/>
              <a:p>
                <a:endParaRPr lang="en-US"/>
              </a:p>
            </p:txBody>
          </p:sp>
          <p:sp>
            <p:nvSpPr>
              <p:cNvPr id="28" name="Oval 36">
                <a:extLst>
                  <a:ext uri="{FF2B5EF4-FFF2-40B4-BE49-F238E27FC236}">
                    <a16:creationId xmlns:a16="http://schemas.microsoft.com/office/drawing/2014/main" id="{7D9C9845-068B-61D0-E446-F57C33FF0887}"/>
                  </a:ext>
                </a:extLst>
              </p:cNvPr>
              <p:cNvSpPr>
                <a:spLocks noChangeArrowheads="1"/>
              </p:cNvSpPr>
              <p:nvPr/>
            </p:nvSpPr>
            <p:spPr bwMode="auto">
              <a:xfrm>
                <a:off x="2667" y="2334"/>
                <a:ext cx="118" cy="118"/>
              </a:xfrm>
              <a:prstGeom prst="ellipse">
                <a:avLst/>
              </a:prstGeom>
              <a:solidFill>
                <a:srgbClr val="000000"/>
              </a:solidFill>
              <a:ln w="0">
                <a:solidFill>
                  <a:srgbClr val="000000"/>
                </a:solidFill>
                <a:round/>
                <a:headEnd/>
                <a:tailEnd/>
              </a:ln>
            </p:spPr>
            <p:txBody>
              <a:bodyPr/>
              <a:lstStyle/>
              <a:p>
                <a:endParaRPr lang="en-US"/>
              </a:p>
            </p:txBody>
          </p:sp>
          <p:sp>
            <p:nvSpPr>
              <p:cNvPr id="29" name="Freeform 37">
                <a:extLst>
                  <a:ext uri="{FF2B5EF4-FFF2-40B4-BE49-F238E27FC236}">
                    <a16:creationId xmlns:a16="http://schemas.microsoft.com/office/drawing/2014/main" id="{1EBF4DC9-89AF-872D-D831-141A75EBC22C}"/>
                  </a:ext>
                </a:extLst>
              </p:cNvPr>
              <p:cNvSpPr>
                <a:spLocks/>
              </p:cNvSpPr>
              <p:nvPr/>
            </p:nvSpPr>
            <p:spPr bwMode="auto">
              <a:xfrm>
                <a:off x="2681" y="2408"/>
                <a:ext cx="58" cy="97"/>
              </a:xfrm>
              <a:custGeom>
                <a:avLst/>
                <a:gdLst>
                  <a:gd name="T0" fmla="*/ 58 w 58"/>
                  <a:gd name="T1" fmla="*/ 21 h 97"/>
                  <a:gd name="T2" fmla="*/ 58 w 58"/>
                  <a:gd name="T3" fmla="*/ 19 h 97"/>
                  <a:gd name="T4" fmla="*/ 58 w 58"/>
                  <a:gd name="T5" fmla="*/ 16 h 97"/>
                  <a:gd name="T6" fmla="*/ 58 w 58"/>
                  <a:gd name="T7" fmla="*/ 14 h 97"/>
                  <a:gd name="T8" fmla="*/ 58 w 58"/>
                  <a:gd name="T9" fmla="*/ 12 h 97"/>
                  <a:gd name="T10" fmla="*/ 56 w 58"/>
                  <a:gd name="T11" fmla="*/ 9 h 97"/>
                  <a:gd name="T12" fmla="*/ 56 w 58"/>
                  <a:gd name="T13" fmla="*/ 7 h 97"/>
                  <a:gd name="T14" fmla="*/ 53 w 58"/>
                  <a:gd name="T15" fmla="*/ 7 h 97"/>
                  <a:gd name="T16" fmla="*/ 51 w 58"/>
                  <a:gd name="T17" fmla="*/ 5 h 97"/>
                  <a:gd name="T18" fmla="*/ 49 w 58"/>
                  <a:gd name="T19" fmla="*/ 3 h 97"/>
                  <a:gd name="T20" fmla="*/ 47 w 58"/>
                  <a:gd name="T21" fmla="*/ 3 h 97"/>
                  <a:gd name="T22" fmla="*/ 44 w 58"/>
                  <a:gd name="T23" fmla="*/ 0 h 97"/>
                  <a:gd name="T24" fmla="*/ 42 w 58"/>
                  <a:gd name="T25" fmla="*/ 0 h 97"/>
                  <a:gd name="T26" fmla="*/ 40 w 58"/>
                  <a:gd name="T27" fmla="*/ 0 h 97"/>
                  <a:gd name="T28" fmla="*/ 37 w 58"/>
                  <a:gd name="T29" fmla="*/ 0 h 97"/>
                  <a:gd name="T30" fmla="*/ 35 w 58"/>
                  <a:gd name="T31" fmla="*/ 0 h 97"/>
                  <a:gd name="T32" fmla="*/ 33 w 58"/>
                  <a:gd name="T33" fmla="*/ 0 h 97"/>
                  <a:gd name="T34" fmla="*/ 30 w 58"/>
                  <a:gd name="T35" fmla="*/ 0 h 97"/>
                  <a:gd name="T36" fmla="*/ 28 w 58"/>
                  <a:gd name="T37" fmla="*/ 3 h 97"/>
                  <a:gd name="T38" fmla="*/ 26 w 58"/>
                  <a:gd name="T39" fmla="*/ 3 h 97"/>
                  <a:gd name="T40" fmla="*/ 26 w 58"/>
                  <a:gd name="T41" fmla="*/ 5 h 97"/>
                  <a:gd name="T42" fmla="*/ 23 w 58"/>
                  <a:gd name="T43" fmla="*/ 5 h 97"/>
                  <a:gd name="T44" fmla="*/ 21 w 58"/>
                  <a:gd name="T45" fmla="*/ 7 h 97"/>
                  <a:gd name="T46" fmla="*/ 21 w 58"/>
                  <a:gd name="T47" fmla="*/ 9 h 97"/>
                  <a:gd name="T48" fmla="*/ 21 w 58"/>
                  <a:gd name="T49" fmla="*/ 12 h 97"/>
                  <a:gd name="T50" fmla="*/ 0 w 58"/>
                  <a:gd name="T51" fmla="*/ 88 h 97"/>
                  <a:gd name="T52" fmla="*/ 0 w 58"/>
                  <a:gd name="T53" fmla="*/ 86 h 97"/>
                  <a:gd name="T54" fmla="*/ 2 w 58"/>
                  <a:gd name="T55" fmla="*/ 84 h 97"/>
                  <a:gd name="T56" fmla="*/ 5 w 58"/>
                  <a:gd name="T57" fmla="*/ 81 h 97"/>
                  <a:gd name="T58" fmla="*/ 5 w 58"/>
                  <a:gd name="T59" fmla="*/ 81 h 97"/>
                  <a:gd name="T60" fmla="*/ 7 w 58"/>
                  <a:gd name="T61" fmla="*/ 79 h 97"/>
                  <a:gd name="T62" fmla="*/ 9 w 58"/>
                  <a:gd name="T63" fmla="*/ 79 h 97"/>
                  <a:gd name="T64" fmla="*/ 12 w 58"/>
                  <a:gd name="T65" fmla="*/ 79 h 97"/>
                  <a:gd name="T66" fmla="*/ 14 w 58"/>
                  <a:gd name="T67" fmla="*/ 77 h 97"/>
                  <a:gd name="T68" fmla="*/ 16 w 58"/>
                  <a:gd name="T69" fmla="*/ 77 h 97"/>
                  <a:gd name="T70" fmla="*/ 19 w 58"/>
                  <a:gd name="T71" fmla="*/ 77 h 97"/>
                  <a:gd name="T72" fmla="*/ 21 w 58"/>
                  <a:gd name="T73" fmla="*/ 77 h 97"/>
                  <a:gd name="T74" fmla="*/ 23 w 58"/>
                  <a:gd name="T75" fmla="*/ 79 h 97"/>
                  <a:gd name="T76" fmla="*/ 26 w 58"/>
                  <a:gd name="T77" fmla="*/ 79 h 97"/>
                  <a:gd name="T78" fmla="*/ 28 w 58"/>
                  <a:gd name="T79" fmla="*/ 79 h 97"/>
                  <a:gd name="T80" fmla="*/ 30 w 58"/>
                  <a:gd name="T81" fmla="*/ 81 h 97"/>
                  <a:gd name="T82" fmla="*/ 33 w 58"/>
                  <a:gd name="T83" fmla="*/ 84 h 97"/>
                  <a:gd name="T84" fmla="*/ 35 w 58"/>
                  <a:gd name="T85" fmla="*/ 84 h 97"/>
                  <a:gd name="T86" fmla="*/ 35 w 58"/>
                  <a:gd name="T87" fmla="*/ 86 h 97"/>
                  <a:gd name="T88" fmla="*/ 37 w 58"/>
                  <a:gd name="T89" fmla="*/ 88 h 97"/>
                  <a:gd name="T90" fmla="*/ 37 w 58"/>
                  <a:gd name="T91" fmla="*/ 91 h 97"/>
                  <a:gd name="T92" fmla="*/ 37 w 58"/>
                  <a:gd name="T93" fmla="*/ 93 h 97"/>
                  <a:gd name="T94" fmla="*/ 40 w 58"/>
                  <a:gd name="T95" fmla="*/ 95 h 97"/>
                  <a:gd name="T96" fmla="*/ 40 w 58"/>
                  <a:gd name="T97" fmla="*/ 97 h 97"/>
                  <a:gd name="T98" fmla="*/ 37 w 58"/>
                  <a:gd name="T99"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97">
                    <a:moveTo>
                      <a:pt x="58" y="21"/>
                    </a:moveTo>
                    <a:lnTo>
                      <a:pt x="58" y="21"/>
                    </a:lnTo>
                    <a:lnTo>
                      <a:pt x="58" y="19"/>
                    </a:lnTo>
                    <a:lnTo>
                      <a:pt x="58" y="19"/>
                    </a:lnTo>
                    <a:lnTo>
                      <a:pt x="58" y="16"/>
                    </a:lnTo>
                    <a:lnTo>
                      <a:pt x="58" y="16"/>
                    </a:lnTo>
                    <a:lnTo>
                      <a:pt x="58" y="14"/>
                    </a:lnTo>
                    <a:lnTo>
                      <a:pt x="58" y="14"/>
                    </a:lnTo>
                    <a:lnTo>
                      <a:pt x="58" y="12"/>
                    </a:lnTo>
                    <a:lnTo>
                      <a:pt x="58" y="12"/>
                    </a:lnTo>
                    <a:lnTo>
                      <a:pt x="56" y="12"/>
                    </a:lnTo>
                    <a:lnTo>
                      <a:pt x="56" y="9"/>
                    </a:lnTo>
                    <a:lnTo>
                      <a:pt x="56" y="9"/>
                    </a:lnTo>
                    <a:lnTo>
                      <a:pt x="56" y="7"/>
                    </a:lnTo>
                    <a:lnTo>
                      <a:pt x="53" y="7"/>
                    </a:lnTo>
                    <a:lnTo>
                      <a:pt x="53" y="7"/>
                    </a:lnTo>
                    <a:lnTo>
                      <a:pt x="53" y="5"/>
                    </a:lnTo>
                    <a:lnTo>
                      <a:pt x="51" y="5"/>
                    </a:lnTo>
                    <a:lnTo>
                      <a:pt x="51" y="5"/>
                    </a:lnTo>
                    <a:lnTo>
                      <a:pt x="49" y="3"/>
                    </a:lnTo>
                    <a:lnTo>
                      <a:pt x="49" y="3"/>
                    </a:lnTo>
                    <a:lnTo>
                      <a:pt x="47" y="3"/>
                    </a:lnTo>
                    <a:lnTo>
                      <a:pt x="47" y="3"/>
                    </a:lnTo>
                    <a:lnTo>
                      <a:pt x="44" y="0"/>
                    </a:lnTo>
                    <a:lnTo>
                      <a:pt x="44" y="0"/>
                    </a:lnTo>
                    <a:lnTo>
                      <a:pt x="42" y="0"/>
                    </a:lnTo>
                    <a:lnTo>
                      <a:pt x="42" y="0"/>
                    </a:lnTo>
                    <a:lnTo>
                      <a:pt x="40" y="0"/>
                    </a:lnTo>
                    <a:lnTo>
                      <a:pt x="40" y="0"/>
                    </a:lnTo>
                    <a:lnTo>
                      <a:pt x="37" y="0"/>
                    </a:lnTo>
                    <a:lnTo>
                      <a:pt x="37" y="0"/>
                    </a:lnTo>
                    <a:lnTo>
                      <a:pt x="35" y="0"/>
                    </a:lnTo>
                    <a:lnTo>
                      <a:pt x="35" y="0"/>
                    </a:lnTo>
                    <a:lnTo>
                      <a:pt x="33" y="0"/>
                    </a:lnTo>
                    <a:lnTo>
                      <a:pt x="33" y="0"/>
                    </a:lnTo>
                    <a:lnTo>
                      <a:pt x="30" y="0"/>
                    </a:lnTo>
                    <a:lnTo>
                      <a:pt x="30" y="3"/>
                    </a:lnTo>
                    <a:lnTo>
                      <a:pt x="28" y="3"/>
                    </a:lnTo>
                    <a:lnTo>
                      <a:pt x="28" y="3"/>
                    </a:lnTo>
                    <a:lnTo>
                      <a:pt x="26" y="3"/>
                    </a:lnTo>
                    <a:lnTo>
                      <a:pt x="26" y="3"/>
                    </a:lnTo>
                    <a:lnTo>
                      <a:pt x="26" y="5"/>
                    </a:lnTo>
                    <a:lnTo>
                      <a:pt x="23" y="5"/>
                    </a:lnTo>
                    <a:lnTo>
                      <a:pt x="23" y="5"/>
                    </a:lnTo>
                    <a:lnTo>
                      <a:pt x="23" y="7"/>
                    </a:lnTo>
                    <a:lnTo>
                      <a:pt x="21" y="7"/>
                    </a:lnTo>
                    <a:lnTo>
                      <a:pt x="21" y="9"/>
                    </a:lnTo>
                    <a:lnTo>
                      <a:pt x="21" y="9"/>
                    </a:lnTo>
                    <a:lnTo>
                      <a:pt x="21" y="9"/>
                    </a:lnTo>
                    <a:lnTo>
                      <a:pt x="21" y="12"/>
                    </a:lnTo>
                    <a:lnTo>
                      <a:pt x="0" y="88"/>
                    </a:lnTo>
                    <a:lnTo>
                      <a:pt x="0" y="88"/>
                    </a:lnTo>
                    <a:lnTo>
                      <a:pt x="0" y="86"/>
                    </a:lnTo>
                    <a:lnTo>
                      <a:pt x="0" y="86"/>
                    </a:lnTo>
                    <a:lnTo>
                      <a:pt x="2" y="86"/>
                    </a:lnTo>
                    <a:lnTo>
                      <a:pt x="2" y="84"/>
                    </a:lnTo>
                    <a:lnTo>
                      <a:pt x="2" y="84"/>
                    </a:lnTo>
                    <a:lnTo>
                      <a:pt x="5" y="81"/>
                    </a:lnTo>
                    <a:lnTo>
                      <a:pt x="5" y="81"/>
                    </a:lnTo>
                    <a:lnTo>
                      <a:pt x="5" y="81"/>
                    </a:lnTo>
                    <a:lnTo>
                      <a:pt x="7" y="81"/>
                    </a:lnTo>
                    <a:lnTo>
                      <a:pt x="7" y="79"/>
                    </a:lnTo>
                    <a:lnTo>
                      <a:pt x="9" y="79"/>
                    </a:lnTo>
                    <a:lnTo>
                      <a:pt x="9" y="79"/>
                    </a:lnTo>
                    <a:lnTo>
                      <a:pt x="9" y="79"/>
                    </a:lnTo>
                    <a:lnTo>
                      <a:pt x="12" y="79"/>
                    </a:lnTo>
                    <a:lnTo>
                      <a:pt x="12" y="77"/>
                    </a:lnTo>
                    <a:lnTo>
                      <a:pt x="14" y="77"/>
                    </a:lnTo>
                    <a:lnTo>
                      <a:pt x="14" y="77"/>
                    </a:lnTo>
                    <a:lnTo>
                      <a:pt x="16" y="77"/>
                    </a:lnTo>
                    <a:lnTo>
                      <a:pt x="19" y="77"/>
                    </a:lnTo>
                    <a:lnTo>
                      <a:pt x="19" y="77"/>
                    </a:lnTo>
                    <a:lnTo>
                      <a:pt x="21" y="77"/>
                    </a:lnTo>
                    <a:lnTo>
                      <a:pt x="21" y="77"/>
                    </a:lnTo>
                    <a:lnTo>
                      <a:pt x="23" y="77"/>
                    </a:lnTo>
                    <a:lnTo>
                      <a:pt x="23" y="79"/>
                    </a:lnTo>
                    <a:lnTo>
                      <a:pt x="26" y="79"/>
                    </a:lnTo>
                    <a:lnTo>
                      <a:pt x="26" y="79"/>
                    </a:lnTo>
                    <a:lnTo>
                      <a:pt x="28" y="79"/>
                    </a:lnTo>
                    <a:lnTo>
                      <a:pt x="28" y="79"/>
                    </a:lnTo>
                    <a:lnTo>
                      <a:pt x="30" y="81"/>
                    </a:lnTo>
                    <a:lnTo>
                      <a:pt x="30" y="81"/>
                    </a:lnTo>
                    <a:lnTo>
                      <a:pt x="33" y="81"/>
                    </a:lnTo>
                    <a:lnTo>
                      <a:pt x="33" y="84"/>
                    </a:lnTo>
                    <a:lnTo>
                      <a:pt x="33" y="84"/>
                    </a:lnTo>
                    <a:lnTo>
                      <a:pt x="35" y="84"/>
                    </a:lnTo>
                    <a:lnTo>
                      <a:pt x="35" y="86"/>
                    </a:lnTo>
                    <a:lnTo>
                      <a:pt x="35" y="86"/>
                    </a:lnTo>
                    <a:lnTo>
                      <a:pt x="37" y="88"/>
                    </a:lnTo>
                    <a:lnTo>
                      <a:pt x="37" y="88"/>
                    </a:lnTo>
                    <a:lnTo>
                      <a:pt x="37" y="88"/>
                    </a:lnTo>
                    <a:lnTo>
                      <a:pt x="37" y="91"/>
                    </a:lnTo>
                    <a:lnTo>
                      <a:pt x="37" y="91"/>
                    </a:lnTo>
                    <a:lnTo>
                      <a:pt x="37" y="93"/>
                    </a:lnTo>
                    <a:lnTo>
                      <a:pt x="40" y="93"/>
                    </a:lnTo>
                    <a:lnTo>
                      <a:pt x="40" y="95"/>
                    </a:lnTo>
                    <a:lnTo>
                      <a:pt x="40" y="95"/>
                    </a:lnTo>
                    <a:lnTo>
                      <a:pt x="40" y="97"/>
                    </a:lnTo>
                    <a:lnTo>
                      <a:pt x="40" y="97"/>
                    </a:lnTo>
                    <a:lnTo>
                      <a:pt x="37" y="97"/>
                    </a:lnTo>
                    <a:lnTo>
                      <a:pt x="58" y="21"/>
                    </a:lnTo>
                    <a:close/>
                  </a:path>
                </a:pathLst>
              </a:custGeom>
              <a:solidFill>
                <a:srgbClr val="808080"/>
              </a:solidFill>
              <a:ln w="0">
                <a:solidFill>
                  <a:srgbClr val="FFFFFF"/>
                </a:solidFill>
                <a:prstDash val="solid"/>
                <a:round/>
                <a:headEnd/>
                <a:tailEnd/>
              </a:ln>
            </p:spPr>
            <p:txBody>
              <a:bodyPr/>
              <a:lstStyle/>
              <a:p>
                <a:endParaRPr lang="en-US"/>
              </a:p>
            </p:txBody>
          </p:sp>
          <p:sp>
            <p:nvSpPr>
              <p:cNvPr id="30" name="Oval 38">
                <a:extLst>
                  <a:ext uri="{FF2B5EF4-FFF2-40B4-BE49-F238E27FC236}">
                    <a16:creationId xmlns:a16="http://schemas.microsoft.com/office/drawing/2014/main" id="{AC745A77-50AC-3656-CB64-3C0869BD050C}"/>
                  </a:ext>
                </a:extLst>
              </p:cNvPr>
              <p:cNvSpPr>
                <a:spLocks noChangeArrowheads="1"/>
              </p:cNvSpPr>
              <p:nvPr/>
            </p:nvSpPr>
            <p:spPr bwMode="auto">
              <a:xfrm>
                <a:off x="1752" y="2320"/>
                <a:ext cx="118" cy="118"/>
              </a:xfrm>
              <a:prstGeom prst="ellipse">
                <a:avLst/>
              </a:prstGeom>
              <a:solidFill>
                <a:srgbClr val="000000"/>
              </a:solidFill>
              <a:ln w="0">
                <a:solidFill>
                  <a:srgbClr val="000000"/>
                </a:solidFill>
                <a:round/>
                <a:headEnd/>
                <a:tailEnd/>
              </a:ln>
            </p:spPr>
            <p:txBody>
              <a:bodyPr/>
              <a:lstStyle/>
              <a:p>
                <a:endParaRPr lang="en-US"/>
              </a:p>
            </p:txBody>
          </p:sp>
          <p:sp>
            <p:nvSpPr>
              <p:cNvPr id="31" name="Freeform 39">
                <a:extLst>
                  <a:ext uri="{FF2B5EF4-FFF2-40B4-BE49-F238E27FC236}">
                    <a16:creationId xmlns:a16="http://schemas.microsoft.com/office/drawing/2014/main" id="{14AB621E-73FF-B56E-4028-A2E1E833E686}"/>
                  </a:ext>
                </a:extLst>
              </p:cNvPr>
              <p:cNvSpPr>
                <a:spLocks/>
              </p:cNvSpPr>
              <p:nvPr/>
            </p:nvSpPr>
            <p:spPr bwMode="auto">
              <a:xfrm>
                <a:off x="1847" y="2292"/>
                <a:ext cx="167" cy="91"/>
              </a:xfrm>
              <a:custGeom>
                <a:avLst/>
                <a:gdLst>
                  <a:gd name="T0" fmla="*/ 4 w 167"/>
                  <a:gd name="T1" fmla="*/ 54 h 91"/>
                  <a:gd name="T2" fmla="*/ 2 w 167"/>
                  <a:gd name="T3" fmla="*/ 54 h 91"/>
                  <a:gd name="T4" fmla="*/ 2 w 167"/>
                  <a:gd name="T5" fmla="*/ 54 h 91"/>
                  <a:gd name="T6" fmla="*/ 0 w 167"/>
                  <a:gd name="T7" fmla="*/ 56 h 91"/>
                  <a:gd name="T8" fmla="*/ 0 w 167"/>
                  <a:gd name="T9" fmla="*/ 58 h 91"/>
                  <a:gd name="T10" fmla="*/ 0 w 167"/>
                  <a:gd name="T11" fmla="*/ 58 h 91"/>
                  <a:gd name="T12" fmla="*/ 0 w 167"/>
                  <a:gd name="T13" fmla="*/ 61 h 91"/>
                  <a:gd name="T14" fmla="*/ 0 w 167"/>
                  <a:gd name="T15" fmla="*/ 63 h 91"/>
                  <a:gd name="T16" fmla="*/ 0 w 167"/>
                  <a:gd name="T17" fmla="*/ 65 h 91"/>
                  <a:gd name="T18" fmla="*/ 0 w 167"/>
                  <a:gd name="T19" fmla="*/ 68 h 91"/>
                  <a:gd name="T20" fmla="*/ 0 w 167"/>
                  <a:gd name="T21" fmla="*/ 70 h 91"/>
                  <a:gd name="T22" fmla="*/ 0 w 167"/>
                  <a:gd name="T23" fmla="*/ 72 h 91"/>
                  <a:gd name="T24" fmla="*/ 2 w 167"/>
                  <a:gd name="T25" fmla="*/ 74 h 91"/>
                  <a:gd name="T26" fmla="*/ 2 w 167"/>
                  <a:gd name="T27" fmla="*/ 77 h 91"/>
                  <a:gd name="T28" fmla="*/ 4 w 167"/>
                  <a:gd name="T29" fmla="*/ 79 h 91"/>
                  <a:gd name="T30" fmla="*/ 4 w 167"/>
                  <a:gd name="T31" fmla="*/ 81 h 91"/>
                  <a:gd name="T32" fmla="*/ 7 w 167"/>
                  <a:gd name="T33" fmla="*/ 84 h 91"/>
                  <a:gd name="T34" fmla="*/ 7 w 167"/>
                  <a:gd name="T35" fmla="*/ 86 h 91"/>
                  <a:gd name="T36" fmla="*/ 9 w 167"/>
                  <a:gd name="T37" fmla="*/ 86 h 91"/>
                  <a:gd name="T38" fmla="*/ 11 w 167"/>
                  <a:gd name="T39" fmla="*/ 88 h 91"/>
                  <a:gd name="T40" fmla="*/ 11 w 167"/>
                  <a:gd name="T41" fmla="*/ 88 h 91"/>
                  <a:gd name="T42" fmla="*/ 14 w 167"/>
                  <a:gd name="T43" fmla="*/ 88 h 91"/>
                  <a:gd name="T44" fmla="*/ 14 w 167"/>
                  <a:gd name="T45" fmla="*/ 91 h 91"/>
                  <a:gd name="T46" fmla="*/ 16 w 167"/>
                  <a:gd name="T47" fmla="*/ 91 h 91"/>
                  <a:gd name="T48" fmla="*/ 16 w 167"/>
                  <a:gd name="T49" fmla="*/ 88 h 91"/>
                  <a:gd name="T50" fmla="*/ 167 w 167"/>
                  <a:gd name="T51" fmla="*/ 37 h 91"/>
                  <a:gd name="T52" fmla="*/ 164 w 167"/>
                  <a:gd name="T53" fmla="*/ 37 h 91"/>
                  <a:gd name="T54" fmla="*/ 164 w 167"/>
                  <a:gd name="T55" fmla="*/ 37 h 91"/>
                  <a:gd name="T56" fmla="*/ 162 w 167"/>
                  <a:gd name="T57" fmla="*/ 37 h 91"/>
                  <a:gd name="T58" fmla="*/ 162 w 167"/>
                  <a:gd name="T59" fmla="*/ 35 h 91"/>
                  <a:gd name="T60" fmla="*/ 160 w 167"/>
                  <a:gd name="T61" fmla="*/ 35 h 91"/>
                  <a:gd name="T62" fmla="*/ 157 w 167"/>
                  <a:gd name="T63" fmla="*/ 33 h 91"/>
                  <a:gd name="T64" fmla="*/ 157 w 167"/>
                  <a:gd name="T65" fmla="*/ 30 h 91"/>
                  <a:gd name="T66" fmla="*/ 155 w 167"/>
                  <a:gd name="T67" fmla="*/ 30 h 91"/>
                  <a:gd name="T68" fmla="*/ 155 w 167"/>
                  <a:gd name="T69" fmla="*/ 28 h 91"/>
                  <a:gd name="T70" fmla="*/ 153 w 167"/>
                  <a:gd name="T71" fmla="*/ 26 h 91"/>
                  <a:gd name="T72" fmla="*/ 153 w 167"/>
                  <a:gd name="T73" fmla="*/ 24 h 91"/>
                  <a:gd name="T74" fmla="*/ 150 w 167"/>
                  <a:gd name="T75" fmla="*/ 21 h 91"/>
                  <a:gd name="T76" fmla="*/ 150 w 167"/>
                  <a:gd name="T77" fmla="*/ 19 h 91"/>
                  <a:gd name="T78" fmla="*/ 150 w 167"/>
                  <a:gd name="T79" fmla="*/ 17 h 91"/>
                  <a:gd name="T80" fmla="*/ 150 w 167"/>
                  <a:gd name="T81" fmla="*/ 14 h 91"/>
                  <a:gd name="T82" fmla="*/ 148 w 167"/>
                  <a:gd name="T83" fmla="*/ 12 h 91"/>
                  <a:gd name="T84" fmla="*/ 148 w 167"/>
                  <a:gd name="T85" fmla="*/ 10 h 91"/>
                  <a:gd name="T86" fmla="*/ 150 w 167"/>
                  <a:gd name="T87" fmla="*/ 7 h 91"/>
                  <a:gd name="T88" fmla="*/ 150 w 167"/>
                  <a:gd name="T89" fmla="*/ 5 h 91"/>
                  <a:gd name="T90" fmla="*/ 150 w 167"/>
                  <a:gd name="T91" fmla="*/ 3 h 91"/>
                  <a:gd name="T92" fmla="*/ 150 w 167"/>
                  <a:gd name="T93" fmla="*/ 3 h 91"/>
                  <a:gd name="T94" fmla="*/ 153 w 167"/>
                  <a:gd name="T95" fmla="*/ 0 h 91"/>
                  <a:gd name="T96" fmla="*/ 153 w 167"/>
                  <a:gd name="T97" fmla="*/ 0 h 91"/>
                  <a:gd name="T98" fmla="*/ 153 w 167"/>
                  <a:gd name="T9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7" h="91">
                    <a:moveTo>
                      <a:pt x="4" y="54"/>
                    </a:moveTo>
                    <a:lnTo>
                      <a:pt x="4" y="54"/>
                    </a:lnTo>
                    <a:lnTo>
                      <a:pt x="2" y="54"/>
                    </a:lnTo>
                    <a:lnTo>
                      <a:pt x="2" y="54"/>
                    </a:lnTo>
                    <a:lnTo>
                      <a:pt x="2" y="54"/>
                    </a:lnTo>
                    <a:lnTo>
                      <a:pt x="2" y="54"/>
                    </a:lnTo>
                    <a:lnTo>
                      <a:pt x="2" y="56"/>
                    </a:lnTo>
                    <a:lnTo>
                      <a:pt x="0" y="56"/>
                    </a:lnTo>
                    <a:lnTo>
                      <a:pt x="0" y="56"/>
                    </a:lnTo>
                    <a:lnTo>
                      <a:pt x="0" y="58"/>
                    </a:lnTo>
                    <a:lnTo>
                      <a:pt x="0" y="58"/>
                    </a:lnTo>
                    <a:lnTo>
                      <a:pt x="0" y="58"/>
                    </a:lnTo>
                    <a:lnTo>
                      <a:pt x="0" y="61"/>
                    </a:lnTo>
                    <a:lnTo>
                      <a:pt x="0" y="61"/>
                    </a:lnTo>
                    <a:lnTo>
                      <a:pt x="0" y="63"/>
                    </a:lnTo>
                    <a:lnTo>
                      <a:pt x="0" y="63"/>
                    </a:lnTo>
                    <a:lnTo>
                      <a:pt x="0" y="65"/>
                    </a:lnTo>
                    <a:lnTo>
                      <a:pt x="0" y="65"/>
                    </a:lnTo>
                    <a:lnTo>
                      <a:pt x="0" y="68"/>
                    </a:lnTo>
                    <a:lnTo>
                      <a:pt x="0" y="68"/>
                    </a:lnTo>
                    <a:lnTo>
                      <a:pt x="0" y="70"/>
                    </a:lnTo>
                    <a:lnTo>
                      <a:pt x="0" y="70"/>
                    </a:lnTo>
                    <a:lnTo>
                      <a:pt x="0" y="72"/>
                    </a:lnTo>
                    <a:lnTo>
                      <a:pt x="0" y="72"/>
                    </a:lnTo>
                    <a:lnTo>
                      <a:pt x="2" y="74"/>
                    </a:lnTo>
                    <a:lnTo>
                      <a:pt x="2" y="74"/>
                    </a:lnTo>
                    <a:lnTo>
                      <a:pt x="2" y="77"/>
                    </a:lnTo>
                    <a:lnTo>
                      <a:pt x="2" y="77"/>
                    </a:lnTo>
                    <a:lnTo>
                      <a:pt x="2" y="79"/>
                    </a:lnTo>
                    <a:lnTo>
                      <a:pt x="4" y="79"/>
                    </a:lnTo>
                    <a:lnTo>
                      <a:pt x="4" y="81"/>
                    </a:lnTo>
                    <a:lnTo>
                      <a:pt x="4" y="81"/>
                    </a:lnTo>
                    <a:lnTo>
                      <a:pt x="4" y="81"/>
                    </a:lnTo>
                    <a:lnTo>
                      <a:pt x="7" y="84"/>
                    </a:lnTo>
                    <a:lnTo>
                      <a:pt x="7" y="84"/>
                    </a:lnTo>
                    <a:lnTo>
                      <a:pt x="7" y="86"/>
                    </a:lnTo>
                    <a:lnTo>
                      <a:pt x="9" y="86"/>
                    </a:lnTo>
                    <a:lnTo>
                      <a:pt x="9" y="86"/>
                    </a:lnTo>
                    <a:lnTo>
                      <a:pt x="9" y="86"/>
                    </a:lnTo>
                    <a:lnTo>
                      <a:pt x="11" y="88"/>
                    </a:lnTo>
                    <a:lnTo>
                      <a:pt x="11" y="88"/>
                    </a:lnTo>
                    <a:lnTo>
                      <a:pt x="11" y="88"/>
                    </a:lnTo>
                    <a:lnTo>
                      <a:pt x="11" y="88"/>
                    </a:lnTo>
                    <a:lnTo>
                      <a:pt x="14" y="88"/>
                    </a:lnTo>
                    <a:lnTo>
                      <a:pt x="14" y="91"/>
                    </a:lnTo>
                    <a:lnTo>
                      <a:pt x="14" y="91"/>
                    </a:lnTo>
                    <a:lnTo>
                      <a:pt x="16" y="91"/>
                    </a:lnTo>
                    <a:lnTo>
                      <a:pt x="16" y="91"/>
                    </a:lnTo>
                    <a:lnTo>
                      <a:pt x="16" y="91"/>
                    </a:lnTo>
                    <a:lnTo>
                      <a:pt x="16" y="88"/>
                    </a:lnTo>
                    <a:lnTo>
                      <a:pt x="167" y="37"/>
                    </a:lnTo>
                    <a:lnTo>
                      <a:pt x="167" y="37"/>
                    </a:lnTo>
                    <a:lnTo>
                      <a:pt x="167" y="37"/>
                    </a:lnTo>
                    <a:lnTo>
                      <a:pt x="164" y="37"/>
                    </a:lnTo>
                    <a:lnTo>
                      <a:pt x="164" y="37"/>
                    </a:lnTo>
                    <a:lnTo>
                      <a:pt x="164" y="37"/>
                    </a:lnTo>
                    <a:lnTo>
                      <a:pt x="162" y="37"/>
                    </a:lnTo>
                    <a:lnTo>
                      <a:pt x="162" y="37"/>
                    </a:lnTo>
                    <a:lnTo>
                      <a:pt x="162" y="35"/>
                    </a:lnTo>
                    <a:lnTo>
                      <a:pt x="162" y="35"/>
                    </a:lnTo>
                    <a:lnTo>
                      <a:pt x="160" y="35"/>
                    </a:lnTo>
                    <a:lnTo>
                      <a:pt x="160" y="35"/>
                    </a:lnTo>
                    <a:lnTo>
                      <a:pt x="160" y="33"/>
                    </a:lnTo>
                    <a:lnTo>
                      <a:pt x="157" y="33"/>
                    </a:lnTo>
                    <a:lnTo>
                      <a:pt x="157" y="33"/>
                    </a:lnTo>
                    <a:lnTo>
                      <a:pt x="157" y="30"/>
                    </a:lnTo>
                    <a:lnTo>
                      <a:pt x="155" y="30"/>
                    </a:lnTo>
                    <a:lnTo>
                      <a:pt x="155" y="30"/>
                    </a:lnTo>
                    <a:lnTo>
                      <a:pt x="155" y="28"/>
                    </a:lnTo>
                    <a:lnTo>
                      <a:pt x="155" y="28"/>
                    </a:lnTo>
                    <a:lnTo>
                      <a:pt x="153" y="26"/>
                    </a:lnTo>
                    <a:lnTo>
                      <a:pt x="153" y="26"/>
                    </a:lnTo>
                    <a:lnTo>
                      <a:pt x="153" y="24"/>
                    </a:lnTo>
                    <a:lnTo>
                      <a:pt x="153" y="24"/>
                    </a:lnTo>
                    <a:lnTo>
                      <a:pt x="150" y="21"/>
                    </a:lnTo>
                    <a:lnTo>
                      <a:pt x="150" y="21"/>
                    </a:lnTo>
                    <a:lnTo>
                      <a:pt x="150" y="19"/>
                    </a:lnTo>
                    <a:lnTo>
                      <a:pt x="150" y="19"/>
                    </a:lnTo>
                    <a:lnTo>
                      <a:pt x="150" y="17"/>
                    </a:lnTo>
                    <a:lnTo>
                      <a:pt x="150" y="17"/>
                    </a:lnTo>
                    <a:lnTo>
                      <a:pt x="150" y="14"/>
                    </a:lnTo>
                    <a:lnTo>
                      <a:pt x="150" y="14"/>
                    </a:lnTo>
                    <a:lnTo>
                      <a:pt x="150" y="12"/>
                    </a:lnTo>
                    <a:lnTo>
                      <a:pt x="148" y="12"/>
                    </a:lnTo>
                    <a:lnTo>
                      <a:pt x="148" y="10"/>
                    </a:lnTo>
                    <a:lnTo>
                      <a:pt x="148" y="10"/>
                    </a:lnTo>
                    <a:lnTo>
                      <a:pt x="150" y="7"/>
                    </a:lnTo>
                    <a:lnTo>
                      <a:pt x="150" y="7"/>
                    </a:lnTo>
                    <a:lnTo>
                      <a:pt x="150" y="7"/>
                    </a:lnTo>
                    <a:lnTo>
                      <a:pt x="150" y="5"/>
                    </a:lnTo>
                    <a:lnTo>
                      <a:pt x="150" y="5"/>
                    </a:lnTo>
                    <a:lnTo>
                      <a:pt x="150" y="3"/>
                    </a:lnTo>
                    <a:lnTo>
                      <a:pt x="150" y="3"/>
                    </a:lnTo>
                    <a:lnTo>
                      <a:pt x="150" y="3"/>
                    </a:lnTo>
                    <a:lnTo>
                      <a:pt x="150" y="3"/>
                    </a:lnTo>
                    <a:lnTo>
                      <a:pt x="153" y="0"/>
                    </a:lnTo>
                    <a:lnTo>
                      <a:pt x="153" y="0"/>
                    </a:lnTo>
                    <a:lnTo>
                      <a:pt x="153" y="0"/>
                    </a:lnTo>
                    <a:lnTo>
                      <a:pt x="153" y="0"/>
                    </a:lnTo>
                    <a:lnTo>
                      <a:pt x="153" y="0"/>
                    </a:lnTo>
                    <a:lnTo>
                      <a:pt x="4" y="54"/>
                    </a:lnTo>
                    <a:close/>
                  </a:path>
                </a:pathLst>
              </a:custGeom>
              <a:solidFill>
                <a:srgbClr val="808080"/>
              </a:solidFill>
              <a:ln w="0">
                <a:solidFill>
                  <a:srgbClr val="FFFFFF"/>
                </a:solidFill>
                <a:prstDash val="solid"/>
                <a:round/>
                <a:headEnd/>
                <a:tailEnd/>
              </a:ln>
            </p:spPr>
            <p:txBody>
              <a:bodyPr/>
              <a:lstStyle/>
              <a:p>
                <a:endParaRPr lang="en-US"/>
              </a:p>
            </p:txBody>
          </p:sp>
          <p:sp>
            <p:nvSpPr>
              <p:cNvPr id="32" name="Oval 40">
                <a:extLst>
                  <a:ext uri="{FF2B5EF4-FFF2-40B4-BE49-F238E27FC236}">
                    <a16:creationId xmlns:a16="http://schemas.microsoft.com/office/drawing/2014/main" id="{0DD380CC-F87A-517A-EF63-11A01A508304}"/>
                  </a:ext>
                </a:extLst>
              </p:cNvPr>
              <p:cNvSpPr>
                <a:spLocks noChangeArrowheads="1"/>
              </p:cNvSpPr>
              <p:nvPr/>
            </p:nvSpPr>
            <p:spPr bwMode="auto">
              <a:xfrm>
                <a:off x="2095" y="2019"/>
                <a:ext cx="104" cy="104"/>
              </a:xfrm>
              <a:prstGeom prst="ellipse">
                <a:avLst/>
              </a:prstGeom>
              <a:solidFill>
                <a:srgbClr val="FF0000"/>
              </a:solidFill>
              <a:ln w="1270">
                <a:solidFill>
                  <a:srgbClr val="FF0000"/>
                </a:solidFill>
                <a:round/>
                <a:headEnd/>
                <a:tailEnd/>
              </a:ln>
            </p:spPr>
            <p:txBody>
              <a:bodyPr/>
              <a:lstStyle/>
              <a:p>
                <a:endParaRPr lang="en-US"/>
              </a:p>
            </p:txBody>
          </p:sp>
          <p:sp>
            <p:nvSpPr>
              <p:cNvPr id="33" name="Freeform 41">
                <a:extLst>
                  <a:ext uri="{FF2B5EF4-FFF2-40B4-BE49-F238E27FC236}">
                    <a16:creationId xmlns:a16="http://schemas.microsoft.com/office/drawing/2014/main" id="{CF7EAC56-FAB3-B092-2633-A39128E3623C}"/>
                  </a:ext>
                </a:extLst>
              </p:cNvPr>
              <p:cNvSpPr>
                <a:spLocks/>
              </p:cNvSpPr>
              <p:nvPr/>
            </p:nvSpPr>
            <p:spPr bwMode="auto">
              <a:xfrm>
                <a:off x="2058" y="2107"/>
                <a:ext cx="90" cy="144"/>
              </a:xfrm>
              <a:custGeom>
                <a:avLst/>
                <a:gdLst>
                  <a:gd name="T0" fmla="*/ 90 w 90"/>
                  <a:gd name="T1" fmla="*/ 16 h 144"/>
                  <a:gd name="T2" fmla="*/ 90 w 90"/>
                  <a:gd name="T3" fmla="*/ 14 h 144"/>
                  <a:gd name="T4" fmla="*/ 90 w 90"/>
                  <a:gd name="T5" fmla="*/ 14 h 144"/>
                  <a:gd name="T6" fmla="*/ 90 w 90"/>
                  <a:gd name="T7" fmla="*/ 14 h 144"/>
                  <a:gd name="T8" fmla="*/ 88 w 90"/>
                  <a:gd name="T9" fmla="*/ 12 h 144"/>
                  <a:gd name="T10" fmla="*/ 88 w 90"/>
                  <a:gd name="T11" fmla="*/ 12 h 144"/>
                  <a:gd name="T12" fmla="*/ 85 w 90"/>
                  <a:gd name="T13" fmla="*/ 9 h 144"/>
                  <a:gd name="T14" fmla="*/ 83 w 90"/>
                  <a:gd name="T15" fmla="*/ 9 h 144"/>
                  <a:gd name="T16" fmla="*/ 83 w 90"/>
                  <a:gd name="T17" fmla="*/ 7 h 144"/>
                  <a:gd name="T18" fmla="*/ 81 w 90"/>
                  <a:gd name="T19" fmla="*/ 7 h 144"/>
                  <a:gd name="T20" fmla="*/ 79 w 90"/>
                  <a:gd name="T21" fmla="*/ 5 h 144"/>
                  <a:gd name="T22" fmla="*/ 76 w 90"/>
                  <a:gd name="T23" fmla="*/ 5 h 144"/>
                  <a:gd name="T24" fmla="*/ 74 w 90"/>
                  <a:gd name="T25" fmla="*/ 2 h 144"/>
                  <a:gd name="T26" fmla="*/ 72 w 90"/>
                  <a:gd name="T27" fmla="*/ 2 h 144"/>
                  <a:gd name="T28" fmla="*/ 69 w 90"/>
                  <a:gd name="T29" fmla="*/ 2 h 144"/>
                  <a:gd name="T30" fmla="*/ 67 w 90"/>
                  <a:gd name="T31" fmla="*/ 0 h 144"/>
                  <a:gd name="T32" fmla="*/ 65 w 90"/>
                  <a:gd name="T33" fmla="*/ 0 h 144"/>
                  <a:gd name="T34" fmla="*/ 62 w 90"/>
                  <a:gd name="T35" fmla="*/ 0 h 144"/>
                  <a:gd name="T36" fmla="*/ 60 w 90"/>
                  <a:gd name="T37" fmla="*/ 0 h 144"/>
                  <a:gd name="T38" fmla="*/ 60 w 90"/>
                  <a:gd name="T39" fmla="*/ 0 h 144"/>
                  <a:gd name="T40" fmla="*/ 58 w 90"/>
                  <a:gd name="T41" fmla="*/ 0 h 144"/>
                  <a:gd name="T42" fmla="*/ 55 w 90"/>
                  <a:gd name="T43" fmla="*/ 0 h 144"/>
                  <a:gd name="T44" fmla="*/ 55 w 90"/>
                  <a:gd name="T45" fmla="*/ 0 h 144"/>
                  <a:gd name="T46" fmla="*/ 55 w 90"/>
                  <a:gd name="T47" fmla="*/ 0 h 144"/>
                  <a:gd name="T48" fmla="*/ 53 w 90"/>
                  <a:gd name="T49" fmla="*/ 0 h 144"/>
                  <a:gd name="T50" fmla="*/ 0 w 90"/>
                  <a:gd name="T51" fmla="*/ 127 h 144"/>
                  <a:gd name="T52" fmla="*/ 2 w 90"/>
                  <a:gd name="T53" fmla="*/ 127 h 144"/>
                  <a:gd name="T54" fmla="*/ 2 w 90"/>
                  <a:gd name="T55" fmla="*/ 127 h 144"/>
                  <a:gd name="T56" fmla="*/ 2 w 90"/>
                  <a:gd name="T57" fmla="*/ 127 h 144"/>
                  <a:gd name="T58" fmla="*/ 4 w 90"/>
                  <a:gd name="T59" fmla="*/ 127 h 144"/>
                  <a:gd name="T60" fmla="*/ 7 w 90"/>
                  <a:gd name="T61" fmla="*/ 127 h 144"/>
                  <a:gd name="T62" fmla="*/ 7 w 90"/>
                  <a:gd name="T63" fmla="*/ 127 h 144"/>
                  <a:gd name="T64" fmla="*/ 9 w 90"/>
                  <a:gd name="T65" fmla="*/ 127 h 144"/>
                  <a:gd name="T66" fmla="*/ 11 w 90"/>
                  <a:gd name="T67" fmla="*/ 127 h 144"/>
                  <a:gd name="T68" fmla="*/ 14 w 90"/>
                  <a:gd name="T69" fmla="*/ 127 h 144"/>
                  <a:gd name="T70" fmla="*/ 16 w 90"/>
                  <a:gd name="T71" fmla="*/ 130 h 144"/>
                  <a:gd name="T72" fmla="*/ 18 w 90"/>
                  <a:gd name="T73" fmla="*/ 130 h 144"/>
                  <a:gd name="T74" fmla="*/ 21 w 90"/>
                  <a:gd name="T75" fmla="*/ 132 h 144"/>
                  <a:gd name="T76" fmla="*/ 23 w 90"/>
                  <a:gd name="T77" fmla="*/ 132 h 144"/>
                  <a:gd name="T78" fmla="*/ 25 w 90"/>
                  <a:gd name="T79" fmla="*/ 132 h 144"/>
                  <a:gd name="T80" fmla="*/ 28 w 90"/>
                  <a:gd name="T81" fmla="*/ 134 h 144"/>
                  <a:gd name="T82" fmla="*/ 30 w 90"/>
                  <a:gd name="T83" fmla="*/ 134 h 144"/>
                  <a:gd name="T84" fmla="*/ 32 w 90"/>
                  <a:gd name="T85" fmla="*/ 137 h 144"/>
                  <a:gd name="T86" fmla="*/ 32 w 90"/>
                  <a:gd name="T87" fmla="*/ 137 h 144"/>
                  <a:gd name="T88" fmla="*/ 34 w 90"/>
                  <a:gd name="T89" fmla="*/ 139 h 144"/>
                  <a:gd name="T90" fmla="*/ 34 w 90"/>
                  <a:gd name="T91" fmla="*/ 139 h 144"/>
                  <a:gd name="T92" fmla="*/ 37 w 90"/>
                  <a:gd name="T93" fmla="*/ 141 h 144"/>
                  <a:gd name="T94" fmla="*/ 37 w 90"/>
                  <a:gd name="T95" fmla="*/ 141 h 144"/>
                  <a:gd name="T96" fmla="*/ 37 w 90"/>
                  <a:gd name="T97" fmla="*/ 141 h 144"/>
                  <a:gd name="T98" fmla="*/ 37 w 90"/>
                  <a:gd name="T9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 h="144">
                    <a:moveTo>
                      <a:pt x="90" y="16"/>
                    </a:moveTo>
                    <a:lnTo>
                      <a:pt x="90" y="16"/>
                    </a:lnTo>
                    <a:lnTo>
                      <a:pt x="90" y="16"/>
                    </a:lnTo>
                    <a:lnTo>
                      <a:pt x="90" y="14"/>
                    </a:lnTo>
                    <a:lnTo>
                      <a:pt x="90" y="14"/>
                    </a:lnTo>
                    <a:lnTo>
                      <a:pt x="90" y="14"/>
                    </a:lnTo>
                    <a:lnTo>
                      <a:pt x="90" y="14"/>
                    </a:lnTo>
                    <a:lnTo>
                      <a:pt x="90" y="14"/>
                    </a:lnTo>
                    <a:lnTo>
                      <a:pt x="88" y="12"/>
                    </a:lnTo>
                    <a:lnTo>
                      <a:pt x="88" y="12"/>
                    </a:lnTo>
                    <a:lnTo>
                      <a:pt x="88" y="12"/>
                    </a:lnTo>
                    <a:lnTo>
                      <a:pt x="88" y="12"/>
                    </a:lnTo>
                    <a:lnTo>
                      <a:pt x="85" y="12"/>
                    </a:lnTo>
                    <a:lnTo>
                      <a:pt x="85" y="9"/>
                    </a:lnTo>
                    <a:lnTo>
                      <a:pt x="85" y="9"/>
                    </a:lnTo>
                    <a:lnTo>
                      <a:pt x="83" y="9"/>
                    </a:lnTo>
                    <a:lnTo>
                      <a:pt x="83" y="9"/>
                    </a:lnTo>
                    <a:lnTo>
                      <a:pt x="83" y="7"/>
                    </a:lnTo>
                    <a:lnTo>
                      <a:pt x="81" y="7"/>
                    </a:lnTo>
                    <a:lnTo>
                      <a:pt x="81" y="7"/>
                    </a:lnTo>
                    <a:lnTo>
                      <a:pt x="79" y="7"/>
                    </a:lnTo>
                    <a:lnTo>
                      <a:pt x="79" y="5"/>
                    </a:lnTo>
                    <a:lnTo>
                      <a:pt x="76" y="5"/>
                    </a:lnTo>
                    <a:lnTo>
                      <a:pt x="76" y="5"/>
                    </a:lnTo>
                    <a:lnTo>
                      <a:pt x="74" y="5"/>
                    </a:lnTo>
                    <a:lnTo>
                      <a:pt x="74" y="2"/>
                    </a:lnTo>
                    <a:lnTo>
                      <a:pt x="72" y="2"/>
                    </a:lnTo>
                    <a:lnTo>
                      <a:pt x="72" y="2"/>
                    </a:lnTo>
                    <a:lnTo>
                      <a:pt x="69" y="2"/>
                    </a:lnTo>
                    <a:lnTo>
                      <a:pt x="69" y="2"/>
                    </a:lnTo>
                    <a:lnTo>
                      <a:pt x="67" y="2"/>
                    </a:lnTo>
                    <a:lnTo>
                      <a:pt x="67" y="0"/>
                    </a:lnTo>
                    <a:lnTo>
                      <a:pt x="65" y="0"/>
                    </a:lnTo>
                    <a:lnTo>
                      <a:pt x="65" y="0"/>
                    </a:lnTo>
                    <a:lnTo>
                      <a:pt x="62" y="0"/>
                    </a:lnTo>
                    <a:lnTo>
                      <a:pt x="62" y="0"/>
                    </a:lnTo>
                    <a:lnTo>
                      <a:pt x="62" y="0"/>
                    </a:lnTo>
                    <a:lnTo>
                      <a:pt x="60" y="0"/>
                    </a:lnTo>
                    <a:lnTo>
                      <a:pt x="60" y="0"/>
                    </a:lnTo>
                    <a:lnTo>
                      <a:pt x="60" y="0"/>
                    </a:lnTo>
                    <a:lnTo>
                      <a:pt x="58" y="0"/>
                    </a:lnTo>
                    <a:lnTo>
                      <a:pt x="58" y="0"/>
                    </a:lnTo>
                    <a:lnTo>
                      <a:pt x="58" y="0"/>
                    </a:lnTo>
                    <a:lnTo>
                      <a:pt x="55" y="0"/>
                    </a:lnTo>
                    <a:lnTo>
                      <a:pt x="55" y="0"/>
                    </a:lnTo>
                    <a:lnTo>
                      <a:pt x="55" y="0"/>
                    </a:lnTo>
                    <a:lnTo>
                      <a:pt x="55" y="0"/>
                    </a:lnTo>
                    <a:lnTo>
                      <a:pt x="55" y="0"/>
                    </a:lnTo>
                    <a:lnTo>
                      <a:pt x="55" y="0"/>
                    </a:lnTo>
                    <a:lnTo>
                      <a:pt x="53" y="0"/>
                    </a:lnTo>
                    <a:lnTo>
                      <a:pt x="0" y="127"/>
                    </a:lnTo>
                    <a:lnTo>
                      <a:pt x="0" y="127"/>
                    </a:lnTo>
                    <a:lnTo>
                      <a:pt x="0" y="127"/>
                    </a:lnTo>
                    <a:lnTo>
                      <a:pt x="2" y="127"/>
                    </a:lnTo>
                    <a:lnTo>
                      <a:pt x="2" y="127"/>
                    </a:lnTo>
                    <a:lnTo>
                      <a:pt x="2" y="127"/>
                    </a:lnTo>
                    <a:lnTo>
                      <a:pt x="2" y="127"/>
                    </a:lnTo>
                    <a:lnTo>
                      <a:pt x="2" y="127"/>
                    </a:lnTo>
                    <a:lnTo>
                      <a:pt x="4" y="127"/>
                    </a:lnTo>
                    <a:lnTo>
                      <a:pt x="4" y="127"/>
                    </a:lnTo>
                    <a:lnTo>
                      <a:pt x="4" y="127"/>
                    </a:lnTo>
                    <a:lnTo>
                      <a:pt x="7" y="127"/>
                    </a:lnTo>
                    <a:lnTo>
                      <a:pt x="7" y="127"/>
                    </a:lnTo>
                    <a:lnTo>
                      <a:pt x="7" y="127"/>
                    </a:lnTo>
                    <a:lnTo>
                      <a:pt x="9" y="127"/>
                    </a:lnTo>
                    <a:lnTo>
                      <a:pt x="9" y="127"/>
                    </a:lnTo>
                    <a:lnTo>
                      <a:pt x="11" y="127"/>
                    </a:lnTo>
                    <a:lnTo>
                      <a:pt x="11" y="127"/>
                    </a:lnTo>
                    <a:lnTo>
                      <a:pt x="14" y="127"/>
                    </a:lnTo>
                    <a:lnTo>
                      <a:pt x="14" y="127"/>
                    </a:lnTo>
                    <a:lnTo>
                      <a:pt x="16" y="130"/>
                    </a:lnTo>
                    <a:lnTo>
                      <a:pt x="16" y="130"/>
                    </a:lnTo>
                    <a:lnTo>
                      <a:pt x="18" y="130"/>
                    </a:lnTo>
                    <a:lnTo>
                      <a:pt x="18" y="130"/>
                    </a:lnTo>
                    <a:lnTo>
                      <a:pt x="21" y="130"/>
                    </a:lnTo>
                    <a:lnTo>
                      <a:pt x="21" y="132"/>
                    </a:lnTo>
                    <a:lnTo>
                      <a:pt x="23" y="132"/>
                    </a:lnTo>
                    <a:lnTo>
                      <a:pt x="23" y="132"/>
                    </a:lnTo>
                    <a:lnTo>
                      <a:pt x="25" y="132"/>
                    </a:lnTo>
                    <a:lnTo>
                      <a:pt x="25" y="132"/>
                    </a:lnTo>
                    <a:lnTo>
                      <a:pt x="28" y="134"/>
                    </a:lnTo>
                    <a:lnTo>
                      <a:pt x="28" y="134"/>
                    </a:lnTo>
                    <a:lnTo>
                      <a:pt x="28" y="134"/>
                    </a:lnTo>
                    <a:lnTo>
                      <a:pt x="30" y="134"/>
                    </a:lnTo>
                    <a:lnTo>
                      <a:pt x="30" y="137"/>
                    </a:lnTo>
                    <a:lnTo>
                      <a:pt x="32" y="137"/>
                    </a:lnTo>
                    <a:lnTo>
                      <a:pt x="32" y="137"/>
                    </a:lnTo>
                    <a:lnTo>
                      <a:pt x="32" y="137"/>
                    </a:lnTo>
                    <a:lnTo>
                      <a:pt x="34" y="139"/>
                    </a:lnTo>
                    <a:lnTo>
                      <a:pt x="34" y="139"/>
                    </a:lnTo>
                    <a:lnTo>
                      <a:pt x="34" y="139"/>
                    </a:lnTo>
                    <a:lnTo>
                      <a:pt x="34" y="139"/>
                    </a:lnTo>
                    <a:lnTo>
                      <a:pt x="34" y="141"/>
                    </a:lnTo>
                    <a:lnTo>
                      <a:pt x="37" y="141"/>
                    </a:lnTo>
                    <a:lnTo>
                      <a:pt x="37" y="141"/>
                    </a:lnTo>
                    <a:lnTo>
                      <a:pt x="37" y="141"/>
                    </a:lnTo>
                    <a:lnTo>
                      <a:pt x="37" y="141"/>
                    </a:lnTo>
                    <a:lnTo>
                      <a:pt x="37" y="141"/>
                    </a:lnTo>
                    <a:lnTo>
                      <a:pt x="37" y="144"/>
                    </a:lnTo>
                    <a:lnTo>
                      <a:pt x="37" y="144"/>
                    </a:lnTo>
                    <a:lnTo>
                      <a:pt x="90" y="16"/>
                    </a:lnTo>
                    <a:close/>
                  </a:path>
                </a:pathLst>
              </a:custGeom>
              <a:solidFill>
                <a:srgbClr val="808080"/>
              </a:solidFill>
              <a:ln w="0">
                <a:solidFill>
                  <a:srgbClr val="FFFFFF"/>
                </a:solidFill>
                <a:prstDash val="solid"/>
                <a:round/>
                <a:headEnd/>
                <a:tailEnd/>
              </a:ln>
            </p:spPr>
            <p:txBody>
              <a:bodyPr/>
              <a:lstStyle/>
              <a:p>
                <a:endParaRPr lang="en-US"/>
              </a:p>
            </p:txBody>
          </p:sp>
          <p:sp>
            <p:nvSpPr>
              <p:cNvPr id="34" name="Freeform 42">
                <a:extLst>
                  <a:ext uri="{FF2B5EF4-FFF2-40B4-BE49-F238E27FC236}">
                    <a16:creationId xmlns:a16="http://schemas.microsoft.com/office/drawing/2014/main" id="{79ECF89C-73EE-C047-CC2E-C3DB6DE821EE}"/>
                  </a:ext>
                </a:extLst>
              </p:cNvPr>
              <p:cNvSpPr>
                <a:spLocks/>
              </p:cNvSpPr>
              <p:nvPr/>
            </p:nvSpPr>
            <p:spPr bwMode="auto">
              <a:xfrm>
                <a:off x="2181" y="1956"/>
                <a:ext cx="227" cy="119"/>
              </a:xfrm>
              <a:custGeom>
                <a:avLst/>
                <a:gdLst>
                  <a:gd name="T0" fmla="*/ 0 w 227"/>
                  <a:gd name="T1" fmla="*/ 84 h 119"/>
                  <a:gd name="T2" fmla="*/ 0 w 227"/>
                  <a:gd name="T3" fmla="*/ 84 h 119"/>
                  <a:gd name="T4" fmla="*/ 0 w 227"/>
                  <a:gd name="T5" fmla="*/ 84 h 119"/>
                  <a:gd name="T6" fmla="*/ 0 w 227"/>
                  <a:gd name="T7" fmla="*/ 86 h 119"/>
                  <a:gd name="T8" fmla="*/ 0 w 227"/>
                  <a:gd name="T9" fmla="*/ 86 h 119"/>
                  <a:gd name="T10" fmla="*/ 0 w 227"/>
                  <a:gd name="T11" fmla="*/ 88 h 119"/>
                  <a:gd name="T12" fmla="*/ 0 w 227"/>
                  <a:gd name="T13" fmla="*/ 91 h 119"/>
                  <a:gd name="T14" fmla="*/ 0 w 227"/>
                  <a:gd name="T15" fmla="*/ 93 h 119"/>
                  <a:gd name="T16" fmla="*/ 0 w 227"/>
                  <a:gd name="T17" fmla="*/ 95 h 119"/>
                  <a:gd name="T18" fmla="*/ 0 w 227"/>
                  <a:gd name="T19" fmla="*/ 98 h 119"/>
                  <a:gd name="T20" fmla="*/ 0 w 227"/>
                  <a:gd name="T21" fmla="*/ 100 h 119"/>
                  <a:gd name="T22" fmla="*/ 2 w 227"/>
                  <a:gd name="T23" fmla="*/ 102 h 119"/>
                  <a:gd name="T24" fmla="*/ 2 w 227"/>
                  <a:gd name="T25" fmla="*/ 105 h 119"/>
                  <a:gd name="T26" fmla="*/ 2 w 227"/>
                  <a:gd name="T27" fmla="*/ 107 h 119"/>
                  <a:gd name="T28" fmla="*/ 4 w 227"/>
                  <a:gd name="T29" fmla="*/ 109 h 119"/>
                  <a:gd name="T30" fmla="*/ 4 w 227"/>
                  <a:gd name="T31" fmla="*/ 112 h 119"/>
                  <a:gd name="T32" fmla="*/ 6 w 227"/>
                  <a:gd name="T33" fmla="*/ 112 h 119"/>
                  <a:gd name="T34" fmla="*/ 6 w 227"/>
                  <a:gd name="T35" fmla="*/ 114 h 119"/>
                  <a:gd name="T36" fmla="*/ 9 w 227"/>
                  <a:gd name="T37" fmla="*/ 116 h 119"/>
                  <a:gd name="T38" fmla="*/ 9 w 227"/>
                  <a:gd name="T39" fmla="*/ 116 h 119"/>
                  <a:gd name="T40" fmla="*/ 11 w 227"/>
                  <a:gd name="T41" fmla="*/ 119 h 119"/>
                  <a:gd name="T42" fmla="*/ 13 w 227"/>
                  <a:gd name="T43" fmla="*/ 119 h 119"/>
                  <a:gd name="T44" fmla="*/ 13 w 227"/>
                  <a:gd name="T45" fmla="*/ 119 h 119"/>
                  <a:gd name="T46" fmla="*/ 13 w 227"/>
                  <a:gd name="T47" fmla="*/ 119 h 119"/>
                  <a:gd name="T48" fmla="*/ 16 w 227"/>
                  <a:gd name="T49" fmla="*/ 119 h 119"/>
                  <a:gd name="T50" fmla="*/ 227 w 227"/>
                  <a:gd name="T51" fmla="*/ 38 h 119"/>
                  <a:gd name="T52" fmla="*/ 227 w 227"/>
                  <a:gd name="T53" fmla="*/ 38 h 119"/>
                  <a:gd name="T54" fmla="*/ 224 w 227"/>
                  <a:gd name="T55" fmla="*/ 38 h 119"/>
                  <a:gd name="T56" fmla="*/ 224 w 227"/>
                  <a:gd name="T57" fmla="*/ 35 h 119"/>
                  <a:gd name="T58" fmla="*/ 222 w 227"/>
                  <a:gd name="T59" fmla="*/ 35 h 119"/>
                  <a:gd name="T60" fmla="*/ 222 w 227"/>
                  <a:gd name="T61" fmla="*/ 33 h 119"/>
                  <a:gd name="T62" fmla="*/ 220 w 227"/>
                  <a:gd name="T63" fmla="*/ 33 h 119"/>
                  <a:gd name="T64" fmla="*/ 220 w 227"/>
                  <a:gd name="T65" fmla="*/ 31 h 119"/>
                  <a:gd name="T66" fmla="*/ 217 w 227"/>
                  <a:gd name="T67" fmla="*/ 28 h 119"/>
                  <a:gd name="T68" fmla="*/ 217 w 227"/>
                  <a:gd name="T69" fmla="*/ 26 h 119"/>
                  <a:gd name="T70" fmla="*/ 215 w 227"/>
                  <a:gd name="T71" fmla="*/ 24 h 119"/>
                  <a:gd name="T72" fmla="*/ 215 w 227"/>
                  <a:gd name="T73" fmla="*/ 21 h 119"/>
                  <a:gd name="T74" fmla="*/ 213 w 227"/>
                  <a:gd name="T75" fmla="*/ 19 h 119"/>
                  <a:gd name="T76" fmla="*/ 213 w 227"/>
                  <a:gd name="T77" fmla="*/ 17 h 119"/>
                  <a:gd name="T78" fmla="*/ 213 w 227"/>
                  <a:gd name="T79" fmla="*/ 14 h 119"/>
                  <a:gd name="T80" fmla="*/ 210 w 227"/>
                  <a:gd name="T81" fmla="*/ 12 h 119"/>
                  <a:gd name="T82" fmla="*/ 210 w 227"/>
                  <a:gd name="T83" fmla="*/ 10 h 119"/>
                  <a:gd name="T84" fmla="*/ 210 w 227"/>
                  <a:gd name="T85" fmla="*/ 10 h 119"/>
                  <a:gd name="T86" fmla="*/ 210 w 227"/>
                  <a:gd name="T87" fmla="*/ 7 h 119"/>
                  <a:gd name="T88" fmla="*/ 210 w 227"/>
                  <a:gd name="T89" fmla="*/ 5 h 119"/>
                  <a:gd name="T90" fmla="*/ 210 w 227"/>
                  <a:gd name="T91" fmla="*/ 3 h 119"/>
                  <a:gd name="T92" fmla="*/ 210 w 227"/>
                  <a:gd name="T93" fmla="*/ 3 h 119"/>
                  <a:gd name="T94" fmla="*/ 210 w 227"/>
                  <a:gd name="T95" fmla="*/ 0 h 119"/>
                  <a:gd name="T96" fmla="*/ 213 w 227"/>
                  <a:gd name="T97" fmla="*/ 0 h 119"/>
                  <a:gd name="T98" fmla="*/ 213 w 227"/>
                  <a:gd name="T9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7" h="119">
                    <a:moveTo>
                      <a:pt x="2" y="84"/>
                    </a:moveTo>
                    <a:lnTo>
                      <a:pt x="0" y="84"/>
                    </a:lnTo>
                    <a:lnTo>
                      <a:pt x="0" y="84"/>
                    </a:lnTo>
                    <a:lnTo>
                      <a:pt x="0" y="84"/>
                    </a:lnTo>
                    <a:lnTo>
                      <a:pt x="0" y="84"/>
                    </a:lnTo>
                    <a:lnTo>
                      <a:pt x="0" y="84"/>
                    </a:lnTo>
                    <a:lnTo>
                      <a:pt x="0" y="86"/>
                    </a:lnTo>
                    <a:lnTo>
                      <a:pt x="0" y="86"/>
                    </a:lnTo>
                    <a:lnTo>
                      <a:pt x="0" y="86"/>
                    </a:lnTo>
                    <a:lnTo>
                      <a:pt x="0" y="86"/>
                    </a:lnTo>
                    <a:lnTo>
                      <a:pt x="0" y="88"/>
                    </a:lnTo>
                    <a:lnTo>
                      <a:pt x="0" y="88"/>
                    </a:lnTo>
                    <a:lnTo>
                      <a:pt x="0" y="91"/>
                    </a:lnTo>
                    <a:lnTo>
                      <a:pt x="0" y="91"/>
                    </a:lnTo>
                    <a:lnTo>
                      <a:pt x="0" y="91"/>
                    </a:lnTo>
                    <a:lnTo>
                      <a:pt x="0" y="93"/>
                    </a:lnTo>
                    <a:lnTo>
                      <a:pt x="0" y="93"/>
                    </a:lnTo>
                    <a:lnTo>
                      <a:pt x="0" y="95"/>
                    </a:lnTo>
                    <a:lnTo>
                      <a:pt x="0" y="95"/>
                    </a:lnTo>
                    <a:lnTo>
                      <a:pt x="0" y="98"/>
                    </a:lnTo>
                    <a:lnTo>
                      <a:pt x="0" y="98"/>
                    </a:lnTo>
                    <a:lnTo>
                      <a:pt x="0" y="100"/>
                    </a:lnTo>
                    <a:lnTo>
                      <a:pt x="0" y="100"/>
                    </a:lnTo>
                    <a:lnTo>
                      <a:pt x="2" y="102"/>
                    </a:lnTo>
                    <a:lnTo>
                      <a:pt x="2" y="102"/>
                    </a:lnTo>
                    <a:lnTo>
                      <a:pt x="2" y="105"/>
                    </a:lnTo>
                    <a:lnTo>
                      <a:pt x="2" y="105"/>
                    </a:lnTo>
                    <a:lnTo>
                      <a:pt x="2" y="107"/>
                    </a:lnTo>
                    <a:lnTo>
                      <a:pt x="4" y="107"/>
                    </a:lnTo>
                    <a:lnTo>
                      <a:pt x="4" y="109"/>
                    </a:lnTo>
                    <a:lnTo>
                      <a:pt x="4" y="109"/>
                    </a:lnTo>
                    <a:lnTo>
                      <a:pt x="4" y="112"/>
                    </a:lnTo>
                    <a:lnTo>
                      <a:pt x="6" y="112"/>
                    </a:lnTo>
                    <a:lnTo>
                      <a:pt x="6" y="112"/>
                    </a:lnTo>
                    <a:lnTo>
                      <a:pt x="6" y="114"/>
                    </a:lnTo>
                    <a:lnTo>
                      <a:pt x="6" y="114"/>
                    </a:lnTo>
                    <a:lnTo>
                      <a:pt x="9" y="116"/>
                    </a:lnTo>
                    <a:lnTo>
                      <a:pt x="9" y="116"/>
                    </a:lnTo>
                    <a:lnTo>
                      <a:pt x="9" y="116"/>
                    </a:lnTo>
                    <a:lnTo>
                      <a:pt x="9" y="116"/>
                    </a:lnTo>
                    <a:lnTo>
                      <a:pt x="11" y="119"/>
                    </a:lnTo>
                    <a:lnTo>
                      <a:pt x="11" y="119"/>
                    </a:lnTo>
                    <a:lnTo>
                      <a:pt x="11" y="119"/>
                    </a:lnTo>
                    <a:lnTo>
                      <a:pt x="13" y="119"/>
                    </a:lnTo>
                    <a:lnTo>
                      <a:pt x="13" y="119"/>
                    </a:lnTo>
                    <a:lnTo>
                      <a:pt x="13" y="119"/>
                    </a:lnTo>
                    <a:lnTo>
                      <a:pt x="13" y="119"/>
                    </a:lnTo>
                    <a:lnTo>
                      <a:pt x="13" y="119"/>
                    </a:lnTo>
                    <a:lnTo>
                      <a:pt x="16" y="119"/>
                    </a:lnTo>
                    <a:lnTo>
                      <a:pt x="16" y="119"/>
                    </a:lnTo>
                    <a:lnTo>
                      <a:pt x="227" y="38"/>
                    </a:lnTo>
                    <a:lnTo>
                      <a:pt x="227" y="38"/>
                    </a:lnTo>
                    <a:lnTo>
                      <a:pt x="227" y="38"/>
                    </a:lnTo>
                    <a:lnTo>
                      <a:pt x="227" y="38"/>
                    </a:lnTo>
                    <a:lnTo>
                      <a:pt x="224" y="38"/>
                    </a:lnTo>
                    <a:lnTo>
                      <a:pt x="224" y="38"/>
                    </a:lnTo>
                    <a:lnTo>
                      <a:pt x="224" y="35"/>
                    </a:lnTo>
                    <a:lnTo>
                      <a:pt x="224" y="35"/>
                    </a:lnTo>
                    <a:lnTo>
                      <a:pt x="222" y="35"/>
                    </a:lnTo>
                    <a:lnTo>
                      <a:pt x="222" y="35"/>
                    </a:lnTo>
                    <a:lnTo>
                      <a:pt x="222" y="35"/>
                    </a:lnTo>
                    <a:lnTo>
                      <a:pt x="222" y="33"/>
                    </a:lnTo>
                    <a:lnTo>
                      <a:pt x="220" y="33"/>
                    </a:lnTo>
                    <a:lnTo>
                      <a:pt x="220" y="33"/>
                    </a:lnTo>
                    <a:lnTo>
                      <a:pt x="220" y="31"/>
                    </a:lnTo>
                    <a:lnTo>
                      <a:pt x="220" y="31"/>
                    </a:lnTo>
                    <a:lnTo>
                      <a:pt x="217" y="31"/>
                    </a:lnTo>
                    <a:lnTo>
                      <a:pt x="217" y="28"/>
                    </a:lnTo>
                    <a:lnTo>
                      <a:pt x="217" y="28"/>
                    </a:lnTo>
                    <a:lnTo>
                      <a:pt x="217" y="26"/>
                    </a:lnTo>
                    <a:lnTo>
                      <a:pt x="215" y="26"/>
                    </a:lnTo>
                    <a:lnTo>
                      <a:pt x="215" y="24"/>
                    </a:lnTo>
                    <a:lnTo>
                      <a:pt x="215" y="24"/>
                    </a:lnTo>
                    <a:lnTo>
                      <a:pt x="215" y="21"/>
                    </a:lnTo>
                    <a:lnTo>
                      <a:pt x="213" y="21"/>
                    </a:lnTo>
                    <a:lnTo>
                      <a:pt x="213" y="19"/>
                    </a:lnTo>
                    <a:lnTo>
                      <a:pt x="213" y="19"/>
                    </a:lnTo>
                    <a:lnTo>
                      <a:pt x="213" y="17"/>
                    </a:lnTo>
                    <a:lnTo>
                      <a:pt x="213" y="17"/>
                    </a:lnTo>
                    <a:lnTo>
                      <a:pt x="213" y="14"/>
                    </a:lnTo>
                    <a:lnTo>
                      <a:pt x="210" y="14"/>
                    </a:lnTo>
                    <a:lnTo>
                      <a:pt x="210" y="12"/>
                    </a:lnTo>
                    <a:lnTo>
                      <a:pt x="210" y="12"/>
                    </a:lnTo>
                    <a:lnTo>
                      <a:pt x="210" y="10"/>
                    </a:lnTo>
                    <a:lnTo>
                      <a:pt x="210" y="10"/>
                    </a:lnTo>
                    <a:lnTo>
                      <a:pt x="210" y="10"/>
                    </a:lnTo>
                    <a:lnTo>
                      <a:pt x="210" y="7"/>
                    </a:lnTo>
                    <a:lnTo>
                      <a:pt x="210" y="7"/>
                    </a:lnTo>
                    <a:lnTo>
                      <a:pt x="210" y="5"/>
                    </a:lnTo>
                    <a:lnTo>
                      <a:pt x="210" y="5"/>
                    </a:lnTo>
                    <a:lnTo>
                      <a:pt x="210" y="5"/>
                    </a:lnTo>
                    <a:lnTo>
                      <a:pt x="210" y="3"/>
                    </a:lnTo>
                    <a:lnTo>
                      <a:pt x="210" y="3"/>
                    </a:lnTo>
                    <a:lnTo>
                      <a:pt x="210" y="3"/>
                    </a:lnTo>
                    <a:lnTo>
                      <a:pt x="210" y="0"/>
                    </a:lnTo>
                    <a:lnTo>
                      <a:pt x="210" y="0"/>
                    </a:lnTo>
                    <a:lnTo>
                      <a:pt x="213" y="0"/>
                    </a:lnTo>
                    <a:lnTo>
                      <a:pt x="213" y="0"/>
                    </a:lnTo>
                    <a:lnTo>
                      <a:pt x="213" y="0"/>
                    </a:lnTo>
                    <a:lnTo>
                      <a:pt x="213" y="0"/>
                    </a:lnTo>
                    <a:lnTo>
                      <a:pt x="2" y="84"/>
                    </a:lnTo>
                    <a:close/>
                  </a:path>
                </a:pathLst>
              </a:custGeom>
              <a:solidFill>
                <a:srgbClr val="808080"/>
              </a:solidFill>
              <a:ln w="0">
                <a:solidFill>
                  <a:srgbClr val="FFFFFF"/>
                </a:solidFill>
                <a:prstDash val="solid"/>
                <a:round/>
                <a:headEnd/>
                <a:tailEnd/>
              </a:ln>
            </p:spPr>
            <p:txBody>
              <a:bodyPr/>
              <a:lstStyle/>
              <a:p>
                <a:endParaRPr lang="en-US"/>
              </a:p>
            </p:txBody>
          </p:sp>
          <p:sp>
            <p:nvSpPr>
              <p:cNvPr id="35" name="Oval 43">
                <a:extLst>
                  <a:ext uri="{FF2B5EF4-FFF2-40B4-BE49-F238E27FC236}">
                    <a16:creationId xmlns:a16="http://schemas.microsoft.com/office/drawing/2014/main" id="{DE7C065F-2109-9BF5-342D-0E5D43B443AF}"/>
                  </a:ext>
                </a:extLst>
              </p:cNvPr>
              <p:cNvSpPr>
                <a:spLocks noChangeArrowheads="1"/>
              </p:cNvSpPr>
              <p:nvPr/>
            </p:nvSpPr>
            <p:spPr bwMode="auto">
              <a:xfrm>
                <a:off x="1993" y="2232"/>
                <a:ext cx="123" cy="123"/>
              </a:xfrm>
              <a:prstGeom prst="ellipse">
                <a:avLst/>
              </a:prstGeom>
              <a:solidFill>
                <a:srgbClr val="000000"/>
              </a:solidFill>
              <a:ln w="0">
                <a:solidFill>
                  <a:srgbClr val="000000"/>
                </a:solidFill>
                <a:round/>
                <a:headEnd/>
                <a:tailEnd/>
              </a:ln>
            </p:spPr>
            <p:txBody>
              <a:bodyPr/>
              <a:lstStyle/>
              <a:p>
                <a:endParaRPr lang="en-US"/>
              </a:p>
            </p:txBody>
          </p:sp>
          <p:sp>
            <p:nvSpPr>
              <p:cNvPr id="36" name="Freeform 44">
                <a:extLst>
                  <a:ext uri="{FF2B5EF4-FFF2-40B4-BE49-F238E27FC236}">
                    <a16:creationId xmlns:a16="http://schemas.microsoft.com/office/drawing/2014/main" id="{63B8557C-4099-C42C-084D-033F90E06347}"/>
                  </a:ext>
                </a:extLst>
              </p:cNvPr>
              <p:cNvSpPr>
                <a:spLocks/>
              </p:cNvSpPr>
              <p:nvPr/>
            </p:nvSpPr>
            <p:spPr bwMode="auto">
              <a:xfrm>
                <a:off x="2060" y="2313"/>
                <a:ext cx="93" cy="116"/>
              </a:xfrm>
              <a:custGeom>
                <a:avLst/>
                <a:gdLst>
                  <a:gd name="T0" fmla="*/ 35 w 93"/>
                  <a:gd name="T1" fmla="*/ 5 h 116"/>
                  <a:gd name="T2" fmla="*/ 32 w 93"/>
                  <a:gd name="T3" fmla="*/ 3 h 116"/>
                  <a:gd name="T4" fmla="*/ 30 w 93"/>
                  <a:gd name="T5" fmla="*/ 3 h 116"/>
                  <a:gd name="T6" fmla="*/ 30 w 93"/>
                  <a:gd name="T7" fmla="*/ 0 h 116"/>
                  <a:gd name="T8" fmla="*/ 28 w 93"/>
                  <a:gd name="T9" fmla="*/ 0 h 116"/>
                  <a:gd name="T10" fmla="*/ 26 w 93"/>
                  <a:gd name="T11" fmla="*/ 0 h 116"/>
                  <a:gd name="T12" fmla="*/ 23 w 93"/>
                  <a:gd name="T13" fmla="*/ 0 h 116"/>
                  <a:gd name="T14" fmla="*/ 21 w 93"/>
                  <a:gd name="T15" fmla="*/ 0 h 116"/>
                  <a:gd name="T16" fmla="*/ 19 w 93"/>
                  <a:gd name="T17" fmla="*/ 0 h 116"/>
                  <a:gd name="T18" fmla="*/ 16 w 93"/>
                  <a:gd name="T19" fmla="*/ 0 h 116"/>
                  <a:gd name="T20" fmla="*/ 14 w 93"/>
                  <a:gd name="T21" fmla="*/ 3 h 116"/>
                  <a:gd name="T22" fmla="*/ 12 w 93"/>
                  <a:gd name="T23" fmla="*/ 3 h 116"/>
                  <a:gd name="T24" fmla="*/ 9 w 93"/>
                  <a:gd name="T25" fmla="*/ 5 h 116"/>
                  <a:gd name="T26" fmla="*/ 7 w 93"/>
                  <a:gd name="T27" fmla="*/ 7 h 116"/>
                  <a:gd name="T28" fmla="*/ 5 w 93"/>
                  <a:gd name="T29" fmla="*/ 7 h 116"/>
                  <a:gd name="T30" fmla="*/ 5 w 93"/>
                  <a:gd name="T31" fmla="*/ 9 h 116"/>
                  <a:gd name="T32" fmla="*/ 2 w 93"/>
                  <a:gd name="T33" fmla="*/ 12 h 116"/>
                  <a:gd name="T34" fmla="*/ 2 w 93"/>
                  <a:gd name="T35" fmla="*/ 14 h 116"/>
                  <a:gd name="T36" fmla="*/ 0 w 93"/>
                  <a:gd name="T37" fmla="*/ 16 h 116"/>
                  <a:gd name="T38" fmla="*/ 0 w 93"/>
                  <a:gd name="T39" fmla="*/ 16 h 116"/>
                  <a:gd name="T40" fmla="*/ 0 w 93"/>
                  <a:gd name="T41" fmla="*/ 19 h 116"/>
                  <a:gd name="T42" fmla="*/ 0 w 93"/>
                  <a:gd name="T43" fmla="*/ 21 h 116"/>
                  <a:gd name="T44" fmla="*/ 0 w 93"/>
                  <a:gd name="T45" fmla="*/ 23 h 116"/>
                  <a:gd name="T46" fmla="*/ 0 w 93"/>
                  <a:gd name="T47" fmla="*/ 26 h 116"/>
                  <a:gd name="T48" fmla="*/ 0 w 93"/>
                  <a:gd name="T49" fmla="*/ 26 h 116"/>
                  <a:gd name="T50" fmla="*/ 58 w 93"/>
                  <a:gd name="T51" fmla="*/ 116 h 116"/>
                  <a:gd name="T52" fmla="*/ 58 w 93"/>
                  <a:gd name="T53" fmla="*/ 114 h 116"/>
                  <a:gd name="T54" fmla="*/ 58 w 93"/>
                  <a:gd name="T55" fmla="*/ 111 h 116"/>
                  <a:gd name="T56" fmla="*/ 58 w 93"/>
                  <a:gd name="T57" fmla="*/ 109 h 116"/>
                  <a:gd name="T58" fmla="*/ 58 w 93"/>
                  <a:gd name="T59" fmla="*/ 109 h 116"/>
                  <a:gd name="T60" fmla="*/ 58 w 93"/>
                  <a:gd name="T61" fmla="*/ 107 h 116"/>
                  <a:gd name="T62" fmla="*/ 58 w 93"/>
                  <a:gd name="T63" fmla="*/ 104 h 116"/>
                  <a:gd name="T64" fmla="*/ 60 w 93"/>
                  <a:gd name="T65" fmla="*/ 102 h 116"/>
                  <a:gd name="T66" fmla="*/ 60 w 93"/>
                  <a:gd name="T67" fmla="*/ 100 h 116"/>
                  <a:gd name="T68" fmla="*/ 63 w 93"/>
                  <a:gd name="T69" fmla="*/ 98 h 116"/>
                  <a:gd name="T70" fmla="*/ 65 w 93"/>
                  <a:gd name="T71" fmla="*/ 98 h 116"/>
                  <a:gd name="T72" fmla="*/ 67 w 93"/>
                  <a:gd name="T73" fmla="*/ 95 h 116"/>
                  <a:gd name="T74" fmla="*/ 70 w 93"/>
                  <a:gd name="T75" fmla="*/ 93 h 116"/>
                  <a:gd name="T76" fmla="*/ 72 w 93"/>
                  <a:gd name="T77" fmla="*/ 93 h 116"/>
                  <a:gd name="T78" fmla="*/ 74 w 93"/>
                  <a:gd name="T79" fmla="*/ 91 h 116"/>
                  <a:gd name="T80" fmla="*/ 77 w 93"/>
                  <a:gd name="T81" fmla="*/ 91 h 116"/>
                  <a:gd name="T82" fmla="*/ 79 w 93"/>
                  <a:gd name="T83" fmla="*/ 91 h 116"/>
                  <a:gd name="T84" fmla="*/ 81 w 93"/>
                  <a:gd name="T85" fmla="*/ 91 h 116"/>
                  <a:gd name="T86" fmla="*/ 83 w 93"/>
                  <a:gd name="T87" fmla="*/ 91 h 116"/>
                  <a:gd name="T88" fmla="*/ 86 w 93"/>
                  <a:gd name="T89" fmla="*/ 91 h 116"/>
                  <a:gd name="T90" fmla="*/ 86 w 93"/>
                  <a:gd name="T91" fmla="*/ 91 h 116"/>
                  <a:gd name="T92" fmla="*/ 88 w 93"/>
                  <a:gd name="T93" fmla="*/ 91 h 116"/>
                  <a:gd name="T94" fmla="*/ 90 w 93"/>
                  <a:gd name="T95" fmla="*/ 93 h 116"/>
                  <a:gd name="T96" fmla="*/ 90 w 93"/>
                  <a:gd name="T97" fmla="*/ 93 h 116"/>
                  <a:gd name="T98" fmla="*/ 93 w 93"/>
                  <a:gd name="T99" fmla="*/ 9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116">
                    <a:moveTo>
                      <a:pt x="35" y="5"/>
                    </a:moveTo>
                    <a:lnTo>
                      <a:pt x="35" y="5"/>
                    </a:lnTo>
                    <a:lnTo>
                      <a:pt x="32" y="3"/>
                    </a:lnTo>
                    <a:lnTo>
                      <a:pt x="32" y="3"/>
                    </a:lnTo>
                    <a:lnTo>
                      <a:pt x="32" y="3"/>
                    </a:lnTo>
                    <a:lnTo>
                      <a:pt x="30" y="3"/>
                    </a:lnTo>
                    <a:lnTo>
                      <a:pt x="30" y="3"/>
                    </a:lnTo>
                    <a:lnTo>
                      <a:pt x="30" y="0"/>
                    </a:lnTo>
                    <a:lnTo>
                      <a:pt x="28" y="0"/>
                    </a:lnTo>
                    <a:lnTo>
                      <a:pt x="28" y="0"/>
                    </a:lnTo>
                    <a:lnTo>
                      <a:pt x="26" y="0"/>
                    </a:lnTo>
                    <a:lnTo>
                      <a:pt x="26" y="0"/>
                    </a:lnTo>
                    <a:lnTo>
                      <a:pt x="26" y="0"/>
                    </a:lnTo>
                    <a:lnTo>
                      <a:pt x="23" y="0"/>
                    </a:lnTo>
                    <a:lnTo>
                      <a:pt x="23" y="0"/>
                    </a:lnTo>
                    <a:lnTo>
                      <a:pt x="21" y="0"/>
                    </a:lnTo>
                    <a:lnTo>
                      <a:pt x="21" y="0"/>
                    </a:lnTo>
                    <a:lnTo>
                      <a:pt x="19" y="0"/>
                    </a:lnTo>
                    <a:lnTo>
                      <a:pt x="19" y="0"/>
                    </a:lnTo>
                    <a:lnTo>
                      <a:pt x="16" y="0"/>
                    </a:lnTo>
                    <a:lnTo>
                      <a:pt x="16" y="3"/>
                    </a:lnTo>
                    <a:lnTo>
                      <a:pt x="14" y="3"/>
                    </a:lnTo>
                    <a:lnTo>
                      <a:pt x="14" y="3"/>
                    </a:lnTo>
                    <a:lnTo>
                      <a:pt x="12" y="3"/>
                    </a:lnTo>
                    <a:lnTo>
                      <a:pt x="12" y="5"/>
                    </a:lnTo>
                    <a:lnTo>
                      <a:pt x="9" y="5"/>
                    </a:lnTo>
                    <a:lnTo>
                      <a:pt x="9" y="5"/>
                    </a:lnTo>
                    <a:lnTo>
                      <a:pt x="7" y="7"/>
                    </a:lnTo>
                    <a:lnTo>
                      <a:pt x="7" y="7"/>
                    </a:lnTo>
                    <a:lnTo>
                      <a:pt x="5" y="7"/>
                    </a:lnTo>
                    <a:lnTo>
                      <a:pt x="5" y="9"/>
                    </a:lnTo>
                    <a:lnTo>
                      <a:pt x="5" y="9"/>
                    </a:lnTo>
                    <a:lnTo>
                      <a:pt x="2" y="9"/>
                    </a:lnTo>
                    <a:lnTo>
                      <a:pt x="2" y="12"/>
                    </a:lnTo>
                    <a:lnTo>
                      <a:pt x="2" y="12"/>
                    </a:lnTo>
                    <a:lnTo>
                      <a:pt x="2" y="14"/>
                    </a:lnTo>
                    <a:lnTo>
                      <a:pt x="0" y="14"/>
                    </a:lnTo>
                    <a:lnTo>
                      <a:pt x="0" y="16"/>
                    </a:lnTo>
                    <a:lnTo>
                      <a:pt x="0" y="16"/>
                    </a:lnTo>
                    <a:lnTo>
                      <a:pt x="0" y="16"/>
                    </a:lnTo>
                    <a:lnTo>
                      <a:pt x="0" y="19"/>
                    </a:lnTo>
                    <a:lnTo>
                      <a:pt x="0" y="19"/>
                    </a:lnTo>
                    <a:lnTo>
                      <a:pt x="0" y="21"/>
                    </a:lnTo>
                    <a:lnTo>
                      <a:pt x="0" y="21"/>
                    </a:lnTo>
                    <a:lnTo>
                      <a:pt x="0" y="23"/>
                    </a:lnTo>
                    <a:lnTo>
                      <a:pt x="0" y="23"/>
                    </a:lnTo>
                    <a:lnTo>
                      <a:pt x="0" y="23"/>
                    </a:lnTo>
                    <a:lnTo>
                      <a:pt x="0" y="26"/>
                    </a:lnTo>
                    <a:lnTo>
                      <a:pt x="0" y="26"/>
                    </a:lnTo>
                    <a:lnTo>
                      <a:pt x="0" y="26"/>
                    </a:lnTo>
                    <a:lnTo>
                      <a:pt x="58" y="116"/>
                    </a:lnTo>
                    <a:lnTo>
                      <a:pt x="58" y="116"/>
                    </a:lnTo>
                    <a:lnTo>
                      <a:pt x="58" y="114"/>
                    </a:lnTo>
                    <a:lnTo>
                      <a:pt x="58" y="114"/>
                    </a:lnTo>
                    <a:lnTo>
                      <a:pt x="58" y="114"/>
                    </a:lnTo>
                    <a:lnTo>
                      <a:pt x="58" y="111"/>
                    </a:lnTo>
                    <a:lnTo>
                      <a:pt x="58" y="111"/>
                    </a:lnTo>
                    <a:lnTo>
                      <a:pt x="58" y="109"/>
                    </a:lnTo>
                    <a:lnTo>
                      <a:pt x="58" y="109"/>
                    </a:lnTo>
                    <a:lnTo>
                      <a:pt x="58" y="109"/>
                    </a:lnTo>
                    <a:lnTo>
                      <a:pt x="58" y="107"/>
                    </a:lnTo>
                    <a:lnTo>
                      <a:pt x="58" y="107"/>
                    </a:lnTo>
                    <a:lnTo>
                      <a:pt x="58" y="104"/>
                    </a:lnTo>
                    <a:lnTo>
                      <a:pt x="58" y="104"/>
                    </a:lnTo>
                    <a:lnTo>
                      <a:pt x="60" y="102"/>
                    </a:lnTo>
                    <a:lnTo>
                      <a:pt x="60" y="102"/>
                    </a:lnTo>
                    <a:lnTo>
                      <a:pt x="60" y="102"/>
                    </a:lnTo>
                    <a:lnTo>
                      <a:pt x="60" y="100"/>
                    </a:lnTo>
                    <a:lnTo>
                      <a:pt x="63" y="100"/>
                    </a:lnTo>
                    <a:lnTo>
                      <a:pt x="63" y="98"/>
                    </a:lnTo>
                    <a:lnTo>
                      <a:pt x="63" y="98"/>
                    </a:lnTo>
                    <a:lnTo>
                      <a:pt x="65" y="98"/>
                    </a:lnTo>
                    <a:lnTo>
                      <a:pt x="65" y="95"/>
                    </a:lnTo>
                    <a:lnTo>
                      <a:pt x="67" y="95"/>
                    </a:lnTo>
                    <a:lnTo>
                      <a:pt x="67" y="95"/>
                    </a:lnTo>
                    <a:lnTo>
                      <a:pt x="70" y="93"/>
                    </a:lnTo>
                    <a:lnTo>
                      <a:pt x="70" y="93"/>
                    </a:lnTo>
                    <a:lnTo>
                      <a:pt x="72" y="93"/>
                    </a:lnTo>
                    <a:lnTo>
                      <a:pt x="72" y="93"/>
                    </a:lnTo>
                    <a:lnTo>
                      <a:pt x="74" y="91"/>
                    </a:lnTo>
                    <a:lnTo>
                      <a:pt x="74" y="91"/>
                    </a:lnTo>
                    <a:lnTo>
                      <a:pt x="77" y="91"/>
                    </a:lnTo>
                    <a:lnTo>
                      <a:pt x="77" y="91"/>
                    </a:lnTo>
                    <a:lnTo>
                      <a:pt x="79" y="91"/>
                    </a:lnTo>
                    <a:lnTo>
                      <a:pt x="79" y="91"/>
                    </a:lnTo>
                    <a:lnTo>
                      <a:pt x="81" y="91"/>
                    </a:lnTo>
                    <a:lnTo>
                      <a:pt x="81" y="91"/>
                    </a:lnTo>
                    <a:lnTo>
                      <a:pt x="83" y="91"/>
                    </a:lnTo>
                    <a:lnTo>
                      <a:pt x="83" y="91"/>
                    </a:lnTo>
                    <a:lnTo>
                      <a:pt x="86" y="91"/>
                    </a:lnTo>
                    <a:lnTo>
                      <a:pt x="86" y="91"/>
                    </a:lnTo>
                    <a:lnTo>
                      <a:pt x="86" y="91"/>
                    </a:lnTo>
                    <a:lnTo>
                      <a:pt x="88" y="91"/>
                    </a:lnTo>
                    <a:lnTo>
                      <a:pt x="88" y="91"/>
                    </a:lnTo>
                    <a:lnTo>
                      <a:pt x="88" y="91"/>
                    </a:lnTo>
                    <a:lnTo>
                      <a:pt x="90" y="93"/>
                    </a:lnTo>
                    <a:lnTo>
                      <a:pt x="90" y="93"/>
                    </a:lnTo>
                    <a:lnTo>
                      <a:pt x="90" y="93"/>
                    </a:lnTo>
                    <a:lnTo>
                      <a:pt x="93" y="93"/>
                    </a:lnTo>
                    <a:lnTo>
                      <a:pt x="93" y="95"/>
                    </a:lnTo>
                    <a:lnTo>
                      <a:pt x="35" y="5"/>
                    </a:lnTo>
                    <a:close/>
                  </a:path>
                </a:pathLst>
              </a:custGeom>
              <a:solidFill>
                <a:srgbClr val="808080"/>
              </a:solidFill>
              <a:ln w="0">
                <a:solidFill>
                  <a:srgbClr val="FFFFFF"/>
                </a:solidFill>
                <a:prstDash val="solid"/>
                <a:round/>
                <a:headEnd/>
                <a:tailEnd/>
              </a:ln>
            </p:spPr>
            <p:txBody>
              <a:bodyPr/>
              <a:lstStyle/>
              <a:p>
                <a:endParaRPr lang="en-US"/>
              </a:p>
            </p:txBody>
          </p:sp>
          <p:sp>
            <p:nvSpPr>
              <p:cNvPr id="37" name="Oval 45">
                <a:extLst>
                  <a:ext uri="{FF2B5EF4-FFF2-40B4-BE49-F238E27FC236}">
                    <a16:creationId xmlns:a16="http://schemas.microsoft.com/office/drawing/2014/main" id="{5BE025D9-EAC1-6EA1-6042-C5564373D9E3}"/>
                  </a:ext>
                </a:extLst>
              </p:cNvPr>
              <p:cNvSpPr>
                <a:spLocks noChangeArrowheads="1"/>
              </p:cNvSpPr>
              <p:nvPr/>
            </p:nvSpPr>
            <p:spPr bwMode="auto">
              <a:xfrm>
                <a:off x="2639" y="2475"/>
                <a:ext cx="105" cy="105"/>
              </a:xfrm>
              <a:prstGeom prst="ellipse">
                <a:avLst/>
              </a:prstGeom>
              <a:solidFill>
                <a:srgbClr val="FF0000"/>
              </a:solidFill>
              <a:ln w="1270">
                <a:solidFill>
                  <a:srgbClr val="FF0000"/>
                </a:solidFill>
                <a:round/>
                <a:headEnd/>
                <a:tailEnd/>
              </a:ln>
            </p:spPr>
            <p:txBody>
              <a:bodyPr/>
              <a:lstStyle/>
              <a:p>
                <a:endParaRPr lang="en-US"/>
              </a:p>
            </p:txBody>
          </p:sp>
          <p:sp>
            <p:nvSpPr>
              <p:cNvPr id="38" name="Freeform 46">
                <a:extLst>
                  <a:ext uri="{FF2B5EF4-FFF2-40B4-BE49-F238E27FC236}">
                    <a16:creationId xmlns:a16="http://schemas.microsoft.com/office/drawing/2014/main" id="{0972E042-778E-0CAB-D232-B0681A86489B}"/>
                  </a:ext>
                </a:extLst>
              </p:cNvPr>
              <p:cNvSpPr>
                <a:spLocks/>
              </p:cNvSpPr>
              <p:nvPr/>
            </p:nvSpPr>
            <p:spPr bwMode="auto">
              <a:xfrm>
                <a:off x="2540" y="2399"/>
                <a:ext cx="148" cy="130"/>
              </a:xfrm>
              <a:custGeom>
                <a:avLst/>
                <a:gdLst>
                  <a:gd name="T0" fmla="*/ 120 w 148"/>
                  <a:gd name="T1" fmla="*/ 127 h 130"/>
                  <a:gd name="T2" fmla="*/ 120 w 148"/>
                  <a:gd name="T3" fmla="*/ 127 h 130"/>
                  <a:gd name="T4" fmla="*/ 123 w 148"/>
                  <a:gd name="T5" fmla="*/ 130 h 130"/>
                  <a:gd name="T6" fmla="*/ 125 w 148"/>
                  <a:gd name="T7" fmla="*/ 130 h 130"/>
                  <a:gd name="T8" fmla="*/ 127 w 148"/>
                  <a:gd name="T9" fmla="*/ 130 h 130"/>
                  <a:gd name="T10" fmla="*/ 130 w 148"/>
                  <a:gd name="T11" fmla="*/ 130 h 130"/>
                  <a:gd name="T12" fmla="*/ 132 w 148"/>
                  <a:gd name="T13" fmla="*/ 130 h 130"/>
                  <a:gd name="T14" fmla="*/ 134 w 148"/>
                  <a:gd name="T15" fmla="*/ 127 h 130"/>
                  <a:gd name="T16" fmla="*/ 137 w 148"/>
                  <a:gd name="T17" fmla="*/ 127 h 130"/>
                  <a:gd name="T18" fmla="*/ 139 w 148"/>
                  <a:gd name="T19" fmla="*/ 125 h 130"/>
                  <a:gd name="T20" fmla="*/ 141 w 148"/>
                  <a:gd name="T21" fmla="*/ 125 h 130"/>
                  <a:gd name="T22" fmla="*/ 141 w 148"/>
                  <a:gd name="T23" fmla="*/ 123 h 130"/>
                  <a:gd name="T24" fmla="*/ 143 w 148"/>
                  <a:gd name="T25" fmla="*/ 120 h 130"/>
                  <a:gd name="T26" fmla="*/ 146 w 148"/>
                  <a:gd name="T27" fmla="*/ 118 h 130"/>
                  <a:gd name="T28" fmla="*/ 146 w 148"/>
                  <a:gd name="T29" fmla="*/ 116 h 130"/>
                  <a:gd name="T30" fmla="*/ 148 w 148"/>
                  <a:gd name="T31" fmla="*/ 113 h 130"/>
                  <a:gd name="T32" fmla="*/ 148 w 148"/>
                  <a:gd name="T33" fmla="*/ 111 h 130"/>
                  <a:gd name="T34" fmla="*/ 148 w 148"/>
                  <a:gd name="T35" fmla="*/ 109 h 130"/>
                  <a:gd name="T36" fmla="*/ 148 w 148"/>
                  <a:gd name="T37" fmla="*/ 106 h 130"/>
                  <a:gd name="T38" fmla="*/ 148 w 148"/>
                  <a:gd name="T39" fmla="*/ 104 h 130"/>
                  <a:gd name="T40" fmla="*/ 148 w 148"/>
                  <a:gd name="T41" fmla="*/ 102 h 130"/>
                  <a:gd name="T42" fmla="*/ 148 w 148"/>
                  <a:gd name="T43" fmla="*/ 100 h 130"/>
                  <a:gd name="T44" fmla="*/ 146 w 148"/>
                  <a:gd name="T45" fmla="*/ 100 h 130"/>
                  <a:gd name="T46" fmla="*/ 146 w 148"/>
                  <a:gd name="T47" fmla="*/ 97 h 130"/>
                  <a:gd name="T48" fmla="*/ 143 w 148"/>
                  <a:gd name="T49" fmla="*/ 95 h 130"/>
                  <a:gd name="T50" fmla="*/ 28 w 148"/>
                  <a:gd name="T51" fmla="*/ 0 h 130"/>
                  <a:gd name="T52" fmla="*/ 28 w 148"/>
                  <a:gd name="T53" fmla="*/ 2 h 130"/>
                  <a:gd name="T54" fmla="*/ 30 w 148"/>
                  <a:gd name="T55" fmla="*/ 5 h 130"/>
                  <a:gd name="T56" fmla="*/ 30 w 148"/>
                  <a:gd name="T57" fmla="*/ 7 h 130"/>
                  <a:gd name="T58" fmla="*/ 30 w 148"/>
                  <a:gd name="T59" fmla="*/ 9 h 130"/>
                  <a:gd name="T60" fmla="*/ 30 w 148"/>
                  <a:gd name="T61" fmla="*/ 12 h 130"/>
                  <a:gd name="T62" fmla="*/ 30 w 148"/>
                  <a:gd name="T63" fmla="*/ 14 h 130"/>
                  <a:gd name="T64" fmla="*/ 30 w 148"/>
                  <a:gd name="T65" fmla="*/ 16 h 130"/>
                  <a:gd name="T66" fmla="*/ 30 w 148"/>
                  <a:gd name="T67" fmla="*/ 18 h 130"/>
                  <a:gd name="T68" fmla="*/ 30 w 148"/>
                  <a:gd name="T69" fmla="*/ 21 h 130"/>
                  <a:gd name="T70" fmla="*/ 28 w 148"/>
                  <a:gd name="T71" fmla="*/ 23 h 130"/>
                  <a:gd name="T72" fmla="*/ 28 w 148"/>
                  <a:gd name="T73" fmla="*/ 25 h 130"/>
                  <a:gd name="T74" fmla="*/ 25 w 148"/>
                  <a:gd name="T75" fmla="*/ 28 h 130"/>
                  <a:gd name="T76" fmla="*/ 23 w 148"/>
                  <a:gd name="T77" fmla="*/ 28 h 130"/>
                  <a:gd name="T78" fmla="*/ 21 w 148"/>
                  <a:gd name="T79" fmla="*/ 30 h 130"/>
                  <a:gd name="T80" fmla="*/ 18 w 148"/>
                  <a:gd name="T81" fmla="*/ 32 h 130"/>
                  <a:gd name="T82" fmla="*/ 16 w 148"/>
                  <a:gd name="T83" fmla="*/ 32 h 130"/>
                  <a:gd name="T84" fmla="*/ 14 w 148"/>
                  <a:gd name="T85" fmla="*/ 35 h 130"/>
                  <a:gd name="T86" fmla="*/ 14 w 148"/>
                  <a:gd name="T87" fmla="*/ 35 h 130"/>
                  <a:gd name="T88" fmla="*/ 11 w 148"/>
                  <a:gd name="T89" fmla="*/ 35 h 130"/>
                  <a:gd name="T90" fmla="*/ 9 w 148"/>
                  <a:gd name="T91" fmla="*/ 35 h 130"/>
                  <a:gd name="T92" fmla="*/ 7 w 148"/>
                  <a:gd name="T93" fmla="*/ 35 h 130"/>
                  <a:gd name="T94" fmla="*/ 4 w 148"/>
                  <a:gd name="T95" fmla="*/ 35 h 130"/>
                  <a:gd name="T96" fmla="*/ 2 w 148"/>
                  <a:gd name="T97" fmla="*/ 32 h 130"/>
                  <a:gd name="T98" fmla="*/ 0 w 148"/>
                  <a:gd name="T99" fmla="*/ 3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30">
                    <a:moveTo>
                      <a:pt x="118" y="127"/>
                    </a:moveTo>
                    <a:lnTo>
                      <a:pt x="120" y="127"/>
                    </a:lnTo>
                    <a:lnTo>
                      <a:pt x="120" y="127"/>
                    </a:lnTo>
                    <a:lnTo>
                      <a:pt x="120" y="127"/>
                    </a:lnTo>
                    <a:lnTo>
                      <a:pt x="123" y="127"/>
                    </a:lnTo>
                    <a:lnTo>
                      <a:pt x="123" y="130"/>
                    </a:lnTo>
                    <a:lnTo>
                      <a:pt x="125" y="130"/>
                    </a:lnTo>
                    <a:lnTo>
                      <a:pt x="125" y="130"/>
                    </a:lnTo>
                    <a:lnTo>
                      <a:pt x="125" y="130"/>
                    </a:lnTo>
                    <a:lnTo>
                      <a:pt x="127" y="130"/>
                    </a:lnTo>
                    <a:lnTo>
                      <a:pt x="127" y="130"/>
                    </a:lnTo>
                    <a:lnTo>
                      <a:pt x="130" y="130"/>
                    </a:lnTo>
                    <a:lnTo>
                      <a:pt x="130" y="130"/>
                    </a:lnTo>
                    <a:lnTo>
                      <a:pt x="132" y="130"/>
                    </a:lnTo>
                    <a:lnTo>
                      <a:pt x="132" y="127"/>
                    </a:lnTo>
                    <a:lnTo>
                      <a:pt x="134" y="127"/>
                    </a:lnTo>
                    <a:lnTo>
                      <a:pt x="134" y="127"/>
                    </a:lnTo>
                    <a:lnTo>
                      <a:pt x="137" y="127"/>
                    </a:lnTo>
                    <a:lnTo>
                      <a:pt x="137" y="127"/>
                    </a:lnTo>
                    <a:lnTo>
                      <a:pt x="139" y="125"/>
                    </a:lnTo>
                    <a:lnTo>
                      <a:pt x="139" y="125"/>
                    </a:lnTo>
                    <a:lnTo>
                      <a:pt x="141" y="125"/>
                    </a:lnTo>
                    <a:lnTo>
                      <a:pt x="141" y="123"/>
                    </a:lnTo>
                    <a:lnTo>
                      <a:pt x="141" y="123"/>
                    </a:lnTo>
                    <a:lnTo>
                      <a:pt x="143" y="120"/>
                    </a:lnTo>
                    <a:lnTo>
                      <a:pt x="143" y="120"/>
                    </a:lnTo>
                    <a:lnTo>
                      <a:pt x="143" y="120"/>
                    </a:lnTo>
                    <a:lnTo>
                      <a:pt x="146" y="118"/>
                    </a:lnTo>
                    <a:lnTo>
                      <a:pt x="146" y="118"/>
                    </a:lnTo>
                    <a:lnTo>
                      <a:pt x="146" y="116"/>
                    </a:lnTo>
                    <a:lnTo>
                      <a:pt x="146" y="116"/>
                    </a:lnTo>
                    <a:lnTo>
                      <a:pt x="148" y="113"/>
                    </a:lnTo>
                    <a:lnTo>
                      <a:pt x="148" y="113"/>
                    </a:lnTo>
                    <a:lnTo>
                      <a:pt x="148" y="111"/>
                    </a:lnTo>
                    <a:lnTo>
                      <a:pt x="148" y="111"/>
                    </a:lnTo>
                    <a:lnTo>
                      <a:pt x="148" y="109"/>
                    </a:lnTo>
                    <a:lnTo>
                      <a:pt x="148" y="109"/>
                    </a:lnTo>
                    <a:lnTo>
                      <a:pt x="148" y="106"/>
                    </a:lnTo>
                    <a:lnTo>
                      <a:pt x="148" y="106"/>
                    </a:lnTo>
                    <a:lnTo>
                      <a:pt x="148" y="104"/>
                    </a:lnTo>
                    <a:lnTo>
                      <a:pt x="148" y="104"/>
                    </a:lnTo>
                    <a:lnTo>
                      <a:pt x="148" y="102"/>
                    </a:lnTo>
                    <a:lnTo>
                      <a:pt x="148" y="102"/>
                    </a:lnTo>
                    <a:lnTo>
                      <a:pt x="148" y="100"/>
                    </a:lnTo>
                    <a:lnTo>
                      <a:pt x="146" y="100"/>
                    </a:lnTo>
                    <a:lnTo>
                      <a:pt x="146" y="100"/>
                    </a:lnTo>
                    <a:lnTo>
                      <a:pt x="146" y="97"/>
                    </a:lnTo>
                    <a:lnTo>
                      <a:pt x="146" y="97"/>
                    </a:lnTo>
                    <a:lnTo>
                      <a:pt x="143" y="97"/>
                    </a:lnTo>
                    <a:lnTo>
                      <a:pt x="143" y="95"/>
                    </a:lnTo>
                    <a:lnTo>
                      <a:pt x="25" y="0"/>
                    </a:lnTo>
                    <a:lnTo>
                      <a:pt x="28" y="0"/>
                    </a:lnTo>
                    <a:lnTo>
                      <a:pt x="28" y="2"/>
                    </a:lnTo>
                    <a:lnTo>
                      <a:pt x="28" y="2"/>
                    </a:lnTo>
                    <a:lnTo>
                      <a:pt x="28" y="2"/>
                    </a:lnTo>
                    <a:lnTo>
                      <a:pt x="30" y="5"/>
                    </a:lnTo>
                    <a:lnTo>
                      <a:pt x="30" y="5"/>
                    </a:lnTo>
                    <a:lnTo>
                      <a:pt x="30" y="7"/>
                    </a:lnTo>
                    <a:lnTo>
                      <a:pt x="30" y="7"/>
                    </a:lnTo>
                    <a:lnTo>
                      <a:pt x="30" y="9"/>
                    </a:lnTo>
                    <a:lnTo>
                      <a:pt x="30" y="9"/>
                    </a:lnTo>
                    <a:lnTo>
                      <a:pt x="30" y="12"/>
                    </a:lnTo>
                    <a:lnTo>
                      <a:pt x="30" y="12"/>
                    </a:lnTo>
                    <a:lnTo>
                      <a:pt x="30" y="14"/>
                    </a:lnTo>
                    <a:lnTo>
                      <a:pt x="30" y="14"/>
                    </a:lnTo>
                    <a:lnTo>
                      <a:pt x="30" y="16"/>
                    </a:lnTo>
                    <a:lnTo>
                      <a:pt x="30" y="16"/>
                    </a:lnTo>
                    <a:lnTo>
                      <a:pt x="30" y="18"/>
                    </a:lnTo>
                    <a:lnTo>
                      <a:pt x="30" y="18"/>
                    </a:lnTo>
                    <a:lnTo>
                      <a:pt x="30" y="21"/>
                    </a:lnTo>
                    <a:lnTo>
                      <a:pt x="28" y="21"/>
                    </a:lnTo>
                    <a:lnTo>
                      <a:pt x="28" y="23"/>
                    </a:lnTo>
                    <a:lnTo>
                      <a:pt x="28" y="23"/>
                    </a:lnTo>
                    <a:lnTo>
                      <a:pt x="28" y="25"/>
                    </a:lnTo>
                    <a:lnTo>
                      <a:pt x="25" y="25"/>
                    </a:lnTo>
                    <a:lnTo>
                      <a:pt x="25" y="28"/>
                    </a:lnTo>
                    <a:lnTo>
                      <a:pt x="25" y="28"/>
                    </a:lnTo>
                    <a:lnTo>
                      <a:pt x="23" y="28"/>
                    </a:lnTo>
                    <a:lnTo>
                      <a:pt x="23" y="30"/>
                    </a:lnTo>
                    <a:lnTo>
                      <a:pt x="21" y="30"/>
                    </a:lnTo>
                    <a:lnTo>
                      <a:pt x="21" y="30"/>
                    </a:lnTo>
                    <a:lnTo>
                      <a:pt x="18" y="32"/>
                    </a:lnTo>
                    <a:lnTo>
                      <a:pt x="18" y="32"/>
                    </a:lnTo>
                    <a:lnTo>
                      <a:pt x="16" y="32"/>
                    </a:lnTo>
                    <a:lnTo>
                      <a:pt x="16" y="32"/>
                    </a:lnTo>
                    <a:lnTo>
                      <a:pt x="14" y="35"/>
                    </a:lnTo>
                    <a:lnTo>
                      <a:pt x="14" y="35"/>
                    </a:lnTo>
                    <a:lnTo>
                      <a:pt x="14" y="35"/>
                    </a:lnTo>
                    <a:lnTo>
                      <a:pt x="11" y="35"/>
                    </a:lnTo>
                    <a:lnTo>
                      <a:pt x="11" y="35"/>
                    </a:lnTo>
                    <a:lnTo>
                      <a:pt x="9" y="35"/>
                    </a:lnTo>
                    <a:lnTo>
                      <a:pt x="9" y="35"/>
                    </a:lnTo>
                    <a:lnTo>
                      <a:pt x="7" y="35"/>
                    </a:lnTo>
                    <a:lnTo>
                      <a:pt x="7" y="35"/>
                    </a:lnTo>
                    <a:lnTo>
                      <a:pt x="4" y="35"/>
                    </a:lnTo>
                    <a:lnTo>
                      <a:pt x="4" y="35"/>
                    </a:lnTo>
                    <a:lnTo>
                      <a:pt x="2" y="35"/>
                    </a:lnTo>
                    <a:lnTo>
                      <a:pt x="2" y="32"/>
                    </a:lnTo>
                    <a:lnTo>
                      <a:pt x="2" y="32"/>
                    </a:lnTo>
                    <a:lnTo>
                      <a:pt x="0" y="32"/>
                    </a:lnTo>
                    <a:lnTo>
                      <a:pt x="118" y="127"/>
                    </a:lnTo>
                    <a:close/>
                  </a:path>
                </a:pathLst>
              </a:custGeom>
              <a:solidFill>
                <a:srgbClr val="808080"/>
              </a:solidFill>
              <a:ln w="0">
                <a:solidFill>
                  <a:srgbClr val="FFFFFF"/>
                </a:solidFill>
                <a:prstDash val="solid"/>
                <a:round/>
                <a:headEnd/>
                <a:tailEnd/>
              </a:ln>
            </p:spPr>
            <p:txBody>
              <a:bodyPr/>
              <a:lstStyle/>
              <a:p>
                <a:endParaRPr lang="en-US"/>
              </a:p>
            </p:txBody>
          </p:sp>
          <p:sp>
            <p:nvSpPr>
              <p:cNvPr id="39" name="Oval 47">
                <a:extLst>
                  <a:ext uri="{FF2B5EF4-FFF2-40B4-BE49-F238E27FC236}">
                    <a16:creationId xmlns:a16="http://schemas.microsoft.com/office/drawing/2014/main" id="{421AB52A-A35F-3478-5497-262466F473FB}"/>
                  </a:ext>
                </a:extLst>
              </p:cNvPr>
              <p:cNvSpPr>
                <a:spLocks noChangeArrowheads="1"/>
              </p:cNvSpPr>
              <p:nvPr/>
            </p:nvSpPr>
            <p:spPr bwMode="auto">
              <a:xfrm>
                <a:off x="2387" y="1838"/>
                <a:ext cx="201" cy="202"/>
              </a:xfrm>
              <a:prstGeom prst="ellipse">
                <a:avLst/>
              </a:prstGeom>
              <a:solidFill>
                <a:srgbClr val="FF00FF"/>
              </a:solidFill>
              <a:ln w="1270">
                <a:solidFill>
                  <a:srgbClr val="FF00FF"/>
                </a:solidFill>
                <a:round/>
                <a:headEnd/>
                <a:tailEnd/>
              </a:ln>
            </p:spPr>
            <p:txBody>
              <a:bodyPr/>
              <a:lstStyle/>
              <a:p>
                <a:endParaRPr lang="en-US"/>
              </a:p>
            </p:txBody>
          </p:sp>
          <p:sp>
            <p:nvSpPr>
              <p:cNvPr id="40" name="Freeform 48">
                <a:extLst>
                  <a:ext uri="{FF2B5EF4-FFF2-40B4-BE49-F238E27FC236}">
                    <a16:creationId xmlns:a16="http://schemas.microsoft.com/office/drawing/2014/main" id="{9E76C7E1-CEB9-7BF0-4B8D-0F180D1A8856}"/>
                  </a:ext>
                </a:extLst>
              </p:cNvPr>
              <p:cNvSpPr>
                <a:spLocks/>
              </p:cNvSpPr>
              <p:nvPr/>
            </p:nvSpPr>
            <p:spPr bwMode="auto">
              <a:xfrm>
                <a:off x="2301" y="1771"/>
                <a:ext cx="155" cy="144"/>
              </a:xfrm>
              <a:custGeom>
                <a:avLst/>
                <a:gdLst>
                  <a:gd name="T0" fmla="*/ 125 w 155"/>
                  <a:gd name="T1" fmla="*/ 141 h 144"/>
                  <a:gd name="T2" fmla="*/ 128 w 155"/>
                  <a:gd name="T3" fmla="*/ 141 h 144"/>
                  <a:gd name="T4" fmla="*/ 130 w 155"/>
                  <a:gd name="T5" fmla="*/ 144 h 144"/>
                  <a:gd name="T6" fmla="*/ 132 w 155"/>
                  <a:gd name="T7" fmla="*/ 144 h 144"/>
                  <a:gd name="T8" fmla="*/ 134 w 155"/>
                  <a:gd name="T9" fmla="*/ 144 h 144"/>
                  <a:gd name="T10" fmla="*/ 134 w 155"/>
                  <a:gd name="T11" fmla="*/ 144 h 144"/>
                  <a:gd name="T12" fmla="*/ 137 w 155"/>
                  <a:gd name="T13" fmla="*/ 144 h 144"/>
                  <a:gd name="T14" fmla="*/ 139 w 155"/>
                  <a:gd name="T15" fmla="*/ 141 h 144"/>
                  <a:gd name="T16" fmla="*/ 141 w 155"/>
                  <a:gd name="T17" fmla="*/ 141 h 144"/>
                  <a:gd name="T18" fmla="*/ 144 w 155"/>
                  <a:gd name="T19" fmla="*/ 141 h 144"/>
                  <a:gd name="T20" fmla="*/ 146 w 155"/>
                  <a:gd name="T21" fmla="*/ 139 h 144"/>
                  <a:gd name="T22" fmla="*/ 148 w 155"/>
                  <a:gd name="T23" fmla="*/ 137 h 144"/>
                  <a:gd name="T24" fmla="*/ 151 w 155"/>
                  <a:gd name="T25" fmla="*/ 134 h 144"/>
                  <a:gd name="T26" fmla="*/ 151 w 155"/>
                  <a:gd name="T27" fmla="*/ 132 h 144"/>
                  <a:gd name="T28" fmla="*/ 153 w 155"/>
                  <a:gd name="T29" fmla="*/ 132 h 144"/>
                  <a:gd name="T30" fmla="*/ 153 w 155"/>
                  <a:gd name="T31" fmla="*/ 130 h 144"/>
                  <a:gd name="T32" fmla="*/ 155 w 155"/>
                  <a:gd name="T33" fmla="*/ 128 h 144"/>
                  <a:gd name="T34" fmla="*/ 155 w 155"/>
                  <a:gd name="T35" fmla="*/ 125 h 144"/>
                  <a:gd name="T36" fmla="*/ 155 w 155"/>
                  <a:gd name="T37" fmla="*/ 123 h 144"/>
                  <a:gd name="T38" fmla="*/ 155 w 155"/>
                  <a:gd name="T39" fmla="*/ 121 h 144"/>
                  <a:gd name="T40" fmla="*/ 155 w 155"/>
                  <a:gd name="T41" fmla="*/ 118 h 144"/>
                  <a:gd name="T42" fmla="*/ 155 w 155"/>
                  <a:gd name="T43" fmla="*/ 116 h 144"/>
                  <a:gd name="T44" fmla="*/ 153 w 155"/>
                  <a:gd name="T45" fmla="*/ 114 h 144"/>
                  <a:gd name="T46" fmla="*/ 153 w 155"/>
                  <a:gd name="T47" fmla="*/ 111 h 144"/>
                  <a:gd name="T48" fmla="*/ 151 w 155"/>
                  <a:gd name="T49" fmla="*/ 111 h 144"/>
                  <a:gd name="T50" fmla="*/ 28 w 155"/>
                  <a:gd name="T51" fmla="*/ 0 h 144"/>
                  <a:gd name="T52" fmla="*/ 30 w 155"/>
                  <a:gd name="T53" fmla="*/ 2 h 144"/>
                  <a:gd name="T54" fmla="*/ 30 w 155"/>
                  <a:gd name="T55" fmla="*/ 5 h 144"/>
                  <a:gd name="T56" fmla="*/ 30 w 155"/>
                  <a:gd name="T57" fmla="*/ 5 h 144"/>
                  <a:gd name="T58" fmla="*/ 33 w 155"/>
                  <a:gd name="T59" fmla="*/ 7 h 144"/>
                  <a:gd name="T60" fmla="*/ 33 w 155"/>
                  <a:gd name="T61" fmla="*/ 9 h 144"/>
                  <a:gd name="T62" fmla="*/ 33 w 155"/>
                  <a:gd name="T63" fmla="*/ 12 h 144"/>
                  <a:gd name="T64" fmla="*/ 30 w 155"/>
                  <a:gd name="T65" fmla="*/ 14 h 144"/>
                  <a:gd name="T66" fmla="*/ 30 w 155"/>
                  <a:gd name="T67" fmla="*/ 16 h 144"/>
                  <a:gd name="T68" fmla="*/ 30 w 155"/>
                  <a:gd name="T69" fmla="*/ 19 h 144"/>
                  <a:gd name="T70" fmla="*/ 28 w 155"/>
                  <a:gd name="T71" fmla="*/ 21 h 144"/>
                  <a:gd name="T72" fmla="*/ 28 w 155"/>
                  <a:gd name="T73" fmla="*/ 23 h 144"/>
                  <a:gd name="T74" fmla="*/ 26 w 155"/>
                  <a:gd name="T75" fmla="*/ 26 h 144"/>
                  <a:gd name="T76" fmla="*/ 23 w 155"/>
                  <a:gd name="T77" fmla="*/ 28 h 144"/>
                  <a:gd name="T78" fmla="*/ 21 w 155"/>
                  <a:gd name="T79" fmla="*/ 30 h 144"/>
                  <a:gd name="T80" fmla="*/ 19 w 155"/>
                  <a:gd name="T81" fmla="*/ 30 h 144"/>
                  <a:gd name="T82" fmla="*/ 16 w 155"/>
                  <a:gd name="T83" fmla="*/ 33 h 144"/>
                  <a:gd name="T84" fmla="*/ 14 w 155"/>
                  <a:gd name="T85" fmla="*/ 33 h 144"/>
                  <a:gd name="T86" fmla="*/ 12 w 155"/>
                  <a:gd name="T87" fmla="*/ 33 h 144"/>
                  <a:gd name="T88" fmla="*/ 9 w 155"/>
                  <a:gd name="T89" fmla="*/ 33 h 144"/>
                  <a:gd name="T90" fmla="*/ 7 w 155"/>
                  <a:gd name="T91" fmla="*/ 33 h 144"/>
                  <a:gd name="T92" fmla="*/ 5 w 155"/>
                  <a:gd name="T93" fmla="*/ 33 h 144"/>
                  <a:gd name="T94" fmla="*/ 5 w 155"/>
                  <a:gd name="T95" fmla="*/ 33 h 144"/>
                  <a:gd name="T96" fmla="*/ 2 w 155"/>
                  <a:gd name="T97" fmla="*/ 33 h 144"/>
                  <a:gd name="T98" fmla="*/ 0 w 155"/>
                  <a:gd name="T99"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5" h="144">
                    <a:moveTo>
                      <a:pt x="125" y="141"/>
                    </a:moveTo>
                    <a:lnTo>
                      <a:pt x="125" y="141"/>
                    </a:lnTo>
                    <a:lnTo>
                      <a:pt x="128" y="141"/>
                    </a:lnTo>
                    <a:lnTo>
                      <a:pt x="128" y="141"/>
                    </a:lnTo>
                    <a:lnTo>
                      <a:pt x="128" y="144"/>
                    </a:lnTo>
                    <a:lnTo>
                      <a:pt x="130" y="144"/>
                    </a:lnTo>
                    <a:lnTo>
                      <a:pt x="130" y="144"/>
                    </a:lnTo>
                    <a:lnTo>
                      <a:pt x="132" y="144"/>
                    </a:lnTo>
                    <a:lnTo>
                      <a:pt x="132" y="144"/>
                    </a:lnTo>
                    <a:lnTo>
                      <a:pt x="134" y="144"/>
                    </a:lnTo>
                    <a:lnTo>
                      <a:pt x="134" y="144"/>
                    </a:lnTo>
                    <a:lnTo>
                      <a:pt x="134" y="144"/>
                    </a:lnTo>
                    <a:lnTo>
                      <a:pt x="137" y="144"/>
                    </a:lnTo>
                    <a:lnTo>
                      <a:pt x="137" y="144"/>
                    </a:lnTo>
                    <a:lnTo>
                      <a:pt x="139" y="144"/>
                    </a:lnTo>
                    <a:lnTo>
                      <a:pt x="139" y="141"/>
                    </a:lnTo>
                    <a:lnTo>
                      <a:pt x="141" y="141"/>
                    </a:lnTo>
                    <a:lnTo>
                      <a:pt x="141" y="141"/>
                    </a:lnTo>
                    <a:lnTo>
                      <a:pt x="144" y="141"/>
                    </a:lnTo>
                    <a:lnTo>
                      <a:pt x="144" y="141"/>
                    </a:lnTo>
                    <a:lnTo>
                      <a:pt x="146" y="139"/>
                    </a:lnTo>
                    <a:lnTo>
                      <a:pt x="146" y="139"/>
                    </a:lnTo>
                    <a:lnTo>
                      <a:pt x="148" y="139"/>
                    </a:lnTo>
                    <a:lnTo>
                      <a:pt x="148" y="137"/>
                    </a:lnTo>
                    <a:lnTo>
                      <a:pt x="148" y="137"/>
                    </a:lnTo>
                    <a:lnTo>
                      <a:pt x="151" y="134"/>
                    </a:lnTo>
                    <a:lnTo>
                      <a:pt x="151" y="134"/>
                    </a:lnTo>
                    <a:lnTo>
                      <a:pt x="151" y="132"/>
                    </a:lnTo>
                    <a:lnTo>
                      <a:pt x="153" y="132"/>
                    </a:lnTo>
                    <a:lnTo>
                      <a:pt x="153" y="132"/>
                    </a:lnTo>
                    <a:lnTo>
                      <a:pt x="153" y="130"/>
                    </a:lnTo>
                    <a:lnTo>
                      <a:pt x="153" y="130"/>
                    </a:lnTo>
                    <a:lnTo>
                      <a:pt x="155" y="128"/>
                    </a:lnTo>
                    <a:lnTo>
                      <a:pt x="155" y="128"/>
                    </a:lnTo>
                    <a:lnTo>
                      <a:pt x="155" y="125"/>
                    </a:lnTo>
                    <a:lnTo>
                      <a:pt x="155" y="125"/>
                    </a:lnTo>
                    <a:lnTo>
                      <a:pt x="155" y="123"/>
                    </a:lnTo>
                    <a:lnTo>
                      <a:pt x="155" y="123"/>
                    </a:lnTo>
                    <a:lnTo>
                      <a:pt x="155" y="121"/>
                    </a:lnTo>
                    <a:lnTo>
                      <a:pt x="155" y="121"/>
                    </a:lnTo>
                    <a:lnTo>
                      <a:pt x="155" y="118"/>
                    </a:lnTo>
                    <a:lnTo>
                      <a:pt x="155" y="118"/>
                    </a:lnTo>
                    <a:lnTo>
                      <a:pt x="155" y="116"/>
                    </a:lnTo>
                    <a:lnTo>
                      <a:pt x="155" y="116"/>
                    </a:lnTo>
                    <a:lnTo>
                      <a:pt x="155" y="114"/>
                    </a:lnTo>
                    <a:lnTo>
                      <a:pt x="153" y="114"/>
                    </a:lnTo>
                    <a:lnTo>
                      <a:pt x="153" y="114"/>
                    </a:lnTo>
                    <a:lnTo>
                      <a:pt x="153" y="111"/>
                    </a:lnTo>
                    <a:lnTo>
                      <a:pt x="153" y="111"/>
                    </a:lnTo>
                    <a:lnTo>
                      <a:pt x="151" y="111"/>
                    </a:lnTo>
                    <a:lnTo>
                      <a:pt x="28" y="0"/>
                    </a:lnTo>
                    <a:lnTo>
                      <a:pt x="28" y="0"/>
                    </a:lnTo>
                    <a:lnTo>
                      <a:pt x="30" y="2"/>
                    </a:lnTo>
                    <a:lnTo>
                      <a:pt x="30" y="2"/>
                    </a:lnTo>
                    <a:lnTo>
                      <a:pt x="30" y="2"/>
                    </a:lnTo>
                    <a:lnTo>
                      <a:pt x="30" y="5"/>
                    </a:lnTo>
                    <a:lnTo>
                      <a:pt x="30" y="5"/>
                    </a:lnTo>
                    <a:lnTo>
                      <a:pt x="30" y="5"/>
                    </a:lnTo>
                    <a:lnTo>
                      <a:pt x="33" y="7"/>
                    </a:lnTo>
                    <a:lnTo>
                      <a:pt x="33" y="7"/>
                    </a:lnTo>
                    <a:lnTo>
                      <a:pt x="33" y="9"/>
                    </a:lnTo>
                    <a:lnTo>
                      <a:pt x="33" y="9"/>
                    </a:lnTo>
                    <a:lnTo>
                      <a:pt x="33" y="12"/>
                    </a:lnTo>
                    <a:lnTo>
                      <a:pt x="33" y="12"/>
                    </a:lnTo>
                    <a:lnTo>
                      <a:pt x="33" y="14"/>
                    </a:lnTo>
                    <a:lnTo>
                      <a:pt x="30" y="14"/>
                    </a:lnTo>
                    <a:lnTo>
                      <a:pt x="30" y="16"/>
                    </a:lnTo>
                    <a:lnTo>
                      <a:pt x="30" y="16"/>
                    </a:lnTo>
                    <a:lnTo>
                      <a:pt x="30" y="19"/>
                    </a:lnTo>
                    <a:lnTo>
                      <a:pt x="30" y="19"/>
                    </a:lnTo>
                    <a:lnTo>
                      <a:pt x="28" y="21"/>
                    </a:lnTo>
                    <a:lnTo>
                      <a:pt x="28" y="21"/>
                    </a:lnTo>
                    <a:lnTo>
                      <a:pt x="28" y="23"/>
                    </a:lnTo>
                    <a:lnTo>
                      <a:pt x="28" y="23"/>
                    </a:lnTo>
                    <a:lnTo>
                      <a:pt x="26" y="26"/>
                    </a:lnTo>
                    <a:lnTo>
                      <a:pt x="26" y="26"/>
                    </a:lnTo>
                    <a:lnTo>
                      <a:pt x="23" y="28"/>
                    </a:lnTo>
                    <a:lnTo>
                      <a:pt x="23" y="28"/>
                    </a:lnTo>
                    <a:lnTo>
                      <a:pt x="23" y="28"/>
                    </a:lnTo>
                    <a:lnTo>
                      <a:pt x="21" y="30"/>
                    </a:lnTo>
                    <a:lnTo>
                      <a:pt x="21" y="30"/>
                    </a:lnTo>
                    <a:lnTo>
                      <a:pt x="19" y="30"/>
                    </a:lnTo>
                    <a:lnTo>
                      <a:pt x="19" y="30"/>
                    </a:lnTo>
                    <a:lnTo>
                      <a:pt x="16" y="33"/>
                    </a:lnTo>
                    <a:lnTo>
                      <a:pt x="16" y="33"/>
                    </a:lnTo>
                    <a:lnTo>
                      <a:pt x="14" y="33"/>
                    </a:lnTo>
                    <a:lnTo>
                      <a:pt x="14" y="33"/>
                    </a:lnTo>
                    <a:lnTo>
                      <a:pt x="12" y="33"/>
                    </a:lnTo>
                    <a:lnTo>
                      <a:pt x="12" y="33"/>
                    </a:lnTo>
                    <a:lnTo>
                      <a:pt x="9" y="33"/>
                    </a:lnTo>
                    <a:lnTo>
                      <a:pt x="9" y="33"/>
                    </a:lnTo>
                    <a:lnTo>
                      <a:pt x="7" y="33"/>
                    </a:lnTo>
                    <a:lnTo>
                      <a:pt x="7" y="33"/>
                    </a:lnTo>
                    <a:lnTo>
                      <a:pt x="5" y="33"/>
                    </a:lnTo>
                    <a:lnTo>
                      <a:pt x="5" y="33"/>
                    </a:lnTo>
                    <a:lnTo>
                      <a:pt x="5" y="33"/>
                    </a:lnTo>
                    <a:lnTo>
                      <a:pt x="2" y="33"/>
                    </a:lnTo>
                    <a:lnTo>
                      <a:pt x="2" y="33"/>
                    </a:lnTo>
                    <a:lnTo>
                      <a:pt x="2" y="30"/>
                    </a:lnTo>
                    <a:lnTo>
                      <a:pt x="0" y="30"/>
                    </a:lnTo>
                    <a:lnTo>
                      <a:pt x="125" y="141"/>
                    </a:lnTo>
                    <a:close/>
                  </a:path>
                </a:pathLst>
              </a:custGeom>
              <a:solidFill>
                <a:srgbClr val="808080"/>
              </a:solidFill>
              <a:ln w="0">
                <a:solidFill>
                  <a:srgbClr val="FFFFFF"/>
                </a:solidFill>
                <a:prstDash val="solid"/>
                <a:round/>
                <a:headEnd/>
                <a:tailEnd/>
              </a:ln>
            </p:spPr>
            <p:txBody>
              <a:bodyPr/>
              <a:lstStyle/>
              <a:p>
                <a:endParaRPr lang="en-US"/>
              </a:p>
            </p:txBody>
          </p:sp>
          <p:sp>
            <p:nvSpPr>
              <p:cNvPr id="41" name="Freeform 49">
                <a:extLst>
                  <a:ext uri="{FF2B5EF4-FFF2-40B4-BE49-F238E27FC236}">
                    <a16:creationId xmlns:a16="http://schemas.microsoft.com/office/drawing/2014/main" id="{6F864A5A-72F5-0869-B35C-E56B778D036C}"/>
                  </a:ext>
                </a:extLst>
              </p:cNvPr>
              <p:cNvSpPr>
                <a:spLocks/>
              </p:cNvSpPr>
              <p:nvPr/>
            </p:nvSpPr>
            <p:spPr bwMode="auto">
              <a:xfrm>
                <a:off x="2565" y="1848"/>
                <a:ext cx="234" cy="90"/>
              </a:xfrm>
              <a:custGeom>
                <a:avLst/>
                <a:gdLst>
                  <a:gd name="T0" fmla="*/ 5 w 234"/>
                  <a:gd name="T1" fmla="*/ 53 h 90"/>
                  <a:gd name="T2" fmla="*/ 5 w 234"/>
                  <a:gd name="T3" fmla="*/ 53 h 90"/>
                  <a:gd name="T4" fmla="*/ 3 w 234"/>
                  <a:gd name="T5" fmla="*/ 53 h 90"/>
                  <a:gd name="T6" fmla="*/ 3 w 234"/>
                  <a:gd name="T7" fmla="*/ 55 h 90"/>
                  <a:gd name="T8" fmla="*/ 3 w 234"/>
                  <a:gd name="T9" fmla="*/ 55 h 90"/>
                  <a:gd name="T10" fmla="*/ 3 w 234"/>
                  <a:gd name="T11" fmla="*/ 57 h 90"/>
                  <a:gd name="T12" fmla="*/ 0 w 234"/>
                  <a:gd name="T13" fmla="*/ 60 h 90"/>
                  <a:gd name="T14" fmla="*/ 0 w 234"/>
                  <a:gd name="T15" fmla="*/ 62 h 90"/>
                  <a:gd name="T16" fmla="*/ 0 w 234"/>
                  <a:gd name="T17" fmla="*/ 64 h 90"/>
                  <a:gd name="T18" fmla="*/ 0 w 234"/>
                  <a:gd name="T19" fmla="*/ 67 h 90"/>
                  <a:gd name="T20" fmla="*/ 0 w 234"/>
                  <a:gd name="T21" fmla="*/ 69 h 90"/>
                  <a:gd name="T22" fmla="*/ 3 w 234"/>
                  <a:gd name="T23" fmla="*/ 71 h 90"/>
                  <a:gd name="T24" fmla="*/ 3 w 234"/>
                  <a:gd name="T25" fmla="*/ 74 h 90"/>
                  <a:gd name="T26" fmla="*/ 3 w 234"/>
                  <a:gd name="T27" fmla="*/ 76 h 90"/>
                  <a:gd name="T28" fmla="*/ 5 w 234"/>
                  <a:gd name="T29" fmla="*/ 78 h 90"/>
                  <a:gd name="T30" fmla="*/ 5 w 234"/>
                  <a:gd name="T31" fmla="*/ 81 h 90"/>
                  <a:gd name="T32" fmla="*/ 5 w 234"/>
                  <a:gd name="T33" fmla="*/ 83 h 90"/>
                  <a:gd name="T34" fmla="*/ 7 w 234"/>
                  <a:gd name="T35" fmla="*/ 85 h 90"/>
                  <a:gd name="T36" fmla="*/ 7 w 234"/>
                  <a:gd name="T37" fmla="*/ 88 h 90"/>
                  <a:gd name="T38" fmla="*/ 10 w 234"/>
                  <a:gd name="T39" fmla="*/ 88 h 90"/>
                  <a:gd name="T40" fmla="*/ 10 w 234"/>
                  <a:gd name="T41" fmla="*/ 90 h 90"/>
                  <a:gd name="T42" fmla="*/ 12 w 234"/>
                  <a:gd name="T43" fmla="*/ 90 h 90"/>
                  <a:gd name="T44" fmla="*/ 12 w 234"/>
                  <a:gd name="T45" fmla="*/ 90 h 90"/>
                  <a:gd name="T46" fmla="*/ 14 w 234"/>
                  <a:gd name="T47" fmla="*/ 90 h 90"/>
                  <a:gd name="T48" fmla="*/ 14 w 234"/>
                  <a:gd name="T49" fmla="*/ 90 h 90"/>
                  <a:gd name="T50" fmla="*/ 234 w 234"/>
                  <a:gd name="T51" fmla="*/ 39 h 90"/>
                  <a:gd name="T52" fmla="*/ 232 w 234"/>
                  <a:gd name="T53" fmla="*/ 39 h 90"/>
                  <a:gd name="T54" fmla="*/ 232 w 234"/>
                  <a:gd name="T55" fmla="*/ 39 h 90"/>
                  <a:gd name="T56" fmla="*/ 230 w 234"/>
                  <a:gd name="T57" fmla="*/ 37 h 90"/>
                  <a:gd name="T58" fmla="*/ 230 w 234"/>
                  <a:gd name="T59" fmla="*/ 37 h 90"/>
                  <a:gd name="T60" fmla="*/ 227 w 234"/>
                  <a:gd name="T61" fmla="*/ 34 h 90"/>
                  <a:gd name="T62" fmla="*/ 227 w 234"/>
                  <a:gd name="T63" fmla="*/ 34 h 90"/>
                  <a:gd name="T64" fmla="*/ 225 w 234"/>
                  <a:gd name="T65" fmla="*/ 32 h 90"/>
                  <a:gd name="T66" fmla="*/ 225 w 234"/>
                  <a:gd name="T67" fmla="*/ 30 h 90"/>
                  <a:gd name="T68" fmla="*/ 225 w 234"/>
                  <a:gd name="T69" fmla="*/ 27 h 90"/>
                  <a:gd name="T70" fmla="*/ 223 w 234"/>
                  <a:gd name="T71" fmla="*/ 25 h 90"/>
                  <a:gd name="T72" fmla="*/ 223 w 234"/>
                  <a:gd name="T73" fmla="*/ 23 h 90"/>
                  <a:gd name="T74" fmla="*/ 223 w 234"/>
                  <a:gd name="T75" fmla="*/ 20 h 90"/>
                  <a:gd name="T76" fmla="*/ 220 w 234"/>
                  <a:gd name="T77" fmla="*/ 18 h 90"/>
                  <a:gd name="T78" fmla="*/ 220 w 234"/>
                  <a:gd name="T79" fmla="*/ 16 h 90"/>
                  <a:gd name="T80" fmla="*/ 220 w 234"/>
                  <a:gd name="T81" fmla="*/ 13 h 90"/>
                  <a:gd name="T82" fmla="*/ 220 w 234"/>
                  <a:gd name="T83" fmla="*/ 11 h 90"/>
                  <a:gd name="T84" fmla="*/ 220 w 234"/>
                  <a:gd name="T85" fmla="*/ 9 h 90"/>
                  <a:gd name="T86" fmla="*/ 220 w 234"/>
                  <a:gd name="T87" fmla="*/ 7 h 90"/>
                  <a:gd name="T88" fmla="*/ 220 w 234"/>
                  <a:gd name="T89" fmla="*/ 4 h 90"/>
                  <a:gd name="T90" fmla="*/ 223 w 234"/>
                  <a:gd name="T91" fmla="*/ 2 h 90"/>
                  <a:gd name="T92" fmla="*/ 223 w 234"/>
                  <a:gd name="T93" fmla="*/ 2 h 90"/>
                  <a:gd name="T94" fmla="*/ 223 w 234"/>
                  <a:gd name="T95" fmla="*/ 0 h 90"/>
                  <a:gd name="T96" fmla="*/ 225 w 234"/>
                  <a:gd name="T97" fmla="*/ 0 h 90"/>
                  <a:gd name="T98" fmla="*/ 225 w 234"/>
                  <a:gd name="T9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4" h="90">
                    <a:moveTo>
                      <a:pt x="5" y="53"/>
                    </a:moveTo>
                    <a:lnTo>
                      <a:pt x="5" y="53"/>
                    </a:lnTo>
                    <a:lnTo>
                      <a:pt x="5" y="53"/>
                    </a:lnTo>
                    <a:lnTo>
                      <a:pt x="5" y="53"/>
                    </a:lnTo>
                    <a:lnTo>
                      <a:pt x="5" y="53"/>
                    </a:lnTo>
                    <a:lnTo>
                      <a:pt x="3" y="53"/>
                    </a:lnTo>
                    <a:lnTo>
                      <a:pt x="3" y="53"/>
                    </a:lnTo>
                    <a:lnTo>
                      <a:pt x="3" y="55"/>
                    </a:lnTo>
                    <a:lnTo>
                      <a:pt x="3" y="55"/>
                    </a:lnTo>
                    <a:lnTo>
                      <a:pt x="3" y="55"/>
                    </a:lnTo>
                    <a:lnTo>
                      <a:pt x="3" y="57"/>
                    </a:lnTo>
                    <a:lnTo>
                      <a:pt x="3" y="57"/>
                    </a:lnTo>
                    <a:lnTo>
                      <a:pt x="3" y="60"/>
                    </a:lnTo>
                    <a:lnTo>
                      <a:pt x="0" y="60"/>
                    </a:lnTo>
                    <a:lnTo>
                      <a:pt x="0" y="60"/>
                    </a:lnTo>
                    <a:lnTo>
                      <a:pt x="0" y="62"/>
                    </a:lnTo>
                    <a:lnTo>
                      <a:pt x="0" y="62"/>
                    </a:lnTo>
                    <a:lnTo>
                      <a:pt x="0" y="64"/>
                    </a:lnTo>
                    <a:lnTo>
                      <a:pt x="0" y="64"/>
                    </a:lnTo>
                    <a:lnTo>
                      <a:pt x="0" y="67"/>
                    </a:lnTo>
                    <a:lnTo>
                      <a:pt x="0" y="67"/>
                    </a:lnTo>
                    <a:lnTo>
                      <a:pt x="0" y="69"/>
                    </a:lnTo>
                    <a:lnTo>
                      <a:pt x="3" y="69"/>
                    </a:lnTo>
                    <a:lnTo>
                      <a:pt x="3" y="71"/>
                    </a:lnTo>
                    <a:lnTo>
                      <a:pt x="3" y="74"/>
                    </a:lnTo>
                    <a:lnTo>
                      <a:pt x="3" y="74"/>
                    </a:lnTo>
                    <a:lnTo>
                      <a:pt x="3" y="76"/>
                    </a:lnTo>
                    <a:lnTo>
                      <a:pt x="3" y="76"/>
                    </a:lnTo>
                    <a:lnTo>
                      <a:pt x="3" y="78"/>
                    </a:lnTo>
                    <a:lnTo>
                      <a:pt x="5" y="78"/>
                    </a:lnTo>
                    <a:lnTo>
                      <a:pt x="5" y="81"/>
                    </a:lnTo>
                    <a:lnTo>
                      <a:pt x="5" y="81"/>
                    </a:lnTo>
                    <a:lnTo>
                      <a:pt x="5" y="83"/>
                    </a:lnTo>
                    <a:lnTo>
                      <a:pt x="5" y="83"/>
                    </a:lnTo>
                    <a:lnTo>
                      <a:pt x="7" y="83"/>
                    </a:lnTo>
                    <a:lnTo>
                      <a:pt x="7" y="85"/>
                    </a:lnTo>
                    <a:lnTo>
                      <a:pt x="7" y="85"/>
                    </a:lnTo>
                    <a:lnTo>
                      <a:pt x="7" y="88"/>
                    </a:lnTo>
                    <a:lnTo>
                      <a:pt x="10" y="88"/>
                    </a:lnTo>
                    <a:lnTo>
                      <a:pt x="10" y="88"/>
                    </a:lnTo>
                    <a:lnTo>
                      <a:pt x="10" y="88"/>
                    </a:lnTo>
                    <a:lnTo>
                      <a:pt x="10" y="90"/>
                    </a:lnTo>
                    <a:lnTo>
                      <a:pt x="12" y="90"/>
                    </a:lnTo>
                    <a:lnTo>
                      <a:pt x="12" y="90"/>
                    </a:lnTo>
                    <a:lnTo>
                      <a:pt x="12" y="90"/>
                    </a:lnTo>
                    <a:lnTo>
                      <a:pt x="12" y="90"/>
                    </a:lnTo>
                    <a:lnTo>
                      <a:pt x="14" y="90"/>
                    </a:lnTo>
                    <a:lnTo>
                      <a:pt x="14" y="90"/>
                    </a:lnTo>
                    <a:lnTo>
                      <a:pt x="14" y="90"/>
                    </a:lnTo>
                    <a:lnTo>
                      <a:pt x="14" y="90"/>
                    </a:lnTo>
                    <a:lnTo>
                      <a:pt x="234" y="39"/>
                    </a:lnTo>
                    <a:lnTo>
                      <a:pt x="234" y="39"/>
                    </a:lnTo>
                    <a:lnTo>
                      <a:pt x="234" y="39"/>
                    </a:lnTo>
                    <a:lnTo>
                      <a:pt x="232" y="39"/>
                    </a:lnTo>
                    <a:lnTo>
                      <a:pt x="232" y="39"/>
                    </a:lnTo>
                    <a:lnTo>
                      <a:pt x="232" y="39"/>
                    </a:lnTo>
                    <a:lnTo>
                      <a:pt x="232" y="37"/>
                    </a:lnTo>
                    <a:lnTo>
                      <a:pt x="230" y="37"/>
                    </a:lnTo>
                    <a:lnTo>
                      <a:pt x="230" y="37"/>
                    </a:lnTo>
                    <a:lnTo>
                      <a:pt x="230" y="37"/>
                    </a:lnTo>
                    <a:lnTo>
                      <a:pt x="230" y="37"/>
                    </a:lnTo>
                    <a:lnTo>
                      <a:pt x="227" y="34"/>
                    </a:lnTo>
                    <a:lnTo>
                      <a:pt x="227" y="34"/>
                    </a:lnTo>
                    <a:lnTo>
                      <a:pt x="227" y="34"/>
                    </a:lnTo>
                    <a:lnTo>
                      <a:pt x="227" y="32"/>
                    </a:lnTo>
                    <a:lnTo>
                      <a:pt x="225" y="32"/>
                    </a:lnTo>
                    <a:lnTo>
                      <a:pt x="225" y="30"/>
                    </a:lnTo>
                    <a:lnTo>
                      <a:pt x="225" y="30"/>
                    </a:lnTo>
                    <a:lnTo>
                      <a:pt x="225" y="27"/>
                    </a:lnTo>
                    <a:lnTo>
                      <a:pt x="225" y="27"/>
                    </a:lnTo>
                    <a:lnTo>
                      <a:pt x="223" y="27"/>
                    </a:lnTo>
                    <a:lnTo>
                      <a:pt x="223" y="25"/>
                    </a:lnTo>
                    <a:lnTo>
                      <a:pt x="223" y="23"/>
                    </a:lnTo>
                    <a:lnTo>
                      <a:pt x="223" y="23"/>
                    </a:lnTo>
                    <a:lnTo>
                      <a:pt x="223" y="20"/>
                    </a:lnTo>
                    <a:lnTo>
                      <a:pt x="223" y="20"/>
                    </a:lnTo>
                    <a:lnTo>
                      <a:pt x="220" y="18"/>
                    </a:lnTo>
                    <a:lnTo>
                      <a:pt x="220" y="18"/>
                    </a:lnTo>
                    <a:lnTo>
                      <a:pt x="220" y="16"/>
                    </a:lnTo>
                    <a:lnTo>
                      <a:pt x="220" y="16"/>
                    </a:lnTo>
                    <a:lnTo>
                      <a:pt x="220" y="13"/>
                    </a:lnTo>
                    <a:lnTo>
                      <a:pt x="220" y="13"/>
                    </a:lnTo>
                    <a:lnTo>
                      <a:pt x="220" y="11"/>
                    </a:lnTo>
                    <a:lnTo>
                      <a:pt x="220" y="11"/>
                    </a:lnTo>
                    <a:lnTo>
                      <a:pt x="220" y="9"/>
                    </a:lnTo>
                    <a:lnTo>
                      <a:pt x="220" y="9"/>
                    </a:lnTo>
                    <a:lnTo>
                      <a:pt x="220" y="7"/>
                    </a:lnTo>
                    <a:lnTo>
                      <a:pt x="220" y="7"/>
                    </a:lnTo>
                    <a:lnTo>
                      <a:pt x="220" y="4"/>
                    </a:lnTo>
                    <a:lnTo>
                      <a:pt x="220" y="4"/>
                    </a:lnTo>
                    <a:lnTo>
                      <a:pt x="223" y="4"/>
                    </a:lnTo>
                    <a:lnTo>
                      <a:pt x="223" y="2"/>
                    </a:lnTo>
                    <a:lnTo>
                      <a:pt x="223" y="2"/>
                    </a:lnTo>
                    <a:lnTo>
                      <a:pt x="223" y="2"/>
                    </a:lnTo>
                    <a:lnTo>
                      <a:pt x="223" y="2"/>
                    </a:lnTo>
                    <a:lnTo>
                      <a:pt x="223" y="0"/>
                    </a:lnTo>
                    <a:lnTo>
                      <a:pt x="223" y="0"/>
                    </a:lnTo>
                    <a:lnTo>
                      <a:pt x="225" y="0"/>
                    </a:lnTo>
                    <a:lnTo>
                      <a:pt x="225" y="0"/>
                    </a:lnTo>
                    <a:lnTo>
                      <a:pt x="225" y="0"/>
                    </a:lnTo>
                    <a:lnTo>
                      <a:pt x="5" y="53"/>
                    </a:lnTo>
                    <a:close/>
                  </a:path>
                </a:pathLst>
              </a:custGeom>
              <a:solidFill>
                <a:srgbClr val="808080"/>
              </a:solidFill>
              <a:ln w="0">
                <a:solidFill>
                  <a:srgbClr val="FFFFFF"/>
                </a:solidFill>
                <a:prstDash val="solid"/>
                <a:round/>
                <a:headEnd/>
                <a:tailEnd/>
              </a:ln>
            </p:spPr>
            <p:txBody>
              <a:bodyPr/>
              <a:lstStyle/>
              <a:p>
                <a:endParaRPr lang="en-US"/>
              </a:p>
            </p:txBody>
          </p:sp>
          <p:sp>
            <p:nvSpPr>
              <p:cNvPr id="42" name="Oval 50">
                <a:extLst>
                  <a:ext uri="{FF2B5EF4-FFF2-40B4-BE49-F238E27FC236}">
                    <a16:creationId xmlns:a16="http://schemas.microsoft.com/office/drawing/2014/main" id="{FF5F2AEE-E52D-450F-9670-8443130CF6E5}"/>
                  </a:ext>
                </a:extLst>
              </p:cNvPr>
              <p:cNvSpPr>
                <a:spLocks noChangeArrowheads="1"/>
              </p:cNvSpPr>
              <p:nvPr/>
            </p:nvSpPr>
            <p:spPr bwMode="auto">
              <a:xfrm>
                <a:off x="2102" y="2397"/>
                <a:ext cx="104" cy="104"/>
              </a:xfrm>
              <a:prstGeom prst="ellipse">
                <a:avLst/>
              </a:prstGeom>
              <a:solidFill>
                <a:srgbClr val="FF0000"/>
              </a:solidFill>
              <a:ln w="1270">
                <a:solidFill>
                  <a:srgbClr val="FF0000"/>
                </a:solidFill>
                <a:round/>
                <a:headEnd/>
                <a:tailEnd/>
              </a:ln>
            </p:spPr>
            <p:txBody>
              <a:bodyPr/>
              <a:lstStyle/>
              <a:p>
                <a:endParaRPr lang="en-US"/>
              </a:p>
            </p:txBody>
          </p:sp>
          <p:sp>
            <p:nvSpPr>
              <p:cNvPr id="43" name="Freeform 51">
                <a:extLst>
                  <a:ext uri="{FF2B5EF4-FFF2-40B4-BE49-F238E27FC236}">
                    <a16:creationId xmlns:a16="http://schemas.microsoft.com/office/drawing/2014/main" id="{8BB24F86-E038-6B93-E39C-5D658449788D}"/>
                  </a:ext>
                </a:extLst>
              </p:cNvPr>
              <p:cNvSpPr>
                <a:spLocks/>
              </p:cNvSpPr>
              <p:nvPr/>
            </p:nvSpPr>
            <p:spPr bwMode="auto">
              <a:xfrm>
                <a:off x="2187" y="2373"/>
                <a:ext cx="230" cy="86"/>
              </a:xfrm>
              <a:custGeom>
                <a:avLst/>
                <a:gdLst>
                  <a:gd name="T0" fmla="*/ 5 w 230"/>
                  <a:gd name="T1" fmla="*/ 47 h 86"/>
                  <a:gd name="T2" fmla="*/ 5 w 230"/>
                  <a:gd name="T3" fmla="*/ 49 h 86"/>
                  <a:gd name="T4" fmla="*/ 3 w 230"/>
                  <a:gd name="T5" fmla="*/ 49 h 86"/>
                  <a:gd name="T6" fmla="*/ 3 w 230"/>
                  <a:gd name="T7" fmla="*/ 49 h 86"/>
                  <a:gd name="T8" fmla="*/ 3 w 230"/>
                  <a:gd name="T9" fmla="*/ 51 h 86"/>
                  <a:gd name="T10" fmla="*/ 0 w 230"/>
                  <a:gd name="T11" fmla="*/ 54 h 86"/>
                  <a:gd name="T12" fmla="*/ 0 w 230"/>
                  <a:gd name="T13" fmla="*/ 56 h 86"/>
                  <a:gd name="T14" fmla="*/ 0 w 230"/>
                  <a:gd name="T15" fmla="*/ 58 h 86"/>
                  <a:gd name="T16" fmla="*/ 0 w 230"/>
                  <a:gd name="T17" fmla="*/ 61 h 86"/>
                  <a:gd name="T18" fmla="*/ 0 w 230"/>
                  <a:gd name="T19" fmla="*/ 63 h 86"/>
                  <a:gd name="T20" fmla="*/ 0 w 230"/>
                  <a:gd name="T21" fmla="*/ 65 h 86"/>
                  <a:gd name="T22" fmla="*/ 0 w 230"/>
                  <a:gd name="T23" fmla="*/ 68 h 86"/>
                  <a:gd name="T24" fmla="*/ 0 w 230"/>
                  <a:gd name="T25" fmla="*/ 70 h 86"/>
                  <a:gd name="T26" fmla="*/ 0 w 230"/>
                  <a:gd name="T27" fmla="*/ 72 h 86"/>
                  <a:gd name="T28" fmla="*/ 3 w 230"/>
                  <a:gd name="T29" fmla="*/ 75 h 86"/>
                  <a:gd name="T30" fmla="*/ 3 w 230"/>
                  <a:gd name="T31" fmla="*/ 77 h 86"/>
                  <a:gd name="T32" fmla="*/ 5 w 230"/>
                  <a:gd name="T33" fmla="*/ 79 h 86"/>
                  <a:gd name="T34" fmla="*/ 5 w 230"/>
                  <a:gd name="T35" fmla="*/ 82 h 86"/>
                  <a:gd name="T36" fmla="*/ 7 w 230"/>
                  <a:gd name="T37" fmla="*/ 82 h 86"/>
                  <a:gd name="T38" fmla="*/ 7 w 230"/>
                  <a:gd name="T39" fmla="*/ 84 h 86"/>
                  <a:gd name="T40" fmla="*/ 10 w 230"/>
                  <a:gd name="T41" fmla="*/ 86 h 86"/>
                  <a:gd name="T42" fmla="*/ 10 w 230"/>
                  <a:gd name="T43" fmla="*/ 86 h 86"/>
                  <a:gd name="T44" fmla="*/ 12 w 230"/>
                  <a:gd name="T45" fmla="*/ 86 h 86"/>
                  <a:gd name="T46" fmla="*/ 14 w 230"/>
                  <a:gd name="T47" fmla="*/ 86 h 86"/>
                  <a:gd name="T48" fmla="*/ 14 w 230"/>
                  <a:gd name="T49" fmla="*/ 86 h 86"/>
                  <a:gd name="T50" fmla="*/ 230 w 230"/>
                  <a:gd name="T51" fmla="*/ 42 h 86"/>
                  <a:gd name="T52" fmla="*/ 230 w 230"/>
                  <a:gd name="T53" fmla="*/ 42 h 86"/>
                  <a:gd name="T54" fmla="*/ 228 w 230"/>
                  <a:gd name="T55" fmla="*/ 40 h 86"/>
                  <a:gd name="T56" fmla="*/ 228 w 230"/>
                  <a:gd name="T57" fmla="*/ 40 h 86"/>
                  <a:gd name="T58" fmla="*/ 225 w 230"/>
                  <a:gd name="T59" fmla="*/ 40 h 86"/>
                  <a:gd name="T60" fmla="*/ 223 w 230"/>
                  <a:gd name="T61" fmla="*/ 38 h 86"/>
                  <a:gd name="T62" fmla="*/ 223 w 230"/>
                  <a:gd name="T63" fmla="*/ 35 h 86"/>
                  <a:gd name="T64" fmla="*/ 221 w 230"/>
                  <a:gd name="T65" fmla="*/ 35 h 86"/>
                  <a:gd name="T66" fmla="*/ 221 w 230"/>
                  <a:gd name="T67" fmla="*/ 33 h 86"/>
                  <a:gd name="T68" fmla="*/ 221 w 230"/>
                  <a:gd name="T69" fmla="*/ 31 h 86"/>
                  <a:gd name="T70" fmla="*/ 218 w 230"/>
                  <a:gd name="T71" fmla="*/ 28 h 86"/>
                  <a:gd name="T72" fmla="*/ 218 w 230"/>
                  <a:gd name="T73" fmla="*/ 26 h 86"/>
                  <a:gd name="T74" fmla="*/ 218 w 230"/>
                  <a:gd name="T75" fmla="*/ 24 h 86"/>
                  <a:gd name="T76" fmla="*/ 216 w 230"/>
                  <a:gd name="T77" fmla="*/ 19 h 86"/>
                  <a:gd name="T78" fmla="*/ 216 w 230"/>
                  <a:gd name="T79" fmla="*/ 17 h 86"/>
                  <a:gd name="T80" fmla="*/ 216 w 230"/>
                  <a:gd name="T81" fmla="*/ 14 h 86"/>
                  <a:gd name="T82" fmla="*/ 216 w 230"/>
                  <a:gd name="T83" fmla="*/ 12 h 86"/>
                  <a:gd name="T84" fmla="*/ 216 w 230"/>
                  <a:gd name="T85" fmla="*/ 10 h 86"/>
                  <a:gd name="T86" fmla="*/ 218 w 230"/>
                  <a:gd name="T87" fmla="*/ 7 h 86"/>
                  <a:gd name="T88" fmla="*/ 218 w 230"/>
                  <a:gd name="T89" fmla="*/ 7 h 86"/>
                  <a:gd name="T90" fmla="*/ 218 w 230"/>
                  <a:gd name="T91" fmla="*/ 5 h 86"/>
                  <a:gd name="T92" fmla="*/ 218 w 230"/>
                  <a:gd name="T93" fmla="*/ 3 h 86"/>
                  <a:gd name="T94" fmla="*/ 221 w 230"/>
                  <a:gd name="T95" fmla="*/ 3 h 86"/>
                  <a:gd name="T96" fmla="*/ 221 w 230"/>
                  <a:gd name="T97" fmla="*/ 3 h 86"/>
                  <a:gd name="T98" fmla="*/ 223 w 230"/>
                  <a:gd name="T9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 h="86">
                    <a:moveTo>
                      <a:pt x="5" y="47"/>
                    </a:moveTo>
                    <a:lnTo>
                      <a:pt x="5" y="47"/>
                    </a:lnTo>
                    <a:lnTo>
                      <a:pt x="5" y="47"/>
                    </a:lnTo>
                    <a:lnTo>
                      <a:pt x="5" y="49"/>
                    </a:lnTo>
                    <a:lnTo>
                      <a:pt x="3" y="49"/>
                    </a:lnTo>
                    <a:lnTo>
                      <a:pt x="3" y="49"/>
                    </a:lnTo>
                    <a:lnTo>
                      <a:pt x="3" y="49"/>
                    </a:lnTo>
                    <a:lnTo>
                      <a:pt x="3" y="49"/>
                    </a:lnTo>
                    <a:lnTo>
                      <a:pt x="3" y="51"/>
                    </a:lnTo>
                    <a:lnTo>
                      <a:pt x="3" y="51"/>
                    </a:lnTo>
                    <a:lnTo>
                      <a:pt x="0" y="51"/>
                    </a:lnTo>
                    <a:lnTo>
                      <a:pt x="0" y="54"/>
                    </a:lnTo>
                    <a:lnTo>
                      <a:pt x="0" y="54"/>
                    </a:lnTo>
                    <a:lnTo>
                      <a:pt x="0" y="56"/>
                    </a:lnTo>
                    <a:lnTo>
                      <a:pt x="0" y="56"/>
                    </a:lnTo>
                    <a:lnTo>
                      <a:pt x="0" y="58"/>
                    </a:lnTo>
                    <a:lnTo>
                      <a:pt x="0" y="58"/>
                    </a:lnTo>
                    <a:lnTo>
                      <a:pt x="0" y="61"/>
                    </a:lnTo>
                    <a:lnTo>
                      <a:pt x="0" y="61"/>
                    </a:lnTo>
                    <a:lnTo>
                      <a:pt x="0" y="63"/>
                    </a:lnTo>
                    <a:lnTo>
                      <a:pt x="0" y="63"/>
                    </a:lnTo>
                    <a:lnTo>
                      <a:pt x="0" y="65"/>
                    </a:lnTo>
                    <a:lnTo>
                      <a:pt x="0" y="65"/>
                    </a:lnTo>
                    <a:lnTo>
                      <a:pt x="0" y="68"/>
                    </a:lnTo>
                    <a:lnTo>
                      <a:pt x="0" y="68"/>
                    </a:lnTo>
                    <a:lnTo>
                      <a:pt x="0" y="70"/>
                    </a:lnTo>
                    <a:lnTo>
                      <a:pt x="0" y="70"/>
                    </a:lnTo>
                    <a:lnTo>
                      <a:pt x="0" y="72"/>
                    </a:lnTo>
                    <a:lnTo>
                      <a:pt x="3" y="72"/>
                    </a:lnTo>
                    <a:lnTo>
                      <a:pt x="3" y="75"/>
                    </a:lnTo>
                    <a:lnTo>
                      <a:pt x="3" y="75"/>
                    </a:lnTo>
                    <a:lnTo>
                      <a:pt x="3" y="77"/>
                    </a:lnTo>
                    <a:lnTo>
                      <a:pt x="3" y="77"/>
                    </a:lnTo>
                    <a:lnTo>
                      <a:pt x="5" y="79"/>
                    </a:lnTo>
                    <a:lnTo>
                      <a:pt x="5" y="79"/>
                    </a:lnTo>
                    <a:lnTo>
                      <a:pt x="5" y="82"/>
                    </a:lnTo>
                    <a:lnTo>
                      <a:pt x="5" y="82"/>
                    </a:lnTo>
                    <a:lnTo>
                      <a:pt x="7" y="82"/>
                    </a:lnTo>
                    <a:lnTo>
                      <a:pt x="7" y="84"/>
                    </a:lnTo>
                    <a:lnTo>
                      <a:pt x="7" y="84"/>
                    </a:lnTo>
                    <a:lnTo>
                      <a:pt x="10" y="84"/>
                    </a:lnTo>
                    <a:lnTo>
                      <a:pt x="10" y="86"/>
                    </a:lnTo>
                    <a:lnTo>
                      <a:pt x="10" y="86"/>
                    </a:lnTo>
                    <a:lnTo>
                      <a:pt x="10" y="86"/>
                    </a:lnTo>
                    <a:lnTo>
                      <a:pt x="12" y="86"/>
                    </a:lnTo>
                    <a:lnTo>
                      <a:pt x="12" y="86"/>
                    </a:lnTo>
                    <a:lnTo>
                      <a:pt x="12" y="86"/>
                    </a:lnTo>
                    <a:lnTo>
                      <a:pt x="14" y="86"/>
                    </a:lnTo>
                    <a:lnTo>
                      <a:pt x="14" y="86"/>
                    </a:lnTo>
                    <a:lnTo>
                      <a:pt x="14" y="86"/>
                    </a:lnTo>
                    <a:lnTo>
                      <a:pt x="230" y="42"/>
                    </a:lnTo>
                    <a:lnTo>
                      <a:pt x="230" y="42"/>
                    </a:lnTo>
                    <a:lnTo>
                      <a:pt x="230" y="42"/>
                    </a:lnTo>
                    <a:lnTo>
                      <a:pt x="230" y="42"/>
                    </a:lnTo>
                    <a:lnTo>
                      <a:pt x="228" y="42"/>
                    </a:lnTo>
                    <a:lnTo>
                      <a:pt x="228" y="40"/>
                    </a:lnTo>
                    <a:lnTo>
                      <a:pt x="228" y="40"/>
                    </a:lnTo>
                    <a:lnTo>
                      <a:pt x="228" y="40"/>
                    </a:lnTo>
                    <a:lnTo>
                      <a:pt x="225" y="40"/>
                    </a:lnTo>
                    <a:lnTo>
                      <a:pt x="225" y="40"/>
                    </a:lnTo>
                    <a:lnTo>
                      <a:pt x="225" y="38"/>
                    </a:lnTo>
                    <a:lnTo>
                      <a:pt x="223" y="38"/>
                    </a:lnTo>
                    <a:lnTo>
                      <a:pt x="223" y="38"/>
                    </a:lnTo>
                    <a:lnTo>
                      <a:pt x="223" y="35"/>
                    </a:lnTo>
                    <a:lnTo>
                      <a:pt x="223" y="35"/>
                    </a:lnTo>
                    <a:lnTo>
                      <a:pt x="221" y="35"/>
                    </a:lnTo>
                    <a:lnTo>
                      <a:pt x="221" y="33"/>
                    </a:lnTo>
                    <a:lnTo>
                      <a:pt x="221" y="33"/>
                    </a:lnTo>
                    <a:lnTo>
                      <a:pt x="221" y="31"/>
                    </a:lnTo>
                    <a:lnTo>
                      <a:pt x="221" y="31"/>
                    </a:lnTo>
                    <a:lnTo>
                      <a:pt x="218" y="28"/>
                    </a:lnTo>
                    <a:lnTo>
                      <a:pt x="218" y="28"/>
                    </a:lnTo>
                    <a:lnTo>
                      <a:pt x="218" y="26"/>
                    </a:lnTo>
                    <a:lnTo>
                      <a:pt x="218" y="26"/>
                    </a:lnTo>
                    <a:lnTo>
                      <a:pt x="218" y="24"/>
                    </a:lnTo>
                    <a:lnTo>
                      <a:pt x="218" y="24"/>
                    </a:lnTo>
                    <a:lnTo>
                      <a:pt x="218" y="21"/>
                    </a:lnTo>
                    <a:lnTo>
                      <a:pt x="216" y="19"/>
                    </a:lnTo>
                    <a:lnTo>
                      <a:pt x="216" y="19"/>
                    </a:lnTo>
                    <a:lnTo>
                      <a:pt x="216" y="17"/>
                    </a:lnTo>
                    <a:lnTo>
                      <a:pt x="216" y="17"/>
                    </a:lnTo>
                    <a:lnTo>
                      <a:pt x="216" y="14"/>
                    </a:lnTo>
                    <a:lnTo>
                      <a:pt x="216" y="14"/>
                    </a:lnTo>
                    <a:lnTo>
                      <a:pt x="216" y="12"/>
                    </a:lnTo>
                    <a:lnTo>
                      <a:pt x="216" y="12"/>
                    </a:lnTo>
                    <a:lnTo>
                      <a:pt x="216" y="10"/>
                    </a:lnTo>
                    <a:lnTo>
                      <a:pt x="216" y="10"/>
                    </a:lnTo>
                    <a:lnTo>
                      <a:pt x="218" y="7"/>
                    </a:lnTo>
                    <a:lnTo>
                      <a:pt x="218" y="7"/>
                    </a:lnTo>
                    <a:lnTo>
                      <a:pt x="218" y="7"/>
                    </a:lnTo>
                    <a:lnTo>
                      <a:pt x="218" y="5"/>
                    </a:lnTo>
                    <a:lnTo>
                      <a:pt x="218" y="5"/>
                    </a:lnTo>
                    <a:lnTo>
                      <a:pt x="218" y="5"/>
                    </a:lnTo>
                    <a:lnTo>
                      <a:pt x="218" y="3"/>
                    </a:lnTo>
                    <a:lnTo>
                      <a:pt x="221" y="3"/>
                    </a:lnTo>
                    <a:lnTo>
                      <a:pt x="221" y="3"/>
                    </a:lnTo>
                    <a:lnTo>
                      <a:pt x="221" y="3"/>
                    </a:lnTo>
                    <a:lnTo>
                      <a:pt x="221" y="3"/>
                    </a:lnTo>
                    <a:lnTo>
                      <a:pt x="223" y="0"/>
                    </a:lnTo>
                    <a:lnTo>
                      <a:pt x="223" y="0"/>
                    </a:lnTo>
                    <a:lnTo>
                      <a:pt x="5" y="47"/>
                    </a:lnTo>
                    <a:close/>
                  </a:path>
                </a:pathLst>
              </a:custGeom>
              <a:solidFill>
                <a:srgbClr val="808080"/>
              </a:solidFill>
              <a:ln w="0">
                <a:solidFill>
                  <a:srgbClr val="FFFFFF"/>
                </a:solidFill>
                <a:prstDash val="solid"/>
                <a:round/>
                <a:headEnd/>
                <a:tailEnd/>
              </a:ln>
            </p:spPr>
            <p:txBody>
              <a:bodyPr/>
              <a:lstStyle/>
              <a:p>
                <a:endParaRPr lang="en-US"/>
              </a:p>
            </p:txBody>
          </p:sp>
          <p:sp>
            <p:nvSpPr>
              <p:cNvPr id="44" name="Oval 52">
                <a:extLst>
                  <a:ext uri="{FF2B5EF4-FFF2-40B4-BE49-F238E27FC236}">
                    <a16:creationId xmlns:a16="http://schemas.microsoft.com/office/drawing/2014/main" id="{72C8B658-D704-4D31-2204-E4E149EC93DD}"/>
                  </a:ext>
                </a:extLst>
              </p:cNvPr>
              <p:cNvSpPr>
                <a:spLocks noChangeArrowheads="1"/>
              </p:cNvSpPr>
              <p:nvPr/>
            </p:nvSpPr>
            <p:spPr bwMode="auto">
              <a:xfrm>
                <a:off x="2783" y="1801"/>
                <a:ext cx="109" cy="109"/>
              </a:xfrm>
              <a:prstGeom prst="ellipse">
                <a:avLst/>
              </a:prstGeom>
              <a:solidFill>
                <a:srgbClr val="FF0000"/>
              </a:solidFill>
              <a:ln w="1270">
                <a:solidFill>
                  <a:srgbClr val="FF0000"/>
                </a:solidFill>
                <a:round/>
                <a:headEnd/>
                <a:tailEnd/>
              </a:ln>
            </p:spPr>
            <p:txBody>
              <a:bodyPr/>
              <a:lstStyle/>
              <a:p>
                <a:endParaRPr lang="en-US"/>
              </a:p>
            </p:txBody>
          </p:sp>
          <p:sp>
            <p:nvSpPr>
              <p:cNvPr id="45" name="Freeform 53">
                <a:extLst>
                  <a:ext uri="{FF2B5EF4-FFF2-40B4-BE49-F238E27FC236}">
                    <a16:creationId xmlns:a16="http://schemas.microsoft.com/office/drawing/2014/main" id="{BC8FEF8B-5B35-A0B9-9FEB-90564F67D257}"/>
                  </a:ext>
                </a:extLst>
              </p:cNvPr>
              <p:cNvSpPr>
                <a:spLocks/>
              </p:cNvSpPr>
              <p:nvPr/>
            </p:nvSpPr>
            <p:spPr bwMode="auto">
              <a:xfrm>
                <a:off x="2843" y="1868"/>
                <a:ext cx="105" cy="116"/>
              </a:xfrm>
              <a:custGeom>
                <a:avLst/>
                <a:gdLst>
                  <a:gd name="T0" fmla="*/ 35 w 105"/>
                  <a:gd name="T1" fmla="*/ 3 h 116"/>
                  <a:gd name="T2" fmla="*/ 33 w 105"/>
                  <a:gd name="T3" fmla="*/ 3 h 116"/>
                  <a:gd name="T4" fmla="*/ 31 w 105"/>
                  <a:gd name="T5" fmla="*/ 0 h 116"/>
                  <a:gd name="T6" fmla="*/ 31 w 105"/>
                  <a:gd name="T7" fmla="*/ 0 h 116"/>
                  <a:gd name="T8" fmla="*/ 28 w 105"/>
                  <a:gd name="T9" fmla="*/ 0 h 116"/>
                  <a:gd name="T10" fmla="*/ 26 w 105"/>
                  <a:gd name="T11" fmla="*/ 0 h 116"/>
                  <a:gd name="T12" fmla="*/ 24 w 105"/>
                  <a:gd name="T13" fmla="*/ 0 h 116"/>
                  <a:gd name="T14" fmla="*/ 21 w 105"/>
                  <a:gd name="T15" fmla="*/ 0 h 116"/>
                  <a:gd name="T16" fmla="*/ 19 w 105"/>
                  <a:gd name="T17" fmla="*/ 0 h 116"/>
                  <a:gd name="T18" fmla="*/ 17 w 105"/>
                  <a:gd name="T19" fmla="*/ 3 h 116"/>
                  <a:gd name="T20" fmla="*/ 14 w 105"/>
                  <a:gd name="T21" fmla="*/ 3 h 116"/>
                  <a:gd name="T22" fmla="*/ 12 w 105"/>
                  <a:gd name="T23" fmla="*/ 5 h 116"/>
                  <a:gd name="T24" fmla="*/ 10 w 105"/>
                  <a:gd name="T25" fmla="*/ 7 h 116"/>
                  <a:gd name="T26" fmla="*/ 7 w 105"/>
                  <a:gd name="T27" fmla="*/ 7 h 116"/>
                  <a:gd name="T28" fmla="*/ 7 w 105"/>
                  <a:gd name="T29" fmla="*/ 10 h 116"/>
                  <a:gd name="T30" fmla="*/ 5 w 105"/>
                  <a:gd name="T31" fmla="*/ 12 h 116"/>
                  <a:gd name="T32" fmla="*/ 3 w 105"/>
                  <a:gd name="T33" fmla="*/ 14 h 116"/>
                  <a:gd name="T34" fmla="*/ 3 w 105"/>
                  <a:gd name="T35" fmla="*/ 17 h 116"/>
                  <a:gd name="T36" fmla="*/ 3 w 105"/>
                  <a:gd name="T37" fmla="*/ 19 h 116"/>
                  <a:gd name="T38" fmla="*/ 0 w 105"/>
                  <a:gd name="T39" fmla="*/ 21 h 116"/>
                  <a:gd name="T40" fmla="*/ 0 w 105"/>
                  <a:gd name="T41" fmla="*/ 24 h 116"/>
                  <a:gd name="T42" fmla="*/ 0 w 105"/>
                  <a:gd name="T43" fmla="*/ 24 h 116"/>
                  <a:gd name="T44" fmla="*/ 0 w 105"/>
                  <a:gd name="T45" fmla="*/ 26 h 116"/>
                  <a:gd name="T46" fmla="*/ 3 w 105"/>
                  <a:gd name="T47" fmla="*/ 28 h 116"/>
                  <a:gd name="T48" fmla="*/ 3 w 105"/>
                  <a:gd name="T49" fmla="*/ 31 h 116"/>
                  <a:gd name="T50" fmla="*/ 72 w 105"/>
                  <a:gd name="T51" fmla="*/ 116 h 116"/>
                  <a:gd name="T52" fmla="*/ 72 w 105"/>
                  <a:gd name="T53" fmla="*/ 114 h 116"/>
                  <a:gd name="T54" fmla="*/ 70 w 105"/>
                  <a:gd name="T55" fmla="*/ 112 h 116"/>
                  <a:gd name="T56" fmla="*/ 70 w 105"/>
                  <a:gd name="T57" fmla="*/ 112 h 116"/>
                  <a:gd name="T58" fmla="*/ 70 w 105"/>
                  <a:gd name="T59" fmla="*/ 109 h 116"/>
                  <a:gd name="T60" fmla="*/ 70 w 105"/>
                  <a:gd name="T61" fmla="*/ 107 h 116"/>
                  <a:gd name="T62" fmla="*/ 72 w 105"/>
                  <a:gd name="T63" fmla="*/ 105 h 116"/>
                  <a:gd name="T64" fmla="*/ 72 w 105"/>
                  <a:gd name="T65" fmla="*/ 102 h 116"/>
                  <a:gd name="T66" fmla="*/ 75 w 105"/>
                  <a:gd name="T67" fmla="*/ 100 h 116"/>
                  <a:gd name="T68" fmla="*/ 75 w 105"/>
                  <a:gd name="T69" fmla="*/ 98 h 116"/>
                  <a:gd name="T70" fmla="*/ 77 w 105"/>
                  <a:gd name="T71" fmla="*/ 95 h 116"/>
                  <a:gd name="T72" fmla="*/ 79 w 105"/>
                  <a:gd name="T73" fmla="*/ 93 h 116"/>
                  <a:gd name="T74" fmla="*/ 82 w 105"/>
                  <a:gd name="T75" fmla="*/ 93 h 116"/>
                  <a:gd name="T76" fmla="*/ 84 w 105"/>
                  <a:gd name="T77" fmla="*/ 91 h 116"/>
                  <a:gd name="T78" fmla="*/ 86 w 105"/>
                  <a:gd name="T79" fmla="*/ 91 h 116"/>
                  <a:gd name="T80" fmla="*/ 88 w 105"/>
                  <a:gd name="T81" fmla="*/ 88 h 116"/>
                  <a:gd name="T82" fmla="*/ 91 w 105"/>
                  <a:gd name="T83" fmla="*/ 88 h 116"/>
                  <a:gd name="T84" fmla="*/ 93 w 105"/>
                  <a:gd name="T85" fmla="*/ 86 h 116"/>
                  <a:gd name="T86" fmla="*/ 93 w 105"/>
                  <a:gd name="T87" fmla="*/ 86 h 116"/>
                  <a:gd name="T88" fmla="*/ 95 w 105"/>
                  <a:gd name="T89" fmla="*/ 86 h 116"/>
                  <a:gd name="T90" fmla="*/ 98 w 105"/>
                  <a:gd name="T91" fmla="*/ 86 h 116"/>
                  <a:gd name="T92" fmla="*/ 100 w 105"/>
                  <a:gd name="T93" fmla="*/ 88 h 116"/>
                  <a:gd name="T94" fmla="*/ 102 w 105"/>
                  <a:gd name="T95" fmla="*/ 88 h 116"/>
                  <a:gd name="T96" fmla="*/ 102 w 105"/>
                  <a:gd name="T97" fmla="*/ 88 h 116"/>
                  <a:gd name="T98" fmla="*/ 105 w 105"/>
                  <a:gd name="T99" fmla="*/ 9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16">
                    <a:moveTo>
                      <a:pt x="35" y="5"/>
                    </a:moveTo>
                    <a:lnTo>
                      <a:pt x="35" y="3"/>
                    </a:lnTo>
                    <a:lnTo>
                      <a:pt x="33" y="3"/>
                    </a:lnTo>
                    <a:lnTo>
                      <a:pt x="33" y="3"/>
                    </a:lnTo>
                    <a:lnTo>
                      <a:pt x="33" y="3"/>
                    </a:lnTo>
                    <a:lnTo>
                      <a:pt x="31" y="0"/>
                    </a:lnTo>
                    <a:lnTo>
                      <a:pt x="31" y="0"/>
                    </a:lnTo>
                    <a:lnTo>
                      <a:pt x="31" y="0"/>
                    </a:lnTo>
                    <a:lnTo>
                      <a:pt x="28" y="0"/>
                    </a:lnTo>
                    <a:lnTo>
                      <a:pt x="28" y="0"/>
                    </a:lnTo>
                    <a:lnTo>
                      <a:pt x="26" y="0"/>
                    </a:lnTo>
                    <a:lnTo>
                      <a:pt x="26" y="0"/>
                    </a:lnTo>
                    <a:lnTo>
                      <a:pt x="24" y="0"/>
                    </a:lnTo>
                    <a:lnTo>
                      <a:pt x="24" y="0"/>
                    </a:lnTo>
                    <a:lnTo>
                      <a:pt x="21" y="0"/>
                    </a:lnTo>
                    <a:lnTo>
                      <a:pt x="21" y="0"/>
                    </a:lnTo>
                    <a:lnTo>
                      <a:pt x="19" y="0"/>
                    </a:lnTo>
                    <a:lnTo>
                      <a:pt x="19" y="0"/>
                    </a:lnTo>
                    <a:lnTo>
                      <a:pt x="17" y="3"/>
                    </a:lnTo>
                    <a:lnTo>
                      <a:pt x="17" y="3"/>
                    </a:lnTo>
                    <a:lnTo>
                      <a:pt x="14" y="3"/>
                    </a:lnTo>
                    <a:lnTo>
                      <a:pt x="14" y="3"/>
                    </a:lnTo>
                    <a:lnTo>
                      <a:pt x="12" y="5"/>
                    </a:lnTo>
                    <a:lnTo>
                      <a:pt x="12" y="5"/>
                    </a:lnTo>
                    <a:lnTo>
                      <a:pt x="12" y="5"/>
                    </a:lnTo>
                    <a:lnTo>
                      <a:pt x="10" y="7"/>
                    </a:lnTo>
                    <a:lnTo>
                      <a:pt x="10" y="7"/>
                    </a:lnTo>
                    <a:lnTo>
                      <a:pt x="7" y="7"/>
                    </a:lnTo>
                    <a:lnTo>
                      <a:pt x="7" y="10"/>
                    </a:lnTo>
                    <a:lnTo>
                      <a:pt x="7" y="10"/>
                    </a:lnTo>
                    <a:lnTo>
                      <a:pt x="5" y="12"/>
                    </a:lnTo>
                    <a:lnTo>
                      <a:pt x="5" y="12"/>
                    </a:lnTo>
                    <a:lnTo>
                      <a:pt x="5" y="14"/>
                    </a:lnTo>
                    <a:lnTo>
                      <a:pt x="3" y="14"/>
                    </a:lnTo>
                    <a:lnTo>
                      <a:pt x="3" y="14"/>
                    </a:lnTo>
                    <a:lnTo>
                      <a:pt x="3" y="17"/>
                    </a:lnTo>
                    <a:lnTo>
                      <a:pt x="3" y="17"/>
                    </a:lnTo>
                    <a:lnTo>
                      <a:pt x="3" y="19"/>
                    </a:lnTo>
                    <a:lnTo>
                      <a:pt x="0" y="19"/>
                    </a:lnTo>
                    <a:lnTo>
                      <a:pt x="0" y="21"/>
                    </a:lnTo>
                    <a:lnTo>
                      <a:pt x="0" y="21"/>
                    </a:lnTo>
                    <a:lnTo>
                      <a:pt x="0" y="24"/>
                    </a:lnTo>
                    <a:lnTo>
                      <a:pt x="0" y="24"/>
                    </a:lnTo>
                    <a:lnTo>
                      <a:pt x="0" y="24"/>
                    </a:lnTo>
                    <a:lnTo>
                      <a:pt x="0" y="26"/>
                    </a:lnTo>
                    <a:lnTo>
                      <a:pt x="0" y="26"/>
                    </a:lnTo>
                    <a:lnTo>
                      <a:pt x="3" y="28"/>
                    </a:lnTo>
                    <a:lnTo>
                      <a:pt x="3" y="28"/>
                    </a:lnTo>
                    <a:lnTo>
                      <a:pt x="3" y="28"/>
                    </a:lnTo>
                    <a:lnTo>
                      <a:pt x="3" y="31"/>
                    </a:lnTo>
                    <a:lnTo>
                      <a:pt x="72" y="116"/>
                    </a:lnTo>
                    <a:lnTo>
                      <a:pt x="72" y="116"/>
                    </a:lnTo>
                    <a:lnTo>
                      <a:pt x="72" y="114"/>
                    </a:lnTo>
                    <a:lnTo>
                      <a:pt x="72" y="114"/>
                    </a:lnTo>
                    <a:lnTo>
                      <a:pt x="70" y="114"/>
                    </a:lnTo>
                    <a:lnTo>
                      <a:pt x="70" y="112"/>
                    </a:lnTo>
                    <a:lnTo>
                      <a:pt x="70" y="112"/>
                    </a:lnTo>
                    <a:lnTo>
                      <a:pt x="70" y="112"/>
                    </a:lnTo>
                    <a:lnTo>
                      <a:pt x="70" y="109"/>
                    </a:lnTo>
                    <a:lnTo>
                      <a:pt x="70" y="109"/>
                    </a:lnTo>
                    <a:lnTo>
                      <a:pt x="70" y="107"/>
                    </a:lnTo>
                    <a:lnTo>
                      <a:pt x="70" y="107"/>
                    </a:lnTo>
                    <a:lnTo>
                      <a:pt x="72" y="105"/>
                    </a:lnTo>
                    <a:lnTo>
                      <a:pt x="72" y="105"/>
                    </a:lnTo>
                    <a:lnTo>
                      <a:pt x="72" y="102"/>
                    </a:lnTo>
                    <a:lnTo>
                      <a:pt x="72" y="102"/>
                    </a:lnTo>
                    <a:lnTo>
                      <a:pt x="72" y="100"/>
                    </a:lnTo>
                    <a:lnTo>
                      <a:pt x="75" y="100"/>
                    </a:lnTo>
                    <a:lnTo>
                      <a:pt x="75" y="100"/>
                    </a:lnTo>
                    <a:lnTo>
                      <a:pt x="75" y="98"/>
                    </a:lnTo>
                    <a:lnTo>
                      <a:pt x="77" y="98"/>
                    </a:lnTo>
                    <a:lnTo>
                      <a:pt x="77" y="95"/>
                    </a:lnTo>
                    <a:lnTo>
                      <a:pt x="77" y="95"/>
                    </a:lnTo>
                    <a:lnTo>
                      <a:pt x="79" y="93"/>
                    </a:lnTo>
                    <a:lnTo>
                      <a:pt x="79" y="93"/>
                    </a:lnTo>
                    <a:lnTo>
                      <a:pt x="82" y="93"/>
                    </a:lnTo>
                    <a:lnTo>
                      <a:pt x="82" y="91"/>
                    </a:lnTo>
                    <a:lnTo>
                      <a:pt x="84" y="91"/>
                    </a:lnTo>
                    <a:lnTo>
                      <a:pt x="84" y="91"/>
                    </a:lnTo>
                    <a:lnTo>
                      <a:pt x="86" y="91"/>
                    </a:lnTo>
                    <a:lnTo>
                      <a:pt x="86" y="88"/>
                    </a:lnTo>
                    <a:lnTo>
                      <a:pt x="88" y="88"/>
                    </a:lnTo>
                    <a:lnTo>
                      <a:pt x="88" y="88"/>
                    </a:lnTo>
                    <a:lnTo>
                      <a:pt x="91" y="88"/>
                    </a:lnTo>
                    <a:lnTo>
                      <a:pt x="91" y="88"/>
                    </a:lnTo>
                    <a:lnTo>
                      <a:pt x="93" y="86"/>
                    </a:lnTo>
                    <a:lnTo>
                      <a:pt x="93" y="86"/>
                    </a:lnTo>
                    <a:lnTo>
                      <a:pt x="93" y="86"/>
                    </a:lnTo>
                    <a:lnTo>
                      <a:pt x="95" y="86"/>
                    </a:lnTo>
                    <a:lnTo>
                      <a:pt x="95" y="86"/>
                    </a:lnTo>
                    <a:lnTo>
                      <a:pt x="98" y="86"/>
                    </a:lnTo>
                    <a:lnTo>
                      <a:pt x="98" y="86"/>
                    </a:lnTo>
                    <a:lnTo>
                      <a:pt x="100" y="86"/>
                    </a:lnTo>
                    <a:lnTo>
                      <a:pt x="100" y="88"/>
                    </a:lnTo>
                    <a:lnTo>
                      <a:pt x="102" y="88"/>
                    </a:lnTo>
                    <a:lnTo>
                      <a:pt x="102" y="88"/>
                    </a:lnTo>
                    <a:lnTo>
                      <a:pt x="102" y="88"/>
                    </a:lnTo>
                    <a:lnTo>
                      <a:pt x="102" y="88"/>
                    </a:lnTo>
                    <a:lnTo>
                      <a:pt x="105" y="91"/>
                    </a:lnTo>
                    <a:lnTo>
                      <a:pt x="105" y="91"/>
                    </a:lnTo>
                    <a:lnTo>
                      <a:pt x="35" y="5"/>
                    </a:lnTo>
                    <a:close/>
                  </a:path>
                </a:pathLst>
              </a:custGeom>
              <a:solidFill>
                <a:srgbClr val="808080"/>
              </a:solidFill>
              <a:ln w="0">
                <a:solidFill>
                  <a:srgbClr val="FFFFFF"/>
                </a:solidFill>
                <a:prstDash val="solid"/>
                <a:round/>
                <a:headEnd/>
                <a:tailEnd/>
              </a:ln>
            </p:spPr>
            <p:txBody>
              <a:bodyPr/>
              <a:lstStyle/>
              <a:p>
                <a:endParaRPr lang="en-US"/>
              </a:p>
            </p:txBody>
          </p:sp>
          <p:sp>
            <p:nvSpPr>
              <p:cNvPr id="46" name="Oval 54">
                <a:extLst>
                  <a:ext uri="{FF2B5EF4-FFF2-40B4-BE49-F238E27FC236}">
                    <a16:creationId xmlns:a16="http://schemas.microsoft.com/office/drawing/2014/main" id="{B078536B-2F06-A1EB-6766-1C56EFEB86E9}"/>
                  </a:ext>
                </a:extLst>
              </p:cNvPr>
              <p:cNvSpPr>
                <a:spLocks noChangeArrowheads="1"/>
              </p:cNvSpPr>
              <p:nvPr/>
            </p:nvSpPr>
            <p:spPr bwMode="auto">
              <a:xfrm>
                <a:off x="2396" y="2269"/>
                <a:ext cx="211" cy="211"/>
              </a:xfrm>
              <a:prstGeom prst="ellipse">
                <a:avLst/>
              </a:prstGeom>
              <a:solidFill>
                <a:srgbClr val="FF00FF"/>
              </a:solidFill>
              <a:ln w="1270">
                <a:solidFill>
                  <a:srgbClr val="FF00FF"/>
                </a:solidFill>
                <a:round/>
                <a:headEnd/>
                <a:tailEnd/>
              </a:ln>
            </p:spPr>
            <p:txBody>
              <a:bodyPr/>
              <a:lstStyle/>
              <a:p>
                <a:endParaRPr lang="en-US"/>
              </a:p>
            </p:txBody>
          </p:sp>
          <p:sp>
            <p:nvSpPr>
              <p:cNvPr id="47" name="Freeform 55">
                <a:extLst>
                  <a:ext uri="{FF2B5EF4-FFF2-40B4-BE49-F238E27FC236}">
                    <a16:creationId xmlns:a16="http://schemas.microsoft.com/office/drawing/2014/main" id="{8C2605B6-2E27-4C36-63D6-C9BE11D432F9}"/>
                  </a:ext>
                </a:extLst>
              </p:cNvPr>
              <p:cNvSpPr>
                <a:spLocks/>
              </p:cNvSpPr>
              <p:nvPr/>
            </p:nvSpPr>
            <p:spPr bwMode="auto">
              <a:xfrm>
                <a:off x="2313" y="2163"/>
                <a:ext cx="160" cy="173"/>
              </a:xfrm>
              <a:custGeom>
                <a:avLst/>
                <a:gdLst>
                  <a:gd name="T0" fmla="*/ 127 w 160"/>
                  <a:gd name="T1" fmla="*/ 171 h 173"/>
                  <a:gd name="T2" fmla="*/ 127 w 160"/>
                  <a:gd name="T3" fmla="*/ 171 h 173"/>
                  <a:gd name="T4" fmla="*/ 129 w 160"/>
                  <a:gd name="T5" fmla="*/ 173 h 173"/>
                  <a:gd name="T6" fmla="*/ 132 w 160"/>
                  <a:gd name="T7" fmla="*/ 173 h 173"/>
                  <a:gd name="T8" fmla="*/ 134 w 160"/>
                  <a:gd name="T9" fmla="*/ 173 h 173"/>
                  <a:gd name="T10" fmla="*/ 136 w 160"/>
                  <a:gd name="T11" fmla="*/ 173 h 173"/>
                  <a:gd name="T12" fmla="*/ 139 w 160"/>
                  <a:gd name="T13" fmla="*/ 173 h 173"/>
                  <a:gd name="T14" fmla="*/ 141 w 160"/>
                  <a:gd name="T15" fmla="*/ 173 h 173"/>
                  <a:gd name="T16" fmla="*/ 143 w 160"/>
                  <a:gd name="T17" fmla="*/ 171 h 173"/>
                  <a:gd name="T18" fmla="*/ 146 w 160"/>
                  <a:gd name="T19" fmla="*/ 171 h 173"/>
                  <a:gd name="T20" fmla="*/ 148 w 160"/>
                  <a:gd name="T21" fmla="*/ 169 h 173"/>
                  <a:gd name="T22" fmla="*/ 150 w 160"/>
                  <a:gd name="T23" fmla="*/ 169 h 173"/>
                  <a:gd name="T24" fmla="*/ 150 w 160"/>
                  <a:gd name="T25" fmla="*/ 166 h 173"/>
                  <a:gd name="T26" fmla="*/ 153 w 160"/>
                  <a:gd name="T27" fmla="*/ 164 h 173"/>
                  <a:gd name="T28" fmla="*/ 155 w 160"/>
                  <a:gd name="T29" fmla="*/ 162 h 173"/>
                  <a:gd name="T30" fmla="*/ 157 w 160"/>
                  <a:gd name="T31" fmla="*/ 159 h 173"/>
                  <a:gd name="T32" fmla="*/ 157 w 160"/>
                  <a:gd name="T33" fmla="*/ 157 h 173"/>
                  <a:gd name="T34" fmla="*/ 160 w 160"/>
                  <a:gd name="T35" fmla="*/ 155 h 173"/>
                  <a:gd name="T36" fmla="*/ 160 w 160"/>
                  <a:gd name="T37" fmla="*/ 155 h 173"/>
                  <a:gd name="T38" fmla="*/ 160 w 160"/>
                  <a:gd name="T39" fmla="*/ 153 h 173"/>
                  <a:gd name="T40" fmla="*/ 160 w 160"/>
                  <a:gd name="T41" fmla="*/ 150 h 173"/>
                  <a:gd name="T42" fmla="*/ 160 w 160"/>
                  <a:gd name="T43" fmla="*/ 148 h 173"/>
                  <a:gd name="T44" fmla="*/ 160 w 160"/>
                  <a:gd name="T45" fmla="*/ 146 h 173"/>
                  <a:gd name="T46" fmla="*/ 157 w 160"/>
                  <a:gd name="T47" fmla="*/ 143 h 173"/>
                  <a:gd name="T48" fmla="*/ 157 w 160"/>
                  <a:gd name="T49" fmla="*/ 143 h 173"/>
                  <a:gd name="T50" fmla="*/ 32 w 160"/>
                  <a:gd name="T51" fmla="*/ 0 h 173"/>
                  <a:gd name="T52" fmla="*/ 34 w 160"/>
                  <a:gd name="T53" fmla="*/ 2 h 173"/>
                  <a:gd name="T54" fmla="*/ 34 w 160"/>
                  <a:gd name="T55" fmla="*/ 4 h 173"/>
                  <a:gd name="T56" fmla="*/ 34 w 160"/>
                  <a:gd name="T57" fmla="*/ 7 h 173"/>
                  <a:gd name="T58" fmla="*/ 34 w 160"/>
                  <a:gd name="T59" fmla="*/ 7 h 173"/>
                  <a:gd name="T60" fmla="*/ 34 w 160"/>
                  <a:gd name="T61" fmla="*/ 9 h 173"/>
                  <a:gd name="T62" fmla="*/ 34 w 160"/>
                  <a:gd name="T63" fmla="*/ 11 h 173"/>
                  <a:gd name="T64" fmla="*/ 32 w 160"/>
                  <a:gd name="T65" fmla="*/ 14 h 173"/>
                  <a:gd name="T66" fmla="*/ 32 w 160"/>
                  <a:gd name="T67" fmla="*/ 16 h 173"/>
                  <a:gd name="T68" fmla="*/ 30 w 160"/>
                  <a:gd name="T69" fmla="*/ 18 h 173"/>
                  <a:gd name="T70" fmla="*/ 30 w 160"/>
                  <a:gd name="T71" fmla="*/ 20 h 173"/>
                  <a:gd name="T72" fmla="*/ 27 w 160"/>
                  <a:gd name="T73" fmla="*/ 23 h 173"/>
                  <a:gd name="T74" fmla="*/ 25 w 160"/>
                  <a:gd name="T75" fmla="*/ 25 h 173"/>
                  <a:gd name="T76" fmla="*/ 23 w 160"/>
                  <a:gd name="T77" fmla="*/ 27 h 173"/>
                  <a:gd name="T78" fmla="*/ 21 w 160"/>
                  <a:gd name="T79" fmla="*/ 27 h 173"/>
                  <a:gd name="T80" fmla="*/ 18 w 160"/>
                  <a:gd name="T81" fmla="*/ 30 h 173"/>
                  <a:gd name="T82" fmla="*/ 16 w 160"/>
                  <a:gd name="T83" fmla="*/ 30 h 173"/>
                  <a:gd name="T84" fmla="*/ 14 w 160"/>
                  <a:gd name="T85" fmla="*/ 30 h 173"/>
                  <a:gd name="T86" fmla="*/ 11 w 160"/>
                  <a:gd name="T87" fmla="*/ 32 h 173"/>
                  <a:gd name="T88" fmla="*/ 9 w 160"/>
                  <a:gd name="T89" fmla="*/ 32 h 173"/>
                  <a:gd name="T90" fmla="*/ 7 w 160"/>
                  <a:gd name="T91" fmla="*/ 32 h 173"/>
                  <a:gd name="T92" fmla="*/ 4 w 160"/>
                  <a:gd name="T93" fmla="*/ 30 h 173"/>
                  <a:gd name="T94" fmla="*/ 4 w 160"/>
                  <a:gd name="T95" fmla="*/ 30 h 173"/>
                  <a:gd name="T96" fmla="*/ 2 w 160"/>
                  <a:gd name="T97" fmla="*/ 30 h 173"/>
                  <a:gd name="T98" fmla="*/ 0 w 160"/>
                  <a:gd name="T99" fmla="*/ 2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73">
                    <a:moveTo>
                      <a:pt x="125" y="169"/>
                    </a:moveTo>
                    <a:lnTo>
                      <a:pt x="127" y="171"/>
                    </a:lnTo>
                    <a:lnTo>
                      <a:pt x="127" y="171"/>
                    </a:lnTo>
                    <a:lnTo>
                      <a:pt x="127" y="171"/>
                    </a:lnTo>
                    <a:lnTo>
                      <a:pt x="129" y="171"/>
                    </a:lnTo>
                    <a:lnTo>
                      <a:pt x="129" y="173"/>
                    </a:lnTo>
                    <a:lnTo>
                      <a:pt x="129" y="173"/>
                    </a:lnTo>
                    <a:lnTo>
                      <a:pt x="132" y="173"/>
                    </a:lnTo>
                    <a:lnTo>
                      <a:pt x="132" y="173"/>
                    </a:lnTo>
                    <a:lnTo>
                      <a:pt x="134" y="173"/>
                    </a:lnTo>
                    <a:lnTo>
                      <a:pt x="134" y="173"/>
                    </a:lnTo>
                    <a:lnTo>
                      <a:pt x="136" y="173"/>
                    </a:lnTo>
                    <a:lnTo>
                      <a:pt x="136" y="173"/>
                    </a:lnTo>
                    <a:lnTo>
                      <a:pt x="139" y="173"/>
                    </a:lnTo>
                    <a:lnTo>
                      <a:pt x="139" y="173"/>
                    </a:lnTo>
                    <a:lnTo>
                      <a:pt x="141" y="173"/>
                    </a:lnTo>
                    <a:lnTo>
                      <a:pt x="141" y="173"/>
                    </a:lnTo>
                    <a:lnTo>
                      <a:pt x="143" y="171"/>
                    </a:lnTo>
                    <a:lnTo>
                      <a:pt x="143" y="171"/>
                    </a:lnTo>
                    <a:lnTo>
                      <a:pt x="146" y="171"/>
                    </a:lnTo>
                    <a:lnTo>
                      <a:pt x="146" y="171"/>
                    </a:lnTo>
                    <a:lnTo>
                      <a:pt x="148" y="169"/>
                    </a:lnTo>
                    <a:lnTo>
                      <a:pt x="148" y="169"/>
                    </a:lnTo>
                    <a:lnTo>
                      <a:pt x="150" y="169"/>
                    </a:lnTo>
                    <a:lnTo>
                      <a:pt x="150" y="166"/>
                    </a:lnTo>
                    <a:lnTo>
                      <a:pt x="150" y="166"/>
                    </a:lnTo>
                    <a:lnTo>
                      <a:pt x="153" y="166"/>
                    </a:lnTo>
                    <a:lnTo>
                      <a:pt x="153" y="164"/>
                    </a:lnTo>
                    <a:lnTo>
                      <a:pt x="155" y="164"/>
                    </a:lnTo>
                    <a:lnTo>
                      <a:pt x="155" y="162"/>
                    </a:lnTo>
                    <a:lnTo>
                      <a:pt x="155" y="162"/>
                    </a:lnTo>
                    <a:lnTo>
                      <a:pt x="157" y="159"/>
                    </a:lnTo>
                    <a:lnTo>
                      <a:pt x="157" y="159"/>
                    </a:lnTo>
                    <a:lnTo>
                      <a:pt x="157" y="157"/>
                    </a:lnTo>
                    <a:lnTo>
                      <a:pt x="157" y="157"/>
                    </a:lnTo>
                    <a:lnTo>
                      <a:pt x="160" y="155"/>
                    </a:lnTo>
                    <a:lnTo>
                      <a:pt x="160" y="155"/>
                    </a:lnTo>
                    <a:lnTo>
                      <a:pt x="160" y="155"/>
                    </a:lnTo>
                    <a:lnTo>
                      <a:pt x="160" y="153"/>
                    </a:lnTo>
                    <a:lnTo>
                      <a:pt x="160" y="153"/>
                    </a:lnTo>
                    <a:lnTo>
                      <a:pt x="160" y="150"/>
                    </a:lnTo>
                    <a:lnTo>
                      <a:pt x="160" y="150"/>
                    </a:lnTo>
                    <a:lnTo>
                      <a:pt x="160" y="148"/>
                    </a:lnTo>
                    <a:lnTo>
                      <a:pt x="160" y="148"/>
                    </a:lnTo>
                    <a:lnTo>
                      <a:pt x="160" y="146"/>
                    </a:lnTo>
                    <a:lnTo>
                      <a:pt x="160" y="146"/>
                    </a:lnTo>
                    <a:lnTo>
                      <a:pt x="160" y="146"/>
                    </a:lnTo>
                    <a:lnTo>
                      <a:pt x="157" y="143"/>
                    </a:lnTo>
                    <a:lnTo>
                      <a:pt x="157" y="143"/>
                    </a:lnTo>
                    <a:lnTo>
                      <a:pt x="157" y="143"/>
                    </a:lnTo>
                    <a:lnTo>
                      <a:pt x="32" y="0"/>
                    </a:lnTo>
                    <a:lnTo>
                      <a:pt x="32" y="0"/>
                    </a:lnTo>
                    <a:lnTo>
                      <a:pt x="34" y="2"/>
                    </a:lnTo>
                    <a:lnTo>
                      <a:pt x="34" y="2"/>
                    </a:lnTo>
                    <a:lnTo>
                      <a:pt x="34" y="2"/>
                    </a:lnTo>
                    <a:lnTo>
                      <a:pt x="34" y="4"/>
                    </a:lnTo>
                    <a:lnTo>
                      <a:pt x="34" y="4"/>
                    </a:lnTo>
                    <a:lnTo>
                      <a:pt x="34" y="7"/>
                    </a:lnTo>
                    <a:lnTo>
                      <a:pt x="34" y="7"/>
                    </a:lnTo>
                    <a:lnTo>
                      <a:pt x="34" y="7"/>
                    </a:lnTo>
                    <a:lnTo>
                      <a:pt x="34" y="9"/>
                    </a:lnTo>
                    <a:lnTo>
                      <a:pt x="34" y="9"/>
                    </a:lnTo>
                    <a:lnTo>
                      <a:pt x="34" y="11"/>
                    </a:lnTo>
                    <a:lnTo>
                      <a:pt x="34" y="11"/>
                    </a:lnTo>
                    <a:lnTo>
                      <a:pt x="34" y="14"/>
                    </a:lnTo>
                    <a:lnTo>
                      <a:pt x="32" y="14"/>
                    </a:lnTo>
                    <a:lnTo>
                      <a:pt x="32" y="16"/>
                    </a:lnTo>
                    <a:lnTo>
                      <a:pt x="32" y="16"/>
                    </a:lnTo>
                    <a:lnTo>
                      <a:pt x="32" y="18"/>
                    </a:lnTo>
                    <a:lnTo>
                      <a:pt x="30" y="18"/>
                    </a:lnTo>
                    <a:lnTo>
                      <a:pt x="30" y="20"/>
                    </a:lnTo>
                    <a:lnTo>
                      <a:pt x="30" y="20"/>
                    </a:lnTo>
                    <a:lnTo>
                      <a:pt x="27" y="23"/>
                    </a:lnTo>
                    <a:lnTo>
                      <a:pt x="27" y="23"/>
                    </a:lnTo>
                    <a:lnTo>
                      <a:pt x="25" y="23"/>
                    </a:lnTo>
                    <a:lnTo>
                      <a:pt x="25" y="25"/>
                    </a:lnTo>
                    <a:lnTo>
                      <a:pt x="25" y="25"/>
                    </a:lnTo>
                    <a:lnTo>
                      <a:pt x="23" y="27"/>
                    </a:lnTo>
                    <a:lnTo>
                      <a:pt x="23" y="27"/>
                    </a:lnTo>
                    <a:lnTo>
                      <a:pt x="21" y="27"/>
                    </a:lnTo>
                    <a:lnTo>
                      <a:pt x="21" y="27"/>
                    </a:lnTo>
                    <a:lnTo>
                      <a:pt x="18" y="30"/>
                    </a:lnTo>
                    <a:lnTo>
                      <a:pt x="18" y="30"/>
                    </a:lnTo>
                    <a:lnTo>
                      <a:pt x="16" y="30"/>
                    </a:lnTo>
                    <a:lnTo>
                      <a:pt x="16" y="30"/>
                    </a:lnTo>
                    <a:lnTo>
                      <a:pt x="14" y="30"/>
                    </a:lnTo>
                    <a:lnTo>
                      <a:pt x="14" y="30"/>
                    </a:lnTo>
                    <a:lnTo>
                      <a:pt x="11" y="32"/>
                    </a:lnTo>
                    <a:lnTo>
                      <a:pt x="11" y="32"/>
                    </a:lnTo>
                    <a:lnTo>
                      <a:pt x="9" y="32"/>
                    </a:lnTo>
                    <a:lnTo>
                      <a:pt x="9" y="32"/>
                    </a:lnTo>
                    <a:lnTo>
                      <a:pt x="7" y="32"/>
                    </a:lnTo>
                    <a:lnTo>
                      <a:pt x="7" y="30"/>
                    </a:lnTo>
                    <a:lnTo>
                      <a:pt x="4" y="30"/>
                    </a:lnTo>
                    <a:lnTo>
                      <a:pt x="4" y="30"/>
                    </a:lnTo>
                    <a:lnTo>
                      <a:pt x="4" y="30"/>
                    </a:lnTo>
                    <a:lnTo>
                      <a:pt x="2" y="30"/>
                    </a:lnTo>
                    <a:lnTo>
                      <a:pt x="2" y="30"/>
                    </a:lnTo>
                    <a:lnTo>
                      <a:pt x="2" y="27"/>
                    </a:lnTo>
                    <a:lnTo>
                      <a:pt x="0" y="27"/>
                    </a:lnTo>
                    <a:lnTo>
                      <a:pt x="125" y="169"/>
                    </a:lnTo>
                    <a:close/>
                  </a:path>
                </a:pathLst>
              </a:custGeom>
              <a:solidFill>
                <a:srgbClr val="808080"/>
              </a:solidFill>
              <a:ln w="0">
                <a:solidFill>
                  <a:srgbClr val="FFFFFF"/>
                </a:solidFill>
                <a:prstDash val="solid"/>
                <a:round/>
                <a:headEnd/>
                <a:tailEnd/>
              </a:ln>
            </p:spPr>
            <p:txBody>
              <a:bodyPr/>
              <a:lstStyle/>
              <a:p>
                <a:endParaRPr lang="en-US"/>
              </a:p>
            </p:txBody>
          </p:sp>
          <p:sp>
            <p:nvSpPr>
              <p:cNvPr id="48" name="Freeform 56">
                <a:extLst>
                  <a:ext uri="{FF2B5EF4-FFF2-40B4-BE49-F238E27FC236}">
                    <a16:creationId xmlns:a16="http://schemas.microsoft.com/office/drawing/2014/main" id="{AA3746C1-7F29-AAAA-83F1-6243DDA336B8}"/>
                  </a:ext>
                </a:extLst>
              </p:cNvPr>
              <p:cNvSpPr>
                <a:spLocks/>
              </p:cNvSpPr>
              <p:nvPr/>
            </p:nvSpPr>
            <p:spPr bwMode="auto">
              <a:xfrm>
                <a:off x="2473" y="2452"/>
                <a:ext cx="48" cy="264"/>
              </a:xfrm>
              <a:custGeom>
                <a:avLst/>
                <a:gdLst>
                  <a:gd name="T0" fmla="*/ 48 w 48"/>
                  <a:gd name="T1" fmla="*/ 9 h 264"/>
                  <a:gd name="T2" fmla="*/ 48 w 48"/>
                  <a:gd name="T3" fmla="*/ 9 h 264"/>
                  <a:gd name="T4" fmla="*/ 48 w 48"/>
                  <a:gd name="T5" fmla="*/ 7 h 264"/>
                  <a:gd name="T6" fmla="*/ 46 w 48"/>
                  <a:gd name="T7" fmla="*/ 7 h 264"/>
                  <a:gd name="T8" fmla="*/ 46 w 48"/>
                  <a:gd name="T9" fmla="*/ 5 h 264"/>
                  <a:gd name="T10" fmla="*/ 44 w 48"/>
                  <a:gd name="T11" fmla="*/ 5 h 264"/>
                  <a:gd name="T12" fmla="*/ 41 w 48"/>
                  <a:gd name="T13" fmla="*/ 3 h 264"/>
                  <a:gd name="T14" fmla="*/ 41 w 48"/>
                  <a:gd name="T15" fmla="*/ 3 h 264"/>
                  <a:gd name="T16" fmla="*/ 39 w 48"/>
                  <a:gd name="T17" fmla="*/ 0 h 264"/>
                  <a:gd name="T18" fmla="*/ 37 w 48"/>
                  <a:gd name="T19" fmla="*/ 0 h 264"/>
                  <a:gd name="T20" fmla="*/ 32 w 48"/>
                  <a:gd name="T21" fmla="*/ 0 h 264"/>
                  <a:gd name="T22" fmla="*/ 30 w 48"/>
                  <a:gd name="T23" fmla="*/ 0 h 264"/>
                  <a:gd name="T24" fmla="*/ 27 w 48"/>
                  <a:gd name="T25" fmla="*/ 0 h 264"/>
                  <a:gd name="T26" fmla="*/ 25 w 48"/>
                  <a:gd name="T27" fmla="*/ 0 h 264"/>
                  <a:gd name="T28" fmla="*/ 23 w 48"/>
                  <a:gd name="T29" fmla="*/ 0 h 264"/>
                  <a:gd name="T30" fmla="*/ 20 w 48"/>
                  <a:gd name="T31" fmla="*/ 0 h 264"/>
                  <a:gd name="T32" fmla="*/ 18 w 48"/>
                  <a:gd name="T33" fmla="*/ 0 h 264"/>
                  <a:gd name="T34" fmla="*/ 16 w 48"/>
                  <a:gd name="T35" fmla="*/ 3 h 264"/>
                  <a:gd name="T36" fmla="*/ 13 w 48"/>
                  <a:gd name="T37" fmla="*/ 3 h 264"/>
                  <a:gd name="T38" fmla="*/ 11 w 48"/>
                  <a:gd name="T39" fmla="*/ 3 h 264"/>
                  <a:gd name="T40" fmla="*/ 11 w 48"/>
                  <a:gd name="T41" fmla="*/ 5 h 264"/>
                  <a:gd name="T42" fmla="*/ 9 w 48"/>
                  <a:gd name="T43" fmla="*/ 7 h 264"/>
                  <a:gd name="T44" fmla="*/ 9 w 48"/>
                  <a:gd name="T45" fmla="*/ 7 h 264"/>
                  <a:gd name="T46" fmla="*/ 7 w 48"/>
                  <a:gd name="T47" fmla="*/ 9 h 264"/>
                  <a:gd name="T48" fmla="*/ 7 w 48"/>
                  <a:gd name="T49" fmla="*/ 9 h 264"/>
                  <a:gd name="T50" fmla="*/ 0 w 48"/>
                  <a:gd name="T51" fmla="*/ 262 h 264"/>
                  <a:gd name="T52" fmla="*/ 0 w 48"/>
                  <a:gd name="T53" fmla="*/ 260 h 264"/>
                  <a:gd name="T54" fmla="*/ 2 w 48"/>
                  <a:gd name="T55" fmla="*/ 260 h 264"/>
                  <a:gd name="T56" fmla="*/ 2 w 48"/>
                  <a:gd name="T57" fmla="*/ 257 h 264"/>
                  <a:gd name="T58" fmla="*/ 4 w 48"/>
                  <a:gd name="T59" fmla="*/ 257 h 264"/>
                  <a:gd name="T60" fmla="*/ 4 w 48"/>
                  <a:gd name="T61" fmla="*/ 255 h 264"/>
                  <a:gd name="T62" fmla="*/ 7 w 48"/>
                  <a:gd name="T63" fmla="*/ 255 h 264"/>
                  <a:gd name="T64" fmla="*/ 9 w 48"/>
                  <a:gd name="T65" fmla="*/ 253 h 264"/>
                  <a:gd name="T66" fmla="*/ 11 w 48"/>
                  <a:gd name="T67" fmla="*/ 253 h 264"/>
                  <a:gd name="T68" fmla="*/ 13 w 48"/>
                  <a:gd name="T69" fmla="*/ 253 h 264"/>
                  <a:gd name="T70" fmla="*/ 16 w 48"/>
                  <a:gd name="T71" fmla="*/ 253 h 264"/>
                  <a:gd name="T72" fmla="*/ 18 w 48"/>
                  <a:gd name="T73" fmla="*/ 253 h 264"/>
                  <a:gd name="T74" fmla="*/ 23 w 48"/>
                  <a:gd name="T75" fmla="*/ 253 h 264"/>
                  <a:gd name="T76" fmla="*/ 25 w 48"/>
                  <a:gd name="T77" fmla="*/ 253 h 264"/>
                  <a:gd name="T78" fmla="*/ 27 w 48"/>
                  <a:gd name="T79" fmla="*/ 253 h 264"/>
                  <a:gd name="T80" fmla="*/ 30 w 48"/>
                  <a:gd name="T81" fmla="*/ 253 h 264"/>
                  <a:gd name="T82" fmla="*/ 32 w 48"/>
                  <a:gd name="T83" fmla="*/ 255 h 264"/>
                  <a:gd name="T84" fmla="*/ 34 w 48"/>
                  <a:gd name="T85" fmla="*/ 255 h 264"/>
                  <a:gd name="T86" fmla="*/ 37 w 48"/>
                  <a:gd name="T87" fmla="*/ 255 h 264"/>
                  <a:gd name="T88" fmla="*/ 39 w 48"/>
                  <a:gd name="T89" fmla="*/ 257 h 264"/>
                  <a:gd name="T90" fmla="*/ 39 w 48"/>
                  <a:gd name="T91" fmla="*/ 257 h 264"/>
                  <a:gd name="T92" fmla="*/ 41 w 48"/>
                  <a:gd name="T93" fmla="*/ 260 h 264"/>
                  <a:gd name="T94" fmla="*/ 41 w 48"/>
                  <a:gd name="T95" fmla="*/ 260 h 264"/>
                  <a:gd name="T96" fmla="*/ 41 w 48"/>
                  <a:gd name="T97" fmla="*/ 262 h 264"/>
                  <a:gd name="T98" fmla="*/ 41 w 48"/>
                  <a:gd name="T99"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264">
                    <a:moveTo>
                      <a:pt x="48" y="12"/>
                    </a:moveTo>
                    <a:lnTo>
                      <a:pt x="48" y="9"/>
                    </a:lnTo>
                    <a:lnTo>
                      <a:pt x="48" y="9"/>
                    </a:lnTo>
                    <a:lnTo>
                      <a:pt x="48" y="9"/>
                    </a:lnTo>
                    <a:lnTo>
                      <a:pt x="48" y="9"/>
                    </a:lnTo>
                    <a:lnTo>
                      <a:pt x="48" y="7"/>
                    </a:lnTo>
                    <a:lnTo>
                      <a:pt x="48" y="7"/>
                    </a:lnTo>
                    <a:lnTo>
                      <a:pt x="46" y="7"/>
                    </a:lnTo>
                    <a:lnTo>
                      <a:pt x="46" y="5"/>
                    </a:lnTo>
                    <a:lnTo>
                      <a:pt x="46" y="5"/>
                    </a:lnTo>
                    <a:lnTo>
                      <a:pt x="46" y="5"/>
                    </a:lnTo>
                    <a:lnTo>
                      <a:pt x="44" y="5"/>
                    </a:lnTo>
                    <a:lnTo>
                      <a:pt x="44" y="3"/>
                    </a:lnTo>
                    <a:lnTo>
                      <a:pt x="41" y="3"/>
                    </a:lnTo>
                    <a:lnTo>
                      <a:pt x="41" y="3"/>
                    </a:lnTo>
                    <a:lnTo>
                      <a:pt x="41" y="3"/>
                    </a:lnTo>
                    <a:lnTo>
                      <a:pt x="39" y="3"/>
                    </a:lnTo>
                    <a:lnTo>
                      <a:pt x="39" y="0"/>
                    </a:lnTo>
                    <a:lnTo>
                      <a:pt x="37" y="0"/>
                    </a:lnTo>
                    <a:lnTo>
                      <a:pt x="37" y="0"/>
                    </a:lnTo>
                    <a:lnTo>
                      <a:pt x="34" y="0"/>
                    </a:lnTo>
                    <a:lnTo>
                      <a:pt x="32" y="0"/>
                    </a:lnTo>
                    <a:lnTo>
                      <a:pt x="32" y="0"/>
                    </a:lnTo>
                    <a:lnTo>
                      <a:pt x="30" y="0"/>
                    </a:lnTo>
                    <a:lnTo>
                      <a:pt x="30" y="0"/>
                    </a:lnTo>
                    <a:lnTo>
                      <a:pt x="27" y="0"/>
                    </a:lnTo>
                    <a:lnTo>
                      <a:pt x="27" y="0"/>
                    </a:lnTo>
                    <a:lnTo>
                      <a:pt x="25" y="0"/>
                    </a:lnTo>
                    <a:lnTo>
                      <a:pt x="23" y="0"/>
                    </a:lnTo>
                    <a:lnTo>
                      <a:pt x="23" y="0"/>
                    </a:lnTo>
                    <a:lnTo>
                      <a:pt x="20" y="0"/>
                    </a:lnTo>
                    <a:lnTo>
                      <a:pt x="20" y="0"/>
                    </a:lnTo>
                    <a:lnTo>
                      <a:pt x="18" y="0"/>
                    </a:lnTo>
                    <a:lnTo>
                      <a:pt x="18" y="0"/>
                    </a:lnTo>
                    <a:lnTo>
                      <a:pt x="16" y="3"/>
                    </a:lnTo>
                    <a:lnTo>
                      <a:pt x="16" y="3"/>
                    </a:lnTo>
                    <a:lnTo>
                      <a:pt x="13" y="3"/>
                    </a:lnTo>
                    <a:lnTo>
                      <a:pt x="13" y="3"/>
                    </a:lnTo>
                    <a:lnTo>
                      <a:pt x="13" y="3"/>
                    </a:lnTo>
                    <a:lnTo>
                      <a:pt x="11" y="3"/>
                    </a:lnTo>
                    <a:lnTo>
                      <a:pt x="11" y="5"/>
                    </a:lnTo>
                    <a:lnTo>
                      <a:pt x="11" y="5"/>
                    </a:lnTo>
                    <a:lnTo>
                      <a:pt x="9" y="5"/>
                    </a:lnTo>
                    <a:lnTo>
                      <a:pt x="9" y="7"/>
                    </a:lnTo>
                    <a:lnTo>
                      <a:pt x="9" y="7"/>
                    </a:lnTo>
                    <a:lnTo>
                      <a:pt x="9" y="7"/>
                    </a:lnTo>
                    <a:lnTo>
                      <a:pt x="9" y="7"/>
                    </a:lnTo>
                    <a:lnTo>
                      <a:pt x="7" y="9"/>
                    </a:lnTo>
                    <a:lnTo>
                      <a:pt x="7" y="9"/>
                    </a:lnTo>
                    <a:lnTo>
                      <a:pt x="7" y="9"/>
                    </a:lnTo>
                    <a:lnTo>
                      <a:pt x="0" y="262"/>
                    </a:lnTo>
                    <a:lnTo>
                      <a:pt x="0" y="262"/>
                    </a:lnTo>
                    <a:lnTo>
                      <a:pt x="0" y="262"/>
                    </a:lnTo>
                    <a:lnTo>
                      <a:pt x="0" y="260"/>
                    </a:lnTo>
                    <a:lnTo>
                      <a:pt x="0" y="260"/>
                    </a:lnTo>
                    <a:lnTo>
                      <a:pt x="2" y="260"/>
                    </a:lnTo>
                    <a:lnTo>
                      <a:pt x="2" y="257"/>
                    </a:lnTo>
                    <a:lnTo>
                      <a:pt x="2" y="257"/>
                    </a:lnTo>
                    <a:lnTo>
                      <a:pt x="2" y="257"/>
                    </a:lnTo>
                    <a:lnTo>
                      <a:pt x="4" y="257"/>
                    </a:lnTo>
                    <a:lnTo>
                      <a:pt x="4" y="255"/>
                    </a:lnTo>
                    <a:lnTo>
                      <a:pt x="4" y="255"/>
                    </a:lnTo>
                    <a:lnTo>
                      <a:pt x="7" y="255"/>
                    </a:lnTo>
                    <a:lnTo>
                      <a:pt x="7" y="255"/>
                    </a:lnTo>
                    <a:lnTo>
                      <a:pt x="9" y="255"/>
                    </a:lnTo>
                    <a:lnTo>
                      <a:pt x="9" y="253"/>
                    </a:lnTo>
                    <a:lnTo>
                      <a:pt x="11" y="253"/>
                    </a:lnTo>
                    <a:lnTo>
                      <a:pt x="11" y="253"/>
                    </a:lnTo>
                    <a:lnTo>
                      <a:pt x="13" y="253"/>
                    </a:lnTo>
                    <a:lnTo>
                      <a:pt x="13" y="253"/>
                    </a:lnTo>
                    <a:lnTo>
                      <a:pt x="16" y="253"/>
                    </a:lnTo>
                    <a:lnTo>
                      <a:pt x="16" y="253"/>
                    </a:lnTo>
                    <a:lnTo>
                      <a:pt x="18" y="253"/>
                    </a:lnTo>
                    <a:lnTo>
                      <a:pt x="18" y="253"/>
                    </a:lnTo>
                    <a:lnTo>
                      <a:pt x="20" y="253"/>
                    </a:lnTo>
                    <a:lnTo>
                      <a:pt x="23" y="253"/>
                    </a:lnTo>
                    <a:lnTo>
                      <a:pt x="23" y="253"/>
                    </a:lnTo>
                    <a:lnTo>
                      <a:pt x="25" y="253"/>
                    </a:lnTo>
                    <a:lnTo>
                      <a:pt x="25" y="253"/>
                    </a:lnTo>
                    <a:lnTo>
                      <a:pt x="27" y="253"/>
                    </a:lnTo>
                    <a:lnTo>
                      <a:pt x="30" y="253"/>
                    </a:lnTo>
                    <a:lnTo>
                      <a:pt x="30" y="253"/>
                    </a:lnTo>
                    <a:lnTo>
                      <a:pt x="32" y="253"/>
                    </a:lnTo>
                    <a:lnTo>
                      <a:pt x="32" y="255"/>
                    </a:lnTo>
                    <a:lnTo>
                      <a:pt x="34" y="255"/>
                    </a:lnTo>
                    <a:lnTo>
                      <a:pt x="34" y="255"/>
                    </a:lnTo>
                    <a:lnTo>
                      <a:pt x="34" y="255"/>
                    </a:lnTo>
                    <a:lnTo>
                      <a:pt x="37" y="255"/>
                    </a:lnTo>
                    <a:lnTo>
                      <a:pt x="37" y="257"/>
                    </a:lnTo>
                    <a:lnTo>
                      <a:pt x="39" y="257"/>
                    </a:lnTo>
                    <a:lnTo>
                      <a:pt x="39" y="257"/>
                    </a:lnTo>
                    <a:lnTo>
                      <a:pt x="39" y="257"/>
                    </a:lnTo>
                    <a:lnTo>
                      <a:pt x="41" y="260"/>
                    </a:lnTo>
                    <a:lnTo>
                      <a:pt x="41" y="260"/>
                    </a:lnTo>
                    <a:lnTo>
                      <a:pt x="41" y="260"/>
                    </a:lnTo>
                    <a:lnTo>
                      <a:pt x="41" y="260"/>
                    </a:lnTo>
                    <a:lnTo>
                      <a:pt x="41" y="262"/>
                    </a:lnTo>
                    <a:lnTo>
                      <a:pt x="41" y="262"/>
                    </a:lnTo>
                    <a:lnTo>
                      <a:pt x="41" y="262"/>
                    </a:lnTo>
                    <a:lnTo>
                      <a:pt x="41" y="264"/>
                    </a:lnTo>
                    <a:lnTo>
                      <a:pt x="48" y="12"/>
                    </a:lnTo>
                    <a:close/>
                  </a:path>
                </a:pathLst>
              </a:custGeom>
              <a:solidFill>
                <a:srgbClr val="808080"/>
              </a:solidFill>
              <a:ln w="0">
                <a:solidFill>
                  <a:srgbClr val="FFFFFF"/>
                </a:solidFill>
                <a:prstDash val="solid"/>
                <a:round/>
                <a:headEnd/>
                <a:tailEnd/>
              </a:ln>
            </p:spPr>
            <p:txBody>
              <a:bodyPr/>
              <a:lstStyle/>
              <a:p>
                <a:endParaRPr lang="en-US"/>
              </a:p>
            </p:txBody>
          </p:sp>
          <p:sp>
            <p:nvSpPr>
              <p:cNvPr id="49" name="Freeform 57">
                <a:extLst>
                  <a:ext uri="{FF2B5EF4-FFF2-40B4-BE49-F238E27FC236}">
                    <a16:creationId xmlns:a16="http://schemas.microsoft.com/office/drawing/2014/main" id="{FACF0FA7-36EC-8B9C-B104-C68E918BC9D1}"/>
                  </a:ext>
                </a:extLst>
              </p:cNvPr>
              <p:cNvSpPr>
                <a:spLocks/>
              </p:cNvSpPr>
              <p:nvPr/>
            </p:nvSpPr>
            <p:spPr bwMode="auto">
              <a:xfrm>
                <a:off x="2586" y="2237"/>
                <a:ext cx="244" cy="125"/>
              </a:xfrm>
              <a:custGeom>
                <a:avLst/>
                <a:gdLst>
                  <a:gd name="T0" fmla="*/ 0 w 244"/>
                  <a:gd name="T1" fmla="*/ 85 h 125"/>
                  <a:gd name="T2" fmla="*/ 0 w 244"/>
                  <a:gd name="T3" fmla="*/ 85 h 125"/>
                  <a:gd name="T4" fmla="*/ 0 w 244"/>
                  <a:gd name="T5" fmla="*/ 88 h 125"/>
                  <a:gd name="T6" fmla="*/ 0 w 244"/>
                  <a:gd name="T7" fmla="*/ 88 h 125"/>
                  <a:gd name="T8" fmla="*/ 0 w 244"/>
                  <a:gd name="T9" fmla="*/ 90 h 125"/>
                  <a:gd name="T10" fmla="*/ 0 w 244"/>
                  <a:gd name="T11" fmla="*/ 92 h 125"/>
                  <a:gd name="T12" fmla="*/ 0 w 244"/>
                  <a:gd name="T13" fmla="*/ 92 h 125"/>
                  <a:gd name="T14" fmla="*/ 0 w 244"/>
                  <a:gd name="T15" fmla="*/ 95 h 125"/>
                  <a:gd name="T16" fmla="*/ 0 w 244"/>
                  <a:gd name="T17" fmla="*/ 97 h 125"/>
                  <a:gd name="T18" fmla="*/ 0 w 244"/>
                  <a:gd name="T19" fmla="*/ 99 h 125"/>
                  <a:gd name="T20" fmla="*/ 0 w 244"/>
                  <a:gd name="T21" fmla="*/ 102 h 125"/>
                  <a:gd name="T22" fmla="*/ 2 w 244"/>
                  <a:gd name="T23" fmla="*/ 104 h 125"/>
                  <a:gd name="T24" fmla="*/ 2 w 244"/>
                  <a:gd name="T25" fmla="*/ 109 h 125"/>
                  <a:gd name="T26" fmla="*/ 2 w 244"/>
                  <a:gd name="T27" fmla="*/ 111 h 125"/>
                  <a:gd name="T28" fmla="*/ 5 w 244"/>
                  <a:gd name="T29" fmla="*/ 113 h 125"/>
                  <a:gd name="T30" fmla="*/ 5 w 244"/>
                  <a:gd name="T31" fmla="*/ 116 h 125"/>
                  <a:gd name="T32" fmla="*/ 7 w 244"/>
                  <a:gd name="T33" fmla="*/ 116 h 125"/>
                  <a:gd name="T34" fmla="*/ 7 w 244"/>
                  <a:gd name="T35" fmla="*/ 118 h 125"/>
                  <a:gd name="T36" fmla="*/ 9 w 244"/>
                  <a:gd name="T37" fmla="*/ 120 h 125"/>
                  <a:gd name="T38" fmla="*/ 9 w 244"/>
                  <a:gd name="T39" fmla="*/ 123 h 125"/>
                  <a:gd name="T40" fmla="*/ 12 w 244"/>
                  <a:gd name="T41" fmla="*/ 123 h 125"/>
                  <a:gd name="T42" fmla="*/ 14 w 244"/>
                  <a:gd name="T43" fmla="*/ 123 h 125"/>
                  <a:gd name="T44" fmla="*/ 14 w 244"/>
                  <a:gd name="T45" fmla="*/ 125 h 125"/>
                  <a:gd name="T46" fmla="*/ 14 w 244"/>
                  <a:gd name="T47" fmla="*/ 125 h 125"/>
                  <a:gd name="T48" fmla="*/ 16 w 244"/>
                  <a:gd name="T49" fmla="*/ 125 h 125"/>
                  <a:gd name="T50" fmla="*/ 244 w 244"/>
                  <a:gd name="T51" fmla="*/ 39 h 125"/>
                  <a:gd name="T52" fmla="*/ 244 w 244"/>
                  <a:gd name="T53" fmla="*/ 39 h 125"/>
                  <a:gd name="T54" fmla="*/ 241 w 244"/>
                  <a:gd name="T55" fmla="*/ 39 h 125"/>
                  <a:gd name="T56" fmla="*/ 241 w 244"/>
                  <a:gd name="T57" fmla="*/ 39 h 125"/>
                  <a:gd name="T58" fmla="*/ 239 w 244"/>
                  <a:gd name="T59" fmla="*/ 37 h 125"/>
                  <a:gd name="T60" fmla="*/ 239 w 244"/>
                  <a:gd name="T61" fmla="*/ 37 h 125"/>
                  <a:gd name="T62" fmla="*/ 237 w 244"/>
                  <a:gd name="T63" fmla="*/ 35 h 125"/>
                  <a:gd name="T64" fmla="*/ 237 w 244"/>
                  <a:gd name="T65" fmla="*/ 32 h 125"/>
                  <a:gd name="T66" fmla="*/ 234 w 244"/>
                  <a:gd name="T67" fmla="*/ 32 h 125"/>
                  <a:gd name="T68" fmla="*/ 234 w 244"/>
                  <a:gd name="T69" fmla="*/ 30 h 125"/>
                  <a:gd name="T70" fmla="*/ 232 w 244"/>
                  <a:gd name="T71" fmla="*/ 28 h 125"/>
                  <a:gd name="T72" fmla="*/ 232 w 244"/>
                  <a:gd name="T73" fmla="*/ 25 h 125"/>
                  <a:gd name="T74" fmla="*/ 230 w 244"/>
                  <a:gd name="T75" fmla="*/ 21 h 125"/>
                  <a:gd name="T76" fmla="*/ 230 w 244"/>
                  <a:gd name="T77" fmla="*/ 18 h 125"/>
                  <a:gd name="T78" fmla="*/ 230 w 244"/>
                  <a:gd name="T79" fmla="*/ 16 h 125"/>
                  <a:gd name="T80" fmla="*/ 227 w 244"/>
                  <a:gd name="T81" fmla="*/ 14 h 125"/>
                  <a:gd name="T82" fmla="*/ 227 w 244"/>
                  <a:gd name="T83" fmla="*/ 11 h 125"/>
                  <a:gd name="T84" fmla="*/ 227 w 244"/>
                  <a:gd name="T85" fmla="*/ 9 h 125"/>
                  <a:gd name="T86" fmla="*/ 227 w 244"/>
                  <a:gd name="T87" fmla="*/ 7 h 125"/>
                  <a:gd name="T88" fmla="*/ 227 w 244"/>
                  <a:gd name="T89" fmla="*/ 7 h 125"/>
                  <a:gd name="T90" fmla="*/ 227 w 244"/>
                  <a:gd name="T91" fmla="*/ 4 h 125"/>
                  <a:gd name="T92" fmla="*/ 227 w 244"/>
                  <a:gd name="T93" fmla="*/ 2 h 125"/>
                  <a:gd name="T94" fmla="*/ 227 w 244"/>
                  <a:gd name="T95" fmla="*/ 2 h 125"/>
                  <a:gd name="T96" fmla="*/ 230 w 244"/>
                  <a:gd name="T97" fmla="*/ 2 h 125"/>
                  <a:gd name="T98" fmla="*/ 230 w 244"/>
                  <a:gd name="T9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4" h="125">
                    <a:moveTo>
                      <a:pt x="2" y="85"/>
                    </a:moveTo>
                    <a:lnTo>
                      <a:pt x="0" y="85"/>
                    </a:lnTo>
                    <a:lnTo>
                      <a:pt x="0" y="85"/>
                    </a:lnTo>
                    <a:lnTo>
                      <a:pt x="0" y="85"/>
                    </a:lnTo>
                    <a:lnTo>
                      <a:pt x="0" y="85"/>
                    </a:lnTo>
                    <a:lnTo>
                      <a:pt x="0" y="88"/>
                    </a:lnTo>
                    <a:lnTo>
                      <a:pt x="0" y="88"/>
                    </a:lnTo>
                    <a:lnTo>
                      <a:pt x="0" y="88"/>
                    </a:lnTo>
                    <a:lnTo>
                      <a:pt x="0" y="88"/>
                    </a:lnTo>
                    <a:lnTo>
                      <a:pt x="0" y="90"/>
                    </a:lnTo>
                    <a:lnTo>
                      <a:pt x="0" y="90"/>
                    </a:lnTo>
                    <a:lnTo>
                      <a:pt x="0" y="92"/>
                    </a:lnTo>
                    <a:lnTo>
                      <a:pt x="0" y="92"/>
                    </a:lnTo>
                    <a:lnTo>
                      <a:pt x="0" y="92"/>
                    </a:lnTo>
                    <a:lnTo>
                      <a:pt x="0" y="95"/>
                    </a:lnTo>
                    <a:lnTo>
                      <a:pt x="0" y="95"/>
                    </a:lnTo>
                    <a:lnTo>
                      <a:pt x="0" y="97"/>
                    </a:lnTo>
                    <a:lnTo>
                      <a:pt x="0" y="97"/>
                    </a:lnTo>
                    <a:lnTo>
                      <a:pt x="0" y="99"/>
                    </a:lnTo>
                    <a:lnTo>
                      <a:pt x="0" y="99"/>
                    </a:lnTo>
                    <a:lnTo>
                      <a:pt x="0" y="102"/>
                    </a:lnTo>
                    <a:lnTo>
                      <a:pt x="0" y="102"/>
                    </a:lnTo>
                    <a:lnTo>
                      <a:pt x="0" y="104"/>
                    </a:lnTo>
                    <a:lnTo>
                      <a:pt x="2" y="104"/>
                    </a:lnTo>
                    <a:lnTo>
                      <a:pt x="2" y="106"/>
                    </a:lnTo>
                    <a:lnTo>
                      <a:pt x="2" y="109"/>
                    </a:lnTo>
                    <a:lnTo>
                      <a:pt x="2" y="109"/>
                    </a:lnTo>
                    <a:lnTo>
                      <a:pt x="2" y="111"/>
                    </a:lnTo>
                    <a:lnTo>
                      <a:pt x="5" y="111"/>
                    </a:lnTo>
                    <a:lnTo>
                      <a:pt x="5" y="113"/>
                    </a:lnTo>
                    <a:lnTo>
                      <a:pt x="5" y="113"/>
                    </a:lnTo>
                    <a:lnTo>
                      <a:pt x="5" y="116"/>
                    </a:lnTo>
                    <a:lnTo>
                      <a:pt x="7" y="116"/>
                    </a:lnTo>
                    <a:lnTo>
                      <a:pt x="7" y="116"/>
                    </a:lnTo>
                    <a:lnTo>
                      <a:pt x="7" y="118"/>
                    </a:lnTo>
                    <a:lnTo>
                      <a:pt x="7" y="118"/>
                    </a:lnTo>
                    <a:lnTo>
                      <a:pt x="9" y="120"/>
                    </a:lnTo>
                    <a:lnTo>
                      <a:pt x="9" y="120"/>
                    </a:lnTo>
                    <a:lnTo>
                      <a:pt x="9" y="120"/>
                    </a:lnTo>
                    <a:lnTo>
                      <a:pt x="9" y="123"/>
                    </a:lnTo>
                    <a:lnTo>
                      <a:pt x="12" y="123"/>
                    </a:lnTo>
                    <a:lnTo>
                      <a:pt x="12" y="123"/>
                    </a:lnTo>
                    <a:lnTo>
                      <a:pt x="12" y="123"/>
                    </a:lnTo>
                    <a:lnTo>
                      <a:pt x="14" y="123"/>
                    </a:lnTo>
                    <a:lnTo>
                      <a:pt x="14" y="123"/>
                    </a:lnTo>
                    <a:lnTo>
                      <a:pt x="14" y="125"/>
                    </a:lnTo>
                    <a:lnTo>
                      <a:pt x="14" y="125"/>
                    </a:lnTo>
                    <a:lnTo>
                      <a:pt x="14" y="125"/>
                    </a:lnTo>
                    <a:lnTo>
                      <a:pt x="16" y="125"/>
                    </a:lnTo>
                    <a:lnTo>
                      <a:pt x="16" y="125"/>
                    </a:lnTo>
                    <a:lnTo>
                      <a:pt x="244" y="39"/>
                    </a:lnTo>
                    <a:lnTo>
                      <a:pt x="244" y="39"/>
                    </a:lnTo>
                    <a:lnTo>
                      <a:pt x="244" y="39"/>
                    </a:lnTo>
                    <a:lnTo>
                      <a:pt x="244" y="39"/>
                    </a:lnTo>
                    <a:lnTo>
                      <a:pt x="241" y="39"/>
                    </a:lnTo>
                    <a:lnTo>
                      <a:pt x="241" y="39"/>
                    </a:lnTo>
                    <a:lnTo>
                      <a:pt x="241" y="39"/>
                    </a:lnTo>
                    <a:lnTo>
                      <a:pt x="241" y="39"/>
                    </a:lnTo>
                    <a:lnTo>
                      <a:pt x="241" y="39"/>
                    </a:lnTo>
                    <a:lnTo>
                      <a:pt x="239" y="37"/>
                    </a:lnTo>
                    <a:lnTo>
                      <a:pt x="239" y="37"/>
                    </a:lnTo>
                    <a:lnTo>
                      <a:pt x="239" y="37"/>
                    </a:lnTo>
                    <a:lnTo>
                      <a:pt x="239" y="37"/>
                    </a:lnTo>
                    <a:lnTo>
                      <a:pt x="237" y="35"/>
                    </a:lnTo>
                    <a:lnTo>
                      <a:pt x="237" y="35"/>
                    </a:lnTo>
                    <a:lnTo>
                      <a:pt x="237" y="32"/>
                    </a:lnTo>
                    <a:lnTo>
                      <a:pt x="234" y="32"/>
                    </a:lnTo>
                    <a:lnTo>
                      <a:pt x="234" y="32"/>
                    </a:lnTo>
                    <a:lnTo>
                      <a:pt x="234" y="30"/>
                    </a:lnTo>
                    <a:lnTo>
                      <a:pt x="234" y="30"/>
                    </a:lnTo>
                    <a:lnTo>
                      <a:pt x="232" y="28"/>
                    </a:lnTo>
                    <a:lnTo>
                      <a:pt x="232" y="28"/>
                    </a:lnTo>
                    <a:lnTo>
                      <a:pt x="232" y="25"/>
                    </a:lnTo>
                    <a:lnTo>
                      <a:pt x="232" y="25"/>
                    </a:lnTo>
                    <a:lnTo>
                      <a:pt x="232" y="23"/>
                    </a:lnTo>
                    <a:lnTo>
                      <a:pt x="230" y="21"/>
                    </a:lnTo>
                    <a:lnTo>
                      <a:pt x="230" y="21"/>
                    </a:lnTo>
                    <a:lnTo>
                      <a:pt x="230" y="18"/>
                    </a:lnTo>
                    <a:lnTo>
                      <a:pt x="230" y="18"/>
                    </a:lnTo>
                    <a:lnTo>
                      <a:pt x="230" y="16"/>
                    </a:lnTo>
                    <a:lnTo>
                      <a:pt x="230" y="16"/>
                    </a:lnTo>
                    <a:lnTo>
                      <a:pt x="227" y="14"/>
                    </a:lnTo>
                    <a:lnTo>
                      <a:pt x="227" y="14"/>
                    </a:lnTo>
                    <a:lnTo>
                      <a:pt x="227" y="11"/>
                    </a:lnTo>
                    <a:lnTo>
                      <a:pt x="227" y="11"/>
                    </a:lnTo>
                    <a:lnTo>
                      <a:pt x="227" y="9"/>
                    </a:lnTo>
                    <a:lnTo>
                      <a:pt x="227" y="9"/>
                    </a:lnTo>
                    <a:lnTo>
                      <a:pt x="227" y="7"/>
                    </a:lnTo>
                    <a:lnTo>
                      <a:pt x="227" y="7"/>
                    </a:lnTo>
                    <a:lnTo>
                      <a:pt x="227" y="7"/>
                    </a:lnTo>
                    <a:lnTo>
                      <a:pt x="227" y="4"/>
                    </a:lnTo>
                    <a:lnTo>
                      <a:pt x="227" y="4"/>
                    </a:lnTo>
                    <a:lnTo>
                      <a:pt x="227" y="4"/>
                    </a:lnTo>
                    <a:lnTo>
                      <a:pt x="227" y="2"/>
                    </a:lnTo>
                    <a:lnTo>
                      <a:pt x="227" y="2"/>
                    </a:lnTo>
                    <a:lnTo>
                      <a:pt x="227" y="2"/>
                    </a:lnTo>
                    <a:lnTo>
                      <a:pt x="230" y="2"/>
                    </a:lnTo>
                    <a:lnTo>
                      <a:pt x="230" y="2"/>
                    </a:lnTo>
                    <a:lnTo>
                      <a:pt x="230" y="0"/>
                    </a:lnTo>
                    <a:lnTo>
                      <a:pt x="230" y="0"/>
                    </a:lnTo>
                    <a:lnTo>
                      <a:pt x="2" y="85"/>
                    </a:lnTo>
                    <a:close/>
                  </a:path>
                </a:pathLst>
              </a:custGeom>
              <a:solidFill>
                <a:srgbClr val="808080"/>
              </a:solidFill>
              <a:ln w="0">
                <a:solidFill>
                  <a:srgbClr val="FFFFFF"/>
                </a:solidFill>
                <a:prstDash val="solid"/>
                <a:round/>
                <a:headEnd/>
                <a:tailEnd/>
              </a:ln>
            </p:spPr>
            <p:txBody>
              <a:bodyPr/>
              <a:lstStyle/>
              <a:p>
                <a:endParaRPr lang="en-US"/>
              </a:p>
            </p:txBody>
          </p:sp>
          <p:sp>
            <p:nvSpPr>
              <p:cNvPr id="50" name="Oval 58">
                <a:extLst>
                  <a:ext uri="{FF2B5EF4-FFF2-40B4-BE49-F238E27FC236}">
                    <a16:creationId xmlns:a16="http://schemas.microsoft.com/office/drawing/2014/main" id="{385C1495-BBDC-FC3D-466A-FE8DD1318166}"/>
                  </a:ext>
                </a:extLst>
              </p:cNvPr>
              <p:cNvSpPr>
                <a:spLocks noChangeArrowheads="1"/>
              </p:cNvSpPr>
              <p:nvPr/>
            </p:nvSpPr>
            <p:spPr bwMode="auto">
              <a:xfrm>
                <a:off x="2234" y="1709"/>
                <a:ext cx="109" cy="108"/>
              </a:xfrm>
              <a:prstGeom prst="ellipse">
                <a:avLst/>
              </a:prstGeom>
              <a:solidFill>
                <a:srgbClr val="FF0000"/>
              </a:solidFill>
              <a:ln w="1270">
                <a:solidFill>
                  <a:srgbClr val="FF0000"/>
                </a:solidFill>
                <a:round/>
                <a:headEnd/>
                <a:tailEnd/>
              </a:ln>
            </p:spPr>
            <p:txBody>
              <a:bodyPr/>
              <a:lstStyle/>
              <a:p>
                <a:endParaRPr lang="en-US"/>
              </a:p>
            </p:txBody>
          </p:sp>
          <p:sp>
            <p:nvSpPr>
              <p:cNvPr id="51" name="Freeform 59">
                <a:extLst>
                  <a:ext uri="{FF2B5EF4-FFF2-40B4-BE49-F238E27FC236}">
                    <a16:creationId xmlns:a16="http://schemas.microsoft.com/office/drawing/2014/main" id="{C149D08B-B558-C742-8E6A-DBEEA8CEE5B7}"/>
                  </a:ext>
                </a:extLst>
              </p:cNvPr>
              <p:cNvSpPr>
                <a:spLocks/>
              </p:cNvSpPr>
              <p:nvPr/>
            </p:nvSpPr>
            <p:spPr bwMode="auto">
              <a:xfrm>
                <a:off x="2232" y="1769"/>
                <a:ext cx="69" cy="99"/>
              </a:xfrm>
              <a:custGeom>
                <a:avLst/>
                <a:gdLst>
                  <a:gd name="T0" fmla="*/ 69 w 69"/>
                  <a:gd name="T1" fmla="*/ 25 h 99"/>
                  <a:gd name="T2" fmla="*/ 69 w 69"/>
                  <a:gd name="T3" fmla="*/ 23 h 99"/>
                  <a:gd name="T4" fmla="*/ 69 w 69"/>
                  <a:gd name="T5" fmla="*/ 21 h 99"/>
                  <a:gd name="T6" fmla="*/ 69 w 69"/>
                  <a:gd name="T7" fmla="*/ 18 h 99"/>
                  <a:gd name="T8" fmla="*/ 69 w 69"/>
                  <a:gd name="T9" fmla="*/ 16 h 99"/>
                  <a:gd name="T10" fmla="*/ 67 w 69"/>
                  <a:gd name="T11" fmla="*/ 14 h 99"/>
                  <a:gd name="T12" fmla="*/ 67 w 69"/>
                  <a:gd name="T13" fmla="*/ 11 h 99"/>
                  <a:gd name="T14" fmla="*/ 64 w 69"/>
                  <a:gd name="T15" fmla="*/ 9 h 99"/>
                  <a:gd name="T16" fmla="*/ 62 w 69"/>
                  <a:gd name="T17" fmla="*/ 7 h 99"/>
                  <a:gd name="T18" fmla="*/ 62 w 69"/>
                  <a:gd name="T19" fmla="*/ 7 h 99"/>
                  <a:gd name="T20" fmla="*/ 60 w 69"/>
                  <a:gd name="T21" fmla="*/ 4 h 99"/>
                  <a:gd name="T22" fmla="*/ 57 w 69"/>
                  <a:gd name="T23" fmla="*/ 2 h 99"/>
                  <a:gd name="T24" fmla="*/ 55 w 69"/>
                  <a:gd name="T25" fmla="*/ 2 h 99"/>
                  <a:gd name="T26" fmla="*/ 53 w 69"/>
                  <a:gd name="T27" fmla="*/ 2 h 99"/>
                  <a:gd name="T28" fmla="*/ 48 w 69"/>
                  <a:gd name="T29" fmla="*/ 0 h 99"/>
                  <a:gd name="T30" fmla="*/ 46 w 69"/>
                  <a:gd name="T31" fmla="*/ 0 h 99"/>
                  <a:gd name="T32" fmla="*/ 44 w 69"/>
                  <a:gd name="T33" fmla="*/ 0 h 99"/>
                  <a:gd name="T34" fmla="*/ 41 w 69"/>
                  <a:gd name="T35" fmla="*/ 0 h 99"/>
                  <a:gd name="T36" fmla="*/ 39 w 69"/>
                  <a:gd name="T37" fmla="*/ 2 h 99"/>
                  <a:gd name="T38" fmla="*/ 37 w 69"/>
                  <a:gd name="T39" fmla="*/ 2 h 99"/>
                  <a:gd name="T40" fmla="*/ 34 w 69"/>
                  <a:gd name="T41" fmla="*/ 4 h 99"/>
                  <a:gd name="T42" fmla="*/ 32 w 69"/>
                  <a:gd name="T43" fmla="*/ 4 h 99"/>
                  <a:gd name="T44" fmla="*/ 32 w 69"/>
                  <a:gd name="T45" fmla="*/ 7 h 99"/>
                  <a:gd name="T46" fmla="*/ 30 w 69"/>
                  <a:gd name="T47" fmla="*/ 9 h 99"/>
                  <a:gd name="T48" fmla="*/ 30 w 69"/>
                  <a:gd name="T49" fmla="*/ 11 h 99"/>
                  <a:gd name="T50" fmla="*/ 2 w 69"/>
                  <a:gd name="T51" fmla="*/ 83 h 99"/>
                  <a:gd name="T52" fmla="*/ 2 w 69"/>
                  <a:gd name="T53" fmla="*/ 81 h 99"/>
                  <a:gd name="T54" fmla="*/ 4 w 69"/>
                  <a:gd name="T55" fmla="*/ 79 h 99"/>
                  <a:gd name="T56" fmla="*/ 4 w 69"/>
                  <a:gd name="T57" fmla="*/ 76 h 99"/>
                  <a:gd name="T58" fmla="*/ 6 w 69"/>
                  <a:gd name="T59" fmla="*/ 76 h 99"/>
                  <a:gd name="T60" fmla="*/ 9 w 69"/>
                  <a:gd name="T61" fmla="*/ 74 h 99"/>
                  <a:gd name="T62" fmla="*/ 11 w 69"/>
                  <a:gd name="T63" fmla="*/ 74 h 99"/>
                  <a:gd name="T64" fmla="*/ 13 w 69"/>
                  <a:gd name="T65" fmla="*/ 74 h 99"/>
                  <a:gd name="T66" fmla="*/ 16 w 69"/>
                  <a:gd name="T67" fmla="*/ 72 h 99"/>
                  <a:gd name="T68" fmla="*/ 20 w 69"/>
                  <a:gd name="T69" fmla="*/ 74 h 99"/>
                  <a:gd name="T70" fmla="*/ 23 w 69"/>
                  <a:gd name="T71" fmla="*/ 74 h 99"/>
                  <a:gd name="T72" fmla="*/ 25 w 69"/>
                  <a:gd name="T73" fmla="*/ 74 h 99"/>
                  <a:gd name="T74" fmla="*/ 27 w 69"/>
                  <a:gd name="T75" fmla="*/ 74 h 99"/>
                  <a:gd name="T76" fmla="*/ 30 w 69"/>
                  <a:gd name="T77" fmla="*/ 76 h 99"/>
                  <a:gd name="T78" fmla="*/ 32 w 69"/>
                  <a:gd name="T79" fmla="*/ 76 h 99"/>
                  <a:gd name="T80" fmla="*/ 34 w 69"/>
                  <a:gd name="T81" fmla="*/ 79 h 99"/>
                  <a:gd name="T82" fmla="*/ 37 w 69"/>
                  <a:gd name="T83" fmla="*/ 81 h 99"/>
                  <a:gd name="T84" fmla="*/ 37 w 69"/>
                  <a:gd name="T85" fmla="*/ 83 h 99"/>
                  <a:gd name="T86" fmla="*/ 39 w 69"/>
                  <a:gd name="T87" fmla="*/ 86 h 99"/>
                  <a:gd name="T88" fmla="*/ 39 w 69"/>
                  <a:gd name="T89" fmla="*/ 88 h 99"/>
                  <a:gd name="T90" fmla="*/ 41 w 69"/>
                  <a:gd name="T91" fmla="*/ 90 h 99"/>
                  <a:gd name="T92" fmla="*/ 41 w 69"/>
                  <a:gd name="T93" fmla="*/ 92 h 99"/>
                  <a:gd name="T94" fmla="*/ 41 w 69"/>
                  <a:gd name="T95" fmla="*/ 95 h 99"/>
                  <a:gd name="T96" fmla="*/ 41 w 69"/>
                  <a:gd name="T97" fmla="*/ 97 h 99"/>
                  <a:gd name="T98" fmla="*/ 39 w 69"/>
                  <a:gd name="T9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 h="99">
                    <a:moveTo>
                      <a:pt x="67" y="25"/>
                    </a:moveTo>
                    <a:lnTo>
                      <a:pt x="69" y="25"/>
                    </a:lnTo>
                    <a:lnTo>
                      <a:pt x="69" y="23"/>
                    </a:lnTo>
                    <a:lnTo>
                      <a:pt x="69" y="23"/>
                    </a:lnTo>
                    <a:lnTo>
                      <a:pt x="69" y="21"/>
                    </a:lnTo>
                    <a:lnTo>
                      <a:pt x="69" y="21"/>
                    </a:lnTo>
                    <a:lnTo>
                      <a:pt x="69" y="18"/>
                    </a:lnTo>
                    <a:lnTo>
                      <a:pt x="69" y="18"/>
                    </a:lnTo>
                    <a:lnTo>
                      <a:pt x="69" y="16"/>
                    </a:lnTo>
                    <a:lnTo>
                      <a:pt x="69" y="16"/>
                    </a:lnTo>
                    <a:lnTo>
                      <a:pt x="67" y="14"/>
                    </a:lnTo>
                    <a:lnTo>
                      <a:pt x="67" y="14"/>
                    </a:lnTo>
                    <a:lnTo>
                      <a:pt x="67" y="11"/>
                    </a:lnTo>
                    <a:lnTo>
                      <a:pt x="67" y="11"/>
                    </a:lnTo>
                    <a:lnTo>
                      <a:pt x="67" y="11"/>
                    </a:lnTo>
                    <a:lnTo>
                      <a:pt x="64" y="9"/>
                    </a:lnTo>
                    <a:lnTo>
                      <a:pt x="64" y="9"/>
                    </a:lnTo>
                    <a:lnTo>
                      <a:pt x="62" y="7"/>
                    </a:lnTo>
                    <a:lnTo>
                      <a:pt x="62" y="7"/>
                    </a:lnTo>
                    <a:lnTo>
                      <a:pt x="62" y="7"/>
                    </a:lnTo>
                    <a:lnTo>
                      <a:pt x="60" y="4"/>
                    </a:lnTo>
                    <a:lnTo>
                      <a:pt x="60" y="4"/>
                    </a:lnTo>
                    <a:lnTo>
                      <a:pt x="57" y="4"/>
                    </a:lnTo>
                    <a:lnTo>
                      <a:pt x="57" y="2"/>
                    </a:lnTo>
                    <a:lnTo>
                      <a:pt x="55" y="2"/>
                    </a:lnTo>
                    <a:lnTo>
                      <a:pt x="55" y="2"/>
                    </a:lnTo>
                    <a:lnTo>
                      <a:pt x="53" y="2"/>
                    </a:lnTo>
                    <a:lnTo>
                      <a:pt x="53" y="2"/>
                    </a:lnTo>
                    <a:lnTo>
                      <a:pt x="51" y="0"/>
                    </a:lnTo>
                    <a:lnTo>
                      <a:pt x="48" y="0"/>
                    </a:lnTo>
                    <a:lnTo>
                      <a:pt x="48" y="0"/>
                    </a:lnTo>
                    <a:lnTo>
                      <a:pt x="46" y="0"/>
                    </a:lnTo>
                    <a:lnTo>
                      <a:pt x="46" y="0"/>
                    </a:lnTo>
                    <a:lnTo>
                      <a:pt x="44" y="0"/>
                    </a:lnTo>
                    <a:lnTo>
                      <a:pt x="44" y="0"/>
                    </a:lnTo>
                    <a:lnTo>
                      <a:pt x="41" y="0"/>
                    </a:lnTo>
                    <a:lnTo>
                      <a:pt x="41" y="2"/>
                    </a:lnTo>
                    <a:lnTo>
                      <a:pt x="39" y="2"/>
                    </a:lnTo>
                    <a:lnTo>
                      <a:pt x="39" y="2"/>
                    </a:lnTo>
                    <a:lnTo>
                      <a:pt x="37" y="2"/>
                    </a:lnTo>
                    <a:lnTo>
                      <a:pt x="37" y="2"/>
                    </a:lnTo>
                    <a:lnTo>
                      <a:pt x="34" y="4"/>
                    </a:lnTo>
                    <a:lnTo>
                      <a:pt x="34" y="4"/>
                    </a:lnTo>
                    <a:lnTo>
                      <a:pt x="32" y="4"/>
                    </a:lnTo>
                    <a:lnTo>
                      <a:pt x="32" y="7"/>
                    </a:lnTo>
                    <a:lnTo>
                      <a:pt x="32" y="7"/>
                    </a:lnTo>
                    <a:lnTo>
                      <a:pt x="30" y="9"/>
                    </a:lnTo>
                    <a:lnTo>
                      <a:pt x="30" y="9"/>
                    </a:lnTo>
                    <a:lnTo>
                      <a:pt x="30" y="9"/>
                    </a:lnTo>
                    <a:lnTo>
                      <a:pt x="30" y="11"/>
                    </a:lnTo>
                    <a:lnTo>
                      <a:pt x="0" y="83"/>
                    </a:lnTo>
                    <a:lnTo>
                      <a:pt x="2" y="83"/>
                    </a:lnTo>
                    <a:lnTo>
                      <a:pt x="2" y="81"/>
                    </a:lnTo>
                    <a:lnTo>
                      <a:pt x="2" y="81"/>
                    </a:lnTo>
                    <a:lnTo>
                      <a:pt x="2" y="79"/>
                    </a:lnTo>
                    <a:lnTo>
                      <a:pt x="4" y="79"/>
                    </a:lnTo>
                    <a:lnTo>
                      <a:pt x="4" y="79"/>
                    </a:lnTo>
                    <a:lnTo>
                      <a:pt x="4" y="76"/>
                    </a:lnTo>
                    <a:lnTo>
                      <a:pt x="6" y="76"/>
                    </a:lnTo>
                    <a:lnTo>
                      <a:pt x="6" y="76"/>
                    </a:lnTo>
                    <a:lnTo>
                      <a:pt x="9" y="74"/>
                    </a:lnTo>
                    <a:lnTo>
                      <a:pt x="9" y="74"/>
                    </a:lnTo>
                    <a:lnTo>
                      <a:pt x="11" y="74"/>
                    </a:lnTo>
                    <a:lnTo>
                      <a:pt x="11" y="74"/>
                    </a:lnTo>
                    <a:lnTo>
                      <a:pt x="13" y="74"/>
                    </a:lnTo>
                    <a:lnTo>
                      <a:pt x="13" y="74"/>
                    </a:lnTo>
                    <a:lnTo>
                      <a:pt x="16" y="74"/>
                    </a:lnTo>
                    <a:lnTo>
                      <a:pt x="16" y="72"/>
                    </a:lnTo>
                    <a:lnTo>
                      <a:pt x="18" y="72"/>
                    </a:lnTo>
                    <a:lnTo>
                      <a:pt x="20" y="74"/>
                    </a:lnTo>
                    <a:lnTo>
                      <a:pt x="20" y="74"/>
                    </a:lnTo>
                    <a:lnTo>
                      <a:pt x="23" y="74"/>
                    </a:lnTo>
                    <a:lnTo>
                      <a:pt x="23" y="74"/>
                    </a:lnTo>
                    <a:lnTo>
                      <a:pt x="25" y="74"/>
                    </a:lnTo>
                    <a:lnTo>
                      <a:pt x="25" y="74"/>
                    </a:lnTo>
                    <a:lnTo>
                      <a:pt x="27" y="74"/>
                    </a:lnTo>
                    <a:lnTo>
                      <a:pt x="27" y="76"/>
                    </a:lnTo>
                    <a:lnTo>
                      <a:pt x="30" y="76"/>
                    </a:lnTo>
                    <a:lnTo>
                      <a:pt x="32" y="76"/>
                    </a:lnTo>
                    <a:lnTo>
                      <a:pt x="32" y="76"/>
                    </a:lnTo>
                    <a:lnTo>
                      <a:pt x="32" y="79"/>
                    </a:lnTo>
                    <a:lnTo>
                      <a:pt x="34" y="79"/>
                    </a:lnTo>
                    <a:lnTo>
                      <a:pt x="34" y="81"/>
                    </a:lnTo>
                    <a:lnTo>
                      <a:pt x="37" y="81"/>
                    </a:lnTo>
                    <a:lnTo>
                      <a:pt x="37" y="81"/>
                    </a:lnTo>
                    <a:lnTo>
                      <a:pt x="37" y="83"/>
                    </a:lnTo>
                    <a:lnTo>
                      <a:pt x="39" y="83"/>
                    </a:lnTo>
                    <a:lnTo>
                      <a:pt x="39" y="86"/>
                    </a:lnTo>
                    <a:lnTo>
                      <a:pt x="39" y="86"/>
                    </a:lnTo>
                    <a:lnTo>
                      <a:pt x="39" y="88"/>
                    </a:lnTo>
                    <a:lnTo>
                      <a:pt x="39" y="88"/>
                    </a:lnTo>
                    <a:lnTo>
                      <a:pt x="41" y="90"/>
                    </a:lnTo>
                    <a:lnTo>
                      <a:pt x="41" y="90"/>
                    </a:lnTo>
                    <a:lnTo>
                      <a:pt x="41" y="92"/>
                    </a:lnTo>
                    <a:lnTo>
                      <a:pt x="41" y="92"/>
                    </a:lnTo>
                    <a:lnTo>
                      <a:pt x="41" y="95"/>
                    </a:lnTo>
                    <a:lnTo>
                      <a:pt x="41" y="95"/>
                    </a:lnTo>
                    <a:lnTo>
                      <a:pt x="41" y="97"/>
                    </a:lnTo>
                    <a:lnTo>
                      <a:pt x="39" y="97"/>
                    </a:lnTo>
                    <a:lnTo>
                      <a:pt x="39" y="99"/>
                    </a:lnTo>
                    <a:lnTo>
                      <a:pt x="67" y="25"/>
                    </a:lnTo>
                    <a:close/>
                  </a:path>
                </a:pathLst>
              </a:custGeom>
              <a:solidFill>
                <a:srgbClr val="808080"/>
              </a:solidFill>
              <a:ln w="0">
                <a:solidFill>
                  <a:srgbClr val="FFFFFF"/>
                </a:solidFill>
                <a:prstDash val="solid"/>
                <a:round/>
                <a:headEnd/>
                <a:tailEnd/>
              </a:ln>
            </p:spPr>
            <p:txBody>
              <a:bodyPr/>
              <a:lstStyle/>
              <a:p>
                <a:endParaRPr lang="en-US"/>
              </a:p>
            </p:txBody>
          </p:sp>
          <p:sp>
            <p:nvSpPr>
              <p:cNvPr id="52" name="Oval 60">
                <a:extLst>
                  <a:ext uri="{FF2B5EF4-FFF2-40B4-BE49-F238E27FC236}">
                    <a16:creationId xmlns:a16="http://schemas.microsoft.com/office/drawing/2014/main" id="{7E855009-0AF8-7C57-8CC5-0175FEE15231}"/>
                  </a:ext>
                </a:extLst>
              </p:cNvPr>
              <p:cNvSpPr>
                <a:spLocks noChangeArrowheads="1"/>
              </p:cNvSpPr>
              <p:nvPr/>
            </p:nvSpPr>
            <p:spPr bwMode="auto">
              <a:xfrm>
                <a:off x="2894" y="1943"/>
                <a:ext cx="128" cy="127"/>
              </a:xfrm>
              <a:prstGeom prst="ellipse">
                <a:avLst/>
              </a:prstGeom>
              <a:solidFill>
                <a:srgbClr val="000000"/>
              </a:solidFill>
              <a:ln w="0">
                <a:solidFill>
                  <a:srgbClr val="000000"/>
                </a:solidFill>
                <a:round/>
                <a:headEnd/>
                <a:tailEnd/>
              </a:ln>
            </p:spPr>
            <p:txBody>
              <a:bodyPr/>
              <a:lstStyle/>
              <a:p>
                <a:endParaRPr lang="en-US"/>
              </a:p>
            </p:txBody>
          </p:sp>
          <p:sp>
            <p:nvSpPr>
              <p:cNvPr id="53" name="Freeform 61">
                <a:extLst>
                  <a:ext uri="{FF2B5EF4-FFF2-40B4-BE49-F238E27FC236}">
                    <a16:creationId xmlns:a16="http://schemas.microsoft.com/office/drawing/2014/main" id="{12CC5AC0-47AC-E9C3-3369-E898A65A48DE}"/>
                  </a:ext>
                </a:extLst>
              </p:cNvPr>
              <p:cNvSpPr>
                <a:spLocks/>
              </p:cNvSpPr>
              <p:nvPr/>
            </p:nvSpPr>
            <p:spPr bwMode="auto">
              <a:xfrm>
                <a:off x="3003" y="1908"/>
                <a:ext cx="188" cy="99"/>
              </a:xfrm>
              <a:custGeom>
                <a:avLst/>
                <a:gdLst>
                  <a:gd name="T0" fmla="*/ 3 w 188"/>
                  <a:gd name="T1" fmla="*/ 60 h 99"/>
                  <a:gd name="T2" fmla="*/ 3 w 188"/>
                  <a:gd name="T3" fmla="*/ 62 h 99"/>
                  <a:gd name="T4" fmla="*/ 0 w 188"/>
                  <a:gd name="T5" fmla="*/ 62 h 99"/>
                  <a:gd name="T6" fmla="*/ 0 w 188"/>
                  <a:gd name="T7" fmla="*/ 65 h 99"/>
                  <a:gd name="T8" fmla="*/ 0 w 188"/>
                  <a:gd name="T9" fmla="*/ 65 h 99"/>
                  <a:gd name="T10" fmla="*/ 0 w 188"/>
                  <a:gd name="T11" fmla="*/ 67 h 99"/>
                  <a:gd name="T12" fmla="*/ 0 w 188"/>
                  <a:gd name="T13" fmla="*/ 69 h 99"/>
                  <a:gd name="T14" fmla="*/ 0 w 188"/>
                  <a:gd name="T15" fmla="*/ 72 h 99"/>
                  <a:gd name="T16" fmla="*/ 0 w 188"/>
                  <a:gd name="T17" fmla="*/ 74 h 99"/>
                  <a:gd name="T18" fmla="*/ 0 w 188"/>
                  <a:gd name="T19" fmla="*/ 76 h 99"/>
                  <a:gd name="T20" fmla="*/ 0 w 188"/>
                  <a:gd name="T21" fmla="*/ 79 h 99"/>
                  <a:gd name="T22" fmla="*/ 3 w 188"/>
                  <a:gd name="T23" fmla="*/ 81 h 99"/>
                  <a:gd name="T24" fmla="*/ 3 w 188"/>
                  <a:gd name="T25" fmla="*/ 83 h 99"/>
                  <a:gd name="T26" fmla="*/ 5 w 188"/>
                  <a:gd name="T27" fmla="*/ 86 h 99"/>
                  <a:gd name="T28" fmla="*/ 5 w 188"/>
                  <a:gd name="T29" fmla="*/ 88 h 99"/>
                  <a:gd name="T30" fmla="*/ 7 w 188"/>
                  <a:gd name="T31" fmla="*/ 90 h 99"/>
                  <a:gd name="T32" fmla="*/ 7 w 188"/>
                  <a:gd name="T33" fmla="*/ 92 h 99"/>
                  <a:gd name="T34" fmla="*/ 10 w 188"/>
                  <a:gd name="T35" fmla="*/ 95 h 99"/>
                  <a:gd name="T36" fmla="*/ 10 w 188"/>
                  <a:gd name="T37" fmla="*/ 97 h 99"/>
                  <a:gd name="T38" fmla="*/ 12 w 188"/>
                  <a:gd name="T39" fmla="*/ 97 h 99"/>
                  <a:gd name="T40" fmla="*/ 12 w 188"/>
                  <a:gd name="T41" fmla="*/ 99 h 99"/>
                  <a:gd name="T42" fmla="*/ 14 w 188"/>
                  <a:gd name="T43" fmla="*/ 99 h 99"/>
                  <a:gd name="T44" fmla="*/ 14 w 188"/>
                  <a:gd name="T45" fmla="*/ 99 h 99"/>
                  <a:gd name="T46" fmla="*/ 17 w 188"/>
                  <a:gd name="T47" fmla="*/ 99 h 99"/>
                  <a:gd name="T48" fmla="*/ 17 w 188"/>
                  <a:gd name="T49" fmla="*/ 99 h 99"/>
                  <a:gd name="T50" fmla="*/ 188 w 188"/>
                  <a:gd name="T51" fmla="*/ 39 h 99"/>
                  <a:gd name="T52" fmla="*/ 188 w 188"/>
                  <a:gd name="T53" fmla="*/ 39 h 99"/>
                  <a:gd name="T54" fmla="*/ 186 w 188"/>
                  <a:gd name="T55" fmla="*/ 39 h 99"/>
                  <a:gd name="T56" fmla="*/ 186 w 188"/>
                  <a:gd name="T57" fmla="*/ 39 h 99"/>
                  <a:gd name="T58" fmla="*/ 183 w 188"/>
                  <a:gd name="T59" fmla="*/ 37 h 99"/>
                  <a:gd name="T60" fmla="*/ 183 w 188"/>
                  <a:gd name="T61" fmla="*/ 37 h 99"/>
                  <a:gd name="T62" fmla="*/ 181 w 188"/>
                  <a:gd name="T63" fmla="*/ 35 h 99"/>
                  <a:gd name="T64" fmla="*/ 181 w 188"/>
                  <a:gd name="T65" fmla="*/ 32 h 99"/>
                  <a:gd name="T66" fmla="*/ 179 w 188"/>
                  <a:gd name="T67" fmla="*/ 30 h 99"/>
                  <a:gd name="T68" fmla="*/ 179 w 188"/>
                  <a:gd name="T69" fmla="*/ 30 h 99"/>
                  <a:gd name="T70" fmla="*/ 176 w 188"/>
                  <a:gd name="T71" fmla="*/ 25 h 99"/>
                  <a:gd name="T72" fmla="*/ 176 w 188"/>
                  <a:gd name="T73" fmla="*/ 23 h 99"/>
                  <a:gd name="T74" fmla="*/ 174 w 188"/>
                  <a:gd name="T75" fmla="*/ 21 h 99"/>
                  <a:gd name="T76" fmla="*/ 174 w 188"/>
                  <a:gd name="T77" fmla="*/ 18 h 99"/>
                  <a:gd name="T78" fmla="*/ 174 w 188"/>
                  <a:gd name="T79" fmla="*/ 16 h 99"/>
                  <a:gd name="T80" fmla="*/ 174 w 188"/>
                  <a:gd name="T81" fmla="*/ 14 h 99"/>
                  <a:gd name="T82" fmla="*/ 172 w 188"/>
                  <a:gd name="T83" fmla="*/ 11 h 99"/>
                  <a:gd name="T84" fmla="*/ 172 w 188"/>
                  <a:gd name="T85" fmla="*/ 9 h 99"/>
                  <a:gd name="T86" fmla="*/ 172 w 188"/>
                  <a:gd name="T87" fmla="*/ 7 h 99"/>
                  <a:gd name="T88" fmla="*/ 172 w 188"/>
                  <a:gd name="T89" fmla="*/ 4 h 99"/>
                  <a:gd name="T90" fmla="*/ 172 w 188"/>
                  <a:gd name="T91" fmla="*/ 4 h 99"/>
                  <a:gd name="T92" fmla="*/ 174 w 188"/>
                  <a:gd name="T93" fmla="*/ 2 h 99"/>
                  <a:gd name="T94" fmla="*/ 174 w 188"/>
                  <a:gd name="T95" fmla="*/ 2 h 99"/>
                  <a:gd name="T96" fmla="*/ 174 w 188"/>
                  <a:gd name="T97" fmla="*/ 0 h 99"/>
                  <a:gd name="T98" fmla="*/ 174 w 188"/>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8" h="99">
                    <a:moveTo>
                      <a:pt x="3" y="60"/>
                    </a:moveTo>
                    <a:lnTo>
                      <a:pt x="3" y="60"/>
                    </a:lnTo>
                    <a:lnTo>
                      <a:pt x="3" y="60"/>
                    </a:lnTo>
                    <a:lnTo>
                      <a:pt x="3" y="62"/>
                    </a:lnTo>
                    <a:lnTo>
                      <a:pt x="3" y="62"/>
                    </a:lnTo>
                    <a:lnTo>
                      <a:pt x="0" y="62"/>
                    </a:lnTo>
                    <a:lnTo>
                      <a:pt x="0" y="62"/>
                    </a:lnTo>
                    <a:lnTo>
                      <a:pt x="0" y="65"/>
                    </a:lnTo>
                    <a:lnTo>
                      <a:pt x="0" y="65"/>
                    </a:lnTo>
                    <a:lnTo>
                      <a:pt x="0" y="65"/>
                    </a:lnTo>
                    <a:lnTo>
                      <a:pt x="0" y="67"/>
                    </a:lnTo>
                    <a:lnTo>
                      <a:pt x="0" y="67"/>
                    </a:lnTo>
                    <a:lnTo>
                      <a:pt x="0" y="67"/>
                    </a:lnTo>
                    <a:lnTo>
                      <a:pt x="0" y="69"/>
                    </a:lnTo>
                    <a:lnTo>
                      <a:pt x="0" y="69"/>
                    </a:lnTo>
                    <a:lnTo>
                      <a:pt x="0" y="72"/>
                    </a:lnTo>
                    <a:lnTo>
                      <a:pt x="0" y="72"/>
                    </a:lnTo>
                    <a:lnTo>
                      <a:pt x="0" y="74"/>
                    </a:lnTo>
                    <a:lnTo>
                      <a:pt x="0" y="74"/>
                    </a:lnTo>
                    <a:lnTo>
                      <a:pt x="0" y="76"/>
                    </a:lnTo>
                    <a:lnTo>
                      <a:pt x="0" y="76"/>
                    </a:lnTo>
                    <a:lnTo>
                      <a:pt x="0" y="79"/>
                    </a:lnTo>
                    <a:lnTo>
                      <a:pt x="3" y="79"/>
                    </a:lnTo>
                    <a:lnTo>
                      <a:pt x="3" y="81"/>
                    </a:lnTo>
                    <a:lnTo>
                      <a:pt x="3" y="83"/>
                    </a:lnTo>
                    <a:lnTo>
                      <a:pt x="3" y="83"/>
                    </a:lnTo>
                    <a:lnTo>
                      <a:pt x="3" y="86"/>
                    </a:lnTo>
                    <a:lnTo>
                      <a:pt x="5" y="86"/>
                    </a:lnTo>
                    <a:lnTo>
                      <a:pt x="5" y="88"/>
                    </a:lnTo>
                    <a:lnTo>
                      <a:pt x="5" y="88"/>
                    </a:lnTo>
                    <a:lnTo>
                      <a:pt x="5" y="90"/>
                    </a:lnTo>
                    <a:lnTo>
                      <a:pt x="7" y="90"/>
                    </a:lnTo>
                    <a:lnTo>
                      <a:pt x="7" y="92"/>
                    </a:lnTo>
                    <a:lnTo>
                      <a:pt x="7" y="92"/>
                    </a:lnTo>
                    <a:lnTo>
                      <a:pt x="7" y="92"/>
                    </a:lnTo>
                    <a:lnTo>
                      <a:pt x="10" y="95"/>
                    </a:lnTo>
                    <a:lnTo>
                      <a:pt x="10" y="95"/>
                    </a:lnTo>
                    <a:lnTo>
                      <a:pt x="10" y="97"/>
                    </a:lnTo>
                    <a:lnTo>
                      <a:pt x="10" y="97"/>
                    </a:lnTo>
                    <a:lnTo>
                      <a:pt x="12" y="97"/>
                    </a:lnTo>
                    <a:lnTo>
                      <a:pt x="12" y="97"/>
                    </a:lnTo>
                    <a:lnTo>
                      <a:pt x="12" y="99"/>
                    </a:lnTo>
                    <a:lnTo>
                      <a:pt x="14" y="99"/>
                    </a:lnTo>
                    <a:lnTo>
                      <a:pt x="14" y="99"/>
                    </a:lnTo>
                    <a:lnTo>
                      <a:pt x="14" y="99"/>
                    </a:lnTo>
                    <a:lnTo>
                      <a:pt x="14" y="99"/>
                    </a:lnTo>
                    <a:lnTo>
                      <a:pt x="17" y="99"/>
                    </a:lnTo>
                    <a:lnTo>
                      <a:pt x="17" y="99"/>
                    </a:lnTo>
                    <a:lnTo>
                      <a:pt x="17" y="99"/>
                    </a:lnTo>
                    <a:lnTo>
                      <a:pt x="17" y="99"/>
                    </a:lnTo>
                    <a:lnTo>
                      <a:pt x="188" y="39"/>
                    </a:lnTo>
                    <a:lnTo>
                      <a:pt x="188" y="39"/>
                    </a:lnTo>
                    <a:lnTo>
                      <a:pt x="188" y="39"/>
                    </a:lnTo>
                    <a:lnTo>
                      <a:pt x="188" y="39"/>
                    </a:lnTo>
                    <a:lnTo>
                      <a:pt x="188" y="39"/>
                    </a:lnTo>
                    <a:lnTo>
                      <a:pt x="186" y="39"/>
                    </a:lnTo>
                    <a:lnTo>
                      <a:pt x="186" y="39"/>
                    </a:lnTo>
                    <a:lnTo>
                      <a:pt x="186" y="39"/>
                    </a:lnTo>
                    <a:lnTo>
                      <a:pt x="186" y="39"/>
                    </a:lnTo>
                    <a:lnTo>
                      <a:pt x="183" y="37"/>
                    </a:lnTo>
                    <a:lnTo>
                      <a:pt x="183" y="37"/>
                    </a:lnTo>
                    <a:lnTo>
                      <a:pt x="183" y="37"/>
                    </a:lnTo>
                    <a:lnTo>
                      <a:pt x="183" y="35"/>
                    </a:lnTo>
                    <a:lnTo>
                      <a:pt x="181" y="35"/>
                    </a:lnTo>
                    <a:lnTo>
                      <a:pt x="181" y="35"/>
                    </a:lnTo>
                    <a:lnTo>
                      <a:pt x="181" y="32"/>
                    </a:lnTo>
                    <a:lnTo>
                      <a:pt x="181" y="32"/>
                    </a:lnTo>
                    <a:lnTo>
                      <a:pt x="179" y="30"/>
                    </a:lnTo>
                    <a:lnTo>
                      <a:pt x="179" y="30"/>
                    </a:lnTo>
                    <a:lnTo>
                      <a:pt x="179" y="30"/>
                    </a:lnTo>
                    <a:lnTo>
                      <a:pt x="176" y="28"/>
                    </a:lnTo>
                    <a:lnTo>
                      <a:pt x="176" y="25"/>
                    </a:lnTo>
                    <a:lnTo>
                      <a:pt x="176" y="25"/>
                    </a:lnTo>
                    <a:lnTo>
                      <a:pt x="176" y="23"/>
                    </a:lnTo>
                    <a:lnTo>
                      <a:pt x="176" y="23"/>
                    </a:lnTo>
                    <a:lnTo>
                      <a:pt x="174" y="21"/>
                    </a:lnTo>
                    <a:lnTo>
                      <a:pt x="174" y="21"/>
                    </a:lnTo>
                    <a:lnTo>
                      <a:pt x="174" y="18"/>
                    </a:lnTo>
                    <a:lnTo>
                      <a:pt x="174" y="18"/>
                    </a:lnTo>
                    <a:lnTo>
                      <a:pt x="174" y="16"/>
                    </a:lnTo>
                    <a:lnTo>
                      <a:pt x="174" y="16"/>
                    </a:lnTo>
                    <a:lnTo>
                      <a:pt x="174" y="14"/>
                    </a:lnTo>
                    <a:lnTo>
                      <a:pt x="172" y="14"/>
                    </a:lnTo>
                    <a:lnTo>
                      <a:pt x="172" y="11"/>
                    </a:lnTo>
                    <a:lnTo>
                      <a:pt x="172" y="11"/>
                    </a:lnTo>
                    <a:lnTo>
                      <a:pt x="172" y="9"/>
                    </a:lnTo>
                    <a:lnTo>
                      <a:pt x="172" y="9"/>
                    </a:lnTo>
                    <a:lnTo>
                      <a:pt x="172" y="7"/>
                    </a:lnTo>
                    <a:lnTo>
                      <a:pt x="172" y="7"/>
                    </a:lnTo>
                    <a:lnTo>
                      <a:pt x="172" y="4"/>
                    </a:lnTo>
                    <a:lnTo>
                      <a:pt x="172" y="4"/>
                    </a:lnTo>
                    <a:lnTo>
                      <a:pt x="172" y="4"/>
                    </a:lnTo>
                    <a:lnTo>
                      <a:pt x="172" y="2"/>
                    </a:lnTo>
                    <a:lnTo>
                      <a:pt x="174" y="2"/>
                    </a:lnTo>
                    <a:lnTo>
                      <a:pt x="174" y="2"/>
                    </a:lnTo>
                    <a:lnTo>
                      <a:pt x="174" y="2"/>
                    </a:lnTo>
                    <a:lnTo>
                      <a:pt x="174" y="0"/>
                    </a:lnTo>
                    <a:lnTo>
                      <a:pt x="174" y="0"/>
                    </a:lnTo>
                    <a:lnTo>
                      <a:pt x="174" y="0"/>
                    </a:lnTo>
                    <a:lnTo>
                      <a:pt x="174" y="0"/>
                    </a:lnTo>
                    <a:lnTo>
                      <a:pt x="3" y="60"/>
                    </a:lnTo>
                    <a:close/>
                  </a:path>
                </a:pathLst>
              </a:custGeom>
              <a:solidFill>
                <a:srgbClr val="808080"/>
              </a:solidFill>
              <a:ln w="0">
                <a:solidFill>
                  <a:srgbClr val="FFFFFF"/>
                </a:solidFill>
                <a:prstDash val="solid"/>
                <a:round/>
                <a:headEnd/>
                <a:tailEnd/>
              </a:ln>
            </p:spPr>
            <p:txBody>
              <a:bodyPr/>
              <a:lstStyle/>
              <a:p>
                <a:endParaRPr lang="en-US"/>
              </a:p>
            </p:txBody>
          </p:sp>
          <p:sp>
            <p:nvSpPr>
              <p:cNvPr id="54" name="Freeform 62">
                <a:extLst>
                  <a:ext uri="{FF2B5EF4-FFF2-40B4-BE49-F238E27FC236}">
                    <a16:creationId xmlns:a16="http://schemas.microsoft.com/office/drawing/2014/main" id="{497B1794-5B48-2CE0-E319-DD39A8374081}"/>
                  </a:ext>
                </a:extLst>
              </p:cNvPr>
              <p:cNvSpPr>
                <a:spLocks/>
              </p:cNvSpPr>
              <p:nvPr/>
            </p:nvSpPr>
            <p:spPr bwMode="auto">
              <a:xfrm>
                <a:off x="2867" y="2051"/>
                <a:ext cx="92" cy="151"/>
              </a:xfrm>
              <a:custGeom>
                <a:avLst/>
                <a:gdLst>
                  <a:gd name="T0" fmla="*/ 92 w 92"/>
                  <a:gd name="T1" fmla="*/ 17 h 151"/>
                  <a:gd name="T2" fmla="*/ 92 w 92"/>
                  <a:gd name="T3" fmla="*/ 14 h 151"/>
                  <a:gd name="T4" fmla="*/ 90 w 92"/>
                  <a:gd name="T5" fmla="*/ 14 h 151"/>
                  <a:gd name="T6" fmla="*/ 90 w 92"/>
                  <a:gd name="T7" fmla="*/ 14 h 151"/>
                  <a:gd name="T8" fmla="*/ 90 w 92"/>
                  <a:gd name="T9" fmla="*/ 12 h 151"/>
                  <a:gd name="T10" fmla="*/ 88 w 92"/>
                  <a:gd name="T11" fmla="*/ 12 h 151"/>
                  <a:gd name="T12" fmla="*/ 88 w 92"/>
                  <a:gd name="T13" fmla="*/ 10 h 151"/>
                  <a:gd name="T14" fmla="*/ 85 w 92"/>
                  <a:gd name="T15" fmla="*/ 10 h 151"/>
                  <a:gd name="T16" fmla="*/ 83 w 92"/>
                  <a:gd name="T17" fmla="*/ 7 h 151"/>
                  <a:gd name="T18" fmla="*/ 81 w 92"/>
                  <a:gd name="T19" fmla="*/ 5 h 151"/>
                  <a:gd name="T20" fmla="*/ 78 w 92"/>
                  <a:gd name="T21" fmla="*/ 5 h 151"/>
                  <a:gd name="T22" fmla="*/ 76 w 92"/>
                  <a:gd name="T23" fmla="*/ 5 h 151"/>
                  <a:gd name="T24" fmla="*/ 74 w 92"/>
                  <a:gd name="T25" fmla="*/ 3 h 151"/>
                  <a:gd name="T26" fmla="*/ 71 w 92"/>
                  <a:gd name="T27" fmla="*/ 3 h 151"/>
                  <a:gd name="T28" fmla="*/ 69 w 92"/>
                  <a:gd name="T29" fmla="*/ 0 h 151"/>
                  <a:gd name="T30" fmla="*/ 67 w 92"/>
                  <a:gd name="T31" fmla="*/ 0 h 151"/>
                  <a:gd name="T32" fmla="*/ 64 w 92"/>
                  <a:gd name="T33" fmla="*/ 0 h 151"/>
                  <a:gd name="T34" fmla="*/ 62 w 92"/>
                  <a:gd name="T35" fmla="*/ 0 h 151"/>
                  <a:gd name="T36" fmla="*/ 60 w 92"/>
                  <a:gd name="T37" fmla="*/ 0 h 151"/>
                  <a:gd name="T38" fmla="*/ 58 w 92"/>
                  <a:gd name="T39" fmla="*/ 0 h 151"/>
                  <a:gd name="T40" fmla="*/ 55 w 92"/>
                  <a:gd name="T41" fmla="*/ 0 h 151"/>
                  <a:gd name="T42" fmla="*/ 55 w 92"/>
                  <a:gd name="T43" fmla="*/ 0 h 151"/>
                  <a:gd name="T44" fmla="*/ 53 w 92"/>
                  <a:gd name="T45" fmla="*/ 0 h 151"/>
                  <a:gd name="T46" fmla="*/ 53 w 92"/>
                  <a:gd name="T47" fmla="*/ 0 h 151"/>
                  <a:gd name="T48" fmla="*/ 53 w 92"/>
                  <a:gd name="T49" fmla="*/ 3 h 151"/>
                  <a:gd name="T50" fmla="*/ 0 w 92"/>
                  <a:gd name="T51" fmla="*/ 135 h 151"/>
                  <a:gd name="T52" fmla="*/ 0 w 92"/>
                  <a:gd name="T53" fmla="*/ 135 h 151"/>
                  <a:gd name="T54" fmla="*/ 2 w 92"/>
                  <a:gd name="T55" fmla="*/ 135 h 151"/>
                  <a:gd name="T56" fmla="*/ 2 w 92"/>
                  <a:gd name="T57" fmla="*/ 135 h 151"/>
                  <a:gd name="T58" fmla="*/ 4 w 92"/>
                  <a:gd name="T59" fmla="*/ 135 h 151"/>
                  <a:gd name="T60" fmla="*/ 7 w 92"/>
                  <a:gd name="T61" fmla="*/ 135 h 151"/>
                  <a:gd name="T62" fmla="*/ 9 w 92"/>
                  <a:gd name="T63" fmla="*/ 135 h 151"/>
                  <a:gd name="T64" fmla="*/ 9 w 92"/>
                  <a:gd name="T65" fmla="*/ 135 h 151"/>
                  <a:gd name="T66" fmla="*/ 11 w 92"/>
                  <a:gd name="T67" fmla="*/ 135 h 151"/>
                  <a:gd name="T68" fmla="*/ 14 w 92"/>
                  <a:gd name="T69" fmla="*/ 135 h 151"/>
                  <a:gd name="T70" fmla="*/ 18 w 92"/>
                  <a:gd name="T71" fmla="*/ 137 h 151"/>
                  <a:gd name="T72" fmla="*/ 20 w 92"/>
                  <a:gd name="T73" fmla="*/ 137 h 151"/>
                  <a:gd name="T74" fmla="*/ 23 w 92"/>
                  <a:gd name="T75" fmla="*/ 139 h 151"/>
                  <a:gd name="T76" fmla="*/ 25 w 92"/>
                  <a:gd name="T77" fmla="*/ 139 h 151"/>
                  <a:gd name="T78" fmla="*/ 27 w 92"/>
                  <a:gd name="T79" fmla="*/ 139 h 151"/>
                  <a:gd name="T80" fmla="*/ 30 w 92"/>
                  <a:gd name="T81" fmla="*/ 142 h 151"/>
                  <a:gd name="T82" fmla="*/ 32 w 92"/>
                  <a:gd name="T83" fmla="*/ 142 h 151"/>
                  <a:gd name="T84" fmla="*/ 32 w 92"/>
                  <a:gd name="T85" fmla="*/ 144 h 151"/>
                  <a:gd name="T86" fmla="*/ 34 w 92"/>
                  <a:gd name="T87" fmla="*/ 146 h 151"/>
                  <a:gd name="T88" fmla="*/ 37 w 92"/>
                  <a:gd name="T89" fmla="*/ 146 h 151"/>
                  <a:gd name="T90" fmla="*/ 37 w 92"/>
                  <a:gd name="T91" fmla="*/ 149 h 151"/>
                  <a:gd name="T92" fmla="*/ 39 w 92"/>
                  <a:gd name="T93" fmla="*/ 149 h 151"/>
                  <a:gd name="T94" fmla="*/ 39 w 92"/>
                  <a:gd name="T95" fmla="*/ 149 h 151"/>
                  <a:gd name="T96" fmla="*/ 39 w 92"/>
                  <a:gd name="T97" fmla="*/ 151 h 151"/>
                  <a:gd name="T98" fmla="*/ 39 w 92"/>
                  <a:gd name="T99"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2" h="151">
                    <a:moveTo>
                      <a:pt x="92" y="17"/>
                    </a:moveTo>
                    <a:lnTo>
                      <a:pt x="92" y="17"/>
                    </a:lnTo>
                    <a:lnTo>
                      <a:pt x="92" y="17"/>
                    </a:lnTo>
                    <a:lnTo>
                      <a:pt x="92" y="14"/>
                    </a:lnTo>
                    <a:lnTo>
                      <a:pt x="92" y="14"/>
                    </a:lnTo>
                    <a:lnTo>
                      <a:pt x="90" y="14"/>
                    </a:lnTo>
                    <a:lnTo>
                      <a:pt x="90" y="14"/>
                    </a:lnTo>
                    <a:lnTo>
                      <a:pt x="90" y="14"/>
                    </a:lnTo>
                    <a:lnTo>
                      <a:pt x="90" y="12"/>
                    </a:lnTo>
                    <a:lnTo>
                      <a:pt x="90" y="12"/>
                    </a:lnTo>
                    <a:lnTo>
                      <a:pt x="90" y="12"/>
                    </a:lnTo>
                    <a:lnTo>
                      <a:pt x="88" y="12"/>
                    </a:lnTo>
                    <a:lnTo>
                      <a:pt x="88" y="10"/>
                    </a:lnTo>
                    <a:lnTo>
                      <a:pt x="88" y="10"/>
                    </a:lnTo>
                    <a:lnTo>
                      <a:pt x="85" y="10"/>
                    </a:lnTo>
                    <a:lnTo>
                      <a:pt x="85" y="10"/>
                    </a:lnTo>
                    <a:lnTo>
                      <a:pt x="83" y="7"/>
                    </a:lnTo>
                    <a:lnTo>
                      <a:pt x="83" y="7"/>
                    </a:lnTo>
                    <a:lnTo>
                      <a:pt x="83" y="7"/>
                    </a:lnTo>
                    <a:lnTo>
                      <a:pt x="81" y="5"/>
                    </a:lnTo>
                    <a:lnTo>
                      <a:pt x="81" y="5"/>
                    </a:lnTo>
                    <a:lnTo>
                      <a:pt x="78" y="5"/>
                    </a:lnTo>
                    <a:lnTo>
                      <a:pt x="78" y="5"/>
                    </a:lnTo>
                    <a:lnTo>
                      <a:pt x="76" y="5"/>
                    </a:lnTo>
                    <a:lnTo>
                      <a:pt x="76" y="3"/>
                    </a:lnTo>
                    <a:lnTo>
                      <a:pt x="74" y="3"/>
                    </a:lnTo>
                    <a:lnTo>
                      <a:pt x="71" y="3"/>
                    </a:lnTo>
                    <a:lnTo>
                      <a:pt x="71" y="3"/>
                    </a:lnTo>
                    <a:lnTo>
                      <a:pt x="69" y="3"/>
                    </a:lnTo>
                    <a:lnTo>
                      <a:pt x="69" y="0"/>
                    </a:lnTo>
                    <a:lnTo>
                      <a:pt x="67" y="0"/>
                    </a:lnTo>
                    <a:lnTo>
                      <a:pt x="67" y="0"/>
                    </a:lnTo>
                    <a:lnTo>
                      <a:pt x="64" y="0"/>
                    </a:lnTo>
                    <a:lnTo>
                      <a:pt x="64" y="0"/>
                    </a:lnTo>
                    <a:lnTo>
                      <a:pt x="62" y="0"/>
                    </a:lnTo>
                    <a:lnTo>
                      <a:pt x="62" y="0"/>
                    </a:lnTo>
                    <a:lnTo>
                      <a:pt x="60" y="0"/>
                    </a:lnTo>
                    <a:lnTo>
                      <a:pt x="60" y="0"/>
                    </a:lnTo>
                    <a:lnTo>
                      <a:pt x="60" y="0"/>
                    </a:lnTo>
                    <a:lnTo>
                      <a:pt x="58" y="0"/>
                    </a:lnTo>
                    <a:lnTo>
                      <a:pt x="58" y="0"/>
                    </a:lnTo>
                    <a:lnTo>
                      <a:pt x="55" y="0"/>
                    </a:lnTo>
                    <a:lnTo>
                      <a:pt x="55" y="0"/>
                    </a:lnTo>
                    <a:lnTo>
                      <a:pt x="55" y="0"/>
                    </a:lnTo>
                    <a:lnTo>
                      <a:pt x="55" y="0"/>
                    </a:lnTo>
                    <a:lnTo>
                      <a:pt x="53" y="0"/>
                    </a:lnTo>
                    <a:lnTo>
                      <a:pt x="53" y="0"/>
                    </a:lnTo>
                    <a:lnTo>
                      <a:pt x="53" y="0"/>
                    </a:lnTo>
                    <a:lnTo>
                      <a:pt x="53" y="0"/>
                    </a:lnTo>
                    <a:lnTo>
                      <a:pt x="53" y="3"/>
                    </a:lnTo>
                    <a:lnTo>
                      <a:pt x="0" y="137"/>
                    </a:lnTo>
                    <a:lnTo>
                      <a:pt x="0" y="135"/>
                    </a:lnTo>
                    <a:lnTo>
                      <a:pt x="0" y="135"/>
                    </a:lnTo>
                    <a:lnTo>
                      <a:pt x="0" y="135"/>
                    </a:lnTo>
                    <a:lnTo>
                      <a:pt x="2" y="135"/>
                    </a:lnTo>
                    <a:lnTo>
                      <a:pt x="2" y="135"/>
                    </a:lnTo>
                    <a:lnTo>
                      <a:pt x="2" y="135"/>
                    </a:lnTo>
                    <a:lnTo>
                      <a:pt x="2" y="135"/>
                    </a:lnTo>
                    <a:lnTo>
                      <a:pt x="4" y="135"/>
                    </a:lnTo>
                    <a:lnTo>
                      <a:pt x="4" y="135"/>
                    </a:lnTo>
                    <a:lnTo>
                      <a:pt x="4" y="135"/>
                    </a:lnTo>
                    <a:lnTo>
                      <a:pt x="7" y="135"/>
                    </a:lnTo>
                    <a:lnTo>
                      <a:pt x="7" y="135"/>
                    </a:lnTo>
                    <a:lnTo>
                      <a:pt x="9" y="135"/>
                    </a:lnTo>
                    <a:lnTo>
                      <a:pt x="9" y="135"/>
                    </a:lnTo>
                    <a:lnTo>
                      <a:pt x="9" y="135"/>
                    </a:lnTo>
                    <a:lnTo>
                      <a:pt x="11" y="135"/>
                    </a:lnTo>
                    <a:lnTo>
                      <a:pt x="11" y="135"/>
                    </a:lnTo>
                    <a:lnTo>
                      <a:pt x="14" y="135"/>
                    </a:lnTo>
                    <a:lnTo>
                      <a:pt x="14" y="135"/>
                    </a:lnTo>
                    <a:lnTo>
                      <a:pt x="16" y="137"/>
                    </a:lnTo>
                    <a:lnTo>
                      <a:pt x="18" y="137"/>
                    </a:lnTo>
                    <a:lnTo>
                      <a:pt x="18" y="137"/>
                    </a:lnTo>
                    <a:lnTo>
                      <a:pt x="20" y="137"/>
                    </a:lnTo>
                    <a:lnTo>
                      <a:pt x="20" y="137"/>
                    </a:lnTo>
                    <a:lnTo>
                      <a:pt x="23" y="139"/>
                    </a:lnTo>
                    <a:lnTo>
                      <a:pt x="23" y="139"/>
                    </a:lnTo>
                    <a:lnTo>
                      <a:pt x="25" y="139"/>
                    </a:lnTo>
                    <a:lnTo>
                      <a:pt x="25" y="139"/>
                    </a:lnTo>
                    <a:lnTo>
                      <a:pt x="27" y="139"/>
                    </a:lnTo>
                    <a:lnTo>
                      <a:pt x="27" y="142"/>
                    </a:lnTo>
                    <a:lnTo>
                      <a:pt x="30" y="142"/>
                    </a:lnTo>
                    <a:lnTo>
                      <a:pt x="30" y="142"/>
                    </a:lnTo>
                    <a:lnTo>
                      <a:pt x="32" y="142"/>
                    </a:lnTo>
                    <a:lnTo>
                      <a:pt x="32" y="144"/>
                    </a:lnTo>
                    <a:lnTo>
                      <a:pt x="32" y="144"/>
                    </a:lnTo>
                    <a:lnTo>
                      <a:pt x="34" y="144"/>
                    </a:lnTo>
                    <a:lnTo>
                      <a:pt x="34" y="146"/>
                    </a:lnTo>
                    <a:lnTo>
                      <a:pt x="34" y="146"/>
                    </a:lnTo>
                    <a:lnTo>
                      <a:pt x="37" y="146"/>
                    </a:lnTo>
                    <a:lnTo>
                      <a:pt x="37" y="146"/>
                    </a:lnTo>
                    <a:lnTo>
                      <a:pt x="37" y="149"/>
                    </a:lnTo>
                    <a:lnTo>
                      <a:pt x="37" y="149"/>
                    </a:lnTo>
                    <a:lnTo>
                      <a:pt x="39" y="149"/>
                    </a:lnTo>
                    <a:lnTo>
                      <a:pt x="39" y="149"/>
                    </a:lnTo>
                    <a:lnTo>
                      <a:pt x="39" y="149"/>
                    </a:lnTo>
                    <a:lnTo>
                      <a:pt x="39" y="151"/>
                    </a:lnTo>
                    <a:lnTo>
                      <a:pt x="39" y="151"/>
                    </a:lnTo>
                    <a:lnTo>
                      <a:pt x="39" y="151"/>
                    </a:lnTo>
                    <a:lnTo>
                      <a:pt x="39" y="151"/>
                    </a:lnTo>
                    <a:lnTo>
                      <a:pt x="92" y="17"/>
                    </a:lnTo>
                    <a:close/>
                  </a:path>
                </a:pathLst>
              </a:custGeom>
              <a:solidFill>
                <a:srgbClr val="808080"/>
              </a:solidFill>
              <a:ln w="0">
                <a:solidFill>
                  <a:srgbClr val="FFFFFF"/>
                </a:solidFill>
                <a:prstDash val="solid"/>
                <a:round/>
                <a:headEnd/>
                <a:tailEnd/>
              </a:ln>
            </p:spPr>
            <p:txBody>
              <a:bodyPr/>
              <a:lstStyle/>
              <a:p>
                <a:endParaRPr lang="en-US"/>
              </a:p>
            </p:txBody>
          </p:sp>
          <p:sp>
            <p:nvSpPr>
              <p:cNvPr id="55" name="Oval 63">
                <a:extLst>
                  <a:ext uri="{FF2B5EF4-FFF2-40B4-BE49-F238E27FC236}">
                    <a16:creationId xmlns:a16="http://schemas.microsoft.com/office/drawing/2014/main" id="{9E76DAC6-D2BD-B015-5124-D2F505F21A9D}"/>
                  </a:ext>
                </a:extLst>
              </p:cNvPr>
              <p:cNvSpPr>
                <a:spLocks noChangeArrowheads="1"/>
              </p:cNvSpPr>
              <p:nvPr/>
            </p:nvSpPr>
            <p:spPr bwMode="auto">
              <a:xfrm>
                <a:off x="2813" y="2186"/>
                <a:ext cx="109" cy="109"/>
              </a:xfrm>
              <a:prstGeom prst="ellipse">
                <a:avLst/>
              </a:prstGeom>
              <a:solidFill>
                <a:srgbClr val="FF0000"/>
              </a:solidFill>
              <a:ln w="1270">
                <a:solidFill>
                  <a:srgbClr val="FF0000"/>
                </a:solidFill>
                <a:round/>
                <a:headEnd/>
                <a:tailEnd/>
              </a:ln>
            </p:spPr>
            <p:txBody>
              <a:bodyPr/>
              <a:lstStyle/>
              <a:p>
                <a:endParaRPr lang="en-US"/>
              </a:p>
            </p:txBody>
          </p:sp>
          <p:sp>
            <p:nvSpPr>
              <p:cNvPr id="56" name="Oval 64">
                <a:extLst>
                  <a:ext uri="{FF2B5EF4-FFF2-40B4-BE49-F238E27FC236}">
                    <a16:creationId xmlns:a16="http://schemas.microsoft.com/office/drawing/2014/main" id="{C8407EB5-0036-6FA8-4FCC-2606888AD607}"/>
                  </a:ext>
                </a:extLst>
              </p:cNvPr>
              <p:cNvSpPr>
                <a:spLocks noChangeArrowheads="1"/>
              </p:cNvSpPr>
              <p:nvPr/>
            </p:nvSpPr>
            <p:spPr bwMode="auto">
              <a:xfrm>
                <a:off x="3173" y="1841"/>
                <a:ext cx="132" cy="132"/>
              </a:xfrm>
              <a:prstGeom prst="ellipse">
                <a:avLst/>
              </a:prstGeom>
              <a:solidFill>
                <a:srgbClr val="000000"/>
              </a:solidFill>
              <a:ln w="0">
                <a:solidFill>
                  <a:srgbClr val="000000"/>
                </a:solidFill>
                <a:round/>
                <a:headEnd/>
                <a:tailEnd/>
              </a:ln>
            </p:spPr>
            <p:txBody>
              <a:bodyPr/>
              <a:lstStyle/>
              <a:p>
                <a:endParaRPr lang="en-US"/>
              </a:p>
            </p:txBody>
          </p:sp>
          <p:sp>
            <p:nvSpPr>
              <p:cNvPr id="57" name="Oval 65">
                <a:extLst>
                  <a:ext uri="{FF2B5EF4-FFF2-40B4-BE49-F238E27FC236}">
                    <a16:creationId xmlns:a16="http://schemas.microsoft.com/office/drawing/2014/main" id="{8AB15FEC-B7A8-E804-38DB-F2C7238DEE90}"/>
                  </a:ext>
                </a:extLst>
              </p:cNvPr>
              <p:cNvSpPr>
                <a:spLocks noChangeArrowheads="1"/>
              </p:cNvSpPr>
              <p:nvPr/>
            </p:nvSpPr>
            <p:spPr bwMode="auto">
              <a:xfrm>
                <a:off x="2433" y="2702"/>
                <a:ext cx="118" cy="119"/>
              </a:xfrm>
              <a:prstGeom prst="ellipse">
                <a:avLst/>
              </a:prstGeom>
              <a:solidFill>
                <a:srgbClr val="0000FF"/>
              </a:solidFill>
              <a:ln w="1270">
                <a:solidFill>
                  <a:srgbClr val="0000FF"/>
                </a:solidFill>
                <a:round/>
                <a:headEnd/>
                <a:tailEnd/>
              </a:ln>
            </p:spPr>
            <p:txBody>
              <a:bodyPr/>
              <a:lstStyle/>
              <a:p>
                <a:endParaRPr lang="en-US"/>
              </a:p>
            </p:txBody>
          </p:sp>
          <p:sp>
            <p:nvSpPr>
              <p:cNvPr id="58" name="Freeform 66">
                <a:extLst>
                  <a:ext uri="{FF2B5EF4-FFF2-40B4-BE49-F238E27FC236}">
                    <a16:creationId xmlns:a16="http://schemas.microsoft.com/office/drawing/2014/main" id="{9B15201A-C301-45AC-EE24-66A139EF13DF}"/>
                  </a:ext>
                </a:extLst>
              </p:cNvPr>
              <p:cNvSpPr>
                <a:spLocks/>
              </p:cNvSpPr>
              <p:nvPr/>
            </p:nvSpPr>
            <p:spPr bwMode="auto">
              <a:xfrm>
                <a:off x="2292" y="2758"/>
                <a:ext cx="164" cy="86"/>
              </a:xfrm>
              <a:custGeom>
                <a:avLst/>
                <a:gdLst>
                  <a:gd name="T0" fmla="*/ 160 w 164"/>
                  <a:gd name="T1" fmla="*/ 39 h 86"/>
                  <a:gd name="T2" fmla="*/ 160 w 164"/>
                  <a:gd name="T3" fmla="*/ 39 h 86"/>
                  <a:gd name="T4" fmla="*/ 162 w 164"/>
                  <a:gd name="T5" fmla="*/ 37 h 86"/>
                  <a:gd name="T6" fmla="*/ 162 w 164"/>
                  <a:gd name="T7" fmla="*/ 37 h 86"/>
                  <a:gd name="T8" fmla="*/ 162 w 164"/>
                  <a:gd name="T9" fmla="*/ 35 h 86"/>
                  <a:gd name="T10" fmla="*/ 164 w 164"/>
                  <a:gd name="T11" fmla="*/ 32 h 86"/>
                  <a:gd name="T12" fmla="*/ 164 w 164"/>
                  <a:gd name="T13" fmla="*/ 32 h 86"/>
                  <a:gd name="T14" fmla="*/ 164 w 164"/>
                  <a:gd name="T15" fmla="*/ 30 h 86"/>
                  <a:gd name="T16" fmla="*/ 164 w 164"/>
                  <a:gd name="T17" fmla="*/ 28 h 86"/>
                  <a:gd name="T18" fmla="*/ 164 w 164"/>
                  <a:gd name="T19" fmla="*/ 23 h 86"/>
                  <a:gd name="T20" fmla="*/ 162 w 164"/>
                  <a:gd name="T21" fmla="*/ 21 h 86"/>
                  <a:gd name="T22" fmla="*/ 162 w 164"/>
                  <a:gd name="T23" fmla="*/ 19 h 86"/>
                  <a:gd name="T24" fmla="*/ 162 w 164"/>
                  <a:gd name="T25" fmla="*/ 16 h 86"/>
                  <a:gd name="T26" fmla="*/ 160 w 164"/>
                  <a:gd name="T27" fmla="*/ 14 h 86"/>
                  <a:gd name="T28" fmla="*/ 160 w 164"/>
                  <a:gd name="T29" fmla="*/ 12 h 86"/>
                  <a:gd name="T30" fmla="*/ 157 w 164"/>
                  <a:gd name="T31" fmla="*/ 9 h 86"/>
                  <a:gd name="T32" fmla="*/ 157 w 164"/>
                  <a:gd name="T33" fmla="*/ 7 h 86"/>
                  <a:gd name="T34" fmla="*/ 155 w 164"/>
                  <a:gd name="T35" fmla="*/ 5 h 86"/>
                  <a:gd name="T36" fmla="*/ 155 w 164"/>
                  <a:gd name="T37" fmla="*/ 2 h 86"/>
                  <a:gd name="T38" fmla="*/ 153 w 164"/>
                  <a:gd name="T39" fmla="*/ 2 h 86"/>
                  <a:gd name="T40" fmla="*/ 153 w 164"/>
                  <a:gd name="T41" fmla="*/ 0 h 86"/>
                  <a:gd name="T42" fmla="*/ 150 w 164"/>
                  <a:gd name="T43" fmla="*/ 0 h 86"/>
                  <a:gd name="T44" fmla="*/ 148 w 164"/>
                  <a:gd name="T45" fmla="*/ 0 h 86"/>
                  <a:gd name="T46" fmla="*/ 148 w 164"/>
                  <a:gd name="T47" fmla="*/ 0 h 86"/>
                  <a:gd name="T48" fmla="*/ 146 w 164"/>
                  <a:gd name="T49" fmla="*/ 0 h 86"/>
                  <a:gd name="T50" fmla="*/ 0 w 164"/>
                  <a:gd name="T51" fmla="*/ 44 h 86"/>
                  <a:gd name="T52" fmla="*/ 2 w 164"/>
                  <a:gd name="T53" fmla="*/ 44 h 86"/>
                  <a:gd name="T54" fmla="*/ 2 w 164"/>
                  <a:gd name="T55" fmla="*/ 44 h 86"/>
                  <a:gd name="T56" fmla="*/ 4 w 164"/>
                  <a:gd name="T57" fmla="*/ 46 h 86"/>
                  <a:gd name="T58" fmla="*/ 4 w 164"/>
                  <a:gd name="T59" fmla="*/ 46 h 86"/>
                  <a:gd name="T60" fmla="*/ 7 w 164"/>
                  <a:gd name="T61" fmla="*/ 49 h 86"/>
                  <a:gd name="T62" fmla="*/ 7 w 164"/>
                  <a:gd name="T63" fmla="*/ 49 h 86"/>
                  <a:gd name="T64" fmla="*/ 9 w 164"/>
                  <a:gd name="T65" fmla="*/ 51 h 86"/>
                  <a:gd name="T66" fmla="*/ 11 w 164"/>
                  <a:gd name="T67" fmla="*/ 53 h 86"/>
                  <a:gd name="T68" fmla="*/ 11 w 164"/>
                  <a:gd name="T69" fmla="*/ 56 h 86"/>
                  <a:gd name="T70" fmla="*/ 14 w 164"/>
                  <a:gd name="T71" fmla="*/ 58 h 86"/>
                  <a:gd name="T72" fmla="*/ 14 w 164"/>
                  <a:gd name="T73" fmla="*/ 60 h 86"/>
                  <a:gd name="T74" fmla="*/ 14 w 164"/>
                  <a:gd name="T75" fmla="*/ 63 h 86"/>
                  <a:gd name="T76" fmla="*/ 16 w 164"/>
                  <a:gd name="T77" fmla="*/ 65 h 86"/>
                  <a:gd name="T78" fmla="*/ 16 w 164"/>
                  <a:gd name="T79" fmla="*/ 69 h 86"/>
                  <a:gd name="T80" fmla="*/ 16 w 164"/>
                  <a:gd name="T81" fmla="*/ 72 h 86"/>
                  <a:gd name="T82" fmla="*/ 16 w 164"/>
                  <a:gd name="T83" fmla="*/ 74 h 86"/>
                  <a:gd name="T84" fmla="*/ 16 w 164"/>
                  <a:gd name="T85" fmla="*/ 76 h 86"/>
                  <a:gd name="T86" fmla="*/ 16 w 164"/>
                  <a:gd name="T87" fmla="*/ 79 h 86"/>
                  <a:gd name="T88" fmla="*/ 16 w 164"/>
                  <a:gd name="T89" fmla="*/ 81 h 86"/>
                  <a:gd name="T90" fmla="*/ 16 w 164"/>
                  <a:gd name="T91" fmla="*/ 81 h 86"/>
                  <a:gd name="T92" fmla="*/ 14 w 164"/>
                  <a:gd name="T93" fmla="*/ 83 h 86"/>
                  <a:gd name="T94" fmla="*/ 14 w 164"/>
                  <a:gd name="T95" fmla="*/ 83 h 86"/>
                  <a:gd name="T96" fmla="*/ 14 w 164"/>
                  <a:gd name="T97" fmla="*/ 86 h 86"/>
                  <a:gd name="T98" fmla="*/ 11 w 164"/>
                  <a:gd name="T9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86">
                    <a:moveTo>
                      <a:pt x="160" y="39"/>
                    </a:moveTo>
                    <a:lnTo>
                      <a:pt x="160" y="39"/>
                    </a:lnTo>
                    <a:lnTo>
                      <a:pt x="160" y="39"/>
                    </a:lnTo>
                    <a:lnTo>
                      <a:pt x="160" y="39"/>
                    </a:lnTo>
                    <a:lnTo>
                      <a:pt x="162" y="39"/>
                    </a:lnTo>
                    <a:lnTo>
                      <a:pt x="162" y="37"/>
                    </a:lnTo>
                    <a:lnTo>
                      <a:pt x="162" y="37"/>
                    </a:lnTo>
                    <a:lnTo>
                      <a:pt x="162" y="37"/>
                    </a:lnTo>
                    <a:lnTo>
                      <a:pt x="162" y="37"/>
                    </a:lnTo>
                    <a:lnTo>
                      <a:pt x="162" y="35"/>
                    </a:lnTo>
                    <a:lnTo>
                      <a:pt x="164" y="35"/>
                    </a:lnTo>
                    <a:lnTo>
                      <a:pt x="164" y="32"/>
                    </a:lnTo>
                    <a:lnTo>
                      <a:pt x="164" y="32"/>
                    </a:lnTo>
                    <a:lnTo>
                      <a:pt x="164" y="32"/>
                    </a:lnTo>
                    <a:lnTo>
                      <a:pt x="164" y="30"/>
                    </a:lnTo>
                    <a:lnTo>
                      <a:pt x="164" y="30"/>
                    </a:lnTo>
                    <a:lnTo>
                      <a:pt x="164" y="28"/>
                    </a:lnTo>
                    <a:lnTo>
                      <a:pt x="164" y="28"/>
                    </a:lnTo>
                    <a:lnTo>
                      <a:pt x="164" y="25"/>
                    </a:lnTo>
                    <a:lnTo>
                      <a:pt x="164" y="23"/>
                    </a:lnTo>
                    <a:lnTo>
                      <a:pt x="162" y="23"/>
                    </a:lnTo>
                    <a:lnTo>
                      <a:pt x="162" y="21"/>
                    </a:lnTo>
                    <a:lnTo>
                      <a:pt x="162" y="21"/>
                    </a:lnTo>
                    <a:lnTo>
                      <a:pt x="162" y="19"/>
                    </a:lnTo>
                    <a:lnTo>
                      <a:pt x="162" y="19"/>
                    </a:lnTo>
                    <a:lnTo>
                      <a:pt x="162" y="16"/>
                    </a:lnTo>
                    <a:lnTo>
                      <a:pt x="162" y="14"/>
                    </a:lnTo>
                    <a:lnTo>
                      <a:pt x="160" y="14"/>
                    </a:lnTo>
                    <a:lnTo>
                      <a:pt x="160" y="12"/>
                    </a:lnTo>
                    <a:lnTo>
                      <a:pt x="160" y="12"/>
                    </a:lnTo>
                    <a:lnTo>
                      <a:pt x="160" y="9"/>
                    </a:lnTo>
                    <a:lnTo>
                      <a:pt x="157" y="9"/>
                    </a:lnTo>
                    <a:lnTo>
                      <a:pt x="157" y="7"/>
                    </a:lnTo>
                    <a:lnTo>
                      <a:pt x="157" y="7"/>
                    </a:lnTo>
                    <a:lnTo>
                      <a:pt x="157" y="5"/>
                    </a:lnTo>
                    <a:lnTo>
                      <a:pt x="155" y="5"/>
                    </a:lnTo>
                    <a:lnTo>
                      <a:pt x="155" y="5"/>
                    </a:lnTo>
                    <a:lnTo>
                      <a:pt x="155" y="2"/>
                    </a:lnTo>
                    <a:lnTo>
                      <a:pt x="153" y="2"/>
                    </a:lnTo>
                    <a:lnTo>
                      <a:pt x="153" y="2"/>
                    </a:lnTo>
                    <a:lnTo>
                      <a:pt x="153" y="0"/>
                    </a:lnTo>
                    <a:lnTo>
                      <a:pt x="153" y="0"/>
                    </a:lnTo>
                    <a:lnTo>
                      <a:pt x="150" y="0"/>
                    </a:lnTo>
                    <a:lnTo>
                      <a:pt x="150" y="0"/>
                    </a:lnTo>
                    <a:lnTo>
                      <a:pt x="150" y="0"/>
                    </a:lnTo>
                    <a:lnTo>
                      <a:pt x="148" y="0"/>
                    </a:lnTo>
                    <a:lnTo>
                      <a:pt x="148" y="0"/>
                    </a:lnTo>
                    <a:lnTo>
                      <a:pt x="148" y="0"/>
                    </a:lnTo>
                    <a:lnTo>
                      <a:pt x="148" y="0"/>
                    </a:lnTo>
                    <a:lnTo>
                      <a:pt x="146" y="0"/>
                    </a:lnTo>
                    <a:lnTo>
                      <a:pt x="0" y="44"/>
                    </a:lnTo>
                    <a:lnTo>
                      <a:pt x="0" y="44"/>
                    </a:lnTo>
                    <a:lnTo>
                      <a:pt x="0" y="44"/>
                    </a:lnTo>
                    <a:lnTo>
                      <a:pt x="2" y="44"/>
                    </a:lnTo>
                    <a:lnTo>
                      <a:pt x="2" y="44"/>
                    </a:lnTo>
                    <a:lnTo>
                      <a:pt x="2" y="44"/>
                    </a:lnTo>
                    <a:lnTo>
                      <a:pt x="2" y="44"/>
                    </a:lnTo>
                    <a:lnTo>
                      <a:pt x="4" y="46"/>
                    </a:lnTo>
                    <a:lnTo>
                      <a:pt x="4" y="46"/>
                    </a:lnTo>
                    <a:lnTo>
                      <a:pt x="4" y="46"/>
                    </a:lnTo>
                    <a:lnTo>
                      <a:pt x="7" y="46"/>
                    </a:lnTo>
                    <a:lnTo>
                      <a:pt x="7" y="49"/>
                    </a:lnTo>
                    <a:lnTo>
                      <a:pt x="7" y="49"/>
                    </a:lnTo>
                    <a:lnTo>
                      <a:pt x="7" y="49"/>
                    </a:lnTo>
                    <a:lnTo>
                      <a:pt x="9" y="51"/>
                    </a:lnTo>
                    <a:lnTo>
                      <a:pt x="9" y="51"/>
                    </a:lnTo>
                    <a:lnTo>
                      <a:pt x="9" y="53"/>
                    </a:lnTo>
                    <a:lnTo>
                      <a:pt x="11" y="53"/>
                    </a:lnTo>
                    <a:lnTo>
                      <a:pt x="11" y="53"/>
                    </a:lnTo>
                    <a:lnTo>
                      <a:pt x="11" y="56"/>
                    </a:lnTo>
                    <a:lnTo>
                      <a:pt x="11" y="56"/>
                    </a:lnTo>
                    <a:lnTo>
                      <a:pt x="14" y="58"/>
                    </a:lnTo>
                    <a:lnTo>
                      <a:pt x="14" y="60"/>
                    </a:lnTo>
                    <a:lnTo>
                      <a:pt x="14" y="60"/>
                    </a:lnTo>
                    <a:lnTo>
                      <a:pt x="14" y="63"/>
                    </a:lnTo>
                    <a:lnTo>
                      <a:pt x="14" y="63"/>
                    </a:lnTo>
                    <a:lnTo>
                      <a:pt x="14" y="65"/>
                    </a:lnTo>
                    <a:lnTo>
                      <a:pt x="16" y="65"/>
                    </a:lnTo>
                    <a:lnTo>
                      <a:pt x="16" y="67"/>
                    </a:lnTo>
                    <a:lnTo>
                      <a:pt x="16" y="69"/>
                    </a:lnTo>
                    <a:lnTo>
                      <a:pt x="16" y="69"/>
                    </a:lnTo>
                    <a:lnTo>
                      <a:pt x="16" y="72"/>
                    </a:lnTo>
                    <a:lnTo>
                      <a:pt x="16" y="72"/>
                    </a:lnTo>
                    <a:lnTo>
                      <a:pt x="16" y="74"/>
                    </a:lnTo>
                    <a:lnTo>
                      <a:pt x="16" y="74"/>
                    </a:lnTo>
                    <a:lnTo>
                      <a:pt x="16" y="76"/>
                    </a:lnTo>
                    <a:lnTo>
                      <a:pt x="16" y="76"/>
                    </a:lnTo>
                    <a:lnTo>
                      <a:pt x="16" y="79"/>
                    </a:lnTo>
                    <a:lnTo>
                      <a:pt x="16" y="79"/>
                    </a:lnTo>
                    <a:lnTo>
                      <a:pt x="16" y="81"/>
                    </a:lnTo>
                    <a:lnTo>
                      <a:pt x="16" y="81"/>
                    </a:lnTo>
                    <a:lnTo>
                      <a:pt x="16" y="81"/>
                    </a:lnTo>
                    <a:lnTo>
                      <a:pt x="16" y="83"/>
                    </a:lnTo>
                    <a:lnTo>
                      <a:pt x="14" y="83"/>
                    </a:lnTo>
                    <a:lnTo>
                      <a:pt x="14" y="83"/>
                    </a:lnTo>
                    <a:lnTo>
                      <a:pt x="14" y="83"/>
                    </a:lnTo>
                    <a:lnTo>
                      <a:pt x="14" y="86"/>
                    </a:lnTo>
                    <a:lnTo>
                      <a:pt x="14" y="86"/>
                    </a:lnTo>
                    <a:lnTo>
                      <a:pt x="11" y="86"/>
                    </a:lnTo>
                    <a:lnTo>
                      <a:pt x="11" y="86"/>
                    </a:lnTo>
                    <a:lnTo>
                      <a:pt x="160" y="39"/>
                    </a:lnTo>
                    <a:close/>
                  </a:path>
                </a:pathLst>
              </a:custGeom>
              <a:solidFill>
                <a:srgbClr val="808080"/>
              </a:solidFill>
              <a:ln w="0">
                <a:solidFill>
                  <a:srgbClr val="FFFFFF"/>
                </a:solidFill>
                <a:prstDash val="solid"/>
                <a:round/>
                <a:headEnd/>
                <a:tailEnd/>
              </a:ln>
            </p:spPr>
            <p:txBody>
              <a:bodyPr/>
              <a:lstStyle/>
              <a:p>
                <a:endParaRPr lang="en-US"/>
              </a:p>
            </p:txBody>
          </p:sp>
          <p:sp>
            <p:nvSpPr>
              <p:cNvPr id="59" name="Freeform 67">
                <a:extLst>
                  <a:ext uri="{FF2B5EF4-FFF2-40B4-BE49-F238E27FC236}">
                    <a16:creationId xmlns:a16="http://schemas.microsoft.com/office/drawing/2014/main" id="{9410E2E1-53D1-BDF9-A5C0-BDBA5D84D8C3}"/>
                  </a:ext>
                </a:extLst>
              </p:cNvPr>
              <p:cNvSpPr>
                <a:spLocks/>
              </p:cNvSpPr>
              <p:nvPr/>
            </p:nvSpPr>
            <p:spPr bwMode="auto">
              <a:xfrm>
                <a:off x="2524" y="2781"/>
                <a:ext cx="155" cy="139"/>
              </a:xfrm>
              <a:custGeom>
                <a:avLst/>
                <a:gdLst>
                  <a:gd name="T0" fmla="*/ 25 w 155"/>
                  <a:gd name="T1" fmla="*/ 0 h 139"/>
                  <a:gd name="T2" fmla="*/ 25 w 155"/>
                  <a:gd name="T3" fmla="*/ 0 h 139"/>
                  <a:gd name="T4" fmla="*/ 25 w 155"/>
                  <a:gd name="T5" fmla="*/ 0 h 139"/>
                  <a:gd name="T6" fmla="*/ 23 w 155"/>
                  <a:gd name="T7" fmla="*/ 0 h 139"/>
                  <a:gd name="T8" fmla="*/ 23 w 155"/>
                  <a:gd name="T9" fmla="*/ 2 h 139"/>
                  <a:gd name="T10" fmla="*/ 20 w 155"/>
                  <a:gd name="T11" fmla="*/ 2 h 139"/>
                  <a:gd name="T12" fmla="*/ 20 w 155"/>
                  <a:gd name="T13" fmla="*/ 5 h 139"/>
                  <a:gd name="T14" fmla="*/ 18 w 155"/>
                  <a:gd name="T15" fmla="*/ 7 h 139"/>
                  <a:gd name="T16" fmla="*/ 16 w 155"/>
                  <a:gd name="T17" fmla="*/ 7 h 139"/>
                  <a:gd name="T18" fmla="*/ 16 w 155"/>
                  <a:gd name="T19" fmla="*/ 9 h 139"/>
                  <a:gd name="T20" fmla="*/ 13 w 155"/>
                  <a:gd name="T21" fmla="*/ 12 h 139"/>
                  <a:gd name="T22" fmla="*/ 11 w 155"/>
                  <a:gd name="T23" fmla="*/ 14 h 139"/>
                  <a:gd name="T24" fmla="*/ 9 w 155"/>
                  <a:gd name="T25" fmla="*/ 16 h 139"/>
                  <a:gd name="T26" fmla="*/ 9 w 155"/>
                  <a:gd name="T27" fmla="*/ 19 h 139"/>
                  <a:gd name="T28" fmla="*/ 7 w 155"/>
                  <a:gd name="T29" fmla="*/ 21 h 139"/>
                  <a:gd name="T30" fmla="*/ 4 w 155"/>
                  <a:gd name="T31" fmla="*/ 23 h 139"/>
                  <a:gd name="T32" fmla="*/ 4 w 155"/>
                  <a:gd name="T33" fmla="*/ 23 h 139"/>
                  <a:gd name="T34" fmla="*/ 2 w 155"/>
                  <a:gd name="T35" fmla="*/ 26 h 139"/>
                  <a:gd name="T36" fmla="*/ 2 w 155"/>
                  <a:gd name="T37" fmla="*/ 28 h 139"/>
                  <a:gd name="T38" fmla="*/ 0 w 155"/>
                  <a:gd name="T39" fmla="*/ 30 h 139"/>
                  <a:gd name="T40" fmla="*/ 0 w 155"/>
                  <a:gd name="T41" fmla="*/ 30 h 139"/>
                  <a:gd name="T42" fmla="*/ 0 w 155"/>
                  <a:gd name="T43" fmla="*/ 33 h 139"/>
                  <a:gd name="T44" fmla="*/ 0 w 155"/>
                  <a:gd name="T45" fmla="*/ 33 h 139"/>
                  <a:gd name="T46" fmla="*/ 0 w 155"/>
                  <a:gd name="T47" fmla="*/ 33 h 139"/>
                  <a:gd name="T48" fmla="*/ 0 w 155"/>
                  <a:gd name="T49" fmla="*/ 33 h 139"/>
                  <a:gd name="T50" fmla="*/ 129 w 155"/>
                  <a:gd name="T51" fmla="*/ 137 h 139"/>
                  <a:gd name="T52" fmla="*/ 129 w 155"/>
                  <a:gd name="T53" fmla="*/ 137 h 139"/>
                  <a:gd name="T54" fmla="*/ 129 w 155"/>
                  <a:gd name="T55" fmla="*/ 137 h 139"/>
                  <a:gd name="T56" fmla="*/ 129 w 155"/>
                  <a:gd name="T57" fmla="*/ 137 h 139"/>
                  <a:gd name="T58" fmla="*/ 129 w 155"/>
                  <a:gd name="T59" fmla="*/ 135 h 139"/>
                  <a:gd name="T60" fmla="*/ 132 w 155"/>
                  <a:gd name="T61" fmla="*/ 135 h 139"/>
                  <a:gd name="T62" fmla="*/ 132 w 155"/>
                  <a:gd name="T63" fmla="*/ 132 h 139"/>
                  <a:gd name="T64" fmla="*/ 134 w 155"/>
                  <a:gd name="T65" fmla="*/ 130 h 139"/>
                  <a:gd name="T66" fmla="*/ 134 w 155"/>
                  <a:gd name="T67" fmla="*/ 128 h 139"/>
                  <a:gd name="T68" fmla="*/ 136 w 155"/>
                  <a:gd name="T69" fmla="*/ 125 h 139"/>
                  <a:gd name="T70" fmla="*/ 139 w 155"/>
                  <a:gd name="T71" fmla="*/ 125 h 139"/>
                  <a:gd name="T72" fmla="*/ 139 w 155"/>
                  <a:gd name="T73" fmla="*/ 123 h 139"/>
                  <a:gd name="T74" fmla="*/ 141 w 155"/>
                  <a:gd name="T75" fmla="*/ 121 h 139"/>
                  <a:gd name="T76" fmla="*/ 143 w 155"/>
                  <a:gd name="T77" fmla="*/ 118 h 139"/>
                  <a:gd name="T78" fmla="*/ 146 w 155"/>
                  <a:gd name="T79" fmla="*/ 116 h 139"/>
                  <a:gd name="T80" fmla="*/ 146 w 155"/>
                  <a:gd name="T81" fmla="*/ 114 h 139"/>
                  <a:gd name="T82" fmla="*/ 148 w 155"/>
                  <a:gd name="T83" fmla="*/ 111 h 139"/>
                  <a:gd name="T84" fmla="*/ 150 w 155"/>
                  <a:gd name="T85" fmla="*/ 111 h 139"/>
                  <a:gd name="T86" fmla="*/ 150 w 155"/>
                  <a:gd name="T87" fmla="*/ 109 h 139"/>
                  <a:gd name="T88" fmla="*/ 153 w 155"/>
                  <a:gd name="T89" fmla="*/ 107 h 139"/>
                  <a:gd name="T90" fmla="*/ 153 w 155"/>
                  <a:gd name="T91" fmla="*/ 107 h 139"/>
                  <a:gd name="T92" fmla="*/ 155 w 155"/>
                  <a:gd name="T93" fmla="*/ 107 h 139"/>
                  <a:gd name="T94" fmla="*/ 155 w 155"/>
                  <a:gd name="T95" fmla="*/ 104 h 139"/>
                  <a:gd name="T96" fmla="*/ 155 w 155"/>
                  <a:gd name="T97" fmla="*/ 104 h 139"/>
                  <a:gd name="T98" fmla="*/ 155 w 155"/>
                  <a:gd name="T9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5" h="139">
                    <a:moveTo>
                      <a:pt x="25" y="0"/>
                    </a:moveTo>
                    <a:lnTo>
                      <a:pt x="25" y="0"/>
                    </a:lnTo>
                    <a:lnTo>
                      <a:pt x="25" y="0"/>
                    </a:lnTo>
                    <a:lnTo>
                      <a:pt x="25" y="0"/>
                    </a:lnTo>
                    <a:lnTo>
                      <a:pt x="25" y="0"/>
                    </a:lnTo>
                    <a:lnTo>
                      <a:pt x="25" y="0"/>
                    </a:lnTo>
                    <a:lnTo>
                      <a:pt x="23" y="0"/>
                    </a:lnTo>
                    <a:lnTo>
                      <a:pt x="23" y="0"/>
                    </a:lnTo>
                    <a:lnTo>
                      <a:pt x="23" y="2"/>
                    </a:lnTo>
                    <a:lnTo>
                      <a:pt x="23" y="2"/>
                    </a:lnTo>
                    <a:lnTo>
                      <a:pt x="23" y="2"/>
                    </a:lnTo>
                    <a:lnTo>
                      <a:pt x="20" y="2"/>
                    </a:lnTo>
                    <a:lnTo>
                      <a:pt x="20" y="5"/>
                    </a:lnTo>
                    <a:lnTo>
                      <a:pt x="20" y="5"/>
                    </a:lnTo>
                    <a:lnTo>
                      <a:pt x="18" y="5"/>
                    </a:lnTo>
                    <a:lnTo>
                      <a:pt x="18" y="7"/>
                    </a:lnTo>
                    <a:lnTo>
                      <a:pt x="18" y="7"/>
                    </a:lnTo>
                    <a:lnTo>
                      <a:pt x="16" y="7"/>
                    </a:lnTo>
                    <a:lnTo>
                      <a:pt x="16" y="9"/>
                    </a:lnTo>
                    <a:lnTo>
                      <a:pt x="16" y="9"/>
                    </a:lnTo>
                    <a:lnTo>
                      <a:pt x="13" y="12"/>
                    </a:lnTo>
                    <a:lnTo>
                      <a:pt x="13" y="12"/>
                    </a:lnTo>
                    <a:lnTo>
                      <a:pt x="13" y="12"/>
                    </a:lnTo>
                    <a:lnTo>
                      <a:pt x="11" y="14"/>
                    </a:lnTo>
                    <a:lnTo>
                      <a:pt x="11" y="14"/>
                    </a:lnTo>
                    <a:lnTo>
                      <a:pt x="9" y="16"/>
                    </a:lnTo>
                    <a:lnTo>
                      <a:pt x="9" y="16"/>
                    </a:lnTo>
                    <a:lnTo>
                      <a:pt x="9" y="19"/>
                    </a:lnTo>
                    <a:lnTo>
                      <a:pt x="7" y="19"/>
                    </a:lnTo>
                    <a:lnTo>
                      <a:pt x="7" y="21"/>
                    </a:lnTo>
                    <a:lnTo>
                      <a:pt x="7" y="21"/>
                    </a:lnTo>
                    <a:lnTo>
                      <a:pt x="4" y="23"/>
                    </a:lnTo>
                    <a:lnTo>
                      <a:pt x="4" y="23"/>
                    </a:lnTo>
                    <a:lnTo>
                      <a:pt x="4" y="23"/>
                    </a:lnTo>
                    <a:lnTo>
                      <a:pt x="2" y="26"/>
                    </a:lnTo>
                    <a:lnTo>
                      <a:pt x="2" y="26"/>
                    </a:lnTo>
                    <a:lnTo>
                      <a:pt x="2" y="28"/>
                    </a:lnTo>
                    <a:lnTo>
                      <a:pt x="2" y="28"/>
                    </a:lnTo>
                    <a:lnTo>
                      <a:pt x="2" y="28"/>
                    </a:lnTo>
                    <a:lnTo>
                      <a:pt x="0" y="30"/>
                    </a:lnTo>
                    <a:lnTo>
                      <a:pt x="0" y="30"/>
                    </a:lnTo>
                    <a:lnTo>
                      <a:pt x="0" y="30"/>
                    </a:lnTo>
                    <a:lnTo>
                      <a:pt x="0" y="30"/>
                    </a:lnTo>
                    <a:lnTo>
                      <a:pt x="0" y="33"/>
                    </a:lnTo>
                    <a:lnTo>
                      <a:pt x="0" y="33"/>
                    </a:lnTo>
                    <a:lnTo>
                      <a:pt x="0" y="33"/>
                    </a:lnTo>
                    <a:lnTo>
                      <a:pt x="0" y="33"/>
                    </a:lnTo>
                    <a:lnTo>
                      <a:pt x="0" y="33"/>
                    </a:lnTo>
                    <a:lnTo>
                      <a:pt x="0" y="33"/>
                    </a:lnTo>
                    <a:lnTo>
                      <a:pt x="0" y="33"/>
                    </a:lnTo>
                    <a:lnTo>
                      <a:pt x="129" y="139"/>
                    </a:lnTo>
                    <a:lnTo>
                      <a:pt x="129" y="137"/>
                    </a:lnTo>
                    <a:lnTo>
                      <a:pt x="129" y="137"/>
                    </a:lnTo>
                    <a:lnTo>
                      <a:pt x="129" y="137"/>
                    </a:lnTo>
                    <a:lnTo>
                      <a:pt x="129" y="137"/>
                    </a:lnTo>
                    <a:lnTo>
                      <a:pt x="129" y="137"/>
                    </a:lnTo>
                    <a:lnTo>
                      <a:pt x="129" y="137"/>
                    </a:lnTo>
                    <a:lnTo>
                      <a:pt x="129" y="137"/>
                    </a:lnTo>
                    <a:lnTo>
                      <a:pt x="129" y="135"/>
                    </a:lnTo>
                    <a:lnTo>
                      <a:pt x="129" y="135"/>
                    </a:lnTo>
                    <a:lnTo>
                      <a:pt x="132" y="135"/>
                    </a:lnTo>
                    <a:lnTo>
                      <a:pt x="132" y="135"/>
                    </a:lnTo>
                    <a:lnTo>
                      <a:pt x="132" y="132"/>
                    </a:lnTo>
                    <a:lnTo>
                      <a:pt x="132" y="132"/>
                    </a:lnTo>
                    <a:lnTo>
                      <a:pt x="132" y="132"/>
                    </a:lnTo>
                    <a:lnTo>
                      <a:pt x="134" y="130"/>
                    </a:lnTo>
                    <a:lnTo>
                      <a:pt x="134" y="130"/>
                    </a:lnTo>
                    <a:lnTo>
                      <a:pt x="134" y="128"/>
                    </a:lnTo>
                    <a:lnTo>
                      <a:pt x="136" y="128"/>
                    </a:lnTo>
                    <a:lnTo>
                      <a:pt x="136" y="125"/>
                    </a:lnTo>
                    <a:lnTo>
                      <a:pt x="136" y="125"/>
                    </a:lnTo>
                    <a:lnTo>
                      <a:pt x="139" y="125"/>
                    </a:lnTo>
                    <a:lnTo>
                      <a:pt x="139" y="123"/>
                    </a:lnTo>
                    <a:lnTo>
                      <a:pt x="139" y="123"/>
                    </a:lnTo>
                    <a:lnTo>
                      <a:pt x="141" y="121"/>
                    </a:lnTo>
                    <a:lnTo>
                      <a:pt x="141" y="121"/>
                    </a:lnTo>
                    <a:lnTo>
                      <a:pt x="141" y="118"/>
                    </a:lnTo>
                    <a:lnTo>
                      <a:pt x="143" y="118"/>
                    </a:lnTo>
                    <a:lnTo>
                      <a:pt x="143" y="116"/>
                    </a:lnTo>
                    <a:lnTo>
                      <a:pt x="146" y="116"/>
                    </a:lnTo>
                    <a:lnTo>
                      <a:pt x="146" y="114"/>
                    </a:lnTo>
                    <a:lnTo>
                      <a:pt x="146" y="114"/>
                    </a:lnTo>
                    <a:lnTo>
                      <a:pt x="148" y="114"/>
                    </a:lnTo>
                    <a:lnTo>
                      <a:pt x="148" y="111"/>
                    </a:lnTo>
                    <a:lnTo>
                      <a:pt x="148" y="111"/>
                    </a:lnTo>
                    <a:lnTo>
                      <a:pt x="150" y="111"/>
                    </a:lnTo>
                    <a:lnTo>
                      <a:pt x="150" y="109"/>
                    </a:lnTo>
                    <a:lnTo>
                      <a:pt x="150" y="109"/>
                    </a:lnTo>
                    <a:lnTo>
                      <a:pt x="150" y="109"/>
                    </a:lnTo>
                    <a:lnTo>
                      <a:pt x="153" y="107"/>
                    </a:lnTo>
                    <a:lnTo>
                      <a:pt x="153" y="107"/>
                    </a:lnTo>
                    <a:lnTo>
                      <a:pt x="153" y="107"/>
                    </a:lnTo>
                    <a:lnTo>
                      <a:pt x="153" y="107"/>
                    </a:lnTo>
                    <a:lnTo>
                      <a:pt x="155" y="107"/>
                    </a:lnTo>
                    <a:lnTo>
                      <a:pt x="155" y="104"/>
                    </a:lnTo>
                    <a:lnTo>
                      <a:pt x="155" y="104"/>
                    </a:lnTo>
                    <a:lnTo>
                      <a:pt x="155" y="104"/>
                    </a:lnTo>
                    <a:lnTo>
                      <a:pt x="155" y="104"/>
                    </a:lnTo>
                    <a:lnTo>
                      <a:pt x="155" y="104"/>
                    </a:lnTo>
                    <a:lnTo>
                      <a:pt x="155" y="104"/>
                    </a:lnTo>
                    <a:lnTo>
                      <a:pt x="25" y="0"/>
                    </a:lnTo>
                    <a:close/>
                  </a:path>
                </a:pathLst>
              </a:custGeom>
              <a:solidFill>
                <a:srgbClr val="808080"/>
              </a:solidFill>
              <a:ln w="0">
                <a:solidFill>
                  <a:srgbClr val="FFFFFF"/>
                </a:solidFill>
                <a:prstDash val="solid"/>
                <a:round/>
                <a:headEnd/>
                <a:tailEnd/>
              </a:ln>
            </p:spPr>
            <p:txBody>
              <a:bodyPr/>
              <a:lstStyle/>
              <a:p>
                <a:endParaRPr lang="en-US"/>
              </a:p>
            </p:txBody>
          </p:sp>
          <p:sp>
            <p:nvSpPr>
              <p:cNvPr id="60" name="Oval 68">
                <a:extLst>
                  <a:ext uri="{FF2B5EF4-FFF2-40B4-BE49-F238E27FC236}">
                    <a16:creationId xmlns:a16="http://schemas.microsoft.com/office/drawing/2014/main" id="{A0E6786B-D52B-859D-F197-39A938CF4769}"/>
                  </a:ext>
                </a:extLst>
              </p:cNvPr>
              <p:cNvSpPr>
                <a:spLocks noChangeArrowheads="1"/>
              </p:cNvSpPr>
              <p:nvPr/>
            </p:nvSpPr>
            <p:spPr bwMode="auto">
              <a:xfrm>
                <a:off x="2174" y="1822"/>
                <a:ext cx="132" cy="132"/>
              </a:xfrm>
              <a:prstGeom prst="ellipse">
                <a:avLst/>
              </a:prstGeom>
              <a:solidFill>
                <a:srgbClr val="000000"/>
              </a:solidFill>
              <a:ln w="0">
                <a:solidFill>
                  <a:srgbClr val="000000"/>
                </a:solidFill>
                <a:round/>
                <a:headEnd/>
                <a:tailEnd/>
              </a:ln>
            </p:spPr>
            <p:txBody>
              <a:bodyPr/>
              <a:lstStyle/>
              <a:p>
                <a:endParaRPr lang="en-US"/>
              </a:p>
            </p:txBody>
          </p:sp>
          <p:sp>
            <p:nvSpPr>
              <p:cNvPr id="61" name="Freeform 69">
                <a:extLst>
                  <a:ext uri="{FF2B5EF4-FFF2-40B4-BE49-F238E27FC236}">
                    <a16:creationId xmlns:a16="http://schemas.microsoft.com/office/drawing/2014/main" id="{4FD57022-3EEE-B4A3-A649-B0815E6E35FA}"/>
                  </a:ext>
                </a:extLst>
              </p:cNvPr>
              <p:cNvSpPr>
                <a:spLocks/>
              </p:cNvSpPr>
              <p:nvPr/>
            </p:nvSpPr>
            <p:spPr bwMode="auto">
              <a:xfrm>
                <a:off x="2234" y="1943"/>
                <a:ext cx="79" cy="159"/>
              </a:xfrm>
              <a:custGeom>
                <a:avLst/>
                <a:gdLst>
                  <a:gd name="T0" fmla="*/ 42 w 79"/>
                  <a:gd name="T1" fmla="*/ 2 h 159"/>
                  <a:gd name="T2" fmla="*/ 42 w 79"/>
                  <a:gd name="T3" fmla="*/ 0 h 159"/>
                  <a:gd name="T4" fmla="*/ 39 w 79"/>
                  <a:gd name="T5" fmla="*/ 0 h 159"/>
                  <a:gd name="T6" fmla="*/ 39 w 79"/>
                  <a:gd name="T7" fmla="*/ 0 h 159"/>
                  <a:gd name="T8" fmla="*/ 37 w 79"/>
                  <a:gd name="T9" fmla="*/ 0 h 159"/>
                  <a:gd name="T10" fmla="*/ 37 w 79"/>
                  <a:gd name="T11" fmla="*/ 0 h 159"/>
                  <a:gd name="T12" fmla="*/ 35 w 79"/>
                  <a:gd name="T13" fmla="*/ 0 h 159"/>
                  <a:gd name="T14" fmla="*/ 32 w 79"/>
                  <a:gd name="T15" fmla="*/ 0 h 159"/>
                  <a:gd name="T16" fmla="*/ 30 w 79"/>
                  <a:gd name="T17" fmla="*/ 0 h 159"/>
                  <a:gd name="T18" fmla="*/ 28 w 79"/>
                  <a:gd name="T19" fmla="*/ 2 h 159"/>
                  <a:gd name="T20" fmla="*/ 25 w 79"/>
                  <a:gd name="T21" fmla="*/ 2 h 159"/>
                  <a:gd name="T22" fmla="*/ 23 w 79"/>
                  <a:gd name="T23" fmla="*/ 2 h 159"/>
                  <a:gd name="T24" fmla="*/ 18 w 79"/>
                  <a:gd name="T25" fmla="*/ 2 h 159"/>
                  <a:gd name="T26" fmla="*/ 16 w 79"/>
                  <a:gd name="T27" fmla="*/ 4 h 159"/>
                  <a:gd name="T28" fmla="*/ 14 w 79"/>
                  <a:gd name="T29" fmla="*/ 4 h 159"/>
                  <a:gd name="T30" fmla="*/ 11 w 79"/>
                  <a:gd name="T31" fmla="*/ 4 h 159"/>
                  <a:gd name="T32" fmla="*/ 9 w 79"/>
                  <a:gd name="T33" fmla="*/ 7 h 159"/>
                  <a:gd name="T34" fmla="*/ 7 w 79"/>
                  <a:gd name="T35" fmla="*/ 7 h 159"/>
                  <a:gd name="T36" fmla="*/ 4 w 79"/>
                  <a:gd name="T37" fmla="*/ 7 h 159"/>
                  <a:gd name="T38" fmla="*/ 4 w 79"/>
                  <a:gd name="T39" fmla="*/ 9 h 159"/>
                  <a:gd name="T40" fmla="*/ 2 w 79"/>
                  <a:gd name="T41" fmla="*/ 9 h 159"/>
                  <a:gd name="T42" fmla="*/ 2 w 79"/>
                  <a:gd name="T43" fmla="*/ 9 h 159"/>
                  <a:gd name="T44" fmla="*/ 0 w 79"/>
                  <a:gd name="T45" fmla="*/ 11 h 159"/>
                  <a:gd name="T46" fmla="*/ 0 w 79"/>
                  <a:gd name="T47" fmla="*/ 11 h 159"/>
                  <a:gd name="T48" fmla="*/ 0 w 79"/>
                  <a:gd name="T49" fmla="*/ 11 h 159"/>
                  <a:gd name="T50" fmla="*/ 37 w 79"/>
                  <a:gd name="T51" fmla="*/ 159 h 159"/>
                  <a:gd name="T52" fmla="*/ 37 w 79"/>
                  <a:gd name="T53" fmla="*/ 159 h 159"/>
                  <a:gd name="T54" fmla="*/ 37 w 79"/>
                  <a:gd name="T55" fmla="*/ 159 h 159"/>
                  <a:gd name="T56" fmla="*/ 39 w 79"/>
                  <a:gd name="T57" fmla="*/ 157 h 159"/>
                  <a:gd name="T58" fmla="*/ 39 w 79"/>
                  <a:gd name="T59" fmla="*/ 157 h 159"/>
                  <a:gd name="T60" fmla="*/ 42 w 79"/>
                  <a:gd name="T61" fmla="*/ 157 h 159"/>
                  <a:gd name="T62" fmla="*/ 44 w 79"/>
                  <a:gd name="T63" fmla="*/ 155 h 159"/>
                  <a:gd name="T64" fmla="*/ 46 w 79"/>
                  <a:gd name="T65" fmla="*/ 155 h 159"/>
                  <a:gd name="T66" fmla="*/ 49 w 79"/>
                  <a:gd name="T67" fmla="*/ 155 h 159"/>
                  <a:gd name="T68" fmla="*/ 51 w 79"/>
                  <a:gd name="T69" fmla="*/ 152 h 159"/>
                  <a:gd name="T70" fmla="*/ 53 w 79"/>
                  <a:gd name="T71" fmla="*/ 152 h 159"/>
                  <a:gd name="T72" fmla="*/ 55 w 79"/>
                  <a:gd name="T73" fmla="*/ 152 h 159"/>
                  <a:gd name="T74" fmla="*/ 58 w 79"/>
                  <a:gd name="T75" fmla="*/ 152 h 159"/>
                  <a:gd name="T76" fmla="*/ 60 w 79"/>
                  <a:gd name="T77" fmla="*/ 150 h 159"/>
                  <a:gd name="T78" fmla="*/ 62 w 79"/>
                  <a:gd name="T79" fmla="*/ 150 h 159"/>
                  <a:gd name="T80" fmla="*/ 65 w 79"/>
                  <a:gd name="T81" fmla="*/ 150 h 159"/>
                  <a:gd name="T82" fmla="*/ 67 w 79"/>
                  <a:gd name="T83" fmla="*/ 150 h 159"/>
                  <a:gd name="T84" fmla="*/ 69 w 79"/>
                  <a:gd name="T85" fmla="*/ 150 h 159"/>
                  <a:gd name="T86" fmla="*/ 72 w 79"/>
                  <a:gd name="T87" fmla="*/ 148 h 159"/>
                  <a:gd name="T88" fmla="*/ 74 w 79"/>
                  <a:gd name="T89" fmla="*/ 148 h 159"/>
                  <a:gd name="T90" fmla="*/ 76 w 79"/>
                  <a:gd name="T91" fmla="*/ 148 h 159"/>
                  <a:gd name="T92" fmla="*/ 76 w 79"/>
                  <a:gd name="T93" fmla="*/ 148 h 159"/>
                  <a:gd name="T94" fmla="*/ 76 w 79"/>
                  <a:gd name="T95" fmla="*/ 150 h 159"/>
                  <a:gd name="T96" fmla="*/ 79 w 79"/>
                  <a:gd name="T97" fmla="*/ 150 h 159"/>
                  <a:gd name="T98" fmla="*/ 79 w 79"/>
                  <a:gd name="T99" fmla="*/ 1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59">
                    <a:moveTo>
                      <a:pt x="42" y="2"/>
                    </a:moveTo>
                    <a:lnTo>
                      <a:pt x="42" y="2"/>
                    </a:lnTo>
                    <a:lnTo>
                      <a:pt x="42" y="0"/>
                    </a:lnTo>
                    <a:lnTo>
                      <a:pt x="42" y="0"/>
                    </a:lnTo>
                    <a:lnTo>
                      <a:pt x="42" y="0"/>
                    </a:lnTo>
                    <a:lnTo>
                      <a:pt x="39" y="0"/>
                    </a:lnTo>
                    <a:lnTo>
                      <a:pt x="39" y="0"/>
                    </a:lnTo>
                    <a:lnTo>
                      <a:pt x="39" y="0"/>
                    </a:lnTo>
                    <a:lnTo>
                      <a:pt x="39" y="0"/>
                    </a:lnTo>
                    <a:lnTo>
                      <a:pt x="37" y="0"/>
                    </a:lnTo>
                    <a:lnTo>
                      <a:pt x="37" y="0"/>
                    </a:lnTo>
                    <a:lnTo>
                      <a:pt x="37" y="0"/>
                    </a:lnTo>
                    <a:lnTo>
                      <a:pt x="35" y="0"/>
                    </a:lnTo>
                    <a:lnTo>
                      <a:pt x="35" y="0"/>
                    </a:lnTo>
                    <a:lnTo>
                      <a:pt x="32" y="0"/>
                    </a:lnTo>
                    <a:lnTo>
                      <a:pt x="32" y="0"/>
                    </a:lnTo>
                    <a:lnTo>
                      <a:pt x="30" y="0"/>
                    </a:lnTo>
                    <a:lnTo>
                      <a:pt x="30" y="0"/>
                    </a:lnTo>
                    <a:lnTo>
                      <a:pt x="28" y="2"/>
                    </a:lnTo>
                    <a:lnTo>
                      <a:pt x="28" y="2"/>
                    </a:lnTo>
                    <a:lnTo>
                      <a:pt x="25" y="2"/>
                    </a:lnTo>
                    <a:lnTo>
                      <a:pt x="25" y="2"/>
                    </a:lnTo>
                    <a:lnTo>
                      <a:pt x="23" y="2"/>
                    </a:lnTo>
                    <a:lnTo>
                      <a:pt x="23" y="2"/>
                    </a:lnTo>
                    <a:lnTo>
                      <a:pt x="21" y="2"/>
                    </a:lnTo>
                    <a:lnTo>
                      <a:pt x="18" y="2"/>
                    </a:lnTo>
                    <a:lnTo>
                      <a:pt x="18" y="4"/>
                    </a:lnTo>
                    <a:lnTo>
                      <a:pt x="16" y="4"/>
                    </a:lnTo>
                    <a:lnTo>
                      <a:pt x="16" y="4"/>
                    </a:lnTo>
                    <a:lnTo>
                      <a:pt x="14" y="4"/>
                    </a:lnTo>
                    <a:lnTo>
                      <a:pt x="14" y="4"/>
                    </a:lnTo>
                    <a:lnTo>
                      <a:pt x="11" y="4"/>
                    </a:lnTo>
                    <a:lnTo>
                      <a:pt x="11" y="7"/>
                    </a:lnTo>
                    <a:lnTo>
                      <a:pt x="9" y="7"/>
                    </a:lnTo>
                    <a:lnTo>
                      <a:pt x="9" y="7"/>
                    </a:lnTo>
                    <a:lnTo>
                      <a:pt x="7" y="7"/>
                    </a:lnTo>
                    <a:lnTo>
                      <a:pt x="7" y="7"/>
                    </a:lnTo>
                    <a:lnTo>
                      <a:pt x="4" y="7"/>
                    </a:lnTo>
                    <a:lnTo>
                      <a:pt x="4" y="9"/>
                    </a:lnTo>
                    <a:lnTo>
                      <a:pt x="4" y="9"/>
                    </a:lnTo>
                    <a:lnTo>
                      <a:pt x="2" y="9"/>
                    </a:lnTo>
                    <a:lnTo>
                      <a:pt x="2" y="9"/>
                    </a:lnTo>
                    <a:lnTo>
                      <a:pt x="2" y="9"/>
                    </a:lnTo>
                    <a:lnTo>
                      <a:pt x="2" y="9"/>
                    </a:lnTo>
                    <a:lnTo>
                      <a:pt x="2" y="9"/>
                    </a:lnTo>
                    <a:lnTo>
                      <a:pt x="0" y="11"/>
                    </a:lnTo>
                    <a:lnTo>
                      <a:pt x="0" y="11"/>
                    </a:lnTo>
                    <a:lnTo>
                      <a:pt x="0" y="11"/>
                    </a:lnTo>
                    <a:lnTo>
                      <a:pt x="0" y="11"/>
                    </a:lnTo>
                    <a:lnTo>
                      <a:pt x="0" y="11"/>
                    </a:lnTo>
                    <a:lnTo>
                      <a:pt x="37" y="159"/>
                    </a:lnTo>
                    <a:lnTo>
                      <a:pt x="37" y="159"/>
                    </a:lnTo>
                    <a:lnTo>
                      <a:pt x="37" y="159"/>
                    </a:lnTo>
                    <a:lnTo>
                      <a:pt x="37" y="159"/>
                    </a:lnTo>
                    <a:lnTo>
                      <a:pt x="37" y="159"/>
                    </a:lnTo>
                    <a:lnTo>
                      <a:pt x="37" y="159"/>
                    </a:lnTo>
                    <a:lnTo>
                      <a:pt x="39" y="159"/>
                    </a:lnTo>
                    <a:lnTo>
                      <a:pt x="39" y="157"/>
                    </a:lnTo>
                    <a:lnTo>
                      <a:pt x="39" y="157"/>
                    </a:lnTo>
                    <a:lnTo>
                      <a:pt x="39" y="157"/>
                    </a:lnTo>
                    <a:lnTo>
                      <a:pt x="42" y="157"/>
                    </a:lnTo>
                    <a:lnTo>
                      <a:pt x="42" y="157"/>
                    </a:lnTo>
                    <a:lnTo>
                      <a:pt x="42" y="157"/>
                    </a:lnTo>
                    <a:lnTo>
                      <a:pt x="44" y="155"/>
                    </a:lnTo>
                    <a:lnTo>
                      <a:pt x="44" y="155"/>
                    </a:lnTo>
                    <a:lnTo>
                      <a:pt x="46" y="155"/>
                    </a:lnTo>
                    <a:lnTo>
                      <a:pt x="46" y="155"/>
                    </a:lnTo>
                    <a:lnTo>
                      <a:pt x="49" y="155"/>
                    </a:lnTo>
                    <a:lnTo>
                      <a:pt x="49" y="155"/>
                    </a:lnTo>
                    <a:lnTo>
                      <a:pt x="51" y="152"/>
                    </a:lnTo>
                    <a:lnTo>
                      <a:pt x="51" y="152"/>
                    </a:lnTo>
                    <a:lnTo>
                      <a:pt x="53" y="152"/>
                    </a:lnTo>
                    <a:lnTo>
                      <a:pt x="53" y="152"/>
                    </a:lnTo>
                    <a:lnTo>
                      <a:pt x="55" y="152"/>
                    </a:lnTo>
                    <a:lnTo>
                      <a:pt x="55" y="152"/>
                    </a:lnTo>
                    <a:lnTo>
                      <a:pt x="58" y="152"/>
                    </a:lnTo>
                    <a:lnTo>
                      <a:pt x="58" y="150"/>
                    </a:lnTo>
                    <a:lnTo>
                      <a:pt x="60" y="150"/>
                    </a:lnTo>
                    <a:lnTo>
                      <a:pt x="62" y="150"/>
                    </a:lnTo>
                    <a:lnTo>
                      <a:pt x="62" y="150"/>
                    </a:lnTo>
                    <a:lnTo>
                      <a:pt x="65" y="150"/>
                    </a:lnTo>
                    <a:lnTo>
                      <a:pt x="65" y="150"/>
                    </a:lnTo>
                    <a:lnTo>
                      <a:pt x="67" y="150"/>
                    </a:lnTo>
                    <a:lnTo>
                      <a:pt x="67" y="150"/>
                    </a:lnTo>
                    <a:lnTo>
                      <a:pt x="69" y="150"/>
                    </a:lnTo>
                    <a:lnTo>
                      <a:pt x="69" y="150"/>
                    </a:lnTo>
                    <a:lnTo>
                      <a:pt x="72" y="150"/>
                    </a:lnTo>
                    <a:lnTo>
                      <a:pt x="72" y="148"/>
                    </a:lnTo>
                    <a:lnTo>
                      <a:pt x="74" y="148"/>
                    </a:lnTo>
                    <a:lnTo>
                      <a:pt x="74" y="148"/>
                    </a:lnTo>
                    <a:lnTo>
                      <a:pt x="74" y="148"/>
                    </a:lnTo>
                    <a:lnTo>
                      <a:pt x="76" y="148"/>
                    </a:lnTo>
                    <a:lnTo>
                      <a:pt x="76" y="148"/>
                    </a:lnTo>
                    <a:lnTo>
                      <a:pt x="76" y="148"/>
                    </a:lnTo>
                    <a:lnTo>
                      <a:pt x="76" y="148"/>
                    </a:lnTo>
                    <a:lnTo>
                      <a:pt x="76" y="150"/>
                    </a:lnTo>
                    <a:lnTo>
                      <a:pt x="79" y="150"/>
                    </a:lnTo>
                    <a:lnTo>
                      <a:pt x="79" y="150"/>
                    </a:lnTo>
                    <a:lnTo>
                      <a:pt x="79" y="150"/>
                    </a:lnTo>
                    <a:lnTo>
                      <a:pt x="79" y="150"/>
                    </a:lnTo>
                    <a:lnTo>
                      <a:pt x="42" y="2"/>
                    </a:lnTo>
                    <a:close/>
                  </a:path>
                </a:pathLst>
              </a:custGeom>
              <a:solidFill>
                <a:srgbClr val="808080"/>
              </a:solidFill>
              <a:ln w="0">
                <a:solidFill>
                  <a:srgbClr val="FFFFFF"/>
                </a:solidFill>
                <a:prstDash val="solid"/>
                <a:round/>
                <a:headEnd/>
                <a:tailEnd/>
              </a:ln>
            </p:spPr>
            <p:txBody>
              <a:bodyPr/>
              <a:lstStyle/>
              <a:p>
                <a:endParaRPr lang="en-US"/>
              </a:p>
            </p:txBody>
          </p:sp>
          <p:sp>
            <p:nvSpPr>
              <p:cNvPr id="62" name="Freeform 70">
                <a:extLst>
                  <a:ext uri="{FF2B5EF4-FFF2-40B4-BE49-F238E27FC236}">
                    <a16:creationId xmlns:a16="http://schemas.microsoft.com/office/drawing/2014/main" id="{C8790A1E-6E14-FC1A-ED30-316E134CD546}"/>
                  </a:ext>
                </a:extLst>
              </p:cNvPr>
              <p:cNvSpPr>
                <a:spLocks/>
              </p:cNvSpPr>
              <p:nvPr/>
            </p:nvSpPr>
            <p:spPr bwMode="auto">
              <a:xfrm>
                <a:off x="2104" y="1739"/>
                <a:ext cx="128" cy="136"/>
              </a:xfrm>
              <a:custGeom>
                <a:avLst/>
                <a:gdLst>
                  <a:gd name="T0" fmla="*/ 93 w 128"/>
                  <a:gd name="T1" fmla="*/ 134 h 136"/>
                  <a:gd name="T2" fmla="*/ 95 w 128"/>
                  <a:gd name="T3" fmla="*/ 134 h 136"/>
                  <a:gd name="T4" fmla="*/ 95 w 128"/>
                  <a:gd name="T5" fmla="*/ 136 h 136"/>
                  <a:gd name="T6" fmla="*/ 97 w 128"/>
                  <a:gd name="T7" fmla="*/ 136 h 136"/>
                  <a:gd name="T8" fmla="*/ 100 w 128"/>
                  <a:gd name="T9" fmla="*/ 136 h 136"/>
                  <a:gd name="T10" fmla="*/ 102 w 128"/>
                  <a:gd name="T11" fmla="*/ 136 h 136"/>
                  <a:gd name="T12" fmla="*/ 104 w 128"/>
                  <a:gd name="T13" fmla="*/ 136 h 136"/>
                  <a:gd name="T14" fmla="*/ 107 w 128"/>
                  <a:gd name="T15" fmla="*/ 136 h 136"/>
                  <a:gd name="T16" fmla="*/ 109 w 128"/>
                  <a:gd name="T17" fmla="*/ 136 h 136"/>
                  <a:gd name="T18" fmla="*/ 111 w 128"/>
                  <a:gd name="T19" fmla="*/ 134 h 136"/>
                  <a:gd name="T20" fmla="*/ 114 w 128"/>
                  <a:gd name="T21" fmla="*/ 134 h 136"/>
                  <a:gd name="T22" fmla="*/ 116 w 128"/>
                  <a:gd name="T23" fmla="*/ 132 h 136"/>
                  <a:gd name="T24" fmla="*/ 118 w 128"/>
                  <a:gd name="T25" fmla="*/ 129 h 136"/>
                  <a:gd name="T26" fmla="*/ 121 w 128"/>
                  <a:gd name="T27" fmla="*/ 127 h 136"/>
                  <a:gd name="T28" fmla="*/ 123 w 128"/>
                  <a:gd name="T29" fmla="*/ 125 h 136"/>
                  <a:gd name="T30" fmla="*/ 123 w 128"/>
                  <a:gd name="T31" fmla="*/ 122 h 136"/>
                  <a:gd name="T32" fmla="*/ 125 w 128"/>
                  <a:gd name="T33" fmla="*/ 122 h 136"/>
                  <a:gd name="T34" fmla="*/ 125 w 128"/>
                  <a:gd name="T35" fmla="*/ 120 h 136"/>
                  <a:gd name="T36" fmla="*/ 128 w 128"/>
                  <a:gd name="T37" fmla="*/ 118 h 136"/>
                  <a:gd name="T38" fmla="*/ 128 w 128"/>
                  <a:gd name="T39" fmla="*/ 116 h 136"/>
                  <a:gd name="T40" fmla="*/ 128 w 128"/>
                  <a:gd name="T41" fmla="*/ 113 h 136"/>
                  <a:gd name="T42" fmla="*/ 128 w 128"/>
                  <a:gd name="T43" fmla="*/ 111 h 136"/>
                  <a:gd name="T44" fmla="*/ 125 w 128"/>
                  <a:gd name="T45" fmla="*/ 109 h 136"/>
                  <a:gd name="T46" fmla="*/ 125 w 128"/>
                  <a:gd name="T47" fmla="*/ 106 h 136"/>
                  <a:gd name="T48" fmla="*/ 125 w 128"/>
                  <a:gd name="T49" fmla="*/ 104 h 136"/>
                  <a:gd name="T50" fmla="*/ 33 w 128"/>
                  <a:gd name="T51" fmla="*/ 0 h 136"/>
                  <a:gd name="T52" fmla="*/ 33 w 128"/>
                  <a:gd name="T53" fmla="*/ 2 h 136"/>
                  <a:gd name="T54" fmla="*/ 35 w 128"/>
                  <a:gd name="T55" fmla="*/ 4 h 136"/>
                  <a:gd name="T56" fmla="*/ 35 w 128"/>
                  <a:gd name="T57" fmla="*/ 4 h 136"/>
                  <a:gd name="T58" fmla="*/ 35 w 128"/>
                  <a:gd name="T59" fmla="*/ 7 h 136"/>
                  <a:gd name="T60" fmla="*/ 35 w 128"/>
                  <a:gd name="T61" fmla="*/ 9 h 136"/>
                  <a:gd name="T62" fmla="*/ 35 w 128"/>
                  <a:gd name="T63" fmla="*/ 11 h 136"/>
                  <a:gd name="T64" fmla="*/ 33 w 128"/>
                  <a:gd name="T65" fmla="*/ 14 h 136"/>
                  <a:gd name="T66" fmla="*/ 33 w 128"/>
                  <a:gd name="T67" fmla="*/ 16 h 136"/>
                  <a:gd name="T68" fmla="*/ 30 w 128"/>
                  <a:gd name="T69" fmla="*/ 18 h 136"/>
                  <a:gd name="T70" fmla="*/ 28 w 128"/>
                  <a:gd name="T71" fmla="*/ 21 h 136"/>
                  <a:gd name="T72" fmla="*/ 28 w 128"/>
                  <a:gd name="T73" fmla="*/ 23 h 136"/>
                  <a:gd name="T74" fmla="*/ 26 w 128"/>
                  <a:gd name="T75" fmla="*/ 25 h 136"/>
                  <a:gd name="T76" fmla="*/ 23 w 128"/>
                  <a:gd name="T77" fmla="*/ 27 h 136"/>
                  <a:gd name="T78" fmla="*/ 21 w 128"/>
                  <a:gd name="T79" fmla="*/ 27 h 136"/>
                  <a:gd name="T80" fmla="*/ 19 w 128"/>
                  <a:gd name="T81" fmla="*/ 30 h 136"/>
                  <a:gd name="T82" fmla="*/ 16 w 128"/>
                  <a:gd name="T83" fmla="*/ 30 h 136"/>
                  <a:gd name="T84" fmla="*/ 14 w 128"/>
                  <a:gd name="T85" fmla="*/ 32 h 136"/>
                  <a:gd name="T86" fmla="*/ 12 w 128"/>
                  <a:gd name="T87" fmla="*/ 32 h 136"/>
                  <a:gd name="T88" fmla="*/ 9 w 128"/>
                  <a:gd name="T89" fmla="*/ 32 h 136"/>
                  <a:gd name="T90" fmla="*/ 7 w 128"/>
                  <a:gd name="T91" fmla="*/ 32 h 136"/>
                  <a:gd name="T92" fmla="*/ 5 w 128"/>
                  <a:gd name="T93" fmla="*/ 30 h 136"/>
                  <a:gd name="T94" fmla="*/ 2 w 128"/>
                  <a:gd name="T95" fmla="*/ 30 h 136"/>
                  <a:gd name="T96" fmla="*/ 0 w 128"/>
                  <a:gd name="T97" fmla="*/ 30 h 136"/>
                  <a:gd name="T98" fmla="*/ 0 w 128"/>
                  <a:gd name="T99" fmla="*/ 2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8" h="136">
                    <a:moveTo>
                      <a:pt x="93" y="132"/>
                    </a:moveTo>
                    <a:lnTo>
                      <a:pt x="93" y="134"/>
                    </a:lnTo>
                    <a:lnTo>
                      <a:pt x="93" y="134"/>
                    </a:lnTo>
                    <a:lnTo>
                      <a:pt x="95" y="134"/>
                    </a:lnTo>
                    <a:lnTo>
                      <a:pt x="95" y="136"/>
                    </a:lnTo>
                    <a:lnTo>
                      <a:pt x="95" y="136"/>
                    </a:lnTo>
                    <a:lnTo>
                      <a:pt x="97" y="136"/>
                    </a:lnTo>
                    <a:lnTo>
                      <a:pt x="97" y="136"/>
                    </a:lnTo>
                    <a:lnTo>
                      <a:pt x="100" y="136"/>
                    </a:lnTo>
                    <a:lnTo>
                      <a:pt x="100" y="136"/>
                    </a:lnTo>
                    <a:lnTo>
                      <a:pt x="102" y="136"/>
                    </a:lnTo>
                    <a:lnTo>
                      <a:pt x="102" y="136"/>
                    </a:lnTo>
                    <a:lnTo>
                      <a:pt x="104" y="136"/>
                    </a:lnTo>
                    <a:lnTo>
                      <a:pt x="104" y="136"/>
                    </a:lnTo>
                    <a:lnTo>
                      <a:pt x="107" y="136"/>
                    </a:lnTo>
                    <a:lnTo>
                      <a:pt x="107" y="136"/>
                    </a:lnTo>
                    <a:lnTo>
                      <a:pt x="109" y="136"/>
                    </a:lnTo>
                    <a:lnTo>
                      <a:pt x="109" y="136"/>
                    </a:lnTo>
                    <a:lnTo>
                      <a:pt x="111" y="134"/>
                    </a:lnTo>
                    <a:lnTo>
                      <a:pt x="111" y="134"/>
                    </a:lnTo>
                    <a:lnTo>
                      <a:pt x="114" y="134"/>
                    </a:lnTo>
                    <a:lnTo>
                      <a:pt x="114" y="134"/>
                    </a:lnTo>
                    <a:lnTo>
                      <a:pt x="116" y="132"/>
                    </a:lnTo>
                    <a:lnTo>
                      <a:pt x="116" y="132"/>
                    </a:lnTo>
                    <a:lnTo>
                      <a:pt x="118" y="132"/>
                    </a:lnTo>
                    <a:lnTo>
                      <a:pt x="118" y="129"/>
                    </a:lnTo>
                    <a:lnTo>
                      <a:pt x="121" y="129"/>
                    </a:lnTo>
                    <a:lnTo>
                      <a:pt x="121" y="127"/>
                    </a:lnTo>
                    <a:lnTo>
                      <a:pt x="121" y="127"/>
                    </a:lnTo>
                    <a:lnTo>
                      <a:pt x="123" y="125"/>
                    </a:lnTo>
                    <a:lnTo>
                      <a:pt x="123" y="125"/>
                    </a:lnTo>
                    <a:lnTo>
                      <a:pt x="123" y="122"/>
                    </a:lnTo>
                    <a:lnTo>
                      <a:pt x="125" y="122"/>
                    </a:lnTo>
                    <a:lnTo>
                      <a:pt x="125" y="122"/>
                    </a:lnTo>
                    <a:lnTo>
                      <a:pt x="125" y="120"/>
                    </a:lnTo>
                    <a:lnTo>
                      <a:pt x="125" y="120"/>
                    </a:lnTo>
                    <a:lnTo>
                      <a:pt x="128" y="118"/>
                    </a:lnTo>
                    <a:lnTo>
                      <a:pt x="128" y="118"/>
                    </a:lnTo>
                    <a:lnTo>
                      <a:pt x="128" y="116"/>
                    </a:lnTo>
                    <a:lnTo>
                      <a:pt x="128" y="116"/>
                    </a:lnTo>
                    <a:lnTo>
                      <a:pt x="128" y="113"/>
                    </a:lnTo>
                    <a:lnTo>
                      <a:pt x="128" y="113"/>
                    </a:lnTo>
                    <a:lnTo>
                      <a:pt x="128" y="111"/>
                    </a:lnTo>
                    <a:lnTo>
                      <a:pt x="128" y="111"/>
                    </a:lnTo>
                    <a:lnTo>
                      <a:pt x="128" y="109"/>
                    </a:lnTo>
                    <a:lnTo>
                      <a:pt x="125" y="109"/>
                    </a:lnTo>
                    <a:lnTo>
                      <a:pt x="125" y="106"/>
                    </a:lnTo>
                    <a:lnTo>
                      <a:pt x="125" y="106"/>
                    </a:lnTo>
                    <a:lnTo>
                      <a:pt x="125" y="106"/>
                    </a:lnTo>
                    <a:lnTo>
                      <a:pt x="125" y="104"/>
                    </a:lnTo>
                    <a:lnTo>
                      <a:pt x="33" y="0"/>
                    </a:lnTo>
                    <a:lnTo>
                      <a:pt x="33" y="0"/>
                    </a:lnTo>
                    <a:lnTo>
                      <a:pt x="33" y="0"/>
                    </a:lnTo>
                    <a:lnTo>
                      <a:pt x="33" y="2"/>
                    </a:lnTo>
                    <a:lnTo>
                      <a:pt x="35" y="2"/>
                    </a:lnTo>
                    <a:lnTo>
                      <a:pt x="35" y="4"/>
                    </a:lnTo>
                    <a:lnTo>
                      <a:pt x="35" y="4"/>
                    </a:lnTo>
                    <a:lnTo>
                      <a:pt x="35" y="4"/>
                    </a:lnTo>
                    <a:lnTo>
                      <a:pt x="35" y="7"/>
                    </a:lnTo>
                    <a:lnTo>
                      <a:pt x="35" y="7"/>
                    </a:lnTo>
                    <a:lnTo>
                      <a:pt x="35" y="9"/>
                    </a:lnTo>
                    <a:lnTo>
                      <a:pt x="35" y="9"/>
                    </a:lnTo>
                    <a:lnTo>
                      <a:pt x="35" y="11"/>
                    </a:lnTo>
                    <a:lnTo>
                      <a:pt x="35" y="11"/>
                    </a:lnTo>
                    <a:lnTo>
                      <a:pt x="33" y="14"/>
                    </a:lnTo>
                    <a:lnTo>
                      <a:pt x="33" y="14"/>
                    </a:lnTo>
                    <a:lnTo>
                      <a:pt x="33" y="16"/>
                    </a:lnTo>
                    <a:lnTo>
                      <a:pt x="33" y="16"/>
                    </a:lnTo>
                    <a:lnTo>
                      <a:pt x="30" y="18"/>
                    </a:lnTo>
                    <a:lnTo>
                      <a:pt x="30" y="18"/>
                    </a:lnTo>
                    <a:lnTo>
                      <a:pt x="30" y="21"/>
                    </a:lnTo>
                    <a:lnTo>
                      <a:pt x="28" y="21"/>
                    </a:lnTo>
                    <a:lnTo>
                      <a:pt x="28" y="23"/>
                    </a:lnTo>
                    <a:lnTo>
                      <a:pt x="28" y="23"/>
                    </a:lnTo>
                    <a:lnTo>
                      <a:pt x="26" y="25"/>
                    </a:lnTo>
                    <a:lnTo>
                      <a:pt x="26" y="25"/>
                    </a:lnTo>
                    <a:lnTo>
                      <a:pt x="23" y="25"/>
                    </a:lnTo>
                    <a:lnTo>
                      <a:pt x="23" y="27"/>
                    </a:lnTo>
                    <a:lnTo>
                      <a:pt x="21" y="27"/>
                    </a:lnTo>
                    <a:lnTo>
                      <a:pt x="21" y="27"/>
                    </a:lnTo>
                    <a:lnTo>
                      <a:pt x="19" y="30"/>
                    </a:lnTo>
                    <a:lnTo>
                      <a:pt x="19" y="30"/>
                    </a:lnTo>
                    <a:lnTo>
                      <a:pt x="16" y="30"/>
                    </a:lnTo>
                    <a:lnTo>
                      <a:pt x="16" y="30"/>
                    </a:lnTo>
                    <a:lnTo>
                      <a:pt x="14" y="30"/>
                    </a:lnTo>
                    <a:lnTo>
                      <a:pt x="14" y="32"/>
                    </a:lnTo>
                    <a:lnTo>
                      <a:pt x="12" y="32"/>
                    </a:lnTo>
                    <a:lnTo>
                      <a:pt x="12" y="32"/>
                    </a:lnTo>
                    <a:lnTo>
                      <a:pt x="9" y="32"/>
                    </a:lnTo>
                    <a:lnTo>
                      <a:pt x="9" y="32"/>
                    </a:lnTo>
                    <a:lnTo>
                      <a:pt x="7" y="32"/>
                    </a:lnTo>
                    <a:lnTo>
                      <a:pt x="7" y="32"/>
                    </a:lnTo>
                    <a:lnTo>
                      <a:pt x="5" y="32"/>
                    </a:lnTo>
                    <a:lnTo>
                      <a:pt x="5" y="30"/>
                    </a:lnTo>
                    <a:lnTo>
                      <a:pt x="2" y="30"/>
                    </a:lnTo>
                    <a:lnTo>
                      <a:pt x="2" y="30"/>
                    </a:lnTo>
                    <a:lnTo>
                      <a:pt x="2" y="30"/>
                    </a:lnTo>
                    <a:lnTo>
                      <a:pt x="0" y="30"/>
                    </a:lnTo>
                    <a:lnTo>
                      <a:pt x="0" y="27"/>
                    </a:lnTo>
                    <a:lnTo>
                      <a:pt x="0" y="27"/>
                    </a:lnTo>
                    <a:lnTo>
                      <a:pt x="93" y="132"/>
                    </a:lnTo>
                    <a:close/>
                  </a:path>
                </a:pathLst>
              </a:custGeom>
              <a:solidFill>
                <a:srgbClr val="808080"/>
              </a:solidFill>
              <a:ln w="0">
                <a:solidFill>
                  <a:srgbClr val="FFFFFF"/>
                </a:solidFill>
                <a:prstDash val="solid"/>
                <a:round/>
                <a:headEnd/>
                <a:tailEnd/>
              </a:ln>
            </p:spPr>
            <p:txBody>
              <a:bodyPr/>
              <a:lstStyle/>
              <a:p>
                <a:endParaRPr lang="en-US"/>
              </a:p>
            </p:txBody>
          </p:sp>
          <p:sp>
            <p:nvSpPr>
              <p:cNvPr id="63" name="Oval 71">
                <a:extLst>
                  <a:ext uri="{FF2B5EF4-FFF2-40B4-BE49-F238E27FC236}">
                    <a16:creationId xmlns:a16="http://schemas.microsoft.com/office/drawing/2014/main" id="{2569D4D9-9790-C134-1E70-C46024B908B6}"/>
                  </a:ext>
                </a:extLst>
              </p:cNvPr>
              <p:cNvSpPr>
                <a:spLocks noChangeArrowheads="1"/>
              </p:cNvSpPr>
              <p:nvPr/>
            </p:nvSpPr>
            <p:spPr bwMode="auto">
              <a:xfrm>
                <a:off x="2646" y="2874"/>
                <a:ext cx="133" cy="132"/>
              </a:xfrm>
              <a:prstGeom prst="ellipse">
                <a:avLst/>
              </a:prstGeom>
              <a:solidFill>
                <a:srgbClr val="000000"/>
              </a:solidFill>
              <a:ln w="0">
                <a:solidFill>
                  <a:srgbClr val="000000"/>
                </a:solidFill>
                <a:round/>
                <a:headEnd/>
                <a:tailEnd/>
              </a:ln>
            </p:spPr>
            <p:txBody>
              <a:bodyPr/>
              <a:lstStyle/>
              <a:p>
                <a:endParaRPr lang="en-US"/>
              </a:p>
            </p:txBody>
          </p:sp>
          <p:sp>
            <p:nvSpPr>
              <p:cNvPr id="64" name="Freeform 72">
                <a:extLst>
                  <a:ext uri="{FF2B5EF4-FFF2-40B4-BE49-F238E27FC236}">
                    <a16:creationId xmlns:a16="http://schemas.microsoft.com/office/drawing/2014/main" id="{BE67F68C-C62B-7227-C138-4F17E8481B61}"/>
                  </a:ext>
                </a:extLst>
              </p:cNvPr>
              <p:cNvSpPr>
                <a:spLocks/>
              </p:cNvSpPr>
              <p:nvPr/>
            </p:nvSpPr>
            <p:spPr bwMode="auto">
              <a:xfrm>
                <a:off x="2683" y="2985"/>
                <a:ext cx="51" cy="169"/>
              </a:xfrm>
              <a:custGeom>
                <a:avLst/>
                <a:gdLst>
                  <a:gd name="T0" fmla="*/ 51 w 51"/>
                  <a:gd name="T1" fmla="*/ 12 h 169"/>
                  <a:gd name="T2" fmla="*/ 49 w 51"/>
                  <a:gd name="T3" fmla="*/ 9 h 169"/>
                  <a:gd name="T4" fmla="*/ 49 w 51"/>
                  <a:gd name="T5" fmla="*/ 9 h 169"/>
                  <a:gd name="T6" fmla="*/ 49 w 51"/>
                  <a:gd name="T7" fmla="*/ 7 h 169"/>
                  <a:gd name="T8" fmla="*/ 47 w 51"/>
                  <a:gd name="T9" fmla="*/ 7 h 169"/>
                  <a:gd name="T10" fmla="*/ 45 w 51"/>
                  <a:gd name="T11" fmla="*/ 5 h 169"/>
                  <a:gd name="T12" fmla="*/ 45 w 51"/>
                  <a:gd name="T13" fmla="*/ 5 h 169"/>
                  <a:gd name="T14" fmla="*/ 42 w 51"/>
                  <a:gd name="T15" fmla="*/ 2 h 169"/>
                  <a:gd name="T16" fmla="*/ 40 w 51"/>
                  <a:gd name="T17" fmla="*/ 2 h 169"/>
                  <a:gd name="T18" fmla="*/ 38 w 51"/>
                  <a:gd name="T19" fmla="*/ 2 h 169"/>
                  <a:gd name="T20" fmla="*/ 35 w 51"/>
                  <a:gd name="T21" fmla="*/ 0 h 169"/>
                  <a:gd name="T22" fmla="*/ 31 w 51"/>
                  <a:gd name="T23" fmla="*/ 0 h 169"/>
                  <a:gd name="T24" fmla="*/ 28 w 51"/>
                  <a:gd name="T25" fmla="*/ 0 h 169"/>
                  <a:gd name="T26" fmla="*/ 26 w 51"/>
                  <a:gd name="T27" fmla="*/ 0 h 169"/>
                  <a:gd name="T28" fmla="*/ 24 w 51"/>
                  <a:gd name="T29" fmla="*/ 0 h 169"/>
                  <a:gd name="T30" fmla="*/ 21 w 51"/>
                  <a:gd name="T31" fmla="*/ 0 h 169"/>
                  <a:gd name="T32" fmla="*/ 19 w 51"/>
                  <a:gd name="T33" fmla="*/ 2 h 169"/>
                  <a:gd name="T34" fmla="*/ 17 w 51"/>
                  <a:gd name="T35" fmla="*/ 2 h 169"/>
                  <a:gd name="T36" fmla="*/ 14 w 51"/>
                  <a:gd name="T37" fmla="*/ 2 h 169"/>
                  <a:gd name="T38" fmla="*/ 12 w 51"/>
                  <a:gd name="T39" fmla="*/ 5 h 169"/>
                  <a:gd name="T40" fmla="*/ 10 w 51"/>
                  <a:gd name="T41" fmla="*/ 5 h 169"/>
                  <a:gd name="T42" fmla="*/ 10 w 51"/>
                  <a:gd name="T43" fmla="*/ 7 h 169"/>
                  <a:gd name="T44" fmla="*/ 7 w 51"/>
                  <a:gd name="T45" fmla="*/ 7 h 169"/>
                  <a:gd name="T46" fmla="*/ 7 w 51"/>
                  <a:gd name="T47" fmla="*/ 9 h 169"/>
                  <a:gd name="T48" fmla="*/ 7 w 51"/>
                  <a:gd name="T49" fmla="*/ 9 h 169"/>
                  <a:gd name="T50" fmla="*/ 0 w 51"/>
                  <a:gd name="T51" fmla="*/ 164 h 169"/>
                  <a:gd name="T52" fmla="*/ 0 w 51"/>
                  <a:gd name="T53" fmla="*/ 164 h 169"/>
                  <a:gd name="T54" fmla="*/ 3 w 51"/>
                  <a:gd name="T55" fmla="*/ 162 h 169"/>
                  <a:gd name="T56" fmla="*/ 3 w 51"/>
                  <a:gd name="T57" fmla="*/ 162 h 169"/>
                  <a:gd name="T58" fmla="*/ 5 w 51"/>
                  <a:gd name="T59" fmla="*/ 160 h 169"/>
                  <a:gd name="T60" fmla="*/ 5 w 51"/>
                  <a:gd name="T61" fmla="*/ 160 h 169"/>
                  <a:gd name="T62" fmla="*/ 7 w 51"/>
                  <a:gd name="T63" fmla="*/ 160 h 169"/>
                  <a:gd name="T64" fmla="*/ 10 w 51"/>
                  <a:gd name="T65" fmla="*/ 158 h 169"/>
                  <a:gd name="T66" fmla="*/ 12 w 51"/>
                  <a:gd name="T67" fmla="*/ 158 h 169"/>
                  <a:gd name="T68" fmla="*/ 14 w 51"/>
                  <a:gd name="T69" fmla="*/ 158 h 169"/>
                  <a:gd name="T70" fmla="*/ 19 w 51"/>
                  <a:gd name="T71" fmla="*/ 158 h 169"/>
                  <a:gd name="T72" fmla="*/ 21 w 51"/>
                  <a:gd name="T73" fmla="*/ 158 h 169"/>
                  <a:gd name="T74" fmla="*/ 24 w 51"/>
                  <a:gd name="T75" fmla="*/ 158 h 169"/>
                  <a:gd name="T76" fmla="*/ 26 w 51"/>
                  <a:gd name="T77" fmla="*/ 158 h 169"/>
                  <a:gd name="T78" fmla="*/ 28 w 51"/>
                  <a:gd name="T79" fmla="*/ 158 h 169"/>
                  <a:gd name="T80" fmla="*/ 31 w 51"/>
                  <a:gd name="T81" fmla="*/ 158 h 169"/>
                  <a:gd name="T82" fmla="*/ 33 w 51"/>
                  <a:gd name="T83" fmla="*/ 160 h 169"/>
                  <a:gd name="T84" fmla="*/ 35 w 51"/>
                  <a:gd name="T85" fmla="*/ 160 h 169"/>
                  <a:gd name="T86" fmla="*/ 38 w 51"/>
                  <a:gd name="T87" fmla="*/ 160 h 169"/>
                  <a:gd name="T88" fmla="*/ 40 w 51"/>
                  <a:gd name="T89" fmla="*/ 162 h 169"/>
                  <a:gd name="T90" fmla="*/ 42 w 51"/>
                  <a:gd name="T91" fmla="*/ 162 h 169"/>
                  <a:gd name="T92" fmla="*/ 42 w 51"/>
                  <a:gd name="T93" fmla="*/ 164 h 169"/>
                  <a:gd name="T94" fmla="*/ 45 w 51"/>
                  <a:gd name="T95" fmla="*/ 164 h 169"/>
                  <a:gd name="T96" fmla="*/ 45 w 51"/>
                  <a:gd name="T97" fmla="*/ 167 h 169"/>
                  <a:gd name="T98" fmla="*/ 45 w 51"/>
                  <a:gd name="T99"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169">
                    <a:moveTo>
                      <a:pt x="51" y="12"/>
                    </a:moveTo>
                    <a:lnTo>
                      <a:pt x="51" y="12"/>
                    </a:lnTo>
                    <a:lnTo>
                      <a:pt x="49" y="12"/>
                    </a:lnTo>
                    <a:lnTo>
                      <a:pt x="49" y="9"/>
                    </a:lnTo>
                    <a:lnTo>
                      <a:pt x="49" y="9"/>
                    </a:lnTo>
                    <a:lnTo>
                      <a:pt x="49" y="9"/>
                    </a:lnTo>
                    <a:lnTo>
                      <a:pt x="49" y="7"/>
                    </a:lnTo>
                    <a:lnTo>
                      <a:pt x="49" y="7"/>
                    </a:lnTo>
                    <a:lnTo>
                      <a:pt x="47" y="7"/>
                    </a:lnTo>
                    <a:lnTo>
                      <a:pt x="47" y="7"/>
                    </a:lnTo>
                    <a:lnTo>
                      <a:pt x="47" y="5"/>
                    </a:lnTo>
                    <a:lnTo>
                      <a:pt x="45" y="5"/>
                    </a:lnTo>
                    <a:lnTo>
                      <a:pt x="45" y="5"/>
                    </a:lnTo>
                    <a:lnTo>
                      <a:pt x="45" y="5"/>
                    </a:lnTo>
                    <a:lnTo>
                      <a:pt x="42" y="2"/>
                    </a:lnTo>
                    <a:lnTo>
                      <a:pt x="42" y="2"/>
                    </a:lnTo>
                    <a:lnTo>
                      <a:pt x="40" y="2"/>
                    </a:lnTo>
                    <a:lnTo>
                      <a:pt x="40" y="2"/>
                    </a:lnTo>
                    <a:lnTo>
                      <a:pt x="38" y="2"/>
                    </a:lnTo>
                    <a:lnTo>
                      <a:pt x="38" y="2"/>
                    </a:lnTo>
                    <a:lnTo>
                      <a:pt x="35" y="2"/>
                    </a:lnTo>
                    <a:lnTo>
                      <a:pt x="35" y="0"/>
                    </a:lnTo>
                    <a:lnTo>
                      <a:pt x="33" y="0"/>
                    </a:lnTo>
                    <a:lnTo>
                      <a:pt x="31" y="0"/>
                    </a:lnTo>
                    <a:lnTo>
                      <a:pt x="31" y="0"/>
                    </a:lnTo>
                    <a:lnTo>
                      <a:pt x="28" y="0"/>
                    </a:lnTo>
                    <a:lnTo>
                      <a:pt x="28" y="0"/>
                    </a:lnTo>
                    <a:lnTo>
                      <a:pt x="26" y="0"/>
                    </a:lnTo>
                    <a:lnTo>
                      <a:pt x="24" y="0"/>
                    </a:lnTo>
                    <a:lnTo>
                      <a:pt x="24" y="0"/>
                    </a:lnTo>
                    <a:lnTo>
                      <a:pt x="21" y="0"/>
                    </a:lnTo>
                    <a:lnTo>
                      <a:pt x="21" y="0"/>
                    </a:lnTo>
                    <a:lnTo>
                      <a:pt x="19" y="2"/>
                    </a:lnTo>
                    <a:lnTo>
                      <a:pt x="19" y="2"/>
                    </a:lnTo>
                    <a:lnTo>
                      <a:pt x="17" y="2"/>
                    </a:lnTo>
                    <a:lnTo>
                      <a:pt x="17" y="2"/>
                    </a:lnTo>
                    <a:lnTo>
                      <a:pt x="14" y="2"/>
                    </a:lnTo>
                    <a:lnTo>
                      <a:pt x="14" y="2"/>
                    </a:lnTo>
                    <a:lnTo>
                      <a:pt x="12" y="2"/>
                    </a:lnTo>
                    <a:lnTo>
                      <a:pt x="12" y="5"/>
                    </a:lnTo>
                    <a:lnTo>
                      <a:pt x="12" y="5"/>
                    </a:lnTo>
                    <a:lnTo>
                      <a:pt x="10" y="5"/>
                    </a:lnTo>
                    <a:lnTo>
                      <a:pt x="10" y="5"/>
                    </a:lnTo>
                    <a:lnTo>
                      <a:pt x="10" y="7"/>
                    </a:lnTo>
                    <a:lnTo>
                      <a:pt x="10" y="7"/>
                    </a:lnTo>
                    <a:lnTo>
                      <a:pt x="7" y="7"/>
                    </a:lnTo>
                    <a:lnTo>
                      <a:pt x="7" y="7"/>
                    </a:lnTo>
                    <a:lnTo>
                      <a:pt x="7" y="9"/>
                    </a:lnTo>
                    <a:lnTo>
                      <a:pt x="7" y="9"/>
                    </a:lnTo>
                    <a:lnTo>
                      <a:pt x="7" y="9"/>
                    </a:lnTo>
                    <a:lnTo>
                      <a:pt x="0" y="167"/>
                    </a:lnTo>
                    <a:lnTo>
                      <a:pt x="0" y="164"/>
                    </a:lnTo>
                    <a:lnTo>
                      <a:pt x="0" y="164"/>
                    </a:lnTo>
                    <a:lnTo>
                      <a:pt x="0" y="164"/>
                    </a:lnTo>
                    <a:lnTo>
                      <a:pt x="0" y="164"/>
                    </a:lnTo>
                    <a:lnTo>
                      <a:pt x="3" y="162"/>
                    </a:lnTo>
                    <a:lnTo>
                      <a:pt x="3" y="162"/>
                    </a:lnTo>
                    <a:lnTo>
                      <a:pt x="3" y="162"/>
                    </a:lnTo>
                    <a:lnTo>
                      <a:pt x="3" y="162"/>
                    </a:lnTo>
                    <a:lnTo>
                      <a:pt x="5" y="160"/>
                    </a:lnTo>
                    <a:lnTo>
                      <a:pt x="5" y="160"/>
                    </a:lnTo>
                    <a:lnTo>
                      <a:pt x="5" y="160"/>
                    </a:lnTo>
                    <a:lnTo>
                      <a:pt x="7" y="160"/>
                    </a:lnTo>
                    <a:lnTo>
                      <a:pt x="7" y="160"/>
                    </a:lnTo>
                    <a:lnTo>
                      <a:pt x="10" y="158"/>
                    </a:lnTo>
                    <a:lnTo>
                      <a:pt x="10" y="158"/>
                    </a:lnTo>
                    <a:lnTo>
                      <a:pt x="12" y="158"/>
                    </a:lnTo>
                    <a:lnTo>
                      <a:pt x="12" y="158"/>
                    </a:lnTo>
                    <a:lnTo>
                      <a:pt x="14" y="158"/>
                    </a:lnTo>
                    <a:lnTo>
                      <a:pt x="14" y="158"/>
                    </a:lnTo>
                    <a:lnTo>
                      <a:pt x="17" y="158"/>
                    </a:lnTo>
                    <a:lnTo>
                      <a:pt x="19" y="158"/>
                    </a:lnTo>
                    <a:lnTo>
                      <a:pt x="19" y="158"/>
                    </a:lnTo>
                    <a:lnTo>
                      <a:pt x="21" y="158"/>
                    </a:lnTo>
                    <a:lnTo>
                      <a:pt x="21" y="158"/>
                    </a:lnTo>
                    <a:lnTo>
                      <a:pt x="24" y="158"/>
                    </a:lnTo>
                    <a:lnTo>
                      <a:pt x="26" y="158"/>
                    </a:lnTo>
                    <a:lnTo>
                      <a:pt x="26" y="158"/>
                    </a:lnTo>
                    <a:lnTo>
                      <a:pt x="28" y="158"/>
                    </a:lnTo>
                    <a:lnTo>
                      <a:pt x="28" y="158"/>
                    </a:lnTo>
                    <a:lnTo>
                      <a:pt x="31" y="158"/>
                    </a:lnTo>
                    <a:lnTo>
                      <a:pt x="31" y="158"/>
                    </a:lnTo>
                    <a:lnTo>
                      <a:pt x="33" y="158"/>
                    </a:lnTo>
                    <a:lnTo>
                      <a:pt x="33" y="160"/>
                    </a:lnTo>
                    <a:lnTo>
                      <a:pt x="35" y="160"/>
                    </a:lnTo>
                    <a:lnTo>
                      <a:pt x="35" y="160"/>
                    </a:lnTo>
                    <a:lnTo>
                      <a:pt x="38" y="160"/>
                    </a:lnTo>
                    <a:lnTo>
                      <a:pt x="38" y="160"/>
                    </a:lnTo>
                    <a:lnTo>
                      <a:pt x="40" y="162"/>
                    </a:lnTo>
                    <a:lnTo>
                      <a:pt x="40" y="162"/>
                    </a:lnTo>
                    <a:lnTo>
                      <a:pt x="40" y="162"/>
                    </a:lnTo>
                    <a:lnTo>
                      <a:pt x="42" y="162"/>
                    </a:lnTo>
                    <a:lnTo>
                      <a:pt x="42" y="164"/>
                    </a:lnTo>
                    <a:lnTo>
                      <a:pt x="42" y="164"/>
                    </a:lnTo>
                    <a:lnTo>
                      <a:pt x="42" y="164"/>
                    </a:lnTo>
                    <a:lnTo>
                      <a:pt x="45" y="164"/>
                    </a:lnTo>
                    <a:lnTo>
                      <a:pt x="45" y="167"/>
                    </a:lnTo>
                    <a:lnTo>
                      <a:pt x="45" y="167"/>
                    </a:lnTo>
                    <a:lnTo>
                      <a:pt x="45" y="167"/>
                    </a:lnTo>
                    <a:lnTo>
                      <a:pt x="45" y="169"/>
                    </a:lnTo>
                    <a:lnTo>
                      <a:pt x="51" y="12"/>
                    </a:lnTo>
                    <a:close/>
                  </a:path>
                </a:pathLst>
              </a:custGeom>
              <a:solidFill>
                <a:srgbClr val="808080"/>
              </a:solidFill>
              <a:ln w="0">
                <a:solidFill>
                  <a:srgbClr val="FFFFFF"/>
                </a:solidFill>
                <a:prstDash val="solid"/>
                <a:round/>
                <a:headEnd/>
                <a:tailEnd/>
              </a:ln>
            </p:spPr>
            <p:txBody>
              <a:bodyPr/>
              <a:lstStyle/>
              <a:p>
                <a:endParaRPr lang="en-US"/>
              </a:p>
            </p:txBody>
          </p:sp>
          <p:sp>
            <p:nvSpPr>
              <p:cNvPr id="65" name="Oval 73">
                <a:extLst>
                  <a:ext uri="{FF2B5EF4-FFF2-40B4-BE49-F238E27FC236}">
                    <a16:creationId xmlns:a16="http://schemas.microsoft.com/office/drawing/2014/main" id="{B11A2B82-3389-2420-B4FD-5329BFCF6579}"/>
                  </a:ext>
                </a:extLst>
              </p:cNvPr>
              <p:cNvSpPr>
                <a:spLocks noChangeArrowheads="1"/>
              </p:cNvSpPr>
              <p:nvPr/>
            </p:nvSpPr>
            <p:spPr bwMode="auto">
              <a:xfrm>
                <a:off x="2245" y="2091"/>
                <a:ext cx="114" cy="113"/>
              </a:xfrm>
              <a:prstGeom prst="ellipse">
                <a:avLst/>
              </a:prstGeom>
              <a:solidFill>
                <a:srgbClr val="FF0000"/>
              </a:solidFill>
              <a:ln w="1270">
                <a:solidFill>
                  <a:srgbClr val="FF0000"/>
                </a:solidFill>
                <a:round/>
                <a:headEnd/>
                <a:tailEnd/>
              </a:ln>
            </p:spPr>
            <p:txBody>
              <a:bodyPr/>
              <a:lstStyle/>
              <a:p>
                <a:endParaRPr lang="en-US"/>
              </a:p>
            </p:txBody>
          </p:sp>
          <p:sp>
            <p:nvSpPr>
              <p:cNvPr id="66" name="Oval 74">
                <a:extLst>
                  <a:ext uri="{FF2B5EF4-FFF2-40B4-BE49-F238E27FC236}">
                    <a16:creationId xmlns:a16="http://schemas.microsoft.com/office/drawing/2014/main" id="{85006125-2771-62EB-A096-163187C79705}"/>
                  </a:ext>
                </a:extLst>
              </p:cNvPr>
              <p:cNvSpPr>
                <a:spLocks noChangeArrowheads="1"/>
              </p:cNvSpPr>
              <p:nvPr/>
            </p:nvSpPr>
            <p:spPr bwMode="auto">
              <a:xfrm>
                <a:off x="2176" y="2772"/>
                <a:ext cx="132" cy="132"/>
              </a:xfrm>
              <a:prstGeom prst="ellipse">
                <a:avLst/>
              </a:prstGeom>
              <a:solidFill>
                <a:srgbClr val="000000"/>
              </a:solidFill>
              <a:ln w="0">
                <a:solidFill>
                  <a:srgbClr val="000000"/>
                </a:solidFill>
                <a:round/>
                <a:headEnd/>
                <a:tailEnd/>
              </a:ln>
            </p:spPr>
            <p:txBody>
              <a:bodyPr/>
              <a:lstStyle/>
              <a:p>
                <a:endParaRPr lang="en-US"/>
              </a:p>
            </p:txBody>
          </p:sp>
          <p:sp>
            <p:nvSpPr>
              <p:cNvPr id="67" name="Freeform 75">
                <a:extLst>
                  <a:ext uri="{FF2B5EF4-FFF2-40B4-BE49-F238E27FC236}">
                    <a16:creationId xmlns:a16="http://schemas.microsoft.com/office/drawing/2014/main" id="{CDD17511-78DE-5481-B986-C4B89C4ECE36}"/>
                  </a:ext>
                </a:extLst>
              </p:cNvPr>
              <p:cNvSpPr>
                <a:spLocks/>
              </p:cNvSpPr>
              <p:nvPr/>
            </p:nvSpPr>
            <p:spPr bwMode="auto">
              <a:xfrm>
                <a:off x="2204" y="2883"/>
                <a:ext cx="55" cy="169"/>
              </a:xfrm>
              <a:custGeom>
                <a:avLst/>
                <a:gdLst>
                  <a:gd name="T0" fmla="*/ 55 w 55"/>
                  <a:gd name="T1" fmla="*/ 12 h 169"/>
                  <a:gd name="T2" fmla="*/ 55 w 55"/>
                  <a:gd name="T3" fmla="*/ 12 h 169"/>
                  <a:gd name="T4" fmla="*/ 55 w 55"/>
                  <a:gd name="T5" fmla="*/ 9 h 169"/>
                  <a:gd name="T6" fmla="*/ 55 w 55"/>
                  <a:gd name="T7" fmla="*/ 9 h 169"/>
                  <a:gd name="T8" fmla="*/ 53 w 55"/>
                  <a:gd name="T9" fmla="*/ 7 h 169"/>
                  <a:gd name="T10" fmla="*/ 51 w 55"/>
                  <a:gd name="T11" fmla="*/ 7 h 169"/>
                  <a:gd name="T12" fmla="*/ 51 w 55"/>
                  <a:gd name="T13" fmla="*/ 5 h 169"/>
                  <a:gd name="T14" fmla="*/ 48 w 55"/>
                  <a:gd name="T15" fmla="*/ 5 h 169"/>
                  <a:gd name="T16" fmla="*/ 46 w 55"/>
                  <a:gd name="T17" fmla="*/ 2 h 169"/>
                  <a:gd name="T18" fmla="*/ 44 w 55"/>
                  <a:gd name="T19" fmla="*/ 2 h 169"/>
                  <a:gd name="T20" fmla="*/ 39 w 55"/>
                  <a:gd name="T21" fmla="*/ 2 h 169"/>
                  <a:gd name="T22" fmla="*/ 37 w 55"/>
                  <a:gd name="T23" fmla="*/ 2 h 169"/>
                  <a:gd name="T24" fmla="*/ 34 w 55"/>
                  <a:gd name="T25" fmla="*/ 0 h 169"/>
                  <a:gd name="T26" fmla="*/ 32 w 55"/>
                  <a:gd name="T27" fmla="*/ 0 h 169"/>
                  <a:gd name="T28" fmla="*/ 30 w 55"/>
                  <a:gd name="T29" fmla="*/ 0 h 169"/>
                  <a:gd name="T30" fmla="*/ 28 w 55"/>
                  <a:gd name="T31" fmla="*/ 2 h 169"/>
                  <a:gd name="T32" fmla="*/ 25 w 55"/>
                  <a:gd name="T33" fmla="*/ 2 h 169"/>
                  <a:gd name="T34" fmla="*/ 23 w 55"/>
                  <a:gd name="T35" fmla="*/ 2 h 169"/>
                  <a:gd name="T36" fmla="*/ 21 w 55"/>
                  <a:gd name="T37" fmla="*/ 2 h 169"/>
                  <a:gd name="T38" fmla="*/ 18 w 55"/>
                  <a:gd name="T39" fmla="*/ 5 h 169"/>
                  <a:gd name="T40" fmla="*/ 16 w 55"/>
                  <a:gd name="T41" fmla="*/ 5 h 169"/>
                  <a:gd name="T42" fmla="*/ 16 w 55"/>
                  <a:gd name="T43" fmla="*/ 7 h 169"/>
                  <a:gd name="T44" fmla="*/ 14 w 55"/>
                  <a:gd name="T45" fmla="*/ 7 h 169"/>
                  <a:gd name="T46" fmla="*/ 14 w 55"/>
                  <a:gd name="T47" fmla="*/ 9 h 169"/>
                  <a:gd name="T48" fmla="*/ 14 w 55"/>
                  <a:gd name="T49" fmla="*/ 9 h 169"/>
                  <a:gd name="T50" fmla="*/ 0 w 55"/>
                  <a:gd name="T51" fmla="*/ 167 h 169"/>
                  <a:gd name="T52" fmla="*/ 0 w 55"/>
                  <a:gd name="T53" fmla="*/ 165 h 169"/>
                  <a:gd name="T54" fmla="*/ 2 w 55"/>
                  <a:gd name="T55" fmla="*/ 165 h 169"/>
                  <a:gd name="T56" fmla="*/ 2 w 55"/>
                  <a:gd name="T57" fmla="*/ 162 h 169"/>
                  <a:gd name="T58" fmla="*/ 4 w 55"/>
                  <a:gd name="T59" fmla="*/ 162 h 169"/>
                  <a:gd name="T60" fmla="*/ 7 w 55"/>
                  <a:gd name="T61" fmla="*/ 160 h 169"/>
                  <a:gd name="T62" fmla="*/ 9 w 55"/>
                  <a:gd name="T63" fmla="*/ 160 h 169"/>
                  <a:gd name="T64" fmla="*/ 9 w 55"/>
                  <a:gd name="T65" fmla="*/ 160 h 169"/>
                  <a:gd name="T66" fmla="*/ 14 w 55"/>
                  <a:gd name="T67" fmla="*/ 158 h 169"/>
                  <a:gd name="T68" fmla="*/ 16 w 55"/>
                  <a:gd name="T69" fmla="*/ 158 h 169"/>
                  <a:gd name="T70" fmla="*/ 18 w 55"/>
                  <a:gd name="T71" fmla="*/ 158 h 169"/>
                  <a:gd name="T72" fmla="*/ 21 w 55"/>
                  <a:gd name="T73" fmla="*/ 158 h 169"/>
                  <a:gd name="T74" fmla="*/ 23 w 55"/>
                  <a:gd name="T75" fmla="*/ 158 h 169"/>
                  <a:gd name="T76" fmla="*/ 25 w 55"/>
                  <a:gd name="T77" fmla="*/ 158 h 169"/>
                  <a:gd name="T78" fmla="*/ 30 w 55"/>
                  <a:gd name="T79" fmla="*/ 160 h 169"/>
                  <a:gd name="T80" fmla="*/ 32 w 55"/>
                  <a:gd name="T81" fmla="*/ 160 h 169"/>
                  <a:gd name="T82" fmla="*/ 34 w 55"/>
                  <a:gd name="T83" fmla="*/ 160 h 169"/>
                  <a:gd name="T84" fmla="*/ 37 w 55"/>
                  <a:gd name="T85" fmla="*/ 162 h 169"/>
                  <a:gd name="T86" fmla="*/ 39 w 55"/>
                  <a:gd name="T87" fmla="*/ 162 h 169"/>
                  <a:gd name="T88" fmla="*/ 39 w 55"/>
                  <a:gd name="T89" fmla="*/ 165 h 169"/>
                  <a:gd name="T90" fmla="*/ 41 w 55"/>
                  <a:gd name="T91" fmla="*/ 165 h 169"/>
                  <a:gd name="T92" fmla="*/ 41 w 55"/>
                  <a:gd name="T93" fmla="*/ 167 h 169"/>
                  <a:gd name="T94" fmla="*/ 44 w 55"/>
                  <a:gd name="T95" fmla="*/ 167 h 169"/>
                  <a:gd name="T96" fmla="*/ 44 w 55"/>
                  <a:gd name="T97" fmla="*/ 169 h 169"/>
                  <a:gd name="T98" fmla="*/ 44 w 55"/>
                  <a:gd name="T99"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 h="169">
                    <a:moveTo>
                      <a:pt x="55" y="14"/>
                    </a:moveTo>
                    <a:lnTo>
                      <a:pt x="55" y="12"/>
                    </a:lnTo>
                    <a:lnTo>
                      <a:pt x="55" y="12"/>
                    </a:lnTo>
                    <a:lnTo>
                      <a:pt x="55" y="12"/>
                    </a:lnTo>
                    <a:lnTo>
                      <a:pt x="55" y="12"/>
                    </a:lnTo>
                    <a:lnTo>
                      <a:pt x="55" y="9"/>
                    </a:lnTo>
                    <a:lnTo>
                      <a:pt x="55" y="9"/>
                    </a:lnTo>
                    <a:lnTo>
                      <a:pt x="55" y="9"/>
                    </a:lnTo>
                    <a:lnTo>
                      <a:pt x="53" y="7"/>
                    </a:lnTo>
                    <a:lnTo>
                      <a:pt x="53" y="7"/>
                    </a:lnTo>
                    <a:lnTo>
                      <a:pt x="53" y="7"/>
                    </a:lnTo>
                    <a:lnTo>
                      <a:pt x="51" y="7"/>
                    </a:lnTo>
                    <a:lnTo>
                      <a:pt x="51" y="5"/>
                    </a:lnTo>
                    <a:lnTo>
                      <a:pt x="51" y="5"/>
                    </a:lnTo>
                    <a:lnTo>
                      <a:pt x="48" y="5"/>
                    </a:lnTo>
                    <a:lnTo>
                      <a:pt x="48" y="5"/>
                    </a:lnTo>
                    <a:lnTo>
                      <a:pt x="46" y="5"/>
                    </a:lnTo>
                    <a:lnTo>
                      <a:pt x="46" y="2"/>
                    </a:lnTo>
                    <a:lnTo>
                      <a:pt x="44" y="2"/>
                    </a:lnTo>
                    <a:lnTo>
                      <a:pt x="44" y="2"/>
                    </a:lnTo>
                    <a:lnTo>
                      <a:pt x="41" y="2"/>
                    </a:lnTo>
                    <a:lnTo>
                      <a:pt x="39" y="2"/>
                    </a:lnTo>
                    <a:lnTo>
                      <a:pt x="39" y="2"/>
                    </a:lnTo>
                    <a:lnTo>
                      <a:pt x="37" y="2"/>
                    </a:lnTo>
                    <a:lnTo>
                      <a:pt x="37" y="0"/>
                    </a:lnTo>
                    <a:lnTo>
                      <a:pt x="34" y="0"/>
                    </a:lnTo>
                    <a:lnTo>
                      <a:pt x="34" y="0"/>
                    </a:lnTo>
                    <a:lnTo>
                      <a:pt x="32" y="0"/>
                    </a:lnTo>
                    <a:lnTo>
                      <a:pt x="30" y="0"/>
                    </a:lnTo>
                    <a:lnTo>
                      <a:pt x="30" y="0"/>
                    </a:lnTo>
                    <a:lnTo>
                      <a:pt x="28" y="2"/>
                    </a:lnTo>
                    <a:lnTo>
                      <a:pt x="28" y="2"/>
                    </a:lnTo>
                    <a:lnTo>
                      <a:pt x="25" y="2"/>
                    </a:lnTo>
                    <a:lnTo>
                      <a:pt x="25" y="2"/>
                    </a:lnTo>
                    <a:lnTo>
                      <a:pt x="23" y="2"/>
                    </a:lnTo>
                    <a:lnTo>
                      <a:pt x="23" y="2"/>
                    </a:lnTo>
                    <a:lnTo>
                      <a:pt x="21" y="2"/>
                    </a:lnTo>
                    <a:lnTo>
                      <a:pt x="21" y="2"/>
                    </a:lnTo>
                    <a:lnTo>
                      <a:pt x="18" y="5"/>
                    </a:lnTo>
                    <a:lnTo>
                      <a:pt x="18" y="5"/>
                    </a:lnTo>
                    <a:lnTo>
                      <a:pt x="16" y="5"/>
                    </a:lnTo>
                    <a:lnTo>
                      <a:pt x="16" y="5"/>
                    </a:lnTo>
                    <a:lnTo>
                      <a:pt x="16" y="5"/>
                    </a:lnTo>
                    <a:lnTo>
                      <a:pt x="16" y="7"/>
                    </a:lnTo>
                    <a:lnTo>
                      <a:pt x="14" y="7"/>
                    </a:lnTo>
                    <a:lnTo>
                      <a:pt x="14" y="7"/>
                    </a:lnTo>
                    <a:lnTo>
                      <a:pt x="14" y="7"/>
                    </a:lnTo>
                    <a:lnTo>
                      <a:pt x="14" y="9"/>
                    </a:lnTo>
                    <a:lnTo>
                      <a:pt x="14" y="9"/>
                    </a:lnTo>
                    <a:lnTo>
                      <a:pt x="14" y="9"/>
                    </a:lnTo>
                    <a:lnTo>
                      <a:pt x="0" y="167"/>
                    </a:lnTo>
                    <a:lnTo>
                      <a:pt x="0" y="167"/>
                    </a:lnTo>
                    <a:lnTo>
                      <a:pt x="0" y="165"/>
                    </a:lnTo>
                    <a:lnTo>
                      <a:pt x="0" y="165"/>
                    </a:lnTo>
                    <a:lnTo>
                      <a:pt x="2" y="165"/>
                    </a:lnTo>
                    <a:lnTo>
                      <a:pt x="2" y="165"/>
                    </a:lnTo>
                    <a:lnTo>
                      <a:pt x="2" y="162"/>
                    </a:lnTo>
                    <a:lnTo>
                      <a:pt x="2" y="162"/>
                    </a:lnTo>
                    <a:lnTo>
                      <a:pt x="4" y="162"/>
                    </a:lnTo>
                    <a:lnTo>
                      <a:pt x="4" y="162"/>
                    </a:lnTo>
                    <a:lnTo>
                      <a:pt x="4" y="160"/>
                    </a:lnTo>
                    <a:lnTo>
                      <a:pt x="7" y="160"/>
                    </a:lnTo>
                    <a:lnTo>
                      <a:pt x="7" y="160"/>
                    </a:lnTo>
                    <a:lnTo>
                      <a:pt x="9" y="160"/>
                    </a:lnTo>
                    <a:lnTo>
                      <a:pt x="9" y="160"/>
                    </a:lnTo>
                    <a:lnTo>
                      <a:pt x="9" y="160"/>
                    </a:lnTo>
                    <a:lnTo>
                      <a:pt x="11" y="160"/>
                    </a:lnTo>
                    <a:lnTo>
                      <a:pt x="14" y="158"/>
                    </a:lnTo>
                    <a:lnTo>
                      <a:pt x="14" y="158"/>
                    </a:lnTo>
                    <a:lnTo>
                      <a:pt x="16" y="158"/>
                    </a:lnTo>
                    <a:lnTo>
                      <a:pt x="16" y="158"/>
                    </a:lnTo>
                    <a:lnTo>
                      <a:pt x="18" y="158"/>
                    </a:lnTo>
                    <a:lnTo>
                      <a:pt x="18" y="158"/>
                    </a:lnTo>
                    <a:lnTo>
                      <a:pt x="21" y="158"/>
                    </a:lnTo>
                    <a:lnTo>
                      <a:pt x="23" y="158"/>
                    </a:lnTo>
                    <a:lnTo>
                      <a:pt x="23" y="158"/>
                    </a:lnTo>
                    <a:lnTo>
                      <a:pt x="25" y="158"/>
                    </a:lnTo>
                    <a:lnTo>
                      <a:pt x="25" y="158"/>
                    </a:lnTo>
                    <a:lnTo>
                      <a:pt x="28" y="160"/>
                    </a:lnTo>
                    <a:lnTo>
                      <a:pt x="30" y="160"/>
                    </a:lnTo>
                    <a:lnTo>
                      <a:pt x="30" y="160"/>
                    </a:lnTo>
                    <a:lnTo>
                      <a:pt x="32" y="160"/>
                    </a:lnTo>
                    <a:lnTo>
                      <a:pt x="32" y="160"/>
                    </a:lnTo>
                    <a:lnTo>
                      <a:pt x="34" y="160"/>
                    </a:lnTo>
                    <a:lnTo>
                      <a:pt x="34" y="160"/>
                    </a:lnTo>
                    <a:lnTo>
                      <a:pt x="37" y="162"/>
                    </a:lnTo>
                    <a:lnTo>
                      <a:pt x="37" y="162"/>
                    </a:lnTo>
                    <a:lnTo>
                      <a:pt x="39" y="162"/>
                    </a:lnTo>
                    <a:lnTo>
                      <a:pt x="39" y="162"/>
                    </a:lnTo>
                    <a:lnTo>
                      <a:pt x="39" y="165"/>
                    </a:lnTo>
                    <a:lnTo>
                      <a:pt x="41" y="165"/>
                    </a:lnTo>
                    <a:lnTo>
                      <a:pt x="41" y="165"/>
                    </a:lnTo>
                    <a:lnTo>
                      <a:pt x="41" y="165"/>
                    </a:lnTo>
                    <a:lnTo>
                      <a:pt x="41" y="167"/>
                    </a:lnTo>
                    <a:lnTo>
                      <a:pt x="44" y="167"/>
                    </a:lnTo>
                    <a:lnTo>
                      <a:pt x="44" y="167"/>
                    </a:lnTo>
                    <a:lnTo>
                      <a:pt x="44" y="169"/>
                    </a:lnTo>
                    <a:lnTo>
                      <a:pt x="44" y="169"/>
                    </a:lnTo>
                    <a:lnTo>
                      <a:pt x="44" y="169"/>
                    </a:lnTo>
                    <a:lnTo>
                      <a:pt x="44" y="169"/>
                    </a:lnTo>
                    <a:lnTo>
                      <a:pt x="55" y="14"/>
                    </a:lnTo>
                    <a:close/>
                  </a:path>
                </a:pathLst>
              </a:custGeom>
              <a:solidFill>
                <a:srgbClr val="808080"/>
              </a:solidFill>
              <a:ln w="0">
                <a:solidFill>
                  <a:srgbClr val="FFFFFF"/>
                </a:solidFill>
                <a:prstDash val="solid"/>
                <a:round/>
                <a:headEnd/>
                <a:tailEnd/>
              </a:ln>
            </p:spPr>
            <p:txBody>
              <a:bodyPr/>
              <a:lstStyle/>
              <a:p>
                <a:endParaRPr lang="en-US"/>
              </a:p>
            </p:txBody>
          </p:sp>
          <p:sp>
            <p:nvSpPr>
              <p:cNvPr id="68" name="Oval 76">
                <a:extLst>
                  <a:ext uri="{FF2B5EF4-FFF2-40B4-BE49-F238E27FC236}">
                    <a16:creationId xmlns:a16="http://schemas.microsoft.com/office/drawing/2014/main" id="{FE8219EB-CF01-2CA5-FB40-D28D4E1038F2}"/>
                  </a:ext>
                </a:extLst>
              </p:cNvPr>
              <p:cNvSpPr>
                <a:spLocks noChangeArrowheads="1"/>
              </p:cNvSpPr>
              <p:nvPr/>
            </p:nvSpPr>
            <p:spPr bwMode="auto">
              <a:xfrm>
                <a:off x="2633" y="3140"/>
                <a:ext cx="136" cy="137"/>
              </a:xfrm>
              <a:prstGeom prst="ellipse">
                <a:avLst/>
              </a:prstGeom>
              <a:solidFill>
                <a:srgbClr val="000000"/>
              </a:solidFill>
              <a:ln w="0">
                <a:solidFill>
                  <a:srgbClr val="000000"/>
                </a:solidFill>
                <a:round/>
                <a:headEnd/>
                <a:tailEnd/>
              </a:ln>
            </p:spPr>
            <p:txBody>
              <a:bodyPr/>
              <a:lstStyle/>
              <a:p>
                <a:endParaRPr lang="en-US"/>
              </a:p>
            </p:txBody>
          </p:sp>
          <p:sp>
            <p:nvSpPr>
              <p:cNvPr id="69" name="Freeform 77">
                <a:extLst>
                  <a:ext uri="{FF2B5EF4-FFF2-40B4-BE49-F238E27FC236}">
                    <a16:creationId xmlns:a16="http://schemas.microsoft.com/office/drawing/2014/main" id="{C71B303F-84D7-08EC-8DA2-FA49C085A2A5}"/>
                  </a:ext>
                </a:extLst>
              </p:cNvPr>
              <p:cNvSpPr>
                <a:spLocks/>
              </p:cNvSpPr>
              <p:nvPr/>
            </p:nvSpPr>
            <p:spPr bwMode="auto">
              <a:xfrm>
                <a:off x="2493" y="3205"/>
                <a:ext cx="167" cy="95"/>
              </a:xfrm>
              <a:custGeom>
                <a:avLst/>
                <a:gdLst>
                  <a:gd name="T0" fmla="*/ 165 w 167"/>
                  <a:gd name="T1" fmla="*/ 42 h 95"/>
                  <a:gd name="T2" fmla="*/ 165 w 167"/>
                  <a:gd name="T3" fmla="*/ 42 h 95"/>
                  <a:gd name="T4" fmla="*/ 165 w 167"/>
                  <a:gd name="T5" fmla="*/ 42 h 95"/>
                  <a:gd name="T6" fmla="*/ 167 w 167"/>
                  <a:gd name="T7" fmla="*/ 39 h 95"/>
                  <a:gd name="T8" fmla="*/ 167 w 167"/>
                  <a:gd name="T9" fmla="*/ 37 h 95"/>
                  <a:gd name="T10" fmla="*/ 167 w 167"/>
                  <a:gd name="T11" fmla="*/ 37 h 95"/>
                  <a:gd name="T12" fmla="*/ 167 w 167"/>
                  <a:gd name="T13" fmla="*/ 35 h 95"/>
                  <a:gd name="T14" fmla="*/ 167 w 167"/>
                  <a:gd name="T15" fmla="*/ 33 h 95"/>
                  <a:gd name="T16" fmla="*/ 167 w 167"/>
                  <a:gd name="T17" fmla="*/ 30 h 95"/>
                  <a:gd name="T18" fmla="*/ 167 w 167"/>
                  <a:gd name="T19" fmla="*/ 26 h 95"/>
                  <a:gd name="T20" fmla="*/ 167 w 167"/>
                  <a:gd name="T21" fmla="*/ 23 h 95"/>
                  <a:gd name="T22" fmla="*/ 165 w 167"/>
                  <a:gd name="T23" fmla="*/ 21 h 95"/>
                  <a:gd name="T24" fmla="*/ 165 w 167"/>
                  <a:gd name="T25" fmla="*/ 19 h 95"/>
                  <a:gd name="T26" fmla="*/ 165 w 167"/>
                  <a:gd name="T27" fmla="*/ 16 h 95"/>
                  <a:gd name="T28" fmla="*/ 163 w 167"/>
                  <a:gd name="T29" fmla="*/ 14 h 95"/>
                  <a:gd name="T30" fmla="*/ 163 w 167"/>
                  <a:gd name="T31" fmla="*/ 12 h 95"/>
                  <a:gd name="T32" fmla="*/ 160 w 167"/>
                  <a:gd name="T33" fmla="*/ 9 h 95"/>
                  <a:gd name="T34" fmla="*/ 158 w 167"/>
                  <a:gd name="T35" fmla="*/ 7 h 95"/>
                  <a:gd name="T36" fmla="*/ 158 w 167"/>
                  <a:gd name="T37" fmla="*/ 5 h 95"/>
                  <a:gd name="T38" fmla="*/ 156 w 167"/>
                  <a:gd name="T39" fmla="*/ 5 h 95"/>
                  <a:gd name="T40" fmla="*/ 153 w 167"/>
                  <a:gd name="T41" fmla="*/ 2 h 95"/>
                  <a:gd name="T42" fmla="*/ 153 w 167"/>
                  <a:gd name="T43" fmla="*/ 2 h 95"/>
                  <a:gd name="T44" fmla="*/ 151 w 167"/>
                  <a:gd name="T45" fmla="*/ 0 h 95"/>
                  <a:gd name="T46" fmla="*/ 151 w 167"/>
                  <a:gd name="T47" fmla="*/ 0 h 95"/>
                  <a:gd name="T48" fmla="*/ 149 w 167"/>
                  <a:gd name="T49" fmla="*/ 2 h 95"/>
                  <a:gd name="T50" fmla="*/ 0 w 167"/>
                  <a:gd name="T51" fmla="*/ 51 h 95"/>
                  <a:gd name="T52" fmla="*/ 3 w 167"/>
                  <a:gd name="T53" fmla="*/ 51 h 95"/>
                  <a:gd name="T54" fmla="*/ 3 w 167"/>
                  <a:gd name="T55" fmla="*/ 53 h 95"/>
                  <a:gd name="T56" fmla="*/ 5 w 167"/>
                  <a:gd name="T57" fmla="*/ 53 h 95"/>
                  <a:gd name="T58" fmla="*/ 5 w 167"/>
                  <a:gd name="T59" fmla="*/ 53 h 95"/>
                  <a:gd name="T60" fmla="*/ 7 w 167"/>
                  <a:gd name="T61" fmla="*/ 56 h 95"/>
                  <a:gd name="T62" fmla="*/ 10 w 167"/>
                  <a:gd name="T63" fmla="*/ 58 h 95"/>
                  <a:gd name="T64" fmla="*/ 10 w 167"/>
                  <a:gd name="T65" fmla="*/ 58 h 95"/>
                  <a:gd name="T66" fmla="*/ 12 w 167"/>
                  <a:gd name="T67" fmla="*/ 60 h 95"/>
                  <a:gd name="T68" fmla="*/ 12 w 167"/>
                  <a:gd name="T69" fmla="*/ 63 h 95"/>
                  <a:gd name="T70" fmla="*/ 14 w 167"/>
                  <a:gd name="T71" fmla="*/ 65 h 95"/>
                  <a:gd name="T72" fmla="*/ 14 w 167"/>
                  <a:gd name="T73" fmla="*/ 67 h 95"/>
                  <a:gd name="T74" fmla="*/ 17 w 167"/>
                  <a:gd name="T75" fmla="*/ 72 h 95"/>
                  <a:gd name="T76" fmla="*/ 17 w 167"/>
                  <a:gd name="T77" fmla="*/ 74 h 95"/>
                  <a:gd name="T78" fmla="*/ 17 w 167"/>
                  <a:gd name="T79" fmla="*/ 77 h 95"/>
                  <a:gd name="T80" fmla="*/ 19 w 167"/>
                  <a:gd name="T81" fmla="*/ 79 h 95"/>
                  <a:gd name="T82" fmla="*/ 19 w 167"/>
                  <a:gd name="T83" fmla="*/ 81 h 95"/>
                  <a:gd name="T84" fmla="*/ 19 w 167"/>
                  <a:gd name="T85" fmla="*/ 83 h 95"/>
                  <a:gd name="T86" fmla="*/ 19 w 167"/>
                  <a:gd name="T87" fmla="*/ 86 h 95"/>
                  <a:gd name="T88" fmla="*/ 19 w 167"/>
                  <a:gd name="T89" fmla="*/ 88 h 95"/>
                  <a:gd name="T90" fmla="*/ 17 w 167"/>
                  <a:gd name="T91" fmla="*/ 90 h 95"/>
                  <a:gd name="T92" fmla="*/ 17 w 167"/>
                  <a:gd name="T93" fmla="*/ 93 h 95"/>
                  <a:gd name="T94" fmla="*/ 17 w 167"/>
                  <a:gd name="T95" fmla="*/ 93 h 95"/>
                  <a:gd name="T96" fmla="*/ 14 w 167"/>
                  <a:gd name="T97" fmla="*/ 95 h 95"/>
                  <a:gd name="T98" fmla="*/ 14 w 167"/>
                  <a:gd name="T99"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7" h="95">
                    <a:moveTo>
                      <a:pt x="163" y="44"/>
                    </a:moveTo>
                    <a:lnTo>
                      <a:pt x="165" y="42"/>
                    </a:lnTo>
                    <a:lnTo>
                      <a:pt x="165" y="42"/>
                    </a:lnTo>
                    <a:lnTo>
                      <a:pt x="165" y="42"/>
                    </a:lnTo>
                    <a:lnTo>
                      <a:pt x="165" y="42"/>
                    </a:lnTo>
                    <a:lnTo>
                      <a:pt x="165" y="42"/>
                    </a:lnTo>
                    <a:lnTo>
                      <a:pt x="167" y="39"/>
                    </a:lnTo>
                    <a:lnTo>
                      <a:pt x="167" y="39"/>
                    </a:lnTo>
                    <a:lnTo>
                      <a:pt x="167" y="39"/>
                    </a:lnTo>
                    <a:lnTo>
                      <a:pt x="167" y="37"/>
                    </a:lnTo>
                    <a:lnTo>
                      <a:pt x="167" y="37"/>
                    </a:lnTo>
                    <a:lnTo>
                      <a:pt x="167" y="37"/>
                    </a:lnTo>
                    <a:lnTo>
                      <a:pt x="167" y="35"/>
                    </a:lnTo>
                    <a:lnTo>
                      <a:pt x="167" y="35"/>
                    </a:lnTo>
                    <a:lnTo>
                      <a:pt x="167" y="33"/>
                    </a:lnTo>
                    <a:lnTo>
                      <a:pt x="167" y="33"/>
                    </a:lnTo>
                    <a:lnTo>
                      <a:pt x="167" y="30"/>
                    </a:lnTo>
                    <a:lnTo>
                      <a:pt x="167" y="30"/>
                    </a:lnTo>
                    <a:lnTo>
                      <a:pt x="167" y="28"/>
                    </a:lnTo>
                    <a:lnTo>
                      <a:pt x="167" y="26"/>
                    </a:lnTo>
                    <a:lnTo>
                      <a:pt x="167" y="26"/>
                    </a:lnTo>
                    <a:lnTo>
                      <a:pt x="167" y="23"/>
                    </a:lnTo>
                    <a:lnTo>
                      <a:pt x="167" y="23"/>
                    </a:lnTo>
                    <a:lnTo>
                      <a:pt x="165" y="21"/>
                    </a:lnTo>
                    <a:lnTo>
                      <a:pt x="165" y="19"/>
                    </a:lnTo>
                    <a:lnTo>
                      <a:pt x="165" y="19"/>
                    </a:lnTo>
                    <a:lnTo>
                      <a:pt x="165" y="16"/>
                    </a:lnTo>
                    <a:lnTo>
                      <a:pt x="165" y="16"/>
                    </a:lnTo>
                    <a:lnTo>
                      <a:pt x="163" y="14"/>
                    </a:lnTo>
                    <a:lnTo>
                      <a:pt x="163" y="14"/>
                    </a:lnTo>
                    <a:lnTo>
                      <a:pt x="163" y="12"/>
                    </a:lnTo>
                    <a:lnTo>
                      <a:pt x="163" y="12"/>
                    </a:lnTo>
                    <a:lnTo>
                      <a:pt x="160" y="9"/>
                    </a:lnTo>
                    <a:lnTo>
                      <a:pt x="160" y="9"/>
                    </a:lnTo>
                    <a:lnTo>
                      <a:pt x="160" y="7"/>
                    </a:lnTo>
                    <a:lnTo>
                      <a:pt x="158" y="7"/>
                    </a:lnTo>
                    <a:lnTo>
                      <a:pt x="158" y="5"/>
                    </a:lnTo>
                    <a:lnTo>
                      <a:pt x="158" y="5"/>
                    </a:lnTo>
                    <a:lnTo>
                      <a:pt x="156" y="5"/>
                    </a:lnTo>
                    <a:lnTo>
                      <a:pt x="156" y="5"/>
                    </a:lnTo>
                    <a:lnTo>
                      <a:pt x="156" y="2"/>
                    </a:lnTo>
                    <a:lnTo>
                      <a:pt x="153" y="2"/>
                    </a:lnTo>
                    <a:lnTo>
                      <a:pt x="153" y="2"/>
                    </a:lnTo>
                    <a:lnTo>
                      <a:pt x="153" y="2"/>
                    </a:lnTo>
                    <a:lnTo>
                      <a:pt x="153" y="2"/>
                    </a:lnTo>
                    <a:lnTo>
                      <a:pt x="151" y="0"/>
                    </a:lnTo>
                    <a:lnTo>
                      <a:pt x="151" y="0"/>
                    </a:lnTo>
                    <a:lnTo>
                      <a:pt x="151" y="0"/>
                    </a:lnTo>
                    <a:lnTo>
                      <a:pt x="149" y="0"/>
                    </a:lnTo>
                    <a:lnTo>
                      <a:pt x="149" y="2"/>
                    </a:lnTo>
                    <a:lnTo>
                      <a:pt x="0" y="53"/>
                    </a:lnTo>
                    <a:lnTo>
                      <a:pt x="0" y="51"/>
                    </a:lnTo>
                    <a:lnTo>
                      <a:pt x="0" y="51"/>
                    </a:lnTo>
                    <a:lnTo>
                      <a:pt x="3" y="51"/>
                    </a:lnTo>
                    <a:lnTo>
                      <a:pt x="3" y="53"/>
                    </a:lnTo>
                    <a:lnTo>
                      <a:pt x="3" y="53"/>
                    </a:lnTo>
                    <a:lnTo>
                      <a:pt x="3" y="53"/>
                    </a:lnTo>
                    <a:lnTo>
                      <a:pt x="5" y="53"/>
                    </a:lnTo>
                    <a:lnTo>
                      <a:pt x="5" y="53"/>
                    </a:lnTo>
                    <a:lnTo>
                      <a:pt x="5" y="53"/>
                    </a:lnTo>
                    <a:lnTo>
                      <a:pt x="7" y="56"/>
                    </a:lnTo>
                    <a:lnTo>
                      <a:pt x="7" y="56"/>
                    </a:lnTo>
                    <a:lnTo>
                      <a:pt x="7" y="56"/>
                    </a:lnTo>
                    <a:lnTo>
                      <a:pt x="10" y="58"/>
                    </a:lnTo>
                    <a:lnTo>
                      <a:pt x="10" y="58"/>
                    </a:lnTo>
                    <a:lnTo>
                      <a:pt x="10" y="58"/>
                    </a:lnTo>
                    <a:lnTo>
                      <a:pt x="10" y="60"/>
                    </a:lnTo>
                    <a:lnTo>
                      <a:pt x="12" y="60"/>
                    </a:lnTo>
                    <a:lnTo>
                      <a:pt x="12" y="63"/>
                    </a:lnTo>
                    <a:lnTo>
                      <a:pt x="12" y="63"/>
                    </a:lnTo>
                    <a:lnTo>
                      <a:pt x="14" y="65"/>
                    </a:lnTo>
                    <a:lnTo>
                      <a:pt x="14" y="65"/>
                    </a:lnTo>
                    <a:lnTo>
                      <a:pt x="14" y="67"/>
                    </a:lnTo>
                    <a:lnTo>
                      <a:pt x="14" y="67"/>
                    </a:lnTo>
                    <a:lnTo>
                      <a:pt x="17" y="70"/>
                    </a:lnTo>
                    <a:lnTo>
                      <a:pt x="17" y="72"/>
                    </a:lnTo>
                    <a:lnTo>
                      <a:pt x="17" y="72"/>
                    </a:lnTo>
                    <a:lnTo>
                      <a:pt x="17" y="74"/>
                    </a:lnTo>
                    <a:lnTo>
                      <a:pt x="17" y="74"/>
                    </a:lnTo>
                    <a:lnTo>
                      <a:pt x="17" y="77"/>
                    </a:lnTo>
                    <a:lnTo>
                      <a:pt x="17" y="79"/>
                    </a:lnTo>
                    <a:lnTo>
                      <a:pt x="19" y="79"/>
                    </a:lnTo>
                    <a:lnTo>
                      <a:pt x="19" y="81"/>
                    </a:lnTo>
                    <a:lnTo>
                      <a:pt x="19" y="81"/>
                    </a:lnTo>
                    <a:lnTo>
                      <a:pt x="19" y="83"/>
                    </a:lnTo>
                    <a:lnTo>
                      <a:pt x="19" y="83"/>
                    </a:lnTo>
                    <a:lnTo>
                      <a:pt x="19" y="86"/>
                    </a:lnTo>
                    <a:lnTo>
                      <a:pt x="19" y="86"/>
                    </a:lnTo>
                    <a:lnTo>
                      <a:pt x="19" y="88"/>
                    </a:lnTo>
                    <a:lnTo>
                      <a:pt x="19" y="88"/>
                    </a:lnTo>
                    <a:lnTo>
                      <a:pt x="17" y="90"/>
                    </a:lnTo>
                    <a:lnTo>
                      <a:pt x="17" y="90"/>
                    </a:lnTo>
                    <a:lnTo>
                      <a:pt x="17" y="90"/>
                    </a:lnTo>
                    <a:lnTo>
                      <a:pt x="17" y="93"/>
                    </a:lnTo>
                    <a:lnTo>
                      <a:pt x="17" y="93"/>
                    </a:lnTo>
                    <a:lnTo>
                      <a:pt x="17" y="93"/>
                    </a:lnTo>
                    <a:lnTo>
                      <a:pt x="17" y="93"/>
                    </a:lnTo>
                    <a:lnTo>
                      <a:pt x="14" y="95"/>
                    </a:lnTo>
                    <a:lnTo>
                      <a:pt x="14" y="95"/>
                    </a:lnTo>
                    <a:lnTo>
                      <a:pt x="14" y="95"/>
                    </a:lnTo>
                    <a:lnTo>
                      <a:pt x="163" y="44"/>
                    </a:lnTo>
                    <a:close/>
                  </a:path>
                </a:pathLst>
              </a:custGeom>
              <a:solidFill>
                <a:srgbClr val="808080"/>
              </a:solidFill>
              <a:ln w="0">
                <a:solidFill>
                  <a:srgbClr val="FFFFFF"/>
                </a:solidFill>
                <a:prstDash val="solid"/>
                <a:round/>
                <a:headEnd/>
                <a:tailEnd/>
              </a:ln>
            </p:spPr>
            <p:txBody>
              <a:bodyPr/>
              <a:lstStyle/>
              <a:p>
                <a:endParaRPr lang="en-US"/>
              </a:p>
            </p:txBody>
          </p:sp>
          <p:sp>
            <p:nvSpPr>
              <p:cNvPr id="70" name="Oval 78">
                <a:extLst>
                  <a:ext uri="{FF2B5EF4-FFF2-40B4-BE49-F238E27FC236}">
                    <a16:creationId xmlns:a16="http://schemas.microsoft.com/office/drawing/2014/main" id="{3FD710C1-0290-81A1-0274-B399B8689684}"/>
                  </a:ext>
                </a:extLst>
              </p:cNvPr>
              <p:cNvSpPr>
                <a:spLocks noChangeArrowheads="1"/>
              </p:cNvSpPr>
              <p:nvPr/>
            </p:nvSpPr>
            <p:spPr bwMode="auto">
              <a:xfrm>
                <a:off x="2021" y="1648"/>
                <a:ext cx="136" cy="137"/>
              </a:xfrm>
              <a:prstGeom prst="ellipse">
                <a:avLst/>
              </a:prstGeom>
              <a:solidFill>
                <a:srgbClr val="000000"/>
              </a:solidFill>
              <a:ln w="0">
                <a:solidFill>
                  <a:srgbClr val="000000"/>
                </a:solidFill>
                <a:round/>
                <a:headEnd/>
                <a:tailEnd/>
              </a:ln>
            </p:spPr>
            <p:txBody>
              <a:bodyPr/>
              <a:lstStyle/>
              <a:p>
                <a:endParaRPr lang="en-US"/>
              </a:p>
            </p:txBody>
          </p:sp>
          <p:sp>
            <p:nvSpPr>
              <p:cNvPr id="71" name="Oval 79">
                <a:extLst>
                  <a:ext uri="{FF2B5EF4-FFF2-40B4-BE49-F238E27FC236}">
                    <a16:creationId xmlns:a16="http://schemas.microsoft.com/office/drawing/2014/main" id="{22492D95-261C-240A-BCA5-DF15B6BE6B2B}"/>
                  </a:ext>
                </a:extLst>
              </p:cNvPr>
              <p:cNvSpPr>
                <a:spLocks noChangeArrowheads="1"/>
              </p:cNvSpPr>
              <p:nvPr/>
            </p:nvSpPr>
            <p:spPr bwMode="auto">
              <a:xfrm>
                <a:off x="2153" y="3038"/>
                <a:ext cx="136" cy="137"/>
              </a:xfrm>
              <a:prstGeom prst="ellipse">
                <a:avLst/>
              </a:prstGeom>
              <a:solidFill>
                <a:srgbClr val="000000"/>
              </a:solidFill>
              <a:ln w="0">
                <a:solidFill>
                  <a:srgbClr val="000000"/>
                </a:solidFill>
                <a:round/>
                <a:headEnd/>
                <a:tailEnd/>
              </a:ln>
            </p:spPr>
            <p:txBody>
              <a:bodyPr/>
              <a:lstStyle/>
              <a:p>
                <a:endParaRPr lang="en-US"/>
              </a:p>
            </p:txBody>
          </p:sp>
          <p:sp>
            <p:nvSpPr>
              <p:cNvPr id="72" name="Freeform 80">
                <a:extLst>
                  <a:ext uri="{FF2B5EF4-FFF2-40B4-BE49-F238E27FC236}">
                    <a16:creationId xmlns:a16="http://schemas.microsoft.com/office/drawing/2014/main" id="{0B8A547D-DD66-69FD-CABB-7F11A08BBAAA}"/>
                  </a:ext>
                </a:extLst>
              </p:cNvPr>
              <p:cNvSpPr>
                <a:spLocks/>
              </p:cNvSpPr>
              <p:nvPr/>
            </p:nvSpPr>
            <p:spPr bwMode="auto">
              <a:xfrm>
                <a:off x="2257" y="3131"/>
                <a:ext cx="162" cy="146"/>
              </a:xfrm>
              <a:custGeom>
                <a:avLst/>
                <a:gdLst>
                  <a:gd name="T0" fmla="*/ 28 w 162"/>
                  <a:gd name="T1" fmla="*/ 0 h 146"/>
                  <a:gd name="T2" fmla="*/ 28 w 162"/>
                  <a:gd name="T3" fmla="*/ 0 h 146"/>
                  <a:gd name="T4" fmla="*/ 28 w 162"/>
                  <a:gd name="T5" fmla="*/ 2 h 146"/>
                  <a:gd name="T6" fmla="*/ 26 w 162"/>
                  <a:gd name="T7" fmla="*/ 2 h 146"/>
                  <a:gd name="T8" fmla="*/ 26 w 162"/>
                  <a:gd name="T9" fmla="*/ 2 h 146"/>
                  <a:gd name="T10" fmla="*/ 23 w 162"/>
                  <a:gd name="T11" fmla="*/ 5 h 146"/>
                  <a:gd name="T12" fmla="*/ 23 w 162"/>
                  <a:gd name="T13" fmla="*/ 5 h 146"/>
                  <a:gd name="T14" fmla="*/ 21 w 162"/>
                  <a:gd name="T15" fmla="*/ 7 h 146"/>
                  <a:gd name="T16" fmla="*/ 19 w 162"/>
                  <a:gd name="T17" fmla="*/ 9 h 146"/>
                  <a:gd name="T18" fmla="*/ 19 w 162"/>
                  <a:gd name="T19" fmla="*/ 12 h 146"/>
                  <a:gd name="T20" fmla="*/ 16 w 162"/>
                  <a:gd name="T21" fmla="*/ 14 h 146"/>
                  <a:gd name="T22" fmla="*/ 14 w 162"/>
                  <a:gd name="T23" fmla="*/ 16 h 146"/>
                  <a:gd name="T24" fmla="*/ 12 w 162"/>
                  <a:gd name="T25" fmla="*/ 18 h 146"/>
                  <a:gd name="T26" fmla="*/ 9 w 162"/>
                  <a:gd name="T27" fmla="*/ 18 h 146"/>
                  <a:gd name="T28" fmla="*/ 9 w 162"/>
                  <a:gd name="T29" fmla="*/ 21 h 146"/>
                  <a:gd name="T30" fmla="*/ 7 w 162"/>
                  <a:gd name="T31" fmla="*/ 23 h 146"/>
                  <a:gd name="T32" fmla="*/ 5 w 162"/>
                  <a:gd name="T33" fmla="*/ 25 h 146"/>
                  <a:gd name="T34" fmla="*/ 5 w 162"/>
                  <a:gd name="T35" fmla="*/ 28 h 146"/>
                  <a:gd name="T36" fmla="*/ 2 w 162"/>
                  <a:gd name="T37" fmla="*/ 30 h 146"/>
                  <a:gd name="T38" fmla="*/ 2 w 162"/>
                  <a:gd name="T39" fmla="*/ 30 h 146"/>
                  <a:gd name="T40" fmla="*/ 0 w 162"/>
                  <a:gd name="T41" fmla="*/ 32 h 146"/>
                  <a:gd name="T42" fmla="*/ 0 w 162"/>
                  <a:gd name="T43" fmla="*/ 32 h 146"/>
                  <a:gd name="T44" fmla="*/ 0 w 162"/>
                  <a:gd name="T45" fmla="*/ 35 h 146"/>
                  <a:gd name="T46" fmla="*/ 0 w 162"/>
                  <a:gd name="T47" fmla="*/ 35 h 146"/>
                  <a:gd name="T48" fmla="*/ 0 w 162"/>
                  <a:gd name="T49" fmla="*/ 35 h 146"/>
                  <a:gd name="T50" fmla="*/ 134 w 162"/>
                  <a:gd name="T51" fmla="*/ 146 h 146"/>
                  <a:gd name="T52" fmla="*/ 134 w 162"/>
                  <a:gd name="T53" fmla="*/ 144 h 146"/>
                  <a:gd name="T54" fmla="*/ 134 w 162"/>
                  <a:gd name="T55" fmla="*/ 144 h 146"/>
                  <a:gd name="T56" fmla="*/ 134 w 162"/>
                  <a:gd name="T57" fmla="*/ 144 h 146"/>
                  <a:gd name="T58" fmla="*/ 137 w 162"/>
                  <a:gd name="T59" fmla="*/ 141 h 146"/>
                  <a:gd name="T60" fmla="*/ 137 w 162"/>
                  <a:gd name="T61" fmla="*/ 141 h 146"/>
                  <a:gd name="T62" fmla="*/ 139 w 162"/>
                  <a:gd name="T63" fmla="*/ 139 h 146"/>
                  <a:gd name="T64" fmla="*/ 139 w 162"/>
                  <a:gd name="T65" fmla="*/ 137 h 146"/>
                  <a:gd name="T66" fmla="*/ 141 w 162"/>
                  <a:gd name="T67" fmla="*/ 134 h 146"/>
                  <a:gd name="T68" fmla="*/ 141 w 162"/>
                  <a:gd name="T69" fmla="*/ 132 h 146"/>
                  <a:gd name="T70" fmla="*/ 144 w 162"/>
                  <a:gd name="T71" fmla="*/ 130 h 146"/>
                  <a:gd name="T72" fmla="*/ 146 w 162"/>
                  <a:gd name="T73" fmla="*/ 130 h 146"/>
                  <a:gd name="T74" fmla="*/ 148 w 162"/>
                  <a:gd name="T75" fmla="*/ 127 h 146"/>
                  <a:gd name="T76" fmla="*/ 151 w 162"/>
                  <a:gd name="T77" fmla="*/ 125 h 146"/>
                  <a:gd name="T78" fmla="*/ 151 w 162"/>
                  <a:gd name="T79" fmla="*/ 123 h 146"/>
                  <a:gd name="T80" fmla="*/ 153 w 162"/>
                  <a:gd name="T81" fmla="*/ 120 h 146"/>
                  <a:gd name="T82" fmla="*/ 155 w 162"/>
                  <a:gd name="T83" fmla="*/ 118 h 146"/>
                  <a:gd name="T84" fmla="*/ 155 w 162"/>
                  <a:gd name="T85" fmla="*/ 116 h 146"/>
                  <a:gd name="T86" fmla="*/ 158 w 162"/>
                  <a:gd name="T87" fmla="*/ 116 h 146"/>
                  <a:gd name="T88" fmla="*/ 160 w 162"/>
                  <a:gd name="T89" fmla="*/ 113 h 146"/>
                  <a:gd name="T90" fmla="*/ 160 w 162"/>
                  <a:gd name="T91" fmla="*/ 111 h 146"/>
                  <a:gd name="T92" fmla="*/ 160 w 162"/>
                  <a:gd name="T93" fmla="*/ 111 h 146"/>
                  <a:gd name="T94" fmla="*/ 162 w 162"/>
                  <a:gd name="T95" fmla="*/ 111 h 146"/>
                  <a:gd name="T96" fmla="*/ 162 w 162"/>
                  <a:gd name="T97" fmla="*/ 111 h 146"/>
                  <a:gd name="T98" fmla="*/ 162 w 162"/>
                  <a:gd name="T99" fmla="*/ 11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46">
                    <a:moveTo>
                      <a:pt x="28" y="0"/>
                    </a:moveTo>
                    <a:lnTo>
                      <a:pt x="28" y="0"/>
                    </a:lnTo>
                    <a:lnTo>
                      <a:pt x="28" y="0"/>
                    </a:lnTo>
                    <a:lnTo>
                      <a:pt x="28" y="0"/>
                    </a:lnTo>
                    <a:lnTo>
                      <a:pt x="28" y="0"/>
                    </a:lnTo>
                    <a:lnTo>
                      <a:pt x="28" y="2"/>
                    </a:lnTo>
                    <a:lnTo>
                      <a:pt x="26" y="2"/>
                    </a:lnTo>
                    <a:lnTo>
                      <a:pt x="26" y="2"/>
                    </a:lnTo>
                    <a:lnTo>
                      <a:pt x="26" y="2"/>
                    </a:lnTo>
                    <a:lnTo>
                      <a:pt x="26" y="2"/>
                    </a:lnTo>
                    <a:lnTo>
                      <a:pt x="23" y="2"/>
                    </a:lnTo>
                    <a:lnTo>
                      <a:pt x="23" y="5"/>
                    </a:lnTo>
                    <a:lnTo>
                      <a:pt x="23" y="5"/>
                    </a:lnTo>
                    <a:lnTo>
                      <a:pt x="23" y="5"/>
                    </a:lnTo>
                    <a:lnTo>
                      <a:pt x="21" y="7"/>
                    </a:lnTo>
                    <a:lnTo>
                      <a:pt x="21" y="7"/>
                    </a:lnTo>
                    <a:lnTo>
                      <a:pt x="21" y="7"/>
                    </a:lnTo>
                    <a:lnTo>
                      <a:pt x="19" y="9"/>
                    </a:lnTo>
                    <a:lnTo>
                      <a:pt x="19" y="9"/>
                    </a:lnTo>
                    <a:lnTo>
                      <a:pt x="19" y="12"/>
                    </a:lnTo>
                    <a:lnTo>
                      <a:pt x="16" y="12"/>
                    </a:lnTo>
                    <a:lnTo>
                      <a:pt x="16" y="14"/>
                    </a:lnTo>
                    <a:lnTo>
                      <a:pt x="14" y="14"/>
                    </a:lnTo>
                    <a:lnTo>
                      <a:pt x="14" y="16"/>
                    </a:lnTo>
                    <a:lnTo>
                      <a:pt x="14" y="16"/>
                    </a:lnTo>
                    <a:lnTo>
                      <a:pt x="12" y="18"/>
                    </a:lnTo>
                    <a:lnTo>
                      <a:pt x="12" y="18"/>
                    </a:lnTo>
                    <a:lnTo>
                      <a:pt x="9" y="18"/>
                    </a:lnTo>
                    <a:lnTo>
                      <a:pt x="9" y="21"/>
                    </a:lnTo>
                    <a:lnTo>
                      <a:pt x="9" y="21"/>
                    </a:lnTo>
                    <a:lnTo>
                      <a:pt x="7" y="23"/>
                    </a:lnTo>
                    <a:lnTo>
                      <a:pt x="7" y="23"/>
                    </a:lnTo>
                    <a:lnTo>
                      <a:pt x="7" y="25"/>
                    </a:lnTo>
                    <a:lnTo>
                      <a:pt x="5" y="25"/>
                    </a:lnTo>
                    <a:lnTo>
                      <a:pt x="5" y="28"/>
                    </a:lnTo>
                    <a:lnTo>
                      <a:pt x="5" y="28"/>
                    </a:lnTo>
                    <a:lnTo>
                      <a:pt x="5" y="28"/>
                    </a:lnTo>
                    <a:lnTo>
                      <a:pt x="2" y="30"/>
                    </a:lnTo>
                    <a:lnTo>
                      <a:pt x="2" y="30"/>
                    </a:lnTo>
                    <a:lnTo>
                      <a:pt x="2" y="30"/>
                    </a:lnTo>
                    <a:lnTo>
                      <a:pt x="2" y="32"/>
                    </a:lnTo>
                    <a:lnTo>
                      <a:pt x="0" y="32"/>
                    </a:lnTo>
                    <a:lnTo>
                      <a:pt x="0" y="32"/>
                    </a:lnTo>
                    <a:lnTo>
                      <a:pt x="0" y="32"/>
                    </a:lnTo>
                    <a:lnTo>
                      <a:pt x="0" y="35"/>
                    </a:lnTo>
                    <a:lnTo>
                      <a:pt x="0" y="35"/>
                    </a:lnTo>
                    <a:lnTo>
                      <a:pt x="0" y="35"/>
                    </a:lnTo>
                    <a:lnTo>
                      <a:pt x="0" y="35"/>
                    </a:lnTo>
                    <a:lnTo>
                      <a:pt x="0" y="35"/>
                    </a:lnTo>
                    <a:lnTo>
                      <a:pt x="0" y="35"/>
                    </a:lnTo>
                    <a:lnTo>
                      <a:pt x="134" y="146"/>
                    </a:lnTo>
                    <a:lnTo>
                      <a:pt x="134" y="146"/>
                    </a:lnTo>
                    <a:lnTo>
                      <a:pt x="134" y="146"/>
                    </a:lnTo>
                    <a:lnTo>
                      <a:pt x="134" y="144"/>
                    </a:lnTo>
                    <a:lnTo>
                      <a:pt x="134" y="144"/>
                    </a:lnTo>
                    <a:lnTo>
                      <a:pt x="134" y="144"/>
                    </a:lnTo>
                    <a:lnTo>
                      <a:pt x="134" y="144"/>
                    </a:lnTo>
                    <a:lnTo>
                      <a:pt x="134" y="144"/>
                    </a:lnTo>
                    <a:lnTo>
                      <a:pt x="137" y="144"/>
                    </a:lnTo>
                    <a:lnTo>
                      <a:pt x="137" y="141"/>
                    </a:lnTo>
                    <a:lnTo>
                      <a:pt x="137" y="141"/>
                    </a:lnTo>
                    <a:lnTo>
                      <a:pt x="137" y="141"/>
                    </a:lnTo>
                    <a:lnTo>
                      <a:pt x="137" y="139"/>
                    </a:lnTo>
                    <a:lnTo>
                      <a:pt x="139" y="139"/>
                    </a:lnTo>
                    <a:lnTo>
                      <a:pt x="139" y="139"/>
                    </a:lnTo>
                    <a:lnTo>
                      <a:pt x="139" y="137"/>
                    </a:lnTo>
                    <a:lnTo>
                      <a:pt x="139" y="137"/>
                    </a:lnTo>
                    <a:lnTo>
                      <a:pt x="141" y="134"/>
                    </a:lnTo>
                    <a:lnTo>
                      <a:pt x="141" y="134"/>
                    </a:lnTo>
                    <a:lnTo>
                      <a:pt x="141" y="132"/>
                    </a:lnTo>
                    <a:lnTo>
                      <a:pt x="144" y="132"/>
                    </a:lnTo>
                    <a:lnTo>
                      <a:pt x="144" y="130"/>
                    </a:lnTo>
                    <a:lnTo>
                      <a:pt x="146" y="130"/>
                    </a:lnTo>
                    <a:lnTo>
                      <a:pt x="146" y="130"/>
                    </a:lnTo>
                    <a:lnTo>
                      <a:pt x="146" y="127"/>
                    </a:lnTo>
                    <a:lnTo>
                      <a:pt x="148" y="127"/>
                    </a:lnTo>
                    <a:lnTo>
                      <a:pt x="148" y="125"/>
                    </a:lnTo>
                    <a:lnTo>
                      <a:pt x="151" y="125"/>
                    </a:lnTo>
                    <a:lnTo>
                      <a:pt x="151" y="123"/>
                    </a:lnTo>
                    <a:lnTo>
                      <a:pt x="151" y="123"/>
                    </a:lnTo>
                    <a:lnTo>
                      <a:pt x="153" y="120"/>
                    </a:lnTo>
                    <a:lnTo>
                      <a:pt x="153" y="120"/>
                    </a:lnTo>
                    <a:lnTo>
                      <a:pt x="153" y="118"/>
                    </a:lnTo>
                    <a:lnTo>
                      <a:pt x="155" y="118"/>
                    </a:lnTo>
                    <a:lnTo>
                      <a:pt x="155" y="118"/>
                    </a:lnTo>
                    <a:lnTo>
                      <a:pt x="155" y="116"/>
                    </a:lnTo>
                    <a:lnTo>
                      <a:pt x="158" y="116"/>
                    </a:lnTo>
                    <a:lnTo>
                      <a:pt x="158" y="116"/>
                    </a:lnTo>
                    <a:lnTo>
                      <a:pt x="158" y="113"/>
                    </a:lnTo>
                    <a:lnTo>
                      <a:pt x="160" y="113"/>
                    </a:lnTo>
                    <a:lnTo>
                      <a:pt x="160" y="113"/>
                    </a:lnTo>
                    <a:lnTo>
                      <a:pt x="160" y="111"/>
                    </a:lnTo>
                    <a:lnTo>
                      <a:pt x="160" y="111"/>
                    </a:lnTo>
                    <a:lnTo>
                      <a:pt x="160" y="111"/>
                    </a:lnTo>
                    <a:lnTo>
                      <a:pt x="162" y="111"/>
                    </a:lnTo>
                    <a:lnTo>
                      <a:pt x="162" y="111"/>
                    </a:lnTo>
                    <a:lnTo>
                      <a:pt x="162" y="111"/>
                    </a:lnTo>
                    <a:lnTo>
                      <a:pt x="162" y="111"/>
                    </a:lnTo>
                    <a:lnTo>
                      <a:pt x="162" y="111"/>
                    </a:lnTo>
                    <a:lnTo>
                      <a:pt x="162" y="111"/>
                    </a:lnTo>
                    <a:lnTo>
                      <a:pt x="28" y="0"/>
                    </a:lnTo>
                    <a:close/>
                  </a:path>
                </a:pathLst>
              </a:custGeom>
              <a:solidFill>
                <a:srgbClr val="808080"/>
              </a:solidFill>
              <a:ln w="0">
                <a:solidFill>
                  <a:srgbClr val="FFFFFF"/>
                </a:solidFill>
                <a:prstDash val="solid"/>
                <a:round/>
                <a:headEnd/>
                <a:tailEnd/>
              </a:ln>
            </p:spPr>
            <p:txBody>
              <a:bodyPr/>
              <a:lstStyle/>
              <a:p>
                <a:endParaRPr lang="en-US"/>
              </a:p>
            </p:txBody>
          </p:sp>
          <p:sp>
            <p:nvSpPr>
              <p:cNvPr id="73" name="Oval 81">
                <a:extLst>
                  <a:ext uri="{FF2B5EF4-FFF2-40B4-BE49-F238E27FC236}">
                    <a16:creationId xmlns:a16="http://schemas.microsoft.com/office/drawing/2014/main" id="{6CFFA1FA-6E65-6AA5-7C13-58B2FD652C11}"/>
                  </a:ext>
                </a:extLst>
              </p:cNvPr>
              <p:cNvSpPr>
                <a:spLocks noChangeArrowheads="1"/>
              </p:cNvSpPr>
              <p:nvPr/>
            </p:nvSpPr>
            <p:spPr bwMode="auto">
              <a:xfrm>
                <a:off x="2387" y="3233"/>
                <a:ext cx="123" cy="123"/>
              </a:xfrm>
              <a:prstGeom prst="ellipse">
                <a:avLst/>
              </a:prstGeom>
              <a:solidFill>
                <a:srgbClr val="0000FF"/>
              </a:solidFill>
              <a:ln w="1270">
                <a:solidFill>
                  <a:srgbClr val="0000FF"/>
                </a:solidFill>
                <a:round/>
                <a:headEnd/>
                <a:tailEnd/>
              </a:ln>
            </p:spPr>
            <p:txBody>
              <a:bodyPr/>
              <a:lstStyle/>
              <a:p>
                <a:endParaRPr lang="en-US"/>
              </a:p>
            </p:txBody>
          </p:sp>
        </p:grpSp>
      </p:grpSp>
      <p:grpSp>
        <p:nvGrpSpPr>
          <p:cNvPr id="74" name="Group 73">
            <a:extLst>
              <a:ext uri="{FF2B5EF4-FFF2-40B4-BE49-F238E27FC236}">
                <a16:creationId xmlns:a16="http://schemas.microsoft.com/office/drawing/2014/main" id="{6AD70A22-7EF2-0AAA-D19B-9D6CC93A435C}"/>
              </a:ext>
            </a:extLst>
          </p:cNvPr>
          <p:cNvGrpSpPr/>
          <p:nvPr/>
        </p:nvGrpSpPr>
        <p:grpSpPr>
          <a:xfrm>
            <a:off x="9868055" y="964604"/>
            <a:ext cx="1656560" cy="1726847"/>
            <a:chOff x="1219200" y="3048000"/>
            <a:chExt cx="2606675" cy="2695575"/>
          </a:xfrm>
        </p:grpSpPr>
        <p:sp>
          <p:nvSpPr>
            <p:cNvPr id="75" name="Rectangle 509">
              <a:extLst>
                <a:ext uri="{FF2B5EF4-FFF2-40B4-BE49-F238E27FC236}">
                  <a16:creationId xmlns:a16="http://schemas.microsoft.com/office/drawing/2014/main" id="{E6731FD8-00BB-9DC4-3ADC-779C33C134D4}"/>
                </a:ext>
              </a:extLst>
            </p:cNvPr>
            <p:cNvSpPr>
              <a:spLocks noChangeArrowheads="1"/>
            </p:cNvSpPr>
            <p:nvPr/>
          </p:nvSpPr>
          <p:spPr bwMode="auto">
            <a:xfrm>
              <a:off x="1219200" y="3048000"/>
              <a:ext cx="2606675" cy="26955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 name="Oval 510">
              <a:extLst>
                <a:ext uri="{FF2B5EF4-FFF2-40B4-BE49-F238E27FC236}">
                  <a16:creationId xmlns:a16="http://schemas.microsoft.com/office/drawing/2014/main" id="{D21E2245-770B-A553-D360-383C0468CCFD}"/>
                </a:ext>
              </a:extLst>
            </p:cNvPr>
            <p:cNvSpPr>
              <a:spLocks noChangeArrowheads="1"/>
            </p:cNvSpPr>
            <p:nvPr/>
          </p:nvSpPr>
          <p:spPr bwMode="auto">
            <a:xfrm>
              <a:off x="1666875" y="4478338"/>
              <a:ext cx="71438" cy="71438"/>
            </a:xfrm>
            <a:prstGeom prst="ellipse">
              <a:avLst/>
            </a:prstGeom>
            <a:solidFill>
              <a:srgbClr val="00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511">
              <a:extLst>
                <a:ext uri="{FF2B5EF4-FFF2-40B4-BE49-F238E27FC236}">
                  <a16:creationId xmlns:a16="http://schemas.microsoft.com/office/drawing/2014/main" id="{142AAB17-0806-C130-5932-E3EDB208EA43}"/>
                </a:ext>
              </a:extLst>
            </p:cNvPr>
            <p:cNvSpPr>
              <a:spLocks/>
            </p:cNvSpPr>
            <p:nvPr/>
          </p:nvSpPr>
          <p:spPr bwMode="auto">
            <a:xfrm>
              <a:off x="1631950" y="4373563"/>
              <a:ext cx="90488" cy="144463"/>
            </a:xfrm>
            <a:custGeom>
              <a:avLst/>
              <a:gdLst/>
              <a:ahLst/>
              <a:cxnLst>
                <a:cxn ang="0">
                  <a:pos x="27" y="85"/>
                </a:cxn>
                <a:cxn ang="0">
                  <a:pos x="28" y="87"/>
                </a:cxn>
                <a:cxn ang="0">
                  <a:pos x="29" y="88"/>
                </a:cxn>
                <a:cxn ang="0">
                  <a:pos x="29" y="89"/>
                </a:cxn>
                <a:cxn ang="0">
                  <a:pos x="31" y="89"/>
                </a:cxn>
                <a:cxn ang="0">
                  <a:pos x="32" y="91"/>
                </a:cxn>
                <a:cxn ang="0">
                  <a:pos x="35" y="91"/>
                </a:cxn>
                <a:cxn ang="0">
                  <a:pos x="37" y="91"/>
                </a:cxn>
                <a:cxn ang="0">
                  <a:pos x="38" y="91"/>
                </a:cxn>
                <a:cxn ang="0">
                  <a:pos x="40" y="91"/>
                </a:cxn>
                <a:cxn ang="0">
                  <a:pos x="43" y="91"/>
                </a:cxn>
                <a:cxn ang="0">
                  <a:pos x="44" y="91"/>
                </a:cxn>
                <a:cxn ang="0">
                  <a:pos x="45" y="91"/>
                </a:cxn>
                <a:cxn ang="0">
                  <a:pos x="47" y="89"/>
                </a:cxn>
                <a:cxn ang="0">
                  <a:pos x="50" y="88"/>
                </a:cxn>
                <a:cxn ang="0">
                  <a:pos x="51" y="88"/>
                </a:cxn>
                <a:cxn ang="0">
                  <a:pos x="53" y="87"/>
                </a:cxn>
                <a:cxn ang="0">
                  <a:pos x="54" y="85"/>
                </a:cxn>
                <a:cxn ang="0">
                  <a:pos x="54" y="84"/>
                </a:cxn>
                <a:cxn ang="0">
                  <a:pos x="56" y="82"/>
                </a:cxn>
                <a:cxn ang="0">
                  <a:pos x="56" y="81"/>
                </a:cxn>
                <a:cxn ang="0">
                  <a:pos x="57" y="79"/>
                </a:cxn>
                <a:cxn ang="0">
                  <a:pos x="57" y="78"/>
                </a:cxn>
                <a:cxn ang="0">
                  <a:pos x="57" y="76"/>
                </a:cxn>
                <a:cxn ang="0">
                  <a:pos x="56" y="75"/>
                </a:cxn>
                <a:cxn ang="0">
                  <a:pos x="31" y="1"/>
                </a:cxn>
                <a:cxn ang="0">
                  <a:pos x="31" y="2"/>
                </a:cxn>
                <a:cxn ang="0">
                  <a:pos x="31" y="4"/>
                </a:cxn>
                <a:cxn ang="0">
                  <a:pos x="31" y="5"/>
                </a:cxn>
                <a:cxn ang="0">
                  <a:pos x="29" y="7"/>
                </a:cxn>
                <a:cxn ang="0">
                  <a:pos x="29" y="8"/>
                </a:cxn>
                <a:cxn ang="0">
                  <a:pos x="28" y="10"/>
                </a:cxn>
                <a:cxn ang="0">
                  <a:pos x="27" y="11"/>
                </a:cxn>
                <a:cxn ang="0">
                  <a:pos x="25" y="13"/>
                </a:cxn>
                <a:cxn ang="0">
                  <a:pos x="24" y="14"/>
                </a:cxn>
                <a:cxn ang="0">
                  <a:pos x="22" y="14"/>
                </a:cxn>
                <a:cxn ang="0">
                  <a:pos x="21" y="15"/>
                </a:cxn>
                <a:cxn ang="0">
                  <a:pos x="19" y="15"/>
                </a:cxn>
                <a:cxn ang="0">
                  <a:pos x="16" y="17"/>
                </a:cxn>
                <a:cxn ang="0">
                  <a:pos x="15" y="17"/>
                </a:cxn>
                <a:cxn ang="0">
                  <a:pos x="13" y="17"/>
                </a:cxn>
                <a:cxn ang="0">
                  <a:pos x="11" y="17"/>
                </a:cxn>
                <a:cxn ang="0">
                  <a:pos x="9" y="17"/>
                </a:cxn>
                <a:cxn ang="0">
                  <a:pos x="8" y="15"/>
                </a:cxn>
                <a:cxn ang="0">
                  <a:pos x="6" y="15"/>
                </a:cxn>
                <a:cxn ang="0">
                  <a:pos x="5" y="14"/>
                </a:cxn>
                <a:cxn ang="0">
                  <a:pos x="3" y="14"/>
                </a:cxn>
                <a:cxn ang="0">
                  <a:pos x="2" y="13"/>
                </a:cxn>
                <a:cxn ang="0">
                  <a:pos x="2" y="11"/>
                </a:cxn>
                <a:cxn ang="0">
                  <a:pos x="0" y="10"/>
                </a:cxn>
              </a:cxnLst>
              <a:rect l="0" t="0" r="r" b="b"/>
              <a:pathLst>
                <a:path w="57" h="91">
                  <a:moveTo>
                    <a:pt x="27" y="85"/>
                  </a:moveTo>
                  <a:lnTo>
                    <a:pt x="27" y="85"/>
                  </a:lnTo>
                  <a:lnTo>
                    <a:pt x="28" y="87"/>
                  </a:lnTo>
                  <a:lnTo>
                    <a:pt x="28" y="87"/>
                  </a:lnTo>
                  <a:lnTo>
                    <a:pt x="28" y="87"/>
                  </a:lnTo>
                  <a:lnTo>
                    <a:pt x="29" y="88"/>
                  </a:lnTo>
                  <a:lnTo>
                    <a:pt x="29" y="88"/>
                  </a:lnTo>
                  <a:lnTo>
                    <a:pt x="29" y="89"/>
                  </a:lnTo>
                  <a:lnTo>
                    <a:pt x="31" y="89"/>
                  </a:lnTo>
                  <a:lnTo>
                    <a:pt x="31" y="89"/>
                  </a:lnTo>
                  <a:lnTo>
                    <a:pt x="32" y="89"/>
                  </a:lnTo>
                  <a:lnTo>
                    <a:pt x="32" y="91"/>
                  </a:lnTo>
                  <a:lnTo>
                    <a:pt x="34" y="91"/>
                  </a:lnTo>
                  <a:lnTo>
                    <a:pt x="35" y="91"/>
                  </a:lnTo>
                  <a:lnTo>
                    <a:pt x="35" y="91"/>
                  </a:lnTo>
                  <a:lnTo>
                    <a:pt x="37" y="91"/>
                  </a:lnTo>
                  <a:lnTo>
                    <a:pt x="37" y="91"/>
                  </a:lnTo>
                  <a:lnTo>
                    <a:pt x="38" y="91"/>
                  </a:lnTo>
                  <a:lnTo>
                    <a:pt x="40" y="91"/>
                  </a:lnTo>
                  <a:lnTo>
                    <a:pt x="40" y="91"/>
                  </a:lnTo>
                  <a:lnTo>
                    <a:pt x="41" y="91"/>
                  </a:lnTo>
                  <a:lnTo>
                    <a:pt x="43" y="91"/>
                  </a:lnTo>
                  <a:lnTo>
                    <a:pt x="43" y="91"/>
                  </a:lnTo>
                  <a:lnTo>
                    <a:pt x="44" y="91"/>
                  </a:lnTo>
                  <a:lnTo>
                    <a:pt x="45" y="91"/>
                  </a:lnTo>
                  <a:lnTo>
                    <a:pt x="45" y="91"/>
                  </a:lnTo>
                  <a:lnTo>
                    <a:pt x="47" y="89"/>
                  </a:lnTo>
                  <a:lnTo>
                    <a:pt x="47" y="89"/>
                  </a:lnTo>
                  <a:lnTo>
                    <a:pt x="48" y="89"/>
                  </a:lnTo>
                  <a:lnTo>
                    <a:pt x="50" y="88"/>
                  </a:lnTo>
                  <a:lnTo>
                    <a:pt x="50" y="88"/>
                  </a:lnTo>
                  <a:lnTo>
                    <a:pt x="51" y="88"/>
                  </a:lnTo>
                  <a:lnTo>
                    <a:pt x="51" y="87"/>
                  </a:lnTo>
                  <a:lnTo>
                    <a:pt x="53" y="87"/>
                  </a:lnTo>
                  <a:lnTo>
                    <a:pt x="53" y="85"/>
                  </a:lnTo>
                  <a:lnTo>
                    <a:pt x="54" y="85"/>
                  </a:lnTo>
                  <a:lnTo>
                    <a:pt x="54" y="84"/>
                  </a:lnTo>
                  <a:lnTo>
                    <a:pt x="54" y="84"/>
                  </a:lnTo>
                  <a:lnTo>
                    <a:pt x="56" y="82"/>
                  </a:lnTo>
                  <a:lnTo>
                    <a:pt x="56" y="82"/>
                  </a:lnTo>
                  <a:lnTo>
                    <a:pt x="56" y="81"/>
                  </a:lnTo>
                  <a:lnTo>
                    <a:pt x="56" y="81"/>
                  </a:lnTo>
                  <a:lnTo>
                    <a:pt x="56" y="79"/>
                  </a:lnTo>
                  <a:lnTo>
                    <a:pt x="57" y="79"/>
                  </a:lnTo>
                  <a:lnTo>
                    <a:pt x="57" y="78"/>
                  </a:lnTo>
                  <a:lnTo>
                    <a:pt x="57" y="78"/>
                  </a:lnTo>
                  <a:lnTo>
                    <a:pt x="57" y="76"/>
                  </a:lnTo>
                  <a:lnTo>
                    <a:pt x="57" y="76"/>
                  </a:lnTo>
                  <a:lnTo>
                    <a:pt x="56" y="75"/>
                  </a:lnTo>
                  <a:lnTo>
                    <a:pt x="56" y="75"/>
                  </a:lnTo>
                  <a:lnTo>
                    <a:pt x="31" y="0"/>
                  </a:lnTo>
                  <a:lnTo>
                    <a:pt x="31" y="1"/>
                  </a:lnTo>
                  <a:lnTo>
                    <a:pt x="31" y="1"/>
                  </a:lnTo>
                  <a:lnTo>
                    <a:pt x="31" y="2"/>
                  </a:lnTo>
                  <a:lnTo>
                    <a:pt x="31" y="2"/>
                  </a:lnTo>
                  <a:lnTo>
                    <a:pt x="31" y="4"/>
                  </a:lnTo>
                  <a:lnTo>
                    <a:pt x="31" y="4"/>
                  </a:lnTo>
                  <a:lnTo>
                    <a:pt x="31" y="5"/>
                  </a:lnTo>
                  <a:lnTo>
                    <a:pt x="31" y="5"/>
                  </a:lnTo>
                  <a:lnTo>
                    <a:pt x="29" y="7"/>
                  </a:lnTo>
                  <a:lnTo>
                    <a:pt x="29" y="7"/>
                  </a:lnTo>
                  <a:lnTo>
                    <a:pt x="29" y="8"/>
                  </a:lnTo>
                  <a:lnTo>
                    <a:pt x="29" y="8"/>
                  </a:lnTo>
                  <a:lnTo>
                    <a:pt x="28" y="10"/>
                  </a:lnTo>
                  <a:lnTo>
                    <a:pt x="28" y="10"/>
                  </a:lnTo>
                  <a:lnTo>
                    <a:pt x="27" y="11"/>
                  </a:lnTo>
                  <a:lnTo>
                    <a:pt x="27" y="11"/>
                  </a:lnTo>
                  <a:lnTo>
                    <a:pt x="25" y="13"/>
                  </a:lnTo>
                  <a:lnTo>
                    <a:pt x="25" y="13"/>
                  </a:lnTo>
                  <a:lnTo>
                    <a:pt x="24" y="14"/>
                  </a:lnTo>
                  <a:lnTo>
                    <a:pt x="24" y="14"/>
                  </a:lnTo>
                  <a:lnTo>
                    <a:pt x="22" y="14"/>
                  </a:lnTo>
                  <a:lnTo>
                    <a:pt x="22" y="15"/>
                  </a:lnTo>
                  <a:lnTo>
                    <a:pt x="21" y="15"/>
                  </a:lnTo>
                  <a:lnTo>
                    <a:pt x="19" y="15"/>
                  </a:lnTo>
                  <a:lnTo>
                    <a:pt x="19" y="15"/>
                  </a:lnTo>
                  <a:lnTo>
                    <a:pt x="18" y="17"/>
                  </a:lnTo>
                  <a:lnTo>
                    <a:pt x="16" y="17"/>
                  </a:lnTo>
                  <a:lnTo>
                    <a:pt x="16" y="17"/>
                  </a:lnTo>
                  <a:lnTo>
                    <a:pt x="15" y="17"/>
                  </a:lnTo>
                  <a:lnTo>
                    <a:pt x="13" y="17"/>
                  </a:lnTo>
                  <a:lnTo>
                    <a:pt x="13" y="17"/>
                  </a:lnTo>
                  <a:lnTo>
                    <a:pt x="12" y="17"/>
                  </a:lnTo>
                  <a:lnTo>
                    <a:pt x="11" y="17"/>
                  </a:lnTo>
                  <a:lnTo>
                    <a:pt x="11" y="17"/>
                  </a:lnTo>
                  <a:lnTo>
                    <a:pt x="9" y="17"/>
                  </a:lnTo>
                  <a:lnTo>
                    <a:pt x="9" y="17"/>
                  </a:lnTo>
                  <a:lnTo>
                    <a:pt x="8" y="15"/>
                  </a:lnTo>
                  <a:lnTo>
                    <a:pt x="6" y="15"/>
                  </a:lnTo>
                  <a:lnTo>
                    <a:pt x="6" y="15"/>
                  </a:lnTo>
                  <a:lnTo>
                    <a:pt x="5" y="15"/>
                  </a:lnTo>
                  <a:lnTo>
                    <a:pt x="5" y="14"/>
                  </a:lnTo>
                  <a:lnTo>
                    <a:pt x="5" y="14"/>
                  </a:lnTo>
                  <a:lnTo>
                    <a:pt x="3" y="14"/>
                  </a:lnTo>
                  <a:lnTo>
                    <a:pt x="3" y="13"/>
                  </a:lnTo>
                  <a:lnTo>
                    <a:pt x="2" y="13"/>
                  </a:lnTo>
                  <a:lnTo>
                    <a:pt x="2" y="13"/>
                  </a:lnTo>
                  <a:lnTo>
                    <a:pt x="2" y="11"/>
                  </a:lnTo>
                  <a:lnTo>
                    <a:pt x="2" y="11"/>
                  </a:lnTo>
                  <a:lnTo>
                    <a:pt x="0" y="10"/>
                  </a:lnTo>
                  <a:lnTo>
                    <a:pt x="27" y="8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Oval 512">
              <a:extLst>
                <a:ext uri="{FF2B5EF4-FFF2-40B4-BE49-F238E27FC236}">
                  <a16:creationId xmlns:a16="http://schemas.microsoft.com/office/drawing/2014/main" id="{573A184A-0AC5-ABA3-4F33-CAF220107D72}"/>
                </a:ext>
              </a:extLst>
            </p:cNvPr>
            <p:cNvSpPr>
              <a:spLocks noChangeArrowheads="1"/>
            </p:cNvSpPr>
            <p:nvPr/>
          </p:nvSpPr>
          <p:spPr bwMode="auto">
            <a:xfrm>
              <a:off x="1614488" y="4016375"/>
              <a:ext cx="71438" cy="71438"/>
            </a:xfrm>
            <a:prstGeom prst="ellipse">
              <a:avLst/>
            </a:prstGeom>
            <a:solidFill>
              <a:srgbClr val="00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513">
              <a:extLst>
                <a:ext uri="{FF2B5EF4-FFF2-40B4-BE49-F238E27FC236}">
                  <a16:creationId xmlns:a16="http://schemas.microsoft.com/office/drawing/2014/main" id="{6A8D95F5-1567-3990-B5F0-28FDA3CF622B}"/>
                </a:ext>
              </a:extLst>
            </p:cNvPr>
            <p:cNvSpPr>
              <a:spLocks/>
            </p:cNvSpPr>
            <p:nvPr/>
          </p:nvSpPr>
          <p:spPr bwMode="auto">
            <a:xfrm>
              <a:off x="1619250" y="4065588"/>
              <a:ext cx="57150" cy="188913"/>
            </a:xfrm>
            <a:custGeom>
              <a:avLst/>
              <a:gdLst/>
              <a:ahLst/>
              <a:cxnLst>
                <a:cxn ang="0">
                  <a:pos x="36" y="6"/>
                </a:cxn>
                <a:cxn ang="0">
                  <a:pos x="36" y="5"/>
                </a:cxn>
                <a:cxn ang="0">
                  <a:pos x="35" y="5"/>
                </a:cxn>
                <a:cxn ang="0">
                  <a:pos x="35" y="3"/>
                </a:cxn>
                <a:cxn ang="0">
                  <a:pos x="33" y="3"/>
                </a:cxn>
                <a:cxn ang="0">
                  <a:pos x="32" y="3"/>
                </a:cxn>
                <a:cxn ang="0">
                  <a:pos x="30" y="2"/>
                </a:cxn>
                <a:cxn ang="0">
                  <a:pos x="29" y="2"/>
                </a:cxn>
                <a:cxn ang="0">
                  <a:pos x="27" y="0"/>
                </a:cxn>
                <a:cxn ang="0">
                  <a:pos x="26" y="0"/>
                </a:cxn>
                <a:cxn ang="0">
                  <a:pos x="24" y="0"/>
                </a:cxn>
                <a:cxn ang="0">
                  <a:pos x="21" y="0"/>
                </a:cxn>
                <a:cxn ang="0">
                  <a:pos x="20" y="0"/>
                </a:cxn>
                <a:cxn ang="0">
                  <a:pos x="19" y="0"/>
                </a:cxn>
                <a:cxn ang="0">
                  <a:pos x="16" y="0"/>
                </a:cxn>
                <a:cxn ang="0">
                  <a:pos x="14" y="0"/>
                </a:cxn>
                <a:cxn ang="0">
                  <a:pos x="13" y="0"/>
                </a:cxn>
                <a:cxn ang="0">
                  <a:pos x="11" y="0"/>
                </a:cxn>
                <a:cxn ang="0">
                  <a:pos x="8" y="2"/>
                </a:cxn>
                <a:cxn ang="0">
                  <a:pos x="8" y="2"/>
                </a:cxn>
                <a:cxn ang="0">
                  <a:pos x="7" y="2"/>
                </a:cxn>
                <a:cxn ang="0">
                  <a:pos x="5" y="3"/>
                </a:cxn>
                <a:cxn ang="0">
                  <a:pos x="5" y="3"/>
                </a:cxn>
                <a:cxn ang="0">
                  <a:pos x="4" y="5"/>
                </a:cxn>
                <a:cxn ang="0">
                  <a:pos x="4" y="5"/>
                </a:cxn>
                <a:cxn ang="0">
                  <a:pos x="0" y="118"/>
                </a:cxn>
                <a:cxn ang="0">
                  <a:pos x="0" y="118"/>
                </a:cxn>
                <a:cxn ang="0">
                  <a:pos x="0" y="117"/>
                </a:cxn>
                <a:cxn ang="0">
                  <a:pos x="1" y="117"/>
                </a:cxn>
                <a:cxn ang="0">
                  <a:pos x="3" y="115"/>
                </a:cxn>
                <a:cxn ang="0">
                  <a:pos x="3" y="115"/>
                </a:cxn>
                <a:cxn ang="0">
                  <a:pos x="4" y="115"/>
                </a:cxn>
                <a:cxn ang="0">
                  <a:pos x="5" y="115"/>
                </a:cxn>
                <a:cxn ang="0">
                  <a:pos x="8" y="114"/>
                </a:cxn>
                <a:cxn ang="0">
                  <a:pos x="10" y="114"/>
                </a:cxn>
                <a:cxn ang="0">
                  <a:pos x="11" y="114"/>
                </a:cxn>
                <a:cxn ang="0">
                  <a:pos x="14" y="114"/>
                </a:cxn>
                <a:cxn ang="0">
                  <a:pos x="16" y="114"/>
                </a:cxn>
                <a:cxn ang="0">
                  <a:pos x="17" y="114"/>
                </a:cxn>
                <a:cxn ang="0">
                  <a:pos x="20" y="114"/>
                </a:cxn>
                <a:cxn ang="0">
                  <a:pos x="21" y="115"/>
                </a:cxn>
                <a:cxn ang="0">
                  <a:pos x="23" y="115"/>
                </a:cxn>
                <a:cxn ang="0">
                  <a:pos x="24" y="115"/>
                </a:cxn>
                <a:cxn ang="0">
                  <a:pos x="26" y="117"/>
                </a:cxn>
                <a:cxn ang="0">
                  <a:pos x="27" y="117"/>
                </a:cxn>
                <a:cxn ang="0">
                  <a:pos x="29" y="118"/>
                </a:cxn>
                <a:cxn ang="0">
                  <a:pos x="29" y="118"/>
                </a:cxn>
                <a:cxn ang="0">
                  <a:pos x="30" y="119"/>
                </a:cxn>
                <a:cxn ang="0">
                  <a:pos x="30" y="119"/>
                </a:cxn>
                <a:cxn ang="0">
                  <a:pos x="30" y="119"/>
                </a:cxn>
              </a:cxnLst>
              <a:rect l="0" t="0" r="r" b="b"/>
              <a:pathLst>
                <a:path w="36" h="119">
                  <a:moveTo>
                    <a:pt x="36" y="6"/>
                  </a:moveTo>
                  <a:lnTo>
                    <a:pt x="36" y="6"/>
                  </a:lnTo>
                  <a:lnTo>
                    <a:pt x="36" y="6"/>
                  </a:lnTo>
                  <a:lnTo>
                    <a:pt x="36" y="5"/>
                  </a:lnTo>
                  <a:lnTo>
                    <a:pt x="35" y="5"/>
                  </a:lnTo>
                  <a:lnTo>
                    <a:pt x="35" y="5"/>
                  </a:lnTo>
                  <a:lnTo>
                    <a:pt x="35" y="5"/>
                  </a:lnTo>
                  <a:lnTo>
                    <a:pt x="35" y="3"/>
                  </a:lnTo>
                  <a:lnTo>
                    <a:pt x="33" y="3"/>
                  </a:lnTo>
                  <a:lnTo>
                    <a:pt x="33" y="3"/>
                  </a:lnTo>
                  <a:lnTo>
                    <a:pt x="33" y="3"/>
                  </a:lnTo>
                  <a:lnTo>
                    <a:pt x="32" y="3"/>
                  </a:lnTo>
                  <a:lnTo>
                    <a:pt x="32" y="2"/>
                  </a:lnTo>
                  <a:lnTo>
                    <a:pt x="30" y="2"/>
                  </a:lnTo>
                  <a:lnTo>
                    <a:pt x="30" y="2"/>
                  </a:lnTo>
                  <a:lnTo>
                    <a:pt x="29" y="2"/>
                  </a:lnTo>
                  <a:lnTo>
                    <a:pt x="29" y="2"/>
                  </a:lnTo>
                  <a:lnTo>
                    <a:pt x="27" y="0"/>
                  </a:lnTo>
                  <a:lnTo>
                    <a:pt x="27" y="0"/>
                  </a:lnTo>
                  <a:lnTo>
                    <a:pt x="26" y="0"/>
                  </a:lnTo>
                  <a:lnTo>
                    <a:pt x="24" y="0"/>
                  </a:lnTo>
                  <a:lnTo>
                    <a:pt x="24" y="0"/>
                  </a:lnTo>
                  <a:lnTo>
                    <a:pt x="23" y="0"/>
                  </a:lnTo>
                  <a:lnTo>
                    <a:pt x="21" y="0"/>
                  </a:lnTo>
                  <a:lnTo>
                    <a:pt x="21" y="0"/>
                  </a:lnTo>
                  <a:lnTo>
                    <a:pt x="20" y="0"/>
                  </a:lnTo>
                  <a:lnTo>
                    <a:pt x="19" y="0"/>
                  </a:lnTo>
                  <a:lnTo>
                    <a:pt x="19" y="0"/>
                  </a:lnTo>
                  <a:lnTo>
                    <a:pt x="17" y="0"/>
                  </a:lnTo>
                  <a:lnTo>
                    <a:pt x="16" y="0"/>
                  </a:lnTo>
                  <a:lnTo>
                    <a:pt x="16" y="0"/>
                  </a:lnTo>
                  <a:lnTo>
                    <a:pt x="14" y="0"/>
                  </a:lnTo>
                  <a:lnTo>
                    <a:pt x="13" y="0"/>
                  </a:lnTo>
                  <a:lnTo>
                    <a:pt x="13" y="0"/>
                  </a:lnTo>
                  <a:lnTo>
                    <a:pt x="11" y="0"/>
                  </a:lnTo>
                  <a:lnTo>
                    <a:pt x="11" y="0"/>
                  </a:lnTo>
                  <a:lnTo>
                    <a:pt x="10" y="0"/>
                  </a:lnTo>
                  <a:lnTo>
                    <a:pt x="8" y="2"/>
                  </a:lnTo>
                  <a:lnTo>
                    <a:pt x="8" y="2"/>
                  </a:lnTo>
                  <a:lnTo>
                    <a:pt x="8" y="2"/>
                  </a:lnTo>
                  <a:lnTo>
                    <a:pt x="7" y="2"/>
                  </a:lnTo>
                  <a:lnTo>
                    <a:pt x="7" y="2"/>
                  </a:lnTo>
                  <a:lnTo>
                    <a:pt x="5" y="3"/>
                  </a:lnTo>
                  <a:lnTo>
                    <a:pt x="5" y="3"/>
                  </a:lnTo>
                  <a:lnTo>
                    <a:pt x="5" y="3"/>
                  </a:lnTo>
                  <a:lnTo>
                    <a:pt x="5" y="3"/>
                  </a:lnTo>
                  <a:lnTo>
                    <a:pt x="5" y="3"/>
                  </a:lnTo>
                  <a:lnTo>
                    <a:pt x="4" y="5"/>
                  </a:lnTo>
                  <a:lnTo>
                    <a:pt x="4" y="5"/>
                  </a:lnTo>
                  <a:lnTo>
                    <a:pt x="4" y="5"/>
                  </a:lnTo>
                  <a:lnTo>
                    <a:pt x="0" y="118"/>
                  </a:lnTo>
                  <a:lnTo>
                    <a:pt x="0" y="118"/>
                  </a:lnTo>
                  <a:lnTo>
                    <a:pt x="0" y="118"/>
                  </a:lnTo>
                  <a:lnTo>
                    <a:pt x="0" y="118"/>
                  </a:lnTo>
                  <a:lnTo>
                    <a:pt x="0" y="118"/>
                  </a:lnTo>
                  <a:lnTo>
                    <a:pt x="0" y="117"/>
                  </a:lnTo>
                  <a:lnTo>
                    <a:pt x="1" y="117"/>
                  </a:lnTo>
                  <a:lnTo>
                    <a:pt x="1" y="117"/>
                  </a:lnTo>
                  <a:lnTo>
                    <a:pt x="1" y="117"/>
                  </a:lnTo>
                  <a:lnTo>
                    <a:pt x="3" y="115"/>
                  </a:lnTo>
                  <a:lnTo>
                    <a:pt x="3" y="115"/>
                  </a:lnTo>
                  <a:lnTo>
                    <a:pt x="3" y="115"/>
                  </a:lnTo>
                  <a:lnTo>
                    <a:pt x="4" y="115"/>
                  </a:lnTo>
                  <a:lnTo>
                    <a:pt x="4" y="115"/>
                  </a:lnTo>
                  <a:lnTo>
                    <a:pt x="5" y="115"/>
                  </a:lnTo>
                  <a:lnTo>
                    <a:pt x="5" y="115"/>
                  </a:lnTo>
                  <a:lnTo>
                    <a:pt x="7" y="114"/>
                  </a:lnTo>
                  <a:lnTo>
                    <a:pt x="8" y="114"/>
                  </a:lnTo>
                  <a:lnTo>
                    <a:pt x="8" y="114"/>
                  </a:lnTo>
                  <a:lnTo>
                    <a:pt x="10" y="114"/>
                  </a:lnTo>
                  <a:lnTo>
                    <a:pt x="11" y="114"/>
                  </a:lnTo>
                  <a:lnTo>
                    <a:pt x="11" y="114"/>
                  </a:lnTo>
                  <a:lnTo>
                    <a:pt x="13" y="114"/>
                  </a:lnTo>
                  <a:lnTo>
                    <a:pt x="14" y="114"/>
                  </a:lnTo>
                  <a:lnTo>
                    <a:pt x="14" y="114"/>
                  </a:lnTo>
                  <a:lnTo>
                    <a:pt x="16" y="114"/>
                  </a:lnTo>
                  <a:lnTo>
                    <a:pt x="17" y="114"/>
                  </a:lnTo>
                  <a:lnTo>
                    <a:pt x="17" y="114"/>
                  </a:lnTo>
                  <a:lnTo>
                    <a:pt x="19" y="114"/>
                  </a:lnTo>
                  <a:lnTo>
                    <a:pt x="20" y="114"/>
                  </a:lnTo>
                  <a:lnTo>
                    <a:pt x="20" y="115"/>
                  </a:lnTo>
                  <a:lnTo>
                    <a:pt x="21" y="115"/>
                  </a:lnTo>
                  <a:lnTo>
                    <a:pt x="23" y="115"/>
                  </a:lnTo>
                  <a:lnTo>
                    <a:pt x="23" y="115"/>
                  </a:lnTo>
                  <a:lnTo>
                    <a:pt x="24" y="115"/>
                  </a:lnTo>
                  <a:lnTo>
                    <a:pt x="24" y="115"/>
                  </a:lnTo>
                  <a:lnTo>
                    <a:pt x="26" y="115"/>
                  </a:lnTo>
                  <a:lnTo>
                    <a:pt x="26" y="117"/>
                  </a:lnTo>
                  <a:lnTo>
                    <a:pt x="27" y="117"/>
                  </a:lnTo>
                  <a:lnTo>
                    <a:pt x="27" y="117"/>
                  </a:lnTo>
                  <a:lnTo>
                    <a:pt x="29" y="117"/>
                  </a:lnTo>
                  <a:lnTo>
                    <a:pt x="29" y="118"/>
                  </a:lnTo>
                  <a:lnTo>
                    <a:pt x="29" y="118"/>
                  </a:lnTo>
                  <a:lnTo>
                    <a:pt x="29" y="118"/>
                  </a:lnTo>
                  <a:lnTo>
                    <a:pt x="30" y="118"/>
                  </a:lnTo>
                  <a:lnTo>
                    <a:pt x="30" y="119"/>
                  </a:lnTo>
                  <a:lnTo>
                    <a:pt x="30" y="119"/>
                  </a:lnTo>
                  <a:lnTo>
                    <a:pt x="30" y="119"/>
                  </a:lnTo>
                  <a:lnTo>
                    <a:pt x="30" y="119"/>
                  </a:lnTo>
                  <a:lnTo>
                    <a:pt x="30" y="119"/>
                  </a:lnTo>
                  <a:lnTo>
                    <a:pt x="36" y="6"/>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Oval 514">
              <a:extLst>
                <a:ext uri="{FF2B5EF4-FFF2-40B4-BE49-F238E27FC236}">
                  <a16:creationId xmlns:a16="http://schemas.microsoft.com/office/drawing/2014/main" id="{663CB882-189C-CE59-39BE-6E550A01DD6F}"/>
                </a:ext>
              </a:extLst>
            </p:cNvPr>
            <p:cNvSpPr>
              <a:spLocks noChangeArrowheads="1"/>
            </p:cNvSpPr>
            <p:nvPr/>
          </p:nvSpPr>
          <p:spPr bwMode="auto">
            <a:xfrm>
              <a:off x="3209925" y="4011613"/>
              <a:ext cx="71438" cy="71438"/>
            </a:xfrm>
            <a:prstGeom prst="ellipse">
              <a:avLst/>
            </a:prstGeom>
            <a:solidFill>
              <a:srgbClr val="00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515">
              <a:extLst>
                <a:ext uri="{FF2B5EF4-FFF2-40B4-BE49-F238E27FC236}">
                  <a16:creationId xmlns:a16="http://schemas.microsoft.com/office/drawing/2014/main" id="{C4B14C8F-450E-C610-E08B-8F7560CD6ACA}"/>
                </a:ext>
              </a:extLst>
            </p:cNvPr>
            <p:cNvSpPr>
              <a:spLocks/>
            </p:cNvSpPr>
            <p:nvPr/>
          </p:nvSpPr>
          <p:spPr bwMode="auto">
            <a:xfrm>
              <a:off x="3087688" y="3973513"/>
              <a:ext cx="153988" cy="92075"/>
            </a:xfrm>
            <a:custGeom>
              <a:avLst/>
              <a:gdLst/>
              <a:ahLst/>
              <a:cxnLst>
                <a:cxn ang="0">
                  <a:pos x="83" y="57"/>
                </a:cxn>
                <a:cxn ang="0">
                  <a:pos x="84" y="58"/>
                </a:cxn>
                <a:cxn ang="0">
                  <a:pos x="85" y="57"/>
                </a:cxn>
                <a:cxn ang="0">
                  <a:pos x="87" y="57"/>
                </a:cxn>
                <a:cxn ang="0">
                  <a:pos x="88" y="57"/>
                </a:cxn>
                <a:cxn ang="0">
                  <a:pos x="90" y="56"/>
                </a:cxn>
                <a:cxn ang="0">
                  <a:pos x="90" y="54"/>
                </a:cxn>
                <a:cxn ang="0">
                  <a:pos x="91" y="54"/>
                </a:cxn>
                <a:cxn ang="0">
                  <a:pos x="93" y="53"/>
                </a:cxn>
                <a:cxn ang="0">
                  <a:pos x="94" y="50"/>
                </a:cxn>
                <a:cxn ang="0">
                  <a:pos x="94" y="48"/>
                </a:cxn>
                <a:cxn ang="0">
                  <a:pos x="96" y="47"/>
                </a:cxn>
                <a:cxn ang="0">
                  <a:pos x="96" y="45"/>
                </a:cxn>
                <a:cxn ang="0">
                  <a:pos x="97" y="43"/>
                </a:cxn>
                <a:cxn ang="0">
                  <a:pos x="97" y="41"/>
                </a:cxn>
                <a:cxn ang="0">
                  <a:pos x="97" y="40"/>
                </a:cxn>
                <a:cxn ang="0">
                  <a:pos x="97" y="37"/>
                </a:cxn>
                <a:cxn ang="0">
                  <a:pos x="97" y="35"/>
                </a:cxn>
                <a:cxn ang="0">
                  <a:pos x="97" y="34"/>
                </a:cxn>
                <a:cxn ang="0">
                  <a:pos x="97" y="32"/>
                </a:cxn>
                <a:cxn ang="0">
                  <a:pos x="96" y="31"/>
                </a:cxn>
                <a:cxn ang="0">
                  <a:pos x="96" y="29"/>
                </a:cxn>
                <a:cxn ang="0">
                  <a:pos x="94" y="29"/>
                </a:cxn>
                <a:cxn ang="0">
                  <a:pos x="93" y="28"/>
                </a:cxn>
                <a:cxn ang="0">
                  <a:pos x="93" y="28"/>
                </a:cxn>
                <a:cxn ang="0">
                  <a:pos x="10" y="0"/>
                </a:cxn>
                <a:cxn ang="0">
                  <a:pos x="11" y="2"/>
                </a:cxn>
                <a:cxn ang="0">
                  <a:pos x="11" y="2"/>
                </a:cxn>
                <a:cxn ang="0">
                  <a:pos x="13" y="3"/>
                </a:cxn>
                <a:cxn ang="0">
                  <a:pos x="13" y="5"/>
                </a:cxn>
                <a:cxn ang="0">
                  <a:pos x="14" y="6"/>
                </a:cxn>
                <a:cxn ang="0">
                  <a:pos x="14" y="8"/>
                </a:cxn>
                <a:cxn ang="0">
                  <a:pos x="14" y="9"/>
                </a:cxn>
                <a:cxn ang="0">
                  <a:pos x="14" y="11"/>
                </a:cxn>
                <a:cxn ang="0">
                  <a:pos x="14" y="13"/>
                </a:cxn>
                <a:cxn ang="0">
                  <a:pos x="14" y="15"/>
                </a:cxn>
                <a:cxn ang="0">
                  <a:pos x="13" y="16"/>
                </a:cxn>
                <a:cxn ang="0">
                  <a:pos x="13" y="19"/>
                </a:cxn>
                <a:cxn ang="0">
                  <a:pos x="11" y="21"/>
                </a:cxn>
                <a:cxn ang="0">
                  <a:pos x="11" y="22"/>
                </a:cxn>
                <a:cxn ang="0">
                  <a:pos x="10" y="24"/>
                </a:cxn>
                <a:cxn ang="0">
                  <a:pos x="8" y="25"/>
                </a:cxn>
                <a:cxn ang="0">
                  <a:pos x="8" y="27"/>
                </a:cxn>
                <a:cxn ang="0">
                  <a:pos x="7" y="28"/>
                </a:cxn>
                <a:cxn ang="0">
                  <a:pos x="5" y="29"/>
                </a:cxn>
                <a:cxn ang="0">
                  <a:pos x="4" y="29"/>
                </a:cxn>
                <a:cxn ang="0">
                  <a:pos x="3" y="31"/>
                </a:cxn>
                <a:cxn ang="0">
                  <a:pos x="1" y="31"/>
                </a:cxn>
                <a:cxn ang="0">
                  <a:pos x="1" y="31"/>
                </a:cxn>
                <a:cxn ang="0">
                  <a:pos x="0" y="31"/>
                </a:cxn>
              </a:cxnLst>
              <a:rect l="0" t="0" r="r" b="b"/>
              <a:pathLst>
                <a:path w="97" h="58">
                  <a:moveTo>
                    <a:pt x="83" y="57"/>
                  </a:moveTo>
                  <a:lnTo>
                    <a:pt x="83" y="57"/>
                  </a:lnTo>
                  <a:lnTo>
                    <a:pt x="84" y="57"/>
                  </a:lnTo>
                  <a:lnTo>
                    <a:pt x="84" y="58"/>
                  </a:lnTo>
                  <a:lnTo>
                    <a:pt x="85" y="57"/>
                  </a:lnTo>
                  <a:lnTo>
                    <a:pt x="85" y="57"/>
                  </a:lnTo>
                  <a:lnTo>
                    <a:pt x="85" y="57"/>
                  </a:lnTo>
                  <a:lnTo>
                    <a:pt x="87" y="57"/>
                  </a:lnTo>
                  <a:lnTo>
                    <a:pt x="87" y="57"/>
                  </a:lnTo>
                  <a:lnTo>
                    <a:pt x="88" y="57"/>
                  </a:lnTo>
                  <a:lnTo>
                    <a:pt x="88" y="56"/>
                  </a:lnTo>
                  <a:lnTo>
                    <a:pt x="90" y="56"/>
                  </a:lnTo>
                  <a:lnTo>
                    <a:pt x="90" y="56"/>
                  </a:lnTo>
                  <a:lnTo>
                    <a:pt x="90" y="54"/>
                  </a:lnTo>
                  <a:lnTo>
                    <a:pt x="91" y="54"/>
                  </a:lnTo>
                  <a:lnTo>
                    <a:pt x="91" y="54"/>
                  </a:lnTo>
                  <a:lnTo>
                    <a:pt x="93" y="53"/>
                  </a:lnTo>
                  <a:lnTo>
                    <a:pt x="93" y="53"/>
                  </a:lnTo>
                  <a:lnTo>
                    <a:pt x="93" y="51"/>
                  </a:lnTo>
                  <a:lnTo>
                    <a:pt x="94" y="50"/>
                  </a:lnTo>
                  <a:lnTo>
                    <a:pt x="94" y="50"/>
                  </a:lnTo>
                  <a:lnTo>
                    <a:pt x="94" y="48"/>
                  </a:lnTo>
                  <a:lnTo>
                    <a:pt x="96" y="48"/>
                  </a:lnTo>
                  <a:lnTo>
                    <a:pt x="96" y="47"/>
                  </a:lnTo>
                  <a:lnTo>
                    <a:pt x="96" y="45"/>
                  </a:lnTo>
                  <a:lnTo>
                    <a:pt x="96" y="45"/>
                  </a:lnTo>
                  <a:lnTo>
                    <a:pt x="97" y="44"/>
                  </a:lnTo>
                  <a:lnTo>
                    <a:pt x="97" y="43"/>
                  </a:lnTo>
                  <a:lnTo>
                    <a:pt x="97" y="43"/>
                  </a:lnTo>
                  <a:lnTo>
                    <a:pt x="97" y="41"/>
                  </a:lnTo>
                  <a:lnTo>
                    <a:pt x="97" y="40"/>
                  </a:lnTo>
                  <a:lnTo>
                    <a:pt x="97" y="40"/>
                  </a:lnTo>
                  <a:lnTo>
                    <a:pt x="97" y="38"/>
                  </a:lnTo>
                  <a:lnTo>
                    <a:pt x="97" y="37"/>
                  </a:lnTo>
                  <a:lnTo>
                    <a:pt x="97" y="37"/>
                  </a:lnTo>
                  <a:lnTo>
                    <a:pt x="97" y="35"/>
                  </a:lnTo>
                  <a:lnTo>
                    <a:pt x="97" y="35"/>
                  </a:lnTo>
                  <a:lnTo>
                    <a:pt x="97" y="34"/>
                  </a:lnTo>
                  <a:lnTo>
                    <a:pt x="97" y="34"/>
                  </a:lnTo>
                  <a:lnTo>
                    <a:pt x="97" y="32"/>
                  </a:lnTo>
                  <a:lnTo>
                    <a:pt x="96" y="32"/>
                  </a:lnTo>
                  <a:lnTo>
                    <a:pt x="96" y="31"/>
                  </a:lnTo>
                  <a:lnTo>
                    <a:pt x="96" y="31"/>
                  </a:lnTo>
                  <a:lnTo>
                    <a:pt x="96" y="29"/>
                  </a:lnTo>
                  <a:lnTo>
                    <a:pt x="94" y="29"/>
                  </a:lnTo>
                  <a:lnTo>
                    <a:pt x="94" y="29"/>
                  </a:lnTo>
                  <a:lnTo>
                    <a:pt x="94" y="28"/>
                  </a:lnTo>
                  <a:lnTo>
                    <a:pt x="93" y="28"/>
                  </a:lnTo>
                  <a:lnTo>
                    <a:pt x="93" y="28"/>
                  </a:lnTo>
                  <a:lnTo>
                    <a:pt x="93" y="28"/>
                  </a:lnTo>
                  <a:lnTo>
                    <a:pt x="10" y="0"/>
                  </a:lnTo>
                  <a:lnTo>
                    <a:pt x="10" y="0"/>
                  </a:lnTo>
                  <a:lnTo>
                    <a:pt x="10" y="0"/>
                  </a:lnTo>
                  <a:lnTo>
                    <a:pt x="11" y="2"/>
                  </a:lnTo>
                  <a:lnTo>
                    <a:pt x="11" y="2"/>
                  </a:lnTo>
                  <a:lnTo>
                    <a:pt x="11" y="2"/>
                  </a:lnTo>
                  <a:lnTo>
                    <a:pt x="13" y="3"/>
                  </a:lnTo>
                  <a:lnTo>
                    <a:pt x="13" y="3"/>
                  </a:lnTo>
                  <a:lnTo>
                    <a:pt x="13" y="3"/>
                  </a:lnTo>
                  <a:lnTo>
                    <a:pt x="13" y="5"/>
                  </a:lnTo>
                  <a:lnTo>
                    <a:pt x="13" y="5"/>
                  </a:lnTo>
                  <a:lnTo>
                    <a:pt x="14" y="6"/>
                  </a:lnTo>
                  <a:lnTo>
                    <a:pt x="14" y="6"/>
                  </a:lnTo>
                  <a:lnTo>
                    <a:pt x="14" y="8"/>
                  </a:lnTo>
                  <a:lnTo>
                    <a:pt x="14" y="8"/>
                  </a:lnTo>
                  <a:lnTo>
                    <a:pt x="14" y="9"/>
                  </a:lnTo>
                  <a:lnTo>
                    <a:pt x="14" y="11"/>
                  </a:lnTo>
                  <a:lnTo>
                    <a:pt x="14" y="11"/>
                  </a:lnTo>
                  <a:lnTo>
                    <a:pt x="14" y="12"/>
                  </a:lnTo>
                  <a:lnTo>
                    <a:pt x="14" y="13"/>
                  </a:lnTo>
                  <a:lnTo>
                    <a:pt x="14" y="13"/>
                  </a:lnTo>
                  <a:lnTo>
                    <a:pt x="14" y="15"/>
                  </a:lnTo>
                  <a:lnTo>
                    <a:pt x="14" y="16"/>
                  </a:lnTo>
                  <a:lnTo>
                    <a:pt x="13" y="16"/>
                  </a:lnTo>
                  <a:lnTo>
                    <a:pt x="13" y="18"/>
                  </a:lnTo>
                  <a:lnTo>
                    <a:pt x="13" y="19"/>
                  </a:lnTo>
                  <a:lnTo>
                    <a:pt x="13" y="19"/>
                  </a:lnTo>
                  <a:lnTo>
                    <a:pt x="11" y="21"/>
                  </a:lnTo>
                  <a:lnTo>
                    <a:pt x="11" y="22"/>
                  </a:lnTo>
                  <a:lnTo>
                    <a:pt x="11" y="22"/>
                  </a:lnTo>
                  <a:lnTo>
                    <a:pt x="11" y="24"/>
                  </a:lnTo>
                  <a:lnTo>
                    <a:pt x="10" y="24"/>
                  </a:lnTo>
                  <a:lnTo>
                    <a:pt x="10" y="25"/>
                  </a:lnTo>
                  <a:lnTo>
                    <a:pt x="8" y="25"/>
                  </a:lnTo>
                  <a:lnTo>
                    <a:pt x="8" y="27"/>
                  </a:lnTo>
                  <a:lnTo>
                    <a:pt x="8" y="27"/>
                  </a:lnTo>
                  <a:lnTo>
                    <a:pt x="7" y="28"/>
                  </a:lnTo>
                  <a:lnTo>
                    <a:pt x="7" y="28"/>
                  </a:lnTo>
                  <a:lnTo>
                    <a:pt x="5" y="28"/>
                  </a:lnTo>
                  <a:lnTo>
                    <a:pt x="5" y="29"/>
                  </a:lnTo>
                  <a:lnTo>
                    <a:pt x="5" y="29"/>
                  </a:lnTo>
                  <a:lnTo>
                    <a:pt x="4" y="29"/>
                  </a:lnTo>
                  <a:lnTo>
                    <a:pt x="4" y="29"/>
                  </a:lnTo>
                  <a:lnTo>
                    <a:pt x="3" y="31"/>
                  </a:lnTo>
                  <a:lnTo>
                    <a:pt x="3" y="31"/>
                  </a:lnTo>
                  <a:lnTo>
                    <a:pt x="1" y="31"/>
                  </a:lnTo>
                  <a:lnTo>
                    <a:pt x="1" y="31"/>
                  </a:lnTo>
                  <a:lnTo>
                    <a:pt x="1" y="31"/>
                  </a:lnTo>
                  <a:lnTo>
                    <a:pt x="0" y="31"/>
                  </a:lnTo>
                  <a:lnTo>
                    <a:pt x="0" y="31"/>
                  </a:lnTo>
                  <a:lnTo>
                    <a:pt x="83" y="5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Oval 516">
              <a:extLst>
                <a:ext uri="{FF2B5EF4-FFF2-40B4-BE49-F238E27FC236}">
                  <a16:creationId xmlns:a16="http://schemas.microsoft.com/office/drawing/2014/main" id="{7DF7817F-F9CF-60DC-008C-0EE0DCCE27CB}"/>
                </a:ext>
              </a:extLst>
            </p:cNvPr>
            <p:cNvSpPr>
              <a:spLocks noChangeArrowheads="1"/>
            </p:cNvSpPr>
            <p:nvPr/>
          </p:nvSpPr>
          <p:spPr bwMode="auto">
            <a:xfrm>
              <a:off x="1554163" y="4246563"/>
              <a:ext cx="168275" cy="168275"/>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517">
              <a:extLst>
                <a:ext uri="{FF2B5EF4-FFF2-40B4-BE49-F238E27FC236}">
                  <a16:creationId xmlns:a16="http://schemas.microsoft.com/office/drawing/2014/main" id="{380EA821-DA46-B5B7-21C7-C8F8D1859760}"/>
                </a:ext>
              </a:extLst>
            </p:cNvPr>
            <p:cNvSpPr>
              <a:spLocks/>
            </p:cNvSpPr>
            <p:nvPr/>
          </p:nvSpPr>
          <p:spPr bwMode="auto">
            <a:xfrm>
              <a:off x="1676400" y="4314825"/>
              <a:ext cx="198438" cy="79375"/>
            </a:xfrm>
            <a:custGeom>
              <a:avLst/>
              <a:gdLst/>
              <a:ahLst/>
              <a:cxnLst>
                <a:cxn ang="0">
                  <a:pos x="13" y="0"/>
                </a:cxn>
                <a:cxn ang="0">
                  <a:pos x="12" y="0"/>
                </a:cxn>
                <a:cxn ang="0">
                  <a:pos x="10" y="0"/>
                </a:cxn>
                <a:cxn ang="0">
                  <a:pos x="9" y="2"/>
                </a:cxn>
                <a:cxn ang="0">
                  <a:pos x="7" y="2"/>
                </a:cxn>
                <a:cxn ang="0">
                  <a:pos x="6" y="3"/>
                </a:cxn>
                <a:cxn ang="0">
                  <a:pos x="6" y="5"/>
                </a:cxn>
                <a:cxn ang="0">
                  <a:pos x="4" y="6"/>
                </a:cxn>
                <a:cxn ang="0">
                  <a:pos x="3" y="7"/>
                </a:cxn>
                <a:cxn ang="0">
                  <a:pos x="3" y="9"/>
                </a:cxn>
                <a:cxn ang="0">
                  <a:pos x="1" y="10"/>
                </a:cxn>
                <a:cxn ang="0">
                  <a:pos x="1" y="12"/>
                </a:cxn>
                <a:cxn ang="0">
                  <a:pos x="0" y="15"/>
                </a:cxn>
                <a:cxn ang="0">
                  <a:pos x="0" y="16"/>
                </a:cxn>
                <a:cxn ang="0">
                  <a:pos x="0" y="19"/>
                </a:cxn>
                <a:cxn ang="0">
                  <a:pos x="0" y="21"/>
                </a:cxn>
                <a:cxn ang="0">
                  <a:pos x="1" y="22"/>
                </a:cxn>
                <a:cxn ang="0">
                  <a:pos x="1" y="23"/>
                </a:cxn>
                <a:cxn ang="0">
                  <a:pos x="3" y="25"/>
                </a:cxn>
                <a:cxn ang="0">
                  <a:pos x="3" y="28"/>
                </a:cxn>
                <a:cxn ang="0">
                  <a:pos x="4" y="28"/>
                </a:cxn>
                <a:cxn ang="0">
                  <a:pos x="6" y="29"/>
                </a:cxn>
                <a:cxn ang="0">
                  <a:pos x="6" y="31"/>
                </a:cxn>
                <a:cxn ang="0">
                  <a:pos x="7" y="31"/>
                </a:cxn>
                <a:cxn ang="0">
                  <a:pos x="9" y="31"/>
                </a:cxn>
                <a:cxn ang="0">
                  <a:pos x="119" y="50"/>
                </a:cxn>
                <a:cxn ang="0">
                  <a:pos x="118" y="48"/>
                </a:cxn>
                <a:cxn ang="0">
                  <a:pos x="116" y="48"/>
                </a:cxn>
                <a:cxn ang="0">
                  <a:pos x="116" y="47"/>
                </a:cxn>
                <a:cxn ang="0">
                  <a:pos x="115" y="45"/>
                </a:cxn>
                <a:cxn ang="0">
                  <a:pos x="113" y="45"/>
                </a:cxn>
                <a:cxn ang="0">
                  <a:pos x="113" y="42"/>
                </a:cxn>
                <a:cxn ang="0">
                  <a:pos x="112" y="41"/>
                </a:cxn>
                <a:cxn ang="0">
                  <a:pos x="112" y="39"/>
                </a:cxn>
                <a:cxn ang="0">
                  <a:pos x="112" y="38"/>
                </a:cxn>
                <a:cxn ang="0">
                  <a:pos x="112" y="35"/>
                </a:cxn>
                <a:cxn ang="0">
                  <a:pos x="112" y="34"/>
                </a:cxn>
                <a:cxn ang="0">
                  <a:pos x="112" y="32"/>
                </a:cxn>
                <a:cxn ang="0">
                  <a:pos x="112" y="29"/>
                </a:cxn>
                <a:cxn ang="0">
                  <a:pos x="113" y="28"/>
                </a:cxn>
                <a:cxn ang="0">
                  <a:pos x="113" y="26"/>
                </a:cxn>
                <a:cxn ang="0">
                  <a:pos x="115" y="23"/>
                </a:cxn>
                <a:cxn ang="0">
                  <a:pos x="116" y="22"/>
                </a:cxn>
                <a:cxn ang="0">
                  <a:pos x="116" y="21"/>
                </a:cxn>
                <a:cxn ang="0">
                  <a:pos x="118" y="21"/>
                </a:cxn>
                <a:cxn ang="0">
                  <a:pos x="119" y="19"/>
                </a:cxn>
                <a:cxn ang="0">
                  <a:pos x="121" y="19"/>
                </a:cxn>
                <a:cxn ang="0">
                  <a:pos x="122" y="18"/>
                </a:cxn>
                <a:cxn ang="0">
                  <a:pos x="124" y="18"/>
                </a:cxn>
                <a:cxn ang="0">
                  <a:pos x="125" y="18"/>
                </a:cxn>
              </a:cxnLst>
              <a:rect l="0" t="0" r="r" b="b"/>
              <a:pathLst>
                <a:path w="125" h="50">
                  <a:moveTo>
                    <a:pt x="15" y="0"/>
                  </a:moveTo>
                  <a:lnTo>
                    <a:pt x="13" y="0"/>
                  </a:lnTo>
                  <a:lnTo>
                    <a:pt x="13" y="0"/>
                  </a:lnTo>
                  <a:lnTo>
                    <a:pt x="12" y="0"/>
                  </a:lnTo>
                  <a:lnTo>
                    <a:pt x="12" y="0"/>
                  </a:lnTo>
                  <a:lnTo>
                    <a:pt x="10" y="0"/>
                  </a:lnTo>
                  <a:lnTo>
                    <a:pt x="10" y="0"/>
                  </a:lnTo>
                  <a:lnTo>
                    <a:pt x="9" y="2"/>
                  </a:lnTo>
                  <a:lnTo>
                    <a:pt x="9" y="2"/>
                  </a:lnTo>
                  <a:lnTo>
                    <a:pt x="7" y="2"/>
                  </a:lnTo>
                  <a:lnTo>
                    <a:pt x="7" y="2"/>
                  </a:lnTo>
                  <a:lnTo>
                    <a:pt x="6" y="3"/>
                  </a:lnTo>
                  <a:lnTo>
                    <a:pt x="6" y="3"/>
                  </a:lnTo>
                  <a:lnTo>
                    <a:pt x="6" y="5"/>
                  </a:lnTo>
                  <a:lnTo>
                    <a:pt x="4" y="5"/>
                  </a:lnTo>
                  <a:lnTo>
                    <a:pt x="4" y="6"/>
                  </a:lnTo>
                  <a:lnTo>
                    <a:pt x="3" y="6"/>
                  </a:lnTo>
                  <a:lnTo>
                    <a:pt x="3" y="7"/>
                  </a:lnTo>
                  <a:lnTo>
                    <a:pt x="3" y="7"/>
                  </a:lnTo>
                  <a:lnTo>
                    <a:pt x="3" y="9"/>
                  </a:lnTo>
                  <a:lnTo>
                    <a:pt x="1" y="9"/>
                  </a:lnTo>
                  <a:lnTo>
                    <a:pt x="1" y="10"/>
                  </a:lnTo>
                  <a:lnTo>
                    <a:pt x="1" y="12"/>
                  </a:lnTo>
                  <a:lnTo>
                    <a:pt x="1" y="12"/>
                  </a:lnTo>
                  <a:lnTo>
                    <a:pt x="0" y="13"/>
                  </a:lnTo>
                  <a:lnTo>
                    <a:pt x="0" y="15"/>
                  </a:lnTo>
                  <a:lnTo>
                    <a:pt x="0" y="15"/>
                  </a:lnTo>
                  <a:lnTo>
                    <a:pt x="0" y="16"/>
                  </a:lnTo>
                  <a:lnTo>
                    <a:pt x="0" y="18"/>
                  </a:lnTo>
                  <a:lnTo>
                    <a:pt x="0" y="19"/>
                  </a:lnTo>
                  <a:lnTo>
                    <a:pt x="0" y="19"/>
                  </a:lnTo>
                  <a:lnTo>
                    <a:pt x="0" y="21"/>
                  </a:lnTo>
                  <a:lnTo>
                    <a:pt x="1" y="22"/>
                  </a:lnTo>
                  <a:lnTo>
                    <a:pt x="1" y="22"/>
                  </a:lnTo>
                  <a:lnTo>
                    <a:pt x="1" y="23"/>
                  </a:lnTo>
                  <a:lnTo>
                    <a:pt x="1" y="23"/>
                  </a:lnTo>
                  <a:lnTo>
                    <a:pt x="1" y="25"/>
                  </a:lnTo>
                  <a:lnTo>
                    <a:pt x="3" y="25"/>
                  </a:lnTo>
                  <a:lnTo>
                    <a:pt x="3" y="26"/>
                  </a:lnTo>
                  <a:lnTo>
                    <a:pt x="3" y="28"/>
                  </a:lnTo>
                  <a:lnTo>
                    <a:pt x="3" y="28"/>
                  </a:lnTo>
                  <a:lnTo>
                    <a:pt x="4" y="28"/>
                  </a:lnTo>
                  <a:lnTo>
                    <a:pt x="4" y="29"/>
                  </a:lnTo>
                  <a:lnTo>
                    <a:pt x="6" y="29"/>
                  </a:lnTo>
                  <a:lnTo>
                    <a:pt x="6" y="29"/>
                  </a:lnTo>
                  <a:lnTo>
                    <a:pt x="6" y="31"/>
                  </a:lnTo>
                  <a:lnTo>
                    <a:pt x="7" y="31"/>
                  </a:lnTo>
                  <a:lnTo>
                    <a:pt x="7" y="31"/>
                  </a:lnTo>
                  <a:lnTo>
                    <a:pt x="9" y="31"/>
                  </a:lnTo>
                  <a:lnTo>
                    <a:pt x="9" y="31"/>
                  </a:lnTo>
                  <a:lnTo>
                    <a:pt x="121" y="50"/>
                  </a:lnTo>
                  <a:lnTo>
                    <a:pt x="119" y="50"/>
                  </a:lnTo>
                  <a:lnTo>
                    <a:pt x="119" y="50"/>
                  </a:lnTo>
                  <a:lnTo>
                    <a:pt x="118" y="48"/>
                  </a:lnTo>
                  <a:lnTo>
                    <a:pt x="118" y="48"/>
                  </a:lnTo>
                  <a:lnTo>
                    <a:pt x="116" y="48"/>
                  </a:lnTo>
                  <a:lnTo>
                    <a:pt x="116" y="48"/>
                  </a:lnTo>
                  <a:lnTo>
                    <a:pt x="116" y="47"/>
                  </a:lnTo>
                  <a:lnTo>
                    <a:pt x="115" y="47"/>
                  </a:lnTo>
                  <a:lnTo>
                    <a:pt x="115" y="45"/>
                  </a:lnTo>
                  <a:lnTo>
                    <a:pt x="115" y="45"/>
                  </a:lnTo>
                  <a:lnTo>
                    <a:pt x="113" y="45"/>
                  </a:lnTo>
                  <a:lnTo>
                    <a:pt x="113" y="44"/>
                  </a:lnTo>
                  <a:lnTo>
                    <a:pt x="113" y="42"/>
                  </a:lnTo>
                  <a:lnTo>
                    <a:pt x="112" y="42"/>
                  </a:lnTo>
                  <a:lnTo>
                    <a:pt x="112" y="41"/>
                  </a:lnTo>
                  <a:lnTo>
                    <a:pt x="112" y="41"/>
                  </a:lnTo>
                  <a:lnTo>
                    <a:pt x="112" y="39"/>
                  </a:lnTo>
                  <a:lnTo>
                    <a:pt x="112" y="38"/>
                  </a:lnTo>
                  <a:lnTo>
                    <a:pt x="112" y="38"/>
                  </a:lnTo>
                  <a:lnTo>
                    <a:pt x="112" y="37"/>
                  </a:lnTo>
                  <a:lnTo>
                    <a:pt x="112" y="35"/>
                  </a:lnTo>
                  <a:lnTo>
                    <a:pt x="112" y="35"/>
                  </a:lnTo>
                  <a:lnTo>
                    <a:pt x="112" y="34"/>
                  </a:lnTo>
                  <a:lnTo>
                    <a:pt x="112" y="32"/>
                  </a:lnTo>
                  <a:lnTo>
                    <a:pt x="112" y="32"/>
                  </a:lnTo>
                  <a:lnTo>
                    <a:pt x="112" y="31"/>
                  </a:lnTo>
                  <a:lnTo>
                    <a:pt x="112" y="29"/>
                  </a:lnTo>
                  <a:lnTo>
                    <a:pt x="112" y="28"/>
                  </a:lnTo>
                  <a:lnTo>
                    <a:pt x="113" y="28"/>
                  </a:lnTo>
                  <a:lnTo>
                    <a:pt x="113" y="26"/>
                  </a:lnTo>
                  <a:lnTo>
                    <a:pt x="113" y="26"/>
                  </a:lnTo>
                  <a:lnTo>
                    <a:pt x="115" y="25"/>
                  </a:lnTo>
                  <a:lnTo>
                    <a:pt x="115" y="23"/>
                  </a:lnTo>
                  <a:lnTo>
                    <a:pt x="115" y="23"/>
                  </a:lnTo>
                  <a:lnTo>
                    <a:pt x="116" y="22"/>
                  </a:lnTo>
                  <a:lnTo>
                    <a:pt x="116" y="22"/>
                  </a:lnTo>
                  <a:lnTo>
                    <a:pt x="116" y="21"/>
                  </a:lnTo>
                  <a:lnTo>
                    <a:pt x="118" y="21"/>
                  </a:lnTo>
                  <a:lnTo>
                    <a:pt x="118" y="21"/>
                  </a:lnTo>
                  <a:lnTo>
                    <a:pt x="119" y="19"/>
                  </a:lnTo>
                  <a:lnTo>
                    <a:pt x="119" y="19"/>
                  </a:lnTo>
                  <a:lnTo>
                    <a:pt x="121" y="19"/>
                  </a:lnTo>
                  <a:lnTo>
                    <a:pt x="121" y="19"/>
                  </a:lnTo>
                  <a:lnTo>
                    <a:pt x="122" y="18"/>
                  </a:lnTo>
                  <a:lnTo>
                    <a:pt x="122" y="18"/>
                  </a:lnTo>
                  <a:lnTo>
                    <a:pt x="124" y="18"/>
                  </a:lnTo>
                  <a:lnTo>
                    <a:pt x="124" y="18"/>
                  </a:lnTo>
                  <a:lnTo>
                    <a:pt x="125" y="18"/>
                  </a:lnTo>
                  <a:lnTo>
                    <a:pt x="125" y="18"/>
                  </a:lnTo>
                  <a:lnTo>
                    <a:pt x="15"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518">
              <a:extLst>
                <a:ext uri="{FF2B5EF4-FFF2-40B4-BE49-F238E27FC236}">
                  <a16:creationId xmlns:a16="http://schemas.microsoft.com/office/drawing/2014/main" id="{1FCABB7E-97B9-C340-ECDF-5DD56A4A8A6A}"/>
                </a:ext>
              </a:extLst>
            </p:cNvPr>
            <p:cNvSpPr>
              <a:spLocks/>
            </p:cNvSpPr>
            <p:nvPr/>
          </p:nvSpPr>
          <p:spPr bwMode="auto">
            <a:xfrm>
              <a:off x="1377950" y="4325938"/>
              <a:ext cx="196850" cy="95250"/>
            </a:xfrm>
            <a:custGeom>
              <a:avLst/>
              <a:gdLst/>
              <a:ahLst/>
              <a:cxnLst>
                <a:cxn ang="0">
                  <a:pos x="123" y="31"/>
                </a:cxn>
                <a:cxn ang="0">
                  <a:pos x="123" y="30"/>
                </a:cxn>
                <a:cxn ang="0">
                  <a:pos x="124" y="30"/>
                </a:cxn>
                <a:cxn ang="0">
                  <a:pos x="124" y="28"/>
                </a:cxn>
                <a:cxn ang="0">
                  <a:pos x="124" y="28"/>
                </a:cxn>
                <a:cxn ang="0">
                  <a:pos x="124" y="27"/>
                </a:cxn>
                <a:cxn ang="0">
                  <a:pos x="124" y="25"/>
                </a:cxn>
                <a:cxn ang="0">
                  <a:pos x="124" y="22"/>
                </a:cxn>
                <a:cxn ang="0">
                  <a:pos x="124" y="21"/>
                </a:cxn>
                <a:cxn ang="0">
                  <a:pos x="124" y="19"/>
                </a:cxn>
                <a:cxn ang="0">
                  <a:pos x="124" y="18"/>
                </a:cxn>
                <a:cxn ang="0">
                  <a:pos x="124" y="15"/>
                </a:cxn>
                <a:cxn ang="0">
                  <a:pos x="123" y="14"/>
                </a:cxn>
                <a:cxn ang="0">
                  <a:pos x="123" y="12"/>
                </a:cxn>
                <a:cxn ang="0">
                  <a:pos x="121" y="9"/>
                </a:cxn>
                <a:cxn ang="0">
                  <a:pos x="121" y="8"/>
                </a:cxn>
                <a:cxn ang="0">
                  <a:pos x="120" y="6"/>
                </a:cxn>
                <a:cxn ang="0">
                  <a:pos x="120" y="5"/>
                </a:cxn>
                <a:cxn ang="0">
                  <a:pos x="118" y="3"/>
                </a:cxn>
                <a:cxn ang="0">
                  <a:pos x="118" y="2"/>
                </a:cxn>
                <a:cxn ang="0">
                  <a:pos x="117" y="2"/>
                </a:cxn>
                <a:cxn ang="0">
                  <a:pos x="117" y="0"/>
                </a:cxn>
                <a:cxn ang="0">
                  <a:pos x="115" y="0"/>
                </a:cxn>
                <a:cxn ang="0">
                  <a:pos x="114" y="0"/>
                </a:cxn>
                <a:cxn ang="0">
                  <a:pos x="114" y="0"/>
                </a:cxn>
                <a:cxn ang="0">
                  <a:pos x="0" y="30"/>
                </a:cxn>
                <a:cxn ang="0">
                  <a:pos x="2" y="30"/>
                </a:cxn>
                <a:cxn ang="0">
                  <a:pos x="2" y="31"/>
                </a:cxn>
                <a:cxn ang="0">
                  <a:pos x="3" y="31"/>
                </a:cxn>
                <a:cxn ang="0">
                  <a:pos x="3" y="32"/>
                </a:cxn>
                <a:cxn ang="0">
                  <a:pos x="5" y="32"/>
                </a:cxn>
                <a:cxn ang="0">
                  <a:pos x="6" y="34"/>
                </a:cxn>
                <a:cxn ang="0">
                  <a:pos x="6" y="35"/>
                </a:cxn>
                <a:cxn ang="0">
                  <a:pos x="8" y="37"/>
                </a:cxn>
                <a:cxn ang="0">
                  <a:pos x="8" y="38"/>
                </a:cxn>
                <a:cxn ang="0">
                  <a:pos x="9" y="41"/>
                </a:cxn>
                <a:cxn ang="0">
                  <a:pos x="9" y="43"/>
                </a:cxn>
                <a:cxn ang="0">
                  <a:pos x="9" y="44"/>
                </a:cxn>
                <a:cxn ang="0">
                  <a:pos x="11" y="47"/>
                </a:cxn>
                <a:cxn ang="0">
                  <a:pos x="11" y="48"/>
                </a:cxn>
                <a:cxn ang="0">
                  <a:pos x="11" y="50"/>
                </a:cxn>
                <a:cxn ang="0">
                  <a:pos x="11" y="53"/>
                </a:cxn>
                <a:cxn ang="0">
                  <a:pos x="11" y="54"/>
                </a:cxn>
                <a:cxn ang="0">
                  <a:pos x="11" y="56"/>
                </a:cxn>
                <a:cxn ang="0">
                  <a:pos x="11" y="57"/>
                </a:cxn>
                <a:cxn ang="0">
                  <a:pos x="11" y="59"/>
                </a:cxn>
                <a:cxn ang="0">
                  <a:pos x="11" y="59"/>
                </a:cxn>
                <a:cxn ang="0">
                  <a:pos x="9" y="60"/>
                </a:cxn>
                <a:cxn ang="0">
                  <a:pos x="9" y="60"/>
                </a:cxn>
                <a:cxn ang="0">
                  <a:pos x="9" y="60"/>
                </a:cxn>
              </a:cxnLst>
              <a:rect l="0" t="0" r="r" b="b"/>
              <a:pathLst>
                <a:path w="124" h="60">
                  <a:moveTo>
                    <a:pt x="123" y="31"/>
                  </a:moveTo>
                  <a:lnTo>
                    <a:pt x="123" y="31"/>
                  </a:lnTo>
                  <a:lnTo>
                    <a:pt x="123" y="30"/>
                  </a:lnTo>
                  <a:lnTo>
                    <a:pt x="123" y="30"/>
                  </a:lnTo>
                  <a:lnTo>
                    <a:pt x="123" y="30"/>
                  </a:lnTo>
                  <a:lnTo>
                    <a:pt x="124" y="30"/>
                  </a:lnTo>
                  <a:lnTo>
                    <a:pt x="124" y="30"/>
                  </a:lnTo>
                  <a:lnTo>
                    <a:pt x="124" y="28"/>
                  </a:lnTo>
                  <a:lnTo>
                    <a:pt x="124" y="28"/>
                  </a:lnTo>
                  <a:lnTo>
                    <a:pt x="124" y="28"/>
                  </a:lnTo>
                  <a:lnTo>
                    <a:pt x="124" y="27"/>
                  </a:lnTo>
                  <a:lnTo>
                    <a:pt x="124" y="27"/>
                  </a:lnTo>
                  <a:lnTo>
                    <a:pt x="124" y="25"/>
                  </a:lnTo>
                  <a:lnTo>
                    <a:pt x="124" y="25"/>
                  </a:lnTo>
                  <a:lnTo>
                    <a:pt x="124" y="24"/>
                  </a:lnTo>
                  <a:lnTo>
                    <a:pt x="124" y="22"/>
                  </a:lnTo>
                  <a:lnTo>
                    <a:pt x="124" y="22"/>
                  </a:lnTo>
                  <a:lnTo>
                    <a:pt x="124" y="21"/>
                  </a:lnTo>
                  <a:lnTo>
                    <a:pt x="124" y="21"/>
                  </a:lnTo>
                  <a:lnTo>
                    <a:pt x="124" y="19"/>
                  </a:lnTo>
                  <a:lnTo>
                    <a:pt x="124" y="18"/>
                  </a:lnTo>
                  <a:lnTo>
                    <a:pt x="124" y="18"/>
                  </a:lnTo>
                  <a:lnTo>
                    <a:pt x="124" y="16"/>
                  </a:lnTo>
                  <a:lnTo>
                    <a:pt x="124" y="15"/>
                  </a:lnTo>
                  <a:lnTo>
                    <a:pt x="123" y="15"/>
                  </a:lnTo>
                  <a:lnTo>
                    <a:pt x="123" y="14"/>
                  </a:lnTo>
                  <a:lnTo>
                    <a:pt x="123" y="12"/>
                  </a:lnTo>
                  <a:lnTo>
                    <a:pt x="123" y="12"/>
                  </a:lnTo>
                  <a:lnTo>
                    <a:pt x="123" y="11"/>
                  </a:lnTo>
                  <a:lnTo>
                    <a:pt x="121" y="9"/>
                  </a:lnTo>
                  <a:lnTo>
                    <a:pt x="121" y="9"/>
                  </a:lnTo>
                  <a:lnTo>
                    <a:pt x="121" y="8"/>
                  </a:lnTo>
                  <a:lnTo>
                    <a:pt x="121" y="8"/>
                  </a:lnTo>
                  <a:lnTo>
                    <a:pt x="120" y="6"/>
                  </a:lnTo>
                  <a:lnTo>
                    <a:pt x="120" y="6"/>
                  </a:lnTo>
                  <a:lnTo>
                    <a:pt x="120" y="5"/>
                  </a:lnTo>
                  <a:lnTo>
                    <a:pt x="118" y="5"/>
                  </a:lnTo>
                  <a:lnTo>
                    <a:pt x="118" y="3"/>
                  </a:lnTo>
                  <a:lnTo>
                    <a:pt x="118" y="3"/>
                  </a:lnTo>
                  <a:lnTo>
                    <a:pt x="118" y="2"/>
                  </a:lnTo>
                  <a:lnTo>
                    <a:pt x="117" y="2"/>
                  </a:lnTo>
                  <a:lnTo>
                    <a:pt x="117" y="2"/>
                  </a:lnTo>
                  <a:lnTo>
                    <a:pt x="117" y="2"/>
                  </a:lnTo>
                  <a:lnTo>
                    <a:pt x="117" y="0"/>
                  </a:lnTo>
                  <a:lnTo>
                    <a:pt x="115" y="0"/>
                  </a:lnTo>
                  <a:lnTo>
                    <a:pt x="115" y="0"/>
                  </a:lnTo>
                  <a:lnTo>
                    <a:pt x="115" y="0"/>
                  </a:lnTo>
                  <a:lnTo>
                    <a:pt x="114" y="0"/>
                  </a:lnTo>
                  <a:lnTo>
                    <a:pt x="114" y="0"/>
                  </a:lnTo>
                  <a:lnTo>
                    <a:pt x="114" y="0"/>
                  </a:lnTo>
                  <a:lnTo>
                    <a:pt x="0" y="30"/>
                  </a:lnTo>
                  <a:lnTo>
                    <a:pt x="0" y="30"/>
                  </a:lnTo>
                  <a:lnTo>
                    <a:pt x="2" y="30"/>
                  </a:lnTo>
                  <a:lnTo>
                    <a:pt x="2" y="30"/>
                  </a:lnTo>
                  <a:lnTo>
                    <a:pt x="2" y="31"/>
                  </a:lnTo>
                  <a:lnTo>
                    <a:pt x="2" y="31"/>
                  </a:lnTo>
                  <a:lnTo>
                    <a:pt x="3" y="31"/>
                  </a:lnTo>
                  <a:lnTo>
                    <a:pt x="3" y="31"/>
                  </a:lnTo>
                  <a:lnTo>
                    <a:pt x="3" y="31"/>
                  </a:lnTo>
                  <a:lnTo>
                    <a:pt x="3" y="32"/>
                  </a:lnTo>
                  <a:lnTo>
                    <a:pt x="5" y="32"/>
                  </a:lnTo>
                  <a:lnTo>
                    <a:pt x="5" y="32"/>
                  </a:lnTo>
                  <a:lnTo>
                    <a:pt x="5" y="34"/>
                  </a:lnTo>
                  <a:lnTo>
                    <a:pt x="6" y="34"/>
                  </a:lnTo>
                  <a:lnTo>
                    <a:pt x="6" y="35"/>
                  </a:lnTo>
                  <a:lnTo>
                    <a:pt x="6" y="35"/>
                  </a:lnTo>
                  <a:lnTo>
                    <a:pt x="6" y="37"/>
                  </a:lnTo>
                  <a:lnTo>
                    <a:pt x="8" y="37"/>
                  </a:lnTo>
                  <a:lnTo>
                    <a:pt x="8" y="38"/>
                  </a:lnTo>
                  <a:lnTo>
                    <a:pt x="8" y="38"/>
                  </a:lnTo>
                  <a:lnTo>
                    <a:pt x="8" y="40"/>
                  </a:lnTo>
                  <a:lnTo>
                    <a:pt x="9" y="41"/>
                  </a:lnTo>
                  <a:lnTo>
                    <a:pt x="9" y="41"/>
                  </a:lnTo>
                  <a:lnTo>
                    <a:pt x="9" y="43"/>
                  </a:lnTo>
                  <a:lnTo>
                    <a:pt x="9" y="44"/>
                  </a:lnTo>
                  <a:lnTo>
                    <a:pt x="9" y="44"/>
                  </a:lnTo>
                  <a:lnTo>
                    <a:pt x="11" y="45"/>
                  </a:lnTo>
                  <a:lnTo>
                    <a:pt x="11" y="47"/>
                  </a:lnTo>
                  <a:lnTo>
                    <a:pt x="11" y="47"/>
                  </a:lnTo>
                  <a:lnTo>
                    <a:pt x="11" y="48"/>
                  </a:lnTo>
                  <a:lnTo>
                    <a:pt x="11" y="50"/>
                  </a:lnTo>
                  <a:lnTo>
                    <a:pt x="11" y="50"/>
                  </a:lnTo>
                  <a:lnTo>
                    <a:pt x="11" y="51"/>
                  </a:lnTo>
                  <a:lnTo>
                    <a:pt x="11" y="53"/>
                  </a:lnTo>
                  <a:lnTo>
                    <a:pt x="11" y="53"/>
                  </a:lnTo>
                  <a:lnTo>
                    <a:pt x="11" y="54"/>
                  </a:lnTo>
                  <a:lnTo>
                    <a:pt x="11" y="54"/>
                  </a:lnTo>
                  <a:lnTo>
                    <a:pt x="11" y="56"/>
                  </a:lnTo>
                  <a:lnTo>
                    <a:pt x="11" y="56"/>
                  </a:lnTo>
                  <a:lnTo>
                    <a:pt x="11" y="57"/>
                  </a:lnTo>
                  <a:lnTo>
                    <a:pt x="11" y="57"/>
                  </a:lnTo>
                  <a:lnTo>
                    <a:pt x="11" y="59"/>
                  </a:lnTo>
                  <a:lnTo>
                    <a:pt x="11" y="59"/>
                  </a:lnTo>
                  <a:lnTo>
                    <a:pt x="11" y="59"/>
                  </a:lnTo>
                  <a:lnTo>
                    <a:pt x="11" y="60"/>
                  </a:lnTo>
                  <a:lnTo>
                    <a:pt x="9" y="60"/>
                  </a:lnTo>
                  <a:lnTo>
                    <a:pt x="9" y="60"/>
                  </a:lnTo>
                  <a:lnTo>
                    <a:pt x="9" y="60"/>
                  </a:lnTo>
                  <a:lnTo>
                    <a:pt x="9" y="60"/>
                  </a:lnTo>
                  <a:lnTo>
                    <a:pt x="9" y="60"/>
                  </a:lnTo>
                  <a:lnTo>
                    <a:pt x="123" y="3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Oval 519">
              <a:extLst>
                <a:ext uri="{FF2B5EF4-FFF2-40B4-BE49-F238E27FC236}">
                  <a16:creationId xmlns:a16="http://schemas.microsoft.com/office/drawing/2014/main" id="{BBE885EE-94E5-64B7-8DC1-9BAE9BC653C7}"/>
                </a:ext>
              </a:extLst>
            </p:cNvPr>
            <p:cNvSpPr>
              <a:spLocks noChangeArrowheads="1"/>
            </p:cNvSpPr>
            <p:nvPr/>
          </p:nvSpPr>
          <p:spPr bwMode="auto">
            <a:xfrm>
              <a:off x="2876550" y="3752850"/>
              <a:ext cx="71438" cy="71438"/>
            </a:xfrm>
            <a:prstGeom prst="ellipse">
              <a:avLst/>
            </a:prstGeom>
            <a:solidFill>
              <a:srgbClr val="00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520">
              <a:extLst>
                <a:ext uri="{FF2B5EF4-FFF2-40B4-BE49-F238E27FC236}">
                  <a16:creationId xmlns:a16="http://schemas.microsoft.com/office/drawing/2014/main" id="{3D7E6A6F-B464-DF52-BAA9-820D3AA461B8}"/>
                </a:ext>
              </a:extLst>
            </p:cNvPr>
            <p:cNvSpPr>
              <a:spLocks/>
            </p:cNvSpPr>
            <p:nvPr/>
          </p:nvSpPr>
          <p:spPr bwMode="auto">
            <a:xfrm>
              <a:off x="2905125" y="3789363"/>
              <a:ext cx="122238" cy="155575"/>
            </a:xfrm>
            <a:custGeom>
              <a:avLst/>
              <a:gdLst/>
              <a:ahLst/>
              <a:cxnLst>
                <a:cxn ang="0">
                  <a:pos x="26" y="2"/>
                </a:cxn>
                <a:cxn ang="0">
                  <a:pos x="24" y="2"/>
                </a:cxn>
                <a:cxn ang="0">
                  <a:pos x="24" y="0"/>
                </a:cxn>
                <a:cxn ang="0">
                  <a:pos x="23" y="0"/>
                </a:cxn>
                <a:cxn ang="0">
                  <a:pos x="22" y="0"/>
                </a:cxn>
                <a:cxn ang="0">
                  <a:pos x="20" y="0"/>
                </a:cxn>
                <a:cxn ang="0">
                  <a:pos x="19" y="0"/>
                </a:cxn>
                <a:cxn ang="0">
                  <a:pos x="17" y="0"/>
                </a:cxn>
                <a:cxn ang="0">
                  <a:pos x="14" y="2"/>
                </a:cxn>
                <a:cxn ang="0">
                  <a:pos x="13" y="2"/>
                </a:cxn>
                <a:cxn ang="0">
                  <a:pos x="11" y="3"/>
                </a:cxn>
                <a:cxn ang="0">
                  <a:pos x="10" y="3"/>
                </a:cxn>
                <a:cxn ang="0">
                  <a:pos x="8" y="5"/>
                </a:cxn>
                <a:cxn ang="0">
                  <a:pos x="7" y="6"/>
                </a:cxn>
                <a:cxn ang="0">
                  <a:pos x="6" y="8"/>
                </a:cxn>
                <a:cxn ang="0">
                  <a:pos x="4" y="9"/>
                </a:cxn>
                <a:cxn ang="0">
                  <a:pos x="3" y="10"/>
                </a:cxn>
                <a:cxn ang="0">
                  <a:pos x="1" y="12"/>
                </a:cxn>
                <a:cxn ang="0">
                  <a:pos x="0" y="12"/>
                </a:cxn>
                <a:cxn ang="0">
                  <a:pos x="0" y="13"/>
                </a:cxn>
                <a:cxn ang="0">
                  <a:pos x="0" y="15"/>
                </a:cxn>
                <a:cxn ang="0">
                  <a:pos x="0" y="16"/>
                </a:cxn>
                <a:cxn ang="0">
                  <a:pos x="0" y="18"/>
                </a:cxn>
                <a:cxn ang="0">
                  <a:pos x="0" y="19"/>
                </a:cxn>
                <a:cxn ang="0">
                  <a:pos x="0" y="19"/>
                </a:cxn>
                <a:cxn ang="0">
                  <a:pos x="51" y="98"/>
                </a:cxn>
                <a:cxn ang="0">
                  <a:pos x="51" y="96"/>
                </a:cxn>
                <a:cxn ang="0">
                  <a:pos x="51" y="95"/>
                </a:cxn>
                <a:cxn ang="0">
                  <a:pos x="51" y="93"/>
                </a:cxn>
                <a:cxn ang="0">
                  <a:pos x="51" y="93"/>
                </a:cxn>
                <a:cxn ang="0">
                  <a:pos x="52" y="92"/>
                </a:cxn>
                <a:cxn ang="0">
                  <a:pos x="52" y="90"/>
                </a:cxn>
                <a:cxn ang="0">
                  <a:pos x="54" y="89"/>
                </a:cxn>
                <a:cxn ang="0">
                  <a:pos x="55" y="87"/>
                </a:cxn>
                <a:cxn ang="0">
                  <a:pos x="56" y="86"/>
                </a:cxn>
                <a:cxn ang="0">
                  <a:pos x="58" y="84"/>
                </a:cxn>
                <a:cxn ang="0">
                  <a:pos x="59" y="83"/>
                </a:cxn>
                <a:cxn ang="0">
                  <a:pos x="61" y="82"/>
                </a:cxn>
                <a:cxn ang="0">
                  <a:pos x="62" y="82"/>
                </a:cxn>
                <a:cxn ang="0">
                  <a:pos x="64" y="80"/>
                </a:cxn>
                <a:cxn ang="0">
                  <a:pos x="65" y="79"/>
                </a:cxn>
                <a:cxn ang="0">
                  <a:pos x="68" y="79"/>
                </a:cxn>
                <a:cxn ang="0">
                  <a:pos x="70" y="79"/>
                </a:cxn>
                <a:cxn ang="0">
                  <a:pos x="71" y="79"/>
                </a:cxn>
                <a:cxn ang="0">
                  <a:pos x="72" y="79"/>
                </a:cxn>
                <a:cxn ang="0">
                  <a:pos x="74" y="79"/>
                </a:cxn>
                <a:cxn ang="0">
                  <a:pos x="75" y="79"/>
                </a:cxn>
                <a:cxn ang="0">
                  <a:pos x="75" y="79"/>
                </a:cxn>
                <a:cxn ang="0">
                  <a:pos x="77" y="80"/>
                </a:cxn>
                <a:cxn ang="0">
                  <a:pos x="77" y="80"/>
                </a:cxn>
              </a:cxnLst>
              <a:rect l="0" t="0" r="r" b="b"/>
              <a:pathLst>
                <a:path w="77" h="98">
                  <a:moveTo>
                    <a:pt x="26" y="2"/>
                  </a:moveTo>
                  <a:lnTo>
                    <a:pt x="26" y="2"/>
                  </a:lnTo>
                  <a:lnTo>
                    <a:pt x="26" y="2"/>
                  </a:lnTo>
                  <a:lnTo>
                    <a:pt x="24" y="2"/>
                  </a:lnTo>
                  <a:lnTo>
                    <a:pt x="24" y="0"/>
                  </a:lnTo>
                  <a:lnTo>
                    <a:pt x="24" y="0"/>
                  </a:lnTo>
                  <a:lnTo>
                    <a:pt x="23" y="0"/>
                  </a:lnTo>
                  <a:lnTo>
                    <a:pt x="23" y="0"/>
                  </a:lnTo>
                  <a:lnTo>
                    <a:pt x="22" y="0"/>
                  </a:lnTo>
                  <a:lnTo>
                    <a:pt x="22" y="0"/>
                  </a:lnTo>
                  <a:lnTo>
                    <a:pt x="20" y="0"/>
                  </a:lnTo>
                  <a:lnTo>
                    <a:pt x="20" y="0"/>
                  </a:lnTo>
                  <a:lnTo>
                    <a:pt x="19" y="0"/>
                  </a:lnTo>
                  <a:lnTo>
                    <a:pt x="19" y="0"/>
                  </a:lnTo>
                  <a:lnTo>
                    <a:pt x="17" y="0"/>
                  </a:lnTo>
                  <a:lnTo>
                    <a:pt x="17" y="0"/>
                  </a:lnTo>
                  <a:lnTo>
                    <a:pt x="16" y="0"/>
                  </a:lnTo>
                  <a:lnTo>
                    <a:pt x="14" y="2"/>
                  </a:lnTo>
                  <a:lnTo>
                    <a:pt x="14" y="2"/>
                  </a:lnTo>
                  <a:lnTo>
                    <a:pt x="13" y="2"/>
                  </a:lnTo>
                  <a:lnTo>
                    <a:pt x="13" y="2"/>
                  </a:lnTo>
                  <a:lnTo>
                    <a:pt x="11" y="3"/>
                  </a:lnTo>
                  <a:lnTo>
                    <a:pt x="10" y="3"/>
                  </a:lnTo>
                  <a:lnTo>
                    <a:pt x="10" y="3"/>
                  </a:lnTo>
                  <a:lnTo>
                    <a:pt x="8" y="5"/>
                  </a:lnTo>
                  <a:lnTo>
                    <a:pt x="8" y="5"/>
                  </a:lnTo>
                  <a:lnTo>
                    <a:pt x="7" y="5"/>
                  </a:lnTo>
                  <a:lnTo>
                    <a:pt x="7" y="6"/>
                  </a:lnTo>
                  <a:lnTo>
                    <a:pt x="6" y="6"/>
                  </a:lnTo>
                  <a:lnTo>
                    <a:pt x="6" y="8"/>
                  </a:lnTo>
                  <a:lnTo>
                    <a:pt x="4" y="8"/>
                  </a:lnTo>
                  <a:lnTo>
                    <a:pt x="4" y="9"/>
                  </a:lnTo>
                  <a:lnTo>
                    <a:pt x="3" y="9"/>
                  </a:lnTo>
                  <a:lnTo>
                    <a:pt x="3" y="10"/>
                  </a:lnTo>
                  <a:lnTo>
                    <a:pt x="1" y="10"/>
                  </a:lnTo>
                  <a:lnTo>
                    <a:pt x="1" y="12"/>
                  </a:lnTo>
                  <a:lnTo>
                    <a:pt x="1" y="12"/>
                  </a:lnTo>
                  <a:lnTo>
                    <a:pt x="0" y="12"/>
                  </a:lnTo>
                  <a:lnTo>
                    <a:pt x="0" y="13"/>
                  </a:lnTo>
                  <a:lnTo>
                    <a:pt x="0" y="13"/>
                  </a:lnTo>
                  <a:lnTo>
                    <a:pt x="0" y="15"/>
                  </a:lnTo>
                  <a:lnTo>
                    <a:pt x="0" y="15"/>
                  </a:lnTo>
                  <a:lnTo>
                    <a:pt x="0" y="16"/>
                  </a:lnTo>
                  <a:lnTo>
                    <a:pt x="0" y="16"/>
                  </a:lnTo>
                  <a:lnTo>
                    <a:pt x="0" y="18"/>
                  </a:lnTo>
                  <a:lnTo>
                    <a:pt x="0" y="18"/>
                  </a:lnTo>
                  <a:lnTo>
                    <a:pt x="0" y="18"/>
                  </a:lnTo>
                  <a:lnTo>
                    <a:pt x="0" y="19"/>
                  </a:lnTo>
                  <a:lnTo>
                    <a:pt x="0" y="19"/>
                  </a:lnTo>
                  <a:lnTo>
                    <a:pt x="0" y="19"/>
                  </a:lnTo>
                  <a:lnTo>
                    <a:pt x="51" y="98"/>
                  </a:lnTo>
                  <a:lnTo>
                    <a:pt x="51" y="98"/>
                  </a:lnTo>
                  <a:lnTo>
                    <a:pt x="51" y="96"/>
                  </a:lnTo>
                  <a:lnTo>
                    <a:pt x="51" y="96"/>
                  </a:lnTo>
                  <a:lnTo>
                    <a:pt x="51" y="96"/>
                  </a:lnTo>
                  <a:lnTo>
                    <a:pt x="51" y="95"/>
                  </a:lnTo>
                  <a:lnTo>
                    <a:pt x="51" y="95"/>
                  </a:lnTo>
                  <a:lnTo>
                    <a:pt x="51" y="93"/>
                  </a:lnTo>
                  <a:lnTo>
                    <a:pt x="51" y="93"/>
                  </a:lnTo>
                  <a:lnTo>
                    <a:pt x="51" y="93"/>
                  </a:lnTo>
                  <a:lnTo>
                    <a:pt x="51" y="92"/>
                  </a:lnTo>
                  <a:lnTo>
                    <a:pt x="52" y="92"/>
                  </a:lnTo>
                  <a:lnTo>
                    <a:pt x="52" y="90"/>
                  </a:lnTo>
                  <a:lnTo>
                    <a:pt x="52" y="90"/>
                  </a:lnTo>
                  <a:lnTo>
                    <a:pt x="52" y="89"/>
                  </a:lnTo>
                  <a:lnTo>
                    <a:pt x="54" y="89"/>
                  </a:lnTo>
                  <a:lnTo>
                    <a:pt x="54" y="87"/>
                  </a:lnTo>
                  <a:lnTo>
                    <a:pt x="55" y="87"/>
                  </a:lnTo>
                  <a:lnTo>
                    <a:pt x="55" y="86"/>
                  </a:lnTo>
                  <a:lnTo>
                    <a:pt x="56" y="86"/>
                  </a:lnTo>
                  <a:lnTo>
                    <a:pt x="56" y="84"/>
                  </a:lnTo>
                  <a:lnTo>
                    <a:pt x="58" y="84"/>
                  </a:lnTo>
                  <a:lnTo>
                    <a:pt x="58" y="84"/>
                  </a:lnTo>
                  <a:lnTo>
                    <a:pt x="59" y="83"/>
                  </a:lnTo>
                  <a:lnTo>
                    <a:pt x="59" y="83"/>
                  </a:lnTo>
                  <a:lnTo>
                    <a:pt x="61" y="82"/>
                  </a:lnTo>
                  <a:lnTo>
                    <a:pt x="61" y="82"/>
                  </a:lnTo>
                  <a:lnTo>
                    <a:pt x="62" y="82"/>
                  </a:lnTo>
                  <a:lnTo>
                    <a:pt x="64" y="80"/>
                  </a:lnTo>
                  <a:lnTo>
                    <a:pt x="64" y="80"/>
                  </a:lnTo>
                  <a:lnTo>
                    <a:pt x="65" y="80"/>
                  </a:lnTo>
                  <a:lnTo>
                    <a:pt x="65" y="79"/>
                  </a:lnTo>
                  <a:lnTo>
                    <a:pt x="67" y="79"/>
                  </a:lnTo>
                  <a:lnTo>
                    <a:pt x="68" y="79"/>
                  </a:lnTo>
                  <a:lnTo>
                    <a:pt x="68" y="79"/>
                  </a:lnTo>
                  <a:lnTo>
                    <a:pt x="70" y="79"/>
                  </a:lnTo>
                  <a:lnTo>
                    <a:pt x="70" y="79"/>
                  </a:lnTo>
                  <a:lnTo>
                    <a:pt x="71" y="79"/>
                  </a:lnTo>
                  <a:lnTo>
                    <a:pt x="71" y="79"/>
                  </a:lnTo>
                  <a:lnTo>
                    <a:pt x="72" y="79"/>
                  </a:lnTo>
                  <a:lnTo>
                    <a:pt x="72" y="79"/>
                  </a:lnTo>
                  <a:lnTo>
                    <a:pt x="74" y="79"/>
                  </a:lnTo>
                  <a:lnTo>
                    <a:pt x="74" y="79"/>
                  </a:lnTo>
                  <a:lnTo>
                    <a:pt x="75" y="79"/>
                  </a:lnTo>
                  <a:lnTo>
                    <a:pt x="75" y="79"/>
                  </a:lnTo>
                  <a:lnTo>
                    <a:pt x="75" y="79"/>
                  </a:lnTo>
                  <a:lnTo>
                    <a:pt x="77" y="79"/>
                  </a:lnTo>
                  <a:lnTo>
                    <a:pt x="77" y="80"/>
                  </a:lnTo>
                  <a:lnTo>
                    <a:pt x="77" y="80"/>
                  </a:lnTo>
                  <a:lnTo>
                    <a:pt x="77" y="80"/>
                  </a:lnTo>
                  <a:lnTo>
                    <a:pt x="26" y="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Oval 521">
              <a:extLst>
                <a:ext uri="{FF2B5EF4-FFF2-40B4-BE49-F238E27FC236}">
                  <a16:creationId xmlns:a16="http://schemas.microsoft.com/office/drawing/2014/main" id="{BEBD6704-14C8-0ECE-A085-FCC2A27937DC}"/>
                </a:ext>
              </a:extLst>
            </p:cNvPr>
            <p:cNvSpPr>
              <a:spLocks noChangeArrowheads="1"/>
            </p:cNvSpPr>
            <p:nvPr/>
          </p:nvSpPr>
          <p:spPr bwMode="auto">
            <a:xfrm>
              <a:off x="1325563" y="4368800"/>
              <a:ext cx="71438" cy="71438"/>
            </a:xfrm>
            <a:prstGeom prst="ellipse">
              <a:avLst/>
            </a:prstGeom>
            <a:solidFill>
              <a:srgbClr val="00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Oval 522">
              <a:extLst>
                <a:ext uri="{FF2B5EF4-FFF2-40B4-BE49-F238E27FC236}">
                  <a16:creationId xmlns:a16="http://schemas.microsoft.com/office/drawing/2014/main" id="{E7C6C829-584A-E4A1-0BC0-B94F12C899F3}"/>
                </a:ext>
              </a:extLst>
            </p:cNvPr>
            <p:cNvSpPr>
              <a:spLocks noChangeArrowheads="1"/>
            </p:cNvSpPr>
            <p:nvPr/>
          </p:nvSpPr>
          <p:spPr bwMode="auto">
            <a:xfrm>
              <a:off x="2947988" y="5402263"/>
              <a:ext cx="71438" cy="71438"/>
            </a:xfrm>
            <a:prstGeom prst="ellipse">
              <a:avLst/>
            </a:prstGeom>
            <a:solidFill>
              <a:srgbClr val="00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523">
              <a:extLst>
                <a:ext uri="{FF2B5EF4-FFF2-40B4-BE49-F238E27FC236}">
                  <a16:creationId xmlns:a16="http://schemas.microsoft.com/office/drawing/2014/main" id="{153C5022-E836-21ED-69D5-29C231C5541D}"/>
                </a:ext>
              </a:extLst>
            </p:cNvPr>
            <p:cNvSpPr>
              <a:spLocks/>
            </p:cNvSpPr>
            <p:nvPr/>
          </p:nvSpPr>
          <p:spPr bwMode="auto">
            <a:xfrm>
              <a:off x="2835275" y="5416550"/>
              <a:ext cx="152400" cy="71438"/>
            </a:xfrm>
            <a:custGeom>
              <a:avLst/>
              <a:gdLst/>
              <a:ahLst/>
              <a:cxnLst>
                <a:cxn ang="0">
                  <a:pos x="87" y="30"/>
                </a:cxn>
                <a:cxn ang="0">
                  <a:pos x="89" y="30"/>
                </a:cxn>
                <a:cxn ang="0">
                  <a:pos x="90" y="30"/>
                </a:cxn>
                <a:cxn ang="0">
                  <a:pos x="92" y="29"/>
                </a:cxn>
                <a:cxn ang="0">
                  <a:pos x="93" y="28"/>
                </a:cxn>
                <a:cxn ang="0">
                  <a:pos x="93" y="26"/>
                </a:cxn>
                <a:cxn ang="0">
                  <a:pos x="95" y="25"/>
                </a:cxn>
                <a:cxn ang="0">
                  <a:pos x="95" y="23"/>
                </a:cxn>
                <a:cxn ang="0">
                  <a:pos x="96" y="22"/>
                </a:cxn>
                <a:cxn ang="0">
                  <a:pos x="96" y="19"/>
                </a:cxn>
                <a:cxn ang="0">
                  <a:pos x="96" y="17"/>
                </a:cxn>
                <a:cxn ang="0">
                  <a:pos x="96" y="14"/>
                </a:cxn>
                <a:cxn ang="0">
                  <a:pos x="96" y="13"/>
                </a:cxn>
                <a:cxn ang="0">
                  <a:pos x="95" y="12"/>
                </a:cxn>
                <a:cxn ang="0">
                  <a:pos x="95" y="9"/>
                </a:cxn>
                <a:cxn ang="0">
                  <a:pos x="93" y="7"/>
                </a:cxn>
                <a:cxn ang="0">
                  <a:pos x="93" y="6"/>
                </a:cxn>
                <a:cxn ang="0">
                  <a:pos x="92" y="4"/>
                </a:cxn>
                <a:cxn ang="0">
                  <a:pos x="90" y="3"/>
                </a:cxn>
                <a:cxn ang="0">
                  <a:pos x="89" y="1"/>
                </a:cxn>
                <a:cxn ang="0">
                  <a:pos x="87" y="1"/>
                </a:cxn>
                <a:cxn ang="0">
                  <a:pos x="86" y="0"/>
                </a:cxn>
                <a:cxn ang="0">
                  <a:pos x="84" y="0"/>
                </a:cxn>
                <a:cxn ang="0">
                  <a:pos x="83" y="0"/>
                </a:cxn>
                <a:cxn ang="0">
                  <a:pos x="82" y="0"/>
                </a:cxn>
                <a:cxn ang="0">
                  <a:pos x="0" y="13"/>
                </a:cxn>
                <a:cxn ang="0">
                  <a:pos x="2" y="13"/>
                </a:cxn>
                <a:cxn ang="0">
                  <a:pos x="3" y="13"/>
                </a:cxn>
                <a:cxn ang="0">
                  <a:pos x="4" y="14"/>
                </a:cxn>
                <a:cxn ang="0">
                  <a:pos x="6" y="14"/>
                </a:cxn>
                <a:cxn ang="0">
                  <a:pos x="7" y="16"/>
                </a:cxn>
                <a:cxn ang="0">
                  <a:pos x="9" y="17"/>
                </a:cxn>
                <a:cxn ang="0">
                  <a:pos x="10" y="19"/>
                </a:cxn>
                <a:cxn ang="0">
                  <a:pos x="12" y="20"/>
                </a:cxn>
                <a:cxn ang="0">
                  <a:pos x="12" y="22"/>
                </a:cxn>
                <a:cxn ang="0">
                  <a:pos x="13" y="23"/>
                </a:cxn>
                <a:cxn ang="0">
                  <a:pos x="13" y="26"/>
                </a:cxn>
                <a:cxn ang="0">
                  <a:pos x="13" y="28"/>
                </a:cxn>
                <a:cxn ang="0">
                  <a:pos x="15" y="29"/>
                </a:cxn>
                <a:cxn ang="0">
                  <a:pos x="15" y="32"/>
                </a:cxn>
                <a:cxn ang="0">
                  <a:pos x="13" y="33"/>
                </a:cxn>
                <a:cxn ang="0">
                  <a:pos x="13" y="36"/>
                </a:cxn>
                <a:cxn ang="0">
                  <a:pos x="13" y="38"/>
                </a:cxn>
                <a:cxn ang="0">
                  <a:pos x="12" y="39"/>
                </a:cxn>
                <a:cxn ang="0">
                  <a:pos x="12" y="41"/>
                </a:cxn>
                <a:cxn ang="0">
                  <a:pos x="10" y="42"/>
                </a:cxn>
                <a:cxn ang="0">
                  <a:pos x="9" y="43"/>
                </a:cxn>
                <a:cxn ang="0">
                  <a:pos x="7" y="43"/>
                </a:cxn>
                <a:cxn ang="0">
                  <a:pos x="6" y="45"/>
                </a:cxn>
                <a:cxn ang="0">
                  <a:pos x="4" y="45"/>
                </a:cxn>
              </a:cxnLst>
              <a:rect l="0" t="0" r="r" b="b"/>
              <a:pathLst>
                <a:path w="96" h="45">
                  <a:moveTo>
                    <a:pt x="87" y="32"/>
                  </a:moveTo>
                  <a:lnTo>
                    <a:pt x="87" y="30"/>
                  </a:lnTo>
                  <a:lnTo>
                    <a:pt x="89" y="30"/>
                  </a:lnTo>
                  <a:lnTo>
                    <a:pt x="89" y="30"/>
                  </a:lnTo>
                  <a:lnTo>
                    <a:pt x="89" y="30"/>
                  </a:lnTo>
                  <a:lnTo>
                    <a:pt x="90" y="30"/>
                  </a:lnTo>
                  <a:lnTo>
                    <a:pt x="90" y="29"/>
                  </a:lnTo>
                  <a:lnTo>
                    <a:pt x="92" y="29"/>
                  </a:lnTo>
                  <a:lnTo>
                    <a:pt x="92" y="28"/>
                  </a:lnTo>
                  <a:lnTo>
                    <a:pt x="93" y="28"/>
                  </a:lnTo>
                  <a:lnTo>
                    <a:pt x="93" y="28"/>
                  </a:lnTo>
                  <a:lnTo>
                    <a:pt x="93" y="26"/>
                  </a:lnTo>
                  <a:lnTo>
                    <a:pt x="95" y="26"/>
                  </a:lnTo>
                  <a:lnTo>
                    <a:pt x="95" y="25"/>
                  </a:lnTo>
                  <a:lnTo>
                    <a:pt x="95" y="23"/>
                  </a:lnTo>
                  <a:lnTo>
                    <a:pt x="95" y="23"/>
                  </a:lnTo>
                  <a:lnTo>
                    <a:pt x="95" y="22"/>
                  </a:lnTo>
                  <a:lnTo>
                    <a:pt x="96" y="22"/>
                  </a:lnTo>
                  <a:lnTo>
                    <a:pt x="96" y="20"/>
                  </a:lnTo>
                  <a:lnTo>
                    <a:pt x="96" y="19"/>
                  </a:lnTo>
                  <a:lnTo>
                    <a:pt x="96" y="19"/>
                  </a:lnTo>
                  <a:lnTo>
                    <a:pt x="96" y="17"/>
                  </a:lnTo>
                  <a:lnTo>
                    <a:pt x="96" y="16"/>
                  </a:lnTo>
                  <a:lnTo>
                    <a:pt x="96" y="14"/>
                  </a:lnTo>
                  <a:lnTo>
                    <a:pt x="96" y="14"/>
                  </a:lnTo>
                  <a:lnTo>
                    <a:pt x="96" y="13"/>
                  </a:lnTo>
                  <a:lnTo>
                    <a:pt x="95" y="12"/>
                  </a:lnTo>
                  <a:lnTo>
                    <a:pt x="95" y="12"/>
                  </a:lnTo>
                  <a:lnTo>
                    <a:pt x="95" y="10"/>
                  </a:lnTo>
                  <a:lnTo>
                    <a:pt x="95" y="9"/>
                  </a:lnTo>
                  <a:lnTo>
                    <a:pt x="95" y="9"/>
                  </a:lnTo>
                  <a:lnTo>
                    <a:pt x="93" y="7"/>
                  </a:lnTo>
                  <a:lnTo>
                    <a:pt x="93" y="7"/>
                  </a:lnTo>
                  <a:lnTo>
                    <a:pt x="93" y="6"/>
                  </a:lnTo>
                  <a:lnTo>
                    <a:pt x="92" y="4"/>
                  </a:lnTo>
                  <a:lnTo>
                    <a:pt x="92" y="4"/>
                  </a:lnTo>
                  <a:lnTo>
                    <a:pt x="90" y="4"/>
                  </a:lnTo>
                  <a:lnTo>
                    <a:pt x="90" y="3"/>
                  </a:lnTo>
                  <a:lnTo>
                    <a:pt x="89" y="3"/>
                  </a:lnTo>
                  <a:lnTo>
                    <a:pt x="89" y="1"/>
                  </a:lnTo>
                  <a:lnTo>
                    <a:pt x="89" y="1"/>
                  </a:lnTo>
                  <a:lnTo>
                    <a:pt x="87" y="1"/>
                  </a:lnTo>
                  <a:lnTo>
                    <a:pt x="87" y="0"/>
                  </a:lnTo>
                  <a:lnTo>
                    <a:pt x="86" y="0"/>
                  </a:lnTo>
                  <a:lnTo>
                    <a:pt x="84" y="0"/>
                  </a:lnTo>
                  <a:lnTo>
                    <a:pt x="84" y="0"/>
                  </a:lnTo>
                  <a:lnTo>
                    <a:pt x="83" y="0"/>
                  </a:lnTo>
                  <a:lnTo>
                    <a:pt x="83" y="0"/>
                  </a:lnTo>
                  <a:lnTo>
                    <a:pt x="82" y="0"/>
                  </a:lnTo>
                  <a:lnTo>
                    <a:pt x="82" y="0"/>
                  </a:lnTo>
                  <a:lnTo>
                    <a:pt x="0" y="13"/>
                  </a:lnTo>
                  <a:lnTo>
                    <a:pt x="0" y="13"/>
                  </a:lnTo>
                  <a:lnTo>
                    <a:pt x="2" y="13"/>
                  </a:lnTo>
                  <a:lnTo>
                    <a:pt x="2" y="13"/>
                  </a:lnTo>
                  <a:lnTo>
                    <a:pt x="3" y="13"/>
                  </a:lnTo>
                  <a:lnTo>
                    <a:pt x="3" y="13"/>
                  </a:lnTo>
                  <a:lnTo>
                    <a:pt x="4" y="13"/>
                  </a:lnTo>
                  <a:lnTo>
                    <a:pt x="4" y="14"/>
                  </a:lnTo>
                  <a:lnTo>
                    <a:pt x="6" y="14"/>
                  </a:lnTo>
                  <a:lnTo>
                    <a:pt x="6" y="14"/>
                  </a:lnTo>
                  <a:lnTo>
                    <a:pt x="7" y="14"/>
                  </a:lnTo>
                  <a:lnTo>
                    <a:pt x="7" y="16"/>
                  </a:lnTo>
                  <a:lnTo>
                    <a:pt x="9" y="16"/>
                  </a:lnTo>
                  <a:lnTo>
                    <a:pt x="9" y="17"/>
                  </a:lnTo>
                  <a:lnTo>
                    <a:pt x="9" y="17"/>
                  </a:lnTo>
                  <a:lnTo>
                    <a:pt x="10" y="19"/>
                  </a:lnTo>
                  <a:lnTo>
                    <a:pt x="10" y="19"/>
                  </a:lnTo>
                  <a:lnTo>
                    <a:pt x="12" y="20"/>
                  </a:lnTo>
                  <a:lnTo>
                    <a:pt x="12" y="20"/>
                  </a:lnTo>
                  <a:lnTo>
                    <a:pt x="12" y="22"/>
                  </a:lnTo>
                  <a:lnTo>
                    <a:pt x="12" y="23"/>
                  </a:lnTo>
                  <a:lnTo>
                    <a:pt x="13" y="23"/>
                  </a:lnTo>
                  <a:lnTo>
                    <a:pt x="13" y="25"/>
                  </a:lnTo>
                  <a:lnTo>
                    <a:pt x="13" y="26"/>
                  </a:lnTo>
                  <a:lnTo>
                    <a:pt x="13" y="26"/>
                  </a:lnTo>
                  <a:lnTo>
                    <a:pt x="13" y="28"/>
                  </a:lnTo>
                  <a:lnTo>
                    <a:pt x="13" y="29"/>
                  </a:lnTo>
                  <a:lnTo>
                    <a:pt x="15" y="29"/>
                  </a:lnTo>
                  <a:lnTo>
                    <a:pt x="15" y="30"/>
                  </a:lnTo>
                  <a:lnTo>
                    <a:pt x="15" y="32"/>
                  </a:lnTo>
                  <a:lnTo>
                    <a:pt x="13" y="33"/>
                  </a:lnTo>
                  <a:lnTo>
                    <a:pt x="13" y="33"/>
                  </a:lnTo>
                  <a:lnTo>
                    <a:pt x="13" y="35"/>
                  </a:lnTo>
                  <a:lnTo>
                    <a:pt x="13" y="36"/>
                  </a:lnTo>
                  <a:lnTo>
                    <a:pt x="13" y="36"/>
                  </a:lnTo>
                  <a:lnTo>
                    <a:pt x="13" y="38"/>
                  </a:lnTo>
                  <a:lnTo>
                    <a:pt x="12" y="38"/>
                  </a:lnTo>
                  <a:lnTo>
                    <a:pt x="12" y="39"/>
                  </a:lnTo>
                  <a:lnTo>
                    <a:pt x="12" y="39"/>
                  </a:lnTo>
                  <a:lnTo>
                    <a:pt x="12" y="41"/>
                  </a:lnTo>
                  <a:lnTo>
                    <a:pt x="10" y="41"/>
                  </a:lnTo>
                  <a:lnTo>
                    <a:pt x="10" y="42"/>
                  </a:lnTo>
                  <a:lnTo>
                    <a:pt x="9" y="42"/>
                  </a:lnTo>
                  <a:lnTo>
                    <a:pt x="9" y="43"/>
                  </a:lnTo>
                  <a:lnTo>
                    <a:pt x="9" y="43"/>
                  </a:lnTo>
                  <a:lnTo>
                    <a:pt x="7" y="43"/>
                  </a:lnTo>
                  <a:lnTo>
                    <a:pt x="7" y="43"/>
                  </a:lnTo>
                  <a:lnTo>
                    <a:pt x="6" y="45"/>
                  </a:lnTo>
                  <a:lnTo>
                    <a:pt x="6" y="45"/>
                  </a:lnTo>
                  <a:lnTo>
                    <a:pt x="4" y="45"/>
                  </a:lnTo>
                  <a:lnTo>
                    <a:pt x="87" y="3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Oval 524">
              <a:extLst>
                <a:ext uri="{FF2B5EF4-FFF2-40B4-BE49-F238E27FC236}">
                  <a16:creationId xmlns:a16="http://schemas.microsoft.com/office/drawing/2014/main" id="{FBFAE86B-93C4-AA66-EC94-C8290717F9D3}"/>
                </a:ext>
              </a:extLst>
            </p:cNvPr>
            <p:cNvSpPr>
              <a:spLocks noChangeArrowheads="1"/>
            </p:cNvSpPr>
            <p:nvPr/>
          </p:nvSpPr>
          <p:spPr bwMode="auto">
            <a:xfrm>
              <a:off x="2967038" y="3906838"/>
              <a:ext cx="146050" cy="146050"/>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525">
              <a:extLst>
                <a:ext uri="{FF2B5EF4-FFF2-40B4-BE49-F238E27FC236}">
                  <a16:creationId xmlns:a16="http://schemas.microsoft.com/office/drawing/2014/main" id="{FF17FB31-D96A-D3FD-4229-28634B795BBE}"/>
                </a:ext>
              </a:extLst>
            </p:cNvPr>
            <p:cNvSpPr>
              <a:spLocks/>
            </p:cNvSpPr>
            <p:nvPr/>
          </p:nvSpPr>
          <p:spPr bwMode="auto">
            <a:xfrm>
              <a:off x="2763838" y="3990975"/>
              <a:ext cx="258763" cy="234950"/>
            </a:xfrm>
            <a:custGeom>
              <a:avLst/>
              <a:gdLst/>
              <a:ahLst/>
              <a:cxnLst>
                <a:cxn ang="0">
                  <a:pos x="161" y="26"/>
                </a:cxn>
                <a:cxn ang="0">
                  <a:pos x="161" y="24"/>
                </a:cxn>
                <a:cxn ang="0">
                  <a:pos x="163" y="23"/>
                </a:cxn>
                <a:cxn ang="0">
                  <a:pos x="163" y="21"/>
                </a:cxn>
                <a:cxn ang="0">
                  <a:pos x="163" y="20"/>
                </a:cxn>
                <a:cxn ang="0">
                  <a:pos x="163" y="18"/>
                </a:cxn>
                <a:cxn ang="0">
                  <a:pos x="163" y="17"/>
                </a:cxn>
                <a:cxn ang="0">
                  <a:pos x="163" y="16"/>
                </a:cxn>
                <a:cxn ang="0">
                  <a:pos x="163" y="13"/>
                </a:cxn>
                <a:cxn ang="0">
                  <a:pos x="161" y="11"/>
                </a:cxn>
                <a:cxn ang="0">
                  <a:pos x="160" y="10"/>
                </a:cxn>
                <a:cxn ang="0">
                  <a:pos x="160" y="8"/>
                </a:cxn>
                <a:cxn ang="0">
                  <a:pos x="159" y="7"/>
                </a:cxn>
                <a:cxn ang="0">
                  <a:pos x="157" y="5"/>
                </a:cxn>
                <a:cxn ang="0">
                  <a:pos x="156" y="4"/>
                </a:cxn>
                <a:cxn ang="0">
                  <a:pos x="154" y="2"/>
                </a:cxn>
                <a:cxn ang="0">
                  <a:pos x="151" y="2"/>
                </a:cxn>
                <a:cxn ang="0">
                  <a:pos x="150" y="1"/>
                </a:cxn>
                <a:cxn ang="0">
                  <a:pos x="148" y="1"/>
                </a:cxn>
                <a:cxn ang="0">
                  <a:pos x="147" y="0"/>
                </a:cxn>
                <a:cxn ang="0">
                  <a:pos x="145" y="0"/>
                </a:cxn>
                <a:cxn ang="0">
                  <a:pos x="144" y="1"/>
                </a:cxn>
                <a:cxn ang="0">
                  <a:pos x="143" y="1"/>
                </a:cxn>
                <a:cxn ang="0">
                  <a:pos x="141" y="1"/>
                </a:cxn>
                <a:cxn ang="0">
                  <a:pos x="140" y="2"/>
                </a:cxn>
                <a:cxn ang="0">
                  <a:pos x="0" y="123"/>
                </a:cxn>
                <a:cxn ang="0">
                  <a:pos x="1" y="121"/>
                </a:cxn>
                <a:cxn ang="0">
                  <a:pos x="3" y="121"/>
                </a:cxn>
                <a:cxn ang="0">
                  <a:pos x="4" y="121"/>
                </a:cxn>
                <a:cxn ang="0">
                  <a:pos x="6" y="121"/>
                </a:cxn>
                <a:cxn ang="0">
                  <a:pos x="7" y="121"/>
                </a:cxn>
                <a:cxn ang="0">
                  <a:pos x="9" y="121"/>
                </a:cxn>
                <a:cxn ang="0">
                  <a:pos x="10" y="123"/>
                </a:cxn>
                <a:cxn ang="0">
                  <a:pos x="13" y="123"/>
                </a:cxn>
                <a:cxn ang="0">
                  <a:pos x="15" y="124"/>
                </a:cxn>
                <a:cxn ang="0">
                  <a:pos x="16" y="126"/>
                </a:cxn>
                <a:cxn ang="0">
                  <a:pos x="17" y="127"/>
                </a:cxn>
                <a:cxn ang="0">
                  <a:pos x="19" y="129"/>
                </a:cxn>
                <a:cxn ang="0">
                  <a:pos x="20" y="130"/>
                </a:cxn>
                <a:cxn ang="0">
                  <a:pos x="20" y="132"/>
                </a:cxn>
                <a:cxn ang="0">
                  <a:pos x="22" y="133"/>
                </a:cxn>
                <a:cxn ang="0">
                  <a:pos x="23" y="136"/>
                </a:cxn>
                <a:cxn ang="0">
                  <a:pos x="23" y="137"/>
                </a:cxn>
                <a:cxn ang="0">
                  <a:pos x="23" y="139"/>
                </a:cxn>
                <a:cxn ang="0">
                  <a:pos x="23" y="140"/>
                </a:cxn>
                <a:cxn ang="0">
                  <a:pos x="23" y="142"/>
                </a:cxn>
                <a:cxn ang="0">
                  <a:pos x="23" y="143"/>
                </a:cxn>
                <a:cxn ang="0">
                  <a:pos x="23" y="145"/>
                </a:cxn>
                <a:cxn ang="0">
                  <a:pos x="22" y="146"/>
                </a:cxn>
                <a:cxn ang="0">
                  <a:pos x="20" y="148"/>
                </a:cxn>
              </a:cxnLst>
              <a:rect l="0" t="0" r="r" b="b"/>
              <a:pathLst>
                <a:path w="163" h="148">
                  <a:moveTo>
                    <a:pt x="160" y="26"/>
                  </a:moveTo>
                  <a:lnTo>
                    <a:pt x="161" y="26"/>
                  </a:lnTo>
                  <a:lnTo>
                    <a:pt x="161" y="26"/>
                  </a:lnTo>
                  <a:lnTo>
                    <a:pt x="161" y="24"/>
                  </a:lnTo>
                  <a:lnTo>
                    <a:pt x="163" y="24"/>
                  </a:lnTo>
                  <a:lnTo>
                    <a:pt x="163" y="23"/>
                  </a:lnTo>
                  <a:lnTo>
                    <a:pt x="163" y="23"/>
                  </a:lnTo>
                  <a:lnTo>
                    <a:pt x="163" y="21"/>
                  </a:lnTo>
                  <a:lnTo>
                    <a:pt x="163" y="21"/>
                  </a:lnTo>
                  <a:lnTo>
                    <a:pt x="163" y="20"/>
                  </a:lnTo>
                  <a:lnTo>
                    <a:pt x="163" y="20"/>
                  </a:lnTo>
                  <a:lnTo>
                    <a:pt x="163" y="18"/>
                  </a:lnTo>
                  <a:lnTo>
                    <a:pt x="163" y="18"/>
                  </a:lnTo>
                  <a:lnTo>
                    <a:pt x="163" y="17"/>
                  </a:lnTo>
                  <a:lnTo>
                    <a:pt x="163" y="16"/>
                  </a:lnTo>
                  <a:lnTo>
                    <a:pt x="163" y="16"/>
                  </a:lnTo>
                  <a:lnTo>
                    <a:pt x="163" y="14"/>
                  </a:lnTo>
                  <a:lnTo>
                    <a:pt x="163" y="13"/>
                  </a:lnTo>
                  <a:lnTo>
                    <a:pt x="161" y="13"/>
                  </a:lnTo>
                  <a:lnTo>
                    <a:pt x="161" y="11"/>
                  </a:lnTo>
                  <a:lnTo>
                    <a:pt x="161" y="11"/>
                  </a:lnTo>
                  <a:lnTo>
                    <a:pt x="160" y="10"/>
                  </a:lnTo>
                  <a:lnTo>
                    <a:pt x="160" y="8"/>
                  </a:lnTo>
                  <a:lnTo>
                    <a:pt x="160" y="8"/>
                  </a:lnTo>
                  <a:lnTo>
                    <a:pt x="159" y="7"/>
                  </a:lnTo>
                  <a:lnTo>
                    <a:pt x="159" y="7"/>
                  </a:lnTo>
                  <a:lnTo>
                    <a:pt x="157" y="5"/>
                  </a:lnTo>
                  <a:lnTo>
                    <a:pt x="157" y="5"/>
                  </a:lnTo>
                  <a:lnTo>
                    <a:pt x="156" y="4"/>
                  </a:lnTo>
                  <a:lnTo>
                    <a:pt x="156" y="4"/>
                  </a:lnTo>
                  <a:lnTo>
                    <a:pt x="154" y="4"/>
                  </a:lnTo>
                  <a:lnTo>
                    <a:pt x="154" y="2"/>
                  </a:lnTo>
                  <a:lnTo>
                    <a:pt x="153" y="2"/>
                  </a:lnTo>
                  <a:lnTo>
                    <a:pt x="151" y="2"/>
                  </a:lnTo>
                  <a:lnTo>
                    <a:pt x="151" y="1"/>
                  </a:lnTo>
                  <a:lnTo>
                    <a:pt x="150" y="1"/>
                  </a:lnTo>
                  <a:lnTo>
                    <a:pt x="150" y="1"/>
                  </a:lnTo>
                  <a:lnTo>
                    <a:pt x="148" y="1"/>
                  </a:lnTo>
                  <a:lnTo>
                    <a:pt x="147" y="1"/>
                  </a:lnTo>
                  <a:lnTo>
                    <a:pt x="147" y="0"/>
                  </a:lnTo>
                  <a:lnTo>
                    <a:pt x="145" y="0"/>
                  </a:lnTo>
                  <a:lnTo>
                    <a:pt x="145" y="0"/>
                  </a:lnTo>
                  <a:lnTo>
                    <a:pt x="144" y="0"/>
                  </a:lnTo>
                  <a:lnTo>
                    <a:pt x="144" y="1"/>
                  </a:lnTo>
                  <a:lnTo>
                    <a:pt x="143" y="1"/>
                  </a:lnTo>
                  <a:lnTo>
                    <a:pt x="143" y="1"/>
                  </a:lnTo>
                  <a:lnTo>
                    <a:pt x="141" y="1"/>
                  </a:lnTo>
                  <a:lnTo>
                    <a:pt x="141" y="1"/>
                  </a:lnTo>
                  <a:lnTo>
                    <a:pt x="140" y="1"/>
                  </a:lnTo>
                  <a:lnTo>
                    <a:pt x="140" y="2"/>
                  </a:lnTo>
                  <a:lnTo>
                    <a:pt x="0" y="123"/>
                  </a:lnTo>
                  <a:lnTo>
                    <a:pt x="0" y="123"/>
                  </a:lnTo>
                  <a:lnTo>
                    <a:pt x="1" y="121"/>
                  </a:lnTo>
                  <a:lnTo>
                    <a:pt x="1" y="121"/>
                  </a:lnTo>
                  <a:lnTo>
                    <a:pt x="1" y="121"/>
                  </a:lnTo>
                  <a:lnTo>
                    <a:pt x="3" y="121"/>
                  </a:lnTo>
                  <a:lnTo>
                    <a:pt x="3" y="121"/>
                  </a:lnTo>
                  <a:lnTo>
                    <a:pt x="4" y="121"/>
                  </a:lnTo>
                  <a:lnTo>
                    <a:pt x="4" y="121"/>
                  </a:lnTo>
                  <a:lnTo>
                    <a:pt x="6" y="121"/>
                  </a:lnTo>
                  <a:lnTo>
                    <a:pt x="7" y="121"/>
                  </a:lnTo>
                  <a:lnTo>
                    <a:pt x="7" y="121"/>
                  </a:lnTo>
                  <a:lnTo>
                    <a:pt x="9" y="121"/>
                  </a:lnTo>
                  <a:lnTo>
                    <a:pt x="9" y="121"/>
                  </a:lnTo>
                  <a:lnTo>
                    <a:pt x="10" y="121"/>
                  </a:lnTo>
                  <a:lnTo>
                    <a:pt x="10" y="123"/>
                  </a:lnTo>
                  <a:lnTo>
                    <a:pt x="12" y="123"/>
                  </a:lnTo>
                  <a:lnTo>
                    <a:pt x="13" y="123"/>
                  </a:lnTo>
                  <a:lnTo>
                    <a:pt x="13" y="124"/>
                  </a:lnTo>
                  <a:lnTo>
                    <a:pt x="15" y="124"/>
                  </a:lnTo>
                  <a:lnTo>
                    <a:pt x="15" y="124"/>
                  </a:lnTo>
                  <a:lnTo>
                    <a:pt x="16" y="126"/>
                  </a:lnTo>
                  <a:lnTo>
                    <a:pt x="16" y="126"/>
                  </a:lnTo>
                  <a:lnTo>
                    <a:pt x="17" y="127"/>
                  </a:lnTo>
                  <a:lnTo>
                    <a:pt x="17" y="127"/>
                  </a:lnTo>
                  <a:lnTo>
                    <a:pt x="19" y="129"/>
                  </a:lnTo>
                  <a:lnTo>
                    <a:pt x="19" y="129"/>
                  </a:lnTo>
                  <a:lnTo>
                    <a:pt x="20" y="130"/>
                  </a:lnTo>
                  <a:lnTo>
                    <a:pt x="20" y="132"/>
                  </a:lnTo>
                  <a:lnTo>
                    <a:pt x="20" y="132"/>
                  </a:lnTo>
                  <a:lnTo>
                    <a:pt x="22" y="133"/>
                  </a:lnTo>
                  <a:lnTo>
                    <a:pt x="22" y="133"/>
                  </a:lnTo>
                  <a:lnTo>
                    <a:pt x="22" y="135"/>
                  </a:lnTo>
                  <a:lnTo>
                    <a:pt x="23" y="136"/>
                  </a:lnTo>
                  <a:lnTo>
                    <a:pt x="23" y="136"/>
                  </a:lnTo>
                  <a:lnTo>
                    <a:pt x="23" y="137"/>
                  </a:lnTo>
                  <a:lnTo>
                    <a:pt x="23" y="139"/>
                  </a:lnTo>
                  <a:lnTo>
                    <a:pt x="23" y="139"/>
                  </a:lnTo>
                  <a:lnTo>
                    <a:pt x="23" y="140"/>
                  </a:lnTo>
                  <a:lnTo>
                    <a:pt x="23" y="140"/>
                  </a:lnTo>
                  <a:lnTo>
                    <a:pt x="23" y="142"/>
                  </a:lnTo>
                  <a:lnTo>
                    <a:pt x="23" y="142"/>
                  </a:lnTo>
                  <a:lnTo>
                    <a:pt x="23" y="143"/>
                  </a:lnTo>
                  <a:lnTo>
                    <a:pt x="23" y="143"/>
                  </a:lnTo>
                  <a:lnTo>
                    <a:pt x="23" y="145"/>
                  </a:lnTo>
                  <a:lnTo>
                    <a:pt x="23" y="145"/>
                  </a:lnTo>
                  <a:lnTo>
                    <a:pt x="22" y="146"/>
                  </a:lnTo>
                  <a:lnTo>
                    <a:pt x="22" y="146"/>
                  </a:lnTo>
                  <a:lnTo>
                    <a:pt x="22" y="148"/>
                  </a:lnTo>
                  <a:lnTo>
                    <a:pt x="20" y="148"/>
                  </a:lnTo>
                  <a:lnTo>
                    <a:pt x="160" y="26"/>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Oval 526">
              <a:extLst>
                <a:ext uri="{FF2B5EF4-FFF2-40B4-BE49-F238E27FC236}">
                  <a16:creationId xmlns:a16="http://schemas.microsoft.com/office/drawing/2014/main" id="{41A7D7AA-0AB6-45C4-91E1-AFDA6C413A86}"/>
                </a:ext>
              </a:extLst>
            </p:cNvPr>
            <p:cNvSpPr>
              <a:spLocks noChangeArrowheads="1"/>
            </p:cNvSpPr>
            <p:nvPr/>
          </p:nvSpPr>
          <p:spPr bwMode="auto">
            <a:xfrm>
              <a:off x="2179638" y="4187825"/>
              <a:ext cx="150813" cy="150813"/>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527">
              <a:extLst>
                <a:ext uri="{FF2B5EF4-FFF2-40B4-BE49-F238E27FC236}">
                  <a16:creationId xmlns:a16="http://schemas.microsoft.com/office/drawing/2014/main" id="{4FE48C8A-0EFC-442C-08FF-43147D2CB651}"/>
                </a:ext>
              </a:extLst>
            </p:cNvPr>
            <p:cNvSpPr>
              <a:spLocks/>
            </p:cNvSpPr>
            <p:nvPr/>
          </p:nvSpPr>
          <p:spPr bwMode="auto">
            <a:xfrm>
              <a:off x="1997075" y="4264025"/>
              <a:ext cx="206375" cy="111125"/>
            </a:xfrm>
            <a:custGeom>
              <a:avLst/>
              <a:gdLst/>
              <a:ahLst/>
              <a:cxnLst>
                <a:cxn ang="0">
                  <a:pos x="128" y="29"/>
                </a:cxn>
                <a:cxn ang="0">
                  <a:pos x="128" y="29"/>
                </a:cxn>
                <a:cxn ang="0">
                  <a:pos x="130" y="28"/>
                </a:cxn>
                <a:cxn ang="0">
                  <a:pos x="130" y="28"/>
                </a:cxn>
                <a:cxn ang="0">
                  <a:pos x="130" y="26"/>
                </a:cxn>
                <a:cxn ang="0">
                  <a:pos x="130" y="25"/>
                </a:cxn>
                <a:cxn ang="0">
                  <a:pos x="130" y="24"/>
                </a:cxn>
                <a:cxn ang="0">
                  <a:pos x="128" y="22"/>
                </a:cxn>
                <a:cxn ang="0">
                  <a:pos x="128" y="21"/>
                </a:cxn>
                <a:cxn ang="0">
                  <a:pos x="128" y="19"/>
                </a:cxn>
                <a:cxn ang="0">
                  <a:pos x="128" y="16"/>
                </a:cxn>
                <a:cxn ang="0">
                  <a:pos x="127" y="15"/>
                </a:cxn>
                <a:cxn ang="0">
                  <a:pos x="127" y="13"/>
                </a:cxn>
                <a:cxn ang="0">
                  <a:pos x="125" y="10"/>
                </a:cxn>
                <a:cxn ang="0">
                  <a:pos x="125" y="9"/>
                </a:cxn>
                <a:cxn ang="0">
                  <a:pos x="124" y="8"/>
                </a:cxn>
                <a:cxn ang="0">
                  <a:pos x="124" y="6"/>
                </a:cxn>
                <a:cxn ang="0">
                  <a:pos x="122" y="5"/>
                </a:cxn>
                <a:cxn ang="0">
                  <a:pos x="122" y="3"/>
                </a:cxn>
                <a:cxn ang="0">
                  <a:pos x="121" y="2"/>
                </a:cxn>
                <a:cxn ang="0">
                  <a:pos x="119" y="2"/>
                </a:cxn>
                <a:cxn ang="0">
                  <a:pos x="119" y="0"/>
                </a:cxn>
                <a:cxn ang="0">
                  <a:pos x="119" y="0"/>
                </a:cxn>
                <a:cxn ang="0">
                  <a:pos x="118" y="0"/>
                </a:cxn>
                <a:cxn ang="0">
                  <a:pos x="118" y="0"/>
                </a:cxn>
                <a:cxn ang="0">
                  <a:pos x="0" y="39"/>
                </a:cxn>
                <a:cxn ang="0">
                  <a:pos x="2" y="39"/>
                </a:cxn>
                <a:cxn ang="0">
                  <a:pos x="2" y="41"/>
                </a:cxn>
                <a:cxn ang="0">
                  <a:pos x="3" y="41"/>
                </a:cxn>
                <a:cxn ang="0">
                  <a:pos x="3" y="42"/>
                </a:cxn>
                <a:cxn ang="0">
                  <a:pos x="5" y="42"/>
                </a:cxn>
                <a:cxn ang="0">
                  <a:pos x="5" y="44"/>
                </a:cxn>
                <a:cxn ang="0">
                  <a:pos x="6" y="45"/>
                </a:cxn>
                <a:cxn ang="0">
                  <a:pos x="6" y="47"/>
                </a:cxn>
                <a:cxn ang="0">
                  <a:pos x="7" y="48"/>
                </a:cxn>
                <a:cxn ang="0">
                  <a:pos x="7" y="51"/>
                </a:cxn>
                <a:cxn ang="0">
                  <a:pos x="9" y="53"/>
                </a:cxn>
                <a:cxn ang="0">
                  <a:pos x="9" y="54"/>
                </a:cxn>
                <a:cxn ang="0">
                  <a:pos x="10" y="57"/>
                </a:cxn>
                <a:cxn ang="0">
                  <a:pos x="10" y="58"/>
                </a:cxn>
                <a:cxn ang="0">
                  <a:pos x="10" y="60"/>
                </a:cxn>
                <a:cxn ang="0">
                  <a:pos x="12" y="61"/>
                </a:cxn>
                <a:cxn ang="0">
                  <a:pos x="12" y="64"/>
                </a:cxn>
                <a:cxn ang="0">
                  <a:pos x="12" y="66"/>
                </a:cxn>
                <a:cxn ang="0">
                  <a:pos x="12" y="67"/>
                </a:cxn>
                <a:cxn ang="0">
                  <a:pos x="12" y="67"/>
                </a:cxn>
                <a:cxn ang="0">
                  <a:pos x="12" y="69"/>
                </a:cxn>
                <a:cxn ang="0">
                  <a:pos x="12" y="70"/>
                </a:cxn>
                <a:cxn ang="0">
                  <a:pos x="12" y="70"/>
                </a:cxn>
                <a:cxn ang="0">
                  <a:pos x="12" y="70"/>
                </a:cxn>
              </a:cxnLst>
              <a:rect l="0" t="0" r="r" b="b"/>
              <a:pathLst>
                <a:path w="130" h="70">
                  <a:moveTo>
                    <a:pt x="128" y="29"/>
                  </a:moveTo>
                  <a:lnTo>
                    <a:pt x="128" y="29"/>
                  </a:lnTo>
                  <a:lnTo>
                    <a:pt x="128" y="29"/>
                  </a:lnTo>
                  <a:lnTo>
                    <a:pt x="128" y="29"/>
                  </a:lnTo>
                  <a:lnTo>
                    <a:pt x="128" y="29"/>
                  </a:lnTo>
                  <a:lnTo>
                    <a:pt x="130" y="28"/>
                  </a:lnTo>
                  <a:lnTo>
                    <a:pt x="130" y="28"/>
                  </a:lnTo>
                  <a:lnTo>
                    <a:pt x="130" y="28"/>
                  </a:lnTo>
                  <a:lnTo>
                    <a:pt x="130" y="28"/>
                  </a:lnTo>
                  <a:lnTo>
                    <a:pt x="130" y="26"/>
                  </a:lnTo>
                  <a:lnTo>
                    <a:pt x="130" y="26"/>
                  </a:lnTo>
                  <a:lnTo>
                    <a:pt x="130" y="25"/>
                  </a:lnTo>
                  <a:lnTo>
                    <a:pt x="130" y="25"/>
                  </a:lnTo>
                  <a:lnTo>
                    <a:pt x="130" y="24"/>
                  </a:lnTo>
                  <a:lnTo>
                    <a:pt x="130" y="24"/>
                  </a:lnTo>
                  <a:lnTo>
                    <a:pt x="128" y="22"/>
                  </a:lnTo>
                  <a:lnTo>
                    <a:pt x="128" y="22"/>
                  </a:lnTo>
                  <a:lnTo>
                    <a:pt x="128" y="21"/>
                  </a:lnTo>
                  <a:lnTo>
                    <a:pt x="128" y="19"/>
                  </a:lnTo>
                  <a:lnTo>
                    <a:pt x="128" y="19"/>
                  </a:lnTo>
                  <a:lnTo>
                    <a:pt x="128" y="18"/>
                  </a:lnTo>
                  <a:lnTo>
                    <a:pt x="128" y="16"/>
                  </a:lnTo>
                  <a:lnTo>
                    <a:pt x="127" y="16"/>
                  </a:lnTo>
                  <a:lnTo>
                    <a:pt x="127" y="15"/>
                  </a:lnTo>
                  <a:lnTo>
                    <a:pt x="127" y="13"/>
                  </a:lnTo>
                  <a:lnTo>
                    <a:pt x="127" y="13"/>
                  </a:lnTo>
                  <a:lnTo>
                    <a:pt x="125" y="12"/>
                  </a:lnTo>
                  <a:lnTo>
                    <a:pt x="125" y="10"/>
                  </a:lnTo>
                  <a:lnTo>
                    <a:pt x="125" y="10"/>
                  </a:lnTo>
                  <a:lnTo>
                    <a:pt x="125" y="9"/>
                  </a:lnTo>
                  <a:lnTo>
                    <a:pt x="124" y="9"/>
                  </a:lnTo>
                  <a:lnTo>
                    <a:pt x="124" y="8"/>
                  </a:lnTo>
                  <a:lnTo>
                    <a:pt x="124" y="6"/>
                  </a:lnTo>
                  <a:lnTo>
                    <a:pt x="124" y="6"/>
                  </a:lnTo>
                  <a:lnTo>
                    <a:pt x="122" y="5"/>
                  </a:lnTo>
                  <a:lnTo>
                    <a:pt x="122" y="5"/>
                  </a:lnTo>
                  <a:lnTo>
                    <a:pt x="122" y="3"/>
                  </a:lnTo>
                  <a:lnTo>
                    <a:pt x="122" y="3"/>
                  </a:lnTo>
                  <a:lnTo>
                    <a:pt x="121" y="3"/>
                  </a:lnTo>
                  <a:lnTo>
                    <a:pt x="121" y="2"/>
                  </a:lnTo>
                  <a:lnTo>
                    <a:pt x="121" y="2"/>
                  </a:lnTo>
                  <a:lnTo>
                    <a:pt x="119" y="2"/>
                  </a:lnTo>
                  <a:lnTo>
                    <a:pt x="119" y="0"/>
                  </a:lnTo>
                  <a:lnTo>
                    <a:pt x="119" y="0"/>
                  </a:lnTo>
                  <a:lnTo>
                    <a:pt x="119" y="0"/>
                  </a:lnTo>
                  <a:lnTo>
                    <a:pt x="119" y="0"/>
                  </a:lnTo>
                  <a:lnTo>
                    <a:pt x="118" y="0"/>
                  </a:lnTo>
                  <a:lnTo>
                    <a:pt x="118" y="0"/>
                  </a:lnTo>
                  <a:lnTo>
                    <a:pt x="118" y="0"/>
                  </a:lnTo>
                  <a:lnTo>
                    <a:pt x="118" y="0"/>
                  </a:lnTo>
                  <a:lnTo>
                    <a:pt x="0" y="39"/>
                  </a:lnTo>
                  <a:lnTo>
                    <a:pt x="0" y="39"/>
                  </a:lnTo>
                  <a:lnTo>
                    <a:pt x="2" y="39"/>
                  </a:lnTo>
                  <a:lnTo>
                    <a:pt x="2" y="39"/>
                  </a:lnTo>
                  <a:lnTo>
                    <a:pt x="2" y="39"/>
                  </a:lnTo>
                  <a:lnTo>
                    <a:pt x="2" y="41"/>
                  </a:lnTo>
                  <a:lnTo>
                    <a:pt x="2" y="41"/>
                  </a:lnTo>
                  <a:lnTo>
                    <a:pt x="3" y="41"/>
                  </a:lnTo>
                  <a:lnTo>
                    <a:pt x="3" y="41"/>
                  </a:lnTo>
                  <a:lnTo>
                    <a:pt x="3" y="42"/>
                  </a:lnTo>
                  <a:lnTo>
                    <a:pt x="3" y="42"/>
                  </a:lnTo>
                  <a:lnTo>
                    <a:pt x="5" y="42"/>
                  </a:lnTo>
                  <a:lnTo>
                    <a:pt x="5" y="44"/>
                  </a:lnTo>
                  <a:lnTo>
                    <a:pt x="5" y="44"/>
                  </a:lnTo>
                  <a:lnTo>
                    <a:pt x="5" y="45"/>
                  </a:lnTo>
                  <a:lnTo>
                    <a:pt x="6" y="45"/>
                  </a:lnTo>
                  <a:lnTo>
                    <a:pt x="6" y="47"/>
                  </a:lnTo>
                  <a:lnTo>
                    <a:pt x="6" y="47"/>
                  </a:lnTo>
                  <a:lnTo>
                    <a:pt x="7" y="48"/>
                  </a:lnTo>
                  <a:lnTo>
                    <a:pt x="7" y="48"/>
                  </a:lnTo>
                  <a:lnTo>
                    <a:pt x="7" y="50"/>
                  </a:lnTo>
                  <a:lnTo>
                    <a:pt x="7" y="51"/>
                  </a:lnTo>
                  <a:lnTo>
                    <a:pt x="9" y="51"/>
                  </a:lnTo>
                  <a:lnTo>
                    <a:pt x="9" y="53"/>
                  </a:lnTo>
                  <a:lnTo>
                    <a:pt x="9" y="54"/>
                  </a:lnTo>
                  <a:lnTo>
                    <a:pt x="9" y="54"/>
                  </a:lnTo>
                  <a:lnTo>
                    <a:pt x="10" y="55"/>
                  </a:lnTo>
                  <a:lnTo>
                    <a:pt x="10" y="57"/>
                  </a:lnTo>
                  <a:lnTo>
                    <a:pt x="10" y="57"/>
                  </a:lnTo>
                  <a:lnTo>
                    <a:pt x="10" y="58"/>
                  </a:lnTo>
                  <a:lnTo>
                    <a:pt x="10" y="60"/>
                  </a:lnTo>
                  <a:lnTo>
                    <a:pt x="10" y="60"/>
                  </a:lnTo>
                  <a:lnTo>
                    <a:pt x="12" y="61"/>
                  </a:lnTo>
                  <a:lnTo>
                    <a:pt x="12" y="61"/>
                  </a:lnTo>
                  <a:lnTo>
                    <a:pt x="12" y="63"/>
                  </a:lnTo>
                  <a:lnTo>
                    <a:pt x="12" y="64"/>
                  </a:lnTo>
                  <a:lnTo>
                    <a:pt x="12" y="64"/>
                  </a:lnTo>
                  <a:lnTo>
                    <a:pt x="12" y="66"/>
                  </a:lnTo>
                  <a:lnTo>
                    <a:pt x="12" y="66"/>
                  </a:lnTo>
                  <a:lnTo>
                    <a:pt x="12" y="67"/>
                  </a:lnTo>
                  <a:lnTo>
                    <a:pt x="12" y="67"/>
                  </a:lnTo>
                  <a:lnTo>
                    <a:pt x="12" y="67"/>
                  </a:lnTo>
                  <a:lnTo>
                    <a:pt x="12" y="69"/>
                  </a:lnTo>
                  <a:lnTo>
                    <a:pt x="12" y="69"/>
                  </a:lnTo>
                  <a:lnTo>
                    <a:pt x="12" y="69"/>
                  </a:lnTo>
                  <a:lnTo>
                    <a:pt x="12" y="70"/>
                  </a:lnTo>
                  <a:lnTo>
                    <a:pt x="12" y="70"/>
                  </a:lnTo>
                  <a:lnTo>
                    <a:pt x="12" y="70"/>
                  </a:lnTo>
                  <a:lnTo>
                    <a:pt x="12" y="70"/>
                  </a:lnTo>
                  <a:lnTo>
                    <a:pt x="12" y="70"/>
                  </a:lnTo>
                  <a:lnTo>
                    <a:pt x="128" y="29"/>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528">
              <a:extLst>
                <a:ext uri="{FF2B5EF4-FFF2-40B4-BE49-F238E27FC236}">
                  <a16:creationId xmlns:a16="http://schemas.microsoft.com/office/drawing/2014/main" id="{461B2B7E-8C42-94D1-51D6-A144A4C359A0}"/>
                </a:ext>
              </a:extLst>
            </p:cNvPr>
            <p:cNvSpPr>
              <a:spLocks/>
            </p:cNvSpPr>
            <p:nvPr/>
          </p:nvSpPr>
          <p:spPr bwMode="auto">
            <a:xfrm>
              <a:off x="2295525" y="4241800"/>
              <a:ext cx="285750" cy="57150"/>
            </a:xfrm>
            <a:custGeom>
              <a:avLst/>
              <a:gdLst/>
              <a:ahLst/>
              <a:cxnLst>
                <a:cxn ang="0">
                  <a:pos x="10" y="0"/>
                </a:cxn>
                <a:cxn ang="0">
                  <a:pos x="8" y="0"/>
                </a:cxn>
                <a:cxn ang="0">
                  <a:pos x="7" y="1"/>
                </a:cxn>
                <a:cxn ang="0">
                  <a:pos x="6" y="1"/>
                </a:cxn>
                <a:cxn ang="0">
                  <a:pos x="4" y="3"/>
                </a:cxn>
                <a:cxn ang="0">
                  <a:pos x="4" y="4"/>
                </a:cxn>
                <a:cxn ang="0">
                  <a:pos x="3" y="4"/>
                </a:cxn>
                <a:cxn ang="0">
                  <a:pos x="1" y="7"/>
                </a:cxn>
                <a:cxn ang="0">
                  <a:pos x="1" y="8"/>
                </a:cxn>
                <a:cxn ang="0">
                  <a:pos x="1" y="10"/>
                </a:cxn>
                <a:cxn ang="0">
                  <a:pos x="0" y="11"/>
                </a:cxn>
                <a:cxn ang="0">
                  <a:pos x="0" y="14"/>
                </a:cxn>
                <a:cxn ang="0">
                  <a:pos x="0" y="16"/>
                </a:cxn>
                <a:cxn ang="0">
                  <a:pos x="0" y="19"/>
                </a:cxn>
                <a:cxn ang="0">
                  <a:pos x="0" y="20"/>
                </a:cxn>
                <a:cxn ang="0">
                  <a:pos x="1" y="22"/>
                </a:cxn>
                <a:cxn ang="0">
                  <a:pos x="1" y="24"/>
                </a:cxn>
                <a:cxn ang="0">
                  <a:pos x="1" y="26"/>
                </a:cxn>
                <a:cxn ang="0">
                  <a:pos x="3" y="27"/>
                </a:cxn>
                <a:cxn ang="0">
                  <a:pos x="4" y="29"/>
                </a:cxn>
                <a:cxn ang="0">
                  <a:pos x="4" y="29"/>
                </a:cxn>
                <a:cxn ang="0">
                  <a:pos x="6" y="30"/>
                </a:cxn>
                <a:cxn ang="0">
                  <a:pos x="7" y="32"/>
                </a:cxn>
                <a:cxn ang="0">
                  <a:pos x="8" y="32"/>
                </a:cxn>
                <a:cxn ang="0">
                  <a:pos x="10" y="32"/>
                </a:cxn>
                <a:cxn ang="0">
                  <a:pos x="179" y="36"/>
                </a:cxn>
                <a:cxn ang="0">
                  <a:pos x="179" y="36"/>
                </a:cxn>
                <a:cxn ang="0">
                  <a:pos x="177" y="35"/>
                </a:cxn>
                <a:cxn ang="0">
                  <a:pos x="176" y="35"/>
                </a:cxn>
                <a:cxn ang="0">
                  <a:pos x="174" y="33"/>
                </a:cxn>
                <a:cxn ang="0">
                  <a:pos x="174" y="32"/>
                </a:cxn>
                <a:cxn ang="0">
                  <a:pos x="173" y="30"/>
                </a:cxn>
                <a:cxn ang="0">
                  <a:pos x="171" y="29"/>
                </a:cxn>
                <a:cxn ang="0">
                  <a:pos x="171" y="27"/>
                </a:cxn>
                <a:cxn ang="0">
                  <a:pos x="171" y="26"/>
                </a:cxn>
                <a:cxn ang="0">
                  <a:pos x="171" y="23"/>
                </a:cxn>
                <a:cxn ang="0">
                  <a:pos x="170" y="22"/>
                </a:cxn>
                <a:cxn ang="0">
                  <a:pos x="170" y="19"/>
                </a:cxn>
                <a:cxn ang="0">
                  <a:pos x="171" y="17"/>
                </a:cxn>
                <a:cxn ang="0">
                  <a:pos x="171" y="16"/>
                </a:cxn>
                <a:cxn ang="0">
                  <a:pos x="171" y="13"/>
                </a:cxn>
                <a:cxn ang="0">
                  <a:pos x="173" y="11"/>
                </a:cxn>
                <a:cxn ang="0">
                  <a:pos x="173" y="10"/>
                </a:cxn>
                <a:cxn ang="0">
                  <a:pos x="174" y="8"/>
                </a:cxn>
                <a:cxn ang="0">
                  <a:pos x="174" y="7"/>
                </a:cxn>
                <a:cxn ang="0">
                  <a:pos x="176" y="6"/>
                </a:cxn>
                <a:cxn ang="0">
                  <a:pos x="177" y="6"/>
                </a:cxn>
                <a:cxn ang="0">
                  <a:pos x="179" y="4"/>
                </a:cxn>
                <a:cxn ang="0">
                  <a:pos x="180" y="4"/>
                </a:cxn>
                <a:cxn ang="0">
                  <a:pos x="180" y="4"/>
                </a:cxn>
              </a:cxnLst>
              <a:rect l="0" t="0" r="r" b="b"/>
              <a:pathLst>
                <a:path w="180" h="36">
                  <a:moveTo>
                    <a:pt x="10" y="0"/>
                  </a:moveTo>
                  <a:lnTo>
                    <a:pt x="10" y="0"/>
                  </a:lnTo>
                  <a:lnTo>
                    <a:pt x="8" y="0"/>
                  </a:lnTo>
                  <a:lnTo>
                    <a:pt x="8" y="0"/>
                  </a:lnTo>
                  <a:lnTo>
                    <a:pt x="7" y="0"/>
                  </a:lnTo>
                  <a:lnTo>
                    <a:pt x="7" y="1"/>
                  </a:lnTo>
                  <a:lnTo>
                    <a:pt x="7" y="1"/>
                  </a:lnTo>
                  <a:lnTo>
                    <a:pt x="6" y="1"/>
                  </a:lnTo>
                  <a:lnTo>
                    <a:pt x="6" y="1"/>
                  </a:lnTo>
                  <a:lnTo>
                    <a:pt x="4" y="3"/>
                  </a:lnTo>
                  <a:lnTo>
                    <a:pt x="4" y="3"/>
                  </a:lnTo>
                  <a:lnTo>
                    <a:pt x="4" y="4"/>
                  </a:lnTo>
                  <a:lnTo>
                    <a:pt x="3" y="4"/>
                  </a:lnTo>
                  <a:lnTo>
                    <a:pt x="3" y="4"/>
                  </a:lnTo>
                  <a:lnTo>
                    <a:pt x="3" y="6"/>
                  </a:lnTo>
                  <a:lnTo>
                    <a:pt x="1" y="7"/>
                  </a:lnTo>
                  <a:lnTo>
                    <a:pt x="1" y="7"/>
                  </a:lnTo>
                  <a:lnTo>
                    <a:pt x="1" y="8"/>
                  </a:lnTo>
                  <a:lnTo>
                    <a:pt x="1" y="8"/>
                  </a:lnTo>
                  <a:lnTo>
                    <a:pt x="1" y="10"/>
                  </a:lnTo>
                  <a:lnTo>
                    <a:pt x="0" y="11"/>
                  </a:lnTo>
                  <a:lnTo>
                    <a:pt x="0" y="11"/>
                  </a:lnTo>
                  <a:lnTo>
                    <a:pt x="0" y="13"/>
                  </a:lnTo>
                  <a:lnTo>
                    <a:pt x="0" y="14"/>
                  </a:lnTo>
                  <a:lnTo>
                    <a:pt x="0" y="14"/>
                  </a:lnTo>
                  <a:lnTo>
                    <a:pt x="0" y="16"/>
                  </a:lnTo>
                  <a:lnTo>
                    <a:pt x="0" y="17"/>
                  </a:lnTo>
                  <a:lnTo>
                    <a:pt x="0" y="19"/>
                  </a:lnTo>
                  <a:lnTo>
                    <a:pt x="0" y="19"/>
                  </a:lnTo>
                  <a:lnTo>
                    <a:pt x="0" y="20"/>
                  </a:lnTo>
                  <a:lnTo>
                    <a:pt x="0" y="22"/>
                  </a:lnTo>
                  <a:lnTo>
                    <a:pt x="1" y="22"/>
                  </a:lnTo>
                  <a:lnTo>
                    <a:pt x="1" y="23"/>
                  </a:lnTo>
                  <a:lnTo>
                    <a:pt x="1" y="24"/>
                  </a:lnTo>
                  <a:lnTo>
                    <a:pt x="1" y="24"/>
                  </a:lnTo>
                  <a:lnTo>
                    <a:pt x="1" y="26"/>
                  </a:lnTo>
                  <a:lnTo>
                    <a:pt x="3" y="26"/>
                  </a:lnTo>
                  <a:lnTo>
                    <a:pt x="3" y="27"/>
                  </a:lnTo>
                  <a:lnTo>
                    <a:pt x="3" y="27"/>
                  </a:lnTo>
                  <a:lnTo>
                    <a:pt x="4" y="29"/>
                  </a:lnTo>
                  <a:lnTo>
                    <a:pt x="4" y="29"/>
                  </a:lnTo>
                  <a:lnTo>
                    <a:pt x="4" y="29"/>
                  </a:lnTo>
                  <a:lnTo>
                    <a:pt x="6" y="30"/>
                  </a:lnTo>
                  <a:lnTo>
                    <a:pt x="6" y="30"/>
                  </a:lnTo>
                  <a:lnTo>
                    <a:pt x="6" y="30"/>
                  </a:lnTo>
                  <a:lnTo>
                    <a:pt x="7" y="32"/>
                  </a:lnTo>
                  <a:lnTo>
                    <a:pt x="7" y="32"/>
                  </a:lnTo>
                  <a:lnTo>
                    <a:pt x="8" y="32"/>
                  </a:lnTo>
                  <a:lnTo>
                    <a:pt x="8" y="32"/>
                  </a:lnTo>
                  <a:lnTo>
                    <a:pt x="10" y="32"/>
                  </a:lnTo>
                  <a:lnTo>
                    <a:pt x="180" y="36"/>
                  </a:lnTo>
                  <a:lnTo>
                    <a:pt x="179" y="36"/>
                  </a:lnTo>
                  <a:lnTo>
                    <a:pt x="179" y="36"/>
                  </a:lnTo>
                  <a:lnTo>
                    <a:pt x="179" y="36"/>
                  </a:lnTo>
                  <a:lnTo>
                    <a:pt x="177" y="36"/>
                  </a:lnTo>
                  <a:lnTo>
                    <a:pt x="177" y="35"/>
                  </a:lnTo>
                  <a:lnTo>
                    <a:pt x="176" y="35"/>
                  </a:lnTo>
                  <a:lnTo>
                    <a:pt x="176" y="35"/>
                  </a:lnTo>
                  <a:lnTo>
                    <a:pt x="176" y="35"/>
                  </a:lnTo>
                  <a:lnTo>
                    <a:pt x="174" y="33"/>
                  </a:lnTo>
                  <a:lnTo>
                    <a:pt x="174" y="33"/>
                  </a:lnTo>
                  <a:lnTo>
                    <a:pt x="174" y="32"/>
                  </a:lnTo>
                  <a:lnTo>
                    <a:pt x="173" y="32"/>
                  </a:lnTo>
                  <a:lnTo>
                    <a:pt x="173" y="30"/>
                  </a:lnTo>
                  <a:lnTo>
                    <a:pt x="173" y="30"/>
                  </a:lnTo>
                  <a:lnTo>
                    <a:pt x="171" y="29"/>
                  </a:lnTo>
                  <a:lnTo>
                    <a:pt x="171" y="29"/>
                  </a:lnTo>
                  <a:lnTo>
                    <a:pt x="171" y="27"/>
                  </a:lnTo>
                  <a:lnTo>
                    <a:pt x="171" y="26"/>
                  </a:lnTo>
                  <a:lnTo>
                    <a:pt x="171" y="26"/>
                  </a:lnTo>
                  <a:lnTo>
                    <a:pt x="171" y="24"/>
                  </a:lnTo>
                  <a:lnTo>
                    <a:pt x="171" y="23"/>
                  </a:lnTo>
                  <a:lnTo>
                    <a:pt x="170" y="23"/>
                  </a:lnTo>
                  <a:lnTo>
                    <a:pt x="170" y="22"/>
                  </a:lnTo>
                  <a:lnTo>
                    <a:pt x="170" y="20"/>
                  </a:lnTo>
                  <a:lnTo>
                    <a:pt x="170" y="19"/>
                  </a:lnTo>
                  <a:lnTo>
                    <a:pt x="170" y="19"/>
                  </a:lnTo>
                  <a:lnTo>
                    <a:pt x="171" y="17"/>
                  </a:lnTo>
                  <a:lnTo>
                    <a:pt x="171" y="16"/>
                  </a:lnTo>
                  <a:lnTo>
                    <a:pt x="171" y="16"/>
                  </a:lnTo>
                  <a:lnTo>
                    <a:pt x="171" y="14"/>
                  </a:lnTo>
                  <a:lnTo>
                    <a:pt x="171" y="13"/>
                  </a:lnTo>
                  <a:lnTo>
                    <a:pt x="171" y="13"/>
                  </a:lnTo>
                  <a:lnTo>
                    <a:pt x="173" y="11"/>
                  </a:lnTo>
                  <a:lnTo>
                    <a:pt x="173" y="10"/>
                  </a:lnTo>
                  <a:lnTo>
                    <a:pt x="173" y="10"/>
                  </a:lnTo>
                  <a:lnTo>
                    <a:pt x="173" y="8"/>
                  </a:lnTo>
                  <a:lnTo>
                    <a:pt x="174" y="8"/>
                  </a:lnTo>
                  <a:lnTo>
                    <a:pt x="174" y="7"/>
                  </a:lnTo>
                  <a:lnTo>
                    <a:pt x="174" y="7"/>
                  </a:lnTo>
                  <a:lnTo>
                    <a:pt x="176" y="6"/>
                  </a:lnTo>
                  <a:lnTo>
                    <a:pt x="176" y="6"/>
                  </a:lnTo>
                  <a:lnTo>
                    <a:pt x="176" y="6"/>
                  </a:lnTo>
                  <a:lnTo>
                    <a:pt x="177" y="6"/>
                  </a:lnTo>
                  <a:lnTo>
                    <a:pt x="177" y="4"/>
                  </a:lnTo>
                  <a:lnTo>
                    <a:pt x="179" y="4"/>
                  </a:lnTo>
                  <a:lnTo>
                    <a:pt x="179" y="4"/>
                  </a:lnTo>
                  <a:lnTo>
                    <a:pt x="180" y="4"/>
                  </a:lnTo>
                  <a:lnTo>
                    <a:pt x="180" y="4"/>
                  </a:lnTo>
                  <a:lnTo>
                    <a:pt x="180" y="4"/>
                  </a:lnTo>
                  <a:lnTo>
                    <a:pt x="10"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Oval 529">
              <a:extLst>
                <a:ext uri="{FF2B5EF4-FFF2-40B4-BE49-F238E27FC236}">
                  <a16:creationId xmlns:a16="http://schemas.microsoft.com/office/drawing/2014/main" id="{0AAACEA2-519D-8E97-3342-2A6FF468C1DD}"/>
                </a:ext>
              </a:extLst>
            </p:cNvPr>
            <p:cNvSpPr>
              <a:spLocks noChangeArrowheads="1"/>
            </p:cNvSpPr>
            <p:nvPr/>
          </p:nvSpPr>
          <p:spPr bwMode="auto">
            <a:xfrm>
              <a:off x="2503488" y="5591175"/>
              <a:ext cx="71438" cy="71438"/>
            </a:xfrm>
            <a:prstGeom prst="ellipse">
              <a:avLst/>
            </a:prstGeom>
            <a:solidFill>
              <a:srgbClr val="00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530">
              <a:extLst>
                <a:ext uri="{FF2B5EF4-FFF2-40B4-BE49-F238E27FC236}">
                  <a16:creationId xmlns:a16="http://schemas.microsoft.com/office/drawing/2014/main" id="{F651E1DC-24E0-0E3F-DE76-BDCCC0D0C233}"/>
                </a:ext>
              </a:extLst>
            </p:cNvPr>
            <p:cNvSpPr>
              <a:spLocks/>
            </p:cNvSpPr>
            <p:nvPr/>
          </p:nvSpPr>
          <p:spPr bwMode="auto">
            <a:xfrm>
              <a:off x="2544763" y="5492750"/>
              <a:ext cx="184150" cy="144463"/>
            </a:xfrm>
            <a:custGeom>
              <a:avLst/>
              <a:gdLst/>
              <a:ahLst/>
              <a:cxnLst>
                <a:cxn ang="0">
                  <a:pos x="1" y="65"/>
                </a:cxn>
                <a:cxn ang="0">
                  <a:pos x="0" y="65"/>
                </a:cxn>
                <a:cxn ang="0">
                  <a:pos x="0" y="67"/>
                </a:cxn>
                <a:cxn ang="0">
                  <a:pos x="0" y="67"/>
                </a:cxn>
                <a:cxn ang="0">
                  <a:pos x="0" y="68"/>
                </a:cxn>
                <a:cxn ang="0">
                  <a:pos x="0" y="69"/>
                </a:cxn>
                <a:cxn ang="0">
                  <a:pos x="1" y="71"/>
                </a:cxn>
                <a:cxn ang="0">
                  <a:pos x="1" y="72"/>
                </a:cxn>
                <a:cxn ang="0">
                  <a:pos x="1" y="74"/>
                </a:cxn>
                <a:cxn ang="0">
                  <a:pos x="3" y="75"/>
                </a:cxn>
                <a:cxn ang="0">
                  <a:pos x="3" y="78"/>
                </a:cxn>
                <a:cxn ang="0">
                  <a:pos x="4" y="80"/>
                </a:cxn>
                <a:cxn ang="0">
                  <a:pos x="6" y="81"/>
                </a:cxn>
                <a:cxn ang="0">
                  <a:pos x="7" y="83"/>
                </a:cxn>
                <a:cxn ang="0">
                  <a:pos x="9" y="84"/>
                </a:cxn>
                <a:cxn ang="0">
                  <a:pos x="9" y="85"/>
                </a:cxn>
                <a:cxn ang="0">
                  <a:pos x="10" y="87"/>
                </a:cxn>
                <a:cxn ang="0">
                  <a:pos x="11" y="88"/>
                </a:cxn>
                <a:cxn ang="0">
                  <a:pos x="13" y="90"/>
                </a:cxn>
                <a:cxn ang="0">
                  <a:pos x="14" y="90"/>
                </a:cxn>
                <a:cxn ang="0">
                  <a:pos x="16" y="91"/>
                </a:cxn>
                <a:cxn ang="0">
                  <a:pos x="16" y="91"/>
                </a:cxn>
                <a:cxn ang="0">
                  <a:pos x="17" y="91"/>
                </a:cxn>
                <a:cxn ang="0">
                  <a:pos x="19" y="91"/>
                </a:cxn>
                <a:cxn ang="0">
                  <a:pos x="19" y="91"/>
                </a:cxn>
                <a:cxn ang="0">
                  <a:pos x="116" y="27"/>
                </a:cxn>
                <a:cxn ang="0">
                  <a:pos x="116" y="27"/>
                </a:cxn>
                <a:cxn ang="0">
                  <a:pos x="115" y="27"/>
                </a:cxn>
                <a:cxn ang="0">
                  <a:pos x="113" y="27"/>
                </a:cxn>
                <a:cxn ang="0">
                  <a:pos x="113" y="27"/>
                </a:cxn>
                <a:cxn ang="0">
                  <a:pos x="112" y="26"/>
                </a:cxn>
                <a:cxn ang="0">
                  <a:pos x="110" y="25"/>
                </a:cxn>
                <a:cxn ang="0">
                  <a:pos x="109" y="25"/>
                </a:cxn>
                <a:cxn ang="0">
                  <a:pos x="107" y="23"/>
                </a:cxn>
                <a:cxn ang="0">
                  <a:pos x="107" y="22"/>
                </a:cxn>
                <a:cxn ang="0">
                  <a:pos x="106" y="20"/>
                </a:cxn>
                <a:cxn ang="0">
                  <a:pos x="105" y="19"/>
                </a:cxn>
                <a:cxn ang="0">
                  <a:pos x="103" y="16"/>
                </a:cxn>
                <a:cxn ang="0">
                  <a:pos x="102" y="14"/>
                </a:cxn>
                <a:cxn ang="0">
                  <a:pos x="102" y="13"/>
                </a:cxn>
                <a:cxn ang="0">
                  <a:pos x="100" y="11"/>
                </a:cxn>
                <a:cxn ang="0">
                  <a:pos x="100" y="10"/>
                </a:cxn>
                <a:cxn ang="0">
                  <a:pos x="99" y="7"/>
                </a:cxn>
                <a:cxn ang="0">
                  <a:pos x="99" y="6"/>
                </a:cxn>
                <a:cxn ang="0">
                  <a:pos x="99" y="4"/>
                </a:cxn>
                <a:cxn ang="0">
                  <a:pos x="99" y="4"/>
                </a:cxn>
                <a:cxn ang="0">
                  <a:pos x="99" y="3"/>
                </a:cxn>
                <a:cxn ang="0">
                  <a:pos x="99" y="1"/>
                </a:cxn>
                <a:cxn ang="0">
                  <a:pos x="99" y="1"/>
                </a:cxn>
                <a:cxn ang="0">
                  <a:pos x="99" y="0"/>
                </a:cxn>
              </a:cxnLst>
              <a:rect l="0" t="0" r="r" b="b"/>
              <a:pathLst>
                <a:path w="116" h="91">
                  <a:moveTo>
                    <a:pt x="1" y="64"/>
                  </a:moveTo>
                  <a:lnTo>
                    <a:pt x="1" y="65"/>
                  </a:lnTo>
                  <a:lnTo>
                    <a:pt x="1" y="65"/>
                  </a:lnTo>
                  <a:lnTo>
                    <a:pt x="0" y="65"/>
                  </a:lnTo>
                  <a:lnTo>
                    <a:pt x="0" y="65"/>
                  </a:lnTo>
                  <a:lnTo>
                    <a:pt x="0" y="67"/>
                  </a:lnTo>
                  <a:lnTo>
                    <a:pt x="0" y="67"/>
                  </a:lnTo>
                  <a:lnTo>
                    <a:pt x="0" y="67"/>
                  </a:lnTo>
                  <a:lnTo>
                    <a:pt x="0" y="68"/>
                  </a:lnTo>
                  <a:lnTo>
                    <a:pt x="0" y="68"/>
                  </a:lnTo>
                  <a:lnTo>
                    <a:pt x="0" y="69"/>
                  </a:lnTo>
                  <a:lnTo>
                    <a:pt x="0" y="69"/>
                  </a:lnTo>
                  <a:lnTo>
                    <a:pt x="0" y="69"/>
                  </a:lnTo>
                  <a:lnTo>
                    <a:pt x="1" y="71"/>
                  </a:lnTo>
                  <a:lnTo>
                    <a:pt x="1" y="72"/>
                  </a:lnTo>
                  <a:lnTo>
                    <a:pt x="1" y="72"/>
                  </a:lnTo>
                  <a:lnTo>
                    <a:pt x="1" y="74"/>
                  </a:lnTo>
                  <a:lnTo>
                    <a:pt x="1" y="74"/>
                  </a:lnTo>
                  <a:lnTo>
                    <a:pt x="3" y="75"/>
                  </a:lnTo>
                  <a:lnTo>
                    <a:pt x="3" y="75"/>
                  </a:lnTo>
                  <a:lnTo>
                    <a:pt x="3" y="77"/>
                  </a:lnTo>
                  <a:lnTo>
                    <a:pt x="3" y="78"/>
                  </a:lnTo>
                  <a:lnTo>
                    <a:pt x="4" y="78"/>
                  </a:lnTo>
                  <a:lnTo>
                    <a:pt x="4" y="80"/>
                  </a:lnTo>
                  <a:lnTo>
                    <a:pt x="6" y="80"/>
                  </a:lnTo>
                  <a:lnTo>
                    <a:pt x="6" y="81"/>
                  </a:lnTo>
                  <a:lnTo>
                    <a:pt x="6" y="83"/>
                  </a:lnTo>
                  <a:lnTo>
                    <a:pt x="7" y="83"/>
                  </a:lnTo>
                  <a:lnTo>
                    <a:pt x="7" y="84"/>
                  </a:lnTo>
                  <a:lnTo>
                    <a:pt x="9" y="84"/>
                  </a:lnTo>
                  <a:lnTo>
                    <a:pt x="9" y="85"/>
                  </a:lnTo>
                  <a:lnTo>
                    <a:pt x="9" y="85"/>
                  </a:lnTo>
                  <a:lnTo>
                    <a:pt x="10" y="87"/>
                  </a:lnTo>
                  <a:lnTo>
                    <a:pt x="10" y="87"/>
                  </a:lnTo>
                  <a:lnTo>
                    <a:pt x="11" y="88"/>
                  </a:lnTo>
                  <a:lnTo>
                    <a:pt x="11" y="88"/>
                  </a:lnTo>
                  <a:lnTo>
                    <a:pt x="13" y="88"/>
                  </a:lnTo>
                  <a:lnTo>
                    <a:pt x="13" y="90"/>
                  </a:lnTo>
                  <a:lnTo>
                    <a:pt x="13" y="90"/>
                  </a:lnTo>
                  <a:lnTo>
                    <a:pt x="14" y="90"/>
                  </a:lnTo>
                  <a:lnTo>
                    <a:pt x="14" y="91"/>
                  </a:lnTo>
                  <a:lnTo>
                    <a:pt x="16" y="91"/>
                  </a:lnTo>
                  <a:lnTo>
                    <a:pt x="16" y="91"/>
                  </a:lnTo>
                  <a:lnTo>
                    <a:pt x="16" y="91"/>
                  </a:lnTo>
                  <a:lnTo>
                    <a:pt x="17" y="91"/>
                  </a:lnTo>
                  <a:lnTo>
                    <a:pt x="17" y="91"/>
                  </a:lnTo>
                  <a:lnTo>
                    <a:pt x="17" y="91"/>
                  </a:lnTo>
                  <a:lnTo>
                    <a:pt x="19" y="91"/>
                  </a:lnTo>
                  <a:lnTo>
                    <a:pt x="19" y="91"/>
                  </a:lnTo>
                  <a:lnTo>
                    <a:pt x="19" y="91"/>
                  </a:lnTo>
                  <a:lnTo>
                    <a:pt x="116" y="27"/>
                  </a:lnTo>
                  <a:lnTo>
                    <a:pt x="116" y="27"/>
                  </a:lnTo>
                  <a:lnTo>
                    <a:pt x="116" y="27"/>
                  </a:lnTo>
                  <a:lnTo>
                    <a:pt x="116" y="27"/>
                  </a:lnTo>
                  <a:lnTo>
                    <a:pt x="115" y="27"/>
                  </a:lnTo>
                  <a:lnTo>
                    <a:pt x="115" y="27"/>
                  </a:lnTo>
                  <a:lnTo>
                    <a:pt x="115" y="27"/>
                  </a:lnTo>
                  <a:lnTo>
                    <a:pt x="113" y="27"/>
                  </a:lnTo>
                  <a:lnTo>
                    <a:pt x="113" y="27"/>
                  </a:lnTo>
                  <a:lnTo>
                    <a:pt x="113" y="27"/>
                  </a:lnTo>
                  <a:lnTo>
                    <a:pt x="112" y="26"/>
                  </a:lnTo>
                  <a:lnTo>
                    <a:pt x="112" y="26"/>
                  </a:lnTo>
                  <a:lnTo>
                    <a:pt x="112" y="26"/>
                  </a:lnTo>
                  <a:lnTo>
                    <a:pt x="110" y="25"/>
                  </a:lnTo>
                  <a:lnTo>
                    <a:pt x="110" y="25"/>
                  </a:lnTo>
                  <a:lnTo>
                    <a:pt x="109" y="25"/>
                  </a:lnTo>
                  <a:lnTo>
                    <a:pt x="109" y="23"/>
                  </a:lnTo>
                  <a:lnTo>
                    <a:pt x="107" y="23"/>
                  </a:lnTo>
                  <a:lnTo>
                    <a:pt x="107" y="22"/>
                  </a:lnTo>
                  <a:lnTo>
                    <a:pt x="107" y="22"/>
                  </a:lnTo>
                  <a:lnTo>
                    <a:pt x="106" y="20"/>
                  </a:lnTo>
                  <a:lnTo>
                    <a:pt x="106" y="20"/>
                  </a:lnTo>
                  <a:lnTo>
                    <a:pt x="105" y="19"/>
                  </a:lnTo>
                  <a:lnTo>
                    <a:pt x="105" y="19"/>
                  </a:lnTo>
                  <a:lnTo>
                    <a:pt x="103" y="17"/>
                  </a:lnTo>
                  <a:lnTo>
                    <a:pt x="103" y="16"/>
                  </a:lnTo>
                  <a:lnTo>
                    <a:pt x="103" y="16"/>
                  </a:lnTo>
                  <a:lnTo>
                    <a:pt x="102" y="14"/>
                  </a:lnTo>
                  <a:lnTo>
                    <a:pt x="102" y="14"/>
                  </a:lnTo>
                  <a:lnTo>
                    <a:pt x="102" y="13"/>
                  </a:lnTo>
                  <a:lnTo>
                    <a:pt x="100" y="11"/>
                  </a:lnTo>
                  <a:lnTo>
                    <a:pt x="100" y="11"/>
                  </a:lnTo>
                  <a:lnTo>
                    <a:pt x="100" y="10"/>
                  </a:lnTo>
                  <a:lnTo>
                    <a:pt x="100" y="10"/>
                  </a:lnTo>
                  <a:lnTo>
                    <a:pt x="99" y="9"/>
                  </a:lnTo>
                  <a:lnTo>
                    <a:pt x="99" y="7"/>
                  </a:lnTo>
                  <a:lnTo>
                    <a:pt x="99" y="7"/>
                  </a:lnTo>
                  <a:lnTo>
                    <a:pt x="99" y="6"/>
                  </a:lnTo>
                  <a:lnTo>
                    <a:pt x="99" y="6"/>
                  </a:lnTo>
                  <a:lnTo>
                    <a:pt x="99" y="4"/>
                  </a:lnTo>
                  <a:lnTo>
                    <a:pt x="99" y="4"/>
                  </a:lnTo>
                  <a:lnTo>
                    <a:pt x="99" y="4"/>
                  </a:lnTo>
                  <a:lnTo>
                    <a:pt x="99" y="3"/>
                  </a:lnTo>
                  <a:lnTo>
                    <a:pt x="99" y="3"/>
                  </a:lnTo>
                  <a:lnTo>
                    <a:pt x="99" y="3"/>
                  </a:lnTo>
                  <a:lnTo>
                    <a:pt x="99" y="1"/>
                  </a:lnTo>
                  <a:lnTo>
                    <a:pt x="99" y="1"/>
                  </a:lnTo>
                  <a:lnTo>
                    <a:pt x="99" y="1"/>
                  </a:lnTo>
                  <a:lnTo>
                    <a:pt x="99" y="1"/>
                  </a:lnTo>
                  <a:lnTo>
                    <a:pt x="99" y="0"/>
                  </a:lnTo>
                  <a:lnTo>
                    <a:pt x="1" y="6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Oval 531">
              <a:extLst>
                <a:ext uri="{FF2B5EF4-FFF2-40B4-BE49-F238E27FC236}">
                  <a16:creationId xmlns:a16="http://schemas.microsoft.com/office/drawing/2014/main" id="{A3028AD4-0FCF-41CB-88E5-FF1DFBB14596}"/>
                </a:ext>
              </a:extLst>
            </p:cNvPr>
            <p:cNvSpPr>
              <a:spLocks noChangeArrowheads="1"/>
            </p:cNvSpPr>
            <p:nvPr/>
          </p:nvSpPr>
          <p:spPr bwMode="auto">
            <a:xfrm>
              <a:off x="1843088" y="4289425"/>
              <a:ext cx="173038" cy="173038"/>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532">
              <a:extLst>
                <a:ext uri="{FF2B5EF4-FFF2-40B4-BE49-F238E27FC236}">
                  <a16:creationId xmlns:a16="http://schemas.microsoft.com/office/drawing/2014/main" id="{F6C6BCE1-AB54-0DA8-E396-D962157A5BB5}"/>
                </a:ext>
              </a:extLst>
            </p:cNvPr>
            <p:cNvSpPr>
              <a:spLocks/>
            </p:cNvSpPr>
            <p:nvPr/>
          </p:nvSpPr>
          <p:spPr bwMode="auto">
            <a:xfrm>
              <a:off x="1827213" y="4391025"/>
              <a:ext cx="103188" cy="123825"/>
            </a:xfrm>
            <a:custGeom>
              <a:avLst/>
              <a:gdLst/>
              <a:ahLst/>
              <a:cxnLst>
                <a:cxn ang="0">
                  <a:pos x="64" y="22"/>
                </a:cxn>
                <a:cxn ang="0">
                  <a:pos x="65" y="20"/>
                </a:cxn>
                <a:cxn ang="0">
                  <a:pos x="65" y="19"/>
                </a:cxn>
                <a:cxn ang="0">
                  <a:pos x="65" y="18"/>
                </a:cxn>
                <a:cxn ang="0">
                  <a:pos x="65" y="15"/>
                </a:cxn>
                <a:cxn ang="0">
                  <a:pos x="65" y="13"/>
                </a:cxn>
                <a:cxn ang="0">
                  <a:pos x="65" y="12"/>
                </a:cxn>
                <a:cxn ang="0">
                  <a:pos x="64" y="10"/>
                </a:cxn>
                <a:cxn ang="0">
                  <a:pos x="62" y="7"/>
                </a:cxn>
                <a:cxn ang="0">
                  <a:pos x="62" y="6"/>
                </a:cxn>
                <a:cxn ang="0">
                  <a:pos x="61" y="4"/>
                </a:cxn>
                <a:cxn ang="0">
                  <a:pos x="59" y="3"/>
                </a:cxn>
                <a:cxn ang="0">
                  <a:pos x="56" y="2"/>
                </a:cxn>
                <a:cxn ang="0">
                  <a:pos x="55" y="2"/>
                </a:cxn>
                <a:cxn ang="0">
                  <a:pos x="53" y="0"/>
                </a:cxn>
                <a:cxn ang="0">
                  <a:pos x="52" y="0"/>
                </a:cxn>
                <a:cxn ang="0">
                  <a:pos x="49" y="0"/>
                </a:cxn>
                <a:cxn ang="0">
                  <a:pos x="48" y="0"/>
                </a:cxn>
                <a:cxn ang="0">
                  <a:pos x="46" y="0"/>
                </a:cxn>
                <a:cxn ang="0">
                  <a:pos x="43" y="0"/>
                </a:cxn>
                <a:cxn ang="0">
                  <a:pos x="42" y="0"/>
                </a:cxn>
                <a:cxn ang="0">
                  <a:pos x="40" y="2"/>
                </a:cxn>
                <a:cxn ang="0">
                  <a:pos x="39" y="3"/>
                </a:cxn>
                <a:cxn ang="0">
                  <a:pos x="37" y="3"/>
                </a:cxn>
                <a:cxn ang="0">
                  <a:pos x="36" y="4"/>
                </a:cxn>
                <a:cxn ang="0">
                  <a:pos x="0" y="60"/>
                </a:cxn>
                <a:cxn ang="0">
                  <a:pos x="1" y="58"/>
                </a:cxn>
                <a:cxn ang="0">
                  <a:pos x="2" y="57"/>
                </a:cxn>
                <a:cxn ang="0">
                  <a:pos x="4" y="57"/>
                </a:cxn>
                <a:cxn ang="0">
                  <a:pos x="5" y="55"/>
                </a:cxn>
                <a:cxn ang="0">
                  <a:pos x="7" y="55"/>
                </a:cxn>
                <a:cxn ang="0">
                  <a:pos x="10" y="55"/>
                </a:cxn>
                <a:cxn ang="0">
                  <a:pos x="11" y="55"/>
                </a:cxn>
                <a:cxn ang="0">
                  <a:pos x="14" y="55"/>
                </a:cxn>
                <a:cxn ang="0">
                  <a:pos x="16" y="55"/>
                </a:cxn>
                <a:cxn ang="0">
                  <a:pos x="17" y="57"/>
                </a:cxn>
                <a:cxn ang="0">
                  <a:pos x="20" y="57"/>
                </a:cxn>
                <a:cxn ang="0">
                  <a:pos x="21" y="58"/>
                </a:cxn>
                <a:cxn ang="0">
                  <a:pos x="23" y="60"/>
                </a:cxn>
                <a:cxn ang="0">
                  <a:pos x="24" y="61"/>
                </a:cxn>
                <a:cxn ang="0">
                  <a:pos x="26" y="63"/>
                </a:cxn>
                <a:cxn ang="0">
                  <a:pos x="27" y="64"/>
                </a:cxn>
                <a:cxn ang="0">
                  <a:pos x="27" y="65"/>
                </a:cxn>
                <a:cxn ang="0">
                  <a:pos x="29" y="68"/>
                </a:cxn>
                <a:cxn ang="0">
                  <a:pos x="29" y="70"/>
                </a:cxn>
                <a:cxn ang="0">
                  <a:pos x="29" y="71"/>
                </a:cxn>
                <a:cxn ang="0">
                  <a:pos x="29" y="74"/>
                </a:cxn>
                <a:cxn ang="0">
                  <a:pos x="29" y="76"/>
                </a:cxn>
                <a:cxn ang="0">
                  <a:pos x="27" y="77"/>
                </a:cxn>
                <a:cxn ang="0">
                  <a:pos x="27" y="78"/>
                </a:cxn>
              </a:cxnLst>
              <a:rect l="0" t="0" r="r" b="b"/>
              <a:pathLst>
                <a:path w="65" h="78">
                  <a:moveTo>
                    <a:pt x="64" y="23"/>
                  </a:moveTo>
                  <a:lnTo>
                    <a:pt x="64" y="22"/>
                  </a:lnTo>
                  <a:lnTo>
                    <a:pt x="64" y="22"/>
                  </a:lnTo>
                  <a:lnTo>
                    <a:pt x="65" y="20"/>
                  </a:lnTo>
                  <a:lnTo>
                    <a:pt x="65" y="19"/>
                  </a:lnTo>
                  <a:lnTo>
                    <a:pt x="65" y="19"/>
                  </a:lnTo>
                  <a:lnTo>
                    <a:pt x="65" y="18"/>
                  </a:lnTo>
                  <a:lnTo>
                    <a:pt x="65" y="18"/>
                  </a:lnTo>
                  <a:lnTo>
                    <a:pt x="65" y="16"/>
                  </a:lnTo>
                  <a:lnTo>
                    <a:pt x="65" y="15"/>
                  </a:lnTo>
                  <a:lnTo>
                    <a:pt x="65" y="15"/>
                  </a:lnTo>
                  <a:lnTo>
                    <a:pt x="65" y="13"/>
                  </a:lnTo>
                  <a:lnTo>
                    <a:pt x="65" y="12"/>
                  </a:lnTo>
                  <a:lnTo>
                    <a:pt x="65" y="12"/>
                  </a:lnTo>
                  <a:lnTo>
                    <a:pt x="64" y="10"/>
                  </a:lnTo>
                  <a:lnTo>
                    <a:pt x="64" y="10"/>
                  </a:lnTo>
                  <a:lnTo>
                    <a:pt x="64" y="9"/>
                  </a:lnTo>
                  <a:lnTo>
                    <a:pt x="62" y="7"/>
                  </a:lnTo>
                  <a:lnTo>
                    <a:pt x="62" y="7"/>
                  </a:lnTo>
                  <a:lnTo>
                    <a:pt x="62" y="6"/>
                  </a:lnTo>
                  <a:lnTo>
                    <a:pt x="61" y="6"/>
                  </a:lnTo>
                  <a:lnTo>
                    <a:pt x="61" y="4"/>
                  </a:lnTo>
                  <a:lnTo>
                    <a:pt x="59" y="4"/>
                  </a:lnTo>
                  <a:lnTo>
                    <a:pt x="59" y="3"/>
                  </a:lnTo>
                  <a:lnTo>
                    <a:pt x="58" y="3"/>
                  </a:lnTo>
                  <a:lnTo>
                    <a:pt x="56" y="2"/>
                  </a:lnTo>
                  <a:lnTo>
                    <a:pt x="56" y="2"/>
                  </a:lnTo>
                  <a:lnTo>
                    <a:pt x="55" y="2"/>
                  </a:lnTo>
                  <a:lnTo>
                    <a:pt x="55" y="0"/>
                  </a:lnTo>
                  <a:lnTo>
                    <a:pt x="53" y="0"/>
                  </a:lnTo>
                  <a:lnTo>
                    <a:pt x="52" y="0"/>
                  </a:lnTo>
                  <a:lnTo>
                    <a:pt x="52" y="0"/>
                  </a:lnTo>
                  <a:lnTo>
                    <a:pt x="50" y="0"/>
                  </a:lnTo>
                  <a:lnTo>
                    <a:pt x="49" y="0"/>
                  </a:lnTo>
                  <a:lnTo>
                    <a:pt x="49" y="0"/>
                  </a:lnTo>
                  <a:lnTo>
                    <a:pt x="48" y="0"/>
                  </a:lnTo>
                  <a:lnTo>
                    <a:pt x="46" y="0"/>
                  </a:lnTo>
                  <a:lnTo>
                    <a:pt x="46" y="0"/>
                  </a:lnTo>
                  <a:lnTo>
                    <a:pt x="45" y="0"/>
                  </a:lnTo>
                  <a:lnTo>
                    <a:pt x="43" y="0"/>
                  </a:lnTo>
                  <a:lnTo>
                    <a:pt x="43" y="0"/>
                  </a:lnTo>
                  <a:lnTo>
                    <a:pt x="42" y="0"/>
                  </a:lnTo>
                  <a:lnTo>
                    <a:pt x="40" y="2"/>
                  </a:lnTo>
                  <a:lnTo>
                    <a:pt x="40" y="2"/>
                  </a:lnTo>
                  <a:lnTo>
                    <a:pt x="39" y="2"/>
                  </a:lnTo>
                  <a:lnTo>
                    <a:pt x="39" y="3"/>
                  </a:lnTo>
                  <a:lnTo>
                    <a:pt x="37" y="3"/>
                  </a:lnTo>
                  <a:lnTo>
                    <a:pt x="37" y="3"/>
                  </a:lnTo>
                  <a:lnTo>
                    <a:pt x="37" y="4"/>
                  </a:lnTo>
                  <a:lnTo>
                    <a:pt x="36" y="4"/>
                  </a:lnTo>
                  <a:lnTo>
                    <a:pt x="0" y="61"/>
                  </a:lnTo>
                  <a:lnTo>
                    <a:pt x="0" y="60"/>
                  </a:lnTo>
                  <a:lnTo>
                    <a:pt x="1" y="60"/>
                  </a:lnTo>
                  <a:lnTo>
                    <a:pt x="1" y="58"/>
                  </a:lnTo>
                  <a:lnTo>
                    <a:pt x="1" y="58"/>
                  </a:lnTo>
                  <a:lnTo>
                    <a:pt x="2" y="57"/>
                  </a:lnTo>
                  <a:lnTo>
                    <a:pt x="2" y="57"/>
                  </a:lnTo>
                  <a:lnTo>
                    <a:pt x="4" y="57"/>
                  </a:lnTo>
                  <a:lnTo>
                    <a:pt x="5" y="57"/>
                  </a:lnTo>
                  <a:lnTo>
                    <a:pt x="5" y="55"/>
                  </a:lnTo>
                  <a:lnTo>
                    <a:pt x="7" y="55"/>
                  </a:lnTo>
                  <a:lnTo>
                    <a:pt x="7" y="55"/>
                  </a:lnTo>
                  <a:lnTo>
                    <a:pt x="8" y="55"/>
                  </a:lnTo>
                  <a:lnTo>
                    <a:pt x="10" y="55"/>
                  </a:lnTo>
                  <a:lnTo>
                    <a:pt x="10" y="55"/>
                  </a:lnTo>
                  <a:lnTo>
                    <a:pt x="11" y="55"/>
                  </a:lnTo>
                  <a:lnTo>
                    <a:pt x="13" y="55"/>
                  </a:lnTo>
                  <a:lnTo>
                    <a:pt x="14" y="55"/>
                  </a:lnTo>
                  <a:lnTo>
                    <a:pt x="14" y="55"/>
                  </a:lnTo>
                  <a:lnTo>
                    <a:pt x="16" y="55"/>
                  </a:lnTo>
                  <a:lnTo>
                    <a:pt x="17" y="55"/>
                  </a:lnTo>
                  <a:lnTo>
                    <a:pt x="17" y="57"/>
                  </a:lnTo>
                  <a:lnTo>
                    <a:pt x="18" y="57"/>
                  </a:lnTo>
                  <a:lnTo>
                    <a:pt x="20" y="57"/>
                  </a:lnTo>
                  <a:lnTo>
                    <a:pt x="20" y="58"/>
                  </a:lnTo>
                  <a:lnTo>
                    <a:pt x="21" y="58"/>
                  </a:lnTo>
                  <a:lnTo>
                    <a:pt x="21" y="58"/>
                  </a:lnTo>
                  <a:lnTo>
                    <a:pt x="23" y="60"/>
                  </a:lnTo>
                  <a:lnTo>
                    <a:pt x="23" y="60"/>
                  </a:lnTo>
                  <a:lnTo>
                    <a:pt x="24" y="61"/>
                  </a:lnTo>
                  <a:lnTo>
                    <a:pt x="24" y="61"/>
                  </a:lnTo>
                  <a:lnTo>
                    <a:pt x="26" y="63"/>
                  </a:lnTo>
                  <a:lnTo>
                    <a:pt x="26" y="64"/>
                  </a:lnTo>
                  <a:lnTo>
                    <a:pt x="27" y="64"/>
                  </a:lnTo>
                  <a:lnTo>
                    <a:pt x="27" y="65"/>
                  </a:lnTo>
                  <a:lnTo>
                    <a:pt x="27" y="65"/>
                  </a:lnTo>
                  <a:lnTo>
                    <a:pt x="27" y="67"/>
                  </a:lnTo>
                  <a:lnTo>
                    <a:pt x="29" y="68"/>
                  </a:lnTo>
                  <a:lnTo>
                    <a:pt x="29" y="68"/>
                  </a:lnTo>
                  <a:lnTo>
                    <a:pt x="29" y="70"/>
                  </a:lnTo>
                  <a:lnTo>
                    <a:pt x="29" y="71"/>
                  </a:lnTo>
                  <a:lnTo>
                    <a:pt x="29" y="71"/>
                  </a:lnTo>
                  <a:lnTo>
                    <a:pt x="29" y="73"/>
                  </a:lnTo>
                  <a:lnTo>
                    <a:pt x="29" y="74"/>
                  </a:lnTo>
                  <a:lnTo>
                    <a:pt x="29" y="74"/>
                  </a:lnTo>
                  <a:lnTo>
                    <a:pt x="29" y="76"/>
                  </a:lnTo>
                  <a:lnTo>
                    <a:pt x="27" y="76"/>
                  </a:lnTo>
                  <a:lnTo>
                    <a:pt x="27" y="77"/>
                  </a:lnTo>
                  <a:lnTo>
                    <a:pt x="27" y="78"/>
                  </a:lnTo>
                  <a:lnTo>
                    <a:pt x="27" y="78"/>
                  </a:lnTo>
                  <a:lnTo>
                    <a:pt x="64" y="2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Oval 533">
              <a:extLst>
                <a:ext uri="{FF2B5EF4-FFF2-40B4-BE49-F238E27FC236}">
                  <a16:creationId xmlns:a16="http://schemas.microsoft.com/office/drawing/2014/main" id="{09198B5D-63EE-35B1-B09C-641C065343A2}"/>
                </a:ext>
              </a:extLst>
            </p:cNvPr>
            <p:cNvSpPr>
              <a:spLocks noChangeArrowheads="1"/>
            </p:cNvSpPr>
            <p:nvPr/>
          </p:nvSpPr>
          <p:spPr bwMode="auto">
            <a:xfrm>
              <a:off x="2692400" y="5381625"/>
              <a:ext cx="177800" cy="177800"/>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534">
              <a:extLst>
                <a:ext uri="{FF2B5EF4-FFF2-40B4-BE49-F238E27FC236}">
                  <a16:creationId xmlns:a16="http://schemas.microsoft.com/office/drawing/2014/main" id="{0919E6B0-AAB3-2D47-B90A-03BB02FE06DC}"/>
                </a:ext>
              </a:extLst>
            </p:cNvPr>
            <p:cNvSpPr>
              <a:spLocks/>
            </p:cNvSpPr>
            <p:nvPr/>
          </p:nvSpPr>
          <p:spPr bwMode="auto">
            <a:xfrm>
              <a:off x="2660650" y="5160963"/>
              <a:ext cx="122238" cy="249238"/>
            </a:xfrm>
            <a:custGeom>
              <a:avLst/>
              <a:gdLst/>
              <a:ahLst/>
              <a:cxnLst>
                <a:cxn ang="0">
                  <a:pos x="46" y="155"/>
                </a:cxn>
                <a:cxn ang="0">
                  <a:pos x="48" y="155"/>
                </a:cxn>
                <a:cxn ang="0">
                  <a:pos x="48" y="157"/>
                </a:cxn>
                <a:cxn ang="0">
                  <a:pos x="49" y="157"/>
                </a:cxn>
                <a:cxn ang="0">
                  <a:pos x="50" y="157"/>
                </a:cxn>
                <a:cxn ang="0">
                  <a:pos x="50" y="157"/>
                </a:cxn>
                <a:cxn ang="0">
                  <a:pos x="53" y="157"/>
                </a:cxn>
                <a:cxn ang="0">
                  <a:pos x="55" y="157"/>
                </a:cxn>
                <a:cxn ang="0">
                  <a:pos x="56" y="157"/>
                </a:cxn>
                <a:cxn ang="0">
                  <a:pos x="58" y="157"/>
                </a:cxn>
                <a:cxn ang="0">
                  <a:pos x="61" y="157"/>
                </a:cxn>
                <a:cxn ang="0">
                  <a:pos x="62" y="157"/>
                </a:cxn>
                <a:cxn ang="0">
                  <a:pos x="64" y="155"/>
                </a:cxn>
                <a:cxn ang="0">
                  <a:pos x="66" y="155"/>
                </a:cxn>
                <a:cxn ang="0">
                  <a:pos x="68" y="154"/>
                </a:cxn>
                <a:cxn ang="0">
                  <a:pos x="69" y="152"/>
                </a:cxn>
                <a:cxn ang="0">
                  <a:pos x="71" y="152"/>
                </a:cxn>
                <a:cxn ang="0">
                  <a:pos x="72" y="151"/>
                </a:cxn>
                <a:cxn ang="0">
                  <a:pos x="74" y="151"/>
                </a:cxn>
                <a:cxn ang="0">
                  <a:pos x="75" y="149"/>
                </a:cxn>
                <a:cxn ang="0">
                  <a:pos x="77" y="148"/>
                </a:cxn>
                <a:cxn ang="0">
                  <a:pos x="77" y="146"/>
                </a:cxn>
                <a:cxn ang="0">
                  <a:pos x="77" y="146"/>
                </a:cxn>
                <a:cxn ang="0">
                  <a:pos x="77" y="145"/>
                </a:cxn>
                <a:cxn ang="0">
                  <a:pos x="77" y="145"/>
                </a:cxn>
                <a:cxn ang="0">
                  <a:pos x="30" y="0"/>
                </a:cxn>
                <a:cxn ang="0">
                  <a:pos x="30" y="1"/>
                </a:cxn>
                <a:cxn ang="0">
                  <a:pos x="30" y="1"/>
                </a:cxn>
                <a:cxn ang="0">
                  <a:pos x="30" y="3"/>
                </a:cxn>
                <a:cxn ang="0">
                  <a:pos x="29" y="4"/>
                </a:cxn>
                <a:cxn ang="0">
                  <a:pos x="27" y="4"/>
                </a:cxn>
                <a:cxn ang="0">
                  <a:pos x="27" y="6"/>
                </a:cxn>
                <a:cxn ang="0">
                  <a:pos x="26" y="7"/>
                </a:cxn>
                <a:cxn ang="0">
                  <a:pos x="24" y="7"/>
                </a:cxn>
                <a:cxn ang="0">
                  <a:pos x="21" y="9"/>
                </a:cxn>
                <a:cxn ang="0">
                  <a:pos x="20" y="9"/>
                </a:cxn>
                <a:cxn ang="0">
                  <a:pos x="18" y="10"/>
                </a:cxn>
                <a:cxn ang="0">
                  <a:pos x="16" y="10"/>
                </a:cxn>
                <a:cxn ang="0">
                  <a:pos x="14" y="11"/>
                </a:cxn>
                <a:cxn ang="0">
                  <a:pos x="13" y="11"/>
                </a:cxn>
                <a:cxn ang="0">
                  <a:pos x="10" y="11"/>
                </a:cxn>
                <a:cxn ang="0">
                  <a:pos x="8" y="13"/>
                </a:cxn>
                <a:cxn ang="0">
                  <a:pos x="7" y="13"/>
                </a:cxn>
                <a:cxn ang="0">
                  <a:pos x="5" y="13"/>
                </a:cxn>
                <a:cxn ang="0">
                  <a:pos x="4" y="13"/>
                </a:cxn>
                <a:cxn ang="0">
                  <a:pos x="2" y="11"/>
                </a:cxn>
                <a:cxn ang="0">
                  <a:pos x="1" y="11"/>
                </a:cxn>
                <a:cxn ang="0">
                  <a:pos x="1" y="11"/>
                </a:cxn>
                <a:cxn ang="0">
                  <a:pos x="0" y="10"/>
                </a:cxn>
                <a:cxn ang="0">
                  <a:pos x="0" y="10"/>
                </a:cxn>
              </a:cxnLst>
              <a:rect l="0" t="0" r="r" b="b"/>
              <a:pathLst>
                <a:path w="77" h="157">
                  <a:moveTo>
                    <a:pt x="46" y="155"/>
                  </a:moveTo>
                  <a:lnTo>
                    <a:pt x="46" y="155"/>
                  </a:lnTo>
                  <a:lnTo>
                    <a:pt x="46" y="155"/>
                  </a:lnTo>
                  <a:lnTo>
                    <a:pt x="48" y="155"/>
                  </a:lnTo>
                  <a:lnTo>
                    <a:pt x="48" y="155"/>
                  </a:lnTo>
                  <a:lnTo>
                    <a:pt x="48" y="157"/>
                  </a:lnTo>
                  <a:lnTo>
                    <a:pt x="48" y="157"/>
                  </a:lnTo>
                  <a:lnTo>
                    <a:pt x="49" y="157"/>
                  </a:lnTo>
                  <a:lnTo>
                    <a:pt x="49" y="157"/>
                  </a:lnTo>
                  <a:lnTo>
                    <a:pt x="50" y="157"/>
                  </a:lnTo>
                  <a:lnTo>
                    <a:pt x="50" y="157"/>
                  </a:lnTo>
                  <a:lnTo>
                    <a:pt x="50" y="157"/>
                  </a:lnTo>
                  <a:lnTo>
                    <a:pt x="52" y="157"/>
                  </a:lnTo>
                  <a:lnTo>
                    <a:pt x="53" y="157"/>
                  </a:lnTo>
                  <a:lnTo>
                    <a:pt x="53" y="157"/>
                  </a:lnTo>
                  <a:lnTo>
                    <a:pt x="55" y="157"/>
                  </a:lnTo>
                  <a:lnTo>
                    <a:pt x="55" y="157"/>
                  </a:lnTo>
                  <a:lnTo>
                    <a:pt x="56" y="157"/>
                  </a:lnTo>
                  <a:lnTo>
                    <a:pt x="58" y="157"/>
                  </a:lnTo>
                  <a:lnTo>
                    <a:pt x="58" y="157"/>
                  </a:lnTo>
                  <a:lnTo>
                    <a:pt x="59" y="157"/>
                  </a:lnTo>
                  <a:lnTo>
                    <a:pt x="61" y="157"/>
                  </a:lnTo>
                  <a:lnTo>
                    <a:pt x="61" y="157"/>
                  </a:lnTo>
                  <a:lnTo>
                    <a:pt x="62" y="157"/>
                  </a:lnTo>
                  <a:lnTo>
                    <a:pt x="64" y="155"/>
                  </a:lnTo>
                  <a:lnTo>
                    <a:pt x="64" y="155"/>
                  </a:lnTo>
                  <a:lnTo>
                    <a:pt x="65" y="155"/>
                  </a:lnTo>
                  <a:lnTo>
                    <a:pt x="66" y="155"/>
                  </a:lnTo>
                  <a:lnTo>
                    <a:pt x="66" y="154"/>
                  </a:lnTo>
                  <a:lnTo>
                    <a:pt x="68" y="154"/>
                  </a:lnTo>
                  <a:lnTo>
                    <a:pt x="69" y="154"/>
                  </a:lnTo>
                  <a:lnTo>
                    <a:pt x="69" y="152"/>
                  </a:lnTo>
                  <a:lnTo>
                    <a:pt x="71" y="152"/>
                  </a:lnTo>
                  <a:lnTo>
                    <a:pt x="71" y="152"/>
                  </a:lnTo>
                  <a:lnTo>
                    <a:pt x="72" y="152"/>
                  </a:lnTo>
                  <a:lnTo>
                    <a:pt x="72" y="151"/>
                  </a:lnTo>
                  <a:lnTo>
                    <a:pt x="74" y="151"/>
                  </a:lnTo>
                  <a:lnTo>
                    <a:pt x="74" y="151"/>
                  </a:lnTo>
                  <a:lnTo>
                    <a:pt x="75" y="149"/>
                  </a:lnTo>
                  <a:lnTo>
                    <a:pt x="75" y="149"/>
                  </a:lnTo>
                  <a:lnTo>
                    <a:pt x="75" y="148"/>
                  </a:lnTo>
                  <a:lnTo>
                    <a:pt x="77" y="148"/>
                  </a:lnTo>
                  <a:lnTo>
                    <a:pt x="77" y="148"/>
                  </a:lnTo>
                  <a:lnTo>
                    <a:pt x="77" y="146"/>
                  </a:lnTo>
                  <a:lnTo>
                    <a:pt x="77" y="146"/>
                  </a:lnTo>
                  <a:lnTo>
                    <a:pt x="77" y="146"/>
                  </a:lnTo>
                  <a:lnTo>
                    <a:pt x="77" y="146"/>
                  </a:lnTo>
                  <a:lnTo>
                    <a:pt x="77" y="145"/>
                  </a:lnTo>
                  <a:lnTo>
                    <a:pt x="77" y="145"/>
                  </a:lnTo>
                  <a:lnTo>
                    <a:pt x="77" y="145"/>
                  </a:lnTo>
                  <a:lnTo>
                    <a:pt x="30" y="0"/>
                  </a:lnTo>
                  <a:lnTo>
                    <a:pt x="30" y="0"/>
                  </a:lnTo>
                  <a:lnTo>
                    <a:pt x="30" y="1"/>
                  </a:lnTo>
                  <a:lnTo>
                    <a:pt x="30" y="1"/>
                  </a:lnTo>
                  <a:lnTo>
                    <a:pt x="30" y="1"/>
                  </a:lnTo>
                  <a:lnTo>
                    <a:pt x="30" y="1"/>
                  </a:lnTo>
                  <a:lnTo>
                    <a:pt x="30" y="3"/>
                  </a:lnTo>
                  <a:lnTo>
                    <a:pt x="30" y="3"/>
                  </a:lnTo>
                  <a:lnTo>
                    <a:pt x="29" y="3"/>
                  </a:lnTo>
                  <a:lnTo>
                    <a:pt x="29" y="4"/>
                  </a:lnTo>
                  <a:lnTo>
                    <a:pt x="29" y="4"/>
                  </a:lnTo>
                  <a:lnTo>
                    <a:pt x="27" y="4"/>
                  </a:lnTo>
                  <a:lnTo>
                    <a:pt x="27" y="6"/>
                  </a:lnTo>
                  <a:lnTo>
                    <a:pt x="27" y="6"/>
                  </a:lnTo>
                  <a:lnTo>
                    <a:pt x="26" y="6"/>
                  </a:lnTo>
                  <a:lnTo>
                    <a:pt x="26" y="7"/>
                  </a:lnTo>
                  <a:lnTo>
                    <a:pt x="24" y="7"/>
                  </a:lnTo>
                  <a:lnTo>
                    <a:pt x="24" y="7"/>
                  </a:lnTo>
                  <a:lnTo>
                    <a:pt x="23" y="9"/>
                  </a:lnTo>
                  <a:lnTo>
                    <a:pt x="21" y="9"/>
                  </a:lnTo>
                  <a:lnTo>
                    <a:pt x="21" y="9"/>
                  </a:lnTo>
                  <a:lnTo>
                    <a:pt x="20" y="9"/>
                  </a:lnTo>
                  <a:lnTo>
                    <a:pt x="18" y="10"/>
                  </a:lnTo>
                  <a:lnTo>
                    <a:pt x="18" y="10"/>
                  </a:lnTo>
                  <a:lnTo>
                    <a:pt x="17" y="10"/>
                  </a:lnTo>
                  <a:lnTo>
                    <a:pt x="16" y="10"/>
                  </a:lnTo>
                  <a:lnTo>
                    <a:pt x="16" y="11"/>
                  </a:lnTo>
                  <a:lnTo>
                    <a:pt x="14" y="11"/>
                  </a:lnTo>
                  <a:lnTo>
                    <a:pt x="13" y="11"/>
                  </a:lnTo>
                  <a:lnTo>
                    <a:pt x="13" y="11"/>
                  </a:lnTo>
                  <a:lnTo>
                    <a:pt x="11" y="11"/>
                  </a:lnTo>
                  <a:lnTo>
                    <a:pt x="10" y="11"/>
                  </a:lnTo>
                  <a:lnTo>
                    <a:pt x="10" y="11"/>
                  </a:lnTo>
                  <a:lnTo>
                    <a:pt x="8" y="13"/>
                  </a:lnTo>
                  <a:lnTo>
                    <a:pt x="7" y="13"/>
                  </a:lnTo>
                  <a:lnTo>
                    <a:pt x="7" y="13"/>
                  </a:lnTo>
                  <a:lnTo>
                    <a:pt x="5" y="13"/>
                  </a:lnTo>
                  <a:lnTo>
                    <a:pt x="5" y="13"/>
                  </a:lnTo>
                  <a:lnTo>
                    <a:pt x="4" y="13"/>
                  </a:lnTo>
                  <a:lnTo>
                    <a:pt x="4" y="13"/>
                  </a:lnTo>
                  <a:lnTo>
                    <a:pt x="2" y="11"/>
                  </a:lnTo>
                  <a:lnTo>
                    <a:pt x="2" y="11"/>
                  </a:lnTo>
                  <a:lnTo>
                    <a:pt x="1" y="11"/>
                  </a:lnTo>
                  <a:lnTo>
                    <a:pt x="1" y="11"/>
                  </a:lnTo>
                  <a:lnTo>
                    <a:pt x="1" y="11"/>
                  </a:lnTo>
                  <a:lnTo>
                    <a:pt x="1" y="11"/>
                  </a:lnTo>
                  <a:lnTo>
                    <a:pt x="0" y="11"/>
                  </a:lnTo>
                  <a:lnTo>
                    <a:pt x="0" y="10"/>
                  </a:lnTo>
                  <a:lnTo>
                    <a:pt x="0" y="10"/>
                  </a:lnTo>
                  <a:lnTo>
                    <a:pt x="0" y="10"/>
                  </a:lnTo>
                  <a:lnTo>
                    <a:pt x="46" y="15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535">
              <a:extLst>
                <a:ext uri="{FF2B5EF4-FFF2-40B4-BE49-F238E27FC236}">
                  <a16:creationId xmlns:a16="http://schemas.microsoft.com/office/drawing/2014/main" id="{8A2E8DB6-4EE5-24FD-CB93-4E3E78A8A017}"/>
                </a:ext>
              </a:extLst>
            </p:cNvPr>
            <p:cNvSpPr>
              <a:spLocks/>
            </p:cNvSpPr>
            <p:nvPr/>
          </p:nvSpPr>
          <p:spPr bwMode="auto">
            <a:xfrm>
              <a:off x="2789238" y="5497513"/>
              <a:ext cx="125413" cy="155575"/>
            </a:xfrm>
            <a:custGeom>
              <a:avLst/>
              <a:gdLst/>
              <a:ahLst/>
              <a:cxnLst>
                <a:cxn ang="0">
                  <a:pos x="29" y="4"/>
                </a:cxn>
                <a:cxn ang="0">
                  <a:pos x="28" y="3"/>
                </a:cxn>
                <a:cxn ang="0">
                  <a:pos x="26" y="1"/>
                </a:cxn>
                <a:cxn ang="0">
                  <a:pos x="25" y="1"/>
                </a:cxn>
                <a:cxn ang="0">
                  <a:pos x="23" y="1"/>
                </a:cxn>
                <a:cxn ang="0">
                  <a:pos x="22" y="0"/>
                </a:cxn>
                <a:cxn ang="0">
                  <a:pos x="19" y="0"/>
                </a:cxn>
                <a:cxn ang="0">
                  <a:pos x="17" y="0"/>
                </a:cxn>
                <a:cxn ang="0">
                  <a:pos x="16" y="0"/>
                </a:cxn>
                <a:cxn ang="0">
                  <a:pos x="13" y="1"/>
                </a:cxn>
                <a:cxn ang="0">
                  <a:pos x="12" y="1"/>
                </a:cxn>
                <a:cxn ang="0">
                  <a:pos x="10" y="3"/>
                </a:cxn>
                <a:cxn ang="0">
                  <a:pos x="9" y="4"/>
                </a:cxn>
                <a:cxn ang="0">
                  <a:pos x="7" y="6"/>
                </a:cxn>
                <a:cxn ang="0">
                  <a:pos x="6" y="7"/>
                </a:cxn>
                <a:cxn ang="0">
                  <a:pos x="4" y="8"/>
                </a:cxn>
                <a:cxn ang="0">
                  <a:pos x="3" y="10"/>
                </a:cxn>
                <a:cxn ang="0">
                  <a:pos x="1" y="11"/>
                </a:cxn>
                <a:cxn ang="0">
                  <a:pos x="1" y="13"/>
                </a:cxn>
                <a:cxn ang="0">
                  <a:pos x="0" y="14"/>
                </a:cxn>
                <a:cxn ang="0">
                  <a:pos x="0" y="16"/>
                </a:cxn>
                <a:cxn ang="0">
                  <a:pos x="0" y="19"/>
                </a:cxn>
                <a:cxn ang="0">
                  <a:pos x="0" y="20"/>
                </a:cxn>
                <a:cxn ang="0">
                  <a:pos x="1" y="22"/>
                </a:cxn>
                <a:cxn ang="0">
                  <a:pos x="1" y="23"/>
                </a:cxn>
                <a:cxn ang="0">
                  <a:pos x="51" y="97"/>
                </a:cxn>
                <a:cxn ang="0">
                  <a:pos x="51" y="96"/>
                </a:cxn>
                <a:cxn ang="0">
                  <a:pos x="51" y="94"/>
                </a:cxn>
                <a:cxn ang="0">
                  <a:pos x="51" y="93"/>
                </a:cxn>
                <a:cxn ang="0">
                  <a:pos x="51" y="91"/>
                </a:cxn>
                <a:cxn ang="0">
                  <a:pos x="51" y="90"/>
                </a:cxn>
                <a:cxn ang="0">
                  <a:pos x="51" y="87"/>
                </a:cxn>
                <a:cxn ang="0">
                  <a:pos x="52" y="85"/>
                </a:cxn>
                <a:cxn ang="0">
                  <a:pos x="54" y="84"/>
                </a:cxn>
                <a:cxn ang="0">
                  <a:pos x="55" y="82"/>
                </a:cxn>
                <a:cxn ang="0">
                  <a:pos x="55" y="81"/>
                </a:cxn>
                <a:cxn ang="0">
                  <a:pos x="58" y="80"/>
                </a:cxn>
                <a:cxn ang="0">
                  <a:pos x="60" y="78"/>
                </a:cxn>
                <a:cxn ang="0">
                  <a:pos x="61" y="77"/>
                </a:cxn>
                <a:cxn ang="0">
                  <a:pos x="63" y="77"/>
                </a:cxn>
                <a:cxn ang="0">
                  <a:pos x="65" y="75"/>
                </a:cxn>
                <a:cxn ang="0">
                  <a:pos x="67" y="75"/>
                </a:cxn>
                <a:cxn ang="0">
                  <a:pos x="68" y="75"/>
                </a:cxn>
                <a:cxn ang="0">
                  <a:pos x="71" y="75"/>
                </a:cxn>
                <a:cxn ang="0">
                  <a:pos x="73" y="75"/>
                </a:cxn>
                <a:cxn ang="0">
                  <a:pos x="74" y="75"/>
                </a:cxn>
                <a:cxn ang="0">
                  <a:pos x="76" y="77"/>
                </a:cxn>
                <a:cxn ang="0">
                  <a:pos x="77" y="77"/>
                </a:cxn>
                <a:cxn ang="0">
                  <a:pos x="79" y="78"/>
                </a:cxn>
                <a:cxn ang="0">
                  <a:pos x="79" y="80"/>
                </a:cxn>
              </a:cxnLst>
              <a:rect l="0" t="0" r="r" b="b"/>
              <a:pathLst>
                <a:path w="79" h="98">
                  <a:moveTo>
                    <a:pt x="29" y="4"/>
                  </a:moveTo>
                  <a:lnTo>
                    <a:pt x="29" y="4"/>
                  </a:lnTo>
                  <a:lnTo>
                    <a:pt x="28" y="3"/>
                  </a:lnTo>
                  <a:lnTo>
                    <a:pt x="28" y="3"/>
                  </a:lnTo>
                  <a:lnTo>
                    <a:pt x="26" y="3"/>
                  </a:lnTo>
                  <a:lnTo>
                    <a:pt x="26" y="1"/>
                  </a:lnTo>
                  <a:lnTo>
                    <a:pt x="25" y="1"/>
                  </a:lnTo>
                  <a:lnTo>
                    <a:pt x="25" y="1"/>
                  </a:lnTo>
                  <a:lnTo>
                    <a:pt x="23" y="1"/>
                  </a:lnTo>
                  <a:lnTo>
                    <a:pt x="23" y="1"/>
                  </a:lnTo>
                  <a:lnTo>
                    <a:pt x="22" y="0"/>
                  </a:lnTo>
                  <a:lnTo>
                    <a:pt x="22" y="0"/>
                  </a:lnTo>
                  <a:lnTo>
                    <a:pt x="20" y="0"/>
                  </a:lnTo>
                  <a:lnTo>
                    <a:pt x="19" y="0"/>
                  </a:lnTo>
                  <a:lnTo>
                    <a:pt x="19" y="0"/>
                  </a:lnTo>
                  <a:lnTo>
                    <a:pt x="17" y="0"/>
                  </a:lnTo>
                  <a:lnTo>
                    <a:pt x="16" y="0"/>
                  </a:lnTo>
                  <a:lnTo>
                    <a:pt x="16" y="0"/>
                  </a:lnTo>
                  <a:lnTo>
                    <a:pt x="15" y="1"/>
                  </a:lnTo>
                  <a:lnTo>
                    <a:pt x="13" y="1"/>
                  </a:lnTo>
                  <a:lnTo>
                    <a:pt x="13" y="1"/>
                  </a:lnTo>
                  <a:lnTo>
                    <a:pt x="12" y="1"/>
                  </a:lnTo>
                  <a:lnTo>
                    <a:pt x="12" y="3"/>
                  </a:lnTo>
                  <a:lnTo>
                    <a:pt x="10" y="3"/>
                  </a:lnTo>
                  <a:lnTo>
                    <a:pt x="9" y="3"/>
                  </a:lnTo>
                  <a:lnTo>
                    <a:pt x="9" y="4"/>
                  </a:lnTo>
                  <a:lnTo>
                    <a:pt x="7" y="4"/>
                  </a:lnTo>
                  <a:lnTo>
                    <a:pt x="7" y="6"/>
                  </a:lnTo>
                  <a:lnTo>
                    <a:pt x="6" y="6"/>
                  </a:lnTo>
                  <a:lnTo>
                    <a:pt x="6" y="7"/>
                  </a:lnTo>
                  <a:lnTo>
                    <a:pt x="4" y="7"/>
                  </a:lnTo>
                  <a:lnTo>
                    <a:pt x="4" y="8"/>
                  </a:lnTo>
                  <a:lnTo>
                    <a:pt x="3" y="8"/>
                  </a:lnTo>
                  <a:lnTo>
                    <a:pt x="3" y="10"/>
                  </a:lnTo>
                  <a:lnTo>
                    <a:pt x="3" y="10"/>
                  </a:lnTo>
                  <a:lnTo>
                    <a:pt x="1" y="11"/>
                  </a:lnTo>
                  <a:lnTo>
                    <a:pt x="1" y="13"/>
                  </a:lnTo>
                  <a:lnTo>
                    <a:pt x="1" y="13"/>
                  </a:lnTo>
                  <a:lnTo>
                    <a:pt x="1" y="14"/>
                  </a:lnTo>
                  <a:lnTo>
                    <a:pt x="0" y="14"/>
                  </a:lnTo>
                  <a:lnTo>
                    <a:pt x="0" y="16"/>
                  </a:lnTo>
                  <a:lnTo>
                    <a:pt x="0" y="16"/>
                  </a:lnTo>
                  <a:lnTo>
                    <a:pt x="0" y="17"/>
                  </a:lnTo>
                  <a:lnTo>
                    <a:pt x="0" y="19"/>
                  </a:lnTo>
                  <a:lnTo>
                    <a:pt x="0" y="19"/>
                  </a:lnTo>
                  <a:lnTo>
                    <a:pt x="0" y="20"/>
                  </a:lnTo>
                  <a:lnTo>
                    <a:pt x="1" y="20"/>
                  </a:lnTo>
                  <a:lnTo>
                    <a:pt x="1" y="22"/>
                  </a:lnTo>
                  <a:lnTo>
                    <a:pt x="1" y="22"/>
                  </a:lnTo>
                  <a:lnTo>
                    <a:pt x="1" y="23"/>
                  </a:lnTo>
                  <a:lnTo>
                    <a:pt x="52" y="98"/>
                  </a:lnTo>
                  <a:lnTo>
                    <a:pt x="51" y="97"/>
                  </a:lnTo>
                  <a:lnTo>
                    <a:pt x="51" y="97"/>
                  </a:lnTo>
                  <a:lnTo>
                    <a:pt x="51" y="96"/>
                  </a:lnTo>
                  <a:lnTo>
                    <a:pt x="51" y="96"/>
                  </a:lnTo>
                  <a:lnTo>
                    <a:pt x="51" y="94"/>
                  </a:lnTo>
                  <a:lnTo>
                    <a:pt x="51" y="93"/>
                  </a:lnTo>
                  <a:lnTo>
                    <a:pt x="51" y="93"/>
                  </a:lnTo>
                  <a:lnTo>
                    <a:pt x="51" y="91"/>
                  </a:lnTo>
                  <a:lnTo>
                    <a:pt x="51" y="91"/>
                  </a:lnTo>
                  <a:lnTo>
                    <a:pt x="51" y="90"/>
                  </a:lnTo>
                  <a:lnTo>
                    <a:pt x="51" y="90"/>
                  </a:lnTo>
                  <a:lnTo>
                    <a:pt x="51" y="88"/>
                  </a:lnTo>
                  <a:lnTo>
                    <a:pt x="51" y="87"/>
                  </a:lnTo>
                  <a:lnTo>
                    <a:pt x="52" y="87"/>
                  </a:lnTo>
                  <a:lnTo>
                    <a:pt x="52" y="85"/>
                  </a:lnTo>
                  <a:lnTo>
                    <a:pt x="52" y="85"/>
                  </a:lnTo>
                  <a:lnTo>
                    <a:pt x="54" y="84"/>
                  </a:lnTo>
                  <a:lnTo>
                    <a:pt x="54" y="82"/>
                  </a:lnTo>
                  <a:lnTo>
                    <a:pt x="55" y="82"/>
                  </a:lnTo>
                  <a:lnTo>
                    <a:pt x="55" y="81"/>
                  </a:lnTo>
                  <a:lnTo>
                    <a:pt x="55" y="81"/>
                  </a:lnTo>
                  <a:lnTo>
                    <a:pt x="57" y="80"/>
                  </a:lnTo>
                  <a:lnTo>
                    <a:pt x="58" y="80"/>
                  </a:lnTo>
                  <a:lnTo>
                    <a:pt x="58" y="80"/>
                  </a:lnTo>
                  <a:lnTo>
                    <a:pt x="60" y="78"/>
                  </a:lnTo>
                  <a:lnTo>
                    <a:pt x="60" y="78"/>
                  </a:lnTo>
                  <a:lnTo>
                    <a:pt x="61" y="77"/>
                  </a:lnTo>
                  <a:lnTo>
                    <a:pt x="63" y="77"/>
                  </a:lnTo>
                  <a:lnTo>
                    <a:pt x="63" y="77"/>
                  </a:lnTo>
                  <a:lnTo>
                    <a:pt x="64" y="77"/>
                  </a:lnTo>
                  <a:lnTo>
                    <a:pt x="65" y="75"/>
                  </a:lnTo>
                  <a:lnTo>
                    <a:pt x="65" y="75"/>
                  </a:lnTo>
                  <a:lnTo>
                    <a:pt x="67" y="75"/>
                  </a:lnTo>
                  <a:lnTo>
                    <a:pt x="68" y="75"/>
                  </a:lnTo>
                  <a:lnTo>
                    <a:pt x="68" y="75"/>
                  </a:lnTo>
                  <a:lnTo>
                    <a:pt x="70" y="75"/>
                  </a:lnTo>
                  <a:lnTo>
                    <a:pt x="71" y="75"/>
                  </a:lnTo>
                  <a:lnTo>
                    <a:pt x="71" y="75"/>
                  </a:lnTo>
                  <a:lnTo>
                    <a:pt x="73" y="75"/>
                  </a:lnTo>
                  <a:lnTo>
                    <a:pt x="73" y="75"/>
                  </a:lnTo>
                  <a:lnTo>
                    <a:pt x="74" y="75"/>
                  </a:lnTo>
                  <a:lnTo>
                    <a:pt x="76" y="77"/>
                  </a:lnTo>
                  <a:lnTo>
                    <a:pt x="76" y="77"/>
                  </a:lnTo>
                  <a:lnTo>
                    <a:pt x="77" y="77"/>
                  </a:lnTo>
                  <a:lnTo>
                    <a:pt x="77" y="77"/>
                  </a:lnTo>
                  <a:lnTo>
                    <a:pt x="77" y="78"/>
                  </a:lnTo>
                  <a:lnTo>
                    <a:pt x="79" y="78"/>
                  </a:lnTo>
                  <a:lnTo>
                    <a:pt x="79" y="80"/>
                  </a:lnTo>
                  <a:lnTo>
                    <a:pt x="79" y="80"/>
                  </a:lnTo>
                  <a:lnTo>
                    <a:pt x="29" y="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Oval 536">
              <a:extLst>
                <a:ext uri="{FF2B5EF4-FFF2-40B4-BE49-F238E27FC236}">
                  <a16:creationId xmlns:a16="http://schemas.microsoft.com/office/drawing/2014/main" id="{63315274-5F6E-D0E0-78A0-D26245F51859}"/>
                </a:ext>
              </a:extLst>
            </p:cNvPr>
            <p:cNvSpPr>
              <a:spLocks noChangeArrowheads="1"/>
            </p:cNvSpPr>
            <p:nvPr/>
          </p:nvSpPr>
          <p:spPr bwMode="auto">
            <a:xfrm>
              <a:off x="2743200" y="4725988"/>
              <a:ext cx="149225" cy="149225"/>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537">
              <a:extLst>
                <a:ext uri="{FF2B5EF4-FFF2-40B4-BE49-F238E27FC236}">
                  <a16:creationId xmlns:a16="http://schemas.microsoft.com/office/drawing/2014/main" id="{AEB7BEE8-8BA7-4D23-00B0-E464D0B235C9}"/>
                </a:ext>
              </a:extLst>
            </p:cNvPr>
            <p:cNvSpPr>
              <a:spLocks/>
            </p:cNvSpPr>
            <p:nvPr/>
          </p:nvSpPr>
          <p:spPr bwMode="auto">
            <a:xfrm>
              <a:off x="2673350" y="4843463"/>
              <a:ext cx="136525" cy="192088"/>
            </a:xfrm>
            <a:custGeom>
              <a:avLst/>
              <a:gdLst/>
              <a:ahLst/>
              <a:cxnLst>
                <a:cxn ang="0">
                  <a:pos x="86" y="17"/>
                </a:cxn>
                <a:cxn ang="0">
                  <a:pos x="86" y="16"/>
                </a:cxn>
                <a:cxn ang="0">
                  <a:pos x="86" y="16"/>
                </a:cxn>
                <a:cxn ang="0">
                  <a:pos x="86" y="14"/>
                </a:cxn>
                <a:cxn ang="0">
                  <a:pos x="86" y="13"/>
                </a:cxn>
                <a:cxn ang="0">
                  <a:pos x="85" y="11"/>
                </a:cxn>
                <a:cxn ang="0">
                  <a:pos x="85" y="11"/>
                </a:cxn>
                <a:cxn ang="0">
                  <a:pos x="83" y="10"/>
                </a:cxn>
                <a:cxn ang="0">
                  <a:pos x="82" y="8"/>
                </a:cxn>
                <a:cxn ang="0">
                  <a:pos x="80" y="7"/>
                </a:cxn>
                <a:cxn ang="0">
                  <a:pos x="79" y="5"/>
                </a:cxn>
                <a:cxn ang="0">
                  <a:pos x="76" y="5"/>
                </a:cxn>
                <a:cxn ang="0">
                  <a:pos x="74" y="4"/>
                </a:cxn>
                <a:cxn ang="0">
                  <a:pos x="73" y="2"/>
                </a:cxn>
                <a:cxn ang="0">
                  <a:pos x="72" y="2"/>
                </a:cxn>
                <a:cxn ang="0">
                  <a:pos x="69" y="1"/>
                </a:cxn>
                <a:cxn ang="0">
                  <a:pos x="67" y="1"/>
                </a:cxn>
                <a:cxn ang="0">
                  <a:pos x="66" y="1"/>
                </a:cxn>
                <a:cxn ang="0">
                  <a:pos x="64" y="0"/>
                </a:cxn>
                <a:cxn ang="0">
                  <a:pos x="63" y="0"/>
                </a:cxn>
                <a:cxn ang="0">
                  <a:pos x="61" y="0"/>
                </a:cxn>
                <a:cxn ang="0">
                  <a:pos x="60" y="0"/>
                </a:cxn>
                <a:cxn ang="0">
                  <a:pos x="60" y="1"/>
                </a:cxn>
                <a:cxn ang="0">
                  <a:pos x="58" y="1"/>
                </a:cxn>
                <a:cxn ang="0">
                  <a:pos x="58" y="1"/>
                </a:cxn>
                <a:cxn ang="0">
                  <a:pos x="2" y="106"/>
                </a:cxn>
                <a:cxn ang="0">
                  <a:pos x="2" y="106"/>
                </a:cxn>
                <a:cxn ang="0">
                  <a:pos x="3" y="106"/>
                </a:cxn>
                <a:cxn ang="0">
                  <a:pos x="3" y="106"/>
                </a:cxn>
                <a:cxn ang="0">
                  <a:pos x="5" y="104"/>
                </a:cxn>
                <a:cxn ang="0">
                  <a:pos x="6" y="104"/>
                </a:cxn>
                <a:cxn ang="0">
                  <a:pos x="8" y="106"/>
                </a:cxn>
                <a:cxn ang="0">
                  <a:pos x="9" y="106"/>
                </a:cxn>
                <a:cxn ang="0">
                  <a:pos x="10" y="106"/>
                </a:cxn>
                <a:cxn ang="0">
                  <a:pos x="13" y="107"/>
                </a:cxn>
                <a:cxn ang="0">
                  <a:pos x="15" y="107"/>
                </a:cxn>
                <a:cxn ang="0">
                  <a:pos x="16" y="108"/>
                </a:cxn>
                <a:cxn ang="0">
                  <a:pos x="19" y="108"/>
                </a:cxn>
                <a:cxn ang="0">
                  <a:pos x="21" y="110"/>
                </a:cxn>
                <a:cxn ang="0">
                  <a:pos x="22" y="111"/>
                </a:cxn>
                <a:cxn ang="0">
                  <a:pos x="24" y="113"/>
                </a:cxn>
                <a:cxn ang="0">
                  <a:pos x="25" y="114"/>
                </a:cxn>
                <a:cxn ang="0">
                  <a:pos x="26" y="114"/>
                </a:cxn>
                <a:cxn ang="0">
                  <a:pos x="28" y="116"/>
                </a:cxn>
                <a:cxn ang="0">
                  <a:pos x="28" y="117"/>
                </a:cxn>
                <a:cxn ang="0">
                  <a:pos x="29" y="119"/>
                </a:cxn>
                <a:cxn ang="0">
                  <a:pos x="29" y="120"/>
                </a:cxn>
                <a:cxn ang="0">
                  <a:pos x="29" y="120"/>
                </a:cxn>
                <a:cxn ang="0">
                  <a:pos x="29" y="121"/>
                </a:cxn>
                <a:cxn ang="0">
                  <a:pos x="29" y="121"/>
                </a:cxn>
              </a:cxnLst>
              <a:rect l="0" t="0" r="r" b="b"/>
              <a:pathLst>
                <a:path w="86" h="121">
                  <a:moveTo>
                    <a:pt x="86" y="17"/>
                  </a:moveTo>
                  <a:lnTo>
                    <a:pt x="86" y="17"/>
                  </a:lnTo>
                  <a:lnTo>
                    <a:pt x="86" y="17"/>
                  </a:lnTo>
                  <a:lnTo>
                    <a:pt x="86" y="16"/>
                  </a:lnTo>
                  <a:lnTo>
                    <a:pt x="86" y="16"/>
                  </a:lnTo>
                  <a:lnTo>
                    <a:pt x="86" y="16"/>
                  </a:lnTo>
                  <a:lnTo>
                    <a:pt x="86" y="14"/>
                  </a:lnTo>
                  <a:lnTo>
                    <a:pt x="86" y="14"/>
                  </a:lnTo>
                  <a:lnTo>
                    <a:pt x="86" y="14"/>
                  </a:lnTo>
                  <a:lnTo>
                    <a:pt x="86" y="13"/>
                  </a:lnTo>
                  <a:lnTo>
                    <a:pt x="86" y="13"/>
                  </a:lnTo>
                  <a:lnTo>
                    <a:pt x="85" y="11"/>
                  </a:lnTo>
                  <a:lnTo>
                    <a:pt x="85" y="11"/>
                  </a:lnTo>
                  <a:lnTo>
                    <a:pt x="85" y="11"/>
                  </a:lnTo>
                  <a:lnTo>
                    <a:pt x="83" y="10"/>
                  </a:lnTo>
                  <a:lnTo>
                    <a:pt x="83" y="10"/>
                  </a:lnTo>
                  <a:lnTo>
                    <a:pt x="82" y="8"/>
                  </a:lnTo>
                  <a:lnTo>
                    <a:pt x="82" y="8"/>
                  </a:lnTo>
                  <a:lnTo>
                    <a:pt x="80" y="8"/>
                  </a:lnTo>
                  <a:lnTo>
                    <a:pt x="80" y="7"/>
                  </a:lnTo>
                  <a:lnTo>
                    <a:pt x="79" y="7"/>
                  </a:lnTo>
                  <a:lnTo>
                    <a:pt x="79" y="5"/>
                  </a:lnTo>
                  <a:lnTo>
                    <a:pt x="77" y="5"/>
                  </a:lnTo>
                  <a:lnTo>
                    <a:pt x="76" y="5"/>
                  </a:lnTo>
                  <a:lnTo>
                    <a:pt x="76" y="4"/>
                  </a:lnTo>
                  <a:lnTo>
                    <a:pt x="74" y="4"/>
                  </a:lnTo>
                  <a:lnTo>
                    <a:pt x="74" y="4"/>
                  </a:lnTo>
                  <a:lnTo>
                    <a:pt x="73" y="2"/>
                  </a:lnTo>
                  <a:lnTo>
                    <a:pt x="72" y="2"/>
                  </a:lnTo>
                  <a:lnTo>
                    <a:pt x="72" y="2"/>
                  </a:lnTo>
                  <a:lnTo>
                    <a:pt x="70" y="1"/>
                  </a:lnTo>
                  <a:lnTo>
                    <a:pt x="69" y="1"/>
                  </a:lnTo>
                  <a:lnTo>
                    <a:pt x="69" y="1"/>
                  </a:lnTo>
                  <a:lnTo>
                    <a:pt x="67" y="1"/>
                  </a:lnTo>
                  <a:lnTo>
                    <a:pt x="67" y="1"/>
                  </a:lnTo>
                  <a:lnTo>
                    <a:pt x="66" y="1"/>
                  </a:lnTo>
                  <a:lnTo>
                    <a:pt x="64" y="0"/>
                  </a:lnTo>
                  <a:lnTo>
                    <a:pt x="64" y="0"/>
                  </a:lnTo>
                  <a:lnTo>
                    <a:pt x="63" y="0"/>
                  </a:lnTo>
                  <a:lnTo>
                    <a:pt x="63" y="0"/>
                  </a:lnTo>
                  <a:lnTo>
                    <a:pt x="61" y="0"/>
                  </a:lnTo>
                  <a:lnTo>
                    <a:pt x="61" y="0"/>
                  </a:lnTo>
                  <a:lnTo>
                    <a:pt x="61" y="0"/>
                  </a:lnTo>
                  <a:lnTo>
                    <a:pt x="60" y="0"/>
                  </a:lnTo>
                  <a:lnTo>
                    <a:pt x="60" y="1"/>
                  </a:lnTo>
                  <a:lnTo>
                    <a:pt x="60" y="1"/>
                  </a:lnTo>
                  <a:lnTo>
                    <a:pt x="58" y="1"/>
                  </a:lnTo>
                  <a:lnTo>
                    <a:pt x="58" y="1"/>
                  </a:lnTo>
                  <a:lnTo>
                    <a:pt x="58" y="1"/>
                  </a:lnTo>
                  <a:lnTo>
                    <a:pt x="58" y="1"/>
                  </a:lnTo>
                  <a:lnTo>
                    <a:pt x="0" y="107"/>
                  </a:lnTo>
                  <a:lnTo>
                    <a:pt x="2" y="106"/>
                  </a:lnTo>
                  <a:lnTo>
                    <a:pt x="2" y="106"/>
                  </a:lnTo>
                  <a:lnTo>
                    <a:pt x="2" y="106"/>
                  </a:lnTo>
                  <a:lnTo>
                    <a:pt x="2" y="106"/>
                  </a:lnTo>
                  <a:lnTo>
                    <a:pt x="3" y="106"/>
                  </a:lnTo>
                  <a:lnTo>
                    <a:pt x="3" y="106"/>
                  </a:lnTo>
                  <a:lnTo>
                    <a:pt x="3" y="106"/>
                  </a:lnTo>
                  <a:lnTo>
                    <a:pt x="5" y="104"/>
                  </a:lnTo>
                  <a:lnTo>
                    <a:pt x="5" y="104"/>
                  </a:lnTo>
                  <a:lnTo>
                    <a:pt x="6" y="104"/>
                  </a:lnTo>
                  <a:lnTo>
                    <a:pt x="6" y="104"/>
                  </a:lnTo>
                  <a:lnTo>
                    <a:pt x="8" y="106"/>
                  </a:lnTo>
                  <a:lnTo>
                    <a:pt x="8" y="106"/>
                  </a:lnTo>
                  <a:lnTo>
                    <a:pt x="9" y="106"/>
                  </a:lnTo>
                  <a:lnTo>
                    <a:pt x="9" y="106"/>
                  </a:lnTo>
                  <a:lnTo>
                    <a:pt x="10" y="106"/>
                  </a:lnTo>
                  <a:lnTo>
                    <a:pt x="10" y="106"/>
                  </a:lnTo>
                  <a:lnTo>
                    <a:pt x="12" y="106"/>
                  </a:lnTo>
                  <a:lnTo>
                    <a:pt x="13" y="107"/>
                  </a:lnTo>
                  <a:lnTo>
                    <a:pt x="13" y="107"/>
                  </a:lnTo>
                  <a:lnTo>
                    <a:pt x="15" y="107"/>
                  </a:lnTo>
                  <a:lnTo>
                    <a:pt x="16" y="108"/>
                  </a:lnTo>
                  <a:lnTo>
                    <a:pt x="16" y="108"/>
                  </a:lnTo>
                  <a:lnTo>
                    <a:pt x="18" y="108"/>
                  </a:lnTo>
                  <a:lnTo>
                    <a:pt x="19" y="108"/>
                  </a:lnTo>
                  <a:lnTo>
                    <a:pt x="19" y="110"/>
                  </a:lnTo>
                  <a:lnTo>
                    <a:pt x="21" y="110"/>
                  </a:lnTo>
                  <a:lnTo>
                    <a:pt x="21" y="111"/>
                  </a:lnTo>
                  <a:lnTo>
                    <a:pt x="22" y="111"/>
                  </a:lnTo>
                  <a:lnTo>
                    <a:pt x="24" y="111"/>
                  </a:lnTo>
                  <a:lnTo>
                    <a:pt x="24" y="113"/>
                  </a:lnTo>
                  <a:lnTo>
                    <a:pt x="25" y="113"/>
                  </a:lnTo>
                  <a:lnTo>
                    <a:pt x="25" y="114"/>
                  </a:lnTo>
                  <a:lnTo>
                    <a:pt x="26" y="114"/>
                  </a:lnTo>
                  <a:lnTo>
                    <a:pt x="26" y="114"/>
                  </a:lnTo>
                  <a:lnTo>
                    <a:pt x="26" y="116"/>
                  </a:lnTo>
                  <a:lnTo>
                    <a:pt x="28" y="116"/>
                  </a:lnTo>
                  <a:lnTo>
                    <a:pt x="28" y="117"/>
                  </a:lnTo>
                  <a:lnTo>
                    <a:pt x="28" y="117"/>
                  </a:lnTo>
                  <a:lnTo>
                    <a:pt x="29" y="117"/>
                  </a:lnTo>
                  <a:lnTo>
                    <a:pt x="29" y="119"/>
                  </a:lnTo>
                  <a:lnTo>
                    <a:pt x="29" y="119"/>
                  </a:lnTo>
                  <a:lnTo>
                    <a:pt x="29" y="120"/>
                  </a:lnTo>
                  <a:lnTo>
                    <a:pt x="29" y="120"/>
                  </a:lnTo>
                  <a:lnTo>
                    <a:pt x="29" y="120"/>
                  </a:lnTo>
                  <a:lnTo>
                    <a:pt x="29" y="120"/>
                  </a:lnTo>
                  <a:lnTo>
                    <a:pt x="29" y="121"/>
                  </a:lnTo>
                  <a:lnTo>
                    <a:pt x="29" y="121"/>
                  </a:lnTo>
                  <a:lnTo>
                    <a:pt x="29" y="121"/>
                  </a:lnTo>
                  <a:lnTo>
                    <a:pt x="86" y="1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538">
              <a:extLst>
                <a:ext uri="{FF2B5EF4-FFF2-40B4-BE49-F238E27FC236}">
                  <a16:creationId xmlns:a16="http://schemas.microsoft.com/office/drawing/2014/main" id="{71C29509-2B26-78B1-A27F-9CEC7035DB86}"/>
                </a:ext>
              </a:extLst>
            </p:cNvPr>
            <p:cNvSpPr>
              <a:spLocks/>
            </p:cNvSpPr>
            <p:nvPr/>
          </p:nvSpPr>
          <p:spPr bwMode="auto">
            <a:xfrm>
              <a:off x="2703513" y="4405313"/>
              <a:ext cx="125413" cy="341313"/>
            </a:xfrm>
            <a:custGeom>
              <a:avLst/>
              <a:gdLst/>
              <a:ahLst/>
              <a:cxnLst>
                <a:cxn ang="0">
                  <a:pos x="48" y="213"/>
                </a:cxn>
                <a:cxn ang="0">
                  <a:pos x="48" y="213"/>
                </a:cxn>
                <a:cxn ang="0">
                  <a:pos x="50" y="213"/>
                </a:cxn>
                <a:cxn ang="0">
                  <a:pos x="50" y="215"/>
                </a:cxn>
                <a:cxn ang="0">
                  <a:pos x="51" y="215"/>
                </a:cxn>
                <a:cxn ang="0">
                  <a:pos x="53" y="215"/>
                </a:cxn>
                <a:cxn ang="0">
                  <a:pos x="54" y="215"/>
                </a:cxn>
                <a:cxn ang="0">
                  <a:pos x="55" y="215"/>
                </a:cxn>
                <a:cxn ang="0">
                  <a:pos x="57" y="215"/>
                </a:cxn>
                <a:cxn ang="0">
                  <a:pos x="60" y="215"/>
                </a:cxn>
                <a:cxn ang="0">
                  <a:pos x="61" y="215"/>
                </a:cxn>
                <a:cxn ang="0">
                  <a:pos x="63" y="215"/>
                </a:cxn>
                <a:cxn ang="0">
                  <a:pos x="66" y="213"/>
                </a:cxn>
                <a:cxn ang="0">
                  <a:pos x="67" y="213"/>
                </a:cxn>
                <a:cxn ang="0">
                  <a:pos x="69" y="213"/>
                </a:cxn>
                <a:cxn ang="0">
                  <a:pos x="71" y="212"/>
                </a:cxn>
                <a:cxn ang="0">
                  <a:pos x="73" y="212"/>
                </a:cxn>
                <a:cxn ang="0">
                  <a:pos x="74" y="210"/>
                </a:cxn>
                <a:cxn ang="0">
                  <a:pos x="76" y="210"/>
                </a:cxn>
                <a:cxn ang="0">
                  <a:pos x="77" y="209"/>
                </a:cxn>
                <a:cxn ang="0">
                  <a:pos x="77" y="209"/>
                </a:cxn>
                <a:cxn ang="0">
                  <a:pos x="79" y="207"/>
                </a:cxn>
                <a:cxn ang="0">
                  <a:pos x="79" y="206"/>
                </a:cxn>
                <a:cxn ang="0">
                  <a:pos x="79" y="206"/>
                </a:cxn>
                <a:cxn ang="0">
                  <a:pos x="79" y="204"/>
                </a:cxn>
                <a:cxn ang="0">
                  <a:pos x="32" y="0"/>
                </a:cxn>
                <a:cxn ang="0">
                  <a:pos x="32" y="1"/>
                </a:cxn>
                <a:cxn ang="0">
                  <a:pos x="32" y="1"/>
                </a:cxn>
                <a:cxn ang="0">
                  <a:pos x="31" y="3"/>
                </a:cxn>
                <a:cxn ang="0">
                  <a:pos x="31" y="3"/>
                </a:cxn>
                <a:cxn ang="0">
                  <a:pos x="29" y="4"/>
                </a:cxn>
                <a:cxn ang="0">
                  <a:pos x="28" y="4"/>
                </a:cxn>
                <a:cxn ang="0">
                  <a:pos x="26" y="6"/>
                </a:cxn>
                <a:cxn ang="0">
                  <a:pos x="25" y="6"/>
                </a:cxn>
                <a:cxn ang="0">
                  <a:pos x="23" y="7"/>
                </a:cxn>
                <a:cxn ang="0">
                  <a:pos x="21" y="7"/>
                </a:cxn>
                <a:cxn ang="0">
                  <a:pos x="19" y="9"/>
                </a:cxn>
                <a:cxn ang="0">
                  <a:pos x="16" y="9"/>
                </a:cxn>
                <a:cxn ang="0">
                  <a:pos x="15" y="9"/>
                </a:cxn>
                <a:cxn ang="0">
                  <a:pos x="13" y="9"/>
                </a:cxn>
                <a:cxn ang="0">
                  <a:pos x="10" y="10"/>
                </a:cxn>
                <a:cxn ang="0">
                  <a:pos x="9" y="10"/>
                </a:cxn>
                <a:cxn ang="0">
                  <a:pos x="7" y="10"/>
                </a:cxn>
                <a:cxn ang="0">
                  <a:pos x="6" y="10"/>
                </a:cxn>
                <a:cxn ang="0">
                  <a:pos x="5" y="10"/>
                </a:cxn>
                <a:cxn ang="0">
                  <a:pos x="3" y="9"/>
                </a:cxn>
                <a:cxn ang="0">
                  <a:pos x="2" y="9"/>
                </a:cxn>
                <a:cxn ang="0">
                  <a:pos x="2" y="9"/>
                </a:cxn>
                <a:cxn ang="0">
                  <a:pos x="0" y="7"/>
                </a:cxn>
                <a:cxn ang="0">
                  <a:pos x="0" y="7"/>
                </a:cxn>
              </a:cxnLst>
              <a:rect l="0" t="0" r="r" b="b"/>
              <a:pathLst>
                <a:path w="79" h="215">
                  <a:moveTo>
                    <a:pt x="48" y="212"/>
                  </a:moveTo>
                  <a:lnTo>
                    <a:pt x="48" y="213"/>
                  </a:lnTo>
                  <a:lnTo>
                    <a:pt x="48" y="213"/>
                  </a:lnTo>
                  <a:lnTo>
                    <a:pt x="48" y="213"/>
                  </a:lnTo>
                  <a:lnTo>
                    <a:pt x="48" y="213"/>
                  </a:lnTo>
                  <a:lnTo>
                    <a:pt x="50" y="213"/>
                  </a:lnTo>
                  <a:lnTo>
                    <a:pt x="50" y="215"/>
                  </a:lnTo>
                  <a:lnTo>
                    <a:pt x="50" y="215"/>
                  </a:lnTo>
                  <a:lnTo>
                    <a:pt x="51" y="215"/>
                  </a:lnTo>
                  <a:lnTo>
                    <a:pt x="51" y="215"/>
                  </a:lnTo>
                  <a:lnTo>
                    <a:pt x="51" y="215"/>
                  </a:lnTo>
                  <a:lnTo>
                    <a:pt x="53" y="215"/>
                  </a:lnTo>
                  <a:lnTo>
                    <a:pt x="53" y="215"/>
                  </a:lnTo>
                  <a:lnTo>
                    <a:pt x="54" y="215"/>
                  </a:lnTo>
                  <a:lnTo>
                    <a:pt x="54" y="215"/>
                  </a:lnTo>
                  <a:lnTo>
                    <a:pt x="55" y="215"/>
                  </a:lnTo>
                  <a:lnTo>
                    <a:pt x="57" y="215"/>
                  </a:lnTo>
                  <a:lnTo>
                    <a:pt x="57" y="215"/>
                  </a:lnTo>
                  <a:lnTo>
                    <a:pt x="58" y="215"/>
                  </a:lnTo>
                  <a:lnTo>
                    <a:pt x="60" y="215"/>
                  </a:lnTo>
                  <a:lnTo>
                    <a:pt x="60" y="215"/>
                  </a:lnTo>
                  <a:lnTo>
                    <a:pt x="61" y="215"/>
                  </a:lnTo>
                  <a:lnTo>
                    <a:pt x="63" y="215"/>
                  </a:lnTo>
                  <a:lnTo>
                    <a:pt x="63" y="215"/>
                  </a:lnTo>
                  <a:lnTo>
                    <a:pt x="64" y="215"/>
                  </a:lnTo>
                  <a:lnTo>
                    <a:pt x="66" y="213"/>
                  </a:lnTo>
                  <a:lnTo>
                    <a:pt x="66" y="213"/>
                  </a:lnTo>
                  <a:lnTo>
                    <a:pt x="67" y="213"/>
                  </a:lnTo>
                  <a:lnTo>
                    <a:pt x="69" y="213"/>
                  </a:lnTo>
                  <a:lnTo>
                    <a:pt x="69" y="213"/>
                  </a:lnTo>
                  <a:lnTo>
                    <a:pt x="70" y="212"/>
                  </a:lnTo>
                  <a:lnTo>
                    <a:pt x="71" y="212"/>
                  </a:lnTo>
                  <a:lnTo>
                    <a:pt x="71" y="212"/>
                  </a:lnTo>
                  <a:lnTo>
                    <a:pt x="73" y="212"/>
                  </a:lnTo>
                  <a:lnTo>
                    <a:pt x="73" y="210"/>
                  </a:lnTo>
                  <a:lnTo>
                    <a:pt x="74" y="210"/>
                  </a:lnTo>
                  <a:lnTo>
                    <a:pt x="74" y="210"/>
                  </a:lnTo>
                  <a:lnTo>
                    <a:pt x="76" y="210"/>
                  </a:lnTo>
                  <a:lnTo>
                    <a:pt x="76" y="209"/>
                  </a:lnTo>
                  <a:lnTo>
                    <a:pt x="77" y="209"/>
                  </a:lnTo>
                  <a:lnTo>
                    <a:pt x="77" y="209"/>
                  </a:lnTo>
                  <a:lnTo>
                    <a:pt x="77" y="209"/>
                  </a:lnTo>
                  <a:lnTo>
                    <a:pt x="79" y="207"/>
                  </a:lnTo>
                  <a:lnTo>
                    <a:pt x="79" y="207"/>
                  </a:lnTo>
                  <a:lnTo>
                    <a:pt x="79" y="207"/>
                  </a:lnTo>
                  <a:lnTo>
                    <a:pt x="79" y="206"/>
                  </a:lnTo>
                  <a:lnTo>
                    <a:pt x="79" y="206"/>
                  </a:lnTo>
                  <a:lnTo>
                    <a:pt x="79" y="206"/>
                  </a:lnTo>
                  <a:lnTo>
                    <a:pt x="79" y="206"/>
                  </a:lnTo>
                  <a:lnTo>
                    <a:pt x="79" y="204"/>
                  </a:lnTo>
                  <a:lnTo>
                    <a:pt x="32" y="0"/>
                  </a:lnTo>
                  <a:lnTo>
                    <a:pt x="32" y="0"/>
                  </a:lnTo>
                  <a:lnTo>
                    <a:pt x="32" y="0"/>
                  </a:lnTo>
                  <a:lnTo>
                    <a:pt x="32" y="1"/>
                  </a:lnTo>
                  <a:lnTo>
                    <a:pt x="32" y="1"/>
                  </a:lnTo>
                  <a:lnTo>
                    <a:pt x="32" y="1"/>
                  </a:lnTo>
                  <a:lnTo>
                    <a:pt x="31" y="1"/>
                  </a:lnTo>
                  <a:lnTo>
                    <a:pt x="31" y="3"/>
                  </a:lnTo>
                  <a:lnTo>
                    <a:pt x="31" y="3"/>
                  </a:lnTo>
                  <a:lnTo>
                    <a:pt x="31" y="3"/>
                  </a:lnTo>
                  <a:lnTo>
                    <a:pt x="29" y="4"/>
                  </a:lnTo>
                  <a:lnTo>
                    <a:pt x="29" y="4"/>
                  </a:lnTo>
                  <a:lnTo>
                    <a:pt x="28" y="4"/>
                  </a:lnTo>
                  <a:lnTo>
                    <a:pt x="28" y="4"/>
                  </a:lnTo>
                  <a:lnTo>
                    <a:pt x="26" y="6"/>
                  </a:lnTo>
                  <a:lnTo>
                    <a:pt x="26" y="6"/>
                  </a:lnTo>
                  <a:lnTo>
                    <a:pt x="25" y="6"/>
                  </a:lnTo>
                  <a:lnTo>
                    <a:pt x="25" y="6"/>
                  </a:lnTo>
                  <a:lnTo>
                    <a:pt x="23" y="7"/>
                  </a:lnTo>
                  <a:lnTo>
                    <a:pt x="23" y="7"/>
                  </a:lnTo>
                  <a:lnTo>
                    <a:pt x="22" y="7"/>
                  </a:lnTo>
                  <a:lnTo>
                    <a:pt x="21" y="7"/>
                  </a:lnTo>
                  <a:lnTo>
                    <a:pt x="21" y="7"/>
                  </a:lnTo>
                  <a:lnTo>
                    <a:pt x="19" y="9"/>
                  </a:lnTo>
                  <a:lnTo>
                    <a:pt x="18" y="9"/>
                  </a:lnTo>
                  <a:lnTo>
                    <a:pt x="16" y="9"/>
                  </a:lnTo>
                  <a:lnTo>
                    <a:pt x="16" y="9"/>
                  </a:lnTo>
                  <a:lnTo>
                    <a:pt x="15" y="9"/>
                  </a:lnTo>
                  <a:lnTo>
                    <a:pt x="13" y="9"/>
                  </a:lnTo>
                  <a:lnTo>
                    <a:pt x="13" y="9"/>
                  </a:lnTo>
                  <a:lnTo>
                    <a:pt x="12" y="10"/>
                  </a:lnTo>
                  <a:lnTo>
                    <a:pt x="10" y="10"/>
                  </a:lnTo>
                  <a:lnTo>
                    <a:pt x="10" y="10"/>
                  </a:lnTo>
                  <a:lnTo>
                    <a:pt x="9" y="10"/>
                  </a:lnTo>
                  <a:lnTo>
                    <a:pt x="7" y="10"/>
                  </a:lnTo>
                  <a:lnTo>
                    <a:pt x="7" y="10"/>
                  </a:lnTo>
                  <a:lnTo>
                    <a:pt x="6" y="10"/>
                  </a:lnTo>
                  <a:lnTo>
                    <a:pt x="6" y="10"/>
                  </a:lnTo>
                  <a:lnTo>
                    <a:pt x="5" y="10"/>
                  </a:lnTo>
                  <a:lnTo>
                    <a:pt x="5" y="10"/>
                  </a:lnTo>
                  <a:lnTo>
                    <a:pt x="3" y="9"/>
                  </a:lnTo>
                  <a:lnTo>
                    <a:pt x="3" y="9"/>
                  </a:lnTo>
                  <a:lnTo>
                    <a:pt x="3" y="9"/>
                  </a:lnTo>
                  <a:lnTo>
                    <a:pt x="2" y="9"/>
                  </a:lnTo>
                  <a:lnTo>
                    <a:pt x="2" y="9"/>
                  </a:lnTo>
                  <a:lnTo>
                    <a:pt x="2" y="9"/>
                  </a:lnTo>
                  <a:lnTo>
                    <a:pt x="0" y="9"/>
                  </a:lnTo>
                  <a:lnTo>
                    <a:pt x="0" y="7"/>
                  </a:lnTo>
                  <a:lnTo>
                    <a:pt x="0" y="7"/>
                  </a:lnTo>
                  <a:lnTo>
                    <a:pt x="0" y="7"/>
                  </a:lnTo>
                  <a:lnTo>
                    <a:pt x="48" y="21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Oval 539">
              <a:extLst>
                <a:ext uri="{FF2B5EF4-FFF2-40B4-BE49-F238E27FC236}">
                  <a16:creationId xmlns:a16="http://schemas.microsoft.com/office/drawing/2014/main" id="{F5DCA887-352A-F4B9-CC79-189CD7DCD0FF}"/>
                </a:ext>
              </a:extLst>
            </p:cNvPr>
            <p:cNvSpPr>
              <a:spLocks noChangeArrowheads="1"/>
            </p:cNvSpPr>
            <p:nvPr/>
          </p:nvSpPr>
          <p:spPr bwMode="auto">
            <a:xfrm>
              <a:off x="2570163" y="5003800"/>
              <a:ext cx="177800" cy="177800"/>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540">
              <a:extLst>
                <a:ext uri="{FF2B5EF4-FFF2-40B4-BE49-F238E27FC236}">
                  <a16:creationId xmlns:a16="http://schemas.microsoft.com/office/drawing/2014/main" id="{C8E0C97C-AA47-95F5-3B7D-F252916EEFBE}"/>
                </a:ext>
              </a:extLst>
            </p:cNvPr>
            <p:cNvSpPr>
              <a:spLocks/>
            </p:cNvSpPr>
            <p:nvPr/>
          </p:nvSpPr>
          <p:spPr bwMode="auto">
            <a:xfrm>
              <a:off x="2447925" y="5065713"/>
              <a:ext cx="168275" cy="53975"/>
            </a:xfrm>
            <a:custGeom>
              <a:avLst/>
              <a:gdLst/>
              <a:ahLst/>
              <a:cxnLst>
                <a:cxn ang="0">
                  <a:pos x="96" y="34"/>
                </a:cxn>
                <a:cxn ang="0">
                  <a:pos x="97" y="34"/>
                </a:cxn>
                <a:cxn ang="0">
                  <a:pos x="99" y="32"/>
                </a:cxn>
                <a:cxn ang="0">
                  <a:pos x="100" y="32"/>
                </a:cxn>
                <a:cxn ang="0">
                  <a:pos x="102" y="31"/>
                </a:cxn>
                <a:cxn ang="0">
                  <a:pos x="103" y="29"/>
                </a:cxn>
                <a:cxn ang="0">
                  <a:pos x="103" y="28"/>
                </a:cxn>
                <a:cxn ang="0">
                  <a:pos x="104" y="26"/>
                </a:cxn>
                <a:cxn ang="0">
                  <a:pos x="106" y="25"/>
                </a:cxn>
                <a:cxn ang="0">
                  <a:pos x="106" y="24"/>
                </a:cxn>
                <a:cxn ang="0">
                  <a:pos x="106" y="21"/>
                </a:cxn>
                <a:cxn ang="0">
                  <a:pos x="106" y="19"/>
                </a:cxn>
                <a:cxn ang="0">
                  <a:pos x="106" y="16"/>
                </a:cxn>
                <a:cxn ang="0">
                  <a:pos x="106" y="15"/>
                </a:cxn>
                <a:cxn ang="0">
                  <a:pos x="106" y="13"/>
                </a:cxn>
                <a:cxn ang="0">
                  <a:pos x="106" y="11"/>
                </a:cxn>
                <a:cxn ang="0">
                  <a:pos x="104" y="9"/>
                </a:cxn>
                <a:cxn ang="0">
                  <a:pos x="104" y="8"/>
                </a:cxn>
                <a:cxn ang="0">
                  <a:pos x="103" y="6"/>
                </a:cxn>
                <a:cxn ang="0">
                  <a:pos x="102" y="5"/>
                </a:cxn>
                <a:cxn ang="0">
                  <a:pos x="102" y="3"/>
                </a:cxn>
                <a:cxn ang="0">
                  <a:pos x="100" y="2"/>
                </a:cxn>
                <a:cxn ang="0">
                  <a:pos x="99" y="2"/>
                </a:cxn>
                <a:cxn ang="0">
                  <a:pos x="97" y="2"/>
                </a:cxn>
                <a:cxn ang="0">
                  <a:pos x="96" y="0"/>
                </a:cxn>
                <a:cxn ang="0">
                  <a:pos x="1" y="0"/>
                </a:cxn>
                <a:cxn ang="0">
                  <a:pos x="3" y="0"/>
                </a:cxn>
                <a:cxn ang="0">
                  <a:pos x="4" y="2"/>
                </a:cxn>
                <a:cxn ang="0">
                  <a:pos x="6" y="2"/>
                </a:cxn>
                <a:cxn ang="0">
                  <a:pos x="7" y="3"/>
                </a:cxn>
                <a:cxn ang="0">
                  <a:pos x="7" y="5"/>
                </a:cxn>
                <a:cxn ang="0">
                  <a:pos x="8" y="6"/>
                </a:cxn>
                <a:cxn ang="0">
                  <a:pos x="10" y="8"/>
                </a:cxn>
                <a:cxn ang="0">
                  <a:pos x="10" y="9"/>
                </a:cxn>
                <a:cxn ang="0">
                  <a:pos x="11" y="11"/>
                </a:cxn>
                <a:cxn ang="0">
                  <a:pos x="11" y="13"/>
                </a:cxn>
                <a:cxn ang="0">
                  <a:pos x="11" y="15"/>
                </a:cxn>
                <a:cxn ang="0">
                  <a:pos x="11" y="18"/>
                </a:cxn>
                <a:cxn ang="0">
                  <a:pos x="11" y="19"/>
                </a:cxn>
                <a:cxn ang="0">
                  <a:pos x="11" y="22"/>
                </a:cxn>
                <a:cxn ang="0">
                  <a:pos x="10" y="24"/>
                </a:cxn>
                <a:cxn ang="0">
                  <a:pos x="10" y="25"/>
                </a:cxn>
                <a:cxn ang="0">
                  <a:pos x="8" y="28"/>
                </a:cxn>
                <a:cxn ang="0">
                  <a:pos x="8" y="29"/>
                </a:cxn>
                <a:cxn ang="0">
                  <a:pos x="7" y="31"/>
                </a:cxn>
                <a:cxn ang="0">
                  <a:pos x="6" y="31"/>
                </a:cxn>
                <a:cxn ang="0">
                  <a:pos x="4" y="32"/>
                </a:cxn>
                <a:cxn ang="0">
                  <a:pos x="3" y="32"/>
                </a:cxn>
                <a:cxn ang="0">
                  <a:pos x="1" y="34"/>
                </a:cxn>
                <a:cxn ang="0">
                  <a:pos x="0" y="34"/>
                </a:cxn>
              </a:cxnLst>
              <a:rect l="0" t="0" r="r" b="b"/>
              <a:pathLst>
                <a:path w="106" h="34">
                  <a:moveTo>
                    <a:pt x="96" y="34"/>
                  </a:moveTo>
                  <a:lnTo>
                    <a:pt x="96" y="34"/>
                  </a:lnTo>
                  <a:lnTo>
                    <a:pt x="97" y="34"/>
                  </a:lnTo>
                  <a:lnTo>
                    <a:pt x="97" y="34"/>
                  </a:lnTo>
                  <a:lnTo>
                    <a:pt x="99" y="34"/>
                  </a:lnTo>
                  <a:lnTo>
                    <a:pt x="99" y="32"/>
                  </a:lnTo>
                  <a:lnTo>
                    <a:pt x="100" y="32"/>
                  </a:lnTo>
                  <a:lnTo>
                    <a:pt x="100" y="32"/>
                  </a:lnTo>
                  <a:lnTo>
                    <a:pt x="100" y="32"/>
                  </a:lnTo>
                  <a:lnTo>
                    <a:pt x="102" y="31"/>
                  </a:lnTo>
                  <a:lnTo>
                    <a:pt x="102" y="31"/>
                  </a:lnTo>
                  <a:lnTo>
                    <a:pt x="103" y="29"/>
                  </a:lnTo>
                  <a:lnTo>
                    <a:pt x="103" y="29"/>
                  </a:lnTo>
                  <a:lnTo>
                    <a:pt x="103" y="28"/>
                  </a:lnTo>
                  <a:lnTo>
                    <a:pt x="104" y="28"/>
                  </a:lnTo>
                  <a:lnTo>
                    <a:pt x="104" y="26"/>
                  </a:lnTo>
                  <a:lnTo>
                    <a:pt x="104" y="26"/>
                  </a:lnTo>
                  <a:lnTo>
                    <a:pt x="106" y="25"/>
                  </a:lnTo>
                  <a:lnTo>
                    <a:pt x="106" y="24"/>
                  </a:lnTo>
                  <a:lnTo>
                    <a:pt x="106" y="24"/>
                  </a:lnTo>
                  <a:lnTo>
                    <a:pt x="106" y="22"/>
                  </a:lnTo>
                  <a:lnTo>
                    <a:pt x="106" y="21"/>
                  </a:lnTo>
                  <a:lnTo>
                    <a:pt x="106" y="21"/>
                  </a:lnTo>
                  <a:lnTo>
                    <a:pt x="106" y="19"/>
                  </a:lnTo>
                  <a:lnTo>
                    <a:pt x="106" y="18"/>
                  </a:lnTo>
                  <a:lnTo>
                    <a:pt x="106" y="16"/>
                  </a:lnTo>
                  <a:lnTo>
                    <a:pt x="106" y="16"/>
                  </a:lnTo>
                  <a:lnTo>
                    <a:pt x="106" y="15"/>
                  </a:lnTo>
                  <a:lnTo>
                    <a:pt x="106" y="13"/>
                  </a:lnTo>
                  <a:lnTo>
                    <a:pt x="106" y="13"/>
                  </a:lnTo>
                  <a:lnTo>
                    <a:pt x="106" y="12"/>
                  </a:lnTo>
                  <a:lnTo>
                    <a:pt x="106" y="11"/>
                  </a:lnTo>
                  <a:lnTo>
                    <a:pt x="106" y="11"/>
                  </a:lnTo>
                  <a:lnTo>
                    <a:pt x="104" y="9"/>
                  </a:lnTo>
                  <a:lnTo>
                    <a:pt x="104" y="8"/>
                  </a:lnTo>
                  <a:lnTo>
                    <a:pt x="104" y="8"/>
                  </a:lnTo>
                  <a:lnTo>
                    <a:pt x="103" y="6"/>
                  </a:lnTo>
                  <a:lnTo>
                    <a:pt x="103" y="6"/>
                  </a:lnTo>
                  <a:lnTo>
                    <a:pt x="103" y="5"/>
                  </a:lnTo>
                  <a:lnTo>
                    <a:pt x="102" y="5"/>
                  </a:lnTo>
                  <a:lnTo>
                    <a:pt x="102" y="3"/>
                  </a:lnTo>
                  <a:lnTo>
                    <a:pt x="102" y="3"/>
                  </a:lnTo>
                  <a:lnTo>
                    <a:pt x="100" y="3"/>
                  </a:lnTo>
                  <a:lnTo>
                    <a:pt x="100" y="2"/>
                  </a:lnTo>
                  <a:lnTo>
                    <a:pt x="99" y="2"/>
                  </a:lnTo>
                  <a:lnTo>
                    <a:pt x="99" y="2"/>
                  </a:lnTo>
                  <a:lnTo>
                    <a:pt x="97" y="2"/>
                  </a:lnTo>
                  <a:lnTo>
                    <a:pt x="97" y="2"/>
                  </a:lnTo>
                  <a:lnTo>
                    <a:pt x="96" y="2"/>
                  </a:lnTo>
                  <a:lnTo>
                    <a:pt x="96" y="0"/>
                  </a:lnTo>
                  <a:lnTo>
                    <a:pt x="0" y="0"/>
                  </a:lnTo>
                  <a:lnTo>
                    <a:pt x="1" y="0"/>
                  </a:lnTo>
                  <a:lnTo>
                    <a:pt x="1" y="0"/>
                  </a:lnTo>
                  <a:lnTo>
                    <a:pt x="3" y="0"/>
                  </a:lnTo>
                  <a:lnTo>
                    <a:pt x="3" y="0"/>
                  </a:lnTo>
                  <a:lnTo>
                    <a:pt x="4" y="2"/>
                  </a:lnTo>
                  <a:lnTo>
                    <a:pt x="4" y="2"/>
                  </a:lnTo>
                  <a:lnTo>
                    <a:pt x="6" y="2"/>
                  </a:lnTo>
                  <a:lnTo>
                    <a:pt x="6" y="2"/>
                  </a:lnTo>
                  <a:lnTo>
                    <a:pt x="7" y="3"/>
                  </a:lnTo>
                  <a:lnTo>
                    <a:pt x="7" y="3"/>
                  </a:lnTo>
                  <a:lnTo>
                    <a:pt x="7" y="5"/>
                  </a:lnTo>
                  <a:lnTo>
                    <a:pt x="8" y="5"/>
                  </a:lnTo>
                  <a:lnTo>
                    <a:pt x="8" y="6"/>
                  </a:lnTo>
                  <a:lnTo>
                    <a:pt x="10" y="6"/>
                  </a:lnTo>
                  <a:lnTo>
                    <a:pt x="10" y="8"/>
                  </a:lnTo>
                  <a:lnTo>
                    <a:pt x="10" y="9"/>
                  </a:lnTo>
                  <a:lnTo>
                    <a:pt x="10" y="9"/>
                  </a:lnTo>
                  <a:lnTo>
                    <a:pt x="11" y="11"/>
                  </a:lnTo>
                  <a:lnTo>
                    <a:pt x="11" y="11"/>
                  </a:lnTo>
                  <a:lnTo>
                    <a:pt x="11" y="12"/>
                  </a:lnTo>
                  <a:lnTo>
                    <a:pt x="11" y="13"/>
                  </a:lnTo>
                  <a:lnTo>
                    <a:pt x="11" y="15"/>
                  </a:lnTo>
                  <a:lnTo>
                    <a:pt x="11" y="15"/>
                  </a:lnTo>
                  <a:lnTo>
                    <a:pt x="11" y="16"/>
                  </a:lnTo>
                  <a:lnTo>
                    <a:pt x="11" y="18"/>
                  </a:lnTo>
                  <a:lnTo>
                    <a:pt x="11" y="19"/>
                  </a:lnTo>
                  <a:lnTo>
                    <a:pt x="11" y="19"/>
                  </a:lnTo>
                  <a:lnTo>
                    <a:pt x="11" y="21"/>
                  </a:lnTo>
                  <a:lnTo>
                    <a:pt x="11" y="22"/>
                  </a:lnTo>
                  <a:lnTo>
                    <a:pt x="11" y="22"/>
                  </a:lnTo>
                  <a:lnTo>
                    <a:pt x="10" y="24"/>
                  </a:lnTo>
                  <a:lnTo>
                    <a:pt x="10" y="25"/>
                  </a:lnTo>
                  <a:lnTo>
                    <a:pt x="10" y="25"/>
                  </a:lnTo>
                  <a:lnTo>
                    <a:pt x="10" y="26"/>
                  </a:lnTo>
                  <a:lnTo>
                    <a:pt x="8" y="28"/>
                  </a:lnTo>
                  <a:lnTo>
                    <a:pt x="8" y="28"/>
                  </a:lnTo>
                  <a:lnTo>
                    <a:pt x="8" y="29"/>
                  </a:lnTo>
                  <a:lnTo>
                    <a:pt x="7" y="29"/>
                  </a:lnTo>
                  <a:lnTo>
                    <a:pt x="7" y="31"/>
                  </a:lnTo>
                  <a:lnTo>
                    <a:pt x="7" y="31"/>
                  </a:lnTo>
                  <a:lnTo>
                    <a:pt x="6" y="31"/>
                  </a:lnTo>
                  <a:lnTo>
                    <a:pt x="6" y="32"/>
                  </a:lnTo>
                  <a:lnTo>
                    <a:pt x="4" y="32"/>
                  </a:lnTo>
                  <a:lnTo>
                    <a:pt x="4" y="32"/>
                  </a:lnTo>
                  <a:lnTo>
                    <a:pt x="3" y="32"/>
                  </a:lnTo>
                  <a:lnTo>
                    <a:pt x="3" y="34"/>
                  </a:lnTo>
                  <a:lnTo>
                    <a:pt x="1" y="34"/>
                  </a:lnTo>
                  <a:lnTo>
                    <a:pt x="1" y="34"/>
                  </a:lnTo>
                  <a:lnTo>
                    <a:pt x="0" y="34"/>
                  </a:lnTo>
                  <a:lnTo>
                    <a:pt x="96" y="3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Oval 541">
              <a:extLst>
                <a:ext uri="{FF2B5EF4-FFF2-40B4-BE49-F238E27FC236}">
                  <a16:creationId xmlns:a16="http://schemas.microsoft.com/office/drawing/2014/main" id="{2D7005D1-3DFE-A49D-2442-6638BE1D948C}"/>
                </a:ext>
              </a:extLst>
            </p:cNvPr>
            <p:cNvSpPr>
              <a:spLocks noChangeArrowheads="1"/>
            </p:cNvSpPr>
            <p:nvPr/>
          </p:nvSpPr>
          <p:spPr bwMode="auto">
            <a:xfrm>
              <a:off x="2551113" y="4129088"/>
              <a:ext cx="293688" cy="292100"/>
            </a:xfrm>
            <a:prstGeom prst="ellipse">
              <a:avLst/>
            </a:prstGeom>
            <a:solidFill>
              <a:srgbClr val="008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542">
              <a:extLst>
                <a:ext uri="{FF2B5EF4-FFF2-40B4-BE49-F238E27FC236}">
                  <a16:creationId xmlns:a16="http://schemas.microsoft.com/office/drawing/2014/main" id="{B376AD88-F11A-878F-DFED-E518288C4CD8}"/>
                </a:ext>
              </a:extLst>
            </p:cNvPr>
            <p:cNvSpPr>
              <a:spLocks/>
            </p:cNvSpPr>
            <p:nvPr/>
          </p:nvSpPr>
          <p:spPr bwMode="auto">
            <a:xfrm>
              <a:off x="2511425" y="3838575"/>
              <a:ext cx="165100" cy="328613"/>
            </a:xfrm>
            <a:custGeom>
              <a:avLst/>
              <a:gdLst/>
              <a:ahLst/>
              <a:cxnLst>
                <a:cxn ang="0">
                  <a:pos x="73" y="204"/>
                </a:cxn>
                <a:cxn ang="0">
                  <a:pos x="75" y="206"/>
                </a:cxn>
                <a:cxn ang="0">
                  <a:pos x="75" y="206"/>
                </a:cxn>
                <a:cxn ang="0">
                  <a:pos x="76" y="207"/>
                </a:cxn>
                <a:cxn ang="0">
                  <a:pos x="78" y="207"/>
                </a:cxn>
                <a:cxn ang="0">
                  <a:pos x="79" y="207"/>
                </a:cxn>
                <a:cxn ang="0">
                  <a:pos x="80" y="207"/>
                </a:cxn>
                <a:cxn ang="0">
                  <a:pos x="82" y="207"/>
                </a:cxn>
                <a:cxn ang="0">
                  <a:pos x="83" y="207"/>
                </a:cxn>
                <a:cxn ang="0">
                  <a:pos x="86" y="207"/>
                </a:cxn>
                <a:cxn ang="0">
                  <a:pos x="88" y="206"/>
                </a:cxn>
                <a:cxn ang="0">
                  <a:pos x="89" y="206"/>
                </a:cxn>
                <a:cxn ang="0">
                  <a:pos x="92" y="204"/>
                </a:cxn>
                <a:cxn ang="0">
                  <a:pos x="94" y="204"/>
                </a:cxn>
                <a:cxn ang="0">
                  <a:pos x="95" y="203"/>
                </a:cxn>
                <a:cxn ang="0">
                  <a:pos x="96" y="203"/>
                </a:cxn>
                <a:cxn ang="0">
                  <a:pos x="99" y="202"/>
                </a:cxn>
                <a:cxn ang="0">
                  <a:pos x="101" y="200"/>
                </a:cxn>
                <a:cxn ang="0">
                  <a:pos x="101" y="199"/>
                </a:cxn>
                <a:cxn ang="0">
                  <a:pos x="102" y="199"/>
                </a:cxn>
                <a:cxn ang="0">
                  <a:pos x="104" y="197"/>
                </a:cxn>
                <a:cxn ang="0">
                  <a:pos x="104" y="196"/>
                </a:cxn>
                <a:cxn ang="0">
                  <a:pos x="104" y="194"/>
                </a:cxn>
                <a:cxn ang="0">
                  <a:pos x="104" y="194"/>
                </a:cxn>
                <a:cxn ang="0">
                  <a:pos x="104" y="193"/>
                </a:cxn>
                <a:cxn ang="0">
                  <a:pos x="31" y="0"/>
                </a:cxn>
                <a:cxn ang="0">
                  <a:pos x="31" y="1"/>
                </a:cxn>
                <a:cxn ang="0">
                  <a:pos x="31" y="1"/>
                </a:cxn>
                <a:cxn ang="0">
                  <a:pos x="31" y="3"/>
                </a:cxn>
                <a:cxn ang="0">
                  <a:pos x="30" y="4"/>
                </a:cxn>
                <a:cxn ang="0">
                  <a:pos x="30" y="4"/>
                </a:cxn>
                <a:cxn ang="0">
                  <a:pos x="28" y="6"/>
                </a:cxn>
                <a:cxn ang="0">
                  <a:pos x="27" y="7"/>
                </a:cxn>
                <a:cxn ang="0">
                  <a:pos x="25" y="9"/>
                </a:cxn>
                <a:cxn ang="0">
                  <a:pos x="24" y="9"/>
                </a:cxn>
                <a:cxn ang="0">
                  <a:pos x="22" y="10"/>
                </a:cxn>
                <a:cxn ang="0">
                  <a:pos x="19" y="11"/>
                </a:cxn>
                <a:cxn ang="0">
                  <a:pos x="18" y="11"/>
                </a:cxn>
                <a:cxn ang="0">
                  <a:pos x="15" y="13"/>
                </a:cxn>
                <a:cxn ang="0">
                  <a:pos x="14" y="13"/>
                </a:cxn>
                <a:cxn ang="0">
                  <a:pos x="12" y="13"/>
                </a:cxn>
                <a:cxn ang="0">
                  <a:pos x="9" y="13"/>
                </a:cxn>
                <a:cxn ang="0">
                  <a:pos x="8" y="14"/>
                </a:cxn>
                <a:cxn ang="0">
                  <a:pos x="6" y="14"/>
                </a:cxn>
                <a:cxn ang="0">
                  <a:pos x="5" y="14"/>
                </a:cxn>
                <a:cxn ang="0">
                  <a:pos x="3" y="13"/>
                </a:cxn>
                <a:cxn ang="0">
                  <a:pos x="2" y="13"/>
                </a:cxn>
                <a:cxn ang="0">
                  <a:pos x="2" y="13"/>
                </a:cxn>
                <a:cxn ang="0">
                  <a:pos x="0" y="11"/>
                </a:cxn>
                <a:cxn ang="0">
                  <a:pos x="0" y="11"/>
                </a:cxn>
              </a:cxnLst>
              <a:rect l="0" t="0" r="r" b="b"/>
              <a:pathLst>
                <a:path w="104" h="207">
                  <a:moveTo>
                    <a:pt x="73" y="204"/>
                  </a:moveTo>
                  <a:lnTo>
                    <a:pt x="73" y="204"/>
                  </a:lnTo>
                  <a:lnTo>
                    <a:pt x="73" y="206"/>
                  </a:lnTo>
                  <a:lnTo>
                    <a:pt x="75" y="206"/>
                  </a:lnTo>
                  <a:lnTo>
                    <a:pt x="75" y="206"/>
                  </a:lnTo>
                  <a:lnTo>
                    <a:pt x="75" y="206"/>
                  </a:lnTo>
                  <a:lnTo>
                    <a:pt x="75" y="206"/>
                  </a:lnTo>
                  <a:lnTo>
                    <a:pt x="76" y="207"/>
                  </a:lnTo>
                  <a:lnTo>
                    <a:pt x="76" y="207"/>
                  </a:lnTo>
                  <a:lnTo>
                    <a:pt x="78" y="207"/>
                  </a:lnTo>
                  <a:lnTo>
                    <a:pt x="78" y="207"/>
                  </a:lnTo>
                  <a:lnTo>
                    <a:pt x="79" y="207"/>
                  </a:lnTo>
                  <a:lnTo>
                    <a:pt x="79" y="207"/>
                  </a:lnTo>
                  <a:lnTo>
                    <a:pt x="80" y="207"/>
                  </a:lnTo>
                  <a:lnTo>
                    <a:pt x="80" y="207"/>
                  </a:lnTo>
                  <a:lnTo>
                    <a:pt x="82" y="207"/>
                  </a:lnTo>
                  <a:lnTo>
                    <a:pt x="83" y="207"/>
                  </a:lnTo>
                  <a:lnTo>
                    <a:pt x="83" y="207"/>
                  </a:lnTo>
                  <a:lnTo>
                    <a:pt x="85" y="207"/>
                  </a:lnTo>
                  <a:lnTo>
                    <a:pt x="86" y="207"/>
                  </a:lnTo>
                  <a:lnTo>
                    <a:pt x="86" y="207"/>
                  </a:lnTo>
                  <a:lnTo>
                    <a:pt x="88" y="206"/>
                  </a:lnTo>
                  <a:lnTo>
                    <a:pt x="89" y="206"/>
                  </a:lnTo>
                  <a:lnTo>
                    <a:pt x="89" y="206"/>
                  </a:lnTo>
                  <a:lnTo>
                    <a:pt x="91" y="206"/>
                  </a:lnTo>
                  <a:lnTo>
                    <a:pt x="92" y="204"/>
                  </a:lnTo>
                  <a:lnTo>
                    <a:pt x="92" y="204"/>
                  </a:lnTo>
                  <a:lnTo>
                    <a:pt x="94" y="204"/>
                  </a:lnTo>
                  <a:lnTo>
                    <a:pt x="95" y="204"/>
                  </a:lnTo>
                  <a:lnTo>
                    <a:pt x="95" y="203"/>
                  </a:lnTo>
                  <a:lnTo>
                    <a:pt x="96" y="203"/>
                  </a:lnTo>
                  <a:lnTo>
                    <a:pt x="96" y="203"/>
                  </a:lnTo>
                  <a:lnTo>
                    <a:pt x="98" y="202"/>
                  </a:lnTo>
                  <a:lnTo>
                    <a:pt x="99" y="202"/>
                  </a:lnTo>
                  <a:lnTo>
                    <a:pt x="99" y="200"/>
                  </a:lnTo>
                  <a:lnTo>
                    <a:pt x="101" y="200"/>
                  </a:lnTo>
                  <a:lnTo>
                    <a:pt x="101" y="200"/>
                  </a:lnTo>
                  <a:lnTo>
                    <a:pt x="101" y="199"/>
                  </a:lnTo>
                  <a:lnTo>
                    <a:pt x="102" y="199"/>
                  </a:lnTo>
                  <a:lnTo>
                    <a:pt x="102" y="199"/>
                  </a:lnTo>
                  <a:lnTo>
                    <a:pt x="102" y="197"/>
                  </a:lnTo>
                  <a:lnTo>
                    <a:pt x="104" y="197"/>
                  </a:lnTo>
                  <a:lnTo>
                    <a:pt x="104" y="196"/>
                  </a:lnTo>
                  <a:lnTo>
                    <a:pt x="104" y="196"/>
                  </a:lnTo>
                  <a:lnTo>
                    <a:pt x="104" y="196"/>
                  </a:lnTo>
                  <a:lnTo>
                    <a:pt x="104" y="194"/>
                  </a:lnTo>
                  <a:lnTo>
                    <a:pt x="104" y="194"/>
                  </a:lnTo>
                  <a:lnTo>
                    <a:pt x="104" y="194"/>
                  </a:lnTo>
                  <a:lnTo>
                    <a:pt x="104" y="193"/>
                  </a:lnTo>
                  <a:lnTo>
                    <a:pt x="104" y="193"/>
                  </a:lnTo>
                  <a:lnTo>
                    <a:pt x="31" y="0"/>
                  </a:lnTo>
                  <a:lnTo>
                    <a:pt x="31" y="0"/>
                  </a:lnTo>
                  <a:lnTo>
                    <a:pt x="31" y="0"/>
                  </a:lnTo>
                  <a:lnTo>
                    <a:pt x="31" y="1"/>
                  </a:lnTo>
                  <a:lnTo>
                    <a:pt x="31" y="1"/>
                  </a:lnTo>
                  <a:lnTo>
                    <a:pt x="31" y="1"/>
                  </a:lnTo>
                  <a:lnTo>
                    <a:pt x="31" y="3"/>
                  </a:lnTo>
                  <a:lnTo>
                    <a:pt x="31" y="3"/>
                  </a:lnTo>
                  <a:lnTo>
                    <a:pt x="31" y="3"/>
                  </a:lnTo>
                  <a:lnTo>
                    <a:pt x="30" y="4"/>
                  </a:lnTo>
                  <a:lnTo>
                    <a:pt x="30" y="4"/>
                  </a:lnTo>
                  <a:lnTo>
                    <a:pt x="30" y="4"/>
                  </a:lnTo>
                  <a:lnTo>
                    <a:pt x="28" y="6"/>
                  </a:lnTo>
                  <a:lnTo>
                    <a:pt x="28" y="6"/>
                  </a:lnTo>
                  <a:lnTo>
                    <a:pt x="28" y="7"/>
                  </a:lnTo>
                  <a:lnTo>
                    <a:pt x="27" y="7"/>
                  </a:lnTo>
                  <a:lnTo>
                    <a:pt x="27" y="7"/>
                  </a:lnTo>
                  <a:lnTo>
                    <a:pt x="25" y="9"/>
                  </a:lnTo>
                  <a:lnTo>
                    <a:pt x="24" y="9"/>
                  </a:lnTo>
                  <a:lnTo>
                    <a:pt x="24" y="9"/>
                  </a:lnTo>
                  <a:lnTo>
                    <a:pt x="22" y="10"/>
                  </a:lnTo>
                  <a:lnTo>
                    <a:pt x="22" y="10"/>
                  </a:lnTo>
                  <a:lnTo>
                    <a:pt x="21" y="10"/>
                  </a:lnTo>
                  <a:lnTo>
                    <a:pt x="19" y="11"/>
                  </a:lnTo>
                  <a:lnTo>
                    <a:pt x="19" y="11"/>
                  </a:lnTo>
                  <a:lnTo>
                    <a:pt x="18" y="11"/>
                  </a:lnTo>
                  <a:lnTo>
                    <a:pt x="16" y="11"/>
                  </a:lnTo>
                  <a:lnTo>
                    <a:pt x="15" y="13"/>
                  </a:lnTo>
                  <a:lnTo>
                    <a:pt x="15" y="13"/>
                  </a:lnTo>
                  <a:lnTo>
                    <a:pt x="14" y="13"/>
                  </a:lnTo>
                  <a:lnTo>
                    <a:pt x="12" y="13"/>
                  </a:lnTo>
                  <a:lnTo>
                    <a:pt x="12" y="13"/>
                  </a:lnTo>
                  <a:lnTo>
                    <a:pt x="11" y="13"/>
                  </a:lnTo>
                  <a:lnTo>
                    <a:pt x="9" y="13"/>
                  </a:lnTo>
                  <a:lnTo>
                    <a:pt x="9" y="14"/>
                  </a:lnTo>
                  <a:lnTo>
                    <a:pt x="8" y="14"/>
                  </a:lnTo>
                  <a:lnTo>
                    <a:pt x="8" y="14"/>
                  </a:lnTo>
                  <a:lnTo>
                    <a:pt x="6" y="14"/>
                  </a:lnTo>
                  <a:lnTo>
                    <a:pt x="5" y="14"/>
                  </a:lnTo>
                  <a:lnTo>
                    <a:pt x="5" y="14"/>
                  </a:lnTo>
                  <a:lnTo>
                    <a:pt x="5" y="13"/>
                  </a:lnTo>
                  <a:lnTo>
                    <a:pt x="3" y="13"/>
                  </a:lnTo>
                  <a:lnTo>
                    <a:pt x="3" y="13"/>
                  </a:lnTo>
                  <a:lnTo>
                    <a:pt x="2" y="13"/>
                  </a:lnTo>
                  <a:lnTo>
                    <a:pt x="2" y="13"/>
                  </a:lnTo>
                  <a:lnTo>
                    <a:pt x="2" y="13"/>
                  </a:lnTo>
                  <a:lnTo>
                    <a:pt x="0" y="11"/>
                  </a:lnTo>
                  <a:lnTo>
                    <a:pt x="0" y="11"/>
                  </a:lnTo>
                  <a:lnTo>
                    <a:pt x="0" y="11"/>
                  </a:lnTo>
                  <a:lnTo>
                    <a:pt x="0" y="11"/>
                  </a:lnTo>
                  <a:lnTo>
                    <a:pt x="73" y="20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543">
              <a:extLst>
                <a:ext uri="{FF2B5EF4-FFF2-40B4-BE49-F238E27FC236}">
                  <a16:creationId xmlns:a16="http://schemas.microsoft.com/office/drawing/2014/main" id="{5BFA6A59-2C6C-6FAF-1DC1-3F81F65D806C}"/>
                </a:ext>
              </a:extLst>
            </p:cNvPr>
            <p:cNvSpPr>
              <a:spLocks/>
            </p:cNvSpPr>
            <p:nvPr/>
          </p:nvSpPr>
          <p:spPr bwMode="auto">
            <a:xfrm>
              <a:off x="2779713" y="4267200"/>
              <a:ext cx="273050" cy="93663"/>
            </a:xfrm>
            <a:custGeom>
              <a:avLst/>
              <a:gdLst/>
              <a:ahLst/>
              <a:cxnLst>
                <a:cxn ang="0">
                  <a:pos x="15" y="0"/>
                </a:cxn>
                <a:cxn ang="0">
                  <a:pos x="13" y="0"/>
                </a:cxn>
                <a:cxn ang="0">
                  <a:pos x="12" y="0"/>
                </a:cxn>
                <a:cxn ang="0">
                  <a:pos x="10" y="1"/>
                </a:cxn>
                <a:cxn ang="0">
                  <a:pos x="9" y="1"/>
                </a:cxn>
                <a:cxn ang="0">
                  <a:pos x="7" y="3"/>
                </a:cxn>
                <a:cxn ang="0">
                  <a:pos x="6" y="4"/>
                </a:cxn>
                <a:cxn ang="0">
                  <a:pos x="5" y="6"/>
                </a:cxn>
                <a:cxn ang="0">
                  <a:pos x="3" y="7"/>
                </a:cxn>
                <a:cxn ang="0">
                  <a:pos x="3" y="8"/>
                </a:cxn>
                <a:cxn ang="0">
                  <a:pos x="2" y="11"/>
                </a:cxn>
                <a:cxn ang="0">
                  <a:pos x="2" y="13"/>
                </a:cxn>
                <a:cxn ang="0">
                  <a:pos x="2" y="16"/>
                </a:cxn>
                <a:cxn ang="0">
                  <a:pos x="2" y="17"/>
                </a:cxn>
                <a:cxn ang="0">
                  <a:pos x="2" y="19"/>
                </a:cxn>
                <a:cxn ang="0">
                  <a:pos x="2" y="22"/>
                </a:cxn>
                <a:cxn ang="0">
                  <a:pos x="2" y="23"/>
                </a:cxn>
                <a:cxn ang="0">
                  <a:pos x="2" y="24"/>
                </a:cxn>
                <a:cxn ang="0">
                  <a:pos x="3" y="27"/>
                </a:cxn>
                <a:cxn ang="0">
                  <a:pos x="3" y="29"/>
                </a:cxn>
                <a:cxn ang="0">
                  <a:pos x="5" y="30"/>
                </a:cxn>
                <a:cxn ang="0">
                  <a:pos x="6" y="30"/>
                </a:cxn>
                <a:cxn ang="0">
                  <a:pos x="7" y="32"/>
                </a:cxn>
                <a:cxn ang="0">
                  <a:pos x="9" y="32"/>
                </a:cxn>
                <a:cxn ang="0">
                  <a:pos x="10" y="33"/>
                </a:cxn>
                <a:cxn ang="0">
                  <a:pos x="165" y="59"/>
                </a:cxn>
                <a:cxn ang="0">
                  <a:pos x="163" y="58"/>
                </a:cxn>
                <a:cxn ang="0">
                  <a:pos x="162" y="58"/>
                </a:cxn>
                <a:cxn ang="0">
                  <a:pos x="162" y="56"/>
                </a:cxn>
                <a:cxn ang="0">
                  <a:pos x="160" y="55"/>
                </a:cxn>
                <a:cxn ang="0">
                  <a:pos x="159" y="53"/>
                </a:cxn>
                <a:cxn ang="0">
                  <a:pos x="159" y="52"/>
                </a:cxn>
                <a:cxn ang="0">
                  <a:pos x="157" y="51"/>
                </a:cxn>
                <a:cxn ang="0">
                  <a:pos x="157" y="48"/>
                </a:cxn>
                <a:cxn ang="0">
                  <a:pos x="157" y="46"/>
                </a:cxn>
                <a:cxn ang="0">
                  <a:pos x="157" y="45"/>
                </a:cxn>
                <a:cxn ang="0">
                  <a:pos x="157" y="42"/>
                </a:cxn>
                <a:cxn ang="0">
                  <a:pos x="157" y="40"/>
                </a:cxn>
                <a:cxn ang="0">
                  <a:pos x="157" y="37"/>
                </a:cxn>
                <a:cxn ang="0">
                  <a:pos x="159" y="36"/>
                </a:cxn>
                <a:cxn ang="0">
                  <a:pos x="159" y="35"/>
                </a:cxn>
                <a:cxn ang="0">
                  <a:pos x="160" y="32"/>
                </a:cxn>
                <a:cxn ang="0">
                  <a:pos x="162" y="30"/>
                </a:cxn>
                <a:cxn ang="0">
                  <a:pos x="163" y="29"/>
                </a:cxn>
                <a:cxn ang="0">
                  <a:pos x="165" y="27"/>
                </a:cxn>
                <a:cxn ang="0">
                  <a:pos x="165" y="27"/>
                </a:cxn>
                <a:cxn ang="0">
                  <a:pos x="167" y="26"/>
                </a:cxn>
                <a:cxn ang="0">
                  <a:pos x="169" y="26"/>
                </a:cxn>
                <a:cxn ang="0">
                  <a:pos x="170" y="26"/>
                </a:cxn>
                <a:cxn ang="0">
                  <a:pos x="172" y="26"/>
                </a:cxn>
              </a:cxnLst>
              <a:rect l="0" t="0" r="r" b="b"/>
              <a:pathLst>
                <a:path w="172" h="59">
                  <a:moveTo>
                    <a:pt x="15" y="0"/>
                  </a:moveTo>
                  <a:lnTo>
                    <a:pt x="15" y="0"/>
                  </a:lnTo>
                  <a:lnTo>
                    <a:pt x="13" y="0"/>
                  </a:lnTo>
                  <a:lnTo>
                    <a:pt x="13" y="0"/>
                  </a:lnTo>
                  <a:lnTo>
                    <a:pt x="12" y="0"/>
                  </a:lnTo>
                  <a:lnTo>
                    <a:pt x="12" y="0"/>
                  </a:lnTo>
                  <a:lnTo>
                    <a:pt x="10" y="1"/>
                  </a:lnTo>
                  <a:lnTo>
                    <a:pt x="10" y="1"/>
                  </a:lnTo>
                  <a:lnTo>
                    <a:pt x="9" y="1"/>
                  </a:lnTo>
                  <a:lnTo>
                    <a:pt x="9" y="1"/>
                  </a:lnTo>
                  <a:lnTo>
                    <a:pt x="7" y="3"/>
                  </a:lnTo>
                  <a:lnTo>
                    <a:pt x="7" y="3"/>
                  </a:lnTo>
                  <a:lnTo>
                    <a:pt x="6" y="4"/>
                  </a:lnTo>
                  <a:lnTo>
                    <a:pt x="6" y="4"/>
                  </a:lnTo>
                  <a:lnTo>
                    <a:pt x="6" y="6"/>
                  </a:lnTo>
                  <a:lnTo>
                    <a:pt x="5" y="6"/>
                  </a:lnTo>
                  <a:lnTo>
                    <a:pt x="5" y="7"/>
                  </a:lnTo>
                  <a:lnTo>
                    <a:pt x="3" y="7"/>
                  </a:lnTo>
                  <a:lnTo>
                    <a:pt x="3" y="8"/>
                  </a:lnTo>
                  <a:lnTo>
                    <a:pt x="3" y="8"/>
                  </a:lnTo>
                  <a:lnTo>
                    <a:pt x="3" y="10"/>
                  </a:lnTo>
                  <a:lnTo>
                    <a:pt x="2" y="11"/>
                  </a:lnTo>
                  <a:lnTo>
                    <a:pt x="2" y="11"/>
                  </a:lnTo>
                  <a:lnTo>
                    <a:pt x="2" y="13"/>
                  </a:lnTo>
                  <a:lnTo>
                    <a:pt x="2" y="14"/>
                  </a:lnTo>
                  <a:lnTo>
                    <a:pt x="2" y="16"/>
                  </a:lnTo>
                  <a:lnTo>
                    <a:pt x="2" y="16"/>
                  </a:lnTo>
                  <a:lnTo>
                    <a:pt x="2" y="17"/>
                  </a:lnTo>
                  <a:lnTo>
                    <a:pt x="0" y="19"/>
                  </a:lnTo>
                  <a:lnTo>
                    <a:pt x="2" y="19"/>
                  </a:lnTo>
                  <a:lnTo>
                    <a:pt x="2" y="20"/>
                  </a:lnTo>
                  <a:lnTo>
                    <a:pt x="2" y="22"/>
                  </a:lnTo>
                  <a:lnTo>
                    <a:pt x="2" y="23"/>
                  </a:lnTo>
                  <a:lnTo>
                    <a:pt x="2" y="23"/>
                  </a:lnTo>
                  <a:lnTo>
                    <a:pt x="2" y="24"/>
                  </a:lnTo>
                  <a:lnTo>
                    <a:pt x="2" y="24"/>
                  </a:lnTo>
                  <a:lnTo>
                    <a:pt x="3" y="26"/>
                  </a:lnTo>
                  <a:lnTo>
                    <a:pt x="3" y="27"/>
                  </a:lnTo>
                  <a:lnTo>
                    <a:pt x="3" y="27"/>
                  </a:lnTo>
                  <a:lnTo>
                    <a:pt x="3" y="29"/>
                  </a:lnTo>
                  <a:lnTo>
                    <a:pt x="5" y="29"/>
                  </a:lnTo>
                  <a:lnTo>
                    <a:pt x="5" y="30"/>
                  </a:lnTo>
                  <a:lnTo>
                    <a:pt x="5" y="30"/>
                  </a:lnTo>
                  <a:lnTo>
                    <a:pt x="6" y="30"/>
                  </a:lnTo>
                  <a:lnTo>
                    <a:pt x="6" y="32"/>
                  </a:lnTo>
                  <a:lnTo>
                    <a:pt x="7" y="32"/>
                  </a:lnTo>
                  <a:lnTo>
                    <a:pt x="7" y="32"/>
                  </a:lnTo>
                  <a:lnTo>
                    <a:pt x="9" y="32"/>
                  </a:lnTo>
                  <a:lnTo>
                    <a:pt x="9" y="33"/>
                  </a:lnTo>
                  <a:lnTo>
                    <a:pt x="10" y="33"/>
                  </a:lnTo>
                  <a:lnTo>
                    <a:pt x="166" y="59"/>
                  </a:lnTo>
                  <a:lnTo>
                    <a:pt x="165" y="59"/>
                  </a:lnTo>
                  <a:lnTo>
                    <a:pt x="165" y="58"/>
                  </a:lnTo>
                  <a:lnTo>
                    <a:pt x="163" y="58"/>
                  </a:lnTo>
                  <a:lnTo>
                    <a:pt x="163" y="58"/>
                  </a:lnTo>
                  <a:lnTo>
                    <a:pt x="162" y="58"/>
                  </a:lnTo>
                  <a:lnTo>
                    <a:pt x="162" y="56"/>
                  </a:lnTo>
                  <a:lnTo>
                    <a:pt x="162" y="56"/>
                  </a:lnTo>
                  <a:lnTo>
                    <a:pt x="160" y="56"/>
                  </a:lnTo>
                  <a:lnTo>
                    <a:pt x="160" y="55"/>
                  </a:lnTo>
                  <a:lnTo>
                    <a:pt x="159" y="55"/>
                  </a:lnTo>
                  <a:lnTo>
                    <a:pt x="159" y="53"/>
                  </a:lnTo>
                  <a:lnTo>
                    <a:pt x="159" y="53"/>
                  </a:lnTo>
                  <a:lnTo>
                    <a:pt x="159" y="52"/>
                  </a:lnTo>
                  <a:lnTo>
                    <a:pt x="157" y="51"/>
                  </a:lnTo>
                  <a:lnTo>
                    <a:pt x="157" y="51"/>
                  </a:lnTo>
                  <a:lnTo>
                    <a:pt x="157" y="49"/>
                  </a:lnTo>
                  <a:lnTo>
                    <a:pt x="157" y="48"/>
                  </a:lnTo>
                  <a:lnTo>
                    <a:pt x="157" y="48"/>
                  </a:lnTo>
                  <a:lnTo>
                    <a:pt x="157" y="46"/>
                  </a:lnTo>
                  <a:lnTo>
                    <a:pt x="157" y="45"/>
                  </a:lnTo>
                  <a:lnTo>
                    <a:pt x="157" y="45"/>
                  </a:lnTo>
                  <a:lnTo>
                    <a:pt x="157" y="43"/>
                  </a:lnTo>
                  <a:lnTo>
                    <a:pt x="157" y="42"/>
                  </a:lnTo>
                  <a:lnTo>
                    <a:pt x="157" y="40"/>
                  </a:lnTo>
                  <a:lnTo>
                    <a:pt x="157" y="40"/>
                  </a:lnTo>
                  <a:lnTo>
                    <a:pt x="157" y="39"/>
                  </a:lnTo>
                  <a:lnTo>
                    <a:pt x="157" y="37"/>
                  </a:lnTo>
                  <a:lnTo>
                    <a:pt x="157" y="37"/>
                  </a:lnTo>
                  <a:lnTo>
                    <a:pt x="159" y="36"/>
                  </a:lnTo>
                  <a:lnTo>
                    <a:pt x="159" y="35"/>
                  </a:lnTo>
                  <a:lnTo>
                    <a:pt x="159" y="35"/>
                  </a:lnTo>
                  <a:lnTo>
                    <a:pt x="160" y="33"/>
                  </a:lnTo>
                  <a:lnTo>
                    <a:pt x="160" y="32"/>
                  </a:lnTo>
                  <a:lnTo>
                    <a:pt x="160" y="32"/>
                  </a:lnTo>
                  <a:lnTo>
                    <a:pt x="162" y="30"/>
                  </a:lnTo>
                  <a:lnTo>
                    <a:pt x="162" y="30"/>
                  </a:lnTo>
                  <a:lnTo>
                    <a:pt x="163" y="29"/>
                  </a:lnTo>
                  <a:lnTo>
                    <a:pt x="163" y="29"/>
                  </a:lnTo>
                  <a:lnTo>
                    <a:pt x="165" y="27"/>
                  </a:lnTo>
                  <a:lnTo>
                    <a:pt x="165" y="27"/>
                  </a:lnTo>
                  <a:lnTo>
                    <a:pt x="165" y="27"/>
                  </a:lnTo>
                  <a:lnTo>
                    <a:pt x="166" y="26"/>
                  </a:lnTo>
                  <a:lnTo>
                    <a:pt x="167" y="26"/>
                  </a:lnTo>
                  <a:lnTo>
                    <a:pt x="167" y="26"/>
                  </a:lnTo>
                  <a:lnTo>
                    <a:pt x="169" y="26"/>
                  </a:lnTo>
                  <a:lnTo>
                    <a:pt x="169" y="26"/>
                  </a:lnTo>
                  <a:lnTo>
                    <a:pt x="170" y="26"/>
                  </a:lnTo>
                  <a:lnTo>
                    <a:pt x="170" y="26"/>
                  </a:lnTo>
                  <a:lnTo>
                    <a:pt x="172" y="26"/>
                  </a:lnTo>
                  <a:lnTo>
                    <a:pt x="15"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Oval 544">
              <a:extLst>
                <a:ext uri="{FF2B5EF4-FFF2-40B4-BE49-F238E27FC236}">
                  <a16:creationId xmlns:a16="http://schemas.microsoft.com/office/drawing/2014/main" id="{5E92111F-120F-A77D-7E34-B707198489A5}"/>
                </a:ext>
              </a:extLst>
            </p:cNvPr>
            <p:cNvSpPr>
              <a:spLocks noChangeArrowheads="1"/>
            </p:cNvSpPr>
            <p:nvPr/>
          </p:nvSpPr>
          <p:spPr bwMode="auto">
            <a:xfrm>
              <a:off x="2863850" y="5614988"/>
              <a:ext cx="76200" cy="76200"/>
            </a:xfrm>
            <a:prstGeom prst="ellipse">
              <a:avLst/>
            </a:prstGeom>
            <a:solidFill>
              <a:srgbClr val="00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Oval 545">
              <a:extLst>
                <a:ext uri="{FF2B5EF4-FFF2-40B4-BE49-F238E27FC236}">
                  <a16:creationId xmlns:a16="http://schemas.microsoft.com/office/drawing/2014/main" id="{BBA5A001-9390-EAB0-4CAF-2EA3955CB649}"/>
                </a:ext>
              </a:extLst>
            </p:cNvPr>
            <p:cNvSpPr>
              <a:spLocks noChangeArrowheads="1"/>
            </p:cNvSpPr>
            <p:nvPr/>
          </p:nvSpPr>
          <p:spPr bwMode="auto">
            <a:xfrm>
              <a:off x="1747838" y="4452938"/>
              <a:ext cx="155575" cy="155575"/>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546">
              <a:extLst>
                <a:ext uri="{FF2B5EF4-FFF2-40B4-BE49-F238E27FC236}">
                  <a16:creationId xmlns:a16="http://schemas.microsoft.com/office/drawing/2014/main" id="{63BA5656-396C-FB4A-6123-0F9FA0CD7600}"/>
                </a:ext>
              </a:extLst>
            </p:cNvPr>
            <p:cNvSpPr>
              <a:spLocks/>
            </p:cNvSpPr>
            <p:nvPr/>
          </p:nvSpPr>
          <p:spPr bwMode="auto">
            <a:xfrm>
              <a:off x="1852613" y="4514850"/>
              <a:ext cx="252413" cy="100013"/>
            </a:xfrm>
            <a:custGeom>
              <a:avLst/>
              <a:gdLst/>
              <a:ahLst/>
              <a:cxnLst>
                <a:cxn ang="0">
                  <a:pos x="16" y="0"/>
                </a:cxn>
                <a:cxn ang="0">
                  <a:pos x="14" y="0"/>
                </a:cxn>
                <a:cxn ang="0">
                  <a:pos x="13" y="0"/>
                </a:cxn>
                <a:cxn ang="0">
                  <a:pos x="11" y="2"/>
                </a:cxn>
                <a:cxn ang="0">
                  <a:pos x="10" y="2"/>
                </a:cxn>
                <a:cxn ang="0">
                  <a:pos x="7" y="3"/>
                </a:cxn>
                <a:cxn ang="0">
                  <a:pos x="5" y="5"/>
                </a:cxn>
                <a:cxn ang="0">
                  <a:pos x="5" y="6"/>
                </a:cxn>
                <a:cxn ang="0">
                  <a:pos x="4" y="8"/>
                </a:cxn>
                <a:cxn ang="0">
                  <a:pos x="2" y="9"/>
                </a:cxn>
                <a:cxn ang="0">
                  <a:pos x="1" y="11"/>
                </a:cxn>
                <a:cxn ang="0">
                  <a:pos x="1" y="14"/>
                </a:cxn>
                <a:cxn ang="0">
                  <a:pos x="1" y="15"/>
                </a:cxn>
                <a:cxn ang="0">
                  <a:pos x="1" y="18"/>
                </a:cxn>
                <a:cxn ang="0">
                  <a:pos x="0" y="19"/>
                </a:cxn>
                <a:cxn ang="0">
                  <a:pos x="1" y="21"/>
                </a:cxn>
                <a:cxn ang="0">
                  <a:pos x="1" y="24"/>
                </a:cxn>
                <a:cxn ang="0">
                  <a:pos x="1" y="25"/>
                </a:cxn>
                <a:cxn ang="0">
                  <a:pos x="2" y="27"/>
                </a:cxn>
                <a:cxn ang="0">
                  <a:pos x="2" y="28"/>
                </a:cxn>
                <a:cxn ang="0">
                  <a:pos x="4" y="30"/>
                </a:cxn>
                <a:cxn ang="0">
                  <a:pos x="5" y="31"/>
                </a:cxn>
                <a:cxn ang="0">
                  <a:pos x="7" y="32"/>
                </a:cxn>
                <a:cxn ang="0">
                  <a:pos x="8" y="32"/>
                </a:cxn>
                <a:cxn ang="0">
                  <a:pos x="10" y="34"/>
                </a:cxn>
                <a:cxn ang="0">
                  <a:pos x="152" y="63"/>
                </a:cxn>
                <a:cxn ang="0">
                  <a:pos x="151" y="61"/>
                </a:cxn>
                <a:cxn ang="0">
                  <a:pos x="149" y="61"/>
                </a:cxn>
                <a:cxn ang="0">
                  <a:pos x="148" y="60"/>
                </a:cxn>
                <a:cxn ang="0">
                  <a:pos x="146" y="59"/>
                </a:cxn>
                <a:cxn ang="0">
                  <a:pos x="145" y="57"/>
                </a:cxn>
                <a:cxn ang="0">
                  <a:pos x="145" y="56"/>
                </a:cxn>
                <a:cxn ang="0">
                  <a:pos x="143" y="54"/>
                </a:cxn>
                <a:cxn ang="0">
                  <a:pos x="143" y="51"/>
                </a:cxn>
                <a:cxn ang="0">
                  <a:pos x="143" y="50"/>
                </a:cxn>
                <a:cxn ang="0">
                  <a:pos x="143" y="48"/>
                </a:cxn>
                <a:cxn ang="0">
                  <a:pos x="143" y="45"/>
                </a:cxn>
                <a:cxn ang="0">
                  <a:pos x="143" y="44"/>
                </a:cxn>
                <a:cxn ang="0">
                  <a:pos x="145" y="41"/>
                </a:cxn>
                <a:cxn ang="0">
                  <a:pos x="145" y="40"/>
                </a:cxn>
                <a:cxn ang="0">
                  <a:pos x="146" y="37"/>
                </a:cxn>
                <a:cxn ang="0">
                  <a:pos x="148" y="35"/>
                </a:cxn>
                <a:cxn ang="0">
                  <a:pos x="149" y="34"/>
                </a:cxn>
                <a:cxn ang="0">
                  <a:pos x="149" y="32"/>
                </a:cxn>
                <a:cxn ang="0">
                  <a:pos x="152" y="32"/>
                </a:cxn>
                <a:cxn ang="0">
                  <a:pos x="154" y="31"/>
                </a:cxn>
                <a:cxn ang="0">
                  <a:pos x="155" y="30"/>
                </a:cxn>
                <a:cxn ang="0">
                  <a:pos x="157" y="30"/>
                </a:cxn>
                <a:cxn ang="0">
                  <a:pos x="158" y="30"/>
                </a:cxn>
                <a:cxn ang="0">
                  <a:pos x="159" y="30"/>
                </a:cxn>
              </a:cxnLst>
              <a:rect l="0" t="0" r="r" b="b"/>
              <a:pathLst>
                <a:path w="159" h="63">
                  <a:moveTo>
                    <a:pt x="16" y="0"/>
                  </a:moveTo>
                  <a:lnTo>
                    <a:pt x="16" y="0"/>
                  </a:lnTo>
                  <a:lnTo>
                    <a:pt x="14" y="0"/>
                  </a:lnTo>
                  <a:lnTo>
                    <a:pt x="14" y="0"/>
                  </a:lnTo>
                  <a:lnTo>
                    <a:pt x="13" y="0"/>
                  </a:lnTo>
                  <a:lnTo>
                    <a:pt x="13" y="0"/>
                  </a:lnTo>
                  <a:lnTo>
                    <a:pt x="11" y="2"/>
                  </a:lnTo>
                  <a:lnTo>
                    <a:pt x="11" y="2"/>
                  </a:lnTo>
                  <a:lnTo>
                    <a:pt x="10" y="2"/>
                  </a:lnTo>
                  <a:lnTo>
                    <a:pt x="10" y="2"/>
                  </a:lnTo>
                  <a:lnTo>
                    <a:pt x="8" y="3"/>
                  </a:lnTo>
                  <a:lnTo>
                    <a:pt x="7" y="3"/>
                  </a:lnTo>
                  <a:lnTo>
                    <a:pt x="7" y="3"/>
                  </a:lnTo>
                  <a:lnTo>
                    <a:pt x="5" y="5"/>
                  </a:lnTo>
                  <a:lnTo>
                    <a:pt x="5" y="5"/>
                  </a:lnTo>
                  <a:lnTo>
                    <a:pt x="5" y="6"/>
                  </a:lnTo>
                  <a:lnTo>
                    <a:pt x="4" y="6"/>
                  </a:lnTo>
                  <a:lnTo>
                    <a:pt x="4" y="8"/>
                  </a:lnTo>
                  <a:lnTo>
                    <a:pt x="2" y="8"/>
                  </a:lnTo>
                  <a:lnTo>
                    <a:pt x="2" y="9"/>
                  </a:lnTo>
                  <a:lnTo>
                    <a:pt x="2" y="11"/>
                  </a:lnTo>
                  <a:lnTo>
                    <a:pt x="1" y="11"/>
                  </a:lnTo>
                  <a:lnTo>
                    <a:pt x="1" y="12"/>
                  </a:lnTo>
                  <a:lnTo>
                    <a:pt x="1" y="14"/>
                  </a:lnTo>
                  <a:lnTo>
                    <a:pt x="1" y="14"/>
                  </a:lnTo>
                  <a:lnTo>
                    <a:pt x="1" y="15"/>
                  </a:lnTo>
                  <a:lnTo>
                    <a:pt x="1" y="16"/>
                  </a:lnTo>
                  <a:lnTo>
                    <a:pt x="1" y="18"/>
                  </a:lnTo>
                  <a:lnTo>
                    <a:pt x="0" y="18"/>
                  </a:lnTo>
                  <a:lnTo>
                    <a:pt x="0" y="19"/>
                  </a:lnTo>
                  <a:lnTo>
                    <a:pt x="1" y="21"/>
                  </a:lnTo>
                  <a:lnTo>
                    <a:pt x="1" y="21"/>
                  </a:lnTo>
                  <a:lnTo>
                    <a:pt x="1" y="22"/>
                  </a:lnTo>
                  <a:lnTo>
                    <a:pt x="1" y="24"/>
                  </a:lnTo>
                  <a:lnTo>
                    <a:pt x="1" y="24"/>
                  </a:lnTo>
                  <a:lnTo>
                    <a:pt x="1" y="25"/>
                  </a:lnTo>
                  <a:lnTo>
                    <a:pt x="1" y="27"/>
                  </a:lnTo>
                  <a:lnTo>
                    <a:pt x="2" y="27"/>
                  </a:lnTo>
                  <a:lnTo>
                    <a:pt x="2" y="28"/>
                  </a:lnTo>
                  <a:lnTo>
                    <a:pt x="2" y="28"/>
                  </a:lnTo>
                  <a:lnTo>
                    <a:pt x="4" y="30"/>
                  </a:lnTo>
                  <a:lnTo>
                    <a:pt x="4" y="30"/>
                  </a:lnTo>
                  <a:lnTo>
                    <a:pt x="4" y="31"/>
                  </a:lnTo>
                  <a:lnTo>
                    <a:pt x="5" y="31"/>
                  </a:lnTo>
                  <a:lnTo>
                    <a:pt x="5" y="31"/>
                  </a:lnTo>
                  <a:lnTo>
                    <a:pt x="7" y="32"/>
                  </a:lnTo>
                  <a:lnTo>
                    <a:pt x="7" y="32"/>
                  </a:lnTo>
                  <a:lnTo>
                    <a:pt x="8" y="32"/>
                  </a:lnTo>
                  <a:lnTo>
                    <a:pt x="8" y="32"/>
                  </a:lnTo>
                  <a:lnTo>
                    <a:pt x="10" y="34"/>
                  </a:lnTo>
                  <a:lnTo>
                    <a:pt x="152" y="63"/>
                  </a:lnTo>
                  <a:lnTo>
                    <a:pt x="152" y="63"/>
                  </a:lnTo>
                  <a:lnTo>
                    <a:pt x="151" y="63"/>
                  </a:lnTo>
                  <a:lnTo>
                    <a:pt x="151" y="61"/>
                  </a:lnTo>
                  <a:lnTo>
                    <a:pt x="149" y="61"/>
                  </a:lnTo>
                  <a:lnTo>
                    <a:pt x="149" y="61"/>
                  </a:lnTo>
                  <a:lnTo>
                    <a:pt x="148" y="61"/>
                  </a:lnTo>
                  <a:lnTo>
                    <a:pt x="148" y="60"/>
                  </a:lnTo>
                  <a:lnTo>
                    <a:pt x="148" y="60"/>
                  </a:lnTo>
                  <a:lnTo>
                    <a:pt x="146" y="59"/>
                  </a:lnTo>
                  <a:lnTo>
                    <a:pt x="146" y="59"/>
                  </a:lnTo>
                  <a:lnTo>
                    <a:pt x="145" y="57"/>
                  </a:lnTo>
                  <a:lnTo>
                    <a:pt x="145" y="57"/>
                  </a:lnTo>
                  <a:lnTo>
                    <a:pt x="145" y="56"/>
                  </a:lnTo>
                  <a:lnTo>
                    <a:pt x="145" y="54"/>
                  </a:lnTo>
                  <a:lnTo>
                    <a:pt x="143" y="54"/>
                  </a:lnTo>
                  <a:lnTo>
                    <a:pt x="143" y="53"/>
                  </a:lnTo>
                  <a:lnTo>
                    <a:pt x="143" y="51"/>
                  </a:lnTo>
                  <a:lnTo>
                    <a:pt x="143" y="51"/>
                  </a:lnTo>
                  <a:lnTo>
                    <a:pt x="143" y="50"/>
                  </a:lnTo>
                  <a:lnTo>
                    <a:pt x="143" y="48"/>
                  </a:lnTo>
                  <a:lnTo>
                    <a:pt x="143" y="48"/>
                  </a:lnTo>
                  <a:lnTo>
                    <a:pt x="143" y="47"/>
                  </a:lnTo>
                  <a:lnTo>
                    <a:pt x="143" y="45"/>
                  </a:lnTo>
                  <a:lnTo>
                    <a:pt x="143" y="44"/>
                  </a:lnTo>
                  <a:lnTo>
                    <a:pt x="143" y="44"/>
                  </a:lnTo>
                  <a:lnTo>
                    <a:pt x="145" y="43"/>
                  </a:lnTo>
                  <a:lnTo>
                    <a:pt x="145" y="41"/>
                  </a:lnTo>
                  <a:lnTo>
                    <a:pt x="145" y="40"/>
                  </a:lnTo>
                  <a:lnTo>
                    <a:pt x="145" y="40"/>
                  </a:lnTo>
                  <a:lnTo>
                    <a:pt x="146" y="38"/>
                  </a:lnTo>
                  <a:lnTo>
                    <a:pt x="146" y="37"/>
                  </a:lnTo>
                  <a:lnTo>
                    <a:pt x="146" y="37"/>
                  </a:lnTo>
                  <a:lnTo>
                    <a:pt x="148" y="35"/>
                  </a:lnTo>
                  <a:lnTo>
                    <a:pt x="148" y="35"/>
                  </a:lnTo>
                  <a:lnTo>
                    <a:pt x="149" y="34"/>
                  </a:lnTo>
                  <a:lnTo>
                    <a:pt x="149" y="34"/>
                  </a:lnTo>
                  <a:lnTo>
                    <a:pt x="149" y="32"/>
                  </a:lnTo>
                  <a:lnTo>
                    <a:pt x="151" y="32"/>
                  </a:lnTo>
                  <a:lnTo>
                    <a:pt x="152" y="32"/>
                  </a:lnTo>
                  <a:lnTo>
                    <a:pt x="152" y="31"/>
                  </a:lnTo>
                  <a:lnTo>
                    <a:pt x="154" y="31"/>
                  </a:lnTo>
                  <a:lnTo>
                    <a:pt x="154" y="31"/>
                  </a:lnTo>
                  <a:lnTo>
                    <a:pt x="155" y="30"/>
                  </a:lnTo>
                  <a:lnTo>
                    <a:pt x="155" y="30"/>
                  </a:lnTo>
                  <a:lnTo>
                    <a:pt x="157" y="30"/>
                  </a:lnTo>
                  <a:lnTo>
                    <a:pt x="157" y="30"/>
                  </a:lnTo>
                  <a:lnTo>
                    <a:pt x="158" y="30"/>
                  </a:lnTo>
                  <a:lnTo>
                    <a:pt x="158" y="30"/>
                  </a:lnTo>
                  <a:lnTo>
                    <a:pt x="159" y="30"/>
                  </a:lnTo>
                  <a:lnTo>
                    <a:pt x="16"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Oval 547">
              <a:extLst>
                <a:ext uri="{FF2B5EF4-FFF2-40B4-BE49-F238E27FC236}">
                  <a16:creationId xmlns:a16="http://schemas.microsoft.com/office/drawing/2014/main" id="{D162A6B1-C92C-93CB-DBA3-A9E34EC068CC}"/>
                </a:ext>
              </a:extLst>
            </p:cNvPr>
            <p:cNvSpPr>
              <a:spLocks noChangeArrowheads="1"/>
            </p:cNvSpPr>
            <p:nvPr/>
          </p:nvSpPr>
          <p:spPr bwMode="auto">
            <a:xfrm>
              <a:off x="2316163" y="5013325"/>
              <a:ext cx="153988" cy="153988"/>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548">
              <a:extLst>
                <a:ext uri="{FF2B5EF4-FFF2-40B4-BE49-F238E27FC236}">
                  <a16:creationId xmlns:a16="http://schemas.microsoft.com/office/drawing/2014/main" id="{8A7C2646-1103-7059-93E6-83067046252C}"/>
                </a:ext>
              </a:extLst>
            </p:cNvPr>
            <p:cNvSpPr>
              <a:spLocks/>
            </p:cNvSpPr>
            <p:nvPr/>
          </p:nvSpPr>
          <p:spPr bwMode="auto">
            <a:xfrm>
              <a:off x="2225675" y="4722813"/>
              <a:ext cx="171450" cy="325438"/>
            </a:xfrm>
            <a:custGeom>
              <a:avLst/>
              <a:gdLst/>
              <a:ahLst/>
              <a:cxnLst>
                <a:cxn ang="0">
                  <a:pos x="77" y="202"/>
                </a:cxn>
                <a:cxn ang="0">
                  <a:pos x="77" y="203"/>
                </a:cxn>
                <a:cxn ang="0">
                  <a:pos x="79" y="203"/>
                </a:cxn>
                <a:cxn ang="0">
                  <a:pos x="79" y="205"/>
                </a:cxn>
                <a:cxn ang="0">
                  <a:pos x="80" y="205"/>
                </a:cxn>
                <a:cxn ang="0">
                  <a:pos x="82" y="205"/>
                </a:cxn>
                <a:cxn ang="0">
                  <a:pos x="83" y="205"/>
                </a:cxn>
                <a:cxn ang="0">
                  <a:pos x="86" y="205"/>
                </a:cxn>
                <a:cxn ang="0">
                  <a:pos x="87" y="205"/>
                </a:cxn>
                <a:cxn ang="0">
                  <a:pos x="89" y="205"/>
                </a:cxn>
                <a:cxn ang="0">
                  <a:pos x="92" y="205"/>
                </a:cxn>
                <a:cxn ang="0">
                  <a:pos x="93" y="203"/>
                </a:cxn>
                <a:cxn ang="0">
                  <a:pos x="95" y="203"/>
                </a:cxn>
                <a:cxn ang="0">
                  <a:pos x="98" y="202"/>
                </a:cxn>
                <a:cxn ang="0">
                  <a:pos x="99" y="200"/>
                </a:cxn>
                <a:cxn ang="0">
                  <a:pos x="100" y="200"/>
                </a:cxn>
                <a:cxn ang="0">
                  <a:pos x="102" y="199"/>
                </a:cxn>
                <a:cxn ang="0">
                  <a:pos x="103" y="197"/>
                </a:cxn>
                <a:cxn ang="0">
                  <a:pos x="105" y="196"/>
                </a:cxn>
                <a:cxn ang="0">
                  <a:pos x="106" y="195"/>
                </a:cxn>
                <a:cxn ang="0">
                  <a:pos x="106" y="193"/>
                </a:cxn>
                <a:cxn ang="0">
                  <a:pos x="108" y="193"/>
                </a:cxn>
                <a:cxn ang="0">
                  <a:pos x="108" y="192"/>
                </a:cxn>
                <a:cxn ang="0">
                  <a:pos x="108" y="190"/>
                </a:cxn>
                <a:cxn ang="0">
                  <a:pos x="108" y="189"/>
                </a:cxn>
                <a:cxn ang="0">
                  <a:pos x="31" y="0"/>
                </a:cxn>
                <a:cxn ang="0">
                  <a:pos x="31" y="2"/>
                </a:cxn>
                <a:cxn ang="0">
                  <a:pos x="31" y="3"/>
                </a:cxn>
                <a:cxn ang="0">
                  <a:pos x="31" y="4"/>
                </a:cxn>
                <a:cxn ang="0">
                  <a:pos x="31" y="6"/>
                </a:cxn>
                <a:cxn ang="0">
                  <a:pos x="29" y="6"/>
                </a:cxn>
                <a:cxn ang="0">
                  <a:pos x="28" y="7"/>
                </a:cxn>
                <a:cxn ang="0">
                  <a:pos x="26" y="9"/>
                </a:cxn>
                <a:cxn ang="0">
                  <a:pos x="25" y="10"/>
                </a:cxn>
                <a:cxn ang="0">
                  <a:pos x="23" y="12"/>
                </a:cxn>
                <a:cxn ang="0">
                  <a:pos x="22" y="12"/>
                </a:cxn>
                <a:cxn ang="0">
                  <a:pos x="20" y="13"/>
                </a:cxn>
                <a:cxn ang="0">
                  <a:pos x="18" y="15"/>
                </a:cxn>
                <a:cxn ang="0">
                  <a:pos x="16" y="15"/>
                </a:cxn>
                <a:cxn ang="0">
                  <a:pos x="13" y="15"/>
                </a:cxn>
                <a:cxn ang="0">
                  <a:pos x="12" y="16"/>
                </a:cxn>
                <a:cxn ang="0">
                  <a:pos x="10" y="16"/>
                </a:cxn>
                <a:cxn ang="0">
                  <a:pos x="7" y="16"/>
                </a:cxn>
                <a:cxn ang="0">
                  <a:pos x="6" y="16"/>
                </a:cxn>
                <a:cxn ang="0">
                  <a:pos x="4" y="16"/>
                </a:cxn>
                <a:cxn ang="0">
                  <a:pos x="3" y="16"/>
                </a:cxn>
                <a:cxn ang="0">
                  <a:pos x="2" y="15"/>
                </a:cxn>
                <a:cxn ang="0">
                  <a:pos x="2" y="15"/>
                </a:cxn>
                <a:cxn ang="0">
                  <a:pos x="0" y="13"/>
                </a:cxn>
                <a:cxn ang="0">
                  <a:pos x="0" y="13"/>
                </a:cxn>
              </a:cxnLst>
              <a:rect l="0" t="0" r="r" b="b"/>
              <a:pathLst>
                <a:path w="108" h="205">
                  <a:moveTo>
                    <a:pt x="76" y="202"/>
                  </a:moveTo>
                  <a:lnTo>
                    <a:pt x="77" y="202"/>
                  </a:lnTo>
                  <a:lnTo>
                    <a:pt x="77" y="203"/>
                  </a:lnTo>
                  <a:lnTo>
                    <a:pt x="77" y="203"/>
                  </a:lnTo>
                  <a:lnTo>
                    <a:pt x="77" y="203"/>
                  </a:lnTo>
                  <a:lnTo>
                    <a:pt x="79" y="203"/>
                  </a:lnTo>
                  <a:lnTo>
                    <a:pt x="79" y="205"/>
                  </a:lnTo>
                  <a:lnTo>
                    <a:pt x="79" y="205"/>
                  </a:lnTo>
                  <a:lnTo>
                    <a:pt x="80" y="205"/>
                  </a:lnTo>
                  <a:lnTo>
                    <a:pt x="80" y="205"/>
                  </a:lnTo>
                  <a:lnTo>
                    <a:pt x="82" y="205"/>
                  </a:lnTo>
                  <a:lnTo>
                    <a:pt x="82" y="205"/>
                  </a:lnTo>
                  <a:lnTo>
                    <a:pt x="83" y="205"/>
                  </a:lnTo>
                  <a:lnTo>
                    <a:pt x="83" y="205"/>
                  </a:lnTo>
                  <a:lnTo>
                    <a:pt x="84" y="205"/>
                  </a:lnTo>
                  <a:lnTo>
                    <a:pt x="86" y="205"/>
                  </a:lnTo>
                  <a:lnTo>
                    <a:pt x="86" y="205"/>
                  </a:lnTo>
                  <a:lnTo>
                    <a:pt x="87" y="205"/>
                  </a:lnTo>
                  <a:lnTo>
                    <a:pt x="89" y="205"/>
                  </a:lnTo>
                  <a:lnTo>
                    <a:pt x="89" y="205"/>
                  </a:lnTo>
                  <a:lnTo>
                    <a:pt x="90" y="205"/>
                  </a:lnTo>
                  <a:lnTo>
                    <a:pt x="92" y="205"/>
                  </a:lnTo>
                  <a:lnTo>
                    <a:pt x="92" y="203"/>
                  </a:lnTo>
                  <a:lnTo>
                    <a:pt x="93" y="203"/>
                  </a:lnTo>
                  <a:lnTo>
                    <a:pt x="95" y="203"/>
                  </a:lnTo>
                  <a:lnTo>
                    <a:pt x="95" y="203"/>
                  </a:lnTo>
                  <a:lnTo>
                    <a:pt x="96" y="202"/>
                  </a:lnTo>
                  <a:lnTo>
                    <a:pt x="98" y="202"/>
                  </a:lnTo>
                  <a:lnTo>
                    <a:pt x="98" y="202"/>
                  </a:lnTo>
                  <a:lnTo>
                    <a:pt x="99" y="200"/>
                  </a:lnTo>
                  <a:lnTo>
                    <a:pt x="100" y="200"/>
                  </a:lnTo>
                  <a:lnTo>
                    <a:pt x="100" y="200"/>
                  </a:lnTo>
                  <a:lnTo>
                    <a:pt x="102" y="199"/>
                  </a:lnTo>
                  <a:lnTo>
                    <a:pt x="102" y="199"/>
                  </a:lnTo>
                  <a:lnTo>
                    <a:pt x="103" y="197"/>
                  </a:lnTo>
                  <a:lnTo>
                    <a:pt x="103" y="197"/>
                  </a:lnTo>
                  <a:lnTo>
                    <a:pt x="105" y="197"/>
                  </a:lnTo>
                  <a:lnTo>
                    <a:pt x="105" y="196"/>
                  </a:lnTo>
                  <a:lnTo>
                    <a:pt x="106" y="196"/>
                  </a:lnTo>
                  <a:lnTo>
                    <a:pt x="106" y="195"/>
                  </a:lnTo>
                  <a:lnTo>
                    <a:pt x="106" y="195"/>
                  </a:lnTo>
                  <a:lnTo>
                    <a:pt x="106" y="193"/>
                  </a:lnTo>
                  <a:lnTo>
                    <a:pt x="108" y="193"/>
                  </a:lnTo>
                  <a:lnTo>
                    <a:pt x="108" y="193"/>
                  </a:lnTo>
                  <a:lnTo>
                    <a:pt x="108" y="192"/>
                  </a:lnTo>
                  <a:lnTo>
                    <a:pt x="108" y="192"/>
                  </a:lnTo>
                  <a:lnTo>
                    <a:pt x="108" y="190"/>
                  </a:lnTo>
                  <a:lnTo>
                    <a:pt x="108" y="190"/>
                  </a:lnTo>
                  <a:lnTo>
                    <a:pt x="108" y="190"/>
                  </a:lnTo>
                  <a:lnTo>
                    <a:pt x="108" y="189"/>
                  </a:lnTo>
                  <a:lnTo>
                    <a:pt x="31" y="0"/>
                  </a:lnTo>
                  <a:lnTo>
                    <a:pt x="31" y="0"/>
                  </a:lnTo>
                  <a:lnTo>
                    <a:pt x="31" y="2"/>
                  </a:lnTo>
                  <a:lnTo>
                    <a:pt x="31" y="2"/>
                  </a:lnTo>
                  <a:lnTo>
                    <a:pt x="31" y="3"/>
                  </a:lnTo>
                  <a:lnTo>
                    <a:pt x="31" y="3"/>
                  </a:lnTo>
                  <a:lnTo>
                    <a:pt x="31" y="3"/>
                  </a:lnTo>
                  <a:lnTo>
                    <a:pt x="31" y="4"/>
                  </a:lnTo>
                  <a:lnTo>
                    <a:pt x="31" y="4"/>
                  </a:lnTo>
                  <a:lnTo>
                    <a:pt x="31" y="6"/>
                  </a:lnTo>
                  <a:lnTo>
                    <a:pt x="29" y="6"/>
                  </a:lnTo>
                  <a:lnTo>
                    <a:pt x="29" y="6"/>
                  </a:lnTo>
                  <a:lnTo>
                    <a:pt x="29" y="7"/>
                  </a:lnTo>
                  <a:lnTo>
                    <a:pt x="28" y="7"/>
                  </a:lnTo>
                  <a:lnTo>
                    <a:pt x="28" y="9"/>
                  </a:lnTo>
                  <a:lnTo>
                    <a:pt x="26" y="9"/>
                  </a:lnTo>
                  <a:lnTo>
                    <a:pt x="26" y="9"/>
                  </a:lnTo>
                  <a:lnTo>
                    <a:pt x="25" y="10"/>
                  </a:lnTo>
                  <a:lnTo>
                    <a:pt x="25" y="10"/>
                  </a:lnTo>
                  <a:lnTo>
                    <a:pt x="23" y="12"/>
                  </a:lnTo>
                  <a:lnTo>
                    <a:pt x="23" y="12"/>
                  </a:lnTo>
                  <a:lnTo>
                    <a:pt x="22" y="12"/>
                  </a:lnTo>
                  <a:lnTo>
                    <a:pt x="20" y="13"/>
                  </a:lnTo>
                  <a:lnTo>
                    <a:pt x="20" y="13"/>
                  </a:lnTo>
                  <a:lnTo>
                    <a:pt x="19" y="13"/>
                  </a:lnTo>
                  <a:lnTo>
                    <a:pt x="18" y="15"/>
                  </a:lnTo>
                  <a:lnTo>
                    <a:pt x="16" y="15"/>
                  </a:lnTo>
                  <a:lnTo>
                    <a:pt x="16" y="15"/>
                  </a:lnTo>
                  <a:lnTo>
                    <a:pt x="15" y="15"/>
                  </a:lnTo>
                  <a:lnTo>
                    <a:pt x="13" y="15"/>
                  </a:lnTo>
                  <a:lnTo>
                    <a:pt x="13" y="16"/>
                  </a:lnTo>
                  <a:lnTo>
                    <a:pt x="12" y="16"/>
                  </a:lnTo>
                  <a:lnTo>
                    <a:pt x="10" y="16"/>
                  </a:lnTo>
                  <a:lnTo>
                    <a:pt x="10" y="16"/>
                  </a:lnTo>
                  <a:lnTo>
                    <a:pt x="9" y="16"/>
                  </a:lnTo>
                  <a:lnTo>
                    <a:pt x="7" y="16"/>
                  </a:lnTo>
                  <a:lnTo>
                    <a:pt x="7" y="16"/>
                  </a:lnTo>
                  <a:lnTo>
                    <a:pt x="6" y="16"/>
                  </a:lnTo>
                  <a:lnTo>
                    <a:pt x="6" y="16"/>
                  </a:lnTo>
                  <a:lnTo>
                    <a:pt x="4" y="16"/>
                  </a:lnTo>
                  <a:lnTo>
                    <a:pt x="4" y="16"/>
                  </a:lnTo>
                  <a:lnTo>
                    <a:pt x="3" y="16"/>
                  </a:lnTo>
                  <a:lnTo>
                    <a:pt x="3" y="16"/>
                  </a:lnTo>
                  <a:lnTo>
                    <a:pt x="2" y="15"/>
                  </a:lnTo>
                  <a:lnTo>
                    <a:pt x="2" y="15"/>
                  </a:lnTo>
                  <a:lnTo>
                    <a:pt x="2" y="15"/>
                  </a:lnTo>
                  <a:lnTo>
                    <a:pt x="0" y="15"/>
                  </a:lnTo>
                  <a:lnTo>
                    <a:pt x="0" y="13"/>
                  </a:lnTo>
                  <a:lnTo>
                    <a:pt x="0" y="13"/>
                  </a:lnTo>
                  <a:lnTo>
                    <a:pt x="0" y="13"/>
                  </a:lnTo>
                  <a:lnTo>
                    <a:pt x="76" y="20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Oval 549">
              <a:extLst>
                <a:ext uri="{FF2B5EF4-FFF2-40B4-BE49-F238E27FC236}">
                  <a16:creationId xmlns:a16="http://schemas.microsoft.com/office/drawing/2014/main" id="{F0CD4697-24BD-D844-9649-A29C8E9AF424}"/>
                </a:ext>
              </a:extLst>
            </p:cNvPr>
            <p:cNvSpPr>
              <a:spLocks noChangeArrowheads="1"/>
            </p:cNvSpPr>
            <p:nvPr/>
          </p:nvSpPr>
          <p:spPr bwMode="auto">
            <a:xfrm>
              <a:off x="2433638" y="3706813"/>
              <a:ext cx="153988" cy="153988"/>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550">
              <a:extLst>
                <a:ext uri="{FF2B5EF4-FFF2-40B4-BE49-F238E27FC236}">
                  <a16:creationId xmlns:a16="http://schemas.microsoft.com/office/drawing/2014/main" id="{11BBD056-4309-D9EE-1647-A9C339BC5250}"/>
                </a:ext>
              </a:extLst>
            </p:cNvPr>
            <p:cNvSpPr>
              <a:spLocks/>
            </p:cNvSpPr>
            <p:nvPr/>
          </p:nvSpPr>
          <p:spPr bwMode="auto">
            <a:xfrm>
              <a:off x="2300288" y="3733800"/>
              <a:ext cx="177800" cy="69850"/>
            </a:xfrm>
            <a:custGeom>
              <a:avLst/>
              <a:gdLst/>
              <a:ahLst/>
              <a:cxnLst>
                <a:cxn ang="0">
                  <a:pos x="100" y="44"/>
                </a:cxn>
                <a:cxn ang="0">
                  <a:pos x="101" y="44"/>
                </a:cxn>
                <a:cxn ang="0">
                  <a:pos x="103" y="44"/>
                </a:cxn>
                <a:cxn ang="0">
                  <a:pos x="104" y="44"/>
                </a:cxn>
                <a:cxn ang="0">
                  <a:pos x="106" y="43"/>
                </a:cxn>
                <a:cxn ang="0">
                  <a:pos x="107" y="41"/>
                </a:cxn>
                <a:cxn ang="0">
                  <a:pos x="107" y="40"/>
                </a:cxn>
                <a:cxn ang="0">
                  <a:pos x="109" y="38"/>
                </a:cxn>
                <a:cxn ang="0">
                  <a:pos x="110" y="37"/>
                </a:cxn>
                <a:cxn ang="0">
                  <a:pos x="110" y="35"/>
                </a:cxn>
                <a:cxn ang="0">
                  <a:pos x="112" y="32"/>
                </a:cxn>
                <a:cxn ang="0">
                  <a:pos x="112" y="31"/>
                </a:cxn>
                <a:cxn ang="0">
                  <a:pos x="112" y="28"/>
                </a:cxn>
                <a:cxn ang="0">
                  <a:pos x="112" y="27"/>
                </a:cxn>
                <a:cxn ang="0">
                  <a:pos x="112" y="25"/>
                </a:cxn>
                <a:cxn ang="0">
                  <a:pos x="112" y="22"/>
                </a:cxn>
                <a:cxn ang="0">
                  <a:pos x="112" y="21"/>
                </a:cxn>
                <a:cxn ang="0">
                  <a:pos x="110" y="18"/>
                </a:cxn>
                <a:cxn ang="0">
                  <a:pos x="110" y="16"/>
                </a:cxn>
                <a:cxn ang="0">
                  <a:pos x="109" y="15"/>
                </a:cxn>
                <a:cxn ang="0">
                  <a:pos x="107" y="14"/>
                </a:cxn>
                <a:cxn ang="0">
                  <a:pos x="107" y="14"/>
                </a:cxn>
                <a:cxn ang="0">
                  <a:pos x="106" y="12"/>
                </a:cxn>
                <a:cxn ang="0">
                  <a:pos x="104" y="12"/>
                </a:cxn>
                <a:cxn ang="0">
                  <a:pos x="103" y="11"/>
                </a:cxn>
                <a:cxn ang="0">
                  <a:pos x="5" y="0"/>
                </a:cxn>
                <a:cxn ang="0">
                  <a:pos x="7" y="0"/>
                </a:cxn>
                <a:cxn ang="0">
                  <a:pos x="7" y="2"/>
                </a:cxn>
                <a:cxn ang="0">
                  <a:pos x="8" y="2"/>
                </a:cxn>
                <a:cxn ang="0">
                  <a:pos x="10" y="3"/>
                </a:cxn>
                <a:cxn ang="0">
                  <a:pos x="11" y="5"/>
                </a:cxn>
                <a:cxn ang="0">
                  <a:pos x="11" y="6"/>
                </a:cxn>
                <a:cxn ang="0">
                  <a:pos x="13" y="8"/>
                </a:cxn>
                <a:cxn ang="0">
                  <a:pos x="13" y="11"/>
                </a:cxn>
                <a:cxn ang="0">
                  <a:pos x="14" y="12"/>
                </a:cxn>
                <a:cxn ang="0">
                  <a:pos x="14" y="15"/>
                </a:cxn>
                <a:cxn ang="0">
                  <a:pos x="14" y="16"/>
                </a:cxn>
                <a:cxn ang="0">
                  <a:pos x="14" y="19"/>
                </a:cxn>
                <a:cxn ang="0">
                  <a:pos x="13" y="21"/>
                </a:cxn>
                <a:cxn ang="0">
                  <a:pos x="13" y="24"/>
                </a:cxn>
                <a:cxn ang="0">
                  <a:pos x="11" y="25"/>
                </a:cxn>
                <a:cxn ang="0">
                  <a:pos x="11" y="27"/>
                </a:cxn>
                <a:cxn ang="0">
                  <a:pos x="10" y="28"/>
                </a:cxn>
                <a:cxn ang="0">
                  <a:pos x="8" y="30"/>
                </a:cxn>
                <a:cxn ang="0">
                  <a:pos x="7" y="31"/>
                </a:cxn>
                <a:cxn ang="0">
                  <a:pos x="5" y="32"/>
                </a:cxn>
                <a:cxn ang="0">
                  <a:pos x="5" y="34"/>
                </a:cxn>
                <a:cxn ang="0">
                  <a:pos x="4" y="34"/>
                </a:cxn>
                <a:cxn ang="0">
                  <a:pos x="1" y="34"/>
                </a:cxn>
                <a:cxn ang="0">
                  <a:pos x="0" y="34"/>
                </a:cxn>
              </a:cxnLst>
              <a:rect l="0" t="0" r="r" b="b"/>
              <a:pathLst>
                <a:path w="112" h="44">
                  <a:moveTo>
                    <a:pt x="99" y="44"/>
                  </a:moveTo>
                  <a:lnTo>
                    <a:pt x="100" y="44"/>
                  </a:lnTo>
                  <a:lnTo>
                    <a:pt x="100" y="44"/>
                  </a:lnTo>
                  <a:lnTo>
                    <a:pt x="101" y="44"/>
                  </a:lnTo>
                  <a:lnTo>
                    <a:pt x="101" y="44"/>
                  </a:lnTo>
                  <a:lnTo>
                    <a:pt x="103" y="44"/>
                  </a:lnTo>
                  <a:lnTo>
                    <a:pt x="103" y="44"/>
                  </a:lnTo>
                  <a:lnTo>
                    <a:pt x="104" y="44"/>
                  </a:lnTo>
                  <a:lnTo>
                    <a:pt x="104" y="43"/>
                  </a:lnTo>
                  <a:lnTo>
                    <a:pt x="106" y="43"/>
                  </a:lnTo>
                  <a:lnTo>
                    <a:pt x="106" y="43"/>
                  </a:lnTo>
                  <a:lnTo>
                    <a:pt x="107" y="41"/>
                  </a:lnTo>
                  <a:lnTo>
                    <a:pt x="107" y="41"/>
                  </a:lnTo>
                  <a:lnTo>
                    <a:pt x="107" y="40"/>
                  </a:lnTo>
                  <a:lnTo>
                    <a:pt x="109" y="40"/>
                  </a:lnTo>
                  <a:lnTo>
                    <a:pt x="109" y="38"/>
                  </a:lnTo>
                  <a:lnTo>
                    <a:pt x="109" y="38"/>
                  </a:lnTo>
                  <a:lnTo>
                    <a:pt x="110" y="37"/>
                  </a:lnTo>
                  <a:lnTo>
                    <a:pt x="110" y="35"/>
                  </a:lnTo>
                  <a:lnTo>
                    <a:pt x="110" y="35"/>
                  </a:lnTo>
                  <a:lnTo>
                    <a:pt x="112" y="34"/>
                  </a:lnTo>
                  <a:lnTo>
                    <a:pt x="112" y="32"/>
                  </a:lnTo>
                  <a:lnTo>
                    <a:pt x="112" y="32"/>
                  </a:lnTo>
                  <a:lnTo>
                    <a:pt x="112" y="31"/>
                  </a:lnTo>
                  <a:lnTo>
                    <a:pt x="112" y="30"/>
                  </a:lnTo>
                  <a:lnTo>
                    <a:pt x="112" y="28"/>
                  </a:lnTo>
                  <a:lnTo>
                    <a:pt x="112" y="28"/>
                  </a:lnTo>
                  <a:lnTo>
                    <a:pt x="112" y="27"/>
                  </a:lnTo>
                  <a:lnTo>
                    <a:pt x="112" y="25"/>
                  </a:lnTo>
                  <a:lnTo>
                    <a:pt x="112" y="25"/>
                  </a:lnTo>
                  <a:lnTo>
                    <a:pt x="112" y="24"/>
                  </a:lnTo>
                  <a:lnTo>
                    <a:pt x="112" y="22"/>
                  </a:lnTo>
                  <a:lnTo>
                    <a:pt x="112" y="21"/>
                  </a:lnTo>
                  <a:lnTo>
                    <a:pt x="112" y="21"/>
                  </a:lnTo>
                  <a:lnTo>
                    <a:pt x="112" y="19"/>
                  </a:lnTo>
                  <a:lnTo>
                    <a:pt x="110" y="18"/>
                  </a:lnTo>
                  <a:lnTo>
                    <a:pt x="110" y="18"/>
                  </a:lnTo>
                  <a:lnTo>
                    <a:pt x="110" y="16"/>
                  </a:lnTo>
                  <a:lnTo>
                    <a:pt x="109" y="16"/>
                  </a:lnTo>
                  <a:lnTo>
                    <a:pt x="109" y="15"/>
                  </a:lnTo>
                  <a:lnTo>
                    <a:pt x="109" y="15"/>
                  </a:lnTo>
                  <a:lnTo>
                    <a:pt x="107" y="14"/>
                  </a:lnTo>
                  <a:lnTo>
                    <a:pt x="107" y="14"/>
                  </a:lnTo>
                  <a:lnTo>
                    <a:pt x="107" y="14"/>
                  </a:lnTo>
                  <a:lnTo>
                    <a:pt x="106" y="12"/>
                  </a:lnTo>
                  <a:lnTo>
                    <a:pt x="106" y="12"/>
                  </a:lnTo>
                  <a:lnTo>
                    <a:pt x="104" y="12"/>
                  </a:lnTo>
                  <a:lnTo>
                    <a:pt x="104" y="12"/>
                  </a:lnTo>
                  <a:lnTo>
                    <a:pt x="103" y="12"/>
                  </a:lnTo>
                  <a:lnTo>
                    <a:pt x="103" y="11"/>
                  </a:lnTo>
                  <a:lnTo>
                    <a:pt x="4" y="0"/>
                  </a:lnTo>
                  <a:lnTo>
                    <a:pt x="5" y="0"/>
                  </a:lnTo>
                  <a:lnTo>
                    <a:pt x="5" y="0"/>
                  </a:lnTo>
                  <a:lnTo>
                    <a:pt x="7" y="0"/>
                  </a:lnTo>
                  <a:lnTo>
                    <a:pt x="7" y="0"/>
                  </a:lnTo>
                  <a:lnTo>
                    <a:pt x="7" y="2"/>
                  </a:lnTo>
                  <a:lnTo>
                    <a:pt x="8" y="2"/>
                  </a:lnTo>
                  <a:lnTo>
                    <a:pt x="8" y="2"/>
                  </a:lnTo>
                  <a:lnTo>
                    <a:pt x="10" y="3"/>
                  </a:lnTo>
                  <a:lnTo>
                    <a:pt x="10" y="3"/>
                  </a:lnTo>
                  <a:lnTo>
                    <a:pt x="10" y="5"/>
                  </a:lnTo>
                  <a:lnTo>
                    <a:pt x="11" y="5"/>
                  </a:lnTo>
                  <a:lnTo>
                    <a:pt x="11" y="6"/>
                  </a:lnTo>
                  <a:lnTo>
                    <a:pt x="11" y="6"/>
                  </a:lnTo>
                  <a:lnTo>
                    <a:pt x="13" y="8"/>
                  </a:lnTo>
                  <a:lnTo>
                    <a:pt x="13" y="8"/>
                  </a:lnTo>
                  <a:lnTo>
                    <a:pt x="13" y="9"/>
                  </a:lnTo>
                  <a:lnTo>
                    <a:pt x="13" y="11"/>
                  </a:lnTo>
                  <a:lnTo>
                    <a:pt x="13" y="12"/>
                  </a:lnTo>
                  <a:lnTo>
                    <a:pt x="14" y="12"/>
                  </a:lnTo>
                  <a:lnTo>
                    <a:pt x="14" y="14"/>
                  </a:lnTo>
                  <a:lnTo>
                    <a:pt x="14" y="15"/>
                  </a:lnTo>
                  <a:lnTo>
                    <a:pt x="14" y="15"/>
                  </a:lnTo>
                  <a:lnTo>
                    <a:pt x="14" y="16"/>
                  </a:lnTo>
                  <a:lnTo>
                    <a:pt x="14" y="18"/>
                  </a:lnTo>
                  <a:lnTo>
                    <a:pt x="14" y="19"/>
                  </a:lnTo>
                  <a:lnTo>
                    <a:pt x="13" y="19"/>
                  </a:lnTo>
                  <a:lnTo>
                    <a:pt x="13" y="21"/>
                  </a:lnTo>
                  <a:lnTo>
                    <a:pt x="13" y="22"/>
                  </a:lnTo>
                  <a:lnTo>
                    <a:pt x="13" y="24"/>
                  </a:lnTo>
                  <a:lnTo>
                    <a:pt x="13" y="24"/>
                  </a:lnTo>
                  <a:lnTo>
                    <a:pt x="11" y="25"/>
                  </a:lnTo>
                  <a:lnTo>
                    <a:pt x="11" y="27"/>
                  </a:lnTo>
                  <a:lnTo>
                    <a:pt x="11" y="27"/>
                  </a:lnTo>
                  <a:lnTo>
                    <a:pt x="10" y="28"/>
                  </a:lnTo>
                  <a:lnTo>
                    <a:pt x="10" y="28"/>
                  </a:lnTo>
                  <a:lnTo>
                    <a:pt x="10" y="30"/>
                  </a:lnTo>
                  <a:lnTo>
                    <a:pt x="8" y="30"/>
                  </a:lnTo>
                  <a:lnTo>
                    <a:pt x="8" y="31"/>
                  </a:lnTo>
                  <a:lnTo>
                    <a:pt x="7" y="31"/>
                  </a:lnTo>
                  <a:lnTo>
                    <a:pt x="7" y="32"/>
                  </a:lnTo>
                  <a:lnTo>
                    <a:pt x="5" y="32"/>
                  </a:lnTo>
                  <a:lnTo>
                    <a:pt x="5" y="32"/>
                  </a:lnTo>
                  <a:lnTo>
                    <a:pt x="5" y="34"/>
                  </a:lnTo>
                  <a:lnTo>
                    <a:pt x="4" y="34"/>
                  </a:lnTo>
                  <a:lnTo>
                    <a:pt x="4" y="34"/>
                  </a:lnTo>
                  <a:lnTo>
                    <a:pt x="3" y="34"/>
                  </a:lnTo>
                  <a:lnTo>
                    <a:pt x="1" y="34"/>
                  </a:lnTo>
                  <a:lnTo>
                    <a:pt x="1" y="34"/>
                  </a:lnTo>
                  <a:lnTo>
                    <a:pt x="0" y="34"/>
                  </a:lnTo>
                  <a:lnTo>
                    <a:pt x="99" y="4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Oval 551">
              <a:extLst>
                <a:ext uri="{FF2B5EF4-FFF2-40B4-BE49-F238E27FC236}">
                  <a16:creationId xmlns:a16="http://schemas.microsoft.com/office/drawing/2014/main" id="{4053EED9-42BC-CE4E-7812-359BC1DF91DC}"/>
                </a:ext>
              </a:extLst>
            </p:cNvPr>
            <p:cNvSpPr>
              <a:spLocks noChangeArrowheads="1"/>
            </p:cNvSpPr>
            <p:nvPr/>
          </p:nvSpPr>
          <p:spPr bwMode="auto">
            <a:xfrm>
              <a:off x="1954213" y="3155950"/>
              <a:ext cx="74613" cy="76200"/>
            </a:xfrm>
            <a:prstGeom prst="ellipse">
              <a:avLst/>
            </a:prstGeom>
            <a:solidFill>
              <a:srgbClr val="00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52">
              <a:extLst>
                <a:ext uri="{FF2B5EF4-FFF2-40B4-BE49-F238E27FC236}">
                  <a16:creationId xmlns:a16="http://schemas.microsoft.com/office/drawing/2014/main" id="{579286E2-200B-A7C7-6D02-5C79631230EF}"/>
                </a:ext>
              </a:extLst>
            </p:cNvPr>
            <p:cNvSpPr>
              <a:spLocks/>
            </p:cNvSpPr>
            <p:nvPr/>
          </p:nvSpPr>
          <p:spPr bwMode="auto">
            <a:xfrm>
              <a:off x="1976438" y="3181350"/>
              <a:ext cx="117475" cy="131763"/>
            </a:xfrm>
            <a:custGeom>
              <a:avLst/>
              <a:gdLst/>
              <a:ahLst/>
              <a:cxnLst>
                <a:cxn ang="0">
                  <a:pos x="29" y="5"/>
                </a:cxn>
                <a:cxn ang="0">
                  <a:pos x="28" y="3"/>
                </a:cxn>
                <a:cxn ang="0">
                  <a:pos x="26" y="2"/>
                </a:cxn>
                <a:cxn ang="0">
                  <a:pos x="25" y="0"/>
                </a:cxn>
                <a:cxn ang="0">
                  <a:pos x="22" y="0"/>
                </a:cxn>
                <a:cxn ang="0">
                  <a:pos x="20" y="0"/>
                </a:cxn>
                <a:cxn ang="0">
                  <a:pos x="19" y="0"/>
                </a:cxn>
                <a:cxn ang="0">
                  <a:pos x="16" y="0"/>
                </a:cxn>
                <a:cxn ang="0">
                  <a:pos x="15" y="0"/>
                </a:cxn>
                <a:cxn ang="0">
                  <a:pos x="12" y="0"/>
                </a:cxn>
                <a:cxn ang="0">
                  <a:pos x="10" y="2"/>
                </a:cxn>
                <a:cxn ang="0">
                  <a:pos x="9" y="3"/>
                </a:cxn>
                <a:cxn ang="0">
                  <a:pos x="7" y="5"/>
                </a:cxn>
                <a:cxn ang="0">
                  <a:pos x="6" y="6"/>
                </a:cxn>
                <a:cxn ang="0">
                  <a:pos x="4" y="7"/>
                </a:cxn>
                <a:cxn ang="0">
                  <a:pos x="3" y="9"/>
                </a:cxn>
                <a:cxn ang="0">
                  <a:pos x="2" y="10"/>
                </a:cxn>
                <a:cxn ang="0">
                  <a:pos x="2" y="13"/>
                </a:cxn>
                <a:cxn ang="0">
                  <a:pos x="0" y="15"/>
                </a:cxn>
                <a:cxn ang="0">
                  <a:pos x="0" y="16"/>
                </a:cxn>
                <a:cxn ang="0">
                  <a:pos x="0" y="19"/>
                </a:cxn>
                <a:cxn ang="0">
                  <a:pos x="0" y="20"/>
                </a:cxn>
                <a:cxn ang="0">
                  <a:pos x="2" y="22"/>
                </a:cxn>
                <a:cxn ang="0">
                  <a:pos x="2" y="25"/>
                </a:cxn>
                <a:cxn ang="0">
                  <a:pos x="3" y="26"/>
                </a:cxn>
                <a:cxn ang="0">
                  <a:pos x="47" y="81"/>
                </a:cxn>
                <a:cxn ang="0">
                  <a:pos x="47" y="80"/>
                </a:cxn>
                <a:cxn ang="0">
                  <a:pos x="45" y="79"/>
                </a:cxn>
                <a:cxn ang="0">
                  <a:pos x="45" y="77"/>
                </a:cxn>
                <a:cxn ang="0">
                  <a:pos x="45" y="74"/>
                </a:cxn>
                <a:cxn ang="0">
                  <a:pos x="45" y="73"/>
                </a:cxn>
                <a:cxn ang="0">
                  <a:pos x="45" y="70"/>
                </a:cxn>
                <a:cxn ang="0">
                  <a:pos x="45" y="68"/>
                </a:cxn>
                <a:cxn ang="0">
                  <a:pos x="47" y="67"/>
                </a:cxn>
                <a:cxn ang="0">
                  <a:pos x="48" y="64"/>
                </a:cxn>
                <a:cxn ang="0">
                  <a:pos x="49" y="63"/>
                </a:cxn>
                <a:cxn ang="0">
                  <a:pos x="51" y="61"/>
                </a:cxn>
                <a:cxn ang="0">
                  <a:pos x="52" y="60"/>
                </a:cxn>
                <a:cxn ang="0">
                  <a:pos x="54" y="58"/>
                </a:cxn>
                <a:cxn ang="0">
                  <a:pos x="55" y="58"/>
                </a:cxn>
                <a:cxn ang="0">
                  <a:pos x="58" y="57"/>
                </a:cxn>
                <a:cxn ang="0">
                  <a:pos x="60" y="57"/>
                </a:cxn>
                <a:cxn ang="0">
                  <a:pos x="63" y="57"/>
                </a:cxn>
                <a:cxn ang="0">
                  <a:pos x="64" y="57"/>
                </a:cxn>
                <a:cxn ang="0">
                  <a:pos x="67" y="57"/>
                </a:cxn>
                <a:cxn ang="0">
                  <a:pos x="68" y="57"/>
                </a:cxn>
                <a:cxn ang="0">
                  <a:pos x="70" y="58"/>
                </a:cxn>
                <a:cxn ang="0">
                  <a:pos x="71" y="58"/>
                </a:cxn>
                <a:cxn ang="0">
                  <a:pos x="73" y="60"/>
                </a:cxn>
                <a:cxn ang="0">
                  <a:pos x="74" y="61"/>
                </a:cxn>
              </a:cxnLst>
              <a:rect l="0" t="0" r="r" b="b"/>
              <a:pathLst>
                <a:path w="74" h="83">
                  <a:moveTo>
                    <a:pt x="29" y="5"/>
                  </a:moveTo>
                  <a:lnTo>
                    <a:pt x="29" y="5"/>
                  </a:lnTo>
                  <a:lnTo>
                    <a:pt x="28" y="3"/>
                  </a:lnTo>
                  <a:lnTo>
                    <a:pt x="28" y="3"/>
                  </a:lnTo>
                  <a:lnTo>
                    <a:pt x="26" y="2"/>
                  </a:lnTo>
                  <a:lnTo>
                    <a:pt x="26" y="2"/>
                  </a:lnTo>
                  <a:lnTo>
                    <a:pt x="25" y="2"/>
                  </a:lnTo>
                  <a:lnTo>
                    <a:pt x="25" y="0"/>
                  </a:lnTo>
                  <a:lnTo>
                    <a:pt x="23" y="0"/>
                  </a:lnTo>
                  <a:lnTo>
                    <a:pt x="22" y="0"/>
                  </a:lnTo>
                  <a:lnTo>
                    <a:pt x="22" y="0"/>
                  </a:lnTo>
                  <a:lnTo>
                    <a:pt x="20" y="0"/>
                  </a:lnTo>
                  <a:lnTo>
                    <a:pt x="19" y="0"/>
                  </a:lnTo>
                  <a:lnTo>
                    <a:pt x="19" y="0"/>
                  </a:lnTo>
                  <a:lnTo>
                    <a:pt x="18" y="0"/>
                  </a:lnTo>
                  <a:lnTo>
                    <a:pt x="16" y="0"/>
                  </a:lnTo>
                  <a:lnTo>
                    <a:pt x="16" y="0"/>
                  </a:lnTo>
                  <a:lnTo>
                    <a:pt x="15" y="0"/>
                  </a:lnTo>
                  <a:lnTo>
                    <a:pt x="13" y="0"/>
                  </a:lnTo>
                  <a:lnTo>
                    <a:pt x="12" y="0"/>
                  </a:lnTo>
                  <a:lnTo>
                    <a:pt x="12" y="2"/>
                  </a:lnTo>
                  <a:lnTo>
                    <a:pt x="10" y="2"/>
                  </a:lnTo>
                  <a:lnTo>
                    <a:pt x="9" y="2"/>
                  </a:lnTo>
                  <a:lnTo>
                    <a:pt x="9" y="3"/>
                  </a:lnTo>
                  <a:lnTo>
                    <a:pt x="7" y="3"/>
                  </a:lnTo>
                  <a:lnTo>
                    <a:pt x="7" y="5"/>
                  </a:lnTo>
                  <a:lnTo>
                    <a:pt x="6" y="5"/>
                  </a:lnTo>
                  <a:lnTo>
                    <a:pt x="6" y="6"/>
                  </a:lnTo>
                  <a:lnTo>
                    <a:pt x="4" y="6"/>
                  </a:lnTo>
                  <a:lnTo>
                    <a:pt x="4" y="7"/>
                  </a:lnTo>
                  <a:lnTo>
                    <a:pt x="3" y="7"/>
                  </a:lnTo>
                  <a:lnTo>
                    <a:pt x="3" y="9"/>
                  </a:lnTo>
                  <a:lnTo>
                    <a:pt x="2" y="10"/>
                  </a:lnTo>
                  <a:lnTo>
                    <a:pt x="2" y="10"/>
                  </a:lnTo>
                  <a:lnTo>
                    <a:pt x="2" y="12"/>
                  </a:lnTo>
                  <a:lnTo>
                    <a:pt x="2" y="13"/>
                  </a:lnTo>
                  <a:lnTo>
                    <a:pt x="0" y="13"/>
                  </a:lnTo>
                  <a:lnTo>
                    <a:pt x="0" y="15"/>
                  </a:lnTo>
                  <a:lnTo>
                    <a:pt x="0" y="16"/>
                  </a:lnTo>
                  <a:lnTo>
                    <a:pt x="0" y="16"/>
                  </a:lnTo>
                  <a:lnTo>
                    <a:pt x="0" y="18"/>
                  </a:lnTo>
                  <a:lnTo>
                    <a:pt x="0" y="19"/>
                  </a:lnTo>
                  <a:lnTo>
                    <a:pt x="0" y="19"/>
                  </a:lnTo>
                  <a:lnTo>
                    <a:pt x="0" y="20"/>
                  </a:lnTo>
                  <a:lnTo>
                    <a:pt x="2" y="22"/>
                  </a:lnTo>
                  <a:lnTo>
                    <a:pt x="2" y="22"/>
                  </a:lnTo>
                  <a:lnTo>
                    <a:pt x="2" y="23"/>
                  </a:lnTo>
                  <a:lnTo>
                    <a:pt x="2" y="25"/>
                  </a:lnTo>
                  <a:lnTo>
                    <a:pt x="3" y="25"/>
                  </a:lnTo>
                  <a:lnTo>
                    <a:pt x="3" y="26"/>
                  </a:lnTo>
                  <a:lnTo>
                    <a:pt x="48" y="83"/>
                  </a:lnTo>
                  <a:lnTo>
                    <a:pt x="47" y="81"/>
                  </a:lnTo>
                  <a:lnTo>
                    <a:pt x="47" y="81"/>
                  </a:lnTo>
                  <a:lnTo>
                    <a:pt x="47" y="80"/>
                  </a:lnTo>
                  <a:lnTo>
                    <a:pt x="45" y="79"/>
                  </a:lnTo>
                  <a:lnTo>
                    <a:pt x="45" y="79"/>
                  </a:lnTo>
                  <a:lnTo>
                    <a:pt x="45" y="77"/>
                  </a:lnTo>
                  <a:lnTo>
                    <a:pt x="45" y="77"/>
                  </a:lnTo>
                  <a:lnTo>
                    <a:pt x="45" y="76"/>
                  </a:lnTo>
                  <a:lnTo>
                    <a:pt x="45" y="74"/>
                  </a:lnTo>
                  <a:lnTo>
                    <a:pt x="45" y="73"/>
                  </a:lnTo>
                  <a:lnTo>
                    <a:pt x="45" y="73"/>
                  </a:lnTo>
                  <a:lnTo>
                    <a:pt x="45" y="71"/>
                  </a:lnTo>
                  <a:lnTo>
                    <a:pt x="45" y="70"/>
                  </a:lnTo>
                  <a:lnTo>
                    <a:pt x="45" y="70"/>
                  </a:lnTo>
                  <a:lnTo>
                    <a:pt x="45" y="68"/>
                  </a:lnTo>
                  <a:lnTo>
                    <a:pt x="47" y="67"/>
                  </a:lnTo>
                  <a:lnTo>
                    <a:pt x="47" y="67"/>
                  </a:lnTo>
                  <a:lnTo>
                    <a:pt x="47" y="65"/>
                  </a:lnTo>
                  <a:lnTo>
                    <a:pt x="48" y="64"/>
                  </a:lnTo>
                  <a:lnTo>
                    <a:pt x="48" y="64"/>
                  </a:lnTo>
                  <a:lnTo>
                    <a:pt x="49" y="63"/>
                  </a:lnTo>
                  <a:lnTo>
                    <a:pt x="49" y="63"/>
                  </a:lnTo>
                  <a:lnTo>
                    <a:pt x="51" y="61"/>
                  </a:lnTo>
                  <a:lnTo>
                    <a:pt x="51" y="61"/>
                  </a:lnTo>
                  <a:lnTo>
                    <a:pt x="52" y="60"/>
                  </a:lnTo>
                  <a:lnTo>
                    <a:pt x="54" y="60"/>
                  </a:lnTo>
                  <a:lnTo>
                    <a:pt x="54" y="58"/>
                  </a:lnTo>
                  <a:lnTo>
                    <a:pt x="55" y="58"/>
                  </a:lnTo>
                  <a:lnTo>
                    <a:pt x="55" y="58"/>
                  </a:lnTo>
                  <a:lnTo>
                    <a:pt x="57" y="57"/>
                  </a:lnTo>
                  <a:lnTo>
                    <a:pt x="58" y="57"/>
                  </a:lnTo>
                  <a:lnTo>
                    <a:pt x="60" y="57"/>
                  </a:lnTo>
                  <a:lnTo>
                    <a:pt x="60" y="57"/>
                  </a:lnTo>
                  <a:lnTo>
                    <a:pt x="61" y="57"/>
                  </a:lnTo>
                  <a:lnTo>
                    <a:pt x="63" y="57"/>
                  </a:lnTo>
                  <a:lnTo>
                    <a:pt x="63" y="57"/>
                  </a:lnTo>
                  <a:lnTo>
                    <a:pt x="64" y="57"/>
                  </a:lnTo>
                  <a:lnTo>
                    <a:pt x="65" y="57"/>
                  </a:lnTo>
                  <a:lnTo>
                    <a:pt x="67" y="57"/>
                  </a:lnTo>
                  <a:lnTo>
                    <a:pt x="67" y="57"/>
                  </a:lnTo>
                  <a:lnTo>
                    <a:pt x="68" y="57"/>
                  </a:lnTo>
                  <a:lnTo>
                    <a:pt x="68" y="57"/>
                  </a:lnTo>
                  <a:lnTo>
                    <a:pt x="70" y="58"/>
                  </a:lnTo>
                  <a:lnTo>
                    <a:pt x="71" y="58"/>
                  </a:lnTo>
                  <a:lnTo>
                    <a:pt x="71" y="58"/>
                  </a:lnTo>
                  <a:lnTo>
                    <a:pt x="73" y="60"/>
                  </a:lnTo>
                  <a:lnTo>
                    <a:pt x="73" y="60"/>
                  </a:lnTo>
                  <a:lnTo>
                    <a:pt x="74" y="61"/>
                  </a:lnTo>
                  <a:lnTo>
                    <a:pt x="74" y="61"/>
                  </a:lnTo>
                  <a:lnTo>
                    <a:pt x="29" y="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Oval 553">
              <a:extLst>
                <a:ext uri="{FF2B5EF4-FFF2-40B4-BE49-F238E27FC236}">
                  <a16:creationId xmlns:a16="http://schemas.microsoft.com/office/drawing/2014/main" id="{6575ACB6-5A3A-7387-6E82-B1FA65068E18}"/>
                </a:ext>
              </a:extLst>
            </p:cNvPr>
            <p:cNvSpPr>
              <a:spLocks noChangeArrowheads="1"/>
            </p:cNvSpPr>
            <p:nvPr/>
          </p:nvSpPr>
          <p:spPr bwMode="auto">
            <a:xfrm>
              <a:off x="3019425" y="4262438"/>
              <a:ext cx="160338" cy="158750"/>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554">
              <a:extLst>
                <a:ext uri="{FF2B5EF4-FFF2-40B4-BE49-F238E27FC236}">
                  <a16:creationId xmlns:a16="http://schemas.microsoft.com/office/drawing/2014/main" id="{2FA356E8-3207-0468-3B22-E91F558F481E}"/>
                </a:ext>
              </a:extLst>
            </p:cNvPr>
            <p:cNvSpPr>
              <a:spLocks/>
            </p:cNvSpPr>
            <p:nvPr/>
          </p:nvSpPr>
          <p:spPr bwMode="auto">
            <a:xfrm>
              <a:off x="3017838" y="4349750"/>
              <a:ext cx="95250" cy="128588"/>
            </a:xfrm>
            <a:custGeom>
              <a:avLst/>
              <a:gdLst/>
              <a:ahLst/>
              <a:cxnLst>
                <a:cxn ang="0">
                  <a:pos x="58" y="22"/>
                </a:cxn>
                <a:cxn ang="0">
                  <a:pos x="60" y="20"/>
                </a:cxn>
                <a:cxn ang="0">
                  <a:pos x="60" y="17"/>
                </a:cxn>
                <a:cxn ang="0">
                  <a:pos x="60" y="16"/>
                </a:cxn>
                <a:cxn ang="0">
                  <a:pos x="60" y="15"/>
                </a:cxn>
                <a:cxn ang="0">
                  <a:pos x="58" y="12"/>
                </a:cxn>
                <a:cxn ang="0">
                  <a:pos x="58" y="10"/>
                </a:cxn>
                <a:cxn ang="0">
                  <a:pos x="57" y="9"/>
                </a:cxn>
                <a:cxn ang="0">
                  <a:pos x="55" y="7"/>
                </a:cxn>
                <a:cxn ang="0">
                  <a:pos x="54" y="6"/>
                </a:cxn>
                <a:cxn ang="0">
                  <a:pos x="52" y="4"/>
                </a:cxn>
                <a:cxn ang="0">
                  <a:pos x="51" y="3"/>
                </a:cxn>
                <a:cxn ang="0">
                  <a:pos x="48" y="1"/>
                </a:cxn>
                <a:cxn ang="0">
                  <a:pos x="47" y="1"/>
                </a:cxn>
                <a:cxn ang="0">
                  <a:pos x="44" y="0"/>
                </a:cxn>
                <a:cxn ang="0">
                  <a:pos x="42" y="0"/>
                </a:cxn>
                <a:cxn ang="0">
                  <a:pos x="41" y="0"/>
                </a:cxn>
                <a:cxn ang="0">
                  <a:pos x="38" y="0"/>
                </a:cxn>
                <a:cxn ang="0">
                  <a:pos x="36" y="1"/>
                </a:cxn>
                <a:cxn ang="0">
                  <a:pos x="33" y="1"/>
                </a:cxn>
                <a:cxn ang="0">
                  <a:pos x="32" y="3"/>
                </a:cxn>
                <a:cxn ang="0">
                  <a:pos x="31" y="4"/>
                </a:cxn>
                <a:cxn ang="0">
                  <a:pos x="29" y="6"/>
                </a:cxn>
                <a:cxn ang="0">
                  <a:pos x="28" y="7"/>
                </a:cxn>
                <a:cxn ang="0">
                  <a:pos x="28" y="9"/>
                </a:cxn>
                <a:cxn ang="0">
                  <a:pos x="0" y="65"/>
                </a:cxn>
                <a:cxn ang="0">
                  <a:pos x="1" y="64"/>
                </a:cxn>
                <a:cxn ang="0">
                  <a:pos x="3" y="62"/>
                </a:cxn>
                <a:cxn ang="0">
                  <a:pos x="4" y="61"/>
                </a:cxn>
                <a:cxn ang="0">
                  <a:pos x="6" y="61"/>
                </a:cxn>
                <a:cxn ang="0">
                  <a:pos x="7" y="59"/>
                </a:cxn>
                <a:cxn ang="0">
                  <a:pos x="10" y="59"/>
                </a:cxn>
                <a:cxn ang="0">
                  <a:pos x="12" y="58"/>
                </a:cxn>
                <a:cxn ang="0">
                  <a:pos x="15" y="58"/>
                </a:cxn>
                <a:cxn ang="0">
                  <a:pos x="16" y="58"/>
                </a:cxn>
                <a:cxn ang="0">
                  <a:pos x="19" y="59"/>
                </a:cxn>
                <a:cxn ang="0">
                  <a:pos x="20" y="59"/>
                </a:cxn>
                <a:cxn ang="0">
                  <a:pos x="23" y="61"/>
                </a:cxn>
                <a:cxn ang="0">
                  <a:pos x="25" y="61"/>
                </a:cxn>
                <a:cxn ang="0">
                  <a:pos x="26" y="62"/>
                </a:cxn>
                <a:cxn ang="0">
                  <a:pos x="28" y="64"/>
                </a:cxn>
                <a:cxn ang="0">
                  <a:pos x="29" y="65"/>
                </a:cxn>
                <a:cxn ang="0">
                  <a:pos x="31" y="68"/>
                </a:cxn>
                <a:cxn ang="0">
                  <a:pos x="32" y="70"/>
                </a:cxn>
                <a:cxn ang="0">
                  <a:pos x="32" y="71"/>
                </a:cxn>
                <a:cxn ang="0">
                  <a:pos x="32" y="74"/>
                </a:cxn>
                <a:cxn ang="0">
                  <a:pos x="32" y="75"/>
                </a:cxn>
                <a:cxn ang="0">
                  <a:pos x="32" y="77"/>
                </a:cxn>
                <a:cxn ang="0">
                  <a:pos x="32" y="80"/>
                </a:cxn>
                <a:cxn ang="0">
                  <a:pos x="32" y="81"/>
                </a:cxn>
              </a:cxnLst>
              <a:rect l="0" t="0" r="r" b="b"/>
              <a:pathLst>
                <a:path w="60" h="81">
                  <a:moveTo>
                    <a:pt x="58" y="23"/>
                  </a:moveTo>
                  <a:lnTo>
                    <a:pt x="58" y="22"/>
                  </a:lnTo>
                  <a:lnTo>
                    <a:pt x="58" y="20"/>
                  </a:lnTo>
                  <a:lnTo>
                    <a:pt x="60" y="20"/>
                  </a:lnTo>
                  <a:lnTo>
                    <a:pt x="60" y="19"/>
                  </a:lnTo>
                  <a:lnTo>
                    <a:pt x="60" y="17"/>
                  </a:lnTo>
                  <a:lnTo>
                    <a:pt x="60" y="17"/>
                  </a:lnTo>
                  <a:lnTo>
                    <a:pt x="60" y="16"/>
                  </a:lnTo>
                  <a:lnTo>
                    <a:pt x="60" y="15"/>
                  </a:lnTo>
                  <a:lnTo>
                    <a:pt x="60" y="15"/>
                  </a:lnTo>
                  <a:lnTo>
                    <a:pt x="58" y="13"/>
                  </a:lnTo>
                  <a:lnTo>
                    <a:pt x="58" y="12"/>
                  </a:lnTo>
                  <a:lnTo>
                    <a:pt x="58" y="12"/>
                  </a:lnTo>
                  <a:lnTo>
                    <a:pt x="58" y="10"/>
                  </a:lnTo>
                  <a:lnTo>
                    <a:pt x="57" y="9"/>
                  </a:lnTo>
                  <a:lnTo>
                    <a:pt x="57" y="9"/>
                  </a:lnTo>
                  <a:lnTo>
                    <a:pt x="57" y="7"/>
                  </a:lnTo>
                  <a:lnTo>
                    <a:pt x="55" y="7"/>
                  </a:lnTo>
                  <a:lnTo>
                    <a:pt x="55" y="6"/>
                  </a:lnTo>
                  <a:lnTo>
                    <a:pt x="54" y="6"/>
                  </a:lnTo>
                  <a:lnTo>
                    <a:pt x="54" y="4"/>
                  </a:lnTo>
                  <a:lnTo>
                    <a:pt x="52" y="4"/>
                  </a:lnTo>
                  <a:lnTo>
                    <a:pt x="51" y="3"/>
                  </a:lnTo>
                  <a:lnTo>
                    <a:pt x="51" y="3"/>
                  </a:lnTo>
                  <a:lnTo>
                    <a:pt x="49" y="3"/>
                  </a:lnTo>
                  <a:lnTo>
                    <a:pt x="48" y="1"/>
                  </a:lnTo>
                  <a:lnTo>
                    <a:pt x="48" y="1"/>
                  </a:lnTo>
                  <a:lnTo>
                    <a:pt x="47" y="1"/>
                  </a:lnTo>
                  <a:lnTo>
                    <a:pt x="45" y="1"/>
                  </a:lnTo>
                  <a:lnTo>
                    <a:pt x="44" y="0"/>
                  </a:lnTo>
                  <a:lnTo>
                    <a:pt x="44" y="0"/>
                  </a:lnTo>
                  <a:lnTo>
                    <a:pt x="42" y="0"/>
                  </a:lnTo>
                  <a:lnTo>
                    <a:pt x="41" y="0"/>
                  </a:lnTo>
                  <a:lnTo>
                    <a:pt x="41" y="0"/>
                  </a:lnTo>
                  <a:lnTo>
                    <a:pt x="39" y="0"/>
                  </a:lnTo>
                  <a:lnTo>
                    <a:pt x="38" y="0"/>
                  </a:lnTo>
                  <a:lnTo>
                    <a:pt x="36" y="1"/>
                  </a:lnTo>
                  <a:lnTo>
                    <a:pt x="36" y="1"/>
                  </a:lnTo>
                  <a:lnTo>
                    <a:pt x="35" y="1"/>
                  </a:lnTo>
                  <a:lnTo>
                    <a:pt x="33" y="1"/>
                  </a:lnTo>
                  <a:lnTo>
                    <a:pt x="33" y="3"/>
                  </a:lnTo>
                  <a:lnTo>
                    <a:pt x="32" y="3"/>
                  </a:lnTo>
                  <a:lnTo>
                    <a:pt x="32" y="3"/>
                  </a:lnTo>
                  <a:lnTo>
                    <a:pt x="31" y="4"/>
                  </a:lnTo>
                  <a:lnTo>
                    <a:pt x="31" y="4"/>
                  </a:lnTo>
                  <a:lnTo>
                    <a:pt x="29" y="6"/>
                  </a:lnTo>
                  <a:lnTo>
                    <a:pt x="29" y="6"/>
                  </a:lnTo>
                  <a:lnTo>
                    <a:pt x="28" y="7"/>
                  </a:lnTo>
                  <a:lnTo>
                    <a:pt x="28" y="7"/>
                  </a:lnTo>
                  <a:lnTo>
                    <a:pt x="28" y="9"/>
                  </a:lnTo>
                  <a:lnTo>
                    <a:pt x="0" y="67"/>
                  </a:lnTo>
                  <a:lnTo>
                    <a:pt x="0" y="65"/>
                  </a:lnTo>
                  <a:lnTo>
                    <a:pt x="1" y="65"/>
                  </a:lnTo>
                  <a:lnTo>
                    <a:pt x="1" y="64"/>
                  </a:lnTo>
                  <a:lnTo>
                    <a:pt x="1" y="64"/>
                  </a:lnTo>
                  <a:lnTo>
                    <a:pt x="3" y="62"/>
                  </a:lnTo>
                  <a:lnTo>
                    <a:pt x="3" y="62"/>
                  </a:lnTo>
                  <a:lnTo>
                    <a:pt x="4" y="61"/>
                  </a:lnTo>
                  <a:lnTo>
                    <a:pt x="6" y="61"/>
                  </a:lnTo>
                  <a:lnTo>
                    <a:pt x="6" y="61"/>
                  </a:lnTo>
                  <a:lnTo>
                    <a:pt x="7" y="59"/>
                  </a:lnTo>
                  <a:lnTo>
                    <a:pt x="7" y="59"/>
                  </a:lnTo>
                  <a:lnTo>
                    <a:pt x="9" y="59"/>
                  </a:lnTo>
                  <a:lnTo>
                    <a:pt x="10" y="59"/>
                  </a:lnTo>
                  <a:lnTo>
                    <a:pt x="10" y="58"/>
                  </a:lnTo>
                  <a:lnTo>
                    <a:pt x="12" y="58"/>
                  </a:lnTo>
                  <a:lnTo>
                    <a:pt x="13" y="58"/>
                  </a:lnTo>
                  <a:lnTo>
                    <a:pt x="15" y="58"/>
                  </a:lnTo>
                  <a:lnTo>
                    <a:pt x="15" y="58"/>
                  </a:lnTo>
                  <a:lnTo>
                    <a:pt x="16" y="58"/>
                  </a:lnTo>
                  <a:lnTo>
                    <a:pt x="17" y="58"/>
                  </a:lnTo>
                  <a:lnTo>
                    <a:pt x="19" y="59"/>
                  </a:lnTo>
                  <a:lnTo>
                    <a:pt x="19" y="59"/>
                  </a:lnTo>
                  <a:lnTo>
                    <a:pt x="20" y="59"/>
                  </a:lnTo>
                  <a:lnTo>
                    <a:pt x="22" y="59"/>
                  </a:lnTo>
                  <a:lnTo>
                    <a:pt x="23" y="61"/>
                  </a:lnTo>
                  <a:lnTo>
                    <a:pt x="23" y="61"/>
                  </a:lnTo>
                  <a:lnTo>
                    <a:pt x="25" y="61"/>
                  </a:lnTo>
                  <a:lnTo>
                    <a:pt x="25" y="62"/>
                  </a:lnTo>
                  <a:lnTo>
                    <a:pt x="26" y="62"/>
                  </a:lnTo>
                  <a:lnTo>
                    <a:pt x="28" y="64"/>
                  </a:lnTo>
                  <a:lnTo>
                    <a:pt x="28" y="64"/>
                  </a:lnTo>
                  <a:lnTo>
                    <a:pt x="29" y="65"/>
                  </a:lnTo>
                  <a:lnTo>
                    <a:pt x="29" y="65"/>
                  </a:lnTo>
                  <a:lnTo>
                    <a:pt x="31" y="67"/>
                  </a:lnTo>
                  <a:lnTo>
                    <a:pt x="31" y="68"/>
                  </a:lnTo>
                  <a:lnTo>
                    <a:pt x="31" y="68"/>
                  </a:lnTo>
                  <a:lnTo>
                    <a:pt x="32" y="70"/>
                  </a:lnTo>
                  <a:lnTo>
                    <a:pt x="32" y="71"/>
                  </a:lnTo>
                  <a:lnTo>
                    <a:pt x="32" y="71"/>
                  </a:lnTo>
                  <a:lnTo>
                    <a:pt x="32" y="73"/>
                  </a:lnTo>
                  <a:lnTo>
                    <a:pt x="32" y="74"/>
                  </a:lnTo>
                  <a:lnTo>
                    <a:pt x="32" y="74"/>
                  </a:lnTo>
                  <a:lnTo>
                    <a:pt x="32" y="75"/>
                  </a:lnTo>
                  <a:lnTo>
                    <a:pt x="32" y="77"/>
                  </a:lnTo>
                  <a:lnTo>
                    <a:pt x="32" y="77"/>
                  </a:lnTo>
                  <a:lnTo>
                    <a:pt x="32" y="78"/>
                  </a:lnTo>
                  <a:lnTo>
                    <a:pt x="32" y="80"/>
                  </a:lnTo>
                  <a:lnTo>
                    <a:pt x="32" y="80"/>
                  </a:lnTo>
                  <a:lnTo>
                    <a:pt x="32" y="81"/>
                  </a:lnTo>
                  <a:lnTo>
                    <a:pt x="58" y="2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Oval 555">
              <a:extLst>
                <a:ext uri="{FF2B5EF4-FFF2-40B4-BE49-F238E27FC236}">
                  <a16:creationId xmlns:a16="http://schemas.microsoft.com/office/drawing/2014/main" id="{BD789133-5D8A-F26B-6D37-8A3A792F746A}"/>
                </a:ext>
              </a:extLst>
            </p:cNvPr>
            <p:cNvSpPr>
              <a:spLocks noChangeArrowheads="1"/>
            </p:cNvSpPr>
            <p:nvPr/>
          </p:nvSpPr>
          <p:spPr bwMode="auto">
            <a:xfrm>
              <a:off x="2046288" y="4452938"/>
              <a:ext cx="306388" cy="306388"/>
            </a:xfrm>
            <a:prstGeom prst="ellipse">
              <a:avLst/>
            </a:prstGeom>
            <a:solidFill>
              <a:srgbClr val="008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556">
              <a:extLst>
                <a:ext uri="{FF2B5EF4-FFF2-40B4-BE49-F238E27FC236}">
                  <a16:creationId xmlns:a16="http://schemas.microsoft.com/office/drawing/2014/main" id="{275E374E-50B9-ED70-ACBC-DDFBA22B4AC1}"/>
                </a:ext>
              </a:extLst>
            </p:cNvPr>
            <p:cNvSpPr>
              <a:spLocks/>
            </p:cNvSpPr>
            <p:nvPr/>
          </p:nvSpPr>
          <p:spPr bwMode="auto">
            <a:xfrm>
              <a:off x="1828800" y="4662488"/>
              <a:ext cx="301625" cy="269875"/>
            </a:xfrm>
            <a:custGeom>
              <a:avLst/>
              <a:gdLst/>
              <a:ahLst/>
              <a:cxnLst>
                <a:cxn ang="0">
                  <a:pos x="188" y="28"/>
                </a:cxn>
                <a:cxn ang="0">
                  <a:pos x="189" y="26"/>
                </a:cxn>
                <a:cxn ang="0">
                  <a:pos x="189" y="25"/>
                </a:cxn>
                <a:cxn ang="0">
                  <a:pos x="190" y="24"/>
                </a:cxn>
                <a:cxn ang="0">
                  <a:pos x="190" y="22"/>
                </a:cxn>
                <a:cxn ang="0">
                  <a:pos x="190" y="21"/>
                </a:cxn>
                <a:cxn ang="0">
                  <a:pos x="190" y="19"/>
                </a:cxn>
                <a:cxn ang="0">
                  <a:pos x="189" y="16"/>
                </a:cxn>
                <a:cxn ang="0">
                  <a:pos x="189" y="15"/>
                </a:cxn>
                <a:cxn ang="0">
                  <a:pos x="188" y="13"/>
                </a:cxn>
                <a:cxn ang="0">
                  <a:pos x="186" y="12"/>
                </a:cxn>
                <a:cxn ang="0">
                  <a:pos x="186" y="9"/>
                </a:cxn>
                <a:cxn ang="0">
                  <a:pos x="185" y="8"/>
                </a:cxn>
                <a:cxn ang="0">
                  <a:pos x="183" y="6"/>
                </a:cxn>
                <a:cxn ang="0">
                  <a:pos x="180" y="5"/>
                </a:cxn>
                <a:cxn ang="0">
                  <a:pos x="179" y="3"/>
                </a:cxn>
                <a:cxn ang="0">
                  <a:pos x="177" y="3"/>
                </a:cxn>
                <a:cxn ang="0">
                  <a:pos x="176" y="2"/>
                </a:cxn>
                <a:cxn ang="0">
                  <a:pos x="174" y="2"/>
                </a:cxn>
                <a:cxn ang="0">
                  <a:pos x="173" y="0"/>
                </a:cxn>
                <a:cxn ang="0">
                  <a:pos x="170" y="0"/>
                </a:cxn>
                <a:cxn ang="0">
                  <a:pos x="169" y="0"/>
                </a:cxn>
                <a:cxn ang="0">
                  <a:pos x="167" y="0"/>
                </a:cxn>
                <a:cxn ang="0">
                  <a:pos x="167" y="2"/>
                </a:cxn>
                <a:cxn ang="0">
                  <a:pos x="166" y="2"/>
                </a:cxn>
                <a:cxn ang="0">
                  <a:pos x="0" y="143"/>
                </a:cxn>
                <a:cxn ang="0">
                  <a:pos x="1" y="143"/>
                </a:cxn>
                <a:cxn ang="0">
                  <a:pos x="3" y="141"/>
                </a:cxn>
                <a:cxn ang="0">
                  <a:pos x="4" y="141"/>
                </a:cxn>
                <a:cxn ang="0">
                  <a:pos x="6" y="141"/>
                </a:cxn>
                <a:cxn ang="0">
                  <a:pos x="7" y="143"/>
                </a:cxn>
                <a:cxn ang="0">
                  <a:pos x="10" y="143"/>
                </a:cxn>
                <a:cxn ang="0">
                  <a:pos x="12" y="144"/>
                </a:cxn>
                <a:cxn ang="0">
                  <a:pos x="13" y="144"/>
                </a:cxn>
                <a:cxn ang="0">
                  <a:pos x="15" y="145"/>
                </a:cxn>
                <a:cxn ang="0">
                  <a:pos x="16" y="147"/>
                </a:cxn>
                <a:cxn ang="0">
                  <a:pos x="19" y="148"/>
                </a:cxn>
                <a:cxn ang="0">
                  <a:pos x="20" y="150"/>
                </a:cxn>
                <a:cxn ang="0">
                  <a:pos x="22" y="153"/>
                </a:cxn>
                <a:cxn ang="0">
                  <a:pos x="22" y="154"/>
                </a:cxn>
                <a:cxn ang="0">
                  <a:pos x="23" y="156"/>
                </a:cxn>
                <a:cxn ang="0">
                  <a:pos x="25" y="157"/>
                </a:cxn>
                <a:cxn ang="0">
                  <a:pos x="25" y="160"/>
                </a:cxn>
                <a:cxn ang="0">
                  <a:pos x="25" y="161"/>
                </a:cxn>
                <a:cxn ang="0">
                  <a:pos x="25" y="163"/>
                </a:cxn>
                <a:cxn ang="0">
                  <a:pos x="25" y="164"/>
                </a:cxn>
                <a:cxn ang="0">
                  <a:pos x="25" y="166"/>
                </a:cxn>
                <a:cxn ang="0">
                  <a:pos x="25" y="167"/>
                </a:cxn>
                <a:cxn ang="0">
                  <a:pos x="23" y="169"/>
                </a:cxn>
                <a:cxn ang="0">
                  <a:pos x="23" y="170"/>
                </a:cxn>
              </a:cxnLst>
              <a:rect l="0" t="0" r="r" b="b"/>
              <a:pathLst>
                <a:path w="190" h="170">
                  <a:moveTo>
                    <a:pt x="188" y="28"/>
                  </a:moveTo>
                  <a:lnTo>
                    <a:pt x="188" y="28"/>
                  </a:lnTo>
                  <a:lnTo>
                    <a:pt x="189" y="28"/>
                  </a:lnTo>
                  <a:lnTo>
                    <a:pt x="189" y="26"/>
                  </a:lnTo>
                  <a:lnTo>
                    <a:pt x="189" y="26"/>
                  </a:lnTo>
                  <a:lnTo>
                    <a:pt x="189" y="25"/>
                  </a:lnTo>
                  <a:lnTo>
                    <a:pt x="190" y="25"/>
                  </a:lnTo>
                  <a:lnTo>
                    <a:pt x="190" y="24"/>
                  </a:lnTo>
                  <a:lnTo>
                    <a:pt x="190" y="24"/>
                  </a:lnTo>
                  <a:lnTo>
                    <a:pt x="190" y="22"/>
                  </a:lnTo>
                  <a:lnTo>
                    <a:pt x="190" y="22"/>
                  </a:lnTo>
                  <a:lnTo>
                    <a:pt x="190" y="21"/>
                  </a:lnTo>
                  <a:lnTo>
                    <a:pt x="190" y="19"/>
                  </a:lnTo>
                  <a:lnTo>
                    <a:pt x="190" y="19"/>
                  </a:lnTo>
                  <a:lnTo>
                    <a:pt x="190" y="18"/>
                  </a:lnTo>
                  <a:lnTo>
                    <a:pt x="189" y="16"/>
                  </a:lnTo>
                  <a:lnTo>
                    <a:pt x="189" y="16"/>
                  </a:lnTo>
                  <a:lnTo>
                    <a:pt x="189" y="15"/>
                  </a:lnTo>
                  <a:lnTo>
                    <a:pt x="189" y="15"/>
                  </a:lnTo>
                  <a:lnTo>
                    <a:pt x="188" y="13"/>
                  </a:lnTo>
                  <a:lnTo>
                    <a:pt x="188" y="12"/>
                  </a:lnTo>
                  <a:lnTo>
                    <a:pt x="186" y="12"/>
                  </a:lnTo>
                  <a:lnTo>
                    <a:pt x="186" y="11"/>
                  </a:lnTo>
                  <a:lnTo>
                    <a:pt x="186" y="9"/>
                  </a:lnTo>
                  <a:lnTo>
                    <a:pt x="185" y="9"/>
                  </a:lnTo>
                  <a:lnTo>
                    <a:pt x="185" y="8"/>
                  </a:lnTo>
                  <a:lnTo>
                    <a:pt x="183" y="8"/>
                  </a:lnTo>
                  <a:lnTo>
                    <a:pt x="183" y="6"/>
                  </a:lnTo>
                  <a:lnTo>
                    <a:pt x="182" y="6"/>
                  </a:lnTo>
                  <a:lnTo>
                    <a:pt x="180" y="5"/>
                  </a:lnTo>
                  <a:lnTo>
                    <a:pt x="180" y="5"/>
                  </a:lnTo>
                  <a:lnTo>
                    <a:pt x="179" y="3"/>
                  </a:lnTo>
                  <a:lnTo>
                    <a:pt x="179" y="3"/>
                  </a:lnTo>
                  <a:lnTo>
                    <a:pt x="177" y="3"/>
                  </a:lnTo>
                  <a:lnTo>
                    <a:pt x="177" y="2"/>
                  </a:lnTo>
                  <a:lnTo>
                    <a:pt x="176" y="2"/>
                  </a:lnTo>
                  <a:lnTo>
                    <a:pt x="174" y="2"/>
                  </a:lnTo>
                  <a:lnTo>
                    <a:pt x="174" y="2"/>
                  </a:lnTo>
                  <a:lnTo>
                    <a:pt x="173" y="0"/>
                  </a:lnTo>
                  <a:lnTo>
                    <a:pt x="173" y="0"/>
                  </a:lnTo>
                  <a:lnTo>
                    <a:pt x="172" y="0"/>
                  </a:lnTo>
                  <a:lnTo>
                    <a:pt x="170" y="0"/>
                  </a:lnTo>
                  <a:lnTo>
                    <a:pt x="170" y="0"/>
                  </a:lnTo>
                  <a:lnTo>
                    <a:pt x="169" y="0"/>
                  </a:lnTo>
                  <a:lnTo>
                    <a:pt x="169" y="0"/>
                  </a:lnTo>
                  <a:lnTo>
                    <a:pt x="167" y="0"/>
                  </a:lnTo>
                  <a:lnTo>
                    <a:pt x="167" y="2"/>
                  </a:lnTo>
                  <a:lnTo>
                    <a:pt x="167" y="2"/>
                  </a:lnTo>
                  <a:lnTo>
                    <a:pt x="166" y="2"/>
                  </a:lnTo>
                  <a:lnTo>
                    <a:pt x="166" y="2"/>
                  </a:lnTo>
                  <a:lnTo>
                    <a:pt x="0" y="143"/>
                  </a:lnTo>
                  <a:lnTo>
                    <a:pt x="0" y="143"/>
                  </a:lnTo>
                  <a:lnTo>
                    <a:pt x="1" y="143"/>
                  </a:lnTo>
                  <a:lnTo>
                    <a:pt x="1" y="143"/>
                  </a:lnTo>
                  <a:lnTo>
                    <a:pt x="3" y="143"/>
                  </a:lnTo>
                  <a:lnTo>
                    <a:pt x="3" y="141"/>
                  </a:lnTo>
                  <a:lnTo>
                    <a:pt x="4" y="141"/>
                  </a:lnTo>
                  <a:lnTo>
                    <a:pt x="4" y="141"/>
                  </a:lnTo>
                  <a:lnTo>
                    <a:pt x="6" y="141"/>
                  </a:lnTo>
                  <a:lnTo>
                    <a:pt x="6" y="141"/>
                  </a:lnTo>
                  <a:lnTo>
                    <a:pt x="7" y="143"/>
                  </a:lnTo>
                  <a:lnTo>
                    <a:pt x="7" y="143"/>
                  </a:lnTo>
                  <a:lnTo>
                    <a:pt x="9" y="143"/>
                  </a:lnTo>
                  <a:lnTo>
                    <a:pt x="10" y="143"/>
                  </a:lnTo>
                  <a:lnTo>
                    <a:pt x="10" y="143"/>
                  </a:lnTo>
                  <a:lnTo>
                    <a:pt x="12" y="144"/>
                  </a:lnTo>
                  <a:lnTo>
                    <a:pt x="12" y="144"/>
                  </a:lnTo>
                  <a:lnTo>
                    <a:pt x="13" y="144"/>
                  </a:lnTo>
                  <a:lnTo>
                    <a:pt x="15" y="145"/>
                  </a:lnTo>
                  <a:lnTo>
                    <a:pt x="15" y="145"/>
                  </a:lnTo>
                  <a:lnTo>
                    <a:pt x="16" y="147"/>
                  </a:lnTo>
                  <a:lnTo>
                    <a:pt x="16" y="147"/>
                  </a:lnTo>
                  <a:lnTo>
                    <a:pt x="17" y="148"/>
                  </a:lnTo>
                  <a:lnTo>
                    <a:pt x="19" y="148"/>
                  </a:lnTo>
                  <a:lnTo>
                    <a:pt x="19" y="150"/>
                  </a:lnTo>
                  <a:lnTo>
                    <a:pt x="20" y="150"/>
                  </a:lnTo>
                  <a:lnTo>
                    <a:pt x="20" y="151"/>
                  </a:lnTo>
                  <a:lnTo>
                    <a:pt x="22" y="153"/>
                  </a:lnTo>
                  <a:lnTo>
                    <a:pt x="22" y="153"/>
                  </a:lnTo>
                  <a:lnTo>
                    <a:pt x="22" y="154"/>
                  </a:lnTo>
                  <a:lnTo>
                    <a:pt x="23" y="154"/>
                  </a:lnTo>
                  <a:lnTo>
                    <a:pt x="23" y="156"/>
                  </a:lnTo>
                  <a:lnTo>
                    <a:pt x="23" y="157"/>
                  </a:lnTo>
                  <a:lnTo>
                    <a:pt x="25" y="157"/>
                  </a:lnTo>
                  <a:lnTo>
                    <a:pt x="25" y="159"/>
                  </a:lnTo>
                  <a:lnTo>
                    <a:pt x="25" y="160"/>
                  </a:lnTo>
                  <a:lnTo>
                    <a:pt x="25" y="160"/>
                  </a:lnTo>
                  <a:lnTo>
                    <a:pt x="25" y="161"/>
                  </a:lnTo>
                  <a:lnTo>
                    <a:pt x="25" y="163"/>
                  </a:lnTo>
                  <a:lnTo>
                    <a:pt x="25" y="163"/>
                  </a:lnTo>
                  <a:lnTo>
                    <a:pt x="25" y="164"/>
                  </a:lnTo>
                  <a:lnTo>
                    <a:pt x="25" y="164"/>
                  </a:lnTo>
                  <a:lnTo>
                    <a:pt x="25" y="166"/>
                  </a:lnTo>
                  <a:lnTo>
                    <a:pt x="25" y="166"/>
                  </a:lnTo>
                  <a:lnTo>
                    <a:pt x="25" y="167"/>
                  </a:lnTo>
                  <a:lnTo>
                    <a:pt x="25" y="167"/>
                  </a:lnTo>
                  <a:lnTo>
                    <a:pt x="25" y="169"/>
                  </a:lnTo>
                  <a:lnTo>
                    <a:pt x="23" y="169"/>
                  </a:lnTo>
                  <a:lnTo>
                    <a:pt x="23" y="169"/>
                  </a:lnTo>
                  <a:lnTo>
                    <a:pt x="23" y="170"/>
                  </a:lnTo>
                  <a:lnTo>
                    <a:pt x="188" y="28"/>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57">
              <a:extLst>
                <a:ext uri="{FF2B5EF4-FFF2-40B4-BE49-F238E27FC236}">
                  <a16:creationId xmlns:a16="http://schemas.microsoft.com/office/drawing/2014/main" id="{D9052F61-35A6-FA60-65F2-3774F1591E6D}"/>
                </a:ext>
              </a:extLst>
            </p:cNvPr>
            <p:cNvSpPr>
              <a:spLocks/>
            </p:cNvSpPr>
            <p:nvPr/>
          </p:nvSpPr>
          <p:spPr bwMode="auto">
            <a:xfrm>
              <a:off x="2052638" y="4114800"/>
              <a:ext cx="138113" cy="363538"/>
            </a:xfrm>
            <a:custGeom>
              <a:avLst/>
              <a:gdLst/>
              <a:ahLst/>
              <a:cxnLst>
                <a:cxn ang="0">
                  <a:pos x="54" y="228"/>
                </a:cxn>
                <a:cxn ang="0">
                  <a:pos x="55" y="228"/>
                </a:cxn>
                <a:cxn ang="0">
                  <a:pos x="55" y="229"/>
                </a:cxn>
                <a:cxn ang="0">
                  <a:pos x="57" y="229"/>
                </a:cxn>
                <a:cxn ang="0">
                  <a:pos x="58" y="229"/>
                </a:cxn>
                <a:cxn ang="0">
                  <a:pos x="60" y="229"/>
                </a:cxn>
                <a:cxn ang="0">
                  <a:pos x="61" y="229"/>
                </a:cxn>
                <a:cxn ang="0">
                  <a:pos x="63" y="229"/>
                </a:cxn>
                <a:cxn ang="0">
                  <a:pos x="64" y="229"/>
                </a:cxn>
                <a:cxn ang="0">
                  <a:pos x="67" y="229"/>
                </a:cxn>
                <a:cxn ang="0">
                  <a:pos x="68" y="229"/>
                </a:cxn>
                <a:cxn ang="0">
                  <a:pos x="71" y="229"/>
                </a:cxn>
                <a:cxn ang="0">
                  <a:pos x="73" y="228"/>
                </a:cxn>
                <a:cxn ang="0">
                  <a:pos x="74" y="228"/>
                </a:cxn>
                <a:cxn ang="0">
                  <a:pos x="77" y="226"/>
                </a:cxn>
                <a:cxn ang="0">
                  <a:pos x="79" y="226"/>
                </a:cxn>
                <a:cxn ang="0">
                  <a:pos x="80" y="225"/>
                </a:cxn>
                <a:cxn ang="0">
                  <a:pos x="83" y="225"/>
                </a:cxn>
                <a:cxn ang="0">
                  <a:pos x="84" y="223"/>
                </a:cxn>
                <a:cxn ang="0">
                  <a:pos x="84" y="223"/>
                </a:cxn>
                <a:cxn ang="0">
                  <a:pos x="86" y="222"/>
                </a:cxn>
                <a:cxn ang="0">
                  <a:pos x="87" y="222"/>
                </a:cxn>
                <a:cxn ang="0">
                  <a:pos x="87" y="221"/>
                </a:cxn>
                <a:cxn ang="0">
                  <a:pos x="87" y="219"/>
                </a:cxn>
                <a:cxn ang="0">
                  <a:pos x="87" y="219"/>
                </a:cxn>
                <a:cxn ang="0">
                  <a:pos x="33" y="0"/>
                </a:cxn>
                <a:cxn ang="0">
                  <a:pos x="33" y="1"/>
                </a:cxn>
                <a:cxn ang="0">
                  <a:pos x="33" y="1"/>
                </a:cxn>
                <a:cxn ang="0">
                  <a:pos x="32" y="3"/>
                </a:cxn>
                <a:cxn ang="0">
                  <a:pos x="32" y="3"/>
                </a:cxn>
                <a:cxn ang="0">
                  <a:pos x="31" y="4"/>
                </a:cxn>
                <a:cxn ang="0">
                  <a:pos x="29" y="4"/>
                </a:cxn>
                <a:cxn ang="0">
                  <a:pos x="28" y="6"/>
                </a:cxn>
                <a:cxn ang="0">
                  <a:pos x="26" y="6"/>
                </a:cxn>
                <a:cxn ang="0">
                  <a:pos x="23" y="7"/>
                </a:cxn>
                <a:cxn ang="0">
                  <a:pos x="22" y="7"/>
                </a:cxn>
                <a:cxn ang="0">
                  <a:pos x="19" y="9"/>
                </a:cxn>
                <a:cxn ang="0">
                  <a:pos x="17" y="9"/>
                </a:cxn>
                <a:cxn ang="0">
                  <a:pos x="15" y="9"/>
                </a:cxn>
                <a:cxn ang="0">
                  <a:pos x="13" y="10"/>
                </a:cxn>
                <a:cxn ang="0">
                  <a:pos x="12" y="10"/>
                </a:cxn>
                <a:cxn ang="0">
                  <a:pos x="9" y="10"/>
                </a:cxn>
                <a:cxn ang="0">
                  <a:pos x="7" y="10"/>
                </a:cxn>
                <a:cxn ang="0">
                  <a:pos x="6" y="10"/>
                </a:cxn>
                <a:cxn ang="0">
                  <a:pos x="4" y="10"/>
                </a:cxn>
                <a:cxn ang="0">
                  <a:pos x="3" y="10"/>
                </a:cxn>
                <a:cxn ang="0">
                  <a:pos x="1" y="10"/>
                </a:cxn>
                <a:cxn ang="0">
                  <a:pos x="1" y="9"/>
                </a:cxn>
                <a:cxn ang="0">
                  <a:pos x="0" y="9"/>
                </a:cxn>
                <a:cxn ang="0">
                  <a:pos x="0" y="9"/>
                </a:cxn>
              </a:cxnLst>
              <a:rect l="0" t="0" r="r" b="b"/>
              <a:pathLst>
                <a:path w="87" h="229">
                  <a:moveTo>
                    <a:pt x="54" y="228"/>
                  </a:moveTo>
                  <a:lnTo>
                    <a:pt x="54" y="228"/>
                  </a:lnTo>
                  <a:lnTo>
                    <a:pt x="55" y="228"/>
                  </a:lnTo>
                  <a:lnTo>
                    <a:pt x="55" y="228"/>
                  </a:lnTo>
                  <a:lnTo>
                    <a:pt x="55" y="228"/>
                  </a:lnTo>
                  <a:lnTo>
                    <a:pt x="55" y="229"/>
                  </a:lnTo>
                  <a:lnTo>
                    <a:pt x="57" y="229"/>
                  </a:lnTo>
                  <a:lnTo>
                    <a:pt x="57" y="229"/>
                  </a:lnTo>
                  <a:lnTo>
                    <a:pt x="57" y="229"/>
                  </a:lnTo>
                  <a:lnTo>
                    <a:pt x="58" y="229"/>
                  </a:lnTo>
                  <a:lnTo>
                    <a:pt x="58" y="229"/>
                  </a:lnTo>
                  <a:lnTo>
                    <a:pt x="60" y="229"/>
                  </a:lnTo>
                  <a:lnTo>
                    <a:pt x="60" y="229"/>
                  </a:lnTo>
                  <a:lnTo>
                    <a:pt x="61" y="229"/>
                  </a:lnTo>
                  <a:lnTo>
                    <a:pt x="61" y="229"/>
                  </a:lnTo>
                  <a:lnTo>
                    <a:pt x="63" y="229"/>
                  </a:lnTo>
                  <a:lnTo>
                    <a:pt x="64" y="229"/>
                  </a:lnTo>
                  <a:lnTo>
                    <a:pt x="64" y="229"/>
                  </a:lnTo>
                  <a:lnTo>
                    <a:pt x="65" y="229"/>
                  </a:lnTo>
                  <a:lnTo>
                    <a:pt x="67" y="229"/>
                  </a:lnTo>
                  <a:lnTo>
                    <a:pt x="67" y="229"/>
                  </a:lnTo>
                  <a:lnTo>
                    <a:pt x="68" y="229"/>
                  </a:lnTo>
                  <a:lnTo>
                    <a:pt x="70" y="229"/>
                  </a:lnTo>
                  <a:lnTo>
                    <a:pt x="71" y="229"/>
                  </a:lnTo>
                  <a:lnTo>
                    <a:pt x="71" y="228"/>
                  </a:lnTo>
                  <a:lnTo>
                    <a:pt x="73" y="228"/>
                  </a:lnTo>
                  <a:lnTo>
                    <a:pt x="74" y="228"/>
                  </a:lnTo>
                  <a:lnTo>
                    <a:pt x="74" y="228"/>
                  </a:lnTo>
                  <a:lnTo>
                    <a:pt x="76" y="228"/>
                  </a:lnTo>
                  <a:lnTo>
                    <a:pt x="77" y="226"/>
                  </a:lnTo>
                  <a:lnTo>
                    <a:pt x="79" y="226"/>
                  </a:lnTo>
                  <a:lnTo>
                    <a:pt x="79" y="226"/>
                  </a:lnTo>
                  <a:lnTo>
                    <a:pt x="80" y="226"/>
                  </a:lnTo>
                  <a:lnTo>
                    <a:pt x="80" y="225"/>
                  </a:lnTo>
                  <a:lnTo>
                    <a:pt x="81" y="225"/>
                  </a:lnTo>
                  <a:lnTo>
                    <a:pt x="83" y="225"/>
                  </a:lnTo>
                  <a:lnTo>
                    <a:pt x="83" y="223"/>
                  </a:lnTo>
                  <a:lnTo>
                    <a:pt x="84" y="223"/>
                  </a:lnTo>
                  <a:lnTo>
                    <a:pt x="84" y="223"/>
                  </a:lnTo>
                  <a:lnTo>
                    <a:pt x="84" y="223"/>
                  </a:lnTo>
                  <a:lnTo>
                    <a:pt x="86" y="222"/>
                  </a:lnTo>
                  <a:lnTo>
                    <a:pt x="86" y="222"/>
                  </a:lnTo>
                  <a:lnTo>
                    <a:pt x="86" y="222"/>
                  </a:lnTo>
                  <a:lnTo>
                    <a:pt x="87" y="222"/>
                  </a:lnTo>
                  <a:lnTo>
                    <a:pt x="87" y="221"/>
                  </a:lnTo>
                  <a:lnTo>
                    <a:pt x="87" y="221"/>
                  </a:lnTo>
                  <a:lnTo>
                    <a:pt x="87" y="221"/>
                  </a:lnTo>
                  <a:lnTo>
                    <a:pt x="87" y="219"/>
                  </a:lnTo>
                  <a:lnTo>
                    <a:pt x="87" y="219"/>
                  </a:lnTo>
                  <a:lnTo>
                    <a:pt x="87" y="219"/>
                  </a:lnTo>
                  <a:lnTo>
                    <a:pt x="33" y="0"/>
                  </a:lnTo>
                  <a:lnTo>
                    <a:pt x="33" y="0"/>
                  </a:lnTo>
                  <a:lnTo>
                    <a:pt x="33" y="0"/>
                  </a:lnTo>
                  <a:lnTo>
                    <a:pt x="33" y="1"/>
                  </a:lnTo>
                  <a:lnTo>
                    <a:pt x="33" y="1"/>
                  </a:lnTo>
                  <a:lnTo>
                    <a:pt x="33" y="1"/>
                  </a:lnTo>
                  <a:lnTo>
                    <a:pt x="33" y="1"/>
                  </a:lnTo>
                  <a:lnTo>
                    <a:pt x="32" y="3"/>
                  </a:lnTo>
                  <a:lnTo>
                    <a:pt x="32" y="3"/>
                  </a:lnTo>
                  <a:lnTo>
                    <a:pt x="32" y="3"/>
                  </a:lnTo>
                  <a:lnTo>
                    <a:pt x="31" y="3"/>
                  </a:lnTo>
                  <a:lnTo>
                    <a:pt x="31" y="4"/>
                  </a:lnTo>
                  <a:lnTo>
                    <a:pt x="29" y="4"/>
                  </a:lnTo>
                  <a:lnTo>
                    <a:pt x="29" y="4"/>
                  </a:lnTo>
                  <a:lnTo>
                    <a:pt x="28" y="6"/>
                  </a:lnTo>
                  <a:lnTo>
                    <a:pt x="28" y="6"/>
                  </a:lnTo>
                  <a:lnTo>
                    <a:pt x="26" y="6"/>
                  </a:lnTo>
                  <a:lnTo>
                    <a:pt x="26" y="6"/>
                  </a:lnTo>
                  <a:lnTo>
                    <a:pt x="25" y="7"/>
                  </a:lnTo>
                  <a:lnTo>
                    <a:pt x="23" y="7"/>
                  </a:lnTo>
                  <a:lnTo>
                    <a:pt x="23" y="7"/>
                  </a:lnTo>
                  <a:lnTo>
                    <a:pt x="22" y="7"/>
                  </a:lnTo>
                  <a:lnTo>
                    <a:pt x="20" y="7"/>
                  </a:lnTo>
                  <a:lnTo>
                    <a:pt x="19" y="9"/>
                  </a:lnTo>
                  <a:lnTo>
                    <a:pt x="19" y="9"/>
                  </a:lnTo>
                  <a:lnTo>
                    <a:pt x="17" y="9"/>
                  </a:lnTo>
                  <a:lnTo>
                    <a:pt x="16" y="9"/>
                  </a:lnTo>
                  <a:lnTo>
                    <a:pt x="15" y="9"/>
                  </a:lnTo>
                  <a:lnTo>
                    <a:pt x="15" y="10"/>
                  </a:lnTo>
                  <a:lnTo>
                    <a:pt x="13" y="10"/>
                  </a:lnTo>
                  <a:lnTo>
                    <a:pt x="12" y="10"/>
                  </a:lnTo>
                  <a:lnTo>
                    <a:pt x="12" y="10"/>
                  </a:lnTo>
                  <a:lnTo>
                    <a:pt x="10" y="10"/>
                  </a:lnTo>
                  <a:lnTo>
                    <a:pt x="9" y="10"/>
                  </a:lnTo>
                  <a:lnTo>
                    <a:pt x="9" y="10"/>
                  </a:lnTo>
                  <a:lnTo>
                    <a:pt x="7" y="10"/>
                  </a:lnTo>
                  <a:lnTo>
                    <a:pt x="6" y="10"/>
                  </a:lnTo>
                  <a:lnTo>
                    <a:pt x="6" y="10"/>
                  </a:lnTo>
                  <a:lnTo>
                    <a:pt x="4" y="10"/>
                  </a:lnTo>
                  <a:lnTo>
                    <a:pt x="4" y="10"/>
                  </a:lnTo>
                  <a:lnTo>
                    <a:pt x="3" y="10"/>
                  </a:lnTo>
                  <a:lnTo>
                    <a:pt x="3" y="10"/>
                  </a:lnTo>
                  <a:lnTo>
                    <a:pt x="3" y="10"/>
                  </a:lnTo>
                  <a:lnTo>
                    <a:pt x="1" y="10"/>
                  </a:lnTo>
                  <a:lnTo>
                    <a:pt x="1" y="10"/>
                  </a:lnTo>
                  <a:lnTo>
                    <a:pt x="1" y="9"/>
                  </a:lnTo>
                  <a:lnTo>
                    <a:pt x="0" y="9"/>
                  </a:lnTo>
                  <a:lnTo>
                    <a:pt x="0" y="9"/>
                  </a:lnTo>
                  <a:lnTo>
                    <a:pt x="0" y="9"/>
                  </a:lnTo>
                  <a:lnTo>
                    <a:pt x="0" y="9"/>
                  </a:lnTo>
                  <a:lnTo>
                    <a:pt x="54" y="228"/>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558">
              <a:extLst>
                <a:ext uri="{FF2B5EF4-FFF2-40B4-BE49-F238E27FC236}">
                  <a16:creationId xmlns:a16="http://schemas.microsoft.com/office/drawing/2014/main" id="{009EEE67-F4B2-54DD-6715-3A5C3F4E5144}"/>
                </a:ext>
              </a:extLst>
            </p:cNvPr>
            <p:cNvSpPr>
              <a:spLocks/>
            </p:cNvSpPr>
            <p:nvPr/>
          </p:nvSpPr>
          <p:spPr bwMode="auto">
            <a:xfrm>
              <a:off x="2301875" y="4586288"/>
              <a:ext cx="309563" cy="69850"/>
            </a:xfrm>
            <a:custGeom>
              <a:avLst/>
              <a:gdLst/>
              <a:ahLst/>
              <a:cxnLst>
                <a:cxn ang="0">
                  <a:pos x="12" y="0"/>
                </a:cxn>
                <a:cxn ang="0">
                  <a:pos x="10" y="0"/>
                </a:cxn>
                <a:cxn ang="0">
                  <a:pos x="9" y="2"/>
                </a:cxn>
                <a:cxn ang="0">
                  <a:pos x="7" y="2"/>
                </a:cxn>
                <a:cxn ang="0">
                  <a:pos x="6" y="3"/>
                </a:cxn>
                <a:cxn ang="0">
                  <a:pos x="4" y="5"/>
                </a:cxn>
                <a:cxn ang="0">
                  <a:pos x="3" y="6"/>
                </a:cxn>
                <a:cxn ang="0">
                  <a:pos x="3" y="8"/>
                </a:cxn>
                <a:cxn ang="0">
                  <a:pos x="2" y="9"/>
                </a:cxn>
                <a:cxn ang="0">
                  <a:pos x="2" y="12"/>
                </a:cxn>
                <a:cxn ang="0">
                  <a:pos x="2" y="14"/>
                </a:cxn>
                <a:cxn ang="0">
                  <a:pos x="0" y="15"/>
                </a:cxn>
                <a:cxn ang="0">
                  <a:pos x="0" y="18"/>
                </a:cxn>
                <a:cxn ang="0">
                  <a:pos x="0" y="21"/>
                </a:cxn>
                <a:cxn ang="0">
                  <a:pos x="0" y="22"/>
                </a:cxn>
                <a:cxn ang="0">
                  <a:pos x="2" y="24"/>
                </a:cxn>
                <a:cxn ang="0">
                  <a:pos x="2" y="27"/>
                </a:cxn>
                <a:cxn ang="0">
                  <a:pos x="2" y="28"/>
                </a:cxn>
                <a:cxn ang="0">
                  <a:pos x="3" y="29"/>
                </a:cxn>
                <a:cxn ang="0">
                  <a:pos x="4" y="31"/>
                </a:cxn>
                <a:cxn ang="0">
                  <a:pos x="4" y="32"/>
                </a:cxn>
                <a:cxn ang="0">
                  <a:pos x="6" y="34"/>
                </a:cxn>
                <a:cxn ang="0">
                  <a:pos x="7" y="34"/>
                </a:cxn>
                <a:cxn ang="0">
                  <a:pos x="9" y="35"/>
                </a:cxn>
                <a:cxn ang="0">
                  <a:pos x="10" y="35"/>
                </a:cxn>
                <a:cxn ang="0">
                  <a:pos x="194" y="44"/>
                </a:cxn>
                <a:cxn ang="0">
                  <a:pos x="192" y="44"/>
                </a:cxn>
                <a:cxn ang="0">
                  <a:pos x="191" y="43"/>
                </a:cxn>
                <a:cxn ang="0">
                  <a:pos x="189" y="43"/>
                </a:cxn>
                <a:cxn ang="0">
                  <a:pos x="189" y="41"/>
                </a:cxn>
                <a:cxn ang="0">
                  <a:pos x="188" y="40"/>
                </a:cxn>
                <a:cxn ang="0">
                  <a:pos x="186" y="38"/>
                </a:cxn>
                <a:cxn ang="0">
                  <a:pos x="186" y="37"/>
                </a:cxn>
                <a:cxn ang="0">
                  <a:pos x="185" y="34"/>
                </a:cxn>
                <a:cxn ang="0">
                  <a:pos x="185" y="32"/>
                </a:cxn>
                <a:cxn ang="0">
                  <a:pos x="185" y="29"/>
                </a:cxn>
                <a:cxn ang="0">
                  <a:pos x="185" y="28"/>
                </a:cxn>
                <a:cxn ang="0">
                  <a:pos x="185" y="25"/>
                </a:cxn>
                <a:cxn ang="0">
                  <a:pos x="185" y="24"/>
                </a:cxn>
                <a:cxn ang="0">
                  <a:pos x="185" y="21"/>
                </a:cxn>
                <a:cxn ang="0">
                  <a:pos x="186" y="19"/>
                </a:cxn>
                <a:cxn ang="0">
                  <a:pos x="186" y="18"/>
                </a:cxn>
                <a:cxn ang="0">
                  <a:pos x="188" y="15"/>
                </a:cxn>
                <a:cxn ang="0">
                  <a:pos x="188" y="14"/>
                </a:cxn>
                <a:cxn ang="0">
                  <a:pos x="189" y="12"/>
                </a:cxn>
                <a:cxn ang="0">
                  <a:pos x="191" y="11"/>
                </a:cxn>
                <a:cxn ang="0">
                  <a:pos x="192" y="11"/>
                </a:cxn>
                <a:cxn ang="0">
                  <a:pos x="194" y="9"/>
                </a:cxn>
                <a:cxn ang="0">
                  <a:pos x="195" y="9"/>
                </a:cxn>
                <a:cxn ang="0">
                  <a:pos x="195" y="9"/>
                </a:cxn>
              </a:cxnLst>
              <a:rect l="0" t="0" r="r" b="b"/>
              <a:pathLst>
                <a:path w="195" h="44">
                  <a:moveTo>
                    <a:pt x="12" y="0"/>
                  </a:moveTo>
                  <a:lnTo>
                    <a:pt x="12" y="0"/>
                  </a:lnTo>
                  <a:lnTo>
                    <a:pt x="10" y="0"/>
                  </a:lnTo>
                  <a:lnTo>
                    <a:pt x="10" y="0"/>
                  </a:lnTo>
                  <a:lnTo>
                    <a:pt x="9" y="0"/>
                  </a:lnTo>
                  <a:lnTo>
                    <a:pt x="9" y="2"/>
                  </a:lnTo>
                  <a:lnTo>
                    <a:pt x="7" y="2"/>
                  </a:lnTo>
                  <a:lnTo>
                    <a:pt x="7" y="2"/>
                  </a:lnTo>
                  <a:lnTo>
                    <a:pt x="6" y="3"/>
                  </a:lnTo>
                  <a:lnTo>
                    <a:pt x="6" y="3"/>
                  </a:lnTo>
                  <a:lnTo>
                    <a:pt x="6" y="3"/>
                  </a:lnTo>
                  <a:lnTo>
                    <a:pt x="4" y="5"/>
                  </a:lnTo>
                  <a:lnTo>
                    <a:pt x="4" y="5"/>
                  </a:lnTo>
                  <a:lnTo>
                    <a:pt x="3" y="6"/>
                  </a:lnTo>
                  <a:lnTo>
                    <a:pt x="3" y="6"/>
                  </a:lnTo>
                  <a:lnTo>
                    <a:pt x="3" y="8"/>
                  </a:lnTo>
                  <a:lnTo>
                    <a:pt x="3" y="9"/>
                  </a:lnTo>
                  <a:lnTo>
                    <a:pt x="2" y="9"/>
                  </a:lnTo>
                  <a:lnTo>
                    <a:pt x="2" y="11"/>
                  </a:lnTo>
                  <a:lnTo>
                    <a:pt x="2" y="12"/>
                  </a:lnTo>
                  <a:lnTo>
                    <a:pt x="2" y="12"/>
                  </a:lnTo>
                  <a:lnTo>
                    <a:pt x="2" y="14"/>
                  </a:lnTo>
                  <a:lnTo>
                    <a:pt x="0" y="15"/>
                  </a:lnTo>
                  <a:lnTo>
                    <a:pt x="0" y="15"/>
                  </a:lnTo>
                  <a:lnTo>
                    <a:pt x="0" y="16"/>
                  </a:lnTo>
                  <a:lnTo>
                    <a:pt x="0" y="18"/>
                  </a:lnTo>
                  <a:lnTo>
                    <a:pt x="0" y="19"/>
                  </a:lnTo>
                  <a:lnTo>
                    <a:pt x="0" y="21"/>
                  </a:lnTo>
                  <a:lnTo>
                    <a:pt x="0" y="21"/>
                  </a:lnTo>
                  <a:lnTo>
                    <a:pt x="0" y="22"/>
                  </a:lnTo>
                  <a:lnTo>
                    <a:pt x="0" y="24"/>
                  </a:lnTo>
                  <a:lnTo>
                    <a:pt x="2" y="24"/>
                  </a:lnTo>
                  <a:lnTo>
                    <a:pt x="2" y="25"/>
                  </a:lnTo>
                  <a:lnTo>
                    <a:pt x="2" y="27"/>
                  </a:lnTo>
                  <a:lnTo>
                    <a:pt x="2" y="27"/>
                  </a:lnTo>
                  <a:lnTo>
                    <a:pt x="2" y="28"/>
                  </a:lnTo>
                  <a:lnTo>
                    <a:pt x="3" y="29"/>
                  </a:lnTo>
                  <a:lnTo>
                    <a:pt x="3" y="29"/>
                  </a:lnTo>
                  <a:lnTo>
                    <a:pt x="3" y="31"/>
                  </a:lnTo>
                  <a:lnTo>
                    <a:pt x="4" y="31"/>
                  </a:lnTo>
                  <a:lnTo>
                    <a:pt x="4" y="32"/>
                  </a:lnTo>
                  <a:lnTo>
                    <a:pt x="4" y="32"/>
                  </a:lnTo>
                  <a:lnTo>
                    <a:pt x="6" y="32"/>
                  </a:lnTo>
                  <a:lnTo>
                    <a:pt x="6" y="34"/>
                  </a:lnTo>
                  <a:lnTo>
                    <a:pt x="7" y="34"/>
                  </a:lnTo>
                  <a:lnTo>
                    <a:pt x="7" y="34"/>
                  </a:lnTo>
                  <a:lnTo>
                    <a:pt x="9" y="34"/>
                  </a:lnTo>
                  <a:lnTo>
                    <a:pt x="9" y="35"/>
                  </a:lnTo>
                  <a:lnTo>
                    <a:pt x="9" y="35"/>
                  </a:lnTo>
                  <a:lnTo>
                    <a:pt x="10" y="35"/>
                  </a:lnTo>
                  <a:lnTo>
                    <a:pt x="194" y="44"/>
                  </a:lnTo>
                  <a:lnTo>
                    <a:pt x="194" y="44"/>
                  </a:lnTo>
                  <a:lnTo>
                    <a:pt x="192" y="44"/>
                  </a:lnTo>
                  <a:lnTo>
                    <a:pt x="192" y="44"/>
                  </a:lnTo>
                  <a:lnTo>
                    <a:pt x="192" y="44"/>
                  </a:lnTo>
                  <a:lnTo>
                    <a:pt x="191" y="43"/>
                  </a:lnTo>
                  <a:lnTo>
                    <a:pt x="191" y="43"/>
                  </a:lnTo>
                  <a:lnTo>
                    <a:pt x="189" y="43"/>
                  </a:lnTo>
                  <a:lnTo>
                    <a:pt x="189" y="41"/>
                  </a:lnTo>
                  <a:lnTo>
                    <a:pt x="189" y="41"/>
                  </a:lnTo>
                  <a:lnTo>
                    <a:pt x="188" y="40"/>
                  </a:lnTo>
                  <a:lnTo>
                    <a:pt x="188" y="40"/>
                  </a:lnTo>
                  <a:lnTo>
                    <a:pt x="188" y="38"/>
                  </a:lnTo>
                  <a:lnTo>
                    <a:pt x="186" y="38"/>
                  </a:lnTo>
                  <a:lnTo>
                    <a:pt x="186" y="37"/>
                  </a:lnTo>
                  <a:lnTo>
                    <a:pt x="186" y="37"/>
                  </a:lnTo>
                  <a:lnTo>
                    <a:pt x="186" y="35"/>
                  </a:lnTo>
                  <a:lnTo>
                    <a:pt x="185" y="34"/>
                  </a:lnTo>
                  <a:lnTo>
                    <a:pt x="185" y="34"/>
                  </a:lnTo>
                  <a:lnTo>
                    <a:pt x="185" y="32"/>
                  </a:lnTo>
                  <a:lnTo>
                    <a:pt x="185" y="31"/>
                  </a:lnTo>
                  <a:lnTo>
                    <a:pt x="185" y="29"/>
                  </a:lnTo>
                  <a:lnTo>
                    <a:pt x="185" y="29"/>
                  </a:lnTo>
                  <a:lnTo>
                    <a:pt x="185" y="28"/>
                  </a:lnTo>
                  <a:lnTo>
                    <a:pt x="185" y="27"/>
                  </a:lnTo>
                  <a:lnTo>
                    <a:pt x="185" y="25"/>
                  </a:lnTo>
                  <a:lnTo>
                    <a:pt x="185" y="25"/>
                  </a:lnTo>
                  <a:lnTo>
                    <a:pt x="185" y="24"/>
                  </a:lnTo>
                  <a:lnTo>
                    <a:pt x="185" y="22"/>
                  </a:lnTo>
                  <a:lnTo>
                    <a:pt x="185" y="21"/>
                  </a:lnTo>
                  <a:lnTo>
                    <a:pt x="185" y="21"/>
                  </a:lnTo>
                  <a:lnTo>
                    <a:pt x="186" y="19"/>
                  </a:lnTo>
                  <a:lnTo>
                    <a:pt x="186" y="18"/>
                  </a:lnTo>
                  <a:lnTo>
                    <a:pt x="186" y="18"/>
                  </a:lnTo>
                  <a:lnTo>
                    <a:pt x="186" y="16"/>
                  </a:lnTo>
                  <a:lnTo>
                    <a:pt x="188" y="15"/>
                  </a:lnTo>
                  <a:lnTo>
                    <a:pt x="188" y="15"/>
                  </a:lnTo>
                  <a:lnTo>
                    <a:pt x="188" y="14"/>
                  </a:lnTo>
                  <a:lnTo>
                    <a:pt x="189" y="14"/>
                  </a:lnTo>
                  <a:lnTo>
                    <a:pt x="189" y="12"/>
                  </a:lnTo>
                  <a:lnTo>
                    <a:pt x="191" y="12"/>
                  </a:lnTo>
                  <a:lnTo>
                    <a:pt x="191" y="11"/>
                  </a:lnTo>
                  <a:lnTo>
                    <a:pt x="191" y="11"/>
                  </a:lnTo>
                  <a:lnTo>
                    <a:pt x="192" y="11"/>
                  </a:lnTo>
                  <a:lnTo>
                    <a:pt x="192" y="11"/>
                  </a:lnTo>
                  <a:lnTo>
                    <a:pt x="194" y="9"/>
                  </a:lnTo>
                  <a:lnTo>
                    <a:pt x="194" y="9"/>
                  </a:lnTo>
                  <a:lnTo>
                    <a:pt x="195" y="9"/>
                  </a:lnTo>
                  <a:lnTo>
                    <a:pt x="195" y="9"/>
                  </a:lnTo>
                  <a:lnTo>
                    <a:pt x="195" y="9"/>
                  </a:lnTo>
                  <a:lnTo>
                    <a:pt x="12"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Oval 559">
              <a:extLst>
                <a:ext uri="{FF2B5EF4-FFF2-40B4-BE49-F238E27FC236}">
                  <a16:creationId xmlns:a16="http://schemas.microsoft.com/office/drawing/2014/main" id="{9E1B66C8-BD4E-B8B5-6767-8063690C6A6B}"/>
                </a:ext>
              </a:extLst>
            </p:cNvPr>
            <p:cNvSpPr>
              <a:spLocks noChangeArrowheads="1"/>
            </p:cNvSpPr>
            <p:nvPr/>
          </p:nvSpPr>
          <p:spPr bwMode="auto">
            <a:xfrm>
              <a:off x="2144713" y="3659188"/>
              <a:ext cx="187325" cy="185738"/>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60">
              <a:extLst>
                <a:ext uri="{FF2B5EF4-FFF2-40B4-BE49-F238E27FC236}">
                  <a16:creationId xmlns:a16="http://schemas.microsoft.com/office/drawing/2014/main" id="{0BDA85C2-CF65-C6A0-87B4-52F960F1A0B3}"/>
                </a:ext>
              </a:extLst>
            </p:cNvPr>
            <p:cNvSpPr>
              <a:spLocks/>
            </p:cNvSpPr>
            <p:nvPr/>
          </p:nvSpPr>
          <p:spPr bwMode="auto">
            <a:xfrm>
              <a:off x="2073275" y="3805238"/>
              <a:ext cx="147638" cy="201613"/>
            </a:xfrm>
            <a:custGeom>
              <a:avLst/>
              <a:gdLst/>
              <a:ahLst/>
              <a:cxnLst>
                <a:cxn ang="0">
                  <a:pos x="93" y="19"/>
                </a:cxn>
                <a:cxn ang="0">
                  <a:pos x="93" y="18"/>
                </a:cxn>
                <a:cxn ang="0">
                  <a:pos x="93" y="18"/>
                </a:cxn>
                <a:cxn ang="0">
                  <a:pos x="93" y="16"/>
                </a:cxn>
                <a:cxn ang="0">
                  <a:pos x="93" y="15"/>
                </a:cxn>
                <a:cxn ang="0">
                  <a:pos x="92" y="14"/>
                </a:cxn>
                <a:cxn ang="0">
                  <a:pos x="90" y="12"/>
                </a:cxn>
                <a:cxn ang="0">
                  <a:pos x="90" y="11"/>
                </a:cxn>
                <a:cxn ang="0">
                  <a:pos x="89" y="9"/>
                </a:cxn>
                <a:cxn ang="0">
                  <a:pos x="87" y="8"/>
                </a:cxn>
                <a:cxn ang="0">
                  <a:pos x="86" y="6"/>
                </a:cxn>
                <a:cxn ang="0">
                  <a:pos x="83" y="5"/>
                </a:cxn>
                <a:cxn ang="0">
                  <a:pos x="82" y="5"/>
                </a:cxn>
                <a:cxn ang="0">
                  <a:pos x="80" y="3"/>
                </a:cxn>
                <a:cxn ang="0">
                  <a:pos x="77" y="2"/>
                </a:cxn>
                <a:cxn ang="0">
                  <a:pos x="76" y="2"/>
                </a:cxn>
                <a:cxn ang="0">
                  <a:pos x="74" y="0"/>
                </a:cxn>
                <a:cxn ang="0">
                  <a:pos x="71" y="0"/>
                </a:cxn>
                <a:cxn ang="0">
                  <a:pos x="70" y="0"/>
                </a:cxn>
                <a:cxn ang="0">
                  <a:pos x="68" y="0"/>
                </a:cxn>
                <a:cxn ang="0">
                  <a:pos x="67" y="0"/>
                </a:cxn>
                <a:cxn ang="0">
                  <a:pos x="66" y="0"/>
                </a:cxn>
                <a:cxn ang="0">
                  <a:pos x="66" y="0"/>
                </a:cxn>
                <a:cxn ang="0">
                  <a:pos x="64" y="2"/>
                </a:cxn>
                <a:cxn ang="0">
                  <a:pos x="64" y="2"/>
                </a:cxn>
                <a:cxn ang="0">
                  <a:pos x="0" y="108"/>
                </a:cxn>
                <a:cxn ang="0">
                  <a:pos x="2" y="108"/>
                </a:cxn>
                <a:cxn ang="0">
                  <a:pos x="2" y="106"/>
                </a:cxn>
                <a:cxn ang="0">
                  <a:pos x="3" y="106"/>
                </a:cxn>
                <a:cxn ang="0">
                  <a:pos x="4" y="106"/>
                </a:cxn>
                <a:cxn ang="0">
                  <a:pos x="6" y="106"/>
                </a:cxn>
                <a:cxn ang="0">
                  <a:pos x="7" y="106"/>
                </a:cxn>
                <a:cxn ang="0">
                  <a:pos x="9" y="108"/>
                </a:cxn>
                <a:cxn ang="0">
                  <a:pos x="12" y="108"/>
                </a:cxn>
                <a:cxn ang="0">
                  <a:pos x="13" y="108"/>
                </a:cxn>
                <a:cxn ang="0">
                  <a:pos x="15" y="109"/>
                </a:cxn>
                <a:cxn ang="0">
                  <a:pos x="18" y="111"/>
                </a:cxn>
                <a:cxn ang="0">
                  <a:pos x="19" y="111"/>
                </a:cxn>
                <a:cxn ang="0">
                  <a:pos x="20" y="112"/>
                </a:cxn>
                <a:cxn ang="0">
                  <a:pos x="23" y="114"/>
                </a:cxn>
                <a:cxn ang="0">
                  <a:pos x="25" y="115"/>
                </a:cxn>
                <a:cxn ang="0">
                  <a:pos x="26" y="117"/>
                </a:cxn>
                <a:cxn ang="0">
                  <a:pos x="28" y="118"/>
                </a:cxn>
                <a:cxn ang="0">
                  <a:pos x="28" y="119"/>
                </a:cxn>
                <a:cxn ang="0">
                  <a:pos x="29" y="121"/>
                </a:cxn>
                <a:cxn ang="0">
                  <a:pos x="29" y="122"/>
                </a:cxn>
                <a:cxn ang="0">
                  <a:pos x="31" y="124"/>
                </a:cxn>
                <a:cxn ang="0">
                  <a:pos x="31" y="124"/>
                </a:cxn>
                <a:cxn ang="0">
                  <a:pos x="31" y="125"/>
                </a:cxn>
                <a:cxn ang="0">
                  <a:pos x="29" y="127"/>
                </a:cxn>
              </a:cxnLst>
              <a:rect l="0" t="0" r="r" b="b"/>
              <a:pathLst>
                <a:path w="93" h="127">
                  <a:moveTo>
                    <a:pt x="93" y="19"/>
                  </a:moveTo>
                  <a:lnTo>
                    <a:pt x="93" y="19"/>
                  </a:lnTo>
                  <a:lnTo>
                    <a:pt x="93" y="19"/>
                  </a:lnTo>
                  <a:lnTo>
                    <a:pt x="93" y="18"/>
                  </a:lnTo>
                  <a:lnTo>
                    <a:pt x="93" y="18"/>
                  </a:lnTo>
                  <a:lnTo>
                    <a:pt x="93" y="18"/>
                  </a:lnTo>
                  <a:lnTo>
                    <a:pt x="93" y="16"/>
                  </a:lnTo>
                  <a:lnTo>
                    <a:pt x="93" y="16"/>
                  </a:lnTo>
                  <a:lnTo>
                    <a:pt x="93" y="15"/>
                  </a:lnTo>
                  <a:lnTo>
                    <a:pt x="93" y="15"/>
                  </a:lnTo>
                  <a:lnTo>
                    <a:pt x="92" y="14"/>
                  </a:lnTo>
                  <a:lnTo>
                    <a:pt x="92" y="14"/>
                  </a:lnTo>
                  <a:lnTo>
                    <a:pt x="92" y="14"/>
                  </a:lnTo>
                  <a:lnTo>
                    <a:pt x="90" y="12"/>
                  </a:lnTo>
                  <a:lnTo>
                    <a:pt x="90" y="12"/>
                  </a:lnTo>
                  <a:lnTo>
                    <a:pt x="90" y="11"/>
                  </a:lnTo>
                  <a:lnTo>
                    <a:pt x="89" y="11"/>
                  </a:lnTo>
                  <a:lnTo>
                    <a:pt x="89" y="9"/>
                  </a:lnTo>
                  <a:lnTo>
                    <a:pt x="87" y="9"/>
                  </a:lnTo>
                  <a:lnTo>
                    <a:pt x="87" y="8"/>
                  </a:lnTo>
                  <a:lnTo>
                    <a:pt x="86" y="8"/>
                  </a:lnTo>
                  <a:lnTo>
                    <a:pt x="86" y="6"/>
                  </a:lnTo>
                  <a:lnTo>
                    <a:pt x="84" y="6"/>
                  </a:lnTo>
                  <a:lnTo>
                    <a:pt x="83" y="5"/>
                  </a:lnTo>
                  <a:lnTo>
                    <a:pt x="83" y="5"/>
                  </a:lnTo>
                  <a:lnTo>
                    <a:pt x="82" y="5"/>
                  </a:lnTo>
                  <a:lnTo>
                    <a:pt x="80" y="3"/>
                  </a:lnTo>
                  <a:lnTo>
                    <a:pt x="80" y="3"/>
                  </a:lnTo>
                  <a:lnTo>
                    <a:pt x="79" y="3"/>
                  </a:lnTo>
                  <a:lnTo>
                    <a:pt x="77" y="2"/>
                  </a:lnTo>
                  <a:lnTo>
                    <a:pt x="77" y="2"/>
                  </a:lnTo>
                  <a:lnTo>
                    <a:pt x="76" y="2"/>
                  </a:lnTo>
                  <a:lnTo>
                    <a:pt x="74" y="2"/>
                  </a:lnTo>
                  <a:lnTo>
                    <a:pt x="74" y="0"/>
                  </a:lnTo>
                  <a:lnTo>
                    <a:pt x="73" y="0"/>
                  </a:lnTo>
                  <a:lnTo>
                    <a:pt x="71" y="0"/>
                  </a:lnTo>
                  <a:lnTo>
                    <a:pt x="71" y="0"/>
                  </a:lnTo>
                  <a:lnTo>
                    <a:pt x="70" y="0"/>
                  </a:lnTo>
                  <a:lnTo>
                    <a:pt x="70" y="0"/>
                  </a:lnTo>
                  <a:lnTo>
                    <a:pt x="68" y="0"/>
                  </a:lnTo>
                  <a:lnTo>
                    <a:pt x="68" y="0"/>
                  </a:lnTo>
                  <a:lnTo>
                    <a:pt x="67" y="0"/>
                  </a:lnTo>
                  <a:lnTo>
                    <a:pt x="67" y="0"/>
                  </a:lnTo>
                  <a:lnTo>
                    <a:pt x="66" y="0"/>
                  </a:lnTo>
                  <a:lnTo>
                    <a:pt x="66" y="0"/>
                  </a:lnTo>
                  <a:lnTo>
                    <a:pt x="66" y="0"/>
                  </a:lnTo>
                  <a:lnTo>
                    <a:pt x="64" y="0"/>
                  </a:lnTo>
                  <a:lnTo>
                    <a:pt x="64" y="2"/>
                  </a:lnTo>
                  <a:lnTo>
                    <a:pt x="64" y="2"/>
                  </a:lnTo>
                  <a:lnTo>
                    <a:pt x="64" y="2"/>
                  </a:lnTo>
                  <a:lnTo>
                    <a:pt x="0" y="108"/>
                  </a:lnTo>
                  <a:lnTo>
                    <a:pt x="0" y="108"/>
                  </a:lnTo>
                  <a:lnTo>
                    <a:pt x="0" y="108"/>
                  </a:lnTo>
                  <a:lnTo>
                    <a:pt x="2" y="108"/>
                  </a:lnTo>
                  <a:lnTo>
                    <a:pt x="2" y="108"/>
                  </a:lnTo>
                  <a:lnTo>
                    <a:pt x="2" y="106"/>
                  </a:lnTo>
                  <a:lnTo>
                    <a:pt x="3" y="106"/>
                  </a:lnTo>
                  <a:lnTo>
                    <a:pt x="3" y="106"/>
                  </a:lnTo>
                  <a:lnTo>
                    <a:pt x="4" y="106"/>
                  </a:lnTo>
                  <a:lnTo>
                    <a:pt x="4" y="106"/>
                  </a:lnTo>
                  <a:lnTo>
                    <a:pt x="6" y="106"/>
                  </a:lnTo>
                  <a:lnTo>
                    <a:pt x="6" y="106"/>
                  </a:lnTo>
                  <a:lnTo>
                    <a:pt x="7" y="106"/>
                  </a:lnTo>
                  <a:lnTo>
                    <a:pt x="7" y="106"/>
                  </a:lnTo>
                  <a:lnTo>
                    <a:pt x="9" y="106"/>
                  </a:lnTo>
                  <a:lnTo>
                    <a:pt x="9" y="108"/>
                  </a:lnTo>
                  <a:lnTo>
                    <a:pt x="10" y="108"/>
                  </a:lnTo>
                  <a:lnTo>
                    <a:pt x="12" y="108"/>
                  </a:lnTo>
                  <a:lnTo>
                    <a:pt x="12" y="108"/>
                  </a:lnTo>
                  <a:lnTo>
                    <a:pt x="13" y="108"/>
                  </a:lnTo>
                  <a:lnTo>
                    <a:pt x="15" y="109"/>
                  </a:lnTo>
                  <a:lnTo>
                    <a:pt x="15" y="109"/>
                  </a:lnTo>
                  <a:lnTo>
                    <a:pt x="16" y="109"/>
                  </a:lnTo>
                  <a:lnTo>
                    <a:pt x="18" y="111"/>
                  </a:lnTo>
                  <a:lnTo>
                    <a:pt x="18" y="111"/>
                  </a:lnTo>
                  <a:lnTo>
                    <a:pt x="19" y="111"/>
                  </a:lnTo>
                  <a:lnTo>
                    <a:pt x="20" y="112"/>
                  </a:lnTo>
                  <a:lnTo>
                    <a:pt x="20" y="112"/>
                  </a:lnTo>
                  <a:lnTo>
                    <a:pt x="22" y="114"/>
                  </a:lnTo>
                  <a:lnTo>
                    <a:pt x="23" y="114"/>
                  </a:lnTo>
                  <a:lnTo>
                    <a:pt x="23" y="115"/>
                  </a:lnTo>
                  <a:lnTo>
                    <a:pt x="25" y="115"/>
                  </a:lnTo>
                  <a:lnTo>
                    <a:pt x="25" y="117"/>
                  </a:lnTo>
                  <a:lnTo>
                    <a:pt x="26" y="117"/>
                  </a:lnTo>
                  <a:lnTo>
                    <a:pt x="26" y="118"/>
                  </a:lnTo>
                  <a:lnTo>
                    <a:pt x="28" y="118"/>
                  </a:lnTo>
                  <a:lnTo>
                    <a:pt x="28" y="118"/>
                  </a:lnTo>
                  <a:lnTo>
                    <a:pt x="28" y="119"/>
                  </a:lnTo>
                  <a:lnTo>
                    <a:pt x="29" y="119"/>
                  </a:lnTo>
                  <a:lnTo>
                    <a:pt x="29" y="121"/>
                  </a:lnTo>
                  <a:lnTo>
                    <a:pt x="29" y="121"/>
                  </a:lnTo>
                  <a:lnTo>
                    <a:pt x="29" y="122"/>
                  </a:lnTo>
                  <a:lnTo>
                    <a:pt x="31" y="122"/>
                  </a:lnTo>
                  <a:lnTo>
                    <a:pt x="31" y="124"/>
                  </a:lnTo>
                  <a:lnTo>
                    <a:pt x="31" y="124"/>
                  </a:lnTo>
                  <a:lnTo>
                    <a:pt x="31" y="124"/>
                  </a:lnTo>
                  <a:lnTo>
                    <a:pt x="31" y="125"/>
                  </a:lnTo>
                  <a:lnTo>
                    <a:pt x="31" y="125"/>
                  </a:lnTo>
                  <a:lnTo>
                    <a:pt x="31" y="125"/>
                  </a:lnTo>
                  <a:lnTo>
                    <a:pt x="29" y="127"/>
                  </a:lnTo>
                  <a:lnTo>
                    <a:pt x="93" y="19"/>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561">
              <a:extLst>
                <a:ext uri="{FF2B5EF4-FFF2-40B4-BE49-F238E27FC236}">
                  <a16:creationId xmlns:a16="http://schemas.microsoft.com/office/drawing/2014/main" id="{4FAEC924-A683-28A8-F05B-3461C59311F9}"/>
                </a:ext>
              </a:extLst>
            </p:cNvPr>
            <p:cNvSpPr>
              <a:spLocks/>
            </p:cNvSpPr>
            <p:nvPr/>
          </p:nvSpPr>
          <p:spPr bwMode="auto">
            <a:xfrm>
              <a:off x="2103438" y="3406775"/>
              <a:ext cx="133350" cy="274638"/>
            </a:xfrm>
            <a:custGeom>
              <a:avLst/>
              <a:gdLst/>
              <a:ahLst/>
              <a:cxnLst>
                <a:cxn ang="0">
                  <a:pos x="52" y="172"/>
                </a:cxn>
                <a:cxn ang="0">
                  <a:pos x="52" y="173"/>
                </a:cxn>
                <a:cxn ang="0">
                  <a:pos x="54" y="173"/>
                </a:cxn>
                <a:cxn ang="0">
                  <a:pos x="54" y="173"/>
                </a:cxn>
                <a:cxn ang="0">
                  <a:pos x="55" y="173"/>
                </a:cxn>
                <a:cxn ang="0">
                  <a:pos x="57" y="173"/>
                </a:cxn>
                <a:cxn ang="0">
                  <a:pos x="58" y="173"/>
                </a:cxn>
                <a:cxn ang="0">
                  <a:pos x="60" y="173"/>
                </a:cxn>
                <a:cxn ang="0">
                  <a:pos x="63" y="173"/>
                </a:cxn>
                <a:cxn ang="0">
                  <a:pos x="64" y="172"/>
                </a:cxn>
                <a:cxn ang="0">
                  <a:pos x="65" y="172"/>
                </a:cxn>
                <a:cxn ang="0">
                  <a:pos x="68" y="172"/>
                </a:cxn>
                <a:cxn ang="0">
                  <a:pos x="70" y="170"/>
                </a:cxn>
                <a:cxn ang="0">
                  <a:pos x="73" y="170"/>
                </a:cxn>
                <a:cxn ang="0">
                  <a:pos x="74" y="169"/>
                </a:cxn>
                <a:cxn ang="0">
                  <a:pos x="76" y="169"/>
                </a:cxn>
                <a:cxn ang="0">
                  <a:pos x="79" y="167"/>
                </a:cxn>
                <a:cxn ang="0">
                  <a:pos x="80" y="167"/>
                </a:cxn>
                <a:cxn ang="0">
                  <a:pos x="81" y="166"/>
                </a:cxn>
                <a:cxn ang="0">
                  <a:pos x="83" y="164"/>
                </a:cxn>
                <a:cxn ang="0">
                  <a:pos x="83" y="164"/>
                </a:cxn>
                <a:cxn ang="0">
                  <a:pos x="84" y="163"/>
                </a:cxn>
                <a:cxn ang="0">
                  <a:pos x="84" y="163"/>
                </a:cxn>
                <a:cxn ang="0">
                  <a:pos x="84" y="161"/>
                </a:cxn>
                <a:cxn ang="0">
                  <a:pos x="84" y="161"/>
                </a:cxn>
                <a:cxn ang="0">
                  <a:pos x="33" y="0"/>
                </a:cxn>
                <a:cxn ang="0">
                  <a:pos x="32" y="2"/>
                </a:cxn>
                <a:cxn ang="0">
                  <a:pos x="32" y="2"/>
                </a:cxn>
                <a:cxn ang="0">
                  <a:pos x="32" y="2"/>
                </a:cxn>
                <a:cxn ang="0">
                  <a:pos x="31" y="3"/>
                </a:cxn>
                <a:cxn ang="0">
                  <a:pos x="29" y="3"/>
                </a:cxn>
                <a:cxn ang="0">
                  <a:pos x="28" y="5"/>
                </a:cxn>
                <a:cxn ang="0">
                  <a:pos x="26" y="6"/>
                </a:cxn>
                <a:cxn ang="0">
                  <a:pos x="25" y="6"/>
                </a:cxn>
                <a:cxn ang="0">
                  <a:pos x="23" y="8"/>
                </a:cxn>
                <a:cxn ang="0">
                  <a:pos x="20" y="8"/>
                </a:cxn>
                <a:cxn ang="0">
                  <a:pos x="19" y="9"/>
                </a:cxn>
                <a:cxn ang="0">
                  <a:pos x="17" y="9"/>
                </a:cxn>
                <a:cxn ang="0">
                  <a:pos x="15" y="11"/>
                </a:cxn>
                <a:cxn ang="0">
                  <a:pos x="13" y="11"/>
                </a:cxn>
                <a:cxn ang="0">
                  <a:pos x="10" y="11"/>
                </a:cxn>
                <a:cxn ang="0">
                  <a:pos x="9" y="12"/>
                </a:cxn>
                <a:cxn ang="0">
                  <a:pos x="7" y="12"/>
                </a:cxn>
                <a:cxn ang="0">
                  <a:pos x="6" y="12"/>
                </a:cxn>
                <a:cxn ang="0">
                  <a:pos x="4" y="12"/>
                </a:cxn>
                <a:cxn ang="0">
                  <a:pos x="3" y="12"/>
                </a:cxn>
                <a:cxn ang="0">
                  <a:pos x="1" y="12"/>
                </a:cxn>
                <a:cxn ang="0">
                  <a:pos x="0" y="12"/>
                </a:cxn>
                <a:cxn ang="0">
                  <a:pos x="0" y="12"/>
                </a:cxn>
                <a:cxn ang="0">
                  <a:pos x="0" y="11"/>
                </a:cxn>
              </a:cxnLst>
              <a:rect l="0" t="0" r="r" b="b"/>
              <a:pathLst>
                <a:path w="84" h="173">
                  <a:moveTo>
                    <a:pt x="52" y="172"/>
                  </a:moveTo>
                  <a:lnTo>
                    <a:pt x="52" y="172"/>
                  </a:lnTo>
                  <a:lnTo>
                    <a:pt x="52" y="173"/>
                  </a:lnTo>
                  <a:lnTo>
                    <a:pt x="52" y="173"/>
                  </a:lnTo>
                  <a:lnTo>
                    <a:pt x="52" y="173"/>
                  </a:lnTo>
                  <a:lnTo>
                    <a:pt x="54" y="173"/>
                  </a:lnTo>
                  <a:lnTo>
                    <a:pt x="54" y="173"/>
                  </a:lnTo>
                  <a:lnTo>
                    <a:pt x="54" y="173"/>
                  </a:lnTo>
                  <a:lnTo>
                    <a:pt x="55" y="173"/>
                  </a:lnTo>
                  <a:lnTo>
                    <a:pt x="55" y="173"/>
                  </a:lnTo>
                  <a:lnTo>
                    <a:pt x="57" y="173"/>
                  </a:lnTo>
                  <a:lnTo>
                    <a:pt x="57" y="173"/>
                  </a:lnTo>
                  <a:lnTo>
                    <a:pt x="58" y="173"/>
                  </a:lnTo>
                  <a:lnTo>
                    <a:pt x="58" y="173"/>
                  </a:lnTo>
                  <a:lnTo>
                    <a:pt x="60" y="173"/>
                  </a:lnTo>
                  <a:lnTo>
                    <a:pt x="60" y="173"/>
                  </a:lnTo>
                  <a:lnTo>
                    <a:pt x="61" y="173"/>
                  </a:lnTo>
                  <a:lnTo>
                    <a:pt x="63" y="173"/>
                  </a:lnTo>
                  <a:lnTo>
                    <a:pt x="63" y="173"/>
                  </a:lnTo>
                  <a:lnTo>
                    <a:pt x="64" y="172"/>
                  </a:lnTo>
                  <a:lnTo>
                    <a:pt x="65" y="172"/>
                  </a:lnTo>
                  <a:lnTo>
                    <a:pt x="65" y="172"/>
                  </a:lnTo>
                  <a:lnTo>
                    <a:pt x="67" y="172"/>
                  </a:lnTo>
                  <a:lnTo>
                    <a:pt x="68" y="172"/>
                  </a:lnTo>
                  <a:lnTo>
                    <a:pt x="70" y="172"/>
                  </a:lnTo>
                  <a:lnTo>
                    <a:pt x="70" y="170"/>
                  </a:lnTo>
                  <a:lnTo>
                    <a:pt x="71" y="170"/>
                  </a:lnTo>
                  <a:lnTo>
                    <a:pt x="73" y="170"/>
                  </a:lnTo>
                  <a:lnTo>
                    <a:pt x="73" y="170"/>
                  </a:lnTo>
                  <a:lnTo>
                    <a:pt x="74" y="169"/>
                  </a:lnTo>
                  <a:lnTo>
                    <a:pt x="76" y="169"/>
                  </a:lnTo>
                  <a:lnTo>
                    <a:pt x="76" y="169"/>
                  </a:lnTo>
                  <a:lnTo>
                    <a:pt x="77" y="167"/>
                  </a:lnTo>
                  <a:lnTo>
                    <a:pt x="79" y="167"/>
                  </a:lnTo>
                  <a:lnTo>
                    <a:pt x="79" y="167"/>
                  </a:lnTo>
                  <a:lnTo>
                    <a:pt x="80" y="167"/>
                  </a:lnTo>
                  <a:lnTo>
                    <a:pt x="80" y="166"/>
                  </a:lnTo>
                  <a:lnTo>
                    <a:pt x="81" y="166"/>
                  </a:lnTo>
                  <a:lnTo>
                    <a:pt x="81" y="166"/>
                  </a:lnTo>
                  <a:lnTo>
                    <a:pt x="83" y="164"/>
                  </a:lnTo>
                  <a:lnTo>
                    <a:pt x="83" y="164"/>
                  </a:lnTo>
                  <a:lnTo>
                    <a:pt x="83" y="164"/>
                  </a:lnTo>
                  <a:lnTo>
                    <a:pt x="84" y="164"/>
                  </a:lnTo>
                  <a:lnTo>
                    <a:pt x="84" y="163"/>
                  </a:lnTo>
                  <a:lnTo>
                    <a:pt x="84" y="163"/>
                  </a:lnTo>
                  <a:lnTo>
                    <a:pt x="84" y="163"/>
                  </a:lnTo>
                  <a:lnTo>
                    <a:pt x="84" y="163"/>
                  </a:lnTo>
                  <a:lnTo>
                    <a:pt x="84" y="161"/>
                  </a:lnTo>
                  <a:lnTo>
                    <a:pt x="84" y="161"/>
                  </a:lnTo>
                  <a:lnTo>
                    <a:pt x="84" y="161"/>
                  </a:lnTo>
                  <a:lnTo>
                    <a:pt x="32" y="0"/>
                  </a:lnTo>
                  <a:lnTo>
                    <a:pt x="33" y="0"/>
                  </a:lnTo>
                  <a:lnTo>
                    <a:pt x="32" y="0"/>
                  </a:lnTo>
                  <a:lnTo>
                    <a:pt x="32" y="2"/>
                  </a:lnTo>
                  <a:lnTo>
                    <a:pt x="32" y="2"/>
                  </a:lnTo>
                  <a:lnTo>
                    <a:pt x="32" y="2"/>
                  </a:lnTo>
                  <a:lnTo>
                    <a:pt x="32" y="2"/>
                  </a:lnTo>
                  <a:lnTo>
                    <a:pt x="32" y="2"/>
                  </a:lnTo>
                  <a:lnTo>
                    <a:pt x="31" y="3"/>
                  </a:lnTo>
                  <a:lnTo>
                    <a:pt x="31" y="3"/>
                  </a:lnTo>
                  <a:lnTo>
                    <a:pt x="31" y="3"/>
                  </a:lnTo>
                  <a:lnTo>
                    <a:pt x="29" y="3"/>
                  </a:lnTo>
                  <a:lnTo>
                    <a:pt x="29" y="5"/>
                  </a:lnTo>
                  <a:lnTo>
                    <a:pt x="28" y="5"/>
                  </a:lnTo>
                  <a:lnTo>
                    <a:pt x="28" y="5"/>
                  </a:lnTo>
                  <a:lnTo>
                    <a:pt x="26" y="6"/>
                  </a:lnTo>
                  <a:lnTo>
                    <a:pt x="26" y="6"/>
                  </a:lnTo>
                  <a:lnTo>
                    <a:pt x="25" y="6"/>
                  </a:lnTo>
                  <a:lnTo>
                    <a:pt x="23" y="6"/>
                  </a:lnTo>
                  <a:lnTo>
                    <a:pt x="23" y="8"/>
                  </a:lnTo>
                  <a:lnTo>
                    <a:pt x="22" y="8"/>
                  </a:lnTo>
                  <a:lnTo>
                    <a:pt x="20" y="8"/>
                  </a:lnTo>
                  <a:lnTo>
                    <a:pt x="20" y="9"/>
                  </a:lnTo>
                  <a:lnTo>
                    <a:pt x="19" y="9"/>
                  </a:lnTo>
                  <a:lnTo>
                    <a:pt x="17" y="9"/>
                  </a:lnTo>
                  <a:lnTo>
                    <a:pt x="17" y="9"/>
                  </a:lnTo>
                  <a:lnTo>
                    <a:pt x="16" y="9"/>
                  </a:lnTo>
                  <a:lnTo>
                    <a:pt x="15" y="11"/>
                  </a:lnTo>
                  <a:lnTo>
                    <a:pt x="13" y="11"/>
                  </a:lnTo>
                  <a:lnTo>
                    <a:pt x="13" y="11"/>
                  </a:lnTo>
                  <a:lnTo>
                    <a:pt x="12" y="11"/>
                  </a:lnTo>
                  <a:lnTo>
                    <a:pt x="10" y="11"/>
                  </a:lnTo>
                  <a:lnTo>
                    <a:pt x="10" y="12"/>
                  </a:lnTo>
                  <a:lnTo>
                    <a:pt x="9" y="12"/>
                  </a:lnTo>
                  <a:lnTo>
                    <a:pt x="7" y="12"/>
                  </a:lnTo>
                  <a:lnTo>
                    <a:pt x="7" y="12"/>
                  </a:lnTo>
                  <a:lnTo>
                    <a:pt x="6" y="12"/>
                  </a:lnTo>
                  <a:lnTo>
                    <a:pt x="6" y="12"/>
                  </a:lnTo>
                  <a:lnTo>
                    <a:pt x="4" y="12"/>
                  </a:lnTo>
                  <a:lnTo>
                    <a:pt x="4" y="12"/>
                  </a:lnTo>
                  <a:lnTo>
                    <a:pt x="3" y="12"/>
                  </a:lnTo>
                  <a:lnTo>
                    <a:pt x="3" y="12"/>
                  </a:lnTo>
                  <a:lnTo>
                    <a:pt x="1" y="12"/>
                  </a:lnTo>
                  <a:lnTo>
                    <a:pt x="1" y="12"/>
                  </a:lnTo>
                  <a:lnTo>
                    <a:pt x="1" y="12"/>
                  </a:lnTo>
                  <a:lnTo>
                    <a:pt x="0" y="12"/>
                  </a:lnTo>
                  <a:lnTo>
                    <a:pt x="0" y="12"/>
                  </a:lnTo>
                  <a:lnTo>
                    <a:pt x="0" y="12"/>
                  </a:lnTo>
                  <a:lnTo>
                    <a:pt x="0" y="11"/>
                  </a:lnTo>
                  <a:lnTo>
                    <a:pt x="0" y="11"/>
                  </a:lnTo>
                  <a:lnTo>
                    <a:pt x="52" y="17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Oval 562">
              <a:extLst>
                <a:ext uri="{FF2B5EF4-FFF2-40B4-BE49-F238E27FC236}">
                  <a16:creationId xmlns:a16="http://schemas.microsoft.com/office/drawing/2014/main" id="{1011BA76-54CD-58CF-73C3-2663BC3D2A13}"/>
                </a:ext>
              </a:extLst>
            </p:cNvPr>
            <p:cNvSpPr>
              <a:spLocks noChangeArrowheads="1"/>
            </p:cNvSpPr>
            <p:nvPr/>
          </p:nvSpPr>
          <p:spPr bwMode="auto">
            <a:xfrm>
              <a:off x="2006600" y="3236913"/>
              <a:ext cx="187325" cy="187325"/>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563">
              <a:extLst>
                <a:ext uri="{FF2B5EF4-FFF2-40B4-BE49-F238E27FC236}">
                  <a16:creationId xmlns:a16="http://schemas.microsoft.com/office/drawing/2014/main" id="{6858B885-F3C6-6AAE-BFDF-9F481C86F40C}"/>
                </a:ext>
              </a:extLst>
            </p:cNvPr>
            <p:cNvSpPr>
              <a:spLocks/>
            </p:cNvSpPr>
            <p:nvPr/>
          </p:nvSpPr>
          <p:spPr bwMode="auto">
            <a:xfrm>
              <a:off x="1881188" y="3298825"/>
              <a:ext cx="176213" cy="60325"/>
            </a:xfrm>
            <a:custGeom>
              <a:avLst/>
              <a:gdLst/>
              <a:ahLst/>
              <a:cxnLst>
                <a:cxn ang="0">
                  <a:pos x="99" y="38"/>
                </a:cxn>
                <a:cxn ang="0">
                  <a:pos x="101" y="36"/>
                </a:cxn>
                <a:cxn ang="0">
                  <a:pos x="102" y="36"/>
                </a:cxn>
                <a:cxn ang="0">
                  <a:pos x="104" y="36"/>
                </a:cxn>
                <a:cxn ang="0">
                  <a:pos x="105" y="35"/>
                </a:cxn>
                <a:cxn ang="0">
                  <a:pos x="107" y="34"/>
                </a:cxn>
                <a:cxn ang="0">
                  <a:pos x="107" y="32"/>
                </a:cxn>
                <a:cxn ang="0">
                  <a:pos x="108" y="31"/>
                </a:cxn>
                <a:cxn ang="0">
                  <a:pos x="109" y="28"/>
                </a:cxn>
                <a:cxn ang="0">
                  <a:pos x="109" y="26"/>
                </a:cxn>
                <a:cxn ang="0">
                  <a:pos x="111" y="25"/>
                </a:cxn>
                <a:cxn ang="0">
                  <a:pos x="111" y="22"/>
                </a:cxn>
                <a:cxn ang="0">
                  <a:pos x="111" y="19"/>
                </a:cxn>
                <a:cxn ang="0">
                  <a:pos x="111" y="18"/>
                </a:cxn>
                <a:cxn ang="0">
                  <a:pos x="111" y="15"/>
                </a:cxn>
                <a:cxn ang="0">
                  <a:pos x="109" y="13"/>
                </a:cxn>
                <a:cxn ang="0">
                  <a:pos x="109" y="12"/>
                </a:cxn>
                <a:cxn ang="0">
                  <a:pos x="108" y="9"/>
                </a:cxn>
                <a:cxn ang="0">
                  <a:pos x="107" y="7"/>
                </a:cxn>
                <a:cxn ang="0">
                  <a:pos x="107" y="6"/>
                </a:cxn>
                <a:cxn ang="0">
                  <a:pos x="105" y="5"/>
                </a:cxn>
                <a:cxn ang="0">
                  <a:pos x="104" y="5"/>
                </a:cxn>
                <a:cxn ang="0">
                  <a:pos x="102" y="3"/>
                </a:cxn>
                <a:cxn ang="0">
                  <a:pos x="101" y="3"/>
                </a:cxn>
                <a:cxn ang="0">
                  <a:pos x="99" y="3"/>
                </a:cxn>
                <a:cxn ang="0">
                  <a:pos x="2" y="0"/>
                </a:cxn>
                <a:cxn ang="0">
                  <a:pos x="3" y="0"/>
                </a:cxn>
                <a:cxn ang="0">
                  <a:pos x="5" y="0"/>
                </a:cxn>
                <a:cxn ang="0">
                  <a:pos x="6" y="2"/>
                </a:cxn>
                <a:cxn ang="0">
                  <a:pos x="8" y="3"/>
                </a:cxn>
                <a:cxn ang="0">
                  <a:pos x="9" y="5"/>
                </a:cxn>
                <a:cxn ang="0">
                  <a:pos x="11" y="6"/>
                </a:cxn>
                <a:cxn ang="0">
                  <a:pos x="11" y="7"/>
                </a:cxn>
                <a:cxn ang="0">
                  <a:pos x="12" y="9"/>
                </a:cxn>
                <a:cxn ang="0">
                  <a:pos x="12" y="12"/>
                </a:cxn>
                <a:cxn ang="0">
                  <a:pos x="14" y="13"/>
                </a:cxn>
                <a:cxn ang="0">
                  <a:pos x="14" y="16"/>
                </a:cxn>
                <a:cxn ang="0">
                  <a:pos x="14" y="18"/>
                </a:cxn>
                <a:cxn ang="0">
                  <a:pos x="14" y="21"/>
                </a:cxn>
                <a:cxn ang="0">
                  <a:pos x="12" y="23"/>
                </a:cxn>
                <a:cxn ang="0">
                  <a:pos x="12" y="25"/>
                </a:cxn>
                <a:cxn ang="0">
                  <a:pos x="11" y="26"/>
                </a:cxn>
                <a:cxn ang="0">
                  <a:pos x="11" y="29"/>
                </a:cxn>
                <a:cxn ang="0">
                  <a:pos x="9" y="31"/>
                </a:cxn>
                <a:cxn ang="0">
                  <a:pos x="8" y="32"/>
                </a:cxn>
                <a:cxn ang="0">
                  <a:pos x="6" y="34"/>
                </a:cxn>
                <a:cxn ang="0">
                  <a:pos x="5" y="34"/>
                </a:cxn>
                <a:cxn ang="0">
                  <a:pos x="3" y="35"/>
                </a:cxn>
                <a:cxn ang="0">
                  <a:pos x="2" y="35"/>
                </a:cxn>
                <a:cxn ang="0">
                  <a:pos x="0" y="35"/>
                </a:cxn>
              </a:cxnLst>
              <a:rect l="0" t="0" r="r" b="b"/>
              <a:pathLst>
                <a:path w="111" h="38">
                  <a:moveTo>
                    <a:pt x="98" y="38"/>
                  </a:moveTo>
                  <a:lnTo>
                    <a:pt x="99" y="38"/>
                  </a:lnTo>
                  <a:lnTo>
                    <a:pt x="99" y="38"/>
                  </a:lnTo>
                  <a:lnTo>
                    <a:pt x="101" y="36"/>
                  </a:lnTo>
                  <a:lnTo>
                    <a:pt x="101" y="36"/>
                  </a:lnTo>
                  <a:lnTo>
                    <a:pt x="102" y="36"/>
                  </a:lnTo>
                  <a:lnTo>
                    <a:pt x="102" y="36"/>
                  </a:lnTo>
                  <a:lnTo>
                    <a:pt x="104" y="36"/>
                  </a:lnTo>
                  <a:lnTo>
                    <a:pt x="104" y="35"/>
                  </a:lnTo>
                  <a:lnTo>
                    <a:pt x="105" y="35"/>
                  </a:lnTo>
                  <a:lnTo>
                    <a:pt x="105" y="34"/>
                  </a:lnTo>
                  <a:lnTo>
                    <a:pt x="107" y="34"/>
                  </a:lnTo>
                  <a:lnTo>
                    <a:pt x="107" y="32"/>
                  </a:lnTo>
                  <a:lnTo>
                    <a:pt x="107" y="32"/>
                  </a:lnTo>
                  <a:lnTo>
                    <a:pt x="108" y="31"/>
                  </a:lnTo>
                  <a:lnTo>
                    <a:pt x="108" y="31"/>
                  </a:lnTo>
                  <a:lnTo>
                    <a:pt x="108" y="29"/>
                  </a:lnTo>
                  <a:lnTo>
                    <a:pt x="109" y="28"/>
                  </a:lnTo>
                  <a:lnTo>
                    <a:pt x="109" y="28"/>
                  </a:lnTo>
                  <a:lnTo>
                    <a:pt x="109" y="26"/>
                  </a:lnTo>
                  <a:lnTo>
                    <a:pt x="109" y="25"/>
                  </a:lnTo>
                  <a:lnTo>
                    <a:pt x="111" y="25"/>
                  </a:lnTo>
                  <a:lnTo>
                    <a:pt x="111" y="23"/>
                  </a:lnTo>
                  <a:lnTo>
                    <a:pt x="111" y="22"/>
                  </a:lnTo>
                  <a:lnTo>
                    <a:pt x="111" y="21"/>
                  </a:lnTo>
                  <a:lnTo>
                    <a:pt x="111" y="19"/>
                  </a:lnTo>
                  <a:lnTo>
                    <a:pt x="111" y="19"/>
                  </a:lnTo>
                  <a:lnTo>
                    <a:pt x="111" y="18"/>
                  </a:lnTo>
                  <a:lnTo>
                    <a:pt x="111" y="16"/>
                  </a:lnTo>
                  <a:lnTo>
                    <a:pt x="111" y="15"/>
                  </a:lnTo>
                  <a:lnTo>
                    <a:pt x="109" y="15"/>
                  </a:lnTo>
                  <a:lnTo>
                    <a:pt x="109" y="13"/>
                  </a:lnTo>
                  <a:lnTo>
                    <a:pt x="109" y="12"/>
                  </a:lnTo>
                  <a:lnTo>
                    <a:pt x="109" y="12"/>
                  </a:lnTo>
                  <a:lnTo>
                    <a:pt x="108" y="10"/>
                  </a:lnTo>
                  <a:lnTo>
                    <a:pt x="108" y="9"/>
                  </a:lnTo>
                  <a:lnTo>
                    <a:pt x="108" y="9"/>
                  </a:lnTo>
                  <a:lnTo>
                    <a:pt x="107" y="7"/>
                  </a:lnTo>
                  <a:lnTo>
                    <a:pt x="107" y="7"/>
                  </a:lnTo>
                  <a:lnTo>
                    <a:pt x="107" y="6"/>
                  </a:lnTo>
                  <a:lnTo>
                    <a:pt x="105" y="6"/>
                  </a:lnTo>
                  <a:lnTo>
                    <a:pt x="105" y="5"/>
                  </a:lnTo>
                  <a:lnTo>
                    <a:pt x="104" y="5"/>
                  </a:lnTo>
                  <a:lnTo>
                    <a:pt x="104" y="5"/>
                  </a:lnTo>
                  <a:lnTo>
                    <a:pt x="102" y="3"/>
                  </a:lnTo>
                  <a:lnTo>
                    <a:pt x="102" y="3"/>
                  </a:lnTo>
                  <a:lnTo>
                    <a:pt x="101" y="3"/>
                  </a:lnTo>
                  <a:lnTo>
                    <a:pt x="101" y="3"/>
                  </a:lnTo>
                  <a:lnTo>
                    <a:pt x="99" y="3"/>
                  </a:lnTo>
                  <a:lnTo>
                    <a:pt x="99" y="3"/>
                  </a:lnTo>
                  <a:lnTo>
                    <a:pt x="2" y="0"/>
                  </a:lnTo>
                  <a:lnTo>
                    <a:pt x="2" y="0"/>
                  </a:lnTo>
                  <a:lnTo>
                    <a:pt x="3" y="0"/>
                  </a:lnTo>
                  <a:lnTo>
                    <a:pt x="3" y="0"/>
                  </a:lnTo>
                  <a:lnTo>
                    <a:pt x="5" y="0"/>
                  </a:lnTo>
                  <a:lnTo>
                    <a:pt x="5" y="0"/>
                  </a:lnTo>
                  <a:lnTo>
                    <a:pt x="6" y="2"/>
                  </a:lnTo>
                  <a:lnTo>
                    <a:pt x="6" y="2"/>
                  </a:lnTo>
                  <a:lnTo>
                    <a:pt x="8" y="2"/>
                  </a:lnTo>
                  <a:lnTo>
                    <a:pt x="8" y="3"/>
                  </a:lnTo>
                  <a:lnTo>
                    <a:pt x="9" y="3"/>
                  </a:lnTo>
                  <a:lnTo>
                    <a:pt x="9" y="5"/>
                  </a:lnTo>
                  <a:lnTo>
                    <a:pt x="9" y="5"/>
                  </a:lnTo>
                  <a:lnTo>
                    <a:pt x="11" y="6"/>
                  </a:lnTo>
                  <a:lnTo>
                    <a:pt x="11" y="6"/>
                  </a:lnTo>
                  <a:lnTo>
                    <a:pt x="11" y="7"/>
                  </a:lnTo>
                  <a:lnTo>
                    <a:pt x="12" y="9"/>
                  </a:lnTo>
                  <a:lnTo>
                    <a:pt x="12" y="9"/>
                  </a:lnTo>
                  <a:lnTo>
                    <a:pt x="12" y="10"/>
                  </a:lnTo>
                  <a:lnTo>
                    <a:pt x="12" y="12"/>
                  </a:lnTo>
                  <a:lnTo>
                    <a:pt x="12" y="13"/>
                  </a:lnTo>
                  <a:lnTo>
                    <a:pt x="14" y="13"/>
                  </a:lnTo>
                  <a:lnTo>
                    <a:pt x="14" y="15"/>
                  </a:lnTo>
                  <a:lnTo>
                    <a:pt x="14" y="16"/>
                  </a:lnTo>
                  <a:lnTo>
                    <a:pt x="14" y="18"/>
                  </a:lnTo>
                  <a:lnTo>
                    <a:pt x="14" y="18"/>
                  </a:lnTo>
                  <a:lnTo>
                    <a:pt x="14" y="19"/>
                  </a:lnTo>
                  <a:lnTo>
                    <a:pt x="14" y="21"/>
                  </a:lnTo>
                  <a:lnTo>
                    <a:pt x="12" y="22"/>
                  </a:lnTo>
                  <a:lnTo>
                    <a:pt x="12" y="23"/>
                  </a:lnTo>
                  <a:lnTo>
                    <a:pt x="12" y="23"/>
                  </a:lnTo>
                  <a:lnTo>
                    <a:pt x="12" y="25"/>
                  </a:lnTo>
                  <a:lnTo>
                    <a:pt x="12" y="26"/>
                  </a:lnTo>
                  <a:lnTo>
                    <a:pt x="11" y="26"/>
                  </a:lnTo>
                  <a:lnTo>
                    <a:pt x="11" y="28"/>
                  </a:lnTo>
                  <a:lnTo>
                    <a:pt x="11" y="29"/>
                  </a:lnTo>
                  <a:lnTo>
                    <a:pt x="9" y="29"/>
                  </a:lnTo>
                  <a:lnTo>
                    <a:pt x="9" y="31"/>
                  </a:lnTo>
                  <a:lnTo>
                    <a:pt x="9" y="31"/>
                  </a:lnTo>
                  <a:lnTo>
                    <a:pt x="8" y="32"/>
                  </a:lnTo>
                  <a:lnTo>
                    <a:pt x="8" y="32"/>
                  </a:lnTo>
                  <a:lnTo>
                    <a:pt x="6" y="34"/>
                  </a:lnTo>
                  <a:lnTo>
                    <a:pt x="6" y="34"/>
                  </a:lnTo>
                  <a:lnTo>
                    <a:pt x="5" y="34"/>
                  </a:lnTo>
                  <a:lnTo>
                    <a:pt x="5" y="34"/>
                  </a:lnTo>
                  <a:lnTo>
                    <a:pt x="3" y="35"/>
                  </a:lnTo>
                  <a:lnTo>
                    <a:pt x="3" y="35"/>
                  </a:lnTo>
                  <a:lnTo>
                    <a:pt x="2" y="35"/>
                  </a:lnTo>
                  <a:lnTo>
                    <a:pt x="2" y="35"/>
                  </a:lnTo>
                  <a:lnTo>
                    <a:pt x="0" y="35"/>
                  </a:lnTo>
                  <a:lnTo>
                    <a:pt x="98" y="38"/>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564">
              <a:extLst>
                <a:ext uri="{FF2B5EF4-FFF2-40B4-BE49-F238E27FC236}">
                  <a16:creationId xmlns:a16="http://schemas.microsoft.com/office/drawing/2014/main" id="{B73382F0-1303-E778-BE28-6B7D313AE91D}"/>
                </a:ext>
              </a:extLst>
            </p:cNvPr>
            <p:cNvSpPr>
              <a:spLocks/>
            </p:cNvSpPr>
            <p:nvPr/>
          </p:nvSpPr>
          <p:spPr bwMode="auto">
            <a:xfrm>
              <a:off x="2154238" y="3135313"/>
              <a:ext cx="201613" cy="168275"/>
            </a:xfrm>
            <a:custGeom>
              <a:avLst/>
              <a:gdLst/>
              <a:ahLst/>
              <a:cxnLst>
                <a:cxn ang="0">
                  <a:pos x="0" y="79"/>
                </a:cxn>
                <a:cxn ang="0">
                  <a:pos x="0" y="79"/>
                </a:cxn>
                <a:cxn ang="0">
                  <a:pos x="0" y="80"/>
                </a:cxn>
                <a:cxn ang="0">
                  <a:pos x="0" y="80"/>
                </a:cxn>
                <a:cxn ang="0">
                  <a:pos x="0" y="81"/>
                </a:cxn>
                <a:cxn ang="0">
                  <a:pos x="1" y="83"/>
                </a:cxn>
                <a:cxn ang="0">
                  <a:pos x="1" y="84"/>
                </a:cxn>
                <a:cxn ang="0">
                  <a:pos x="1" y="86"/>
                </a:cxn>
                <a:cxn ang="0">
                  <a:pos x="3" y="87"/>
                </a:cxn>
                <a:cxn ang="0">
                  <a:pos x="4" y="90"/>
                </a:cxn>
                <a:cxn ang="0">
                  <a:pos x="6" y="92"/>
                </a:cxn>
                <a:cxn ang="0">
                  <a:pos x="6" y="93"/>
                </a:cxn>
                <a:cxn ang="0">
                  <a:pos x="7" y="94"/>
                </a:cxn>
                <a:cxn ang="0">
                  <a:pos x="9" y="97"/>
                </a:cxn>
                <a:cxn ang="0">
                  <a:pos x="10" y="99"/>
                </a:cxn>
                <a:cxn ang="0">
                  <a:pos x="12" y="100"/>
                </a:cxn>
                <a:cxn ang="0">
                  <a:pos x="13" y="102"/>
                </a:cxn>
                <a:cxn ang="0">
                  <a:pos x="15" y="103"/>
                </a:cxn>
                <a:cxn ang="0">
                  <a:pos x="16" y="103"/>
                </a:cxn>
                <a:cxn ang="0">
                  <a:pos x="17" y="105"/>
                </a:cxn>
                <a:cxn ang="0">
                  <a:pos x="19" y="105"/>
                </a:cxn>
                <a:cxn ang="0">
                  <a:pos x="19" y="106"/>
                </a:cxn>
                <a:cxn ang="0">
                  <a:pos x="20" y="106"/>
                </a:cxn>
                <a:cxn ang="0">
                  <a:pos x="20" y="106"/>
                </a:cxn>
                <a:cxn ang="0">
                  <a:pos x="22" y="106"/>
                </a:cxn>
                <a:cxn ang="0">
                  <a:pos x="127" y="29"/>
                </a:cxn>
                <a:cxn ang="0">
                  <a:pos x="125" y="29"/>
                </a:cxn>
                <a:cxn ang="0">
                  <a:pos x="125" y="29"/>
                </a:cxn>
                <a:cxn ang="0">
                  <a:pos x="124" y="28"/>
                </a:cxn>
                <a:cxn ang="0">
                  <a:pos x="122" y="28"/>
                </a:cxn>
                <a:cxn ang="0">
                  <a:pos x="121" y="26"/>
                </a:cxn>
                <a:cxn ang="0">
                  <a:pos x="121" y="26"/>
                </a:cxn>
                <a:cxn ang="0">
                  <a:pos x="119" y="25"/>
                </a:cxn>
                <a:cxn ang="0">
                  <a:pos x="118" y="23"/>
                </a:cxn>
                <a:cxn ang="0">
                  <a:pos x="116" y="22"/>
                </a:cxn>
                <a:cxn ang="0">
                  <a:pos x="115" y="20"/>
                </a:cxn>
                <a:cxn ang="0">
                  <a:pos x="113" y="19"/>
                </a:cxn>
                <a:cxn ang="0">
                  <a:pos x="112" y="16"/>
                </a:cxn>
                <a:cxn ang="0">
                  <a:pos x="111" y="15"/>
                </a:cxn>
                <a:cxn ang="0">
                  <a:pos x="109" y="13"/>
                </a:cxn>
                <a:cxn ang="0">
                  <a:pos x="109" y="12"/>
                </a:cxn>
                <a:cxn ang="0">
                  <a:pos x="108" y="9"/>
                </a:cxn>
                <a:cxn ang="0">
                  <a:pos x="106" y="7"/>
                </a:cxn>
                <a:cxn ang="0">
                  <a:pos x="106" y="6"/>
                </a:cxn>
                <a:cxn ang="0">
                  <a:pos x="106" y="5"/>
                </a:cxn>
                <a:cxn ang="0">
                  <a:pos x="105" y="3"/>
                </a:cxn>
                <a:cxn ang="0">
                  <a:pos x="105" y="3"/>
                </a:cxn>
                <a:cxn ang="0">
                  <a:pos x="105" y="2"/>
                </a:cxn>
                <a:cxn ang="0">
                  <a:pos x="105" y="2"/>
                </a:cxn>
                <a:cxn ang="0">
                  <a:pos x="106" y="0"/>
                </a:cxn>
              </a:cxnLst>
              <a:rect l="0" t="0" r="r" b="b"/>
              <a:pathLst>
                <a:path w="127" h="106">
                  <a:moveTo>
                    <a:pt x="1" y="79"/>
                  </a:moveTo>
                  <a:lnTo>
                    <a:pt x="0" y="79"/>
                  </a:lnTo>
                  <a:lnTo>
                    <a:pt x="0" y="79"/>
                  </a:lnTo>
                  <a:lnTo>
                    <a:pt x="0" y="79"/>
                  </a:lnTo>
                  <a:lnTo>
                    <a:pt x="0" y="79"/>
                  </a:lnTo>
                  <a:lnTo>
                    <a:pt x="0" y="80"/>
                  </a:lnTo>
                  <a:lnTo>
                    <a:pt x="0" y="80"/>
                  </a:lnTo>
                  <a:lnTo>
                    <a:pt x="0" y="80"/>
                  </a:lnTo>
                  <a:lnTo>
                    <a:pt x="0" y="81"/>
                  </a:lnTo>
                  <a:lnTo>
                    <a:pt x="0" y="81"/>
                  </a:lnTo>
                  <a:lnTo>
                    <a:pt x="0" y="83"/>
                  </a:lnTo>
                  <a:lnTo>
                    <a:pt x="1" y="83"/>
                  </a:lnTo>
                  <a:lnTo>
                    <a:pt x="1" y="84"/>
                  </a:lnTo>
                  <a:lnTo>
                    <a:pt x="1" y="84"/>
                  </a:lnTo>
                  <a:lnTo>
                    <a:pt x="1" y="86"/>
                  </a:lnTo>
                  <a:lnTo>
                    <a:pt x="1" y="86"/>
                  </a:lnTo>
                  <a:lnTo>
                    <a:pt x="3" y="87"/>
                  </a:lnTo>
                  <a:lnTo>
                    <a:pt x="3" y="87"/>
                  </a:lnTo>
                  <a:lnTo>
                    <a:pt x="3" y="89"/>
                  </a:lnTo>
                  <a:lnTo>
                    <a:pt x="4" y="90"/>
                  </a:lnTo>
                  <a:lnTo>
                    <a:pt x="4" y="90"/>
                  </a:lnTo>
                  <a:lnTo>
                    <a:pt x="6" y="92"/>
                  </a:lnTo>
                  <a:lnTo>
                    <a:pt x="6" y="92"/>
                  </a:lnTo>
                  <a:lnTo>
                    <a:pt x="6" y="93"/>
                  </a:lnTo>
                  <a:lnTo>
                    <a:pt x="7" y="94"/>
                  </a:lnTo>
                  <a:lnTo>
                    <a:pt x="7" y="94"/>
                  </a:lnTo>
                  <a:lnTo>
                    <a:pt x="9" y="96"/>
                  </a:lnTo>
                  <a:lnTo>
                    <a:pt x="9" y="97"/>
                  </a:lnTo>
                  <a:lnTo>
                    <a:pt x="10" y="97"/>
                  </a:lnTo>
                  <a:lnTo>
                    <a:pt x="10" y="99"/>
                  </a:lnTo>
                  <a:lnTo>
                    <a:pt x="12" y="99"/>
                  </a:lnTo>
                  <a:lnTo>
                    <a:pt x="12" y="100"/>
                  </a:lnTo>
                  <a:lnTo>
                    <a:pt x="13" y="100"/>
                  </a:lnTo>
                  <a:lnTo>
                    <a:pt x="13" y="102"/>
                  </a:lnTo>
                  <a:lnTo>
                    <a:pt x="15" y="102"/>
                  </a:lnTo>
                  <a:lnTo>
                    <a:pt x="15" y="103"/>
                  </a:lnTo>
                  <a:lnTo>
                    <a:pt x="15" y="103"/>
                  </a:lnTo>
                  <a:lnTo>
                    <a:pt x="16" y="103"/>
                  </a:lnTo>
                  <a:lnTo>
                    <a:pt x="16" y="105"/>
                  </a:lnTo>
                  <a:lnTo>
                    <a:pt x="17" y="105"/>
                  </a:lnTo>
                  <a:lnTo>
                    <a:pt x="17" y="105"/>
                  </a:lnTo>
                  <a:lnTo>
                    <a:pt x="19" y="105"/>
                  </a:lnTo>
                  <a:lnTo>
                    <a:pt x="19" y="106"/>
                  </a:lnTo>
                  <a:lnTo>
                    <a:pt x="19" y="106"/>
                  </a:lnTo>
                  <a:lnTo>
                    <a:pt x="20" y="106"/>
                  </a:lnTo>
                  <a:lnTo>
                    <a:pt x="20" y="106"/>
                  </a:lnTo>
                  <a:lnTo>
                    <a:pt x="20" y="106"/>
                  </a:lnTo>
                  <a:lnTo>
                    <a:pt x="20" y="106"/>
                  </a:lnTo>
                  <a:lnTo>
                    <a:pt x="22" y="106"/>
                  </a:lnTo>
                  <a:lnTo>
                    <a:pt x="22" y="106"/>
                  </a:lnTo>
                  <a:lnTo>
                    <a:pt x="127" y="29"/>
                  </a:lnTo>
                  <a:lnTo>
                    <a:pt x="127" y="29"/>
                  </a:lnTo>
                  <a:lnTo>
                    <a:pt x="125" y="29"/>
                  </a:lnTo>
                  <a:lnTo>
                    <a:pt x="125" y="29"/>
                  </a:lnTo>
                  <a:lnTo>
                    <a:pt x="125" y="29"/>
                  </a:lnTo>
                  <a:lnTo>
                    <a:pt x="125" y="29"/>
                  </a:lnTo>
                  <a:lnTo>
                    <a:pt x="124" y="29"/>
                  </a:lnTo>
                  <a:lnTo>
                    <a:pt x="124" y="28"/>
                  </a:lnTo>
                  <a:lnTo>
                    <a:pt x="124" y="28"/>
                  </a:lnTo>
                  <a:lnTo>
                    <a:pt x="122" y="28"/>
                  </a:lnTo>
                  <a:lnTo>
                    <a:pt x="122" y="28"/>
                  </a:lnTo>
                  <a:lnTo>
                    <a:pt x="121" y="26"/>
                  </a:lnTo>
                  <a:lnTo>
                    <a:pt x="121" y="26"/>
                  </a:lnTo>
                  <a:lnTo>
                    <a:pt x="121" y="26"/>
                  </a:lnTo>
                  <a:lnTo>
                    <a:pt x="119" y="25"/>
                  </a:lnTo>
                  <a:lnTo>
                    <a:pt x="119" y="25"/>
                  </a:lnTo>
                  <a:lnTo>
                    <a:pt x="118" y="23"/>
                  </a:lnTo>
                  <a:lnTo>
                    <a:pt x="118" y="23"/>
                  </a:lnTo>
                  <a:lnTo>
                    <a:pt x="116" y="22"/>
                  </a:lnTo>
                  <a:lnTo>
                    <a:pt x="116" y="22"/>
                  </a:lnTo>
                  <a:lnTo>
                    <a:pt x="115" y="20"/>
                  </a:lnTo>
                  <a:lnTo>
                    <a:pt x="115" y="20"/>
                  </a:lnTo>
                  <a:lnTo>
                    <a:pt x="113" y="19"/>
                  </a:lnTo>
                  <a:lnTo>
                    <a:pt x="113" y="19"/>
                  </a:lnTo>
                  <a:lnTo>
                    <a:pt x="112" y="18"/>
                  </a:lnTo>
                  <a:lnTo>
                    <a:pt x="112" y="16"/>
                  </a:lnTo>
                  <a:lnTo>
                    <a:pt x="112" y="16"/>
                  </a:lnTo>
                  <a:lnTo>
                    <a:pt x="111" y="15"/>
                  </a:lnTo>
                  <a:lnTo>
                    <a:pt x="111" y="13"/>
                  </a:lnTo>
                  <a:lnTo>
                    <a:pt x="109" y="13"/>
                  </a:lnTo>
                  <a:lnTo>
                    <a:pt x="109" y="12"/>
                  </a:lnTo>
                  <a:lnTo>
                    <a:pt x="109" y="12"/>
                  </a:lnTo>
                  <a:lnTo>
                    <a:pt x="108" y="10"/>
                  </a:lnTo>
                  <a:lnTo>
                    <a:pt x="108" y="9"/>
                  </a:lnTo>
                  <a:lnTo>
                    <a:pt x="108" y="9"/>
                  </a:lnTo>
                  <a:lnTo>
                    <a:pt x="106" y="7"/>
                  </a:lnTo>
                  <a:lnTo>
                    <a:pt x="106" y="7"/>
                  </a:lnTo>
                  <a:lnTo>
                    <a:pt x="106" y="6"/>
                  </a:lnTo>
                  <a:lnTo>
                    <a:pt x="106" y="6"/>
                  </a:lnTo>
                  <a:lnTo>
                    <a:pt x="106" y="5"/>
                  </a:lnTo>
                  <a:lnTo>
                    <a:pt x="105" y="5"/>
                  </a:lnTo>
                  <a:lnTo>
                    <a:pt x="105" y="3"/>
                  </a:lnTo>
                  <a:lnTo>
                    <a:pt x="105" y="3"/>
                  </a:lnTo>
                  <a:lnTo>
                    <a:pt x="105" y="3"/>
                  </a:lnTo>
                  <a:lnTo>
                    <a:pt x="105" y="2"/>
                  </a:lnTo>
                  <a:lnTo>
                    <a:pt x="105" y="2"/>
                  </a:lnTo>
                  <a:lnTo>
                    <a:pt x="105" y="2"/>
                  </a:lnTo>
                  <a:lnTo>
                    <a:pt x="105" y="2"/>
                  </a:lnTo>
                  <a:lnTo>
                    <a:pt x="105" y="0"/>
                  </a:lnTo>
                  <a:lnTo>
                    <a:pt x="106" y="0"/>
                  </a:lnTo>
                  <a:lnTo>
                    <a:pt x="1" y="79"/>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Oval 565">
              <a:extLst>
                <a:ext uri="{FF2B5EF4-FFF2-40B4-BE49-F238E27FC236}">
                  <a16:creationId xmlns:a16="http://schemas.microsoft.com/office/drawing/2014/main" id="{AC2DFF9D-484B-D98A-FB3E-1B33BD375CC1}"/>
                </a:ext>
              </a:extLst>
            </p:cNvPr>
            <p:cNvSpPr>
              <a:spLocks noChangeArrowheads="1"/>
            </p:cNvSpPr>
            <p:nvPr/>
          </p:nvSpPr>
          <p:spPr bwMode="auto">
            <a:xfrm>
              <a:off x="1981200" y="3970338"/>
              <a:ext cx="158750" cy="158750"/>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Oval 566">
              <a:extLst>
                <a:ext uri="{FF2B5EF4-FFF2-40B4-BE49-F238E27FC236}">
                  <a16:creationId xmlns:a16="http://schemas.microsoft.com/office/drawing/2014/main" id="{C65F0C45-A46A-C5A7-DF86-4E4A0C8289E8}"/>
                </a:ext>
              </a:extLst>
            </p:cNvPr>
            <p:cNvSpPr>
              <a:spLocks noChangeArrowheads="1"/>
            </p:cNvSpPr>
            <p:nvPr/>
          </p:nvSpPr>
          <p:spPr bwMode="auto">
            <a:xfrm>
              <a:off x="2317750" y="3100388"/>
              <a:ext cx="80963" cy="80963"/>
            </a:xfrm>
            <a:prstGeom prst="ellipse">
              <a:avLst/>
            </a:prstGeom>
            <a:solidFill>
              <a:srgbClr val="00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Oval 567">
              <a:extLst>
                <a:ext uri="{FF2B5EF4-FFF2-40B4-BE49-F238E27FC236}">
                  <a16:creationId xmlns:a16="http://schemas.microsoft.com/office/drawing/2014/main" id="{8BE8CEC2-09BA-4355-DB25-79F6E0B5E8E8}"/>
                </a:ext>
              </a:extLst>
            </p:cNvPr>
            <p:cNvSpPr>
              <a:spLocks noChangeArrowheads="1"/>
            </p:cNvSpPr>
            <p:nvPr/>
          </p:nvSpPr>
          <p:spPr bwMode="auto">
            <a:xfrm>
              <a:off x="2930525" y="4411663"/>
              <a:ext cx="187325" cy="187325"/>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568">
              <a:extLst>
                <a:ext uri="{FF2B5EF4-FFF2-40B4-BE49-F238E27FC236}">
                  <a16:creationId xmlns:a16="http://schemas.microsoft.com/office/drawing/2014/main" id="{4AB4B818-A5D6-C2E9-3EC3-5E4D38D679F1}"/>
                </a:ext>
              </a:extLst>
            </p:cNvPr>
            <p:cNvSpPr>
              <a:spLocks/>
            </p:cNvSpPr>
            <p:nvPr/>
          </p:nvSpPr>
          <p:spPr bwMode="auto">
            <a:xfrm>
              <a:off x="2733675" y="4508500"/>
              <a:ext cx="222250" cy="123825"/>
            </a:xfrm>
            <a:custGeom>
              <a:avLst/>
              <a:gdLst/>
              <a:ahLst/>
              <a:cxnLst>
                <a:cxn ang="0">
                  <a:pos x="138" y="34"/>
                </a:cxn>
                <a:cxn ang="0">
                  <a:pos x="138" y="32"/>
                </a:cxn>
                <a:cxn ang="0">
                  <a:pos x="138" y="32"/>
                </a:cxn>
                <a:cxn ang="0">
                  <a:pos x="140" y="31"/>
                </a:cxn>
                <a:cxn ang="0">
                  <a:pos x="140" y="29"/>
                </a:cxn>
                <a:cxn ang="0">
                  <a:pos x="140" y="28"/>
                </a:cxn>
                <a:cxn ang="0">
                  <a:pos x="140" y="26"/>
                </a:cxn>
                <a:cxn ang="0">
                  <a:pos x="140" y="25"/>
                </a:cxn>
                <a:cxn ang="0">
                  <a:pos x="138" y="23"/>
                </a:cxn>
                <a:cxn ang="0">
                  <a:pos x="138" y="20"/>
                </a:cxn>
                <a:cxn ang="0">
                  <a:pos x="138" y="19"/>
                </a:cxn>
                <a:cxn ang="0">
                  <a:pos x="137" y="16"/>
                </a:cxn>
                <a:cxn ang="0">
                  <a:pos x="137" y="15"/>
                </a:cxn>
                <a:cxn ang="0">
                  <a:pos x="135" y="13"/>
                </a:cxn>
                <a:cxn ang="0">
                  <a:pos x="135" y="10"/>
                </a:cxn>
                <a:cxn ang="0">
                  <a:pos x="134" y="9"/>
                </a:cxn>
                <a:cxn ang="0">
                  <a:pos x="132" y="7"/>
                </a:cxn>
                <a:cxn ang="0">
                  <a:pos x="132" y="6"/>
                </a:cxn>
                <a:cxn ang="0">
                  <a:pos x="131" y="4"/>
                </a:cxn>
                <a:cxn ang="0">
                  <a:pos x="130" y="3"/>
                </a:cxn>
                <a:cxn ang="0">
                  <a:pos x="130" y="2"/>
                </a:cxn>
                <a:cxn ang="0">
                  <a:pos x="128" y="2"/>
                </a:cxn>
                <a:cxn ang="0">
                  <a:pos x="128" y="0"/>
                </a:cxn>
                <a:cxn ang="0">
                  <a:pos x="127" y="0"/>
                </a:cxn>
                <a:cxn ang="0">
                  <a:pos x="127" y="0"/>
                </a:cxn>
                <a:cxn ang="0">
                  <a:pos x="0" y="45"/>
                </a:cxn>
                <a:cxn ang="0">
                  <a:pos x="0" y="45"/>
                </a:cxn>
                <a:cxn ang="0">
                  <a:pos x="2" y="45"/>
                </a:cxn>
                <a:cxn ang="0">
                  <a:pos x="3" y="47"/>
                </a:cxn>
                <a:cxn ang="0">
                  <a:pos x="3" y="47"/>
                </a:cxn>
                <a:cxn ang="0">
                  <a:pos x="4" y="48"/>
                </a:cxn>
                <a:cxn ang="0">
                  <a:pos x="4" y="49"/>
                </a:cxn>
                <a:cxn ang="0">
                  <a:pos x="6" y="51"/>
                </a:cxn>
                <a:cxn ang="0">
                  <a:pos x="7" y="52"/>
                </a:cxn>
                <a:cxn ang="0">
                  <a:pos x="7" y="55"/>
                </a:cxn>
                <a:cxn ang="0">
                  <a:pos x="9" y="57"/>
                </a:cxn>
                <a:cxn ang="0">
                  <a:pos x="10" y="58"/>
                </a:cxn>
                <a:cxn ang="0">
                  <a:pos x="10" y="61"/>
                </a:cxn>
                <a:cxn ang="0">
                  <a:pos x="12" y="63"/>
                </a:cxn>
                <a:cxn ang="0">
                  <a:pos x="12" y="65"/>
                </a:cxn>
                <a:cxn ang="0">
                  <a:pos x="12" y="67"/>
                </a:cxn>
                <a:cxn ang="0">
                  <a:pos x="13" y="68"/>
                </a:cxn>
                <a:cxn ang="0">
                  <a:pos x="13" y="71"/>
                </a:cxn>
                <a:cxn ang="0">
                  <a:pos x="13" y="73"/>
                </a:cxn>
                <a:cxn ang="0">
                  <a:pos x="13" y="74"/>
                </a:cxn>
                <a:cxn ang="0">
                  <a:pos x="13" y="76"/>
                </a:cxn>
                <a:cxn ang="0">
                  <a:pos x="13" y="77"/>
                </a:cxn>
                <a:cxn ang="0">
                  <a:pos x="13" y="77"/>
                </a:cxn>
                <a:cxn ang="0">
                  <a:pos x="12" y="78"/>
                </a:cxn>
                <a:cxn ang="0">
                  <a:pos x="12" y="78"/>
                </a:cxn>
              </a:cxnLst>
              <a:rect l="0" t="0" r="r" b="b"/>
              <a:pathLst>
                <a:path w="140" h="78">
                  <a:moveTo>
                    <a:pt x="138" y="34"/>
                  </a:moveTo>
                  <a:lnTo>
                    <a:pt x="138" y="34"/>
                  </a:lnTo>
                  <a:lnTo>
                    <a:pt x="138" y="34"/>
                  </a:lnTo>
                  <a:lnTo>
                    <a:pt x="138" y="32"/>
                  </a:lnTo>
                  <a:lnTo>
                    <a:pt x="138" y="32"/>
                  </a:lnTo>
                  <a:lnTo>
                    <a:pt x="138" y="32"/>
                  </a:lnTo>
                  <a:lnTo>
                    <a:pt x="140" y="32"/>
                  </a:lnTo>
                  <a:lnTo>
                    <a:pt x="140" y="31"/>
                  </a:lnTo>
                  <a:lnTo>
                    <a:pt x="140" y="31"/>
                  </a:lnTo>
                  <a:lnTo>
                    <a:pt x="140" y="29"/>
                  </a:lnTo>
                  <a:lnTo>
                    <a:pt x="140" y="29"/>
                  </a:lnTo>
                  <a:lnTo>
                    <a:pt x="140" y="28"/>
                  </a:lnTo>
                  <a:lnTo>
                    <a:pt x="140" y="28"/>
                  </a:lnTo>
                  <a:lnTo>
                    <a:pt x="140" y="26"/>
                  </a:lnTo>
                  <a:lnTo>
                    <a:pt x="140" y="26"/>
                  </a:lnTo>
                  <a:lnTo>
                    <a:pt x="140" y="25"/>
                  </a:lnTo>
                  <a:lnTo>
                    <a:pt x="138" y="23"/>
                  </a:lnTo>
                  <a:lnTo>
                    <a:pt x="138" y="23"/>
                  </a:lnTo>
                  <a:lnTo>
                    <a:pt x="138" y="22"/>
                  </a:lnTo>
                  <a:lnTo>
                    <a:pt x="138" y="20"/>
                  </a:lnTo>
                  <a:lnTo>
                    <a:pt x="138" y="20"/>
                  </a:lnTo>
                  <a:lnTo>
                    <a:pt x="138" y="19"/>
                  </a:lnTo>
                  <a:lnTo>
                    <a:pt x="137" y="18"/>
                  </a:lnTo>
                  <a:lnTo>
                    <a:pt x="137" y="16"/>
                  </a:lnTo>
                  <a:lnTo>
                    <a:pt x="137" y="16"/>
                  </a:lnTo>
                  <a:lnTo>
                    <a:pt x="137" y="15"/>
                  </a:lnTo>
                  <a:lnTo>
                    <a:pt x="135" y="13"/>
                  </a:lnTo>
                  <a:lnTo>
                    <a:pt x="135" y="13"/>
                  </a:lnTo>
                  <a:lnTo>
                    <a:pt x="135" y="12"/>
                  </a:lnTo>
                  <a:lnTo>
                    <a:pt x="135" y="10"/>
                  </a:lnTo>
                  <a:lnTo>
                    <a:pt x="134" y="10"/>
                  </a:lnTo>
                  <a:lnTo>
                    <a:pt x="134" y="9"/>
                  </a:lnTo>
                  <a:lnTo>
                    <a:pt x="134" y="7"/>
                  </a:lnTo>
                  <a:lnTo>
                    <a:pt x="132" y="7"/>
                  </a:lnTo>
                  <a:lnTo>
                    <a:pt x="132" y="6"/>
                  </a:lnTo>
                  <a:lnTo>
                    <a:pt x="132" y="6"/>
                  </a:lnTo>
                  <a:lnTo>
                    <a:pt x="131" y="4"/>
                  </a:lnTo>
                  <a:lnTo>
                    <a:pt x="131" y="4"/>
                  </a:lnTo>
                  <a:lnTo>
                    <a:pt x="131" y="3"/>
                  </a:lnTo>
                  <a:lnTo>
                    <a:pt x="130" y="3"/>
                  </a:lnTo>
                  <a:lnTo>
                    <a:pt x="130" y="2"/>
                  </a:lnTo>
                  <a:lnTo>
                    <a:pt x="130" y="2"/>
                  </a:lnTo>
                  <a:lnTo>
                    <a:pt x="128" y="2"/>
                  </a:lnTo>
                  <a:lnTo>
                    <a:pt x="128" y="2"/>
                  </a:lnTo>
                  <a:lnTo>
                    <a:pt x="128" y="0"/>
                  </a:lnTo>
                  <a:lnTo>
                    <a:pt x="128" y="0"/>
                  </a:lnTo>
                  <a:lnTo>
                    <a:pt x="127" y="0"/>
                  </a:lnTo>
                  <a:lnTo>
                    <a:pt x="127" y="0"/>
                  </a:lnTo>
                  <a:lnTo>
                    <a:pt x="127" y="0"/>
                  </a:lnTo>
                  <a:lnTo>
                    <a:pt x="127" y="0"/>
                  </a:lnTo>
                  <a:lnTo>
                    <a:pt x="0" y="45"/>
                  </a:lnTo>
                  <a:lnTo>
                    <a:pt x="0" y="45"/>
                  </a:lnTo>
                  <a:lnTo>
                    <a:pt x="0" y="45"/>
                  </a:lnTo>
                  <a:lnTo>
                    <a:pt x="0" y="45"/>
                  </a:lnTo>
                  <a:lnTo>
                    <a:pt x="2" y="45"/>
                  </a:lnTo>
                  <a:lnTo>
                    <a:pt x="2" y="45"/>
                  </a:lnTo>
                  <a:lnTo>
                    <a:pt x="2" y="47"/>
                  </a:lnTo>
                  <a:lnTo>
                    <a:pt x="3" y="47"/>
                  </a:lnTo>
                  <a:lnTo>
                    <a:pt x="3" y="47"/>
                  </a:lnTo>
                  <a:lnTo>
                    <a:pt x="3" y="47"/>
                  </a:lnTo>
                  <a:lnTo>
                    <a:pt x="3" y="48"/>
                  </a:lnTo>
                  <a:lnTo>
                    <a:pt x="4" y="48"/>
                  </a:lnTo>
                  <a:lnTo>
                    <a:pt x="4" y="49"/>
                  </a:lnTo>
                  <a:lnTo>
                    <a:pt x="4" y="49"/>
                  </a:lnTo>
                  <a:lnTo>
                    <a:pt x="6" y="51"/>
                  </a:lnTo>
                  <a:lnTo>
                    <a:pt x="6" y="51"/>
                  </a:lnTo>
                  <a:lnTo>
                    <a:pt x="6" y="52"/>
                  </a:lnTo>
                  <a:lnTo>
                    <a:pt x="7" y="52"/>
                  </a:lnTo>
                  <a:lnTo>
                    <a:pt x="7" y="54"/>
                  </a:lnTo>
                  <a:lnTo>
                    <a:pt x="7" y="55"/>
                  </a:lnTo>
                  <a:lnTo>
                    <a:pt x="9" y="55"/>
                  </a:lnTo>
                  <a:lnTo>
                    <a:pt x="9" y="57"/>
                  </a:lnTo>
                  <a:lnTo>
                    <a:pt x="9" y="58"/>
                  </a:lnTo>
                  <a:lnTo>
                    <a:pt x="10" y="58"/>
                  </a:lnTo>
                  <a:lnTo>
                    <a:pt x="10" y="60"/>
                  </a:lnTo>
                  <a:lnTo>
                    <a:pt x="10" y="61"/>
                  </a:lnTo>
                  <a:lnTo>
                    <a:pt x="10" y="63"/>
                  </a:lnTo>
                  <a:lnTo>
                    <a:pt x="12" y="63"/>
                  </a:lnTo>
                  <a:lnTo>
                    <a:pt x="12" y="64"/>
                  </a:lnTo>
                  <a:lnTo>
                    <a:pt x="12" y="65"/>
                  </a:lnTo>
                  <a:lnTo>
                    <a:pt x="12" y="65"/>
                  </a:lnTo>
                  <a:lnTo>
                    <a:pt x="12" y="67"/>
                  </a:lnTo>
                  <a:lnTo>
                    <a:pt x="12" y="68"/>
                  </a:lnTo>
                  <a:lnTo>
                    <a:pt x="13" y="68"/>
                  </a:lnTo>
                  <a:lnTo>
                    <a:pt x="13" y="70"/>
                  </a:lnTo>
                  <a:lnTo>
                    <a:pt x="13" y="71"/>
                  </a:lnTo>
                  <a:lnTo>
                    <a:pt x="13" y="71"/>
                  </a:lnTo>
                  <a:lnTo>
                    <a:pt x="13" y="73"/>
                  </a:lnTo>
                  <a:lnTo>
                    <a:pt x="13" y="73"/>
                  </a:lnTo>
                  <a:lnTo>
                    <a:pt x="13" y="74"/>
                  </a:lnTo>
                  <a:lnTo>
                    <a:pt x="13" y="74"/>
                  </a:lnTo>
                  <a:lnTo>
                    <a:pt x="13" y="76"/>
                  </a:lnTo>
                  <a:lnTo>
                    <a:pt x="13" y="76"/>
                  </a:lnTo>
                  <a:lnTo>
                    <a:pt x="13" y="77"/>
                  </a:lnTo>
                  <a:lnTo>
                    <a:pt x="13" y="77"/>
                  </a:lnTo>
                  <a:lnTo>
                    <a:pt x="13" y="77"/>
                  </a:lnTo>
                  <a:lnTo>
                    <a:pt x="12" y="77"/>
                  </a:lnTo>
                  <a:lnTo>
                    <a:pt x="12" y="78"/>
                  </a:lnTo>
                  <a:lnTo>
                    <a:pt x="12" y="78"/>
                  </a:lnTo>
                  <a:lnTo>
                    <a:pt x="12" y="78"/>
                  </a:lnTo>
                  <a:lnTo>
                    <a:pt x="138" y="3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569">
              <a:extLst>
                <a:ext uri="{FF2B5EF4-FFF2-40B4-BE49-F238E27FC236}">
                  <a16:creationId xmlns:a16="http://schemas.microsoft.com/office/drawing/2014/main" id="{FB54166F-AE5E-DE82-BB47-B33411562677}"/>
                </a:ext>
              </a:extLst>
            </p:cNvPr>
            <p:cNvSpPr>
              <a:spLocks/>
            </p:cNvSpPr>
            <p:nvPr/>
          </p:nvSpPr>
          <p:spPr bwMode="auto">
            <a:xfrm>
              <a:off x="3074988" y="4491038"/>
              <a:ext cx="242888" cy="88900"/>
            </a:xfrm>
            <a:custGeom>
              <a:avLst/>
              <a:gdLst/>
              <a:ahLst/>
              <a:cxnLst>
                <a:cxn ang="0">
                  <a:pos x="13" y="0"/>
                </a:cxn>
                <a:cxn ang="0">
                  <a:pos x="12" y="0"/>
                </a:cxn>
                <a:cxn ang="0">
                  <a:pos x="11" y="0"/>
                </a:cxn>
                <a:cxn ang="0">
                  <a:pos x="9" y="0"/>
                </a:cxn>
                <a:cxn ang="0">
                  <a:pos x="9" y="1"/>
                </a:cxn>
                <a:cxn ang="0">
                  <a:pos x="8" y="2"/>
                </a:cxn>
                <a:cxn ang="0">
                  <a:pos x="6" y="4"/>
                </a:cxn>
                <a:cxn ang="0">
                  <a:pos x="5" y="5"/>
                </a:cxn>
                <a:cxn ang="0">
                  <a:pos x="3" y="7"/>
                </a:cxn>
                <a:cxn ang="0">
                  <a:pos x="3" y="8"/>
                </a:cxn>
                <a:cxn ang="0">
                  <a:pos x="2" y="11"/>
                </a:cxn>
                <a:cxn ang="0">
                  <a:pos x="2" y="13"/>
                </a:cxn>
                <a:cxn ang="0">
                  <a:pos x="0" y="15"/>
                </a:cxn>
                <a:cxn ang="0">
                  <a:pos x="0" y="17"/>
                </a:cxn>
                <a:cxn ang="0">
                  <a:pos x="0" y="20"/>
                </a:cxn>
                <a:cxn ang="0">
                  <a:pos x="0" y="21"/>
                </a:cxn>
                <a:cxn ang="0">
                  <a:pos x="2" y="24"/>
                </a:cxn>
                <a:cxn ang="0">
                  <a:pos x="2" y="26"/>
                </a:cxn>
                <a:cxn ang="0">
                  <a:pos x="2" y="27"/>
                </a:cxn>
                <a:cxn ang="0">
                  <a:pos x="3" y="29"/>
                </a:cxn>
                <a:cxn ang="0">
                  <a:pos x="5" y="30"/>
                </a:cxn>
                <a:cxn ang="0">
                  <a:pos x="5" y="31"/>
                </a:cxn>
                <a:cxn ang="0">
                  <a:pos x="6" y="33"/>
                </a:cxn>
                <a:cxn ang="0">
                  <a:pos x="8" y="33"/>
                </a:cxn>
                <a:cxn ang="0">
                  <a:pos x="9" y="34"/>
                </a:cxn>
                <a:cxn ang="0">
                  <a:pos x="147" y="56"/>
                </a:cxn>
                <a:cxn ang="0">
                  <a:pos x="146" y="55"/>
                </a:cxn>
                <a:cxn ang="0">
                  <a:pos x="144" y="55"/>
                </a:cxn>
                <a:cxn ang="0">
                  <a:pos x="143" y="53"/>
                </a:cxn>
                <a:cxn ang="0">
                  <a:pos x="143" y="52"/>
                </a:cxn>
                <a:cxn ang="0">
                  <a:pos x="141" y="50"/>
                </a:cxn>
                <a:cxn ang="0">
                  <a:pos x="140" y="49"/>
                </a:cxn>
                <a:cxn ang="0">
                  <a:pos x="140" y="47"/>
                </a:cxn>
                <a:cxn ang="0">
                  <a:pos x="140" y="45"/>
                </a:cxn>
                <a:cxn ang="0">
                  <a:pos x="140" y="43"/>
                </a:cxn>
                <a:cxn ang="0">
                  <a:pos x="140" y="40"/>
                </a:cxn>
                <a:cxn ang="0">
                  <a:pos x="140" y="39"/>
                </a:cxn>
                <a:cxn ang="0">
                  <a:pos x="140" y="36"/>
                </a:cxn>
                <a:cxn ang="0">
                  <a:pos x="140" y="34"/>
                </a:cxn>
                <a:cxn ang="0">
                  <a:pos x="141" y="31"/>
                </a:cxn>
                <a:cxn ang="0">
                  <a:pos x="141" y="30"/>
                </a:cxn>
                <a:cxn ang="0">
                  <a:pos x="143" y="27"/>
                </a:cxn>
                <a:cxn ang="0">
                  <a:pos x="144" y="26"/>
                </a:cxn>
                <a:cxn ang="0">
                  <a:pos x="144" y="24"/>
                </a:cxn>
                <a:cxn ang="0">
                  <a:pos x="146" y="23"/>
                </a:cxn>
                <a:cxn ang="0">
                  <a:pos x="147" y="23"/>
                </a:cxn>
                <a:cxn ang="0">
                  <a:pos x="149" y="21"/>
                </a:cxn>
                <a:cxn ang="0">
                  <a:pos x="150" y="21"/>
                </a:cxn>
                <a:cxn ang="0">
                  <a:pos x="152" y="21"/>
                </a:cxn>
                <a:cxn ang="0">
                  <a:pos x="153" y="21"/>
                </a:cxn>
              </a:cxnLst>
              <a:rect l="0" t="0" r="r" b="b"/>
              <a:pathLst>
                <a:path w="153" h="56">
                  <a:moveTo>
                    <a:pt x="15" y="0"/>
                  </a:moveTo>
                  <a:lnTo>
                    <a:pt x="13" y="0"/>
                  </a:lnTo>
                  <a:lnTo>
                    <a:pt x="13" y="0"/>
                  </a:lnTo>
                  <a:lnTo>
                    <a:pt x="12" y="0"/>
                  </a:lnTo>
                  <a:lnTo>
                    <a:pt x="12" y="0"/>
                  </a:lnTo>
                  <a:lnTo>
                    <a:pt x="11" y="0"/>
                  </a:lnTo>
                  <a:lnTo>
                    <a:pt x="11" y="0"/>
                  </a:lnTo>
                  <a:lnTo>
                    <a:pt x="9" y="0"/>
                  </a:lnTo>
                  <a:lnTo>
                    <a:pt x="9" y="1"/>
                  </a:lnTo>
                  <a:lnTo>
                    <a:pt x="9" y="1"/>
                  </a:lnTo>
                  <a:lnTo>
                    <a:pt x="8" y="1"/>
                  </a:lnTo>
                  <a:lnTo>
                    <a:pt x="8" y="2"/>
                  </a:lnTo>
                  <a:lnTo>
                    <a:pt x="6" y="2"/>
                  </a:lnTo>
                  <a:lnTo>
                    <a:pt x="6" y="4"/>
                  </a:lnTo>
                  <a:lnTo>
                    <a:pt x="5" y="4"/>
                  </a:lnTo>
                  <a:lnTo>
                    <a:pt x="5" y="5"/>
                  </a:lnTo>
                  <a:lnTo>
                    <a:pt x="5" y="5"/>
                  </a:lnTo>
                  <a:lnTo>
                    <a:pt x="3" y="7"/>
                  </a:lnTo>
                  <a:lnTo>
                    <a:pt x="3" y="8"/>
                  </a:lnTo>
                  <a:lnTo>
                    <a:pt x="3" y="8"/>
                  </a:lnTo>
                  <a:lnTo>
                    <a:pt x="2" y="10"/>
                  </a:lnTo>
                  <a:lnTo>
                    <a:pt x="2" y="11"/>
                  </a:lnTo>
                  <a:lnTo>
                    <a:pt x="2" y="13"/>
                  </a:lnTo>
                  <a:lnTo>
                    <a:pt x="2" y="13"/>
                  </a:lnTo>
                  <a:lnTo>
                    <a:pt x="2" y="14"/>
                  </a:lnTo>
                  <a:lnTo>
                    <a:pt x="0" y="15"/>
                  </a:lnTo>
                  <a:lnTo>
                    <a:pt x="0" y="17"/>
                  </a:lnTo>
                  <a:lnTo>
                    <a:pt x="0" y="17"/>
                  </a:lnTo>
                  <a:lnTo>
                    <a:pt x="0" y="18"/>
                  </a:lnTo>
                  <a:lnTo>
                    <a:pt x="0" y="20"/>
                  </a:lnTo>
                  <a:lnTo>
                    <a:pt x="0" y="21"/>
                  </a:lnTo>
                  <a:lnTo>
                    <a:pt x="0" y="21"/>
                  </a:lnTo>
                  <a:lnTo>
                    <a:pt x="2" y="23"/>
                  </a:lnTo>
                  <a:lnTo>
                    <a:pt x="2" y="24"/>
                  </a:lnTo>
                  <a:lnTo>
                    <a:pt x="2" y="24"/>
                  </a:lnTo>
                  <a:lnTo>
                    <a:pt x="2" y="26"/>
                  </a:lnTo>
                  <a:lnTo>
                    <a:pt x="2" y="27"/>
                  </a:lnTo>
                  <a:lnTo>
                    <a:pt x="2" y="27"/>
                  </a:lnTo>
                  <a:lnTo>
                    <a:pt x="3" y="29"/>
                  </a:lnTo>
                  <a:lnTo>
                    <a:pt x="3" y="29"/>
                  </a:lnTo>
                  <a:lnTo>
                    <a:pt x="3" y="30"/>
                  </a:lnTo>
                  <a:lnTo>
                    <a:pt x="5" y="30"/>
                  </a:lnTo>
                  <a:lnTo>
                    <a:pt x="5" y="31"/>
                  </a:lnTo>
                  <a:lnTo>
                    <a:pt x="5" y="31"/>
                  </a:lnTo>
                  <a:lnTo>
                    <a:pt x="6" y="33"/>
                  </a:lnTo>
                  <a:lnTo>
                    <a:pt x="6" y="33"/>
                  </a:lnTo>
                  <a:lnTo>
                    <a:pt x="8" y="33"/>
                  </a:lnTo>
                  <a:lnTo>
                    <a:pt x="8" y="33"/>
                  </a:lnTo>
                  <a:lnTo>
                    <a:pt x="9" y="33"/>
                  </a:lnTo>
                  <a:lnTo>
                    <a:pt x="9" y="34"/>
                  </a:lnTo>
                  <a:lnTo>
                    <a:pt x="147" y="56"/>
                  </a:lnTo>
                  <a:lnTo>
                    <a:pt x="147" y="56"/>
                  </a:lnTo>
                  <a:lnTo>
                    <a:pt x="146" y="56"/>
                  </a:lnTo>
                  <a:lnTo>
                    <a:pt x="146" y="55"/>
                  </a:lnTo>
                  <a:lnTo>
                    <a:pt x="146" y="55"/>
                  </a:lnTo>
                  <a:lnTo>
                    <a:pt x="144" y="55"/>
                  </a:lnTo>
                  <a:lnTo>
                    <a:pt x="144" y="55"/>
                  </a:lnTo>
                  <a:lnTo>
                    <a:pt x="143" y="53"/>
                  </a:lnTo>
                  <a:lnTo>
                    <a:pt x="143" y="53"/>
                  </a:lnTo>
                  <a:lnTo>
                    <a:pt x="143" y="52"/>
                  </a:lnTo>
                  <a:lnTo>
                    <a:pt x="141" y="52"/>
                  </a:lnTo>
                  <a:lnTo>
                    <a:pt x="141" y="50"/>
                  </a:lnTo>
                  <a:lnTo>
                    <a:pt x="141" y="50"/>
                  </a:lnTo>
                  <a:lnTo>
                    <a:pt x="140" y="49"/>
                  </a:lnTo>
                  <a:lnTo>
                    <a:pt x="140" y="47"/>
                  </a:lnTo>
                  <a:lnTo>
                    <a:pt x="140" y="47"/>
                  </a:lnTo>
                  <a:lnTo>
                    <a:pt x="140" y="46"/>
                  </a:lnTo>
                  <a:lnTo>
                    <a:pt x="140" y="45"/>
                  </a:lnTo>
                  <a:lnTo>
                    <a:pt x="140" y="45"/>
                  </a:lnTo>
                  <a:lnTo>
                    <a:pt x="140" y="43"/>
                  </a:lnTo>
                  <a:lnTo>
                    <a:pt x="140" y="42"/>
                  </a:lnTo>
                  <a:lnTo>
                    <a:pt x="140" y="40"/>
                  </a:lnTo>
                  <a:lnTo>
                    <a:pt x="140" y="40"/>
                  </a:lnTo>
                  <a:lnTo>
                    <a:pt x="140" y="39"/>
                  </a:lnTo>
                  <a:lnTo>
                    <a:pt x="140" y="37"/>
                  </a:lnTo>
                  <a:lnTo>
                    <a:pt x="140" y="36"/>
                  </a:lnTo>
                  <a:lnTo>
                    <a:pt x="140" y="34"/>
                  </a:lnTo>
                  <a:lnTo>
                    <a:pt x="140" y="34"/>
                  </a:lnTo>
                  <a:lnTo>
                    <a:pt x="140" y="33"/>
                  </a:lnTo>
                  <a:lnTo>
                    <a:pt x="141" y="31"/>
                  </a:lnTo>
                  <a:lnTo>
                    <a:pt x="141" y="30"/>
                  </a:lnTo>
                  <a:lnTo>
                    <a:pt x="141" y="30"/>
                  </a:lnTo>
                  <a:lnTo>
                    <a:pt x="143" y="29"/>
                  </a:lnTo>
                  <a:lnTo>
                    <a:pt x="143" y="27"/>
                  </a:lnTo>
                  <a:lnTo>
                    <a:pt x="143" y="27"/>
                  </a:lnTo>
                  <a:lnTo>
                    <a:pt x="144" y="26"/>
                  </a:lnTo>
                  <a:lnTo>
                    <a:pt x="144" y="26"/>
                  </a:lnTo>
                  <a:lnTo>
                    <a:pt x="144" y="24"/>
                  </a:lnTo>
                  <a:lnTo>
                    <a:pt x="146" y="24"/>
                  </a:lnTo>
                  <a:lnTo>
                    <a:pt x="146" y="23"/>
                  </a:lnTo>
                  <a:lnTo>
                    <a:pt x="147" y="23"/>
                  </a:lnTo>
                  <a:lnTo>
                    <a:pt x="147" y="23"/>
                  </a:lnTo>
                  <a:lnTo>
                    <a:pt x="149" y="21"/>
                  </a:lnTo>
                  <a:lnTo>
                    <a:pt x="149" y="21"/>
                  </a:lnTo>
                  <a:lnTo>
                    <a:pt x="150" y="21"/>
                  </a:lnTo>
                  <a:lnTo>
                    <a:pt x="150" y="21"/>
                  </a:lnTo>
                  <a:lnTo>
                    <a:pt x="152" y="21"/>
                  </a:lnTo>
                  <a:lnTo>
                    <a:pt x="152" y="21"/>
                  </a:lnTo>
                  <a:lnTo>
                    <a:pt x="153" y="21"/>
                  </a:lnTo>
                  <a:lnTo>
                    <a:pt x="153" y="21"/>
                  </a:lnTo>
                  <a:lnTo>
                    <a:pt x="15"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Oval 570">
              <a:extLst>
                <a:ext uri="{FF2B5EF4-FFF2-40B4-BE49-F238E27FC236}">
                  <a16:creationId xmlns:a16="http://schemas.microsoft.com/office/drawing/2014/main" id="{8A754FE4-6022-331D-B1C5-FFB2D210CA6F}"/>
                </a:ext>
              </a:extLst>
            </p:cNvPr>
            <p:cNvSpPr>
              <a:spLocks noChangeArrowheads="1"/>
            </p:cNvSpPr>
            <p:nvPr/>
          </p:nvSpPr>
          <p:spPr bwMode="auto">
            <a:xfrm>
              <a:off x="1819275" y="3284538"/>
              <a:ext cx="80963" cy="80963"/>
            </a:xfrm>
            <a:prstGeom prst="ellipse">
              <a:avLst/>
            </a:prstGeom>
            <a:solidFill>
              <a:srgbClr val="00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Oval 571">
              <a:extLst>
                <a:ext uri="{FF2B5EF4-FFF2-40B4-BE49-F238E27FC236}">
                  <a16:creationId xmlns:a16="http://schemas.microsoft.com/office/drawing/2014/main" id="{459D446C-90EF-5CE3-A9C1-518B0A35D0AB}"/>
                </a:ext>
              </a:extLst>
            </p:cNvPr>
            <p:cNvSpPr>
              <a:spLocks noChangeArrowheads="1"/>
            </p:cNvSpPr>
            <p:nvPr/>
          </p:nvSpPr>
          <p:spPr bwMode="auto">
            <a:xfrm>
              <a:off x="2590800" y="4548188"/>
              <a:ext cx="163513" cy="163513"/>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Oval 572">
              <a:extLst>
                <a:ext uri="{FF2B5EF4-FFF2-40B4-BE49-F238E27FC236}">
                  <a16:creationId xmlns:a16="http://schemas.microsoft.com/office/drawing/2014/main" id="{9B55FD24-AAD9-0659-6584-520CCB01D393}"/>
                </a:ext>
              </a:extLst>
            </p:cNvPr>
            <p:cNvSpPr>
              <a:spLocks noChangeArrowheads="1"/>
            </p:cNvSpPr>
            <p:nvPr/>
          </p:nvSpPr>
          <p:spPr bwMode="auto">
            <a:xfrm>
              <a:off x="3633788" y="4437063"/>
              <a:ext cx="80963" cy="80963"/>
            </a:xfrm>
            <a:prstGeom prst="ellipse">
              <a:avLst/>
            </a:prstGeom>
            <a:solidFill>
              <a:srgbClr val="00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573">
              <a:extLst>
                <a:ext uri="{FF2B5EF4-FFF2-40B4-BE49-F238E27FC236}">
                  <a16:creationId xmlns:a16="http://schemas.microsoft.com/office/drawing/2014/main" id="{634CE1AF-CB09-1136-F58B-BF208452A074}"/>
                </a:ext>
              </a:extLst>
            </p:cNvPr>
            <p:cNvSpPr>
              <a:spLocks/>
            </p:cNvSpPr>
            <p:nvPr/>
          </p:nvSpPr>
          <p:spPr bwMode="auto">
            <a:xfrm>
              <a:off x="3455988" y="4457700"/>
              <a:ext cx="212725" cy="111125"/>
            </a:xfrm>
            <a:custGeom>
              <a:avLst/>
              <a:gdLst/>
              <a:ahLst/>
              <a:cxnLst>
                <a:cxn ang="0">
                  <a:pos x="130" y="35"/>
                </a:cxn>
                <a:cxn ang="0">
                  <a:pos x="131" y="34"/>
                </a:cxn>
                <a:cxn ang="0">
                  <a:pos x="131" y="34"/>
                </a:cxn>
                <a:cxn ang="0">
                  <a:pos x="133" y="32"/>
                </a:cxn>
                <a:cxn ang="0">
                  <a:pos x="133" y="31"/>
                </a:cxn>
                <a:cxn ang="0">
                  <a:pos x="133" y="29"/>
                </a:cxn>
                <a:cxn ang="0">
                  <a:pos x="134" y="28"/>
                </a:cxn>
                <a:cxn ang="0">
                  <a:pos x="134" y="25"/>
                </a:cxn>
                <a:cxn ang="0">
                  <a:pos x="134" y="23"/>
                </a:cxn>
                <a:cxn ang="0">
                  <a:pos x="134" y="22"/>
                </a:cxn>
                <a:cxn ang="0">
                  <a:pos x="133" y="19"/>
                </a:cxn>
                <a:cxn ang="0">
                  <a:pos x="133" y="18"/>
                </a:cxn>
                <a:cxn ang="0">
                  <a:pos x="133" y="15"/>
                </a:cxn>
                <a:cxn ang="0">
                  <a:pos x="131" y="13"/>
                </a:cxn>
                <a:cxn ang="0">
                  <a:pos x="131" y="10"/>
                </a:cxn>
                <a:cxn ang="0">
                  <a:pos x="130" y="9"/>
                </a:cxn>
                <a:cxn ang="0">
                  <a:pos x="128" y="7"/>
                </a:cxn>
                <a:cxn ang="0">
                  <a:pos x="127" y="5"/>
                </a:cxn>
                <a:cxn ang="0">
                  <a:pos x="127" y="5"/>
                </a:cxn>
                <a:cxn ang="0">
                  <a:pos x="125" y="3"/>
                </a:cxn>
                <a:cxn ang="0">
                  <a:pos x="124" y="2"/>
                </a:cxn>
                <a:cxn ang="0">
                  <a:pos x="122" y="2"/>
                </a:cxn>
                <a:cxn ang="0">
                  <a:pos x="121" y="0"/>
                </a:cxn>
                <a:cxn ang="0">
                  <a:pos x="120" y="0"/>
                </a:cxn>
                <a:cxn ang="0">
                  <a:pos x="120" y="0"/>
                </a:cxn>
                <a:cxn ang="0">
                  <a:pos x="2" y="35"/>
                </a:cxn>
                <a:cxn ang="0">
                  <a:pos x="3" y="35"/>
                </a:cxn>
                <a:cxn ang="0">
                  <a:pos x="3" y="35"/>
                </a:cxn>
                <a:cxn ang="0">
                  <a:pos x="5" y="35"/>
                </a:cxn>
                <a:cxn ang="0">
                  <a:pos x="6" y="36"/>
                </a:cxn>
                <a:cxn ang="0">
                  <a:pos x="8" y="38"/>
                </a:cxn>
                <a:cxn ang="0">
                  <a:pos x="9" y="39"/>
                </a:cxn>
                <a:cxn ang="0">
                  <a:pos x="9" y="41"/>
                </a:cxn>
                <a:cxn ang="0">
                  <a:pos x="11" y="42"/>
                </a:cxn>
                <a:cxn ang="0">
                  <a:pos x="12" y="44"/>
                </a:cxn>
                <a:cxn ang="0">
                  <a:pos x="13" y="47"/>
                </a:cxn>
                <a:cxn ang="0">
                  <a:pos x="13" y="48"/>
                </a:cxn>
                <a:cxn ang="0">
                  <a:pos x="15" y="51"/>
                </a:cxn>
                <a:cxn ang="0">
                  <a:pos x="15" y="52"/>
                </a:cxn>
                <a:cxn ang="0">
                  <a:pos x="15" y="55"/>
                </a:cxn>
                <a:cxn ang="0">
                  <a:pos x="15" y="57"/>
                </a:cxn>
                <a:cxn ang="0">
                  <a:pos x="15" y="58"/>
                </a:cxn>
                <a:cxn ang="0">
                  <a:pos x="15" y="61"/>
                </a:cxn>
                <a:cxn ang="0">
                  <a:pos x="15" y="63"/>
                </a:cxn>
                <a:cxn ang="0">
                  <a:pos x="15" y="64"/>
                </a:cxn>
                <a:cxn ang="0">
                  <a:pos x="15" y="66"/>
                </a:cxn>
                <a:cxn ang="0">
                  <a:pos x="13" y="67"/>
                </a:cxn>
                <a:cxn ang="0">
                  <a:pos x="13" y="68"/>
                </a:cxn>
                <a:cxn ang="0">
                  <a:pos x="12" y="68"/>
                </a:cxn>
                <a:cxn ang="0">
                  <a:pos x="11" y="70"/>
                </a:cxn>
              </a:cxnLst>
              <a:rect l="0" t="0" r="r" b="b"/>
              <a:pathLst>
                <a:path w="134" h="70">
                  <a:moveTo>
                    <a:pt x="130" y="35"/>
                  </a:moveTo>
                  <a:lnTo>
                    <a:pt x="130" y="35"/>
                  </a:lnTo>
                  <a:lnTo>
                    <a:pt x="130" y="34"/>
                  </a:lnTo>
                  <a:lnTo>
                    <a:pt x="131" y="34"/>
                  </a:lnTo>
                  <a:lnTo>
                    <a:pt x="131" y="34"/>
                  </a:lnTo>
                  <a:lnTo>
                    <a:pt x="131" y="34"/>
                  </a:lnTo>
                  <a:lnTo>
                    <a:pt x="131" y="32"/>
                  </a:lnTo>
                  <a:lnTo>
                    <a:pt x="133" y="32"/>
                  </a:lnTo>
                  <a:lnTo>
                    <a:pt x="133" y="31"/>
                  </a:lnTo>
                  <a:lnTo>
                    <a:pt x="133" y="31"/>
                  </a:lnTo>
                  <a:lnTo>
                    <a:pt x="133" y="29"/>
                  </a:lnTo>
                  <a:lnTo>
                    <a:pt x="133" y="29"/>
                  </a:lnTo>
                  <a:lnTo>
                    <a:pt x="134" y="28"/>
                  </a:lnTo>
                  <a:lnTo>
                    <a:pt x="134" y="28"/>
                  </a:lnTo>
                  <a:lnTo>
                    <a:pt x="134" y="26"/>
                  </a:lnTo>
                  <a:lnTo>
                    <a:pt x="134" y="25"/>
                  </a:lnTo>
                  <a:lnTo>
                    <a:pt x="134" y="25"/>
                  </a:lnTo>
                  <a:lnTo>
                    <a:pt x="134" y="23"/>
                  </a:lnTo>
                  <a:lnTo>
                    <a:pt x="134" y="22"/>
                  </a:lnTo>
                  <a:lnTo>
                    <a:pt x="134" y="22"/>
                  </a:lnTo>
                  <a:lnTo>
                    <a:pt x="134" y="21"/>
                  </a:lnTo>
                  <a:lnTo>
                    <a:pt x="133" y="19"/>
                  </a:lnTo>
                  <a:lnTo>
                    <a:pt x="133" y="18"/>
                  </a:lnTo>
                  <a:lnTo>
                    <a:pt x="133" y="18"/>
                  </a:lnTo>
                  <a:lnTo>
                    <a:pt x="133" y="16"/>
                  </a:lnTo>
                  <a:lnTo>
                    <a:pt x="133" y="15"/>
                  </a:lnTo>
                  <a:lnTo>
                    <a:pt x="131" y="13"/>
                  </a:lnTo>
                  <a:lnTo>
                    <a:pt x="131" y="13"/>
                  </a:lnTo>
                  <a:lnTo>
                    <a:pt x="131" y="12"/>
                  </a:lnTo>
                  <a:lnTo>
                    <a:pt x="131" y="10"/>
                  </a:lnTo>
                  <a:lnTo>
                    <a:pt x="130" y="9"/>
                  </a:lnTo>
                  <a:lnTo>
                    <a:pt x="130" y="9"/>
                  </a:lnTo>
                  <a:lnTo>
                    <a:pt x="130" y="7"/>
                  </a:lnTo>
                  <a:lnTo>
                    <a:pt x="128" y="7"/>
                  </a:lnTo>
                  <a:lnTo>
                    <a:pt x="128" y="6"/>
                  </a:lnTo>
                  <a:lnTo>
                    <a:pt x="127" y="5"/>
                  </a:lnTo>
                  <a:lnTo>
                    <a:pt x="127" y="5"/>
                  </a:lnTo>
                  <a:lnTo>
                    <a:pt x="127" y="5"/>
                  </a:lnTo>
                  <a:lnTo>
                    <a:pt x="125" y="3"/>
                  </a:lnTo>
                  <a:lnTo>
                    <a:pt x="125" y="3"/>
                  </a:lnTo>
                  <a:lnTo>
                    <a:pt x="124" y="2"/>
                  </a:lnTo>
                  <a:lnTo>
                    <a:pt x="124" y="2"/>
                  </a:lnTo>
                  <a:lnTo>
                    <a:pt x="122" y="2"/>
                  </a:lnTo>
                  <a:lnTo>
                    <a:pt x="122" y="2"/>
                  </a:lnTo>
                  <a:lnTo>
                    <a:pt x="122" y="0"/>
                  </a:lnTo>
                  <a:lnTo>
                    <a:pt x="121" y="0"/>
                  </a:lnTo>
                  <a:lnTo>
                    <a:pt x="121" y="0"/>
                  </a:lnTo>
                  <a:lnTo>
                    <a:pt x="120" y="0"/>
                  </a:lnTo>
                  <a:lnTo>
                    <a:pt x="120" y="0"/>
                  </a:lnTo>
                  <a:lnTo>
                    <a:pt x="120" y="0"/>
                  </a:lnTo>
                  <a:lnTo>
                    <a:pt x="0" y="35"/>
                  </a:lnTo>
                  <a:lnTo>
                    <a:pt x="2" y="35"/>
                  </a:lnTo>
                  <a:lnTo>
                    <a:pt x="2" y="35"/>
                  </a:lnTo>
                  <a:lnTo>
                    <a:pt x="3" y="35"/>
                  </a:lnTo>
                  <a:lnTo>
                    <a:pt x="3" y="35"/>
                  </a:lnTo>
                  <a:lnTo>
                    <a:pt x="3" y="35"/>
                  </a:lnTo>
                  <a:lnTo>
                    <a:pt x="5" y="35"/>
                  </a:lnTo>
                  <a:lnTo>
                    <a:pt x="5" y="35"/>
                  </a:lnTo>
                  <a:lnTo>
                    <a:pt x="6" y="36"/>
                  </a:lnTo>
                  <a:lnTo>
                    <a:pt x="6" y="36"/>
                  </a:lnTo>
                  <a:lnTo>
                    <a:pt x="6" y="36"/>
                  </a:lnTo>
                  <a:lnTo>
                    <a:pt x="8" y="38"/>
                  </a:lnTo>
                  <a:lnTo>
                    <a:pt x="8" y="38"/>
                  </a:lnTo>
                  <a:lnTo>
                    <a:pt x="9" y="39"/>
                  </a:lnTo>
                  <a:lnTo>
                    <a:pt x="9" y="39"/>
                  </a:lnTo>
                  <a:lnTo>
                    <a:pt x="9" y="41"/>
                  </a:lnTo>
                  <a:lnTo>
                    <a:pt x="11" y="41"/>
                  </a:lnTo>
                  <a:lnTo>
                    <a:pt x="11" y="42"/>
                  </a:lnTo>
                  <a:lnTo>
                    <a:pt x="12" y="44"/>
                  </a:lnTo>
                  <a:lnTo>
                    <a:pt x="12" y="44"/>
                  </a:lnTo>
                  <a:lnTo>
                    <a:pt x="12" y="45"/>
                  </a:lnTo>
                  <a:lnTo>
                    <a:pt x="13" y="47"/>
                  </a:lnTo>
                  <a:lnTo>
                    <a:pt x="13" y="47"/>
                  </a:lnTo>
                  <a:lnTo>
                    <a:pt x="13" y="48"/>
                  </a:lnTo>
                  <a:lnTo>
                    <a:pt x="13" y="50"/>
                  </a:lnTo>
                  <a:lnTo>
                    <a:pt x="15" y="51"/>
                  </a:lnTo>
                  <a:lnTo>
                    <a:pt x="15" y="51"/>
                  </a:lnTo>
                  <a:lnTo>
                    <a:pt x="15" y="52"/>
                  </a:lnTo>
                  <a:lnTo>
                    <a:pt x="15" y="54"/>
                  </a:lnTo>
                  <a:lnTo>
                    <a:pt x="15" y="55"/>
                  </a:lnTo>
                  <a:lnTo>
                    <a:pt x="15" y="55"/>
                  </a:lnTo>
                  <a:lnTo>
                    <a:pt x="15" y="57"/>
                  </a:lnTo>
                  <a:lnTo>
                    <a:pt x="15" y="58"/>
                  </a:lnTo>
                  <a:lnTo>
                    <a:pt x="15" y="58"/>
                  </a:lnTo>
                  <a:lnTo>
                    <a:pt x="15" y="60"/>
                  </a:lnTo>
                  <a:lnTo>
                    <a:pt x="15" y="61"/>
                  </a:lnTo>
                  <a:lnTo>
                    <a:pt x="15" y="61"/>
                  </a:lnTo>
                  <a:lnTo>
                    <a:pt x="15" y="63"/>
                  </a:lnTo>
                  <a:lnTo>
                    <a:pt x="15" y="64"/>
                  </a:lnTo>
                  <a:lnTo>
                    <a:pt x="15" y="64"/>
                  </a:lnTo>
                  <a:lnTo>
                    <a:pt x="15" y="66"/>
                  </a:lnTo>
                  <a:lnTo>
                    <a:pt x="15" y="66"/>
                  </a:lnTo>
                  <a:lnTo>
                    <a:pt x="13" y="67"/>
                  </a:lnTo>
                  <a:lnTo>
                    <a:pt x="13" y="67"/>
                  </a:lnTo>
                  <a:lnTo>
                    <a:pt x="13" y="67"/>
                  </a:lnTo>
                  <a:lnTo>
                    <a:pt x="13" y="68"/>
                  </a:lnTo>
                  <a:lnTo>
                    <a:pt x="12" y="68"/>
                  </a:lnTo>
                  <a:lnTo>
                    <a:pt x="12" y="68"/>
                  </a:lnTo>
                  <a:lnTo>
                    <a:pt x="12" y="68"/>
                  </a:lnTo>
                  <a:lnTo>
                    <a:pt x="11" y="70"/>
                  </a:lnTo>
                  <a:lnTo>
                    <a:pt x="130" y="3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Oval 574">
              <a:extLst>
                <a:ext uri="{FF2B5EF4-FFF2-40B4-BE49-F238E27FC236}">
                  <a16:creationId xmlns:a16="http://schemas.microsoft.com/office/drawing/2014/main" id="{44102704-19A6-9D0D-F5D3-8707273ACEA8}"/>
                </a:ext>
              </a:extLst>
            </p:cNvPr>
            <p:cNvSpPr>
              <a:spLocks noChangeArrowheads="1"/>
            </p:cNvSpPr>
            <p:nvPr/>
          </p:nvSpPr>
          <p:spPr bwMode="auto">
            <a:xfrm>
              <a:off x="1716088" y="4868863"/>
              <a:ext cx="163513" cy="163513"/>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575">
              <a:extLst>
                <a:ext uri="{FF2B5EF4-FFF2-40B4-BE49-F238E27FC236}">
                  <a16:creationId xmlns:a16="http://schemas.microsoft.com/office/drawing/2014/main" id="{7E0EECC3-8315-49F4-6B40-4868FAFCA0F7}"/>
                </a:ext>
              </a:extLst>
            </p:cNvPr>
            <p:cNvSpPr>
              <a:spLocks/>
            </p:cNvSpPr>
            <p:nvPr/>
          </p:nvSpPr>
          <p:spPr bwMode="auto">
            <a:xfrm>
              <a:off x="1565275" y="4865688"/>
              <a:ext cx="185738" cy="96838"/>
            </a:xfrm>
            <a:custGeom>
              <a:avLst/>
              <a:gdLst/>
              <a:ahLst/>
              <a:cxnLst>
                <a:cxn ang="0">
                  <a:pos x="102" y="61"/>
                </a:cxn>
                <a:cxn ang="0">
                  <a:pos x="103" y="61"/>
                </a:cxn>
                <a:cxn ang="0">
                  <a:pos x="105" y="61"/>
                </a:cxn>
                <a:cxn ang="0">
                  <a:pos x="106" y="60"/>
                </a:cxn>
                <a:cxn ang="0">
                  <a:pos x="108" y="60"/>
                </a:cxn>
                <a:cxn ang="0">
                  <a:pos x="109" y="58"/>
                </a:cxn>
                <a:cxn ang="0">
                  <a:pos x="109" y="57"/>
                </a:cxn>
                <a:cxn ang="0">
                  <a:pos x="111" y="55"/>
                </a:cxn>
                <a:cxn ang="0">
                  <a:pos x="112" y="54"/>
                </a:cxn>
                <a:cxn ang="0">
                  <a:pos x="114" y="52"/>
                </a:cxn>
                <a:cxn ang="0">
                  <a:pos x="114" y="49"/>
                </a:cxn>
                <a:cxn ang="0">
                  <a:pos x="115" y="48"/>
                </a:cxn>
                <a:cxn ang="0">
                  <a:pos x="115" y="45"/>
                </a:cxn>
                <a:cxn ang="0">
                  <a:pos x="115" y="44"/>
                </a:cxn>
                <a:cxn ang="0">
                  <a:pos x="117" y="41"/>
                </a:cxn>
                <a:cxn ang="0">
                  <a:pos x="117" y="39"/>
                </a:cxn>
                <a:cxn ang="0">
                  <a:pos x="117" y="36"/>
                </a:cxn>
                <a:cxn ang="0">
                  <a:pos x="117" y="35"/>
                </a:cxn>
                <a:cxn ang="0">
                  <a:pos x="115" y="33"/>
                </a:cxn>
                <a:cxn ang="0">
                  <a:pos x="115" y="32"/>
                </a:cxn>
                <a:cxn ang="0">
                  <a:pos x="115" y="31"/>
                </a:cxn>
                <a:cxn ang="0">
                  <a:pos x="114" y="29"/>
                </a:cxn>
                <a:cxn ang="0">
                  <a:pos x="114" y="28"/>
                </a:cxn>
                <a:cxn ang="0">
                  <a:pos x="112" y="28"/>
                </a:cxn>
                <a:cxn ang="0">
                  <a:pos x="111" y="26"/>
                </a:cxn>
                <a:cxn ang="0">
                  <a:pos x="9" y="0"/>
                </a:cxn>
                <a:cxn ang="0">
                  <a:pos x="10" y="2"/>
                </a:cxn>
                <a:cxn ang="0">
                  <a:pos x="10" y="2"/>
                </a:cxn>
                <a:cxn ang="0">
                  <a:pos x="12" y="3"/>
                </a:cxn>
                <a:cxn ang="0">
                  <a:pos x="12" y="4"/>
                </a:cxn>
                <a:cxn ang="0">
                  <a:pos x="13" y="6"/>
                </a:cxn>
                <a:cxn ang="0">
                  <a:pos x="13" y="7"/>
                </a:cxn>
                <a:cxn ang="0">
                  <a:pos x="13" y="10"/>
                </a:cxn>
                <a:cxn ang="0">
                  <a:pos x="13" y="12"/>
                </a:cxn>
                <a:cxn ang="0">
                  <a:pos x="13" y="13"/>
                </a:cxn>
                <a:cxn ang="0">
                  <a:pos x="13" y="16"/>
                </a:cxn>
                <a:cxn ang="0">
                  <a:pos x="13" y="19"/>
                </a:cxn>
                <a:cxn ang="0">
                  <a:pos x="12" y="20"/>
                </a:cxn>
                <a:cxn ang="0">
                  <a:pos x="12" y="23"/>
                </a:cxn>
                <a:cxn ang="0">
                  <a:pos x="10" y="25"/>
                </a:cxn>
                <a:cxn ang="0">
                  <a:pos x="10" y="26"/>
                </a:cxn>
                <a:cxn ang="0">
                  <a:pos x="9" y="29"/>
                </a:cxn>
                <a:cxn ang="0">
                  <a:pos x="7" y="31"/>
                </a:cxn>
                <a:cxn ang="0">
                  <a:pos x="7" y="32"/>
                </a:cxn>
                <a:cxn ang="0">
                  <a:pos x="6" y="33"/>
                </a:cxn>
                <a:cxn ang="0">
                  <a:pos x="5" y="33"/>
                </a:cxn>
                <a:cxn ang="0">
                  <a:pos x="3" y="35"/>
                </a:cxn>
                <a:cxn ang="0">
                  <a:pos x="2" y="35"/>
                </a:cxn>
                <a:cxn ang="0">
                  <a:pos x="0" y="35"/>
                </a:cxn>
                <a:cxn ang="0">
                  <a:pos x="0" y="35"/>
                </a:cxn>
              </a:cxnLst>
              <a:rect l="0" t="0" r="r" b="b"/>
              <a:pathLst>
                <a:path w="117" h="61">
                  <a:moveTo>
                    <a:pt x="102" y="61"/>
                  </a:moveTo>
                  <a:lnTo>
                    <a:pt x="102" y="61"/>
                  </a:lnTo>
                  <a:lnTo>
                    <a:pt x="103" y="61"/>
                  </a:lnTo>
                  <a:lnTo>
                    <a:pt x="103" y="61"/>
                  </a:lnTo>
                  <a:lnTo>
                    <a:pt x="105" y="61"/>
                  </a:lnTo>
                  <a:lnTo>
                    <a:pt x="105" y="61"/>
                  </a:lnTo>
                  <a:lnTo>
                    <a:pt x="105" y="61"/>
                  </a:lnTo>
                  <a:lnTo>
                    <a:pt x="106" y="60"/>
                  </a:lnTo>
                  <a:lnTo>
                    <a:pt x="106" y="60"/>
                  </a:lnTo>
                  <a:lnTo>
                    <a:pt x="108" y="60"/>
                  </a:lnTo>
                  <a:lnTo>
                    <a:pt x="108" y="58"/>
                  </a:lnTo>
                  <a:lnTo>
                    <a:pt x="109" y="58"/>
                  </a:lnTo>
                  <a:lnTo>
                    <a:pt x="109" y="58"/>
                  </a:lnTo>
                  <a:lnTo>
                    <a:pt x="109" y="57"/>
                  </a:lnTo>
                  <a:lnTo>
                    <a:pt x="111" y="57"/>
                  </a:lnTo>
                  <a:lnTo>
                    <a:pt x="111" y="55"/>
                  </a:lnTo>
                  <a:lnTo>
                    <a:pt x="111" y="54"/>
                  </a:lnTo>
                  <a:lnTo>
                    <a:pt x="112" y="54"/>
                  </a:lnTo>
                  <a:lnTo>
                    <a:pt x="112" y="52"/>
                  </a:lnTo>
                  <a:lnTo>
                    <a:pt x="114" y="52"/>
                  </a:lnTo>
                  <a:lnTo>
                    <a:pt x="114" y="51"/>
                  </a:lnTo>
                  <a:lnTo>
                    <a:pt x="114" y="49"/>
                  </a:lnTo>
                  <a:lnTo>
                    <a:pt x="114" y="48"/>
                  </a:lnTo>
                  <a:lnTo>
                    <a:pt x="115" y="48"/>
                  </a:lnTo>
                  <a:lnTo>
                    <a:pt x="115" y="47"/>
                  </a:lnTo>
                  <a:lnTo>
                    <a:pt x="115" y="45"/>
                  </a:lnTo>
                  <a:lnTo>
                    <a:pt x="115" y="44"/>
                  </a:lnTo>
                  <a:lnTo>
                    <a:pt x="115" y="44"/>
                  </a:lnTo>
                  <a:lnTo>
                    <a:pt x="115" y="42"/>
                  </a:lnTo>
                  <a:lnTo>
                    <a:pt x="117" y="41"/>
                  </a:lnTo>
                  <a:lnTo>
                    <a:pt x="117" y="39"/>
                  </a:lnTo>
                  <a:lnTo>
                    <a:pt x="117" y="39"/>
                  </a:lnTo>
                  <a:lnTo>
                    <a:pt x="117" y="38"/>
                  </a:lnTo>
                  <a:lnTo>
                    <a:pt x="117" y="36"/>
                  </a:lnTo>
                  <a:lnTo>
                    <a:pt x="117" y="36"/>
                  </a:lnTo>
                  <a:lnTo>
                    <a:pt x="117" y="35"/>
                  </a:lnTo>
                  <a:lnTo>
                    <a:pt x="115" y="33"/>
                  </a:lnTo>
                  <a:lnTo>
                    <a:pt x="115" y="33"/>
                  </a:lnTo>
                  <a:lnTo>
                    <a:pt x="115" y="32"/>
                  </a:lnTo>
                  <a:lnTo>
                    <a:pt x="115" y="32"/>
                  </a:lnTo>
                  <a:lnTo>
                    <a:pt x="115" y="31"/>
                  </a:lnTo>
                  <a:lnTo>
                    <a:pt x="115" y="31"/>
                  </a:lnTo>
                  <a:lnTo>
                    <a:pt x="114" y="29"/>
                  </a:lnTo>
                  <a:lnTo>
                    <a:pt x="114" y="29"/>
                  </a:lnTo>
                  <a:lnTo>
                    <a:pt x="114" y="28"/>
                  </a:lnTo>
                  <a:lnTo>
                    <a:pt x="114" y="28"/>
                  </a:lnTo>
                  <a:lnTo>
                    <a:pt x="112" y="28"/>
                  </a:lnTo>
                  <a:lnTo>
                    <a:pt x="112" y="28"/>
                  </a:lnTo>
                  <a:lnTo>
                    <a:pt x="112" y="26"/>
                  </a:lnTo>
                  <a:lnTo>
                    <a:pt x="111" y="26"/>
                  </a:lnTo>
                  <a:lnTo>
                    <a:pt x="9" y="0"/>
                  </a:lnTo>
                  <a:lnTo>
                    <a:pt x="9" y="0"/>
                  </a:lnTo>
                  <a:lnTo>
                    <a:pt x="10" y="2"/>
                  </a:lnTo>
                  <a:lnTo>
                    <a:pt x="10" y="2"/>
                  </a:lnTo>
                  <a:lnTo>
                    <a:pt x="10" y="2"/>
                  </a:lnTo>
                  <a:lnTo>
                    <a:pt x="10" y="2"/>
                  </a:lnTo>
                  <a:lnTo>
                    <a:pt x="12" y="3"/>
                  </a:lnTo>
                  <a:lnTo>
                    <a:pt x="12" y="3"/>
                  </a:lnTo>
                  <a:lnTo>
                    <a:pt x="12" y="4"/>
                  </a:lnTo>
                  <a:lnTo>
                    <a:pt x="12" y="4"/>
                  </a:lnTo>
                  <a:lnTo>
                    <a:pt x="13" y="6"/>
                  </a:lnTo>
                  <a:lnTo>
                    <a:pt x="13" y="6"/>
                  </a:lnTo>
                  <a:lnTo>
                    <a:pt x="13" y="7"/>
                  </a:lnTo>
                  <a:lnTo>
                    <a:pt x="13" y="7"/>
                  </a:lnTo>
                  <a:lnTo>
                    <a:pt x="13" y="9"/>
                  </a:lnTo>
                  <a:lnTo>
                    <a:pt x="13" y="10"/>
                  </a:lnTo>
                  <a:lnTo>
                    <a:pt x="13" y="10"/>
                  </a:lnTo>
                  <a:lnTo>
                    <a:pt x="13" y="12"/>
                  </a:lnTo>
                  <a:lnTo>
                    <a:pt x="13" y="13"/>
                  </a:lnTo>
                  <a:lnTo>
                    <a:pt x="13" y="13"/>
                  </a:lnTo>
                  <a:lnTo>
                    <a:pt x="13" y="15"/>
                  </a:lnTo>
                  <a:lnTo>
                    <a:pt x="13" y="16"/>
                  </a:lnTo>
                  <a:lnTo>
                    <a:pt x="13" y="17"/>
                  </a:lnTo>
                  <a:lnTo>
                    <a:pt x="13" y="19"/>
                  </a:lnTo>
                  <a:lnTo>
                    <a:pt x="13" y="19"/>
                  </a:lnTo>
                  <a:lnTo>
                    <a:pt x="12" y="20"/>
                  </a:lnTo>
                  <a:lnTo>
                    <a:pt x="12" y="22"/>
                  </a:lnTo>
                  <a:lnTo>
                    <a:pt x="12" y="23"/>
                  </a:lnTo>
                  <a:lnTo>
                    <a:pt x="12" y="23"/>
                  </a:lnTo>
                  <a:lnTo>
                    <a:pt x="10" y="25"/>
                  </a:lnTo>
                  <a:lnTo>
                    <a:pt x="10" y="26"/>
                  </a:lnTo>
                  <a:lnTo>
                    <a:pt x="10" y="26"/>
                  </a:lnTo>
                  <a:lnTo>
                    <a:pt x="9" y="28"/>
                  </a:lnTo>
                  <a:lnTo>
                    <a:pt x="9" y="29"/>
                  </a:lnTo>
                  <a:lnTo>
                    <a:pt x="9" y="29"/>
                  </a:lnTo>
                  <a:lnTo>
                    <a:pt x="7" y="31"/>
                  </a:lnTo>
                  <a:lnTo>
                    <a:pt x="7" y="31"/>
                  </a:lnTo>
                  <a:lnTo>
                    <a:pt x="7" y="32"/>
                  </a:lnTo>
                  <a:lnTo>
                    <a:pt x="6" y="32"/>
                  </a:lnTo>
                  <a:lnTo>
                    <a:pt x="6" y="33"/>
                  </a:lnTo>
                  <a:lnTo>
                    <a:pt x="5" y="33"/>
                  </a:lnTo>
                  <a:lnTo>
                    <a:pt x="5" y="33"/>
                  </a:lnTo>
                  <a:lnTo>
                    <a:pt x="3" y="35"/>
                  </a:lnTo>
                  <a:lnTo>
                    <a:pt x="3" y="35"/>
                  </a:lnTo>
                  <a:lnTo>
                    <a:pt x="3" y="35"/>
                  </a:lnTo>
                  <a:lnTo>
                    <a:pt x="2" y="35"/>
                  </a:lnTo>
                  <a:lnTo>
                    <a:pt x="2" y="35"/>
                  </a:lnTo>
                  <a:lnTo>
                    <a:pt x="0" y="35"/>
                  </a:lnTo>
                  <a:lnTo>
                    <a:pt x="0" y="35"/>
                  </a:lnTo>
                  <a:lnTo>
                    <a:pt x="0" y="35"/>
                  </a:lnTo>
                  <a:lnTo>
                    <a:pt x="102" y="6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576">
              <a:extLst>
                <a:ext uri="{FF2B5EF4-FFF2-40B4-BE49-F238E27FC236}">
                  <a16:creationId xmlns:a16="http://schemas.microsoft.com/office/drawing/2014/main" id="{7012AC4F-4D61-9238-C849-804AE66991E3}"/>
                </a:ext>
              </a:extLst>
            </p:cNvPr>
            <p:cNvSpPr>
              <a:spLocks/>
            </p:cNvSpPr>
            <p:nvPr/>
          </p:nvSpPr>
          <p:spPr bwMode="auto">
            <a:xfrm>
              <a:off x="1808163" y="4992688"/>
              <a:ext cx="133350" cy="182563"/>
            </a:xfrm>
            <a:custGeom>
              <a:avLst/>
              <a:gdLst/>
              <a:ahLst/>
              <a:cxnLst>
                <a:cxn ang="0">
                  <a:pos x="30" y="3"/>
                </a:cxn>
                <a:cxn ang="0">
                  <a:pos x="30" y="1"/>
                </a:cxn>
                <a:cxn ang="0">
                  <a:pos x="29" y="1"/>
                </a:cxn>
                <a:cxn ang="0">
                  <a:pos x="28" y="0"/>
                </a:cxn>
                <a:cxn ang="0">
                  <a:pos x="26" y="0"/>
                </a:cxn>
                <a:cxn ang="0">
                  <a:pos x="25" y="0"/>
                </a:cxn>
                <a:cxn ang="0">
                  <a:pos x="23" y="0"/>
                </a:cxn>
                <a:cxn ang="0">
                  <a:pos x="20" y="0"/>
                </a:cxn>
                <a:cxn ang="0">
                  <a:pos x="19" y="1"/>
                </a:cxn>
                <a:cxn ang="0">
                  <a:pos x="17" y="1"/>
                </a:cxn>
                <a:cxn ang="0">
                  <a:pos x="14" y="3"/>
                </a:cxn>
                <a:cxn ang="0">
                  <a:pos x="13" y="3"/>
                </a:cxn>
                <a:cxn ang="0">
                  <a:pos x="12" y="4"/>
                </a:cxn>
                <a:cxn ang="0">
                  <a:pos x="9" y="6"/>
                </a:cxn>
                <a:cxn ang="0">
                  <a:pos x="7" y="7"/>
                </a:cxn>
                <a:cxn ang="0">
                  <a:pos x="6" y="9"/>
                </a:cxn>
                <a:cxn ang="0">
                  <a:pos x="4" y="10"/>
                </a:cxn>
                <a:cxn ang="0">
                  <a:pos x="3" y="12"/>
                </a:cxn>
                <a:cxn ang="0">
                  <a:pos x="1" y="13"/>
                </a:cxn>
                <a:cxn ang="0">
                  <a:pos x="0" y="14"/>
                </a:cxn>
                <a:cxn ang="0">
                  <a:pos x="0" y="16"/>
                </a:cxn>
                <a:cxn ang="0">
                  <a:pos x="0" y="17"/>
                </a:cxn>
                <a:cxn ang="0">
                  <a:pos x="0" y="17"/>
                </a:cxn>
                <a:cxn ang="0">
                  <a:pos x="0" y="19"/>
                </a:cxn>
                <a:cxn ang="0">
                  <a:pos x="0" y="20"/>
                </a:cxn>
                <a:cxn ang="0">
                  <a:pos x="52" y="115"/>
                </a:cxn>
                <a:cxn ang="0">
                  <a:pos x="52" y="113"/>
                </a:cxn>
                <a:cxn ang="0">
                  <a:pos x="52" y="112"/>
                </a:cxn>
                <a:cxn ang="0">
                  <a:pos x="52" y="110"/>
                </a:cxn>
                <a:cxn ang="0">
                  <a:pos x="52" y="109"/>
                </a:cxn>
                <a:cxn ang="0">
                  <a:pos x="54" y="107"/>
                </a:cxn>
                <a:cxn ang="0">
                  <a:pos x="55" y="106"/>
                </a:cxn>
                <a:cxn ang="0">
                  <a:pos x="57" y="104"/>
                </a:cxn>
                <a:cxn ang="0">
                  <a:pos x="58" y="103"/>
                </a:cxn>
                <a:cxn ang="0">
                  <a:pos x="60" y="101"/>
                </a:cxn>
                <a:cxn ang="0">
                  <a:pos x="61" y="100"/>
                </a:cxn>
                <a:cxn ang="0">
                  <a:pos x="62" y="100"/>
                </a:cxn>
                <a:cxn ang="0">
                  <a:pos x="65" y="99"/>
                </a:cxn>
                <a:cxn ang="0">
                  <a:pos x="67" y="97"/>
                </a:cxn>
                <a:cxn ang="0">
                  <a:pos x="68" y="97"/>
                </a:cxn>
                <a:cxn ang="0">
                  <a:pos x="71" y="96"/>
                </a:cxn>
                <a:cxn ang="0">
                  <a:pos x="73" y="96"/>
                </a:cxn>
                <a:cxn ang="0">
                  <a:pos x="76" y="94"/>
                </a:cxn>
                <a:cxn ang="0">
                  <a:pos x="77" y="94"/>
                </a:cxn>
                <a:cxn ang="0">
                  <a:pos x="78" y="94"/>
                </a:cxn>
                <a:cxn ang="0">
                  <a:pos x="80" y="94"/>
                </a:cxn>
                <a:cxn ang="0">
                  <a:pos x="81" y="96"/>
                </a:cxn>
                <a:cxn ang="0">
                  <a:pos x="83" y="96"/>
                </a:cxn>
                <a:cxn ang="0">
                  <a:pos x="83" y="96"/>
                </a:cxn>
                <a:cxn ang="0">
                  <a:pos x="84" y="97"/>
                </a:cxn>
              </a:cxnLst>
              <a:rect l="0" t="0" r="r" b="b"/>
              <a:pathLst>
                <a:path w="84" h="115">
                  <a:moveTo>
                    <a:pt x="30" y="3"/>
                  </a:moveTo>
                  <a:lnTo>
                    <a:pt x="30" y="3"/>
                  </a:lnTo>
                  <a:lnTo>
                    <a:pt x="30" y="1"/>
                  </a:lnTo>
                  <a:lnTo>
                    <a:pt x="30" y="1"/>
                  </a:lnTo>
                  <a:lnTo>
                    <a:pt x="29" y="1"/>
                  </a:lnTo>
                  <a:lnTo>
                    <a:pt x="29" y="1"/>
                  </a:lnTo>
                  <a:lnTo>
                    <a:pt x="29" y="1"/>
                  </a:lnTo>
                  <a:lnTo>
                    <a:pt x="28" y="0"/>
                  </a:lnTo>
                  <a:lnTo>
                    <a:pt x="28" y="0"/>
                  </a:lnTo>
                  <a:lnTo>
                    <a:pt x="26" y="0"/>
                  </a:lnTo>
                  <a:lnTo>
                    <a:pt x="26" y="0"/>
                  </a:lnTo>
                  <a:lnTo>
                    <a:pt x="25" y="0"/>
                  </a:lnTo>
                  <a:lnTo>
                    <a:pt x="23" y="0"/>
                  </a:lnTo>
                  <a:lnTo>
                    <a:pt x="23" y="0"/>
                  </a:lnTo>
                  <a:lnTo>
                    <a:pt x="22" y="0"/>
                  </a:lnTo>
                  <a:lnTo>
                    <a:pt x="20" y="0"/>
                  </a:lnTo>
                  <a:lnTo>
                    <a:pt x="20" y="1"/>
                  </a:lnTo>
                  <a:lnTo>
                    <a:pt x="19" y="1"/>
                  </a:lnTo>
                  <a:lnTo>
                    <a:pt x="17" y="1"/>
                  </a:lnTo>
                  <a:lnTo>
                    <a:pt x="17" y="1"/>
                  </a:lnTo>
                  <a:lnTo>
                    <a:pt x="16" y="1"/>
                  </a:lnTo>
                  <a:lnTo>
                    <a:pt x="14" y="3"/>
                  </a:lnTo>
                  <a:lnTo>
                    <a:pt x="14" y="3"/>
                  </a:lnTo>
                  <a:lnTo>
                    <a:pt x="13" y="3"/>
                  </a:lnTo>
                  <a:lnTo>
                    <a:pt x="12" y="4"/>
                  </a:lnTo>
                  <a:lnTo>
                    <a:pt x="12" y="4"/>
                  </a:lnTo>
                  <a:lnTo>
                    <a:pt x="10" y="4"/>
                  </a:lnTo>
                  <a:lnTo>
                    <a:pt x="9" y="6"/>
                  </a:lnTo>
                  <a:lnTo>
                    <a:pt x="9" y="6"/>
                  </a:lnTo>
                  <a:lnTo>
                    <a:pt x="7" y="7"/>
                  </a:lnTo>
                  <a:lnTo>
                    <a:pt x="6" y="7"/>
                  </a:lnTo>
                  <a:lnTo>
                    <a:pt x="6" y="9"/>
                  </a:lnTo>
                  <a:lnTo>
                    <a:pt x="4" y="9"/>
                  </a:lnTo>
                  <a:lnTo>
                    <a:pt x="4" y="10"/>
                  </a:lnTo>
                  <a:lnTo>
                    <a:pt x="3" y="10"/>
                  </a:lnTo>
                  <a:lnTo>
                    <a:pt x="3" y="12"/>
                  </a:lnTo>
                  <a:lnTo>
                    <a:pt x="1" y="12"/>
                  </a:lnTo>
                  <a:lnTo>
                    <a:pt x="1" y="13"/>
                  </a:lnTo>
                  <a:lnTo>
                    <a:pt x="1" y="13"/>
                  </a:lnTo>
                  <a:lnTo>
                    <a:pt x="0" y="14"/>
                  </a:lnTo>
                  <a:lnTo>
                    <a:pt x="0" y="14"/>
                  </a:lnTo>
                  <a:lnTo>
                    <a:pt x="0" y="16"/>
                  </a:lnTo>
                  <a:lnTo>
                    <a:pt x="0" y="16"/>
                  </a:lnTo>
                  <a:lnTo>
                    <a:pt x="0" y="17"/>
                  </a:lnTo>
                  <a:lnTo>
                    <a:pt x="0" y="17"/>
                  </a:lnTo>
                  <a:lnTo>
                    <a:pt x="0" y="17"/>
                  </a:lnTo>
                  <a:lnTo>
                    <a:pt x="0" y="19"/>
                  </a:lnTo>
                  <a:lnTo>
                    <a:pt x="0" y="19"/>
                  </a:lnTo>
                  <a:lnTo>
                    <a:pt x="0" y="20"/>
                  </a:lnTo>
                  <a:lnTo>
                    <a:pt x="0" y="20"/>
                  </a:lnTo>
                  <a:lnTo>
                    <a:pt x="52" y="115"/>
                  </a:lnTo>
                  <a:lnTo>
                    <a:pt x="52" y="115"/>
                  </a:lnTo>
                  <a:lnTo>
                    <a:pt x="52" y="113"/>
                  </a:lnTo>
                  <a:lnTo>
                    <a:pt x="52" y="113"/>
                  </a:lnTo>
                  <a:lnTo>
                    <a:pt x="52" y="113"/>
                  </a:lnTo>
                  <a:lnTo>
                    <a:pt x="52" y="112"/>
                  </a:lnTo>
                  <a:lnTo>
                    <a:pt x="52" y="112"/>
                  </a:lnTo>
                  <a:lnTo>
                    <a:pt x="52" y="110"/>
                  </a:lnTo>
                  <a:lnTo>
                    <a:pt x="52" y="110"/>
                  </a:lnTo>
                  <a:lnTo>
                    <a:pt x="52" y="109"/>
                  </a:lnTo>
                  <a:lnTo>
                    <a:pt x="54" y="109"/>
                  </a:lnTo>
                  <a:lnTo>
                    <a:pt x="54" y="107"/>
                  </a:lnTo>
                  <a:lnTo>
                    <a:pt x="54" y="107"/>
                  </a:lnTo>
                  <a:lnTo>
                    <a:pt x="55" y="106"/>
                  </a:lnTo>
                  <a:lnTo>
                    <a:pt x="55" y="106"/>
                  </a:lnTo>
                  <a:lnTo>
                    <a:pt x="57" y="104"/>
                  </a:lnTo>
                  <a:lnTo>
                    <a:pt x="57" y="104"/>
                  </a:lnTo>
                  <a:lnTo>
                    <a:pt x="58" y="103"/>
                  </a:lnTo>
                  <a:lnTo>
                    <a:pt x="58" y="103"/>
                  </a:lnTo>
                  <a:lnTo>
                    <a:pt x="60" y="101"/>
                  </a:lnTo>
                  <a:lnTo>
                    <a:pt x="60" y="101"/>
                  </a:lnTo>
                  <a:lnTo>
                    <a:pt x="61" y="100"/>
                  </a:lnTo>
                  <a:lnTo>
                    <a:pt x="62" y="100"/>
                  </a:lnTo>
                  <a:lnTo>
                    <a:pt x="62" y="100"/>
                  </a:lnTo>
                  <a:lnTo>
                    <a:pt x="64" y="99"/>
                  </a:lnTo>
                  <a:lnTo>
                    <a:pt x="65" y="99"/>
                  </a:lnTo>
                  <a:lnTo>
                    <a:pt x="65" y="97"/>
                  </a:lnTo>
                  <a:lnTo>
                    <a:pt x="67" y="97"/>
                  </a:lnTo>
                  <a:lnTo>
                    <a:pt x="68" y="97"/>
                  </a:lnTo>
                  <a:lnTo>
                    <a:pt x="68" y="97"/>
                  </a:lnTo>
                  <a:lnTo>
                    <a:pt x="70" y="96"/>
                  </a:lnTo>
                  <a:lnTo>
                    <a:pt x="71" y="96"/>
                  </a:lnTo>
                  <a:lnTo>
                    <a:pt x="73" y="96"/>
                  </a:lnTo>
                  <a:lnTo>
                    <a:pt x="73" y="96"/>
                  </a:lnTo>
                  <a:lnTo>
                    <a:pt x="74" y="94"/>
                  </a:lnTo>
                  <a:lnTo>
                    <a:pt x="76" y="94"/>
                  </a:lnTo>
                  <a:lnTo>
                    <a:pt x="76" y="94"/>
                  </a:lnTo>
                  <a:lnTo>
                    <a:pt x="77" y="94"/>
                  </a:lnTo>
                  <a:lnTo>
                    <a:pt x="77" y="94"/>
                  </a:lnTo>
                  <a:lnTo>
                    <a:pt x="78" y="94"/>
                  </a:lnTo>
                  <a:lnTo>
                    <a:pt x="78" y="94"/>
                  </a:lnTo>
                  <a:lnTo>
                    <a:pt x="80" y="94"/>
                  </a:lnTo>
                  <a:lnTo>
                    <a:pt x="80" y="94"/>
                  </a:lnTo>
                  <a:lnTo>
                    <a:pt x="81" y="96"/>
                  </a:lnTo>
                  <a:lnTo>
                    <a:pt x="81" y="96"/>
                  </a:lnTo>
                  <a:lnTo>
                    <a:pt x="83" y="96"/>
                  </a:lnTo>
                  <a:lnTo>
                    <a:pt x="83" y="96"/>
                  </a:lnTo>
                  <a:lnTo>
                    <a:pt x="83" y="96"/>
                  </a:lnTo>
                  <a:lnTo>
                    <a:pt x="84" y="97"/>
                  </a:lnTo>
                  <a:lnTo>
                    <a:pt x="84" y="97"/>
                  </a:lnTo>
                  <a:lnTo>
                    <a:pt x="30" y="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Oval 577">
              <a:extLst>
                <a:ext uri="{FF2B5EF4-FFF2-40B4-BE49-F238E27FC236}">
                  <a16:creationId xmlns:a16="http://schemas.microsoft.com/office/drawing/2014/main" id="{BB1F492D-C9A7-8FAE-67CE-EF76E83B69F0}"/>
                </a:ext>
              </a:extLst>
            </p:cNvPr>
            <p:cNvSpPr>
              <a:spLocks noChangeArrowheads="1"/>
            </p:cNvSpPr>
            <p:nvPr/>
          </p:nvSpPr>
          <p:spPr bwMode="auto">
            <a:xfrm>
              <a:off x="1885950" y="5141913"/>
              <a:ext cx="80963" cy="80963"/>
            </a:xfrm>
            <a:prstGeom prst="ellipse">
              <a:avLst/>
            </a:prstGeom>
            <a:solidFill>
              <a:srgbClr val="00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Oval 578">
              <a:extLst>
                <a:ext uri="{FF2B5EF4-FFF2-40B4-BE49-F238E27FC236}">
                  <a16:creationId xmlns:a16="http://schemas.microsoft.com/office/drawing/2014/main" id="{4F1E89CB-AF4E-9FAD-4DA9-5841D9E3616A}"/>
                </a:ext>
              </a:extLst>
            </p:cNvPr>
            <p:cNvSpPr>
              <a:spLocks noChangeArrowheads="1"/>
            </p:cNvSpPr>
            <p:nvPr/>
          </p:nvSpPr>
          <p:spPr bwMode="auto">
            <a:xfrm>
              <a:off x="1504950" y="4846638"/>
              <a:ext cx="80963" cy="80963"/>
            </a:xfrm>
            <a:prstGeom prst="ellipse">
              <a:avLst/>
            </a:prstGeom>
            <a:solidFill>
              <a:srgbClr val="00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Oval 579">
              <a:extLst>
                <a:ext uri="{FF2B5EF4-FFF2-40B4-BE49-F238E27FC236}">
                  <a16:creationId xmlns:a16="http://schemas.microsoft.com/office/drawing/2014/main" id="{C1808F28-6852-F983-F690-1B26AD7224CA}"/>
                </a:ext>
              </a:extLst>
            </p:cNvPr>
            <p:cNvSpPr>
              <a:spLocks noChangeArrowheads="1"/>
            </p:cNvSpPr>
            <p:nvPr/>
          </p:nvSpPr>
          <p:spPr bwMode="auto">
            <a:xfrm>
              <a:off x="3287713" y="4465638"/>
              <a:ext cx="196850" cy="195263"/>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580">
              <a:extLst>
                <a:ext uri="{FF2B5EF4-FFF2-40B4-BE49-F238E27FC236}">
                  <a16:creationId xmlns:a16="http://schemas.microsoft.com/office/drawing/2014/main" id="{5F0B9340-4958-3C6B-3FA1-66939324646B}"/>
                </a:ext>
              </a:extLst>
            </p:cNvPr>
            <p:cNvSpPr>
              <a:spLocks/>
            </p:cNvSpPr>
            <p:nvPr/>
          </p:nvSpPr>
          <p:spPr bwMode="auto">
            <a:xfrm>
              <a:off x="3324225" y="4364038"/>
              <a:ext cx="80963" cy="165100"/>
            </a:xfrm>
            <a:custGeom>
              <a:avLst/>
              <a:gdLst/>
              <a:ahLst/>
              <a:cxnLst>
                <a:cxn ang="0">
                  <a:pos x="15" y="94"/>
                </a:cxn>
                <a:cxn ang="0">
                  <a:pos x="16" y="95"/>
                </a:cxn>
                <a:cxn ang="0">
                  <a:pos x="16" y="97"/>
                </a:cxn>
                <a:cxn ang="0">
                  <a:pos x="18" y="98"/>
                </a:cxn>
                <a:cxn ang="0">
                  <a:pos x="19" y="100"/>
                </a:cxn>
                <a:cxn ang="0">
                  <a:pos x="21" y="101"/>
                </a:cxn>
                <a:cxn ang="0">
                  <a:pos x="24" y="103"/>
                </a:cxn>
                <a:cxn ang="0">
                  <a:pos x="25" y="103"/>
                </a:cxn>
                <a:cxn ang="0">
                  <a:pos x="27" y="104"/>
                </a:cxn>
                <a:cxn ang="0">
                  <a:pos x="30" y="104"/>
                </a:cxn>
                <a:cxn ang="0">
                  <a:pos x="31" y="104"/>
                </a:cxn>
                <a:cxn ang="0">
                  <a:pos x="34" y="104"/>
                </a:cxn>
                <a:cxn ang="0">
                  <a:pos x="37" y="104"/>
                </a:cxn>
                <a:cxn ang="0">
                  <a:pos x="38" y="103"/>
                </a:cxn>
                <a:cxn ang="0">
                  <a:pos x="41" y="103"/>
                </a:cxn>
                <a:cxn ang="0">
                  <a:pos x="43" y="101"/>
                </a:cxn>
                <a:cxn ang="0">
                  <a:pos x="44" y="100"/>
                </a:cxn>
                <a:cxn ang="0">
                  <a:pos x="46" y="98"/>
                </a:cxn>
                <a:cxn ang="0">
                  <a:pos x="47" y="97"/>
                </a:cxn>
                <a:cxn ang="0">
                  <a:pos x="48" y="95"/>
                </a:cxn>
                <a:cxn ang="0">
                  <a:pos x="50" y="94"/>
                </a:cxn>
                <a:cxn ang="0">
                  <a:pos x="51" y="93"/>
                </a:cxn>
                <a:cxn ang="0">
                  <a:pos x="51" y="91"/>
                </a:cxn>
                <a:cxn ang="0">
                  <a:pos x="51" y="88"/>
                </a:cxn>
                <a:cxn ang="0">
                  <a:pos x="51" y="87"/>
                </a:cxn>
                <a:cxn ang="0">
                  <a:pos x="37" y="0"/>
                </a:cxn>
                <a:cxn ang="0">
                  <a:pos x="37" y="1"/>
                </a:cxn>
                <a:cxn ang="0">
                  <a:pos x="37" y="4"/>
                </a:cxn>
                <a:cxn ang="0">
                  <a:pos x="35" y="6"/>
                </a:cxn>
                <a:cxn ang="0">
                  <a:pos x="35" y="7"/>
                </a:cxn>
                <a:cxn ang="0">
                  <a:pos x="34" y="8"/>
                </a:cxn>
                <a:cxn ang="0">
                  <a:pos x="32" y="10"/>
                </a:cxn>
                <a:cxn ang="0">
                  <a:pos x="31" y="11"/>
                </a:cxn>
                <a:cxn ang="0">
                  <a:pos x="30" y="13"/>
                </a:cxn>
                <a:cxn ang="0">
                  <a:pos x="27" y="14"/>
                </a:cxn>
                <a:cxn ang="0">
                  <a:pos x="25" y="16"/>
                </a:cxn>
                <a:cxn ang="0">
                  <a:pos x="22" y="16"/>
                </a:cxn>
                <a:cxn ang="0">
                  <a:pos x="21" y="16"/>
                </a:cxn>
                <a:cxn ang="0">
                  <a:pos x="18" y="16"/>
                </a:cxn>
                <a:cxn ang="0">
                  <a:pos x="16" y="16"/>
                </a:cxn>
                <a:cxn ang="0">
                  <a:pos x="14" y="16"/>
                </a:cxn>
                <a:cxn ang="0">
                  <a:pos x="11" y="16"/>
                </a:cxn>
                <a:cxn ang="0">
                  <a:pos x="9" y="14"/>
                </a:cxn>
                <a:cxn ang="0">
                  <a:pos x="8" y="14"/>
                </a:cxn>
                <a:cxn ang="0">
                  <a:pos x="6" y="13"/>
                </a:cxn>
                <a:cxn ang="0">
                  <a:pos x="3" y="11"/>
                </a:cxn>
                <a:cxn ang="0">
                  <a:pos x="3" y="10"/>
                </a:cxn>
                <a:cxn ang="0">
                  <a:pos x="2" y="8"/>
                </a:cxn>
                <a:cxn ang="0">
                  <a:pos x="0" y="7"/>
                </a:cxn>
                <a:cxn ang="0">
                  <a:pos x="0" y="6"/>
                </a:cxn>
              </a:cxnLst>
              <a:rect l="0" t="0" r="r" b="b"/>
              <a:pathLst>
                <a:path w="51" h="104">
                  <a:moveTo>
                    <a:pt x="15" y="93"/>
                  </a:moveTo>
                  <a:lnTo>
                    <a:pt x="15" y="94"/>
                  </a:lnTo>
                  <a:lnTo>
                    <a:pt x="16" y="94"/>
                  </a:lnTo>
                  <a:lnTo>
                    <a:pt x="16" y="95"/>
                  </a:lnTo>
                  <a:lnTo>
                    <a:pt x="16" y="95"/>
                  </a:lnTo>
                  <a:lnTo>
                    <a:pt x="16" y="97"/>
                  </a:lnTo>
                  <a:lnTo>
                    <a:pt x="18" y="98"/>
                  </a:lnTo>
                  <a:lnTo>
                    <a:pt x="18" y="98"/>
                  </a:lnTo>
                  <a:lnTo>
                    <a:pt x="19" y="100"/>
                  </a:lnTo>
                  <a:lnTo>
                    <a:pt x="19" y="100"/>
                  </a:lnTo>
                  <a:lnTo>
                    <a:pt x="21" y="100"/>
                  </a:lnTo>
                  <a:lnTo>
                    <a:pt x="21" y="101"/>
                  </a:lnTo>
                  <a:lnTo>
                    <a:pt x="22" y="101"/>
                  </a:lnTo>
                  <a:lnTo>
                    <a:pt x="24" y="103"/>
                  </a:lnTo>
                  <a:lnTo>
                    <a:pt x="24" y="103"/>
                  </a:lnTo>
                  <a:lnTo>
                    <a:pt x="25" y="103"/>
                  </a:lnTo>
                  <a:lnTo>
                    <a:pt x="27" y="103"/>
                  </a:lnTo>
                  <a:lnTo>
                    <a:pt x="27" y="104"/>
                  </a:lnTo>
                  <a:lnTo>
                    <a:pt x="28" y="104"/>
                  </a:lnTo>
                  <a:lnTo>
                    <a:pt x="30" y="104"/>
                  </a:lnTo>
                  <a:lnTo>
                    <a:pt x="31" y="104"/>
                  </a:lnTo>
                  <a:lnTo>
                    <a:pt x="31" y="104"/>
                  </a:lnTo>
                  <a:lnTo>
                    <a:pt x="32" y="104"/>
                  </a:lnTo>
                  <a:lnTo>
                    <a:pt x="34" y="104"/>
                  </a:lnTo>
                  <a:lnTo>
                    <a:pt x="35" y="104"/>
                  </a:lnTo>
                  <a:lnTo>
                    <a:pt x="37" y="104"/>
                  </a:lnTo>
                  <a:lnTo>
                    <a:pt x="37" y="103"/>
                  </a:lnTo>
                  <a:lnTo>
                    <a:pt x="38" y="103"/>
                  </a:lnTo>
                  <a:lnTo>
                    <a:pt x="40" y="103"/>
                  </a:lnTo>
                  <a:lnTo>
                    <a:pt x="41" y="103"/>
                  </a:lnTo>
                  <a:lnTo>
                    <a:pt x="41" y="101"/>
                  </a:lnTo>
                  <a:lnTo>
                    <a:pt x="43" y="101"/>
                  </a:lnTo>
                  <a:lnTo>
                    <a:pt x="44" y="101"/>
                  </a:lnTo>
                  <a:lnTo>
                    <a:pt x="44" y="100"/>
                  </a:lnTo>
                  <a:lnTo>
                    <a:pt x="46" y="100"/>
                  </a:lnTo>
                  <a:lnTo>
                    <a:pt x="46" y="98"/>
                  </a:lnTo>
                  <a:lnTo>
                    <a:pt x="47" y="98"/>
                  </a:lnTo>
                  <a:lnTo>
                    <a:pt x="47" y="97"/>
                  </a:lnTo>
                  <a:lnTo>
                    <a:pt x="48" y="97"/>
                  </a:lnTo>
                  <a:lnTo>
                    <a:pt x="48" y="95"/>
                  </a:lnTo>
                  <a:lnTo>
                    <a:pt x="50" y="95"/>
                  </a:lnTo>
                  <a:lnTo>
                    <a:pt x="50" y="94"/>
                  </a:lnTo>
                  <a:lnTo>
                    <a:pt x="50" y="93"/>
                  </a:lnTo>
                  <a:lnTo>
                    <a:pt x="51" y="93"/>
                  </a:lnTo>
                  <a:lnTo>
                    <a:pt x="51" y="91"/>
                  </a:lnTo>
                  <a:lnTo>
                    <a:pt x="51" y="91"/>
                  </a:lnTo>
                  <a:lnTo>
                    <a:pt x="51" y="90"/>
                  </a:lnTo>
                  <a:lnTo>
                    <a:pt x="51" y="88"/>
                  </a:lnTo>
                  <a:lnTo>
                    <a:pt x="51" y="88"/>
                  </a:lnTo>
                  <a:lnTo>
                    <a:pt x="51" y="87"/>
                  </a:lnTo>
                  <a:lnTo>
                    <a:pt x="37" y="0"/>
                  </a:lnTo>
                  <a:lnTo>
                    <a:pt x="37" y="0"/>
                  </a:lnTo>
                  <a:lnTo>
                    <a:pt x="37" y="1"/>
                  </a:lnTo>
                  <a:lnTo>
                    <a:pt x="37" y="1"/>
                  </a:lnTo>
                  <a:lnTo>
                    <a:pt x="37" y="3"/>
                  </a:lnTo>
                  <a:lnTo>
                    <a:pt x="37" y="4"/>
                  </a:lnTo>
                  <a:lnTo>
                    <a:pt x="37" y="4"/>
                  </a:lnTo>
                  <a:lnTo>
                    <a:pt x="35" y="6"/>
                  </a:lnTo>
                  <a:lnTo>
                    <a:pt x="35" y="7"/>
                  </a:lnTo>
                  <a:lnTo>
                    <a:pt x="35" y="7"/>
                  </a:lnTo>
                  <a:lnTo>
                    <a:pt x="34" y="8"/>
                  </a:lnTo>
                  <a:lnTo>
                    <a:pt x="34" y="8"/>
                  </a:lnTo>
                  <a:lnTo>
                    <a:pt x="34" y="10"/>
                  </a:lnTo>
                  <a:lnTo>
                    <a:pt x="32" y="10"/>
                  </a:lnTo>
                  <a:lnTo>
                    <a:pt x="32" y="11"/>
                  </a:lnTo>
                  <a:lnTo>
                    <a:pt x="31" y="11"/>
                  </a:lnTo>
                  <a:lnTo>
                    <a:pt x="30" y="13"/>
                  </a:lnTo>
                  <a:lnTo>
                    <a:pt x="30" y="13"/>
                  </a:lnTo>
                  <a:lnTo>
                    <a:pt x="28" y="14"/>
                  </a:lnTo>
                  <a:lnTo>
                    <a:pt x="27" y="14"/>
                  </a:lnTo>
                  <a:lnTo>
                    <a:pt x="27" y="14"/>
                  </a:lnTo>
                  <a:lnTo>
                    <a:pt x="25" y="16"/>
                  </a:lnTo>
                  <a:lnTo>
                    <a:pt x="24" y="16"/>
                  </a:lnTo>
                  <a:lnTo>
                    <a:pt x="22" y="16"/>
                  </a:lnTo>
                  <a:lnTo>
                    <a:pt x="22" y="16"/>
                  </a:lnTo>
                  <a:lnTo>
                    <a:pt x="21" y="16"/>
                  </a:lnTo>
                  <a:lnTo>
                    <a:pt x="19" y="16"/>
                  </a:lnTo>
                  <a:lnTo>
                    <a:pt x="18" y="16"/>
                  </a:lnTo>
                  <a:lnTo>
                    <a:pt x="16" y="16"/>
                  </a:lnTo>
                  <a:lnTo>
                    <a:pt x="16" y="16"/>
                  </a:lnTo>
                  <a:lnTo>
                    <a:pt x="15" y="16"/>
                  </a:lnTo>
                  <a:lnTo>
                    <a:pt x="14" y="16"/>
                  </a:lnTo>
                  <a:lnTo>
                    <a:pt x="12" y="16"/>
                  </a:lnTo>
                  <a:lnTo>
                    <a:pt x="11" y="16"/>
                  </a:lnTo>
                  <a:lnTo>
                    <a:pt x="11" y="16"/>
                  </a:lnTo>
                  <a:lnTo>
                    <a:pt x="9" y="14"/>
                  </a:lnTo>
                  <a:lnTo>
                    <a:pt x="8" y="14"/>
                  </a:lnTo>
                  <a:lnTo>
                    <a:pt x="8" y="14"/>
                  </a:lnTo>
                  <a:lnTo>
                    <a:pt x="6" y="13"/>
                  </a:lnTo>
                  <a:lnTo>
                    <a:pt x="6" y="13"/>
                  </a:lnTo>
                  <a:lnTo>
                    <a:pt x="5" y="13"/>
                  </a:lnTo>
                  <a:lnTo>
                    <a:pt x="3" y="11"/>
                  </a:lnTo>
                  <a:lnTo>
                    <a:pt x="3" y="11"/>
                  </a:lnTo>
                  <a:lnTo>
                    <a:pt x="3" y="10"/>
                  </a:lnTo>
                  <a:lnTo>
                    <a:pt x="2" y="10"/>
                  </a:lnTo>
                  <a:lnTo>
                    <a:pt x="2" y="8"/>
                  </a:lnTo>
                  <a:lnTo>
                    <a:pt x="2" y="8"/>
                  </a:lnTo>
                  <a:lnTo>
                    <a:pt x="0" y="7"/>
                  </a:lnTo>
                  <a:lnTo>
                    <a:pt x="0" y="6"/>
                  </a:lnTo>
                  <a:lnTo>
                    <a:pt x="0" y="6"/>
                  </a:lnTo>
                  <a:lnTo>
                    <a:pt x="15" y="9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581">
              <a:extLst>
                <a:ext uri="{FF2B5EF4-FFF2-40B4-BE49-F238E27FC236}">
                  <a16:creationId xmlns:a16="http://schemas.microsoft.com/office/drawing/2014/main" id="{00690D5F-FEFB-58CF-AB34-96C77069D1B1}"/>
                </a:ext>
              </a:extLst>
            </p:cNvPr>
            <p:cNvSpPr>
              <a:spLocks/>
            </p:cNvSpPr>
            <p:nvPr/>
          </p:nvSpPr>
          <p:spPr bwMode="auto">
            <a:xfrm>
              <a:off x="3359150" y="4641850"/>
              <a:ext cx="58738" cy="222250"/>
            </a:xfrm>
            <a:custGeom>
              <a:avLst/>
              <a:gdLst/>
              <a:ahLst/>
              <a:cxnLst>
                <a:cxn ang="0">
                  <a:pos x="35" y="5"/>
                </a:cxn>
                <a:cxn ang="0">
                  <a:pos x="35" y="5"/>
                </a:cxn>
                <a:cxn ang="0">
                  <a:pos x="35" y="3"/>
                </a:cxn>
                <a:cxn ang="0">
                  <a:pos x="34" y="3"/>
                </a:cxn>
                <a:cxn ang="0">
                  <a:pos x="32" y="2"/>
                </a:cxn>
                <a:cxn ang="0">
                  <a:pos x="31" y="2"/>
                </a:cxn>
                <a:cxn ang="0">
                  <a:pos x="29" y="2"/>
                </a:cxn>
                <a:cxn ang="0">
                  <a:pos x="28" y="0"/>
                </a:cxn>
                <a:cxn ang="0">
                  <a:pos x="26" y="0"/>
                </a:cxn>
                <a:cxn ang="0">
                  <a:pos x="24" y="0"/>
                </a:cxn>
                <a:cxn ang="0">
                  <a:pos x="22" y="0"/>
                </a:cxn>
                <a:cxn ang="0">
                  <a:pos x="19" y="0"/>
                </a:cxn>
                <a:cxn ang="0">
                  <a:pos x="18" y="0"/>
                </a:cxn>
                <a:cxn ang="0">
                  <a:pos x="15" y="0"/>
                </a:cxn>
                <a:cxn ang="0">
                  <a:pos x="12" y="0"/>
                </a:cxn>
                <a:cxn ang="0">
                  <a:pos x="10" y="0"/>
                </a:cxn>
                <a:cxn ang="0">
                  <a:pos x="9" y="0"/>
                </a:cxn>
                <a:cxn ang="0">
                  <a:pos x="6" y="2"/>
                </a:cxn>
                <a:cxn ang="0">
                  <a:pos x="5" y="2"/>
                </a:cxn>
                <a:cxn ang="0">
                  <a:pos x="3" y="2"/>
                </a:cxn>
                <a:cxn ang="0">
                  <a:pos x="2" y="3"/>
                </a:cxn>
                <a:cxn ang="0">
                  <a:pos x="2" y="3"/>
                </a:cxn>
                <a:cxn ang="0">
                  <a:pos x="0" y="5"/>
                </a:cxn>
                <a:cxn ang="0">
                  <a:pos x="0" y="5"/>
                </a:cxn>
                <a:cxn ang="0">
                  <a:pos x="0" y="6"/>
                </a:cxn>
                <a:cxn ang="0">
                  <a:pos x="0" y="140"/>
                </a:cxn>
                <a:cxn ang="0">
                  <a:pos x="2" y="138"/>
                </a:cxn>
                <a:cxn ang="0">
                  <a:pos x="2" y="138"/>
                </a:cxn>
                <a:cxn ang="0">
                  <a:pos x="3" y="137"/>
                </a:cxn>
                <a:cxn ang="0">
                  <a:pos x="3" y="137"/>
                </a:cxn>
                <a:cxn ang="0">
                  <a:pos x="5" y="137"/>
                </a:cxn>
                <a:cxn ang="0">
                  <a:pos x="6" y="135"/>
                </a:cxn>
                <a:cxn ang="0">
                  <a:pos x="9" y="135"/>
                </a:cxn>
                <a:cxn ang="0">
                  <a:pos x="10" y="135"/>
                </a:cxn>
                <a:cxn ang="0">
                  <a:pos x="13" y="134"/>
                </a:cxn>
                <a:cxn ang="0">
                  <a:pos x="15" y="134"/>
                </a:cxn>
                <a:cxn ang="0">
                  <a:pos x="18" y="134"/>
                </a:cxn>
                <a:cxn ang="0">
                  <a:pos x="19" y="134"/>
                </a:cxn>
                <a:cxn ang="0">
                  <a:pos x="22" y="134"/>
                </a:cxn>
                <a:cxn ang="0">
                  <a:pos x="24" y="134"/>
                </a:cxn>
                <a:cxn ang="0">
                  <a:pos x="26" y="134"/>
                </a:cxn>
                <a:cxn ang="0">
                  <a:pos x="28" y="135"/>
                </a:cxn>
                <a:cxn ang="0">
                  <a:pos x="31" y="135"/>
                </a:cxn>
                <a:cxn ang="0">
                  <a:pos x="32" y="135"/>
                </a:cxn>
                <a:cxn ang="0">
                  <a:pos x="34" y="137"/>
                </a:cxn>
                <a:cxn ang="0">
                  <a:pos x="35" y="137"/>
                </a:cxn>
                <a:cxn ang="0">
                  <a:pos x="35" y="138"/>
                </a:cxn>
                <a:cxn ang="0">
                  <a:pos x="37" y="138"/>
                </a:cxn>
                <a:cxn ang="0">
                  <a:pos x="37" y="138"/>
                </a:cxn>
                <a:cxn ang="0">
                  <a:pos x="37" y="140"/>
                </a:cxn>
              </a:cxnLst>
              <a:rect l="0" t="0" r="r" b="b"/>
              <a:pathLst>
                <a:path w="37" h="140">
                  <a:moveTo>
                    <a:pt x="35" y="6"/>
                  </a:moveTo>
                  <a:lnTo>
                    <a:pt x="35" y="5"/>
                  </a:lnTo>
                  <a:lnTo>
                    <a:pt x="35" y="5"/>
                  </a:lnTo>
                  <a:lnTo>
                    <a:pt x="35" y="5"/>
                  </a:lnTo>
                  <a:lnTo>
                    <a:pt x="35" y="5"/>
                  </a:lnTo>
                  <a:lnTo>
                    <a:pt x="35" y="3"/>
                  </a:lnTo>
                  <a:lnTo>
                    <a:pt x="34" y="3"/>
                  </a:lnTo>
                  <a:lnTo>
                    <a:pt x="34" y="3"/>
                  </a:lnTo>
                  <a:lnTo>
                    <a:pt x="34" y="3"/>
                  </a:lnTo>
                  <a:lnTo>
                    <a:pt x="32" y="2"/>
                  </a:lnTo>
                  <a:lnTo>
                    <a:pt x="32" y="2"/>
                  </a:lnTo>
                  <a:lnTo>
                    <a:pt x="31" y="2"/>
                  </a:lnTo>
                  <a:lnTo>
                    <a:pt x="31" y="2"/>
                  </a:lnTo>
                  <a:lnTo>
                    <a:pt x="29" y="2"/>
                  </a:lnTo>
                  <a:lnTo>
                    <a:pt x="29" y="0"/>
                  </a:lnTo>
                  <a:lnTo>
                    <a:pt x="28" y="0"/>
                  </a:lnTo>
                  <a:lnTo>
                    <a:pt x="26" y="0"/>
                  </a:lnTo>
                  <a:lnTo>
                    <a:pt x="26" y="0"/>
                  </a:lnTo>
                  <a:lnTo>
                    <a:pt x="25" y="0"/>
                  </a:lnTo>
                  <a:lnTo>
                    <a:pt x="24" y="0"/>
                  </a:lnTo>
                  <a:lnTo>
                    <a:pt x="24" y="0"/>
                  </a:lnTo>
                  <a:lnTo>
                    <a:pt x="22" y="0"/>
                  </a:lnTo>
                  <a:lnTo>
                    <a:pt x="21" y="0"/>
                  </a:lnTo>
                  <a:lnTo>
                    <a:pt x="19" y="0"/>
                  </a:lnTo>
                  <a:lnTo>
                    <a:pt x="18" y="0"/>
                  </a:lnTo>
                  <a:lnTo>
                    <a:pt x="18" y="0"/>
                  </a:lnTo>
                  <a:lnTo>
                    <a:pt x="16" y="0"/>
                  </a:lnTo>
                  <a:lnTo>
                    <a:pt x="15" y="0"/>
                  </a:lnTo>
                  <a:lnTo>
                    <a:pt x="13" y="0"/>
                  </a:lnTo>
                  <a:lnTo>
                    <a:pt x="12" y="0"/>
                  </a:lnTo>
                  <a:lnTo>
                    <a:pt x="12" y="0"/>
                  </a:lnTo>
                  <a:lnTo>
                    <a:pt x="10" y="0"/>
                  </a:lnTo>
                  <a:lnTo>
                    <a:pt x="9" y="0"/>
                  </a:lnTo>
                  <a:lnTo>
                    <a:pt x="9" y="0"/>
                  </a:lnTo>
                  <a:lnTo>
                    <a:pt x="8" y="0"/>
                  </a:lnTo>
                  <a:lnTo>
                    <a:pt x="6" y="2"/>
                  </a:lnTo>
                  <a:lnTo>
                    <a:pt x="6" y="2"/>
                  </a:lnTo>
                  <a:lnTo>
                    <a:pt x="5" y="2"/>
                  </a:lnTo>
                  <a:lnTo>
                    <a:pt x="5" y="2"/>
                  </a:lnTo>
                  <a:lnTo>
                    <a:pt x="3" y="2"/>
                  </a:lnTo>
                  <a:lnTo>
                    <a:pt x="3" y="3"/>
                  </a:lnTo>
                  <a:lnTo>
                    <a:pt x="2" y="3"/>
                  </a:lnTo>
                  <a:lnTo>
                    <a:pt x="2" y="3"/>
                  </a:lnTo>
                  <a:lnTo>
                    <a:pt x="2" y="3"/>
                  </a:lnTo>
                  <a:lnTo>
                    <a:pt x="0" y="5"/>
                  </a:lnTo>
                  <a:lnTo>
                    <a:pt x="0" y="5"/>
                  </a:lnTo>
                  <a:lnTo>
                    <a:pt x="0" y="5"/>
                  </a:lnTo>
                  <a:lnTo>
                    <a:pt x="0" y="5"/>
                  </a:lnTo>
                  <a:lnTo>
                    <a:pt x="0" y="6"/>
                  </a:lnTo>
                  <a:lnTo>
                    <a:pt x="0" y="6"/>
                  </a:lnTo>
                  <a:lnTo>
                    <a:pt x="0" y="140"/>
                  </a:lnTo>
                  <a:lnTo>
                    <a:pt x="0" y="140"/>
                  </a:lnTo>
                  <a:lnTo>
                    <a:pt x="2" y="140"/>
                  </a:lnTo>
                  <a:lnTo>
                    <a:pt x="2" y="138"/>
                  </a:lnTo>
                  <a:lnTo>
                    <a:pt x="2" y="138"/>
                  </a:lnTo>
                  <a:lnTo>
                    <a:pt x="2" y="138"/>
                  </a:lnTo>
                  <a:lnTo>
                    <a:pt x="2" y="138"/>
                  </a:lnTo>
                  <a:lnTo>
                    <a:pt x="3" y="137"/>
                  </a:lnTo>
                  <a:lnTo>
                    <a:pt x="3" y="137"/>
                  </a:lnTo>
                  <a:lnTo>
                    <a:pt x="3" y="137"/>
                  </a:lnTo>
                  <a:lnTo>
                    <a:pt x="5" y="137"/>
                  </a:lnTo>
                  <a:lnTo>
                    <a:pt x="5" y="137"/>
                  </a:lnTo>
                  <a:lnTo>
                    <a:pt x="6" y="135"/>
                  </a:lnTo>
                  <a:lnTo>
                    <a:pt x="6" y="135"/>
                  </a:lnTo>
                  <a:lnTo>
                    <a:pt x="8" y="135"/>
                  </a:lnTo>
                  <a:lnTo>
                    <a:pt x="9" y="135"/>
                  </a:lnTo>
                  <a:lnTo>
                    <a:pt x="9" y="135"/>
                  </a:lnTo>
                  <a:lnTo>
                    <a:pt x="10" y="135"/>
                  </a:lnTo>
                  <a:lnTo>
                    <a:pt x="12" y="135"/>
                  </a:lnTo>
                  <a:lnTo>
                    <a:pt x="13" y="134"/>
                  </a:lnTo>
                  <a:lnTo>
                    <a:pt x="13" y="134"/>
                  </a:lnTo>
                  <a:lnTo>
                    <a:pt x="15" y="134"/>
                  </a:lnTo>
                  <a:lnTo>
                    <a:pt x="16" y="134"/>
                  </a:lnTo>
                  <a:lnTo>
                    <a:pt x="18" y="134"/>
                  </a:lnTo>
                  <a:lnTo>
                    <a:pt x="18" y="134"/>
                  </a:lnTo>
                  <a:lnTo>
                    <a:pt x="19" y="134"/>
                  </a:lnTo>
                  <a:lnTo>
                    <a:pt x="21" y="134"/>
                  </a:lnTo>
                  <a:lnTo>
                    <a:pt x="22" y="134"/>
                  </a:lnTo>
                  <a:lnTo>
                    <a:pt x="24" y="134"/>
                  </a:lnTo>
                  <a:lnTo>
                    <a:pt x="24" y="134"/>
                  </a:lnTo>
                  <a:lnTo>
                    <a:pt x="25" y="134"/>
                  </a:lnTo>
                  <a:lnTo>
                    <a:pt x="26" y="134"/>
                  </a:lnTo>
                  <a:lnTo>
                    <a:pt x="28" y="135"/>
                  </a:lnTo>
                  <a:lnTo>
                    <a:pt x="28" y="135"/>
                  </a:lnTo>
                  <a:lnTo>
                    <a:pt x="29" y="135"/>
                  </a:lnTo>
                  <a:lnTo>
                    <a:pt x="31" y="135"/>
                  </a:lnTo>
                  <a:lnTo>
                    <a:pt x="31" y="135"/>
                  </a:lnTo>
                  <a:lnTo>
                    <a:pt x="32" y="135"/>
                  </a:lnTo>
                  <a:lnTo>
                    <a:pt x="32" y="135"/>
                  </a:lnTo>
                  <a:lnTo>
                    <a:pt x="34" y="137"/>
                  </a:lnTo>
                  <a:lnTo>
                    <a:pt x="34" y="137"/>
                  </a:lnTo>
                  <a:lnTo>
                    <a:pt x="35" y="137"/>
                  </a:lnTo>
                  <a:lnTo>
                    <a:pt x="35" y="137"/>
                  </a:lnTo>
                  <a:lnTo>
                    <a:pt x="35" y="138"/>
                  </a:lnTo>
                  <a:lnTo>
                    <a:pt x="37" y="138"/>
                  </a:lnTo>
                  <a:lnTo>
                    <a:pt x="37" y="138"/>
                  </a:lnTo>
                  <a:lnTo>
                    <a:pt x="37" y="138"/>
                  </a:lnTo>
                  <a:lnTo>
                    <a:pt x="37" y="138"/>
                  </a:lnTo>
                  <a:lnTo>
                    <a:pt x="37" y="140"/>
                  </a:lnTo>
                  <a:lnTo>
                    <a:pt x="37" y="140"/>
                  </a:lnTo>
                  <a:lnTo>
                    <a:pt x="35" y="6"/>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Oval 582">
              <a:extLst>
                <a:ext uri="{FF2B5EF4-FFF2-40B4-BE49-F238E27FC236}">
                  <a16:creationId xmlns:a16="http://schemas.microsoft.com/office/drawing/2014/main" id="{C500DA6C-30EC-6A1E-429E-1CF7C0F4B95D}"/>
                </a:ext>
              </a:extLst>
            </p:cNvPr>
            <p:cNvSpPr>
              <a:spLocks noChangeArrowheads="1"/>
            </p:cNvSpPr>
            <p:nvPr/>
          </p:nvSpPr>
          <p:spPr bwMode="auto">
            <a:xfrm>
              <a:off x="3348038" y="4849813"/>
              <a:ext cx="80963" cy="80963"/>
            </a:xfrm>
            <a:prstGeom prst="ellipse">
              <a:avLst/>
            </a:prstGeom>
            <a:solidFill>
              <a:srgbClr val="00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Oval 583">
              <a:extLst>
                <a:ext uri="{FF2B5EF4-FFF2-40B4-BE49-F238E27FC236}">
                  <a16:creationId xmlns:a16="http://schemas.microsoft.com/office/drawing/2014/main" id="{3BF2CD73-386C-C912-38AA-5A4A4491EB7A}"/>
                </a:ext>
              </a:extLst>
            </p:cNvPr>
            <p:cNvSpPr>
              <a:spLocks noChangeArrowheads="1"/>
            </p:cNvSpPr>
            <p:nvPr/>
          </p:nvSpPr>
          <p:spPr bwMode="auto">
            <a:xfrm>
              <a:off x="3308350" y="4308475"/>
              <a:ext cx="80963" cy="80963"/>
            </a:xfrm>
            <a:prstGeom prst="ellipse">
              <a:avLst/>
            </a:prstGeom>
            <a:solidFill>
              <a:srgbClr val="00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50" name="Content Placeholder 2">
            <a:extLst>
              <a:ext uri="{FF2B5EF4-FFF2-40B4-BE49-F238E27FC236}">
                <a16:creationId xmlns:a16="http://schemas.microsoft.com/office/drawing/2014/main" id="{65B1F09B-1975-E3ED-B512-0072D0E7B428}"/>
              </a:ext>
            </a:extLst>
          </p:cNvPr>
          <p:cNvSpPr>
            <a:spLocks noGrp="1"/>
          </p:cNvSpPr>
          <p:nvPr>
            <p:ph idx="1"/>
          </p:nvPr>
        </p:nvSpPr>
        <p:spPr>
          <a:xfrm>
            <a:off x="73120" y="5867400"/>
            <a:ext cx="12045760" cy="785784"/>
          </a:xfrm>
        </p:spPr>
        <p:txBody>
          <a:bodyPr/>
          <a:lstStyle/>
          <a:p>
            <a:pPr marL="0" indent="0">
              <a:buNone/>
            </a:pPr>
            <a:r>
              <a:rPr lang="en-US" sz="2000" dirty="0" err="1">
                <a:solidFill>
                  <a:srgbClr val="0000FF"/>
                </a:solidFill>
              </a:rPr>
              <a:t>Pyrazinate</a:t>
            </a:r>
            <a:r>
              <a:rPr lang="en-US" sz="2000" dirty="0">
                <a:solidFill>
                  <a:srgbClr val="0000FF"/>
                </a:solidFill>
              </a:rPr>
              <a:t>: </a:t>
            </a:r>
            <a:r>
              <a:rPr lang="en-US" sz="2000" dirty="0" err="1">
                <a:effectLst/>
                <a:latin typeface="Helvetica" panose="020B0604020202020204" pitchFamily="34" charset="0"/>
                <a:ea typeface="Times New Roman" panose="02020603050405020304" pitchFamily="18" charset="0"/>
                <a:cs typeface="Times New Roman" panose="02020603050405020304" pitchFamily="18" charset="0"/>
              </a:rPr>
              <a:t>g</a:t>
            </a:r>
            <a:r>
              <a:rPr lang="en-US" sz="2000" baseline="-25000" dirty="0" err="1">
                <a:effectLst/>
                <a:latin typeface="Helvetica" panose="020B0604020202020204" pitchFamily="34" charset="0"/>
                <a:ea typeface="Times New Roman" panose="02020603050405020304" pitchFamily="18" charset="0"/>
                <a:cs typeface="Times New Roman" panose="02020603050405020304" pitchFamily="18" charset="0"/>
              </a:rPr>
              <a:t>x</a:t>
            </a:r>
            <a:r>
              <a:rPr lang="en-US" sz="2000" dirty="0">
                <a:effectLst/>
                <a:latin typeface="Helvetica" panose="020B0604020202020204" pitchFamily="34" charset="0"/>
                <a:ea typeface="Times New Roman" panose="02020603050405020304" pitchFamily="18" charset="0"/>
                <a:cs typeface="Times New Roman" panose="02020603050405020304" pitchFamily="18" charset="0"/>
              </a:rPr>
              <a:t> = 2.0608(2), </a:t>
            </a:r>
            <a:r>
              <a:rPr lang="en-US" sz="2000" dirty="0" err="1">
                <a:effectLst/>
                <a:latin typeface="Helvetica" panose="020B0604020202020204" pitchFamily="34" charset="0"/>
                <a:ea typeface="Times New Roman" panose="02020603050405020304" pitchFamily="18" charset="0"/>
                <a:cs typeface="Times New Roman" panose="02020603050405020304" pitchFamily="18" charset="0"/>
              </a:rPr>
              <a:t>g</a:t>
            </a:r>
            <a:r>
              <a:rPr lang="en-US" sz="2000" baseline="-25000" dirty="0" err="1">
                <a:effectLst/>
                <a:latin typeface="Helvetica" panose="020B0604020202020204" pitchFamily="34" charset="0"/>
                <a:ea typeface="Times New Roman" panose="02020603050405020304" pitchFamily="18" charset="0"/>
                <a:cs typeface="Times New Roman" panose="02020603050405020304" pitchFamily="18" charset="0"/>
              </a:rPr>
              <a:t>y</a:t>
            </a:r>
            <a:r>
              <a:rPr lang="en-US" sz="2000" dirty="0">
                <a:effectLst/>
                <a:latin typeface="Helvetica" panose="020B0604020202020204" pitchFamily="34" charset="0"/>
                <a:ea typeface="Times New Roman" panose="02020603050405020304" pitchFamily="18" charset="0"/>
                <a:cs typeface="Times New Roman" panose="02020603050405020304" pitchFamily="18" charset="0"/>
              </a:rPr>
              <a:t> = 2.0622(2), </a:t>
            </a:r>
            <a:r>
              <a:rPr lang="en-US" sz="2000" dirty="0" err="1">
                <a:effectLst/>
                <a:latin typeface="Helvetica" panose="020B0604020202020204" pitchFamily="34" charset="0"/>
                <a:ea typeface="Times New Roman" panose="02020603050405020304" pitchFamily="18" charset="0"/>
                <a:cs typeface="Times New Roman" panose="02020603050405020304" pitchFamily="18" charset="0"/>
              </a:rPr>
              <a:t>g</a:t>
            </a:r>
            <a:r>
              <a:rPr lang="en-US" sz="2000" baseline="-25000" dirty="0" err="1">
                <a:effectLst/>
                <a:latin typeface="Helvetica" panose="020B0604020202020204" pitchFamily="34" charset="0"/>
                <a:ea typeface="Times New Roman" panose="02020603050405020304" pitchFamily="18" charset="0"/>
                <a:cs typeface="Times New Roman" panose="02020603050405020304" pitchFamily="18" charset="0"/>
              </a:rPr>
              <a:t>z</a:t>
            </a:r>
            <a:r>
              <a:rPr lang="en-US" sz="2000" dirty="0">
                <a:effectLst/>
                <a:latin typeface="Helvetica" panose="020B0604020202020204" pitchFamily="34" charset="0"/>
                <a:ea typeface="Times New Roman" panose="02020603050405020304" pitchFamily="18" charset="0"/>
                <a:cs typeface="Times New Roman" panose="02020603050405020304" pitchFamily="18" charset="0"/>
              </a:rPr>
              <a:t> = 2.3493(3), D = </a:t>
            </a:r>
            <a:r>
              <a:rPr lang="en-US" sz="2000" dirty="0"/>
              <a:t>‒ </a:t>
            </a:r>
            <a:r>
              <a:rPr lang="en-US" sz="2000" dirty="0">
                <a:effectLst/>
                <a:latin typeface="Helvetica" panose="020B0604020202020204" pitchFamily="34" charset="0"/>
                <a:ea typeface="Times New Roman" panose="02020603050405020304" pitchFamily="18" charset="0"/>
                <a:cs typeface="Times New Roman" panose="02020603050405020304" pitchFamily="18" charset="0"/>
              </a:rPr>
              <a:t>0.328(1) cm</a:t>
            </a:r>
            <a:r>
              <a:rPr lang="en-US" sz="2000" baseline="30000" dirty="0">
                <a:effectLst/>
                <a:latin typeface="Helvetica" panose="020B0604020202020204" pitchFamily="34" charset="0"/>
                <a:ea typeface="Times New Roman" panose="02020603050405020304" pitchFamily="18" charset="0"/>
                <a:cs typeface="Times New Roman" panose="02020603050405020304" pitchFamily="18" charset="0"/>
              </a:rPr>
              <a:t>-1</a:t>
            </a:r>
            <a:r>
              <a:rPr lang="en-US" sz="2000" dirty="0">
                <a:effectLst/>
                <a:latin typeface="Helvetica" panose="020B0604020202020204" pitchFamily="34" charset="0"/>
                <a:ea typeface="Times New Roman" panose="02020603050405020304" pitchFamily="18" charset="0"/>
                <a:cs typeface="Times New Roman" panose="02020603050405020304" pitchFamily="18" charset="0"/>
              </a:rPr>
              <a:t>, E = 0.000(1) cm</a:t>
            </a:r>
            <a:r>
              <a:rPr lang="en-US" sz="2000" baseline="30000" dirty="0">
                <a:effectLst/>
                <a:latin typeface="Helvetica" panose="020B0604020202020204" pitchFamily="34" charset="0"/>
                <a:ea typeface="Times New Roman" panose="02020603050405020304" pitchFamily="18" charset="0"/>
                <a:cs typeface="Times New Roman" panose="02020603050405020304" pitchFamily="18" charset="0"/>
              </a:rPr>
              <a:t>-1</a:t>
            </a:r>
          </a:p>
          <a:p>
            <a:pPr marL="0" indent="0">
              <a:buNone/>
            </a:pPr>
            <a:r>
              <a:rPr lang="en-US" sz="2000" dirty="0">
                <a:solidFill>
                  <a:srgbClr val="0000FF"/>
                </a:solidFill>
                <a:latin typeface="Helvetica" panose="020B0604020202020204" pitchFamily="34" charset="0"/>
                <a:ea typeface="Times New Roman" panose="02020603050405020304" pitchFamily="18" charset="0"/>
                <a:cs typeface="Times New Roman" panose="02020603050405020304" pitchFamily="18" charset="0"/>
              </a:rPr>
              <a:t>Hydrate:</a:t>
            </a:r>
            <a:r>
              <a:rPr lang="en-US" sz="2000" dirty="0">
                <a:latin typeface="Helvetica" panose="020B0604020202020204" pitchFamily="34" charset="0"/>
                <a:ea typeface="Times New Roman" panose="02020603050405020304" pitchFamily="18" charset="0"/>
                <a:cs typeface="Times New Roman" panose="02020603050405020304" pitchFamily="18" charset="0"/>
              </a:rPr>
              <a:t>      </a:t>
            </a:r>
            <a:r>
              <a:rPr lang="en-US" sz="2000" dirty="0" err="1"/>
              <a:t>g</a:t>
            </a:r>
            <a:r>
              <a:rPr lang="en-US" sz="2000" baseline="-25000" dirty="0" err="1"/>
              <a:t>x</a:t>
            </a:r>
            <a:r>
              <a:rPr lang="en-US" sz="2000" dirty="0"/>
              <a:t> = 2.0545(3), </a:t>
            </a:r>
            <a:r>
              <a:rPr lang="en-US" sz="2000" dirty="0" err="1"/>
              <a:t>g</a:t>
            </a:r>
            <a:r>
              <a:rPr lang="en-US" sz="2000" baseline="-25000" dirty="0" err="1"/>
              <a:t>y</a:t>
            </a:r>
            <a:r>
              <a:rPr lang="en-US" sz="2000" dirty="0"/>
              <a:t> = 2.0792(2), </a:t>
            </a:r>
            <a:r>
              <a:rPr lang="en-US" sz="2000" dirty="0" err="1"/>
              <a:t>g</a:t>
            </a:r>
            <a:r>
              <a:rPr lang="en-US" sz="2000" baseline="-25000" dirty="0" err="1"/>
              <a:t>z</a:t>
            </a:r>
            <a:r>
              <a:rPr lang="en-US" sz="2000" dirty="0"/>
              <a:t> = 2.3637(2), D = ‒ 0.335(1) cm</a:t>
            </a:r>
            <a:r>
              <a:rPr lang="en-US" sz="2000" baseline="30000" dirty="0"/>
              <a:t>-1</a:t>
            </a:r>
            <a:r>
              <a:rPr lang="en-US" sz="2000" dirty="0"/>
              <a:t>, E = ‒ 0.0103(1) cm</a:t>
            </a:r>
            <a:r>
              <a:rPr lang="en-US" sz="2000" baseline="30000" dirty="0"/>
              <a:t>-1</a:t>
            </a:r>
            <a:endParaRPr lang="en-US" sz="2000" dirty="0"/>
          </a:p>
        </p:txBody>
      </p:sp>
      <p:sp>
        <p:nvSpPr>
          <p:cNvPr id="151" name="Content Placeholder 2">
            <a:extLst>
              <a:ext uri="{FF2B5EF4-FFF2-40B4-BE49-F238E27FC236}">
                <a16:creationId xmlns:a16="http://schemas.microsoft.com/office/drawing/2014/main" id="{FE1793EA-B247-48D7-4051-5B56C8659514}"/>
              </a:ext>
            </a:extLst>
          </p:cNvPr>
          <p:cNvSpPr txBox="1">
            <a:spLocks/>
          </p:cNvSpPr>
          <p:nvPr/>
        </p:nvSpPr>
        <p:spPr bwMode="auto">
          <a:xfrm>
            <a:off x="5418814" y="2218324"/>
            <a:ext cx="730195" cy="377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buFontTx/>
              <a:buNone/>
            </a:pPr>
            <a:r>
              <a:rPr lang="en-US" sz="2000" kern="0" dirty="0">
                <a:solidFill>
                  <a:srgbClr val="0000FF"/>
                </a:solidFill>
              </a:rPr>
              <a:t>80 K</a:t>
            </a:r>
            <a:endParaRPr lang="en-US" sz="2000" kern="0" dirty="0"/>
          </a:p>
        </p:txBody>
      </p:sp>
    </p:spTree>
    <p:extLst>
      <p:ext uri="{BB962C8B-B14F-4D97-AF65-F5344CB8AC3E}">
        <p14:creationId xmlns:p14="http://schemas.microsoft.com/office/powerpoint/2010/main" val="288559628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C44A892D-6FD4-D274-BE2D-D49ECB4AE680}"/>
              </a:ext>
            </a:extLst>
          </p:cNvPr>
          <p:cNvSpPr>
            <a:spLocks noGrp="1"/>
          </p:cNvSpPr>
          <p:nvPr>
            <p:ph type="title"/>
          </p:nvPr>
        </p:nvSpPr>
        <p:spPr>
          <a:xfrm>
            <a:off x="0" y="76200"/>
            <a:ext cx="12192000" cy="685800"/>
          </a:xfrm>
        </p:spPr>
        <p:txBody>
          <a:bodyPr/>
          <a:lstStyle/>
          <a:p>
            <a:r>
              <a:rPr lang="en-US" sz="3200" b="1" dirty="0">
                <a:solidFill>
                  <a:srgbClr val="0033CC"/>
                </a:solidFill>
              </a:rPr>
              <a:t>The Origin of the Zero‒Field Splitting in</a:t>
            </a:r>
            <a:r>
              <a:rPr lang="en-US" sz="3200" b="1" dirty="0">
                <a:solidFill>
                  <a:schemeClr val="bg1"/>
                </a:solidFill>
              </a:rPr>
              <a:t> </a:t>
            </a:r>
            <a:r>
              <a:rPr lang="en-US" sz="3200" b="1" dirty="0">
                <a:solidFill>
                  <a:srgbClr val="0033CC"/>
                </a:solidFill>
              </a:rPr>
              <a:t>Copper(II) Dimers</a:t>
            </a:r>
          </a:p>
        </p:txBody>
      </p:sp>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22521245-F352-DB8E-B265-95E85C6A7BFE}"/>
                  </a:ext>
                </a:extLst>
              </p:cNvPr>
              <p:cNvSpPr txBox="1"/>
              <p:nvPr/>
            </p:nvSpPr>
            <p:spPr>
              <a:xfrm>
                <a:off x="495300" y="1066800"/>
                <a:ext cx="11201400" cy="5219378"/>
              </a:xfrm>
              <a:prstGeom prst="rect">
                <a:avLst/>
              </a:prstGeom>
              <a:noFill/>
            </p:spPr>
            <p:txBody>
              <a:bodyPr wrap="square" rtlCol="0">
                <a:spAutoFit/>
              </a:bodyPr>
              <a:lstStyle/>
              <a:p>
                <a:pPr algn="ctr"/>
                <a:r>
                  <a:rPr lang="en-US" sz="2200" b="1" i="1" dirty="0">
                    <a:solidFill>
                      <a:schemeClr val="tx1"/>
                    </a:solidFill>
                    <a:latin typeface="Times New Roman"/>
                    <a:ea typeface="Times New Roman"/>
                  </a:rPr>
                  <a:t>Ĥ</a:t>
                </a:r>
                <a:r>
                  <a:rPr lang="en-US" sz="2200" i="1" dirty="0">
                    <a:solidFill>
                      <a:schemeClr val="tx1"/>
                    </a:solidFill>
                    <a:latin typeface="Times New Roman"/>
                    <a:ea typeface="Times New Roman"/>
                  </a:rPr>
                  <a:t> </a:t>
                </a:r>
                <a:r>
                  <a:rPr lang="en-US" sz="2200" dirty="0">
                    <a:solidFill>
                      <a:schemeClr val="tx1"/>
                    </a:solidFill>
                    <a:latin typeface="Times New Roman"/>
                    <a:ea typeface="Times New Roman"/>
                  </a:rPr>
                  <a:t>= </a:t>
                </a:r>
                <a:r>
                  <a:rPr lang="en-US" sz="2200" i="1" dirty="0" err="1">
                    <a:solidFill>
                      <a:schemeClr val="tx1"/>
                    </a:solidFill>
                    <a:latin typeface="Times New Roman"/>
                    <a:ea typeface="Times New Roman"/>
                  </a:rPr>
                  <a:t>μ</a:t>
                </a:r>
                <a:r>
                  <a:rPr lang="en-US" sz="2200" baseline="-25000" dirty="0" err="1">
                    <a:solidFill>
                      <a:schemeClr val="tx1"/>
                    </a:solidFill>
                    <a:latin typeface="Times New Roman"/>
                    <a:ea typeface="Times New Roman"/>
                  </a:rPr>
                  <a:t>B</a:t>
                </a:r>
                <a:r>
                  <a:rPr lang="en-US" sz="2200" b="1" i="1" dirty="0" err="1">
                    <a:solidFill>
                      <a:schemeClr val="tx1"/>
                    </a:solidFill>
                    <a:latin typeface="Times New Roman"/>
                    <a:ea typeface="Times New Roman"/>
                  </a:rPr>
                  <a:t>B</a:t>
                </a:r>
                <a:r>
                  <a:rPr lang="en-US" sz="2200" dirty="0">
                    <a:solidFill>
                      <a:schemeClr val="tx1"/>
                    </a:solidFill>
                    <a:latin typeface="Times New Roman"/>
                    <a:ea typeface="Times New Roman"/>
                  </a:rPr>
                  <a:t>·{</a:t>
                </a:r>
                <a:r>
                  <a:rPr lang="en-US" sz="2200" b="1" i="1" dirty="0">
                    <a:solidFill>
                      <a:schemeClr val="tx1"/>
                    </a:solidFill>
                    <a:latin typeface="Times New Roman"/>
                    <a:ea typeface="Times New Roman"/>
                  </a:rPr>
                  <a:t>g</a:t>
                </a:r>
                <a:r>
                  <a:rPr lang="en-US" sz="2200" dirty="0">
                    <a:solidFill>
                      <a:schemeClr val="tx1"/>
                    </a:solidFill>
                    <a:latin typeface="Times New Roman"/>
                    <a:ea typeface="Times New Roman"/>
                  </a:rPr>
                  <a:t>}</a:t>
                </a:r>
                <a:r>
                  <a:rPr lang="en-US" sz="2200" i="1" dirty="0">
                    <a:solidFill>
                      <a:schemeClr val="tx1"/>
                    </a:solidFill>
                    <a:latin typeface="Times New Roman"/>
                    <a:ea typeface="Times New Roman"/>
                  </a:rPr>
                  <a:t>·</a:t>
                </a:r>
                <a:r>
                  <a:rPr lang="en-US" sz="2200" b="1" i="1" dirty="0">
                    <a:solidFill>
                      <a:schemeClr val="tx1"/>
                    </a:solidFill>
                    <a:latin typeface="Times New Roman"/>
                    <a:ea typeface="Times New Roman"/>
                  </a:rPr>
                  <a:t>Ŝ</a:t>
                </a:r>
                <a:r>
                  <a:rPr lang="en-US" sz="2200" i="1" dirty="0">
                    <a:solidFill>
                      <a:schemeClr val="tx1"/>
                    </a:solidFill>
                    <a:latin typeface="Times New Roman"/>
                    <a:ea typeface="Times New Roman"/>
                  </a:rPr>
                  <a:t> + </a:t>
                </a:r>
                <a:r>
                  <a:rPr lang="en-US" sz="2200" b="1" i="1" dirty="0">
                    <a:solidFill>
                      <a:srgbClr val="FF0000"/>
                    </a:solidFill>
                    <a:latin typeface="Times New Roman"/>
                    <a:ea typeface="Times New Roman"/>
                  </a:rPr>
                  <a:t>D</a:t>
                </a:r>
                <a:r>
                  <a:rPr lang="en-US" sz="2200" i="1" dirty="0">
                    <a:solidFill>
                      <a:schemeClr val="tx1"/>
                    </a:solidFill>
                    <a:latin typeface="Times New Roman"/>
                    <a:ea typeface="Times New Roman"/>
                  </a:rPr>
                  <a:t> { </a:t>
                </a:r>
                <a:r>
                  <a:rPr lang="en-US" sz="2200" b="1" i="1" dirty="0">
                    <a:solidFill>
                      <a:schemeClr val="tx1"/>
                    </a:solidFill>
                    <a:latin typeface="Times New Roman"/>
                    <a:ea typeface="Times New Roman"/>
                  </a:rPr>
                  <a:t>Ŝ</a:t>
                </a:r>
                <a:r>
                  <a:rPr lang="en-US" sz="2200" baseline="-25000" dirty="0">
                    <a:solidFill>
                      <a:schemeClr val="tx1"/>
                    </a:solidFill>
                    <a:latin typeface="Times New Roman"/>
                    <a:ea typeface="Times New Roman"/>
                  </a:rPr>
                  <a:t>z</a:t>
                </a:r>
                <a:r>
                  <a:rPr lang="en-US" sz="2200" baseline="30000" dirty="0">
                    <a:solidFill>
                      <a:schemeClr val="tx1"/>
                    </a:solidFill>
                    <a:latin typeface="Times New Roman"/>
                    <a:ea typeface="Times New Roman"/>
                  </a:rPr>
                  <a:t>2 </a:t>
                </a:r>
                <a:r>
                  <a:rPr lang="en-US" sz="2200" dirty="0">
                    <a:solidFill>
                      <a:schemeClr val="tx1"/>
                    </a:solidFill>
                    <a:latin typeface="Times New Roman"/>
                    <a:ea typeface="Times New Roman"/>
                  </a:rPr>
                  <a:t>‒ </a:t>
                </a:r>
                <a:r>
                  <a:rPr lang="en-US" sz="2200" i="1" dirty="0">
                    <a:solidFill>
                      <a:schemeClr val="tx1"/>
                    </a:solidFill>
                    <a:latin typeface="Times New Roman"/>
                    <a:ea typeface="Times New Roman"/>
                  </a:rPr>
                  <a:t>S </a:t>
                </a:r>
                <a:r>
                  <a:rPr lang="en-US" sz="2200" dirty="0">
                    <a:solidFill>
                      <a:schemeClr val="tx1"/>
                    </a:solidFill>
                    <a:latin typeface="Times New Roman"/>
                    <a:ea typeface="Times New Roman"/>
                  </a:rPr>
                  <a:t>(</a:t>
                </a:r>
                <a:r>
                  <a:rPr lang="en-US" sz="2200" i="1" dirty="0">
                    <a:solidFill>
                      <a:schemeClr val="tx1"/>
                    </a:solidFill>
                    <a:latin typeface="Times New Roman"/>
                    <a:ea typeface="Times New Roman"/>
                  </a:rPr>
                  <a:t>S</a:t>
                </a:r>
                <a:r>
                  <a:rPr lang="en-US" sz="2200" dirty="0">
                    <a:solidFill>
                      <a:schemeClr val="tx1"/>
                    </a:solidFill>
                    <a:latin typeface="Times New Roman"/>
                    <a:ea typeface="Times New Roman"/>
                  </a:rPr>
                  <a:t>+1)/3 } +</a:t>
                </a:r>
                <a:r>
                  <a:rPr lang="en-US" sz="2200" i="1" dirty="0">
                    <a:solidFill>
                      <a:schemeClr val="tx1"/>
                    </a:solidFill>
                    <a:latin typeface="Times New Roman"/>
                    <a:ea typeface="Times New Roman"/>
                  </a:rPr>
                  <a:t> </a:t>
                </a:r>
                <a:r>
                  <a:rPr lang="en-US" sz="2200" b="1" i="1" dirty="0">
                    <a:solidFill>
                      <a:srgbClr val="FF0000"/>
                    </a:solidFill>
                    <a:latin typeface="Times New Roman"/>
                    <a:ea typeface="Times New Roman"/>
                  </a:rPr>
                  <a:t>E</a:t>
                </a:r>
                <a:r>
                  <a:rPr lang="en-US" sz="2200" i="1" dirty="0">
                    <a:solidFill>
                      <a:schemeClr val="tx1"/>
                    </a:solidFill>
                    <a:latin typeface="Times New Roman"/>
                    <a:ea typeface="Times New Roman"/>
                  </a:rPr>
                  <a:t> </a:t>
                </a:r>
                <a:r>
                  <a:rPr lang="en-US" sz="2200" dirty="0">
                    <a:solidFill>
                      <a:schemeClr val="tx1"/>
                    </a:solidFill>
                    <a:latin typeface="Times New Roman"/>
                    <a:ea typeface="Times New Roman"/>
                  </a:rPr>
                  <a:t>( </a:t>
                </a:r>
                <a:r>
                  <a:rPr lang="en-US" sz="2200" b="1" i="1" dirty="0">
                    <a:solidFill>
                      <a:schemeClr val="tx1"/>
                    </a:solidFill>
                    <a:latin typeface="Times New Roman"/>
                    <a:ea typeface="Times New Roman"/>
                  </a:rPr>
                  <a:t>Ŝ</a:t>
                </a:r>
                <a:r>
                  <a:rPr lang="en-US" sz="2200" baseline="-25000" dirty="0">
                    <a:solidFill>
                      <a:schemeClr val="tx1"/>
                    </a:solidFill>
                    <a:latin typeface="Times New Roman"/>
                    <a:ea typeface="Times New Roman"/>
                  </a:rPr>
                  <a:t>x</a:t>
                </a:r>
                <a:r>
                  <a:rPr lang="en-US" sz="2200" baseline="30000" dirty="0">
                    <a:solidFill>
                      <a:schemeClr val="tx1"/>
                    </a:solidFill>
                    <a:latin typeface="Times New Roman"/>
                    <a:ea typeface="Times New Roman"/>
                  </a:rPr>
                  <a:t>2 </a:t>
                </a:r>
                <a:r>
                  <a:rPr lang="en-US" sz="2200" i="1" dirty="0">
                    <a:solidFill>
                      <a:schemeClr val="tx1"/>
                    </a:solidFill>
                    <a:latin typeface="Times New Roman"/>
                    <a:ea typeface="Times New Roman"/>
                  </a:rPr>
                  <a:t>‒</a:t>
                </a:r>
                <a:r>
                  <a:rPr lang="en-US" sz="2200" b="1" i="1" dirty="0">
                    <a:solidFill>
                      <a:schemeClr val="tx1"/>
                    </a:solidFill>
                    <a:latin typeface="Times New Roman"/>
                    <a:ea typeface="Times New Roman"/>
                  </a:rPr>
                  <a:t> Ŝ</a:t>
                </a:r>
                <a:r>
                  <a:rPr lang="en-US" sz="2200" baseline="-25000" dirty="0">
                    <a:solidFill>
                      <a:schemeClr val="tx1"/>
                    </a:solidFill>
                    <a:latin typeface="Times New Roman"/>
                    <a:ea typeface="Times New Roman"/>
                  </a:rPr>
                  <a:t>y</a:t>
                </a:r>
                <a:r>
                  <a:rPr lang="en-US" sz="2200" baseline="30000" dirty="0">
                    <a:solidFill>
                      <a:schemeClr val="tx1"/>
                    </a:solidFill>
                    <a:latin typeface="Times New Roman"/>
                    <a:ea typeface="Times New Roman"/>
                  </a:rPr>
                  <a:t>2 </a:t>
                </a:r>
                <a:r>
                  <a:rPr lang="en-US" sz="2200" dirty="0">
                    <a:solidFill>
                      <a:schemeClr val="tx1"/>
                    </a:solidFill>
                    <a:latin typeface="Times New Roman"/>
                    <a:ea typeface="Times New Roman"/>
                  </a:rPr>
                  <a:t>)</a:t>
                </a:r>
              </a:p>
              <a:p>
                <a:pPr algn="ctr"/>
                <a:endParaRPr lang="en-US" sz="2200" dirty="0">
                  <a:solidFill>
                    <a:schemeClr val="tx1"/>
                  </a:solidFill>
                  <a:latin typeface="Times New Roman"/>
                  <a:ea typeface="Times New Roman"/>
                </a:endParaRPr>
              </a:p>
              <a:p>
                <a:pPr algn="ctr"/>
                <a:r>
                  <a:rPr lang="en-US" sz="2200" b="1" i="1" dirty="0">
                    <a:solidFill>
                      <a:srgbClr val="FF0000"/>
                    </a:solidFill>
                    <a:latin typeface="Times New Roman"/>
                    <a:ea typeface="Times New Roman"/>
                  </a:rPr>
                  <a:t>D</a:t>
                </a:r>
                <a:r>
                  <a:rPr lang="en-US" sz="2200" i="1" dirty="0">
                    <a:solidFill>
                      <a:schemeClr val="tx1"/>
                    </a:solidFill>
                    <a:latin typeface="Times New Roman"/>
                    <a:ea typeface="Times New Roman"/>
                  </a:rPr>
                  <a:t> = D</a:t>
                </a:r>
                <a:r>
                  <a:rPr lang="en-US" sz="2200" i="1" baseline="-25000" dirty="0">
                    <a:solidFill>
                      <a:schemeClr val="tx1"/>
                    </a:solidFill>
                    <a:latin typeface="Times New Roman"/>
                    <a:ea typeface="Times New Roman"/>
                  </a:rPr>
                  <a:t>ex</a:t>
                </a:r>
                <a:r>
                  <a:rPr lang="en-US" sz="2200" i="1" dirty="0">
                    <a:solidFill>
                      <a:schemeClr val="tx1"/>
                    </a:solidFill>
                    <a:latin typeface="Times New Roman"/>
                    <a:ea typeface="Times New Roman"/>
                  </a:rPr>
                  <a:t> + </a:t>
                </a:r>
                <a:r>
                  <a:rPr lang="en-US" sz="2200" i="1" dirty="0" err="1">
                    <a:solidFill>
                      <a:schemeClr val="tx1"/>
                    </a:solidFill>
                    <a:latin typeface="Times New Roman"/>
                    <a:ea typeface="Times New Roman"/>
                  </a:rPr>
                  <a:t>D</a:t>
                </a:r>
                <a:r>
                  <a:rPr lang="en-US" sz="2200" i="1" baseline="-25000" dirty="0" err="1">
                    <a:solidFill>
                      <a:schemeClr val="tx1"/>
                    </a:solidFill>
                    <a:latin typeface="Times New Roman"/>
                    <a:ea typeface="Times New Roman"/>
                  </a:rPr>
                  <a:t>dipole</a:t>
                </a:r>
                <a:r>
                  <a:rPr lang="en-US" sz="2200" i="1" baseline="-25000" dirty="0">
                    <a:solidFill>
                      <a:schemeClr val="tx1"/>
                    </a:solidFill>
                    <a:latin typeface="Times New Roman"/>
                    <a:ea typeface="Times New Roman"/>
                  </a:rPr>
                  <a:t>‒dipole</a:t>
                </a:r>
              </a:p>
              <a:p>
                <a:pPr algn="ctr"/>
                <a:r>
                  <a:rPr lang="en-US" sz="2200" b="1" i="1" dirty="0">
                    <a:solidFill>
                      <a:srgbClr val="FF0000"/>
                    </a:solidFill>
                    <a:latin typeface="Times New Roman"/>
                    <a:ea typeface="Times New Roman"/>
                  </a:rPr>
                  <a:t>E</a:t>
                </a:r>
                <a:r>
                  <a:rPr lang="en-US" sz="2200" i="1" dirty="0">
                    <a:solidFill>
                      <a:schemeClr val="tx1"/>
                    </a:solidFill>
                    <a:latin typeface="Times New Roman"/>
                    <a:ea typeface="Times New Roman"/>
                  </a:rPr>
                  <a:t> = </a:t>
                </a:r>
                <a:r>
                  <a:rPr lang="en-US" sz="2200" i="1" dirty="0" err="1">
                    <a:solidFill>
                      <a:schemeClr val="tx1"/>
                    </a:solidFill>
                    <a:latin typeface="Times New Roman"/>
                    <a:ea typeface="Times New Roman"/>
                  </a:rPr>
                  <a:t>E</a:t>
                </a:r>
                <a:r>
                  <a:rPr lang="en-US" sz="2200" i="1" baseline="-25000" dirty="0" err="1">
                    <a:solidFill>
                      <a:schemeClr val="tx1"/>
                    </a:solidFill>
                    <a:latin typeface="Times New Roman"/>
                    <a:ea typeface="Times New Roman"/>
                  </a:rPr>
                  <a:t>ex</a:t>
                </a:r>
                <a:r>
                  <a:rPr lang="en-US" sz="2200" i="1" dirty="0">
                    <a:solidFill>
                      <a:schemeClr val="tx1"/>
                    </a:solidFill>
                    <a:latin typeface="Times New Roman"/>
                    <a:ea typeface="Times New Roman"/>
                  </a:rPr>
                  <a:t> + </a:t>
                </a:r>
                <a:r>
                  <a:rPr lang="en-US" sz="2200" i="1" dirty="0" err="1">
                    <a:solidFill>
                      <a:schemeClr val="tx1"/>
                    </a:solidFill>
                    <a:latin typeface="Times New Roman"/>
                    <a:ea typeface="Times New Roman"/>
                  </a:rPr>
                  <a:t>E</a:t>
                </a:r>
                <a:r>
                  <a:rPr lang="en-US" sz="2200" i="1" baseline="-25000" dirty="0" err="1">
                    <a:solidFill>
                      <a:schemeClr val="tx1"/>
                    </a:solidFill>
                    <a:latin typeface="Times New Roman"/>
                    <a:ea typeface="Times New Roman"/>
                  </a:rPr>
                  <a:t>dipole</a:t>
                </a:r>
                <a:r>
                  <a:rPr lang="en-US" sz="2200" i="1" baseline="-25000" dirty="0">
                    <a:solidFill>
                      <a:schemeClr val="tx1"/>
                    </a:solidFill>
                    <a:latin typeface="Times New Roman"/>
                    <a:ea typeface="Times New Roman"/>
                  </a:rPr>
                  <a:t>‒dipole</a:t>
                </a:r>
              </a:p>
              <a:p>
                <a:endParaRPr lang="en-US" dirty="0">
                  <a:solidFill>
                    <a:schemeClr val="tx1"/>
                  </a:solidFill>
                  <a:latin typeface="Arial" pitchFamily="34" charset="0"/>
                  <a:ea typeface="Times New Roman"/>
                  <a:cs typeface="Arial" pitchFamily="34" charset="0"/>
                </a:endParaRPr>
              </a:p>
              <a:p>
                <a:pPr marL="342900" indent="-342900">
                  <a:buFont typeface="Arial" panose="020B0604020202020204" pitchFamily="34" charset="0"/>
                  <a:buChar char="•"/>
                </a:pPr>
                <a:r>
                  <a:rPr lang="en-US" sz="2200" dirty="0">
                    <a:solidFill>
                      <a:schemeClr val="tx1"/>
                    </a:solidFill>
                    <a:latin typeface="Arial" pitchFamily="34" charset="0"/>
                    <a:ea typeface="Times New Roman"/>
                    <a:cs typeface="Arial" pitchFamily="34" charset="0"/>
                  </a:rPr>
                  <a:t>The experimental </a:t>
                </a:r>
                <a:r>
                  <a:rPr lang="en-US" sz="2200" b="1" i="1" dirty="0">
                    <a:solidFill>
                      <a:srgbClr val="FF0000"/>
                    </a:solidFill>
                  </a:rPr>
                  <a:t>D</a:t>
                </a:r>
                <a:r>
                  <a:rPr lang="en-US" sz="2200" dirty="0">
                    <a:solidFill>
                      <a:schemeClr val="tx1"/>
                    </a:solidFill>
                    <a:latin typeface="Arial" pitchFamily="34" charset="0"/>
                    <a:ea typeface="Times New Roman"/>
                    <a:cs typeface="Arial" pitchFamily="34" charset="0"/>
                  </a:rPr>
                  <a:t> in copper acetate when determined from the X‒Band EPR was 0.34 cm</a:t>
                </a:r>
                <a:r>
                  <a:rPr lang="en-US" sz="2200" baseline="30000" dirty="0">
                    <a:solidFill>
                      <a:schemeClr val="tx1"/>
                    </a:solidFill>
                    <a:latin typeface="Arial" pitchFamily="34" charset="0"/>
                    <a:ea typeface="Times New Roman"/>
                    <a:cs typeface="Arial" pitchFamily="34" charset="0"/>
                  </a:rPr>
                  <a:t>‒1</a:t>
                </a:r>
                <a:r>
                  <a:rPr lang="en-US" sz="2200" dirty="0">
                    <a:solidFill>
                      <a:schemeClr val="tx1"/>
                    </a:solidFill>
                    <a:latin typeface="Arial" pitchFamily="34" charset="0"/>
                    <a:ea typeface="Times New Roman"/>
                    <a:cs typeface="Arial" pitchFamily="34" charset="0"/>
                  </a:rPr>
                  <a:t>. The sign was unknown but was widely thought to be positive.</a:t>
                </a:r>
              </a:p>
              <a:p>
                <a:pPr marL="342900" indent="-342900">
                  <a:buFont typeface="Arial" panose="020B0604020202020204" pitchFamily="34" charset="0"/>
                  <a:buChar char="•"/>
                </a:pPr>
                <a:r>
                  <a:rPr lang="en-US" sz="2200" dirty="0">
                    <a:solidFill>
                      <a:schemeClr val="tx1"/>
                    </a:solidFill>
                    <a:latin typeface="Arial" pitchFamily="34" charset="0"/>
                    <a:ea typeface="Times New Roman"/>
                    <a:cs typeface="Arial" pitchFamily="34" charset="0"/>
                  </a:rPr>
                  <a:t>The dipolar part of </a:t>
                </a:r>
                <a:r>
                  <a:rPr lang="en-US" sz="2200" b="1" i="1" dirty="0">
                    <a:solidFill>
                      <a:srgbClr val="FF0000"/>
                    </a:solidFill>
                  </a:rPr>
                  <a:t>D</a:t>
                </a:r>
                <a:r>
                  <a:rPr lang="en-US" sz="2200" dirty="0">
                    <a:solidFill>
                      <a:schemeClr val="tx1"/>
                    </a:solidFill>
                    <a:latin typeface="Arial" pitchFamily="34" charset="0"/>
                    <a:ea typeface="Times New Roman"/>
                    <a:cs typeface="Arial" pitchFamily="34" charset="0"/>
                  </a:rPr>
                  <a:t> can be estimated using the Cu‒Cu distance R=2.61 A:</a:t>
                </a:r>
              </a:p>
              <a:p>
                <a:endParaRPr lang="en-US" sz="2200" dirty="0">
                  <a:solidFill>
                    <a:schemeClr val="tx1"/>
                  </a:solidFill>
                  <a:latin typeface="Arial" pitchFamily="34" charset="0"/>
                  <a:ea typeface="Times New Roman"/>
                  <a:cs typeface="Arial" pitchFamily="34" charset="0"/>
                </a:endParaRPr>
              </a:p>
              <a:p>
                <a:pPr/>
                <a14:m>
                  <m:oMathPara xmlns:m="http://schemas.openxmlformats.org/officeDocument/2006/math">
                    <m:oMathParaPr>
                      <m:jc m:val="centerGroup"/>
                    </m:oMathParaPr>
                    <m:oMath xmlns:m="http://schemas.openxmlformats.org/officeDocument/2006/math">
                      <m:sSub>
                        <m:sSubPr>
                          <m:ctrlPr>
                            <a:rPr lang="en-US" sz="2200" i="1" smtClean="0">
                              <a:solidFill>
                                <a:schemeClr val="tx1"/>
                              </a:solidFill>
                              <a:latin typeface="Cambria Math" panose="02040503050406030204" pitchFamily="18" charset="0"/>
                            </a:rPr>
                          </m:ctrlPr>
                        </m:sSubPr>
                        <m:e>
                          <m:r>
                            <a:rPr lang="en-US" sz="2200" b="0" i="1" smtClean="0">
                              <a:solidFill>
                                <a:schemeClr val="tx1"/>
                              </a:solidFill>
                              <a:latin typeface="Cambria Math" panose="02040503050406030204" pitchFamily="18" charset="0"/>
                            </a:rPr>
                            <m:t>𝐷</m:t>
                          </m:r>
                        </m:e>
                        <m:sub>
                          <m:r>
                            <a:rPr lang="en-US" sz="2200" b="0" i="1" smtClean="0">
                              <a:solidFill>
                                <a:schemeClr val="tx1"/>
                              </a:solidFill>
                              <a:latin typeface="Cambria Math" panose="02040503050406030204" pitchFamily="18" charset="0"/>
                            </a:rPr>
                            <m:t>𝑑𝑖𝑝𝑜𝑙𝑒</m:t>
                          </m:r>
                          <m:r>
                            <a:rPr lang="en-US" sz="2200" b="0" i="1" smtClean="0">
                              <a:solidFill>
                                <a:schemeClr val="tx1"/>
                              </a:solidFill>
                              <a:latin typeface="Cambria Math" panose="02040503050406030204" pitchFamily="18" charset="0"/>
                            </a:rPr>
                            <m:t>−</m:t>
                          </m:r>
                          <m:r>
                            <a:rPr lang="en-US" sz="2200" b="0" i="1" smtClean="0">
                              <a:solidFill>
                                <a:schemeClr val="tx1"/>
                              </a:solidFill>
                              <a:latin typeface="Cambria Math" panose="02040503050406030204" pitchFamily="18" charset="0"/>
                            </a:rPr>
                            <m:t>𝑑𝑖𝑝𝑜𝑙𝑒</m:t>
                          </m:r>
                        </m:sub>
                      </m:sSub>
                      <m:r>
                        <a:rPr lang="en-US" sz="2200" b="0" i="1" smtClean="0">
                          <a:solidFill>
                            <a:schemeClr val="tx1"/>
                          </a:solidFill>
                          <a:latin typeface="Cambria Math" panose="02040503050406030204" pitchFamily="18" charset="0"/>
                        </a:rPr>
                        <m:t>=−</m:t>
                      </m:r>
                      <m:f>
                        <m:fPr>
                          <m:ctrlPr>
                            <a:rPr lang="en-US" sz="2200" b="0" i="1" smtClean="0">
                              <a:solidFill>
                                <a:schemeClr val="tx1"/>
                              </a:solidFill>
                              <a:latin typeface="Cambria Math" panose="02040503050406030204" pitchFamily="18" charset="0"/>
                            </a:rPr>
                          </m:ctrlPr>
                        </m:fPr>
                        <m:num>
                          <m:r>
                            <a:rPr lang="en-US" sz="2200" b="0" i="1" smtClean="0">
                              <a:solidFill>
                                <a:schemeClr val="tx1"/>
                              </a:solidFill>
                              <a:latin typeface="Cambria Math" panose="02040503050406030204" pitchFamily="18" charset="0"/>
                            </a:rPr>
                            <m:t>3</m:t>
                          </m:r>
                          <m:sSubSup>
                            <m:sSubSupPr>
                              <m:ctrlPr>
                                <a:rPr lang="en-US" sz="2200" b="0" i="1" smtClean="0">
                                  <a:solidFill>
                                    <a:schemeClr val="tx1"/>
                                  </a:solidFill>
                                  <a:latin typeface="Cambria Math" panose="02040503050406030204" pitchFamily="18" charset="0"/>
                                </a:rPr>
                              </m:ctrlPr>
                            </m:sSubSupPr>
                            <m:e>
                              <m:r>
                                <a:rPr lang="en-US" sz="2200" b="0" i="1" smtClean="0">
                                  <a:solidFill>
                                    <a:schemeClr val="tx1"/>
                                  </a:solidFill>
                                  <a:latin typeface="Cambria Math" panose="02040503050406030204" pitchFamily="18" charset="0"/>
                                  <a:ea typeface="Cambria Math" panose="02040503050406030204" pitchFamily="18" charset="0"/>
                                </a:rPr>
                                <m:t>𝜇</m:t>
                              </m:r>
                            </m:e>
                            <m:sub>
                              <m:r>
                                <a:rPr lang="en-US" sz="2200" b="0" i="1" smtClean="0">
                                  <a:solidFill>
                                    <a:schemeClr val="tx1"/>
                                  </a:solidFill>
                                  <a:latin typeface="Cambria Math" panose="02040503050406030204" pitchFamily="18" charset="0"/>
                                </a:rPr>
                                <m:t>𝐵</m:t>
                              </m:r>
                            </m:sub>
                            <m:sup>
                              <m:r>
                                <a:rPr lang="en-US" sz="2200" b="0" i="1" smtClean="0">
                                  <a:solidFill>
                                    <a:schemeClr val="tx1"/>
                                  </a:solidFill>
                                  <a:latin typeface="Cambria Math" panose="02040503050406030204" pitchFamily="18" charset="0"/>
                                </a:rPr>
                                <m:t>2</m:t>
                              </m:r>
                            </m:sup>
                          </m:sSubSup>
                          <m:sSup>
                            <m:sSupPr>
                              <m:ctrlPr>
                                <a:rPr lang="en-US" sz="2200" b="0" i="1" smtClean="0">
                                  <a:solidFill>
                                    <a:schemeClr val="tx1"/>
                                  </a:solidFill>
                                  <a:latin typeface="Cambria Math" panose="02040503050406030204" pitchFamily="18" charset="0"/>
                                </a:rPr>
                              </m:ctrlPr>
                            </m:sSupPr>
                            <m:e>
                              <m:r>
                                <a:rPr lang="en-US" sz="2200" b="0" i="1" smtClean="0">
                                  <a:solidFill>
                                    <a:schemeClr val="tx1"/>
                                  </a:solidFill>
                                  <a:latin typeface="Cambria Math" panose="02040503050406030204" pitchFamily="18" charset="0"/>
                                </a:rPr>
                                <m:t>𝑔</m:t>
                              </m:r>
                            </m:e>
                            <m:sup>
                              <m:r>
                                <a:rPr lang="en-US" sz="2200" b="0" i="1" smtClean="0">
                                  <a:solidFill>
                                    <a:schemeClr val="tx1"/>
                                  </a:solidFill>
                                  <a:latin typeface="Cambria Math" panose="02040503050406030204" pitchFamily="18" charset="0"/>
                                </a:rPr>
                                <m:t>2</m:t>
                              </m:r>
                            </m:sup>
                          </m:sSup>
                        </m:num>
                        <m:den>
                          <m:r>
                            <a:rPr lang="en-US" sz="2200" b="0" i="1" smtClean="0">
                              <a:solidFill>
                                <a:schemeClr val="tx1"/>
                              </a:solidFill>
                              <a:latin typeface="Cambria Math" panose="02040503050406030204" pitchFamily="18" charset="0"/>
                            </a:rPr>
                            <m:t>2</m:t>
                          </m:r>
                          <m:sSubSup>
                            <m:sSubSupPr>
                              <m:ctrlPr>
                                <a:rPr lang="en-US" sz="2200" b="0" i="1" smtClean="0">
                                  <a:solidFill>
                                    <a:schemeClr val="tx1"/>
                                  </a:solidFill>
                                  <a:latin typeface="Cambria Math" panose="02040503050406030204" pitchFamily="18" charset="0"/>
                                </a:rPr>
                              </m:ctrlPr>
                            </m:sSubSupPr>
                            <m:e>
                              <m:r>
                                <a:rPr lang="en-US" sz="2200" b="0" i="1" smtClean="0">
                                  <a:solidFill>
                                    <a:schemeClr val="tx1"/>
                                  </a:solidFill>
                                  <a:latin typeface="Cambria Math" panose="02040503050406030204" pitchFamily="18" charset="0"/>
                                </a:rPr>
                                <m:t>𝑅</m:t>
                              </m:r>
                            </m:e>
                            <m:sub>
                              <m:r>
                                <a:rPr lang="en-US" sz="2200" b="0" i="1" smtClean="0">
                                  <a:solidFill>
                                    <a:schemeClr val="tx1"/>
                                  </a:solidFill>
                                  <a:latin typeface="Cambria Math" panose="02040503050406030204" pitchFamily="18" charset="0"/>
                                </a:rPr>
                                <m:t>𝐶𝑢</m:t>
                              </m:r>
                              <m:r>
                                <a:rPr lang="en-US" sz="2200" b="0" i="1" smtClean="0">
                                  <a:solidFill>
                                    <a:schemeClr val="tx1"/>
                                  </a:solidFill>
                                  <a:latin typeface="Cambria Math" panose="02040503050406030204" pitchFamily="18" charset="0"/>
                                </a:rPr>
                                <m:t>−</m:t>
                              </m:r>
                              <m:r>
                                <a:rPr lang="en-US" sz="2200" b="0" i="1" smtClean="0">
                                  <a:solidFill>
                                    <a:schemeClr val="tx1"/>
                                  </a:solidFill>
                                  <a:latin typeface="Cambria Math" panose="02040503050406030204" pitchFamily="18" charset="0"/>
                                </a:rPr>
                                <m:t>𝐶𝑢</m:t>
                              </m:r>
                            </m:sub>
                            <m:sup>
                              <m:r>
                                <a:rPr lang="en-US" sz="2200" b="0" i="1" smtClean="0">
                                  <a:solidFill>
                                    <a:schemeClr val="tx1"/>
                                  </a:solidFill>
                                  <a:latin typeface="Cambria Math" panose="02040503050406030204" pitchFamily="18" charset="0"/>
                                </a:rPr>
                                <m:t>3</m:t>
                              </m:r>
                            </m:sup>
                          </m:sSubSup>
                        </m:den>
                      </m:f>
                      <m:r>
                        <a:rPr lang="en-US" sz="2200" b="0" i="0" smtClean="0">
                          <a:solidFill>
                            <a:schemeClr val="tx1"/>
                          </a:solidFill>
                          <a:latin typeface="Cambria Math" panose="02040503050406030204" pitchFamily="18" charset="0"/>
                        </a:rPr>
                        <m:t>=−0.16</m:t>
                      </m:r>
                      <m:sSup>
                        <m:sSupPr>
                          <m:ctrlPr>
                            <a:rPr lang="en-US" sz="2200" b="0" i="1" smtClean="0">
                              <a:solidFill>
                                <a:schemeClr val="tx1"/>
                              </a:solidFill>
                              <a:latin typeface="Cambria Math" panose="02040503050406030204" pitchFamily="18" charset="0"/>
                            </a:rPr>
                          </m:ctrlPr>
                        </m:sSupPr>
                        <m:e>
                          <m:r>
                            <a:rPr lang="en-US" sz="2200" b="0" i="1" smtClean="0">
                              <a:solidFill>
                                <a:schemeClr val="tx1"/>
                              </a:solidFill>
                              <a:latin typeface="Cambria Math" panose="02040503050406030204" pitchFamily="18" charset="0"/>
                            </a:rPr>
                            <m:t> </m:t>
                          </m:r>
                          <m:r>
                            <a:rPr lang="en-US" sz="2200" b="0" i="1" smtClean="0">
                              <a:solidFill>
                                <a:schemeClr val="tx1"/>
                              </a:solidFill>
                              <a:latin typeface="Cambria Math" panose="02040503050406030204" pitchFamily="18" charset="0"/>
                            </a:rPr>
                            <m:t>𝑐𝑚</m:t>
                          </m:r>
                        </m:e>
                        <m:sup>
                          <m:r>
                            <a:rPr lang="en-US" sz="2200" b="0" i="1" smtClean="0">
                              <a:solidFill>
                                <a:schemeClr val="tx1"/>
                              </a:solidFill>
                              <a:latin typeface="Cambria Math" panose="02040503050406030204" pitchFamily="18" charset="0"/>
                            </a:rPr>
                            <m:t>−1</m:t>
                          </m:r>
                        </m:sup>
                      </m:sSup>
                    </m:oMath>
                  </m:oMathPara>
                </a14:m>
                <a:endParaRPr lang="en-US" sz="2200" dirty="0">
                  <a:solidFill>
                    <a:schemeClr val="tx1"/>
                  </a:solidFill>
                </a:endParaRPr>
              </a:p>
              <a:p>
                <a:endParaRPr lang="en-US" sz="2200" dirty="0">
                  <a:solidFill>
                    <a:schemeClr val="tx1"/>
                  </a:solidFill>
                </a:endParaRPr>
              </a:p>
              <a:p>
                <a:pPr algn="ctr"/>
                <a:r>
                  <a:rPr lang="en-US" sz="2200" dirty="0">
                    <a:solidFill>
                      <a:schemeClr val="tx1"/>
                    </a:solidFill>
                  </a:rPr>
                  <a:t>If </a:t>
                </a:r>
                <a:r>
                  <a:rPr lang="en-US" sz="2200" b="1" i="1" dirty="0">
                    <a:solidFill>
                      <a:srgbClr val="FF0000"/>
                    </a:solidFill>
                  </a:rPr>
                  <a:t>D</a:t>
                </a:r>
                <a:r>
                  <a:rPr lang="en-US" sz="2200" dirty="0">
                    <a:solidFill>
                      <a:schemeClr val="tx1"/>
                    </a:solidFill>
                  </a:rPr>
                  <a:t> is positive, then </a:t>
                </a:r>
                <a:r>
                  <a:rPr lang="en-US" sz="2200" i="1" dirty="0">
                    <a:solidFill>
                      <a:schemeClr val="tx1"/>
                    </a:solidFill>
                    <a:latin typeface="Times New Roman"/>
                    <a:ea typeface="Times New Roman"/>
                  </a:rPr>
                  <a:t>D</a:t>
                </a:r>
                <a:r>
                  <a:rPr lang="en-US" sz="2200" i="1" baseline="-25000" dirty="0">
                    <a:solidFill>
                      <a:schemeClr val="tx1"/>
                    </a:solidFill>
                    <a:latin typeface="Times New Roman"/>
                    <a:ea typeface="Times New Roman"/>
                  </a:rPr>
                  <a:t>ex</a:t>
                </a:r>
                <a:r>
                  <a:rPr lang="en-US" sz="2200" dirty="0">
                    <a:solidFill>
                      <a:schemeClr val="tx1"/>
                    </a:solidFill>
                  </a:rPr>
                  <a:t> = +0.50 cm</a:t>
                </a:r>
                <a:r>
                  <a:rPr lang="en-US" sz="2200" baseline="30000" dirty="0">
                    <a:solidFill>
                      <a:schemeClr val="tx1"/>
                    </a:solidFill>
                  </a:rPr>
                  <a:t>‒1</a:t>
                </a:r>
                <a:r>
                  <a:rPr lang="en-US" sz="2200" dirty="0">
                    <a:solidFill>
                      <a:schemeClr val="tx1"/>
                    </a:solidFill>
                  </a:rPr>
                  <a:t>. If </a:t>
                </a:r>
                <a:r>
                  <a:rPr lang="en-US" sz="2200" b="1" i="1" dirty="0">
                    <a:solidFill>
                      <a:srgbClr val="FF0000"/>
                    </a:solidFill>
                  </a:rPr>
                  <a:t>D</a:t>
                </a:r>
                <a:r>
                  <a:rPr lang="en-US" sz="2200" dirty="0">
                    <a:solidFill>
                      <a:schemeClr val="tx1"/>
                    </a:solidFill>
                  </a:rPr>
                  <a:t> is negative, then </a:t>
                </a:r>
                <a:r>
                  <a:rPr lang="en-US" sz="2200" i="1" dirty="0">
                    <a:solidFill>
                      <a:schemeClr val="tx1"/>
                    </a:solidFill>
                    <a:latin typeface="Times New Roman"/>
                    <a:ea typeface="Times New Roman"/>
                  </a:rPr>
                  <a:t>D</a:t>
                </a:r>
                <a:r>
                  <a:rPr lang="en-US" sz="2200" i="1" baseline="-25000" dirty="0">
                    <a:solidFill>
                      <a:schemeClr val="tx1"/>
                    </a:solidFill>
                    <a:latin typeface="Times New Roman"/>
                    <a:ea typeface="Times New Roman"/>
                  </a:rPr>
                  <a:t>ex</a:t>
                </a:r>
                <a:r>
                  <a:rPr lang="en-US" sz="2200" dirty="0">
                    <a:solidFill>
                      <a:schemeClr val="tx1"/>
                    </a:solidFill>
                  </a:rPr>
                  <a:t> = ‒0.18 cm</a:t>
                </a:r>
                <a:r>
                  <a:rPr lang="en-US" sz="2200" baseline="30000" dirty="0">
                    <a:solidFill>
                      <a:schemeClr val="tx1"/>
                    </a:solidFill>
                  </a:rPr>
                  <a:t>‒1</a:t>
                </a:r>
                <a:r>
                  <a:rPr lang="en-US" sz="2200" dirty="0">
                    <a:solidFill>
                      <a:schemeClr val="tx1"/>
                    </a:solidFill>
                    <a:latin typeface="Arial" pitchFamily="34" charset="0"/>
                    <a:ea typeface="Times New Roman"/>
                    <a:cs typeface="Arial" pitchFamily="34" charset="0"/>
                  </a:rPr>
                  <a:t>.</a:t>
                </a:r>
                <a:endParaRPr lang="en-US" sz="2200" dirty="0">
                  <a:solidFill>
                    <a:schemeClr val="tx1"/>
                  </a:solidFill>
                </a:endParaRPr>
              </a:p>
            </p:txBody>
          </p:sp>
        </mc:Choice>
        <mc:Fallback xmlns="">
          <p:sp>
            <p:nvSpPr>
              <p:cNvPr id="4" name="TextBox 3">
                <a:extLst>
                  <a:ext uri="{FF2B5EF4-FFF2-40B4-BE49-F238E27FC236}">
                    <a16:creationId xmlns:a16="http://schemas.microsoft.com/office/drawing/2014/main" id="{22521245-F352-DB8E-B265-95E85C6A7BFE}"/>
                  </a:ext>
                </a:extLst>
              </p:cNvPr>
              <p:cNvSpPr txBox="1">
                <a:spLocks noRot="1" noChangeAspect="1" noMove="1" noResize="1" noEditPoints="1" noAdjustHandles="1" noChangeArrowheads="1" noChangeShapeType="1" noTextEdit="1"/>
              </p:cNvSpPr>
              <p:nvPr/>
            </p:nvSpPr>
            <p:spPr>
              <a:xfrm>
                <a:off x="495300" y="1066800"/>
                <a:ext cx="11201400" cy="5219378"/>
              </a:xfrm>
              <a:prstGeom prst="rect">
                <a:avLst/>
              </a:prstGeom>
              <a:blipFill>
                <a:blip r:embed="rId2"/>
                <a:stretch>
                  <a:fillRect l="-598" t="-818" b="-1402"/>
                </a:stretch>
              </a:blipFill>
            </p:spPr>
            <p:txBody>
              <a:bodyPr/>
              <a:lstStyle/>
              <a:p>
                <a:r>
                  <a:rPr lang="en-US">
                    <a:noFill/>
                  </a:rPr>
                  <a:t> </a:t>
                </a:r>
              </a:p>
            </p:txBody>
          </p:sp>
        </mc:Fallback>
      </mc:AlternateContent>
    </p:spTree>
    <p:extLst>
      <p:ext uri="{BB962C8B-B14F-4D97-AF65-F5344CB8AC3E}">
        <p14:creationId xmlns:p14="http://schemas.microsoft.com/office/powerpoint/2010/main" val="252805710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B31F9E-6136-C699-3ADC-77FA7080CFB9}"/>
              </a:ext>
            </a:extLst>
          </p:cNvPr>
          <p:cNvSpPr>
            <a:spLocks noGrp="1"/>
          </p:cNvSpPr>
          <p:nvPr>
            <p:ph type="title"/>
          </p:nvPr>
        </p:nvSpPr>
        <p:spPr>
          <a:xfrm>
            <a:off x="609600" y="76200"/>
            <a:ext cx="10972800" cy="990600"/>
          </a:xfrm>
        </p:spPr>
        <p:txBody>
          <a:bodyPr/>
          <a:lstStyle/>
          <a:p>
            <a:r>
              <a:rPr kumimoji="0" lang="en-US" sz="3200" b="1" i="0" u="none" strike="noStrike" kern="0" cap="none" spc="0" normalizeH="0" baseline="0" noProof="0" dirty="0">
                <a:ln>
                  <a:noFill/>
                </a:ln>
                <a:solidFill>
                  <a:srgbClr val="0000FF"/>
                </a:solidFill>
                <a:effectLst/>
                <a:uLnTx/>
                <a:uFillTx/>
                <a:latin typeface="Arial"/>
                <a:ea typeface="+mj-ea"/>
                <a:cs typeface="+mj-cs"/>
              </a:rPr>
              <a:t>HIGH‒FIELD SINGLE ‒ CRYSTAL SPECTRA</a:t>
            </a:r>
            <a:br>
              <a:rPr kumimoji="0" lang="en-US" sz="3200" b="1" i="0" u="none" strike="noStrike" kern="0" cap="none" spc="0" normalizeH="0" baseline="0" noProof="0" dirty="0">
                <a:ln>
                  <a:noFill/>
                </a:ln>
                <a:solidFill>
                  <a:srgbClr val="0000FF"/>
                </a:solidFill>
                <a:effectLst/>
                <a:uLnTx/>
                <a:uFillTx/>
                <a:latin typeface="Arial"/>
                <a:ea typeface="+mj-ea"/>
                <a:cs typeface="+mj-cs"/>
              </a:rPr>
            </a:br>
            <a:r>
              <a:rPr kumimoji="0" lang="en-US" sz="2200" i="0" u="none" strike="noStrike" kern="0" cap="none" spc="0" normalizeH="0" baseline="0" noProof="0" dirty="0">
                <a:ln>
                  <a:noFill/>
                </a:ln>
                <a:solidFill>
                  <a:srgbClr val="0000FF"/>
                </a:solidFill>
                <a:effectLst/>
                <a:uLnTx/>
                <a:uFillTx/>
                <a:latin typeface="Arial"/>
                <a:ea typeface="+mj-ea"/>
                <a:cs typeface="+mj-cs"/>
              </a:rPr>
              <a:t>(</a:t>
            </a:r>
            <a:r>
              <a:rPr kumimoji="0" lang="en-US" sz="2200" i="0" u="none" strike="noStrike" kern="0" cap="none" spc="0" normalizeH="0" baseline="0" noProof="0" dirty="0" err="1">
                <a:ln>
                  <a:noFill/>
                </a:ln>
                <a:solidFill>
                  <a:srgbClr val="0000FF"/>
                </a:solidFill>
                <a:effectLst/>
                <a:uLnTx/>
                <a:uFillTx/>
                <a:latin typeface="Arial"/>
                <a:ea typeface="+mj-ea"/>
                <a:cs typeface="+mj-cs"/>
              </a:rPr>
              <a:t>pyrazinate</a:t>
            </a:r>
            <a:r>
              <a:rPr kumimoji="0" lang="en-US" sz="2200" i="0" u="none" strike="noStrike" kern="0" cap="none" spc="0" normalizeH="0" baseline="0" noProof="0" dirty="0">
                <a:ln>
                  <a:noFill/>
                </a:ln>
                <a:solidFill>
                  <a:srgbClr val="0000FF"/>
                </a:solidFill>
                <a:effectLst/>
                <a:uLnTx/>
                <a:uFillTx/>
                <a:latin typeface="Arial"/>
                <a:ea typeface="+mj-ea"/>
                <a:cs typeface="+mj-cs"/>
              </a:rPr>
              <a:t>)</a:t>
            </a:r>
            <a:endParaRPr lang="en-US" sz="2200" dirty="0"/>
          </a:p>
        </p:txBody>
      </p:sp>
      <p:grpSp>
        <p:nvGrpSpPr>
          <p:cNvPr id="4" name="Group 3">
            <a:extLst>
              <a:ext uri="{FF2B5EF4-FFF2-40B4-BE49-F238E27FC236}">
                <a16:creationId xmlns:a16="http://schemas.microsoft.com/office/drawing/2014/main" id="{086CCCC5-5210-56F9-E860-2944AA650D47}"/>
              </a:ext>
            </a:extLst>
          </p:cNvPr>
          <p:cNvGrpSpPr>
            <a:grpSpLocks/>
          </p:cNvGrpSpPr>
          <p:nvPr/>
        </p:nvGrpSpPr>
        <p:grpSpPr bwMode="auto">
          <a:xfrm>
            <a:off x="228600" y="1600200"/>
            <a:ext cx="5410200" cy="4419600"/>
            <a:chOff x="6350" y="2368"/>
            <a:chExt cx="4764" cy="4506"/>
          </a:xfrm>
        </p:grpSpPr>
        <p:pic>
          <p:nvPicPr>
            <p:cNvPr id="5" name="Picture 4">
              <a:extLst>
                <a:ext uri="{FF2B5EF4-FFF2-40B4-BE49-F238E27FC236}">
                  <a16:creationId xmlns:a16="http://schemas.microsoft.com/office/drawing/2014/main" id="{8043D190-4127-457B-A818-92C9CCB702A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50" y="4570"/>
              <a:ext cx="4752" cy="2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95E7F44A-A2A5-55FD-14A8-A2CE54A376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62" y="2368"/>
              <a:ext cx="4752" cy="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8" name="Picture 7">
            <a:extLst>
              <a:ext uri="{FF2B5EF4-FFF2-40B4-BE49-F238E27FC236}">
                <a16:creationId xmlns:a16="http://schemas.microsoft.com/office/drawing/2014/main" id="{D1C7F83F-5364-0182-AB0A-7FA842F5C3FB}"/>
              </a:ext>
            </a:extLst>
          </p:cNvPr>
          <p:cNvPicPr>
            <a:picLocks/>
          </p:cNvPicPr>
          <p:nvPr/>
        </p:nvPicPr>
        <p:blipFill>
          <a:blip r:embed="rId4">
            <a:extLst>
              <a:ext uri="{28A0092B-C50C-407E-A947-70E740481C1C}">
                <a14:useLocalDpi xmlns:a14="http://schemas.microsoft.com/office/drawing/2010/main" val="0"/>
              </a:ext>
            </a:extLst>
          </a:blip>
          <a:srcRect/>
          <a:stretch>
            <a:fillRect/>
          </a:stretch>
        </p:blipFill>
        <p:spPr bwMode="auto">
          <a:xfrm>
            <a:off x="5715000" y="1828800"/>
            <a:ext cx="5791200" cy="3962400"/>
          </a:xfrm>
          <a:prstGeom prst="rect">
            <a:avLst/>
          </a:prstGeom>
          <a:noFill/>
          <a:ln>
            <a:noFill/>
          </a:ln>
        </p:spPr>
      </p:pic>
    </p:spTree>
    <p:extLst>
      <p:ext uri="{BB962C8B-B14F-4D97-AF65-F5344CB8AC3E}">
        <p14:creationId xmlns:p14="http://schemas.microsoft.com/office/powerpoint/2010/main" val="342805101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14ECF9-3CC5-DBB9-4C43-13BA5C9AA705}"/>
              </a:ext>
            </a:extLst>
          </p:cNvPr>
          <p:cNvSpPr>
            <a:spLocks noGrp="1"/>
          </p:cNvSpPr>
          <p:nvPr>
            <p:ph type="title"/>
          </p:nvPr>
        </p:nvSpPr>
        <p:spPr>
          <a:xfrm>
            <a:off x="0" y="76200"/>
            <a:ext cx="11506200" cy="1143000"/>
          </a:xfrm>
        </p:spPr>
        <p:txBody>
          <a:bodyPr/>
          <a:lstStyle/>
          <a:p>
            <a:r>
              <a:rPr lang="en-US" sz="3200" b="1" dirty="0">
                <a:solidFill>
                  <a:srgbClr val="0000FF"/>
                </a:solidFill>
              </a:rPr>
              <a:t>Copper Acetate Monohydrate: </a:t>
            </a:r>
            <a:br>
              <a:rPr lang="en-US" sz="3200" b="1" dirty="0">
                <a:solidFill>
                  <a:srgbClr val="0000FF"/>
                </a:solidFill>
              </a:rPr>
            </a:br>
            <a:r>
              <a:rPr lang="en-US" sz="3200" b="1" dirty="0">
                <a:solidFill>
                  <a:srgbClr val="0000FF"/>
                </a:solidFill>
              </a:rPr>
              <a:t>2 Symmetry Related Molecules</a:t>
            </a:r>
          </a:p>
        </p:txBody>
      </p:sp>
      <p:pic>
        <p:nvPicPr>
          <p:cNvPr id="4" name="Picture 3">
            <a:extLst>
              <a:ext uri="{FF2B5EF4-FFF2-40B4-BE49-F238E27FC236}">
                <a16:creationId xmlns:a16="http://schemas.microsoft.com/office/drawing/2014/main" id="{C6C5115E-74A6-BE43-A272-257E609E1B9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1676400"/>
            <a:ext cx="8337612" cy="3733800"/>
          </a:xfrm>
          <a:prstGeom prst="rect">
            <a:avLst/>
          </a:prstGeom>
          <a:noFill/>
          <a:ln>
            <a:noFill/>
          </a:ln>
        </p:spPr>
      </p:pic>
    </p:spTree>
    <p:extLst>
      <p:ext uri="{BB962C8B-B14F-4D97-AF65-F5344CB8AC3E}">
        <p14:creationId xmlns:p14="http://schemas.microsoft.com/office/powerpoint/2010/main" val="80988353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F32C39-9D9A-C3CB-EB80-C8477690DDD6}"/>
              </a:ext>
            </a:extLst>
          </p:cNvPr>
          <p:cNvSpPr>
            <a:spLocks noGrp="1"/>
          </p:cNvSpPr>
          <p:nvPr>
            <p:ph type="title"/>
          </p:nvPr>
        </p:nvSpPr>
        <p:spPr>
          <a:xfrm>
            <a:off x="2133600" y="3411794"/>
            <a:ext cx="7086600" cy="2438400"/>
          </a:xfrm>
        </p:spPr>
        <p:txBody>
          <a:bodyPr/>
          <a:lstStyle/>
          <a:p>
            <a:pPr algn="just"/>
            <a:r>
              <a:rPr lang="en-US" sz="2000" dirty="0">
                <a:latin typeface="Body"/>
              </a:rPr>
              <a:t>Despite all efforts, the sign of the axial ZFS parameter of the triplet</a:t>
            </a:r>
            <a:br>
              <a:rPr lang="en-US" sz="2000" dirty="0">
                <a:latin typeface="Body"/>
              </a:rPr>
            </a:br>
            <a:r>
              <a:rPr lang="en-US" sz="2000" dirty="0">
                <a:latin typeface="Body"/>
              </a:rPr>
              <a:t>state has only been experimentally determined in 2008.</a:t>
            </a:r>
            <a:r>
              <a:rPr lang="en-US" sz="2000" baseline="30000" dirty="0">
                <a:latin typeface="Body"/>
              </a:rPr>
              <a:t>10</a:t>
            </a:r>
            <a:br>
              <a:rPr lang="en-US" sz="2000" dirty="0">
                <a:latin typeface="Body"/>
              </a:rPr>
            </a:br>
            <a:r>
              <a:rPr lang="en-US" sz="2000" dirty="0">
                <a:latin typeface="Body"/>
              </a:rPr>
              <a:t>High‒field high‒frequency electron paramagnetic resonance</a:t>
            </a:r>
            <a:br>
              <a:rPr lang="en-US" sz="2000" dirty="0">
                <a:latin typeface="Body"/>
              </a:rPr>
            </a:br>
            <a:r>
              <a:rPr lang="en-US" sz="2000" dirty="0">
                <a:latin typeface="Body"/>
              </a:rPr>
              <a:t>(HF‒EPR) spectroscopy was used to unambiguously extract</a:t>
            </a:r>
            <a:br>
              <a:rPr lang="en-US" sz="2000" dirty="0">
                <a:latin typeface="Body"/>
              </a:rPr>
            </a:br>
            <a:r>
              <a:rPr lang="en-US" sz="2000" dirty="0">
                <a:latin typeface="Body"/>
              </a:rPr>
              <a:t>the small ZFS parameters of the thermally accessible triplet</a:t>
            </a:r>
            <a:br>
              <a:rPr lang="en-US" sz="2000" dirty="0">
                <a:latin typeface="Body"/>
              </a:rPr>
            </a:br>
            <a:r>
              <a:rPr lang="en-US" sz="2000" dirty="0">
                <a:latin typeface="Body"/>
              </a:rPr>
              <a:t>state. </a:t>
            </a:r>
            <a:r>
              <a:rPr lang="en-US" sz="2000" dirty="0">
                <a:solidFill>
                  <a:srgbClr val="FF0000"/>
                </a:solidFill>
                <a:latin typeface="Body"/>
              </a:rPr>
              <a:t>D was finally found to be negative, at variance with all</a:t>
            </a:r>
            <a:br>
              <a:rPr lang="en-US" sz="2000" dirty="0">
                <a:solidFill>
                  <a:srgbClr val="FF0000"/>
                </a:solidFill>
                <a:latin typeface="Body"/>
              </a:rPr>
            </a:br>
            <a:r>
              <a:rPr lang="en-US" sz="2000" dirty="0">
                <a:solidFill>
                  <a:srgbClr val="FF0000"/>
                </a:solidFill>
                <a:latin typeface="Body"/>
              </a:rPr>
              <a:t>previous results extracted from experiments </a:t>
            </a:r>
            <a:r>
              <a:rPr lang="en-US" sz="2000" dirty="0">
                <a:latin typeface="Body"/>
              </a:rPr>
              <a:t>all of which relied</a:t>
            </a:r>
            <a:br>
              <a:rPr lang="en-US" sz="2000" dirty="0">
                <a:latin typeface="Body"/>
              </a:rPr>
            </a:br>
            <a:r>
              <a:rPr lang="en-US" sz="2000" dirty="0">
                <a:latin typeface="Body"/>
              </a:rPr>
              <a:t>on the original analytical expressions put forward by </a:t>
            </a:r>
            <a:r>
              <a:rPr lang="en-US" sz="2000" dirty="0" err="1">
                <a:latin typeface="Body"/>
              </a:rPr>
              <a:t>Bleaney</a:t>
            </a:r>
            <a:br>
              <a:rPr lang="en-US" sz="2000" dirty="0">
                <a:latin typeface="Body"/>
              </a:rPr>
            </a:br>
            <a:r>
              <a:rPr lang="en-US" sz="2000" dirty="0">
                <a:latin typeface="Body"/>
              </a:rPr>
              <a:t>and Bowers.</a:t>
            </a:r>
          </a:p>
        </p:txBody>
      </p:sp>
      <p:pic>
        <p:nvPicPr>
          <p:cNvPr id="9" name="Picture 8">
            <a:extLst>
              <a:ext uri="{FF2B5EF4-FFF2-40B4-BE49-F238E27FC236}">
                <a16:creationId xmlns:a16="http://schemas.microsoft.com/office/drawing/2014/main" id="{ED2BA068-71C5-7C86-52D1-C39A0C768F6A}"/>
              </a:ext>
            </a:extLst>
          </p:cNvPr>
          <p:cNvPicPr>
            <a:picLocks noChangeAspect="1"/>
          </p:cNvPicPr>
          <p:nvPr/>
        </p:nvPicPr>
        <p:blipFill>
          <a:blip r:embed="rId2"/>
          <a:stretch>
            <a:fillRect/>
          </a:stretch>
        </p:blipFill>
        <p:spPr>
          <a:xfrm>
            <a:off x="1066800" y="0"/>
            <a:ext cx="9883302" cy="2879387"/>
          </a:xfrm>
          <a:prstGeom prst="rect">
            <a:avLst/>
          </a:prstGeom>
        </p:spPr>
      </p:pic>
    </p:spTree>
    <p:extLst>
      <p:ext uri="{BB962C8B-B14F-4D97-AF65-F5344CB8AC3E}">
        <p14:creationId xmlns:p14="http://schemas.microsoft.com/office/powerpoint/2010/main" val="241937198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921591-AC34-A029-1AEA-40A9DFF53A80}"/>
              </a:ext>
            </a:extLst>
          </p:cNvPr>
          <p:cNvSpPr>
            <a:spLocks noGrp="1"/>
          </p:cNvSpPr>
          <p:nvPr>
            <p:ph type="title"/>
          </p:nvPr>
        </p:nvSpPr>
        <p:spPr/>
        <p:txBody>
          <a:bodyPr/>
          <a:lstStyle/>
          <a:p>
            <a:r>
              <a:rPr lang="pl-PL" sz="3200" b="1" dirty="0">
                <a:solidFill>
                  <a:srgbClr val="0033CC"/>
                </a:solidFill>
              </a:rPr>
              <a:t>Orbital Interactions</a:t>
            </a:r>
            <a:endParaRPr lang="en-US" sz="3200" dirty="0"/>
          </a:p>
        </p:txBody>
      </p:sp>
      <p:graphicFrame>
        <p:nvGraphicFramePr>
          <p:cNvPr id="4" name="Object 4">
            <a:extLst>
              <a:ext uri="{FF2B5EF4-FFF2-40B4-BE49-F238E27FC236}">
                <a16:creationId xmlns:a16="http://schemas.microsoft.com/office/drawing/2014/main" id="{A9932385-9B53-BA74-123C-A4260C26CA23}"/>
              </a:ext>
            </a:extLst>
          </p:cNvPr>
          <p:cNvGraphicFramePr>
            <a:graphicFrameLocks noGrp="1" noChangeAspect="1"/>
          </p:cNvGraphicFramePr>
          <p:nvPr>
            <p:ph idx="1"/>
            <p:extLst>
              <p:ext uri="{D42A27DB-BD31-4B8C-83A1-F6EECF244321}">
                <p14:modId xmlns:p14="http://schemas.microsoft.com/office/powerpoint/2010/main" val="2745991943"/>
              </p:ext>
            </p:extLst>
          </p:nvPr>
        </p:nvGraphicFramePr>
        <p:xfrm>
          <a:off x="3605221" y="2286000"/>
          <a:ext cx="4981557" cy="1819351"/>
        </p:xfrm>
        <a:graphic>
          <a:graphicData uri="http://schemas.openxmlformats.org/presentationml/2006/ole">
            <mc:AlternateContent xmlns:mc="http://schemas.openxmlformats.org/markup-compatibility/2006">
              <mc:Choice xmlns:v="urn:schemas-microsoft-com:vml" Requires="v">
                <p:oleObj name="Equation" r:id="rId2" imgW="2921000" imgH="1066800" progId="Equation.3">
                  <p:embed/>
                </p:oleObj>
              </mc:Choice>
              <mc:Fallback>
                <p:oleObj name="Equation" r:id="rId2" imgW="2921000" imgH="1066800" progId="Equation.3">
                  <p:embed/>
                  <p:pic>
                    <p:nvPicPr>
                      <p:cNvPr id="148484" name="Object 4"/>
                      <p:cNvPicPr>
                        <a:picLocks noGrp="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5221" y="2286000"/>
                        <a:ext cx="4981557" cy="1819351"/>
                      </a:xfrm>
                      <a:prstGeom prst="rect">
                        <a:avLst/>
                      </a:prstGeom>
                      <a:solidFill>
                        <a:schemeClr val="bg1"/>
                      </a:solidFill>
                    </p:spPr>
                  </p:pic>
                </p:oleObj>
              </mc:Fallback>
            </mc:AlternateContent>
          </a:graphicData>
        </a:graphic>
      </p:graphicFrame>
    </p:spTree>
    <p:extLst>
      <p:ext uri="{BB962C8B-B14F-4D97-AF65-F5344CB8AC3E}">
        <p14:creationId xmlns:p14="http://schemas.microsoft.com/office/powerpoint/2010/main" val="286604983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9"/>
          <p:cNvSpPr>
            <a:spLocks noGrp="1" noChangeArrowheads="1"/>
          </p:cNvSpPr>
          <p:nvPr>
            <p:ph type="title"/>
          </p:nvPr>
        </p:nvSpPr>
        <p:spPr>
          <a:xfrm>
            <a:off x="1981200" y="152401"/>
            <a:ext cx="8229600" cy="944563"/>
          </a:xfrm>
        </p:spPr>
        <p:txBody>
          <a:bodyPr/>
          <a:lstStyle/>
          <a:p>
            <a:r>
              <a:rPr lang="pl-PL" sz="3600" dirty="0">
                <a:solidFill>
                  <a:schemeClr val="bg1"/>
                </a:solidFill>
              </a:rPr>
              <a:t>Orbital Interactions in Cu‒Carboxylates</a:t>
            </a:r>
          </a:p>
        </p:txBody>
      </p:sp>
      <p:sp>
        <p:nvSpPr>
          <p:cNvPr id="7" name="Title 1"/>
          <p:cNvSpPr txBox="1">
            <a:spLocks/>
          </p:cNvSpPr>
          <p:nvPr/>
        </p:nvSpPr>
        <p:spPr bwMode="auto">
          <a:xfrm>
            <a:off x="1790700" y="6172200"/>
            <a:ext cx="66294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lgn="ctr" eaLnBrk="0" hangingPunct="0">
              <a:spcBef>
                <a:spcPct val="0"/>
              </a:spcBef>
              <a:defRPr/>
            </a:pPr>
            <a:r>
              <a:rPr lang="en-US" sz="1600" b="1" kern="0" dirty="0">
                <a:solidFill>
                  <a:schemeClr val="tx1"/>
                </a:solidFill>
                <a:latin typeface="Arial" panose="020B0604020202020204" pitchFamily="34" charset="0"/>
                <a:ea typeface="+mj-ea"/>
                <a:cs typeface="Arial" panose="020B0604020202020204" pitchFamily="34" charset="0"/>
              </a:rPr>
              <a:t>Maurice, R. </a:t>
            </a:r>
            <a:r>
              <a:rPr lang="fr-FR" sz="1600" b="1" dirty="0">
                <a:solidFill>
                  <a:schemeClr val="tx1"/>
                </a:solidFill>
                <a:latin typeface="Arial" panose="020B0604020202020204" pitchFamily="34" charset="0"/>
                <a:cs typeface="Arial" panose="020B0604020202020204" pitchFamily="34" charset="0"/>
              </a:rPr>
              <a:t>; </a:t>
            </a:r>
            <a:r>
              <a:rPr lang="fr-FR" sz="1600" b="1" dirty="0" err="1">
                <a:solidFill>
                  <a:schemeClr val="tx1"/>
                </a:solidFill>
                <a:latin typeface="Arial" panose="020B0604020202020204" pitchFamily="34" charset="0"/>
                <a:cs typeface="Arial" panose="020B0604020202020204" pitchFamily="34" charset="0"/>
              </a:rPr>
              <a:t>Neese</a:t>
            </a:r>
            <a:r>
              <a:rPr lang="fr-FR" sz="1600" b="1" dirty="0">
                <a:solidFill>
                  <a:schemeClr val="tx1"/>
                </a:solidFill>
                <a:latin typeface="Arial" panose="020B0604020202020204" pitchFamily="34" charset="0"/>
                <a:cs typeface="Arial" panose="020B0604020202020204" pitchFamily="34" charset="0"/>
              </a:rPr>
              <a:t>, F.;</a:t>
            </a:r>
            <a:r>
              <a:rPr lang="en-US" sz="1600" b="1" kern="0" dirty="0">
                <a:solidFill>
                  <a:schemeClr val="tx1"/>
                </a:solidFill>
                <a:latin typeface="Arial" panose="020B0604020202020204" pitchFamily="34" charset="0"/>
                <a:ea typeface="+mj-ea"/>
                <a:cs typeface="Arial" panose="020B0604020202020204" pitchFamily="34" charset="0"/>
              </a:rPr>
              <a:t> et al, </a:t>
            </a:r>
            <a:r>
              <a:rPr lang="sv-SE" sz="1600" b="1" kern="0" dirty="0">
                <a:solidFill>
                  <a:schemeClr val="tx1"/>
                </a:solidFill>
                <a:latin typeface="Arial" panose="020B0604020202020204" pitchFamily="34" charset="0"/>
                <a:ea typeface="+mj-ea"/>
                <a:cs typeface="Arial" panose="020B0604020202020204" pitchFamily="34" charset="0"/>
              </a:rPr>
              <a:t>Inorg. Chem. 2011, 50, 6229–6236</a:t>
            </a:r>
            <a:endParaRPr lang="en-US" sz="1600" b="1" kern="0" dirty="0">
              <a:solidFill>
                <a:schemeClr val="tx1"/>
              </a:solidFill>
              <a:latin typeface="Arial" panose="020B0604020202020204" pitchFamily="34" charset="0"/>
              <a:ea typeface="+mj-ea"/>
              <a:cs typeface="Arial" panose="020B0604020202020204" pitchFamily="34" charset="0"/>
            </a:endParaRPr>
          </a:p>
        </p:txBody>
      </p:sp>
      <p:pic>
        <p:nvPicPr>
          <p:cNvPr id="8" name="Picture 3"/>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r="21097" b="14636"/>
          <a:stretch/>
        </p:blipFill>
        <p:spPr bwMode="auto">
          <a:xfrm>
            <a:off x="2438400" y="4116388"/>
            <a:ext cx="4749800" cy="17129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 name="Picture 8" descr="z2_acetate.jpg"/>
          <p:cNvPicPr>
            <a:picLocks noChangeAspect="1"/>
          </p:cNvPicPr>
          <p:nvPr/>
        </p:nvPicPr>
        <p:blipFill>
          <a:blip r:embed="rId3" cstate="print"/>
          <a:stretch>
            <a:fillRect/>
          </a:stretch>
        </p:blipFill>
        <p:spPr>
          <a:xfrm>
            <a:off x="9077801" y="2402681"/>
            <a:ext cx="2265998" cy="1635919"/>
          </a:xfrm>
          <a:prstGeom prst="rect">
            <a:avLst/>
          </a:prstGeom>
        </p:spPr>
      </p:pic>
      <p:pic>
        <p:nvPicPr>
          <p:cNvPr id="10" name="Picture 9" descr="xy.jpg"/>
          <p:cNvPicPr>
            <a:picLocks noChangeAspect="1"/>
          </p:cNvPicPr>
          <p:nvPr/>
        </p:nvPicPr>
        <p:blipFill>
          <a:blip r:embed="rId4" cstate="print"/>
          <a:stretch>
            <a:fillRect/>
          </a:stretch>
        </p:blipFill>
        <p:spPr>
          <a:xfrm>
            <a:off x="6152198" y="2381250"/>
            <a:ext cx="2265998" cy="1657350"/>
          </a:xfrm>
          <a:prstGeom prst="rect">
            <a:avLst/>
          </a:prstGeom>
        </p:spPr>
      </p:pic>
      <p:pic>
        <p:nvPicPr>
          <p:cNvPr id="11" name="Picture 10" descr="xz.jpg"/>
          <p:cNvPicPr>
            <a:picLocks noChangeAspect="1"/>
          </p:cNvPicPr>
          <p:nvPr/>
        </p:nvPicPr>
        <p:blipFill>
          <a:blip r:embed="rId5" cstate="print"/>
          <a:stretch>
            <a:fillRect/>
          </a:stretch>
        </p:blipFill>
        <p:spPr>
          <a:xfrm>
            <a:off x="3332798" y="2391967"/>
            <a:ext cx="2265998" cy="1635919"/>
          </a:xfrm>
          <a:prstGeom prst="rect">
            <a:avLst/>
          </a:prstGeom>
        </p:spPr>
      </p:pic>
      <p:pic>
        <p:nvPicPr>
          <p:cNvPr id="12" name="Picture 11" descr="yz.jpg"/>
          <p:cNvPicPr>
            <a:picLocks noChangeAspect="1"/>
          </p:cNvPicPr>
          <p:nvPr/>
        </p:nvPicPr>
        <p:blipFill>
          <a:blip r:embed="rId6" cstate="print"/>
          <a:stretch>
            <a:fillRect/>
          </a:stretch>
        </p:blipFill>
        <p:spPr>
          <a:xfrm>
            <a:off x="457200" y="2391967"/>
            <a:ext cx="2265998" cy="1635919"/>
          </a:xfrm>
          <a:prstGeom prst="rect">
            <a:avLst/>
          </a:prstGeom>
        </p:spPr>
      </p:pic>
      <p:graphicFrame>
        <p:nvGraphicFramePr>
          <p:cNvPr id="2" name="Object 4">
            <a:extLst>
              <a:ext uri="{FF2B5EF4-FFF2-40B4-BE49-F238E27FC236}">
                <a16:creationId xmlns:a16="http://schemas.microsoft.com/office/drawing/2014/main" id="{234D74D3-2A93-D0D9-152E-6BEB2610ED37}"/>
              </a:ext>
            </a:extLst>
          </p:cNvPr>
          <p:cNvGraphicFramePr>
            <a:graphicFrameLocks noGrp="1" noChangeAspect="1"/>
          </p:cNvGraphicFramePr>
          <p:nvPr>
            <p:ph idx="1"/>
            <p:extLst>
              <p:ext uri="{D42A27DB-BD31-4B8C-83A1-F6EECF244321}">
                <p14:modId xmlns:p14="http://schemas.microsoft.com/office/powerpoint/2010/main" val="3861468499"/>
              </p:ext>
            </p:extLst>
          </p:nvPr>
        </p:nvGraphicFramePr>
        <p:xfrm>
          <a:off x="4231005" y="974918"/>
          <a:ext cx="3617596" cy="1321209"/>
        </p:xfrm>
        <a:graphic>
          <a:graphicData uri="http://schemas.openxmlformats.org/presentationml/2006/ole">
            <mc:AlternateContent xmlns:mc="http://schemas.openxmlformats.org/markup-compatibility/2006">
              <mc:Choice xmlns:v="urn:schemas-microsoft-com:vml" Requires="v">
                <p:oleObj name="Equation" r:id="rId7" imgW="2921000" imgH="1066800" progId="Equation.3">
                  <p:embed/>
                </p:oleObj>
              </mc:Choice>
              <mc:Fallback>
                <p:oleObj name="Equation" r:id="rId7" imgW="2921000" imgH="1066800" progId="Equation.3">
                  <p:embed/>
                  <p:pic>
                    <p:nvPicPr>
                      <p:cNvPr id="4" name="Object 4">
                        <a:extLst>
                          <a:ext uri="{FF2B5EF4-FFF2-40B4-BE49-F238E27FC236}">
                            <a16:creationId xmlns:a16="http://schemas.microsoft.com/office/drawing/2014/main" id="{A9932385-9B53-BA74-123C-A4260C26CA23}"/>
                          </a:ext>
                        </a:extLst>
                      </p:cNvPr>
                      <p:cNvPicPr>
                        <a:picLocks noGrp="1"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231005" y="974918"/>
                        <a:ext cx="3617596" cy="1321209"/>
                      </a:xfrm>
                      <a:prstGeom prst="rect">
                        <a:avLst/>
                      </a:prstGeom>
                      <a:solidFill>
                        <a:schemeClr val="bg1"/>
                      </a:solidFill>
                    </p:spPr>
                  </p:pic>
                </p:oleObj>
              </mc:Fallback>
            </mc:AlternateContent>
          </a:graphicData>
        </a:graphic>
      </p:graphicFrame>
      <p:sp>
        <p:nvSpPr>
          <p:cNvPr id="3" name="Title 1">
            <a:extLst>
              <a:ext uri="{FF2B5EF4-FFF2-40B4-BE49-F238E27FC236}">
                <a16:creationId xmlns:a16="http://schemas.microsoft.com/office/drawing/2014/main" id="{E437E331-7A4A-137E-F274-8FB9A7F76164}"/>
              </a:ext>
            </a:extLst>
          </p:cNvPr>
          <p:cNvSpPr txBox="1">
            <a:spLocks/>
          </p:cNvSpPr>
          <p:nvPr/>
        </p:nvSpPr>
        <p:spPr bwMode="auto">
          <a:xfrm>
            <a:off x="914400" y="0"/>
            <a:ext cx="10972800" cy="788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r>
              <a:rPr lang="pl-PL" sz="3200" b="1" kern="0">
                <a:solidFill>
                  <a:srgbClr val="0033CC"/>
                </a:solidFill>
              </a:rPr>
              <a:t>Orbital Interactions</a:t>
            </a:r>
            <a:endParaRPr lang="en-US" sz="3200" kern="0" dirty="0"/>
          </a:p>
        </p:txBody>
      </p:sp>
    </p:spTree>
    <p:extLst>
      <p:ext uri="{BB962C8B-B14F-4D97-AF65-F5344CB8AC3E}">
        <p14:creationId xmlns:p14="http://schemas.microsoft.com/office/powerpoint/2010/main" val="128562086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9087F1-3C2E-2784-FF0A-6ED627727BE0}"/>
              </a:ext>
            </a:extLst>
          </p:cNvPr>
          <p:cNvSpPr>
            <a:spLocks noGrp="1"/>
          </p:cNvSpPr>
          <p:nvPr>
            <p:ph type="title"/>
          </p:nvPr>
        </p:nvSpPr>
        <p:spPr/>
        <p:txBody>
          <a:bodyPr/>
          <a:lstStyle/>
          <a:p>
            <a:endParaRPr lang="en-US"/>
          </a:p>
        </p:txBody>
      </p:sp>
      <p:pic>
        <p:nvPicPr>
          <p:cNvPr id="5" name="Content Placeholder 4" descr="A close-up of a paper&#10;&#10;AI-generated content may be incorrect.">
            <a:extLst>
              <a:ext uri="{FF2B5EF4-FFF2-40B4-BE49-F238E27FC236}">
                <a16:creationId xmlns:a16="http://schemas.microsoft.com/office/drawing/2014/main" id="{8C460D9E-01D2-3CBB-CC4D-0AC60FC46754}"/>
              </a:ext>
            </a:extLst>
          </p:cNvPr>
          <p:cNvPicPr>
            <a:picLocks noGrp="1" noChangeAspect="1"/>
          </p:cNvPicPr>
          <p:nvPr>
            <p:ph idx="1"/>
          </p:nvPr>
        </p:nvPicPr>
        <p:blipFill>
          <a:blip r:embed="rId2" cstate="print">
            <a:extLst>
              <a:ext uri="{BEBA8EAE-BF5A-486C-A8C5-ECC9F3942E4B}">
                <a14:imgProps xmlns:a14="http://schemas.microsoft.com/office/drawing/2010/main">
                  <a14:imgLayer r:embed="rId3">
                    <a14:imgEffect>
                      <a14:brightnessContrast bright="-12000" contrast="26000"/>
                    </a14:imgEffect>
                  </a14:imgLayer>
                </a14:imgProps>
              </a:ext>
              <a:ext uri="{28A0092B-C50C-407E-A947-70E740481C1C}">
                <a14:useLocalDpi xmlns:a14="http://schemas.microsoft.com/office/drawing/2010/main" val="0"/>
              </a:ext>
            </a:extLst>
          </a:blip>
          <a:stretch>
            <a:fillRect/>
          </a:stretch>
        </p:blipFill>
        <p:spPr>
          <a:xfrm>
            <a:off x="6324600" y="1905000"/>
            <a:ext cx="2933627" cy="4525963"/>
          </a:xfrm>
        </p:spPr>
      </p:pic>
      <p:pic>
        <p:nvPicPr>
          <p:cNvPr id="7" name="Picture 6" descr="A book on a table&#10;&#10;AI-generated content may be incorrect.">
            <a:extLst>
              <a:ext uri="{FF2B5EF4-FFF2-40B4-BE49-F238E27FC236}">
                <a16:creationId xmlns:a16="http://schemas.microsoft.com/office/drawing/2014/main" id="{7898B292-E3DB-71C2-A064-6C05966569B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828800" y="1905000"/>
            <a:ext cx="3340220" cy="4724400"/>
          </a:xfrm>
          <a:prstGeom prst="rect">
            <a:avLst/>
          </a:prstGeom>
        </p:spPr>
      </p:pic>
    </p:spTree>
    <p:extLst>
      <p:ext uri="{BB962C8B-B14F-4D97-AF65-F5344CB8AC3E}">
        <p14:creationId xmlns:p14="http://schemas.microsoft.com/office/powerpoint/2010/main" val="83100620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a:xfrm>
            <a:off x="1524000" y="-76200"/>
            <a:ext cx="9067800" cy="914400"/>
          </a:xfrm>
        </p:spPr>
        <p:txBody>
          <a:bodyPr/>
          <a:lstStyle/>
          <a:p>
            <a:r>
              <a:rPr lang="en-US" sz="3600" b="1" dirty="0" err="1">
                <a:solidFill>
                  <a:srgbClr val="0033CC"/>
                </a:solidFill>
              </a:rPr>
              <a:t>Alkoxo</a:t>
            </a:r>
            <a:r>
              <a:rPr lang="en-US" sz="3600" b="1" dirty="0">
                <a:solidFill>
                  <a:srgbClr val="0033CC"/>
                </a:solidFill>
              </a:rPr>
              <a:t> ‒ Bridged</a:t>
            </a:r>
            <a:r>
              <a:rPr lang="pl-PL" sz="3600" b="1" dirty="0">
                <a:solidFill>
                  <a:srgbClr val="0033CC"/>
                </a:solidFill>
              </a:rPr>
              <a:t> </a:t>
            </a:r>
            <a:r>
              <a:rPr lang="en-US" sz="3600" b="1" dirty="0">
                <a:solidFill>
                  <a:srgbClr val="0033CC"/>
                </a:solidFill>
              </a:rPr>
              <a:t>Copper(II) </a:t>
            </a:r>
            <a:r>
              <a:rPr lang="pl-PL" sz="3600" b="1" dirty="0">
                <a:solidFill>
                  <a:srgbClr val="0033CC"/>
                </a:solidFill>
              </a:rPr>
              <a:t>C</a:t>
            </a:r>
            <a:r>
              <a:rPr lang="en-US" sz="3600" b="1" dirty="0" err="1">
                <a:solidFill>
                  <a:srgbClr val="0033CC"/>
                </a:solidFill>
              </a:rPr>
              <a:t>omplexes</a:t>
            </a:r>
            <a:endParaRPr lang="pl-PL" sz="4000" dirty="0">
              <a:solidFill>
                <a:srgbClr val="0033CC"/>
              </a:solidFill>
            </a:endParaRPr>
          </a:p>
        </p:txBody>
      </p:sp>
      <p:sp>
        <p:nvSpPr>
          <p:cNvPr id="6" name="Rectangle 5"/>
          <p:cNvSpPr/>
          <p:nvPr/>
        </p:nvSpPr>
        <p:spPr>
          <a:xfrm>
            <a:off x="609600" y="4953001"/>
            <a:ext cx="10820400" cy="461665"/>
          </a:xfrm>
          <a:prstGeom prst="rect">
            <a:avLst/>
          </a:prstGeom>
        </p:spPr>
        <p:txBody>
          <a:bodyPr wrap="square">
            <a:spAutoFit/>
          </a:bodyPr>
          <a:lstStyle/>
          <a:p>
            <a:r>
              <a:rPr lang="sv-SE" sz="2400" dirty="0"/>
              <a:t>Ozarowski, A., et al., </a:t>
            </a:r>
            <a:r>
              <a:rPr lang="sv-SE" sz="2400" i="1" dirty="0"/>
              <a:t>Inorg. Chem</a:t>
            </a:r>
            <a:r>
              <a:rPr lang="sv-SE" sz="2400" dirty="0"/>
              <a:t>., </a:t>
            </a:r>
            <a:r>
              <a:rPr lang="sv-SE" sz="2400" b="1" dirty="0"/>
              <a:t>2015</a:t>
            </a:r>
            <a:r>
              <a:rPr lang="sv-SE" sz="2400" dirty="0"/>
              <a:t>, </a:t>
            </a:r>
            <a:r>
              <a:rPr lang="sv-SE" sz="2400" i="1" dirty="0"/>
              <a:t>54</a:t>
            </a:r>
            <a:r>
              <a:rPr lang="sv-SE" sz="2400" dirty="0"/>
              <a:t>, 11916</a:t>
            </a:r>
            <a:endParaRPr lang="en-US" sz="2400" dirty="0">
              <a:solidFill>
                <a:schemeClr val="tx1"/>
              </a:solidFill>
            </a:endParaRPr>
          </a:p>
        </p:txBody>
      </p:sp>
      <p:pic>
        <p:nvPicPr>
          <p:cNvPr id="7"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474318" y="749299"/>
            <a:ext cx="7584082" cy="3316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AutoShape 3"/>
          <p:cNvSpPr txBox="1">
            <a:spLocks noChangeAspect="1" noChangeArrowheads="1"/>
          </p:cNvSpPr>
          <p:nvPr/>
        </p:nvSpPr>
        <p:spPr bwMode="auto">
          <a:xfrm>
            <a:off x="1866900" y="4065811"/>
            <a:ext cx="84582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342900" indent="-342900" algn="ctr" eaLnBrk="0" hangingPunct="0">
              <a:spcBef>
                <a:spcPct val="20000"/>
              </a:spcBef>
            </a:pPr>
            <a:r>
              <a:rPr lang="en-US" sz="2400" b="1" kern="0" dirty="0">
                <a:solidFill>
                  <a:schemeClr val="tx1"/>
                </a:solidFill>
                <a:latin typeface="Times New Roman" pitchFamily="18" charset="0"/>
                <a:cs typeface="Times New Roman" pitchFamily="18" charset="0"/>
              </a:rPr>
              <a:t>[</a:t>
            </a:r>
            <a:r>
              <a:rPr lang="en-US" sz="2400" b="1" dirty="0">
                <a:latin typeface="Times New Roman" panose="02020603050405020304" pitchFamily="18" charset="0"/>
                <a:cs typeface="Times New Roman" panose="02020603050405020304" pitchFamily="18" charset="0"/>
              </a:rPr>
              <a:t>Cu(H</a:t>
            </a:r>
            <a:r>
              <a:rPr lang="en-US" sz="2400" b="1" baseline="-25000" dirty="0">
                <a:latin typeface="Times New Roman" panose="02020603050405020304" pitchFamily="18" charset="0"/>
                <a:cs typeface="Times New Roman" panose="02020603050405020304" pitchFamily="18" charset="0"/>
              </a:rPr>
              <a:t>2</a:t>
            </a:r>
            <a:r>
              <a:rPr lang="en-US" sz="2400" b="1" dirty="0">
                <a:latin typeface="Times New Roman" panose="02020603050405020304" pitchFamily="18" charset="0"/>
                <a:cs typeface="Times New Roman" panose="02020603050405020304" pitchFamily="18" charset="0"/>
              </a:rPr>
              <a:t>TEA)(CH</a:t>
            </a:r>
            <a:r>
              <a:rPr lang="en-US" sz="2400" b="1" baseline="-25000" dirty="0">
                <a:latin typeface="Times New Roman" panose="02020603050405020304" pitchFamily="18" charset="0"/>
                <a:cs typeface="Times New Roman" panose="02020603050405020304" pitchFamily="18" charset="0"/>
              </a:rPr>
              <a:t>3</a:t>
            </a:r>
            <a:r>
              <a:rPr lang="en-US" sz="2400" b="1" dirty="0">
                <a:latin typeface="Times New Roman" panose="02020603050405020304" pitchFamily="18" charset="0"/>
                <a:cs typeface="Times New Roman" panose="02020603050405020304" pitchFamily="18" charset="0"/>
              </a:rPr>
              <a:t>O‒C</a:t>
            </a:r>
            <a:r>
              <a:rPr lang="en-US" sz="2400" b="1" baseline="-25000" dirty="0">
                <a:latin typeface="Times New Roman" panose="02020603050405020304" pitchFamily="18" charset="0"/>
                <a:cs typeface="Times New Roman" panose="02020603050405020304" pitchFamily="18" charset="0"/>
              </a:rPr>
              <a:t>6</a:t>
            </a:r>
            <a:r>
              <a:rPr lang="en-US" sz="2400" b="1" dirty="0">
                <a:latin typeface="Times New Roman" panose="02020603050405020304" pitchFamily="18" charset="0"/>
                <a:cs typeface="Times New Roman" panose="02020603050405020304" pitchFamily="18" charset="0"/>
              </a:rPr>
              <a:t>H</a:t>
            </a:r>
            <a:r>
              <a:rPr lang="en-US" sz="2400" b="1" baseline="-25000" dirty="0">
                <a:latin typeface="Times New Roman" panose="02020603050405020304" pitchFamily="18" charset="0"/>
                <a:cs typeface="Times New Roman" panose="02020603050405020304" pitchFamily="18" charset="0"/>
              </a:rPr>
              <a:t>4</a:t>
            </a:r>
            <a:r>
              <a:rPr lang="en-US" sz="2400" b="1" dirty="0">
                <a:latin typeface="Times New Roman" panose="02020603050405020304" pitchFamily="18" charset="0"/>
                <a:cs typeface="Times New Roman" panose="02020603050405020304" pitchFamily="18" charset="0"/>
              </a:rPr>
              <a:t>‒COO)]</a:t>
            </a:r>
            <a:r>
              <a:rPr lang="en-US" sz="2400" b="1" baseline="-25000" dirty="0">
                <a:latin typeface="Times New Roman" panose="02020603050405020304" pitchFamily="18" charset="0"/>
                <a:cs typeface="Times New Roman" panose="02020603050405020304" pitchFamily="18" charset="0"/>
              </a:rPr>
              <a:t>2</a:t>
            </a:r>
            <a:endParaRPr lang="pl-PL" sz="2400" b="1" kern="0" dirty="0">
              <a:solidFill>
                <a:schemeClr val="bg1"/>
              </a:solidFill>
              <a:latin typeface="Times New Roman" pitchFamily="18" charset="0"/>
              <a:cs typeface="Times New Roman" pitchFamily="18" charset="0"/>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25D3F1-0A44-CFE1-9160-95F303C8FF04}"/>
              </a:ext>
            </a:extLst>
          </p:cNvPr>
          <p:cNvSpPr>
            <a:spLocks noGrp="1"/>
          </p:cNvSpPr>
          <p:nvPr>
            <p:ph type="title"/>
          </p:nvPr>
        </p:nvSpPr>
        <p:spPr>
          <a:xfrm>
            <a:off x="609600" y="0"/>
            <a:ext cx="10972800" cy="610564"/>
          </a:xfrm>
        </p:spPr>
        <p:txBody>
          <a:bodyPr/>
          <a:lstStyle/>
          <a:p>
            <a:r>
              <a:rPr lang="en-US" sz="3200" b="1" dirty="0">
                <a:solidFill>
                  <a:srgbClr val="0000FF"/>
                </a:solidFill>
              </a:rPr>
              <a:t>Why High‒Field EPR? Is X‒Band insufficient?</a:t>
            </a:r>
          </a:p>
        </p:txBody>
      </p:sp>
      <p:sp>
        <p:nvSpPr>
          <p:cNvPr id="3" name="Content Placeholder 2">
            <a:extLst>
              <a:ext uri="{FF2B5EF4-FFF2-40B4-BE49-F238E27FC236}">
                <a16:creationId xmlns:a16="http://schemas.microsoft.com/office/drawing/2014/main" id="{6CC7C43C-80BF-60D7-86FA-7255A49F5AB9}"/>
              </a:ext>
            </a:extLst>
          </p:cNvPr>
          <p:cNvSpPr>
            <a:spLocks noGrp="1"/>
          </p:cNvSpPr>
          <p:nvPr>
            <p:ph idx="1"/>
          </p:nvPr>
        </p:nvSpPr>
        <p:spPr>
          <a:xfrm>
            <a:off x="0" y="610564"/>
            <a:ext cx="12192000" cy="4525963"/>
          </a:xfrm>
        </p:spPr>
        <p:txBody>
          <a:bodyPr/>
          <a:lstStyle/>
          <a:p>
            <a:r>
              <a:rPr lang="en-US" sz="2200" dirty="0"/>
              <a:t>DPPH is a stable free radical used often as an EPR standard. Its X‒Band frozen solution spectrum suggests that the g tensor is isotropic and </a:t>
            </a:r>
            <a:r>
              <a:rPr lang="en-US" sz="2200" dirty="0" err="1"/>
              <a:t>g</a:t>
            </a:r>
            <a:r>
              <a:rPr lang="en-US" sz="2200" baseline="-25000" dirty="0" err="1"/>
              <a:t>iso</a:t>
            </a:r>
            <a:r>
              <a:rPr lang="en-US" sz="2200" dirty="0"/>
              <a:t>= 2.004. </a:t>
            </a:r>
            <a:br>
              <a:rPr lang="en-US" sz="2200" dirty="0"/>
            </a:br>
            <a:r>
              <a:rPr lang="en-US" sz="2200" dirty="0"/>
              <a:t>5‒line hyperfine structure due to 2 nitrogen nuclei is seen. </a:t>
            </a:r>
          </a:p>
        </p:txBody>
      </p:sp>
      <p:grpSp>
        <p:nvGrpSpPr>
          <p:cNvPr id="5" name="Group 4">
            <a:extLst>
              <a:ext uri="{FF2B5EF4-FFF2-40B4-BE49-F238E27FC236}">
                <a16:creationId xmlns:a16="http://schemas.microsoft.com/office/drawing/2014/main" id="{B47946FF-0D8D-355B-D5F4-A04ED63C2F79}"/>
              </a:ext>
            </a:extLst>
          </p:cNvPr>
          <p:cNvGrpSpPr/>
          <p:nvPr/>
        </p:nvGrpSpPr>
        <p:grpSpPr>
          <a:xfrm>
            <a:off x="363519" y="1752600"/>
            <a:ext cx="7162800" cy="4081051"/>
            <a:chOff x="0" y="25400"/>
            <a:chExt cx="3416300" cy="2133600"/>
          </a:xfrm>
        </p:grpSpPr>
        <p:pic>
          <p:nvPicPr>
            <p:cNvPr id="6" name="Picture 5" descr="A chemical structure of a molecule&#10;&#10;AI-generated content may be incorrect.">
              <a:extLst>
                <a:ext uri="{FF2B5EF4-FFF2-40B4-BE49-F238E27FC236}">
                  <a16:creationId xmlns:a16="http://schemas.microsoft.com/office/drawing/2014/main" id="{55B0DF00-9E6A-7A19-030C-D67ECF7AD9BA}"/>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368550" y="196850"/>
              <a:ext cx="842645" cy="542290"/>
            </a:xfrm>
            <a:prstGeom prst="rect">
              <a:avLst/>
            </a:prstGeom>
            <a:noFill/>
            <a:ln>
              <a:noFill/>
            </a:ln>
          </p:spPr>
        </p:pic>
        <p:pic>
          <p:nvPicPr>
            <p:cNvPr id="7" name="Picture 6">
              <a:extLst>
                <a:ext uri="{FF2B5EF4-FFF2-40B4-BE49-F238E27FC236}">
                  <a16:creationId xmlns:a16="http://schemas.microsoft.com/office/drawing/2014/main" id="{146B7798-3CD9-C479-EA89-587379B8B4E9}"/>
                </a:ext>
              </a:extLst>
            </p:cNvPr>
            <p:cNvPicPr>
              <a:picLocks noChangeAspect="1"/>
            </p:cNvPicPr>
            <p:nvPr/>
          </p:nvPicPr>
          <p:blipFill rotWithShape="1">
            <a:blip r:embed="rId3">
              <a:extLst>
                <a:ext uri="{28A0092B-C50C-407E-A947-70E740481C1C}">
                  <a14:useLocalDpi xmlns:a14="http://schemas.microsoft.com/office/drawing/2010/main" val="0"/>
                </a:ext>
              </a:extLst>
            </a:blip>
            <a:srcRect l="13996" t="21123" r="28525" b="21175"/>
            <a:stretch>
              <a:fillRect/>
            </a:stretch>
          </p:blipFill>
          <p:spPr bwMode="auto">
            <a:xfrm>
              <a:off x="0" y="25400"/>
              <a:ext cx="3416300" cy="2133600"/>
            </a:xfrm>
            <a:prstGeom prst="rect">
              <a:avLst/>
            </a:prstGeom>
            <a:noFill/>
            <a:ln>
              <a:noFill/>
            </a:ln>
            <a:extLst>
              <a:ext uri="{53640926-AAD7-44D8-BBD7-CCE9431645EC}">
                <a14:shadowObscured xmlns:a14="http://schemas.microsoft.com/office/drawing/2010/main"/>
              </a:ext>
            </a:extLst>
          </p:spPr>
        </p:pic>
      </p:grpSp>
      <mc:AlternateContent xmlns:mc="http://schemas.openxmlformats.org/markup-compatibility/2006" xmlns:a14="http://schemas.microsoft.com/office/drawing/2010/main">
        <mc:Choice Requires="a14">
          <p:sp>
            <p:nvSpPr>
              <p:cNvPr id="9" name="TextBox 8">
                <a:extLst>
                  <a:ext uri="{FF2B5EF4-FFF2-40B4-BE49-F238E27FC236}">
                    <a16:creationId xmlns:a16="http://schemas.microsoft.com/office/drawing/2014/main" id="{3D262C3B-E520-1545-D2A7-78B418EC3A9D}"/>
                  </a:ext>
                </a:extLst>
              </p:cNvPr>
              <p:cNvSpPr txBox="1"/>
              <p:nvPr/>
            </p:nvSpPr>
            <p:spPr>
              <a:xfrm>
                <a:off x="7939144" y="3223418"/>
                <a:ext cx="3773995" cy="739946"/>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r>
                        <a:rPr lang="en-US" sz="2000" i="1" smtClean="0">
                          <a:latin typeface="Cambria Math" panose="02040503050406030204" pitchFamily="18" charset="0"/>
                        </a:rPr>
                        <m:t>𝑔</m:t>
                      </m:r>
                      <m:r>
                        <a:rPr lang="en-US" sz="2000" i="0">
                          <a:latin typeface="Cambria Math" panose="02040503050406030204" pitchFamily="18" charset="0"/>
                        </a:rPr>
                        <m:t>=</m:t>
                      </m:r>
                      <m:f>
                        <m:fPr>
                          <m:ctrlPr>
                            <a:rPr lang="en-US" sz="2000" i="1">
                              <a:latin typeface="Cambria Math" panose="02040503050406030204" pitchFamily="18" charset="0"/>
                            </a:rPr>
                          </m:ctrlPr>
                        </m:fPr>
                        <m:num>
                          <m:r>
                            <a:rPr lang="en-US" sz="2000" i="1">
                              <a:latin typeface="Cambria Math" panose="02040503050406030204" pitchFamily="18" charset="0"/>
                            </a:rPr>
                            <m:t>h</m:t>
                          </m:r>
                          <m:r>
                            <a:rPr lang="en-US" sz="2000" i="1">
                              <a:latin typeface="Cambria Math" panose="02040503050406030204" pitchFamily="18" charset="0"/>
                            </a:rPr>
                            <m:t>𝜗</m:t>
                          </m:r>
                        </m:num>
                        <m:den>
                          <m:sSub>
                            <m:sSubPr>
                              <m:ctrlPr>
                                <a:rPr lang="en-US" sz="2000" i="1">
                                  <a:latin typeface="Cambria Math" panose="02040503050406030204" pitchFamily="18" charset="0"/>
                                </a:rPr>
                              </m:ctrlPr>
                            </m:sSubPr>
                            <m:e>
                              <m:r>
                                <a:rPr lang="en-US" sz="2000" i="1">
                                  <a:latin typeface="Cambria Math" panose="02040503050406030204" pitchFamily="18" charset="0"/>
                                </a:rPr>
                                <m:t>𝜇</m:t>
                              </m:r>
                            </m:e>
                            <m:sub>
                              <m:r>
                                <a:rPr lang="en-US" sz="2000" i="1">
                                  <a:latin typeface="Cambria Math" panose="02040503050406030204" pitchFamily="18" charset="0"/>
                                </a:rPr>
                                <m:t>𝐵</m:t>
                              </m:r>
                            </m:sub>
                          </m:sSub>
                          <m:r>
                            <a:rPr lang="en-US" sz="2000" i="1">
                              <a:latin typeface="Cambria Math" panose="02040503050406030204" pitchFamily="18" charset="0"/>
                            </a:rPr>
                            <m:t>𝐵</m:t>
                          </m:r>
                        </m:den>
                      </m:f>
                      <m:r>
                        <a:rPr lang="en-US" sz="2000" i="0">
                          <a:latin typeface="Cambria Math" panose="02040503050406030204" pitchFamily="18" charset="0"/>
                        </a:rPr>
                        <m:t>=714.4</m:t>
                      </m:r>
                      <m:r>
                        <a:rPr lang="en-US" sz="2000" b="0" i="0" smtClean="0">
                          <a:latin typeface="Cambria Math" panose="02040503050406030204" pitchFamily="18" charset="0"/>
                        </a:rPr>
                        <m:t>774</m:t>
                      </m:r>
                      <m:f>
                        <m:fPr>
                          <m:ctrlPr>
                            <a:rPr lang="en-US" sz="2000" i="1">
                              <a:latin typeface="Cambria Math" panose="02040503050406030204" pitchFamily="18" charset="0"/>
                            </a:rPr>
                          </m:ctrlPr>
                        </m:fPr>
                        <m:num>
                          <m:r>
                            <a:rPr lang="en-US" sz="2000" i="1">
                              <a:latin typeface="Cambria Math" panose="02040503050406030204" pitchFamily="18" charset="0"/>
                            </a:rPr>
                            <m:t>𝜗</m:t>
                          </m:r>
                          <m:d>
                            <m:dPr>
                              <m:ctrlPr>
                                <a:rPr lang="en-US" sz="2000" i="1">
                                  <a:latin typeface="Cambria Math" panose="02040503050406030204" pitchFamily="18" charset="0"/>
                                </a:rPr>
                              </m:ctrlPr>
                            </m:dPr>
                            <m:e>
                              <m:r>
                                <a:rPr lang="en-US" sz="2000" i="1">
                                  <a:latin typeface="Cambria Math" panose="02040503050406030204" pitchFamily="18" charset="0"/>
                                </a:rPr>
                                <m:t>𝐺𝐻𝑧</m:t>
                              </m:r>
                            </m:e>
                          </m:d>
                        </m:num>
                        <m:den>
                          <m:r>
                            <a:rPr lang="en-US" sz="2000" i="1">
                              <a:latin typeface="Cambria Math" panose="02040503050406030204" pitchFamily="18" charset="0"/>
                            </a:rPr>
                            <m:t>𝐵</m:t>
                          </m:r>
                          <m:d>
                            <m:dPr>
                              <m:ctrlPr>
                                <a:rPr lang="en-US" sz="2000" i="1">
                                  <a:latin typeface="Cambria Math" panose="02040503050406030204" pitchFamily="18" charset="0"/>
                                </a:rPr>
                              </m:ctrlPr>
                            </m:dPr>
                            <m:e>
                              <m:r>
                                <a:rPr lang="en-US" sz="2000" i="1">
                                  <a:latin typeface="Cambria Math" panose="02040503050406030204" pitchFamily="18" charset="0"/>
                                </a:rPr>
                                <m:t>𝐺𝑎𝑢𝑠𝑠</m:t>
                              </m:r>
                            </m:e>
                          </m:d>
                        </m:den>
                      </m:f>
                    </m:oMath>
                  </m:oMathPara>
                </a14:m>
                <a:endParaRPr lang="en-US" sz="2000" dirty="0"/>
              </a:p>
            </p:txBody>
          </p:sp>
        </mc:Choice>
        <mc:Fallback xmlns="">
          <p:sp>
            <p:nvSpPr>
              <p:cNvPr id="9" name="TextBox 8">
                <a:extLst>
                  <a:ext uri="{FF2B5EF4-FFF2-40B4-BE49-F238E27FC236}">
                    <a16:creationId xmlns:a16="http://schemas.microsoft.com/office/drawing/2014/main" id="{3D262C3B-E520-1545-D2A7-78B418EC3A9D}"/>
                  </a:ext>
                </a:extLst>
              </p:cNvPr>
              <p:cNvSpPr txBox="1">
                <a:spLocks noRot="1" noChangeAspect="1" noMove="1" noResize="1" noEditPoints="1" noAdjustHandles="1" noChangeArrowheads="1" noChangeShapeType="1" noTextEdit="1"/>
              </p:cNvSpPr>
              <p:nvPr/>
            </p:nvSpPr>
            <p:spPr>
              <a:xfrm>
                <a:off x="7939144" y="3223418"/>
                <a:ext cx="3773995" cy="739946"/>
              </a:xfrm>
              <a:prstGeom prst="rect">
                <a:avLst/>
              </a:prstGeom>
              <a:blipFill>
                <a:blip r:embed="rId4"/>
                <a:stretch>
                  <a:fillRect/>
                </a:stretch>
              </a:blipFill>
            </p:spPr>
            <p:txBody>
              <a:bodyPr/>
              <a:lstStyle/>
              <a:p>
                <a:r>
                  <a:rPr lang="en-US">
                    <a:noFill/>
                  </a:rPr>
                  <a:t> </a:t>
                </a:r>
              </a:p>
            </p:txBody>
          </p:sp>
        </mc:Fallback>
      </mc:AlternateContent>
      <p:sp>
        <p:nvSpPr>
          <p:cNvPr id="10" name="TextBox 9">
            <a:extLst>
              <a:ext uri="{FF2B5EF4-FFF2-40B4-BE49-F238E27FC236}">
                <a16:creationId xmlns:a16="http://schemas.microsoft.com/office/drawing/2014/main" id="{CB430C66-68BA-C0D5-51DA-7F0AE62C700B}"/>
              </a:ext>
            </a:extLst>
          </p:cNvPr>
          <p:cNvSpPr txBox="1">
            <a:spLocks noChangeArrowheads="1"/>
          </p:cNvSpPr>
          <p:nvPr/>
        </p:nvSpPr>
        <p:spPr>
          <a:xfrm>
            <a:off x="8915400" y="6400681"/>
            <a:ext cx="3124200" cy="443263"/>
          </a:xfrm>
          <a:prstGeom prst="rect">
            <a:avLst/>
          </a:prstGeom>
          <a:solidFill>
            <a:sysClr val="window" lastClr="FFFFFF"/>
          </a:solidFill>
        </p:spPr>
        <p:txBody>
          <a:bodyPr vert="horz" wrap="square" lIns="36576" tIns="18288" rIns="36576" bIns="18288" rtlCol="0">
            <a:spAutoFit/>
          </a:bodyPr>
          <a:lstStyle>
            <a:defPPr>
              <a:defRPr lang="en-US"/>
            </a:defPPr>
            <a:lvl1pPr marL="0" indent="0" algn="ctr" defTabSz="914400" rtl="0" eaLnBrk="1" fontAlgn="base" latinLnBrk="0" hangingPunct="1">
              <a:spcBef>
                <a:spcPct val="20000"/>
              </a:spcBef>
              <a:spcAft>
                <a:spcPct val="0"/>
              </a:spcAft>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fontAlgn="base" latinLnBrk="0" hangingPunct="1">
              <a:spcBef>
                <a:spcPct val="20000"/>
              </a:spcBef>
              <a:spcAft>
                <a:spcPct val="0"/>
              </a:spcAft>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fontAlgn="base" latinLnBrk="0" hangingPunct="1">
              <a:spcBef>
                <a:spcPct val="20000"/>
              </a:spcBef>
              <a:spcAft>
                <a:spcPct val="0"/>
              </a:spcAft>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fontAlgn="base" latinLnBrk="0" hangingPunct="1">
              <a:spcBef>
                <a:spcPct val="20000"/>
              </a:spcBef>
              <a:spcAft>
                <a:spcPct val="0"/>
              </a:spcAft>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fontAlgn="base" latinLnBrk="0" hangingPunct="1">
              <a:spcBef>
                <a:spcPct val="20000"/>
              </a:spcBef>
              <a:spcAft>
                <a:spcPct val="0"/>
              </a:spcAft>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marL="450215" indent="-450215">
              <a:lnSpc>
                <a:spcPct val="150000"/>
              </a:lnSpc>
              <a:spcBef>
                <a:spcPts val="0"/>
              </a:spcBef>
              <a:spcAft>
                <a:spcPts val="0"/>
              </a:spcAft>
            </a:pPr>
            <a:r>
              <a:rPr lang="en-US" sz="2000" u="sng" dirty="0" err="1">
                <a:solidFill>
                  <a:schemeClr val="tx1"/>
                </a:solidFill>
                <a:effectLst/>
                <a:latin typeface="Times New Roman" panose="02020603050405020304" pitchFamily="18" charset="0"/>
                <a:ea typeface="MS Mincho" panose="02020609040205080304" pitchFamily="49" charset="-128"/>
              </a:rPr>
              <a:t>Wrocław</a:t>
            </a:r>
            <a:r>
              <a:rPr lang="en-US" sz="2000" u="sng" dirty="0">
                <a:solidFill>
                  <a:schemeClr val="tx1"/>
                </a:solidFill>
                <a:effectLst/>
                <a:latin typeface="Times New Roman" panose="02020603050405020304" pitchFamily="18" charset="0"/>
                <a:ea typeface="MS Mincho" panose="02020609040205080304" pitchFamily="49" charset="-128"/>
              </a:rPr>
              <a:t>, </a:t>
            </a:r>
            <a:r>
              <a:rPr lang="en-US" sz="2000" u="sng" dirty="0">
                <a:solidFill>
                  <a:schemeClr val="tx1"/>
                </a:solidFill>
                <a:latin typeface="Times New Roman" panose="02020603050405020304" pitchFamily="18" charset="0"/>
                <a:ea typeface="MS Mincho" panose="02020609040205080304" pitchFamily="49" charset="-128"/>
              </a:rPr>
              <a:t>8 </a:t>
            </a:r>
            <a:r>
              <a:rPr lang="en-US" sz="2000" u="sng" dirty="0" err="1">
                <a:solidFill>
                  <a:schemeClr val="tx1"/>
                </a:solidFill>
                <a:latin typeface="Times New Roman" panose="02020603050405020304" pitchFamily="18" charset="0"/>
                <a:ea typeface="MS Mincho" panose="02020609040205080304" pitchFamily="49" charset="-128"/>
              </a:rPr>
              <a:t>września</a:t>
            </a:r>
            <a:r>
              <a:rPr lang="en-US" sz="2000" u="sng" dirty="0">
                <a:solidFill>
                  <a:schemeClr val="tx1"/>
                </a:solidFill>
                <a:latin typeface="Times New Roman" panose="02020603050405020304" pitchFamily="18" charset="0"/>
                <a:ea typeface="MS Mincho" panose="02020609040205080304" pitchFamily="49" charset="-128"/>
              </a:rPr>
              <a:t> </a:t>
            </a:r>
            <a:r>
              <a:rPr lang="en-US" sz="2000" u="sng" dirty="0">
                <a:solidFill>
                  <a:schemeClr val="tx1"/>
                </a:solidFill>
                <a:effectLst/>
                <a:latin typeface="Times New Roman" panose="02020603050405020304" pitchFamily="18" charset="0"/>
                <a:ea typeface="MS Mincho" panose="02020609040205080304" pitchFamily="49" charset="-128"/>
              </a:rPr>
              <a:t>2025</a:t>
            </a:r>
            <a:endParaRPr lang="en-US" sz="2000" i="1" dirty="0">
              <a:solidFill>
                <a:schemeClr val="tx1"/>
              </a:solidFill>
              <a:latin typeface="Times New Roman" pitchFamily="18" charset="0"/>
              <a:cs typeface="Times New Roman" pitchFamily="18" charset="0"/>
            </a:endParaRPr>
          </a:p>
        </p:txBody>
      </p:sp>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8EDD5A74-4F25-D0B9-B10B-1E63138220F5}"/>
                  </a:ext>
                </a:extLst>
              </p:cNvPr>
              <p:cNvSpPr txBox="1"/>
              <p:nvPr/>
            </p:nvSpPr>
            <p:spPr>
              <a:xfrm>
                <a:off x="1078060" y="6140047"/>
                <a:ext cx="5733718" cy="473976"/>
              </a:xfrm>
              <a:prstGeom prst="rect">
                <a:avLst/>
              </a:prstGeom>
              <a:noFill/>
            </p:spPr>
            <p:txBody>
              <a:bodyPr wrap="square">
                <a:spAutoFit/>
              </a:bodyPr>
              <a:lstStyle/>
              <a:p>
                <a14:m>
                  <m:oMath xmlns:m="http://schemas.openxmlformats.org/officeDocument/2006/math">
                    <m:acc>
                      <m:accPr>
                        <m:chr m:val="̂"/>
                        <m:ctrlPr>
                          <a:rPr lang="en-US" sz="2400" i="1" smtClean="0">
                            <a:solidFill>
                              <a:srgbClr val="0000FF"/>
                            </a:solidFill>
                            <a:latin typeface="Cambria Math" panose="02040503050406030204" pitchFamily="18" charset="0"/>
                          </a:rPr>
                        </m:ctrlPr>
                      </m:accPr>
                      <m:e>
                        <m:r>
                          <a:rPr lang="en-US" sz="2400" b="1"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𝑯</m:t>
                        </m:r>
                      </m:e>
                    </m:acc>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sSub>
                      <m:sSubPr>
                        <m:ctrlPr>
                          <a:rPr lang="en-US" sz="2400" i="1">
                            <a:solidFill>
                              <a:srgbClr val="0000FF"/>
                            </a:solidFill>
                            <a:effectLst/>
                            <a:latin typeface="Cambria Math" panose="02040503050406030204" pitchFamily="18" charset="0"/>
                          </a:rPr>
                        </m:ctrlPr>
                      </m:sSubPr>
                      <m:e>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𝜇</m:t>
                        </m:r>
                      </m:e>
                      <m:sub>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𝐵</m:t>
                        </m:r>
                      </m:sub>
                    </m:sSub>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𝑩</m:t>
                    </m:r>
                    <m:d>
                      <m:dPr>
                        <m:begChr m:val="{"/>
                        <m:endChr m:val="}"/>
                        <m:ctrlPr>
                          <a:rPr lang="en-US" sz="2400" i="1">
                            <a:solidFill>
                              <a:srgbClr val="0000FF"/>
                            </a:solidFill>
                            <a:effectLst/>
                            <a:latin typeface="Cambria Math" panose="02040503050406030204" pitchFamily="18" charset="0"/>
                          </a:rPr>
                        </m:ctrlPr>
                      </m:dPr>
                      <m:e>
                        <m:r>
                          <a:rPr lang="en-US" sz="2400" b="1" i="1" smtClean="0">
                            <a:solidFill>
                              <a:srgbClr val="FF0000"/>
                            </a:solidFill>
                            <a:effectLst/>
                            <a:latin typeface="Cambria Math" panose="02040503050406030204" pitchFamily="18" charset="0"/>
                            <a:ea typeface="Times New Roman" panose="02020603050405020304" pitchFamily="18" charset="0"/>
                            <a:cs typeface="Times New Roman" panose="02020603050405020304" pitchFamily="18" charset="0"/>
                          </a:rPr>
                          <m:t>𝒈</m:t>
                        </m:r>
                      </m:e>
                    </m:d>
                    <m:acc>
                      <m:accPr>
                        <m:chr m:val="̂"/>
                        <m:ctrlPr>
                          <a:rPr lang="en-US" sz="2400" b="1" i="1">
                            <a:solidFill>
                              <a:srgbClr val="0000FF"/>
                            </a:solidFill>
                            <a:effectLst/>
                            <a:latin typeface="Cambria Math" panose="02040503050406030204" pitchFamily="18" charset="0"/>
                          </a:rPr>
                        </m:ctrlPr>
                      </m:accPr>
                      <m:e>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𝑺</m:t>
                        </m:r>
                      </m:e>
                    </m:acc>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nary>
                      <m:naryPr>
                        <m:chr m:val="∑"/>
                        <m:subHide m:val="on"/>
                        <m:supHide m:val="on"/>
                        <m:ctrlPr>
                          <a:rPr lang="en-US" sz="2400" i="1" smtClean="0">
                            <a:solidFill>
                              <a:srgbClr val="0000FF"/>
                            </a:solidFill>
                            <a:effectLst/>
                            <a:latin typeface="Cambria Math" panose="02040503050406030204" pitchFamily="18" charset="0"/>
                            <a:cs typeface="Times New Roman" panose="02020603050405020304" pitchFamily="18" charset="0"/>
                          </a:rPr>
                        </m:ctrlPr>
                      </m:naryPr>
                      <m:sub/>
                      <m:sup/>
                      <m:e>
                        <m:acc>
                          <m:accPr>
                            <m:chr m:val="̂"/>
                            <m:ctrlPr>
                              <a:rPr lang="en-US" sz="2400" b="1" i="1">
                                <a:solidFill>
                                  <a:srgbClr val="0000FF"/>
                                </a:solidFill>
                                <a:latin typeface="Cambria Math" panose="02040503050406030204" pitchFamily="18" charset="0"/>
                              </a:rPr>
                            </m:ctrlPr>
                          </m:accPr>
                          <m:e>
                            <m:r>
                              <a:rPr lang="en-US" sz="2400" b="1"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𝑺</m:t>
                            </m:r>
                            <m:r>
                              <a:rPr lang="en-US" sz="2400" b="1" i="1"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 </m:t>
                            </m:r>
                          </m:e>
                        </m:acc>
                      </m:e>
                    </m:nary>
                    <m:d>
                      <m:dPr>
                        <m:begChr m:val="{"/>
                        <m:endChr m:val="}"/>
                        <m:ctrlPr>
                          <a:rPr lang="en-US" sz="2400" i="1">
                            <a:solidFill>
                              <a:srgbClr val="0000FF"/>
                            </a:solidFill>
                            <a:latin typeface="Cambria Math" panose="02040503050406030204" pitchFamily="18" charset="0"/>
                          </a:rPr>
                        </m:ctrlPr>
                      </m:dPr>
                      <m:e>
                        <m:r>
                          <a:rPr lang="en-US" sz="2400" b="1" i="1" smtClean="0">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𝑨</m:t>
                        </m:r>
                      </m:e>
                    </m:d>
                  </m:oMath>
                </a14:m>
                <a:r>
                  <a:rPr lang="en-US" sz="2400" b="1" dirty="0">
                    <a:solidFill>
                      <a:srgbClr val="0000FF"/>
                    </a:solidFill>
                    <a:ea typeface="Times New Roman" panose="02020603050405020304" pitchFamily="18" charset="0"/>
                    <a:cs typeface="Times New Roman" panose="02020603050405020304" pitchFamily="18" charset="0"/>
                  </a:rPr>
                  <a:t> </a:t>
                </a:r>
                <a14:m>
                  <m:oMath xmlns:m="http://schemas.openxmlformats.org/officeDocument/2006/math">
                    <m:r>
                      <a:rPr lang="en-US" sz="2400" b="0"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Î</m:t>
                    </m:r>
                  </m:oMath>
                </a14:m>
                <a:endParaRPr lang="en-US" sz="2400" dirty="0"/>
              </a:p>
            </p:txBody>
          </p:sp>
        </mc:Choice>
        <mc:Fallback xmlns="">
          <p:sp>
            <p:nvSpPr>
              <p:cNvPr id="4" name="TextBox 3">
                <a:extLst>
                  <a:ext uri="{FF2B5EF4-FFF2-40B4-BE49-F238E27FC236}">
                    <a16:creationId xmlns:a16="http://schemas.microsoft.com/office/drawing/2014/main" id="{8EDD5A74-4F25-D0B9-B10B-1E63138220F5}"/>
                  </a:ext>
                </a:extLst>
              </p:cNvPr>
              <p:cNvSpPr txBox="1">
                <a:spLocks noRot="1" noChangeAspect="1" noMove="1" noResize="1" noEditPoints="1" noAdjustHandles="1" noChangeArrowheads="1" noChangeShapeType="1" noTextEdit="1"/>
              </p:cNvSpPr>
              <p:nvPr/>
            </p:nvSpPr>
            <p:spPr>
              <a:xfrm>
                <a:off x="1078060" y="6140047"/>
                <a:ext cx="5733718" cy="473976"/>
              </a:xfrm>
              <a:prstGeom prst="rect">
                <a:avLst/>
              </a:prstGeom>
              <a:blipFill>
                <a:blip r:embed="rId5"/>
                <a:stretch>
                  <a:fillRect l="-319" t="-124359" b="-189744"/>
                </a:stretch>
              </a:blipFill>
            </p:spPr>
            <p:txBody>
              <a:bodyPr/>
              <a:lstStyle/>
              <a:p>
                <a:r>
                  <a:rPr lang="en-US">
                    <a:noFill/>
                  </a:rPr>
                  <a:t> </a:t>
                </a:r>
              </a:p>
            </p:txBody>
          </p:sp>
        </mc:Fallback>
      </mc:AlternateContent>
    </p:spTree>
    <p:extLst>
      <p:ext uri="{BB962C8B-B14F-4D97-AF65-F5344CB8AC3E}">
        <p14:creationId xmlns:p14="http://schemas.microsoft.com/office/powerpoint/2010/main" val="14000090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A40404-BE50-F891-4E8C-E25D5712535F}"/>
            </a:ext>
          </a:extLst>
        </p:cNvPr>
        <p:cNvGrpSpPr/>
        <p:nvPr/>
      </p:nvGrpSpPr>
      <p:grpSpPr>
        <a:xfrm>
          <a:off x="0" y="0"/>
          <a:ext cx="0" cy="0"/>
          <a:chOff x="0" y="0"/>
          <a:chExt cx="0" cy="0"/>
        </a:xfrm>
      </p:grpSpPr>
      <p:sp>
        <p:nvSpPr>
          <p:cNvPr id="5" name="Rectangle 2">
            <a:extLst>
              <a:ext uri="{FF2B5EF4-FFF2-40B4-BE49-F238E27FC236}">
                <a16:creationId xmlns:a16="http://schemas.microsoft.com/office/drawing/2014/main" id="{FA4D28BC-57F6-91EB-01C1-2935DEB7A1D6}"/>
              </a:ext>
            </a:extLst>
          </p:cNvPr>
          <p:cNvSpPr>
            <a:spLocks noGrp="1" noChangeArrowheads="1"/>
          </p:cNvSpPr>
          <p:nvPr>
            <p:ph type="title"/>
          </p:nvPr>
        </p:nvSpPr>
        <p:spPr>
          <a:xfrm>
            <a:off x="3657600" y="42231"/>
            <a:ext cx="8229600" cy="485421"/>
          </a:xfrm>
        </p:spPr>
        <p:txBody>
          <a:bodyPr/>
          <a:lstStyle/>
          <a:p>
            <a:r>
              <a:rPr lang="en-US" sz="2800" b="1" dirty="0">
                <a:solidFill>
                  <a:srgbClr val="0033CC"/>
                </a:solidFill>
              </a:rPr>
              <a:t>[Cu(CH</a:t>
            </a:r>
            <a:r>
              <a:rPr lang="en-US" sz="2800" b="1" baseline="-25000" dirty="0">
                <a:solidFill>
                  <a:srgbClr val="0033CC"/>
                </a:solidFill>
              </a:rPr>
              <a:t>3</a:t>
            </a:r>
            <a:r>
              <a:rPr lang="en-US" sz="2800" b="1" dirty="0">
                <a:solidFill>
                  <a:srgbClr val="0033CC"/>
                </a:solidFill>
              </a:rPr>
              <a:t>O‒C</a:t>
            </a:r>
            <a:r>
              <a:rPr lang="en-US" sz="2800" b="1" baseline="-25000" dirty="0">
                <a:solidFill>
                  <a:srgbClr val="0033CC"/>
                </a:solidFill>
              </a:rPr>
              <a:t>6</a:t>
            </a:r>
            <a:r>
              <a:rPr lang="en-US" sz="2800" b="1" dirty="0">
                <a:solidFill>
                  <a:srgbClr val="0033CC"/>
                </a:solidFill>
              </a:rPr>
              <a:t>H</a:t>
            </a:r>
            <a:r>
              <a:rPr lang="en-US" sz="2800" b="1" baseline="-25000" dirty="0">
                <a:solidFill>
                  <a:srgbClr val="0033CC"/>
                </a:solidFill>
              </a:rPr>
              <a:t>4</a:t>
            </a:r>
            <a:r>
              <a:rPr lang="en-US" sz="2800" b="1" dirty="0">
                <a:solidFill>
                  <a:srgbClr val="0033CC"/>
                </a:solidFill>
              </a:rPr>
              <a:t>COO)H</a:t>
            </a:r>
            <a:r>
              <a:rPr lang="en-US" sz="2800" b="1" baseline="-25000" dirty="0">
                <a:solidFill>
                  <a:srgbClr val="0033CC"/>
                </a:solidFill>
              </a:rPr>
              <a:t>2</a:t>
            </a:r>
            <a:r>
              <a:rPr lang="en-US" sz="2800" b="1" dirty="0">
                <a:solidFill>
                  <a:srgbClr val="0033CC"/>
                </a:solidFill>
              </a:rPr>
              <a:t>TEA]</a:t>
            </a:r>
            <a:r>
              <a:rPr lang="en-US" sz="2800" b="1" baseline="-25000" dirty="0">
                <a:solidFill>
                  <a:srgbClr val="0033CC"/>
                </a:solidFill>
              </a:rPr>
              <a:t>2</a:t>
            </a:r>
            <a:endParaRPr lang="pl-PL" sz="2800" baseline="-25000" dirty="0">
              <a:solidFill>
                <a:srgbClr val="0033CC"/>
              </a:solidFill>
            </a:endParaRPr>
          </a:p>
        </p:txBody>
      </p:sp>
      <p:pic>
        <p:nvPicPr>
          <p:cNvPr id="166070" name="Picture 182">
            <a:extLst>
              <a:ext uri="{FF2B5EF4-FFF2-40B4-BE49-F238E27FC236}">
                <a16:creationId xmlns:a16="http://schemas.microsoft.com/office/drawing/2014/main" id="{6C5C1A2F-9DE7-C016-9AF5-FEC4801968E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8119234">
            <a:off x="5940295" y="1569146"/>
            <a:ext cx="4119388" cy="18003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C8D73339-C0EC-83D0-A96F-420AC8DEEA56}"/>
              </a:ext>
            </a:extLst>
          </p:cNvPr>
          <p:cNvPicPr>
            <a:picLocks noChangeAspect="1"/>
          </p:cNvPicPr>
          <p:nvPr/>
        </p:nvPicPr>
        <p:blipFill>
          <a:blip r:embed="rId3"/>
          <a:srcRect l="11188" t="15556" r="27169" b="20000"/>
          <a:stretch>
            <a:fillRect/>
          </a:stretch>
        </p:blipFill>
        <p:spPr>
          <a:xfrm>
            <a:off x="76199" y="32554"/>
            <a:ext cx="5003021" cy="5373616"/>
          </a:xfrm>
          <a:prstGeom prst="rect">
            <a:avLst/>
          </a:prstGeom>
        </p:spPr>
      </p:pic>
      <p:graphicFrame>
        <p:nvGraphicFramePr>
          <p:cNvPr id="6" name="Table 5">
            <a:extLst>
              <a:ext uri="{FF2B5EF4-FFF2-40B4-BE49-F238E27FC236}">
                <a16:creationId xmlns:a16="http://schemas.microsoft.com/office/drawing/2014/main" id="{8F54B22E-1B4A-102A-59F6-DD4606609CC3}"/>
              </a:ext>
            </a:extLst>
          </p:cNvPr>
          <p:cNvGraphicFramePr>
            <a:graphicFrameLocks noGrp="1"/>
          </p:cNvGraphicFramePr>
          <p:nvPr>
            <p:extLst>
              <p:ext uri="{D42A27DB-BD31-4B8C-83A1-F6EECF244321}">
                <p14:modId xmlns:p14="http://schemas.microsoft.com/office/powerpoint/2010/main" val="932264293"/>
              </p:ext>
            </p:extLst>
          </p:nvPr>
        </p:nvGraphicFramePr>
        <p:xfrm>
          <a:off x="3581400" y="5406169"/>
          <a:ext cx="8534401" cy="1409600"/>
        </p:xfrm>
        <a:graphic>
          <a:graphicData uri="http://schemas.openxmlformats.org/drawingml/2006/table">
            <a:tbl>
              <a:tblPr firstRow="1" firstCol="1" lastRow="1" lastCol="1" bandRow="1" bandCol="1"/>
              <a:tblGrid>
                <a:gridCol w="16764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8382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990600">
                  <a:extLst>
                    <a:ext uri="{9D8B030D-6E8A-4147-A177-3AD203B41FA5}">
                      <a16:colId xmlns:a16="http://schemas.microsoft.com/office/drawing/2014/main" val="20004"/>
                    </a:ext>
                  </a:extLst>
                </a:gridCol>
                <a:gridCol w="1143000">
                  <a:extLst>
                    <a:ext uri="{9D8B030D-6E8A-4147-A177-3AD203B41FA5}">
                      <a16:colId xmlns:a16="http://schemas.microsoft.com/office/drawing/2014/main" val="20005"/>
                    </a:ext>
                  </a:extLst>
                </a:gridCol>
                <a:gridCol w="1219200">
                  <a:extLst>
                    <a:ext uri="{9D8B030D-6E8A-4147-A177-3AD203B41FA5}">
                      <a16:colId xmlns:a16="http://schemas.microsoft.com/office/drawing/2014/main" val="20006"/>
                    </a:ext>
                  </a:extLst>
                </a:gridCol>
                <a:gridCol w="990601">
                  <a:extLst>
                    <a:ext uri="{9D8B030D-6E8A-4147-A177-3AD203B41FA5}">
                      <a16:colId xmlns:a16="http://schemas.microsoft.com/office/drawing/2014/main" val="20007"/>
                    </a:ext>
                  </a:extLst>
                </a:gridCol>
              </a:tblGrid>
              <a:tr h="352400">
                <a:tc>
                  <a:txBody>
                    <a:bodyPr/>
                    <a:lstStyle/>
                    <a:p>
                      <a:pPr marL="0" marR="0" algn="ctr">
                        <a:lnSpc>
                          <a:spcPct val="150000"/>
                        </a:lnSpc>
                        <a:spcBef>
                          <a:spcPts val="0"/>
                        </a:spcBef>
                        <a:spcAft>
                          <a:spcPts val="600"/>
                        </a:spcAft>
                      </a:pPr>
                      <a:r>
                        <a:rPr lang="en-US" sz="1600" b="1" dirty="0">
                          <a:effectLst/>
                          <a:latin typeface="Times New Roman"/>
                          <a:ea typeface="Times New Roman"/>
                        </a:rPr>
                        <a:t>R</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600"/>
                        </a:spcAft>
                      </a:pPr>
                      <a:r>
                        <a:rPr lang="en-US" sz="1600" b="1" i="1" dirty="0">
                          <a:effectLst/>
                          <a:latin typeface="Times New Roman"/>
                          <a:ea typeface="Times New Roman"/>
                        </a:rPr>
                        <a:t>J</a:t>
                      </a:r>
                      <a:r>
                        <a:rPr lang="en-US" sz="1600" b="1" dirty="0">
                          <a:effectLst/>
                          <a:latin typeface="Times New Roman"/>
                          <a:ea typeface="Times New Roman"/>
                        </a:rPr>
                        <a:t>, cm</a:t>
                      </a:r>
                      <a:r>
                        <a:rPr lang="en-US" sz="1600" b="1" baseline="30000" dirty="0">
                          <a:effectLst/>
                          <a:latin typeface="Times New Roman"/>
                          <a:ea typeface="Times New Roman"/>
                        </a:rPr>
                        <a:t>‒1</a:t>
                      </a:r>
                      <a:endParaRPr lang="en-US" sz="1600" b="1" dirty="0">
                        <a:effectLst/>
                        <a:latin typeface="Times New Roman"/>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600"/>
                        </a:spcAft>
                      </a:pPr>
                      <a:r>
                        <a:rPr lang="en-US" sz="1600" b="1" i="1" dirty="0" err="1">
                          <a:effectLst/>
                          <a:latin typeface="Times New Roman"/>
                          <a:ea typeface="Times New Roman"/>
                        </a:rPr>
                        <a:t>g</a:t>
                      </a:r>
                      <a:r>
                        <a:rPr lang="en-US" sz="1600" b="1" baseline="-25000" dirty="0" err="1">
                          <a:effectLst/>
                          <a:latin typeface="Times New Roman"/>
                          <a:ea typeface="Times New Roman"/>
                        </a:rPr>
                        <a:t>x</a:t>
                      </a:r>
                      <a:r>
                        <a:rPr lang="en-US" sz="1600" b="1" dirty="0">
                          <a:effectLst/>
                          <a:latin typeface="Times New Roman"/>
                          <a:ea typeface="Times New Roman"/>
                        </a:rPr>
                        <a:t> = </a:t>
                      </a:r>
                      <a:r>
                        <a:rPr lang="en-US" sz="1600" b="1" dirty="0" err="1">
                          <a:effectLst/>
                          <a:latin typeface="Times New Roman"/>
                          <a:ea typeface="Times New Roman"/>
                        </a:rPr>
                        <a:t>g</a:t>
                      </a:r>
                      <a:r>
                        <a:rPr lang="en-US" sz="1600" b="1" baseline="-25000" dirty="0" err="1">
                          <a:effectLst/>
                          <a:latin typeface="Times New Roman"/>
                          <a:ea typeface="Times New Roman"/>
                        </a:rPr>
                        <a:t>y</a:t>
                      </a:r>
                      <a:endParaRPr lang="en-US" sz="1600" b="1" dirty="0">
                        <a:effectLst/>
                        <a:latin typeface="Times New Roman"/>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600"/>
                        </a:spcAft>
                      </a:pPr>
                      <a:r>
                        <a:rPr lang="en-US" sz="1600" b="1" i="1" dirty="0" err="1">
                          <a:effectLst/>
                          <a:latin typeface="Times New Roman"/>
                          <a:ea typeface="Times New Roman"/>
                        </a:rPr>
                        <a:t>g</a:t>
                      </a:r>
                      <a:r>
                        <a:rPr lang="en-US" sz="1600" b="1" baseline="-25000" dirty="0" err="1">
                          <a:effectLst/>
                          <a:latin typeface="Times New Roman"/>
                          <a:ea typeface="Times New Roman"/>
                        </a:rPr>
                        <a:t>z</a:t>
                      </a:r>
                      <a:endParaRPr lang="en-US" sz="1600" b="1" dirty="0">
                        <a:effectLst/>
                        <a:latin typeface="Times New Roman"/>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600"/>
                        </a:spcAft>
                      </a:pPr>
                      <a:r>
                        <a:rPr lang="en-US" sz="1600" b="1" i="1" dirty="0">
                          <a:effectLst/>
                          <a:latin typeface="Times New Roman"/>
                          <a:ea typeface="Times New Roman"/>
                        </a:rPr>
                        <a:t>D</a:t>
                      </a:r>
                      <a:r>
                        <a:rPr lang="en-US" sz="1600" b="1" dirty="0">
                          <a:effectLst/>
                          <a:latin typeface="Times New Roman"/>
                          <a:ea typeface="Times New Roman"/>
                        </a:rPr>
                        <a:t>, cm</a:t>
                      </a:r>
                      <a:r>
                        <a:rPr lang="en-US" sz="1600" b="1" baseline="30000" dirty="0">
                          <a:effectLst/>
                          <a:latin typeface="Times New Roman"/>
                          <a:ea typeface="Times New Roman"/>
                        </a:rPr>
                        <a:t>‒1</a:t>
                      </a:r>
                      <a:endParaRPr lang="en-US" sz="1600" b="1" dirty="0">
                        <a:effectLst/>
                        <a:latin typeface="Times New Roman"/>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600"/>
                        </a:spcAft>
                      </a:pPr>
                      <a:r>
                        <a:rPr lang="en-US" sz="1600" b="1" i="1" dirty="0">
                          <a:effectLst/>
                          <a:latin typeface="Times New Roman"/>
                          <a:ea typeface="Times New Roman"/>
                        </a:rPr>
                        <a:t>E</a:t>
                      </a:r>
                      <a:r>
                        <a:rPr lang="en-US" sz="1600" b="1" dirty="0">
                          <a:effectLst/>
                          <a:latin typeface="Times New Roman"/>
                          <a:ea typeface="Times New Roman"/>
                        </a:rPr>
                        <a:t>, cm</a:t>
                      </a:r>
                      <a:r>
                        <a:rPr lang="en-US" sz="1600" b="1" baseline="30000" dirty="0">
                          <a:effectLst/>
                          <a:latin typeface="Times New Roman"/>
                          <a:ea typeface="Times New Roman"/>
                        </a:rPr>
                        <a:t>‒1</a:t>
                      </a:r>
                      <a:endParaRPr lang="en-US" sz="1600" b="1" dirty="0">
                        <a:effectLst/>
                        <a:latin typeface="Times New Roman"/>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600"/>
                        </a:spcAft>
                      </a:pPr>
                      <a:r>
                        <a:rPr lang="en-US" sz="1600" b="1" i="1" dirty="0">
                          <a:effectLst/>
                          <a:latin typeface="Times New Roman"/>
                          <a:ea typeface="Times New Roman"/>
                        </a:rPr>
                        <a:t>D</a:t>
                      </a:r>
                      <a:r>
                        <a:rPr lang="en-US" sz="1600" b="1" i="1" baseline="-25000" dirty="0">
                          <a:effectLst/>
                          <a:latin typeface="Times New Roman"/>
                          <a:ea typeface="Times New Roman"/>
                        </a:rPr>
                        <a:t>ex</a:t>
                      </a:r>
                      <a:r>
                        <a:rPr lang="en-US" sz="1600" b="1" i="1" dirty="0">
                          <a:effectLst/>
                          <a:latin typeface="Times New Roman"/>
                          <a:ea typeface="Times New Roman"/>
                        </a:rPr>
                        <a:t>, </a:t>
                      </a:r>
                      <a:r>
                        <a:rPr lang="en-US" sz="1600" b="1" dirty="0">
                          <a:effectLst/>
                          <a:latin typeface="Times New Roman"/>
                          <a:ea typeface="Times New Roman"/>
                        </a:rPr>
                        <a:t>cm</a:t>
                      </a:r>
                      <a:r>
                        <a:rPr lang="en-US" sz="1600" b="1" baseline="30000" dirty="0">
                          <a:effectLst/>
                          <a:latin typeface="Times New Roman"/>
                          <a:ea typeface="Times New Roman"/>
                        </a:rPr>
                        <a:t>‒1</a:t>
                      </a:r>
                      <a:endParaRPr lang="en-US" sz="1600" b="1" dirty="0">
                        <a:effectLst/>
                        <a:latin typeface="Times New Roman"/>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600"/>
                        </a:spcAft>
                      </a:pPr>
                      <a:r>
                        <a:rPr lang="en-US" sz="1600" b="1" i="1" dirty="0" err="1">
                          <a:effectLst/>
                          <a:latin typeface="Times New Roman"/>
                          <a:ea typeface="Times New Roman"/>
                        </a:rPr>
                        <a:t>E</a:t>
                      </a:r>
                      <a:r>
                        <a:rPr lang="en-US" sz="1600" b="1" i="1" baseline="-25000" dirty="0" err="1">
                          <a:effectLst/>
                          <a:latin typeface="Times New Roman"/>
                          <a:ea typeface="Times New Roman"/>
                        </a:rPr>
                        <a:t>ex</a:t>
                      </a:r>
                      <a:r>
                        <a:rPr lang="en-US" sz="1600" b="1" i="1" dirty="0">
                          <a:effectLst/>
                          <a:latin typeface="Times New Roman"/>
                          <a:ea typeface="Times New Roman"/>
                        </a:rPr>
                        <a:t>, </a:t>
                      </a:r>
                      <a:r>
                        <a:rPr lang="en-US" sz="1600" b="1" dirty="0">
                          <a:effectLst/>
                          <a:latin typeface="Times New Roman"/>
                          <a:ea typeface="Times New Roman"/>
                        </a:rPr>
                        <a:t>cm</a:t>
                      </a:r>
                      <a:r>
                        <a:rPr lang="en-US" sz="1600" b="1" baseline="30000" dirty="0">
                          <a:effectLst/>
                          <a:latin typeface="Times New Roman"/>
                          <a:ea typeface="Times New Roman"/>
                        </a:rPr>
                        <a:t>‒1 </a:t>
                      </a:r>
                      <a:endParaRPr lang="en-US" sz="1600" b="1" dirty="0">
                        <a:effectLst/>
                        <a:latin typeface="Times New Roman"/>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52400">
                <a:tc>
                  <a:txBody>
                    <a:bodyPr/>
                    <a:lstStyle/>
                    <a:p>
                      <a:pPr marL="0" marR="0" algn="just">
                        <a:lnSpc>
                          <a:spcPct val="150000"/>
                        </a:lnSpc>
                        <a:spcBef>
                          <a:spcPts val="0"/>
                        </a:spcBef>
                        <a:spcAft>
                          <a:spcPts val="0"/>
                        </a:spcAft>
                      </a:pPr>
                      <a:r>
                        <a:rPr lang="en-US" sz="1600" b="0" dirty="0">
                          <a:effectLst/>
                          <a:latin typeface="Times New Roman"/>
                          <a:ea typeface="Times New Roman"/>
                        </a:rPr>
                        <a:t>m‒OCH</a:t>
                      </a:r>
                      <a:r>
                        <a:rPr lang="en-US" sz="1600" b="0" baseline="-25000" dirty="0">
                          <a:effectLst/>
                          <a:latin typeface="Times New Roman"/>
                          <a:ea typeface="Times New Roman"/>
                        </a:rPr>
                        <a:t>3</a:t>
                      </a:r>
                      <a:r>
                        <a:rPr lang="en-US" sz="1600" b="0" dirty="0">
                          <a:effectLst/>
                          <a:latin typeface="Times New Roman"/>
                          <a:ea typeface="Times New Roman"/>
                        </a:rPr>
                        <a:t>C</a:t>
                      </a:r>
                      <a:r>
                        <a:rPr lang="en-US" sz="1600" b="0" baseline="-25000" dirty="0">
                          <a:effectLst/>
                          <a:latin typeface="Times New Roman"/>
                          <a:ea typeface="Times New Roman"/>
                        </a:rPr>
                        <a:t>6</a:t>
                      </a:r>
                      <a:r>
                        <a:rPr lang="en-US" sz="1600" b="0" dirty="0">
                          <a:effectLst/>
                          <a:latin typeface="Times New Roman"/>
                          <a:ea typeface="Times New Roman"/>
                        </a:rPr>
                        <a:t>H</a:t>
                      </a:r>
                      <a:r>
                        <a:rPr lang="en-US" sz="1600" b="0" baseline="-25000" dirty="0">
                          <a:effectLst/>
                          <a:latin typeface="Times New Roman"/>
                          <a:ea typeface="Times New Roman"/>
                        </a:rPr>
                        <a:t>4</a:t>
                      </a:r>
                      <a:endParaRPr lang="en-US" sz="1600" b="0" dirty="0">
                        <a:effectLst/>
                        <a:latin typeface="Times New Roman"/>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effectLst/>
                          <a:latin typeface="Times New Roman"/>
                          <a:ea typeface="Times New Roman"/>
                        </a:rPr>
                        <a:t>‒101</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effectLst/>
                          <a:latin typeface="Times New Roman"/>
                          <a:ea typeface="Times New Roman"/>
                        </a:rPr>
                        <a:t>2.064</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effectLst/>
                          <a:latin typeface="Times New Roman"/>
                          <a:ea typeface="Times New Roman"/>
                        </a:rPr>
                        <a:t>2.311</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effectLst/>
                          <a:latin typeface="Times New Roman"/>
                          <a:ea typeface="Times New Roman"/>
                        </a:rPr>
                        <a:t>‒1.066</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effectLst/>
                          <a:latin typeface="Times New Roman"/>
                          <a:ea typeface="Times New Roman"/>
                        </a:rPr>
                        <a:t>‒0.0393</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effectLst/>
                          <a:latin typeface="Times New Roman"/>
                          <a:ea typeface="Times New Roman"/>
                        </a:rPr>
                        <a:t>‒1.13</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effectLst/>
                          <a:latin typeface="Times New Roman"/>
                          <a:ea typeface="Times New Roman"/>
                        </a:rPr>
                        <a:t>0.01</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52400">
                <a:tc>
                  <a:txBody>
                    <a:bodyPr/>
                    <a:lstStyle/>
                    <a:p>
                      <a:pPr marL="0" marR="0" algn="just">
                        <a:lnSpc>
                          <a:spcPct val="150000"/>
                        </a:lnSpc>
                        <a:spcBef>
                          <a:spcPts val="0"/>
                        </a:spcBef>
                        <a:spcAft>
                          <a:spcPts val="0"/>
                        </a:spcAft>
                      </a:pPr>
                      <a:r>
                        <a:rPr lang="en-US" sz="1600" b="0" dirty="0">
                          <a:effectLst/>
                          <a:latin typeface="Times New Roman"/>
                          <a:ea typeface="Times New Roman"/>
                        </a:rPr>
                        <a:t>o‒OCH</a:t>
                      </a:r>
                      <a:r>
                        <a:rPr lang="en-US" sz="1600" b="0" baseline="-25000" dirty="0">
                          <a:effectLst/>
                          <a:latin typeface="Times New Roman"/>
                          <a:ea typeface="Times New Roman"/>
                        </a:rPr>
                        <a:t>3</a:t>
                      </a:r>
                      <a:r>
                        <a:rPr lang="en-US" sz="1600" b="0" dirty="0">
                          <a:effectLst/>
                          <a:latin typeface="Times New Roman"/>
                          <a:ea typeface="Times New Roman"/>
                        </a:rPr>
                        <a:t>C</a:t>
                      </a:r>
                      <a:r>
                        <a:rPr lang="en-US" sz="1600" b="0" baseline="-25000" dirty="0">
                          <a:effectLst/>
                          <a:latin typeface="Times New Roman"/>
                          <a:ea typeface="Times New Roman"/>
                        </a:rPr>
                        <a:t>6</a:t>
                      </a:r>
                      <a:r>
                        <a:rPr lang="en-US" sz="1600" b="0" dirty="0">
                          <a:effectLst/>
                          <a:latin typeface="Times New Roman"/>
                          <a:ea typeface="Times New Roman"/>
                        </a:rPr>
                        <a:t>H</a:t>
                      </a:r>
                      <a:r>
                        <a:rPr lang="en-US" sz="1600" b="0" baseline="-25000" dirty="0">
                          <a:effectLst/>
                          <a:latin typeface="Times New Roman"/>
                          <a:ea typeface="Times New Roman"/>
                        </a:rPr>
                        <a:t>4</a:t>
                      </a:r>
                      <a:endParaRPr lang="en-US" sz="1600" b="0" dirty="0">
                        <a:effectLst/>
                        <a:latin typeface="Times New Roman"/>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effectLst/>
                          <a:latin typeface="Times New Roman"/>
                          <a:ea typeface="Times New Roman"/>
                        </a:rPr>
                        <a:t>83</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effectLst/>
                          <a:latin typeface="Times New Roman"/>
                          <a:ea typeface="Times New Roman"/>
                        </a:rPr>
                        <a:t>2.064</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effectLst/>
                          <a:latin typeface="Times New Roman"/>
                          <a:ea typeface="Times New Roman"/>
                        </a:rPr>
                        <a:t>2.291</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effectLst/>
                          <a:latin typeface="Times New Roman"/>
                          <a:ea typeface="Times New Roman"/>
                        </a:rPr>
                        <a:t>‒0.907</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effectLst/>
                          <a:latin typeface="Times New Roman"/>
                          <a:ea typeface="Times New Roman"/>
                        </a:rPr>
                        <a:t>‒0.0495</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effectLst/>
                          <a:latin typeface="Times New Roman"/>
                          <a:ea typeface="Times New Roman"/>
                        </a:rPr>
                        <a:t>‒0.97</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effectLst/>
                          <a:latin typeface="Times New Roman"/>
                          <a:ea typeface="Times New Roman"/>
                        </a:rPr>
                        <a:t>0</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52400">
                <a:tc>
                  <a:txBody>
                    <a:bodyPr/>
                    <a:lstStyle/>
                    <a:p>
                      <a:pPr marL="0" marR="0" algn="just">
                        <a:lnSpc>
                          <a:spcPct val="150000"/>
                        </a:lnSpc>
                        <a:spcBef>
                          <a:spcPts val="0"/>
                        </a:spcBef>
                        <a:spcAft>
                          <a:spcPts val="0"/>
                        </a:spcAft>
                      </a:pPr>
                      <a:r>
                        <a:rPr lang="en-US" sz="1600" b="0" dirty="0">
                          <a:effectLst/>
                          <a:latin typeface="Times New Roman"/>
                          <a:ea typeface="Times New Roman"/>
                        </a:rPr>
                        <a:t>p‒OCH</a:t>
                      </a:r>
                      <a:r>
                        <a:rPr lang="en-US" sz="1600" b="0" baseline="-25000" dirty="0">
                          <a:effectLst/>
                          <a:latin typeface="Times New Roman"/>
                          <a:ea typeface="Times New Roman"/>
                        </a:rPr>
                        <a:t>3</a:t>
                      </a:r>
                      <a:r>
                        <a:rPr lang="en-US" sz="1600" b="0" dirty="0">
                          <a:effectLst/>
                          <a:latin typeface="Times New Roman"/>
                          <a:ea typeface="Times New Roman"/>
                        </a:rPr>
                        <a:t>C</a:t>
                      </a:r>
                      <a:r>
                        <a:rPr lang="en-US" sz="1600" b="0" baseline="-25000" dirty="0">
                          <a:effectLst/>
                          <a:latin typeface="Times New Roman"/>
                          <a:ea typeface="Times New Roman"/>
                        </a:rPr>
                        <a:t>6</a:t>
                      </a:r>
                      <a:r>
                        <a:rPr lang="en-US" sz="1600" b="0" dirty="0">
                          <a:effectLst/>
                          <a:latin typeface="Times New Roman"/>
                          <a:ea typeface="Times New Roman"/>
                        </a:rPr>
                        <a:t>H</a:t>
                      </a:r>
                      <a:r>
                        <a:rPr lang="en-US" sz="1600" b="0" baseline="-25000" dirty="0">
                          <a:effectLst/>
                          <a:latin typeface="Times New Roman"/>
                          <a:ea typeface="Times New Roman"/>
                        </a:rPr>
                        <a:t>4</a:t>
                      </a:r>
                      <a:endParaRPr lang="en-US" sz="1600" b="0" dirty="0">
                        <a:effectLst/>
                        <a:latin typeface="Times New Roman"/>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effectLst/>
                          <a:latin typeface="Times New Roman"/>
                          <a:ea typeface="Times New Roman"/>
                        </a:rPr>
                        <a:t>‒101</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effectLst/>
                          <a:latin typeface="Times New Roman"/>
                          <a:ea typeface="Times New Roman"/>
                        </a:rPr>
                        <a:t>2.063</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effectLst/>
                          <a:latin typeface="Times New Roman"/>
                          <a:ea typeface="Times New Roman"/>
                        </a:rPr>
                        <a:t>2.318</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effectLst/>
                          <a:latin typeface="Times New Roman"/>
                          <a:ea typeface="Times New Roman"/>
                        </a:rPr>
                        <a:t>‒1.140</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effectLst/>
                          <a:latin typeface="Times New Roman"/>
                          <a:ea typeface="Times New Roman"/>
                        </a:rPr>
                        <a:t>‒0.0393</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effectLst/>
                          <a:latin typeface="Times New Roman"/>
                          <a:ea typeface="Times New Roman"/>
                        </a:rPr>
                        <a:t>‒1.20</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600" b="0" dirty="0">
                          <a:effectLst/>
                          <a:latin typeface="Times New Roman"/>
                          <a:ea typeface="Times New Roman"/>
                        </a:rPr>
                        <a:t>0.01</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13674756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7C3344-63FD-6408-86FD-68A9E72AFBDF}"/>
            </a:ext>
          </a:extLst>
        </p:cNvPr>
        <p:cNvGrpSpPr/>
        <p:nvPr/>
      </p:nvGrpSpPr>
      <p:grpSpPr>
        <a:xfrm>
          <a:off x="0" y="0"/>
          <a:ext cx="0" cy="0"/>
          <a:chOff x="0" y="0"/>
          <a:chExt cx="0" cy="0"/>
        </a:xfrm>
      </p:grpSpPr>
      <p:pic>
        <p:nvPicPr>
          <p:cNvPr id="8" name="Content Placeholder 7">
            <a:extLst>
              <a:ext uri="{FF2B5EF4-FFF2-40B4-BE49-F238E27FC236}">
                <a16:creationId xmlns:a16="http://schemas.microsoft.com/office/drawing/2014/main" id="{51ACFA7C-FCC3-04D2-1756-CA4F402FB72C}"/>
              </a:ext>
            </a:extLst>
          </p:cNvPr>
          <p:cNvPicPr>
            <a:picLocks noGrp="1" noChangeAspect="1"/>
          </p:cNvPicPr>
          <p:nvPr>
            <p:ph idx="1"/>
          </p:nvPr>
        </p:nvPicPr>
        <p:blipFill rotWithShape="1">
          <a:blip r:embed="rId2"/>
          <a:srcRect l="11061" t="16836" r="27286" b="20870"/>
          <a:stretch>
            <a:fillRect/>
          </a:stretch>
        </p:blipFill>
        <p:spPr>
          <a:xfrm>
            <a:off x="1981200" y="675620"/>
            <a:ext cx="7322645" cy="4753296"/>
          </a:xfrm>
        </p:spPr>
      </p:pic>
      <p:sp>
        <p:nvSpPr>
          <p:cNvPr id="9" name="TextBox 8">
            <a:extLst>
              <a:ext uri="{FF2B5EF4-FFF2-40B4-BE49-F238E27FC236}">
                <a16:creationId xmlns:a16="http://schemas.microsoft.com/office/drawing/2014/main" id="{6C5660B0-8AF0-E815-EA4A-8312D2808178}"/>
              </a:ext>
            </a:extLst>
          </p:cNvPr>
          <p:cNvSpPr txBox="1"/>
          <p:nvPr/>
        </p:nvSpPr>
        <p:spPr>
          <a:xfrm>
            <a:off x="0" y="152400"/>
            <a:ext cx="12192000" cy="523220"/>
          </a:xfrm>
          <a:prstGeom prst="rect">
            <a:avLst/>
          </a:prstGeom>
          <a:noFill/>
        </p:spPr>
        <p:txBody>
          <a:bodyPr wrap="square">
            <a:spAutoFit/>
          </a:bodyPr>
          <a:lstStyle/>
          <a:p>
            <a:r>
              <a:rPr lang="en-US" sz="2800" b="1" dirty="0">
                <a:solidFill>
                  <a:srgbClr val="0000FF"/>
                </a:solidFill>
                <a:latin typeface="Times New Roman" panose="02020603050405020304" pitchFamily="18" charset="0"/>
                <a:ea typeface="Calibri" panose="020F0502020204030204" pitchFamily="34" charset="0"/>
              </a:rPr>
              <a:t>THE SIGN OF </a:t>
            </a:r>
            <a:r>
              <a:rPr lang="en-US" sz="2800" b="1" dirty="0">
                <a:solidFill>
                  <a:srgbClr val="FF0000"/>
                </a:solidFill>
                <a:latin typeface="Times New Roman" panose="02020603050405020304" pitchFamily="18" charset="0"/>
                <a:ea typeface="Calibri" panose="020F0502020204030204" pitchFamily="34" charset="0"/>
              </a:rPr>
              <a:t>D  </a:t>
            </a:r>
            <a:r>
              <a:rPr lang="en-US" sz="2800" b="1" dirty="0">
                <a:solidFill>
                  <a:srgbClr val="0000FF"/>
                </a:solidFill>
                <a:latin typeface="Times New Roman" panose="02020603050405020304" pitchFamily="18" charset="0"/>
                <a:ea typeface="Calibri" panose="020F0502020204030204" pitchFamily="34" charset="0"/>
              </a:rPr>
              <a:t>(p</a:t>
            </a:r>
            <a:r>
              <a:rPr lang="en-US" sz="2800" b="1" dirty="0">
                <a:latin typeface="Times New Roman"/>
                <a:ea typeface="Times New Roman"/>
              </a:rPr>
              <a:t>‒</a:t>
            </a:r>
            <a:r>
              <a:rPr lang="en-US" sz="2800" b="1" dirty="0">
                <a:solidFill>
                  <a:srgbClr val="0000FF"/>
                </a:solidFill>
                <a:latin typeface="Times New Roman" panose="02020603050405020304" pitchFamily="18" charset="0"/>
                <a:ea typeface="Calibri" panose="020F0502020204030204" pitchFamily="34" charset="0"/>
              </a:rPr>
              <a:t>methoxy complex)</a:t>
            </a:r>
          </a:p>
        </p:txBody>
      </p:sp>
      <p:graphicFrame>
        <p:nvGraphicFramePr>
          <p:cNvPr id="10" name="Table 9">
            <a:extLst>
              <a:ext uri="{FF2B5EF4-FFF2-40B4-BE49-F238E27FC236}">
                <a16:creationId xmlns:a16="http://schemas.microsoft.com/office/drawing/2014/main" id="{29034799-F152-630A-C457-4E80E2E1EC96}"/>
              </a:ext>
            </a:extLst>
          </p:cNvPr>
          <p:cNvGraphicFramePr>
            <a:graphicFrameLocks noGrp="1"/>
          </p:cNvGraphicFramePr>
          <p:nvPr>
            <p:extLst>
              <p:ext uri="{D42A27DB-BD31-4B8C-83A1-F6EECF244321}">
                <p14:modId xmlns:p14="http://schemas.microsoft.com/office/powerpoint/2010/main" val="1238138550"/>
              </p:ext>
            </p:extLst>
          </p:nvPr>
        </p:nvGraphicFramePr>
        <p:xfrm>
          <a:off x="3429000" y="5638800"/>
          <a:ext cx="3810000" cy="878650"/>
        </p:xfrm>
        <a:graphic>
          <a:graphicData uri="http://schemas.openxmlformats.org/drawingml/2006/table">
            <a:tbl>
              <a:tblPr firstRow="1" firstCol="1" lastRow="1" lastCol="1" bandRow="1" bandCol="1"/>
              <a:tblGrid>
                <a:gridCol w="8382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990600">
                  <a:extLst>
                    <a:ext uri="{9D8B030D-6E8A-4147-A177-3AD203B41FA5}">
                      <a16:colId xmlns:a16="http://schemas.microsoft.com/office/drawing/2014/main" val="20004"/>
                    </a:ext>
                  </a:extLst>
                </a:gridCol>
                <a:gridCol w="1219200">
                  <a:extLst>
                    <a:ext uri="{9D8B030D-6E8A-4147-A177-3AD203B41FA5}">
                      <a16:colId xmlns:a16="http://schemas.microsoft.com/office/drawing/2014/main" val="20005"/>
                    </a:ext>
                  </a:extLst>
                </a:gridCol>
              </a:tblGrid>
              <a:tr h="400050">
                <a:tc>
                  <a:txBody>
                    <a:bodyPr/>
                    <a:lstStyle/>
                    <a:p>
                      <a:pPr marL="0" marR="0" algn="ctr">
                        <a:lnSpc>
                          <a:spcPct val="150000"/>
                        </a:lnSpc>
                        <a:spcBef>
                          <a:spcPts val="0"/>
                        </a:spcBef>
                        <a:spcAft>
                          <a:spcPts val="0"/>
                        </a:spcAft>
                      </a:pPr>
                      <a:r>
                        <a:rPr lang="en-US" sz="2000" b="0" i="1" dirty="0" err="1">
                          <a:effectLst/>
                          <a:latin typeface="Times New Roman"/>
                          <a:ea typeface="Times New Roman"/>
                        </a:rPr>
                        <a:t>g</a:t>
                      </a:r>
                      <a:r>
                        <a:rPr lang="en-US" sz="2000" b="0" baseline="-25000" dirty="0" err="1">
                          <a:effectLst/>
                          <a:latin typeface="Times New Roman"/>
                          <a:ea typeface="Times New Roman"/>
                        </a:rPr>
                        <a:t>x</a:t>
                      </a:r>
                      <a:r>
                        <a:rPr lang="en-US" sz="2000" b="0" dirty="0">
                          <a:effectLst/>
                          <a:latin typeface="Times New Roman"/>
                          <a:ea typeface="Times New Roman"/>
                        </a:rPr>
                        <a:t> = </a:t>
                      </a:r>
                      <a:r>
                        <a:rPr lang="en-US" sz="2000" b="0" dirty="0" err="1">
                          <a:effectLst/>
                          <a:latin typeface="Times New Roman"/>
                          <a:ea typeface="Times New Roman"/>
                        </a:rPr>
                        <a:t>g</a:t>
                      </a:r>
                      <a:r>
                        <a:rPr lang="en-US" sz="2000" b="0" baseline="-25000" dirty="0" err="1">
                          <a:effectLst/>
                          <a:latin typeface="Times New Roman"/>
                          <a:ea typeface="Times New Roman"/>
                        </a:rPr>
                        <a:t>y</a:t>
                      </a:r>
                      <a:endParaRPr lang="en-US" sz="2000" b="0" dirty="0">
                        <a:effectLst/>
                        <a:latin typeface="Times New Roman"/>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2000" b="0" i="1">
                          <a:effectLst/>
                          <a:latin typeface="Times New Roman"/>
                          <a:ea typeface="Times New Roman"/>
                        </a:rPr>
                        <a:t>g</a:t>
                      </a:r>
                      <a:r>
                        <a:rPr lang="en-US" sz="2000" b="0" baseline="-25000">
                          <a:effectLst/>
                          <a:latin typeface="Times New Roman"/>
                          <a:ea typeface="Times New Roman"/>
                        </a:rPr>
                        <a:t>z</a:t>
                      </a:r>
                      <a:endParaRPr lang="en-US" sz="2000" b="0">
                        <a:effectLst/>
                        <a:latin typeface="Times New Roman"/>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2000" b="0" i="1" dirty="0">
                          <a:effectLst/>
                          <a:latin typeface="Times New Roman"/>
                          <a:ea typeface="Times New Roman"/>
                        </a:rPr>
                        <a:t>D</a:t>
                      </a:r>
                      <a:r>
                        <a:rPr lang="en-US" sz="2000" b="0" dirty="0">
                          <a:effectLst/>
                          <a:latin typeface="Times New Roman"/>
                          <a:ea typeface="Times New Roman"/>
                        </a:rPr>
                        <a:t>, cm</a:t>
                      </a:r>
                      <a:r>
                        <a:rPr lang="en-US" sz="2000" b="0" baseline="30000" dirty="0">
                          <a:effectLst/>
                          <a:latin typeface="Times New Roman"/>
                          <a:ea typeface="Times New Roman"/>
                        </a:rPr>
                        <a:t>‒1</a:t>
                      </a:r>
                      <a:endParaRPr lang="en-US" sz="2000" b="0" dirty="0">
                        <a:effectLst/>
                        <a:latin typeface="Times New Roman"/>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2000" b="0" i="1" dirty="0">
                          <a:effectLst/>
                          <a:latin typeface="Times New Roman"/>
                          <a:ea typeface="Times New Roman"/>
                        </a:rPr>
                        <a:t>E</a:t>
                      </a:r>
                      <a:r>
                        <a:rPr lang="en-US" sz="2000" b="0" dirty="0">
                          <a:effectLst/>
                          <a:latin typeface="Times New Roman"/>
                          <a:ea typeface="Times New Roman"/>
                        </a:rPr>
                        <a:t>, cm</a:t>
                      </a:r>
                      <a:r>
                        <a:rPr lang="en-US" sz="2000" b="0" baseline="30000" dirty="0">
                          <a:effectLst/>
                          <a:latin typeface="Times New Roman"/>
                          <a:ea typeface="Times New Roman"/>
                        </a:rPr>
                        <a:t>‒1</a:t>
                      </a:r>
                      <a:endParaRPr lang="en-US" sz="2000" b="0" dirty="0">
                        <a:effectLst/>
                        <a:latin typeface="Times New Roman"/>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76250">
                <a:tc>
                  <a:txBody>
                    <a:bodyPr/>
                    <a:lstStyle/>
                    <a:p>
                      <a:pPr marL="0" marR="0" algn="ctr">
                        <a:lnSpc>
                          <a:spcPct val="150000"/>
                        </a:lnSpc>
                        <a:spcBef>
                          <a:spcPts val="0"/>
                        </a:spcBef>
                        <a:spcAft>
                          <a:spcPts val="0"/>
                        </a:spcAft>
                      </a:pPr>
                      <a:r>
                        <a:rPr lang="en-US" sz="2000" b="0" dirty="0">
                          <a:effectLst/>
                          <a:latin typeface="Times New Roman"/>
                          <a:ea typeface="Times New Roman"/>
                        </a:rPr>
                        <a:t>2.063</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2000" b="0" dirty="0">
                          <a:effectLst/>
                          <a:latin typeface="Times New Roman"/>
                          <a:ea typeface="Times New Roman"/>
                        </a:rPr>
                        <a:t>2.318</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2000" b="0" dirty="0">
                          <a:effectLst/>
                          <a:latin typeface="Times New Roman"/>
                          <a:ea typeface="Times New Roman"/>
                        </a:rPr>
                        <a:t>‒1.140</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2000" b="0" dirty="0">
                          <a:effectLst/>
                          <a:latin typeface="Times New Roman"/>
                          <a:ea typeface="Times New Roman"/>
                        </a:rPr>
                        <a:t>‒0.0393</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6743209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Grp="1" noChangeArrowheads="1"/>
          </p:cNvSpPr>
          <p:nvPr>
            <p:ph type="title"/>
          </p:nvPr>
        </p:nvSpPr>
        <p:spPr>
          <a:xfrm>
            <a:off x="1902809" y="25400"/>
            <a:ext cx="8229600" cy="889000"/>
          </a:xfrm>
        </p:spPr>
        <p:txBody>
          <a:bodyPr/>
          <a:lstStyle/>
          <a:p>
            <a:r>
              <a:rPr lang="pl-PL" sz="3200" b="1" dirty="0">
                <a:solidFill>
                  <a:srgbClr val="0033CC"/>
                </a:solidFill>
              </a:rPr>
              <a:t>Orbital Interactions</a:t>
            </a:r>
          </a:p>
        </p:txBody>
      </p:sp>
      <p:graphicFrame>
        <p:nvGraphicFramePr>
          <p:cNvPr id="148484" name="Object 4"/>
          <p:cNvGraphicFramePr>
            <a:graphicFrameLocks noGrp="1" noChangeAspect="1"/>
          </p:cNvGraphicFramePr>
          <p:nvPr>
            <p:ph type="body" idx="1"/>
          </p:nvPr>
        </p:nvGraphicFramePr>
        <p:xfrm>
          <a:off x="3617103" y="2501901"/>
          <a:ext cx="5147151" cy="1879601"/>
        </p:xfrm>
        <a:graphic>
          <a:graphicData uri="http://schemas.openxmlformats.org/presentationml/2006/ole">
            <mc:AlternateContent xmlns:mc="http://schemas.openxmlformats.org/markup-compatibility/2006">
              <mc:Choice xmlns:v="urn:schemas-microsoft-com:vml" Requires="v">
                <p:oleObj name="Equation" r:id="rId2" imgW="2921000" imgH="1066800" progId="Equation.3">
                  <p:embed/>
                </p:oleObj>
              </mc:Choice>
              <mc:Fallback>
                <p:oleObj name="Equation" r:id="rId2" imgW="2921000" imgH="1066800" progId="Equation.3">
                  <p:embed/>
                  <p:pic>
                    <p:nvPicPr>
                      <p:cNvPr id="148484" name="Object 4"/>
                      <p:cNvPicPr>
                        <a:picLocks noGrp="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17103" y="2501901"/>
                        <a:ext cx="5147151" cy="1879601"/>
                      </a:xfrm>
                      <a:prstGeom prst="rect">
                        <a:avLst/>
                      </a:prstGeom>
                      <a:solidFill>
                        <a:schemeClr val="bg1"/>
                      </a:solidFill>
                    </p:spPr>
                  </p:pic>
                </p:oleObj>
              </mc:Fallback>
            </mc:AlternateContent>
          </a:graphicData>
        </a:graphic>
      </p:graphicFrame>
      <p:sp>
        <p:nvSpPr>
          <p:cNvPr id="148486" name="Rectangle 6"/>
          <p:cNvSpPr>
            <a:spLocks noChangeArrowheads="1"/>
          </p:cNvSpPr>
          <p:nvPr/>
        </p:nvSpPr>
        <p:spPr bwMode="auto">
          <a:xfrm>
            <a:off x="1524000" y="4394202"/>
            <a:ext cx="9144000" cy="185419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lvl="0" algn="ctr" eaLnBrk="0" hangingPunct="0">
              <a:spcBef>
                <a:spcPct val="0"/>
              </a:spcBef>
            </a:pPr>
            <a:r>
              <a:rPr lang="en-US" sz="2200" kern="0" dirty="0">
                <a:solidFill>
                  <a:schemeClr val="tx1"/>
                </a:solidFill>
              </a:rPr>
              <a:t>Formulas taken from Maurice, R. </a:t>
            </a:r>
            <a:r>
              <a:rPr lang="en-US" sz="2200" i="1" kern="0" dirty="0">
                <a:solidFill>
                  <a:schemeClr val="tx1"/>
                </a:solidFill>
              </a:rPr>
              <a:t>et al.</a:t>
            </a:r>
            <a:r>
              <a:rPr lang="en-US" sz="2200" kern="0" dirty="0">
                <a:solidFill>
                  <a:schemeClr val="tx1"/>
                </a:solidFill>
              </a:rPr>
              <a:t>, </a:t>
            </a:r>
            <a:r>
              <a:rPr lang="sv-SE" sz="2200" i="1" kern="0" dirty="0">
                <a:solidFill>
                  <a:schemeClr val="tx1"/>
                </a:solidFill>
              </a:rPr>
              <a:t>Inorg. Chem</a:t>
            </a:r>
            <a:r>
              <a:rPr lang="sv-SE" sz="2200" kern="0" dirty="0">
                <a:solidFill>
                  <a:schemeClr val="tx1"/>
                </a:solidFill>
              </a:rPr>
              <a:t>. </a:t>
            </a:r>
            <a:r>
              <a:rPr lang="sv-SE" sz="2200" b="1" kern="0" dirty="0">
                <a:solidFill>
                  <a:schemeClr val="tx1"/>
                </a:solidFill>
              </a:rPr>
              <a:t>2011</a:t>
            </a:r>
            <a:r>
              <a:rPr lang="sv-SE" sz="2200" kern="0" dirty="0">
                <a:solidFill>
                  <a:schemeClr val="tx1"/>
                </a:solidFill>
              </a:rPr>
              <a:t>, </a:t>
            </a:r>
            <a:r>
              <a:rPr lang="sv-SE" sz="2200" i="1" kern="0" dirty="0">
                <a:solidFill>
                  <a:schemeClr val="tx1"/>
                </a:solidFill>
              </a:rPr>
              <a:t>50</a:t>
            </a:r>
            <a:r>
              <a:rPr lang="sv-SE" sz="2200" kern="0" dirty="0">
                <a:solidFill>
                  <a:schemeClr val="tx1"/>
                </a:solidFill>
              </a:rPr>
              <a:t>, 6229</a:t>
            </a:r>
          </a:p>
          <a:p>
            <a:pPr lvl="0" algn="ctr" eaLnBrk="0" hangingPunct="0">
              <a:spcBef>
                <a:spcPct val="0"/>
              </a:spcBef>
            </a:pPr>
            <a:r>
              <a:rPr lang="sv-SE" sz="2200" kern="0" dirty="0">
                <a:solidFill>
                  <a:schemeClr val="tx1"/>
                </a:solidFill>
                <a:latin typeface="Arial" pitchFamily="34" charset="0"/>
                <a:ea typeface="Times New Roman" pitchFamily="18" charset="0"/>
                <a:cs typeface="Arial" pitchFamily="34" charset="0"/>
              </a:rPr>
              <a:t>(derived for copper acetate)</a:t>
            </a:r>
            <a:endParaRPr lang="pl-PL" sz="2200" dirty="0">
              <a:solidFill>
                <a:schemeClr val="tx2"/>
              </a:solidFill>
              <a:latin typeface="Arial" pitchFamily="34" charset="0"/>
              <a:ea typeface="Times New Roman" pitchFamily="18" charset="0"/>
              <a:cs typeface="Arial" pitchFamily="34" charset="0"/>
            </a:endParaRPr>
          </a:p>
        </p:txBody>
      </p:sp>
      <p:grpSp>
        <p:nvGrpSpPr>
          <p:cNvPr id="6" name="Group 5"/>
          <p:cNvGrpSpPr>
            <a:grpSpLocks noChangeAspect="1"/>
          </p:cNvGrpSpPr>
          <p:nvPr/>
        </p:nvGrpSpPr>
        <p:grpSpPr>
          <a:xfrm>
            <a:off x="1758254" y="963676"/>
            <a:ext cx="8909747" cy="1517095"/>
            <a:chOff x="330200" y="950118"/>
            <a:chExt cx="7747607" cy="1319213"/>
          </a:xfrm>
        </p:grpSpPr>
        <p:pic>
          <p:nvPicPr>
            <p:cNvPr id="7" name="Picture 20" descr="xy"/>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0200" y="950118"/>
              <a:ext cx="1828800" cy="131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1" descr="xz"/>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09495" y="950118"/>
              <a:ext cx="1828800" cy="131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2" descr="yz"/>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88790" y="950118"/>
              <a:ext cx="1828800" cy="131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268086" y="956468"/>
              <a:ext cx="1809721" cy="1306513"/>
            </a:xfrm>
            <a:prstGeom prst="rect">
              <a:avLst/>
            </a:prstGeom>
          </p:spPr>
        </p:pic>
      </p:grpSp>
      <p:pic>
        <p:nvPicPr>
          <p:cNvPr id="12" name="Picture 2" descr="The National High Magnetic Field Laboratory"/>
          <p:cNvPicPr>
            <a:picLocks noChangeAspect="1" noChangeArrowheads="1"/>
          </p:cNvPicPr>
          <p:nvPr/>
        </p:nvPicPr>
        <p:blipFill>
          <a:blip r:embed="rId8" cstate="print"/>
          <a:srcRect r="11325"/>
          <a:stretch>
            <a:fillRect/>
          </a:stretch>
        </p:blipFill>
        <p:spPr bwMode="auto">
          <a:xfrm>
            <a:off x="8839200" y="6248401"/>
            <a:ext cx="1752600" cy="557213"/>
          </a:xfrm>
          <a:prstGeom prst="rect">
            <a:avLst/>
          </a:prstGeom>
          <a:solidFill>
            <a:schemeClr val="bg1"/>
          </a:solidFill>
        </p:spPr>
      </p:pic>
      <p:pic>
        <p:nvPicPr>
          <p:cNvPr id="13" name="Picture 12" descr="nsf_logo1"/>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752600" y="6172200"/>
            <a:ext cx="571500" cy="541338"/>
          </a:xfrm>
          <a:prstGeom prst="rect">
            <a:avLst/>
          </a:prstGeom>
          <a:solidFill>
            <a:srgbClr val="0033CC"/>
          </a:solidFill>
          <a:ln>
            <a:noFill/>
          </a:ln>
          <a:extLs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200" b="1" dirty="0">
                <a:solidFill>
                  <a:srgbClr val="0033CC"/>
                </a:solidFill>
              </a:rPr>
              <a:t>Features of the ZFS</a:t>
            </a:r>
          </a:p>
        </p:txBody>
      </p:sp>
      <p:sp>
        <p:nvSpPr>
          <p:cNvPr id="3" name="Content Placeholder 2"/>
          <p:cNvSpPr>
            <a:spLocks noGrp="1"/>
          </p:cNvSpPr>
          <p:nvPr>
            <p:ph idx="1"/>
          </p:nvPr>
        </p:nvSpPr>
        <p:spPr>
          <a:xfrm>
            <a:off x="533400" y="1371601"/>
            <a:ext cx="11049000" cy="4525963"/>
          </a:xfrm>
        </p:spPr>
        <p:txBody>
          <a:bodyPr/>
          <a:lstStyle/>
          <a:p>
            <a:r>
              <a:rPr lang="en-US" sz="2200" b="1" i="1" dirty="0">
                <a:solidFill>
                  <a:srgbClr val="FF0000"/>
                </a:solidFill>
              </a:rPr>
              <a:t>D</a:t>
            </a:r>
            <a:r>
              <a:rPr lang="en-US" sz="2200" b="1" baseline="-25000" dirty="0">
                <a:solidFill>
                  <a:srgbClr val="FF0000"/>
                </a:solidFill>
              </a:rPr>
              <a:t>ex</a:t>
            </a:r>
            <a:r>
              <a:rPr lang="en-US" sz="2200" dirty="0"/>
              <a:t> and total </a:t>
            </a:r>
            <a:r>
              <a:rPr lang="en-US" sz="2200" b="1" i="1" dirty="0">
                <a:solidFill>
                  <a:srgbClr val="FF0000"/>
                </a:solidFill>
              </a:rPr>
              <a:t>D</a:t>
            </a:r>
            <a:r>
              <a:rPr lang="en-US" sz="2200" dirty="0"/>
              <a:t> are negative. </a:t>
            </a:r>
            <a:br>
              <a:rPr lang="en-US" sz="2200" dirty="0"/>
            </a:br>
            <a:endParaRPr lang="en-US" sz="2200" dirty="0"/>
          </a:p>
          <a:p>
            <a:r>
              <a:rPr lang="en-US" sz="2200" b="1" i="1" dirty="0" err="1">
                <a:solidFill>
                  <a:srgbClr val="FF0000"/>
                </a:solidFill>
              </a:rPr>
              <a:t>D</a:t>
            </a:r>
            <a:r>
              <a:rPr lang="en-US" sz="2200" b="1" baseline="-25000" dirty="0" err="1">
                <a:solidFill>
                  <a:srgbClr val="FF0000"/>
                </a:solidFill>
              </a:rPr>
              <a:t>zz</a:t>
            </a:r>
            <a:r>
              <a:rPr lang="en-US" sz="2200" b="1" baseline="-25000" dirty="0">
                <a:solidFill>
                  <a:srgbClr val="FF0000"/>
                </a:solidFill>
              </a:rPr>
              <a:t>(ex)</a:t>
            </a:r>
            <a:r>
              <a:rPr lang="en-US" sz="2200" dirty="0"/>
              <a:t> is roughly perpendicular to </a:t>
            </a:r>
            <a:r>
              <a:rPr lang="en-US" sz="2200" b="1" i="1" dirty="0" err="1">
                <a:solidFill>
                  <a:srgbClr val="FF0000"/>
                </a:solidFill>
              </a:rPr>
              <a:t>D</a:t>
            </a:r>
            <a:r>
              <a:rPr lang="en-US" sz="2200" b="1" baseline="-25000" dirty="0" err="1">
                <a:solidFill>
                  <a:srgbClr val="FF0000"/>
                </a:solidFill>
              </a:rPr>
              <a:t>zz</a:t>
            </a:r>
            <a:r>
              <a:rPr lang="en-US" sz="2200" b="1" baseline="-25000" dirty="0">
                <a:solidFill>
                  <a:srgbClr val="FF0000"/>
                </a:solidFill>
              </a:rPr>
              <a:t>(dip)</a:t>
            </a:r>
            <a:r>
              <a:rPr lang="en-US" sz="2200" dirty="0"/>
              <a:t>. The </a:t>
            </a:r>
            <a:r>
              <a:rPr lang="en-US" sz="2200" b="1" i="1" dirty="0">
                <a:solidFill>
                  <a:srgbClr val="FF0000"/>
                </a:solidFill>
              </a:rPr>
              <a:t>E</a:t>
            </a:r>
            <a:r>
              <a:rPr lang="en-US" sz="2200" dirty="0"/>
              <a:t> parameter is mainly of dipolar origin. For the </a:t>
            </a:r>
            <a:r>
              <a:rPr lang="en-US" sz="2200" dirty="0">
                <a:solidFill>
                  <a:srgbClr val="FF0000"/>
                </a:solidFill>
              </a:rPr>
              <a:t>2.9 A</a:t>
            </a:r>
            <a:r>
              <a:rPr lang="en-US" sz="2200" dirty="0"/>
              <a:t> Cu‒Cu distance one can calculate </a:t>
            </a:r>
            <a:r>
              <a:rPr lang="en-US" sz="2200" b="1" i="1" dirty="0">
                <a:solidFill>
                  <a:srgbClr val="FF0000"/>
                </a:solidFill>
              </a:rPr>
              <a:t>E</a:t>
            </a:r>
            <a:r>
              <a:rPr lang="en-US" sz="2200" b="1" dirty="0">
                <a:solidFill>
                  <a:srgbClr val="FF0000"/>
                </a:solidFill>
              </a:rPr>
              <a:t> = 0.05</a:t>
            </a:r>
            <a:r>
              <a:rPr lang="en-US" sz="2200" b="1" dirty="0"/>
              <a:t> </a:t>
            </a:r>
            <a:r>
              <a:rPr lang="en-US" sz="2200" dirty="0"/>
              <a:t>cm</a:t>
            </a:r>
            <a:r>
              <a:rPr lang="en-US" sz="2200" baseline="30000" dirty="0"/>
              <a:t>‒1</a:t>
            </a:r>
            <a:r>
              <a:rPr lang="en-US" sz="2200" dirty="0"/>
              <a:t> without taking the electron delocalization into account, while the experimental magnitudes are </a:t>
            </a:r>
            <a:r>
              <a:rPr lang="en-US" sz="2200" b="1" dirty="0">
                <a:solidFill>
                  <a:srgbClr val="FF0000"/>
                </a:solidFill>
              </a:rPr>
              <a:t>0.04</a:t>
            </a:r>
            <a:r>
              <a:rPr lang="en-US" sz="2200" b="1" dirty="0"/>
              <a:t> to </a:t>
            </a:r>
            <a:r>
              <a:rPr lang="en-US" sz="2200" b="1" dirty="0">
                <a:solidFill>
                  <a:srgbClr val="FF0000"/>
                </a:solidFill>
              </a:rPr>
              <a:t>0.05 cm</a:t>
            </a:r>
            <a:r>
              <a:rPr lang="en-US" sz="2200" b="1" baseline="30000" dirty="0">
                <a:solidFill>
                  <a:srgbClr val="FF0000"/>
                </a:solidFill>
              </a:rPr>
              <a:t>‒1</a:t>
            </a:r>
            <a:r>
              <a:rPr lang="en-US" sz="2200" dirty="0"/>
              <a:t>. </a:t>
            </a:r>
            <a:br>
              <a:rPr lang="en-US" sz="2200" dirty="0"/>
            </a:br>
            <a:endParaRPr lang="en-US" sz="2200" dirty="0"/>
          </a:p>
          <a:p>
            <a:r>
              <a:rPr lang="en-US" sz="2200" dirty="0"/>
              <a:t>In the binuclear copper carboxylates </a:t>
            </a:r>
            <a:r>
              <a:rPr lang="en-US" sz="2200" b="1" i="1" dirty="0" err="1">
                <a:solidFill>
                  <a:srgbClr val="FF0000"/>
                </a:solidFill>
              </a:rPr>
              <a:t>D</a:t>
            </a:r>
            <a:r>
              <a:rPr lang="en-US" sz="2200" b="1" baseline="-25000" dirty="0" err="1">
                <a:solidFill>
                  <a:srgbClr val="FF0000"/>
                </a:solidFill>
              </a:rPr>
              <a:t>zz</a:t>
            </a:r>
            <a:r>
              <a:rPr lang="en-US" sz="2200" b="1" baseline="-25000" dirty="0">
                <a:solidFill>
                  <a:srgbClr val="FF0000"/>
                </a:solidFill>
              </a:rPr>
              <a:t>(ex)</a:t>
            </a:r>
            <a:r>
              <a:rPr lang="en-US" sz="2200" dirty="0"/>
              <a:t> is parallel to </a:t>
            </a:r>
            <a:r>
              <a:rPr lang="en-US" sz="2200" b="1" i="1" dirty="0" err="1">
                <a:solidFill>
                  <a:srgbClr val="FF0000"/>
                </a:solidFill>
              </a:rPr>
              <a:t>D</a:t>
            </a:r>
            <a:r>
              <a:rPr lang="en-US" sz="2200" b="1" baseline="-25000" dirty="0" err="1">
                <a:solidFill>
                  <a:srgbClr val="FF0000"/>
                </a:solidFill>
              </a:rPr>
              <a:t>zz</a:t>
            </a:r>
            <a:r>
              <a:rPr lang="en-US" sz="2200" b="1" baseline="-25000" dirty="0">
                <a:solidFill>
                  <a:srgbClr val="FF0000"/>
                </a:solidFill>
              </a:rPr>
              <a:t>(dip)</a:t>
            </a:r>
            <a:r>
              <a:rPr lang="en-US" sz="2200" dirty="0"/>
              <a:t> resulting in very small </a:t>
            </a:r>
            <a:r>
              <a:rPr lang="en-US" sz="2200" b="1" i="1" dirty="0">
                <a:solidFill>
                  <a:srgbClr val="FF0000"/>
                </a:solidFill>
              </a:rPr>
              <a:t>E</a:t>
            </a:r>
            <a:r>
              <a:rPr lang="en-US" sz="2200" dirty="0"/>
              <a:t>, typically 0 ≤ </a:t>
            </a:r>
            <a:r>
              <a:rPr lang="en-US" sz="2200" b="1" i="1" dirty="0">
                <a:solidFill>
                  <a:srgbClr val="FF0000"/>
                </a:solidFill>
              </a:rPr>
              <a:t>E</a:t>
            </a:r>
            <a:r>
              <a:rPr lang="en-US" sz="2200" dirty="0"/>
              <a:t> &lt; </a:t>
            </a:r>
            <a:r>
              <a:rPr lang="en-US" sz="2200" b="1" i="1" dirty="0">
                <a:solidFill>
                  <a:srgbClr val="FF0000"/>
                </a:solidFill>
              </a:rPr>
              <a:t>D</a:t>
            </a:r>
            <a:r>
              <a:rPr lang="en-US" sz="2200" dirty="0"/>
              <a:t> / 30</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DBAE02-D000-3D84-FF98-E0879CEA8B24}"/>
              </a:ext>
            </a:extLst>
          </p:cNvPr>
          <p:cNvSpPr txBox="1">
            <a:spLocks/>
          </p:cNvSpPr>
          <p:nvPr/>
        </p:nvSpPr>
        <p:spPr>
          <a:xfrm>
            <a:off x="1524000" y="65378"/>
            <a:ext cx="9132277" cy="925222"/>
          </a:xfrm>
          <a:prstGeom prst="rect">
            <a:avLst/>
          </a:prstGeom>
          <a:solidFill>
            <a:srgbClr val="0033CC"/>
          </a:solidFill>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defRPr/>
            </a:pPr>
            <a:r>
              <a:rPr lang="en-US" sz="3200" dirty="0">
                <a:solidFill>
                  <a:sysClr val="window" lastClr="FFFFFF"/>
                </a:solidFill>
                <a:latin typeface="Calibri"/>
              </a:rPr>
              <a:t>Binuclear Oxygen‒Bridged Fe(III) Complexes</a:t>
            </a:r>
          </a:p>
        </p:txBody>
      </p:sp>
      <p:grpSp>
        <p:nvGrpSpPr>
          <p:cNvPr id="3" name="Group 2">
            <a:extLst>
              <a:ext uri="{FF2B5EF4-FFF2-40B4-BE49-F238E27FC236}">
                <a16:creationId xmlns:a16="http://schemas.microsoft.com/office/drawing/2014/main" id="{FFF874D1-8235-B957-22FF-4FBC600CDEA0}"/>
              </a:ext>
            </a:extLst>
          </p:cNvPr>
          <p:cNvGrpSpPr/>
          <p:nvPr/>
        </p:nvGrpSpPr>
        <p:grpSpPr>
          <a:xfrm>
            <a:off x="1219200" y="3057322"/>
            <a:ext cx="2971800" cy="1799332"/>
            <a:chOff x="0" y="0"/>
            <a:chExt cx="2354246" cy="1655448"/>
          </a:xfrm>
        </p:grpSpPr>
        <p:sp>
          <p:nvSpPr>
            <p:cNvPr id="4" name="Oval 3">
              <a:extLst>
                <a:ext uri="{FF2B5EF4-FFF2-40B4-BE49-F238E27FC236}">
                  <a16:creationId xmlns:a16="http://schemas.microsoft.com/office/drawing/2014/main" id="{563FA67A-9A25-FCFA-995E-8C5B09409E45}"/>
                </a:ext>
              </a:extLst>
            </p:cNvPr>
            <p:cNvSpPr>
              <a:spLocks noChangeArrowheads="1"/>
            </p:cNvSpPr>
            <p:nvPr/>
          </p:nvSpPr>
          <p:spPr bwMode="auto">
            <a:xfrm>
              <a:off x="0" y="875024"/>
              <a:ext cx="64770" cy="64135"/>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grpSp>
          <p:nvGrpSpPr>
            <p:cNvPr id="5" name="Group 4">
              <a:extLst>
                <a:ext uri="{FF2B5EF4-FFF2-40B4-BE49-F238E27FC236}">
                  <a16:creationId xmlns:a16="http://schemas.microsoft.com/office/drawing/2014/main" id="{339B166D-38BB-0262-2D8F-D4C6ACBB0975}"/>
                </a:ext>
              </a:extLst>
            </p:cNvPr>
            <p:cNvGrpSpPr/>
            <p:nvPr/>
          </p:nvGrpSpPr>
          <p:grpSpPr>
            <a:xfrm>
              <a:off x="61252" y="0"/>
              <a:ext cx="2292994" cy="1655448"/>
              <a:chOff x="48416" y="0"/>
              <a:chExt cx="2694784" cy="1846580"/>
            </a:xfrm>
          </p:grpSpPr>
          <p:sp>
            <p:nvSpPr>
              <p:cNvPr id="6" name="Oval 5">
                <a:extLst>
                  <a:ext uri="{FF2B5EF4-FFF2-40B4-BE49-F238E27FC236}">
                    <a16:creationId xmlns:a16="http://schemas.microsoft.com/office/drawing/2014/main" id="{BC9F22D6-3344-9AD4-CC77-785B6EA6F75F}"/>
                  </a:ext>
                </a:extLst>
              </p:cNvPr>
              <p:cNvSpPr>
                <a:spLocks noChangeArrowheads="1"/>
              </p:cNvSpPr>
              <p:nvPr/>
            </p:nvSpPr>
            <p:spPr bwMode="auto">
              <a:xfrm>
                <a:off x="1681118" y="654013"/>
                <a:ext cx="111818" cy="110521"/>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7" name="Freeform 1070">
                <a:extLst>
                  <a:ext uri="{FF2B5EF4-FFF2-40B4-BE49-F238E27FC236}">
                    <a16:creationId xmlns:a16="http://schemas.microsoft.com/office/drawing/2014/main" id="{78455FFB-496F-FBE1-4B04-98031304F396}"/>
                  </a:ext>
                </a:extLst>
              </p:cNvPr>
              <p:cNvSpPr>
                <a:spLocks/>
              </p:cNvSpPr>
              <p:nvPr/>
            </p:nvSpPr>
            <p:spPr bwMode="auto">
              <a:xfrm>
                <a:off x="1615410" y="582991"/>
                <a:ext cx="112203" cy="114699"/>
              </a:xfrm>
              <a:custGeom>
                <a:avLst/>
                <a:gdLst>
                  <a:gd name="T0" fmla="*/ 215 w 292"/>
                  <a:gd name="T1" fmla="*/ 297 h 302"/>
                  <a:gd name="T2" fmla="*/ 215 w 292"/>
                  <a:gd name="T3" fmla="*/ 297 h 302"/>
                  <a:gd name="T4" fmla="*/ 220 w 292"/>
                  <a:gd name="T5" fmla="*/ 297 h 302"/>
                  <a:gd name="T6" fmla="*/ 226 w 292"/>
                  <a:gd name="T7" fmla="*/ 302 h 302"/>
                  <a:gd name="T8" fmla="*/ 231 w 292"/>
                  <a:gd name="T9" fmla="*/ 302 h 302"/>
                  <a:gd name="T10" fmla="*/ 231 w 292"/>
                  <a:gd name="T11" fmla="*/ 302 h 302"/>
                  <a:gd name="T12" fmla="*/ 237 w 292"/>
                  <a:gd name="T13" fmla="*/ 302 h 302"/>
                  <a:gd name="T14" fmla="*/ 242 w 292"/>
                  <a:gd name="T15" fmla="*/ 297 h 302"/>
                  <a:gd name="T16" fmla="*/ 248 w 292"/>
                  <a:gd name="T17" fmla="*/ 297 h 302"/>
                  <a:gd name="T18" fmla="*/ 253 w 292"/>
                  <a:gd name="T19" fmla="*/ 291 h 302"/>
                  <a:gd name="T20" fmla="*/ 259 w 292"/>
                  <a:gd name="T21" fmla="*/ 291 h 302"/>
                  <a:gd name="T22" fmla="*/ 264 w 292"/>
                  <a:gd name="T23" fmla="*/ 286 h 302"/>
                  <a:gd name="T24" fmla="*/ 270 w 292"/>
                  <a:gd name="T25" fmla="*/ 280 h 302"/>
                  <a:gd name="T26" fmla="*/ 275 w 292"/>
                  <a:gd name="T27" fmla="*/ 275 h 302"/>
                  <a:gd name="T28" fmla="*/ 281 w 292"/>
                  <a:gd name="T29" fmla="*/ 269 h 302"/>
                  <a:gd name="T30" fmla="*/ 281 w 292"/>
                  <a:gd name="T31" fmla="*/ 269 h 302"/>
                  <a:gd name="T32" fmla="*/ 286 w 292"/>
                  <a:gd name="T33" fmla="*/ 264 h 302"/>
                  <a:gd name="T34" fmla="*/ 286 w 292"/>
                  <a:gd name="T35" fmla="*/ 258 h 302"/>
                  <a:gd name="T36" fmla="*/ 292 w 292"/>
                  <a:gd name="T37" fmla="*/ 253 h 302"/>
                  <a:gd name="T38" fmla="*/ 292 w 292"/>
                  <a:gd name="T39" fmla="*/ 247 h 302"/>
                  <a:gd name="T40" fmla="*/ 292 w 292"/>
                  <a:gd name="T41" fmla="*/ 242 h 302"/>
                  <a:gd name="T42" fmla="*/ 292 w 292"/>
                  <a:gd name="T43" fmla="*/ 236 h 302"/>
                  <a:gd name="T44" fmla="*/ 286 w 292"/>
                  <a:gd name="T45" fmla="*/ 231 h 302"/>
                  <a:gd name="T46" fmla="*/ 286 w 292"/>
                  <a:gd name="T47" fmla="*/ 231 h 302"/>
                  <a:gd name="T48" fmla="*/ 286 w 292"/>
                  <a:gd name="T49" fmla="*/ 225 h 302"/>
                  <a:gd name="T50" fmla="*/ 72 w 292"/>
                  <a:gd name="T51" fmla="*/ 0 h 302"/>
                  <a:gd name="T52" fmla="*/ 77 w 292"/>
                  <a:gd name="T53" fmla="*/ 5 h 302"/>
                  <a:gd name="T54" fmla="*/ 77 w 292"/>
                  <a:gd name="T55" fmla="*/ 5 h 302"/>
                  <a:gd name="T56" fmla="*/ 77 w 292"/>
                  <a:gd name="T57" fmla="*/ 11 h 302"/>
                  <a:gd name="T58" fmla="*/ 77 w 292"/>
                  <a:gd name="T59" fmla="*/ 16 h 302"/>
                  <a:gd name="T60" fmla="*/ 77 w 292"/>
                  <a:gd name="T61" fmla="*/ 22 h 302"/>
                  <a:gd name="T62" fmla="*/ 77 w 292"/>
                  <a:gd name="T63" fmla="*/ 27 h 302"/>
                  <a:gd name="T64" fmla="*/ 77 w 292"/>
                  <a:gd name="T65" fmla="*/ 33 h 302"/>
                  <a:gd name="T66" fmla="*/ 72 w 292"/>
                  <a:gd name="T67" fmla="*/ 38 h 302"/>
                  <a:gd name="T68" fmla="*/ 66 w 292"/>
                  <a:gd name="T69" fmla="*/ 44 h 302"/>
                  <a:gd name="T70" fmla="*/ 66 w 292"/>
                  <a:gd name="T71" fmla="*/ 49 h 302"/>
                  <a:gd name="T72" fmla="*/ 61 w 292"/>
                  <a:gd name="T73" fmla="*/ 55 h 302"/>
                  <a:gd name="T74" fmla="*/ 55 w 292"/>
                  <a:gd name="T75" fmla="*/ 55 h 302"/>
                  <a:gd name="T76" fmla="*/ 50 w 292"/>
                  <a:gd name="T77" fmla="*/ 60 h 302"/>
                  <a:gd name="T78" fmla="*/ 44 w 292"/>
                  <a:gd name="T79" fmla="*/ 66 h 302"/>
                  <a:gd name="T80" fmla="*/ 39 w 292"/>
                  <a:gd name="T81" fmla="*/ 66 h 302"/>
                  <a:gd name="T82" fmla="*/ 33 w 292"/>
                  <a:gd name="T83" fmla="*/ 71 h 302"/>
                  <a:gd name="T84" fmla="*/ 28 w 292"/>
                  <a:gd name="T85" fmla="*/ 71 h 302"/>
                  <a:gd name="T86" fmla="*/ 22 w 292"/>
                  <a:gd name="T87" fmla="*/ 77 h 302"/>
                  <a:gd name="T88" fmla="*/ 17 w 292"/>
                  <a:gd name="T89" fmla="*/ 77 h 302"/>
                  <a:gd name="T90" fmla="*/ 11 w 292"/>
                  <a:gd name="T91" fmla="*/ 77 h 302"/>
                  <a:gd name="T92" fmla="*/ 11 w 292"/>
                  <a:gd name="T93" fmla="*/ 71 h 302"/>
                  <a:gd name="T94" fmla="*/ 6 w 292"/>
                  <a:gd name="T95" fmla="*/ 71 h 302"/>
                  <a:gd name="T96" fmla="*/ 0 w 292"/>
                  <a:gd name="T97" fmla="*/ 71 h 302"/>
                  <a:gd name="T98" fmla="*/ 0 w 292"/>
                  <a:gd name="T99" fmla="*/ 6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2" h="302">
                    <a:moveTo>
                      <a:pt x="209" y="291"/>
                    </a:moveTo>
                    <a:lnTo>
                      <a:pt x="215" y="297"/>
                    </a:lnTo>
                    <a:lnTo>
                      <a:pt x="215" y="297"/>
                    </a:lnTo>
                    <a:lnTo>
                      <a:pt x="215" y="297"/>
                    </a:lnTo>
                    <a:lnTo>
                      <a:pt x="220" y="297"/>
                    </a:lnTo>
                    <a:lnTo>
                      <a:pt x="220" y="297"/>
                    </a:lnTo>
                    <a:lnTo>
                      <a:pt x="220" y="302"/>
                    </a:lnTo>
                    <a:lnTo>
                      <a:pt x="226" y="302"/>
                    </a:lnTo>
                    <a:lnTo>
                      <a:pt x="226" y="302"/>
                    </a:lnTo>
                    <a:lnTo>
                      <a:pt x="231" y="302"/>
                    </a:lnTo>
                    <a:lnTo>
                      <a:pt x="231" y="302"/>
                    </a:lnTo>
                    <a:lnTo>
                      <a:pt x="231" y="302"/>
                    </a:lnTo>
                    <a:lnTo>
                      <a:pt x="237" y="302"/>
                    </a:lnTo>
                    <a:lnTo>
                      <a:pt x="237" y="302"/>
                    </a:lnTo>
                    <a:lnTo>
                      <a:pt x="242" y="297"/>
                    </a:lnTo>
                    <a:lnTo>
                      <a:pt x="242" y="297"/>
                    </a:lnTo>
                    <a:lnTo>
                      <a:pt x="248" y="297"/>
                    </a:lnTo>
                    <a:lnTo>
                      <a:pt x="248" y="297"/>
                    </a:lnTo>
                    <a:lnTo>
                      <a:pt x="253" y="297"/>
                    </a:lnTo>
                    <a:lnTo>
                      <a:pt x="253" y="291"/>
                    </a:lnTo>
                    <a:lnTo>
                      <a:pt x="259" y="291"/>
                    </a:lnTo>
                    <a:lnTo>
                      <a:pt x="259" y="291"/>
                    </a:lnTo>
                    <a:lnTo>
                      <a:pt x="264" y="286"/>
                    </a:lnTo>
                    <a:lnTo>
                      <a:pt x="264" y="286"/>
                    </a:lnTo>
                    <a:lnTo>
                      <a:pt x="270" y="286"/>
                    </a:lnTo>
                    <a:lnTo>
                      <a:pt x="270" y="280"/>
                    </a:lnTo>
                    <a:lnTo>
                      <a:pt x="275" y="280"/>
                    </a:lnTo>
                    <a:lnTo>
                      <a:pt x="275" y="275"/>
                    </a:lnTo>
                    <a:lnTo>
                      <a:pt x="275" y="275"/>
                    </a:lnTo>
                    <a:lnTo>
                      <a:pt x="281" y="269"/>
                    </a:lnTo>
                    <a:lnTo>
                      <a:pt x="281" y="269"/>
                    </a:lnTo>
                    <a:lnTo>
                      <a:pt x="281" y="269"/>
                    </a:lnTo>
                    <a:lnTo>
                      <a:pt x="286" y="264"/>
                    </a:lnTo>
                    <a:lnTo>
                      <a:pt x="286" y="264"/>
                    </a:lnTo>
                    <a:lnTo>
                      <a:pt x="286" y="258"/>
                    </a:lnTo>
                    <a:lnTo>
                      <a:pt x="286" y="258"/>
                    </a:lnTo>
                    <a:lnTo>
                      <a:pt x="286" y="253"/>
                    </a:lnTo>
                    <a:lnTo>
                      <a:pt x="292" y="253"/>
                    </a:lnTo>
                    <a:lnTo>
                      <a:pt x="292" y="247"/>
                    </a:lnTo>
                    <a:lnTo>
                      <a:pt x="292" y="247"/>
                    </a:lnTo>
                    <a:lnTo>
                      <a:pt x="292" y="242"/>
                    </a:lnTo>
                    <a:lnTo>
                      <a:pt x="292" y="242"/>
                    </a:lnTo>
                    <a:lnTo>
                      <a:pt x="292" y="236"/>
                    </a:lnTo>
                    <a:lnTo>
                      <a:pt x="292" y="236"/>
                    </a:lnTo>
                    <a:lnTo>
                      <a:pt x="292" y="236"/>
                    </a:lnTo>
                    <a:lnTo>
                      <a:pt x="286" y="231"/>
                    </a:lnTo>
                    <a:lnTo>
                      <a:pt x="286" y="231"/>
                    </a:lnTo>
                    <a:lnTo>
                      <a:pt x="286" y="231"/>
                    </a:lnTo>
                    <a:lnTo>
                      <a:pt x="286" y="225"/>
                    </a:lnTo>
                    <a:lnTo>
                      <a:pt x="286" y="225"/>
                    </a:lnTo>
                    <a:lnTo>
                      <a:pt x="72" y="0"/>
                    </a:lnTo>
                    <a:lnTo>
                      <a:pt x="72" y="0"/>
                    </a:lnTo>
                    <a:lnTo>
                      <a:pt x="77" y="0"/>
                    </a:lnTo>
                    <a:lnTo>
                      <a:pt x="77" y="5"/>
                    </a:lnTo>
                    <a:lnTo>
                      <a:pt x="77" y="5"/>
                    </a:lnTo>
                    <a:lnTo>
                      <a:pt x="77" y="5"/>
                    </a:lnTo>
                    <a:lnTo>
                      <a:pt x="77" y="11"/>
                    </a:lnTo>
                    <a:lnTo>
                      <a:pt x="77" y="11"/>
                    </a:lnTo>
                    <a:lnTo>
                      <a:pt x="77" y="16"/>
                    </a:lnTo>
                    <a:lnTo>
                      <a:pt x="77" y="16"/>
                    </a:lnTo>
                    <a:lnTo>
                      <a:pt x="77" y="16"/>
                    </a:lnTo>
                    <a:lnTo>
                      <a:pt x="77" y="22"/>
                    </a:lnTo>
                    <a:lnTo>
                      <a:pt x="77" y="22"/>
                    </a:lnTo>
                    <a:lnTo>
                      <a:pt x="77" y="27"/>
                    </a:lnTo>
                    <a:lnTo>
                      <a:pt x="77" y="27"/>
                    </a:lnTo>
                    <a:lnTo>
                      <a:pt x="77" y="33"/>
                    </a:lnTo>
                    <a:lnTo>
                      <a:pt x="72" y="33"/>
                    </a:lnTo>
                    <a:lnTo>
                      <a:pt x="72" y="38"/>
                    </a:lnTo>
                    <a:lnTo>
                      <a:pt x="72" y="38"/>
                    </a:lnTo>
                    <a:lnTo>
                      <a:pt x="66" y="44"/>
                    </a:lnTo>
                    <a:lnTo>
                      <a:pt x="66" y="44"/>
                    </a:lnTo>
                    <a:lnTo>
                      <a:pt x="66" y="49"/>
                    </a:lnTo>
                    <a:lnTo>
                      <a:pt x="61" y="49"/>
                    </a:lnTo>
                    <a:lnTo>
                      <a:pt x="61" y="55"/>
                    </a:lnTo>
                    <a:lnTo>
                      <a:pt x="61" y="55"/>
                    </a:lnTo>
                    <a:lnTo>
                      <a:pt x="55" y="55"/>
                    </a:lnTo>
                    <a:lnTo>
                      <a:pt x="55" y="60"/>
                    </a:lnTo>
                    <a:lnTo>
                      <a:pt x="50" y="60"/>
                    </a:lnTo>
                    <a:lnTo>
                      <a:pt x="50" y="66"/>
                    </a:lnTo>
                    <a:lnTo>
                      <a:pt x="44" y="66"/>
                    </a:lnTo>
                    <a:lnTo>
                      <a:pt x="44" y="66"/>
                    </a:lnTo>
                    <a:lnTo>
                      <a:pt x="39" y="66"/>
                    </a:lnTo>
                    <a:lnTo>
                      <a:pt x="39" y="71"/>
                    </a:lnTo>
                    <a:lnTo>
                      <a:pt x="33" y="71"/>
                    </a:lnTo>
                    <a:lnTo>
                      <a:pt x="33" y="71"/>
                    </a:lnTo>
                    <a:lnTo>
                      <a:pt x="28" y="71"/>
                    </a:lnTo>
                    <a:lnTo>
                      <a:pt x="28" y="71"/>
                    </a:lnTo>
                    <a:lnTo>
                      <a:pt x="22" y="77"/>
                    </a:lnTo>
                    <a:lnTo>
                      <a:pt x="22" y="77"/>
                    </a:lnTo>
                    <a:lnTo>
                      <a:pt x="17" y="77"/>
                    </a:lnTo>
                    <a:lnTo>
                      <a:pt x="17" y="77"/>
                    </a:lnTo>
                    <a:lnTo>
                      <a:pt x="11" y="77"/>
                    </a:lnTo>
                    <a:lnTo>
                      <a:pt x="11" y="77"/>
                    </a:lnTo>
                    <a:lnTo>
                      <a:pt x="11" y="71"/>
                    </a:lnTo>
                    <a:lnTo>
                      <a:pt x="6" y="71"/>
                    </a:lnTo>
                    <a:lnTo>
                      <a:pt x="6" y="71"/>
                    </a:lnTo>
                    <a:lnTo>
                      <a:pt x="6" y="71"/>
                    </a:lnTo>
                    <a:lnTo>
                      <a:pt x="0" y="71"/>
                    </a:lnTo>
                    <a:lnTo>
                      <a:pt x="0" y="71"/>
                    </a:lnTo>
                    <a:lnTo>
                      <a:pt x="0" y="66"/>
                    </a:lnTo>
                    <a:lnTo>
                      <a:pt x="209" y="29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 name="Oval 7">
                <a:extLst>
                  <a:ext uri="{FF2B5EF4-FFF2-40B4-BE49-F238E27FC236}">
                    <a16:creationId xmlns:a16="http://schemas.microsoft.com/office/drawing/2014/main" id="{2D18CAA1-CC55-BAA2-6589-13E174E88765}"/>
                  </a:ext>
                </a:extLst>
              </p:cNvPr>
              <p:cNvSpPr>
                <a:spLocks noChangeArrowheads="1"/>
              </p:cNvSpPr>
              <p:nvPr/>
            </p:nvSpPr>
            <p:spPr bwMode="auto">
              <a:xfrm>
                <a:off x="1366413" y="307257"/>
                <a:ext cx="116045" cy="114699"/>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 name="Freeform 1072">
                <a:extLst>
                  <a:ext uri="{FF2B5EF4-FFF2-40B4-BE49-F238E27FC236}">
                    <a16:creationId xmlns:a16="http://schemas.microsoft.com/office/drawing/2014/main" id="{8E2E6DC5-1F3D-6F17-CCC9-FD889C26350B}"/>
                  </a:ext>
                </a:extLst>
              </p:cNvPr>
              <p:cNvSpPr>
                <a:spLocks/>
              </p:cNvSpPr>
              <p:nvPr/>
            </p:nvSpPr>
            <p:spPr bwMode="auto">
              <a:xfrm>
                <a:off x="1444416" y="390813"/>
                <a:ext cx="124499" cy="135588"/>
              </a:xfrm>
              <a:custGeom>
                <a:avLst/>
                <a:gdLst>
                  <a:gd name="T0" fmla="*/ 77 w 324"/>
                  <a:gd name="T1" fmla="*/ 5 h 357"/>
                  <a:gd name="T2" fmla="*/ 77 w 324"/>
                  <a:gd name="T3" fmla="*/ 0 h 357"/>
                  <a:gd name="T4" fmla="*/ 72 w 324"/>
                  <a:gd name="T5" fmla="*/ 0 h 357"/>
                  <a:gd name="T6" fmla="*/ 72 w 324"/>
                  <a:gd name="T7" fmla="*/ 0 h 357"/>
                  <a:gd name="T8" fmla="*/ 66 w 324"/>
                  <a:gd name="T9" fmla="*/ 5 h 357"/>
                  <a:gd name="T10" fmla="*/ 61 w 324"/>
                  <a:gd name="T11" fmla="*/ 5 h 357"/>
                  <a:gd name="T12" fmla="*/ 61 w 324"/>
                  <a:gd name="T13" fmla="*/ 5 h 357"/>
                  <a:gd name="T14" fmla="*/ 55 w 324"/>
                  <a:gd name="T15" fmla="*/ 11 h 357"/>
                  <a:gd name="T16" fmla="*/ 50 w 324"/>
                  <a:gd name="T17" fmla="*/ 11 h 357"/>
                  <a:gd name="T18" fmla="*/ 44 w 324"/>
                  <a:gd name="T19" fmla="*/ 16 h 357"/>
                  <a:gd name="T20" fmla="*/ 39 w 324"/>
                  <a:gd name="T21" fmla="*/ 16 h 357"/>
                  <a:gd name="T22" fmla="*/ 33 w 324"/>
                  <a:gd name="T23" fmla="*/ 22 h 357"/>
                  <a:gd name="T24" fmla="*/ 28 w 324"/>
                  <a:gd name="T25" fmla="*/ 27 h 357"/>
                  <a:gd name="T26" fmla="*/ 22 w 324"/>
                  <a:gd name="T27" fmla="*/ 33 h 357"/>
                  <a:gd name="T28" fmla="*/ 17 w 324"/>
                  <a:gd name="T29" fmla="*/ 33 h 357"/>
                  <a:gd name="T30" fmla="*/ 17 w 324"/>
                  <a:gd name="T31" fmla="*/ 38 h 357"/>
                  <a:gd name="T32" fmla="*/ 11 w 324"/>
                  <a:gd name="T33" fmla="*/ 44 h 357"/>
                  <a:gd name="T34" fmla="*/ 6 w 324"/>
                  <a:gd name="T35" fmla="*/ 49 h 357"/>
                  <a:gd name="T36" fmla="*/ 6 w 324"/>
                  <a:gd name="T37" fmla="*/ 55 h 357"/>
                  <a:gd name="T38" fmla="*/ 6 w 324"/>
                  <a:gd name="T39" fmla="*/ 55 h 357"/>
                  <a:gd name="T40" fmla="*/ 0 w 324"/>
                  <a:gd name="T41" fmla="*/ 60 h 357"/>
                  <a:gd name="T42" fmla="*/ 0 w 324"/>
                  <a:gd name="T43" fmla="*/ 66 h 357"/>
                  <a:gd name="T44" fmla="*/ 0 w 324"/>
                  <a:gd name="T45" fmla="*/ 66 h 357"/>
                  <a:gd name="T46" fmla="*/ 0 w 324"/>
                  <a:gd name="T47" fmla="*/ 71 h 357"/>
                  <a:gd name="T48" fmla="*/ 0 w 324"/>
                  <a:gd name="T49" fmla="*/ 71 h 357"/>
                  <a:gd name="T50" fmla="*/ 248 w 324"/>
                  <a:gd name="T51" fmla="*/ 357 h 357"/>
                  <a:gd name="T52" fmla="*/ 248 w 324"/>
                  <a:gd name="T53" fmla="*/ 352 h 357"/>
                  <a:gd name="T54" fmla="*/ 248 w 324"/>
                  <a:gd name="T55" fmla="*/ 352 h 357"/>
                  <a:gd name="T56" fmla="*/ 248 w 324"/>
                  <a:gd name="T57" fmla="*/ 346 h 357"/>
                  <a:gd name="T58" fmla="*/ 248 w 324"/>
                  <a:gd name="T59" fmla="*/ 346 h 357"/>
                  <a:gd name="T60" fmla="*/ 253 w 324"/>
                  <a:gd name="T61" fmla="*/ 341 h 357"/>
                  <a:gd name="T62" fmla="*/ 253 w 324"/>
                  <a:gd name="T63" fmla="*/ 335 h 357"/>
                  <a:gd name="T64" fmla="*/ 259 w 324"/>
                  <a:gd name="T65" fmla="*/ 330 h 357"/>
                  <a:gd name="T66" fmla="*/ 259 w 324"/>
                  <a:gd name="T67" fmla="*/ 330 h 357"/>
                  <a:gd name="T68" fmla="*/ 264 w 324"/>
                  <a:gd name="T69" fmla="*/ 324 h 357"/>
                  <a:gd name="T70" fmla="*/ 270 w 324"/>
                  <a:gd name="T71" fmla="*/ 319 h 357"/>
                  <a:gd name="T72" fmla="*/ 275 w 324"/>
                  <a:gd name="T73" fmla="*/ 313 h 357"/>
                  <a:gd name="T74" fmla="*/ 281 w 324"/>
                  <a:gd name="T75" fmla="*/ 308 h 357"/>
                  <a:gd name="T76" fmla="*/ 286 w 324"/>
                  <a:gd name="T77" fmla="*/ 308 h 357"/>
                  <a:gd name="T78" fmla="*/ 286 w 324"/>
                  <a:gd name="T79" fmla="*/ 302 h 357"/>
                  <a:gd name="T80" fmla="*/ 291 w 324"/>
                  <a:gd name="T81" fmla="*/ 297 h 357"/>
                  <a:gd name="T82" fmla="*/ 297 w 324"/>
                  <a:gd name="T83" fmla="*/ 297 h 357"/>
                  <a:gd name="T84" fmla="*/ 302 w 324"/>
                  <a:gd name="T85" fmla="*/ 291 h 357"/>
                  <a:gd name="T86" fmla="*/ 308 w 324"/>
                  <a:gd name="T87" fmla="*/ 291 h 357"/>
                  <a:gd name="T88" fmla="*/ 313 w 324"/>
                  <a:gd name="T89" fmla="*/ 291 h 357"/>
                  <a:gd name="T90" fmla="*/ 313 w 324"/>
                  <a:gd name="T91" fmla="*/ 286 h 357"/>
                  <a:gd name="T92" fmla="*/ 319 w 324"/>
                  <a:gd name="T93" fmla="*/ 286 h 357"/>
                  <a:gd name="T94" fmla="*/ 319 w 324"/>
                  <a:gd name="T95" fmla="*/ 286 h 357"/>
                  <a:gd name="T96" fmla="*/ 324 w 324"/>
                  <a:gd name="T97" fmla="*/ 286 h 357"/>
                  <a:gd name="T98" fmla="*/ 324 w 324"/>
                  <a:gd name="T99" fmla="*/ 291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4" h="357">
                    <a:moveTo>
                      <a:pt x="77" y="5"/>
                    </a:moveTo>
                    <a:lnTo>
                      <a:pt x="77" y="5"/>
                    </a:lnTo>
                    <a:lnTo>
                      <a:pt x="77" y="5"/>
                    </a:lnTo>
                    <a:lnTo>
                      <a:pt x="77" y="0"/>
                    </a:lnTo>
                    <a:lnTo>
                      <a:pt x="77" y="0"/>
                    </a:lnTo>
                    <a:lnTo>
                      <a:pt x="72" y="0"/>
                    </a:lnTo>
                    <a:lnTo>
                      <a:pt x="72" y="0"/>
                    </a:lnTo>
                    <a:lnTo>
                      <a:pt x="72" y="0"/>
                    </a:lnTo>
                    <a:lnTo>
                      <a:pt x="66" y="0"/>
                    </a:lnTo>
                    <a:lnTo>
                      <a:pt x="66" y="5"/>
                    </a:lnTo>
                    <a:lnTo>
                      <a:pt x="66" y="5"/>
                    </a:lnTo>
                    <a:lnTo>
                      <a:pt x="61" y="5"/>
                    </a:lnTo>
                    <a:lnTo>
                      <a:pt x="61" y="5"/>
                    </a:lnTo>
                    <a:lnTo>
                      <a:pt x="61" y="5"/>
                    </a:lnTo>
                    <a:lnTo>
                      <a:pt x="55" y="5"/>
                    </a:lnTo>
                    <a:lnTo>
                      <a:pt x="55" y="11"/>
                    </a:lnTo>
                    <a:lnTo>
                      <a:pt x="50" y="11"/>
                    </a:lnTo>
                    <a:lnTo>
                      <a:pt x="50" y="11"/>
                    </a:lnTo>
                    <a:lnTo>
                      <a:pt x="44" y="11"/>
                    </a:lnTo>
                    <a:lnTo>
                      <a:pt x="44" y="16"/>
                    </a:lnTo>
                    <a:lnTo>
                      <a:pt x="39" y="16"/>
                    </a:lnTo>
                    <a:lnTo>
                      <a:pt x="39" y="16"/>
                    </a:lnTo>
                    <a:lnTo>
                      <a:pt x="39" y="22"/>
                    </a:lnTo>
                    <a:lnTo>
                      <a:pt x="33" y="22"/>
                    </a:lnTo>
                    <a:lnTo>
                      <a:pt x="33" y="22"/>
                    </a:lnTo>
                    <a:lnTo>
                      <a:pt x="28" y="27"/>
                    </a:lnTo>
                    <a:lnTo>
                      <a:pt x="28" y="27"/>
                    </a:lnTo>
                    <a:lnTo>
                      <a:pt x="22" y="33"/>
                    </a:lnTo>
                    <a:lnTo>
                      <a:pt x="22" y="33"/>
                    </a:lnTo>
                    <a:lnTo>
                      <a:pt x="17" y="33"/>
                    </a:lnTo>
                    <a:lnTo>
                      <a:pt x="17" y="38"/>
                    </a:lnTo>
                    <a:lnTo>
                      <a:pt x="17" y="38"/>
                    </a:lnTo>
                    <a:lnTo>
                      <a:pt x="11" y="44"/>
                    </a:lnTo>
                    <a:lnTo>
                      <a:pt x="11" y="44"/>
                    </a:lnTo>
                    <a:lnTo>
                      <a:pt x="11" y="44"/>
                    </a:lnTo>
                    <a:lnTo>
                      <a:pt x="6" y="49"/>
                    </a:lnTo>
                    <a:lnTo>
                      <a:pt x="6" y="49"/>
                    </a:lnTo>
                    <a:lnTo>
                      <a:pt x="6" y="55"/>
                    </a:lnTo>
                    <a:lnTo>
                      <a:pt x="6" y="55"/>
                    </a:lnTo>
                    <a:lnTo>
                      <a:pt x="6" y="55"/>
                    </a:lnTo>
                    <a:lnTo>
                      <a:pt x="0" y="60"/>
                    </a:lnTo>
                    <a:lnTo>
                      <a:pt x="0" y="60"/>
                    </a:lnTo>
                    <a:lnTo>
                      <a:pt x="0" y="60"/>
                    </a:lnTo>
                    <a:lnTo>
                      <a:pt x="0" y="66"/>
                    </a:lnTo>
                    <a:lnTo>
                      <a:pt x="0" y="66"/>
                    </a:lnTo>
                    <a:lnTo>
                      <a:pt x="0" y="66"/>
                    </a:lnTo>
                    <a:lnTo>
                      <a:pt x="0" y="66"/>
                    </a:lnTo>
                    <a:lnTo>
                      <a:pt x="0" y="71"/>
                    </a:lnTo>
                    <a:lnTo>
                      <a:pt x="0" y="71"/>
                    </a:lnTo>
                    <a:lnTo>
                      <a:pt x="0" y="71"/>
                    </a:lnTo>
                    <a:lnTo>
                      <a:pt x="248" y="357"/>
                    </a:lnTo>
                    <a:lnTo>
                      <a:pt x="248" y="357"/>
                    </a:lnTo>
                    <a:lnTo>
                      <a:pt x="248" y="352"/>
                    </a:lnTo>
                    <a:lnTo>
                      <a:pt x="248" y="352"/>
                    </a:lnTo>
                    <a:lnTo>
                      <a:pt x="248" y="352"/>
                    </a:lnTo>
                    <a:lnTo>
                      <a:pt x="248" y="352"/>
                    </a:lnTo>
                    <a:lnTo>
                      <a:pt x="248" y="352"/>
                    </a:lnTo>
                    <a:lnTo>
                      <a:pt x="248" y="346"/>
                    </a:lnTo>
                    <a:lnTo>
                      <a:pt x="248" y="346"/>
                    </a:lnTo>
                    <a:lnTo>
                      <a:pt x="248" y="346"/>
                    </a:lnTo>
                    <a:lnTo>
                      <a:pt x="248" y="341"/>
                    </a:lnTo>
                    <a:lnTo>
                      <a:pt x="253" y="341"/>
                    </a:lnTo>
                    <a:lnTo>
                      <a:pt x="253" y="341"/>
                    </a:lnTo>
                    <a:lnTo>
                      <a:pt x="253" y="335"/>
                    </a:lnTo>
                    <a:lnTo>
                      <a:pt x="253" y="335"/>
                    </a:lnTo>
                    <a:lnTo>
                      <a:pt x="259" y="330"/>
                    </a:lnTo>
                    <a:lnTo>
                      <a:pt x="259" y="330"/>
                    </a:lnTo>
                    <a:lnTo>
                      <a:pt x="259" y="330"/>
                    </a:lnTo>
                    <a:lnTo>
                      <a:pt x="264" y="324"/>
                    </a:lnTo>
                    <a:lnTo>
                      <a:pt x="264" y="324"/>
                    </a:lnTo>
                    <a:lnTo>
                      <a:pt x="264" y="319"/>
                    </a:lnTo>
                    <a:lnTo>
                      <a:pt x="270" y="319"/>
                    </a:lnTo>
                    <a:lnTo>
                      <a:pt x="270" y="319"/>
                    </a:lnTo>
                    <a:lnTo>
                      <a:pt x="275" y="313"/>
                    </a:lnTo>
                    <a:lnTo>
                      <a:pt x="275" y="313"/>
                    </a:lnTo>
                    <a:lnTo>
                      <a:pt x="281" y="308"/>
                    </a:lnTo>
                    <a:lnTo>
                      <a:pt x="281" y="308"/>
                    </a:lnTo>
                    <a:lnTo>
                      <a:pt x="286" y="308"/>
                    </a:lnTo>
                    <a:lnTo>
                      <a:pt x="286" y="302"/>
                    </a:lnTo>
                    <a:lnTo>
                      <a:pt x="286" y="302"/>
                    </a:lnTo>
                    <a:lnTo>
                      <a:pt x="291" y="302"/>
                    </a:lnTo>
                    <a:lnTo>
                      <a:pt x="291" y="297"/>
                    </a:lnTo>
                    <a:lnTo>
                      <a:pt x="297" y="297"/>
                    </a:lnTo>
                    <a:lnTo>
                      <a:pt x="297" y="297"/>
                    </a:lnTo>
                    <a:lnTo>
                      <a:pt x="302" y="297"/>
                    </a:lnTo>
                    <a:lnTo>
                      <a:pt x="302" y="291"/>
                    </a:lnTo>
                    <a:lnTo>
                      <a:pt x="308" y="291"/>
                    </a:lnTo>
                    <a:lnTo>
                      <a:pt x="308" y="291"/>
                    </a:lnTo>
                    <a:lnTo>
                      <a:pt x="308" y="291"/>
                    </a:lnTo>
                    <a:lnTo>
                      <a:pt x="313" y="291"/>
                    </a:lnTo>
                    <a:lnTo>
                      <a:pt x="313" y="286"/>
                    </a:lnTo>
                    <a:lnTo>
                      <a:pt x="313" y="286"/>
                    </a:lnTo>
                    <a:lnTo>
                      <a:pt x="319" y="286"/>
                    </a:lnTo>
                    <a:lnTo>
                      <a:pt x="319" y="286"/>
                    </a:lnTo>
                    <a:lnTo>
                      <a:pt x="319" y="286"/>
                    </a:lnTo>
                    <a:lnTo>
                      <a:pt x="319" y="286"/>
                    </a:lnTo>
                    <a:lnTo>
                      <a:pt x="324" y="286"/>
                    </a:lnTo>
                    <a:lnTo>
                      <a:pt x="324" y="286"/>
                    </a:lnTo>
                    <a:lnTo>
                      <a:pt x="324" y="286"/>
                    </a:lnTo>
                    <a:lnTo>
                      <a:pt x="324" y="291"/>
                    </a:lnTo>
                    <a:lnTo>
                      <a:pt x="77"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 name="Oval 9">
                <a:extLst>
                  <a:ext uri="{FF2B5EF4-FFF2-40B4-BE49-F238E27FC236}">
                    <a16:creationId xmlns:a16="http://schemas.microsoft.com/office/drawing/2014/main" id="{3A14753D-C1AB-46D7-8AEB-F19A8955C188}"/>
                  </a:ext>
                </a:extLst>
              </p:cNvPr>
              <p:cNvSpPr>
                <a:spLocks noChangeArrowheads="1"/>
              </p:cNvSpPr>
              <p:nvPr/>
            </p:nvSpPr>
            <p:spPr bwMode="auto">
              <a:xfrm>
                <a:off x="1527031" y="492978"/>
                <a:ext cx="132952" cy="13179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1" name="Freeform 1074">
                <a:extLst>
                  <a:ext uri="{FF2B5EF4-FFF2-40B4-BE49-F238E27FC236}">
                    <a16:creationId xmlns:a16="http://schemas.microsoft.com/office/drawing/2014/main" id="{78C40364-DCB7-02C2-958E-89A65F71F5E1}"/>
                  </a:ext>
                </a:extLst>
              </p:cNvPr>
              <p:cNvSpPr>
                <a:spLocks/>
              </p:cNvSpPr>
              <p:nvPr/>
            </p:nvSpPr>
            <p:spPr bwMode="auto">
              <a:xfrm>
                <a:off x="1579674" y="547290"/>
                <a:ext cx="52643" cy="54311"/>
              </a:xfrm>
              <a:custGeom>
                <a:avLst/>
                <a:gdLst>
                  <a:gd name="T0" fmla="*/ 93 w 137"/>
                  <a:gd name="T1" fmla="*/ 22 h 143"/>
                  <a:gd name="T2" fmla="*/ 88 w 137"/>
                  <a:gd name="T3" fmla="*/ 17 h 143"/>
                  <a:gd name="T4" fmla="*/ 82 w 137"/>
                  <a:gd name="T5" fmla="*/ 11 h 143"/>
                  <a:gd name="T6" fmla="*/ 77 w 137"/>
                  <a:gd name="T7" fmla="*/ 6 h 143"/>
                  <a:gd name="T8" fmla="*/ 71 w 137"/>
                  <a:gd name="T9" fmla="*/ 6 h 143"/>
                  <a:gd name="T10" fmla="*/ 66 w 137"/>
                  <a:gd name="T11" fmla="*/ 0 h 143"/>
                  <a:gd name="T12" fmla="*/ 60 w 137"/>
                  <a:gd name="T13" fmla="*/ 0 h 143"/>
                  <a:gd name="T14" fmla="*/ 55 w 137"/>
                  <a:gd name="T15" fmla="*/ 0 h 143"/>
                  <a:gd name="T16" fmla="*/ 49 w 137"/>
                  <a:gd name="T17" fmla="*/ 0 h 143"/>
                  <a:gd name="T18" fmla="*/ 38 w 137"/>
                  <a:gd name="T19" fmla="*/ 0 h 143"/>
                  <a:gd name="T20" fmla="*/ 33 w 137"/>
                  <a:gd name="T21" fmla="*/ 0 h 143"/>
                  <a:gd name="T22" fmla="*/ 27 w 137"/>
                  <a:gd name="T23" fmla="*/ 6 h 143"/>
                  <a:gd name="T24" fmla="*/ 22 w 137"/>
                  <a:gd name="T25" fmla="*/ 11 h 143"/>
                  <a:gd name="T26" fmla="*/ 16 w 137"/>
                  <a:gd name="T27" fmla="*/ 11 h 143"/>
                  <a:gd name="T28" fmla="*/ 11 w 137"/>
                  <a:gd name="T29" fmla="*/ 17 h 143"/>
                  <a:gd name="T30" fmla="*/ 11 w 137"/>
                  <a:gd name="T31" fmla="*/ 22 h 143"/>
                  <a:gd name="T32" fmla="*/ 5 w 137"/>
                  <a:gd name="T33" fmla="*/ 28 h 143"/>
                  <a:gd name="T34" fmla="*/ 5 w 137"/>
                  <a:gd name="T35" fmla="*/ 33 h 143"/>
                  <a:gd name="T36" fmla="*/ 0 w 137"/>
                  <a:gd name="T37" fmla="*/ 39 h 143"/>
                  <a:gd name="T38" fmla="*/ 0 w 137"/>
                  <a:gd name="T39" fmla="*/ 50 h 143"/>
                  <a:gd name="T40" fmla="*/ 0 w 137"/>
                  <a:gd name="T41" fmla="*/ 55 h 143"/>
                  <a:gd name="T42" fmla="*/ 0 w 137"/>
                  <a:gd name="T43" fmla="*/ 61 h 143"/>
                  <a:gd name="T44" fmla="*/ 5 w 137"/>
                  <a:gd name="T45" fmla="*/ 66 h 143"/>
                  <a:gd name="T46" fmla="*/ 5 w 137"/>
                  <a:gd name="T47" fmla="*/ 72 h 143"/>
                  <a:gd name="T48" fmla="*/ 11 w 137"/>
                  <a:gd name="T49" fmla="*/ 77 h 143"/>
                  <a:gd name="T50" fmla="*/ 49 w 137"/>
                  <a:gd name="T51" fmla="*/ 138 h 143"/>
                  <a:gd name="T52" fmla="*/ 44 w 137"/>
                  <a:gd name="T53" fmla="*/ 132 h 143"/>
                  <a:gd name="T54" fmla="*/ 44 w 137"/>
                  <a:gd name="T55" fmla="*/ 127 h 143"/>
                  <a:gd name="T56" fmla="*/ 44 w 137"/>
                  <a:gd name="T57" fmla="*/ 121 h 143"/>
                  <a:gd name="T58" fmla="*/ 38 w 137"/>
                  <a:gd name="T59" fmla="*/ 116 h 143"/>
                  <a:gd name="T60" fmla="*/ 44 w 137"/>
                  <a:gd name="T61" fmla="*/ 105 h 143"/>
                  <a:gd name="T62" fmla="*/ 44 w 137"/>
                  <a:gd name="T63" fmla="*/ 99 h 143"/>
                  <a:gd name="T64" fmla="*/ 44 w 137"/>
                  <a:gd name="T65" fmla="*/ 94 h 143"/>
                  <a:gd name="T66" fmla="*/ 49 w 137"/>
                  <a:gd name="T67" fmla="*/ 88 h 143"/>
                  <a:gd name="T68" fmla="*/ 49 w 137"/>
                  <a:gd name="T69" fmla="*/ 83 h 143"/>
                  <a:gd name="T70" fmla="*/ 55 w 137"/>
                  <a:gd name="T71" fmla="*/ 77 h 143"/>
                  <a:gd name="T72" fmla="*/ 60 w 137"/>
                  <a:gd name="T73" fmla="*/ 72 h 143"/>
                  <a:gd name="T74" fmla="*/ 66 w 137"/>
                  <a:gd name="T75" fmla="*/ 72 h 143"/>
                  <a:gd name="T76" fmla="*/ 71 w 137"/>
                  <a:gd name="T77" fmla="*/ 66 h 143"/>
                  <a:gd name="T78" fmla="*/ 77 w 137"/>
                  <a:gd name="T79" fmla="*/ 66 h 143"/>
                  <a:gd name="T80" fmla="*/ 82 w 137"/>
                  <a:gd name="T81" fmla="*/ 61 h 143"/>
                  <a:gd name="T82" fmla="*/ 93 w 137"/>
                  <a:gd name="T83" fmla="*/ 61 h 143"/>
                  <a:gd name="T84" fmla="*/ 99 w 137"/>
                  <a:gd name="T85" fmla="*/ 61 h 143"/>
                  <a:gd name="T86" fmla="*/ 104 w 137"/>
                  <a:gd name="T87" fmla="*/ 61 h 143"/>
                  <a:gd name="T88" fmla="*/ 110 w 137"/>
                  <a:gd name="T89" fmla="*/ 66 h 143"/>
                  <a:gd name="T90" fmla="*/ 115 w 137"/>
                  <a:gd name="T91" fmla="*/ 66 h 143"/>
                  <a:gd name="T92" fmla="*/ 121 w 137"/>
                  <a:gd name="T93" fmla="*/ 72 h 143"/>
                  <a:gd name="T94" fmla="*/ 126 w 137"/>
                  <a:gd name="T95" fmla="*/ 72 h 143"/>
                  <a:gd name="T96" fmla="*/ 132 w 137"/>
                  <a:gd name="T97" fmla="*/ 77 h 143"/>
                  <a:gd name="T98" fmla="*/ 137 w 137"/>
                  <a:gd name="T99" fmla="*/ 8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43">
                    <a:moveTo>
                      <a:pt x="93" y="22"/>
                    </a:moveTo>
                    <a:lnTo>
                      <a:pt x="93" y="22"/>
                    </a:lnTo>
                    <a:lnTo>
                      <a:pt x="93" y="17"/>
                    </a:lnTo>
                    <a:lnTo>
                      <a:pt x="88" y="17"/>
                    </a:lnTo>
                    <a:lnTo>
                      <a:pt x="88" y="11"/>
                    </a:lnTo>
                    <a:lnTo>
                      <a:pt x="82" y="11"/>
                    </a:lnTo>
                    <a:lnTo>
                      <a:pt x="82" y="6"/>
                    </a:lnTo>
                    <a:lnTo>
                      <a:pt x="77" y="6"/>
                    </a:lnTo>
                    <a:lnTo>
                      <a:pt x="77" y="6"/>
                    </a:lnTo>
                    <a:lnTo>
                      <a:pt x="71" y="6"/>
                    </a:lnTo>
                    <a:lnTo>
                      <a:pt x="71" y="0"/>
                    </a:lnTo>
                    <a:lnTo>
                      <a:pt x="66" y="0"/>
                    </a:lnTo>
                    <a:lnTo>
                      <a:pt x="66" y="0"/>
                    </a:lnTo>
                    <a:lnTo>
                      <a:pt x="60" y="0"/>
                    </a:lnTo>
                    <a:lnTo>
                      <a:pt x="55" y="0"/>
                    </a:lnTo>
                    <a:lnTo>
                      <a:pt x="55" y="0"/>
                    </a:lnTo>
                    <a:lnTo>
                      <a:pt x="49" y="0"/>
                    </a:lnTo>
                    <a:lnTo>
                      <a:pt x="49" y="0"/>
                    </a:lnTo>
                    <a:lnTo>
                      <a:pt x="44" y="0"/>
                    </a:lnTo>
                    <a:lnTo>
                      <a:pt x="38" y="0"/>
                    </a:lnTo>
                    <a:lnTo>
                      <a:pt x="38" y="0"/>
                    </a:lnTo>
                    <a:lnTo>
                      <a:pt x="33" y="0"/>
                    </a:lnTo>
                    <a:lnTo>
                      <a:pt x="33" y="6"/>
                    </a:lnTo>
                    <a:lnTo>
                      <a:pt x="27" y="6"/>
                    </a:lnTo>
                    <a:lnTo>
                      <a:pt x="27" y="6"/>
                    </a:lnTo>
                    <a:lnTo>
                      <a:pt x="22" y="11"/>
                    </a:lnTo>
                    <a:lnTo>
                      <a:pt x="22" y="11"/>
                    </a:lnTo>
                    <a:lnTo>
                      <a:pt x="16" y="11"/>
                    </a:lnTo>
                    <a:lnTo>
                      <a:pt x="16" y="17"/>
                    </a:lnTo>
                    <a:lnTo>
                      <a:pt x="11" y="17"/>
                    </a:lnTo>
                    <a:lnTo>
                      <a:pt x="11" y="22"/>
                    </a:lnTo>
                    <a:lnTo>
                      <a:pt x="11" y="22"/>
                    </a:lnTo>
                    <a:lnTo>
                      <a:pt x="5" y="28"/>
                    </a:lnTo>
                    <a:lnTo>
                      <a:pt x="5" y="28"/>
                    </a:lnTo>
                    <a:lnTo>
                      <a:pt x="5" y="33"/>
                    </a:lnTo>
                    <a:lnTo>
                      <a:pt x="5" y="33"/>
                    </a:lnTo>
                    <a:lnTo>
                      <a:pt x="0" y="39"/>
                    </a:lnTo>
                    <a:lnTo>
                      <a:pt x="0" y="39"/>
                    </a:lnTo>
                    <a:lnTo>
                      <a:pt x="0" y="44"/>
                    </a:lnTo>
                    <a:lnTo>
                      <a:pt x="0" y="50"/>
                    </a:lnTo>
                    <a:lnTo>
                      <a:pt x="0" y="50"/>
                    </a:lnTo>
                    <a:lnTo>
                      <a:pt x="0" y="55"/>
                    </a:lnTo>
                    <a:lnTo>
                      <a:pt x="0" y="55"/>
                    </a:lnTo>
                    <a:lnTo>
                      <a:pt x="0" y="61"/>
                    </a:lnTo>
                    <a:lnTo>
                      <a:pt x="0" y="66"/>
                    </a:lnTo>
                    <a:lnTo>
                      <a:pt x="5" y="66"/>
                    </a:lnTo>
                    <a:lnTo>
                      <a:pt x="5" y="72"/>
                    </a:lnTo>
                    <a:lnTo>
                      <a:pt x="5" y="72"/>
                    </a:lnTo>
                    <a:lnTo>
                      <a:pt x="5" y="77"/>
                    </a:lnTo>
                    <a:lnTo>
                      <a:pt x="11" y="77"/>
                    </a:lnTo>
                    <a:lnTo>
                      <a:pt x="49" y="143"/>
                    </a:lnTo>
                    <a:lnTo>
                      <a:pt x="49" y="138"/>
                    </a:lnTo>
                    <a:lnTo>
                      <a:pt x="44" y="138"/>
                    </a:lnTo>
                    <a:lnTo>
                      <a:pt x="44" y="132"/>
                    </a:lnTo>
                    <a:lnTo>
                      <a:pt x="44" y="132"/>
                    </a:lnTo>
                    <a:lnTo>
                      <a:pt x="44" y="127"/>
                    </a:lnTo>
                    <a:lnTo>
                      <a:pt x="44" y="127"/>
                    </a:lnTo>
                    <a:lnTo>
                      <a:pt x="44" y="121"/>
                    </a:lnTo>
                    <a:lnTo>
                      <a:pt x="38" y="116"/>
                    </a:lnTo>
                    <a:lnTo>
                      <a:pt x="38" y="116"/>
                    </a:lnTo>
                    <a:lnTo>
                      <a:pt x="38" y="110"/>
                    </a:lnTo>
                    <a:lnTo>
                      <a:pt x="44" y="105"/>
                    </a:lnTo>
                    <a:lnTo>
                      <a:pt x="44" y="105"/>
                    </a:lnTo>
                    <a:lnTo>
                      <a:pt x="44" y="99"/>
                    </a:lnTo>
                    <a:lnTo>
                      <a:pt x="44" y="99"/>
                    </a:lnTo>
                    <a:lnTo>
                      <a:pt x="44" y="94"/>
                    </a:lnTo>
                    <a:lnTo>
                      <a:pt x="44" y="94"/>
                    </a:lnTo>
                    <a:lnTo>
                      <a:pt x="49" y="88"/>
                    </a:lnTo>
                    <a:lnTo>
                      <a:pt x="49" y="88"/>
                    </a:lnTo>
                    <a:lnTo>
                      <a:pt x="49" y="83"/>
                    </a:lnTo>
                    <a:lnTo>
                      <a:pt x="55" y="83"/>
                    </a:lnTo>
                    <a:lnTo>
                      <a:pt x="55" y="77"/>
                    </a:lnTo>
                    <a:lnTo>
                      <a:pt x="60" y="77"/>
                    </a:lnTo>
                    <a:lnTo>
                      <a:pt x="60" y="72"/>
                    </a:lnTo>
                    <a:lnTo>
                      <a:pt x="66" y="72"/>
                    </a:lnTo>
                    <a:lnTo>
                      <a:pt x="66" y="72"/>
                    </a:lnTo>
                    <a:lnTo>
                      <a:pt x="71" y="66"/>
                    </a:lnTo>
                    <a:lnTo>
                      <a:pt x="71" y="66"/>
                    </a:lnTo>
                    <a:lnTo>
                      <a:pt x="77" y="66"/>
                    </a:lnTo>
                    <a:lnTo>
                      <a:pt x="77" y="66"/>
                    </a:lnTo>
                    <a:lnTo>
                      <a:pt x="82" y="61"/>
                    </a:lnTo>
                    <a:lnTo>
                      <a:pt x="82" y="61"/>
                    </a:lnTo>
                    <a:lnTo>
                      <a:pt x="88" y="61"/>
                    </a:lnTo>
                    <a:lnTo>
                      <a:pt x="93" y="61"/>
                    </a:lnTo>
                    <a:lnTo>
                      <a:pt x="93" y="61"/>
                    </a:lnTo>
                    <a:lnTo>
                      <a:pt x="99" y="61"/>
                    </a:lnTo>
                    <a:lnTo>
                      <a:pt x="104" y="61"/>
                    </a:lnTo>
                    <a:lnTo>
                      <a:pt x="104" y="61"/>
                    </a:lnTo>
                    <a:lnTo>
                      <a:pt x="110" y="61"/>
                    </a:lnTo>
                    <a:lnTo>
                      <a:pt x="110" y="66"/>
                    </a:lnTo>
                    <a:lnTo>
                      <a:pt x="115" y="66"/>
                    </a:lnTo>
                    <a:lnTo>
                      <a:pt x="115" y="66"/>
                    </a:lnTo>
                    <a:lnTo>
                      <a:pt x="121" y="66"/>
                    </a:lnTo>
                    <a:lnTo>
                      <a:pt x="121" y="72"/>
                    </a:lnTo>
                    <a:lnTo>
                      <a:pt x="126" y="72"/>
                    </a:lnTo>
                    <a:lnTo>
                      <a:pt x="126" y="72"/>
                    </a:lnTo>
                    <a:lnTo>
                      <a:pt x="132" y="77"/>
                    </a:lnTo>
                    <a:lnTo>
                      <a:pt x="132" y="77"/>
                    </a:lnTo>
                    <a:lnTo>
                      <a:pt x="137" y="83"/>
                    </a:lnTo>
                    <a:lnTo>
                      <a:pt x="137" y="83"/>
                    </a:lnTo>
                    <a:lnTo>
                      <a:pt x="93" y="2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 name="Oval 11">
                <a:extLst>
                  <a:ext uri="{FF2B5EF4-FFF2-40B4-BE49-F238E27FC236}">
                    <a16:creationId xmlns:a16="http://schemas.microsoft.com/office/drawing/2014/main" id="{A02E2F7B-FADF-094B-C8E6-C5F2F97BFC24}"/>
                  </a:ext>
                </a:extLst>
              </p:cNvPr>
              <p:cNvSpPr>
                <a:spLocks noChangeArrowheads="1"/>
              </p:cNvSpPr>
              <p:nvPr/>
            </p:nvSpPr>
            <p:spPr bwMode="auto">
              <a:xfrm>
                <a:off x="1727613" y="1144712"/>
                <a:ext cx="56870" cy="56590"/>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3" name="Freeform 1076">
                <a:extLst>
                  <a:ext uri="{FF2B5EF4-FFF2-40B4-BE49-F238E27FC236}">
                    <a16:creationId xmlns:a16="http://schemas.microsoft.com/office/drawing/2014/main" id="{65BB44FD-46F9-E3CD-4ED3-F4D02C88B15C}"/>
                  </a:ext>
                </a:extLst>
              </p:cNvPr>
              <p:cNvSpPr>
                <a:spLocks/>
              </p:cNvSpPr>
              <p:nvPr/>
            </p:nvSpPr>
            <p:spPr bwMode="auto">
              <a:xfrm>
                <a:off x="1691493" y="1132179"/>
                <a:ext cx="76083" cy="58489"/>
              </a:xfrm>
              <a:custGeom>
                <a:avLst/>
                <a:gdLst>
                  <a:gd name="T0" fmla="*/ 132 w 198"/>
                  <a:gd name="T1" fmla="*/ 154 h 154"/>
                  <a:gd name="T2" fmla="*/ 138 w 198"/>
                  <a:gd name="T3" fmla="*/ 154 h 154"/>
                  <a:gd name="T4" fmla="*/ 143 w 198"/>
                  <a:gd name="T5" fmla="*/ 154 h 154"/>
                  <a:gd name="T6" fmla="*/ 154 w 198"/>
                  <a:gd name="T7" fmla="*/ 154 h 154"/>
                  <a:gd name="T8" fmla="*/ 160 w 198"/>
                  <a:gd name="T9" fmla="*/ 154 h 154"/>
                  <a:gd name="T10" fmla="*/ 165 w 198"/>
                  <a:gd name="T11" fmla="*/ 149 h 154"/>
                  <a:gd name="T12" fmla="*/ 171 w 198"/>
                  <a:gd name="T13" fmla="*/ 149 h 154"/>
                  <a:gd name="T14" fmla="*/ 176 w 198"/>
                  <a:gd name="T15" fmla="*/ 143 h 154"/>
                  <a:gd name="T16" fmla="*/ 182 w 198"/>
                  <a:gd name="T17" fmla="*/ 143 h 154"/>
                  <a:gd name="T18" fmla="*/ 187 w 198"/>
                  <a:gd name="T19" fmla="*/ 138 h 154"/>
                  <a:gd name="T20" fmla="*/ 187 w 198"/>
                  <a:gd name="T21" fmla="*/ 132 h 154"/>
                  <a:gd name="T22" fmla="*/ 193 w 198"/>
                  <a:gd name="T23" fmla="*/ 127 h 154"/>
                  <a:gd name="T24" fmla="*/ 193 w 198"/>
                  <a:gd name="T25" fmla="*/ 121 h 154"/>
                  <a:gd name="T26" fmla="*/ 198 w 198"/>
                  <a:gd name="T27" fmla="*/ 116 h 154"/>
                  <a:gd name="T28" fmla="*/ 198 w 198"/>
                  <a:gd name="T29" fmla="*/ 105 h 154"/>
                  <a:gd name="T30" fmla="*/ 198 w 198"/>
                  <a:gd name="T31" fmla="*/ 99 h 154"/>
                  <a:gd name="T32" fmla="*/ 198 w 198"/>
                  <a:gd name="T33" fmla="*/ 94 h 154"/>
                  <a:gd name="T34" fmla="*/ 198 w 198"/>
                  <a:gd name="T35" fmla="*/ 88 h 154"/>
                  <a:gd name="T36" fmla="*/ 198 w 198"/>
                  <a:gd name="T37" fmla="*/ 83 h 154"/>
                  <a:gd name="T38" fmla="*/ 193 w 198"/>
                  <a:gd name="T39" fmla="*/ 77 h 154"/>
                  <a:gd name="T40" fmla="*/ 193 w 198"/>
                  <a:gd name="T41" fmla="*/ 72 h 154"/>
                  <a:gd name="T42" fmla="*/ 187 w 198"/>
                  <a:gd name="T43" fmla="*/ 66 h 154"/>
                  <a:gd name="T44" fmla="*/ 182 w 198"/>
                  <a:gd name="T45" fmla="*/ 61 h 154"/>
                  <a:gd name="T46" fmla="*/ 176 w 198"/>
                  <a:gd name="T47" fmla="*/ 55 h 154"/>
                  <a:gd name="T48" fmla="*/ 171 w 198"/>
                  <a:gd name="T49" fmla="*/ 55 h 154"/>
                  <a:gd name="T50" fmla="*/ 44 w 198"/>
                  <a:gd name="T51" fmla="*/ 0 h 154"/>
                  <a:gd name="T52" fmla="*/ 50 w 198"/>
                  <a:gd name="T53" fmla="*/ 6 h 154"/>
                  <a:gd name="T54" fmla="*/ 55 w 198"/>
                  <a:gd name="T55" fmla="*/ 6 h 154"/>
                  <a:gd name="T56" fmla="*/ 61 w 198"/>
                  <a:gd name="T57" fmla="*/ 11 h 154"/>
                  <a:gd name="T58" fmla="*/ 61 w 198"/>
                  <a:gd name="T59" fmla="*/ 17 h 154"/>
                  <a:gd name="T60" fmla="*/ 66 w 198"/>
                  <a:gd name="T61" fmla="*/ 22 h 154"/>
                  <a:gd name="T62" fmla="*/ 66 w 198"/>
                  <a:gd name="T63" fmla="*/ 28 h 154"/>
                  <a:gd name="T64" fmla="*/ 72 w 198"/>
                  <a:gd name="T65" fmla="*/ 33 h 154"/>
                  <a:gd name="T66" fmla="*/ 72 w 198"/>
                  <a:gd name="T67" fmla="*/ 44 h 154"/>
                  <a:gd name="T68" fmla="*/ 72 w 198"/>
                  <a:gd name="T69" fmla="*/ 50 h 154"/>
                  <a:gd name="T70" fmla="*/ 72 w 198"/>
                  <a:gd name="T71" fmla="*/ 55 h 154"/>
                  <a:gd name="T72" fmla="*/ 66 w 198"/>
                  <a:gd name="T73" fmla="*/ 61 h 154"/>
                  <a:gd name="T74" fmla="*/ 66 w 198"/>
                  <a:gd name="T75" fmla="*/ 66 h 154"/>
                  <a:gd name="T76" fmla="*/ 61 w 198"/>
                  <a:gd name="T77" fmla="*/ 72 h 154"/>
                  <a:gd name="T78" fmla="*/ 61 w 198"/>
                  <a:gd name="T79" fmla="*/ 77 h 154"/>
                  <a:gd name="T80" fmla="*/ 55 w 198"/>
                  <a:gd name="T81" fmla="*/ 83 h 154"/>
                  <a:gd name="T82" fmla="*/ 50 w 198"/>
                  <a:gd name="T83" fmla="*/ 88 h 154"/>
                  <a:gd name="T84" fmla="*/ 44 w 198"/>
                  <a:gd name="T85" fmla="*/ 94 h 154"/>
                  <a:gd name="T86" fmla="*/ 39 w 198"/>
                  <a:gd name="T87" fmla="*/ 94 h 154"/>
                  <a:gd name="T88" fmla="*/ 33 w 198"/>
                  <a:gd name="T89" fmla="*/ 99 h 154"/>
                  <a:gd name="T90" fmla="*/ 28 w 198"/>
                  <a:gd name="T91" fmla="*/ 99 h 154"/>
                  <a:gd name="T92" fmla="*/ 22 w 198"/>
                  <a:gd name="T93" fmla="*/ 99 h 154"/>
                  <a:gd name="T94" fmla="*/ 11 w 198"/>
                  <a:gd name="T95" fmla="*/ 99 h 154"/>
                  <a:gd name="T96" fmla="*/ 6 w 198"/>
                  <a:gd name="T97" fmla="*/ 99 h 154"/>
                  <a:gd name="T98" fmla="*/ 0 w 198"/>
                  <a:gd name="T99" fmla="*/ 9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8" h="154">
                    <a:moveTo>
                      <a:pt x="132" y="149"/>
                    </a:moveTo>
                    <a:lnTo>
                      <a:pt x="132" y="154"/>
                    </a:lnTo>
                    <a:lnTo>
                      <a:pt x="138" y="154"/>
                    </a:lnTo>
                    <a:lnTo>
                      <a:pt x="138" y="154"/>
                    </a:lnTo>
                    <a:lnTo>
                      <a:pt x="143" y="154"/>
                    </a:lnTo>
                    <a:lnTo>
                      <a:pt x="143" y="154"/>
                    </a:lnTo>
                    <a:lnTo>
                      <a:pt x="149" y="154"/>
                    </a:lnTo>
                    <a:lnTo>
                      <a:pt x="154" y="154"/>
                    </a:lnTo>
                    <a:lnTo>
                      <a:pt x="154" y="154"/>
                    </a:lnTo>
                    <a:lnTo>
                      <a:pt x="160" y="154"/>
                    </a:lnTo>
                    <a:lnTo>
                      <a:pt x="160" y="154"/>
                    </a:lnTo>
                    <a:lnTo>
                      <a:pt x="165" y="149"/>
                    </a:lnTo>
                    <a:lnTo>
                      <a:pt x="165" y="149"/>
                    </a:lnTo>
                    <a:lnTo>
                      <a:pt x="171" y="149"/>
                    </a:lnTo>
                    <a:lnTo>
                      <a:pt x="171" y="149"/>
                    </a:lnTo>
                    <a:lnTo>
                      <a:pt x="176" y="143"/>
                    </a:lnTo>
                    <a:lnTo>
                      <a:pt x="176" y="143"/>
                    </a:lnTo>
                    <a:lnTo>
                      <a:pt x="182" y="143"/>
                    </a:lnTo>
                    <a:lnTo>
                      <a:pt x="182" y="138"/>
                    </a:lnTo>
                    <a:lnTo>
                      <a:pt x="187" y="138"/>
                    </a:lnTo>
                    <a:lnTo>
                      <a:pt x="187" y="132"/>
                    </a:lnTo>
                    <a:lnTo>
                      <a:pt x="187" y="132"/>
                    </a:lnTo>
                    <a:lnTo>
                      <a:pt x="193" y="127"/>
                    </a:lnTo>
                    <a:lnTo>
                      <a:pt x="193" y="127"/>
                    </a:lnTo>
                    <a:lnTo>
                      <a:pt x="193" y="121"/>
                    </a:lnTo>
                    <a:lnTo>
                      <a:pt x="193" y="121"/>
                    </a:lnTo>
                    <a:lnTo>
                      <a:pt x="198" y="116"/>
                    </a:lnTo>
                    <a:lnTo>
                      <a:pt x="198" y="116"/>
                    </a:lnTo>
                    <a:lnTo>
                      <a:pt x="198" y="110"/>
                    </a:lnTo>
                    <a:lnTo>
                      <a:pt x="198" y="105"/>
                    </a:lnTo>
                    <a:lnTo>
                      <a:pt x="198" y="105"/>
                    </a:lnTo>
                    <a:lnTo>
                      <a:pt x="198" y="99"/>
                    </a:lnTo>
                    <a:lnTo>
                      <a:pt x="198" y="99"/>
                    </a:lnTo>
                    <a:lnTo>
                      <a:pt x="198" y="94"/>
                    </a:lnTo>
                    <a:lnTo>
                      <a:pt x="198" y="88"/>
                    </a:lnTo>
                    <a:lnTo>
                      <a:pt x="198" y="88"/>
                    </a:lnTo>
                    <a:lnTo>
                      <a:pt x="198" y="83"/>
                    </a:lnTo>
                    <a:lnTo>
                      <a:pt x="198" y="83"/>
                    </a:lnTo>
                    <a:lnTo>
                      <a:pt x="193" y="77"/>
                    </a:lnTo>
                    <a:lnTo>
                      <a:pt x="193" y="77"/>
                    </a:lnTo>
                    <a:lnTo>
                      <a:pt x="193" y="72"/>
                    </a:lnTo>
                    <a:lnTo>
                      <a:pt x="193" y="72"/>
                    </a:lnTo>
                    <a:lnTo>
                      <a:pt x="187" y="66"/>
                    </a:lnTo>
                    <a:lnTo>
                      <a:pt x="187" y="66"/>
                    </a:lnTo>
                    <a:lnTo>
                      <a:pt x="182" y="61"/>
                    </a:lnTo>
                    <a:lnTo>
                      <a:pt x="182" y="61"/>
                    </a:lnTo>
                    <a:lnTo>
                      <a:pt x="182" y="61"/>
                    </a:lnTo>
                    <a:lnTo>
                      <a:pt x="176" y="55"/>
                    </a:lnTo>
                    <a:lnTo>
                      <a:pt x="176" y="55"/>
                    </a:lnTo>
                    <a:lnTo>
                      <a:pt x="171" y="55"/>
                    </a:lnTo>
                    <a:lnTo>
                      <a:pt x="44" y="0"/>
                    </a:lnTo>
                    <a:lnTo>
                      <a:pt x="44" y="0"/>
                    </a:lnTo>
                    <a:lnTo>
                      <a:pt x="50" y="0"/>
                    </a:lnTo>
                    <a:lnTo>
                      <a:pt x="50" y="6"/>
                    </a:lnTo>
                    <a:lnTo>
                      <a:pt x="55" y="6"/>
                    </a:lnTo>
                    <a:lnTo>
                      <a:pt x="55" y="6"/>
                    </a:lnTo>
                    <a:lnTo>
                      <a:pt x="55" y="11"/>
                    </a:lnTo>
                    <a:lnTo>
                      <a:pt x="61" y="11"/>
                    </a:lnTo>
                    <a:lnTo>
                      <a:pt x="61" y="17"/>
                    </a:lnTo>
                    <a:lnTo>
                      <a:pt x="61" y="17"/>
                    </a:lnTo>
                    <a:lnTo>
                      <a:pt x="66" y="22"/>
                    </a:lnTo>
                    <a:lnTo>
                      <a:pt x="66" y="22"/>
                    </a:lnTo>
                    <a:lnTo>
                      <a:pt x="66" y="28"/>
                    </a:lnTo>
                    <a:lnTo>
                      <a:pt x="66" y="28"/>
                    </a:lnTo>
                    <a:lnTo>
                      <a:pt x="66" y="33"/>
                    </a:lnTo>
                    <a:lnTo>
                      <a:pt x="72" y="33"/>
                    </a:lnTo>
                    <a:lnTo>
                      <a:pt x="72" y="39"/>
                    </a:lnTo>
                    <a:lnTo>
                      <a:pt x="72" y="44"/>
                    </a:lnTo>
                    <a:lnTo>
                      <a:pt x="72" y="44"/>
                    </a:lnTo>
                    <a:lnTo>
                      <a:pt x="72" y="50"/>
                    </a:lnTo>
                    <a:lnTo>
                      <a:pt x="72" y="50"/>
                    </a:lnTo>
                    <a:lnTo>
                      <a:pt x="72" y="55"/>
                    </a:lnTo>
                    <a:lnTo>
                      <a:pt x="66" y="61"/>
                    </a:lnTo>
                    <a:lnTo>
                      <a:pt x="66" y="61"/>
                    </a:lnTo>
                    <a:lnTo>
                      <a:pt x="66" y="66"/>
                    </a:lnTo>
                    <a:lnTo>
                      <a:pt x="66" y="66"/>
                    </a:lnTo>
                    <a:lnTo>
                      <a:pt x="66" y="72"/>
                    </a:lnTo>
                    <a:lnTo>
                      <a:pt x="61" y="72"/>
                    </a:lnTo>
                    <a:lnTo>
                      <a:pt x="61" y="77"/>
                    </a:lnTo>
                    <a:lnTo>
                      <a:pt x="61" y="77"/>
                    </a:lnTo>
                    <a:lnTo>
                      <a:pt x="55" y="83"/>
                    </a:lnTo>
                    <a:lnTo>
                      <a:pt x="55" y="83"/>
                    </a:lnTo>
                    <a:lnTo>
                      <a:pt x="50" y="88"/>
                    </a:lnTo>
                    <a:lnTo>
                      <a:pt x="50" y="88"/>
                    </a:lnTo>
                    <a:lnTo>
                      <a:pt x="44" y="94"/>
                    </a:lnTo>
                    <a:lnTo>
                      <a:pt x="44" y="94"/>
                    </a:lnTo>
                    <a:lnTo>
                      <a:pt x="39" y="94"/>
                    </a:lnTo>
                    <a:lnTo>
                      <a:pt x="39" y="94"/>
                    </a:lnTo>
                    <a:lnTo>
                      <a:pt x="33" y="99"/>
                    </a:lnTo>
                    <a:lnTo>
                      <a:pt x="33" y="99"/>
                    </a:lnTo>
                    <a:lnTo>
                      <a:pt x="28" y="99"/>
                    </a:lnTo>
                    <a:lnTo>
                      <a:pt x="28" y="99"/>
                    </a:lnTo>
                    <a:lnTo>
                      <a:pt x="22" y="99"/>
                    </a:lnTo>
                    <a:lnTo>
                      <a:pt x="22" y="99"/>
                    </a:lnTo>
                    <a:lnTo>
                      <a:pt x="17" y="99"/>
                    </a:lnTo>
                    <a:lnTo>
                      <a:pt x="11" y="99"/>
                    </a:lnTo>
                    <a:lnTo>
                      <a:pt x="11" y="99"/>
                    </a:lnTo>
                    <a:lnTo>
                      <a:pt x="6" y="99"/>
                    </a:lnTo>
                    <a:lnTo>
                      <a:pt x="6" y="99"/>
                    </a:lnTo>
                    <a:lnTo>
                      <a:pt x="0" y="99"/>
                    </a:lnTo>
                    <a:lnTo>
                      <a:pt x="132" y="14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 name="Oval 13">
                <a:extLst>
                  <a:ext uri="{FF2B5EF4-FFF2-40B4-BE49-F238E27FC236}">
                    <a16:creationId xmlns:a16="http://schemas.microsoft.com/office/drawing/2014/main" id="{C315021C-1DC9-304E-E957-C7CCCF502B62}"/>
                  </a:ext>
                </a:extLst>
              </p:cNvPr>
              <p:cNvSpPr>
                <a:spLocks noChangeArrowheads="1"/>
              </p:cNvSpPr>
              <p:nvPr/>
            </p:nvSpPr>
            <p:spPr bwMode="auto">
              <a:xfrm>
                <a:off x="2111868" y="842013"/>
                <a:ext cx="56870" cy="56210"/>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5" name="Freeform 1078">
                <a:extLst>
                  <a:ext uri="{FF2B5EF4-FFF2-40B4-BE49-F238E27FC236}">
                    <a16:creationId xmlns:a16="http://schemas.microsoft.com/office/drawing/2014/main" id="{43C19BFB-E0F6-A2D9-E0CE-ED4AD3723AD7}"/>
                  </a:ext>
                </a:extLst>
              </p:cNvPr>
              <p:cNvSpPr>
                <a:spLocks/>
              </p:cNvSpPr>
              <p:nvPr/>
            </p:nvSpPr>
            <p:spPr bwMode="auto">
              <a:xfrm>
                <a:off x="2111868" y="825302"/>
                <a:ext cx="48416" cy="58489"/>
              </a:xfrm>
              <a:custGeom>
                <a:avLst/>
                <a:gdLst>
                  <a:gd name="T0" fmla="*/ 22 w 126"/>
                  <a:gd name="T1" fmla="*/ 121 h 154"/>
                  <a:gd name="T2" fmla="*/ 22 w 126"/>
                  <a:gd name="T3" fmla="*/ 126 h 154"/>
                  <a:gd name="T4" fmla="*/ 27 w 126"/>
                  <a:gd name="T5" fmla="*/ 132 h 154"/>
                  <a:gd name="T6" fmla="*/ 33 w 126"/>
                  <a:gd name="T7" fmla="*/ 137 h 154"/>
                  <a:gd name="T8" fmla="*/ 38 w 126"/>
                  <a:gd name="T9" fmla="*/ 143 h 154"/>
                  <a:gd name="T10" fmla="*/ 38 w 126"/>
                  <a:gd name="T11" fmla="*/ 143 h 154"/>
                  <a:gd name="T12" fmla="*/ 44 w 126"/>
                  <a:gd name="T13" fmla="*/ 148 h 154"/>
                  <a:gd name="T14" fmla="*/ 55 w 126"/>
                  <a:gd name="T15" fmla="*/ 154 h 154"/>
                  <a:gd name="T16" fmla="*/ 60 w 126"/>
                  <a:gd name="T17" fmla="*/ 154 h 154"/>
                  <a:gd name="T18" fmla="*/ 66 w 126"/>
                  <a:gd name="T19" fmla="*/ 154 h 154"/>
                  <a:gd name="T20" fmla="*/ 71 w 126"/>
                  <a:gd name="T21" fmla="*/ 154 h 154"/>
                  <a:gd name="T22" fmla="*/ 77 w 126"/>
                  <a:gd name="T23" fmla="*/ 154 h 154"/>
                  <a:gd name="T24" fmla="*/ 88 w 126"/>
                  <a:gd name="T25" fmla="*/ 154 h 154"/>
                  <a:gd name="T26" fmla="*/ 93 w 126"/>
                  <a:gd name="T27" fmla="*/ 148 h 154"/>
                  <a:gd name="T28" fmla="*/ 99 w 126"/>
                  <a:gd name="T29" fmla="*/ 148 h 154"/>
                  <a:gd name="T30" fmla="*/ 104 w 126"/>
                  <a:gd name="T31" fmla="*/ 143 h 154"/>
                  <a:gd name="T32" fmla="*/ 110 w 126"/>
                  <a:gd name="T33" fmla="*/ 137 h 154"/>
                  <a:gd name="T34" fmla="*/ 115 w 126"/>
                  <a:gd name="T35" fmla="*/ 137 h 154"/>
                  <a:gd name="T36" fmla="*/ 115 w 126"/>
                  <a:gd name="T37" fmla="*/ 132 h 154"/>
                  <a:gd name="T38" fmla="*/ 121 w 126"/>
                  <a:gd name="T39" fmla="*/ 126 h 154"/>
                  <a:gd name="T40" fmla="*/ 121 w 126"/>
                  <a:gd name="T41" fmla="*/ 115 h 154"/>
                  <a:gd name="T42" fmla="*/ 121 w 126"/>
                  <a:gd name="T43" fmla="*/ 110 h 154"/>
                  <a:gd name="T44" fmla="*/ 126 w 126"/>
                  <a:gd name="T45" fmla="*/ 104 h 154"/>
                  <a:gd name="T46" fmla="*/ 126 w 126"/>
                  <a:gd name="T47" fmla="*/ 99 h 154"/>
                  <a:gd name="T48" fmla="*/ 121 w 126"/>
                  <a:gd name="T49" fmla="*/ 93 h 154"/>
                  <a:gd name="T50" fmla="*/ 104 w 126"/>
                  <a:gd name="T51" fmla="*/ 5 h 154"/>
                  <a:gd name="T52" fmla="*/ 104 w 126"/>
                  <a:gd name="T53" fmla="*/ 11 h 154"/>
                  <a:gd name="T54" fmla="*/ 104 w 126"/>
                  <a:gd name="T55" fmla="*/ 16 h 154"/>
                  <a:gd name="T56" fmla="*/ 104 w 126"/>
                  <a:gd name="T57" fmla="*/ 22 h 154"/>
                  <a:gd name="T58" fmla="*/ 99 w 126"/>
                  <a:gd name="T59" fmla="*/ 33 h 154"/>
                  <a:gd name="T60" fmla="*/ 99 w 126"/>
                  <a:gd name="T61" fmla="*/ 38 h 154"/>
                  <a:gd name="T62" fmla="*/ 93 w 126"/>
                  <a:gd name="T63" fmla="*/ 44 h 154"/>
                  <a:gd name="T64" fmla="*/ 88 w 126"/>
                  <a:gd name="T65" fmla="*/ 49 h 154"/>
                  <a:gd name="T66" fmla="*/ 82 w 126"/>
                  <a:gd name="T67" fmla="*/ 49 h 154"/>
                  <a:gd name="T68" fmla="*/ 77 w 126"/>
                  <a:gd name="T69" fmla="*/ 55 h 154"/>
                  <a:gd name="T70" fmla="*/ 71 w 126"/>
                  <a:gd name="T71" fmla="*/ 60 h 154"/>
                  <a:gd name="T72" fmla="*/ 66 w 126"/>
                  <a:gd name="T73" fmla="*/ 60 h 154"/>
                  <a:gd name="T74" fmla="*/ 60 w 126"/>
                  <a:gd name="T75" fmla="*/ 66 h 154"/>
                  <a:gd name="T76" fmla="*/ 55 w 126"/>
                  <a:gd name="T77" fmla="*/ 66 h 154"/>
                  <a:gd name="T78" fmla="*/ 49 w 126"/>
                  <a:gd name="T79" fmla="*/ 66 h 154"/>
                  <a:gd name="T80" fmla="*/ 38 w 126"/>
                  <a:gd name="T81" fmla="*/ 66 h 154"/>
                  <a:gd name="T82" fmla="*/ 33 w 126"/>
                  <a:gd name="T83" fmla="*/ 60 h 154"/>
                  <a:gd name="T84" fmla="*/ 27 w 126"/>
                  <a:gd name="T85" fmla="*/ 60 h 154"/>
                  <a:gd name="T86" fmla="*/ 22 w 126"/>
                  <a:gd name="T87" fmla="*/ 55 h 154"/>
                  <a:gd name="T88" fmla="*/ 16 w 126"/>
                  <a:gd name="T89" fmla="*/ 55 h 154"/>
                  <a:gd name="T90" fmla="*/ 11 w 126"/>
                  <a:gd name="T91" fmla="*/ 49 h 154"/>
                  <a:gd name="T92" fmla="*/ 5 w 126"/>
                  <a:gd name="T93" fmla="*/ 44 h 154"/>
                  <a:gd name="T94" fmla="*/ 5 w 126"/>
                  <a:gd name="T95" fmla="*/ 38 h 154"/>
                  <a:gd name="T96" fmla="*/ 0 w 126"/>
                  <a:gd name="T97" fmla="*/ 33 h 154"/>
                  <a:gd name="T98" fmla="*/ 0 w 126"/>
                  <a:gd name="T99" fmla="*/ 2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154">
                    <a:moveTo>
                      <a:pt x="22" y="115"/>
                    </a:moveTo>
                    <a:lnTo>
                      <a:pt x="22" y="121"/>
                    </a:lnTo>
                    <a:lnTo>
                      <a:pt x="22" y="121"/>
                    </a:lnTo>
                    <a:lnTo>
                      <a:pt x="22" y="126"/>
                    </a:lnTo>
                    <a:lnTo>
                      <a:pt x="27" y="126"/>
                    </a:lnTo>
                    <a:lnTo>
                      <a:pt x="27" y="132"/>
                    </a:lnTo>
                    <a:lnTo>
                      <a:pt x="27" y="132"/>
                    </a:lnTo>
                    <a:lnTo>
                      <a:pt x="33" y="137"/>
                    </a:lnTo>
                    <a:lnTo>
                      <a:pt x="33" y="137"/>
                    </a:lnTo>
                    <a:lnTo>
                      <a:pt x="38" y="143"/>
                    </a:lnTo>
                    <a:lnTo>
                      <a:pt x="38" y="143"/>
                    </a:lnTo>
                    <a:lnTo>
                      <a:pt x="38" y="143"/>
                    </a:lnTo>
                    <a:lnTo>
                      <a:pt x="44" y="148"/>
                    </a:lnTo>
                    <a:lnTo>
                      <a:pt x="44" y="148"/>
                    </a:lnTo>
                    <a:lnTo>
                      <a:pt x="49" y="148"/>
                    </a:lnTo>
                    <a:lnTo>
                      <a:pt x="55" y="154"/>
                    </a:lnTo>
                    <a:lnTo>
                      <a:pt x="55" y="154"/>
                    </a:lnTo>
                    <a:lnTo>
                      <a:pt x="60" y="154"/>
                    </a:lnTo>
                    <a:lnTo>
                      <a:pt x="60" y="154"/>
                    </a:lnTo>
                    <a:lnTo>
                      <a:pt x="66" y="154"/>
                    </a:lnTo>
                    <a:lnTo>
                      <a:pt x="71" y="154"/>
                    </a:lnTo>
                    <a:lnTo>
                      <a:pt x="71" y="154"/>
                    </a:lnTo>
                    <a:lnTo>
                      <a:pt x="77" y="154"/>
                    </a:lnTo>
                    <a:lnTo>
                      <a:pt x="77" y="154"/>
                    </a:lnTo>
                    <a:lnTo>
                      <a:pt x="82" y="154"/>
                    </a:lnTo>
                    <a:lnTo>
                      <a:pt x="88" y="154"/>
                    </a:lnTo>
                    <a:lnTo>
                      <a:pt x="88" y="154"/>
                    </a:lnTo>
                    <a:lnTo>
                      <a:pt x="93" y="148"/>
                    </a:lnTo>
                    <a:lnTo>
                      <a:pt x="93" y="148"/>
                    </a:lnTo>
                    <a:lnTo>
                      <a:pt x="99" y="148"/>
                    </a:lnTo>
                    <a:lnTo>
                      <a:pt x="99" y="148"/>
                    </a:lnTo>
                    <a:lnTo>
                      <a:pt x="104" y="143"/>
                    </a:lnTo>
                    <a:lnTo>
                      <a:pt x="104" y="143"/>
                    </a:lnTo>
                    <a:lnTo>
                      <a:pt x="110" y="137"/>
                    </a:lnTo>
                    <a:lnTo>
                      <a:pt x="110" y="137"/>
                    </a:lnTo>
                    <a:lnTo>
                      <a:pt x="115" y="137"/>
                    </a:lnTo>
                    <a:lnTo>
                      <a:pt x="115" y="132"/>
                    </a:lnTo>
                    <a:lnTo>
                      <a:pt x="115" y="132"/>
                    </a:lnTo>
                    <a:lnTo>
                      <a:pt x="121" y="126"/>
                    </a:lnTo>
                    <a:lnTo>
                      <a:pt x="121" y="126"/>
                    </a:lnTo>
                    <a:lnTo>
                      <a:pt x="121" y="121"/>
                    </a:lnTo>
                    <a:lnTo>
                      <a:pt x="121" y="115"/>
                    </a:lnTo>
                    <a:lnTo>
                      <a:pt x="121" y="115"/>
                    </a:lnTo>
                    <a:lnTo>
                      <a:pt x="121" y="110"/>
                    </a:lnTo>
                    <a:lnTo>
                      <a:pt x="126" y="110"/>
                    </a:lnTo>
                    <a:lnTo>
                      <a:pt x="126" y="104"/>
                    </a:lnTo>
                    <a:lnTo>
                      <a:pt x="126" y="104"/>
                    </a:lnTo>
                    <a:lnTo>
                      <a:pt x="126" y="99"/>
                    </a:lnTo>
                    <a:lnTo>
                      <a:pt x="121" y="93"/>
                    </a:lnTo>
                    <a:lnTo>
                      <a:pt x="121" y="93"/>
                    </a:lnTo>
                    <a:lnTo>
                      <a:pt x="104" y="0"/>
                    </a:lnTo>
                    <a:lnTo>
                      <a:pt x="104" y="5"/>
                    </a:lnTo>
                    <a:lnTo>
                      <a:pt x="104" y="11"/>
                    </a:lnTo>
                    <a:lnTo>
                      <a:pt x="104" y="11"/>
                    </a:lnTo>
                    <a:lnTo>
                      <a:pt x="104" y="16"/>
                    </a:lnTo>
                    <a:lnTo>
                      <a:pt x="104" y="16"/>
                    </a:lnTo>
                    <a:lnTo>
                      <a:pt x="104" y="22"/>
                    </a:lnTo>
                    <a:lnTo>
                      <a:pt x="104" y="22"/>
                    </a:lnTo>
                    <a:lnTo>
                      <a:pt x="99" y="27"/>
                    </a:lnTo>
                    <a:lnTo>
                      <a:pt x="99" y="33"/>
                    </a:lnTo>
                    <a:lnTo>
                      <a:pt x="99" y="33"/>
                    </a:lnTo>
                    <a:lnTo>
                      <a:pt x="99" y="38"/>
                    </a:lnTo>
                    <a:lnTo>
                      <a:pt x="93" y="38"/>
                    </a:lnTo>
                    <a:lnTo>
                      <a:pt x="93" y="44"/>
                    </a:lnTo>
                    <a:lnTo>
                      <a:pt x="93" y="44"/>
                    </a:lnTo>
                    <a:lnTo>
                      <a:pt x="88" y="49"/>
                    </a:lnTo>
                    <a:lnTo>
                      <a:pt x="88" y="49"/>
                    </a:lnTo>
                    <a:lnTo>
                      <a:pt x="82" y="49"/>
                    </a:lnTo>
                    <a:lnTo>
                      <a:pt x="82" y="55"/>
                    </a:lnTo>
                    <a:lnTo>
                      <a:pt x="77" y="55"/>
                    </a:lnTo>
                    <a:lnTo>
                      <a:pt x="77" y="60"/>
                    </a:lnTo>
                    <a:lnTo>
                      <a:pt x="71" y="60"/>
                    </a:lnTo>
                    <a:lnTo>
                      <a:pt x="71" y="60"/>
                    </a:lnTo>
                    <a:lnTo>
                      <a:pt x="66" y="60"/>
                    </a:lnTo>
                    <a:lnTo>
                      <a:pt x="66" y="60"/>
                    </a:lnTo>
                    <a:lnTo>
                      <a:pt x="60" y="66"/>
                    </a:lnTo>
                    <a:lnTo>
                      <a:pt x="55" y="66"/>
                    </a:lnTo>
                    <a:lnTo>
                      <a:pt x="55" y="66"/>
                    </a:lnTo>
                    <a:lnTo>
                      <a:pt x="49" y="66"/>
                    </a:lnTo>
                    <a:lnTo>
                      <a:pt x="49" y="66"/>
                    </a:lnTo>
                    <a:lnTo>
                      <a:pt x="44" y="66"/>
                    </a:lnTo>
                    <a:lnTo>
                      <a:pt x="38" y="66"/>
                    </a:lnTo>
                    <a:lnTo>
                      <a:pt x="38" y="66"/>
                    </a:lnTo>
                    <a:lnTo>
                      <a:pt x="33" y="60"/>
                    </a:lnTo>
                    <a:lnTo>
                      <a:pt x="33" y="60"/>
                    </a:lnTo>
                    <a:lnTo>
                      <a:pt x="27" y="60"/>
                    </a:lnTo>
                    <a:lnTo>
                      <a:pt x="22" y="60"/>
                    </a:lnTo>
                    <a:lnTo>
                      <a:pt x="22" y="55"/>
                    </a:lnTo>
                    <a:lnTo>
                      <a:pt x="16" y="55"/>
                    </a:lnTo>
                    <a:lnTo>
                      <a:pt x="16" y="55"/>
                    </a:lnTo>
                    <a:lnTo>
                      <a:pt x="16" y="49"/>
                    </a:lnTo>
                    <a:lnTo>
                      <a:pt x="11" y="49"/>
                    </a:lnTo>
                    <a:lnTo>
                      <a:pt x="11" y="44"/>
                    </a:lnTo>
                    <a:lnTo>
                      <a:pt x="5" y="44"/>
                    </a:lnTo>
                    <a:lnTo>
                      <a:pt x="5" y="38"/>
                    </a:lnTo>
                    <a:lnTo>
                      <a:pt x="5" y="38"/>
                    </a:lnTo>
                    <a:lnTo>
                      <a:pt x="0" y="33"/>
                    </a:lnTo>
                    <a:lnTo>
                      <a:pt x="0" y="33"/>
                    </a:lnTo>
                    <a:lnTo>
                      <a:pt x="0" y="27"/>
                    </a:lnTo>
                    <a:lnTo>
                      <a:pt x="0" y="27"/>
                    </a:lnTo>
                    <a:lnTo>
                      <a:pt x="22" y="1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6" name="Oval 15">
                <a:extLst>
                  <a:ext uri="{FF2B5EF4-FFF2-40B4-BE49-F238E27FC236}">
                    <a16:creationId xmlns:a16="http://schemas.microsoft.com/office/drawing/2014/main" id="{308C9CE8-5847-590E-0827-6EA5C106030F}"/>
                  </a:ext>
                </a:extLst>
              </p:cNvPr>
              <p:cNvSpPr>
                <a:spLocks noChangeArrowheads="1"/>
              </p:cNvSpPr>
              <p:nvPr/>
            </p:nvSpPr>
            <p:spPr bwMode="auto">
              <a:xfrm>
                <a:off x="512981" y="470190"/>
                <a:ext cx="120656" cy="118877"/>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17" name="Freeform 1080">
                <a:extLst>
                  <a:ext uri="{FF2B5EF4-FFF2-40B4-BE49-F238E27FC236}">
                    <a16:creationId xmlns:a16="http://schemas.microsoft.com/office/drawing/2014/main" id="{21834FCA-4BFA-2B76-00BC-58670A7AB6D1}"/>
                  </a:ext>
                </a:extLst>
              </p:cNvPr>
              <p:cNvSpPr>
                <a:spLocks/>
              </p:cNvSpPr>
              <p:nvPr/>
            </p:nvSpPr>
            <p:spPr bwMode="auto">
              <a:xfrm>
                <a:off x="563703" y="541213"/>
                <a:ext cx="67629" cy="106344"/>
              </a:xfrm>
              <a:custGeom>
                <a:avLst/>
                <a:gdLst>
                  <a:gd name="T0" fmla="*/ 105 w 176"/>
                  <a:gd name="T1" fmla="*/ 27 h 280"/>
                  <a:gd name="T2" fmla="*/ 99 w 176"/>
                  <a:gd name="T3" fmla="*/ 22 h 280"/>
                  <a:gd name="T4" fmla="*/ 99 w 176"/>
                  <a:gd name="T5" fmla="*/ 16 h 280"/>
                  <a:gd name="T6" fmla="*/ 94 w 176"/>
                  <a:gd name="T7" fmla="*/ 16 h 280"/>
                  <a:gd name="T8" fmla="*/ 88 w 176"/>
                  <a:gd name="T9" fmla="*/ 11 h 280"/>
                  <a:gd name="T10" fmla="*/ 83 w 176"/>
                  <a:gd name="T11" fmla="*/ 5 h 280"/>
                  <a:gd name="T12" fmla="*/ 77 w 176"/>
                  <a:gd name="T13" fmla="*/ 5 h 280"/>
                  <a:gd name="T14" fmla="*/ 72 w 176"/>
                  <a:gd name="T15" fmla="*/ 5 h 280"/>
                  <a:gd name="T16" fmla="*/ 66 w 176"/>
                  <a:gd name="T17" fmla="*/ 5 h 280"/>
                  <a:gd name="T18" fmla="*/ 61 w 176"/>
                  <a:gd name="T19" fmla="*/ 0 h 280"/>
                  <a:gd name="T20" fmla="*/ 50 w 176"/>
                  <a:gd name="T21" fmla="*/ 5 h 280"/>
                  <a:gd name="T22" fmla="*/ 44 w 176"/>
                  <a:gd name="T23" fmla="*/ 5 h 280"/>
                  <a:gd name="T24" fmla="*/ 39 w 176"/>
                  <a:gd name="T25" fmla="*/ 5 h 280"/>
                  <a:gd name="T26" fmla="*/ 33 w 176"/>
                  <a:gd name="T27" fmla="*/ 11 h 280"/>
                  <a:gd name="T28" fmla="*/ 28 w 176"/>
                  <a:gd name="T29" fmla="*/ 11 h 280"/>
                  <a:gd name="T30" fmla="*/ 22 w 176"/>
                  <a:gd name="T31" fmla="*/ 16 h 280"/>
                  <a:gd name="T32" fmla="*/ 17 w 176"/>
                  <a:gd name="T33" fmla="*/ 22 h 280"/>
                  <a:gd name="T34" fmla="*/ 11 w 176"/>
                  <a:gd name="T35" fmla="*/ 27 h 280"/>
                  <a:gd name="T36" fmla="*/ 6 w 176"/>
                  <a:gd name="T37" fmla="*/ 33 h 280"/>
                  <a:gd name="T38" fmla="*/ 6 w 176"/>
                  <a:gd name="T39" fmla="*/ 38 h 280"/>
                  <a:gd name="T40" fmla="*/ 6 w 176"/>
                  <a:gd name="T41" fmla="*/ 44 h 280"/>
                  <a:gd name="T42" fmla="*/ 0 w 176"/>
                  <a:gd name="T43" fmla="*/ 49 h 280"/>
                  <a:gd name="T44" fmla="*/ 0 w 176"/>
                  <a:gd name="T45" fmla="*/ 55 h 280"/>
                  <a:gd name="T46" fmla="*/ 0 w 176"/>
                  <a:gd name="T47" fmla="*/ 60 h 280"/>
                  <a:gd name="T48" fmla="*/ 6 w 176"/>
                  <a:gd name="T49" fmla="*/ 66 h 280"/>
                  <a:gd name="T50" fmla="*/ 72 w 176"/>
                  <a:gd name="T51" fmla="*/ 280 h 280"/>
                  <a:gd name="T52" fmla="*/ 72 w 176"/>
                  <a:gd name="T53" fmla="*/ 275 h 280"/>
                  <a:gd name="T54" fmla="*/ 72 w 176"/>
                  <a:gd name="T55" fmla="*/ 269 h 280"/>
                  <a:gd name="T56" fmla="*/ 72 w 176"/>
                  <a:gd name="T57" fmla="*/ 264 h 280"/>
                  <a:gd name="T58" fmla="*/ 77 w 176"/>
                  <a:gd name="T59" fmla="*/ 253 h 280"/>
                  <a:gd name="T60" fmla="*/ 77 w 176"/>
                  <a:gd name="T61" fmla="*/ 247 h 280"/>
                  <a:gd name="T62" fmla="*/ 83 w 176"/>
                  <a:gd name="T63" fmla="*/ 242 h 280"/>
                  <a:gd name="T64" fmla="*/ 83 w 176"/>
                  <a:gd name="T65" fmla="*/ 242 h 280"/>
                  <a:gd name="T66" fmla="*/ 88 w 176"/>
                  <a:gd name="T67" fmla="*/ 236 h 280"/>
                  <a:gd name="T68" fmla="*/ 94 w 176"/>
                  <a:gd name="T69" fmla="*/ 231 h 280"/>
                  <a:gd name="T70" fmla="*/ 99 w 176"/>
                  <a:gd name="T71" fmla="*/ 225 h 280"/>
                  <a:gd name="T72" fmla="*/ 105 w 176"/>
                  <a:gd name="T73" fmla="*/ 225 h 280"/>
                  <a:gd name="T74" fmla="*/ 110 w 176"/>
                  <a:gd name="T75" fmla="*/ 220 h 280"/>
                  <a:gd name="T76" fmla="*/ 121 w 176"/>
                  <a:gd name="T77" fmla="*/ 220 h 280"/>
                  <a:gd name="T78" fmla="*/ 127 w 176"/>
                  <a:gd name="T79" fmla="*/ 220 h 280"/>
                  <a:gd name="T80" fmla="*/ 132 w 176"/>
                  <a:gd name="T81" fmla="*/ 220 h 280"/>
                  <a:gd name="T82" fmla="*/ 138 w 176"/>
                  <a:gd name="T83" fmla="*/ 220 h 280"/>
                  <a:gd name="T84" fmla="*/ 143 w 176"/>
                  <a:gd name="T85" fmla="*/ 220 h 280"/>
                  <a:gd name="T86" fmla="*/ 154 w 176"/>
                  <a:gd name="T87" fmla="*/ 225 h 280"/>
                  <a:gd name="T88" fmla="*/ 160 w 176"/>
                  <a:gd name="T89" fmla="*/ 225 h 280"/>
                  <a:gd name="T90" fmla="*/ 165 w 176"/>
                  <a:gd name="T91" fmla="*/ 231 h 280"/>
                  <a:gd name="T92" fmla="*/ 165 w 176"/>
                  <a:gd name="T93" fmla="*/ 231 h 280"/>
                  <a:gd name="T94" fmla="*/ 171 w 176"/>
                  <a:gd name="T95" fmla="*/ 236 h 280"/>
                  <a:gd name="T96" fmla="*/ 176 w 176"/>
                  <a:gd name="T97" fmla="*/ 242 h 280"/>
                  <a:gd name="T98" fmla="*/ 176 w 176"/>
                  <a:gd name="T99" fmla="*/ 24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6" h="280">
                    <a:moveTo>
                      <a:pt x="105" y="33"/>
                    </a:moveTo>
                    <a:lnTo>
                      <a:pt x="105" y="27"/>
                    </a:lnTo>
                    <a:lnTo>
                      <a:pt x="99" y="27"/>
                    </a:lnTo>
                    <a:lnTo>
                      <a:pt x="99" y="22"/>
                    </a:lnTo>
                    <a:lnTo>
                      <a:pt x="99" y="22"/>
                    </a:lnTo>
                    <a:lnTo>
                      <a:pt x="99" y="16"/>
                    </a:lnTo>
                    <a:lnTo>
                      <a:pt x="94" y="16"/>
                    </a:lnTo>
                    <a:lnTo>
                      <a:pt x="94" y="16"/>
                    </a:lnTo>
                    <a:lnTo>
                      <a:pt x="88" y="11"/>
                    </a:lnTo>
                    <a:lnTo>
                      <a:pt x="88" y="11"/>
                    </a:lnTo>
                    <a:lnTo>
                      <a:pt x="88" y="11"/>
                    </a:lnTo>
                    <a:lnTo>
                      <a:pt x="83" y="5"/>
                    </a:lnTo>
                    <a:lnTo>
                      <a:pt x="83" y="5"/>
                    </a:lnTo>
                    <a:lnTo>
                      <a:pt x="77" y="5"/>
                    </a:lnTo>
                    <a:lnTo>
                      <a:pt x="72" y="5"/>
                    </a:lnTo>
                    <a:lnTo>
                      <a:pt x="72" y="5"/>
                    </a:lnTo>
                    <a:lnTo>
                      <a:pt x="66" y="5"/>
                    </a:lnTo>
                    <a:lnTo>
                      <a:pt x="66" y="5"/>
                    </a:lnTo>
                    <a:lnTo>
                      <a:pt x="61" y="5"/>
                    </a:lnTo>
                    <a:lnTo>
                      <a:pt x="61" y="0"/>
                    </a:lnTo>
                    <a:lnTo>
                      <a:pt x="55" y="5"/>
                    </a:lnTo>
                    <a:lnTo>
                      <a:pt x="50" y="5"/>
                    </a:lnTo>
                    <a:lnTo>
                      <a:pt x="50" y="5"/>
                    </a:lnTo>
                    <a:lnTo>
                      <a:pt x="44" y="5"/>
                    </a:lnTo>
                    <a:lnTo>
                      <a:pt x="39" y="5"/>
                    </a:lnTo>
                    <a:lnTo>
                      <a:pt x="39" y="5"/>
                    </a:lnTo>
                    <a:lnTo>
                      <a:pt x="33" y="5"/>
                    </a:lnTo>
                    <a:lnTo>
                      <a:pt x="33" y="11"/>
                    </a:lnTo>
                    <a:lnTo>
                      <a:pt x="28" y="11"/>
                    </a:lnTo>
                    <a:lnTo>
                      <a:pt x="28" y="11"/>
                    </a:lnTo>
                    <a:lnTo>
                      <a:pt x="22" y="16"/>
                    </a:lnTo>
                    <a:lnTo>
                      <a:pt x="22" y="16"/>
                    </a:lnTo>
                    <a:lnTo>
                      <a:pt x="17" y="16"/>
                    </a:lnTo>
                    <a:lnTo>
                      <a:pt x="17" y="22"/>
                    </a:lnTo>
                    <a:lnTo>
                      <a:pt x="11" y="22"/>
                    </a:lnTo>
                    <a:lnTo>
                      <a:pt x="11" y="27"/>
                    </a:lnTo>
                    <a:lnTo>
                      <a:pt x="11" y="27"/>
                    </a:lnTo>
                    <a:lnTo>
                      <a:pt x="6" y="33"/>
                    </a:lnTo>
                    <a:lnTo>
                      <a:pt x="6" y="33"/>
                    </a:lnTo>
                    <a:lnTo>
                      <a:pt x="6" y="38"/>
                    </a:lnTo>
                    <a:lnTo>
                      <a:pt x="6" y="38"/>
                    </a:lnTo>
                    <a:lnTo>
                      <a:pt x="6" y="44"/>
                    </a:lnTo>
                    <a:lnTo>
                      <a:pt x="0" y="44"/>
                    </a:lnTo>
                    <a:lnTo>
                      <a:pt x="0" y="49"/>
                    </a:lnTo>
                    <a:lnTo>
                      <a:pt x="0" y="49"/>
                    </a:lnTo>
                    <a:lnTo>
                      <a:pt x="0" y="55"/>
                    </a:lnTo>
                    <a:lnTo>
                      <a:pt x="0" y="55"/>
                    </a:lnTo>
                    <a:lnTo>
                      <a:pt x="0" y="60"/>
                    </a:lnTo>
                    <a:lnTo>
                      <a:pt x="0" y="60"/>
                    </a:lnTo>
                    <a:lnTo>
                      <a:pt x="6" y="66"/>
                    </a:lnTo>
                    <a:lnTo>
                      <a:pt x="72" y="280"/>
                    </a:lnTo>
                    <a:lnTo>
                      <a:pt x="72" y="280"/>
                    </a:lnTo>
                    <a:lnTo>
                      <a:pt x="72" y="275"/>
                    </a:lnTo>
                    <a:lnTo>
                      <a:pt x="72" y="275"/>
                    </a:lnTo>
                    <a:lnTo>
                      <a:pt x="72" y="269"/>
                    </a:lnTo>
                    <a:lnTo>
                      <a:pt x="72" y="269"/>
                    </a:lnTo>
                    <a:lnTo>
                      <a:pt x="72" y="264"/>
                    </a:lnTo>
                    <a:lnTo>
                      <a:pt x="72" y="264"/>
                    </a:lnTo>
                    <a:lnTo>
                      <a:pt x="72" y="258"/>
                    </a:lnTo>
                    <a:lnTo>
                      <a:pt x="77" y="253"/>
                    </a:lnTo>
                    <a:lnTo>
                      <a:pt x="77" y="253"/>
                    </a:lnTo>
                    <a:lnTo>
                      <a:pt x="77" y="247"/>
                    </a:lnTo>
                    <a:lnTo>
                      <a:pt x="77" y="247"/>
                    </a:lnTo>
                    <a:lnTo>
                      <a:pt x="83" y="242"/>
                    </a:lnTo>
                    <a:lnTo>
                      <a:pt x="83" y="242"/>
                    </a:lnTo>
                    <a:lnTo>
                      <a:pt x="83" y="242"/>
                    </a:lnTo>
                    <a:lnTo>
                      <a:pt x="88" y="236"/>
                    </a:lnTo>
                    <a:lnTo>
                      <a:pt x="88" y="236"/>
                    </a:lnTo>
                    <a:lnTo>
                      <a:pt x="94" y="231"/>
                    </a:lnTo>
                    <a:lnTo>
                      <a:pt x="94" y="231"/>
                    </a:lnTo>
                    <a:lnTo>
                      <a:pt x="99" y="231"/>
                    </a:lnTo>
                    <a:lnTo>
                      <a:pt x="99" y="225"/>
                    </a:lnTo>
                    <a:lnTo>
                      <a:pt x="105" y="225"/>
                    </a:lnTo>
                    <a:lnTo>
                      <a:pt x="105" y="225"/>
                    </a:lnTo>
                    <a:lnTo>
                      <a:pt x="110" y="225"/>
                    </a:lnTo>
                    <a:lnTo>
                      <a:pt x="110" y="220"/>
                    </a:lnTo>
                    <a:lnTo>
                      <a:pt x="116" y="220"/>
                    </a:lnTo>
                    <a:lnTo>
                      <a:pt x="121" y="220"/>
                    </a:lnTo>
                    <a:lnTo>
                      <a:pt x="121" y="220"/>
                    </a:lnTo>
                    <a:lnTo>
                      <a:pt x="127" y="220"/>
                    </a:lnTo>
                    <a:lnTo>
                      <a:pt x="132" y="220"/>
                    </a:lnTo>
                    <a:lnTo>
                      <a:pt x="132" y="220"/>
                    </a:lnTo>
                    <a:lnTo>
                      <a:pt x="138" y="220"/>
                    </a:lnTo>
                    <a:lnTo>
                      <a:pt x="138" y="220"/>
                    </a:lnTo>
                    <a:lnTo>
                      <a:pt x="143" y="220"/>
                    </a:lnTo>
                    <a:lnTo>
                      <a:pt x="143" y="220"/>
                    </a:lnTo>
                    <a:lnTo>
                      <a:pt x="149" y="220"/>
                    </a:lnTo>
                    <a:lnTo>
                      <a:pt x="154" y="225"/>
                    </a:lnTo>
                    <a:lnTo>
                      <a:pt x="154" y="225"/>
                    </a:lnTo>
                    <a:lnTo>
                      <a:pt x="160" y="225"/>
                    </a:lnTo>
                    <a:lnTo>
                      <a:pt x="160" y="225"/>
                    </a:lnTo>
                    <a:lnTo>
                      <a:pt x="165" y="231"/>
                    </a:lnTo>
                    <a:lnTo>
                      <a:pt x="165" y="231"/>
                    </a:lnTo>
                    <a:lnTo>
                      <a:pt x="165" y="231"/>
                    </a:lnTo>
                    <a:lnTo>
                      <a:pt x="171" y="236"/>
                    </a:lnTo>
                    <a:lnTo>
                      <a:pt x="171" y="236"/>
                    </a:lnTo>
                    <a:lnTo>
                      <a:pt x="171" y="242"/>
                    </a:lnTo>
                    <a:lnTo>
                      <a:pt x="176" y="242"/>
                    </a:lnTo>
                    <a:lnTo>
                      <a:pt x="176" y="247"/>
                    </a:lnTo>
                    <a:lnTo>
                      <a:pt x="176" y="247"/>
                    </a:lnTo>
                    <a:lnTo>
                      <a:pt x="105" y="3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8" name="Oval 17">
                <a:extLst>
                  <a:ext uri="{FF2B5EF4-FFF2-40B4-BE49-F238E27FC236}">
                    <a16:creationId xmlns:a16="http://schemas.microsoft.com/office/drawing/2014/main" id="{57CF3B91-017D-052B-F41A-10F4C88FD65A}"/>
                  </a:ext>
                </a:extLst>
              </p:cNvPr>
              <p:cNvSpPr>
                <a:spLocks noChangeArrowheads="1"/>
              </p:cNvSpPr>
              <p:nvPr/>
            </p:nvSpPr>
            <p:spPr bwMode="auto">
              <a:xfrm>
                <a:off x="1431736" y="1086224"/>
                <a:ext cx="57254" cy="56590"/>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9" name="Freeform 1082">
                <a:extLst>
                  <a:ext uri="{FF2B5EF4-FFF2-40B4-BE49-F238E27FC236}">
                    <a16:creationId xmlns:a16="http://schemas.microsoft.com/office/drawing/2014/main" id="{034E7166-94BC-0725-4238-C636101D5ECC}"/>
                  </a:ext>
                </a:extLst>
              </p:cNvPr>
              <p:cNvSpPr>
                <a:spLocks/>
              </p:cNvSpPr>
              <p:nvPr/>
            </p:nvSpPr>
            <p:spPr bwMode="auto">
              <a:xfrm>
                <a:off x="1478231" y="1096858"/>
                <a:ext cx="131031" cy="54311"/>
              </a:xfrm>
              <a:custGeom>
                <a:avLst/>
                <a:gdLst>
                  <a:gd name="T0" fmla="*/ 17 w 341"/>
                  <a:gd name="T1" fmla="*/ 0 h 143"/>
                  <a:gd name="T2" fmla="*/ 17 w 341"/>
                  <a:gd name="T3" fmla="*/ 0 h 143"/>
                  <a:gd name="T4" fmla="*/ 17 w 341"/>
                  <a:gd name="T5" fmla="*/ 5 h 143"/>
                  <a:gd name="T6" fmla="*/ 11 w 341"/>
                  <a:gd name="T7" fmla="*/ 5 h 143"/>
                  <a:gd name="T8" fmla="*/ 11 w 341"/>
                  <a:gd name="T9" fmla="*/ 11 h 143"/>
                  <a:gd name="T10" fmla="*/ 11 w 341"/>
                  <a:gd name="T11" fmla="*/ 11 h 143"/>
                  <a:gd name="T12" fmla="*/ 11 w 341"/>
                  <a:gd name="T13" fmla="*/ 16 h 143"/>
                  <a:gd name="T14" fmla="*/ 11 w 341"/>
                  <a:gd name="T15" fmla="*/ 22 h 143"/>
                  <a:gd name="T16" fmla="*/ 6 w 341"/>
                  <a:gd name="T17" fmla="*/ 27 h 143"/>
                  <a:gd name="T18" fmla="*/ 6 w 341"/>
                  <a:gd name="T19" fmla="*/ 33 h 143"/>
                  <a:gd name="T20" fmla="*/ 6 w 341"/>
                  <a:gd name="T21" fmla="*/ 44 h 143"/>
                  <a:gd name="T22" fmla="*/ 6 w 341"/>
                  <a:gd name="T23" fmla="*/ 49 h 143"/>
                  <a:gd name="T24" fmla="*/ 6 w 341"/>
                  <a:gd name="T25" fmla="*/ 55 h 143"/>
                  <a:gd name="T26" fmla="*/ 6 w 341"/>
                  <a:gd name="T27" fmla="*/ 60 h 143"/>
                  <a:gd name="T28" fmla="*/ 6 w 341"/>
                  <a:gd name="T29" fmla="*/ 66 h 143"/>
                  <a:gd name="T30" fmla="*/ 0 w 341"/>
                  <a:gd name="T31" fmla="*/ 77 h 143"/>
                  <a:gd name="T32" fmla="*/ 0 w 341"/>
                  <a:gd name="T33" fmla="*/ 82 h 143"/>
                  <a:gd name="T34" fmla="*/ 0 w 341"/>
                  <a:gd name="T35" fmla="*/ 88 h 143"/>
                  <a:gd name="T36" fmla="*/ 0 w 341"/>
                  <a:gd name="T37" fmla="*/ 93 h 143"/>
                  <a:gd name="T38" fmla="*/ 0 w 341"/>
                  <a:gd name="T39" fmla="*/ 93 h 143"/>
                  <a:gd name="T40" fmla="*/ 0 w 341"/>
                  <a:gd name="T41" fmla="*/ 99 h 143"/>
                  <a:gd name="T42" fmla="*/ 0 w 341"/>
                  <a:gd name="T43" fmla="*/ 104 h 143"/>
                  <a:gd name="T44" fmla="*/ 6 w 341"/>
                  <a:gd name="T45" fmla="*/ 104 h 143"/>
                  <a:gd name="T46" fmla="*/ 6 w 341"/>
                  <a:gd name="T47" fmla="*/ 104 h 143"/>
                  <a:gd name="T48" fmla="*/ 6 w 341"/>
                  <a:gd name="T49" fmla="*/ 104 h 143"/>
                  <a:gd name="T50" fmla="*/ 330 w 341"/>
                  <a:gd name="T51" fmla="*/ 143 h 143"/>
                  <a:gd name="T52" fmla="*/ 330 w 341"/>
                  <a:gd name="T53" fmla="*/ 143 h 143"/>
                  <a:gd name="T54" fmla="*/ 330 w 341"/>
                  <a:gd name="T55" fmla="*/ 143 h 143"/>
                  <a:gd name="T56" fmla="*/ 330 w 341"/>
                  <a:gd name="T57" fmla="*/ 137 h 143"/>
                  <a:gd name="T58" fmla="*/ 330 w 341"/>
                  <a:gd name="T59" fmla="*/ 137 h 143"/>
                  <a:gd name="T60" fmla="*/ 330 w 341"/>
                  <a:gd name="T61" fmla="*/ 132 h 143"/>
                  <a:gd name="T62" fmla="*/ 330 w 341"/>
                  <a:gd name="T63" fmla="*/ 126 h 143"/>
                  <a:gd name="T64" fmla="*/ 330 w 341"/>
                  <a:gd name="T65" fmla="*/ 121 h 143"/>
                  <a:gd name="T66" fmla="*/ 330 w 341"/>
                  <a:gd name="T67" fmla="*/ 115 h 143"/>
                  <a:gd name="T68" fmla="*/ 330 w 341"/>
                  <a:gd name="T69" fmla="*/ 110 h 143"/>
                  <a:gd name="T70" fmla="*/ 330 w 341"/>
                  <a:gd name="T71" fmla="*/ 104 h 143"/>
                  <a:gd name="T72" fmla="*/ 330 w 341"/>
                  <a:gd name="T73" fmla="*/ 99 h 143"/>
                  <a:gd name="T74" fmla="*/ 330 w 341"/>
                  <a:gd name="T75" fmla="*/ 88 h 143"/>
                  <a:gd name="T76" fmla="*/ 335 w 341"/>
                  <a:gd name="T77" fmla="*/ 82 h 143"/>
                  <a:gd name="T78" fmla="*/ 335 w 341"/>
                  <a:gd name="T79" fmla="*/ 77 h 143"/>
                  <a:gd name="T80" fmla="*/ 335 w 341"/>
                  <a:gd name="T81" fmla="*/ 71 h 143"/>
                  <a:gd name="T82" fmla="*/ 335 w 341"/>
                  <a:gd name="T83" fmla="*/ 66 h 143"/>
                  <a:gd name="T84" fmla="*/ 335 w 341"/>
                  <a:gd name="T85" fmla="*/ 60 h 143"/>
                  <a:gd name="T86" fmla="*/ 341 w 341"/>
                  <a:gd name="T87" fmla="*/ 55 h 143"/>
                  <a:gd name="T88" fmla="*/ 341 w 341"/>
                  <a:gd name="T89" fmla="*/ 49 h 143"/>
                  <a:gd name="T90" fmla="*/ 341 w 341"/>
                  <a:gd name="T91" fmla="*/ 44 h 143"/>
                  <a:gd name="T92" fmla="*/ 341 w 341"/>
                  <a:gd name="T93" fmla="*/ 44 h 143"/>
                  <a:gd name="T94" fmla="*/ 341 w 341"/>
                  <a:gd name="T95" fmla="*/ 44 h 143"/>
                  <a:gd name="T96" fmla="*/ 341 w 341"/>
                  <a:gd name="T97" fmla="*/ 38 h 143"/>
                  <a:gd name="T98" fmla="*/ 341 w 341"/>
                  <a:gd name="T99" fmla="*/ 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1" h="143">
                    <a:moveTo>
                      <a:pt x="17" y="0"/>
                    </a:moveTo>
                    <a:lnTo>
                      <a:pt x="17" y="0"/>
                    </a:lnTo>
                    <a:lnTo>
                      <a:pt x="17" y="0"/>
                    </a:lnTo>
                    <a:lnTo>
                      <a:pt x="17" y="0"/>
                    </a:lnTo>
                    <a:lnTo>
                      <a:pt x="17" y="5"/>
                    </a:lnTo>
                    <a:lnTo>
                      <a:pt x="17" y="5"/>
                    </a:lnTo>
                    <a:lnTo>
                      <a:pt x="17" y="5"/>
                    </a:lnTo>
                    <a:lnTo>
                      <a:pt x="11" y="5"/>
                    </a:lnTo>
                    <a:lnTo>
                      <a:pt x="11" y="5"/>
                    </a:lnTo>
                    <a:lnTo>
                      <a:pt x="11" y="11"/>
                    </a:lnTo>
                    <a:lnTo>
                      <a:pt x="11" y="11"/>
                    </a:lnTo>
                    <a:lnTo>
                      <a:pt x="11" y="11"/>
                    </a:lnTo>
                    <a:lnTo>
                      <a:pt x="11" y="16"/>
                    </a:lnTo>
                    <a:lnTo>
                      <a:pt x="11" y="16"/>
                    </a:lnTo>
                    <a:lnTo>
                      <a:pt x="11" y="22"/>
                    </a:lnTo>
                    <a:lnTo>
                      <a:pt x="11" y="22"/>
                    </a:lnTo>
                    <a:lnTo>
                      <a:pt x="11" y="27"/>
                    </a:lnTo>
                    <a:lnTo>
                      <a:pt x="6" y="27"/>
                    </a:lnTo>
                    <a:lnTo>
                      <a:pt x="6" y="33"/>
                    </a:lnTo>
                    <a:lnTo>
                      <a:pt x="6" y="33"/>
                    </a:lnTo>
                    <a:lnTo>
                      <a:pt x="6" y="38"/>
                    </a:lnTo>
                    <a:lnTo>
                      <a:pt x="6" y="44"/>
                    </a:lnTo>
                    <a:lnTo>
                      <a:pt x="6" y="44"/>
                    </a:lnTo>
                    <a:lnTo>
                      <a:pt x="6" y="49"/>
                    </a:lnTo>
                    <a:lnTo>
                      <a:pt x="6" y="49"/>
                    </a:lnTo>
                    <a:lnTo>
                      <a:pt x="6" y="55"/>
                    </a:lnTo>
                    <a:lnTo>
                      <a:pt x="6" y="60"/>
                    </a:lnTo>
                    <a:lnTo>
                      <a:pt x="6" y="60"/>
                    </a:lnTo>
                    <a:lnTo>
                      <a:pt x="6" y="66"/>
                    </a:lnTo>
                    <a:lnTo>
                      <a:pt x="6" y="66"/>
                    </a:lnTo>
                    <a:lnTo>
                      <a:pt x="6" y="71"/>
                    </a:lnTo>
                    <a:lnTo>
                      <a:pt x="0" y="77"/>
                    </a:lnTo>
                    <a:lnTo>
                      <a:pt x="0" y="77"/>
                    </a:lnTo>
                    <a:lnTo>
                      <a:pt x="0" y="82"/>
                    </a:lnTo>
                    <a:lnTo>
                      <a:pt x="0" y="82"/>
                    </a:lnTo>
                    <a:lnTo>
                      <a:pt x="0" y="88"/>
                    </a:lnTo>
                    <a:lnTo>
                      <a:pt x="0" y="88"/>
                    </a:lnTo>
                    <a:lnTo>
                      <a:pt x="0" y="93"/>
                    </a:lnTo>
                    <a:lnTo>
                      <a:pt x="0" y="93"/>
                    </a:lnTo>
                    <a:lnTo>
                      <a:pt x="0" y="93"/>
                    </a:lnTo>
                    <a:lnTo>
                      <a:pt x="0" y="99"/>
                    </a:lnTo>
                    <a:lnTo>
                      <a:pt x="0" y="99"/>
                    </a:lnTo>
                    <a:lnTo>
                      <a:pt x="0" y="99"/>
                    </a:lnTo>
                    <a:lnTo>
                      <a:pt x="0" y="104"/>
                    </a:lnTo>
                    <a:lnTo>
                      <a:pt x="0" y="104"/>
                    </a:lnTo>
                    <a:lnTo>
                      <a:pt x="6" y="104"/>
                    </a:lnTo>
                    <a:lnTo>
                      <a:pt x="6" y="104"/>
                    </a:lnTo>
                    <a:lnTo>
                      <a:pt x="6" y="104"/>
                    </a:lnTo>
                    <a:lnTo>
                      <a:pt x="6" y="104"/>
                    </a:lnTo>
                    <a:lnTo>
                      <a:pt x="6" y="104"/>
                    </a:lnTo>
                    <a:lnTo>
                      <a:pt x="330" y="143"/>
                    </a:lnTo>
                    <a:lnTo>
                      <a:pt x="330" y="143"/>
                    </a:lnTo>
                    <a:lnTo>
                      <a:pt x="330" y="143"/>
                    </a:lnTo>
                    <a:lnTo>
                      <a:pt x="330" y="143"/>
                    </a:lnTo>
                    <a:lnTo>
                      <a:pt x="330" y="143"/>
                    </a:lnTo>
                    <a:lnTo>
                      <a:pt x="330" y="143"/>
                    </a:lnTo>
                    <a:lnTo>
                      <a:pt x="330" y="143"/>
                    </a:lnTo>
                    <a:lnTo>
                      <a:pt x="330" y="137"/>
                    </a:lnTo>
                    <a:lnTo>
                      <a:pt x="330" y="137"/>
                    </a:lnTo>
                    <a:lnTo>
                      <a:pt x="330" y="137"/>
                    </a:lnTo>
                    <a:lnTo>
                      <a:pt x="330" y="132"/>
                    </a:lnTo>
                    <a:lnTo>
                      <a:pt x="330" y="132"/>
                    </a:lnTo>
                    <a:lnTo>
                      <a:pt x="330" y="132"/>
                    </a:lnTo>
                    <a:lnTo>
                      <a:pt x="330" y="126"/>
                    </a:lnTo>
                    <a:lnTo>
                      <a:pt x="330" y="126"/>
                    </a:lnTo>
                    <a:lnTo>
                      <a:pt x="330" y="121"/>
                    </a:lnTo>
                    <a:lnTo>
                      <a:pt x="330" y="121"/>
                    </a:lnTo>
                    <a:lnTo>
                      <a:pt x="330" y="115"/>
                    </a:lnTo>
                    <a:lnTo>
                      <a:pt x="330" y="115"/>
                    </a:lnTo>
                    <a:lnTo>
                      <a:pt x="330" y="110"/>
                    </a:lnTo>
                    <a:lnTo>
                      <a:pt x="330" y="104"/>
                    </a:lnTo>
                    <a:lnTo>
                      <a:pt x="330" y="104"/>
                    </a:lnTo>
                    <a:lnTo>
                      <a:pt x="330" y="99"/>
                    </a:lnTo>
                    <a:lnTo>
                      <a:pt x="330" y="99"/>
                    </a:lnTo>
                    <a:lnTo>
                      <a:pt x="330" y="93"/>
                    </a:lnTo>
                    <a:lnTo>
                      <a:pt x="330" y="88"/>
                    </a:lnTo>
                    <a:lnTo>
                      <a:pt x="335" y="88"/>
                    </a:lnTo>
                    <a:lnTo>
                      <a:pt x="335" y="82"/>
                    </a:lnTo>
                    <a:lnTo>
                      <a:pt x="335" y="82"/>
                    </a:lnTo>
                    <a:lnTo>
                      <a:pt x="335" y="77"/>
                    </a:lnTo>
                    <a:lnTo>
                      <a:pt x="335" y="71"/>
                    </a:lnTo>
                    <a:lnTo>
                      <a:pt x="335" y="71"/>
                    </a:lnTo>
                    <a:lnTo>
                      <a:pt x="335" y="66"/>
                    </a:lnTo>
                    <a:lnTo>
                      <a:pt x="335" y="66"/>
                    </a:lnTo>
                    <a:lnTo>
                      <a:pt x="335" y="60"/>
                    </a:lnTo>
                    <a:lnTo>
                      <a:pt x="335" y="60"/>
                    </a:lnTo>
                    <a:lnTo>
                      <a:pt x="335" y="55"/>
                    </a:lnTo>
                    <a:lnTo>
                      <a:pt x="341" y="55"/>
                    </a:lnTo>
                    <a:lnTo>
                      <a:pt x="341" y="49"/>
                    </a:lnTo>
                    <a:lnTo>
                      <a:pt x="341" y="49"/>
                    </a:lnTo>
                    <a:lnTo>
                      <a:pt x="341" y="49"/>
                    </a:lnTo>
                    <a:lnTo>
                      <a:pt x="341" y="44"/>
                    </a:lnTo>
                    <a:lnTo>
                      <a:pt x="341" y="44"/>
                    </a:lnTo>
                    <a:lnTo>
                      <a:pt x="341" y="44"/>
                    </a:lnTo>
                    <a:lnTo>
                      <a:pt x="341" y="44"/>
                    </a:lnTo>
                    <a:lnTo>
                      <a:pt x="341" y="44"/>
                    </a:lnTo>
                    <a:lnTo>
                      <a:pt x="341" y="38"/>
                    </a:lnTo>
                    <a:lnTo>
                      <a:pt x="341" y="38"/>
                    </a:lnTo>
                    <a:lnTo>
                      <a:pt x="341" y="38"/>
                    </a:lnTo>
                    <a:lnTo>
                      <a:pt x="341" y="38"/>
                    </a:lnTo>
                    <a:lnTo>
                      <a:pt x="17"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0" name="Oval 19">
                <a:extLst>
                  <a:ext uri="{FF2B5EF4-FFF2-40B4-BE49-F238E27FC236}">
                    <a16:creationId xmlns:a16="http://schemas.microsoft.com/office/drawing/2014/main" id="{00B3FDAA-62CA-AD0F-24F0-C8E3FCAB0ED8}"/>
                  </a:ext>
                </a:extLst>
              </p:cNvPr>
              <p:cNvSpPr>
                <a:spLocks noChangeArrowheads="1"/>
              </p:cNvSpPr>
              <p:nvPr/>
            </p:nvSpPr>
            <p:spPr bwMode="auto">
              <a:xfrm>
                <a:off x="1602730" y="1069512"/>
                <a:ext cx="137563" cy="135968"/>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1" name="Freeform 1084">
                <a:extLst>
                  <a:ext uri="{FF2B5EF4-FFF2-40B4-BE49-F238E27FC236}">
                    <a16:creationId xmlns:a16="http://schemas.microsoft.com/office/drawing/2014/main" id="{315C284E-C587-AF2C-DA88-EE106717B669}"/>
                  </a:ext>
                </a:extLst>
              </p:cNvPr>
              <p:cNvSpPr>
                <a:spLocks/>
              </p:cNvSpPr>
              <p:nvPr/>
            </p:nvSpPr>
            <p:spPr bwMode="auto">
              <a:xfrm>
                <a:off x="1681118" y="900502"/>
                <a:ext cx="118351" cy="194077"/>
              </a:xfrm>
              <a:custGeom>
                <a:avLst/>
                <a:gdLst>
                  <a:gd name="T0" fmla="*/ 0 w 308"/>
                  <a:gd name="T1" fmla="*/ 462 h 511"/>
                  <a:gd name="T2" fmla="*/ 0 w 308"/>
                  <a:gd name="T3" fmla="*/ 467 h 511"/>
                  <a:gd name="T4" fmla="*/ 0 w 308"/>
                  <a:gd name="T5" fmla="*/ 467 h 511"/>
                  <a:gd name="T6" fmla="*/ 0 w 308"/>
                  <a:gd name="T7" fmla="*/ 473 h 511"/>
                  <a:gd name="T8" fmla="*/ 5 w 308"/>
                  <a:gd name="T9" fmla="*/ 473 h 511"/>
                  <a:gd name="T10" fmla="*/ 5 w 308"/>
                  <a:gd name="T11" fmla="*/ 478 h 511"/>
                  <a:gd name="T12" fmla="*/ 11 w 308"/>
                  <a:gd name="T13" fmla="*/ 484 h 511"/>
                  <a:gd name="T14" fmla="*/ 16 w 308"/>
                  <a:gd name="T15" fmla="*/ 484 h 511"/>
                  <a:gd name="T16" fmla="*/ 16 w 308"/>
                  <a:gd name="T17" fmla="*/ 489 h 511"/>
                  <a:gd name="T18" fmla="*/ 22 w 308"/>
                  <a:gd name="T19" fmla="*/ 495 h 511"/>
                  <a:gd name="T20" fmla="*/ 27 w 308"/>
                  <a:gd name="T21" fmla="*/ 495 h 511"/>
                  <a:gd name="T22" fmla="*/ 33 w 308"/>
                  <a:gd name="T23" fmla="*/ 500 h 511"/>
                  <a:gd name="T24" fmla="*/ 44 w 308"/>
                  <a:gd name="T25" fmla="*/ 500 h 511"/>
                  <a:gd name="T26" fmla="*/ 49 w 308"/>
                  <a:gd name="T27" fmla="*/ 506 h 511"/>
                  <a:gd name="T28" fmla="*/ 55 w 308"/>
                  <a:gd name="T29" fmla="*/ 506 h 511"/>
                  <a:gd name="T30" fmla="*/ 60 w 308"/>
                  <a:gd name="T31" fmla="*/ 506 h 511"/>
                  <a:gd name="T32" fmla="*/ 66 w 308"/>
                  <a:gd name="T33" fmla="*/ 511 h 511"/>
                  <a:gd name="T34" fmla="*/ 71 w 308"/>
                  <a:gd name="T35" fmla="*/ 511 h 511"/>
                  <a:gd name="T36" fmla="*/ 77 w 308"/>
                  <a:gd name="T37" fmla="*/ 511 h 511"/>
                  <a:gd name="T38" fmla="*/ 82 w 308"/>
                  <a:gd name="T39" fmla="*/ 511 h 511"/>
                  <a:gd name="T40" fmla="*/ 88 w 308"/>
                  <a:gd name="T41" fmla="*/ 511 h 511"/>
                  <a:gd name="T42" fmla="*/ 88 w 308"/>
                  <a:gd name="T43" fmla="*/ 511 h 511"/>
                  <a:gd name="T44" fmla="*/ 93 w 308"/>
                  <a:gd name="T45" fmla="*/ 511 h 511"/>
                  <a:gd name="T46" fmla="*/ 93 w 308"/>
                  <a:gd name="T47" fmla="*/ 506 h 511"/>
                  <a:gd name="T48" fmla="*/ 99 w 308"/>
                  <a:gd name="T49" fmla="*/ 506 h 511"/>
                  <a:gd name="T50" fmla="*/ 308 w 308"/>
                  <a:gd name="T51" fmla="*/ 44 h 511"/>
                  <a:gd name="T52" fmla="*/ 308 w 308"/>
                  <a:gd name="T53" fmla="*/ 49 h 511"/>
                  <a:gd name="T54" fmla="*/ 308 w 308"/>
                  <a:gd name="T55" fmla="*/ 49 h 511"/>
                  <a:gd name="T56" fmla="*/ 302 w 308"/>
                  <a:gd name="T57" fmla="*/ 49 h 511"/>
                  <a:gd name="T58" fmla="*/ 297 w 308"/>
                  <a:gd name="T59" fmla="*/ 49 h 511"/>
                  <a:gd name="T60" fmla="*/ 291 w 308"/>
                  <a:gd name="T61" fmla="*/ 49 h 511"/>
                  <a:gd name="T62" fmla="*/ 286 w 308"/>
                  <a:gd name="T63" fmla="*/ 49 h 511"/>
                  <a:gd name="T64" fmla="*/ 280 w 308"/>
                  <a:gd name="T65" fmla="*/ 49 h 511"/>
                  <a:gd name="T66" fmla="*/ 275 w 308"/>
                  <a:gd name="T67" fmla="*/ 49 h 511"/>
                  <a:gd name="T68" fmla="*/ 269 w 308"/>
                  <a:gd name="T69" fmla="*/ 44 h 511"/>
                  <a:gd name="T70" fmla="*/ 264 w 308"/>
                  <a:gd name="T71" fmla="*/ 44 h 511"/>
                  <a:gd name="T72" fmla="*/ 258 w 308"/>
                  <a:gd name="T73" fmla="*/ 38 h 511"/>
                  <a:gd name="T74" fmla="*/ 253 w 308"/>
                  <a:gd name="T75" fmla="*/ 38 h 511"/>
                  <a:gd name="T76" fmla="*/ 247 w 308"/>
                  <a:gd name="T77" fmla="*/ 33 h 511"/>
                  <a:gd name="T78" fmla="*/ 242 w 308"/>
                  <a:gd name="T79" fmla="*/ 33 h 511"/>
                  <a:gd name="T80" fmla="*/ 236 w 308"/>
                  <a:gd name="T81" fmla="*/ 27 h 511"/>
                  <a:gd name="T82" fmla="*/ 231 w 308"/>
                  <a:gd name="T83" fmla="*/ 22 h 511"/>
                  <a:gd name="T84" fmla="*/ 225 w 308"/>
                  <a:gd name="T85" fmla="*/ 22 h 511"/>
                  <a:gd name="T86" fmla="*/ 220 w 308"/>
                  <a:gd name="T87" fmla="*/ 16 h 511"/>
                  <a:gd name="T88" fmla="*/ 220 w 308"/>
                  <a:gd name="T89" fmla="*/ 16 h 511"/>
                  <a:gd name="T90" fmla="*/ 214 w 308"/>
                  <a:gd name="T91" fmla="*/ 11 h 511"/>
                  <a:gd name="T92" fmla="*/ 214 w 308"/>
                  <a:gd name="T93" fmla="*/ 5 h 511"/>
                  <a:gd name="T94" fmla="*/ 214 w 308"/>
                  <a:gd name="T95" fmla="*/ 5 h 511"/>
                  <a:gd name="T96" fmla="*/ 214 w 308"/>
                  <a:gd name="T97" fmla="*/ 0 h 511"/>
                  <a:gd name="T98" fmla="*/ 214 w 308"/>
                  <a:gd name="T99" fmla="*/ 0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8" h="511">
                    <a:moveTo>
                      <a:pt x="0" y="462"/>
                    </a:moveTo>
                    <a:lnTo>
                      <a:pt x="0" y="462"/>
                    </a:lnTo>
                    <a:lnTo>
                      <a:pt x="0" y="462"/>
                    </a:lnTo>
                    <a:lnTo>
                      <a:pt x="0" y="467"/>
                    </a:lnTo>
                    <a:lnTo>
                      <a:pt x="0" y="467"/>
                    </a:lnTo>
                    <a:lnTo>
                      <a:pt x="0" y="467"/>
                    </a:lnTo>
                    <a:lnTo>
                      <a:pt x="0" y="467"/>
                    </a:lnTo>
                    <a:lnTo>
                      <a:pt x="0" y="473"/>
                    </a:lnTo>
                    <a:lnTo>
                      <a:pt x="0" y="473"/>
                    </a:lnTo>
                    <a:lnTo>
                      <a:pt x="5" y="473"/>
                    </a:lnTo>
                    <a:lnTo>
                      <a:pt x="5" y="478"/>
                    </a:lnTo>
                    <a:lnTo>
                      <a:pt x="5" y="478"/>
                    </a:lnTo>
                    <a:lnTo>
                      <a:pt x="5" y="478"/>
                    </a:lnTo>
                    <a:lnTo>
                      <a:pt x="11" y="484"/>
                    </a:lnTo>
                    <a:lnTo>
                      <a:pt x="11" y="484"/>
                    </a:lnTo>
                    <a:lnTo>
                      <a:pt x="16" y="484"/>
                    </a:lnTo>
                    <a:lnTo>
                      <a:pt x="16" y="489"/>
                    </a:lnTo>
                    <a:lnTo>
                      <a:pt x="16" y="489"/>
                    </a:lnTo>
                    <a:lnTo>
                      <a:pt x="22" y="489"/>
                    </a:lnTo>
                    <a:lnTo>
                      <a:pt x="22" y="495"/>
                    </a:lnTo>
                    <a:lnTo>
                      <a:pt x="27" y="495"/>
                    </a:lnTo>
                    <a:lnTo>
                      <a:pt x="27" y="495"/>
                    </a:lnTo>
                    <a:lnTo>
                      <a:pt x="33" y="495"/>
                    </a:lnTo>
                    <a:lnTo>
                      <a:pt x="33" y="500"/>
                    </a:lnTo>
                    <a:lnTo>
                      <a:pt x="38" y="500"/>
                    </a:lnTo>
                    <a:lnTo>
                      <a:pt x="44" y="500"/>
                    </a:lnTo>
                    <a:lnTo>
                      <a:pt x="44" y="500"/>
                    </a:lnTo>
                    <a:lnTo>
                      <a:pt x="49" y="506"/>
                    </a:lnTo>
                    <a:lnTo>
                      <a:pt x="49" y="506"/>
                    </a:lnTo>
                    <a:lnTo>
                      <a:pt x="55" y="506"/>
                    </a:lnTo>
                    <a:lnTo>
                      <a:pt x="55" y="506"/>
                    </a:lnTo>
                    <a:lnTo>
                      <a:pt x="60" y="506"/>
                    </a:lnTo>
                    <a:lnTo>
                      <a:pt x="60" y="511"/>
                    </a:lnTo>
                    <a:lnTo>
                      <a:pt x="66" y="511"/>
                    </a:lnTo>
                    <a:lnTo>
                      <a:pt x="71" y="511"/>
                    </a:lnTo>
                    <a:lnTo>
                      <a:pt x="71" y="511"/>
                    </a:lnTo>
                    <a:lnTo>
                      <a:pt x="77" y="511"/>
                    </a:lnTo>
                    <a:lnTo>
                      <a:pt x="77" y="511"/>
                    </a:lnTo>
                    <a:lnTo>
                      <a:pt x="77" y="511"/>
                    </a:lnTo>
                    <a:lnTo>
                      <a:pt x="82" y="511"/>
                    </a:lnTo>
                    <a:lnTo>
                      <a:pt x="82" y="511"/>
                    </a:lnTo>
                    <a:lnTo>
                      <a:pt x="88" y="511"/>
                    </a:lnTo>
                    <a:lnTo>
                      <a:pt x="88" y="511"/>
                    </a:lnTo>
                    <a:lnTo>
                      <a:pt x="88" y="511"/>
                    </a:lnTo>
                    <a:lnTo>
                      <a:pt x="93" y="511"/>
                    </a:lnTo>
                    <a:lnTo>
                      <a:pt x="93" y="511"/>
                    </a:lnTo>
                    <a:lnTo>
                      <a:pt x="93" y="506"/>
                    </a:lnTo>
                    <a:lnTo>
                      <a:pt x="93" y="506"/>
                    </a:lnTo>
                    <a:lnTo>
                      <a:pt x="93" y="506"/>
                    </a:lnTo>
                    <a:lnTo>
                      <a:pt x="99" y="506"/>
                    </a:lnTo>
                    <a:lnTo>
                      <a:pt x="308" y="44"/>
                    </a:lnTo>
                    <a:lnTo>
                      <a:pt x="308" y="44"/>
                    </a:lnTo>
                    <a:lnTo>
                      <a:pt x="308" y="44"/>
                    </a:lnTo>
                    <a:lnTo>
                      <a:pt x="308" y="49"/>
                    </a:lnTo>
                    <a:lnTo>
                      <a:pt x="308" y="49"/>
                    </a:lnTo>
                    <a:lnTo>
                      <a:pt x="308" y="49"/>
                    </a:lnTo>
                    <a:lnTo>
                      <a:pt x="302" y="49"/>
                    </a:lnTo>
                    <a:lnTo>
                      <a:pt x="302" y="49"/>
                    </a:lnTo>
                    <a:lnTo>
                      <a:pt x="302" y="49"/>
                    </a:lnTo>
                    <a:lnTo>
                      <a:pt x="297" y="49"/>
                    </a:lnTo>
                    <a:lnTo>
                      <a:pt x="297" y="49"/>
                    </a:lnTo>
                    <a:lnTo>
                      <a:pt x="291" y="49"/>
                    </a:lnTo>
                    <a:lnTo>
                      <a:pt x="291" y="49"/>
                    </a:lnTo>
                    <a:lnTo>
                      <a:pt x="286" y="49"/>
                    </a:lnTo>
                    <a:lnTo>
                      <a:pt x="286" y="49"/>
                    </a:lnTo>
                    <a:lnTo>
                      <a:pt x="280" y="49"/>
                    </a:lnTo>
                    <a:lnTo>
                      <a:pt x="280" y="49"/>
                    </a:lnTo>
                    <a:lnTo>
                      <a:pt x="275" y="49"/>
                    </a:lnTo>
                    <a:lnTo>
                      <a:pt x="275" y="44"/>
                    </a:lnTo>
                    <a:lnTo>
                      <a:pt x="269" y="44"/>
                    </a:lnTo>
                    <a:lnTo>
                      <a:pt x="269" y="44"/>
                    </a:lnTo>
                    <a:lnTo>
                      <a:pt x="264" y="44"/>
                    </a:lnTo>
                    <a:lnTo>
                      <a:pt x="264" y="44"/>
                    </a:lnTo>
                    <a:lnTo>
                      <a:pt x="258" y="38"/>
                    </a:lnTo>
                    <a:lnTo>
                      <a:pt x="253" y="38"/>
                    </a:lnTo>
                    <a:lnTo>
                      <a:pt x="253" y="38"/>
                    </a:lnTo>
                    <a:lnTo>
                      <a:pt x="247" y="38"/>
                    </a:lnTo>
                    <a:lnTo>
                      <a:pt x="247" y="33"/>
                    </a:lnTo>
                    <a:lnTo>
                      <a:pt x="242" y="33"/>
                    </a:lnTo>
                    <a:lnTo>
                      <a:pt x="242" y="33"/>
                    </a:lnTo>
                    <a:lnTo>
                      <a:pt x="236" y="27"/>
                    </a:lnTo>
                    <a:lnTo>
                      <a:pt x="236" y="27"/>
                    </a:lnTo>
                    <a:lnTo>
                      <a:pt x="231" y="27"/>
                    </a:lnTo>
                    <a:lnTo>
                      <a:pt x="231" y="22"/>
                    </a:lnTo>
                    <a:lnTo>
                      <a:pt x="225" y="22"/>
                    </a:lnTo>
                    <a:lnTo>
                      <a:pt x="225" y="22"/>
                    </a:lnTo>
                    <a:lnTo>
                      <a:pt x="225" y="22"/>
                    </a:lnTo>
                    <a:lnTo>
                      <a:pt x="220" y="16"/>
                    </a:lnTo>
                    <a:lnTo>
                      <a:pt x="220" y="16"/>
                    </a:lnTo>
                    <a:lnTo>
                      <a:pt x="220" y="16"/>
                    </a:lnTo>
                    <a:lnTo>
                      <a:pt x="214" y="11"/>
                    </a:lnTo>
                    <a:lnTo>
                      <a:pt x="214" y="11"/>
                    </a:lnTo>
                    <a:lnTo>
                      <a:pt x="214" y="11"/>
                    </a:lnTo>
                    <a:lnTo>
                      <a:pt x="214" y="5"/>
                    </a:lnTo>
                    <a:lnTo>
                      <a:pt x="214" y="5"/>
                    </a:lnTo>
                    <a:lnTo>
                      <a:pt x="214" y="5"/>
                    </a:lnTo>
                    <a:lnTo>
                      <a:pt x="214" y="5"/>
                    </a:lnTo>
                    <a:lnTo>
                      <a:pt x="214" y="0"/>
                    </a:lnTo>
                    <a:lnTo>
                      <a:pt x="214" y="0"/>
                    </a:lnTo>
                    <a:lnTo>
                      <a:pt x="214" y="0"/>
                    </a:lnTo>
                    <a:lnTo>
                      <a:pt x="0" y="46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2" name="Freeform 1085">
                <a:extLst>
                  <a:ext uri="{FF2B5EF4-FFF2-40B4-BE49-F238E27FC236}">
                    <a16:creationId xmlns:a16="http://schemas.microsoft.com/office/drawing/2014/main" id="{A7D7C3B6-872B-93B6-5CDD-1CD7F1078570}"/>
                  </a:ext>
                </a:extLst>
              </p:cNvPr>
              <p:cNvSpPr>
                <a:spLocks/>
              </p:cNvSpPr>
              <p:nvPr/>
            </p:nvSpPr>
            <p:spPr bwMode="auto">
              <a:xfrm>
                <a:off x="1666132" y="1180414"/>
                <a:ext cx="78388" cy="188000"/>
              </a:xfrm>
              <a:custGeom>
                <a:avLst/>
                <a:gdLst>
                  <a:gd name="T0" fmla="*/ 99 w 204"/>
                  <a:gd name="T1" fmla="*/ 16 h 495"/>
                  <a:gd name="T2" fmla="*/ 99 w 204"/>
                  <a:gd name="T3" fmla="*/ 11 h 495"/>
                  <a:gd name="T4" fmla="*/ 99 w 204"/>
                  <a:gd name="T5" fmla="*/ 11 h 495"/>
                  <a:gd name="T6" fmla="*/ 94 w 204"/>
                  <a:gd name="T7" fmla="*/ 5 h 495"/>
                  <a:gd name="T8" fmla="*/ 88 w 204"/>
                  <a:gd name="T9" fmla="*/ 5 h 495"/>
                  <a:gd name="T10" fmla="*/ 83 w 204"/>
                  <a:gd name="T11" fmla="*/ 0 h 495"/>
                  <a:gd name="T12" fmla="*/ 77 w 204"/>
                  <a:gd name="T13" fmla="*/ 0 h 495"/>
                  <a:gd name="T14" fmla="*/ 72 w 204"/>
                  <a:gd name="T15" fmla="*/ 0 h 495"/>
                  <a:gd name="T16" fmla="*/ 66 w 204"/>
                  <a:gd name="T17" fmla="*/ 0 h 495"/>
                  <a:gd name="T18" fmla="*/ 61 w 204"/>
                  <a:gd name="T19" fmla="*/ 0 h 495"/>
                  <a:gd name="T20" fmla="*/ 55 w 204"/>
                  <a:gd name="T21" fmla="*/ 0 h 495"/>
                  <a:gd name="T22" fmla="*/ 50 w 204"/>
                  <a:gd name="T23" fmla="*/ 0 h 495"/>
                  <a:gd name="T24" fmla="*/ 44 w 204"/>
                  <a:gd name="T25" fmla="*/ 0 h 495"/>
                  <a:gd name="T26" fmla="*/ 33 w 204"/>
                  <a:gd name="T27" fmla="*/ 0 h 495"/>
                  <a:gd name="T28" fmla="*/ 28 w 204"/>
                  <a:gd name="T29" fmla="*/ 5 h 495"/>
                  <a:gd name="T30" fmla="*/ 22 w 204"/>
                  <a:gd name="T31" fmla="*/ 5 h 495"/>
                  <a:gd name="T32" fmla="*/ 17 w 204"/>
                  <a:gd name="T33" fmla="*/ 11 h 495"/>
                  <a:gd name="T34" fmla="*/ 11 w 204"/>
                  <a:gd name="T35" fmla="*/ 16 h 495"/>
                  <a:gd name="T36" fmla="*/ 6 w 204"/>
                  <a:gd name="T37" fmla="*/ 16 h 495"/>
                  <a:gd name="T38" fmla="*/ 6 w 204"/>
                  <a:gd name="T39" fmla="*/ 22 h 495"/>
                  <a:gd name="T40" fmla="*/ 0 w 204"/>
                  <a:gd name="T41" fmla="*/ 27 h 495"/>
                  <a:gd name="T42" fmla="*/ 0 w 204"/>
                  <a:gd name="T43" fmla="*/ 27 h 495"/>
                  <a:gd name="T44" fmla="*/ 0 w 204"/>
                  <a:gd name="T45" fmla="*/ 33 h 495"/>
                  <a:gd name="T46" fmla="*/ 0 w 204"/>
                  <a:gd name="T47" fmla="*/ 38 h 495"/>
                  <a:gd name="T48" fmla="*/ 0 w 204"/>
                  <a:gd name="T49" fmla="*/ 44 h 495"/>
                  <a:gd name="T50" fmla="*/ 99 w 204"/>
                  <a:gd name="T51" fmla="*/ 495 h 495"/>
                  <a:gd name="T52" fmla="*/ 99 w 204"/>
                  <a:gd name="T53" fmla="*/ 489 h 495"/>
                  <a:gd name="T54" fmla="*/ 99 w 204"/>
                  <a:gd name="T55" fmla="*/ 489 h 495"/>
                  <a:gd name="T56" fmla="*/ 99 w 204"/>
                  <a:gd name="T57" fmla="*/ 484 h 495"/>
                  <a:gd name="T58" fmla="*/ 105 w 204"/>
                  <a:gd name="T59" fmla="*/ 478 h 495"/>
                  <a:gd name="T60" fmla="*/ 105 w 204"/>
                  <a:gd name="T61" fmla="*/ 473 h 495"/>
                  <a:gd name="T62" fmla="*/ 110 w 204"/>
                  <a:gd name="T63" fmla="*/ 473 h 495"/>
                  <a:gd name="T64" fmla="*/ 116 w 204"/>
                  <a:gd name="T65" fmla="*/ 467 h 495"/>
                  <a:gd name="T66" fmla="*/ 121 w 204"/>
                  <a:gd name="T67" fmla="*/ 462 h 495"/>
                  <a:gd name="T68" fmla="*/ 127 w 204"/>
                  <a:gd name="T69" fmla="*/ 462 h 495"/>
                  <a:gd name="T70" fmla="*/ 132 w 204"/>
                  <a:gd name="T71" fmla="*/ 462 h 495"/>
                  <a:gd name="T72" fmla="*/ 138 w 204"/>
                  <a:gd name="T73" fmla="*/ 456 h 495"/>
                  <a:gd name="T74" fmla="*/ 149 w 204"/>
                  <a:gd name="T75" fmla="*/ 456 h 495"/>
                  <a:gd name="T76" fmla="*/ 154 w 204"/>
                  <a:gd name="T77" fmla="*/ 456 h 495"/>
                  <a:gd name="T78" fmla="*/ 160 w 204"/>
                  <a:gd name="T79" fmla="*/ 456 h 495"/>
                  <a:gd name="T80" fmla="*/ 165 w 204"/>
                  <a:gd name="T81" fmla="*/ 456 h 495"/>
                  <a:gd name="T82" fmla="*/ 171 w 204"/>
                  <a:gd name="T83" fmla="*/ 456 h 495"/>
                  <a:gd name="T84" fmla="*/ 182 w 204"/>
                  <a:gd name="T85" fmla="*/ 456 h 495"/>
                  <a:gd name="T86" fmla="*/ 187 w 204"/>
                  <a:gd name="T87" fmla="*/ 456 h 495"/>
                  <a:gd name="T88" fmla="*/ 187 w 204"/>
                  <a:gd name="T89" fmla="*/ 456 h 495"/>
                  <a:gd name="T90" fmla="*/ 193 w 204"/>
                  <a:gd name="T91" fmla="*/ 462 h 495"/>
                  <a:gd name="T92" fmla="*/ 198 w 204"/>
                  <a:gd name="T93" fmla="*/ 462 h 495"/>
                  <a:gd name="T94" fmla="*/ 198 w 204"/>
                  <a:gd name="T95" fmla="*/ 467 h 495"/>
                  <a:gd name="T96" fmla="*/ 204 w 204"/>
                  <a:gd name="T97" fmla="*/ 467 h 495"/>
                  <a:gd name="T98" fmla="*/ 204 w 204"/>
                  <a:gd name="T99" fmla="*/ 473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4" h="495">
                    <a:moveTo>
                      <a:pt x="99" y="16"/>
                    </a:moveTo>
                    <a:lnTo>
                      <a:pt x="99" y="16"/>
                    </a:lnTo>
                    <a:lnTo>
                      <a:pt x="99" y="16"/>
                    </a:lnTo>
                    <a:lnTo>
                      <a:pt x="99" y="11"/>
                    </a:lnTo>
                    <a:lnTo>
                      <a:pt x="99" y="11"/>
                    </a:lnTo>
                    <a:lnTo>
                      <a:pt x="99" y="11"/>
                    </a:lnTo>
                    <a:lnTo>
                      <a:pt x="94" y="11"/>
                    </a:lnTo>
                    <a:lnTo>
                      <a:pt x="94" y="5"/>
                    </a:lnTo>
                    <a:lnTo>
                      <a:pt x="94" y="5"/>
                    </a:lnTo>
                    <a:lnTo>
                      <a:pt x="88" y="5"/>
                    </a:lnTo>
                    <a:lnTo>
                      <a:pt x="88" y="5"/>
                    </a:lnTo>
                    <a:lnTo>
                      <a:pt x="83" y="0"/>
                    </a:lnTo>
                    <a:lnTo>
                      <a:pt x="83" y="0"/>
                    </a:lnTo>
                    <a:lnTo>
                      <a:pt x="77" y="0"/>
                    </a:lnTo>
                    <a:lnTo>
                      <a:pt x="77" y="0"/>
                    </a:lnTo>
                    <a:lnTo>
                      <a:pt x="72" y="0"/>
                    </a:lnTo>
                    <a:lnTo>
                      <a:pt x="72" y="0"/>
                    </a:lnTo>
                    <a:lnTo>
                      <a:pt x="66" y="0"/>
                    </a:lnTo>
                    <a:lnTo>
                      <a:pt x="66" y="0"/>
                    </a:lnTo>
                    <a:lnTo>
                      <a:pt x="61" y="0"/>
                    </a:lnTo>
                    <a:lnTo>
                      <a:pt x="61" y="0"/>
                    </a:lnTo>
                    <a:lnTo>
                      <a:pt x="55" y="0"/>
                    </a:lnTo>
                    <a:lnTo>
                      <a:pt x="50" y="0"/>
                    </a:lnTo>
                    <a:lnTo>
                      <a:pt x="50" y="0"/>
                    </a:lnTo>
                    <a:lnTo>
                      <a:pt x="44" y="0"/>
                    </a:lnTo>
                    <a:lnTo>
                      <a:pt x="44" y="0"/>
                    </a:lnTo>
                    <a:lnTo>
                      <a:pt x="39" y="0"/>
                    </a:lnTo>
                    <a:lnTo>
                      <a:pt x="33" y="0"/>
                    </a:lnTo>
                    <a:lnTo>
                      <a:pt x="33" y="5"/>
                    </a:lnTo>
                    <a:lnTo>
                      <a:pt x="28" y="5"/>
                    </a:lnTo>
                    <a:lnTo>
                      <a:pt x="28" y="5"/>
                    </a:lnTo>
                    <a:lnTo>
                      <a:pt x="22" y="5"/>
                    </a:lnTo>
                    <a:lnTo>
                      <a:pt x="22" y="11"/>
                    </a:lnTo>
                    <a:lnTo>
                      <a:pt x="17" y="11"/>
                    </a:lnTo>
                    <a:lnTo>
                      <a:pt x="17" y="11"/>
                    </a:lnTo>
                    <a:lnTo>
                      <a:pt x="11" y="16"/>
                    </a:lnTo>
                    <a:lnTo>
                      <a:pt x="11" y="16"/>
                    </a:lnTo>
                    <a:lnTo>
                      <a:pt x="6" y="16"/>
                    </a:lnTo>
                    <a:lnTo>
                      <a:pt x="6" y="22"/>
                    </a:lnTo>
                    <a:lnTo>
                      <a:pt x="6" y="22"/>
                    </a:lnTo>
                    <a:lnTo>
                      <a:pt x="0" y="22"/>
                    </a:lnTo>
                    <a:lnTo>
                      <a:pt x="0" y="27"/>
                    </a:lnTo>
                    <a:lnTo>
                      <a:pt x="0" y="27"/>
                    </a:lnTo>
                    <a:lnTo>
                      <a:pt x="0" y="27"/>
                    </a:lnTo>
                    <a:lnTo>
                      <a:pt x="0" y="33"/>
                    </a:lnTo>
                    <a:lnTo>
                      <a:pt x="0" y="33"/>
                    </a:lnTo>
                    <a:lnTo>
                      <a:pt x="0" y="38"/>
                    </a:lnTo>
                    <a:lnTo>
                      <a:pt x="0" y="38"/>
                    </a:lnTo>
                    <a:lnTo>
                      <a:pt x="0" y="38"/>
                    </a:lnTo>
                    <a:lnTo>
                      <a:pt x="0" y="44"/>
                    </a:lnTo>
                    <a:lnTo>
                      <a:pt x="99" y="495"/>
                    </a:lnTo>
                    <a:lnTo>
                      <a:pt x="99" y="495"/>
                    </a:lnTo>
                    <a:lnTo>
                      <a:pt x="99" y="495"/>
                    </a:lnTo>
                    <a:lnTo>
                      <a:pt x="99" y="489"/>
                    </a:lnTo>
                    <a:lnTo>
                      <a:pt x="99" y="489"/>
                    </a:lnTo>
                    <a:lnTo>
                      <a:pt x="99" y="489"/>
                    </a:lnTo>
                    <a:lnTo>
                      <a:pt x="99" y="484"/>
                    </a:lnTo>
                    <a:lnTo>
                      <a:pt x="99" y="484"/>
                    </a:lnTo>
                    <a:lnTo>
                      <a:pt x="105" y="478"/>
                    </a:lnTo>
                    <a:lnTo>
                      <a:pt x="105" y="478"/>
                    </a:lnTo>
                    <a:lnTo>
                      <a:pt x="105" y="478"/>
                    </a:lnTo>
                    <a:lnTo>
                      <a:pt x="105" y="473"/>
                    </a:lnTo>
                    <a:lnTo>
                      <a:pt x="110" y="473"/>
                    </a:lnTo>
                    <a:lnTo>
                      <a:pt x="110" y="473"/>
                    </a:lnTo>
                    <a:lnTo>
                      <a:pt x="116" y="467"/>
                    </a:lnTo>
                    <a:lnTo>
                      <a:pt x="116" y="467"/>
                    </a:lnTo>
                    <a:lnTo>
                      <a:pt x="121" y="467"/>
                    </a:lnTo>
                    <a:lnTo>
                      <a:pt x="121" y="462"/>
                    </a:lnTo>
                    <a:lnTo>
                      <a:pt x="127" y="462"/>
                    </a:lnTo>
                    <a:lnTo>
                      <a:pt x="127" y="462"/>
                    </a:lnTo>
                    <a:lnTo>
                      <a:pt x="132" y="462"/>
                    </a:lnTo>
                    <a:lnTo>
                      <a:pt x="132" y="462"/>
                    </a:lnTo>
                    <a:lnTo>
                      <a:pt x="138" y="456"/>
                    </a:lnTo>
                    <a:lnTo>
                      <a:pt x="138" y="456"/>
                    </a:lnTo>
                    <a:lnTo>
                      <a:pt x="143" y="456"/>
                    </a:lnTo>
                    <a:lnTo>
                      <a:pt x="149" y="456"/>
                    </a:lnTo>
                    <a:lnTo>
                      <a:pt x="149" y="456"/>
                    </a:lnTo>
                    <a:lnTo>
                      <a:pt x="154" y="456"/>
                    </a:lnTo>
                    <a:lnTo>
                      <a:pt x="154" y="456"/>
                    </a:lnTo>
                    <a:lnTo>
                      <a:pt x="160" y="456"/>
                    </a:lnTo>
                    <a:lnTo>
                      <a:pt x="165" y="456"/>
                    </a:lnTo>
                    <a:lnTo>
                      <a:pt x="165" y="456"/>
                    </a:lnTo>
                    <a:lnTo>
                      <a:pt x="171" y="456"/>
                    </a:lnTo>
                    <a:lnTo>
                      <a:pt x="171" y="456"/>
                    </a:lnTo>
                    <a:lnTo>
                      <a:pt x="176" y="456"/>
                    </a:lnTo>
                    <a:lnTo>
                      <a:pt x="182" y="456"/>
                    </a:lnTo>
                    <a:lnTo>
                      <a:pt x="182" y="456"/>
                    </a:lnTo>
                    <a:lnTo>
                      <a:pt x="187" y="456"/>
                    </a:lnTo>
                    <a:lnTo>
                      <a:pt x="187" y="456"/>
                    </a:lnTo>
                    <a:lnTo>
                      <a:pt x="187" y="456"/>
                    </a:lnTo>
                    <a:lnTo>
                      <a:pt x="193" y="462"/>
                    </a:lnTo>
                    <a:lnTo>
                      <a:pt x="193" y="462"/>
                    </a:lnTo>
                    <a:lnTo>
                      <a:pt x="198" y="462"/>
                    </a:lnTo>
                    <a:lnTo>
                      <a:pt x="198" y="462"/>
                    </a:lnTo>
                    <a:lnTo>
                      <a:pt x="198" y="467"/>
                    </a:lnTo>
                    <a:lnTo>
                      <a:pt x="198" y="467"/>
                    </a:lnTo>
                    <a:lnTo>
                      <a:pt x="204" y="467"/>
                    </a:lnTo>
                    <a:lnTo>
                      <a:pt x="204" y="467"/>
                    </a:lnTo>
                    <a:lnTo>
                      <a:pt x="204" y="473"/>
                    </a:lnTo>
                    <a:lnTo>
                      <a:pt x="204" y="473"/>
                    </a:lnTo>
                    <a:lnTo>
                      <a:pt x="99" y="1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3" name="Oval 22">
                <a:extLst>
                  <a:ext uri="{FF2B5EF4-FFF2-40B4-BE49-F238E27FC236}">
                    <a16:creationId xmlns:a16="http://schemas.microsoft.com/office/drawing/2014/main" id="{B2374791-F37E-C7A5-B68C-BCC901889C10}"/>
                  </a:ext>
                </a:extLst>
              </p:cNvPr>
              <p:cNvSpPr>
                <a:spLocks noChangeArrowheads="1"/>
              </p:cNvSpPr>
              <p:nvPr/>
            </p:nvSpPr>
            <p:spPr bwMode="auto">
              <a:xfrm>
                <a:off x="1550087" y="528679"/>
                <a:ext cx="137179" cy="135588"/>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4" name="Freeform 1087">
                <a:extLst>
                  <a:ext uri="{FF2B5EF4-FFF2-40B4-BE49-F238E27FC236}">
                    <a16:creationId xmlns:a16="http://schemas.microsoft.com/office/drawing/2014/main" id="{93B768AE-79C3-A3F1-00E5-26FE49D65D24}"/>
                  </a:ext>
                </a:extLst>
              </p:cNvPr>
              <p:cNvSpPr>
                <a:spLocks/>
              </p:cNvSpPr>
              <p:nvPr/>
            </p:nvSpPr>
            <p:spPr bwMode="auto">
              <a:xfrm>
                <a:off x="1638850" y="635023"/>
                <a:ext cx="149860" cy="188000"/>
              </a:xfrm>
              <a:custGeom>
                <a:avLst/>
                <a:gdLst>
                  <a:gd name="T0" fmla="*/ 88 w 390"/>
                  <a:gd name="T1" fmla="*/ 6 h 495"/>
                  <a:gd name="T2" fmla="*/ 88 w 390"/>
                  <a:gd name="T3" fmla="*/ 6 h 495"/>
                  <a:gd name="T4" fmla="*/ 82 w 390"/>
                  <a:gd name="T5" fmla="*/ 0 h 495"/>
                  <a:gd name="T6" fmla="*/ 82 w 390"/>
                  <a:gd name="T7" fmla="*/ 0 h 495"/>
                  <a:gd name="T8" fmla="*/ 77 w 390"/>
                  <a:gd name="T9" fmla="*/ 0 h 495"/>
                  <a:gd name="T10" fmla="*/ 71 w 390"/>
                  <a:gd name="T11" fmla="*/ 6 h 495"/>
                  <a:gd name="T12" fmla="*/ 66 w 390"/>
                  <a:gd name="T13" fmla="*/ 6 h 495"/>
                  <a:gd name="T14" fmla="*/ 66 w 390"/>
                  <a:gd name="T15" fmla="*/ 6 h 495"/>
                  <a:gd name="T16" fmla="*/ 60 w 390"/>
                  <a:gd name="T17" fmla="*/ 11 h 495"/>
                  <a:gd name="T18" fmla="*/ 49 w 390"/>
                  <a:gd name="T19" fmla="*/ 11 h 495"/>
                  <a:gd name="T20" fmla="*/ 44 w 390"/>
                  <a:gd name="T21" fmla="*/ 17 h 495"/>
                  <a:gd name="T22" fmla="*/ 38 w 390"/>
                  <a:gd name="T23" fmla="*/ 17 h 495"/>
                  <a:gd name="T24" fmla="*/ 33 w 390"/>
                  <a:gd name="T25" fmla="*/ 22 h 495"/>
                  <a:gd name="T26" fmla="*/ 27 w 390"/>
                  <a:gd name="T27" fmla="*/ 28 h 495"/>
                  <a:gd name="T28" fmla="*/ 22 w 390"/>
                  <a:gd name="T29" fmla="*/ 33 h 495"/>
                  <a:gd name="T30" fmla="*/ 22 w 390"/>
                  <a:gd name="T31" fmla="*/ 33 h 495"/>
                  <a:gd name="T32" fmla="*/ 16 w 390"/>
                  <a:gd name="T33" fmla="*/ 39 h 495"/>
                  <a:gd name="T34" fmla="*/ 11 w 390"/>
                  <a:gd name="T35" fmla="*/ 44 h 495"/>
                  <a:gd name="T36" fmla="*/ 11 w 390"/>
                  <a:gd name="T37" fmla="*/ 50 h 495"/>
                  <a:gd name="T38" fmla="*/ 5 w 390"/>
                  <a:gd name="T39" fmla="*/ 50 h 495"/>
                  <a:gd name="T40" fmla="*/ 5 w 390"/>
                  <a:gd name="T41" fmla="*/ 55 h 495"/>
                  <a:gd name="T42" fmla="*/ 0 w 390"/>
                  <a:gd name="T43" fmla="*/ 61 h 495"/>
                  <a:gd name="T44" fmla="*/ 0 w 390"/>
                  <a:gd name="T45" fmla="*/ 61 h 495"/>
                  <a:gd name="T46" fmla="*/ 0 w 390"/>
                  <a:gd name="T47" fmla="*/ 66 h 495"/>
                  <a:gd name="T48" fmla="*/ 5 w 390"/>
                  <a:gd name="T49" fmla="*/ 66 h 495"/>
                  <a:gd name="T50" fmla="*/ 302 w 390"/>
                  <a:gd name="T51" fmla="*/ 495 h 495"/>
                  <a:gd name="T52" fmla="*/ 302 w 390"/>
                  <a:gd name="T53" fmla="*/ 490 h 495"/>
                  <a:gd name="T54" fmla="*/ 302 w 390"/>
                  <a:gd name="T55" fmla="*/ 490 h 495"/>
                  <a:gd name="T56" fmla="*/ 302 w 390"/>
                  <a:gd name="T57" fmla="*/ 484 h 495"/>
                  <a:gd name="T58" fmla="*/ 308 w 390"/>
                  <a:gd name="T59" fmla="*/ 484 h 495"/>
                  <a:gd name="T60" fmla="*/ 308 w 390"/>
                  <a:gd name="T61" fmla="*/ 479 h 495"/>
                  <a:gd name="T62" fmla="*/ 313 w 390"/>
                  <a:gd name="T63" fmla="*/ 473 h 495"/>
                  <a:gd name="T64" fmla="*/ 313 w 390"/>
                  <a:gd name="T65" fmla="*/ 468 h 495"/>
                  <a:gd name="T66" fmla="*/ 319 w 390"/>
                  <a:gd name="T67" fmla="*/ 468 h 495"/>
                  <a:gd name="T68" fmla="*/ 324 w 390"/>
                  <a:gd name="T69" fmla="*/ 462 h 495"/>
                  <a:gd name="T70" fmla="*/ 330 w 390"/>
                  <a:gd name="T71" fmla="*/ 457 h 495"/>
                  <a:gd name="T72" fmla="*/ 335 w 390"/>
                  <a:gd name="T73" fmla="*/ 451 h 495"/>
                  <a:gd name="T74" fmla="*/ 341 w 390"/>
                  <a:gd name="T75" fmla="*/ 451 h 495"/>
                  <a:gd name="T76" fmla="*/ 346 w 390"/>
                  <a:gd name="T77" fmla="*/ 446 h 495"/>
                  <a:gd name="T78" fmla="*/ 352 w 390"/>
                  <a:gd name="T79" fmla="*/ 440 h 495"/>
                  <a:gd name="T80" fmla="*/ 357 w 390"/>
                  <a:gd name="T81" fmla="*/ 440 h 495"/>
                  <a:gd name="T82" fmla="*/ 363 w 390"/>
                  <a:gd name="T83" fmla="*/ 435 h 495"/>
                  <a:gd name="T84" fmla="*/ 368 w 390"/>
                  <a:gd name="T85" fmla="*/ 435 h 495"/>
                  <a:gd name="T86" fmla="*/ 374 w 390"/>
                  <a:gd name="T87" fmla="*/ 435 h 495"/>
                  <a:gd name="T88" fmla="*/ 379 w 390"/>
                  <a:gd name="T89" fmla="*/ 429 h 495"/>
                  <a:gd name="T90" fmla="*/ 379 w 390"/>
                  <a:gd name="T91" fmla="*/ 429 h 495"/>
                  <a:gd name="T92" fmla="*/ 385 w 390"/>
                  <a:gd name="T93" fmla="*/ 429 h 495"/>
                  <a:gd name="T94" fmla="*/ 385 w 390"/>
                  <a:gd name="T95" fmla="*/ 429 h 495"/>
                  <a:gd name="T96" fmla="*/ 390 w 390"/>
                  <a:gd name="T97" fmla="*/ 429 h 495"/>
                  <a:gd name="T98" fmla="*/ 390 w 390"/>
                  <a:gd name="T99" fmla="*/ 43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0" h="495">
                    <a:moveTo>
                      <a:pt x="88" y="6"/>
                    </a:moveTo>
                    <a:lnTo>
                      <a:pt x="88" y="6"/>
                    </a:lnTo>
                    <a:lnTo>
                      <a:pt x="88" y="6"/>
                    </a:lnTo>
                    <a:lnTo>
                      <a:pt x="88" y="6"/>
                    </a:lnTo>
                    <a:lnTo>
                      <a:pt x="88" y="6"/>
                    </a:lnTo>
                    <a:lnTo>
                      <a:pt x="82" y="0"/>
                    </a:lnTo>
                    <a:lnTo>
                      <a:pt x="82" y="0"/>
                    </a:lnTo>
                    <a:lnTo>
                      <a:pt x="82" y="0"/>
                    </a:lnTo>
                    <a:lnTo>
                      <a:pt x="77" y="0"/>
                    </a:lnTo>
                    <a:lnTo>
                      <a:pt x="77" y="0"/>
                    </a:lnTo>
                    <a:lnTo>
                      <a:pt x="77" y="6"/>
                    </a:lnTo>
                    <a:lnTo>
                      <a:pt x="71" y="6"/>
                    </a:lnTo>
                    <a:lnTo>
                      <a:pt x="71" y="6"/>
                    </a:lnTo>
                    <a:lnTo>
                      <a:pt x="66" y="6"/>
                    </a:lnTo>
                    <a:lnTo>
                      <a:pt x="66" y="6"/>
                    </a:lnTo>
                    <a:lnTo>
                      <a:pt x="66" y="6"/>
                    </a:lnTo>
                    <a:lnTo>
                      <a:pt x="60" y="6"/>
                    </a:lnTo>
                    <a:lnTo>
                      <a:pt x="60" y="11"/>
                    </a:lnTo>
                    <a:lnTo>
                      <a:pt x="55" y="11"/>
                    </a:lnTo>
                    <a:lnTo>
                      <a:pt x="49" y="11"/>
                    </a:lnTo>
                    <a:lnTo>
                      <a:pt x="49" y="11"/>
                    </a:lnTo>
                    <a:lnTo>
                      <a:pt x="44" y="17"/>
                    </a:lnTo>
                    <a:lnTo>
                      <a:pt x="44" y="17"/>
                    </a:lnTo>
                    <a:lnTo>
                      <a:pt x="38" y="17"/>
                    </a:lnTo>
                    <a:lnTo>
                      <a:pt x="38" y="22"/>
                    </a:lnTo>
                    <a:lnTo>
                      <a:pt x="33" y="22"/>
                    </a:lnTo>
                    <a:lnTo>
                      <a:pt x="33" y="22"/>
                    </a:lnTo>
                    <a:lnTo>
                      <a:pt x="27" y="28"/>
                    </a:lnTo>
                    <a:lnTo>
                      <a:pt x="27" y="28"/>
                    </a:lnTo>
                    <a:lnTo>
                      <a:pt x="22" y="33"/>
                    </a:lnTo>
                    <a:lnTo>
                      <a:pt x="22" y="33"/>
                    </a:lnTo>
                    <a:lnTo>
                      <a:pt x="22" y="33"/>
                    </a:lnTo>
                    <a:lnTo>
                      <a:pt x="16" y="39"/>
                    </a:lnTo>
                    <a:lnTo>
                      <a:pt x="16" y="39"/>
                    </a:lnTo>
                    <a:lnTo>
                      <a:pt x="11" y="44"/>
                    </a:lnTo>
                    <a:lnTo>
                      <a:pt x="11" y="44"/>
                    </a:lnTo>
                    <a:lnTo>
                      <a:pt x="11" y="44"/>
                    </a:lnTo>
                    <a:lnTo>
                      <a:pt x="11" y="50"/>
                    </a:lnTo>
                    <a:lnTo>
                      <a:pt x="5" y="50"/>
                    </a:lnTo>
                    <a:lnTo>
                      <a:pt x="5" y="50"/>
                    </a:lnTo>
                    <a:lnTo>
                      <a:pt x="5" y="55"/>
                    </a:lnTo>
                    <a:lnTo>
                      <a:pt x="5" y="55"/>
                    </a:lnTo>
                    <a:lnTo>
                      <a:pt x="5" y="55"/>
                    </a:lnTo>
                    <a:lnTo>
                      <a:pt x="0" y="61"/>
                    </a:lnTo>
                    <a:lnTo>
                      <a:pt x="0" y="61"/>
                    </a:lnTo>
                    <a:lnTo>
                      <a:pt x="0" y="61"/>
                    </a:lnTo>
                    <a:lnTo>
                      <a:pt x="0" y="66"/>
                    </a:lnTo>
                    <a:lnTo>
                      <a:pt x="0" y="66"/>
                    </a:lnTo>
                    <a:lnTo>
                      <a:pt x="5" y="66"/>
                    </a:lnTo>
                    <a:lnTo>
                      <a:pt x="5" y="66"/>
                    </a:lnTo>
                    <a:lnTo>
                      <a:pt x="302" y="495"/>
                    </a:lnTo>
                    <a:lnTo>
                      <a:pt x="302" y="495"/>
                    </a:lnTo>
                    <a:lnTo>
                      <a:pt x="302" y="495"/>
                    </a:lnTo>
                    <a:lnTo>
                      <a:pt x="302" y="490"/>
                    </a:lnTo>
                    <a:lnTo>
                      <a:pt x="302" y="490"/>
                    </a:lnTo>
                    <a:lnTo>
                      <a:pt x="302" y="490"/>
                    </a:lnTo>
                    <a:lnTo>
                      <a:pt x="302" y="490"/>
                    </a:lnTo>
                    <a:lnTo>
                      <a:pt x="302" y="484"/>
                    </a:lnTo>
                    <a:lnTo>
                      <a:pt x="302" y="484"/>
                    </a:lnTo>
                    <a:lnTo>
                      <a:pt x="308" y="484"/>
                    </a:lnTo>
                    <a:lnTo>
                      <a:pt x="308" y="479"/>
                    </a:lnTo>
                    <a:lnTo>
                      <a:pt x="308" y="479"/>
                    </a:lnTo>
                    <a:lnTo>
                      <a:pt x="308" y="479"/>
                    </a:lnTo>
                    <a:lnTo>
                      <a:pt x="313" y="473"/>
                    </a:lnTo>
                    <a:lnTo>
                      <a:pt x="313" y="473"/>
                    </a:lnTo>
                    <a:lnTo>
                      <a:pt x="313" y="468"/>
                    </a:lnTo>
                    <a:lnTo>
                      <a:pt x="319" y="468"/>
                    </a:lnTo>
                    <a:lnTo>
                      <a:pt x="319" y="468"/>
                    </a:lnTo>
                    <a:lnTo>
                      <a:pt x="319" y="462"/>
                    </a:lnTo>
                    <a:lnTo>
                      <a:pt x="324" y="462"/>
                    </a:lnTo>
                    <a:lnTo>
                      <a:pt x="324" y="457"/>
                    </a:lnTo>
                    <a:lnTo>
                      <a:pt x="330" y="457"/>
                    </a:lnTo>
                    <a:lnTo>
                      <a:pt x="330" y="457"/>
                    </a:lnTo>
                    <a:lnTo>
                      <a:pt x="335" y="451"/>
                    </a:lnTo>
                    <a:lnTo>
                      <a:pt x="335" y="451"/>
                    </a:lnTo>
                    <a:lnTo>
                      <a:pt x="341" y="451"/>
                    </a:lnTo>
                    <a:lnTo>
                      <a:pt x="341" y="446"/>
                    </a:lnTo>
                    <a:lnTo>
                      <a:pt x="346" y="446"/>
                    </a:lnTo>
                    <a:lnTo>
                      <a:pt x="346" y="446"/>
                    </a:lnTo>
                    <a:lnTo>
                      <a:pt x="352" y="440"/>
                    </a:lnTo>
                    <a:lnTo>
                      <a:pt x="352" y="440"/>
                    </a:lnTo>
                    <a:lnTo>
                      <a:pt x="357" y="440"/>
                    </a:lnTo>
                    <a:lnTo>
                      <a:pt x="357" y="435"/>
                    </a:lnTo>
                    <a:lnTo>
                      <a:pt x="363" y="435"/>
                    </a:lnTo>
                    <a:lnTo>
                      <a:pt x="363" y="435"/>
                    </a:lnTo>
                    <a:lnTo>
                      <a:pt x="368" y="435"/>
                    </a:lnTo>
                    <a:lnTo>
                      <a:pt x="368" y="435"/>
                    </a:lnTo>
                    <a:lnTo>
                      <a:pt x="374" y="435"/>
                    </a:lnTo>
                    <a:lnTo>
                      <a:pt x="374" y="429"/>
                    </a:lnTo>
                    <a:lnTo>
                      <a:pt x="379" y="429"/>
                    </a:lnTo>
                    <a:lnTo>
                      <a:pt x="379" y="429"/>
                    </a:lnTo>
                    <a:lnTo>
                      <a:pt x="379" y="429"/>
                    </a:lnTo>
                    <a:lnTo>
                      <a:pt x="385" y="429"/>
                    </a:lnTo>
                    <a:lnTo>
                      <a:pt x="385" y="429"/>
                    </a:lnTo>
                    <a:lnTo>
                      <a:pt x="385" y="429"/>
                    </a:lnTo>
                    <a:lnTo>
                      <a:pt x="385" y="429"/>
                    </a:lnTo>
                    <a:lnTo>
                      <a:pt x="390" y="429"/>
                    </a:lnTo>
                    <a:lnTo>
                      <a:pt x="390" y="429"/>
                    </a:lnTo>
                    <a:lnTo>
                      <a:pt x="390" y="435"/>
                    </a:lnTo>
                    <a:lnTo>
                      <a:pt x="390" y="435"/>
                    </a:lnTo>
                    <a:lnTo>
                      <a:pt x="88" y="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5" name="Freeform 1088">
                <a:extLst>
                  <a:ext uri="{FF2B5EF4-FFF2-40B4-BE49-F238E27FC236}">
                    <a16:creationId xmlns:a16="http://schemas.microsoft.com/office/drawing/2014/main" id="{C1DCFCBF-D5E8-5AF0-D3E5-C4F15FAE0D63}"/>
                  </a:ext>
                </a:extLst>
              </p:cNvPr>
              <p:cNvSpPr>
                <a:spLocks/>
              </p:cNvSpPr>
              <p:nvPr/>
            </p:nvSpPr>
            <p:spPr bwMode="auto">
              <a:xfrm>
                <a:off x="1438268" y="584890"/>
                <a:ext cx="128726" cy="54311"/>
              </a:xfrm>
              <a:custGeom>
                <a:avLst/>
                <a:gdLst>
                  <a:gd name="T0" fmla="*/ 318 w 335"/>
                  <a:gd name="T1" fmla="*/ 105 h 143"/>
                  <a:gd name="T2" fmla="*/ 324 w 335"/>
                  <a:gd name="T3" fmla="*/ 105 h 143"/>
                  <a:gd name="T4" fmla="*/ 324 w 335"/>
                  <a:gd name="T5" fmla="*/ 105 h 143"/>
                  <a:gd name="T6" fmla="*/ 329 w 335"/>
                  <a:gd name="T7" fmla="*/ 99 h 143"/>
                  <a:gd name="T8" fmla="*/ 329 w 335"/>
                  <a:gd name="T9" fmla="*/ 99 h 143"/>
                  <a:gd name="T10" fmla="*/ 329 w 335"/>
                  <a:gd name="T11" fmla="*/ 94 h 143"/>
                  <a:gd name="T12" fmla="*/ 329 w 335"/>
                  <a:gd name="T13" fmla="*/ 88 h 143"/>
                  <a:gd name="T14" fmla="*/ 335 w 335"/>
                  <a:gd name="T15" fmla="*/ 83 h 143"/>
                  <a:gd name="T16" fmla="*/ 335 w 335"/>
                  <a:gd name="T17" fmla="*/ 77 h 143"/>
                  <a:gd name="T18" fmla="*/ 335 w 335"/>
                  <a:gd name="T19" fmla="*/ 72 h 143"/>
                  <a:gd name="T20" fmla="*/ 335 w 335"/>
                  <a:gd name="T21" fmla="*/ 61 h 143"/>
                  <a:gd name="T22" fmla="*/ 335 w 335"/>
                  <a:gd name="T23" fmla="*/ 55 h 143"/>
                  <a:gd name="T24" fmla="*/ 335 w 335"/>
                  <a:gd name="T25" fmla="*/ 50 h 143"/>
                  <a:gd name="T26" fmla="*/ 329 w 335"/>
                  <a:gd name="T27" fmla="*/ 44 h 143"/>
                  <a:gd name="T28" fmla="*/ 329 w 335"/>
                  <a:gd name="T29" fmla="*/ 39 h 143"/>
                  <a:gd name="T30" fmla="*/ 329 w 335"/>
                  <a:gd name="T31" fmla="*/ 28 h 143"/>
                  <a:gd name="T32" fmla="*/ 324 w 335"/>
                  <a:gd name="T33" fmla="*/ 22 h 143"/>
                  <a:gd name="T34" fmla="*/ 324 w 335"/>
                  <a:gd name="T35" fmla="*/ 17 h 143"/>
                  <a:gd name="T36" fmla="*/ 324 w 335"/>
                  <a:gd name="T37" fmla="*/ 17 h 143"/>
                  <a:gd name="T38" fmla="*/ 318 w 335"/>
                  <a:gd name="T39" fmla="*/ 11 h 143"/>
                  <a:gd name="T40" fmla="*/ 318 w 335"/>
                  <a:gd name="T41" fmla="*/ 6 h 143"/>
                  <a:gd name="T42" fmla="*/ 313 w 335"/>
                  <a:gd name="T43" fmla="*/ 6 h 143"/>
                  <a:gd name="T44" fmla="*/ 313 w 335"/>
                  <a:gd name="T45" fmla="*/ 0 h 143"/>
                  <a:gd name="T46" fmla="*/ 313 w 335"/>
                  <a:gd name="T47" fmla="*/ 0 h 143"/>
                  <a:gd name="T48" fmla="*/ 307 w 335"/>
                  <a:gd name="T49" fmla="*/ 0 h 143"/>
                  <a:gd name="T50" fmla="*/ 0 w 335"/>
                  <a:gd name="T51" fmla="*/ 39 h 143"/>
                  <a:gd name="T52" fmla="*/ 0 w 335"/>
                  <a:gd name="T53" fmla="*/ 39 h 143"/>
                  <a:gd name="T54" fmla="*/ 5 w 335"/>
                  <a:gd name="T55" fmla="*/ 39 h 143"/>
                  <a:gd name="T56" fmla="*/ 5 w 335"/>
                  <a:gd name="T57" fmla="*/ 39 h 143"/>
                  <a:gd name="T58" fmla="*/ 5 w 335"/>
                  <a:gd name="T59" fmla="*/ 44 h 143"/>
                  <a:gd name="T60" fmla="*/ 11 w 335"/>
                  <a:gd name="T61" fmla="*/ 50 h 143"/>
                  <a:gd name="T62" fmla="*/ 11 w 335"/>
                  <a:gd name="T63" fmla="*/ 50 h 143"/>
                  <a:gd name="T64" fmla="*/ 16 w 335"/>
                  <a:gd name="T65" fmla="*/ 55 h 143"/>
                  <a:gd name="T66" fmla="*/ 16 w 335"/>
                  <a:gd name="T67" fmla="*/ 61 h 143"/>
                  <a:gd name="T68" fmla="*/ 16 w 335"/>
                  <a:gd name="T69" fmla="*/ 72 h 143"/>
                  <a:gd name="T70" fmla="*/ 22 w 335"/>
                  <a:gd name="T71" fmla="*/ 77 h 143"/>
                  <a:gd name="T72" fmla="*/ 22 w 335"/>
                  <a:gd name="T73" fmla="*/ 83 h 143"/>
                  <a:gd name="T74" fmla="*/ 22 w 335"/>
                  <a:gd name="T75" fmla="*/ 88 h 143"/>
                  <a:gd name="T76" fmla="*/ 22 w 335"/>
                  <a:gd name="T77" fmla="*/ 94 h 143"/>
                  <a:gd name="T78" fmla="*/ 22 w 335"/>
                  <a:gd name="T79" fmla="*/ 105 h 143"/>
                  <a:gd name="T80" fmla="*/ 22 w 335"/>
                  <a:gd name="T81" fmla="*/ 110 h 143"/>
                  <a:gd name="T82" fmla="*/ 22 w 335"/>
                  <a:gd name="T83" fmla="*/ 116 h 143"/>
                  <a:gd name="T84" fmla="*/ 22 w 335"/>
                  <a:gd name="T85" fmla="*/ 121 h 143"/>
                  <a:gd name="T86" fmla="*/ 22 w 335"/>
                  <a:gd name="T87" fmla="*/ 127 h 143"/>
                  <a:gd name="T88" fmla="*/ 16 w 335"/>
                  <a:gd name="T89" fmla="*/ 132 h 143"/>
                  <a:gd name="T90" fmla="*/ 16 w 335"/>
                  <a:gd name="T91" fmla="*/ 132 h 143"/>
                  <a:gd name="T92" fmla="*/ 16 w 335"/>
                  <a:gd name="T93" fmla="*/ 138 h 143"/>
                  <a:gd name="T94" fmla="*/ 16 w 335"/>
                  <a:gd name="T95" fmla="*/ 138 h 143"/>
                  <a:gd name="T96" fmla="*/ 11 w 335"/>
                  <a:gd name="T97" fmla="*/ 143 h 143"/>
                  <a:gd name="T98" fmla="*/ 11 w 335"/>
                  <a:gd name="T9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 h="143">
                    <a:moveTo>
                      <a:pt x="318" y="105"/>
                    </a:moveTo>
                    <a:lnTo>
                      <a:pt x="318" y="105"/>
                    </a:lnTo>
                    <a:lnTo>
                      <a:pt x="324" y="105"/>
                    </a:lnTo>
                    <a:lnTo>
                      <a:pt x="324" y="105"/>
                    </a:lnTo>
                    <a:lnTo>
                      <a:pt x="324" y="105"/>
                    </a:lnTo>
                    <a:lnTo>
                      <a:pt x="324" y="105"/>
                    </a:lnTo>
                    <a:lnTo>
                      <a:pt x="324" y="99"/>
                    </a:lnTo>
                    <a:lnTo>
                      <a:pt x="329" y="99"/>
                    </a:lnTo>
                    <a:lnTo>
                      <a:pt x="329" y="99"/>
                    </a:lnTo>
                    <a:lnTo>
                      <a:pt x="329" y="99"/>
                    </a:lnTo>
                    <a:lnTo>
                      <a:pt x="329" y="94"/>
                    </a:lnTo>
                    <a:lnTo>
                      <a:pt x="329" y="94"/>
                    </a:lnTo>
                    <a:lnTo>
                      <a:pt x="329" y="88"/>
                    </a:lnTo>
                    <a:lnTo>
                      <a:pt x="329" y="88"/>
                    </a:lnTo>
                    <a:lnTo>
                      <a:pt x="335" y="83"/>
                    </a:lnTo>
                    <a:lnTo>
                      <a:pt x="335" y="83"/>
                    </a:lnTo>
                    <a:lnTo>
                      <a:pt x="335" y="77"/>
                    </a:lnTo>
                    <a:lnTo>
                      <a:pt x="335" y="77"/>
                    </a:lnTo>
                    <a:lnTo>
                      <a:pt x="335" y="72"/>
                    </a:lnTo>
                    <a:lnTo>
                      <a:pt x="335" y="72"/>
                    </a:lnTo>
                    <a:lnTo>
                      <a:pt x="335" y="66"/>
                    </a:lnTo>
                    <a:lnTo>
                      <a:pt x="335" y="61"/>
                    </a:lnTo>
                    <a:lnTo>
                      <a:pt x="335" y="61"/>
                    </a:lnTo>
                    <a:lnTo>
                      <a:pt x="335" y="55"/>
                    </a:lnTo>
                    <a:lnTo>
                      <a:pt x="335" y="55"/>
                    </a:lnTo>
                    <a:lnTo>
                      <a:pt x="335" y="50"/>
                    </a:lnTo>
                    <a:lnTo>
                      <a:pt x="329" y="44"/>
                    </a:lnTo>
                    <a:lnTo>
                      <a:pt x="329" y="44"/>
                    </a:lnTo>
                    <a:lnTo>
                      <a:pt x="329" y="39"/>
                    </a:lnTo>
                    <a:lnTo>
                      <a:pt x="329" y="39"/>
                    </a:lnTo>
                    <a:lnTo>
                      <a:pt x="329" y="33"/>
                    </a:lnTo>
                    <a:lnTo>
                      <a:pt x="329" y="28"/>
                    </a:lnTo>
                    <a:lnTo>
                      <a:pt x="329" y="28"/>
                    </a:lnTo>
                    <a:lnTo>
                      <a:pt x="324" y="22"/>
                    </a:lnTo>
                    <a:lnTo>
                      <a:pt x="324" y="22"/>
                    </a:lnTo>
                    <a:lnTo>
                      <a:pt x="324" y="17"/>
                    </a:lnTo>
                    <a:lnTo>
                      <a:pt x="324" y="17"/>
                    </a:lnTo>
                    <a:lnTo>
                      <a:pt x="324" y="17"/>
                    </a:lnTo>
                    <a:lnTo>
                      <a:pt x="324" y="11"/>
                    </a:lnTo>
                    <a:lnTo>
                      <a:pt x="318" y="11"/>
                    </a:lnTo>
                    <a:lnTo>
                      <a:pt x="318" y="6"/>
                    </a:lnTo>
                    <a:lnTo>
                      <a:pt x="318" y="6"/>
                    </a:lnTo>
                    <a:lnTo>
                      <a:pt x="318" y="6"/>
                    </a:lnTo>
                    <a:lnTo>
                      <a:pt x="313" y="6"/>
                    </a:lnTo>
                    <a:lnTo>
                      <a:pt x="313" y="0"/>
                    </a:lnTo>
                    <a:lnTo>
                      <a:pt x="313" y="0"/>
                    </a:lnTo>
                    <a:lnTo>
                      <a:pt x="313" y="0"/>
                    </a:lnTo>
                    <a:lnTo>
                      <a:pt x="313" y="0"/>
                    </a:lnTo>
                    <a:lnTo>
                      <a:pt x="307" y="0"/>
                    </a:lnTo>
                    <a:lnTo>
                      <a:pt x="307" y="0"/>
                    </a:lnTo>
                    <a:lnTo>
                      <a:pt x="0" y="39"/>
                    </a:lnTo>
                    <a:lnTo>
                      <a:pt x="0" y="39"/>
                    </a:lnTo>
                    <a:lnTo>
                      <a:pt x="0" y="39"/>
                    </a:lnTo>
                    <a:lnTo>
                      <a:pt x="0" y="39"/>
                    </a:lnTo>
                    <a:lnTo>
                      <a:pt x="0" y="39"/>
                    </a:lnTo>
                    <a:lnTo>
                      <a:pt x="5" y="39"/>
                    </a:lnTo>
                    <a:lnTo>
                      <a:pt x="5" y="39"/>
                    </a:lnTo>
                    <a:lnTo>
                      <a:pt x="5" y="39"/>
                    </a:lnTo>
                    <a:lnTo>
                      <a:pt x="5" y="44"/>
                    </a:lnTo>
                    <a:lnTo>
                      <a:pt x="5" y="44"/>
                    </a:lnTo>
                    <a:lnTo>
                      <a:pt x="11" y="44"/>
                    </a:lnTo>
                    <a:lnTo>
                      <a:pt x="11" y="50"/>
                    </a:lnTo>
                    <a:lnTo>
                      <a:pt x="11" y="50"/>
                    </a:lnTo>
                    <a:lnTo>
                      <a:pt x="11" y="50"/>
                    </a:lnTo>
                    <a:lnTo>
                      <a:pt x="11" y="55"/>
                    </a:lnTo>
                    <a:lnTo>
                      <a:pt x="16" y="55"/>
                    </a:lnTo>
                    <a:lnTo>
                      <a:pt x="16" y="61"/>
                    </a:lnTo>
                    <a:lnTo>
                      <a:pt x="16" y="61"/>
                    </a:lnTo>
                    <a:lnTo>
                      <a:pt x="16" y="66"/>
                    </a:lnTo>
                    <a:lnTo>
                      <a:pt x="16" y="72"/>
                    </a:lnTo>
                    <a:lnTo>
                      <a:pt x="16" y="72"/>
                    </a:lnTo>
                    <a:lnTo>
                      <a:pt x="22" y="77"/>
                    </a:lnTo>
                    <a:lnTo>
                      <a:pt x="22" y="77"/>
                    </a:lnTo>
                    <a:lnTo>
                      <a:pt x="22" y="83"/>
                    </a:lnTo>
                    <a:lnTo>
                      <a:pt x="22" y="88"/>
                    </a:lnTo>
                    <a:lnTo>
                      <a:pt x="22" y="88"/>
                    </a:lnTo>
                    <a:lnTo>
                      <a:pt x="22" y="94"/>
                    </a:lnTo>
                    <a:lnTo>
                      <a:pt x="22" y="94"/>
                    </a:lnTo>
                    <a:lnTo>
                      <a:pt x="22" y="99"/>
                    </a:lnTo>
                    <a:lnTo>
                      <a:pt x="22" y="105"/>
                    </a:lnTo>
                    <a:lnTo>
                      <a:pt x="22" y="105"/>
                    </a:lnTo>
                    <a:lnTo>
                      <a:pt x="22" y="110"/>
                    </a:lnTo>
                    <a:lnTo>
                      <a:pt x="22" y="110"/>
                    </a:lnTo>
                    <a:lnTo>
                      <a:pt x="22" y="116"/>
                    </a:lnTo>
                    <a:lnTo>
                      <a:pt x="22" y="116"/>
                    </a:lnTo>
                    <a:lnTo>
                      <a:pt x="22" y="121"/>
                    </a:lnTo>
                    <a:lnTo>
                      <a:pt x="22" y="121"/>
                    </a:lnTo>
                    <a:lnTo>
                      <a:pt x="22" y="127"/>
                    </a:lnTo>
                    <a:lnTo>
                      <a:pt x="22" y="127"/>
                    </a:lnTo>
                    <a:lnTo>
                      <a:pt x="16" y="132"/>
                    </a:lnTo>
                    <a:lnTo>
                      <a:pt x="16" y="132"/>
                    </a:lnTo>
                    <a:lnTo>
                      <a:pt x="16" y="132"/>
                    </a:lnTo>
                    <a:lnTo>
                      <a:pt x="16" y="138"/>
                    </a:lnTo>
                    <a:lnTo>
                      <a:pt x="16" y="138"/>
                    </a:lnTo>
                    <a:lnTo>
                      <a:pt x="16" y="138"/>
                    </a:lnTo>
                    <a:lnTo>
                      <a:pt x="16" y="138"/>
                    </a:lnTo>
                    <a:lnTo>
                      <a:pt x="11" y="143"/>
                    </a:lnTo>
                    <a:lnTo>
                      <a:pt x="11" y="143"/>
                    </a:lnTo>
                    <a:lnTo>
                      <a:pt x="11" y="143"/>
                    </a:lnTo>
                    <a:lnTo>
                      <a:pt x="11" y="143"/>
                    </a:lnTo>
                    <a:lnTo>
                      <a:pt x="318" y="10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6" name="Freeform 1089">
                <a:extLst>
                  <a:ext uri="{FF2B5EF4-FFF2-40B4-BE49-F238E27FC236}">
                    <a16:creationId xmlns:a16="http://schemas.microsoft.com/office/drawing/2014/main" id="{040EF0AB-FBDF-9B38-4C16-F573B16D7113}"/>
                  </a:ext>
                </a:extLst>
              </p:cNvPr>
              <p:cNvSpPr>
                <a:spLocks/>
              </p:cNvSpPr>
              <p:nvPr/>
            </p:nvSpPr>
            <p:spPr bwMode="auto">
              <a:xfrm>
                <a:off x="1628091" y="428413"/>
                <a:ext cx="91069" cy="125333"/>
              </a:xfrm>
              <a:custGeom>
                <a:avLst/>
                <a:gdLst>
                  <a:gd name="T0" fmla="*/ 6 w 237"/>
                  <a:gd name="T1" fmla="*/ 280 h 330"/>
                  <a:gd name="T2" fmla="*/ 0 w 237"/>
                  <a:gd name="T3" fmla="*/ 280 h 330"/>
                  <a:gd name="T4" fmla="*/ 6 w 237"/>
                  <a:gd name="T5" fmla="*/ 286 h 330"/>
                  <a:gd name="T6" fmla="*/ 6 w 237"/>
                  <a:gd name="T7" fmla="*/ 286 h 330"/>
                  <a:gd name="T8" fmla="*/ 6 w 237"/>
                  <a:gd name="T9" fmla="*/ 291 h 330"/>
                  <a:gd name="T10" fmla="*/ 11 w 237"/>
                  <a:gd name="T11" fmla="*/ 297 h 330"/>
                  <a:gd name="T12" fmla="*/ 11 w 237"/>
                  <a:gd name="T13" fmla="*/ 297 h 330"/>
                  <a:gd name="T14" fmla="*/ 17 w 237"/>
                  <a:gd name="T15" fmla="*/ 302 h 330"/>
                  <a:gd name="T16" fmla="*/ 22 w 237"/>
                  <a:gd name="T17" fmla="*/ 308 h 330"/>
                  <a:gd name="T18" fmla="*/ 28 w 237"/>
                  <a:gd name="T19" fmla="*/ 308 h 330"/>
                  <a:gd name="T20" fmla="*/ 33 w 237"/>
                  <a:gd name="T21" fmla="*/ 313 h 330"/>
                  <a:gd name="T22" fmla="*/ 39 w 237"/>
                  <a:gd name="T23" fmla="*/ 319 h 330"/>
                  <a:gd name="T24" fmla="*/ 44 w 237"/>
                  <a:gd name="T25" fmla="*/ 319 h 330"/>
                  <a:gd name="T26" fmla="*/ 50 w 237"/>
                  <a:gd name="T27" fmla="*/ 324 h 330"/>
                  <a:gd name="T28" fmla="*/ 55 w 237"/>
                  <a:gd name="T29" fmla="*/ 324 h 330"/>
                  <a:gd name="T30" fmla="*/ 61 w 237"/>
                  <a:gd name="T31" fmla="*/ 324 h 330"/>
                  <a:gd name="T32" fmla="*/ 66 w 237"/>
                  <a:gd name="T33" fmla="*/ 330 h 330"/>
                  <a:gd name="T34" fmla="*/ 77 w 237"/>
                  <a:gd name="T35" fmla="*/ 330 h 330"/>
                  <a:gd name="T36" fmla="*/ 77 w 237"/>
                  <a:gd name="T37" fmla="*/ 330 h 330"/>
                  <a:gd name="T38" fmla="*/ 83 w 237"/>
                  <a:gd name="T39" fmla="*/ 330 h 330"/>
                  <a:gd name="T40" fmla="*/ 88 w 237"/>
                  <a:gd name="T41" fmla="*/ 330 h 330"/>
                  <a:gd name="T42" fmla="*/ 94 w 237"/>
                  <a:gd name="T43" fmla="*/ 330 h 330"/>
                  <a:gd name="T44" fmla="*/ 94 w 237"/>
                  <a:gd name="T45" fmla="*/ 330 h 330"/>
                  <a:gd name="T46" fmla="*/ 99 w 237"/>
                  <a:gd name="T47" fmla="*/ 324 h 330"/>
                  <a:gd name="T48" fmla="*/ 99 w 237"/>
                  <a:gd name="T49" fmla="*/ 324 h 330"/>
                  <a:gd name="T50" fmla="*/ 237 w 237"/>
                  <a:gd name="T51" fmla="*/ 44 h 330"/>
                  <a:gd name="T52" fmla="*/ 231 w 237"/>
                  <a:gd name="T53" fmla="*/ 49 h 330"/>
                  <a:gd name="T54" fmla="*/ 231 w 237"/>
                  <a:gd name="T55" fmla="*/ 49 h 330"/>
                  <a:gd name="T56" fmla="*/ 226 w 237"/>
                  <a:gd name="T57" fmla="*/ 49 h 330"/>
                  <a:gd name="T58" fmla="*/ 226 w 237"/>
                  <a:gd name="T59" fmla="*/ 49 h 330"/>
                  <a:gd name="T60" fmla="*/ 220 w 237"/>
                  <a:gd name="T61" fmla="*/ 49 h 330"/>
                  <a:gd name="T62" fmla="*/ 215 w 237"/>
                  <a:gd name="T63" fmla="*/ 49 h 330"/>
                  <a:gd name="T64" fmla="*/ 209 w 237"/>
                  <a:gd name="T65" fmla="*/ 49 h 330"/>
                  <a:gd name="T66" fmla="*/ 204 w 237"/>
                  <a:gd name="T67" fmla="*/ 44 h 330"/>
                  <a:gd name="T68" fmla="*/ 198 w 237"/>
                  <a:gd name="T69" fmla="*/ 44 h 330"/>
                  <a:gd name="T70" fmla="*/ 193 w 237"/>
                  <a:gd name="T71" fmla="*/ 44 h 330"/>
                  <a:gd name="T72" fmla="*/ 187 w 237"/>
                  <a:gd name="T73" fmla="*/ 38 h 330"/>
                  <a:gd name="T74" fmla="*/ 176 w 237"/>
                  <a:gd name="T75" fmla="*/ 38 h 330"/>
                  <a:gd name="T76" fmla="*/ 171 w 237"/>
                  <a:gd name="T77" fmla="*/ 33 h 330"/>
                  <a:gd name="T78" fmla="*/ 165 w 237"/>
                  <a:gd name="T79" fmla="*/ 27 h 330"/>
                  <a:gd name="T80" fmla="*/ 160 w 237"/>
                  <a:gd name="T81" fmla="*/ 27 h 330"/>
                  <a:gd name="T82" fmla="*/ 154 w 237"/>
                  <a:gd name="T83" fmla="*/ 22 h 330"/>
                  <a:gd name="T84" fmla="*/ 154 w 237"/>
                  <a:gd name="T85" fmla="*/ 16 h 330"/>
                  <a:gd name="T86" fmla="*/ 149 w 237"/>
                  <a:gd name="T87" fmla="*/ 16 h 330"/>
                  <a:gd name="T88" fmla="*/ 143 w 237"/>
                  <a:gd name="T89" fmla="*/ 11 h 330"/>
                  <a:gd name="T90" fmla="*/ 143 w 237"/>
                  <a:gd name="T91" fmla="*/ 11 h 330"/>
                  <a:gd name="T92" fmla="*/ 143 w 237"/>
                  <a:gd name="T93" fmla="*/ 5 h 330"/>
                  <a:gd name="T94" fmla="*/ 138 w 237"/>
                  <a:gd name="T95" fmla="*/ 0 h 330"/>
                  <a:gd name="T96" fmla="*/ 138 w 237"/>
                  <a:gd name="T97" fmla="*/ 0 h 330"/>
                  <a:gd name="T98" fmla="*/ 138 w 237"/>
                  <a:gd name="T99"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 h="330">
                    <a:moveTo>
                      <a:pt x="6" y="280"/>
                    </a:moveTo>
                    <a:lnTo>
                      <a:pt x="6" y="280"/>
                    </a:lnTo>
                    <a:lnTo>
                      <a:pt x="6" y="280"/>
                    </a:lnTo>
                    <a:lnTo>
                      <a:pt x="0" y="280"/>
                    </a:lnTo>
                    <a:lnTo>
                      <a:pt x="6" y="286"/>
                    </a:lnTo>
                    <a:lnTo>
                      <a:pt x="6" y="286"/>
                    </a:lnTo>
                    <a:lnTo>
                      <a:pt x="6" y="286"/>
                    </a:lnTo>
                    <a:lnTo>
                      <a:pt x="6" y="286"/>
                    </a:lnTo>
                    <a:lnTo>
                      <a:pt x="6" y="291"/>
                    </a:lnTo>
                    <a:lnTo>
                      <a:pt x="6" y="291"/>
                    </a:lnTo>
                    <a:lnTo>
                      <a:pt x="6" y="291"/>
                    </a:lnTo>
                    <a:lnTo>
                      <a:pt x="11" y="297"/>
                    </a:lnTo>
                    <a:lnTo>
                      <a:pt x="11" y="297"/>
                    </a:lnTo>
                    <a:lnTo>
                      <a:pt x="11" y="297"/>
                    </a:lnTo>
                    <a:lnTo>
                      <a:pt x="17" y="302"/>
                    </a:lnTo>
                    <a:lnTo>
                      <a:pt x="17" y="302"/>
                    </a:lnTo>
                    <a:lnTo>
                      <a:pt x="17" y="302"/>
                    </a:lnTo>
                    <a:lnTo>
                      <a:pt x="22" y="308"/>
                    </a:lnTo>
                    <a:lnTo>
                      <a:pt x="22" y="308"/>
                    </a:lnTo>
                    <a:lnTo>
                      <a:pt x="28" y="308"/>
                    </a:lnTo>
                    <a:lnTo>
                      <a:pt x="28" y="313"/>
                    </a:lnTo>
                    <a:lnTo>
                      <a:pt x="33" y="313"/>
                    </a:lnTo>
                    <a:lnTo>
                      <a:pt x="33" y="313"/>
                    </a:lnTo>
                    <a:lnTo>
                      <a:pt x="39" y="319"/>
                    </a:lnTo>
                    <a:lnTo>
                      <a:pt x="39" y="319"/>
                    </a:lnTo>
                    <a:lnTo>
                      <a:pt x="44" y="319"/>
                    </a:lnTo>
                    <a:lnTo>
                      <a:pt x="50" y="319"/>
                    </a:lnTo>
                    <a:lnTo>
                      <a:pt x="50" y="324"/>
                    </a:lnTo>
                    <a:lnTo>
                      <a:pt x="55" y="324"/>
                    </a:lnTo>
                    <a:lnTo>
                      <a:pt x="55" y="324"/>
                    </a:lnTo>
                    <a:lnTo>
                      <a:pt x="61" y="324"/>
                    </a:lnTo>
                    <a:lnTo>
                      <a:pt x="61" y="324"/>
                    </a:lnTo>
                    <a:lnTo>
                      <a:pt x="66" y="330"/>
                    </a:lnTo>
                    <a:lnTo>
                      <a:pt x="66" y="330"/>
                    </a:lnTo>
                    <a:lnTo>
                      <a:pt x="72" y="330"/>
                    </a:lnTo>
                    <a:lnTo>
                      <a:pt x="77" y="330"/>
                    </a:lnTo>
                    <a:lnTo>
                      <a:pt x="77" y="330"/>
                    </a:lnTo>
                    <a:lnTo>
                      <a:pt x="77" y="330"/>
                    </a:lnTo>
                    <a:lnTo>
                      <a:pt x="83" y="330"/>
                    </a:lnTo>
                    <a:lnTo>
                      <a:pt x="83" y="330"/>
                    </a:lnTo>
                    <a:lnTo>
                      <a:pt x="88" y="330"/>
                    </a:lnTo>
                    <a:lnTo>
                      <a:pt x="88" y="330"/>
                    </a:lnTo>
                    <a:lnTo>
                      <a:pt x="88" y="330"/>
                    </a:lnTo>
                    <a:lnTo>
                      <a:pt x="94" y="330"/>
                    </a:lnTo>
                    <a:lnTo>
                      <a:pt x="94" y="330"/>
                    </a:lnTo>
                    <a:lnTo>
                      <a:pt x="94" y="330"/>
                    </a:lnTo>
                    <a:lnTo>
                      <a:pt x="99" y="330"/>
                    </a:lnTo>
                    <a:lnTo>
                      <a:pt x="99" y="324"/>
                    </a:lnTo>
                    <a:lnTo>
                      <a:pt x="99" y="324"/>
                    </a:lnTo>
                    <a:lnTo>
                      <a:pt x="99" y="324"/>
                    </a:lnTo>
                    <a:lnTo>
                      <a:pt x="237" y="44"/>
                    </a:lnTo>
                    <a:lnTo>
                      <a:pt x="237" y="44"/>
                    </a:lnTo>
                    <a:lnTo>
                      <a:pt x="237" y="44"/>
                    </a:lnTo>
                    <a:lnTo>
                      <a:pt x="231" y="49"/>
                    </a:lnTo>
                    <a:lnTo>
                      <a:pt x="231" y="49"/>
                    </a:lnTo>
                    <a:lnTo>
                      <a:pt x="231" y="49"/>
                    </a:lnTo>
                    <a:lnTo>
                      <a:pt x="231" y="49"/>
                    </a:lnTo>
                    <a:lnTo>
                      <a:pt x="226" y="49"/>
                    </a:lnTo>
                    <a:lnTo>
                      <a:pt x="226" y="49"/>
                    </a:lnTo>
                    <a:lnTo>
                      <a:pt x="226" y="49"/>
                    </a:lnTo>
                    <a:lnTo>
                      <a:pt x="220" y="49"/>
                    </a:lnTo>
                    <a:lnTo>
                      <a:pt x="220" y="49"/>
                    </a:lnTo>
                    <a:lnTo>
                      <a:pt x="215" y="49"/>
                    </a:lnTo>
                    <a:lnTo>
                      <a:pt x="215" y="49"/>
                    </a:lnTo>
                    <a:lnTo>
                      <a:pt x="209" y="49"/>
                    </a:lnTo>
                    <a:lnTo>
                      <a:pt x="209" y="49"/>
                    </a:lnTo>
                    <a:lnTo>
                      <a:pt x="204" y="49"/>
                    </a:lnTo>
                    <a:lnTo>
                      <a:pt x="204" y="44"/>
                    </a:lnTo>
                    <a:lnTo>
                      <a:pt x="198" y="44"/>
                    </a:lnTo>
                    <a:lnTo>
                      <a:pt x="198" y="44"/>
                    </a:lnTo>
                    <a:lnTo>
                      <a:pt x="193" y="44"/>
                    </a:lnTo>
                    <a:lnTo>
                      <a:pt x="193" y="44"/>
                    </a:lnTo>
                    <a:lnTo>
                      <a:pt x="187" y="38"/>
                    </a:lnTo>
                    <a:lnTo>
                      <a:pt x="187" y="38"/>
                    </a:lnTo>
                    <a:lnTo>
                      <a:pt x="182" y="38"/>
                    </a:lnTo>
                    <a:lnTo>
                      <a:pt x="176" y="38"/>
                    </a:lnTo>
                    <a:lnTo>
                      <a:pt x="176" y="33"/>
                    </a:lnTo>
                    <a:lnTo>
                      <a:pt x="171" y="33"/>
                    </a:lnTo>
                    <a:lnTo>
                      <a:pt x="171" y="33"/>
                    </a:lnTo>
                    <a:lnTo>
                      <a:pt x="165" y="27"/>
                    </a:lnTo>
                    <a:lnTo>
                      <a:pt x="165" y="27"/>
                    </a:lnTo>
                    <a:lnTo>
                      <a:pt x="160" y="27"/>
                    </a:lnTo>
                    <a:lnTo>
                      <a:pt x="160" y="22"/>
                    </a:lnTo>
                    <a:lnTo>
                      <a:pt x="154" y="22"/>
                    </a:lnTo>
                    <a:lnTo>
                      <a:pt x="154" y="22"/>
                    </a:lnTo>
                    <a:lnTo>
                      <a:pt x="154" y="16"/>
                    </a:lnTo>
                    <a:lnTo>
                      <a:pt x="149" y="16"/>
                    </a:lnTo>
                    <a:lnTo>
                      <a:pt x="149" y="16"/>
                    </a:lnTo>
                    <a:lnTo>
                      <a:pt x="149" y="11"/>
                    </a:lnTo>
                    <a:lnTo>
                      <a:pt x="143" y="11"/>
                    </a:lnTo>
                    <a:lnTo>
                      <a:pt x="143" y="11"/>
                    </a:lnTo>
                    <a:lnTo>
                      <a:pt x="143" y="11"/>
                    </a:lnTo>
                    <a:lnTo>
                      <a:pt x="143" y="5"/>
                    </a:lnTo>
                    <a:lnTo>
                      <a:pt x="143" y="5"/>
                    </a:lnTo>
                    <a:lnTo>
                      <a:pt x="138" y="5"/>
                    </a:lnTo>
                    <a:lnTo>
                      <a:pt x="138" y="0"/>
                    </a:lnTo>
                    <a:lnTo>
                      <a:pt x="138" y="0"/>
                    </a:lnTo>
                    <a:lnTo>
                      <a:pt x="138" y="0"/>
                    </a:lnTo>
                    <a:lnTo>
                      <a:pt x="138" y="0"/>
                    </a:lnTo>
                    <a:lnTo>
                      <a:pt x="138" y="0"/>
                    </a:lnTo>
                    <a:lnTo>
                      <a:pt x="6" y="28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7" name="Oval 26">
                <a:extLst>
                  <a:ext uri="{FF2B5EF4-FFF2-40B4-BE49-F238E27FC236}">
                    <a16:creationId xmlns:a16="http://schemas.microsoft.com/office/drawing/2014/main" id="{23225AD0-E1F7-53FB-2EDA-FA8BD9B2514B}"/>
                  </a:ext>
                </a:extLst>
              </p:cNvPr>
              <p:cNvSpPr>
                <a:spLocks noChangeArrowheads="1"/>
              </p:cNvSpPr>
              <p:nvPr/>
            </p:nvSpPr>
            <p:spPr bwMode="auto">
              <a:xfrm>
                <a:off x="2054998" y="741746"/>
                <a:ext cx="141406" cy="139766"/>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8" name="Freeform 1091">
                <a:extLst>
                  <a:ext uri="{FF2B5EF4-FFF2-40B4-BE49-F238E27FC236}">
                    <a16:creationId xmlns:a16="http://schemas.microsoft.com/office/drawing/2014/main" id="{B46B4B3A-8BD7-6839-3AE6-871C8A92AAC6}"/>
                  </a:ext>
                </a:extLst>
              </p:cNvPr>
              <p:cNvSpPr>
                <a:spLocks/>
              </p:cNvSpPr>
              <p:nvPr/>
            </p:nvSpPr>
            <p:spPr bwMode="auto">
              <a:xfrm>
                <a:off x="1860565" y="800235"/>
                <a:ext cx="211341" cy="68744"/>
              </a:xfrm>
              <a:custGeom>
                <a:avLst/>
                <a:gdLst>
                  <a:gd name="T0" fmla="*/ 539 w 550"/>
                  <a:gd name="T1" fmla="*/ 110 h 181"/>
                  <a:gd name="T2" fmla="*/ 539 w 550"/>
                  <a:gd name="T3" fmla="*/ 104 h 181"/>
                  <a:gd name="T4" fmla="*/ 539 w 550"/>
                  <a:gd name="T5" fmla="*/ 104 h 181"/>
                  <a:gd name="T6" fmla="*/ 544 w 550"/>
                  <a:gd name="T7" fmla="*/ 104 h 181"/>
                  <a:gd name="T8" fmla="*/ 544 w 550"/>
                  <a:gd name="T9" fmla="*/ 99 h 181"/>
                  <a:gd name="T10" fmla="*/ 544 w 550"/>
                  <a:gd name="T11" fmla="*/ 93 h 181"/>
                  <a:gd name="T12" fmla="*/ 544 w 550"/>
                  <a:gd name="T13" fmla="*/ 88 h 181"/>
                  <a:gd name="T14" fmla="*/ 544 w 550"/>
                  <a:gd name="T15" fmla="*/ 82 h 181"/>
                  <a:gd name="T16" fmla="*/ 544 w 550"/>
                  <a:gd name="T17" fmla="*/ 77 h 181"/>
                  <a:gd name="T18" fmla="*/ 544 w 550"/>
                  <a:gd name="T19" fmla="*/ 71 h 181"/>
                  <a:gd name="T20" fmla="*/ 544 w 550"/>
                  <a:gd name="T21" fmla="*/ 66 h 181"/>
                  <a:gd name="T22" fmla="*/ 544 w 550"/>
                  <a:gd name="T23" fmla="*/ 60 h 181"/>
                  <a:gd name="T24" fmla="*/ 544 w 550"/>
                  <a:gd name="T25" fmla="*/ 49 h 181"/>
                  <a:gd name="T26" fmla="*/ 544 w 550"/>
                  <a:gd name="T27" fmla="*/ 44 h 181"/>
                  <a:gd name="T28" fmla="*/ 544 w 550"/>
                  <a:gd name="T29" fmla="*/ 38 h 181"/>
                  <a:gd name="T30" fmla="*/ 539 w 550"/>
                  <a:gd name="T31" fmla="*/ 33 h 181"/>
                  <a:gd name="T32" fmla="*/ 539 w 550"/>
                  <a:gd name="T33" fmla="*/ 27 h 181"/>
                  <a:gd name="T34" fmla="*/ 539 w 550"/>
                  <a:gd name="T35" fmla="*/ 22 h 181"/>
                  <a:gd name="T36" fmla="*/ 533 w 550"/>
                  <a:gd name="T37" fmla="*/ 16 h 181"/>
                  <a:gd name="T38" fmla="*/ 533 w 550"/>
                  <a:gd name="T39" fmla="*/ 11 h 181"/>
                  <a:gd name="T40" fmla="*/ 533 w 550"/>
                  <a:gd name="T41" fmla="*/ 11 h 181"/>
                  <a:gd name="T42" fmla="*/ 528 w 550"/>
                  <a:gd name="T43" fmla="*/ 5 h 181"/>
                  <a:gd name="T44" fmla="*/ 528 w 550"/>
                  <a:gd name="T45" fmla="*/ 5 h 181"/>
                  <a:gd name="T46" fmla="*/ 522 w 550"/>
                  <a:gd name="T47" fmla="*/ 5 h 181"/>
                  <a:gd name="T48" fmla="*/ 522 w 550"/>
                  <a:gd name="T49" fmla="*/ 5 h 181"/>
                  <a:gd name="T50" fmla="*/ 0 w 550"/>
                  <a:gd name="T51" fmla="*/ 77 h 181"/>
                  <a:gd name="T52" fmla="*/ 0 w 550"/>
                  <a:gd name="T53" fmla="*/ 77 h 181"/>
                  <a:gd name="T54" fmla="*/ 5 w 550"/>
                  <a:gd name="T55" fmla="*/ 77 h 181"/>
                  <a:gd name="T56" fmla="*/ 5 w 550"/>
                  <a:gd name="T57" fmla="*/ 82 h 181"/>
                  <a:gd name="T58" fmla="*/ 11 w 550"/>
                  <a:gd name="T59" fmla="*/ 82 h 181"/>
                  <a:gd name="T60" fmla="*/ 11 w 550"/>
                  <a:gd name="T61" fmla="*/ 88 h 181"/>
                  <a:gd name="T62" fmla="*/ 11 w 550"/>
                  <a:gd name="T63" fmla="*/ 93 h 181"/>
                  <a:gd name="T64" fmla="*/ 16 w 550"/>
                  <a:gd name="T65" fmla="*/ 99 h 181"/>
                  <a:gd name="T66" fmla="*/ 16 w 550"/>
                  <a:gd name="T67" fmla="*/ 104 h 181"/>
                  <a:gd name="T68" fmla="*/ 16 w 550"/>
                  <a:gd name="T69" fmla="*/ 110 h 181"/>
                  <a:gd name="T70" fmla="*/ 22 w 550"/>
                  <a:gd name="T71" fmla="*/ 115 h 181"/>
                  <a:gd name="T72" fmla="*/ 22 w 550"/>
                  <a:gd name="T73" fmla="*/ 121 h 181"/>
                  <a:gd name="T74" fmla="*/ 22 w 550"/>
                  <a:gd name="T75" fmla="*/ 132 h 181"/>
                  <a:gd name="T76" fmla="*/ 22 w 550"/>
                  <a:gd name="T77" fmla="*/ 137 h 181"/>
                  <a:gd name="T78" fmla="*/ 22 w 550"/>
                  <a:gd name="T79" fmla="*/ 143 h 181"/>
                  <a:gd name="T80" fmla="*/ 22 w 550"/>
                  <a:gd name="T81" fmla="*/ 148 h 181"/>
                  <a:gd name="T82" fmla="*/ 22 w 550"/>
                  <a:gd name="T83" fmla="*/ 154 h 181"/>
                  <a:gd name="T84" fmla="*/ 22 w 550"/>
                  <a:gd name="T85" fmla="*/ 159 h 181"/>
                  <a:gd name="T86" fmla="*/ 22 w 550"/>
                  <a:gd name="T87" fmla="*/ 165 h 181"/>
                  <a:gd name="T88" fmla="*/ 22 w 550"/>
                  <a:gd name="T89" fmla="*/ 170 h 181"/>
                  <a:gd name="T90" fmla="*/ 22 w 550"/>
                  <a:gd name="T91" fmla="*/ 176 h 181"/>
                  <a:gd name="T92" fmla="*/ 16 w 550"/>
                  <a:gd name="T93" fmla="*/ 176 h 181"/>
                  <a:gd name="T94" fmla="*/ 16 w 550"/>
                  <a:gd name="T95" fmla="*/ 181 h 181"/>
                  <a:gd name="T96" fmla="*/ 16 w 550"/>
                  <a:gd name="T97" fmla="*/ 181 h 181"/>
                  <a:gd name="T98" fmla="*/ 16 w 550"/>
                  <a:gd name="T99"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0" h="181">
                    <a:moveTo>
                      <a:pt x="539" y="110"/>
                    </a:moveTo>
                    <a:lnTo>
                      <a:pt x="539" y="110"/>
                    </a:lnTo>
                    <a:lnTo>
                      <a:pt x="539" y="110"/>
                    </a:lnTo>
                    <a:lnTo>
                      <a:pt x="539" y="104"/>
                    </a:lnTo>
                    <a:lnTo>
                      <a:pt x="539" y="104"/>
                    </a:lnTo>
                    <a:lnTo>
                      <a:pt x="539" y="104"/>
                    </a:lnTo>
                    <a:lnTo>
                      <a:pt x="544" y="104"/>
                    </a:lnTo>
                    <a:lnTo>
                      <a:pt x="544" y="104"/>
                    </a:lnTo>
                    <a:lnTo>
                      <a:pt x="544" y="99"/>
                    </a:lnTo>
                    <a:lnTo>
                      <a:pt x="544" y="99"/>
                    </a:lnTo>
                    <a:lnTo>
                      <a:pt x="544" y="99"/>
                    </a:lnTo>
                    <a:lnTo>
                      <a:pt x="544" y="93"/>
                    </a:lnTo>
                    <a:lnTo>
                      <a:pt x="544" y="93"/>
                    </a:lnTo>
                    <a:lnTo>
                      <a:pt x="544" y="88"/>
                    </a:lnTo>
                    <a:lnTo>
                      <a:pt x="544" y="88"/>
                    </a:lnTo>
                    <a:lnTo>
                      <a:pt x="544" y="82"/>
                    </a:lnTo>
                    <a:lnTo>
                      <a:pt x="544" y="82"/>
                    </a:lnTo>
                    <a:lnTo>
                      <a:pt x="544" y="77"/>
                    </a:lnTo>
                    <a:lnTo>
                      <a:pt x="550" y="77"/>
                    </a:lnTo>
                    <a:lnTo>
                      <a:pt x="544" y="71"/>
                    </a:lnTo>
                    <a:lnTo>
                      <a:pt x="544" y="66"/>
                    </a:lnTo>
                    <a:lnTo>
                      <a:pt x="544" y="66"/>
                    </a:lnTo>
                    <a:lnTo>
                      <a:pt x="544" y="60"/>
                    </a:lnTo>
                    <a:lnTo>
                      <a:pt x="544" y="60"/>
                    </a:lnTo>
                    <a:lnTo>
                      <a:pt x="544" y="55"/>
                    </a:lnTo>
                    <a:lnTo>
                      <a:pt x="544" y="49"/>
                    </a:lnTo>
                    <a:lnTo>
                      <a:pt x="544" y="49"/>
                    </a:lnTo>
                    <a:lnTo>
                      <a:pt x="544" y="44"/>
                    </a:lnTo>
                    <a:lnTo>
                      <a:pt x="544" y="44"/>
                    </a:lnTo>
                    <a:lnTo>
                      <a:pt x="544" y="38"/>
                    </a:lnTo>
                    <a:lnTo>
                      <a:pt x="544" y="33"/>
                    </a:lnTo>
                    <a:lnTo>
                      <a:pt x="539" y="33"/>
                    </a:lnTo>
                    <a:lnTo>
                      <a:pt x="539" y="27"/>
                    </a:lnTo>
                    <a:lnTo>
                      <a:pt x="539" y="27"/>
                    </a:lnTo>
                    <a:lnTo>
                      <a:pt x="539" y="22"/>
                    </a:lnTo>
                    <a:lnTo>
                      <a:pt x="539" y="22"/>
                    </a:lnTo>
                    <a:lnTo>
                      <a:pt x="539" y="16"/>
                    </a:lnTo>
                    <a:lnTo>
                      <a:pt x="533" y="16"/>
                    </a:lnTo>
                    <a:lnTo>
                      <a:pt x="533" y="16"/>
                    </a:lnTo>
                    <a:lnTo>
                      <a:pt x="533" y="11"/>
                    </a:lnTo>
                    <a:lnTo>
                      <a:pt x="533" y="11"/>
                    </a:lnTo>
                    <a:lnTo>
                      <a:pt x="533" y="11"/>
                    </a:lnTo>
                    <a:lnTo>
                      <a:pt x="528" y="5"/>
                    </a:lnTo>
                    <a:lnTo>
                      <a:pt x="528" y="5"/>
                    </a:lnTo>
                    <a:lnTo>
                      <a:pt x="528" y="5"/>
                    </a:lnTo>
                    <a:lnTo>
                      <a:pt x="528" y="5"/>
                    </a:lnTo>
                    <a:lnTo>
                      <a:pt x="522" y="5"/>
                    </a:lnTo>
                    <a:lnTo>
                      <a:pt x="522" y="5"/>
                    </a:lnTo>
                    <a:lnTo>
                      <a:pt x="522" y="0"/>
                    </a:lnTo>
                    <a:lnTo>
                      <a:pt x="522" y="5"/>
                    </a:lnTo>
                    <a:lnTo>
                      <a:pt x="0" y="77"/>
                    </a:lnTo>
                    <a:lnTo>
                      <a:pt x="0" y="77"/>
                    </a:lnTo>
                    <a:lnTo>
                      <a:pt x="0" y="77"/>
                    </a:lnTo>
                    <a:lnTo>
                      <a:pt x="0" y="77"/>
                    </a:lnTo>
                    <a:lnTo>
                      <a:pt x="5" y="77"/>
                    </a:lnTo>
                    <a:lnTo>
                      <a:pt x="5" y="77"/>
                    </a:lnTo>
                    <a:lnTo>
                      <a:pt x="5" y="82"/>
                    </a:lnTo>
                    <a:lnTo>
                      <a:pt x="5" y="82"/>
                    </a:lnTo>
                    <a:lnTo>
                      <a:pt x="5" y="82"/>
                    </a:lnTo>
                    <a:lnTo>
                      <a:pt x="11" y="82"/>
                    </a:lnTo>
                    <a:lnTo>
                      <a:pt x="11" y="88"/>
                    </a:lnTo>
                    <a:lnTo>
                      <a:pt x="11" y="88"/>
                    </a:lnTo>
                    <a:lnTo>
                      <a:pt x="11" y="88"/>
                    </a:lnTo>
                    <a:lnTo>
                      <a:pt x="11" y="93"/>
                    </a:lnTo>
                    <a:lnTo>
                      <a:pt x="11" y="93"/>
                    </a:lnTo>
                    <a:lnTo>
                      <a:pt x="16" y="99"/>
                    </a:lnTo>
                    <a:lnTo>
                      <a:pt x="16" y="99"/>
                    </a:lnTo>
                    <a:lnTo>
                      <a:pt x="16" y="104"/>
                    </a:lnTo>
                    <a:lnTo>
                      <a:pt x="16" y="104"/>
                    </a:lnTo>
                    <a:lnTo>
                      <a:pt x="16" y="110"/>
                    </a:lnTo>
                    <a:lnTo>
                      <a:pt x="16" y="115"/>
                    </a:lnTo>
                    <a:lnTo>
                      <a:pt x="22" y="115"/>
                    </a:lnTo>
                    <a:lnTo>
                      <a:pt x="22" y="121"/>
                    </a:lnTo>
                    <a:lnTo>
                      <a:pt x="22" y="121"/>
                    </a:lnTo>
                    <a:lnTo>
                      <a:pt x="22" y="126"/>
                    </a:lnTo>
                    <a:lnTo>
                      <a:pt x="22" y="132"/>
                    </a:lnTo>
                    <a:lnTo>
                      <a:pt x="22" y="132"/>
                    </a:lnTo>
                    <a:lnTo>
                      <a:pt x="22" y="137"/>
                    </a:lnTo>
                    <a:lnTo>
                      <a:pt x="22" y="137"/>
                    </a:lnTo>
                    <a:lnTo>
                      <a:pt x="22" y="143"/>
                    </a:lnTo>
                    <a:lnTo>
                      <a:pt x="22" y="148"/>
                    </a:lnTo>
                    <a:lnTo>
                      <a:pt x="22" y="148"/>
                    </a:lnTo>
                    <a:lnTo>
                      <a:pt x="22" y="154"/>
                    </a:lnTo>
                    <a:lnTo>
                      <a:pt x="22" y="154"/>
                    </a:lnTo>
                    <a:lnTo>
                      <a:pt x="22" y="159"/>
                    </a:lnTo>
                    <a:lnTo>
                      <a:pt x="22" y="159"/>
                    </a:lnTo>
                    <a:lnTo>
                      <a:pt x="22" y="165"/>
                    </a:lnTo>
                    <a:lnTo>
                      <a:pt x="22" y="165"/>
                    </a:lnTo>
                    <a:lnTo>
                      <a:pt x="22" y="170"/>
                    </a:lnTo>
                    <a:lnTo>
                      <a:pt x="22" y="170"/>
                    </a:lnTo>
                    <a:lnTo>
                      <a:pt x="22" y="176"/>
                    </a:lnTo>
                    <a:lnTo>
                      <a:pt x="22" y="176"/>
                    </a:lnTo>
                    <a:lnTo>
                      <a:pt x="22" y="176"/>
                    </a:lnTo>
                    <a:lnTo>
                      <a:pt x="16" y="176"/>
                    </a:lnTo>
                    <a:lnTo>
                      <a:pt x="16" y="181"/>
                    </a:lnTo>
                    <a:lnTo>
                      <a:pt x="16" y="181"/>
                    </a:lnTo>
                    <a:lnTo>
                      <a:pt x="16" y="181"/>
                    </a:lnTo>
                    <a:lnTo>
                      <a:pt x="16" y="181"/>
                    </a:lnTo>
                    <a:lnTo>
                      <a:pt x="16" y="181"/>
                    </a:lnTo>
                    <a:lnTo>
                      <a:pt x="16" y="181"/>
                    </a:lnTo>
                    <a:lnTo>
                      <a:pt x="539" y="1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9" name="Freeform 1092">
                <a:extLst>
                  <a:ext uri="{FF2B5EF4-FFF2-40B4-BE49-F238E27FC236}">
                    <a16:creationId xmlns:a16="http://schemas.microsoft.com/office/drawing/2014/main" id="{DC7D4587-BF26-54D9-CC66-55B3840198C8}"/>
                  </a:ext>
                </a:extLst>
              </p:cNvPr>
              <p:cNvSpPr>
                <a:spLocks/>
              </p:cNvSpPr>
              <p:nvPr/>
            </p:nvSpPr>
            <p:spPr bwMode="auto">
              <a:xfrm>
                <a:off x="2154136" y="831379"/>
                <a:ext cx="169072" cy="144323"/>
              </a:xfrm>
              <a:custGeom>
                <a:avLst/>
                <a:gdLst>
                  <a:gd name="T0" fmla="*/ 77 w 440"/>
                  <a:gd name="T1" fmla="*/ 0 h 380"/>
                  <a:gd name="T2" fmla="*/ 71 w 440"/>
                  <a:gd name="T3" fmla="*/ 0 h 380"/>
                  <a:gd name="T4" fmla="*/ 66 w 440"/>
                  <a:gd name="T5" fmla="*/ 0 h 380"/>
                  <a:gd name="T6" fmla="*/ 66 w 440"/>
                  <a:gd name="T7" fmla="*/ 0 h 380"/>
                  <a:gd name="T8" fmla="*/ 60 w 440"/>
                  <a:gd name="T9" fmla="*/ 0 h 380"/>
                  <a:gd name="T10" fmla="*/ 55 w 440"/>
                  <a:gd name="T11" fmla="*/ 0 h 380"/>
                  <a:gd name="T12" fmla="*/ 49 w 440"/>
                  <a:gd name="T13" fmla="*/ 0 h 380"/>
                  <a:gd name="T14" fmla="*/ 44 w 440"/>
                  <a:gd name="T15" fmla="*/ 6 h 380"/>
                  <a:gd name="T16" fmla="*/ 38 w 440"/>
                  <a:gd name="T17" fmla="*/ 6 h 380"/>
                  <a:gd name="T18" fmla="*/ 33 w 440"/>
                  <a:gd name="T19" fmla="*/ 11 h 380"/>
                  <a:gd name="T20" fmla="*/ 27 w 440"/>
                  <a:gd name="T21" fmla="*/ 17 h 380"/>
                  <a:gd name="T22" fmla="*/ 22 w 440"/>
                  <a:gd name="T23" fmla="*/ 22 h 380"/>
                  <a:gd name="T24" fmla="*/ 22 w 440"/>
                  <a:gd name="T25" fmla="*/ 28 h 380"/>
                  <a:gd name="T26" fmla="*/ 16 w 440"/>
                  <a:gd name="T27" fmla="*/ 33 h 380"/>
                  <a:gd name="T28" fmla="*/ 11 w 440"/>
                  <a:gd name="T29" fmla="*/ 39 h 380"/>
                  <a:gd name="T30" fmla="*/ 11 w 440"/>
                  <a:gd name="T31" fmla="*/ 44 h 380"/>
                  <a:gd name="T32" fmla="*/ 5 w 440"/>
                  <a:gd name="T33" fmla="*/ 50 h 380"/>
                  <a:gd name="T34" fmla="*/ 5 w 440"/>
                  <a:gd name="T35" fmla="*/ 55 h 380"/>
                  <a:gd name="T36" fmla="*/ 5 w 440"/>
                  <a:gd name="T37" fmla="*/ 61 h 380"/>
                  <a:gd name="T38" fmla="*/ 0 w 440"/>
                  <a:gd name="T39" fmla="*/ 66 h 380"/>
                  <a:gd name="T40" fmla="*/ 0 w 440"/>
                  <a:gd name="T41" fmla="*/ 72 h 380"/>
                  <a:gd name="T42" fmla="*/ 5 w 440"/>
                  <a:gd name="T43" fmla="*/ 77 h 380"/>
                  <a:gd name="T44" fmla="*/ 5 w 440"/>
                  <a:gd name="T45" fmla="*/ 77 h 380"/>
                  <a:gd name="T46" fmla="*/ 5 w 440"/>
                  <a:gd name="T47" fmla="*/ 83 h 380"/>
                  <a:gd name="T48" fmla="*/ 11 w 440"/>
                  <a:gd name="T49" fmla="*/ 83 h 380"/>
                  <a:gd name="T50" fmla="*/ 368 w 440"/>
                  <a:gd name="T51" fmla="*/ 380 h 380"/>
                  <a:gd name="T52" fmla="*/ 363 w 440"/>
                  <a:gd name="T53" fmla="*/ 380 h 380"/>
                  <a:gd name="T54" fmla="*/ 363 w 440"/>
                  <a:gd name="T55" fmla="*/ 374 h 380"/>
                  <a:gd name="T56" fmla="*/ 363 w 440"/>
                  <a:gd name="T57" fmla="*/ 369 h 380"/>
                  <a:gd name="T58" fmla="*/ 363 w 440"/>
                  <a:gd name="T59" fmla="*/ 363 h 380"/>
                  <a:gd name="T60" fmla="*/ 363 w 440"/>
                  <a:gd name="T61" fmla="*/ 358 h 380"/>
                  <a:gd name="T62" fmla="*/ 363 w 440"/>
                  <a:gd name="T63" fmla="*/ 352 h 380"/>
                  <a:gd name="T64" fmla="*/ 368 w 440"/>
                  <a:gd name="T65" fmla="*/ 347 h 380"/>
                  <a:gd name="T66" fmla="*/ 368 w 440"/>
                  <a:gd name="T67" fmla="*/ 341 h 380"/>
                  <a:gd name="T68" fmla="*/ 368 w 440"/>
                  <a:gd name="T69" fmla="*/ 336 h 380"/>
                  <a:gd name="T70" fmla="*/ 374 w 440"/>
                  <a:gd name="T71" fmla="*/ 330 h 380"/>
                  <a:gd name="T72" fmla="*/ 379 w 440"/>
                  <a:gd name="T73" fmla="*/ 325 h 380"/>
                  <a:gd name="T74" fmla="*/ 385 w 440"/>
                  <a:gd name="T75" fmla="*/ 319 h 380"/>
                  <a:gd name="T76" fmla="*/ 385 w 440"/>
                  <a:gd name="T77" fmla="*/ 314 h 380"/>
                  <a:gd name="T78" fmla="*/ 390 w 440"/>
                  <a:gd name="T79" fmla="*/ 308 h 380"/>
                  <a:gd name="T80" fmla="*/ 396 w 440"/>
                  <a:gd name="T81" fmla="*/ 308 h 380"/>
                  <a:gd name="T82" fmla="*/ 401 w 440"/>
                  <a:gd name="T83" fmla="*/ 303 h 380"/>
                  <a:gd name="T84" fmla="*/ 407 w 440"/>
                  <a:gd name="T85" fmla="*/ 303 h 380"/>
                  <a:gd name="T86" fmla="*/ 412 w 440"/>
                  <a:gd name="T87" fmla="*/ 297 h 380"/>
                  <a:gd name="T88" fmla="*/ 418 w 440"/>
                  <a:gd name="T89" fmla="*/ 297 h 380"/>
                  <a:gd name="T90" fmla="*/ 423 w 440"/>
                  <a:gd name="T91" fmla="*/ 297 h 380"/>
                  <a:gd name="T92" fmla="*/ 429 w 440"/>
                  <a:gd name="T93" fmla="*/ 297 h 380"/>
                  <a:gd name="T94" fmla="*/ 429 w 440"/>
                  <a:gd name="T95" fmla="*/ 297 h 380"/>
                  <a:gd name="T96" fmla="*/ 434 w 440"/>
                  <a:gd name="T97" fmla="*/ 297 h 380"/>
                  <a:gd name="T98" fmla="*/ 440 w 440"/>
                  <a:gd name="T99" fmla="*/ 29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380">
                    <a:moveTo>
                      <a:pt x="77" y="0"/>
                    </a:moveTo>
                    <a:lnTo>
                      <a:pt x="77" y="0"/>
                    </a:lnTo>
                    <a:lnTo>
                      <a:pt x="71" y="0"/>
                    </a:lnTo>
                    <a:lnTo>
                      <a:pt x="71" y="0"/>
                    </a:lnTo>
                    <a:lnTo>
                      <a:pt x="71" y="0"/>
                    </a:lnTo>
                    <a:lnTo>
                      <a:pt x="66" y="0"/>
                    </a:lnTo>
                    <a:lnTo>
                      <a:pt x="66" y="0"/>
                    </a:lnTo>
                    <a:lnTo>
                      <a:pt x="66" y="0"/>
                    </a:lnTo>
                    <a:lnTo>
                      <a:pt x="60" y="0"/>
                    </a:lnTo>
                    <a:lnTo>
                      <a:pt x="60" y="0"/>
                    </a:lnTo>
                    <a:lnTo>
                      <a:pt x="55" y="0"/>
                    </a:lnTo>
                    <a:lnTo>
                      <a:pt x="55" y="0"/>
                    </a:lnTo>
                    <a:lnTo>
                      <a:pt x="49" y="0"/>
                    </a:lnTo>
                    <a:lnTo>
                      <a:pt x="49" y="0"/>
                    </a:lnTo>
                    <a:lnTo>
                      <a:pt x="49" y="6"/>
                    </a:lnTo>
                    <a:lnTo>
                      <a:pt x="44" y="6"/>
                    </a:lnTo>
                    <a:lnTo>
                      <a:pt x="44" y="6"/>
                    </a:lnTo>
                    <a:lnTo>
                      <a:pt x="38" y="6"/>
                    </a:lnTo>
                    <a:lnTo>
                      <a:pt x="38" y="11"/>
                    </a:lnTo>
                    <a:lnTo>
                      <a:pt x="33" y="11"/>
                    </a:lnTo>
                    <a:lnTo>
                      <a:pt x="33" y="17"/>
                    </a:lnTo>
                    <a:lnTo>
                      <a:pt x="27" y="17"/>
                    </a:lnTo>
                    <a:lnTo>
                      <a:pt x="27" y="17"/>
                    </a:lnTo>
                    <a:lnTo>
                      <a:pt x="22" y="22"/>
                    </a:lnTo>
                    <a:lnTo>
                      <a:pt x="22" y="22"/>
                    </a:lnTo>
                    <a:lnTo>
                      <a:pt x="22" y="28"/>
                    </a:lnTo>
                    <a:lnTo>
                      <a:pt x="16" y="28"/>
                    </a:lnTo>
                    <a:lnTo>
                      <a:pt x="16" y="33"/>
                    </a:lnTo>
                    <a:lnTo>
                      <a:pt x="16" y="33"/>
                    </a:lnTo>
                    <a:lnTo>
                      <a:pt x="11" y="39"/>
                    </a:lnTo>
                    <a:lnTo>
                      <a:pt x="11" y="39"/>
                    </a:lnTo>
                    <a:lnTo>
                      <a:pt x="11" y="44"/>
                    </a:lnTo>
                    <a:lnTo>
                      <a:pt x="5" y="44"/>
                    </a:lnTo>
                    <a:lnTo>
                      <a:pt x="5" y="50"/>
                    </a:lnTo>
                    <a:lnTo>
                      <a:pt x="5" y="50"/>
                    </a:lnTo>
                    <a:lnTo>
                      <a:pt x="5" y="55"/>
                    </a:lnTo>
                    <a:lnTo>
                      <a:pt x="5" y="55"/>
                    </a:lnTo>
                    <a:lnTo>
                      <a:pt x="5" y="61"/>
                    </a:lnTo>
                    <a:lnTo>
                      <a:pt x="0" y="61"/>
                    </a:lnTo>
                    <a:lnTo>
                      <a:pt x="0" y="66"/>
                    </a:lnTo>
                    <a:lnTo>
                      <a:pt x="0" y="66"/>
                    </a:lnTo>
                    <a:lnTo>
                      <a:pt x="0" y="72"/>
                    </a:lnTo>
                    <a:lnTo>
                      <a:pt x="0" y="72"/>
                    </a:lnTo>
                    <a:lnTo>
                      <a:pt x="5" y="77"/>
                    </a:lnTo>
                    <a:lnTo>
                      <a:pt x="5" y="77"/>
                    </a:lnTo>
                    <a:lnTo>
                      <a:pt x="5" y="77"/>
                    </a:lnTo>
                    <a:lnTo>
                      <a:pt x="5" y="83"/>
                    </a:lnTo>
                    <a:lnTo>
                      <a:pt x="5" y="83"/>
                    </a:lnTo>
                    <a:lnTo>
                      <a:pt x="5" y="83"/>
                    </a:lnTo>
                    <a:lnTo>
                      <a:pt x="11" y="83"/>
                    </a:lnTo>
                    <a:lnTo>
                      <a:pt x="368" y="380"/>
                    </a:lnTo>
                    <a:lnTo>
                      <a:pt x="368" y="380"/>
                    </a:lnTo>
                    <a:lnTo>
                      <a:pt x="368" y="380"/>
                    </a:lnTo>
                    <a:lnTo>
                      <a:pt x="363" y="380"/>
                    </a:lnTo>
                    <a:lnTo>
                      <a:pt x="363" y="374"/>
                    </a:lnTo>
                    <a:lnTo>
                      <a:pt x="363" y="374"/>
                    </a:lnTo>
                    <a:lnTo>
                      <a:pt x="363" y="374"/>
                    </a:lnTo>
                    <a:lnTo>
                      <a:pt x="363" y="369"/>
                    </a:lnTo>
                    <a:lnTo>
                      <a:pt x="363" y="369"/>
                    </a:lnTo>
                    <a:lnTo>
                      <a:pt x="363" y="363"/>
                    </a:lnTo>
                    <a:lnTo>
                      <a:pt x="363" y="363"/>
                    </a:lnTo>
                    <a:lnTo>
                      <a:pt x="363" y="358"/>
                    </a:lnTo>
                    <a:lnTo>
                      <a:pt x="363" y="358"/>
                    </a:lnTo>
                    <a:lnTo>
                      <a:pt x="363" y="352"/>
                    </a:lnTo>
                    <a:lnTo>
                      <a:pt x="363" y="352"/>
                    </a:lnTo>
                    <a:lnTo>
                      <a:pt x="368" y="347"/>
                    </a:lnTo>
                    <a:lnTo>
                      <a:pt x="368" y="347"/>
                    </a:lnTo>
                    <a:lnTo>
                      <a:pt x="368" y="341"/>
                    </a:lnTo>
                    <a:lnTo>
                      <a:pt x="368" y="341"/>
                    </a:lnTo>
                    <a:lnTo>
                      <a:pt x="368" y="336"/>
                    </a:lnTo>
                    <a:lnTo>
                      <a:pt x="374" y="336"/>
                    </a:lnTo>
                    <a:lnTo>
                      <a:pt x="374" y="330"/>
                    </a:lnTo>
                    <a:lnTo>
                      <a:pt x="374" y="330"/>
                    </a:lnTo>
                    <a:lnTo>
                      <a:pt x="379" y="325"/>
                    </a:lnTo>
                    <a:lnTo>
                      <a:pt x="379" y="325"/>
                    </a:lnTo>
                    <a:lnTo>
                      <a:pt x="385" y="319"/>
                    </a:lnTo>
                    <a:lnTo>
                      <a:pt x="385" y="319"/>
                    </a:lnTo>
                    <a:lnTo>
                      <a:pt x="385" y="314"/>
                    </a:lnTo>
                    <a:lnTo>
                      <a:pt x="390" y="314"/>
                    </a:lnTo>
                    <a:lnTo>
                      <a:pt x="390" y="308"/>
                    </a:lnTo>
                    <a:lnTo>
                      <a:pt x="396" y="308"/>
                    </a:lnTo>
                    <a:lnTo>
                      <a:pt x="396" y="308"/>
                    </a:lnTo>
                    <a:lnTo>
                      <a:pt x="401" y="303"/>
                    </a:lnTo>
                    <a:lnTo>
                      <a:pt x="401" y="303"/>
                    </a:lnTo>
                    <a:lnTo>
                      <a:pt x="407" y="303"/>
                    </a:lnTo>
                    <a:lnTo>
                      <a:pt x="407" y="303"/>
                    </a:lnTo>
                    <a:lnTo>
                      <a:pt x="412" y="297"/>
                    </a:lnTo>
                    <a:lnTo>
                      <a:pt x="412" y="297"/>
                    </a:lnTo>
                    <a:lnTo>
                      <a:pt x="418" y="297"/>
                    </a:lnTo>
                    <a:lnTo>
                      <a:pt x="418" y="297"/>
                    </a:lnTo>
                    <a:lnTo>
                      <a:pt x="418" y="297"/>
                    </a:lnTo>
                    <a:lnTo>
                      <a:pt x="423" y="297"/>
                    </a:lnTo>
                    <a:lnTo>
                      <a:pt x="423" y="297"/>
                    </a:lnTo>
                    <a:lnTo>
                      <a:pt x="429" y="297"/>
                    </a:lnTo>
                    <a:lnTo>
                      <a:pt x="429" y="297"/>
                    </a:lnTo>
                    <a:lnTo>
                      <a:pt x="429" y="297"/>
                    </a:lnTo>
                    <a:lnTo>
                      <a:pt x="434" y="297"/>
                    </a:lnTo>
                    <a:lnTo>
                      <a:pt x="434" y="297"/>
                    </a:lnTo>
                    <a:lnTo>
                      <a:pt x="434" y="297"/>
                    </a:lnTo>
                    <a:lnTo>
                      <a:pt x="440" y="297"/>
                    </a:lnTo>
                    <a:lnTo>
                      <a:pt x="77"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0" name="Freeform 1093">
                <a:extLst>
                  <a:ext uri="{FF2B5EF4-FFF2-40B4-BE49-F238E27FC236}">
                    <a16:creationId xmlns:a16="http://schemas.microsoft.com/office/drawing/2014/main" id="{A0EE4FE9-984A-CCE5-0741-EDB21B234E9F}"/>
                  </a:ext>
                </a:extLst>
              </p:cNvPr>
              <p:cNvSpPr>
                <a:spLocks/>
              </p:cNvSpPr>
              <p:nvPr/>
            </p:nvSpPr>
            <p:spPr bwMode="auto">
              <a:xfrm>
                <a:off x="2122243" y="620591"/>
                <a:ext cx="69935" cy="133689"/>
              </a:xfrm>
              <a:custGeom>
                <a:avLst/>
                <a:gdLst>
                  <a:gd name="T0" fmla="*/ 0 w 182"/>
                  <a:gd name="T1" fmla="*/ 324 h 352"/>
                  <a:gd name="T2" fmla="*/ 0 w 182"/>
                  <a:gd name="T3" fmla="*/ 324 h 352"/>
                  <a:gd name="T4" fmla="*/ 6 w 182"/>
                  <a:gd name="T5" fmla="*/ 324 h 352"/>
                  <a:gd name="T6" fmla="*/ 6 w 182"/>
                  <a:gd name="T7" fmla="*/ 324 h 352"/>
                  <a:gd name="T8" fmla="*/ 11 w 182"/>
                  <a:gd name="T9" fmla="*/ 330 h 352"/>
                  <a:gd name="T10" fmla="*/ 11 w 182"/>
                  <a:gd name="T11" fmla="*/ 330 h 352"/>
                  <a:gd name="T12" fmla="*/ 17 w 182"/>
                  <a:gd name="T13" fmla="*/ 330 h 352"/>
                  <a:gd name="T14" fmla="*/ 22 w 182"/>
                  <a:gd name="T15" fmla="*/ 330 h 352"/>
                  <a:gd name="T16" fmla="*/ 28 w 182"/>
                  <a:gd name="T17" fmla="*/ 335 h 352"/>
                  <a:gd name="T18" fmla="*/ 33 w 182"/>
                  <a:gd name="T19" fmla="*/ 335 h 352"/>
                  <a:gd name="T20" fmla="*/ 39 w 182"/>
                  <a:gd name="T21" fmla="*/ 335 h 352"/>
                  <a:gd name="T22" fmla="*/ 44 w 182"/>
                  <a:gd name="T23" fmla="*/ 341 h 352"/>
                  <a:gd name="T24" fmla="*/ 55 w 182"/>
                  <a:gd name="T25" fmla="*/ 341 h 352"/>
                  <a:gd name="T26" fmla="*/ 61 w 182"/>
                  <a:gd name="T27" fmla="*/ 341 h 352"/>
                  <a:gd name="T28" fmla="*/ 66 w 182"/>
                  <a:gd name="T29" fmla="*/ 341 h 352"/>
                  <a:gd name="T30" fmla="*/ 72 w 182"/>
                  <a:gd name="T31" fmla="*/ 346 h 352"/>
                  <a:gd name="T32" fmla="*/ 77 w 182"/>
                  <a:gd name="T33" fmla="*/ 346 h 352"/>
                  <a:gd name="T34" fmla="*/ 83 w 182"/>
                  <a:gd name="T35" fmla="*/ 346 h 352"/>
                  <a:gd name="T36" fmla="*/ 88 w 182"/>
                  <a:gd name="T37" fmla="*/ 346 h 352"/>
                  <a:gd name="T38" fmla="*/ 94 w 182"/>
                  <a:gd name="T39" fmla="*/ 346 h 352"/>
                  <a:gd name="T40" fmla="*/ 99 w 182"/>
                  <a:gd name="T41" fmla="*/ 346 h 352"/>
                  <a:gd name="T42" fmla="*/ 99 w 182"/>
                  <a:gd name="T43" fmla="*/ 352 h 352"/>
                  <a:gd name="T44" fmla="*/ 105 w 182"/>
                  <a:gd name="T45" fmla="*/ 352 h 352"/>
                  <a:gd name="T46" fmla="*/ 105 w 182"/>
                  <a:gd name="T47" fmla="*/ 346 h 352"/>
                  <a:gd name="T48" fmla="*/ 105 w 182"/>
                  <a:gd name="T49" fmla="*/ 346 h 352"/>
                  <a:gd name="T50" fmla="*/ 182 w 182"/>
                  <a:gd name="T51" fmla="*/ 27 h 352"/>
                  <a:gd name="T52" fmla="*/ 182 w 182"/>
                  <a:gd name="T53" fmla="*/ 27 h 352"/>
                  <a:gd name="T54" fmla="*/ 182 w 182"/>
                  <a:gd name="T55" fmla="*/ 27 h 352"/>
                  <a:gd name="T56" fmla="*/ 176 w 182"/>
                  <a:gd name="T57" fmla="*/ 27 h 352"/>
                  <a:gd name="T58" fmla="*/ 176 w 182"/>
                  <a:gd name="T59" fmla="*/ 22 h 352"/>
                  <a:gd name="T60" fmla="*/ 171 w 182"/>
                  <a:gd name="T61" fmla="*/ 22 h 352"/>
                  <a:gd name="T62" fmla="*/ 165 w 182"/>
                  <a:gd name="T63" fmla="*/ 22 h 352"/>
                  <a:gd name="T64" fmla="*/ 160 w 182"/>
                  <a:gd name="T65" fmla="*/ 22 h 352"/>
                  <a:gd name="T66" fmla="*/ 154 w 182"/>
                  <a:gd name="T67" fmla="*/ 22 h 352"/>
                  <a:gd name="T68" fmla="*/ 149 w 182"/>
                  <a:gd name="T69" fmla="*/ 22 h 352"/>
                  <a:gd name="T70" fmla="*/ 143 w 182"/>
                  <a:gd name="T71" fmla="*/ 16 h 352"/>
                  <a:gd name="T72" fmla="*/ 138 w 182"/>
                  <a:gd name="T73" fmla="*/ 16 h 352"/>
                  <a:gd name="T74" fmla="*/ 127 w 182"/>
                  <a:gd name="T75" fmla="*/ 16 h 352"/>
                  <a:gd name="T76" fmla="*/ 121 w 182"/>
                  <a:gd name="T77" fmla="*/ 11 h 352"/>
                  <a:gd name="T78" fmla="*/ 116 w 182"/>
                  <a:gd name="T79" fmla="*/ 11 h 352"/>
                  <a:gd name="T80" fmla="*/ 110 w 182"/>
                  <a:gd name="T81" fmla="*/ 11 h 352"/>
                  <a:gd name="T82" fmla="*/ 105 w 182"/>
                  <a:gd name="T83" fmla="*/ 11 h 352"/>
                  <a:gd name="T84" fmla="*/ 99 w 182"/>
                  <a:gd name="T85" fmla="*/ 5 h 352"/>
                  <a:gd name="T86" fmla="*/ 94 w 182"/>
                  <a:gd name="T87" fmla="*/ 5 h 352"/>
                  <a:gd name="T88" fmla="*/ 88 w 182"/>
                  <a:gd name="T89" fmla="*/ 5 h 352"/>
                  <a:gd name="T90" fmla="*/ 88 w 182"/>
                  <a:gd name="T91" fmla="*/ 5 h 352"/>
                  <a:gd name="T92" fmla="*/ 83 w 182"/>
                  <a:gd name="T93" fmla="*/ 0 h 352"/>
                  <a:gd name="T94" fmla="*/ 83 w 182"/>
                  <a:gd name="T95" fmla="*/ 0 h 352"/>
                  <a:gd name="T96" fmla="*/ 77 w 182"/>
                  <a:gd name="T97" fmla="*/ 0 h 352"/>
                  <a:gd name="T98" fmla="*/ 77 w 182"/>
                  <a:gd name="T9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352">
                    <a:moveTo>
                      <a:pt x="0" y="324"/>
                    </a:moveTo>
                    <a:lnTo>
                      <a:pt x="0" y="324"/>
                    </a:lnTo>
                    <a:lnTo>
                      <a:pt x="0" y="324"/>
                    </a:lnTo>
                    <a:lnTo>
                      <a:pt x="0" y="324"/>
                    </a:lnTo>
                    <a:lnTo>
                      <a:pt x="0" y="324"/>
                    </a:lnTo>
                    <a:lnTo>
                      <a:pt x="6" y="324"/>
                    </a:lnTo>
                    <a:lnTo>
                      <a:pt x="6" y="324"/>
                    </a:lnTo>
                    <a:lnTo>
                      <a:pt x="6" y="324"/>
                    </a:lnTo>
                    <a:lnTo>
                      <a:pt x="6" y="330"/>
                    </a:lnTo>
                    <a:lnTo>
                      <a:pt x="11" y="330"/>
                    </a:lnTo>
                    <a:lnTo>
                      <a:pt x="11" y="330"/>
                    </a:lnTo>
                    <a:lnTo>
                      <a:pt x="11" y="330"/>
                    </a:lnTo>
                    <a:lnTo>
                      <a:pt x="17" y="330"/>
                    </a:lnTo>
                    <a:lnTo>
                      <a:pt x="17" y="330"/>
                    </a:lnTo>
                    <a:lnTo>
                      <a:pt x="22" y="330"/>
                    </a:lnTo>
                    <a:lnTo>
                      <a:pt x="22" y="330"/>
                    </a:lnTo>
                    <a:lnTo>
                      <a:pt x="28" y="335"/>
                    </a:lnTo>
                    <a:lnTo>
                      <a:pt x="28" y="335"/>
                    </a:lnTo>
                    <a:lnTo>
                      <a:pt x="33" y="335"/>
                    </a:lnTo>
                    <a:lnTo>
                      <a:pt x="33" y="335"/>
                    </a:lnTo>
                    <a:lnTo>
                      <a:pt x="39" y="335"/>
                    </a:lnTo>
                    <a:lnTo>
                      <a:pt x="39" y="335"/>
                    </a:lnTo>
                    <a:lnTo>
                      <a:pt x="44" y="341"/>
                    </a:lnTo>
                    <a:lnTo>
                      <a:pt x="44" y="341"/>
                    </a:lnTo>
                    <a:lnTo>
                      <a:pt x="50" y="341"/>
                    </a:lnTo>
                    <a:lnTo>
                      <a:pt x="55" y="341"/>
                    </a:lnTo>
                    <a:lnTo>
                      <a:pt x="55" y="341"/>
                    </a:lnTo>
                    <a:lnTo>
                      <a:pt x="61" y="341"/>
                    </a:lnTo>
                    <a:lnTo>
                      <a:pt x="61" y="341"/>
                    </a:lnTo>
                    <a:lnTo>
                      <a:pt x="66" y="341"/>
                    </a:lnTo>
                    <a:lnTo>
                      <a:pt x="72" y="346"/>
                    </a:lnTo>
                    <a:lnTo>
                      <a:pt x="72" y="346"/>
                    </a:lnTo>
                    <a:lnTo>
                      <a:pt x="77" y="346"/>
                    </a:lnTo>
                    <a:lnTo>
                      <a:pt x="77" y="346"/>
                    </a:lnTo>
                    <a:lnTo>
                      <a:pt x="83" y="346"/>
                    </a:lnTo>
                    <a:lnTo>
                      <a:pt x="83" y="346"/>
                    </a:lnTo>
                    <a:lnTo>
                      <a:pt x="88" y="346"/>
                    </a:lnTo>
                    <a:lnTo>
                      <a:pt x="88" y="346"/>
                    </a:lnTo>
                    <a:lnTo>
                      <a:pt x="94" y="346"/>
                    </a:lnTo>
                    <a:lnTo>
                      <a:pt x="94" y="346"/>
                    </a:lnTo>
                    <a:lnTo>
                      <a:pt x="94" y="346"/>
                    </a:lnTo>
                    <a:lnTo>
                      <a:pt x="99" y="346"/>
                    </a:lnTo>
                    <a:lnTo>
                      <a:pt x="99" y="352"/>
                    </a:lnTo>
                    <a:lnTo>
                      <a:pt x="99" y="352"/>
                    </a:lnTo>
                    <a:lnTo>
                      <a:pt x="99" y="352"/>
                    </a:lnTo>
                    <a:lnTo>
                      <a:pt x="105" y="352"/>
                    </a:lnTo>
                    <a:lnTo>
                      <a:pt x="105" y="352"/>
                    </a:lnTo>
                    <a:lnTo>
                      <a:pt x="105" y="346"/>
                    </a:lnTo>
                    <a:lnTo>
                      <a:pt x="105" y="346"/>
                    </a:lnTo>
                    <a:lnTo>
                      <a:pt x="105" y="346"/>
                    </a:lnTo>
                    <a:lnTo>
                      <a:pt x="182" y="27"/>
                    </a:lnTo>
                    <a:lnTo>
                      <a:pt x="182" y="27"/>
                    </a:lnTo>
                    <a:lnTo>
                      <a:pt x="182" y="27"/>
                    </a:lnTo>
                    <a:lnTo>
                      <a:pt x="182" y="27"/>
                    </a:lnTo>
                    <a:lnTo>
                      <a:pt x="182" y="27"/>
                    </a:lnTo>
                    <a:lnTo>
                      <a:pt x="182" y="27"/>
                    </a:lnTo>
                    <a:lnTo>
                      <a:pt x="182" y="27"/>
                    </a:lnTo>
                    <a:lnTo>
                      <a:pt x="176" y="27"/>
                    </a:lnTo>
                    <a:lnTo>
                      <a:pt x="176" y="27"/>
                    </a:lnTo>
                    <a:lnTo>
                      <a:pt x="176" y="22"/>
                    </a:lnTo>
                    <a:lnTo>
                      <a:pt x="171" y="22"/>
                    </a:lnTo>
                    <a:lnTo>
                      <a:pt x="171" y="22"/>
                    </a:lnTo>
                    <a:lnTo>
                      <a:pt x="171" y="22"/>
                    </a:lnTo>
                    <a:lnTo>
                      <a:pt x="165" y="22"/>
                    </a:lnTo>
                    <a:lnTo>
                      <a:pt x="165" y="22"/>
                    </a:lnTo>
                    <a:lnTo>
                      <a:pt x="160" y="22"/>
                    </a:lnTo>
                    <a:lnTo>
                      <a:pt x="160" y="22"/>
                    </a:lnTo>
                    <a:lnTo>
                      <a:pt x="154" y="22"/>
                    </a:lnTo>
                    <a:lnTo>
                      <a:pt x="154" y="22"/>
                    </a:lnTo>
                    <a:lnTo>
                      <a:pt x="149" y="22"/>
                    </a:lnTo>
                    <a:lnTo>
                      <a:pt x="143" y="16"/>
                    </a:lnTo>
                    <a:lnTo>
                      <a:pt x="143" y="16"/>
                    </a:lnTo>
                    <a:lnTo>
                      <a:pt x="138" y="16"/>
                    </a:lnTo>
                    <a:lnTo>
                      <a:pt x="138" y="16"/>
                    </a:lnTo>
                    <a:lnTo>
                      <a:pt x="132" y="16"/>
                    </a:lnTo>
                    <a:lnTo>
                      <a:pt x="127" y="16"/>
                    </a:lnTo>
                    <a:lnTo>
                      <a:pt x="127" y="16"/>
                    </a:lnTo>
                    <a:lnTo>
                      <a:pt x="121" y="11"/>
                    </a:lnTo>
                    <a:lnTo>
                      <a:pt x="121" y="11"/>
                    </a:lnTo>
                    <a:lnTo>
                      <a:pt x="116" y="11"/>
                    </a:lnTo>
                    <a:lnTo>
                      <a:pt x="110" y="11"/>
                    </a:lnTo>
                    <a:lnTo>
                      <a:pt x="110" y="11"/>
                    </a:lnTo>
                    <a:lnTo>
                      <a:pt x="105" y="11"/>
                    </a:lnTo>
                    <a:lnTo>
                      <a:pt x="105" y="11"/>
                    </a:lnTo>
                    <a:lnTo>
                      <a:pt x="99" y="5"/>
                    </a:lnTo>
                    <a:lnTo>
                      <a:pt x="99" y="5"/>
                    </a:lnTo>
                    <a:lnTo>
                      <a:pt x="94" y="5"/>
                    </a:lnTo>
                    <a:lnTo>
                      <a:pt x="94" y="5"/>
                    </a:lnTo>
                    <a:lnTo>
                      <a:pt x="94" y="5"/>
                    </a:lnTo>
                    <a:lnTo>
                      <a:pt x="88" y="5"/>
                    </a:lnTo>
                    <a:lnTo>
                      <a:pt x="88" y="5"/>
                    </a:lnTo>
                    <a:lnTo>
                      <a:pt x="88" y="5"/>
                    </a:lnTo>
                    <a:lnTo>
                      <a:pt x="83" y="0"/>
                    </a:lnTo>
                    <a:lnTo>
                      <a:pt x="83" y="0"/>
                    </a:lnTo>
                    <a:lnTo>
                      <a:pt x="83" y="0"/>
                    </a:lnTo>
                    <a:lnTo>
                      <a:pt x="83" y="0"/>
                    </a:lnTo>
                    <a:lnTo>
                      <a:pt x="83" y="0"/>
                    </a:lnTo>
                    <a:lnTo>
                      <a:pt x="77" y="0"/>
                    </a:lnTo>
                    <a:lnTo>
                      <a:pt x="77" y="0"/>
                    </a:lnTo>
                    <a:lnTo>
                      <a:pt x="77" y="0"/>
                    </a:lnTo>
                    <a:lnTo>
                      <a:pt x="0" y="32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1" name="Oval 30">
                <a:extLst>
                  <a:ext uri="{FF2B5EF4-FFF2-40B4-BE49-F238E27FC236}">
                    <a16:creationId xmlns:a16="http://schemas.microsoft.com/office/drawing/2014/main" id="{03C2FBB7-C03B-3806-0152-71032CD812DA}"/>
                  </a:ext>
                </a:extLst>
              </p:cNvPr>
              <p:cNvSpPr>
                <a:spLocks noChangeArrowheads="1"/>
              </p:cNvSpPr>
              <p:nvPr/>
            </p:nvSpPr>
            <p:spPr bwMode="auto">
              <a:xfrm>
                <a:off x="2147604" y="576534"/>
                <a:ext cx="57254" cy="56590"/>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32" name="Oval 31">
                <a:extLst>
                  <a:ext uri="{FF2B5EF4-FFF2-40B4-BE49-F238E27FC236}">
                    <a16:creationId xmlns:a16="http://schemas.microsoft.com/office/drawing/2014/main" id="{D52E963A-C59E-2D13-A9D6-4711FEBE3DAC}"/>
                  </a:ext>
                </a:extLst>
              </p:cNvPr>
              <p:cNvSpPr>
                <a:spLocks noChangeArrowheads="1"/>
              </p:cNvSpPr>
              <p:nvPr/>
            </p:nvSpPr>
            <p:spPr bwMode="auto">
              <a:xfrm>
                <a:off x="1640771" y="1604269"/>
                <a:ext cx="120656" cy="119257"/>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33" name="Freeform 1096">
                <a:extLst>
                  <a:ext uri="{FF2B5EF4-FFF2-40B4-BE49-F238E27FC236}">
                    <a16:creationId xmlns:a16="http://schemas.microsoft.com/office/drawing/2014/main" id="{0CE0A180-C981-CE27-A69D-E3634A6377FF}"/>
                  </a:ext>
                </a:extLst>
              </p:cNvPr>
              <p:cNvSpPr>
                <a:spLocks/>
              </p:cNvSpPr>
              <p:nvPr/>
            </p:nvSpPr>
            <p:spPr bwMode="auto">
              <a:xfrm>
                <a:off x="1689571" y="1477036"/>
                <a:ext cx="59175" cy="146222"/>
              </a:xfrm>
              <a:custGeom>
                <a:avLst/>
                <a:gdLst>
                  <a:gd name="T0" fmla="*/ 0 w 154"/>
                  <a:gd name="T1" fmla="*/ 357 h 385"/>
                  <a:gd name="T2" fmla="*/ 0 w 154"/>
                  <a:gd name="T3" fmla="*/ 357 h 385"/>
                  <a:gd name="T4" fmla="*/ 0 w 154"/>
                  <a:gd name="T5" fmla="*/ 363 h 385"/>
                  <a:gd name="T6" fmla="*/ 5 w 154"/>
                  <a:gd name="T7" fmla="*/ 368 h 385"/>
                  <a:gd name="T8" fmla="*/ 5 w 154"/>
                  <a:gd name="T9" fmla="*/ 368 h 385"/>
                  <a:gd name="T10" fmla="*/ 11 w 154"/>
                  <a:gd name="T11" fmla="*/ 374 h 385"/>
                  <a:gd name="T12" fmla="*/ 16 w 154"/>
                  <a:gd name="T13" fmla="*/ 374 h 385"/>
                  <a:gd name="T14" fmla="*/ 22 w 154"/>
                  <a:gd name="T15" fmla="*/ 379 h 385"/>
                  <a:gd name="T16" fmla="*/ 27 w 154"/>
                  <a:gd name="T17" fmla="*/ 379 h 385"/>
                  <a:gd name="T18" fmla="*/ 33 w 154"/>
                  <a:gd name="T19" fmla="*/ 379 h 385"/>
                  <a:gd name="T20" fmla="*/ 38 w 154"/>
                  <a:gd name="T21" fmla="*/ 385 h 385"/>
                  <a:gd name="T22" fmla="*/ 44 w 154"/>
                  <a:gd name="T23" fmla="*/ 385 h 385"/>
                  <a:gd name="T24" fmla="*/ 49 w 154"/>
                  <a:gd name="T25" fmla="*/ 385 h 385"/>
                  <a:gd name="T26" fmla="*/ 60 w 154"/>
                  <a:gd name="T27" fmla="*/ 385 h 385"/>
                  <a:gd name="T28" fmla="*/ 66 w 154"/>
                  <a:gd name="T29" fmla="*/ 385 h 385"/>
                  <a:gd name="T30" fmla="*/ 71 w 154"/>
                  <a:gd name="T31" fmla="*/ 385 h 385"/>
                  <a:gd name="T32" fmla="*/ 77 w 154"/>
                  <a:gd name="T33" fmla="*/ 385 h 385"/>
                  <a:gd name="T34" fmla="*/ 82 w 154"/>
                  <a:gd name="T35" fmla="*/ 385 h 385"/>
                  <a:gd name="T36" fmla="*/ 88 w 154"/>
                  <a:gd name="T37" fmla="*/ 385 h 385"/>
                  <a:gd name="T38" fmla="*/ 93 w 154"/>
                  <a:gd name="T39" fmla="*/ 385 h 385"/>
                  <a:gd name="T40" fmla="*/ 99 w 154"/>
                  <a:gd name="T41" fmla="*/ 379 h 385"/>
                  <a:gd name="T42" fmla="*/ 99 w 154"/>
                  <a:gd name="T43" fmla="*/ 379 h 385"/>
                  <a:gd name="T44" fmla="*/ 104 w 154"/>
                  <a:gd name="T45" fmla="*/ 374 h 385"/>
                  <a:gd name="T46" fmla="*/ 104 w 154"/>
                  <a:gd name="T47" fmla="*/ 374 h 385"/>
                  <a:gd name="T48" fmla="*/ 104 w 154"/>
                  <a:gd name="T49" fmla="*/ 368 h 385"/>
                  <a:gd name="T50" fmla="*/ 154 w 154"/>
                  <a:gd name="T51" fmla="*/ 16 h 385"/>
                  <a:gd name="T52" fmla="*/ 154 w 154"/>
                  <a:gd name="T53" fmla="*/ 16 h 385"/>
                  <a:gd name="T54" fmla="*/ 148 w 154"/>
                  <a:gd name="T55" fmla="*/ 22 h 385"/>
                  <a:gd name="T56" fmla="*/ 148 w 154"/>
                  <a:gd name="T57" fmla="*/ 22 h 385"/>
                  <a:gd name="T58" fmla="*/ 143 w 154"/>
                  <a:gd name="T59" fmla="*/ 27 h 385"/>
                  <a:gd name="T60" fmla="*/ 137 w 154"/>
                  <a:gd name="T61" fmla="*/ 27 h 385"/>
                  <a:gd name="T62" fmla="*/ 137 w 154"/>
                  <a:gd name="T63" fmla="*/ 27 h 385"/>
                  <a:gd name="T64" fmla="*/ 132 w 154"/>
                  <a:gd name="T65" fmla="*/ 27 h 385"/>
                  <a:gd name="T66" fmla="*/ 121 w 154"/>
                  <a:gd name="T67" fmla="*/ 27 h 385"/>
                  <a:gd name="T68" fmla="*/ 115 w 154"/>
                  <a:gd name="T69" fmla="*/ 33 h 385"/>
                  <a:gd name="T70" fmla="*/ 110 w 154"/>
                  <a:gd name="T71" fmla="*/ 33 h 385"/>
                  <a:gd name="T72" fmla="*/ 104 w 154"/>
                  <a:gd name="T73" fmla="*/ 27 h 385"/>
                  <a:gd name="T74" fmla="*/ 99 w 154"/>
                  <a:gd name="T75" fmla="*/ 27 h 385"/>
                  <a:gd name="T76" fmla="*/ 88 w 154"/>
                  <a:gd name="T77" fmla="*/ 27 h 385"/>
                  <a:gd name="T78" fmla="*/ 82 w 154"/>
                  <a:gd name="T79" fmla="*/ 27 h 385"/>
                  <a:gd name="T80" fmla="*/ 77 w 154"/>
                  <a:gd name="T81" fmla="*/ 22 h 385"/>
                  <a:gd name="T82" fmla="*/ 71 w 154"/>
                  <a:gd name="T83" fmla="*/ 22 h 385"/>
                  <a:gd name="T84" fmla="*/ 66 w 154"/>
                  <a:gd name="T85" fmla="*/ 22 h 385"/>
                  <a:gd name="T86" fmla="*/ 60 w 154"/>
                  <a:gd name="T87" fmla="*/ 16 h 385"/>
                  <a:gd name="T88" fmla="*/ 55 w 154"/>
                  <a:gd name="T89" fmla="*/ 16 h 385"/>
                  <a:gd name="T90" fmla="*/ 55 w 154"/>
                  <a:gd name="T91" fmla="*/ 11 h 385"/>
                  <a:gd name="T92" fmla="*/ 49 w 154"/>
                  <a:gd name="T93" fmla="*/ 11 h 385"/>
                  <a:gd name="T94" fmla="*/ 49 w 154"/>
                  <a:gd name="T95" fmla="*/ 5 h 385"/>
                  <a:gd name="T96" fmla="*/ 49 w 154"/>
                  <a:gd name="T97" fmla="*/ 0 h 385"/>
                  <a:gd name="T98" fmla="*/ 49 w 154"/>
                  <a:gd name="T99"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4" h="385">
                    <a:moveTo>
                      <a:pt x="0" y="357"/>
                    </a:moveTo>
                    <a:lnTo>
                      <a:pt x="0" y="357"/>
                    </a:lnTo>
                    <a:lnTo>
                      <a:pt x="0" y="357"/>
                    </a:lnTo>
                    <a:lnTo>
                      <a:pt x="0" y="357"/>
                    </a:lnTo>
                    <a:lnTo>
                      <a:pt x="0" y="363"/>
                    </a:lnTo>
                    <a:lnTo>
                      <a:pt x="0" y="363"/>
                    </a:lnTo>
                    <a:lnTo>
                      <a:pt x="0" y="363"/>
                    </a:lnTo>
                    <a:lnTo>
                      <a:pt x="5" y="368"/>
                    </a:lnTo>
                    <a:lnTo>
                      <a:pt x="5" y="368"/>
                    </a:lnTo>
                    <a:lnTo>
                      <a:pt x="5" y="368"/>
                    </a:lnTo>
                    <a:lnTo>
                      <a:pt x="11" y="368"/>
                    </a:lnTo>
                    <a:lnTo>
                      <a:pt x="11" y="374"/>
                    </a:lnTo>
                    <a:lnTo>
                      <a:pt x="11" y="374"/>
                    </a:lnTo>
                    <a:lnTo>
                      <a:pt x="16" y="374"/>
                    </a:lnTo>
                    <a:lnTo>
                      <a:pt x="16" y="374"/>
                    </a:lnTo>
                    <a:lnTo>
                      <a:pt x="22" y="379"/>
                    </a:lnTo>
                    <a:lnTo>
                      <a:pt x="22" y="379"/>
                    </a:lnTo>
                    <a:lnTo>
                      <a:pt x="27" y="379"/>
                    </a:lnTo>
                    <a:lnTo>
                      <a:pt x="27" y="379"/>
                    </a:lnTo>
                    <a:lnTo>
                      <a:pt x="33" y="379"/>
                    </a:lnTo>
                    <a:lnTo>
                      <a:pt x="33" y="385"/>
                    </a:lnTo>
                    <a:lnTo>
                      <a:pt x="38" y="385"/>
                    </a:lnTo>
                    <a:lnTo>
                      <a:pt x="44" y="385"/>
                    </a:lnTo>
                    <a:lnTo>
                      <a:pt x="44" y="385"/>
                    </a:lnTo>
                    <a:lnTo>
                      <a:pt x="49" y="385"/>
                    </a:lnTo>
                    <a:lnTo>
                      <a:pt x="49" y="385"/>
                    </a:lnTo>
                    <a:lnTo>
                      <a:pt x="55" y="385"/>
                    </a:lnTo>
                    <a:lnTo>
                      <a:pt x="60" y="385"/>
                    </a:lnTo>
                    <a:lnTo>
                      <a:pt x="60" y="385"/>
                    </a:lnTo>
                    <a:lnTo>
                      <a:pt x="66" y="385"/>
                    </a:lnTo>
                    <a:lnTo>
                      <a:pt x="66" y="385"/>
                    </a:lnTo>
                    <a:lnTo>
                      <a:pt x="71" y="385"/>
                    </a:lnTo>
                    <a:lnTo>
                      <a:pt x="77" y="385"/>
                    </a:lnTo>
                    <a:lnTo>
                      <a:pt x="77" y="385"/>
                    </a:lnTo>
                    <a:lnTo>
                      <a:pt x="82" y="385"/>
                    </a:lnTo>
                    <a:lnTo>
                      <a:pt x="82" y="385"/>
                    </a:lnTo>
                    <a:lnTo>
                      <a:pt x="88" y="385"/>
                    </a:lnTo>
                    <a:lnTo>
                      <a:pt x="88" y="385"/>
                    </a:lnTo>
                    <a:lnTo>
                      <a:pt x="93" y="385"/>
                    </a:lnTo>
                    <a:lnTo>
                      <a:pt x="93" y="385"/>
                    </a:lnTo>
                    <a:lnTo>
                      <a:pt x="93" y="379"/>
                    </a:lnTo>
                    <a:lnTo>
                      <a:pt x="99" y="379"/>
                    </a:lnTo>
                    <a:lnTo>
                      <a:pt x="99" y="379"/>
                    </a:lnTo>
                    <a:lnTo>
                      <a:pt x="99" y="379"/>
                    </a:lnTo>
                    <a:lnTo>
                      <a:pt x="104" y="379"/>
                    </a:lnTo>
                    <a:lnTo>
                      <a:pt x="104" y="374"/>
                    </a:lnTo>
                    <a:lnTo>
                      <a:pt x="104" y="374"/>
                    </a:lnTo>
                    <a:lnTo>
                      <a:pt x="104" y="374"/>
                    </a:lnTo>
                    <a:lnTo>
                      <a:pt x="104" y="374"/>
                    </a:lnTo>
                    <a:lnTo>
                      <a:pt x="104" y="368"/>
                    </a:lnTo>
                    <a:lnTo>
                      <a:pt x="154" y="16"/>
                    </a:lnTo>
                    <a:lnTo>
                      <a:pt x="154" y="16"/>
                    </a:lnTo>
                    <a:lnTo>
                      <a:pt x="154" y="16"/>
                    </a:lnTo>
                    <a:lnTo>
                      <a:pt x="154" y="16"/>
                    </a:lnTo>
                    <a:lnTo>
                      <a:pt x="154" y="22"/>
                    </a:lnTo>
                    <a:lnTo>
                      <a:pt x="148" y="22"/>
                    </a:lnTo>
                    <a:lnTo>
                      <a:pt x="148" y="22"/>
                    </a:lnTo>
                    <a:lnTo>
                      <a:pt x="148" y="22"/>
                    </a:lnTo>
                    <a:lnTo>
                      <a:pt x="148" y="22"/>
                    </a:lnTo>
                    <a:lnTo>
                      <a:pt x="143" y="27"/>
                    </a:lnTo>
                    <a:lnTo>
                      <a:pt x="143" y="27"/>
                    </a:lnTo>
                    <a:lnTo>
                      <a:pt x="137" y="27"/>
                    </a:lnTo>
                    <a:lnTo>
                      <a:pt x="137" y="27"/>
                    </a:lnTo>
                    <a:lnTo>
                      <a:pt x="137" y="27"/>
                    </a:lnTo>
                    <a:lnTo>
                      <a:pt x="132" y="27"/>
                    </a:lnTo>
                    <a:lnTo>
                      <a:pt x="132" y="27"/>
                    </a:lnTo>
                    <a:lnTo>
                      <a:pt x="126" y="27"/>
                    </a:lnTo>
                    <a:lnTo>
                      <a:pt x="121" y="27"/>
                    </a:lnTo>
                    <a:lnTo>
                      <a:pt x="121" y="33"/>
                    </a:lnTo>
                    <a:lnTo>
                      <a:pt x="115" y="33"/>
                    </a:lnTo>
                    <a:lnTo>
                      <a:pt x="115" y="33"/>
                    </a:lnTo>
                    <a:lnTo>
                      <a:pt x="110" y="33"/>
                    </a:lnTo>
                    <a:lnTo>
                      <a:pt x="104" y="27"/>
                    </a:lnTo>
                    <a:lnTo>
                      <a:pt x="104" y="27"/>
                    </a:lnTo>
                    <a:lnTo>
                      <a:pt x="99" y="27"/>
                    </a:lnTo>
                    <a:lnTo>
                      <a:pt x="99" y="27"/>
                    </a:lnTo>
                    <a:lnTo>
                      <a:pt x="93" y="27"/>
                    </a:lnTo>
                    <a:lnTo>
                      <a:pt x="88" y="27"/>
                    </a:lnTo>
                    <a:lnTo>
                      <a:pt x="88" y="27"/>
                    </a:lnTo>
                    <a:lnTo>
                      <a:pt x="82" y="27"/>
                    </a:lnTo>
                    <a:lnTo>
                      <a:pt x="82" y="27"/>
                    </a:lnTo>
                    <a:lnTo>
                      <a:pt x="77" y="22"/>
                    </a:lnTo>
                    <a:lnTo>
                      <a:pt x="71" y="22"/>
                    </a:lnTo>
                    <a:lnTo>
                      <a:pt x="71" y="22"/>
                    </a:lnTo>
                    <a:lnTo>
                      <a:pt x="66" y="22"/>
                    </a:lnTo>
                    <a:lnTo>
                      <a:pt x="66" y="22"/>
                    </a:lnTo>
                    <a:lnTo>
                      <a:pt x="60" y="16"/>
                    </a:lnTo>
                    <a:lnTo>
                      <a:pt x="60" y="16"/>
                    </a:lnTo>
                    <a:lnTo>
                      <a:pt x="60" y="16"/>
                    </a:lnTo>
                    <a:lnTo>
                      <a:pt x="55" y="16"/>
                    </a:lnTo>
                    <a:lnTo>
                      <a:pt x="55" y="11"/>
                    </a:lnTo>
                    <a:lnTo>
                      <a:pt x="55" y="11"/>
                    </a:lnTo>
                    <a:lnTo>
                      <a:pt x="49" y="11"/>
                    </a:lnTo>
                    <a:lnTo>
                      <a:pt x="49" y="11"/>
                    </a:lnTo>
                    <a:lnTo>
                      <a:pt x="49" y="5"/>
                    </a:lnTo>
                    <a:lnTo>
                      <a:pt x="49" y="5"/>
                    </a:lnTo>
                    <a:lnTo>
                      <a:pt x="49" y="5"/>
                    </a:lnTo>
                    <a:lnTo>
                      <a:pt x="49" y="0"/>
                    </a:lnTo>
                    <a:lnTo>
                      <a:pt x="49" y="0"/>
                    </a:lnTo>
                    <a:lnTo>
                      <a:pt x="49" y="0"/>
                    </a:lnTo>
                    <a:lnTo>
                      <a:pt x="0" y="35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4" name="Oval 33">
                <a:extLst>
                  <a:ext uri="{FF2B5EF4-FFF2-40B4-BE49-F238E27FC236}">
                    <a16:creationId xmlns:a16="http://schemas.microsoft.com/office/drawing/2014/main" id="{CC0CD55F-596A-4CF3-E3A1-F36001054E51}"/>
                  </a:ext>
                </a:extLst>
              </p:cNvPr>
              <p:cNvSpPr>
                <a:spLocks noChangeArrowheads="1"/>
              </p:cNvSpPr>
              <p:nvPr/>
            </p:nvSpPr>
            <p:spPr bwMode="auto">
              <a:xfrm>
                <a:off x="1389468" y="591346"/>
                <a:ext cx="57254" cy="56210"/>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35" name="Oval 34">
                <a:extLst>
                  <a:ext uri="{FF2B5EF4-FFF2-40B4-BE49-F238E27FC236}">
                    <a16:creationId xmlns:a16="http://schemas.microsoft.com/office/drawing/2014/main" id="{4B83FCB3-705A-7D26-114F-9664A39309A9}"/>
                  </a:ext>
                </a:extLst>
              </p:cNvPr>
              <p:cNvSpPr>
                <a:spLocks noChangeArrowheads="1"/>
              </p:cNvSpPr>
              <p:nvPr/>
            </p:nvSpPr>
            <p:spPr bwMode="auto">
              <a:xfrm>
                <a:off x="1678812" y="388534"/>
                <a:ext cx="57254" cy="56590"/>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36" name="Oval 35">
                <a:extLst>
                  <a:ext uri="{FF2B5EF4-FFF2-40B4-BE49-F238E27FC236}">
                    <a16:creationId xmlns:a16="http://schemas.microsoft.com/office/drawing/2014/main" id="{FCE72EAB-3C17-F27D-B899-B0E7FFA5C85A}"/>
                  </a:ext>
                </a:extLst>
              </p:cNvPr>
              <p:cNvSpPr>
                <a:spLocks noChangeArrowheads="1"/>
              </p:cNvSpPr>
              <p:nvPr/>
            </p:nvSpPr>
            <p:spPr bwMode="auto">
              <a:xfrm>
                <a:off x="1740293" y="793779"/>
                <a:ext cx="128726" cy="127612"/>
              </a:xfrm>
              <a:prstGeom prst="ellipse">
                <a:avLst/>
              </a:prstGeom>
              <a:solidFill>
                <a:srgbClr val="0000FF"/>
              </a:solidFill>
              <a:ln w="3810">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37" name="Freeform 1100">
                <a:extLst>
                  <a:ext uri="{FF2B5EF4-FFF2-40B4-BE49-F238E27FC236}">
                    <a16:creationId xmlns:a16="http://schemas.microsoft.com/office/drawing/2014/main" id="{94948767-D01E-9C99-32B5-1BD3D1053E4F}"/>
                  </a:ext>
                </a:extLst>
              </p:cNvPr>
              <p:cNvSpPr>
                <a:spLocks/>
              </p:cNvSpPr>
              <p:nvPr/>
            </p:nvSpPr>
            <p:spPr bwMode="auto">
              <a:xfrm>
                <a:off x="1784483" y="843912"/>
                <a:ext cx="42268" cy="58489"/>
              </a:xfrm>
              <a:custGeom>
                <a:avLst/>
                <a:gdLst>
                  <a:gd name="T0" fmla="*/ 110 w 110"/>
                  <a:gd name="T1" fmla="*/ 50 h 154"/>
                  <a:gd name="T2" fmla="*/ 110 w 110"/>
                  <a:gd name="T3" fmla="*/ 44 h 154"/>
                  <a:gd name="T4" fmla="*/ 104 w 110"/>
                  <a:gd name="T5" fmla="*/ 33 h 154"/>
                  <a:gd name="T6" fmla="*/ 104 w 110"/>
                  <a:gd name="T7" fmla="*/ 28 h 154"/>
                  <a:gd name="T8" fmla="*/ 99 w 110"/>
                  <a:gd name="T9" fmla="*/ 22 h 154"/>
                  <a:gd name="T10" fmla="*/ 93 w 110"/>
                  <a:gd name="T11" fmla="*/ 17 h 154"/>
                  <a:gd name="T12" fmla="*/ 88 w 110"/>
                  <a:gd name="T13" fmla="*/ 11 h 154"/>
                  <a:gd name="T14" fmla="*/ 83 w 110"/>
                  <a:gd name="T15" fmla="*/ 11 h 154"/>
                  <a:gd name="T16" fmla="*/ 77 w 110"/>
                  <a:gd name="T17" fmla="*/ 6 h 154"/>
                  <a:gd name="T18" fmla="*/ 72 w 110"/>
                  <a:gd name="T19" fmla="*/ 0 h 154"/>
                  <a:gd name="T20" fmla="*/ 66 w 110"/>
                  <a:gd name="T21" fmla="*/ 0 h 154"/>
                  <a:gd name="T22" fmla="*/ 61 w 110"/>
                  <a:gd name="T23" fmla="*/ 0 h 154"/>
                  <a:gd name="T24" fmla="*/ 50 w 110"/>
                  <a:gd name="T25" fmla="*/ 0 h 154"/>
                  <a:gd name="T26" fmla="*/ 44 w 110"/>
                  <a:gd name="T27" fmla="*/ 0 h 154"/>
                  <a:gd name="T28" fmla="*/ 39 w 110"/>
                  <a:gd name="T29" fmla="*/ 0 h 154"/>
                  <a:gd name="T30" fmla="*/ 33 w 110"/>
                  <a:gd name="T31" fmla="*/ 6 h 154"/>
                  <a:gd name="T32" fmla="*/ 28 w 110"/>
                  <a:gd name="T33" fmla="*/ 6 h 154"/>
                  <a:gd name="T34" fmla="*/ 22 w 110"/>
                  <a:gd name="T35" fmla="*/ 11 h 154"/>
                  <a:gd name="T36" fmla="*/ 17 w 110"/>
                  <a:gd name="T37" fmla="*/ 17 h 154"/>
                  <a:gd name="T38" fmla="*/ 11 w 110"/>
                  <a:gd name="T39" fmla="*/ 22 h 154"/>
                  <a:gd name="T40" fmla="*/ 6 w 110"/>
                  <a:gd name="T41" fmla="*/ 28 h 154"/>
                  <a:gd name="T42" fmla="*/ 6 w 110"/>
                  <a:gd name="T43" fmla="*/ 33 h 154"/>
                  <a:gd name="T44" fmla="*/ 0 w 110"/>
                  <a:gd name="T45" fmla="*/ 39 h 154"/>
                  <a:gd name="T46" fmla="*/ 0 w 110"/>
                  <a:gd name="T47" fmla="*/ 50 h 154"/>
                  <a:gd name="T48" fmla="*/ 0 w 110"/>
                  <a:gd name="T49" fmla="*/ 55 h 154"/>
                  <a:gd name="T50" fmla="*/ 0 w 110"/>
                  <a:gd name="T51" fmla="*/ 149 h 154"/>
                  <a:gd name="T52" fmla="*/ 0 w 110"/>
                  <a:gd name="T53" fmla="*/ 143 h 154"/>
                  <a:gd name="T54" fmla="*/ 6 w 110"/>
                  <a:gd name="T55" fmla="*/ 138 h 154"/>
                  <a:gd name="T56" fmla="*/ 6 w 110"/>
                  <a:gd name="T57" fmla="*/ 132 h 154"/>
                  <a:gd name="T58" fmla="*/ 11 w 110"/>
                  <a:gd name="T59" fmla="*/ 127 h 154"/>
                  <a:gd name="T60" fmla="*/ 11 w 110"/>
                  <a:gd name="T61" fmla="*/ 116 h 154"/>
                  <a:gd name="T62" fmla="*/ 17 w 110"/>
                  <a:gd name="T63" fmla="*/ 116 h 154"/>
                  <a:gd name="T64" fmla="*/ 22 w 110"/>
                  <a:gd name="T65" fmla="*/ 110 h 154"/>
                  <a:gd name="T66" fmla="*/ 28 w 110"/>
                  <a:gd name="T67" fmla="*/ 105 h 154"/>
                  <a:gd name="T68" fmla="*/ 39 w 110"/>
                  <a:gd name="T69" fmla="*/ 99 h 154"/>
                  <a:gd name="T70" fmla="*/ 44 w 110"/>
                  <a:gd name="T71" fmla="*/ 99 h 154"/>
                  <a:gd name="T72" fmla="*/ 50 w 110"/>
                  <a:gd name="T73" fmla="*/ 99 h 154"/>
                  <a:gd name="T74" fmla="*/ 55 w 110"/>
                  <a:gd name="T75" fmla="*/ 99 h 154"/>
                  <a:gd name="T76" fmla="*/ 66 w 110"/>
                  <a:gd name="T77" fmla="*/ 99 h 154"/>
                  <a:gd name="T78" fmla="*/ 72 w 110"/>
                  <a:gd name="T79" fmla="*/ 99 h 154"/>
                  <a:gd name="T80" fmla="*/ 77 w 110"/>
                  <a:gd name="T81" fmla="*/ 105 h 154"/>
                  <a:gd name="T82" fmla="*/ 83 w 110"/>
                  <a:gd name="T83" fmla="*/ 105 h 154"/>
                  <a:gd name="T84" fmla="*/ 88 w 110"/>
                  <a:gd name="T85" fmla="*/ 110 h 154"/>
                  <a:gd name="T86" fmla="*/ 93 w 110"/>
                  <a:gd name="T87" fmla="*/ 116 h 154"/>
                  <a:gd name="T88" fmla="*/ 99 w 110"/>
                  <a:gd name="T89" fmla="*/ 121 h 154"/>
                  <a:gd name="T90" fmla="*/ 104 w 110"/>
                  <a:gd name="T91" fmla="*/ 127 h 154"/>
                  <a:gd name="T92" fmla="*/ 110 w 110"/>
                  <a:gd name="T93" fmla="*/ 132 h 154"/>
                  <a:gd name="T94" fmla="*/ 110 w 110"/>
                  <a:gd name="T95" fmla="*/ 138 h 154"/>
                  <a:gd name="T96" fmla="*/ 110 w 110"/>
                  <a:gd name="T97" fmla="*/ 143 h 154"/>
                  <a:gd name="T98" fmla="*/ 110 w 110"/>
                  <a:gd name="T9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0" h="154">
                    <a:moveTo>
                      <a:pt x="110" y="50"/>
                    </a:moveTo>
                    <a:lnTo>
                      <a:pt x="110" y="50"/>
                    </a:lnTo>
                    <a:lnTo>
                      <a:pt x="110" y="44"/>
                    </a:lnTo>
                    <a:lnTo>
                      <a:pt x="110" y="44"/>
                    </a:lnTo>
                    <a:lnTo>
                      <a:pt x="104" y="39"/>
                    </a:lnTo>
                    <a:lnTo>
                      <a:pt x="104" y="33"/>
                    </a:lnTo>
                    <a:lnTo>
                      <a:pt x="104" y="33"/>
                    </a:lnTo>
                    <a:lnTo>
                      <a:pt x="104" y="28"/>
                    </a:lnTo>
                    <a:lnTo>
                      <a:pt x="99" y="28"/>
                    </a:lnTo>
                    <a:lnTo>
                      <a:pt x="99" y="22"/>
                    </a:lnTo>
                    <a:lnTo>
                      <a:pt x="99" y="22"/>
                    </a:lnTo>
                    <a:lnTo>
                      <a:pt x="93" y="17"/>
                    </a:lnTo>
                    <a:lnTo>
                      <a:pt x="93" y="17"/>
                    </a:lnTo>
                    <a:lnTo>
                      <a:pt x="88" y="11"/>
                    </a:lnTo>
                    <a:lnTo>
                      <a:pt x="88" y="11"/>
                    </a:lnTo>
                    <a:lnTo>
                      <a:pt x="83" y="11"/>
                    </a:lnTo>
                    <a:lnTo>
                      <a:pt x="83" y="6"/>
                    </a:lnTo>
                    <a:lnTo>
                      <a:pt x="77" y="6"/>
                    </a:lnTo>
                    <a:lnTo>
                      <a:pt x="77" y="6"/>
                    </a:lnTo>
                    <a:lnTo>
                      <a:pt x="72" y="0"/>
                    </a:lnTo>
                    <a:lnTo>
                      <a:pt x="72" y="0"/>
                    </a:lnTo>
                    <a:lnTo>
                      <a:pt x="66" y="0"/>
                    </a:lnTo>
                    <a:lnTo>
                      <a:pt x="61" y="0"/>
                    </a:lnTo>
                    <a:lnTo>
                      <a:pt x="61" y="0"/>
                    </a:lnTo>
                    <a:lnTo>
                      <a:pt x="55" y="0"/>
                    </a:lnTo>
                    <a:lnTo>
                      <a:pt x="50" y="0"/>
                    </a:lnTo>
                    <a:lnTo>
                      <a:pt x="50" y="0"/>
                    </a:lnTo>
                    <a:lnTo>
                      <a:pt x="44" y="0"/>
                    </a:lnTo>
                    <a:lnTo>
                      <a:pt x="44" y="0"/>
                    </a:lnTo>
                    <a:lnTo>
                      <a:pt x="39" y="0"/>
                    </a:lnTo>
                    <a:lnTo>
                      <a:pt x="33" y="6"/>
                    </a:lnTo>
                    <a:lnTo>
                      <a:pt x="33" y="6"/>
                    </a:lnTo>
                    <a:lnTo>
                      <a:pt x="28" y="6"/>
                    </a:lnTo>
                    <a:lnTo>
                      <a:pt x="28" y="6"/>
                    </a:lnTo>
                    <a:lnTo>
                      <a:pt x="22" y="11"/>
                    </a:lnTo>
                    <a:lnTo>
                      <a:pt x="22" y="11"/>
                    </a:lnTo>
                    <a:lnTo>
                      <a:pt x="17" y="17"/>
                    </a:lnTo>
                    <a:lnTo>
                      <a:pt x="17" y="17"/>
                    </a:lnTo>
                    <a:lnTo>
                      <a:pt x="11" y="17"/>
                    </a:lnTo>
                    <a:lnTo>
                      <a:pt x="11" y="22"/>
                    </a:lnTo>
                    <a:lnTo>
                      <a:pt x="11" y="22"/>
                    </a:lnTo>
                    <a:lnTo>
                      <a:pt x="6" y="28"/>
                    </a:lnTo>
                    <a:lnTo>
                      <a:pt x="6" y="33"/>
                    </a:lnTo>
                    <a:lnTo>
                      <a:pt x="6" y="33"/>
                    </a:lnTo>
                    <a:lnTo>
                      <a:pt x="6" y="39"/>
                    </a:lnTo>
                    <a:lnTo>
                      <a:pt x="0" y="39"/>
                    </a:lnTo>
                    <a:lnTo>
                      <a:pt x="0" y="44"/>
                    </a:lnTo>
                    <a:lnTo>
                      <a:pt x="0" y="50"/>
                    </a:lnTo>
                    <a:lnTo>
                      <a:pt x="0" y="50"/>
                    </a:lnTo>
                    <a:lnTo>
                      <a:pt x="0" y="55"/>
                    </a:lnTo>
                    <a:lnTo>
                      <a:pt x="0" y="154"/>
                    </a:lnTo>
                    <a:lnTo>
                      <a:pt x="0" y="149"/>
                    </a:lnTo>
                    <a:lnTo>
                      <a:pt x="0" y="149"/>
                    </a:lnTo>
                    <a:lnTo>
                      <a:pt x="0" y="143"/>
                    </a:lnTo>
                    <a:lnTo>
                      <a:pt x="0" y="138"/>
                    </a:lnTo>
                    <a:lnTo>
                      <a:pt x="6" y="138"/>
                    </a:lnTo>
                    <a:lnTo>
                      <a:pt x="6" y="132"/>
                    </a:lnTo>
                    <a:lnTo>
                      <a:pt x="6" y="132"/>
                    </a:lnTo>
                    <a:lnTo>
                      <a:pt x="6" y="127"/>
                    </a:lnTo>
                    <a:lnTo>
                      <a:pt x="11" y="127"/>
                    </a:lnTo>
                    <a:lnTo>
                      <a:pt x="11" y="121"/>
                    </a:lnTo>
                    <a:lnTo>
                      <a:pt x="11" y="116"/>
                    </a:lnTo>
                    <a:lnTo>
                      <a:pt x="17" y="116"/>
                    </a:lnTo>
                    <a:lnTo>
                      <a:pt x="17" y="116"/>
                    </a:lnTo>
                    <a:lnTo>
                      <a:pt x="22" y="110"/>
                    </a:lnTo>
                    <a:lnTo>
                      <a:pt x="22" y="110"/>
                    </a:lnTo>
                    <a:lnTo>
                      <a:pt x="28" y="105"/>
                    </a:lnTo>
                    <a:lnTo>
                      <a:pt x="28" y="105"/>
                    </a:lnTo>
                    <a:lnTo>
                      <a:pt x="33" y="105"/>
                    </a:lnTo>
                    <a:lnTo>
                      <a:pt x="39" y="99"/>
                    </a:lnTo>
                    <a:lnTo>
                      <a:pt x="39" y="99"/>
                    </a:lnTo>
                    <a:lnTo>
                      <a:pt x="44" y="99"/>
                    </a:lnTo>
                    <a:lnTo>
                      <a:pt x="50" y="99"/>
                    </a:lnTo>
                    <a:lnTo>
                      <a:pt x="50" y="99"/>
                    </a:lnTo>
                    <a:lnTo>
                      <a:pt x="55" y="99"/>
                    </a:lnTo>
                    <a:lnTo>
                      <a:pt x="55" y="99"/>
                    </a:lnTo>
                    <a:lnTo>
                      <a:pt x="61" y="99"/>
                    </a:lnTo>
                    <a:lnTo>
                      <a:pt x="66" y="99"/>
                    </a:lnTo>
                    <a:lnTo>
                      <a:pt x="66" y="99"/>
                    </a:lnTo>
                    <a:lnTo>
                      <a:pt x="72" y="99"/>
                    </a:lnTo>
                    <a:lnTo>
                      <a:pt x="77" y="99"/>
                    </a:lnTo>
                    <a:lnTo>
                      <a:pt x="77" y="105"/>
                    </a:lnTo>
                    <a:lnTo>
                      <a:pt x="83" y="105"/>
                    </a:lnTo>
                    <a:lnTo>
                      <a:pt x="83" y="105"/>
                    </a:lnTo>
                    <a:lnTo>
                      <a:pt x="88" y="105"/>
                    </a:lnTo>
                    <a:lnTo>
                      <a:pt x="88" y="110"/>
                    </a:lnTo>
                    <a:lnTo>
                      <a:pt x="93" y="110"/>
                    </a:lnTo>
                    <a:lnTo>
                      <a:pt x="93" y="116"/>
                    </a:lnTo>
                    <a:lnTo>
                      <a:pt x="99" y="116"/>
                    </a:lnTo>
                    <a:lnTo>
                      <a:pt x="99" y="121"/>
                    </a:lnTo>
                    <a:lnTo>
                      <a:pt x="104" y="121"/>
                    </a:lnTo>
                    <a:lnTo>
                      <a:pt x="104" y="127"/>
                    </a:lnTo>
                    <a:lnTo>
                      <a:pt x="104" y="127"/>
                    </a:lnTo>
                    <a:lnTo>
                      <a:pt x="110" y="132"/>
                    </a:lnTo>
                    <a:lnTo>
                      <a:pt x="110" y="132"/>
                    </a:lnTo>
                    <a:lnTo>
                      <a:pt x="110" y="138"/>
                    </a:lnTo>
                    <a:lnTo>
                      <a:pt x="110" y="143"/>
                    </a:lnTo>
                    <a:lnTo>
                      <a:pt x="110" y="143"/>
                    </a:lnTo>
                    <a:lnTo>
                      <a:pt x="110" y="149"/>
                    </a:lnTo>
                    <a:lnTo>
                      <a:pt x="110" y="154"/>
                    </a:lnTo>
                    <a:lnTo>
                      <a:pt x="110" y="5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8" name="Oval 37">
                <a:extLst>
                  <a:ext uri="{FF2B5EF4-FFF2-40B4-BE49-F238E27FC236}">
                    <a16:creationId xmlns:a16="http://schemas.microsoft.com/office/drawing/2014/main" id="{59084005-C4F6-5E57-BC66-CC1F2F761525}"/>
                  </a:ext>
                </a:extLst>
              </p:cNvPr>
              <p:cNvSpPr>
                <a:spLocks noChangeArrowheads="1"/>
              </p:cNvSpPr>
              <p:nvPr/>
            </p:nvSpPr>
            <p:spPr bwMode="auto">
              <a:xfrm>
                <a:off x="2525711" y="923290"/>
                <a:ext cx="61481" cy="60768"/>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39" name="Freeform 1102">
                <a:extLst>
                  <a:ext uri="{FF2B5EF4-FFF2-40B4-BE49-F238E27FC236}">
                    <a16:creationId xmlns:a16="http://schemas.microsoft.com/office/drawing/2014/main" id="{5FE4FEA1-2AD2-D532-1DDC-BA3140483C6C}"/>
                  </a:ext>
                </a:extLst>
              </p:cNvPr>
              <p:cNvSpPr>
                <a:spLocks/>
              </p:cNvSpPr>
              <p:nvPr/>
            </p:nvSpPr>
            <p:spPr bwMode="auto">
              <a:xfrm>
                <a:off x="2413893" y="938102"/>
                <a:ext cx="132952" cy="66845"/>
              </a:xfrm>
              <a:custGeom>
                <a:avLst/>
                <a:gdLst>
                  <a:gd name="T0" fmla="*/ 335 w 346"/>
                  <a:gd name="T1" fmla="*/ 104 h 176"/>
                  <a:gd name="T2" fmla="*/ 335 w 346"/>
                  <a:gd name="T3" fmla="*/ 104 h 176"/>
                  <a:gd name="T4" fmla="*/ 341 w 346"/>
                  <a:gd name="T5" fmla="*/ 104 h 176"/>
                  <a:gd name="T6" fmla="*/ 341 w 346"/>
                  <a:gd name="T7" fmla="*/ 99 h 176"/>
                  <a:gd name="T8" fmla="*/ 341 w 346"/>
                  <a:gd name="T9" fmla="*/ 93 h 176"/>
                  <a:gd name="T10" fmla="*/ 341 w 346"/>
                  <a:gd name="T11" fmla="*/ 93 h 176"/>
                  <a:gd name="T12" fmla="*/ 341 w 346"/>
                  <a:gd name="T13" fmla="*/ 88 h 176"/>
                  <a:gd name="T14" fmla="*/ 346 w 346"/>
                  <a:gd name="T15" fmla="*/ 82 h 176"/>
                  <a:gd name="T16" fmla="*/ 346 w 346"/>
                  <a:gd name="T17" fmla="*/ 77 h 176"/>
                  <a:gd name="T18" fmla="*/ 341 w 346"/>
                  <a:gd name="T19" fmla="*/ 66 h 176"/>
                  <a:gd name="T20" fmla="*/ 341 w 346"/>
                  <a:gd name="T21" fmla="*/ 60 h 176"/>
                  <a:gd name="T22" fmla="*/ 341 w 346"/>
                  <a:gd name="T23" fmla="*/ 55 h 176"/>
                  <a:gd name="T24" fmla="*/ 341 w 346"/>
                  <a:gd name="T25" fmla="*/ 49 h 176"/>
                  <a:gd name="T26" fmla="*/ 341 w 346"/>
                  <a:gd name="T27" fmla="*/ 38 h 176"/>
                  <a:gd name="T28" fmla="*/ 335 w 346"/>
                  <a:gd name="T29" fmla="*/ 33 h 176"/>
                  <a:gd name="T30" fmla="*/ 335 w 346"/>
                  <a:gd name="T31" fmla="*/ 27 h 176"/>
                  <a:gd name="T32" fmla="*/ 330 w 346"/>
                  <a:gd name="T33" fmla="*/ 22 h 176"/>
                  <a:gd name="T34" fmla="*/ 330 w 346"/>
                  <a:gd name="T35" fmla="*/ 16 h 176"/>
                  <a:gd name="T36" fmla="*/ 324 w 346"/>
                  <a:gd name="T37" fmla="*/ 11 h 176"/>
                  <a:gd name="T38" fmla="*/ 324 w 346"/>
                  <a:gd name="T39" fmla="*/ 11 h 176"/>
                  <a:gd name="T40" fmla="*/ 319 w 346"/>
                  <a:gd name="T41" fmla="*/ 5 h 176"/>
                  <a:gd name="T42" fmla="*/ 319 w 346"/>
                  <a:gd name="T43" fmla="*/ 5 h 176"/>
                  <a:gd name="T44" fmla="*/ 313 w 346"/>
                  <a:gd name="T45" fmla="*/ 0 h 176"/>
                  <a:gd name="T46" fmla="*/ 313 w 346"/>
                  <a:gd name="T47" fmla="*/ 0 h 176"/>
                  <a:gd name="T48" fmla="*/ 308 w 346"/>
                  <a:gd name="T49" fmla="*/ 0 h 176"/>
                  <a:gd name="T50" fmla="*/ 0 w 346"/>
                  <a:gd name="T51" fmla="*/ 66 h 176"/>
                  <a:gd name="T52" fmla="*/ 0 w 346"/>
                  <a:gd name="T53" fmla="*/ 66 h 176"/>
                  <a:gd name="T54" fmla="*/ 5 w 346"/>
                  <a:gd name="T55" fmla="*/ 71 h 176"/>
                  <a:gd name="T56" fmla="*/ 5 w 346"/>
                  <a:gd name="T57" fmla="*/ 71 h 176"/>
                  <a:gd name="T58" fmla="*/ 11 w 346"/>
                  <a:gd name="T59" fmla="*/ 71 h 176"/>
                  <a:gd name="T60" fmla="*/ 11 w 346"/>
                  <a:gd name="T61" fmla="*/ 77 h 176"/>
                  <a:gd name="T62" fmla="*/ 16 w 346"/>
                  <a:gd name="T63" fmla="*/ 82 h 176"/>
                  <a:gd name="T64" fmla="*/ 16 w 346"/>
                  <a:gd name="T65" fmla="*/ 88 h 176"/>
                  <a:gd name="T66" fmla="*/ 22 w 346"/>
                  <a:gd name="T67" fmla="*/ 93 h 176"/>
                  <a:gd name="T68" fmla="*/ 22 w 346"/>
                  <a:gd name="T69" fmla="*/ 99 h 176"/>
                  <a:gd name="T70" fmla="*/ 22 w 346"/>
                  <a:gd name="T71" fmla="*/ 104 h 176"/>
                  <a:gd name="T72" fmla="*/ 27 w 346"/>
                  <a:gd name="T73" fmla="*/ 110 h 176"/>
                  <a:gd name="T74" fmla="*/ 27 w 346"/>
                  <a:gd name="T75" fmla="*/ 121 h 176"/>
                  <a:gd name="T76" fmla="*/ 27 w 346"/>
                  <a:gd name="T77" fmla="*/ 126 h 176"/>
                  <a:gd name="T78" fmla="*/ 27 w 346"/>
                  <a:gd name="T79" fmla="*/ 132 h 176"/>
                  <a:gd name="T80" fmla="*/ 27 w 346"/>
                  <a:gd name="T81" fmla="*/ 137 h 176"/>
                  <a:gd name="T82" fmla="*/ 27 w 346"/>
                  <a:gd name="T83" fmla="*/ 143 h 176"/>
                  <a:gd name="T84" fmla="*/ 27 w 346"/>
                  <a:gd name="T85" fmla="*/ 148 h 176"/>
                  <a:gd name="T86" fmla="*/ 27 w 346"/>
                  <a:gd name="T87" fmla="*/ 154 h 176"/>
                  <a:gd name="T88" fmla="*/ 27 w 346"/>
                  <a:gd name="T89" fmla="*/ 159 h 176"/>
                  <a:gd name="T90" fmla="*/ 27 w 346"/>
                  <a:gd name="T91" fmla="*/ 165 h 176"/>
                  <a:gd name="T92" fmla="*/ 27 w 346"/>
                  <a:gd name="T93" fmla="*/ 170 h 176"/>
                  <a:gd name="T94" fmla="*/ 22 w 346"/>
                  <a:gd name="T95" fmla="*/ 170 h 176"/>
                  <a:gd name="T96" fmla="*/ 22 w 346"/>
                  <a:gd name="T97" fmla="*/ 170 h 176"/>
                  <a:gd name="T98" fmla="*/ 22 w 346"/>
                  <a:gd name="T99"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6" h="176">
                    <a:moveTo>
                      <a:pt x="335" y="104"/>
                    </a:moveTo>
                    <a:lnTo>
                      <a:pt x="335" y="104"/>
                    </a:lnTo>
                    <a:lnTo>
                      <a:pt x="335" y="104"/>
                    </a:lnTo>
                    <a:lnTo>
                      <a:pt x="335" y="104"/>
                    </a:lnTo>
                    <a:lnTo>
                      <a:pt x="335" y="104"/>
                    </a:lnTo>
                    <a:lnTo>
                      <a:pt x="341" y="104"/>
                    </a:lnTo>
                    <a:lnTo>
                      <a:pt x="341" y="99"/>
                    </a:lnTo>
                    <a:lnTo>
                      <a:pt x="341" y="99"/>
                    </a:lnTo>
                    <a:lnTo>
                      <a:pt x="341" y="99"/>
                    </a:lnTo>
                    <a:lnTo>
                      <a:pt x="341" y="93"/>
                    </a:lnTo>
                    <a:lnTo>
                      <a:pt x="341" y="93"/>
                    </a:lnTo>
                    <a:lnTo>
                      <a:pt x="341" y="93"/>
                    </a:lnTo>
                    <a:lnTo>
                      <a:pt x="341" y="88"/>
                    </a:lnTo>
                    <a:lnTo>
                      <a:pt x="341" y="88"/>
                    </a:lnTo>
                    <a:lnTo>
                      <a:pt x="341" y="82"/>
                    </a:lnTo>
                    <a:lnTo>
                      <a:pt x="346" y="82"/>
                    </a:lnTo>
                    <a:lnTo>
                      <a:pt x="346" y="77"/>
                    </a:lnTo>
                    <a:lnTo>
                      <a:pt x="346" y="77"/>
                    </a:lnTo>
                    <a:lnTo>
                      <a:pt x="341" y="71"/>
                    </a:lnTo>
                    <a:lnTo>
                      <a:pt x="341" y="66"/>
                    </a:lnTo>
                    <a:lnTo>
                      <a:pt x="341" y="66"/>
                    </a:lnTo>
                    <a:lnTo>
                      <a:pt x="341" y="60"/>
                    </a:lnTo>
                    <a:lnTo>
                      <a:pt x="341" y="60"/>
                    </a:lnTo>
                    <a:lnTo>
                      <a:pt x="341" y="55"/>
                    </a:lnTo>
                    <a:lnTo>
                      <a:pt x="341" y="49"/>
                    </a:lnTo>
                    <a:lnTo>
                      <a:pt x="341" y="49"/>
                    </a:lnTo>
                    <a:lnTo>
                      <a:pt x="341" y="44"/>
                    </a:lnTo>
                    <a:lnTo>
                      <a:pt x="341" y="38"/>
                    </a:lnTo>
                    <a:lnTo>
                      <a:pt x="335" y="38"/>
                    </a:lnTo>
                    <a:lnTo>
                      <a:pt x="335" y="33"/>
                    </a:lnTo>
                    <a:lnTo>
                      <a:pt x="335" y="33"/>
                    </a:lnTo>
                    <a:lnTo>
                      <a:pt x="335" y="27"/>
                    </a:lnTo>
                    <a:lnTo>
                      <a:pt x="335" y="27"/>
                    </a:lnTo>
                    <a:lnTo>
                      <a:pt x="330" y="22"/>
                    </a:lnTo>
                    <a:lnTo>
                      <a:pt x="330" y="22"/>
                    </a:lnTo>
                    <a:lnTo>
                      <a:pt x="330" y="16"/>
                    </a:lnTo>
                    <a:lnTo>
                      <a:pt x="330" y="16"/>
                    </a:lnTo>
                    <a:lnTo>
                      <a:pt x="324" y="11"/>
                    </a:lnTo>
                    <a:lnTo>
                      <a:pt x="324" y="11"/>
                    </a:lnTo>
                    <a:lnTo>
                      <a:pt x="324" y="11"/>
                    </a:lnTo>
                    <a:lnTo>
                      <a:pt x="324" y="5"/>
                    </a:lnTo>
                    <a:lnTo>
                      <a:pt x="319" y="5"/>
                    </a:lnTo>
                    <a:lnTo>
                      <a:pt x="319" y="5"/>
                    </a:lnTo>
                    <a:lnTo>
                      <a:pt x="319" y="5"/>
                    </a:lnTo>
                    <a:lnTo>
                      <a:pt x="319" y="0"/>
                    </a:lnTo>
                    <a:lnTo>
                      <a:pt x="313" y="0"/>
                    </a:lnTo>
                    <a:lnTo>
                      <a:pt x="313" y="0"/>
                    </a:lnTo>
                    <a:lnTo>
                      <a:pt x="313" y="0"/>
                    </a:lnTo>
                    <a:lnTo>
                      <a:pt x="313" y="0"/>
                    </a:lnTo>
                    <a:lnTo>
                      <a:pt x="308" y="0"/>
                    </a:lnTo>
                    <a:lnTo>
                      <a:pt x="0" y="66"/>
                    </a:lnTo>
                    <a:lnTo>
                      <a:pt x="0" y="66"/>
                    </a:lnTo>
                    <a:lnTo>
                      <a:pt x="0" y="66"/>
                    </a:lnTo>
                    <a:lnTo>
                      <a:pt x="0" y="66"/>
                    </a:lnTo>
                    <a:lnTo>
                      <a:pt x="0" y="66"/>
                    </a:lnTo>
                    <a:lnTo>
                      <a:pt x="5" y="71"/>
                    </a:lnTo>
                    <a:lnTo>
                      <a:pt x="5" y="71"/>
                    </a:lnTo>
                    <a:lnTo>
                      <a:pt x="5" y="71"/>
                    </a:lnTo>
                    <a:lnTo>
                      <a:pt x="5" y="71"/>
                    </a:lnTo>
                    <a:lnTo>
                      <a:pt x="11" y="71"/>
                    </a:lnTo>
                    <a:lnTo>
                      <a:pt x="11" y="77"/>
                    </a:lnTo>
                    <a:lnTo>
                      <a:pt x="11" y="77"/>
                    </a:lnTo>
                    <a:lnTo>
                      <a:pt x="11" y="82"/>
                    </a:lnTo>
                    <a:lnTo>
                      <a:pt x="16" y="82"/>
                    </a:lnTo>
                    <a:lnTo>
                      <a:pt x="16" y="82"/>
                    </a:lnTo>
                    <a:lnTo>
                      <a:pt x="16" y="88"/>
                    </a:lnTo>
                    <a:lnTo>
                      <a:pt x="16" y="88"/>
                    </a:lnTo>
                    <a:lnTo>
                      <a:pt x="22" y="93"/>
                    </a:lnTo>
                    <a:lnTo>
                      <a:pt x="22" y="93"/>
                    </a:lnTo>
                    <a:lnTo>
                      <a:pt x="22" y="99"/>
                    </a:lnTo>
                    <a:lnTo>
                      <a:pt x="22" y="104"/>
                    </a:lnTo>
                    <a:lnTo>
                      <a:pt x="22" y="104"/>
                    </a:lnTo>
                    <a:lnTo>
                      <a:pt x="22" y="110"/>
                    </a:lnTo>
                    <a:lnTo>
                      <a:pt x="27" y="110"/>
                    </a:lnTo>
                    <a:lnTo>
                      <a:pt x="27" y="115"/>
                    </a:lnTo>
                    <a:lnTo>
                      <a:pt x="27" y="121"/>
                    </a:lnTo>
                    <a:lnTo>
                      <a:pt x="27" y="121"/>
                    </a:lnTo>
                    <a:lnTo>
                      <a:pt x="27" y="126"/>
                    </a:lnTo>
                    <a:lnTo>
                      <a:pt x="27" y="126"/>
                    </a:lnTo>
                    <a:lnTo>
                      <a:pt x="27" y="132"/>
                    </a:lnTo>
                    <a:lnTo>
                      <a:pt x="27" y="137"/>
                    </a:lnTo>
                    <a:lnTo>
                      <a:pt x="27" y="137"/>
                    </a:lnTo>
                    <a:lnTo>
                      <a:pt x="27" y="143"/>
                    </a:lnTo>
                    <a:lnTo>
                      <a:pt x="27" y="143"/>
                    </a:lnTo>
                    <a:lnTo>
                      <a:pt x="27" y="148"/>
                    </a:lnTo>
                    <a:lnTo>
                      <a:pt x="27" y="148"/>
                    </a:lnTo>
                    <a:lnTo>
                      <a:pt x="27" y="154"/>
                    </a:lnTo>
                    <a:lnTo>
                      <a:pt x="27" y="154"/>
                    </a:lnTo>
                    <a:lnTo>
                      <a:pt x="27" y="159"/>
                    </a:lnTo>
                    <a:lnTo>
                      <a:pt x="27" y="159"/>
                    </a:lnTo>
                    <a:lnTo>
                      <a:pt x="27" y="165"/>
                    </a:lnTo>
                    <a:lnTo>
                      <a:pt x="27" y="165"/>
                    </a:lnTo>
                    <a:lnTo>
                      <a:pt x="27" y="165"/>
                    </a:lnTo>
                    <a:lnTo>
                      <a:pt x="27" y="170"/>
                    </a:lnTo>
                    <a:lnTo>
                      <a:pt x="27" y="170"/>
                    </a:lnTo>
                    <a:lnTo>
                      <a:pt x="22" y="170"/>
                    </a:lnTo>
                    <a:lnTo>
                      <a:pt x="22" y="170"/>
                    </a:lnTo>
                    <a:lnTo>
                      <a:pt x="22" y="170"/>
                    </a:lnTo>
                    <a:lnTo>
                      <a:pt x="22" y="170"/>
                    </a:lnTo>
                    <a:lnTo>
                      <a:pt x="22" y="176"/>
                    </a:lnTo>
                    <a:lnTo>
                      <a:pt x="335" y="10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0" name="Oval 39">
                <a:extLst>
                  <a:ext uri="{FF2B5EF4-FFF2-40B4-BE49-F238E27FC236}">
                    <a16:creationId xmlns:a16="http://schemas.microsoft.com/office/drawing/2014/main" id="{92049245-CB02-5FBB-6A47-DAC0157CC7A5}"/>
                  </a:ext>
                </a:extLst>
              </p:cNvPr>
              <p:cNvSpPr>
                <a:spLocks noChangeArrowheads="1"/>
              </p:cNvSpPr>
              <p:nvPr/>
            </p:nvSpPr>
            <p:spPr bwMode="auto">
              <a:xfrm>
                <a:off x="551022" y="605779"/>
                <a:ext cx="141790" cy="140146"/>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41" name="Freeform 1104">
                <a:extLst>
                  <a:ext uri="{FF2B5EF4-FFF2-40B4-BE49-F238E27FC236}">
                    <a16:creationId xmlns:a16="http://schemas.microsoft.com/office/drawing/2014/main" id="{EEDC5ECB-4CCE-7088-0B14-5A22B6D5805D}"/>
                  </a:ext>
                </a:extLst>
              </p:cNvPr>
              <p:cNvSpPr>
                <a:spLocks/>
              </p:cNvSpPr>
              <p:nvPr/>
            </p:nvSpPr>
            <p:spPr bwMode="auto">
              <a:xfrm>
                <a:off x="673600" y="680979"/>
                <a:ext cx="169072" cy="98368"/>
              </a:xfrm>
              <a:custGeom>
                <a:avLst/>
                <a:gdLst>
                  <a:gd name="T0" fmla="*/ 44 w 440"/>
                  <a:gd name="T1" fmla="*/ 0 h 259"/>
                  <a:gd name="T2" fmla="*/ 44 w 440"/>
                  <a:gd name="T3" fmla="*/ 0 h 259"/>
                  <a:gd name="T4" fmla="*/ 44 w 440"/>
                  <a:gd name="T5" fmla="*/ 6 h 259"/>
                  <a:gd name="T6" fmla="*/ 39 w 440"/>
                  <a:gd name="T7" fmla="*/ 6 h 259"/>
                  <a:gd name="T8" fmla="*/ 39 w 440"/>
                  <a:gd name="T9" fmla="*/ 6 h 259"/>
                  <a:gd name="T10" fmla="*/ 33 w 440"/>
                  <a:gd name="T11" fmla="*/ 11 h 259"/>
                  <a:gd name="T12" fmla="*/ 28 w 440"/>
                  <a:gd name="T13" fmla="*/ 17 h 259"/>
                  <a:gd name="T14" fmla="*/ 28 w 440"/>
                  <a:gd name="T15" fmla="*/ 17 h 259"/>
                  <a:gd name="T16" fmla="*/ 22 w 440"/>
                  <a:gd name="T17" fmla="*/ 22 h 259"/>
                  <a:gd name="T18" fmla="*/ 22 w 440"/>
                  <a:gd name="T19" fmla="*/ 28 h 259"/>
                  <a:gd name="T20" fmla="*/ 17 w 440"/>
                  <a:gd name="T21" fmla="*/ 33 h 259"/>
                  <a:gd name="T22" fmla="*/ 17 w 440"/>
                  <a:gd name="T23" fmla="*/ 44 h 259"/>
                  <a:gd name="T24" fmla="*/ 11 w 440"/>
                  <a:gd name="T25" fmla="*/ 50 h 259"/>
                  <a:gd name="T26" fmla="*/ 11 w 440"/>
                  <a:gd name="T27" fmla="*/ 55 h 259"/>
                  <a:gd name="T28" fmla="*/ 6 w 440"/>
                  <a:gd name="T29" fmla="*/ 61 h 259"/>
                  <a:gd name="T30" fmla="*/ 6 w 440"/>
                  <a:gd name="T31" fmla="*/ 66 h 259"/>
                  <a:gd name="T32" fmla="*/ 6 w 440"/>
                  <a:gd name="T33" fmla="*/ 72 h 259"/>
                  <a:gd name="T34" fmla="*/ 6 w 440"/>
                  <a:gd name="T35" fmla="*/ 77 h 259"/>
                  <a:gd name="T36" fmla="*/ 0 w 440"/>
                  <a:gd name="T37" fmla="*/ 83 h 259"/>
                  <a:gd name="T38" fmla="*/ 0 w 440"/>
                  <a:gd name="T39" fmla="*/ 88 h 259"/>
                  <a:gd name="T40" fmla="*/ 0 w 440"/>
                  <a:gd name="T41" fmla="*/ 94 h 259"/>
                  <a:gd name="T42" fmla="*/ 6 w 440"/>
                  <a:gd name="T43" fmla="*/ 99 h 259"/>
                  <a:gd name="T44" fmla="*/ 6 w 440"/>
                  <a:gd name="T45" fmla="*/ 99 h 259"/>
                  <a:gd name="T46" fmla="*/ 6 w 440"/>
                  <a:gd name="T47" fmla="*/ 99 h 259"/>
                  <a:gd name="T48" fmla="*/ 6 w 440"/>
                  <a:gd name="T49" fmla="*/ 105 h 259"/>
                  <a:gd name="T50" fmla="*/ 396 w 440"/>
                  <a:gd name="T51" fmla="*/ 259 h 259"/>
                  <a:gd name="T52" fmla="*/ 396 w 440"/>
                  <a:gd name="T53" fmla="*/ 259 h 259"/>
                  <a:gd name="T54" fmla="*/ 396 w 440"/>
                  <a:gd name="T55" fmla="*/ 259 h 259"/>
                  <a:gd name="T56" fmla="*/ 396 w 440"/>
                  <a:gd name="T57" fmla="*/ 253 h 259"/>
                  <a:gd name="T58" fmla="*/ 396 w 440"/>
                  <a:gd name="T59" fmla="*/ 248 h 259"/>
                  <a:gd name="T60" fmla="*/ 396 w 440"/>
                  <a:gd name="T61" fmla="*/ 248 h 259"/>
                  <a:gd name="T62" fmla="*/ 396 w 440"/>
                  <a:gd name="T63" fmla="*/ 242 h 259"/>
                  <a:gd name="T64" fmla="*/ 396 w 440"/>
                  <a:gd name="T65" fmla="*/ 237 h 259"/>
                  <a:gd name="T66" fmla="*/ 401 w 440"/>
                  <a:gd name="T67" fmla="*/ 231 h 259"/>
                  <a:gd name="T68" fmla="*/ 401 w 440"/>
                  <a:gd name="T69" fmla="*/ 226 h 259"/>
                  <a:gd name="T70" fmla="*/ 401 w 440"/>
                  <a:gd name="T71" fmla="*/ 215 h 259"/>
                  <a:gd name="T72" fmla="*/ 407 w 440"/>
                  <a:gd name="T73" fmla="*/ 209 h 259"/>
                  <a:gd name="T74" fmla="*/ 407 w 440"/>
                  <a:gd name="T75" fmla="*/ 204 h 259"/>
                  <a:gd name="T76" fmla="*/ 412 w 440"/>
                  <a:gd name="T77" fmla="*/ 198 h 259"/>
                  <a:gd name="T78" fmla="*/ 412 w 440"/>
                  <a:gd name="T79" fmla="*/ 193 h 259"/>
                  <a:gd name="T80" fmla="*/ 418 w 440"/>
                  <a:gd name="T81" fmla="*/ 187 h 259"/>
                  <a:gd name="T82" fmla="*/ 418 w 440"/>
                  <a:gd name="T83" fmla="*/ 182 h 259"/>
                  <a:gd name="T84" fmla="*/ 423 w 440"/>
                  <a:gd name="T85" fmla="*/ 176 h 259"/>
                  <a:gd name="T86" fmla="*/ 423 w 440"/>
                  <a:gd name="T87" fmla="*/ 171 h 259"/>
                  <a:gd name="T88" fmla="*/ 429 w 440"/>
                  <a:gd name="T89" fmla="*/ 165 h 259"/>
                  <a:gd name="T90" fmla="*/ 429 w 440"/>
                  <a:gd name="T91" fmla="*/ 165 h 259"/>
                  <a:gd name="T92" fmla="*/ 434 w 440"/>
                  <a:gd name="T93" fmla="*/ 160 h 259"/>
                  <a:gd name="T94" fmla="*/ 434 w 440"/>
                  <a:gd name="T95" fmla="*/ 160 h 259"/>
                  <a:gd name="T96" fmla="*/ 440 w 440"/>
                  <a:gd name="T97" fmla="*/ 160 h 259"/>
                  <a:gd name="T98" fmla="*/ 440 w 440"/>
                  <a:gd name="T99" fmla="*/ 16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59">
                    <a:moveTo>
                      <a:pt x="50" y="0"/>
                    </a:moveTo>
                    <a:lnTo>
                      <a:pt x="44" y="0"/>
                    </a:lnTo>
                    <a:lnTo>
                      <a:pt x="44" y="0"/>
                    </a:lnTo>
                    <a:lnTo>
                      <a:pt x="44" y="0"/>
                    </a:lnTo>
                    <a:lnTo>
                      <a:pt x="44" y="0"/>
                    </a:lnTo>
                    <a:lnTo>
                      <a:pt x="44" y="6"/>
                    </a:lnTo>
                    <a:lnTo>
                      <a:pt x="39" y="6"/>
                    </a:lnTo>
                    <a:lnTo>
                      <a:pt x="39" y="6"/>
                    </a:lnTo>
                    <a:lnTo>
                      <a:pt x="39" y="6"/>
                    </a:lnTo>
                    <a:lnTo>
                      <a:pt x="39" y="6"/>
                    </a:lnTo>
                    <a:lnTo>
                      <a:pt x="33" y="11"/>
                    </a:lnTo>
                    <a:lnTo>
                      <a:pt x="33" y="11"/>
                    </a:lnTo>
                    <a:lnTo>
                      <a:pt x="33" y="11"/>
                    </a:lnTo>
                    <a:lnTo>
                      <a:pt x="28" y="17"/>
                    </a:lnTo>
                    <a:lnTo>
                      <a:pt x="28" y="17"/>
                    </a:lnTo>
                    <a:lnTo>
                      <a:pt x="28" y="17"/>
                    </a:lnTo>
                    <a:lnTo>
                      <a:pt x="28" y="22"/>
                    </a:lnTo>
                    <a:lnTo>
                      <a:pt x="22" y="22"/>
                    </a:lnTo>
                    <a:lnTo>
                      <a:pt x="22" y="28"/>
                    </a:lnTo>
                    <a:lnTo>
                      <a:pt x="22" y="28"/>
                    </a:lnTo>
                    <a:lnTo>
                      <a:pt x="22" y="33"/>
                    </a:lnTo>
                    <a:lnTo>
                      <a:pt x="17" y="33"/>
                    </a:lnTo>
                    <a:lnTo>
                      <a:pt x="17" y="39"/>
                    </a:lnTo>
                    <a:lnTo>
                      <a:pt x="17" y="44"/>
                    </a:lnTo>
                    <a:lnTo>
                      <a:pt x="11" y="44"/>
                    </a:lnTo>
                    <a:lnTo>
                      <a:pt x="11" y="50"/>
                    </a:lnTo>
                    <a:lnTo>
                      <a:pt x="11" y="50"/>
                    </a:lnTo>
                    <a:lnTo>
                      <a:pt x="11" y="55"/>
                    </a:lnTo>
                    <a:lnTo>
                      <a:pt x="11" y="61"/>
                    </a:lnTo>
                    <a:lnTo>
                      <a:pt x="6" y="61"/>
                    </a:lnTo>
                    <a:lnTo>
                      <a:pt x="6" y="66"/>
                    </a:lnTo>
                    <a:lnTo>
                      <a:pt x="6" y="66"/>
                    </a:lnTo>
                    <a:lnTo>
                      <a:pt x="6" y="72"/>
                    </a:lnTo>
                    <a:lnTo>
                      <a:pt x="6" y="72"/>
                    </a:lnTo>
                    <a:lnTo>
                      <a:pt x="6" y="77"/>
                    </a:lnTo>
                    <a:lnTo>
                      <a:pt x="6" y="77"/>
                    </a:lnTo>
                    <a:lnTo>
                      <a:pt x="6" y="83"/>
                    </a:lnTo>
                    <a:lnTo>
                      <a:pt x="0" y="83"/>
                    </a:lnTo>
                    <a:lnTo>
                      <a:pt x="0" y="88"/>
                    </a:lnTo>
                    <a:lnTo>
                      <a:pt x="0" y="88"/>
                    </a:lnTo>
                    <a:lnTo>
                      <a:pt x="0" y="94"/>
                    </a:lnTo>
                    <a:lnTo>
                      <a:pt x="0" y="94"/>
                    </a:lnTo>
                    <a:lnTo>
                      <a:pt x="0" y="94"/>
                    </a:lnTo>
                    <a:lnTo>
                      <a:pt x="6" y="99"/>
                    </a:lnTo>
                    <a:lnTo>
                      <a:pt x="6" y="99"/>
                    </a:lnTo>
                    <a:lnTo>
                      <a:pt x="6" y="99"/>
                    </a:lnTo>
                    <a:lnTo>
                      <a:pt x="6" y="99"/>
                    </a:lnTo>
                    <a:lnTo>
                      <a:pt x="6" y="99"/>
                    </a:lnTo>
                    <a:lnTo>
                      <a:pt x="6" y="99"/>
                    </a:lnTo>
                    <a:lnTo>
                      <a:pt x="6" y="105"/>
                    </a:lnTo>
                    <a:lnTo>
                      <a:pt x="401" y="259"/>
                    </a:lnTo>
                    <a:lnTo>
                      <a:pt x="396" y="259"/>
                    </a:lnTo>
                    <a:lnTo>
                      <a:pt x="396" y="259"/>
                    </a:lnTo>
                    <a:lnTo>
                      <a:pt x="396" y="259"/>
                    </a:lnTo>
                    <a:lnTo>
                      <a:pt x="396" y="259"/>
                    </a:lnTo>
                    <a:lnTo>
                      <a:pt x="396" y="259"/>
                    </a:lnTo>
                    <a:lnTo>
                      <a:pt x="396" y="253"/>
                    </a:lnTo>
                    <a:lnTo>
                      <a:pt x="396" y="253"/>
                    </a:lnTo>
                    <a:lnTo>
                      <a:pt x="396" y="253"/>
                    </a:lnTo>
                    <a:lnTo>
                      <a:pt x="396" y="248"/>
                    </a:lnTo>
                    <a:lnTo>
                      <a:pt x="396" y="248"/>
                    </a:lnTo>
                    <a:lnTo>
                      <a:pt x="396" y="248"/>
                    </a:lnTo>
                    <a:lnTo>
                      <a:pt x="396" y="242"/>
                    </a:lnTo>
                    <a:lnTo>
                      <a:pt x="396" y="242"/>
                    </a:lnTo>
                    <a:lnTo>
                      <a:pt x="396" y="237"/>
                    </a:lnTo>
                    <a:lnTo>
                      <a:pt x="396" y="237"/>
                    </a:lnTo>
                    <a:lnTo>
                      <a:pt x="396" y="231"/>
                    </a:lnTo>
                    <a:lnTo>
                      <a:pt x="401" y="231"/>
                    </a:lnTo>
                    <a:lnTo>
                      <a:pt x="401" y="226"/>
                    </a:lnTo>
                    <a:lnTo>
                      <a:pt x="401" y="226"/>
                    </a:lnTo>
                    <a:lnTo>
                      <a:pt x="401" y="220"/>
                    </a:lnTo>
                    <a:lnTo>
                      <a:pt x="401" y="215"/>
                    </a:lnTo>
                    <a:lnTo>
                      <a:pt x="401" y="215"/>
                    </a:lnTo>
                    <a:lnTo>
                      <a:pt x="407" y="209"/>
                    </a:lnTo>
                    <a:lnTo>
                      <a:pt x="407" y="209"/>
                    </a:lnTo>
                    <a:lnTo>
                      <a:pt x="407" y="204"/>
                    </a:lnTo>
                    <a:lnTo>
                      <a:pt x="407" y="198"/>
                    </a:lnTo>
                    <a:lnTo>
                      <a:pt x="412" y="198"/>
                    </a:lnTo>
                    <a:lnTo>
                      <a:pt x="412" y="193"/>
                    </a:lnTo>
                    <a:lnTo>
                      <a:pt x="412" y="193"/>
                    </a:lnTo>
                    <a:lnTo>
                      <a:pt x="412" y="187"/>
                    </a:lnTo>
                    <a:lnTo>
                      <a:pt x="418" y="187"/>
                    </a:lnTo>
                    <a:lnTo>
                      <a:pt x="418" y="182"/>
                    </a:lnTo>
                    <a:lnTo>
                      <a:pt x="418" y="182"/>
                    </a:lnTo>
                    <a:lnTo>
                      <a:pt x="418" y="176"/>
                    </a:lnTo>
                    <a:lnTo>
                      <a:pt x="423" y="176"/>
                    </a:lnTo>
                    <a:lnTo>
                      <a:pt x="423" y="171"/>
                    </a:lnTo>
                    <a:lnTo>
                      <a:pt x="423" y="171"/>
                    </a:lnTo>
                    <a:lnTo>
                      <a:pt x="429" y="171"/>
                    </a:lnTo>
                    <a:lnTo>
                      <a:pt x="429" y="165"/>
                    </a:lnTo>
                    <a:lnTo>
                      <a:pt x="429" y="165"/>
                    </a:lnTo>
                    <a:lnTo>
                      <a:pt x="429" y="165"/>
                    </a:lnTo>
                    <a:lnTo>
                      <a:pt x="434" y="165"/>
                    </a:lnTo>
                    <a:lnTo>
                      <a:pt x="434" y="160"/>
                    </a:lnTo>
                    <a:lnTo>
                      <a:pt x="434" y="160"/>
                    </a:lnTo>
                    <a:lnTo>
                      <a:pt x="434" y="160"/>
                    </a:lnTo>
                    <a:lnTo>
                      <a:pt x="434" y="160"/>
                    </a:lnTo>
                    <a:lnTo>
                      <a:pt x="440" y="160"/>
                    </a:lnTo>
                    <a:lnTo>
                      <a:pt x="440" y="160"/>
                    </a:lnTo>
                    <a:lnTo>
                      <a:pt x="440" y="160"/>
                    </a:lnTo>
                    <a:lnTo>
                      <a:pt x="50"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2" name="Freeform 1105">
                <a:extLst>
                  <a:ext uri="{FF2B5EF4-FFF2-40B4-BE49-F238E27FC236}">
                    <a16:creationId xmlns:a16="http://schemas.microsoft.com/office/drawing/2014/main" id="{DD887A21-890C-ABB7-040C-112B322AF10C}"/>
                  </a:ext>
                </a:extLst>
              </p:cNvPr>
              <p:cNvSpPr>
                <a:spLocks/>
              </p:cNvSpPr>
              <p:nvPr/>
            </p:nvSpPr>
            <p:spPr bwMode="auto">
              <a:xfrm>
                <a:off x="392709" y="668445"/>
                <a:ext cx="190206" cy="79378"/>
              </a:xfrm>
              <a:custGeom>
                <a:avLst/>
                <a:gdLst>
                  <a:gd name="T0" fmla="*/ 478 w 495"/>
                  <a:gd name="T1" fmla="*/ 105 h 209"/>
                  <a:gd name="T2" fmla="*/ 478 w 495"/>
                  <a:gd name="T3" fmla="*/ 105 h 209"/>
                  <a:gd name="T4" fmla="*/ 484 w 495"/>
                  <a:gd name="T5" fmla="*/ 99 h 209"/>
                  <a:gd name="T6" fmla="*/ 489 w 495"/>
                  <a:gd name="T7" fmla="*/ 99 h 209"/>
                  <a:gd name="T8" fmla="*/ 489 w 495"/>
                  <a:gd name="T9" fmla="*/ 94 h 209"/>
                  <a:gd name="T10" fmla="*/ 495 w 495"/>
                  <a:gd name="T11" fmla="*/ 88 h 209"/>
                  <a:gd name="T12" fmla="*/ 495 w 495"/>
                  <a:gd name="T13" fmla="*/ 83 h 209"/>
                  <a:gd name="T14" fmla="*/ 495 w 495"/>
                  <a:gd name="T15" fmla="*/ 77 h 209"/>
                  <a:gd name="T16" fmla="*/ 495 w 495"/>
                  <a:gd name="T17" fmla="*/ 72 h 209"/>
                  <a:gd name="T18" fmla="*/ 495 w 495"/>
                  <a:gd name="T19" fmla="*/ 66 h 209"/>
                  <a:gd name="T20" fmla="*/ 495 w 495"/>
                  <a:gd name="T21" fmla="*/ 55 h 209"/>
                  <a:gd name="T22" fmla="*/ 495 w 495"/>
                  <a:gd name="T23" fmla="*/ 50 h 209"/>
                  <a:gd name="T24" fmla="*/ 495 w 495"/>
                  <a:gd name="T25" fmla="*/ 44 h 209"/>
                  <a:gd name="T26" fmla="*/ 495 w 495"/>
                  <a:gd name="T27" fmla="*/ 39 h 209"/>
                  <a:gd name="T28" fmla="*/ 489 w 495"/>
                  <a:gd name="T29" fmla="*/ 33 h 209"/>
                  <a:gd name="T30" fmla="*/ 489 w 495"/>
                  <a:gd name="T31" fmla="*/ 28 h 209"/>
                  <a:gd name="T32" fmla="*/ 484 w 495"/>
                  <a:gd name="T33" fmla="*/ 22 h 209"/>
                  <a:gd name="T34" fmla="*/ 478 w 495"/>
                  <a:gd name="T35" fmla="*/ 17 h 209"/>
                  <a:gd name="T36" fmla="*/ 478 w 495"/>
                  <a:gd name="T37" fmla="*/ 11 h 209"/>
                  <a:gd name="T38" fmla="*/ 473 w 495"/>
                  <a:gd name="T39" fmla="*/ 6 h 209"/>
                  <a:gd name="T40" fmla="*/ 467 w 495"/>
                  <a:gd name="T41" fmla="*/ 6 h 209"/>
                  <a:gd name="T42" fmla="*/ 462 w 495"/>
                  <a:gd name="T43" fmla="*/ 0 h 209"/>
                  <a:gd name="T44" fmla="*/ 462 w 495"/>
                  <a:gd name="T45" fmla="*/ 0 h 209"/>
                  <a:gd name="T46" fmla="*/ 456 w 495"/>
                  <a:gd name="T47" fmla="*/ 0 h 209"/>
                  <a:gd name="T48" fmla="*/ 451 w 495"/>
                  <a:gd name="T49" fmla="*/ 0 h 209"/>
                  <a:gd name="T50" fmla="*/ 0 w 495"/>
                  <a:gd name="T51" fmla="*/ 105 h 209"/>
                  <a:gd name="T52" fmla="*/ 6 w 495"/>
                  <a:gd name="T53" fmla="*/ 105 h 209"/>
                  <a:gd name="T54" fmla="*/ 11 w 495"/>
                  <a:gd name="T55" fmla="*/ 105 h 209"/>
                  <a:gd name="T56" fmla="*/ 11 w 495"/>
                  <a:gd name="T57" fmla="*/ 105 h 209"/>
                  <a:gd name="T58" fmla="*/ 17 w 495"/>
                  <a:gd name="T59" fmla="*/ 110 h 209"/>
                  <a:gd name="T60" fmla="*/ 22 w 495"/>
                  <a:gd name="T61" fmla="*/ 110 h 209"/>
                  <a:gd name="T62" fmla="*/ 28 w 495"/>
                  <a:gd name="T63" fmla="*/ 116 h 209"/>
                  <a:gd name="T64" fmla="*/ 28 w 495"/>
                  <a:gd name="T65" fmla="*/ 121 h 209"/>
                  <a:gd name="T66" fmla="*/ 33 w 495"/>
                  <a:gd name="T67" fmla="*/ 127 h 209"/>
                  <a:gd name="T68" fmla="*/ 33 w 495"/>
                  <a:gd name="T69" fmla="*/ 132 h 209"/>
                  <a:gd name="T70" fmla="*/ 39 w 495"/>
                  <a:gd name="T71" fmla="*/ 138 h 209"/>
                  <a:gd name="T72" fmla="*/ 39 w 495"/>
                  <a:gd name="T73" fmla="*/ 143 h 209"/>
                  <a:gd name="T74" fmla="*/ 44 w 495"/>
                  <a:gd name="T75" fmla="*/ 149 h 209"/>
                  <a:gd name="T76" fmla="*/ 44 w 495"/>
                  <a:gd name="T77" fmla="*/ 160 h 209"/>
                  <a:gd name="T78" fmla="*/ 44 w 495"/>
                  <a:gd name="T79" fmla="*/ 165 h 209"/>
                  <a:gd name="T80" fmla="*/ 44 w 495"/>
                  <a:gd name="T81" fmla="*/ 171 h 209"/>
                  <a:gd name="T82" fmla="*/ 44 w 495"/>
                  <a:gd name="T83" fmla="*/ 176 h 209"/>
                  <a:gd name="T84" fmla="*/ 44 w 495"/>
                  <a:gd name="T85" fmla="*/ 182 h 209"/>
                  <a:gd name="T86" fmla="*/ 39 w 495"/>
                  <a:gd name="T87" fmla="*/ 193 h 209"/>
                  <a:gd name="T88" fmla="*/ 39 w 495"/>
                  <a:gd name="T89" fmla="*/ 193 h 209"/>
                  <a:gd name="T90" fmla="*/ 39 w 495"/>
                  <a:gd name="T91" fmla="*/ 198 h 209"/>
                  <a:gd name="T92" fmla="*/ 33 w 495"/>
                  <a:gd name="T93" fmla="*/ 204 h 209"/>
                  <a:gd name="T94" fmla="*/ 33 w 495"/>
                  <a:gd name="T95" fmla="*/ 209 h 209"/>
                  <a:gd name="T96" fmla="*/ 28 w 495"/>
                  <a:gd name="T97" fmla="*/ 209 h 209"/>
                  <a:gd name="T98" fmla="*/ 22 w 495"/>
                  <a:gd name="T99"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5" h="209">
                    <a:moveTo>
                      <a:pt x="473" y="105"/>
                    </a:moveTo>
                    <a:lnTo>
                      <a:pt x="478" y="105"/>
                    </a:lnTo>
                    <a:lnTo>
                      <a:pt x="478" y="105"/>
                    </a:lnTo>
                    <a:lnTo>
                      <a:pt x="478" y="105"/>
                    </a:lnTo>
                    <a:lnTo>
                      <a:pt x="484" y="105"/>
                    </a:lnTo>
                    <a:lnTo>
                      <a:pt x="484" y="99"/>
                    </a:lnTo>
                    <a:lnTo>
                      <a:pt x="484" y="99"/>
                    </a:lnTo>
                    <a:lnTo>
                      <a:pt x="489" y="99"/>
                    </a:lnTo>
                    <a:lnTo>
                      <a:pt x="489" y="94"/>
                    </a:lnTo>
                    <a:lnTo>
                      <a:pt x="489" y="94"/>
                    </a:lnTo>
                    <a:lnTo>
                      <a:pt x="489" y="94"/>
                    </a:lnTo>
                    <a:lnTo>
                      <a:pt x="495" y="88"/>
                    </a:lnTo>
                    <a:lnTo>
                      <a:pt x="495" y="88"/>
                    </a:lnTo>
                    <a:lnTo>
                      <a:pt x="495" y="83"/>
                    </a:lnTo>
                    <a:lnTo>
                      <a:pt x="495" y="83"/>
                    </a:lnTo>
                    <a:lnTo>
                      <a:pt x="495" y="77"/>
                    </a:lnTo>
                    <a:lnTo>
                      <a:pt x="495" y="72"/>
                    </a:lnTo>
                    <a:lnTo>
                      <a:pt x="495" y="72"/>
                    </a:lnTo>
                    <a:lnTo>
                      <a:pt x="495" y="66"/>
                    </a:lnTo>
                    <a:lnTo>
                      <a:pt x="495" y="66"/>
                    </a:lnTo>
                    <a:lnTo>
                      <a:pt x="495" y="61"/>
                    </a:lnTo>
                    <a:lnTo>
                      <a:pt x="495" y="55"/>
                    </a:lnTo>
                    <a:lnTo>
                      <a:pt x="495" y="55"/>
                    </a:lnTo>
                    <a:lnTo>
                      <a:pt x="495" y="50"/>
                    </a:lnTo>
                    <a:lnTo>
                      <a:pt x="495" y="50"/>
                    </a:lnTo>
                    <a:lnTo>
                      <a:pt x="495" y="44"/>
                    </a:lnTo>
                    <a:lnTo>
                      <a:pt x="495" y="39"/>
                    </a:lnTo>
                    <a:lnTo>
                      <a:pt x="495" y="39"/>
                    </a:lnTo>
                    <a:lnTo>
                      <a:pt x="489" y="33"/>
                    </a:lnTo>
                    <a:lnTo>
                      <a:pt x="489" y="33"/>
                    </a:lnTo>
                    <a:lnTo>
                      <a:pt x="489" y="28"/>
                    </a:lnTo>
                    <a:lnTo>
                      <a:pt x="489" y="28"/>
                    </a:lnTo>
                    <a:lnTo>
                      <a:pt x="484" y="22"/>
                    </a:lnTo>
                    <a:lnTo>
                      <a:pt x="484" y="22"/>
                    </a:lnTo>
                    <a:lnTo>
                      <a:pt x="484" y="17"/>
                    </a:lnTo>
                    <a:lnTo>
                      <a:pt x="478" y="17"/>
                    </a:lnTo>
                    <a:lnTo>
                      <a:pt x="478" y="11"/>
                    </a:lnTo>
                    <a:lnTo>
                      <a:pt x="478" y="11"/>
                    </a:lnTo>
                    <a:lnTo>
                      <a:pt x="473" y="6"/>
                    </a:lnTo>
                    <a:lnTo>
                      <a:pt x="473" y="6"/>
                    </a:lnTo>
                    <a:lnTo>
                      <a:pt x="467" y="6"/>
                    </a:lnTo>
                    <a:lnTo>
                      <a:pt x="467" y="6"/>
                    </a:lnTo>
                    <a:lnTo>
                      <a:pt x="467" y="0"/>
                    </a:lnTo>
                    <a:lnTo>
                      <a:pt x="462" y="0"/>
                    </a:lnTo>
                    <a:lnTo>
                      <a:pt x="462" y="0"/>
                    </a:lnTo>
                    <a:lnTo>
                      <a:pt x="462" y="0"/>
                    </a:lnTo>
                    <a:lnTo>
                      <a:pt x="456" y="0"/>
                    </a:lnTo>
                    <a:lnTo>
                      <a:pt x="456" y="0"/>
                    </a:lnTo>
                    <a:lnTo>
                      <a:pt x="451" y="0"/>
                    </a:lnTo>
                    <a:lnTo>
                      <a:pt x="451" y="0"/>
                    </a:lnTo>
                    <a:lnTo>
                      <a:pt x="0" y="105"/>
                    </a:lnTo>
                    <a:lnTo>
                      <a:pt x="0" y="105"/>
                    </a:lnTo>
                    <a:lnTo>
                      <a:pt x="0" y="105"/>
                    </a:lnTo>
                    <a:lnTo>
                      <a:pt x="6" y="105"/>
                    </a:lnTo>
                    <a:lnTo>
                      <a:pt x="6" y="105"/>
                    </a:lnTo>
                    <a:lnTo>
                      <a:pt x="11" y="105"/>
                    </a:lnTo>
                    <a:lnTo>
                      <a:pt x="11" y="105"/>
                    </a:lnTo>
                    <a:lnTo>
                      <a:pt x="11" y="105"/>
                    </a:lnTo>
                    <a:lnTo>
                      <a:pt x="17" y="105"/>
                    </a:lnTo>
                    <a:lnTo>
                      <a:pt x="17" y="110"/>
                    </a:lnTo>
                    <a:lnTo>
                      <a:pt x="17" y="110"/>
                    </a:lnTo>
                    <a:lnTo>
                      <a:pt x="22" y="110"/>
                    </a:lnTo>
                    <a:lnTo>
                      <a:pt x="22" y="116"/>
                    </a:lnTo>
                    <a:lnTo>
                      <a:pt x="28" y="116"/>
                    </a:lnTo>
                    <a:lnTo>
                      <a:pt x="28" y="116"/>
                    </a:lnTo>
                    <a:lnTo>
                      <a:pt x="28" y="121"/>
                    </a:lnTo>
                    <a:lnTo>
                      <a:pt x="33" y="121"/>
                    </a:lnTo>
                    <a:lnTo>
                      <a:pt x="33" y="127"/>
                    </a:lnTo>
                    <a:lnTo>
                      <a:pt x="33" y="127"/>
                    </a:lnTo>
                    <a:lnTo>
                      <a:pt x="33" y="132"/>
                    </a:lnTo>
                    <a:lnTo>
                      <a:pt x="39" y="132"/>
                    </a:lnTo>
                    <a:lnTo>
                      <a:pt x="39" y="138"/>
                    </a:lnTo>
                    <a:lnTo>
                      <a:pt x="39" y="143"/>
                    </a:lnTo>
                    <a:lnTo>
                      <a:pt x="39" y="143"/>
                    </a:lnTo>
                    <a:lnTo>
                      <a:pt x="44" y="149"/>
                    </a:lnTo>
                    <a:lnTo>
                      <a:pt x="44" y="149"/>
                    </a:lnTo>
                    <a:lnTo>
                      <a:pt x="44" y="154"/>
                    </a:lnTo>
                    <a:lnTo>
                      <a:pt x="44" y="160"/>
                    </a:lnTo>
                    <a:lnTo>
                      <a:pt x="44" y="160"/>
                    </a:lnTo>
                    <a:lnTo>
                      <a:pt x="44" y="165"/>
                    </a:lnTo>
                    <a:lnTo>
                      <a:pt x="44" y="171"/>
                    </a:lnTo>
                    <a:lnTo>
                      <a:pt x="44" y="171"/>
                    </a:lnTo>
                    <a:lnTo>
                      <a:pt x="44" y="176"/>
                    </a:lnTo>
                    <a:lnTo>
                      <a:pt x="44" y="176"/>
                    </a:lnTo>
                    <a:lnTo>
                      <a:pt x="44" y="182"/>
                    </a:lnTo>
                    <a:lnTo>
                      <a:pt x="44" y="182"/>
                    </a:lnTo>
                    <a:lnTo>
                      <a:pt x="44" y="187"/>
                    </a:lnTo>
                    <a:lnTo>
                      <a:pt x="39" y="193"/>
                    </a:lnTo>
                    <a:lnTo>
                      <a:pt x="39" y="193"/>
                    </a:lnTo>
                    <a:lnTo>
                      <a:pt x="39" y="193"/>
                    </a:lnTo>
                    <a:lnTo>
                      <a:pt x="39" y="198"/>
                    </a:lnTo>
                    <a:lnTo>
                      <a:pt x="39" y="198"/>
                    </a:lnTo>
                    <a:lnTo>
                      <a:pt x="33" y="204"/>
                    </a:lnTo>
                    <a:lnTo>
                      <a:pt x="33" y="204"/>
                    </a:lnTo>
                    <a:lnTo>
                      <a:pt x="33" y="204"/>
                    </a:lnTo>
                    <a:lnTo>
                      <a:pt x="33" y="209"/>
                    </a:lnTo>
                    <a:lnTo>
                      <a:pt x="28" y="209"/>
                    </a:lnTo>
                    <a:lnTo>
                      <a:pt x="28" y="209"/>
                    </a:lnTo>
                    <a:lnTo>
                      <a:pt x="22" y="209"/>
                    </a:lnTo>
                    <a:lnTo>
                      <a:pt x="22" y="209"/>
                    </a:lnTo>
                    <a:lnTo>
                      <a:pt x="473" y="10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3" name="Oval 42">
                <a:extLst>
                  <a:ext uri="{FF2B5EF4-FFF2-40B4-BE49-F238E27FC236}">
                    <a16:creationId xmlns:a16="http://schemas.microsoft.com/office/drawing/2014/main" id="{89322E58-E4DF-D5DC-3C83-47978DA4486C}"/>
                  </a:ext>
                </a:extLst>
              </p:cNvPr>
              <p:cNvSpPr>
                <a:spLocks noChangeArrowheads="1"/>
              </p:cNvSpPr>
              <p:nvPr/>
            </p:nvSpPr>
            <p:spPr bwMode="auto">
              <a:xfrm>
                <a:off x="2278635" y="1176236"/>
                <a:ext cx="61481" cy="60388"/>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44" name="Freeform 1107">
                <a:extLst>
                  <a:ext uri="{FF2B5EF4-FFF2-40B4-BE49-F238E27FC236}">
                    <a16:creationId xmlns:a16="http://schemas.microsoft.com/office/drawing/2014/main" id="{2AD7ACDB-6628-10E6-A1FA-88EC2ADFC670}"/>
                  </a:ext>
                </a:extLst>
              </p:cNvPr>
              <p:cNvSpPr>
                <a:spLocks/>
              </p:cNvSpPr>
              <p:nvPr/>
            </p:nvSpPr>
            <p:spPr bwMode="auto">
              <a:xfrm>
                <a:off x="2293621" y="1059258"/>
                <a:ext cx="67245" cy="133689"/>
              </a:xfrm>
              <a:custGeom>
                <a:avLst/>
                <a:gdLst>
                  <a:gd name="T0" fmla="*/ 0 w 175"/>
                  <a:gd name="T1" fmla="*/ 330 h 352"/>
                  <a:gd name="T2" fmla="*/ 0 w 175"/>
                  <a:gd name="T3" fmla="*/ 330 h 352"/>
                  <a:gd name="T4" fmla="*/ 5 w 175"/>
                  <a:gd name="T5" fmla="*/ 330 h 352"/>
                  <a:gd name="T6" fmla="*/ 5 w 175"/>
                  <a:gd name="T7" fmla="*/ 330 h 352"/>
                  <a:gd name="T8" fmla="*/ 11 w 175"/>
                  <a:gd name="T9" fmla="*/ 335 h 352"/>
                  <a:gd name="T10" fmla="*/ 11 w 175"/>
                  <a:gd name="T11" fmla="*/ 335 h 352"/>
                  <a:gd name="T12" fmla="*/ 16 w 175"/>
                  <a:gd name="T13" fmla="*/ 335 h 352"/>
                  <a:gd name="T14" fmla="*/ 22 w 175"/>
                  <a:gd name="T15" fmla="*/ 341 h 352"/>
                  <a:gd name="T16" fmla="*/ 27 w 175"/>
                  <a:gd name="T17" fmla="*/ 341 h 352"/>
                  <a:gd name="T18" fmla="*/ 33 w 175"/>
                  <a:gd name="T19" fmla="*/ 341 h 352"/>
                  <a:gd name="T20" fmla="*/ 38 w 175"/>
                  <a:gd name="T21" fmla="*/ 346 h 352"/>
                  <a:gd name="T22" fmla="*/ 49 w 175"/>
                  <a:gd name="T23" fmla="*/ 346 h 352"/>
                  <a:gd name="T24" fmla="*/ 55 w 175"/>
                  <a:gd name="T25" fmla="*/ 346 h 352"/>
                  <a:gd name="T26" fmla="*/ 60 w 175"/>
                  <a:gd name="T27" fmla="*/ 346 h 352"/>
                  <a:gd name="T28" fmla="*/ 66 w 175"/>
                  <a:gd name="T29" fmla="*/ 352 h 352"/>
                  <a:gd name="T30" fmla="*/ 77 w 175"/>
                  <a:gd name="T31" fmla="*/ 352 h 352"/>
                  <a:gd name="T32" fmla="*/ 82 w 175"/>
                  <a:gd name="T33" fmla="*/ 352 h 352"/>
                  <a:gd name="T34" fmla="*/ 88 w 175"/>
                  <a:gd name="T35" fmla="*/ 352 h 352"/>
                  <a:gd name="T36" fmla="*/ 93 w 175"/>
                  <a:gd name="T37" fmla="*/ 352 h 352"/>
                  <a:gd name="T38" fmla="*/ 93 w 175"/>
                  <a:gd name="T39" fmla="*/ 352 h 352"/>
                  <a:gd name="T40" fmla="*/ 99 w 175"/>
                  <a:gd name="T41" fmla="*/ 352 h 352"/>
                  <a:gd name="T42" fmla="*/ 104 w 175"/>
                  <a:gd name="T43" fmla="*/ 352 h 352"/>
                  <a:gd name="T44" fmla="*/ 104 w 175"/>
                  <a:gd name="T45" fmla="*/ 352 h 352"/>
                  <a:gd name="T46" fmla="*/ 104 w 175"/>
                  <a:gd name="T47" fmla="*/ 352 h 352"/>
                  <a:gd name="T48" fmla="*/ 110 w 175"/>
                  <a:gd name="T49" fmla="*/ 352 h 352"/>
                  <a:gd name="T50" fmla="*/ 175 w 175"/>
                  <a:gd name="T51" fmla="*/ 22 h 352"/>
                  <a:gd name="T52" fmla="*/ 175 w 175"/>
                  <a:gd name="T53" fmla="*/ 22 h 352"/>
                  <a:gd name="T54" fmla="*/ 170 w 175"/>
                  <a:gd name="T55" fmla="*/ 22 h 352"/>
                  <a:gd name="T56" fmla="*/ 170 w 175"/>
                  <a:gd name="T57" fmla="*/ 22 h 352"/>
                  <a:gd name="T58" fmla="*/ 164 w 175"/>
                  <a:gd name="T59" fmla="*/ 22 h 352"/>
                  <a:gd name="T60" fmla="*/ 159 w 175"/>
                  <a:gd name="T61" fmla="*/ 22 h 352"/>
                  <a:gd name="T62" fmla="*/ 159 w 175"/>
                  <a:gd name="T63" fmla="*/ 22 h 352"/>
                  <a:gd name="T64" fmla="*/ 154 w 175"/>
                  <a:gd name="T65" fmla="*/ 22 h 352"/>
                  <a:gd name="T66" fmla="*/ 148 w 175"/>
                  <a:gd name="T67" fmla="*/ 22 h 352"/>
                  <a:gd name="T68" fmla="*/ 137 w 175"/>
                  <a:gd name="T69" fmla="*/ 22 h 352"/>
                  <a:gd name="T70" fmla="*/ 132 w 175"/>
                  <a:gd name="T71" fmla="*/ 16 h 352"/>
                  <a:gd name="T72" fmla="*/ 126 w 175"/>
                  <a:gd name="T73" fmla="*/ 16 h 352"/>
                  <a:gd name="T74" fmla="*/ 121 w 175"/>
                  <a:gd name="T75" fmla="*/ 16 h 352"/>
                  <a:gd name="T76" fmla="*/ 110 w 175"/>
                  <a:gd name="T77" fmla="*/ 16 h 352"/>
                  <a:gd name="T78" fmla="*/ 104 w 175"/>
                  <a:gd name="T79" fmla="*/ 11 h 352"/>
                  <a:gd name="T80" fmla="*/ 99 w 175"/>
                  <a:gd name="T81" fmla="*/ 11 h 352"/>
                  <a:gd name="T82" fmla="*/ 93 w 175"/>
                  <a:gd name="T83" fmla="*/ 11 h 352"/>
                  <a:gd name="T84" fmla="*/ 88 w 175"/>
                  <a:gd name="T85" fmla="*/ 5 h 352"/>
                  <a:gd name="T86" fmla="*/ 82 w 175"/>
                  <a:gd name="T87" fmla="*/ 5 h 352"/>
                  <a:gd name="T88" fmla="*/ 77 w 175"/>
                  <a:gd name="T89" fmla="*/ 5 h 352"/>
                  <a:gd name="T90" fmla="*/ 77 w 175"/>
                  <a:gd name="T91" fmla="*/ 5 h 352"/>
                  <a:gd name="T92" fmla="*/ 71 w 175"/>
                  <a:gd name="T93" fmla="*/ 0 h 352"/>
                  <a:gd name="T94" fmla="*/ 71 w 175"/>
                  <a:gd name="T95" fmla="*/ 0 h 352"/>
                  <a:gd name="T96" fmla="*/ 71 w 175"/>
                  <a:gd name="T97" fmla="*/ 0 h 352"/>
                  <a:gd name="T98" fmla="*/ 71 w 175"/>
                  <a:gd name="T9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5" h="352">
                    <a:moveTo>
                      <a:pt x="0" y="330"/>
                    </a:moveTo>
                    <a:lnTo>
                      <a:pt x="0" y="330"/>
                    </a:lnTo>
                    <a:lnTo>
                      <a:pt x="0" y="330"/>
                    </a:lnTo>
                    <a:lnTo>
                      <a:pt x="0" y="330"/>
                    </a:lnTo>
                    <a:lnTo>
                      <a:pt x="0" y="330"/>
                    </a:lnTo>
                    <a:lnTo>
                      <a:pt x="5" y="330"/>
                    </a:lnTo>
                    <a:lnTo>
                      <a:pt x="5" y="330"/>
                    </a:lnTo>
                    <a:lnTo>
                      <a:pt x="5" y="330"/>
                    </a:lnTo>
                    <a:lnTo>
                      <a:pt x="5" y="335"/>
                    </a:lnTo>
                    <a:lnTo>
                      <a:pt x="11" y="335"/>
                    </a:lnTo>
                    <a:lnTo>
                      <a:pt x="11" y="335"/>
                    </a:lnTo>
                    <a:lnTo>
                      <a:pt x="11" y="335"/>
                    </a:lnTo>
                    <a:lnTo>
                      <a:pt x="16" y="335"/>
                    </a:lnTo>
                    <a:lnTo>
                      <a:pt x="16" y="335"/>
                    </a:lnTo>
                    <a:lnTo>
                      <a:pt x="22" y="335"/>
                    </a:lnTo>
                    <a:lnTo>
                      <a:pt x="22" y="341"/>
                    </a:lnTo>
                    <a:lnTo>
                      <a:pt x="27" y="341"/>
                    </a:lnTo>
                    <a:lnTo>
                      <a:pt x="27" y="341"/>
                    </a:lnTo>
                    <a:lnTo>
                      <a:pt x="33" y="341"/>
                    </a:lnTo>
                    <a:lnTo>
                      <a:pt x="33" y="341"/>
                    </a:lnTo>
                    <a:lnTo>
                      <a:pt x="38" y="341"/>
                    </a:lnTo>
                    <a:lnTo>
                      <a:pt x="38" y="346"/>
                    </a:lnTo>
                    <a:lnTo>
                      <a:pt x="44" y="346"/>
                    </a:lnTo>
                    <a:lnTo>
                      <a:pt x="49" y="346"/>
                    </a:lnTo>
                    <a:lnTo>
                      <a:pt x="49" y="346"/>
                    </a:lnTo>
                    <a:lnTo>
                      <a:pt x="55" y="346"/>
                    </a:lnTo>
                    <a:lnTo>
                      <a:pt x="60" y="346"/>
                    </a:lnTo>
                    <a:lnTo>
                      <a:pt x="60" y="346"/>
                    </a:lnTo>
                    <a:lnTo>
                      <a:pt x="66" y="346"/>
                    </a:lnTo>
                    <a:lnTo>
                      <a:pt x="66" y="352"/>
                    </a:lnTo>
                    <a:lnTo>
                      <a:pt x="71" y="352"/>
                    </a:lnTo>
                    <a:lnTo>
                      <a:pt x="77" y="352"/>
                    </a:lnTo>
                    <a:lnTo>
                      <a:pt x="77" y="352"/>
                    </a:lnTo>
                    <a:lnTo>
                      <a:pt x="82" y="352"/>
                    </a:lnTo>
                    <a:lnTo>
                      <a:pt x="82" y="352"/>
                    </a:lnTo>
                    <a:lnTo>
                      <a:pt x="88" y="352"/>
                    </a:lnTo>
                    <a:lnTo>
                      <a:pt x="88" y="352"/>
                    </a:lnTo>
                    <a:lnTo>
                      <a:pt x="93" y="352"/>
                    </a:lnTo>
                    <a:lnTo>
                      <a:pt x="93" y="352"/>
                    </a:lnTo>
                    <a:lnTo>
                      <a:pt x="93" y="352"/>
                    </a:lnTo>
                    <a:lnTo>
                      <a:pt x="99" y="352"/>
                    </a:lnTo>
                    <a:lnTo>
                      <a:pt x="99" y="352"/>
                    </a:lnTo>
                    <a:lnTo>
                      <a:pt x="104" y="352"/>
                    </a:lnTo>
                    <a:lnTo>
                      <a:pt x="104" y="352"/>
                    </a:lnTo>
                    <a:lnTo>
                      <a:pt x="104" y="352"/>
                    </a:lnTo>
                    <a:lnTo>
                      <a:pt x="104" y="352"/>
                    </a:lnTo>
                    <a:lnTo>
                      <a:pt x="104" y="352"/>
                    </a:lnTo>
                    <a:lnTo>
                      <a:pt x="104" y="352"/>
                    </a:lnTo>
                    <a:lnTo>
                      <a:pt x="110" y="352"/>
                    </a:lnTo>
                    <a:lnTo>
                      <a:pt x="110" y="352"/>
                    </a:lnTo>
                    <a:lnTo>
                      <a:pt x="175" y="22"/>
                    </a:lnTo>
                    <a:lnTo>
                      <a:pt x="175" y="22"/>
                    </a:lnTo>
                    <a:lnTo>
                      <a:pt x="175" y="22"/>
                    </a:lnTo>
                    <a:lnTo>
                      <a:pt x="175" y="22"/>
                    </a:lnTo>
                    <a:lnTo>
                      <a:pt x="175" y="22"/>
                    </a:lnTo>
                    <a:lnTo>
                      <a:pt x="170" y="22"/>
                    </a:lnTo>
                    <a:lnTo>
                      <a:pt x="170" y="22"/>
                    </a:lnTo>
                    <a:lnTo>
                      <a:pt x="170" y="22"/>
                    </a:lnTo>
                    <a:lnTo>
                      <a:pt x="170" y="22"/>
                    </a:lnTo>
                    <a:lnTo>
                      <a:pt x="164" y="22"/>
                    </a:lnTo>
                    <a:lnTo>
                      <a:pt x="164" y="22"/>
                    </a:lnTo>
                    <a:lnTo>
                      <a:pt x="159" y="22"/>
                    </a:lnTo>
                    <a:lnTo>
                      <a:pt x="159" y="22"/>
                    </a:lnTo>
                    <a:lnTo>
                      <a:pt x="159" y="22"/>
                    </a:lnTo>
                    <a:lnTo>
                      <a:pt x="154" y="22"/>
                    </a:lnTo>
                    <a:lnTo>
                      <a:pt x="154" y="22"/>
                    </a:lnTo>
                    <a:lnTo>
                      <a:pt x="148" y="22"/>
                    </a:lnTo>
                    <a:lnTo>
                      <a:pt x="148" y="22"/>
                    </a:lnTo>
                    <a:lnTo>
                      <a:pt x="143" y="22"/>
                    </a:lnTo>
                    <a:lnTo>
                      <a:pt x="137" y="22"/>
                    </a:lnTo>
                    <a:lnTo>
                      <a:pt x="137" y="22"/>
                    </a:lnTo>
                    <a:lnTo>
                      <a:pt x="132" y="16"/>
                    </a:lnTo>
                    <a:lnTo>
                      <a:pt x="132" y="16"/>
                    </a:lnTo>
                    <a:lnTo>
                      <a:pt x="126" y="16"/>
                    </a:lnTo>
                    <a:lnTo>
                      <a:pt x="121" y="16"/>
                    </a:lnTo>
                    <a:lnTo>
                      <a:pt x="121" y="16"/>
                    </a:lnTo>
                    <a:lnTo>
                      <a:pt x="115" y="16"/>
                    </a:lnTo>
                    <a:lnTo>
                      <a:pt x="110" y="16"/>
                    </a:lnTo>
                    <a:lnTo>
                      <a:pt x="110" y="16"/>
                    </a:lnTo>
                    <a:lnTo>
                      <a:pt x="104" y="11"/>
                    </a:lnTo>
                    <a:lnTo>
                      <a:pt x="104" y="11"/>
                    </a:lnTo>
                    <a:lnTo>
                      <a:pt x="99" y="11"/>
                    </a:lnTo>
                    <a:lnTo>
                      <a:pt x="99" y="11"/>
                    </a:lnTo>
                    <a:lnTo>
                      <a:pt x="93" y="11"/>
                    </a:lnTo>
                    <a:lnTo>
                      <a:pt x="88" y="11"/>
                    </a:lnTo>
                    <a:lnTo>
                      <a:pt x="88" y="5"/>
                    </a:lnTo>
                    <a:lnTo>
                      <a:pt x="88" y="5"/>
                    </a:lnTo>
                    <a:lnTo>
                      <a:pt x="82" y="5"/>
                    </a:lnTo>
                    <a:lnTo>
                      <a:pt x="82" y="5"/>
                    </a:lnTo>
                    <a:lnTo>
                      <a:pt x="77" y="5"/>
                    </a:lnTo>
                    <a:lnTo>
                      <a:pt x="77" y="5"/>
                    </a:lnTo>
                    <a:lnTo>
                      <a:pt x="77" y="5"/>
                    </a:lnTo>
                    <a:lnTo>
                      <a:pt x="71" y="0"/>
                    </a:lnTo>
                    <a:lnTo>
                      <a:pt x="71" y="0"/>
                    </a:lnTo>
                    <a:lnTo>
                      <a:pt x="71" y="0"/>
                    </a:lnTo>
                    <a:lnTo>
                      <a:pt x="71" y="0"/>
                    </a:lnTo>
                    <a:lnTo>
                      <a:pt x="71" y="0"/>
                    </a:lnTo>
                    <a:lnTo>
                      <a:pt x="71" y="0"/>
                    </a:lnTo>
                    <a:lnTo>
                      <a:pt x="71" y="0"/>
                    </a:lnTo>
                    <a:lnTo>
                      <a:pt x="71" y="0"/>
                    </a:lnTo>
                    <a:lnTo>
                      <a:pt x="0" y="33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5" name="Oval 44">
                <a:extLst>
                  <a:ext uri="{FF2B5EF4-FFF2-40B4-BE49-F238E27FC236}">
                    <a16:creationId xmlns:a16="http://schemas.microsoft.com/office/drawing/2014/main" id="{C474DAF8-2046-40DB-130C-A9F02F894D2B}"/>
                  </a:ext>
                </a:extLst>
              </p:cNvPr>
              <p:cNvSpPr>
                <a:spLocks noChangeArrowheads="1"/>
              </p:cNvSpPr>
              <p:nvPr/>
            </p:nvSpPr>
            <p:spPr bwMode="auto">
              <a:xfrm>
                <a:off x="1664211" y="1347525"/>
                <a:ext cx="141406" cy="139766"/>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46" name="Freeform 1109">
                <a:extLst>
                  <a:ext uri="{FF2B5EF4-FFF2-40B4-BE49-F238E27FC236}">
                    <a16:creationId xmlns:a16="http://schemas.microsoft.com/office/drawing/2014/main" id="{83CF0F38-96E7-2621-5AE8-24428E6ABA88}"/>
                  </a:ext>
                </a:extLst>
              </p:cNvPr>
              <p:cNvSpPr>
                <a:spLocks/>
              </p:cNvSpPr>
              <p:nvPr/>
            </p:nvSpPr>
            <p:spPr bwMode="auto">
              <a:xfrm>
                <a:off x="1733761" y="1357779"/>
                <a:ext cx="78388" cy="69123"/>
              </a:xfrm>
              <a:custGeom>
                <a:avLst/>
                <a:gdLst>
                  <a:gd name="T0" fmla="*/ 22 w 204"/>
                  <a:gd name="T1" fmla="*/ 88 h 182"/>
                  <a:gd name="T2" fmla="*/ 17 w 204"/>
                  <a:gd name="T3" fmla="*/ 94 h 182"/>
                  <a:gd name="T4" fmla="*/ 11 w 204"/>
                  <a:gd name="T5" fmla="*/ 94 h 182"/>
                  <a:gd name="T6" fmla="*/ 6 w 204"/>
                  <a:gd name="T7" fmla="*/ 99 h 182"/>
                  <a:gd name="T8" fmla="*/ 6 w 204"/>
                  <a:gd name="T9" fmla="*/ 110 h 182"/>
                  <a:gd name="T10" fmla="*/ 0 w 204"/>
                  <a:gd name="T11" fmla="*/ 116 h 182"/>
                  <a:gd name="T12" fmla="*/ 0 w 204"/>
                  <a:gd name="T13" fmla="*/ 121 h 182"/>
                  <a:gd name="T14" fmla="*/ 0 w 204"/>
                  <a:gd name="T15" fmla="*/ 127 h 182"/>
                  <a:gd name="T16" fmla="*/ 0 w 204"/>
                  <a:gd name="T17" fmla="*/ 132 h 182"/>
                  <a:gd name="T18" fmla="*/ 6 w 204"/>
                  <a:gd name="T19" fmla="*/ 143 h 182"/>
                  <a:gd name="T20" fmla="*/ 6 w 204"/>
                  <a:gd name="T21" fmla="*/ 149 h 182"/>
                  <a:gd name="T22" fmla="*/ 6 w 204"/>
                  <a:gd name="T23" fmla="*/ 154 h 182"/>
                  <a:gd name="T24" fmla="*/ 11 w 204"/>
                  <a:gd name="T25" fmla="*/ 160 h 182"/>
                  <a:gd name="T26" fmla="*/ 17 w 204"/>
                  <a:gd name="T27" fmla="*/ 165 h 182"/>
                  <a:gd name="T28" fmla="*/ 22 w 204"/>
                  <a:gd name="T29" fmla="*/ 171 h 182"/>
                  <a:gd name="T30" fmla="*/ 28 w 204"/>
                  <a:gd name="T31" fmla="*/ 176 h 182"/>
                  <a:gd name="T32" fmla="*/ 33 w 204"/>
                  <a:gd name="T33" fmla="*/ 176 h 182"/>
                  <a:gd name="T34" fmla="*/ 39 w 204"/>
                  <a:gd name="T35" fmla="*/ 182 h 182"/>
                  <a:gd name="T36" fmla="*/ 44 w 204"/>
                  <a:gd name="T37" fmla="*/ 182 h 182"/>
                  <a:gd name="T38" fmla="*/ 55 w 204"/>
                  <a:gd name="T39" fmla="*/ 182 h 182"/>
                  <a:gd name="T40" fmla="*/ 61 w 204"/>
                  <a:gd name="T41" fmla="*/ 182 h 182"/>
                  <a:gd name="T42" fmla="*/ 66 w 204"/>
                  <a:gd name="T43" fmla="*/ 182 h 182"/>
                  <a:gd name="T44" fmla="*/ 72 w 204"/>
                  <a:gd name="T45" fmla="*/ 182 h 182"/>
                  <a:gd name="T46" fmla="*/ 77 w 204"/>
                  <a:gd name="T47" fmla="*/ 176 h 182"/>
                  <a:gd name="T48" fmla="*/ 83 w 204"/>
                  <a:gd name="T49" fmla="*/ 176 h 182"/>
                  <a:gd name="T50" fmla="*/ 204 w 204"/>
                  <a:gd name="T51" fmla="*/ 94 h 182"/>
                  <a:gd name="T52" fmla="*/ 198 w 204"/>
                  <a:gd name="T53" fmla="*/ 99 h 182"/>
                  <a:gd name="T54" fmla="*/ 187 w 204"/>
                  <a:gd name="T55" fmla="*/ 99 h 182"/>
                  <a:gd name="T56" fmla="*/ 182 w 204"/>
                  <a:gd name="T57" fmla="*/ 105 h 182"/>
                  <a:gd name="T58" fmla="*/ 176 w 204"/>
                  <a:gd name="T59" fmla="*/ 105 h 182"/>
                  <a:gd name="T60" fmla="*/ 171 w 204"/>
                  <a:gd name="T61" fmla="*/ 105 h 182"/>
                  <a:gd name="T62" fmla="*/ 160 w 204"/>
                  <a:gd name="T63" fmla="*/ 99 h 182"/>
                  <a:gd name="T64" fmla="*/ 154 w 204"/>
                  <a:gd name="T65" fmla="*/ 99 h 182"/>
                  <a:gd name="T66" fmla="*/ 149 w 204"/>
                  <a:gd name="T67" fmla="*/ 94 h 182"/>
                  <a:gd name="T68" fmla="*/ 143 w 204"/>
                  <a:gd name="T69" fmla="*/ 94 h 182"/>
                  <a:gd name="T70" fmla="*/ 138 w 204"/>
                  <a:gd name="T71" fmla="*/ 88 h 182"/>
                  <a:gd name="T72" fmla="*/ 132 w 204"/>
                  <a:gd name="T73" fmla="*/ 83 h 182"/>
                  <a:gd name="T74" fmla="*/ 127 w 204"/>
                  <a:gd name="T75" fmla="*/ 77 h 182"/>
                  <a:gd name="T76" fmla="*/ 127 w 204"/>
                  <a:gd name="T77" fmla="*/ 72 h 182"/>
                  <a:gd name="T78" fmla="*/ 121 w 204"/>
                  <a:gd name="T79" fmla="*/ 61 h 182"/>
                  <a:gd name="T80" fmla="*/ 121 w 204"/>
                  <a:gd name="T81" fmla="*/ 55 h 182"/>
                  <a:gd name="T82" fmla="*/ 121 w 204"/>
                  <a:gd name="T83" fmla="*/ 50 h 182"/>
                  <a:gd name="T84" fmla="*/ 121 w 204"/>
                  <a:gd name="T85" fmla="*/ 44 h 182"/>
                  <a:gd name="T86" fmla="*/ 121 w 204"/>
                  <a:gd name="T87" fmla="*/ 33 h 182"/>
                  <a:gd name="T88" fmla="*/ 121 w 204"/>
                  <a:gd name="T89" fmla="*/ 28 h 182"/>
                  <a:gd name="T90" fmla="*/ 127 w 204"/>
                  <a:gd name="T91" fmla="*/ 22 h 182"/>
                  <a:gd name="T92" fmla="*/ 127 w 204"/>
                  <a:gd name="T93" fmla="*/ 17 h 182"/>
                  <a:gd name="T94" fmla="*/ 132 w 204"/>
                  <a:gd name="T95" fmla="*/ 11 h 182"/>
                  <a:gd name="T96" fmla="*/ 138 w 204"/>
                  <a:gd name="T97" fmla="*/ 6 h 182"/>
                  <a:gd name="T98" fmla="*/ 143 w 204"/>
                  <a:gd name="T9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4" h="182">
                    <a:moveTo>
                      <a:pt x="22" y="83"/>
                    </a:moveTo>
                    <a:lnTo>
                      <a:pt x="22" y="88"/>
                    </a:lnTo>
                    <a:lnTo>
                      <a:pt x="17" y="88"/>
                    </a:lnTo>
                    <a:lnTo>
                      <a:pt x="17" y="94"/>
                    </a:lnTo>
                    <a:lnTo>
                      <a:pt x="11" y="94"/>
                    </a:lnTo>
                    <a:lnTo>
                      <a:pt x="11" y="94"/>
                    </a:lnTo>
                    <a:lnTo>
                      <a:pt x="11" y="99"/>
                    </a:lnTo>
                    <a:lnTo>
                      <a:pt x="6" y="99"/>
                    </a:lnTo>
                    <a:lnTo>
                      <a:pt x="6" y="105"/>
                    </a:lnTo>
                    <a:lnTo>
                      <a:pt x="6" y="110"/>
                    </a:lnTo>
                    <a:lnTo>
                      <a:pt x="6" y="110"/>
                    </a:lnTo>
                    <a:lnTo>
                      <a:pt x="0" y="116"/>
                    </a:lnTo>
                    <a:lnTo>
                      <a:pt x="0" y="116"/>
                    </a:lnTo>
                    <a:lnTo>
                      <a:pt x="0" y="121"/>
                    </a:lnTo>
                    <a:lnTo>
                      <a:pt x="0" y="127"/>
                    </a:lnTo>
                    <a:lnTo>
                      <a:pt x="0" y="127"/>
                    </a:lnTo>
                    <a:lnTo>
                      <a:pt x="0" y="132"/>
                    </a:lnTo>
                    <a:lnTo>
                      <a:pt x="0" y="132"/>
                    </a:lnTo>
                    <a:lnTo>
                      <a:pt x="0" y="138"/>
                    </a:lnTo>
                    <a:lnTo>
                      <a:pt x="6" y="143"/>
                    </a:lnTo>
                    <a:lnTo>
                      <a:pt x="6" y="143"/>
                    </a:lnTo>
                    <a:lnTo>
                      <a:pt x="6" y="149"/>
                    </a:lnTo>
                    <a:lnTo>
                      <a:pt x="6" y="149"/>
                    </a:lnTo>
                    <a:lnTo>
                      <a:pt x="6" y="154"/>
                    </a:lnTo>
                    <a:lnTo>
                      <a:pt x="11" y="160"/>
                    </a:lnTo>
                    <a:lnTo>
                      <a:pt x="11" y="160"/>
                    </a:lnTo>
                    <a:lnTo>
                      <a:pt x="17" y="165"/>
                    </a:lnTo>
                    <a:lnTo>
                      <a:pt x="17" y="165"/>
                    </a:lnTo>
                    <a:lnTo>
                      <a:pt x="17" y="171"/>
                    </a:lnTo>
                    <a:lnTo>
                      <a:pt x="22" y="171"/>
                    </a:lnTo>
                    <a:lnTo>
                      <a:pt x="22" y="171"/>
                    </a:lnTo>
                    <a:lnTo>
                      <a:pt x="28" y="176"/>
                    </a:lnTo>
                    <a:lnTo>
                      <a:pt x="28" y="176"/>
                    </a:lnTo>
                    <a:lnTo>
                      <a:pt x="33" y="176"/>
                    </a:lnTo>
                    <a:lnTo>
                      <a:pt x="39" y="182"/>
                    </a:lnTo>
                    <a:lnTo>
                      <a:pt x="39" y="182"/>
                    </a:lnTo>
                    <a:lnTo>
                      <a:pt x="44" y="182"/>
                    </a:lnTo>
                    <a:lnTo>
                      <a:pt x="44" y="182"/>
                    </a:lnTo>
                    <a:lnTo>
                      <a:pt x="50" y="182"/>
                    </a:lnTo>
                    <a:lnTo>
                      <a:pt x="55" y="182"/>
                    </a:lnTo>
                    <a:lnTo>
                      <a:pt x="55" y="182"/>
                    </a:lnTo>
                    <a:lnTo>
                      <a:pt x="61" y="182"/>
                    </a:lnTo>
                    <a:lnTo>
                      <a:pt x="61" y="182"/>
                    </a:lnTo>
                    <a:lnTo>
                      <a:pt x="66" y="182"/>
                    </a:lnTo>
                    <a:lnTo>
                      <a:pt x="72" y="182"/>
                    </a:lnTo>
                    <a:lnTo>
                      <a:pt x="72" y="182"/>
                    </a:lnTo>
                    <a:lnTo>
                      <a:pt x="77" y="182"/>
                    </a:lnTo>
                    <a:lnTo>
                      <a:pt x="77" y="176"/>
                    </a:lnTo>
                    <a:lnTo>
                      <a:pt x="83" y="176"/>
                    </a:lnTo>
                    <a:lnTo>
                      <a:pt x="83" y="176"/>
                    </a:lnTo>
                    <a:lnTo>
                      <a:pt x="204" y="94"/>
                    </a:lnTo>
                    <a:lnTo>
                      <a:pt x="204" y="94"/>
                    </a:lnTo>
                    <a:lnTo>
                      <a:pt x="198" y="99"/>
                    </a:lnTo>
                    <a:lnTo>
                      <a:pt x="198" y="99"/>
                    </a:lnTo>
                    <a:lnTo>
                      <a:pt x="193" y="99"/>
                    </a:lnTo>
                    <a:lnTo>
                      <a:pt x="187" y="99"/>
                    </a:lnTo>
                    <a:lnTo>
                      <a:pt x="187" y="99"/>
                    </a:lnTo>
                    <a:lnTo>
                      <a:pt x="182" y="105"/>
                    </a:lnTo>
                    <a:lnTo>
                      <a:pt x="182" y="105"/>
                    </a:lnTo>
                    <a:lnTo>
                      <a:pt x="176" y="105"/>
                    </a:lnTo>
                    <a:lnTo>
                      <a:pt x="171" y="105"/>
                    </a:lnTo>
                    <a:lnTo>
                      <a:pt x="171" y="105"/>
                    </a:lnTo>
                    <a:lnTo>
                      <a:pt x="165" y="99"/>
                    </a:lnTo>
                    <a:lnTo>
                      <a:pt x="160" y="99"/>
                    </a:lnTo>
                    <a:lnTo>
                      <a:pt x="160" y="99"/>
                    </a:lnTo>
                    <a:lnTo>
                      <a:pt x="154" y="99"/>
                    </a:lnTo>
                    <a:lnTo>
                      <a:pt x="154" y="99"/>
                    </a:lnTo>
                    <a:lnTo>
                      <a:pt x="149" y="94"/>
                    </a:lnTo>
                    <a:lnTo>
                      <a:pt x="149" y="94"/>
                    </a:lnTo>
                    <a:lnTo>
                      <a:pt x="143" y="94"/>
                    </a:lnTo>
                    <a:lnTo>
                      <a:pt x="143" y="88"/>
                    </a:lnTo>
                    <a:lnTo>
                      <a:pt x="138" y="88"/>
                    </a:lnTo>
                    <a:lnTo>
                      <a:pt x="138" y="83"/>
                    </a:lnTo>
                    <a:lnTo>
                      <a:pt x="132" y="83"/>
                    </a:lnTo>
                    <a:lnTo>
                      <a:pt x="132" y="77"/>
                    </a:lnTo>
                    <a:lnTo>
                      <a:pt x="127" y="77"/>
                    </a:lnTo>
                    <a:lnTo>
                      <a:pt x="127" y="72"/>
                    </a:lnTo>
                    <a:lnTo>
                      <a:pt x="127" y="72"/>
                    </a:lnTo>
                    <a:lnTo>
                      <a:pt x="127" y="66"/>
                    </a:lnTo>
                    <a:lnTo>
                      <a:pt x="121" y="61"/>
                    </a:lnTo>
                    <a:lnTo>
                      <a:pt x="121" y="61"/>
                    </a:lnTo>
                    <a:lnTo>
                      <a:pt x="121" y="55"/>
                    </a:lnTo>
                    <a:lnTo>
                      <a:pt x="121" y="55"/>
                    </a:lnTo>
                    <a:lnTo>
                      <a:pt x="121" y="50"/>
                    </a:lnTo>
                    <a:lnTo>
                      <a:pt x="121" y="44"/>
                    </a:lnTo>
                    <a:lnTo>
                      <a:pt x="121" y="44"/>
                    </a:lnTo>
                    <a:lnTo>
                      <a:pt x="121" y="39"/>
                    </a:lnTo>
                    <a:lnTo>
                      <a:pt x="121" y="33"/>
                    </a:lnTo>
                    <a:lnTo>
                      <a:pt x="121" y="33"/>
                    </a:lnTo>
                    <a:lnTo>
                      <a:pt x="121" y="28"/>
                    </a:lnTo>
                    <a:lnTo>
                      <a:pt x="121" y="28"/>
                    </a:lnTo>
                    <a:lnTo>
                      <a:pt x="127" y="22"/>
                    </a:lnTo>
                    <a:lnTo>
                      <a:pt x="127" y="22"/>
                    </a:lnTo>
                    <a:lnTo>
                      <a:pt x="127" y="17"/>
                    </a:lnTo>
                    <a:lnTo>
                      <a:pt x="132" y="17"/>
                    </a:lnTo>
                    <a:lnTo>
                      <a:pt x="132" y="11"/>
                    </a:lnTo>
                    <a:lnTo>
                      <a:pt x="132" y="11"/>
                    </a:lnTo>
                    <a:lnTo>
                      <a:pt x="138" y="6"/>
                    </a:lnTo>
                    <a:lnTo>
                      <a:pt x="138" y="6"/>
                    </a:lnTo>
                    <a:lnTo>
                      <a:pt x="143" y="0"/>
                    </a:lnTo>
                    <a:lnTo>
                      <a:pt x="22" y="8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7" name="Oval 46">
                <a:extLst>
                  <a:ext uri="{FF2B5EF4-FFF2-40B4-BE49-F238E27FC236}">
                    <a16:creationId xmlns:a16="http://schemas.microsoft.com/office/drawing/2014/main" id="{098FF30B-7F12-078D-58E0-7A1177ECD064}"/>
                  </a:ext>
                </a:extLst>
              </p:cNvPr>
              <p:cNvSpPr>
                <a:spLocks noChangeArrowheads="1"/>
              </p:cNvSpPr>
              <p:nvPr/>
            </p:nvSpPr>
            <p:spPr bwMode="auto">
              <a:xfrm>
                <a:off x="2282862" y="925569"/>
                <a:ext cx="141406" cy="139766"/>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48" name="Freeform 1111">
                <a:extLst>
                  <a:ext uri="{FF2B5EF4-FFF2-40B4-BE49-F238E27FC236}">
                    <a16:creationId xmlns:a16="http://schemas.microsoft.com/office/drawing/2014/main" id="{7D0C5BCA-CE78-9A4F-CA3E-4642FA3B0C10}"/>
                  </a:ext>
                </a:extLst>
              </p:cNvPr>
              <p:cNvSpPr>
                <a:spLocks/>
              </p:cNvSpPr>
              <p:nvPr/>
            </p:nvSpPr>
            <p:spPr bwMode="auto">
              <a:xfrm>
                <a:off x="2316676" y="929747"/>
                <a:ext cx="54949" cy="72921"/>
              </a:xfrm>
              <a:custGeom>
                <a:avLst/>
                <a:gdLst>
                  <a:gd name="T0" fmla="*/ 33 w 143"/>
                  <a:gd name="T1" fmla="*/ 154 h 192"/>
                  <a:gd name="T2" fmla="*/ 39 w 143"/>
                  <a:gd name="T3" fmla="*/ 165 h 192"/>
                  <a:gd name="T4" fmla="*/ 39 w 143"/>
                  <a:gd name="T5" fmla="*/ 170 h 192"/>
                  <a:gd name="T6" fmla="*/ 44 w 143"/>
                  <a:gd name="T7" fmla="*/ 176 h 192"/>
                  <a:gd name="T8" fmla="*/ 50 w 143"/>
                  <a:gd name="T9" fmla="*/ 176 h 192"/>
                  <a:gd name="T10" fmla="*/ 55 w 143"/>
                  <a:gd name="T11" fmla="*/ 181 h 192"/>
                  <a:gd name="T12" fmla="*/ 61 w 143"/>
                  <a:gd name="T13" fmla="*/ 187 h 192"/>
                  <a:gd name="T14" fmla="*/ 66 w 143"/>
                  <a:gd name="T15" fmla="*/ 187 h 192"/>
                  <a:gd name="T16" fmla="*/ 77 w 143"/>
                  <a:gd name="T17" fmla="*/ 192 h 192"/>
                  <a:gd name="T18" fmla="*/ 83 w 143"/>
                  <a:gd name="T19" fmla="*/ 192 h 192"/>
                  <a:gd name="T20" fmla="*/ 88 w 143"/>
                  <a:gd name="T21" fmla="*/ 192 h 192"/>
                  <a:gd name="T22" fmla="*/ 94 w 143"/>
                  <a:gd name="T23" fmla="*/ 192 h 192"/>
                  <a:gd name="T24" fmla="*/ 104 w 143"/>
                  <a:gd name="T25" fmla="*/ 187 h 192"/>
                  <a:gd name="T26" fmla="*/ 110 w 143"/>
                  <a:gd name="T27" fmla="*/ 187 h 192"/>
                  <a:gd name="T28" fmla="*/ 115 w 143"/>
                  <a:gd name="T29" fmla="*/ 181 h 192"/>
                  <a:gd name="T30" fmla="*/ 121 w 143"/>
                  <a:gd name="T31" fmla="*/ 181 h 192"/>
                  <a:gd name="T32" fmla="*/ 126 w 143"/>
                  <a:gd name="T33" fmla="*/ 176 h 192"/>
                  <a:gd name="T34" fmla="*/ 132 w 143"/>
                  <a:gd name="T35" fmla="*/ 170 h 192"/>
                  <a:gd name="T36" fmla="*/ 132 w 143"/>
                  <a:gd name="T37" fmla="*/ 165 h 192"/>
                  <a:gd name="T38" fmla="*/ 137 w 143"/>
                  <a:gd name="T39" fmla="*/ 159 h 192"/>
                  <a:gd name="T40" fmla="*/ 137 w 143"/>
                  <a:gd name="T41" fmla="*/ 154 h 192"/>
                  <a:gd name="T42" fmla="*/ 143 w 143"/>
                  <a:gd name="T43" fmla="*/ 143 h 192"/>
                  <a:gd name="T44" fmla="*/ 143 w 143"/>
                  <a:gd name="T45" fmla="*/ 137 h 192"/>
                  <a:gd name="T46" fmla="*/ 143 w 143"/>
                  <a:gd name="T47" fmla="*/ 132 h 192"/>
                  <a:gd name="T48" fmla="*/ 137 w 143"/>
                  <a:gd name="T49" fmla="*/ 126 h 192"/>
                  <a:gd name="T50" fmla="*/ 110 w 143"/>
                  <a:gd name="T51" fmla="*/ 0 h 192"/>
                  <a:gd name="T52" fmla="*/ 110 w 143"/>
                  <a:gd name="T53" fmla="*/ 5 h 192"/>
                  <a:gd name="T54" fmla="*/ 110 w 143"/>
                  <a:gd name="T55" fmla="*/ 16 h 192"/>
                  <a:gd name="T56" fmla="*/ 110 w 143"/>
                  <a:gd name="T57" fmla="*/ 22 h 192"/>
                  <a:gd name="T58" fmla="*/ 104 w 143"/>
                  <a:gd name="T59" fmla="*/ 27 h 192"/>
                  <a:gd name="T60" fmla="*/ 104 w 143"/>
                  <a:gd name="T61" fmla="*/ 33 h 192"/>
                  <a:gd name="T62" fmla="*/ 99 w 143"/>
                  <a:gd name="T63" fmla="*/ 38 h 192"/>
                  <a:gd name="T64" fmla="*/ 94 w 143"/>
                  <a:gd name="T65" fmla="*/ 49 h 192"/>
                  <a:gd name="T66" fmla="*/ 88 w 143"/>
                  <a:gd name="T67" fmla="*/ 49 h 192"/>
                  <a:gd name="T68" fmla="*/ 83 w 143"/>
                  <a:gd name="T69" fmla="*/ 55 h 192"/>
                  <a:gd name="T70" fmla="*/ 77 w 143"/>
                  <a:gd name="T71" fmla="*/ 60 h 192"/>
                  <a:gd name="T72" fmla="*/ 72 w 143"/>
                  <a:gd name="T73" fmla="*/ 60 h 192"/>
                  <a:gd name="T74" fmla="*/ 66 w 143"/>
                  <a:gd name="T75" fmla="*/ 66 h 192"/>
                  <a:gd name="T76" fmla="*/ 61 w 143"/>
                  <a:gd name="T77" fmla="*/ 66 h 192"/>
                  <a:gd name="T78" fmla="*/ 50 w 143"/>
                  <a:gd name="T79" fmla="*/ 66 h 192"/>
                  <a:gd name="T80" fmla="*/ 44 w 143"/>
                  <a:gd name="T81" fmla="*/ 66 h 192"/>
                  <a:gd name="T82" fmla="*/ 39 w 143"/>
                  <a:gd name="T83" fmla="*/ 66 h 192"/>
                  <a:gd name="T84" fmla="*/ 28 w 143"/>
                  <a:gd name="T85" fmla="*/ 60 h 192"/>
                  <a:gd name="T86" fmla="*/ 22 w 143"/>
                  <a:gd name="T87" fmla="*/ 60 h 192"/>
                  <a:gd name="T88" fmla="*/ 17 w 143"/>
                  <a:gd name="T89" fmla="*/ 55 h 192"/>
                  <a:gd name="T90" fmla="*/ 11 w 143"/>
                  <a:gd name="T91" fmla="*/ 49 h 192"/>
                  <a:gd name="T92" fmla="*/ 6 w 143"/>
                  <a:gd name="T93" fmla="*/ 44 h 192"/>
                  <a:gd name="T94" fmla="*/ 6 w 143"/>
                  <a:gd name="T95" fmla="*/ 38 h 192"/>
                  <a:gd name="T96" fmla="*/ 0 w 143"/>
                  <a:gd name="T97" fmla="*/ 33 h 192"/>
                  <a:gd name="T98" fmla="*/ 0 w 143"/>
                  <a:gd name="T99" fmla="*/ 2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3" h="192">
                    <a:moveTo>
                      <a:pt x="33" y="154"/>
                    </a:moveTo>
                    <a:lnTo>
                      <a:pt x="33" y="154"/>
                    </a:lnTo>
                    <a:lnTo>
                      <a:pt x="39" y="159"/>
                    </a:lnTo>
                    <a:lnTo>
                      <a:pt x="39" y="165"/>
                    </a:lnTo>
                    <a:lnTo>
                      <a:pt x="39" y="165"/>
                    </a:lnTo>
                    <a:lnTo>
                      <a:pt x="39" y="170"/>
                    </a:lnTo>
                    <a:lnTo>
                      <a:pt x="44" y="170"/>
                    </a:lnTo>
                    <a:lnTo>
                      <a:pt x="44" y="176"/>
                    </a:lnTo>
                    <a:lnTo>
                      <a:pt x="50" y="176"/>
                    </a:lnTo>
                    <a:lnTo>
                      <a:pt x="50" y="176"/>
                    </a:lnTo>
                    <a:lnTo>
                      <a:pt x="55" y="181"/>
                    </a:lnTo>
                    <a:lnTo>
                      <a:pt x="55" y="181"/>
                    </a:lnTo>
                    <a:lnTo>
                      <a:pt x="61" y="187"/>
                    </a:lnTo>
                    <a:lnTo>
                      <a:pt x="61" y="187"/>
                    </a:lnTo>
                    <a:lnTo>
                      <a:pt x="66" y="187"/>
                    </a:lnTo>
                    <a:lnTo>
                      <a:pt x="66" y="187"/>
                    </a:lnTo>
                    <a:lnTo>
                      <a:pt x="72" y="192"/>
                    </a:lnTo>
                    <a:lnTo>
                      <a:pt x="77" y="192"/>
                    </a:lnTo>
                    <a:lnTo>
                      <a:pt x="77" y="192"/>
                    </a:lnTo>
                    <a:lnTo>
                      <a:pt x="83" y="192"/>
                    </a:lnTo>
                    <a:lnTo>
                      <a:pt x="83" y="192"/>
                    </a:lnTo>
                    <a:lnTo>
                      <a:pt x="88" y="192"/>
                    </a:lnTo>
                    <a:lnTo>
                      <a:pt x="94" y="192"/>
                    </a:lnTo>
                    <a:lnTo>
                      <a:pt x="94" y="192"/>
                    </a:lnTo>
                    <a:lnTo>
                      <a:pt x="99" y="192"/>
                    </a:lnTo>
                    <a:lnTo>
                      <a:pt x="104" y="187"/>
                    </a:lnTo>
                    <a:lnTo>
                      <a:pt x="104" y="187"/>
                    </a:lnTo>
                    <a:lnTo>
                      <a:pt x="110" y="187"/>
                    </a:lnTo>
                    <a:lnTo>
                      <a:pt x="110" y="187"/>
                    </a:lnTo>
                    <a:lnTo>
                      <a:pt x="115" y="181"/>
                    </a:lnTo>
                    <a:lnTo>
                      <a:pt x="115" y="181"/>
                    </a:lnTo>
                    <a:lnTo>
                      <a:pt x="121" y="181"/>
                    </a:lnTo>
                    <a:lnTo>
                      <a:pt x="121" y="176"/>
                    </a:lnTo>
                    <a:lnTo>
                      <a:pt x="126" y="176"/>
                    </a:lnTo>
                    <a:lnTo>
                      <a:pt x="126" y="170"/>
                    </a:lnTo>
                    <a:lnTo>
                      <a:pt x="132" y="170"/>
                    </a:lnTo>
                    <a:lnTo>
                      <a:pt x="132" y="165"/>
                    </a:lnTo>
                    <a:lnTo>
                      <a:pt x="132" y="165"/>
                    </a:lnTo>
                    <a:lnTo>
                      <a:pt x="137" y="159"/>
                    </a:lnTo>
                    <a:lnTo>
                      <a:pt x="137" y="159"/>
                    </a:lnTo>
                    <a:lnTo>
                      <a:pt x="137" y="154"/>
                    </a:lnTo>
                    <a:lnTo>
                      <a:pt x="137" y="154"/>
                    </a:lnTo>
                    <a:lnTo>
                      <a:pt x="143" y="148"/>
                    </a:lnTo>
                    <a:lnTo>
                      <a:pt x="143" y="143"/>
                    </a:lnTo>
                    <a:lnTo>
                      <a:pt x="143" y="143"/>
                    </a:lnTo>
                    <a:lnTo>
                      <a:pt x="143" y="137"/>
                    </a:lnTo>
                    <a:lnTo>
                      <a:pt x="143" y="132"/>
                    </a:lnTo>
                    <a:lnTo>
                      <a:pt x="143" y="132"/>
                    </a:lnTo>
                    <a:lnTo>
                      <a:pt x="143" y="126"/>
                    </a:lnTo>
                    <a:lnTo>
                      <a:pt x="137" y="126"/>
                    </a:lnTo>
                    <a:lnTo>
                      <a:pt x="104" y="0"/>
                    </a:lnTo>
                    <a:lnTo>
                      <a:pt x="110" y="0"/>
                    </a:lnTo>
                    <a:lnTo>
                      <a:pt x="110" y="5"/>
                    </a:lnTo>
                    <a:lnTo>
                      <a:pt x="110" y="5"/>
                    </a:lnTo>
                    <a:lnTo>
                      <a:pt x="110" y="11"/>
                    </a:lnTo>
                    <a:lnTo>
                      <a:pt x="110" y="16"/>
                    </a:lnTo>
                    <a:lnTo>
                      <a:pt x="110" y="16"/>
                    </a:lnTo>
                    <a:lnTo>
                      <a:pt x="110" y="22"/>
                    </a:lnTo>
                    <a:lnTo>
                      <a:pt x="104" y="27"/>
                    </a:lnTo>
                    <a:lnTo>
                      <a:pt x="104" y="27"/>
                    </a:lnTo>
                    <a:lnTo>
                      <a:pt x="104" y="33"/>
                    </a:lnTo>
                    <a:lnTo>
                      <a:pt x="104" y="33"/>
                    </a:lnTo>
                    <a:lnTo>
                      <a:pt x="99" y="38"/>
                    </a:lnTo>
                    <a:lnTo>
                      <a:pt x="99" y="38"/>
                    </a:lnTo>
                    <a:lnTo>
                      <a:pt x="99" y="44"/>
                    </a:lnTo>
                    <a:lnTo>
                      <a:pt x="94" y="49"/>
                    </a:lnTo>
                    <a:lnTo>
                      <a:pt x="94" y="49"/>
                    </a:lnTo>
                    <a:lnTo>
                      <a:pt x="88" y="49"/>
                    </a:lnTo>
                    <a:lnTo>
                      <a:pt x="88" y="55"/>
                    </a:lnTo>
                    <a:lnTo>
                      <a:pt x="83" y="55"/>
                    </a:lnTo>
                    <a:lnTo>
                      <a:pt x="83" y="60"/>
                    </a:lnTo>
                    <a:lnTo>
                      <a:pt x="77" y="60"/>
                    </a:lnTo>
                    <a:lnTo>
                      <a:pt x="77" y="60"/>
                    </a:lnTo>
                    <a:lnTo>
                      <a:pt x="72" y="60"/>
                    </a:lnTo>
                    <a:lnTo>
                      <a:pt x="66" y="66"/>
                    </a:lnTo>
                    <a:lnTo>
                      <a:pt x="66" y="66"/>
                    </a:lnTo>
                    <a:lnTo>
                      <a:pt x="61" y="66"/>
                    </a:lnTo>
                    <a:lnTo>
                      <a:pt x="61" y="66"/>
                    </a:lnTo>
                    <a:lnTo>
                      <a:pt x="55" y="66"/>
                    </a:lnTo>
                    <a:lnTo>
                      <a:pt x="50" y="66"/>
                    </a:lnTo>
                    <a:lnTo>
                      <a:pt x="50" y="66"/>
                    </a:lnTo>
                    <a:lnTo>
                      <a:pt x="44" y="66"/>
                    </a:lnTo>
                    <a:lnTo>
                      <a:pt x="39" y="66"/>
                    </a:lnTo>
                    <a:lnTo>
                      <a:pt x="39" y="66"/>
                    </a:lnTo>
                    <a:lnTo>
                      <a:pt x="33" y="66"/>
                    </a:lnTo>
                    <a:lnTo>
                      <a:pt x="28" y="60"/>
                    </a:lnTo>
                    <a:lnTo>
                      <a:pt x="28" y="60"/>
                    </a:lnTo>
                    <a:lnTo>
                      <a:pt x="22" y="60"/>
                    </a:lnTo>
                    <a:lnTo>
                      <a:pt x="22" y="55"/>
                    </a:lnTo>
                    <a:lnTo>
                      <a:pt x="17" y="55"/>
                    </a:lnTo>
                    <a:lnTo>
                      <a:pt x="17" y="55"/>
                    </a:lnTo>
                    <a:lnTo>
                      <a:pt x="11" y="49"/>
                    </a:lnTo>
                    <a:lnTo>
                      <a:pt x="11" y="49"/>
                    </a:lnTo>
                    <a:lnTo>
                      <a:pt x="6" y="44"/>
                    </a:lnTo>
                    <a:lnTo>
                      <a:pt x="6" y="44"/>
                    </a:lnTo>
                    <a:lnTo>
                      <a:pt x="6" y="38"/>
                    </a:lnTo>
                    <a:lnTo>
                      <a:pt x="0" y="38"/>
                    </a:lnTo>
                    <a:lnTo>
                      <a:pt x="0" y="33"/>
                    </a:lnTo>
                    <a:lnTo>
                      <a:pt x="0" y="27"/>
                    </a:lnTo>
                    <a:lnTo>
                      <a:pt x="0" y="27"/>
                    </a:lnTo>
                    <a:lnTo>
                      <a:pt x="33" y="15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9" name="Oval 48">
                <a:extLst>
                  <a:ext uri="{FF2B5EF4-FFF2-40B4-BE49-F238E27FC236}">
                    <a16:creationId xmlns:a16="http://schemas.microsoft.com/office/drawing/2014/main" id="{2715476A-B047-E4BC-4647-869A5ADB447A}"/>
                  </a:ext>
                </a:extLst>
              </p:cNvPr>
              <p:cNvSpPr>
                <a:spLocks noChangeArrowheads="1"/>
              </p:cNvSpPr>
              <p:nvPr/>
            </p:nvSpPr>
            <p:spPr bwMode="auto">
              <a:xfrm>
                <a:off x="825765" y="720857"/>
                <a:ext cx="120272" cy="118877"/>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50" name="Freeform 1113">
                <a:extLst>
                  <a:ext uri="{FF2B5EF4-FFF2-40B4-BE49-F238E27FC236}">
                    <a16:creationId xmlns:a16="http://schemas.microsoft.com/office/drawing/2014/main" id="{912D3210-90AA-C2D8-8BC7-97606C57B300}"/>
                  </a:ext>
                </a:extLst>
              </p:cNvPr>
              <p:cNvSpPr>
                <a:spLocks/>
              </p:cNvSpPr>
              <p:nvPr/>
            </p:nvSpPr>
            <p:spPr bwMode="auto">
              <a:xfrm>
                <a:off x="874181" y="777068"/>
                <a:ext cx="84536" cy="115079"/>
              </a:xfrm>
              <a:custGeom>
                <a:avLst/>
                <a:gdLst>
                  <a:gd name="T0" fmla="*/ 99 w 220"/>
                  <a:gd name="T1" fmla="*/ 28 h 303"/>
                  <a:gd name="T2" fmla="*/ 94 w 220"/>
                  <a:gd name="T3" fmla="*/ 22 h 303"/>
                  <a:gd name="T4" fmla="*/ 94 w 220"/>
                  <a:gd name="T5" fmla="*/ 17 h 303"/>
                  <a:gd name="T6" fmla="*/ 88 w 220"/>
                  <a:gd name="T7" fmla="*/ 11 h 303"/>
                  <a:gd name="T8" fmla="*/ 83 w 220"/>
                  <a:gd name="T9" fmla="*/ 6 h 303"/>
                  <a:gd name="T10" fmla="*/ 77 w 220"/>
                  <a:gd name="T11" fmla="*/ 6 h 303"/>
                  <a:gd name="T12" fmla="*/ 66 w 220"/>
                  <a:gd name="T13" fmla="*/ 0 h 303"/>
                  <a:gd name="T14" fmla="*/ 61 w 220"/>
                  <a:gd name="T15" fmla="*/ 0 h 303"/>
                  <a:gd name="T16" fmla="*/ 55 w 220"/>
                  <a:gd name="T17" fmla="*/ 0 h 303"/>
                  <a:gd name="T18" fmla="*/ 50 w 220"/>
                  <a:gd name="T19" fmla="*/ 0 h 303"/>
                  <a:gd name="T20" fmla="*/ 39 w 220"/>
                  <a:gd name="T21" fmla="*/ 6 h 303"/>
                  <a:gd name="T22" fmla="*/ 33 w 220"/>
                  <a:gd name="T23" fmla="*/ 6 h 303"/>
                  <a:gd name="T24" fmla="*/ 28 w 220"/>
                  <a:gd name="T25" fmla="*/ 11 h 303"/>
                  <a:gd name="T26" fmla="*/ 22 w 220"/>
                  <a:gd name="T27" fmla="*/ 11 h 303"/>
                  <a:gd name="T28" fmla="*/ 17 w 220"/>
                  <a:gd name="T29" fmla="*/ 17 h 303"/>
                  <a:gd name="T30" fmla="*/ 11 w 220"/>
                  <a:gd name="T31" fmla="*/ 22 h 303"/>
                  <a:gd name="T32" fmla="*/ 6 w 220"/>
                  <a:gd name="T33" fmla="*/ 28 h 303"/>
                  <a:gd name="T34" fmla="*/ 6 w 220"/>
                  <a:gd name="T35" fmla="*/ 33 h 303"/>
                  <a:gd name="T36" fmla="*/ 0 w 220"/>
                  <a:gd name="T37" fmla="*/ 39 h 303"/>
                  <a:gd name="T38" fmla="*/ 0 w 220"/>
                  <a:gd name="T39" fmla="*/ 44 h 303"/>
                  <a:gd name="T40" fmla="*/ 0 w 220"/>
                  <a:gd name="T41" fmla="*/ 55 h 303"/>
                  <a:gd name="T42" fmla="*/ 0 w 220"/>
                  <a:gd name="T43" fmla="*/ 61 h 303"/>
                  <a:gd name="T44" fmla="*/ 0 w 220"/>
                  <a:gd name="T45" fmla="*/ 66 h 303"/>
                  <a:gd name="T46" fmla="*/ 0 w 220"/>
                  <a:gd name="T47" fmla="*/ 72 h 303"/>
                  <a:gd name="T48" fmla="*/ 6 w 220"/>
                  <a:gd name="T49" fmla="*/ 77 h 303"/>
                  <a:gd name="T50" fmla="*/ 116 w 220"/>
                  <a:gd name="T51" fmla="*/ 303 h 303"/>
                  <a:gd name="T52" fmla="*/ 116 w 220"/>
                  <a:gd name="T53" fmla="*/ 292 h 303"/>
                  <a:gd name="T54" fmla="*/ 116 w 220"/>
                  <a:gd name="T55" fmla="*/ 286 h 303"/>
                  <a:gd name="T56" fmla="*/ 116 w 220"/>
                  <a:gd name="T57" fmla="*/ 281 h 303"/>
                  <a:gd name="T58" fmla="*/ 116 w 220"/>
                  <a:gd name="T59" fmla="*/ 275 h 303"/>
                  <a:gd name="T60" fmla="*/ 116 w 220"/>
                  <a:gd name="T61" fmla="*/ 270 h 303"/>
                  <a:gd name="T62" fmla="*/ 116 w 220"/>
                  <a:gd name="T63" fmla="*/ 259 h 303"/>
                  <a:gd name="T64" fmla="*/ 121 w 220"/>
                  <a:gd name="T65" fmla="*/ 253 h 303"/>
                  <a:gd name="T66" fmla="*/ 127 w 220"/>
                  <a:gd name="T67" fmla="*/ 248 h 303"/>
                  <a:gd name="T68" fmla="*/ 127 w 220"/>
                  <a:gd name="T69" fmla="*/ 242 h 303"/>
                  <a:gd name="T70" fmla="*/ 132 w 220"/>
                  <a:gd name="T71" fmla="*/ 237 h 303"/>
                  <a:gd name="T72" fmla="*/ 138 w 220"/>
                  <a:gd name="T73" fmla="*/ 231 h 303"/>
                  <a:gd name="T74" fmla="*/ 149 w 220"/>
                  <a:gd name="T75" fmla="*/ 231 h 303"/>
                  <a:gd name="T76" fmla="*/ 154 w 220"/>
                  <a:gd name="T77" fmla="*/ 226 h 303"/>
                  <a:gd name="T78" fmla="*/ 160 w 220"/>
                  <a:gd name="T79" fmla="*/ 226 h 303"/>
                  <a:gd name="T80" fmla="*/ 165 w 220"/>
                  <a:gd name="T81" fmla="*/ 226 h 303"/>
                  <a:gd name="T82" fmla="*/ 176 w 220"/>
                  <a:gd name="T83" fmla="*/ 226 h 303"/>
                  <a:gd name="T84" fmla="*/ 182 w 220"/>
                  <a:gd name="T85" fmla="*/ 226 h 303"/>
                  <a:gd name="T86" fmla="*/ 187 w 220"/>
                  <a:gd name="T87" fmla="*/ 226 h 303"/>
                  <a:gd name="T88" fmla="*/ 193 w 220"/>
                  <a:gd name="T89" fmla="*/ 231 h 303"/>
                  <a:gd name="T90" fmla="*/ 198 w 220"/>
                  <a:gd name="T91" fmla="*/ 231 h 303"/>
                  <a:gd name="T92" fmla="*/ 209 w 220"/>
                  <a:gd name="T93" fmla="*/ 237 h 303"/>
                  <a:gd name="T94" fmla="*/ 209 w 220"/>
                  <a:gd name="T95" fmla="*/ 242 h 303"/>
                  <a:gd name="T96" fmla="*/ 215 w 220"/>
                  <a:gd name="T97" fmla="*/ 248 h 303"/>
                  <a:gd name="T98" fmla="*/ 220 w 220"/>
                  <a:gd name="T99" fmla="*/ 25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0" h="303">
                    <a:moveTo>
                      <a:pt x="99" y="28"/>
                    </a:moveTo>
                    <a:lnTo>
                      <a:pt x="99" y="28"/>
                    </a:lnTo>
                    <a:lnTo>
                      <a:pt x="99" y="22"/>
                    </a:lnTo>
                    <a:lnTo>
                      <a:pt x="94" y="22"/>
                    </a:lnTo>
                    <a:lnTo>
                      <a:pt x="94" y="17"/>
                    </a:lnTo>
                    <a:lnTo>
                      <a:pt x="94" y="17"/>
                    </a:lnTo>
                    <a:lnTo>
                      <a:pt x="88" y="11"/>
                    </a:lnTo>
                    <a:lnTo>
                      <a:pt x="88" y="11"/>
                    </a:lnTo>
                    <a:lnTo>
                      <a:pt x="83" y="11"/>
                    </a:lnTo>
                    <a:lnTo>
                      <a:pt x="83" y="6"/>
                    </a:lnTo>
                    <a:lnTo>
                      <a:pt x="77" y="6"/>
                    </a:lnTo>
                    <a:lnTo>
                      <a:pt x="77" y="6"/>
                    </a:lnTo>
                    <a:lnTo>
                      <a:pt x="72" y="6"/>
                    </a:lnTo>
                    <a:lnTo>
                      <a:pt x="66" y="0"/>
                    </a:lnTo>
                    <a:lnTo>
                      <a:pt x="66" y="0"/>
                    </a:lnTo>
                    <a:lnTo>
                      <a:pt x="61" y="0"/>
                    </a:lnTo>
                    <a:lnTo>
                      <a:pt x="61" y="0"/>
                    </a:lnTo>
                    <a:lnTo>
                      <a:pt x="55" y="0"/>
                    </a:lnTo>
                    <a:lnTo>
                      <a:pt x="50" y="0"/>
                    </a:lnTo>
                    <a:lnTo>
                      <a:pt x="50" y="0"/>
                    </a:lnTo>
                    <a:lnTo>
                      <a:pt x="44" y="0"/>
                    </a:lnTo>
                    <a:lnTo>
                      <a:pt x="39" y="6"/>
                    </a:lnTo>
                    <a:lnTo>
                      <a:pt x="39" y="6"/>
                    </a:lnTo>
                    <a:lnTo>
                      <a:pt x="33" y="6"/>
                    </a:lnTo>
                    <a:lnTo>
                      <a:pt x="33" y="6"/>
                    </a:lnTo>
                    <a:lnTo>
                      <a:pt x="28" y="11"/>
                    </a:lnTo>
                    <a:lnTo>
                      <a:pt x="28" y="11"/>
                    </a:lnTo>
                    <a:lnTo>
                      <a:pt x="22" y="11"/>
                    </a:lnTo>
                    <a:lnTo>
                      <a:pt x="17" y="17"/>
                    </a:lnTo>
                    <a:lnTo>
                      <a:pt x="17" y="17"/>
                    </a:lnTo>
                    <a:lnTo>
                      <a:pt x="17" y="17"/>
                    </a:lnTo>
                    <a:lnTo>
                      <a:pt x="11" y="22"/>
                    </a:lnTo>
                    <a:lnTo>
                      <a:pt x="11" y="22"/>
                    </a:lnTo>
                    <a:lnTo>
                      <a:pt x="6" y="28"/>
                    </a:lnTo>
                    <a:lnTo>
                      <a:pt x="6" y="28"/>
                    </a:lnTo>
                    <a:lnTo>
                      <a:pt x="6" y="33"/>
                    </a:lnTo>
                    <a:lnTo>
                      <a:pt x="6" y="39"/>
                    </a:lnTo>
                    <a:lnTo>
                      <a:pt x="0" y="39"/>
                    </a:lnTo>
                    <a:lnTo>
                      <a:pt x="0" y="44"/>
                    </a:lnTo>
                    <a:lnTo>
                      <a:pt x="0" y="44"/>
                    </a:lnTo>
                    <a:lnTo>
                      <a:pt x="0" y="50"/>
                    </a:lnTo>
                    <a:lnTo>
                      <a:pt x="0" y="55"/>
                    </a:lnTo>
                    <a:lnTo>
                      <a:pt x="0" y="55"/>
                    </a:lnTo>
                    <a:lnTo>
                      <a:pt x="0" y="61"/>
                    </a:lnTo>
                    <a:lnTo>
                      <a:pt x="0" y="61"/>
                    </a:lnTo>
                    <a:lnTo>
                      <a:pt x="0" y="66"/>
                    </a:lnTo>
                    <a:lnTo>
                      <a:pt x="0" y="72"/>
                    </a:lnTo>
                    <a:lnTo>
                      <a:pt x="0" y="72"/>
                    </a:lnTo>
                    <a:lnTo>
                      <a:pt x="6" y="77"/>
                    </a:lnTo>
                    <a:lnTo>
                      <a:pt x="6" y="77"/>
                    </a:lnTo>
                    <a:lnTo>
                      <a:pt x="121" y="303"/>
                    </a:lnTo>
                    <a:lnTo>
                      <a:pt x="116" y="303"/>
                    </a:lnTo>
                    <a:lnTo>
                      <a:pt x="116" y="297"/>
                    </a:lnTo>
                    <a:lnTo>
                      <a:pt x="116" y="292"/>
                    </a:lnTo>
                    <a:lnTo>
                      <a:pt x="116" y="292"/>
                    </a:lnTo>
                    <a:lnTo>
                      <a:pt x="116" y="286"/>
                    </a:lnTo>
                    <a:lnTo>
                      <a:pt x="116" y="286"/>
                    </a:lnTo>
                    <a:lnTo>
                      <a:pt x="116" y="281"/>
                    </a:lnTo>
                    <a:lnTo>
                      <a:pt x="116" y="275"/>
                    </a:lnTo>
                    <a:lnTo>
                      <a:pt x="116" y="275"/>
                    </a:lnTo>
                    <a:lnTo>
                      <a:pt x="116" y="270"/>
                    </a:lnTo>
                    <a:lnTo>
                      <a:pt x="116" y="270"/>
                    </a:lnTo>
                    <a:lnTo>
                      <a:pt x="116" y="264"/>
                    </a:lnTo>
                    <a:lnTo>
                      <a:pt x="116" y="259"/>
                    </a:lnTo>
                    <a:lnTo>
                      <a:pt x="121" y="259"/>
                    </a:lnTo>
                    <a:lnTo>
                      <a:pt x="121" y="253"/>
                    </a:lnTo>
                    <a:lnTo>
                      <a:pt x="121" y="253"/>
                    </a:lnTo>
                    <a:lnTo>
                      <a:pt x="127" y="248"/>
                    </a:lnTo>
                    <a:lnTo>
                      <a:pt x="127" y="248"/>
                    </a:lnTo>
                    <a:lnTo>
                      <a:pt x="127" y="242"/>
                    </a:lnTo>
                    <a:lnTo>
                      <a:pt x="132" y="242"/>
                    </a:lnTo>
                    <a:lnTo>
                      <a:pt x="132" y="237"/>
                    </a:lnTo>
                    <a:lnTo>
                      <a:pt x="138" y="237"/>
                    </a:lnTo>
                    <a:lnTo>
                      <a:pt x="138" y="231"/>
                    </a:lnTo>
                    <a:lnTo>
                      <a:pt x="143" y="231"/>
                    </a:lnTo>
                    <a:lnTo>
                      <a:pt x="149" y="231"/>
                    </a:lnTo>
                    <a:lnTo>
                      <a:pt x="149" y="231"/>
                    </a:lnTo>
                    <a:lnTo>
                      <a:pt x="154" y="226"/>
                    </a:lnTo>
                    <a:lnTo>
                      <a:pt x="154" y="226"/>
                    </a:lnTo>
                    <a:lnTo>
                      <a:pt x="160" y="226"/>
                    </a:lnTo>
                    <a:lnTo>
                      <a:pt x="165" y="226"/>
                    </a:lnTo>
                    <a:lnTo>
                      <a:pt x="165" y="226"/>
                    </a:lnTo>
                    <a:lnTo>
                      <a:pt x="171" y="226"/>
                    </a:lnTo>
                    <a:lnTo>
                      <a:pt x="176" y="226"/>
                    </a:lnTo>
                    <a:lnTo>
                      <a:pt x="176" y="226"/>
                    </a:lnTo>
                    <a:lnTo>
                      <a:pt x="182" y="226"/>
                    </a:lnTo>
                    <a:lnTo>
                      <a:pt x="187" y="226"/>
                    </a:lnTo>
                    <a:lnTo>
                      <a:pt x="187" y="226"/>
                    </a:lnTo>
                    <a:lnTo>
                      <a:pt x="193" y="226"/>
                    </a:lnTo>
                    <a:lnTo>
                      <a:pt x="193" y="231"/>
                    </a:lnTo>
                    <a:lnTo>
                      <a:pt x="198" y="231"/>
                    </a:lnTo>
                    <a:lnTo>
                      <a:pt x="198" y="231"/>
                    </a:lnTo>
                    <a:lnTo>
                      <a:pt x="204" y="237"/>
                    </a:lnTo>
                    <a:lnTo>
                      <a:pt x="209" y="237"/>
                    </a:lnTo>
                    <a:lnTo>
                      <a:pt x="209" y="237"/>
                    </a:lnTo>
                    <a:lnTo>
                      <a:pt x="209" y="242"/>
                    </a:lnTo>
                    <a:lnTo>
                      <a:pt x="215" y="242"/>
                    </a:lnTo>
                    <a:lnTo>
                      <a:pt x="215" y="248"/>
                    </a:lnTo>
                    <a:lnTo>
                      <a:pt x="220" y="248"/>
                    </a:lnTo>
                    <a:lnTo>
                      <a:pt x="220" y="253"/>
                    </a:lnTo>
                    <a:lnTo>
                      <a:pt x="99" y="2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1" name="Oval 50">
                <a:extLst>
                  <a:ext uri="{FF2B5EF4-FFF2-40B4-BE49-F238E27FC236}">
                    <a16:creationId xmlns:a16="http://schemas.microsoft.com/office/drawing/2014/main" id="{0C501AD9-F882-F336-D4C0-18782ABC1728}"/>
                  </a:ext>
                </a:extLst>
              </p:cNvPr>
              <p:cNvSpPr>
                <a:spLocks noChangeArrowheads="1"/>
              </p:cNvSpPr>
              <p:nvPr/>
            </p:nvSpPr>
            <p:spPr bwMode="auto">
              <a:xfrm>
                <a:off x="143712" y="787702"/>
                <a:ext cx="61097" cy="60388"/>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52" name="Freeform 1115">
                <a:extLst>
                  <a:ext uri="{FF2B5EF4-FFF2-40B4-BE49-F238E27FC236}">
                    <a16:creationId xmlns:a16="http://schemas.microsoft.com/office/drawing/2014/main" id="{7C0D7336-7C96-1193-F2C3-7F8A3A45C345}"/>
                  </a:ext>
                </a:extLst>
              </p:cNvPr>
              <p:cNvSpPr>
                <a:spLocks/>
              </p:cNvSpPr>
              <p:nvPr/>
            </p:nvSpPr>
            <p:spPr bwMode="auto">
              <a:xfrm>
                <a:off x="177526" y="745924"/>
                <a:ext cx="122193" cy="83556"/>
              </a:xfrm>
              <a:custGeom>
                <a:avLst/>
                <a:gdLst>
                  <a:gd name="T0" fmla="*/ 11 w 318"/>
                  <a:gd name="T1" fmla="*/ 121 h 220"/>
                  <a:gd name="T2" fmla="*/ 5 w 318"/>
                  <a:gd name="T3" fmla="*/ 126 h 220"/>
                  <a:gd name="T4" fmla="*/ 5 w 318"/>
                  <a:gd name="T5" fmla="*/ 126 h 220"/>
                  <a:gd name="T6" fmla="*/ 5 w 318"/>
                  <a:gd name="T7" fmla="*/ 132 h 220"/>
                  <a:gd name="T8" fmla="*/ 0 w 318"/>
                  <a:gd name="T9" fmla="*/ 137 h 220"/>
                  <a:gd name="T10" fmla="*/ 0 w 318"/>
                  <a:gd name="T11" fmla="*/ 143 h 220"/>
                  <a:gd name="T12" fmla="*/ 0 w 318"/>
                  <a:gd name="T13" fmla="*/ 148 h 220"/>
                  <a:gd name="T14" fmla="*/ 0 w 318"/>
                  <a:gd name="T15" fmla="*/ 154 h 220"/>
                  <a:gd name="T16" fmla="*/ 0 w 318"/>
                  <a:gd name="T17" fmla="*/ 159 h 220"/>
                  <a:gd name="T18" fmla="*/ 0 w 318"/>
                  <a:gd name="T19" fmla="*/ 165 h 220"/>
                  <a:gd name="T20" fmla="*/ 5 w 318"/>
                  <a:gd name="T21" fmla="*/ 170 h 220"/>
                  <a:gd name="T22" fmla="*/ 5 w 318"/>
                  <a:gd name="T23" fmla="*/ 181 h 220"/>
                  <a:gd name="T24" fmla="*/ 11 w 318"/>
                  <a:gd name="T25" fmla="*/ 187 h 220"/>
                  <a:gd name="T26" fmla="*/ 11 w 318"/>
                  <a:gd name="T27" fmla="*/ 192 h 220"/>
                  <a:gd name="T28" fmla="*/ 16 w 318"/>
                  <a:gd name="T29" fmla="*/ 198 h 220"/>
                  <a:gd name="T30" fmla="*/ 22 w 318"/>
                  <a:gd name="T31" fmla="*/ 203 h 220"/>
                  <a:gd name="T32" fmla="*/ 22 w 318"/>
                  <a:gd name="T33" fmla="*/ 209 h 220"/>
                  <a:gd name="T34" fmla="*/ 27 w 318"/>
                  <a:gd name="T35" fmla="*/ 214 h 220"/>
                  <a:gd name="T36" fmla="*/ 33 w 318"/>
                  <a:gd name="T37" fmla="*/ 214 h 220"/>
                  <a:gd name="T38" fmla="*/ 38 w 318"/>
                  <a:gd name="T39" fmla="*/ 220 h 220"/>
                  <a:gd name="T40" fmla="*/ 44 w 318"/>
                  <a:gd name="T41" fmla="*/ 220 h 220"/>
                  <a:gd name="T42" fmla="*/ 49 w 318"/>
                  <a:gd name="T43" fmla="*/ 220 h 220"/>
                  <a:gd name="T44" fmla="*/ 55 w 318"/>
                  <a:gd name="T45" fmla="*/ 220 h 220"/>
                  <a:gd name="T46" fmla="*/ 55 w 318"/>
                  <a:gd name="T47" fmla="*/ 220 h 220"/>
                  <a:gd name="T48" fmla="*/ 60 w 318"/>
                  <a:gd name="T49" fmla="*/ 220 h 220"/>
                  <a:gd name="T50" fmla="*/ 313 w 318"/>
                  <a:gd name="T51" fmla="*/ 99 h 220"/>
                  <a:gd name="T52" fmla="*/ 313 w 318"/>
                  <a:gd name="T53" fmla="*/ 99 h 220"/>
                  <a:gd name="T54" fmla="*/ 307 w 318"/>
                  <a:gd name="T55" fmla="*/ 99 h 220"/>
                  <a:gd name="T56" fmla="*/ 302 w 318"/>
                  <a:gd name="T57" fmla="*/ 99 h 220"/>
                  <a:gd name="T58" fmla="*/ 296 w 318"/>
                  <a:gd name="T59" fmla="*/ 99 h 220"/>
                  <a:gd name="T60" fmla="*/ 291 w 318"/>
                  <a:gd name="T61" fmla="*/ 93 h 220"/>
                  <a:gd name="T62" fmla="*/ 285 w 318"/>
                  <a:gd name="T63" fmla="*/ 93 h 220"/>
                  <a:gd name="T64" fmla="*/ 285 w 318"/>
                  <a:gd name="T65" fmla="*/ 88 h 220"/>
                  <a:gd name="T66" fmla="*/ 280 w 318"/>
                  <a:gd name="T67" fmla="*/ 82 h 220"/>
                  <a:gd name="T68" fmla="*/ 274 w 318"/>
                  <a:gd name="T69" fmla="*/ 77 h 220"/>
                  <a:gd name="T70" fmla="*/ 269 w 318"/>
                  <a:gd name="T71" fmla="*/ 71 h 220"/>
                  <a:gd name="T72" fmla="*/ 269 w 318"/>
                  <a:gd name="T73" fmla="*/ 66 h 220"/>
                  <a:gd name="T74" fmla="*/ 263 w 318"/>
                  <a:gd name="T75" fmla="*/ 60 h 220"/>
                  <a:gd name="T76" fmla="*/ 258 w 318"/>
                  <a:gd name="T77" fmla="*/ 55 h 220"/>
                  <a:gd name="T78" fmla="*/ 258 w 318"/>
                  <a:gd name="T79" fmla="*/ 49 h 220"/>
                  <a:gd name="T80" fmla="*/ 258 w 318"/>
                  <a:gd name="T81" fmla="*/ 44 h 220"/>
                  <a:gd name="T82" fmla="*/ 258 w 318"/>
                  <a:gd name="T83" fmla="*/ 33 h 220"/>
                  <a:gd name="T84" fmla="*/ 258 w 318"/>
                  <a:gd name="T85" fmla="*/ 27 h 220"/>
                  <a:gd name="T86" fmla="*/ 258 w 318"/>
                  <a:gd name="T87" fmla="*/ 22 h 220"/>
                  <a:gd name="T88" fmla="*/ 258 w 318"/>
                  <a:gd name="T89" fmla="*/ 16 h 220"/>
                  <a:gd name="T90" fmla="*/ 258 w 318"/>
                  <a:gd name="T91" fmla="*/ 11 h 220"/>
                  <a:gd name="T92" fmla="*/ 258 w 318"/>
                  <a:gd name="T93" fmla="*/ 11 h 220"/>
                  <a:gd name="T94" fmla="*/ 263 w 318"/>
                  <a:gd name="T95" fmla="*/ 5 h 220"/>
                  <a:gd name="T96" fmla="*/ 263 w 318"/>
                  <a:gd name="T97" fmla="*/ 0 h 220"/>
                  <a:gd name="T98" fmla="*/ 269 w 318"/>
                  <a:gd name="T9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8" h="220">
                    <a:moveTo>
                      <a:pt x="11" y="121"/>
                    </a:moveTo>
                    <a:lnTo>
                      <a:pt x="11" y="121"/>
                    </a:lnTo>
                    <a:lnTo>
                      <a:pt x="11" y="121"/>
                    </a:lnTo>
                    <a:lnTo>
                      <a:pt x="5" y="126"/>
                    </a:lnTo>
                    <a:lnTo>
                      <a:pt x="5" y="126"/>
                    </a:lnTo>
                    <a:lnTo>
                      <a:pt x="5" y="126"/>
                    </a:lnTo>
                    <a:lnTo>
                      <a:pt x="5" y="132"/>
                    </a:lnTo>
                    <a:lnTo>
                      <a:pt x="5" y="132"/>
                    </a:lnTo>
                    <a:lnTo>
                      <a:pt x="0" y="132"/>
                    </a:lnTo>
                    <a:lnTo>
                      <a:pt x="0" y="137"/>
                    </a:lnTo>
                    <a:lnTo>
                      <a:pt x="0" y="137"/>
                    </a:lnTo>
                    <a:lnTo>
                      <a:pt x="0" y="143"/>
                    </a:lnTo>
                    <a:lnTo>
                      <a:pt x="0" y="143"/>
                    </a:lnTo>
                    <a:lnTo>
                      <a:pt x="0" y="148"/>
                    </a:lnTo>
                    <a:lnTo>
                      <a:pt x="0" y="148"/>
                    </a:lnTo>
                    <a:lnTo>
                      <a:pt x="0" y="154"/>
                    </a:lnTo>
                    <a:lnTo>
                      <a:pt x="0" y="159"/>
                    </a:lnTo>
                    <a:lnTo>
                      <a:pt x="0" y="159"/>
                    </a:lnTo>
                    <a:lnTo>
                      <a:pt x="0" y="165"/>
                    </a:lnTo>
                    <a:lnTo>
                      <a:pt x="0" y="165"/>
                    </a:lnTo>
                    <a:lnTo>
                      <a:pt x="0" y="170"/>
                    </a:lnTo>
                    <a:lnTo>
                      <a:pt x="5" y="170"/>
                    </a:lnTo>
                    <a:lnTo>
                      <a:pt x="5" y="176"/>
                    </a:lnTo>
                    <a:lnTo>
                      <a:pt x="5" y="181"/>
                    </a:lnTo>
                    <a:lnTo>
                      <a:pt x="5" y="181"/>
                    </a:lnTo>
                    <a:lnTo>
                      <a:pt x="11" y="187"/>
                    </a:lnTo>
                    <a:lnTo>
                      <a:pt x="11" y="187"/>
                    </a:lnTo>
                    <a:lnTo>
                      <a:pt x="11" y="192"/>
                    </a:lnTo>
                    <a:lnTo>
                      <a:pt x="16" y="192"/>
                    </a:lnTo>
                    <a:lnTo>
                      <a:pt x="16" y="198"/>
                    </a:lnTo>
                    <a:lnTo>
                      <a:pt x="16" y="198"/>
                    </a:lnTo>
                    <a:lnTo>
                      <a:pt x="22" y="203"/>
                    </a:lnTo>
                    <a:lnTo>
                      <a:pt x="22" y="203"/>
                    </a:lnTo>
                    <a:lnTo>
                      <a:pt x="22" y="209"/>
                    </a:lnTo>
                    <a:lnTo>
                      <a:pt x="27" y="209"/>
                    </a:lnTo>
                    <a:lnTo>
                      <a:pt x="27" y="214"/>
                    </a:lnTo>
                    <a:lnTo>
                      <a:pt x="33" y="214"/>
                    </a:lnTo>
                    <a:lnTo>
                      <a:pt x="33" y="214"/>
                    </a:lnTo>
                    <a:lnTo>
                      <a:pt x="38" y="214"/>
                    </a:lnTo>
                    <a:lnTo>
                      <a:pt x="38" y="220"/>
                    </a:lnTo>
                    <a:lnTo>
                      <a:pt x="38" y="220"/>
                    </a:lnTo>
                    <a:lnTo>
                      <a:pt x="44" y="220"/>
                    </a:lnTo>
                    <a:lnTo>
                      <a:pt x="44" y="220"/>
                    </a:lnTo>
                    <a:lnTo>
                      <a:pt x="49" y="220"/>
                    </a:lnTo>
                    <a:lnTo>
                      <a:pt x="49" y="220"/>
                    </a:lnTo>
                    <a:lnTo>
                      <a:pt x="55" y="220"/>
                    </a:lnTo>
                    <a:lnTo>
                      <a:pt x="55" y="220"/>
                    </a:lnTo>
                    <a:lnTo>
                      <a:pt x="55" y="220"/>
                    </a:lnTo>
                    <a:lnTo>
                      <a:pt x="60" y="220"/>
                    </a:lnTo>
                    <a:lnTo>
                      <a:pt x="60" y="220"/>
                    </a:lnTo>
                    <a:lnTo>
                      <a:pt x="318" y="99"/>
                    </a:lnTo>
                    <a:lnTo>
                      <a:pt x="313" y="99"/>
                    </a:lnTo>
                    <a:lnTo>
                      <a:pt x="313" y="99"/>
                    </a:lnTo>
                    <a:lnTo>
                      <a:pt x="313" y="99"/>
                    </a:lnTo>
                    <a:lnTo>
                      <a:pt x="307" y="99"/>
                    </a:lnTo>
                    <a:lnTo>
                      <a:pt x="307" y="99"/>
                    </a:lnTo>
                    <a:lnTo>
                      <a:pt x="302" y="99"/>
                    </a:lnTo>
                    <a:lnTo>
                      <a:pt x="302" y="99"/>
                    </a:lnTo>
                    <a:lnTo>
                      <a:pt x="302" y="99"/>
                    </a:lnTo>
                    <a:lnTo>
                      <a:pt x="296" y="99"/>
                    </a:lnTo>
                    <a:lnTo>
                      <a:pt x="296" y="99"/>
                    </a:lnTo>
                    <a:lnTo>
                      <a:pt x="291" y="93"/>
                    </a:lnTo>
                    <a:lnTo>
                      <a:pt x="291" y="93"/>
                    </a:lnTo>
                    <a:lnTo>
                      <a:pt x="285" y="93"/>
                    </a:lnTo>
                    <a:lnTo>
                      <a:pt x="285" y="93"/>
                    </a:lnTo>
                    <a:lnTo>
                      <a:pt x="285" y="88"/>
                    </a:lnTo>
                    <a:lnTo>
                      <a:pt x="280" y="88"/>
                    </a:lnTo>
                    <a:lnTo>
                      <a:pt x="280" y="82"/>
                    </a:lnTo>
                    <a:lnTo>
                      <a:pt x="274" y="82"/>
                    </a:lnTo>
                    <a:lnTo>
                      <a:pt x="274" y="77"/>
                    </a:lnTo>
                    <a:lnTo>
                      <a:pt x="274" y="77"/>
                    </a:lnTo>
                    <a:lnTo>
                      <a:pt x="269" y="71"/>
                    </a:lnTo>
                    <a:lnTo>
                      <a:pt x="269" y="71"/>
                    </a:lnTo>
                    <a:lnTo>
                      <a:pt x="269" y="66"/>
                    </a:lnTo>
                    <a:lnTo>
                      <a:pt x="263" y="66"/>
                    </a:lnTo>
                    <a:lnTo>
                      <a:pt x="263" y="60"/>
                    </a:lnTo>
                    <a:lnTo>
                      <a:pt x="263" y="60"/>
                    </a:lnTo>
                    <a:lnTo>
                      <a:pt x="258" y="55"/>
                    </a:lnTo>
                    <a:lnTo>
                      <a:pt x="258" y="49"/>
                    </a:lnTo>
                    <a:lnTo>
                      <a:pt x="258" y="49"/>
                    </a:lnTo>
                    <a:lnTo>
                      <a:pt x="258" y="44"/>
                    </a:lnTo>
                    <a:lnTo>
                      <a:pt x="258" y="44"/>
                    </a:lnTo>
                    <a:lnTo>
                      <a:pt x="258" y="38"/>
                    </a:lnTo>
                    <a:lnTo>
                      <a:pt x="258" y="33"/>
                    </a:lnTo>
                    <a:lnTo>
                      <a:pt x="258" y="33"/>
                    </a:lnTo>
                    <a:lnTo>
                      <a:pt x="258" y="27"/>
                    </a:lnTo>
                    <a:lnTo>
                      <a:pt x="258" y="27"/>
                    </a:lnTo>
                    <a:lnTo>
                      <a:pt x="258" y="22"/>
                    </a:lnTo>
                    <a:lnTo>
                      <a:pt x="258" y="22"/>
                    </a:lnTo>
                    <a:lnTo>
                      <a:pt x="258" y="16"/>
                    </a:lnTo>
                    <a:lnTo>
                      <a:pt x="258" y="16"/>
                    </a:lnTo>
                    <a:lnTo>
                      <a:pt x="258" y="11"/>
                    </a:lnTo>
                    <a:lnTo>
                      <a:pt x="258" y="11"/>
                    </a:lnTo>
                    <a:lnTo>
                      <a:pt x="258" y="11"/>
                    </a:lnTo>
                    <a:lnTo>
                      <a:pt x="263" y="5"/>
                    </a:lnTo>
                    <a:lnTo>
                      <a:pt x="263" y="5"/>
                    </a:lnTo>
                    <a:lnTo>
                      <a:pt x="263" y="5"/>
                    </a:lnTo>
                    <a:lnTo>
                      <a:pt x="263" y="0"/>
                    </a:lnTo>
                    <a:lnTo>
                      <a:pt x="269" y="0"/>
                    </a:lnTo>
                    <a:lnTo>
                      <a:pt x="269" y="0"/>
                    </a:lnTo>
                    <a:lnTo>
                      <a:pt x="11" y="12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3" name="Oval 52">
                <a:extLst>
                  <a:ext uri="{FF2B5EF4-FFF2-40B4-BE49-F238E27FC236}">
                    <a16:creationId xmlns:a16="http://schemas.microsoft.com/office/drawing/2014/main" id="{07CACA67-938F-0B50-56F6-66D1E7DA1C9F}"/>
                  </a:ext>
                </a:extLst>
              </p:cNvPr>
              <p:cNvSpPr>
                <a:spLocks noChangeArrowheads="1"/>
              </p:cNvSpPr>
              <p:nvPr/>
            </p:nvSpPr>
            <p:spPr bwMode="auto">
              <a:xfrm>
                <a:off x="276664" y="1255614"/>
                <a:ext cx="61097" cy="60388"/>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54" name="Freeform 1117">
                <a:extLst>
                  <a:ext uri="{FF2B5EF4-FFF2-40B4-BE49-F238E27FC236}">
                    <a16:creationId xmlns:a16="http://schemas.microsoft.com/office/drawing/2014/main" id="{BD40A2D1-FEF5-B93D-AB40-4845B58A4CF5}"/>
                  </a:ext>
                </a:extLst>
              </p:cNvPr>
              <p:cNvSpPr>
                <a:spLocks/>
              </p:cNvSpPr>
              <p:nvPr/>
            </p:nvSpPr>
            <p:spPr bwMode="auto">
              <a:xfrm>
                <a:off x="293571" y="1265868"/>
                <a:ext cx="61097" cy="50133"/>
              </a:xfrm>
              <a:custGeom>
                <a:avLst/>
                <a:gdLst>
                  <a:gd name="T0" fmla="*/ 66 w 159"/>
                  <a:gd name="T1" fmla="*/ 0 h 132"/>
                  <a:gd name="T2" fmla="*/ 60 w 159"/>
                  <a:gd name="T3" fmla="*/ 0 h 132"/>
                  <a:gd name="T4" fmla="*/ 49 w 159"/>
                  <a:gd name="T5" fmla="*/ 0 h 132"/>
                  <a:gd name="T6" fmla="*/ 44 w 159"/>
                  <a:gd name="T7" fmla="*/ 6 h 132"/>
                  <a:gd name="T8" fmla="*/ 38 w 159"/>
                  <a:gd name="T9" fmla="*/ 6 h 132"/>
                  <a:gd name="T10" fmla="*/ 33 w 159"/>
                  <a:gd name="T11" fmla="*/ 6 h 132"/>
                  <a:gd name="T12" fmla="*/ 27 w 159"/>
                  <a:gd name="T13" fmla="*/ 11 h 132"/>
                  <a:gd name="T14" fmla="*/ 22 w 159"/>
                  <a:gd name="T15" fmla="*/ 17 h 132"/>
                  <a:gd name="T16" fmla="*/ 16 w 159"/>
                  <a:gd name="T17" fmla="*/ 22 h 132"/>
                  <a:gd name="T18" fmla="*/ 11 w 159"/>
                  <a:gd name="T19" fmla="*/ 28 h 132"/>
                  <a:gd name="T20" fmla="*/ 5 w 159"/>
                  <a:gd name="T21" fmla="*/ 33 h 132"/>
                  <a:gd name="T22" fmla="*/ 5 w 159"/>
                  <a:gd name="T23" fmla="*/ 39 h 132"/>
                  <a:gd name="T24" fmla="*/ 5 w 159"/>
                  <a:gd name="T25" fmla="*/ 44 h 132"/>
                  <a:gd name="T26" fmla="*/ 0 w 159"/>
                  <a:gd name="T27" fmla="*/ 55 h 132"/>
                  <a:gd name="T28" fmla="*/ 0 w 159"/>
                  <a:gd name="T29" fmla="*/ 61 h 132"/>
                  <a:gd name="T30" fmla="*/ 0 w 159"/>
                  <a:gd name="T31" fmla="*/ 66 h 132"/>
                  <a:gd name="T32" fmla="*/ 5 w 159"/>
                  <a:gd name="T33" fmla="*/ 72 h 132"/>
                  <a:gd name="T34" fmla="*/ 5 w 159"/>
                  <a:gd name="T35" fmla="*/ 77 h 132"/>
                  <a:gd name="T36" fmla="*/ 11 w 159"/>
                  <a:gd name="T37" fmla="*/ 88 h 132"/>
                  <a:gd name="T38" fmla="*/ 11 w 159"/>
                  <a:gd name="T39" fmla="*/ 94 h 132"/>
                  <a:gd name="T40" fmla="*/ 16 w 159"/>
                  <a:gd name="T41" fmla="*/ 99 h 132"/>
                  <a:gd name="T42" fmla="*/ 22 w 159"/>
                  <a:gd name="T43" fmla="*/ 99 h 132"/>
                  <a:gd name="T44" fmla="*/ 27 w 159"/>
                  <a:gd name="T45" fmla="*/ 105 h 132"/>
                  <a:gd name="T46" fmla="*/ 33 w 159"/>
                  <a:gd name="T47" fmla="*/ 110 h 132"/>
                  <a:gd name="T48" fmla="*/ 38 w 159"/>
                  <a:gd name="T49" fmla="*/ 110 h 132"/>
                  <a:gd name="T50" fmla="*/ 126 w 159"/>
                  <a:gd name="T51" fmla="*/ 132 h 132"/>
                  <a:gd name="T52" fmla="*/ 121 w 159"/>
                  <a:gd name="T53" fmla="*/ 132 h 132"/>
                  <a:gd name="T54" fmla="*/ 115 w 159"/>
                  <a:gd name="T55" fmla="*/ 127 h 132"/>
                  <a:gd name="T56" fmla="*/ 110 w 159"/>
                  <a:gd name="T57" fmla="*/ 121 h 132"/>
                  <a:gd name="T58" fmla="*/ 104 w 159"/>
                  <a:gd name="T59" fmla="*/ 116 h 132"/>
                  <a:gd name="T60" fmla="*/ 104 w 159"/>
                  <a:gd name="T61" fmla="*/ 110 h 132"/>
                  <a:gd name="T62" fmla="*/ 99 w 159"/>
                  <a:gd name="T63" fmla="*/ 105 h 132"/>
                  <a:gd name="T64" fmla="*/ 93 w 159"/>
                  <a:gd name="T65" fmla="*/ 99 h 132"/>
                  <a:gd name="T66" fmla="*/ 93 w 159"/>
                  <a:gd name="T67" fmla="*/ 94 h 132"/>
                  <a:gd name="T68" fmla="*/ 93 w 159"/>
                  <a:gd name="T69" fmla="*/ 88 h 132"/>
                  <a:gd name="T70" fmla="*/ 93 w 159"/>
                  <a:gd name="T71" fmla="*/ 77 h 132"/>
                  <a:gd name="T72" fmla="*/ 93 w 159"/>
                  <a:gd name="T73" fmla="*/ 72 h 132"/>
                  <a:gd name="T74" fmla="*/ 93 w 159"/>
                  <a:gd name="T75" fmla="*/ 66 h 132"/>
                  <a:gd name="T76" fmla="*/ 99 w 159"/>
                  <a:gd name="T77" fmla="*/ 61 h 132"/>
                  <a:gd name="T78" fmla="*/ 99 w 159"/>
                  <a:gd name="T79" fmla="*/ 50 h 132"/>
                  <a:gd name="T80" fmla="*/ 104 w 159"/>
                  <a:gd name="T81" fmla="*/ 44 h 132"/>
                  <a:gd name="T82" fmla="*/ 110 w 159"/>
                  <a:gd name="T83" fmla="*/ 39 h 132"/>
                  <a:gd name="T84" fmla="*/ 115 w 159"/>
                  <a:gd name="T85" fmla="*/ 39 h 132"/>
                  <a:gd name="T86" fmla="*/ 121 w 159"/>
                  <a:gd name="T87" fmla="*/ 33 h 132"/>
                  <a:gd name="T88" fmla="*/ 126 w 159"/>
                  <a:gd name="T89" fmla="*/ 28 h 132"/>
                  <a:gd name="T90" fmla="*/ 132 w 159"/>
                  <a:gd name="T91" fmla="*/ 28 h 132"/>
                  <a:gd name="T92" fmla="*/ 137 w 159"/>
                  <a:gd name="T93" fmla="*/ 22 h 132"/>
                  <a:gd name="T94" fmla="*/ 148 w 159"/>
                  <a:gd name="T95" fmla="*/ 22 h 132"/>
                  <a:gd name="T96" fmla="*/ 154 w 159"/>
                  <a:gd name="T97" fmla="*/ 22 h 132"/>
                  <a:gd name="T98" fmla="*/ 159 w 159"/>
                  <a:gd name="T99" fmla="*/ 2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 h="132">
                    <a:moveTo>
                      <a:pt x="66" y="6"/>
                    </a:moveTo>
                    <a:lnTo>
                      <a:pt x="66" y="0"/>
                    </a:lnTo>
                    <a:lnTo>
                      <a:pt x="60" y="0"/>
                    </a:lnTo>
                    <a:lnTo>
                      <a:pt x="60" y="0"/>
                    </a:lnTo>
                    <a:lnTo>
                      <a:pt x="55" y="0"/>
                    </a:lnTo>
                    <a:lnTo>
                      <a:pt x="49" y="0"/>
                    </a:lnTo>
                    <a:lnTo>
                      <a:pt x="49" y="0"/>
                    </a:lnTo>
                    <a:lnTo>
                      <a:pt x="44" y="6"/>
                    </a:lnTo>
                    <a:lnTo>
                      <a:pt x="44" y="6"/>
                    </a:lnTo>
                    <a:lnTo>
                      <a:pt x="38" y="6"/>
                    </a:lnTo>
                    <a:lnTo>
                      <a:pt x="33" y="6"/>
                    </a:lnTo>
                    <a:lnTo>
                      <a:pt x="33" y="6"/>
                    </a:lnTo>
                    <a:lnTo>
                      <a:pt x="27" y="11"/>
                    </a:lnTo>
                    <a:lnTo>
                      <a:pt x="27" y="11"/>
                    </a:lnTo>
                    <a:lnTo>
                      <a:pt x="22" y="11"/>
                    </a:lnTo>
                    <a:lnTo>
                      <a:pt x="22" y="17"/>
                    </a:lnTo>
                    <a:lnTo>
                      <a:pt x="16" y="17"/>
                    </a:lnTo>
                    <a:lnTo>
                      <a:pt x="16" y="22"/>
                    </a:lnTo>
                    <a:lnTo>
                      <a:pt x="11" y="22"/>
                    </a:lnTo>
                    <a:lnTo>
                      <a:pt x="11" y="28"/>
                    </a:lnTo>
                    <a:lnTo>
                      <a:pt x="11" y="28"/>
                    </a:lnTo>
                    <a:lnTo>
                      <a:pt x="5" y="33"/>
                    </a:lnTo>
                    <a:lnTo>
                      <a:pt x="5" y="33"/>
                    </a:lnTo>
                    <a:lnTo>
                      <a:pt x="5" y="39"/>
                    </a:lnTo>
                    <a:lnTo>
                      <a:pt x="5" y="44"/>
                    </a:lnTo>
                    <a:lnTo>
                      <a:pt x="5" y="44"/>
                    </a:lnTo>
                    <a:lnTo>
                      <a:pt x="0" y="50"/>
                    </a:lnTo>
                    <a:lnTo>
                      <a:pt x="0" y="55"/>
                    </a:lnTo>
                    <a:lnTo>
                      <a:pt x="0" y="55"/>
                    </a:lnTo>
                    <a:lnTo>
                      <a:pt x="0" y="61"/>
                    </a:lnTo>
                    <a:lnTo>
                      <a:pt x="0" y="61"/>
                    </a:lnTo>
                    <a:lnTo>
                      <a:pt x="0" y="66"/>
                    </a:lnTo>
                    <a:lnTo>
                      <a:pt x="5" y="72"/>
                    </a:lnTo>
                    <a:lnTo>
                      <a:pt x="5" y="72"/>
                    </a:lnTo>
                    <a:lnTo>
                      <a:pt x="5" y="77"/>
                    </a:lnTo>
                    <a:lnTo>
                      <a:pt x="5" y="77"/>
                    </a:lnTo>
                    <a:lnTo>
                      <a:pt x="5" y="83"/>
                    </a:lnTo>
                    <a:lnTo>
                      <a:pt x="11" y="88"/>
                    </a:lnTo>
                    <a:lnTo>
                      <a:pt x="11" y="88"/>
                    </a:lnTo>
                    <a:lnTo>
                      <a:pt x="11" y="94"/>
                    </a:lnTo>
                    <a:lnTo>
                      <a:pt x="16" y="94"/>
                    </a:lnTo>
                    <a:lnTo>
                      <a:pt x="16" y="99"/>
                    </a:lnTo>
                    <a:lnTo>
                      <a:pt x="22" y="99"/>
                    </a:lnTo>
                    <a:lnTo>
                      <a:pt x="22" y="99"/>
                    </a:lnTo>
                    <a:lnTo>
                      <a:pt x="27" y="105"/>
                    </a:lnTo>
                    <a:lnTo>
                      <a:pt x="27" y="105"/>
                    </a:lnTo>
                    <a:lnTo>
                      <a:pt x="33" y="105"/>
                    </a:lnTo>
                    <a:lnTo>
                      <a:pt x="33" y="110"/>
                    </a:lnTo>
                    <a:lnTo>
                      <a:pt x="38" y="110"/>
                    </a:lnTo>
                    <a:lnTo>
                      <a:pt x="38" y="110"/>
                    </a:lnTo>
                    <a:lnTo>
                      <a:pt x="132" y="132"/>
                    </a:lnTo>
                    <a:lnTo>
                      <a:pt x="126" y="132"/>
                    </a:lnTo>
                    <a:lnTo>
                      <a:pt x="126" y="132"/>
                    </a:lnTo>
                    <a:lnTo>
                      <a:pt x="121" y="132"/>
                    </a:lnTo>
                    <a:lnTo>
                      <a:pt x="121" y="127"/>
                    </a:lnTo>
                    <a:lnTo>
                      <a:pt x="115" y="127"/>
                    </a:lnTo>
                    <a:lnTo>
                      <a:pt x="115" y="127"/>
                    </a:lnTo>
                    <a:lnTo>
                      <a:pt x="110" y="121"/>
                    </a:lnTo>
                    <a:lnTo>
                      <a:pt x="110" y="121"/>
                    </a:lnTo>
                    <a:lnTo>
                      <a:pt x="104" y="116"/>
                    </a:lnTo>
                    <a:lnTo>
                      <a:pt x="104" y="116"/>
                    </a:lnTo>
                    <a:lnTo>
                      <a:pt x="104" y="110"/>
                    </a:lnTo>
                    <a:lnTo>
                      <a:pt x="99" y="110"/>
                    </a:lnTo>
                    <a:lnTo>
                      <a:pt x="99" y="105"/>
                    </a:lnTo>
                    <a:lnTo>
                      <a:pt x="99" y="105"/>
                    </a:lnTo>
                    <a:lnTo>
                      <a:pt x="93" y="99"/>
                    </a:lnTo>
                    <a:lnTo>
                      <a:pt x="93" y="99"/>
                    </a:lnTo>
                    <a:lnTo>
                      <a:pt x="93" y="94"/>
                    </a:lnTo>
                    <a:lnTo>
                      <a:pt x="93" y="88"/>
                    </a:lnTo>
                    <a:lnTo>
                      <a:pt x="93" y="88"/>
                    </a:lnTo>
                    <a:lnTo>
                      <a:pt x="93" y="83"/>
                    </a:lnTo>
                    <a:lnTo>
                      <a:pt x="93" y="77"/>
                    </a:lnTo>
                    <a:lnTo>
                      <a:pt x="93" y="77"/>
                    </a:lnTo>
                    <a:lnTo>
                      <a:pt x="93" y="72"/>
                    </a:lnTo>
                    <a:lnTo>
                      <a:pt x="93" y="66"/>
                    </a:lnTo>
                    <a:lnTo>
                      <a:pt x="93" y="66"/>
                    </a:lnTo>
                    <a:lnTo>
                      <a:pt x="93" y="61"/>
                    </a:lnTo>
                    <a:lnTo>
                      <a:pt x="99" y="61"/>
                    </a:lnTo>
                    <a:lnTo>
                      <a:pt x="99" y="55"/>
                    </a:lnTo>
                    <a:lnTo>
                      <a:pt x="99" y="50"/>
                    </a:lnTo>
                    <a:lnTo>
                      <a:pt x="104" y="50"/>
                    </a:lnTo>
                    <a:lnTo>
                      <a:pt x="104" y="44"/>
                    </a:lnTo>
                    <a:lnTo>
                      <a:pt x="104" y="44"/>
                    </a:lnTo>
                    <a:lnTo>
                      <a:pt x="110" y="39"/>
                    </a:lnTo>
                    <a:lnTo>
                      <a:pt x="110" y="39"/>
                    </a:lnTo>
                    <a:lnTo>
                      <a:pt x="115" y="39"/>
                    </a:lnTo>
                    <a:lnTo>
                      <a:pt x="115" y="33"/>
                    </a:lnTo>
                    <a:lnTo>
                      <a:pt x="121" y="33"/>
                    </a:lnTo>
                    <a:lnTo>
                      <a:pt x="121" y="28"/>
                    </a:lnTo>
                    <a:lnTo>
                      <a:pt x="126" y="28"/>
                    </a:lnTo>
                    <a:lnTo>
                      <a:pt x="132" y="28"/>
                    </a:lnTo>
                    <a:lnTo>
                      <a:pt x="132" y="28"/>
                    </a:lnTo>
                    <a:lnTo>
                      <a:pt x="137" y="28"/>
                    </a:lnTo>
                    <a:lnTo>
                      <a:pt x="137" y="22"/>
                    </a:lnTo>
                    <a:lnTo>
                      <a:pt x="143" y="22"/>
                    </a:lnTo>
                    <a:lnTo>
                      <a:pt x="148" y="22"/>
                    </a:lnTo>
                    <a:lnTo>
                      <a:pt x="148" y="22"/>
                    </a:lnTo>
                    <a:lnTo>
                      <a:pt x="154" y="22"/>
                    </a:lnTo>
                    <a:lnTo>
                      <a:pt x="159" y="28"/>
                    </a:lnTo>
                    <a:lnTo>
                      <a:pt x="159" y="28"/>
                    </a:lnTo>
                    <a:lnTo>
                      <a:pt x="66" y="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5" name="Oval 54">
                <a:extLst>
                  <a:ext uri="{FF2B5EF4-FFF2-40B4-BE49-F238E27FC236}">
                    <a16:creationId xmlns:a16="http://schemas.microsoft.com/office/drawing/2014/main" id="{72E0E482-272E-63AA-137F-FECE084B7965}"/>
                  </a:ext>
                </a:extLst>
              </p:cNvPr>
              <p:cNvSpPr>
                <a:spLocks noChangeArrowheads="1"/>
              </p:cNvSpPr>
              <p:nvPr/>
            </p:nvSpPr>
            <p:spPr bwMode="auto">
              <a:xfrm>
                <a:off x="268210" y="666546"/>
                <a:ext cx="145633" cy="143944"/>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56" name="Freeform 1119">
                <a:extLst>
                  <a:ext uri="{FF2B5EF4-FFF2-40B4-BE49-F238E27FC236}">
                    <a16:creationId xmlns:a16="http://schemas.microsoft.com/office/drawing/2014/main" id="{0C568175-07F8-98D1-9F57-0B473B6A78E8}"/>
                  </a:ext>
                </a:extLst>
              </p:cNvPr>
              <p:cNvSpPr>
                <a:spLocks/>
              </p:cNvSpPr>
              <p:nvPr/>
            </p:nvSpPr>
            <p:spPr bwMode="auto">
              <a:xfrm>
                <a:off x="335839" y="770991"/>
                <a:ext cx="90684" cy="164833"/>
              </a:xfrm>
              <a:custGeom>
                <a:avLst/>
                <a:gdLst>
                  <a:gd name="T0" fmla="*/ 110 w 236"/>
                  <a:gd name="T1" fmla="*/ 22 h 434"/>
                  <a:gd name="T2" fmla="*/ 104 w 236"/>
                  <a:gd name="T3" fmla="*/ 16 h 434"/>
                  <a:gd name="T4" fmla="*/ 104 w 236"/>
                  <a:gd name="T5" fmla="*/ 11 h 434"/>
                  <a:gd name="T6" fmla="*/ 99 w 236"/>
                  <a:gd name="T7" fmla="*/ 11 h 434"/>
                  <a:gd name="T8" fmla="*/ 93 w 236"/>
                  <a:gd name="T9" fmla="*/ 5 h 434"/>
                  <a:gd name="T10" fmla="*/ 88 w 236"/>
                  <a:gd name="T11" fmla="*/ 5 h 434"/>
                  <a:gd name="T12" fmla="*/ 82 w 236"/>
                  <a:gd name="T13" fmla="*/ 0 h 434"/>
                  <a:gd name="T14" fmla="*/ 77 w 236"/>
                  <a:gd name="T15" fmla="*/ 0 h 434"/>
                  <a:gd name="T16" fmla="*/ 71 w 236"/>
                  <a:gd name="T17" fmla="*/ 0 h 434"/>
                  <a:gd name="T18" fmla="*/ 60 w 236"/>
                  <a:gd name="T19" fmla="*/ 0 h 434"/>
                  <a:gd name="T20" fmla="*/ 55 w 236"/>
                  <a:gd name="T21" fmla="*/ 0 h 434"/>
                  <a:gd name="T22" fmla="*/ 49 w 236"/>
                  <a:gd name="T23" fmla="*/ 0 h 434"/>
                  <a:gd name="T24" fmla="*/ 44 w 236"/>
                  <a:gd name="T25" fmla="*/ 5 h 434"/>
                  <a:gd name="T26" fmla="*/ 38 w 236"/>
                  <a:gd name="T27" fmla="*/ 5 h 434"/>
                  <a:gd name="T28" fmla="*/ 27 w 236"/>
                  <a:gd name="T29" fmla="*/ 11 h 434"/>
                  <a:gd name="T30" fmla="*/ 22 w 236"/>
                  <a:gd name="T31" fmla="*/ 16 h 434"/>
                  <a:gd name="T32" fmla="*/ 16 w 236"/>
                  <a:gd name="T33" fmla="*/ 16 h 434"/>
                  <a:gd name="T34" fmla="*/ 16 w 236"/>
                  <a:gd name="T35" fmla="*/ 22 h 434"/>
                  <a:gd name="T36" fmla="*/ 11 w 236"/>
                  <a:gd name="T37" fmla="*/ 27 h 434"/>
                  <a:gd name="T38" fmla="*/ 5 w 236"/>
                  <a:gd name="T39" fmla="*/ 33 h 434"/>
                  <a:gd name="T40" fmla="*/ 5 w 236"/>
                  <a:gd name="T41" fmla="*/ 38 h 434"/>
                  <a:gd name="T42" fmla="*/ 5 w 236"/>
                  <a:gd name="T43" fmla="*/ 44 h 434"/>
                  <a:gd name="T44" fmla="*/ 0 w 236"/>
                  <a:gd name="T45" fmla="*/ 49 h 434"/>
                  <a:gd name="T46" fmla="*/ 0 w 236"/>
                  <a:gd name="T47" fmla="*/ 55 h 434"/>
                  <a:gd name="T48" fmla="*/ 5 w 236"/>
                  <a:gd name="T49" fmla="*/ 60 h 434"/>
                  <a:gd name="T50" fmla="*/ 132 w 236"/>
                  <a:gd name="T51" fmla="*/ 434 h 434"/>
                  <a:gd name="T52" fmla="*/ 126 w 236"/>
                  <a:gd name="T53" fmla="*/ 429 h 434"/>
                  <a:gd name="T54" fmla="*/ 132 w 236"/>
                  <a:gd name="T55" fmla="*/ 423 h 434"/>
                  <a:gd name="T56" fmla="*/ 132 w 236"/>
                  <a:gd name="T57" fmla="*/ 418 h 434"/>
                  <a:gd name="T58" fmla="*/ 132 w 236"/>
                  <a:gd name="T59" fmla="*/ 412 h 434"/>
                  <a:gd name="T60" fmla="*/ 137 w 236"/>
                  <a:gd name="T61" fmla="*/ 407 h 434"/>
                  <a:gd name="T62" fmla="*/ 137 w 236"/>
                  <a:gd name="T63" fmla="*/ 401 h 434"/>
                  <a:gd name="T64" fmla="*/ 143 w 236"/>
                  <a:gd name="T65" fmla="*/ 396 h 434"/>
                  <a:gd name="T66" fmla="*/ 148 w 236"/>
                  <a:gd name="T67" fmla="*/ 390 h 434"/>
                  <a:gd name="T68" fmla="*/ 154 w 236"/>
                  <a:gd name="T69" fmla="*/ 390 h 434"/>
                  <a:gd name="T70" fmla="*/ 159 w 236"/>
                  <a:gd name="T71" fmla="*/ 385 h 434"/>
                  <a:gd name="T72" fmla="*/ 165 w 236"/>
                  <a:gd name="T73" fmla="*/ 385 h 434"/>
                  <a:gd name="T74" fmla="*/ 176 w 236"/>
                  <a:gd name="T75" fmla="*/ 379 h 434"/>
                  <a:gd name="T76" fmla="*/ 181 w 236"/>
                  <a:gd name="T77" fmla="*/ 379 h 434"/>
                  <a:gd name="T78" fmla="*/ 187 w 236"/>
                  <a:gd name="T79" fmla="*/ 379 h 434"/>
                  <a:gd name="T80" fmla="*/ 192 w 236"/>
                  <a:gd name="T81" fmla="*/ 374 h 434"/>
                  <a:gd name="T82" fmla="*/ 203 w 236"/>
                  <a:gd name="T83" fmla="*/ 374 h 434"/>
                  <a:gd name="T84" fmla="*/ 209 w 236"/>
                  <a:gd name="T85" fmla="*/ 379 h 434"/>
                  <a:gd name="T86" fmla="*/ 214 w 236"/>
                  <a:gd name="T87" fmla="*/ 379 h 434"/>
                  <a:gd name="T88" fmla="*/ 220 w 236"/>
                  <a:gd name="T89" fmla="*/ 379 h 434"/>
                  <a:gd name="T90" fmla="*/ 225 w 236"/>
                  <a:gd name="T91" fmla="*/ 385 h 434"/>
                  <a:gd name="T92" fmla="*/ 231 w 236"/>
                  <a:gd name="T93" fmla="*/ 385 h 434"/>
                  <a:gd name="T94" fmla="*/ 231 w 236"/>
                  <a:gd name="T95" fmla="*/ 390 h 434"/>
                  <a:gd name="T96" fmla="*/ 236 w 236"/>
                  <a:gd name="T97" fmla="*/ 396 h 434"/>
                  <a:gd name="T98" fmla="*/ 236 w 236"/>
                  <a:gd name="T99" fmla="*/ 401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6" h="434">
                    <a:moveTo>
                      <a:pt x="110" y="22"/>
                    </a:moveTo>
                    <a:lnTo>
                      <a:pt x="110" y="22"/>
                    </a:lnTo>
                    <a:lnTo>
                      <a:pt x="110" y="16"/>
                    </a:lnTo>
                    <a:lnTo>
                      <a:pt x="104" y="16"/>
                    </a:lnTo>
                    <a:lnTo>
                      <a:pt x="104" y="16"/>
                    </a:lnTo>
                    <a:lnTo>
                      <a:pt x="104" y="11"/>
                    </a:lnTo>
                    <a:lnTo>
                      <a:pt x="99" y="11"/>
                    </a:lnTo>
                    <a:lnTo>
                      <a:pt x="99" y="11"/>
                    </a:lnTo>
                    <a:lnTo>
                      <a:pt x="99" y="5"/>
                    </a:lnTo>
                    <a:lnTo>
                      <a:pt x="93" y="5"/>
                    </a:lnTo>
                    <a:lnTo>
                      <a:pt x="93" y="5"/>
                    </a:lnTo>
                    <a:lnTo>
                      <a:pt x="88" y="5"/>
                    </a:lnTo>
                    <a:lnTo>
                      <a:pt x="88" y="5"/>
                    </a:lnTo>
                    <a:lnTo>
                      <a:pt x="82" y="0"/>
                    </a:lnTo>
                    <a:lnTo>
                      <a:pt x="82" y="0"/>
                    </a:lnTo>
                    <a:lnTo>
                      <a:pt x="77" y="0"/>
                    </a:lnTo>
                    <a:lnTo>
                      <a:pt x="71" y="0"/>
                    </a:lnTo>
                    <a:lnTo>
                      <a:pt x="71" y="0"/>
                    </a:lnTo>
                    <a:lnTo>
                      <a:pt x="66" y="0"/>
                    </a:lnTo>
                    <a:lnTo>
                      <a:pt x="60" y="0"/>
                    </a:lnTo>
                    <a:lnTo>
                      <a:pt x="60" y="0"/>
                    </a:lnTo>
                    <a:lnTo>
                      <a:pt x="55" y="0"/>
                    </a:lnTo>
                    <a:lnTo>
                      <a:pt x="55" y="0"/>
                    </a:lnTo>
                    <a:lnTo>
                      <a:pt x="49" y="0"/>
                    </a:lnTo>
                    <a:lnTo>
                      <a:pt x="44" y="5"/>
                    </a:lnTo>
                    <a:lnTo>
                      <a:pt x="44" y="5"/>
                    </a:lnTo>
                    <a:lnTo>
                      <a:pt x="38" y="5"/>
                    </a:lnTo>
                    <a:lnTo>
                      <a:pt x="38" y="5"/>
                    </a:lnTo>
                    <a:lnTo>
                      <a:pt x="33" y="11"/>
                    </a:lnTo>
                    <a:lnTo>
                      <a:pt x="27" y="11"/>
                    </a:lnTo>
                    <a:lnTo>
                      <a:pt x="27" y="11"/>
                    </a:lnTo>
                    <a:lnTo>
                      <a:pt x="22" y="16"/>
                    </a:lnTo>
                    <a:lnTo>
                      <a:pt x="22" y="16"/>
                    </a:lnTo>
                    <a:lnTo>
                      <a:pt x="16" y="16"/>
                    </a:lnTo>
                    <a:lnTo>
                      <a:pt x="16" y="22"/>
                    </a:lnTo>
                    <a:lnTo>
                      <a:pt x="16" y="22"/>
                    </a:lnTo>
                    <a:lnTo>
                      <a:pt x="11" y="27"/>
                    </a:lnTo>
                    <a:lnTo>
                      <a:pt x="11" y="27"/>
                    </a:lnTo>
                    <a:lnTo>
                      <a:pt x="11" y="33"/>
                    </a:lnTo>
                    <a:lnTo>
                      <a:pt x="5" y="33"/>
                    </a:lnTo>
                    <a:lnTo>
                      <a:pt x="5" y="38"/>
                    </a:lnTo>
                    <a:lnTo>
                      <a:pt x="5" y="38"/>
                    </a:lnTo>
                    <a:lnTo>
                      <a:pt x="5" y="38"/>
                    </a:lnTo>
                    <a:lnTo>
                      <a:pt x="5" y="44"/>
                    </a:lnTo>
                    <a:lnTo>
                      <a:pt x="0" y="44"/>
                    </a:lnTo>
                    <a:lnTo>
                      <a:pt x="0" y="49"/>
                    </a:lnTo>
                    <a:lnTo>
                      <a:pt x="0" y="49"/>
                    </a:lnTo>
                    <a:lnTo>
                      <a:pt x="0" y="55"/>
                    </a:lnTo>
                    <a:lnTo>
                      <a:pt x="5" y="55"/>
                    </a:lnTo>
                    <a:lnTo>
                      <a:pt x="5" y="60"/>
                    </a:lnTo>
                    <a:lnTo>
                      <a:pt x="132" y="434"/>
                    </a:lnTo>
                    <a:lnTo>
                      <a:pt x="132" y="434"/>
                    </a:lnTo>
                    <a:lnTo>
                      <a:pt x="132" y="429"/>
                    </a:lnTo>
                    <a:lnTo>
                      <a:pt x="126" y="429"/>
                    </a:lnTo>
                    <a:lnTo>
                      <a:pt x="126" y="423"/>
                    </a:lnTo>
                    <a:lnTo>
                      <a:pt x="132" y="423"/>
                    </a:lnTo>
                    <a:lnTo>
                      <a:pt x="132" y="418"/>
                    </a:lnTo>
                    <a:lnTo>
                      <a:pt x="132" y="418"/>
                    </a:lnTo>
                    <a:lnTo>
                      <a:pt x="132" y="412"/>
                    </a:lnTo>
                    <a:lnTo>
                      <a:pt x="132" y="412"/>
                    </a:lnTo>
                    <a:lnTo>
                      <a:pt x="132" y="407"/>
                    </a:lnTo>
                    <a:lnTo>
                      <a:pt x="137" y="407"/>
                    </a:lnTo>
                    <a:lnTo>
                      <a:pt x="137" y="407"/>
                    </a:lnTo>
                    <a:lnTo>
                      <a:pt x="137" y="401"/>
                    </a:lnTo>
                    <a:lnTo>
                      <a:pt x="143" y="401"/>
                    </a:lnTo>
                    <a:lnTo>
                      <a:pt x="143" y="396"/>
                    </a:lnTo>
                    <a:lnTo>
                      <a:pt x="143" y="396"/>
                    </a:lnTo>
                    <a:lnTo>
                      <a:pt x="148" y="390"/>
                    </a:lnTo>
                    <a:lnTo>
                      <a:pt x="148" y="390"/>
                    </a:lnTo>
                    <a:lnTo>
                      <a:pt x="154" y="390"/>
                    </a:lnTo>
                    <a:lnTo>
                      <a:pt x="159" y="385"/>
                    </a:lnTo>
                    <a:lnTo>
                      <a:pt x="159" y="385"/>
                    </a:lnTo>
                    <a:lnTo>
                      <a:pt x="165" y="385"/>
                    </a:lnTo>
                    <a:lnTo>
                      <a:pt x="165" y="385"/>
                    </a:lnTo>
                    <a:lnTo>
                      <a:pt x="170" y="379"/>
                    </a:lnTo>
                    <a:lnTo>
                      <a:pt x="176" y="379"/>
                    </a:lnTo>
                    <a:lnTo>
                      <a:pt x="176" y="379"/>
                    </a:lnTo>
                    <a:lnTo>
                      <a:pt x="181" y="379"/>
                    </a:lnTo>
                    <a:lnTo>
                      <a:pt x="181" y="379"/>
                    </a:lnTo>
                    <a:lnTo>
                      <a:pt x="187" y="379"/>
                    </a:lnTo>
                    <a:lnTo>
                      <a:pt x="192" y="374"/>
                    </a:lnTo>
                    <a:lnTo>
                      <a:pt x="192" y="374"/>
                    </a:lnTo>
                    <a:lnTo>
                      <a:pt x="198" y="374"/>
                    </a:lnTo>
                    <a:lnTo>
                      <a:pt x="203" y="374"/>
                    </a:lnTo>
                    <a:lnTo>
                      <a:pt x="203" y="379"/>
                    </a:lnTo>
                    <a:lnTo>
                      <a:pt x="209" y="379"/>
                    </a:lnTo>
                    <a:lnTo>
                      <a:pt x="209" y="379"/>
                    </a:lnTo>
                    <a:lnTo>
                      <a:pt x="214" y="379"/>
                    </a:lnTo>
                    <a:lnTo>
                      <a:pt x="214" y="379"/>
                    </a:lnTo>
                    <a:lnTo>
                      <a:pt x="220" y="379"/>
                    </a:lnTo>
                    <a:lnTo>
                      <a:pt x="220" y="379"/>
                    </a:lnTo>
                    <a:lnTo>
                      <a:pt x="225" y="385"/>
                    </a:lnTo>
                    <a:lnTo>
                      <a:pt x="225" y="385"/>
                    </a:lnTo>
                    <a:lnTo>
                      <a:pt x="231" y="385"/>
                    </a:lnTo>
                    <a:lnTo>
                      <a:pt x="231" y="390"/>
                    </a:lnTo>
                    <a:lnTo>
                      <a:pt x="231" y="390"/>
                    </a:lnTo>
                    <a:lnTo>
                      <a:pt x="236" y="390"/>
                    </a:lnTo>
                    <a:lnTo>
                      <a:pt x="236" y="396"/>
                    </a:lnTo>
                    <a:lnTo>
                      <a:pt x="236" y="396"/>
                    </a:lnTo>
                    <a:lnTo>
                      <a:pt x="236" y="401"/>
                    </a:lnTo>
                    <a:lnTo>
                      <a:pt x="110" y="2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7" name="Freeform 1120">
                <a:extLst>
                  <a:ext uri="{FF2B5EF4-FFF2-40B4-BE49-F238E27FC236}">
                    <a16:creationId xmlns:a16="http://schemas.microsoft.com/office/drawing/2014/main" id="{516164C5-77FF-40F0-42DF-3B671635ABC9}"/>
                  </a:ext>
                </a:extLst>
              </p:cNvPr>
              <p:cNvSpPr>
                <a:spLocks/>
              </p:cNvSpPr>
              <p:nvPr/>
            </p:nvSpPr>
            <p:spPr bwMode="auto">
              <a:xfrm>
                <a:off x="261678" y="562102"/>
                <a:ext cx="80309" cy="129511"/>
              </a:xfrm>
              <a:custGeom>
                <a:avLst/>
                <a:gdLst>
                  <a:gd name="T0" fmla="*/ 105 w 209"/>
                  <a:gd name="T1" fmla="*/ 335 h 341"/>
                  <a:gd name="T2" fmla="*/ 105 w 209"/>
                  <a:gd name="T3" fmla="*/ 335 h 341"/>
                  <a:gd name="T4" fmla="*/ 110 w 209"/>
                  <a:gd name="T5" fmla="*/ 341 h 341"/>
                  <a:gd name="T6" fmla="*/ 110 w 209"/>
                  <a:gd name="T7" fmla="*/ 341 h 341"/>
                  <a:gd name="T8" fmla="*/ 116 w 209"/>
                  <a:gd name="T9" fmla="*/ 341 h 341"/>
                  <a:gd name="T10" fmla="*/ 121 w 209"/>
                  <a:gd name="T11" fmla="*/ 341 h 341"/>
                  <a:gd name="T12" fmla="*/ 127 w 209"/>
                  <a:gd name="T13" fmla="*/ 341 h 341"/>
                  <a:gd name="T14" fmla="*/ 132 w 209"/>
                  <a:gd name="T15" fmla="*/ 341 h 341"/>
                  <a:gd name="T16" fmla="*/ 138 w 209"/>
                  <a:gd name="T17" fmla="*/ 341 h 341"/>
                  <a:gd name="T18" fmla="*/ 143 w 209"/>
                  <a:gd name="T19" fmla="*/ 341 h 341"/>
                  <a:gd name="T20" fmla="*/ 149 w 209"/>
                  <a:gd name="T21" fmla="*/ 341 h 341"/>
                  <a:gd name="T22" fmla="*/ 160 w 209"/>
                  <a:gd name="T23" fmla="*/ 341 h 341"/>
                  <a:gd name="T24" fmla="*/ 165 w 209"/>
                  <a:gd name="T25" fmla="*/ 335 h 341"/>
                  <a:gd name="T26" fmla="*/ 171 w 209"/>
                  <a:gd name="T27" fmla="*/ 335 h 341"/>
                  <a:gd name="T28" fmla="*/ 176 w 209"/>
                  <a:gd name="T29" fmla="*/ 330 h 341"/>
                  <a:gd name="T30" fmla="*/ 182 w 209"/>
                  <a:gd name="T31" fmla="*/ 330 h 341"/>
                  <a:gd name="T32" fmla="*/ 187 w 209"/>
                  <a:gd name="T33" fmla="*/ 324 h 341"/>
                  <a:gd name="T34" fmla="*/ 193 w 209"/>
                  <a:gd name="T35" fmla="*/ 319 h 341"/>
                  <a:gd name="T36" fmla="*/ 198 w 209"/>
                  <a:gd name="T37" fmla="*/ 319 h 341"/>
                  <a:gd name="T38" fmla="*/ 204 w 209"/>
                  <a:gd name="T39" fmla="*/ 313 h 341"/>
                  <a:gd name="T40" fmla="*/ 204 w 209"/>
                  <a:gd name="T41" fmla="*/ 308 h 341"/>
                  <a:gd name="T42" fmla="*/ 209 w 209"/>
                  <a:gd name="T43" fmla="*/ 308 h 341"/>
                  <a:gd name="T44" fmla="*/ 209 w 209"/>
                  <a:gd name="T45" fmla="*/ 302 h 341"/>
                  <a:gd name="T46" fmla="*/ 209 w 209"/>
                  <a:gd name="T47" fmla="*/ 302 h 341"/>
                  <a:gd name="T48" fmla="*/ 209 w 209"/>
                  <a:gd name="T49" fmla="*/ 297 h 341"/>
                  <a:gd name="T50" fmla="*/ 105 w 209"/>
                  <a:gd name="T51" fmla="*/ 0 h 341"/>
                  <a:gd name="T52" fmla="*/ 105 w 209"/>
                  <a:gd name="T53" fmla="*/ 0 h 341"/>
                  <a:gd name="T54" fmla="*/ 105 w 209"/>
                  <a:gd name="T55" fmla="*/ 5 h 341"/>
                  <a:gd name="T56" fmla="*/ 105 w 209"/>
                  <a:gd name="T57" fmla="*/ 11 h 341"/>
                  <a:gd name="T58" fmla="*/ 105 w 209"/>
                  <a:gd name="T59" fmla="*/ 11 h 341"/>
                  <a:gd name="T60" fmla="*/ 99 w 209"/>
                  <a:gd name="T61" fmla="*/ 16 h 341"/>
                  <a:gd name="T62" fmla="*/ 94 w 209"/>
                  <a:gd name="T63" fmla="*/ 22 h 341"/>
                  <a:gd name="T64" fmla="*/ 88 w 209"/>
                  <a:gd name="T65" fmla="*/ 22 h 341"/>
                  <a:gd name="T66" fmla="*/ 83 w 209"/>
                  <a:gd name="T67" fmla="*/ 27 h 341"/>
                  <a:gd name="T68" fmla="*/ 77 w 209"/>
                  <a:gd name="T69" fmla="*/ 27 h 341"/>
                  <a:gd name="T70" fmla="*/ 72 w 209"/>
                  <a:gd name="T71" fmla="*/ 33 h 341"/>
                  <a:gd name="T72" fmla="*/ 66 w 209"/>
                  <a:gd name="T73" fmla="*/ 33 h 341"/>
                  <a:gd name="T74" fmla="*/ 61 w 209"/>
                  <a:gd name="T75" fmla="*/ 38 h 341"/>
                  <a:gd name="T76" fmla="*/ 50 w 209"/>
                  <a:gd name="T77" fmla="*/ 38 h 341"/>
                  <a:gd name="T78" fmla="*/ 44 w 209"/>
                  <a:gd name="T79" fmla="*/ 44 h 341"/>
                  <a:gd name="T80" fmla="*/ 39 w 209"/>
                  <a:gd name="T81" fmla="*/ 44 h 341"/>
                  <a:gd name="T82" fmla="*/ 33 w 209"/>
                  <a:gd name="T83" fmla="*/ 44 h 341"/>
                  <a:gd name="T84" fmla="*/ 28 w 209"/>
                  <a:gd name="T85" fmla="*/ 44 h 341"/>
                  <a:gd name="T86" fmla="*/ 22 w 209"/>
                  <a:gd name="T87" fmla="*/ 44 h 341"/>
                  <a:gd name="T88" fmla="*/ 17 w 209"/>
                  <a:gd name="T89" fmla="*/ 44 h 341"/>
                  <a:gd name="T90" fmla="*/ 11 w 209"/>
                  <a:gd name="T91" fmla="*/ 44 h 341"/>
                  <a:gd name="T92" fmla="*/ 6 w 209"/>
                  <a:gd name="T93" fmla="*/ 38 h 341"/>
                  <a:gd name="T94" fmla="*/ 6 w 209"/>
                  <a:gd name="T95" fmla="*/ 38 h 341"/>
                  <a:gd name="T96" fmla="*/ 0 w 209"/>
                  <a:gd name="T97" fmla="*/ 33 h 341"/>
                  <a:gd name="T98" fmla="*/ 0 w 209"/>
                  <a:gd name="T99" fmla="*/ 33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9" h="341">
                    <a:moveTo>
                      <a:pt x="105" y="330"/>
                    </a:moveTo>
                    <a:lnTo>
                      <a:pt x="105" y="335"/>
                    </a:lnTo>
                    <a:lnTo>
                      <a:pt x="105" y="335"/>
                    </a:lnTo>
                    <a:lnTo>
                      <a:pt x="105" y="335"/>
                    </a:lnTo>
                    <a:lnTo>
                      <a:pt x="105" y="335"/>
                    </a:lnTo>
                    <a:lnTo>
                      <a:pt x="110" y="341"/>
                    </a:lnTo>
                    <a:lnTo>
                      <a:pt x="110" y="341"/>
                    </a:lnTo>
                    <a:lnTo>
                      <a:pt x="110" y="341"/>
                    </a:lnTo>
                    <a:lnTo>
                      <a:pt x="116" y="341"/>
                    </a:lnTo>
                    <a:lnTo>
                      <a:pt x="116" y="341"/>
                    </a:lnTo>
                    <a:lnTo>
                      <a:pt x="116" y="341"/>
                    </a:lnTo>
                    <a:lnTo>
                      <a:pt x="121" y="341"/>
                    </a:lnTo>
                    <a:lnTo>
                      <a:pt x="121" y="341"/>
                    </a:lnTo>
                    <a:lnTo>
                      <a:pt x="127" y="341"/>
                    </a:lnTo>
                    <a:lnTo>
                      <a:pt x="127" y="341"/>
                    </a:lnTo>
                    <a:lnTo>
                      <a:pt x="132" y="341"/>
                    </a:lnTo>
                    <a:lnTo>
                      <a:pt x="132" y="341"/>
                    </a:lnTo>
                    <a:lnTo>
                      <a:pt x="138" y="341"/>
                    </a:lnTo>
                    <a:lnTo>
                      <a:pt x="143" y="341"/>
                    </a:lnTo>
                    <a:lnTo>
                      <a:pt x="143" y="341"/>
                    </a:lnTo>
                    <a:lnTo>
                      <a:pt x="149" y="341"/>
                    </a:lnTo>
                    <a:lnTo>
                      <a:pt x="149" y="341"/>
                    </a:lnTo>
                    <a:lnTo>
                      <a:pt x="154" y="341"/>
                    </a:lnTo>
                    <a:lnTo>
                      <a:pt x="160" y="341"/>
                    </a:lnTo>
                    <a:lnTo>
                      <a:pt x="160" y="335"/>
                    </a:lnTo>
                    <a:lnTo>
                      <a:pt x="165" y="335"/>
                    </a:lnTo>
                    <a:lnTo>
                      <a:pt x="171" y="335"/>
                    </a:lnTo>
                    <a:lnTo>
                      <a:pt x="171" y="335"/>
                    </a:lnTo>
                    <a:lnTo>
                      <a:pt x="176" y="335"/>
                    </a:lnTo>
                    <a:lnTo>
                      <a:pt x="176" y="330"/>
                    </a:lnTo>
                    <a:lnTo>
                      <a:pt x="182" y="330"/>
                    </a:lnTo>
                    <a:lnTo>
                      <a:pt x="182" y="330"/>
                    </a:lnTo>
                    <a:lnTo>
                      <a:pt x="187" y="324"/>
                    </a:lnTo>
                    <a:lnTo>
                      <a:pt x="187" y="324"/>
                    </a:lnTo>
                    <a:lnTo>
                      <a:pt x="193" y="324"/>
                    </a:lnTo>
                    <a:lnTo>
                      <a:pt x="193" y="319"/>
                    </a:lnTo>
                    <a:lnTo>
                      <a:pt x="198" y="319"/>
                    </a:lnTo>
                    <a:lnTo>
                      <a:pt x="198" y="319"/>
                    </a:lnTo>
                    <a:lnTo>
                      <a:pt x="198" y="313"/>
                    </a:lnTo>
                    <a:lnTo>
                      <a:pt x="204" y="313"/>
                    </a:lnTo>
                    <a:lnTo>
                      <a:pt x="204" y="313"/>
                    </a:lnTo>
                    <a:lnTo>
                      <a:pt x="204" y="308"/>
                    </a:lnTo>
                    <a:lnTo>
                      <a:pt x="209" y="308"/>
                    </a:lnTo>
                    <a:lnTo>
                      <a:pt x="209" y="308"/>
                    </a:lnTo>
                    <a:lnTo>
                      <a:pt x="209" y="308"/>
                    </a:lnTo>
                    <a:lnTo>
                      <a:pt x="209" y="302"/>
                    </a:lnTo>
                    <a:lnTo>
                      <a:pt x="209" y="302"/>
                    </a:lnTo>
                    <a:lnTo>
                      <a:pt x="209" y="302"/>
                    </a:lnTo>
                    <a:lnTo>
                      <a:pt x="209" y="297"/>
                    </a:lnTo>
                    <a:lnTo>
                      <a:pt x="209" y="297"/>
                    </a:lnTo>
                    <a:lnTo>
                      <a:pt x="105" y="0"/>
                    </a:lnTo>
                    <a:lnTo>
                      <a:pt x="105" y="0"/>
                    </a:lnTo>
                    <a:lnTo>
                      <a:pt x="105" y="0"/>
                    </a:lnTo>
                    <a:lnTo>
                      <a:pt x="105" y="0"/>
                    </a:lnTo>
                    <a:lnTo>
                      <a:pt x="105" y="5"/>
                    </a:lnTo>
                    <a:lnTo>
                      <a:pt x="105" y="5"/>
                    </a:lnTo>
                    <a:lnTo>
                      <a:pt x="105" y="5"/>
                    </a:lnTo>
                    <a:lnTo>
                      <a:pt x="105" y="11"/>
                    </a:lnTo>
                    <a:lnTo>
                      <a:pt x="105" y="11"/>
                    </a:lnTo>
                    <a:lnTo>
                      <a:pt x="105" y="11"/>
                    </a:lnTo>
                    <a:lnTo>
                      <a:pt x="99" y="16"/>
                    </a:lnTo>
                    <a:lnTo>
                      <a:pt x="99" y="16"/>
                    </a:lnTo>
                    <a:lnTo>
                      <a:pt x="99" y="16"/>
                    </a:lnTo>
                    <a:lnTo>
                      <a:pt x="94" y="22"/>
                    </a:lnTo>
                    <a:lnTo>
                      <a:pt x="94" y="22"/>
                    </a:lnTo>
                    <a:lnTo>
                      <a:pt x="88" y="22"/>
                    </a:lnTo>
                    <a:lnTo>
                      <a:pt x="88" y="27"/>
                    </a:lnTo>
                    <a:lnTo>
                      <a:pt x="83" y="27"/>
                    </a:lnTo>
                    <a:lnTo>
                      <a:pt x="83" y="27"/>
                    </a:lnTo>
                    <a:lnTo>
                      <a:pt x="77" y="27"/>
                    </a:lnTo>
                    <a:lnTo>
                      <a:pt x="77" y="33"/>
                    </a:lnTo>
                    <a:lnTo>
                      <a:pt x="72" y="33"/>
                    </a:lnTo>
                    <a:lnTo>
                      <a:pt x="72" y="33"/>
                    </a:lnTo>
                    <a:lnTo>
                      <a:pt x="66" y="33"/>
                    </a:lnTo>
                    <a:lnTo>
                      <a:pt x="61" y="38"/>
                    </a:lnTo>
                    <a:lnTo>
                      <a:pt x="61" y="38"/>
                    </a:lnTo>
                    <a:lnTo>
                      <a:pt x="55" y="38"/>
                    </a:lnTo>
                    <a:lnTo>
                      <a:pt x="50" y="38"/>
                    </a:lnTo>
                    <a:lnTo>
                      <a:pt x="50" y="38"/>
                    </a:lnTo>
                    <a:lnTo>
                      <a:pt x="44" y="44"/>
                    </a:lnTo>
                    <a:lnTo>
                      <a:pt x="44" y="44"/>
                    </a:lnTo>
                    <a:lnTo>
                      <a:pt x="39" y="44"/>
                    </a:lnTo>
                    <a:lnTo>
                      <a:pt x="33" y="44"/>
                    </a:lnTo>
                    <a:lnTo>
                      <a:pt x="33" y="44"/>
                    </a:lnTo>
                    <a:lnTo>
                      <a:pt x="28" y="44"/>
                    </a:lnTo>
                    <a:lnTo>
                      <a:pt x="28" y="44"/>
                    </a:lnTo>
                    <a:lnTo>
                      <a:pt x="22" y="44"/>
                    </a:lnTo>
                    <a:lnTo>
                      <a:pt x="22" y="44"/>
                    </a:lnTo>
                    <a:lnTo>
                      <a:pt x="17" y="44"/>
                    </a:lnTo>
                    <a:lnTo>
                      <a:pt x="17" y="44"/>
                    </a:lnTo>
                    <a:lnTo>
                      <a:pt x="11" y="44"/>
                    </a:lnTo>
                    <a:lnTo>
                      <a:pt x="11" y="44"/>
                    </a:lnTo>
                    <a:lnTo>
                      <a:pt x="11" y="38"/>
                    </a:lnTo>
                    <a:lnTo>
                      <a:pt x="6" y="38"/>
                    </a:lnTo>
                    <a:lnTo>
                      <a:pt x="6" y="38"/>
                    </a:lnTo>
                    <a:lnTo>
                      <a:pt x="6" y="38"/>
                    </a:lnTo>
                    <a:lnTo>
                      <a:pt x="0" y="38"/>
                    </a:lnTo>
                    <a:lnTo>
                      <a:pt x="0" y="33"/>
                    </a:lnTo>
                    <a:lnTo>
                      <a:pt x="0" y="33"/>
                    </a:lnTo>
                    <a:lnTo>
                      <a:pt x="0" y="33"/>
                    </a:lnTo>
                    <a:lnTo>
                      <a:pt x="105" y="33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8" name="Oval 57">
                <a:extLst>
                  <a:ext uri="{FF2B5EF4-FFF2-40B4-BE49-F238E27FC236}">
                    <a16:creationId xmlns:a16="http://schemas.microsoft.com/office/drawing/2014/main" id="{A684A9DC-CC13-9B6C-D3FB-CE3FBF0C3989}"/>
                  </a:ext>
                </a:extLst>
              </p:cNvPr>
              <p:cNvSpPr>
                <a:spLocks noChangeArrowheads="1"/>
              </p:cNvSpPr>
              <p:nvPr/>
            </p:nvSpPr>
            <p:spPr bwMode="auto">
              <a:xfrm>
                <a:off x="567930" y="1723525"/>
                <a:ext cx="124883" cy="123055"/>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59" name="Freeform 1122">
                <a:extLst>
                  <a:ext uri="{FF2B5EF4-FFF2-40B4-BE49-F238E27FC236}">
                    <a16:creationId xmlns:a16="http://schemas.microsoft.com/office/drawing/2014/main" id="{04387AC1-1B9E-3A15-80CF-BDC8B0D1EF02}"/>
                  </a:ext>
                </a:extLst>
              </p:cNvPr>
              <p:cNvSpPr>
                <a:spLocks/>
              </p:cNvSpPr>
              <p:nvPr/>
            </p:nvSpPr>
            <p:spPr bwMode="auto">
              <a:xfrm>
                <a:off x="616730" y="1577303"/>
                <a:ext cx="61097" cy="160655"/>
              </a:xfrm>
              <a:custGeom>
                <a:avLst/>
                <a:gdLst>
                  <a:gd name="T0" fmla="*/ 0 w 159"/>
                  <a:gd name="T1" fmla="*/ 401 h 423"/>
                  <a:gd name="T2" fmla="*/ 0 w 159"/>
                  <a:gd name="T3" fmla="*/ 401 h 423"/>
                  <a:gd name="T4" fmla="*/ 0 w 159"/>
                  <a:gd name="T5" fmla="*/ 407 h 423"/>
                  <a:gd name="T6" fmla="*/ 5 w 159"/>
                  <a:gd name="T7" fmla="*/ 407 h 423"/>
                  <a:gd name="T8" fmla="*/ 5 w 159"/>
                  <a:gd name="T9" fmla="*/ 412 h 423"/>
                  <a:gd name="T10" fmla="*/ 11 w 159"/>
                  <a:gd name="T11" fmla="*/ 412 h 423"/>
                  <a:gd name="T12" fmla="*/ 16 w 159"/>
                  <a:gd name="T13" fmla="*/ 412 h 423"/>
                  <a:gd name="T14" fmla="*/ 22 w 159"/>
                  <a:gd name="T15" fmla="*/ 418 h 423"/>
                  <a:gd name="T16" fmla="*/ 27 w 159"/>
                  <a:gd name="T17" fmla="*/ 418 h 423"/>
                  <a:gd name="T18" fmla="*/ 33 w 159"/>
                  <a:gd name="T19" fmla="*/ 418 h 423"/>
                  <a:gd name="T20" fmla="*/ 38 w 159"/>
                  <a:gd name="T21" fmla="*/ 423 h 423"/>
                  <a:gd name="T22" fmla="*/ 49 w 159"/>
                  <a:gd name="T23" fmla="*/ 423 h 423"/>
                  <a:gd name="T24" fmla="*/ 55 w 159"/>
                  <a:gd name="T25" fmla="*/ 423 h 423"/>
                  <a:gd name="T26" fmla="*/ 60 w 159"/>
                  <a:gd name="T27" fmla="*/ 423 h 423"/>
                  <a:gd name="T28" fmla="*/ 66 w 159"/>
                  <a:gd name="T29" fmla="*/ 423 h 423"/>
                  <a:gd name="T30" fmla="*/ 77 w 159"/>
                  <a:gd name="T31" fmla="*/ 423 h 423"/>
                  <a:gd name="T32" fmla="*/ 82 w 159"/>
                  <a:gd name="T33" fmla="*/ 423 h 423"/>
                  <a:gd name="T34" fmla="*/ 88 w 159"/>
                  <a:gd name="T35" fmla="*/ 423 h 423"/>
                  <a:gd name="T36" fmla="*/ 93 w 159"/>
                  <a:gd name="T37" fmla="*/ 423 h 423"/>
                  <a:gd name="T38" fmla="*/ 99 w 159"/>
                  <a:gd name="T39" fmla="*/ 423 h 423"/>
                  <a:gd name="T40" fmla="*/ 99 w 159"/>
                  <a:gd name="T41" fmla="*/ 423 h 423"/>
                  <a:gd name="T42" fmla="*/ 104 w 159"/>
                  <a:gd name="T43" fmla="*/ 418 h 423"/>
                  <a:gd name="T44" fmla="*/ 110 w 159"/>
                  <a:gd name="T45" fmla="*/ 418 h 423"/>
                  <a:gd name="T46" fmla="*/ 110 w 159"/>
                  <a:gd name="T47" fmla="*/ 418 h 423"/>
                  <a:gd name="T48" fmla="*/ 110 w 159"/>
                  <a:gd name="T49" fmla="*/ 412 h 423"/>
                  <a:gd name="T50" fmla="*/ 159 w 159"/>
                  <a:gd name="T51" fmla="*/ 11 h 423"/>
                  <a:gd name="T52" fmla="*/ 159 w 159"/>
                  <a:gd name="T53" fmla="*/ 16 h 423"/>
                  <a:gd name="T54" fmla="*/ 159 w 159"/>
                  <a:gd name="T55" fmla="*/ 16 h 423"/>
                  <a:gd name="T56" fmla="*/ 154 w 159"/>
                  <a:gd name="T57" fmla="*/ 16 h 423"/>
                  <a:gd name="T58" fmla="*/ 148 w 159"/>
                  <a:gd name="T59" fmla="*/ 22 h 423"/>
                  <a:gd name="T60" fmla="*/ 148 w 159"/>
                  <a:gd name="T61" fmla="*/ 22 h 423"/>
                  <a:gd name="T62" fmla="*/ 143 w 159"/>
                  <a:gd name="T63" fmla="*/ 22 h 423"/>
                  <a:gd name="T64" fmla="*/ 137 w 159"/>
                  <a:gd name="T65" fmla="*/ 22 h 423"/>
                  <a:gd name="T66" fmla="*/ 132 w 159"/>
                  <a:gd name="T67" fmla="*/ 22 h 423"/>
                  <a:gd name="T68" fmla="*/ 121 w 159"/>
                  <a:gd name="T69" fmla="*/ 22 h 423"/>
                  <a:gd name="T70" fmla="*/ 115 w 159"/>
                  <a:gd name="T71" fmla="*/ 22 h 423"/>
                  <a:gd name="T72" fmla="*/ 110 w 159"/>
                  <a:gd name="T73" fmla="*/ 22 h 423"/>
                  <a:gd name="T74" fmla="*/ 104 w 159"/>
                  <a:gd name="T75" fmla="*/ 22 h 423"/>
                  <a:gd name="T76" fmla="*/ 93 w 159"/>
                  <a:gd name="T77" fmla="*/ 22 h 423"/>
                  <a:gd name="T78" fmla="*/ 88 w 159"/>
                  <a:gd name="T79" fmla="*/ 16 h 423"/>
                  <a:gd name="T80" fmla="*/ 82 w 159"/>
                  <a:gd name="T81" fmla="*/ 16 h 423"/>
                  <a:gd name="T82" fmla="*/ 77 w 159"/>
                  <a:gd name="T83" fmla="*/ 16 h 423"/>
                  <a:gd name="T84" fmla="*/ 71 w 159"/>
                  <a:gd name="T85" fmla="*/ 11 h 423"/>
                  <a:gd name="T86" fmla="*/ 66 w 159"/>
                  <a:gd name="T87" fmla="*/ 11 h 423"/>
                  <a:gd name="T88" fmla="*/ 60 w 159"/>
                  <a:gd name="T89" fmla="*/ 11 h 423"/>
                  <a:gd name="T90" fmla="*/ 55 w 159"/>
                  <a:gd name="T91" fmla="*/ 5 h 423"/>
                  <a:gd name="T92" fmla="*/ 55 w 159"/>
                  <a:gd name="T93" fmla="*/ 5 h 423"/>
                  <a:gd name="T94" fmla="*/ 49 w 159"/>
                  <a:gd name="T95" fmla="*/ 0 h 423"/>
                  <a:gd name="T96" fmla="*/ 49 w 159"/>
                  <a:gd name="T97" fmla="*/ 0 h 423"/>
                  <a:gd name="T98" fmla="*/ 49 w 159"/>
                  <a:gd name="T99"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 h="423">
                    <a:moveTo>
                      <a:pt x="0" y="401"/>
                    </a:moveTo>
                    <a:lnTo>
                      <a:pt x="0" y="401"/>
                    </a:lnTo>
                    <a:lnTo>
                      <a:pt x="0" y="401"/>
                    </a:lnTo>
                    <a:lnTo>
                      <a:pt x="0" y="401"/>
                    </a:lnTo>
                    <a:lnTo>
                      <a:pt x="0" y="401"/>
                    </a:lnTo>
                    <a:lnTo>
                      <a:pt x="0" y="407"/>
                    </a:lnTo>
                    <a:lnTo>
                      <a:pt x="0" y="407"/>
                    </a:lnTo>
                    <a:lnTo>
                      <a:pt x="5" y="407"/>
                    </a:lnTo>
                    <a:lnTo>
                      <a:pt x="5" y="407"/>
                    </a:lnTo>
                    <a:lnTo>
                      <a:pt x="5" y="412"/>
                    </a:lnTo>
                    <a:lnTo>
                      <a:pt x="11" y="412"/>
                    </a:lnTo>
                    <a:lnTo>
                      <a:pt x="11" y="412"/>
                    </a:lnTo>
                    <a:lnTo>
                      <a:pt x="11" y="412"/>
                    </a:lnTo>
                    <a:lnTo>
                      <a:pt x="16" y="412"/>
                    </a:lnTo>
                    <a:lnTo>
                      <a:pt x="16" y="418"/>
                    </a:lnTo>
                    <a:lnTo>
                      <a:pt x="22" y="418"/>
                    </a:lnTo>
                    <a:lnTo>
                      <a:pt x="22" y="418"/>
                    </a:lnTo>
                    <a:lnTo>
                      <a:pt x="27" y="418"/>
                    </a:lnTo>
                    <a:lnTo>
                      <a:pt x="27" y="418"/>
                    </a:lnTo>
                    <a:lnTo>
                      <a:pt x="33" y="418"/>
                    </a:lnTo>
                    <a:lnTo>
                      <a:pt x="38" y="423"/>
                    </a:lnTo>
                    <a:lnTo>
                      <a:pt x="38" y="423"/>
                    </a:lnTo>
                    <a:lnTo>
                      <a:pt x="44" y="423"/>
                    </a:lnTo>
                    <a:lnTo>
                      <a:pt x="49" y="423"/>
                    </a:lnTo>
                    <a:lnTo>
                      <a:pt x="49" y="423"/>
                    </a:lnTo>
                    <a:lnTo>
                      <a:pt x="55" y="423"/>
                    </a:lnTo>
                    <a:lnTo>
                      <a:pt x="55" y="423"/>
                    </a:lnTo>
                    <a:lnTo>
                      <a:pt x="60" y="423"/>
                    </a:lnTo>
                    <a:lnTo>
                      <a:pt x="66" y="423"/>
                    </a:lnTo>
                    <a:lnTo>
                      <a:pt x="66" y="423"/>
                    </a:lnTo>
                    <a:lnTo>
                      <a:pt x="71" y="423"/>
                    </a:lnTo>
                    <a:lnTo>
                      <a:pt x="77" y="423"/>
                    </a:lnTo>
                    <a:lnTo>
                      <a:pt x="77" y="423"/>
                    </a:lnTo>
                    <a:lnTo>
                      <a:pt x="82" y="423"/>
                    </a:lnTo>
                    <a:lnTo>
                      <a:pt x="82" y="423"/>
                    </a:lnTo>
                    <a:lnTo>
                      <a:pt x="88" y="423"/>
                    </a:lnTo>
                    <a:lnTo>
                      <a:pt x="88" y="423"/>
                    </a:lnTo>
                    <a:lnTo>
                      <a:pt x="93" y="423"/>
                    </a:lnTo>
                    <a:lnTo>
                      <a:pt x="93" y="423"/>
                    </a:lnTo>
                    <a:lnTo>
                      <a:pt x="99" y="423"/>
                    </a:lnTo>
                    <a:lnTo>
                      <a:pt x="99" y="423"/>
                    </a:lnTo>
                    <a:lnTo>
                      <a:pt x="99" y="423"/>
                    </a:lnTo>
                    <a:lnTo>
                      <a:pt x="104" y="418"/>
                    </a:lnTo>
                    <a:lnTo>
                      <a:pt x="104" y="418"/>
                    </a:lnTo>
                    <a:lnTo>
                      <a:pt x="104" y="418"/>
                    </a:lnTo>
                    <a:lnTo>
                      <a:pt x="110" y="418"/>
                    </a:lnTo>
                    <a:lnTo>
                      <a:pt x="110" y="418"/>
                    </a:lnTo>
                    <a:lnTo>
                      <a:pt x="110" y="418"/>
                    </a:lnTo>
                    <a:lnTo>
                      <a:pt x="110" y="412"/>
                    </a:lnTo>
                    <a:lnTo>
                      <a:pt x="110" y="412"/>
                    </a:lnTo>
                    <a:lnTo>
                      <a:pt x="159" y="11"/>
                    </a:lnTo>
                    <a:lnTo>
                      <a:pt x="159" y="11"/>
                    </a:lnTo>
                    <a:lnTo>
                      <a:pt x="159" y="11"/>
                    </a:lnTo>
                    <a:lnTo>
                      <a:pt x="159" y="16"/>
                    </a:lnTo>
                    <a:lnTo>
                      <a:pt x="159" y="16"/>
                    </a:lnTo>
                    <a:lnTo>
                      <a:pt x="159" y="16"/>
                    </a:lnTo>
                    <a:lnTo>
                      <a:pt x="154" y="16"/>
                    </a:lnTo>
                    <a:lnTo>
                      <a:pt x="154" y="16"/>
                    </a:lnTo>
                    <a:lnTo>
                      <a:pt x="154" y="16"/>
                    </a:lnTo>
                    <a:lnTo>
                      <a:pt x="148" y="22"/>
                    </a:lnTo>
                    <a:lnTo>
                      <a:pt x="148" y="22"/>
                    </a:lnTo>
                    <a:lnTo>
                      <a:pt x="148" y="22"/>
                    </a:lnTo>
                    <a:lnTo>
                      <a:pt x="143" y="22"/>
                    </a:lnTo>
                    <a:lnTo>
                      <a:pt x="143" y="22"/>
                    </a:lnTo>
                    <a:lnTo>
                      <a:pt x="137" y="22"/>
                    </a:lnTo>
                    <a:lnTo>
                      <a:pt x="137" y="22"/>
                    </a:lnTo>
                    <a:lnTo>
                      <a:pt x="132" y="22"/>
                    </a:lnTo>
                    <a:lnTo>
                      <a:pt x="132" y="22"/>
                    </a:lnTo>
                    <a:lnTo>
                      <a:pt x="126" y="22"/>
                    </a:lnTo>
                    <a:lnTo>
                      <a:pt x="121" y="22"/>
                    </a:lnTo>
                    <a:lnTo>
                      <a:pt x="121" y="22"/>
                    </a:lnTo>
                    <a:lnTo>
                      <a:pt x="115" y="22"/>
                    </a:lnTo>
                    <a:lnTo>
                      <a:pt x="110" y="22"/>
                    </a:lnTo>
                    <a:lnTo>
                      <a:pt x="110" y="22"/>
                    </a:lnTo>
                    <a:lnTo>
                      <a:pt x="104" y="22"/>
                    </a:lnTo>
                    <a:lnTo>
                      <a:pt x="104" y="22"/>
                    </a:lnTo>
                    <a:lnTo>
                      <a:pt x="99" y="22"/>
                    </a:lnTo>
                    <a:lnTo>
                      <a:pt x="93" y="22"/>
                    </a:lnTo>
                    <a:lnTo>
                      <a:pt x="93" y="22"/>
                    </a:lnTo>
                    <a:lnTo>
                      <a:pt x="88" y="16"/>
                    </a:lnTo>
                    <a:lnTo>
                      <a:pt x="82" y="16"/>
                    </a:lnTo>
                    <a:lnTo>
                      <a:pt x="82" y="16"/>
                    </a:lnTo>
                    <a:lnTo>
                      <a:pt x="77" y="16"/>
                    </a:lnTo>
                    <a:lnTo>
                      <a:pt x="77" y="16"/>
                    </a:lnTo>
                    <a:lnTo>
                      <a:pt x="71" y="16"/>
                    </a:lnTo>
                    <a:lnTo>
                      <a:pt x="71" y="11"/>
                    </a:lnTo>
                    <a:lnTo>
                      <a:pt x="66" y="11"/>
                    </a:lnTo>
                    <a:lnTo>
                      <a:pt x="66" y="11"/>
                    </a:lnTo>
                    <a:lnTo>
                      <a:pt x="60" y="11"/>
                    </a:lnTo>
                    <a:lnTo>
                      <a:pt x="60" y="11"/>
                    </a:lnTo>
                    <a:lnTo>
                      <a:pt x="60" y="5"/>
                    </a:lnTo>
                    <a:lnTo>
                      <a:pt x="55" y="5"/>
                    </a:lnTo>
                    <a:lnTo>
                      <a:pt x="55" y="5"/>
                    </a:lnTo>
                    <a:lnTo>
                      <a:pt x="55" y="5"/>
                    </a:lnTo>
                    <a:lnTo>
                      <a:pt x="55" y="5"/>
                    </a:lnTo>
                    <a:lnTo>
                      <a:pt x="49" y="0"/>
                    </a:lnTo>
                    <a:lnTo>
                      <a:pt x="49" y="0"/>
                    </a:lnTo>
                    <a:lnTo>
                      <a:pt x="49" y="0"/>
                    </a:lnTo>
                    <a:lnTo>
                      <a:pt x="49" y="0"/>
                    </a:lnTo>
                    <a:lnTo>
                      <a:pt x="49" y="0"/>
                    </a:lnTo>
                    <a:lnTo>
                      <a:pt x="0" y="40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0" name="Oval 59">
                <a:extLst>
                  <a:ext uri="{FF2B5EF4-FFF2-40B4-BE49-F238E27FC236}">
                    <a16:creationId xmlns:a16="http://schemas.microsoft.com/office/drawing/2014/main" id="{0E7C190E-D0D6-5AB9-3220-11AC006EEB45}"/>
                  </a:ext>
                </a:extLst>
              </p:cNvPr>
              <p:cNvSpPr>
                <a:spLocks noChangeArrowheads="1"/>
              </p:cNvSpPr>
              <p:nvPr/>
            </p:nvSpPr>
            <p:spPr bwMode="auto">
              <a:xfrm>
                <a:off x="2561831" y="509690"/>
                <a:ext cx="61097" cy="60768"/>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61" name="Freeform 1124">
                <a:extLst>
                  <a:ext uri="{FF2B5EF4-FFF2-40B4-BE49-F238E27FC236}">
                    <a16:creationId xmlns:a16="http://schemas.microsoft.com/office/drawing/2014/main" id="{3C40A06F-BD42-ED3A-5E26-08D9B1A1DD83}"/>
                  </a:ext>
                </a:extLst>
              </p:cNvPr>
              <p:cNvSpPr>
                <a:spLocks/>
              </p:cNvSpPr>
              <p:nvPr/>
            </p:nvSpPr>
            <p:spPr bwMode="auto">
              <a:xfrm>
                <a:off x="2496124" y="524502"/>
                <a:ext cx="103749" cy="75200"/>
              </a:xfrm>
              <a:custGeom>
                <a:avLst/>
                <a:gdLst>
                  <a:gd name="T0" fmla="*/ 248 w 270"/>
                  <a:gd name="T1" fmla="*/ 104 h 198"/>
                  <a:gd name="T2" fmla="*/ 253 w 270"/>
                  <a:gd name="T3" fmla="*/ 104 h 198"/>
                  <a:gd name="T4" fmla="*/ 253 w 270"/>
                  <a:gd name="T5" fmla="*/ 99 h 198"/>
                  <a:gd name="T6" fmla="*/ 259 w 270"/>
                  <a:gd name="T7" fmla="*/ 93 h 198"/>
                  <a:gd name="T8" fmla="*/ 264 w 270"/>
                  <a:gd name="T9" fmla="*/ 88 h 198"/>
                  <a:gd name="T10" fmla="*/ 264 w 270"/>
                  <a:gd name="T11" fmla="*/ 82 h 198"/>
                  <a:gd name="T12" fmla="*/ 264 w 270"/>
                  <a:gd name="T13" fmla="*/ 77 h 198"/>
                  <a:gd name="T14" fmla="*/ 270 w 270"/>
                  <a:gd name="T15" fmla="*/ 71 h 198"/>
                  <a:gd name="T16" fmla="*/ 270 w 270"/>
                  <a:gd name="T17" fmla="*/ 60 h 198"/>
                  <a:gd name="T18" fmla="*/ 264 w 270"/>
                  <a:gd name="T19" fmla="*/ 55 h 198"/>
                  <a:gd name="T20" fmla="*/ 264 w 270"/>
                  <a:gd name="T21" fmla="*/ 49 h 198"/>
                  <a:gd name="T22" fmla="*/ 264 w 270"/>
                  <a:gd name="T23" fmla="*/ 44 h 198"/>
                  <a:gd name="T24" fmla="*/ 259 w 270"/>
                  <a:gd name="T25" fmla="*/ 33 h 198"/>
                  <a:gd name="T26" fmla="*/ 259 w 270"/>
                  <a:gd name="T27" fmla="*/ 27 h 198"/>
                  <a:gd name="T28" fmla="*/ 253 w 270"/>
                  <a:gd name="T29" fmla="*/ 22 h 198"/>
                  <a:gd name="T30" fmla="*/ 248 w 270"/>
                  <a:gd name="T31" fmla="*/ 16 h 198"/>
                  <a:gd name="T32" fmla="*/ 242 w 270"/>
                  <a:gd name="T33" fmla="*/ 11 h 198"/>
                  <a:gd name="T34" fmla="*/ 237 w 270"/>
                  <a:gd name="T35" fmla="*/ 11 h 198"/>
                  <a:gd name="T36" fmla="*/ 231 w 270"/>
                  <a:gd name="T37" fmla="*/ 5 h 198"/>
                  <a:gd name="T38" fmla="*/ 226 w 270"/>
                  <a:gd name="T39" fmla="*/ 5 h 198"/>
                  <a:gd name="T40" fmla="*/ 220 w 270"/>
                  <a:gd name="T41" fmla="*/ 0 h 198"/>
                  <a:gd name="T42" fmla="*/ 215 w 270"/>
                  <a:gd name="T43" fmla="*/ 0 h 198"/>
                  <a:gd name="T44" fmla="*/ 209 w 270"/>
                  <a:gd name="T45" fmla="*/ 0 h 198"/>
                  <a:gd name="T46" fmla="*/ 204 w 270"/>
                  <a:gd name="T47" fmla="*/ 5 h 198"/>
                  <a:gd name="T48" fmla="*/ 198 w 270"/>
                  <a:gd name="T49" fmla="*/ 5 h 198"/>
                  <a:gd name="T50" fmla="*/ 6 w 270"/>
                  <a:gd name="T51" fmla="*/ 93 h 198"/>
                  <a:gd name="T52" fmla="*/ 11 w 270"/>
                  <a:gd name="T53" fmla="*/ 93 h 198"/>
                  <a:gd name="T54" fmla="*/ 17 w 270"/>
                  <a:gd name="T55" fmla="*/ 93 h 198"/>
                  <a:gd name="T56" fmla="*/ 22 w 270"/>
                  <a:gd name="T57" fmla="*/ 93 h 198"/>
                  <a:gd name="T58" fmla="*/ 28 w 270"/>
                  <a:gd name="T59" fmla="*/ 93 h 198"/>
                  <a:gd name="T60" fmla="*/ 33 w 270"/>
                  <a:gd name="T61" fmla="*/ 93 h 198"/>
                  <a:gd name="T62" fmla="*/ 39 w 270"/>
                  <a:gd name="T63" fmla="*/ 99 h 198"/>
                  <a:gd name="T64" fmla="*/ 44 w 270"/>
                  <a:gd name="T65" fmla="*/ 99 h 198"/>
                  <a:gd name="T66" fmla="*/ 50 w 270"/>
                  <a:gd name="T67" fmla="*/ 104 h 198"/>
                  <a:gd name="T68" fmla="*/ 55 w 270"/>
                  <a:gd name="T69" fmla="*/ 110 h 198"/>
                  <a:gd name="T70" fmla="*/ 61 w 270"/>
                  <a:gd name="T71" fmla="*/ 115 h 198"/>
                  <a:gd name="T72" fmla="*/ 61 w 270"/>
                  <a:gd name="T73" fmla="*/ 121 h 198"/>
                  <a:gd name="T74" fmla="*/ 66 w 270"/>
                  <a:gd name="T75" fmla="*/ 126 h 198"/>
                  <a:gd name="T76" fmla="*/ 66 w 270"/>
                  <a:gd name="T77" fmla="*/ 137 h 198"/>
                  <a:gd name="T78" fmla="*/ 72 w 270"/>
                  <a:gd name="T79" fmla="*/ 143 h 198"/>
                  <a:gd name="T80" fmla="*/ 72 w 270"/>
                  <a:gd name="T81" fmla="*/ 148 h 198"/>
                  <a:gd name="T82" fmla="*/ 72 w 270"/>
                  <a:gd name="T83" fmla="*/ 154 h 198"/>
                  <a:gd name="T84" fmla="*/ 72 w 270"/>
                  <a:gd name="T85" fmla="*/ 165 h 198"/>
                  <a:gd name="T86" fmla="*/ 72 w 270"/>
                  <a:gd name="T87" fmla="*/ 170 h 198"/>
                  <a:gd name="T88" fmla="*/ 66 w 270"/>
                  <a:gd name="T89" fmla="*/ 176 h 198"/>
                  <a:gd name="T90" fmla="*/ 66 w 270"/>
                  <a:gd name="T91" fmla="*/ 181 h 198"/>
                  <a:gd name="T92" fmla="*/ 61 w 270"/>
                  <a:gd name="T93" fmla="*/ 187 h 198"/>
                  <a:gd name="T94" fmla="*/ 55 w 270"/>
                  <a:gd name="T95" fmla="*/ 192 h 198"/>
                  <a:gd name="T96" fmla="*/ 50 w 270"/>
                  <a:gd name="T97" fmla="*/ 192 h 198"/>
                  <a:gd name="T98" fmla="*/ 50 w 270"/>
                  <a:gd name="T99"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0" h="198">
                    <a:moveTo>
                      <a:pt x="242" y="104"/>
                    </a:moveTo>
                    <a:lnTo>
                      <a:pt x="248" y="104"/>
                    </a:lnTo>
                    <a:lnTo>
                      <a:pt x="248" y="104"/>
                    </a:lnTo>
                    <a:lnTo>
                      <a:pt x="253" y="104"/>
                    </a:lnTo>
                    <a:lnTo>
                      <a:pt x="253" y="99"/>
                    </a:lnTo>
                    <a:lnTo>
                      <a:pt x="253" y="99"/>
                    </a:lnTo>
                    <a:lnTo>
                      <a:pt x="259" y="93"/>
                    </a:lnTo>
                    <a:lnTo>
                      <a:pt x="259" y="93"/>
                    </a:lnTo>
                    <a:lnTo>
                      <a:pt x="259" y="88"/>
                    </a:lnTo>
                    <a:lnTo>
                      <a:pt x="264" y="88"/>
                    </a:lnTo>
                    <a:lnTo>
                      <a:pt x="264" y="82"/>
                    </a:lnTo>
                    <a:lnTo>
                      <a:pt x="264" y="82"/>
                    </a:lnTo>
                    <a:lnTo>
                      <a:pt x="264" y="77"/>
                    </a:lnTo>
                    <a:lnTo>
                      <a:pt x="264" y="77"/>
                    </a:lnTo>
                    <a:lnTo>
                      <a:pt x="264" y="71"/>
                    </a:lnTo>
                    <a:lnTo>
                      <a:pt x="270" y="71"/>
                    </a:lnTo>
                    <a:lnTo>
                      <a:pt x="270" y="66"/>
                    </a:lnTo>
                    <a:lnTo>
                      <a:pt x="270" y="60"/>
                    </a:lnTo>
                    <a:lnTo>
                      <a:pt x="270" y="60"/>
                    </a:lnTo>
                    <a:lnTo>
                      <a:pt x="264" y="55"/>
                    </a:lnTo>
                    <a:lnTo>
                      <a:pt x="264" y="49"/>
                    </a:lnTo>
                    <a:lnTo>
                      <a:pt x="264" y="49"/>
                    </a:lnTo>
                    <a:lnTo>
                      <a:pt x="264" y="44"/>
                    </a:lnTo>
                    <a:lnTo>
                      <a:pt x="264" y="44"/>
                    </a:lnTo>
                    <a:lnTo>
                      <a:pt x="264" y="38"/>
                    </a:lnTo>
                    <a:lnTo>
                      <a:pt x="259" y="33"/>
                    </a:lnTo>
                    <a:lnTo>
                      <a:pt x="259" y="33"/>
                    </a:lnTo>
                    <a:lnTo>
                      <a:pt x="259" y="27"/>
                    </a:lnTo>
                    <a:lnTo>
                      <a:pt x="253" y="27"/>
                    </a:lnTo>
                    <a:lnTo>
                      <a:pt x="253" y="22"/>
                    </a:lnTo>
                    <a:lnTo>
                      <a:pt x="253" y="22"/>
                    </a:lnTo>
                    <a:lnTo>
                      <a:pt x="248" y="16"/>
                    </a:lnTo>
                    <a:lnTo>
                      <a:pt x="248" y="16"/>
                    </a:lnTo>
                    <a:lnTo>
                      <a:pt x="242" y="11"/>
                    </a:lnTo>
                    <a:lnTo>
                      <a:pt x="242" y="11"/>
                    </a:lnTo>
                    <a:lnTo>
                      <a:pt x="237" y="11"/>
                    </a:lnTo>
                    <a:lnTo>
                      <a:pt x="237" y="5"/>
                    </a:lnTo>
                    <a:lnTo>
                      <a:pt x="231" y="5"/>
                    </a:lnTo>
                    <a:lnTo>
                      <a:pt x="231" y="5"/>
                    </a:lnTo>
                    <a:lnTo>
                      <a:pt x="226" y="5"/>
                    </a:lnTo>
                    <a:lnTo>
                      <a:pt x="226" y="5"/>
                    </a:lnTo>
                    <a:lnTo>
                      <a:pt x="220" y="0"/>
                    </a:lnTo>
                    <a:lnTo>
                      <a:pt x="215" y="0"/>
                    </a:lnTo>
                    <a:lnTo>
                      <a:pt x="215" y="0"/>
                    </a:lnTo>
                    <a:lnTo>
                      <a:pt x="209" y="0"/>
                    </a:lnTo>
                    <a:lnTo>
                      <a:pt x="209" y="0"/>
                    </a:lnTo>
                    <a:lnTo>
                      <a:pt x="204" y="0"/>
                    </a:lnTo>
                    <a:lnTo>
                      <a:pt x="204" y="5"/>
                    </a:lnTo>
                    <a:lnTo>
                      <a:pt x="198" y="5"/>
                    </a:lnTo>
                    <a:lnTo>
                      <a:pt x="198" y="5"/>
                    </a:lnTo>
                    <a:lnTo>
                      <a:pt x="0" y="93"/>
                    </a:lnTo>
                    <a:lnTo>
                      <a:pt x="6" y="93"/>
                    </a:lnTo>
                    <a:lnTo>
                      <a:pt x="6" y="93"/>
                    </a:lnTo>
                    <a:lnTo>
                      <a:pt x="11" y="93"/>
                    </a:lnTo>
                    <a:lnTo>
                      <a:pt x="11" y="93"/>
                    </a:lnTo>
                    <a:lnTo>
                      <a:pt x="17" y="93"/>
                    </a:lnTo>
                    <a:lnTo>
                      <a:pt x="17" y="93"/>
                    </a:lnTo>
                    <a:lnTo>
                      <a:pt x="22" y="93"/>
                    </a:lnTo>
                    <a:lnTo>
                      <a:pt x="22" y="93"/>
                    </a:lnTo>
                    <a:lnTo>
                      <a:pt x="28" y="93"/>
                    </a:lnTo>
                    <a:lnTo>
                      <a:pt x="28" y="93"/>
                    </a:lnTo>
                    <a:lnTo>
                      <a:pt x="33" y="93"/>
                    </a:lnTo>
                    <a:lnTo>
                      <a:pt x="33" y="93"/>
                    </a:lnTo>
                    <a:lnTo>
                      <a:pt x="39" y="99"/>
                    </a:lnTo>
                    <a:lnTo>
                      <a:pt x="39" y="99"/>
                    </a:lnTo>
                    <a:lnTo>
                      <a:pt x="44" y="99"/>
                    </a:lnTo>
                    <a:lnTo>
                      <a:pt x="44" y="104"/>
                    </a:lnTo>
                    <a:lnTo>
                      <a:pt x="50" y="104"/>
                    </a:lnTo>
                    <a:lnTo>
                      <a:pt x="50" y="110"/>
                    </a:lnTo>
                    <a:lnTo>
                      <a:pt x="55" y="110"/>
                    </a:lnTo>
                    <a:lnTo>
                      <a:pt x="55" y="115"/>
                    </a:lnTo>
                    <a:lnTo>
                      <a:pt x="61" y="115"/>
                    </a:lnTo>
                    <a:lnTo>
                      <a:pt x="61" y="121"/>
                    </a:lnTo>
                    <a:lnTo>
                      <a:pt x="61" y="121"/>
                    </a:lnTo>
                    <a:lnTo>
                      <a:pt x="66" y="126"/>
                    </a:lnTo>
                    <a:lnTo>
                      <a:pt x="66" y="126"/>
                    </a:lnTo>
                    <a:lnTo>
                      <a:pt x="66" y="132"/>
                    </a:lnTo>
                    <a:lnTo>
                      <a:pt x="66" y="137"/>
                    </a:lnTo>
                    <a:lnTo>
                      <a:pt x="66" y="137"/>
                    </a:lnTo>
                    <a:lnTo>
                      <a:pt x="72" y="143"/>
                    </a:lnTo>
                    <a:lnTo>
                      <a:pt x="72" y="143"/>
                    </a:lnTo>
                    <a:lnTo>
                      <a:pt x="72" y="148"/>
                    </a:lnTo>
                    <a:lnTo>
                      <a:pt x="72" y="154"/>
                    </a:lnTo>
                    <a:lnTo>
                      <a:pt x="72" y="154"/>
                    </a:lnTo>
                    <a:lnTo>
                      <a:pt x="72" y="159"/>
                    </a:lnTo>
                    <a:lnTo>
                      <a:pt x="72" y="165"/>
                    </a:lnTo>
                    <a:lnTo>
                      <a:pt x="72" y="165"/>
                    </a:lnTo>
                    <a:lnTo>
                      <a:pt x="72" y="170"/>
                    </a:lnTo>
                    <a:lnTo>
                      <a:pt x="66" y="170"/>
                    </a:lnTo>
                    <a:lnTo>
                      <a:pt x="66" y="176"/>
                    </a:lnTo>
                    <a:lnTo>
                      <a:pt x="66" y="176"/>
                    </a:lnTo>
                    <a:lnTo>
                      <a:pt x="66" y="181"/>
                    </a:lnTo>
                    <a:lnTo>
                      <a:pt x="61" y="181"/>
                    </a:lnTo>
                    <a:lnTo>
                      <a:pt x="61" y="187"/>
                    </a:lnTo>
                    <a:lnTo>
                      <a:pt x="61" y="187"/>
                    </a:lnTo>
                    <a:lnTo>
                      <a:pt x="55" y="192"/>
                    </a:lnTo>
                    <a:lnTo>
                      <a:pt x="55" y="192"/>
                    </a:lnTo>
                    <a:lnTo>
                      <a:pt x="50" y="192"/>
                    </a:lnTo>
                    <a:lnTo>
                      <a:pt x="50" y="192"/>
                    </a:lnTo>
                    <a:lnTo>
                      <a:pt x="50" y="198"/>
                    </a:lnTo>
                    <a:lnTo>
                      <a:pt x="242" y="10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2" name="Oval 61">
                <a:extLst>
                  <a:ext uri="{FF2B5EF4-FFF2-40B4-BE49-F238E27FC236}">
                    <a16:creationId xmlns:a16="http://schemas.microsoft.com/office/drawing/2014/main" id="{A6903D5A-02E3-97C7-BCE8-8D2E7B83B3A2}"/>
                  </a:ext>
                </a:extLst>
              </p:cNvPr>
              <p:cNvSpPr>
                <a:spLocks noChangeArrowheads="1"/>
              </p:cNvSpPr>
              <p:nvPr/>
            </p:nvSpPr>
            <p:spPr bwMode="auto">
              <a:xfrm>
                <a:off x="244771" y="518045"/>
                <a:ext cx="61481" cy="60768"/>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63" name="Oval 62">
                <a:extLst>
                  <a:ext uri="{FF2B5EF4-FFF2-40B4-BE49-F238E27FC236}">
                    <a16:creationId xmlns:a16="http://schemas.microsoft.com/office/drawing/2014/main" id="{96FF2613-086C-261C-14EC-CE7C1D582FF8}"/>
                  </a:ext>
                </a:extLst>
              </p:cNvPr>
              <p:cNvSpPr>
                <a:spLocks noChangeArrowheads="1"/>
              </p:cNvSpPr>
              <p:nvPr/>
            </p:nvSpPr>
            <p:spPr bwMode="auto">
              <a:xfrm>
                <a:off x="1752974" y="1303468"/>
                <a:ext cx="124499" cy="123434"/>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520" name="Freeform 1127">
                <a:extLst>
                  <a:ext uri="{FF2B5EF4-FFF2-40B4-BE49-F238E27FC236}">
                    <a16:creationId xmlns:a16="http://schemas.microsoft.com/office/drawing/2014/main" id="{81AF2875-7318-19E9-F1B9-1549A6D32D7F}"/>
                  </a:ext>
                </a:extLst>
              </p:cNvPr>
              <p:cNvSpPr>
                <a:spLocks/>
              </p:cNvSpPr>
              <p:nvPr/>
            </p:nvSpPr>
            <p:spPr bwMode="auto">
              <a:xfrm>
                <a:off x="1786788" y="1025836"/>
                <a:ext cx="48416" cy="292445"/>
              </a:xfrm>
              <a:custGeom>
                <a:avLst/>
                <a:gdLst>
                  <a:gd name="T0" fmla="*/ 16 w 126"/>
                  <a:gd name="T1" fmla="*/ 753 h 770"/>
                  <a:gd name="T2" fmla="*/ 16 w 126"/>
                  <a:gd name="T3" fmla="*/ 753 h 770"/>
                  <a:gd name="T4" fmla="*/ 22 w 126"/>
                  <a:gd name="T5" fmla="*/ 759 h 770"/>
                  <a:gd name="T6" fmla="*/ 22 w 126"/>
                  <a:gd name="T7" fmla="*/ 759 h 770"/>
                  <a:gd name="T8" fmla="*/ 27 w 126"/>
                  <a:gd name="T9" fmla="*/ 764 h 770"/>
                  <a:gd name="T10" fmla="*/ 33 w 126"/>
                  <a:gd name="T11" fmla="*/ 764 h 770"/>
                  <a:gd name="T12" fmla="*/ 38 w 126"/>
                  <a:gd name="T13" fmla="*/ 764 h 770"/>
                  <a:gd name="T14" fmla="*/ 44 w 126"/>
                  <a:gd name="T15" fmla="*/ 764 h 770"/>
                  <a:gd name="T16" fmla="*/ 49 w 126"/>
                  <a:gd name="T17" fmla="*/ 770 h 770"/>
                  <a:gd name="T18" fmla="*/ 55 w 126"/>
                  <a:gd name="T19" fmla="*/ 770 h 770"/>
                  <a:gd name="T20" fmla="*/ 60 w 126"/>
                  <a:gd name="T21" fmla="*/ 770 h 770"/>
                  <a:gd name="T22" fmla="*/ 66 w 126"/>
                  <a:gd name="T23" fmla="*/ 770 h 770"/>
                  <a:gd name="T24" fmla="*/ 77 w 126"/>
                  <a:gd name="T25" fmla="*/ 770 h 770"/>
                  <a:gd name="T26" fmla="*/ 82 w 126"/>
                  <a:gd name="T27" fmla="*/ 770 h 770"/>
                  <a:gd name="T28" fmla="*/ 87 w 126"/>
                  <a:gd name="T29" fmla="*/ 770 h 770"/>
                  <a:gd name="T30" fmla="*/ 98 w 126"/>
                  <a:gd name="T31" fmla="*/ 770 h 770"/>
                  <a:gd name="T32" fmla="*/ 104 w 126"/>
                  <a:gd name="T33" fmla="*/ 764 h 770"/>
                  <a:gd name="T34" fmla="*/ 109 w 126"/>
                  <a:gd name="T35" fmla="*/ 764 h 770"/>
                  <a:gd name="T36" fmla="*/ 115 w 126"/>
                  <a:gd name="T37" fmla="*/ 764 h 770"/>
                  <a:gd name="T38" fmla="*/ 120 w 126"/>
                  <a:gd name="T39" fmla="*/ 759 h 770"/>
                  <a:gd name="T40" fmla="*/ 120 w 126"/>
                  <a:gd name="T41" fmla="*/ 759 h 770"/>
                  <a:gd name="T42" fmla="*/ 126 w 126"/>
                  <a:gd name="T43" fmla="*/ 759 h 770"/>
                  <a:gd name="T44" fmla="*/ 126 w 126"/>
                  <a:gd name="T45" fmla="*/ 753 h 770"/>
                  <a:gd name="T46" fmla="*/ 126 w 126"/>
                  <a:gd name="T47" fmla="*/ 753 h 770"/>
                  <a:gd name="T48" fmla="*/ 126 w 126"/>
                  <a:gd name="T49" fmla="*/ 748 h 770"/>
                  <a:gd name="T50" fmla="*/ 115 w 126"/>
                  <a:gd name="T51" fmla="*/ 0 h 770"/>
                  <a:gd name="T52" fmla="*/ 115 w 126"/>
                  <a:gd name="T53" fmla="*/ 0 h 770"/>
                  <a:gd name="T54" fmla="*/ 109 w 126"/>
                  <a:gd name="T55" fmla="*/ 5 h 770"/>
                  <a:gd name="T56" fmla="*/ 109 w 126"/>
                  <a:gd name="T57" fmla="*/ 5 h 770"/>
                  <a:gd name="T58" fmla="*/ 104 w 126"/>
                  <a:gd name="T59" fmla="*/ 11 h 770"/>
                  <a:gd name="T60" fmla="*/ 98 w 126"/>
                  <a:gd name="T61" fmla="*/ 11 h 770"/>
                  <a:gd name="T62" fmla="*/ 93 w 126"/>
                  <a:gd name="T63" fmla="*/ 11 h 770"/>
                  <a:gd name="T64" fmla="*/ 87 w 126"/>
                  <a:gd name="T65" fmla="*/ 11 h 770"/>
                  <a:gd name="T66" fmla="*/ 82 w 126"/>
                  <a:gd name="T67" fmla="*/ 16 h 770"/>
                  <a:gd name="T68" fmla="*/ 77 w 126"/>
                  <a:gd name="T69" fmla="*/ 16 h 770"/>
                  <a:gd name="T70" fmla="*/ 71 w 126"/>
                  <a:gd name="T71" fmla="*/ 16 h 770"/>
                  <a:gd name="T72" fmla="*/ 66 w 126"/>
                  <a:gd name="T73" fmla="*/ 16 h 770"/>
                  <a:gd name="T74" fmla="*/ 55 w 126"/>
                  <a:gd name="T75" fmla="*/ 16 h 770"/>
                  <a:gd name="T76" fmla="*/ 49 w 126"/>
                  <a:gd name="T77" fmla="*/ 16 h 770"/>
                  <a:gd name="T78" fmla="*/ 44 w 126"/>
                  <a:gd name="T79" fmla="*/ 16 h 770"/>
                  <a:gd name="T80" fmla="*/ 33 w 126"/>
                  <a:gd name="T81" fmla="*/ 16 h 770"/>
                  <a:gd name="T82" fmla="*/ 27 w 126"/>
                  <a:gd name="T83" fmla="*/ 16 h 770"/>
                  <a:gd name="T84" fmla="*/ 22 w 126"/>
                  <a:gd name="T85" fmla="*/ 16 h 770"/>
                  <a:gd name="T86" fmla="*/ 16 w 126"/>
                  <a:gd name="T87" fmla="*/ 11 h 770"/>
                  <a:gd name="T88" fmla="*/ 11 w 126"/>
                  <a:gd name="T89" fmla="*/ 11 h 770"/>
                  <a:gd name="T90" fmla="*/ 11 w 126"/>
                  <a:gd name="T91" fmla="*/ 11 h 770"/>
                  <a:gd name="T92" fmla="*/ 5 w 126"/>
                  <a:gd name="T93" fmla="*/ 5 h 770"/>
                  <a:gd name="T94" fmla="*/ 5 w 126"/>
                  <a:gd name="T95" fmla="*/ 5 h 770"/>
                  <a:gd name="T96" fmla="*/ 0 w 126"/>
                  <a:gd name="T97" fmla="*/ 5 h 770"/>
                  <a:gd name="T98" fmla="*/ 0 w 126"/>
                  <a:gd name="T99"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770">
                    <a:moveTo>
                      <a:pt x="16" y="753"/>
                    </a:moveTo>
                    <a:lnTo>
                      <a:pt x="16" y="753"/>
                    </a:lnTo>
                    <a:lnTo>
                      <a:pt x="16" y="753"/>
                    </a:lnTo>
                    <a:lnTo>
                      <a:pt x="16" y="753"/>
                    </a:lnTo>
                    <a:lnTo>
                      <a:pt x="22" y="759"/>
                    </a:lnTo>
                    <a:lnTo>
                      <a:pt x="22" y="759"/>
                    </a:lnTo>
                    <a:lnTo>
                      <a:pt x="22" y="759"/>
                    </a:lnTo>
                    <a:lnTo>
                      <a:pt x="22" y="759"/>
                    </a:lnTo>
                    <a:lnTo>
                      <a:pt x="27" y="759"/>
                    </a:lnTo>
                    <a:lnTo>
                      <a:pt x="27" y="764"/>
                    </a:lnTo>
                    <a:lnTo>
                      <a:pt x="27" y="764"/>
                    </a:lnTo>
                    <a:lnTo>
                      <a:pt x="33" y="764"/>
                    </a:lnTo>
                    <a:lnTo>
                      <a:pt x="33" y="764"/>
                    </a:lnTo>
                    <a:lnTo>
                      <a:pt x="38" y="764"/>
                    </a:lnTo>
                    <a:lnTo>
                      <a:pt x="38" y="764"/>
                    </a:lnTo>
                    <a:lnTo>
                      <a:pt x="44" y="764"/>
                    </a:lnTo>
                    <a:lnTo>
                      <a:pt x="44" y="770"/>
                    </a:lnTo>
                    <a:lnTo>
                      <a:pt x="49" y="770"/>
                    </a:lnTo>
                    <a:lnTo>
                      <a:pt x="49" y="770"/>
                    </a:lnTo>
                    <a:lnTo>
                      <a:pt x="55" y="770"/>
                    </a:lnTo>
                    <a:lnTo>
                      <a:pt x="60" y="770"/>
                    </a:lnTo>
                    <a:lnTo>
                      <a:pt x="60" y="770"/>
                    </a:lnTo>
                    <a:lnTo>
                      <a:pt x="66" y="770"/>
                    </a:lnTo>
                    <a:lnTo>
                      <a:pt x="66" y="770"/>
                    </a:lnTo>
                    <a:lnTo>
                      <a:pt x="71" y="770"/>
                    </a:lnTo>
                    <a:lnTo>
                      <a:pt x="77" y="770"/>
                    </a:lnTo>
                    <a:lnTo>
                      <a:pt x="77" y="770"/>
                    </a:lnTo>
                    <a:lnTo>
                      <a:pt x="82" y="770"/>
                    </a:lnTo>
                    <a:lnTo>
                      <a:pt x="87" y="770"/>
                    </a:lnTo>
                    <a:lnTo>
                      <a:pt x="87" y="770"/>
                    </a:lnTo>
                    <a:lnTo>
                      <a:pt x="93" y="770"/>
                    </a:lnTo>
                    <a:lnTo>
                      <a:pt x="98" y="770"/>
                    </a:lnTo>
                    <a:lnTo>
                      <a:pt x="98" y="764"/>
                    </a:lnTo>
                    <a:lnTo>
                      <a:pt x="104" y="764"/>
                    </a:lnTo>
                    <a:lnTo>
                      <a:pt x="104" y="764"/>
                    </a:lnTo>
                    <a:lnTo>
                      <a:pt x="109" y="764"/>
                    </a:lnTo>
                    <a:lnTo>
                      <a:pt x="109" y="764"/>
                    </a:lnTo>
                    <a:lnTo>
                      <a:pt x="115" y="764"/>
                    </a:lnTo>
                    <a:lnTo>
                      <a:pt x="115" y="764"/>
                    </a:lnTo>
                    <a:lnTo>
                      <a:pt x="120" y="759"/>
                    </a:lnTo>
                    <a:lnTo>
                      <a:pt x="120" y="759"/>
                    </a:lnTo>
                    <a:lnTo>
                      <a:pt x="120" y="759"/>
                    </a:lnTo>
                    <a:lnTo>
                      <a:pt x="126" y="759"/>
                    </a:lnTo>
                    <a:lnTo>
                      <a:pt x="126" y="759"/>
                    </a:lnTo>
                    <a:lnTo>
                      <a:pt x="126" y="753"/>
                    </a:lnTo>
                    <a:lnTo>
                      <a:pt x="126" y="753"/>
                    </a:lnTo>
                    <a:lnTo>
                      <a:pt x="126" y="753"/>
                    </a:lnTo>
                    <a:lnTo>
                      <a:pt x="126" y="753"/>
                    </a:lnTo>
                    <a:lnTo>
                      <a:pt x="126" y="748"/>
                    </a:lnTo>
                    <a:lnTo>
                      <a:pt x="126" y="748"/>
                    </a:lnTo>
                    <a:lnTo>
                      <a:pt x="115" y="0"/>
                    </a:lnTo>
                    <a:lnTo>
                      <a:pt x="115" y="0"/>
                    </a:lnTo>
                    <a:lnTo>
                      <a:pt x="115" y="0"/>
                    </a:lnTo>
                    <a:lnTo>
                      <a:pt x="115" y="0"/>
                    </a:lnTo>
                    <a:lnTo>
                      <a:pt x="109" y="5"/>
                    </a:lnTo>
                    <a:lnTo>
                      <a:pt x="109" y="5"/>
                    </a:lnTo>
                    <a:lnTo>
                      <a:pt x="109" y="5"/>
                    </a:lnTo>
                    <a:lnTo>
                      <a:pt x="109" y="5"/>
                    </a:lnTo>
                    <a:lnTo>
                      <a:pt x="104" y="5"/>
                    </a:lnTo>
                    <a:lnTo>
                      <a:pt x="104" y="11"/>
                    </a:lnTo>
                    <a:lnTo>
                      <a:pt x="104" y="11"/>
                    </a:lnTo>
                    <a:lnTo>
                      <a:pt x="98" y="11"/>
                    </a:lnTo>
                    <a:lnTo>
                      <a:pt x="98" y="11"/>
                    </a:lnTo>
                    <a:lnTo>
                      <a:pt x="93" y="11"/>
                    </a:lnTo>
                    <a:lnTo>
                      <a:pt x="93" y="11"/>
                    </a:lnTo>
                    <a:lnTo>
                      <a:pt x="87" y="11"/>
                    </a:lnTo>
                    <a:lnTo>
                      <a:pt x="87" y="16"/>
                    </a:lnTo>
                    <a:lnTo>
                      <a:pt x="82" y="16"/>
                    </a:lnTo>
                    <a:lnTo>
                      <a:pt x="82" y="16"/>
                    </a:lnTo>
                    <a:lnTo>
                      <a:pt x="77" y="16"/>
                    </a:lnTo>
                    <a:lnTo>
                      <a:pt x="77" y="16"/>
                    </a:lnTo>
                    <a:lnTo>
                      <a:pt x="71" y="16"/>
                    </a:lnTo>
                    <a:lnTo>
                      <a:pt x="66" y="16"/>
                    </a:lnTo>
                    <a:lnTo>
                      <a:pt x="66" y="16"/>
                    </a:lnTo>
                    <a:lnTo>
                      <a:pt x="60" y="16"/>
                    </a:lnTo>
                    <a:lnTo>
                      <a:pt x="55" y="16"/>
                    </a:lnTo>
                    <a:lnTo>
                      <a:pt x="55" y="16"/>
                    </a:lnTo>
                    <a:lnTo>
                      <a:pt x="49" y="16"/>
                    </a:lnTo>
                    <a:lnTo>
                      <a:pt x="44" y="16"/>
                    </a:lnTo>
                    <a:lnTo>
                      <a:pt x="44" y="16"/>
                    </a:lnTo>
                    <a:lnTo>
                      <a:pt x="38" y="16"/>
                    </a:lnTo>
                    <a:lnTo>
                      <a:pt x="33" y="16"/>
                    </a:lnTo>
                    <a:lnTo>
                      <a:pt x="33" y="16"/>
                    </a:lnTo>
                    <a:lnTo>
                      <a:pt x="27" y="16"/>
                    </a:lnTo>
                    <a:lnTo>
                      <a:pt x="27" y="16"/>
                    </a:lnTo>
                    <a:lnTo>
                      <a:pt x="22" y="16"/>
                    </a:lnTo>
                    <a:lnTo>
                      <a:pt x="22" y="11"/>
                    </a:lnTo>
                    <a:lnTo>
                      <a:pt x="16" y="11"/>
                    </a:lnTo>
                    <a:lnTo>
                      <a:pt x="16" y="11"/>
                    </a:lnTo>
                    <a:lnTo>
                      <a:pt x="11" y="11"/>
                    </a:lnTo>
                    <a:lnTo>
                      <a:pt x="11" y="11"/>
                    </a:lnTo>
                    <a:lnTo>
                      <a:pt x="11" y="11"/>
                    </a:lnTo>
                    <a:lnTo>
                      <a:pt x="5" y="5"/>
                    </a:lnTo>
                    <a:lnTo>
                      <a:pt x="5" y="5"/>
                    </a:lnTo>
                    <a:lnTo>
                      <a:pt x="5" y="5"/>
                    </a:lnTo>
                    <a:lnTo>
                      <a:pt x="5" y="5"/>
                    </a:lnTo>
                    <a:lnTo>
                      <a:pt x="0" y="5"/>
                    </a:lnTo>
                    <a:lnTo>
                      <a:pt x="0" y="5"/>
                    </a:lnTo>
                    <a:lnTo>
                      <a:pt x="0" y="0"/>
                    </a:lnTo>
                    <a:lnTo>
                      <a:pt x="0" y="0"/>
                    </a:lnTo>
                    <a:lnTo>
                      <a:pt x="16" y="75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21" name="Oval 99520">
                <a:extLst>
                  <a:ext uri="{FF2B5EF4-FFF2-40B4-BE49-F238E27FC236}">
                    <a16:creationId xmlns:a16="http://schemas.microsoft.com/office/drawing/2014/main" id="{2F99EF7D-36B1-FF78-56F5-C5EBFF8117E5}"/>
                  </a:ext>
                </a:extLst>
              </p:cNvPr>
              <p:cNvSpPr>
                <a:spLocks noChangeArrowheads="1"/>
              </p:cNvSpPr>
              <p:nvPr/>
            </p:nvSpPr>
            <p:spPr bwMode="auto">
              <a:xfrm>
                <a:off x="293571" y="1228268"/>
                <a:ext cx="145633" cy="144323"/>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22" name="Freeform 1129">
                <a:extLst>
                  <a:ext uri="{FF2B5EF4-FFF2-40B4-BE49-F238E27FC236}">
                    <a16:creationId xmlns:a16="http://schemas.microsoft.com/office/drawing/2014/main" id="{78C5834F-3A32-4E52-1207-E4B262A48B75}"/>
                  </a:ext>
                </a:extLst>
              </p:cNvPr>
              <p:cNvSpPr>
                <a:spLocks/>
              </p:cNvSpPr>
              <p:nvPr/>
            </p:nvSpPr>
            <p:spPr bwMode="auto">
              <a:xfrm>
                <a:off x="356973" y="1027735"/>
                <a:ext cx="76083" cy="217245"/>
              </a:xfrm>
              <a:custGeom>
                <a:avLst/>
                <a:gdLst>
                  <a:gd name="T0" fmla="*/ 0 w 198"/>
                  <a:gd name="T1" fmla="*/ 545 h 572"/>
                  <a:gd name="T2" fmla="*/ 0 w 198"/>
                  <a:gd name="T3" fmla="*/ 545 h 572"/>
                  <a:gd name="T4" fmla="*/ 5 w 198"/>
                  <a:gd name="T5" fmla="*/ 545 h 572"/>
                  <a:gd name="T6" fmla="*/ 5 w 198"/>
                  <a:gd name="T7" fmla="*/ 550 h 572"/>
                  <a:gd name="T8" fmla="*/ 11 w 198"/>
                  <a:gd name="T9" fmla="*/ 550 h 572"/>
                  <a:gd name="T10" fmla="*/ 11 w 198"/>
                  <a:gd name="T11" fmla="*/ 556 h 572"/>
                  <a:gd name="T12" fmla="*/ 16 w 198"/>
                  <a:gd name="T13" fmla="*/ 556 h 572"/>
                  <a:gd name="T14" fmla="*/ 22 w 198"/>
                  <a:gd name="T15" fmla="*/ 561 h 572"/>
                  <a:gd name="T16" fmla="*/ 27 w 198"/>
                  <a:gd name="T17" fmla="*/ 561 h 572"/>
                  <a:gd name="T18" fmla="*/ 33 w 198"/>
                  <a:gd name="T19" fmla="*/ 567 h 572"/>
                  <a:gd name="T20" fmla="*/ 44 w 198"/>
                  <a:gd name="T21" fmla="*/ 567 h 572"/>
                  <a:gd name="T22" fmla="*/ 49 w 198"/>
                  <a:gd name="T23" fmla="*/ 567 h 572"/>
                  <a:gd name="T24" fmla="*/ 55 w 198"/>
                  <a:gd name="T25" fmla="*/ 567 h 572"/>
                  <a:gd name="T26" fmla="*/ 60 w 198"/>
                  <a:gd name="T27" fmla="*/ 572 h 572"/>
                  <a:gd name="T28" fmla="*/ 71 w 198"/>
                  <a:gd name="T29" fmla="*/ 572 h 572"/>
                  <a:gd name="T30" fmla="*/ 77 w 198"/>
                  <a:gd name="T31" fmla="*/ 572 h 572"/>
                  <a:gd name="T32" fmla="*/ 82 w 198"/>
                  <a:gd name="T33" fmla="*/ 572 h 572"/>
                  <a:gd name="T34" fmla="*/ 88 w 198"/>
                  <a:gd name="T35" fmla="*/ 572 h 572"/>
                  <a:gd name="T36" fmla="*/ 93 w 198"/>
                  <a:gd name="T37" fmla="*/ 567 h 572"/>
                  <a:gd name="T38" fmla="*/ 99 w 198"/>
                  <a:gd name="T39" fmla="*/ 567 h 572"/>
                  <a:gd name="T40" fmla="*/ 104 w 198"/>
                  <a:gd name="T41" fmla="*/ 567 h 572"/>
                  <a:gd name="T42" fmla="*/ 110 w 198"/>
                  <a:gd name="T43" fmla="*/ 567 h 572"/>
                  <a:gd name="T44" fmla="*/ 110 w 198"/>
                  <a:gd name="T45" fmla="*/ 561 h 572"/>
                  <a:gd name="T46" fmla="*/ 110 w 198"/>
                  <a:gd name="T47" fmla="*/ 561 h 572"/>
                  <a:gd name="T48" fmla="*/ 115 w 198"/>
                  <a:gd name="T49" fmla="*/ 556 h 572"/>
                  <a:gd name="T50" fmla="*/ 198 w 198"/>
                  <a:gd name="T51" fmla="*/ 22 h 572"/>
                  <a:gd name="T52" fmla="*/ 198 w 198"/>
                  <a:gd name="T53" fmla="*/ 22 h 572"/>
                  <a:gd name="T54" fmla="*/ 192 w 198"/>
                  <a:gd name="T55" fmla="*/ 22 h 572"/>
                  <a:gd name="T56" fmla="*/ 192 w 198"/>
                  <a:gd name="T57" fmla="*/ 28 h 572"/>
                  <a:gd name="T58" fmla="*/ 187 w 198"/>
                  <a:gd name="T59" fmla="*/ 28 h 572"/>
                  <a:gd name="T60" fmla="*/ 181 w 198"/>
                  <a:gd name="T61" fmla="*/ 28 h 572"/>
                  <a:gd name="T62" fmla="*/ 176 w 198"/>
                  <a:gd name="T63" fmla="*/ 28 h 572"/>
                  <a:gd name="T64" fmla="*/ 170 w 198"/>
                  <a:gd name="T65" fmla="*/ 33 h 572"/>
                  <a:gd name="T66" fmla="*/ 165 w 198"/>
                  <a:gd name="T67" fmla="*/ 33 h 572"/>
                  <a:gd name="T68" fmla="*/ 159 w 198"/>
                  <a:gd name="T69" fmla="*/ 33 h 572"/>
                  <a:gd name="T70" fmla="*/ 154 w 198"/>
                  <a:gd name="T71" fmla="*/ 28 h 572"/>
                  <a:gd name="T72" fmla="*/ 143 w 198"/>
                  <a:gd name="T73" fmla="*/ 28 h 572"/>
                  <a:gd name="T74" fmla="*/ 137 w 198"/>
                  <a:gd name="T75" fmla="*/ 28 h 572"/>
                  <a:gd name="T76" fmla="*/ 132 w 198"/>
                  <a:gd name="T77" fmla="*/ 28 h 572"/>
                  <a:gd name="T78" fmla="*/ 126 w 198"/>
                  <a:gd name="T79" fmla="*/ 28 h 572"/>
                  <a:gd name="T80" fmla="*/ 115 w 198"/>
                  <a:gd name="T81" fmla="*/ 22 h 572"/>
                  <a:gd name="T82" fmla="*/ 110 w 198"/>
                  <a:gd name="T83" fmla="*/ 22 h 572"/>
                  <a:gd name="T84" fmla="*/ 104 w 198"/>
                  <a:gd name="T85" fmla="*/ 17 h 572"/>
                  <a:gd name="T86" fmla="*/ 99 w 198"/>
                  <a:gd name="T87" fmla="*/ 17 h 572"/>
                  <a:gd name="T88" fmla="*/ 99 w 198"/>
                  <a:gd name="T89" fmla="*/ 17 h 572"/>
                  <a:gd name="T90" fmla="*/ 93 w 198"/>
                  <a:gd name="T91" fmla="*/ 11 h 572"/>
                  <a:gd name="T92" fmla="*/ 88 w 198"/>
                  <a:gd name="T93" fmla="*/ 11 h 572"/>
                  <a:gd name="T94" fmla="*/ 88 w 198"/>
                  <a:gd name="T95" fmla="*/ 6 h 572"/>
                  <a:gd name="T96" fmla="*/ 88 w 198"/>
                  <a:gd name="T97" fmla="*/ 6 h 572"/>
                  <a:gd name="T98" fmla="*/ 88 w 198"/>
                  <a:gd name="T99" fmla="*/ 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8" h="572">
                    <a:moveTo>
                      <a:pt x="0" y="539"/>
                    </a:moveTo>
                    <a:lnTo>
                      <a:pt x="0" y="545"/>
                    </a:lnTo>
                    <a:lnTo>
                      <a:pt x="0" y="545"/>
                    </a:lnTo>
                    <a:lnTo>
                      <a:pt x="0" y="545"/>
                    </a:lnTo>
                    <a:lnTo>
                      <a:pt x="0" y="545"/>
                    </a:lnTo>
                    <a:lnTo>
                      <a:pt x="5" y="545"/>
                    </a:lnTo>
                    <a:lnTo>
                      <a:pt x="5" y="550"/>
                    </a:lnTo>
                    <a:lnTo>
                      <a:pt x="5" y="550"/>
                    </a:lnTo>
                    <a:lnTo>
                      <a:pt x="5" y="550"/>
                    </a:lnTo>
                    <a:lnTo>
                      <a:pt x="11" y="550"/>
                    </a:lnTo>
                    <a:lnTo>
                      <a:pt x="11" y="556"/>
                    </a:lnTo>
                    <a:lnTo>
                      <a:pt x="11" y="556"/>
                    </a:lnTo>
                    <a:lnTo>
                      <a:pt x="16" y="556"/>
                    </a:lnTo>
                    <a:lnTo>
                      <a:pt x="16" y="556"/>
                    </a:lnTo>
                    <a:lnTo>
                      <a:pt x="22" y="561"/>
                    </a:lnTo>
                    <a:lnTo>
                      <a:pt x="22" y="561"/>
                    </a:lnTo>
                    <a:lnTo>
                      <a:pt x="27" y="561"/>
                    </a:lnTo>
                    <a:lnTo>
                      <a:pt x="27" y="561"/>
                    </a:lnTo>
                    <a:lnTo>
                      <a:pt x="33" y="561"/>
                    </a:lnTo>
                    <a:lnTo>
                      <a:pt x="33" y="567"/>
                    </a:lnTo>
                    <a:lnTo>
                      <a:pt x="38" y="567"/>
                    </a:lnTo>
                    <a:lnTo>
                      <a:pt x="44" y="567"/>
                    </a:lnTo>
                    <a:lnTo>
                      <a:pt x="44" y="567"/>
                    </a:lnTo>
                    <a:lnTo>
                      <a:pt x="49" y="567"/>
                    </a:lnTo>
                    <a:lnTo>
                      <a:pt x="55" y="567"/>
                    </a:lnTo>
                    <a:lnTo>
                      <a:pt x="55" y="567"/>
                    </a:lnTo>
                    <a:lnTo>
                      <a:pt x="60" y="567"/>
                    </a:lnTo>
                    <a:lnTo>
                      <a:pt x="60" y="572"/>
                    </a:lnTo>
                    <a:lnTo>
                      <a:pt x="66" y="572"/>
                    </a:lnTo>
                    <a:lnTo>
                      <a:pt x="71" y="572"/>
                    </a:lnTo>
                    <a:lnTo>
                      <a:pt x="71" y="572"/>
                    </a:lnTo>
                    <a:lnTo>
                      <a:pt x="77" y="572"/>
                    </a:lnTo>
                    <a:lnTo>
                      <a:pt x="82" y="572"/>
                    </a:lnTo>
                    <a:lnTo>
                      <a:pt x="82" y="572"/>
                    </a:lnTo>
                    <a:lnTo>
                      <a:pt x="88" y="572"/>
                    </a:lnTo>
                    <a:lnTo>
                      <a:pt x="88" y="572"/>
                    </a:lnTo>
                    <a:lnTo>
                      <a:pt x="93" y="572"/>
                    </a:lnTo>
                    <a:lnTo>
                      <a:pt x="93" y="567"/>
                    </a:lnTo>
                    <a:lnTo>
                      <a:pt x="99" y="567"/>
                    </a:lnTo>
                    <a:lnTo>
                      <a:pt x="99" y="567"/>
                    </a:lnTo>
                    <a:lnTo>
                      <a:pt x="104" y="567"/>
                    </a:lnTo>
                    <a:lnTo>
                      <a:pt x="104" y="567"/>
                    </a:lnTo>
                    <a:lnTo>
                      <a:pt x="104" y="567"/>
                    </a:lnTo>
                    <a:lnTo>
                      <a:pt x="110" y="567"/>
                    </a:lnTo>
                    <a:lnTo>
                      <a:pt x="110" y="561"/>
                    </a:lnTo>
                    <a:lnTo>
                      <a:pt x="110" y="561"/>
                    </a:lnTo>
                    <a:lnTo>
                      <a:pt x="110" y="561"/>
                    </a:lnTo>
                    <a:lnTo>
                      <a:pt x="110" y="561"/>
                    </a:lnTo>
                    <a:lnTo>
                      <a:pt x="110" y="561"/>
                    </a:lnTo>
                    <a:lnTo>
                      <a:pt x="115" y="556"/>
                    </a:lnTo>
                    <a:lnTo>
                      <a:pt x="198" y="17"/>
                    </a:lnTo>
                    <a:lnTo>
                      <a:pt x="198" y="22"/>
                    </a:lnTo>
                    <a:lnTo>
                      <a:pt x="198" y="22"/>
                    </a:lnTo>
                    <a:lnTo>
                      <a:pt x="198" y="22"/>
                    </a:lnTo>
                    <a:lnTo>
                      <a:pt x="198" y="22"/>
                    </a:lnTo>
                    <a:lnTo>
                      <a:pt x="192" y="22"/>
                    </a:lnTo>
                    <a:lnTo>
                      <a:pt x="192" y="28"/>
                    </a:lnTo>
                    <a:lnTo>
                      <a:pt x="192" y="28"/>
                    </a:lnTo>
                    <a:lnTo>
                      <a:pt x="192" y="28"/>
                    </a:lnTo>
                    <a:lnTo>
                      <a:pt x="187" y="28"/>
                    </a:lnTo>
                    <a:lnTo>
                      <a:pt x="187" y="28"/>
                    </a:lnTo>
                    <a:lnTo>
                      <a:pt x="181" y="28"/>
                    </a:lnTo>
                    <a:lnTo>
                      <a:pt x="181" y="28"/>
                    </a:lnTo>
                    <a:lnTo>
                      <a:pt x="176" y="28"/>
                    </a:lnTo>
                    <a:lnTo>
                      <a:pt x="176" y="28"/>
                    </a:lnTo>
                    <a:lnTo>
                      <a:pt x="170" y="33"/>
                    </a:lnTo>
                    <a:lnTo>
                      <a:pt x="170" y="33"/>
                    </a:lnTo>
                    <a:lnTo>
                      <a:pt x="165" y="33"/>
                    </a:lnTo>
                    <a:lnTo>
                      <a:pt x="165" y="33"/>
                    </a:lnTo>
                    <a:lnTo>
                      <a:pt x="159" y="33"/>
                    </a:lnTo>
                    <a:lnTo>
                      <a:pt x="154" y="33"/>
                    </a:lnTo>
                    <a:lnTo>
                      <a:pt x="154" y="28"/>
                    </a:lnTo>
                    <a:lnTo>
                      <a:pt x="148" y="28"/>
                    </a:lnTo>
                    <a:lnTo>
                      <a:pt x="143" y="28"/>
                    </a:lnTo>
                    <a:lnTo>
                      <a:pt x="143" y="28"/>
                    </a:lnTo>
                    <a:lnTo>
                      <a:pt x="137" y="28"/>
                    </a:lnTo>
                    <a:lnTo>
                      <a:pt x="132" y="28"/>
                    </a:lnTo>
                    <a:lnTo>
                      <a:pt x="132" y="28"/>
                    </a:lnTo>
                    <a:lnTo>
                      <a:pt x="126" y="28"/>
                    </a:lnTo>
                    <a:lnTo>
                      <a:pt x="126" y="28"/>
                    </a:lnTo>
                    <a:lnTo>
                      <a:pt x="121" y="22"/>
                    </a:lnTo>
                    <a:lnTo>
                      <a:pt x="115" y="22"/>
                    </a:lnTo>
                    <a:lnTo>
                      <a:pt x="115" y="22"/>
                    </a:lnTo>
                    <a:lnTo>
                      <a:pt x="110" y="22"/>
                    </a:lnTo>
                    <a:lnTo>
                      <a:pt x="110" y="22"/>
                    </a:lnTo>
                    <a:lnTo>
                      <a:pt x="104" y="17"/>
                    </a:lnTo>
                    <a:lnTo>
                      <a:pt x="104" y="17"/>
                    </a:lnTo>
                    <a:lnTo>
                      <a:pt x="99" y="17"/>
                    </a:lnTo>
                    <a:lnTo>
                      <a:pt x="99" y="17"/>
                    </a:lnTo>
                    <a:lnTo>
                      <a:pt x="99" y="17"/>
                    </a:lnTo>
                    <a:lnTo>
                      <a:pt x="93" y="11"/>
                    </a:lnTo>
                    <a:lnTo>
                      <a:pt x="93" y="11"/>
                    </a:lnTo>
                    <a:lnTo>
                      <a:pt x="93" y="11"/>
                    </a:lnTo>
                    <a:lnTo>
                      <a:pt x="88" y="11"/>
                    </a:lnTo>
                    <a:lnTo>
                      <a:pt x="88" y="6"/>
                    </a:lnTo>
                    <a:lnTo>
                      <a:pt x="88" y="6"/>
                    </a:lnTo>
                    <a:lnTo>
                      <a:pt x="88" y="6"/>
                    </a:lnTo>
                    <a:lnTo>
                      <a:pt x="88" y="6"/>
                    </a:lnTo>
                    <a:lnTo>
                      <a:pt x="88" y="6"/>
                    </a:lnTo>
                    <a:lnTo>
                      <a:pt x="88" y="0"/>
                    </a:lnTo>
                    <a:lnTo>
                      <a:pt x="0" y="53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23" name="Freeform 1130">
                <a:extLst>
                  <a:ext uri="{FF2B5EF4-FFF2-40B4-BE49-F238E27FC236}">
                    <a16:creationId xmlns:a16="http://schemas.microsoft.com/office/drawing/2014/main" id="{E659C512-5CFC-B86C-DBCB-29056C58DEDD}"/>
                  </a:ext>
                </a:extLst>
              </p:cNvPr>
              <p:cNvSpPr>
                <a:spLocks/>
              </p:cNvSpPr>
              <p:nvPr/>
            </p:nvSpPr>
            <p:spPr bwMode="auto">
              <a:xfrm>
                <a:off x="411922" y="1324357"/>
                <a:ext cx="209035" cy="165212"/>
              </a:xfrm>
              <a:custGeom>
                <a:avLst/>
                <a:gdLst>
                  <a:gd name="T0" fmla="*/ 66 w 544"/>
                  <a:gd name="T1" fmla="*/ 0 h 435"/>
                  <a:gd name="T2" fmla="*/ 66 w 544"/>
                  <a:gd name="T3" fmla="*/ 0 h 435"/>
                  <a:gd name="T4" fmla="*/ 66 w 544"/>
                  <a:gd name="T5" fmla="*/ 0 h 435"/>
                  <a:gd name="T6" fmla="*/ 66 w 544"/>
                  <a:gd name="T7" fmla="*/ 6 h 435"/>
                  <a:gd name="T8" fmla="*/ 60 w 544"/>
                  <a:gd name="T9" fmla="*/ 6 h 435"/>
                  <a:gd name="T10" fmla="*/ 60 w 544"/>
                  <a:gd name="T11" fmla="*/ 11 h 435"/>
                  <a:gd name="T12" fmla="*/ 55 w 544"/>
                  <a:gd name="T13" fmla="*/ 11 h 435"/>
                  <a:gd name="T14" fmla="*/ 55 w 544"/>
                  <a:gd name="T15" fmla="*/ 17 h 435"/>
                  <a:gd name="T16" fmla="*/ 49 w 544"/>
                  <a:gd name="T17" fmla="*/ 22 h 435"/>
                  <a:gd name="T18" fmla="*/ 44 w 544"/>
                  <a:gd name="T19" fmla="*/ 28 h 435"/>
                  <a:gd name="T20" fmla="*/ 38 w 544"/>
                  <a:gd name="T21" fmla="*/ 33 h 435"/>
                  <a:gd name="T22" fmla="*/ 38 w 544"/>
                  <a:gd name="T23" fmla="*/ 39 h 435"/>
                  <a:gd name="T24" fmla="*/ 33 w 544"/>
                  <a:gd name="T25" fmla="*/ 44 h 435"/>
                  <a:gd name="T26" fmla="*/ 27 w 544"/>
                  <a:gd name="T27" fmla="*/ 50 h 435"/>
                  <a:gd name="T28" fmla="*/ 22 w 544"/>
                  <a:gd name="T29" fmla="*/ 55 h 435"/>
                  <a:gd name="T30" fmla="*/ 22 w 544"/>
                  <a:gd name="T31" fmla="*/ 61 h 435"/>
                  <a:gd name="T32" fmla="*/ 16 w 544"/>
                  <a:gd name="T33" fmla="*/ 66 h 435"/>
                  <a:gd name="T34" fmla="*/ 11 w 544"/>
                  <a:gd name="T35" fmla="*/ 72 h 435"/>
                  <a:gd name="T36" fmla="*/ 11 w 544"/>
                  <a:gd name="T37" fmla="*/ 77 h 435"/>
                  <a:gd name="T38" fmla="*/ 5 w 544"/>
                  <a:gd name="T39" fmla="*/ 83 h 435"/>
                  <a:gd name="T40" fmla="*/ 5 w 544"/>
                  <a:gd name="T41" fmla="*/ 83 h 435"/>
                  <a:gd name="T42" fmla="*/ 5 w 544"/>
                  <a:gd name="T43" fmla="*/ 88 h 435"/>
                  <a:gd name="T44" fmla="*/ 5 w 544"/>
                  <a:gd name="T45" fmla="*/ 88 h 435"/>
                  <a:gd name="T46" fmla="*/ 0 w 544"/>
                  <a:gd name="T47" fmla="*/ 88 h 435"/>
                  <a:gd name="T48" fmla="*/ 0 w 544"/>
                  <a:gd name="T49" fmla="*/ 88 h 435"/>
                  <a:gd name="T50" fmla="*/ 478 w 544"/>
                  <a:gd name="T51" fmla="*/ 435 h 435"/>
                  <a:gd name="T52" fmla="*/ 478 w 544"/>
                  <a:gd name="T53" fmla="*/ 435 h 435"/>
                  <a:gd name="T54" fmla="*/ 483 w 544"/>
                  <a:gd name="T55" fmla="*/ 435 h 435"/>
                  <a:gd name="T56" fmla="*/ 483 w 544"/>
                  <a:gd name="T57" fmla="*/ 429 h 435"/>
                  <a:gd name="T58" fmla="*/ 483 w 544"/>
                  <a:gd name="T59" fmla="*/ 429 h 435"/>
                  <a:gd name="T60" fmla="*/ 489 w 544"/>
                  <a:gd name="T61" fmla="*/ 424 h 435"/>
                  <a:gd name="T62" fmla="*/ 489 w 544"/>
                  <a:gd name="T63" fmla="*/ 418 h 435"/>
                  <a:gd name="T64" fmla="*/ 494 w 544"/>
                  <a:gd name="T65" fmla="*/ 413 h 435"/>
                  <a:gd name="T66" fmla="*/ 494 w 544"/>
                  <a:gd name="T67" fmla="*/ 407 h 435"/>
                  <a:gd name="T68" fmla="*/ 500 w 544"/>
                  <a:gd name="T69" fmla="*/ 402 h 435"/>
                  <a:gd name="T70" fmla="*/ 505 w 544"/>
                  <a:gd name="T71" fmla="*/ 396 h 435"/>
                  <a:gd name="T72" fmla="*/ 505 w 544"/>
                  <a:gd name="T73" fmla="*/ 391 h 435"/>
                  <a:gd name="T74" fmla="*/ 511 w 544"/>
                  <a:gd name="T75" fmla="*/ 385 h 435"/>
                  <a:gd name="T76" fmla="*/ 516 w 544"/>
                  <a:gd name="T77" fmla="*/ 380 h 435"/>
                  <a:gd name="T78" fmla="*/ 522 w 544"/>
                  <a:gd name="T79" fmla="*/ 374 h 435"/>
                  <a:gd name="T80" fmla="*/ 522 w 544"/>
                  <a:gd name="T81" fmla="*/ 369 h 435"/>
                  <a:gd name="T82" fmla="*/ 527 w 544"/>
                  <a:gd name="T83" fmla="*/ 363 h 435"/>
                  <a:gd name="T84" fmla="*/ 533 w 544"/>
                  <a:gd name="T85" fmla="*/ 363 h 435"/>
                  <a:gd name="T86" fmla="*/ 533 w 544"/>
                  <a:gd name="T87" fmla="*/ 358 h 435"/>
                  <a:gd name="T88" fmla="*/ 538 w 544"/>
                  <a:gd name="T89" fmla="*/ 352 h 435"/>
                  <a:gd name="T90" fmla="*/ 538 w 544"/>
                  <a:gd name="T91" fmla="*/ 352 h 435"/>
                  <a:gd name="T92" fmla="*/ 544 w 544"/>
                  <a:gd name="T93" fmla="*/ 347 h 435"/>
                  <a:gd name="T94" fmla="*/ 544 w 544"/>
                  <a:gd name="T95" fmla="*/ 347 h 435"/>
                  <a:gd name="T96" fmla="*/ 544 w 544"/>
                  <a:gd name="T97" fmla="*/ 347 h 435"/>
                  <a:gd name="T98" fmla="*/ 544 w 544"/>
                  <a:gd name="T99" fmla="*/ 347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4" h="435">
                    <a:moveTo>
                      <a:pt x="66" y="0"/>
                    </a:moveTo>
                    <a:lnTo>
                      <a:pt x="66" y="0"/>
                    </a:lnTo>
                    <a:lnTo>
                      <a:pt x="66" y="0"/>
                    </a:lnTo>
                    <a:lnTo>
                      <a:pt x="66" y="0"/>
                    </a:lnTo>
                    <a:lnTo>
                      <a:pt x="66" y="0"/>
                    </a:lnTo>
                    <a:lnTo>
                      <a:pt x="66" y="0"/>
                    </a:lnTo>
                    <a:lnTo>
                      <a:pt x="66" y="0"/>
                    </a:lnTo>
                    <a:lnTo>
                      <a:pt x="66" y="6"/>
                    </a:lnTo>
                    <a:lnTo>
                      <a:pt x="60" y="6"/>
                    </a:lnTo>
                    <a:lnTo>
                      <a:pt x="60" y="6"/>
                    </a:lnTo>
                    <a:lnTo>
                      <a:pt x="60" y="6"/>
                    </a:lnTo>
                    <a:lnTo>
                      <a:pt x="60" y="11"/>
                    </a:lnTo>
                    <a:lnTo>
                      <a:pt x="55" y="11"/>
                    </a:lnTo>
                    <a:lnTo>
                      <a:pt x="55" y="11"/>
                    </a:lnTo>
                    <a:lnTo>
                      <a:pt x="55" y="17"/>
                    </a:lnTo>
                    <a:lnTo>
                      <a:pt x="55" y="17"/>
                    </a:lnTo>
                    <a:lnTo>
                      <a:pt x="49" y="22"/>
                    </a:lnTo>
                    <a:lnTo>
                      <a:pt x="49" y="22"/>
                    </a:lnTo>
                    <a:lnTo>
                      <a:pt x="49" y="28"/>
                    </a:lnTo>
                    <a:lnTo>
                      <a:pt x="44" y="28"/>
                    </a:lnTo>
                    <a:lnTo>
                      <a:pt x="44" y="33"/>
                    </a:lnTo>
                    <a:lnTo>
                      <a:pt x="38" y="33"/>
                    </a:lnTo>
                    <a:lnTo>
                      <a:pt x="38" y="39"/>
                    </a:lnTo>
                    <a:lnTo>
                      <a:pt x="38" y="39"/>
                    </a:lnTo>
                    <a:lnTo>
                      <a:pt x="33" y="44"/>
                    </a:lnTo>
                    <a:lnTo>
                      <a:pt x="33" y="44"/>
                    </a:lnTo>
                    <a:lnTo>
                      <a:pt x="27" y="50"/>
                    </a:lnTo>
                    <a:lnTo>
                      <a:pt x="27" y="50"/>
                    </a:lnTo>
                    <a:lnTo>
                      <a:pt x="27" y="55"/>
                    </a:lnTo>
                    <a:lnTo>
                      <a:pt x="22" y="55"/>
                    </a:lnTo>
                    <a:lnTo>
                      <a:pt x="22" y="61"/>
                    </a:lnTo>
                    <a:lnTo>
                      <a:pt x="22" y="61"/>
                    </a:lnTo>
                    <a:lnTo>
                      <a:pt x="16" y="66"/>
                    </a:lnTo>
                    <a:lnTo>
                      <a:pt x="16" y="66"/>
                    </a:lnTo>
                    <a:lnTo>
                      <a:pt x="16" y="72"/>
                    </a:lnTo>
                    <a:lnTo>
                      <a:pt x="11" y="72"/>
                    </a:lnTo>
                    <a:lnTo>
                      <a:pt x="11" y="72"/>
                    </a:lnTo>
                    <a:lnTo>
                      <a:pt x="11" y="77"/>
                    </a:lnTo>
                    <a:lnTo>
                      <a:pt x="11" y="77"/>
                    </a:lnTo>
                    <a:lnTo>
                      <a:pt x="5" y="83"/>
                    </a:lnTo>
                    <a:lnTo>
                      <a:pt x="5" y="83"/>
                    </a:lnTo>
                    <a:lnTo>
                      <a:pt x="5" y="83"/>
                    </a:lnTo>
                    <a:lnTo>
                      <a:pt x="5" y="83"/>
                    </a:lnTo>
                    <a:lnTo>
                      <a:pt x="5" y="88"/>
                    </a:lnTo>
                    <a:lnTo>
                      <a:pt x="5" y="88"/>
                    </a:lnTo>
                    <a:lnTo>
                      <a:pt x="5" y="88"/>
                    </a:lnTo>
                    <a:lnTo>
                      <a:pt x="0" y="88"/>
                    </a:lnTo>
                    <a:lnTo>
                      <a:pt x="0" y="88"/>
                    </a:lnTo>
                    <a:lnTo>
                      <a:pt x="0" y="88"/>
                    </a:lnTo>
                    <a:lnTo>
                      <a:pt x="0" y="88"/>
                    </a:lnTo>
                    <a:lnTo>
                      <a:pt x="478" y="435"/>
                    </a:lnTo>
                    <a:lnTo>
                      <a:pt x="478" y="435"/>
                    </a:lnTo>
                    <a:lnTo>
                      <a:pt x="478" y="435"/>
                    </a:lnTo>
                    <a:lnTo>
                      <a:pt x="478" y="435"/>
                    </a:lnTo>
                    <a:lnTo>
                      <a:pt x="478" y="435"/>
                    </a:lnTo>
                    <a:lnTo>
                      <a:pt x="483" y="435"/>
                    </a:lnTo>
                    <a:lnTo>
                      <a:pt x="483" y="429"/>
                    </a:lnTo>
                    <a:lnTo>
                      <a:pt x="483" y="429"/>
                    </a:lnTo>
                    <a:lnTo>
                      <a:pt x="483" y="429"/>
                    </a:lnTo>
                    <a:lnTo>
                      <a:pt x="483" y="429"/>
                    </a:lnTo>
                    <a:lnTo>
                      <a:pt x="483" y="424"/>
                    </a:lnTo>
                    <a:lnTo>
                      <a:pt x="489" y="424"/>
                    </a:lnTo>
                    <a:lnTo>
                      <a:pt x="489" y="424"/>
                    </a:lnTo>
                    <a:lnTo>
                      <a:pt x="489" y="418"/>
                    </a:lnTo>
                    <a:lnTo>
                      <a:pt x="489" y="418"/>
                    </a:lnTo>
                    <a:lnTo>
                      <a:pt x="494" y="413"/>
                    </a:lnTo>
                    <a:lnTo>
                      <a:pt x="494" y="413"/>
                    </a:lnTo>
                    <a:lnTo>
                      <a:pt x="494" y="407"/>
                    </a:lnTo>
                    <a:lnTo>
                      <a:pt x="500" y="407"/>
                    </a:lnTo>
                    <a:lnTo>
                      <a:pt x="500" y="402"/>
                    </a:lnTo>
                    <a:lnTo>
                      <a:pt x="500" y="402"/>
                    </a:lnTo>
                    <a:lnTo>
                      <a:pt x="505" y="396"/>
                    </a:lnTo>
                    <a:lnTo>
                      <a:pt x="505" y="396"/>
                    </a:lnTo>
                    <a:lnTo>
                      <a:pt x="505" y="391"/>
                    </a:lnTo>
                    <a:lnTo>
                      <a:pt x="511" y="391"/>
                    </a:lnTo>
                    <a:lnTo>
                      <a:pt x="511" y="385"/>
                    </a:lnTo>
                    <a:lnTo>
                      <a:pt x="516" y="385"/>
                    </a:lnTo>
                    <a:lnTo>
                      <a:pt x="516" y="380"/>
                    </a:lnTo>
                    <a:lnTo>
                      <a:pt x="516" y="380"/>
                    </a:lnTo>
                    <a:lnTo>
                      <a:pt x="522" y="374"/>
                    </a:lnTo>
                    <a:lnTo>
                      <a:pt x="522" y="374"/>
                    </a:lnTo>
                    <a:lnTo>
                      <a:pt x="522" y="369"/>
                    </a:lnTo>
                    <a:lnTo>
                      <a:pt x="527" y="369"/>
                    </a:lnTo>
                    <a:lnTo>
                      <a:pt x="527" y="363"/>
                    </a:lnTo>
                    <a:lnTo>
                      <a:pt x="533" y="363"/>
                    </a:lnTo>
                    <a:lnTo>
                      <a:pt x="533" y="363"/>
                    </a:lnTo>
                    <a:lnTo>
                      <a:pt x="533" y="358"/>
                    </a:lnTo>
                    <a:lnTo>
                      <a:pt x="533" y="358"/>
                    </a:lnTo>
                    <a:lnTo>
                      <a:pt x="538" y="352"/>
                    </a:lnTo>
                    <a:lnTo>
                      <a:pt x="538" y="352"/>
                    </a:lnTo>
                    <a:lnTo>
                      <a:pt x="538" y="352"/>
                    </a:lnTo>
                    <a:lnTo>
                      <a:pt x="538" y="352"/>
                    </a:lnTo>
                    <a:lnTo>
                      <a:pt x="544" y="347"/>
                    </a:lnTo>
                    <a:lnTo>
                      <a:pt x="544" y="347"/>
                    </a:lnTo>
                    <a:lnTo>
                      <a:pt x="544" y="347"/>
                    </a:lnTo>
                    <a:lnTo>
                      <a:pt x="544" y="347"/>
                    </a:lnTo>
                    <a:lnTo>
                      <a:pt x="544" y="347"/>
                    </a:lnTo>
                    <a:lnTo>
                      <a:pt x="544" y="347"/>
                    </a:lnTo>
                    <a:lnTo>
                      <a:pt x="544" y="347"/>
                    </a:lnTo>
                    <a:lnTo>
                      <a:pt x="544" y="347"/>
                    </a:lnTo>
                    <a:lnTo>
                      <a:pt x="66"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24" name="Freeform 1131">
                <a:extLst>
                  <a:ext uri="{FF2B5EF4-FFF2-40B4-BE49-F238E27FC236}">
                    <a16:creationId xmlns:a16="http://schemas.microsoft.com/office/drawing/2014/main" id="{B535AE8A-32B9-EF08-D4AF-A2C29DF25A78}"/>
                  </a:ext>
                </a:extLst>
              </p:cNvPr>
              <p:cNvSpPr>
                <a:spLocks/>
              </p:cNvSpPr>
              <p:nvPr/>
            </p:nvSpPr>
            <p:spPr bwMode="auto">
              <a:xfrm>
                <a:off x="202887" y="1311824"/>
                <a:ext cx="126420" cy="96089"/>
              </a:xfrm>
              <a:custGeom>
                <a:avLst/>
                <a:gdLst>
                  <a:gd name="T0" fmla="*/ 324 w 329"/>
                  <a:gd name="T1" fmla="*/ 99 h 253"/>
                  <a:gd name="T2" fmla="*/ 329 w 329"/>
                  <a:gd name="T3" fmla="*/ 94 h 253"/>
                  <a:gd name="T4" fmla="*/ 329 w 329"/>
                  <a:gd name="T5" fmla="*/ 94 h 253"/>
                  <a:gd name="T6" fmla="*/ 329 w 329"/>
                  <a:gd name="T7" fmla="*/ 88 h 253"/>
                  <a:gd name="T8" fmla="*/ 329 w 329"/>
                  <a:gd name="T9" fmla="*/ 83 h 253"/>
                  <a:gd name="T10" fmla="*/ 329 w 329"/>
                  <a:gd name="T11" fmla="*/ 77 h 253"/>
                  <a:gd name="T12" fmla="*/ 329 w 329"/>
                  <a:gd name="T13" fmla="*/ 72 h 253"/>
                  <a:gd name="T14" fmla="*/ 329 w 329"/>
                  <a:gd name="T15" fmla="*/ 66 h 253"/>
                  <a:gd name="T16" fmla="*/ 329 w 329"/>
                  <a:gd name="T17" fmla="*/ 61 h 253"/>
                  <a:gd name="T18" fmla="*/ 329 w 329"/>
                  <a:gd name="T19" fmla="*/ 55 h 253"/>
                  <a:gd name="T20" fmla="*/ 324 w 329"/>
                  <a:gd name="T21" fmla="*/ 44 h 253"/>
                  <a:gd name="T22" fmla="*/ 324 w 329"/>
                  <a:gd name="T23" fmla="*/ 39 h 253"/>
                  <a:gd name="T24" fmla="*/ 318 w 329"/>
                  <a:gd name="T25" fmla="*/ 33 h 253"/>
                  <a:gd name="T26" fmla="*/ 313 w 329"/>
                  <a:gd name="T27" fmla="*/ 28 h 253"/>
                  <a:gd name="T28" fmla="*/ 313 w 329"/>
                  <a:gd name="T29" fmla="*/ 22 h 253"/>
                  <a:gd name="T30" fmla="*/ 307 w 329"/>
                  <a:gd name="T31" fmla="*/ 17 h 253"/>
                  <a:gd name="T32" fmla="*/ 302 w 329"/>
                  <a:gd name="T33" fmla="*/ 11 h 253"/>
                  <a:gd name="T34" fmla="*/ 296 w 329"/>
                  <a:gd name="T35" fmla="*/ 6 h 253"/>
                  <a:gd name="T36" fmla="*/ 291 w 329"/>
                  <a:gd name="T37" fmla="*/ 6 h 253"/>
                  <a:gd name="T38" fmla="*/ 285 w 329"/>
                  <a:gd name="T39" fmla="*/ 0 h 253"/>
                  <a:gd name="T40" fmla="*/ 280 w 329"/>
                  <a:gd name="T41" fmla="*/ 0 h 253"/>
                  <a:gd name="T42" fmla="*/ 280 w 329"/>
                  <a:gd name="T43" fmla="*/ 0 h 253"/>
                  <a:gd name="T44" fmla="*/ 274 w 329"/>
                  <a:gd name="T45" fmla="*/ 0 h 253"/>
                  <a:gd name="T46" fmla="*/ 269 w 329"/>
                  <a:gd name="T47" fmla="*/ 0 h 253"/>
                  <a:gd name="T48" fmla="*/ 269 w 329"/>
                  <a:gd name="T49" fmla="*/ 0 h 253"/>
                  <a:gd name="T50" fmla="*/ 0 w 329"/>
                  <a:gd name="T51" fmla="*/ 154 h 253"/>
                  <a:gd name="T52" fmla="*/ 5 w 329"/>
                  <a:gd name="T53" fmla="*/ 154 h 253"/>
                  <a:gd name="T54" fmla="*/ 11 w 329"/>
                  <a:gd name="T55" fmla="*/ 154 h 253"/>
                  <a:gd name="T56" fmla="*/ 16 w 329"/>
                  <a:gd name="T57" fmla="*/ 154 h 253"/>
                  <a:gd name="T58" fmla="*/ 16 w 329"/>
                  <a:gd name="T59" fmla="*/ 154 h 253"/>
                  <a:gd name="T60" fmla="*/ 22 w 329"/>
                  <a:gd name="T61" fmla="*/ 154 h 253"/>
                  <a:gd name="T62" fmla="*/ 27 w 329"/>
                  <a:gd name="T63" fmla="*/ 160 h 253"/>
                  <a:gd name="T64" fmla="*/ 33 w 329"/>
                  <a:gd name="T65" fmla="*/ 165 h 253"/>
                  <a:gd name="T66" fmla="*/ 38 w 329"/>
                  <a:gd name="T67" fmla="*/ 165 h 253"/>
                  <a:gd name="T68" fmla="*/ 44 w 329"/>
                  <a:gd name="T69" fmla="*/ 171 h 253"/>
                  <a:gd name="T70" fmla="*/ 49 w 329"/>
                  <a:gd name="T71" fmla="*/ 176 h 253"/>
                  <a:gd name="T72" fmla="*/ 49 w 329"/>
                  <a:gd name="T73" fmla="*/ 182 h 253"/>
                  <a:gd name="T74" fmla="*/ 54 w 329"/>
                  <a:gd name="T75" fmla="*/ 187 h 253"/>
                  <a:gd name="T76" fmla="*/ 60 w 329"/>
                  <a:gd name="T77" fmla="*/ 198 h 253"/>
                  <a:gd name="T78" fmla="*/ 60 w 329"/>
                  <a:gd name="T79" fmla="*/ 204 h 253"/>
                  <a:gd name="T80" fmla="*/ 65 w 329"/>
                  <a:gd name="T81" fmla="*/ 209 h 253"/>
                  <a:gd name="T82" fmla="*/ 65 w 329"/>
                  <a:gd name="T83" fmla="*/ 215 h 253"/>
                  <a:gd name="T84" fmla="*/ 65 w 329"/>
                  <a:gd name="T85" fmla="*/ 220 h 253"/>
                  <a:gd name="T86" fmla="*/ 65 w 329"/>
                  <a:gd name="T87" fmla="*/ 226 h 253"/>
                  <a:gd name="T88" fmla="*/ 65 w 329"/>
                  <a:gd name="T89" fmla="*/ 231 h 253"/>
                  <a:gd name="T90" fmla="*/ 65 w 329"/>
                  <a:gd name="T91" fmla="*/ 237 h 253"/>
                  <a:gd name="T92" fmla="*/ 65 w 329"/>
                  <a:gd name="T93" fmla="*/ 242 h 253"/>
                  <a:gd name="T94" fmla="*/ 60 w 329"/>
                  <a:gd name="T95" fmla="*/ 248 h 253"/>
                  <a:gd name="T96" fmla="*/ 60 w 329"/>
                  <a:gd name="T97" fmla="*/ 248 h 253"/>
                  <a:gd name="T98" fmla="*/ 54 w 329"/>
                  <a:gd name="T9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9" h="253">
                    <a:moveTo>
                      <a:pt x="324" y="99"/>
                    </a:moveTo>
                    <a:lnTo>
                      <a:pt x="324" y="99"/>
                    </a:lnTo>
                    <a:lnTo>
                      <a:pt x="324" y="94"/>
                    </a:lnTo>
                    <a:lnTo>
                      <a:pt x="329" y="94"/>
                    </a:lnTo>
                    <a:lnTo>
                      <a:pt x="329" y="94"/>
                    </a:lnTo>
                    <a:lnTo>
                      <a:pt x="329" y="94"/>
                    </a:lnTo>
                    <a:lnTo>
                      <a:pt x="329" y="88"/>
                    </a:lnTo>
                    <a:lnTo>
                      <a:pt x="329" y="88"/>
                    </a:lnTo>
                    <a:lnTo>
                      <a:pt x="329" y="83"/>
                    </a:lnTo>
                    <a:lnTo>
                      <a:pt x="329" y="83"/>
                    </a:lnTo>
                    <a:lnTo>
                      <a:pt x="329" y="83"/>
                    </a:lnTo>
                    <a:lnTo>
                      <a:pt x="329" y="77"/>
                    </a:lnTo>
                    <a:lnTo>
                      <a:pt x="329" y="77"/>
                    </a:lnTo>
                    <a:lnTo>
                      <a:pt x="329" y="72"/>
                    </a:lnTo>
                    <a:lnTo>
                      <a:pt x="329" y="66"/>
                    </a:lnTo>
                    <a:lnTo>
                      <a:pt x="329" y="66"/>
                    </a:lnTo>
                    <a:lnTo>
                      <a:pt x="329" y="61"/>
                    </a:lnTo>
                    <a:lnTo>
                      <a:pt x="329" y="61"/>
                    </a:lnTo>
                    <a:lnTo>
                      <a:pt x="329" y="55"/>
                    </a:lnTo>
                    <a:lnTo>
                      <a:pt x="329" y="55"/>
                    </a:lnTo>
                    <a:lnTo>
                      <a:pt x="324" y="50"/>
                    </a:lnTo>
                    <a:lnTo>
                      <a:pt x="324" y="44"/>
                    </a:lnTo>
                    <a:lnTo>
                      <a:pt x="324" y="44"/>
                    </a:lnTo>
                    <a:lnTo>
                      <a:pt x="324" y="39"/>
                    </a:lnTo>
                    <a:lnTo>
                      <a:pt x="318" y="39"/>
                    </a:lnTo>
                    <a:lnTo>
                      <a:pt x="318" y="33"/>
                    </a:lnTo>
                    <a:lnTo>
                      <a:pt x="318" y="33"/>
                    </a:lnTo>
                    <a:lnTo>
                      <a:pt x="313" y="28"/>
                    </a:lnTo>
                    <a:lnTo>
                      <a:pt x="313" y="22"/>
                    </a:lnTo>
                    <a:lnTo>
                      <a:pt x="313" y="22"/>
                    </a:lnTo>
                    <a:lnTo>
                      <a:pt x="307" y="17"/>
                    </a:lnTo>
                    <a:lnTo>
                      <a:pt x="307" y="17"/>
                    </a:lnTo>
                    <a:lnTo>
                      <a:pt x="302" y="17"/>
                    </a:lnTo>
                    <a:lnTo>
                      <a:pt x="302" y="11"/>
                    </a:lnTo>
                    <a:lnTo>
                      <a:pt x="296" y="11"/>
                    </a:lnTo>
                    <a:lnTo>
                      <a:pt x="296" y="6"/>
                    </a:lnTo>
                    <a:lnTo>
                      <a:pt x="296" y="6"/>
                    </a:lnTo>
                    <a:lnTo>
                      <a:pt x="291" y="6"/>
                    </a:lnTo>
                    <a:lnTo>
                      <a:pt x="291" y="6"/>
                    </a:lnTo>
                    <a:lnTo>
                      <a:pt x="285" y="0"/>
                    </a:lnTo>
                    <a:lnTo>
                      <a:pt x="285" y="0"/>
                    </a:lnTo>
                    <a:lnTo>
                      <a:pt x="280" y="0"/>
                    </a:lnTo>
                    <a:lnTo>
                      <a:pt x="280" y="0"/>
                    </a:lnTo>
                    <a:lnTo>
                      <a:pt x="280" y="0"/>
                    </a:lnTo>
                    <a:lnTo>
                      <a:pt x="274" y="0"/>
                    </a:lnTo>
                    <a:lnTo>
                      <a:pt x="274" y="0"/>
                    </a:lnTo>
                    <a:lnTo>
                      <a:pt x="269" y="0"/>
                    </a:lnTo>
                    <a:lnTo>
                      <a:pt x="269" y="0"/>
                    </a:lnTo>
                    <a:lnTo>
                      <a:pt x="269" y="0"/>
                    </a:lnTo>
                    <a:lnTo>
                      <a:pt x="269" y="0"/>
                    </a:lnTo>
                    <a:lnTo>
                      <a:pt x="0" y="154"/>
                    </a:lnTo>
                    <a:lnTo>
                      <a:pt x="0" y="154"/>
                    </a:lnTo>
                    <a:lnTo>
                      <a:pt x="5" y="154"/>
                    </a:lnTo>
                    <a:lnTo>
                      <a:pt x="5" y="154"/>
                    </a:lnTo>
                    <a:lnTo>
                      <a:pt x="5" y="149"/>
                    </a:lnTo>
                    <a:lnTo>
                      <a:pt x="11" y="154"/>
                    </a:lnTo>
                    <a:lnTo>
                      <a:pt x="11" y="154"/>
                    </a:lnTo>
                    <a:lnTo>
                      <a:pt x="16" y="154"/>
                    </a:lnTo>
                    <a:lnTo>
                      <a:pt x="16" y="154"/>
                    </a:lnTo>
                    <a:lnTo>
                      <a:pt x="16" y="154"/>
                    </a:lnTo>
                    <a:lnTo>
                      <a:pt x="22" y="154"/>
                    </a:lnTo>
                    <a:lnTo>
                      <a:pt x="22" y="154"/>
                    </a:lnTo>
                    <a:lnTo>
                      <a:pt x="27" y="160"/>
                    </a:lnTo>
                    <a:lnTo>
                      <a:pt x="27" y="160"/>
                    </a:lnTo>
                    <a:lnTo>
                      <a:pt x="33" y="160"/>
                    </a:lnTo>
                    <a:lnTo>
                      <a:pt x="33" y="165"/>
                    </a:lnTo>
                    <a:lnTo>
                      <a:pt x="38" y="165"/>
                    </a:lnTo>
                    <a:lnTo>
                      <a:pt x="38" y="165"/>
                    </a:lnTo>
                    <a:lnTo>
                      <a:pt x="38" y="171"/>
                    </a:lnTo>
                    <a:lnTo>
                      <a:pt x="44" y="171"/>
                    </a:lnTo>
                    <a:lnTo>
                      <a:pt x="44" y="176"/>
                    </a:lnTo>
                    <a:lnTo>
                      <a:pt x="49" y="176"/>
                    </a:lnTo>
                    <a:lnTo>
                      <a:pt x="49" y="182"/>
                    </a:lnTo>
                    <a:lnTo>
                      <a:pt x="49" y="182"/>
                    </a:lnTo>
                    <a:lnTo>
                      <a:pt x="54" y="187"/>
                    </a:lnTo>
                    <a:lnTo>
                      <a:pt x="54" y="187"/>
                    </a:lnTo>
                    <a:lnTo>
                      <a:pt x="54" y="193"/>
                    </a:lnTo>
                    <a:lnTo>
                      <a:pt x="60" y="198"/>
                    </a:lnTo>
                    <a:lnTo>
                      <a:pt x="60" y="198"/>
                    </a:lnTo>
                    <a:lnTo>
                      <a:pt x="60" y="204"/>
                    </a:lnTo>
                    <a:lnTo>
                      <a:pt x="60" y="204"/>
                    </a:lnTo>
                    <a:lnTo>
                      <a:pt x="65" y="209"/>
                    </a:lnTo>
                    <a:lnTo>
                      <a:pt x="65" y="215"/>
                    </a:lnTo>
                    <a:lnTo>
                      <a:pt x="65" y="215"/>
                    </a:lnTo>
                    <a:lnTo>
                      <a:pt x="65" y="220"/>
                    </a:lnTo>
                    <a:lnTo>
                      <a:pt x="65" y="220"/>
                    </a:lnTo>
                    <a:lnTo>
                      <a:pt x="65" y="226"/>
                    </a:lnTo>
                    <a:lnTo>
                      <a:pt x="65" y="226"/>
                    </a:lnTo>
                    <a:lnTo>
                      <a:pt x="65" y="231"/>
                    </a:lnTo>
                    <a:lnTo>
                      <a:pt x="65" y="231"/>
                    </a:lnTo>
                    <a:lnTo>
                      <a:pt x="65" y="237"/>
                    </a:lnTo>
                    <a:lnTo>
                      <a:pt x="65" y="237"/>
                    </a:lnTo>
                    <a:lnTo>
                      <a:pt x="65" y="242"/>
                    </a:lnTo>
                    <a:lnTo>
                      <a:pt x="65" y="242"/>
                    </a:lnTo>
                    <a:lnTo>
                      <a:pt x="65" y="242"/>
                    </a:lnTo>
                    <a:lnTo>
                      <a:pt x="60" y="248"/>
                    </a:lnTo>
                    <a:lnTo>
                      <a:pt x="60" y="248"/>
                    </a:lnTo>
                    <a:lnTo>
                      <a:pt x="60" y="248"/>
                    </a:lnTo>
                    <a:lnTo>
                      <a:pt x="60" y="253"/>
                    </a:lnTo>
                    <a:lnTo>
                      <a:pt x="54" y="253"/>
                    </a:lnTo>
                    <a:lnTo>
                      <a:pt x="324" y="9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25" name="Oval 99524">
                <a:extLst>
                  <a:ext uri="{FF2B5EF4-FFF2-40B4-BE49-F238E27FC236}">
                    <a16:creationId xmlns:a16="http://schemas.microsoft.com/office/drawing/2014/main" id="{675C8821-6914-E5E7-7176-4C943A45987D}"/>
                  </a:ext>
                </a:extLst>
              </p:cNvPr>
              <p:cNvSpPr>
                <a:spLocks noChangeArrowheads="1"/>
              </p:cNvSpPr>
              <p:nvPr/>
            </p:nvSpPr>
            <p:spPr bwMode="auto">
              <a:xfrm>
                <a:off x="591369" y="1439436"/>
                <a:ext cx="145633" cy="143944"/>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26" name="Freeform 1133">
                <a:extLst>
                  <a:ext uri="{FF2B5EF4-FFF2-40B4-BE49-F238E27FC236}">
                    <a16:creationId xmlns:a16="http://schemas.microsoft.com/office/drawing/2014/main" id="{7EA60BE3-F8FF-2596-B141-7218AA23C649}"/>
                  </a:ext>
                </a:extLst>
              </p:cNvPr>
              <p:cNvSpPr>
                <a:spLocks/>
              </p:cNvSpPr>
              <p:nvPr/>
            </p:nvSpPr>
            <p:spPr bwMode="auto">
              <a:xfrm>
                <a:off x="715868" y="1395379"/>
                <a:ext cx="166767" cy="108622"/>
              </a:xfrm>
              <a:custGeom>
                <a:avLst/>
                <a:gdLst>
                  <a:gd name="T0" fmla="*/ 0 w 434"/>
                  <a:gd name="T1" fmla="*/ 182 h 286"/>
                  <a:gd name="T2" fmla="*/ 0 w 434"/>
                  <a:gd name="T3" fmla="*/ 187 h 286"/>
                  <a:gd name="T4" fmla="*/ 0 w 434"/>
                  <a:gd name="T5" fmla="*/ 187 h 286"/>
                  <a:gd name="T6" fmla="*/ 0 w 434"/>
                  <a:gd name="T7" fmla="*/ 193 h 286"/>
                  <a:gd name="T8" fmla="*/ 0 w 434"/>
                  <a:gd name="T9" fmla="*/ 198 h 286"/>
                  <a:gd name="T10" fmla="*/ 0 w 434"/>
                  <a:gd name="T11" fmla="*/ 198 h 286"/>
                  <a:gd name="T12" fmla="*/ 0 w 434"/>
                  <a:gd name="T13" fmla="*/ 204 h 286"/>
                  <a:gd name="T14" fmla="*/ 0 w 434"/>
                  <a:gd name="T15" fmla="*/ 209 h 286"/>
                  <a:gd name="T16" fmla="*/ 6 w 434"/>
                  <a:gd name="T17" fmla="*/ 220 h 286"/>
                  <a:gd name="T18" fmla="*/ 6 w 434"/>
                  <a:gd name="T19" fmla="*/ 226 h 286"/>
                  <a:gd name="T20" fmla="*/ 6 w 434"/>
                  <a:gd name="T21" fmla="*/ 231 h 286"/>
                  <a:gd name="T22" fmla="*/ 11 w 434"/>
                  <a:gd name="T23" fmla="*/ 237 h 286"/>
                  <a:gd name="T24" fmla="*/ 11 w 434"/>
                  <a:gd name="T25" fmla="*/ 242 h 286"/>
                  <a:gd name="T26" fmla="*/ 17 w 434"/>
                  <a:gd name="T27" fmla="*/ 248 h 286"/>
                  <a:gd name="T28" fmla="*/ 22 w 434"/>
                  <a:gd name="T29" fmla="*/ 253 h 286"/>
                  <a:gd name="T30" fmla="*/ 22 w 434"/>
                  <a:gd name="T31" fmla="*/ 264 h 286"/>
                  <a:gd name="T32" fmla="*/ 28 w 434"/>
                  <a:gd name="T33" fmla="*/ 264 h 286"/>
                  <a:gd name="T34" fmla="*/ 33 w 434"/>
                  <a:gd name="T35" fmla="*/ 270 h 286"/>
                  <a:gd name="T36" fmla="*/ 33 w 434"/>
                  <a:gd name="T37" fmla="*/ 275 h 286"/>
                  <a:gd name="T38" fmla="*/ 39 w 434"/>
                  <a:gd name="T39" fmla="*/ 281 h 286"/>
                  <a:gd name="T40" fmla="*/ 39 w 434"/>
                  <a:gd name="T41" fmla="*/ 281 h 286"/>
                  <a:gd name="T42" fmla="*/ 44 w 434"/>
                  <a:gd name="T43" fmla="*/ 286 h 286"/>
                  <a:gd name="T44" fmla="*/ 50 w 434"/>
                  <a:gd name="T45" fmla="*/ 286 h 286"/>
                  <a:gd name="T46" fmla="*/ 50 w 434"/>
                  <a:gd name="T47" fmla="*/ 286 h 286"/>
                  <a:gd name="T48" fmla="*/ 50 w 434"/>
                  <a:gd name="T49" fmla="*/ 286 h 286"/>
                  <a:gd name="T50" fmla="*/ 434 w 434"/>
                  <a:gd name="T51" fmla="*/ 105 h 286"/>
                  <a:gd name="T52" fmla="*/ 434 w 434"/>
                  <a:gd name="T53" fmla="*/ 105 h 286"/>
                  <a:gd name="T54" fmla="*/ 429 w 434"/>
                  <a:gd name="T55" fmla="*/ 99 h 286"/>
                  <a:gd name="T56" fmla="*/ 429 w 434"/>
                  <a:gd name="T57" fmla="*/ 99 h 286"/>
                  <a:gd name="T58" fmla="*/ 423 w 434"/>
                  <a:gd name="T59" fmla="*/ 99 h 286"/>
                  <a:gd name="T60" fmla="*/ 423 w 434"/>
                  <a:gd name="T61" fmla="*/ 94 h 286"/>
                  <a:gd name="T62" fmla="*/ 418 w 434"/>
                  <a:gd name="T63" fmla="*/ 88 h 286"/>
                  <a:gd name="T64" fmla="*/ 412 w 434"/>
                  <a:gd name="T65" fmla="*/ 88 h 286"/>
                  <a:gd name="T66" fmla="*/ 412 w 434"/>
                  <a:gd name="T67" fmla="*/ 83 h 286"/>
                  <a:gd name="T68" fmla="*/ 407 w 434"/>
                  <a:gd name="T69" fmla="*/ 77 h 286"/>
                  <a:gd name="T70" fmla="*/ 401 w 434"/>
                  <a:gd name="T71" fmla="*/ 72 h 286"/>
                  <a:gd name="T72" fmla="*/ 401 w 434"/>
                  <a:gd name="T73" fmla="*/ 61 h 286"/>
                  <a:gd name="T74" fmla="*/ 396 w 434"/>
                  <a:gd name="T75" fmla="*/ 55 h 286"/>
                  <a:gd name="T76" fmla="*/ 396 w 434"/>
                  <a:gd name="T77" fmla="*/ 50 h 286"/>
                  <a:gd name="T78" fmla="*/ 390 w 434"/>
                  <a:gd name="T79" fmla="*/ 44 h 286"/>
                  <a:gd name="T80" fmla="*/ 390 w 434"/>
                  <a:gd name="T81" fmla="*/ 39 h 286"/>
                  <a:gd name="T82" fmla="*/ 390 w 434"/>
                  <a:gd name="T83" fmla="*/ 33 h 286"/>
                  <a:gd name="T84" fmla="*/ 385 w 434"/>
                  <a:gd name="T85" fmla="*/ 22 h 286"/>
                  <a:gd name="T86" fmla="*/ 385 w 434"/>
                  <a:gd name="T87" fmla="*/ 17 h 286"/>
                  <a:gd name="T88" fmla="*/ 385 w 434"/>
                  <a:gd name="T89" fmla="*/ 17 h 286"/>
                  <a:gd name="T90" fmla="*/ 385 w 434"/>
                  <a:gd name="T91" fmla="*/ 11 h 286"/>
                  <a:gd name="T92" fmla="*/ 385 w 434"/>
                  <a:gd name="T93" fmla="*/ 6 h 286"/>
                  <a:gd name="T94" fmla="*/ 385 w 434"/>
                  <a:gd name="T95" fmla="*/ 6 h 286"/>
                  <a:gd name="T96" fmla="*/ 385 w 434"/>
                  <a:gd name="T97" fmla="*/ 0 h 286"/>
                  <a:gd name="T98" fmla="*/ 390 w 434"/>
                  <a:gd name="T99"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4" h="286">
                    <a:moveTo>
                      <a:pt x="6" y="182"/>
                    </a:moveTo>
                    <a:lnTo>
                      <a:pt x="0" y="182"/>
                    </a:lnTo>
                    <a:lnTo>
                      <a:pt x="0" y="187"/>
                    </a:lnTo>
                    <a:lnTo>
                      <a:pt x="0" y="187"/>
                    </a:lnTo>
                    <a:lnTo>
                      <a:pt x="0" y="187"/>
                    </a:lnTo>
                    <a:lnTo>
                      <a:pt x="0" y="187"/>
                    </a:lnTo>
                    <a:lnTo>
                      <a:pt x="0" y="193"/>
                    </a:lnTo>
                    <a:lnTo>
                      <a:pt x="0" y="193"/>
                    </a:lnTo>
                    <a:lnTo>
                      <a:pt x="0" y="193"/>
                    </a:lnTo>
                    <a:lnTo>
                      <a:pt x="0" y="198"/>
                    </a:lnTo>
                    <a:lnTo>
                      <a:pt x="0" y="198"/>
                    </a:lnTo>
                    <a:lnTo>
                      <a:pt x="0" y="198"/>
                    </a:lnTo>
                    <a:lnTo>
                      <a:pt x="0" y="204"/>
                    </a:lnTo>
                    <a:lnTo>
                      <a:pt x="0" y="204"/>
                    </a:lnTo>
                    <a:lnTo>
                      <a:pt x="0" y="209"/>
                    </a:lnTo>
                    <a:lnTo>
                      <a:pt x="0" y="209"/>
                    </a:lnTo>
                    <a:lnTo>
                      <a:pt x="0" y="215"/>
                    </a:lnTo>
                    <a:lnTo>
                      <a:pt x="6" y="220"/>
                    </a:lnTo>
                    <a:lnTo>
                      <a:pt x="6" y="220"/>
                    </a:lnTo>
                    <a:lnTo>
                      <a:pt x="6" y="226"/>
                    </a:lnTo>
                    <a:lnTo>
                      <a:pt x="6" y="226"/>
                    </a:lnTo>
                    <a:lnTo>
                      <a:pt x="6" y="231"/>
                    </a:lnTo>
                    <a:lnTo>
                      <a:pt x="11" y="231"/>
                    </a:lnTo>
                    <a:lnTo>
                      <a:pt x="11" y="237"/>
                    </a:lnTo>
                    <a:lnTo>
                      <a:pt x="11" y="242"/>
                    </a:lnTo>
                    <a:lnTo>
                      <a:pt x="11" y="242"/>
                    </a:lnTo>
                    <a:lnTo>
                      <a:pt x="17" y="248"/>
                    </a:lnTo>
                    <a:lnTo>
                      <a:pt x="17" y="248"/>
                    </a:lnTo>
                    <a:lnTo>
                      <a:pt x="17" y="253"/>
                    </a:lnTo>
                    <a:lnTo>
                      <a:pt x="22" y="253"/>
                    </a:lnTo>
                    <a:lnTo>
                      <a:pt x="22" y="259"/>
                    </a:lnTo>
                    <a:lnTo>
                      <a:pt x="22" y="264"/>
                    </a:lnTo>
                    <a:lnTo>
                      <a:pt x="28" y="264"/>
                    </a:lnTo>
                    <a:lnTo>
                      <a:pt x="28" y="264"/>
                    </a:lnTo>
                    <a:lnTo>
                      <a:pt x="28" y="270"/>
                    </a:lnTo>
                    <a:lnTo>
                      <a:pt x="33" y="270"/>
                    </a:lnTo>
                    <a:lnTo>
                      <a:pt x="33" y="275"/>
                    </a:lnTo>
                    <a:lnTo>
                      <a:pt x="33" y="275"/>
                    </a:lnTo>
                    <a:lnTo>
                      <a:pt x="39" y="275"/>
                    </a:lnTo>
                    <a:lnTo>
                      <a:pt x="39" y="281"/>
                    </a:lnTo>
                    <a:lnTo>
                      <a:pt x="39" y="281"/>
                    </a:lnTo>
                    <a:lnTo>
                      <a:pt x="39" y="281"/>
                    </a:lnTo>
                    <a:lnTo>
                      <a:pt x="44" y="281"/>
                    </a:lnTo>
                    <a:lnTo>
                      <a:pt x="44" y="286"/>
                    </a:lnTo>
                    <a:lnTo>
                      <a:pt x="44" y="286"/>
                    </a:lnTo>
                    <a:lnTo>
                      <a:pt x="50" y="286"/>
                    </a:lnTo>
                    <a:lnTo>
                      <a:pt x="50" y="286"/>
                    </a:lnTo>
                    <a:lnTo>
                      <a:pt x="50" y="286"/>
                    </a:lnTo>
                    <a:lnTo>
                      <a:pt x="50" y="286"/>
                    </a:lnTo>
                    <a:lnTo>
                      <a:pt x="50" y="286"/>
                    </a:lnTo>
                    <a:lnTo>
                      <a:pt x="434" y="99"/>
                    </a:lnTo>
                    <a:lnTo>
                      <a:pt x="434" y="105"/>
                    </a:lnTo>
                    <a:lnTo>
                      <a:pt x="434" y="105"/>
                    </a:lnTo>
                    <a:lnTo>
                      <a:pt x="434" y="105"/>
                    </a:lnTo>
                    <a:lnTo>
                      <a:pt x="434" y="99"/>
                    </a:lnTo>
                    <a:lnTo>
                      <a:pt x="429" y="99"/>
                    </a:lnTo>
                    <a:lnTo>
                      <a:pt x="429" y="99"/>
                    </a:lnTo>
                    <a:lnTo>
                      <a:pt x="429" y="99"/>
                    </a:lnTo>
                    <a:lnTo>
                      <a:pt x="429" y="99"/>
                    </a:lnTo>
                    <a:lnTo>
                      <a:pt x="423" y="99"/>
                    </a:lnTo>
                    <a:lnTo>
                      <a:pt x="423" y="94"/>
                    </a:lnTo>
                    <a:lnTo>
                      <a:pt x="423" y="94"/>
                    </a:lnTo>
                    <a:lnTo>
                      <a:pt x="418" y="94"/>
                    </a:lnTo>
                    <a:lnTo>
                      <a:pt x="418" y="88"/>
                    </a:lnTo>
                    <a:lnTo>
                      <a:pt x="418" y="88"/>
                    </a:lnTo>
                    <a:lnTo>
                      <a:pt x="412" y="88"/>
                    </a:lnTo>
                    <a:lnTo>
                      <a:pt x="412" y="83"/>
                    </a:lnTo>
                    <a:lnTo>
                      <a:pt x="412" y="83"/>
                    </a:lnTo>
                    <a:lnTo>
                      <a:pt x="407" y="77"/>
                    </a:lnTo>
                    <a:lnTo>
                      <a:pt x="407" y="77"/>
                    </a:lnTo>
                    <a:lnTo>
                      <a:pt x="407" y="72"/>
                    </a:lnTo>
                    <a:lnTo>
                      <a:pt x="401" y="72"/>
                    </a:lnTo>
                    <a:lnTo>
                      <a:pt x="401" y="66"/>
                    </a:lnTo>
                    <a:lnTo>
                      <a:pt x="401" y="61"/>
                    </a:lnTo>
                    <a:lnTo>
                      <a:pt x="401" y="61"/>
                    </a:lnTo>
                    <a:lnTo>
                      <a:pt x="396" y="55"/>
                    </a:lnTo>
                    <a:lnTo>
                      <a:pt x="396" y="55"/>
                    </a:lnTo>
                    <a:lnTo>
                      <a:pt x="396" y="50"/>
                    </a:lnTo>
                    <a:lnTo>
                      <a:pt x="390" y="44"/>
                    </a:lnTo>
                    <a:lnTo>
                      <a:pt x="390" y="44"/>
                    </a:lnTo>
                    <a:lnTo>
                      <a:pt x="390" y="39"/>
                    </a:lnTo>
                    <a:lnTo>
                      <a:pt x="390" y="39"/>
                    </a:lnTo>
                    <a:lnTo>
                      <a:pt x="390" y="33"/>
                    </a:lnTo>
                    <a:lnTo>
                      <a:pt x="390" y="33"/>
                    </a:lnTo>
                    <a:lnTo>
                      <a:pt x="385" y="28"/>
                    </a:lnTo>
                    <a:lnTo>
                      <a:pt x="385" y="22"/>
                    </a:lnTo>
                    <a:lnTo>
                      <a:pt x="385" y="22"/>
                    </a:lnTo>
                    <a:lnTo>
                      <a:pt x="385" y="17"/>
                    </a:lnTo>
                    <a:lnTo>
                      <a:pt x="385" y="17"/>
                    </a:lnTo>
                    <a:lnTo>
                      <a:pt x="385" y="17"/>
                    </a:lnTo>
                    <a:lnTo>
                      <a:pt x="385" y="11"/>
                    </a:lnTo>
                    <a:lnTo>
                      <a:pt x="385" y="11"/>
                    </a:lnTo>
                    <a:lnTo>
                      <a:pt x="385" y="6"/>
                    </a:lnTo>
                    <a:lnTo>
                      <a:pt x="385" y="6"/>
                    </a:lnTo>
                    <a:lnTo>
                      <a:pt x="385" y="6"/>
                    </a:lnTo>
                    <a:lnTo>
                      <a:pt x="385" y="6"/>
                    </a:lnTo>
                    <a:lnTo>
                      <a:pt x="385" y="0"/>
                    </a:lnTo>
                    <a:lnTo>
                      <a:pt x="385" y="0"/>
                    </a:lnTo>
                    <a:lnTo>
                      <a:pt x="385" y="0"/>
                    </a:lnTo>
                    <a:lnTo>
                      <a:pt x="390" y="0"/>
                    </a:lnTo>
                    <a:lnTo>
                      <a:pt x="6" y="18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27" name="Oval 99526">
                <a:extLst>
                  <a:ext uri="{FF2B5EF4-FFF2-40B4-BE49-F238E27FC236}">
                    <a16:creationId xmlns:a16="http://schemas.microsoft.com/office/drawing/2014/main" id="{0245AE37-5C64-6F13-C3CF-938641CAB986}"/>
                  </a:ext>
                </a:extLst>
              </p:cNvPr>
              <p:cNvSpPr>
                <a:spLocks noChangeArrowheads="1"/>
              </p:cNvSpPr>
              <p:nvPr/>
            </p:nvSpPr>
            <p:spPr bwMode="auto">
              <a:xfrm>
                <a:off x="2265955" y="852268"/>
                <a:ext cx="132952" cy="131790"/>
              </a:xfrm>
              <a:prstGeom prst="ellipse">
                <a:avLst/>
              </a:prstGeom>
              <a:solidFill>
                <a:srgbClr val="0000FF"/>
              </a:solidFill>
              <a:ln w="3810">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528" name="Freeform 1135">
                <a:extLst>
                  <a:ext uri="{FF2B5EF4-FFF2-40B4-BE49-F238E27FC236}">
                    <a16:creationId xmlns:a16="http://schemas.microsoft.com/office/drawing/2014/main" id="{1A4C864E-3EC0-C0A8-64B9-571F18FE8C1C}"/>
                  </a:ext>
                </a:extLst>
              </p:cNvPr>
              <p:cNvSpPr>
                <a:spLocks/>
              </p:cNvSpPr>
              <p:nvPr/>
            </p:nvSpPr>
            <p:spPr bwMode="auto">
              <a:xfrm>
                <a:off x="1921662" y="894046"/>
                <a:ext cx="352747" cy="45956"/>
              </a:xfrm>
              <a:custGeom>
                <a:avLst/>
                <a:gdLst>
                  <a:gd name="T0" fmla="*/ 907 w 918"/>
                  <a:gd name="T1" fmla="*/ 121 h 121"/>
                  <a:gd name="T2" fmla="*/ 913 w 918"/>
                  <a:gd name="T3" fmla="*/ 121 h 121"/>
                  <a:gd name="T4" fmla="*/ 913 w 918"/>
                  <a:gd name="T5" fmla="*/ 121 h 121"/>
                  <a:gd name="T6" fmla="*/ 913 w 918"/>
                  <a:gd name="T7" fmla="*/ 116 h 121"/>
                  <a:gd name="T8" fmla="*/ 913 w 918"/>
                  <a:gd name="T9" fmla="*/ 116 h 121"/>
                  <a:gd name="T10" fmla="*/ 918 w 918"/>
                  <a:gd name="T11" fmla="*/ 110 h 121"/>
                  <a:gd name="T12" fmla="*/ 918 w 918"/>
                  <a:gd name="T13" fmla="*/ 105 h 121"/>
                  <a:gd name="T14" fmla="*/ 918 w 918"/>
                  <a:gd name="T15" fmla="*/ 99 h 121"/>
                  <a:gd name="T16" fmla="*/ 918 w 918"/>
                  <a:gd name="T17" fmla="*/ 94 h 121"/>
                  <a:gd name="T18" fmla="*/ 918 w 918"/>
                  <a:gd name="T19" fmla="*/ 88 h 121"/>
                  <a:gd name="T20" fmla="*/ 918 w 918"/>
                  <a:gd name="T21" fmla="*/ 77 h 121"/>
                  <a:gd name="T22" fmla="*/ 918 w 918"/>
                  <a:gd name="T23" fmla="*/ 72 h 121"/>
                  <a:gd name="T24" fmla="*/ 918 w 918"/>
                  <a:gd name="T25" fmla="*/ 66 h 121"/>
                  <a:gd name="T26" fmla="*/ 918 w 918"/>
                  <a:gd name="T27" fmla="*/ 61 h 121"/>
                  <a:gd name="T28" fmla="*/ 918 w 918"/>
                  <a:gd name="T29" fmla="*/ 50 h 121"/>
                  <a:gd name="T30" fmla="*/ 918 w 918"/>
                  <a:gd name="T31" fmla="*/ 44 h 121"/>
                  <a:gd name="T32" fmla="*/ 918 w 918"/>
                  <a:gd name="T33" fmla="*/ 39 h 121"/>
                  <a:gd name="T34" fmla="*/ 918 w 918"/>
                  <a:gd name="T35" fmla="*/ 33 h 121"/>
                  <a:gd name="T36" fmla="*/ 918 w 918"/>
                  <a:gd name="T37" fmla="*/ 28 h 121"/>
                  <a:gd name="T38" fmla="*/ 918 w 918"/>
                  <a:gd name="T39" fmla="*/ 22 h 121"/>
                  <a:gd name="T40" fmla="*/ 913 w 918"/>
                  <a:gd name="T41" fmla="*/ 17 h 121"/>
                  <a:gd name="T42" fmla="*/ 913 w 918"/>
                  <a:gd name="T43" fmla="*/ 17 h 121"/>
                  <a:gd name="T44" fmla="*/ 913 w 918"/>
                  <a:gd name="T45" fmla="*/ 11 h 121"/>
                  <a:gd name="T46" fmla="*/ 913 w 918"/>
                  <a:gd name="T47" fmla="*/ 11 h 121"/>
                  <a:gd name="T48" fmla="*/ 907 w 918"/>
                  <a:gd name="T49" fmla="*/ 11 h 121"/>
                  <a:gd name="T50" fmla="*/ 0 w 918"/>
                  <a:gd name="T51" fmla="*/ 0 h 121"/>
                  <a:gd name="T52" fmla="*/ 6 w 918"/>
                  <a:gd name="T53" fmla="*/ 6 h 121"/>
                  <a:gd name="T54" fmla="*/ 6 w 918"/>
                  <a:gd name="T55" fmla="*/ 6 h 121"/>
                  <a:gd name="T56" fmla="*/ 6 w 918"/>
                  <a:gd name="T57" fmla="*/ 6 h 121"/>
                  <a:gd name="T58" fmla="*/ 6 w 918"/>
                  <a:gd name="T59" fmla="*/ 11 h 121"/>
                  <a:gd name="T60" fmla="*/ 11 w 918"/>
                  <a:gd name="T61" fmla="*/ 17 h 121"/>
                  <a:gd name="T62" fmla="*/ 11 w 918"/>
                  <a:gd name="T63" fmla="*/ 22 h 121"/>
                  <a:gd name="T64" fmla="*/ 11 w 918"/>
                  <a:gd name="T65" fmla="*/ 28 h 121"/>
                  <a:gd name="T66" fmla="*/ 11 w 918"/>
                  <a:gd name="T67" fmla="*/ 33 h 121"/>
                  <a:gd name="T68" fmla="*/ 11 w 918"/>
                  <a:gd name="T69" fmla="*/ 39 h 121"/>
                  <a:gd name="T70" fmla="*/ 11 w 918"/>
                  <a:gd name="T71" fmla="*/ 44 h 121"/>
                  <a:gd name="T72" fmla="*/ 11 w 918"/>
                  <a:gd name="T73" fmla="*/ 55 h 121"/>
                  <a:gd name="T74" fmla="*/ 11 w 918"/>
                  <a:gd name="T75" fmla="*/ 61 h 121"/>
                  <a:gd name="T76" fmla="*/ 11 w 918"/>
                  <a:gd name="T77" fmla="*/ 66 h 121"/>
                  <a:gd name="T78" fmla="*/ 11 w 918"/>
                  <a:gd name="T79" fmla="*/ 77 h 121"/>
                  <a:gd name="T80" fmla="*/ 11 w 918"/>
                  <a:gd name="T81" fmla="*/ 83 h 121"/>
                  <a:gd name="T82" fmla="*/ 11 w 918"/>
                  <a:gd name="T83" fmla="*/ 88 h 121"/>
                  <a:gd name="T84" fmla="*/ 11 w 918"/>
                  <a:gd name="T85" fmla="*/ 94 h 121"/>
                  <a:gd name="T86" fmla="*/ 11 w 918"/>
                  <a:gd name="T87" fmla="*/ 99 h 121"/>
                  <a:gd name="T88" fmla="*/ 6 w 918"/>
                  <a:gd name="T89" fmla="*/ 105 h 121"/>
                  <a:gd name="T90" fmla="*/ 6 w 918"/>
                  <a:gd name="T91" fmla="*/ 110 h 121"/>
                  <a:gd name="T92" fmla="*/ 6 w 918"/>
                  <a:gd name="T93" fmla="*/ 110 h 121"/>
                  <a:gd name="T94" fmla="*/ 6 w 918"/>
                  <a:gd name="T95" fmla="*/ 116 h 121"/>
                  <a:gd name="T96" fmla="*/ 0 w 918"/>
                  <a:gd name="T97" fmla="*/ 116 h 121"/>
                  <a:gd name="T98" fmla="*/ 0 w 918"/>
                  <a:gd name="T99"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18" h="121">
                    <a:moveTo>
                      <a:pt x="907" y="121"/>
                    </a:moveTo>
                    <a:lnTo>
                      <a:pt x="907" y="121"/>
                    </a:lnTo>
                    <a:lnTo>
                      <a:pt x="907" y="121"/>
                    </a:lnTo>
                    <a:lnTo>
                      <a:pt x="913" y="121"/>
                    </a:lnTo>
                    <a:lnTo>
                      <a:pt x="913" y="121"/>
                    </a:lnTo>
                    <a:lnTo>
                      <a:pt x="913" y="121"/>
                    </a:lnTo>
                    <a:lnTo>
                      <a:pt x="913" y="121"/>
                    </a:lnTo>
                    <a:lnTo>
                      <a:pt x="913" y="116"/>
                    </a:lnTo>
                    <a:lnTo>
                      <a:pt x="913" y="116"/>
                    </a:lnTo>
                    <a:lnTo>
                      <a:pt x="913" y="116"/>
                    </a:lnTo>
                    <a:lnTo>
                      <a:pt x="918" y="110"/>
                    </a:lnTo>
                    <a:lnTo>
                      <a:pt x="918" y="110"/>
                    </a:lnTo>
                    <a:lnTo>
                      <a:pt x="918" y="105"/>
                    </a:lnTo>
                    <a:lnTo>
                      <a:pt x="918" y="105"/>
                    </a:lnTo>
                    <a:lnTo>
                      <a:pt x="918" y="105"/>
                    </a:lnTo>
                    <a:lnTo>
                      <a:pt x="918" y="99"/>
                    </a:lnTo>
                    <a:lnTo>
                      <a:pt x="918" y="94"/>
                    </a:lnTo>
                    <a:lnTo>
                      <a:pt x="918" y="94"/>
                    </a:lnTo>
                    <a:lnTo>
                      <a:pt x="918" y="88"/>
                    </a:lnTo>
                    <a:lnTo>
                      <a:pt x="918" y="88"/>
                    </a:lnTo>
                    <a:lnTo>
                      <a:pt x="918" y="83"/>
                    </a:lnTo>
                    <a:lnTo>
                      <a:pt x="918" y="77"/>
                    </a:lnTo>
                    <a:lnTo>
                      <a:pt x="918" y="77"/>
                    </a:lnTo>
                    <a:lnTo>
                      <a:pt x="918" y="72"/>
                    </a:lnTo>
                    <a:lnTo>
                      <a:pt x="918" y="66"/>
                    </a:lnTo>
                    <a:lnTo>
                      <a:pt x="918" y="66"/>
                    </a:lnTo>
                    <a:lnTo>
                      <a:pt x="918" y="61"/>
                    </a:lnTo>
                    <a:lnTo>
                      <a:pt x="918" y="61"/>
                    </a:lnTo>
                    <a:lnTo>
                      <a:pt x="918" y="55"/>
                    </a:lnTo>
                    <a:lnTo>
                      <a:pt x="918" y="50"/>
                    </a:lnTo>
                    <a:lnTo>
                      <a:pt x="918" y="50"/>
                    </a:lnTo>
                    <a:lnTo>
                      <a:pt x="918" y="44"/>
                    </a:lnTo>
                    <a:lnTo>
                      <a:pt x="918" y="39"/>
                    </a:lnTo>
                    <a:lnTo>
                      <a:pt x="918" y="39"/>
                    </a:lnTo>
                    <a:lnTo>
                      <a:pt x="918" y="33"/>
                    </a:lnTo>
                    <a:lnTo>
                      <a:pt x="918" y="33"/>
                    </a:lnTo>
                    <a:lnTo>
                      <a:pt x="918" y="28"/>
                    </a:lnTo>
                    <a:lnTo>
                      <a:pt x="918" y="28"/>
                    </a:lnTo>
                    <a:lnTo>
                      <a:pt x="918" y="22"/>
                    </a:lnTo>
                    <a:lnTo>
                      <a:pt x="918" y="22"/>
                    </a:lnTo>
                    <a:lnTo>
                      <a:pt x="918" y="22"/>
                    </a:lnTo>
                    <a:lnTo>
                      <a:pt x="913" y="17"/>
                    </a:lnTo>
                    <a:lnTo>
                      <a:pt x="913" y="17"/>
                    </a:lnTo>
                    <a:lnTo>
                      <a:pt x="913" y="17"/>
                    </a:lnTo>
                    <a:lnTo>
                      <a:pt x="913" y="11"/>
                    </a:lnTo>
                    <a:lnTo>
                      <a:pt x="913" y="11"/>
                    </a:lnTo>
                    <a:lnTo>
                      <a:pt x="913" y="11"/>
                    </a:lnTo>
                    <a:lnTo>
                      <a:pt x="913" y="11"/>
                    </a:lnTo>
                    <a:lnTo>
                      <a:pt x="907" y="11"/>
                    </a:lnTo>
                    <a:lnTo>
                      <a:pt x="907" y="11"/>
                    </a:lnTo>
                    <a:lnTo>
                      <a:pt x="0" y="0"/>
                    </a:lnTo>
                    <a:lnTo>
                      <a:pt x="0" y="0"/>
                    </a:lnTo>
                    <a:lnTo>
                      <a:pt x="6" y="0"/>
                    </a:lnTo>
                    <a:lnTo>
                      <a:pt x="6" y="6"/>
                    </a:lnTo>
                    <a:lnTo>
                      <a:pt x="6" y="6"/>
                    </a:lnTo>
                    <a:lnTo>
                      <a:pt x="6" y="6"/>
                    </a:lnTo>
                    <a:lnTo>
                      <a:pt x="6" y="6"/>
                    </a:lnTo>
                    <a:lnTo>
                      <a:pt x="6" y="6"/>
                    </a:lnTo>
                    <a:lnTo>
                      <a:pt x="6" y="11"/>
                    </a:lnTo>
                    <a:lnTo>
                      <a:pt x="6" y="11"/>
                    </a:lnTo>
                    <a:lnTo>
                      <a:pt x="6" y="11"/>
                    </a:lnTo>
                    <a:lnTo>
                      <a:pt x="11" y="17"/>
                    </a:lnTo>
                    <a:lnTo>
                      <a:pt x="11" y="17"/>
                    </a:lnTo>
                    <a:lnTo>
                      <a:pt x="11" y="22"/>
                    </a:lnTo>
                    <a:lnTo>
                      <a:pt x="11" y="22"/>
                    </a:lnTo>
                    <a:lnTo>
                      <a:pt x="11" y="28"/>
                    </a:lnTo>
                    <a:lnTo>
                      <a:pt x="11" y="28"/>
                    </a:lnTo>
                    <a:lnTo>
                      <a:pt x="11" y="33"/>
                    </a:lnTo>
                    <a:lnTo>
                      <a:pt x="11" y="33"/>
                    </a:lnTo>
                    <a:lnTo>
                      <a:pt x="11" y="39"/>
                    </a:lnTo>
                    <a:lnTo>
                      <a:pt x="11" y="44"/>
                    </a:lnTo>
                    <a:lnTo>
                      <a:pt x="11" y="44"/>
                    </a:lnTo>
                    <a:lnTo>
                      <a:pt x="11" y="50"/>
                    </a:lnTo>
                    <a:lnTo>
                      <a:pt x="11" y="55"/>
                    </a:lnTo>
                    <a:lnTo>
                      <a:pt x="11" y="55"/>
                    </a:lnTo>
                    <a:lnTo>
                      <a:pt x="11" y="61"/>
                    </a:lnTo>
                    <a:lnTo>
                      <a:pt x="11" y="66"/>
                    </a:lnTo>
                    <a:lnTo>
                      <a:pt x="11" y="66"/>
                    </a:lnTo>
                    <a:lnTo>
                      <a:pt x="11" y="72"/>
                    </a:lnTo>
                    <a:lnTo>
                      <a:pt x="11" y="77"/>
                    </a:lnTo>
                    <a:lnTo>
                      <a:pt x="11" y="77"/>
                    </a:lnTo>
                    <a:lnTo>
                      <a:pt x="11" y="83"/>
                    </a:lnTo>
                    <a:lnTo>
                      <a:pt x="11" y="83"/>
                    </a:lnTo>
                    <a:lnTo>
                      <a:pt x="11" y="88"/>
                    </a:lnTo>
                    <a:lnTo>
                      <a:pt x="11" y="88"/>
                    </a:lnTo>
                    <a:lnTo>
                      <a:pt x="11" y="94"/>
                    </a:lnTo>
                    <a:lnTo>
                      <a:pt x="11" y="99"/>
                    </a:lnTo>
                    <a:lnTo>
                      <a:pt x="11" y="99"/>
                    </a:lnTo>
                    <a:lnTo>
                      <a:pt x="6" y="99"/>
                    </a:lnTo>
                    <a:lnTo>
                      <a:pt x="6" y="105"/>
                    </a:lnTo>
                    <a:lnTo>
                      <a:pt x="6" y="105"/>
                    </a:lnTo>
                    <a:lnTo>
                      <a:pt x="6" y="110"/>
                    </a:lnTo>
                    <a:lnTo>
                      <a:pt x="6" y="110"/>
                    </a:lnTo>
                    <a:lnTo>
                      <a:pt x="6" y="110"/>
                    </a:lnTo>
                    <a:lnTo>
                      <a:pt x="6" y="110"/>
                    </a:lnTo>
                    <a:lnTo>
                      <a:pt x="6" y="116"/>
                    </a:lnTo>
                    <a:lnTo>
                      <a:pt x="6" y="116"/>
                    </a:lnTo>
                    <a:lnTo>
                      <a:pt x="0" y="116"/>
                    </a:lnTo>
                    <a:lnTo>
                      <a:pt x="0" y="116"/>
                    </a:lnTo>
                    <a:lnTo>
                      <a:pt x="0" y="116"/>
                    </a:lnTo>
                    <a:lnTo>
                      <a:pt x="907" y="12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29" name="Freeform 1136">
                <a:extLst>
                  <a:ext uri="{FF2B5EF4-FFF2-40B4-BE49-F238E27FC236}">
                    <a16:creationId xmlns:a16="http://schemas.microsoft.com/office/drawing/2014/main" id="{80E69C56-C7F6-DBB5-3486-8BC934D4DCAC}"/>
                  </a:ext>
                </a:extLst>
              </p:cNvPr>
              <p:cNvSpPr>
                <a:spLocks/>
              </p:cNvSpPr>
              <p:nvPr/>
            </p:nvSpPr>
            <p:spPr bwMode="auto">
              <a:xfrm>
                <a:off x="2335889" y="654013"/>
                <a:ext cx="122193" cy="217245"/>
              </a:xfrm>
              <a:custGeom>
                <a:avLst/>
                <a:gdLst>
                  <a:gd name="T0" fmla="*/ 0 w 318"/>
                  <a:gd name="T1" fmla="*/ 528 h 572"/>
                  <a:gd name="T2" fmla="*/ 0 w 318"/>
                  <a:gd name="T3" fmla="*/ 533 h 572"/>
                  <a:gd name="T4" fmla="*/ 5 w 318"/>
                  <a:gd name="T5" fmla="*/ 533 h 572"/>
                  <a:gd name="T6" fmla="*/ 5 w 318"/>
                  <a:gd name="T7" fmla="*/ 533 h 572"/>
                  <a:gd name="T8" fmla="*/ 5 w 318"/>
                  <a:gd name="T9" fmla="*/ 539 h 572"/>
                  <a:gd name="T10" fmla="*/ 11 w 318"/>
                  <a:gd name="T11" fmla="*/ 539 h 572"/>
                  <a:gd name="T12" fmla="*/ 16 w 318"/>
                  <a:gd name="T13" fmla="*/ 544 h 572"/>
                  <a:gd name="T14" fmla="*/ 22 w 318"/>
                  <a:gd name="T15" fmla="*/ 544 h 572"/>
                  <a:gd name="T16" fmla="*/ 27 w 318"/>
                  <a:gd name="T17" fmla="*/ 550 h 572"/>
                  <a:gd name="T18" fmla="*/ 33 w 318"/>
                  <a:gd name="T19" fmla="*/ 550 h 572"/>
                  <a:gd name="T20" fmla="*/ 38 w 318"/>
                  <a:gd name="T21" fmla="*/ 555 h 572"/>
                  <a:gd name="T22" fmla="*/ 44 w 318"/>
                  <a:gd name="T23" fmla="*/ 555 h 572"/>
                  <a:gd name="T24" fmla="*/ 49 w 318"/>
                  <a:gd name="T25" fmla="*/ 561 h 572"/>
                  <a:gd name="T26" fmla="*/ 60 w 318"/>
                  <a:gd name="T27" fmla="*/ 561 h 572"/>
                  <a:gd name="T28" fmla="*/ 65 w 318"/>
                  <a:gd name="T29" fmla="*/ 566 h 572"/>
                  <a:gd name="T30" fmla="*/ 71 w 318"/>
                  <a:gd name="T31" fmla="*/ 566 h 572"/>
                  <a:gd name="T32" fmla="*/ 76 w 318"/>
                  <a:gd name="T33" fmla="*/ 572 h 572"/>
                  <a:gd name="T34" fmla="*/ 82 w 318"/>
                  <a:gd name="T35" fmla="*/ 572 h 572"/>
                  <a:gd name="T36" fmla="*/ 87 w 318"/>
                  <a:gd name="T37" fmla="*/ 572 h 572"/>
                  <a:gd name="T38" fmla="*/ 93 w 318"/>
                  <a:gd name="T39" fmla="*/ 572 h 572"/>
                  <a:gd name="T40" fmla="*/ 98 w 318"/>
                  <a:gd name="T41" fmla="*/ 572 h 572"/>
                  <a:gd name="T42" fmla="*/ 98 w 318"/>
                  <a:gd name="T43" fmla="*/ 572 h 572"/>
                  <a:gd name="T44" fmla="*/ 104 w 318"/>
                  <a:gd name="T45" fmla="*/ 572 h 572"/>
                  <a:gd name="T46" fmla="*/ 104 w 318"/>
                  <a:gd name="T47" fmla="*/ 572 h 572"/>
                  <a:gd name="T48" fmla="*/ 104 w 318"/>
                  <a:gd name="T49" fmla="*/ 572 h 572"/>
                  <a:gd name="T50" fmla="*/ 318 w 318"/>
                  <a:gd name="T51" fmla="*/ 44 h 572"/>
                  <a:gd name="T52" fmla="*/ 318 w 318"/>
                  <a:gd name="T53" fmla="*/ 44 h 572"/>
                  <a:gd name="T54" fmla="*/ 318 w 318"/>
                  <a:gd name="T55" fmla="*/ 44 h 572"/>
                  <a:gd name="T56" fmla="*/ 313 w 318"/>
                  <a:gd name="T57" fmla="*/ 44 h 572"/>
                  <a:gd name="T58" fmla="*/ 313 w 318"/>
                  <a:gd name="T59" fmla="*/ 44 h 572"/>
                  <a:gd name="T60" fmla="*/ 307 w 318"/>
                  <a:gd name="T61" fmla="*/ 44 h 572"/>
                  <a:gd name="T62" fmla="*/ 302 w 318"/>
                  <a:gd name="T63" fmla="*/ 44 h 572"/>
                  <a:gd name="T64" fmla="*/ 296 w 318"/>
                  <a:gd name="T65" fmla="*/ 38 h 572"/>
                  <a:gd name="T66" fmla="*/ 291 w 318"/>
                  <a:gd name="T67" fmla="*/ 38 h 572"/>
                  <a:gd name="T68" fmla="*/ 285 w 318"/>
                  <a:gd name="T69" fmla="*/ 38 h 572"/>
                  <a:gd name="T70" fmla="*/ 274 w 318"/>
                  <a:gd name="T71" fmla="*/ 33 h 572"/>
                  <a:gd name="T72" fmla="*/ 269 w 318"/>
                  <a:gd name="T73" fmla="*/ 33 h 572"/>
                  <a:gd name="T74" fmla="*/ 263 w 318"/>
                  <a:gd name="T75" fmla="*/ 27 h 572"/>
                  <a:gd name="T76" fmla="*/ 258 w 318"/>
                  <a:gd name="T77" fmla="*/ 27 h 572"/>
                  <a:gd name="T78" fmla="*/ 247 w 318"/>
                  <a:gd name="T79" fmla="*/ 22 h 572"/>
                  <a:gd name="T80" fmla="*/ 241 w 318"/>
                  <a:gd name="T81" fmla="*/ 22 h 572"/>
                  <a:gd name="T82" fmla="*/ 236 w 318"/>
                  <a:gd name="T83" fmla="*/ 16 h 572"/>
                  <a:gd name="T84" fmla="*/ 230 w 318"/>
                  <a:gd name="T85" fmla="*/ 16 h 572"/>
                  <a:gd name="T86" fmla="*/ 225 w 318"/>
                  <a:gd name="T87" fmla="*/ 11 h 572"/>
                  <a:gd name="T88" fmla="*/ 225 w 318"/>
                  <a:gd name="T89" fmla="*/ 11 h 572"/>
                  <a:gd name="T90" fmla="*/ 219 w 318"/>
                  <a:gd name="T91" fmla="*/ 5 h 572"/>
                  <a:gd name="T92" fmla="*/ 219 w 318"/>
                  <a:gd name="T93" fmla="*/ 5 h 572"/>
                  <a:gd name="T94" fmla="*/ 214 w 318"/>
                  <a:gd name="T95" fmla="*/ 5 h 572"/>
                  <a:gd name="T96" fmla="*/ 214 w 318"/>
                  <a:gd name="T97" fmla="*/ 0 h 572"/>
                  <a:gd name="T98" fmla="*/ 214 w 318"/>
                  <a:gd name="T99" fmla="*/ 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8" h="572">
                    <a:moveTo>
                      <a:pt x="0" y="528"/>
                    </a:moveTo>
                    <a:lnTo>
                      <a:pt x="0" y="528"/>
                    </a:lnTo>
                    <a:lnTo>
                      <a:pt x="0" y="528"/>
                    </a:lnTo>
                    <a:lnTo>
                      <a:pt x="0" y="533"/>
                    </a:lnTo>
                    <a:lnTo>
                      <a:pt x="0" y="533"/>
                    </a:lnTo>
                    <a:lnTo>
                      <a:pt x="5" y="533"/>
                    </a:lnTo>
                    <a:lnTo>
                      <a:pt x="5" y="533"/>
                    </a:lnTo>
                    <a:lnTo>
                      <a:pt x="5" y="533"/>
                    </a:lnTo>
                    <a:lnTo>
                      <a:pt x="5" y="539"/>
                    </a:lnTo>
                    <a:lnTo>
                      <a:pt x="5" y="539"/>
                    </a:lnTo>
                    <a:lnTo>
                      <a:pt x="11" y="539"/>
                    </a:lnTo>
                    <a:lnTo>
                      <a:pt x="11" y="539"/>
                    </a:lnTo>
                    <a:lnTo>
                      <a:pt x="11" y="539"/>
                    </a:lnTo>
                    <a:lnTo>
                      <a:pt x="16" y="544"/>
                    </a:lnTo>
                    <a:lnTo>
                      <a:pt x="16" y="544"/>
                    </a:lnTo>
                    <a:lnTo>
                      <a:pt x="22" y="544"/>
                    </a:lnTo>
                    <a:lnTo>
                      <a:pt x="22" y="550"/>
                    </a:lnTo>
                    <a:lnTo>
                      <a:pt x="27" y="550"/>
                    </a:lnTo>
                    <a:lnTo>
                      <a:pt x="27" y="550"/>
                    </a:lnTo>
                    <a:lnTo>
                      <a:pt x="33" y="550"/>
                    </a:lnTo>
                    <a:lnTo>
                      <a:pt x="33" y="555"/>
                    </a:lnTo>
                    <a:lnTo>
                      <a:pt x="38" y="555"/>
                    </a:lnTo>
                    <a:lnTo>
                      <a:pt x="44" y="555"/>
                    </a:lnTo>
                    <a:lnTo>
                      <a:pt x="44" y="555"/>
                    </a:lnTo>
                    <a:lnTo>
                      <a:pt x="49" y="561"/>
                    </a:lnTo>
                    <a:lnTo>
                      <a:pt x="49" y="561"/>
                    </a:lnTo>
                    <a:lnTo>
                      <a:pt x="54" y="561"/>
                    </a:lnTo>
                    <a:lnTo>
                      <a:pt x="60" y="561"/>
                    </a:lnTo>
                    <a:lnTo>
                      <a:pt x="60" y="566"/>
                    </a:lnTo>
                    <a:lnTo>
                      <a:pt x="65" y="566"/>
                    </a:lnTo>
                    <a:lnTo>
                      <a:pt x="65" y="566"/>
                    </a:lnTo>
                    <a:lnTo>
                      <a:pt x="71" y="566"/>
                    </a:lnTo>
                    <a:lnTo>
                      <a:pt x="76" y="566"/>
                    </a:lnTo>
                    <a:lnTo>
                      <a:pt x="76" y="572"/>
                    </a:lnTo>
                    <a:lnTo>
                      <a:pt x="82" y="572"/>
                    </a:lnTo>
                    <a:lnTo>
                      <a:pt x="82" y="572"/>
                    </a:lnTo>
                    <a:lnTo>
                      <a:pt x="87" y="572"/>
                    </a:lnTo>
                    <a:lnTo>
                      <a:pt x="87" y="572"/>
                    </a:lnTo>
                    <a:lnTo>
                      <a:pt x="93" y="572"/>
                    </a:lnTo>
                    <a:lnTo>
                      <a:pt x="93" y="572"/>
                    </a:lnTo>
                    <a:lnTo>
                      <a:pt x="93" y="572"/>
                    </a:lnTo>
                    <a:lnTo>
                      <a:pt x="98" y="572"/>
                    </a:lnTo>
                    <a:lnTo>
                      <a:pt x="98" y="572"/>
                    </a:lnTo>
                    <a:lnTo>
                      <a:pt x="98" y="572"/>
                    </a:lnTo>
                    <a:lnTo>
                      <a:pt x="104" y="572"/>
                    </a:lnTo>
                    <a:lnTo>
                      <a:pt x="104" y="572"/>
                    </a:lnTo>
                    <a:lnTo>
                      <a:pt x="104" y="572"/>
                    </a:lnTo>
                    <a:lnTo>
                      <a:pt x="104" y="572"/>
                    </a:lnTo>
                    <a:lnTo>
                      <a:pt x="104" y="572"/>
                    </a:lnTo>
                    <a:lnTo>
                      <a:pt x="104" y="572"/>
                    </a:lnTo>
                    <a:lnTo>
                      <a:pt x="318" y="44"/>
                    </a:lnTo>
                    <a:lnTo>
                      <a:pt x="318" y="44"/>
                    </a:lnTo>
                    <a:lnTo>
                      <a:pt x="318" y="44"/>
                    </a:lnTo>
                    <a:lnTo>
                      <a:pt x="318" y="44"/>
                    </a:lnTo>
                    <a:lnTo>
                      <a:pt x="318" y="44"/>
                    </a:lnTo>
                    <a:lnTo>
                      <a:pt x="318" y="44"/>
                    </a:lnTo>
                    <a:lnTo>
                      <a:pt x="313" y="44"/>
                    </a:lnTo>
                    <a:lnTo>
                      <a:pt x="313" y="44"/>
                    </a:lnTo>
                    <a:lnTo>
                      <a:pt x="313" y="44"/>
                    </a:lnTo>
                    <a:lnTo>
                      <a:pt x="313" y="44"/>
                    </a:lnTo>
                    <a:lnTo>
                      <a:pt x="307" y="44"/>
                    </a:lnTo>
                    <a:lnTo>
                      <a:pt x="307" y="44"/>
                    </a:lnTo>
                    <a:lnTo>
                      <a:pt x="302" y="44"/>
                    </a:lnTo>
                    <a:lnTo>
                      <a:pt x="302" y="44"/>
                    </a:lnTo>
                    <a:lnTo>
                      <a:pt x="296" y="44"/>
                    </a:lnTo>
                    <a:lnTo>
                      <a:pt x="296" y="38"/>
                    </a:lnTo>
                    <a:lnTo>
                      <a:pt x="291" y="38"/>
                    </a:lnTo>
                    <a:lnTo>
                      <a:pt x="291" y="38"/>
                    </a:lnTo>
                    <a:lnTo>
                      <a:pt x="285" y="38"/>
                    </a:lnTo>
                    <a:lnTo>
                      <a:pt x="285" y="38"/>
                    </a:lnTo>
                    <a:lnTo>
                      <a:pt x="280" y="38"/>
                    </a:lnTo>
                    <a:lnTo>
                      <a:pt x="274" y="33"/>
                    </a:lnTo>
                    <a:lnTo>
                      <a:pt x="274" y="33"/>
                    </a:lnTo>
                    <a:lnTo>
                      <a:pt x="269" y="33"/>
                    </a:lnTo>
                    <a:lnTo>
                      <a:pt x="263" y="33"/>
                    </a:lnTo>
                    <a:lnTo>
                      <a:pt x="263" y="27"/>
                    </a:lnTo>
                    <a:lnTo>
                      <a:pt x="258" y="27"/>
                    </a:lnTo>
                    <a:lnTo>
                      <a:pt x="258" y="27"/>
                    </a:lnTo>
                    <a:lnTo>
                      <a:pt x="252" y="27"/>
                    </a:lnTo>
                    <a:lnTo>
                      <a:pt x="247" y="22"/>
                    </a:lnTo>
                    <a:lnTo>
                      <a:pt x="247" y="22"/>
                    </a:lnTo>
                    <a:lnTo>
                      <a:pt x="241" y="22"/>
                    </a:lnTo>
                    <a:lnTo>
                      <a:pt x="241" y="22"/>
                    </a:lnTo>
                    <a:lnTo>
                      <a:pt x="236" y="16"/>
                    </a:lnTo>
                    <a:lnTo>
                      <a:pt x="236" y="16"/>
                    </a:lnTo>
                    <a:lnTo>
                      <a:pt x="230" y="16"/>
                    </a:lnTo>
                    <a:lnTo>
                      <a:pt x="230" y="16"/>
                    </a:lnTo>
                    <a:lnTo>
                      <a:pt x="225" y="11"/>
                    </a:lnTo>
                    <a:lnTo>
                      <a:pt x="225" y="11"/>
                    </a:lnTo>
                    <a:lnTo>
                      <a:pt x="225" y="11"/>
                    </a:lnTo>
                    <a:lnTo>
                      <a:pt x="219" y="11"/>
                    </a:lnTo>
                    <a:lnTo>
                      <a:pt x="219" y="5"/>
                    </a:lnTo>
                    <a:lnTo>
                      <a:pt x="219" y="5"/>
                    </a:lnTo>
                    <a:lnTo>
                      <a:pt x="219" y="5"/>
                    </a:lnTo>
                    <a:lnTo>
                      <a:pt x="219" y="5"/>
                    </a:lnTo>
                    <a:lnTo>
                      <a:pt x="214" y="5"/>
                    </a:lnTo>
                    <a:lnTo>
                      <a:pt x="214" y="0"/>
                    </a:lnTo>
                    <a:lnTo>
                      <a:pt x="214" y="0"/>
                    </a:lnTo>
                    <a:lnTo>
                      <a:pt x="214" y="0"/>
                    </a:lnTo>
                    <a:lnTo>
                      <a:pt x="214" y="0"/>
                    </a:lnTo>
                    <a:lnTo>
                      <a:pt x="0" y="52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30" name="Freeform 1137">
                <a:extLst>
                  <a:ext uri="{FF2B5EF4-FFF2-40B4-BE49-F238E27FC236}">
                    <a16:creationId xmlns:a16="http://schemas.microsoft.com/office/drawing/2014/main" id="{E3639F17-6D81-D029-D868-FE2BCCBE0E1B}"/>
                  </a:ext>
                </a:extLst>
              </p:cNvPr>
              <p:cNvSpPr>
                <a:spLocks/>
              </p:cNvSpPr>
              <p:nvPr/>
            </p:nvSpPr>
            <p:spPr bwMode="auto">
              <a:xfrm>
                <a:off x="2340116" y="948357"/>
                <a:ext cx="132952" cy="177746"/>
              </a:xfrm>
              <a:custGeom>
                <a:avLst/>
                <a:gdLst>
                  <a:gd name="T0" fmla="*/ 98 w 346"/>
                  <a:gd name="T1" fmla="*/ 6 h 468"/>
                  <a:gd name="T2" fmla="*/ 93 w 346"/>
                  <a:gd name="T3" fmla="*/ 6 h 468"/>
                  <a:gd name="T4" fmla="*/ 93 w 346"/>
                  <a:gd name="T5" fmla="*/ 0 h 468"/>
                  <a:gd name="T6" fmla="*/ 87 w 346"/>
                  <a:gd name="T7" fmla="*/ 0 h 468"/>
                  <a:gd name="T8" fmla="*/ 82 w 346"/>
                  <a:gd name="T9" fmla="*/ 0 h 468"/>
                  <a:gd name="T10" fmla="*/ 76 w 346"/>
                  <a:gd name="T11" fmla="*/ 0 h 468"/>
                  <a:gd name="T12" fmla="*/ 71 w 346"/>
                  <a:gd name="T13" fmla="*/ 0 h 468"/>
                  <a:gd name="T14" fmla="*/ 65 w 346"/>
                  <a:gd name="T15" fmla="*/ 0 h 468"/>
                  <a:gd name="T16" fmla="*/ 60 w 346"/>
                  <a:gd name="T17" fmla="*/ 0 h 468"/>
                  <a:gd name="T18" fmla="*/ 49 w 346"/>
                  <a:gd name="T19" fmla="*/ 0 h 468"/>
                  <a:gd name="T20" fmla="*/ 43 w 346"/>
                  <a:gd name="T21" fmla="*/ 6 h 468"/>
                  <a:gd name="T22" fmla="*/ 38 w 346"/>
                  <a:gd name="T23" fmla="*/ 6 h 468"/>
                  <a:gd name="T24" fmla="*/ 33 w 346"/>
                  <a:gd name="T25" fmla="*/ 11 h 468"/>
                  <a:gd name="T26" fmla="*/ 27 w 346"/>
                  <a:gd name="T27" fmla="*/ 17 h 468"/>
                  <a:gd name="T28" fmla="*/ 22 w 346"/>
                  <a:gd name="T29" fmla="*/ 22 h 468"/>
                  <a:gd name="T30" fmla="*/ 16 w 346"/>
                  <a:gd name="T31" fmla="*/ 28 h 468"/>
                  <a:gd name="T32" fmla="*/ 11 w 346"/>
                  <a:gd name="T33" fmla="*/ 28 h 468"/>
                  <a:gd name="T34" fmla="*/ 5 w 346"/>
                  <a:gd name="T35" fmla="*/ 33 h 468"/>
                  <a:gd name="T36" fmla="*/ 5 w 346"/>
                  <a:gd name="T37" fmla="*/ 39 h 468"/>
                  <a:gd name="T38" fmla="*/ 0 w 346"/>
                  <a:gd name="T39" fmla="*/ 44 h 468"/>
                  <a:gd name="T40" fmla="*/ 0 w 346"/>
                  <a:gd name="T41" fmla="*/ 50 h 468"/>
                  <a:gd name="T42" fmla="*/ 0 w 346"/>
                  <a:gd name="T43" fmla="*/ 55 h 468"/>
                  <a:gd name="T44" fmla="*/ 0 w 346"/>
                  <a:gd name="T45" fmla="*/ 61 h 468"/>
                  <a:gd name="T46" fmla="*/ 0 w 346"/>
                  <a:gd name="T47" fmla="*/ 66 h 468"/>
                  <a:gd name="T48" fmla="*/ 5 w 346"/>
                  <a:gd name="T49" fmla="*/ 66 h 468"/>
                  <a:gd name="T50" fmla="*/ 247 w 346"/>
                  <a:gd name="T51" fmla="*/ 468 h 468"/>
                  <a:gd name="T52" fmla="*/ 241 w 346"/>
                  <a:gd name="T53" fmla="*/ 462 h 468"/>
                  <a:gd name="T54" fmla="*/ 241 w 346"/>
                  <a:gd name="T55" fmla="*/ 457 h 468"/>
                  <a:gd name="T56" fmla="*/ 241 w 346"/>
                  <a:gd name="T57" fmla="*/ 451 h 468"/>
                  <a:gd name="T58" fmla="*/ 247 w 346"/>
                  <a:gd name="T59" fmla="*/ 446 h 468"/>
                  <a:gd name="T60" fmla="*/ 247 w 346"/>
                  <a:gd name="T61" fmla="*/ 440 h 468"/>
                  <a:gd name="T62" fmla="*/ 247 w 346"/>
                  <a:gd name="T63" fmla="*/ 435 h 468"/>
                  <a:gd name="T64" fmla="*/ 252 w 346"/>
                  <a:gd name="T65" fmla="*/ 435 h 468"/>
                  <a:gd name="T66" fmla="*/ 258 w 346"/>
                  <a:gd name="T67" fmla="*/ 429 h 468"/>
                  <a:gd name="T68" fmla="*/ 263 w 346"/>
                  <a:gd name="T69" fmla="*/ 424 h 468"/>
                  <a:gd name="T70" fmla="*/ 269 w 346"/>
                  <a:gd name="T71" fmla="*/ 418 h 468"/>
                  <a:gd name="T72" fmla="*/ 274 w 346"/>
                  <a:gd name="T73" fmla="*/ 413 h 468"/>
                  <a:gd name="T74" fmla="*/ 280 w 346"/>
                  <a:gd name="T75" fmla="*/ 407 h 468"/>
                  <a:gd name="T76" fmla="*/ 285 w 346"/>
                  <a:gd name="T77" fmla="*/ 407 h 468"/>
                  <a:gd name="T78" fmla="*/ 291 w 346"/>
                  <a:gd name="T79" fmla="*/ 402 h 468"/>
                  <a:gd name="T80" fmla="*/ 296 w 346"/>
                  <a:gd name="T81" fmla="*/ 402 h 468"/>
                  <a:gd name="T82" fmla="*/ 307 w 346"/>
                  <a:gd name="T83" fmla="*/ 396 h 468"/>
                  <a:gd name="T84" fmla="*/ 313 w 346"/>
                  <a:gd name="T85" fmla="*/ 396 h 468"/>
                  <a:gd name="T86" fmla="*/ 318 w 346"/>
                  <a:gd name="T87" fmla="*/ 396 h 468"/>
                  <a:gd name="T88" fmla="*/ 324 w 346"/>
                  <a:gd name="T89" fmla="*/ 396 h 468"/>
                  <a:gd name="T90" fmla="*/ 329 w 346"/>
                  <a:gd name="T91" fmla="*/ 396 h 468"/>
                  <a:gd name="T92" fmla="*/ 335 w 346"/>
                  <a:gd name="T93" fmla="*/ 402 h 468"/>
                  <a:gd name="T94" fmla="*/ 340 w 346"/>
                  <a:gd name="T95" fmla="*/ 402 h 468"/>
                  <a:gd name="T96" fmla="*/ 340 w 346"/>
                  <a:gd name="T97" fmla="*/ 407 h 468"/>
                  <a:gd name="T98" fmla="*/ 346 w 346"/>
                  <a:gd name="T99" fmla="*/ 407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6" h="468">
                    <a:moveTo>
                      <a:pt x="98" y="11"/>
                    </a:moveTo>
                    <a:lnTo>
                      <a:pt x="98" y="6"/>
                    </a:lnTo>
                    <a:lnTo>
                      <a:pt x="98" y="6"/>
                    </a:lnTo>
                    <a:lnTo>
                      <a:pt x="93" y="6"/>
                    </a:lnTo>
                    <a:lnTo>
                      <a:pt x="93" y="6"/>
                    </a:lnTo>
                    <a:lnTo>
                      <a:pt x="93" y="0"/>
                    </a:lnTo>
                    <a:lnTo>
                      <a:pt x="87" y="0"/>
                    </a:lnTo>
                    <a:lnTo>
                      <a:pt x="87" y="0"/>
                    </a:lnTo>
                    <a:lnTo>
                      <a:pt x="82" y="0"/>
                    </a:lnTo>
                    <a:lnTo>
                      <a:pt x="82" y="0"/>
                    </a:lnTo>
                    <a:lnTo>
                      <a:pt x="82" y="0"/>
                    </a:lnTo>
                    <a:lnTo>
                      <a:pt x="76" y="0"/>
                    </a:lnTo>
                    <a:lnTo>
                      <a:pt x="71" y="0"/>
                    </a:lnTo>
                    <a:lnTo>
                      <a:pt x="71" y="0"/>
                    </a:lnTo>
                    <a:lnTo>
                      <a:pt x="65" y="0"/>
                    </a:lnTo>
                    <a:lnTo>
                      <a:pt x="65" y="0"/>
                    </a:lnTo>
                    <a:lnTo>
                      <a:pt x="60" y="0"/>
                    </a:lnTo>
                    <a:lnTo>
                      <a:pt x="60" y="0"/>
                    </a:lnTo>
                    <a:lnTo>
                      <a:pt x="54" y="0"/>
                    </a:lnTo>
                    <a:lnTo>
                      <a:pt x="49" y="0"/>
                    </a:lnTo>
                    <a:lnTo>
                      <a:pt x="49" y="6"/>
                    </a:lnTo>
                    <a:lnTo>
                      <a:pt x="43" y="6"/>
                    </a:lnTo>
                    <a:lnTo>
                      <a:pt x="43" y="6"/>
                    </a:lnTo>
                    <a:lnTo>
                      <a:pt x="38" y="6"/>
                    </a:lnTo>
                    <a:lnTo>
                      <a:pt x="33" y="11"/>
                    </a:lnTo>
                    <a:lnTo>
                      <a:pt x="33" y="11"/>
                    </a:lnTo>
                    <a:lnTo>
                      <a:pt x="27" y="11"/>
                    </a:lnTo>
                    <a:lnTo>
                      <a:pt x="27" y="17"/>
                    </a:lnTo>
                    <a:lnTo>
                      <a:pt x="22" y="17"/>
                    </a:lnTo>
                    <a:lnTo>
                      <a:pt x="22" y="22"/>
                    </a:lnTo>
                    <a:lnTo>
                      <a:pt x="16" y="22"/>
                    </a:lnTo>
                    <a:lnTo>
                      <a:pt x="16" y="28"/>
                    </a:lnTo>
                    <a:lnTo>
                      <a:pt x="11" y="28"/>
                    </a:lnTo>
                    <a:lnTo>
                      <a:pt x="11" y="28"/>
                    </a:lnTo>
                    <a:lnTo>
                      <a:pt x="11" y="33"/>
                    </a:lnTo>
                    <a:lnTo>
                      <a:pt x="5" y="33"/>
                    </a:lnTo>
                    <a:lnTo>
                      <a:pt x="5" y="39"/>
                    </a:lnTo>
                    <a:lnTo>
                      <a:pt x="5" y="39"/>
                    </a:lnTo>
                    <a:lnTo>
                      <a:pt x="5" y="44"/>
                    </a:lnTo>
                    <a:lnTo>
                      <a:pt x="0" y="44"/>
                    </a:lnTo>
                    <a:lnTo>
                      <a:pt x="0" y="50"/>
                    </a:lnTo>
                    <a:lnTo>
                      <a:pt x="0" y="50"/>
                    </a:lnTo>
                    <a:lnTo>
                      <a:pt x="0" y="55"/>
                    </a:lnTo>
                    <a:lnTo>
                      <a:pt x="0" y="55"/>
                    </a:lnTo>
                    <a:lnTo>
                      <a:pt x="0" y="61"/>
                    </a:lnTo>
                    <a:lnTo>
                      <a:pt x="0" y="61"/>
                    </a:lnTo>
                    <a:lnTo>
                      <a:pt x="0" y="61"/>
                    </a:lnTo>
                    <a:lnTo>
                      <a:pt x="0" y="66"/>
                    </a:lnTo>
                    <a:lnTo>
                      <a:pt x="0" y="66"/>
                    </a:lnTo>
                    <a:lnTo>
                      <a:pt x="5" y="66"/>
                    </a:lnTo>
                    <a:lnTo>
                      <a:pt x="247" y="468"/>
                    </a:lnTo>
                    <a:lnTo>
                      <a:pt x="247" y="468"/>
                    </a:lnTo>
                    <a:lnTo>
                      <a:pt x="241" y="462"/>
                    </a:lnTo>
                    <a:lnTo>
                      <a:pt x="241" y="462"/>
                    </a:lnTo>
                    <a:lnTo>
                      <a:pt x="241" y="462"/>
                    </a:lnTo>
                    <a:lnTo>
                      <a:pt x="241" y="457"/>
                    </a:lnTo>
                    <a:lnTo>
                      <a:pt x="241" y="457"/>
                    </a:lnTo>
                    <a:lnTo>
                      <a:pt x="241" y="451"/>
                    </a:lnTo>
                    <a:lnTo>
                      <a:pt x="241" y="451"/>
                    </a:lnTo>
                    <a:lnTo>
                      <a:pt x="247" y="446"/>
                    </a:lnTo>
                    <a:lnTo>
                      <a:pt x="247" y="446"/>
                    </a:lnTo>
                    <a:lnTo>
                      <a:pt x="247" y="440"/>
                    </a:lnTo>
                    <a:lnTo>
                      <a:pt x="247" y="440"/>
                    </a:lnTo>
                    <a:lnTo>
                      <a:pt x="247" y="435"/>
                    </a:lnTo>
                    <a:lnTo>
                      <a:pt x="252" y="435"/>
                    </a:lnTo>
                    <a:lnTo>
                      <a:pt x="252" y="435"/>
                    </a:lnTo>
                    <a:lnTo>
                      <a:pt x="252" y="429"/>
                    </a:lnTo>
                    <a:lnTo>
                      <a:pt x="258" y="429"/>
                    </a:lnTo>
                    <a:lnTo>
                      <a:pt x="258" y="424"/>
                    </a:lnTo>
                    <a:lnTo>
                      <a:pt x="263" y="424"/>
                    </a:lnTo>
                    <a:lnTo>
                      <a:pt x="263" y="418"/>
                    </a:lnTo>
                    <a:lnTo>
                      <a:pt x="269" y="418"/>
                    </a:lnTo>
                    <a:lnTo>
                      <a:pt x="269" y="413"/>
                    </a:lnTo>
                    <a:lnTo>
                      <a:pt x="274" y="413"/>
                    </a:lnTo>
                    <a:lnTo>
                      <a:pt x="274" y="413"/>
                    </a:lnTo>
                    <a:lnTo>
                      <a:pt x="280" y="407"/>
                    </a:lnTo>
                    <a:lnTo>
                      <a:pt x="280" y="407"/>
                    </a:lnTo>
                    <a:lnTo>
                      <a:pt x="285" y="407"/>
                    </a:lnTo>
                    <a:lnTo>
                      <a:pt x="291" y="402"/>
                    </a:lnTo>
                    <a:lnTo>
                      <a:pt x="291" y="402"/>
                    </a:lnTo>
                    <a:lnTo>
                      <a:pt x="296" y="402"/>
                    </a:lnTo>
                    <a:lnTo>
                      <a:pt x="296" y="402"/>
                    </a:lnTo>
                    <a:lnTo>
                      <a:pt x="302" y="402"/>
                    </a:lnTo>
                    <a:lnTo>
                      <a:pt x="307" y="396"/>
                    </a:lnTo>
                    <a:lnTo>
                      <a:pt x="307" y="396"/>
                    </a:lnTo>
                    <a:lnTo>
                      <a:pt x="313" y="396"/>
                    </a:lnTo>
                    <a:lnTo>
                      <a:pt x="313" y="396"/>
                    </a:lnTo>
                    <a:lnTo>
                      <a:pt x="318" y="396"/>
                    </a:lnTo>
                    <a:lnTo>
                      <a:pt x="318" y="396"/>
                    </a:lnTo>
                    <a:lnTo>
                      <a:pt x="324" y="396"/>
                    </a:lnTo>
                    <a:lnTo>
                      <a:pt x="329" y="396"/>
                    </a:lnTo>
                    <a:lnTo>
                      <a:pt x="329" y="396"/>
                    </a:lnTo>
                    <a:lnTo>
                      <a:pt x="329" y="402"/>
                    </a:lnTo>
                    <a:lnTo>
                      <a:pt x="335" y="402"/>
                    </a:lnTo>
                    <a:lnTo>
                      <a:pt x="335" y="402"/>
                    </a:lnTo>
                    <a:lnTo>
                      <a:pt x="340" y="402"/>
                    </a:lnTo>
                    <a:lnTo>
                      <a:pt x="340" y="402"/>
                    </a:lnTo>
                    <a:lnTo>
                      <a:pt x="340" y="407"/>
                    </a:lnTo>
                    <a:lnTo>
                      <a:pt x="340" y="407"/>
                    </a:lnTo>
                    <a:lnTo>
                      <a:pt x="346" y="407"/>
                    </a:lnTo>
                    <a:lnTo>
                      <a:pt x="98" y="1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31" name="Oval 99530">
                <a:extLst>
                  <a:ext uri="{FF2B5EF4-FFF2-40B4-BE49-F238E27FC236}">
                    <a16:creationId xmlns:a16="http://schemas.microsoft.com/office/drawing/2014/main" id="{6F93070B-69CC-5A5E-A25F-5BF02EA2B162}"/>
                  </a:ext>
                </a:extLst>
              </p:cNvPr>
              <p:cNvSpPr>
                <a:spLocks noChangeArrowheads="1"/>
              </p:cNvSpPr>
              <p:nvPr/>
            </p:nvSpPr>
            <p:spPr bwMode="auto">
              <a:xfrm>
                <a:off x="861501" y="1326636"/>
                <a:ext cx="129110" cy="127232"/>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532" name="Freeform 1139">
                <a:extLst>
                  <a:ext uri="{FF2B5EF4-FFF2-40B4-BE49-F238E27FC236}">
                    <a16:creationId xmlns:a16="http://schemas.microsoft.com/office/drawing/2014/main" id="{8DC7A0FB-071F-53C9-C3D4-FDC0A9156721}"/>
                  </a:ext>
                </a:extLst>
              </p:cNvPr>
              <p:cNvSpPr>
                <a:spLocks/>
              </p:cNvSpPr>
              <p:nvPr/>
            </p:nvSpPr>
            <p:spPr bwMode="auto">
              <a:xfrm>
                <a:off x="907996" y="1030013"/>
                <a:ext cx="63402" cy="306877"/>
              </a:xfrm>
              <a:custGeom>
                <a:avLst/>
                <a:gdLst>
                  <a:gd name="T0" fmla="*/ 0 w 165"/>
                  <a:gd name="T1" fmla="*/ 792 h 808"/>
                  <a:gd name="T2" fmla="*/ 0 w 165"/>
                  <a:gd name="T3" fmla="*/ 797 h 808"/>
                  <a:gd name="T4" fmla="*/ 6 w 165"/>
                  <a:gd name="T5" fmla="*/ 797 h 808"/>
                  <a:gd name="T6" fmla="*/ 6 w 165"/>
                  <a:gd name="T7" fmla="*/ 797 h 808"/>
                  <a:gd name="T8" fmla="*/ 11 w 165"/>
                  <a:gd name="T9" fmla="*/ 803 h 808"/>
                  <a:gd name="T10" fmla="*/ 11 w 165"/>
                  <a:gd name="T11" fmla="*/ 803 h 808"/>
                  <a:gd name="T12" fmla="*/ 17 w 165"/>
                  <a:gd name="T13" fmla="*/ 803 h 808"/>
                  <a:gd name="T14" fmla="*/ 22 w 165"/>
                  <a:gd name="T15" fmla="*/ 803 h 808"/>
                  <a:gd name="T16" fmla="*/ 28 w 165"/>
                  <a:gd name="T17" fmla="*/ 808 h 808"/>
                  <a:gd name="T18" fmla="*/ 39 w 165"/>
                  <a:gd name="T19" fmla="*/ 808 h 808"/>
                  <a:gd name="T20" fmla="*/ 44 w 165"/>
                  <a:gd name="T21" fmla="*/ 808 h 808"/>
                  <a:gd name="T22" fmla="*/ 50 w 165"/>
                  <a:gd name="T23" fmla="*/ 808 h 808"/>
                  <a:gd name="T24" fmla="*/ 61 w 165"/>
                  <a:gd name="T25" fmla="*/ 808 h 808"/>
                  <a:gd name="T26" fmla="*/ 66 w 165"/>
                  <a:gd name="T27" fmla="*/ 808 h 808"/>
                  <a:gd name="T28" fmla="*/ 72 w 165"/>
                  <a:gd name="T29" fmla="*/ 808 h 808"/>
                  <a:gd name="T30" fmla="*/ 77 w 165"/>
                  <a:gd name="T31" fmla="*/ 808 h 808"/>
                  <a:gd name="T32" fmla="*/ 88 w 165"/>
                  <a:gd name="T33" fmla="*/ 808 h 808"/>
                  <a:gd name="T34" fmla="*/ 94 w 165"/>
                  <a:gd name="T35" fmla="*/ 808 h 808"/>
                  <a:gd name="T36" fmla="*/ 99 w 165"/>
                  <a:gd name="T37" fmla="*/ 808 h 808"/>
                  <a:gd name="T38" fmla="*/ 99 w 165"/>
                  <a:gd name="T39" fmla="*/ 808 h 808"/>
                  <a:gd name="T40" fmla="*/ 105 w 165"/>
                  <a:gd name="T41" fmla="*/ 808 h 808"/>
                  <a:gd name="T42" fmla="*/ 110 w 165"/>
                  <a:gd name="T43" fmla="*/ 803 h 808"/>
                  <a:gd name="T44" fmla="*/ 110 w 165"/>
                  <a:gd name="T45" fmla="*/ 803 h 808"/>
                  <a:gd name="T46" fmla="*/ 110 w 165"/>
                  <a:gd name="T47" fmla="*/ 803 h 808"/>
                  <a:gd name="T48" fmla="*/ 116 w 165"/>
                  <a:gd name="T49" fmla="*/ 803 h 808"/>
                  <a:gd name="T50" fmla="*/ 165 w 165"/>
                  <a:gd name="T51" fmla="*/ 5 h 808"/>
                  <a:gd name="T52" fmla="*/ 165 w 165"/>
                  <a:gd name="T53" fmla="*/ 11 h 808"/>
                  <a:gd name="T54" fmla="*/ 160 w 165"/>
                  <a:gd name="T55" fmla="*/ 11 h 808"/>
                  <a:gd name="T56" fmla="*/ 160 w 165"/>
                  <a:gd name="T57" fmla="*/ 11 h 808"/>
                  <a:gd name="T58" fmla="*/ 154 w 165"/>
                  <a:gd name="T59" fmla="*/ 11 h 808"/>
                  <a:gd name="T60" fmla="*/ 149 w 165"/>
                  <a:gd name="T61" fmla="*/ 11 h 808"/>
                  <a:gd name="T62" fmla="*/ 143 w 165"/>
                  <a:gd name="T63" fmla="*/ 11 h 808"/>
                  <a:gd name="T64" fmla="*/ 138 w 165"/>
                  <a:gd name="T65" fmla="*/ 16 h 808"/>
                  <a:gd name="T66" fmla="*/ 132 w 165"/>
                  <a:gd name="T67" fmla="*/ 16 h 808"/>
                  <a:gd name="T68" fmla="*/ 127 w 165"/>
                  <a:gd name="T69" fmla="*/ 16 h 808"/>
                  <a:gd name="T70" fmla="*/ 121 w 165"/>
                  <a:gd name="T71" fmla="*/ 16 h 808"/>
                  <a:gd name="T72" fmla="*/ 116 w 165"/>
                  <a:gd name="T73" fmla="*/ 16 h 808"/>
                  <a:gd name="T74" fmla="*/ 105 w 165"/>
                  <a:gd name="T75" fmla="*/ 11 h 808"/>
                  <a:gd name="T76" fmla="*/ 99 w 165"/>
                  <a:gd name="T77" fmla="*/ 11 h 808"/>
                  <a:gd name="T78" fmla="*/ 94 w 165"/>
                  <a:gd name="T79" fmla="*/ 11 h 808"/>
                  <a:gd name="T80" fmla="*/ 83 w 165"/>
                  <a:gd name="T81" fmla="*/ 11 h 808"/>
                  <a:gd name="T82" fmla="*/ 77 w 165"/>
                  <a:gd name="T83" fmla="*/ 11 h 808"/>
                  <a:gd name="T84" fmla="*/ 72 w 165"/>
                  <a:gd name="T85" fmla="*/ 11 h 808"/>
                  <a:gd name="T86" fmla="*/ 66 w 165"/>
                  <a:gd name="T87" fmla="*/ 5 h 808"/>
                  <a:gd name="T88" fmla="*/ 61 w 165"/>
                  <a:gd name="T89" fmla="*/ 5 h 808"/>
                  <a:gd name="T90" fmla="*/ 61 w 165"/>
                  <a:gd name="T91" fmla="*/ 5 h 808"/>
                  <a:gd name="T92" fmla="*/ 55 w 165"/>
                  <a:gd name="T93" fmla="*/ 5 h 808"/>
                  <a:gd name="T94" fmla="*/ 55 w 165"/>
                  <a:gd name="T95" fmla="*/ 5 h 808"/>
                  <a:gd name="T96" fmla="*/ 50 w 165"/>
                  <a:gd name="T97" fmla="*/ 0 h 808"/>
                  <a:gd name="T98" fmla="*/ 50 w 165"/>
                  <a:gd name="T9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808">
                    <a:moveTo>
                      <a:pt x="0" y="792"/>
                    </a:moveTo>
                    <a:lnTo>
                      <a:pt x="0" y="792"/>
                    </a:lnTo>
                    <a:lnTo>
                      <a:pt x="0" y="797"/>
                    </a:lnTo>
                    <a:lnTo>
                      <a:pt x="0" y="797"/>
                    </a:lnTo>
                    <a:lnTo>
                      <a:pt x="0" y="797"/>
                    </a:lnTo>
                    <a:lnTo>
                      <a:pt x="6" y="797"/>
                    </a:lnTo>
                    <a:lnTo>
                      <a:pt x="6" y="797"/>
                    </a:lnTo>
                    <a:lnTo>
                      <a:pt x="6" y="797"/>
                    </a:lnTo>
                    <a:lnTo>
                      <a:pt x="6" y="797"/>
                    </a:lnTo>
                    <a:lnTo>
                      <a:pt x="11" y="803"/>
                    </a:lnTo>
                    <a:lnTo>
                      <a:pt x="11" y="803"/>
                    </a:lnTo>
                    <a:lnTo>
                      <a:pt x="11" y="803"/>
                    </a:lnTo>
                    <a:lnTo>
                      <a:pt x="17" y="803"/>
                    </a:lnTo>
                    <a:lnTo>
                      <a:pt x="17" y="803"/>
                    </a:lnTo>
                    <a:lnTo>
                      <a:pt x="22" y="803"/>
                    </a:lnTo>
                    <a:lnTo>
                      <a:pt x="22" y="803"/>
                    </a:lnTo>
                    <a:lnTo>
                      <a:pt x="28" y="803"/>
                    </a:lnTo>
                    <a:lnTo>
                      <a:pt x="28" y="808"/>
                    </a:lnTo>
                    <a:lnTo>
                      <a:pt x="33" y="808"/>
                    </a:lnTo>
                    <a:lnTo>
                      <a:pt x="39" y="808"/>
                    </a:lnTo>
                    <a:lnTo>
                      <a:pt x="39" y="808"/>
                    </a:lnTo>
                    <a:lnTo>
                      <a:pt x="44" y="808"/>
                    </a:lnTo>
                    <a:lnTo>
                      <a:pt x="50" y="808"/>
                    </a:lnTo>
                    <a:lnTo>
                      <a:pt x="50" y="808"/>
                    </a:lnTo>
                    <a:lnTo>
                      <a:pt x="55" y="808"/>
                    </a:lnTo>
                    <a:lnTo>
                      <a:pt x="61" y="808"/>
                    </a:lnTo>
                    <a:lnTo>
                      <a:pt x="61" y="808"/>
                    </a:lnTo>
                    <a:lnTo>
                      <a:pt x="66" y="808"/>
                    </a:lnTo>
                    <a:lnTo>
                      <a:pt x="66" y="808"/>
                    </a:lnTo>
                    <a:lnTo>
                      <a:pt x="72" y="808"/>
                    </a:lnTo>
                    <a:lnTo>
                      <a:pt x="77" y="808"/>
                    </a:lnTo>
                    <a:lnTo>
                      <a:pt x="77" y="808"/>
                    </a:lnTo>
                    <a:lnTo>
                      <a:pt x="83" y="808"/>
                    </a:lnTo>
                    <a:lnTo>
                      <a:pt x="88" y="808"/>
                    </a:lnTo>
                    <a:lnTo>
                      <a:pt x="88" y="808"/>
                    </a:lnTo>
                    <a:lnTo>
                      <a:pt x="94" y="808"/>
                    </a:lnTo>
                    <a:lnTo>
                      <a:pt x="94" y="808"/>
                    </a:lnTo>
                    <a:lnTo>
                      <a:pt x="99" y="808"/>
                    </a:lnTo>
                    <a:lnTo>
                      <a:pt x="99" y="808"/>
                    </a:lnTo>
                    <a:lnTo>
                      <a:pt x="99" y="808"/>
                    </a:lnTo>
                    <a:lnTo>
                      <a:pt x="105" y="808"/>
                    </a:lnTo>
                    <a:lnTo>
                      <a:pt x="105" y="808"/>
                    </a:lnTo>
                    <a:lnTo>
                      <a:pt x="105" y="803"/>
                    </a:lnTo>
                    <a:lnTo>
                      <a:pt x="110" y="803"/>
                    </a:lnTo>
                    <a:lnTo>
                      <a:pt x="110" y="803"/>
                    </a:lnTo>
                    <a:lnTo>
                      <a:pt x="110" y="803"/>
                    </a:lnTo>
                    <a:lnTo>
                      <a:pt x="110" y="803"/>
                    </a:lnTo>
                    <a:lnTo>
                      <a:pt x="110" y="803"/>
                    </a:lnTo>
                    <a:lnTo>
                      <a:pt x="116" y="803"/>
                    </a:lnTo>
                    <a:lnTo>
                      <a:pt x="116" y="803"/>
                    </a:lnTo>
                    <a:lnTo>
                      <a:pt x="165" y="5"/>
                    </a:lnTo>
                    <a:lnTo>
                      <a:pt x="165" y="5"/>
                    </a:lnTo>
                    <a:lnTo>
                      <a:pt x="165" y="11"/>
                    </a:lnTo>
                    <a:lnTo>
                      <a:pt x="165" y="11"/>
                    </a:lnTo>
                    <a:lnTo>
                      <a:pt x="165" y="11"/>
                    </a:lnTo>
                    <a:lnTo>
                      <a:pt x="160" y="11"/>
                    </a:lnTo>
                    <a:lnTo>
                      <a:pt x="160" y="11"/>
                    </a:lnTo>
                    <a:lnTo>
                      <a:pt x="160" y="11"/>
                    </a:lnTo>
                    <a:lnTo>
                      <a:pt x="160" y="11"/>
                    </a:lnTo>
                    <a:lnTo>
                      <a:pt x="154" y="11"/>
                    </a:lnTo>
                    <a:lnTo>
                      <a:pt x="154" y="11"/>
                    </a:lnTo>
                    <a:lnTo>
                      <a:pt x="149" y="11"/>
                    </a:lnTo>
                    <a:lnTo>
                      <a:pt x="149" y="11"/>
                    </a:lnTo>
                    <a:lnTo>
                      <a:pt x="143" y="11"/>
                    </a:lnTo>
                    <a:lnTo>
                      <a:pt x="143" y="16"/>
                    </a:lnTo>
                    <a:lnTo>
                      <a:pt x="138" y="16"/>
                    </a:lnTo>
                    <a:lnTo>
                      <a:pt x="138" y="16"/>
                    </a:lnTo>
                    <a:lnTo>
                      <a:pt x="132" y="16"/>
                    </a:lnTo>
                    <a:lnTo>
                      <a:pt x="132" y="16"/>
                    </a:lnTo>
                    <a:lnTo>
                      <a:pt x="127" y="16"/>
                    </a:lnTo>
                    <a:lnTo>
                      <a:pt x="121" y="16"/>
                    </a:lnTo>
                    <a:lnTo>
                      <a:pt x="121" y="16"/>
                    </a:lnTo>
                    <a:lnTo>
                      <a:pt x="116" y="16"/>
                    </a:lnTo>
                    <a:lnTo>
                      <a:pt x="116" y="16"/>
                    </a:lnTo>
                    <a:lnTo>
                      <a:pt x="110" y="16"/>
                    </a:lnTo>
                    <a:lnTo>
                      <a:pt x="105" y="11"/>
                    </a:lnTo>
                    <a:lnTo>
                      <a:pt x="105" y="11"/>
                    </a:lnTo>
                    <a:lnTo>
                      <a:pt x="99" y="11"/>
                    </a:lnTo>
                    <a:lnTo>
                      <a:pt x="94" y="11"/>
                    </a:lnTo>
                    <a:lnTo>
                      <a:pt x="94" y="11"/>
                    </a:lnTo>
                    <a:lnTo>
                      <a:pt x="88" y="11"/>
                    </a:lnTo>
                    <a:lnTo>
                      <a:pt x="83" y="11"/>
                    </a:lnTo>
                    <a:lnTo>
                      <a:pt x="83" y="11"/>
                    </a:lnTo>
                    <a:lnTo>
                      <a:pt x="77" y="11"/>
                    </a:lnTo>
                    <a:lnTo>
                      <a:pt x="77" y="11"/>
                    </a:lnTo>
                    <a:lnTo>
                      <a:pt x="72" y="11"/>
                    </a:lnTo>
                    <a:lnTo>
                      <a:pt x="72" y="11"/>
                    </a:lnTo>
                    <a:lnTo>
                      <a:pt x="66" y="5"/>
                    </a:lnTo>
                    <a:lnTo>
                      <a:pt x="66" y="5"/>
                    </a:lnTo>
                    <a:lnTo>
                      <a:pt x="61" y="5"/>
                    </a:lnTo>
                    <a:lnTo>
                      <a:pt x="61" y="5"/>
                    </a:lnTo>
                    <a:lnTo>
                      <a:pt x="61" y="5"/>
                    </a:lnTo>
                    <a:lnTo>
                      <a:pt x="55" y="5"/>
                    </a:lnTo>
                    <a:lnTo>
                      <a:pt x="55" y="5"/>
                    </a:lnTo>
                    <a:lnTo>
                      <a:pt x="55" y="5"/>
                    </a:lnTo>
                    <a:lnTo>
                      <a:pt x="55" y="5"/>
                    </a:lnTo>
                    <a:lnTo>
                      <a:pt x="55" y="0"/>
                    </a:lnTo>
                    <a:lnTo>
                      <a:pt x="50" y="0"/>
                    </a:lnTo>
                    <a:lnTo>
                      <a:pt x="50" y="0"/>
                    </a:lnTo>
                    <a:lnTo>
                      <a:pt x="50" y="0"/>
                    </a:lnTo>
                    <a:lnTo>
                      <a:pt x="0" y="79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33" name="Oval 99532">
                <a:extLst>
                  <a:ext uri="{FF2B5EF4-FFF2-40B4-BE49-F238E27FC236}">
                    <a16:creationId xmlns:a16="http://schemas.microsoft.com/office/drawing/2014/main" id="{845BBFC1-127E-ADC3-93C0-F48CE5DC74E8}"/>
                  </a:ext>
                </a:extLst>
              </p:cNvPr>
              <p:cNvSpPr>
                <a:spLocks noChangeArrowheads="1"/>
              </p:cNvSpPr>
              <p:nvPr/>
            </p:nvSpPr>
            <p:spPr bwMode="auto">
              <a:xfrm>
                <a:off x="2388532" y="522223"/>
                <a:ext cx="149860" cy="148501"/>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34" name="Freeform 1141">
                <a:extLst>
                  <a:ext uri="{FF2B5EF4-FFF2-40B4-BE49-F238E27FC236}">
                    <a16:creationId xmlns:a16="http://schemas.microsoft.com/office/drawing/2014/main" id="{434BC0E8-5C9C-8930-E1B9-98535B65F464}"/>
                  </a:ext>
                </a:extLst>
              </p:cNvPr>
              <p:cNvSpPr>
                <a:spLocks/>
              </p:cNvSpPr>
              <p:nvPr/>
            </p:nvSpPr>
            <p:spPr bwMode="auto">
              <a:xfrm>
                <a:off x="2238673" y="378279"/>
                <a:ext cx="192128" cy="185721"/>
              </a:xfrm>
              <a:custGeom>
                <a:avLst/>
                <a:gdLst>
                  <a:gd name="T0" fmla="*/ 417 w 500"/>
                  <a:gd name="T1" fmla="*/ 489 h 489"/>
                  <a:gd name="T2" fmla="*/ 417 w 500"/>
                  <a:gd name="T3" fmla="*/ 489 h 489"/>
                  <a:gd name="T4" fmla="*/ 423 w 500"/>
                  <a:gd name="T5" fmla="*/ 489 h 489"/>
                  <a:gd name="T6" fmla="*/ 423 w 500"/>
                  <a:gd name="T7" fmla="*/ 489 h 489"/>
                  <a:gd name="T8" fmla="*/ 428 w 500"/>
                  <a:gd name="T9" fmla="*/ 484 h 489"/>
                  <a:gd name="T10" fmla="*/ 428 w 500"/>
                  <a:gd name="T11" fmla="*/ 484 h 489"/>
                  <a:gd name="T12" fmla="*/ 434 w 500"/>
                  <a:gd name="T13" fmla="*/ 478 h 489"/>
                  <a:gd name="T14" fmla="*/ 439 w 500"/>
                  <a:gd name="T15" fmla="*/ 478 h 489"/>
                  <a:gd name="T16" fmla="*/ 445 w 500"/>
                  <a:gd name="T17" fmla="*/ 473 h 489"/>
                  <a:gd name="T18" fmla="*/ 450 w 500"/>
                  <a:gd name="T19" fmla="*/ 467 h 489"/>
                  <a:gd name="T20" fmla="*/ 456 w 500"/>
                  <a:gd name="T21" fmla="*/ 462 h 489"/>
                  <a:gd name="T22" fmla="*/ 461 w 500"/>
                  <a:gd name="T23" fmla="*/ 456 h 489"/>
                  <a:gd name="T24" fmla="*/ 461 w 500"/>
                  <a:gd name="T25" fmla="*/ 451 h 489"/>
                  <a:gd name="T26" fmla="*/ 467 w 500"/>
                  <a:gd name="T27" fmla="*/ 445 h 489"/>
                  <a:gd name="T28" fmla="*/ 472 w 500"/>
                  <a:gd name="T29" fmla="*/ 440 h 489"/>
                  <a:gd name="T30" fmla="*/ 478 w 500"/>
                  <a:gd name="T31" fmla="*/ 440 h 489"/>
                  <a:gd name="T32" fmla="*/ 483 w 500"/>
                  <a:gd name="T33" fmla="*/ 434 h 489"/>
                  <a:gd name="T34" fmla="*/ 489 w 500"/>
                  <a:gd name="T35" fmla="*/ 429 h 489"/>
                  <a:gd name="T36" fmla="*/ 489 w 500"/>
                  <a:gd name="T37" fmla="*/ 423 h 489"/>
                  <a:gd name="T38" fmla="*/ 494 w 500"/>
                  <a:gd name="T39" fmla="*/ 418 h 489"/>
                  <a:gd name="T40" fmla="*/ 494 w 500"/>
                  <a:gd name="T41" fmla="*/ 418 h 489"/>
                  <a:gd name="T42" fmla="*/ 494 w 500"/>
                  <a:gd name="T43" fmla="*/ 412 h 489"/>
                  <a:gd name="T44" fmla="*/ 500 w 500"/>
                  <a:gd name="T45" fmla="*/ 412 h 489"/>
                  <a:gd name="T46" fmla="*/ 500 w 500"/>
                  <a:gd name="T47" fmla="*/ 412 h 489"/>
                  <a:gd name="T48" fmla="*/ 500 w 500"/>
                  <a:gd name="T49" fmla="*/ 407 h 489"/>
                  <a:gd name="T50" fmla="*/ 82 w 500"/>
                  <a:gd name="T51" fmla="*/ 0 h 489"/>
                  <a:gd name="T52" fmla="*/ 82 w 500"/>
                  <a:gd name="T53" fmla="*/ 5 h 489"/>
                  <a:gd name="T54" fmla="*/ 82 w 500"/>
                  <a:gd name="T55" fmla="*/ 5 h 489"/>
                  <a:gd name="T56" fmla="*/ 77 w 500"/>
                  <a:gd name="T57" fmla="*/ 5 h 489"/>
                  <a:gd name="T58" fmla="*/ 77 w 500"/>
                  <a:gd name="T59" fmla="*/ 11 h 489"/>
                  <a:gd name="T60" fmla="*/ 71 w 500"/>
                  <a:gd name="T61" fmla="*/ 16 h 489"/>
                  <a:gd name="T62" fmla="*/ 71 w 500"/>
                  <a:gd name="T63" fmla="*/ 16 h 489"/>
                  <a:gd name="T64" fmla="*/ 66 w 500"/>
                  <a:gd name="T65" fmla="*/ 22 h 489"/>
                  <a:gd name="T66" fmla="*/ 60 w 500"/>
                  <a:gd name="T67" fmla="*/ 27 h 489"/>
                  <a:gd name="T68" fmla="*/ 60 w 500"/>
                  <a:gd name="T69" fmla="*/ 33 h 489"/>
                  <a:gd name="T70" fmla="*/ 55 w 500"/>
                  <a:gd name="T71" fmla="*/ 38 h 489"/>
                  <a:gd name="T72" fmla="*/ 49 w 500"/>
                  <a:gd name="T73" fmla="*/ 44 h 489"/>
                  <a:gd name="T74" fmla="*/ 44 w 500"/>
                  <a:gd name="T75" fmla="*/ 49 h 489"/>
                  <a:gd name="T76" fmla="*/ 38 w 500"/>
                  <a:gd name="T77" fmla="*/ 55 h 489"/>
                  <a:gd name="T78" fmla="*/ 33 w 500"/>
                  <a:gd name="T79" fmla="*/ 60 h 489"/>
                  <a:gd name="T80" fmla="*/ 27 w 500"/>
                  <a:gd name="T81" fmla="*/ 60 h 489"/>
                  <a:gd name="T82" fmla="*/ 22 w 500"/>
                  <a:gd name="T83" fmla="*/ 66 h 489"/>
                  <a:gd name="T84" fmla="*/ 16 w 500"/>
                  <a:gd name="T85" fmla="*/ 71 h 489"/>
                  <a:gd name="T86" fmla="*/ 16 w 500"/>
                  <a:gd name="T87" fmla="*/ 77 h 489"/>
                  <a:gd name="T88" fmla="*/ 11 w 500"/>
                  <a:gd name="T89" fmla="*/ 77 h 489"/>
                  <a:gd name="T90" fmla="*/ 5 w 500"/>
                  <a:gd name="T91" fmla="*/ 82 h 489"/>
                  <a:gd name="T92" fmla="*/ 5 w 500"/>
                  <a:gd name="T93" fmla="*/ 82 h 489"/>
                  <a:gd name="T94" fmla="*/ 5 w 500"/>
                  <a:gd name="T95" fmla="*/ 82 h 489"/>
                  <a:gd name="T96" fmla="*/ 0 w 500"/>
                  <a:gd name="T97" fmla="*/ 82 h 489"/>
                  <a:gd name="T98" fmla="*/ 0 w 500"/>
                  <a:gd name="T99" fmla="*/ 82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0" h="489">
                    <a:moveTo>
                      <a:pt x="417" y="489"/>
                    </a:moveTo>
                    <a:lnTo>
                      <a:pt x="417" y="489"/>
                    </a:lnTo>
                    <a:lnTo>
                      <a:pt x="417" y="489"/>
                    </a:lnTo>
                    <a:lnTo>
                      <a:pt x="417" y="489"/>
                    </a:lnTo>
                    <a:lnTo>
                      <a:pt x="423" y="489"/>
                    </a:lnTo>
                    <a:lnTo>
                      <a:pt x="423" y="489"/>
                    </a:lnTo>
                    <a:lnTo>
                      <a:pt x="423" y="489"/>
                    </a:lnTo>
                    <a:lnTo>
                      <a:pt x="423" y="489"/>
                    </a:lnTo>
                    <a:lnTo>
                      <a:pt x="423" y="489"/>
                    </a:lnTo>
                    <a:lnTo>
                      <a:pt x="428" y="484"/>
                    </a:lnTo>
                    <a:lnTo>
                      <a:pt x="428" y="484"/>
                    </a:lnTo>
                    <a:lnTo>
                      <a:pt x="428" y="484"/>
                    </a:lnTo>
                    <a:lnTo>
                      <a:pt x="434" y="484"/>
                    </a:lnTo>
                    <a:lnTo>
                      <a:pt x="434" y="478"/>
                    </a:lnTo>
                    <a:lnTo>
                      <a:pt x="439" y="478"/>
                    </a:lnTo>
                    <a:lnTo>
                      <a:pt x="439" y="478"/>
                    </a:lnTo>
                    <a:lnTo>
                      <a:pt x="439" y="473"/>
                    </a:lnTo>
                    <a:lnTo>
                      <a:pt x="445" y="473"/>
                    </a:lnTo>
                    <a:lnTo>
                      <a:pt x="445" y="467"/>
                    </a:lnTo>
                    <a:lnTo>
                      <a:pt x="450" y="467"/>
                    </a:lnTo>
                    <a:lnTo>
                      <a:pt x="450" y="467"/>
                    </a:lnTo>
                    <a:lnTo>
                      <a:pt x="456" y="462"/>
                    </a:lnTo>
                    <a:lnTo>
                      <a:pt x="456" y="462"/>
                    </a:lnTo>
                    <a:lnTo>
                      <a:pt x="461" y="456"/>
                    </a:lnTo>
                    <a:lnTo>
                      <a:pt x="461" y="456"/>
                    </a:lnTo>
                    <a:lnTo>
                      <a:pt x="461" y="451"/>
                    </a:lnTo>
                    <a:lnTo>
                      <a:pt x="467" y="451"/>
                    </a:lnTo>
                    <a:lnTo>
                      <a:pt x="467" y="445"/>
                    </a:lnTo>
                    <a:lnTo>
                      <a:pt x="472" y="445"/>
                    </a:lnTo>
                    <a:lnTo>
                      <a:pt x="472" y="440"/>
                    </a:lnTo>
                    <a:lnTo>
                      <a:pt x="478" y="440"/>
                    </a:lnTo>
                    <a:lnTo>
                      <a:pt x="478" y="440"/>
                    </a:lnTo>
                    <a:lnTo>
                      <a:pt x="478" y="434"/>
                    </a:lnTo>
                    <a:lnTo>
                      <a:pt x="483" y="434"/>
                    </a:lnTo>
                    <a:lnTo>
                      <a:pt x="483" y="429"/>
                    </a:lnTo>
                    <a:lnTo>
                      <a:pt x="489" y="429"/>
                    </a:lnTo>
                    <a:lnTo>
                      <a:pt x="489" y="423"/>
                    </a:lnTo>
                    <a:lnTo>
                      <a:pt x="489" y="423"/>
                    </a:lnTo>
                    <a:lnTo>
                      <a:pt x="489" y="423"/>
                    </a:lnTo>
                    <a:lnTo>
                      <a:pt x="494" y="418"/>
                    </a:lnTo>
                    <a:lnTo>
                      <a:pt x="494" y="418"/>
                    </a:lnTo>
                    <a:lnTo>
                      <a:pt x="494" y="418"/>
                    </a:lnTo>
                    <a:lnTo>
                      <a:pt x="494" y="412"/>
                    </a:lnTo>
                    <a:lnTo>
                      <a:pt x="494" y="412"/>
                    </a:lnTo>
                    <a:lnTo>
                      <a:pt x="500" y="412"/>
                    </a:lnTo>
                    <a:lnTo>
                      <a:pt x="500" y="412"/>
                    </a:lnTo>
                    <a:lnTo>
                      <a:pt x="500" y="412"/>
                    </a:lnTo>
                    <a:lnTo>
                      <a:pt x="500" y="412"/>
                    </a:lnTo>
                    <a:lnTo>
                      <a:pt x="500" y="407"/>
                    </a:lnTo>
                    <a:lnTo>
                      <a:pt x="500" y="407"/>
                    </a:lnTo>
                    <a:lnTo>
                      <a:pt x="82" y="0"/>
                    </a:lnTo>
                    <a:lnTo>
                      <a:pt x="82" y="0"/>
                    </a:lnTo>
                    <a:lnTo>
                      <a:pt x="82" y="5"/>
                    </a:lnTo>
                    <a:lnTo>
                      <a:pt x="82" y="5"/>
                    </a:lnTo>
                    <a:lnTo>
                      <a:pt x="82" y="5"/>
                    </a:lnTo>
                    <a:lnTo>
                      <a:pt x="82" y="5"/>
                    </a:lnTo>
                    <a:lnTo>
                      <a:pt x="77" y="5"/>
                    </a:lnTo>
                    <a:lnTo>
                      <a:pt x="77" y="5"/>
                    </a:lnTo>
                    <a:lnTo>
                      <a:pt x="77" y="11"/>
                    </a:lnTo>
                    <a:lnTo>
                      <a:pt x="77" y="11"/>
                    </a:lnTo>
                    <a:lnTo>
                      <a:pt x="77" y="11"/>
                    </a:lnTo>
                    <a:lnTo>
                      <a:pt x="71" y="16"/>
                    </a:lnTo>
                    <a:lnTo>
                      <a:pt x="71" y="16"/>
                    </a:lnTo>
                    <a:lnTo>
                      <a:pt x="71" y="16"/>
                    </a:lnTo>
                    <a:lnTo>
                      <a:pt x="66" y="22"/>
                    </a:lnTo>
                    <a:lnTo>
                      <a:pt x="66" y="22"/>
                    </a:lnTo>
                    <a:lnTo>
                      <a:pt x="66" y="27"/>
                    </a:lnTo>
                    <a:lnTo>
                      <a:pt x="60" y="27"/>
                    </a:lnTo>
                    <a:lnTo>
                      <a:pt x="60" y="27"/>
                    </a:lnTo>
                    <a:lnTo>
                      <a:pt x="60" y="33"/>
                    </a:lnTo>
                    <a:lnTo>
                      <a:pt x="55" y="33"/>
                    </a:lnTo>
                    <a:lnTo>
                      <a:pt x="55" y="38"/>
                    </a:lnTo>
                    <a:lnTo>
                      <a:pt x="49" y="38"/>
                    </a:lnTo>
                    <a:lnTo>
                      <a:pt x="49" y="44"/>
                    </a:lnTo>
                    <a:lnTo>
                      <a:pt x="44" y="44"/>
                    </a:lnTo>
                    <a:lnTo>
                      <a:pt x="44" y="49"/>
                    </a:lnTo>
                    <a:lnTo>
                      <a:pt x="38" y="49"/>
                    </a:lnTo>
                    <a:lnTo>
                      <a:pt x="38" y="55"/>
                    </a:lnTo>
                    <a:lnTo>
                      <a:pt x="33" y="55"/>
                    </a:lnTo>
                    <a:lnTo>
                      <a:pt x="33" y="60"/>
                    </a:lnTo>
                    <a:lnTo>
                      <a:pt x="33" y="60"/>
                    </a:lnTo>
                    <a:lnTo>
                      <a:pt x="27" y="60"/>
                    </a:lnTo>
                    <a:lnTo>
                      <a:pt x="27" y="66"/>
                    </a:lnTo>
                    <a:lnTo>
                      <a:pt x="22" y="66"/>
                    </a:lnTo>
                    <a:lnTo>
                      <a:pt x="22" y="71"/>
                    </a:lnTo>
                    <a:lnTo>
                      <a:pt x="16" y="71"/>
                    </a:lnTo>
                    <a:lnTo>
                      <a:pt x="16" y="71"/>
                    </a:lnTo>
                    <a:lnTo>
                      <a:pt x="16" y="77"/>
                    </a:lnTo>
                    <a:lnTo>
                      <a:pt x="11" y="77"/>
                    </a:lnTo>
                    <a:lnTo>
                      <a:pt x="11" y="77"/>
                    </a:lnTo>
                    <a:lnTo>
                      <a:pt x="11" y="77"/>
                    </a:lnTo>
                    <a:lnTo>
                      <a:pt x="5" y="82"/>
                    </a:lnTo>
                    <a:lnTo>
                      <a:pt x="5" y="82"/>
                    </a:lnTo>
                    <a:lnTo>
                      <a:pt x="5" y="82"/>
                    </a:lnTo>
                    <a:lnTo>
                      <a:pt x="5" y="82"/>
                    </a:lnTo>
                    <a:lnTo>
                      <a:pt x="5" y="82"/>
                    </a:lnTo>
                    <a:lnTo>
                      <a:pt x="0" y="82"/>
                    </a:lnTo>
                    <a:lnTo>
                      <a:pt x="0" y="82"/>
                    </a:lnTo>
                    <a:lnTo>
                      <a:pt x="0" y="82"/>
                    </a:lnTo>
                    <a:lnTo>
                      <a:pt x="0" y="82"/>
                    </a:lnTo>
                    <a:lnTo>
                      <a:pt x="417" y="48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35" name="Freeform 1142">
                <a:extLst>
                  <a:ext uri="{FF2B5EF4-FFF2-40B4-BE49-F238E27FC236}">
                    <a16:creationId xmlns:a16="http://schemas.microsoft.com/office/drawing/2014/main" id="{008EE662-4A76-64C0-1DAD-04114FE2198B}"/>
                  </a:ext>
                </a:extLst>
              </p:cNvPr>
              <p:cNvSpPr>
                <a:spLocks/>
              </p:cNvSpPr>
              <p:nvPr/>
            </p:nvSpPr>
            <p:spPr bwMode="auto">
              <a:xfrm>
                <a:off x="2487670" y="578813"/>
                <a:ext cx="99522" cy="45956"/>
              </a:xfrm>
              <a:custGeom>
                <a:avLst/>
                <a:gdLst>
                  <a:gd name="T0" fmla="*/ 50 w 259"/>
                  <a:gd name="T1" fmla="*/ 0 h 121"/>
                  <a:gd name="T2" fmla="*/ 44 w 259"/>
                  <a:gd name="T3" fmla="*/ 0 h 121"/>
                  <a:gd name="T4" fmla="*/ 39 w 259"/>
                  <a:gd name="T5" fmla="*/ 0 h 121"/>
                  <a:gd name="T6" fmla="*/ 33 w 259"/>
                  <a:gd name="T7" fmla="*/ 0 h 121"/>
                  <a:gd name="T8" fmla="*/ 28 w 259"/>
                  <a:gd name="T9" fmla="*/ 5 h 121"/>
                  <a:gd name="T10" fmla="*/ 22 w 259"/>
                  <a:gd name="T11" fmla="*/ 11 h 121"/>
                  <a:gd name="T12" fmla="*/ 17 w 259"/>
                  <a:gd name="T13" fmla="*/ 16 h 121"/>
                  <a:gd name="T14" fmla="*/ 11 w 259"/>
                  <a:gd name="T15" fmla="*/ 22 h 121"/>
                  <a:gd name="T16" fmla="*/ 6 w 259"/>
                  <a:gd name="T17" fmla="*/ 27 h 121"/>
                  <a:gd name="T18" fmla="*/ 6 w 259"/>
                  <a:gd name="T19" fmla="*/ 33 h 121"/>
                  <a:gd name="T20" fmla="*/ 6 w 259"/>
                  <a:gd name="T21" fmla="*/ 38 h 121"/>
                  <a:gd name="T22" fmla="*/ 0 w 259"/>
                  <a:gd name="T23" fmla="*/ 49 h 121"/>
                  <a:gd name="T24" fmla="*/ 0 w 259"/>
                  <a:gd name="T25" fmla="*/ 55 h 121"/>
                  <a:gd name="T26" fmla="*/ 0 w 259"/>
                  <a:gd name="T27" fmla="*/ 60 h 121"/>
                  <a:gd name="T28" fmla="*/ 0 w 259"/>
                  <a:gd name="T29" fmla="*/ 66 h 121"/>
                  <a:gd name="T30" fmla="*/ 6 w 259"/>
                  <a:gd name="T31" fmla="*/ 77 h 121"/>
                  <a:gd name="T32" fmla="*/ 6 w 259"/>
                  <a:gd name="T33" fmla="*/ 82 h 121"/>
                  <a:gd name="T34" fmla="*/ 11 w 259"/>
                  <a:gd name="T35" fmla="*/ 88 h 121"/>
                  <a:gd name="T36" fmla="*/ 17 w 259"/>
                  <a:gd name="T37" fmla="*/ 93 h 121"/>
                  <a:gd name="T38" fmla="*/ 17 w 259"/>
                  <a:gd name="T39" fmla="*/ 99 h 121"/>
                  <a:gd name="T40" fmla="*/ 22 w 259"/>
                  <a:gd name="T41" fmla="*/ 104 h 121"/>
                  <a:gd name="T42" fmla="*/ 28 w 259"/>
                  <a:gd name="T43" fmla="*/ 104 h 121"/>
                  <a:gd name="T44" fmla="*/ 33 w 259"/>
                  <a:gd name="T45" fmla="*/ 110 h 121"/>
                  <a:gd name="T46" fmla="*/ 39 w 259"/>
                  <a:gd name="T47" fmla="*/ 110 h 121"/>
                  <a:gd name="T48" fmla="*/ 44 w 259"/>
                  <a:gd name="T49" fmla="*/ 110 h 121"/>
                  <a:gd name="T50" fmla="*/ 253 w 259"/>
                  <a:gd name="T51" fmla="*/ 121 h 121"/>
                  <a:gd name="T52" fmla="*/ 248 w 259"/>
                  <a:gd name="T53" fmla="*/ 121 h 121"/>
                  <a:gd name="T54" fmla="*/ 242 w 259"/>
                  <a:gd name="T55" fmla="*/ 115 h 121"/>
                  <a:gd name="T56" fmla="*/ 237 w 259"/>
                  <a:gd name="T57" fmla="*/ 115 h 121"/>
                  <a:gd name="T58" fmla="*/ 231 w 259"/>
                  <a:gd name="T59" fmla="*/ 110 h 121"/>
                  <a:gd name="T60" fmla="*/ 226 w 259"/>
                  <a:gd name="T61" fmla="*/ 104 h 121"/>
                  <a:gd name="T62" fmla="*/ 220 w 259"/>
                  <a:gd name="T63" fmla="*/ 99 h 121"/>
                  <a:gd name="T64" fmla="*/ 215 w 259"/>
                  <a:gd name="T65" fmla="*/ 93 h 121"/>
                  <a:gd name="T66" fmla="*/ 215 w 259"/>
                  <a:gd name="T67" fmla="*/ 88 h 121"/>
                  <a:gd name="T68" fmla="*/ 215 w 259"/>
                  <a:gd name="T69" fmla="*/ 82 h 121"/>
                  <a:gd name="T70" fmla="*/ 209 w 259"/>
                  <a:gd name="T71" fmla="*/ 71 h 121"/>
                  <a:gd name="T72" fmla="*/ 209 w 259"/>
                  <a:gd name="T73" fmla="*/ 66 h 121"/>
                  <a:gd name="T74" fmla="*/ 209 w 259"/>
                  <a:gd name="T75" fmla="*/ 60 h 121"/>
                  <a:gd name="T76" fmla="*/ 209 w 259"/>
                  <a:gd name="T77" fmla="*/ 49 h 121"/>
                  <a:gd name="T78" fmla="*/ 215 w 259"/>
                  <a:gd name="T79" fmla="*/ 44 h 121"/>
                  <a:gd name="T80" fmla="*/ 215 w 259"/>
                  <a:gd name="T81" fmla="*/ 38 h 121"/>
                  <a:gd name="T82" fmla="*/ 220 w 259"/>
                  <a:gd name="T83" fmla="*/ 33 h 121"/>
                  <a:gd name="T84" fmla="*/ 220 w 259"/>
                  <a:gd name="T85" fmla="*/ 27 h 121"/>
                  <a:gd name="T86" fmla="*/ 226 w 259"/>
                  <a:gd name="T87" fmla="*/ 22 h 121"/>
                  <a:gd name="T88" fmla="*/ 231 w 259"/>
                  <a:gd name="T89" fmla="*/ 16 h 121"/>
                  <a:gd name="T90" fmla="*/ 237 w 259"/>
                  <a:gd name="T91" fmla="*/ 11 h 121"/>
                  <a:gd name="T92" fmla="*/ 242 w 259"/>
                  <a:gd name="T93" fmla="*/ 11 h 121"/>
                  <a:gd name="T94" fmla="*/ 248 w 259"/>
                  <a:gd name="T95" fmla="*/ 5 h 121"/>
                  <a:gd name="T96" fmla="*/ 253 w 259"/>
                  <a:gd name="T97" fmla="*/ 5 h 121"/>
                  <a:gd name="T98" fmla="*/ 259 w 259"/>
                  <a:gd name="T99" fmla="*/ 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9" h="121">
                    <a:moveTo>
                      <a:pt x="50" y="0"/>
                    </a:moveTo>
                    <a:lnTo>
                      <a:pt x="50" y="0"/>
                    </a:lnTo>
                    <a:lnTo>
                      <a:pt x="44" y="0"/>
                    </a:lnTo>
                    <a:lnTo>
                      <a:pt x="44" y="0"/>
                    </a:lnTo>
                    <a:lnTo>
                      <a:pt x="39" y="0"/>
                    </a:lnTo>
                    <a:lnTo>
                      <a:pt x="39" y="0"/>
                    </a:lnTo>
                    <a:lnTo>
                      <a:pt x="33" y="0"/>
                    </a:lnTo>
                    <a:lnTo>
                      <a:pt x="33" y="0"/>
                    </a:lnTo>
                    <a:lnTo>
                      <a:pt x="28" y="5"/>
                    </a:lnTo>
                    <a:lnTo>
                      <a:pt x="28" y="5"/>
                    </a:lnTo>
                    <a:lnTo>
                      <a:pt x="22" y="5"/>
                    </a:lnTo>
                    <a:lnTo>
                      <a:pt x="22" y="11"/>
                    </a:lnTo>
                    <a:lnTo>
                      <a:pt x="17" y="11"/>
                    </a:lnTo>
                    <a:lnTo>
                      <a:pt x="17" y="16"/>
                    </a:lnTo>
                    <a:lnTo>
                      <a:pt x="11" y="16"/>
                    </a:lnTo>
                    <a:lnTo>
                      <a:pt x="11" y="22"/>
                    </a:lnTo>
                    <a:lnTo>
                      <a:pt x="11" y="22"/>
                    </a:lnTo>
                    <a:lnTo>
                      <a:pt x="6" y="27"/>
                    </a:lnTo>
                    <a:lnTo>
                      <a:pt x="6" y="27"/>
                    </a:lnTo>
                    <a:lnTo>
                      <a:pt x="6" y="33"/>
                    </a:lnTo>
                    <a:lnTo>
                      <a:pt x="6" y="38"/>
                    </a:lnTo>
                    <a:lnTo>
                      <a:pt x="6" y="38"/>
                    </a:lnTo>
                    <a:lnTo>
                      <a:pt x="0" y="44"/>
                    </a:lnTo>
                    <a:lnTo>
                      <a:pt x="0" y="49"/>
                    </a:lnTo>
                    <a:lnTo>
                      <a:pt x="0" y="49"/>
                    </a:lnTo>
                    <a:lnTo>
                      <a:pt x="0" y="55"/>
                    </a:lnTo>
                    <a:lnTo>
                      <a:pt x="0" y="60"/>
                    </a:lnTo>
                    <a:lnTo>
                      <a:pt x="0" y="60"/>
                    </a:lnTo>
                    <a:lnTo>
                      <a:pt x="0" y="66"/>
                    </a:lnTo>
                    <a:lnTo>
                      <a:pt x="0" y="66"/>
                    </a:lnTo>
                    <a:lnTo>
                      <a:pt x="6" y="71"/>
                    </a:lnTo>
                    <a:lnTo>
                      <a:pt x="6" y="77"/>
                    </a:lnTo>
                    <a:lnTo>
                      <a:pt x="6" y="77"/>
                    </a:lnTo>
                    <a:lnTo>
                      <a:pt x="6" y="82"/>
                    </a:lnTo>
                    <a:lnTo>
                      <a:pt x="11" y="88"/>
                    </a:lnTo>
                    <a:lnTo>
                      <a:pt x="11" y="88"/>
                    </a:lnTo>
                    <a:lnTo>
                      <a:pt x="11" y="93"/>
                    </a:lnTo>
                    <a:lnTo>
                      <a:pt x="17" y="93"/>
                    </a:lnTo>
                    <a:lnTo>
                      <a:pt x="17" y="99"/>
                    </a:lnTo>
                    <a:lnTo>
                      <a:pt x="17" y="99"/>
                    </a:lnTo>
                    <a:lnTo>
                      <a:pt x="22" y="99"/>
                    </a:lnTo>
                    <a:lnTo>
                      <a:pt x="22" y="104"/>
                    </a:lnTo>
                    <a:lnTo>
                      <a:pt x="28" y="104"/>
                    </a:lnTo>
                    <a:lnTo>
                      <a:pt x="28" y="104"/>
                    </a:lnTo>
                    <a:lnTo>
                      <a:pt x="33" y="110"/>
                    </a:lnTo>
                    <a:lnTo>
                      <a:pt x="33" y="110"/>
                    </a:lnTo>
                    <a:lnTo>
                      <a:pt x="39" y="110"/>
                    </a:lnTo>
                    <a:lnTo>
                      <a:pt x="39" y="110"/>
                    </a:lnTo>
                    <a:lnTo>
                      <a:pt x="44" y="110"/>
                    </a:lnTo>
                    <a:lnTo>
                      <a:pt x="44" y="110"/>
                    </a:lnTo>
                    <a:lnTo>
                      <a:pt x="253" y="121"/>
                    </a:lnTo>
                    <a:lnTo>
                      <a:pt x="253" y="121"/>
                    </a:lnTo>
                    <a:lnTo>
                      <a:pt x="248" y="121"/>
                    </a:lnTo>
                    <a:lnTo>
                      <a:pt x="248" y="121"/>
                    </a:lnTo>
                    <a:lnTo>
                      <a:pt x="242" y="115"/>
                    </a:lnTo>
                    <a:lnTo>
                      <a:pt x="242" y="115"/>
                    </a:lnTo>
                    <a:lnTo>
                      <a:pt x="237" y="115"/>
                    </a:lnTo>
                    <a:lnTo>
                      <a:pt x="237" y="115"/>
                    </a:lnTo>
                    <a:lnTo>
                      <a:pt x="231" y="110"/>
                    </a:lnTo>
                    <a:lnTo>
                      <a:pt x="231" y="110"/>
                    </a:lnTo>
                    <a:lnTo>
                      <a:pt x="226" y="110"/>
                    </a:lnTo>
                    <a:lnTo>
                      <a:pt x="226" y="104"/>
                    </a:lnTo>
                    <a:lnTo>
                      <a:pt x="220" y="104"/>
                    </a:lnTo>
                    <a:lnTo>
                      <a:pt x="220" y="99"/>
                    </a:lnTo>
                    <a:lnTo>
                      <a:pt x="220" y="99"/>
                    </a:lnTo>
                    <a:lnTo>
                      <a:pt x="215" y="93"/>
                    </a:lnTo>
                    <a:lnTo>
                      <a:pt x="215" y="93"/>
                    </a:lnTo>
                    <a:lnTo>
                      <a:pt x="215" y="88"/>
                    </a:lnTo>
                    <a:lnTo>
                      <a:pt x="215" y="82"/>
                    </a:lnTo>
                    <a:lnTo>
                      <a:pt x="215" y="82"/>
                    </a:lnTo>
                    <a:lnTo>
                      <a:pt x="209" y="77"/>
                    </a:lnTo>
                    <a:lnTo>
                      <a:pt x="209" y="71"/>
                    </a:lnTo>
                    <a:lnTo>
                      <a:pt x="209" y="71"/>
                    </a:lnTo>
                    <a:lnTo>
                      <a:pt x="209" y="66"/>
                    </a:lnTo>
                    <a:lnTo>
                      <a:pt x="209" y="60"/>
                    </a:lnTo>
                    <a:lnTo>
                      <a:pt x="209" y="60"/>
                    </a:lnTo>
                    <a:lnTo>
                      <a:pt x="209" y="55"/>
                    </a:lnTo>
                    <a:lnTo>
                      <a:pt x="209" y="49"/>
                    </a:lnTo>
                    <a:lnTo>
                      <a:pt x="209" y="49"/>
                    </a:lnTo>
                    <a:lnTo>
                      <a:pt x="215" y="44"/>
                    </a:lnTo>
                    <a:lnTo>
                      <a:pt x="215" y="38"/>
                    </a:lnTo>
                    <a:lnTo>
                      <a:pt x="215" y="38"/>
                    </a:lnTo>
                    <a:lnTo>
                      <a:pt x="215" y="33"/>
                    </a:lnTo>
                    <a:lnTo>
                      <a:pt x="220" y="33"/>
                    </a:lnTo>
                    <a:lnTo>
                      <a:pt x="220" y="27"/>
                    </a:lnTo>
                    <a:lnTo>
                      <a:pt x="220" y="27"/>
                    </a:lnTo>
                    <a:lnTo>
                      <a:pt x="226" y="22"/>
                    </a:lnTo>
                    <a:lnTo>
                      <a:pt x="226" y="22"/>
                    </a:lnTo>
                    <a:lnTo>
                      <a:pt x="231" y="16"/>
                    </a:lnTo>
                    <a:lnTo>
                      <a:pt x="231" y="16"/>
                    </a:lnTo>
                    <a:lnTo>
                      <a:pt x="231" y="11"/>
                    </a:lnTo>
                    <a:lnTo>
                      <a:pt x="237" y="11"/>
                    </a:lnTo>
                    <a:lnTo>
                      <a:pt x="237" y="11"/>
                    </a:lnTo>
                    <a:lnTo>
                      <a:pt x="242" y="11"/>
                    </a:lnTo>
                    <a:lnTo>
                      <a:pt x="248" y="5"/>
                    </a:lnTo>
                    <a:lnTo>
                      <a:pt x="248" y="5"/>
                    </a:lnTo>
                    <a:lnTo>
                      <a:pt x="253" y="5"/>
                    </a:lnTo>
                    <a:lnTo>
                      <a:pt x="253" y="5"/>
                    </a:lnTo>
                    <a:lnTo>
                      <a:pt x="259" y="5"/>
                    </a:lnTo>
                    <a:lnTo>
                      <a:pt x="259" y="5"/>
                    </a:lnTo>
                    <a:lnTo>
                      <a:pt x="50"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36" name="Oval 99535">
                <a:extLst>
                  <a:ext uri="{FF2B5EF4-FFF2-40B4-BE49-F238E27FC236}">
                    <a16:creationId xmlns:a16="http://schemas.microsoft.com/office/drawing/2014/main" id="{56BE872D-7779-E33D-8EAB-DC1A7B6617BB}"/>
                  </a:ext>
                </a:extLst>
              </p:cNvPr>
              <p:cNvSpPr>
                <a:spLocks noChangeArrowheads="1"/>
              </p:cNvSpPr>
              <p:nvPr/>
            </p:nvSpPr>
            <p:spPr bwMode="auto">
              <a:xfrm>
                <a:off x="164846" y="1366135"/>
                <a:ext cx="61097" cy="60768"/>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537" name="Oval 99536">
                <a:extLst>
                  <a:ext uri="{FF2B5EF4-FFF2-40B4-BE49-F238E27FC236}">
                    <a16:creationId xmlns:a16="http://schemas.microsoft.com/office/drawing/2014/main" id="{A97E6A6D-49FB-1C81-E197-3F9DFE535430}"/>
                  </a:ext>
                </a:extLst>
              </p:cNvPr>
              <p:cNvSpPr>
                <a:spLocks noChangeArrowheads="1"/>
              </p:cNvSpPr>
              <p:nvPr/>
            </p:nvSpPr>
            <p:spPr bwMode="auto">
              <a:xfrm>
                <a:off x="350441" y="904680"/>
                <a:ext cx="137179" cy="135588"/>
              </a:xfrm>
              <a:prstGeom prst="ellipse">
                <a:avLst/>
              </a:prstGeom>
              <a:solidFill>
                <a:srgbClr val="0000FF"/>
              </a:solidFill>
              <a:ln w="3810">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538" name="Freeform 1145">
                <a:extLst>
                  <a:ext uri="{FF2B5EF4-FFF2-40B4-BE49-F238E27FC236}">
                    <a16:creationId xmlns:a16="http://schemas.microsoft.com/office/drawing/2014/main" id="{028D28A8-EDBE-9B63-41A7-163691D5C8C2}"/>
                  </a:ext>
                </a:extLst>
              </p:cNvPr>
              <p:cNvSpPr>
                <a:spLocks/>
              </p:cNvSpPr>
              <p:nvPr/>
            </p:nvSpPr>
            <p:spPr bwMode="auto">
              <a:xfrm>
                <a:off x="479551" y="906579"/>
                <a:ext cx="363121" cy="81657"/>
              </a:xfrm>
              <a:custGeom>
                <a:avLst/>
                <a:gdLst>
                  <a:gd name="T0" fmla="*/ 5 w 945"/>
                  <a:gd name="T1" fmla="*/ 99 h 215"/>
                  <a:gd name="T2" fmla="*/ 5 w 945"/>
                  <a:gd name="T3" fmla="*/ 99 h 215"/>
                  <a:gd name="T4" fmla="*/ 5 w 945"/>
                  <a:gd name="T5" fmla="*/ 105 h 215"/>
                  <a:gd name="T6" fmla="*/ 5 w 945"/>
                  <a:gd name="T7" fmla="*/ 105 h 215"/>
                  <a:gd name="T8" fmla="*/ 5 w 945"/>
                  <a:gd name="T9" fmla="*/ 110 h 215"/>
                  <a:gd name="T10" fmla="*/ 0 w 945"/>
                  <a:gd name="T11" fmla="*/ 116 h 215"/>
                  <a:gd name="T12" fmla="*/ 0 w 945"/>
                  <a:gd name="T13" fmla="*/ 121 h 215"/>
                  <a:gd name="T14" fmla="*/ 0 w 945"/>
                  <a:gd name="T15" fmla="*/ 127 h 215"/>
                  <a:gd name="T16" fmla="*/ 0 w 945"/>
                  <a:gd name="T17" fmla="*/ 132 h 215"/>
                  <a:gd name="T18" fmla="*/ 0 w 945"/>
                  <a:gd name="T19" fmla="*/ 138 h 215"/>
                  <a:gd name="T20" fmla="*/ 0 w 945"/>
                  <a:gd name="T21" fmla="*/ 143 h 215"/>
                  <a:gd name="T22" fmla="*/ 5 w 945"/>
                  <a:gd name="T23" fmla="*/ 154 h 215"/>
                  <a:gd name="T24" fmla="*/ 5 w 945"/>
                  <a:gd name="T25" fmla="*/ 160 h 215"/>
                  <a:gd name="T26" fmla="*/ 5 w 945"/>
                  <a:gd name="T27" fmla="*/ 165 h 215"/>
                  <a:gd name="T28" fmla="*/ 5 w 945"/>
                  <a:gd name="T29" fmla="*/ 176 h 215"/>
                  <a:gd name="T30" fmla="*/ 5 w 945"/>
                  <a:gd name="T31" fmla="*/ 182 h 215"/>
                  <a:gd name="T32" fmla="*/ 5 w 945"/>
                  <a:gd name="T33" fmla="*/ 187 h 215"/>
                  <a:gd name="T34" fmla="*/ 11 w 945"/>
                  <a:gd name="T35" fmla="*/ 193 h 215"/>
                  <a:gd name="T36" fmla="*/ 11 w 945"/>
                  <a:gd name="T37" fmla="*/ 198 h 215"/>
                  <a:gd name="T38" fmla="*/ 11 w 945"/>
                  <a:gd name="T39" fmla="*/ 204 h 215"/>
                  <a:gd name="T40" fmla="*/ 11 w 945"/>
                  <a:gd name="T41" fmla="*/ 204 h 215"/>
                  <a:gd name="T42" fmla="*/ 16 w 945"/>
                  <a:gd name="T43" fmla="*/ 209 h 215"/>
                  <a:gd name="T44" fmla="*/ 16 w 945"/>
                  <a:gd name="T45" fmla="*/ 209 h 215"/>
                  <a:gd name="T46" fmla="*/ 16 w 945"/>
                  <a:gd name="T47" fmla="*/ 215 h 215"/>
                  <a:gd name="T48" fmla="*/ 16 w 945"/>
                  <a:gd name="T49" fmla="*/ 215 h 215"/>
                  <a:gd name="T50" fmla="*/ 945 w 945"/>
                  <a:gd name="T51" fmla="*/ 116 h 215"/>
                  <a:gd name="T52" fmla="*/ 945 w 945"/>
                  <a:gd name="T53" fmla="*/ 116 h 215"/>
                  <a:gd name="T54" fmla="*/ 945 w 945"/>
                  <a:gd name="T55" fmla="*/ 110 h 215"/>
                  <a:gd name="T56" fmla="*/ 939 w 945"/>
                  <a:gd name="T57" fmla="*/ 110 h 215"/>
                  <a:gd name="T58" fmla="*/ 939 w 945"/>
                  <a:gd name="T59" fmla="*/ 105 h 215"/>
                  <a:gd name="T60" fmla="*/ 939 w 945"/>
                  <a:gd name="T61" fmla="*/ 99 h 215"/>
                  <a:gd name="T62" fmla="*/ 939 w 945"/>
                  <a:gd name="T63" fmla="*/ 99 h 215"/>
                  <a:gd name="T64" fmla="*/ 934 w 945"/>
                  <a:gd name="T65" fmla="*/ 94 h 215"/>
                  <a:gd name="T66" fmla="*/ 934 w 945"/>
                  <a:gd name="T67" fmla="*/ 83 h 215"/>
                  <a:gd name="T68" fmla="*/ 934 w 945"/>
                  <a:gd name="T69" fmla="*/ 77 h 215"/>
                  <a:gd name="T70" fmla="*/ 934 w 945"/>
                  <a:gd name="T71" fmla="*/ 72 h 215"/>
                  <a:gd name="T72" fmla="*/ 934 w 945"/>
                  <a:gd name="T73" fmla="*/ 66 h 215"/>
                  <a:gd name="T74" fmla="*/ 934 w 945"/>
                  <a:gd name="T75" fmla="*/ 55 h 215"/>
                  <a:gd name="T76" fmla="*/ 928 w 945"/>
                  <a:gd name="T77" fmla="*/ 50 h 215"/>
                  <a:gd name="T78" fmla="*/ 928 w 945"/>
                  <a:gd name="T79" fmla="*/ 44 h 215"/>
                  <a:gd name="T80" fmla="*/ 928 w 945"/>
                  <a:gd name="T81" fmla="*/ 39 h 215"/>
                  <a:gd name="T82" fmla="*/ 928 w 945"/>
                  <a:gd name="T83" fmla="*/ 28 h 215"/>
                  <a:gd name="T84" fmla="*/ 928 w 945"/>
                  <a:gd name="T85" fmla="*/ 22 h 215"/>
                  <a:gd name="T86" fmla="*/ 928 w 945"/>
                  <a:gd name="T87" fmla="*/ 17 h 215"/>
                  <a:gd name="T88" fmla="*/ 928 w 945"/>
                  <a:gd name="T89" fmla="*/ 11 h 215"/>
                  <a:gd name="T90" fmla="*/ 928 w 945"/>
                  <a:gd name="T91" fmla="*/ 11 h 215"/>
                  <a:gd name="T92" fmla="*/ 928 w 945"/>
                  <a:gd name="T93" fmla="*/ 6 h 215"/>
                  <a:gd name="T94" fmla="*/ 934 w 945"/>
                  <a:gd name="T95" fmla="*/ 6 h 215"/>
                  <a:gd name="T96" fmla="*/ 934 w 945"/>
                  <a:gd name="T97" fmla="*/ 0 h 215"/>
                  <a:gd name="T98" fmla="*/ 934 w 945"/>
                  <a:gd name="T99"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5" h="215">
                    <a:moveTo>
                      <a:pt x="5" y="99"/>
                    </a:moveTo>
                    <a:lnTo>
                      <a:pt x="5" y="99"/>
                    </a:lnTo>
                    <a:lnTo>
                      <a:pt x="5" y="99"/>
                    </a:lnTo>
                    <a:lnTo>
                      <a:pt x="5" y="99"/>
                    </a:lnTo>
                    <a:lnTo>
                      <a:pt x="5" y="105"/>
                    </a:lnTo>
                    <a:lnTo>
                      <a:pt x="5" y="105"/>
                    </a:lnTo>
                    <a:lnTo>
                      <a:pt x="5" y="105"/>
                    </a:lnTo>
                    <a:lnTo>
                      <a:pt x="5" y="105"/>
                    </a:lnTo>
                    <a:lnTo>
                      <a:pt x="5" y="110"/>
                    </a:lnTo>
                    <a:lnTo>
                      <a:pt x="5" y="110"/>
                    </a:lnTo>
                    <a:lnTo>
                      <a:pt x="0" y="110"/>
                    </a:lnTo>
                    <a:lnTo>
                      <a:pt x="0" y="116"/>
                    </a:lnTo>
                    <a:lnTo>
                      <a:pt x="0" y="116"/>
                    </a:lnTo>
                    <a:lnTo>
                      <a:pt x="0" y="121"/>
                    </a:lnTo>
                    <a:lnTo>
                      <a:pt x="0" y="121"/>
                    </a:lnTo>
                    <a:lnTo>
                      <a:pt x="0" y="127"/>
                    </a:lnTo>
                    <a:lnTo>
                      <a:pt x="0" y="127"/>
                    </a:lnTo>
                    <a:lnTo>
                      <a:pt x="0" y="132"/>
                    </a:lnTo>
                    <a:lnTo>
                      <a:pt x="0" y="132"/>
                    </a:lnTo>
                    <a:lnTo>
                      <a:pt x="0" y="138"/>
                    </a:lnTo>
                    <a:lnTo>
                      <a:pt x="0" y="143"/>
                    </a:lnTo>
                    <a:lnTo>
                      <a:pt x="0" y="143"/>
                    </a:lnTo>
                    <a:lnTo>
                      <a:pt x="5" y="149"/>
                    </a:lnTo>
                    <a:lnTo>
                      <a:pt x="5" y="154"/>
                    </a:lnTo>
                    <a:lnTo>
                      <a:pt x="5" y="154"/>
                    </a:lnTo>
                    <a:lnTo>
                      <a:pt x="5" y="160"/>
                    </a:lnTo>
                    <a:lnTo>
                      <a:pt x="5" y="165"/>
                    </a:lnTo>
                    <a:lnTo>
                      <a:pt x="5" y="165"/>
                    </a:lnTo>
                    <a:lnTo>
                      <a:pt x="5" y="171"/>
                    </a:lnTo>
                    <a:lnTo>
                      <a:pt x="5" y="176"/>
                    </a:lnTo>
                    <a:lnTo>
                      <a:pt x="5" y="176"/>
                    </a:lnTo>
                    <a:lnTo>
                      <a:pt x="5" y="182"/>
                    </a:lnTo>
                    <a:lnTo>
                      <a:pt x="5" y="182"/>
                    </a:lnTo>
                    <a:lnTo>
                      <a:pt x="5" y="187"/>
                    </a:lnTo>
                    <a:lnTo>
                      <a:pt x="11" y="187"/>
                    </a:lnTo>
                    <a:lnTo>
                      <a:pt x="11" y="193"/>
                    </a:lnTo>
                    <a:lnTo>
                      <a:pt x="11" y="193"/>
                    </a:lnTo>
                    <a:lnTo>
                      <a:pt x="11" y="198"/>
                    </a:lnTo>
                    <a:lnTo>
                      <a:pt x="11" y="198"/>
                    </a:lnTo>
                    <a:lnTo>
                      <a:pt x="11" y="204"/>
                    </a:lnTo>
                    <a:lnTo>
                      <a:pt x="11" y="204"/>
                    </a:lnTo>
                    <a:lnTo>
                      <a:pt x="11" y="204"/>
                    </a:lnTo>
                    <a:lnTo>
                      <a:pt x="16" y="209"/>
                    </a:lnTo>
                    <a:lnTo>
                      <a:pt x="16" y="209"/>
                    </a:lnTo>
                    <a:lnTo>
                      <a:pt x="16" y="209"/>
                    </a:lnTo>
                    <a:lnTo>
                      <a:pt x="16" y="209"/>
                    </a:lnTo>
                    <a:lnTo>
                      <a:pt x="16" y="215"/>
                    </a:lnTo>
                    <a:lnTo>
                      <a:pt x="16" y="215"/>
                    </a:lnTo>
                    <a:lnTo>
                      <a:pt x="16" y="215"/>
                    </a:lnTo>
                    <a:lnTo>
                      <a:pt x="16" y="215"/>
                    </a:lnTo>
                    <a:lnTo>
                      <a:pt x="945" y="116"/>
                    </a:lnTo>
                    <a:lnTo>
                      <a:pt x="945" y="116"/>
                    </a:lnTo>
                    <a:lnTo>
                      <a:pt x="945" y="116"/>
                    </a:lnTo>
                    <a:lnTo>
                      <a:pt x="945" y="116"/>
                    </a:lnTo>
                    <a:lnTo>
                      <a:pt x="945" y="116"/>
                    </a:lnTo>
                    <a:lnTo>
                      <a:pt x="945" y="110"/>
                    </a:lnTo>
                    <a:lnTo>
                      <a:pt x="939" y="110"/>
                    </a:lnTo>
                    <a:lnTo>
                      <a:pt x="939" y="110"/>
                    </a:lnTo>
                    <a:lnTo>
                      <a:pt x="939" y="110"/>
                    </a:lnTo>
                    <a:lnTo>
                      <a:pt x="939" y="105"/>
                    </a:lnTo>
                    <a:lnTo>
                      <a:pt x="939" y="105"/>
                    </a:lnTo>
                    <a:lnTo>
                      <a:pt x="939" y="99"/>
                    </a:lnTo>
                    <a:lnTo>
                      <a:pt x="939" y="99"/>
                    </a:lnTo>
                    <a:lnTo>
                      <a:pt x="939" y="99"/>
                    </a:lnTo>
                    <a:lnTo>
                      <a:pt x="939" y="94"/>
                    </a:lnTo>
                    <a:lnTo>
                      <a:pt x="934" y="94"/>
                    </a:lnTo>
                    <a:lnTo>
                      <a:pt x="934" y="88"/>
                    </a:lnTo>
                    <a:lnTo>
                      <a:pt x="934" y="83"/>
                    </a:lnTo>
                    <a:lnTo>
                      <a:pt x="934" y="83"/>
                    </a:lnTo>
                    <a:lnTo>
                      <a:pt x="934" y="77"/>
                    </a:lnTo>
                    <a:lnTo>
                      <a:pt x="934" y="77"/>
                    </a:lnTo>
                    <a:lnTo>
                      <a:pt x="934" y="72"/>
                    </a:lnTo>
                    <a:lnTo>
                      <a:pt x="934" y="66"/>
                    </a:lnTo>
                    <a:lnTo>
                      <a:pt x="934" y="66"/>
                    </a:lnTo>
                    <a:lnTo>
                      <a:pt x="934" y="61"/>
                    </a:lnTo>
                    <a:lnTo>
                      <a:pt x="934" y="55"/>
                    </a:lnTo>
                    <a:lnTo>
                      <a:pt x="934" y="55"/>
                    </a:lnTo>
                    <a:lnTo>
                      <a:pt x="928" y="50"/>
                    </a:lnTo>
                    <a:lnTo>
                      <a:pt x="928" y="44"/>
                    </a:lnTo>
                    <a:lnTo>
                      <a:pt x="928" y="44"/>
                    </a:lnTo>
                    <a:lnTo>
                      <a:pt x="928" y="39"/>
                    </a:lnTo>
                    <a:lnTo>
                      <a:pt x="928" y="39"/>
                    </a:lnTo>
                    <a:lnTo>
                      <a:pt x="928" y="33"/>
                    </a:lnTo>
                    <a:lnTo>
                      <a:pt x="928" y="28"/>
                    </a:lnTo>
                    <a:lnTo>
                      <a:pt x="928" y="28"/>
                    </a:lnTo>
                    <a:lnTo>
                      <a:pt x="928" y="22"/>
                    </a:lnTo>
                    <a:lnTo>
                      <a:pt x="928" y="22"/>
                    </a:lnTo>
                    <a:lnTo>
                      <a:pt x="928" y="17"/>
                    </a:lnTo>
                    <a:lnTo>
                      <a:pt x="928" y="17"/>
                    </a:lnTo>
                    <a:lnTo>
                      <a:pt x="928" y="11"/>
                    </a:lnTo>
                    <a:lnTo>
                      <a:pt x="928" y="11"/>
                    </a:lnTo>
                    <a:lnTo>
                      <a:pt x="928" y="11"/>
                    </a:lnTo>
                    <a:lnTo>
                      <a:pt x="928" y="6"/>
                    </a:lnTo>
                    <a:lnTo>
                      <a:pt x="928" y="6"/>
                    </a:lnTo>
                    <a:lnTo>
                      <a:pt x="928" y="6"/>
                    </a:lnTo>
                    <a:lnTo>
                      <a:pt x="934" y="6"/>
                    </a:lnTo>
                    <a:lnTo>
                      <a:pt x="934" y="6"/>
                    </a:lnTo>
                    <a:lnTo>
                      <a:pt x="934" y="0"/>
                    </a:lnTo>
                    <a:lnTo>
                      <a:pt x="934" y="0"/>
                    </a:lnTo>
                    <a:lnTo>
                      <a:pt x="934" y="0"/>
                    </a:lnTo>
                    <a:lnTo>
                      <a:pt x="5" y="9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39" name="Freeform 1146">
                <a:extLst>
                  <a:ext uri="{FF2B5EF4-FFF2-40B4-BE49-F238E27FC236}">
                    <a16:creationId xmlns:a16="http://schemas.microsoft.com/office/drawing/2014/main" id="{1F9232CE-FE38-BADD-56F0-304A7E6DD34E}"/>
                  </a:ext>
                </a:extLst>
              </p:cNvPr>
              <p:cNvSpPr>
                <a:spLocks/>
              </p:cNvSpPr>
              <p:nvPr/>
            </p:nvSpPr>
            <p:spPr bwMode="auto">
              <a:xfrm>
                <a:off x="285118" y="913035"/>
                <a:ext cx="126804" cy="72921"/>
              </a:xfrm>
              <a:custGeom>
                <a:avLst/>
                <a:gdLst>
                  <a:gd name="T0" fmla="*/ 269 w 330"/>
                  <a:gd name="T1" fmla="*/ 192 h 192"/>
                  <a:gd name="T2" fmla="*/ 275 w 330"/>
                  <a:gd name="T3" fmla="*/ 192 h 192"/>
                  <a:gd name="T4" fmla="*/ 280 w 330"/>
                  <a:gd name="T5" fmla="*/ 192 h 192"/>
                  <a:gd name="T6" fmla="*/ 286 w 330"/>
                  <a:gd name="T7" fmla="*/ 192 h 192"/>
                  <a:gd name="T8" fmla="*/ 291 w 330"/>
                  <a:gd name="T9" fmla="*/ 187 h 192"/>
                  <a:gd name="T10" fmla="*/ 302 w 330"/>
                  <a:gd name="T11" fmla="*/ 187 h 192"/>
                  <a:gd name="T12" fmla="*/ 308 w 330"/>
                  <a:gd name="T13" fmla="*/ 181 h 192"/>
                  <a:gd name="T14" fmla="*/ 313 w 330"/>
                  <a:gd name="T15" fmla="*/ 176 h 192"/>
                  <a:gd name="T16" fmla="*/ 319 w 330"/>
                  <a:gd name="T17" fmla="*/ 176 h 192"/>
                  <a:gd name="T18" fmla="*/ 319 w 330"/>
                  <a:gd name="T19" fmla="*/ 165 h 192"/>
                  <a:gd name="T20" fmla="*/ 324 w 330"/>
                  <a:gd name="T21" fmla="*/ 159 h 192"/>
                  <a:gd name="T22" fmla="*/ 330 w 330"/>
                  <a:gd name="T23" fmla="*/ 154 h 192"/>
                  <a:gd name="T24" fmla="*/ 330 w 330"/>
                  <a:gd name="T25" fmla="*/ 148 h 192"/>
                  <a:gd name="T26" fmla="*/ 330 w 330"/>
                  <a:gd name="T27" fmla="*/ 143 h 192"/>
                  <a:gd name="T28" fmla="*/ 330 w 330"/>
                  <a:gd name="T29" fmla="*/ 132 h 192"/>
                  <a:gd name="T30" fmla="*/ 330 w 330"/>
                  <a:gd name="T31" fmla="*/ 126 h 192"/>
                  <a:gd name="T32" fmla="*/ 330 w 330"/>
                  <a:gd name="T33" fmla="*/ 121 h 192"/>
                  <a:gd name="T34" fmla="*/ 330 w 330"/>
                  <a:gd name="T35" fmla="*/ 110 h 192"/>
                  <a:gd name="T36" fmla="*/ 324 w 330"/>
                  <a:gd name="T37" fmla="*/ 104 h 192"/>
                  <a:gd name="T38" fmla="*/ 324 w 330"/>
                  <a:gd name="T39" fmla="*/ 99 h 192"/>
                  <a:gd name="T40" fmla="*/ 319 w 330"/>
                  <a:gd name="T41" fmla="*/ 93 h 192"/>
                  <a:gd name="T42" fmla="*/ 313 w 330"/>
                  <a:gd name="T43" fmla="*/ 88 h 192"/>
                  <a:gd name="T44" fmla="*/ 308 w 330"/>
                  <a:gd name="T45" fmla="*/ 88 h 192"/>
                  <a:gd name="T46" fmla="*/ 302 w 330"/>
                  <a:gd name="T47" fmla="*/ 82 h 192"/>
                  <a:gd name="T48" fmla="*/ 297 w 330"/>
                  <a:gd name="T49" fmla="*/ 82 h 192"/>
                  <a:gd name="T50" fmla="*/ 38 w 330"/>
                  <a:gd name="T51" fmla="*/ 0 h 192"/>
                  <a:gd name="T52" fmla="*/ 44 w 330"/>
                  <a:gd name="T53" fmla="*/ 5 h 192"/>
                  <a:gd name="T54" fmla="*/ 49 w 330"/>
                  <a:gd name="T55" fmla="*/ 5 h 192"/>
                  <a:gd name="T56" fmla="*/ 55 w 330"/>
                  <a:gd name="T57" fmla="*/ 11 h 192"/>
                  <a:gd name="T58" fmla="*/ 55 w 330"/>
                  <a:gd name="T59" fmla="*/ 16 h 192"/>
                  <a:gd name="T60" fmla="*/ 60 w 330"/>
                  <a:gd name="T61" fmla="*/ 22 h 192"/>
                  <a:gd name="T62" fmla="*/ 66 w 330"/>
                  <a:gd name="T63" fmla="*/ 27 h 192"/>
                  <a:gd name="T64" fmla="*/ 66 w 330"/>
                  <a:gd name="T65" fmla="*/ 38 h 192"/>
                  <a:gd name="T66" fmla="*/ 66 w 330"/>
                  <a:gd name="T67" fmla="*/ 44 h 192"/>
                  <a:gd name="T68" fmla="*/ 66 w 330"/>
                  <a:gd name="T69" fmla="*/ 49 h 192"/>
                  <a:gd name="T70" fmla="*/ 66 w 330"/>
                  <a:gd name="T71" fmla="*/ 60 h 192"/>
                  <a:gd name="T72" fmla="*/ 66 w 330"/>
                  <a:gd name="T73" fmla="*/ 66 h 192"/>
                  <a:gd name="T74" fmla="*/ 66 w 330"/>
                  <a:gd name="T75" fmla="*/ 71 h 192"/>
                  <a:gd name="T76" fmla="*/ 60 w 330"/>
                  <a:gd name="T77" fmla="*/ 77 h 192"/>
                  <a:gd name="T78" fmla="*/ 60 w 330"/>
                  <a:gd name="T79" fmla="*/ 88 h 192"/>
                  <a:gd name="T80" fmla="*/ 55 w 330"/>
                  <a:gd name="T81" fmla="*/ 93 h 192"/>
                  <a:gd name="T82" fmla="*/ 49 w 330"/>
                  <a:gd name="T83" fmla="*/ 99 h 192"/>
                  <a:gd name="T84" fmla="*/ 44 w 330"/>
                  <a:gd name="T85" fmla="*/ 104 h 192"/>
                  <a:gd name="T86" fmla="*/ 38 w 330"/>
                  <a:gd name="T87" fmla="*/ 104 h 192"/>
                  <a:gd name="T88" fmla="*/ 33 w 330"/>
                  <a:gd name="T89" fmla="*/ 110 h 192"/>
                  <a:gd name="T90" fmla="*/ 27 w 330"/>
                  <a:gd name="T91" fmla="*/ 110 h 192"/>
                  <a:gd name="T92" fmla="*/ 16 w 330"/>
                  <a:gd name="T93" fmla="*/ 115 h 192"/>
                  <a:gd name="T94" fmla="*/ 11 w 330"/>
                  <a:gd name="T95" fmla="*/ 115 h 192"/>
                  <a:gd name="T96" fmla="*/ 5 w 330"/>
                  <a:gd name="T97" fmla="*/ 115 h 192"/>
                  <a:gd name="T98" fmla="*/ 0 w 330"/>
                  <a:gd name="T99" fmla="*/ 11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0" h="192">
                    <a:moveTo>
                      <a:pt x="264" y="192"/>
                    </a:moveTo>
                    <a:lnTo>
                      <a:pt x="269" y="192"/>
                    </a:lnTo>
                    <a:lnTo>
                      <a:pt x="269" y="192"/>
                    </a:lnTo>
                    <a:lnTo>
                      <a:pt x="275" y="192"/>
                    </a:lnTo>
                    <a:lnTo>
                      <a:pt x="275" y="192"/>
                    </a:lnTo>
                    <a:lnTo>
                      <a:pt x="280" y="192"/>
                    </a:lnTo>
                    <a:lnTo>
                      <a:pt x="286" y="192"/>
                    </a:lnTo>
                    <a:lnTo>
                      <a:pt x="286" y="192"/>
                    </a:lnTo>
                    <a:lnTo>
                      <a:pt x="291" y="192"/>
                    </a:lnTo>
                    <a:lnTo>
                      <a:pt x="291" y="187"/>
                    </a:lnTo>
                    <a:lnTo>
                      <a:pt x="297" y="187"/>
                    </a:lnTo>
                    <a:lnTo>
                      <a:pt x="302" y="187"/>
                    </a:lnTo>
                    <a:lnTo>
                      <a:pt x="302" y="187"/>
                    </a:lnTo>
                    <a:lnTo>
                      <a:pt x="308" y="181"/>
                    </a:lnTo>
                    <a:lnTo>
                      <a:pt x="308" y="181"/>
                    </a:lnTo>
                    <a:lnTo>
                      <a:pt x="313" y="176"/>
                    </a:lnTo>
                    <a:lnTo>
                      <a:pt x="313" y="176"/>
                    </a:lnTo>
                    <a:lnTo>
                      <a:pt x="319" y="176"/>
                    </a:lnTo>
                    <a:lnTo>
                      <a:pt x="319" y="170"/>
                    </a:lnTo>
                    <a:lnTo>
                      <a:pt x="319" y="165"/>
                    </a:lnTo>
                    <a:lnTo>
                      <a:pt x="324" y="165"/>
                    </a:lnTo>
                    <a:lnTo>
                      <a:pt x="324" y="159"/>
                    </a:lnTo>
                    <a:lnTo>
                      <a:pt x="324" y="159"/>
                    </a:lnTo>
                    <a:lnTo>
                      <a:pt x="330" y="154"/>
                    </a:lnTo>
                    <a:lnTo>
                      <a:pt x="330" y="154"/>
                    </a:lnTo>
                    <a:lnTo>
                      <a:pt x="330" y="148"/>
                    </a:lnTo>
                    <a:lnTo>
                      <a:pt x="330" y="143"/>
                    </a:lnTo>
                    <a:lnTo>
                      <a:pt x="330" y="143"/>
                    </a:lnTo>
                    <a:lnTo>
                      <a:pt x="330" y="137"/>
                    </a:lnTo>
                    <a:lnTo>
                      <a:pt x="330" y="132"/>
                    </a:lnTo>
                    <a:lnTo>
                      <a:pt x="330" y="132"/>
                    </a:lnTo>
                    <a:lnTo>
                      <a:pt x="330" y="126"/>
                    </a:lnTo>
                    <a:lnTo>
                      <a:pt x="330" y="121"/>
                    </a:lnTo>
                    <a:lnTo>
                      <a:pt x="330" y="121"/>
                    </a:lnTo>
                    <a:lnTo>
                      <a:pt x="330" y="115"/>
                    </a:lnTo>
                    <a:lnTo>
                      <a:pt x="330" y="110"/>
                    </a:lnTo>
                    <a:lnTo>
                      <a:pt x="330" y="110"/>
                    </a:lnTo>
                    <a:lnTo>
                      <a:pt x="324" y="104"/>
                    </a:lnTo>
                    <a:lnTo>
                      <a:pt x="324" y="104"/>
                    </a:lnTo>
                    <a:lnTo>
                      <a:pt x="324" y="99"/>
                    </a:lnTo>
                    <a:lnTo>
                      <a:pt x="319" y="99"/>
                    </a:lnTo>
                    <a:lnTo>
                      <a:pt x="319" y="93"/>
                    </a:lnTo>
                    <a:lnTo>
                      <a:pt x="319" y="93"/>
                    </a:lnTo>
                    <a:lnTo>
                      <a:pt x="313" y="88"/>
                    </a:lnTo>
                    <a:lnTo>
                      <a:pt x="313" y="88"/>
                    </a:lnTo>
                    <a:lnTo>
                      <a:pt x="308" y="88"/>
                    </a:lnTo>
                    <a:lnTo>
                      <a:pt x="308" y="82"/>
                    </a:lnTo>
                    <a:lnTo>
                      <a:pt x="302" y="82"/>
                    </a:lnTo>
                    <a:lnTo>
                      <a:pt x="302" y="82"/>
                    </a:lnTo>
                    <a:lnTo>
                      <a:pt x="297" y="82"/>
                    </a:lnTo>
                    <a:lnTo>
                      <a:pt x="33" y="0"/>
                    </a:lnTo>
                    <a:lnTo>
                      <a:pt x="38" y="0"/>
                    </a:lnTo>
                    <a:lnTo>
                      <a:pt x="38" y="0"/>
                    </a:lnTo>
                    <a:lnTo>
                      <a:pt x="44" y="5"/>
                    </a:lnTo>
                    <a:lnTo>
                      <a:pt x="44" y="5"/>
                    </a:lnTo>
                    <a:lnTo>
                      <a:pt x="49" y="5"/>
                    </a:lnTo>
                    <a:lnTo>
                      <a:pt x="49" y="11"/>
                    </a:lnTo>
                    <a:lnTo>
                      <a:pt x="55" y="11"/>
                    </a:lnTo>
                    <a:lnTo>
                      <a:pt x="55" y="16"/>
                    </a:lnTo>
                    <a:lnTo>
                      <a:pt x="55" y="16"/>
                    </a:lnTo>
                    <a:lnTo>
                      <a:pt x="60" y="22"/>
                    </a:lnTo>
                    <a:lnTo>
                      <a:pt x="60" y="22"/>
                    </a:lnTo>
                    <a:lnTo>
                      <a:pt x="60" y="27"/>
                    </a:lnTo>
                    <a:lnTo>
                      <a:pt x="66" y="27"/>
                    </a:lnTo>
                    <a:lnTo>
                      <a:pt x="66" y="33"/>
                    </a:lnTo>
                    <a:lnTo>
                      <a:pt x="66" y="38"/>
                    </a:lnTo>
                    <a:lnTo>
                      <a:pt x="66" y="38"/>
                    </a:lnTo>
                    <a:lnTo>
                      <a:pt x="66" y="44"/>
                    </a:lnTo>
                    <a:lnTo>
                      <a:pt x="66" y="49"/>
                    </a:lnTo>
                    <a:lnTo>
                      <a:pt x="66" y="49"/>
                    </a:lnTo>
                    <a:lnTo>
                      <a:pt x="66" y="55"/>
                    </a:lnTo>
                    <a:lnTo>
                      <a:pt x="66" y="60"/>
                    </a:lnTo>
                    <a:lnTo>
                      <a:pt x="66" y="60"/>
                    </a:lnTo>
                    <a:lnTo>
                      <a:pt x="66" y="66"/>
                    </a:lnTo>
                    <a:lnTo>
                      <a:pt x="66" y="71"/>
                    </a:lnTo>
                    <a:lnTo>
                      <a:pt x="66" y="71"/>
                    </a:lnTo>
                    <a:lnTo>
                      <a:pt x="66" y="77"/>
                    </a:lnTo>
                    <a:lnTo>
                      <a:pt x="60" y="77"/>
                    </a:lnTo>
                    <a:lnTo>
                      <a:pt x="60" y="82"/>
                    </a:lnTo>
                    <a:lnTo>
                      <a:pt x="60" y="88"/>
                    </a:lnTo>
                    <a:lnTo>
                      <a:pt x="55" y="88"/>
                    </a:lnTo>
                    <a:lnTo>
                      <a:pt x="55" y="93"/>
                    </a:lnTo>
                    <a:lnTo>
                      <a:pt x="49" y="93"/>
                    </a:lnTo>
                    <a:lnTo>
                      <a:pt x="49" y="99"/>
                    </a:lnTo>
                    <a:lnTo>
                      <a:pt x="49" y="99"/>
                    </a:lnTo>
                    <a:lnTo>
                      <a:pt x="44" y="104"/>
                    </a:lnTo>
                    <a:lnTo>
                      <a:pt x="38" y="104"/>
                    </a:lnTo>
                    <a:lnTo>
                      <a:pt x="38" y="104"/>
                    </a:lnTo>
                    <a:lnTo>
                      <a:pt x="33" y="110"/>
                    </a:lnTo>
                    <a:lnTo>
                      <a:pt x="33" y="110"/>
                    </a:lnTo>
                    <a:lnTo>
                      <a:pt x="27" y="110"/>
                    </a:lnTo>
                    <a:lnTo>
                      <a:pt x="27" y="110"/>
                    </a:lnTo>
                    <a:lnTo>
                      <a:pt x="22" y="110"/>
                    </a:lnTo>
                    <a:lnTo>
                      <a:pt x="16" y="115"/>
                    </a:lnTo>
                    <a:lnTo>
                      <a:pt x="16" y="115"/>
                    </a:lnTo>
                    <a:lnTo>
                      <a:pt x="11" y="115"/>
                    </a:lnTo>
                    <a:lnTo>
                      <a:pt x="11" y="115"/>
                    </a:lnTo>
                    <a:lnTo>
                      <a:pt x="5" y="115"/>
                    </a:lnTo>
                    <a:lnTo>
                      <a:pt x="0" y="110"/>
                    </a:lnTo>
                    <a:lnTo>
                      <a:pt x="0" y="110"/>
                    </a:lnTo>
                    <a:lnTo>
                      <a:pt x="264" y="19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40" name="Oval 99539">
                <a:extLst>
                  <a:ext uri="{FF2B5EF4-FFF2-40B4-BE49-F238E27FC236}">
                    <a16:creationId xmlns:a16="http://schemas.microsoft.com/office/drawing/2014/main" id="{5BB0C536-7E81-1CE5-8347-425BBB7BC97E}"/>
                  </a:ext>
                </a:extLst>
              </p:cNvPr>
              <p:cNvSpPr>
                <a:spLocks noChangeArrowheads="1"/>
              </p:cNvSpPr>
              <p:nvPr/>
            </p:nvSpPr>
            <p:spPr bwMode="auto">
              <a:xfrm>
                <a:off x="2227913" y="0"/>
                <a:ext cx="128726" cy="127612"/>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541" name="Freeform 1148">
                <a:extLst>
                  <a:ext uri="{FF2B5EF4-FFF2-40B4-BE49-F238E27FC236}">
                    <a16:creationId xmlns:a16="http://schemas.microsoft.com/office/drawing/2014/main" id="{E31EC0F1-F29B-054A-BB8D-B3AB47F698E9}"/>
                  </a:ext>
                </a:extLst>
              </p:cNvPr>
              <p:cNvSpPr>
                <a:spLocks/>
              </p:cNvSpPr>
              <p:nvPr/>
            </p:nvSpPr>
            <p:spPr bwMode="auto">
              <a:xfrm>
                <a:off x="2204858" y="116978"/>
                <a:ext cx="90684" cy="167111"/>
              </a:xfrm>
              <a:custGeom>
                <a:avLst/>
                <a:gdLst>
                  <a:gd name="T0" fmla="*/ 236 w 236"/>
                  <a:gd name="T1" fmla="*/ 33 h 440"/>
                  <a:gd name="T2" fmla="*/ 236 w 236"/>
                  <a:gd name="T3" fmla="*/ 33 h 440"/>
                  <a:gd name="T4" fmla="*/ 236 w 236"/>
                  <a:gd name="T5" fmla="*/ 33 h 440"/>
                  <a:gd name="T6" fmla="*/ 231 w 236"/>
                  <a:gd name="T7" fmla="*/ 33 h 440"/>
                  <a:gd name="T8" fmla="*/ 225 w 236"/>
                  <a:gd name="T9" fmla="*/ 28 h 440"/>
                  <a:gd name="T10" fmla="*/ 225 w 236"/>
                  <a:gd name="T11" fmla="*/ 28 h 440"/>
                  <a:gd name="T12" fmla="*/ 220 w 236"/>
                  <a:gd name="T13" fmla="*/ 28 h 440"/>
                  <a:gd name="T14" fmla="*/ 214 w 236"/>
                  <a:gd name="T15" fmla="*/ 22 h 440"/>
                  <a:gd name="T16" fmla="*/ 209 w 236"/>
                  <a:gd name="T17" fmla="*/ 22 h 440"/>
                  <a:gd name="T18" fmla="*/ 203 w 236"/>
                  <a:gd name="T19" fmla="*/ 22 h 440"/>
                  <a:gd name="T20" fmla="*/ 192 w 236"/>
                  <a:gd name="T21" fmla="*/ 17 h 440"/>
                  <a:gd name="T22" fmla="*/ 187 w 236"/>
                  <a:gd name="T23" fmla="*/ 17 h 440"/>
                  <a:gd name="T24" fmla="*/ 181 w 236"/>
                  <a:gd name="T25" fmla="*/ 17 h 440"/>
                  <a:gd name="T26" fmla="*/ 176 w 236"/>
                  <a:gd name="T27" fmla="*/ 11 h 440"/>
                  <a:gd name="T28" fmla="*/ 165 w 236"/>
                  <a:gd name="T29" fmla="*/ 11 h 440"/>
                  <a:gd name="T30" fmla="*/ 159 w 236"/>
                  <a:gd name="T31" fmla="*/ 6 h 440"/>
                  <a:gd name="T32" fmla="*/ 154 w 236"/>
                  <a:gd name="T33" fmla="*/ 6 h 440"/>
                  <a:gd name="T34" fmla="*/ 148 w 236"/>
                  <a:gd name="T35" fmla="*/ 6 h 440"/>
                  <a:gd name="T36" fmla="*/ 143 w 236"/>
                  <a:gd name="T37" fmla="*/ 0 h 440"/>
                  <a:gd name="T38" fmla="*/ 137 w 236"/>
                  <a:gd name="T39" fmla="*/ 0 h 440"/>
                  <a:gd name="T40" fmla="*/ 137 w 236"/>
                  <a:gd name="T41" fmla="*/ 0 h 440"/>
                  <a:gd name="T42" fmla="*/ 132 w 236"/>
                  <a:gd name="T43" fmla="*/ 0 h 440"/>
                  <a:gd name="T44" fmla="*/ 132 w 236"/>
                  <a:gd name="T45" fmla="*/ 0 h 440"/>
                  <a:gd name="T46" fmla="*/ 126 w 236"/>
                  <a:gd name="T47" fmla="*/ 0 h 440"/>
                  <a:gd name="T48" fmla="*/ 126 w 236"/>
                  <a:gd name="T49" fmla="*/ 0 h 440"/>
                  <a:gd name="T50" fmla="*/ 0 w 236"/>
                  <a:gd name="T51" fmla="*/ 407 h 440"/>
                  <a:gd name="T52" fmla="*/ 0 w 236"/>
                  <a:gd name="T53" fmla="*/ 407 h 440"/>
                  <a:gd name="T54" fmla="*/ 0 w 236"/>
                  <a:gd name="T55" fmla="*/ 407 h 440"/>
                  <a:gd name="T56" fmla="*/ 5 w 236"/>
                  <a:gd name="T57" fmla="*/ 407 h 440"/>
                  <a:gd name="T58" fmla="*/ 5 w 236"/>
                  <a:gd name="T59" fmla="*/ 407 h 440"/>
                  <a:gd name="T60" fmla="*/ 11 w 236"/>
                  <a:gd name="T61" fmla="*/ 413 h 440"/>
                  <a:gd name="T62" fmla="*/ 16 w 236"/>
                  <a:gd name="T63" fmla="*/ 413 h 440"/>
                  <a:gd name="T64" fmla="*/ 22 w 236"/>
                  <a:gd name="T65" fmla="*/ 413 h 440"/>
                  <a:gd name="T66" fmla="*/ 27 w 236"/>
                  <a:gd name="T67" fmla="*/ 418 h 440"/>
                  <a:gd name="T68" fmla="*/ 33 w 236"/>
                  <a:gd name="T69" fmla="*/ 418 h 440"/>
                  <a:gd name="T70" fmla="*/ 38 w 236"/>
                  <a:gd name="T71" fmla="*/ 418 h 440"/>
                  <a:gd name="T72" fmla="*/ 49 w 236"/>
                  <a:gd name="T73" fmla="*/ 424 h 440"/>
                  <a:gd name="T74" fmla="*/ 55 w 236"/>
                  <a:gd name="T75" fmla="*/ 424 h 440"/>
                  <a:gd name="T76" fmla="*/ 60 w 236"/>
                  <a:gd name="T77" fmla="*/ 429 h 440"/>
                  <a:gd name="T78" fmla="*/ 66 w 236"/>
                  <a:gd name="T79" fmla="*/ 429 h 440"/>
                  <a:gd name="T80" fmla="*/ 77 w 236"/>
                  <a:gd name="T81" fmla="*/ 429 h 440"/>
                  <a:gd name="T82" fmla="*/ 82 w 236"/>
                  <a:gd name="T83" fmla="*/ 435 h 440"/>
                  <a:gd name="T84" fmla="*/ 88 w 236"/>
                  <a:gd name="T85" fmla="*/ 435 h 440"/>
                  <a:gd name="T86" fmla="*/ 93 w 236"/>
                  <a:gd name="T87" fmla="*/ 435 h 440"/>
                  <a:gd name="T88" fmla="*/ 93 w 236"/>
                  <a:gd name="T89" fmla="*/ 440 h 440"/>
                  <a:gd name="T90" fmla="*/ 99 w 236"/>
                  <a:gd name="T91" fmla="*/ 440 h 440"/>
                  <a:gd name="T92" fmla="*/ 104 w 236"/>
                  <a:gd name="T93" fmla="*/ 440 h 440"/>
                  <a:gd name="T94" fmla="*/ 104 w 236"/>
                  <a:gd name="T95" fmla="*/ 440 h 440"/>
                  <a:gd name="T96" fmla="*/ 104 w 236"/>
                  <a:gd name="T97" fmla="*/ 440 h 440"/>
                  <a:gd name="T98" fmla="*/ 104 w 236"/>
                  <a:gd name="T99"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6" h="440">
                    <a:moveTo>
                      <a:pt x="236" y="33"/>
                    </a:moveTo>
                    <a:lnTo>
                      <a:pt x="236" y="33"/>
                    </a:lnTo>
                    <a:lnTo>
                      <a:pt x="236" y="33"/>
                    </a:lnTo>
                    <a:lnTo>
                      <a:pt x="236" y="33"/>
                    </a:lnTo>
                    <a:lnTo>
                      <a:pt x="236" y="33"/>
                    </a:lnTo>
                    <a:lnTo>
                      <a:pt x="236" y="33"/>
                    </a:lnTo>
                    <a:lnTo>
                      <a:pt x="231" y="33"/>
                    </a:lnTo>
                    <a:lnTo>
                      <a:pt x="231" y="33"/>
                    </a:lnTo>
                    <a:lnTo>
                      <a:pt x="231" y="28"/>
                    </a:lnTo>
                    <a:lnTo>
                      <a:pt x="225" y="28"/>
                    </a:lnTo>
                    <a:lnTo>
                      <a:pt x="225" y="28"/>
                    </a:lnTo>
                    <a:lnTo>
                      <a:pt x="225" y="28"/>
                    </a:lnTo>
                    <a:lnTo>
                      <a:pt x="220" y="28"/>
                    </a:lnTo>
                    <a:lnTo>
                      <a:pt x="220" y="28"/>
                    </a:lnTo>
                    <a:lnTo>
                      <a:pt x="214" y="28"/>
                    </a:lnTo>
                    <a:lnTo>
                      <a:pt x="214" y="22"/>
                    </a:lnTo>
                    <a:lnTo>
                      <a:pt x="209" y="22"/>
                    </a:lnTo>
                    <a:lnTo>
                      <a:pt x="209" y="22"/>
                    </a:lnTo>
                    <a:lnTo>
                      <a:pt x="203" y="22"/>
                    </a:lnTo>
                    <a:lnTo>
                      <a:pt x="203" y="22"/>
                    </a:lnTo>
                    <a:lnTo>
                      <a:pt x="198" y="22"/>
                    </a:lnTo>
                    <a:lnTo>
                      <a:pt x="192" y="17"/>
                    </a:lnTo>
                    <a:lnTo>
                      <a:pt x="192" y="17"/>
                    </a:lnTo>
                    <a:lnTo>
                      <a:pt x="187" y="17"/>
                    </a:lnTo>
                    <a:lnTo>
                      <a:pt x="181" y="17"/>
                    </a:lnTo>
                    <a:lnTo>
                      <a:pt x="181" y="17"/>
                    </a:lnTo>
                    <a:lnTo>
                      <a:pt x="176" y="11"/>
                    </a:lnTo>
                    <a:lnTo>
                      <a:pt x="176" y="11"/>
                    </a:lnTo>
                    <a:lnTo>
                      <a:pt x="170" y="11"/>
                    </a:lnTo>
                    <a:lnTo>
                      <a:pt x="165" y="11"/>
                    </a:lnTo>
                    <a:lnTo>
                      <a:pt x="165" y="11"/>
                    </a:lnTo>
                    <a:lnTo>
                      <a:pt x="159" y="6"/>
                    </a:lnTo>
                    <a:lnTo>
                      <a:pt x="159" y="6"/>
                    </a:lnTo>
                    <a:lnTo>
                      <a:pt x="154" y="6"/>
                    </a:lnTo>
                    <a:lnTo>
                      <a:pt x="148" y="6"/>
                    </a:lnTo>
                    <a:lnTo>
                      <a:pt x="148" y="6"/>
                    </a:lnTo>
                    <a:lnTo>
                      <a:pt x="143" y="6"/>
                    </a:lnTo>
                    <a:lnTo>
                      <a:pt x="143" y="0"/>
                    </a:lnTo>
                    <a:lnTo>
                      <a:pt x="143" y="0"/>
                    </a:lnTo>
                    <a:lnTo>
                      <a:pt x="137" y="0"/>
                    </a:lnTo>
                    <a:lnTo>
                      <a:pt x="137" y="0"/>
                    </a:lnTo>
                    <a:lnTo>
                      <a:pt x="137" y="0"/>
                    </a:lnTo>
                    <a:lnTo>
                      <a:pt x="132" y="0"/>
                    </a:lnTo>
                    <a:lnTo>
                      <a:pt x="132" y="0"/>
                    </a:lnTo>
                    <a:lnTo>
                      <a:pt x="132" y="0"/>
                    </a:lnTo>
                    <a:lnTo>
                      <a:pt x="132" y="0"/>
                    </a:lnTo>
                    <a:lnTo>
                      <a:pt x="126" y="0"/>
                    </a:lnTo>
                    <a:lnTo>
                      <a:pt x="126" y="0"/>
                    </a:lnTo>
                    <a:lnTo>
                      <a:pt x="126" y="0"/>
                    </a:lnTo>
                    <a:lnTo>
                      <a:pt x="126" y="0"/>
                    </a:lnTo>
                    <a:lnTo>
                      <a:pt x="0" y="407"/>
                    </a:lnTo>
                    <a:lnTo>
                      <a:pt x="0" y="407"/>
                    </a:lnTo>
                    <a:lnTo>
                      <a:pt x="0" y="407"/>
                    </a:lnTo>
                    <a:lnTo>
                      <a:pt x="0" y="407"/>
                    </a:lnTo>
                    <a:lnTo>
                      <a:pt x="0" y="407"/>
                    </a:lnTo>
                    <a:lnTo>
                      <a:pt x="0" y="407"/>
                    </a:lnTo>
                    <a:lnTo>
                      <a:pt x="0" y="407"/>
                    </a:lnTo>
                    <a:lnTo>
                      <a:pt x="5" y="407"/>
                    </a:lnTo>
                    <a:lnTo>
                      <a:pt x="5" y="407"/>
                    </a:lnTo>
                    <a:lnTo>
                      <a:pt x="5" y="407"/>
                    </a:lnTo>
                    <a:lnTo>
                      <a:pt x="11" y="413"/>
                    </a:lnTo>
                    <a:lnTo>
                      <a:pt x="11" y="413"/>
                    </a:lnTo>
                    <a:lnTo>
                      <a:pt x="11" y="413"/>
                    </a:lnTo>
                    <a:lnTo>
                      <a:pt x="16" y="413"/>
                    </a:lnTo>
                    <a:lnTo>
                      <a:pt x="16" y="413"/>
                    </a:lnTo>
                    <a:lnTo>
                      <a:pt x="22" y="413"/>
                    </a:lnTo>
                    <a:lnTo>
                      <a:pt x="22" y="413"/>
                    </a:lnTo>
                    <a:lnTo>
                      <a:pt x="27" y="418"/>
                    </a:lnTo>
                    <a:lnTo>
                      <a:pt x="33" y="418"/>
                    </a:lnTo>
                    <a:lnTo>
                      <a:pt x="33" y="418"/>
                    </a:lnTo>
                    <a:lnTo>
                      <a:pt x="38" y="418"/>
                    </a:lnTo>
                    <a:lnTo>
                      <a:pt x="38" y="418"/>
                    </a:lnTo>
                    <a:lnTo>
                      <a:pt x="44" y="424"/>
                    </a:lnTo>
                    <a:lnTo>
                      <a:pt x="49" y="424"/>
                    </a:lnTo>
                    <a:lnTo>
                      <a:pt x="49" y="424"/>
                    </a:lnTo>
                    <a:lnTo>
                      <a:pt x="55" y="424"/>
                    </a:lnTo>
                    <a:lnTo>
                      <a:pt x="55" y="424"/>
                    </a:lnTo>
                    <a:lnTo>
                      <a:pt x="60" y="429"/>
                    </a:lnTo>
                    <a:lnTo>
                      <a:pt x="66" y="429"/>
                    </a:lnTo>
                    <a:lnTo>
                      <a:pt x="66" y="429"/>
                    </a:lnTo>
                    <a:lnTo>
                      <a:pt x="71" y="429"/>
                    </a:lnTo>
                    <a:lnTo>
                      <a:pt x="77" y="429"/>
                    </a:lnTo>
                    <a:lnTo>
                      <a:pt x="77" y="429"/>
                    </a:lnTo>
                    <a:lnTo>
                      <a:pt x="82" y="435"/>
                    </a:lnTo>
                    <a:lnTo>
                      <a:pt x="82" y="435"/>
                    </a:lnTo>
                    <a:lnTo>
                      <a:pt x="88" y="435"/>
                    </a:lnTo>
                    <a:lnTo>
                      <a:pt x="88" y="435"/>
                    </a:lnTo>
                    <a:lnTo>
                      <a:pt x="93" y="435"/>
                    </a:lnTo>
                    <a:lnTo>
                      <a:pt x="93" y="435"/>
                    </a:lnTo>
                    <a:lnTo>
                      <a:pt x="93" y="440"/>
                    </a:lnTo>
                    <a:lnTo>
                      <a:pt x="99" y="440"/>
                    </a:lnTo>
                    <a:lnTo>
                      <a:pt x="99" y="440"/>
                    </a:lnTo>
                    <a:lnTo>
                      <a:pt x="99" y="440"/>
                    </a:lnTo>
                    <a:lnTo>
                      <a:pt x="104" y="440"/>
                    </a:lnTo>
                    <a:lnTo>
                      <a:pt x="104" y="440"/>
                    </a:lnTo>
                    <a:lnTo>
                      <a:pt x="104" y="440"/>
                    </a:lnTo>
                    <a:lnTo>
                      <a:pt x="104" y="440"/>
                    </a:lnTo>
                    <a:lnTo>
                      <a:pt x="104" y="440"/>
                    </a:lnTo>
                    <a:lnTo>
                      <a:pt x="104" y="440"/>
                    </a:lnTo>
                    <a:lnTo>
                      <a:pt x="104" y="440"/>
                    </a:lnTo>
                    <a:lnTo>
                      <a:pt x="236" y="3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42" name="Oval 99541">
                <a:extLst>
                  <a:ext uri="{FF2B5EF4-FFF2-40B4-BE49-F238E27FC236}">
                    <a16:creationId xmlns:a16="http://schemas.microsoft.com/office/drawing/2014/main" id="{708BF5E2-CC70-93DC-0DE8-9C47183A2159}"/>
                  </a:ext>
                </a:extLst>
              </p:cNvPr>
              <p:cNvSpPr>
                <a:spLocks noChangeArrowheads="1"/>
              </p:cNvSpPr>
              <p:nvPr/>
            </p:nvSpPr>
            <p:spPr bwMode="auto">
              <a:xfrm>
                <a:off x="2435027" y="1334992"/>
                <a:ext cx="61097" cy="60388"/>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543" name="Freeform 1150">
                <a:extLst>
                  <a:ext uri="{FF2B5EF4-FFF2-40B4-BE49-F238E27FC236}">
                    <a16:creationId xmlns:a16="http://schemas.microsoft.com/office/drawing/2014/main" id="{577291C4-1C0E-91CA-F2A6-B16387A0B48E}"/>
                  </a:ext>
                </a:extLst>
              </p:cNvPr>
              <p:cNvSpPr>
                <a:spLocks/>
              </p:cNvSpPr>
              <p:nvPr/>
            </p:nvSpPr>
            <p:spPr bwMode="auto">
              <a:xfrm>
                <a:off x="2445402" y="1226369"/>
                <a:ext cx="54949" cy="131410"/>
              </a:xfrm>
              <a:custGeom>
                <a:avLst/>
                <a:gdLst>
                  <a:gd name="T0" fmla="*/ 0 w 143"/>
                  <a:gd name="T1" fmla="*/ 313 h 346"/>
                  <a:gd name="T2" fmla="*/ 0 w 143"/>
                  <a:gd name="T3" fmla="*/ 319 h 346"/>
                  <a:gd name="T4" fmla="*/ 6 w 143"/>
                  <a:gd name="T5" fmla="*/ 324 h 346"/>
                  <a:gd name="T6" fmla="*/ 6 w 143"/>
                  <a:gd name="T7" fmla="*/ 324 h 346"/>
                  <a:gd name="T8" fmla="*/ 11 w 143"/>
                  <a:gd name="T9" fmla="*/ 330 h 346"/>
                  <a:gd name="T10" fmla="*/ 11 w 143"/>
                  <a:gd name="T11" fmla="*/ 335 h 346"/>
                  <a:gd name="T12" fmla="*/ 17 w 143"/>
                  <a:gd name="T13" fmla="*/ 335 h 346"/>
                  <a:gd name="T14" fmla="*/ 22 w 143"/>
                  <a:gd name="T15" fmla="*/ 341 h 346"/>
                  <a:gd name="T16" fmla="*/ 28 w 143"/>
                  <a:gd name="T17" fmla="*/ 341 h 346"/>
                  <a:gd name="T18" fmla="*/ 39 w 143"/>
                  <a:gd name="T19" fmla="*/ 341 h 346"/>
                  <a:gd name="T20" fmla="*/ 44 w 143"/>
                  <a:gd name="T21" fmla="*/ 346 h 346"/>
                  <a:gd name="T22" fmla="*/ 50 w 143"/>
                  <a:gd name="T23" fmla="*/ 346 h 346"/>
                  <a:gd name="T24" fmla="*/ 55 w 143"/>
                  <a:gd name="T25" fmla="*/ 346 h 346"/>
                  <a:gd name="T26" fmla="*/ 66 w 143"/>
                  <a:gd name="T27" fmla="*/ 346 h 346"/>
                  <a:gd name="T28" fmla="*/ 72 w 143"/>
                  <a:gd name="T29" fmla="*/ 346 h 346"/>
                  <a:gd name="T30" fmla="*/ 77 w 143"/>
                  <a:gd name="T31" fmla="*/ 346 h 346"/>
                  <a:gd name="T32" fmla="*/ 88 w 143"/>
                  <a:gd name="T33" fmla="*/ 346 h 346"/>
                  <a:gd name="T34" fmla="*/ 94 w 143"/>
                  <a:gd name="T35" fmla="*/ 346 h 346"/>
                  <a:gd name="T36" fmla="*/ 99 w 143"/>
                  <a:gd name="T37" fmla="*/ 341 h 346"/>
                  <a:gd name="T38" fmla="*/ 105 w 143"/>
                  <a:gd name="T39" fmla="*/ 341 h 346"/>
                  <a:gd name="T40" fmla="*/ 105 w 143"/>
                  <a:gd name="T41" fmla="*/ 335 h 346"/>
                  <a:gd name="T42" fmla="*/ 110 w 143"/>
                  <a:gd name="T43" fmla="*/ 335 h 346"/>
                  <a:gd name="T44" fmla="*/ 116 w 143"/>
                  <a:gd name="T45" fmla="*/ 330 h 346"/>
                  <a:gd name="T46" fmla="*/ 116 w 143"/>
                  <a:gd name="T47" fmla="*/ 330 h 346"/>
                  <a:gd name="T48" fmla="*/ 116 w 143"/>
                  <a:gd name="T49" fmla="*/ 324 h 346"/>
                  <a:gd name="T50" fmla="*/ 143 w 143"/>
                  <a:gd name="T51" fmla="*/ 11 h 346"/>
                  <a:gd name="T52" fmla="*/ 143 w 143"/>
                  <a:gd name="T53" fmla="*/ 16 h 346"/>
                  <a:gd name="T54" fmla="*/ 138 w 143"/>
                  <a:gd name="T55" fmla="*/ 16 h 346"/>
                  <a:gd name="T56" fmla="*/ 138 w 143"/>
                  <a:gd name="T57" fmla="*/ 22 h 346"/>
                  <a:gd name="T58" fmla="*/ 132 w 143"/>
                  <a:gd name="T59" fmla="*/ 22 h 346"/>
                  <a:gd name="T60" fmla="*/ 127 w 143"/>
                  <a:gd name="T61" fmla="*/ 27 h 346"/>
                  <a:gd name="T62" fmla="*/ 121 w 143"/>
                  <a:gd name="T63" fmla="*/ 27 h 346"/>
                  <a:gd name="T64" fmla="*/ 116 w 143"/>
                  <a:gd name="T65" fmla="*/ 27 h 346"/>
                  <a:gd name="T66" fmla="*/ 110 w 143"/>
                  <a:gd name="T67" fmla="*/ 27 h 346"/>
                  <a:gd name="T68" fmla="*/ 105 w 143"/>
                  <a:gd name="T69" fmla="*/ 33 h 346"/>
                  <a:gd name="T70" fmla="*/ 99 w 143"/>
                  <a:gd name="T71" fmla="*/ 33 h 346"/>
                  <a:gd name="T72" fmla="*/ 88 w 143"/>
                  <a:gd name="T73" fmla="*/ 33 h 346"/>
                  <a:gd name="T74" fmla="*/ 83 w 143"/>
                  <a:gd name="T75" fmla="*/ 33 h 346"/>
                  <a:gd name="T76" fmla="*/ 77 w 143"/>
                  <a:gd name="T77" fmla="*/ 27 h 346"/>
                  <a:gd name="T78" fmla="*/ 66 w 143"/>
                  <a:gd name="T79" fmla="*/ 27 h 346"/>
                  <a:gd name="T80" fmla="*/ 61 w 143"/>
                  <a:gd name="T81" fmla="*/ 27 h 346"/>
                  <a:gd name="T82" fmla="*/ 55 w 143"/>
                  <a:gd name="T83" fmla="*/ 22 h 346"/>
                  <a:gd name="T84" fmla="*/ 50 w 143"/>
                  <a:gd name="T85" fmla="*/ 22 h 346"/>
                  <a:gd name="T86" fmla="*/ 44 w 143"/>
                  <a:gd name="T87" fmla="*/ 16 h 346"/>
                  <a:gd name="T88" fmla="*/ 39 w 143"/>
                  <a:gd name="T89" fmla="*/ 16 h 346"/>
                  <a:gd name="T90" fmla="*/ 33 w 143"/>
                  <a:gd name="T91" fmla="*/ 11 h 346"/>
                  <a:gd name="T92" fmla="*/ 33 w 143"/>
                  <a:gd name="T93" fmla="*/ 11 h 346"/>
                  <a:gd name="T94" fmla="*/ 28 w 143"/>
                  <a:gd name="T95" fmla="*/ 5 h 346"/>
                  <a:gd name="T96" fmla="*/ 28 w 143"/>
                  <a:gd name="T97" fmla="*/ 0 h 346"/>
                  <a:gd name="T98" fmla="*/ 28 w 143"/>
                  <a:gd name="T99" fmla="*/ 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3" h="346">
                    <a:moveTo>
                      <a:pt x="0" y="313"/>
                    </a:moveTo>
                    <a:lnTo>
                      <a:pt x="0" y="313"/>
                    </a:lnTo>
                    <a:lnTo>
                      <a:pt x="0" y="319"/>
                    </a:lnTo>
                    <a:lnTo>
                      <a:pt x="0" y="319"/>
                    </a:lnTo>
                    <a:lnTo>
                      <a:pt x="0" y="319"/>
                    </a:lnTo>
                    <a:lnTo>
                      <a:pt x="6" y="324"/>
                    </a:lnTo>
                    <a:lnTo>
                      <a:pt x="6" y="324"/>
                    </a:lnTo>
                    <a:lnTo>
                      <a:pt x="6" y="324"/>
                    </a:lnTo>
                    <a:lnTo>
                      <a:pt x="6" y="330"/>
                    </a:lnTo>
                    <a:lnTo>
                      <a:pt x="11" y="330"/>
                    </a:lnTo>
                    <a:lnTo>
                      <a:pt x="11" y="330"/>
                    </a:lnTo>
                    <a:lnTo>
                      <a:pt x="11" y="335"/>
                    </a:lnTo>
                    <a:lnTo>
                      <a:pt x="17" y="335"/>
                    </a:lnTo>
                    <a:lnTo>
                      <a:pt x="17" y="335"/>
                    </a:lnTo>
                    <a:lnTo>
                      <a:pt x="22" y="335"/>
                    </a:lnTo>
                    <a:lnTo>
                      <a:pt x="22" y="341"/>
                    </a:lnTo>
                    <a:lnTo>
                      <a:pt x="28" y="341"/>
                    </a:lnTo>
                    <a:lnTo>
                      <a:pt x="28" y="341"/>
                    </a:lnTo>
                    <a:lnTo>
                      <a:pt x="33" y="341"/>
                    </a:lnTo>
                    <a:lnTo>
                      <a:pt x="39" y="341"/>
                    </a:lnTo>
                    <a:lnTo>
                      <a:pt x="39" y="346"/>
                    </a:lnTo>
                    <a:lnTo>
                      <a:pt x="44" y="346"/>
                    </a:lnTo>
                    <a:lnTo>
                      <a:pt x="44" y="346"/>
                    </a:lnTo>
                    <a:lnTo>
                      <a:pt x="50" y="346"/>
                    </a:lnTo>
                    <a:lnTo>
                      <a:pt x="55" y="346"/>
                    </a:lnTo>
                    <a:lnTo>
                      <a:pt x="55" y="346"/>
                    </a:lnTo>
                    <a:lnTo>
                      <a:pt x="61" y="346"/>
                    </a:lnTo>
                    <a:lnTo>
                      <a:pt x="66" y="346"/>
                    </a:lnTo>
                    <a:lnTo>
                      <a:pt x="66" y="346"/>
                    </a:lnTo>
                    <a:lnTo>
                      <a:pt x="72" y="346"/>
                    </a:lnTo>
                    <a:lnTo>
                      <a:pt x="77" y="346"/>
                    </a:lnTo>
                    <a:lnTo>
                      <a:pt x="77" y="346"/>
                    </a:lnTo>
                    <a:lnTo>
                      <a:pt x="83" y="346"/>
                    </a:lnTo>
                    <a:lnTo>
                      <a:pt x="88" y="346"/>
                    </a:lnTo>
                    <a:lnTo>
                      <a:pt x="88" y="346"/>
                    </a:lnTo>
                    <a:lnTo>
                      <a:pt x="94" y="346"/>
                    </a:lnTo>
                    <a:lnTo>
                      <a:pt x="94" y="341"/>
                    </a:lnTo>
                    <a:lnTo>
                      <a:pt x="99" y="341"/>
                    </a:lnTo>
                    <a:lnTo>
                      <a:pt x="99" y="341"/>
                    </a:lnTo>
                    <a:lnTo>
                      <a:pt x="105" y="341"/>
                    </a:lnTo>
                    <a:lnTo>
                      <a:pt x="105" y="341"/>
                    </a:lnTo>
                    <a:lnTo>
                      <a:pt x="105" y="335"/>
                    </a:lnTo>
                    <a:lnTo>
                      <a:pt x="110" y="335"/>
                    </a:lnTo>
                    <a:lnTo>
                      <a:pt x="110" y="335"/>
                    </a:lnTo>
                    <a:lnTo>
                      <a:pt x="110" y="335"/>
                    </a:lnTo>
                    <a:lnTo>
                      <a:pt x="116" y="330"/>
                    </a:lnTo>
                    <a:lnTo>
                      <a:pt x="116" y="330"/>
                    </a:lnTo>
                    <a:lnTo>
                      <a:pt x="116" y="330"/>
                    </a:lnTo>
                    <a:lnTo>
                      <a:pt x="116" y="324"/>
                    </a:lnTo>
                    <a:lnTo>
                      <a:pt x="116" y="324"/>
                    </a:lnTo>
                    <a:lnTo>
                      <a:pt x="143" y="11"/>
                    </a:lnTo>
                    <a:lnTo>
                      <a:pt x="143" y="11"/>
                    </a:lnTo>
                    <a:lnTo>
                      <a:pt x="143" y="11"/>
                    </a:lnTo>
                    <a:lnTo>
                      <a:pt x="143" y="16"/>
                    </a:lnTo>
                    <a:lnTo>
                      <a:pt x="143" y="16"/>
                    </a:lnTo>
                    <a:lnTo>
                      <a:pt x="138" y="16"/>
                    </a:lnTo>
                    <a:lnTo>
                      <a:pt x="138" y="16"/>
                    </a:lnTo>
                    <a:lnTo>
                      <a:pt x="138" y="22"/>
                    </a:lnTo>
                    <a:lnTo>
                      <a:pt x="138" y="22"/>
                    </a:lnTo>
                    <a:lnTo>
                      <a:pt x="132" y="22"/>
                    </a:lnTo>
                    <a:lnTo>
                      <a:pt x="132" y="22"/>
                    </a:lnTo>
                    <a:lnTo>
                      <a:pt x="127" y="27"/>
                    </a:lnTo>
                    <a:lnTo>
                      <a:pt x="127" y="27"/>
                    </a:lnTo>
                    <a:lnTo>
                      <a:pt x="121" y="27"/>
                    </a:lnTo>
                    <a:lnTo>
                      <a:pt x="121" y="27"/>
                    </a:lnTo>
                    <a:lnTo>
                      <a:pt x="116" y="27"/>
                    </a:lnTo>
                    <a:lnTo>
                      <a:pt x="116" y="27"/>
                    </a:lnTo>
                    <a:lnTo>
                      <a:pt x="110" y="27"/>
                    </a:lnTo>
                    <a:lnTo>
                      <a:pt x="110" y="33"/>
                    </a:lnTo>
                    <a:lnTo>
                      <a:pt x="105" y="33"/>
                    </a:lnTo>
                    <a:lnTo>
                      <a:pt x="99" y="33"/>
                    </a:lnTo>
                    <a:lnTo>
                      <a:pt x="99" y="33"/>
                    </a:lnTo>
                    <a:lnTo>
                      <a:pt x="94" y="33"/>
                    </a:lnTo>
                    <a:lnTo>
                      <a:pt x="88" y="33"/>
                    </a:lnTo>
                    <a:lnTo>
                      <a:pt x="88" y="33"/>
                    </a:lnTo>
                    <a:lnTo>
                      <a:pt x="83" y="33"/>
                    </a:lnTo>
                    <a:lnTo>
                      <a:pt x="77" y="27"/>
                    </a:lnTo>
                    <a:lnTo>
                      <a:pt x="77" y="27"/>
                    </a:lnTo>
                    <a:lnTo>
                      <a:pt x="72" y="27"/>
                    </a:lnTo>
                    <a:lnTo>
                      <a:pt x="66" y="27"/>
                    </a:lnTo>
                    <a:lnTo>
                      <a:pt x="66" y="27"/>
                    </a:lnTo>
                    <a:lnTo>
                      <a:pt x="61" y="27"/>
                    </a:lnTo>
                    <a:lnTo>
                      <a:pt x="55" y="27"/>
                    </a:lnTo>
                    <a:lnTo>
                      <a:pt x="55" y="22"/>
                    </a:lnTo>
                    <a:lnTo>
                      <a:pt x="50" y="22"/>
                    </a:lnTo>
                    <a:lnTo>
                      <a:pt x="50" y="22"/>
                    </a:lnTo>
                    <a:lnTo>
                      <a:pt x="44" y="22"/>
                    </a:lnTo>
                    <a:lnTo>
                      <a:pt x="44" y="16"/>
                    </a:lnTo>
                    <a:lnTo>
                      <a:pt x="39" y="16"/>
                    </a:lnTo>
                    <a:lnTo>
                      <a:pt x="39" y="16"/>
                    </a:lnTo>
                    <a:lnTo>
                      <a:pt x="39" y="16"/>
                    </a:lnTo>
                    <a:lnTo>
                      <a:pt x="33" y="11"/>
                    </a:lnTo>
                    <a:lnTo>
                      <a:pt x="33" y="11"/>
                    </a:lnTo>
                    <a:lnTo>
                      <a:pt x="33" y="11"/>
                    </a:lnTo>
                    <a:lnTo>
                      <a:pt x="33" y="5"/>
                    </a:lnTo>
                    <a:lnTo>
                      <a:pt x="28" y="5"/>
                    </a:lnTo>
                    <a:lnTo>
                      <a:pt x="28" y="5"/>
                    </a:lnTo>
                    <a:lnTo>
                      <a:pt x="28" y="0"/>
                    </a:lnTo>
                    <a:lnTo>
                      <a:pt x="28" y="0"/>
                    </a:lnTo>
                    <a:lnTo>
                      <a:pt x="28" y="0"/>
                    </a:lnTo>
                    <a:lnTo>
                      <a:pt x="0" y="31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44" name="Oval 99543">
                <a:extLst>
                  <a:ext uri="{FF2B5EF4-FFF2-40B4-BE49-F238E27FC236}">
                    <a16:creationId xmlns:a16="http://schemas.microsoft.com/office/drawing/2014/main" id="{2ED4269E-A914-4731-3540-7DBDF2BDA7AE}"/>
                  </a:ext>
                </a:extLst>
              </p:cNvPr>
              <p:cNvSpPr>
                <a:spLocks noChangeArrowheads="1"/>
              </p:cNvSpPr>
              <p:nvPr/>
            </p:nvSpPr>
            <p:spPr bwMode="auto">
              <a:xfrm>
                <a:off x="2126470" y="269657"/>
                <a:ext cx="150244" cy="148121"/>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45" name="Freeform 1152">
                <a:extLst>
                  <a:ext uri="{FF2B5EF4-FFF2-40B4-BE49-F238E27FC236}">
                    <a16:creationId xmlns:a16="http://schemas.microsoft.com/office/drawing/2014/main" id="{09B07238-1480-6189-A41D-2ADBEFCA7BC1}"/>
                  </a:ext>
                </a:extLst>
              </p:cNvPr>
              <p:cNvSpPr>
                <a:spLocks/>
              </p:cNvSpPr>
              <p:nvPr/>
            </p:nvSpPr>
            <p:spPr bwMode="auto">
              <a:xfrm>
                <a:off x="1962009" y="349035"/>
                <a:ext cx="181369" cy="96089"/>
              </a:xfrm>
              <a:custGeom>
                <a:avLst/>
                <a:gdLst>
                  <a:gd name="T0" fmla="*/ 472 w 472"/>
                  <a:gd name="T1" fmla="*/ 104 h 253"/>
                  <a:gd name="T2" fmla="*/ 472 w 472"/>
                  <a:gd name="T3" fmla="*/ 104 h 253"/>
                  <a:gd name="T4" fmla="*/ 472 w 472"/>
                  <a:gd name="T5" fmla="*/ 99 h 253"/>
                  <a:gd name="T6" fmla="*/ 472 w 472"/>
                  <a:gd name="T7" fmla="*/ 99 h 253"/>
                  <a:gd name="T8" fmla="*/ 472 w 472"/>
                  <a:gd name="T9" fmla="*/ 93 h 253"/>
                  <a:gd name="T10" fmla="*/ 472 w 472"/>
                  <a:gd name="T11" fmla="*/ 93 h 253"/>
                  <a:gd name="T12" fmla="*/ 467 w 472"/>
                  <a:gd name="T13" fmla="*/ 88 h 253"/>
                  <a:gd name="T14" fmla="*/ 467 w 472"/>
                  <a:gd name="T15" fmla="*/ 82 h 253"/>
                  <a:gd name="T16" fmla="*/ 467 w 472"/>
                  <a:gd name="T17" fmla="*/ 77 h 253"/>
                  <a:gd name="T18" fmla="*/ 467 w 472"/>
                  <a:gd name="T19" fmla="*/ 66 h 253"/>
                  <a:gd name="T20" fmla="*/ 461 w 472"/>
                  <a:gd name="T21" fmla="*/ 60 h 253"/>
                  <a:gd name="T22" fmla="*/ 461 w 472"/>
                  <a:gd name="T23" fmla="*/ 55 h 253"/>
                  <a:gd name="T24" fmla="*/ 456 w 472"/>
                  <a:gd name="T25" fmla="*/ 49 h 253"/>
                  <a:gd name="T26" fmla="*/ 456 w 472"/>
                  <a:gd name="T27" fmla="*/ 38 h 253"/>
                  <a:gd name="T28" fmla="*/ 450 w 472"/>
                  <a:gd name="T29" fmla="*/ 33 h 253"/>
                  <a:gd name="T30" fmla="*/ 450 w 472"/>
                  <a:gd name="T31" fmla="*/ 27 h 253"/>
                  <a:gd name="T32" fmla="*/ 450 w 472"/>
                  <a:gd name="T33" fmla="*/ 22 h 253"/>
                  <a:gd name="T34" fmla="*/ 445 w 472"/>
                  <a:gd name="T35" fmla="*/ 16 h 253"/>
                  <a:gd name="T36" fmla="*/ 445 w 472"/>
                  <a:gd name="T37" fmla="*/ 11 h 253"/>
                  <a:gd name="T38" fmla="*/ 439 w 472"/>
                  <a:gd name="T39" fmla="*/ 5 h 253"/>
                  <a:gd name="T40" fmla="*/ 439 w 472"/>
                  <a:gd name="T41" fmla="*/ 5 h 253"/>
                  <a:gd name="T42" fmla="*/ 439 w 472"/>
                  <a:gd name="T43" fmla="*/ 0 h 253"/>
                  <a:gd name="T44" fmla="*/ 434 w 472"/>
                  <a:gd name="T45" fmla="*/ 0 h 253"/>
                  <a:gd name="T46" fmla="*/ 434 w 472"/>
                  <a:gd name="T47" fmla="*/ 0 h 253"/>
                  <a:gd name="T48" fmla="*/ 434 w 472"/>
                  <a:gd name="T49" fmla="*/ 0 h 253"/>
                  <a:gd name="T50" fmla="*/ 0 w 472"/>
                  <a:gd name="T51" fmla="*/ 148 h 253"/>
                  <a:gd name="T52" fmla="*/ 0 w 472"/>
                  <a:gd name="T53" fmla="*/ 148 h 253"/>
                  <a:gd name="T54" fmla="*/ 5 w 472"/>
                  <a:gd name="T55" fmla="*/ 148 h 253"/>
                  <a:gd name="T56" fmla="*/ 5 w 472"/>
                  <a:gd name="T57" fmla="*/ 148 h 253"/>
                  <a:gd name="T58" fmla="*/ 5 w 472"/>
                  <a:gd name="T59" fmla="*/ 154 h 253"/>
                  <a:gd name="T60" fmla="*/ 11 w 472"/>
                  <a:gd name="T61" fmla="*/ 159 h 253"/>
                  <a:gd name="T62" fmla="*/ 11 w 472"/>
                  <a:gd name="T63" fmla="*/ 165 h 253"/>
                  <a:gd name="T64" fmla="*/ 11 w 472"/>
                  <a:gd name="T65" fmla="*/ 165 h 253"/>
                  <a:gd name="T66" fmla="*/ 16 w 472"/>
                  <a:gd name="T67" fmla="*/ 176 h 253"/>
                  <a:gd name="T68" fmla="*/ 16 w 472"/>
                  <a:gd name="T69" fmla="*/ 181 h 253"/>
                  <a:gd name="T70" fmla="*/ 22 w 472"/>
                  <a:gd name="T71" fmla="*/ 187 h 253"/>
                  <a:gd name="T72" fmla="*/ 22 w 472"/>
                  <a:gd name="T73" fmla="*/ 192 h 253"/>
                  <a:gd name="T74" fmla="*/ 27 w 472"/>
                  <a:gd name="T75" fmla="*/ 198 h 253"/>
                  <a:gd name="T76" fmla="*/ 27 w 472"/>
                  <a:gd name="T77" fmla="*/ 209 h 253"/>
                  <a:gd name="T78" fmla="*/ 27 w 472"/>
                  <a:gd name="T79" fmla="*/ 214 h 253"/>
                  <a:gd name="T80" fmla="*/ 33 w 472"/>
                  <a:gd name="T81" fmla="*/ 220 h 253"/>
                  <a:gd name="T82" fmla="*/ 33 w 472"/>
                  <a:gd name="T83" fmla="*/ 225 h 253"/>
                  <a:gd name="T84" fmla="*/ 33 w 472"/>
                  <a:gd name="T85" fmla="*/ 231 h 253"/>
                  <a:gd name="T86" fmla="*/ 38 w 472"/>
                  <a:gd name="T87" fmla="*/ 236 h 253"/>
                  <a:gd name="T88" fmla="*/ 38 w 472"/>
                  <a:gd name="T89" fmla="*/ 242 h 253"/>
                  <a:gd name="T90" fmla="*/ 38 w 472"/>
                  <a:gd name="T91" fmla="*/ 247 h 253"/>
                  <a:gd name="T92" fmla="*/ 38 w 472"/>
                  <a:gd name="T93" fmla="*/ 247 h 253"/>
                  <a:gd name="T94" fmla="*/ 38 w 472"/>
                  <a:gd name="T95" fmla="*/ 253 h 253"/>
                  <a:gd name="T96" fmla="*/ 38 w 472"/>
                  <a:gd name="T97" fmla="*/ 253 h 253"/>
                  <a:gd name="T98" fmla="*/ 38 w 472"/>
                  <a:gd name="T9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2" h="253">
                    <a:moveTo>
                      <a:pt x="472" y="104"/>
                    </a:moveTo>
                    <a:lnTo>
                      <a:pt x="472" y="104"/>
                    </a:lnTo>
                    <a:lnTo>
                      <a:pt x="472" y="104"/>
                    </a:lnTo>
                    <a:lnTo>
                      <a:pt x="472" y="104"/>
                    </a:lnTo>
                    <a:lnTo>
                      <a:pt x="472" y="104"/>
                    </a:lnTo>
                    <a:lnTo>
                      <a:pt x="472" y="99"/>
                    </a:lnTo>
                    <a:lnTo>
                      <a:pt x="472" y="99"/>
                    </a:lnTo>
                    <a:lnTo>
                      <a:pt x="472" y="99"/>
                    </a:lnTo>
                    <a:lnTo>
                      <a:pt x="472" y="99"/>
                    </a:lnTo>
                    <a:lnTo>
                      <a:pt x="472" y="93"/>
                    </a:lnTo>
                    <a:lnTo>
                      <a:pt x="472" y="93"/>
                    </a:lnTo>
                    <a:lnTo>
                      <a:pt x="472" y="93"/>
                    </a:lnTo>
                    <a:lnTo>
                      <a:pt x="467" y="88"/>
                    </a:lnTo>
                    <a:lnTo>
                      <a:pt x="467" y="88"/>
                    </a:lnTo>
                    <a:lnTo>
                      <a:pt x="467" y="82"/>
                    </a:lnTo>
                    <a:lnTo>
                      <a:pt x="467" y="82"/>
                    </a:lnTo>
                    <a:lnTo>
                      <a:pt x="467" y="77"/>
                    </a:lnTo>
                    <a:lnTo>
                      <a:pt x="467" y="77"/>
                    </a:lnTo>
                    <a:lnTo>
                      <a:pt x="467" y="71"/>
                    </a:lnTo>
                    <a:lnTo>
                      <a:pt x="467" y="66"/>
                    </a:lnTo>
                    <a:lnTo>
                      <a:pt x="461" y="66"/>
                    </a:lnTo>
                    <a:lnTo>
                      <a:pt x="461" y="60"/>
                    </a:lnTo>
                    <a:lnTo>
                      <a:pt x="461" y="60"/>
                    </a:lnTo>
                    <a:lnTo>
                      <a:pt x="461" y="55"/>
                    </a:lnTo>
                    <a:lnTo>
                      <a:pt x="461" y="49"/>
                    </a:lnTo>
                    <a:lnTo>
                      <a:pt x="456" y="49"/>
                    </a:lnTo>
                    <a:lnTo>
                      <a:pt x="456" y="44"/>
                    </a:lnTo>
                    <a:lnTo>
                      <a:pt x="456" y="38"/>
                    </a:lnTo>
                    <a:lnTo>
                      <a:pt x="456" y="38"/>
                    </a:lnTo>
                    <a:lnTo>
                      <a:pt x="450" y="33"/>
                    </a:lnTo>
                    <a:lnTo>
                      <a:pt x="450" y="33"/>
                    </a:lnTo>
                    <a:lnTo>
                      <a:pt x="450" y="27"/>
                    </a:lnTo>
                    <a:lnTo>
                      <a:pt x="450" y="22"/>
                    </a:lnTo>
                    <a:lnTo>
                      <a:pt x="450" y="22"/>
                    </a:lnTo>
                    <a:lnTo>
                      <a:pt x="445" y="16"/>
                    </a:lnTo>
                    <a:lnTo>
                      <a:pt x="445" y="16"/>
                    </a:lnTo>
                    <a:lnTo>
                      <a:pt x="445" y="11"/>
                    </a:lnTo>
                    <a:lnTo>
                      <a:pt x="445" y="11"/>
                    </a:lnTo>
                    <a:lnTo>
                      <a:pt x="445" y="11"/>
                    </a:lnTo>
                    <a:lnTo>
                      <a:pt x="439" y="5"/>
                    </a:lnTo>
                    <a:lnTo>
                      <a:pt x="439" y="5"/>
                    </a:lnTo>
                    <a:lnTo>
                      <a:pt x="439" y="5"/>
                    </a:lnTo>
                    <a:lnTo>
                      <a:pt x="439" y="0"/>
                    </a:lnTo>
                    <a:lnTo>
                      <a:pt x="439" y="0"/>
                    </a:lnTo>
                    <a:lnTo>
                      <a:pt x="439" y="0"/>
                    </a:lnTo>
                    <a:lnTo>
                      <a:pt x="434" y="0"/>
                    </a:lnTo>
                    <a:lnTo>
                      <a:pt x="434" y="0"/>
                    </a:lnTo>
                    <a:lnTo>
                      <a:pt x="434" y="0"/>
                    </a:lnTo>
                    <a:lnTo>
                      <a:pt x="434" y="0"/>
                    </a:lnTo>
                    <a:lnTo>
                      <a:pt x="434" y="0"/>
                    </a:lnTo>
                    <a:lnTo>
                      <a:pt x="0" y="148"/>
                    </a:lnTo>
                    <a:lnTo>
                      <a:pt x="0" y="148"/>
                    </a:lnTo>
                    <a:lnTo>
                      <a:pt x="0" y="148"/>
                    </a:lnTo>
                    <a:lnTo>
                      <a:pt x="0" y="148"/>
                    </a:lnTo>
                    <a:lnTo>
                      <a:pt x="5" y="148"/>
                    </a:lnTo>
                    <a:lnTo>
                      <a:pt x="5" y="148"/>
                    </a:lnTo>
                    <a:lnTo>
                      <a:pt x="5" y="148"/>
                    </a:lnTo>
                    <a:lnTo>
                      <a:pt x="5" y="148"/>
                    </a:lnTo>
                    <a:lnTo>
                      <a:pt x="5" y="154"/>
                    </a:lnTo>
                    <a:lnTo>
                      <a:pt x="5" y="154"/>
                    </a:lnTo>
                    <a:lnTo>
                      <a:pt x="5" y="154"/>
                    </a:lnTo>
                    <a:lnTo>
                      <a:pt x="11" y="159"/>
                    </a:lnTo>
                    <a:lnTo>
                      <a:pt x="11" y="159"/>
                    </a:lnTo>
                    <a:lnTo>
                      <a:pt x="11" y="165"/>
                    </a:lnTo>
                    <a:lnTo>
                      <a:pt x="11" y="165"/>
                    </a:lnTo>
                    <a:lnTo>
                      <a:pt x="11" y="165"/>
                    </a:lnTo>
                    <a:lnTo>
                      <a:pt x="16" y="170"/>
                    </a:lnTo>
                    <a:lnTo>
                      <a:pt x="16" y="176"/>
                    </a:lnTo>
                    <a:lnTo>
                      <a:pt x="16" y="176"/>
                    </a:lnTo>
                    <a:lnTo>
                      <a:pt x="16" y="181"/>
                    </a:lnTo>
                    <a:lnTo>
                      <a:pt x="16" y="181"/>
                    </a:lnTo>
                    <a:lnTo>
                      <a:pt x="22" y="187"/>
                    </a:lnTo>
                    <a:lnTo>
                      <a:pt x="22" y="187"/>
                    </a:lnTo>
                    <a:lnTo>
                      <a:pt x="22" y="192"/>
                    </a:lnTo>
                    <a:lnTo>
                      <a:pt x="22" y="198"/>
                    </a:lnTo>
                    <a:lnTo>
                      <a:pt x="27" y="198"/>
                    </a:lnTo>
                    <a:lnTo>
                      <a:pt x="27" y="203"/>
                    </a:lnTo>
                    <a:lnTo>
                      <a:pt x="27" y="209"/>
                    </a:lnTo>
                    <a:lnTo>
                      <a:pt x="27" y="209"/>
                    </a:lnTo>
                    <a:lnTo>
                      <a:pt x="27" y="214"/>
                    </a:lnTo>
                    <a:lnTo>
                      <a:pt x="33" y="214"/>
                    </a:lnTo>
                    <a:lnTo>
                      <a:pt x="33" y="220"/>
                    </a:lnTo>
                    <a:lnTo>
                      <a:pt x="33" y="225"/>
                    </a:lnTo>
                    <a:lnTo>
                      <a:pt x="33" y="225"/>
                    </a:lnTo>
                    <a:lnTo>
                      <a:pt x="33" y="231"/>
                    </a:lnTo>
                    <a:lnTo>
                      <a:pt x="33" y="231"/>
                    </a:lnTo>
                    <a:lnTo>
                      <a:pt x="33" y="236"/>
                    </a:lnTo>
                    <a:lnTo>
                      <a:pt x="38" y="236"/>
                    </a:lnTo>
                    <a:lnTo>
                      <a:pt x="38" y="242"/>
                    </a:lnTo>
                    <a:lnTo>
                      <a:pt x="38" y="242"/>
                    </a:lnTo>
                    <a:lnTo>
                      <a:pt x="38" y="242"/>
                    </a:lnTo>
                    <a:lnTo>
                      <a:pt x="38" y="247"/>
                    </a:lnTo>
                    <a:lnTo>
                      <a:pt x="38" y="247"/>
                    </a:lnTo>
                    <a:lnTo>
                      <a:pt x="38" y="247"/>
                    </a:lnTo>
                    <a:lnTo>
                      <a:pt x="38" y="253"/>
                    </a:lnTo>
                    <a:lnTo>
                      <a:pt x="38" y="253"/>
                    </a:lnTo>
                    <a:lnTo>
                      <a:pt x="38" y="253"/>
                    </a:lnTo>
                    <a:lnTo>
                      <a:pt x="38" y="253"/>
                    </a:lnTo>
                    <a:lnTo>
                      <a:pt x="38" y="253"/>
                    </a:lnTo>
                    <a:lnTo>
                      <a:pt x="38" y="253"/>
                    </a:lnTo>
                    <a:lnTo>
                      <a:pt x="472" y="10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46" name="Oval 99545">
                <a:extLst>
                  <a:ext uri="{FF2B5EF4-FFF2-40B4-BE49-F238E27FC236}">
                    <a16:creationId xmlns:a16="http://schemas.microsoft.com/office/drawing/2014/main" id="{05A3DFE4-84F3-7495-B22B-88E2F17F2B87}"/>
                  </a:ext>
                </a:extLst>
              </p:cNvPr>
              <p:cNvSpPr>
                <a:spLocks noChangeArrowheads="1"/>
              </p:cNvSpPr>
              <p:nvPr/>
            </p:nvSpPr>
            <p:spPr bwMode="auto">
              <a:xfrm>
                <a:off x="1685345" y="796058"/>
                <a:ext cx="238623" cy="235855"/>
              </a:xfrm>
              <a:prstGeom prst="ellipse">
                <a:avLst/>
              </a:prstGeom>
              <a:solidFill>
                <a:srgbClr val="FF00FF"/>
              </a:solidFill>
              <a:ln w="3810">
                <a:solidFill>
                  <a:srgbClr val="FF00FF"/>
                </a:solidFill>
                <a:prstDash val="solid"/>
                <a:round/>
                <a:headEnd/>
                <a:tailEnd/>
              </a:ln>
            </p:spPr>
            <p:txBody>
              <a:bodyPr rot="0" vert="horz" wrap="square" lIns="91440" tIns="45720" rIns="91440" bIns="45720" anchor="t" anchorCtr="0" upright="1">
                <a:noAutofit/>
              </a:bodyPr>
              <a:lstStyle/>
              <a:p>
                <a:endParaRPr lang="en-US"/>
              </a:p>
            </p:txBody>
          </p:sp>
          <p:sp>
            <p:nvSpPr>
              <p:cNvPr id="99547" name="Freeform 1154">
                <a:extLst>
                  <a:ext uri="{FF2B5EF4-FFF2-40B4-BE49-F238E27FC236}">
                    <a16:creationId xmlns:a16="http://schemas.microsoft.com/office/drawing/2014/main" id="{DEA1DCF9-B1D8-3F3E-0FAF-B17DAEB57A9E}"/>
                  </a:ext>
                </a:extLst>
              </p:cNvPr>
              <p:cNvSpPr>
                <a:spLocks/>
              </p:cNvSpPr>
              <p:nvPr/>
            </p:nvSpPr>
            <p:spPr bwMode="auto">
              <a:xfrm>
                <a:off x="1440190" y="860623"/>
                <a:ext cx="255530" cy="64946"/>
              </a:xfrm>
              <a:custGeom>
                <a:avLst/>
                <a:gdLst>
                  <a:gd name="T0" fmla="*/ 649 w 665"/>
                  <a:gd name="T1" fmla="*/ 171 h 171"/>
                  <a:gd name="T2" fmla="*/ 649 w 665"/>
                  <a:gd name="T3" fmla="*/ 171 h 171"/>
                  <a:gd name="T4" fmla="*/ 654 w 665"/>
                  <a:gd name="T5" fmla="*/ 171 h 171"/>
                  <a:gd name="T6" fmla="*/ 654 w 665"/>
                  <a:gd name="T7" fmla="*/ 165 h 171"/>
                  <a:gd name="T8" fmla="*/ 654 w 665"/>
                  <a:gd name="T9" fmla="*/ 165 h 171"/>
                  <a:gd name="T10" fmla="*/ 654 w 665"/>
                  <a:gd name="T11" fmla="*/ 160 h 171"/>
                  <a:gd name="T12" fmla="*/ 660 w 665"/>
                  <a:gd name="T13" fmla="*/ 154 h 171"/>
                  <a:gd name="T14" fmla="*/ 660 w 665"/>
                  <a:gd name="T15" fmla="*/ 149 h 171"/>
                  <a:gd name="T16" fmla="*/ 660 w 665"/>
                  <a:gd name="T17" fmla="*/ 143 h 171"/>
                  <a:gd name="T18" fmla="*/ 660 w 665"/>
                  <a:gd name="T19" fmla="*/ 138 h 171"/>
                  <a:gd name="T20" fmla="*/ 665 w 665"/>
                  <a:gd name="T21" fmla="*/ 127 h 171"/>
                  <a:gd name="T22" fmla="*/ 665 w 665"/>
                  <a:gd name="T23" fmla="*/ 121 h 171"/>
                  <a:gd name="T24" fmla="*/ 665 w 665"/>
                  <a:gd name="T25" fmla="*/ 116 h 171"/>
                  <a:gd name="T26" fmla="*/ 665 w 665"/>
                  <a:gd name="T27" fmla="*/ 105 h 171"/>
                  <a:gd name="T28" fmla="*/ 665 w 665"/>
                  <a:gd name="T29" fmla="*/ 99 h 171"/>
                  <a:gd name="T30" fmla="*/ 665 w 665"/>
                  <a:gd name="T31" fmla="*/ 94 h 171"/>
                  <a:gd name="T32" fmla="*/ 665 w 665"/>
                  <a:gd name="T33" fmla="*/ 88 h 171"/>
                  <a:gd name="T34" fmla="*/ 665 w 665"/>
                  <a:gd name="T35" fmla="*/ 83 h 171"/>
                  <a:gd name="T36" fmla="*/ 665 w 665"/>
                  <a:gd name="T37" fmla="*/ 77 h 171"/>
                  <a:gd name="T38" fmla="*/ 665 w 665"/>
                  <a:gd name="T39" fmla="*/ 72 h 171"/>
                  <a:gd name="T40" fmla="*/ 665 w 665"/>
                  <a:gd name="T41" fmla="*/ 66 h 171"/>
                  <a:gd name="T42" fmla="*/ 665 w 665"/>
                  <a:gd name="T43" fmla="*/ 66 h 171"/>
                  <a:gd name="T44" fmla="*/ 660 w 665"/>
                  <a:gd name="T45" fmla="*/ 61 h 171"/>
                  <a:gd name="T46" fmla="*/ 660 w 665"/>
                  <a:gd name="T47" fmla="*/ 61 h 171"/>
                  <a:gd name="T48" fmla="*/ 660 w 665"/>
                  <a:gd name="T49" fmla="*/ 61 h 171"/>
                  <a:gd name="T50" fmla="*/ 11 w 665"/>
                  <a:gd name="T51" fmla="*/ 0 h 171"/>
                  <a:gd name="T52" fmla="*/ 11 w 665"/>
                  <a:gd name="T53" fmla="*/ 0 h 171"/>
                  <a:gd name="T54" fmla="*/ 17 w 665"/>
                  <a:gd name="T55" fmla="*/ 0 h 171"/>
                  <a:gd name="T56" fmla="*/ 17 w 665"/>
                  <a:gd name="T57" fmla="*/ 6 h 171"/>
                  <a:gd name="T58" fmla="*/ 17 w 665"/>
                  <a:gd name="T59" fmla="*/ 6 h 171"/>
                  <a:gd name="T60" fmla="*/ 17 w 665"/>
                  <a:gd name="T61" fmla="*/ 11 h 171"/>
                  <a:gd name="T62" fmla="*/ 17 w 665"/>
                  <a:gd name="T63" fmla="*/ 17 h 171"/>
                  <a:gd name="T64" fmla="*/ 17 w 665"/>
                  <a:gd name="T65" fmla="*/ 22 h 171"/>
                  <a:gd name="T66" fmla="*/ 17 w 665"/>
                  <a:gd name="T67" fmla="*/ 28 h 171"/>
                  <a:gd name="T68" fmla="*/ 17 w 665"/>
                  <a:gd name="T69" fmla="*/ 33 h 171"/>
                  <a:gd name="T70" fmla="*/ 17 w 665"/>
                  <a:gd name="T71" fmla="*/ 44 h 171"/>
                  <a:gd name="T72" fmla="*/ 17 w 665"/>
                  <a:gd name="T73" fmla="*/ 50 h 171"/>
                  <a:gd name="T74" fmla="*/ 17 w 665"/>
                  <a:gd name="T75" fmla="*/ 55 h 171"/>
                  <a:gd name="T76" fmla="*/ 17 w 665"/>
                  <a:gd name="T77" fmla="*/ 66 h 171"/>
                  <a:gd name="T78" fmla="*/ 17 w 665"/>
                  <a:gd name="T79" fmla="*/ 72 h 171"/>
                  <a:gd name="T80" fmla="*/ 11 w 665"/>
                  <a:gd name="T81" fmla="*/ 77 h 171"/>
                  <a:gd name="T82" fmla="*/ 11 w 665"/>
                  <a:gd name="T83" fmla="*/ 83 h 171"/>
                  <a:gd name="T84" fmla="*/ 11 w 665"/>
                  <a:gd name="T85" fmla="*/ 88 h 171"/>
                  <a:gd name="T86" fmla="*/ 11 w 665"/>
                  <a:gd name="T87" fmla="*/ 94 h 171"/>
                  <a:gd name="T88" fmla="*/ 6 w 665"/>
                  <a:gd name="T89" fmla="*/ 99 h 171"/>
                  <a:gd name="T90" fmla="*/ 6 w 665"/>
                  <a:gd name="T91" fmla="*/ 105 h 171"/>
                  <a:gd name="T92" fmla="*/ 6 w 665"/>
                  <a:gd name="T93" fmla="*/ 105 h 171"/>
                  <a:gd name="T94" fmla="*/ 6 w 665"/>
                  <a:gd name="T95" fmla="*/ 110 h 171"/>
                  <a:gd name="T96" fmla="*/ 0 w 665"/>
                  <a:gd name="T97" fmla="*/ 110 h 171"/>
                  <a:gd name="T98" fmla="*/ 0 w 665"/>
                  <a:gd name="T99" fmla="*/ 11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5" h="171">
                    <a:moveTo>
                      <a:pt x="649" y="171"/>
                    </a:moveTo>
                    <a:lnTo>
                      <a:pt x="649" y="171"/>
                    </a:lnTo>
                    <a:lnTo>
                      <a:pt x="649" y="171"/>
                    </a:lnTo>
                    <a:lnTo>
                      <a:pt x="649" y="171"/>
                    </a:lnTo>
                    <a:lnTo>
                      <a:pt x="654" y="171"/>
                    </a:lnTo>
                    <a:lnTo>
                      <a:pt x="654" y="171"/>
                    </a:lnTo>
                    <a:lnTo>
                      <a:pt x="654" y="171"/>
                    </a:lnTo>
                    <a:lnTo>
                      <a:pt x="654" y="165"/>
                    </a:lnTo>
                    <a:lnTo>
                      <a:pt x="654" y="165"/>
                    </a:lnTo>
                    <a:lnTo>
                      <a:pt x="654" y="165"/>
                    </a:lnTo>
                    <a:lnTo>
                      <a:pt x="654" y="160"/>
                    </a:lnTo>
                    <a:lnTo>
                      <a:pt x="654" y="160"/>
                    </a:lnTo>
                    <a:lnTo>
                      <a:pt x="660" y="154"/>
                    </a:lnTo>
                    <a:lnTo>
                      <a:pt x="660" y="154"/>
                    </a:lnTo>
                    <a:lnTo>
                      <a:pt x="660" y="149"/>
                    </a:lnTo>
                    <a:lnTo>
                      <a:pt x="660" y="149"/>
                    </a:lnTo>
                    <a:lnTo>
                      <a:pt x="660" y="143"/>
                    </a:lnTo>
                    <a:lnTo>
                      <a:pt x="660" y="143"/>
                    </a:lnTo>
                    <a:lnTo>
                      <a:pt x="660" y="138"/>
                    </a:lnTo>
                    <a:lnTo>
                      <a:pt x="660" y="138"/>
                    </a:lnTo>
                    <a:lnTo>
                      <a:pt x="665" y="132"/>
                    </a:lnTo>
                    <a:lnTo>
                      <a:pt x="665" y="127"/>
                    </a:lnTo>
                    <a:lnTo>
                      <a:pt x="665" y="127"/>
                    </a:lnTo>
                    <a:lnTo>
                      <a:pt x="665" y="121"/>
                    </a:lnTo>
                    <a:lnTo>
                      <a:pt x="665" y="116"/>
                    </a:lnTo>
                    <a:lnTo>
                      <a:pt x="665" y="116"/>
                    </a:lnTo>
                    <a:lnTo>
                      <a:pt x="665" y="110"/>
                    </a:lnTo>
                    <a:lnTo>
                      <a:pt x="665" y="105"/>
                    </a:lnTo>
                    <a:lnTo>
                      <a:pt x="665" y="105"/>
                    </a:lnTo>
                    <a:lnTo>
                      <a:pt x="665" y="99"/>
                    </a:lnTo>
                    <a:lnTo>
                      <a:pt x="665" y="99"/>
                    </a:lnTo>
                    <a:lnTo>
                      <a:pt x="665" y="94"/>
                    </a:lnTo>
                    <a:lnTo>
                      <a:pt x="665" y="88"/>
                    </a:lnTo>
                    <a:lnTo>
                      <a:pt x="665" y="88"/>
                    </a:lnTo>
                    <a:lnTo>
                      <a:pt x="665" y="83"/>
                    </a:lnTo>
                    <a:lnTo>
                      <a:pt x="665" y="83"/>
                    </a:lnTo>
                    <a:lnTo>
                      <a:pt x="665" y="77"/>
                    </a:lnTo>
                    <a:lnTo>
                      <a:pt x="665" y="77"/>
                    </a:lnTo>
                    <a:lnTo>
                      <a:pt x="665" y="72"/>
                    </a:lnTo>
                    <a:lnTo>
                      <a:pt x="665" y="72"/>
                    </a:lnTo>
                    <a:lnTo>
                      <a:pt x="665" y="66"/>
                    </a:lnTo>
                    <a:lnTo>
                      <a:pt x="665" y="66"/>
                    </a:lnTo>
                    <a:lnTo>
                      <a:pt x="665" y="66"/>
                    </a:lnTo>
                    <a:lnTo>
                      <a:pt x="665" y="66"/>
                    </a:lnTo>
                    <a:lnTo>
                      <a:pt x="660" y="61"/>
                    </a:lnTo>
                    <a:lnTo>
                      <a:pt x="660" y="61"/>
                    </a:lnTo>
                    <a:lnTo>
                      <a:pt x="660" y="61"/>
                    </a:lnTo>
                    <a:lnTo>
                      <a:pt x="660" y="61"/>
                    </a:lnTo>
                    <a:lnTo>
                      <a:pt x="660" y="61"/>
                    </a:lnTo>
                    <a:lnTo>
                      <a:pt x="660" y="61"/>
                    </a:lnTo>
                    <a:lnTo>
                      <a:pt x="11" y="0"/>
                    </a:lnTo>
                    <a:lnTo>
                      <a:pt x="11" y="0"/>
                    </a:lnTo>
                    <a:lnTo>
                      <a:pt x="11" y="0"/>
                    </a:lnTo>
                    <a:lnTo>
                      <a:pt x="11" y="0"/>
                    </a:lnTo>
                    <a:lnTo>
                      <a:pt x="17" y="0"/>
                    </a:lnTo>
                    <a:lnTo>
                      <a:pt x="17" y="0"/>
                    </a:lnTo>
                    <a:lnTo>
                      <a:pt x="17" y="0"/>
                    </a:lnTo>
                    <a:lnTo>
                      <a:pt x="17" y="6"/>
                    </a:lnTo>
                    <a:lnTo>
                      <a:pt x="17" y="6"/>
                    </a:lnTo>
                    <a:lnTo>
                      <a:pt x="17" y="6"/>
                    </a:lnTo>
                    <a:lnTo>
                      <a:pt x="17" y="11"/>
                    </a:lnTo>
                    <a:lnTo>
                      <a:pt x="17" y="11"/>
                    </a:lnTo>
                    <a:lnTo>
                      <a:pt x="17" y="17"/>
                    </a:lnTo>
                    <a:lnTo>
                      <a:pt x="17" y="17"/>
                    </a:lnTo>
                    <a:lnTo>
                      <a:pt x="17" y="22"/>
                    </a:lnTo>
                    <a:lnTo>
                      <a:pt x="17" y="22"/>
                    </a:lnTo>
                    <a:lnTo>
                      <a:pt x="17" y="28"/>
                    </a:lnTo>
                    <a:lnTo>
                      <a:pt x="17" y="28"/>
                    </a:lnTo>
                    <a:lnTo>
                      <a:pt x="17" y="33"/>
                    </a:lnTo>
                    <a:lnTo>
                      <a:pt x="17" y="33"/>
                    </a:lnTo>
                    <a:lnTo>
                      <a:pt x="17" y="39"/>
                    </a:lnTo>
                    <a:lnTo>
                      <a:pt x="17" y="44"/>
                    </a:lnTo>
                    <a:lnTo>
                      <a:pt x="17" y="44"/>
                    </a:lnTo>
                    <a:lnTo>
                      <a:pt x="17" y="50"/>
                    </a:lnTo>
                    <a:lnTo>
                      <a:pt x="17" y="55"/>
                    </a:lnTo>
                    <a:lnTo>
                      <a:pt x="17" y="55"/>
                    </a:lnTo>
                    <a:lnTo>
                      <a:pt x="17" y="61"/>
                    </a:lnTo>
                    <a:lnTo>
                      <a:pt x="17" y="66"/>
                    </a:lnTo>
                    <a:lnTo>
                      <a:pt x="17" y="66"/>
                    </a:lnTo>
                    <a:lnTo>
                      <a:pt x="17" y="72"/>
                    </a:lnTo>
                    <a:lnTo>
                      <a:pt x="11" y="77"/>
                    </a:lnTo>
                    <a:lnTo>
                      <a:pt x="11" y="77"/>
                    </a:lnTo>
                    <a:lnTo>
                      <a:pt x="11" y="83"/>
                    </a:lnTo>
                    <a:lnTo>
                      <a:pt x="11" y="83"/>
                    </a:lnTo>
                    <a:lnTo>
                      <a:pt x="11" y="88"/>
                    </a:lnTo>
                    <a:lnTo>
                      <a:pt x="11" y="88"/>
                    </a:lnTo>
                    <a:lnTo>
                      <a:pt x="11" y="94"/>
                    </a:lnTo>
                    <a:lnTo>
                      <a:pt x="11" y="94"/>
                    </a:lnTo>
                    <a:lnTo>
                      <a:pt x="11" y="99"/>
                    </a:lnTo>
                    <a:lnTo>
                      <a:pt x="6" y="99"/>
                    </a:lnTo>
                    <a:lnTo>
                      <a:pt x="6" y="105"/>
                    </a:lnTo>
                    <a:lnTo>
                      <a:pt x="6" y="105"/>
                    </a:lnTo>
                    <a:lnTo>
                      <a:pt x="6" y="105"/>
                    </a:lnTo>
                    <a:lnTo>
                      <a:pt x="6" y="105"/>
                    </a:lnTo>
                    <a:lnTo>
                      <a:pt x="6" y="110"/>
                    </a:lnTo>
                    <a:lnTo>
                      <a:pt x="6" y="110"/>
                    </a:lnTo>
                    <a:lnTo>
                      <a:pt x="6" y="110"/>
                    </a:lnTo>
                    <a:lnTo>
                      <a:pt x="0" y="110"/>
                    </a:lnTo>
                    <a:lnTo>
                      <a:pt x="0" y="110"/>
                    </a:lnTo>
                    <a:lnTo>
                      <a:pt x="0" y="110"/>
                    </a:lnTo>
                    <a:lnTo>
                      <a:pt x="649" y="17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48" name="Freeform 1155">
                <a:extLst>
                  <a:ext uri="{FF2B5EF4-FFF2-40B4-BE49-F238E27FC236}">
                    <a16:creationId xmlns:a16="http://schemas.microsoft.com/office/drawing/2014/main" id="{8598A58C-8FA5-E6F9-586E-DCF2D4533B60}"/>
                  </a:ext>
                </a:extLst>
              </p:cNvPr>
              <p:cNvSpPr>
                <a:spLocks/>
              </p:cNvSpPr>
              <p:nvPr/>
            </p:nvSpPr>
            <p:spPr bwMode="auto">
              <a:xfrm>
                <a:off x="1809843" y="497156"/>
                <a:ext cx="111818" cy="309156"/>
              </a:xfrm>
              <a:custGeom>
                <a:avLst/>
                <a:gdLst>
                  <a:gd name="T0" fmla="*/ 0 w 291"/>
                  <a:gd name="T1" fmla="*/ 792 h 814"/>
                  <a:gd name="T2" fmla="*/ 6 w 291"/>
                  <a:gd name="T3" fmla="*/ 792 h 814"/>
                  <a:gd name="T4" fmla="*/ 6 w 291"/>
                  <a:gd name="T5" fmla="*/ 792 h 814"/>
                  <a:gd name="T6" fmla="*/ 6 w 291"/>
                  <a:gd name="T7" fmla="*/ 792 h 814"/>
                  <a:gd name="T8" fmla="*/ 11 w 291"/>
                  <a:gd name="T9" fmla="*/ 792 h 814"/>
                  <a:gd name="T10" fmla="*/ 17 w 291"/>
                  <a:gd name="T11" fmla="*/ 798 h 814"/>
                  <a:gd name="T12" fmla="*/ 22 w 291"/>
                  <a:gd name="T13" fmla="*/ 798 h 814"/>
                  <a:gd name="T14" fmla="*/ 27 w 291"/>
                  <a:gd name="T15" fmla="*/ 798 h 814"/>
                  <a:gd name="T16" fmla="*/ 33 w 291"/>
                  <a:gd name="T17" fmla="*/ 798 h 814"/>
                  <a:gd name="T18" fmla="*/ 38 w 291"/>
                  <a:gd name="T19" fmla="*/ 803 h 814"/>
                  <a:gd name="T20" fmla="*/ 44 w 291"/>
                  <a:gd name="T21" fmla="*/ 803 h 814"/>
                  <a:gd name="T22" fmla="*/ 49 w 291"/>
                  <a:gd name="T23" fmla="*/ 803 h 814"/>
                  <a:gd name="T24" fmla="*/ 60 w 291"/>
                  <a:gd name="T25" fmla="*/ 809 h 814"/>
                  <a:gd name="T26" fmla="*/ 66 w 291"/>
                  <a:gd name="T27" fmla="*/ 809 h 814"/>
                  <a:gd name="T28" fmla="*/ 71 w 291"/>
                  <a:gd name="T29" fmla="*/ 809 h 814"/>
                  <a:gd name="T30" fmla="*/ 77 w 291"/>
                  <a:gd name="T31" fmla="*/ 809 h 814"/>
                  <a:gd name="T32" fmla="*/ 88 w 291"/>
                  <a:gd name="T33" fmla="*/ 809 h 814"/>
                  <a:gd name="T34" fmla="*/ 93 w 291"/>
                  <a:gd name="T35" fmla="*/ 814 h 814"/>
                  <a:gd name="T36" fmla="*/ 99 w 291"/>
                  <a:gd name="T37" fmla="*/ 814 h 814"/>
                  <a:gd name="T38" fmla="*/ 99 w 291"/>
                  <a:gd name="T39" fmla="*/ 814 h 814"/>
                  <a:gd name="T40" fmla="*/ 104 w 291"/>
                  <a:gd name="T41" fmla="*/ 814 h 814"/>
                  <a:gd name="T42" fmla="*/ 110 w 291"/>
                  <a:gd name="T43" fmla="*/ 814 h 814"/>
                  <a:gd name="T44" fmla="*/ 110 w 291"/>
                  <a:gd name="T45" fmla="*/ 814 h 814"/>
                  <a:gd name="T46" fmla="*/ 110 w 291"/>
                  <a:gd name="T47" fmla="*/ 814 h 814"/>
                  <a:gd name="T48" fmla="*/ 115 w 291"/>
                  <a:gd name="T49" fmla="*/ 814 h 814"/>
                  <a:gd name="T50" fmla="*/ 291 w 291"/>
                  <a:gd name="T51" fmla="*/ 28 h 814"/>
                  <a:gd name="T52" fmla="*/ 286 w 291"/>
                  <a:gd name="T53" fmla="*/ 28 h 814"/>
                  <a:gd name="T54" fmla="*/ 286 w 291"/>
                  <a:gd name="T55" fmla="*/ 28 h 814"/>
                  <a:gd name="T56" fmla="*/ 286 w 291"/>
                  <a:gd name="T57" fmla="*/ 28 h 814"/>
                  <a:gd name="T58" fmla="*/ 280 w 291"/>
                  <a:gd name="T59" fmla="*/ 22 h 814"/>
                  <a:gd name="T60" fmla="*/ 275 w 291"/>
                  <a:gd name="T61" fmla="*/ 22 h 814"/>
                  <a:gd name="T62" fmla="*/ 269 w 291"/>
                  <a:gd name="T63" fmla="*/ 22 h 814"/>
                  <a:gd name="T64" fmla="*/ 264 w 291"/>
                  <a:gd name="T65" fmla="*/ 22 h 814"/>
                  <a:gd name="T66" fmla="*/ 258 w 291"/>
                  <a:gd name="T67" fmla="*/ 22 h 814"/>
                  <a:gd name="T68" fmla="*/ 253 w 291"/>
                  <a:gd name="T69" fmla="*/ 17 h 814"/>
                  <a:gd name="T70" fmla="*/ 247 w 291"/>
                  <a:gd name="T71" fmla="*/ 17 h 814"/>
                  <a:gd name="T72" fmla="*/ 236 w 291"/>
                  <a:gd name="T73" fmla="*/ 17 h 814"/>
                  <a:gd name="T74" fmla="*/ 231 w 291"/>
                  <a:gd name="T75" fmla="*/ 17 h 814"/>
                  <a:gd name="T76" fmla="*/ 225 w 291"/>
                  <a:gd name="T77" fmla="*/ 11 h 814"/>
                  <a:gd name="T78" fmla="*/ 220 w 291"/>
                  <a:gd name="T79" fmla="*/ 11 h 814"/>
                  <a:gd name="T80" fmla="*/ 209 w 291"/>
                  <a:gd name="T81" fmla="*/ 11 h 814"/>
                  <a:gd name="T82" fmla="*/ 203 w 291"/>
                  <a:gd name="T83" fmla="*/ 6 h 814"/>
                  <a:gd name="T84" fmla="*/ 198 w 291"/>
                  <a:gd name="T85" fmla="*/ 6 h 814"/>
                  <a:gd name="T86" fmla="*/ 192 w 291"/>
                  <a:gd name="T87" fmla="*/ 6 h 814"/>
                  <a:gd name="T88" fmla="*/ 187 w 291"/>
                  <a:gd name="T89" fmla="*/ 6 h 814"/>
                  <a:gd name="T90" fmla="*/ 187 w 291"/>
                  <a:gd name="T91" fmla="*/ 6 h 814"/>
                  <a:gd name="T92" fmla="*/ 181 w 291"/>
                  <a:gd name="T93" fmla="*/ 0 h 814"/>
                  <a:gd name="T94" fmla="*/ 181 w 291"/>
                  <a:gd name="T95" fmla="*/ 0 h 814"/>
                  <a:gd name="T96" fmla="*/ 176 w 291"/>
                  <a:gd name="T97" fmla="*/ 0 h 814"/>
                  <a:gd name="T98" fmla="*/ 176 w 291"/>
                  <a:gd name="T99" fmla="*/ 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1" h="814">
                    <a:moveTo>
                      <a:pt x="0" y="792"/>
                    </a:moveTo>
                    <a:lnTo>
                      <a:pt x="0" y="792"/>
                    </a:lnTo>
                    <a:lnTo>
                      <a:pt x="6" y="792"/>
                    </a:lnTo>
                    <a:lnTo>
                      <a:pt x="6" y="792"/>
                    </a:lnTo>
                    <a:lnTo>
                      <a:pt x="6" y="792"/>
                    </a:lnTo>
                    <a:lnTo>
                      <a:pt x="6" y="792"/>
                    </a:lnTo>
                    <a:lnTo>
                      <a:pt x="6" y="792"/>
                    </a:lnTo>
                    <a:lnTo>
                      <a:pt x="6" y="792"/>
                    </a:lnTo>
                    <a:lnTo>
                      <a:pt x="11" y="792"/>
                    </a:lnTo>
                    <a:lnTo>
                      <a:pt x="11" y="792"/>
                    </a:lnTo>
                    <a:lnTo>
                      <a:pt x="11" y="792"/>
                    </a:lnTo>
                    <a:lnTo>
                      <a:pt x="17" y="798"/>
                    </a:lnTo>
                    <a:lnTo>
                      <a:pt x="17" y="798"/>
                    </a:lnTo>
                    <a:lnTo>
                      <a:pt x="22" y="798"/>
                    </a:lnTo>
                    <a:lnTo>
                      <a:pt x="22" y="798"/>
                    </a:lnTo>
                    <a:lnTo>
                      <a:pt x="27" y="798"/>
                    </a:lnTo>
                    <a:lnTo>
                      <a:pt x="27" y="798"/>
                    </a:lnTo>
                    <a:lnTo>
                      <a:pt x="33" y="798"/>
                    </a:lnTo>
                    <a:lnTo>
                      <a:pt x="33" y="798"/>
                    </a:lnTo>
                    <a:lnTo>
                      <a:pt x="38" y="803"/>
                    </a:lnTo>
                    <a:lnTo>
                      <a:pt x="44" y="803"/>
                    </a:lnTo>
                    <a:lnTo>
                      <a:pt x="44" y="803"/>
                    </a:lnTo>
                    <a:lnTo>
                      <a:pt x="49" y="803"/>
                    </a:lnTo>
                    <a:lnTo>
                      <a:pt x="49" y="803"/>
                    </a:lnTo>
                    <a:lnTo>
                      <a:pt x="55" y="803"/>
                    </a:lnTo>
                    <a:lnTo>
                      <a:pt x="60" y="809"/>
                    </a:lnTo>
                    <a:lnTo>
                      <a:pt x="60" y="809"/>
                    </a:lnTo>
                    <a:lnTo>
                      <a:pt x="66" y="809"/>
                    </a:lnTo>
                    <a:lnTo>
                      <a:pt x="71" y="809"/>
                    </a:lnTo>
                    <a:lnTo>
                      <a:pt x="71" y="809"/>
                    </a:lnTo>
                    <a:lnTo>
                      <a:pt x="77" y="809"/>
                    </a:lnTo>
                    <a:lnTo>
                      <a:pt x="77" y="809"/>
                    </a:lnTo>
                    <a:lnTo>
                      <a:pt x="82" y="809"/>
                    </a:lnTo>
                    <a:lnTo>
                      <a:pt x="88" y="809"/>
                    </a:lnTo>
                    <a:lnTo>
                      <a:pt x="88" y="814"/>
                    </a:lnTo>
                    <a:lnTo>
                      <a:pt x="93" y="814"/>
                    </a:lnTo>
                    <a:lnTo>
                      <a:pt x="93" y="814"/>
                    </a:lnTo>
                    <a:lnTo>
                      <a:pt x="99" y="814"/>
                    </a:lnTo>
                    <a:lnTo>
                      <a:pt x="99" y="814"/>
                    </a:lnTo>
                    <a:lnTo>
                      <a:pt x="99" y="814"/>
                    </a:lnTo>
                    <a:lnTo>
                      <a:pt x="104" y="814"/>
                    </a:lnTo>
                    <a:lnTo>
                      <a:pt x="104" y="814"/>
                    </a:lnTo>
                    <a:lnTo>
                      <a:pt x="110" y="814"/>
                    </a:lnTo>
                    <a:lnTo>
                      <a:pt x="110" y="814"/>
                    </a:lnTo>
                    <a:lnTo>
                      <a:pt x="110" y="814"/>
                    </a:lnTo>
                    <a:lnTo>
                      <a:pt x="110" y="814"/>
                    </a:lnTo>
                    <a:lnTo>
                      <a:pt x="110" y="814"/>
                    </a:lnTo>
                    <a:lnTo>
                      <a:pt x="110" y="814"/>
                    </a:lnTo>
                    <a:lnTo>
                      <a:pt x="115" y="814"/>
                    </a:lnTo>
                    <a:lnTo>
                      <a:pt x="115" y="814"/>
                    </a:lnTo>
                    <a:lnTo>
                      <a:pt x="291" y="28"/>
                    </a:lnTo>
                    <a:lnTo>
                      <a:pt x="291" y="28"/>
                    </a:lnTo>
                    <a:lnTo>
                      <a:pt x="286" y="28"/>
                    </a:lnTo>
                    <a:lnTo>
                      <a:pt x="286" y="28"/>
                    </a:lnTo>
                    <a:lnTo>
                      <a:pt x="286" y="28"/>
                    </a:lnTo>
                    <a:lnTo>
                      <a:pt x="286" y="28"/>
                    </a:lnTo>
                    <a:lnTo>
                      <a:pt x="286" y="28"/>
                    </a:lnTo>
                    <a:lnTo>
                      <a:pt x="286" y="28"/>
                    </a:lnTo>
                    <a:lnTo>
                      <a:pt x="280" y="22"/>
                    </a:lnTo>
                    <a:lnTo>
                      <a:pt x="280" y="22"/>
                    </a:lnTo>
                    <a:lnTo>
                      <a:pt x="280" y="22"/>
                    </a:lnTo>
                    <a:lnTo>
                      <a:pt x="275" y="22"/>
                    </a:lnTo>
                    <a:lnTo>
                      <a:pt x="275" y="22"/>
                    </a:lnTo>
                    <a:lnTo>
                      <a:pt x="269" y="22"/>
                    </a:lnTo>
                    <a:lnTo>
                      <a:pt x="269" y="22"/>
                    </a:lnTo>
                    <a:lnTo>
                      <a:pt x="264" y="22"/>
                    </a:lnTo>
                    <a:lnTo>
                      <a:pt x="264" y="22"/>
                    </a:lnTo>
                    <a:lnTo>
                      <a:pt x="258" y="22"/>
                    </a:lnTo>
                    <a:lnTo>
                      <a:pt x="253" y="22"/>
                    </a:lnTo>
                    <a:lnTo>
                      <a:pt x="253" y="17"/>
                    </a:lnTo>
                    <a:lnTo>
                      <a:pt x="247" y="17"/>
                    </a:lnTo>
                    <a:lnTo>
                      <a:pt x="247" y="17"/>
                    </a:lnTo>
                    <a:lnTo>
                      <a:pt x="242" y="17"/>
                    </a:lnTo>
                    <a:lnTo>
                      <a:pt x="236" y="17"/>
                    </a:lnTo>
                    <a:lnTo>
                      <a:pt x="236" y="17"/>
                    </a:lnTo>
                    <a:lnTo>
                      <a:pt x="231" y="17"/>
                    </a:lnTo>
                    <a:lnTo>
                      <a:pt x="225" y="11"/>
                    </a:lnTo>
                    <a:lnTo>
                      <a:pt x="225" y="11"/>
                    </a:lnTo>
                    <a:lnTo>
                      <a:pt x="220" y="11"/>
                    </a:lnTo>
                    <a:lnTo>
                      <a:pt x="220" y="11"/>
                    </a:lnTo>
                    <a:lnTo>
                      <a:pt x="214" y="11"/>
                    </a:lnTo>
                    <a:lnTo>
                      <a:pt x="209" y="11"/>
                    </a:lnTo>
                    <a:lnTo>
                      <a:pt x="209" y="11"/>
                    </a:lnTo>
                    <a:lnTo>
                      <a:pt x="203" y="6"/>
                    </a:lnTo>
                    <a:lnTo>
                      <a:pt x="203" y="6"/>
                    </a:lnTo>
                    <a:lnTo>
                      <a:pt x="198" y="6"/>
                    </a:lnTo>
                    <a:lnTo>
                      <a:pt x="198" y="6"/>
                    </a:lnTo>
                    <a:lnTo>
                      <a:pt x="192" y="6"/>
                    </a:lnTo>
                    <a:lnTo>
                      <a:pt x="192" y="6"/>
                    </a:lnTo>
                    <a:lnTo>
                      <a:pt x="187" y="6"/>
                    </a:lnTo>
                    <a:lnTo>
                      <a:pt x="187" y="6"/>
                    </a:lnTo>
                    <a:lnTo>
                      <a:pt x="187" y="6"/>
                    </a:lnTo>
                    <a:lnTo>
                      <a:pt x="181" y="6"/>
                    </a:lnTo>
                    <a:lnTo>
                      <a:pt x="181" y="0"/>
                    </a:lnTo>
                    <a:lnTo>
                      <a:pt x="181" y="0"/>
                    </a:lnTo>
                    <a:lnTo>
                      <a:pt x="181" y="0"/>
                    </a:lnTo>
                    <a:lnTo>
                      <a:pt x="181" y="0"/>
                    </a:lnTo>
                    <a:lnTo>
                      <a:pt x="176" y="0"/>
                    </a:lnTo>
                    <a:lnTo>
                      <a:pt x="176" y="0"/>
                    </a:lnTo>
                    <a:lnTo>
                      <a:pt x="176" y="0"/>
                    </a:lnTo>
                    <a:lnTo>
                      <a:pt x="0" y="79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49" name="Freeform 1156">
                <a:extLst>
                  <a:ext uri="{FF2B5EF4-FFF2-40B4-BE49-F238E27FC236}">
                    <a16:creationId xmlns:a16="http://schemas.microsoft.com/office/drawing/2014/main" id="{00AFDDEB-28B7-0F80-C2C5-1CE6CBD2A288}"/>
                  </a:ext>
                </a:extLst>
              </p:cNvPr>
              <p:cNvSpPr>
                <a:spLocks/>
              </p:cNvSpPr>
              <p:nvPr/>
            </p:nvSpPr>
            <p:spPr bwMode="auto">
              <a:xfrm>
                <a:off x="1830977" y="929747"/>
                <a:ext cx="164846" cy="139766"/>
              </a:xfrm>
              <a:custGeom>
                <a:avLst/>
                <a:gdLst>
                  <a:gd name="T0" fmla="*/ 88 w 429"/>
                  <a:gd name="T1" fmla="*/ 11 h 368"/>
                  <a:gd name="T2" fmla="*/ 82 w 429"/>
                  <a:gd name="T3" fmla="*/ 5 h 368"/>
                  <a:gd name="T4" fmla="*/ 77 w 429"/>
                  <a:gd name="T5" fmla="*/ 5 h 368"/>
                  <a:gd name="T6" fmla="*/ 71 w 429"/>
                  <a:gd name="T7" fmla="*/ 0 h 368"/>
                  <a:gd name="T8" fmla="*/ 60 w 429"/>
                  <a:gd name="T9" fmla="*/ 0 h 368"/>
                  <a:gd name="T10" fmla="*/ 55 w 429"/>
                  <a:gd name="T11" fmla="*/ 0 h 368"/>
                  <a:gd name="T12" fmla="*/ 49 w 429"/>
                  <a:gd name="T13" fmla="*/ 0 h 368"/>
                  <a:gd name="T14" fmla="*/ 44 w 429"/>
                  <a:gd name="T15" fmla="*/ 5 h 368"/>
                  <a:gd name="T16" fmla="*/ 38 w 429"/>
                  <a:gd name="T17" fmla="*/ 5 h 368"/>
                  <a:gd name="T18" fmla="*/ 27 w 429"/>
                  <a:gd name="T19" fmla="*/ 11 h 368"/>
                  <a:gd name="T20" fmla="*/ 22 w 429"/>
                  <a:gd name="T21" fmla="*/ 16 h 368"/>
                  <a:gd name="T22" fmla="*/ 16 w 429"/>
                  <a:gd name="T23" fmla="*/ 22 h 368"/>
                  <a:gd name="T24" fmla="*/ 16 w 429"/>
                  <a:gd name="T25" fmla="*/ 27 h 368"/>
                  <a:gd name="T26" fmla="*/ 11 w 429"/>
                  <a:gd name="T27" fmla="*/ 33 h 368"/>
                  <a:gd name="T28" fmla="*/ 5 w 429"/>
                  <a:gd name="T29" fmla="*/ 38 h 368"/>
                  <a:gd name="T30" fmla="*/ 5 w 429"/>
                  <a:gd name="T31" fmla="*/ 44 h 368"/>
                  <a:gd name="T32" fmla="*/ 0 w 429"/>
                  <a:gd name="T33" fmla="*/ 49 h 368"/>
                  <a:gd name="T34" fmla="*/ 0 w 429"/>
                  <a:gd name="T35" fmla="*/ 60 h 368"/>
                  <a:gd name="T36" fmla="*/ 0 w 429"/>
                  <a:gd name="T37" fmla="*/ 66 h 368"/>
                  <a:gd name="T38" fmla="*/ 0 w 429"/>
                  <a:gd name="T39" fmla="*/ 71 h 368"/>
                  <a:gd name="T40" fmla="*/ 5 w 429"/>
                  <a:gd name="T41" fmla="*/ 77 h 368"/>
                  <a:gd name="T42" fmla="*/ 5 w 429"/>
                  <a:gd name="T43" fmla="*/ 88 h 368"/>
                  <a:gd name="T44" fmla="*/ 11 w 429"/>
                  <a:gd name="T45" fmla="*/ 93 h 368"/>
                  <a:gd name="T46" fmla="*/ 16 w 429"/>
                  <a:gd name="T47" fmla="*/ 93 h 368"/>
                  <a:gd name="T48" fmla="*/ 16 w 429"/>
                  <a:gd name="T49" fmla="*/ 99 h 368"/>
                  <a:gd name="T50" fmla="*/ 352 w 429"/>
                  <a:gd name="T51" fmla="*/ 363 h 368"/>
                  <a:gd name="T52" fmla="*/ 346 w 429"/>
                  <a:gd name="T53" fmla="*/ 363 h 368"/>
                  <a:gd name="T54" fmla="*/ 341 w 429"/>
                  <a:gd name="T55" fmla="*/ 357 h 368"/>
                  <a:gd name="T56" fmla="*/ 341 w 429"/>
                  <a:gd name="T57" fmla="*/ 352 h 368"/>
                  <a:gd name="T58" fmla="*/ 335 w 429"/>
                  <a:gd name="T59" fmla="*/ 341 h 368"/>
                  <a:gd name="T60" fmla="*/ 335 w 429"/>
                  <a:gd name="T61" fmla="*/ 335 h 368"/>
                  <a:gd name="T62" fmla="*/ 335 w 429"/>
                  <a:gd name="T63" fmla="*/ 330 h 368"/>
                  <a:gd name="T64" fmla="*/ 335 w 429"/>
                  <a:gd name="T65" fmla="*/ 324 h 368"/>
                  <a:gd name="T66" fmla="*/ 341 w 429"/>
                  <a:gd name="T67" fmla="*/ 313 h 368"/>
                  <a:gd name="T68" fmla="*/ 341 w 429"/>
                  <a:gd name="T69" fmla="*/ 308 h 368"/>
                  <a:gd name="T70" fmla="*/ 341 w 429"/>
                  <a:gd name="T71" fmla="*/ 302 h 368"/>
                  <a:gd name="T72" fmla="*/ 346 w 429"/>
                  <a:gd name="T73" fmla="*/ 297 h 368"/>
                  <a:gd name="T74" fmla="*/ 352 w 429"/>
                  <a:gd name="T75" fmla="*/ 286 h 368"/>
                  <a:gd name="T76" fmla="*/ 357 w 429"/>
                  <a:gd name="T77" fmla="*/ 280 h 368"/>
                  <a:gd name="T78" fmla="*/ 363 w 429"/>
                  <a:gd name="T79" fmla="*/ 280 h 368"/>
                  <a:gd name="T80" fmla="*/ 368 w 429"/>
                  <a:gd name="T81" fmla="*/ 275 h 368"/>
                  <a:gd name="T82" fmla="*/ 374 w 429"/>
                  <a:gd name="T83" fmla="*/ 269 h 368"/>
                  <a:gd name="T84" fmla="*/ 385 w 429"/>
                  <a:gd name="T85" fmla="*/ 269 h 368"/>
                  <a:gd name="T86" fmla="*/ 390 w 429"/>
                  <a:gd name="T87" fmla="*/ 264 h 368"/>
                  <a:gd name="T88" fmla="*/ 396 w 429"/>
                  <a:gd name="T89" fmla="*/ 264 h 368"/>
                  <a:gd name="T90" fmla="*/ 401 w 429"/>
                  <a:gd name="T91" fmla="*/ 264 h 368"/>
                  <a:gd name="T92" fmla="*/ 407 w 429"/>
                  <a:gd name="T93" fmla="*/ 269 h 368"/>
                  <a:gd name="T94" fmla="*/ 418 w 429"/>
                  <a:gd name="T95" fmla="*/ 269 h 368"/>
                  <a:gd name="T96" fmla="*/ 423 w 429"/>
                  <a:gd name="T97" fmla="*/ 269 h 368"/>
                  <a:gd name="T98" fmla="*/ 429 w 429"/>
                  <a:gd name="T99" fmla="*/ 27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9" h="368">
                    <a:moveTo>
                      <a:pt x="88" y="11"/>
                    </a:moveTo>
                    <a:lnTo>
                      <a:pt x="88" y="11"/>
                    </a:lnTo>
                    <a:lnTo>
                      <a:pt x="82" y="5"/>
                    </a:lnTo>
                    <a:lnTo>
                      <a:pt x="82" y="5"/>
                    </a:lnTo>
                    <a:lnTo>
                      <a:pt x="77" y="5"/>
                    </a:lnTo>
                    <a:lnTo>
                      <a:pt x="77" y="5"/>
                    </a:lnTo>
                    <a:lnTo>
                      <a:pt x="71" y="0"/>
                    </a:lnTo>
                    <a:lnTo>
                      <a:pt x="71" y="0"/>
                    </a:lnTo>
                    <a:lnTo>
                      <a:pt x="66" y="0"/>
                    </a:lnTo>
                    <a:lnTo>
                      <a:pt x="60" y="0"/>
                    </a:lnTo>
                    <a:lnTo>
                      <a:pt x="60" y="0"/>
                    </a:lnTo>
                    <a:lnTo>
                      <a:pt x="55" y="0"/>
                    </a:lnTo>
                    <a:lnTo>
                      <a:pt x="55" y="0"/>
                    </a:lnTo>
                    <a:lnTo>
                      <a:pt x="49" y="0"/>
                    </a:lnTo>
                    <a:lnTo>
                      <a:pt x="44" y="5"/>
                    </a:lnTo>
                    <a:lnTo>
                      <a:pt x="44" y="5"/>
                    </a:lnTo>
                    <a:lnTo>
                      <a:pt x="38" y="5"/>
                    </a:lnTo>
                    <a:lnTo>
                      <a:pt x="38" y="5"/>
                    </a:lnTo>
                    <a:lnTo>
                      <a:pt x="33" y="11"/>
                    </a:lnTo>
                    <a:lnTo>
                      <a:pt x="27" y="11"/>
                    </a:lnTo>
                    <a:lnTo>
                      <a:pt x="27" y="11"/>
                    </a:lnTo>
                    <a:lnTo>
                      <a:pt x="22" y="16"/>
                    </a:lnTo>
                    <a:lnTo>
                      <a:pt x="22" y="16"/>
                    </a:lnTo>
                    <a:lnTo>
                      <a:pt x="16" y="22"/>
                    </a:lnTo>
                    <a:lnTo>
                      <a:pt x="16" y="22"/>
                    </a:lnTo>
                    <a:lnTo>
                      <a:pt x="16" y="27"/>
                    </a:lnTo>
                    <a:lnTo>
                      <a:pt x="11" y="27"/>
                    </a:lnTo>
                    <a:lnTo>
                      <a:pt x="11" y="33"/>
                    </a:lnTo>
                    <a:lnTo>
                      <a:pt x="11" y="33"/>
                    </a:lnTo>
                    <a:lnTo>
                      <a:pt x="5" y="38"/>
                    </a:lnTo>
                    <a:lnTo>
                      <a:pt x="5" y="44"/>
                    </a:lnTo>
                    <a:lnTo>
                      <a:pt x="5" y="44"/>
                    </a:lnTo>
                    <a:lnTo>
                      <a:pt x="5" y="49"/>
                    </a:lnTo>
                    <a:lnTo>
                      <a:pt x="0" y="49"/>
                    </a:lnTo>
                    <a:lnTo>
                      <a:pt x="0" y="55"/>
                    </a:lnTo>
                    <a:lnTo>
                      <a:pt x="0" y="60"/>
                    </a:lnTo>
                    <a:lnTo>
                      <a:pt x="0" y="60"/>
                    </a:lnTo>
                    <a:lnTo>
                      <a:pt x="0" y="66"/>
                    </a:lnTo>
                    <a:lnTo>
                      <a:pt x="0" y="71"/>
                    </a:lnTo>
                    <a:lnTo>
                      <a:pt x="0" y="71"/>
                    </a:lnTo>
                    <a:lnTo>
                      <a:pt x="5" y="77"/>
                    </a:lnTo>
                    <a:lnTo>
                      <a:pt x="5" y="77"/>
                    </a:lnTo>
                    <a:lnTo>
                      <a:pt x="5" y="82"/>
                    </a:lnTo>
                    <a:lnTo>
                      <a:pt x="5" y="88"/>
                    </a:lnTo>
                    <a:lnTo>
                      <a:pt x="11" y="88"/>
                    </a:lnTo>
                    <a:lnTo>
                      <a:pt x="11" y="93"/>
                    </a:lnTo>
                    <a:lnTo>
                      <a:pt x="11" y="93"/>
                    </a:lnTo>
                    <a:lnTo>
                      <a:pt x="16" y="93"/>
                    </a:lnTo>
                    <a:lnTo>
                      <a:pt x="16" y="99"/>
                    </a:lnTo>
                    <a:lnTo>
                      <a:pt x="16" y="99"/>
                    </a:lnTo>
                    <a:lnTo>
                      <a:pt x="352" y="368"/>
                    </a:lnTo>
                    <a:lnTo>
                      <a:pt x="352" y="363"/>
                    </a:lnTo>
                    <a:lnTo>
                      <a:pt x="346" y="363"/>
                    </a:lnTo>
                    <a:lnTo>
                      <a:pt x="346" y="363"/>
                    </a:lnTo>
                    <a:lnTo>
                      <a:pt x="346" y="357"/>
                    </a:lnTo>
                    <a:lnTo>
                      <a:pt x="341" y="357"/>
                    </a:lnTo>
                    <a:lnTo>
                      <a:pt x="341" y="352"/>
                    </a:lnTo>
                    <a:lnTo>
                      <a:pt x="341" y="352"/>
                    </a:lnTo>
                    <a:lnTo>
                      <a:pt x="341" y="346"/>
                    </a:lnTo>
                    <a:lnTo>
                      <a:pt x="335" y="341"/>
                    </a:lnTo>
                    <a:lnTo>
                      <a:pt x="335" y="341"/>
                    </a:lnTo>
                    <a:lnTo>
                      <a:pt x="335" y="335"/>
                    </a:lnTo>
                    <a:lnTo>
                      <a:pt x="335" y="335"/>
                    </a:lnTo>
                    <a:lnTo>
                      <a:pt x="335" y="330"/>
                    </a:lnTo>
                    <a:lnTo>
                      <a:pt x="335" y="324"/>
                    </a:lnTo>
                    <a:lnTo>
                      <a:pt x="335" y="324"/>
                    </a:lnTo>
                    <a:lnTo>
                      <a:pt x="335" y="319"/>
                    </a:lnTo>
                    <a:lnTo>
                      <a:pt x="341" y="313"/>
                    </a:lnTo>
                    <a:lnTo>
                      <a:pt x="341" y="313"/>
                    </a:lnTo>
                    <a:lnTo>
                      <a:pt x="341" y="308"/>
                    </a:lnTo>
                    <a:lnTo>
                      <a:pt x="341" y="302"/>
                    </a:lnTo>
                    <a:lnTo>
                      <a:pt x="341" y="302"/>
                    </a:lnTo>
                    <a:lnTo>
                      <a:pt x="346" y="297"/>
                    </a:lnTo>
                    <a:lnTo>
                      <a:pt x="346" y="297"/>
                    </a:lnTo>
                    <a:lnTo>
                      <a:pt x="352" y="291"/>
                    </a:lnTo>
                    <a:lnTo>
                      <a:pt x="352" y="286"/>
                    </a:lnTo>
                    <a:lnTo>
                      <a:pt x="352" y="286"/>
                    </a:lnTo>
                    <a:lnTo>
                      <a:pt x="357" y="280"/>
                    </a:lnTo>
                    <a:lnTo>
                      <a:pt x="357" y="280"/>
                    </a:lnTo>
                    <a:lnTo>
                      <a:pt x="363" y="280"/>
                    </a:lnTo>
                    <a:lnTo>
                      <a:pt x="368" y="275"/>
                    </a:lnTo>
                    <a:lnTo>
                      <a:pt x="368" y="275"/>
                    </a:lnTo>
                    <a:lnTo>
                      <a:pt x="374" y="275"/>
                    </a:lnTo>
                    <a:lnTo>
                      <a:pt x="374" y="269"/>
                    </a:lnTo>
                    <a:lnTo>
                      <a:pt x="379" y="269"/>
                    </a:lnTo>
                    <a:lnTo>
                      <a:pt x="385" y="269"/>
                    </a:lnTo>
                    <a:lnTo>
                      <a:pt x="385" y="269"/>
                    </a:lnTo>
                    <a:lnTo>
                      <a:pt x="390" y="264"/>
                    </a:lnTo>
                    <a:lnTo>
                      <a:pt x="390" y="264"/>
                    </a:lnTo>
                    <a:lnTo>
                      <a:pt x="396" y="264"/>
                    </a:lnTo>
                    <a:lnTo>
                      <a:pt x="401" y="264"/>
                    </a:lnTo>
                    <a:lnTo>
                      <a:pt x="401" y="264"/>
                    </a:lnTo>
                    <a:lnTo>
                      <a:pt x="407" y="264"/>
                    </a:lnTo>
                    <a:lnTo>
                      <a:pt x="407" y="269"/>
                    </a:lnTo>
                    <a:lnTo>
                      <a:pt x="412" y="269"/>
                    </a:lnTo>
                    <a:lnTo>
                      <a:pt x="418" y="269"/>
                    </a:lnTo>
                    <a:lnTo>
                      <a:pt x="418" y="269"/>
                    </a:lnTo>
                    <a:lnTo>
                      <a:pt x="423" y="269"/>
                    </a:lnTo>
                    <a:lnTo>
                      <a:pt x="423" y="275"/>
                    </a:lnTo>
                    <a:lnTo>
                      <a:pt x="429" y="275"/>
                    </a:lnTo>
                    <a:lnTo>
                      <a:pt x="88" y="1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50" name="Oval 99549">
                <a:extLst>
                  <a:ext uri="{FF2B5EF4-FFF2-40B4-BE49-F238E27FC236}">
                    <a16:creationId xmlns:a16="http://schemas.microsoft.com/office/drawing/2014/main" id="{328DEAA7-E48E-C675-23F7-93909FFE3428}"/>
                  </a:ext>
                </a:extLst>
              </p:cNvPr>
              <p:cNvSpPr>
                <a:spLocks noChangeArrowheads="1"/>
              </p:cNvSpPr>
              <p:nvPr/>
            </p:nvSpPr>
            <p:spPr bwMode="auto">
              <a:xfrm>
                <a:off x="1847885" y="380178"/>
                <a:ext cx="128726" cy="127612"/>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551" name="Oval 99550">
                <a:extLst>
                  <a:ext uri="{FF2B5EF4-FFF2-40B4-BE49-F238E27FC236}">
                    <a16:creationId xmlns:a16="http://schemas.microsoft.com/office/drawing/2014/main" id="{2E19A29A-921C-CE39-4783-FDB970E52C72}"/>
                  </a:ext>
                </a:extLst>
              </p:cNvPr>
              <p:cNvSpPr>
                <a:spLocks noChangeArrowheads="1"/>
              </p:cNvSpPr>
              <p:nvPr/>
            </p:nvSpPr>
            <p:spPr bwMode="auto">
              <a:xfrm>
                <a:off x="836140" y="797957"/>
                <a:ext cx="238623" cy="236235"/>
              </a:xfrm>
              <a:prstGeom prst="ellipse">
                <a:avLst/>
              </a:prstGeom>
              <a:solidFill>
                <a:srgbClr val="FF00FF"/>
              </a:solidFill>
              <a:ln w="3810">
                <a:solidFill>
                  <a:srgbClr val="FF00FF"/>
                </a:solidFill>
                <a:prstDash val="solid"/>
                <a:round/>
                <a:headEnd/>
                <a:tailEnd/>
              </a:ln>
            </p:spPr>
            <p:txBody>
              <a:bodyPr rot="0" vert="horz" wrap="square" lIns="91440" tIns="45720" rIns="91440" bIns="45720" anchor="t" anchorCtr="0" upright="1">
                <a:noAutofit/>
              </a:bodyPr>
              <a:lstStyle/>
              <a:p>
                <a:endParaRPr lang="en-US"/>
              </a:p>
            </p:txBody>
          </p:sp>
          <p:sp>
            <p:nvSpPr>
              <p:cNvPr id="99552" name="Freeform 1159">
                <a:extLst>
                  <a:ext uri="{FF2B5EF4-FFF2-40B4-BE49-F238E27FC236}">
                    <a16:creationId xmlns:a16="http://schemas.microsoft.com/office/drawing/2014/main" id="{442D132E-7FF3-31B7-6A29-613E7A1D460C}"/>
                  </a:ext>
                </a:extLst>
              </p:cNvPr>
              <p:cNvSpPr>
                <a:spLocks/>
              </p:cNvSpPr>
              <p:nvPr/>
            </p:nvSpPr>
            <p:spPr bwMode="auto">
              <a:xfrm>
                <a:off x="1070536" y="860623"/>
                <a:ext cx="255530" cy="66845"/>
              </a:xfrm>
              <a:custGeom>
                <a:avLst/>
                <a:gdLst>
                  <a:gd name="T0" fmla="*/ 6 w 665"/>
                  <a:gd name="T1" fmla="*/ 61 h 176"/>
                  <a:gd name="T2" fmla="*/ 0 w 665"/>
                  <a:gd name="T3" fmla="*/ 61 h 176"/>
                  <a:gd name="T4" fmla="*/ 0 w 665"/>
                  <a:gd name="T5" fmla="*/ 66 h 176"/>
                  <a:gd name="T6" fmla="*/ 0 w 665"/>
                  <a:gd name="T7" fmla="*/ 66 h 176"/>
                  <a:gd name="T8" fmla="*/ 0 w 665"/>
                  <a:gd name="T9" fmla="*/ 72 h 176"/>
                  <a:gd name="T10" fmla="*/ 0 w 665"/>
                  <a:gd name="T11" fmla="*/ 77 h 176"/>
                  <a:gd name="T12" fmla="*/ 0 w 665"/>
                  <a:gd name="T13" fmla="*/ 83 h 176"/>
                  <a:gd name="T14" fmla="*/ 0 w 665"/>
                  <a:gd name="T15" fmla="*/ 88 h 176"/>
                  <a:gd name="T16" fmla="*/ 0 w 665"/>
                  <a:gd name="T17" fmla="*/ 94 h 176"/>
                  <a:gd name="T18" fmla="*/ 0 w 665"/>
                  <a:gd name="T19" fmla="*/ 99 h 176"/>
                  <a:gd name="T20" fmla="*/ 0 w 665"/>
                  <a:gd name="T21" fmla="*/ 105 h 176"/>
                  <a:gd name="T22" fmla="*/ 6 w 665"/>
                  <a:gd name="T23" fmla="*/ 110 h 176"/>
                  <a:gd name="T24" fmla="*/ 6 w 665"/>
                  <a:gd name="T25" fmla="*/ 121 h 176"/>
                  <a:gd name="T26" fmla="*/ 6 w 665"/>
                  <a:gd name="T27" fmla="*/ 127 h 176"/>
                  <a:gd name="T28" fmla="*/ 6 w 665"/>
                  <a:gd name="T29" fmla="*/ 132 h 176"/>
                  <a:gd name="T30" fmla="*/ 6 w 665"/>
                  <a:gd name="T31" fmla="*/ 143 h 176"/>
                  <a:gd name="T32" fmla="*/ 6 w 665"/>
                  <a:gd name="T33" fmla="*/ 149 h 176"/>
                  <a:gd name="T34" fmla="*/ 6 w 665"/>
                  <a:gd name="T35" fmla="*/ 154 h 176"/>
                  <a:gd name="T36" fmla="*/ 11 w 665"/>
                  <a:gd name="T37" fmla="*/ 160 h 176"/>
                  <a:gd name="T38" fmla="*/ 11 w 665"/>
                  <a:gd name="T39" fmla="*/ 165 h 176"/>
                  <a:gd name="T40" fmla="*/ 11 w 665"/>
                  <a:gd name="T41" fmla="*/ 165 h 176"/>
                  <a:gd name="T42" fmla="*/ 11 w 665"/>
                  <a:gd name="T43" fmla="*/ 171 h 176"/>
                  <a:gd name="T44" fmla="*/ 11 w 665"/>
                  <a:gd name="T45" fmla="*/ 171 h 176"/>
                  <a:gd name="T46" fmla="*/ 11 w 665"/>
                  <a:gd name="T47" fmla="*/ 176 h 176"/>
                  <a:gd name="T48" fmla="*/ 17 w 665"/>
                  <a:gd name="T49" fmla="*/ 176 h 176"/>
                  <a:gd name="T50" fmla="*/ 665 w 665"/>
                  <a:gd name="T51" fmla="*/ 110 h 176"/>
                  <a:gd name="T52" fmla="*/ 665 w 665"/>
                  <a:gd name="T53" fmla="*/ 110 h 176"/>
                  <a:gd name="T54" fmla="*/ 665 w 665"/>
                  <a:gd name="T55" fmla="*/ 110 h 176"/>
                  <a:gd name="T56" fmla="*/ 660 w 665"/>
                  <a:gd name="T57" fmla="*/ 105 h 176"/>
                  <a:gd name="T58" fmla="*/ 660 w 665"/>
                  <a:gd name="T59" fmla="*/ 105 h 176"/>
                  <a:gd name="T60" fmla="*/ 660 w 665"/>
                  <a:gd name="T61" fmla="*/ 99 h 176"/>
                  <a:gd name="T62" fmla="*/ 660 w 665"/>
                  <a:gd name="T63" fmla="*/ 94 h 176"/>
                  <a:gd name="T64" fmla="*/ 660 w 665"/>
                  <a:gd name="T65" fmla="*/ 88 h 176"/>
                  <a:gd name="T66" fmla="*/ 660 w 665"/>
                  <a:gd name="T67" fmla="*/ 83 h 176"/>
                  <a:gd name="T68" fmla="*/ 654 w 665"/>
                  <a:gd name="T69" fmla="*/ 77 h 176"/>
                  <a:gd name="T70" fmla="*/ 654 w 665"/>
                  <a:gd name="T71" fmla="*/ 66 h 176"/>
                  <a:gd name="T72" fmla="*/ 654 w 665"/>
                  <a:gd name="T73" fmla="*/ 61 h 176"/>
                  <a:gd name="T74" fmla="*/ 654 w 665"/>
                  <a:gd name="T75" fmla="*/ 55 h 176"/>
                  <a:gd name="T76" fmla="*/ 654 w 665"/>
                  <a:gd name="T77" fmla="*/ 44 h 176"/>
                  <a:gd name="T78" fmla="*/ 654 w 665"/>
                  <a:gd name="T79" fmla="*/ 39 h 176"/>
                  <a:gd name="T80" fmla="*/ 654 w 665"/>
                  <a:gd name="T81" fmla="*/ 33 h 176"/>
                  <a:gd name="T82" fmla="*/ 654 w 665"/>
                  <a:gd name="T83" fmla="*/ 28 h 176"/>
                  <a:gd name="T84" fmla="*/ 654 w 665"/>
                  <a:gd name="T85" fmla="*/ 22 h 176"/>
                  <a:gd name="T86" fmla="*/ 654 w 665"/>
                  <a:gd name="T87" fmla="*/ 17 h 176"/>
                  <a:gd name="T88" fmla="*/ 654 w 665"/>
                  <a:gd name="T89" fmla="*/ 11 h 176"/>
                  <a:gd name="T90" fmla="*/ 654 w 665"/>
                  <a:gd name="T91" fmla="*/ 6 h 176"/>
                  <a:gd name="T92" fmla="*/ 654 w 665"/>
                  <a:gd name="T93" fmla="*/ 0 h 176"/>
                  <a:gd name="T94" fmla="*/ 654 w 665"/>
                  <a:gd name="T95" fmla="*/ 0 h 176"/>
                  <a:gd name="T96" fmla="*/ 654 w 665"/>
                  <a:gd name="T97" fmla="*/ 0 h 176"/>
                  <a:gd name="T98" fmla="*/ 654 w 665"/>
                  <a:gd name="T99"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5" h="176">
                    <a:moveTo>
                      <a:pt x="6" y="61"/>
                    </a:moveTo>
                    <a:lnTo>
                      <a:pt x="6" y="61"/>
                    </a:lnTo>
                    <a:lnTo>
                      <a:pt x="6" y="61"/>
                    </a:lnTo>
                    <a:lnTo>
                      <a:pt x="0" y="61"/>
                    </a:lnTo>
                    <a:lnTo>
                      <a:pt x="0" y="61"/>
                    </a:lnTo>
                    <a:lnTo>
                      <a:pt x="0" y="66"/>
                    </a:lnTo>
                    <a:lnTo>
                      <a:pt x="0" y="66"/>
                    </a:lnTo>
                    <a:lnTo>
                      <a:pt x="0" y="66"/>
                    </a:lnTo>
                    <a:lnTo>
                      <a:pt x="0" y="66"/>
                    </a:lnTo>
                    <a:lnTo>
                      <a:pt x="0" y="72"/>
                    </a:lnTo>
                    <a:lnTo>
                      <a:pt x="0" y="72"/>
                    </a:lnTo>
                    <a:lnTo>
                      <a:pt x="0" y="77"/>
                    </a:lnTo>
                    <a:lnTo>
                      <a:pt x="0" y="77"/>
                    </a:lnTo>
                    <a:lnTo>
                      <a:pt x="0" y="83"/>
                    </a:lnTo>
                    <a:lnTo>
                      <a:pt x="0" y="83"/>
                    </a:lnTo>
                    <a:lnTo>
                      <a:pt x="0" y="88"/>
                    </a:lnTo>
                    <a:lnTo>
                      <a:pt x="0" y="88"/>
                    </a:lnTo>
                    <a:lnTo>
                      <a:pt x="0" y="94"/>
                    </a:lnTo>
                    <a:lnTo>
                      <a:pt x="0" y="94"/>
                    </a:lnTo>
                    <a:lnTo>
                      <a:pt x="0" y="99"/>
                    </a:lnTo>
                    <a:lnTo>
                      <a:pt x="0" y="105"/>
                    </a:lnTo>
                    <a:lnTo>
                      <a:pt x="0" y="105"/>
                    </a:lnTo>
                    <a:lnTo>
                      <a:pt x="0" y="110"/>
                    </a:lnTo>
                    <a:lnTo>
                      <a:pt x="6" y="110"/>
                    </a:lnTo>
                    <a:lnTo>
                      <a:pt x="6" y="116"/>
                    </a:lnTo>
                    <a:lnTo>
                      <a:pt x="6" y="121"/>
                    </a:lnTo>
                    <a:lnTo>
                      <a:pt x="6" y="121"/>
                    </a:lnTo>
                    <a:lnTo>
                      <a:pt x="6" y="127"/>
                    </a:lnTo>
                    <a:lnTo>
                      <a:pt x="6" y="132"/>
                    </a:lnTo>
                    <a:lnTo>
                      <a:pt x="6" y="132"/>
                    </a:lnTo>
                    <a:lnTo>
                      <a:pt x="6" y="138"/>
                    </a:lnTo>
                    <a:lnTo>
                      <a:pt x="6" y="143"/>
                    </a:lnTo>
                    <a:lnTo>
                      <a:pt x="6" y="143"/>
                    </a:lnTo>
                    <a:lnTo>
                      <a:pt x="6" y="149"/>
                    </a:lnTo>
                    <a:lnTo>
                      <a:pt x="6" y="149"/>
                    </a:lnTo>
                    <a:lnTo>
                      <a:pt x="6" y="154"/>
                    </a:lnTo>
                    <a:lnTo>
                      <a:pt x="11" y="154"/>
                    </a:lnTo>
                    <a:lnTo>
                      <a:pt x="11" y="160"/>
                    </a:lnTo>
                    <a:lnTo>
                      <a:pt x="11" y="160"/>
                    </a:lnTo>
                    <a:lnTo>
                      <a:pt x="11" y="165"/>
                    </a:lnTo>
                    <a:lnTo>
                      <a:pt x="11" y="165"/>
                    </a:lnTo>
                    <a:lnTo>
                      <a:pt x="11" y="165"/>
                    </a:lnTo>
                    <a:lnTo>
                      <a:pt x="11" y="171"/>
                    </a:lnTo>
                    <a:lnTo>
                      <a:pt x="11" y="171"/>
                    </a:lnTo>
                    <a:lnTo>
                      <a:pt x="11" y="171"/>
                    </a:lnTo>
                    <a:lnTo>
                      <a:pt x="11" y="171"/>
                    </a:lnTo>
                    <a:lnTo>
                      <a:pt x="11" y="171"/>
                    </a:lnTo>
                    <a:lnTo>
                      <a:pt x="11" y="176"/>
                    </a:lnTo>
                    <a:lnTo>
                      <a:pt x="17" y="176"/>
                    </a:lnTo>
                    <a:lnTo>
                      <a:pt x="17" y="176"/>
                    </a:lnTo>
                    <a:lnTo>
                      <a:pt x="665" y="110"/>
                    </a:lnTo>
                    <a:lnTo>
                      <a:pt x="665" y="110"/>
                    </a:lnTo>
                    <a:lnTo>
                      <a:pt x="665" y="110"/>
                    </a:lnTo>
                    <a:lnTo>
                      <a:pt x="665" y="110"/>
                    </a:lnTo>
                    <a:lnTo>
                      <a:pt x="665" y="110"/>
                    </a:lnTo>
                    <a:lnTo>
                      <a:pt x="665" y="110"/>
                    </a:lnTo>
                    <a:lnTo>
                      <a:pt x="660" y="110"/>
                    </a:lnTo>
                    <a:lnTo>
                      <a:pt x="660" y="105"/>
                    </a:lnTo>
                    <a:lnTo>
                      <a:pt x="660" y="105"/>
                    </a:lnTo>
                    <a:lnTo>
                      <a:pt x="660" y="105"/>
                    </a:lnTo>
                    <a:lnTo>
                      <a:pt x="660" y="99"/>
                    </a:lnTo>
                    <a:lnTo>
                      <a:pt x="660" y="99"/>
                    </a:lnTo>
                    <a:lnTo>
                      <a:pt x="660" y="94"/>
                    </a:lnTo>
                    <a:lnTo>
                      <a:pt x="660" y="94"/>
                    </a:lnTo>
                    <a:lnTo>
                      <a:pt x="660" y="88"/>
                    </a:lnTo>
                    <a:lnTo>
                      <a:pt x="660" y="88"/>
                    </a:lnTo>
                    <a:lnTo>
                      <a:pt x="660" y="83"/>
                    </a:lnTo>
                    <a:lnTo>
                      <a:pt x="660" y="83"/>
                    </a:lnTo>
                    <a:lnTo>
                      <a:pt x="660" y="77"/>
                    </a:lnTo>
                    <a:lnTo>
                      <a:pt x="654" y="77"/>
                    </a:lnTo>
                    <a:lnTo>
                      <a:pt x="654" y="72"/>
                    </a:lnTo>
                    <a:lnTo>
                      <a:pt x="654" y="66"/>
                    </a:lnTo>
                    <a:lnTo>
                      <a:pt x="654" y="66"/>
                    </a:lnTo>
                    <a:lnTo>
                      <a:pt x="654" y="61"/>
                    </a:lnTo>
                    <a:lnTo>
                      <a:pt x="654" y="55"/>
                    </a:lnTo>
                    <a:lnTo>
                      <a:pt x="654" y="55"/>
                    </a:lnTo>
                    <a:lnTo>
                      <a:pt x="654" y="50"/>
                    </a:lnTo>
                    <a:lnTo>
                      <a:pt x="654" y="44"/>
                    </a:lnTo>
                    <a:lnTo>
                      <a:pt x="654" y="44"/>
                    </a:lnTo>
                    <a:lnTo>
                      <a:pt x="654" y="39"/>
                    </a:lnTo>
                    <a:lnTo>
                      <a:pt x="654" y="33"/>
                    </a:lnTo>
                    <a:lnTo>
                      <a:pt x="654" y="33"/>
                    </a:lnTo>
                    <a:lnTo>
                      <a:pt x="654" y="28"/>
                    </a:lnTo>
                    <a:lnTo>
                      <a:pt x="654" y="28"/>
                    </a:lnTo>
                    <a:lnTo>
                      <a:pt x="654" y="22"/>
                    </a:lnTo>
                    <a:lnTo>
                      <a:pt x="654" y="22"/>
                    </a:lnTo>
                    <a:lnTo>
                      <a:pt x="654" y="17"/>
                    </a:lnTo>
                    <a:lnTo>
                      <a:pt x="654" y="17"/>
                    </a:lnTo>
                    <a:lnTo>
                      <a:pt x="654" y="11"/>
                    </a:lnTo>
                    <a:lnTo>
                      <a:pt x="654" y="11"/>
                    </a:lnTo>
                    <a:lnTo>
                      <a:pt x="654" y="6"/>
                    </a:lnTo>
                    <a:lnTo>
                      <a:pt x="654" y="6"/>
                    </a:lnTo>
                    <a:lnTo>
                      <a:pt x="654" y="6"/>
                    </a:lnTo>
                    <a:lnTo>
                      <a:pt x="654" y="0"/>
                    </a:lnTo>
                    <a:lnTo>
                      <a:pt x="654" y="0"/>
                    </a:lnTo>
                    <a:lnTo>
                      <a:pt x="654" y="0"/>
                    </a:lnTo>
                    <a:lnTo>
                      <a:pt x="654" y="0"/>
                    </a:lnTo>
                    <a:lnTo>
                      <a:pt x="654" y="0"/>
                    </a:lnTo>
                    <a:lnTo>
                      <a:pt x="654" y="0"/>
                    </a:lnTo>
                    <a:lnTo>
                      <a:pt x="654" y="0"/>
                    </a:lnTo>
                    <a:lnTo>
                      <a:pt x="6" y="6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53" name="Freeform 1160">
                <a:extLst>
                  <a:ext uri="{FF2B5EF4-FFF2-40B4-BE49-F238E27FC236}">
                    <a16:creationId xmlns:a16="http://schemas.microsoft.com/office/drawing/2014/main" id="{4E0FB937-E8BC-9CF9-81CE-2590CCF88440}"/>
                  </a:ext>
                </a:extLst>
              </p:cNvPr>
              <p:cNvSpPr>
                <a:spLocks/>
              </p:cNvSpPr>
              <p:nvPr/>
            </p:nvSpPr>
            <p:spPr bwMode="auto">
              <a:xfrm>
                <a:off x="838445" y="495257"/>
                <a:ext cx="114124" cy="319410"/>
              </a:xfrm>
              <a:custGeom>
                <a:avLst/>
                <a:gdLst>
                  <a:gd name="T0" fmla="*/ 187 w 297"/>
                  <a:gd name="T1" fmla="*/ 836 h 841"/>
                  <a:gd name="T2" fmla="*/ 187 w 297"/>
                  <a:gd name="T3" fmla="*/ 836 h 841"/>
                  <a:gd name="T4" fmla="*/ 192 w 297"/>
                  <a:gd name="T5" fmla="*/ 836 h 841"/>
                  <a:gd name="T6" fmla="*/ 192 w 297"/>
                  <a:gd name="T7" fmla="*/ 836 h 841"/>
                  <a:gd name="T8" fmla="*/ 198 w 297"/>
                  <a:gd name="T9" fmla="*/ 841 h 841"/>
                  <a:gd name="T10" fmla="*/ 203 w 297"/>
                  <a:gd name="T11" fmla="*/ 841 h 841"/>
                  <a:gd name="T12" fmla="*/ 209 w 297"/>
                  <a:gd name="T13" fmla="*/ 841 h 841"/>
                  <a:gd name="T14" fmla="*/ 214 w 297"/>
                  <a:gd name="T15" fmla="*/ 841 h 841"/>
                  <a:gd name="T16" fmla="*/ 220 w 297"/>
                  <a:gd name="T17" fmla="*/ 841 h 841"/>
                  <a:gd name="T18" fmla="*/ 225 w 297"/>
                  <a:gd name="T19" fmla="*/ 836 h 841"/>
                  <a:gd name="T20" fmla="*/ 231 w 297"/>
                  <a:gd name="T21" fmla="*/ 836 h 841"/>
                  <a:gd name="T22" fmla="*/ 242 w 297"/>
                  <a:gd name="T23" fmla="*/ 836 h 841"/>
                  <a:gd name="T24" fmla="*/ 247 w 297"/>
                  <a:gd name="T25" fmla="*/ 836 h 841"/>
                  <a:gd name="T26" fmla="*/ 253 w 297"/>
                  <a:gd name="T27" fmla="*/ 830 h 841"/>
                  <a:gd name="T28" fmla="*/ 258 w 297"/>
                  <a:gd name="T29" fmla="*/ 830 h 841"/>
                  <a:gd name="T30" fmla="*/ 269 w 297"/>
                  <a:gd name="T31" fmla="*/ 830 h 841"/>
                  <a:gd name="T32" fmla="*/ 275 w 297"/>
                  <a:gd name="T33" fmla="*/ 825 h 841"/>
                  <a:gd name="T34" fmla="*/ 280 w 297"/>
                  <a:gd name="T35" fmla="*/ 825 h 841"/>
                  <a:gd name="T36" fmla="*/ 286 w 297"/>
                  <a:gd name="T37" fmla="*/ 819 h 841"/>
                  <a:gd name="T38" fmla="*/ 286 w 297"/>
                  <a:gd name="T39" fmla="*/ 819 h 841"/>
                  <a:gd name="T40" fmla="*/ 291 w 297"/>
                  <a:gd name="T41" fmla="*/ 814 h 841"/>
                  <a:gd name="T42" fmla="*/ 297 w 297"/>
                  <a:gd name="T43" fmla="*/ 814 h 841"/>
                  <a:gd name="T44" fmla="*/ 297 w 297"/>
                  <a:gd name="T45" fmla="*/ 814 h 841"/>
                  <a:gd name="T46" fmla="*/ 297 w 297"/>
                  <a:gd name="T47" fmla="*/ 808 h 841"/>
                  <a:gd name="T48" fmla="*/ 297 w 297"/>
                  <a:gd name="T49" fmla="*/ 808 h 841"/>
                  <a:gd name="T50" fmla="*/ 110 w 297"/>
                  <a:gd name="T51" fmla="*/ 0 h 841"/>
                  <a:gd name="T52" fmla="*/ 110 w 297"/>
                  <a:gd name="T53" fmla="*/ 5 h 841"/>
                  <a:gd name="T54" fmla="*/ 110 w 297"/>
                  <a:gd name="T55" fmla="*/ 5 h 841"/>
                  <a:gd name="T56" fmla="*/ 104 w 297"/>
                  <a:gd name="T57" fmla="*/ 11 h 841"/>
                  <a:gd name="T58" fmla="*/ 104 w 297"/>
                  <a:gd name="T59" fmla="*/ 11 h 841"/>
                  <a:gd name="T60" fmla="*/ 99 w 297"/>
                  <a:gd name="T61" fmla="*/ 11 h 841"/>
                  <a:gd name="T62" fmla="*/ 93 w 297"/>
                  <a:gd name="T63" fmla="*/ 16 h 841"/>
                  <a:gd name="T64" fmla="*/ 88 w 297"/>
                  <a:gd name="T65" fmla="*/ 16 h 841"/>
                  <a:gd name="T66" fmla="*/ 82 w 297"/>
                  <a:gd name="T67" fmla="*/ 22 h 841"/>
                  <a:gd name="T68" fmla="*/ 77 w 297"/>
                  <a:gd name="T69" fmla="*/ 22 h 841"/>
                  <a:gd name="T70" fmla="*/ 71 w 297"/>
                  <a:gd name="T71" fmla="*/ 22 h 841"/>
                  <a:gd name="T72" fmla="*/ 66 w 297"/>
                  <a:gd name="T73" fmla="*/ 27 h 841"/>
                  <a:gd name="T74" fmla="*/ 55 w 297"/>
                  <a:gd name="T75" fmla="*/ 27 h 841"/>
                  <a:gd name="T76" fmla="*/ 49 w 297"/>
                  <a:gd name="T77" fmla="*/ 27 h 841"/>
                  <a:gd name="T78" fmla="*/ 44 w 297"/>
                  <a:gd name="T79" fmla="*/ 33 h 841"/>
                  <a:gd name="T80" fmla="*/ 33 w 297"/>
                  <a:gd name="T81" fmla="*/ 33 h 841"/>
                  <a:gd name="T82" fmla="*/ 27 w 297"/>
                  <a:gd name="T83" fmla="*/ 33 h 841"/>
                  <a:gd name="T84" fmla="*/ 22 w 297"/>
                  <a:gd name="T85" fmla="*/ 33 h 841"/>
                  <a:gd name="T86" fmla="*/ 16 w 297"/>
                  <a:gd name="T87" fmla="*/ 33 h 841"/>
                  <a:gd name="T88" fmla="*/ 11 w 297"/>
                  <a:gd name="T89" fmla="*/ 33 h 841"/>
                  <a:gd name="T90" fmla="*/ 5 w 297"/>
                  <a:gd name="T91" fmla="*/ 33 h 841"/>
                  <a:gd name="T92" fmla="*/ 5 w 297"/>
                  <a:gd name="T93" fmla="*/ 33 h 841"/>
                  <a:gd name="T94" fmla="*/ 0 w 297"/>
                  <a:gd name="T95" fmla="*/ 33 h 841"/>
                  <a:gd name="T96" fmla="*/ 0 w 297"/>
                  <a:gd name="T97" fmla="*/ 27 h 841"/>
                  <a:gd name="T98" fmla="*/ 0 w 297"/>
                  <a:gd name="T99" fmla="*/ 27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7" h="841">
                    <a:moveTo>
                      <a:pt x="187" y="830"/>
                    </a:moveTo>
                    <a:lnTo>
                      <a:pt x="187" y="836"/>
                    </a:lnTo>
                    <a:lnTo>
                      <a:pt x="187" y="836"/>
                    </a:lnTo>
                    <a:lnTo>
                      <a:pt x="187" y="836"/>
                    </a:lnTo>
                    <a:lnTo>
                      <a:pt x="187" y="836"/>
                    </a:lnTo>
                    <a:lnTo>
                      <a:pt x="192" y="836"/>
                    </a:lnTo>
                    <a:lnTo>
                      <a:pt x="192" y="836"/>
                    </a:lnTo>
                    <a:lnTo>
                      <a:pt x="192" y="836"/>
                    </a:lnTo>
                    <a:lnTo>
                      <a:pt x="192" y="836"/>
                    </a:lnTo>
                    <a:lnTo>
                      <a:pt x="198" y="841"/>
                    </a:lnTo>
                    <a:lnTo>
                      <a:pt x="198" y="841"/>
                    </a:lnTo>
                    <a:lnTo>
                      <a:pt x="203" y="841"/>
                    </a:lnTo>
                    <a:lnTo>
                      <a:pt x="203" y="841"/>
                    </a:lnTo>
                    <a:lnTo>
                      <a:pt x="209" y="841"/>
                    </a:lnTo>
                    <a:lnTo>
                      <a:pt x="209" y="841"/>
                    </a:lnTo>
                    <a:lnTo>
                      <a:pt x="214" y="841"/>
                    </a:lnTo>
                    <a:lnTo>
                      <a:pt x="214" y="841"/>
                    </a:lnTo>
                    <a:lnTo>
                      <a:pt x="220" y="841"/>
                    </a:lnTo>
                    <a:lnTo>
                      <a:pt x="220" y="836"/>
                    </a:lnTo>
                    <a:lnTo>
                      <a:pt x="225" y="836"/>
                    </a:lnTo>
                    <a:lnTo>
                      <a:pt x="231" y="836"/>
                    </a:lnTo>
                    <a:lnTo>
                      <a:pt x="231" y="836"/>
                    </a:lnTo>
                    <a:lnTo>
                      <a:pt x="236" y="836"/>
                    </a:lnTo>
                    <a:lnTo>
                      <a:pt x="242" y="836"/>
                    </a:lnTo>
                    <a:lnTo>
                      <a:pt x="242" y="836"/>
                    </a:lnTo>
                    <a:lnTo>
                      <a:pt x="247" y="836"/>
                    </a:lnTo>
                    <a:lnTo>
                      <a:pt x="253" y="836"/>
                    </a:lnTo>
                    <a:lnTo>
                      <a:pt x="253" y="830"/>
                    </a:lnTo>
                    <a:lnTo>
                      <a:pt x="258" y="830"/>
                    </a:lnTo>
                    <a:lnTo>
                      <a:pt x="258" y="830"/>
                    </a:lnTo>
                    <a:lnTo>
                      <a:pt x="264" y="830"/>
                    </a:lnTo>
                    <a:lnTo>
                      <a:pt x="269" y="830"/>
                    </a:lnTo>
                    <a:lnTo>
                      <a:pt x="269" y="825"/>
                    </a:lnTo>
                    <a:lnTo>
                      <a:pt x="275" y="825"/>
                    </a:lnTo>
                    <a:lnTo>
                      <a:pt x="275" y="825"/>
                    </a:lnTo>
                    <a:lnTo>
                      <a:pt x="280" y="825"/>
                    </a:lnTo>
                    <a:lnTo>
                      <a:pt x="280" y="825"/>
                    </a:lnTo>
                    <a:lnTo>
                      <a:pt x="286" y="819"/>
                    </a:lnTo>
                    <a:lnTo>
                      <a:pt x="286" y="819"/>
                    </a:lnTo>
                    <a:lnTo>
                      <a:pt x="286" y="819"/>
                    </a:lnTo>
                    <a:lnTo>
                      <a:pt x="291" y="819"/>
                    </a:lnTo>
                    <a:lnTo>
                      <a:pt x="291" y="814"/>
                    </a:lnTo>
                    <a:lnTo>
                      <a:pt x="291" y="814"/>
                    </a:lnTo>
                    <a:lnTo>
                      <a:pt x="297" y="814"/>
                    </a:lnTo>
                    <a:lnTo>
                      <a:pt x="297" y="814"/>
                    </a:lnTo>
                    <a:lnTo>
                      <a:pt x="297" y="814"/>
                    </a:lnTo>
                    <a:lnTo>
                      <a:pt x="297" y="808"/>
                    </a:lnTo>
                    <a:lnTo>
                      <a:pt x="297" y="808"/>
                    </a:lnTo>
                    <a:lnTo>
                      <a:pt x="297" y="808"/>
                    </a:lnTo>
                    <a:lnTo>
                      <a:pt x="297" y="808"/>
                    </a:lnTo>
                    <a:lnTo>
                      <a:pt x="110" y="0"/>
                    </a:lnTo>
                    <a:lnTo>
                      <a:pt x="110" y="0"/>
                    </a:lnTo>
                    <a:lnTo>
                      <a:pt x="110" y="5"/>
                    </a:lnTo>
                    <a:lnTo>
                      <a:pt x="110" y="5"/>
                    </a:lnTo>
                    <a:lnTo>
                      <a:pt x="110" y="5"/>
                    </a:lnTo>
                    <a:lnTo>
                      <a:pt x="110" y="5"/>
                    </a:lnTo>
                    <a:lnTo>
                      <a:pt x="110" y="5"/>
                    </a:lnTo>
                    <a:lnTo>
                      <a:pt x="104" y="11"/>
                    </a:lnTo>
                    <a:lnTo>
                      <a:pt x="104" y="11"/>
                    </a:lnTo>
                    <a:lnTo>
                      <a:pt x="104" y="11"/>
                    </a:lnTo>
                    <a:lnTo>
                      <a:pt x="104" y="11"/>
                    </a:lnTo>
                    <a:lnTo>
                      <a:pt x="99" y="11"/>
                    </a:lnTo>
                    <a:lnTo>
                      <a:pt x="99" y="16"/>
                    </a:lnTo>
                    <a:lnTo>
                      <a:pt x="93" y="16"/>
                    </a:lnTo>
                    <a:lnTo>
                      <a:pt x="93" y="16"/>
                    </a:lnTo>
                    <a:lnTo>
                      <a:pt x="88" y="16"/>
                    </a:lnTo>
                    <a:lnTo>
                      <a:pt x="88" y="16"/>
                    </a:lnTo>
                    <a:lnTo>
                      <a:pt x="82" y="22"/>
                    </a:lnTo>
                    <a:lnTo>
                      <a:pt x="82" y="22"/>
                    </a:lnTo>
                    <a:lnTo>
                      <a:pt x="77" y="22"/>
                    </a:lnTo>
                    <a:lnTo>
                      <a:pt x="71" y="22"/>
                    </a:lnTo>
                    <a:lnTo>
                      <a:pt x="71" y="22"/>
                    </a:lnTo>
                    <a:lnTo>
                      <a:pt x="66" y="27"/>
                    </a:lnTo>
                    <a:lnTo>
                      <a:pt x="66" y="27"/>
                    </a:lnTo>
                    <a:lnTo>
                      <a:pt x="60" y="27"/>
                    </a:lnTo>
                    <a:lnTo>
                      <a:pt x="55" y="27"/>
                    </a:lnTo>
                    <a:lnTo>
                      <a:pt x="55" y="27"/>
                    </a:lnTo>
                    <a:lnTo>
                      <a:pt x="49" y="27"/>
                    </a:lnTo>
                    <a:lnTo>
                      <a:pt x="44" y="27"/>
                    </a:lnTo>
                    <a:lnTo>
                      <a:pt x="44" y="33"/>
                    </a:lnTo>
                    <a:lnTo>
                      <a:pt x="38" y="33"/>
                    </a:lnTo>
                    <a:lnTo>
                      <a:pt x="33" y="33"/>
                    </a:lnTo>
                    <a:lnTo>
                      <a:pt x="33" y="33"/>
                    </a:lnTo>
                    <a:lnTo>
                      <a:pt x="27" y="33"/>
                    </a:lnTo>
                    <a:lnTo>
                      <a:pt x="27" y="33"/>
                    </a:lnTo>
                    <a:lnTo>
                      <a:pt x="22" y="33"/>
                    </a:lnTo>
                    <a:lnTo>
                      <a:pt x="22" y="33"/>
                    </a:lnTo>
                    <a:lnTo>
                      <a:pt x="16" y="33"/>
                    </a:lnTo>
                    <a:lnTo>
                      <a:pt x="16" y="33"/>
                    </a:lnTo>
                    <a:lnTo>
                      <a:pt x="11" y="33"/>
                    </a:lnTo>
                    <a:lnTo>
                      <a:pt x="11" y="33"/>
                    </a:lnTo>
                    <a:lnTo>
                      <a:pt x="5" y="33"/>
                    </a:lnTo>
                    <a:lnTo>
                      <a:pt x="5" y="33"/>
                    </a:lnTo>
                    <a:lnTo>
                      <a:pt x="5" y="33"/>
                    </a:lnTo>
                    <a:lnTo>
                      <a:pt x="5" y="33"/>
                    </a:lnTo>
                    <a:lnTo>
                      <a:pt x="0" y="33"/>
                    </a:lnTo>
                    <a:lnTo>
                      <a:pt x="0" y="27"/>
                    </a:lnTo>
                    <a:lnTo>
                      <a:pt x="0" y="27"/>
                    </a:lnTo>
                    <a:lnTo>
                      <a:pt x="0" y="27"/>
                    </a:lnTo>
                    <a:lnTo>
                      <a:pt x="0" y="27"/>
                    </a:lnTo>
                    <a:lnTo>
                      <a:pt x="187" y="83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54" name="Freeform 1161">
                <a:extLst>
                  <a:ext uri="{FF2B5EF4-FFF2-40B4-BE49-F238E27FC236}">
                    <a16:creationId xmlns:a16="http://schemas.microsoft.com/office/drawing/2014/main" id="{8C69706B-C628-CFAC-C945-F7393DAC41BA}"/>
                  </a:ext>
                </a:extLst>
              </p:cNvPr>
              <p:cNvSpPr>
                <a:spLocks/>
              </p:cNvSpPr>
              <p:nvPr/>
            </p:nvSpPr>
            <p:spPr bwMode="auto">
              <a:xfrm>
                <a:off x="821538" y="910757"/>
                <a:ext cx="126804" cy="90012"/>
              </a:xfrm>
              <a:custGeom>
                <a:avLst/>
                <a:gdLst>
                  <a:gd name="T0" fmla="*/ 302 w 330"/>
                  <a:gd name="T1" fmla="*/ 105 h 237"/>
                  <a:gd name="T2" fmla="*/ 308 w 330"/>
                  <a:gd name="T3" fmla="*/ 99 h 237"/>
                  <a:gd name="T4" fmla="*/ 313 w 330"/>
                  <a:gd name="T5" fmla="*/ 94 h 237"/>
                  <a:gd name="T6" fmla="*/ 319 w 330"/>
                  <a:gd name="T7" fmla="*/ 94 h 237"/>
                  <a:gd name="T8" fmla="*/ 324 w 330"/>
                  <a:gd name="T9" fmla="*/ 83 h 237"/>
                  <a:gd name="T10" fmla="*/ 324 w 330"/>
                  <a:gd name="T11" fmla="*/ 77 h 237"/>
                  <a:gd name="T12" fmla="*/ 330 w 330"/>
                  <a:gd name="T13" fmla="*/ 72 h 237"/>
                  <a:gd name="T14" fmla="*/ 330 w 330"/>
                  <a:gd name="T15" fmla="*/ 66 h 237"/>
                  <a:gd name="T16" fmla="*/ 330 w 330"/>
                  <a:gd name="T17" fmla="*/ 55 h 237"/>
                  <a:gd name="T18" fmla="*/ 330 w 330"/>
                  <a:gd name="T19" fmla="*/ 50 h 237"/>
                  <a:gd name="T20" fmla="*/ 330 w 330"/>
                  <a:gd name="T21" fmla="*/ 44 h 237"/>
                  <a:gd name="T22" fmla="*/ 324 w 330"/>
                  <a:gd name="T23" fmla="*/ 33 h 237"/>
                  <a:gd name="T24" fmla="*/ 324 w 330"/>
                  <a:gd name="T25" fmla="*/ 28 h 237"/>
                  <a:gd name="T26" fmla="*/ 319 w 330"/>
                  <a:gd name="T27" fmla="*/ 22 h 237"/>
                  <a:gd name="T28" fmla="*/ 313 w 330"/>
                  <a:gd name="T29" fmla="*/ 17 h 237"/>
                  <a:gd name="T30" fmla="*/ 308 w 330"/>
                  <a:gd name="T31" fmla="*/ 11 h 237"/>
                  <a:gd name="T32" fmla="*/ 302 w 330"/>
                  <a:gd name="T33" fmla="*/ 6 h 237"/>
                  <a:gd name="T34" fmla="*/ 297 w 330"/>
                  <a:gd name="T35" fmla="*/ 6 h 237"/>
                  <a:gd name="T36" fmla="*/ 291 w 330"/>
                  <a:gd name="T37" fmla="*/ 0 h 237"/>
                  <a:gd name="T38" fmla="*/ 280 w 330"/>
                  <a:gd name="T39" fmla="*/ 0 h 237"/>
                  <a:gd name="T40" fmla="*/ 275 w 330"/>
                  <a:gd name="T41" fmla="*/ 0 h 237"/>
                  <a:gd name="T42" fmla="*/ 269 w 330"/>
                  <a:gd name="T43" fmla="*/ 0 h 237"/>
                  <a:gd name="T44" fmla="*/ 258 w 330"/>
                  <a:gd name="T45" fmla="*/ 0 h 237"/>
                  <a:gd name="T46" fmla="*/ 253 w 330"/>
                  <a:gd name="T47" fmla="*/ 0 h 237"/>
                  <a:gd name="T48" fmla="*/ 247 w 330"/>
                  <a:gd name="T49" fmla="*/ 6 h 237"/>
                  <a:gd name="T50" fmla="*/ 0 w 330"/>
                  <a:gd name="T51" fmla="*/ 132 h 237"/>
                  <a:gd name="T52" fmla="*/ 11 w 330"/>
                  <a:gd name="T53" fmla="*/ 127 h 237"/>
                  <a:gd name="T54" fmla="*/ 16 w 330"/>
                  <a:gd name="T55" fmla="*/ 127 h 237"/>
                  <a:gd name="T56" fmla="*/ 22 w 330"/>
                  <a:gd name="T57" fmla="*/ 127 h 237"/>
                  <a:gd name="T58" fmla="*/ 33 w 330"/>
                  <a:gd name="T59" fmla="*/ 127 h 237"/>
                  <a:gd name="T60" fmla="*/ 38 w 330"/>
                  <a:gd name="T61" fmla="*/ 127 h 237"/>
                  <a:gd name="T62" fmla="*/ 44 w 330"/>
                  <a:gd name="T63" fmla="*/ 132 h 237"/>
                  <a:gd name="T64" fmla="*/ 49 w 330"/>
                  <a:gd name="T65" fmla="*/ 132 h 237"/>
                  <a:gd name="T66" fmla="*/ 60 w 330"/>
                  <a:gd name="T67" fmla="*/ 138 h 237"/>
                  <a:gd name="T68" fmla="*/ 66 w 330"/>
                  <a:gd name="T69" fmla="*/ 143 h 237"/>
                  <a:gd name="T70" fmla="*/ 71 w 330"/>
                  <a:gd name="T71" fmla="*/ 149 h 237"/>
                  <a:gd name="T72" fmla="*/ 71 w 330"/>
                  <a:gd name="T73" fmla="*/ 154 h 237"/>
                  <a:gd name="T74" fmla="*/ 77 w 330"/>
                  <a:gd name="T75" fmla="*/ 160 h 237"/>
                  <a:gd name="T76" fmla="*/ 82 w 330"/>
                  <a:gd name="T77" fmla="*/ 165 h 237"/>
                  <a:gd name="T78" fmla="*/ 82 w 330"/>
                  <a:gd name="T79" fmla="*/ 176 h 237"/>
                  <a:gd name="T80" fmla="*/ 82 w 330"/>
                  <a:gd name="T81" fmla="*/ 182 h 237"/>
                  <a:gd name="T82" fmla="*/ 82 w 330"/>
                  <a:gd name="T83" fmla="*/ 187 h 237"/>
                  <a:gd name="T84" fmla="*/ 82 w 330"/>
                  <a:gd name="T85" fmla="*/ 198 h 237"/>
                  <a:gd name="T86" fmla="*/ 82 w 330"/>
                  <a:gd name="T87" fmla="*/ 204 h 237"/>
                  <a:gd name="T88" fmla="*/ 77 w 330"/>
                  <a:gd name="T89" fmla="*/ 209 h 237"/>
                  <a:gd name="T90" fmla="*/ 77 w 330"/>
                  <a:gd name="T91" fmla="*/ 220 h 237"/>
                  <a:gd name="T92" fmla="*/ 71 w 330"/>
                  <a:gd name="T93" fmla="*/ 226 h 237"/>
                  <a:gd name="T94" fmla="*/ 66 w 330"/>
                  <a:gd name="T95" fmla="*/ 231 h 237"/>
                  <a:gd name="T96" fmla="*/ 60 w 330"/>
                  <a:gd name="T97" fmla="*/ 231 h 237"/>
                  <a:gd name="T98" fmla="*/ 55 w 330"/>
                  <a:gd name="T99"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0" h="237">
                    <a:moveTo>
                      <a:pt x="302" y="105"/>
                    </a:moveTo>
                    <a:lnTo>
                      <a:pt x="302" y="105"/>
                    </a:lnTo>
                    <a:lnTo>
                      <a:pt x="308" y="105"/>
                    </a:lnTo>
                    <a:lnTo>
                      <a:pt x="308" y="99"/>
                    </a:lnTo>
                    <a:lnTo>
                      <a:pt x="313" y="99"/>
                    </a:lnTo>
                    <a:lnTo>
                      <a:pt x="313" y="94"/>
                    </a:lnTo>
                    <a:lnTo>
                      <a:pt x="319" y="94"/>
                    </a:lnTo>
                    <a:lnTo>
                      <a:pt x="319" y="94"/>
                    </a:lnTo>
                    <a:lnTo>
                      <a:pt x="319" y="88"/>
                    </a:lnTo>
                    <a:lnTo>
                      <a:pt x="324" y="83"/>
                    </a:lnTo>
                    <a:lnTo>
                      <a:pt x="324" y="83"/>
                    </a:lnTo>
                    <a:lnTo>
                      <a:pt x="324" y="77"/>
                    </a:lnTo>
                    <a:lnTo>
                      <a:pt x="330" y="77"/>
                    </a:lnTo>
                    <a:lnTo>
                      <a:pt x="330" y="72"/>
                    </a:lnTo>
                    <a:lnTo>
                      <a:pt x="330" y="66"/>
                    </a:lnTo>
                    <a:lnTo>
                      <a:pt x="330" y="66"/>
                    </a:lnTo>
                    <a:lnTo>
                      <a:pt x="330" y="61"/>
                    </a:lnTo>
                    <a:lnTo>
                      <a:pt x="330" y="55"/>
                    </a:lnTo>
                    <a:lnTo>
                      <a:pt x="330" y="55"/>
                    </a:lnTo>
                    <a:lnTo>
                      <a:pt x="330" y="50"/>
                    </a:lnTo>
                    <a:lnTo>
                      <a:pt x="330" y="44"/>
                    </a:lnTo>
                    <a:lnTo>
                      <a:pt x="330" y="44"/>
                    </a:lnTo>
                    <a:lnTo>
                      <a:pt x="324" y="39"/>
                    </a:lnTo>
                    <a:lnTo>
                      <a:pt x="324" y="33"/>
                    </a:lnTo>
                    <a:lnTo>
                      <a:pt x="324" y="33"/>
                    </a:lnTo>
                    <a:lnTo>
                      <a:pt x="324" y="28"/>
                    </a:lnTo>
                    <a:lnTo>
                      <a:pt x="319" y="28"/>
                    </a:lnTo>
                    <a:lnTo>
                      <a:pt x="319" y="22"/>
                    </a:lnTo>
                    <a:lnTo>
                      <a:pt x="313" y="22"/>
                    </a:lnTo>
                    <a:lnTo>
                      <a:pt x="313" y="17"/>
                    </a:lnTo>
                    <a:lnTo>
                      <a:pt x="313" y="17"/>
                    </a:lnTo>
                    <a:lnTo>
                      <a:pt x="308" y="11"/>
                    </a:lnTo>
                    <a:lnTo>
                      <a:pt x="308" y="11"/>
                    </a:lnTo>
                    <a:lnTo>
                      <a:pt x="302" y="6"/>
                    </a:lnTo>
                    <a:lnTo>
                      <a:pt x="297" y="6"/>
                    </a:lnTo>
                    <a:lnTo>
                      <a:pt x="297" y="6"/>
                    </a:lnTo>
                    <a:lnTo>
                      <a:pt x="291" y="6"/>
                    </a:lnTo>
                    <a:lnTo>
                      <a:pt x="291" y="0"/>
                    </a:lnTo>
                    <a:lnTo>
                      <a:pt x="286" y="0"/>
                    </a:lnTo>
                    <a:lnTo>
                      <a:pt x="280" y="0"/>
                    </a:lnTo>
                    <a:lnTo>
                      <a:pt x="280" y="0"/>
                    </a:lnTo>
                    <a:lnTo>
                      <a:pt x="275" y="0"/>
                    </a:lnTo>
                    <a:lnTo>
                      <a:pt x="269" y="0"/>
                    </a:lnTo>
                    <a:lnTo>
                      <a:pt x="269" y="0"/>
                    </a:lnTo>
                    <a:lnTo>
                      <a:pt x="264" y="0"/>
                    </a:lnTo>
                    <a:lnTo>
                      <a:pt x="258" y="0"/>
                    </a:lnTo>
                    <a:lnTo>
                      <a:pt x="258" y="0"/>
                    </a:lnTo>
                    <a:lnTo>
                      <a:pt x="253" y="0"/>
                    </a:lnTo>
                    <a:lnTo>
                      <a:pt x="253" y="6"/>
                    </a:lnTo>
                    <a:lnTo>
                      <a:pt x="247" y="6"/>
                    </a:lnTo>
                    <a:lnTo>
                      <a:pt x="0" y="132"/>
                    </a:lnTo>
                    <a:lnTo>
                      <a:pt x="0" y="132"/>
                    </a:lnTo>
                    <a:lnTo>
                      <a:pt x="5" y="127"/>
                    </a:lnTo>
                    <a:lnTo>
                      <a:pt x="11" y="127"/>
                    </a:lnTo>
                    <a:lnTo>
                      <a:pt x="11" y="127"/>
                    </a:lnTo>
                    <a:lnTo>
                      <a:pt x="16" y="127"/>
                    </a:lnTo>
                    <a:lnTo>
                      <a:pt x="22" y="127"/>
                    </a:lnTo>
                    <a:lnTo>
                      <a:pt x="22" y="127"/>
                    </a:lnTo>
                    <a:lnTo>
                      <a:pt x="27" y="127"/>
                    </a:lnTo>
                    <a:lnTo>
                      <a:pt x="33" y="127"/>
                    </a:lnTo>
                    <a:lnTo>
                      <a:pt x="33" y="127"/>
                    </a:lnTo>
                    <a:lnTo>
                      <a:pt x="38" y="127"/>
                    </a:lnTo>
                    <a:lnTo>
                      <a:pt x="44" y="127"/>
                    </a:lnTo>
                    <a:lnTo>
                      <a:pt x="44" y="132"/>
                    </a:lnTo>
                    <a:lnTo>
                      <a:pt x="49" y="132"/>
                    </a:lnTo>
                    <a:lnTo>
                      <a:pt x="49" y="132"/>
                    </a:lnTo>
                    <a:lnTo>
                      <a:pt x="55" y="138"/>
                    </a:lnTo>
                    <a:lnTo>
                      <a:pt x="60" y="138"/>
                    </a:lnTo>
                    <a:lnTo>
                      <a:pt x="60" y="138"/>
                    </a:lnTo>
                    <a:lnTo>
                      <a:pt x="66" y="143"/>
                    </a:lnTo>
                    <a:lnTo>
                      <a:pt x="66" y="143"/>
                    </a:lnTo>
                    <a:lnTo>
                      <a:pt x="71" y="149"/>
                    </a:lnTo>
                    <a:lnTo>
                      <a:pt x="71" y="149"/>
                    </a:lnTo>
                    <a:lnTo>
                      <a:pt x="71" y="154"/>
                    </a:lnTo>
                    <a:lnTo>
                      <a:pt x="77" y="154"/>
                    </a:lnTo>
                    <a:lnTo>
                      <a:pt x="77" y="160"/>
                    </a:lnTo>
                    <a:lnTo>
                      <a:pt x="77" y="165"/>
                    </a:lnTo>
                    <a:lnTo>
                      <a:pt x="82" y="165"/>
                    </a:lnTo>
                    <a:lnTo>
                      <a:pt x="82" y="171"/>
                    </a:lnTo>
                    <a:lnTo>
                      <a:pt x="82" y="176"/>
                    </a:lnTo>
                    <a:lnTo>
                      <a:pt x="82" y="176"/>
                    </a:lnTo>
                    <a:lnTo>
                      <a:pt x="82" y="182"/>
                    </a:lnTo>
                    <a:lnTo>
                      <a:pt x="82" y="187"/>
                    </a:lnTo>
                    <a:lnTo>
                      <a:pt x="82" y="187"/>
                    </a:lnTo>
                    <a:lnTo>
                      <a:pt x="82" y="193"/>
                    </a:lnTo>
                    <a:lnTo>
                      <a:pt x="82" y="198"/>
                    </a:lnTo>
                    <a:lnTo>
                      <a:pt x="82" y="204"/>
                    </a:lnTo>
                    <a:lnTo>
                      <a:pt x="82" y="204"/>
                    </a:lnTo>
                    <a:lnTo>
                      <a:pt x="82" y="209"/>
                    </a:lnTo>
                    <a:lnTo>
                      <a:pt x="77" y="209"/>
                    </a:lnTo>
                    <a:lnTo>
                      <a:pt x="77" y="215"/>
                    </a:lnTo>
                    <a:lnTo>
                      <a:pt x="77" y="220"/>
                    </a:lnTo>
                    <a:lnTo>
                      <a:pt x="71" y="220"/>
                    </a:lnTo>
                    <a:lnTo>
                      <a:pt x="71" y="226"/>
                    </a:lnTo>
                    <a:lnTo>
                      <a:pt x="66" y="226"/>
                    </a:lnTo>
                    <a:lnTo>
                      <a:pt x="66" y="231"/>
                    </a:lnTo>
                    <a:lnTo>
                      <a:pt x="60" y="231"/>
                    </a:lnTo>
                    <a:lnTo>
                      <a:pt x="60" y="231"/>
                    </a:lnTo>
                    <a:lnTo>
                      <a:pt x="55" y="237"/>
                    </a:lnTo>
                    <a:lnTo>
                      <a:pt x="55" y="237"/>
                    </a:lnTo>
                    <a:lnTo>
                      <a:pt x="302" y="10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55" name="Oval 99554">
                <a:extLst>
                  <a:ext uri="{FF2B5EF4-FFF2-40B4-BE49-F238E27FC236}">
                    <a16:creationId xmlns:a16="http://schemas.microsoft.com/office/drawing/2014/main" id="{26F5D5C2-6503-03CB-7181-B52F20CF7D19}"/>
                  </a:ext>
                </a:extLst>
              </p:cNvPr>
              <p:cNvSpPr>
                <a:spLocks noChangeArrowheads="1"/>
              </p:cNvSpPr>
              <p:nvPr/>
            </p:nvSpPr>
            <p:spPr bwMode="auto">
              <a:xfrm>
                <a:off x="1317612" y="810490"/>
                <a:ext cx="129110" cy="127612"/>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556" name="Oval 99555">
                <a:extLst>
                  <a:ext uri="{FF2B5EF4-FFF2-40B4-BE49-F238E27FC236}">
                    <a16:creationId xmlns:a16="http://schemas.microsoft.com/office/drawing/2014/main" id="{519FF40D-51A2-F26F-8CF8-A484BFC254E4}"/>
                  </a:ext>
                </a:extLst>
              </p:cNvPr>
              <p:cNvSpPr>
                <a:spLocks noChangeArrowheads="1"/>
              </p:cNvSpPr>
              <p:nvPr/>
            </p:nvSpPr>
            <p:spPr bwMode="auto">
              <a:xfrm>
                <a:off x="2407361" y="1090401"/>
                <a:ext cx="150244" cy="148501"/>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57" name="Freeform 1164">
                <a:extLst>
                  <a:ext uri="{FF2B5EF4-FFF2-40B4-BE49-F238E27FC236}">
                    <a16:creationId xmlns:a16="http://schemas.microsoft.com/office/drawing/2014/main" id="{193ED380-51B5-D38E-E66C-4381EB8F660B}"/>
                  </a:ext>
                </a:extLst>
              </p:cNvPr>
              <p:cNvSpPr>
                <a:spLocks/>
              </p:cNvSpPr>
              <p:nvPr/>
            </p:nvSpPr>
            <p:spPr bwMode="auto">
              <a:xfrm>
                <a:off x="2342037" y="1146991"/>
                <a:ext cx="128726" cy="54311"/>
              </a:xfrm>
              <a:custGeom>
                <a:avLst/>
                <a:gdLst>
                  <a:gd name="T0" fmla="*/ 291 w 335"/>
                  <a:gd name="T1" fmla="*/ 110 h 143"/>
                  <a:gd name="T2" fmla="*/ 302 w 335"/>
                  <a:gd name="T3" fmla="*/ 110 h 143"/>
                  <a:gd name="T4" fmla="*/ 308 w 335"/>
                  <a:gd name="T5" fmla="*/ 110 h 143"/>
                  <a:gd name="T6" fmla="*/ 313 w 335"/>
                  <a:gd name="T7" fmla="*/ 104 h 143"/>
                  <a:gd name="T8" fmla="*/ 319 w 335"/>
                  <a:gd name="T9" fmla="*/ 99 h 143"/>
                  <a:gd name="T10" fmla="*/ 324 w 335"/>
                  <a:gd name="T11" fmla="*/ 93 h 143"/>
                  <a:gd name="T12" fmla="*/ 324 w 335"/>
                  <a:gd name="T13" fmla="*/ 88 h 143"/>
                  <a:gd name="T14" fmla="*/ 330 w 335"/>
                  <a:gd name="T15" fmla="*/ 82 h 143"/>
                  <a:gd name="T16" fmla="*/ 335 w 335"/>
                  <a:gd name="T17" fmla="*/ 77 h 143"/>
                  <a:gd name="T18" fmla="*/ 335 w 335"/>
                  <a:gd name="T19" fmla="*/ 71 h 143"/>
                  <a:gd name="T20" fmla="*/ 335 w 335"/>
                  <a:gd name="T21" fmla="*/ 60 h 143"/>
                  <a:gd name="T22" fmla="*/ 335 w 335"/>
                  <a:gd name="T23" fmla="*/ 55 h 143"/>
                  <a:gd name="T24" fmla="*/ 335 w 335"/>
                  <a:gd name="T25" fmla="*/ 49 h 143"/>
                  <a:gd name="T26" fmla="*/ 335 w 335"/>
                  <a:gd name="T27" fmla="*/ 38 h 143"/>
                  <a:gd name="T28" fmla="*/ 330 w 335"/>
                  <a:gd name="T29" fmla="*/ 33 h 143"/>
                  <a:gd name="T30" fmla="*/ 330 w 335"/>
                  <a:gd name="T31" fmla="*/ 27 h 143"/>
                  <a:gd name="T32" fmla="*/ 324 w 335"/>
                  <a:gd name="T33" fmla="*/ 22 h 143"/>
                  <a:gd name="T34" fmla="*/ 319 w 335"/>
                  <a:gd name="T35" fmla="*/ 16 h 143"/>
                  <a:gd name="T36" fmla="*/ 319 w 335"/>
                  <a:gd name="T37" fmla="*/ 11 h 143"/>
                  <a:gd name="T38" fmla="*/ 313 w 335"/>
                  <a:gd name="T39" fmla="*/ 5 h 143"/>
                  <a:gd name="T40" fmla="*/ 302 w 335"/>
                  <a:gd name="T41" fmla="*/ 0 h 143"/>
                  <a:gd name="T42" fmla="*/ 297 w 335"/>
                  <a:gd name="T43" fmla="*/ 0 h 143"/>
                  <a:gd name="T44" fmla="*/ 291 w 335"/>
                  <a:gd name="T45" fmla="*/ 0 h 143"/>
                  <a:gd name="T46" fmla="*/ 286 w 335"/>
                  <a:gd name="T47" fmla="*/ 0 h 143"/>
                  <a:gd name="T48" fmla="*/ 280 w 335"/>
                  <a:gd name="T49" fmla="*/ 0 h 143"/>
                  <a:gd name="T50" fmla="*/ 0 w 335"/>
                  <a:gd name="T51" fmla="*/ 22 h 143"/>
                  <a:gd name="T52" fmla="*/ 6 w 335"/>
                  <a:gd name="T53" fmla="*/ 22 h 143"/>
                  <a:gd name="T54" fmla="*/ 17 w 335"/>
                  <a:gd name="T55" fmla="*/ 22 h 143"/>
                  <a:gd name="T56" fmla="*/ 22 w 335"/>
                  <a:gd name="T57" fmla="*/ 27 h 143"/>
                  <a:gd name="T58" fmla="*/ 28 w 335"/>
                  <a:gd name="T59" fmla="*/ 27 h 143"/>
                  <a:gd name="T60" fmla="*/ 33 w 335"/>
                  <a:gd name="T61" fmla="*/ 33 h 143"/>
                  <a:gd name="T62" fmla="*/ 38 w 335"/>
                  <a:gd name="T63" fmla="*/ 38 h 143"/>
                  <a:gd name="T64" fmla="*/ 44 w 335"/>
                  <a:gd name="T65" fmla="*/ 44 h 143"/>
                  <a:gd name="T66" fmla="*/ 49 w 335"/>
                  <a:gd name="T67" fmla="*/ 49 h 143"/>
                  <a:gd name="T68" fmla="*/ 49 w 335"/>
                  <a:gd name="T69" fmla="*/ 55 h 143"/>
                  <a:gd name="T70" fmla="*/ 55 w 335"/>
                  <a:gd name="T71" fmla="*/ 66 h 143"/>
                  <a:gd name="T72" fmla="*/ 55 w 335"/>
                  <a:gd name="T73" fmla="*/ 71 h 143"/>
                  <a:gd name="T74" fmla="*/ 55 w 335"/>
                  <a:gd name="T75" fmla="*/ 77 h 143"/>
                  <a:gd name="T76" fmla="*/ 55 w 335"/>
                  <a:gd name="T77" fmla="*/ 88 h 143"/>
                  <a:gd name="T78" fmla="*/ 55 w 335"/>
                  <a:gd name="T79" fmla="*/ 93 h 143"/>
                  <a:gd name="T80" fmla="*/ 55 w 335"/>
                  <a:gd name="T81" fmla="*/ 99 h 143"/>
                  <a:gd name="T82" fmla="*/ 49 w 335"/>
                  <a:gd name="T83" fmla="*/ 110 h 143"/>
                  <a:gd name="T84" fmla="*/ 49 w 335"/>
                  <a:gd name="T85" fmla="*/ 115 h 143"/>
                  <a:gd name="T86" fmla="*/ 44 w 335"/>
                  <a:gd name="T87" fmla="*/ 121 h 143"/>
                  <a:gd name="T88" fmla="*/ 38 w 335"/>
                  <a:gd name="T89" fmla="*/ 126 h 143"/>
                  <a:gd name="T90" fmla="*/ 33 w 335"/>
                  <a:gd name="T91" fmla="*/ 132 h 143"/>
                  <a:gd name="T92" fmla="*/ 28 w 335"/>
                  <a:gd name="T93" fmla="*/ 132 h 143"/>
                  <a:gd name="T94" fmla="*/ 22 w 335"/>
                  <a:gd name="T95" fmla="*/ 137 h 143"/>
                  <a:gd name="T96" fmla="*/ 17 w 335"/>
                  <a:gd name="T97" fmla="*/ 137 h 143"/>
                  <a:gd name="T98" fmla="*/ 11 w 335"/>
                  <a:gd name="T9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 h="143">
                    <a:moveTo>
                      <a:pt x="291" y="115"/>
                    </a:moveTo>
                    <a:lnTo>
                      <a:pt x="291" y="110"/>
                    </a:lnTo>
                    <a:lnTo>
                      <a:pt x="297" y="110"/>
                    </a:lnTo>
                    <a:lnTo>
                      <a:pt x="302" y="110"/>
                    </a:lnTo>
                    <a:lnTo>
                      <a:pt x="302" y="110"/>
                    </a:lnTo>
                    <a:lnTo>
                      <a:pt x="308" y="110"/>
                    </a:lnTo>
                    <a:lnTo>
                      <a:pt x="308" y="104"/>
                    </a:lnTo>
                    <a:lnTo>
                      <a:pt x="313" y="104"/>
                    </a:lnTo>
                    <a:lnTo>
                      <a:pt x="313" y="104"/>
                    </a:lnTo>
                    <a:lnTo>
                      <a:pt x="319" y="99"/>
                    </a:lnTo>
                    <a:lnTo>
                      <a:pt x="319" y="99"/>
                    </a:lnTo>
                    <a:lnTo>
                      <a:pt x="324" y="93"/>
                    </a:lnTo>
                    <a:lnTo>
                      <a:pt x="324" y="93"/>
                    </a:lnTo>
                    <a:lnTo>
                      <a:pt x="324" y="88"/>
                    </a:lnTo>
                    <a:lnTo>
                      <a:pt x="330" y="88"/>
                    </a:lnTo>
                    <a:lnTo>
                      <a:pt x="330" y="82"/>
                    </a:lnTo>
                    <a:lnTo>
                      <a:pt x="330" y="82"/>
                    </a:lnTo>
                    <a:lnTo>
                      <a:pt x="335" y="77"/>
                    </a:lnTo>
                    <a:lnTo>
                      <a:pt x="335" y="71"/>
                    </a:lnTo>
                    <a:lnTo>
                      <a:pt x="335" y="71"/>
                    </a:lnTo>
                    <a:lnTo>
                      <a:pt x="335" y="66"/>
                    </a:lnTo>
                    <a:lnTo>
                      <a:pt x="335" y="60"/>
                    </a:lnTo>
                    <a:lnTo>
                      <a:pt x="335" y="60"/>
                    </a:lnTo>
                    <a:lnTo>
                      <a:pt x="335" y="55"/>
                    </a:lnTo>
                    <a:lnTo>
                      <a:pt x="335" y="49"/>
                    </a:lnTo>
                    <a:lnTo>
                      <a:pt x="335" y="49"/>
                    </a:lnTo>
                    <a:lnTo>
                      <a:pt x="335" y="44"/>
                    </a:lnTo>
                    <a:lnTo>
                      <a:pt x="335" y="38"/>
                    </a:lnTo>
                    <a:lnTo>
                      <a:pt x="335" y="38"/>
                    </a:lnTo>
                    <a:lnTo>
                      <a:pt x="330" y="33"/>
                    </a:lnTo>
                    <a:lnTo>
                      <a:pt x="330" y="33"/>
                    </a:lnTo>
                    <a:lnTo>
                      <a:pt x="330" y="27"/>
                    </a:lnTo>
                    <a:lnTo>
                      <a:pt x="330" y="22"/>
                    </a:lnTo>
                    <a:lnTo>
                      <a:pt x="324" y="22"/>
                    </a:lnTo>
                    <a:lnTo>
                      <a:pt x="324" y="16"/>
                    </a:lnTo>
                    <a:lnTo>
                      <a:pt x="319" y="16"/>
                    </a:lnTo>
                    <a:lnTo>
                      <a:pt x="319" y="11"/>
                    </a:lnTo>
                    <a:lnTo>
                      <a:pt x="319" y="11"/>
                    </a:lnTo>
                    <a:lnTo>
                      <a:pt x="313" y="5"/>
                    </a:lnTo>
                    <a:lnTo>
                      <a:pt x="313" y="5"/>
                    </a:lnTo>
                    <a:lnTo>
                      <a:pt x="308" y="5"/>
                    </a:lnTo>
                    <a:lnTo>
                      <a:pt x="302" y="0"/>
                    </a:lnTo>
                    <a:lnTo>
                      <a:pt x="302" y="0"/>
                    </a:lnTo>
                    <a:lnTo>
                      <a:pt x="297" y="0"/>
                    </a:lnTo>
                    <a:lnTo>
                      <a:pt x="297" y="0"/>
                    </a:lnTo>
                    <a:lnTo>
                      <a:pt x="291" y="0"/>
                    </a:lnTo>
                    <a:lnTo>
                      <a:pt x="291" y="0"/>
                    </a:lnTo>
                    <a:lnTo>
                      <a:pt x="286" y="0"/>
                    </a:lnTo>
                    <a:lnTo>
                      <a:pt x="280" y="0"/>
                    </a:lnTo>
                    <a:lnTo>
                      <a:pt x="280" y="0"/>
                    </a:lnTo>
                    <a:lnTo>
                      <a:pt x="0" y="22"/>
                    </a:lnTo>
                    <a:lnTo>
                      <a:pt x="0" y="22"/>
                    </a:lnTo>
                    <a:lnTo>
                      <a:pt x="6" y="22"/>
                    </a:lnTo>
                    <a:lnTo>
                      <a:pt x="6" y="22"/>
                    </a:lnTo>
                    <a:lnTo>
                      <a:pt x="11" y="22"/>
                    </a:lnTo>
                    <a:lnTo>
                      <a:pt x="17" y="22"/>
                    </a:lnTo>
                    <a:lnTo>
                      <a:pt x="17" y="27"/>
                    </a:lnTo>
                    <a:lnTo>
                      <a:pt x="22" y="27"/>
                    </a:lnTo>
                    <a:lnTo>
                      <a:pt x="22" y="27"/>
                    </a:lnTo>
                    <a:lnTo>
                      <a:pt x="28" y="27"/>
                    </a:lnTo>
                    <a:lnTo>
                      <a:pt x="28" y="33"/>
                    </a:lnTo>
                    <a:lnTo>
                      <a:pt x="33" y="33"/>
                    </a:lnTo>
                    <a:lnTo>
                      <a:pt x="33" y="38"/>
                    </a:lnTo>
                    <a:lnTo>
                      <a:pt x="38" y="38"/>
                    </a:lnTo>
                    <a:lnTo>
                      <a:pt x="38" y="44"/>
                    </a:lnTo>
                    <a:lnTo>
                      <a:pt x="44" y="44"/>
                    </a:lnTo>
                    <a:lnTo>
                      <a:pt x="44" y="49"/>
                    </a:lnTo>
                    <a:lnTo>
                      <a:pt x="49" y="49"/>
                    </a:lnTo>
                    <a:lnTo>
                      <a:pt x="49" y="55"/>
                    </a:lnTo>
                    <a:lnTo>
                      <a:pt x="49" y="55"/>
                    </a:lnTo>
                    <a:lnTo>
                      <a:pt x="49" y="60"/>
                    </a:lnTo>
                    <a:lnTo>
                      <a:pt x="55" y="66"/>
                    </a:lnTo>
                    <a:lnTo>
                      <a:pt x="55" y="66"/>
                    </a:lnTo>
                    <a:lnTo>
                      <a:pt x="55" y="71"/>
                    </a:lnTo>
                    <a:lnTo>
                      <a:pt x="55" y="77"/>
                    </a:lnTo>
                    <a:lnTo>
                      <a:pt x="55" y="77"/>
                    </a:lnTo>
                    <a:lnTo>
                      <a:pt x="55" y="82"/>
                    </a:lnTo>
                    <a:lnTo>
                      <a:pt x="55" y="88"/>
                    </a:lnTo>
                    <a:lnTo>
                      <a:pt x="55" y="88"/>
                    </a:lnTo>
                    <a:lnTo>
                      <a:pt x="55" y="93"/>
                    </a:lnTo>
                    <a:lnTo>
                      <a:pt x="55" y="99"/>
                    </a:lnTo>
                    <a:lnTo>
                      <a:pt x="55" y="99"/>
                    </a:lnTo>
                    <a:lnTo>
                      <a:pt x="55" y="104"/>
                    </a:lnTo>
                    <a:lnTo>
                      <a:pt x="49" y="110"/>
                    </a:lnTo>
                    <a:lnTo>
                      <a:pt x="49" y="110"/>
                    </a:lnTo>
                    <a:lnTo>
                      <a:pt x="49" y="115"/>
                    </a:lnTo>
                    <a:lnTo>
                      <a:pt x="44" y="115"/>
                    </a:lnTo>
                    <a:lnTo>
                      <a:pt x="44" y="121"/>
                    </a:lnTo>
                    <a:lnTo>
                      <a:pt x="44" y="121"/>
                    </a:lnTo>
                    <a:lnTo>
                      <a:pt x="38" y="126"/>
                    </a:lnTo>
                    <a:lnTo>
                      <a:pt x="38" y="126"/>
                    </a:lnTo>
                    <a:lnTo>
                      <a:pt x="33" y="132"/>
                    </a:lnTo>
                    <a:lnTo>
                      <a:pt x="33" y="132"/>
                    </a:lnTo>
                    <a:lnTo>
                      <a:pt x="28" y="132"/>
                    </a:lnTo>
                    <a:lnTo>
                      <a:pt x="28" y="137"/>
                    </a:lnTo>
                    <a:lnTo>
                      <a:pt x="22" y="137"/>
                    </a:lnTo>
                    <a:lnTo>
                      <a:pt x="17" y="137"/>
                    </a:lnTo>
                    <a:lnTo>
                      <a:pt x="17" y="137"/>
                    </a:lnTo>
                    <a:lnTo>
                      <a:pt x="11" y="137"/>
                    </a:lnTo>
                    <a:lnTo>
                      <a:pt x="11" y="143"/>
                    </a:lnTo>
                    <a:lnTo>
                      <a:pt x="291" y="1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58" name="Freeform 1165">
                <a:extLst>
                  <a:ext uri="{FF2B5EF4-FFF2-40B4-BE49-F238E27FC236}">
                    <a16:creationId xmlns:a16="http://schemas.microsoft.com/office/drawing/2014/main" id="{6004E0A4-2998-6347-4B98-F6992F73A9BB}"/>
                  </a:ext>
                </a:extLst>
              </p:cNvPr>
              <p:cNvSpPr>
                <a:spLocks/>
              </p:cNvSpPr>
              <p:nvPr/>
            </p:nvSpPr>
            <p:spPr bwMode="auto">
              <a:xfrm>
                <a:off x="2549151" y="1096858"/>
                <a:ext cx="145633" cy="72921"/>
              </a:xfrm>
              <a:custGeom>
                <a:avLst/>
                <a:gdLst>
                  <a:gd name="T0" fmla="*/ 0 w 379"/>
                  <a:gd name="T1" fmla="*/ 82 h 192"/>
                  <a:gd name="T2" fmla="*/ 0 w 379"/>
                  <a:gd name="T3" fmla="*/ 82 h 192"/>
                  <a:gd name="T4" fmla="*/ 0 w 379"/>
                  <a:gd name="T5" fmla="*/ 82 h 192"/>
                  <a:gd name="T6" fmla="*/ 0 w 379"/>
                  <a:gd name="T7" fmla="*/ 88 h 192"/>
                  <a:gd name="T8" fmla="*/ 0 w 379"/>
                  <a:gd name="T9" fmla="*/ 93 h 192"/>
                  <a:gd name="T10" fmla="*/ 0 w 379"/>
                  <a:gd name="T11" fmla="*/ 93 h 192"/>
                  <a:gd name="T12" fmla="*/ 0 w 379"/>
                  <a:gd name="T13" fmla="*/ 99 h 192"/>
                  <a:gd name="T14" fmla="*/ 0 w 379"/>
                  <a:gd name="T15" fmla="*/ 104 h 192"/>
                  <a:gd name="T16" fmla="*/ 0 w 379"/>
                  <a:gd name="T17" fmla="*/ 115 h 192"/>
                  <a:gd name="T18" fmla="*/ 5 w 379"/>
                  <a:gd name="T19" fmla="*/ 121 h 192"/>
                  <a:gd name="T20" fmla="*/ 5 w 379"/>
                  <a:gd name="T21" fmla="*/ 126 h 192"/>
                  <a:gd name="T22" fmla="*/ 5 w 379"/>
                  <a:gd name="T23" fmla="*/ 132 h 192"/>
                  <a:gd name="T24" fmla="*/ 5 w 379"/>
                  <a:gd name="T25" fmla="*/ 143 h 192"/>
                  <a:gd name="T26" fmla="*/ 11 w 379"/>
                  <a:gd name="T27" fmla="*/ 148 h 192"/>
                  <a:gd name="T28" fmla="*/ 11 w 379"/>
                  <a:gd name="T29" fmla="*/ 154 h 192"/>
                  <a:gd name="T30" fmla="*/ 11 w 379"/>
                  <a:gd name="T31" fmla="*/ 159 h 192"/>
                  <a:gd name="T32" fmla="*/ 16 w 379"/>
                  <a:gd name="T33" fmla="*/ 170 h 192"/>
                  <a:gd name="T34" fmla="*/ 16 w 379"/>
                  <a:gd name="T35" fmla="*/ 176 h 192"/>
                  <a:gd name="T36" fmla="*/ 16 w 379"/>
                  <a:gd name="T37" fmla="*/ 181 h 192"/>
                  <a:gd name="T38" fmla="*/ 22 w 379"/>
                  <a:gd name="T39" fmla="*/ 181 h 192"/>
                  <a:gd name="T40" fmla="*/ 22 w 379"/>
                  <a:gd name="T41" fmla="*/ 187 h 192"/>
                  <a:gd name="T42" fmla="*/ 22 w 379"/>
                  <a:gd name="T43" fmla="*/ 192 h 192"/>
                  <a:gd name="T44" fmla="*/ 27 w 379"/>
                  <a:gd name="T45" fmla="*/ 192 h 192"/>
                  <a:gd name="T46" fmla="*/ 27 w 379"/>
                  <a:gd name="T47" fmla="*/ 192 h 192"/>
                  <a:gd name="T48" fmla="*/ 27 w 379"/>
                  <a:gd name="T49" fmla="*/ 192 h 192"/>
                  <a:gd name="T50" fmla="*/ 379 w 379"/>
                  <a:gd name="T51" fmla="*/ 115 h 192"/>
                  <a:gd name="T52" fmla="*/ 379 w 379"/>
                  <a:gd name="T53" fmla="*/ 115 h 192"/>
                  <a:gd name="T54" fmla="*/ 379 w 379"/>
                  <a:gd name="T55" fmla="*/ 110 h 192"/>
                  <a:gd name="T56" fmla="*/ 379 w 379"/>
                  <a:gd name="T57" fmla="*/ 110 h 192"/>
                  <a:gd name="T58" fmla="*/ 373 w 379"/>
                  <a:gd name="T59" fmla="*/ 104 h 192"/>
                  <a:gd name="T60" fmla="*/ 373 w 379"/>
                  <a:gd name="T61" fmla="*/ 99 h 192"/>
                  <a:gd name="T62" fmla="*/ 373 w 379"/>
                  <a:gd name="T63" fmla="*/ 99 h 192"/>
                  <a:gd name="T64" fmla="*/ 368 w 379"/>
                  <a:gd name="T65" fmla="*/ 93 h 192"/>
                  <a:gd name="T66" fmla="*/ 368 w 379"/>
                  <a:gd name="T67" fmla="*/ 82 h 192"/>
                  <a:gd name="T68" fmla="*/ 368 w 379"/>
                  <a:gd name="T69" fmla="*/ 77 h 192"/>
                  <a:gd name="T70" fmla="*/ 362 w 379"/>
                  <a:gd name="T71" fmla="*/ 71 h 192"/>
                  <a:gd name="T72" fmla="*/ 362 w 379"/>
                  <a:gd name="T73" fmla="*/ 66 h 192"/>
                  <a:gd name="T74" fmla="*/ 362 w 379"/>
                  <a:gd name="T75" fmla="*/ 55 h 192"/>
                  <a:gd name="T76" fmla="*/ 357 w 379"/>
                  <a:gd name="T77" fmla="*/ 49 h 192"/>
                  <a:gd name="T78" fmla="*/ 357 w 379"/>
                  <a:gd name="T79" fmla="*/ 44 h 192"/>
                  <a:gd name="T80" fmla="*/ 357 w 379"/>
                  <a:gd name="T81" fmla="*/ 38 h 192"/>
                  <a:gd name="T82" fmla="*/ 357 w 379"/>
                  <a:gd name="T83" fmla="*/ 27 h 192"/>
                  <a:gd name="T84" fmla="*/ 351 w 379"/>
                  <a:gd name="T85" fmla="*/ 22 h 192"/>
                  <a:gd name="T86" fmla="*/ 351 w 379"/>
                  <a:gd name="T87" fmla="*/ 16 h 192"/>
                  <a:gd name="T88" fmla="*/ 351 w 379"/>
                  <a:gd name="T89" fmla="*/ 11 h 192"/>
                  <a:gd name="T90" fmla="*/ 351 w 379"/>
                  <a:gd name="T91" fmla="*/ 11 h 192"/>
                  <a:gd name="T92" fmla="*/ 351 w 379"/>
                  <a:gd name="T93" fmla="*/ 5 h 192"/>
                  <a:gd name="T94" fmla="*/ 351 w 379"/>
                  <a:gd name="T95" fmla="*/ 5 h 192"/>
                  <a:gd name="T96" fmla="*/ 351 w 379"/>
                  <a:gd name="T97" fmla="*/ 0 h 192"/>
                  <a:gd name="T98" fmla="*/ 351 w 379"/>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9" h="192">
                    <a:moveTo>
                      <a:pt x="0" y="82"/>
                    </a:moveTo>
                    <a:lnTo>
                      <a:pt x="0" y="82"/>
                    </a:lnTo>
                    <a:lnTo>
                      <a:pt x="0" y="82"/>
                    </a:lnTo>
                    <a:lnTo>
                      <a:pt x="0" y="82"/>
                    </a:lnTo>
                    <a:lnTo>
                      <a:pt x="0" y="82"/>
                    </a:lnTo>
                    <a:lnTo>
                      <a:pt x="0" y="82"/>
                    </a:lnTo>
                    <a:lnTo>
                      <a:pt x="0" y="88"/>
                    </a:lnTo>
                    <a:lnTo>
                      <a:pt x="0" y="88"/>
                    </a:lnTo>
                    <a:lnTo>
                      <a:pt x="0" y="88"/>
                    </a:lnTo>
                    <a:lnTo>
                      <a:pt x="0" y="93"/>
                    </a:lnTo>
                    <a:lnTo>
                      <a:pt x="0" y="93"/>
                    </a:lnTo>
                    <a:lnTo>
                      <a:pt x="0" y="93"/>
                    </a:lnTo>
                    <a:lnTo>
                      <a:pt x="0" y="99"/>
                    </a:lnTo>
                    <a:lnTo>
                      <a:pt x="0" y="99"/>
                    </a:lnTo>
                    <a:lnTo>
                      <a:pt x="0" y="104"/>
                    </a:lnTo>
                    <a:lnTo>
                      <a:pt x="0" y="104"/>
                    </a:lnTo>
                    <a:lnTo>
                      <a:pt x="0" y="110"/>
                    </a:lnTo>
                    <a:lnTo>
                      <a:pt x="0" y="115"/>
                    </a:lnTo>
                    <a:lnTo>
                      <a:pt x="5" y="115"/>
                    </a:lnTo>
                    <a:lnTo>
                      <a:pt x="5" y="121"/>
                    </a:lnTo>
                    <a:lnTo>
                      <a:pt x="5" y="121"/>
                    </a:lnTo>
                    <a:lnTo>
                      <a:pt x="5" y="126"/>
                    </a:lnTo>
                    <a:lnTo>
                      <a:pt x="5" y="132"/>
                    </a:lnTo>
                    <a:lnTo>
                      <a:pt x="5" y="132"/>
                    </a:lnTo>
                    <a:lnTo>
                      <a:pt x="5" y="137"/>
                    </a:lnTo>
                    <a:lnTo>
                      <a:pt x="5" y="143"/>
                    </a:lnTo>
                    <a:lnTo>
                      <a:pt x="11" y="143"/>
                    </a:lnTo>
                    <a:lnTo>
                      <a:pt x="11" y="148"/>
                    </a:lnTo>
                    <a:lnTo>
                      <a:pt x="11" y="154"/>
                    </a:lnTo>
                    <a:lnTo>
                      <a:pt x="11" y="154"/>
                    </a:lnTo>
                    <a:lnTo>
                      <a:pt x="11" y="159"/>
                    </a:lnTo>
                    <a:lnTo>
                      <a:pt x="11" y="159"/>
                    </a:lnTo>
                    <a:lnTo>
                      <a:pt x="16" y="165"/>
                    </a:lnTo>
                    <a:lnTo>
                      <a:pt x="16" y="170"/>
                    </a:lnTo>
                    <a:lnTo>
                      <a:pt x="16" y="170"/>
                    </a:lnTo>
                    <a:lnTo>
                      <a:pt x="16" y="176"/>
                    </a:lnTo>
                    <a:lnTo>
                      <a:pt x="16" y="176"/>
                    </a:lnTo>
                    <a:lnTo>
                      <a:pt x="16" y="181"/>
                    </a:lnTo>
                    <a:lnTo>
                      <a:pt x="22" y="181"/>
                    </a:lnTo>
                    <a:lnTo>
                      <a:pt x="22" y="181"/>
                    </a:lnTo>
                    <a:lnTo>
                      <a:pt x="22" y="187"/>
                    </a:lnTo>
                    <a:lnTo>
                      <a:pt x="22" y="187"/>
                    </a:lnTo>
                    <a:lnTo>
                      <a:pt x="22" y="187"/>
                    </a:lnTo>
                    <a:lnTo>
                      <a:pt x="22" y="192"/>
                    </a:lnTo>
                    <a:lnTo>
                      <a:pt x="27" y="192"/>
                    </a:lnTo>
                    <a:lnTo>
                      <a:pt x="27" y="192"/>
                    </a:lnTo>
                    <a:lnTo>
                      <a:pt x="27" y="192"/>
                    </a:lnTo>
                    <a:lnTo>
                      <a:pt x="27" y="192"/>
                    </a:lnTo>
                    <a:lnTo>
                      <a:pt x="27" y="192"/>
                    </a:lnTo>
                    <a:lnTo>
                      <a:pt x="27" y="192"/>
                    </a:lnTo>
                    <a:lnTo>
                      <a:pt x="379" y="115"/>
                    </a:lnTo>
                    <a:lnTo>
                      <a:pt x="379" y="115"/>
                    </a:lnTo>
                    <a:lnTo>
                      <a:pt x="379" y="115"/>
                    </a:lnTo>
                    <a:lnTo>
                      <a:pt x="379" y="115"/>
                    </a:lnTo>
                    <a:lnTo>
                      <a:pt x="379" y="110"/>
                    </a:lnTo>
                    <a:lnTo>
                      <a:pt x="379" y="110"/>
                    </a:lnTo>
                    <a:lnTo>
                      <a:pt x="379" y="110"/>
                    </a:lnTo>
                    <a:lnTo>
                      <a:pt x="379" y="110"/>
                    </a:lnTo>
                    <a:lnTo>
                      <a:pt x="373" y="110"/>
                    </a:lnTo>
                    <a:lnTo>
                      <a:pt x="373" y="104"/>
                    </a:lnTo>
                    <a:lnTo>
                      <a:pt x="373" y="104"/>
                    </a:lnTo>
                    <a:lnTo>
                      <a:pt x="373" y="99"/>
                    </a:lnTo>
                    <a:lnTo>
                      <a:pt x="373" y="99"/>
                    </a:lnTo>
                    <a:lnTo>
                      <a:pt x="373" y="99"/>
                    </a:lnTo>
                    <a:lnTo>
                      <a:pt x="368" y="93"/>
                    </a:lnTo>
                    <a:lnTo>
                      <a:pt x="368" y="93"/>
                    </a:lnTo>
                    <a:lnTo>
                      <a:pt x="368" y="88"/>
                    </a:lnTo>
                    <a:lnTo>
                      <a:pt x="368" y="82"/>
                    </a:lnTo>
                    <a:lnTo>
                      <a:pt x="368" y="82"/>
                    </a:lnTo>
                    <a:lnTo>
                      <a:pt x="368" y="77"/>
                    </a:lnTo>
                    <a:lnTo>
                      <a:pt x="362" y="77"/>
                    </a:lnTo>
                    <a:lnTo>
                      <a:pt x="362" y="71"/>
                    </a:lnTo>
                    <a:lnTo>
                      <a:pt x="362" y="66"/>
                    </a:lnTo>
                    <a:lnTo>
                      <a:pt x="362" y="66"/>
                    </a:lnTo>
                    <a:lnTo>
                      <a:pt x="362" y="60"/>
                    </a:lnTo>
                    <a:lnTo>
                      <a:pt x="362" y="55"/>
                    </a:lnTo>
                    <a:lnTo>
                      <a:pt x="362" y="55"/>
                    </a:lnTo>
                    <a:lnTo>
                      <a:pt x="357" y="49"/>
                    </a:lnTo>
                    <a:lnTo>
                      <a:pt x="357" y="44"/>
                    </a:lnTo>
                    <a:lnTo>
                      <a:pt x="357" y="44"/>
                    </a:lnTo>
                    <a:lnTo>
                      <a:pt x="357" y="38"/>
                    </a:lnTo>
                    <a:lnTo>
                      <a:pt x="357" y="38"/>
                    </a:lnTo>
                    <a:lnTo>
                      <a:pt x="357" y="33"/>
                    </a:lnTo>
                    <a:lnTo>
                      <a:pt x="357" y="27"/>
                    </a:lnTo>
                    <a:lnTo>
                      <a:pt x="357" y="27"/>
                    </a:lnTo>
                    <a:lnTo>
                      <a:pt x="351" y="22"/>
                    </a:lnTo>
                    <a:lnTo>
                      <a:pt x="351" y="22"/>
                    </a:lnTo>
                    <a:lnTo>
                      <a:pt x="351" y="16"/>
                    </a:lnTo>
                    <a:lnTo>
                      <a:pt x="351" y="16"/>
                    </a:lnTo>
                    <a:lnTo>
                      <a:pt x="351" y="11"/>
                    </a:lnTo>
                    <a:lnTo>
                      <a:pt x="351" y="11"/>
                    </a:lnTo>
                    <a:lnTo>
                      <a:pt x="351" y="11"/>
                    </a:lnTo>
                    <a:lnTo>
                      <a:pt x="351" y="5"/>
                    </a:lnTo>
                    <a:lnTo>
                      <a:pt x="351" y="5"/>
                    </a:lnTo>
                    <a:lnTo>
                      <a:pt x="351" y="5"/>
                    </a:lnTo>
                    <a:lnTo>
                      <a:pt x="351" y="5"/>
                    </a:lnTo>
                    <a:lnTo>
                      <a:pt x="351" y="5"/>
                    </a:lnTo>
                    <a:lnTo>
                      <a:pt x="351" y="0"/>
                    </a:lnTo>
                    <a:lnTo>
                      <a:pt x="351" y="0"/>
                    </a:lnTo>
                    <a:lnTo>
                      <a:pt x="351" y="0"/>
                    </a:lnTo>
                    <a:lnTo>
                      <a:pt x="0" y="8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59" name="Oval 99558">
                <a:extLst>
                  <a:ext uri="{FF2B5EF4-FFF2-40B4-BE49-F238E27FC236}">
                    <a16:creationId xmlns:a16="http://schemas.microsoft.com/office/drawing/2014/main" id="{6531B428-65B3-B36B-4A00-E26F6543D106}"/>
                  </a:ext>
                </a:extLst>
              </p:cNvPr>
              <p:cNvSpPr>
                <a:spLocks noChangeArrowheads="1"/>
              </p:cNvSpPr>
              <p:nvPr/>
            </p:nvSpPr>
            <p:spPr bwMode="auto">
              <a:xfrm>
                <a:off x="2677877" y="1080147"/>
                <a:ext cx="65323" cy="64566"/>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560" name="Oval 99559">
                <a:extLst>
                  <a:ext uri="{FF2B5EF4-FFF2-40B4-BE49-F238E27FC236}">
                    <a16:creationId xmlns:a16="http://schemas.microsoft.com/office/drawing/2014/main" id="{78E1E1C7-3D14-0614-A2A9-F2146D57E546}"/>
                  </a:ext>
                </a:extLst>
              </p:cNvPr>
              <p:cNvSpPr>
                <a:spLocks noChangeArrowheads="1"/>
              </p:cNvSpPr>
              <p:nvPr/>
            </p:nvSpPr>
            <p:spPr bwMode="auto">
              <a:xfrm>
                <a:off x="2566058" y="570457"/>
                <a:ext cx="65323" cy="64566"/>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561" name="Oval 99560">
                <a:extLst>
                  <a:ext uri="{FF2B5EF4-FFF2-40B4-BE49-F238E27FC236}">
                    <a16:creationId xmlns:a16="http://schemas.microsoft.com/office/drawing/2014/main" id="{B5E02875-9786-B5F6-0931-E40671C97FE9}"/>
                  </a:ext>
                </a:extLst>
              </p:cNvPr>
              <p:cNvSpPr>
                <a:spLocks noChangeArrowheads="1"/>
              </p:cNvSpPr>
              <p:nvPr/>
            </p:nvSpPr>
            <p:spPr bwMode="auto">
              <a:xfrm>
                <a:off x="781191" y="378279"/>
                <a:ext cx="129110" cy="127232"/>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562" name="Freeform 1169">
                <a:extLst>
                  <a:ext uri="{FF2B5EF4-FFF2-40B4-BE49-F238E27FC236}">
                    <a16:creationId xmlns:a16="http://schemas.microsoft.com/office/drawing/2014/main" id="{21B2C323-B368-B9FB-54BC-4499F21F0725}"/>
                  </a:ext>
                </a:extLst>
              </p:cNvPr>
              <p:cNvSpPr>
                <a:spLocks/>
              </p:cNvSpPr>
              <p:nvPr/>
            </p:nvSpPr>
            <p:spPr bwMode="auto">
              <a:xfrm>
                <a:off x="829992" y="371823"/>
                <a:ext cx="59175" cy="77479"/>
              </a:xfrm>
              <a:custGeom>
                <a:avLst/>
                <a:gdLst>
                  <a:gd name="T0" fmla="*/ 0 w 154"/>
                  <a:gd name="T1" fmla="*/ 132 h 204"/>
                  <a:gd name="T2" fmla="*/ 0 w 154"/>
                  <a:gd name="T3" fmla="*/ 138 h 204"/>
                  <a:gd name="T4" fmla="*/ 0 w 154"/>
                  <a:gd name="T5" fmla="*/ 149 h 204"/>
                  <a:gd name="T6" fmla="*/ 0 w 154"/>
                  <a:gd name="T7" fmla="*/ 154 h 204"/>
                  <a:gd name="T8" fmla="*/ 0 w 154"/>
                  <a:gd name="T9" fmla="*/ 160 h 204"/>
                  <a:gd name="T10" fmla="*/ 0 w 154"/>
                  <a:gd name="T11" fmla="*/ 171 h 204"/>
                  <a:gd name="T12" fmla="*/ 5 w 154"/>
                  <a:gd name="T13" fmla="*/ 176 h 204"/>
                  <a:gd name="T14" fmla="*/ 11 w 154"/>
                  <a:gd name="T15" fmla="*/ 182 h 204"/>
                  <a:gd name="T16" fmla="*/ 16 w 154"/>
                  <a:gd name="T17" fmla="*/ 187 h 204"/>
                  <a:gd name="T18" fmla="*/ 22 w 154"/>
                  <a:gd name="T19" fmla="*/ 193 h 204"/>
                  <a:gd name="T20" fmla="*/ 27 w 154"/>
                  <a:gd name="T21" fmla="*/ 193 h 204"/>
                  <a:gd name="T22" fmla="*/ 33 w 154"/>
                  <a:gd name="T23" fmla="*/ 198 h 204"/>
                  <a:gd name="T24" fmla="*/ 38 w 154"/>
                  <a:gd name="T25" fmla="*/ 198 h 204"/>
                  <a:gd name="T26" fmla="*/ 49 w 154"/>
                  <a:gd name="T27" fmla="*/ 204 h 204"/>
                  <a:gd name="T28" fmla="*/ 55 w 154"/>
                  <a:gd name="T29" fmla="*/ 204 h 204"/>
                  <a:gd name="T30" fmla="*/ 60 w 154"/>
                  <a:gd name="T31" fmla="*/ 204 h 204"/>
                  <a:gd name="T32" fmla="*/ 71 w 154"/>
                  <a:gd name="T33" fmla="*/ 204 h 204"/>
                  <a:gd name="T34" fmla="*/ 77 w 154"/>
                  <a:gd name="T35" fmla="*/ 198 h 204"/>
                  <a:gd name="T36" fmla="*/ 82 w 154"/>
                  <a:gd name="T37" fmla="*/ 198 h 204"/>
                  <a:gd name="T38" fmla="*/ 88 w 154"/>
                  <a:gd name="T39" fmla="*/ 193 h 204"/>
                  <a:gd name="T40" fmla="*/ 93 w 154"/>
                  <a:gd name="T41" fmla="*/ 187 h 204"/>
                  <a:gd name="T42" fmla="*/ 99 w 154"/>
                  <a:gd name="T43" fmla="*/ 182 h 204"/>
                  <a:gd name="T44" fmla="*/ 104 w 154"/>
                  <a:gd name="T45" fmla="*/ 176 h 204"/>
                  <a:gd name="T46" fmla="*/ 110 w 154"/>
                  <a:gd name="T47" fmla="*/ 171 h 204"/>
                  <a:gd name="T48" fmla="*/ 110 w 154"/>
                  <a:gd name="T49" fmla="*/ 165 h 204"/>
                  <a:gd name="T50" fmla="*/ 148 w 154"/>
                  <a:gd name="T51" fmla="*/ 44 h 204"/>
                  <a:gd name="T52" fmla="*/ 148 w 154"/>
                  <a:gd name="T53" fmla="*/ 50 h 204"/>
                  <a:gd name="T54" fmla="*/ 143 w 154"/>
                  <a:gd name="T55" fmla="*/ 55 h 204"/>
                  <a:gd name="T56" fmla="*/ 137 w 154"/>
                  <a:gd name="T57" fmla="*/ 61 h 204"/>
                  <a:gd name="T58" fmla="*/ 132 w 154"/>
                  <a:gd name="T59" fmla="*/ 66 h 204"/>
                  <a:gd name="T60" fmla="*/ 126 w 154"/>
                  <a:gd name="T61" fmla="*/ 72 h 204"/>
                  <a:gd name="T62" fmla="*/ 121 w 154"/>
                  <a:gd name="T63" fmla="*/ 72 h 204"/>
                  <a:gd name="T64" fmla="*/ 115 w 154"/>
                  <a:gd name="T65" fmla="*/ 77 h 204"/>
                  <a:gd name="T66" fmla="*/ 104 w 154"/>
                  <a:gd name="T67" fmla="*/ 77 h 204"/>
                  <a:gd name="T68" fmla="*/ 99 w 154"/>
                  <a:gd name="T69" fmla="*/ 77 h 204"/>
                  <a:gd name="T70" fmla="*/ 93 w 154"/>
                  <a:gd name="T71" fmla="*/ 77 h 204"/>
                  <a:gd name="T72" fmla="*/ 82 w 154"/>
                  <a:gd name="T73" fmla="*/ 77 h 204"/>
                  <a:gd name="T74" fmla="*/ 77 w 154"/>
                  <a:gd name="T75" fmla="*/ 72 h 204"/>
                  <a:gd name="T76" fmla="*/ 71 w 154"/>
                  <a:gd name="T77" fmla="*/ 72 h 204"/>
                  <a:gd name="T78" fmla="*/ 60 w 154"/>
                  <a:gd name="T79" fmla="*/ 66 h 204"/>
                  <a:gd name="T80" fmla="*/ 55 w 154"/>
                  <a:gd name="T81" fmla="*/ 61 h 204"/>
                  <a:gd name="T82" fmla="*/ 49 w 154"/>
                  <a:gd name="T83" fmla="*/ 55 h 204"/>
                  <a:gd name="T84" fmla="*/ 44 w 154"/>
                  <a:gd name="T85" fmla="*/ 50 h 204"/>
                  <a:gd name="T86" fmla="*/ 44 w 154"/>
                  <a:gd name="T87" fmla="*/ 44 h 204"/>
                  <a:gd name="T88" fmla="*/ 38 w 154"/>
                  <a:gd name="T89" fmla="*/ 39 h 204"/>
                  <a:gd name="T90" fmla="*/ 38 w 154"/>
                  <a:gd name="T91" fmla="*/ 33 h 204"/>
                  <a:gd name="T92" fmla="*/ 38 w 154"/>
                  <a:gd name="T93" fmla="*/ 22 h 204"/>
                  <a:gd name="T94" fmla="*/ 38 w 154"/>
                  <a:gd name="T95" fmla="*/ 17 h 204"/>
                  <a:gd name="T96" fmla="*/ 38 w 154"/>
                  <a:gd name="T97" fmla="*/ 11 h 204"/>
                  <a:gd name="T98" fmla="*/ 38 w 154"/>
                  <a:gd name="T99"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4" h="204">
                    <a:moveTo>
                      <a:pt x="0" y="127"/>
                    </a:moveTo>
                    <a:lnTo>
                      <a:pt x="0" y="132"/>
                    </a:lnTo>
                    <a:lnTo>
                      <a:pt x="0" y="138"/>
                    </a:lnTo>
                    <a:lnTo>
                      <a:pt x="0" y="138"/>
                    </a:lnTo>
                    <a:lnTo>
                      <a:pt x="0" y="143"/>
                    </a:lnTo>
                    <a:lnTo>
                      <a:pt x="0" y="149"/>
                    </a:lnTo>
                    <a:lnTo>
                      <a:pt x="0" y="149"/>
                    </a:lnTo>
                    <a:lnTo>
                      <a:pt x="0" y="154"/>
                    </a:lnTo>
                    <a:lnTo>
                      <a:pt x="0" y="160"/>
                    </a:lnTo>
                    <a:lnTo>
                      <a:pt x="0" y="160"/>
                    </a:lnTo>
                    <a:lnTo>
                      <a:pt x="0" y="165"/>
                    </a:lnTo>
                    <a:lnTo>
                      <a:pt x="0" y="171"/>
                    </a:lnTo>
                    <a:lnTo>
                      <a:pt x="5" y="171"/>
                    </a:lnTo>
                    <a:lnTo>
                      <a:pt x="5" y="176"/>
                    </a:lnTo>
                    <a:lnTo>
                      <a:pt x="5" y="176"/>
                    </a:lnTo>
                    <a:lnTo>
                      <a:pt x="11" y="182"/>
                    </a:lnTo>
                    <a:lnTo>
                      <a:pt x="11" y="182"/>
                    </a:lnTo>
                    <a:lnTo>
                      <a:pt x="16" y="187"/>
                    </a:lnTo>
                    <a:lnTo>
                      <a:pt x="16" y="187"/>
                    </a:lnTo>
                    <a:lnTo>
                      <a:pt x="22" y="193"/>
                    </a:lnTo>
                    <a:lnTo>
                      <a:pt x="22" y="193"/>
                    </a:lnTo>
                    <a:lnTo>
                      <a:pt x="27" y="193"/>
                    </a:lnTo>
                    <a:lnTo>
                      <a:pt x="27" y="198"/>
                    </a:lnTo>
                    <a:lnTo>
                      <a:pt x="33" y="198"/>
                    </a:lnTo>
                    <a:lnTo>
                      <a:pt x="38" y="198"/>
                    </a:lnTo>
                    <a:lnTo>
                      <a:pt x="38" y="198"/>
                    </a:lnTo>
                    <a:lnTo>
                      <a:pt x="44" y="204"/>
                    </a:lnTo>
                    <a:lnTo>
                      <a:pt x="49" y="204"/>
                    </a:lnTo>
                    <a:lnTo>
                      <a:pt x="49" y="204"/>
                    </a:lnTo>
                    <a:lnTo>
                      <a:pt x="55" y="204"/>
                    </a:lnTo>
                    <a:lnTo>
                      <a:pt x="60" y="204"/>
                    </a:lnTo>
                    <a:lnTo>
                      <a:pt x="60" y="204"/>
                    </a:lnTo>
                    <a:lnTo>
                      <a:pt x="66" y="204"/>
                    </a:lnTo>
                    <a:lnTo>
                      <a:pt x="71" y="204"/>
                    </a:lnTo>
                    <a:lnTo>
                      <a:pt x="71" y="198"/>
                    </a:lnTo>
                    <a:lnTo>
                      <a:pt x="77" y="198"/>
                    </a:lnTo>
                    <a:lnTo>
                      <a:pt x="82" y="198"/>
                    </a:lnTo>
                    <a:lnTo>
                      <a:pt x="82" y="198"/>
                    </a:lnTo>
                    <a:lnTo>
                      <a:pt x="88" y="193"/>
                    </a:lnTo>
                    <a:lnTo>
                      <a:pt x="88" y="193"/>
                    </a:lnTo>
                    <a:lnTo>
                      <a:pt x="93" y="193"/>
                    </a:lnTo>
                    <a:lnTo>
                      <a:pt x="93" y="187"/>
                    </a:lnTo>
                    <a:lnTo>
                      <a:pt x="99" y="187"/>
                    </a:lnTo>
                    <a:lnTo>
                      <a:pt x="99" y="182"/>
                    </a:lnTo>
                    <a:lnTo>
                      <a:pt x="104" y="182"/>
                    </a:lnTo>
                    <a:lnTo>
                      <a:pt x="104" y="176"/>
                    </a:lnTo>
                    <a:lnTo>
                      <a:pt x="104" y="176"/>
                    </a:lnTo>
                    <a:lnTo>
                      <a:pt x="110" y="171"/>
                    </a:lnTo>
                    <a:lnTo>
                      <a:pt x="110" y="165"/>
                    </a:lnTo>
                    <a:lnTo>
                      <a:pt x="110" y="165"/>
                    </a:lnTo>
                    <a:lnTo>
                      <a:pt x="154" y="39"/>
                    </a:lnTo>
                    <a:lnTo>
                      <a:pt x="148" y="44"/>
                    </a:lnTo>
                    <a:lnTo>
                      <a:pt x="148" y="44"/>
                    </a:lnTo>
                    <a:lnTo>
                      <a:pt x="148" y="50"/>
                    </a:lnTo>
                    <a:lnTo>
                      <a:pt x="143" y="50"/>
                    </a:lnTo>
                    <a:lnTo>
                      <a:pt x="143" y="55"/>
                    </a:lnTo>
                    <a:lnTo>
                      <a:pt x="143" y="55"/>
                    </a:lnTo>
                    <a:lnTo>
                      <a:pt x="137" y="61"/>
                    </a:lnTo>
                    <a:lnTo>
                      <a:pt x="137" y="61"/>
                    </a:lnTo>
                    <a:lnTo>
                      <a:pt x="132" y="66"/>
                    </a:lnTo>
                    <a:lnTo>
                      <a:pt x="132" y="66"/>
                    </a:lnTo>
                    <a:lnTo>
                      <a:pt x="126" y="72"/>
                    </a:lnTo>
                    <a:lnTo>
                      <a:pt x="121" y="72"/>
                    </a:lnTo>
                    <a:lnTo>
                      <a:pt x="121" y="72"/>
                    </a:lnTo>
                    <a:lnTo>
                      <a:pt x="115" y="72"/>
                    </a:lnTo>
                    <a:lnTo>
                      <a:pt x="115" y="77"/>
                    </a:lnTo>
                    <a:lnTo>
                      <a:pt x="110" y="77"/>
                    </a:lnTo>
                    <a:lnTo>
                      <a:pt x="104" y="77"/>
                    </a:lnTo>
                    <a:lnTo>
                      <a:pt x="104" y="77"/>
                    </a:lnTo>
                    <a:lnTo>
                      <a:pt x="99" y="77"/>
                    </a:lnTo>
                    <a:lnTo>
                      <a:pt x="93" y="77"/>
                    </a:lnTo>
                    <a:lnTo>
                      <a:pt x="93" y="77"/>
                    </a:lnTo>
                    <a:lnTo>
                      <a:pt x="88" y="77"/>
                    </a:lnTo>
                    <a:lnTo>
                      <a:pt x="82" y="77"/>
                    </a:lnTo>
                    <a:lnTo>
                      <a:pt x="82" y="77"/>
                    </a:lnTo>
                    <a:lnTo>
                      <a:pt x="77" y="72"/>
                    </a:lnTo>
                    <a:lnTo>
                      <a:pt x="71" y="72"/>
                    </a:lnTo>
                    <a:lnTo>
                      <a:pt x="71" y="72"/>
                    </a:lnTo>
                    <a:lnTo>
                      <a:pt x="66" y="72"/>
                    </a:lnTo>
                    <a:lnTo>
                      <a:pt x="60" y="66"/>
                    </a:lnTo>
                    <a:lnTo>
                      <a:pt x="60" y="66"/>
                    </a:lnTo>
                    <a:lnTo>
                      <a:pt x="55" y="61"/>
                    </a:lnTo>
                    <a:lnTo>
                      <a:pt x="55" y="61"/>
                    </a:lnTo>
                    <a:lnTo>
                      <a:pt x="49" y="55"/>
                    </a:lnTo>
                    <a:lnTo>
                      <a:pt x="49" y="55"/>
                    </a:lnTo>
                    <a:lnTo>
                      <a:pt x="44" y="50"/>
                    </a:lnTo>
                    <a:lnTo>
                      <a:pt x="44" y="50"/>
                    </a:lnTo>
                    <a:lnTo>
                      <a:pt x="44" y="44"/>
                    </a:lnTo>
                    <a:lnTo>
                      <a:pt x="38" y="44"/>
                    </a:lnTo>
                    <a:lnTo>
                      <a:pt x="38" y="39"/>
                    </a:lnTo>
                    <a:lnTo>
                      <a:pt x="38" y="33"/>
                    </a:lnTo>
                    <a:lnTo>
                      <a:pt x="38" y="33"/>
                    </a:lnTo>
                    <a:lnTo>
                      <a:pt x="38" y="28"/>
                    </a:lnTo>
                    <a:lnTo>
                      <a:pt x="38" y="22"/>
                    </a:lnTo>
                    <a:lnTo>
                      <a:pt x="38" y="22"/>
                    </a:lnTo>
                    <a:lnTo>
                      <a:pt x="38" y="17"/>
                    </a:lnTo>
                    <a:lnTo>
                      <a:pt x="38" y="11"/>
                    </a:lnTo>
                    <a:lnTo>
                      <a:pt x="38" y="11"/>
                    </a:lnTo>
                    <a:lnTo>
                      <a:pt x="38" y="6"/>
                    </a:lnTo>
                    <a:lnTo>
                      <a:pt x="38" y="0"/>
                    </a:lnTo>
                    <a:lnTo>
                      <a:pt x="0" y="12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63" name="Freeform 1171">
                <a:extLst>
                  <a:ext uri="{FF2B5EF4-FFF2-40B4-BE49-F238E27FC236}">
                    <a16:creationId xmlns:a16="http://schemas.microsoft.com/office/drawing/2014/main" id="{0EC7E827-62B4-2DF7-E753-9BAD66FEB1B8}"/>
                  </a:ext>
                </a:extLst>
              </p:cNvPr>
              <p:cNvSpPr>
                <a:spLocks/>
              </p:cNvSpPr>
              <p:nvPr/>
            </p:nvSpPr>
            <p:spPr bwMode="auto">
              <a:xfrm>
                <a:off x="48416" y="929747"/>
                <a:ext cx="147938" cy="91911"/>
              </a:xfrm>
              <a:custGeom>
                <a:avLst/>
                <a:gdLst>
                  <a:gd name="T0" fmla="*/ 0 w 385"/>
                  <a:gd name="T1" fmla="*/ 132 h 242"/>
                  <a:gd name="T2" fmla="*/ 0 w 385"/>
                  <a:gd name="T3" fmla="*/ 132 h 242"/>
                  <a:gd name="T4" fmla="*/ 0 w 385"/>
                  <a:gd name="T5" fmla="*/ 132 h 242"/>
                  <a:gd name="T6" fmla="*/ 0 w 385"/>
                  <a:gd name="T7" fmla="*/ 137 h 242"/>
                  <a:gd name="T8" fmla="*/ 0 w 385"/>
                  <a:gd name="T9" fmla="*/ 143 h 242"/>
                  <a:gd name="T10" fmla="*/ 0 w 385"/>
                  <a:gd name="T11" fmla="*/ 143 h 242"/>
                  <a:gd name="T12" fmla="*/ 0 w 385"/>
                  <a:gd name="T13" fmla="*/ 148 h 242"/>
                  <a:gd name="T14" fmla="*/ 6 w 385"/>
                  <a:gd name="T15" fmla="*/ 154 h 242"/>
                  <a:gd name="T16" fmla="*/ 6 w 385"/>
                  <a:gd name="T17" fmla="*/ 159 h 242"/>
                  <a:gd name="T18" fmla="*/ 11 w 385"/>
                  <a:gd name="T19" fmla="*/ 170 h 242"/>
                  <a:gd name="T20" fmla="*/ 11 w 385"/>
                  <a:gd name="T21" fmla="*/ 176 h 242"/>
                  <a:gd name="T22" fmla="*/ 11 w 385"/>
                  <a:gd name="T23" fmla="*/ 181 h 242"/>
                  <a:gd name="T24" fmla="*/ 17 w 385"/>
                  <a:gd name="T25" fmla="*/ 187 h 242"/>
                  <a:gd name="T26" fmla="*/ 17 w 385"/>
                  <a:gd name="T27" fmla="*/ 198 h 242"/>
                  <a:gd name="T28" fmla="*/ 22 w 385"/>
                  <a:gd name="T29" fmla="*/ 203 h 242"/>
                  <a:gd name="T30" fmla="*/ 22 w 385"/>
                  <a:gd name="T31" fmla="*/ 209 h 242"/>
                  <a:gd name="T32" fmla="*/ 28 w 385"/>
                  <a:gd name="T33" fmla="*/ 214 h 242"/>
                  <a:gd name="T34" fmla="*/ 28 w 385"/>
                  <a:gd name="T35" fmla="*/ 220 h 242"/>
                  <a:gd name="T36" fmla="*/ 33 w 385"/>
                  <a:gd name="T37" fmla="*/ 225 h 242"/>
                  <a:gd name="T38" fmla="*/ 33 w 385"/>
                  <a:gd name="T39" fmla="*/ 231 h 242"/>
                  <a:gd name="T40" fmla="*/ 39 w 385"/>
                  <a:gd name="T41" fmla="*/ 236 h 242"/>
                  <a:gd name="T42" fmla="*/ 39 w 385"/>
                  <a:gd name="T43" fmla="*/ 236 h 242"/>
                  <a:gd name="T44" fmla="*/ 39 w 385"/>
                  <a:gd name="T45" fmla="*/ 236 h 242"/>
                  <a:gd name="T46" fmla="*/ 39 w 385"/>
                  <a:gd name="T47" fmla="*/ 242 h 242"/>
                  <a:gd name="T48" fmla="*/ 39 w 385"/>
                  <a:gd name="T49" fmla="*/ 242 h 242"/>
                  <a:gd name="T50" fmla="*/ 385 w 385"/>
                  <a:gd name="T51" fmla="*/ 110 h 242"/>
                  <a:gd name="T52" fmla="*/ 385 w 385"/>
                  <a:gd name="T53" fmla="*/ 110 h 242"/>
                  <a:gd name="T54" fmla="*/ 385 w 385"/>
                  <a:gd name="T55" fmla="*/ 104 h 242"/>
                  <a:gd name="T56" fmla="*/ 385 w 385"/>
                  <a:gd name="T57" fmla="*/ 104 h 242"/>
                  <a:gd name="T58" fmla="*/ 380 w 385"/>
                  <a:gd name="T59" fmla="*/ 99 h 242"/>
                  <a:gd name="T60" fmla="*/ 380 w 385"/>
                  <a:gd name="T61" fmla="*/ 99 h 242"/>
                  <a:gd name="T62" fmla="*/ 374 w 385"/>
                  <a:gd name="T63" fmla="*/ 93 h 242"/>
                  <a:gd name="T64" fmla="*/ 374 w 385"/>
                  <a:gd name="T65" fmla="*/ 88 h 242"/>
                  <a:gd name="T66" fmla="*/ 374 w 385"/>
                  <a:gd name="T67" fmla="*/ 82 h 242"/>
                  <a:gd name="T68" fmla="*/ 369 w 385"/>
                  <a:gd name="T69" fmla="*/ 77 h 242"/>
                  <a:gd name="T70" fmla="*/ 369 w 385"/>
                  <a:gd name="T71" fmla="*/ 66 h 242"/>
                  <a:gd name="T72" fmla="*/ 363 w 385"/>
                  <a:gd name="T73" fmla="*/ 60 h 242"/>
                  <a:gd name="T74" fmla="*/ 363 w 385"/>
                  <a:gd name="T75" fmla="*/ 55 h 242"/>
                  <a:gd name="T76" fmla="*/ 358 w 385"/>
                  <a:gd name="T77" fmla="*/ 49 h 242"/>
                  <a:gd name="T78" fmla="*/ 358 w 385"/>
                  <a:gd name="T79" fmla="*/ 38 h 242"/>
                  <a:gd name="T80" fmla="*/ 352 w 385"/>
                  <a:gd name="T81" fmla="*/ 33 h 242"/>
                  <a:gd name="T82" fmla="*/ 352 w 385"/>
                  <a:gd name="T83" fmla="*/ 27 h 242"/>
                  <a:gd name="T84" fmla="*/ 347 w 385"/>
                  <a:gd name="T85" fmla="*/ 22 h 242"/>
                  <a:gd name="T86" fmla="*/ 347 w 385"/>
                  <a:gd name="T87" fmla="*/ 16 h 242"/>
                  <a:gd name="T88" fmla="*/ 347 w 385"/>
                  <a:gd name="T89" fmla="*/ 11 h 242"/>
                  <a:gd name="T90" fmla="*/ 347 w 385"/>
                  <a:gd name="T91" fmla="*/ 5 h 242"/>
                  <a:gd name="T92" fmla="*/ 347 w 385"/>
                  <a:gd name="T93" fmla="*/ 5 h 242"/>
                  <a:gd name="T94" fmla="*/ 341 w 385"/>
                  <a:gd name="T95" fmla="*/ 0 h 242"/>
                  <a:gd name="T96" fmla="*/ 341 w 385"/>
                  <a:gd name="T97" fmla="*/ 0 h 242"/>
                  <a:gd name="T98" fmla="*/ 347 w 385"/>
                  <a:gd name="T99"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5" h="242">
                    <a:moveTo>
                      <a:pt x="0" y="132"/>
                    </a:moveTo>
                    <a:lnTo>
                      <a:pt x="0" y="132"/>
                    </a:lnTo>
                    <a:lnTo>
                      <a:pt x="0" y="132"/>
                    </a:lnTo>
                    <a:lnTo>
                      <a:pt x="0" y="132"/>
                    </a:lnTo>
                    <a:lnTo>
                      <a:pt x="0" y="132"/>
                    </a:lnTo>
                    <a:lnTo>
                      <a:pt x="0" y="132"/>
                    </a:lnTo>
                    <a:lnTo>
                      <a:pt x="0" y="137"/>
                    </a:lnTo>
                    <a:lnTo>
                      <a:pt x="0" y="137"/>
                    </a:lnTo>
                    <a:lnTo>
                      <a:pt x="0" y="137"/>
                    </a:lnTo>
                    <a:lnTo>
                      <a:pt x="0" y="143"/>
                    </a:lnTo>
                    <a:lnTo>
                      <a:pt x="0" y="143"/>
                    </a:lnTo>
                    <a:lnTo>
                      <a:pt x="0" y="143"/>
                    </a:lnTo>
                    <a:lnTo>
                      <a:pt x="0" y="148"/>
                    </a:lnTo>
                    <a:lnTo>
                      <a:pt x="0" y="148"/>
                    </a:lnTo>
                    <a:lnTo>
                      <a:pt x="6" y="154"/>
                    </a:lnTo>
                    <a:lnTo>
                      <a:pt x="6" y="154"/>
                    </a:lnTo>
                    <a:lnTo>
                      <a:pt x="6" y="159"/>
                    </a:lnTo>
                    <a:lnTo>
                      <a:pt x="6" y="159"/>
                    </a:lnTo>
                    <a:lnTo>
                      <a:pt x="6" y="165"/>
                    </a:lnTo>
                    <a:lnTo>
                      <a:pt x="11" y="170"/>
                    </a:lnTo>
                    <a:lnTo>
                      <a:pt x="11" y="170"/>
                    </a:lnTo>
                    <a:lnTo>
                      <a:pt x="11" y="176"/>
                    </a:lnTo>
                    <a:lnTo>
                      <a:pt x="11" y="176"/>
                    </a:lnTo>
                    <a:lnTo>
                      <a:pt x="11" y="181"/>
                    </a:lnTo>
                    <a:lnTo>
                      <a:pt x="17" y="187"/>
                    </a:lnTo>
                    <a:lnTo>
                      <a:pt x="17" y="187"/>
                    </a:lnTo>
                    <a:lnTo>
                      <a:pt x="17" y="192"/>
                    </a:lnTo>
                    <a:lnTo>
                      <a:pt x="17" y="198"/>
                    </a:lnTo>
                    <a:lnTo>
                      <a:pt x="22" y="198"/>
                    </a:lnTo>
                    <a:lnTo>
                      <a:pt x="22" y="203"/>
                    </a:lnTo>
                    <a:lnTo>
                      <a:pt x="22" y="203"/>
                    </a:lnTo>
                    <a:lnTo>
                      <a:pt x="22" y="209"/>
                    </a:lnTo>
                    <a:lnTo>
                      <a:pt x="28" y="214"/>
                    </a:lnTo>
                    <a:lnTo>
                      <a:pt x="28" y="214"/>
                    </a:lnTo>
                    <a:lnTo>
                      <a:pt x="28" y="220"/>
                    </a:lnTo>
                    <a:lnTo>
                      <a:pt x="28" y="220"/>
                    </a:lnTo>
                    <a:lnTo>
                      <a:pt x="33" y="225"/>
                    </a:lnTo>
                    <a:lnTo>
                      <a:pt x="33" y="225"/>
                    </a:lnTo>
                    <a:lnTo>
                      <a:pt x="33" y="231"/>
                    </a:lnTo>
                    <a:lnTo>
                      <a:pt x="33" y="231"/>
                    </a:lnTo>
                    <a:lnTo>
                      <a:pt x="33" y="231"/>
                    </a:lnTo>
                    <a:lnTo>
                      <a:pt x="39" y="236"/>
                    </a:lnTo>
                    <a:lnTo>
                      <a:pt x="39" y="236"/>
                    </a:lnTo>
                    <a:lnTo>
                      <a:pt x="39" y="236"/>
                    </a:lnTo>
                    <a:lnTo>
                      <a:pt x="39" y="236"/>
                    </a:lnTo>
                    <a:lnTo>
                      <a:pt x="39" y="236"/>
                    </a:lnTo>
                    <a:lnTo>
                      <a:pt x="39" y="242"/>
                    </a:lnTo>
                    <a:lnTo>
                      <a:pt x="39" y="242"/>
                    </a:lnTo>
                    <a:lnTo>
                      <a:pt x="39" y="242"/>
                    </a:lnTo>
                    <a:lnTo>
                      <a:pt x="39" y="242"/>
                    </a:lnTo>
                    <a:lnTo>
                      <a:pt x="385" y="110"/>
                    </a:lnTo>
                    <a:lnTo>
                      <a:pt x="385" y="110"/>
                    </a:lnTo>
                    <a:lnTo>
                      <a:pt x="385" y="110"/>
                    </a:lnTo>
                    <a:lnTo>
                      <a:pt x="385" y="110"/>
                    </a:lnTo>
                    <a:lnTo>
                      <a:pt x="385" y="110"/>
                    </a:lnTo>
                    <a:lnTo>
                      <a:pt x="385" y="104"/>
                    </a:lnTo>
                    <a:lnTo>
                      <a:pt x="385" y="104"/>
                    </a:lnTo>
                    <a:lnTo>
                      <a:pt x="385" y="104"/>
                    </a:lnTo>
                    <a:lnTo>
                      <a:pt x="380" y="104"/>
                    </a:lnTo>
                    <a:lnTo>
                      <a:pt x="380" y="99"/>
                    </a:lnTo>
                    <a:lnTo>
                      <a:pt x="380" y="99"/>
                    </a:lnTo>
                    <a:lnTo>
                      <a:pt x="380" y="99"/>
                    </a:lnTo>
                    <a:lnTo>
                      <a:pt x="380" y="93"/>
                    </a:lnTo>
                    <a:lnTo>
                      <a:pt x="374" y="93"/>
                    </a:lnTo>
                    <a:lnTo>
                      <a:pt x="374" y="88"/>
                    </a:lnTo>
                    <a:lnTo>
                      <a:pt x="374" y="88"/>
                    </a:lnTo>
                    <a:lnTo>
                      <a:pt x="374" y="82"/>
                    </a:lnTo>
                    <a:lnTo>
                      <a:pt x="374" y="82"/>
                    </a:lnTo>
                    <a:lnTo>
                      <a:pt x="369" y="77"/>
                    </a:lnTo>
                    <a:lnTo>
                      <a:pt x="369" y="77"/>
                    </a:lnTo>
                    <a:lnTo>
                      <a:pt x="369" y="71"/>
                    </a:lnTo>
                    <a:lnTo>
                      <a:pt x="369" y="66"/>
                    </a:lnTo>
                    <a:lnTo>
                      <a:pt x="363" y="66"/>
                    </a:lnTo>
                    <a:lnTo>
                      <a:pt x="363" y="60"/>
                    </a:lnTo>
                    <a:lnTo>
                      <a:pt x="363" y="55"/>
                    </a:lnTo>
                    <a:lnTo>
                      <a:pt x="363" y="55"/>
                    </a:lnTo>
                    <a:lnTo>
                      <a:pt x="358" y="49"/>
                    </a:lnTo>
                    <a:lnTo>
                      <a:pt x="358" y="49"/>
                    </a:lnTo>
                    <a:lnTo>
                      <a:pt x="358" y="44"/>
                    </a:lnTo>
                    <a:lnTo>
                      <a:pt x="358" y="38"/>
                    </a:lnTo>
                    <a:lnTo>
                      <a:pt x="352" y="38"/>
                    </a:lnTo>
                    <a:lnTo>
                      <a:pt x="352" y="33"/>
                    </a:lnTo>
                    <a:lnTo>
                      <a:pt x="352" y="33"/>
                    </a:lnTo>
                    <a:lnTo>
                      <a:pt x="352" y="27"/>
                    </a:lnTo>
                    <a:lnTo>
                      <a:pt x="352" y="22"/>
                    </a:lnTo>
                    <a:lnTo>
                      <a:pt x="347" y="22"/>
                    </a:lnTo>
                    <a:lnTo>
                      <a:pt x="347" y="16"/>
                    </a:lnTo>
                    <a:lnTo>
                      <a:pt x="347" y="16"/>
                    </a:lnTo>
                    <a:lnTo>
                      <a:pt x="347" y="11"/>
                    </a:lnTo>
                    <a:lnTo>
                      <a:pt x="347" y="11"/>
                    </a:lnTo>
                    <a:lnTo>
                      <a:pt x="347" y="11"/>
                    </a:lnTo>
                    <a:lnTo>
                      <a:pt x="347" y="5"/>
                    </a:lnTo>
                    <a:lnTo>
                      <a:pt x="347" y="5"/>
                    </a:lnTo>
                    <a:lnTo>
                      <a:pt x="347" y="5"/>
                    </a:lnTo>
                    <a:lnTo>
                      <a:pt x="347" y="5"/>
                    </a:lnTo>
                    <a:lnTo>
                      <a:pt x="341" y="0"/>
                    </a:lnTo>
                    <a:lnTo>
                      <a:pt x="341" y="0"/>
                    </a:lnTo>
                    <a:lnTo>
                      <a:pt x="341" y="0"/>
                    </a:lnTo>
                    <a:lnTo>
                      <a:pt x="341" y="0"/>
                    </a:lnTo>
                    <a:lnTo>
                      <a:pt x="347" y="0"/>
                    </a:lnTo>
                    <a:lnTo>
                      <a:pt x="0" y="13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64" name="Oval 99563">
                <a:extLst>
                  <a:ext uri="{FF2B5EF4-FFF2-40B4-BE49-F238E27FC236}">
                    <a16:creationId xmlns:a16="http://schemas.microsoft.com/office/drawing/2014/main" id="{2D9F287B-A860-25BA-5536-7D1C968FF28B}"/>
                  </a:ext>
                </a:extLst>
              </p:cNvPr>
              <p:cNvSpPr>
                <a:spLocks noChangeArrowheads="1"/>
              </p:cNvSpPr>
              <p:nvPr/>
            </p:nvSpPr>
            <p:spPr bwMode="auto">
              <a:xfrm>
                <a:off x="179447" y="846191"/>
                <a:ext cx="154086" cy="15229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65" name="Freeform 1173">
                <a:extLst>
                  <a:ext uri="{FF2B5EF4-FFF2-40B4-BE49-F238E27FC236}">
                    <a16:creationId xmlns:a16="http://schemas.microsoft.com/office/drawing/2014/main" id="{B033F013-022E-B475-FFD5-498E14345203}"/>
                  </a:ext>
                </a:extLst>
              </p:cNvPr>
              <p:cNvSpPr>
                <a:spLocks/>
              </p:cNvSpPr>
              <p:nvPr/>
            </p:nvSpPr>
            <p:spPr bwMode="auto">
              <a:xfrm>
                <a:off x="274358" y="940001"/>
                <a:ext cx="150244" cy="144323"/>
              </a:xfrm>
              <a:custGeom>
                <a:avLst/>
                <a:gdLst>
                  <a:gd name="T0" fmla="*/ 94 w 391"/>
                  <a:gd name="T1" fmla="*/ 6 h 380"/>
                  <a:gd name="T2" fmla="*/ 88 w 391"/>
                  <a:gd name="T3" fmla="*/ 6 h 380"/>
                  <a:gd name="T4" fmla="*/ 83 w 391"/>
                  <a:gd name="T5" fmla="*/ 0 h 380"/>
                  <a:gd name="T6" fmla="*/ 77 w 391"/>
                  <a:gd name="T7" fmla="*/ 0 h 380"/>
                  <a:gd name="T8" fmla="*/ 72 w 391"/>
                  <a:gd name="T9" fmla="*/ 0 h 380"/>
                  <a:gd name="T10" fmla="*/ 61 w 391"/>
                  <a:gd name="T11" fmla="*/ 0 h 380"/>
                  <a:gd name="T12" fmla="*/ 55 w 391"/>
                  <a:gd name="T13" fmla="*/ 0 h 380"/>
                  <a:gd name="T14" fmla="*/ 50 w 391"/>
                  <a:gd name="T15" fmla="*/ 0 h 380"/>
                  <a:gd name="T16" fmla="*/ 44 w 391"/>
                  <a:gd name="T17" fmla="*/ 6 h 380"/>
                  <a:gd name="T18" fmla="*/ 39 w 391"/>
                  <a:gd name="T19" fmla="*/ 6 h 380"/>
                  <a:gd name="T20" fmla="*/ 33 w 391"/>
                  <a:gd name="T21" fmla="*/ 11 h 380"/>
                  <a:gd name="T22" fmla="*/ 28 w 391"/>
                  <a:gd name="T23" fmla="*/ 17 h 380"/>
                  <a:gd name="T24" fmla="*/ 22 w 391"/>
                  <a:gd name="T25" fmla="*/ 22 h 380"/>
                  <a:gd name="T26" fmla="*/ 17 w 391"/>
                  <a:gd name="T27" fmla="*/ 28 h 380"/>
                  <a:gd name="T28" fmla="*/ 11 w 391"/>
                  <a:gd name="T29" fmla="*/ 33 h 380"/>
                  <a:gd name="T30" fmla="*/ 6 w 391"/>
                  <a:gd name="T31" fmla="*/ 39 h 380"/>
                  <a:gd name="T32" fmla="*/ 6 w 391"/>
                  <a:gd name="T33" fmla="*/ 44 h 380"/>
                  <a:gd name="T34" fmla="*/ 0 w 391"/>
                  <a:gd name="T35" fmla="*/ 55 h 380"/>
                  <a:gd name="T36" fmla="*/ 0 w 391"/>
                  <a:gd name="T37" fmla="*/ 61 h 380"/>
                  <a:gd name="T38" fmla="*/ 0 w 391"/>
                  <a:gd name="T39" fmla="*/ 66 h 380"/>
                  <a:gd name="T40" fmla="*/ 0 w 391"/>
                  <a:gd name="T41" fmla="*/ 72 h 380"/>
                  <a:gd name="T42" fmla="*/ 0 w 391"/>
                  <a:gd name="T43" fmla="*/ 77 h 380"/>
                  <a:gd name="T44" fmla="*/ 6 w 391"/>
                  <a:gd name="T45" fmla="*/ 83 h 380"/>
                  <a:gd name="T46" fmla="*/ 6 w 391"/>
                  <a:gd name="T47" fmla="*/ 88 h 380"/>
                  <a:gd name="T48" fmla="*/ 11 w 391"/>
                  <a:gd name="T49" fmla="*/ 94 h 380"/>
                  <a:gd name="T50" fmla="*/ 308 w 391"/>
                  <a:gd name="T51" fmla="*/ 380 h 380"/>
                  <a:gd name="T52" fmla="*/ 303 w 391"/>
                  <a:gd name="T53" fmla="*/ 374 h 380"/>
                  <a:gd name="T54" fmla="*/ 303 w 391"/>
                  <a:gd name="T55" fmla="*/ 369 h 380"/>
                  <a:gd name="T56" fmla="*/ 303 w 391"/>
                  <a:gd name="T57" fmla="*/ 363 h 380"/>
                  <a:gd name="T58" fmla="*/ 297 w 391"/>
                  <a:gd name="T59" fmla="*/ 358 h 380"/>
                  <a:gd name="T60" fmla="*/ 297 w 391"/>
                  <a:gd name="T61" fmla="*/ 352 h 380"/>
                  <a:gd name="T62" fmla="*/ 303 w 391"/>
                  <a:gd name="T63" fmla="*/ 347 h 380"/>
                  <a:gd name="T64" fmla="*/ 303 w 391"/>
                  <a:gd name="T65" fmla="*/ 341 h 380"/>
                  <a:gd name="T66" fmla="*/ 303 w 391"/>
                  <a:gd name="T67" fmla="*/ 330 h 380"/>
                  <a:gd name="T68" fmla="*/ 308 w 391"/>
                  <a:gd name="T69" fmla="*/ 325 h 380"/>
                  <a:gd name="T70" fmla="*/ 314 w 391"/>
                  <a:gd name="T71" fmla="*/ 319 h 380"/>
                  <a:gd name="T72" fmla="*/ 319 w 391"/>
                  <a:gd name="T73" fmla="*/ 314 h 380"/>
                  <a:gd name="T74" fmla="*/ 325 w 391"/>
                  <a:gd name="T75" fmla="*/ 308 h 380"/>
                  <a:gd name="T76" fmla="*/ 330 w 391"/>
                  <a:gd name="T77" fmla="*/ 303 h 380"/>
                  <a:gd name="T78" fmla="*/ 336 w 391"/>
                  <a:gd name="T79" fmla="*/ 297 h 380"/>
                  <a:gd name="T80" fmla="*/ 341 w 391"/>
                  <a:gd name="T81" fmla="*/ 292 h 380"/>
                  <a:gd name="T82" fmla="*/ 347 w 391"/>
                  <a:gd name="T83" fmla="*/ 292 h 380"/>
                  <a:gd name="T84" fmla="*/ 352 w 391"/>
                  <a:gd name="T85" fmla="*/ 286 h 380"/>
                  <a:gd name="T86" fmla="*/ 358 w 391"/>
                  <a:gd name="T87" fmla="*/ 286 h 380"/>
                  <a:gd name="T88" fmla="*/ 369 w 391"/>
                  <a:gd name="T89" fmla="*/ 286 h 380"/>
                  <a:gd name="T90" fmla="*/ 374 w 391"/>
                  <a:gd name="T91" fmla="*/ 286 h 380"/>
                  <a:gd name="T92" fmla="*/ 380 w 391"/>
                  <a:gd name="T93" fmla="*/ 286 h 380"/>
                  <a:gd name="T94" fmla="*/ 385 w 391"/>
                  <a:gd name="T95" fmla="*/ 292 h 380"/>
                  <a:gd name="T96" fmla="*/ 391 w 391"/>
                  <a:gd name="T97" fmla="*/ 292 h 380"/>
                  <a:gd name="T98" fmla="*/ 391 w 391"/>
                  <a:gd name="T99" fmla="*/ 29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1" h="380">
                    <a:moveTo>
                      <a:pt x="94" y="6"/>
                    </a:moveTo>
                    <a:lnTo>
                      <a:pt x="94" y="6"/>
                    </a:lnTo>
                    <a:lnTo>
                      <a:pt x="88" y="6"/>
                    </a:lnTo>
                    <a:lnTo>
                      <a:pt x="88" y="6"/>
                    </a:lnTo>
                    <a:lnTo>
                      <a:pt x="83" y="0"/>
                    </a:lnTo>
                    <a:lnTo>
                      <a:pt x="83" y="0"/>
                    </a:lnTo>
                    <a:lnTo>
                      <a:pt x="77" y="0"/>
                    </a:lnTo>
                    <a:lnTo>
                      <a:pt x="77" y="0"/>
                    </a:lnTo>
                    <a:lnTo>
                      <a:pt x="72" y="0"/>
                    </a:lnTo>
                    <a:lnTo>
                      <a:pt x="72" y="0"/>
                    </a:lnTo>
                    <a:lnTo>
                      <a:pt x="66" y="0"/>
                    </a:lnTo>
                    <a:lnTo>
                      <a:pt x="61" y="0"/>
                    </a:lnTo>
                    <a:lnTo>
                      <a:pt x="61" y="0"/>
                    </a:lnTo>
                    <a:lnTo>
                      <a:pt x="55" y="0"/>
                    </a:lnTo>
                    <a:lnTo>
                      <a:pt x="55" y="0"/>
                    </a:lnTo>
                    <a:lnTo>
                      <a:pt x="50" y="0"/>
                    </a:lnTo>
                    <a:lnTo>
                      <a:pt x="44" y="6"/>
                    </a:lnTo>
                    <a:lnTo>
                      <a:pt x="44" y="6"/>
                    </a:lnTo>
                    <a:lnTo>
                      <a:pt x="39" y="6"/>
                    </a:lnTo>
                    <a:lnTo>
                      <a:pt x="39" y="6"/>
                    </a:lnTo>
                    <a:lnTo>
                      <a:pt x="33" y="11"/>
                    </a:lnTo>
                    <a:lnTo>
                      <a:pt x="33" y="11"/>
                    </a:lnTo>
                    <a:lnTo>
                      <a:pt x="28" y="17"/>
                    </a:lnTo>
                    <a:lnTo>
                      <a:pt x="28" y="17"/>
                    </a:lnTo>
                    <a:lnTo>
                      <a:pt x="22" y="17"/>
                    </a:lnTo>
                    <a:lnTo>
                      <a:pt x="22" y="22"/>
                    </a:lnTo>
                    <a:lnTo>
                      <a:pt x="17" y="22"/>
                    </a:lnTo>
                    <a:lnTo>
                      <a:pt x="17" y="28"/>
                    </a:lnTo>
                    <a:lnTo>
                      <a:pt x="11" y="33"/>
                    </a:lnTo>
                    <a:lnTo>
                      <a:pt x="11" y="33"/>
                    </a:lnTo>
                    <a:lnTo>
                      <a:pt x="11" y="39"/>
                    </a:lnTo>
                    <a:lnTo>
                      <a:pt x="6" y="39"/>
                    </a:lnTo>
                    <a:lnTo>
                      <a:pt x="6" y="44"/>
                    </a:lnTo>
                    <a:lnTo>
                      <a:pt x="6" y="44"/>
                    </a:lnTo>
                    <a:lnTo>
                      <a:pt x="6" y="50"/>
                    </a:lnTo>
                    <a:lnTo>
                      <a:pt x="0" y="55"/>
                    </a:lnTo>
                    <a:lnTo>
                      <a:pt x="0" y="55"/>
                    </a:lnTo>
                    <a:lnTo>
                      <a:pt x="0" y="61"/>
                    </a:lnTo>
                    <a:lnTo>
                      <a:pt x="0" y="61"/>
                    </a:lnTo>
                    <a:lnTo>
                      <a:pt x="0" y="66"/>
                    </a:lnTo>
                    <a:lnTo>
                      <a:pt x="0" y="72"/>
                    </a:lnTo>
                    <a:lnTo>
                      <a:pt x="0" y="72"/>
                    </a:lnTo>
                    <a:lnTo>
                      <a:pt x="0" y="77"/>
                    </a:lnTo>
                    <a:lnTo>
                      <a:pt x="0" y="77"/>
                    </a:lnTo>
                    <a:lnTo>
                      <a:pt x="6" y="83"/>
                    </a:lnTo>
                    <a:lnTo>
                      <a:pt x="6" y="83"/>
                    </a:lnTo>
                    <a:lnTo>
                      <a:pt x="6" y="88"/>
                    </a:lnTo>
                    <a:lnTo>
                      <a:pt x="6" y="88"/>
                    </a:lnTo>
                    <a:lnTo>
                      <a:pt x="11" y="88"/>
                    </a:lnTo>
                    <a:lnTo>
                      <a:pt x="11" y="94"/>
                    </a:lnTo>
                    <a:lnTo>
                      <a:pt x="308" y="380"/>
                    </a:lnTo>
                    <a:lnTo>
                      <a:pt x="308" y="380"/>
                    </a:lnTo>
                    <a:lnTo>
                      <a:pt x="308" y="380"/>
                    </a:lnTo>
                    <a:lnTo>
                      <a:pt x="303" y="374"/>
                    </a:lnTo>
                    <a:lnTo>
                      <a:pt x="303" y="374"/>
                    </a:lnTo>
                    <a:lnTo>
                      <a:pt x="303" y="369"/>
                    </a:lnTo>
                    <a:lnTo>
                      <a:pt x="303" y="369"/>
                    </a:lnTo>
                    <a:lnTo>
                      <a:pt x="303" y="363"/>
                    </a:lnTo>
                    <a:lnTo>
                      <a:pt x="303" y="363"/>
                    </a:lnTo>
                    <a:lnTo>
                      <a:pt x="297" y="358"/>
                    </a:lnTo>
                    <a:lnTo>
                      <a:pt x="297" y="358"/>
                    </a:lnTo>
                    <a:lnTo>
                      <a:pt x="297" y="352"/>
                    </a:lnTo>
                    <a:lnTo>
                      <a:pt x="303" y="347"/>
                    </a:lnTo>
                    <a:lnTo>
                      <a:pt x="303" y="347"/>
                    </a:lnTo>
                    <a:lnTo>
                      <a:pt x="303" y="341"/>
                    </a:lnTo>
                    <a:lnTo>
                      <a:pt x="303" y="341"/>
                    </a:lnTo>
                    <a:lnTo>
                      <a:pt x="303" y="336"/>
                    </a:lnTo>
                    <a:lnTo>
                      <a:pt x="303" y="330"/>
                    </a:lnTo>
                    <a:lnTo>
                      <a:pt x="308" y="330"/>
                    </a:lnTo>
                    <a:lnTo>
                      <a:pt x="308" y="325"/>
                    </a:lnTo>
                    <a:lnTo>
                      <a:pt x="308" y="325"/>
                    </a:lnTo>
                    <a:lnTo>
                      <a:pt x="314" y="319"/>
                    </a:lnTo>
                    <a:lnTo>
                      <a:pt x="314" y="314"/>
                    </a:lnTo>
                    <a:lnTo>
                      <a:pt x="319" y="314"/>
                    </a:lnTo>
                    <a:lnTo>
                      <a:pt x="319" y="308"/>
                    </a:lnTo>
                    <a:lnTo>
                      <a:pt x="325" y="308"/>
                    </a:lnTo>
                    <a:lnTo>
                      <a:pt x="325" y="303"/>
                    </a:lnTo>
                    <a:lnTo>
                      <a:pt x="330" y="303"/>
                    </a:lnTo>
                    <a:lnTo>
                      <a:pt x="330" y="303"/>
                    </a:lnTo>
                    <a:lnTo>
                      <a:pt x="336" y="297"/>
                    </a:lnTo>
                    <a:lnTo>
                      <a:pt x="336" y="297"/>
                    </a:lnTo>
                    <a:lnTo>
                      <a:pt x="341" y="292"/>
                    </a:lnTo>
                    <a:lnTo>
                      <a:pt x="341" y="292"/>
                    </a:lnTo>
                    <a:lnTo>
                      <a:pt x="347" y="292"/>
                    </a:lnTo>
                    <a:lnTo>
                      <a:pt x="352" y="292"/>
                    </a:lnTo>
                    <a:lnTo>
                      <a:pt x="352" y="286"/>
                    </a:lnTo>
                    <a:lnTo>
                      <a:pt x="358" y="286"/>
                    </a:lnTo>
                    <a:lnTo>
                      <a:pt x="358" y="286"/>
                    </a:lnTo>
                    <a:lnTo>
                      <a:pt x="363" y="286"/>
                    </a:lnTo>
                    <a:lnTo>
                      <a:pt x="369" y="286"/>
                    </a:lnTo>
                    <a:lnTo>
                      <a:pt x="369" y="286"/>
                    </a:lnTo>
                    <a:lnTo>
                      <a:pt x="374" y="286"/>
                    </a:lnTo>
                    <a:lnTo>
                      <a:pt x="374" y="286"/>
                    </a:lnTo>
                    <a:lnTo>
                      <a:pt x="380" y="286"/>
                    </a:lnTo>
                    <a:lnTo>
                      <a:pt x="380" y="286"/>
                    </a:lnTo>
                    <a:lnTo>
                      <a:pt x="385" y="292"/>
                    </a:lnTo>
                    <a:lnTo>
                      <a:pt x="385" y="292"/>
                    </a:lnTo>
                    <a:lnTo>
                      <a:pt x="391" y="292"/>
                    </a:lnTo>
                    <a:lnTo>
                      <a:pt x="391" y="292"/>
                    </a:lnTo>
                    <a:lnTo>
                      <a:pt x="391" y="297"/>
                    </a:lnTo>
                    <a:lnTo>
                      <a:pt x="94" y="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66" name="Freeform 1174">
                <a:extLst>
                  <a:ext uri="{FF2B5EF4-FFF2-40B4-BE49-F238E27FC236}">
                    <a16:creationId xmlns:a16="http://schemas.microsoft.com/office/drawing/2014/main" id="{AE53FEE6-D026-4740-3CB4-120E03E1BB19}"/>
                  </a:ext>
                </a:extLst>
              </p:cNvPr>
              <p:cNvSpPr>
                <a:spLocks/>
              </p:cNvSpPr>
              <p:nvPr/>
            </p:nvSpPr>
            <p:spPr bwMode="auto">
              <a:xfrm>
                <a:off x="227864" y="714401"/>
                <a:ext cx="50722" cy="142045"/>
              </a:xfrm>
              <a:custGeom>
                <a:avLst/>
                <a:gdLst>
                  <a:gd name="T0" fmla="*/ 11 w 132"/>
                  <a:gd name="T1" fmla="*/ 369 h 374"/>
                  <a:gd name="T2" fmla="*/ 17 w 132"/>
                  <a:gd name="T3" fmla="*/ 369 h 374"/>
                  <a:gd name="T4" fmla="*/ 17 w 132"/>
                  <a:gd name="T5" fmla="*/ 369 h 374"/>
                  <a:gd name="T6" fmla="*/ 17 w 132"/>
                  <a:gd name="T7" fmla="*/ 374 h 374"/>
                  <a:gd name="T8" fmla="*/ 22 w 132"/>
                  <a:gd name="T9" fmla="*/ 374 h 374"/>
                  <a:gd name="T10" fmla="*/ 28 w 132"/>
                  <a:gd name="T11" fmla="*/ 374 h 374"/>
                  <a:gd name="T12" fmla="*/ 33 w 132"/>
                  <a:gd name="T13" fmla="*/ 374 h 374"/>
                  <a:gd name="T14" fmla="*/ 39 w 132"/>
                  <a:gd name="T15" fmla="*/ 374 h 374"/>
                  <a:gd name="T16" fmla="*/ 44 w 132"/>
                  <a:gd name="T17" fmla="*/ 374 h 374"/>
                  <a:gd name="T18" fmla="*/ 50 w 132"/>
                  <a:gd name="T19" fmla="*/ 374 h 374"/>
                  <a:gd name="T20" fmla="*/ 61 w 132"/>
                  <a:gd name="T21" fmla="*/ 374 h 374"/>
                  <a:gd name="T22" fmla="*/ 66 w 132"/>
                  <a:gd name="T23" fmla="*/ 374 h 374"/>
                  <a:gd name="T24" fmla="*/ 72 w 132"/>
                  <a:gd name="T25" fmla="*/ 374 h 374"/>
                  <a:gd name="T26" fmla="*/ 83 w 132"/>
                  <a:gd name="T27" fmla="*/ 374 h 374"/>
                  <a:gd name="T28" fmla="*/ 88 w 132"/>
                  <a:gd name="T29" fmla="*/ 374 h 374"/>
                  <a:gd name="T30" fmla="*/ 94 w 132"/>
                  <a:gd name="T31" fmla="*/ 374 h 374"/>
                  <a:gd name="T32" fmla="*/ 105 w 132"/>
                  <a:gd name="T33" fmla="*/ 374 h 374"/>
                  <a:gd name="T34" fmla="*/ 110 w 132"/>
                  <a:gd name="T35" fmla="*/ 374 h 374"/>
                  <a:gd name="T36" fmla="*/ 116 w 132"/>
                  <a:gd name="T37" fmla="*/ 374 h 374"/>
                  <a:gd name="T38" fmla="*/ 121 w 132"/>
                  <a:gd name="T39" fmla="*/ 369 h 374"/>
                  <a:gd name="T40" fmla="*/ 121 w 132"/>
                  <a:gd name="T41" fmla="*/ 369 h 374"/>
                  <a:gd name="T42" fmla="*/ 127 w 132"/>
                  <a:gd name="T43" fmla="*/ 369 h 374"/>
                  <a:gd name="T44" fmla="*/ 127 w 132"/>
                  <a:gd name="T45" fmla="*/ 369 h 374"/>
                  <a:gd name="T46" fmla="*/ 132 w 132"/>
                  <a:gd name="T47" fmla="*/ 363 h 374"/>
                  <a:gd name="T48" fmla="*/ 132 w 132"/>
                  <a:gd name="T49" fmla="*/ 363 h 374"/>
                  <a:gd name="T50" fmla="*/ 121 w 132"/>
                  <a:gd name="T51" fmla="*/ 0 h 374"/>
                  <a:gd name="T52" fmla="*/ 121 w 132"/>
                  <a:gd name="T53" fmla="*/ 6 h 374"/>
                  <a:gd name="T54" fmla="*/ 116 w 132"/>
                  <a:gd name="T55" fmla="*/ 6 h 374"/>
                  <a:gd name="T56" fmla="*/ 116 w 132"/>
                  <a:gd name="T57" fmla="*/ 6 h 374"/>
                  <a:gd name="T58" fmla="*/ 110 w 132"/>
                  <a:gd name="T59" fmla="*/ 6 h 374"/>
                  <a:gd name="T60" fmla="*/ 105 w 132"/>
                  <a:gd name="T61" fmla="*/ 11 h 374"/>
                  <a:gd name="T62" fmla="*/ 99 w 132"/>
                  <a:gd name="T63" fmla="*/ 11 h 374"/>
                  <a:gd name="T64" fmla="*/ 94 w 132"/>
                  <a:gd name="T65" fmla="*/ 11 h 374"/>
                  <a:gd name="T66" fmla="*/ 88 w 132"/>
                  <a:gd name="T67" fmla="*/ 11 h 374"/>
                  <a:gd name="T68" fmla="*/ 83 w 132"/>
                  <a:gd name="T69" fmla="*/ 11 h 374"/>
                  <a:gd name="T70" fmla="*/ 77 w 132"/>
                  <a:gd name="T71" fmla="*/ 11 h 374"/>
                  <a:gd name="T72" fmla="*/ 66 w 132"/>
                  <a:gd name="T73" fmla="*/ 17 h 374"/>
                  <a:gd name="T74" fmla="*/ 61 w 132"/>
                  <a:gd name="T75" fmla="*/ 17 h 374"/>
                  <a:gd name="T76" fmla="*/ 50 w 132"/>
                  <a:gd name="T77" fmla="*/ 17 h 374"/>
                  <a:gd name="T78" fmla="*/ 44 w 132"/>
                  <a:gd name="T79" fmla="*/ 17 h 374"/>
                  <a:gd name="T80" fmla="*/ 39 w 132"/>
                  <a:gd name="T81" fmla="*/ 17 h 374"/>
                  <a:gd name="T82" fmla="*/ 33 w 132"/>
                  <a:gd name="T83" fmla="*/ 11 h 374"/>
                  <a:gd name="T84" fmla="*/ 22 w 132"/>
                  <a:gd name="T85" fmla="*/ 11 h 374"/>
                  <a:gd name="T86" fmla="*/ 17 w 132"/>
                  <a:gd name="T87" fmla="*/ 11 h 374"/>
                  <a:gd name="T88" fmla="*/ 17 w 132"/>
                  <a:gd name="T89" fmla="*/ 11 h 374"/>
                  <a:gd name="T90" fmla="*/ 11 w 132"/>
                  <a:gd name="T91" fmla="*/ 11 h 374"/>
                  <a:gd name="T92" fmla="*/ 6 w 132"/>
                  <a:gd name="T93" fmla="*/ 11 h 374"/>
                  <a:gd name="T94" fmla="*/ 6 w 132"/>
                  <a:gd name="T95" fmla="*/ 6 h 374"/>
                  <a:gd name="T96" fmla="*/ 0 w 132"/>
                  <a:gd name="T97" fmla="*/ 6 h 374"/>
                  <a:gd name="T98" fmla="*/ 0 w 132"/>
                  <a:gd name="T99" fmla="*/ 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374">
                    <a:moveTo>
                      <a:pt x="11" y="369"/>
                    </a:moveTo>
                    <a:lnTo>
                      <a:pt x="11" y="369"/>
                    </a:lnTo>
                    <a:lnTo>
                      <a:pt x="11" y="369"/>
                    </a:lnTo>
                    <a:lnTo>
                      <a:pt x="17" y="369"/>
                    </a:lnTo>
                    <a:lnTo>
                      <a:pt x="17" y="369"/>
                    </a:lnTo>
                    <a:lnTo>
                      <a:pt x="17" y="369"/>
                    </a:lnTo>
                    <a:lnTo>
                      <a:pt x="17" y="369"/>
                    </a:lnTo>
                    <a:lnTo>
                      <a:pt x="17" y="374"/>
                    </a:lnTo>
                    <a:lnTo>
                      <a:pt x="22" y="374"/>
                    </a:lnTo>
                    <a:lnTo>
                      <a:pt x="22" y="374"/>
                    </a:lnTo>
                    <a:lnTo>
                      <a:pt x="22" y="374"/>
                    </a:lnTo>
                    <a:lnTo>
                      <a:pt x="28" y="374"/>
                    </a:lnTo>
                    <a:lnTo>
                      <a:pt x="28" y="374"/>
                    </a:lnTo>
                    <a:lnTo>
                      <a:pt x="33" y="374"/>
                    </a:lnTo>
                    <a:lnTo>
                      <a:pt x="33" y="374"/>
                    </a:lnTo>
                    <a:lnTo>
                      <a:pt x="39" y="374"/>
                    </a:lnTo>
                    <a:lnTo>
                      <a:pt x="44" y="374"/>
                    </a:lnTo>
                    <a:lnTo>
                      <a:pt x="44" y="374"/>
                    </a:lnTo>
                    <a:lnTo>
                      <a:pt x="50" y="374"/>
                    </a:lnTo>
                    <a:lnTo>
                      <a:pt x="50" y="374"/>
                    </a:lnTo>
                    <a:lnTo>
                      <a:pt x="55" y="374"/>
                    </a:lnTo>
                    <a:lnTo>
                      <a:pt x="61" y="374"/>
                    </a:lnTo>
                    <a:lnTo>
                      <a:pt x="61" y="374"/>
                    </a:lnTo>
                    <a:lnTo>
                      <a:pt x="66" y="374"/>
                    </a:lnTo>
                    <a:lnTo>
                      <a:pt x="72" y="374"/>
                    </a:lnTo>
                    <a:lnTo>
                      <a:pt x="72" y="374"/>
                    </a:lnTo>
                    <a:lnTo>
                      <a:pt x="77" y="374"/>
                    </a:lnTo>
                    <a:lnTo>
                      <a:pt x="83" y="374"/>
                    </a:lnTo>
                    <a:lnTo>
                      <a:pt x="88" y="374"/>
                    </a:lnTo>
                    <a:lnTo>
                      <a:pt x="88" y="374"/>
                    </a:lnTo>
                    <a:lnTo>
                      <a:pt x="94" y="374"/>
                    </a:lnTo>
                    <a:lnTo>
                      <a:pt x="94" y="374"/>
                    </a:lnTo>
                    <a:lnTo>
                      <a:pt x="99" y="374"/>
                    </a:lnTo>
                    <a:lnTo>
                      <a:pt x="105" y="374"/>
                    </a:lnTo>
                    <a:lnTo>
                      <a:pt x="105" y="374"/>
                    </a:lnTo>
                    <a:lnTo>
                      <a:pt x="110" y="374"/>
                    </a:lnTo>
                    <a:lnTo>
                      <a:pt x="110" y="374"/>
                    </a:lnTo>
                    <a:lnTo>
                      <a:pt x="116" y="374"/>
                    </a:lnTo>
                    <a:lnTo>
                      <a:pt x="116" y="369"/>
                    </a:lnTo>
                    <a:lnTo>
                      <a:pt x="121" y="369"/>
                    </a:lnTo>
                    <a:lnTo>
                      <a:pt x="121" y="369"/>
                    </a:lnTo>
                    <a:lnTo>
                      <a:pt x="121" y="369"/>
                    </a:lnTo>
                    <a:lnTo>
                      <a:pt x="127" y="369"/>
                    </a:lnTo>
                    <a:lnTo>
                      <a:pt x="127" y="369"/>
                    </a:lnTo>
                    <a:lnTo>
                      <a:pt x="127" y="369"/>
                    </a:lnTo>
                    <a:lnTo>
                      <a:pt x="127" y="369"/>
                    </a:lnTo>
                    <a:lnTo>
                      <a:pt x="132" y="363"/>
                    </a:lnTo>
                    <a:lnTo>
                      <a:pt x="132" y="363"/>
                    </a:lnTo>
                    <a:lnTo>
                      <a:pt x="132" y="363"/>
                    </a:lnTo>
                    <a:lnTo>
                      <a:pt x="132" y="363"/>
                    </a:lnTo>
                    <a:lnTo>
                      <a:pt x="121" y="0"/>
                    </a:lnTo>
                    <a:lnTo>
                      <a:pt x="121" y="0"/>
                    </a:lnTo>
                    <a:lnTo>
                      <a:pt x="121" y="6"/>
                    </a:lnTo>
                    <a:lnTo>
                      <a:pt x="121" y="6"/>
                    </a:lnTo>
                    <a:lnTo>
                      <a:pt x="121" y="6"/>
                    </a:lnTo>
                    <a:lnTo>
                      <a:pt x="116" y="6"/>
                    </a:lnTo>
                    <a:lnTo>
                      <a:pt x="116" y="6"/>
                    </a:lnTo>
                    <a:lnTo>
                      <a:pt x="116" y="6"/>
                    </a:lnTo>
                    <a:lnTo>
                      <a:pt x="116" y="6"/>
                    </a:lnTo>
                    <a:lnTo>
                      <a:pt x="110" y="6"/>
                    </a:lnTo>
                    <a:lnTo>
                      <a:pt x="110" y="11"/>
                    </a:lnTo>
                    <a:lnTo>
                      <a:pt x="105" y="11"/>
                    </a:lnTo>
                    <a:lnTo>
                      <a:pt x="105" y="11"/>
                    </a:lnTo>
                    <a:lnTo>
                      <a:pt x="99" y="11"/>
                    </a:lnTo>
                    <a:lnTo>
                      <a:pt x="99" y="11"/>
                    </a:lnTo>
                    <a:lnTo>
                      <a:pt x="94" y="11"/>
                    </a:lnTo>
                    <a:lnTo>
                      <a:pt x="94" y="11"/>
                    </a:lnTo>
                    <a:lnTo>
                      <a:pt x="88" y="11"/>
                    </a:lnTo>
                    <a:lnTo>
                      <a:pt x="88" y="11"/>
                    </a:lnTo>
                    <a:lnTo>
                      <a:pt x="83" y="11"/>
                    </a:lnTo>
                    <a:lnTo>
                      <a:pt x="77" y="11"/>
                    </a:lnTo>
                    <a:lnTo>
                      <a:pt x="77" y="11"/>
                    </a:lnTo>
                    <a:lnTo>
                      <a:pt x="72" y="17"/>
                    </a:lnTo>
                    <a:lnTo>
                      <a:pt x="66" y="17"/>
                    </a:lnTo>
                    <a:lnTo>
                      <a:pt x="66" y="17"/>
                    </a:lnTo>
                    <a:lnTo>
                      <a:pt x="61" y="17"/>
                    </a:lnTo>
                    <a:lnTo>
                      <a:pt x="55" y="17"/>
                    </a:lnTo>
                    <a:lnTo>
                      <a:pt x="50" y="17"/>
                    </a:lnTo>
                    <a:lnTo>
                      <a:pt x="50" y="17"/>
                    </a:lnTo>
                    <a:lnTo>
                      <a:pt x="44" y="17"/>
                    </a:lnTo>
                    <a:lnTo>
                      <a:pt x="39" y="17"/>
                    </a:lnTo>
                    <a:lnTo>
                      <a:pt x="39" y="17"/>
                    </a:lnTo>
                    <a:lnTo>
                      <a:pt x="33" y="17"/>
                    </a:lnTo>
                    <a:lnTo>
                      <a:pt x="33" y="11"/>
                    </a:lnTo>
                    <a:lnTo>
                      <a:pt x="28" y="11"/>
                    </a:lnTo>
                    <a:lnTo>
                      <a:pt x="22" y="11"/>
                    </a:lnTo>
                    <a:lnTo>
                      <a:pt x="22" y="11"/>
                    </a:lnTo>
                    <a:lnTo>
                      <a:pt x="17" y="11"/>
                    </a:lnTo>
                    <a:lnTo>
                      <a:pt x="17" y="11"/>
                    </a:lnTo>
                    <a:lnTo>
                      <a:pt x="17" y="11"/>
                    </a:lnTo>
                    <a:lnTo>
                      <a:pt x="11" y="11"/>
                    </a:lnTo>
                    <a:lnTo>
                      <a:pt x="11" y="11"/>
                    </a:lnTo>
                    <a:lnTo>
                      <a:pt x="6" y="11"/>
                    </a:lnTo>
                    <a:lnTo>
                      <a:pt x="6" y="11"/>
                    </a:lnTo>
                    <a:lnTo>
                      <a:pt x="6" y="11"/>
                    </a:lnTo>
                    <a:lnTo>
                      <a:pt x="6" y="6"/>
                    </a:lnTo>
                    <a:lnTo>
                      <a:pt x="6" y="6"/>
                    </a:lnTo>
                    <a:lnTo>
                      <a:pt x="0" y="6"/>
                    </a:lnTo>
                    <a:lnTo>
                      <a:pt x="0" y="6"/>
                    </a:lnTo>
                    <a:lnTo>
                      <a:pt x="0" y="6"/>
                    </a:lnTo>
                    <a:lnTo>
                      <a:pt x="11" y="36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67" name="Oval 99566">
                <a:extLst>
                  <a:ext uri="{FF2B5EF4-FFF2-40B4-BE49-F238E27FC236}">
                    <a16:creationId xmlns:a16="http://schemas.microsoft.com/office/drawing/2014/main" id="{D779ADB2-900C-8A08-A829-31B7C764742D}"/>
                  </a:ext>
                </a:extLst>
              </p:cNvPr>
              <p:cNvSpPr>
                <a:spLocks noChangeArrowheads="1"/>
              </p:cNvSpPr>
              <p:nvPr/>
            </p:nvSpPr>
            <p:spPr bwMode="auto">
              <a:xfrm>
                <a:off x="217489" y="660090"/>
                <a:ext cx="65323" cy="64946"/>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568" name="Oval 99567">
                <a:extLst>
                  <a:ext uri="{FF2B5EF4-FFF2-40B4-BE49-F238E27FC236}">
                    <a16:creationId xmlns:a16="http://schemas.microsoft.com/office/drawing/2014/main" id="{7EA6CB78-A020-AB06-6F37-278A9E57808A}"/>
                  </a:ext>
                </a:extLst>
              </p:cNvPr>
              <p:cNvSpPr>
                <a:spLocks noChangeArrowheads="1"/>
              </p:cNvSpPr>
              <p:nvPr/>
            </p:nvSpPr>
            <p:spPr bwMode="auto">
              <a:xfrm>
                <a:off x="2227913" y="1101036"/>
                <a:ext cx="158313" cy="156477"/>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69" name="Freeform 1177">
                <a:extLst>
                  <a:ext uri="{FF2B5EF4-FFF2-40B4-BE49-F238E27FC236}">
                    <a16:creationId xmlns:a16="http://schemas.microsoft.com/office/drawing/2014/main" id="{17039EF6-C598-0CD4-5CCF-F7EE30823D7F}"/>
                  </a:ext>
                </a:extLst>
              </p:cNvPr>
              <p:cNvSpPr>
                <a:spLocks/>
              </p:cNvSpPr>
              <p:nvPr/>
            </p:nvSpPr>
            <p:spPr bwMode="auto">
              <a:xfrm>
                <a:off x="2056920" y="1071791"/>
                <a:ext cx="190206" cy="104445"/>
              </a:xfrm>
              <a:custGeom>
                <a:avLst/>
                <a:gdLst>
                  <a:gd name="T0" fmla="*/ 451 w 495"/>
                  <a:gd name="T1" fmla="*/ 275 h 275"/>
                  <a:gd name="T2" fmla="*/ 451 w 495"/>
                  <a:gd name="T3" fmla="*/ 275 h 275"/>
                  <a:gd name="T4" fmla="*/ 451 w 495"/>
                  <a:gd name="T5" fmla="*/ 275 h 275"/>
                  <a:gd name="T6" fmla="*/ 456 w 495"/>
                  <a:gd name="T7" fmla="*/ 269 h 275"/>
                  <a:gd name="T8" fmla="*/ 456 w 495"/>
                  <a:gd name="T9" fmla="*/ 269 h 275"/>
                  <a:gd name="T10" fmla="*/ 456 w 495"/>
                  <a:gd name="T11" fmla="*/ 264 h 275"/>
                  <a:gd name="T12" fmla="*/ 462 w 495"/>
                  <a:gd name="T13" fmla="*/ 258 h 275"/>
                  <a:gd name="T14" fmla="*/ 462 w 495"/>
                  <a:gd name="T15" fmla="*/ 253 h 275"/>
                  <a:gd name="T16" fmla="*/ 462 w 495"/>
                  <a:gd name="T17" fmla="*/ 247 h 275"/>
                  <a:gd name="T18" fmla="*/ 467 w 495"/>
                  <a:gd name="T19" fmla="*/ 242 h 275"/>
                  <a:gd name="T20" fmla="*/ 467 w 495"/>
                  <a:gd name="T21" fmla="*/ 236 h 275"/>
                  <a:gd name="T22" fmla="*/ 473 w 495"/>
                  <a:gd name="T23" fmla="*/ 225 h 275"/>
                  <a:gd name="T24" fmla="*/ 473 w 495"/>
                  <a:gd name="T25" fmla="*/ 220 h 275"/>
                  <a:gd name="T26" fmla="*/ 478 w 495"/>
                  <a:gd name="T27" fmla="*/ 214 h 275"/>
                  <a:gd name="T28" fmla="*/ 478 w 495"/>
                  <a:gd name="T29" fmla="*/ 203 h 275"/>
                  <a:gd name="T30" fmla="*/ 484 w 495"/>
                  <a:gd name="T31" fmla="*/ 198 h 275"/>
                  <a:gd name="T32" fmla="*/ 484 w 495"/>
                  <a:gd name="T33" fmla="*/ 192 h 275"/>
                  <a:gd name="T34" fmla="*/ 484 w 495"/>
                  <a:gd name="T35" fmla="*/ 187 h 275"/>
                  <a:gd name="T36" fmla="*/ 489 w 495"/>
                  <a:gd name="T37" fmla="*/ 181 h 275"/>
                  <a:gd name="T38" fmla="*/ 489 w 495"/>
                  <a:gd name="T39" fmla="*/ 176 h 275"/>
                  <a:gd name="T40" fmla="*/ 489 w 495"/>
                  <a:gd name="T41" fmla="*/ 170 h 275"/>
                  <a:gd name="T42" fmla="*/ 489 w 495"/>
                  <a:gd name="T43" fmla="*/ 170 h 275"/>
                  <a:gd name="T44" fmla="*/ 495 w 495"/>
                  <a:gd name="T45" fmla="*/ 165 h 275"/>
                  <a:gd name="T46" fmla="*/ 495 w 495"/>
                  <a:gd name="T47" fmla="*/ 165 h 275"/>
                  <a:gd name="T48" fmla="*/ 495 w 495"/>
                  <a:gd name="T49" fmla="*/ 165 h 275"/>
                  <a:gd name="T50" fmla="*/ 44 w 495"/>
                  <a:gd name="T51" fmla="*/ 0 h 275"/>
                  <a:gd name="T52" fmla="*/ 44 w 495"/>
                  <a:gd name="T53" fmla="*/ 0 h 275"/>
                  <a:gd name="T54" fmla="*/ 39 w 495"/>
                  <a:gd name="T55" fmla="*/ 5 h 275"/>
                  <a:gd name="T56" fmla="*/ 39 w 495"/>
                  <a:gd name="T57" fmla="*/ 5 h 275"/>
                  <a:gd name="T58" fmla="*/ 39 w 495"/>
                  <a:gd name="T59" fmla="*/ 11 h 275"/>
                  <a:gd name="T60" fmla="*/ 39 w 495"/>
                  <a:gd name="T61" fmla="*/ 11 h 275"/>
                  <a:gd name="T62" fmla="*/ 33 w 495"/>
                  <a:gd name="T63" fmla="*/ 16 h 275"/>
                  <a:gd name="T64" fmla="*/ 33 w 495"/>
                  <a:gd name="T65" fmla="*/ 22 h 275"/>
                  <a:gd name="T66" fmla="*/ 33 w 495"/>
                  <a:gd name="T67" fmla="*/ 27 h 275"/>
                  <a:gd name="T68" fmla="*/ 28 w 495"/>
                  <a:gd name="T69" fmla="*/ 38 h 275"/>
                  <a:gd name="T70" fmla="*/ 28 w 495"/>
                  <a:gd name="T71" fmla="*/ 44 h 275"/>
                  <a:gd name="T72" fmla="*/ 22 w 495"/>
                  <a:gd name="T73" fmla="*/ 49 h 275"/>
                  <a:gd name="T74" fmla="*/ 22 w 495"/>
                  <a:gd name="T75" fmla="*/ 55 h 275"/>
                  <a:gd name="T76" fmla="*/ 17 w 495"/>
                  <a:gd name="T77" fmla="*/ 66 h 275"/>
                  <a:gd name="T78" fmla="*/ 17 w 495"/>
                  <a:gd name="T79" fmla="*/ 71 h 275"/>
                  <a:gd name="T80" fmla="*/ 11 w 495"/>
                  <a:gd name="T81" fmla="*/ 77 h 275"/>
                  <a:gd name="T82" fmla="*/ 11 w 495"/>
                  <a:gd name="T83" fmla="*/ 82 h 275"/>
                  <a:gd name="T84" fmla="*/ 11 w 495"/>
                  <a:gd name="T85" fmla="*/ 88 h 275"/>
                  <a:gd name="T86" fmla="*/ 6 w 495"/>
                  <a:gd name="T87" fmla="*/ 93 h 275"/>
                  <a:gd name="T88" fmla="*/ 6 w 495"/>
                  <a:gd name="T89" fmla="*/ 99 h 275"/>
                  <a:gd name="T90" fmla="*/ 6 w 495"/>
                  <a:gd name="T91" fmla="*/ 104 h 275"/>
                  <a:gd name="T92" fmla="*/ 0 w 495"/>
                  <a:gd name="T93" fmla="*/ 110 h 275"/>
                  <a:gd name="T94" fmla="*/ 0 w 495"/>
                  <a:gd name="T95" fmla="*/ 110 h 275"/>
                  <a:gd name="T96" fmla="*/ 0 w 495"/>
                  <a:gd name="T97" fmla="*/ 110 h 275"/>
                  <a:gd name="T98" fmla="*/ 0 w 495"/>
                  <a:gd name="T99" fmla="*/ 1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5" h="275">
                    <a:moveTo>
                      <a:pt x="451" y="275"/>
                    </a:moveTo>
                    <a:lnTo>
                      <a:pt x="451" y="275"/>
                    </a:lnTo>
                    <a:lnTo>
                      <a:pt x="451" y="275"/>
                    </a:lnTo>
                    <a:lnTo>
                      <a:pt x="451" y="275"/>
                    </a:lnTo>
                    <a:lnTo>
                      <a:pt x="451" y="275"/>
                    </a:lnTo>
                    <a:lnTo>
                      <a:pt x="451" y="275"/>
                    </a:lnTo>
                    <a:lnTo>
                      <a:pt x="451" y="275"/>
                    </a:lnTo>
                    <a:lnTo>
                      <a:pt x="456" y="269"/>
                    </a:lnTo>
                    <a:lnTo>
                      <a:pt x="456" y="269"/>
                    </a:lnTo>
                    <a:lnTo>
                      <a:pt x="456" y="269"/>
                    </a:lnTo>
                    <a:lnTo>
                      <a:pt x="456" y="264"/>
                    </a:lnTo>
                    <a:lnTo>
                      <a:pt x="456" y="264"/>
                    </a:lnTo>
                    <a:lnTo>
                      <a:pt x="456" y="264"/>
                    </a:lnTo>
                    <a:lnTo>
                      <a:pt x="462" y="258"/>
                    </a:lnTo>
                    <a:lnTo>
                      <a:pt x="462" y="258"/>
                    </a:lnTo>
                    <a:lnTo>
                      <a:pt x="462" y="253"/>
                    </a:lnTo>
                    <a:lnTo>
                      <a:pt x="462" y="253"/>
                    </a:lnTo>
                    <a:lnTo>
                      <a:pt x="462" y="247"/>
                    </a:lnTo>
                    <a:lnTo>
                      <a:pt x="467" y="242"/>
                    </a:lnTo>
                    <a:lnTo>
                      <a:pt x="467" y="242"/>
                    </a:lnTo>
                    <a:lnTo>
                      <a:pt x="467" y="236"/>
                    </a:lnTo>
                    <a:lnTo>
                      <a:pt x="467" y="236"/>
                    </a:lnTo>
                    <a:lnTo>
                      <a:pt x="473" y="231"/>
                    </a:lnTo>
                    <a:lnTo>
                      <a:pt x="473" y="225"/>
                    </a:lnTo>
                    <a:lnTo>
                      <a:pt x="473" y="225"/>
                    </a:lnTo>
                    <a:lnTo>
                      <a:pt x="473" y="220"/>
                    </a:lnTo>
                    <a:lnTo>
                      <a:pt x="478" y="214"/>
                    </a:lnTo>
                    <a:lnTo>
                      <a:pt x="478" y="214"/>
                    </a:lnTo>
                    <a:lnTo>
                      <a:pt x="478" y="209"/>
                    </a:lnTo>
                    <a:lnTo>
                      <a:pt x="478" y="203"/>
                    </a:lnTo>
                    <a:lnTo>
                      <a:pt x="478" y="203"/>
                    </a:lnTo>
                    <a:lnTo>
                      <a:pt x="484" y="198"/>
                    </a:lnTo>
                    <a:lnTo>
                      <a:pt x="484" y="198"/>
                    </a:lnTo>
                    <a:lnTo>
                      <a:pt x="484" y="192"/>
                    </a:lnTo>
                    <a:lnTo>
                      <a:pt x="484" y="192"/>
                    </a:lnTo>
                    <a:lnTo>
                      <a:pt x="484" y="187"/>
                    </a:lnTo>
                    <a:lnTo>
                      <a:pt x="489" y="187"/>
                    </a:lnTo>
                    <a:lnTo>
                      <a:pt x="489" y="181"/>
                    </a:lnTo>
                    <a:lnTo>
                      <a:pt x="489" y="181"/>
                    </a:lnTo>
                    <a:lnTo>
                      <a:pt x="489" y="176"/>
                    </a:lnTo>
                    <a:lnTo>
                      <a:pt x="489" y="176"/>
                    </a:lnTo>
                    <a:lnTo>
                      <a:pt x="489" y="170"/>
                    </a:lnTo>
                    <a:lnTo>
                      <a:pt x="489" y="170"/>
                    </a:lnTo>
                    <a:lnTo>
                      <a:pt x="489" y="170"/>
                    </a:lnTo>
                    <a:lnTo>
                      <a:pt x="489" y="170"/>
                    </a:lnTo>
                    <a:lnTo>
                      <a:pt x="495" y="165"/>
                    </a:lnTo>
                    <a:lnTo>
                      <a:pt x="495" y="165"/>
                    </a:lnTo>
                    <a:lnTo>
                      <a:pt x="495" y="165"/>
                    </a:lnTo>
                    <a:lnTo>
                      <a:pt x="495" y="165"/>
                    </a:lnTo>
                    <a:lnTo>
                      <a:pt x="495" y="165"/>
                    </a:lnTo>
                    <a:lnTo>
                      <a:pt x="44" y="0"/>
                    </a:lnTo>
                    <a:lnTo>
                      <a:pt x="44" y="0"/>
                    </a:lnTo>
                    <a:lnTo>
                      <a:pt x="44" y="0"/>
                    </a:lnTo>
                    <a:lnTo>
                      <a:pt x="44" y="0"/>
                    </a:lnTo>
                    <a:lnTo>
                      <a:pt x="39" y="0"/>
                    </a:lnTo>
                    <a:lnTo>
                      <a:pt x="39" y="5"/>
                    </a:lnTo>
                    <a:lnTo>
                      <a:pt x="39" y="5"/>
                    </a:lnTo>
                    <a:lnTo>
                      <a:pt x="39" y="5"/>
                    </a:lnTo>
                    <a:lnTo>
                      <a:pt x="39" y="5"/>
                    </a:lnTo>
                    <a:lnTo>
                      <a:pt x="39" y="11"/>
                    </a:lnTo>
                    <a:lnTo>
                      <a:pt x="39" y="11"/>
                    </a:lnTo>
                    <a:lnTo>
                      <a:pt x="39" y="11"/>
                    </a:lnTo>
                    <a:lnTo>
                      <a:pt x="39" y="16"/>
                    </a:lnTo>
                    <a:lnTo>
                      <a:pt x="33" y="16"/>
                    </a:lnTo>
                    <a:lnTo>
                      <a:pt x="33" y="22"/>
                    </a:lnTo>
                    <a:lnTo>
                      <a:pt x="33" y="22"/>
                    </a:lnTo>
                    <a:lnTo>
                      <a:pt x="33" y="27"/>
                    </a:lnTo>
                    <a:lnTo>
                      <a:pt x="33" y="27"/>
                    </a:lnTo>
                    <a:lnTo>
                      <a:pt x="28" y="33"/>
                    </a:lnTo>
                    <a:lnTo>
                      <a:pt x="28" y="38"/>
                    </a:lnTo>
                    <a:lnTo>
                      <a:pt x="28" y="38"/>
                    </a:lnTo>
                    <a:lnTo>
                      <a:pt x="28" y="44"/>
                    </a:lnTo>
                    <a:lnTo>
                      <a:pt x="28" y="49"/>
                    </a:lnTo>
                    <a:lnTo>
                      <a:pt x="22" y="49"/>
                    </a:lnTo>
                    <a:lnTo>
                      <a:pt x="22" y="55"/>
                    </a:lnTo>
                    <a:lnTo>
                      <a:pt x="22" y="55"/>
                    </a:lnTo>
                    <a:lnTo>
                      <a:pt x="22" y="60"/>
                    </a:lnTo>
                    <a:lnTo>
                      <a:pt x="17" y="66"/>
                    </a:lnTo>
                    <a:lnTo>
                      <a:pt x="17" y="66"/>
                    </a:lnTo>
                    <a:lnTo>
                      <a:pt x="17" y="71"/>
                    </a:lnTo>
                    <a:lnTo>
                      <a:pt x="17" y="77"/>
                    </a:lnTo>
                    <a:lnTo>
                      <a:pt x="11" y="77"/>
                    </a:lnTo>
                    <a:lnTo>
                      <a:pt x="11" y="82"/>
                    </a:lnTo>
                    <a:lnTo>
                      <a:pt x="11" y="82"/>
                    </a:lnTo>
                    <a:lnTo>
                      <a:pt x="11" y="88"/>
                    </a:lnTo>
                    <a:lnTo>
                      <a:pt x="11" y="88"/>
                    </a:lnTo>
                    <a:lnTo>
                      <a:pt x="6" y="93"/>
                    </a:lnTo>
                    <a:lnTo>
                      <a:pt x="6" y="93"/>
                    </a:lnTo>
                    <a:lnTo>
                      <a:pt x="6" y="99"/>
                    </a:lnTo>
                    <a:lnTo>
                      <a:pt x="6" y="99"/>
                    </a:lnTo>
                    <a:lnTo>
                      <a:pt x="6" y="104"/>
                    </a:lnTo>
                    <a:lnTo>
                      <a:pt x="6" y="104"/>
                    </a:lnTo>
                    <a:lnTo>
                      <a:pt x="6" y="104"/>
                    </a:lnTo>
                    <a:lnTo>
                      <a:pt x="0" y="110"/>
                    </a:lnTo>
                    <a:lnTo>
                      <a:pt x="0" y="110"/>
                    </a:lnTo>
                    <a:lnTo>
                      <a:pt x="0" y="110"/>
                    </a:lnTo>
                    <a:lnTo>
                      <a:pt x="0" y="110"/>
                    </a:lnTo>
                    <a:lnTo>
                      <a:pt x="0" y="110"/>
                    </a:lnTo>
                    <a:lnTo>
                      <a:pt x="0" y="110"/>
                    </a:lnTo>
                    <a:lnTo>
                      <a:pt x="0" y="110"/>
                    </a:lnTo>
                    <a:lnTo>
                      <a:pt x="451" y="27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70" name="Freeform 1178">
                <a:extLst>
                  <a:ext uri="{FF2B5EF4-FFF2-40B4-BE49-F238E27FC236}">
                    <a16:creationId xmlns:a16="http://schemas.microsoft.com/office/drawing/2014/main" id="{A3E540E1-876F-0B0E-FE0C-32A784983766}"/>
                  </a:ext>
                </a:extLst>
              </p:cNvPr>
              <p:cNvSpPr>
                <a:spLocks/>
              </p:cNvSpPr>
              <p:nvPr/>
            </p:nvSpPr>
            <p:spPr bwMode="auto">
              <a:xfrm>
                <a:off x="2325130" y="1192947"/>
                <a:ext cx="124499" cy="114699"/>
              </a:xfrm>
              <a:custGeom>
                <a:avLst/>
                <a:gdLst>
                  <a:gd name="T0" fmla="*/ 88 w 324"/>
                  <a:gd name="T1" fmla="*/ 5 h 302"/>
                  <a:gd name="T2" fmla="*/ 82 w 324"/>
                  <a:gd name="T3" fmla="*/ 5 h 302"/>
                  <a:gd name="T4" fmla="*/ 77 w 324"/>
                  <a:gd name="T5" fmla="*/ 0 h 302"/>
                  <a:gd name="T6" fmla="*/ 72 w 324"/>
                  <a:gd name="T7" fmla="*/ 0 h 302"/>
                  <a:gd name="T8" fmla="*/ 66 w 324"/>
                  <a:gd name="T9" fmla="*/ 0 h 302"/>
                  <a:gd name="T10" fmla="*/ 61 w 324"/>
                  <a:gd name="T11" fmla="*/ 0 h 302"/>
                  <a:gd name="T12" fmla="*/ 55 w 324"/>
                  <a:gd name="T13" fmla="*/ 0 h 302"/>
                  <a:gd name="T14" fmla="*/ 44 w 324"/>
                  <a:gd name="T15" fmla="*/ 0 h 302"/>
                  <a:gd name="T16" fmla="*/ 39 w 324"/>
                  <a:gd name="T17" fmla="*/ 5 h 302"/>
                  <a:gd name="T18" fmla="*/ 33 w 324"/>
                  <a:gd name="T19" fmla="*/ 11 h 302"/>
                  <a:gd name="T20" fmla="*/ 28 w 324"/>
                  <a:gd name="T21" fmla="*/ 11 h 302"/>
                  <a:gd name="T22" fmla="*/ 22 w 324"/>
                  <a:gd name="T23" fmla="*/ 16 h 302"/>
                  <a:gd name="T24" fmla="*/ 17 w 324"/>
                  <a:gd name="T25" fmla="*/ 22 h 302"/>
                  <a:gd name="T26" fmla="*/ 11 w 324"/>
                  <a:gd name="T27" fmla="*/ 33 h 302"/>
                  <a:gd name="T28" fmla="*/ 6 w 324"/>
                  <a:gd name="T29" fmla="*/ 38 h 302"/>
                  <a:gd name="T30" fmla="*/ 6 w 324"/>
                  <a:gd name="T31" fmla="*/ 44 h 302"/>
                  <a:gd name="T32" fmla="*/ 0 w 324"/>
                  <a:gd name="T33" fmla="*/ 49 h 302"/>
                  <a:gd name="T34" fmla="*/ 0 w 324"/>
                  <a:gd name="T35" fmla="*/ 55 h 302"/>
                  <a:gd name="T36" fmla="*/ 0 w 324"/>
                  <a:gd name="T37" fmla="*/ 66 h 302"/>
                  <a:gd name="T38" fmla="*/ 0 w 324"/>
                  <a:gd name="T39" fmla="*/ 71 h 302"/>
                  <a:gd name="T40" fmla="*/ 0 w 324"/>
                  <a:gd name="T41" fmla="*/ 77 h 302"/>
                  <a:gd name="T42" fmla="*/ 0 w 324"/>
                  <a:gd name="T43" fmla="*/ 82 h 302"/>
                  <a:gd name="T44" fmla="*/ 6 w 324"/>
                  <a:gd name="T45" fmla="*/ 88 h 302"/>
                  <a:gd name="T46" fmla="*/ 6 w 324"/>
                  <a:gd name="T47" fmla="*/ 93 h 302"/>
                  <a:gd name="T48" fmla="*/ 11 w 324"/>
                  <a:gd name="T49" fmla="*/ 99 h 302"/>
                  <a:gd name="T50" fmla="*/ 236 w 324"/>
                  <a:gd name="T51" fmla="*/ 297 h 302"/>
                  <a:gd name="T52" fmla="*/ 236 w 324"/>
                  <a:gd name="T53" fmla="*/ 291 h 302"/>
                  <a:gd name="T54" fmla="*/ 231 w 324"/>
                  <a:gd name="T55" fmla="*/ 286 h 302"/>
                  <a:gd name="T56" fmla="*/ 231 w 324"/>
                  <a:gd name="T57" fmla="*/ 280 h 302"/>
                  <a:gd name="T58" fmla="*/ 231 w 324"/>
                  <a:gd name="T59" fmla="*/ 275 h 302"/>
                  <a:gd name="T60" fmla="*/ 231 w 324"/>
                  <a:gd name="T61" fmla="*/ 269 h 302"/>
                  <a:gd name="T62" fmla="*/ 231 w 324"/>
                  <a:gd name="T63" fmla="*/ 264 h 302"/>
                  <a:gd name="T64" fmla="*/ 231 w 324"/>
                  <a:gd name="T65" fmla="*/ 258 h 302"/>
                  <a:gd name="T66" fmla="*/ 231 w 324"/>
                  <a:gd name="T67" fmla="*/ 247 h 302"/>
                  <a:gd name="T68" fmla="*/ 236 w 324"/>
                  <a:gd name="T69" fmla="*/ 242 h 302"/>
                  <a:gd name="T70" fmla="*/ 236 w 324"/>
                  <a:gd name="T71" fmla="*/ 236 h 302"/>
                  <a:gd name="T72" fmla="*/ 242 w 324"/>
                  <a:gd name="T73" fmla="*/ 231 h 302"/>
                  <a:gd name="T74" fmla="*/ 247 w 324"/>
                  <a:gd name="T75" fmla="*/ 225 h 302"/>
                  <a:gd name="T76" fmla="*/ 253 w 324"/>
                  <a:gd name="T77" fmla="*/ 220 h 302"/>
                  <a:gd name="T78" fmla="*/ 258 w 324"/>
                  <a:gd name="T79" fmla="*/ 214 h 302"/>
                  <a:gd name="T80" fmla="*/ 264 w 324"/>
                  <a:gd name="T81" fmla="*/ 209 h 302"/>
                  <a:gd name="T82" fmla="*/ 275 w 324"/>
                  <a:gd name="T83" fmla="*/ 203 h 302"/>
                  <a:gd name="T84" fmla="*/ 280 w 324"/>
                  <a:gd name="T85" fmla="*/ 203 h 302"/>
                  <a:gd name="T86" fmla="*/ 286 w 324"/>
                  <a:gd name="T87" fmla="*/ 203 h 302"/>
                  <a:gd name="T88" fmla="*/ 291 w 324"/>
                  <a:gd name="T89" fmla="*/ 198 h 302"/>
                  <a:gd name="T90" fmla="*/ 302 w 324"/>
                  <a:gd name="T91" fmla="*/ 198 h 302"/>
                  <a:gd name="T92" fmla="*/ 308 w 324"/>
                  <a:gd name="T93" fmla="*/ 203 h 302"/>
                  <a:gd name="T94" fmla="*/ 313 w 324"/>
                  <a:gd name="T95" fmla="*/ 203 h 302"/>
                  <a:gd name="T96" fmla="*/ 319 w 324"/>
                  <a:gd name="T97" fmla="*/ 203 h 302"/>
                  <a:gd name="T98" fmla="*/ 324 w 324"/>
                  <a:gd name="T99" fmla="*/ 209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4" h="302">
                    <a:moveTo>
                      <a:pt x="93" y="5"/>
                    </a:moveTo>
                    <a:lnTo>
                      <a:pt x="88" y="5"/>
                    </a:lnTo>
                    <a:lnTo>
                      <a:pt x="88" y="5"/>
                    </a:lnTo>
                    <a:lnTo>
                      <a:pt x="82" y="5"/>
                    </a:lnTo>
                    <a:lnTo>
                      <a:pt x="82" y="0"/>
                    </a:lnTo>
                    <a:lnTo>
                      <a:pt x="77" y="0"/>
                    </a:lnTo>
                    <a:lnTo>
                      <a:pt x="77" y="0"/>
                    </a:lnTo>
                    <a:lnTo>
                      <a:pt x="72" y="0"/>
                    </a:lnTo>
                    <a:lnTo>
                      <a:pt x="72" y="0"/>
                    </a:lnTo>
                    <a:lnTo>
                      <a:pt x="66" y="0"/>
                    </a:lnTo>
                    <a:lnTo>
                      <a:pt x="61" y="0"/>
                    </a:lnTo>
                    <a:lnTo>
                      <a:pt x="61" y="0"/>
                    </a:lnTo>
                    <a:lnTo>
                      <a:pt x="55" y="0"/>
                    </a:lnTo>
                    <a:lnTo>
                      <a:pt x="55" y="0"/>
                    </a:lnTo>
                    <a:lnTo>
                      <a:pt x="50" y="0"/>
                    </a:lnTo>
                    <a:lnTo>
                      <a:pt x="44" y="0"/>
                    </a:lnTo>
                    <a:lnTo>
                      <a:pt x="44" y="5"/>
                    </a:lnTo>
                    <a:lnTo>
                      <a:pt x="39" y="5"/>
                    </a:lnTo>
                    <a:lnTo>
                      <a:pt x="39" y="5"/>
                    </a:lnTo>
                    <a:lnTo>
                      <a:pt x="33" y="11"/>
                    </a:lnTo>
                    <a:lnTo>
                      <a:pt x="28" y="11"/>
                    </a:lnTo>
                    <a:lnTo>
                      <a:pt x="28" y="11"/>
                    </a:lnTo>
                    <a:lnTo>
                      <a:pt x="22" y="16"/>
                    </a:lnTo>
                    <a:lnTo>
                      <a:pt x="22" y="16"/>
                    </a:lnTo>
                    <a:lnTo>
                      <a:pt x="17" y="22"/>
                    </a:lnTo>
                    <a:lnTo>
                      <a:pt x="17" y="22"/>
                    </a:lnTo>
                    <a:lnTo>
                      <a:pt x="17" y="27"/>
                    </a:lnTo>
                    <a:lnTo>
                      <a:pt x="11" y="33"/>
                    </a:lnTo>
                    <a:lnTo>
                      <a:pt x="11" y="33"/>
                    </a:lnTo>
                    <a:lnTo>
                      <a:pt x="6" y="38"/>
                    </a:lnTo>
                    <a:lnTo>
                      <a:pt x="6" y="38"/>
                    </a:lnTo>
                    <a:lnTo>
                      <a:pt x="6" y="44"/>
                    </a:lnTo>
                    <a:lnTo>
                      <a:pt x="6" y="49"/>
                    </a:lnTo>
                    <a:lnTo>
                      <a:pt x="0" y="49"/>
                    </a:lnTo>
                    <a:lnTo>
                      <a:pt x="0" y="55"/>
                    </a:lnTo>
                    <a:lnTo>
                      <a:pt x="0" y="55"/>
                    </a:lnTo>
                    <a:lnTo>
                      <a:pt x="0" y="60"/>
                    </a:lnTo>
                    <a:lnTo>
                      <a:pt x="0" y="66"/>
                    </a:lnTo>
                    <a:lnTo>
                      <a:pt x="0" y="66"/>
                    </a:lnTo>
                    <a:lnTo>
                      <a:pt x="0" y="71"/>
                    </a:lnTo>
                    <a:lnTo>
                      <a:pt x="0" y="71"/>
                    </a:lnTo>
                    <a:lnTo>
                      <a:pt x="0" y="77"/>
                    </a:lnTo>
                    <a:lnTo>
                      <a:pt x="0" y="82"/>
                    </a:lnTo>
                    <a:lnTo>
                      <a:pt x="0" y="82"/>
                    </a:lnTo>
                    <a:lnTo>
                      <a:pt x="6" y="88"/>
                    </a:lnTo>
                    <a:lnTo>
                      <a:pt x="6" y="88"/>
                    </a:lnTo>
                    <a:lnTo>
                      <a:pt x="6" y="93"/>
                    </a:lnTo>
                    <a:lnTo>
                      <a:pt x="6" y="93"/>
                    </a:lnTo>
                    <a:lnTo>
                      <a:pt x="11" y="93"/>
                    </a:lnTo>
                    <a:lnTo>
                      <a:pt x="11" y="99"/>
                    </a:lnTo>
                    <a:lnTo>
                      <a:pt x="242" y="302"/>
                    </a:lnTo>
                    <a:lnTo>
                      <a:pt x="236" y="297"/>
                    </a:lnTo>
                    <a:lnTo>
                      <a:pt x="236" y="297"/>
                    </a:lnTo>
                    <a:lnTo>
                      <a:pt x="236" y="291"/>
                    </a:lnTo>
                    <a:lnTo>
                      <a:pt x="236" y="291"/>
                    </a:lnTo>
                    <a:lnTo>
                      <a:pt x="231" y="286"/>
                    </a:lnTo>
                    <a:lnTo>
                      <a:pt x="231" y="286"/>
                    </a:lnTo>
                    <a:lnTo>
                      <a:pt x="231" y="280"/>
                    </a:lnTo>
                    <a:lnTo>
                      <a:pt x="231" y="280"/>
                    </a:lnTo>
                    <a:lnTo>
                      <a:pt x="231" y="275"/>
                    </a:lnTo>
                    <a:lnTo>
                      <a:pt x="231" y="275"/>
                    </a:lnTo>
                    <a:lnTo>
                      <a:pt x="231" y="269"/>
                    </a:lnTo>
                    <a:lnTo>
                      <a:pt x="231" y="264"/>
                    </a:lnTo>
                    <a:lnTo>
                      <a:pt x="231" y="264"/>
                    </a:lnTo>
                    <a:lnTo>
                      <a:pt x="231" y="258"/>
                    </a:lnTo>
                    <a:lnTo>
                      <a:pt x="231" y="258"/>
                    </a:lnTo>
                    <a:lnTo>
                      <a:pt x="231" y="253"/>
                    </a:lnTo>
                    <a:lnTo>
                      <a:pt x="231" y="247"/>
                    </a:lnTo>
                    <a:lnTo>
                      <a:pt x="231" y="247"/>
                    </a:lnTo>
                    <a:lnTo>
                      <a:pt x="236" y="242"/>
                    </a:lnTo>
                    <a:lnTo>
                      <a:pt x="236" y="236"/>
                    </a:lnTo>
                    <a:lnTo>
                      <a:pt x="236" y="236"/>
                    </a:lnTo>
                    <a:lnTo>
                      <a:pt x="242" y="231"/>
                    </a:lnTo>
                    <a:lnTo>
                      <a:pt x="242" y="231"/>
                    </a:lnTo>
                    <a:lnTo>
                      <a:pt x="247" y="225"/>
                    </a:lnTo>
                    <a:lnTo>
                      <a:pt x="247" y="225"/>
                    </a:lnTo>
                    <a:lnTo>
                      <a:pt x="253" y="220"/>
                    </a:lnTo>
                    <a:lnTo>
                      <a:pt x="253" y="220"/>
                    </a:lnTo>
                    <a:lnTo>
                      <a:pt x="258" y="214"/>
                    </a:lnTo>
                    <a:lnTo>
                      <a:pt x="258" y="214"/>
                    </a:lnTo>
                    <a:lnTo>
                      <a:pt x="264" y="209"/>
                    </a:lnTo>
                    <a:lnTo>
                      <a:pt x="264" y="209"/>
                    </a:lnTo>
                    <a:lnTo>
                      <a:pt x="269" y="209"/>
                    </a:lnTo>
                    <a:lnTo>
                      <a:pt x="275" y="203"/>
                    </a:lnTo>
                    <a:lnTo>
                      <a:pt x="275" y="203"/>
                    </a:lnTo>
                    <a:lnTo>
                      <a:pt x="280" y="203"/>
                    </a:lnTo>
                    <a:lnTo>
                      <a:pt x="280" y="203"/>
                    </a:lnTo>
                    <a:lnTo>
                      <a:pt x="286" y="203"/>
                    </a:lnTo>
                    <a:lnTo>
                      <a:pt x="291" y="198"/>
                    </a:lnTo>
                    <a:lnTo>
                      <a:pt x="291" y="198"/>
                    </a:lnTo>
                    <a:lnTo>
                      <a:pt x="297" y="198"/>
                    </a:lnTo>
                    <a:lnTo>
                      <a:pt x="302" y="198"/>
                    </a:lnTo>
                    <a:lnTo>
                      <a:pt x="302" y="203"/>
                    </a:lnTo>
                    <a:lnTo>
                      <a:pt x="308" y="203"/>
                    </a:lnTo>
                    <a:lnTo>
                      <a:pt x="308" y="203"/>
                    </a:lnTo>
                    <a:lnTo>
                      <a:pt x="313" y="203"/>
                    </a:lnTo>
                    <a:lnTo>
                      <a:pt x="313" y="203"/>
                    </a:lnTo>
                    <a:lnTo>
                      <a:pt x="319" y="203"/>
                    </a:lnTo>
                    <a:lnTo>
                      <a:pt x="319" y="209"/>
                    </a:lnTo>
                    <a:lnTo>
                      <a:pt x="324" y="209"/>
                    </a:lnTo>
                    <a:lnTo>
                      <a:pt x="93"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71" name="Oval 99570">
                <a:extLst>
                  <a:ext uri="{FF2B5EF4-FFF2-40B4-BE49-F238E27FC236}">
                    <a16:creationId xmlns:a16="http://schemas.microsoft.com/office/drawing/2014/main" id="{B0839500-476D-50C0-9946-47F19CC5F8C6}"/>
                  </a:ext>
                </a:extLst>
              </p:cNvPr>
              <p:cNvSpPr>
                <a:spLocks noChangeArrowheads="1"/>
              </p:cNvSpPr>
              <p:nvPr/>
            </p:nvSpPr>
            <p:spPr bwMode="auto">
              <a:xfrm>
                <a:off x="1938569" y="1004947"/>
                <a:ext cx="133337" cy="131410"/>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572" name="Oval 99571">
                <a:extLst>
                  <a:ext uri="{FF2B5EF4-FFF2-40B4-BE49-F238E27FC236}">
                    <a16:creationId xmlns:a16="http://schemas.microsoft.com/office/drawing/2014/main" id="{961CB6E9-0CED-CA52-437D-943379150348}"/>
                  </a:ext>
                </a:extLst>
              </p:cNvPr>
              <p:cNvSpPr>
                <a:spLocks noChangeArrowheads="1"/>
              </p:cNvSpPr>
              <p:nvPr/>
            </p:nvSpPr>
            <p:spPr bwMode="auto">
              <a:xfrm>
                <a:off x="791951" y="279911"/>
                <a:ext cx="158313" cy="156857"/>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74" name="Freeform 1181">
                <a:extLst>
                  <a:ext uri="{FF2B5EF4-FFF2-40B4-BE49-F238E27FC236}">
                    <a16:creationId xmlns:a16="http://schemas.microsoft.com/office/drawing/2014/main" id="{9919CC4E-0A1A-B3CD-68E4-66B90D18D714}"/>
                  </a:ext>
                </a:extLst>
              </p:cNvPr>
              <p:cNvSpPr>
                <a:spLocks/>
              </p:cNvSpPr>
              <p:nvPr/>
            </p:nvSpPr>
            <p:spPr bwMode="auto">
              <a:xfrm>
                <a:off x="859580" y="127612"/>
                <a:ext cx="69550" cy="171289"/>
              </a:xfrm>
              <a:custGeom>
                <a:avLst/>
                <a:gdLst>
                  <a:gd name="T0" fmla="*/ 0 w 181"/>
                  <a:gd name="T1" fmla="*/ 423 h 451"/>
                  <a:gd name="T2" fmla="*/ 5 w 181"/>
                  <a:gd name="T3" fmla="*/ 423 h 451"/>
                  <a:gd name="T4" fmla="*/ 5 w 181"/>
                  <a:gd name="T5" fmla="*/ 429 h 451"/>
                  <a:gd name="T6" fmla="*/ 5 w 181"/>
                  <a:gd name="T7" fmla="*/ 429 h 451"/>
                  <a:gd name="T8" fmla="*/ 11 w 181"/>
                  <a:gd name="T9" fmla="*/ 434 h 451"/>
                  <a:gd name="T10" fmla="*/ 16 w 181"/>
                  <a:gd name="T11" fmla="*/ 434 h 451"/>
                  <a:gd name="T12" fmla="*/ 22 w 181"/>
                  <a:gd name="T13" fmla="*/ 440 h 451"/>
                  <a:gd name="T14" fmla="*/ 27 w 181"/>
                  <a:gd name="T15" fmla="*/ 440 h 451"/>
                  <a:gd name="T16" fmla="*/ 33 w 181"/>
                  <a:gd name="T17" fmla="*/ 445 h 451"/>
                  <a:gd name="T18" fmla="*/ 38 w 181"/>
                  <a:gd name="T19" fmla="*/ 445 h 451"/>
                  <a:gd name="T20" fmla="*/ 44 w 181"/>
                  <a:gd name="T21" fmla="*/ 445 h 451"/>
                  <a:gd name="T22" fmla="*/ 55 w 181"/>
                  <a:gd name="T23" fmla="*/ 451 h 451"/>
                  <a:gd name="T24" fmla="*/ 60 w 181"/>
                  <a:gd name="T25" fmla="*/ 451 h 451"/>
                  <a:gd name="T26" fmla="*/ 66 w 181"/>
                  <a:gd name="T27" fmla="*/ 451 h 451"/>
                  <a:gd name="T28" fmla="*/ 77 w 181"/>
                  <a:gd name="T29" fmla="*/ 451 h 451"/>
                  <a:gd name="T30" fmla="*/ 82 w 181"/>
                  <a:gd name="T31" fmla="*/ 451 h 451"/>
                  <a:gd name="T32" fmla="*/ 88 w 181"/>
                  <a:gd name="T33" fmla="*/ 451 h 451"/>
                  <a:gd name="T34" fmla="*/ 93 w 181"/>
                  <a:gd name="T35" fmla="*/ 451 h 451"/>
                  <a:gd name="T36" fmla="*/ 104 w 181"/>
                  <a:gd name="T37" fmla="*/ 451 h 451"/>
                  <a:gd name="T38" fmla="*/ 104 w 181"/>
                  <a:gd name="T39" fmla="*/ 451 h 451"/>
                  <a:gd name="T40" fmla="*/ 110 w 181"/>
                  <a:gd name="T41" fmla="*/ 445 h 451"/>
                  <a:gd name="T42" fmla="*/ 115 w 181"/>
                  <a:gd name="T43" fmla="*/ 445 h 451"/>
                  <a:gd name="T44" fmla="*/ 115 w 181"/>
                  <a:gd name="T45" fmla="*/ 445 h 451"/>
                  <a:gd name="T46" fmla="*/ 121 w 181"/>
                  <a:gd name="T47" fmla="*/ 440 h 451"/>
                  <a:gd name="T48" fmla="*/ 121 w 181"/>
                  <a:gd name="T49" fmla="*/ 440 h 451"/>
                  <a:gd name="T50" fmla="*/ 181 w 181"/>
                  <a:gd name="T51" fmla="*/ 16 h 451"/>
                  <a:gd name="T52" fmla="*/ 181 w 181"/>
                  <a:gd name="T53" fmla="*/ 22 h 451"/>
                  <a:gd name="T54" fmla="*/ 181 w 181"/>
                  <a:gd name="T55" fmla="*/ 22 h 451"/>
                  <a:gd name="T56" fmla="*/ 176 w 181"/>
                  <a:gd name="T57" fmla="*/ 22 h 451"/>
                  <a:gd name="T58" fmla="*/ 170 w 181"/>
                  <a:gd name="T59" fmla="*/ 27 h 451"/>
                  <a:gd name="T60" fmla="*/ 170 w 181"/>
                  <a:gd name="T61" fmla="*/ 27 h 451"/>
                  <a:gd name="T62" fmla="*/ 165 w 181"/>
                  <a:gd name="T63" fmla="*/ 27 h 451"/>
                  <a:gd name="T64" fmla="*/ 154 w 181"/>
                  <a:gd name="T65" fmla="*/ 27 h 451"/>
                  <a:gd name="T66" fmla="*/ 148 w 181"/>
                  <a:gd name="T67" fmla="*/ 27 h 451"/>
                  <a:gd name="T68" fmla="*/ 143 w 181"/>
                  <a:gd name="T69" fmla="*/ 27 h 451"/>
                  <a:gd name="T70" fmla="*/ 137 w 181"/>
                  <a:gd name="T71" fmla="*/ 27 h 451"/>
                  <a:gd name="T72" fmla="*/ 126 w 181"/>
                  <a:gd name="T73" fmla="*/ 27 h 451"/>
                  <a:gd name="T74" fmla="*/ 121 w 181"/>
                  <a:gd name="T75" fmla="*/ 27 h 451"/>
                  <a:gd name="T76" fmla="*/ 110 w 181"/>
                  <a:gd name="T77" fmla="*/ 22 h 451"/>
                  <a:gd name="T78" fmla="*/ 104 w 181"/>
                  <a:gd name="T79" fmla="*/ 22 h 451"/>
                  <a:gd name="T80" fmla="*/ 99 w 181"/>
                  <a:gd name="T81" fmla="*/ 22 h 451"/>
                  <a:gd name="T82" fmla="*/ 93 w 181"/>
                  <a:gd name="T83" fmla="*/ 16 h 451"/>
                  <a:gd name="T84" fmla="*/ 82 w 181"/>
                  <a:gd name="T85" fmla="*/ 16 h 451"/>
                  <a:gd name="T86" fmla="*/ 82 w 181"/>
                  <a:gd name="T87" fmla="*/ 11 h 451"/>
                  <a:gd name="T88" fmla="*/ 77 w 181"/>
                  <a:gd name="T89" fmla="*/ 11 h 451"/>
                  <a:gd name="T90" fmla="*/ 71 w 181"/>
                  <a:gd name="T91" fmla="*/ 11 h 451"/>
                  <a:gd name="T92" fmla="*/ 66 w 181"/>
                  <a:gd name="T93" fmla="*/ 5 h 451"/>
                  <a:gd name="T94" fmla="*/ 66 w 181"/>
                  <a:gd name="T95" fmla="*/ 5 h 451"/>
                  <a:gd name="T96" fmla="*/ 66 w 181"/>
                  <a:gd name="T97" fmla="*/ 0 h 451"/>
                  <a:gd name="T98" fmla="*/ 66 w 181"/>
                  <a:gd name="T99" fmla="*/ 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1" h="451">
                    <a:moveTo>
                      <a:pt x="0" y="423"/>
                    </a:moveTo>
                    <a:lnTo>
                      <a:pt x="0" y="423"/>
                    </a:lnTo>
                    <a:lnTo>
                      <a:pt x="0" y="423"/>
                    </a:lnTo>
                    <a:lnTo>
                      <a:pt x="5" y="423"/>
                    </a:lnTo>
                    <a:lnTo>
                      <a:pt x="5" y="429"/>
                    </a:lnTo>
                    <a:lnTo>
                      <a:pt x="5" y="429"/>
                    </a:lnTo>
                    <a:lnTo>
                      <a:pt x="5" y="429"/>
                    </a:lnTo>
                    <a:lnTo>
                      <a:pt x="5" y="429"/>
                    </a:lnTo>
                    <a:lnTo>
                      <a:pt x="11" y="434"/>
                    </a:lnTo>
                    <a:lnTo>
                      <a:pt x="11" y="434"/>
                    </a:lnTo>
                    <a:lnTo>
                      <a:pt x="11" y="434"/>
                    </a:lnTo>
                    <a:lnTo>
                      <a:pt x="16" y="434"/>
                    </a:lnTo>
                    <a:lnTo>
                      <a:pt x="16" y="440"/>
                    </a:lnTo>
                    <a:lnTo>
                      <a:pt x="22" y="440"/>
                    </a:lnTo>
                    <a:lnTo>
                      <a:pt x="22" y="440"/>
                    </a:lnTo>
                    <a:lnTo>
                      <a:pt x="27" y="440"/>
                    </a:lnTo>
                    <a:lnTo>
                      <a:pt x="27" y="440"/>
                    </a:lnTo>
                    <a:lnTo>
                      <a:pt x="33" y="445"/>
                    </a:lnTo>
                    <a:lnTo>
                      <a:pt x="33" y="445"/>
                    </a:lnTo>
                    <a:lnTo>
                      <a:pt x="38" y="445"/>
                    </a:lnTo>
                    <a:lnTo>
                      <a:pt x="44" y="445"/>
                    </a:lnTo>
                    <a:lnTo>
                      <a:pt x="44" y="445"/>
                    </a:lnTo>
                    <a:lnTo>
                      <a:pt x="49" y="451"/>
                    </a:lnTo>
                    <a:lnTo>
                      <a:pt x="55" y="451"/>
                    </a:lnTo>
                    <a:lnTo>
                      <a:pt x="55" y="451"/>
                    </a:lnTo>
                    <a:lnTo>
                      <a:pt x="60" y="451"/>
                    </a:lnTo>
                    <a:lnTo>
                      <a:pt x="66" y="451"/>
                    </a:lnTo>
                    <a:lnTo>
                      <a:pt x="66" y="451"/>
                    </a:lnTo>
                    <a:lnTo>
                      <a:pt x="71" y="451"/>
                    </a:lnTo>
                    <a:lnTo>
                      <a:pt x="77" y="451"/>
                    </a:lnTo>
                    <a:lnTo>
                      <a:pt x="77" y="451"/>
                    </a:lnTo>
                    <a:lnTo>
                      <a:pt x="82" y="451"/>
                    </a:lnTo>
                    <a:lnTo>
                      <a:pt x="88" y="451"/>
                    </a:lnTo>
                    <a:lnTo>
                      <a:pt x="88" y="451"/>
                    </a:lnTo>
                    <a:lnTo>
                      <a:pt x="93" y="451"/>
                    </a:lnTo>
                    <a:lnTo>
                      <a:pt x="93" y="451"/>
                    </a:lnTo>
                    <a:lnTo>
                      <a:pt x="99" y="451"/>
                    </a:lnTo>
                    <a:lnTo>
                      <a:pt x="104" y="451"/>
                    </a:lnTo>
                    <a:lnTo>
                      <a:pt x="104" y="451"/>
                    </a:lnTo>
                    <a:lnTo>
                      <a:pt x="104" y="451"/>
                    </a:lnTo>
                    <a:lnTo>
                      <a:pt x="110" y="451"/>
                    </a:lnTo>
                    <a:lnTo>
                      <a:pt x="110" y="445"/>
                    </a:lnTo>
                    <a:lnTo>
                      <a:pt x="115" y="445"/>
                    </a:lnTo>
                    <a:lnTo>
                      <a:pt x="115" y="445"/>
                    </a:lnTo>
                    <a:lnTo>
                      <a:pt x="115" y="445"/>
                    </a:lnTo>
                    <a:lnTo>
                      <a:pt x="115" y="445"/>
                    </a:lnTo>
                    <a:lnTo>
                      <a:pt x="121" y="445"/>
                    </a:lnTo>
                    <a:lnTo>
                      <a:pt x="121" y="440"/>
                    </a:lnTo>
                    <a:lnTo>
                      <a:pt x="121" y="440"/>
                    </a:lnTo>
                    <a:lnTo>
                      <a:pt x="121" y="440"/>
                    </a:lnTo>
                    <a:lnTo>
                      <a:pt x="181" y="16"/>
                    </a:lnTo>
                    <a:lnTo>
                      <a:pt x="181" y="16"/>
                    </a:lnTo>
                    <a:lnTo>
                      <a:pt x="181" y="16"/>
                    </a:lnTo>
                    <a:lnTo>
                      <a:pt x="181" y="22"/>
                    </a:lnTo>
                    <a:lnTo>
                      <a:pt x="181" y="22"/>
                    </a:lnTo>
                    <a:lnTo>
                      <a:pt x="181" y="22"/>
                    </a:lnTo>
                    <a:lnTo>
                      <a:pt x="176" y="22"/>
                    </a:lnTo>
                    <a:lnTo>
                      <a:pt x="176" y="22"/>
                    </a:lnTo>
                    <a:lnTo>
                      <a:pt x="176" y="22"/>
                    </a:lnTo>
                    <a:lnTo>
                      <a:pt x="170" y="27"/>
                    </a:lnTo>
                    <a:lnTo>
                      <a:pt x="170" y="27"/>
                    </a:lnTo>
                    <a:lnTo>
                      <a:pt x="170" y="27"/>
                    </a:lnTo>
                    <a:lnTo>
                      <a:pt x="165" y="27"/>
                    </a:lnTo>
                    <a:lnTo>
                      <a:pt x="165" y="27"/>
                    </a:lnTo>
                    <a:lnTo>
                      <a:pt x="159" y="27"/>
                    </a:lnTo>
                    <a:lnTo>
                      <a:pt x="154" y="27"/>
                    </a:lnTo>
                    <a:lnTo>
                      <a:pt x="154" y="27"/>
                    </a:lnTo>
                    <a:lnTo>
                      <a:pt x="148" y="27"/>
                    </a:lnTo>
                    <a:lnTo>
                      <a:pt x="148" y="27"/>
                    </a:lnTo>
                    <a:lnTo>
                      <a:pt x="143" y="27"/>
                    </a:lnTo>
                    <a:lnTo>
                      <a:pt x="137" y="27"/>
                    </a:lnTo>
                    <a:lnTo>
                      <a:pt x="137" y="27"/>
                    </a:lnTo>
                    <a:lnTo>
                      <a:pt x="132" y="27"/>
                    </a:lnTo>
                    <a:lnTo>
                      <a:pt x="126" y="27"/>
                    </a:lnTo>
                    <a:lnTo>
                      <a:pt x="121" y="27"/>
                    </a:lnTo>
                    <a:lnTo>
                      <a:pt x="121" y="27"/>
                    </a:lnTo>
                    <a:lnTo>
                      <a:pt x="115" y="27"/>
                    </a:lnTo>
                    <a:lnTo>
                      <a:pt x="110" y="22"/>
                    </a:lnTo>
                    <a:lnTo>
                      <a:pt x="110" y="22"/>
                    </a:lnTo>
                    <a:lnTo>
                      <a:pt x="104" y="22"/>
                    </a:lnTo>
                    <a:lnTo>
                      <a:pt x="99" y="22"/>
                    </a:lnTo>
                    <a:lnTo>
                      <a:pt x="99" y="22"/>
                    </a:lnTo>
                    <a:lnTo>
                      <a:pt x="93" y="22"/>
                    </a:lnTo>
                    <a:lnTo>
                      <a:pt x="93" y="16"/>
                    </a:lnTo>
                    <a:lnTo>
                      <a:pt x="88" y="16"/>
                    </a:lnTo>
                    <a:lnTo>
                      <a:pt x="82" y="16"/>
                    </a:lnTo>
                    <a:lnTo>
                      <a:pt x="82" y="16"/>
                    </a:lnTo>
                    <a:lnTo>
                      <a:pt x="82" y="11"/>
                    </a:lnTo>
                    <a:lnTo>
                      <a:pt x="77" y="11"/>
                    </a:lnTo>
                    <a:lnTo>
                      <a:pt x="77" y="11"/>
                    </a:lnTo>
                    <a:lnTo>
                      <a:pt x="71" y="11"/>
                    </a:lnTo>
                    <a:lnTo>
                      <a:pt x="71" y="11"/>
                    </a:lnTo>
                    <a:lnTo>
                      <a:pt x="71" y="5"/>
                    </a:lnTo>
                    <a:lnTo>
                      <a:pt x="66" y="5"/>
                    </a:lnTo>
                    <a:lnTo>
                      <a:pt x="66" y="5"/>
                    </a:lnTo>
                    <a:lnTo>
                      <a:pt x="66" y="5"/>
                    </a:lnTo>
                    <a:lnTo>
                      <a:pt x="66" y="0"/>
                    </a:lnTo>
                    <a:lnTo>
                      <a:pt x="66" y="0"/>
                    </a:lnTo>
                    <a:lnTo>
                      <a:pt x="66" y="0"/>
                    </a:lnTo>
                    <a:lnTo>
                      <a:pt x="66" y="0"/>
                    </a:lnTo>
                    <a:lnTo>
                      <a:pt x="0" y="42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75" name="Freeform 1182">
                <a:extLst>
                  <a:ext uri="{FF2B5EF4-FFF2-40B4-BE49-F238E27FC236}">
                    <a16:creationId xmlns:a16="http://schemas.microsoft.com/office/drawing/2014/main" id="{9C5879D4-60FD-CF08-7AAE-9BCB1BB23045}"/>
                  </a:ext>
                </a:extLst>
              </p:cNvPr>
              <p:cNvSpPr>
                <a:spLocks/>
              </p:cNvSpPr>
              <p:nvPr/>
            </p:nvSpPr>
            <p:spPr bwMode="auto">
              <a:xfrm>
                <a:off x="827686" y="399168"/>
                <a:ext cx="63402" cy="194077"/>
              </a:xfrm>
              <a:custGeom>
                <a:avLst/>
                <a:gdLst>
                  <a:gd name="T0" fmla="*/ 165 w 165"/>
                  <a:gd name="T1" fmla="*/ 44 h 511"/>
                  <a:gd name="T2" fmla="*/ 165 w 165"/>
                  <a:gd name="T3" fmla="*/ 38 h 511"/>
                  <a:gd name="T4" fmla="*/ 160 w 165"/>
                  <a:gd name="T5" fmla="*/ 33 h 511"/>
                  <a:gd name="T6" fmla="*/ 160 w 165"/>
                  <a:gd name="T7" fmla="*/ 27 h 511"/>
                  <a:gd name="T8" fmla="*/ 154 w 165"/>
                  <a:gd name="T9" fmla="*/ 22 h 511"/>
                  <a:gd name="T10" fmla="*/ 154 w 165"/>
                  <a:gd name="T11" fmla="*/ 16 h 511"/>
                  <a:gd name="T12" fmla="*/ 149 w 165"/>
                  <a:gd name="T13" fmla="*/ 16 h 511"/>
                  <a:gd name="T14" fmla="*/ 143 w 165"/>
                  <a:gd name="T15" fmla="*/ 11 h 511"/>
                  <a:gd name="T16" fmla="*/ 132 w 165"/>
                  <a:gd name="T17" fmla="*/ 5 h 511"/>
                  <a:gd name="T18" fmla="*/ 127 w 165"/>
                  <a:gd name="T19" fmla="*/ 5 h 511"/>
                  <a:gd name="T20" fmla="*/ 121 w 165"/>
                  <a:gd name="T21" fmla="*/ 0 h 511"/>
                  <a:gd name="T22" fmla="*/ 116 w 165"/>
                  <a:gd name="T23" fmla="*/ 0 h 511"/>
                  <a:gd name="T24" fmla="*/ 105 w 165"/>
                  <a:gd name="T25" fmla="*/ 0 h 511"/>
                  <a:gd name="T26" fmla="*/ 99 w 165"/>
                  <a:gd name="T27" fmla="*/ 0 h 511"/>
                  <a:gd name="T28" fmla="*/ 88 w 165"/>
                  <a:gd name="T29" fmla="*/ 0 h 511"/>
                  <a:gd name="T30" fmla="*/ 83 w 165"/>
                  <a:gd name="T31" fmla="*/ 0 h 511"/>
                  <a:gd name="T32" fmla="*/ 77 w 165"/>
                  <a:gd name="T33" fmla="*/ 5 h 511"/>
                  <a:gd name="T34" fmla="*/ 72 w 165"/>
                  <a:gd name="T35" fmla="*/ 5 h 511"/>
                  <a:gd name="T36" fmla="*/ 66 w 165"/>
                  <a:gd name="T37" fmla="*/ 5 h 511"/>
                  <a:gd name="T38" fmla="*/ 61 w 165"/>
                  <a:gd name="T39" fmla="*/ 11 h 511"/>
                  <a:gd name="T40" fmla="*/ 55 w 165"/>
                  <a:gd name="T41" fmla="*/ 16 h 511"/>
                  <a:gd name="T42" fmla="*/ 50 w 165"/>
                  <a:gd name="T43" fmla="*/ 22 h 511"/>
                  <a:gd name="T44" fmla="*/ 50 w 165"/>
                  <a:gd name="T45" fmla="*/ 22 h 511"/>
                  <a:gd name="T46" fmla="*/ 44 w 165"/>
                  <a:gd name="T47" fmla="*/ 27 h 511"/>
                  <a:gd name="T48" fmla="*/ 44 w 165"/>
                  <a:gd name="T49" fmla="*/ 33 h 511"/>
                  <a:gd name="T50" fmla="*/ 0 w 165"/>
                  <a:gd name="T51" fmla="*/ 495 h 511"/>
                  <a:gd name="T52" fmla="*/ 0 w 165"/>
                  <a:gd name="T53" fmla="*/ 489 h 511"/>
                  <a:gd name="T54" fmla="*/ 6 w 165"/>
                  <a:gd name="T55" fmla="*/ 484 h 511"/>
                  <a:gd name="T56" fmla="*/ 6 w 165"/>
                  <a:gd name="T57" fmla="*/ 484 h 511"/>
                  <a:gd name="T58" fmla="*/ 11 w 165"/>
                  <a:gd name="T59" fmla="*/ 478 h 511"/>
                  <a:gd name="T60" fmla="*/ 17 w 165"/>
                  <a:gd name="T61" fmla="*/ 473 h 511"/>
                  <a:gd name="T62" fmla="*/ 22 w 165"/>
                  <a:gd name="T63" fmla="*/ 473 h 511"/>
                  <a:gd name="T64" fmla="*/ 28 w 165"/>
                  <a:gd name="T65" fmla="*/ 467 h 511"/>
                  <a:gd name="T66" fmla="*/ 33 w 165"/>
                  <a:gd name="T67" fmla="*/ 467 h 511"/>
                  <a:gd name="T68" fmla="*/ 44 w 165"/>
                  <a:gd name="T69" fmla="*/ 467 h 511"/>
                  <a:gd name="T70" fmla="*/ 50 w 165"/>
                  <a:gd name="T71" fmla="*/ 462 h 511"/>
                  <a:gd name="T72" fmla="*/ 61 w 165"/>
                  <a:gd name="T73" fmla="*/ 462 h 511"/>
                  <a:gd name="T74" fmla="*/ 66 w 165"/>
                  <a:gd name="T75" fmla="*/ 462 h 511"/>
                  <a:gd name="T76" fmla="*/ 72 w 165"/>
                  <a:gd name="T77" fmla="*/ 467 h 511"/>
                  <a:gd name="T78" fmla="*/ 83 w 165"/>
                  <a:gd name="T79" fmla="*/ 467 h 511"/>
                  <a:gd name="T80" fmla="*/ 88 w 165"/>
                  <a:gd name="T81" fmla="*/ 473 h 511"/>
                  <a:gd name="T82" fmla="*/ 94 w 165"/>
                  <a:gd name="T83" fmla="*/ 473 h 511"/>
                  <a:gd name="T84" fmla="*/ 99 w 165"/>
                  <a:gd name="T85" fmla="*/ 478 h 511"/>
                  <a:gd name="T86" fmla="*/ 105 w 165"/>
                  <a:gd name="T87" fmla="*/ 478 h 511"/>
                  <a:gd name="T88" fmla="*/ 110 w 165"/>
                  <a:gd name="T89" fmla="*/ 484 h 511"/>
                  <a:gd name="T90" fmla="*/ 116 w 165"/>
                  <a:gd name="T91" fmla="*/ 489 h 511"/>
                  <a:gd name="T92" fmla="*/ 116 w 165"/>
                  <a:gd name="T93" fmla="*/ 495 h 511"/>
                  <a:gd name="T94" fmla="*/ 121 w 165"/>
                  <a:gd name="T95" fmla="*/ 500 h 511"/>
                  <a:gd name="T96" fmla="*/ 121 w 165"/>
                  <a:gd name="T97" fmla="*/ 506 h 511"/>
                  <a:gd name="T98" fmla="*/ 121 w 165"/>
                  <a:gd name="T99" fmla="*/ 511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511">
                    <a:moveTo>
                      <a:pt x="165" y="44"/>
                    </a:moveTo>
                    <a:lnTo>
                      <a:pt x="165" y="44"/>
                    </a:lnTo>
                    <a:lnTo>
                      <a:pt x="165" y="38"/>
                    </a:lnTo>
                    <a:lnTo>
                      <a:pt x="165" y="38"/>
                    </a:lnTo>
                    <a:lnTo>
                      <a:pt x="160" y="33"/>
                    </a:lnTo>
                    <a:lnTo>
                      <a:pt x="160" y="33"/>
                    </a:lnTo>
                    <a:lnTo>
                      <a:pt x="160" y="33"/>
                    </a:lnTo>
                    <a:lnTo>
                      <a:pt x="160" y="27"/>
                    </a:lnTo>
                    <a:lnTo>
                      <a:pt x="160" y="27"/>
                    </a:lnTo>
                    <a:lnTo>
                      <a:pt x="154" y="22"/>
                    </a:lnTo>
                    <a:lnTo>
                      <a:pt x="154" y="22"/>
                    </a:lnTo>
                    <a:lnTo>
                      <a:pt x="154" y="16"/>
                    </a:lnTo>
                    <a:lnTo>
                      <a:pt x="149" y="16"/>
                    </a:lnTo>
                    <a:lnTo>
                      <a:pt x="149" y="16"/>
                    </a:lnTo>
                    <a:lnTo>
                      <a:pt x="143" y="11"/>
                    </a:lnTo>
                    <a:lnTo>
                      <a:pt x="143" y="11"/>
                    </a:lnTo>
                    <a:lnTo>
                      <a:pt x="138" y="11"/>
                    </a:lnTo>
                    <a:lnTo>
                      <a:pt x="132" y="5"/>
                    </a:lnTo>
                    <a:lnTo>
                      <a:pt x="132" y="5"/>
                    </a:lnTo>
                    <a:lnTo>
                      <a:pt x="127" y="5"/>
                    </a:lnTo>
                    <a:lnTo>
                      <a:pt x="127" y="5"/>
                    </a:lnTo>
                    <a:lnTo>
                      <a:pt x="121" y="0"/>
                    </a:lnTo>
                    <a:lnTo>
                      <a:pt x="116" y="0"/>
                    </a:lnTo>
                    <a:lnTo>
                      <a:pt x="116" y="0"/>
                    </a:lnTo>
                    <a:lnTo>
                      <a:pt x="110" y="0"/>
                    </a:lnTo>
                    <a:lnTo>
                      <a:pt x="105" y="0"/>
                    </a:lnTo>
                    <a:lnTo>
                      <a:pt x="99" y="0"/>
                    </a:lnTo>
                    <a:lnTo>
                      <a:pt x="99" y="0"/>
                    </a:lnTo>
                    <a:lnTo>
                      <a:pt x="94" y="0"/>
                    </a:lnTo>
                    <a:lnTo>
                      <a:pt x="88" y="0"/>
                    </a:lnTo>
                    <a:lnTo>
                      <a:pt x="88" y="0"/>
                    </a:lnTo>
                    <a:lnTo>
                      <a:pt x="83" y="0"/>
                    </a:lnTo>
                    <a:lnTo>
                      <a:pt x="77" y="0"/>
                    </a:lnTo>
                    <a:lnTo>
                      <a:pt x="77" y="5"/>
                    </a:lnTo>
                    <a:lnTo>
                      <a:pt x="72" y="5"/>
                    </a:lnTo>
                    <a:lnTo>
                      <a:pt x="72" y="5"/>
                    </a:lnTo>
                    <a:lnTo>
                      <a:pt x="66" y="5"/>
                    </a:lnTo>
                    <a:lnTo>
                      <a:pt x="66" y="5"/>
                    </a:lnTo>
                    <a:lnTo>
                      <a:pt x="61" y="11"/>
                    </a:lnTo>
                    <a:lnTo>
                      <a:pt x="61" y="11"/>
                    </a:lnTo>
                    <a:lnTo>
                      <a:pt x="55" y="11"/>
                    </a:lnTo>
                    <a:lnTo>
                      <a:pt x="55" y="16"/>
                    </a:lnTo>
                    <a:lnTo>
                      <a:pt x="50" y="16"/>
                    </a:lnTo>
                    <a:lnTo>
                      <a:pt x="50" y="22"/>
                    </a:lnTo>
                    <a:lnTo>
                      <a:pt x="50" y="22"/>
                    </a:lnTo>
                    <a:lnTo>
                      <a:pt x="50" y="22"/>
                    </a:lnTo>
                    <a:lnTo>
                      <a:pt x="44" y="27"/>
                    </a:lnTo>
                    <a:lnTo>
                      <a:pt x="44" y="27"/>
                    </a:lnTo>
                    <a:lnTo>
                      <a:pt x="44" y="33"/>
                    </a:lnTo>
                    <a:lnTo>
                      <a:pt x="44" y="33"/>
                    </a:lnTo>
                    <a:lnTo>
                      <a:pt x="0" y="500"/>
                    </a:lnTo>
                    <a:lnTo>
                      <a:pt x="0" y="495"/>
                    </a:lnTo>
                    <a:lnTo>
                      <a:pt x="0" y="495"/>
                    </a:lnTo>
                    <a:lnTo>
                      <a:pt x="0" y="489"/>
                    </a:lnTo>
                    <a:lnTo>
                      <a:pt x="0" y="489"/>
                    </a:lnTo>
                    <a:lnTo>
                      <a:pt x="6" y="484"/>
                    </a:lnTo>
                    <a:lnTo>
                      <a:pt x="6" y="484"/>
                    </a:lnTo>
                    <a:lnTo>
                      <a:pt x="6" y="484"/>
                    </a:lnTo>
                    <a:lnTo>
                      <a:pt x="11" y="478"/>
                    </a:lnTo>
                    <a:lnTo>
                      <a:pt x="11" y="478"/>
                    </a:lnTo>
                    <a:lnTo>
                      <a:pt x="17" y="478"/>
                    </a:lnTo>
                    <a:lnTo>
                      <a:pt x="17" y="473"/>
                    </a:lnTo>
                    <a:lnTo>
                      <a:pt x="22" y="473"/>
                    </a:lnTo>
                    <a:lnTo>
                      <a:pt x="22" y="473"/>
                    </a:lnTo>
                    <a:lnTo>
                      <a:pt x="28" y="467"/>
                    </a:lnTo>
                    <a:lnTo>
                      <a:pt x="28" y="467"/>
                    </a:lnTo>
                    <a:lnTo>
                      <a:pt x="33" y="467"/>
                    </a:lnTo>
                    <a:lnTo>
                      <a:pt x="33" y="467"/>
                    </a:lnTo>
                    <a:lnTo>
                      <a:pt x="39" y="467"/>
                    </a:lnTo>
                    <a:lnTo>
                      <a:pt x="44" y="467"/>
                    </a:lnTo>
                    <a:lnTo>
                      <a:pt x="44" y="462"/>
                    </a:lnTo>
                    <a:lnTo>
                      <a:pt x="50" y="462"/>
                    </a:lnTo>
                    <a:lnTo>
                      <a:pt x="55" y="462"/>
                    </a:lnTo>
                    <a:lnTo>
                      <a:pt x="61" y="462"/>
                    </a:lnTo>
                    <a:lnTo>
                      <a:pt x="61" y="462"/>
                    </a:lnTo>
                    <a:lnTo>
                      <a:pt x="66" y="462"/>
                    </a:lnTo>
                    <a:lnTo>
                      <a:pt x="72" y="467"/>
                    </a:lnTo>
                    <a:lnTo>
                      <a:pt x="72" y="467"/>
                    </a:lnTo>
                    <a:lnTo>
                      <a:pt x="77" y="467"/>
                    </a:lnTo>
                    <a:lnTo>
                      <a:pt x="83" y="467"/>
                    </a:lnTo>
                    <a:lnTo>
                      <a:pt x="83" y="467"/>
                    </a:lnTo>
                    <a:lnTo>
                      <a:pt x="88" y="473"/>
                    </a:lnTo>
                    <a:lnTo>
                      <a:pt x="94" y="473"/>
                    </a:lnTo>
                    <a:lnTo>
                      <a:pt x="94" y="473"/>
                    </a:lnTo>
                    <a:lnTo>
                      <a:pt x="99" y="473"/>
                    </a:lnTo>
                    <a:lnTo>
                      <a:pt x="99" y="478"/>
                    </a:lnTo>
                    <a:lnTo>
                      <a:pt x="105" y="478"/>
                    </a:lnTo>
                    <a:lnTo>
                      <a:pt x="105" y="478"/>
                    </a:lnTo>
                    <a:lnTo>
                      <a:pt x="110" y="484"/>
                    </a:lnTo>
                    <a:lnTo>
                      <a:pt x="110" y="484"/>
                    </a:lnTo>
                    <a:lnTo>
                      <a:pt x="116" y="489"/>
                    </a:lnTo>
                    <a:lnTo>
                      <a:pt x="116" y="489"/>
                    </a:lnTo>
                    <a:lnTo>
                      <a:pt x="116" y="495"/>
                    </a:lnTo>
                    <a:lnTo>
                      <a:pt x="116" y="495"/>
                    </a:lnTo>
                    <a:lnTo>
                      <a:pt x="121" y="495"/>
                    </a:lnTo>
                    <a:lnTo>
                      <a:pt x="121" y="500"/>
                    </a:lnTo>
                    <a:lnTo>
                      <a:pt x="121" y="500"/>
                    </a:lnTo>
                    <a:lnTo>
                      <a:pt x="121" y="506"/>
                    </a:lnTo>
                    <a:lnTo>
                      <a:pt x="121" y="506"/>
                    </a:lnTo>
                    <a:lnTo>
                      <a:pt x="121" y="511"/>
                    </a:lnTo>
                    <a:lnTo>
                      <a:pt x="165" y="4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76" name="Oval 99575">
                <a:extLst>
                  <a:ext uri="{FF2B5EF4-FFF2-40B4-BE49-F238E27FC236}">
                    <a16:creationId xmlns:a16="http://schemas.microsoft.com/office/drawing/2014/main" id="{FCB7F797-04E5-A204-70CC-941D8A48B909}"/>
                  </a:ext>
                </a:extLst>
              </p:cNvPr>
              <p:cNvSpPr>
                <a:spLocks noChangeArrowheads="1"/>
              </p:cNvSpPr>
              <p:nvPr/>
            </p:nvSpPr>
            <p:spPr bwMode="auto">
              <a:xfrm>
                <a:off x="409616" y="1305747"/>
                <a:ext cx="65708" cy="64566"/>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577" name="Freeform 1184">
                <a:extLst>
                  <a:ext uri="{FF2B5EF4-FFF2-40B4-BE49-F238E27FC236}">
                    <a16:creationId xmlns:a16="http://schemas.microsoft.com/office/drawing/2014/main" id="{A92598E5-3EBA-C538-2672-B154879F91D9}"/>
                  </a:ext>
                </a:extLst>
              </p:cNvPr>
              <p:cNvSpPr>
                <a:spLocks/>
              </p:cNvSpPr>
              <p:nvPr/>
            </p:nvSpPr>
            <p:spPr bwMode="auto">
              <a:xfrm>
                <a:off x="420376" y="1178135"/>
                <a:ext cx="48416" cy="144323"/>
              </a:xfrm>
              <a:custGeom>
                <a:avLst/>
                <a:gdLst>
                  <a:gd name="T0" fmla="*/ 0 w 126"/>
                  <a:gd name="T1" fmla="*/ 369 h 380"/>
                  <a:gd name="T2" fmla="*/ 0 w 126"/>
                  <a:gd name="T3" fmla="*/ 369 h 380"/>
                  <a:gd name="T4" fmla="*/ 5 w 126"/>
                  <a:gd name="T5" fmla="*/ 369 h 380"/>
                  <a:gd name="T6" fmla="*/ 5 w 126"/>
                  <a:gd name="T7" fmla="*/ 369 h 380"/>
                  <a:gd name="T8" fmla="*/ 11 w 126"/>
                  <a:gd name="T9" fmla="*/ 374 h 380"/>
                  <a:gd name="T10" fmla="*/ 16 w 126"/>
                  <a:gd name="T11" fmla="*/ 374 h 380"/>
                  <a:gd name="T12" fmla="*/ 22 w 126"/>
                  <a:gd name="T13" fmla="*/ 374 h 380"/>
                  <a:gd name="T14" fmla="*/ 27 w 126"/>
                  <a:gd name="T15" fmla="*/ 374 h 380"/>
                  <a:gd name="T16" fmla="*/ 33 w 126"/>
                  <a:gd name="T17" fmla="*/ 380 h 380"/>
                  <a:gd name="T18" fmla="*/ 38 w 126"/>
                  <a:gd name="T19" fmla="*/ 380 h 380"/>
                  <a:gd name="T20" fmla="*/ 44 w 126"/>
                  <a:gd name="T21" fmla="*/ 380 h 380"/>
                  <a:gd name="T22" fmla="*/ 55 w 126"/>
                  <a:gd name="T23" fmla="*/ 380 h 380"/>
                  <a:gd name="T24" fmla="*/ 60 w 126"/>
                  <a:gd name="T25" fmla="*/ 380 h 380"/>
                  <a:gd name="T26" fmla="*/ 71 w 126"/>
                  <a:gd name="T27" fmla="*/ 380 h 380"/>
                  <a:gd name="T28" fmla="*/ 77 w 126"/>
                  <a:gd name="T29" fmla="*/ 380 h 380"/>
                  <a:gd name="T30" fmla="*/ 82 w 126"/>
                  <a:gd name="T31" fmla="*/ 380 h 380"/>
                  <a:gd name="T32" fmla="*/ 93 w 126"/>
                  <a:gd name="T33" fmla="*/ 380 h 380"/>
                  <a:gd name="T34" fmla="*/ 99 w 126"/>
                  <a:gd name="T35" fmla="*/ 380 h 380"/>
                  <a:gd name="T36" fmla="*/ 104 w 126"/>
                  <a:gd name="T37" fmla="*/ 374 h 380"/>
                  <a:gd name="T38" fmla="*/ 110 w 126"/>
                  <a:gd name="T39" fmla="*/ 374 h 380"/>
                  <a:gd name="T40" fmla="*/ 110 w 126"/>
                  <a:gd name="T41" fmla="*/ 374 h 380"/>
                  <a:gd name="T42" fmla="*/ 115 w 126"/>
                  <a:gd name="T43" fmla="*/ 374 h 380"/>
                  <a:gd name="T44" fmla="*/ 121 w 126"/>
                  <a:gd name="T45" fmla="*/ 369 h 380"/>
                  <a:gd name="T46" fmla="*/ 121 w 126"/>
                  <a:gd name="T47" fmla="*/ 369 h 380"/>
                  <a:gd name="T48" fmla="*/ 121 w 126"/>
                  <a:gd name="T49" fmla="*/ 369 h 380"/>
                  <a:gd name="T50" fmla="*/ 126 w 126"/>
                  <a:gd name="T51" fmla="*/ 0 h 380"/>
                  <a:gd name="T52" fmla="*/ 126 w 126"/>
                  <a:gd name="T53" fmla="*/ 6 h 380"/>
                  <a:gd name="T54" fmla="*/ 126 w 126"/>
                  <a:gd name="T55" fmla="*/ 6 h 380"/>
                  <a:gd name="T56" fmla="*/ 121 w 126"/>
                  <a:gd name="T57" fmla="*/ 6 h 380"/>
                  <a:gd name="T58" fmla="*/ 115 w 126"/>
                  <a:gd name="T59" fmla="*/ 6 h 380"/>
                  <a:gd name="T60" fmla="*/ 115 w 126"/>
                  <a:gd name="T61" fmla="*/ 11 h 380"/>
                  <a:gd name="T62" fmla="*/ 110 w 126"/>
                  <a:gd name="T63" fmla="*/ 11 h 380"/>
                  <a:gd name="T64" fmla="*/ 104 w 126"/>
                  <a:gd name="T65" fmla="*/ 11 h 380"/>
                  <a:gd name="T66" fmla="*/ 93 w 126"/>
                  <a:gd name="T67" fmla="*/ 11 h 380"/>
                  <a:gd name="T68" fmla="*/ 88 w 126"/>
                  <a:gd name="T69" fmla="*/ 11 h 380"/>
                  <a:gd name="T70" fmla="*/ 82 w 126"/>
                  <a:gd name="T71" fmla="*/ 11 h 380"/>
                  <a:gd name="T72" fmla="*/ 71 w 126"/>
                  <a:gd name="T73" fmla="*/ 11 h 380"/>
                  <a:gd name="T74" fmla="*/ 66 w 126"/>
                  <a:gd name="T75" fmla="*/ 11 h 380"/>
                  <a:gd name="T76" fmla="*/ 55 w 126"/>
                  <a:gd name="T77" fmla="*/ 11 h 380"/>
                  <a:gd name="T78" fmla="*/ 49 w 126"/>
                  <a:gd name="T79" fmla="*/ 11 h 380"/>
                  <a:gd name="T80" fmla="*/ 44 w 126"/>
                  <a:gd name="T81" fmla="*/ 11 h 380"/>
                  <a:gd name="T82" fmla="*/ 38 w 126"/>
                  <a:gd name="T83" fmla="*/ 11 h 380"/>
                  <a:gd name="T84" fmla="*/ 27 w 126"/>
                  <a:gd name="T85" fmla="*/ 11 h 380"/>
                  <a:gd name="T86" fmla="*/ 22 w 126"/>
                  <a:gd name="T87" fmla="*/ 6 h 380"/>
                  <a:gd name="T88" fmla="*/ 16 w 126"/>
                  <a:gd name="T89" fmla="*/ 6 h 380"/>
                  <a:gd name="T90" fmla="*/ 16 w 126"/>
                  <a:gd name="T91" fmla="*/ 6 h 380"/>
                  <a:gd name="T92" fmla="*/ 11 w 126"/>
                  <a:gd name="T93" fmla="*/ 6 h 380"/>
                  <a:gd name="T94" fmla="*/ 11 w 126"/>
                  <a:gd name="T95" fmla="*/ 0 h 380"/>
                  <a:gd name="T96" fmla="*/ 5 w 126"/>
                  <a:gd name="T97" fmla="*/ 0 h 380"/>
                  <a:gd name="T98" fmla="*/ 5 w 126"/>
                  <a:gd name="T99"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380">
                    <a:moveTo>
                      <a:pt x="0" y="363"/>
                    </a:moveTo>
                    <a:lnTo>
                      <a:pt x="0" y="369"/>
                    </a:lnTo>
                    <a:lnTo>
                      <a:pt x="0" y="369"/>
                    </a:lnTo>
                    <a:lnTo>
                      <a:pt x="0" y="369"/>
                    </a:lnTo>
                    <a:lnTo>
                      <a:pt x="0" y="369"/>
                    </a:lnTo>
                    <a:lnTo>
                      <a:pt x="5" y="369"/>
                    </a:lnTo>
                    <a:lnTo>
                      <a:pt x="5" y="369"/>
                    </a:lnTo>
                    <a:lnTo>
                      <a:pt x="5" y="369"/>
                    </a:lnTo>
                    <a:lnTo>
                      <a:pt x="5" y="374"/>
                    </a:lnTo>
                    <a:lnTo>
                      <a:pt x="11" y="374"/>
                    </a:lnTo>
                    <a:lnTo>
                      <a:pt x="11" y="374"/>
                    </a:lnTo>
                    <a:lnTo>
                      <a:pt x="16" y="374"/>
                    </a:lnTo>
                    <a:lnTo>
                      <a:pt x="16" y="374"/>
                    </a:lnTo>
                    <a:lnTo>
                      <a:pt x="22" y="374"/>
                    </a:lnTo>
                    <a:lnTo>
                      <a:pt x="22" y="374"/>
                    </a:lnTo>
                    <a:lnTo>
                      <a:pt x="27" y="374"/>
                    </a:lnTo>
                    <a:lnTo>
                      <a:pt x="27" y="380"/>
                    </a:lnTo>
                    <a:lnTo>
                      <a:pt x="33" y="380"/>
                    </a:lnTo>
                    <a:lnTo>
                      <a:pt x="33" y="380"/>
                    </a:lnTo>
                    <a:lnTo>
                      <a:pt x="38" y="380"/>
                    </a:lnTo>
                    <a:lnTo>
                      <a:pt x="44" y="380"/>
                    </a:lnTo>
                    <a:lnTo>
                      <a:pt x="44" y="380"/>
                    </a:lnTo>
                    <a:lnTo>
                      <a:pt x="49" y="380"/>
                    </a:lnTo>
                    <a:lnTo>
                      <a:pt x="55" y="380"/>
                    </a:lnTo>
                    <a:lnTo>
                      <a:pt x="60" y="380"/>
                    </a:lnTo>
                    <a:lnTo>
                      <a:pt x="60" y="380"/>
                    </a:lnTo>
                    <a:lnTo>
                      <a:pt x="66" y="380"/>
                    </a:lnTo>
                    <a:lnTo>
                      <a:pt x="71" y="380"/>
                    </a:lnTo>
                    <a:lnTo>
                      <a:pt x="71" y="380"/>
                    </a:lnTo>
                    <a:lnTo>
                      <a:pt x="77" y="380"/>
                    </a:lnTo>
                    <a:lnTo>
                      <a:pt x="82" y="380"/>
                    </a:lnTo>
                    <a:lnTo>
                      <a:pt x="82" y="380"/>
                    </a:lnTo>
                    <a:lnTo>
                      <a:pt x="88" y="380"/>
                    </a:lnTo>
                    <a:lnTo>
                      <a:pt x="93" y="380"/>
                    </a:lnTo>
                    <a:lnTo>
                      <a:pt x="93" y="380"/>
                    </a:lnTo>
                    <a:lnTo>
                      <a:pt x="99" y="380"/>
                    </a:lnTo>
                    <a:lnTo>
                      <a:pt x="99" y="374"/>
                    </a:lnTo>
                    <a:lnTo>
                      <a:pt x="104" y="374"/>
                    </a:lnTo>
                    <a:lnTo>
                      <a:pt x="104" y="374"/>
                    </a:lnTo>
                    <a:lnTo>
                      <a:pt x="110" y="374"/>
                    </a:lnTo>
                    <a:lnTo>
                      <a:pt x="110" y="374"/>
                    </a:lnTo>
                    <a:lnTo>
                      <a:pt x="110" y="374"/>
                    </a:lnTo>
                    <a:lnTo>
                      <a:pt x="115" y="374"/>
                    </a:lnTo>
                    <a:lnTo>
                      <a:pt x="115" y="374"/>
                    </a:lnTo>
                    <a:lnTo>
                      <a:pt x="115" y="369"/>
                    </a:lnTo>
                    <a:lnTo>
                      <a:pt x="121" y="369"/>
                    </a:lnTo>
                    <a:lnTo>
                      <a:pt x="121" y="369"/>
                    </a:lnTo>
                    <a:lnTo>
                      <a:pt x="121" y="369"/>
                    </a:lnTo>
                    <a:lnTo>
                      <a:pt x="121" y="369"/>
                    </a:lnTo>
                    <a:lnTo>
                      <a:pt x="121" y="369"/>
                    </a:lnTo>
                    <a:lnTo>
                      <a:pt x="126" y="0"/>
                    </a:lnTo>
                    <a:lnTo>
                      <a:pt x="126" y="0"/>
                    </a:lnTo>
                    <a:lnTo>
                      <a:pt x="126" y="0"/>
                    </a:lnTo>
                    <a:lnTo>
                      <a:pt x="126" y="6"/>
                    </a:lnTo>
                    <a:lnTo>
                      <a:pt x="126" y="6"/>
                    </a:lnTo>
                    <a:lnTo>
                      <a:pt x="126" y="6"/>
                    </a:lnTo>
                    <a:lnTo>
                      <a:pt x="121" y="6"/>
                    </a:lnTo>
                    <a:lnTo>
                      <a:pt x="121" y="6"/>
                    </a:lnTo>
                    <a:lnTo>
                      <a:pt x="121" y="6"/>
                    </a:lnTo>
                    <a:lnTo>
                      <a:pt x="115" y="6"/>
                    </a:lnTo>
                    <a:lnTo>
                      <a:pt x="115" y="6"/>
                    </a:lnTo>
                    <a:lnTo>
                      <a:pt x="115" y="11"/>
                    </a:lnTo>
                    <a:lnTo>
                      <a:pt x="110" y="11"/>
                    </a:lnTo>
                    <a:lnTo>
                      <a:pt x="110" y="11"/>
                    </a:lnTo>
                    <a:lnTo>
                      <a:pt x="104" y="11"/>
                    </a:lnTo>
                    <a:lnTo>
                      <a:pt x="104" y="11"/>
                    </a:lnTo>
                    <a:lnTo>
                      <a:pt x="99" y="11"/>
                    </a:lnTo>
                    <a:lnTo>
                      <a:pt x="93" y="11"/>
                    </a:lnTo>
                    <a:lnTo>
                      <a:pt x="93" y="11"/>
                    </a:lnTo>
                    <a:lnTo>
                      <a:pt x="88" y="11"/>
                    </a:lnTo>
                    <a:lnTo>
                      <a:pt x="82" y="11"/>
                    </a:lnTo>
                    <a:lnTo>
                      <a:pt x="82" y="11"/>
                    </a:lnTo>
                    <a:lnTo>
                      <a:pt x="77" y="11"/>
                    </a:lnTo>
                    <a:lnTo>
                      <a:pt x="71" y="11"/>
                    </a:lnTo>
                    <a:lnTo>
                      <a:pt x="71" y="11"/>
                    </a:lnTo>
                    <a:lnTo>
                      <a:pt x="66" y="11"/>
                    </a:lnTo>
                    <a:lnTo>
                      <a:pt x="60" y="11"/>
                    </a:lnTo>
                    <a:lnTo>
                      <a:pt x="55" y="11"/>
                    </a:lnTo>
                    <a:lnTo>
                      <a:pt x="55" y="11"/>
                    </a:lnTo>
                    <a:lnTo>
                      <a:pt x="49" y="11"/>
                    </a:lnTo>
                    <a:lnTo>
                      <a:pt x="44" y="11"/>
                    </a:lnTo>
                    <a:lnTo>
                      <a:pt x="44" y="11"/>
                    </a:lnTo>
                    <a:lnTo>
                      <a:pt x="38" y="11"/>
                    </a:lnTo>
                    <a:lnTo>
                      <a:pt x="38" y="11"/>
                    </a:lnTo>
                    <a:lnTo>
                      <a:pt x="33" y="11"/>
                    </a:lnTo>
                    <a:lnTo>
                      <a:pt x="27" y="11"/>
                    </a:lnTo>
                    <a:lnTo>
                      <a:pt x="27" y="11"/>
                    </a:lnTo>
                    <a:lnTo>
                      <a:pt x="22" y="6"/>
                    </a:lnTo>
                    <a:lnTo>
                      <a:pt x="22" y="6"/>
                    </a:lnTo>
                    <a:lnTo>
                      <a:pt x="16" y="6"/>
                    </a:lnTo>
                    <a:lnTo>
                      <a:pt x="16" y="6"/>
                    </a:lnTo>
                    <a:lnTo>
                      <a:pt x="16" y="6"/>
                    </a:lnTo>
                    <a:lnTo>
                      <a:pt x="11" y="6"/>
                    </a:lnTo>
                    <a:lnTo>
                      <a:pt x="11" y="6"/>
                    </a:lnTo>
                    <a:lnTo>
                      <a:pt x="11" y="6"/>
                    </a:lnTo>
                    <a:lnTo>
                      <a:pt x="11" y="0"/>
                    </a:lnTo>
                    <a:lnTo>
                      <a:pt x="11" y="0"/>
                    </a:lnTo>
                    <a:lnTo>
                      <a:pt x="5" y="0"/>
                    </a:lnTo>
                    <a:lnTo>
                      <a:pt x="5" y="0"/>
                    </a:lnTo>
                    <a:lnTo>
                      <a:pt x="5" y="0"/>
                    </a:lnTo>
                    <a:lnTo>
                      <a:pt x="0" y="36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78" name="Oval 99577">
                <a:extLst>
                  <a:ext uri="{FF2B5EF4-FFF2-40B4-BE49-F238E27FC236}">
                    <a16:creationId xmlns:a16="http://schemas.microsoft.com/office/drawing/2014/main" id="{DA864C13-7842-E2D6-20CD-F4E81380DFA9}"/>
                  </a:ext>
                </a:extLst>
              </p:cNvPr>
              <p:cNvSpPr>
                <a:spLocks noChangeArrowheads="1"/>
              </p:cNvSpPr>
              <p:nvPr/>
            </p:nvSpPr>
            <p:spPr bwMode="auto">
              <a:xfrm>
                <a:off x="367348" y="1025836"/>
                <a:ext cx="158313" cy="156477"/>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79" name="Freeform 1186">
                <a:extLst>
                  <a:ext uri="{FF2B5EF4-FFF2-40B4-BE49-F238E27FC236}">
                    <a16:creationId xmlns:a16="http://schemas.microsoft.com/office/drawing/2014/main" id="{A815A764-A917-44FA-2039-994EEB58FD65}"/>
                  </a:ext>
                </a:extLst>
              </p:cNvPr>
              <p:cNvSpPr>
                <a:spLocks/>
              </p:cNvSpPr>
              <p:nvPr/>
            </p:nvSpPr>
            <p:spPr bwMode="auto">
              <a:xfrm>
                <a:off x="512981" y="988236"/>
                <a:ext cx="242849" cy="116978"/>
              </a:xfrm>
              <a:custGeom>
                <a:avLst/>
                <a:gdLst>
                  <a:gd name="T0" fmla="*/ 0 w 632"/>
                  <a:gd name="T1" fmla="*/ 192 h 308"/>
                  <a:gd name="T2" fmla="*/ 0 w 632"/>
                  <a:gd name="T3" fmla="*/ 192 h 308"/>
                  <a:gd name="T4" fmla="*/ 0 w 632"/>
                  <a:gd name="T5" fmla="*/ 192 h 308"/>
                  <a:gd name="T6" fmla="*/ 0 w 632"/>
                  <a:gd name="T7" fmla="*/ 198 h 308"/>
                  <a:gd name="T8" fmla="*/ 0 w 632"/>
                  <a:gd name="T9" fmla="*/ 198 h 308"/>
                  <a:gd name="T10" fmla="*/ 0 w 632"/>
                  <a:gd name="T11" fmla="*/ 203 h 308"/>
                  <a:gd name="T12" fmla="*/ 6 w 632"/>
                  <a:gd name="T13" fmla="*/ 209 h 308"/>
                  <a:gd name="T14" fmla="*/ 6 w 632"/>
                  <a:gd name="T15" fmla="*/ 214 h 308"/>
                  <a:gd name="T16" fmla="*/ 6 w 632"/>
                  <a:gd name="T17" fmla="*/ 220 h 308"/>
                  <a:gd name="T18" fmla="*/ 11 w 632"/>
                  <a:gd name="T19" fmla="*/ 231 h 308"/>
                  <a:gd name="T20" fmla="*/ 11 w 632"/>
                  <a:gd name="T21" fmla="*/ 236 h 308"/>
                  <a:gd name="T22" fmla="*/ 11 w 632"/>
                  <a:gd name="T23" fmla="*/ 242 h 308"/>
                  <a:gd name="T24" fmla="*/ 17 w 632"/>
                  <a:gd name="T25" fmla="*/ 253 h 308"/>
                  <a:gd name="T26" fmla="*/ 17 w 632"/>
                  <a:gd name="T27" fmla="*/ 258 h 308"/>
                  <a:gd name="T28" fmla="*/ 22 w 632"/>
                  <a:gd name="T29" fmla="*/ 264 h 308"/>
                  <a:gd name="T30" fmla="*/ 22 w 632"/>
                  <a:gd name="T31" fmla="*/ 269 h 308"/>
                  <a:gd name="T32" fmla="*/ 28 w 632"/>
                  <a:gd name="T33" fmla="*/ 280 h 308"/>
                  <a:gd name="T34" fmla="*/ 28 w 632"/>
                  <a:gd name="T35" fmla="*/ 286 h 308"/>
                  <a:gd name="T36" fmla="*/ 28 w 632"/>
                  <a:gd name="T37" fmla="*/ 291 h 308"/>
                  <a:gd name="T38" fmla="*/ 33 w 632"/>
                  <a:gd name="T39" fmla="*/ 297 h 308"/>
                  <a:gd name="T40" fmla="*/ 33 w 632"/>
                  <a:gd name="T41" fmla="*/ 297 h 308"/>
                  <a:gd name="T42" fmla="*/ 33 w 632"/>
                  <a:gd name="T43" fmla="*/ 302 h 308"/>
                  <a:gd name="T44" fmla="*/ 33 w 632"/>
                  <a:gd name="T45" fmla="*/ 302 h 308"/>
                  <a:gd name="T46" fmla="*/ 33 w 632"/>
                  <a:gd name="T47" fmla="*/ 302 h 308"/>
                  <a:gd name="T48" fmla="*/ 33 w 632"/>
                  <a:gd name="T49" fmla="*/ 308 h 308"/>
                  <a:gd name="T50" fmla="*/ 632 w 632"/>
                  <a:gd name="T51" fmla="*/ 115 h 308"/>
                  <a:gd name="T52" fmla="*/ 632 w 632"/>
                  <a:gd name="T53" fmla="*/ 115 h 308"/>
                  <a:gd name="T54" fmla="*/ 632 w 632"/>
                  <a:gd name="T55" fmla="*/ 115 h 308"/>
                  <a:gd name="T56" fmla="*/ 627 w 632"/>
                  <a:gd name="T57" fmla="*/ 110 h 308"/>
                  <a:gd name="T58" fmla="*/ 627 w 632"/>
                  <a:gd name="T59" fmla="*/ 104 h 308"/>
                  <a:gd name="T60" fmla="*/ 627 w 632"/>
                  <a:gd name="T61" fmla="*/ 104 h 308"/>
                  <a:gd name="T62" fmla="*/ 627 w 632"/>
                  <a:gd name="T63" fmla="*/ 99 h 308"/>
                  <a:gd name="T64" fmla="*/ 622 w 632"/>
                  <a:gd name="T65" fmla="*/ 93 h 308"/>
                  <a:gd name="T66" fmla="*/ 622 w 632"/>
                  <a:gd name="T67" fmla="*/ 88 h 308"/>
                  <a:gd name="T68" fmla="*/ 622 w 632"/>
                  <a:gd name="T69" fmla="*/ 77 h 308"/>
                  <a:gd name="T70" fmla="*/ 616 w 632"/>
                  <a:gd name="T71" fmla="*/ 71 h 308"/>
                  <a:gd name="T72" fmla="*/ 616 w 632"/>
                  <a:gd name="T73" fmla="*/ 66 h 308"/>
                  <a:gd name="T74" fmla="*/ 611 w 632"/>
                  <a:gd name="T75" fmla="*/ 55 h 308"/>
                  <a:gd name="T76" fmla="*/ 611 w 632"/>
                  <a:gd name="T77" fmla="*/ 49 h 308"/>
                  <a:gd name="T78" fmla="*/ 605 w 632"/>
                  <a:gd name="T79" fmla="*/ 44 h 308"/>
                  <a:gd name="T80" fmla="*/ 605 w 632"/>
                  <a:gd name="T81" fmla="*/ 38 h 308"/>
                  <a:gd name="T82" fmla="*/ 605 w 632"/>
                  <a:gd name="T83" fmla="*/ 27 h 308"/>
                  <a:gd name="T84" fmla="*/ 600 w 632"/>
                  <a:gd name="T85" fmla="*/ 22 h 308"/>
                  <a:gd name="T86" fmla="*/ 600 w 632"/>
                  <a:gd name="T87" fmla="*/ 16 h 308"/>
                  <a:gd name="T88" fmla="*/ 600 w 632"/>
                  <a:gd name="T89" fmla="*/ 11 h 308"/>
                  <a:gd name="T90" fmla="*/ 600 w 632"/>
                  <a:gd name="T91" fmla="*/ 11 h 308"/>
                  <a:gd name="T92" fmla="*/ 594 w 632"/>
                  <a:gd name="T93" fmla="*/ 5 h 308"/>
                  <a:gd name="T94" fmla="*/ 594 w 632"/>
                  <a:gd name="T95" fmla="*/ 5 h 308"/>
                  <a:gd name="T96" fmla="*/ 594 w 632"/>
                  <a:gd name="T97" fmla="*/ 0 h 308"/>
                  <a:gd name="T98" fmla="*/ 594 w 632"/>
                  <a:gd name="T9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2" h="308">
                    <a:moveTo>
                      <a:pt x="0" y="192"/>
                    </a:moveTo>
                    <a:lnTo>
                      <a:pt x="0" y="192"/>
                    </a:lnTo>
                    <a:lnTo>
                      <a:pt x="0" y="192"/>
                    </a:lnTo>
                    <a:lnTo>
                      <a:pt x="0" y="192"/>
                    </a:lnTo>
                    <a:lnTo>
                      <a:pt x="0" y="192"/>
                    </a:lnTo>
                    <a:lnTo>
                      <a:pt x="0" y="192"/>
                    </a:lnTo>
                    <a:lnTo>
                      <a:pt x="0" y="198"/>
                    </a:lnTo>
                    <a:lnTo>
                      <a:pt x="0" y="198"/>
                    </a:lnTo>
                    <a:lnTo>
                      <a:pt x="0" y="198"/>
                    </a:lnTo>
                    <a:lnTo>
                      <a:pt x="0" y="198"/>
                    </a:lnTo>
                    <a:lnTo>
                      <a:pt x="0" y="203"/>
                    </a:lnTo>
                    <a:lnTo>
                      <a:pt x="0" y="203"/>
                    </a:lnTo>
                    <a:lnTo>
                      <a:pt x="0" y="209"/>
                    </a:lnTo>
                    <a:lnTo>
                      <a:pt x="6" y="209"/>
                    </a:lnTo>
                    <a:lnTo>
                      <a:pt x="6" y="214"/>
                    </a:lnTo>
                    <a:lnTo>
                      <a:pt x="6" y="214"/>
                    </a:lnTo>
                    <a:lnTo>
                      <a:pt x="6" y="220"/>
                    </a:lnTo>
                    <a:lnTo>
                      <a:pt x="6" y="220"/>
                    </a:lnTo>
                    <a:lnTo>
                      <a:pt x="6" y="225"/>
                    </a:lnTo>
                    <a:lnTo>
                      <a:pt x="11" y="231"/>
                    </a:lnTo>
                    <a:lnTo>
                      <a:pt x="11" y="231"/>
                    </a:lnTo>
                    <a:lnTo>
                      <a:pt x="11" y="236"/>
                    </a:lnTo>
                    <a:lnTo>
                      <a:pt x="11" y="242"/>
                    </a:lnTo>
                    <a:lnTo>
                      <a:pt x="11" y="242"/>
                    </a:lnTo>
                    <a:lnTo>
                      <a:pt x="17" y="247"/>
                    </a:lnTo>
                    <a:lnTo>
                      <a:pt x="17" y="253"/>
                    </a:lnTo>
                    <a:lnTo>
                      <a:pt x="17" y="253"/>
                    </a:lnTo>
                    <a:lnTo>
                      <a:pt x="17" y="258"/>
                    </a:lnTo>
                    <a:lnTo>
                      <a:pt x="17" y="264"/>
                    </a:lnTo>
                    <a:lnTo>
                      <a:pt x="22" y="264"/>
                    </a:lnTo>
                    <a:lnTo>
                      <a:pt x="22" y="269"/>
                    </a:lnTo>
                    <a:lnTo>
                      <a:pt x="22" y="269"/>
                    </a:lnTo>
                    <a:lnTo>
                      <a:pt x="22" y="275"/>
                    </a:lnTo>
                    <a:lnTo>
                      <a:pt x="28" y="280"/>
                    </a:lnTo>
                    <a:lnTo>
                      <a:pt x="28" y="280"/>
                    </a:lnTo>
                    <a:lnTo>
                      <a:pt x="28" y="286"/>
                    </a:lnTo>
                    <a:lnTo>
                      <a:pt x="28" y="286"/>
                    </a:lnTo>
                    <a:lnTo>
                      <a:pt x="28" y="291"/>
                    </a:lnTo>
                    <a:lnTo>
                      <a:pt x="28" y="291"/>
                    </a:lnTo>
                    <a:lnTo>
                      <a:pt x="33" y="297"/>
                    </a:lnTo>
                    <a:lnTo>
                      <a:pt x="33" y="297"/>
                    </a:lnTo>
                    <a:lnTo>
                      <a:pt x="33" y="297"/>
                    </a:lnTo>
                    <a:lnTo>
                      <a:pt x="33" y="302"/>
                    </a:lnTo>
                    <a:lnTo>
                      <a:pt x="33" y="302"/>
                    </a:lnTo>
                    <a:lnTo>
                      <a:pt x="33" y="302"/>
                    </a:lnTo>
                    <a:lnTo>
                      <a:pt x="33" y="302"/>
                    </a:lnTo>
                    <a:lnTo>
                      <a:pt x="33" y="302"/>
                    </a:lnTo>
                    <a:lnTo>
                      <a:pt x="33" y="302"/>
                    </a:lnTo>
                    <a:lnTo>
                      <a:pt x="33" y="308"/>
                    </a:lnTo>
                    <a:lnTo>
                      <a:pt x="33" y="308"/>
                    </a:lnTo>
                    <a:lnTo>
                      <a:pt x="632" y="115"/>
                    </a:lnTo>
                    <a:lnTo>
                      <a:pt x="632" y="115"/>
                    </a:lnTo>
                    <a:lnTo>
                      <a:pt x="632" y="115"/>
                    </a:lnTo>
                    <a:lnTo>
                      <a:pt x="632" y="115"/>
                    </a:lnTo>
                    <a:lnTo>
                      <a:pt x="632" y="115"/>
                    </a:lnTo>
                    <a:lnTo>
                      <a:pt x="632" y="115"/>
                    </a:lnTo>
                    <a:lnTo>
                      <a:pt x="632" y="110"/>
                    </a:lnTo>
                    <a:lnTo>
                      <a:pt x="627" y="110"/>
                    </a:lnTo>
                    <a:lnTo>
                      <a:pt x="627" y="110"/>
                    </a:lnTo>
                    <a:lnTo>
                      <a:pt x="627" y="104"/>
                    </a:lnTo>
                    <a:lnTo>
                      <a:pt x="627" y="104"/>
                    </a:lnTo>
                    <a:lnTo>
                      <a:pt x="627" y="104"/>
                    </a:lnTo>
                    <a:lnTo>
                      <a:pt x="627" y="99"/>
                    </a:lnTo>
                    <a:lnTo>
                      <a:pt x="627" y="99"/>
                    </a:lnTo>
                    <a:lnTo>
                      <a:pt x="627" y="93"/>
                    </a:lnTo>
                    <a:lnTo>
                      <a:pt x="622" y="93"/>
                    </a:lnTo>
                    <a:lnTo>
                      <a:pt x="622" y="88"/>
                    </a:lnTo>
                    <a:lnTo>
                      <a:pt x="622" y="88"/>
                    </a:lnTo>
                    <a:lnTo>
                      <a:pt x="622" y="82"/>
                    </a:lnTo>
                    <a:lnTo>
                      <a:pt x="622" y="77"/>
                    </a:lnTo>
                    <a:lnTo>
                      <a:pt x="616" y="77"/>
                    </a:lnTo>
                    <a:lnTo>
                      <a:pt x="616" y="71"/>
                    </a:lnTo>
                    <a:lnTo>
                      <a:pt x="616" y="66"/>
                    </a:lnTo>
                    <a:lnTo>
                      <a:pt x="616" y="66"/>
                    </a:lnTo>
                    <a:lnTo>
                      <a:pt x="616" y="60"/>
                    </a:lnTo>
                    <a:lnTo>
                      <a:pt x="611" y="55"/>
                    </a:lnTo>
                    <a:lnTo>
                      <a:pt x="611" y="55"/>
                    </a:lnTo>
                    <a:lnTo>
                      <a:pt x="611" y="49"/>
                    </a:lnTo>
                    <a:lnTo>
                      <a:pt x="611" y="44"/>
                    </a:lnTo>
                    <a:lnTo>
                      <a:pt x="605" y="44"/>
                    </a:lnTo>
                    <a:lnTo>
                      <a:pt x="605" y="38"/>
                    </a:lnTo>
                    <a:lnTo>
                      <a:pt x="605" y="38"/>
                    </a:lnTo>
                    <a:lnTo>
                      <a:pt x="605" y="33"/>
                    </a:lnTo>
                    <a:lnTo>
                      <a:pt x="605" y="27"/>
                    </a:lnTo>
                    <a:lnTo>
                      <a:pt x="605" y="27"/>
                    </a:lnTo>
                    <a:lnTo>
                      <a:pt x="600" y="22"/>
                    </a:lnTo>
                    <a:lnTo>
                      <a:pt x="600" y="22"/>
                    </a:lnTo>
                    <a:lnTo>
                      <a:pt x="600" y="16"/>
                    </a:lnTo>
                    <a:lnTo>
                      <a:pt x="600" y="16"/>
                    </a:lnTo>
                    <a:lnTo>
                      <a:pt x="600" y="11"/>
                    </a:lnTo>
                    <a:lnTo>
                      <a:pt x="600" y="11"/>
                    </a:lnTo>
                    <a:lnTo>
                      <a:pt x="600" y="11"/>
                    </a:lnTo>
                    <a:lnTo>
                      <a:pt x="600" y="5"/>
                    </a:lnTo>
                    <a:lnTo>
                      <a:pt x="594" y="5"/>
                    </a:lnTo>
                    <a:lnTo>
                      <a:pt x="594" y="5"/>
                    </a:lnTo>
                    <a:lnTo>
                      <a:pt x="594" y="5"/>
                    </a:lnTo>
                    <a:lnTo>
                      <a:pt x="594" y="5"/>
                    </a:lnTo>
                    <a:lnTo>
                      <a:pt x="594" y="0"/>
                    </a:lnTo>
                    <a:lnTo>
                      <a:pt x="594" y="0"/>
                    </a:lnTo>
                    <a:lnTo>
                      <a:pt x="594" y="0"/>
                    </a:lnTo>
                    <a:lnTo>
                      <a:pt x="0" y="19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80" name="Freeform 1187">
                <a:extLst>
                  <a:ext uri="{FF2B5EF4-FFF2-40B4-BE49-F238E27FC236}">
                    <a16:creationId xmlns:a16="http://schemas.microsoft.com/office/drawing/2014/main" id="{D8315D20-768A-4100-72D1-72B1A0A7D22B}"/>
                  </a:ext>
                </a:extLst>
              </p:cNvPr>
              <p:cNvSpPr>
                <a:spLocks/>
              </p:cNvSpPr>
              <p:nvPr/>
            </p:nvSpPr>
            <p:spPr bwMode="auto">
              <a:xfrm>
                <a:off x="340065" y="1046724"/>
                <a:ext cx="94911" cy="68744"/>
              </a:xfrm>
              <a:custGeom>
                <a:avLst/>
                <a:gdLst>
                  <a:gd name="T0" fmla="*/ 176 w 247"/>
                  <a:gd name="T1" fmla="*/ 181 h 181"/>
                  <a:gd name="T2" fmla="*/ 181 w 247"/>
                  <a:gd name="T3" fmla="*/ 181 h 181"/>
                  <a:gd name="T4" fmla="*/ 187 w 247"/>
                  <a:gd name="T5" fmla="*/ 181 h 181"/>
                  <a:gd name="T6" fmla="*/ 198 w 247"/>
                  <a:gd name="T7" fmla="*/ 181 h 181"/>
                  <a:gd name="T8" fmla="*/ 203 w 247"/>
                  <a:gd name="T9" fmla="*/ 181 h 181"/>
                  <a:gd name="T10" fmla="*/ 209 w 247"/>
                  <a:gd name="T11" fmla="*/ 176 h 181"/>
                  <a:gd name="T12" fmla="*/ 214 w 247"/>
                  <a:gd name="T13" fmla="*/ 170 h 181"/>
                  <a:gd name="T14" fmla="*/ 220 w 247"/>
                  <a:gd name="T15" fmla="*/ 170 h 181"/>
                  <a:gd name="T16" fmla="*/ 225 w 247"/>
                  <a:gd name="T17" fmla="*/ 165 h 181"/>
                  <a:gd name="T18" fmla="*/ 231 w 247"/>
                  <a:gd name="T19" fmla="*/ 159 h 181"/>
                  <a:gd name="T20" fmla="*/ 236 w 247"/>
                  <a:gd name="T21" fmla="*/ 154 h 181"/>
                  <a:gd name="T22" fmla="*/ 242 w 247"/>
                  <a:gd name="T23" fmla="*/ 143 h 181"/>
                  <a:gd name="T24" fmla="*/ 242 w 247"/>
                  <a:gd name="T25" fmla="*/ 137 h 181"/>
                  <a:gd name="T26" fmla="*/ 247 w 247"/>
                  <a:gd name="T27" fmla="*/ 132 h 181"/>
                  <a:gd name="T28" fmla="*/ 247 w 247"/>
                  <a:gd name="T29" fmla="*/ 121 h 181"/>
                  <a:gd name="T30" fmla="*/ 247 w 247"/>
                  <a:gd name="T31" fmla="*/ 115 h 181"/>
                  <a:gd name="T32" fmla="*/ 247 w 247"/>
                  <a:gd name="T33" fmla="*/ 110 h 181"/>
                  <a:gd name="T34" fmla="*/ 247 w 247"/>
                  <a:gd name="T35" fmla="*/ 99 h 181"/>
                  <a:gd name="T36" fmla="*/ 242 w 247"/>
                  <a:gd name="T37" fmla="*/ 93 h 181"/>
                  <a:gd name="T38" fmla="*/ 242 w 247"/>
                  <a:gd name="T39" fmla="*/ 88 h 181"/>
                  <a:gd name="T40" fmla="*/ 236 w 247"/>
                  <a:gd name="T41" fmla="*/ 82 h 181"/>
                  <a:gd name="T42" fmla="*/ 231 w 247"/>
                  <a:gd name="T43" fmla="*/ 77 h 181"/>
                  <a:gd name="T44" fmla="*/ 225 w 247"/>
                  <a:gd name="T45" fmla="*/ 71 h 181"/>
                  <a:gd name="T46" fmla="*/ 220 w 247"/>
                  <a:gd name="T47" fmla="*/ 66 h 181"/>
                  <a:gd name="T48" fmla="*/ 214 w 247"/>
                  <a:gd name="T49" fmla="*/ 66 h 181"/>
                  <a:gd name="T50" fmla="*/ 49 w 247"/>
                  <a:gd name="T51" fmla="*/ 0 h 181"/>
                  <a:gd name="T52" fmla="*/ 55 w 247"/>
                  <a:gd name="T53" fmla="*/ 5 h 181"/>
                  <a:gd name="T54" fmla="*/ 60 w 247"/>
                  <a:gd name="T55" fmla="*/ 11 h 181"/>
                  <a:gd name="T56" fmla="*/ 66 w 247"/>
                  <a:gd name="T57" fmla="*/ 11 h 181"/>
                  <a:gd name="T58" fmla="*/ 71 w 247"/>
                  <a:gd name="T59" fmla="*/ 22 h 181"/>
                  <a:gd name="T60" fmla="*/ 71 w 247"/>
                  <a:gd name="T61" fmla="*/ 27 h 181"/>
                  <a:gd name="T62" fmla="*/ 77 w 247"/>
                  <a:gd name="T63" fmla="*/ 33 h 181"/>
                  <a:gd name="T64" fmla="*/ 77 w 247"/>
                  <a:gd name="T65" fmla="*/ 38 h 181"/>
                  <a:gd name="T66" fmla="*/ 77 w 247"/>
                  <a:gd name="T67" fmla="*/ 49 h 181"/>
                  <a:gd name="T68" fmla="*/ 77 w 247"/>
                  <a:gd name="T69" fmla="*/ 55 h 181"/>
                  <a:gd name="T70" fmla="*/ 77 w 247"/>
                  <a:gd name="T71" fmla="*/ 60 h 181"/>
                  <a:gd name="T72" fmla="*/ 77 w 247"/>
                  <a:gd name="T73" fmla="*/ 71 h 181"/>
                  <a:gd name="T74" fmla="*/ 71 w 247"/>
                  <a:gd name="T75" fmla="*/ 77 h 181"/>
                  <a:gd name="T76" fmla="*/ 71 w 247"/>
                  <a:gd name="T77" fmla="*/ 82 h 181"/>
                  <a:gd name="T78" fmla="*/ 66 w 247"/>
                  <a:gd name="T79" fmla="*/ 93 h 181"/>
                  <a:gd name="T80" fmla="*/ 60 w 247"/>
                  <a:gd name="T81" fmla="*/ 99 h 181"/>
                  <a:gd name="T82" fmla="*/ 55 w 247"/>
                  <a:gd name="T83" fmla="*/ 104 h 181"/>
                  <a:gd name="T84" fmla="*/ 49 w 247"/>
                  <a:gd name="T85" fmla="*/ 110 h 181"/>
                  <a:gd name="T86" fmla="*/ 44 w 247"/>
                  <a:gd name="T87" fmla="*/ 110 h 181"/>
                  <a:gd name="T88" fmla="*/ 38 w 247"/>
                  <a:gd name="T89" fmla="*/ 115 h 181"/>
                  <a:gd name="T90" fmla="*/ 27 w 247"/>
                  <a:gd name="T91" fmla="*/ 115 h 181"/>
                  <a:gd name="T92" fmla="*/ 22 w 247"/>
                  <a:gd name="T93" fmla="*/ 115 h 181"/>
                  <a:gd name="T94" fmla="*/ 16 w 247"/>
                  <a:gd name="T95" fmla="*/ 115 h 181"/>
                  <a:gd name="T96" fmla="*/ 5 w 247"/>
                  <a:gd name="T97" fmla="*/ 115 h 181"/>
                  <a:gd name="T98" fmla="*/ 0 w 247"/>
                  <a:gd name="T99" fmla="*/ 11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 h="181">
                    <a:moveTo>
                      <a:pt x="170" y="176"/>
                    </a:moveTo>
                    <a:lnTo>
                      <a:pt x="176" y="181"/>
                    </a:lnTo>
                    <a:lnTo>
                      <a:pt x="176" y="181"/>
                    </a:lnTo>
                    <a:lnTo>
                      <a:pt x="181" y="181"/>
                    </a:lnTo>
                    <a:lnTo>
                      <a:pt x="187" y="181"/>
                    </a:lnTo>
                    <a:lnTo>
                      <a:pt x="187" y="181"/>
                    </a:lnTo>
                    <a:lnTo>
                      <a:pt x="192" y="181"/>
                    </a:lnTo>
                    <a:lnTo>
                      <a:pt x="198" y="181"/>
                    </a:lnTo>
                    <a:lnTo>
                      <a:pt x="198" y="181"/>
                    </a:lnTo>
                    <a:lnTo>
                      <a:pt x="203" y="181"/>
                    </a:lnTo>
                    <a:lnTo>
                      <a:pt x="203" y="176"/>
                    </a:lnTo>
                    <a:lnTo>
                      <a:pt x="209" y="176"/>
                    </a:lnTo>
                    <a:lnTo>
                      <a:pt x="214" y="176"/>
                    </a:lnTo>
                    <a:lnTo>
                      <a:pt x="214" y="170"/>
                    </a:lnTo>
                    <a:lnTo>
                      <a:pt x="220" y="170"/>
                    </a:lnTo>
                    <a:lnTo>
                      <a:pt x="220" y="170"/>
                    </a:lnTo>
                    <a:lnTo>
                      <a:pt x="225" y="165"/>
                    </a:lnTo>
                    <a:lnTo>
                      <a:pt x="225" y="165"/>
                    </a:lnTo>
                    <a:lnTo>
                      <a:pt x="231" y="159"/>
                    </a:lnTo>
                    <a:lnTo>
                      <a:pt x="231" y="159"/>
                    </a:lnTo>
                    <a:lnTo>
                      <a:pt x="236" y="154"/>
                    </a:lnTo>
                    <a:lnTo>
                      <a:pt x="236" y="154"/>
                    </a:lnTo>
                    <a:lnTo>
                      <a:pt x="242" y="148"/>
                    </a:lnTo>
                    <a:lnTo>
                      <a:pt x="242" y="143"/>
                    </a:lnTo>
                    <a:lnTo>
                      <a:pt x="242" y="143"/>
                    </a:lnTo>
                    <a:lnTo>
                      <a:pt x="242" y="137"/>
                    </a:lnTo>
                    <a:lnTo>
                      <a:pt x="247" y="132"/>
                    </a:lnTo>
                    <a:lnTo>
                      <a:pt x="247" y="132"/>
                    </a:lnTo>
                    <a:lnTo>
                      <a:pt x="247" y="126"/>
                    </a:lnTo>
                    <a:lnTo>
                      <a:pt x="247" y="121"/>
                    </a:lnTo>
                    <a:lnTo>
                      <a:pt x="247" y="121"/>
                    </a:lnTo>
                    <a:lnTo>
                      <a:pt x="247" y="115"/>
                    </a:lnTo>
                    <a:lnTo>
                      <a:pt x="247" y="110"/>
                    </a:lnTo>
                    <a:lnTo>
                      <a:pt x="247" y="110"/>
                    </a:lnTo>
                    <a:lnTo>
                      <a:pt x="247" y="104"/>
                    </a:lnTo>
                    <a:lnTo>
                      <a:pt x="247" y="99"/>
                    </a:lnTo>
                    <a:lnTo>
                      <a:pt x="247" y="99"/>
                    </a:lnTo>
                    <a:lnTo>
                      <a:pt x="242" y="93"/>
                    </a:lnTo>
                    <a:lnTo>
                      <a:pt x="242" y="88"/>
                    </a:lnTo>
                    <a:lnTo>
                      <a:pt x="242" y="88"/>
                    </a:lnTo>
                    <a:lnTo>
                      <a:pt x="236" y="82"/>
                    </a:lnTo>
                    <a:lnTo>
                      <a:pt x="236" y="82"/>
                    </a:lnTo>
                    <a:lnTo>
                      <a:pt x="236" y="77"/>
                    </a:lnTo>
                    <a:lnTo>
                      <a:pt x="231" y="77"/>
                    </a:lnTo>
                    <a:lnTo>
                      <a:pt x="231" y="71"/>
                    </a:lnTo>
                    <a:lnTo>
                      <a:pt x="225" y="71"/>
                    </a:lnTo>
                    <a:lnTo>
                      <a:pt x="225" y="71"/>
                    </a:lnTo>
                    <a:lnTo>
                      <a:pt x="220" y="66"/>
                    </a:lnTo>
                    <a:lnTo>
                      <a:pt x="220" y="66"/>
                    </a:lnTo>
                    <a:lnTo>
                      <a:pt x="214" y="66"/>
                    </a:lnTo>
                    <a:lnTo>
                      <a:pt x="44" y="0"/>
                    </a:lnTo>
                    <a:lnTo>
                      <a:pt x="49" y="0"/>
                    </a:lnTo>
                    <a:lnTo>
                      <a:pt x="49" y="0"/>
                    </a:lnTo>
                    <a:lnTo>
                      <a:pt x="55" y="5"/>
                    </a:lnTo>
                    <a:lnTo>
                      <a:pt x="55" y="5"/>
                    </a:lnTo>
                    <a:lnTo>
                      <a:pt x="60" y="11"/>
                    </a:lnTo>
                    <a:lnTo>
                      <a:pt x="60" y="11"/>
                    </a:lnTo>
                    <a:lnTo>
                      <a:pt x="66" y="11"/>
                    </a:lnTo>
                    <a:lnTo>
                      <a:pt x="66" y="16"/>
                    </a:lnTo>
                    <a:lnTo>
                      <a:pt x="71" y="22"/>
                    </a:lnTo>
                    <a:lnTo>
                      <a:pt x="71" y="22"/>
                    </a:lnTo>
                    <a:lnTo>
                      <a:pt x="71" y="27"/>
                    </a:lnTo>
                    <a:lnTo>
                      <a:pt x="71" y="27"/>
                    </a:lnTo>
                    <a:lnTo>
                      <a:pt x="77" y="33"/>
                    </a:lnTo>
                    <a:lnTo>
                      <a:pt x="77" y="38"/>
                    </a:lnTo>
                    <a:lnTo>
                      <a:pt x="77" y="38"/>
                    </a:lnTo>
                    <a:lnTo>
                      <a:pt x="77" y="44"/>
                    </a:lnTo>
                    <a:lnTo>
                      <a:pt x="77" y="49"/>
                    </a:lnTo>
                    <a:lnTo>
                      <a:pt x="77" y="49"/>
                    </a:lnTo>
                    <a:lnTo>
                      <a:pt x="77" y="55"/>
                    </a:lnTo>
                    <a:lnTo>
                      <a:pt x="77" y="60"/>
                    </a:lnTo>
                    <a:lnTo>
                      <a:pt x="77" y="60"/>
                    </a:lnTo>
                    <a:lnTo>
                      <a:pt x="77" y="66"/>
                    </a:lnTo>
                    <a:lnTo>
                      <a:pt x="77" y="71"/>
                    </a:lnTo>
                    <a:lnTo>
                      <a:pt x="77" y="71"/>
                    </a:lnTo>
                    <a:lnTo>
                      <a:pt x="71" y="77"/>
                    </a:lnTo>
                    <a:lnTo>
                      <a:pt x="71" y="82"/>
                    </a:lnTo>
                    <a:lnTo>
                      <a:pt x="71" y="82"/>
                    </a:lnTo>
                    <a:lnTo>
                      <a:pt x="66" y="88"/>
                    </a:lnTo>
                    <a:lnTo>
                      <a:pt x="66" y="93"/>
                    </a:lnTo>
                    <a:lnTo>
                      <a:pt x="60" y="93"/>
                    </a:lnTo>
                    <a:lnTo>
                      <a:pt x="60" y="99"/>
                    </a:lnTo>
                    <a:lnTo>
                      <a:pt x="60" y="99"/>
                    </a:lnTo>
                    <a:lnTo>
                      <a:pt x="55" y="104"/>
                    </a:lnTo>
                    <a:lnTo>
                      <a:pt x="49" y="104"/>
                    </a:lnTo>
                    <a:lnTo>
                      <a:pt x="49" y="110"/>
                    </a:lnTo>
                    <a:lnTo>
                      <a:pt x="44" y="110"/>
                    </a:lnTo>
                    <a:lnTo>
                      <a:pt x="44" y="110"/>
                    </a:lnTo>
                    <a:lnTo>
                      <a:pt x="38" y="115"/>
                    </a:lnTo>
                    <a:lnTo>
                      <a:pt x="38" y="115"/>
                    </a:lnTo>
                    <a:lnTo>
                      <a:pt x="33" y="115"/>
                    </a:lnTo>
                    <a:lnTo>
                      <a:pt x="27" y="115"/>
                    </a:lnTo>
                    <a:lnTo>
                      <a:pt x="27" y="115"/>
                    </a:lnTo>
                    <a:lnTo>
                      <a:pt x="22" y="115"/>
                    </a:lnTo>
                    <a:lnTo>
                      <a:pt x="16" y="115"/>
                    </a:lnTo>
                    <a:lnTo>
                      <a:pt x="16" y="115"/>
                    </a:lnTo>
                    <a:lnTo>
                      <a:pt x="11" y="115"/>
                    </a:lnTo>
                    <a:lnTo>
                      <a:pt x="5" y="115"/>
                    </a:lnTo>
                    <a:lnTo>
                      <a:pt x="5" y="115"/>
                    </a:lnTo>
                    <a:lnTo>
                      <a:pt x="0" y="115"/>
                    </a:lnTo>
                    <a:lnTo>
                      <a:pt x="170" y="17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81" name="Oval 99580">
                <a:extLst>
                  <a:ext uri="{FF2B5EF4-FFF2-40B4-BE49-F238E27FC236}">
                    <a16:creationId xmlns:a16="http://schemas.microsoft.com/office/drawing/2014/main" id="{98CB176F-4188-1461-D7D3-CF561A3B2445}"/>
                  </a:ext>
                </a:extLst>
              </p:cNvPr>
              <p:cNvSpPr>
                <a:spLocks noChangeArrowheads="1"/>
              </p:cNvSpPr>
              <p:nvPr/>
            </p:nvSpPr>
            <p:spPr bwMode="auto">
              <a:xfrm>
                <a:off x="741229" y="919112"/>
                <a:ext cx="141406" cy="140146"/>
              </a:xfrm>
              <a:prstGeom prst="ellipse">
                <a:avLst/>
              </a:prstGeom>
              <a:solidFill>
                <a:srgbClr val="0000FF"/>
              </a:solidFill>
              <a:ln w="3810">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582" name="Freeform 1189">
                <a:extLst>
                  <a:ext uri="{FF2B5EF4-FFF2-40B4-BE49-F238E27FC236}">
                    <a16:creationId xmlns:a16="http://schemas.microsoft.com/office/drawing/2014/main" id="{FF6D079C-573F-F0FC-76D3-116A971EB6C0}"/>
                  </a:ext>
                </a:extLst>
              </p:cNvPr>
              <p:cNvSpPr>
                <a:spLocks/>
              </p:cNvSpPr>
              <p:nvPr/>
            </p:nvSpPr>
            <p:spPr bwMode="auto">
              <a:xfrm>
                <a:off x="796177" y="714401"/>
                <a:ext cx="65323" cy="225600"/>
              </a:xfrm>
              <a:custGeom>
                <a:avLst/>
                <a:gdLst>
                  <a:gd name="T0" fmla="*/ 0 w 170"/>
                  <a:gd name="T1" fmla="*/ 567 h 594"/>
                  <a:gd name="T2" fmla="*/ 0 w 170"/>
                  <a:gd name="T3" fmla="*/ 567 h 594"/>
                  <a:gd name="T4" fmla="*/ 0 w 170"/>
                  <a:gd name="T5" fmla="*/ 572 h 594"/>
                  <a:gd name="T6" fmla="*/ 5 w 170"/>
                  <a:gd name="T7" fmla="*/ 572 h 594"/>
                  <a:gd name="T8" fmla="*/ 11 w 170"/>
                  <a:gd name="T9" fmla="*/ 578 h 594"/>
                  <a:gd name="T10" fmla="*/ 11 w 170"/>
                  <a:gd name="T11" fmla="*/ 583 h 594"/>
                  <a:gd name="T12" fmla="*/ 16 w 170"/>
                  <a:gd name="T13" fmla="*/ 583 h 594"/>
                  <a:gd name="T14" fmla="*/ 22 w 170"/>
                  <a:gd name="T15" fmla="*/ 589 h 594"/>
                  <a:gd name="T16" fmla="*/ 27 w 170"/>
                  <a:gd name="T17" fmla="*/ 589 h 594"/>
                  <a:gd name="T18" fmla="*/ 38 w 170"/>
                  <a:gd name="T19" fmla="*/ 589 h 594"/>
                  <a:gd name="T20" fmla="*/ 44 w 170"/>
                  <a:gd name="T21" fmla="*/ 594 h 594"/>
                  <a:gd name="T22" fmla="*/ 49 w 170"/>
                  <a:gd name="T23" fmla="*/ 594 h 594"/>
                  <a:gd name="T24" fmla="*/ 60 w 170"/>
                  <a:gd name="T25" fmla="*/ 594 h 594"/>
                  <a:gd name="T26" fmla="*/ 66 w 170"/>
                  <a:gd name="T27" fmla="*/ 594 h 594"/>
                  <a:gd name="T28" fmla="*/ 77 w 170"/>
                  <a:gd name="T29" fmla="*/ 594 h 594"/>
                  <a:gd name="T30" fmla="*/ 82 w 170"/>
                  <a:gd name="T31" fmla="*/ 594 h 594"/>
                  <a:gd name="T32" fmla="*/ 88 w 170"/>
                  <a:gd name="T33" fmla="*/ 594 h 594"/>
                  <a:gd name="T34" fmla="*/ 93 w 170"/>
                  <a:gd name="T35" fmla="*/ 594 h 594"/>
                  <a:gd name="T36" fmla="*/ 99 w 170"/>
                  <a:gd name="T37" fmla="*/ 589 h 594"/>
                  <a:gd name="T38" fmla="*/ 104 w 170"/>
                  <a:gd name="T39" fmla="*/ 589 h 594"/>
                  <a:gd name="T40" fmla="*/ 110 w 170"/>
                  <a:gd name="T41" fmla="*/ 589 h 594"/>
                  <a:gd name="T42" fmla="*/ 115 w 170"/>
                  <a:gd name="T43" fmla="*/ 583 h 594"/>
                  <a:gd name="T44" fmla="*/ 115 w 170"/>
                  <a:gd name="T45" fmla="*/ 578 h 594"/>
                  <a:gd name="T46" fmla="*/ 121 w 170"/>
                  <a:gd name="T47" fmla="*/ 578 h 594"/>
                  <a:gd name="T48" fmla="*/ 121 w 170"/>
                  <a:gd name="T49" fmla="*/ 572 h 594"/>
                  <a:gd name="T50" fmla="*/ 170 w 170"/>
                  <a:gd name="T51" fmla="*/ 11 h 594"/>
                  <a:gd name="T52" fmla="*/ 170 w 170"/>
                  <a:gd name="T53" fmla="*/ 17 h 594"/>
                  <a:gd name="T54" fmla="*/ 170 w 170"/>
                  <a:gd name="T55" fmla="*/ 17 h 594"/>
                  <a:gd name="T56" fmla="*/ 165 w 170"/>
                  <a:gd name="T57" fmla="*/ 22 h 594"/>
                  <a:gd name="T58" fmla="*/ 159 w 170"/>
                  <a:gd name="T59" fmla="*/ 22 h 594"/>
                  <a:gd name="T60" fmla="*/ 159 w 170"/>
                  <a:gd name="T61" fmla="*/ 28 h 594"/>
                  <a:gd name="T62" fmla="*/ 154 w 170"/>
                  <a:gd name="T63" fmla="*/ 28 h 594"/>
                  <a:gd name="T64" fmla="*/ 143 w 170"/>
                  <a:gd name="T65" fmla="*/ 28 h 594"/>
                  <a:gd name="T66" fmla="*/ 137 w 170"/>
                  <a:gd name="T67" fmla="*/ 28 h 594"/>
                  <a:gd name="T68" fmla="*/ 132 w 170"/>
                  <a:gd name="T69" fmla="*/ 28 h 594"/>
                  <a:gd name="T70" fmla="*/ 121 w 170"/>
                  <a:gd name="T71" fmla="*/ 28 h 594"/>
                  <a:gd name="T72" fmla="*/ 115 w 170"/>
                  <a:gd name="T73" fmla="*/ 28 h 594"/>
                  <a:gd name="T74" fmla="*/ 110 w 170"/>
                  <a:gd name="T75" fmla="*/ 28 h 594"/>
                  <a:gd name="T76" fmla="*/ 99 w 170"/>
                  <a:gd name="T77" fmla="*/ 28 h 594"/>
                  <a:gd name="T78" fmla="*/ 93 w 170"/>
                  <a:gd name="T79" fmla="*/ 28 h 594"/>
                  <a:gd name="T80" fmla="*/ 88 w 170"/>
                  <a:gd name="T81" fmla="*/ 28 h 594"/>
                  <a:gd name="T82" fmla="*/ 77 w 170"/>
                  <a:gd name="T83" fmla="*/ 22 h 594"/>
                  <a:gd name="T84" fmla="*/ 71 w 170"/>
                  <a:gd name="T85" fmla="*/ 22 h 594"/>
                  <a:gd name="T86" fmla="*/ 66 w 170"/>
                  <a:gd name="T87" fmla="*/ 17 h 594"/>
                  <a:gd name="T88" fmla="*/ 60 w 170"/>
                  <a:gd name="T89" fmla="*/ 17 h 594"/>
                  <a:gd name="T90" fmla="*/ 60 w 170"/>
                  <a:gd name="T91" fmla="*/ 11 h 594"/>
                  <a:gd name="T92" fmla="*/ 55 w 170"/>
                  <a:gd name="T93" fmla="*/ 11 h 594"/>
                  <a:gd name="T94" fmla="*/ 55 w 170"/>
                  <a:gd name="T95" fmla="*/ 6 h 594"/>
                  <a:gd name="T96" fmla="*/ 49 w 170"/>
                  <a:gd name="T97" fmla="*/ 0 h 594"/>
                  <a:gd name="T98" fmla="*/ 49 w 170"/>
                  <a:gd name="T99" fmla="*/ 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0" h="594">
                    <a:moveTo>
                      <a:pt x="0" y="561"/>
                    </a:moveTo>
                    <a:lnTo>
                      <a:pt x="0" y="567"/>
                    </a:lnTo>
                    <a:lnTo>
                      <a:pt x="0" y="567"/>
                    </a:lnTo>
                    <a:lnTo>
                      <a:pt x="0" y="567"/>
                    </a:lnTo>
                    <a:lnTo>
                      <a:pt x="0" y="572"/>
                    </a:lnTo>
                    <a:lnTo>
                      <a:pt x="0" y="572"/>
                    </a:lnTo>
                    <a:lnTo>
                      <a:pt x="5" y="572"/>
                    </a:lnTo>
                    <a:lnTo>
                      <a:pt x="5" y="572"/>
                    </a:lnTo>
                    <a:lnTo>
                      <a:pt x="5" y="578"/>
                    </a:lnTo>
                    <a:lnTo>
                      <a:pt x="11" y="578"/>
                    </a:lnTo>
                    <a:lnTo>
                      <a:pt x="11" y="578"/>
                    </a:lnTo>
                    <a:lnTo>
                      <a:pt x="11" y="583"/>
                    </a:lnTo>
                    <a:lnTo>
                      <a:pt x="16" y="583"/>
                    </a:lnTo>
                    <a:lnTo>
                      <a:pt x="16" y="583"/>
                    </a:lnTo>
                    <a:lnTo>
                      <a:pt x="22" y="583"/>
                    </a:lnTo>
                    <a:lnTo>
                      <a:pt x="22" y="589"/>
                    </a:lnTo>
                    <a:lnTo>
                      <a:pt x="27" y="589"/>
                    </a:lnTo>
                    <a:lnTo>
                      <a:pt x="27" y="589"/>
                    </a:lnTo>
                    <a:lnTo>
                      <a:pt x="33" y="589"/>
                    </a:lnTo>
                    <a:lnTo>
                      <a:pt x="38" y="589"/>
                    </a:lnTo>
                    <a:lnTo>
                      <a:pt x="38" y="594"/>
                    </a:lnTo>
                    <a:lnTo>
                      <a:pt x="44" y="594"/>
                    </a:lnTo>
                    <a:lnTo>
                      <a:pt x="49" y="594"/>
                    </a:lnTo>
                    <a:lnTo>
                      <a:pt x="49" y="594"/>
                    </a:lnTo>
                    <a:lnTo>
                      <a:pt x="55" y="594"/>
                    </a:lnTo>
                    <a:lnTo>
                      <a:pt x="60" y="594"/>
                    </a:lnTo>
                    <a:lnTo>
                      <a:pt x="66" y="594"/>
                    </a:lnTo>
                    <a:lnTo>
                      <a:pt x="66" y="594"/>
                    </a:lnTo>
                    <a:lnTo>
                      <a:pt x="71" y="594"/>
                    </a:lnTo>
                    <a:lnTo>
                      <a:pt x="77" y="594"/>
                    </a:lnTo>
                    <a:lnTo>
                      <a:pt x="77" y="594"/>
                    </a:lnTo>
                    <a:lnTo>
                      <a:pt x="82" y="594"/>
                    </a:lnTo>
                    <a:lnTo>
                      <a:pt x="88" y="594"/>
                    </a:lnTo>
                    <a:lnTo>
                      <a:pt x="88" y="594"/>
                    </a:lnTo>
                    <a:lnTo>
                      <a:pt x="93" y="594"/>
                    </a:lnTo>
                    <a:lnTo>
                      <a:pt x="93" y="594"/>
                    </a:lnTo>
                    <a:lnTo>
                      <a:pt x="99" y="594"/>
                    </a:lnTo>
                    <a:lnTo>
                      <a:pt x="99" y="589"/>
                    </a:lnTo>
                    <a:lnTo>
                      <a:pt x="104" y="589"/>
                    </a:lnTo>
                    <a:lnTo>
                      <a:pt x="104" y="589"/>
                    </a:lnTo>
                    <a:lnTo>
                      <a:pt x="110" y="589"/>
                    </a:lnTo>
                    <a:lnTo>
                      <a:pt x="110" y="589"/>
                    </a:lnTo>
                    <a:lnTo>
                      <a:pt x="115" y="583"/>
                    </a:lnTo>
                    <a:lnTo>
                      <a:pt x="115" y="583"/>
                    </a:lnTo>
                    <a:lnTo>
                      <a:pt x="115" y="583"/>
                    </a:lnTo>
                    <a:lnTo>
                      <a:pt x="115" y="578"/>
                    </a:lnTo>
                    <a:lnTo>
                      <a:pt x="121" y="578"/>
                    </a:lnTo>
                    <a:lnTo>
                      <a:pt x="121" y="578"/>
                    </a:lnTo>
                    <a:lnTo>
                      <a:pt x="121" y="578"/>
                    </a:lnTo>
                    <a:lnTo>
                      <a:pt x="121" y="572"/>
                    </a:lnTo>
                    <a:lnTo>
                      <a:pt x="170" y="11"/>
                    </a:lnTo>
                    <a:lnTo>
                      <a:pt x="170" y="11"/>
                    </a:lnTo>
                    <a:lnTo>
                      <a:pt x="170" y="11"/>
                    </a:lnTo>
                    <a:lnTo>
                      <a:pt x="170" y="17"/>
                    </a:lnTo>
                    <a:lnTo>
                      <a:pt x="170" y="17"/>
                    </a:lnTo>
                    <a:lnTo>
                      <a:pt x="170" y="17"/>
                    </a:lnTo>
                    <a:lnTo>
                      <a:pt x="165" y="17"/>
                    </a:lnTo>
                    <a:lnTo>
                      <a:pt x="165" y="22"/>
                    </a:lnTo>
                    <a:lnTo>
                      <a:pt x="165" y="22"/>
                    </a:lnTo>
                    <a:lnTo>
                      <a:pt x="159" y="22"/>
                    </a:lnTo>
                    <a:lnTo>
                      <a:pt x="159" y="22"/>
                    </a:lnTo>
                    <a:lnTo>
                      <a:pt x="159" y="28"/>
                    </a:lnTo>
                    <a:lnTo>
                      <a:pt x="154" y="28"/>
                    </a:lnTo>
                    <a:lnTo>
                      <a:pt x="154" y="28"/>
                    </a:lnTo>
                    <a:lnTo>
                      <a:pt x="148" y="28"/>
                    </a:lnTo>
                    <a:lnTo>
                      <a:pt x="143" y="28"/>
                    </a:lnTo>
                    <a:lnTo>
                      <a:pt x="143" y="28"/>
                    </a:lnTo>
                    <a:lnTo>
                      <a:pt x="137" y="28"/>
                    </a:lnTo>
                    <a:lnTo>
                      <a:pt x="132" y="28"/>
                    </a:lnTo>
                    <a:lnTo>
                      <a:pt x="132" y="28"/>
                    </a:lnTo>
                    <a:lnTo>
                      <a:pt x="126" y="28"/>
                    </a:lnTo>
                    <a:lnTo>
                      <a:pt x="121" y="28"/>
                    </a:lnTo>
                    <a:lnTo>
                      <a:pt x="121" y="28"/>
                    </a:lnTo>
                    <a:lnTo>
                      <a:pt x="115" y="28"/>
                    </a:lnTo>
                    <a:lnTo>
                      <a:pt x="110" y="28"/>
                    </a:lnTo>
                    <a:lnTo>
                      <a:pt x="110" y="28"/>
                    </a:lnTo>
                    <a:lnTo>
                      <a:pt x="104" y="28"/>
                    </a:lnTo>
                    <a:lnTo>
                      <a:pt x="99" y="28"/>
                    </a:lnTo>
                    <a:lnTo>
                      <a:pt x="99" y="28"/>
                    </a:lnTo>
                    <a:lnTo>
                      <a:pt x="93" y="28"/>
                    </a:lnTo>
                    <a:lnTo>
                      <a:pt x="88" y="28"/>
                    </a:lnTo>
                    <a:lnTo>
                      <a:pt x="88" y="28"/>
                    </a:lnTo>
                    <a:lnTo>
                      <a:pt x="82" y="22"/>
                    </a:lnTo>
                    <a:lnTo>
                      <a:pt x="77" y="22"/>
                    </a:lnTo>
                    <a:lnTo>
                      <a:pt x="77" y="22"/>
                    </a:lnTo>
                    <a:lnTo>
                      <a:pt x="71" y="22"/>
                    </a:lnTo>
                    <a:lnTo>
                      <a:pt x="71" y="17"/>
                    </a:lnTo>
                    <a:lnTo>
                      <a:pt x="66" y="17"/>
                    </a:lnTo>
                    <a:lnTo>
                      <a:pt x="66" y="17"/>
                    </a:lnTo>
                    <a:lnTo>
                      <a:pt x="60" y="17"/>
                    </a:lnTo>
                    <a:lnTo>
                      <a:pt x="60" y="11"/>
                    </a:lnTo>
                    <a:lnTo>
                      <a:pt x="60" y="11"/>
                    </a:lnTo>
                    <a:lnTo>
                      <a:pt x="55" y="11"/>
                    </a:lnTo>
                    <a:lnTo>
                      <a:pt x="55" y="11"/>
                    </a:lnTo>
                    <a:lnTo>
                      <a:pt x="55" y="6"/>
                    </a:lnTo>
                    <a:lnTo>
                      <a:pt x="55" y="6"/>
                    </a:lnTo>
                    <a:lnTo>
                      <a:pt x="49" y="6"/>
                    </a:lnTo>
                    <a:lnTo>
                      <a:pt x="49" y="0"/>
                    </a:lnTo>
                    <a:lnTo>
                      <a:pt x="49" y="0"/>
                    </a:lnTo>
                    <a:lnTo>
                      <a:pt x="49" y="0"/>
                    </a:lnTo>
                    <a:lnTo>
                      <a:pt x="0" y="56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83" name="Freeform 1190">
                <a:extLst>
                  <a:ext uri="{FF2B5EF4-FFF2-40B4-BE49-F238E27FC236}">
                    <a16:creationId xmlns:a16="http://schemas.microsoft.com/office/drawing/2014/main" id="{90FB68C0-2934-5A0D-38ED-DB15EB3208BA}"/>
                  </a:ext>
                </a:extLst>
              </p:cNvPr>
              <p:cNvSpPr>
                <a:spLocks/>
              </p:cNvSpPr>
              <p:nvPr/>
            </p:nvSpPr>
            <p:spPr bwMode="auto">
              <a:xfrm>
                <a:off x="838445" y="1017480"/>
                <a:ext cx="185595" cy="188000"/>
              </a:xfrm>
              <a:custGeom>
                <a:avLst/>
                <a:gdLst>
                  <a:gd name="T0" fmla="*/ 88 w 483"/>
                  <a:gd name="T1" fmla="*/ 0 h 495"/>
                  <a:gd name="T2" fmla="*/ 88 w 483"/>
                  <a:gd name="T3" fmla="*/ 0 h 495"/>
                  <a:gd name="T4" fmla="*/ 82 w 483"/>
                  <a:gd name="T5" fmla="*/ 0 h 495"/>
                  <a:gd name="T6" fmla="*/ 77 w 483"/>
                  <a:gd name="T7" fmla="*/ 0 h 495"/>
                  <a:gd name="T8" fmla="*/ 71 w 483"/>
                  <a:gd name="T9" fmla="*/ 0 h 495"/>
                  <a:gd name="T10" fmla="*/ 66 w 483"/>
                  <a:gd name="T11" fmla="*/ 0 h 495"/>
                  <a:gd name="T12" fmla="*/ 60 w 483"/>
                  <a:gd name="T13" fmla="*/ 0 h 495"/>
                  <a:gd name="T14" fmla="*/ 55 w 483"/>
                  <a:gd name="T15" fmla="*/ 5 h 495"/>
                  <a:gd name="T16" fmla="*/ 49 w 483"/>
                  <a:gd name="T17" fmla="*/ 5 h 495"/>
                  <a:gd name="T18" fmla="*/ 44 w 483"/>
                  <a:gd name="T19" fmla="*/ 11 h 495"/>
                  <a:gd name="T20" fmla="*/ 38 w 483"/>
                  <a:gd name="T21" fmla="*/ 16 h 495"/>
                  <a:gd name="T22" fmla="*/ 33 w 483"/>
                  <a:gd name="T23" fmla="*/ 22 h 495"/>
                  <a:gd name="T24" fmla="*/ 27 w 483"/>
                  <a:gd name="T25" fmla="*/ 27 h 495"/>
                  <a:gd name="T26" fmla="*/ 22 w 483"/>
                  <a:gd name="T27" fmla="*/ 33 h 495"/>
                  <a:gd name="T28" fmla="*/ 16 w 483"/>
                  <a:gd name="T29" fmla="*/ 38 h 495"/>
                  <a:gd name="T30" fmla="*/ 11 w 483"/>
                  <a:gd name="T31" fmla="*/ 44 h 495"/>
                  <a:gd name="T32" fmla="*/ 11 w 483"/>
                  <a:gd name="T33" fmla="*/ 49 h 495"/>
                  <a:gd name="T34" fmla="*/ 5 w 483"/>
                  <a:gd name="T35" fmla="*/ 55 h 495"/>
                  <a:gd name="T36" fmla="*/ 5 w 483"/>
                  <a:gd name="T37" fmla="*/ 60 h 495"/>
                  <a:gd name="T38" fmla="*/ 0 w 483"/>
                  <a:gd name="T39" fmla="*/ 66 h 495"/>
                  <a:gd name="T40" fmla="*/ 0 w 483"/>
                  <a:gd name="T41" fmla="*/ 71 h 495"/>
                  <a:gd name="T42" fmla="*/ 0 w 483"/>
                  <a:gd name="T43" fmla="*/ 77 h 495"/>
                  <a:gd name="T44" fmla="*/ 0 w 483"/>
                  <a:gd name="T45" fmla="*/ 77 h 495"/>
                  <a:gd name="T46" fmla="*/ 0 w 483"/>
                  <a:gd name="T47" fmla="*/ 82 h 495"/>
                  <a:gd name="T48" fmla="*/ 5 w 483"/>
                  <a:gd name="T49" fmla="*/ 82 h 495"/>
                  <a:gd name="T50" fmla="*/ 396 w 483"/>
                  <a:gd name="T51" fmla="*/ 495 h 495"/>
                  <a:gd name="T52" fmla="*/ 396 w 483"/>
                  <a:gd name="T53" fmla="*/ 489 h 495"/>
                  <a:gd name="T54" fmla="*/ 396 w 483"/>
                  <a:gd name="T55" fmla="*/ 484 h 495"/>
                  <a:gd name="T56" fmla="*/ 396 w 483"/>
                  <a:gd name="T57" fmla="*/ 484 h 495"/>
                  <a:gd name="T58" fmla="*/ 396 w 483"/>
                  <a:gd name="T59" fmla="*/ 478 h 495"/>
                  <a:gd name="T60" fmla="*/ 396 w 483"/>
                  <a:gd name="T61" fmla="*/ 473 h 495"/>
                  <a:gd name="T62" fmla="*/ 401 w 483"/>
                  <a:gd name="T63" fmla="*/ 467 h 495"/>
                  <a:gd name="T64" fmla="*/ 401 w 483"/>
                  <a:gd name="T65" fmla="*/ 462 h 495"/>
                  <a:gd name="T66" fmla="*/ 407 w 483"/>
                  <a:gd name="T67" fmla="*/ 456 h 495"/>
                  <a:gd name="T68" fmla="*/ 412 w 483"/>
                  <a:gd name="T69" fmla="*/ 451 h 495"/>
                  <a:gd name="T70" fmla="*/ 418 w 483"/>
                  <a:gd name="T71" fmla="*/ 445 h 495"/>
                  <a:gd name="T72" fmla="*/ 423 w 483"/>
                  <a:gd name="T73" fmla="*/ 440 h 495"/>
                  <a:gd name="T74" fmla="*/ 429 w 483"/>
                  <a:gd name="T75" fmla="*/ 434 h 495"/>
                  <a:gd name="T76" fmla="*/ 434 w 483"/>
                  <a:gd name="T77" fmla="*/ 429 h 495"/>
                  <a:gd name="T78" fmla="*/ 440 w 483"/>
                  <a:gd name="T79" fmla="*/ 423 h 495"/>
                  <a:gd name="T80" fmla="*/ 445 w 483"/>
                  <a:gd name="T81" fmla="*/ 418 h 495"/>
                  <a:gd name="T82" fmla="*/ 451 w 483"/>
                  <a:gd name="T83" fmla="*/ 412 h 495"/>
                  <a:gd name="T84" fmla="*/ 456 w 483"/>
                  <a:gd name="T85" fmla="*/ 412 h 495"/>
                  <a:gd name="T86" fmla="*/ 462 w 483"/>
                  <a:gd name="T87" fmla="*/ 407 h 495"/>
                  <a:gd name="T88" fmla="*/ 467 w 483"/>
                  <a:gd name="T89" fmla="*/ 407 h 495"/>
                  <a:gd name="T90" fmla="*/ 472 w 483"/>
                  <a:gd name="T91" fmla="*/ 407 h 495"/>
                  <a:gd name="T92" fmla="*/ 478 w 483"/>
                  <a:gd name="T93" fmla="*/ 407 h 495"/>
                  <a:gd name="T94" fmla="*/ 478 w 483"/>
                  <a:gd name="T95" fmla="*/ 407 h 495"/>
                  <a:gd name="T96" fmla="*/ 483 w 483"/>
                  <a:gd name="T97" fmla="*/ 407 h 495"/>
                  <a:gd name="T98" fmla="*/ 483 w 483"/>
                  <a:gd name="T99" fmla="*/ 407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3" h="495">
                    <a:moveTo>
                      <a:pt x="88" y="0"/>
                    </a:moveTo>
                    <a:lnTo>
                      <a:pt x="88" y="0"/>
                    </a:lnTo>
                    <a:lnTo>
                      <a:pt x="88" y="0"/>
                    </a:lnTo>
                    <a:lnTo>
                      <a:pt x="88" y="0"/>
                    </a:lnTo>
                    <a:lnTo>
                      <a:pt x="82" y="0"/>
                    </a:lnTo>
                    <a:lnTo>
                      <a:pt x="82" y="0"/>
                    </a:lnTo>
                    <a:lnTo>
                      <a:pt x="82" y="0"/>
                    </a:lnTo>
                    <a:lnTo>
                      <a:pt x="77" y="0"/>
                    </a:lnTo>
                    <a:lnTo>
                      <a:pt x="77" y="0"/>
                    </a:lnTo>
                    <a:lnTo>
                      <a:pt x="71" y="0"/>
                    </a:lnTo>
                    <a:lnTo>
                      <a:pt x="71" y="0"/>
                    </a:lnTo>
                    <a:lnTo>
                      <a:pt x="66" y="0"/>
                    </a:lnTo>
                    <a:lnTo>
                      <a:pt x="66" y="0"/>
                    </a:lnTo>
                    <a:lnTo>
                      <a:pt x="60" y="0"/>
                    </a:lnTo>
                    <a:lnTo>
                      <a:pt x="60" y="5"/>
                    </a:lnTo>
                    <a:lnTo>
                      <a:pt x="55" y="5"/>
                    </a:lnTo>
                    <a:lnTo>
                      <a:pt x="55" y="5"/>
                    </a:lnTo>
                    <a:lnTo>
                      <a:pt x="49" y="5"/>
                    </a:lnTo>
                    <a:lnTo>
                      <a:pt x="49" y="11"/>
                    </a:lnTo>
                    <a:lnTo>
                      <a:pt x="44" y="11"/>
                    </a:lnTo>
                    <a:lnTo>
                      <a:pt x="44" y="16"/>
                    </a:lnTo>
                    <a:lnTo>
                      <a:pt x="38" y="16"/>
                    </a:lnTo>
                    <a:lnTo>
                      <a:pt x="38" y="16"/>
                    </a:lnTo>
                    <a:lnTo>
                      <a:pt x="33" y="22"/>
                    </a:lnTo>
                    <a:lnTo>
                      <a:pt x="33" y="22"/>
                    </a:lnTo>
                    <a:lnTo>
                      <a:pt x="27" y="27"/>
                    </a:lnTo>
                    <a:lnTo>
                      <a:pt x="27" y="27"/>
                    </a:lnTo>
                    <a:lnTo>
                      <a:pt x="22" y="33"/>
                    </a:lnTo>
                    <a:lnTo>
                      <a:pt x="22" y="33"/>
                    </a:lnTo>
                    <a:lnTo>
                      <a:pt x="16" y="38"/>
                    </a:lnTo>
                    <a:lnTo>
                      <a:pt x="16" y="38"/>
                    </a:lnTo>
                    <a:lnTo>
                      <a:pt x="11" y="44"/>
                    </a:lnTo>
                    <a:lnTo>
                      <a:pt x="11" y="44"/>
                    </a:lnTo>
                    <a:lnTo>
                      <a:pt x="11" y="49"/>
                    </a:lnTo>
                    <a:lnTo>
                      <a:pt x="5" y="49"/>
                    </a:lnTo>
                    <a:lnTo>
                      <a:pt x="5" y="55"/>
                    </a:lnTo>
                    <a:lnTo>
                      <a:pt x="5" y="60"/>
                    </a:lnTo>
                    <a:lnTo>
                      <a:pt x="5" y="60"/>
                    </a:lnTo>
                    <a:lnTo>
                      <a:pt x="0" y="66"/>
                    </a:lnTo>
                    <a:lnTo>
                      <a:pt x="0" y="66"/>
                    </a:lnTo>
                    <a:lnTo>
                      <a:pt x="0" y="66"/>
                    </a:lnTo>
                    <a:lnTo>
                      <a:pt x="0" y="71"/>
                    </a:lnTo>
                    <a:lnTo>
                      <a:pt x="0" y="71"/>
                    </a:lnTo>
                    <a:lnTo>
                      <a:pt x="0" y="77"/>
                    </a:lnTo>
                    <a:lnTo>
                      <a:pt x="0" y="77"/>
                    </a:lnTo>
                    <a:lnTo>
                      <a:pt x="0" y="77"/>
                    </a:lnTo>
                    <a:lnTo>
                      <a:pt x="0" y="82"/>
                    </a:lnTo>
                    <a:lnTo>
                      <a:pt x="0" y="82"/>
                    </a:lnTo>
                    <a:lnTo>
                      <a:pt x="0" y="82"/>
                    </a:lnTo>
                    <a:lnTo>
                      <a:pt x="5" y="82"/>
                    </a:lnTo>
                    <a:lnTo>
                      <a:pt x="401" y="495"/>
                    </a:lnTo>
                    <a:lnTo>
                      <a:pt x="396" y="495"/>
                    </a:lnTo>
                    <a:lnTo>
                      <a:pt x="396" y="489"/>
                    </a:lnTo>
                    <a:lnTo>
                      <a:pt x="396" y="489"/>
                    </a:lnTo>
                    <a:lnTo>
                      <a:pt x="396" y="489"/>
                    </a:lnTo>
                    <a:lnTo>
                      <a:pt x="396" y="484"/>
                    </a:lnTo>
                    <a:lnTo>
                      <a:pt x="396" y="484"/>
                    </a:lnTo>
                    <a:lnTo>
                      <a:pt x="396" y="484"/>
                    </a:lnTo>
                    <a:lnTo>
                      <a:pt x="396" y="478"/>
                    </a:lnTo>
                    <a:lnTo>
                      <a:pt x="396" y="478"/>
                    </a:lnTo>
                    <a:lnTo>
                      <a:pt x="396" y="473"/>
                    </a:lnTo>
                    <a:lnTo>
                      <a:pt x="396" y="473"/>
                    </a:lnTo>
                    <a:lnTo>
                      <a:pt x="401" y="467"/>
                    </a:lnTo>
                    <a:lnTo>
                      <a:pt x="401" y="467"/>
                    </a:lnTo>
                    <a:lnTo>
                      <a:pt x="401" y="462"/>
                    </a:lnTo>
                    <a:lnTo>
                      <a:pt x="401" y="462"/>
                    </a:lnTo>
                    <a:lnTo>
                      <a:pt x="407" y="456"/>
                    </a:lnTo>
                    <a:lnTo>
                      <a:pt x="407" y="456"/>
                    </a:lnTo>
                    <a:lnTo>
                      <a:pt x="407" y="451"/>
                    </a:lnTo>
                    <a:lnTo>
                      <a:pt x="412" y="451"/>
                    </a:lnTo>
                    <a:lnTo>
                      <a:pt x="412" y="445"/>
                    </a:lnTo>
                    <a:lnTo>
                      <a:pt x="418" y="445"/>
                    </a:lnTo>
                    <a:lnTo>
                      <a:pt x="418" y="440"/>
                    </a:lnTo>
                    <a:lnTo>
                      <a:pt x="423" y="440"/>
                    </a:lnTo>
                    <a:lnTo>
                      <a:pt x="423" y="434"/>
                    </a:lnTo>
                    <a:lnTo>
                      <a:pt x="429" y="434"/>
                    </a:lnTo>
                    <a:lnTo>
                      <a:pt x="429" y="429"/>
                    </a:lnTo>
                    <a:lnTo>
                      <a:pt x="434" y="429"/>
                    </a:lnTo>
                    <a:lnTo>
                      <a:pt x="434" y="423"/>
                    </a:lnTo>
                    <a:lnTo>
                      <a:pt x="440" y="423"/>
                    </a:lnTo>
                    <a:lnTo>
                      <a:pt x="440" y="418"/>
                    </a:lnTo>
                    <a:lnTo>
                      <a:pt x="445" y="418"/>
                    </a:lnTo>
                    <a:lnTo>
                      <a:pt x="445" y="418"/>
                    </a:lnTo>
                    <a:lnTo>
                      <a:pt x="451" y="412"/>
                    </a:lnTo>
                    <a:lnTo>
                      <a:pt x="456" y="412"/>
                    </a:lnTo>
                    <a:lnTo>
                      <a:pt x="456" y="412"/>
                    </a:lnTo>
                    <a:lnTo>
                      <a:pt x="462" y="412"/>
                    </a:lnTo>
                    <a:lnTo>
                      <a:pt x="462" y="407"/>
                    </a:lnTo>
                    <a:lnTo>
                      <a:pt x="467" y="407"/>
                    </a:lnTo>
                    <a:lnTo>
                      <a:pt x="467" y="407"/>
                    </a:lnTo>
                    <a:lnTo>
                      <a:pt x="467" y="407"/>
                    </a:lnTo>
                    <a:lnTo>
                      <a:pt x="472" y="407"/>
                    </a:lnTo>
                    <a:lnTo>
                      <a:pt x="472" y="407"/>
                    </a:lnTo>
                    <a:lnTo>
                      <a:pt x="478" y="407"/>
                    </a:lnTo>
                    <a:lnTo>
                      <a:pt x="478" y="407"/>
                    </a:lnTo>
                    <a:lnTo>
                      <a:pt x="478" y="407"/>
                    </a:lnTo>
                    <a:lnTo>
                      <a:pt x="483" y="407"/>
                    </a:lnTo>
                    <a:lnTo>
                      <a:pt x="483" y="407"/>
                    </a:lnTo>
                    <a:lnTo>
                      <a:pt x="483" y="407"/>
                    </a:lnTo>
                    <a:lnTo>
                      <a:pt x="483" y="407"/>
                    </a:lnTo>
                    <a:lnTo>
                      <a:pt x="88"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28" name="Oval 99327">
                <a:extLst>
                  <a:ext uri="{FF2B5EF4-FFF2-40B4-BE49-F238E27FC236}">
                    <a16:creationId xmlns:a16="http://schemas.microsoft.com/office/drawing/2014/main" id="{37625029-026C-3D65-662D-52BB2F9C3429}"/>
                  </a:ext>
                </a:extLst>
              </p:cNvPr>
              <p:cNvSpPr>
                <a:spLocks noChangeArrowheads="1"/>
              </p:cNvSpPr>
              <p:nvPr/>
            </p:nvSpPr>
            <p:spPr bwMode="auto">
              <a:xfrm>
                <a:off x="846899" y="2279"/>
                <a:ext cx="137179" cy="135588"/>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329" name="Oval 99328">
                <a:extLst>
                  <a:ext uri="{FF2B5EF4-FFF2-40B4-BE49-F238E27FC236}">
                    <a16:creationId xmlns:a16="http://schemas.microsoft.com/office/drawing/2014/main" id="{792375E1-62BE-558E-2915-6FD91DFC9C2B}"/>
                  </a:ext>
                </a:extLst>
              </p:cNvPr>
              <p:cNvSpPr>
                <a:spLocks noChangeArrowheads="1"/>
              </p:cNvSpPr>
              <p:nvPr/>
            </p:nvSpPr>
            <p:spPr bwMode="auto">
              <a:xfrm>
                <a:off x="971398" y="1422725"/>
                <a:ext cx="65323" cy="64566"/>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30" name="Freeform 1193">
                <a:extLst>
                  <a:ext uri="{FF2B5EF4-FFF2-40B4-BE49-F238E27FC236}">
                    <a16:creationId xmlns:a16="http://schemas.microsoft.com/office/drawing/2014/main" id="{3CB367B1-D757-6D6A-9E21-10A37DC227C3}"/>
                  </a:ext>
                </a:extLst>
              </p:cNvPr>
              <p:cNvSpPr>
                <a:spLocks/>
              </p:cNvSpPr>
              <p:nvPr/>
            </p:nvSpPr>
            <p:spPr bwMode="auto">
              <a:xfrm>
                <a:off x="988305" y="1301569"/>
                <a:ext cx="76083" cy="143944"/>
              </a:xfrm>
              <a:custGeom>
                <a:avLst/>
                <a:gdLst>
                  <a:gd name="T0" fmla="*/ 0 w 198"/>
                  <a:gd name="T1" fmla="*/ 341 h 379"/>
                  <a:gd name="T2" fmla="*/ 0 w 198"/>
                  <a:gd name="T3" fmla="*/ 346 h 379"/>
                  <a:gd name="T4" fmla="*/ 0 w 198"/>
                  <a:gd name="T5" fmla="*/ 346 h 379"/>
                  <a:gd name="T6" fmla="*/ 0 w 198"/>
                  <a:gd name="T7" fmla="*/ 352 h 379"/>
                  <a:gd name="T8" fmla="*/ 6 w 198"/>
                  <a:gd name="T9" fmla="*/ 357 h 379"/>
                  <a:gd name="T10" fmla="*/ 11 w 198"/>
                  <a:gd name="T11" fmla="*/ 357 h 379"/>
                  <a:gd name="T12" fmla="*/ 11 w 198"/>
                  <a:gd name="T13" fmla="*/ 363 h 379"/>
                  <a:gd name="T14" fmla="*/ 17 w 198"/>
                  <a:gd name="T15" fmla="*/ 368 h 379"/>
                  <a:gd name="T16" fmla="*/ 28 w 198"/>
                  <a:gd name="T17" fmla="*/ 368 h 379"/>
                  <a:gd name="T18" fmla="*/ 33 w 198"/>
                  <a:gd name="T19" fmla="*/ 374 h 379"/>
                  <a:gd name="T20" fmla="*/ 39 w 198"/>
                  <a:gd name="T21" fmla="*/ 374 h 379"/>
                  <a:gd name="T22" fmla="*/ 44 w 198"/>
                  <a:gd name="T23" fmla="*/ 374 h 379"/>
                  <a:gd name="T24" fmla="*/ 55 w 198"/>
                  <a:gd name="T25" fmla="*/ 379 h 379"/>
                  <a:gd name="T26" fmla="*/ 61 w 198"/>
                  <a:gd name="T27" fmla="*/ 379 h 379"/>
                  <a:gd name="T28" fmla="*/ 66 w 198"/>
                  <a:gd name="T29" fmla="*/ 379 h 379"/>
                  <a:gd name="T30" fmla="*/ 77 w 198"/>
                  <a:gd name="T31" fmla="*/ 379 h 379"/>
                  <a:gd name="T32" fmla="*/ 82 w 198"/>
                  <a:gd name="T33" fmla="*/ 379 h 379"/>
                  <a:gd name="T34" fmla="*/ 88 w 198"/>
                  <a:gd name="T35" fmla="*/ 379 h 379"/>
                  <a:gd name="T36" fmla="*/ 93 w 198"/>
                  <a:gd name="T37" fmla="*/ 379 h 379"/>
                  <a:gd name="T38" fmla="*/ 99 w 198"/>
                  <a:gd name="T39" fmla="*/ 379 h 379"/>
                  <a:gd name="T40" fmla="*/ 104 w 198"/>
                  <a:gd name="T41" fmla="*/ 379 h 379"/>
                  <a:gd name="T42" fmla="*/ 110 w 198"/>
                  <a:gd name="T43" fmla="*/ 374 h 379"/>
                  <a:gd name="T44" fmla="*/ 110 w 198"/>
                  <a:gd name="T45" fmla="*/ 374 h 379"/>
                  <a:gd name="T46" fmla="*/ 115 w 198"/>
                  <a:gd name="T47" fmla="*/ 368 h 379"/>
                  <a:gd name="T48" fmla="*/ 115 w 198"/>
                  <a:gd name="T49" fmla="*/ 368 h 379"/>
                  <a:gd name="T50" fmla="*/ 198 w 198"/>
                  <a:gd name="T51" fmla="*/ 27 h 379"/>
                  <a:gd name="T52" fmla="*/ 192 w 198"/>
                  <a:gd name="T53" fmla="*/ 33 h 379"/>
                  <a:gd name="T54" fmla="*/ 192 w 198"/>
                  <a:gd name="T55" fmla="*/ 33 h 379"/>
                  <a:gd name="T56" fmla="*/ 187 w 198"/>
                  <a:gd name="T57" fmla="*/ 38 h 379"/>
                  <a:gd name="T58" fmla="*/ 181 w 198"/>
                  <a:gd name="T59" fmla="*/ 38 h 379"/>
                  <a:gd name="T60" fmla="*/ 181 w 198"/>
                  <a:gd name="T61" fmla="*/ 38 h 379"/>
                  <a:gd name="T62" fmla="*/ 170 w 198"/>
                  <a:gd name="T63" fmla="*/ 38 h 379"/>
                  <a:gd name="T64" fmla="*/ 165 w 198"/>
                  <a:gd name="T65" fmla="*/ 38 h 379"/>
                  <a:gd name="T66" fmla="*/ 159 w 198"/>
                  <a:gd name="T67" fmla="*/ 38 h 379"/>
                  <a:gd name="T68" fmla="*/ 154 w 198"/>
                  <a:gd name="T69" fmla="*/ 38 h 379"/>
                  <a:gd name="T70" fmla="*/ 143 w 198"/>
                  <a:gd name="T71" fmla="*/ 38 h 379"/>
                  <a:gd name="T72" fmla="*/ 137 w 198"/>
                  <a:gd name="T73" fmla="*/ 38 h 379"/>
                  <a:gd name="T74" fmla="*/ 132 w 198"/>
                  <a:gd name="T75" fmla="*/ 38 h 379"/>
                  <a:gd name="T76" fmla="*/ 121 w 198"/>
                  <a:gd name="T77" fmla="*/ 33 h 379"/>
                  <a:gd name="T78" fmla="*/ 115 w 198"/>
                  <a:gd name="T79" fmla="*/ 33 h 379"/>
                  <a:gd name="T80" fmla="*/ 110 w 198"/>
                  <a:gd name="T81" fmla="*/ 27 h 379"/>
                  <a:gd name="T82" fmla="*/ 104 w 198"/>
                  <a:gd name="T83" fmla="*/ 27 h 379"/>
                  <a:gd name="T84" fmla="*/ 93 w 198"/>
                  <a:gd name="T85" fmla="*/ 22 h 379"/>
                  <a:gd name="T86" fmla="*/ 93 w 198"/>
                  <a:gd name="T87" fmla="*/ 22 h 379"/>
                  <a:gd name="T88" fmla="*/ 88 w 198"/>
                  <a:gd name="T89" fmla="*/ 16 h 379"/>
                  <a:gd name="T90" fmla="*/ 82 w 198"/>
                  <a:gd name="T91" fmla="*/ 11 h 379"/>
                  <a:gd name="T92" fmla="*/ 82 w 198"/>
                  <a:gd name="T93" fmla="*/ 11 h 379"/>
                  <a:gd name="T94" fmla="*/ 77 w 198"/>
                  <a:gd name="T95" fmla="*/ 5 h 379"/>
                  <a:gd name="T96" fmla="*/ 77 w 198"/>
                  <a:gd name="T97" fmla="*/ 5 h 379"/>
                  <a:gd name="T98" fmla="*/ 77 w 198"/>
                  <a:gd name="T99" fmla="*/ 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8" h="379">
                    <a:moveTo>
                      <a:pt x="0" y="341"/>
                    </a:moveTo>
                    <a:lnTo>
                      <a:pt x="0" y="341"/>
                    </a:lnTo>
                    <a:lnTo>
                      <a:pt x="0" y="341"/>
                    </a:lnTo>
                    <a:lnTo>
                      <a:pt x="0" y="346"/>
                    </a:lnTo>
                    <a:lnTo>
                      <a:pt x="0" y="346"/>
                    </a:lnTo>
                    <a:lnTo>
                      <a:pt x="0" y="346"/>
                    </a:lnTo>
                    <a:lnTo>
                      <a:pt x="0" y="352"/>
                    </a:lnTo>
                    <a:lnTo>
                      <a:pt x="0" y="352"/>
                    </a:lnTo>
                    <a:lnTo>
                      <a:pt x="6" y="352"/>
                    </a:lnTo>
                    <a:lnTo>
                      <a:pt x="6" y="357"/>
                    </a:lnTo>
                    <a:lnTo>
                      <a:pt x="6" y="357"/>
                    </a:lnTo>
                    <a:lnTo>
                      <a:pt x="11" y="357"/>
                    </a:lnTo>
                    <a:lnTo>
                      <a:pt x="11" y="363"/>
                    </a:lnTo>
                    <a:lnTo>
                      <a:pt x="11" y="363"/>
                    </a:lnTo>
                    <a:lnTo>
                      <a:pt x="17" y="363"/>
                    </a:lnTo>
                    <a:lnTo>
                      <a:pt x="17" y="368"/>
                    </a:lnTo>
                    <a:lnTo>
                      <a:pt x="22" y="368"/>
                    </a:lnTo>
                    <a:lnTo>
                      <a:pt x="28" y="368"/>
                    </a:lnTo>
                    <a:lnTo>
                      <a:pt x="28" y="368"/>
                    </a:lnTo>
                    <a:lnTo>
                      <a:pt x="33" y="374"/>
                    </a:lnTo>
                    <a:lnTo>
                      <a:pt x="33" y="374"/>
                    </a:lnTo>
                    <a:lnTo>
                      <a:pt x="39" y="374"/>
                    </a:lnTo>
                    <a:lnTo>
                      <a:pt x="44" y="374"/>
                    </a:lnTo>
                    <a:lnTo>
                      <a:pt x="44" y="374"/>
                    </a:lnTo>
                    <a:lnTo>
                      <a:pt x="50" y="379"/>
                    </a:lnTo>
                    <a:lnTo>
                      <a:pt x="55" y="379"/>
                    </a:lnTo>
                    <a:lnTo>
                      <a:pt x="55" y="379"/>
                    </a:lnTo>
                    <a:lnTo>
                      <a:pt x="61" y="379"/>
                    </a:lnTo>
                    <a:lnTo>
                      <a:pt x="66" y="379"/>
                    </a:lnTo>
                    <a:lnTo>
                      <a:pt x="66" y="379"/>
                    </a:lnTo>
                    <a:lnTo>
                      <a:pt x="72" y="379"/>
                    </a:lnTo>
                    <a:lnTo>
                      <a:pt x="77" y="379"/>
                    </a:lnTo>
                    <a:lnTo>
                      <a:pt x="77" y="379"/>
                    </a:lnTo>
                    <a:lnTo>
                      <a:pt x="82" y="379"/>
                    </a:lnTo>
                    <a:lnTo>
                      <a:pt x="88" y="379"/>
                    </a:lnTo>
                    <a:lnTo>
                      <a:pt x="88" y="379"/>
                    </a:lnTo>
                    <a:lnTo>
                      <a:pt x="93" y="379"/>
                    </a:lnTo>
                    <a:lnTo>
                      <a:pt x="93" y="379"/>
                    </a:lnTo>
                    <a:lnTo>
                      <a:pt x="99" y="379"/>
                    </a:lnTo>
                    <a:lnTo>
                      <a:pt x="99" y="379"/>
                    </a:lnTo>
                    <a:lnTo>
                      <a:pt x="104" y="379"/>
                    </a:lnTo>
                    <a:lnTo>
                      <a:pt x="104" y="379"/>
                    </a:lnTo>
                    <a:lnTo>
                      <a:pt x="110" y="379"/>
                    </a:lnTo>
                    <a:lnTo>
                      <a:pt x="110" y="374"/>
                    </a:lnTo>
                    <a:lnTo>
                      <a:pt x="110" y="374"/>
                    </a:lnTo>
                    <a:lnTo>
                      <a:pt x="110" y="374"/>
                    </a:lnTo>
                    <a:lnTo>
                      <a:pt x="115" y="374"/>
                    </a:lnTo>
                    <a:lnTo>
                      <a:pt x="115" y="368"/>
                    </a:lnTo>
                    <a:lnTo>
                      <a:pt x="115" y="368"/>
                    </a:lnTo>
                    <a:lnTo>
                      <a:pt x="115" y="368"/>
                    </a:lnTo>
                    <a:lnTo>
                      <a:pt x="198" y="27"/>
                    </a:lnTo>
                    <a:lnTo>
                      <a:pt x="198" y="27"/>
                    </a:lnTo>
                    <a:lnTo>
                      <a:pt x="198" y="33"/>
                    </a:lnTo>
                    <a:lnTo>
                      <a:pt x="192" y="33"/>
                    </a:lnTo>
                    <a:lnTo>
                      <a:pt x="192" y="33"/>
                    </a:lnTo>
                    <a:lnTo>
                      <a:pt x="192" y="33"/>
                    </a:lnTo>
                    <a:lnTo>
                      <a:pt x="192" y="33"/>
                    </a:lnTo>
                    <a:lnTo>
                      <a:pt x="187" y="38"/>
                    </a:lnTo>
                    <a:lnTo>
                      <a:pt x="187" y="38"/>
                    </a:lnTo>
                    <a:lnTo>
                      <a:pt x="181" y="38"/>
                    </a:lnTo>
                    <a:lnTo>
                      <a:pt x="181" y="38"/>
                    </a:lnTo>
                    <a:lnTo>
                      <a:pt x="181" y="38"/>
                    </a:lnTo>
                    <a:lnTo>
                      <a:pt x="176" y="38"/>
                    </a:lnTo>
                    <a:lnTo>
                      <a:pt x="170" y="38"/>
                    </a:lnTo>
                    <a:lnTo>
                      <a:pt x="170" y="38"/>
                    </a:lnTo>
                    <a:lnTo>
                      <a:pt x="165" y="38"/>
                    </a:lnTo>
                    <a:lnTo>
                      <a:pt x="165" y="38"/>
                    </a:lnTo>
                    <a:lnTo>
                      <a:pt x="159" y="38"/>
                    </a:lnTo>
                    <a:lnTo>
                      <a:pt x="154" y="38"/>
                    </a:lnTo>
                    <a:lnTo>
                      <a:pt x="154" y="38"/>
                    </a:lnTo>
                    <a:lnTo>
                      <a:pt x="148" y="38"/>
                    </a:lnTo>
                    <a:lnTo>
                      <a:pt x="143" y="38"/>
                    </a:lnTo>
                    <a:lnTo>
                      <a:pt x="143" y="38"/>
                    </a:lnTo>
                    <a:lnTo>
                      <a:pt x="137" y="38"/>
                    </a:lnTo>
                    <a:lnTo>
                      <a:pt x="132" y="38"/>
                    </a:lnTo>
                    <a:lnTo>
                      <a:pt x="132" y="38"/>
                    </a:lnTo>
                    <a:lnTo>
                      <a:pt x="126" y="33"/>
                    </a:lnTo>
                    <a:lnTo>
                      <a:pt x="121" y="33"/>
                    </a:lnTo>
                    <a:lnTo>
                      <a:pt x="121" y="33"/>
                    </a:lnTo>
                    <a:lnTo>
                      <a:pt x="115" y="33"/>
                    </a:lnTo>
                    <a:lnTo>
                      <a:pt x="110" y="33"/>
                    </a:lnTo>
                    <a:lnTo>
                      <a:pt x="110" y="27"/>
                    </a:lnTo>
                    <a:lnTo>
                      <a:pt x="104" y="27"/>
                    </a:lnTo>
                    <a:lnTo>
                      <a:pt x="104" y="27"/>
                    </a:lnTo>
                    <a:lnTo>
                      <a:pt x="99" y="27"/>
                    </a:lnTo>
                    <a:lnTo>
                      <a:pt x="93" y="22"/>
                    </a:lnTo>
                    <a:lnTo>
                      <a:pt x="93" y="22"/>
                    </a:lnTo>
                    <a:lnTo>
                      <a:pt x="93" y="22"/>
                    </a:lnTo>
                    <a:lnTo>
                      <a:pt x="88" y="16"/>
                    </a:lnTo>
                    <a:lnTo>
                      <a:pt x="88" y="16"/>
                    </a:lnTo>
                    <a:lnTo>
                      <a:pt x="82" y="16"/>
                    </a:lnTo>
                    <a:lnTo>
                      <a:pt x="82" y="11"/>
                    </a:lnTo>
                    <a:lnTo>
                      <a:pt x="82" y="11"/>
                    </a:lnTo>
                    <a:lnTo>
                      <a:pt x="82" y="11"/>
                    </a:lnTo>
                    <a:lnTo>
                      <a:pt x="77" y="5"/>
                    </a:lnTo>
                    <a:lnTo>
                      <a:pt x="77" y="5"/>
                    </a:lnTo>
                    <a:lnTo>
                      <a:pt x="77" y="5"/>
                    </a:lnTo>
                    <a:lnTo>
                      <a:pt x="77" y="5"/>
                    </a:lnTo>
                    <a:lnTo>
                      <a:pt x="77" y="0"/>
                    </a:lnTo>
                    <a:lnTo>
                      <a:pt x="77" y="0"/>
                    </a:lnTo>
                    <a:lnTo>
                      <a:pt x="0" y="34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31" name="Oval 99330">
                <a:extLst>
                  <a:ext uri="{FF2B5EF4-FFF2-40B4-BE49-F238E27FC236}">
                    <a16:creationId xmlns:a16="http://schemas.microsoft.com/office/drawing/2014/main" id="{776F4CEC-C31C-B82B-054A-1CE898126BCA}"/>
                  </a:ext>
                </a:extLst>
              </p:cNvPr>
              <p:cNvSpPr>
                <a:spLocks noChangeArrowheads="1"/>
              </p:cNvSpPr>
              <p:nvPr/>
            </p:nvSpPr>
            <p:spPr bwMode="auto">
              <a:xfrm>
                <a:off x="1250367" y="1140535"/>
                <a:ext cx="65323" cy="64946"/>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33" name="Freeform 1195">
                <a:extLst>
                  <a:ext uri="{FF2B5EF4-FFF2-40B4-BE49-F238E27FC236}">
                    <a16:creationId xmlns:a16="http://schemas.microsoft.com/office/drawing/2014/main" id="{B5A61422-D3EC-9106-E038-4F27E22FCB9C}"/>
                  </a:ext>
                </a:extLst>
              </p:cNvPr>
              <p:cNvSpPr>
                <a:spLocks/>
              </p:cNvSpPr>
              <p:nvPr/>
            </p:nvSpPr>
            <p:spPr bwMode="auto">
              <a:xfrm>
                <a:off x="1121257" y="1157246"/>
                <a:ext cx="150244" cy="83556"/>
              </a:xfrm>
              <a:custGeom>
                <a:avLst/>
                <a:gdLst>
                  <a:gd name="T0" fmla="*/ 385 w 391"/>
                  <a:gd name="T1" fmla="*/ 116 h 220"/>
                  <a:gd name="T2" fmla="*/ 385 w 391"/>
                  <a:gd name="T3" fmla="*/ 116 h 220"/>
                  <a:gd name="T4" fmla="*/ 391 w 391"/>
                  <a:gd name="T5" fmla="*/ 110 h 220"/>
                  <a:gd name="T6" fmla="*/ 391 w 391"/>
                  <a:gd name="T7" fmla="*/ 110 h 220"/>
                  <a:gd name="T8" fmla="*/ 391 w 391"/>
                  <a:gd name="T9" fmla="*/ 105 h 220"/>
                  <a:gd name="T10" fmla="*/ 391 w 391"/>
                  <a:gd name="T11" fmla="*/ 99 h 220"/>
                  <a:gd name="T12" fmla="*/ 391 w 391"/>
                  <a:gd name="T13" fmla="*/ 94 h 220"/>
                  <a:gd name="T14" fmla="*/ 391 w 391"/>
                  <a:gd name="T15" fmla="*/ 88 h 220"/>
                  <a:gd name="T16" fmla="*/ 391 w 391"/>
                  <a:gd name="T17" fmla="*/ 83 h 220"/>
                  <a:gd name="T18" fmla="*/ 391 w 391"/>
                  <a:gd name="T19" fmla="*/ 72 h 220"/>
                  <a:gd name="T20" fmla="*/ 385 w 391"/>
                  <a:gd name="T21" fmla="*/ 66 h 220"/>
                  <a:gd name="T22" fmla="*/ 385 w 391"/>
                  <a:gd name="T23" fmla="*/ 61 h 220"/>
                  <a:gd name="T24" fmla="*/ 385 w 391"/>
                  <a:gd name="T25" fmla="*/ 50 h 220"/>
                  <a:gd name="T26" fmla="*/ 380 w 391"/>
                  <a:gd name="T27" fmla="*/ 44 h 220"/>
                  <a:gd name="T28" fmla="*/ 380 w 391"/>
                  <a:gd name="T29" fmla="*/ 39 h 220"/>
                  <a:gd name="T30" fmla="*/ 374 w 391"/>
                  <a:gd name="T31" fmla="*/ 28 h 220"/>
                  <a:gd name="T32" fmla="*/ 374 w 391"/>
                  <a:gd name="T33" fmla="*/ 22 h 220"/>
                  <a:gd name="T34" fmla="*/ 369 w 391"/>
                  <a:gd name="T35" fmla="*/ 17 h 220"/>
                  <a:gd name="T36" fmla="*/ 369 w 391"/>
                  <a:gd name="T37" fmla="*/ 11 h 220"/>
                  <a:gd name="T38" fmla="*/ 363 w 391"/>
                  <a:gd name="T39" fmla="*/ 11 h 220"/>
                  <a:gd name="T40" fmla="*/ 363 w 391"/>
                  <a:gd name="T41" fmla="*/ 6 h 220"/>
                  <a:gd name="T42" fmla="*/ 358 w 391"/>
                  <a:gd name="T43" fmla="*/ 0 h 220"/>
                  <a:gd name="T44" fmla="*/ 358 w 391"/>
                  <a:gd name="T45" fmla="*/ 0 h 220"/>
                  <a:gd name="T46" fmla="*/ 352 w 391"/>
                  <a:gd name="T47" fmla="*/ 0 h 220"/>
                  <a:gd name="T48" fmla="*/ 352 w 391"/>
                  <a:gd name="T49" fmla="*/ 0 h 220"/>
                  <a:gd name="T50" fmla="*/ 0 w 391"/>
                  <a:gd name="T51" fmla="*/ 105 h 220"/>
                  <a:gd name="T52" fmla="*/ 6 w 391"/>
                  <a:gd name="T53" fmla="*/ 105 h 220"/>
                  <a:gd name="T54" fmla="*/ 6 w 391"/>
                  <a:gd name="T55" fmla="*/ 105 h 220"/>
                  <a:gd name="T56" fmla="*/ 11 w 391"/>
                  <a:gd name="T57" fmla="*/ 105 h 220"/>
                  <a:gd name="T58" fmla="*/ 11 w 391"/>
                  <a:gd name="T59" fmla="*/ 110 h 220"/>
                  <a:gd name="T60" fmla="*/ 17 w 391"/>
                  <a:gd name="T61" fmla="*/ 116 h 220"/>
                  <a:gd name="T62" fmla="*/ 17 w 391"/>
                  <a:gd name="T63" fmla="*/ 116 h 220"/>
                  <a:gd name="T64" fmla="*/ 22 w 391"/>
                  <a:gd name="T65" fmla="*/ 121 h 220"/>
                  <a:gd name="T66" fmla="*/ 22 w 391"/>
                  <a:gd name="T67" fmla="*/ 127 h 220"/>
                  <a:gd name="T68" fmla="*/ 28 w 391"/>
                  <a:gd name="T69" fmla="*/ 138 h 220"/>
                  <a:gd name="T70" fmla="*/ 28 w 391"/>
                  <a:gd name="T71" fmla="*/ 143 h 220"/>
                  <a:gd name="T72" fmla="*/ 33 w 391"/>
                  <a:gd name="T73" fmla="*/ 149 h 220"/>
                  <a:gd name="T74" fmla="*/ 33 w 391"/>
                  <a:gd name="T75" fmla="*/ 160 h 220"/>
                  <a:gd name="T76" fmla="*/ 39 w 391"/>
                  <a:gd name="T77" fmla="*/ 165 h 220"/>
                  <a:gd name="T78" fmla="*/ 39 w 391"/>
                  <a:gd name="T79" fmla="*/ 171 h 220"/>
                  <a:gd name="T80" fmla="*/ 39 w 391"/>
                  <a:gd name="T81" fmla="*/ 182 h 220"/>
                  <a:gd name="T82" fmla="*/ 39 w 391"/>
                  <a:gd name="T83" fmla="*/ 187 h 220"/>
                  <a:gd name="T84" fmla="*/ 39 w 391"/>
                  <a:gd name="T85" fmla="*/ 193 h 220"/>
                  <a:gd name="T86" fmla="*/ 39 w 391"/>
                  <a:gd name="T87" fmla="*/ 198 h 220"/>
                  <a:gd name="T88" fmla="*/ 39 w 391"/>
                  <a:gd name="T89" fmla="*/ 204 h 220"/>
                  <a:gd name="T90" fmla="*/ 39 w 391"/>
                  <a:gd name="T91" fmla="*/ 209 h 220"/>
                  <a:gd name="T92" fmla="*/ 39 w 391"/>
                  <a:gd name="T93" fmla="*/ 215 h 220"/>
                  <a:gd name="T94" fmla="*/ 39 w 391"/>
                  <a:gd name="T95" fmla="*/ 215 h 220"/>
                  <a:gd name="T96" fmla="*/ 39 w 391"/>
                  <a:gd name="T97" fmla="*/ 220 h 220"/>
                  <a:gd name="T98" fmla="*/ 33 w 391"/>
                  <a:gd name="T99"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1" h="220">
                    <a:moveTo>
                      <a:pt x="385" y="116"/>
                    </a:moveTo>
                    <a:lnTo>
                      <a:pt x="385" y="116"/>
                    </a:lnTo>
                    <a:lnTo>
                      <a:pt x="385" y="116"/>
                    </a:lnTo>
                    <a:lnTo>
                      <a:pt x="385" y="116"/>
                    </a:lnTo>
                    <a:lnTo>
                      <a:pt x="391" y="116"/>
                    </a:lnTo>
                    <a:lnTo>
                      <a:pt x="391" y="110"/>
                    </a:lnTo>
                    <a:lnTo>
                      <a:pt x="391" y="110"/>
                    </a:lnTo>
                    <a:lnTo>
                      <a:pt x="391" y="110"/>
                    </a:lnTo>
                    <a:lnTo>
                      <a:pt x="391" y="105"/>
                    </a:lnTo>
                    <a:lnTo>
                      <a:pt x="391" y="105"/>
                    </a:lnTo>
                    <a:lnTo>
                      <a:pt x="391" y="105"/>
                    </a:lnTo>
                    <a:lnTo>
                      <a:pt x="391" y="99"/>
                    </a:lnTo>
                    <a:lnTo>
                      <a:pt x="391" y="99"/>
                    </a:lnTo>
                    <a:lnTo>
                      <a:pt x="391" y="94"/>
                    </a:lnTo>
                    <a:lnTo>
                      <a:pt x="391" y="88"/>
                    </a:lnTo>
                    <a:lnTo>
                      <a:pt x="391" y="88"/>
                    </a:lnTo>
                    <a:lnTo>
                      <a:pt x="391" y="83"/>
                    </a:lnTo>
                    <a:lnTo>
                      <a:pt x="391" y="83"/>
                    </a:lnTo>
                    <a:lnTo>
                      <a:pt x="391" y="77"/>
                    </a:lnTo>
                    <a:lnTo>
                      <a:pt x="391" y="72"/>
                    </a:lnTo>
                    <a:lnTo>
                      <a:pt x="391" y="72"/>
                    </a:lnTo>
                    <a:lnTo>
                      <a:pt x="385" y="66"/>
                    </a:lnTo>
                    <a:lnTo>
                      <a:pt x="385" y="61"/>
                    </a:lnTo>
                    <a:lnTo>
                      <a:pt x="385" y="61"/>
                    </a:lnTo>
                    <a:lnTo>
                      <a:pt x="385" y="55"/>
                    </a:lnTo>
                    <a:lnTo>
                      <a:pt x="385" y="50"/>
                    </a:lnTo>
                    <a:lnTo>
                      <a:pt x="385" y="50"/>
                    </a:lnTo>
                    <a:lnTo>
                      <a:pt x="380" y="44"/>
                    </a:lnTo>
                    <a:lnTo>
                      <a:pt x="380" y="39"/>
                    </a:lnTo>
                    <a:lnTo>
                      <a:pt x="380" y="39"/>
                    </a:lnTo>
                    <a:lnTo>
                      <a:pt x="380" y="33"/>
                    </a:lnTo>
                    <a:lnTo>
                      <a:pt x="374" y="28"/>
                    </a:lnTo>
                    <a:lnTo>
                      <a:pt x="374" y="28"/>
                    </a:lnTo>
                    <a:lnTo>
                      <a:pt x="374" y="22"/>
                    </a:lnTo>
                    <a:lnTo>
                      <a:pt x="374" y="22"/>
                    </a:lnTo>
                    <a:lnTo>
                      <a:pt x="369" y="17"/>
                    </a:lnTo>
                    <a:lnTo>
                      <a:pt x="369" y="17"/>
                    </a:lnTo>
                    <a:lnTo>
                      <a:pt x="369" y="11"/>
                    </a:lnTo>
                    <a:lnTo>
                      <a:pt x="363" y="11"/>
                    </a:lnTo>
                    <a:lnTo>
                      <a:pt x="363" y="11"/>
                    </a:lnTo>
                    <a:lnTo>
                      <a:pt x="363" y="6"/>
                    </a:lnTo>
                    <a:lnTo>
                      <a:pt x="363" y="6"/>
                    </a:lnTo>
                    <a:lnTo>
                      <a:pt x="358" y="6"/>
                    </a:lnTo>
                    <a:lnTo>
                      <a:pt x="358" y="0"/>
                    </a:lnTo>
                    <a:lnTo>
                      <a:pt x="358" y="0"/>
                    </a:lnTo>
                    <a:lnTo>
                      <a:pt x="358" y="0"/>
                    </a:lnTo>
                    <a:lnTo>
                      <a:pt x="352" y="0"/>
                    </a:lnTo>
                    <a:lnTo>
                      <a:pt x="352" y="0"/>
                    </a:lnTo>
                    <a:lnTo>
                      <a:pt x="352" y="0"/>
                    </a:lnTo>
                    <a:lnTo>
                      <a:pt x="352" y="0"/>
                    </a:lnTo>
                    <a:lnTo>
                      <a:pt x="0" y="105"/>
                    </a:lnTo>
                    <a:lnTo>
                      <a:pt x="0" y="105"/>
                    </a:lnTo>
                    <a:lnTo>
                      <a:pt x="0" y="105"/>
                    </a:lnTo>
                    <a:lnTo>
                      <a:pt x="6" y="105"/>
                    </a:lnTo>
                    <a:lnTo>
                      <a:pt x="6" y="105"/>
                    </a:lnTo>
                    <a:lnTo>
                      <a:pt x="6" y="105"/>
                    </a:lnTo>
                    <a:lnTo>
                      <a:pt x="6" y="105"/>
                    </a:lnTo>
                    <a:lnTo>
                      <a:pt x="11" y="105"/>
                    </a:lnTo>
                    <a:lnTo>
                      <a:pt x="11" y="105"/>
                    </a:lnTo>
                    <a:lnTo>
                      <a:pt x="11" y="110"/>
                    </a:lnTo>
                    <a:lnTo>
                      <a:pt x="11" y="110"/>
                    </a:lnTo>
                    <a:lnTo>
                      <a:pt x="17" y="116"/>
                    </a:lnTo>
                    <a:lnTo>
                      <a:pt x="17" y="116"/>
                    </a:lnTo>
                    <a:lnTo>
                      <a:pt x="17" y="116"/>
                    </a:lnTo>
                    <a:lnTo>
                      <a:pt x="17" y="121"/>
                    </a:lnTo>
                    <a:lnTo>
                      <a:pt x="22" y="121"/>
                    </a:lnTo>
                    <a:lnTo>
                      <a:pt x="22" y="127"/>
                    </a:lnTo>
                    <a:lnTo>
                      <a:pt x="22" y="127"/>
                    </a:lnTo>
                    <a:lnTo>
                      <a:pt x="28" y="132"/>
                    </a:lnTo>
                    <a:lnTo>
                      <a:pt x="28" y="138"/>
                    </a:lnTo>
                    <a:lnTo>
                      <a:pt x="28" y="138"/>
                    </a:lnTo>
                    <a:lnTo>
                      <a:pt x="28" y="143"/>
                    </a:lnTo>
                    <a:lnTo>
                      <a:pt x="33" y="149"/>
                    </a:lnTo>
                    <a:lnTo>
                      <a:pt x="33" y="149"/>
                    </a:lnTo>
                    <a:lnTo>
                      <a:pt x="33" y="154"/>
                    </a:lnTo>
                    <a:lnTo>
                      <a:pt x="33" y="160"/>
                    </a:lnTo>
                    <a:lnTo>
                      <a:pt x="33" y="160"/>
                    </a:lnTo>
                    <a:lnTo>
                      <a:pt x="39" y="165"/>
                    </a:lnTo>
                    <a:lnTo>
                      <a:pt x="39" y="171"/>
                    </a:lnTo>
                    <a:lnTo>
                      <a:pt x="39" y="171"/>
                    </a:lnTo>
                    <a:lnTo>
                      <a:pt x="39" y="176"/>
                    </a:lnTo>
                    <a:lnTo>
                      <a:pt x="39" y="182"/>
                    </a:lnTo>
                    <a:lnTo>
                      <a:pt x="39" y="182"/>
                    </a:lnTo>
                    <a:lnTo>
                      <a:pt x="39" y="187"/>
                    </a:lnTo>
                    <a:lnTo>
                      <a:pt x="39" y="193"/>
                    </a:lnTo>
                    <a:lnTo>
                      <a:pt x="39" y="193"/>
                    </a:lnTo>
                    <a:lnTo>
                      <a:pt x="39" y="198"/>
                    </a:lnTo>
                    <a:lnTo>
                      <a:pt x="39" y="198"/>
                    </a:lnTo>
                    <a:lnTo>
                      <a:pt x="39" y="204"/>
                    </a:lnTo>
                    <a:lnTo>
                      <a:pt x="39" y="204"/>
                    </a:lnTo>
                    <a:lnTo>
                      <a:pt x="39" y="209"/>
                    </a:lnTo>
                    <a:lnTo>
                      <a:pt x="39" y="209"/>
                    </a:lnTo>
                    <a:lnTo>
                      <a:pt x="39" y="209"/>
                    </a:lnTo>
                    <a:lnTo>
                      <a:pt x="39" y="215"/>
                    </a:lnTo>
                    <a:lnTo>
                      <a:pt x="39" y="215"/>
                    </a:lnTo>
                    <a:lnTo>
                      <a:pt x="39" y="215"/>
                    </a:lnTo>
                    <a:lnTo>
                      <a:pt x="39" y="215"/>
                    </a:lnTo>
                    <a:lnTo>
                      <a:pt x="39" y="220"/>
                    </a:lnTo>
                    <a:lnTo>
                      <a:pt x="33" y="220"/>
                    </a:lnTo>
                    <a:lnTo>
                      <a:pt x="33" y="220"/>
                    </a:lnTo>
                    <a:lnTo>
                      <a:pt x="385" y="11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34" name="Oval 99333">
                <a:extLst>
                  <a:ext uri="{FF2B5EF4-FFF2-40B4-BE49-F238E27FC236}">
                    <a16:creationId xmlns:a16="http://schemas.microsoft.com/office/drawing/2014/main" id="{0E9DE4EF-0611-A0CA-F122-CEBC2FBD626D}"/>
                  </a:ext>
                </a:extLst>
              </p:cNvPr>
              <p:cNvSpPr>
                <a:spLocks noChangeArrowheads="1"/>
              </p:cNvSpPr>
              <p:nvPr/>
            </p:nvSpPr>
            <p:spPr bwMode="auto">
              <a:xfrm>
                <a:off x="2394680" y="1249157"/>
                <a:ext cx="137563" cy="135968"/>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336" name="Oval 99335">
                <a:extLst>
                  <a:ext uri="{FF2B5EF4-FFF2-40B4-BE49-F238E27FC236}">
                    <a16:creationId xmlns:a16="http://schemas.microsoft.com/office/drawing/2014/main" id="{4F6BA398-5510-17E9-A3EA-E842A60468EF}"/>
                  </a:ext>
                </a:extLst>
              </p:cNvPr>
              <p:cNvSpPr>
                <a:spLocks noChangeArrowheads="1"/>
              </p:cNvSpPr>
              <p:nvPr/>
            </p:nvSpPr>
            <p:spPr bwMode="auto">
              <a:xfrm>
                <a:off x="977930" y="1159525"/>
                <a:ext cx="158313" cy="156477"/>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337" name="Freeform 1198">
                <a:extLst>
                  <a:ext uri="{FF2B5EF4-FFF2-40B4-BE49-F238E27FC236}">
                    <a16:creationId xmlns:a16="http://schemas.microsoft.com/office/drawing/2014/main" id="{EDE6FA47-256F-CA41-FD7F-24C9234F1FEE}"/>
                  </a:ext>
                </a:extLst>
              </p:cNvPr>
              <p:cNvSpPr>
                <a:spLocks/>
              </p:cNvSpPr>
              <p:nvPr/>
            </p:nvSpPr>
            <p:spPr bwMode="auto">
              <a:xfrm>
                <a:off x="1028267" y="1222191"/>
                <a:ext cx="50722" cy="47855"/>
              </a:xfrm>
              <a:custGeom>
                <a:avLst/>
                <a:gdLst>
                  <a:gd name="T0" fmla="*/ 132 w 132"/>
                  <a:gd name="T1" fmla="*/ 66 h 126"/>
                  <a:gd name="T2" fmla="*/ 132 w 132"/>
                  <a:gd name="T3" fmla="*/ 60 h 126"/>
                  <a:gd name="T4" fmla="*/ 132 w 132"/>
                  <a:gd name="T5" fmla="*/ 49 h 126"/>
                  <a:gd name="T6" fmla="*/ 132 w 132"/>
                  <a:gd name="T7" fmla="*/ 44 h 126"/>
                  <a:gd name="T8" fmla="*/ 127 w 132"/>
                  <a:gd name="T9" fmla="*/ 33 h 126"/>
                  <a:gd name="T10" fmla="*/ 127 w 132"/>
                  <a:gd name="T11" fmla="*/ 27 h 126"/>
                  <a:gd name="T12" fmla="*/ 121 w 132"/>
                  <a:gd name="T13" fmla="*/ 22 h 126"/>
                  <a:gd name="T14" fmla="*/ 116 w 132"/>
                  <a:gd name="T15" fmla="*/ 16 h 126"/>
                  <a:gd name="T16" fmla="*/ 110 w 132"/>
                  <a:gd name="T17" fmla="*/ 11 h 126"/>
                  <a:gd name="T18" fmla="*/ 105 w 132"/>
                  <a:gd name="T19" fmla="*/ 5 h 126"/>
                  <a:gd name="T20" fmla="*/ 94 w 132"/>
                  <a:gd name="T21" fmla="*/ 5 h 126"/>
                  <a:gd name="T22" fmla="*/ 88 w 132"/>
                  <a:gd name="T23" fmla="*/ 0 h 126"/>
                  <a:gd name="T24" fmla="*/ 83 w 132"/>
                  <a:gd name="T25" fmla="*/ 0 h 126"/>
                  <a:gd name="T26" fmla="*/ 72 w 132"/>
                  <a:gd name="T27" fmla="*/ 0 h 126"/>
                  <a:gd name="T28" fmla="*/ 66 w 132"/>
                  <a:gd name="T29" fmla="*/ 0 h 126"/>
                  <a:gd name="T30" fmla="*/ 55 w 132"/>
                  <a:gd name="T31" fmla="*/ 0 h 126"/>
                  <a:gd name="T32" fmla="*/ 50 w 132"/>
                  <a:gd name="T33" fmla="*/ 5 h 126"/>
                  <a:gd name="T34" fmla="*/ 44 w 132"/>
                  <a:gd name="T35" fmla="*/ 5 h 126"/>
                  <a:gd name="T36" fmla="*/ 33 w 132"/>
                  <a:gd name="T37" fmla="*/ 11 h 126"/>
                  <a:gd name="T38" fmla="*/ 28 w 132"/>
                  <a:gd name="T39" fmla="*/ 16 h 126"/>
                  <a:gd name="T40" fmla="*/ 22 w 132"/>
                  <a:gd name="T41" fmla="*/ 22 h 126"/>
                  <a:gd name="T42" fmla="*/ 22 w 132"/>
                  <a:gd name="T43" fmla="*/ 27 h 126"/>
                  <a:gd name="T44" fmla="*/ 17 w 132"/>
                  <a:gd name="T45" fmla="*/ 33 h 126"/>
                  <a:gd name="T46" fmla="*/ 11 w 132"/>
                  <a:gd name="T47" fmla="*/ 44 h 126"/>
                  <a:gd name="T48" fmla="*/ 11 w 132"/>
                  <a:gd name="T49" fmla="*/ 49 h 126"/>
                  <a:gd name="T50" fmla="*/ 0 w 132"/>
                  <a:gd name="T51" fmla="*/ 104 h 126"/>
                  <a:gd name="T52" fmla="*/ 6 w 132"/>
                  <a:gd name="T53" fmla="*/ 93 h 126"/>
                  <a:gd name="T54" fmla="*/ 6 w 132"/>
                  <a:gd name="T55" fmla="*/ 88 h 126"/>
                  <a:gd name="T56" fmla="*/ 11 w 132"/>
                  <a:gd name="T57" fmla="*/ 82 h 126"/>
                  <a:gd name="T58" fmla="*/ 17 w 132"/>
                  <a:gd name="T59" fmla="*/ 71 h 126"/>
                  <a:gd name="T60" fmla="*/ 22 w 132"/>
                  <a:gd name="T61" fmla="*/ 66 h 126"/>
                  <a:gd name="T62" fmla="*/ 28 w 132"/>
                  <a:gd name="T63" fmla="*/ 66 h 126"/>
                  <a:gd name="T64" fmla="*/ 39 w 132"/>
                  <a:gd name="T65" fmla="*/ 60 h 126"/>
                  <a:gd name="T66" fmla="*/ 44 w 132"/>
                  <a:gd name="T67" fmla="*/ 55 h 126"/>
                  <a:gd name="T68" fmla="*/ 50 w 132"/>
                  <a:gd name="T69" fmla="*/ 55 h 126"/>
                  <a:gd name="T70" fmla="*/ 61 w 132"/>
                  <a:gd name="T71" fmla="*/ 55 h 126"/>
                  <a:gd name="T72" fmla="*/ 66 w 132"/>
                  <a:gd name="T73" fmla="*/ 55 h 126"/>
                  <a:gd name="T74" fmla="*/ 77 w 132"/>
                  <a:gd name="T75" fmla="*/ 55 h 126"/>
                  <a:gd name="T76" fmla="*/ 83 w 132"/>
                  <a:gd name="T77" fmla="*/ 55 h 126"/>
                  <a:gd name="T78" fmla="*/ 88 w 132"/>
                  <a:gd name="T79" fmla="*/ 60 h 126"/>
                  <a:gd name="T80" fmla="*/ 99 w 132"/>
                  <a:gd name="T81" fmla="*/ 66 h 126"/>
                  <a:gd name="T82" fmla="*/ 105 w 132"/>
                  <a:gd name="T83" fmla="*/ 66 h 126"/>
                  <a:gd name="T84" fmla="*/ 110 w 132"/>
                  <a:gd name="T85" fmla="*/ 71 h 126"/>
                  <a:gd name="T86" fmla="*/ 116 w 132"/>
                  <a:gd name="T87" fmla="*/ 82 h 126"/>
                  <a:gd name="T88" fmla="*/ 121 w 132"/>
                  <a:gd name="T89" fmla="*/ 88 h 126"/>
                  <a:gd name="T90" fmla="*/ 121 w 132"/>
                  <a:gd name="T91" fmla="*/ 93 h 126"/>
                  <a:gd name="T92" fmla="*/ 127 w 132"/>
                  <a:gd name="T93" fmla="*/ 104 h 126"/>
                  <a:gd name="T94" fmla="*/ 127 w 132"/>
                  <a:gd name="T95" fmla="*/ 110 h 126"/>
                  <a:gd name="T96" fmla="*/ 127 w 132"/>
                  <a:gd name="T97" fmla="*/ 115 h 126"/>
                  <a:gd name="T98" fmla="*/ 127 w 132"/>
                  <a:gd name="T99"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126">
                    <a:moveTo>
                      <a:pt x="132" y="71"/>
                    </a:moveTo>
                    <a:lnTo>
                      <a:pt x="132" y="66"/>
                    </a:lnTo>
                    <a:lnTo>
                      <a:pt x="132" y="60"/>
                    </a:lnTo>
                    <a:lnTo>
                      <a:pt x="132" y="60"/>
                    </a:lnTo>
                    <a:lnTo>
                      <a:pt x="132" y="55"/>
                    </a:lnTo>
                    <a:lnTo>
                      <a:pt x="132" y="49"/>
                    </a:lnTo>
                    <a:lnTo>
                      <a:pt x="132" y="49"/>
                    </a:lnTo>
                    <a:lnTo>
                      <a:pt x="132" y="44"/>
                    </a:lnTo>
                    <a:lnTo>
                      <a:pt x="132" y="38"/>
                    </a:lnTo>
                    <a:lnTo>
                      <a:pt x="127" y="33"/>
                    </a:lnTo>
                    <a:lnTo>
                      <a:pt x="127" y="33"/>
                    </a:lnTo>
                    <a:lnTo>
                      <a:pt x="127" y="27"/>
                    </a:lnTo>
                    <a:lnTo>
                      <a:pt x="121" y="27"/>
                    </a:lnTo>
                    <a:lnTo>
                      <a:pt x="121" y="22"/>
                    </a:lnTo>
                    <a:lnTo>
                      <a:pt x="116" y="22"/>
                    </a:lnTo>
                    <a:lnTo>
                      <a:pt x="116" y="16"/>
                    </a:lnTo>
                    <a:lnTo>
                      <a:pt x="110" y="16"/>
                    </a:lnTo>
                    <a:lnTo>
                      <a:pt x="110" y="11"/>
                    </a:lnTo>
                    <a:lnTo>
                      <a:pt x="105" y="11"/>
                    </a:lnTo>
                    <a:lnTo>
                      <a:pt x="105" y="5"/>
                    </a:lnTo>
                    <a:lnTo>
                      <a:pt x="99" y="5"/>
                    </a:lnTo>
                    <a:lnTo>
                      <a:pt x="94" y="5"/>
                    </a:lnTo>
                    <a:lnTo>
                      <a:pt x="94" y="0"/>
                    </a:lnTo>
                    <a:lnTo>
                      <a:pt x="88" y="0"/>
                    </a:lnTo>
                    <a:lnTo>
                      <a:pt x="83" y="0"/>
                    </a:lnTo>
                    <a:lnTo>
                      <a:pt x="83" y="0"/>
                    </a:lnTo>
                    <a:lnTo>
                      <a:pt x="77" y="0"/>
                    </a:lnTo>
                    <a:lnTo>
                      <a:pt x="72" y="0"/>
                    </a:lnTo>
                    <a:lnTo>
                      <a:pt x="66" y="0"/>
                    </a:lnTo>
                    <a:lnTo>
                      <a:pt x="66" y="0"/>
                    </a:lnTo>
                    <a:lnTo>
                      <a:pt x="61" y="0"/>
                    </a:lnTo>
                    <a:lnTo>
                      <a:pt x="55" y="0"/>
                    </a:lnTo>
                    <a:lnTo>
                      <a:pt x="55" y="0"/>
                    </a:lnTo>
                    <a:lnTo>
                      <a:pt x="50" y="5"/>
                    </a:lnTo>
                    <a:lnTo>
                      <a:pt x="44" y="5"/>
                    </a:lnTo>
                    <a:lnTo>
                      <a:pt x="44" y="5"/>
                    </a:lnTo>
                    <a:lnTo>
                      <a:pt x="39" y="11"/>
                    </a:lnTo>
                    <a:lnTo>
                      <a:pt x="33" y="11"/>
                    </a:lnTo>
                    <a:lnTo>
                      <a:pt x="33" y="11"/>
                    </a:lnTo>
                    <a:lnTo>
                      <a:pt x="28" y="16"/>
                    </a:lnTo>
                    <a:lnTo>
                      <a:pt x="28" y="16"/>
                    </a:lnTo>
                    <a:lnTo>
                      <a:pt x="22" y="22"/>
                    </a:lnTo>
                    <a:lnTo>
                      <a:pt x="22" y="27"/>
                    </a:lnTo>
                    <a:lnTo>
                      <a:pt x="22" y="27"/>
                    </a:lnTo>
                    <a:lnTo>
                      <a:pt x="17" y="33"/>
                    </a:lnTo>
                    <a:lnTo>
                      <a:pt x="17" y="33"/>
                    </a:lnTo>
                    <a:lnTo>
                      <a:pt x="17" y="38"/>
                    </a:lnTo>
                    <a:lnTo>
                      <a:pt x="11" y="44"/>
                    </a:lnTo>
                    <a:lnTo>
                      <a:pt x="11" y="44"/>
                    </a:lnTo>
                    <a:lnTo>
                      <a:pt x="11" y="49"/>
                    </a:lnTo>
                    <a:lnTo>
                      <a:pt x="0" y="104"/>
                    </a:lnTo>
                    <a:lnTo>
                      <a:pt x="0" y="104"/>
                    </a:lnTo>
                    <a:lnTo>
                      <a:pt x="0" y="99"/>
                    </a:lnTo>
                    <a:lnTo>
                      <a:pt x="6" y="93"/>
                    </a:lnTo>
                    <a:lnTo>
                      <a:pt x="6" y="88"/>
                    </a:lnTo>
                    <a:lnTo>
                      <a:pt x="6" y="88"/>
                    </a:lnTo>
                    <a:lnTo>
                      <a:pt x="11" y="82"/>
                    </a:lnTo>
                    <a:lnTo>
                      <a:pt x="11" y="82"/>
                    </a:lnTo>
                    <a:lnTo>
                      <a:pt x="17" y="77"/>
                    </a:lnTo>
                    <a:lnTo>
                      <a:pt x="17" y="71"/>
                    </a:lnTo>
                    <a:lnTo>
                      <a:pt x="22" y="71"/>
                    </a:lnTo>
                    <a:lnTo>
                      <a:pt x="22" y="66"/>
                    </a:lnTo>
                    <a:lnTo>
                      <a:pt x="28" y="66"/>
                    </a:lnTo>
                    <a:lnTo>
                      <a:pt x="28" y="66"/>
                    </a:lnTo>
                    <a:lnTo>
                      <a:pt x="33" y="60"/>
                    </a:lnTo>
                    <a:lnTo>
                      <a:pt x="39" y="60"/>
                    </a:lnTo>
                    <a:lnTo>
                      <a:pt x="39" y="60"/>
                    </a:lnTo>
                    <a:lnTo>
                      <a:pt x="44" y="55"/>
                    </a:lnTo>
                    <a:lnTo>
                      <a:pt x="50" y="55"/>
                    </a:lnTo>
                    <a:lnTo>
                      <a:pt x="50" y="55"/>
                    </a:lnTo>
                    <a:lnTo>
                      <a:pt x="55" y="55"/>
                    </a:lnTo>
                    <a:lnTo>
                      <a:pt x="61" y="55"/>
                    </a:lnTo>
                    <a:lnTo>
                      <a:pt x="66" y="55"/>
                    </a:lnTo>
                    <a:lnTo>
                      <a:pt x="66" y="55"/>
                    </a:lnTo>
                    <a:lnTo>
                      <a:pt x="72" y="55"/>
                    </a:lnTo>
                    <a:lnTo>
                      <a:pt x="77" y="55"/>
                    </a:lnTo>
                    <a:lnTo>
                      <a:pt x="77" y="55"/>
                    </a:lnTo>
                    <a:lnTo>
                      <a:pt x="83" y="55"/>
                    </a:lnTo>
                    <a:lnTo>
                      <a:pt x="88" y="60"/>
                    </a:lnTo>
                    <a:lnTo>
                      <a:pt x="88" y="60"/>
                    </a:lnTo>
                    <a:lnTo>
                      <a:pt x="94" y="60"/>
                    </a:lnTo>
                    <a:lnTo>
                      <a:pt x="99" y="66"/>
                    </a:lnTo>
                    <a:lnTo>
                      <a:pt x="99" y="66"/>
                    </a:lnTo>
                    <a:lnTo>
                      <a:pt x="105" y="66"/>
                    </a:lnTo>
                    <a:lnTo>
                      <a:pt x="105" y="71"/>
                    </a:lnTo>
                    <a:lnTo>
                      <a:pt x="110" y="71"/>
                    </a:lnTo>
                    <a:lnTo>
                      <a:pt x="110" y="77"/>
                    </a:lnTo>
                    <a:lnTo>
                      <a:pt x="116" y="82"/>
                    </a:lnTo>
                    <a:lnTo>
                      <a:pt x="116" y="82"/>
                    </a:lnTo>
                    <a:lnTo>
                      <a:pt x="121" y="88"/>
                    </a:lnTo>
                    <a:lnTo>
                      <a:pt x="121" y="93"/>
                    </a:lnTo>
                    <a:lnTo>
                      <a:pt x="121" y="93"/>
                    </a:lnTo>
                    <a:lnTo>
                      <a:pt x="121" y="99"/>
                    </a:lnTo>
                    <a:lnTo>
                      <a:pt x="127" y="104"/>
                    </a:lnTo>
                    <a:lnTo>
                      <a:pt x="127" y="104"/>
                    </a:lnTo>
                    <a:lnTo>
                      <a:pt x="127" y="110"/>
                    </a:lnTo>
                    <a:lnTo>
                      <a:pt x="127" y="115"/>
                    </a:lnTo>
                    <a:lnTo>
                      <a:pt x="127" y="115"/>
                    </a:lnTo>
                    <a:lnTo>
                      <a:pt x="127" y="121"/>
                    </a:lnTo>
                    <a:lnTo>
                      <a:pt x="127" y="126"/>
                    </a:lnTo>
                    <a:lnTo>
                      <a:pt x="132" y="7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38" name="Oval 99337">
                <a:extLst>
                  <a:ext uri="{FF2B5EF4-FFF2-40B4-BE49-F238E27FC236}">
                    <a16:creationId xmlns:a16="http://schemas.microsoft.com/office/drawing/2014/main" id="{57991277-A8D1-DC55-F31C-0F6A506011FC}"/>
                  </a:ext>
                </a:extLst>
              </p:cNvPr>
              <p:cNvSpPr>
                <a:spLocks noChangeArrowheads="1"/>
              </p:cNvSpPr>
              <p:nvPr/>
            </p:nvSpPr>
            <p:spPr bwMode="auto">
              <a:xfrm>
                <a:off x="762363" y="566279"/>
                <a:ext cx="162540" cy="1606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339" name="Freeform 1200">
                <a:extLst>
                  <a:ext uri="{FF2B5EF4-FFF2-40B4-BE49-F238E27FC236}">
                    <a16:creationId xmlns:a16="http://schemas.microsoft.com/office/drawing/2014/main" id="{CBA6D44E-13A1-B555-17D3-FDBE0047CD73}"/>
                  </a:ext>
                </a:extLst>
              </p:cNvPr>
              <p:cNvSpPr>
                <a:spLocks/>
              </p:cNvSpPr>
              <p:nvPr/>
            </p:nvSpPr>
            <p:spPr bwMode="auto">
              <a:xfrm>
                <a:off x="656692" y="589067"/>
                <a:ext cx="141406" cy="69123"/>
              </a:xfrm>
              <a:custGeom>
                <a:avLst/>
                <a:gdLst>
                  <a:gd name="T0" fmla="*/ 319 w 368"/>
                  <a:gd name="T1" fmla="*/ 182 h 182"/>
                  <a:gd name="T2" fmla="*/ 324 w 368"/>
                  <a:gd name="T3" fmla="*/ 182 h 182"/>
                  <a:gd name="T4" fmla="*/ 330 w 368"/>
                  <a:gd name="T5" fmla="*/ 182 h 182"/>
                  <a:gd name="T6" fmla="*/ 335 w 368"/>
                  <a:gd name="T7" fmla="*/ 176 h 182"/>
                  <a:gd name="T8" fmla="*/ 341 w 368"/>
                  <a:gd name="T9" fmla="*/ 176 h 182"/>
                  <a:gd name="T10" fmla="*/ 341 w 368"/>
                  <a:gd name="T11" fmla="*/ 171 h 182"/>
                  <a:gd name="T12" fmla="*/ 346 w 368"/>
                  <a:gd name="T13" fmla="*/ 165 h 182"/>
                  <a:gd name="T14" fmla="*/ 352 w 368"/>
                  <a:gd name="T15" fmla="*/ 160 h 182"/>
                  <a:gd name="T16" fmla="*/ 352 w 368"/>
                  <a:gd name="T17" fmla="*/ 154 h 182"/>
                  <a:gd name="T18" fmla="*/ 357 w 368"/>
                  <a:gd name="T19" fmla="*/ 149 h 182"/>
                  <a:gd name="T20" fmla="*/ 363 w 368"/>
                  <a:gd name="T21" fmla="*/ 143 h 182"/>
                  <a:gd name="T22" fmla="*/ 363 w 368"/>
                  <a:gd name="T23" fmla="*/ 132 h 182"/>
                  <a:gd name="T24" fmla="*/ 363 w 368"/>
                  <a:gd name="T25" fmla="*/ 127 h 182"/>
                  <a:gd name="T26" fmla="*/ 363 w 368"/>
                  <a:gd name="T27" fmla="*/ 121 h 182"/>
                  <a:gd name="T28" fmla="*/ 368 w 368"/>
                  <a:gd name="T29" fmla="*/ 110 h 182"/>
                  <a:gd name="T30" fmla="*/ 368 w 368"/>
                  <a:gd name="T31" fmla="*/ 105 h 182"/>
                  <a:gd name="T32" fmla="*/ 363 w 368"/>
                  <a:gd name="T33" fmla="*/ 94 h 182"/>
                  <a:gd name="T34" fmla="*/ 363 w 368"/>
                  <a:gd name="T35" fmla="*/ 88 h 182"/>
                  <a:gd name="T36" fmla="*/ 363 w 368"/>
                  <a:gd name="T37" fmla="*/ 83 h 182"/>
                  <a:gd name="T38" fmla="*/ 357 w 368"/>
                  <a:gd name="T39" fmla="*/ 77 h 182"/>
                  <a:gd name="T40" fmla="*/ 357 w 368"/>
                  <a:gd name="T41" fmla="*/ 72 h 182"/>
                  <a:gd name="T42" fmla="*/ 352 w 368"/>
                  <a:gd name="T43" fmla="*/ 66 h 182"/>
                  <a:gd name="T44" fmla="*/ 352 w 368"/>
                  <a:gd name="T45" fmla="*/ 66 h 182"/>
                  <a:gd name="T46" fmla="*/ 346 w 368"/>
                  <a:gd name="T47" fmla="*/ 61 h 182"/>
                  <a:gd name="T48" fmla="*/ 341 w 368"/>
                  <a:gd name="T49" fmla="*/ 61 h 182"/>
                  <a:gd name="T50" fmla="*/ 28 w 368"/>
                  <a:gd name="T51" fmla="*/ 0 h 182"/>
                  <a:gd name="T52" fmla="*/ 33 w 368"/>
                  <a:gd name="T53" fmla="*/ 0 h 182"/>
                  <a:gd name="T54" fmla="*/ 39 w 368"/>
                  <a:gd name="T55" fmla="*/ 6 h 182"/>
                  <a:gd name="T56" fmla="*/ 39 w 368"/>
                  <a:gd name="T57" fmla="*/ 6 h 182"/>
                  <a:gd name="T58" fmla="*/ 44 w 368"/>
                  <a:gd name="T59" fmla="*/ 11 h 182"/>
                  <a:gd name="T60" fmla="*/ 44 w 368"/>
                  <a:gd name="T61" fmla="*/ 17 h 182"/>
                  <a:gd name="T62" fmla="*/ 50 w 368"/>
                  <a:gd name="T63" fmla="*/ 22 h 182"/>
                  <a:gd name="T64" fmla="*/ 50 w 368"/>
                  <a:gd name="T65" fmla="*/ 28 h 182"/>
                  <a:gd name="T66" fmla="*/ 50 w 368"/>
                  <a:gd name="T67" fmla="*/ 39 h 182"/>
                  <a:gd name="T68" fmla="*/ 50 w 368"/>
                  <a:gd name="T69" fmla="*/ 44 h 182"/>
                  <a:gd name="T70" fmla="*/ 50 w 368"/>
                  <a:gd name="T71" fmla="*/ 50 h 182"/>
                  <a:gd name="T72" fmla="*/ 50 w 368"/>
                  <a:gd name="T73" fmla="*/ 61 h 182"/>
                  <a:gd name="T74" fmla="*/ 50 w 368"/>
                  <a:gd name="T75" fmla="*/ 66 h 182"/>
                  <a:gd name="T76" fmla="*/ 44 w 368"/>
                  <a:gd name="T77" fmla="*/ 77 h 182"/>
                  <a:gd name="T78" fmla="*/ 44 w 368"/>
                  <a:gd name="T79" fmla="*/ 83 h 182"/>
                  <a:gd name="T80" fmla="*/ 39 w 368"/>
                  <a:gd name="T81" fmla="*/ 88 h 182"/>
                  <a:gd name="T82" fmla="*/ 39 w 368"/>
                  <a:gd name="T83" fmla="*/ 94 h 182"/>
                  <a:gd name="T84" fmla="*/ 33 w 368"/>
                  <a:gd name="T85" fmla="*/ 105 h 182"/>
                  <a:gd name="T86" fmla="*/ 28 w 368"/>
                  <a:gd name="T87" fmla="*/ 105 h 182"/>
                  <a:gd name="T88" fmla="*/ 28 w 368"/>
                  <a:gd name="T89" fmla="*/ 110 h 182"/>
                  <a:gd name="T90" fmla="*/ 22 w 368"/>
                  <a:gd name="T91" fmla="*/ 116 h 182"/>
                  <a:gd name="T92" fmla="*/ 17 w 368"/>
                  <a:gd name="T93" fmla="*/ 116 h 182"/>
                  <a:gd name="T94" fmla="*/ 11 w 368"/>
                  <a:gd name="T95" fmla="*/ 121 h 182"/>
                  <a:gd name="T96" fmla="*/ 6 w 368"/>
                  <a:gd name="T97" fmla="*/ 121 h 182"/>
                  <a:gd name="T98" fmla="*/ 0 w 368"/>
                  <a:gd name="T99" fmla="*/ 12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8" h="182">
                    <a:moveTo>
                      <a:pt x="319" y="182"/>
                    </a:moveTo>
                    <a:lnTo>
                      <a:pt x="319" y="182"/>
                    </a:lnTo>
                    <a:lnTo>
                      <a:pt x="324" y="182"/>
                    </a:lnTo>
                    <a:lnTo>
                      <a:pt x="324" y="182"/>
                    </a:lnTo>
                    <a:lnTo>
                      <a:pt x="324" y="182"/>
                    </a:lnTo>
                    <a:lnTo>
                      <a:pt x="330" y="182"/>
                    </a:lnTo>
                    <a:lnTo>
                      <a:pt x="330" y="182"/>
                    </a:lnTo>
                    <a:lnTo>
                      <a:pt x="335" y="176"/>
                    </a:lnTo>
                    <a:lnTo>
                      <a:pt x="335" y="176"/>
                    </a:lnTo>
                    <a:lnTo>
                      <a:pt x="341" y="176"/>
                    </a:lnTo>
                    <a:lnTo>
                      <a:pt x="341" y="176"/>
                    </a:lnTo>
                    <a:lnTo>
                      <a:pt x="341" y="171"/>
                    </a:lnTo>
                    <a:lnTo>
                      <a:pt x="346" y="171"/>
                    </a:lnTo>
                    <a:lnTo>
                      <a:pt x="346" y="165"/>
                    </a:lnTo>
                    <a:lnTo>
                      <a:pt x="346" y="165"/>
                    </a:lnTo>
                    <a:lnTo>
                      <a:pt x="352" y="160"/>
                    </a:lnTo>
                    <a:lnTo>
                      <a:pt x="352" y="160"/>
                    </a:lnTo>
                    <a:lnTo>
                      <a:pt x="352" y="154"/>
                    </a:lnTo>
                    <a:lnTo>
                      <a:pt x="357" y="154"/>
                    </a:lnTo>
                    <a:lnTo>
                      <a:pt x="357" y="149"/>
                    </a:lnTo>
                    <a:lnTo>
                      <a:pt x="357" y="143"/>
                    </a:lnTo>
                    <a:lnTo>
                      <a:pt x="363" y="143"/>
                    </a:lnTo>
                    <a:lnTo>
                      <a:pt x="363" y="138"/>
                    </a:lnTo>
                    <a:lnTo>
                      <a:pt x="363" y="132"/>
                    </a:lnTo>
                    <a:lnTo>
                      <a:pt x="363" y="132"/>
                    </a:lnTo>
                    <a:lnTo>
                      <a:pt x="363" y="127"/>
                    </a:lnTo>
                    <a:lnTo>
                      <a:pt x="363" y="121"/>
                    </a:lnTo>
                    <a:lnTo>
                      <a:pt x="363" y="121"/>
                    </a:lnTo>
                    <a:lnTo>
                      <a:pt x="368" y="116"/>
                    </a:lnTo>
                    <a:lnTo>
                      <a:pt x="368" y="110"/>
                    </a:lnTo>
                    <a:lnTo>
                      <a:pt x="368" y="105"/>
                    </a:lnTo>
                    <a:lnTo>
                      <a:pt x="368" y="105"/>
                    </a:lnTo>
                    <a:lnTo>
                      <a:pt x="363" y="99"/>
                    </a:lnTo>
                    <a:lnTo>
                      <a:pt x="363" y="94"/>
                    </a:lnTo>
                    <a:lnTo>
                      <a:pt x="363" y="94"/>
                    </a:lnTo>
                    <a:lnTo>
                      <a:pt x="363" y="88"/>
                    </a:lnTo>
                    <a:lnTo>
                      <a:pt x="363" y="88"/>
                    </a:lnTo>
                    <a:lnTo>
                      <a:pt x="363" y="83"/>
                    </a:lnTo>
                    <a:lnTo>
                      <a:pt x="363" y="83"/>
                    </a:lnTo>
                    <a:lnTo>
                      <a:pt x="357" y="77"/>
                    </a:lnTo>
                    <a:lnTo>
                      <a:pt x="357" y="77"/>
                    </a:lnTo>
                    <a:lnTo>
                      <a:pt x="357" y="72"/>
                    </a:lnTo>
                    <a:lnTo>
                      <a:pt x="357" y="72"/>
                    </a:lnTo>
                    <a:lnTo>
                      <a:pt x="352" y="66"/>
                    </a:lnTo>
                    <a:lnTo>
                      <a:pt x="352" y="66"/>
                    </a:lnTo>
                    <a:lnTo>
                      <a:pt x="352" y="66"/>
                    </a:lnTo>
                    <a:lnTo>
                      <a:pt x="346" y="66"/>
                    </a:lnTo>
                    <a:lnTo>
                      <a:pt x="346" y="61"/>
                    </a:lnTo>
                    <a:lnTo>
                      <a:pt x="346" y="61"/>
                    </a:lnTo>
                    <a:lnTo>
                      <a:pt x="341" y="61"/>
                    </a:lnTo>
                    <a:lnTo>
                      <a:pt x="28" y="0"/>
                    </a:lnTo>
                    <a:lnTo>
                      <a:pt x="28" y="0"/>
                    </a:lnTo>
                    <a:lnTo>
                      <a:pt x="33" y="0"/>
                    </a:lnTo>
                    <a:lnTo>
                      <a:pt x="33" y="0"/>
                    </a:lnTo>
                    <a:lnTo>
                      <a:pt x="33" y="0"/>
                    </a:lnTo>
                    <a:lnTo>
                      <a:pt x="39" y="6"/>
                    </a:lnTo>
                    <a:lnTo>
                      <a:pt x="39" y="6"/>
                    </a:lnTo>
                    <a:lnTo>
                      <a:pt x="39" y="6"/>
                    </a:lnTo>
                    <a:lnTo>
                      <a:pt x="44" y="11"/>
                    </a:lnTo>
                    <a:lnTo>
                      <a:pt x="44" y="11"/>
                    </a:lnTo>
                    <a:lnTo>
                      <a:pt x="44" y="17"/>
                    </a:lnTo>
                    <a:lnTo>
                      <a:pt x="44" y="17"/>
                    </a:lnTo>
                    <a:lnTo>
                      <a:pt x="50" y="22"/>
                    </a:lnTo>
                    <a:lnTo>
                      <a:pt x="50" y="22"/>
                    </a:lnTo>
                    <a:lnTo>
                      <a:pt x="50" y="28"/>
                    </a:lnTo>
                    <a:lnTo>
                      <a:pt x="50" y="28"/>
                    </a:lnTo>
                    <a:lnTo>
                      <a:pt x="50" y="33"/>
                    </a:lnTo>
                    <a:lnTo>
                      <a:pt x="50" y="39"/>
                    </a:lnTo>
                    <a:lnTo>
                      <a:pt x="50" y="39"/>
                    </a:lnTo>
                    <a:lnTo>
                      <a:pt x="50" y="44"/>
                    </a:lnTo>
                    <a:lnTo>
                      <a:pt x="50" y="50"/>
                    </a:lnTo>
                    <a:lnTo>
                      <a:pt x="50" y="50"/>
                    </a:lnTo>
                    <a:lnTo>
                      <a:pt x="50" y="55"/>
                    </a:lnTo>
                    <a:lnTo>
                      <a:pt x="50" y="61"/>
                    </a:lnTo>
                    <a:lnTo>
                      <a:pt x="50" y="66"/>
                    </a:lnTo>
                    <a:lnTo>
                      <a:pt x="50" y="66"/>
                    </a:lnTo>
                    <a:lnTo>
                      <a:pt x="50" y="72"/>
                    </a:lnTo>
                    <a:lnTo>
                      <a:pt x="44" y="77"/>
                    </a:lnTo>
                    <a:lnTo>
                      <a:pt x="44" y="77"/>
                    </a:lnTo>
                    <a:lnTo>
                      <a:pt x="44" y="83"/>
                    </a:lnTo>
                    <a:lnTo>
                      <a:pt x="44" y="88"/>
                    </a:lnTo>
                    <a:lnTo>
                      <a:pt x="39" y="88"/>
                    </a:lnTo>
                    <a:lnTo>
                      <a:pt x="39" y="94"/>
                    </a:lnTo>
                    <a:lnTo>
                      <a:pt x="39" y="94"/>
                    </a:lnTo>
                    <a:lnTo>
                      <a:pt x="33" y="99"/>
                    </a:lnTo>
                    <a:lnTo>
                      <a:pt x="33" y="105"/>
                    </a:lnTo>
                    <a:lnTo>
                      <a:pt x="33" y="105"/>
                    </a:lnTo>
                    <a:lnTo>
                      <a:pt x="28" y="105"/>
                    </a:lnTo>
                    <a:lnTo>
                      <a:pt x="28" y="110"/>
                    </a:lnTo>
                    <a:lnTo>
                      <a:pt x="28" y="110"/>
                    </a:lnTo>
                    <a:lnTo>
                      <a:pt x="22" y="116"/>
                    </a:lnTo>
                    <a:lnTo>
                      <a:pt x="22" y="116"/>
                    </a:lnTo>
                    <a:lnTo>
                      <a:pt x="17" y="116"/>
                    </a:lnTo>
                    <a:lnTo>
                      <a:pt x="17" y="116"/>
                    </a:lnTo>
                    <a:lnTo>
                      <a:pt x="17" y="121"/>
                    </a:lnTo>
                    <a:lnTo>
                      <a:pt x="11" y="121"/>
                    </a:lnTo>
                    <a:lnTo>
                      <a:pt x="11" y="121"/>
                    </a:lnTo>
                    <a:lnTo>
                      <a:pt x="6" y="121"/>
                    </a:lnTo>
                    <a:lnTo>
                      <a:pt x="6" y="121"/>
                    </a:lnTo>
                    <a:lnTo>
                      <a:pt x="0" y="121"/>
                    </a:lnTo>
                    <a:lnTo>
                      <a:pt x="319" y="18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40" name="Freeform 1201">
                <a:extLst>
                  <a:ext uri="{FF2B5EF4-FFF2-40B4-BE49-F238E27FC236}">
                    <a16:creationId xmlns:a16="http://schemas.microsoft.com/office/drawing/2014/main" id="{01669173-D7D0-DE39-F644-A8713ABF6CE4}"/>
                  </a:ext>
                </a:extLst>
              </p:cNvPr>
              <p:cNvSpPr>
                <a:spLocks/>
              </p:cNvSpPr>
              <p:nvPr/>
            </p:nvSpPr>
            <p:spPr bwMode="auto">
              <a:xfrm>
                <a:off x="895315" y="622490"/>
                <a:ext cx="137179" cy="48234"/>
              </a:xfrm>
              <a:custGeom>
                <a:avLst/>
                <a:gdLst>
                  <a:gd name="T0" fmla="*/ 33 w 357"/>
                  <a:gd name="T1" fmla="*/ 6 h 127"/>
                  <a:gd name="T2" fmla="*/ 28 w 357"/>
                  <a:gd name="T3" fmla="*/ 6 h 127"/>
                  <a:gd name="T4" fmla="*/ 22 w 357"/>
                  <a:gd name="T5" fmla="*/ 6 h 127"/>
                  <a:gd name="T6" fmla="*/ 22 w 357"/>
                  <a:gd name="T7" fmla="*/ 11 h 127"/>
                  <a:gd name="T8" fmla="*/ 17 w 357"/>
                  <a:gd name="T9" fmla="*/ 11 h 127"/>
                  <a:gd name="T10" fmla="*/ 11 w 357"/>
                  <a:gd name="T11" fmla="*/ 17 h 127"/>
                  <a:gd name="T12" fmla="*/ 11 w 357"/>
                  <a:gd name="T13" fmla="*/ 22 h 127"/>
                  <a:gd name="T14" fmla="*/ 6 w 357"/>
                  <a:gd name="T15" fmla="*/ 28 h 127"/>
                  <a:gd name="T16" fmla="*/ 6 w 357"/>
                  <a:gd name="T17" fmla="*/ 39 h 127"/>
                  <a:gd name="T18" fmla="*/ 0 w 357"/>
                  <a:gd name="T19" fmla="*/ 44 h 127"/>
                  <a:gd name="T20" fmla="*/ 0 w 357"/>
                  <a:gd name="T21" fmla="*/ 50 h 127"/>
                  <a:gd name="T22" fmla="*/ 0 w 357"/>
                  <a:gd name="T23" fmla="*/ 61 h 127"/>
                  <a:gd name="T24" fmla="*/ 0 w 357"/>
                  <a:gd name="T25" fmla="*/ 66 h 127"/>
                  <a:gd name="T26" fmla="*/ 0 w 357"/>
                  <a:gd name="T27" fmla="*/ 72 h 127"/>
                  <a:gd name="T28" fmla="*/ 0 w 357"/>
                  <a:gd name="T29" fmla="*/ 83 h 127"/>
                  <a:gd name="T30" fmla="*/ 6 w 357"/>
                  <a:gd name="T31" fmla="*/ 88 h 127"/>
                  <a:gd name="T32" fmla="*/ 6 w 357"/>
                  <a:gd name="T33" fmla="*/ 94 h 127"/>
                  <a:gd name="T34" fmla="*/ 11 w 357"/>
                  <a:gd name="T35" fmla="*/ 105 h 127"/>
                  <a:gd name="T36" fmla="*/ 11 w 357"/>
                  <a:gd name="T37" fmla="*/ 110 h 127"/>
                  <a:gd name="T38" fmla="*/ 17 w 357"/>
                  <a:gd name="T39" fmla="*/ 116 h 127"/>
                  <a:gd name="T40" fmla="*/ 17 w 357"/>
                  <a:gd name="T41" fmla="*/ 116 h 127"/>
                  <a:gd name="T42" fmla="*/ 22 w 357"/>
                  <a:gd name="T43" fmla="*/ 121 h 127"/>
                  <a:gd name="T44" fmla="*/ 28 w 357"/>
                  <a:gd name="T45" fmla="*/ 121 h 127"/>
                  <a:gd name="T46" fmla="*/ 33 w 357"/>
                  <a:gd name="T47" fmla="*/ 127 h 127"/>
                  <a:gd name="T48" fmla="*/ 39 w 357"/>
                  <a:gd name="T49" fmla="*/ 127 h 127"/>
                  <a:gd name="T50" fmla="*/ 352 w 357"/>
                  <a:gd name="T51" fmla="*/ 121 h 127"/>
                  <a:gd name="T52" fmla="*/ 352 w 357"/>
                  <a:gd name="T53" fmla="*/ 121 h 127"/>
                  <a:gd name="T54" fmla="*/ 346 w 357"/>
                  <a:gd name="T55" fmla="*/ 121 h 127"/>
                  <a:gd name="T56" fmla="*/ 341 w 357"/>
                  <a:gd name="T57" fmla="*/ 116 h 127"/>
                  <a:gd name="T58" fmla="*/ 335 w 357"/>
                  <a:gd name="T59" fmla="*/ 116 h 127"/>
                  <a:gd name="T60" fmla="*/ 335 w 357"/>
                  <a:gd name="T61" fmla="*/ 110 h 127"/>
                  <a:gd name="T62" fmla="*/ 330 w 357"/>
                  <a:gd name="T63" fmla="*/ 105 h 127"/>
                  <a:gd name="T64" fmla="*/ 330 w 357"/>
                  <a:gd name="T65" fmla="*/ 99 h 127"/>
                  <a:gd name="T66" fmla="*/ 324 w 357"/>
                  <a:gd name="T67" fmla="*/ 88 h 127"/>
                  <a:gd name="T68" fmla="*/ 324 w 357"/>
                  <a:gd name="T69" fmla="*/ 83 h 127"/>
                  <a:gd name="T70" fmla="*/ 324 w 357"/>
                  <a:gd name="T71" fmla="*/ 77 h 127"/>
                  <a:gd name="T72" fmla="*/ 319 w 357"/>
                  <a:gd name="T73" fmla="*/ 66 h 127"/>
                  <a:gd name="T74" fmla="*/ 319 w 357"/>
                  <a:gd name="T75" fmla="*/ 61 h 127"/>
                  <a:gd name="T76" fmla="*/ 319 w 357"/>
                  <a:gd name="T77" fmla="*/ 50 h 127"/>
                  <a:gd name="T78" fmla="*/ 324 w 357"/>
                  <a:gd name="T79" fmla="*/ 44 h 127"/>
                  <a:gd name="T80" fmla="*/ 324 w 357"/>
                  <a:gd name="T81" fmla="*/ 39 h 127"/>
                  <a:gd name="T82" fmla="*/ 324 w 357"/>
                  <a:gd name="T83" fmla="*/ 28 h 127"/>
                  <a:gd name="T84" fmla="*/ 330 w 357"/>
                  <a:gd name="T85" fmla="*/ 22 h 127"/>
                  <a:gd name="T86" fmla="*/ 330 w 357"/>
                  <a:gd name="T87" fmla="*/ 17 h 127"/>
                  <a:gd name="T88" fmla="*/ 335 w 357"/>
                  <a:gd name="T89" fmla="*/ 11 h 127"/>
                  <a:gd name="T90" fmla="*/ 341 w 357"/>
                  <a:gd name="T91" fmla="*/ 6 h 127"/>
                  <a:gd name="T92" fmla="*/ 341 w 357"/>
                  <a:gd name="T93" fmla="*/ 6 h 127"/>
                  <a:gd name="T94" fmla="*/ 346 w 357"/>
                  <a:gd name="T95" fmla="*/ 0 h 127"/>
                  <a:gd name="T96" fmla="*/ 352 w 357"/>
                  <a:gd name="T97" fmla="*/ 0 h 127"/>
                  <a:gd name="T98" fmla="*/ 357 w 357"/>
                  <a:gd name="T99"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7" h="127">
                    <a:moveTo>
                      <a:pt x="33" y="6"/>
                    </a:moveTo>
                    <a:lnTo>
                      <a:pt x="33" y="6"/>
                    </a:lnTo>
                    <a:lnTo>
                      <a:pt x="33" y="6"/>
                    </a:lnTo>
                    <a:lnTo>
                      <a:pt x="28" y="6"/>
                    </a:lnTo>
                    <a:lnTo>
                      <a:pt x="28" y="6"/>
                    </a:lnTo>
                    <a:lnTo>
                      <a:pt x="22" y="6"/>
                    </a:lnTo>
                    <a:lnTo>
                      <a:pt x="22" y="6"/>
                    </a:lnTo>
                    <a:lnTo>
                      <a:pt x="22" y="11"/>
                    </a:lnTo>
                    <a:lnTo>
                      <a:pt x="17" y="11"/>
                    </a:lnTo>
                    <a:lnTo>
                      <a:pt x="17" y="11"/>
                    </a:lnTo>
                    <a:lnTo>
                      <a:pt x="17" y="17"/>
                    </a:lnTo>
                    <a:lnTo>
                      <a:pt x="11" y="17"/>
                    </a:lnTo>
                    <a:lnTo>
                      <a:pt x="11" y="22"/>
                    </a:lnTo>
                    <a:lnTo>
                      <a:pt x="11" y="22"/>
                    </a:lnTo>
                    <a:lnTo>
                      <a:pt x="6" y="28"/>
                    </a:lnTo>
                    <a:lnTo>
                      <a:pt x="6" y="28"/>
                    </a:lnTo>
                    <a:lnTo>
                      <a:pt x="6" y="33"/>
                    </a:lnTo>
                    <a:lnTo>
                      <a:pt x="6" y="39"/>
                    </a:lnTo>
                    <a:lnTo>
                      <a:pt x="6" y="39"/>
                    </a:lnTo>
                    <a:lnTo>
                      <a:pt x="0" y="44"/>
                    </a:lnTo>
                    <a:lnTo>
                      <a:pt x="0" y="50"/>
                    </a:lnTo>
                    <a:lnTo>
                      <a:pt x="0" y="50"/>
                    </a:lnTo>
                    <a:lnTo>
                      <a:pt x="0" y="55"/>
                    </a:lnTo>
                    <a:lnTo>
                      <a:pt x="0" y="61"/>
                    </a:lnTo>
                    <a:lnTo>
                      <a:pt x="0" y="61"/>
                    </a:lnTo>
                    <a:lnTo>
                      <a:pt x="0" y="66"/>
                    </a:lnTo>
                    <a:lnTo>
                      <a:pt x="0" y="72"/>
                    </a:lnTo>
                    <a:lnTo>
                      <a:pt x="0" y="72"/>
                    </a:lnTo>
                    <a:lnTo>
                      <a:pt x="0" y="77"/>
                    </a:lnTo>
                    <a:lnTo>
                      <a:pt x="0" y="83"/>
                    </a:lnTo>
                    <a:lnTo>
                      <a:pt x="6" y="88"/>
                    </a:lnTo>
                    <a:lnTo>
                      <a:pt x="6" y="88"/>
                    </a:lnTo>
                    <a:lnTo>
                      <a:pt x="6" y="94"/>
                    </a:lnTo>
                    <a:lnTo>
                      <a:pt x="6" y="94"/>
                    </a:lnTo>
                    <a:lnTo>
                      <a:pt x="6" y="99"/>
                    </a:lnTo>
                    <a:lnTo>
                      <a:pt x="11" y="105"/>
                    </a:lnTo>
                    <a:lnTo>
                      <a:pt x="11" y="105"/>
                    </a:lnTo>
                    <a:lnTo>
                      <a:pt x="11" y="110"/>
                    </a:lnTo>
                    <a:lnTo>
                      <a:pt x="11" y="110"/>
                    </a:lnTo>
                    <a:lnTo>
                      <a:pt x="17" y="116"/>
                    </a:lnTo>
                    <a:lnTo>
                      <a:pt x="17" y="116"/>
                    </a:lnTo>
                    <a:lnTo>
                      <a:pt x="17" y="116"/>
                    </a:lnTo>
                    <a:lnTo>
                      <a:pt x="22" y="121"/>
                    </a:lnTo>
                    <a:lnTo>
                      <a:pt x="22" y="121"/>
                    </a:lnTo>
                    <a:lnTo>
                      <a:pt x="28" y="121"/>
                    </a:lnTo>
                    <a:lnTo>
                      <a:pt x="28" y="121"/>
                    </a:lnTo>
                    <a:lnTo>
                      <a:pt x="28" y="127"/>
                    </a:lnTo>
                    <a:lnTo>
                      <a:pt x="33" y="127"/>
                    </a:lnTo>
                    <a:lnTo>
                      <a:pt x="33" y="127"/>
                    </a:lnTo>
                    <a:lnTo>
                      <a:pt x="39" y="127"/>
                    </a:lnTo>
                    <a:lnTo>
                      <a:pt x="357" y="121"/>
                    </a:lnTo>
                    <a:lnTo>
                      <a:pt x="352" y="121"/>
                    </a:lnTo>
                    <a:lnTo>
                      <a:pt x="352" y="121"/>
                    </a:lnTo>
                    <a:lnTo>
                      <a:pt x="352" y="121"/>
                    </a:lnTo>
                    <a:lnTo>
                      <a:pt x="346" y="121"/>
                    </a:lnTo>
                    <a:lnTo>
                      <a:pt x="346" y="121"/>
                    </a:lnTo>
                    <a:lnTo>
                      <a:pt x="341" y="121"/>
                    </a:lnTo>
                    <a:lnTo>
                      <a:pt x="341" y="116"/>
                    </a:lnTo>
                    <a:lnTo>
                      <a:pt x="341" y="116"/>
                    </a:lnTo>
                    <a:lnTo>
                      <a:pt x="335" y="116"/>
                    </a:lnTo>
                    <a:lnTo>
                      <a:pt x="335" y="110"/>
                    </a:lnTo>
                    <a:lnTo>
                      <a:pt x="335" y="110"/>
                    </a:lnTo>
                    <a:lnTo>
                      <a:pt x="330" y="105"/>
                    </a:lnTo>
                    <a:lnTo>
                      <a:pt x="330" y="105"/>
                    </a:lnTo>
                    <a:lnTo>
                      <a:pt x="330" y="99"/>
                    </a:lnTo>
                    <a:lnTo>
                      <a:pt x="330" y="99"/>
                    </a:lnTo>
                    <a:lnTo>
                      <a:pt x="324" y="94"/>
                    </a:lnTo>
                    <a:lnTo>
                      <a:pt x="324" y="88"/>
                    </a:lnTo>
                    <a:lnTo>
                      <a:pt x="324" y="88"/>
                    </a:lnTo>
                    <a:lnTo>
                      <a:pt x="324" y="83"/>
                    </a:lnTo>
                    <a:lnTo>
                      <a:pt x="324" y="77"/>
                    </a:lnTo>
                    <a:lnTo>
                      <a:pt x="324" y="77"/>
                    </a:lnTo>
                    <a:lnTo>
                      <a:pt x="324" y="72"/>
                    </a:lnTo>
                    <a:lnTo>
                      <a:pt x="319" y="66"/>
                    </a:lnTo>
                    <a:lnTo>
                      <a:pt x="319" y="66"/>
                    </a:lnTo>
                    <a:lnTo>
                      <a:pt x="319" y="61"/>
                    </a:lnTo>
                    <a:lnTo>
                      <a:pt x="319" y="55"/>
                    </a:lnTo>
                    <a:lnTo>
                      <a:pt x="319" y="50"/>
                    </a:lnTo>
                    <a:lnTo>
                      <a:pt x="324" y="50"/>
                    </a:lnTo>
                    <a:lnTo>
                      <a:pt x="324" y="44"/>
                    </a:lnTo>
                    <a:lnTo>
                      <a:pt x="324" y="39"/>
                    </a:lnTo>
                    <a:lnTo>
                      <a:pt x="324" y="39"/>
                    </a:lnTo>
                    <a:lnTo>
                      <a:pt x="324" y="33"/>
                    </a:lnTo>
                    <a:lnTo>
                      <a:pt x="324" y="28"/>
                    </a:lnTo>
                    <a:lnTo>
                      <a:pt x="324" y="28"/>
                    </a:lnTo>
                    <a:lnTo>
                      <a:pt x="330" y="22"/>
                    </a:lnTo>
                    <a:lnTo>
                      <a:pt x="330" y="22"/>
                    </a:lnTo>
                    <a:lnTo>
                      <a:pt x="330" y="17"/>
                    </a:lnTo>
                    <a:lnTo>
                      <a:pt x="335" y="17"/>
                    </a:lnTo>
                    <a:lnTo>
                      <a:pt x="335" y="11"/>
                    </a:lnTo>
                    <a:lnTo>
                      <a:pt x="335" y="11"/>
                    </a:lnTo>
                    <a:lnTo>
                      <a:pt x="341" y="6"/>
                    </a:lnTo>
                    <a:lnTo>
                      <a:pt x="341" y="6"/>
                    </a:lnTo>
                    <a:lnTo>
                      <a:pt x="341" y="6"/>
                    </a:lnTo>
                    <a:lnTo>
                      <a:pt x="346" y="6"/>
                    </a:lnTo>
                    <a:lnTo>
                      <a:pt x="346" y="0"/>
                    </a:lnTo>
                    <a:lnTo>
                      <a:pt x="346" y="0"/>
                    </a:lnTo>
                    <a:lnTo>
                      <a:pt x="352" y="0"/>
                    </a:lnTo>
                    <a:lnTo>
                      <a:pt x="352" y="0"/>
                    </a:lnTo>
                    <a:lnTo>
                      <a:pt x="357" y="0"/>
                    </a:lnTo>
                    <a:lnTo>
                      <a:pt x="33" y="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41" name="Oval 99340">
                <a:extLst>
                  <a:ext uri="{FF2B5EF4-FFF2-40B4-BE49-F238E27FC236}">
                    <a16:creationId xmlns:a16="http://schemas.microsoft.com/office/drawing/2014/main" id="{A3243175-21DB-046E-DC52-C85187B1807D}"/>
                  </a:ext>
                </a:extLst>
              </p:cNvPr>
              <p:cNvSpPr>
                <a:spLocks noChangeArrowheads="1"/>
              </p:cNvSpPr>
              <p:nvPr/>
            </p:nvSpPr>
            <p:spPr bwMode="auto">
              <a:xfrm>
                <a:off x="302025" y="1027735"/>
                <a:ext cx="69550" cy="69123"/>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42" name="Oval 99341">
                <a:extLst>
                  <a:ext uri="{FF2B5EF4-FFF2-40B4-BE49-F238E27FC236}">
                    <a16:creationId xmlns:a16="http://schemas.microsoft.com/office/drawing/2014/main" id="{498D51A6-BB98-1490-6E20-0F6BB1231D89}"/>
                  </a:ext>
                </a:extLst>
              </p:cNvPr>
              <p:cNvSpPr>
                <a:spLocks noChangeArrowheads="1"/>
              </p:cNvSpPr>
              <p:nvPr/>
            </p:nvSpPr>
            <p:spPr bwMode="auto">
              <a:xfrm>
                <a:off x="605971" y="572356"/>
                <a:ext cx="69935" cy="69123"/>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43" name="Oval 99342">
                <a:extLst>
                  <a:ext uri="{FF2B5EF4-FFF2-40B4-BE49-F238E27FC236}">
                    <a16:creationId xmlns:a16="http://schemas.microsoft.com/office/drawing/2014/main" id="{111B53A8-5D23-458D-AD38-A39398BD5564}"/>
                  </a:ext>
                </a:extLst>
              </p:cNvPr>
              <p:cNvSpPr>
                <a:spLocks noChangeArrowheads="1"/>
              </p:cNvSpPr>
              <p:nvPr/>
            </p:nvSpPr>
            <p:spPr bwMode="auto">
              <a:xfrm>
                <a:off x="1015972" y="609956"/>
                <a:ext cx="69550" cy="69123"/>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44" name="Oval 99343">
                <a:extLst>
                  <a:ext uri="{FF2B5EF4-FFF2-40B4-BE49-F238E27FC236}">
                    <a16:creationId xmlns:a16="http://schemas.microsoft.com/office/drawing/2014/main" id="{BB280FDC-921A-3555-86C0-92527B22AD7F}"/>
                  </a:ext>
                </a:extLst>
              </p:cNvPr>
              <p:cNvSpPr>
                <a:spLocks noChangeArrowheads="1"/>
              </p:cNvSpPr>
              <p:nvPr/>
            </p:nvSpPr>
            <p:spPr bwMode="auto">
              <a:xfrm>
                <a:off x="967171" y="1188769"/>
                <a:ext cx="166767" cy="164833"/>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345" name="Freeform 1206">
                <a:extLst>
                  <a:ext uri="{FF2B5EF4-FFF2-40B4-BE49-F238E27FC236}">
                    <a16:creationId xmlns:a16="http://schemas.microsoft.com/office/drawing/2014/main" id="{0F1FA134-71EA-EA50-7108-032090CBA1B0}"/>
                  </a:ext>
                </a:extLst>
              </p:cNvPr>
              <p:cNvSpPr>
                <a:spLocks/>
              </p:cNvSpPr>
              <p:nvPr/>
            </p:nvSpPr>
            <p:spPr bwMode="auto">
              <a:xfrm>
                <a:off x="1108576" y="1270046"/>
                <a:ext cx="190206" cy="100267"/>
              </a:xfrm>
              <a:custGeom>
                <a:avLst/>
                <a:gdLst>
                  <a:gd name="T0" fmla="*/ 50 w 495"/>
                  <a:gd name="T1" fmla="*/ 0 h 264"/>
                  <a:gd name="T2" fmla="*/ 50 w 495"/>
                  <a:gd name="T3" fmla="*/ 6 h 264"/>
                  <a:gd name="T4" fmla="*/ 44 w 495"/>
                  <a:gd name="T5" fmla="*/ 6 h 264"/>
                  <a:gd name="T6" fmla="*/ 39 w 495"/>
                  <a:gd name="T7" fmla="*/ 6 h 264"/>
                  <a:gd name="T8" fmla="*/ 33 w 495"/>
                  <a:gd name="T9" fmla="*/ 11 h 264"/>
                  <a:gd name="T10" fmla="*/ 33 w 495"/>
                  <a:gd name="T11" fmla="*/ 11 h 264"/>
                  <a:gd name="T12" fmla="*/ 28 w 495"/>
                  <a:gd name="T13" fmla="*/ 17 h 264"/>
                  <a:gd name="T14" fmla="*/ 22 w 495"/>
                  <a:gd name="T15" fmla="*/ 22 h 264"/>
                  <a:gd name="T16" fmla="*/ 22 w 495"/>
                  <a:gd name="T17" fmla="*/ 28 h 264"/>
                  <a:gd name="T18" fmla="*/ 17 w 495"/>
                  <a:gd name="T19" fmla="*/ 39 h 264"/>
                  <a:gd name="T20" fmla="*/ 11 w 495"/>
                  <a:gd name="T21" fmla="*/ 44 h 264"/>
                  <a:gd name="T22" fmla="*/ 11 w 495"/>
                  <a:gd name="T23" fmla="*/ 50 h 264"/>
                  <a:gd name="T24" fmla="*/ 6 w 495"/>
                  <a:gd name="T25" fmla="*/ 61 h 264"/>
                  <a:gd name="T26" fmla="*/ 6 w 495"/>
                  <a:gd name="T27" fmla="*/ 66 h 264"/>
                  <a:gd name="T28" fmla="*/ 6 w 495"/>
                  <a:gd name="T29" fmla="*/ 72 h 264"/>
                  <a:gd name="T30" fmla="*/ 6 w 495"/>
                  <a:gd name="T31" fmla="*/ 83 h 264"/>
                  <a:gd name="T32" fmla="*/ 0 w 495"/>
                  <a:gd name="T33" fmla="*/ 88 h 264"/>
                  <a:gd name="T34" fmla="*/ 0 w 495"/>
                  <a:gd name="T35" fmla="*/ 94 h 264"/>
                  <a:gd name="T36" fmla="*/ 0 w 495"/>
                  <a:gd name="T37" fmla="*/ 105 h 264"/>
                  <a:gd name="T38" fmla="*/ 6 w 495"/>
                  <a:gd name="T39" fmla="*/ 110 h 264"/>
                  <a:gd name="T40" fmla="*/ 6 w 495"/>
                  <a:gd name="T41" fmla="*/ 116 h 264"/>
                  <a:gd name="T42" fmla="*/ 6 w 495"/>
                  <a:gd name="T43" fmla="*/ 116 h 264"/>
                  <a:gd name="T44" fmla="*/ 11 w 495"/>
                  <a:gd name="T45" fmla="*/ 121 h 264"/>
                  <a:gd name="T46" fmla="*/ 11 w 495"/>
                  <a:gd name="T47" fmla="*/ 121 h 264"/>
                  <a:gd name="T48" fmla="*/ 17 w 495"/>
                  <a:gd name="T49" fmla="*/ 127 h 264"/>
                  <a:gd name="T50" fmla="*/ 457 w 495"/>
                  <a:gd name="T51" fmla="*/ 264 h 264"/>
                  <a:gd name="T52" fmla="*/ 451 w 495"/>
                  <a:gd name="T53" fmla="*/ 259 h 264"/>
                  <a:gd name="T54" fmla="*/ 451 w 495"/>
                  <a:gd name="T55" fmla="*/ 259 h 264"/>
                  <a:gd name="T56" fmla="*/ 451 w 495"/>
                  <a:gd name="T57" fmla="*/ 253 h 264"/>
                  <a:gd name="T58" fmla="*/ 446 w 495"/>
                  <a:gd name="T59" fmla="*/ 248 h 264"/>
                  <a:gd name="T60" fmla="*/ 446 w 495"/>
                  <a:gd name="T61" fmla="*/ 242 h 264"/>
                  <a:gd name="T62" fmla="*/ 446 w 495"/>
                  <a:gd name="T63" fmla="*/ 237 h 264"/>
                  <a:gd name="T64" fmla="*/ 446 w 495"/>
                  <a:gd name="T65" fmla="*/ 231 h 264"/>
                  <a:gd name="T66" fmla="*/ 446 w 495"/>
                  <a:gd name="T67" fmla="*/ 226 h 264"/>
                  <a:gd name="T68" fmla="*/ 446 w 495"/>
                  <a:gd name="T69" fmla="*/ 215 h 264"/>
                  <a:gd name="T70" fmla="*/ 451 w 495"/>
                  <a:gd name="T71" fmla="*/ 209 h 264"/>
                  <a:gd name="T72" fmla="*/ 451 w 495"/>
                  <a:gd name="T73" fmla="*/ 198 h 264"/>
                  <a:gd name="T74" fmla="*/ 451 w 495"/>
                  <a:gd name="T75" fmla="*/ 193 h 264"/>
                  <a:gd name="T76" fmla="*/ 457 w 495"/>
                  <a:gd name="T77" fmla="*/ 182 h 264"/>
                  <a:gd name="T78" fmla="*/ 457 w 495"/>
                  <a:gd name="T79" fmla="*/ 176 h 264"/>
                  <a:gd name="T80" fmla="*/ 462 w 495"/>
                  <a:gd name="T81" fmla="*/ 171 h 264"/>
                  <a:gd name="T82" fmla="*/ 467 w 495"/>
                  <a:gd name="T83" fmla="*/ 165 h 264"/>
                  <a:gd name="T84" fmla="*/ 467 w 495"/>
                  <a:gd name="T85" fmla="*/ 160 h 264"/>
                  <a:gd name="T86" fmla="*/ 473 w 495"/>
                  <a:gd name="T87" fmla="*/ 154 h 264"/>
                  <a:gd name="T88" fmla="*/ 478 w 495"/>
                  <a:gd name="T89" fmla="*/ 149 h 264"/>
                  <a:gd name="T90" fmla="*/ 478 w 495"/>
                  <a:gd name="T91" fmla="*/ 143 h 264"/>
                  <a:gd name="T92" fmla="*/ 484 w 495"/>
                  <a:gd name="T93" fmla="*/ 143 h 264"/>
                  <a:gd name="T94" fmla="*/ 489 w 495"/>
                  <a:gd name="T95" fmla="*/ 138 h 264"/>
                  <a:gd name="T96" fmla="*/ 489 w 495"/>
                  <a:gd name="T97" fmla="*/ 138 h 264"/>
                  <a:gd name="T98" fmla="*/ 495 w 495"/>
                  <a:gd name="T99" fmla="*/ 138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5" h="264">
                    <a:moveTo>
                      <a:pt x="50" y="6"/>
                    </a:moveTo>
                    <a:lnTo>
                      <a:pt x="50" y="0"/>
                    </a:lnTo>
                    <a:lnTo>
                      <a:pt x="50" y="0"/>
                    </a:lnTo>
                    <a:lnTo>
                      <a:pt x="50" y="6"/>
                    </a:lnTo>
                    <a:lnTo>
                      <a:pt x="44" y="6"/>
                    </a:lnTo>
                    <a:lnTo>
                      <a:pt x="44" y="6"/>
                    </a:lnTo>
                    <a:lnTo>
                      <a:pt x="44" y="6"/>
                    </a:lnTo>
                    <a:lnTo>
                      <a:pt x="39" y="6"/>
                    </a:lnTo>
                    <a:lnTo>
                      <a:pt x="39" y="6"/>
                    </a:lnTo>
                    <a:lnTo>
                      <a:pt x="33" y="11"/>
                    </a:lnTo>
                    <a:lnTo>
                      <a:pt x="33" y="11"/>
                    </a:lnTo>
                    <a:lnTo>
                      <a:pt x="33" y="11"/>
                    </a:lnTo>
                    <a:lnTo>
                      <a:pt x="28" y="17"/>
                    </a:lnTo>
                    <a:lnTo>
                      <a:pt x="28" y="17"/>
                    </a:lnTo>
                    <a:lnTo>
                      <a:pt x="28" y="22"/>
                    </a:lnTo>
                    <a:lnTo>
                      <a:pt x="22" y="22"/>
                    </a:lnTo>
                    <a:lnTo>
                      <a:pt x="22" y="28"/>
                    </a:lnTo>
                    <a:lnTo>
                      <a:pt x="22" y="28"/>
                    </a:lnTo>
                    <a:lnTo>
                      <a:pt x="17" y="33"/>
                    </a:lnTo>
                    <a:lnTo>
                      <a:pt x="17" y="39"/>
                    </a:lnTo>
                    <a:lnTo>
                      <a:pt x="17" y="39"/>
                    </a:lnTo>
                    <a:lnTo>
                      <a:pt x="11" y="44"/>
                    </a:lnTo>
                    <a:lnTo>
                      <a:pt x="11" y="50"/>
                    </a:lnTo>
                    <a:lnTo>
                      <a:pt x="11" y="50"/>
                    </a:lnTo>
                    <a:lnTo>
                      <a:pt x="11" y="55"/>
                    </a:lnTo>
                    <a:lnTo>
                      <a:pt x="6" y="61"/>
                    </a:lnTo>
                    <a:lnTo>
                      <a:pt x="6" y="61"/>
                    </a:lnTo>
                    <a:lnTo>
                      <a:pt x="6" y="66"/>
                    </a:lnTo>
                    <a:lnTo>
                      <a:pt x="6" y="72"/>
                    </a:lnTo>
                    <a:lnTo>
                      <a:pt x="6" y="72"/>
                    </a:lnTo>
                    <a:lnTo>
                      <a:pt x="6" y="77"/>
                    </a:lnTo>
                    <a:lnTo>
                      <a:pt x="6" y="83"/>
                    </a:lnTo>
                    <a:lnTo>
                      <a:pt x="0" y="88"/>
                    </a:lnTo>
                    <a:lnTo>
                      <a:pt x="0" y="88"/>
                    </a:lnTo>
                    <a:lnTo>
                      <a:pt x="0" y="94"/>
                    </a:lnTo>
                    <a:lnTo>
                      <a:pt x="0" y="94"/>
                    </a:lnTo>
                    <a:lnTo>
                      <a:pt x="0" y="99"/>
                    </a:lnTo>
                    <a:lnTo>
                      <a:pt x="0" y="105"/>
                    </a:lnTo>
                    <a:lnTo>
                      <a:pt x="0" y="105"/>
                    </a:lnTo>
                    <a:lnTo>
                      <a:pt x="6" y="110"/>
                    </a:lnTo>
                    <a:lnTo>
                      <a:pt x="6" y="110"/>
                    </a:lnTo>
                    <a:lnTo>
                      <a:pt x="6" y="116"/>
                    </a:lnTo>
                    <a:lnTo>
                      <a:pt x="6" y="116"/>
                    </a:lnTo>
                    <a:lnTo>
                      <a:pt x="6" y="116"/>
                    </a:lnTo>
                    <a:lnTo>
                      <a:pt x="6" y="121"/>
                    </a:lnTo>
                    <a:lnTo>
                      <a:pt x="11" y="121"/>
                    </a:lnTo>
                    <a:lnTo>
                      <a:pt x="11" y="121"/>
                    </a:lnTo>
                    <a:lnTo>
                      <a:pt x="11" y="121"/>
                    </a:lnTo>
                    <a:lnTo>
                      <a:pt x="11" y="127"/>
                    </a:lnTo>
                    <a:lnTo>
                      <a:pt x="17" y="127"/>
                    </a:lnTo>
                    <a:lnTo>
                      <a:pt x="457" y="264"/>
                    </a:lnTo>
                    <a:lnTo>
                      <a:pt x="457" y="264"/>
                    </a:lnTo>
                    <a:lnTo>
                      <a:pt x="457" y="264"/>
                    </a:lnTo>
                    <a:lnTo>
                      <a:pt x="451" y="259"/>
                    </a:lnTo>
                    <a:lnTo>
                      <a:pt x="451" y="259"/>
                    </a:lnTo>
                    <a:lnTo>
                      <a:pt x="451" y="259"/>
                    </a:lnTo>
                    <a:lnTo>
                      <a:pt x="451" y="253"/>
                    </a:lnTo>
                    <a:lnTo>
                      <a:pt x="451" y="253"/>
                    </a:lnTo>
                    <a:lnTo>
                      <a:pt x="446" y="253"/>
                    </a:lnTo>
                    <a:lnTo>
                      <a:pt x="446" y="248"/>
                    </a:lnTo>
                    <a:lnTo>
                      <a:pt x="446" y="248"/>
                    </a:lnTo>
                    <a:lnTo>
                      <a:pt x="446" y="242"/>
                    </a:lnTo>
                    <a:lnTo>
                      <a:pt x="446" y="242"/>
                    </a:lnTo>
                    <a:lnTo>
                      <a:pt x="446" y="237"/>
                    </a:lnTo>
                    <a:lnTo>
                      <a:pt x="446" y="237"/>
                    </a:lnTo>
                    <a:lnTo>
                      <a:pt x="446" y="231"/>
                    </a:lnTo>
                    <a:lnTo>
                      <a:pt x="446" y="226"/>
                    </a:lnTo>
                    <a:lnTo>
                      <a:pt x="446" y="226"/>
                    </a:lnTo>
                    <a:lnTo>
                      <a:pt x="446" y="220"/>
                    </a:lnTo>
                    <a:lnTo>
                      <a:pt x="446" y="215"/>
                    </a:lnTo>
                    <a:lnTo>
                      <a:pt x="446" y="209"/>
                    </a:lnTo>
                    <a:lnTo>
                      <a:pt x="451" y="209"/>
                    </a:lnTo>
                    <a:lnTo>
                      <a:pt x="451" y="204"/>
                    </a:lnTo>
                    <a:lnTo>
                      <a:pt x="451" y="198"/>
                    </a:lnTo>
                    <a:lnTo>
                      <a:pt x="451" y="198"/>
                    </a:lnTo>
                    <a:lnTo>
                      <a:pt x="451" y="193"/>
                    </a:lnTo>
                    <a:lnTo>
                      <a:pt x="457" y="187"/>
                    </a:lnTo>
                    <a:lnTo>
                      <a:pt x="457" y="182"/>
                    </a:lnTo>
                    <a:lnTo>
                      <a:pt x="457" y="182"/>
                    </a:lnTo>
                    <a:lnTo>
                      <a:pt x="457" y="176"/>
                    </a:lnTo>
                    <a:lnTo>
                      <a:pt x="462" y="171"/>
                    </a:lnTo>
                    <a:lnTo>
                      <a:pt x="462" y="171"/>
                    </a:lnTo>
                    <a:lnTo>
                      <a:pt x="462" y="165"/>
                    </a:lnTo>
                    <a:lnTo>
                      <a:pt x="467" y="165"/>
                    </a:lnTo>
                    <a:lnTo>
                      <a:pt x="467" y="160"/>
                    </a:lnTo>
                    <a:lnTo>
                      <a:pt x="467" y="160"/>
                    </a:lnTo>
                    <a:lnTo>
                      <a:pt x="473" y="154"/>
                    </a:lnTo>
                    <a:lnTo>
                      <a:pt x="473" y="154"/>
                    </a:lnTo>
                    <a:lnTo>
                      <a:pt x="473" y="149"/>
                    </a:lnTo>
                    <a:lnTo>
                      <a:pt x="478" y="149"/>
                    </a:lnTo>
                    <a:lnTo>
                      <a:pt x="478" y="143"/>
                    </a:lnTo>
                    <a:lnTo>
                      <a:pt x="478" y="143"/>
                    </a:lnTo>
                    <a:lnTo>
                      <a:pt x="484" y="143"/>
                    </a:lnTo>
                    <a:lnTo>
                      <a:pt x="484" y="143"/>
                    </a:lnTo>
                    <a:lnTo>
                      <a:pt x="484" y="143"/>
                    </a:lnTo>
                    <a:lnTo>
                      <a:pt x="489" y="138"/>
                    </a:lnTo>
                    <a:lnTo>
                      <a:pt x="489" y="138"/>
                    </a:lnTo>
                    <a:lnTo>
                      <a:pt x="489" y="138"/>
                    </a:lnTo>
                    <a:lnTo>
                      <a:pt x="495" y="138"/>
                    </a:lnTo>
                    <a:lnTo>
                      <a:pt x="495" y="138"/>
                    </a:lnTo>
                    <a:lnTo>
                      <a:pt x="50" y="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46" name="Freeform 1207">
                <a:extLst>
                  <a:ext uri="{FF2B5EF4-FFF2-40B4-BE49-F238E27FC236}">
                    <a16:creationId xmlns:a16="http://schemas.microsoft.com/office/drawing/2014/main" id="{38B14DC4-3E25-7AC0-47E6-841EC758EC97}"/>
                  </a:ext>
                </a:extLst>
              </p:cNvPr>
              <p:cNvSpPr>
                <a:spLocks/>
              </p:cNvSpPr>
              <p:nvPr/>
            </p:nvSpPr>
            <p:spPr bwMode="auto">
              <a:xfrm>
                <a:off x="813085" y="1207380"/>
                <a:ext cx="181753" cy="77479"/>
              </a:xfrm>
              <a:custGeom>
                <a:avLst/>
                <a:gdLst>
                  <a:gd name="T0" fmla="*/ 429 w 473"/>
                  <a:gd name="T1" fmla="*/ 204 h 204"/>
                  <a:gd name="T2" fmla="*/ 434 w 473"/>
                  <a:gd name="T3" fmla="*/ 204 h 204"/>
                  <a:gd name="T4" fmla="*/ 440 w 473"/>
                  <a:gd name="T5" fmla="*/ 204 h 204"/>
                  <a:gd name="T6" fmla="*/ 445 w 473"/>
                  <a:gd name="T7" fmla="*/ 198 h 204"/>
                  <a:gd name="T8" fmla="*/ 445 w 473"/>
                  <a:gd name="T9" fmla="*/ 198 h 204"/>
                  <a:gd name="T10" fmla="*/ 451 w 473"/>
                  <a:gd name="T11" fmla="*/ 193 h 204"/>
                  <a:gd name="T12" fmla="*/ 456 w 473"/>
                  <a:gd name="T13" fmla="*/ 187 h 204"/>
                  <a:gd name="T14" fmla="*/ 456 w 473"/>
                  <a:gd name="T15" fmla="*/ 182 h 204"/>
                  <a:gd name="T16" fmla="*/ 462 w 473"/>
                  <a:gd name="T17" fmla="*/ 176 h 204"/>
                  <a:gd name="T18" fmla="*/ 462 w 473"/>
                  <a:gd name="T19" fmla="*/ 165 h 204"/>
                  <a:gd name="T20" fmla="*/ 467 w 473"/>
                  <a:gd name="T21" fmla="*/ 160 h 204"/>
                  <a:gd name="T22" fmla="*/ 467 w 473"/>
                  <a:gd name="T23" fmla="*/ 154 h 204"/>
                  <a:gd name="T24" fmla="*/ 467 w 473"/>
                  <a:gd name="T25" fmla="*/ 143 h 204"/>
                  <a:gd name="T26" fmla="*/ 473 w 473"/>
                  <a:gd name="T27" fmla="*/ 138 h 204"/>
                  <a:gd name="T28" fmla="*/ 473 w 473"/>
                  <a:gd name="T29" fmla="*/ 127 h 204"/>
                  <a:gd name="T30" fmla="*/ 473 w 473"/>
                  <a:gd name="T31" fmla="*/ 121 h 204"/>
                  <a:gd name="T32" fmla="*/ 473 w 473"/>
                  <a:gd name="T33" fmla="*/ 110 h 204"/>
                  <a:gd name="T34" fmla="*/ 473 w 473"/>
                  <a:gd name="T35" fmla="*/ 105 h 204"/>
                  <a:gd name="T36" fmla="*/ 467 w 473"/>
                  <a:gd name="T37" fmla="*/ 99 h 204"/>
                  <a:gd name="T38" fmla="*/ 467 w 473"/>
                  <a:gd name="T39" fmla="*/ 94 h 204"/>
                  <a:gd name="T40" fmla="*/ 462 w 473"/>
                  <a:gd name="T41" fmla="*/ 88 h 204"/>
                  <a:gd name="T42" fmla="*/ 462 w 473"/>
                  <a:gd name="T43" fmla="*/ 83 h 204"/>
                  <a:gd name="T44" fmla="*/ 456 w 473"/>
                  <a:gd name="T45" fmla="*/ 83 h 204"/>
                  <a:gd name="T46" fmla="*/ 456 w 473"/>
                  <a:gd name="T47" fmla="*/ 77 h 204"/>
                  <a:gd name="T48" fmla="*/ 451 w 473"/>
                  <a:gd name="T49" fmla="*/ 77 h 204"/>
                  <a:gd name="T50" fmla="*/ 22 w 473"/>
                  <a:gd name="T51" fmla="*/ 0 h 204"/>
                  <a:gd name="T52" fmla="*/ 27 w 473"/>
                  <a:gd name="T53" fmla="*/ 6 h 204"/>
                  <a:gd name="T54" fmla="*/ 27 w 473"/>
                  <a:gd name="T55" fmla="*/ 6 h 204"/>
                  <a:gd name="T56" fmla="*/ 33 w 473"/>
                  <a:gd name="T57" fmla="*/ 11 h 204"/>
                  <a:gd name="T58" fmla="*/ 33 w 473"/>
                  <a:gd name="T59" fmla="*/ 17 h 204"/>
                  <a:gd name="T60" fmla="*/ 38 w 473"/>
                  <a:gd name="T61" fmla="*/ 22 h 204"/>
                  <a:gd name="T62" fmla="*/ 38 w 473"/>
                  <a:gd name="T63" fmla="*/ 28 h 204"/>
                  <a:gd name="T64" fmla="*/ 38 w 473"/>
                  <a:gd name="T65" fmla="*/ 33 h 204"/>
                  <a:gd name="T66" fmla="*/ 38 w 473"/>
                  <a:gd name="T67" fmla="*/ 39 h 204"/>
                  <a:gd name="T68" fmla="*/ 38 w 473"/>
                  <a:gd name="T69" fmla="*/ 50 h 204"/>
                  <a:gd name="T70" fmla="*/ 38 w 473"/>
                  <a:gd name="T71" fmla="*/ 55 h 204"/>
                  <a:gd name="T72" fmla="*/ 38 w 473"/>
                  <a:gd name="T73" fmla="*/ 66 h 204"/>
                  <a:gd name="T74" fmla="*/ 38 w 473"/>
                  <a:gd name="T75" fmla="*/ 72 h 204"/>
                  <a:gd name="T76" fmla="*/ 33 w 473"/>
                  <a:gd name="T77" fmla="*/ 83 h 204"/>
                  <a:gd name="T78" fmla="*/ 33 w 473"/>
                  <a:gd name="T79" fmla="*/ 88 h 204"/>
                  <a:gd name="T80" fmla="*/ 33 w 473"/>
                  <a:gd name="T81" fmla="*/ 94 h 204"/>
                  <a:gd name="T82" fmla="*/ 27 w 473"/>
                  <a:gd name="T83" fmla="*/ 105 h 204"/>
                  <a:gd name="T84" fmla="*/ 22 w 473"/>
                  <a:gd name="T85" fmla="*/ 110 h 204"/>
                  <a:gd name="T86" fmla="*/ 22 w 473"/>
                  <a:gd name="T87" fmla="*/ 116 h 204"/>
                  <a:gd name="T88" fmla="*/ 16 w 473"/>
                  <a:gd name="T89" fmla="*/ 121 h 204"/>
                  <a:gd name="T90" fmla="*/ 11 w 473"/>
                  <a:gd name="T91" fmla="*/ 121 h 204"/>
                  <a:gd name="T92" fmla="*/ 11 w 473"/>
                  <a:gd name="T93" fmla="*/ 127 h 204"/>
                  <a:gd name="T94" fmla="*/ 5 w 473"/>
                  <a:gd name="T95" fmla="*/ 127 h 204"/>
                  <a:gd name="T96" fmla="*/ 0 w 473"/>
                  <a:gd name="T97" fmla="*/ 127 h 204"/>
                  <a:gd name="T98" fmla="*/ 0 w 473"/>
                  <a:gd name="T99" fmla="*/ 12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3" h="204">
                    <a:moveTo>
                      <a:pt x="429" y="204"/>
                    </a:moveTo>
                    <a:lnTo>
                      <a:pt x="429" y="204"/>
                    </a:lnTo>
                    <a:lnTo>
                      <a:pt x="434" y="204"/>
                    </a:lnTo>
                    <a:lnTo>
                      <a:pt x="434" y="204"/>
                    </a:lnTo>
                    <a:lnTo>
                      <a:pt x="434" y="204"/>
                    </a:lnTo>
                    <a:lnTo>
                      <a:pt x="440" y="204"/>
                    </a:lnTo>
                    <a:lnTo>
                      <a:pt x="440" y="204"/>
                    </a:lnTo>
                    <a:lnTo>
                      <a:pt x="445" y="198"/>
                    </a:lnTo>
                    <a:lnTo>
                      <a:pt x="445" y="198"/>
                    </a:lnTo>
                    <a:lnTo>
                      <a:pt x="445" y="198"/>
                    </a:lnTo>
                    <a:lnTo>
                      <a:pt x="451" y="193"/>
                    </a:lnTo>
                    <a:lnTo>
                      <a:pt x="451" y="193"/>
                    </a:lnTo>
                    <a:lnTo>
                      <a:pt x="451" y="187"/>
                    </a:lnTo>
                    <a:lnTo>
                      <a:pt x="456" y="187"/>
                    </a:lnTo>
                    <a:lnTo>
                      <a:pt x="456" y="182"/>
                    </a:lnTo>
                    <a:lnTo>
                      <a:pt x="456" y="182"/>
                    </a:lnTo>
                    <a:lnTo>
                      <a:pt x="462" y="176"/>
                    </a:lnTo>
                    <a:lnTo>
                      <a:pt x="462" y="176"/>
                    </a:lnTo>
                    <a:lnTo>
                      <a:pt x="462" y="171"/>
                    </a:lnTo>
                    <a:lnTo>
                      <a:pt x="462" y="165"/>
                    </a:lnTo>
                    <a:lnTo>
                      <a:pt x="467" y="165"/>
                    </a:lnTo>
                    <a:lnTo>
                      <a:pt x="467" y="160"/>
                    </a:lnTo>
                    <a:lnTo>
                      <a:pt x="467" y="154"/>
                    </a:lnTo>
                    <a:lnTo>
                      <a:pt x="467" y="154"/>
                    </a:lnTo>
                    <a:lnTo>
                      <a:pt x="467" y="149"/>
                    </a:lnTo>
                    <a:lnTo>
                      <a:pt x="467" y="143"/>
                    </a:lnTo>
                    <a:lnTo>
                      <a:pt x="473" y="138"/>
                    </a:lnTo>
                    <a:lnTo>
                      <a:pt x="473" y="138"/>
                    </a:lnTo>
                    <a:lnTo>
                      <a:pt x="473" y="132"/>
                    </a:lnTo>
                    <a:lnTo>
                      <a:pt x="473" y="127"/>
                    </a:lnTo>
                    <a:lnTo>
                      <a:pt x="473" y="127"/>
                    </a:lnTo>
                    <a:lnTo>
                      <a:pt x="473" y="121"/>
                    </a:lnTo>
                    <a:lnTo>
                      <a:pt x="473" y="116"/>
                    </a:lnTo>
                    <a:lnTo>
                      <a:pt x="473" y="110"/>
                    </a:lnTo>
                    <a:lnTo>
                      <a:pt x="473" y="110"/>
                    </a:lnTo>
                    <a:lnTo>
                      <a:pt x="473" y="105"/>
                    </a:lnTo>
                    <a:lnTo>
                      <a:pt x="467" y="105"/>
                    </a:lnTo>
                    <a:lnTo>
                      <a:pt x="467" y="99"/>
                    </a:lnTo>
                    <a:lnTo>
                      <a:pt x="467" y="99"/>
                    </a:lnTo>
                    <a:lnTo>
                      <a:pt x="467" y="94"/>
                    </a:lnTo>
                    <a:lnTo>
                      <a:pt x="467" y="94"/>
                    </a:lnTo>
                    <a:lnTo>
                      <a:pt x="462" y="88"/>
                    </a:lnTo>
                    <a:lnTo>
                      <a:pt x="462" y="88"/>
                    </a:lnTo>
                    <a:lnTo>
                      <a:pt x="462" y="83"/>
                    </a:lnTo>
                    <a:lnTo>
                      <a:pt x="462" y="83"/>
                    </a:lnTo>
                    <a:lnTo>
                      <a:pt x="456" y="83"/>
                    </a:lnTo>
                    <a:lnTo>
                      <a:pt x="456" y="83"/>
                    </a:lnTo>
                    <a:lnTo>
                      <a:pt x="456" y="77"/>
                    </a:lnTo>
                    <a:lnTo>
                      <a:pt x="451" y="77"/>
                    </a:lnTo>
                    <a:lnTo>
                      <a:pt x="451" y="77"/>
                    </a:lnTo>
                    <a:lnTo>
                      <a:pt x="22" y="0"/>
                    </a:lnTo>
                    <a:lnTo>
                      <a:pt x="22" y="0"/>
                    </a:lnTo>
                    <a:lnTo>
                      <a:pt x="22" y="0"/>
                    </a:lnTo>
                    <a:lnTo>
                      <a:pt x="27" y="6"/>
                    </a:lnTo>
                    <a:lnTo>
                      <a:pt x="27" y="6"/>
                    </a:lnTo>
                    <a:lnTo>
                      <a:pt x="27" y="6"/>
                    </a:lnTo>
                    <a:lnTo>
                      <a:pt x="27" y="6"/>
                    </a:lnTo>
                    <a:lnTo>
                      <a:pt x="33" y="11"/>
                    </a:lnTo>
                    <a:lnTo>
                      <a:pt x="33" y="11"/>
                    </a:lnTo>
                    <a:lnTo>
                      <a:pt x="33" y="17"/>
                    </a:lnTo>
                    <a:lnTo>
                      <a:pt x="33" y="17"/>
                    </a:lnTo>
                    <a:lnTo>
                      <a:pt x="38" y="22"/>
                    </a:lnTo>
                    <a:lnTo>
                      <a:pt x="38" y="22"/>
                    </a:lnTo>
                    <a:lnTo>
                      <a:pt x="38" y="28"/>
                    </a:lnTo>
                    <a:lnTo>
                      <a:pt x="38" y="28"/>
                    </a:lnTo>
                    <a:lnTo>
                      <a:pt x="38" y="33"/>
                    </a:lnTo>
                    <a:lnTo>
                      <a:pt x="38" y="39"/>
                    </a:lnTo>
                    <a:lnTo>
                      <a:pt x="38" y="39"/>
                    </a:lnTo>
                    <a:lnTo>
                      <a:pt x="38" y="44"/>
                    </a:lnTo>
                    <a:lnTo>
                      <a:pt x="38" y="50"/>
                    </a:lnTo>
                    <a:lnTo>
                      <a:pt x="38" y="50"/>
                    </a:lnTo>
                    <a:lnTo>
                      <a:pt x="38" y="55"/>
                    </a:lnTo>
                    <a:lnTo>
                      <a:pt x="38" y="61"/>
                    </a:lnTo>
                    <a:lnTo>
                      <a:pt x="38" y="66"/>
                    </a:lnTo>
                    <a:lnTo>
                      <a:pt x="38" y="66"/>
                    </a:lnTo>
                    <a:lnTo>
                      <a:pt x="38" y="72"/>
                    </a:lnTo>
                    <a:lnTo>
                      <a:pt x="38" y="77"/>
                    </a:lnTo>
                    <a:lnTo>
                      <a:pt x="33" y="83"/>
                    </a:lnTo>
                    <a:lnTo>
                      <a:pt x="33" y="83"/>
                    </a:lnTo>
                    <a:lnTo>
                      <a:pt x="33" y="88"/>
                    </a:lnTo>
                    <a:lnTo>
                      <a:pt x="33" y="94"/>
                    </a:lnTo>
                    <a:lnTo>
                      <a:pt x="33" y="94"/>
                    </a:lnTo>
                    <a:lnTo>
                      <a:pt x="27" y="99"/>
                    </a:lnTo>
                    <a:lnTo>
                      <a:pt x="27" y="105"/>
                    </a:lnTo>
                    <a:lnTo>
                      <a:pt x="27" y="105"/>
                    </a:lnTo>
                    <a:lnTo>
                      <a:pt x="22" y="110"/>
                    </a:lnTo>
                    <a:lnTo>
                      <a:pt x="22" y="110"/>
                    </a:lnTo>
                    <a:lnTo>
                      <a:pt x="22" y="116"/>
                    </a:lnTo>
                    <a:lnTo>
                      <a:pt x="16" y="116"/>
                    </a:lnTo>
                    <a:lnTo>
                      <a:pt x="16" y="121"/>
                    </a:lnTo>
                    <a:lnTo>
                      <a:pt x="16" y="121"/>
                    </a:lnTo>
                    <a:lnTo>
                      <a:pt x="11" y="121"/>
                    </a:lnTo>
                    <a:lnTo>
                      <a:pt x="11" y="127"/>
                    </a:lnTo>
                    <a:lnTo>
                      <a:pt x="11" y="127"/>
                    </a:lnTo>
                    <a:lnTo>
                      <a:pt x="5" y="127"/>
                    </a:lnTo>
                    <a:lnTo>
                      <a:pt x="5" y="127"/>
                    </a:lnTo>
                    <a:lnTo>
                      <a:pt x="5" y="127"/>
                    </a:lnTo>
                    <a:lnTo>
                      <a:pt x="0" y="127"/>
                    </a:lnTo>
                    <a:lnTo>
                      <a:pt x="0" y="127"/>
                    </a:lnTo>
                    <a:lnTo>
                      <a:pt x="0" y="127"/>
                    </a:lnTo>
                    <a:lnTo>
                      <a:pt x="429" y="20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47" name="Oval 99346">
                <a:extLst>
                  <a:ext uri="{FF2B5EF4-FFF2-40B4-BE49-F238E27FC236}">
                    <a16:creationId xmlns:a16="http://schemas.microsoft.com/office/drawing/2014/main" id="{B5A19E4A-328C-2A5E-BD0C-FC6922AF0978}"/>
                  </a:ext>
                </a:extLst>
              </p:cNvPr>
              <p:cNvSpPr>
                <a:spLocks noChangeArrowheads="1"/>
              </p:cNvSpPr>
              <p:nvPr/>
            </p:nvSpPr>
            <p:spPr bwMode="auto">
              <a:xfrm>
                <a:off x="1277650" y="1290935"/>
                <a:ext cx="145633" cy="144323"/>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348" name="Oval 99347">
                <a:extLst>
                  <a:ext uri="{FF2B5EF4-FFF2-40B4-BE49-F238E27FC236}">
                    <a16:creationId xmlns:a16="http://schemas.microsoft.com/office/drawing/2014/main" id="{DA084D1A-6452-FBBA-0E45-E199350F3A70}"/>
                  </a:ext>
                </a:extLst>
              </p:cNvPr>
              <p:cNvSpPr>
                <a:spLocks noChangeArrowheads="1"/>
              </p:cNvSpPr>
              <p:nvPr/>
            </p:nvSpPr>
            <p:spPr bwMode="auto">
              <a:xfrm>
                <a:off x="682055" y="1148892"/>
                <a:ext cx="145633" cy="144323"/>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grpSp>
      </p:grpSp>
      <p:grpSp>
        <p:nvGrpSpPr>
          <p:cNvPr id="99349" name="Group 99348">
            <a:extLst>
              <a:ext uri="{FF2B5EF4-FFF2-40B4-BE49-F238E27FC236}">
                <a16:creationId xmlns:a16="http://schemas.microsoft.com/office/drawing/2014/main" id="{896B6009-FF5C-7709-798A-26988E5E2948}"/>
              </a:ext>
            </a:extLst>
          </p:cNvPr>
          <p:cNvGrpSpPr>
            <a:grpSpLocks noChangeAspect="1"/>
          </p:cNvGrpSpPr>
          <p:nvPr/>
        </p:nvGrpSpPr>
        <p:grpSpPr>
          <a:xfrm>
            <a:off x="4648200" y="2934140"/>
            <a:ext cx="3412495" cy="2133600"/>
            <a:chOff x="0" y="0"/>
            <a:chExt cx="4745990" cy="2967990"/>
          </a:xfrm>
        </p:grpSpPr>
        <p:grpSp>
          <p:nvGrpSpPr>
            <p:cNvPr id="99350" name="Group 99349">
              <a:extLst>
                <a:ext uri="{FF2B5EF4-FFF2-40B4-BE49-F238E27FC236}">
                  <a16:creationId xmlns:a16="http://schemas.microsoft.com/office/drawing/2014/main" id="{E2D91806-3E07-7362-D808-ADC260E533CF}"/>
                </a:ext>
              </a:extLst>
            </p:cNvPr>
            <p:cNvGrpSpPr>
              <a:grpSpLocks/>
            </p:cNvGrpSpPr>
            <p:nvPr/>
          </p:nvGrpSpPr>
          <p:grpSpPr bwMode="auto">
            <a:xfrm>
              <a:off x="0" y="0"/>
              <a:ext cx="4745990" cy="2967990"/>
              <a:chOff x="0" y="0"/>
              <a:chExt cx="7474" cy="4674"/>
            </a:xfrm>
          </p:grpSpPr>
          <p:sp>
            <p:nvSpPr>
              <p:cNvPr id="99353" name="Rectangle 99352">
                <a:extLst>
                  <a:ext uri="{FF2B5EF4-FFF2-40B4-BE49-F238E27FC236}">
                    <a16:creationId xmlns:a16="http://schemas.microsoft.com/office/drawing/2014/main" id="{8E46ACF7-58DA-CF85-3092-E13B3EEC9D4B}"/>
                  </a:ext>
                </a:extLst>
              </p:cNvPr>
              <p:cNvSpPr>
                <a:spLocks noChangeArrowheads="1"/>
              </p:cNvSpPr>
              <p:nvPr/>
            </p:nvSpPr>
            <p:spPr bwMode="auto">
              <a:xfrm>
                <a:off x="0" y="0"/>
                <a:ext cx="7474" cy="467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en-US"/>
              </a:p>
            </p:txBody>
          </p:sp>
          <p:sp>
            <p:nvSpPr>
              <p:cNvPr id="99354" name="Oval 99353">
                <a:extLst>
                  <a:ext uri="{FF2B5EF4-FFF2-40B4-BE49-F238E27FC236}">
                    <a16:creationId xmlns:a16="http://schemas.microsoft.com/office/drawing/2014/main" id="{EAD92E7A-9297-2CDB-8DD4-48EFE680E48F}"/>
                  </a:ext>
                </a:extLst>
              </p:cNvPr>
              <p:cNvSpPr>
                <a:spLocks noChangeArrowheads="1"/>
              </p:cNvSpPr>
              <p:nvPr/>
            </p:nvSpPr>
            <p:spPr bwMode="auto">
              <a:xfrm>
                <a:off x="3780" y="2482"/>
                <a:ext cx="107"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55" name="Freeform 719">
                <a:extLst>
                  <a:ext uri="{FF2B5EF4-FFF2-40B4-BE49-F238E27FC236}">
                    <a16:creationId xmlns:a16="http://schemas.microsoft.com/office/drawing/2014/main" id="{C68B0006-18C9-EE3F-5323-1718B61F3BB2}"/>
                  </a:ext>
                </a:extLst>
              </p:cNvPr>
              <p:cNvSpPr>
                <a:spLocks/>
              </p:cNvSpPr>
              <p:nvPr/>
            </p:nvSpPr>
            <p:spPr bwMode="auto">
              <a:xfrm>
                <a:off x="3816" y="2512"/>
                <a:ext cx="121" cy="112"/>
              </a:xfrm>
              <a:custGeom>
                <a:avLst/>
                <a:gdLst>
                  <a:gd name="T0" fmla="*/ 50 w 121"/>
                  <a:gd name="T1" fmla="*/ 5 h 112"/>
                  <a:gd name="T2" fmla="*/ 50 w 121"/>
                  <a:gd name="T3" fmla="*/ 0 h 112"/>
                  <a:gd name="T4" fmla="*/ 45 w 121"/>
                  <a:gd name="T5" fmla="*/ 0 h 112"/>
                  <a:gd name="T6" fmla="*/ 40 w 121"/>
                  <a:gd name="T7" fmla="*/ 0 h 112"/>
                  <a:gd name="T8" fmla="*/ 35 w 121"/>
                  <a:gd name="T9" fmla="*/ 0 h 112"/>
                  <a:gd name="T10" fmla="*/ 30 w 121"/>
                  <a:gd name="T11" fmla="*/ 0 h 112"/>
                  <a:gd name="T12" fmla="*/ 30 w 121"/>
                  <a:gd name="T13" fmla="*/ 0 h 112"/>
                  <a:gd name="T14" fmla="*/ 25 w 121"/>
                  <a:gd name="T15" fmla="*/ 0 h 112"/>
                  <a:gd name="T16" fmla="*/ 20 w 121"/>
                  <a:gd name="T17" fmla="*/ 0 h 112"/>
                  <a:gd name="T18" fmla="*/ 15 w 121"/>
                  <a:gd name="T19" fmla="*/ 5 h 112"/>
                  <a:gd name="T20" fmla="*/ 10 w 121"/>
                  <a:gd name="T21" fmla="*/ 5 h 112"/>
                  <a:gd name="T22" fmla="*/ 10 w 121"/>
                  <a:gd name="T23" fmla="*/ 10 h 112"/>
                  <a:gd name="T24" fmla="*/ 5 w 121"/>
                  <a:gd name="T25" fmla="*/ 15 h 112"/>
                  <a:gd name="T26" fmla="*/ 5 w 121"/>
                  <a:gd name="T27" fmla="*/ 15 h 112"/>
                  <a:gd name="T28" fmla="*/ 0 w 121"/>
                  <a:gd name="T29" fmla="*/ 20 h 112"/>
                  <a:gd name="T30" fmla="*/ 0 w 121"/>
                  <a:gd name="T31" fmla="*/ 25 h 112"/>
                  <a:gd name="T32" fmla="*/ 0 w 121"/>
                  <a:gd name="T33" fmla="*/ 30 h 112"/>
                  <a:gd name="T34" fmla="*/ 0 w 121"/>
                  <a:gd name="T35" fmla="*/ 35 h 112"/>
                  <a:gd name="T36" fmla="*/ 0 w 121"/>
                  <a:gd name="T37" fmla="*/ 41 h 112"/>
                  <a:gd name="T38" fmla="*/ 0 w 121"/>
                  <a:gd name="T39" fmla="*/ 41 h 112"/>
                  <a:gd name="T40" fmla="*/ 0 w 121"/>
                  <a:gd name="T41" fmla="*/ 46 h 112"/>
                  <a:gd name="T42" fmla="*/ 0 w 121"/>
                  <a:gd name="T43" fmla="*/ 51 h 112"/>
                  <a:gd name="T44" fmla="*/ 5 w 121"/>
                  <a:gd name="T45" fmla="*/ 56 h 112"/>
                  <a:gd name="T46" fmla="*/ 5 w 121"/>
                  <a:gd name="T47" fmla="*/ 56 h 112"/>
                  <a:gd name="T48" fmla="*/ 10 w 121"/>
                  <a:gd name="T49" fmla="*/ 61 h 112"/>
                  <a:gd name="T50" fmla="*/ 71 w 121"/>
                  <a:gd name="T51" fmla="*/ 112 h 112"/>
                  <a:gd name="T52" fmla="*/ 71 w 121"/>
                  <a:gd name="T53" fmla="*/ 107 h 112"/>
                  <a:gd name="T54" fmla="*/ 65 w 121"/>
                  <a:gd name="T55" fmla="*/ 107 h 112"/>
                  <a:gd name="T56" fmla="*/ 65 w 121"/>
                  <a:gd name="T57" fmla="*/ 101 h 112"/>
                  <a:gd name="T58" fmla="*/ 65 w 121"/>
                  <a:gd name="T59" fmla="*/ 96 h 112"/>
                  <a:gd name="T60" fmla="*/ 60 w 121"/>
                  <a:gd name="T61" fmla="*/ 91 h 112"/>
                  <a:gd name="T62" fmla="*/ 60 w 121"/>
                  <a:gd name="T63" fmla="*/ 86 h 112"/>
                  <a:gd name="T64" fmla="*/ 60 w 121"/>
                  <a:gd name="T65" fmla="*/ 81 h 112"/>
                  <a:gd name="T66" fmla="*/ 65 w 121"/>
                  <a:gd name="T67" fmla="*/ 81 h 112"/>
                  <a:gd name="T68" fmla="*/ 65 w 121"/>
                  <a:gd name="T69" fmla="*/ 76 h 112"/>
                  <a:gd name="T70" fmla="*/ 65 w 121"/>
                  <a:gd name="T71" fmla="*/ 71 h 112"/>
                  <a:gd name="T72" fmla="*/ 71 w 121"/>
                  <a:gd name="T73" fmla="*/ 66 h 112"/>
                  <a:gd name="T74" fmla="*/ 71 w 121"/>
                  <a:gd name="T75" fmla="*/ 61 h 112"/>
                  <a:gd name="T76" fmla="*/ 76 w 121"/>
                  <a:gd name="T77" fmla="*/ 61 h 112"/>
                  <a:gd name="T78" fmla="*/ 76 w 121"/>
                  <a:gd name="T79" fmla="*/ 56 h 112"/>
                  <a:gd name="T80" fmla="*/ 81 w 121"/>
                  <a:gd name="T81" fmla="*/ 56 h 112"/>
                  <a:gd name="T82" fmla="*/ 86 w 121"/>
                  <a:gd name="T83" fmla="*/ 51 h 112"/>
                  <a:gd name="T84" fmla="*/ 91 w 121"/>
                  <a:gd name="T85" fmla="*/ 51 h 112"/>
                  <a:gd name="T86" fmla="*/ 96 w 121"/>
                  <a:gd name="T87" fmla="*/ 51 h 112"/>
                  <a:gd name="T88" fmla="*/ 101 w 121"/>
                  <a:gd name="T89" fmla="*/ 51 h 112"/>
                  <a:gd name="T90" fmla="*/ 101 w 121"/>
                  <a:gd name="T91" fmla="*/ 51 h 112"/>
                  <a:gd name="T92" fmla="*/ 106 w 121"/>
                  <a:gd name="T93" fmla="*/ 51 h 112"/>
                  <a:gd name="T94" fmla="*/ 111 w 121"/>
                  <a:gd name="T95" fmla="*/ 51 h 112"/>
                  <a:gd name="T96" fmla="*/ 116 w 121"/>
                  <a:gd name="T97" fmla="*/ 56 h 112"/>
                  <a:gd name="T98" fmla="*/ 121 w 121"/>
                  <a:gd name="T99" fmla="*/ 5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 h="112">
                    <a:moveTo>
                      <a:pt x="55" y="5"/>
                    </a:moveTo>
                    <a:lnTo>
                      <a:pt x="50" y="5"/>
                    </a:lnTo>
                    <a:lnTo>
                      <a:pt x="50" y="0"/>
                    </a:lnTo>
                    <a:lnTo>
                      <a:pt x="50" y="0"/>
                    </a:lnTo>
                    <a:lnTo>
                      <a:pt x="45" y="0"/>
                    </a:lnTo>
                    <a:lnTo>
                      <a:pt x="45" y="0"/>
                    </a:lnTo>
                    <a:lnTo>
                      <a:pt x="45" y="0"/>
                    </a:lnTo>
                    <a:lnTo>
                      <a:pt x="40" y="0"/>
                    </a:lnTo>
                    <a:lnTo>
                      <a:pt x="40" y="0"/>
                    </a:lnTo>
                    <a:lnTo>
                      <a:pt x="35" y="0"/>
                    </a:lnTo>
                    <a:lnTo>
                      <a:pt x="35" y="0"/>
                    </a:lnTo>
                    <a:lnTo>
                      <a:pt x="30" y="0"/>
                    </a:lnTo>
                    <a:lnTo>
                      <a:pt x="30" y="0"/>
                    </a:lnTo>
                    <a:lnTo>
                      <a:pt x="30" y="0"/>
                    </a:lnTo>
                    <a:lnTo>
                      <a:pt x="25" y="0"/>
                    </a:lnTo>
                    <a:lnTo>
                      <a:pt x="25" y="0"/>
                    </a:lnTo>
                    <a:lnTo>
                      <a:pt x="20" y="0"/>
                    </a:lnTo>
                    <a:lnTo>
                      <a:pt x="20" y="0"/>
                    </a:lnTo>
                    <a:lnTo>
                      <a:pt x="15" y="0"/>
                    </a:lnTo>
                    <a:lnTo>
                      <a:pt x="15" y="5"/>
                    </a:lnTo>
                    <a:lnTo>
                      <a:pt x="15" y="5"/>
                    </a:lnTo>
                    <a:lnTo>
                      <a:pt x="10" y="5"/>
                    </a:lnTo>
                    <a:lnTo>
                      <a:pt x="10" y="10"/>
                    </a:lnTo>
                    <a:lnTo>
                      <a:pt x="10" y="10"/>
                    </a:lnTo>
                    <a:lnTo>
                      <a:pt x="5" y="10"/>
                    </a:lnTo>
                    <a:lnTo>
                      <a:pt x="5" y="15"/>
                    </a:lnTo>
                    <a:lnTo>
                      <a:pt x="5" y="15"/>
                    </a:lnTo>
                    <a:lnTo>
                      <a:pt x="5" y="15"/>
                    </a:lnTo>
                    <a:lnTo>
                      <a:pt x="0" y="20"/>
                    </a:lnTo>
                    <a:lnTo>
                      <a:pt x="0" y="20"/>
                    </a:lnTo>
                    <a:lnTo>
                      <a:pt x="0" y="25"/>
                    </a:lnTo>
                    <a:lnTo>
                      <a:pt x="0" y="25"/>
                    </a:lnTo>
                    <a:lnTo>
                      <a:pt x="0" y="25"/>
                    </a:lnTo>
                    <a:lnTo>
                      <a:pt x="0" y="30"/>
                    </a:lnTo>
                    <a:lnTo>
                      <a:pt x="0" y="30"/>
                    </a:lnTo>
                    <a:lnTo>
                      <a:pt x="0" y="35"/>
                    </a:lnTo>
                    <a:lnTo>
                      <a:pt x="0" y="35"/>
                    </a:lnTo>
                    <a:lnTo>
                      <a:pt x="0" y="41"/>
                    </a:lnTo>
                    <a:lnTo>
                      <a:pt x="0" y="41"/>
                    </a:lnTo>
                    <a:lnTo>
                      <a:pt x="0" y="41"/>
                    </a:lnTo>
                    <a:lnTo>
                      <a:pt x="0" y="46"/>
                    </a:lnTo>
                    <a:lnTo>
                      <a:pt x="0" y="46"/>
                    </a:lnTo>
                    <a:lnTo>
                      <a:pt x="0" y="51"/>
                    </a:lnTo>
                    <a:lnTo>
                      <a:pt x="0" y="51"/>
                    </a:lnTo>
                    <a:lnTo>
                      <a:pt x="5" y="51"/>
                    </a:lnTo>
                    <a:lnTo>
                      <a:pt x="5" y="56"/>
                    </a:lnTo>
                    <a:lnTo>
                      <a:pt x="5" y="56"/>
                    </a:lnTo>
                    <a:lnTo>
                      <a:pt x="5" y="56"/>
                    </a:lnTo>
                    <a:lnTo>
                      <a:pt x="10" y="61"/>
                    </a:lnTo>
                    <a:lnTo>
                      <a:pt x="10" y="61"/>
                    </a:lnTo>
                    <a:lnTo>
                      <a:pt x="76" y="112"/>
                    </a:lnTo>
                    <a:lnTo>
                      <a:pt x="71" y="112"/>
                    </a:lnTo>
                    <a:lnTo>
                      <a:pt x="71" y="112"/>
                    </a:lnTo>
                    <a:lnTo>
                      <a:pt x="71" y="107"/>
                    </a:lnTo>
                    <a:lnTo>
                      <a:pt x="71" y="107"/>
                    </a:lnTo>
                    <a:lnTo>
                      <a:pt x="65" y="107"/>
                    </a:lnTo>
                    <a:lnTo>
                      <a:pt x="65" y="101"/>
                    </a:lnTo>
                    <a:lnTo>
                      <a:pt x="65" y="101"/>
                    </a:lnTo>
                    <a:lnTo>
                      <a:pt x="65" y="96"/>
                    </a:lnTo>
                    <a:lnTo>
                      <a:pt x="65" y="96"/>
                    </a:lnTo>
                    <a:lnTo>
                      <a:pt x="65" y="96"/>
                    </a:lnTo>
                    <a:lnTo>
                      <a:pt x="60" y="91"/>
                    </a:lnTo>
                    <a:lnTo>
                      <a:pt x="60" y="91"/>
                    </a:lnTo>
                    <a:lnTo>
                      <a:pt x="60" y="86"/>
                    </a:lnTo>
                    <a:lnTo>
                      <a:pt x="60" y="86"/>
                    </a:lnTo>
                    <a:lnTo>
                      <a:pt x="60" y="81"/>
                    </a:lnTo>
                    <a:lnTo>
                      <a:pt x="60" y="81"/>
                    </a:lnTo>
                    <a:lnTo>
                      <a:pt x="65" y="81"/>
                    </a:lnTo>
                    <a:lnTo>
                      <a:pt x="65" y="76"/>
                    </a:lnTo>
                    <a:lnTo>
                      <a:pt x="65" y="76"/>
                    </a:lnTo>
                    <a:lnTo>
                      <a:pt x="65" y="71"/>
                    </a:lnTo>
                    <a:lnTo>
                      <a:pt x="65" y="71"/>
                    </a:lnTo>
                    <a:lnTo>
                      <a:pt x="65" y="66"/>
                    </a:lnTo>
                    <a:lnTo>
                      <a:pt x="71" y="66"/>
                    </a:lnTo>
                    <a:lnTo>
                      <a:pt x="71" y="66"/>
                    </a:lnTo>
                    <a:lnTo>
                      <a:pt x="71" y="61"/>
                    </a:lnTo>
                    <a:lnTo>
                      <a:pt x="71" y="61"/>
                    </a:lnTo>
                    <a:lnTo>
                      <a:pt x="76" y="61"/>
                    </a:lnTo>
                    <a:lnTo>
                      <a:pt x="76" y="56"/>
                    </a:lnTo>
                    <a:lnTo>
                      <a:pt x="76" y="56"/>
                    </a:lnTo>
                    <a:lnTo>
                      <a:pt x="81" y="56"/>
                    </a:lnTo>
                    <a:lnTo>
                      <a:pt x="81" y="56"/>
                    </a:lnTo>
                    <a:lnTo>
                      <a:pt x="86" y="51"/>
                    </a:lnTo>
                    <a:lnTo>
                      <a:pt x="86" y="51"/>
                    </a:lnTo>
                    <a:lnTo>
                      <a:pt x="86" y="51"/>
                    </a:lnTo>
                    <a:lnTo>
                      <a:pt x="91" y="51"/>
                    </a:lnTo>
                    <a:lnTo>
                      <a:pt x="91" y="51"/>
                    </a:lnTo>
                    <a:lnTo>
                      <a:pt x="96" y="51"/>
                    </a:lnTo>
                    <a:lnTo>
                      <a:pt x="96" y="51"/>
                    </a:lnTo>
                    <a:lnTo>
                      <a:pt x="101" y="51"/>
                    </a:lnTo>
                    <a:lnTo>
                      <a:pt x="101" y="51"/>
                    </a:lnTo>
                    <a:lnTo>
                      <a:pt x="101" y="51"/>
                    </a:lnTo>
                    <a:lnTo>
                      <a:pt x="106" y="51"/>
                    </a:lnTo>
                    <a:lnTo>
                      <a:pt x="106" y="51"/>
                    </a:lnTo>
                    <a:lnTo>
                      <a:pt x="111" y="51"/>
                    </a:lnTo>
                    <a:lnTo>
                      <a:pt x="111" y="51"/>
                    </a:lnTo>
                    <a:lnTo>
                      <a:pt x="116" y="51"/>
                    </a:lnTo>
                    <a:lnTo>
                      <a:pt x="116" y="56"/>
                    </a:lnTo>
                    <a:lnTo>
                      <a:pt x="116" y="56"/>
                    </a:lnTo>
                    <a:lnTo>
                      <a:pt x="121" y="56"/>
                    </a:lnTo>
                    <a:lnTo>
                      <a:pt x="55"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56" name="Oval 99355">
                <a:extLst>
                  <a:ext uri="{FF2B5EF4-FFF2-40B4-BE49-F238E27FC236}">
                    <a16:creationId xmlns:a16="http://schemas.microsoft.com/office/drawing/2014/main" id="{D2DFA036-EDBD-814A-9A7E-4D50803EBEBD}"/>
                  </a:ext>
                </a:extLst>
              </p:cNvPr>
              <p:cNvSpPr>
                <a:spLocks noChangeArrowheads="1"/>
              </p:cNvSpPr>
              <p:nvPr/>
            </p:nvSpPr>
            <p:spPr bwMode="auto">
              <a:xfrm>
                <a:off x="3902" y="3370"/>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57" name="Freeform 721">
                <a:extLst>
                  <a:ext uri="{FF2B5EF4-FFF2-40B4-BE49-F238E27FC236}">
                    <a16:creationId xmlns:a16="http://schemas.microsoft.com/office/drawing/2014/main" id="{AB2802BB-840D-0D7E-8D6B-E5E2FD759B38}"/>
                  </a:ext>
                </a:extLst>
              </p:cNvPr>
              <p:cNvSpPr>
                <a:spLocks/>
              </p:cNvSpPr>
              <p:nvPr/>
            </p:nvSpPr>
            <p:spPr bwMode="auto">
              <a:xfrm>
                <a:off x="3922" y="3227"/>
                <a:ext cx="107" cy="198"/>
              </a:xfrm>
              <a:custGeom>
                <a:avLst/>
                <a:gdLst>
                  <a:gd name="T0" fmla="*/ 5 w 107"/>
                  <a:gd name="T1" fmla="*/ 168 h 198"/>
                  <a:gd name="T2" fmla="*/ 0 w 107"/>
                  <a:gd name="T3" fmla="*/ 173 h 198"/>
                  <a:gd name="T4" fmla="*/ 5 w 107"/>
                  <a:gd name="T5" fmla="*/ 173 h 198"/>
                  <a:gd name="T6" fmla="*/ 5 w 107"/>
                  <a:gd name="T7" fmla="*/ 178 h 198"/>
                  <a:gd name="T8" fmla="*/ 5 w 107"/>
                  <a:gd name="T9" fmla="*/ 183 h 198"/>
                  <a:gd name="T10" fmla="*/ 10 w 107"/>
                  <a:gd name="T11" fmla="*/ 183 h 198"/>
                  <a:gd name="T12" fmla="*/ 10 w 107"/>
                  <a:gd name="T13" fmla="*/ 188 h 198"/>
                  <a:gd name="T14" fmla="*/ 15 w 107"/>
                  <a:gd name="T15" fmla="*/ 188 h 198"/>
                  <a:gd name="T16" fmla="*/ 15 w 107"/>
                  <a:gd name="T17" fmla="*/ 193 h 198"/>
                  <a:gd name="T18" fmla="*/ 20 w 107"/>
                  <a:gd name="T19" fmla="*/ 193 h 198"/>
                  <a:gd name="T20" fmla="*/ 25 w 107"/>
                  <a:gd name="T21" fmla="*/ 198 h 198"/>
                  <a:gd name="T22" fmla="*/ 30 w 107"/>
                  <a:gd name="T23" fmla="*/ 198 h 198"/>
                  <a:gd name="T24" fmla="*/ 36 w 107"/>
                  <a:gd name="T25" fmla="*/ 198 h 198"/>
                  <a:gd name="T26" fmla="*/ 41 w 107"/>
                  <a:gd name="T27" fmla="*/ 198 h 198"/>
                  <a:gd name="T28" fmla="*/ 46 w 107"/>
                  <a:gd name="T29" fmla="*/ 198 h 198"/>
                  <a:gd name="T30" fmla="*/ 51 w 107"/>
                  <a:gd name="T31" fmla="*/ 198 h 198"/>
                  <a:gd name="T32" fmla="*/ 51 w 107"/>
                  <a:gd name="T33" fmla="*/ 198 h 198"/>
                  <a:gd name="T34" fmla="*/ 56 w 107"/>
                  <a:gd name="T35" fmla="*/ 198 h 198"/>
                  <a:gd name="T36" fmla="*/ 61 w 107"/>
                  <a:gd name="T37" fmla="*/ 198 h 198"/>
                  <a:gd name="T38" fmla="*/ 66 w 107"/>
                  <a:gd name="T39" fmla="*/ 193 h 198"/>
                  <a:gd name="T40" fmla="*/ 66 w 107"/>
                  <a:gd name="T41" fmla="*/ 193 h 198"/>
                  <a:gd name="T42" fmla="*/ 71 w 107"/>
                  <a:gd name="T43" fmla="*/ 188 h 198"/>
                  <a:gd name="T44" fmla="*/ 71 w 107"/>
                  <a:gd name="T45" fmla="*/ 188 h 198"/>
                  <a:gd name="T46" fmla="*/ 71 w 107"/>
                  <a:gd name="T47" fmla="*/ 183 h 198"/>
                  <a:gd name="T48" fmla="*/ 76 w 107"/>
                  <a:gd name="T49" fmla="*/ 183 h 198"/>
                  <a:gd name="T50" fmla="*/ 107 w 107"/>
                  <a:gd name="T51" fmla="*/ 21 h 198"/>
                  <a:gd name="T52" fmla="*/ 107 w 107"/>
                  <a:gd name="T53" fmla="*/ 21 h 198"/>
                  <a:gd name="T54" fmla="*/ 102 w 107"/>
                  <a:gd name="T55" fmla="*/ 26 h 198"/>
                  <a:gd name="T56" fmla="*/ 102 w 107"/>
                  <a:gd name="T57" fmla="*/ 26 h 198"/>
                  <a:gd name="T58" fmla="*/ 96 w 107"/>
                  <a:gd name="T59" fmla="*/ 31 h 198"/>
                  <a:gd name="T60" fmla="*/ 96 w 107"/>
                  <a:gd name="T61" fmla="*/ 31 h 198"/>
                  <a:gd name="T62" fmla="*/ 91 w 107"/>
                  <a:gd name="T63" fmla="*/ 31 h 198"/>
                  <a:gd name="T64" fmla="*/ 86 w 107"/>
                  <a:gd name="T65" fmla="*/ 36 h 198"/>
                  <a:gd name="T66" fmla="*/ 81 w 107"/>
                  <a:gd name="T67" fmla="*/ 36 h 198"/>
                  <a:gd name="T68" fmla="*/ 76 w 107"/>
                  <a:gd name="T69" fmla="*/ 36 h 198"/>
                  <a:gd name="T70" fmla="*/ 76 w 107"/>
                  <a:gd name="T71" fmla="*/ 36 h 198"/>
                  <a:gd name="T72" fmla="*/ 71 w 107"/>
                  <a:gd name="T73" fmla="*/ 36 h 198"/>
                  <a:gd name="T74" fmla="*/ 66 w 107"/>
                  <a:gd name="T75" fmla="*/ 36 h 198"/>
                  <a:gd name="T76" fmla="*/ 61 w 107"/>
                  <a:gd name="T77" fmla="*/ 31 h 198"/>
                  <a:gd name="T78" fmla="*/ 56 w 107"/>
                  <a:gd name="T79" fmla="*/ 31 h 198"/>
                  <a:gd name="T80" fmla="*/ 51 w 107"/>
                  <a:gd name="T81" fmla="*/ 31 h 198"/>
                  <a:gd name="T82" fmla="*/ 46 w 107"/>
                  <a:gd name="T83" fmla="*/ 26 h 198"/>
                  <a:gd name="T84" fmla="*/ 46 w 107"/>
                  <a:gd name="T85" fmla="*/ 26 h 198"/>
                  <a:gd name="T86" fmla="*/ 41 w 107"/>
                  <a:gd name="T87" fmla="*/ 21 h 198"/>
                  <a:gd name="T88" fmla="*/ 41 w 107"/>
                  <a:gd name="T89" fmla="*/ 21 h 198"/>
                  <a:gd name="T90" fmla="*/ 36 w 107"/>
                  <a:gd name="T91" fmla="*/ 16 h 198"/>
                  <a:gd name="T92" fmla="*/ 36 w 107"/>
                  <a:gd name="T93" fmla="*/ 11 h 198"/>
                  <a:gd name="T94" fmla="*/ 36 w 107"/>
                  <a:gd name="T95" fmla="*/ 11 h 198"/>
                  <a:gd name="T96" fmla="*/ 36 w 107"/>
                  <a:gd name="T97" fmla="*/ 6 h 198"/>
                  <a:gd name="T98" fmla="*/ 36 w 107"/>
                  <a:gd name="T9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198">
                    <a:moveTo>
                      <a:pt x="5" y="168"/>
                    </a:moveTo>
                    <a:lnTo>
                      <a:pt x="5" y="168"/>
                    </a:lnTo>
                    <a:lnTo>
                      <a:pt x="0" y="168"/>
                    </a:lnTo>
                    <a:lnTo>
                      <a:pt x="0" y="173"/>
                    </a:lnTo>
                    <a:lnTo>
                      <a:pt x="5" y="173"/>
                    </a:lnTo>
                    <a:lnTo>
                      <a:pt x="5" y="173"/>
                    </a:lnTo>
                    <a:lnTo>
                      <a:pt x="5" y="178"/>
                    </a:lnTo>
                    <a:lnTo>
                      <a:pt x="5" y="178"/>
                    </a:lnTo>
                    <a:lnTo>
                      <a:pt x="5" y="178"/>
                    </a:lnTo>
                    <a:lnTo>
                      <a:pt x="5" y="183"/>
                    </a:lnTo>
                    <a:lnTo>
                      <a:pt x="5" y="183"/>
                    </a:lnTo>
                    <a:lnTo>
                      <a:pt x="10" y="183"/>
                    </a:lnTo>
                    <a:lnTo>
                      <a:pt x="10" y="188"/>
                    </a:lnTo>
                    <a:lnTo>
                      <a:pt x="10" y="188"/>
                    </a:lnTo>
                    <a:lnTo>
                      <a:pt x="10" y="188"/>
                    </a:lnTo>
                    <a:lnTo>
                      <a:pt x="15" y="188"/>
                    </a:lnTo>
                    <a:lnTo>
                      <a:pt x="15" y="193"/>
                    </a:lnTo>
                    <a:lnTo>
                      <a:pt x="15" y="193"/>
                    </a:lnTo>
                    <a:lnTo>
                      <a:pt x="20" y="193"/>
                    </a:lnTo>
                    <a:lnTo>
                      <a:pt x="20" y="193"/>
                    </a:lnTo>
                    <a:lnTo>
                      <a:pt x="25" y="193"/>
                    </a:lnTo>
                    <a:lnTo>
                      <a:pt x="25" y="198"/>
                    </a:lnTo>
                    <a:lnTo>
                      <a:pt x="25" y="198"/>
                    </a:lnTo>
                    <a:lnTo>
                      <a:pt x="30" y="198"/>
                    </a:lnTo>
                    <a:lnTo>
                      <a:pt x="30" y="198"/>
                    </a:lnTo>
                    <a:lnTo>
                      <a:pt x="36" y="198"/>
                    </a:lnTo>
                    <a:lnTo>
                      <a:pt x="36" y="198"/>
                    </a:lnTo>
                    <a:lnTo>
                      <a:pt x="41" y="198"/>
                    </a:lnTo>
                    <a:lnTo>
                      <a:pt x="41" y="198"/>
                    </a:lnTo>
                    <a:lnTo>
                      <a:pt x="46" y="198"/>
                    </a:lnTo>
                    <a:lnTo>
                      <a:pt x="46" y="198"/>
                    </a:lnTo>
                    <a:lnTo>
                      <a:pt x="51" y="198"/>
                    </a:lnTo>
                    <a:lnTo>
                      <a:pt x="51" y="198"/>
                    </a:lnTo>
                    <a:lnTo>
                      <a:pt x="51" y="198"/>
                    </a:lnTo>
                    <a:lnTo>
                      <a:pt x="56" y="198"/>
                    </a:lnTo>
                    <a:lnTo>
                      <a:pt x="56" y="198"/>
                    </a:lnTo>
                    <a:lnTo>
                      <a:pt x="61" y="198"/>
                    </a:lnTo>
                    <a:lnTo>
                      <a:pt x="61" y="198"/>
                    </a:lnTo>
                    <a:lnTo>
                      <a:pt x="61" y="193"/>
                    </a:lnTo>
                    <a:lnTo>
                      <a:pt x="66" y="193"/>
                    </a:lnTo>
                    <a:lnTo>
                      <a:pt x="66" y="193"/>
                    </a:lnTo>
                    <a:lnTo>
                      <a:pt x="66" y="193"/>
                    </a:lnTo>
                    <a:lnTo>
                      <a:pt x="66" y="193"/>
                    </a:lnTo>
                    <a:lnTo>
                      <a:pt x="71" y="188"/>
                    </a:lnTo>
                    <a:lnTo>
                      <a:pt x="71" y="188"/>
                    </a:lnTo>
                    <a:lnTo>
                      <a:pt x="71" y="188"/>
                    </a:lnTo>
                    <a:lnTo>
                      <a:pt x="71" y="183"/>
                    </a:lnTo>
                    <a:lnTo>
                      <a:pt x="71" y="183"/>
                    </a:lnTo>
                    <a:lnTo>
                      <a:pt x="76" y="183"/>
                    </a:lnTo>
                    <a:lnTo>
                      <a:pt x="76" y="183"/>
                    </a:lnTo>
                    <a:lnTo>
                      <a:pt x="107" y="16"/>
                    </a:lnTo>
                    <a:lnTo>
                      <a:pt x="107" y="21"/>
                    </a:lnTo>
                    <a:lnTo>
                      <a:pt x="107" y="21"/>
                    </a:lnTo>
                    <a:lnTo>
                      <a:pt x="107" y="21"/>
                    </a:lnTo>
                    <a:lnTo>
                      <a:pt x="107" y="21"/>
                    </a:lnTo>
                    <a:lnTo>
                      <a:pt x="102" y="26"/>
                    </a:lnTo>
                    <a:lnTo>
                      <a:pt x="102" y="26"/>
                    </a:lnTo>
                    <a:lnTo>
                      <a:pt x="102" y="26"/>
                    </a:lnTo>
                    <a:lnTo>
                      <a:pt x="102" y="26"/>
                    </a:lnTo>
                    <a:lnTo>
                      <a:pt x="96" y="31"/>
                    </a:lnTo>
                    <a:lnTo>
                      <a:pt x="96" y="31"/>
                    </a:lnTo>
                    <a:lnTo>
                      <a:pt x="96" y="31"/>
                    </a:lnTo>
                    <a:lnTo>
                      <a:pt x="91" y="31"/>
                    </a:lnTo>
                    <a:lnTo>
                      <a:pt x="91" y="31"/>
                    </a:lnTo>
                    <a:lnTo>
                      <a:pt x="91" y="36"/>
                    </a:lnTo>
                    <a:lnTo>
                      <a:pt x="86" y="36"/>
                    </a:lnTo>
                    <a:lnTo>
                      <a:pt x="86" y="36"/>
                    </a:lnTo>
                    <a:lnTo>
                      <a:pt x="81" y="36"/>
                    </a:lnTo>
                    <a:lnTo>
                      <a:pt x="81" y="36"/>
                    </a:lnTo>
                    <a:lnTo>
                      <a:pt x="76" y="36"/>
                    </a:lnTo>
                    <a:lnTo>
                      <a:pt x="76" y="36"/>
                    </a:lnTo>
                    <a:lnTo>
                      <a:pt x="76" y="36"/>
                    </a:lnTo>
                    <a:lnTo>
                      <a:pt x="71" y="36"/>
                    </a:lnTo>
                    <a:lnTo>
                      <a:pt x="71" y="36"/>
                    </a:lnTo>
                    <a:lnTo>
                      <a:pt x="66" y="36"/>
                    </a:lnTo>
                    <a:lnTo>
                      <a:pt x="66" y="36"/>
                    </a:lnTo>
                    <a:lnTo>
                      <a:pt x="61" y="36"/>
                    </a:lnTo>
                    <a:lnTo>
                      <a:pt x="61" y="31"/>
                    </a:lnTo>
                    <a:lnTo>
                      <a:pt x="56" y="31"/>
                    </a:lnTo>
                    <a:lnTo>
                      <a:pt x="56" y="31"/>
                    </a:lnTo>
                    <a:lnTo>
                      <a:pt x="56" y="31"/>
                    </a:lnTo>
                    <a:lnTo>
                      <a:pt x="51" y="31"/>
                    </a:lnTo>
                    <a:lnTo>
                      <a:pt x="51" y="26"/>
                    </a:lnTo>
                    <a:lnTo>
                      <a:pt x="46" y="26"/>
                    </a:lnTo>
                    <a:lnTo>
                      <a:pt x="46" y="26"/>
                    </a:lnTo>
                    <a:lnTo>
                      <a:pt x="46" y="26"/>
                    </a:lnTo>
                    <a:lnTo>
                      <a:pt x="41" y="21"/>
                    </a:lnTo>
                    <a:lnTo>
                      <a:pt x="41" y="21"/>
                    </a:lnTo>
                    <a:lnTo>
                      <a:pt x="41" y="21"/>
                    </a:lnTo>
                    <a:lnTo>
                      <a:pt x="41" y="21"/>
                    </a:lnTo>
                    <a:lnTo>
                      <a:pt x="36" y="16"/>
                    </a:lnTo>
                    <a:lnTo>
                      <a:pt x="36" y="16"/>
                    </a:lnTo>
                    <a:lnTo>
                      <a:pt x="36" y="16"/>
                    </a:lnTo>
                    <a:lnTo>
                      <a:pt x="36" y="11"/>
                    </a:lnTo>
                    <a:lnTo>
                      <a:pt x="36" y="11"/>
                    </a:lnTo>
                    <a:lnTo>
                      <a:pt x="36" y="11"/>
                    </a:lnTo>
                    <a:lnTo>
                      <a:pt x="36" y="6"/>
                    </a:lnTo>
                    <a:lnTo>
                      <a:pt x="36" y="6"/>
                    </a:lnTo>
                    <a:lnTo>
                      <a:pt x="36" y="6"/>
                    </a:lnTo>
                    <a:lnTo>
                      <a:pt x="36" y="0"/>
                    </a:lnTo>
                    <a:lnTo>
                      <a:pt x="5" y="16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58" name="Oval 99357">
                <a:extLst>
                  <a:ext uri="{FF2B5EF4-FFF2-40B4-BE49-F238E27FC236}">
                    <a16:creationId xmlns:a16="http://schemas.microsoft.com/office/drawing/2014/main" id="{E8FEEF44-E6F5-90A4-3236-3F034B587323}"/>
                  </a:ext>
                </a:extLst>
              </p:cNvPr>
              <p:cNvSpPr>
                <a:spLocks noChangeArrowheads="1"/>
              </p:cNvSpPr>
              <p:nvPr/>
            </p:nvSpPr>
            <p:spPr bwMode="auto">
              <a:xfrm>
                <a:off x="3821" y="2497"/>
                <a:ext cx="248" cy="248"/>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359" name="Freeform 723">
                <a:extLst>
                  <a:ext uri="{FF2B5EF4-FFF2-40B4-BE49-F238E27FC236}">
                    <a16:creationId xmlns:a16="http://schemas.microsoft.com/office/drawing/2014/main" id="{53BB2CCF-E8B7-DE63-4E3C-177B76D4A3DE}"/>
                  </a:ext>
                </a:extLst>
              </p:cNvPr>
              <p:cNvSpPr>
                <a:spLocks/>
              </p:cNvSpPr>
              <p:nvPr/>
            </p:nvSpPr>
            <p:spPr bwMode="auto">
              <a:xfrm>
                <a:off x="3932" y="2284"/>
                <a:ext cx="132" cy="279"/>
              </a:xfrm>
              <a:custGeom>
                <a:avLst/>
                <a:gdLst>
                  <a:gd name="T0" fmla="*/ 0 w 132"/>
                  <a:gd name="T1" fmla="*/ 248 h 279"/>
                  <a:gd name="T2" fmla="*/ 0 w 132"/>
                  <a:gd name="T3" fmla="*/ 248 h 279"/>
                  <a:gd name="T4" fmla="*/ 0 w 132"/>
                  <a:gd name="T5" fmla="*/ 253 h 279"/>
                  <a:gd name="T6" fmla="*/ 0 w 132"/>
                  <a:gd name="T7" fmla="*/ 253 h 279"/>
                  <a:gd name="T8" fmla="*/ 0 w 132"/>
                  <a:gd name="T9" fmla="*/ 258 h 279"/>
                  <a:gd name="T10" fmla="*/ 5 w 132"/>
                  <a:gd name="T11" fmla="*/ 263 h 279"/>
                  <a:gd name="T12" fmla="*/ 5 w 132"/>
                  <a:gd name="T13" fmla="*/ 263 h 279"/>
                  <a:gd name="T14" fmla="*/ 10 w 132"/>
                  <a:gd name="T15" fmla="*/ 269 h 279"/>
                  <a:gd name="T16" fmla="*/ 15 w 132"/>
                  <a:gd name="T17" fmla="*/ 269 h 279"/>
                  <a:gd name="T18" fmla="*/ 15 w 132"/>
                  <a:gd name="T19" fmla="*/ 274 h 279"/>
                  <a:gd name="T20" fmla="*/ 20 w 132"/>
                  <a:gd name="T21" fmla="*/ 274 h 279"/>
                  <a:gd name="T22" fmla="*/ 26 w 132"/>
                  <a:gd name="T23" fmla="*/ 274 h 279"/>
                  <a:gd name="T24" fmla="*/ 31 w 132"/>
                  <a:gd name="T25" fmla="*/ 279 h 279"/>
                  <a:gd name="T26" fmla="*/ 36 w 132"/>
                  <a:gd name="T27" fmla="*/ 279 h 279"/>
                  <a:gd name="T28" fmla="*/ 41 w 132"/>
                  <a:gd name="T29" fmla="*/ 279 h 279"/>
                  <a:gd name="T30" fmla="*/ 46 w 132"/>
                  <a:gd name="T31" fmla="*/ 279 h 279"/>
                  <a:gd name="T32" fmla="*/ 51 w 132"/>
                  <a:gd name="T33" fmla="*/ 279 h 279"/>
                  <a:gd name="T34" fmla="*/ 51 w 132"/>
                  <a:gd name="T35" fmla="*/ 279 h 279"/>
                  <a:gd name="T36" fmla="*/ 56 w 132"/>
                  <a:gd name="T37" fmla="*/ 274 h 279"/>
                  <a:gd name="T38" fmla="*/ 61 w 132"/>
                  <a:gd name="T39" fmla="*/ 274 h 279"/>
                  <a:gd name="T40" fmla="*/ 66 w 132"/>
                  <a:gd name="T41" fmla="*/ 274 h 279"/>
                  <a:gd name="T42" fmla="*/ 66 w 132"/>
                  <a:gd name="T43" fmla="*/ 269 h 279"/>
                  <a:gd name="T44" fmla="*/ 66 w 132"/>
                  <a:gd name="T45" fmla="*/ 269 h 279"/>
                  <a:gd name="T46" fmla="*/ 71 w 132"/>
                  <a:gd name="T47" fmla="*/ 263 h 279"/>
                  <a:gd name="T48" fmla="*/ 71 w 132"/>
                  <a:gd name="T49" fmla="*/ 263 h 279"/>
                  <a:gd name="T50" fmla="*/ 132 w 132"/>
                  <a:gd name="T51" fmla="*/ 20 h 279"/>
                  <a:gd name="T52" fmla="*/ 127 w 132"/>
                  <a:gd name="T53" fmla="*/ 20 h 279"/>
                  <a:gd name="T54" fmla="*/ 127 w 132"/>
                  <a:gd name="T55" fmla="*/ 25 h 279"/>
                  <a:gd name="T56" fmla="*/ 127 w 132"/>
                  <a:gd name="T57" fmla="*/ 25 h 279"/>
                  <a:gd name="T58" fmla="*/ 122 w 132"/>
                  <a:gd name="T59" fmla="*/ 30 h 279"/>
                  <a:gd name="T60" fmla="*/ 117 w 132"/>
                  <a:gd name="T61" fmla="*/ 30 h 279"/>
                  <a:gd name="T62" fmla="*/ 117 w 132"/>
                  <a:gd name="T63" fmla="*/ 35 h 279"/>
                  <a:gd name="T64" fmla="*/ 112 w 132"/>
                  <a:gd name="T65" fmla="*/ 35 h 279"/>
                  <a:gd name="T66" fmla="*/ 107 w 132"/>
                  <a:gd name="T67" fmla="*/ 35 h 279"/>
                  <a:gd name="T68" fmla="*/ 102 w 132"/>
                  <a:gd name="T69" fmla="*/ 35 h 279"/>
                  <a:gd name="T70" fmla="*/ 97 w 132"/>
                  <a:gd name="T71" fmla="*/ 35 h 279"/>
                  <a:gd name="T72" fmla="*/ 92 w 132"/>
                  <a:gd name="T73" fmla="*/ 35 h 279"/>
                  <a:gd name="T74" fmla="*/ 86 w 132"/>
                  <a:gd name="T75" fmla="*/ 35 h 279"/>
                  <a:gd name="T76" fmla="*/ 81 w 132"/>
                  <a:gd name="T77" fmla="*/ 30 h 279"/>
                  <a:gd name="T78" fmla="*/ 81 w 132"/>
                  <a:gd name="T79" fmla="*/ 30 h 279"/>
                  <a:gd name="T80" fmla="*/ 76 w 132"/>
                  <a:gd name="T81" fmla="*/ 25 h 279"/>
                  <a:gd name="T82" fmla="*/ 71 w 132"/>
                  <a:gd name="T83" fmla="*/ 25 h 279"/>
                  <a:gd name="T84" fmla="*/ 66 w 132"/>
                  <a:gd name="T85" fmla="*/ 20 h 279"/>
                  <a:gd name="T86" fmla="*/ 66 w 132"/>
                  <a:gd name="T87" fmla="*/ 20 h 279"/>
                  <a:gd name="T88" fmla="*/ 61 w 132"/>
                  <a:gd name="T89" fmla="*/ 15 h 279"/>
                  <a:gd name="T90" fmla="*/ 61 w 132"/>
                  <a:gd name="T91" fmla="*/ 15 h 279"/>
                  <a:gd name="T92" fmla="*/ 61 w 132"/>
                  <a:gd name="T93" fmla="*/ 10 h 279"/>
                  <a:gd name="T94" fmla="*/ 56 w 132"/>
                  <a:gd name="T95" fmla="*/ 5 h 279"/>
                  <a:gd name="T96" fmla="*/ 56 w 132"/>
                  <a:gd name="T97" fmla="*/ 5 h 279"/>
                  <a:gd name="T98" fmla="*/ 61 w 132"/>
                  <a:gd name="T99"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279">
                    <a:moveTo>
                      <a:pt x="0" y="243"/>
                    </a:moveTo>
                    <a:lnTo>
                      <a:pt x="0" y="248"/>
                    </a:lnTo>
                    <a:lnTo>
                      <a:pt x="0" y="248"/>
                    </a:lnTo>
                    <a:lnTo>
                      <a:pt x="0" y="248"/>
                    </a:lnTo>
                    <a:lnTo>
                      <a:pt x="0" y="253"/>
                    </a:lnTo>
                    <a:lnTo>
                      <a:pt x="0" y="253"/>
                    </a:lnTo>
                    <a:lnTo>
                      <a:pt x="0" y="253"/>
                    </a:lnTo>
                    <a:lnTo>
                      <a:pt x="0" y="253"/>
                    </a:lnTo>
                    <a:lnTo>
                      <a:pt x="0" y="258"/>
                    </a:lnTo>
                    <a:lnTo>
                      <a:pt x="0" y="258"/>
                    </a:lnTo>
                    <a:lnTo>
                      <a:pt x="5" y="258"/>
                    </a:lnTo>
                    <a:lnTo>
                      <a:pt x="5" y="263"/>
                    </a:lnTo>
                    <a:lnTo>
                      <a:pt x="5" y="263"/>
                    </a:lnTo>
                    <a:lnTo>
                      <a:pt x="5" y="263"/>
                    </a:lnTo>
                    <a:lnTo>
                      <a:pt x="10" y="269"/>
                    </a:lnTo>
                    <a:lnTo>
                      <a:pt x="10" y="269"/>
                    </a:lnTo>
                    <a:lnTo>
                      <a:pt x="10" y="269"/>
                    </a:lnTo>
                    <a:lnTo>
                      <a:pt x="15" y="269"/>
                    </a:lnTo>
                    <a:lnTo>
                      <a:pt x="15" y="274"/>
                    </a:lnTo>
                    <a:lnTo>
                      <a:pt x="15" y="274"/>
                    </a:lnTo>
                    <a:lnTo>
                      <a:pt x="20" y="274"/>
                    </a:lnTo>
                    <a:lnTo>
                      <a:pt x="20" y="274"/>
                    </a:lnTo>
                    <a:lnTo>
                      <a:pt x="26" y="274"/>
                    </a:lnTo>
                    <a:lnTo>
                      <a:pt x="26" y="274"/>
                    </a:lnTo>
                    <a:lnTo>
                      <a:pt x="31" y="279"/>
                    </a:lnTo>
                    <a:lnTo>
                      <a:pt x="31" y="279"/>
                    </a:lnTo>
                    <a:lnTo>
                      <a:pt x="36" y="279"/>
                    </a:lnTo>
                    <a:lnTo>
                      <a:pt x="36" y="279"/>
                    </a:lnTo>
                    <a:lnTo>
                      <a:pt x="36" y="279"/>
                    </a:lnTo>
                    <a:lnTo>
                      <a:pt x="41" y="279"/>
                    </a:lnTo>
                    <a:lnTo>
                      <a:pt x="41" y="279"/>
                    </a:lnTo>
                    <a:lnTo>
                      <a:pt x="46" y="279"/>
                    </a:lnTo>
                    <a:lnTo>
                      <a:pt x="46" y="279"/>
                    </a:lnTo>
                    <a:lnTo>
                      <a:pt x="51" y="279"/>
                    </a:lnTo>
                    <a:lnTo>
                      <a:pt x="51" y="279"/>
                    </a:lnTo>
                    <a:lnTo>
                      <a:pt x="51" y="279"/>
                    </a:lnTo>
                    <a:lnTo>
                      <a:pt x="56" y="279"/>
                    </a:lnTo>
                    <a:lnTo>
                      <a:pt x="56" y="274"/>
                    </a:lnTo>
                    <a:lnTo>
                      <a:pt x="61" y="274"/>
                    </a:lnTo>
                    <a:lnTo>
                      <a:pt x="61" y="274"/>
                    </a:lnTo>
                    <a:lnTo>
                      <a:pt x="61" y="274"/>
                    </a:lnTo>
                    <a:lnTo>
                      <a:pt x="66" y="274"/>
                    </a:lnTo>
                    <a:lnTo>
                      <a:pt x="66" y="274"/>
                    </a:lnTo>
                    <a:lnTo>
                      <a:pt x="66" y="269"/>
                    </a:lnTo>
                    <a:lnTo>
                      <a:pt x="66" y="269"/>
                    </a:lnTo>
                    <a:lnTo>
                      <a:pt x="66" y="269"/>
                    </a:lnTo>
                    <a:lnTo>
                      <a:pt x="71" y="269"/>
                    </a:lnTo>
                    <a:lnTo>
                      <a:pt x="71" y="263"/>
                    </a:lnTo>
                    <a:lnTo>
                      <a:pt x="71" y="263"/>
                    </a:lnTo>
                    <a:lnTo>
                      <a:pt x="71" y="263"/>
                    </a:lnTo>
                    <a:lnTo>
                      <a:pt x="132" y="20"/>
                    </a:lnTo>
                    <a:lnTo>
                      <a:pt x="132" y="20"/>
                    </a:lnTo>
                    <a:lnTo>
                      <a:pt x="127" y="20"/>
                    </a:lnTo>
                    <a:lnTo>
                      <a:pt x="127" y="20"/>
                    </a:lnTo>
                    <a:lnTo>
                      <a:pt x="127" y="25"/>
                    </a:lnTo>
                    <a:lnTo>
                      <a:pt x="127" y="25"/>
                    </a:lnTo>
                    <a:lnTo>
                      <a:pt x="127" y="25"/>
                    </a:lnTo>
                    <a:lnTo>
                      <a:pt x="127" y="25"/>
                    </a:lnTo>
                    <a:lnTo>
                      <a:pt x="122" y="30"/>
                    </a:lnTo>
                    <a:lnTo>
                      <a:pt x="122" y="30"/>
                    </a:lnTo>
                    <a:lnTo>
                      <a:pt x="122" y="30"/>
                    </a:lnTo>
                    <a:lnTo>
                      <a:pt x="117" y="30"/>
                    </a:lnTo>
                    <a:lnTo>
                      <a:pt x="117" y="30"/>
                    </a:lnTo>
                    <a:lnTo>
                      <a:pt x="117" y="35"/>
                    </a:lnTo>
                    <a:lnTo>
                      <a:pt x="112" y="35"/>
                    </a:lnTo>
                    <a:lnTo>
                      <a:pt x="112" y="35"/>
                    </a:lnTo>
                    <a:lnTo>
                      <a:pt x="107" y="35"/>
                    </a:lnTo>
                    <a:lnTo>
                      <a:pt x="107" y="35"/>
                    </a:lnTo>
                    <a:lnTo>
                      <a:pt x="102" y="35"/>
                    </a:lnTo>
                    <a:lnTo>
                      <a:pt x="102" y="35"/>
                    </a:lnTo>
                    <a:lnTo>
                      <a:pt x="102" y="35"/>
                    </a:lnTo>
                    <a:lnTo>
                      <a:pt x="97" y="35"/>
                    </a:lnTo>
                    <a:lnTo>
                      <a:pt x="97" y="35"/>
                    </a:lnTo>
                    <a:lnTo>
                      <a:pt x="92" y="35"/>
                    </a:lnTo>
                    <a:lnTo>
                      <a:pt x="92" y="35"/>
                    </a:lnTo>
                    <a:lnTo>
                      <a:pt x="86" y="35"/>
                    </a:lnTo>
                    <a:lnTo>
                      <a:pt x="86" y="30"/>
                    </a:lnTo>
                    <a:lnTo>
                      <a:pt x="81" y="30"/>
                    </a:lnTo>
                    <a:lnTo>
                      <a:pt x="81" y="30"/>
                    </a:lnTo>
                    <a:lnTo>
                      <a:pt x="81" y="30"/>
                    </a:lnTo>
                    <a:lnTo>
                      <a:pt x="76" y="30"/>
                    </a:lnTo>
                    <a:lnTo>
                      <a:pt x="76" y="25"/>
                    </a:lnTo>
                    <a:lnTo>
                      <a:pt x="71" y="25"/>
                    </a:lnTo>
                    <a:lnTo>
                      <a:pt x="71" y="25"/>
                    </a:lnTo>
                    <a:lnTo>
                      <a:pt x="71" y="25"/>
                    </a:lnTo>
                    <a:lnTo>
                      <a:pt x="66" y="20"/>
                    </a:lnTo>
                    <a:lnTo>
                      <a:pt x="66" y="20"/>
                    </a:lnTo>
                    <a:lnTo>
                      <a:pt x="66" y="20"/>
                    </a:lnTo>
                    <a:lnTo>
                      <a:pt x="61" y="20"/>
                    </a:lnTo>
                    <a:lnTo>
                      <a:pt x="61" y="15"/>
                    </a:lnTo>
                    <a:lnTo>
                      <a:pt x="61" y="15"/>
                    </a:lnTo>
                    <a:lnTo>
                      <a:pt x="61" y="15"/>
                    </a:lnTo>
                    <a:lnTo>
                      <a:pt x="61" y="10"/>
                    </a:lnTo>
                    <a:lnTo>
                      <a:pt x="61" y="10"/>
                    </a:lnTo>
                    <a:lnTo>
                      <a:pt x="61" y="10"/>
                    </a:lnTo>
                    <a:lnTo>
                      <a:pt x="56" y="5"/>
                    </a:lnTo>
                    <a:lnTo>
                      <a:pt x="56" y="5"/>
                    </a:lnTo>
                    <a:lnTo>
                      <a:pt x="56" y="5"/>
                    </a:lnTo>
                    <a:lnTo>
                      <a:pt x="56" y="5"/>
                    </a:lnTo>
                    <a:lnTo>
                      <a:pt x="61" y="0"/>
                    </a:lnTo>
                    <a:lnTo>
                      <a:pt x="0" y="24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60" name="Freeform 724">
                <a:extLst>
                  <a:ext uri="{FF2B5EF4-FFF2-40B4-BE49-F238E27FC236}">
                    <a16:creationId xmlns:a16="http://schemas.microsoft.com/office/drawing/2014/main" id="{03C420DB-DEC2-90AF-F441-00A26556D914}"/>
                  </a:ext>
                </a:extLst>
              </p:cNvPr>
              <p:cNvSpPr>
                <a:spLocks/>
              </p:cNvSpPr>
              <p:nvPr/>
            </p:nvSpPr>
            <p:spPr bwMode="auto">
              <a:xfrm>
                <a:off x="3922" y="2725"/>
                <a:ext cx="112" cy="315"/>
              </a:xfrm>
              <a:custGeom>
                <a:avLst/>
                <a:gdLst>
                  <a:gd name="T0" fmla="*/ 76 w 112"/>
                  <a:gd name="T1" fmla="*/ 10 h 315"/>
                  <a:gd name="T2" fmla="*/ 71 w 112"/>
                  <a:gd name="T3" fmla="*/ 5 h 315"/>
                  <a:gd name="T4" fmla="*/ 71 w 112"/>
                  <a:gd name="T5" fmla="*/ 5 h 315"/>
                  <a:gd name="T6" fmla="*/ 71 w 112"/>
                  <a:gd name="T7" fmla="*/ 5 h 315"/>
                  <a:gd name="T8" fmla="*/ 66 w 112"/>
                  <a:gd name="T9" fmla="*/ 5 h 315"/>
                  <a:gd name="T10" fmla="*/ 66 w 112"/>
                  <a:gd name="T11" fmla="*/ 5 h 315"/>
                  <a:gd name="T12" fmla="*/ 61 w 112"/>
                  <a:gd name="T13" fmla="*/ 0 h 315"/>
                  <a:gd name="T14" fmla="*/ 56 w 112"/>
                  <a:gd name="T15" fmla="*/ 0 h 315"/>
                  <a:gd name="T16" fmla="*/ 56 w 112"/>
                  <a:gd name="T17" fmla="*/ 0 h 315"/>
                  <a:gd name="T18" fmla="*/ 51 w 112"/>
                  <a:gd name="T19" fmla="*/ 0 h 315"/>
                  <a:gd name="T20" fmla="*/ 46 w 112"/>
                  <a:gd name="T21" fmla="*/ 0 h 315"/>
                  <a:gd name="T22" fmla="*/ 41 w 112"/>
                  <a:gd name="T23" fmla="*/ 0 h 315"/>
                  <a:gd name="T24" fmla="*/ 36 w 112"/>
                  <a:gd name="T25" fmla="*/ 5 h 315"/>
                  <a:gd name="T26" fmla="*/ 30 w 112"/>
                  <a:gd name="T27" fmla="*/ 5 h 315"/>
                  <a:gd name="T28" fmla="*/ 25 w 112"/>
                  <a:gd name="T29" fmla="*/ 5 h 315"/>
                  <a:gd name="T30" fmla="*/ 20 w 112"/>
                  <a:gd name="T31" fmla="*/ 5 h 315"/>
                  <a:gd name="T32" fmla="*/ 20 w 112"/>
                  <a:gd name="T33" fmla="*/ 5 h 315"/>
                  <a:gd name="T34" fmla="*/ 15 w 112"/>
                  <a:gd name="T35" fmla="*/ 10 h 315"/>
                  <a:gd name="T36" fmla="*/ 10 w 112"/>
                  <a:gd name="T37" fmla="*/ 10 h 315"/>
                  <a:gd name="T38" fmla="*/ 10 w 112"/>
                  <a:gd name="T39" fmla="*/ 10 h 315"/>
                  <a:gd name="T40" fmla="*/ 5 w 112"/>
                  <a:gd name="T41" fmla="*/ 10 h 315"/>
                  <a:gd name="T42" fmla="*/ 5 w 112"/>
                  <a:gd name="T43" fmla="*/ 15 h 315"/>
                  <a:gd name="T44" fmla="*/ 5 w 112"/>
                  <a:gd name="T45" fmla="*/ 15 h 315"/>
                  <a:gd name="T46" fmla="*/ 0 w 112"/>
                  <a:gd name="T47" fmla="*/ 15 h 315"/>
                  <a:gd name="T48" fmla="*/ 0 w 112"/>
                  <a:gd name="T49" fmla="*/ 15 h 315"/>
                  <a:gd name="T50" fmla="*/ 36 w 112"/>
                  <a:gd name="T51" fmla="*/ 315 h 315"/>
                  <a:gd name="T52" fmla="*/ 36 w 112"/>
                  <a:gd name="T53" fmla="*/ 315 h 315"/>
                  <a:gd name="T54" fmla="*/ 41 w 112"/>
                  <a:gd name="T55" fmla="*/ 310 h 315"/>
                  <a:gd name="T56" fmla="*/ 41 w 112"/>
                  <a:gd name="T57" fmla="*/ 310 h 315"/>
                  <a:gd name="T58" fmla="*/ 41 w 112"/>
                  <a:gd name="T59" fmla="*/ 310 h 315"/>
                  <a:gd name="T60" fmla="*/ 46 w 112"/>
                  <a:gd name="T61" fmla="*/ 310 h 315"/>
                  <a:gd name="T62" fmla="*/ 51 w 112"/>
                  <a:gd name="T63" fmla="*/ 305 h 315"/>
                  <a:gd name="T64" fmla="*/ 51 w 112"/>
                  <a:gd name="T65" fmla="*/ 305 h 315"/>
                  <a:gd name="T66" fmla="*/ 56 w 112"/>
                  <a:gd name="T67" fmla="*/ 305 h 315"/>
                  <a:gd name="T68" fmla="*/ 61 w 112"/>
                  <a:gd name="T69" fmla="*/ 305 h 315"/>
                  <a:gd name="T70" fmla="*/ 66 w 112"/>
                  <a:gd name="T71" fmla="*/ 305 h 315"/>
                  <a:gd name="T72" fmla="*/ 71 w 112"/>
                  <a:gd name="T73" fmla="*/ 299 h 315"/>
                  <a:gd name="T74" fmla="*/ 76 w 112"/>
                  <a:gd name="T75" fmla="*/ 299 h 315"/>
                  <a:gd name="T76" fmla="*/ 76 w 112"/>
                  <a:gd name="T77" fmla="*/ 299 h 315"/>
                  <a:gd name="T78" fmla="*/ 81 w 112"/>
                  <a:gd name="T79" fmla="*/ 299 h 315"/>
                  <a:gd name="T80" fmla="*/ 86 w 112"/>
                  <a:gd name="T81" fmla="*/ 299 h 315"/>
                  <a:gd name="T82" fmla="*/ 91 w 112"/>
                  <a:gd name="T83" fmla="*/ 299 h 315"/>
                  <a:gd name="T84" fmla="*/ 96 w 112"/>
                  <a:gd name="T85" fmla="*/ 299 h 315"/>
                  <a:gd name="T86" fmla="*/ 102 w 112"/>
                  <a:gd name="T87" fmla="*/ 299 h 315"/>
                  <a:gd name="T88" fmla="*/ 102 w 112"/>
                  <a:gd name="T89" fmla="*/ 299 h 315"/>
                  <a:gd name="T90" fmla="*/ 107 w 112"/>
                  <a:gd name="T91" fmla="*/ 305 h 315"/>
                  <a:gd name="T92" fmla="*/ 107 w 112"/>
                  <a:gd name="T93" fmla="*/ 305 h 315"/>
                  <a:gd name="T94" fmla="*/ 107 w 112"/>
                  <a:gd name="T95" fmla="*/ 305 h 315"/>
                  <a:gd name="T96" fmla="*/ 112 w 112"/>
                  <a:gd name="T97" fmla="*/ 305 h 315"/>
                  <a:gd name="T98" fmla="*/ 112 w 112"/>
                  <a:gd name="T99" fmla="*/ 30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315">
                    <a:moveTo>
                      <a:pt x="76" y="10"/>
                    </a:moveTo>
                    <a:lnTo>
                      <a:pt x="76" y="10"/>
                    </a:lnTo>
                    <a:lnTo>
                      <a:pt x="76" y="5"/>
                    </a:lnTo>
                    <a:lnTo>
                      <a:pt x="71" y="5"/>
                    </a:lnTo>
                    <a:lnTo>
                      <a:pt x="71" y="5"/>
                    </a:lnTo>
                    <a:lnTo>
                      <a:pt x="71" y="5"/>
                    </a:lnTo>
                    <a:lnTo>
                      <a:pt x="71" y="5"/>
                    </a:lnTo>
                    <a:lnTo>
                      <a:pt x="71" y="5"/>
                    </a:lnTo>
                    <a:lnTo>
                      <a:pt x="71" y="5"/>
                    </a:lnTo>
                    <a:lnTo>
                      <a:pt x="66" y="5"/>
                    </a:lnTo>
                    <a:lnTo>
                      <a:pt x="66" y="5"/>
                    </a:lnTo>
                    <a:lnTo>
                      <a:pt x="66" y="5"/>
                    </a:lnTo>
                    <a:lnTo>
                      <a:pt x="66" y="5"/>
                    </a:lnTo>
                    <a:lnTo>
                      <a:pt x="61" y="0"/>
                    </a:lnTo>
                    <a:lnTo>
                      <a:pt x="61" y="0"/>
                    </a:lnTo>
                    <a:lnTo>
                      <a:pt x="56" y="0"/>
                    </a:lnTo>
                    <a:lnTo>
                      <a:pt x="56" y="0"/>
                    </a:lnTo>
                    <a:lnTo>
                      <a:pt x="56" y="0"/>
                    </a:lnTo>
                    <a:lnTo>
                      <a:pt x="51" y="0"/>
                    </a:lnTo>
                    <a:lnTo>
                      <a:pt x="51" y="0"/>
                    </a:lnTo>
                    <a:lnTo>
                      <a:pt x="46" y="0"/>
                    </a:lnTo>
                    <a:lnTo>
                      <a:pt x="46" y="0"/>
                    </a:lnTo>
                    <a:lnTo>
                      <a:pt x="41" y="0"/>
                    </a:lnTo>
                    <a:lnTo>
                      <a:pt x="41" y="0"/>
                    </a:lnTo>
                    <a:lnTo>
                      <a:pt x="41" y="5"/>
                    </a:lnTo>
                    <a:lnTo>
                      <a:pt x="36" y="5"/>
                    </a:lnTo>
                    <a:lnTo>
                      <a:pt x="36" y="5"/>
                    </a:lnTo>
                    <a:lnTo>
                      <a:pt x="30" y="5"/>
                    </a:lnTo>
                    <a:lnTo>
                      <a:pt x="30" y="5"/>
                    </a:lnTo>
                    <a:lnTo>
                      <a:pt x="25" y="5"/>
                    </a:lnTo>
                    <a:lnTo>
                      <a:pt x="25" y="5"/>
                    </a:lnTo>
                    <a:lnTo>
                      <a:pt x="20" y="5"/>
                    </a:lnTo>
                    <a:lnTo>
                      <a:pt x="20" y="5"/>
                    </a:lnTo>
                    <a:lnTo>
                      <a:pt x="20" y="5"/>
                    </a:lnTo>
                    <a:lnTo>
                      <a:pt x="15" y="5"/>
                    </a:lnTo>
                    <a:lnTo>
                      <a:pt x="15" y="10"/>
                    </a:lnTo>
                    <a:lnTo>
                      <a:pt x="15" y="10"/>
                    </a:lnTo>
                    <a:lnTo>
                      <a:pt x="10" y="10"/>
                    </a:lnTo>
                    <a:lnTo>
                      <a:pt x="10" y="10"/>
                    </a:lnTo>
                    <a:lnTo>
                      <a:pt x="10" y="10"/>
                    </a:lnTo>
                    <a:lnTo>
                      <a:pt x="5" y="10"/>
                    </a:lnTo>
                    <a:lnTo>
                      <a:pt x="5" y="10"/>
                    </a:lnTo>
                    <a:lnTo>
                      <a:pt x="5" y="10"/>
                    </a:lnTo>
                    <a:lnTo>
                      <a:pt x="5" y="15"/>
                    </a:lnTo>
                    <a:lnTo>
                      <a:pt x="5" y="15"/>
                    </a:lnTo>
                    <a:lnTo>
                      <a:pt x="5" y="15"/>
                    </a:lnTo>
                    <a:lnTo>
                      <a:pt x="0" y="15"/>
                    </a:lnTo>
                    <a:lnTo>
                      <a:pt x="0" y="15"/>
                    </a:lnTo>
                    <a:lnTo>
                      <a:pt x="0" y="15"/>
                    </a:lnTo>
                    <a:lnTo>
                      <a:pt x="0" y="15"/>
                    </a:lnTo>
                    <a:lnTo>
                      <a:pt x="36" y="315"/>
                    </a:lnTo>
                    <a:lnTo>
                      <a:pt x="36" y="315"/>
                    </a:lnTo>
                    <a:lnTo>
                      <a:pt x="36" y="315"/>
                    </a:lnTo>
                    <a:lnTo>
                      <a:pt x="36" y="315"/>
                    </a:lnTo>
                    <a:lnTo>
                      <a:pt x="41" y="315"/>
                    </a:lnTo>
                    <a:lnTo>
                      <a:pt x="41" y="310"/>
                    </a:lnTo>
                    <a:lnTo>
                      <a:pt x="41" y="310"/>
                    </a:lnTo>
                    <a:lnTo>
                      <a:pt x="41" y="310"/>
                    </a:lnTo>
                    <a:lnTo>
                      <a:pt x="41" y="310"/>
                    </a:lnTo>
                    <a:lnTo>
                      <a:pt x="41" y="310"/>
                    </a:lnTo>
                    <a:lnTo>
                      <a:pt x="46" y="310"/>
                    </a:lnTo>
                    <a:lnTo>
                      <a:pt x="46" y="310"/>
                    </a:lnTo>
                    <a:lnTo>
                      <a:pt x="46" y="310"/>
                    </a:lnTo>
                    <a:lnTo>
                      <a:pt x="51" y="305"/>
                    </a:lnTo>
                    <a:lnTo>
                      <a:pt x="51" y="305"/>
                    </a:lnTo>
                    <a:lnTo>
                      <a:pt x="51" y="305"/>
                    </a:lnTo>
                    <a:lnTo>
                      <a:pt x="56" y="305"/>
                    </a:lnTo>
                    <a:lnTo>
                      <a:pt x="56" y="305"/>
                    </a:lnTo>
                    <a:lnTo>
                      <a:pt x="56" y="305"/>
                    </a:lnTo>
                    <a:lnTo>
                      <a:pt x="61" y="305"/>
                    </a:lnTo>
                    <a:lnTo>
                      <a:pt x="61" y="305"/>
                    </a:lnTo>
                    <a:lnTo>
                      <a:pt x="66" y="305"/>
                    </a:lnTo>
                    <a:lnTo>
                      <a:pt x="66" y="305"/>
                    </a:lnTo>
                    <a:lnTo>
                      <a:pt x="71" y="299"/>
                    </a:lnTo>
                    <a:lnTo>
                      <a:pt x="71" y="299"/>
                    </a:lnTo>
                    <a:lnTo>
                      <a:pt x="76" y="299"/>
                    </a:lnTo>
                    <a:lnTo>
                      <a:pt x="76" y="299"/>
                    </a:lnTo>
                    <a:lnTo>
                      <a:pt x="76" y="299"/>
                    </a:lnTo>
                    <a:lnTo>
                      <a:pt x="81" y="299"/>
                    </a:lnTo>
                    <a:lnTo>
                      <a:pt x="81" y="299"/>
                    </a:lnTo>
                    <a:lnTo>
                      <a:pt x="86" y="299"/>
                    </a:lnTo>
                    <a:lnTo>
                      <a:pt x="86" y="299"/>
                    </a:lnTo>
                    <a:lnTo>
                      <a:pt x="91" y="299"/>
                    </a:lnTo>
                    <a:lnTo>
                      <a:pt x="91" y="299"/>
                    </a:lnTo>
                    <a:lnTo>
                      <a:pt x="91" y="299"/>
                    </a:lnTo>
                    <a:lnTo>
                      <a:pt x="96" y="299"/>
                    </a:lnTo>
                    <a:lnTo>
                      <a:pt x="96" y="299"/>
                    </a:lnTo>
                    <a:lnTo>
                      <a:pt x="102" y="299"/>
                    </a:lnTo>
                    <a:lnTo>
                      <a:pt x="102" y="299"/>
                    </a:lnTo>
                    <a:lnTo>
                      <a:pt x="102" y="299"/>
                    </a:lnTo>
                    <a:lnTo>
                      <a:pt x="102" y="299"/>
                    </a:lnTo>
                    <a:lnTo>
                      <a:pt x="107" y="305"/>
                    </a:lnTo>
                    <a:lnTo>
                      <a:pt x="107" y="305"/>
                    </a:lnTo>
                    <a:lnTo>
                      <a:pt x="107" y="305"/>
                    </a:lnTo>
                    <a:lnTo>
                      <a:pt x="107" y="305"/>
                    </a:lnTo>
                    <a:lnTo>
                      <a:pt x="107" y="305"/>
                    </a:lnTo>
                    <a:lnTo>
                      <a:pt x="112" y="305"/>
                    </a:lnTo>
                    <a:lnTo>
                      <a:pt x="112" y="305"/>
                    </a:lnTo>
                    <a:lnTo>
                      <a:pt x="112" y="305"/>
                    </a:lnTo>
                    <a:lnTo>
                      <a:pt x="112" y="305"/>
                    </a:lnTo>
                    <a:lnTo>
                      <a:pt x="76"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61" name="Oval 99360">
                <a:extLst>
                  <a:ext uri="{FF2B5EF4-FFF2-40B4-BE49-F238E27FC236}">
                    <a16:creationId xmlns:a16="http://schemas.microsoft.com/office/drawing/2014/main" id="{DE8835BD-7E1D-CE3E-BAD4-C5CAE3F5CFFE}"/>
                  </a:ext>
                </a:extLst>
              </p:cNvPr>
              <p:cNvSpPr>
                <a:spLocks noChangeArrowheads="1"/>
              </p:cNvSpPr>
              <p:nvPr/>
            </p:nvSpPr>
            <p:spPr bwMode="auto">
              <a:xfrm>
                <a:off x="3881" y="3024"/>
                <a:ext cx="249" cy="24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362" name="Freeform 726">
                <a:extLst>
                  <a:ext uri="{FF2B5EF4-FFF2-40B4-BE49-F238E27FC236}">
                    <a16:creationId xmlns:a16="http://schemas.microsoft.com/office/drawing/2014/main" id="{8A71C3DD-DB95-6E57-7332-E4A80375844D}"/>
                  </a:ext>
                </a:extLst>
              </p:cNvPr>
              <p:cNvSpPr>
                <a:spLocks/>
              </p:cNvSpPr>
              <p:nvPr/>
            </p:nvSpPr>
            <p:spPr bwMode="auto">
              <a:xfrm>
                <a:off x="4003" y="3146"/>
                <a:ext cx="158" cy="153"/>
              </a:xfrm>
              <a:custGeom>
                <a:avLst/>
                <a:gdLst>
                  <a:gd name="T0" fmla="*/ 61 w 158"/>
                  <a:gd name="T1" fmla="*/ 5 h 153"/>
                  <a:gd name="T2" fmla="*/ 56 w 158"/>
                  <a:gd name="T3" fmla="*/ 5 h 153"/>
                  <a:gd name="T4" fmla="*/ 56 w 158"/>
                  <a:gd name="T5" fmla="*/ 5 h 153"/>
                  <a:gd name="T6" fmla="*/ 51 w 158"/>
                  <a:gd name="T7" fmla="*/ 0 h 153"/>
                  <a:gd name="T8" fmla="*/ 46 w 158"/>
                  <a:gd name="T9" fmla="*/ 0 h 153"/>
                  <a:gd name="T10" fmla="*/ 41 w 158"/>
                  <a:gd name="T11" fmla="*/ 0 h 153"/>
                  <a:gd name="T12" fmla="*/ 36 w 158"/>
                  <a:gd name="T13" fmla="*/ 0 h 153"/>
                  <a:gd name="T14" fmla="*/ 31 w 158"/>
                  <a:gd name="T15" fmla="*/ 0 h 153"/>
                  <a:gd name="T16" fmla="*/ 26 w 158"/>
                  <a:gd name="T17" fmla="*/ 0 h 153"/>
                  <a:gd name="T18" fmla="*/ 26 w 158"/>
                  <a:gd name="T19" fmla="*/ 5 h 153"/>
                  <a:gd name="T20" fmla="*/ 21 w 158"/>
                  <a:gd name="T21" fmla="*/ 5 h 153"/>
                  <a:gd name="T22" fmla="*/ 15 w 158"/>
                  <a:gd name="T23" fmla="*/ 10 h 153"/>
                  <a:gd name="T24" fmla="*/ 10 w 158"/>
                  <a:gd name="T25" fmla="*/ 10 h 153"/>
                  <a:gd name="T26" fmla="*/ 10 w 158"/>
                  <a:gd name="T27" fmla="*/ 16 h 153"/>
                  <a:gd name="T28" fmla="*/ 5 w 158"/>
                  <a:gd name="T29" fmla="*/ 21 h 153"/>
                  <a:gd name="T30" fmla="*/ 5 w 158"/>
                  <a:gd name="T31" fmla="*/ 26 h 153"/>
                  <a:gd name="T32" fmla="*/ 5 w 158"/>
                  <a:gd name="T33" fmla="*/ 31 h 153"/>
                  <a:gd name="T34" fmla="*/ 0 w 158"/>
                  <a:gd name="T35" fmla="*/ 31 h 153"/>
                  <a:gd name="T36" fmla="*/ 0 w 158"/>
                  <a:gd name="T37" fmla="*/ 36 h 153"/>
                  <a:gd name="T38" fmla="*/ 0 w 158"/>
                  <a:gd name="T39" fmla="*/ 41 h 153"/>
                  <a:gd name="T40" fmla="*/ 5 w 158"/>
                  <a:gd name="T41" fmla="*/ 46 h 153"/>
                  <a:gd name="T42" fmla="*/ 5 w 158"/>
                  <a:gd name="T43" fmla="*/ 51 h 153"/>
                  <a:gd name="T44" fmla="*/ 5 w 158"/>
                  <a:gd name="T45" fmla="*/ 56 h 153"/>
                  <a:gd name="T46" fmla="*/ 10 w 158"/>
                  <a:gd name="T47" fmla="*/ 61 h 153"/>
                  <a:gd name="T48" fmla="*/ 10 w 158"/>
                  <a:gd name="T49" fmla="*/ 61 h 153"/>
                  <a:gd name="T50" fmla="*/ 102 w 158"/>
                  <a:gd name="T51" fmla="*/ 153 h 153"/>
                  <a:gd name="T52" fmla="*/ 97 w 158"/>
                  <a:gd name="T53" fmla="*/ 147 h 153"/>
                  <a:gd name="T54" fmla="*/ 97 w 158"/>
                  <a:gd name="T55" fmla="*/ 142 h 153"/>
                  <a:gd name="T56" fmla="*/ 97 w 158"/>
                  <a:gd name="T57" fmla="*/ 137 h 153"/>
                  <a:gd name="T58" fmla="*/ 92 w 158"/>
                  <a:gd name="T59" fmla="*/ 132 h 153"/>
                  <a:gd name="T60" fmla="*/ 92 w 158"/>
                  <a:gd name="T61" fmla="*/ 132 h 153"/>
                  <a:gd name="T62" fmla="*/ 92 w 158"/>
                  <a:gd name="T63" fmla="*/ 127 h 153"/>
                  <a:gd name="T64" fmla="*/ 92 w 158"/>
                  <a:gd name="T65" fmla="*/ 122 h 153"/>
                  <a:gd name="T66" fmla="*/ 97 w 158"/>
                  <a:gd name="T67" fmla="*/ 117 h 153"/>
                  <a:gd name="T68" fmla="*/ 97 w 158"/>
                  <a:gd name="T69" fmla="*/ 112 h 153"/>
                  <a:gd name="T70" fmla="*/ 97 w 158"/>
                  <a:gd name="T71" fmla="*/ 107 h 153"/>
                  <a:gd name="T72" fmla="*/ 102 w 158"/>
                  <a:gd name="T73" fmla="*/ 102 h 153"/>
                  <a:gd name="T74" fmla="*/ 107 w 158"/>
                  <a:gd name="T75" fmla="*/ 102 h 153"/>
                  <a:gd name="T76" fmla="*/ 107 w 158"/>
                  <a:gd name="T77" fmla="*/ 97 h 153"/>
                  <a:gd name="T78" fmla="*/ 112 w 158"/>
                  <a:gd name="T79" fmla="*/ 92 h 153"/>
                  <a:gd name="T80" fmla="*/ 117 w 158"/>
                  <a:gd name="T81" fmla="*/ 92 h 153"/>
                  <a:gd name="T82" fmla="*/ 122 w 158"/>
                  <a:gd name="T83" fmla="*/ 92 h 153"/>
                  <a:gd name="T84" fmla="*/ 127 w 158"/>
                  <a:gd name="T85" fmla="*/ 92 h 153"/>
                  <a:gd name="T86" fmla="*/ 132 w 158"/>
                  <a:gd name="T87" fmla="*/ 87 h 153"/>
                  <a:gd name="T88" fmla="*/ 137 w 158"/>
                  <a:gd name="T89" fmla="*/ 87 h 153"/>
                  <a:gd name="T90" fmla="*/ 142 w 158"/>
                  <a:gd name="T91" fmla="*/ 92 h 153"/>
                  <a:gd name="T92" fmla="*/ 142 w 158"/>
                  <a:gd name="T93" fmla="*/ 92 h 153"/>
                  <a:gd name="T94" fmla="*/ 147 w 158"/>
                  <a:gd name="T95" fmla="*/ 92 h 153"/>
                  <a:gd name="T96" fmla="*/ 152 w 158"/>
                  <a:gd name="T97" fmla="*/ 97 h 153"/>
                  <a:gd name="T98" fmla="*/ 158 w 158"/>
                  <a:gd name="T99" fmla="*/ 9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8" h="153">
                    <a:moveTo>
                      <a:pt x="61" y="10"/>
                    </a:moveTo>
                    <a:lnTo>
                      <a:pt x="61" y="5"/>
                    </a:lnTo>
                    <a:lnTo>
                      <a:pt x="61" y="5"/>
                    </a:lnTo>
                    <a:lnTo>
                      <a:pt x="56" y="5"/>
                    </a:lnTo>
                    <a:lnTo>
                      <a:pt x="56" y="5"/>
                    </a:lnTo>
                    <a:lnTo>
                      <a:pt x="56" y="5"/>
                    </a:lnTo>
                    <a:lnTo>
                      <a:pt x="51" y="0"/>
                    </a:lnTo>
                    <a:lnTo>
                      <a:pt x="51" y="0"/>
                    </a:lnTo>
                    <a:lnTo>
                      <a:pt x="46" y="0"/>
                    </a:lnTo>
                    <a:lnTo>
                      <a:pt x="46" y="0"/>
                    </a:lnTo>
                    <a:lnTo>
                      <a:pt x="46" y="0"/>
                    </a:lnTo>
                    <a:lnTo>
                      <a:pt x="41" y="0"/>
                    </a:lnTo>
                    <a:lnTo>
                      <a:pt x="41" y="0"/>
                    </a:lnTo>
                    <a:lnTo>
                      <a:pt x="36" y="0"/>
                    </a:lnTo>
                    <a:lnTo>
                      <a:pt x="36" y="0"/>
                    </a:lnTo>
                    <a:lnTo>
                      <a:pt x="31" y="0"/>
                    </a:lnTo>
                    <a:lnTo>
                      <a:pt x="31" y="0"/>
                    </a:lnTo>
                    <a:lnTo>
                      <a:pt x="26" y="0"/>
                    </a:lnTo>
                    <a:lnTo>
                      <a:pt x="26" y="0"/>
                    </a:lnTo>
                    <a:lnTo>
                      <a:pt x="26" y="5"/>
                    </a:lnTo>
                    <a:lnTo>
                      <a:pt x="21" y="5"/>
                    </a:lnTo>
                    <a:lnTo>
                      <a:pt x="21" y="5"/>
                    </a:lnTo>
                    <a:lnTo>
                      <a:pt x="15" y="5"/>
                    </a:lnTo>
                    <a:lnTo>
                      <a:pt x="15" y="10"/>
                    </a:lnTo>
                    <a:lnTo>
                      <a:pt x="15" y="10"/>
                    </a:lnTo>
                    <a:lnTo>
                      <a:pt x="10" y="10"/>
                    </a:lnTo>
                    <a:lnTo>
                      <a:pt x="10" y="16"/>
                    </a:lnTo>
                    <a:lnTo>
                      <a:pt x="10" y="16"/>
                    </a:lnTo>
                    <a:lnTo>
                      <a:pt x="10" y="16"/>
                    </a:lnTo>
                    <a:lnTo>
                      <a:pt x="5" y="21"/>
                    </a:lnTo>
                    <a:lnTo>
                      <a:pt x="5" y="21"/>
                    </a:lnTo>
                    <a:lnTo>
                      <a:pt x="5" y="26"/>
                    </a:lnTo>
                    <a:lnTo>
                      <a:pt x="5" y="26"/>
                    </a:lnTo>
                    <a:lnTo>
                      <a:pt x="5" y="31"/>
                    </a:lnTo>
                    <a:lnTo>
                      <a:pt x="0" y="31"/>
                    </a:lnTo>
                    <a:lnTo>
                      <a:pt x="0" y="31"/>
                    </a:lnTo>
                    <a:lnTo>
                      <a:pt x="0" y="36"/>
                    </a:lnTo>
                    <a:lnTo>
                      <a:pt x="0" y="36"/>
                    </a:lnTo>
                    <a:lnTo>
                      <a:pt x="0" y="41"/>
                    </a:lnTo>
                    <a:lnTo>
                      <a:pt x="0" y="41"/>
                    </a:lnTo>
                    <a:lnTo>
                      <a:pt x="0" y="46"/>
                    </a:lnTo>
                    <a:lnTo>
                      <a:pt x="5" y="46"/>
                    </a:lnTo>
                    <a:lnTo>
                      <a:pt x="5" y="51"/>
                    </a:lnTo>
                    <a:lnTo>
                      <a:pt x="5" y="51"/>
                    </a:lnTo>
                    <a:lnTo>
                      <a:pt x="5" y="51"/>
                    </a:lnTo>
                    <a:lnTo>
                      <a:pt x="5" y="56"/>
                    </a:lnTo>
                    <a:lnTo>
                      <a:pt x="5" y="56"/>
                    </a:lnTo>
                    <a:lnTo>
                      <a:pt x="10" y="61"/>
                    </a:lnTo>
                    <a:lnTo>
                      <a:pt x="10" y="61"/>
                    </a:lnTo>
                    <a:lnTo>
                      <a:pt x="10" y="61"/>
                    </a:lnTo>
                    <a:lnTo>
                      <a:pt x="102" y="153"/>
                    </a:lnTo>
                    <a:lnTo>
                      <a:pt x="102" y="153"/>
                    </a:lnTo>
                    <a:lnTo>
                      <a:pt x="102" y="147"/>
                    </a:lnTo>
                    <a:lnTo>
                      <a:pt x="97" y="147"/>
                    </a:lnTo>
                    <a:lnTo>
                      <a:pt x="97" y="147"/>
                    </a:lnTo>
                    <a:lnTo>
                      <a:pt x="97" y="142"/>
                    </a:lnTo>
                    <a:lnTo>
                      <a:pt x="97" y="142"/>
                    </a:lnTo>
                    <a:lnTo>
                      <a:pt x="97" y="137"/>
                    </a:lnTo>
                    <a:lnTo>
                      <a:pt x="92" y="137"/>
                    </a:lnTo>
                    <a:lnTo>
                      <a:pt x="92" y="132"/>
                    </a:lnTo>
                    <a:lnTo>
                      <a:pt x="92" y="132"/>
                    </a:lnTo>
                    <a:lnTo>
                      <a:pt x="92" y="132"/>
                    </a:lnTo>
                    <a:lnTo>
                      <a:pt x="92" y="127"/>
                    </a:lnTo>
                    <a:lnTo>
                      <a:pt x="92" y="127"/>
                    </a:lnTo>
                    <a:lnTo>
                      <a:pt x="92" y="122"/>
                    </a:lnTo>
                    <a:lnTo>
                      <a:pt x="92" y="122"/>
                    </a:lnTo>
                    <a:lnTo>
                      <a:pt x="97" y="117"/>
                    </a:lnTo>
                    <a:lnTo>
                      <a:pt x="97" y="117"/>
                    </a:lnTo>
                    <a:lnTo>
                      <a:pt x="97" y="112"/>
                    </a:lnTo>
                    <a:lnTo>
                      <a:pt x="97" y="112"/>
                    </a:lnTo>
                    <a:lnTo>
                      <a:pt x="97" y="112"/>
                    </a:lnTo>
                    <a:lnTo>
                      <a:pt x="97" y="107"/>
                    </a:lnTo>
                    <a:lnTo>
                      <a:pt x="102" y="107"/>
                    </a:lnTo>
                    <a:lnTo>
                      <a:pt x="102" y="102"/>
                    </a:lnTo>
                    <a:lnTo>
                      <a:pt x="102" y="102"/>
                    </a:lnTo>
                    <a:lnTo>
                      <a:pt x="107" y="102"/>
                    </a:lnTo>
                    <a:lnTo>
                      <a:pt x="107" y="97"/>
                    </a:lnTo>
                    <a:lnTo>
                      <a:pt x="107" y="97"/>
                    </a:lnTo>
                    <a:lnTo>
                      <a:pt x="112" y="97"/>
                    </a:lnTo>
                    <a:lnTo>
                      <a:pt x="112" y="92"/>
                    </a:lnTo>
                    <a:lnTo>
                      <a:pt x="117" y="92"/>
                    </a:lnTo>
                    <a:lnTo>
                      <a:pt x="117" y="92"/>
                    </a:lnTo>
                    <a:lnTo>
                      <a:pt x="117" y="92"/>
                    </a:lnTo>
                    <a:lnTo>
                      <a:pt x="122" y="92"/>
                    </a:lnTo>
                    <a:lnTo>
                      <a:pt x="122" y="92"/>
                    </a:lnTo>
                    <a:lnTo>
                      <a:pt x="127" y="92"/>
                    </a:lnTo>
                    <a:lnTo>
                      <a:pt x="127" y="87"/>
                    </a:lnTo>
                    <a:lnTo>
                      <a:pt x="132" y="87"/>
                    </a:lnTo>
                    <a:lnTo>
                      <a:pt x="132" y="87"/>
                    </a:lnTo>
                    <a:lnTo>
                      <a:pt x="137" y="87"/>
                    </a:lnTo>
                    <a:lnTo>
                      <a:pt x="137" y="92"/>
                    </a:lnTo>
                    <a:lnTo>
                      <a:pt x="142" y="92"/>
                    </a:lnTo>
                    <a:lnTo>
                      <a:pt x="142" y="92"/>
                    </a:lnTo>
                    <a:lnTo>
                      <a:pt x="142" y="92"/>
                    </a:lnTo>
                    <a:lnTo>
                      <a:pt x="147" y="92"/>
                    </a:lnTo>
                    <a:lnTo>
                      <a:pt x="147" y="92"/>
                    </a:lnTo>
                    <a:lnTo>
                      <a:pt x="152" y="97"/>
                    </a:lnTo>
                    <a:lnTo>
                      <a:pt x="152" y="97"/>
                    </a:lnTo>
                    <a:lnTo>
                      <a:pt x="152" y="97"/>
                    </a:lnTo>
                    <a:lnTo>
                      <a:pt x="158" y="97"/>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63" name="Oval 99362">
                <a:extLst>
                  <a:ext uri="{FF2B5EF4-FFF2-40B4-BE49-F238E27FC236}">
                    <a16:creationId xmlns:a16="http://schemas.microsoft.com/office/drawing/2014/main" id="{F4E0BC96-5933-ABC4-81FE-575CCD5E6ECB}"/>
                  </a:ext>
                </a:extLst>
              </p:cNvPr>
              <p:cNvSpPr>
                <a:spLocks noChangeArrowheads="1"/>
              </p:cNvSpPr>
              <p:nvPr/>
            </p:nvSpPr>
            <p:spPr bwMode="auto">
              <a:xfrm>
                <a:off x="1725" y="335"/>
                <a:ext cx="107" cy="10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64" name="Freeform 728">
                <a:extLst>
                  <a:ext uri="{FF2B5EF4-FFF2-40B4-BE49-F238E27FC236}">
                    <a16:creationId xmlns:a16="http://schemas.microsoft.com/office/drawing/2014/main" id="{E18F70CD-BFDB-DB05-1F16-968930BAA62A}"/>
                  </a:ext>
                </a:extLst>
              </p:cNvPr>
              <p:cNvSpPr>
                <a:spLocks/>
              </p:cNvSpPr>
              <p:nvPr/>
            </p:nvSpPr>
            <p:spPr bwMode="auto">
              <a:xfrm>
                <a:off x="1766" y="376"/>
                <a:ext cx="167" cy="167"/>
              </a:xfrm>
              <a:custGeom>
                <a:avLst/>
                <a:gdLst>
                  <a:gd name="T0" fmla="*/ 56 w 167"/>
                  <a:gd name="T1" fmla="*/ 5 h 167"/>
                  <a:gd name="T2" fmla="*/ 56 w 167"/>
                  <a:gd name="T3" fmla="*/ 0 h 167"/>
                  <a:gd name="T4" fmla="*/ 50 w 167"/>
                  <a:gd name="T5" fmla="*/ 0 h 167"/>
                  <a:gd name="T6" fmla="*/ 45 w 167"/>
                  <a:gd name="T7" fmla="*/ 0 h 167"/>
                  <a:gd name="T8" fmla="*/ 45 w 167"/>
                  <a:gd name="T9" fmla="*/ 0 h 167"/>
                  <a:gd name="T10" fmla="*/ 40 w 167"/>
                  <a:gd name="T11" fmla="*/ 0 h 167"/>
                  <a:gd name="T12" fmla="*/ 35 w 167"/>
                  <a:gd name="T13" fmla="*/ 0 h 167"/>
                  <a:gd name="T14" fmla="*/ 30 w 167"/>
                  <a:gd name="T15" fmla="*/ 0 h 167"/>
                  <a:gd name="T16" fmla="*/ 25 w 167"/>
                  <a:gd name="T17" fmla="*/ 0 h 167"/>
                  <a:gd name="T18" fmla="*/ 20 w 167"/>
                  <a:gd name="T19" fmla="*/ 5 h 167"/>
                  <a:gd name="T20" fmla="*/ 20 w 167"/>
                  <a:gd name="T21" fmla="*/ 5 h 167"/>
                  <a:gd name="T22" fmla="*/ 15 w 167"/>
                  <a:gd name="T23" fmla="*/ 10 h 167"/>
                  <a:gd name="T24" fmla="*/ 10 w 167"/>
                  <a:gd name="T25" fmla="*/ 10 h 167"/>
                  <a:gd name="T26" fmla="*/ 10 w 167"/>
                  <a:gd name="T27" fmla="*/ 15 h 167"/>
                  <a:gd name="T28" fmla="*/ 5 w 167"/>
                  <a:gd name="T29" fmla="*/ 20 h 167"/>
                  <a:gd name="T30" fmla="*/ 5 w 167"/>
                  <a:gd name="T31" fmla="*/ 25 h 167"/>
                  <a:gd name="T32" fmla="*/ 0 w 167"/>
                  <a:gd name="T33" fmla="*/ 25 h 167"/>
                  <a:gd name="T34" fmla="*/ 0 w 167"/>
                  <a:gd name="T35" fmla="*/ 30 h 167"/>
                  <a:gd name="T36" fmla="*/ 0 w 167"/>
                  <a:gd name="T37" fmla="*/ 35 h 167"/>
                  <a:gd name="T38" fmla="*/ 0 w 167"/>
                  <a:gd name="T39" fmla="*/ 40 h 167"/>
                  <a:gd name="T40" fmla="*/ 0 w 167"/>
                  <a:gd name="T41" fmla="*/ 45 h 167"/>
                  <a:gd name="T42" fmla="*/ 0 w 167"/>
                  <a:gd name="T43" fmla="*/ 45 h 167"/>
                  <a:gd name="T44" fmla="*/ 0 w 167"/>
                  <a:gd name="T45" fmla="*/ 50 h 167"/>
                  <a:gd name="T46" fmla="*/ 5 w 167"/>
                  <a:gd name="T47" fmla="*/ 55 h 167"/>
                  <a:gd name="T48" fmla="*/ 5 w 167"/>
                  <a:gd name="T49" fmla="*/ 55 h 167"/>
                  <a:gd name="T50" fmla="*/ 111 w 167"/>
                  <a:gd name="T51" fmla="*/ 167 h 167"/>
                  <a:gd name="T52" fmla="*/ 111 w 167"/>
                  <a:gd name="T53" fmla="*/ 162 h 167"/>
                  <a:gd name="T54" fmla="*/ 111 w 167"/>
                  <a:gd name="T55" fmla="*/ 162 h 167"/>
                  <a:gd name="T56" fmla="*/ 111 w 167"/>
                  <a:gd name="T57" fmla="*/ 157 h 167"/>
                  <a:gd name="T58" fmla="*/ 106 w 167"/>
                  <a:gd name="T59" fmla="*/ 152 h 167"/>
                  <a:gd name="T60" fmla="*/ 106 w 167"/>
                  <a:gd name="T61" fmla="*/ 147 h 167"/>
                  <a:gd name="T62" fmla="*/ 106 w 167"/>
                  <a:gd name="T63" fmla="*/ 142 h 167"/>
                  <a:gd name="T64" fmla="*/ 111 w 167"/>
                  <a:gd name="T65" fmla="*/ 142 h 167"/>
                  <a:gd name="T66" fmla="*/ 111 w 167"/>
                  <a:gd name="T67" fmla="*/ 137 h 167"/>
                  <a:gd name="T68" fmla="*/ 111 w 167"/>
                  <a:gd name="T69" fmla="*/ 131 h 167"/>
                  <a:gd name="T70" fmla="*/ 116 w 167"/>
                  <a:gd name="T71" fmla="*/ 126 h 167"/>
                  <a:gd name="T72" fmla="*/ 116 w 167"/>
                  <a:gd name="T73" fmla="*/ 121 h 167"/>
                  <a:gd name="T74" fmla="*/ 121 w 167"/>
                  <a:gd name="T75" fmla="*/ 121 h 167"/>
                  <a:gd name="T76" fmla="*/ 127 w 167"/>
                  <a:gd name="T77" fmla="*/ 116 h 167"/>
                  <a:gd name="T78" fmla="*/ 132 w 167"/>
                  <a:gd name="T79" fmla="*/ 116 h 167"/>
                  <a:gd name="T80" fmla="*/ 132 w 167"/>
                  <a:gd name="T81" fmla="*/ 111 h 167"/>
                  <a:gd name="T82" fmla="*/ 137 w 167"/>
                  <a:gd name="T83" fmla="*/ 111 h 167"/>
                  <a:gd name="T84" fmla="*/ 142 w 167"/>
                  <a:gd name="T85" fmla="*/ 106 h 167"/>
                  <a:gd name="T86" fmla="*/ 147 w 167"/>
                  <a:gd name="T87" fmla="*/ 106 h 167"/>
                  <a:gd name="T88" fmla="*/ 152 w 167"/>
                  <a:gd name="T89" fmla="*/ 106 h 167"/>
                  <a:gd name="T90" fmla="*/ 157 w 167"/>
                  <a:gd name="T91" fmla="*/ 106 h 167"/>
                  <a:gd name="T92" fmla="*/ 157 w 167"/>
                  <a:gd name="T93" fmla="*/ 111 h 167"/>
                  <a:gd name="T94" fmla="*/ 162 w 167"/>
                  <a:gd name="T95" fmla="*/ 111 h 167"/>
                  <a:gd name="T96" fmla="*/ 167 w 167"/>
                  <a:gd name="T97" fmla="*/ 111 h 167"/>
                  <a:gd name="T98" fmla="*/ 167 w 167"/>
                  <a:gd name="T99" fmla="*/ 11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7" h="167">
                    <a:moveTo>
                      <a:pt x="61" y="5"/>
                    </a:moveTo>
                    <a:lnTo>
                      <a:pt x="56" y="5"/>
                    </a:lnTo>
                    <a:lnTo>
                      <a:pt x="56" y="5"/>
                    </a:lnTo>
                    <a:lnTo>
                      <a:pt x="56" y="0"/>
                    </a:lnTo>
                    <a:lnTo>
                      <a:pt x="50" y="0"/>
                    </a:lnTo>
                    <a:lnTo>
                      <a:pt x="50" y="0"/>
                    </a:lnTo>
                    <a:lnTo>
                      <a:pt x="50" y="0"/>
                    </a:lnTo>
                    <a:lnTo>
                      <a:pt x="45" y="0"/>
                    </a:lnTo>
                    <a:lnTo>
                      <a:pt x="45" y="0"/>
                    </a:lnTo>
                    <a:lnTo>
                      <a:pt x="45" y="0"/>
                    </a:lnTo>
                    <a:lnTo>
                      <a:pt x="40" y="0"/>
                    </a:lnTo>
                    <a:lnTo>
                      <a:pt x="40" y="0"/>
                    </a:lnTo>
                    <a:lnTo>
                      <a:pt x="35" y="0"/>
                    </a:lnTo>
                    <a:lnTo>
                      <a:pt x="35" y="0"/>
                    </a:lnTo>
                    <a:lnTo>
                      <a:pt x="30" y="0"/>
                    </a:lnTo>
                    <a:lnTo>
                      <a:pt x="30" y="0"/>
                    </a:lnTo>
                    <a:lnTo>
                      <a:pt x="30" y="0"/>
                    </a:lnTo>
                    <a:lnTo>
                      <a:pt x="25" y="0"/>
                    </a:lnTo>
                    <a:lnTo>
                      <a:pt x="25" y="0"/>
                    </a:lnTo>
                    <a:lnTo>
                      <a:pt x="20" y="5"/>
                    </a:lnTo>
                    <a:lnTo>
                      <a:pt x="20" y="5"/>
                    </a:lnTo>
                    <a:lnTo>
                      <a:pt x="20" y="5"/>
                    </a:lnTo>
                    <a:lnTo>
                      <a:pt x="15" y="5"/>
                    </a:lnTo>
                    <a:lnTo>
                      <a:pt x="15" y="10"/>
                    </a:lnTo>
                    <a:lnTo>
                      <a:pt x="15" y="10"/>
                    </a:lnTo>
                    <a:lnTo>
                      <a:pt x="10" y="10"/>
                    </a:lnTo>
                    <a:lnTo>
                      <a:pt x="10" y="15"/>
                    </a:lnTo>
                    <a:lnTo>
                      <a:pt x="10" y="15"/>
                    </a:lnTo>
                    <a:lnTo>
                      <a:pt x="5" y="15"/>
                    </a:lnTo>
                    <a:lnTo>
                      <a:pt x="5" y="20"/>
                    </a:lnTo>
                    <a:lnTo>
                      <a:pt x="5" y="20"/>
                    </a:lnTo>
                    <a:lnTo>
                      <a:pt x="5" y="25"/>
                    </a:lnTo>
                    <a:lnTo>
                      <a:pt x="0" y="25"/>
                    </a:lnTo>
                    <a:lnTo>
                      <a:pt x="0" y="25"/>
                    </a:lnTo>
                    <a:lnTo>
                      <a:pt x="0" y="30"/>
                    </a:lnTo>
                    <a:lnTo>
                      <a:pt x="0" y="30"/>
                    </a:lnTo>
                    <a:lnTo>
                      <a:pt x="0" y="35"/>
                    </a:lnTo>
                    <a:lnTo>
                      <a:pt x="0" y="35"/>
                    </a:lnTo>
                    <a:lnTo>
                      <a:pt x="0" y="40"/>
                    </a:lnTo>
                    <a:lnTo>
                      <a:pt x="0" y="40"/>
                    </a:lnTo>
                    <a:lnTo>
                      <a:pt x="0" y="40"/>
                    </a:lnTo>
                    <a:lnTo>
                      <a:pt x="0" y="45"/>
                    </a:lnTo>
                    <a:lnTo>
                      <a:pt x="0" y="45"/>
                    </a:lnTo>
                    <a:lnTo>
                      <a:pt x="0" y="45"/>
                    </a:lnTo>
                    <a:lnTo>
                      <a:pt x="0" y="50"/>
                    </a:lnTo>
                    <a:lnTo>
                      <a:pt x="0" y="50"/>
                    </a:lnTo>
                    <a:lnTo>
                      <a:pt x="5" y="55"/>
                    </a:lnTo>
                    <a:lnTo>
                      <a:pt x="5" y="55"/>
                    </a:lnTo>
                    <a:lnTo>
                      <a:pt x="5" y="55"/>
                    </a:lnTo>
                    <a:lnTo>
                      <a:pt x="5" y="55"/>
                    </a:lnTo>
                    <a:lnTo>
                      <a:pt x="116" y="167"/>
                    </a:lnTo>
                    <a:lnTo>
                      <a:pt x="111" y="167"/>
                    </a:lnTo>
                    <a:lnTo>
                      <a:pt x="111" y="167"/>
                    </a:lnTo>
                    <a:lnTo>
                      <a:pt x="111" y="162"/>
                    </a:lnTo>
                    <a:lnTo>
                      <a:pt x="111" y="162"/>
                    </a:lnTo>
                    <a:lnTo>
                      <a:pt x="111" y="162"/>
                    </a:lnTo>
                    <a:lnTo>
                      <a:pt x="111" y="157"/>
                    </a:lnTo>
                    <a:lnTo>
                      <a:pt x="111" y="157"/>
                    </a:lnTo>
                    <a:lnTo>
                      <a:pt x="106" y="152"/>
                    </a:lnTo>
                    <a:lnTo>
                      <a:pt x="106" y="152"/>
                    </a:lnTo>
                    <a:lnTo>
                      <a:pt x="106" y="152"/>
                    </a:lnTo>
                    <a:lnTo>
                      <a:pt x="106" y="147"/>
                    </a:lnTo>
                    <a:lnTo>
                      <a:pt x="106" y="147"/>
                    </a:lnTo>
                    <a:lnTo>
                      <a:pt x="106" y="142"/>
                    </a:lnTo>
                    <a:lnTo>
                      <a:pt x="111" y="142"/>
                    </a:lnTo>
                    <a:lnTo>
                      <a:pt x="111" y="142"/>
                    </a:lnTo>
                    <a:lnTo>
                      <a:pt x="111" y="137"/>
                    </a:lnTo>
                    <a:lnTo>
                      <a:pt x="111" y="137"/>
                    </a:lnTo>
                    <a:lnTo>
                      <a:pt x="111" y="131"/>
                    </a:lnTo>
                    <a:lnTo>
                      <a:pt x="111" y="131"/>
                    </a:lnTo>
                    <a:lnTo>
                      <a:pt x="116" y="131"/>
                    </a:lnTo>
                    <a:lnTo>
                      <a:pt x="116" y="126"/>
                    </a:lnTo>
                    <a:lnTo>
                      <a:pt x="116" y="126"/>
                    </a:lnTo>
                    <a:lnTo>
                      <a:pt x="116" y="121"/>
                    </a:lnTo>
                    <a:lnTo>
                      <a:pt x="121" y="121"/>
                    </a:lnTo>
                    <a:lnTo>
                      <a:pt x="121" y="121"/>
                    </a:lnTo>
                    <a:lnTo>
                      <a:pt x="121" y="116"/>
                    </a:lnTo>
                    <a:lnTo>
                      <a:pt x="127" y="116"/>
                    </a:lnTo>
                    <a:lnTo>
                      <a:pt x="127" y="116"/>
                    </a:lnTo>
                    <a:lnTo>
                      <a:pt x="132" y="116"/>
                    </a:lnTo>
                    <a:lnTo>
                      <a:pt x="132" y="111"/>
                    </a:lnTo>
                    <a:lnTo>
                      <a:pt x="132" y="111"/>
                    </a:lnTo>
                    <a:lnTo>
                      <a:pt x="137" y="111"/>
                    </a:lnTo>
                    <a:lnTo>
                      <a:pt x="137" y="111"/>
                    </a:lnTo>
                    <a:lnTo>
                      <a:pt x="142" y="111"/>
                    </a:lnTo>
                    <a:lnTo>
                      <a:pt x="142" y="106"/>
                    </a:lnTo>
                    <a:lnTo>
                      <a:pt x="147" y="106"/>
                    </a:lnTo>
                    <a:lnTo>
                      <a:pt x="147" y="106"/>
                    </a:lnTo>
                    <a:lnTo>
                      <a:pt x="147" y="106"/>
                    </a:lnTo>
                    <a:lnTo>
                      <a:pt x="152" y="106"/>
                    </a:lnTo>
                    <a:lnTo>
                      <a:pt x="152" y="106"/>
                    </a:lnTo>
                    <a:lnTo>
                      <a:pt x="157" y="106"/>
                    </a:lnTo>
                    <a:lnTo>
                      <a:pt x="157" y="106"/>
                    </a:lnTo>
                    <a:lnTo>
                      <a:pt x="157" y="111"/>
                    </a:lnTo>
                    <a:lnTo>
                      <a:pt x="162" y="111"/>
                    </a:lnTo>
                    <a:lnTo>
                      <a:pt x="162" y="111"/>
                    </a:lnTo>
                    <a:lnTo>
                      <a:pt x="162" y="111"/>
                    </a:lnTo>
                    <a:lnTo>
                      <a:pt x="167" y="111"/>
                    </a:lnTo>
                    <a:lnTo>
                      <a:pt x="167" y="111"/>
                    </a:lnTo>
                    <a:lnTo>
                      <a:pt x="167" y="116"/>
                    </a:lnTo>
                    <a:lnTo>
                      <a:pt x="6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65" name="Oval 99364">
                <a:extLst>
                  <a:ext uri="{FF2B5EF4-FFF2-40B4-BE49-F238E27FC236}">
                    <a16:creationId xmlns:a16="http://schemas.microsoft.com/office/drawing/2014/main" id="{1B70B9FC-2CA3-B4FF-5E47-BDE613CFC37C}"/>
                  </a:ext>
                </a:extLst>
              </p:cNvPr>
              <p:cNvSpPr>
                <a:spLocks noChangeArrowheads="1"/>
              </p:cNvSpPr>
              <p:nvPr/>
            </p:nvSpPr>
            <p:spPr bwMode="auto">
              <a:xfrm>
                <a:off x="2689" y="376"/>
                <a:ext cx="107"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66" name="Freeform 730">
                <a:extLst>
                  <a:ext uri="{FF2B5EF4-FFF2-40B4-BE49-F238E27FC236}">
                    <a16:creationId xmlns:a16="http://schemas.microsoft.com/office/drawing/2014/main" id="{A87428BA-E103-1C41-06C0-4B61205F2D32}"/>
                  </a:ext>
                </a:extLst>
              </p:cNvPr>
              <p:cNvSpPr>
                <a:spLocks/>
              </p:cNvSpPr>
              <p:nvPr/>
            </p:nvSpPr>
            <p:spPr bwMode="auto">
              <a:xfrm>
                <a:off x="2583" y="411"/>
                <a:ext cx="177" cy="162"/>
              </a:xfrm>
              <a:custGeom>
                <a:avLst/>
                <a:gdLst>
                  <a:gd name="T0" fmla="*/ 167 w 177"/>
                  <a:gd name="T1" fmla="*/ 61 h 162"/>
                  <a:gd name="T2" fmla="*/ 172 w 177"/>
                  <a:gd name="T3" fmla="*/ 61 h 162"/>
                  <a:gd name="T4" fmla="*/ 172 w 177"/>
                  <a:gd name="T5" fmla="*/ 56 h 162"/>
                  <a:gd name="T6" fmla="*/ 172 w 177"/>
                  <a:gd name="T7" fmla="*/ 56 h 162"/>
                  <a:gd name="T8" fmla="*/ 177 w 177"/>
                  <a:gd name="T9" fmla="*/ 51 h 162"/>
                  <a:gd name="T10" fmla="*/ 177 w 177"/>
                  <a:gd name="T11" fmla="*/ 46 h 162"/>
                  <a:gd name="T12" fmla="*/ 177 w 177"/>
                  <a:gd name="T13" fmla="*/ 41 h 162"/>
                  <a:gd name="T14" fmla="*/ 172 w 177"/>
                  <a:gd name="T15" fmla="*/ 36 h 162"/>
                  <a:gd name="T16" fmla="*/ 172 w 177"/>
                  <a:gd name="T17" fmla="*/ 31 h 162"/>
                  <a:gd name="T18" fmla="*/ 172 w 177"/>
                  <a:gd name="T19" fmla="*/ 31 h 162"/>
                  <a:gd name="T20" fmla="*/ 172 w 177"/>
                  <a:gd name="T21" fmla="*/ 25 h 162"/>
                  <a:gd name="T22" fmla="*/ 167 w 177"/>
                  <a:gd name="T23" fmla="*/ 20 h 162"/>
                  <a:gd name="T24" fmla="*/ 162 w 177"/>
                  <a:gd name="T25" fmla="*/ 15 h 162"/>
                  <a:gd name="T26" fmla="*/ 162 w 177"/>
                  <a:gd name="T27" fmla="*/ 15 h 162"/>
                  <a:gd name="T28" fmla="*/ 157 w 177"/>
                  <a:gd name="T29" fmla="*/ 10 h 162"/>
                  <a:gd name="T30" fmla="*/ 152 w 177"/>
                  <a:gd name="T31" fmla="*/ 5 h 162"/>
                  <a:gd name="T32" fmla="*/ 152 w 177"/>
                  <a:gd name="T33" fmla="*/ 5 h 162"/>
                  <a:gd name="T34" fmla="*/ 147 w 177"/>
                  <a:gd name="T35" fmla="*/ 5 h 162"/>
                  <a:gd name="T36" fmla="*/ 142 w 177"/>
                  <a:gd name="T37" fmla="*/ 0 h 162"/>
                  <a:gd name="T38" fmla="*/ 137 w 177"/>
                  <a:gd name="T39" fmla="*/ 0 h 162"/>
                  <a:gd name="T40" fmla="*/ 131 w 177"/>
                  <a:gd name="T41" fmla="*/ 0 h 162"/>
                  <a:gd name="T42" fmla="*/ 131 w 177"/>
                  <a:gd name="T43" fmla="*/ 0 h 162"/>
                  <a:gd name="T44" fmla="*/ 126 w 177"/>
                  <a:gd name="T45" fmla="*/ 0 h 162"/>
                  <a:gd name="T46" fmla="*/ 121 w 177"/>
                  <a:gd name="T47" fmla="*/ 5 h 162"/>
                  <a:gd name="T48" fmla="*/ 121 w 177"/>
                  <a:gd name="T49" fmla="*/ 5 h 162"/>
                  <a:gd name="T50" fmla="*/ 0 w 177"/>
                  <a:gd name="T51" fmla="*/ 102 h 162"/>
                  <a:gd name="T52" fmla="*/ 5 w 177"/>
                  <a:gd name="T53" fmla="*/ 102 h 162"/>
                  <a:gd name="T54" fmla="*/ 5 w 177"/>
                  <a:gd name="T55" fmla="*/ 102 h 162"/>
                  <a:gd name="T56" fmla="*/ 10 w 177"/>
                  <a:gd name="T57" fmla="*/ 102 h 162"/>
                  <a:gd name="T58" fmla="*/ 15 w 177"/>
                  <a:gd name="T59" fmla="*/ 102 h 162"/>
                  <a:gd name="T60" fmla="*/ 15 w 177"/>
                  <a:gd name="T61" fmla="*/ 102 h 162"/>
                  <a:gd name="T62" fmla="*/ 20 w 177"/>
                  <a:gd name="T63" fmla="*/ 102 h 162"/>
                  <a:gd name="T64" fmla="*/ 25 w 177"/>
                  <a:gd name="T65" fmla="*/ 102 h 162"/>
                  <a:gd name="T66" fmla="*/ 30 w 177"/>
                  <a:gd name="T67" fmla="*/ 107 h 162"/>
                  <a:gd name="T68" fmla="*/ 35 w 177"/>
                  <a:gd name="T69" fmla="*/ 107 h 162"/>
                  <a:gd name="T70" fmla="*/ 35 w 177"/>
                  <a:gd name="T71" fmla="*/ 112 h 162"/>
                  <a:gd name="T72" fmla="*/ 40 w 177"/>
                  <a:gd name="T73" fmla="*/ 112 h 162"/>
                  <a:gd name="T74" fmla="*/ 45 w 177"/>
                  <a:gd name="T75" fmla="*/ 117 h 162"/>
                  <a:gd name="T76" fmla="*/ 45 w 177"/>
                  <a:gd name="T77" fmla="*/ 122 h 162"/>
                  <a:gd name="T78" fmla="*/ 50 w 177"/>
                  <a:gd name="T79" fmla="*/ 127 h 162"/>
                  <a:gd name="T80" fmla="*/ 50 w 177"/>
                  <a:gd name="T81" fmla="*/ 132 h 162"/>
                  <a:gd name="T82" fmla="*/ 50 w 177"/>
                  <a:gd name="T83" fmla="*/ 132 h 162"/>
                  <a:gd name="T84" fmla="*/ 55 w 177"/>
                  <a:gd name="T85" fmla="*/ 137 h 162"/>
                  <a:gd name="T86" fmla="*/ 55 w 177"/>
                  <a:gd name="T87" fmla="*/ 142 h 162"/>
                  <a:gd name="T88" fmla="*/ 55 w 177"/>
                  <a:gd name="T89" fmla="*/ 147 h 162"/>
                  <a:gd name="T90" fmla="*/ 50 w 177"/>
                  <a:gd name="T91" fmla="*/ 152 h 162"/>
                  <a:gd name="T92" fmla="*/ 50 w 177"/>
                  <a:gd name="T93" fmla="*/ 152 h 162"/>
                  <a:gd name="T94" fmla="*/ 50 w 177"/>
                  <a:gd name="T95" fmla="*/ 157 h 162"/>
                  <a:gd name="T96" fmla="*/ 45 w 177"/>
                  <a:gd name="T97" fmla="*/ 162 h 162"/>
                  <a:gd name="T98" fmla="*/ 45 w 177"/>
                  <a:gd name="T9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 h="162">
                    <a:moveTo>
                      <a:pt x="167" y="66"/>
                    </a:moveTo>
                    <a:lnTo>
                      <a:pt x="167" y="61"/>
                    </a:lnTo>
                    <a:lnTo>
                      <a:pt x="167" y="61"/>
                    </a:lnTo>
                    <a:lnTo>
                      <a:pt x="172" y="61"/>
                    </a:lnTo>
                    <a:lnTo>
                      <a:pt x="172" y="61"/>
                    </a:lnTo>
                    <a:lnTo>
                      <a:pt x="172" y="56"/>
                    </a:lnTo>
                    <a:lnTo>
                      <a:pt x="172" y="56"/>
                    </a:lnTo>
                    <a:lnTo>
                      <a:pt x="172" y="56"/>
                    </a:lnTo>
                    <a:lnTo>
                      <a:pt x="172" y="51"/>
                    </a:lnTo>
                    <a:lnTo>
                      <a:pt x="177" y="51"/>
                    </a:lnTo>
                    <a:lnTo>
                      <a:pt x="177" y="46"/>
                    </a:lnTo>
                    <a:lnTo>
                      <a:pt x="177" y="46"/>
                    </a:lnTo>
                    <a:lnTo>
                      <a:pt x="177" y="46"/>
                    </a:lnTo>
                    <a:lnTo>
                      <a:pt x="177" y="41"/>
                    </a:lnTo>
                    <a:lnTo>
                      <a:pt x="177" y="41"/>
                    </a:lnTo>
                    <a:lnTo>
                      <a:pt x="172" y="36"/>
                    </a:lnTo>
                    <a:lnTo>
                      <a:pt x="172" y="36"/>
                    </a:lnTo>
                    <a:lnTo>
                      <a:pt x="172" y="31"/>
                    </a:lnTo>
                    <a:lnTo>
                      <a:pt x="172" y="31"/>
                    </a:lnTo>
                    <a:lnTo>
                      <a:pt x="172" y="31"/>
                    </a:lnTo>
                    <a:lnTo>
                      <a:pt x="172" y="25"/>
                    </a:lnTo>
                    <a:lnTo>
                      <a:pt x="172" y="25"/>
                    </a:lnTo>
                    <a:lnTo>
                      <a:pt x="167" y="20"/>
                    </a:lnTo>
                    <a:lnTo>
                      <a:pt x="167" y="20"/>
                    </a:lnTo>
                    <a:lnTo>
                      <a:pt x="167" y="20"/>
                    </a:lnTo>
                    <a:lnTo>
                      <a:pt x="162" y="15"/>
                    </a:lnTo>
                    <a:lnTo>
                      <a:pt x="162" y="15"/>
                    </a:lnTo>
                    <a:lnTo>
                      <a:pt x="162" y="15"/>
                    </a:lnTo>
                    <a:lnTo>
                      <a:pt x="157" y="10"/>
                    </a:lnTo>
                    <a:lnTo>
                      <a:pt x="157" y="10"/>
                    </a:lnTo>
                    <a:lnTo>
                      <a:pt x="157" y="10"/>
                    </a:lnTo>
                    <a:lnTo>
                      <a:pt x="152" y="5"/>
                    </a:lnTo>
                    <a:lnTo>
                      <a:pt x="152" y="5"/>
                    </a:lnTo>
                    <a:lnTo>
                      <a:pt x="152" y="5"/>
                    </a:lnTo>
                    <a:lnTo>
                      <a:pt x="147" y="5"/>
                    </a:lnTo>
                    <a:lnTo>
                      <a:pt x="147" y="5"/>
                    </a:lnTo>
                    <a:lnTo>
                      <a:pt x="142" y="0"/>
                    </a:lnTo>
                    <a:lnTo>
                      <a:pt x="142" y="0"/>
                    </a:lnTo>
                    <a:lnTo>
                      <a:pt x="142" y="0"/>
                    </a:lnTo>
                    <a:lnTo>
                      <a:pt x="137" y="0"/>
                    </a:lnTo>
                    <a:lnTo>
                      <a:pt x="137" y="0"/>
                    </a:lnTo>
                    <a:lnTo>
                      <a:pt x="131" y="0"/>
                    </a:lnTo>
                    <a:lnTo>
                      <a:pt x="131" y="0"/>
                    </a:lnTo>
                    <a:lnTo>
                      <a:pt x="131" y="0"/>
                    </a:lnTo>
                    <a:lnTo>
                      <a:pt x="126" y="0"/>
                    </a:lnTo>
                    <a:lnTo>
                      <a:pt x="126" y="0"/>
                    </a:lnTo>
                    <a:lnTo>
                      <a:pt x="126" y="5"/>
                    </a:lnTo>
                    <a:lnTo>
                      <a:pt x="121" y="5"/>
                    </a:lnTo>
                    <a:lnTo>
                      <a:pt x="121" y="5"/>
                    </a:lnTo>
                    <a:lnTo>
                      <a:pt x="121" y="5"/>
                    </a:lnTo>
                    <a:lnTo>
                      <a:pt x="0" y="107"/>
                    </a:lnTo>
                    <a:lnTo>
                      <a:pt x="0" y="102"/>
                    </a:lnTo>
                    <a:lnTo>
                      <a:pt x="0" y="102"/>
                    </a:lnTo>
                    <a:lnTo>
                      <a:pt x="5" y="102"/>
                    </a:lnTo>
                    <a:lnTo>
                      <a:pt x="5" y="102"/>
                    </a:lnTo>
                    <a:lnTo>
                      <a:pt x="5" y="102"/>
                    </a:lnTo>
                    <a:lnTo>
                      <a:pt x="10" y="102"/>
                    </a:lnTo>
                    <a:lnTo>
                      <a:pt x="10" y="102"/>
                    </a:lnTo>
                    <a:lnTo>
                      <a:pt x="10" y="102"/>
                    </a:lnTo>
                    <a:lnTo>
                      <a:pt x="15" y="102"/>
                    </a:lnTo>
                    <a:lnTo>
                      <a:pt x="15" y="102"/>
                    </a:lnTo>
                    <a:lnTo>
                      <a:pt x="15" y="102"/>
                    </a:lnTo>
                    <a:lnTo>
                      <a:pt x="20" y="102"/>
                    </a:lnTo>
                    <a:lnTo>
                      <a:pt x="20" y="102"/>
                    </a:lnTo>
                    <a:lnTo>
                      <a:pt x="25" y="102"/>
                    </a:lnTo>
                    <a:lnTo>
                      <a:pt x="25" y="102"/>
                    </a:lnTo>
                    <a:lnTo>
                      <a:pt x="30" y="102"/>
                    </a:lnTo>
                    <a:lnTo>
                      <a:pt x="30" y="107"/>
                    </a:lnTo>
                    <a:lnTo>
                      <a:pt x="30" y="107"/>
                    </a:lnTo>
                    <a:lnTo>
                      <a:pt x="35" y="107"/>
                    </a:lnTo>
                    <a:lnTo>
                      <a:pt x="35" y="107"/>
                    </a:lnTo>
                    <a:lnTo>
                      <a:pt x="35" y="112"/>
                    </a:lnTo>
                    <a:lnTo>
                      <a:pt x="40" y="112"/>
                    </a:lnTo>
                    <a:lnTo>
                      <a:pt x="40" y="112"/>
                    </a:lnTo>
                    <a:lnTo>
                      <a:pt x="40" y="117"/>
                    </a:lnTo>
                    <a:lnTo>
                      <a:pt x="45" y="117"/>
                    </a:lnTo>
                    <a:lnTo>
                      <a:pt x="45" y="122"/>
                    </a:lnTo>
                    <a:lnTo>
                      <a:pt x="45" y="122"/>
                    </a:lnTo>
                    <a:lnTo>
                      <a:pt x="45" y="122"/>
                    </a:lnTo>
                    <a:lnTo>
                      <a:pt x="50" y="127"/>
                    </a:lnTo>
                    <a:lnTo>
                      <a:pt x="50" y="127"/>
                    </a:lnTo>
                    <a:lnTo>
                      <a:pt x="50" y="132"/>
                    </a:lnTo>
                    <a:lnTo>
                      <a:pt x="50" y="132"/>
                    </a:lnTo>
                    <a:lnTo>
                      <a:pt x="50" y="132"/>
                    </a:lnTo>
                    <a:lnTo>
                      <a:pt x="50" y="137"/>
                    </a:lnTo>
                    <a:lnTo>
                      <a:pt x="55" y="137"/>
                    </a:lnTo>
                    <a:lnTo>
                      <a:pt x="55" y="142"/>
                    </a:lnTo>
                    <a:lnTo>
                      <a:pt x="55" y="142"/>
                    </a:lnTo>
                    <a:lnTo>
                      <a:pt x="55" y="147"/>
                    </a:lnTo>
                    <a:lnTo>
                      <a:pt x="55" y="147"/>
                    </a:lnTo>
                    <a:lnTo>
                      <a:pt x="55" y="147"/>
                    </a:lnTo>
                    <a:lnTo>
                      <a:pt x="50" y="152"/>
                    </a:lnTo>
                    <a:lnTo>
                      <a:pt x="50" y="152"/>
                    </a:lnTo>
                    <a:lnTo>
                      <a:pt x="50" y="152"/>
                    </a:lnTo>
                    <a:lnTo>
                      <a:pt x="50" y="157"/>
                    </a:lnTo>
                    <a:lnTo>
                      <a:pt x="50" y="157"/>
                    </a:lnTo>
                    <a:lnTo>
                      <a:pt x="50" y="157"/>
                    </a:lnTo>
                    <a:lnTo>
                      <a:pt x="45" y="162"/>
                    </a:lnTo>
                    <a:lnTo>
                      <a:pt x="45" y="162"/>
                    </a:lnTo>
                    <a:lnTo>
                      <a:pt x="45" y="162"/>
                    </a:lnTo>
                    <a:lnTo>
                      <a:pt x="167"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67" name="Oval 99366">
                <a:extLst>
                  <a:ext uri="{FF2B5EF4-FFF2-40B4-BE49-F238E27FC236}">
                    <a16:creationId xmlns:a16="http://schemas.microsoft.com/office/drawing/2014/main" id="{17E39E5A-C0D2-C3A5-DCF1-7ECF4A7EEA79}"/>
                  </a:ext>
                </a:extLst>
              </p:cNvPr>
              <p:cNvSpPr>
                <a:spLocks noChangeArrowheads="1"/>
              </p:cNvSpPr>
              <p:nvPr/>
            </p:nvSpPr>
            <p:spPr bwMode="auto">
              <a:xfrm>
                <a:off x="6139" y="2258"/>
                <a:ext cx="107" cy="10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68" name="Freeform 732">
                <a:extLst>
                  <a:ext uri="{FF2B5EF4-FFF2-40B4-BE49-F238E27FC236}">
                    <a16:creationId xmlns:a16="http://schemas.microsoft.com/office/drawing/2014/main" id="{A1AE6AF8-89B4-9A47-5F35-7F85808898D8}"/>
                  </a:ext>
                </a:extLst>
              </p:cNvPr>
              <p:cNvSpPr>
                <a:spLocks/>
              </p:cNvSpPr>
              <p:nvPr/>
            </p:nvSpPr>
            <p:spPr bwMode="auto">
              <a:xfrm>
                <a:off x="6094" y="2172"/>
                <a:ext cx="132" cy="162"/>
              </a:xfrm>
              <a:custGeom>
                <a:avLst/>
                <a:gdLst>
                  <a:gd name="T0" fmla="*/ 61 w 132"/>
                  <a:gd name="T1" fmla="*/ 147 h 162"/>
                  <a:gd name="T2" fmla="*/ 66 w 132"/>
                  <a:gd name="T3" fmla="*/ 152 h 162"/>
                  <a:gd name="T4" fmla="*/ 66 w 132"/>
                  <a:gd name="T5" fmla="*/ 152 h 162"/>
                  <a:gd name="T6" fmla="*/ 71 w 132"/>
                  <a:gd name="T7" fmla="*/ 157 h 162"/>
                  <a:gd name="T8" fmla="*/ 76 w 132"/>
                  <a:gd name="T9" fmla="*/ 157 h 162"/>
                  <a:gd name="T10" fmla="*/ 81 w 132"/>
                  <a:gd name="T11" fmla="*/ 157 h 162"/>
                  <a:gd name="T12" fmla="*/ 81 w 132"/>
                  <a:gd name="T13" fmla="*/ 162 h 162"/>
                  <a:gd name="T14" fmla="*/ 86 w 132"/>
                  <a:gd name="T15" fmla="*/ 162 h 162"/>
                  <a:gd name="T16" fmla="*/ 91 w 132"/>
                  <a:gd name="T17" fmla="*/ 162 h 162"/>
                  <a:gd name="T18" fmla="*/ 96 w 132"/>
                  <a:gd name="T19" fmla="*/ 157 h 162"/>
                  <a:gd name="T20" fmla="*/ 101 w 132"/>
                  <a:gd name="T21" fmla="*/ 157 h 162"/>
                  <a:gd name="T22" fmla="*/ 106 w 132"/>
                  <a:gd name="T23" fmla="*/ 157 h 162"/>
                  <a:gd name="T24" fmla="*/ 111 w 132"/>
                  <a:gd name="T25" fmla="*/ 152 h 162"/>
                  <a:gd name="T26" fmla="*/ 116 w 132"/>
                  <a:gd name="T27" fmla="*/ 152 h 162"/>
                  <a:gd name="T28" fmla="*/ 116 w 132"/>
                  <a:gd name="T29" fmla="*/ 147 h 162"/>
                  <a:gd name="T30" fmla="*/ 121 w 132"/>
                  <a:gd name="T31" fmla="*/ 147 h 162"/>
                  <a:gd name="T32" fmla="*/ 121 w 132"/>
                  <a:gd name="T33" fmla="*/ 142 h 162"/>
                  <a:gd name="T34" fmla="*/ 126 w 132"/>
                  <a:gd name="T35" fmla="*/ 137 h 162"/>
                  <a:gd name="T36" fmla="*/ 126 w 132"/>
                  <a:gd name="T37" fmla="*/ 132 h 162"/>
                  <a:gd name="T38" fmla="*/ 132 w 132"/>
                  <a:gd name="T39" fmla="*/ 132 h 162"/>
                  <a:gd name="T40" fmla="*/ 132 w 132"/>
                  <a:gd name="T41" fmla="*/ 127 h 162"/>
                  <a:gd name="T42" fmla="*/ 132 w 132"/>
                  <a:gd name="T43" fmla="*/ 122 h 162"/>
                  <a:gd name="T44" fmla="*/ 132 w 132"/>
                  <a:gd name="T45" fmla="*/ 117 h 162"/>
                  <a:gd name="T46" fmla="*/ 126 w 132"/>
                  <a:gd name="T47" fmla="*/ 112 h 162"/>
                  <a:gd name="T48" fmla="*/ 126 w 132"/>
                  <a:gd name="T49" fmla="*/ 112 h 162"/>
                  <a:gd name="T50" fmla="*/ 66 w 132"/>
                  <a:gd name="T51" fmla="*/ 0 h 162"/>
                  <a:gd name="T52" fmla="*/ 71 w 132"/>
                  <a:gd name="T53" fmla="*/ 5 h 162"/>
                  <a:gd name="T54" fmla="*/ 71 w 132"/>
                  <a:gd name="T55" fmla="*/ 10 h 162"/>
                  <a:gd name="T56" fmla="*/ 71 w 132"/>
                  <a:gd name="T57" fmla="*/ 15 h 162"/>
                  <a:gd name="T58" fmla="*/ 71 w 132"/>
                  <a:gd name="T59" fmla="*/ 15 h 162"/>
                  <a:gd name="T60" fmla="*/ 71 w 132"/>
                  <a:gd name="T61" fmla="*/ 20 h 162"/>
                  <a:gd name="T62" fmla="*/ 66 w 132"/>
                  <a:gd name="T63" fmla="*/ 25 h 162"/>
                  <a:gd name="T64" fmla="*/ 66 w 132"/>
                  <a:gd name="T65" fmla="*/ 30 h 162"/>
                  <a:gd name="T66" fmla="*/ 61 w 132"/>
                  <a:gd name="T67" fmla="*/ 35 h 162"/>
                  <a:gd name="T68" fmla="*/ 61 w 132"/>
                  <a:gd name="T69" fmla="*/ 35 h 162"/>
                  <a:gd name="T70" fmla="*/ 55 w 132"/>
                  <a:gd name="T71" fmla="*/ 41 h 162"/>
                  <a:gd name="T72" fmla="*/ 50 w 132"/>
                  <a:gd name="T73" fmla="*/ 46 h 162"/>
                  <a:gd name="T74" fmla="*/ 45 w 132"/>
                  <a:gd name="T75" fmla="*/ 46 h 162"/>
                  <a:gd name="T76" fmla="*/ 45 w 132"/>
                  <a:gd name="T77" fmla="*/ 46 h 162"/>
                  <a:gd name="T78" fmla="*/ 40 w 132"/>
                  <a:gd name="T79" fmla="*/ 51 h 162"/>
                  <a:gd name="T80" fmla="*/ 35 w 132"/>
                  <a:gd name="T81" fmla="*/ 51 h 162"/>
                  <a:gd name="T82" fmla="*/ 30 w 132"/>
                  <a:gd name="T83" fmla="*/ 51 h 162"/>
                  <a:gd name="T84" fmla="*/ 25 w 132"/>
                  <a:gd name="T85" fmla="*/ 51 h 162"/>
                  <a:gd name="T86" fmla="*/ 20 w 132"/>
                  <a:gd name="T87" fmla="*/ 51 h 162"/>
                  <a:gd name="T88" fmla="*/ 15 w 132"/>
                  <a:gd name="T89" fmla="*/ 51 h 162"/>
                  <a:gd name="T90" fmla="*/ 10 w 132"/>
                  <a:gd name="T91" fmla="*/ 46 h 162"/>
                  <a:gd name="T92" fmla="*/ 10 w 132"/>
                  <a:gd name="T93" fmla="*/ 46 h 162"/>
                  <a:gd name="T94" fmla="*/ 5 w 132"/>
                  <a:gd name="T95" fmla="*/ 41 h 162"/>
                  <a:gd name="T96" fmla="*/ 0 w 132"/>
                  <a:gd name="T97" fmla="*/ 41 h 162"/>
                  <a:gd name="T98" fmla="*/ 0 w 132"/>
                  <a:gd name="T99" fmla="*/ 3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162">
                    <a:moveTo>
                      <a:pt x="61" y="147"/>
                    </a:moveTo>
                    <a:lnTo>
                      <a:pt x="61" y="147"/>
                    </a:lnTo>
                    <a:lnTo>
                      <a:pt x="61" y="147"/>
                    </a:lnTo>
                    <a:lnTo>
                      <a:pt x="66" y="152"/>
                    </a:lnTo>
                    <a:lnTo>
                      <a:pt x="66" y="152"/>
                    </a:lnTo>
                    <a:lnTo>
                      <a:pt x="66" y="152"/>
                    </a:lnTo>
                    <a:lnTo>
                      <a:pt x="71" y="152"/>
                    </a:lnTo>
                    <a:lnTo>
                      <a:pt x="71" y="157"/>
                    </a:lnTo>
                    <a:lnTo>
                      <a:pt x="71" y="157"/>
                    </a:lnTo>
                    <a:lnTo>
                      <a:pt x="76" y="157"/>
                    </a:lnTo>
                    <a:lnTo>
                      <a:pt x="76" y="157"/>
                    </a:lnTo>
                    <a:lnTo>
                      <a:pt x="81" y="157"/>
                    </a:lnTo>
                    <a:lnTo>
                      <a:pt x="81" y="157"/>
                    </a:lnTo>
                    <a:lnTo>
                      <a:pt x="81" y="162"/>
                    </a:lnTo>
                    <a:lnTo>
                      <a:pt x="86" y="162"/>
                    </a:lnTo>
                    <a:lnTo>
                      <a:pt x="86" y="162"/>
                    </a:lnTo>
                    <a:lnTo>
                      <a:pt x="91" y="162"/>
                    </a:lnTo>
                    <a:lnTo>
                      <a:pt x="91" y="162"/>
                    </a:lnTo>
                    <a:lnTo>
                      <a:pt x="96" y="162"/>
                    </a:lnTo>
                    <a:lnTo>
                      <a:pt x="96" y="157"/>
                    </a:lnTo>
                    <a:lnTo>
                      <a:pt x="101" y="157"/>
                    </a:lnTo>
                    <a:lnTo>
                      <a:pt x="101" y="157"/>
                    </a:lnTo>
                    <a:lnTo>
                      <a:pt x="101" y="157"/>
                    </a:lnTo>
                    <a:lnTo>
                      <a:pt x="106" y="157"/>
                    </a:lnTo>
                    <a:lnTo>
                      <a:pt x="106" y="157"/>
                    </a:lnTo>
                    <a:lnTo>
                      <a:pt x="111" y="152"/>
                    </a:lnTo>
                    <a:lnTo>
                      <a:pt x="111" y="152"/>
                    </a:lnTo>
                    <a:lnTo>
                      <a:pt x="116" y="152"/>
                    </a:lnTo>
                    <a:lnTo>
                      <a:pt x="116" y="152"/>
                    </a:lnTo>
                    <a:lnTo>
                      <a:pt x="116" y="147"/>
                    </a:lnTo>
                    <a:lnTo>
                      <a:pt x="121" y="147"/>
                    </a:lnTo>
                    <a:lnTo>
                      <a:pt x="121" y="147"/>
                    </a:lnTo>
                    <a:lnTo>
                      <a:pt x="121" y="142"/>
                    </a:lnTo>
                    <a:lnTo>
                      <a:pt x="121" y="142"/>
                    </a:lnTo>
                    <a:lnTo>
                      <a:pt x="126" y="142"/>
                    </a:lnTo>
                    <a:lnTo>
                      <a:pt x="126" y="137"/>
                    </a:lnTo>
                    <a:lnTo>
                      <a:pt x="126" y="137"/>
                    </a:lnTo>
                    <a:lnTo>
                      <a:pt x="126" y="132"/>
                    </a:lnTo>
                    <a:lnTo>
                      <a:pt x="126" y="132"/>
                    </a:lnTo>
                    <a:lnTo>
                      <a:pt x="132" y="132"/>
                    </a:lnTo>
                    <a:lnTo>
                      <a:pt x="132" y="127"/>
                    </a:lnTo>
                    <a:lnTo>
                      <a:pt x="132" y="127"/>
                    </a:lnTo>
                    <a:lnTo>
                      <a:pt x="132" y="122"/>
                    </a:lnTo>
                    <a:lnTo>
                      <a:pt x="132" y="122"/>
                    </a:lnTo>
                    <a:lnTo>
                      <a:pt x="132" y="117"/>
                    </a:lnTo>
                    <a:lnTo>
                      <a:pt x="132" y="117"/>
                    </a:lnTo>
                    <a:lnTo>
                      <a:pt x="126" y="117"/>
                    </a:lnTo>
                    <a:lnTo>
                      <a:pt x="126" y="112"/>
                    </a:lnTo>
                    <a:lnTo>
                      <a:pt x="126" y="112"/>
                    </a:lnTo>
                    <a:lnTo>
                      <a:pt x="126" y="112"/>
                    </a:lnTo>
                    <a:lnTo>
                      <a:pt x="66" y="0"/>
                    </a:lnTo>
                    <a:lnTo>
                      <a:pt x="66" y="0"/>
                    </a:lnTo>
                    <a:lnTo>
                      <a:pt x="66" y="5"/>
                    </a:lnTo>
                    <a:lnTo>
                      <a:pt x="71" y="5"/>
                    </a:lnTo>
                    <a:lnTo>
                      <a:pt x="71" y="5"/>
                    </a:lnTo>
                    <a:lnTo>
                      <a:pt x="71" y="10"/>
                    </a:lnTo>
                    <a:lnTo>
                      <a:pt x="71" y="10"/>
                    </a:lnTo>
                    <a:lnTo>
                      <a:pt x="71" y="15"/>
                    </a:lnTo>
                    <a:lnTo>
                      <a:pt x="71" y="15"/>
                    </a:lnTo>
                    <a:lnTo>
                      <a:pt x="71" y="15"/>
                    </a:lnTo>
                    <a:lnTo>
                      <a:pt x="71" y="20"/>
                    </a:lnTo>
                    <a:lnTo>
                      <a:pt x="71" y="20"/>
                    </a:lnTo>
                    <a:lnTo>
                      <a:pt x="66" y="25"/>
                    </a:lnTo>
                    <a:lnTo>
                      <a:pt x="66" y="25"/>
                    </a:lnTo>
                    <a:lnTo>
                      <a:pt x="66" y="30"/>
                    </a:lnTo>
                    <a:lnTo>
                      <a:pt x="66" y="30"/>
                    </a:lnTo>
                    <a:lnTo>
                      <a:pt x="66" y="30"/>
                    </a:lnTo>
                    <a:lnTo>
                      <a:pt x="61" y="35"/>
                    </a:lnTo>
                    <a:lnTo>
                      <a:pt x="61" y="35"/>
                    </a:lnTo>
                    <a:lnTo>
                      <a:pt x="61" y="35"/>
                    </a:lnTo>
                    <a:lnTo>
                      <a:pt x="55" y="41"/>
                    </a:lnTo>
                    <a:lnTo>
                      <a:pt x="55" y="41"/>
                    </a:lnTo>
                    <a:lnTo>
                      <a:pt x="55" y="41"/>
                    </a:lnTo>
                    <a:lnTo>
                      <a:pt x="50" y="46"/>
                    </a:lnTo>
                    <a:lnTo>
                      <a:pt x="50" y="46"/>
                    </a:lnTo>
                    <a:lnTo>
                      <a:pt x="45" y="46"/>
                    </a:lnTo>
                    <a:lnTo>
                      <a:pt x="45" y="46"/>
                    </a:lnTo>
                    <a:lnTo>
                      <a:pt x="45" y="46"/>
                    </a:lnTo>
                    <a:lnTo>
                      <a:pt x="40" y="51"/>
                    </a:lnTo>
                    <a:lnTo>
                      <a:pt x="40" y="51"/>
                    </a:lnTo>
                    <a:lnTo>
                      <a:pt x="35" y="51"/>
                    </a:lnTo>
                    <a:lnTo>
                      <a:pt x="35" y="51"/>
                    </a:lnTo>
                    <a:lnTo>
                      <a:pt x="30" y="51"/>
                    </a:lnTo>
                    <a:lnTo>
                      <a:pt x="30" y="51"/>
                    </a:lnTo>
                    <a:lnTo>
                      <a:pt x="25" y="51"/>
                    </a:lnTo>
                    <a:lnTo>
                      <a:pt x="25" y="51"/>
                    </a:lnTo>
                    <a:lnTo>
                      <a:pt x="20" y="51"/>
                    </a:lnTo>
                    <a:lnTo>
                      <a:pt x="20" y="51"/>
                    </a:lnTo>
                    <a:lnTo>
                      <a:pt x="20" y="51"/>
                    </a:lnTo>
                    <a:lnTo>
                      <a:pt x="15" y="51"/>
                    </a:lnTo>
                    <a:lnTo>
                      <a:pt x="15" y="46"/>
                    </a:lnTo>
                    <a:lnTo>
                      <a:pt x="10" y="46"/>
                    </a:lnTo>
                    <a:lnTo>
                      <a:pt x="10" y="46"/>
                    </a:lnTo>
                    <a:lnTo>
                      <a:pt x="10" y="46"/>
                    </a:lnTo>
                    <a:lnTo>
                      <a:pt x="5" y="46"/>
                    </a:lnTo>
                    <a:lnTo>
                      <a:pt x="5" y="41"/>
                    </a:lnTo>
                    <a:lnTo>
                      <a:pt x="5" y="41"/>
                    </a:lnTo>
                    <a:lnTo>
                      <a:pt x="0" y="41"/>
                    </a:lnTo>
                    <a:lnTo>
                      <a:pt x="0" y="35"/>
                    </a:lnTo>
                    <a:lnTo>
                      <a:pt x="0" y="35"/>
                    </a:lnTo>
                    <a:lnTo>
                      <a:pt x="61" y="1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69" name="Oval 99368">
                <a:extLst>
                  <a:ext uri="{FF2B5EF4-FFF2-40B4-BE49-F238E27FC236}">
                    <a16:creationId xmlns:a16="http://schemas.microsoft.com/office/drawing/2014/main" id="{0C86CE61-A6E5-8E3A-FC48-D0F7C85B10B3}"/>
                  </a:ext>
                </a:extLst>
              </p:cNvPr>
              <p:cNvSpPr>
                <a:spLocks noChangeArrowheads="1"/>
              </p:cNvSpPr>
              <p:nvPr/>
            </p:nvSpPr>
            <p:spPr bwMode="auto">
              <a:xfrm>
                <a:off x="3947" y="1776"/>
                <a:ext cx="107" cy="10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70" name="Freeform 734">
                <a:extLst>
                  <a:ext uri="{FF2B5EF4-FFF2-40B4-BE49-F238E27FC236}">
                    <a16:creationId xmlns:a16="http://schemas.microsoft.com/office/drawing/2014/main" id="{B662F310-1B38-9276-B196-D6C794FE1A0D}"/>
                  </a:ext>
                </a:extLst>
              </p:cNvPr>
              <p:cNvSpPr>
                <a:spLocks/>
              </p:cNvSpPr>
              <p:nvPr/>
            </p:nvSpPr>
            <p:spPr bwMode="auto">
              <a:xfrm>
                <a:off x="3973" y="1852"/>
                <a:ext cx="96" cy="244"/>
              </a:xfrm>
              <a:custGeom>
                <a:avLst/>
                <a:gdLst>
                  <a:gd name="T0" fmla="*/ 71 w 96"/>
                  <a:gd name="T1" fmla="*/ 10 h 244"/>
                  <a:gd name="T2" fmla="*/ 71 w 96"/>
                  <a:gd name="T3" fmla="*/ 5 h 244"/>
                  <a:gd name="T4" fmla="*/ 71 w 96"/>
                  <a:gd name="T5" fmla="*/ 5 h 244"/>
                  <a:gd name="T6" fmla="*/ 66 w 96"/>
                  <a:gd name="T7" fmla="*/ 5 h 244"/>
                  <a:gd name="T8" fmla="*/ 66 w 96"/>
                  <a:gd name="T9" fmla="*/ 5 h 244"/>
                  <a:gd name="T10" fmla="*/ 61 w 96"/>
                  <a:gd name="T11" fmla="*/ 5 h 244"/>
                  <a:gd name="T12" fmla="*/ 61 w 96"/>
                  <a:gd name="T13" fmla="*/ 0 h 244"/>
                  <a:gd name="T14" fmla="*/ 56 w 96"/>
                  <a:gd name="T15" fmla="*/ 0 h 244"/>
                  <a:gd name="T16" fmla="*/ 51 w 96"/>
                  <a:gd name="T17" fmla="*/ 0 h 244"/>
                  <a:gd name="T18" fmla="*/ 45 w 96"/>
                  <a:gd name="T19" fmla="*/ 0 h 244"/>
                  <a:gd name="T20" fmla="*/ 40 w 96"/>
                  <a:gd name="T21" fmla="*/ 0 h 244"/>
                  <a:gd name="T22" fmla="*/ 35 w 96"/>
                  <a:gd name="T23" fmla="*/ 0 h 244"/>
                  <a:gd name="T24" fmla="*/ 30 w 96"/>
                  <a:gd name="T25" fmla="*/ 0 h 244"/>
                  <a:gd name="T26" fmla="*/ 25 w 96"/>
                  <a:gd name="T27" fmla="*/ 5 h 244"/>
                  <a:gd name="T28" fmla="*/ 25 w 96"/>
                  <a:gd name="T29" fmla="*/ 5 h 244"/>
                  <a:gd name="T30" fmla="*/ 20 w 96"/>
                  <a:gd name="T31" fmla="*/ 5 h 244"/>
                  <a:gd name="T32" fmla="*/ 15 w 96"/>
                  <a:gd name="T33" fmla="*/ 5 h 244"/>
                  <a:gd name="T34" fmla="*/ 10 w 96"/>
                  <a:gd name="T35" fmla="*/ 5 h 244"/>
                  <a:gd name="T36" fmla="*/ 5 w 96"/>
                  <a:gd name="T37" fmla="*/ 10 h 244"/>
                  <a:gd name="T38" fmla="*/ 5 w 96"/>
                  <a:gd name="T39" fmla="*/ 10 h 244"/>
                  <a:gd name="T40" fmla="*/ 0 w 96"/>
                  <a:gd name="T41" fmla="*/ 10 h 244"/>
                  <a:gd name="T42" fmla="*/ 0 w 96"/>
                  <a:gd name="T43" fmla="*/ 15 h 244"/>
                  <a:gd name="T44" fmla="*/ 0 w 96"/>
                  <a:gd name="T45" fmla="*/ 15 h 244"/>
                  <a:gd name="T46" fmla="*/ 0 w 96"/>
                  <a:gd name="T47" fmla="*/ 15 h 244"/>
                  <a:gd name="T48" fmla="*/ 0 w 96"/>
                  <a:gd name="T49" fmla="*/ 21 h 244"/>
                  <a:gd name="T50" fmla="*/ 25 w 96"/>
                  <a:gd name="T51" fmla="*/ 239 h 244"/>
                  <a:gd name="T52" fmla="*/ 25 w 96"/>
                  <a:gd name="T53" fmla="*/ 239 h 244"/>
                  <a:gd name="T54" fmla="*/ 25 w 96"/>
                  <a:gd name="T55" fmla="*/ 239 h 244"/>
                  <a:gd name="T56" fmla="*/ 25 w 96"/>
                  <a:gd name="T57" fmla="*/ 234 h 244"/>
                  <a:gd name="T58" fmla="*/ 30 w 96"/>
                  <a:gd name="T59" fmla="*/ 234 h 244"/>
                  <a:gd name="T60" fmla="*/ 30 w 96"/>
                  <a:gd name="T61" fmla="*/ 234 h 244"/>
                  <a:gd name="T62" fmla="*/ 35 w 96"/>
                  <a:gd name="T63" fmla="*/ 234 h 244"/>
                  <a:gd name="T64" fmla="*/ 40 w 96"/>
                  <a:gd name="T65" fmla="*/ 229 h 244"/>
                  <a:gd name="T66" fmla="*/ 45 w 96"/>
                  <a:gd name="T67" fmla="*/ 229 h 244"/>
                  <a:gd name="T68" fmla="*/ 45 w 96"/>
                  <a:gd name="T69" fmla="*/ 229 h 244"/>
                  <a:gd name="T70" fmla="*/ 51 w 96"/>
                  <a:gd name="T71" fmla="*/ 229 h 244"/>
                  <a:gd name="T72" fmla="*/ 56 w 96"/>
                  <a:gd name="T73" fmla="*/ 229 h 244"/>
                  <a:gd name="T74" fmla="*/ 61 w 96"/>
                  <a:gd name="T75" fmla="*/ 224 h 244"/>
                  <a:gd name="T76" fmla="*/ 66 w 96"/>
                  <a:gd name="T77" fmla="*/ 224 h 244"/>
                  <a:gd name="T78" fmla="*/ 71 w 96"/>
                  <a:gd name="T79" fmla="*/ 224 h 244"/>
                  <a:gd name="T80" fmla="*/ 76 w 96"/>
                  <a:gd name="T81" fmla="*/ 224 h 244"/>
                  <a:gd name="T82" fmla="*/ 81 w 96"/>
                  <a:gd name="T83" fmla="*/ 224 h 244"/>
                  <a:gd name="T84" fmla="*/ 81 w 96"/>
                  <a:gd name="T85" fmla="*/ 224 h 244"/>
                  <a:gd name="T86" fmla="*/ 86 w 96"/>
                  <a:gd name="T87" fmla="*/ 224 h 244"/>
                  <a:gd name="T88" fmla="*/ 91 w 96"/>
                  <a:gd name="T89" fmla="*/ 229 h 244"/>
                  <a:gd name="T90" fmla="*/ 91 w 96"/>
                  <a:gd name="T91" fmla="*/ 229 h 244"/>
                  <a:gd name="T92" fmla="*/ 96 w 96"/>
                  <a:gd name="T93" fmla="*/ 229 h 244"/>
                  <a:gd name="T94" fmla="*/ 96 w 96"/>
                  <a:gd name="T95" fmla="*/ 229 h 244"/>
                  <a:gd name="T96" fmla="*/ 96 w 96"/>
                  <a:gd name="T97" fmla="*/ 234 h 244"/>
                  <a:gd name="T98" fmla="*/ 96 w 96"/>
                  <a:gd name="T99" fmla="*/ 23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 h="244">
                    <a:moveTo>
                      <a:pt x="71" y="10"/>
                    </a:moveTo>
                    <a:lnTo>
                      <a:pt x="71" y="10"/>
                    </a:lnTo>
                    <a:lnTo>
                      <a:pt x="71" y="10"/>
                    </a:lnTo>
                    <a:lnTo>
                      <a:pt x="71" y="5"/>
                    </a:lnTo>
                    <a:lnTo>
                      <a:pt x="71" y="5"/>
                    </a:lnTo>
                    <a:lnTo>
                      <a:pt x="71" y="5"/>
                    </a:lnTo>
                    <a:lnTo>
                      <a:pt x="66" y="5"/>
                    </a:lnTo>
                    <a:lnTo>
                      <a:pt x="66" y="5"/>
                    </a:lnTo>
                    <a:lnTo>
                      <a:pt x="66" y="5"/>
                    </a:lnTo>
                    <a:lnTo>
                      <a:pt x="66" y="5"/>
                    </a:lnTo>
                    <a:lnTo>
                      <a:pt x="66" y="5"/>
                    </a:lnTo>
                    <a:lnTo>
                      <a:pt x="61" y="5"/>
                    </a:lnTo>
                    <a:lnTo>
                      <a:pt x="61" y="0"/>
                    </a:lnTo>
                    <a:lnTo>
                      <a:pt x="61" y="0"/>
                    </a:lnTo>
                    <a:lnTo>
                      <a:pt x="56" y="0"/>
                    </a:lnTo>
                    <a:lnTo>
                      <a:pt x="56" y="0"/>
                    </a:lnTo>
                    <a:lnTo>
                      <a:pt x="51" y="0"/>
                    </a:lnTo>
                    <a:lnTo>
                      <a:pt x="51" y="0"/>
                    </a:lnTo>
                    <a:lnTo>
                      <a:pt x="51" y="0"/>
                    </a:lnTo>
                    <a:lnTo>
                      <a:pt x="45" y="0"/>
                    </a:lnTo>
                    <a:lnTo>
                      <a:pt x="45" y="0"/>
                    </a:lnTo>
                    <a:lnTo>
                      <a:pt x="40" y="0"/>
                    </a:lnTo>
                    <a:lnTo>
                      <a:pt x="40" y="0"/>
                    </a:lnTo>
                    <a:lnTo>
                      <a:pt x="35" y="0"/>
                    </a:lnTo>
                    <a:lnTo>
                      <a:pt x="35" y="0"/>
                    </a:lnTo>
                    <a:lnTo>
                      <a:pt x="30" y="0"/>
                    </a:lnTo>
                    <a:lnTo>
                      <a:pt x="30" y="0"/>
                    </a:lnTo>
                    <a:lnTo>
                      <a:pt x="25" y="5"/>
                    </a:lnTo>
                    <a:lnTo>
                      <a:pt x="25" y="5"/>
                    </a:lnTo>
                    <a:lnTo>
                      <a:pt x="25" y="5"/>
                    </a:lnTo>
                    <a:lnTo>
                      <a:pt x="20" y="5"/>
                    </a:lnTo>
                    <a:lnTo>
                      <a:pt x="20" y="5"/>
                    </a:lnTo>
                    <a:lnTo>
                      <a:pt x="15" y="5"/>
                    </a:lnTo>
                    <a:lnTo>
                      <a:pt x="15" y="5"/>
                    </a:lnTo>
                    <a:lnTo>
                      <a:pt x="15" y="5"/>
                    </a:lnTo>
                    <a:lnTo>
                      <a:pt x="10" y="5"/>
                    </a:lnTo>
                    <a:lnTo>
                      <a:pt x="10" y="10"/>
                    </a:lnTo>
                    <a:lnTo>
                      <a:pt x="5" y="10"/>
                    </a:lnTo>
                    <a:lnTo>
                      <a:pt x="5" y="10"/>
                    </a:lnTo>
                    <a:lnTo>
                      <a:pt x="5" y="10"/>
                    </a:lnTo>
                    <a:lnTo>
                      <a:pt x="5" y="10"/>
                    </a:lnTo>
                    <a:lnTo>
                      <a:pt x="0" y="10"/>
                    </a:lnTo>
                    <a:lnTo>
                      <a:pt x="0" y="10"/>
                    </a:lnTo>
                    <a:lnTo>
                      <a:pt x="0" y="15"/>
                    </a:lnTo>
                    <a:lnTo>
                      <a:pt x="0" y="15"/>
                    </a:lnTo>
                    <a:lnTo>
                      <a:pt x="0" y="15"/>
                    </a:lnTo>
                    <a:lnTo>
                      <a:pt x="0" y="15"/>
                    </a:lnTo>
                    <a:lnTo>
                      <a:pt x="0" y="15"/>
                    </a:lnTo>
                    <a:lnTo>
                      <a:pt x="0" y="15"/>
                    </a:lnTo>
                    <a:lnTo>
                      <a:pt x="0" y="21"/>
                    </a:lnTo>
                    <a:lnTo>
                      <a:pt x="25" y="244"/>
                    </a:lnTo>
                    <a:lnTo>
                      <a:pt x="25" y="239"/>
                    </a:lnTo>
                    <a:lnTo>
                      <a:pt x="25" y="239"/>
                    </a:lnTo>
                    <a:lnTo>
                      <a:pt x="25" y="239"/>
                    </a:lnTo>
                    <a:lnTo>
                      <a:pt x="25" y="239"/>
                    </a:lnTo>
                    <a:lnTo>
                      <a:pt x="25" y="239"/>
                    </a:lnTo>
                    <a:lnTo>
                      <a:pt x="25" y="239"/>
                    </a:lnTo>
                    <a:lnTo>
                      <a:pt x="25" y="234"/>
                    </a:lnTo>
                    <a:lnTo>
                      <a:pt x="30" y="234"/>
                    </a:lnTo>
                    <a:lnTo>
                      <a:pt x="30" y="234"/>
                    </a:lnTo>
                    <a:lnTo>
                      <a:pt x="30" y="234"/>
                    </a:lnTo>
                    <a:lnTo>
                      <a:pt x="30" y="234"/>
                    </a:lnTo>
                    <a:lnTo>
                      <a:pt x="35" y="234"/>
                    </a:lnTo>
                    <a:lnTo>
                      <a:pt x="35" y="234"/>
                    </a:lnTo>
                    <a:lnTo>
                      <a:pt x="35" y="229"/>
                    </a:lnTo>
                    <a:lnTo>
                      <a:pt x="40" y="229"/>
                    </a:lnTo>
                    <a:lnTo>
                      <a:pt x="40" y="229"/>
                    </a:lnTo>
                    <a:lnTo>
                      <a:pt x="45" y="229"/>
                    </a:lnTo>
                    <a:lnTo>
                      <a:pt x="45" y="229"/>
                    </a:lnTo>
                    <a:lnTo>
                      <a:pt x="45" y="229"/>
                    </a:lnTo>
                    <a:lnTo>
                      <a:pt x="51" y="229"/>
                    </a:lnTo>
                    <a:lnTo>
                      <a:pt x="51" y="229"/>
                    </a:lnTo>
                    <a:lnTo>
                      <a:pt x="56" y="229"/>
                    </a:lnTo>
                    <a:lnTo>
                      <a:pt x="56" y="229"/>
                    </a:lnTo>
                    <a:lnTo>
                      <a:pt x="61" y="224"/>
                    </a:lnTo>
                    <a:lnTo>
                      <a:pt x="61" y="224"/>
                    </a:lnTo>
                    <a:lnTo>
                      <a:pt x="66" y="224"/>
                    </a:lnTo>
                    <a:lnTo>
                      <a:pt x="66" y="224"/>
                    </a:lnTo>
                    <a:lnTo>
                      <a:pt x="71" y="224"/>
                    </a:lnTo>
                    <a:lnTo>
                      <a:pt x="71" y="224"/>
                    </a:lnTo>
                    <a:lnTo>
                      <a:pt x="71" y="224"/>
                    </a:lnTo>
                    <a:lnTo>
                      <a:pt x="76" y="224"/>
                    </a:lnTo>
                    <a:lnTo>
                      <a:pt x="76" y="224"/>
                    </a:lnTo>
                    <a:lnTo>
                      <a:pt x="81" y="224"/>
                    </a:lnTo>
                    <a:lnTo>
                      <a:pt x="81" y="224"/>
                    </a:lnTo>
                    <a:lnTo>
                      <a:pt x="81" y="224"/>
                    </a:lnTo>
                    <a:lnTo>
                      <a:pt x="86" y="224"/>
                    </a:lnTo>
                    <a:lnTo>
                      <a:pt x="86" y="224"/>
                    </a:lnTo>
                    <a:lnTo>
                      <a:pt x="91" y="229"/>
                    </a:lnTo>
                    <a:lnTo>
                      <a:pt x="91" y="229"/>
                    </a:lnTo>
                    <a:lnTo>
                      <a:pt x="91" y="229"/>
                    </a:lnTo>
                    <a:lnTo>
                      <a:pt x="91" y="229"/>
                    </a:lnTo>
                    <a:lnTo>
                      <a:pt x="96" y="229"/>
                    </a:lnTo>
                    <a:lnTo>
                      <a:pt x="96" y="229"/>
                    </a:lnTo>
                    <a:lnTo>
                      <a:pt x="96" y="229"/>
                    </a:lnTo>
                    <a:lnTo>
                      <a:pt x="96" y="229"/>
                    </a:lnTo>
                    <a:lnTo>
                      <a:pt x="96" y="229"/>
                    </a:lnTo>
                    <a:lnTo>
                      <a:pt x="96" y="234"/>
                    </a:lnTo>
                    <a:lnTo>
                      <a:pt x="96" y="234"/>
                    </a:lnTo>
                    <a:lnTo>
                      <a:pt x="96" y="234"/>
                    </a:lnTo>
                    <a:lnTo>
                      <a:pt x="7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71" name="Oval 99370">
                <a:extLst>
                  <a:ext uri="{FF2B5EF4-FFF2-40B4-BE49-F238E27FC236}">
                    <a16:creationId xmlns:a16="http://schemas.microsoft.com/office/drawing/2014/main" id="{DAD958FA-34E7-55B5-0F25-CF09339F1040}"/>
                  </a:ext>
                </a:extLst>
              </p:cNvPr>
              <p:cNvSpPr>
                <a:spLocks noChangeArrowheads="1"/>
              </p:cNvSpPr>
              <p:nvPr/>
            </p:nvSpPr>
            <p:spPr bwMode="auto">
              <a:xfrm>
                <a:off x="3917" y="2070"/>
                <a:ext cx="259"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372" name="Freeform 736">
                <a:extLst>
                  <a:ext uri="{FF2B5EF4-FFF2-40B4-BE49-F238E27FC236}">
                    <a16:creationId xmlns:a16="http://schemas.microsoft.com/office/drawing/2014/main" id="{A0DDCF28-8228-10B8-8674-93324BA96A21}"/>
                  </a:ext>
                </a:extLst>
              </p:cNvPr>
              <p:cNvSpPr>
                <a:spLocks/>
              </p:cNvSpPr>
              <p:nvPr/>
            </p:nvSpPr>
            <p:spPr bwMode="auto">
              <a:xfrm>
                <a:off x="4049" y="2187"/>
                <a:ext cx="147" cy="122"/>
              </a:xfrm>
              <a:custGeom>
                <a:avLst/>
                <a:gdLst>
                  <a:gd name="T0" fmla="*/ 51 w 147"/>
                  <a:gd name="T1" fmla="*/ 5 h 122"/>
                  <a:gd name="T2" fmla="*/ 46 w 147"/>
                  <a:gd name="T3" fmla="*/ 0 h 122"/>
                  <a:gd name="T4" fmla="*/ 40 w 147"/>
                  <a:gd name="T5" fmla="*/ 0 h 122"/>
                  <a:gd name="T6" fmla="*/ 35 w 147"/>
                  <a:gd name="T7" fmla="*/ 0 h 122"/>
                  <a:gd name="T8" fmla="*/ 35 w 147"/>
                  <a:gd name="T9" fmla="*/ 0 h 122"/>
                  <a:gd name="T10" fmla="*/ 30 w 147"/>
                  <a:gd name="T11" fmla="*/ 0 h 122"/>
                  <a:gd name="T12" fmla="*/ 25 w 147"/>
                  <a:gd name="T13" fmla="*/ 0 h 122"/>
                  <a:gd name="T14" fmla="*/ 20 w 147"/>
                  <a:gd name="T15" fmla="*/ 5 h 122"/>
                  <a:gd name="T16" fmla="*/ 15 w 147"/>
                  <a:gd name="T17" fmla="*/ 5 h 122"/>
                  <a:gd name="T18" fmla="*/ 10 w 147"/>
                  <a:gd name="T19" fmla="*/ 10 h 122"/>
                  <a:gd name="T20" fmla="*/ 10 w 147"/>
                  <a:gd name="T21" fmla="*/ 10 h 122"/>
                  <a:gd name="T22" fmla="*/ 5 w 147"/>
                  <a:gd name="T23" fmla="*/ 15 h 122"/>
                  <a:gd name="T24" fmla="*/ 5 w 147"/>
                  <a:gd name="T25" fmla="*/ 20 h 122"/>
                  <a:gd name="T26" fmla="*/ 0 w 147"/>
                  <a:gd name="T27" fmla="*/ 26 h 122"/>
                  <a:gd name="T28" fmla="*/ 0 w 147"/>
                  <a:gd name="T29" fmla="*/ 31 h 122"/>
                  <a:gd name="T30" fmla="*/ 0 w 147"/>
                  <a:gd name="T31" fmla="*/ 36 h 122"/>
                  <a:gd name="T32" fmla="*/ 0 w 147"/>
                  <a:gd name="T33" fmla="*/ 41 h 122"/>
                  <a:gd name="T34" fmla="*/ 0 w 147"/>
                  <a:gd name="T35" fmla="*/ 46 h 122"/>
                  <a:gd name="T36" fmla="*/ 0 w 147"/>
                  <a:gd name="T37" fmla="*/ 46 h 122"/>
                  <a:gd name="T38" fmla="*/ 0 w 147"/>
                  <a:gd name="T39" fmla="*/ 51 h 122"/>
                  <a:gd name="T40" fmla="*/ 5 w 147"/>
                  <a:gd name="T41" fmla="*/ 56 h 122"/>
                  <a:gd name="T42" fmla="*/ 5 w 147"/>
                  <a:gd name="T43" fmla="*/ 61 h 122"/>
                  <a:gd name="T44" fmla="*/ 10 w 147"/>
                  <a:gd name="T45" fmla="*/ 66 h 122"/>
                  <a:gd name="T46" fmla="*/ 10 w 147"/>
                  <a:gd name="T47" fmla="*/ 66 h 122"/>
                  <a:gd name="T48" fmla="*/ 15 w 147"/>
                  <a:gd name="T49" fmla="*/ 71 h 122"/>
                  <a:gd name="T50" fmla="*/ 106 w 147"/>
                  <a:gd name="T51" fmla="*/ 122 h 122"/>
                  <a:gd name="T52" fmla="*/ 101 w 147"/>
                  <a:gd name="T53" fmla="*/ 122 h 122"/>
                  <a:gd name="T54" fmla="*/ 101 w 147"/>
                  <a:gd name="T55" fmla="*/ 117 h 122"/>
                  <a:gd name="T56" fmla="*/ 96 w 147"/>
                  <a:gd name="T57" fmla="*/ 112 h 122"/>
                  <a:gd name="T58" fmla="*/ 96 w 147"/>
                  <a:gd name="T59" fmla="*/ 107 h 122"/>
                  <a:gd name="T60" fmla="*/ 91 w 147"/>
                  <a:gd name="T61" fmla="*/ 107 h 122"/>
                  <a:gd name="T62" fmla="*/ 91 w 147"/>
                  <a:gd name="T63" fmla="*/ 102 h 122"/>
                  <a:gd name="T64" fmla="*/ 91 w 147"/>
                  <a:gd name="T65" fmla="*/ 97 h 122"/>
                  <a:gd name="T66" fmla="*/ 91 w 147"/>
                  <a:gd name="T67" fmla="*/ 92 h 122"/>
                  <a:gd name="T68" fmla="*/ 91 w 147"/>
                  <a:gd name="T69" fmla="*/ 86 h 122"/>
                  <a:gd name="T70" fmla="*/ 91 w 147"/>
                  <a:gd name="T71" fmla="*/ 81 h 122"/>
                  <a:gd name="T72" fmla="*/ 96 w 147"/>
                  <a:gd name="T73" fmla="*/ 76 h 122"/>
                  <a:gd name="T74" fmla="*/ 96 w 147"/>
                  <a:gd name="T75" fmla="*/ 71 h 122"/>
                  <a:gd name="T76" fmla="*/ 101 w 147"/>
                  <a:gd name="T77" fmla="*/ 66 h 122"/>
                  <a:gd name="T78" fmla="*/ 101 w 147"/>
                  <a:gd name="T79" fmla="*/ 66 h 122"/>
                  <a:gd name="T80" fmla="*/ 106 w 147"/>
                  <a:gd name="T81" fmla="*/ 61 h 122"/>
                  <a:gd name="T82" fmla="*/ 112 w 147"/>
                  <a:gd name="T83" fmla="*/ 61 h 122"/>
                  <a:gd name="T84" fmla="*/ 117 w 147"/>
                  <a:gd name="T85" fmla="*/ 56 h 122"/>
                  <a:gd name="T86" fmla="*/ 122 w 147"/>
                  <a:gd name="T87" fmla="*/ 56 h 122"/>
                  <a:gd name="T88" fmla="*/ 127 w 147"/>
                  <a:gd name="T89" fmla="*/ 56 h 122"/>
                  <a:gd name="T90" fmla="*/ 132 w 147"/>
                  <a:gd name="T91" fmla="*/ 56 h 122"/>
                  <a:gd name="T92" fmla="*/ 132 w 147"/>
                  <a:gd name="T93" fmla="*/ 56 h 122"/>
                  <a:gd name="T94" fmla="*/ 137 w 147"/>
                  <a:gd name="T95" fmla="*/ 56 h 122"/>
                  <a:gd name="T96" fmla="*/ 142 w 147"/>
                  <a:gd name="T97" fmla="*/ 56 h 122"/>
                  <a:gd name="T98" fmla="*/ 147 w 147"/>
                  <a:gd name="T99"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2">
                    <a:moveTo>
                      <a:pt x="51" y="5"/>
                    </a:moveTo>
                    <a:lnTo>
                      <a:pt x="51" y="5"/>
                    </a:lnTo>
                    <a:lnTo>
                      <a:pt x="51" y="5"/>
                    </a:lnTo>
                    <a:lnTo>
                      <a:pt x="46" y="0"/>
                    </a:lnTo>
                    <a:lnTo>
                      <a:pt x="46" y="0"/>
                    </a:lnTo>
                    <a:lnTo>
                      <a:pt x="40" y="0"/>
                    </a:lnTo>
                    <a:lnTo>
                      <a:pt x="40" y="0"/>
                    </a:lnTo>
                    <a:lnTo>
                      <a:pt x="35" y="0"/>
                    </a:lnTo>
                    <a:lnTo>
                      <a:pt x="35" y="0"/>
                    </a:lnTo>
                    <a:lnTo>
                      <a:pt x="35" y="0"/>
                    </a:lnTo>
                    <a:lnTo>
                      <a:pt x="30" y="0"/>
                    </a:lnTo>
                    <a:lnTo>
                      <a:pt x="30" y="0"/>
                    </a:lnTo>
                    <a:lnTo>
                      <a:pt x="25" y="0"/>
                    </a:lnTo>
                    <a:lnTo>
                      <a:pt x="25" y="0"/>
                    </a:lnTo>
                    <a:lnTo>
                      <a:pt x="20" y="5"/>
                    </a:lnTo>
                    <a:lnTo>
                      <a:pt x="20" y="5"/>
                    </a:lnTo>
                    <a:lnTo>
                      <a:pt x="20" y="5"/>
                    </a:lnTo>
                    <a:lnTo>
                      <a:pt x="15" y="5"/>
                    </a:lnTo>
                    <a:lnTo>
                      <a:pt x="15" y="10"/>
                    </a:lnTo>
                    <a:lnTo>
                      <a:pt x="10" y="10"/>
                    </a:lnTo>
                    <a:lnTo>
                      <a:pt x="10" y="10"/>
                    </a:lnTo>
                    <a:lnTo>
                      <a:pt x="10" y="10"/>
                    </a:lnTo>
                    <a:lnTo>
                      <a:pt x="5" y="15"/>
                    </a:lnTo>
                    <a:lnTo>
                      <a:pt x="5" y="15"/>
                    </a:lnTo>
                    <a:lnTo>
                      <a:pt x="5" y="20"/>
                    </a:lnTo>
                    <a:lnTo>
                      <a:pt x="5" y="20"/>
                    </a:lnTo>
                    <a:lnTo>
                      <a:pt x="0" y="20"/>
                    </a:lnTo>
                    <a:lnTo>
                      <a:pt x="0" y="26"/>
                    </a:lnTo>
                    <a:lnTo>
                      <a:pt x="0" y="26"/>
                    </a:lnTo>
                    <a:lnTo>
                      <a:pt x="0" y="31"/>
                    </a:lnTo>
                    <a:lnTo>
                      <a:pt x="0" y="31"/>
                    </a:lnTo>
                    <a:lnTo>
                      <a:pt x="0" y="36"/>
                    </a:lnTo>
                    <a:lnTo>
                      <a:pt x="0" y="36"/>
                    </a:lnTo>
                    <a:lnTo>
                      <a:pt x="0" y="41"/>
                    </a:lnTo>
                    <a:lnTo>
                      <a:pt x="0" y="41"/>
                    </a:lnTo>
                    <a:lnTo>
                      <a:pt x="0" y="46"/>
                    </a:lnTo>
                    <a:lnTo>
                      <a:pt x="0" y="46"/>
                    </a:lnTo>
                    <a:lnTo>
                      <a:pt x="0" y="46"/>
                    </a:lnTo>
                    <a:lnTo>
                      <a:pt x="0" y="51"/>
                    </a:lnTo>
                    <a:lnTo>
                      <a:pt x="0" y="51"/>
                    </a:lnTo>
                    <a:lnTo>
                      <a:pt x="0" y="56"/>
                    </a:lnTo>
                    <a:lnTo>
                      <a:pt x="5" y="56"/>
                    </a:lnTo>
                    <a:lnTo>
                      <a:pt x="5" y="61"/>
                    </a:lnTo>
                    <a:lnTo>
                      <a:pt x="5" y="61"/>
                    </a:lnTo>
                    <a:lnTo>
                      <a:pt x="5" y="61"/>
                    </a:lnTo>
                    <a:lnTo>
                      <a:pt x="10" y="66"/>
                    </a:lnTo>
                    <a:lnTo>
                      <a:pt x="10" y="66"/>
                    </a:lnTo>
                    <a:lnTo>
                      <a:pt x="10" y="66"/>
                    </a:lnTo>
                    <a:lnTo>
                      <a:pt x="15" y="66"/>
                    </a:lnTo>
                    <a:lnTo>
                      <a:pt x="15" y="71"/>
                    </a:lnTo>
                    <a:lnTo>
                      <a:pt x="112" y="122"/>
                    </a:lnTo>
                    <a:lnTo>
                      <a:pt x="106" y="122"/>
                    </a:lnTo>
                    <a:lnTo>
                      <a:pt x="106" y="122"/>
                    </a:lnTo>
                    <a:lnTo>
                      <a:pt x="101" y="122"/>
                    </a:lnTo>
                    <a:lnTo>
                      <a:pt x="101" y="117"/>
                    </a:lnTo>
                    <a:lnTo>
                      <a:pt x="101" y="117"/>
                    </a:lnTo>
                    <a:lnTo>
                      <a:pt x="96" y="117"/>
                    </a:lnTo>
                    <a:lnTo>
                      <a:pt x="96" y="112"/>
                    </a:lnTo>
                    <a:lnTo>
                      <a:pt x="96" y="112"/>
                    </a:lnTo>
                    <a:lnTo>
                      <a:pt x="96" y="107"/>
                    </a:lnTo>
                    <a:lnTo>
                      <a:pt x="96" y="107"/>
                    </a:lnTo>
                    <a:lnTo>
                      <a:pt x="91" y="107"/>
                    </a:lnTo>
                    <a:lnTo>
                      <a:pt x="91" y="102"/>
                    </a:lnTo>
                    <a:lnTo>
                      <a:pt x="91" y="102"/>
                    </a:lnTo>
                    <a:lnTo>
                      <a:pt x="91" y="97"/>
                    </a:lnTo>
                    <a:lnTo>
                      <a:pt x="91" y="97"/>
                    </a:lnTo>
                    <a:lnTo>
                      <a:pt x="91" y="92"/>
                    </a:lnTo>
                    <a:lnTo>
                      <a:pt x="91" y="92"/>
                    </a:lnTo>
                    <a:lnTo>
                      <a:pt x="91" y="86"/>
                    </a:lnTo>
                    <a:lnTo>
                      <a:pt x="91" y="86"/>
                    </a:lnTo>
                    <a:lnTo>
                      <a:pt x="91" y="81"/>
                    </a:lnTo>
                    <a:lnTo>
                      <a:pt x="91" y="81"/>
                    </a:lnTo>
                    <a:lnTo>
                      <a:pt x="96" y="81"/>
                    </a:lnTo>
                    <a:lnTo>
                      <a:pt x="96" y="76"/>
                    </a:lnTo>
                    <a:lnTo>
                      <a:pt x="96" y="76"/>
                    </a:lnTo>
                    <a:lnTo>
                      <a:pt x="96" y="71"/>
                    </a:lnTo>
                    <a:lnTo>
                      <a:pt x="101" y="71"/>
                    </a:lnTo>
                    <a:lnTo>
                      <a:pt x="101" y="66"/>
                    </a:lnTo>
                    <a:lnTo>
                      <a:pt x="101" y="66"/>
                    </a:lnTo>
                    <a:lnTo>
                      <a:pt x="101" y="66"/>
                    </a:lnTo>
                    <a:lnTo>
                      <a:pt x="106" y="61"/>
                    </a:lnTo>
                    <a:lnTo>
                      <a:pt x="106" y="61"/>
                    </a:lnTo>
                    <a:lnTo>
                      <a:pt x="112" y="61"/>
                    </a:lnTo>
                    <a:lnTo>
                      <a:pt x="112" y="61"/>
                    </a:lnTo>
                    <a:lnTo>
                      <a:pt x="112" y="56"/>
                    </a:lnTo>
                    <a:lnTo>
                      <a:pt x="117" y="56"/>
                    </a:lnTo>
                    <a:lnTo>
                      <a:pt x="117" y="56"/>
                    </a:lnTo>
                    <a:lnTo>
                      <a:pt x="122" y="56"/>
                    </a:lnTo>
                    <a:lnTo>
                      <a:pt x="122" y="56"/>
                    </a:lnTo>
                    <a:lnTo>
                      <a:pt x="127" y="56"/>
                    </a:lnTo>
                    <a:lnTo>
                      <a:pt x="127" y="56"/>
                    </a:lnTo>
                    <a:lnTo>
                      <a:pt x="132" y="56"/>
                    </a:lnTo>
                    <a:lnTo>
                      <a:pt x="132" y="56"/>
                    </a:lnTo>
                    <a:lnTo>
                      <a:pt x="132" y="56"/>
                    </a:lnTo>
                    <a:lnTo>
                      <a:pt x="137" y="56"/>
                    </a:lnTo>
                    <a:lnTo>
                      <a:pt x="137" y="56"/>
                    </a:lnTo>
                    <a:lnTo>
                      <a:pt x="142" y="56"/>
                    </a:lnTo>
                    <a:lnTo>
                      <a:pt x="142" y="56"/>
                    </a:lnTo>
                    <a:lnTo>
                      <a:pt x="147" y="56"/>
                    </a:lnTo>
                    <a:lnTo>
                      <a:pt x="147" y="56"/>
                    </a:lnTo>
                    <a:lnTo>
                      <a:pt x="5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73" name="Oval 99372">
                <a:extLst>
                  <a:ext uri="{FF2B5EF4-FFF2-40B4-BE49-F238E27FC236}">
                    <a16:creationId xmlns:a16="http://schemas.microsoft.com/office/drawing/2014/main" id="{FF7AF4F6-558B-E8E7-6206-7CAED1487CDF}"/>
                  </a:ext>
                </a:extLst>
              </p:cNvPr>
              <p:cNvSpPr>
                <a:spLocks noChangeArrowheads="1"/>
              </p:cNvSpPr>
              <p:nvPr/>
            </p:nvSpPr>
            <p:spPr bwMode="auto">
              <a:xfrm>
                <a:off x="2598" y="2959"/>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74" name="Freeform 738">
                <a:extLst>
                  <a:ext uri="{FF2B5EF4-FFF2-40B4-BE49-F238E27FC236}">
                    <a16:creationId xmlns:a16="http://schemas.microsoft.com/office/drawing/2014/main" id="{5277C8DB-AC89-0D6C-F8FB-65F1CD9D40EB}"/>
                  </a:ext>
                </a:extLst>
              </p:cNvPr>
              <p:cNvSpPr>
                <a:spLocks/>
              </p:cNvSpPr>
              <p:nvPr/>
            </p:nvSpPr>
            <p:spPr bwMode="auto">
              <a:xfrm>
                <a:off x="2623" y="2964"/>
                <a:ext cx="91" cy="86"/>
              </a:xfrm>
              <a:custGeom>
                <a:avLst/>
                <a:gdLst>
                  <a:gd name="T0" fmla="*/ 26 w 91"/>
                  <a:gd name="T1" fmla="*/ 15 h 86"/>
                  <a:gd name="T2" fmla="*/ 20 w 91"/>
                  <a:gd name="T3" fmla="*/ 15 h 86"/>
                  <a:gd name="T4" fmla="*/ 15 w 91"/>
                  <a:gd name="T5" fmla="*/ 20 h 86"/>
                  <a:gd name="T6" fmla="*/ 15 w 91"/>
                  <a:gd name="T7" fmla="*/ 25 h 86"/>
                  <a:gd name="T8" fmla="*/ 10 w 91"/>
                  <a:gd name="T9" fmla="*/ 25 h 86"/>
                  <a:gd name="T10" fmla="*/ 5 w 91"/>
                  <a:gd name="T11" fmla="*/ 30 h 86"/>
                  <a:gd name="T12" fmla="*/ 5 w 91"/>
                  <a:gd name="T13" fmla="*/ 35 h 86"/>
                  <a:gd name="T14" fmla="*/ 5 w 91"/>
                  <a:gd name="T15" fmla="*/ 40 h 86"/>
                  <a:gd name="T16" fmla="*/ 0 w 91"/>
                  <a:gd name="T17" fmla="*/ 45 h 86"/>
                  <a:gd name="T18" fmla="*/ 0 w 91"/>
                  <a:gd name="T19" fmla="*/ 50 h 86"/>
                  <a:gd name="T20" fmla="*/ 0 w 91"/>
                  <a:gd name="T21" fmla="*/ 55 h 86"/>
                  <a:gd name="T22" fmla="*/ 5 w 91"/>
                  <a:gd name="T23" fmla="*/ 55 h 86"/>
                  <a:gd name="T24" fmla="*/ 5 w 91"/>
                  <a:gd name="T25" fmla="*/ 60 h 86"/>
                  <a:gd name="T26" fmla="*/ 5 w 91"/>
                  <a:gd name="T27" fmla="*/ 66 h 86"/>
                  <a:gd name="T28" fmla="*/ 10 w 91"/>
                  <a:gd name="T29" fmla="*/ 71 h 86"/>
                  <a:gd name="T30" fmla="*/ 10 w 91"/>
                  <a:gd name="T31" fmla="*/ 76 h 86"/>
                  <a:gd name="T32" fmla="*/ 15 w 91"/>
                  <a:gd name="T33" fmla="*/ 76 h 86"/>
                  <a:gd name="T34" fmla="*/ 20 w 91"/>
                  <a:gd name="T35" fmla="*/ 81 h 86"/>
                  <a:gd name="T36" fmla="*/ 20 w 91"/>
                  <a:gd name="T37" fmla="*/ 81 h 86"/>
                  <a:gd name="T38" fmla="*/ 26 w 91"/>
                  <a:gd name="T39" fmla="*/ 86 h 86"/>
                  <a:gd name="T40" fmla="*/ 31 w 91"/>
                  <a:gd name="T41" fmla="*/ 86 h 86"/>
                  <a:gd name="T42" fmla="*/ 36 w 91"/>
                  <a:gd name="T43" fmla="*/ 86 h 86"/>
                  <a:gd name="T44" fmla="*/ 41 w 91"/>
                  <a:gd name="T45" fmla="*/ 86 h 86"/>
                  <a:gd name="T46" fmla="*/ 46 w 91"/>
                  <a:gd name="T47" fmla="*/ 86 h 86"/>
                  <a:gd name="T48" fmla="*/ 51 w 91"/>
                  <a:gd name="T49" fmla="*/ 86 h 86"/>
                  <a:gd name="T50" fmla="*/ 86 w 91"/>
                  <a:gd name="T51" fmla="*/ 76 h 86"/>
                  <a:gd name="T52" fmla="*/ 81 w 91"/>
                  <a:gd name="T53" fmla="*/ 76 h 86"/>
                  <a:gd name="T54" fmla="*/ 81 w 91"/>
                  <a:gd name="T55" fmla="*/ 76 h 86"/>
                  <a:gd name="T56" fmla="*/ 76 w 91"/>
                  <a:gd name="T57" fmla="*/ 76 h 86"/>
                  <a:gd name="T58" fmla="*/ 71 w 91"/>
                  <a:gd name="T59" fmla="*/ 71 h 86"/>
                  <a:gd name="T60" fmla="*/ 66 w 91"/>
                  <a:gd name="T61" fmla="*/ 71 h 86"/>
                  <a:gd name="T62" fmla="*/ 61 w 91"/>
                  <a:gd name="T63" fmla="*/ 71 h 86"/>
                  <a:gd name="T64" fmla="*/ 56 w 91"/>
                  <a:gd name="T65" fmla="*/ 66 h 86"/>
                  <a:gd name="T66" fmla="*/ 51 w 91"/>
                  <a:gd name="T67" fmla="*/ 66 h 86"/>
                  <a:gd name="T68" fmla="*/ 51 w 91"/>
                  <a:gd name="T69" fmla="*/ 60 h 86"/>
                  <a:gd name="T70" fmla="*/ 46 w 91"/>
                  <a:gd name="T71" fmla="*/ 55 h 86"/>
                  <a:gd name="T72" fmla="*/ 46 w 91"/>
                  <a:gd name="T73" fmla="*/ 50 h 86"/>
                  <a:gd name="T74" fmla="*/ 41 w 91"/>
                  <a:gd name="T75" fmla="*/ 45 h 86"/>
                  <a:gd name="T76" fmla="*/ 41 w 91"/>
                  <a:gd name="T77" fmla="*/ 40 h 86"/>
                  <a:gd name="T78" fmla="*/ 41 w 91"/>
                  <a:gd name="T79" fmla="*/ 35 h 86"/>
                  <a:gd name="T80" fmla="*/ 41 w 91"/>
                  <a:gd name="T81" fmla="*/ 35 h 86"/>
                  <a:gd name="T82" fmla="*/ 41 w 91"/>
                  <a:gd name="T83" fmla="*/ 30 h 86"/>
                  <a:gd name="T84" fmla="*/ 46 w 91"/>
                  <a:gd name="T85" fmla="*/ 25 h 86"/>
                  <a:gd name="T86" fmla="*/ 46 w 91"/>
                  <a:gd name="T87" fmla="*/ 20 h 86"/>
                  <a:gd name="T88" fmla="*/ 46 w 91"/>
                  <a:gd name="T89" fmla="*/ 15 h 86"/>
                  <a:gd name="T90" fmla="*/ 51 w 91"/>
                  <a:gd name="T91" fmla="*/ 10 h 86"/>
                  <a:gd name="T92" fmla="*/ 56 w 91"/>
                  <a:gd name="T93" fmla="*/ 10 h 86"/>
                  <a:gd name="T94" fmla="*/ 56 w 91"/>
                  <a:gd name="T95" fmla="*/ 5 h 86"/>
                  <a:gd name="T96" fmla="*/ 61 w 91"/>
                  <a:gd name="T97" fmla="*/ 5 h 86"/>
                  <a:gd name="T98" fmla="*/ 66 w 91"/>
                  <a:gd name="T9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1" h="86">
                    <a:moveTo>
                      <a:pt x="26" y="15"/>
                    </a:moveTo>
                    <a:lnTo>
                      <a:pt x="26" y="15"/>
                    </a:lnTo>
                    <a:lnTo>
                      <a:pt x="20" y="15"/>
                    </a:lnTo>
                    <a:lnTo>
                      <a:pt x="20" y="15"/>
                    </a:lnTo>
                    <a:lnTo>
                      <a:pt x="20" y="20"/>
                    </a:lnTo>
                    <a:lnTo>
                      <a:pt x="15" y="20"/>
                    </a:lnTo>
                    <a:lnTo>
                      <a:pt x="15" y="20"/>
                    </a:lnTo>
                    <a:lnTo>
                      <a:pt x="15" y="25"/>
                    </a:lnTo>
                    <a:lnTo>
                      <a:pt x="10" y="25"/>
                    </a:lnTo>
                    <a:lnTo>
                      <a:pt x="10" y="25"/>
                    </a:lnTo>
                    <a:lnTo>
                      <a:pt x="10" y="30"/>
                    </a:lnTo>
                    <a:lnTo>
                      <a:pt x="5" y="30"/>
                    </a:lnTo>
                    <a:lnTo>
                      <a:pt x="5" y="30"/>
                    </a:lnTo>
                    <a:lnTo>
                      <a:pt x="5" y="35"/>
                    </a:lnTo>
                    <a:lnTo>
                      <a:pt x="5" y="35"/>
                    </a:lnTo>
                    <a:lnTo>
                      <a:pt x="5" y="40"/>
                    </a:lnTo>
                    <a:lnTo>
                      <a:pt x="5" y="40"/>
                    </a:lnTo>
                    <a:lnTo>
                      <a:pt x="0" y="45"/>
                    </a:lnTo>
                    <a:lnTo>
                      <a:pt x="0" y="45"/>
                    </a:lnTo>
                    <a:lnTo>
                      <a:pt x="0" y="50"/>
                    </a:lnTo>
                    <a:lnTo>
                      <a:pt x="0" y="50"/>
                    </a:lnTo>
                    <a:lnTo>
                      <a:pt x="0" y="55"/>
                    </a:lnTo>
                    <a:lnTo>
                      <a:pt x="0" y="55"/>
                    </a:lnTo>
                    <a:lnTo>
                      <a:pt x="5" y="55"/>
                    </a:lnTo>
                    <a:lnTo>
                      <a:pt x="5" y="60"/>
                    </a:lnTo>
                    <a:lnTo>
                      <a:pt x="5" y="60"/>
                    </a:lnTo>
                    <a:lnTo>
                      <a:pt x="5" y="66"/>
                    </a:lnTo>
                    <a:lnTo>
                      <a:pt x="5" y="66"/>
                    </a:lnTo>
                    <a:lnTo>
                      <a:pt x="5" y="71"/>
                    </a:lnTo>
                    <a:lnTo>
                      <a:pt x="10" y="71"/>
                    </a:lnTo>
                    <a:lnTo>
                      <a:pt x="10" y="71"/>
                    </a:lnTo>
                    <a:lnTo>
                      <a:pt x="10" y="76"/>
                    </a:lnTo>
                    <a:lnTo>
                      <a:pt x="15" y="76"/>
                    </a:lnTo>
                    <a:lnTo>
                      <a:pt x="15" y="76"/>
                    </a:lnTo>
                    <a:lnTo>
                      <a:pt x="15" y="81"/>
                    </a:lnTo>
                    <a:lnTo>
                      <a:pt x="20" y="81"/>
                    </a:lnTo>
                    <a:lnTo>
                      <a:pt x="20" y="81"/>
                    </a:lnTo>
                    <a:lnTo>
                      <a:pt x="20" y="81"/>
                    </a:lnTo>
                    <a:lnTo>
                      <a:pt x="26" y="86"/>
                    </a:lnTo>
                    <a:lnTo>
                      <a:pt x="26" y="86"/>
                    </a:lnTo>
                    <a:lnTo>
                      <a:pt x="31" y="86"/>
                    </a:lnTo>
                    <a:lnTo>
                      <a:pt x="31" y="86"/>
                    </a:lnTo>
                    <a:lnTo>
                      <a:pt x="36" y="86"/>
                    </a:lnTo>
                    <a:lnTo>
                      <a:pt x="36" y="86"/>
                    </a:lnTo>
                    <a:lnTo>
                      <a:pt x="41" y="86"/>
                    </a:lnTo>
                    <a:lnTo>
                      <a:pt x="41" y="86"/>
                    </a:lnTo>
                    <a:lnTo>
                      <a:pt x="46" y="86"/>
                    </a:lnTo>
                    <a:lnTo>
                      <a:pt x="46" y="86"/>
                    </a:lnTo>
                    <a:lnTo>
                      <a:pt x="46" y="86"/>
                    </a:lnTo>
                    <a:lnTo>
                      <a:pt x="51" y="86"/>
                    </a:lnTo>
                    <a:lnTo>
                      <a:pt x="91" y="71"/>
                    </a:lnTo>
                    <a:lnTo>
                      <a:pt x="86" y="76"/>
                    </a:lnTo>
                    <a:lnTo>
                      <a:pt x="86" y="76"/>
                    </a:lnTo>
                    <a:lnTo>
                      <a:pt x="81" y="76"/>
                    </a:lnTo>
                    <a:lnTo>
                      <a:pt x="81" y="76"/>
                    </a:lnTo>
                    <a:lnTo>
                      <a:pt x="81" y="76"/>
                    </a:lnTo>
                    <a:lnTo>
                      <a:pt x="76" y="76"/>
                    </a:lnTo>
                    <a:lnTo>
                      <a:pt x="76" y="76"/>
                    </a:lnTo>
                    <a:lnTo>
                      <a:pt x="71" y="76"/>
                    </a:lnTo>
                    <a:lnTo>
                      <a:pt x="71" y="71"/>
                    </a:lnTo>
                    <a:lnTo>
                      <a:pt x="66" y="71"/>
                    </a:lnTo>
                    <a:lnTo>
                      <a:pt x="66" y="71"/>
                    </a:lnTo>
                    <a:lnTo>
                      <a:pt x="61" y="71"/>
                    </a:lnTo>
                    <a:lnTo>
                      <a:pt x="61" y="71"/>
                    </a:lnTo>
                    <a:lnTo>
                      <a:pt x="56" y="71"/>
                    </a:lnTo>
                    <a:lnTo>
                      <a:pt x="56" y="66"/>
                    </a:lnTo>
                    <a:lnTo>
                      <a:pt x="56" y="66"/>
                    </a:lnTo>
                    <a:lnTo>
                      <a:pt x="51" y="66"/>
                    </a:lnTo>
                    <a:lnTo>
                      <a:pt x="51" y="60"/>
                    </a:lnTo>
                    <a:lnTo>
                      <a:pt x="51" y="60"/>
                    </a:lnTo>
                    <a:lnTo>
                      <a:pt x="46" y="60"/>
                    </a:lnTo>
                    <a:lnTo>
                      <a:pt x="46" y="55"/>
                    </a:lnTo>
                    <a:lnTo>
                      <a:pt x="46" y="55"/>
                    </a:lnTo>
                    <a:lnTo>
                      <a:pt x="46" y="50"/>
                    </a:lnTo>
                    <a:lnTo>
                      <a:pt x="46" y="50"/>
                    </a:lnTo>
                    <a:lnTo>
                      <a:pt x="41" y="45"/>
                    </a:lnTo>
                    <a:lnTo>
                      <a:pt x="41" y="45"/>
                    </a:lnTo>
                    <a:lnTo>
                      <a:pt x="41" y="40"/>
                    </a:lnTo>
                    <a:lnTo>
                      <a:pt x="41" y="40"/>
                    </a:lnTo>
                    <a:lnTo>
                      <a:pt x="41" y="35"/>
                    </a:lnTo>
                    <a:lnTo>
                      <a:pt x="41" y="35"/>
                    </a:lnTo>
                    <a:lnTo>
                      <a:pt x="41" y="35"/>
                    </a:lnTo>
                    <a:lnTo>
                      <a:pt x="41" y="30"/>
                    </a:lnTo>
                    <a:lnTo>
                      <a:pt x="41" y="30"/>
                    </a:lnTo>
                    <a:lnTo>
                      <a:pt x="41" y="25"/>
                    </a:lnTo>
                    <a:lnTo>
                      <a:pt x="46" y="25"/>
                    </a:lnTo>
                    <a:lnTo>
                      <a:pt x="46" y="20"/>
                    </a:lnTo>
                    <a:lnTo>
                      <a:pt x="46" y="20"/>
                    </a:lnTo>
                    <a:lnTo>
                      <a:pt x="46" y="15"/>
                    </a:lnTo>
                    <a:lnTo>
                      <a:pt x="46" y="15"/>
                    </a:lnTo>
                    <a:lnTo>
                      <a:pt x="51" y="15"/>
                    </a:lnTo>
                    <a:lnTo>
                      <a:pt x="51" y="10"/>
                    </a:lnTo>
                    <a:lnTo>
                      <a:pt x="51" y="10"/>
                    </a:lnTo>
                    <a:lnTo>
                      <a:pt x="56" y="10"/>
                    </a:lnTo>
                    <a:lnTo>
                      <a:pt x="56" y="5"/>
                    </a:lnTo>
                    <a:lnTo>
                      <a:pt x="56" y="5"/>
                    </a:lnTo>
                    <a:lnTo>
                      <a:pt x="61" y="5"/>
                    </a:lnTo>
                    <a:lnTo>
                      <a:pt x="61" y="5"/>
                    </a:lnTo>
                    <a:lnTo>
                      <a:pt x="66" y="0"/>
                    </a:lnTo>
                    <a:lnTo>
                      <a:pt x="66" y="0"/>
                    </a:lnTo>
                    <a:lnTo>
                      <a:pt x="26" y="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75" name="Oval 99374">
                <a:extLst>
                  <a:ext uri="{FF2B5EF4-FFF2-40B4-BE49-F238E27FC236}">
                    <a16:creationId xmlns:a16="http://schemas.microsoft.com/office/drawing/2014/main" id="{B592A423-9BF8-B416-B5F1-544C2ADAF486}"/>
                  </a:ext>
                </a:extLst>
              </p:cNvPr>
              <p:cNvSpPr>
                <a:spLocks noChangeArrowheads="1"/>
              </p:cNvSpPr>
              <p:nvPr/>
            </p:nvSpPr>
            <p:spPr bwMode="auto">
              <a:xfrm>
                <a:off x="1832" y="442"/>
                <a:ext cx="258" cy="258"/>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376" name="Freeform 740">
                <a:extLst>
                  <a:ext uri="{FF2B5EF4-FFF2-40B4-BE49-F238E27FC236}">
                    <a16:creationId xmlns:a16="http://schemas.microsoft.com/office/drawing/2014/main" id="{70160744-74F2-7557-4DDE-F5D5BB18D742}"/>
                  </a:ext>
                </a:extLst>
              </p:cNvPr>
              <p:cNvSpPr>
                <a:spLocks/>
              </p:cNvSpPr>
              <p:nvPr/>
            </p:nvSpPr>
            <p:spPr bwMode="auto">
              <a:xfrm>
                <a:off x="2085" y="543"/>
                <a:ext cx="335" cy="86"/>
              </a:xfrm>
              <a:custGeom>
                <a:avLst/>
                <a:gdLst>
                  <a:gd name="T0" fmla="*/ 5 w 335"/>
                  <a:gd name="T1" fmla="*/ 0 h 86"/>
                  <a:gd name="T2" fmla="*/ 5 w 335"/>
                  <a:gd name="T3" fmla="*/ 0 h 86"/>
                  <a:gd name="T4" fmla="*/ 5 w 335"/>
                  <a:gd name="T5" fmla="*/ 0 h 86"/>
                  <a:gd name="T6" fmla="*/ 5 w 335"/>
                  <a:gd name="T7" fmla="*/ 0 h 86"/>
                  <a:gd name="T8" fmla="*/ 5 w 335"/>
                  <a:gd name="T9" fmla="*/ 5 h 86"/>
                  <a:gd name="T10" fmla="*/ 5 w 335"/>
                  <a:gd name="T11" fmla="*/ 5 h 86"/>
                  <a:gd name="T12" fmla="*/ 5 w 335"/>
                  <a:gd name="T13" fmla="*/ 10 h 86"/>
                  <a:gd name="T14" fmla="*/ 5 w 335"/>
                  <a:gd name="T15" fmla="*/ 15 h 86"/>
                  <a:gd name="T16" fmla="*/ 5 w 335"/>
                  <a:gd name="T17" fmla="*/ 20 h 86"/>
                  <a:gd name="T18" fmla="*/ 5 w 335"/>
                  <a:gd name="T19" fmla="*/ 25 h 86"/>
                  <a:gd name="T20" fmla="*/ 0 w 335"/>
                  <a:gd name="T21" fmla="*/ 25 h 86"/>
                  <a:gd name="T22" fmla="*/ 0 w 335"/>
                  <a:gd name="T23" fmla="*/ 30 h 86"/>
                  <a:gd name="T24" fmla="*/ 0 w 335"/>
                  <a:gd name="T25" fmla="*/ 36 h 86"/>
                  <a:gd name="T26" fmla="*/ 0 w 335"/>
                  <a:gd name="T27" fmla="*/ 41 h 86"/>
                  <a:gd name="T28" fmla="*/ 0 w 335"/>
                  <a:gd name="T29" fmla="*/ 46 h 86"/>
                  <a:gd name="T30" fmla="*/ 0 w 335"/>
                  <a:gd name="T31" fmla="*/ 51 h 86"/>
                  <a:gd name="T32" fmla="*/ 0 w 335"/>
                  <a:gd name="T33" fmla="*/ 56 h 86"/>
                  <a:gd name="T34" fmla="*/ 0 w 335"/>
                  <a:gd name="T35" fmla="*/ 61 h 86"/>
                  <a:gd name="T36" fmla="*/ 0 w 335"/>
                  <a:gd name="T37" fmla="*/ 61 h 86"/>
                  <a:gd name="T38" fmla="*/ 0 w 335"/>
                  <a:gd name="T39" fmla="*/ 66 h 86"/>
                  <a:gd name="T40" fmla="*/ 0 w 335"/>
                  <a:gd name="T41" fmla="*/ 71 h 86"/>
                  <a:gd name="T42" fmla="*/ 0 w 335"/>
                  <a:gd name="T43" fmla="*/ 71 h 86"/>
                  <a:gd name="T44" fmla="*/ 0 w 335"/>
                  <a:gd name="T45" fmla="*/ 71 h 86"/>
                  <a:gd name="T46" fmla="*/ 0 w 335"/>
                  <a:gd name="T47" fmla="*/ 71 h 86"/>
                  <a:gd name="T48" fmla="*/ 0 w 335"/>
                  <a:gd name="T49" fmla="*/ 76 h 86"/>
                  <a:gd name="T50" fmla="*/ 330 w 335"/>
                  <a:gd name="T51" fmla="*/ 86 h 86"/>
                  <a:gd name="T52" fmla="*/ 330 w 335"/>
                  <a:gd name="T53" fmla="*/ 86 h 86"/>
                  <a:gd name="T54" fmla="*/ 330 w 335"/>
                  <a:gd name="T55" fmla="*/ 86 h 86"/>
                  <a:gd name="T56" fmla="*/ 330 w 335"/>
                  <a:gd name="T57" fmla="*/ 81 h 86"/>
                  <a:gd name="T58" fmla="*/ 330 w 335"/>
                  <a:gd name="T59" fmla="*/ 81 h 86"/>
                  <a:gd name="T60" fmla="*/ 330 w 335"/>
                  <a:gd name="T61" fmla="*/ 76 h 86"/>
                  <a:gd name="T62" fmla="*/ 330 w 335"/>
                  <a:gd name="T63" fmla="*/ 76 h 86"/>
                  <a:gd name="T64" fmla="*/ 330 w 335"/>
                  <a:gd name="T65" fmla="*/ 71 h 86"/>
                  <a:gd name="T66" fmla="*/ 330 w 335"/>
                  <a:gd name="T67" fmla="*/ 66 h 86"/>
                  <a:gd name="T68" fmla="*/ 330 w 335"/>
                  <a:gd name="T69" fmla="*/ 61 h 86"/>
                  <a:gd name="T70" fmla="*/ 330 w 335"/>
                  <a:gd name="T71" fmla="*/ 56 h 86"/>
                  <a:gd name="T72" fmla="*/ 330 w 335"/>
                  <a:gd name="T73" fmla="*/ 51 h 86"/>
                  <a:gd name="T74" fmla="*/ 330 w 335"/>
                  <a:gd name="T75" fmla="*/ 46 h 86"/>
                  <a:gd name="T76" fmla="*/ 330 w 335"/>
                  <a:gd name="T77" fmla="*/ 41 h 86"/>
                  <a:gd name="T78" fmla="*/ 330 w 335"/>
                  <a:gd name="T79" fmla="*/ 41 h 86"/>
                  <a:gd name="T80" fmla="*/ 335 w 335"/>
                  <a:gd name="T81" fmla="*/ 36 h 86"/>
                  <a:gd name="T82" fmla="*/ 335 w 335"/>
                  <a:gd name="T83" fmla="*/ 30 h 86"/>
                  <a:gd name="T84" fmla="*/ 335 w 335"/>
                  <a:gd name="T85" fmla="*/ 25 h 86"/>
                  <a:gd name="T86" fmla="*/ 335 w 335"/>
                  <a:gd name="T87" fmla="*/ 20 h 86"/>
                  <a:gd name="T88" fmla="*/ 335 w 335"/>
                  <a:gd name="T89" fmla="*/ 20 h 86"/>
                  <a:gd name="T90" fmla="*/ 335 w 335"/>
                  <a:gd name="T91" fmla="*/ 15 h 86"/>
                  <a:gd name="T92" fmla="*/ 335 w 335"/>
                  <a:gd name="T93" fmla="*/ 15 h 86"/>
                  <a:gd name="T94" fmla="*/ 335 w 335"/>
                  <a:gd name="T95" fmla="*/ 10 h 86"/>
                  <a:gd name="T96" fmla="*/ 335 w 335"/>
                  <a:gd name="T97" fmla="*/ 10 h 86"/>
                  <a:gd name="T98" fmla="*/ 335 w 335"/>
                  <a:gd name="T99" fmla="*/ 1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 h="86">
                    <a:moveTo>
                      <a:pt x="5" y="0"/>
                    </a:moveTo>
                    <a:lnTo>
                      <a:pt x="5" y="0"/>
                    </a:lnTo>
                    <a:lnTo>
                      <a:pt x="5" y="0"/>
                    </a:lnTo>
                    <a:lnTo>
                      <a:pt x="5" y="0"/>
                    </a:lnTo>
                    <a:lnTo>
                      <a:pt x="5" y="0"/>
                    </a:lnTo>
                    <a:lnTo>
                      <a:pt x="5" y="0"/>
                    </a:lnTo>
                    <a:lnTo>
                      <a:pt x="5" y="0"/>
                    </a:lnTo>
                    <a:lnTo>
                      <a:pt x="5" y="0"/>
                    </a:lnTo>
                    <a:lnTo>
                      <a:pt x="5" y="5"/>
                    </a:lnTo>
                    <a:lnTo>
                      <a:pt x="5" y="5"/>
                    </a:lnTo>
                    <a:lnTo>
                      <a:pt x="5" y="5"/>
                    </a:lnTo>
                    <a:lnTo>
                      <a:pt x="5" y="5"/>
                    </a:lnTo>
                    <a:lnTo>
                      <a:pt x="5" y="10"/>
                    </a:lnTo>
                    <a:lnTo>
                      <a:pt x="5" y="10"/>
                    </a:lnTo>
                    <a:lnTo>
                      <a:pt x="5" y="10"/>
                    </a:lnTo>
                    <a:lnTo>
                      <a:pt x="5" y="15"/>
                    </a:lnTo>
                    <a:lnTo>
                      <a:pt x="5" y="15"/>
                    </a:lnTo>
                    <a:lnTo>
                      <a:pt x="5" y="20"/>
                    </a:lnTo>
                    <a:lnTo>
                      <a:pt x="5" y="20"/>
                    </a:lnTo>
                    <a:lnTo>
                      <a:pt x="5" y="25"/>
                    </a:lnTo>
                    <a:lnTo>
                      <a:pt x="0" y="25"/>
                    </a:lnTo>
                    <a:lnTo>
                      <a:pt x="0" y="25"/>
                    </a:lnTo>
                    <a:lnTo>
                      <a:pt x="0" y="30"/>
                    </a:lnTo>
                    <a:lnTo>
                      <a:pt x="0" y="30"/>
                    </a:lnTo>
                    <a:lnTo>
                      <a:pt x="0" y="36"/>
                    </a:lnTo>
                    <a:lnTo>
                      <a:pt x="0" y="36"/>
                    </a:lnTo>
                    <a:lnTo>
                      <a:pt x="0" y="41"/>
                    </a:lnTo>
                    <a:lnTo>
                      <a:pt x="0" y="41"/>
                    </a:lnTo>
                    <a:lnTo>
                      <a:pt x="0" y="46"/>
                    </a:lnTo>
                    <a:lnTo>
                      <a:pt x="0" y="46"/>
                    </a:lnTo>
                    <a:lnTo>
                      <a:pt x="0" y="51"/>
                    </a:lnTo>
                    <a:lnTo>
                      <a:pt x="0" y="51"/>
                    </a:lnTo>
                    <a:lnTo>
                      <a:pt x="0" y="56"/>
                    </a:lnTo>
                    <a:lnTo>
                      <a:pt x="0" y="56"/>
                    </a:lnTo>
                    <a:lnTo>
                      <a:pt x="0" y="56"/>
                    </a:lnTo>
                    <a:lnTo>
                      <a:pt x="0" y="61"/>
                    </a:lnTo>
                    <a:lnTo>
                      <a:pt x="0" y="61"/>
                    </a:lnTo>
                    <a:lnTo>
                      <a:pt x="0" y="61"/>
                    </a:lnTo>
                    <a:lnTo>
                      <a:pt x="0" y="66"/>
                    </a:lnTo>
                    <a:lnTo>
                      <a:pt x="0" y="66"/>
                    </a:lnTo>
                    <a:lnTo>
                      <a:pt x="0" y="66"/>
                    </a:lnTo>
                    <a:lnTo>
                      <a:pt x="0" y="71"/>
                    </a:lnTo>
                    <a:lnTo>
                      <a:pt x="0" y="71"/>
                    </a:lnTo>
                    <a:lnTo>
                      <a:pt x="0" y="71"/>
                    </a:lnTo>
                    <a:lnTo>
                      <a:pt x="0" y="71"/>
                    </a:lnTo>
                    <a:lnTo>
                      <a:pt x="0" y="71"/>
                    </a:lnTo>
                    <a:lnTo>
                      <a:pt x="0" y="71"/>
                    </a:lnTo>
                    <a:lnTo>
                      <a:pt x="0" y="71"/>
                    </a:lnTo>
                    <a:lnTo>
                      <a:pt x="0" y="76"/>
                    </a:lnTo>
                    <a:lnTo>
                      <a:pt x="0" y="76"/>
                    </a:lnTo>
                    <a:lnTo>
                      <a:pt x="330" y="86"/>
                    </a:lnTo>
                    <a:lnTo>
                      <a:pt x="330" y="86"/>
                    </a:lnTo>
                    <a:lnTo>
                      <a:pt x="330" y="86"/>
                    </a:lnTo>
                    <a:lnTo>
                      <a:pt x="330" y="86"/>
                    </a:lnTo>
                    <a:lnTo>
                      <a:pt x="330" y="86"/>
                    </a:lnTo>
                    <a:lnTo>
                      <a:pt x="330" y="86"/>
                    </a:lnTo>
                    <a:lnTo>
                      <a:pt x="330" y="86"/>
                    </a:lnTo>
                    <a:lnTo>
                      <a:pt x="330" y="81"/>
                    </a:lnTo>
                    <a:lnTo>
                      <a:pt x="330" y="81"/>
                    </a:lnTo>
                    <a:lnTo>
                      <a:pt x="330" y="81"/>
                    </a:lnTo>
                    <a:lnTo>
                      <a:pt x="330" y="81"/>
                    </a:lnTo>
                    <a:lnTo>
                      <a:pt x="330" y="76"/>
                    </a:lnTo>
                    <a:lnTo>
                      <a:pt x="330" y="76"/>
                    </a:lnTo>
                    <a:lnTo>
                      <a:pt x="330" y="76"/>
                    </a:lnTo>
                    <a:lnTo>
                      <a:pt x="330" y="71"/>
                    </a:lnTo>
                    <a:lnTo>
                      <a:pt x="330" y="71"/>
                    </a:lnTo>
                    <a:lnTo>
                      <a:pt x="330" y="71"/>
                    </a:lnTo>
                    <a:lnTo>
                      <a:pt x="330" y="66"/>
                    </a:lnTo>
                    <a:lnTo>
                      <a:pt x="330" y="66"/>
                    </a:lnTo>
                    <a:lnTo>
                      <a:pt x="330" y="61"/>
                    </a:lnTo>
                    <a:lnTo>
                      <a:pt x="330" y="61"/>
                    </a:lnTo>
                    <a:lnTo>
                      <a:pt x="330" y="56"/>
                    </a:lnTo>
                    <a:lnTo>
                      <a:pt x="330" y="56"/>
                    </a:lnTo>
                    <a:lnTo>
                      <a:pt x="330" y="51"/>
                    </a:lnTo>
                    <a:lnTo>
                      <a:pt x="330" y="51"/>
                    </a:lnTo>
                    <a:lnTo>
                      <a:pt x="330" y="46"/>
                    </a:lnTo>
                    <a:lnTo>
                      <a:pt x="330" y="46"/>
                    </a:lnTo>
                    <a:lnTo>
                      <a:pt x="330" y="41"/>
                    </a:lnTo>
                    <a:lnTo>
                      <a:pt x="330" y="41"/>
                    </a:lnTo>
                    <a:lnTo>
                      <a:pt x="330" y="41"/>
                    </a:lnTo>
                    <a:lnTo>
                      <a:pt x="330" y="36"/>
                    </a:lnTo>
                    <a:lnTo>
                      <a:pt x="335" y="36"/>
                    </a:lnTo>
                    <a:lnTo>
                      <a:pt x="335" y="30"/>
                    </a:lnTo>
                    <a:lnTo>
                      <a:pt x="335" y="30"/>
                    </a:lnTo>
                    <a:lnTo>
                      <a:pt x="335" y="25"/>
                    </a:lnTo>
                    <a:lnTo>
                      <a:pt x="335" y="25"/>
                    </a:lnTo>
                    <a:lnTo>
                      <a:pt x="335" y="25"/>
                    </a:lnTo>
                    <a:lnTo>
                      <a:pt x="335" y="20"/>
                    </a:lnTo>
                    <a:lnTo>
                      <a:pt x="335" y="20"/>
                    </a:lnTo>
                    <a:lnTo>
                      <a:pt x="335" y="20"/>
                    </a:lnTo>
                    <a:lnTo>
                      <a:pt x="335" y="15"/>
                    </a:lnTo>
                    <a:lnTo>
                      <a:pt x="335" y="15"/>
                    </a:lnTo>
                    <a:lnTo>
                      <a:pt x="335" y="15"/>
                    </a:lnTo>
                    <a:lnTo>
                      <a:pt x="335" y="15"/>
                    </a:lnTo>
                    <a:lnTo>
                      <a:pt x="335" y="15"/>
                    </a:lnTo>
                    <a:lnTo>
                      <a:pt x="335" y="10"/>
                    </a:lnTo>
                    <a:lnTo>
                      <a:pt x="335" y="10"/>
                    </a:lnTo>
                    <a:lnTo>
                      <a:pt x="335" y="10"/>
                    </a:lnTo>
                    <a:lnTo>
                      <a:pt x="335" y="10"/>
                    </a:lnTo>
                    <a:lnTo>
                      <a:pt x="335" y="10"/>
                    </a:lnTo>
                    <a:lnTo>
                      <a:pt x="5"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77" name="Freeform 741">
                <a:extLst>
                  <a:ext uri="{FF2B5EF4-FFF2-40B4-BE49-F238E27FC236}">
                    <a16:creationId xmlns:a16="http://schemas.microsoft.com/office/drawing/2014/main" id="{4D5A1CEA-1D62-5251-9953-5656499D0F62}"/>
                  </a:ext>
                </a:extLst>
              </p:cNvPr>
              <p:cNvSpPr>
                <a:spLocks/>
              </p:cNvSpPr>
              <p:nvPr/>
            </p:nvSpPr>
            <p:spPr bwMode="auto">
              <a:xfrm>
                <a:off x="1685" y="594"/>
                <a:ext cx="243" cy="213"/>
              </a:xfrm>
              <a:custGeom>
                <a:avLst/>
                <a:gdLst>
                  <a:gd name="T0" fmla="*/ 238 w 243"/>
                  <a:gd name="T1" fmla="*/ 61 h 213"/>
                  <a:gd name="T2" fmla="*/ 243 w 243"/>
                  <a:gd name="T3" fmla="*/ 61 h 213"/>
                  <a:gd name="T4" fmla="*/ 243 w 243"/>
                  <a:gd name="T5" fmla="*/ 56 h 213"/>
                  <a:gd name="T6" fmla="*/ 243 w 243"/>
                  <a:gd name="T7" fmla="*/ 51 h 213"/>
                  <a:gd name="T8" fmla="*/ 243 w 243"/>
                  <a:gd name="T9" fmla="*/ 51 h 213"/>
                  <a:gd name="T10" fmla="*/ 243 w 243"/>
                  <a:gd name="T11" fmla="*/ 45 h 213"/>
                  <a:gd name="T12" fmla="*/ 243 w 243"/>
                  <a:gd name="T13" fmla="*/ 40 h 213"/>
                  <a:gd name="T14" fmla="*/ 243 w 243"/>
                  <a:gd name="T15" fmla="*/ 35 h 213"/>
                  <a:gd name="T16" fmla="*/ 243 w 243"/>
                  <a:gd name="T17" fmla="*/ 30 h 213"/>
                  <a:gd name="T18" fmla="*/ 243 w 243"/>
                  <a:gd name="T19" fmla="*/ 25 h 213"/>
                  <a:gd name="T20" fmla="*/ 238 w 243"/>
                  <a:gd name="T21" fmla="*/ 25 h 213"/>
                  <a:gd name="T22" fmla="*/ 238 w 243"/>
                  <a:gd name="T23" fmla="*/ 20 h 213"/>
                  <a:gd name="T24" fmla="*/ 233 w 243"/>
                  <a:gd name="T25" fmla="*/ 15 h 213"/>
                  <a:gd name="T26" fmla="*/ 233 w 243"/>
                  <a:gd name="T27" fmla="*/ 10 h 213"/>
                  <a:gd name="T28" fmla="*/ 228 w 243"/>
                  <a:gd name="T29" fmla="*/ 10 h 213"/>
                  <a:gd name="T30" fmla="*/ 223 w 243"/>
                  <a:gd name="T31" fmla="*/ 5 h 213"/>
                  <a:gd name="T32" fmla="*/ 218 w 243"/>
                  <a:gd name="T33" fmla="*/ 5 h 213"/>
                  <a:gd name="T34" fmla="*/ 218 w 243"/>
                  <a:gd name="T35" fmla="*/ 0 h 213"/>
                  <a:gd name="T36" fmla="*/ 213 w 243"/>
                  <a:gd name="T37" fmla="*/ 0 h 213"/>
                  <a:gd name="T38" fmla="*/ 208 w 243"/>
                  <a:gd name="T39" fmla="*/ 0 h 213"/>
                  <a:gd name="T40" fmla="*/ 202 w 243"/>
                  <a:gd name="T41" fmla="*/ 0 h 213"/>
                  <a:gd name="T42" fmla="*/ 197 w 243"/>
                  <a:gd name="T43" fmla="*/ 0 h 213"/>
                  <a:gd name="T44" fmla="*/ 197 w 243"/>
                  <a:gd name="T45" fmla="*/ 0 h 213"/>
                  <a:gd name="T46" fmla="*/ 192 w 243"/>
                  <a:gd name="T47" fmla="*/ 0 h 213"/>
                  <a:gd name="T48" fmla="*/ 187 w 243"/>
                  <a:gd name="T49" fmla="*/ 5 h 213"/>
                  <a:gd name="T50" fmla="*/ 0 w 243"/>
                  <a:gd name="T51" fmla="*/ 152 h 213"/>
                  <a:gd name="T52" fmla="*/ 5 w 243"/>
                  <a:gd name="T53" fmla="*/ 152 h 213"/>
                  <a:gd name="T54" fmla="*/ 5 w 243"/>
                  <a:gd name="T55" fmla="*/ 152 h 213"/>
                  <a:gd name="T56" fmla="*/ 10 w 243"/>
                  <a:gd name="T57" fmla="*/ 152 h 213"/>
                  <a:gd name="T58" fmla="*/ 15 w 243"/>
                  <a:gd name="T59" fmla="*/ 152 h 213"/>
                  <a:gd name="T60" fmla="*/ 20 w 243"/>
                  <a:gd name="T61" fmla="*/ 152 h 213"/>
                  <a:gd name="T62" fmla="*/ 25 w 243"/>
                  <a:gd name="T63" fmla="*/ 152 h 213"/>
                  <a:gd name="T64" fmla="*/ 25 w 243"/>
                  <a:gd name="T65" fmla="*/ 152 h 213"/>
                  <a:gd name="T66" fmla="*/ 30 w 243"/>
                  <a:gd name="T67" fmla="*/ 157 h 213"/>
                  <a:gd name="T68" fmla="*/ 35 w 243"/>
                  <a:gd name="T69" fmla="*/ 157 h 213"/>
                  <a:gd name="T70" fmla="*/ 40 w 243"/>
                  <a:gd name="T71" fmla="*/ 162 h 213"/>
                  <a:gd name="T72" fmla="*/ 40 w 243"/>
                  <a:gd name="T73" fmla="*/ 162 h 213"/>
                  <a:gd name="T74" fmla="*/ 45 w 243"/>
                  <a:gd name="T75" fmla="*/ 167 h 213"/>
                  <a:gd name="T76" fmla="*/ 50 w 243"/>
                  <a:gd name="T77" fmla="*/ 172 h 213"/>
                  <a:gd name="T78" fmla="*/ 50 w 243"/>
                  <a:gd name="T79" fmla="*/ 177 h 213"/>
                  <a:gd name="T80" fmla="*/ 50 w 243"/>
                  <a:gd name="T81" fmla="*/ 182 h 213"/>
                  <a:gd name="T82" fmla="*/ 55 w 243"/>
                  <a:gd name="T83" fmla="*/ 188 h 213"/>
                  <a:gd name="T84" fmla="*/ 55 w 243"/>
                  <a:gd name="T85" fmla="*/ 188 h 213"/>
                  <a:gd name="T86" fmla="*/ 55 w 243"/>
                  <a:gd name="T87" fmla="*/ 193 h 213"/>
                  <a:gd name="T88" fmla="*/ 55 w 243"/>
                  <a:gd name="T89" fmla="*/ 198 h 213"/>
                  <a:gd name="T90" fmla="*/ 55 w 243"/>
                  <a:gd name="T91" fmla="*/ 203 h 213"/>
                  <a:gd name="T92" fmla="*/ 55 w 243"/>
                  <a:gd name="T93" fmla="*/ 208 h 213"/>
                  <a:gd name="T94" fmla="*/ 50 w 243"/>
                  <a:gd name="T95" fmla="*/ 208 h 213"/>
                  <a:gd name="T96" fmla="*/ 50 w 243"/>
                  <a:gd name="T97" fmla="*/ 213 h 213"/>
                  <a:gd name="T98" fmla="*/ 45 w 243"/>
                  <a:gd name="T99"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3" h="213">
                    <a:moveTo>
                      <a:pt x="238" y="61"/>
                    </a:moveTo>
                    <a:lnTo>
                      <a:pt x="238" y="61"/>
                    </a:lnTo>
                    <a:lnTo>
                      <a:pt x="238" y="61"/>
                    </a:lnTo>
                    <a:lnTo>
                      <a:pt x="243" y="61"/>
                    </a:lnTo>
                    <a:lnTo>
                      <a:pt x="243" y="56"/>
                    </a:lnTo>
                    <a:lnTo>
                      <a:pt x="243" y="56"/>
                    </a:lnTo>
                    <a:lnTo>
                      <a:pt x="243" y="56"/>
                    </a:lnTo>
                    <a:lnTo>
                      <a:pt x="243" y="51"/>
                    </a:lnTo>
                    <a:lnTo>
                      <a:pt x="243" y="51"/>
                    </a:lnTo>
                    <a:lnTo>
                      <a:pt x="243" y="51"/>
                    </a:lnTo>
                    <a:lnTo>
                      <a:pt x="243" y="45"/>
                    </a:lnTo>
                    <a:lnTo>
                      <a:pt x="243" y="45"/>
                    </a:lnTo>
                    <a:lnTo>
                      <a:pt x="243" y="40"/>
                    </a:lnTo>
                    <a:lnTo>
                      <a:pt x="243" y="40"/>
                    </a:lnTo>
                    <a:lnTo>
                      <a:pt x="243" y="40"/>
                    </a:lnTo>
                    <a:lnTo>
                      <a:pt x="243" y="35"/>
                    </a:lnTo>
                    <a:lnTo>
                      <a:pt x="243" y="35"/>
                    </a:lnTo>
                    <a:lnTo>
                      <a:pt x="243" y="30"/>
                    </a:lnTo>
                    <a:lnTo>
                      <a:pt x="243" y="30"/>
                    </a:lnTo>
                    <a:lnTo>
                      <a:pt x="243" y="25"/>
                    </a:lnTo>
                    <a:lnTo>
                      <a:pt x="243" y="25"/>
                    </a:lnTo>
                    <a:lnTo>
                      <a:pt x="238" y="25"/>
                    </a:lnTo>
                    <a:lnTo>
                      <a:pt x="238" y="20"/>
                    </a:lnTo>
                    <a:lnTo>
                      <a:pt x="238" y="20"/>
                    </a:lnTo>
                    <a:lnTo>
                      <a:pt x="238" y="15"/>
                    </a:lnTo>
                    <a:lnTo>
                      <a:pt x="233" y="15"/>
                    </a:lnTo>
                    <a:lnTo>
                      <a:pt x="233" y="15"/>
                    </a:lnTo>
                    <a:lnTo>
                      <a:pt x="233" y="10"/>
                    </a:lnTo>
                    <a:lnTo>
                      <a:pt x="228" y="10"/>
                    </a:lnTo>
                    <a:lnTo>
                      <a:pt x="228" y="10"/>
                    </a:lnTo>
                    <a:lnTo>
                      <a:pt x="223" y="5"/>
                    </a:lnTo>
                    <a:lnTo>
                      <a:pt x="223" y="5"/>
                    </a:lnTo>
                    <a:lnTo>
                      <a:pt x="223" y="5"/>
                    </a:lnTo>
                    <a:lnTo>
                      <a:pt x="218" y="5"/>
                    </a:lnTo>
                    <a:lnTo>
                      <a:pt x="218" y="0"/>
                    </a:lnTo>
                    <a:lnTo>
                      <a:pt x="218" y="0"/>
                    </a:lnTo>
                    <a:lnTo>
                      <a:pt x="213" y="0"/>
                    </a:lnTo>
                    <a:lnTo>
                      <a:pt x="213" y="0"/>
                    </a:lnTo>
                    <a:lnTo>
                      <a:pt x="208" y="0"/>
                    </a:lnTo>
                    <a:lnTo>
                      <a:pt x="208" y="0"/>
                    </a:lnTo>
                    <a:lnTo>
                      <a:pt x="208" y="0"/>
                    </a:lnTo>
                    <a:lnTo>
                      <a:pt x="202" y="0"/>
                    </a:lnTo>
                    <a:lnTo>
                      <a:pt x="202" y="0"/>
                    </a:lnTo>
                    <a:lnTo>
                      <a:pt x="197" y="0"/>
                    </a:lnTo>
                    <a:lnTo>
                      <a:pt x="197" y="0"/>
                    </a:lnTo>
                    <a:lnTo>
                      <a:pt x="197" y="0"/>
                    </a:lnTo>
                    <a:lnTo>
                      <a:pt x="192" y="0"/>
                    </a:lnTo>
                    <a:lnTo>
                      <a:pt x="192" y="0"/>
                    </a:lnTo>
                    <a:lnTo>
                      <a:pt x="192" y="0"/>
                    </a:lnTo>
                    <a:lnTo>
                      <a:pt x="187" y="5"/>
                    </a:lnTo>
                    <a:lnTo>
                      <a:pt x="0" y="152"/>
                    </a:lnTo>
                    <a:lnTo>
                      <a:pt x="0" y="152"/>
                    </a:lnTo>
                    <a:lnTo>
                      <a:pt x="0" y="152"/>
                    </a:lnTo>
                    <a:lnTo>
                      <a:pt x="5" y="152"/>
                    </a:lnTo>
                    <a:lnTo>
                      <a:pt x="5" y="152"/>
                    </a:lnTo>
                    <a:lnTo>
                      <a:pt x="5" y="152"/>
                    </a:lnTo>
                    <a:lnTo>
                      <a:pt x="10" y="152"/>
                    </a:lnTo>
                    <a:lnTo>
                      <a:pt x="10" y="152"/>
                    </a:lnTo>
                    <a:lnTo>
                      <a:pt x="15" y="152"/>
                    </a:lnTo>
                    <a:lnTo>
                      <a:pt x="15" y="152"/>
                    </a:lnTo>
                    <a:lnTo>
                      <a:pt x="15" y="152"/>
                    </a:lnTo>
                    <a:lnTo>
                      <a:pt x="20" y="152"/>
                    </a:lnTo>
                    <a:lnTo>
                      <a:pt x="20" y="152"/>
                    </a:lnTo>
                    <a:lnTo>
                      <a:pt x="25" y="152"/>
                    </a:lnTo>
                    <a:lnTo>
                      <a:pt x="25" y="152"/>
                    </a:lnTo>
                    <a:lnTo>
                      <a:pt x="25" y="152"/>
                    </a:lnTo>
                    <a:lnTo>
                      <a:pt x="30" y="152"/>
                    </a:lnTo>
                    <a:lnTo>
                      <a:pt x="30" y="157"/>
                    </a:lnTo>
                    <a:lnTo>
                      <a:pt x="35" y="157"/>
                    </a:lnTo>
                    <a:lnTo>
                      <a:pt x="35" y="157"/>
                    </a:lnTo>
                    <a:lnTo>
                      <a:pt x="35" y="157"/>
                    </a:lnTo>
                    <a:lnTo>
                      <a:pt x="40" y="162"/>
                    </a:lnTo>
                    <a:lnTo>
                      <a:pt x="40" y="162"/>
                    </a:lnTo>
                    <a:lnTo>
                      <a:pt x="40" y="162"/>
                    </a:lnTo>
                    <a:lnTo>
                      <a:pt x="45" y="167"/>
                    </a:lnTo>
                    <a:lnTo>
                      <a:pt x="45" y="167"/>
                    </a:lnTo>
                    <a:lnTo>
                      <a:pt x="45" y="172"/>
                    </a:lnTo>
                    <a:lnTo>
                      <a:pt x="50" y="172"/>
                    </a:lnTo>
                    <a:lnTo>
                      <a:pt x="50" y="172"/>
                    </a:lnTo>
                    <a:lnTo>
                      <a:pt x="50" y="177"/>
                    </a:lnTo>
                    <a:lnTo>
                      <a:pt x="50" y="177"/>
                    </a:lnTo>
                    <a:lnTo>
                      <a:pt x="50" y="182"/>
                    </a:lnTo>
                    <a:lnTo>
                      <a:pt x="55" y="182"/>
                    </a:lnTo>
                    <a:lnTo>
                      <a:pt x="55" y="188"/>
                    </a:lnTo>
                    <a:lnTo>
                      <a:pt x="55" y="188"/>
                    </a:lnTo>
                    <a:lnTo>
                      <a:pt x="55" y="188"/>
                    </a:lnTo>
                    <a:lnTo>
                      <a:pt x="55" y="193"/>
                    </a:lnTo>
                    <a:lnTo>
                      <a:pt x="55" y="193"/>
                    </a:lnTo>
                    <a:lnTo>
                      <a:pt x="55" y="198"/>
                    </a:lnTo>
                    <a:lnTo>
                      <a:pt x="55" y="198"/>
                    </a:lnTo>
                    <a:lnTo>
                      <a:pt x="55" y="203"/>
                    </a:lnTo>
                    <a:lnTo>
                      <a:pt x="55" y="203"/>
                    </a:lnTo>
                    <a:lnTo>
                      <a:pt x="55" y="203"/>
                    </a:lnTo>
                    <a:lnTo>
                      <a:pt x="55" y="208"/>
                    </a:lnTo>
                    <a:lnTo>
                      <a:pt x="55" y="208"/>
                    </a:lnTo>
                    <a:lnTo>
                      <a:pt x="50" y="208"/>
                    </a:lnTo>
                    <a:lnTo>
                      <a:pt x="50" y="213"/>
                    </a:lnTo>
                    <a:lnTo>
                      <a:pt x="50" y="213"/>
                    </a:lnTo>
                    <a:lnTo>
                      <a:pt x="50" y="213"/>
                    </a:lnTo>
                    <a:lnTo>
                      <a:pt x="45" y="213"/>
                    </a:lnTo>
                    <a:lnTo>
                      <a:pt x="238" y="6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78" name="Oval 99377">
                <a:extLst>
                  <a:ext uri="{FF2B5EF4-FFF2-40B4-BE49-F238E27FC236}">
                    <a16:creationId xmlns:a16="http://schemas.microsoft.com/office/drawing/2014/main" id="{E9F8B7A0-93BA-205C-FB79-DB92182B36D4}"/>
                  </a:ext>
                </a:extLst>
              </p:cNvPr>
              <p:cNvSpPr>
                <a:spLocks noChangeArrowheads="1"/>
              </p:cNvSpPr>
              <p:nvPr/>
            </p:nvSpPr>
            <p:spPr bwMode="auto">
              <a:xfrm>
                <a:off x="2410" y="467"/>
                <a:ext cx="259"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379" name="Freeform 743">
                <a:extLst>
                  <a:ext uri="{FF2B5EF4-FFF2-40B4-BE49-F238E27FC236}">
                    <a16:creationId xmlns:a16="http://schemas.microsoft.com/office/drawing/2014/main" id="{76A177AF-5274-4A69-9354-009D0847ADD0}"/>
                  </a:ext>
                </a:extLst>
              </p:cNvPr>
              <p:cNvSpPr>
                <a:spLocks/>
              </p:cNvSpPr>
              <p:nvPr/>
            </p:nvSpPr>
            <p:spPr bwMode="auto">
              <a:xfrm>
                <a:off x="2567" y="619"/>
                <a:ext cx="229" cy="223"/>
              </a:xfrm>
              <a:custGeom>
                <a:avLst/>
                <a:gdLst>
                  <a:gd name="T0" fmla="*/ 56 w 229"/>
                  <a:gd name="T1" fmla="*/ 5 h 223"/>
                  <a:gd name="T2" fmla="*/ 56 w 229"/>
                  <a:gd name="T3" fmla="*/ 5 h 223"/>
                  <a:gd name="T4" fmla="*/ 51 w 229"/>
                  <a:gd name="T5" fmla="*/ 5 h 223"/>
                  <a:gd name="T6" fmla="*/ 46 w 229"/>
                  <a:gd name="T7" fmla="*/ 0 h 223"/>
                  <a:gd name="T8" fmla="*/ 46 w 229"/>
                  <a:gd name="T9" fmla="*/ 0 h 223"/>
                  <a:gd name="T10" fmla="*/ 41 w 229"/>
                  <a:gd name="T11" fmla="*/ 0 h 223"/>
                  <a:gd name="T12" fmla="*/ 36 w 229"/>
                  <a:gd name="T13" fmla="*/ 0 h 223"/>
                  <a:gd name="T14" fmla="*/ 31 w 229"/>
                  <a:gd name="T15" fmla="*/ 5 h 223"/>
                  <a:gd name="T16" fmla="*/ 26 w 229"/>
                  <a:gd name="T17" fmla="*/ 5 h 223"/>
                  <a:gd name="T18" fmla="*/ 26 w 229"/>
                  <a:gd name="T19" fmla="*/ 5 h 223"/>
                  <a:gd name="T20" fmla="*/ 21 w 229"/>
                  <a:gd name="T21" fmla="*/ 10 h 223"/>
                  <a:gd name="T22" fmla="*/ 16 w 229"/>
                  <a:gd name="T23" fmla="*/ 15 h 223"/>
                  <a:gd name="T24" fmla="*/ 11 w 229"/>
                  <a:gd name="T25" fmla="*/ 15 h 223"/>
                  <a:gd name="T26" fmla="*/ 11 w 229"/>
                  <a:gd name="T27" fmla="*/ 20 h 223"/>
                  <a:gd name="T28" fmla="*/ 5 w 229"/>
                  <a:gd name="T29" fmla="*/ 26 h 223"/>
                  <a:gd name="T30" fmla="*/ 5 w 229"/>
                  <a:gd name="T31" fmla="*/ 31 h 223"/>
                  <a:gd name="T32" fmla="*/ 0 w 229"/>
                  <a:gd name="T33" fmla="*/ 31 h 223"/>
                  <a:gd name="T34" fmla="*/ 0 w 229"/>
                  <a:gd name="T35" fmla="*/ 36 h 223"/>
                  <a:gd name="T36" fmla="*/ 0 w 229"/>
                  <a:gd name="T37" fmla="*/ 41 h 223"/>
                  <a:gd name="T38" fmla="*/ 0 w 229"/>
                  <a:gd name="T39" fmla="*/ 46 h 223"/>
                  <a:gd name="T40" fmla="*/ 0 w 229"/>
                  <a:gd name="T41" fmla="*/ 51 h 223"/>
                  <a:gd name="T42" fmla="*/ 0 w 229"/>
                  <a:gd name="T43" fmla="*/ 51 h 223"/>
                  <a:gd name="T44" fmla="*/ 5 w 229"/>
                  <a:gd name="T45" fmla="*/ 56 h 223"/>
                  <a:gd name="T46" fmla="*/ 5 w 229"/>
                  <a:gd name="T47" fmla="*/ 61 h 223"/>
                  <a:gd name="T48" fmla="*/ 5 w 229"/>
                  <a:gd name="T49" fmla="*/ 61 h 223"/>
                  <a:gd name="T50" fmla="*/ 173 w 229"/>
                  <a:gd name="T51" fmla="*/ 223 h 223"/>
                  <a:gd name="T52" fmla="*/ 173 w 229"/>
                  <a:gd name="T53" fmla="*/ 218 h 223"/>
                  <a:gd name="T54" fmla="*/ 168 w 229"/>
                  <a:gd name="T55" fmla="*/ 213 h 223"/>
                  <a:gd name="T56" fmla="*/ 168 w 229"/>
                  <a:gd name="T57" fmla="*/ 213 h 223"/>
                  <a:gd name="T58" fmla="*/ 168 w 229"/>
                  <a:gd name="T59" fmla="*/ 208 h 223"/>
                  <a:gd name="T60" fmla="*/ 168 w 229"/>
                  <a:gd name="T61" fmla="*/ 203 h 223"/>
                  <a:gd name="T62" fmla="*/ 168 w 229"/>
                  <a:gd name="T63" fmla="*/ 198 h 223"/>
                  <a:gd name="T64" fmla="*/ 168 w 229"/>
                  <a:gd name="T65" fmla="*/ 193 h 223"/>
                  <a:gd name="T66" fmla="*/ 168 w 229"/>
                  <a:gd name="T67" fmla="*/ 193 h 223"/>
                  <a:gd name="T68" fmla="*/ 173 w 229"/>
                  <a:gd name="T69" fmla="*/ 188 h 223"/>
                  <a:gd name="T70" fmla="*/ 173 w 229"/>
                  <a:gd name="T71" fmla="*/ 183 h 223"/>
                  <a:gd name="T72" fmla="*/ 178 w 229"/>
                  <a:gd name="T73" fmla="*/ 178 h 223"/>
                  <a:gd name="T74" fmla="*/ 183 w 229"/>
                  <a:gd name="T75" fmla="*/ 173 h 223"/>
                  <a:gd name="T76" fmla="*/ 183 w 229"/>
                  <a:gd name="T77" fmla="*/ 173 h 223"/>
                  <a:gd name="T78" fmla="*/ 188 w 229"/>
                  <a:gd name="T79" fmla="*/ 168 h 223"/>
                  <a:gd name="T80" fmla="*/ 193 w 229"/>
                  <a:gd name="T81" fmla="*/ 168 h 223"/>
                  <a:gd name="T82" fmla="*/ 198 w 229"/>
                  <a:gd name="T83" fmla="*/ 163 h 223"/>
                  <a:gd name="T84" fmla="*/ 203 w 229"/>
                  <a:gd name="T85" fmla="*/ 163 h 223"/>
                  <a:gd name="T86" fmla="*/ 203 w 229"/>
                  <a:gd name="T87" fmla="*/ 163 h 223"/>
                  <a:gd name="T88" fmla="*/ 208 w 229"/>
                  <a:gd name="T89" fmla="*/ 163 h 223"/>
                  <a:gd name="T90" fmla="*/ 213 w 229"/>
                  <a:gd name="T91" fmla="*/ 163 h 223"/>
                  <a:gd name="T92" fmla="*/ 219 w 229"/>
                  <a:gd name="T93" fmla="*/ 163 h 223"/>
                  <a:gd name="T94" fmla="*/ 219 w 229"/>
                  <a:gd name="T95" fmla="*/ 163 h 223"/>
                  <a:gd name="T96" fmla="*/ 224 w 229"/>
                  <a:gd name="T97" fmla="*/ 168 h 223"/>
                  <a:gd name="T98" fmla="*/ 229 w 229"/>
                  <a:gd name="T99" fmla="*/ 16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9" h="223">
                    <a:moveTo>
                      <a:pt x="61" y="10"/>
                    </a:moveTo>
                    <a:lnTo>
                      <a:pt x="56" y="5"/>
                    </a:lnTo>
                    <a:lnTo>
                      <a:pt x="56" y="5"/>
                    </a:lnTo>
                    <a:lnTo>
                      <a:pt x="56" y="5"/>
                    </a:lnTo>
                    <a:lnTo>
                      <a:pt x="51" y="5"/>
                    </a:lnTo>
                    <a:lnTo>
                      <a:pt x="51" y="5"/>
                    </a:lnTo>
                    <a:lnTo>
                      <a:pt x="51" y="0"/>
                    </a:lnTo>
                    <a:lnTo>
                      <a:pt x="46" y="0"/>
                    </a:lnTo>
                    <a:lnTo>
                      <a:pt x="46" y="0"/>
                    </a:lnTo>
                    <a:lnTo>
                      <a:pt x="46" y="0"/>
                    </a:lnTo>
                    <a:lnTo>
                      <a:pt x="41" y="0"/>
                    </a:lnTo>
                    <a:lnTo>
                      <a:pt x="41" y="0"/>
                    </a:lnTo>
                    <a:lnTo>
                      <a:pt x="36" y="0"/>
                    </a:lnTo>
                    <a:lnTo>
                      <a:pt x="36" y="0"/>
                    </a:lnTo>
                    <a:lnTo>
                      <a:pt x="36" y="5"/>
                    </a:lnTo>
                    <a:lnTo>
                      <a:pt x="31" y="5"/>
                    </a:lnTo>
                    <a:lnTo>
                      <a:pt x="31" y="5"/>
                    </a:lnTo>
                    <a:lnTo>
                      <a:pt x="26" y="5"/>
                    </a:lnTo>
                    <a:lnTo>
                      <a:pt x="26" y="5"/>
                    </a:lnTo>
                    <a:lnTo>
                      <a:pt x="26" y="5"/>
                    </a:lnTo>
                    <a:lnTo>
                      <a:pt x="21" y="10"/>
                    </a:lnTo>
                    <a:lnTo>
                      <a:pt x="21" y="10"/>
                    </a:lnTo>
                    <a:lnTo>
                      <a:pt x="16" y="10"/>
                    </a:lnTo>
                    <a:lnTo>
                      <a:pt x="16" y="15"/>
                    </a:lnTo>
                    <a:lnTo>
                      <a:pt x="16" y="15"/>
                    </a:lnTo>
                    <a:lnTo>
                      <a:pt x="11" y="15"/>
                    </a:lnTo>
                    <a:lnTo>
                      <a:pt x="11" y="20"/>
                    </a:lnTo>
                    <a:lnTo>
                      <a:pt x="11" y="20"/>
                    </a:lnTo>
                    <a:lnTo>
                      <a:pt x="5" y="20"/>
                    </a:lnTo>
                    <a:lnTo>
                      <a:pt x="5" y="26"/>
                    </a:lnTo>
                    <a:lnTo>
                      <a:pt x="5" y="26"/>
                    </a:lnTo>
                    <a:lnTo>
                      <a:pt x="5" y="31"/>
                    </a:lnTo>
                    <a:lnTo>
                      <a:pt x="5" y="31"/>
                    </a:lnTo>
                    <a:lnTo>
                      <a:pt x="0" y="31"/>
                    </a:lnTo>
                    <a:lnTo>
                      <a:pt x="0" y="36"/>
                    </a:lnTo>
                    <a:lnTo>
                      <a:pt x="0" y="36"/>
                    </a:lnTo>
                    <a:lnTo>
                      <a:pt x="0" y="41"/>
                    </a:lnTo>
                    <a:lnTo>
                      <a:pt x="0" y="41"/>
                    </a:lnTo>
                    <a:lnTo>
                      <a:pt x="0" y="41"/>
                    </a:lnTo>
                    <a:lnTo>
                      <a:pt x="0" y="46"/>
                    </a:lnTo>
                    <a:lnTo>
                      <a:pt x="0" y="46"/>
                    </a:lnTo>
                    <a:lnTo>
                      <a:pt x="0" y="51"/>
                    </a:lnTo>
                    <a:lnTo>
                      <a:pt x="0" y="51"/>
                    </a:lnTo>
                    <a:lnTo>
                      <a:pt x="0" y="51"/>
                    </a:lnTo>
                    <a:lnTo>
                      <a:pt x="0" y="56"/>
                    </a:lnTo>
                    <a:lnTo>
                      <a:pt x="5" y="56"/>
                    </a:lnTo>
                    <a:lnTo>
                      <a:pt x="5" y="56"/>
                    </a:lnTo>
                    <a:lnTo>
                      <a:pt x="5" y="61"/>
                    </a:lnTo>
                    <a:lnTo>
                      <a:pt x="5" y="61"/>
                    </a:lnTo>
                    <a:lnTo>
                      <a:pt x="5" y="61"/>
                    </a:lnTo>
                    <a:lnTo>
                      <a:pt x="173" y="223"/>
                    </a:lnTo>
                    <a:lnTo>
                      <a:pt x="173" y="223"/>
                    </a:lnTo>
                    <a:lnTo>
                      <a:pt x="173" y="218"/>
                    </a:lnTo>
                    <a:lnTo>
                      <a:pt x="173" y="218"/>
                    </a:lnTo>
                    <a:lnTo>
                      <a:pt x="168" y="218"/>
                    </a:lnTo>
                    <a:lnTo>
                      <a:pt x="168" y="213"/>
                    </a:lnTo>
                    <a:lnTo>
                      <a:pt x="168" y="213"/>
                    </a:lnTo>
                    <a:lnTo>
                      <a:pt x="168" y="213"/>
                    </a:lnTo>
                    <a:lnTo>
                      <a:pt x="168" y="208"/>
                    </a:lnTo>
                    <a:lnTo>
                      <a:pt x="168" y="208"/>
                    </a:lnTo>
                    <a:lnTo>
                      <a:pt x="168" y="208"/>
                    </a:lnTo>
                    <a:lnTo>
                      <a:pt x="168" y="203"/>
                    </a:lnTo>
                    <a:lnTo>
                      <a:pt x="168" y="203"/>
                    </a:lnTo>
                    <a:lnTo>
                      <a:pt x="168" y="198"/>
                    </a:lnTo>
                    <a:lnTo>
                      <a:pt x="168" y="198"/>
                    </a:lnTo>
                    <a:lnTo>
                      <a:pt x="168" y="193"/>
                    </a:lnTo>
                    <a:lnTo>
                      <a:pt x="168" y="193"/>
                    </a:lnTo>
                    <a:lnTo>
                      <a:pt x="168" y="193"/>
                    </a:lnTo>
                    <a:lnTo>
                      <a:pt x="173" y="188"/>
                    </a:lnTo>
                    <a:lnTo>
                      <a:pt x="173" y="188"/>
                    </a:lnTo>
                    <a:lnTo>
                      <a:pt x="173" y="183"/>
                    </a:lnTo>
                    <a:lnTo>
                      <a:pt x="173" y="183"/>
                    </a:lnTo>
                    <a:lnTo>
                      <a:pt x="178" y="183"/>
                    </a:lnTo>
                    <a:lnTo>
                      <a:pt x="178" y="178"/>
                    </a:lnTo>
                    <a:lnTo>
                      <a:pt x="178" y="178"/>
                    </a:lnTo>
                    <a:lnTo>
                      <a:pt x="183" y="173"/>
                    </a:lnTo>
                    <a:lnTo>
                      <a:pt x="183" y="173"/>
                    </a:lnTo>
                    <a:lnTo>
                      <a:pt x="183" y="173"/>
                    </a:lnTo>
                    <a:lnTo>
                      <a:pt x="188" y="173"/>
                    </a:lnTo>
                    <a:lnTo>
                      <a:pt x="188" y="168"/>
                    </a:lnTo>
                    <a:lnTo>
                      <a:pt x="188" y="168"/>
                    </a:lnTo>
                    <a:lnTo>
                      <a:pt x="193" y="168"/>
                    </a:lnTo>
                    <a:lnTo>
                      <a:pt x="193" y="168"/>
                    </a:lnTo>
                    <a:lnTo>
                      <a:pt x="198" y="163"/>
                    </a:lnTo>
                    <a:lnTo>
                      <a:pt x="198" y="163"/>
                    </a:lnTo>
                    <a:lnTo>
                      <a:pt x="203" y="163"/>
                    </a:lnTo>
                    <a:lnTo>
                      <a:pt x="203" y="163"/>
                    </a:lnTo>
                    <a:lnTo>
                      <a:pt x="203" y="163"/>
                    </a:lnTo>
                    <a:lnTo>
                      <a:pt x="208" y="163"/>
                    </a:lnTo>
                    <a:lnTo>
                      <a:pt x="208" y="163"/>
                    </a:lnTo>
                    <a:lnTo>
                      <a:pt x="213" y="163"/>
                    </a:lnTo>
                    <a:lnTo>
                      <a:pt x="213" y="163"/>
                    </a:lnTo>
                    <a:lnTo>
                      <a:pt x="213" y="163"/>
                    </a:lnTo>
                    <a:lnTo>
                      <a:pt x="219" y="163"/>
                    </a:lnTo>
                    <a:lnTo>
                      <a:pt x="219" y="163"/>
                    </a:lnTo>
                    <a:lnTo>
                      <a:pt x="219" y="163"/>
                    </a:lnTo>
                    <a:lnTo>
                      <a:pt x="224" y="163"/>
                    </a:lnTo>
                    <a:lnTo>
                      <a:pt x="224" y="168"/>
                    </a:lnTo>
                    <a:lnTo>
                      <a:pt x="224" y="168"/>
                    </a:lnTo>
                    <a:lnTo>
                      <a:pt x="229" y="168"/>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80" name="Oval 99379">
                <a:extLst>
                  <a:ext uri="{FF2B5EF4-FFF2-40B4-BE49-F238E27FC236}">
                    <a16:creationId xmlns:a16="http://schemas.microsoft.com/office/drawing/2014/main" id="{2DF8AFC6-0AD5-5C90-5FBC-1A568B14EFAB}"/>
                  </a:ext>
                </a:extLst>
              </p:cNvPr>
              <p:cNvSpPr>
                <a:spLocks noChangeArrowheads="1"/>
              </p:cNvSpPr>
              <p:nvPr/>
            </p:nvSpPr>
            <p:spPr bwMode="auto">
              <a:xfrm>
                <a:off x="5190" y="2213"/>
                <a:ext cx="107"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81" name="Freeform 745">
                <a:extLst>
                  <a:ext uri="{FF2B5EF4-FFF2-40B4-BE49-F238E27FC236}">
                    <a16:creationId xmlns:a16="http://schemas.microsoft.com/office/drawing/2014/main" id="{4792FEE7-1BEF-8DD1-CBAC-D7A4CE2D46DC}"/>
                  </a:ext>
                </a:extLst>
              </p:cNvPr>
              <p:cNvSpPr>
                <a:spLocks/>
              </p:cNvSpPr>
              <p:nvPr/>
            </p:nvSpPr>
            <p:spPr bwMode="auto">
              <a:xfrm>
                <a:off x="5246" y="2116"/>
                <a:ext cx="213" cy="168"/>
              </a:xfrm>
              <a:custGeom>
                <a:avLst/>
                <a:gdLst>
                  <a:gd name="T0" fmla="*/ 5 w 213"/>
                  <a:gd name="T1" fmla="*/ 102 h 168"/>
                  <a:gd name="T2" fmla="*/ 0 w 213"/>
                  <a:gd name="T3" fmla="*/ 107 h 168"/>
                  <a:gd name="T4" fmla="*/ 0 w 213"/>
                  <a:gd name="T5" fmla="*/ 107 h 168"/>
                  <a:gd name="T6" fmla="*/ 0 w 213"/>
                  <a:gd name="T7" fmla="*/ 112 h 168"/>
                  <a:gd name="T8" fmla="*/ 0 w 213"/>
                  <a:gd name="T9" fmla="*/ 112 h 168"/>
                  <a:gd name="T10" fmla="*/ 0 w 213"/>
                  <a:gd name="T11" fmla="*/ 117 h 168"/>
                  <a:gd name="T12" fmla="*/ 0 w 213"/>
                  <a:gd name="T13" fmla="*/ 122 h 168"/>
                  <a:gd name="T14" fmla="*/ 0 w 213"/>
                  <a:gd name="T15" fmla="*/ 127 h 168"/>
                  <a:gd name="T16" fmla="*/ 0 w 213"/>
                  <a:gd name="T17" fmla="*/ 132 h 168"/>
                  <a:gd name="T18" fmla="*/ 0 w 213"/>
                  <a:gd name="T19" fmla="*/ 132 h 168"/>
                  <a:gd name="T20" fmla="*/ 0 w 213"/>
                  <a:gd name="T21" fmla="*/ 137 h 168"/>
                  <a:gd name="T22" fmla="*/ 5 w 213"/>
                  <a:gd name="T23" fmla="*/ 142 h 168"/>
                  <a:gd name="T24" fmla="*/ 5 w 213"/>
                  <a:gd name="T25" fmla="*/ 147 h 168"/>
                  <a:gd name="T26" fmla="*/ 10 w 213"/>
                  <a:gd name="T27" fmla="*/ 152 h 168"/>
                  <a:gd name="T28" fmla="*/ 16 w 213"/>
                  <a:gd name="T29" fmla="*/ 152 h 168"/>
                  <a:gd name="T30" fmla="*/ 16 w 213"/>
                  <a:gd name="T31" fmla="*/ 157 h 168"/>
                  <a:gd name="T32" fmla="*/ 21 w 213"/>
                  <a:gd name="T33" fmla="*/ 163 h 168"/>
                  <a:gd name="T34" fmla="*/ 21 w 213"/>
                  <a:gd name="T35" fmla="*/ 163 h 168"/>
                  <a:gd name="T36" fmla="*/ 26 w 213"/>
                  <a:gd name="T37" fmla="*/ 168 h 168"/>
                  <a:gd name="T38" fmla="*/ 31 w 213"/>
                  <a:gd name="T39" fmla="*/ 168 h 168"/>
                  <a:gd name="T40" fmla="*/ 31 w 213"/>
                  <a:gd name="T41" fmla="*/ 168 h 168"/>
                  <a:gd name="T42" fmla="*/ 36 w 213"/>
                  <a:gd name="T43" fmla="*/ 168 h 168"/>
                  <a:gd name="T44" fmla="*/ 41 w 213"/>
                  <a:gd name="T45" fmla="*/ 168 h 168"/>
                  <a:gd name="T46" fmla="*/ 41 w 213"/>
                  <a:gd name="T47" fmla="*/ 168 h 168"/>
                  <a:gd name="T48" fmla="*/ 46 w 213"/>
                  <a:gd name="T49" fmla="*/ 168 h 168"/>
                  <a:gd name="T50" fmla="*/ 213 w 213"/>
                  <a:gd name="T51" fmla="*/ 66 h 168"/>
                  <a:gd name="T52" fmla="*/ 208 w 213"/>
                  <a:gd name="T53" fmla="*/ 66 h 168"/>
                  <a:gd name="T54" fmla="*/ 208 w 213"/>
                  <a:gd name="T55" fmla="*/ 66 h 168"/>
                  <a:gd name="T56" fmla="*/ 203 w 213"/>
                  <a:gd name="T57" fmla="*/ 66 h 168"/>
                  <a:gd name="T58" fmla="*/ 203 w 213"/>
                  <a:gd name="T59" fmla="*/ 66 h 168"/>
                  <a:gd name="T60" fmla="*/ 198 w 213"/>
                  <a:gd name="T61" fmla="*/ 66 h 168"/>
                  <a:gd name="T62" fmla="*/ 193 w 213"/>
                  <a:gd name="T63" fmla="*/ 61 h 168"/>
                  <a:gd name="T64" fmla="*/ 193 w 213"/>
                  <a:gd name="T65" fmla="*/ 61 h 168"/>
                  <a:gd name="T66" fmla="*/ 188 w 213"/>
                  <a:gd name="T67" fmla="*/ 56 h 168"/>
                  <a:gd name="T68" fmla="*/ 183 w 213"/>
                  <a:gd name="T69" fmla="*/ 56 h 168"/>
                  <a:gd name="T70" fmla="*/ 183 w 213"/>
                  <a:gd name="T71" fmla="*/ 51 h 168"/>
                  <a:gd name="T72" fmla="*/ 178 w 213"/>
                  <a:gd name="T73" fmla="*/ 46 h 168"/>
                  <a:gd name="T74" fmla="*/ 178 w 213"/>
                  <a:gd name="T75" fmla="*/ 46 h 168"/>
                  <a:gd name="T76" fmla="*/ 173 w 213"/>
                  <a:gd name="T77" fmla="*/ 41 h 168"/>
                  <a:gd name="T78" fmla="*/ 173 w 213"/>
                  <a:gd name="T79" fmla="*/ 36 h 168"/>
                  <a:gd name="T80" fmla="*/ 168 w 213"/>
                  <a:gd name="T81" fmla="*/ 31 h 168"/>
                  <a:gd name="T82" fmla="*/ 168 w 213"/>
                  <a:gd name="T83" fmla="*/ 26 h 168"/>
                  <a:gd name="T84" fmla="*/ 168 w 213"/>
                  <a:gd name="T85" fmla="*/ 20 h 168"/>
                  <a:gd name="T86" fmla="*/ 168 w 213"/>
                  <a:gd name="T87" fmla="*/ 15 h 168"/>
                  <a:gd name="T88" fmla="*/ 168 w 213"/>
                  <a:gd name="T89" fmla="*/ 15 h 168"/>
                  <a:gd name="T90" fmla="*/ 168 w 213"/>
                  <a:gd name="T91" fmla="*/ 10 h 168"/>
                  <a:gd name="T92" fmla="*/ 168 w 213"/>
                  <a:gd name="T93" fmla="*/ 5 h 168"/>
                  <a:gd name="T94" fmla="*/ 173 w 213"/>
                  <a:gd name="T95" fmla="*/ 5 h 168"/>
                  <a:gd name="T96" fmla="*/ 173 w 213"/>
                  <a:gd name="T97" fmla="*/ 0 h 168"/>
                  <a:gd name="T98" fmla="*/ 173 w 213"/>
                  <a:gd name="T9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3" h="168">
                    <a:moveTo>
                      <a:pt x="5" y="102"/>
                    </a:moveTo>
                    <a:lnTo>
                      <a:pt x="5" y="102"/>
                    </a:lnTo>
                    <a:lnTo>
                      <a:pt x="5" y="107"/>
                    </a:lnTo>
                    <a:lnTo>
                      <a:pt x="0" y="107"/>
                    </a:lnTo>
                    <a:lnTo>
                      <a:pt x="0" y="107"/>
                    </a:lnTo>
                    <a:lnTo>
                      <a:pt x="0" y="107"/>
                    </a:lnTo>
                    <a:lnTo>
                      <a:pt x="0" y="107"/>
                    </a:lnTo>
                    <a:lnTo>
                      <a:pt x="0" y="112"/>
                    </a:lnTo>
                    <a:lnTo>
                      <a:pt x="0" y="112"/>
                    </a:lnTo>
                    <a:lnTo>
                      <a:pt x="0" y="112"/>
                    </a:lnTo>
                    <a:lnTo>
                      <a:pt x="0" y="117"/>
                    </a:lnTo>
                    <a:lnTo>
                      <a:pt x="0" y="117"/>
                    </a:lnTo>
                    <a:lnTo>
                      <a:pt x="0" y="122"/>
                    </a:lnTo>
                    <a:lnTo>
                      <a:pt x="0" y="122"/>
                    </a:lnTo>
                    <a:lnTo>
                      <a:pt x="0" y="122"/>
                    </a:lnTo>
                    <a:lnTo>
                      <a:pt x="0" y="127"/>
                    </a:lnTo>
                    <a:lnTo>
                      <a:pt x="0" y="127"/>
                    </a:lnTo>
                    <a:lnTo>
                      <a:pt x="0" y="132"/>
                    </a:lnTo>
                    <a:lnTo>
                      <a:pt x="0" y="132"/>
                    </a:lnTo>
                    <a:lnTo>
                      <a:pt x="0" y="132"/>
                    </a:lnTo>
                    <a:lnTo>
                      <a:pt x="0" y="137"/>
                    </a:lnTo>
                    <a:lnTo>
                      <a:pt x="0" y="137"/>
                    </a:lnTo>
                    <a:lnTo>
                      <a:pt x="5" y="142"/>
                    </a:lnTo>
                    <a:lnTo>
                      <a:pt x="5" y="142"/>
                    </a:lnTo>
                    <a:lnTo>
                      <a:pt x="5" y="147"/>
                    </a:lnTo>
                    <a:lnTo>
                      <a:pt x="5" y="147"/>
                    </a:lnTo>
                    <a:lnTo>
                      <a:pt x="10" y="147"/>
                    </a:lnTo>
                    <a:lnTo>
                      <a:pt x="10" y="152"/>
                    </a:lnTo>
                    <a:lnTo>
                      <a:pt x="10" y="152"/>
                    </a:lnTo>
                    <a:lnTo>
                      <a:pt x="16" y="152"/>
                    </a:lnTo>
                    <a:lnTo>
                      <a:pt x="16" y="157"/>
                    </a:lnTo>
                    <a:lnTo>
                      <a:pt x="16" y="157"/>
                    </a:lnTo>
                    <a:lnTo>
                      <a:pt x="16" y="157"/>
                    </a:lnTo>
                    <a:lnTo>
                      <a:pt x="21" y="163"/>
                    </a:lnTo>
                    <a:lnTo>
                      <a:pt x="21" y="163"/>
                    </a:lnTo>
                    <a:lnTo>
                      <a:pt x="21" y="163"/>
                    </a:lnTo>
                    <a:lnTo>
                      <a:pt x="26" y="163"/>
                    </a:lnTo>
                    <a:lnTo>
                      <a:pt x="26" y="168"/>
                    </a:lnTo>
                    <a:lnTo>
                      <a:pt x="26" y="168"/>
                    </a:lnTo>
                    <a:lnTo>
                      <a:pt x="31" y="168"/>
                    </a:lnTo>
                    <a:lnTo>
                      <a:pt x="31" y="168"/>
                    </a:lnTo>
                    <a:lnTo>
                      <a:pt x="31" y="168"/>
                    </a:lnTo>
                    <a:lnTo>
                      <a:pt x="36" y="168"/>
                    </a:lnTo>
                    <a:lnTo>
                      <a:pt x="36" y="168"/>
                    </a:lnTo>
                    <a:lnTo>
                      <a:pt x="36" y="168"/>
                    </a:lnTo>
                    <a:lnTo>
                      <a:pt x="41" y="168"/>
                    </a:lnTo>
                    <a:lnTo>
                      <a:pt x="41" y="168"/>
                    </a:lnTo>
                    <a:lnTo>
                      <a:pt x="41" y="168"/>
                    </a:lnTo>
                    <a:lnTo>
                      <a:pt x="46" y="168"/>
                    </a:lnTo>
                    <a:lnTo>
                      <a:pt x="46" y="168"/>
                    </a:lnTo>
                    <a:lnTo>
                      <a:pt x="213" y="66"/>
                    </a:lnTo>
                    <a:lnTo>
                      <a:pt x="213" y="66"/>
                    </a:lnTo>
                    <a:lnTo>
                      <a:pt x="213" y="66"/>
                    </a:lnTo>
                    <a:lnTo>
                      <a:pt x="208" y="66"/>
                    </a:lnTo>
                    <a:lnTo>
                      <a:pt x="208" y="66"/>
                    </a:lnTo>
                    <a:lnTo>
                      <a:pt x="208" y="66"/>
                    </a:lnTo>
                    <a:lnTo>
                      <a:pt x="208" y="66"/>
                    </a:lnTo>
                    <a:lnTo>
                      <a:pt x="203" y="66"/>
                    </a:lnTo>
                    <a:lnTo>
                      <a:pt x="203" y="66"/>
                    </a:lnTo>
                    <a:lnTo>
                      <a:pt x="203" y="66"/>
                    </a:lnTo>
                    <a:lnTo>
                      <a:pt x="198" y="66"/>
                    </a:lnTo>
                    <a:lnTo>
                      <a:pt x="198" y="66"/>
                    </a:lnTo>
                    <a:lnTo>
                      <a:pt x="198" y="66"/>
                    </a:lnTo>
                    <a:lnTo>
                      <a:pt x="193" y="61"/>
                    </a:lnTo>
                    <a:lnTo>
                      <a:pt x="193" y="61"/>
                    </a:lnTo>
                    <a:lnTo>
                      <a:pt x="193" y="61"/>
                    </a:lnTo>
                    <a:lnTo>
                      <a:pt x="188" y="61"/>
                    </a:lnTo>
                    <a:lnTo>
                      <a:pt x="188" y="56"/>
                    </a:lnTo>
                    <a:lnTo>
                      <a:pt x="188" y="56"/>
                    </a:lnTo>
                    <a:lnTo>
                      <a:pt x="183" y="56"/>
                    </a:lnTo>
                    <a:lnTo>
                      <a:pt x="183" y="51"/>
                    </a:lnTo>
                    <a:lnTo>
                      <a:pt x="183" y="51"/>
                    </a:lnTo>
                    <a:lnTo>
                      <a:pt x="178" y="51"/>
                    </a:lnTo>
                    <a:lnTo>
                      <a:pt x="178" y="46"/>
                    </a:lnTo>
                    <a:lnTo>
                      <a:pt x="178" y="46"/>
                    </a:lnTo>
                    <a:lnTo>
                      <a:pt x="178" y="46"/>
                    </a:lnTo>
                    <a:lnTo>
                      <a:pt x="173" y="41"/>
                    </a:lnTo>
                    <a:lnTo>
                      <a:pt x="173" y="41"/>
                    </a:lnTo>
                    <a:lnTo>
                      <a:pt x="173" y="36"/>
                    </a:lnTo>
                    <a:lnTo>
                      <a:pt x="173" y="36"/>
                    </a:lnTo>
                    <a:lnTo>
                      <a:pt x="173" y="31"/>
                    </a:lnTo>
                    <a:lnTo>
                      <a:pt x="168" y="31"/>
                    </a:lnTo>
                    <a:lnTo>
                      <a:pt x="168" y="26"/>
                    </a:lnTo>
                    <a:lnTo>
                      <a:pt x="168" y="26"/>
                    </a:lnTo>
                    <a:lnTo>
                      <a:pt x="168" y="26"/>
                    </a:lnTo>
                    <a:lnTo>
                      <a:pt x="168" y="20"/>
                    </a:lnTo>
                    <a:lnTo>
                      <a:pt x="168" y="20"/>
                    </a:lnTo>
                    <a:lnTo>
                      <a:pt x="168" y="15"/>
                    </a:lnTo>
                    <a:lnTo>
                      <a:pt x="168" y="15"/>
                    </a:lnTo>
                    <a:lnTo>
                      <a:pt x="168" y="15"/>
                    </a:lnTo>
                    <a:lnTo>
                      <a:pt x="168" y="10"/>
                    </a:lnTo>
                    <a:lnTo>
                      <a:pt x="168" y="10"/>
                    </a:lnTo>
                    <a:lnTo>
                      <a:pt x="168" y="10"/>
                    </a:lnTo>
                    <a:lnTo>
                      <a:pt x="168" y="5"/>
                    </a:lnTo>
                    <a:lnTo>
                      <a:pt x="173" y="5"/>
                    </a:lnTo>
                    <a:lnTo>
                      <a:pt x="173" y="5"/>
                    </a:lnTo>
                    <a:lnTo>
                      <a:pt x="173" y="5"/>
                    </a:lnTo>
                    <a:lnTo>
                      <a:pt x="173" y="0"/>
                    </a:lnTo>
                    <a:lnTo>
                      <a:pt x="173" y="0"/>
                    </a:lnTo>
                    <a:lnTo>
                      <a:pt x="173" y="0"/>
                    </a:lnTo>
                    <a:lnTo>
                      <a:pt x="5" y="10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82" name="Oval 99381">
                <a:extLst>
                  <a:ext uri="{FF2B5EF4-FFF2-40B4-BE49-F238E27FC236}">
                    <a16:creationId xmlns:a16="http://schemas.microsoft.com/office/drawing/2014/main" id="{D559B87E-87A8-B16C-7999-35CE3FB77B9A}"/>
                  </a:ext>
                </a:extLst>
              </p:cNvPr>
              <p:cNvSpPr>
                <a:spLocks noChangeArrowheads="1"/>
              </p:cNvSpPr>
              <p:nvPr/>
            </p:nvSpPr>
            <p:spPr bwMode="auto">
              <a:xfrm>
                <a:off x="5962" y="1999"/>
                <a:ext cx="258"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383" name="Freeform 747">
                <a:extLst>
                  <a:ext uri="{FF2B5EF4-FFF2-40B4-BE49-F238E27FC236}">
                    <a16:creationId xmlns:a16="http://schemas.microsoft.com/office/drawing/2014/main" id="{12FD14DC-6ECE-02A9-C78E-3EE60A5E67DA}"/>
                  </a:ext>
                </a:extLst>
              </p:cNvPr>
              <p:cNvSpPr>
                <a:spLocks/>
              </p:cNvSpPr>
              <p:nvPr/>
            </p:nvSpPr>
            <p:spPr bwMode="auto">
              <a:xfrm>
                <a:off x="5647" y="2065"/>
                <a:ext cx="340" cy="97"/>
              </a:xfrm>
              <a:custGeom>
                <a:avLst/>
                <a:gdLst>
                  <a:gd name="T0" fmla="*/ 330 w 340"/>
                  <a:gd name="T1" fmla="*/ 97 h 97"/>
                  <a:gd name="T2" fmla="*/ 330 w 340"/>
                  <a:gd name="T3" fmla="*/ 97 h 97"/>
                  <a:gd name="T4" fmla="*/ 330 w 340"/>
                  <a:gd name="T5" fmla="*/ 97 h 97"/>
                  <a:gd name="T6" fmla="*/ 335 w 340"/>
                  <a:gd name="T7" fmla="*/ 92 h 97"/>
                  <a:gd name="T8" fmla="*/ 335 w 340"/>
                  <a:gd name="T9" fmla="*/ 92 h 97"/>
                  <a:gd name="T10" fmla="*/ 335 w 340"/>
                  <a:gd name="T11" fmla="*/ 87 h 97"/>
                  <a:gd name="T12" fmla="*/ 335 w 340"/>
                  <a:gd name="T13" fmla="*/ 87 h 97"/>
                  <a:gd name="T14" fmla="*/ 340 w 340"/>
                  <a:gd name="T15" fmla="*/ 82 h 97"/>
                  <a:gd name="T16" fmla="*/ 340 w 340"/>
                  <a:gd name="T17" fmla="*/ 77 h 97"/>
                  <a:gd name="T18" fmla="*/ 340 w 340"/>
                  <a:gd name="T19" fmla="*/ 71 h 97"/>
                  <a:gd name="T20" fmla="*/ 340 w 340"/>
                  <a:gd name="T21" fmla="*/ 66 h 97"/>
                  <a:gd name="T22" fmla="*/ 340 w 340"/>
                  <a:gd name="T23" fmla="*/ 66 h 97"/>
                  <a:gd name="T24" fmla="*/ 340 w 340"/>
                  <a:gd name="T25" fmla="*/ 61 h 97"/>
                  <a:gd name="T26" fmla="*/ 340 w 340"/>
                  <a:gd name="T27" fmla="*/ 56 h 97"/>
                  <a:gd name="T28" fmla="*/ 340 w 340"/>
                  <a:gd name="T29" fmla="*/ 51 h 97"/>
                  <a:gd name="T30" fmla="*/ 340 w 340"/>
                  <a:gd name="T31" fmla="*/ 46 h 97"/>
                  <a:gd name="T32" fmla="*/ 340 w 340"/>
                  <a:gd name="T33" fmla="*/ 41 h 97"/>
                  <a:gd name="T34" fmla="*/ 340 w 340"/>
                  <a:gd name="T35" fmla="*/ 36 h 97"/>
                  <a:gd name="T36" fmla="*/ 340 w 340"/>
                  <a:gd name="T37" fmla="*/ 31 h 97"/>
                  <a:gd name="T38" fmla="*/ 340 w 340"/>
                  <a:gd name="T39" fmla="*/ 31 h 97"/>
                  <a:gd name="T40" fmla="*/ 340 w 340"/>
                  <a:gd name="T41" fmla="*/ 26 h 97"/>
                  <a:gd name="T42" fmla="*/ 335 w 340"/>
                  <a:gd name="T43" fmla="*/ 26 h 97"/>
                  <a:gd name="T44" fmla="*/ 335 w 340"/>
                  <a:gd name="T45" fmla="*/ 21 h 97"/>
                  <a:gd name="T46" fmla="*/ 335 w 340"/>
                  <a:gd name="T47" fmla="*/ 21 h 97"/>
                  <a:gd name="T48" fmla="*/ 330 w 340"/>
                  <a:gd name="T49" fmla="*/ 21 h 97"/>
                  <a:gd name="T50" fmla="*/ 5 w 340"/>
                  <a:gd name="T51" fmla="*/ 0 h 97"/>
                  <a:gd name="T52" fmla="*/ 5 w 340"/>
                  <a:gd name="T53" fmla="*/ 0 h 97"/>
                  <a:gd name="T54" fmla="*/ 5 w 340"/>
                  <a:gd name="T55" fmla="*/ 5 h 97"/>
                  <a:gd name="T56" fmla="*/ 10 w 340"/>
                  <a:gd name="T57" fmla="*/ 5 h 97"/>
                  <a:gd name="T58" fmla="*/ 10 w 340"/>
                  <a:gd name="T59" fmla="*/ 5 h 97"/>
                  <a:gd name="T60" fmla="*/ 10 w 340"/>
                  <a:gd name="T61" fmla="*/ 11 h 97"/>
                  <a:gd name="T62" fmla="*/ 10 w 340"/>
                  <a:gd name="T63" fmla="*/ 16 h 97"/>
                  <a:gd name="T64" fmla="*/ 10 w 340"/>
                  <a:gd name="T65" fmla="*/ 16 h 97"/>
                  <a:gd name="T66" fmla="*/ 10 w 340"/>
                  <a:gd name="T67" fmla="*/ 21 h 97"/>
                  <a:gd name="T68" fmla="*/ 15 w 340"/>
                  <a:gd name="T69" fmla="*/ 26 h 97"/>
                  <a:gd name="T70" fmla="*/ 15 w 340"/>
                  <a:gd name="T71" fmla="*/ 31 h 97"/>
                  <a:gd name="T72" fmla="*/ 15 w 340"/>
                  <a:gd name="T73" fmla="*/ 36 h 97"/>
                  <a:gd name="T74" fmla="*/ 10 w 340"/>
                  <a:gd name="T75" fmla="*/ 41 h 97"/>
                  <a:gd name="T76" fmla="*/ 10 w 340"/>
                  <a:gd name="T77" fmla="*/ 46 h 97"/>
                  <a:gd name="T78" fmla="*/ 10 w 340"/>
                  <a:gd name="T79" fmla="*/ 51 h 97"/>
                  <a:gd name="T80" fmla="*/ 10 w 340"/>
                  <a:gd name="T81" fmla="*/ 56 h 97"/>
                  <a:gd name="T82" fmla="*/ 10 w 340"/>
                  <a:gd name="T83" fmla="*/ 61 h 97"/>
                  <a:gd name="T84" fmla="*/ 10 w 340"/>
                  <a:gd name="T85" fmla="*/ 61 h 97"/>
                  <a:gd name="T86" fmla="*/ 5 w 340"/>
                  <a:gd name="T87" fmla="*/ 66 h 97"/>
                  <a:gd name="T88" fmla="*/ 5 w 340"/>
                  <a:gd name="T89" fmla="*/ 71 h 97"/>
                  <a:gd name="T90" fmla="*/ 5 w 340"/>
                  <a:gd name="T91" fmla="*/ 71 h 97"/>
                  <a:gd name="T92" fmla="*/ 5 w 340"/>
                  <a:gd name="T93" fmla="*/ 77 h 97"/>
                  <a:gd name="T94" fmla="*/ 0 w 340"/>
                  <a:gd name="T95" fmla="*/ 77 h 97"/>
                  <a:gd name="T96" fmla="*/ 0 w 340"/>
                  <a:gd name="T97" fmla="*/ 77 h 97"/>
                  <a:gd name="T98" fmla="*/ 0 w 340"/>
                  <a:gd name="T9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0" h="97">
                    <a:moveTo>
                      <a:pt x="330" y="97"/>
                    </a:moveTo>
                    <a:lnTo>
                      <a:pt x="330" y="97"/>
                    </a:lnTo>
                    <a:lnTo>
                      <a:pt x="330" y="97"/>
                    </a:lnTo>
                    <a:lnTo>
                      <a:pt x="330" y="97"/>
                    </a:lnTo>
                    <a:lnTo>
                      <a:pt x="330" y="97"/>
                    </a:lnTo>
                    <a:lnTo>
                      <a:pt x="330" y="97"/>
                    </a:lnTo>
                    <a:lnTo>
                      <a:pt x="330" y="97"/>
                    </a:lnTo>
                    <a:lnTo>
                      <a:pt x="335" y="92"/>
                    </a:lnTo>
                    <a:lnTo>
                      <a:pt x="335" y="92"/>
                    </a:lnTo>
                    <a:lnTo>
                      <a:pt x="335" y="92"/>
                    </a:lnTo>
                    <a:lnTo>
                      <a:pt x="335" y="92"/>
                    </a:lnTo>
                    <a:lnTo>
                      <a:pt x="335" y="87"/>
                    </a:lnTo>
                    <a:lnTo>
                      <a:pt x="335" y="87"/>
                    </a:lnTo>
                    <a:lnTo>
                      <a:pt x="335" y="87"/>
                    </a:lnTo>
                    <a:lnTo>
                      <a:pt x="340" y="82"/>
                    </a:lnTo>
                    <a:lnTo>
                      <a:pt x="340" y="82"/>
                    </a:lnTo>
                    <a:lnTo>
                      <a:pt x="340" y="82"/>
                    </a:lnTo>
                    <a:lnTo>
                      <a:pt x="340" y="77"/>
                    </a:lnTo>
                    <a:lnTo>
                      <a:pt x="340" y="77"/>
                    </a:lnTo>
                    <a:lnTo>
                      <a:pt x="340" y="71"/>
                    </a:lnTo>
                    <a:lnTo>
                      <a:pt x="340" y="71"/>
                    </a:lnTo>
                    <a:lnTo>
                      <a:pt x="340" y="66"/>
                    </a:lnTo>
                    <a:lnTo>
                      <a:pt x="340" y="66"/>
                    </a:lnTo>
                    <a:lnTo>
                      <a:pt x="340" y="66"/>
                    </a:lnTo>
                    <a:lnTo>
                      <a:pt x="340" y="61"/>
                    </a:lnTo>
                    <a:lnTo>
                      <a:pt x="340" y="61"/>
                    </a:lnTo>
                    <a:lnTo>
                      <a:pt x="340" y="56"/>
                    </a:lnTo>
                    <a:lnTo>
                      <a:pt x="340" y="56"/>
                    </a:lnTo>
                    <a:lnTo>
                      <a:pt x="340" y="51"/>
                    </a:lnTo>
                    <a:lnTo>
                      <a:pt x="340" y="51"/>
                    </a:lnTo>
                    <a:lnTo>
                      <a:pt x="340" y="46"/>
                    </a:lnTo>
                    <a:lnTo>
                      <a:pt x="340" y="46"/>
                    </a:lnTo>
                    <a:lnTo>
                      <a:pt x="340" y="41"/>
                    </a:lnTo>
                    <a:lnTo>
                      <a:pt x="340" y="41"/>
                    </a:lnTo>
                    <a:lnTo>
                      <a:pt x="340" y="41"/>
                    </a:lnTo>
                    <a:lnTo>
                      <a:pt x="340" y="36"/>
                    </a:lnTo>
                    <a:lnTo>
                      <a:pt x="340" y="36"/>
                    </a:lnTo>
                    <a:lnTo>
                      <a:pt x="340" y="31"/>
                    </a:lnTo>
                    <a:lnTo>
                      <a:pt x="340" y="31"/>
                    </a:lnTo>
                    <a:lnTo>
                      <a:pt x="340" y="31"/>
                    </a:lnTo>
                    <a:lnTo>
                      <a:pt x="340" y="26"/>
                    </a:lnTo>
                    <a:lnTo>
                      <a:pt x="340" y="26"/>
                    </a:lnTo>
                    <a:lnTo>
                      <a:pt x="335" y="26"/>
                    </a:lnTo>
                    <a:lnTo>
                      <a:pt x="335" y="26"/>
                    </a:lnTo>
                    <a:lnTo>
                      <a:pt x="335" y="26"/>
                    </a:lnTo>
                    <a:lnTo>
                      <a:pt x="335" y="21"/>
                    </a:lnTo>
                    <a:lnTo>
                      <a:pt x="335" y="21"/>
                    </a:lnTo>
                    <a:lnTo>
                      <a:pt x="335" y="21"/>
                    </a:lnTo>
                    <a:lnTo>
                      <a:pt x="335" y="21"/>
                    </a:lnTo>
                    <a:lnTo>
                      <a:pt x="330" y="21"/>
                    </a:lnTo>
                    <a:lnTo>
                      <a:pt x="5" y="0"/>
                    </a:lnTo>
                    <a:lnTo>
                      <a:pt x="5" y="0"/>
                    </a:lnTo>
                    <a:lnTo>
                      <a:pt x="5" y="0"/>
                    </a:lnTo>
                    <a:lnTo>
                      <a:pt x="5" y="0"/>
                    </a:lnTo>
                    <a:lnTo>
                      <a:pt x="5" y="0"/>
                    </a:lnTo>
                    <a:lnTo>
                      <a:pt x="5" y="5"/>
                    </a:lnTo>
                    <a:lnTo>
                      <a:pt x="10" y="5"/>
                    </a:lnTo>
                    <a:lnTo>
                      <a:pt x="10" y="5"/>
                    </a:lnTo>
                    <a:lnTo>
                      <a:pt x="10" y="5"/>
                    </a:lnTo>
                    <a:lnTo>
                      <a:pt x="10" y="5"/>
                    </a:lnTo>
                    <a:lnTo>
                      <a:pt x="10" y="11"/>
                    </a:lnTo>
                    <a:lnTo>
                      <a:pt x="10" y="11"/>
                    </a:lnTo>
                    <a:lnTo>
                      <a:pt x="10" y="11"/>
                    </a:lnTo>
                    <a:lnTo>
                      <a:pt x="10" y="16"/>
                    </a:lnTo>
                    <a:lnTo>
                      <a:pt x="10" y="16"/>
                    </a:lnTo>
                    <a:lnTo>
                      <a:pt x="10" y="16"/>
                    </a:lnTo>
                    <a:lnTo>
                      <a:pt x="10" y="21"/>
                    </a:lnTo>
                    <a:lnTo>
                      <a:pt x="10" y="21"/>
                    </a:lnTo>
                    <a:lnTo>
                      <a:pt x="15" y="26"/>
                    </a:lnTo>
                    <a:lnTo>
                      <a:pt x="15" y="26"/>
                    </a:lnTo>
                    <a:lnTo>
                      <a:pt x="15" y="31"/>
                    </a:lnTo>
                    <a:lnTo>
                      <a:pt x="15" y="31"/>
                    </a:lnTo>
                    <a:lnTo>
                      <a:pt x="15" y="36"/>
                    </a:lnTo>
                    <a:lnTo>
                      <a:pt x="15" y="36"/>
                    </a:lnTo>
                    <a:lnTo>
                      <a:pt x="15" y="36"/>
                    </a:lnTo>
                    <a:lnTo>
                      <a:pt x="10" y="41"/>
                    </a:lnTo>
                    <a:lnTo>
                      <a:pt x="10" y="41"/>
                    </a:lnTo>
                    <a:lnTo>
                      <a:pt x="10" y="46"/>
                    </a:lnTo>
                    <a:lnTo>
                      <a:pt x="10" y="46"/>
                    </a:lnTo>
                    <a:lnTo>
                      <a:pt x="10" y="51"/>
                    </a:lnTo>
                    <a:lnTo>
                      <a:pt x="10" y="51"/>
                    </a:lnTo>
                    <a:lnTo>
                      <a:pt x="10" y="56"/>
                    </a:lnTo>
                    <a:lnTo>
                      <a:pt x="10" y="56"/>
                    </a:lnTo>
                    <a:lnTo>
                      <a:pt x="10" y="61"/>
                    </a:lnTo>
                    <a:lnTo>
                      <a:pt x="10" y="61"/>
                    </a:lnTo>
                    <a:lnTo>
                      <a:pt x="10" y="61"/>
                    </a:lnTo>
                    <a:lnTo>
                      <a:pt x="10" y="66"/>
                    </a:lnTo>
                    <a:lnTo>
                      <a:pt x="5" y="66"/>
                    </a:lnTo>
                    <a:lnTo>
                      <a:pt x="5" y="66"/>
                    </a:lnTo>
                    <a:lnTo>
                      <a:pt x="5" y="71"/>
                    </a:lnTo>
                    <a:lnTo>
                      <a:pt x="5" y="71"/>
                    </a:lnTo>
                    <a:lnTo>
                      <a:pt x="5" y="71"/>
                    </a:lnTo>
                    <a:lnTo>
                      <a:pt x="5" y="71"/>
                    </a:lnTo>
                    <a:lnTo>
                      <a:pt x="5" y="77"/>
                    </a:lnTo>
                    <a:lnTo>
                      <a:pt x="0" y="77"/>
                    </a:lnTo>
                    <a:lnTo>
                      <a:pt x="0" y="77"/>
                    </a:lnTo>
                    <a:lnTo>
                      <a:pt x="0" y="77"/>
                    </a:lnTo>
                    <a:lnTo>
                      <a:pt x="0" y="77"/>
                    </a:lnTo>
                    <a:lnTo>
                      <a:pt x="0" y="77"/>
                    </a:lnTo>
                    <a:lnTo>
                      <a:pt x="0" y="77"/>
                    </a:lnTo>
                    <a:lnTo>
                      <a:pt x="330" y="9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84" name="Freeform 748">
                <a:extLst>
                  <a:ext uri="{FF2B5EF4-FFF2-40B4-BE49-F238E27FC236}">
                    <a16:creationId xmlns:a16="http://schemas.microsoft.com/office/drawing/2014/main" id="{2E01B3E2-39B9-D76F-8B1B-CB8AE054B55F}"/>
                  </a:ext>
                </a:extLst>
              </p:cNvPr>
              <p:cNvSpPr>
                <a:spLocks/>
              </p:cNvSpPr>
              <p:nvPr/>
            </p:nvSpPr>
            <p:spPr bwMode="auto">
              <a:xfrm>
                <a:off x="6149" y="1883"/>
                <a:ext cx="295" cy="228"/>
              </a:xfrm>
              <a:custGeom>
                <a:avLst/>
                <a:gdLst>
                  <a:gd name="T0" fmla="*/ 6 w 295"/>
                  <a:gd name="T1" fmla="*/ 162 h 228"/>
                  <a:gd name="T2" fmla="*/ 6 w 295"/>
                  <a:gd name="T3" fmla="*/ 167 h 228"/>
                  <a:gd name="T4" fmla="*/ 6 w 295"/>
                  <a:gd name="T5" fmla="*/ 167 h 228"/>
                  <a:gd name="T6" fmla="*/ 0 w 295"/>
                  <a:gd name="T7" fmla="*/ 172 h 228"/>
                  <a:gd name="T8" fmla="*/ 0 w 295"/>
                  <a:gd name="T9" fmla="*/ 172 h 228"/>
                  <a:gd name="T10" fmla="*/ 0 w 295"/>
                  <a:gd name="T11" fmla="*/ 177 h 228"/>
                  <a:gd name="T12" fmla="*/ 0 w 295"/>
                  <a:gd name="T13" fmla="*/ 182 h 228"/>
                  <a:gd name="T14" fmla="*/ 0 w 295"/>
                  <a:gd name="T15" fmla="*/ 187 h 228"/>
                  <a:gd name="T16" fmla="*/ 6 w 295"/>
                  <a:gd name="T17" fmla="*/ 193 h 228"/>
                  <a:gd name="T18" fmla="*/ 6 w 295"/>
                  <a:gd name="T19" fmla="*/ 193 h 228"/>
                  <a:gd name="T20" fmla="*/ 6 w 295"/>
                  <a:gd name="T21" fmla="*/ 198 h 228"/>
                  <a:gd name="T22" fmla="*/ 11 w 295"/>
                  <a:gd name="T23" fmla="*/ 203 h 228"/>
                  <a:gd name="T24" fmla="*/ 11 w 295"/>
                  <a:gd name="T25" fmla="*/ 208 h 228"/>
                  <a:gd name="T26" fmla="*/ 16 w 295"/>
                  <a:gd name="T27" fmla="*/ 213 h 228"/>
                  <a:gd name="T28" fmla="*/ 16 w 295"/>
                  <a:gd name="T29" fmla="*/ 213 h 228"/>
                  <a:gd name="T30" fmla="*/ 21 w 295"/>
                  <a:gd name="T31" fmla="*/ 218 h 228"/>
                  <a:gd name="T32" fmla="*/ 26 w 295"/>
                  <a:gd name="T33" fmla="*/ 223 h 228"/>
                  <a:gd name="T34" fmla="*/ 31 w 295"/>
                  <a:gd name="T35" fmla="*/ 223 h 228"/>
                  <a:gd name="T36" fmla="*/ 31 w 295"/>
                  <a:gd name="T37" fmla="*/ 223 h 228"/>
                  <a:gd name="T38" fmla="*/ 36 w 295"/>
                  <a:gd name="T39" fmla="*/ 228 h 228"/>
                  <a:gd name="T40" fmla="*/ 41 w 295"/>
                  <a:gd name="T41" fmla="*/ 228 h 228"/>
                  <a:gd name="T42" fmla="*/ 41 w 295"/>
                  <a:gd name="T43" fmla="*/ 228 h 228"/>
                  <a:gd name="T44" fmla="*/ 46 w 295"/>
                  <a:gd name="T45" fmla="*/ 228 h 228"/>
                  <a:gd name="T46" fmla="*/ 51 w 295"/>
                  <a:gd name="T47" fmla="*/ 228 h 228"/>
                  <a:gd name="T48" fmla="*/ 51 w 295"/>
                  <a:gd name="T49" fmla="*/ 223 h 228"/>
                  <a:gd name="T50" fmla="*/ 295 w 295"/>
                  <a:gd name="T51" fmla="*/ 66 h 228"/>
                  <a:gd name="T52" fmla="*/ 290 w 295"/>
                  <a:gd name="T53" fmla="*/ 66 h 228"/>
                  <a:gd name="T54" fmla="*/ 290 w 295"/>
                  <a:gd name="T55" fmla="*/ 66 h 228"/>
                  <a:gd name="T56" fmla="*/ 285 w 295"/>
                  <a:gd name="T57" fmla="*/ 66 h 228"/>
                  <a:gd name="T58" fmla="*/ 279 w 295"/>
                  <a:gd name="T59" fmla="*/ 66 h 228"/>
                  <a:gd name="T60" fmla="*/ 279 w 295"/>
                  <a:gd name="T61" fmla="*/ 66 h 228"/>
                  <a:gd name="T62" fmla="*/ 274 w 295"/>
                  <a:gd name="T63" fmla="*/ 66 h 228"/>
                  <a:gd name="T64" fmla="*/ 269 w 295"/>
                  <a:gd name="T65" fmla="*/ 61 h 228"/>
                  <a:gd name="T66" fmla="*/ 264 w 295"/>
                  <a:gd name="T67" fmla="*/ 61 h 228"/>
                  <a:gd name="T68" fmla="*/ 264 w 295"/>
                  <a:gd name="T69" fmla="*/ 56 h 228"/>
                  <a:gd name="T70" fmla="*/ 259 w 295"/>
                  <a:gd name="T71" fmla="*/ 50 h 228"/>
                  <a:gd name="T72" fmla="*/ 254 w 295"/>
                  <a:gd name="T73" fmla="*/ 50 h 228"/>
                  <a:gd name="T74" fmla="*/ 254 w 295"/>
                  <a:gd name="T75" fmla="*/ 45 h 228"/>
                  <a:gd name="T76" fmla="*/ 249 w 295"/>
                  <a:gd name="T77" fmla="*/ 40 h 228"/>
                  <a:gd name="T78" fmla="*/ 249 w 295"/>
                  <a:gd name="T79" fmla="*/ 35 h 228"/>
                  <a:gd name="T80" fmla="*/ 249 w 295"/>
                  <a:gd name="T81" fmla="*/ 30 h 228"/>
                  <a:gd name="T82" fmla="*/ 244 w 295"/>
                  <a:gd name="T83" fmla="*/ 25 h 228"/>
                  <a:gd name="T84" fmla="*/ 244 w 295"/>
                  <a:gd name="T85" fmla="*/ 25 h 228"/>
                  <a:gd name="T86" fmla="*/ 244 w 295"/>
                  <a:gd name="T87" fmla="*/ 20 h 228"/>
                  <a:gd name="T88" fmla="*/ 244 w 295"/>
                  <a:gd name="T89" fmla="*/ 15 h 228"/>
                  <a:gd name="T90" fmla="*/ 244 w 295"/>
                  <a:gd name="T91" fmla="*/ 10 h 228"/>
                  <a:gd name="T92" fmla="*/ 244 w 295"/>
                  <a:gd name="T93" fmla="*/ 10 h 228"/>
                  <a:gd name="T94" fmla="*/ 249 w 295"/>
                  <a:gd name="T95" fmla="*/ 5 h 228"/>
                  <a:gd name="T96" fmla="*/ 249 w 295"/>
                  <a:gd name="T97" fmla="*/ 5 h 228"/>
                  <a:gd name="T98" fmla="*/ 249 w 295"/>
                  <a:gd name="T9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8">
                    <a:moveTo>
                      <a:pt x="11" y="162"/>
                    </a:moveTo>
                    <a:lnTo>
                      <a:pt x="6" y="162"/>
                    </a:lnTo>
                    <a:lnTo>
                      <a:pt x="6" y="162"/>
                    </a:lnTo>
                    <a:lnTo>
                      <a:pt x="6" y="167"/>
                    </a:lnTo>
                    <a:lnTo>
                      <a:pt x="6" y="167"/>
                    </a:lnTo>
                    <a:lnTo>
                      <a:pt x="6" y="167"/>
                    </a:lnTo>
                    <a:lnTo>
                      <a:pt x="6" y="167"/>
                    </a:lnTo>
                    <a:lnTo>
                      <a:pt x="0" y="172"/>
                    </a:lnTo>
                    <a:lnTo>
                      <a:pt x="0" y="172"/>
                    </a:lnTo>
                    <a:lnTo>
                      <a:pt x="0" y="172"/>
                    </a:lnTo>
                    <a:lnTo>
                      <a:pt x="0" y="177"/>
                    </a:lnTo>
                    <a:lnTo>
                      <a:pt x="0" y="177"/>
                    </a:lnTo>
                    <a:lnTo>
                      <a:pt x="0" y="177"/>
                    </a:lnTo>
                    <a:lnTo>
                      <a:pt x="0" y="182"/>
                    </a:lnTo>
                    <a:lnTo>
                      <a:pt x="0" y="182"/>
                    </a:lnTo>
                    <a:lnTo>
                      <a:pt x="0" y="187"/>
                    </a:lnTo>
                    <a:lnTo>
                      <a:pt x="0" y="187"/>
                    </a:lnTo>
                    <a:lnTo>
                      <a:pt x="6" y="193"/>
                    </a:lnTo>
                    <a:lnTo>
                      <a:pt x="6" y="193"/>
                    </a:lnTo>
                    <a:lnTo>
                      <a:pt x="6" y="193"/>
                    </a:lnTo>
                    <a:lnTo>
                      <a:pt x="6" y="198"/>
                    </a:lnTo>
                    <a:lnTo>
                      <a:pt x="6" y="198"/>
                    </a:lnTo>
                    <a:lnTo>
                      <a:pt x="6" y="203"/>
                    </a:lnTo>
                    <a:lnTo>
                      <a:pt x="11" y="203"/>
                    </a:lnTo>
                    <a:lnTo>
                      <a:pt x="11" y="203"/>
                    </a:lnTo>
                    <a:lnTo>
                      <a:pt x="11" y="208"/>
                    </a:lnTo>
                    <a:lnTo>
                      <a:pt x="16" y="208"/>
                    </a:lnTo>
                    <a:lnTo>
                      <a:pt x="16" y="213"/>
                    </a:lnTo>
                    <a:lnTo>
                      <a:pt x="16" y="213"/>
                    </a:lnTo>
                    <a:lnTo>
                      <a:pt x="16" y="213"/>
                    </a:lnTo>
                    <a:lnTo>
                      <a:pt x="21" y="218"/>
                    </a:lnTo>
                    <a:lnTo>
                      <a:pt x="21" y="218"/>
                    </a:lnTo>
                    <a:lnTo>
                      <a:pt x="21" y="218"/>
                    </a:lnTo>
                    <a:lnTo>
                      <a:pt x="26" y="223"/>
                    </a:lnTo>
                    <a:lnTo>
                      <a:pt x="26" y="223"/>
                    </a:lnTo>
                    <a:lnTo>
                      <a:pt x="31" y="223"/>
                    </a:lnTo>
                    <a:lnTo>
                      <a:pt x="31" y="223"/>
                    </a:lnTo>
                    <a:lnTo>
                      <a:pt x="31" y="223"/>
                    </a:lnTo>
                    <a:lnTo>
                      <a:pt x="36" y="228"/>
                    </a:lnTo>
                    <a:lnTo>
                      <a:pt x="36" y="228"/>
                    </a:lnTo>
                    <a:lnTo>
                      <a:pt x="36" y="228"/>
                    </a:lnTo>
                    <a:lnTo>
                      <a:pt x="41" y="228"/>
                    </a:lnTo>
                    <a:lnTo>
                      <a:pt x="41" y="228"/>
                    </a:lnTo>
                    <a:lnTo>
                      <a:pt x="41" y="228"/>
                    </a:lnTo>
                    <a:lnTo>
                      <a:pt x="46" y="228"/>
                    </a:lnTo>
                    <a:lnTo>
                      <a:pt x="46" y="228"/>
                    </a:lnTo>
                    <a:lnTo>
                      <a:pt x="46" y="228"/>
                    </a:lnTo>
                    <a:lnTo>
                      <a:pt x="51" y="228"/>
                    </a:lnTo>
                    <a:lnTo>
                      <a:pt x="51" y="228"/>
                    </a:lnTo>
                    <a:lnTo>
                      <a:pt x="51" y="223"/>
                    </a:lnTo>
                    <a:lnTo>
                      <a:pt x="295" y="66"/>
                    </a:lnTo>
                    <a:lnTo>
                      <a:pt x="295" y="66"/>
                    </a:lnTo>
                    <a:lnTo>
                      <a:pt x="290" y="66"/>
                    </a:lnTo>
                    <a:lnTo>
                      <a:pt x="290" y="66"/>
                    </a:lnTo>
                    <a:lnTo>
                      <a:pt x="290" y="66"/>
                    </a:lnTo>
                    <a:lnTo>
                      <a:pt x="290" y="66"/>
                    </a:lnTo>
                    <a:lnTo>
                      <a:pt x="285" y="66"/>
                    </a:lnTo>
                    <a:lnTo>
                      <a:pt x="285" y="66"/>
                    </a:lnTo>
                    <a:lnTo>
                      <a:pt x="285" y="66"/>
                    </a:lnTo>
                    <a:lnTo>
                      <a:pt x="279" y="66"/>
                    </a:lnTo>
                    <a:lnTo>
                      <a:pt x="279" y="66"/>
                    </a:lnTo>
                    <a:lnTo>
                      <a:pt x="279" y="66"/>
                    </a:lnTo>
                    <a:lnTo>
                      <a:pt x="274" y="66"/>
                    </a:lnTo>
                    <a:lnTo>
                      <a:pt x="274" y="66"/>
                    </a:lnTo>
                    <a:lnTo>
                      <a:pt x="269" y="61"/>
                    </a:lnTo>
                    <a:lnTo>
                      <a:pt x="269" y="61"/>
                    </a:lnTo>
                    <a:lnTo>
                      <a:pt x="269" y="61"/>
                    </a:lnTo>
                    <a:lnTo>
                      <a:pt x="264" y="61"/>
                    </a:lnTo>
                    <a:lnTo>
                      <a:pt x="264" y="56"/>
                    </a:lnTo>
                    <a:lnTo>
                      <a:pt x="264" y="56"/>
                    </a:lnTo>
                    <a:lnTo>
                      <a:pt x="259" y="56"/>
                    </a:lnTo>
                    <a:lnTo>
                      <a:pt x="259" y="50"/>
                    </a:lnTo>
                    <a:lnTo>
                      <a:pt x="259" y="50"/>
                    </a:lnTo>
                    <a:lnTo>
                      <a:pt x="254" y="50"/>
                    </a:lnTo>
                    <a:lnTo>
                      <a:pt x="254" y="45"/>
                    </a:lnTo>
                    <a:lnTo>
                      <a:pt x="254" y="45"/>
                    </a:lnTo>
                    <a:lnTo>
                      <a:pt x="254" y="40"/>
                    </a:lnTo>
                    <a:lnTo>
                      <a:pt x="249" y="40"/>
                    </a:lnTo>
                    <a:lnTo>
                      <a:pt x="249" y="40"/>
                    </a:lnTo>
                    <a:lnTo>
                      <a:pt x="249" y="35"/>
                    </a:lnTo>
                    <a:lnTo>
                      <a:pt x="249" y="35"/>
                    </a:lnTo>
                    <a:lnTo>
                      <a:pt x="249" y="30"/>
                    </a:lnTo>
                    <a:lnTo>
                      <a:pt x="244" y="30"/>
                    </a:lnTo>
                    <a:lnTo>
                      <a:pt x="244" y="25"/>
                    </a:lnTo>
                    <a:lnTo>
                      <a:pt x="244" y="25"/>
                    </a:lnTo>
                    <a:lnTo>
                      <a:pt x="244" y="25"/>
                    </a:lnTo>
                    <a:lnTo>
                      <a:pt x="244" y="20"/>
                    </a:lnTo>
                    <a:lnTo>
                      <a:pt x="244" y="20"/>
                    </a:lnTo>
                    <a:lnTo>
                      <a:pt x="244" y="15"/>
                    </a:lnTo>
                    <a:lnTo>
                      <a:pt x="244" y="15"/>
                    </a:lnTo>
                    <a:lnTo>
                      <a:pt x="244" y="15"/>
                    </a:lnTo>
                    <a:lnTo>
                      <a:pt x="244" y="10"/>
                    </a:lnTo>
                    <a:lnTo>
                      <a:pt x="244" y="10"/>
                    </a:lnTo>
                    <a:lnTo>
                      <a:pt x="244" y="10"/>
                    </a:lnTo>
                    <a:lnTo>
                      <a:pt x="249" y="5"/>
                    </a:lnTo>
                    <a:lnTo>
                      <a:pt x="249" y="5"/>
                    </a:lnTo>
                    <a:lnTo>
                      <a:pt x="249" y="5"/>
                    </a:lnTo>
                    <a:lnTo>
                      <a:pt x="249" y="5"/>
                    </a:lnTo>
                    <a:lnTo>
                      <a:pt x="249" y="0"/>
                    </a:lnTo>
                    <a:lnTo>
                      <a:pt x="249" y="0"/>
                    </a:lnTo>
                    <a:lnTo>
                      <a:pt x="11" y="16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85" name="Oval 99384">
                <a:extLst>
                  <a:ext uri="{FF2B5EF4-FFF2-40B4-BE49-F238E27FC236}">
                    <a16:creationId xmlns:a16="http://schemas.microsoft.com/office/drawing/2014/main" id="{BB87BB75-095B-BD4A-AABA-BB73315F26DC}"/>
                  </a:ext>
                </a:extLst>
              </p:cNvPr>
              <p:cNvSpPr>
                <a:spLocks noChangeArrowheads="1"/>
              </p:cNvSpPr>
              <p:nvPr/>
            </p:nvSpPr>
            <p:spPr bwMode="auto">
              <a:xfrm>
                <a:off x="4095" y="4116"/>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86" name="Freeform 750">
                <a:extLst>
                  <a:ext uri="{FF2B5EF4-FFF2-40B4-BE49-F238E27FC236}">
                    <a16:creationId xmlns:a16="http://schemas.microsoft.com/office/drawing/2014/main" id="{D266A2F7-2F0F-FAD1-D527-2C187067EB0F}"/>
                  </a:ext>
                </a:extLst>
              </p:cNvPr>
              <p:cNvSpPr>
                <a:spLocks/>
              </p:cNvSpPr>
              <p:nvPr/>
            </p:nvSpPr>
            <p:spPr bwMode="auto">
              <a:xfrm>
                <a:off x="4120" y="3958"/>
                <a:ext cx="117" cy="213"/>
              </a:xfrm>
              <a:custGeom>
                <a:avLst/>
                <a:gdLst>
                  <a:gd name="T0" fmla="*/ 0 w 117"/>
                  <a:gd name="T1" fmla="*/ 183 h 213"/>
                  <a:gd name="T2" fmla="*/ 0 w 117"/>
                  <a:gd name="T3" fmla="*/ 183 h 213"/>
                  <a:gd name="T4" fmla="*/ 0 w 117"/>
                  <a:gd name="T5" fmla="*/ 188 h 213"/>
                  <a:gd name="T6" fmla="*/ 5 w 117"/>
                  <a:gd name="T7" fmla="*/ 193 h 213"/>
                  <a:gd name="T8" fmla="*/ 5 w 117"/>
                  <a:gd name="T9" fmla="*/ 193 h 213"/>
                  <a:gd name="T10" fmla="*/ 5 w 117"/>
                  <a:gd name="T11" fmla="*/ 198 h 213"/>
                  <a:gd name="T12" fmla="*/ 10 w 117"/>
                  <a:gd name="T13" fmla="*/ 198 h 213"/>
                  <a:gd name="T14" fmla="*/ 15 w 117"/>
                  <a:gd name="T15" fmla="*/ 203 h 213"/>
                  <a:gd name="T16" fmla="*/ 15 w 117"/>
                  <a:gd name="T17" fmla="*/ 203 h 213"/>
                  <a:gd name="T18" fmla="*/ 20 w 117"/>
                  <a:gd name="T19" fmla="*/ 208 h 213"/>
                  <a:gd name="T20" fmla="*/ 25 w 117"/>
                  <a:gd name="T21" fmla="*/ 208 h 213"/>
                  <a:gd name="T22" fmla="*/ 30 w 117"/>
                  <a:gd name="T23" fmla="*/ 213 h 213"/>
                  <a:gd name="T24" fmla="*/ 35 w 117"/>
                  <a:gd name="T25" fmla="*/ 213 h 213"/>
                  <a:gd name="T26" fmla="*/ 41 w 117"/>
                  <a:gd name="T27" fmla="*/ 213 h 213"/>
                  <a:gd name="T28" fmla="*/ 46 w 117"/>
                  <a:gd name="T29" fmla="*/ 213 h 213"/>
                  <a:gd name="T30" fmla="*/ 51 w 117"/>
                  <a:gd name="T31" fmla="*/ 213 h 213"/>
                  <a:gd name="T32" fmla="*/ 56 w 117"/>
                  <a:gd name="T33" fmla="*/ 213 h 213"/>
                  <a:gd name="T34" fmla="*/ 56 w 117"/>
                  <a:gd name="T35" fmla="*/ 213 h 213"/>
                  <a:gd name="T36" fmla="*/ 61 w 117"/>
                  <a:gd name="T37" fmla="*/ 208 h 213"/>
                  <a:gd name="T38" fmla="*/ 66 w 117"/>
                  <a:gd name="T39" fmla="*/ 208 h 213"/>
                  <a:gd name="T40" fmla="*/ 66 w 117"/>
                  <a:gd name="T41" fmla="*/ 208 h 213"/>
                  <a:gd name="T42" fmla="*/ 71 w 117"/>
                  <a:gd name="T43" fmla="*/ 203 h 213"/>
                  <a:gd name="T44" fmla="*/ 71 w 117"/>
                  <a:gd name="T45" fmla="*/ 203 h 213"/>
                  <a:gd name="T46" fmla="*/ 76 w 117"/>
                  <a:gd name="T47" fmla="*/ 198 h 213"/>
                  <a:gd name="T48" fmla="*/ 76 w 117"/>
                  <a:gd name="T49" fmla="*/ 193 h 213"/>
                  <a:gd name="T50" fmla="*/ 112 w 117"/>
                  <a:gd name="T51" fmla="*/ 21 h 213"/>
                  <a:gd name="T52" fmla="*/ 112 w 117"/>
                  <a:gd name="T53" fmla="*/ 21 h 213"/>
                  <a:gd name="T54" fmla="*/ 112 w 117"/>
                  <a:gd name="T55" fmla="*/ 26 h 213"/>
                  <a:gd name="T56" fmla="*/ 106 w 117"/>
                  <a:gd name="T57" fmla="*/ 26 h 213"/>
                  <a:gd name="T58" fmla="*/ 106 w 117"/>
                  <a:gd name="T59" fmla="*/ 31 h 213"/>
                  <a:gd name="T60" fmla="*/ 101 w 117"/>
                  <a:gd name="T61" fmla="*/ 31 h 213"/>
                  <a:gd name="T62" fmla="*/ 96 w 117"/>
                  <a:gd name="T63" fmla="*/ 36 h 213"/>
                  <a:gd name="T64" fmla="*/ 96 w 117"/>
                  <a:gd name="T65" fmla="*/ 36 h 213"/>
                  <a:gd name="T66" fmla="*/ 91 w 117"/>
                  <a:gd name="T67" fmla="*/ 36 h 213"/>
                  <a:gd name="T68" fmla="*/ 86 w 117"/>
                  <a:gd name="T69" fmla="*/ 36 h 213"/>
                  <a:gd name="T70" fmla="*/ 81 w 117"/>
                  <a:gd name="T71" fmla="*/ 36 h 213"/>
                  <a:gd name="T72" fmla="*/ 76 w 117"/>
                  <a:gd name="T73" fmla="*/ 36 h 213"/>
                  <a:gd name="T74" fmla="*/ 71 w 117"/>
                  <a:gd name="T75" fmla="*/ 36 h 213"/>
                  <a:gd name="T76" fmla="*/ 66 w 117"/>
                  <a:gd name="T77" fmla="*/ 31 h 213"/>
                  <a:gd name="T78" fmla="*/ 61 w 117"/>
                  <a:gd name="T79" fmla="*/ 31 h 213"/>
                  <a:gd name="T80" fmla="*/ 56 w 117"/>
                  <a:gd name="T81" fmla="*/ 31 h 213"/>
                  <a:gd name="T82" fmla="*/ 51 w 117"/>
                  <a:gd name="T83" fmla="*/ 26 h 213"/>
                  <a:gd name="T84" fmla="*/ 51 w 117"/>
                  <a:gd name="T85" fmla="*/ 26 h 213"/>
                  <a:gd name="T86" fmla="*/ 46 w 117"/>
                  <a:gd name="T87" fmla="*/ 21 h 213"/>
                  <a:gd name="T88" fmla="*/ 46 w 117"/>
                  <a:gd name="T89" fmla="*/ 15 h 213"/>
                  <a:gd name="T90" fmla="*/ 41 w 117"/>
                  <a:gd name="T91" fmla="*/ 15 h 213"/>
                  <a:gd name="T92" fmla="*/ 41 w 117"/>
                  <a:gd name="T93" fmla="*/ 10 h 213"/>
                  <a:gd name="T94" fmla="*/ 41 w 117"/>
                  <a:gd name="T95" fmla="*/ 5 h 213"/>
                  <a:gd name="T96" fmla="*/ 41 w 117"/>
                  <a:gd name="T97" fmla="*/ 5 h 213"/>
                  <a:gd name="T98" fmla="*/ 41 w 117"/>
                  <a:gd name="T99"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213">
                    <a:moveTo>
                      <a:pt x="0" y="178"/>
                    </a:moveTo>
                    <a:lnTo>
                      <a:pt x="0" y="183"/>
                    </a:lnTo>
                    <a:lnTo>
                      <a:pt x="0" y="183"/>
                    </a:lnTo>
                    <a:lnTo>
                      <a:pt x="0" y="183"/>
                    </a:lnTo>
                    <a:lnTo>
                      <a:pt x="0" y="188"/>
                    </a:lnTo>
                    <a:lnTo>
                      <a:pt x="0" y="188"/>
                    </a:lnTo>
                    <a:lnTo>
                      <a:pt x="0" y="188"/>
                    </a:lnTo>
                    <a:lnTo>
                      <a:pt x="5" y="193"/>
                    </a:lnTo>
                    <a:lnTo>
                      <a:pt x="5" y="193"/>
                    </a:lnTo>
                    <a:lnTo>
                      <a:pt x="5" y="193"/>
                    </a:lnTo>
                    <a:lnTo>
                      <a:pt x="5" y="198"/>
                    </a:lnTo>
                    <a:lnTo>
                      <a:pt x="5" y="198"/>
                    </a:lnTo>
                    <a:lnTo>
                      <a:pt x="10" y="198"/>
                    </a:lnTo>
                    <a:lnTo>
                      <a:pt x="10" y="198"/>
                    </a:lnTo>
                    <a:lnTo>
                      <a:pt x="10" y="203"/>
                    </a:lnTo>
                    <a:lnTo>
                      <a:pt x="15" y="203"/>
                    </a:lnTo>
                    <a:lnTo>
                      <a:pt x="15" y="203"/>
                    </a:lnTo>
                    <a:lnTo>
                      <a:pt x="15" y="203"/>
                    </a:lnTo>
                    <a:lnTo>
                      <a:pt x="20" y="208"/>
                    </a:lnTo>
                    <a:lnTo>
                      <a:pt x="20" y="208"/>
                    </a:lnTo>
                    <a:lnTo>
                      <a:pt x="25" y="208"/>
                    </a:lnTo>
                    <a:lnTo>
                      <a:pt x="25" y="208"/>
                    </a:lnTo>
                    <a:lnTo>
                      <a:pt x="25" y="208"/>
                    </a:lnTo>
                    <a:lnTo>
                      <a:pt x="30" y="213"/>
                    </a:lnTo>
                    <a:lnTo>
                      <a:pt x="30" y="213"/>
                    </a:lnTo>
                    <a:lnTo>
                      <a:pt x="35" y="213"/>
                    </a:lnTo>
                    <a:lnTo>
                      <a:pt x="35" y="213"/>
                    </a:lnTo>
                    <a:lnTo>
                      <a:pt x="41" y="213"/>
                    </a:lnTo>
                    <a:lnTo>
                      <a:pt x="41" y="213"/>
                    </a:lnTo>
                    <a:lnTo>
                      <a:pt x="46" y="213"/>
                    </a:lnTo>
                    <a:lnTo>
                      <a:pt x="46" y="213"/>
                    </a:lnTo>
                    <a:lnTo>
                      <a:pt x="51" y="213"/>
                    </a:lnTo>
                    <a:lnTo>
                      <a:pt x="51" y="213"/>
                    </a:lnTo>
                    <a:lnTo>
                      <a:pt x="56" y="213"/>
                    </a:lnTo>
                    <a:lnTo>
                      <a:pt x="56" y="213"/>
                    </a:lnTo>
                    <a:lnTo>
                      <a:pt x="56" y="213"/>
                    </a:lnTo>
                    <a:lnTo>
                      <a:pt x="61" y="213"/>
                    </a:lnTo>
                    <a:lnTo>
                      <a:pt x="61" y="208"/>
                    </a:lnTo>
                    <a:lnTo>
                      <a:pt x="66" y="208"/>
                    </a:lnTo>
                    <a:lnTo>
                      <a:pt x="66" y="208"/>
                    </a:lnTo>
                    <a:lnTo>
                      <a:pt x="66" y="208"/>
                    </a:lnTo>
                    <a:lnTo>
                      <a:pt x="66" y="208"/>
                    </a:lnTo>
                    <a:lnTo>
                      <a:pt x="71" y="203"/>
                    </a:lnTo>
                    <a:lnTo>
                      <a:pt x="71" y="203"/>
                    </a:lnTo>
                    <a:lnTo>
                      <a:pt x="71" y="203"/>
                    </a:lnTo>
                    <a:lnTo>
                      <a:pt x="71" y="203"/>
                    </a:lnTo>
                    <a:lnTo>
                      <a:pt x="76" y="198"/>
                    </a:lnTo>
                    <a:lnTo>
                      <a:pt x="76" y="198"/>
                    </a:lnTo>
                    <a:lnTo>
                      <a:pt x="76" y="198"/>
                    </a:lnTo>
                    <a:lnTo>
                      <a:pt x="76" y="193"/>
                    </a:lnTo>
                    <a:lnTo>
                      <a:pt x="117" y="15"/>
                    </a:lnTo>
                    <a:lnTo>
                      <a:pt x="112" y="21"/>
                    </a:lnTo>
                    <a:lnTo>
                      <a:pt x="112" y="21"/>
                    </a:lnTo>
                    <a:lnTo>
                      <a:pt x="112" y="21"/>
                    </a:lnTo>
                    <a:lnTo>
                      <a:pt x="112" y="26"/>
                    </a:lnTo>
                    <a:lnTo>
                      <a:pt x="112" y="26"/>
                    </a:lnTo>
                    <a:lnTo>
                      <a:pt x="112" y="26"/>
                    </a:lnTo>
                    <a:lnTo>
                      <a:pt x="106" y="26"/>
                    </a:lnTo>
                    <a:lnTo>
                      <a:pt x="106" y="31"/>
                    </a:lnTo>
                    <a:lnTo>
                      <a:pt x="106" y="31"/>
                    </a:lnTo>
                    <a:lnTo>
                      <a:pt x="101" y="31"/>
                    </a:lnTo>
                    <a:lnTo>
                      <a:pt x="101" y="31"/>
                    </a:lnTo>
                    <a:lnTo>
                      <a:pt x="101" y="31"/>
                    </a:lnTo>
                    <a:lnTo>
                      <a:pt x="96" y="36"/>
                    </a:lnTo>
                    <a:lnTo>
                      <a:pt x="96" y="36"/>
                    </a:lnTo>
                    <a:lnTo>
                      <a:pt x="96" y="36"/>
                    </a:lnTo>
                    <a:lnTo>
                      <a:pt x="91" y="36"/>
                    </a:lnTo>
                    <a:lnTo>
                      <a:pt x="91" y="36"/>
                    </a:lnTo>
                    <a:lnTo>
                      <a:pt x="86" y="36"/>
                    </a:lnTo>
                    <a:lnTo>
                      <a:pt x="86" y="36"/>
                    </a:lnTo>
                    <a:lnTo>
                      <a:pt x="81" y="36"/>
                    </a:lnTo>
                    <a:lnTo>
                      <a:pt x="81" y="36"/>
                    </a:lnTo>
                    <a:lnTo>
                      <a:pt x="76" y="36"/>
                    </a:lnTo>
                    <a:lnTo>
                      <a:pt x="76" y="36"/>
                    </a:lnTo>
                    <a:lnTo>
                      <a:pt x="71" y="36"/>
                    </a:lnTo>
                    <a:lnTo>
                      <a:pt x="71" y="36"/>
                    </a:lnTo>
                    <a:lnTo>
                      <a:pt x="66" y="36"/>
                    </a:lnTo>
                    <a:lnTo>
                      <a:pt x="66" y="31"/>
                    </a:lnTo>
                    <a:lnTo>
                      <a:pt x="66" y="31"/>
                    </a:lnTo>
                    <a:lnTo>
                      <a:pt x="61" y="31"/>
                    </a:lnTo>
                    <a:lnTo>
                      <a:pt x="61" y="31"/>
                    </a:lnTo>
                    <a:lnTo>
                      <a:pt x="56" y="31"/>
                    </a:lnTo>
                    <a:lnTo>
                      <a:pt x="56" y="26"/>
                    </a:lnTo>
                    <a:lnTo>
                      <a:pt x="51" y="26"/>
                    </a:lnTo>
                    <a:lnTo>
                      <a:pt x="51" y="26"/>
                    </a:lnTo>
                    <a:lnTo>
                      <a:pt x="51" y="26"/>
                    </a:lnTo>
                    <a:lnTo>
                      <a:pt x="46" y="21"/>
                    </a:lnTo>
                    <a:lnTo>
                      <a:pt x="46" y="21"/>
                    </a:lnTo>
                    <a:lnTo>
                      <a:pt x="46" y="21"/>
                    </a:lnTo>
                    <a:lnTo>
                      <a:pt x="46" y="15"/>
                    </a:lnTo>
                    <a:lnTo>
                      <a:pt x="41" y="15"/>
                    </a:lnTo>
                    <a:lnTo>
                      <a:pt x="41" y="15"/>
                    </a:lnTo>
                    <a:lnTo>
                      <a:pt x="41" y="10"/>
                    </a:lnTo>
                    <a:lnTo>
                      <a:pt x="41" y="10"/>
                    </a:lnTo>
                    <a:lnTo>
                      <a:pt x="41" y="10"/>
                    </a:lnTo>
                    <a:lnTo>
                      <a:pt x="41" y="5"/>
                    </a:lnTo>
                    <a:lnTo>
                      <a:pt x="41" y="5"/>
                    </a:lnTo>
                    <a:lnTo>
                      <a:pt x="41" y="5"/>
                    </a:lnTo>
                    <a:lnTo>
                      <a:pt x="41" y="0"/>
                    </a:lnTo>
                    <a:lnTo>
                      <a:pt x="41" y="0"/>
                    </a:lnTo>
                    <a:lnTo>
                      <a:pt x="0" y="17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87" name="Oval 99386">
                <a:extLst>
                  <a:ext uri="{FF2B5EF4-FFF2-40B4-BE49-F238E27FC236}">
                    <a16:creationId xmlns:a16="http://schemas.microsoft.com/office/drawing/2014/main" id="{F4649575-B74E-DD99-A67E-26BDE24AE3B6}"/>
                  </a:ext>
                </a:extLst>
              </p:cNvPr>
              <p:cNvSpPr>
                <a:spLocks noChangeArrowheads="1"/>
              </p:cNvSpPr>
              <p:nvPr/>
            </p:nvSpPr>
            <p:spPr bwMode="auto">
              <a:xfrm>
                <a:off x="731" y="594"/>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88" name="Freeform 752">
                <a:extLst>
                  <a:ext uri="{FF2B5EF4-FFF2-40B4-BE49-F238E27FC236}">
                    <a16:creationId xmlns:a16="http://schemas.microsoft.com/office/drawing/2014/main" id="{6C85F600-83B2-78C8-48B8-0FA72160D9F2}"/>
                  </a:ext>
                </a:extLst>
              </p:cNvPr>
              <p:cNvSpPr>
                <a:spLocks/>
              </p:cNvSpPr>
              <p:nvPr/>
            </p:nvSpPr>
            <p:spPr bwMode="auto">
              <a:xfrm>
                <a:off x="776" y="634"/>
                <a:ext cx="183" cy="173"/>
              </a:xfrm>
              <a:custGeom>
                <a:avLst/>
                <a:gdLst>
                  <a:gd name="T0" fmla="*/ 56 w 183"/>
                  <a:gd name="T1" fmla="*/ 5 h 173"/>
                  <a:gd name="T2" fmla="*/ 51 w 183"/>
                  <a:gd name="T3" fmla="*/ 0 h 173"/>
                  <a:gd name="T4" fmla="*/ 51 w 183"/>
                  <a:gd name="T5" fmla="*/ 0 h 173"/>
                  <a:gd name="T6" fmla="*/ 46 w 183"/>
                  <a:gd name="T7" fmla="*/ 0 h 173"/>
                  <a:gd name="T8" fmla="*/ 41 w 183"/>
                  <a:gd name="T9" fmla="*/ 0 h 173"/>
                  <a:gd name="T10" fmla="*/ 36 w 183"/>
                  <a:gd name="T11" fmla="*/ 0 h 173"/>
                  <a:gd name="T12" fmla="*/ 31 w 183"/>
                  <a:gd name="T13" fmla="*/ 0 h 173"/>
                  <a:gd name="T14" fmla="*/ 31 w 183"/>
                  <a:gd name="T15" fmla="*/ 0 h 173"/>
                  <a:gd name="T16" fmla="*/ 26 w 183"/>
                  <a:gd name="T17" fmla="*/ 0 h 173"/>
                  <a:gd name="T18" fmla="*/ 21 w 183"/>
                  <a:gd name="T19" fmla="*/ 5 h 173"/>
                  <a:gd name="T20" fmla="*/ 16 w 183"/>
                  <a:gd name="T21" fmla="*/ 5 h 173"/>
                  <a:gd name="T22" fmla="*/ 10 w 183"/>
                  <a:gd name="T23" fmla="*/ 11 h 173"/>
                  <a:gd name="T24" fmla="*/ 10 w 183"/>
                  <a:gd name="T25" fmla="*/ 16 h 173"/>
                  <a:gd name="T26" fmla="*/ 5 w 183"/>
                  <a:gd name="T27" fmla="*/ 21 h 173"/>
                  <a:gd name="T28" fmla="*/ 5 w 183"/>
                  <a:gd name="T29" fmla="*/ 21 h 173"/>
                  <a:gd name="T30" fmla="*/ 0 w 183"/>
                  <a:gd name="T31" fmla="*/ 26 h 173"/>
                  <a:gd name="T32" fmla="*/ 0 w 183"/>
                  <a:gd name="T33" fmla="*/ 31 h 173"/>
                  <a:gd name="T34" fmla="*/ 0 w 183"/>
                  <a:gd name="T35" fmla="*/ 36 h 173"/>
                  <a:gd name="T36" fmla="*/ 0 w 183"/>
                  <a:gd name="T37" fmla="*/ 41 h 173"/>
                  <a:gd name="T38" fmla="*/ 0 w 183"/>
                  <a:gd name="T39" fmla="*/ 46 h 173"/>
                  <a:gd name="T40" fmla="*/ 0 w 183"/>
                  <a:gd name="T41" fmla="*/ 46 h 173"/>
                  <a:gd name="T42" fmla="*/ 0 w 183"/>
                  <a:gd name="T43" fmla="*/ 51 h 173"/>
                  <a:gd name="T44" fmla="*/ 0 w 183"/>
                  <a:gd name="T45" fmla="*/ 56 h 173"/>
                  <a:gd name="T46" fmla="*/ 5 w 183"/>
                  <a:gd name="T47" fmla="*/ 56 h 173"/>
                  <a:gd name="T48" fmla="*/ 5 w 183"/>
                  <a:gd name="T49" fmla="*/ 61 h 173"/>
                  <a:gd name="T50" fmla="*/ 127 w 183"/>
                  <a:gd name="T51" fmla="*/ 173 h 173"/>
                  <a:gd name="T52" fmla="*/ 127 w 183"/>
                  <a:gd name="T53" fmla="*/ 168 h 173"/>
                  <a:gd name="T54" fmla="*/ 127 w 183"/>
                  <a:gd name="T55" fmla="*/ 168 h 173"/>
                  <a:gd name="T56" fmla="*/ 122 w 183"/>
                  <a:gd name="T57" fmla="*/ 163 h 173"/>
                  <a:gd name="T58" fmla="*/ 122 w 183"/>
                  <a:gd name="T59" fmla="*/ 158 h 173"/>
                  <a:gd name="T60" fmla="*/ 122 w 183"/>
                  <a:gd name="T61" fmla="*/ 153 h 173"/>
                  <a:gd name="T62" fmla="*/ 122 w 183"/>
                  <a:gd name="T63" fmla="*/ 148 h 173"/>
                  <a:gd name="T64" fmla="*/ 122 w 183"/>
                  <a:gd name="T65" fmla="*/ 142 h 173"/>
                  <a:gd name="T66" fmla="*/ 127 w 183"/>
                  <a:gd name="T67" fmla="*/ 142 h 173"/>
                  <a:gd name="T68" fmla="*/ 127 w 183"/>
                  <a:gd name="T69" fmla="*/ 137 h 173"/>
                  <a:gd name="T70" fmla="*/ 127 w 183"/>
                  <a:gd name="T71" fmla="*/ 132 h 173"/>
                  <a:gd name="T72" fmla="*/ 132 w 183"/>
                  <a:gd name="T73" fmla="*/ 127 h 173"/>
                  <a:gd name="T74" fmla="*/ 137 w 183"/>
                  <a:gd name="T75" fmla="*/ 122 h 173"/>
                  <a:gd name="T76" fmla="*/ 137 w 183"/>
                  <a:gd name="T77" fmla="*/ 122 h 173"/>
                  <a:gd name="T78" fmla="*/ 142 w 183"/>
                  <a:gd name="T79" fmla="*/ 117 h 173"/>
                  <a:gd name="T80" fmla="*/ 147 w 183"/>
                  <a:gd name="T81" fmla="*/ 117 h 173"/>
                  <a:gd name="T82" fmla="*/ 153 w 183"/>
                  <a:gd name="T83" fmla="*/ 112 h 173"/>
                  <a:gd name="T84" fmla="*/ 158 w 183"/>
                  <a:gd name="T85" fmla="*/ 112 h 173"/>
                  <a:gd name="T86" fmla="*/ 158 w 183"/>
                  <a:gd name="T87" fmla="*/ 112 h 173"/>
                  <a:gd name="T88" fmla="*/ 163 w 183"/>
                  <a:gd name="T89" fmla="*/ 112 h 173"/>
                  <a:gd name="T90" fmla="*/ 168 w 183"/>
                  <a:gd name="T91" fmla="*/ 112 h 173"/>
                  <a:gd name="T92" fmla="*/ 173 w 183"/>
                  <a:gd name="T93" fmla="*/ 112 h 173"/>
                  <a:gd name="T94" fmla="*/ 178 w 183"/>
                  <a:gd name="T95" fmla="*/ 112 h 173"/>
                  <a:gd name="T96" fmla="*/ 178 w 183"/>
                  <a:gd name="T97" fmla="*/ 112 h 173"/>
                  <a:gd name="T98" fmla="*/ 183 w 183"/>
                  <a:gd name="T99" fmla="*/ 11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3" h="173">
                    <a:moveTo>
                      <a:pt x="56" y="5"/>
                    </a:moveTo>
                    <a:lnTo>
                      <a:pt x="56" y="5"/>
                    </a:lnTo>
                    <a:lnTo>
                      <a:pt x="56" y="0"/>
                    </a:lnTo>
                    <a:lnTo>
                      <a:pt x="51" y="0"/>
                    </a:lnTo>
                    <a:lnTo>
                      <a:pt x="51" y="0"/>
                    </a:lnTo>
                    <a:lnTo>
                      <a:pt x="51" y="0"/>
                    </a:lnTo>
                    <a:lnTo>
                      <a:pt x="46" y="0"/>
                    </a:lnTo>
                    <a:lnTo>
                      <a:pt x="46" y="0"/>
                    </a:lnTo>
                    <a:lnTo>
                      <a:pt x="46" y="0"/>
                    </a:lnTo>
                    <a:lnTo>
                      <a:pt x="41" y="0"/>
                    </a:lnTo>
                    <a:lnTo>
                      <a:pt x="41" y="0"/>
                    </a:lnTo>
                    <a:lnTo>
                      <a:pt x="36" y="0"/>
                    </a:lnTo>
                    <a:lnTo>
                      <a:pt x="36" y="0"/>
                    </a:lnTo>
                    <a:lnTo>
                      <a:pt x="31" y="0"/>
                    </a:lnTo>
                    <a:lnTo>
                      <a:pt x="31" y="0"/>
                    </a:lnTo>
                    <a:lnTo>
                      <a:pt x="31" y="0"/>
                    </a:lnTo>
                    <a:lnTo>
                      <a:pt x="26" y="0"/>
                    </a:lnTo>
                    <a:lnTo>
                      <a:pt x="26" y="0"/>
                    </a:lnTo>
                    <a:lnTo>
                      <a:pt x="21" y="5"/>
                    </a:lnTo>
                    <a:lnTo>
                      <a:pt x="21" y="5"/>
                    </a:lnTo>
                    <a:lnTo>
                      <a:pt x="21" y="5"/>
                    </a:lnTo>
                    <a:lnTo>
                      <a:pt x="16" y="5"/>
                    </a:lnTo>
                    <a:lnTo>
                      <a:pt x="16" y="11"/>
                    </a:lnTo>
                    <a:lnTo>
                      <a:pt x="10" y="11"/>
                    </a:lnTo>
                    <a:lnTo>
                      <a:pt x="10" y="11"/>
                    </a:lnTo>
                    <a:lnTo>
                      <a:pt x="10" y="16"/>
                    </a:lnTo>
                    <a:lnTo>
                      <a:pt x="5" y="16"/>
                    </a:lnTo>
                    <a:lnTo>
                      <a:pt x="5" y="21"/>
                    </a:lnTo>
                    <a:lnTo>
                      <a:pt x="5" y="21"/>
                    </a:lnTo>
                    <a:lnTo>
                      <a:pt x="5" y="21"/>
                    </a:lnTo>
                    <a:lnTo>
                      <a:pt x="0" y="26"/>
                    </a:lnTo>
                    <a:lnTo>
                      <a:pt x="0" y="26"/>
                    </a:lnTo>
                    <a:lnTo>
                      <a:pt x="0" y="31"/>
                    </a:lnTo>
                    <a:lnTo>
                      <a:pt x="0" y="31"/>
                    </a:lnTo>
                    <a:lnTo>
                      <a:pt x="0" y="31"/>
                    </a:lnTo>
                    <a:lnTo>
                      <a:pt x="0" y="36"/>
                    </a:lnTo>
                    <a:lnTo>
                      <a:pt x="0" y="36"/>
                    </a:lnTo>
                    <a:lnTo>
                      <a:pt x="0" y="41"/>
                    </a:lnTo>
                    <a:lnTo>
                      <a:pt x="0" y="41"/>
                    </a:lnTo>
                    <a:lnTo>
                      <a:pt x="0" y="46"/>
                    </a:lnTo>
                    <a:lnTo>
                      <a:pt x="0" y="46"/>
                    </a:lnTo>
                    <a:lnTo>
                      <a:pt x="0" y="46"/>
                    </a:lnTo>
                    <a:lnTo>
                      <a:pt x="0" y="51"/>
                    </a:lnTo>
                    <a:lnTo>
                      <a:pt x="0" y="51"/>
                    </a:lnTo>
                    <a:lnTo>
                      <a:pt x="0" y="56"/>
                    </a:lnTo>
                    <a:lnTo>
                      <a:pt x="0" y="56"/>
                    </a:lnTo>
                    <a:lnTo>
                      <a:pt x="0" y="56"/>
                    </a:lnTo>
                    <a:lnTo>
                      <a:pt x="5" y="56"/>
                    </a:lnTo>
                    <a:lnTo>
                      <a:pt x="5" y="61"/>
                    </a:lnTo>
                    <a:lnTo>
                      <a:pt x="5" y="61"/>
                    </a:lnTo>
                    <a:lnTo>
                      <a:pt x="132" y="173"/>
                    </a:lnTo>
                    <a:lnTo>
                      <a:pt x="127" y="173"/>
                    </a:lnTo>
                    <a:lnTo>
                      <a:pt x="127" y="168"/>
                    </a:lnTo>
                    <a:lnTo>
                      <a:pt x="127" y="168"/>
                    </a:lnTo>
                    <a:lnTo>
                      <a:pt x="127" y="168"/>
                    </a:lnTo>
                    <a:lnTo>
                      <a:pt x="127" y="168"/>
                    </a:lnTo>
                    <a:lnTo>
                      <a:pt x="122" y="163"/>
                    </a:lnTo>
                    <a:lnTo>
                      <a:pt x="122" y="163"/>
                    </a:lnTo>
                    <a:lnTo>
                      <a:pt x="122" y="158"/>
                    </a:lnTo>
                    <a:lnTo>
                      <a:pt x="122" y="158"/>
                    </a:lnTo>
                    <a:lnTo>
                      <a:pt x="122" y="158"/>
                    </a:lnTo>
                    <a:lnTo>
                      <a:pt x="122" y="153"/>
                    </a:lnTo>
                    <a:lnTo>
                      <a:pt x="122" y="153"/>
                    </a:lnTo>
                    <a:lnTo>
                      <a:pt x="122" y="148"/>
                    </a:lnTo>
                    <a:lnTo>
                      <a:pt x="122" y="148"/>
                    </a:lnTo>
                    <a:lnTo>
                      <a:pt x="122" y="142"/>
                    </a:lnTo>
                    <a:lnTo>
                      <a:pt x="122" y="142"/>
                    </a:lnTo>
                    <a:lnTo>
                      <a:pt x="127" y="142"/>
                    </a:lnTo>
                    <a:lnTo>
                      <a:pt x="127" y="137"/>
                    </a:lnTo>
                    <a:lnTo>
                      <a:pt x="127" y="137"/>
                    </a:lnTo>
                    <a:lnTo>
                      <a:pt x="127" y="132"/>
                    </a:lnTo>
                    <a:lnTo>
                      <a:pt x="127" y="132"/>
                    </a:lnTo>
                    <a:lnTo>
                      <a:pt x="132" y="132"/>
                    </a:lnTo>
                    <a:lnTo>
                      <a:pt x="132" y="127"/>
                    </a:lnTo>
                    <a:lnTo>
                      <a:pt x="132" y="127"/>
                    </a:lnTo>
                    <a:lnTo>
                      <a:pt x="137" y="122"/>
                    </a:lnTo>
                    <a:lnTo>
                      <a:pt x="137" y="122"/>
                    </a:lnTo>
                    <a:lnTo>
                      <a:pt x="137" y="122"/>
                    </a:lnTo>
                    <a:lnTo>
                      <a:pt x="142" y="117"/>
                    </a:lnTo>
                    <a:lnTo>
                      <a:pt x="142" y="117"/>
                    </a:lnTo>
                    <a:lnTo>
                      <a:pt x="147" y="117"/>
                    </a:lnTo>
                    <a:lnTo>
                      <a:pt x="147" y="117"/>
                    </a:lnTo>
                    <a:lnTo>
                      <a:pt x="147" y="112"/>
                    </a:lnTo>
                    <a:lnTo>
                      <a:pt x="153" y="112"/>
                    </a:lnTo>
                    <a:lnTo>
                      <a:pt x="153" y="112"/>
                    </a:lnTo>
                    <a:lnTo>
                      <a:pt x="158" y="112"/>
                    </a:lnTo>
                    <a:lnTo>
                      <a:pt x="158" y="112"/>
                    </a:lnTo>
                    <a:lnTo>
                      <a:pt x="158" y="112"/>
                    </a:lnTo>
                    <a:lnTo>
                      <a:pt x="163" y="112"/>
                    </a:lnTo>
                    <a:lnTo>
                      <a:pt x="163" y="112"/>
                    </a:lnTo>
                    <a:lnTo>
                      <a:pt x="168" y="112"/>
                    </a:lnTo>
                    <a:lnTo>
                      <a:pt x="168" y="112"/>
                    </a:lnTo>
                    <a:lnTo>
                      <a:pt x="173" y="112"/>
                    </a:lnTo>
                    <a:lnTo>
                      <a:pt x="173" y="112"/>
                    </a:lnTo>
                    <a:lnTo>
                      <a:pt x="173" y="112"/>
                    </a:lnTo>
                    <a:lnTo>
                      <a:pt x="178" y="112"/>
                    </a:lnTo>
                    <a:lnTo>
                      <a:pt x="178" y="112"/>
                    </a:lnTo>
                    <a:lnTo>
                      <a:pt x="178" y="112"/>
                    </a:lnTo>
                    <a:lnTo>
                      <a:pt x="183" y="112"/>
                    </a:lnTo>
                    <a:lnTo>
                      <a:pt x="183" y="117"/>
                    </a:lnTo>
                    <a:lnTo>
                      <a:pt x="56"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89" name="Oval 99388">
                <a:extLst>
                  <a:ext uri="{FF2B5EF4-FFF2-40B4-BE49-F238E27FC236}">
                    <a16:creationId xmlns:a16="http://schemas.microsoft.com/office/drawing/2014/main" id="{EDDBB4EE-A61D-94C6-97A3-6EB5D7A20E6F}"/>
                  </a:ext>
                </a:extLst>
              </p:cNvPr>
              <p:cNvSpPr>
                <a:spLocks noChangeArrowheads="1"/>
              </p:cNvSpPr>
              <p:nvPr/>
            </p:nvSpPr>
            <p:spPr bwMode="auto">
              <a:xfrm>
                <a:off x="4034" y="3172"/>
                <a:ext cx="258" cy="258"/>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390" name="Freeform 754">
                <a:extLst>
                  <a:ext uri="{FF2B5EF4-FFF2-40B4-BE49-F238E27FC236}">
                    <a16:creationId xmlns:a16="http://schemas.microsoft.com/office/drawing/2014/main" id="{D4A4CE0C-C1DE-8969-71E8-50FA341A0E4C}"/>
                  </a:ext>
                </a:extLst>
              </p:cNvPr>
              <p:cNvSpPr>
                <a:spLocks/>
              </p:cNvSpPr>
              <p:nvPr/>
            </p:nvSpPr>
            <p:spPr bwMode="auto">
              <a:xfrm>
                <a:off x="4135" y="3410"/>
                <a:ext cx="107" cy="350"/>
              </a:xfrm>
              <a:custGeom>
                <a:avLst/>
                <a:gdLst>
                  <a:gd name="T0" fmla="*/ 76 w 107"/>
                  <a:gd name="T1" fmla="*/ 5 h 350"/>
                  <a:gd name="T2" fmla="*/ 76 w 107"/>
                  <a:gd name="T3" fmla="*/ 5 h 350"/>
                  <a:gd name="T4" fmla="*/ 76 w 107"/>
                  <a:gd name="T5" fmla="*/ 5 h 350"/>
                  <a:gd name="T6" fmla="*/ 76 w 107"/>
                  <a:gd name="T7" fmla="*/ 5 h 350"/>
                  <a:gd name="T8" fmla="*/ 71 w 107"/>
                  <a:gd name="T9" fmla="*/ 0 h 350"/>
                  <a:gd name="T10" fmla="*/ 71 w 107"/>
                  <a:gd name="T11" fmla="*/ 0 h 350"/>
                  <a:gd name="T12" fmla="*/ 66 w 107"/>
                  <a:gd name="T13" fmla="*/ 0 h 350"/>
                  <a:gd name="T14" fmla="*/ 61 w 107"/>
                  <a:gd name="T15" fmla="*/ 0 h 350"/>
                  <a:gd name="T16" fmla="*/ 56 w 107"/>
                  <a:gd name="T17" fmla="*/ 0 h 350"/>
                  <a:gd name="T18" fmla="*/ 51 w 107"/>
                  <a:gd name="T19" fmla="*/ 0 h 350"/>
                  <a:gd name="T20" fmla="*/ 46 w 107"/>
                  <a:gd name="T21" fmla="*/ 0 h 350"/>
                  <a:gd name="T22" fmla="*/ 41 w 107"/>
                  <a:gd name="T23" fmla="*/ 0 h 350"/>
                  <a:gd name="T24" fmla="*/ 41 w 107"/>
                  <a:gd name="T25" fmla="*/ 0 h 350"/>
                  <a:gd name="T26" fmla="*/ 36 w 107"/>
                  <a:gd name="T27" fmla="*/ 0 h 350"/>
                  <a:gd name="T28" fmla="*/ 31 w 107"/>
                  <a:gd name="T29" fmla="*/ 0 h 350"/>
                  <a:gd name="T30" fmla="*/ 26 w 107"/>
                  <a:gd name="T31" fmla="*/ 0 h 350"/>
                  <a:gd name="T32" fmla="*/ 20 w 107"/>
                  <a:gd name="T33" fmla="*/ 5 h 350"/>
                  <a:gd name="T34" fmla="*/ 15 w 107"/>
                  <a:gd name="T35" fmla="*/ 5 h 350"/>
                  <a:gd name="T36" fmla="*/ 10 w 107"/>
                  <a:gd name="T37" fmla="*/ 5 h 350"/>
                  <a:gd name="T38" fmla="*/ 10 w 107"/>
                  <a:gd name="T39" fmla="*/ 5 h 350"/>
                  <a:gd name="T40" fmla="*/ 5 w 107"/>
                  <a:gd name="T41" fmla="*/ 10 h 350"/>
                  <a:gd name="T42" fmla="*/ 5 w 107"/>
                  <a:gd name="T43" fmla="*/ 10 h 350"/>
                  <a:gd name="T44" fmla="*/ 5 w 107"/>
                  <a:gd name="T45" fmla="*/ 10 h 350"/>
                  <a:gd name="T46" fmla="*/ 5 w 107"/>
                  <a:gd name="T47" fmla="*/ 15 h 350"/>
                  <a:gd name="T48" fmla="*/ 0 w 107"/>
                  <a:gd name="T49" fmla="*/ 15 h 350"/>
                  <a:gd name="T50" fmla="*/ 31 w 107"/>
                  <a:gd name="T51" fmla="*/ 345 h 350"/>
                  <a:gd name="T52" fmla="*/ 36 w 107"/>
                  <a:gd name="T53" fmla="*/ 345 h 350"/>
                  <a:gd name="T54" fmla="*/ 36 w 107"/>
                  <a:gd name="T55" fmla="*/ 345 h 350"/>
                  <a:gd name="T56" fmla="*/ 36 w 107"/>
                  <a:gd name="T57" fmla="*/ 345 h 350"/>
                  <a:gd name="T58" fmla="*/ 41 w 107"/>
                  <a:gd name="T59" fmla="*/ 340 h 350"/>
                  <a:gd name="T60" fmla="*/ 41 w 107"/>
                  <a:gd name="T61" fmla="*/ 340 h 350"/>
                  <a:gd name="T62" fmla="*/ 46 w 107"/>
                  <a:gd name="T63" fmla="*/ 340 h 350"/>
                  <a:gd name="T64" fmla="*/ 46 w 107"/>
                  <a:gd name="T65" fmla="*/ 335 h 350"/>
                  <a:gd name="T66" fmla="*/ 51 w 107"/>
                  <a:gd name="T67" fmla="*/ 335 h 350"/>
                  <a:gd name="T68" fmla="*/ 56 w 107"/>
                  <a:gd name="T69" fmla="*/ 335 h 350"/>
                  <a:gd name="T70" fmla="*/ 61 w 107"/>
                  <a:gd name="T71" fmla="*/ 335 h 350"/>
                  <a:gd name="T72" fmla="*/ 66 w 107"/>
                  <a:gd name="T73" fmla="*/ 335 h 350"/>
                  <a:gd name="T74" fmla="*/ 71 w 107"/>
                  <a:gd name="T75" fmla="*/ 335 h 350"/>
                  <a:gd name="T76" fmla="*/ 76 w 107"/>
                  <a:gd name="T77" fmla="*/ 335 h 350"/>
                  <a:gd name="T78" fmla="*/ 81 w 107"/>
                  <a:gd name="T79" fmla="*/ 335 h 350"/>
                  <a:gd name="T80" fmla="*/ 86 w 107"/>
                  <a:gd name="T81" fmla="*/ 335 h 350"/>
                  <a:gd name="T82" fmla="*/ 91 w 107"/>
                  <a:gd name="T83" fmla="*/ 335 h 350"/>
                  <a:gd name="T84" fmla="*/ 91 w 107"/>
                  <a:gd name="T85" fmla="*/ 335 h 350"/>
                  <a:gd name="T86" fmla="*/ 97 w 107"/>
                  <a:gd name="T87" fmla="*/ 335 h 350"/>
                  <a:gd name="T88" fmla="*/ 102 w 107"/>
                  <a:gd name="T89" fmla="*/ 335 h 350"/>
                  <a:gd name="T90" fmla="*/ 102 w 107"/>
                  <a:gd name="T91" fmla="*/ 335 h 350"/>
                  <a:gd name="T92" fmla="*/ 107 w 107"/>
                  <a:gd name="T93" fmla="*/ 335 h 350"/>
                  <a:gd name="T94" fmla="*/ 107 w 107"/>
                  <a:gd name="T95" fmla="*/ 340 h 350"/>
                  <a:gd name="T96" fmla="*/ 107 w 107"/>
                  <a:gd name="T97" fmla="*/ 340 h 350"/>
                  <a:gd name="T98" fmla="*/ 107 w 107"/>
                  <a:gd name="T99" fmla="*/ 34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350">
                    <a:moveTo>
                      <a:pt x="76" y="5"/>
                    </a:moveTo>
                    <a:lnTo>
                      <a:pt x="76" y="5"/>
                    </a:lnTo>
                    <a:lnTo>
                      <a:pt x="76" y="5"/>
                    </a:lnTo>
                    <a:lnTo>
                      <a:pt x="76" y="5"/>
                    </a:lnTo>
                    <a:lnTo>
                      <a:pt x="76" y="5"/>
                    </a:lnTo>
                    <a:lnTo>
                      <a:pt x="76" y="5"/>
                    </a:lnTo>
                    <a:lnTo>
                      <a:pt x="76" y="5"/>
                    </a:lnTo>
                    <a:lnTo>
                      <a:pt x="76" y="5"/>
                    </a:lnTo>
                    <a:lnTo>
                      <a:pt x="71" y="0"/>
                    </a:lnTo>
                    <a:lnTo>
                      <a:pt x="71" y="0"/>
                    </a:lnTo>
                    <a:lnTo>
                      <a:pt x="71" y="0"/>
                    </a:lnTo>
                    <a:lnTo>
                      <a:pt x="71" y="0"/>
                    </a:lnTo>
                    <a:lnTo>
                      <a:pt x="66" y="0"/>
                    </a:lnTo>
                    <a:lnTo>
                      <a:pt x="66" y="0"/>
                    </a:lnTo>
                    <a:lnTo>
                      <a:pt x="61" y="0"/>
                    </a:lnTo>
                    <a:lnTo>
                      <a:pt x="61" y="0"/>
                    </a:lnTo>
                    <a:lnTo>
                      <a:pt x="61" y="0"/>
                    </a:lnTo>
                    <a:lnTo>
                      <a:pt x="56" y="0"/>
                    </a:lnTo>
                    <a:lnTo>
                      <a:pt x="56" y="0"/>
                    </a:lnTo>
                    <a:lnTo>
                      <a:pt x="51" y="0"/>
                    </a:lnTo>
                    <a:lnTo>
                      <a:pt x="51" y="0"/>
                    </a:lnTo>
                    <a:lnTo>
                      <a:pt x="46" y="0"/>
                    </a:lnTo>
                    <a:lnTo>
                      <a:pt x="46" y="0"/>
                    </a:lnTo>
                    <a:lnTo>
                      <a:pt x="41" y="0"/>
                    </a:lnTo>
                    <a:lnTo>
                      <a:pt x="41" y="0"/>
                    </a:lnTo>
                    <a:lnTo>
                      <a:pt x="41" y="0"/>
                    </a:lnTo>
                    <a:lnTo>
                      <a:pt x="36" y="0"/>
                    </a:lnTo>
                    <a:lnTo>
                      <a:pt x="36" y="0"/>
                    </a:lnTo>
                    <a:lnTo>
                      <a:pt x="31" y="0"/>
                    </a:lnTo>
                    <a:lnTo>
                      <a:pt x="31" y="0"/>
                    </a:lnTo>
                    <a:lnTo>
                      <a:pt x="26" y="0"/>
                    </a:lnTo>
                    <a:lnTo>
                      <a:pt x="26" y="0"/>
                    </a:lnTo>
                    <a:lnTo>
                      <a:pt x="20" y="0"/>
                    </a:lnTo>
                    <a:lnTo>
                      <a:pt x="20" y="5"/>
                    </a:lnTo>
                    <a:lnTo>
                      <a:pt x="20" y="5"/>
                    </a:lnTo>
                    <a:lnTo>
                      <a:pt x="15" y="5"/>
                    </a:lnTo>
                    <a:lnTo>
                      <a:pt x="15" y="5"/>
                    </a:lnTo>
                    <a:lnTo>
                      <a:pt x="10" y="5"/>
                    </a:lnTo>
                    <a:lnTo>
                      <a:pt x="10" y="5"/>
                    </a:lnTo>
                    <a:lnTo>
                      <a:pt x="10" y="5"/>
                    </a:lnTo>
                    <a:lnTo>
                      <a:pt x="10" y="5"/>
                    </a:lnTo>
                    <a:lnTo>
                      <a:pt x="5" y="10"/>
                    </a:lnTo>
                    <a:lnTo>
                      <a:pt x="5" y="10"/>
                    </a:lnTo>
                    <a:lnTo>
                      <a:pt x="5" y="10"/>
                    </a:lnTo>
                    <a:lnTo>
                      <a:pt x="5" y="10"/>
                    </a:lnTo>
                    <a:lnTo>
                      <a:pt x="5" y="10"/>
                    </a:lnTo>
                    <a:lnTo>
                      <a:pt x="5" y="10"/>
                    </a:lnTo>
                    <a:lnTo>
                      <a:pt x="5" y="15"/>
                    </a:lnTo>
                    <a:lnTo>
                      <a:pt x="0" y="15"/>
                    </a:lnTo>
                    <a:lnTo>
                      <a:pt x="0" y="15"/>
                    </a:lnTo>
                    <a:lnTo>
                      <a:pt x="31" y="350"/>
                    </a:lnTo>
                    <a:lnTo>
                      <a:pt x="31" y="345"/>
                    </a:lnTo>
                    <a:lnTo>
                      <a:pt x="31" y="345"/>
                    </a:lnTo>
                    <a:lnTo>
                      <a:pt x="36" y="345"/>
                    </a:lnTo>
                    <a:lnTo>
                      <a:pt x="36" y="345"/>
                    </a:lnTo>
                    <a:lnTo>
                      <a:pt x="36" y="345"/>
                    </a:lnTo>
                    <a:lnTo>
                      <a:pt x="36" y="345"/>
                    </a:lnTo>
                    <a:lnTo>
                      <a:pt x="36" y="345"/>
                    </a:lnTo>
                    <a:lnTo>
                      <a:pt x="36" y="340"/>
                    </a:lnTo>
                    <a:lnTo>
                      <a:pt x="41" y="340"/>
                    </a:lnTo>
                    <a:lnTo>
                      <a:pt x="41" y="340"/>
                    </a:lnTo>
                    <a:lnTo>
                      <a:pt x="41" y="340"/>
                    </a:lnTo>
                    <a:lnTo>
                      <a:pt x="41" y="340"/>
                    </a:lnTo>
                    <a:lnTo>
                      <a:pt x="46" y="340"/>
                    </a:lnTo>
                    <a:lnTo>
                      <a:pt x="46" y="340"/>
                    </a:lnTo>
                    <a:lnTo>
                      <a:pt x="46" y="335"/>
                    </a:lnTo>
                    <a:lnTo>
                      <a:pt x="51" y="335"/>
                    </a:lnTo>
                    <a:lnTo>
                      <a:pt x="51" y="335"/>
                    </a:lnTo>
                    <a:lnTo>
                      <a:pt x="56" y="335"/>
                    </a:lnTo>
                    <a:lnTo>
                      <a:pt x="56" y="335"/>
                    </a:lnTo>
                    <a:lnTo>
                      <a:pt x="61" y="335"/>
                    </a:lnTo>
                    <a:lnTo>
                      <a:pt x="61" y="335"/>
                    </a:lnTo>
                    <a:lnTo>
                      <a:pt x="66" y="335"/>
                    </a:lnTo>
                    <a:lnTo>
                      <a:pt x="66" y="335"/>
                    </a:lnTo>
                    <a:lnTo>
                      <a:pt x="66" y="335"/>
                    </a:lnTo>
                    <a:lnTo>
                      <a:pt x="71" y="335"/>
                    </a:lnTo>
                    <a:lnTo>
                      <a:pt x="71" y="335"/>
                    </a:lnTo>
                    <a:lnTo>
                      <a:pt x="76" y="335"/>
                    </a:lnTo>
                    <a:lnTo>
                      <a:pt x="76" y="335"/>
                    </a:lnTo>
                    <a:lnTo>
                      <a:pt x="81" y="335"/>
                    </a:lnTo>
                    <a:lnTo>
                      <a:pt x="81" y="335"/>
                    </a:lnTo>
                    <a:lnTo>
                      <a:pt x="86" y="335"/>
                    </a:lnTo>
                    <a:lnTo>
                      <a:pt x="86" y="335"/>
                    </a:lnTo>
                    <a:lnTo>
                      <a:pt x="91" y="335"/>
                    </a:lnTo>
                    <a:lnTo>
                      <a:pt x="91" y="335"/>
                    </a:lnTo>
                    <a:lnTo>
                      <a:pt x="91" y="335"/>
                    </a:lnTo>
                    <a:lnTo>
                      <a:pt x="97" y="335"/>
                    </a:lnTo>
                    <a:lnTo>
                      <a:pt x="97" y="335"/>
                    </a:lnTo>
                    <a:lnTo>
                      <a:pt x="102" y="335"/>
                    </a:lnTo>
                    <a:lnTo>
                      <a:pt x="102" y="335"/>
                    </a:lnTo>
                    <a:lnTo>
                      <a:pt x="102" y="335"/>
                    </a:lnTo>
                    <a:lnTo>
                      <a:pt x="102" y="335"/>
                    </a:lnTo>
                    <a:lnTo>
                      <a:pt x="107" y="335"/>
                    </a:lnTo>
                    <a:lnTo>
                      <a:pt x="107" y="335"/>
                    </a:lnTo>
                    <a:lnTo>
                      <a:pt x="107" y="340"/>
                    </a:lnTo>
                    <a:lnTo>
                      <a:pt x="107" y="340"/>
                    </a:lnTo>
                    <a:lnTo>
                      <a:pt x="107" y="340"/>
                    </a:lnTo>
                    <a:lnTo>
                      <a:pt x="107" y="340"/>
                    </a:lnTo>
                    <a:lnTo>
                      <a:pt x="107" y="340"/>
                    </a:lnTo>
                    <a:lnTo>
                      <a:pt x="107" y="340"/>
                    </a:lnTo>
                    <a:lnTo>
                      <a:pt x="76"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91" name="Freeform 755">
                <a:extLst>
                  <a:ext uri="{FF2B5EF4-FFF2-40B4-BE49-F238E27FC236}">
                    <a16:creationId xmlns:a16="http://schemas.microsoft.com/office/drawing/2014/main" id="{9572CA78-D1E7-636D-737E-69901EE5E3E9}"/>
                  </a:ext>
                </a:extLst>
              </p:cNvPr>
              <p:cNvSpPr>
                <a:spLocks/>
              </p:cNvSpPr>
              <p:nvPr/>
            </p:nvSpPr>
            <p:spPr bwMode="auto">
              <a:xfrm>
                <a:off x="4145" y="2933"/>
                <a:ext cx="132" cy="300"/>
              </a:xfrm>
              <a:custGeom>
                <a:avLst/>
                <a:gdLst>
                  <a:gd name="T0" fmla="*/ 0 w 132"/>
                  <a:gd name="T1" fmla="*/ 269 h 300"/>
                  <a:gd name="T2" fmla="*/ 0 w 132"/>
                  <a:gd name="T3" fmla="*/ 274 h 300"/>
                  <a:gd name="T4" fmla="*/ 0 w 132"/>
                  <a:gd name="T5" fmla="*/ 279 h 300"/>
                  <a:gd name="T6" fmla="*/ 5 w 132"/>
                  <a:gd name="T7" fmla="*/ 279 h 300"/>
                  <a:gd name="T8" fmla="*/ 5 w 132"/>
                  <a:gd name="T9" fmla="*/ 284 h 300"/>
                  <a:gd name="T10" fmla="*/ 5 w 132"/>
                  <a:gd name="T11" fmla="*/ 284 h 300"/>
                  <a:gd name="T12" fmla="*/ 10 w 132"/>
                  <a:gd name="T13" fmla="*/ 289 h 300"/>
                  <a:gd name="T14" fmla="*/ 16 w 132"/>
                  <a:gd name="T15" fmla="*/ 289 h 300"/>
                  <a:gd name="T16" fmla="*/ 16 w 132"/>
                  <a:gd name="T17" fmla="*/ 294 h 300"/>
                  <a:gd name="T18" fmla="*/ 21 w 132"/>
                  <a:gd name="T19" fmla="*/ 294 h 300"/>
                  <a:gd name="T20" fmla="*/ 26 w 132"/>
                  <a:gd name="T21" fmla="*/ 300 h 300"/>
                  <a:gd name="T22" fmla="*/ 31 w 132"/>
                  <a:gd name="T23" fmla="*/ 300 h 300"/>
                  <a:gd name="T24" fmla="*/ 36 w 132"/>
                  <a:gd name="T25" fmla="*/ 300 h 300"/>
                  <a:gd name="T26" fmla="*/ 41 w 132"/>
                  <a:gd name="T27" fmla="*/ 300 h 300"/>
                  <a:gd name="T28" fmla="*/ 46 w 132"/>
                  <a:gd name="T29" fmla="*/ 300 h 300"/>
                  <a:gd name="T30" fmla="*/ 51 w 132"/>
                  <a:gd name="T31" fmla="*/ 300 h 300"/>
                  <a:gd name="T32" fmla="*/ 56 w 132"/>
                  <a:gd name="T33" fmla="*/ 300 h 300"/>
                  <a:gd name="T34" fmla="*/ 61 w 132"/>
                  <a:gd name="T35" fmla="*/ 300 h 300"/>
                  <a:gd name="T36" fmla="*/ 61 w 132"/>
                  <a:gd name="T37" fmla="*/ 300 h 300"/>
                  <a:gd name="T38" fmla="*/ 66 w 132"/>
                  <a:gd name="T39" fmla="*/ 300 h 300"/>
                  <a:gd name="T40" fmla="*/ 71 w 132"/>
                  <a:gd name="T41" fmla="*/ 294 h 300"/>
                  <a:gd name="T42" fmla="*/ 71 w 132"/>
                  <a:gd name="T43" fmla="*/ 294 h 300"/>
                  <a:gd name="T44" fmla="*/ 76 w 132"/>
                  <a:gd name="T45" fmla="*/ 289 h 300"/>
                  <a:gd name="T46" fmla="*/ 76 w 132"/>
                  <a:gd name="T47" fmla="*/ 289 h 300"/>
                  <a:gd name="T48" fmla="*/ 76 w 132"/>
                  <a:gd name="T49" fmla="*/ 284 h 300"/>
                  <a:gd name="T50" fmla="*/ 132 w 132"/>
                  <a:gd name="T51" fmla="*/ 20 h 300"/>
                  <a:gd name="T52" fmla="*/ 132 w 132"/>
                  <a:gd name="T53" fmla="*/ 20 h 300"/>
                  <a:gd name="T54" fmla="*/ 127 w 132"/>
                  <a:gd name="T55" fmla="*/ 26 h 300"/>
                  <a:gd name="T56" fmla="*/ 127 w 132"/>
                  <a:gd name="T57" fmla="*/ 26 h 300"/>
                  <a:gd name="T58" fmla="*/ 122 w 132"/>
                  <a:gd name="T59" fmla="*/ 31 h 300"/>
                  <a:gd name="T60" fmla="*/ 122 w 132"/>
                  <a:gd name="T61" fmla="*/ 31 h 300"/>
                  <a:gd name="T62" fmla="*/ 117 w 132"/>
                  <a:gd name="T63" fmla="*/ 31 h 300"/>
                  <a:gd name="T64" fmla="*/ 112 w 132"/>
                  <a:gd name="T65" fmla="*/ 36 h 300"/>
                  <a:gd name="T66" fmla="*/ 107 w 132"/>
                  <a:gd name="T67" fmla="*/ 36 h 300"/>
                  <a:gd name="T68" fmla="*/ 102 w 132"/>
                  <a:gd name="T69" fmla="*/ 36 h 300"/>
                  <a:gd name="T70" fmla="*/ 97 w 132"/>
                  <a:gd name="T71" fmla="*/ 36 h 300"/>
                  <a:gd name="T72" fmla="*/ 92 w 132"/>
                  <a:gd name="T73" fmla="*/ 36 h 300"/>
                  <a:gd name="T74" fmla="*/ 92 w 132"/>
                  <a:gd name="T75" fmla="*/ 36 h 300"/>
                  <a:gd name="T76" fmla="*/ 87 w 132"/>
                  <a:gd name="T77" fmla="*/ 31 h 300"/>
                  <a:gd name="T78" fmla="*/ 81 w 132"/>
                  <a:gd name="T79" fmla="*/ 31 h 300"/>
                  <a:gd name="T80" fmla="*/ 76 w 132"/>
                  <a:gd name="T81" fmla="*/ 31 h 300"/>
                  <a:gd name="T82" fmla="*/ 71 w 132"/>
                  <a:gd name="T83" fmla="*/ 26 h 300"/>
                  <a:gd name="T84" fmla="*/ 66 w 132"/>
                  <a:gd name="T85" fmla="*/ 26 h 300"/>
                  <a:gd name="T86" fmla="*/ 66 w 132"/>
                  <a:gd name="T87" fmla="*/ 20 h 300"/>
                  <a:gd name="T88" fmla="*/ 61 w 132"/>
                  <a:gd name="T89" fmla="*/ 15 h 300"/>
                  <a:gd name="T90" fmla="*/ 61 w 132"/>
                  <a:gd name="T91" fmla="*/ 15 h 300"/>
                  <a:gd name="T92" fmla="*/ 56 w 132"/>
                  <a:gd name="T93" fmla="*/ 10 h 300"/>
                  <a:gd name="T94" fmla="*/ 56 w 132"/>
                  <a:gd name="T95" fmla="*/ 10 h 300"/>
                  <a:gd name="T96" fmla="*/ 56 w 132"/>
                  <a:gd name="T97" fmla="*/ 5 h 300"/>
                  <a:gd name="T98" fmla="*/ 56 w 13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300">
                    <a:moveTo>
                      <a:pt x="0" y="269"/>
                    </a:moveTo>
                    <a:lnTo>
                      <a:pt x="0" y="269"/>
                    </a:lnTo>
                    <a:lnTo>
                      <a:pt x="0" y="274"/>
                    </a:lnTo>
                    <a:lnTo>
                      <a:pt x="0" y="274"/>
                    </a:lnTo>
                    <a:lnTo>
                      <a:pt x="0" y="274"/>
                    </a:lnTo>
                    <a:lnTo>
                      <a:pt x="0" y="279"/>
                    </a:lnTo>
                    <a:lnTo>
                      <a:pt x="5" y="279"/>
                    </a:lnTo>
                    <a:lnTo>
                      <a:pt x="5" y="279"/>
                    </a:lnTo>
                    <a:lnTo>
                      <a:pt x="5" y="279"/>
                    </a:lnTo>
                    <a:lnTo>
                      <a:pt x="5" y="284"/>
                    </a:lnTo>
                    <a:lnTo>
                      <a:pt x="5" y="284"/>
                    </a:lnTo>
                    <a:lnTo>
                      <a:pt x="5" y="284"/>
                    </a:lnTo>
                    <a:lnTo>
                      <a:pt x="10" y="289"/>
                    </a:lnTo>
                    <a:lnTo>
                      <a:pt x="10" y="289"/>
                    </a:lnTo>
                    <a:lnTo>
                      <a:pt x="10" y="289"/>
                    </a:lnTo>
                    <a:lnTo>
                      <a:pt x="16" y="289"/>
                    </a:lnTo>
                    <a:lnTo>
                      <a:pt x="16" y="294"/>
                    </a:lnTo>
                    <a:lnTo>
                      <a:pt x="16" y="294"/>
                    </a:lnTo>
                    <a:lnTo>
                      <a:pt x="21" y="294"/>
                    </a:lnTo>
                    <a:lnTo>
                      <a:pt x="21" y="294"/>
                    </a:lnTo>
                    <a:lnTo>
                      <a:pt x="26" y="300"/>
                    </a:lnTo>
                    <a:lnTo>
                      <a:pt x="26" y="300"/>
                    </a:lnTo>
                    <a:lnTo>
                      <a:pt x="31" y="300"/>
                    </a:lnTo>
                    <a:lnTo>
                      <a:pt x="31" y="300"/>
                    </a:lnTo>
                    <a:lnTo>
                      <a:pt x="36" y="300"/>
                    </a:lnTo>
                    <a:lnTo>
                      <a:pt x="36" y="300"/>
                    </a:lnTo>
                    <a:lnTo>
                      <a:pt x="36" y="300"/>
                    </a:lnTo>
                    <a:lnTo>
                      <a:pt x="41" y="300"/>
                    </a:lnTo>
                    <a:lnTo>
                      <a:pt x="41" y="300"/>
                    </a:lnTo>
                    <a:lnTo>
                      <a:pt x="46" y="300"/>
                    </a:lnTo>
                    <a:lnTo>
                      <a:pt x="46" y="300"/>
                    </a:lnTo>
                    <a:lnTo>
                      <a:pt x="51" y="300"/>
                    </a:lnTo>
                    <a:lnTo>
                      <a:pt x="51" y="300"/>
                    </a:lnTo>
                    <a:lnTo>
                      <a:pt x="56" y="300"/>
                    </a:lnTo>
                    <a:lnTo>
                      <a:pt x="56" y="300"/>
                    </a:lnTo>
                    <a:lnTo>
                      <a:pt x="61" y="300"/>
                    </a:lnTo>
                    <a:lnTo>
                      <a:pt x="61" y="300"/>
                    </a:lnTo>
                    <a:lnTo>
                      <a:pt x="61" y="300"/>
                    </a:lnTo>
                    <a:lnTo>
                      <a:pt x="66" y="300"/>
                    </a:lnTo>
                    <a:lnTo>
                      <a:pt x="66" y="300"/>
                    </a:lnTo>
                    <a:lnTo>
                      <a:pt x="66" y="294"/>
                    </a:lnTo>
                    <a:lnTo>
                      <a:pt x="71" y="294"/>
                    </a:lnTo>
                    <a:lnTo>
                      <a:pt x="71" y="294"/>
                    </a:lnTo>
                    <a:lnTo>
                      <a:pt x="71" y="294"/>
                    </a:lnTo>
                    <a:lnTo>
                      <a:pt x="71" y="289"/>
                    </a:lnTo>
                    <a:lnTo>
                      <a:pt x="76" y="289"/>
                    </a:lnTo>
                    <a:lnTo>
                      <a:pt x="76" y="289"/>
                    </a:lnTo>
                    <a:lnTo>
                      <a:pt x="76" y="289"/>
                    </a:lnTo>
                    <a:lnTo>
                      <a:pt x="76" y="284"/>
                    </a:lnTo>
                    <a:lnTo>
                      <a:pt x="76" y="284"/>
                    </a:lnTo>
                    <a:lnTo>
                      <a:pt x="132" y="20"/>
                    </a:lnTo>
                    <a:lnTo>
                      <a:pt x="132" y="20"/>
                    </a:lnTo>
                    <a:lnTo>
                      <a:pt x="132" y="20"/>
                    </a:lnTo>
                    <a:lnTo>
                      <a:pt x="132" y="20"/>
                    </a:lnTo>
                    <a:lnTo>
                      <a:pt x="132" y="26"/>
                    </a:lnTo>
                    <a:lnTo>
                      <a:pt x="127" y="26"/>
                    </a:lnTo>
                    <a:lnTo>
                      <a:pt x="127" y="26"/>
                    </a:lnTo>
                    <a:lnTo>
                      <a:pt x="127" y="26"/>
                    </a:lnTo>
                    <a:lnTo>
                      <a:pt x="127" y="31"/>
                    </a:lnTo>
                    <a:lnTo>
                      <a:pt x="122" y="31"/>
                    </a:lnTo>
                    <a:lnTo>
                      <a:pt x="122" y="31"/>
                    </a:lnTo>
                    <a:lnTo>
                      <a:pt x="122" y="31"/>
                    </a:lnTo>
                    <a:lnTo>
                      <a:pt x="117" y="31"/>
                    </a:lnTo>
                    <a:lnTo>
                      <a:pt x="117" y="31"/>
                    </a:lnTo>
                    <a:lnTo>
                      <a:pt x="117" y="36"/>
                    </a:lnTo>
                    <a:lnTo>
                      <a:pt x="112" y="36"/>
                    </a:lnTo>
                    <a:lnTo>
                      <a:pt x="112" y="36"/>
                    </a:lnTo>
                    <a:lnTo>
                      <a:pt x="107" y="36"/>
                    </a:lnTo>
                    <a:lnTo>
                      <a:pt x="107" y="36"/>
                    </a:lnTo>
                    <a:lnTo>
                      <a:pt x="102" y="36"/>
                    </a:lnTo>
                    <a:lnTo>
                      <a:pt x="102" y="36"/>
                    </a:lnTo>
                    <a:lnTo>
                      <a:pt x="97" y="36"/>
                    </a:lnTo>
                    <a:lnTo>
                      <a:pt x="97" y="36"/>
                    </a:lnTo>
                    <a:lnTo>
                      <a:pt x="92" y="36"/>
                    </a:lnTo>
                    <a:lnTo>
                      <a:pt x="92" y="36"/>
                    </a:lnTo>
                    <a:lnTo>
                      <a:pt x="92" y="36"/>
                    </a:lnTo>
                    <a:lnTo>
                      <a:pt x="87" y="31"/>
                    </a:lnTo>
                    <a:lnTo>
                      <a:pt x="87" y="31"/>
                    </a:lnTo>
                    <a:lnTo>
                      <a:pt x="81" y="31"/>
                    </a:lnTo>
                    <a:lnTo>
                      <a:pt x="81" y="31"/>
                    </a:lnTo>
                    <a:lnTo>
                      <a:pt x="76" y="31"/>
                    </a:lnTo>
                    <a:lnTo>
                      <a:pt x="76" y="31"/>
                    </a:lnTo>
                    <a:lnTo>
                      <a:pt x="71" y="26"/>
                    </a:lnTo>
                    <a:lnTo>
                      <a:pt x="71" y="26"/>
                    </a:lnTo>
                    <a:lnTo>
                      <a:pt x="71" y="26"/>
                    </a:lnTo>
                    <a:lnTo>
                      <a:pt x="66" y="26"/>
                    </a:lnTo>
                    <a:lnTo>
                      <a:pt x="66" y="20"/>
                    </a:lnTo>
                    <a:lnTo>
                      <a:pt x="66" y="20"/>
                    </a:lnTo>
                    <a:lnTo>
                      <a:pt x="61" y="20"/>
                    </a:lnTo>
                    <a:lnTo>
                      <a:pt x="61" y="15"/>
                    </a:lnTo>
                    <a:lnTo>
                      <a:pt x="61" y="15"/>
                    </a:lnTo>
                    <a:lnTo>
                      <a:pt x="61" y="15"/>
                    </a:lnTo>
                    <a:lnTo>
                      <a:pt x="61" y="15"/>
                    </a:lnTo>
                    <a:lnTo>
                      <a:pt x="56" y="10"/>
                    </a:lnTo>
                    <a:lnTo>
                      <a:pt x="56" y="10"/>
                    </a:lnTo>
                    <a:lnTo>
                      <a:pt x="56" y="10"/>
                    </a:lnTo>
                    <a:lnTo>
                      <a:pt x="56" y="5"/>
                    </a:lnTo>
                    <a:lnTo>
                      <a:pt x="56" y="5"/>
                    </a:lnTo>
                    <a:lnTo>
                      <a:pt x="56" y="5"/>
                    </a:lnTo>
                    <a:lnTo>
                      <a:pt x="56" y="0"/>
                    </a:lnTo>
                    <a:lnTo>
                      <a:pt x="0" y="26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84" name="Oval 99583">
                <a:extLst>
                  <a:ext uri="{FF2B5EF4-FFF2-40B4-BE49-F238E27FC236}">
                    <a16:creationId xmlns:a16="http://schemas.microsoft.com/office/drawing/2014/main" id="{3451A7B5-C761-3C70-5E78-CE02588A3701}"/>
                  </a:ext>
                </a:extLst>
              </p:cNvPr>
              <p:cNvSpPr>
                <a:spLocks noChangeArrowheads="1"/>
              </p:cNvSpPr>
              <p:nvPr/>
            </p:nvSpPr>
            <p:spPr bwMode="auto">
              <a:xfrm>
                <a:off x="5399" y="1964"/>
                <a:ext cx="258"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85" name="Freeform 757">
                <a:extLst>
                  <a:ext uri="{FF2B5EF4-FFF2-40B4-BE49-F238E27FC236}">
                    <a16:creationId xmlns:a16="http://schemas.microsoft.com/office/drawing/2014/main" id="{E88FDC76-5B50-BB78-8921-BD8B49D2AA34}"/>
                  </a:ext>
                </a:extLst>
              </p:cNvPr>
              <p:cNvSpPr>
                <a:spLocks/>
              </p:cNvSpPr>
              <p:nvPr/>
            </p:nvSpPr>
            <p:spPr bwMode="auto">
              <a:xfrm>
                <a:off x="5363" y="1862"/>
                <a:ext cx="167" cy="208"/>
              </a:xfrm>
              <a:custGeom>
                <a:avLst/>
                <a:gdLst>
                  <a:gd name="T0" fmla="*/ 96 w 167"/>
                  <a:gd name="T1" fmla="*/ 198 h 208"/>
                  <a:gd name="T2" fmla="*/ 101 w 167"/>
                  <a:gd name="T3" fmla="*/ 198 h 208"/>
                  <a:gd name="T4" fmla="*/ 107 w 167"/>
                  <a:gd name="T5" fmla="*/ 203 h 208"/>
                  <a:gd name="T6" fmla="*/ 107 w 167"/>
                  <a:gd name="T7" fmla="*/ 203 h 208"/>
                  <a:gd name="T8" fmla="*/ 112 w 167"/>
                  <a:gd name="T9" fmla="*/ 208 h 208"/>
                  <a:gd name="T10" fmla="*/ 117 w 167"/>
                  <a:gd name="T11" fmla="*/ 208 h 208"/>
                  <a:gd name="T12" fmla="*/ 122 w 167"/>
                  <a:gd name="T13" fmla="*/ 208 h 208"/>
                  <a:gd name="T14" fmla="*/ 127 w 167"/>
                  <a:gd name="T15" fmla="*/ 208 h 208"/>
                  <a:gd name="T16" fmla="*/ 132 w 167"/>
                  <a:gd name="T17" fmla="*/ 208 h 208"/>
                  <a:gd name="T18" fmla="*/ 137 w 167"/>
                  <a:gd name="T19" fmla="*/ 208 h 208"/>
                  <a:gd name="T20" fmla="*/ 137 w 167"/>
                  <a:gd name="T21" fmla="*/ 208 h 208"/>
                  <a:gd name="T22" fmla="*/ 142 w 167"/>
                  <a:gd name="T23" fmla="*/ 203 h 208"/>
                  <a:gd name="T24" fmla="*/ 147 w 167"/>
                  <a:gd name="T25" fmla="*/ 203 h 208"/>
                  <a:gd name="T26" fmla="*/ 152 w 167"/>
                  <a:gd name="T27" fmla="*/ 198 h 208"/>
                  <a:gd name="T28" fmla="*/ 157 w 167"/>
                  <a:gd name="T29" fmla="*/ 198 h 208"/>
                  <a:gd name="T30" fmla="*/ 157 w 167"/>
                  <a:gd name="T31" fmla="*/ 193 h 208"/>
                  <a:gd name="T32" fmla="*/ 162 w 167"/>
                  <a:gd name="T33" fmla="*/ 188 h 208"/>
                  <a:gd name="T34" fmla="*/ 162 w 167"/>
                  <a:gd name="T35" fmla="*/ 183 h 208"/>
                  <a:gd name="T36" fmla="*/ 167 w 167"/>
                  <a:gd name="T37" fmla="*/ 183 h 208"/>
                  <a:gd name="T38" fmla="*/ 167 w 167"/>
                  <a:gd name="T39" fmla="*/ 178 h 208"/>
                  <a:gd name="T40" fmla="*/ 167 w 167"/>
                  <a:gd name="T41" fmla="*/ 173 h 208"/>
                  <a:gd name="T42" fmla="*/ 167 w 167"/>
                  <a:gd name="T43" fmla="*/ 168 h 208"/>
                  <a:gd name="T44" fmla="*/ 167 w 167"/>
                  <a:gd name="T45" fmla="*/ 163 h 208"/>
                  <a:gd name="T46" fmla="*/ 167 w 167"/>
                  <a:gd name="T47" fmla="*/ 158 h 208"/>
                  <a:gd name="T48" fmla="*/ 162 w 167"/>
                  <a:gd name="T49" fmla="*/ 158 h 208"/>
                  <a:gd name="T50" fmla="*/ 71 w 167"/>
                  <a:gd name="T51" fmla="*/ 0 h 208"/>
                  <a:gd name="T52" fmla="*/ 71 w 167"/>
                  <a:gd name="T53" fmla="*/ 5 h 208"/>
                  <a:gd name="T54" fmla="*/ 71 w 167"/>
                  <a:gd name="T55" fmla="*/ 11 h 208"/>
                  <a:gd name="T56" fmla="*/ 71 w 167"/>
                  <a:gd name="T57" fmla="*/ 16 h 208"/>
                  <a:gd name="T58" fmla="*/ 71 w 167"/>
                  <a:gd name="T59" fmla="*/ 16 h 208"/>
                  <a:gd name="T60" fmla="*/ 71 w 167"/>
                  <a:gd name="T61" fmla="*/ 21 h 208"/>
                  <a:gd name="T62" fmla="*/ 71 w 167"/>
                  <a:gd name="T63" fmla="*/ 26 h 208"/>
                  <a:gd name="T64" fmla="*/ 66 w 167"/>
                  <a:gd name="T65" fmla="*/ 31 h 208"/>
                  <a:gd name="T66" fmla="*/ 66 w 167"/>
                  <a:gd name="T67" fmla="*/ 36 h 208"/>
                  <a:gd name="T68" fmla="*/ 61 w 167"/>
                  <a:gd name="T69" fmla="*/ 36 h 208"/>
                  <a:gd name="T70" fmla="*/ 61 w 167"/>
                  <a:gd name="T71" fmla="*/ 41 h 208"/>
                  <a:gd name="T72" fmla="*/ 56 w 167"/>
                  <a:gd name="T73" fmla="*/ 46 h 208"/>
                  <a:gd name="T74" fmla="*/ 51 w 167"/>
                  <a:gd name="T75" fmla="*/ 46 h 208"/>
                  <a:gd name="T76" fmla="*/ 46 w 167"/>
                  <a:gd name="T77" fmla="*/ 51 h 208"/>
                  <a:gd name="T78" fmla="*/ 41 w 167"/>
                  <a:gd name="T79" fmla="*/ 51 h 208"/>
                  <a:gd name="T80" fmla="*/ 36 w 167"/>
                  <a:gd name="T81" fmla="*/ 51 h 208"/>
                  <a:gd name="T82" fmla="*/ 30 w 167"/>
                  <a:gd name="T83" fmla="*/ 51 h 208"/>
                  <a:gd name="T84" fmla="*/ 25 w 167"/>
                  <a:gd name="T85" fmla="*/ 51 h 208"/>
                  <a:gd name="T86" fmla="*/ 25 w 167"/>
                  <a:gd name="T87" fmla="*/ 51 h 208"/>
                  <a:gd name="T88" fmla="*/ 20 w 167"/>
                  <a:gd name="T89" fmla="*/ 51 h 208"/>
                  <a:gd name="T90" fmla="*/ 15 w 167"/>
                  <a:gd name="T91" fmla="*/ 51 h 208"/>
                  <a:gd name="T92" fmla="*/ 10 w 167"/>
                  <a:gd name="T93" fmla="*/ 46 h 208"/>
                  <a:gd name="T94" fmla="*/ 5 w 167"/>
                  <a:gd name="T95" fmla="*/ 46 h 208"/>
                  <a:gd name="T96" fmla="*/ 5 w 167"/>
                  <a:gd name="T97" fmla="*/ 41 h 208"/>
                  <a:gd name="T98" fmla="*/ 0 w 167"/>
                  <a:gd name="T99" fmla="*/ 4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7" h="208">
                    <a:moveTo>
                      <a:pt x="96" y="193"/>
                    </a:moveTo>
                    <a:lnTo>
                      <a:pt x="96" y="198"/>
                    </a:lnTo>
                    <a:lnTo>
                      <a:pt x="101" y="198"/>
                    </a:lnTo>
                    <a:lnTo>
                      <a:pt x="101" y="198"/>
                    </a:lnTo>
                    <a:lnTo>
                      <a:pt x="101" y="203"/>
                    </a:lnTo>
                    <a:lnTo>
                      <a:pt x="107" y="203"/>
                    </a:lnTo>
                    <a:lnTo>
                      <a:pt x="107" y="203"/>
                    </a:lnTo>
                    <a:lnTo>
                      <a:pt x="107" y="203"/>
                    </a:lnTo>
                    <a:lnTo>
                      <a:pt x="112" y="208"/>
                    </a:lnTo>
                    <a:lnTo>
                      <a:pt x="112" y="208"/>
                    </a:lnTo>
                    <a:lnTo>
                      <a:pt x="112" y="208"/>
                    </a:lnTo>
                    <a:lnTo>
                      <a:pt x="117" y="208"/>
                    </a:lnTo>
                    <a:lnTo>
                      <a:pt x="117" y="208"/>
                    </a:lnTo>
                    <a:lnTo>
                      <a:pt x="122" y="208"/>
                    </a:lnTo>
                    <a:lnTo>
                      <a:pt x="122" y="208"/>
                    </a:lnTo>
                    <a:lnTo>
                      <a:pt x="127" y="208"/>
                    </a:lnTo>
                    <a:lnTo>
                      <a:pt x="127" y="208"/>
                    </a:lnTo>
                    <a:lnTo>
                      <a:pt x="132" y="208"/>
                    </a:lnTo>
                    <a:lnTo>
                      <a:pt x="132" y="208"/>
                    </a:lnTo>
                    <a:lnTo>
                      <a:pt x="137" y="208"/>
                    </a:lnTo>
                    <a:lnTo>
                      <a:pt x="137" y="208"/>
                    </a:lnTo>
                    <a:lnTo>
                      <a:pt x="137" y="208"/>
                    </a:lnTo>
                    <a:lnTo>
                      <a:pt x="142" y="208"/>
                    </a:lnTo>
                    <a:lnTo>
                      <a:pt x="142" y="203"/>
                    </a:lnTo>
                    <a:lnTo>
                      <a:pt x="147" y="203"/>
                    </a:lnTo>
                    <a:lnTo>
                      <a:pt x="147" y="203"/>
                    </a:lnTo>
                    <a:lnTo>
                      <a:pt x="152" y="203"/>
                    </a:lnTo>
                    <a:lnTo>
                      <a:pt x="152" y="198"/>
                    </a:lnTo>
                    <a:lnTo>
                      <a:pt x="152" y="198"/>
                    </a:lnTo>
                    <a:lnTo>
                      <a:pt x="157" y="198"/>
                    </a:lnTo>
                    <a:lnTo>
                      <a:pt x="157" y="193"/>
                    </a:lnTo>
                    <a:lnTo>
                      <a:pt x="157" y="193"/>
                    </a:lnTo>
                    <a:lnTo>
                      <a:pt x="162" y="193"/>
                    </a:lnTo>
                    <a:lnTo>
                      <a:pt x="162" y="188"/>
                    </a:lnTo>
                    <a:lnTo>
                      <a:pt x="162" y="188"/>
                    </a:lnTo>
                    <a:lnTo>
                      <a:pt x="162" y="183"/>
                    </a:lnTo>
                    <a:lnTo>
                      <a:pt x="162" y="183"/>
                    </a:lnTo>
                    <a:lnTo>
                      <a:pt x="167" y="183"/>
                    </a:lnTo>
                    <a:lnTo>
                      <a:pt x="167" y="178"/>
                    </a:lnTo>
                    <a:lnTo>
                      <a:pt x="167" y="178"/>
                    </a:lnTo>
                    <a:lnTo>
                      <a:pt x="167" y="173"/>
                    </a:lnTo>
                    <a:lnTo>
                      <a:pt x="167" y="173"/>
                    </a:lnTo>
                    <a:lnTo>
                      <a:pt x="167" y="168"/>
                    </a:lnTo>
                    <a:lnTo>
                      <a:pt x="167" y="168"/>
                    </a:lnTo>
                    <a:lnTo>
                      <a:pt x="167" y="168"/>
                    </a:lnTo>
                    <a:lnTo>
                      <a:pt x="167" y="163"/>
                    </a:lnTo>
                    <a:lnTo>
                      <a:pt x="167" y="163"/>
                    </a:lnTo>
                    <a:lnTo>
                      <a:pt x="167" y="158"/>
                    </a:lnTo>
                    <a:lnTo>
                      <a:pt x="162" y="158"/>
                    </a:lnTo>
                    <a:lnTo>
                      <a:pt x="162" y="158"/>
                    </a:lnTo>
                    <a:lnTo>
                      <a:pt x="71" y="0"/>
                    </a:lnTo>
                    <a:lnTo>
                      <a:pt x="71" y="0"/>
                    </a:lnTo>
                    <a:lnTo>
                      <a:pt x="71" y="5"/>
                    </a:lnTo>
                    <a:lnTo>
                      <a:pt x="71" y="5"/>
                    </a:lnTo>
                    <a:lnTo>
                      <a:pt x="71" y="5"/>
                    </a:lnTo>
                    <a:lnTo>
                      <a:pt x="71" y="11"/>
                    </a:lnTo>
                    <a:lnTo>
                      <a:pt x="71" y="11"/>
                    </a:lnTo>
                    <a:lnTo>
                      <a:pt x="71" y="16"/>
                    </a:lnTo>
                    <a:lnTo>
                      <a:pt x="71" y="16"/>
                    </a:lnTo>
                    <a:lnTo>
                      <a:pt x="71" y="16"/>
                    </a:lnTo>
                    <a:lnTo>
                      <a:pt x="71" y="21"/>
                    </a:lnTo>
                    <a:lnTo>
                      <a:pt x="71" y="21"/>
                    </a:lnTo>
                    <a:lnTo>
                      <a:pt x="71" y="26"/>
                    </a:lnTo>
                    <a:lnTo>
                      <a:pt x="71" y="26"/>
                    </a:lnTo>
                    <a:lnTo>
                      <a:pt x="71" y="31"/>
                    </a:lnTo>
                    <a:lnTo>
                      <a:pt x="66" y="31"/>
                    </a:lnTo>
                    <a:lnTo>
                      <a:pt x="66" y="31"/>
                    </a:lnTo>
                    <a:lnTo>
                      <a:pt x="66" y="36"/>
                    </a:lnTo>
                    <a:lnTo>
                      <a:pt x="66" y="36"/>
                    </a:lnTo>
                    <a:lnTo>
                      <a:pt x="61" y="36"/>
                    </a:lnTo>
                    <a:lnTo>
                      <a:pt x="61" y="41"/>
                    </a:lnTo>
                    <a:lnTo>
                      <a:pt x="61" y="41"/>
                    </a:lnTo>
                    <a:lnTo>
                      <a:pt x="56" y="41"/>
                    </a:lnTo>
                    <a:lnTo>
                      <a:pt x="56" y="46"/>
                    </a:lnTo>
                    <a:lnTo>
                      <a:pt x="51" y="46"/>
                    </a:lnTo>
                    <a:lnTo>
                      <a:pt x="51" y="46"/>
                    </a:lnTo>
                    <a:lnTo>
                      <a:pt x="51" y="51"/>
                    </a:lnTo>
                    <a:lnTo>
                      <a:pt x="46" y="51"/>
                    </a:lnTo>
                    <a:lnTo>
                      <a:pt x="46" y="51"/>
                    </a:lnTo>
                    <a:lnTo>
                      <a:pt x="41" y="51"/>
                    </a:lnTo>
                    <a:lnTo>
                      <a:pt x="41" y="51"/>
                    </a:lnTo>
                    <a:lnTo>
                      <a:pt x="36" y="51"/>
                    </a:lnTo>
                    <a:lnTo>
                      <a:pt x="36" y="51"/>
                    </a:lnTo>
                    <a:lnTo>
                      <a:pt x="30" y="51"/>
                    </a:lnTo>
                    <a:lnTo>
                      <a:pt x="30" y="51"/>
                    </a:lnTo>
                    <a:lnTo>
                      <a:pt x="25" y="51"/>
                    </a:lnTo>
                    <a:lnTo>
                      <a:pt x="25" y="51"/>
                    </a:lnTo>
                    <a:lnTo>
                      <a:pt x="25" y="51"/>
                    </a:lnTo>
                    <a:lnTo>
                      <a:pt x="20" y="51"/>
                    </a:lnTo>
                    <a:lnTo>
                      <a:pt x="20" y="51"/>
                    </a:lnTo>
                    <a:lnTo>
                      <a:pt x="15" y="51"/>
                    </a:lnTo>
                    <a:lnTo>
                      <a:pt x="15" y="51"/>
                    </a:lnTo>
                    <a:lnTo>
                      <a:pt x="10" y="51"/>
                    </a:lnTo>
                    <a:lnTo>
                      <a:pt x="10" y="46"/>
                    </a:lnTo>
                    <a:lnTo>
                      <a:pt x="10" y="46"/>
                    </a:lnTo>
                    <a:lnTo>
                      <a:pt x="5" y="46"/>
                    </a:lnTo>
                    <a:lnTo>
                      <a:pt x="5" y="46"/>
                    </a:lnTo>
                    <a:lnTo>
                      <a:pt x="5" y="41"/>
                    </a:lnTo>
                    <a:lnTo>
                      <a:pt x="5" y="41"/>
                    </a:lnTo>
                    <a:lnTo>
                      <a:pt x="0" y="41"/>
                    </a:lnTo>
                    <a:lnTo>
                      <a:pt x="96" y="19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86" name="Oval 99585">
                <a:extLst>
                  <a:ext uri="{FF2B5EF4-FFF2-40B4-BE49-F238E27FC236}">
                    <a16:creationId xmlns:a16="http://schemas.microsoft.com/office/drawing/2014/main" id="{CC6C5BA6-EFC8-593C-EF80-86CB1191E5BE}"/>
                  </a:ext>
                </a:extLst>
              </p:cNvPr>
              <p:cNvSpPr>
                <a:spLocks noChangeArrowheads="1"/>
              </p:cNvSpPr>
              <p:nvPr/>
            </p:nvSpPr>
            <p:spPr bwMode="auto">
              <a:xfrm>
                <a:off x="2593" y="2862"/>
                <a:ext cx="258"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87" name="Freeform 759">
                <a:extLst>
                  <a:ext uri="{FF2B5EF4-FFF2-40B4-BE49-F238E27FC236}">
                    <a16:creationId xmlns:a16="http://schemas.microsoft.com/office/drawing/2014/main" id="{960077A7-E839-5BB3-5FD1-2257D6206763}"/>
                  </a:ext>
                </a:extLst>
              </p:cNvPr>
              <p:cNvSpPr>
                <a:spLocks/>
              </p:cNvSpPr>
              <p:nvPr/>
            </p:nvSpPr>
            <p:spPr bwMode="auto">
              <a:xfrm>
                <a:off x="2699" y="2573"/>
                <a:ext cx="112" cy="325"/>
              </a:xfrm>
              <a:custGeom>
                <a:avLst/>
                <a:gdLst>
                  <a:gd name="T0" fmla="*/ 0 w 112"/>
                  <a:gd name="T1" fmla="*/ 304 h 325"/>
                  <a:gd name="T2" fmla="*/ 0 w 112"/>
                  <a:gd name="T3" fmla="*/ 309 h 325"/>
                  <a:gd name="T4" fmla="*/ 0 w 112"/>
                  <a:gd name="T5" fmla="*/ 309 h 325"/>
                  <a:gd name="T6" fmla="*/ 0 w 112"/>
                  <a:gd name="T7" fmla="*/ 314 h 325"/>
                  <a:gd name="T8" fmla="*/ 5 w 112"/>
                  <a:gd name="T9" fmla="*/ 314 h 325"/>
                  <a:gd name="T10" fmla="*/ 5 w 112"/>
                  <a:gd name="T11" fmla="*/ 314 h 325"/>
                  <a:gd name="T12" fmla="*/ 10 w 112"/>
                  <a:gd name="T13" fmla="*/ 320 h 325"/>
                  <a:gd name="T14" fmla="*/ 15 w 112"/>
                  <a:gd name="T15" fmla="*/ 320 h 325"/>
                  <a:gd name="T16" fmla="*/ 21 w 112"/>
                  <a:gd name="T17" fmla="*/ 325 h 325"/>
                  <a:gd name="T18" fmla="*/ 21 w 112"/>
                  <a:gd name="T19" fmla="*/ 325 h 325"/>
                  <a:gd name="T20" fmla="*/ 26 w 112"/>
                  <a:gd name="T21" fmla="*/ 325 h 325"/>
                  <a:gd name="T22" fmla="*/ 31 w 112"/>
                  <a:gd name="T23" fmla="*/ 325 h 325"/>
                  <a:gd name="T24" fmla="*/ 36 w 112"/>
                  <a:gd name="T25" fmla="*/ 325 h 325"/>
                  <a:gd name="T26" fmla="*/ 41 w 112"/>
                  <a:gd name="T27" fmla="*/ 325 h 325"/>
                  <a:gd name="T28" fmla="*/ 46 w 112"/>
                  <a:gd name="T29" fmla="*/ 325 h 325"/>
                  <a:gd name="T30" fmla="*/ 51 w 112"/>
                  <a:gd name="T31" fmla="*/ 325 h 325"/>
                  <a:gd name="T32" fmla="*/ 56 w 112"/>
                  <a:gd name="T33" fmla="*/ 325 h 325"/>
                  <a:gd name="T34" fmla="*/ 61 w 112"/>
                  <a:gd name="T35" fmla="*/ 325 h 325"/>
                  <a:gd name="T36" fmla="*/ 61 w 112"/>
                  <a:gd name="T37" fmla="*/ 325 h 325"/>
                  <a:gd name="T38" fmla="*/ 66 w 112"/>
                  <a:gd name="T39" fmla="*/ 325 h 325"/>
                  <a:gd name="T40" fmla="*/ 71 w 112"/>
                  <a:gd name="T41" fmla="*/ 320 h 325"/>
                  <a:gd name="T42" fmla="*/ 71 w 112"/>
                  <a:gd name="T43" fmla="*/ 320 h 325"/>
                  <a:gd name="T44" fmla="*/ 71 w 112"/>
                  <a:gd name="T45" fmla="*/ 320 h 325"/>
                  <a:gd name="T46" fmla="*/ 76 w 112"/>
                  <a:gd name="T47" fmla="*/ 314 h 325"/>
                  <a:gd name="T48" fmla="*/ 76 w 112"/>
                  <a:gd name="T49" fmla="*/ 314 h 325"/>
                  <a:gd name="T50" fmla="*/ 112 w 112"/>
                  <a:gd name="T51" fmla="*/ 10 h 325"/>
                  <a:gd name="T52" fmla="*/ 112 w 112"/>
                  <a:gd name="T53" fmla="*/ 10 h 325"/>
                  <a:gd name="T54" fmla="*/ 112 w 112"/>
                  <a:gd name="T55" fmla="*/ 15 h 325"/>
                  <a:gd name="T56" fmla="*/ 107 w 112"/>
                  <a:gd name="T57" fmla="*/ 15 h 325"/>
                  <a:gd name="T58" fmla="*/ 107 w 112"/>
                  <a:gd name="T59" fmla="*/ 15 h 325"/>
                  <a:gd name="T60" fmla="*/ 102 w 112"/>
                  <a:gd name="T61" fmla="*/ 20 h 325"/>
                  <a:gd name="T62" fmla="*/ 102 w 112"/>
                  <a:gd name="T63" fmla="*/ 20 h 325"/>
                  <a:gd name="T64" fmla="*/ 97 w 112"/>
                  <a:gd name="T65" fmla="*/ 20 h 325"/>
                  <a:gd name="T66" fmla="*/ 92 w 112"/>
                  <a:gd name="T67" fmla="*/ 20 h 325"/>
                  <a:gd name="T68" fmla="*/ 87 w 112"/>
                  <a:gd name="T69" fmla="*/ 20 h 325"/>
                  <a:gd name="T70" fmla="*/ 81 w 112"/>
                  <a:gd name="T71" fmla="*/ 20 h 325"/>
                  <a:gd name="T72" fmla="*/ 76 w 112"/>
                  <a:gd name="T73" fmla="*/ 20 h 325"/>
                  <a:gd name="T74" fmla="*/ 71 w 112"/>
                  <a:gd name="T75" fmla="*/ 20 h 325"/>
                  <a:gd name="T76" fmla="*/ 66 w 112"/>
                  <a:gd name="T77" fmla="*/ 20 h 325"/>
                  <a:gd name="T78" fmla="*/ 61 w 112"/>
                  <a:gd name="T79" fmla="*/ 20 h 325"/>
                  <a:gd name="T80" fmla="*/ 56 w 112"/>
                  <a:gd name="T81" fmla="*/ 15 h 325"/>
                  <a:gd name="T82" fmla="*/ 56 w 112"/>
                  <a:gd name="T83" fmla="*/ 15 h 325"/>
                  <a:gd name="T84" fmla="*/ 51 w 112"/>
                  <a:gd name="T85" fmla="*/ 15 h 325"/>
                  <a:gd name="T86" fmla="*/ 46 w 112"/>
                  <a:gd name="T87" fmla="*/ 10 h 325"/>
                  <a:gd name="T88" fmla="*/ 46 w 112"/>
                  <a:gd name="T89" fmla="*/ 10 h 325"/>
                  <a:gd name="T90" fmla="*/ 41 w 112"/>
                  <a:gd name="T91" fmla="*/ 10 h 325"/>
                  <a:gd name="T92" fmla="*/ 41 w 112"/>
                  <a:gd name="T93" fmla="*/ 5 h 325"/>
                  <a:gd name="T94" fmla="*/ 36 w 112"/>
                  <a:gd name="T95" fmla="*/ 5 h 325"/>
                  <a:gd name="T96" fmla="*/ 36 w 112"/>
                  <a:gd name="T97" fmla="*/ 0 h 325"/>
                  <a:gd name="T98" fmla="*/ 36 w 112"/>
                  <a:gd name="T99"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325">
                    <a:moveTo>
                      <a:pt x="0" y="304"/>
                    </a:moveTo>
                    <a:lnTo>
                      <a:pt x="0" y="304"/>
                    </a:lnTo>
                    <a:lnTo>
                      <a:pt x="0" y="309"/>
                    </a:lnTo>
                    <a:lnTo>
                      <a:pt x="0" y="309"/>
                    </a:lnTo>
                    <a:lnTo>
                      <a:pt x="0" y="309"/>
                    </a:lnTo>
                    <a:lnTo>
                      <a:pt x="0" y="309"/>
                    </a:lnTo>
                    <a:lnTo>
                      <a:pt x="0" y="309"/>
                    </a:lnTo>
                    <a:lnTo>
                      <a:pt x="0" y="314"/>
                    </a:lnTo>
                    <a:lnTo>
                      <a:pt x="5" y="314"/>
                    </a:lnTo>
                    <a:lnTo>
                      <a:pt x="5" y="314"/>
                    </a:lnTo>
                    <a:lnTo>
                      <a:pt x="5" y="314"/>
                    </a:lnTo>
                    <a:lnTo>
                      <a:pt x="5" y="314"/>
                    </a:lnTo>
                    <a:lnTo>
                      <a:pt x="10" y="320"/>
                    </a:lnTo>
                    <a:lnTo>
                      <a:pt x="10" y="320"/>
                    </a:lnTo>
                    <a:lnTo>
                      <a:pt x="10" y="320"/>
                    </a:lnTo>
                    <a:lnTo>
                      <a:pt x="15" y="320"/>
                    </a:lnTo>
                    <a:lnTo>
                      <a:pt x="15" y="320"/>
                    </a:lnTo>
                    <a:lnTo>
                      <a:pt x="21" y="325"/>
                    </a:lnTo>
                    <a:lnTo>
                      <a:pt x="21" y="325"/>
                    </a:lnTo>
                    <a:lnTo>
                      <a:pt x="21" y="325"/>
                    </a:lnTo>
                    <a:lnTo>
                      <a:pt x="26" y="325"/>
                    </a:lnTo>
                    <a:lnTo>
                      <a:pt x="26" y="325"/>
                    </a:lnTo>
                    <a:lnTo>
                      <a:pt x="31" y="325"/>
                    </a:lnTo>
                    <a:lnTo>
                      <a:pt x="31" y="325"/>
                    </a:lnTo>
                    <a:lnTo>
                      <a:pt x="36" y="325"/>
                    </a:lnTo>
                    <a:lnTo>
                      <a:pt x="36" y="325"/>
                    </a:lnTo>
                    <a:lnTo>
                      <a:pt x="41" y="325"/>
                    </a:lnTo>
                    <a:lnTo>
                      <a:pt x="41" y="325"/>
                    </a:lnTo>
                    <a:lnTo>
                      <a:pt x="46" y="325"/>
                    </a:lnTo>
                    <a:lnTo>
                      <a:pt x="46" y="325"/>
                    </a:lnTo>
                    <a:lnTo>
                      <a:pt x="51" y="325"/>
                    </a:lnTo>
                    <a:lnTo>
                      <a:pt x="51" y="325"/>
                    </a:lnTo>
                    <a:lnTo>
                      <a:pt x="51" y="325"/>
                    </a:lnTo>
                    <a:lnTo>
                      <a:pt x="56" y="325"/>
                    </a:lnTo>
                    <a:lnTo>
                      <a:pt x="56" y="325"/>
                    </a:lnTo>
                    <a:lnTo>
                      <a:pt x="61" y="325"/>
                    </a:lnTo>
                    <a:lnTo>
                      <a:pt x="61" y="325"/>
                    </a:lnTo>
                    <a:lnTo>
                      <a:pt x="61" y="325"/>
                    </a:lnTo>
                    <a:lnTo>
                      <a:pt x="66" y="325"/>
                    </a:lnTo>
                    <a:lnTo>
                      <a:pt x="66" y="325"/>
                    </a:lnTo>
                    <a:lnTo>
                      <a:pt x="66" y="325"/>
                    </a:lnTo>
                    <a:lnTo>
                      <a:pt x="71" y="320"/>
                    </a:lnTo>
                    <a:lnTo>
                      <a:pt x="71" y="320"/>
                    </a:lnTo>
                    <a:lnTo>
                      <a:pt x="71" y="320"/>
                    </a:lnTo>
                    <a:lnTo>
                      <a:pt x="71" y="320"/>
                    </a:lnTo>
                    <a:lnTo>
                      <a:pt x="71" y="320"/>
                    </a:lnTo>
                    <a:lnTo>
                      <a:pt x="76" y="320"/>
                    </a:lnTo>
                    <a:lnTo>
                      <a:pt x="76" y="314"/>
                    </a:lnTo>
                    <a:lnTo>
                      <a:pt x="76" y="314"/>
                    </a:lnTo>
                    <a:lnTo>
                      <a:pt x="76" y="314"/>
                    </a:lnTo>
                    <a:lnTo>
                      <a:pt x="112" y="10"/>
                    </a:lnTo>
                    <a:lnTo>
                      <a:pt x="112" y="10"/>
                    </a:lnTo>
                    <a:lnTo>
                      <a:pt x="112" y="10"/>
                    </a:lnTo>
                    <a:lnTo>
                      <a:pt x="112" y="10"/>
                    </a:lnTo>
                    <a:lnTo>
                      <a:pt x="112" y="15"/>
                    </a:lnTo>
                    <a:lnTo>
                      <a:pt x="112" y="15"/>
                    </a:lnTo>
                    <a:lnTo>
                      <a:pt x="112" y="15"/>
                    </a:lnTo>
                    <a:lnTo>
                      <a:pt x="107" y="15"/>
                    </a:lnTo>
                    <a:lnTo>
                      <a:pt x="107" y="15"/>
                    </a:lnTo>
                    <a:lnTo>
                      <a:pt x="107" y="15"/>
                    </a:lnTo>
                    <a:lnTo>
                      <a:pt x="107" y="20"/>
                    </a:lnTo>
                    <a:lnTo>
                      <a:pt x="102" y="20"/>
                    </a:lnTo>
                    <a:lnTo>
                      <a:pt x="102" y="20"/>
                    </a:lnTo>
                    <a:lnTo>
                      <a:pt x="102" y="20"/>
                    </a:lnTo>
                    <a:lnTo>
                      <a:pt x="97" y="20"/>
                    </a:lnTo>
                    <a:lnTo>
                      <a:pt x="97" y="20"/>
                    </a:lnTo>
                    <a:lnTo>
                      <a:pt x="92" y="20"/>
                    </a:lnTo>
                    <a:lnTo>
                      <a:pt x="92" y="20"/>
                    </a:lnTo>
                    <a:lnTo>
                      <a:pt x="92" y="20"/>
                    </a:lnTo>
                    <a:lnTo>
                      <a:pt x="87" y="20"/>
                    </a:lnTo>
                    <a:lnTo>
                      <a:pt x="87" y="20"/>
                    </a:lnTo>
                    <a:lnTo>
                      <a:pt x="81" y="20"/>
                    </a:lnTo>
                    <a:lnTo>
                      <a:pt x="81" y="20"/>
                    </a:lnTo>
                    <a:lnTo>
                      <a:pt x="76" y="20"/>
                    </a:lnTo>
                    <a:lnTo>
                      <a:pt x="76" y="20"/>
                    </a:lnTo>
                    <a:lnTo>
                      <a:pt x="71" y="20"/>
                    </a:lnTo>
                    <a:lnTo>
                      <a:pt x="71" y="20"/>
                    </a:lnTo>
                    <a:lnTo>
                      <a:pt x="66" y="20"/>
                    </a:lnTo>
                    <a:lnTo>
                      <a:pt x="66" y="20"/>
                    </a:lnTo>
                    <a:lnTo>
                      <a:pt x="61" y="20"/>
                    </a:lnTo>
                    <a:lnTo>
                      <a:pt x="61" y="20"/>
                    </a:lnTo>
                    <a:lnTo>
                      <a:pt x="56" y="15"/>
                    </a:lnTo>
                    <a:lnTo>
                      <a:pt x="56" y="15"/>
                    </a:lnTo>
                    <a:lnTo>
                      <a:pt x="56" y="15"/>
                    </a:lnTo>
                    <a:lnTo>
                      <a:pt x="51" y="15"/>
                    </a:lnTo>
                    <a:lnTo>
                      <a:pt x="51" y="15"/>
                    </a:lnTo>
                    <a:lnTo>
                      <a:pt x="46" y="15"/>
                    </a:lnTo>
                    <a:lnTo>
                      <a:pt x="46" y="10"/>
                    </a:lnTo>
                    <a:lnTo>
                      <a:pt x="46" y="10"/>
                    </a:lnTo>
                    <a:lnTo>
                      <a:pt x="46" y="10"/>
                    </a:lnTo>
                    <a:lnTo>
                      <a:pt x="41" y="10"/>
                    </a:lnTo>
                    <a:lnTo>
                      <a:pt x="41" y="10"/>
                    </a:lnTo>
                    <a:lnTo>
                      <a:pt x="41" y="5"/>
                    </a:lnTo>
                    <a:lnTo>
                      <a:pt x="41" y="5"/>
                    </a:lnTo>
                    <a:lnTo>
                      <a:pt x="41" y="5"/>
                    </a:lnTo>
                    <a:lnTo>
                      <a:pt x="36" y="5"/>
                    </a:lnTo>
                    <a:lnTo>
                      <a:pt x="36" y="5"/>
                    </a:lnTo>
                    <a:lnTo>
                      <a:pt x="36" y="0"/>
                    </a:lnTo>
                    <a:lnTo>
                      <a:pt x="36" y="0"/>
                    </a:lnTo>
                    <a:lnTo>
                      <a:pt x="36" y="0"/>
                    </a:lnTo>
                    <a:lnTo>
                      <a:pt x="0" y="30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88" name="Freeform 760">
                <a:extLst>
                  <a:ext uri="{FF2B5EF4-FFF2-40B4-BE49-F238E27FC236}">
                    <a16:creationId xmlns:a16="http://schemas.microsoft.com/office/drawing/2014/main" id="{36C4869F-839B-7F1C-1FD2-69139DC8D211}"/>
                  </a:ext>
                </a:extLst>
              </p:cNvPr>
              <p:cNvSpPr>
                <a:spLocks/>
              </p:cNvSpPr>
              <p:nvPr/>
            </p:nvSpPr>
            <p:spPr bwMode="auto">
              <a:xfrm>
                <a:off x="2694" y="3075"/>
                <a:ext cx="97" cy="305"/>
              </a:xfrm>
              <a:custGeom>
                <a:avLst/>
                <a:gdLst>
                  <a:gd name="T0" fmla="*/ 76 w 97"/>
                  <a:gd name="T1" fmla="*/ 21 h 305"/>
                  <a:gd name="T2" fmla="*/ 71 w 97"/>
                  <a:gd name="T3" fmla="*/ 15 h 305"/>
                  <a:gd name="T4" fmla="*/ 71 w 97"/>
                  <a:gd name="T5" fmla="*/ 15 h 305"/>
                  <a:gd name="T6" fmla="*/ 71 w 97"/>
                  <a:gd name="T7" fmla="*/ 10 h 305"/>
                  <a:gd name="T8" fmla="*/ 66 w 97"/>
                  <a:gd name="T9" fmla="*/ 10 h 305"/>
                  <a:gd name="T10" fmla="*/ 66 w 97"/>
                  <a:gd name="T11" fmla="*/ 5 h 305"/>
                  <a:gd name="T12" fmla="*/ 61 w 97"/>
                  <a:gd name="T13" fmla="*/ 5 h 305"/>
                  <a:gd name="T14" fmla="*/ 56 w 97"/>
                  <a:gd name="T15" fmla="*/ 5 h 305"/>
                  <a:gd name="T16" fmla="*/ 51 w 97"/>
                  <a:gd name="T17" fmla="*/ 5 h 305"/>
                  <a:gd name="T18" fmla="*/ 46 w 97"/>
                  <a:gd name="T19" fmla="*/ 0 h 305"/>
                  <a:gd name="T20" fmla="*/ 41 w 97"/>
                  <a:gd name="T21" fmla="*/ 0 h 305"/>
                  <a:gd name="T22" fmla="*/ 41 w 97"/>
                  <a:gd name="T23" fmla="*/ 0 h 305"/>
                  <a:gd name="T24" fmla="*/ 36 w 97"/>
                  <a:gd name="T25" fmla="*/ 0 h 305"/>
                  <a:gd name="T26" fmla="*/ 31 w 97"/>
                  <a:gd name="T27" fmla="*/ 0 h 305"/>
                  <a:gd name="T28" fmla="*/ 26 w 97"/>
                  <a:gd name="T29" fmla="*/ 5 h 305"/>
                  <a:gd name="T30" fmla="*/ 20 w 97"/>
                  <a:gd name="T31" fmla="*/ 5 h 305"/>
                  <a:gd name="T32" fmla="*/ 15 w 97"/>
                  <a:gd name="T33" fmla="*/ 5 h 305"/>
                  <a:gd name="T34" fmla="*/ 10 w 97"/>
                  <a:gd name="T35" fmla="*/ 10 h 305"/>
                  <a:gd name="T36" fmla="*/ 5 w 97"/>
                  <a:gd name="T37" fmla="*/ 10 h 305"/>
                  <a:gd name="T38" fmla="*/ 5 w 97"/>
                  <a:gd name="T39" fmla="*/ 10 h 305"/>
                  <a:gd name="T40" fmla="*/ 0 w 97"/>
                  <a:gd name="T41" fmla="*/ 15 h 305"/>
                  <a:gd name="T42" fmla="*/ 0 w 97"/>
                  <a:gd name="T43" fmla="*/ 15 h 305"/>
                  <a:gd name="T44" fmla="*/ 0 w 97"/>
                  <a:gd name="T45" fmla="*/ 21 h 305"/>
                  <a:gd name="T46" fmla="*/ 0 w 97"/>
                  <a:gd name="T47" fmla="*/ 21 h 305"/>
                  <a:gd name="T48" fmla="*/ 0 w 97"/>
                  <a:gd name="T49" fmla="*/ 26 h 305"/>
                  <a:gd name="T50" fmla="*/ 15 w 97"/>
                  <a:gd name="T51" fmla="*/ 305 h 305"/>
                  <a:gd name="T52" fmla="*/ 20 w 97"/>
                  <a:gd name="T53" fmla="*/ 300 h 305"/>
                  <a:gd name="T54" fmla="*/ 20 w 97"/>
                  <a:gd name="T55" fmla="*/ 300 h 305"/>
                  <a:gd name="T56" fmla="*/ 20 w 97"/>
                  <a:gd name="T57" fmla="*/ 295 h 305"/>
                  <a:gd name="T58" fmla="*/ 26 w 97"/>
                  <a:gd name="T59" fmla="*/ 295 h 305"/>
                  <a:gd name="T60" fmla="*/ 26 w 97"/>
                  <a:gd name="T61" fmla="*/ 289 h 305"/>
                  <a:gd name="T62" fmla="*/ 31 w 97"/>
                  <a:gd name="T63" fmla="*/ 289 h 305"/>
                  <a:gd name="T64" fmla="*/ 31 w 97"/>
                  <a:gd name="T65" fmla="*/ 289 h 305"/>
                  <a:gd name="T66" fmla="*/ 36 w 97"/>
                  <a:gd name="T67" fmla="*/ 284 h 305"/>
                  <a:gd name="T68" fmla="*/ 41 w 97"/>
                  <a:gd name="T69" fmla="*/ 284 h 305"/>
                  <a:gd name="T70" fmla="*/ 46 w 97"/>
                  <a:gd name="T71" fmla="*/ 284 h 305"/>
                  <a:gd name="T72" fmla="*/ 51 w 97"/>
                  <a:gd name="T73" fmla="*/ 284 h 305"/>
                  <a:gd name="T74" fmla="*/ 56 w 97"/>
                  <a:gd name="T75" fmla="*/ 279 h 305"/>
                  <a:gd name="T76" fmla="*/ 61 w 97"/>
                  <a:gd name="T77" fmla="*/ 279 h 305"/>
                  <a:gd name="T78" fmla="*/ 66 w 97"/>
                  <a:gd name="T79" fmla="*/ 284 h 305"/>
                  <a:gd name="T80" fmla="*/ 71 w 97"/>
                  <a:gd name="T81" fmla="*/ 284 h 305"/>
                  <a:gd name="T82" fmla="*/ 76 w 97"/>
                  <a:gd name="T83" fmla="*/ 284 h 305"/>
                  <a:gd name="T84" fmla="*/ 81 w 97"/>
                  <a:gd name="T85" fmla="*/ 284 h 305"/>
                  <a:gd name="T86" fmla="*/ 81 w 97"/>
                  <a:gd name="T87" fmla="*/ 284 h 305"/>
                  <a:gd name="T88" fmla="*/ 86 w 97"/>
                  <a:gd name="T89" fmla="*/ 289 h 305"/>
                  <a:gd name="T90" fmla="*/ 92 w 97"/>
                  <a:gd name="T91" fmla="*/ 289 h 305"/>
                  <a:gd name="T92" fmla="*/ 92 w 97"/>
                  <a:gd name="T93" fmla="*/ 295 h 305"/>
                  <a:gd name="T94" fmla="*/ 92 w 97"/>
                  <a:gd name="T95" fmla="*/ 295 h 305"/>
                  <a:gd name="T96" fmla="*/ 97 w 97"/>
                  <a:gd name="T97" fmla="*/ 295 h 305"/>
                  <a:gd name="T98" fmla="*/ 97 w 97"/>
                  <a:gd name="T99" fmla="*/ 30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305">
                    <a:moveTo>
                      <a:pt x="76" y="21"/>
                    </a:moveTo>
                    <a:lnTo>
                      <a:pt x="76" y="21"/>
                    </a:lnTo>
                    <a:lnTo>
                      <a:pt x="76" y="15"/>
                    </a:lnTo>
                    <a:lnTo>
                      <a:pt x="71" y="15"/>
                    </a:lnTo>
                    <a:lnTo>
                      <a:pt x="71" y="15"/>
                    </a:lnTo>
                    <a:lnTo>
                      <a:pt x="71" y="15"/>
                    </a:lnTo>
                    <a:lnTo>
                      <a:pt x="71" y="10"/>
                    </a:lnTo>
                    <a:lnTo>
                      <a:pt x="71" y="10"/>
                    </a:lnTo>
                    <a:lnTo>
                      <a:pt x="71" y="10"/>
                    </a:lnTo>
                    <a:lnTo>
                      <a:pt x="66" y="10"/>
                    </a:lnTo>
                    <a:lnTo>
                      <a:pt x="66" y="10"/>
                    </a:lnTo>
                    <a:lnTo>
                      <a:pt x="66" y="5"/>
                    </a:lnTo>
                    <a:lnTo>
                      <a:pt x="61" y="5"/>
                    </a:lnTo>
                    <a:lnTo>
                      <a:pt x="61" y="5"/>
                    </a:lnTo>
                    <a:lnTo>
                      <a:pt x="61" y="5"/>
                    </a:lnTo>
                    <a:lnTo>
                      <a:pt x="56" y="5"/>
                    </a:lnTo>
                    <a:lnTo>
                      <a:pt x="56" y="5"/>
                    </a:lnTo>
                    <a:lnTo>
                      <a:pt x="51" y="5"/>
                    </a:lnTo>
                    <a:lnTo>
                      <a:pt x="51" y="0"/>
                    </a:lnTo>
                    <a:lnTo>
                      <a:pt x="46" y="0"/>
                    </a:lnTo>
                    <a:lnTo>
                      <a:pt x="46" y="0"/>
                    </a:lnTo>
                    <a:lnTo>
                      <a:pt x="41" y="0"/>
                    </a:lnTo>
                    <a:lnTo>
                      <a:pt x="41" y="0"/>
                    </a:lnTo>
                    <a:lnTo>
                      <a:pt x="41" y="0"/>
                    </a:lnTo>
                    <a:lnTo>
                      <a:pt x="36" y="0"/>
                    </a:lnTo>
                    <a:lnTo>
                      <a:pt x="36" y="0"/>
                    </a:lnTo>
                    <a:lnTo>
                      <a:pt x="31" y="0"/>
                    </a:lnTo>
                    <a:lnTo>
                      <a:pt x="31" y="0"/>
                    </a:lnTo>
                    <a:lnTo>
                      <a:pt x="26" y="5"/>
                    </a:lnTo>
                    <a:lnTo>
                      <a:pt x="26" y="5"/>
                    </a:lnTo>
                    <a:lnTo>
                      <a:pt x="20" y="5"/>
                    </a:lnTo>
                    <a:lnTo>
                      <a:pt x="20" y="5"/>
                    </a:lnTo>
                    <a:lnTo>
                      <a:pt x="15" y="5"/>
                    </a:lnTo>
                    <a:lnTo>
                      <a:pt x="15" y="5"/>
                    </a:lnTo>
                    <a:lnTo>
                      <a:pt x="15" y="5"/>
                    </a:lnTo>
                    <a:lnTo>
                      <a:pt x="10" y="10"/>
                    </a:lnTo>
                    <a:lnTo>
                      <a:pt x="10" y="10"/>
                    </a:lnTo>
                    <a:lnTo>
                      <a:pt x="5" y="10"/>
                    </a:lnTo>
                    <a:lnTo>
                      <a:pt x="5" y="10"/>
                    </a:lnTo>
                    <a:lnTo>
                      <a:pt x="5" y="10"/>
                    </a:lnTo>
                    <a:lnTo>
                      <a:pt x="5" y="15"/>
                    </a:lnTo>
                    <a:lnTo>
                      <a:pt x="0" y="15"/>
                    </a:lnTo>
                    <a:lnTo>
                      <a:pt x="0" y="15"/>
                    </a:lnTo>
                    <a:lnTo>
                      <a:pt x="0" y="15"/>
                    </a:lnTo>
                    <a:lnTo>
                      <a:pt x="0" y="21"/>
                    </a:lnTo>
                    <a:lnTo>
                      <a:pt x="0" y="21"/>
                    </a:lnTo>
                    <a:lnTo>
                      <a:pt x="0" y="21"/>
                    </a:lnTo>
                    <a:lnTo>
                      <a:pt x="0" y="21"/>
                    </a:lnTo>
                    <a:lnTo>
                      <a:pt x="0" y="26"/>
                    </a:lnTo>
                    <a:lnTo>
                      <a:pt x="0" y="26"/>
                    </a:lnTo>
                    <a:lnTo>
                      <a:pt x="15" y="305"/>
                    </a:lnTo>
                    <a:lnTo>
                      <a:pt x="15" y="305"/>
                    </a:lnTo>
                    <a:lnTo>
                      <a:pt x="15" y="305"/>
                    </a:lnTo>
                    <a:lnTo>
                      <a:pt x="20" y="300"/>
                    </a:lnTo>
                    <a:lnTo>
                      <a:pt x="20" y="300"/>
                    </a:lnTo>
                    <a:lnTo>
                      <a:pt x="20" y="300"/>
                    </a:lnTo>
                    <a:lnTo>
                      <a:pt x="20" y="300"/>
                    </a:lnTo>
                    <a:lnTo>
                      <a:pt x="20" y="295"/>
                    </a:lnTo>
                    <a:lnTo>
                      <a:pt x="20" y="295"/>
                    </a:lnTo>
                    <a:lnTo>
                      <a:pt x="26" y="295"/>
                    </a:lnTo>
                    <a:lnTo>
                      <a:pt x="26" y="295"/>
                    </a:lnTo>
                    <a:lnTo>
                      <a:pt x="26" y="289"/>
                    </a:lnTo>
                    <a:lnTo>
                      <a:pt x="26" y="289"/>
                    </a:lnTo>
                    <a:lnTo>
                      <a:pt x="31" y="289"/>
                    </a:lnTo>
                    <a:lnTo>
                      <a:pt x="31" y="289"/>
                    </a:lnTo>
                    <a:lnTo>
                      <a:pt x="31" y="289"/>
                    </a:lnTo>
                    <a:lnTo>
                      <a:pt x="36" y="284"/>
                    </a:lnTo>
                    <a:lnTo>
                      <a:pt x="36" y="284"/>
                    </a:lnTo>
                    <a:lnTo>
                      <a:pt x="41" y="284"/>
                    </a:lnTo>
                    <a:lnTo>
                      <a:pt x="41" y="284"/>
                    </a:lnTo>
                    <a:lnTo>
                      <a:pt x="46" y="284"/>
                    </a:lnTo>
                    <a:lnTo>
                      <a:pt x="46" y="284"/>
                    </a:lnTo>
                    <a:lnTo>
                      <a:pt x="51" y="284"/>
                    </a:lnTo>
                    <a:lnTo>
                      <a:pt x="51" y="284"/>
                    </a:lnTo>
                    <a:lnTo>
                      <a:pt x="56" y="284"/>
                    </a:lnTo>
                    <a:lnTo>
                      <a:pt x="56" y="279"/>
                    </a:lnTo>
                    <a:lnTo>
                      <a:pt x="56" y="279"/>
                    </a:lnTo>
                    <a:lnTo>
                      <a:pt x="61" y="279"/>
                    </a:lnTo>
                    <a:lnTo>
                      <a:pt x="61" y="279"/>
                    </a:lnTo>
                    <a:lnTo>
                      <a:pt x="66" y="284"/>
                    </a:lnTo>
                    <a:lnTo>
                      <a:pt x="66" y="284"/>
                    </a:lnTo>
                    <a:lnTo>
                      <a:pt x="71" y="284"/>
                    </a:lnTo>
                    <a:lnTo>
                      <a:pt x="71" y="284"/>
                    </a:lnTo>
                    <a:lnTo>
                      <a:pt x="76" y="284"/>
                    </a:lnTo>
                    <a:lnTo>
                      <a:pt x="76" y="284"/>
                    </a:lnTo>
                    <a:lnTo>
                      <a:pt x="81" y="284"/>
                    </a:lnTo>
                    <a:lnTo>
                      <a:pt x="81" y="284"/>
                    </a:lnTo>
                    <a:lnTo>
                      <a:pt x="81" y="284"/>
                    </a:lnTo>
                    <a:lnTo>
                      <a:pt x="86" y="289"/>
                    </a:lnTo>
                    <a:lnTo>
                      <a:pt x="86" y="289"/>
                    </a:lnTo>
                    <a:lnTo>
                      <a:pt x="86" y="289"/>
                    </a:lnTo>
                    <a:lnTo>
                      <a:pt x="92" y="289"/>
                    </a:lnTo>
                    <a:lnTo>
                      <a:pt x="92" y="289"/>
                    </a:lnTo>
                    <a:lnTo>
                      <a:pt x="92" y="295"/>
                    </a:lnTo>
                    <a:lnTo>
                      <a:pt x="92" y="295"/>
                    </a:lnTo>
                    <a:lnTo>
                      <a:pt x="92" y="295"/>
                    </a:lnTo>
                    <a:lnTo>
                      <a:pt x="92" y="295"/>
                    </a:lnTo>
                    <a:lnTo>
                      <a:pt x="97" y="295"/>
                    </a:lnTo>
                    <a:lnTo>
                      <a:pt x="97" y="300"/>
                    </a:lnTo>
                    <a:lnTo>
                      <a:pt x="97" y="300"/>
                    </a:lnTo>
                    <a:lnTo>
                      <a:pt x="76" y="2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89" name="Oval 99588">
                <a:extLst>
                  <a:ext uri="{FF2B5EF4-FFF2-40B4-BE49-F238E27FC236}">
                    <a16:creationId xmlns:a16="http://schemas.microsoft.com/office/drawing/2014/main" id="{4F0B2F56-5EF5-9698-5898-82AF9FF2CCF2}"/>
                  </a:ext>
                </a:extLst>
              </p:cNvPr>
              <p:cNvSpPr>
                <a:spLocks noChangeArrowheads="1"/>
              </p:cNvSpPr>
              <p:nvPr/>
            </p:nvSpPr>
            <p:spPr bwMode="auto">
              <a:xfrm>
                <a:off x="6850" y="1817"/>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590" name="Freeform 762">
                <a:extLst>
                  <a:ext uri="{FF2B5EF4-FFF2-40B4-BE49-F238E27FC236}">
                    <a16:creationId xmlns:a16="http://schemas.microsoft.com/office/drawing/2014/main" id="{49182C25-DE68-C640-F62A-9068B2703E13}"/>
                  </a:ext>
                </a:extLst>
              </p:cNvPr>
              <p:cNvSpPr>
                <a:spLocks/>
              </p:cNvSpPr>
              <p:nvPr/>
            </p:nvSpPr>
            <p:spPr bwMode="auto">
              <a:xfrm>
                <a:off x="6631" y="1827"/>
                <a:ext cx="249" cy="81"/>
              </a:xfrm>
              <a:custGeom>
                <a:avLst/>
                <a:gdLst>
                  <a:gd name="T0" fmla="*/ 234 w 249"/>
                  <a:gd name="T1" fmla="*/ 81 h 81"/>
                  <a:gd name="T2" fmla="*/ 239 w 249"/>
                  <a:gd name="T3" fmla="*/ 81 h 81"/>
                  <a:gd name="T4" fmla="*/ 239 w 249"/>
                  <a:gd name="T5" fmla="*/ 81 h 81"/>
                  <a:gd name="T6" fmla="*/ 239 w 249"/>
                  <a:gd name="T7" fmla="*/ 81 h 81"/>
                  <a:gd name="T8" fmla="*/ 244 w 249"/>
                  <a:gd name="T9" fmla="*/ 76 h 81"/>
                  <a:gd name="T10" fmla="*/ 244 w 249"/>
                  <a:gd name="T11" fmla="*/ 76 h 81"/>
                  <a:gd name="T12" fmla="*/ 244 w 249"/>
                  <a:gd name="T13" fmla="*/ 71 h 81"/>
                  <a:gd name="T14" fmla="*/ 249 w 249"/>
                  <a:gd name="T15" fmla="*/ 66 h 81"/>
                  <a:gd name="T16" fmla="*/ 249 w 249"/>
                  <a:gd name="T17" fmla="*/ 61 h 81"/>
                  <a:gd name="T18" fmla="*/ 249 w 249"/>
                  <a:gd name="T19" fmla="*/ 61 h 81"/>
                  <a:gd name="T20" fmla="*/ 249 w 249"/>
                  <a:gd name="T21" fmla="*/ 56 h 81"/>
                  <a:gd name="T22" fmla="*/ 249 w 249"/>
                  <a:gd name="T23" fmla="*/ 51 h 81"/>
                  <a:gd name="T24" fmla="*/ 249 w 249"/>
                  <a:gd name="T25" fmla="*/ 46 h 81"/>
                  <a:gd name="T26" fmla="*/ 249 w 249"/>
                  <a:gd name="T27" fmla="*/ 40 h 81"/>
                  <a:gd name="T28" fmla="*/ 249 w 249"/>
                  <a:gd name="T29" fmla="*/ 35 h 81"/>
                  <a:gd name="T30" fmla="*/ 249 w 249"/>
                  <a:gd name="T31" fmla="*/ 30 h 81"/>
                  <a:gd name="T32" fmla="*/ 249 w 249"/>
                  <a:gd name="T33" fmla="*/ 25 h 81"/>
                  <a:gd name="T34" fmla="*/ 249 w 249"/>
                  <a:gd name="T35" fmla="*/ 20 h 81"/>
                  <a:gd name="T36" fmla="*/ 249 w 249"/>
                  <a:gd name="T37" fmla="*/ 15 h 81"/>
                  <a:gd name="T38" fmla="*/ 244 w 249"/>
                  <a:gd name="T39" fmla="*/ 15 h 81"/>
                  <a:gd name="T40" fmla="*/ 244 w 249"/>
                  <a:gd name="T41" fmla="*/ 10 h 81"/>
                  <a:gd name="T42" fmla="*/ 244 w 249"/>
                  <a:gd name="T43" fmla="*/ 10 h 81"/>
                  <a:gd name="T44" fmla="*/ 244 w 249"/>
                  <a:gd name="T45" fmla="*/ 10 h 81"/>
                  <a:gd name="T46" fmla="*/ 239 w 249"/>
                  <a:gd name="T47" fmla="*/ 5 h 81"/>
                  <a:gd name="T48" fmla="*/ 239 w 249"/>
                  <a:gd name="T49" fmla="*/ 5 h 81"/>
                  <a:gd name="T50" fmla="*/ 0 w 249"/>
                  <a:gd name="T51" fmla="*/ 0 h 81"/>
                  <a:gd name="T52" fmla="*/ 6 w 249"/>
                  <a:gd name="T53" fmla="*/ 0 h 81"/>
                  <a:gd name="T54" fmla="*/ 6 w 249"/>
                  <a:gd name="T55" fmla="*/ 0 h 81"/>
                  <a:gd name="T56" fmla="*/ 6 w 249"/>
                  <a:gd name="T57" fmla="*/ 0 h 81"/>
                  <a:gd name="T58" fmla="*/ 11 w 249"/>
                  <a:gd name="T59" fmla="*/ 5 h 81"/>
                  <a:gd name="T60" fmla="*/ 11 w 249"/>
                  <a:gd name="T61" fmla="*/ 5 h 81"/>
                  <a:gd name="T62" fmla="*/ 11 w 249"/>
                  <a:gd name="T63" fmla="*/ 10 h 81"/>
                  <a:gd name="T64" fmla="*/ 11 w 249"/>
                  <a:gd name="T65" fmla="*/ 15 h 81"/>
                  <a:gd name="T66" fmla="*/ 11 w 249"/>
                  <a:gd name="T67" fmla="*/ 20 h 81"/>
                  <a:gd name="T68" fmla="*/ 11 w 249"/>
                  <a:gd name="T69" fmla="*/ 25 h 81"/>
                  <a:gd name="T70" fmla="*/ 11 w 249"/>
                  <a:gd name="T71" fmla="*/ 30 h 81"/>
                  <a:gd name="T72" fmla="*/ 11 w 249"/>
                  <a:gd name="T73" fmla="*/ 35 h 81"/>
                  <a:gd name="T74" fmla="*/ 11 w 249"/>
                  <a:gd name="T75" fmla="*/ 35 h 81"/>
                  <a:gd name="T76" fmla="*/ 11 w 249"/>
                  <a:gd name="T77" fmla="*/ 40 h 81"/>
                  <a:gd name="T78" fmla="*/ 11 w 249"/>
                  <a:gd name="T79" fmla="*/ 46 h 81"/>
                  <a:gd name="T80" fmla="*/ 11 w 249"/>
                  <a:gd name="T81" fmla="*/ 51 h 81"/>
                  <a:gd name="T82" fmla="*/ 11 w 249"/>
                  <a:gd name="T83" fmla="*/ 56 h 81"/>
                  <a:gd name="T84" fmla="*/ 11 w 249"/>
                  <a:gd name="T85" fmla="*/ 61 h 81"/>
                  <a:gd name="T86" fmla="*/ 6 w 249"/>
                  <a:gd name="T87" fmla="*/ 66 h 81"/>
                  <a:gd name="T88" fmla="*/ 6 w 249"/>
                  <a:gd name="T89" fmla="*/ 66 h 81"/>
                  <a:gd name="T90" fmla="*/ 6 w 249"/>
                  <a:gd name="T91" fmla="*/ 71 h 81"/>
                  <a:gd name="T92" fmla="*/ 6 w 249"/>
                  <a:gd name="T93" fmla="*/ 71 h 81"/>
                  <a:gd name="T94" fmla="*/ 0 w 249"/>
                  <a:gd name="T95" fmla="*/ 76 h 81"/>
                  <a:gd name="T96" fmla="*/ 0 w 249"/>
                  <a:gd name="T97" fmla="*/ 76 h 81"/>
                  <a:gd name="T98" fmla="*/ 0 w 249"/>
                  <a:gd name="T99" fmla="*/ 7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9" h="81">
                    <a:moveTo>
                      <a:pt x="234" y="81"/>
                    </a:moveTo>
                    <a:lnTo>
                      <a:pt x="234" y="81"/>
                    </a:lnTo>
                    <a:lnTo>
                      <a:pt x="239" y="81"/>
                    </a:lnTo>
                    <a:lnTo>
                      <a:pt x="239" y="81"/>
                    </a:lnTo>
                    <a:lnTo>
                      <a:pt x="239" y="81"/>
                    </a:lnTo>
                    <a:lnTo>
                      <a:pt x="239" y="81"/>
                    </a:lnTo>
                    <a:lnTo>
                      <a:pt x="239" y="81"/>
                    </a:lnTo>
                    <a:lnTo>
                      <a:pt x="239" y="81"/>
                    </a:lnTo>
                    <a:lnTo>
                      <a:pt x="244" y="81"/>
                    </a:lnTo>
                    <a:lnTo>
                      <a:pt x="244" y="76"/>
                    </a:lnTo>
                    <a:lnTo>
                      <a:pt x="244" y="76"/>
                    </a:lnTo>
                    <a:lnTo>
                      <a:pt x="244" y="76"/>
                    </a:lnTo>
                    <a:lnTo>
                      <a:pt x="244" y="71"/>
                    </a:lnTo>
                    <a:lnTo>
                      <a:pt x="244" y="71"/>
                    </a:lnTo>
                    <a:lnTo>
                      <a:pt x="244" y="71"/>
                    </a:lnTo>
                    <a:lnTo>
                      <a:pt x="249" y="66"/>
                    </a:lnTo>
                    <a:lnTo>
                      <a:pt x="249" y="66"/>
                    </a:lnTo>
                    <a:lnTo>
                      <a:pt x="249" y="61"/>
                    </a:lnTo>
                    <a:lnTo>
                      <a:pt x="249" y="61"/>
                    </a:lnTo>
                    <a:lnTo>
                      <a:pt x="249" y="61"/>
                    </a:lnTo>
                    <a:lnTo>
                      <a:pt x="249" y="56"/>
                    </a:lnTo>
                    <a:lnTo>
                      <a:pt x="249" y="56"/>
                    </a:lnTo>
                    <a:lnTo>
                      <a:pt x="249" y="51"/>
                    </a:lnTo>
                    <a:lnTo>
                      <a:pt x="249" y="51"/>
                    </a:lnTo>
                    <a:lnTo>
                      <a:pt x="249" y="46"/>
                    </a:lnTo>
                    <a:lnTo>
                      <a:pt x="249" y="46"/>
                    </a:lnTo>
                    <a:lnTo>
                      <a:pt x="249" y="40"/>
                    </a:lnTo>
                    <a:lnTo>
                      <a:pt x="249" y="40"/>
                    </a:lnTo>
                    <a:lnTo>
                      <a:pt x="249" y="35"/>
                    </a:lnTo>
                    <a:lnTo>
                      <a:pt x="249" y="35"/>
                    </a:lnTo>
                    <a:lnTo>
                      <a:pt x="249" y="30"/>
                    </a:lnTo>
                    <a:lnTo>
                      <a:pt x="249" y="30"/>
                    </a:lnTo>
                    <a:lnTo>
                      <a:pt x="249" y="25"/>
                    </a:lnTo>
                    <a:lnTo>
                      <a:pt x="249" y="25"/>
                    </a:lnTo>
                    <a:lnTo>
                      <a:pt x="249" y="25"/>
                    </a:lnTo>
                    <a:lnTo>
                      <a:pt x="249" y="20"/>
                    </a:lnTo>
                    <a:lnTo>
                      <a:pt x="249" y="20"/>
                    </a:lnTo>
                    <a:lnTo>
                      <a:pt x="249" y="15"/>
                    </a:lnTo>
                    <a:lnTo>
                      <a:pt x="244" y="15"/>
                    </a:lnTo>
                    <a:lnTo>
                      <a:pt x="244" y="15"/>
                    </a:lnTo>
                    <a:lnTo>
                      <a:pt x="244" y="15"/>
                    </a:lnTo>
                    <a:lnTo>
                      <a:pt x="244" y="10"/>
                    </a:lnTo>
                    <a:lnTo>
                      <a:pt x="244" y="10"/>
                    </a:lnTo>
                    <a:lnTo>
                      <a:pt x="244" y="10"/>
                    </a:lnTo>
                    <a:lnTo>
                      <a:pt x="244" y="10"/>
                    </a:lnTo>
                    <a:lnTo>
                      <a:pt x="244" y="10"/>
                    </a:lnTo>
                    <a:lnTo>
                      <a:pt x="239" y="5"/>
                    </a:lnTo>
                    <a:lnTo>
                      <a:pt x="239" y="5"/>
                    </a:lnTo>
                    <a:lnTo>
                      <a:pt x="239" y="5"/>
                    </a:lnTo>
                    <a:lnTo>
                      <a:pt x="239" y="5"/>
                    </a:lnTo>
                    <a:lnTo>
                      <a:pt x="0" y="0"/>
                    </a:lnTo>
                    <a:lnTo>
                      <a:pt x="0" y="0"/>
                    </a:lnTo>
                    <a:lnTo>
                      <a:pt x="6" y="0"/>
                    </a:lnTo>
                    <a:lnTo>
                      <a:pt x="6" y="0"/>
                    </a:lnTo>
                    <a:lnTo>
                      <a:pt x="6" y="0"/>
                    </a:lnTo>
                    <a:lnTo>
                      <a:pt x="6" y="0"/>
                    </a:lnTo>
                    <a:lnTo>
                      <a:pt x="6" y="0"/>
                    </a:lnTo>
                    <a:lnTo>
                      <a:pt x="6" y="0"/>
                    </a:lnTo>
                    <a:lnTo>
                      <a:pt x="6" y="5"/>
                    </a:lnTo>
                    <a:lnTo>
                      <a:pt x="11" y="5"/>
                    </a:lnTo>
                    <a:lnTo>
                      <a:pt x="11" y="5"/>
                    </a:lnTo>
                    <a:lnTo>
                      <a:pt x="11" y="5"/>
                    </a:lnTo>
                    <a:lnTo>
                      <a:pt x="11" y="10"/>
                    </a:lnTo>
                    <a:lnTo>
                      <a:pt x="11" y="10"/>
                    </a:lnTo>
                    <a:lnTo>
                      <a:pt x="11" y="10"/>
                    </a:lnTo>
                    <a:lnTo>
                      <a:pt x="11" y="15"/>
                    </a:lnTo>
                    <a:lnTo>
                      <a:pt x="11" y="15"/>
                    </a:lnTo>
                    <a:lnTo>
                      <a:pt x="11" y="20"/>
                    </a:lnTo>
                    <a:lnTo>
                      <a:pt x="11" y="20"/>
                    </a:lnTo>
                    <a:lnTo>
                      <a:pt x="11" y="25"/>
                    </a:lnTo>
                    <a:lnTo>
                      <a:pt x="11" y="25"/>
                    </a:lnTo>
                    <a:lnTo>
                      <a:pt x="11" y="30"/>
                    </a:lnTo>
                    <a:lnTo>
                      <a:pt x="11" y="30"/>
                    </a:lnTo>
                    <a:lnTo>
                      <a:pt x="11" y="35"/>
                    </a:lnTo>
                    <a:lnTo>
                      <a:pt x="11" y="35"/>
                    </a:lnTo>
                    <a:lnTo>
                      <a:pt x="11" y="35"/>
                    </a:lnTo>
                    <a:lnTo>
                      <a:pt x="11" y="40"/>
                    </a:lnTo>
                    <a:lnTo>
                      <a:pt x="11" y="40"/>
                    </a:lnTo>
                    <a:lnTo>
                      <a:pt x="11" y="46"/>
                    </a:lnTo>
                    <a:lnTo>
                      <a:pt x="11" y="46"/>
                    </a:lnTo>
                    <a:lnTo>
                      <a:pt x="11" y="51"/>
                    </a:lnTo>
                    <a:lnTo>
                      <a:pt x="11" y="51"/>
                    </a:lnTo>
                    <a:lnTo>
                      <a:pt x="11" y="56"/>
                    </a:lnTo>
                    <a:lnTo>
                      <a:pt x="11" y="56"/>
                    </a:lnTo>
                    <a:lnTo>
                      <a:pt x="11" y="61"/>
                    </a:lnTo>
                    <a:lnTo>
                      <a:pt x="11" y="61"/>
                    </a:lnTo>
                    <a:lnTo>
                      <a:pt x="11" y="61"/>
                    </a:lnTo>
                    <a:lnTo>
                      <a:pt x="6" y="66"/>
                    </a:lnTo>
                    <a:lnTo>
                      <a:pt x="6" y="66"/>
                    </a:lnTo>
                    <a:lnTo>
                      <a:pt x="6" y="66"/>
                    </a:lnTo>
                    <a:lnTo>
                      <a:pt x="6" y="71"/>
                    </a:lnTo>
                    <a:lnTo>
                      <a:pt x="6" y="71"/>
                    </a:lnTo>
                    <a:lnTo>
                      <a:pt x="6" y="71"/>
                    </a:lnTo>
                    <a:lnTo>
                      <a:pt x="6" y="71"/>
                    </a:lnTo>
                    <a:lnTo>
                      <a:pt x="0" y="71"/>
                    </a:lnTo>
                    <a:lnTo>
                      <a:pt x="0" y="76"/>
                    </a:lnTo>
                    <a:lnTo>
                      <a:pt x="0" y="76"/>
                    </a:lnTo>
                    <a:lnTo>
                      <a:pt x="0" y="76"/>
                    </a:lnTo>
                    <a:lnTo>
                      <a:pt x="0" y="76"/>
                    </a:lnTo>
                    <a:lnTo>
                      <a:pt x="0" y="76"/>
                    </a:lnTo>
                    <a:lnTo>
                      <a:pt x="234" y="8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91" name="Oval 99590">
                <a:extLst>
                  <a:ext uri="{FF2B5EF4-FFF2-40B4-BE49-F238E27FC236}">
                    <a16:creationId xmlns:a16="http://schemas.microsoft.com/office/drawing/2014/main" id="{2B5AA6D8-CC82-A843-5ABA-F567B9ABCAA3}"/>
                  </a:ext>
                </a:extLst>
              </p:cNvPr>
              <p:cNvSpPr>
                <a:spLocks noChangeArrowheads="1"/>
              </p:cNvSpPr>
              <p:nvPr/>
            </p:nvSpPr>
            <p:spPr bwMode="auto">
              <a:xfrm>
                <a:off x="2714" y="2076"/>
                <a:ext cx="107"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592" name="Freeform 764">
                <a:extLst>
                  <a:ext uri="{FF2B5EF4-FFF2-40B4-BE49-F238E27FC236}">
                    <a16:creationId xmlns:a16="http://schemas.microsoft.com/office/drawing/2014/main" id="{AD942586-E1DD-11E7-1D9D-834B19EC07FD}"/>
                  </a:ext>
                </a:extLst>
              </p:cNvPr>
              <p:cNvSpPr>
                <a:spLocks/>
              </p:cNvSpPr>
              <p:nvPr/>
            </p:nvSpPr>
            <p:spPr bwMode="auto">
              <a:xfrm>
                <a:off x="2735" y="2142"/>
                <a:ext cx="86" cy="223"/>
              </a:xfrm>
              <a:custGeom>
                <a:avLst/>
                <a:gdLst>
                  <a:gd name="T0" fmla="*/ 76 w 86"/>
                  <a:gd name="T1" fmla="*/ 20 h 223"/>
                  <a:gd name="T2" fmla="*/ 71 w 86"/>
                  <a:gd name="T3" fmla="*/ 15 h 223"/>
                  <a:gd name="T4" fmla="*/ 71 w 86"/>
                  <a:gd name="T5" fmla="*/ 10 h 223"/>
                  <a:gd name="T6" fmla="*/ 71 w 86"/>
                  <a:gd name="T7" fmla="*/ 10 h 223"/>
                  <a:gd name="T8" fmla="*/ 66 w 86"/>
                  <a:gd name="T9" fmla="*/ 5 h 223"/>
                  <a:gd name="T10" fmla="*/ 66 w 86"/>
                  <a:gd name="T11" fmla="*/ 5 h 223"/>
                  <a:gd name="T12" fmla="*/ 61 w 86"/>
                  <a:gd name="T13" fmla="*/ 5 h 223"/>
                  <a:gd name="T14" fmla="*/ 56 w 86"/>
                  <a:gd name="T15" fmla="*/ 0 h 223"/>
                  <a:gd name="T16" fmla="*/ 51 w 86"/>
                  <a:gd name="T17" fmla="*/ 0 h 223"/>
                  <a:gd name="T18" fmla="*/ 45 w 86"/>
                  <a:gd name="T19" fmla="*/ 0 h 223"/>
                  <a:gd name="T20" fmla="*/ 40 w 86"/>
                  <a:gd name="T21" fmla="*/ 0 h 223"/>
                  <a:gd name="T22" fmla="*/ 40 w 86"/>
                  <a:gd name="T23" fmla="*/ 0 h 223"/>
                  <a:gd name="T24" fmla="*/ 35 w 86"/>
                  <a:gd name="T25" fmla="*/ 0 h 223"/>
                  <a:gd name="T26" fmla="*/ 30 w 86"/>
                  <a:gd name="T27" fmla="*/ 0 h 223"/>
                  <a:gd name="T28" fmla="*/ 25 w 86"/>
                  <a:gd name="T29" fmla="*/ 0 h 223"/>
                  <a:gd name="T30" fmla="*/ 20 w 86"/>
                  <a:gd name="T31" fmla="*/ 0 h 223"/>
                  <a:gd name="T32" fmla="*/ 15 w 86"/>
                  <a:gd name="T33" fmla="*/ 5 h 223"/>
                  <a:gd name="T34" fmla="*/ 10 w 86"/>
                  <a:gd name="T35" fmla="*/ 5 h 223"/>
                  <a:gd name="T36" fmla="*/ 5 w 86"/>
                  <a:gd name="T37" fmla="*/ 5 h 223"/>
                  <a:gd name="T38" fmla="*/ 5 w 86"/>
                  <a:gd name="T39" fmla="*/ 10 h 223"/>
                  <a:gd name="T40" fmla="*/ 0 w 86"/>
                  <a:gd name="T41" fmla="*/ 10 h 223"/>
                  <a:gd name="T42" fmla="*/ 0 w 86"/>
                  <a:gd name="T43" fmla="*/ 15 h 223"/>
                  <a:gd name="T44" fmla="*/ 0 w 86"/>
                  <a:gd name="T45" fmla="*/ 20 h 223"/>
                  <a:gd name="T46" fmla="*/ 0 w 86"/>
                  <a:gd name="T47" fmla="*/ 20 h 223"/>
                  <a:gd name="T48" fmla="*/ 0 w 86"/>
                  <a:gd name="T49" fmla="*/ 25 h 223"/>
                  <a:gd name="T50" fmla="*/ 10 w 86"/>
                  <a:gd name="T51" fmla="*/ 218 h 223"/>
                  <a:gd name="T52" fmla="*/ 10 w 86"/>
                  <a:gd name="T53" fmla="*/ 218 h 223"/>
                  <a:gd name="T54" fmla="*/ 10 w 86"/>
                  <a:gd name="T55" fmla="*/ 213 h 223"/>
                  <a:gd name="T56" fmla="*/ 10 w 86"/>
                  <a:gd name="T57" fmla="*/ 213 h 223"/>
                  <a:gd name="T58" fmla="*/ 15 w 86"/>
                  <a:gd name="T59" fmla="*/ 208 h 223"/>
                  <a:gd name="T60" fmla="*/ 15 w 86"/>
                  <a:gd name="T61" fmla="*/ 208 h 223"/>
                  <a:gd name="T62" fmla="*/ 20 w 86"/>
                  <a:gd name="T63" fmla="*/ 202 h 223"/>
                  <a:gd name="T64" fmla="*/ 25 w 86"/>
                  <a:gd name="T65" fmla="*/ 202 h 223"/>
                  <a:gd name="T66" fmla="*/ 30 w 86"/>
                  <a:gd name="T67" fmla="*/ 202 h 223"/>
                  <a:gd name="T68" fmla="*/ 35 w 86"/>
                  <a:gd name="T69" fmla="*/ 197 h 223"/>
                  <a:gd name="T70" fmla="*/ 35 w 86"/>
                  <a:gd name="T71" fmla="*/ 197 h 223"/>
                  <a:gd name="T72" fmla="*/ 40 w 86"/>
                  <a:gd name="T73" fmla="*/ 197 h 223"/>
                  <a:gd name="T74" fmla="*/ 45 w 86"/>
                  <a:gd name="T75" fmla="*/ 197 h 223"/>
                  <a:gd name="T76" fmla="*/ 51 w 86"/>
                  <a:gd name="T77" fmla="*/ 197 h 223"/>
                  <a:gd name="T78" fmla="*/ 56 w 86"/>
                  <a:gd name="T79" fmla="*/ 197 h 223"/>
                  <a:gd name="T80" fmla="*/ 61 w 86"/>
                  <a:gd name="T81" fmla="*/ 197 h 223"/>
                  <a:gd name="T82" fmla="*/ 66 w 86"/>
                  <a:gd name="T83" fmla="*/ 197 h 223"/>
                  <a:gd name="T84" fmla="*/ 71 w 86"/>
                  <a:gd name="T85" fmla="*/ 202 h 223"/>
                  <a:gd name="T86" fmla="*/ 76 w 86"/>
                  <a:gd name="T87" fmla="*/ 202 h 223"/>
                  <a:gd name="T88" fmla="*/ 76 w 86"/>
                  <a:gd name="T89" fmla="*/ 202 h 223"/>
                  <a:gd name="T90" fmla="*/ 81 w 86"/>
                  <a:gd name="T91" fmla="*/ 208 h 223"/>
                  <a:gd name="T92" fmla="*/ 81 w 86"/>
                  <a:gd name="T93" fmla="*/ 208 h 223"/>
                  <a:gd name="T94" fmla="*/ 86 w 86"/>
                  <a:gd name="T95" fmla="*/ 213 h 223"/>
                  <a:gd name="T96" fmla="*/ 86 w 86"/>
                  <a:gd name="T97" fmla="*/ 213 h 223"/>
                  <a:gd name="T98" fmla="*/ 86 w 86"/>
                  <a:gd name="T99"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6" h="223">
                    <a:moveTo>
                      <a:pt x="76" y="20"/>
                    </a:moveTo>
                    <a:lnTo>
                      <a:pt x="76" y="20"/>
                    </a:lnTo>
                    <a:lnTo>
                      <a:pt x="71" y="15"/>
                    </a:lnTo>
                    <a:lnTo>
                      <a:pt x="71" y="15"/>
                    </a:lnTo>
                    <a:lnTo>
                      <a:pt x="71" y="15"/>
                    </a:lnTo>
                    <a:lnTo>
                      <a:pt x="71" y="10"/>
                    </a:lnTo>
                    <a:lnTo>
                      <a:pt x="71" y="10"/>
                    </a:lnTo>
                    <a:lnTo>
                      <a:pt x="71" y="10"/>
                    </a:lnTo>
                    <a:lnTo>
                      <a:pt x="66" y="10"/>
                    </a:lnTo>
                    <a:lnTo>
                      <a:pt x="66" y="5"/>
                    </a:lnTo>
                    <a:lnTo>
                      <a:pt x="66" y="5"/>
                    </a:lnTo>
                    <a:lnTo>
                      <a:pt x="66" y="5"/>
                    </a:lnTo>
                    <a:lnTo>
                      <a:pt x="61" y="5"/>
                    </a:lnTo>
                    <a:lnTo>
                      <a:pt x="61" y="5"/>
                    </a:lnTo>
                    <a:lnTo>
                      <a:pt x="61" y="5"/>
                    </a:lnTo>
                    <a:lnTo>
                      <a:pt x="56" y="0"/>
                    </a:lnTo>
                    <a:lnTo>
                      <a:pt x="56" y="0"/>
                    </a:lnTo>
                    <a:lnTo>
                      <a:pt x="51" y="0"/>
                    </a:lnTo>
                    <a:lnTo>
                      <a:pt x="51" y="0"/>
                    </a:lnTo>
                    <a:lnTo>
                      <a:pt x="45" y="0"/>
                    </a:lnTo>
                    <a:lnTo>
                      <a:pt x="45" y="0"/>
                    </a:lnTo>
                    <a:lnTo>
                      <a:pt x="40" y="0"/>
                    </a:lnTo>
                    <a:lnTo>
                      <a:pt x="40" y="0"/>
                    </a:lnTo>
                    <a:lnTo>
                      <a:pt x="40" y="0"/>
                    </a:lnTo>
                    <a:lnTo>
                      <a:pt x="35" y="0"/>
                    </a:lnTo>
                    <a:lnTo>
                      <a:pt x="35" y="0"/>
                    </a:lnTo>
                    <a:lnTo>
                      <a:pt x="30" y="0"/>
                    </a:lnTo>
                    <a:lnTo>
                      <a:pt x="30" y="0"/>
                    </a:lnTo>
                    <a:lnTo>
                      <a:pt x="25" y="0"/>
                    </a:lnTo>
                    <a:lnTo>
                      <a:pt x="25" y="0"/>
                    </a:lnTo>
                    <a:lnTo>
                      <a:pt x="20" y="0"/>
                    </a:lnTo>
                    <a:lnTo>
                      <a:pt x="20" y="0"/>
                    </a:lnTo>
                    <a:lnTo>
                      <a:pt x="15" y="5"/>
                    </a:lnTo>
                    <a:lnTo>
                      <a:pt x="15" y="5"/>
                    </a:lnTo>
                    <a:lnTo>
                      <a:pt x="15" y="5"/>
                    </a:lnTo>
                    <a:lnTo>
                      <a:pt x="10" y="5"/>
                    </a:lnTo>
                    <a:lnTo>
                      <a:pt x="10" y="5"/>
                    </a:lnTo>
                    <a:lnTo>
                      <a:pt x="5" y="5"/>
                    </a:lnTo>
                    <a:lnTo>
                      <a:pt x="5" y="10"/>
                    </a:lnTo>
                    <a:lnTo>
                      <a:pt x="5" y="10"/>
                    </a:lnTo>
                    <a:lnTo>
                      <a:pt x="5" y="10"/>
                    </a:lnTo>
                    <a:lnTo>
                      <a:pt x="0" y="10"/>
                    </a:lnTo>
                    <a:lnTo>
                      <a:pt x="0" y="15"/>
                    </a:lnTo>
                    <a:lnTo>
                      <a:pt x="0" y="15"/>
                    </a:lnTo>
                    <a:lnTo>
                      <a:pt x="0" y="15"/>
                    </a:lnTo>
                    <a:lnTo>
                      <a:pt x="0" y="20"/>
                    </a:lnTo>
                    <a:lnTo>
                      <a:pt x="0" y="20"/>
                    </a:lnTo>
                    <a:lnTo>
                      <a:pt x="0" y="20"/>
                    </a:lnTo>
                    <a:lnTo>
                      <a:pt x="0" y="20"/>
                    </a:lnTo>
                    <a:lnTo>
                      <a:pt x="0" y="25"/>
                    </a:lnTo>
                    <a:lnTo>
                      <a:pt x="10" y="223"/>
                    </a:lnTo>
                    <a:lnTo>
                      <a:pt x="10" y="218"/>
                    </a:lnTo>
                    <a:lnTo>
                      <a:pt x="10" y="218"/>
                    </a:lnTo>
                    <a:lnTo>
                      <a:pt x="10" y="218"/>
                    </a:lnTo>
                    <a:lnTo>
                      <a:pt x="10" y="218"/>
                    </a:lnTo>
                    <a:lnTo>
                      <a:pt x="10" y="213"/>
                    </a:lnTo>
                    <a:lnTo>
                      <a:pt x="10" y="213"/>
                    </a:lnTo>
                    <a:lnTo>
                      <a:pt x="10" y="213"/>
                    </a:lnTo>
                    <a:lnTo>
                      <a:pt x="15" y="208"/>
                    </a:lnTo>
                    <a:lnTo>
                      <a:pt x="15" y="208"/>
                    </a:lnTo>
                    <a:lnTo>
                      <a:pt x="15" y="208"/>
                    </a:lnTo>
                    <a:lnTo>
                      <a:pt x="15" y="208"/>
                    </a:lnTo>
                    <a:lnTo>
                      <a:pt x="20" y="208"/>
                    </a:lnTo>
                    <a:lnTo>
                      <a:pt x="20" y="202"/>
                    </a:lnTo>
                    <a:lnTo>
                      <a:pt x="20" y="202"/>
                    </a:lnTo>
                    <a:lnTo>
                      <a:pt x="25" y="202"/>
                    </a:lnTo>
                    <a:lnTo>
                      <a:pt x="25" y="202"/>
                    </a:lnTo>
                    <a:lnTo>
                      <a:pt x="30" y="202"/>
                    </a:lnTo>
                    <a:lnTo>
                      <a:pt x="30" y="197"/>
                    </a:lnTo>
                    <a:lnTo>
                      <a:pt x="35" y="197"/>
                    </a:lnTo>
                    <a:lnTo>
                      <a:pt x="35" y="197"/>
                    </a:lnTo>
                    <a:lnTo>
                      <a:pt x="35" y="197"/>
                    </a:lnTo>
                    <a:lnTo>
                      <a:pt x="40" y="197"/>
                    </a:lnTo>
                    <a:lnTo>
                      <a:pt x="40" y="197"/>
                    </a:lnTo>
                    <a:lnTo>
                      <a:pt x="45" y="197"/>
                    </a:lnTo>
                    <a:lnTo>
                      <a:pt x="45" y="197"/>
                    </a:lnTo>
                    <a:lnTo>
                      <a:pt x="51" y="197"/>
                    </a:lnTo>
                    <a:lnTo>
                      <a:pt x="51" y="197"/>
                    </a:lnTo>
                    <a:lnTo>
                      <a:pt x="56" y="197"/>
                    </a:lnTo>
                    <a:lnTo>
                      <a:pt x="56" y="197"/>
                    </a:lnTo>
                    <a:lnTo>
                      <a:pt x="61" y="197"/>
                    </a:lnTo>
                    <a:lnTo>
                      <a:pt x="61" y="197"/>
                    </a:lnTo>
                    <a:lnTo>
                      <a:pt x="66" y="197"/>
                    </a:lnTo>
                    <a:lnTo>
                      <a:pt x="66" y="197"/>
                    </a:lnTo>
                    <a:lnTo>
                      <a:pt x="71" y="197"/>
                    </a:lnTo>
                    <a:lnTo>
                      <a:pt x="71" y="202"/>
                    </a:lnTo>
                    <a:lnTo>
                      <a:pt x="71" y="202"/>
                    </a:lnTo>
                    <a:lnTo>
                      <a:pt x="76" y="202"/>
                    </a:lnTo>
                    <a:lnTo>
                      <a:pt x="76" y="202"/>
                    </a:lnTo>
                    <a:lnTo>
                      <a:pt x="76" y="202"/>
                    </a:lnTo>
                    <a:lnTo>
                      <a:pt x="81" y="202"/>
                    </a:lnTo>
                    <a:lnTo>
                      <a:pt x="81" y="208"/>
                    </a:lnTo>
                    <a:lnTo>
                      <a:pt x="81" y="208"/>
                    </a:lnTo>
                    <a:lnTo>
                      <a:pt x="81" y="208"/>
                    </a:lnTo>
                    <a:lnTo>
                      <a:pt x="86" y="208"/>
                    </a:lnTo>
                    <a:lnTo>
                      <a:pt x="86" y="213"/>
                    </a:lnTo>
                    <a:lnTo>
                      <a:pt x="86" y="213"/>
                    </a:lnTo>
                    <a:lnTo>
                      <a:pt x="86" y="213"/>
                    </a:lnTo>
                    <a:lnTo>
                      <a:pt x="86" y="213"/>
                    </a:lnTo>
                    <a:lnTo>
                      <a:pt x="86" y="218"/>
                    </a:lnTo>
                    <a:lnTo>
                      <a:pt x="76"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93" name="Oval 99592">
                <a:extLst>
                  <a:ext uri="{FF2B5EF4-FFF2-40B4-BE49-F238E27FC236}">
                    <a16:creationId xmlns:a16="http://schemas.microsoft.com/office/drawing/2014/main" id="{A773734D-2E89-4D26-0E75-CF0844C74EEE}"/>
                  </a:ext>
                </a:extLst>
              </p:cNvPr>
              <p:cNvSpPr>
                <a:spLocks noChangeArrowheads="1"/>
              </p:cNvSpPr>
              <p:nvPr/>
            </p:nvSpPr>
            <p:spPr bwMode="auto">
              <a:xfrm>
                <a:off x="4353" y="944"/>
                <a:ext cx="229" cy="228"/>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594" name="Freeform 766">
                <a:extLst>
                  <a:ext uri="{FF2B5EF4-FFF2-40B4-BE49-F238E27FC236}">
                    <a16:creationId xmlns:a16="http://schemas.microsoft.com/office/drawing/2014/main" id="{23E3B860-DE79-A47C-9E1F-E855827D42D0}"/>
                  </a:ext>
                </a:extLst>
              </p:cNvPr>
              <p:cNvSpPr>
                <a:spLocks/>
              </p:cNvSpPr>
              <p:nvPr/>
            </p:nvSpPr>
            <p:spPr bwMode="auto">
              <a:xfrm>
                <a:off x="4409" y="1106"/>
                <a:ext cx="97" cy="401"/>
              </a:xfrm>
              <a:custGeom>
                <a:avLst/>
                <a:gdLst>
                  <a:gd name="T0" fmla="*/ 97 w 97"/>
                  <a:gd name="T1" fmla="*/ 26 h 401"/>
                  <a:gd name="T2" fmla="*/ 97 w 97"/>
                  <a:gd name="T3" fmla="*/ 21 h 401"/>
                  <a:gd name="T4" fmla="*/ 91 w 97"/>
                  <a:gd name="T5" fmla="*/ 21 h 401"/>
                  <a:gd name="T6" fmla="*/ 91 w 97"/>
                  <a:gd name="T7" fmla="*/ 16 h 401"/>
                  <a:gd name="T8" fmla="*/ 91 w 97"/>
                  <a:gd name="T9" fmla="*/ 10 h 401"/>
                  <a:gd name="T10" fmla="*/ 86 w 97"/>
                  <a:gd name="T11" fmla="*/ 10 h 401"/>
                  <a:gd name="T12" fmla="*/ 81 w 97"/>
                  <a:gd name="T13" fmla="*/ 5 h 401"/>
                  <a:gd name="T14" fmla="*/ 81 w 97"/>
                  <a:gd name="T15" fmla="*/ 5 h 401"/>
                  <a:gd name="T16" fmla="*/ 76 w 97"/>
                  <a:gd name="T17" fmla="*/ 0 h 401"/>
                  <a:gd name="T18" fmla="*/ 71 w 97"/>
                  <a:gd name="T19" fmla="*/ 0 h 401"/>
                  <a:gd name="T20" fmla="*/ 66 w 97"/>
                  <a:gd name="T21" fmla="*/ 0 h 401"/>
                  <a:gd name="T22" fmla="*/ 61 w 97"/>
                  <a:gd name="T23" fmla="*/ 0 h 401"/>
                  <a:gd name="T24" fmla="*/ 56 w 97"/>
                  <a:gd name="T25" fmla="*/ 0 h 401"/>
                  <a:gd name="T26" fmla="*/ 51 w 97"/>
                  <a:gd name="T27" fmla="*/ 0 h 401"/>
                  <a:gd name="T28" fmla="*/ 46 w 97"/>
                  <a:gd name="T29" fmla="*/ 0 h 401"/>
                  <a:gd name="T30" fmla="*/ 41 w 97"/>
                  <a:gd name="T31" fmla="*/ 0 h 401"/>
                  <a:gd name="T32" fmla="*/ 36 w 97"/>
                  <a:gd name="T33" fmla="*/ 0 h 401"/>
                  <a:gd name="T34" fmla="*/ 36 w 97"/>
                  <a:gd name="T35" fmla="*/ 5 h 401"/>
                  <a:gd name="T36" fmla="*/ 31 w 97"/>
                  <a:gd name="T37" fmla="*/ 5 h 401"/>
                  <a:gd name="T38" fmla="*/ 26 w 97"/>
                  <a:gd name="T39" fmla="*/ 10 h 401"/>
                  <a:gd name="T40" fmla="*/ 26 w 97"/>
                  <a:gd name="T41" fmla="*/ 10 h 401"/>
                  <a:gd name="T42" fmla="*/ 20 w 97"/>
                  <a:gd name="T43" fmla="*/ 16 h 401"/>
                  <a:gd name="T44" fmla="*/ 20 w 97"/>
                  <a:gd name="T45" fmla="*/ 16 h 401"/>
                  <a:gd name="T46" fmla="*/ 20 w 97"/>
                  <a:gd name="T47" fmla="*/ 21 h 401"/>
                  <a:gd name="T48" fmla="*/ 20 w 97"/>
                  <a:gd name="T49" fmla="*/ 26 h 401"/>
                  <a:gd name="T50" fmla="*/ 0 w 97"/>
                  <a:gd name="T51" fmla="*/ 396 h 401"/>
                  <a:gd name="T52" fmla="*/ 0 w 97"/>
                  <a:gd name="T53" fmla="*/ 391 h 401"/>
                  <a:gd name="T54" fmla="*/ 0 w 97"/>
                  <a:gd name="T55" fmla="*/ 391 h 401"/>
                  <a:gd name="T56" fmla="*/ 5 w 97"/>
                  <a:gd name="T57" fmla="*/ 386 h 401"/>
                  <a:gd name="T58" fmla="*/ 5 w 97"/>
                  <a:gd name="T59" fmla="*/ 386 h 401"/>
                  <a:gd name="T60" fmla="*/ 10 w 97"/>
                  <a:gd name="T61" fmla="*/ 381 h 401"/>
                  <a:gd name="T62" fmla="*/ 15 w 97"/>
                  <a:gd name="T63" fmla="*/ 376 h 401"/>
                  <a:gd name="T64" fmla="*/ 20 w 97"/>
                  <a:gd name="T65" fmla="*/ 376 h 401"/>
                  <a:gd name="T66" fmla="*/ 20 w 97"/>
                  <a:gd name="T67" fmla="*/ 376 h 401"/>
                  <a:gd name="T68" fmla="*/ 26 w 97"/>
                  <a:gd name="T69" fmla="*/ 371 h 401"/>
                  <a:gd name="T70" fmla="*/ 31 w 97"/>
                  <a:gd name="T71" fmla="*/ 371 h 401"/>
                  <a:gd name="T72" fmla="*/ 36 w 97"/>
                  <a:gd name="T73" fmla="*/ 371 h 401"/>
                  <a:gd name="T74" fmla="*/ 41 w 97"/>
                  <a:gd name="T75" fmla="*/ 371 h 401"/>
                  <a:gd name="T76" fmla="*/ 46 w 97"/>
                  <a:gd name="T77" fmla="*/ 371 h 401"/>
                  <a:gd name="T78" fmla="*/ 51 w 97"/>
                  <a:gd name="T79" fmla="*/ 376 h 401"/>
                  <a:gd name="T80" fmla="*/ 56 w 97"/>
                  <a:gd name="T81" fmla="*/ 376 h 401"/>
                  <a:gd name="T82" fmla="*/ 61 w 97"/>
                  <a:gd name="T83" fmla="*/ 376 h 401"/>
                  <a:gd name="T84" fmla="*/ 66 w 97"/>
                  <a:gd name="T85" fmla="*/ 381 h 401"/>
                  <a:gd name="T86" fmla="*/ 66 w 97"/>
                  <a:gd name="T87" fmla="*/ 381 h 401"/>
                  <a:gd name="T88" fmla="*/ 71 w 97"/>
                  <a:gd name="T89" fmla="*/ 386 h 401"/>
                  <a:gd name="T90" fmla="*/ 76 w 97"/>
                  <a:gd name="T91" fmla="*/ 386 h 401"/>
                  <a:gd name="T92" fmla="*/ 76 w 97"/>
                  <a:gd name="T93" fmla="*/ 391 h 401"/>
                  <a:gd name="T94" fmla="*/ 76 w 97"/>
                  <a:gd name="T95" fmla="*/ 396 h 401"/>
                  <a:gd name="T96" fmla="*/ 76 w 97"/>
                  <a:gd name="T97" fmla="*/ 401 h 401"/>
                  <a:gd name="T98" fmla="*/ 76 w 97"/>
                  <a:gd name="T99" fmla="*/ 40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401">
                    <a:moveTo>
                      <a:pt x="97" y="31"/>
                    </a:moveTo>
                    <a:lnTo>
                      <a:pt x="97" y="26"/>
                    </a:lnTo>
                    <a:lnTo>
                      <a:pt x="97" y="26"/>
                    </a:lnTo>
                    <a:lnTo>
                      <a:pt x="97" y="21"/>
                    </a:lnTo>
                    <a:lnTo>
                      <a:pt x="97" y="21"/>
                    </a:lnTo>
                    <a:lnTo>
                      <a:pt x="91" y="21"/>
                    </a:lnTo>
                    <a:lnTo>
                      <a:pt x="91" y="16"/>
                    </a:lnTo>
                    <a:lnTo>
                      <a:pt x="91" y="16"/>
                    </a:lnTo>
                    <a:lnTo>
                      <a:pt x="91" y="16"/>
                    </a:lnTo>
                    <a:lnTo>
                      <a:pt x="91" y="10"/>
                    </a:lnTo>
                    <a:lnTo>
                      <a:pt x="86" y="10"/>
                    </a:lnTo>
                    <a:lnTo>
                      <a:pt x="86" y="10"/>
                    </a:lnTo>
                    <a:lnTo>
                      <a:pt x="86" y="10"/>
                    </a:lnTo>
                    <a:lnTo>
                      <a:pt x="81" y="5"/>
                    </a:lnTo>
                    <a:lnTo>
                      <a:pt x="81" y="5"/>
                    </a:lnTo>
                    <a:lnTo>
                      <a:pt x="81" y="5"/>
                    </a:lnTo>
                    <a:lnTo>
                      <a:pt x="76" y="5"/>
                    </a:lnTo>
                    <a:lnTo>
                      <a:pt x="76" y="0"/>
                    </a:lnTo>
                    <a:lnTo>
                      <a:pt x="71" y="0"/>
                    </a:lnTo>
                    <a:lnTo>
                      <a:pt x="71" y="0"/>
                    </a:lnTo>
                    <a:lnTo>
                      <a:pt x="71" y="0"/>
                    </a:lnTo>
                    <a:lnTo>
                      <a:pt x="66" y="0"/>
                    </a:lnTo>
                    <a:lnTo>
                      <a:pt x="66"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6" y="5"/>
                    </a:lnTo>
                    <a:lnTo>
                      <a:pt x="31" y="5"/>
                    </a:lnTo>
                    <a:lnTo>
                      <a:pt x="31" y="5"/>
                    </a:lnTo>
                    <a:lnTo>
                      <a:pt x="31" y="5"/>
                    </a:lnTo>
                    <a:lnTo>
                      <a:pt x="26" y="10"/>
                    </a:lnTo>
                    <a:lnTo>
                      <a:pt x="26" y="10"/>
                    </a:lnTo>
                    <a:lnTo>
                      <a:pt x="26" y="10"/>
                    </a:lnTo>
                    <a:lnTo>
                      <a:pt x="20" y="10"/>
                    </a:lnTo>
                    <a:lnTo>
                      <a:pt x="20" y="16"/>
                    </a:lnTo>
                    <a:lnTo>
                      <a:pt x="20" y="16"/>
                    </a:lnTo>
                    <a:lnTo>
                      <a:pt x="20" y="16"/>
                    </a:lnTo>
                    <a:lnTo>
                      <a:pt x="20" y="21"/>
                    </a:lnTo>
                    <a:lnTo>
                      <a:pt x="20" y="21"/>
                    </a:lnTo>
                    <a:lnTo>
                      <a:pt x="20" y="26"/>
                    </a:lnTo>
                    <a:lnTo>
                      <a:pt x="20" y="26"/>
                    </a:lnTo>
                    <a:lnTo>
                      <a:pt x="0" y="401"/>
                    </a:lnTo>
                    <a:lnTo>
                      <a:pt x="0" y="396"/>
                    </a:lnTo>
                    <a:lnTo>
                      <a:pt x="0" y="396"/>
                    </a:lnTo>
                    <a:lnTo>
                      <a:pt x="0" y="391"/>
                    </a:lnTo>
                    <a:lnTo>
                      <a:pt x="0" y="391"/>
                    </a:lnTo>
                    <a:lnTo>
                      <a:pt x="0" y="391"/>
                    </a:lnTo>
                    <a:lnTo>
                      <a:pt x="5" y="386"/>
                    </a:lnTo>
                    <a:lnTo>
                      <a:pt x="5" y="386"/>
                    </a:lnTo>
                    <a:lnTo>
                      <a:pt x="5" y="386"/>
                    </a:lnTo>
                    <a:lnTo>
                      <a:pt x="5" y="386"/>
                    </a:lnTo>
                    <a:lnTo>
                      <a:pt x="10" y="381"/>
                    </a:lnTo>
                    <a:lnTo>
                      <a:pt x="10" y="381"/>
                    </a:lnTo>
                    <a:lnTo>
                      <a:pt x="10" y="381"/>
                    </a:lnTo>
                    <a:lnTo>
                      <a:pt x="15" y="376"/>
                    </a:lnTo>
                    <a:lnTo>
                      <a:pt x="15" y="376"/>
                    </a:lnTo>
                    <a:lnTo>
                      <a:pt x="20" y="376"/>
                    </a:lnTo>
                    <a:lnTo>
                      <a:pt x="20" y="376"/>
                    </a:lnTo>
                    <a:lnTo>
                      <a:pt x="20" y="376"/>
                    </a:lnTo>
                    <a:lnTo>
                      <a:pt x="26" y="376"/>
                    </a:lnTo>
                    <a:lnTo>
                      <a:pt x="26" y="371"/>
                    </a:lnTo>
                    <a:lnTo>
                      <a:pt x="31" y="371"/>
                    </a:lnTo>
                    <a:lnTo>
                      <a:pt x="31" y="371"/>
                    </a:lnTo>
                    <a:lnTo>
                      <a:pt x="36" y="371"/>
                    </a:lnTo>
                    <a:lnTo>
                      <a:pt x="36" y="371"/>
                    </a:lnTo>
                    <a:lnTo>
                      <a:pt x="41" y="371"/>
                    </a:lnTo>
                    <a:lnTo>
                      <a:pt x="41" y="371"/>
                    </a:lnTo>
                    <a:lnTo>
                      <a:pt x="46" y="371"/>
                    </a:lnTo>
                    <a:lnTo>
                      <a:pt x="46" y="371"/>
                    </a:lnTo>
                    <a:lnTo>
                      <a:pt x="51" y="371"/>
                    </a:lnTo>
                    <a:lnTo>
                      <a:pt x="51" y="376"/>
                    </a:lnTo>
                    <a:lnTo>
                      <a:pt x="56" y="376"/>
                    </a:lnTo>
                    <a:lnTo>
                      <a:pt x="56" y="376"/>
                    </a:lnTo>
                    <a:lnTo>
                      <a:pt x="61" y="376"/>
                    </a:lnTo>
                    <a:lnTo>
                      <a:pt x="61" y="376"/>
                    </a:lnTo>
                    <a:lnTo>
                      <a:pt x="61" y="376"/>
                    </a:lnTo>
                    <a:lnTo>
                      <a:pt x="66" y="381"/>
                    </a:lnTo>
                    <a:lnTo>
                      <a:pt x="66" y="381"/>
                    </a:lnTo>
                    <a:lnTo>
                      <a:pt x="66" y="381"/>
                    </a:lnTo>
                    <a:lnTo>
                      <a:pt x="71" y="381"/>
                    </a:lnTo>
                    <a:lnTo>
                      <a:pt x="71" y="386"/>
                    </a:lnTo>
                    <a:lnTo>
                      <a:pt x="71" y="386"/>
                    </a:lnTo>
                    <a:lnTo>
                      <a:pt x="76" y="386"/>
                    </a:lnTo>
                    <a:lnTo>
                      <a:pt x="76" y="391"/>
                    </a:lnTo>
                    <a:lnTo>
                      <a:pt x="76" y="391"/>
                    </a:lnTo>
                    <a:lnTo>
                      <a:pt x="76" y="391"/>
                    </a:lnTo>
                    <a:lnTo>
                      <a:pt x="76" y="396"/>
                    </a:lnTo>
                    <a:lnTo>
                      <a:pt x="76" y="396"/>
                    </a:lnTo>
                    <a:lnTo>
                      <a:pt x="76" y="401"/>
                    </a:lnTo>
                    <a:lnTo>
                      <a:pt x="76" y="401"/>
                    </a:lnTo>
                    <a:lnTo>
                      <a:pt x="76" y="401"/>
                    </a:lnTo>
                    <a:lnTo>
                      <a:pt x="97" y="3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95" name="Oval 99594">
                <a:extLst>
                  <a:ext uri="{FF2B5EF4-FFF2-40B4-BE49-F238E27FC236}">
                    <a16:creationId xmlns:a16="http://schemas.microsoft.com/office/drawing/2014/main" id="{AF2DDD02-9570-FBF9-FB76-406AE9D71052}"/>
                  </a:ext>
                </a:extLst>
              </p:cNvPr>
              <p:cNvSpPr>
                <a:spLocks noChangeArrowheads="1"/>
              </p:cNvSpPr>
              <p:nvPr/>
            </p:nvSpPr>
            <p:spPr bwMode="auto">
              <a:xfrm>
                <a:off x="4079" y="3740"/>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96" name="Freeform 768">
                <a:extLst>
                  <a:ext uri="{FF2B5EF4-FFF2-40B4-BE49-F238E27FC236}">
                    <a16:creationId xmlns:a16="http://schemas.microsoft.com/office/drawing/2014/main" id="{A530D1D4-9C82-61F7-0EA4-0F0C7882C690}"/>
                  </a:ext>
                </a:extLst>
              </p:cNvPr>
              <p:cNvSpPr>
                <a:spLocks/>
              </p:cNvSpPr>
              <p:nvPr/>
            </p:nvSpPr>
            <p:spPr bwMode="auto">
              <a:xfrm>
                <a:off x="4211" y="3867"/>
                <a:ext cx="147" cy="142"/>
              </a:xfrm>
              <a:custGeom>
                <a:avLst/>
                <a:gdLst>
                  <a:gd name="T0" fmla="*/ 61 w 147"/>
                  <a:gd name="T1" fmla="*/ 5 h 142"/>
                  <a:gd name="T2" fmla="*/ 56 w 147"/>
                  <a:gd name="T3" fmla="*/ 5 h 142"/>
                  <a:gd name="T4" fmla="*/ 51 w 147"/>
                  <a:gd name="T5" fmla="*/ 0 h 142"/>
                  <a:gd name="T6" fmla="*/ 51 w 147"/>
                  <a:gd name="T7" fmla="*/ 0 h 142"/>
                  <a:gd name="T8" fmla="*/ 46 w 147"/>
                  <a:gd name="T9" fmla="*/ 0 h 142"/>
                  <a:gd name="T10" fmla="*/ 41 w 147"/>
                  <a:gd name="T11" fmla="*/ 0 h 142"/>
                  <a:gd name="T12" fmla="*/ 36 w 147"/>
                  <a:gd name="T13" fmla="*/ 0 h 142"/>
                  <a:gd name="T14" fmla="*/ 31 w 147"/>
                  <a:gd name="T15" fmla="*/ 0 h 142"/>
                  <a:gd name="T16" fmla="*/ 26 w 147"/>
                  <a:gd name="T17" fmla="*/ 0 h 142"/>
                  <a:gd name="T18" fmla="*/ 21 w 147"/>
                  <a:gd name="T19" fmla="*/ 5 h 142"/>
                  <a:gd name="T20" fmla="*/ 15 w 147"/>
                  <a:gd name="T21" fmla="*/ 5 h 142"/>
                  <a:gd name="T22" fmla="*/ 10 w 147"/>
                  <a:gd name="T23" fmla="*/ 10 h 142"/>
                  <a:gd name="T24" fmla="*/ 10 w 147"/>
                  <a:gd name="T25" fmla="*/ 15 h 142"/>
                  <a:gd name="T26" fmla="*/ 5 w 147"/>
                  <a:gd name="T27" fmla="*/ 15 h 142"/>
                  <a:gd name="T28" fmla="*/ 5 w 147"/>
                  <a:gd name="T29" fmla="*/ 20 h 142"/>
                  <a:gd name="T30" fmla="*/ 0 w 147"/>
                  <a:gd name="T31" fmla="*/ 25 h 142"/>
                  <a:gd name="T32" fmla="*/ 0 w 147"/>
                  <a:gd name="T33" fmla="*/ 30 h 142"/>
                  <a:gd name="T34" fmla="*/ 0 w 147"/>
                  <a:gd name="T35" fmla="*/ 35 h 142"/>
                  <a:gd name="T36" fmla="*/ 0 w 147"/>
                  <a:gd name="T37" fmla="*/ 40 h 142"/>
                  <a:gd name="T38" fmla="*/ 0 w 147"/>
                  <a:gd name="T39" fmla="*/ 46 h 142"/>
                  <a:gd name="T40" fmla="*/ 0 w 147"/>
                  <a:gd name="T41" fmla="*/ 51 h 142"/>
                  <a:gd name="T42" fmla="*/ 0 w 147"/>
                  <a:gd name="T43" fmla="*/ 56 h 142"/>
                  <a:gd name="T44" fmla="*/ 5 w 147"/>
                  <a:gd name="T45" fmla="*/ 56 h 142"/>
                  <a:gd name="T46" fmla="*/ 5 w 147"/>
                  <a:gd name="T47" fmla="*/ 61 h 142"/>
                  <a:gd name="T48" fmla="*/ 10 w 147"/>
                  <a:gd name="T49" fmla="*/ 66 h 142"/>
                  <a:gd name="T50" fmla="*/ 92 w 147"/>
                  <a:gd name="T51" fmla="*/ 142 h 142"/>
                  <a:gd name="T52" fmla="*/ 87 w 147"/>
                  <a:gd name="T53" fmla="*/ 137 h 142"/>
                  <a:gd name="T54" fmla="*/ 87 w 147"/>
                  <a:gd name="T55" fmla="*/ 132 h 142"/>
                  <a:gd name="T56" fmla="*/ 81 w 147"/>
                  <a:gd name="T57" fmla="*/ 127 h 142"/>
                  <a:gd name="T58" fmla="*/ 81 w 147"/>
                  <a:gd name="T59" fmla="*/ 122 h 142"/>
                  <a:gd name="T60" fmla="*/ 81 w 147"/>
                  <a:gd name="T61" fmla="*/ 117 h 142"/>
                  <a:gd name="T62" fmla="*/ 81 w 147"/>
                  <a:gd name="T63" fmla="*/ 112 h 142"/>
                  <a:gd name="T64" fmla="*/ 81 w 147"/>
                  <a:gd name="T65" fmla="*/ 106 h 142"/>
                  <a:gd name="T66" fmla="*/ 81 w 147"/>
                  <a:gd name="T67" fmla="*/ 101 h 142"/>
                  <a:gd name="T68" fmla="*/ 81 w 147"/>
                  <a:gd name="T69" fmla="*/ 96 h 142"/>
                  <a:gd name="T70" fmla="*/ 87 w 147"/>
                  <a:gd name="T71" fmla="*/ 96 h 142"/>
                  <a:gd name="T72" fmla="*/ 87 w 147"/>
                  <a:gd name="T73" fmla="*/ 91 h 142"/>
                  <a:gd name="T74" fmla="*/ 92 w 147"/>
                  <a:gd name="T75" fmla="*/ 86 h 142"/>
                  <a:gd name="T76" fmla="*/ 97 w 147"/>
                  <a:gd name="T77" fmla="*/ 81 h 142"/>
                  <a:gd name="T78" fmla="*/ 102 w 147"/>
                  <a:gd name="T79" fmla="*/ 81 h 142"/>
                  <a:gd name="T80" fmla="*/ 102 w 147"/>
                  <a:gd name="T81" fmla="*/ 76 h 142"/>
                  <a:gd name="T82" fmla="*/ 107 w 147"/>
                  <a:gd name="T83" fmla="*/ 76 h 142"/>
                  <a:gd name="T84" fmla="*/ 112 w 147"/>
                  <a:gd name="T85" fmla="*/ 76 h 142"/>
                  <a:gd name="T86" fmla="*/ 117 w 147"/>
                  <a:gd name="T87" fmla="*/ 76 h 142"/>
                  <a:gd name="T88" fmla="*/ 122 w 147"/>
                  <a:gd name="T89" fmla="*/ 76 h 142"/>
                  <a:gd name="T90" fmla="*/ 127 w 147"/>
                  <a:gd name="T91" fmla="*/ 76 h 142"/>
                  <a:gd name="T92" fmla="*/ 132 w 147"/>
                  <a:gd name="T93" fmla="*/ 76 h 142"/>
                  <a:gd name="T94" fmla="*/ 137 w 147"/>
                  <a:gd name="T95" fmla="*/ 76 h 142"/>
                  <a:gd name="T96" fmla="*/ 142 w 147"/>
                  <a:gd name="T97" fmla="*/ 81 h 142"/>
                  <a:gd name="T98" fmla="*/ 147 w 147"/>
                  <a:gd name="T99" fmla="*/ 8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42">
                    <a:moveTo>
                      <a:pt x="61" y="10"/>
                    </a:moveTo>
                    <a:lnTo>
                      <a:pt x="61" y="5"/>
                    </a:lnTo>
                    <a:lnTo>
                      <a:pt x="61" y="5"/>
                    </a:lnTo>
                    <a:lnTo>
                      <a:pt x="56" y="5"/>
                    </a:lnTo>
                    <a:lnTo>
                      <a:pt x="56" y="5"/>
                    </a:lnTo>
                    <a:lnTo>
                      <a:pt x="51" y="0"/>
                    </a:lnTo>
                    <a:lnTo>
                      <a:pt x="51" y="0"/>
                    </a:lnTo>
                    <a:lnTo>
                      <a:pt x="51" y="0"/>
                    </a:lnTo>
                    <a:lnTo>
                      <a:pt x="46" y="0"/>
                    </a:lnTo>
                    <a:lnTo>
                      <a:pt x="46" y="0"/>
                    </a:lnTo>
                    <a:lnTo>
                      <a:pt x="41" y="0"/>
                    </a:lnTo>
                    <a:lnTo>
                      <a:pt x="41" y="0"/>
                    </a:lnTo>
                    <a:lnTo>
                      <a:pt x="36" y="0"/>
                    </a:lnTo>
                    <a:lnTo>
                      <a:pt x="36" y="0"/>
                    </a:lnTo>
                    <a:lnTo>
                      <a:pt x="31" y="0"/>
                    </a:lnTo>
                    <a:lnTo>
                      <a:pt x="31" y="0"/>
                    </a:lnTo>
                    <a:lnTo>
                      <a:pt x="26" y="0"/>
                    </a:lnTo>
                    <a:lnTo>
                      <a:pt x="26" y="0"/>
                    </a:lnTo>
                    <a:lnTo>
                      <a:pt x="21" y="0"/>
                    </a:lnTo>
                    <a:lnTo>
                      <a:pt x="21" y="5"/>
                    </a:lnTo>
                    <a:lnTo>
                      <a:pt x="21" y="5"/>
                    </a:lnTo>
                    <a:lnTo>
                      <a:pt x="15" y="5"/>
                    </a:lnTo>
                    <a:lnTo>
                      <a:pt x="15" y="10"/>
                    </a:lnTo>
                    <a:lnTo>
                      <a:pt x="10" y="10"/>
                    </a:lnTo>
                    <a:lnTo>
                      <a:pt x="10" y="10"/>
                    </a:lnTo>
                    <a:lnTo>
                      <a:pt x="10" y="15"/>
                    </a:lnTo>
                    <a:lnTo>
                      <a:pt x="5" y="15"/>
                    </a:lnTo>
                    <a:lnTo>
                      <a:pt x="5" y="15"/>
                    </a:lnTo>
                    <a:lnTo>
                      <a:pt x="5" y="20"/>
                    </a:lnTo>
                    <a:lnTo>
                      <a:pt x="5" y="20"/>
                    </a:lnTo>
                    <a:lnTo>
                      <a:pt x="0" y="25"/>
                    </a:lnTo>
                    <a:lnTo>
                      <a:pt x="0" y="25"/>
                    </a:lnTo>
                    <a:lnTo>
                      <a:pt x="0" y="25"/>
                    </a:lnTo>
                    <a:lnTo>
                      <a:pt x="0" y="30"/>
                    </a:lnTo>
                    <a:lnTo>
                      <a:pt x="0" y="30"/>
                    </a:lnTo>
                    <a:lnTo>
                      <a:pt x="0" y="35"/>
                    </a:lnTo>
                    <a:lnTo>
                      <a:pt x="0" y="35"/>
                    </a:lnTo>
                    <a:lnTo>
                      <a:pt x="0" y="40"/>
                    </a:lnTo>
                    <a:lnTo>
                      <a:pt x="0" y="40"/>
                    </a:lnTo>
                    <a:lnTo>
                      <a:pt x="0" y="46"/>
                    </a:lnTo>
                    <a:lnTo>
                      <a:pt x="0" y="46"/>
                    </a:lnTo>
                    <a:lnTo>
                      <a:pt x="0" y="51"/>
                    </a:lnTo>
                    <a:lnTo>
                      <a:pt x="0" y="51"/>
                    </a:lnTo>
                    <a:lnTo>
                      <a:pt x="0" y="56"/>
                    </a:lnTo>
                    <a:lnTo>
                      <a:pt x="5" y="56"/>
                    </a:lnTo>
                    <a:lnTo>
                      <a:pt x="5" y="56"/>
                    </a:lnTo>
                    <a:lnTo>
                      <a:pt x="5" y="61"/>
                    </a:lnTo>
                    <a:lnTo>
                      <a:pt x="5" y="61"/>
                    </a:lnTo>
                    <a:lnTo>
                      <a:pt x="10" y="66"/>
                    </a:lnTo>
                    <a:lnTo>
                      <a:pt x="10" y="66"/>
                    </a:lnTo>
                    <a:lnTo>
                      <a:pt x="92" y="142"/>
                    </a:lnTo>
                    <a:lnTo>
                      <a:pt x="92" y="142"/>
                    </a:lnTo>
                    <a:lnTo>
                      <a:pt x="87" y="137"/>
                    </a:lnTo>
                    <a:lnTo>
                      <a:pt x="87" y="137"/>
                    </a:lnTo>
                    <a:lnTo>
                      <a:pt x="87" y="132"/>
                    </a:lnTo>
                    <a:lnTo>
                      <a:pt x="87" y="132"/>
                    </a:lnTo>
                    <a:lnTo>
                      <a:pt x="81" y="132"/>
                    </a:lnTo>
                    <a:lnTo>
                      <a:pt x="81" y="127"/>
                    </a:lnTo>
                    <a:lnTo>
                      <a:pt x="81" y="127"/>
                    </a:lnTo>
                    <a:lnTo>
                      <a:pt x="81" y="122"/>
                    </a:lnTo>
                    <a:lnTo>
                      <a:pt x="81" y="122"/>
                    </a:lnTo>
                    <a:lnTo>
                      <a:pt x="81" y="117"/>
                    </a:lnTo>
                    <a:lnTo>
                      <a:pt x="81" y="117"/>
                    </a:lnTo>
                    <a:lnTo>
                      <a:pt x="81" y="112"/>
                    </a:lnTo>
                    <a:lnTo>
                      <a:pt x="81" y="112"/>
                    </a:lnTo>
                    <a:lnTo>
                      <a:pt x="81" y="106"/>
                    </a:lnTo>
                    <a:lnTo>
                      <a:pt x="81" y="106"/>
                    </a:lnTo>
                    <a:lnTo>
                      <a:pt x="81" y="101"/>
                    </a:lnTo>
                    <a:lnTo>
                      <a:pt x="81" y="101"/>
                    </a:lnTo>
                    <a:lnTo>
                      <a:pt x="81" y="96"/>
                    </a:lnTo>
                    <a:lnTo>
                      <a:pt x="87" y="96"/>
                    </a:lnTo>
                    <a:lnTo>
                      <a:pt x="87" y="96"/>
                    </a:lnTo>
                    <a:lnTo>
                      <a:pt x="87" y="91"/>
                    </a:lnTo>
                    <a:lnTo>
                      <a:pt x="87" y="91"/>
                    </a:lnTo>
                    <a:lnTo>
                      <a:pt x="92" y="86"/>
                    </a:lnTo>
                    <a:lnTo>
                      <a:pt x="92" y="86"/>
                    </a:lnTo>
                    <a:lnTo>
                      <a:pt x="92" y="86"/>
                    </a:lnTo>
                    <a:lnTo>
                      <a:pt x="97" y="81"/>
                    </a:lnTo>
                    <a:lnTo>
                      <a:pt x="97" y="81"/>
                    </a:lnTo>
                    <a:lnTo>
                      <a:pt x="102" y="81"/>
                    </a:lnTo>
                    <a:lnTo>
                      <a:pt x="102" y="81"/>
                    </a:lnTo>
                    <a:lnTo>
                      <a:pt x="102" y="76"/>
                    </a:lnTo>
                    <a:lnTo>
                      <a:pt x="107" y="76"/>
                    </a:lnTo>
                    <a:lnTo>
                      <a:pt x="107" y="76"/>
                    </a:lnTo>
                    <a:lnTo>
                      <a:pt x="112" y="76"/>
                    </a:lnTo>
                    <a:lnTo>
                      <a:pt x="112" y="76"/>
                    </a:lnTo>
                    <a:lnTo>
                      <a:pt x="117" y="76"/>
                    </a:lnTo>
                    <a:lnTo>
                      <a:pt x="117" y="76"/>
                    </a:lnTo>
                    <a:lnTo>
                      <a:pt x="122" y="76"/>
                    </a:lnTo>
                    <a:lnTo>
                      <a:pt x="122" y="76"/>
                    </a:lnTo>
                    <a:lnTo>
                      <a:pt x="127" y="76"/>
                    </a:lnTo>
                    <a:lnTo>
                      <a:pt x="127" y="76"/>
                    </a:lnTo>
                    <a:lnTo>
                      <a:pt x="132" y="76"/>
                    </a:lnTo>
                    <a:lnTo>
                      <a:pt x="132" y="76"/>
                    </a:lnTo>
                    <a:lnTo>
                      <a:pt x="137" y="76"/>
                    </a:lnTo>
                    <a:lnTo>
                      <a:pt x="137" y="76"/>
                    </a:lnTo>
                    <a:lnTo>
                      <a:pt x="137" y="81"/>
                    </a:lnTo>
                    <a:lnTo>
                      <a:pt x="142" y="81"/>
                    </a:lnTo>
                    <a:lnTo>
                      <a:pt x="142" y="81"/>
                    </a:lnTo>
                    <a:lnTo>
                      <a:pt x="147" y="81"/>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97" name="Oval 99596">
                <a:extLst>
                  <a:ext uri="{FF2B5EF4-FFF2-40B4-BE49-F238E27FC236}">
                    <a16:creationId xmlns:a16="http://schemas.microsoft.com/office/drawing/2014/main" id="{4472AA59-A970-4D18-C2F8-F8828CB44D2B}"/>
                  </a:ext>
                </a:extLst>
              </p:cNvPr>
              <p:cNvSpPr>
                <a:spLocks noChangeArrowheads="1"/>
              </p:cNvSpPr>
              <p:nvPr/>
            </p:nvSpPr>
            <p:spPr bwMode="auto">
              <a:xfrm>
                <a:off x="3181" y="837"/>
                <a:ext cx="107" cy="10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598" name="Freeform 770">
                <a:extLst>
                  <a:ext uri="{FF2B5EF4-FFF2-40B4-BE49-F238E27FC236}">
                    <a16:creationId xmlns:a16="http://schemas.microsoft.com/office/drawing/2014/main" id="{8EE2B5E7-56BA-EE79-0A0C-55F5315014A7}"/>
                  </a:ext>
                </a:extLst>
              </p:cNvPr>
              <p:cNvSpPr>
                <a:spLocks/>
              </p:cNvSpPr>
              <p:nvPr/>
            </p:nvSpPr>
            <p:spPr bwMode="auto">
              <a:xfrm>
                <a:off x="2953" y="842"/>
                <a:ext cx="249" cy="87"/>
              </a:xfrm>
              <a:custGeom>
                <a:avLst/>
                <a:gdLst>
                  <a:gd name="T0" fmla="*/ 244 w 249"/>
                  <a:gd name="T1" fmla="*/ 87 h 87"/>
                  <a:gd name="T2" fmla="*/ 244 w 249"/>
                  <a:gd name="T3" fmla="*/ 87 h 87"/>
                  <a:gd name="T4" fmla="*/ 244 w 249"/>
                  <a:gd name="T5" fmla="*/ 87 h 87"/>
                  <a:gd name="T6" fmla="*/ 244 w 249"/>
                  <a:gd name="T7" fmla="*/ 82 h 87"/>
                  <a:gd name="T8" fmla="*/ 249 w 249"/>
                  <a:gd name="T9" fmla="*/ 82 h 87"/>
                  <a:gd name="T10" fmla="*/ 249 w 249"/>
                  <a:gd name="T11" fmla="*/ 77 h 87"/>
                  <a:gd name="T12" fmla="*/ 249 w 249"/>
                  <a:gd name="T13" fmla="*/ 71 h 87"/>
                  <a:gd name="T14" fmla="*/ 249 w 249"/>
                  <a:gd name="T15" fmla="*/ 71 h 87"/>
                  <a:gd name="T16" fmla="*/ 249 w 249"/>
                  <a:gd name="T17" fmla="*/ 66 h 87"/>
                  <a:gd name="T18" fmla="*/ 249 w 249"/>
                  <a:gd name="T19" fmla="*/ 61 h 87"/>
                  <a:gd name="T20" fmla="*/ 249 w 249"/>
                  <a:gd name="T21" fmla="*/ 56 h 87"/>
                  <a:gd name="T22" fmla="*/ 249 w 249"/>
                  <a:gd name="T23" fmla="*/ 51 h 87"/>
                  <a:gd name="T24" fmla="*/ 249 w 249"/>
                  <a:gd name="T25" fmla="*/ 46 h 87"/>
                  <a:gd name="T26" fmla="*/ 249 w 249"/>
                  <a:gd name="T27" fmla="*/ 41 h 87"/>
                  <a:gd name="T28" fmla="*/ 249 w 249"/>
                  <a:gd name="T29" fmla="*/ 36 h 87"/>
                  <a:gd name="T30" fmla="*/ 249 w 249"/>
                  <a:gd name="T31" fmla="*/ 31 h 87"/>
                  <a:gd name="T32" fmla="*/ 249 w 249"/>
                  <a:gd name="T33" fmla="*/ 26 h 87"/>
                  <a:gd name="T34" fmla="*/ 249 w 249"/>
                  <a:gd name="T35" fmla="*/ 26 h 87"/>
                  <a:gd name="T36" fmla="*/ 249 w 249"/>
                  <a:gd name="T37" fmla="*/ 21 h 87"/>
                  <a:gd name="T38" fmla="*/ 249 w 249"/>
                  <a:gd name="T39" fmla="*/ 16 h 87"/>
                  <a:gd name="T40" fmla="*/ 249 w 249"/>
                  <a:gd name="T41" fmla="*/ 16 h 87"/>
                  <a:gd name="T42" fmla="*/ 249 w 249"/>
                  <a:gd name="T43" fmla="*/ 11 h 87"/>
                  <a:gd name="T44" fmla="*/ 249 w 249"/>
                  <a:gd name="T45" fmla="*/ 11 h 87"/>
                  <a:gd name="T46" fmla="*/ 249 w 249"/>
                  <a:gd name="T47" fmla="*/ 11 h 87"/>
                  <a:gd name="T48" fmla="*/ 249 w 249"/>
                  <a:gd name="T49" fmla="*/ 11 h 87"/>
                  <a:gd name="T50" fmla="*/ 5 w 249"/>
                  <a:gd name="T51" fmla="*/ 0 h 87"/>
                  <a:gd name="T52" fmla="*/ 5 w 249"/>
                  <a:gd name="T53" fmla="*/ 0 h 87"/>
                  <a:gd name="T54" fmla="*/ 5 w 249"/>
                  <a:gd name="T55" fmla="*/ 0 h 87"/>
                  <a:gd name="T56" fmla="*/ 5 w 249"/>
                  <a:gd name="T57" fmla="*/ 0 h 87"/>
                  <a:gd name="T58" fmla="*/ 5 w 249"/>
                  <a:gd name="T59" fmla="*/ 5 h 87"/>
                  <a:gd name="T60" fmla="*/ 5 w 249"/>
                  <a:gd name="T61" fmla="*/ 5 h 87"/>
                  <a:gd name="T62" fmla="*/ 5 w 249"/>
                  <a:gd name="T63" fmla="*/ 11 h 87"/>
                  <a:gd name="T64" fmla="*/ 5 w 249"/>
                  <a:gd name="T65" fmla="*/ 16 h 87"/>
                  <a:gd name="T66" fmla="*/ 5 w 249"/>
                  <a:gd name="T67" fmla="*/ 21 h 87"/>
                  <a:gd name="T68" fmla="*/ 5 w 249"/>
                  <a:gd name="T69" fmla="*/ 26 h 87"/>
                  <a:gd name="T70" fmla="*/ 5 w 249"/>
                  <a:gd name="T71" fmla="*/ 31 h 87"/>
                  <a:gd name="T72" fmla="*/ 5 w 249"/>
                  <a:gd name="T73" fmla="*/ 36 h 87"/>
                  <a:gd name="T74" fmla="*/ 5 w 249"/>
                  <a:gd name="T75" fmla="*/ 41 h 87"/>
                  <a:gd name="T76" fmla="*/ 5 w 249"/>
                  <a:gd name="T77" fmla="*/ 41 h 87"/>
                  <a:gd name="T78" fmla="*/ 5 w 249"/>
                  <a:gd name="T79" fmla="*/ 46 h 87"/>
                  <a:gd name="T80" fmla="*/ 5 w 249"/>
                  <a:gd name="T81" fmla="*/ 51 h 87"/>
                  <a:gd name="T82" fmla="*/ 5 w 249"/>
                  <a:gd name="T83" fmla="*/ 56 h 87"/>
                  <a:gd name="T84" fmla="*/ 0 w 249"/>
                  <a:gd name="T85" fmla="*/ 61 h 87"/>
                  <a:gd name="T86" fmla="*/ 0 w 249"/>
                  <a:gd name="T87" fmla="*/ 66 h 87"/>
                  <a:gd name="T88" fmla="*/ 0 w 249"/>
                  <a:gd name="T89" fmla="*/ 66 h 87"/>
                  <a:gd name="T90" fmla="*/ 0 w 249"/>
                  <a:gd name="T91" fmla="*/ 71 h 87"/>
                  <a:gd name="T92" fmla="*/ 0 w 249"/>
                  <a:gd name="T93" fmla="*/ 71 h 87"/>
                  <a:gd name="T94" fmla="*/ 0 w 249"/>
                  <a:gd name="T95" fmla="*/ 77 h 87"/>
                  <a:gd name="T96" fmla="*/ 0 w 249"/>
                  <a:gd name="T97" fmla="*/ 77 h 87"/>
                  <a:gd name="T98" fmla="*/ 0 w 249"/>
                  <a:gd name="T99" fmla="*/ 7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9" h="87">
                    <a:moveTo>
                      <a:pt x="244" y="87"/>
                    </a:moveTo>
                    <a:lnTo>
                      <a:pt x="244" y="87"/>
                    </a:lnTo>
                    <a:lnTo>
                      <a:pt x="244" y="87"/>
                    </a:lnTo>
                    <a:lnTo>
                      <a:pt x="244" y="87"/>
                    </a:lnTo>
                    <a:lnTo>
                      <a:pt x="244" y="87"/>
                    </a:lnTo>
                    <a:lnTo>
                      <a:pt x="244" y="87"/>
                    </a:lnTo>
                    <a:lnTo>
                      <a:pt x="244" y="82"/>
                    </a:lnTo>
                    <a:lnTo>
                      <a:pt x="244" y="82"/>
                    </a:lnTo>
                    <a:lnTo>
                      <a:pt x="249" y="82"/>
                    </a:lnTo>
                    <a:lnTo>
                      <a:pt x="249" y="82"/>
                    </a:lnTo>
                    <a:lnTo>
                      <a:pt x="249" y="77"/>
                    </a:lnTo>
                    <a:lnTo>
                      <a:pt x="249" y="77"/>
                    </a:lnTo>
                    <a:lnTo>
                      <a:pt x="249" y="77"/>
                    </a:lnTo>
                    <a:lnTo>
                      <a:pt x="249" y="71"/>
                    </a:lnTo>
                    <a:lnTo>
                      <a:pt x="249" y="71"/>
                    </a:lnTo>
                    <a:lnTo>
                      <a:pt x="249" y="71"/>
                    </a:lnTo>
                    <a:lnTo>
                      <a:pt x="249" y="66"/>
                    </a:lnTo>
                    <a:lnTo>
                      <a:pt x="249" y="66"/>
                    </a:lnTo>
                    <a:lnTo>
                      <a:pt x="249" y="61"/>
                    </a:lnTo>
                    <a:lnTo>
                      <a:pt x="249" y="61"/>
                    </a:lnTo>
                    <a:lnTo>
                      <a:pt x="249" y="61"/>
                    </a:lnTo>
                    <a:lnTo>
                      <a:pt x="249" y="56"/>
                    </a:lnTo>
                    <a:lnTo>
                      <a:pt x="249" y="56"/>
                    </a:lnTo>
                    <a:lnTo>
                      <a:pt x="249" y="51"/>
                    </a:lnTo>
                    <a:lnTo>
                      <a:pt x="249" y="51"/>
                    </a:lnTo>
                    <a:lnTo>
                      <a:pt x="249" y="46"/>
                    </a:lnTo>
                    <a:lnTo>
                      <a:pt x="249" y="46"/>
                    </a:lnTo>
                    <a:lnTo>
                      <a:pt x="249" y="41"/>
                    </a:lnTo>
                    <a:lnTo>
                      <a:pt x="249" y="41"/>
                    </a:lnTo>
                    <a:lnTo>
                      <a:pt x="249" y="36"/>
                    </a:lnTo>
                    <a:lnTo>
                      <a:pt x="249" y="36"/>
                    </a:lnTo>
                    <a:lnTo>
                      <a:pt x="249" y="31"/>
                    </a:lnTo>
                    <a:lnTo>
                      <a:pt x="249" y="31"/>
                    </a:lnTo>
                    <a:lnTo>
                      <a:pt x="249" y="26"/>
                    </a:lnTo>
                    <a:lnTo>
                      <a:pt x="249" y="26"/>
                    </a:lnTo>
                    <a:lnTo>
                      <a:pt x="249" y="26"/>
                    </a:lnTo>
                    <a:lnTo>
                      <a:pt x="249" y="21"/>
                    </a:lnTo>
                    <a:lnTo>
                      <a:pt x="249" y="21"/>
                    </a:lnTo>
                    <a:lnTo>
                      <a:pt x="249" y="21"/>
                    </a:lnTo>
                    <a:lnTo>
                      <a:pt x="249" y="16"/>
                    </a:lnTo>
                    <a:lnTo>
                      <a:pt x="249" y="16"/>
                    </a:lnTo>
                    <a:lnTo>
                      <a:pt x="249" y="16"/>
                    </a:lnTo>
                    <a:lnTo>
                      <a:pt x="249" y="16"/>
                    </a:lnTo>
                    <a:lnTo>
                      <a:pt x="249" y="11"/>
                    </a:lnTo>
                    <a:lnTo>
                      <a:pt x="249" y="11"/>
                    </a:lnTo>
                    <a:lnTo>
                      <a:pt x="249" y="11"/>
                    </a:lnTo>
                    <a:lnTo>
                      <a:pt x="249" y="11"/>
                    </a:lnTo>
                    <a:lnTo>
                      <a:pt x="249" y="11"/>
                    </a:lnTo>
                    <a:lnTo>
                      <a:pt x="249" y="11"/>
                    </a:lnTo>
                    <a:lnTo>
                      <a:pt x="249" y="11"/>
                    </a:lnTo>
                    <a:lnTo>
                      <a:pt x="5" y="0"/>
                    </a:lnTo>
                    <a:lnTo>
                      <a:pt x="5" y="0"/>
                    </a:lnTo>
                    <a:lnTo>
                      <a:pt x="5" y="0"/>
                    </a:lnTo>
                    <a:lnTo>
                      <a:pt x="5" y="0"/>
                    </a:lnTo>
                    <a:lnTo>
                      <a:pt x="5" y="0"/>
                    </a:lnTo>
                    <a:lnTo>
                      <a:pt x="5" y="0"/>
                    </a:lnTo>
                    <a:lnTo>
                      <a:pt x="5" y="0"/>
                    </a:lnTo>
                    <a:lnTo>
                      <a:pt x="5" y="0"/>
                    </a:lnTo>
                    <a:lnTo>
                      <a:pt x="5" y="5"/>
                    </a:lnTo>
                    <a:lnTo>
                      <a:pt x="5" y="5"/>
                    </a:lnTo>
                    <a:lnTo>
                      <a:pt x="5" y="5"/>
                    </a:lnTo>
                    <a:lnTo>
                      <a:pt x="5" y="5"/>
                    </a:lnTo>
                    <a:lnTo>
                      <a:pt x="5" y="11"/>
                    </a:lnTo>
                    <a:lnTo>
                      <a:pt x="5" y="11"/>
                    </a:lnTo>
                    <a:lnTo>
                      <a:pt x="5" y="16"/>
                    </a:lnTo>
                    <a:lnTo>
                      <a:pt x="5" y="16"/>
                    </a:lnTo>
                    <a:lnTo>
                      <a:pt x="5" y="16"/>
                    </a:lnTo>
                    <a:lnTo>
                      <a:pt x="5" y="21"/>
                    </a:lnTo>
                    <a:lnTo>
                      <a:pt x="5" y="21"/>
                    </a:lnTo>
                    <a:lnTo>
                      <a:pt x="5" y="26"/>
                    </a:lnTo>
                    <a:lnTo>
                      <a:pt x="5" y="26"/>
                    </a:lnTo>
                    <a:lnTo>
                      <a:pt x="5" y="31"/>
                    </a:lnTo>
                    <a:lnTo>
                      <a:pt x="5" y="31"/>
                    </a:lnTo>
                    <a:lnTo>
                      <a:pt x="5" y="36"/>
                    </a:lnTo>
                    <a:lnTo>
                      <a:pt x="5" y="36"/>
                    </a:lnTo>
                    <a:lnTo>
                      <a:pt x="5" y="41"/>
                    </a:lnTo>
                    <a:lnTo>
                      <a:pt x="5" y="41"/>
                    </a:lnTo>
                    <a:lnTo>
                      <a:pt x="5" y="41"/>
                    </a:lnTo>
                    <a:lnTo>
                      <a:pt x="5" y="46"/>
                    </a:lnTo>
                    <a:lnTo>
                      <a:pt x="5" y="46"/>
                    </a:lnTo>
                    <a:lnTo>
                      <a:pt x="5" y="51"/>
                    </a:lnTo>
                    <a:lnTo>
                      <a:pt x="5" y="51"/>
                    </a:lnTo>
                    <a:lnTo>
                      <a:pt x="5" y="56"/>
                    </a:lnTo>
                    <a:lnTo>
                      <a:pt x="5" y="56"/>
                    </a:lnTo>
                    <a:lnTo>
                      <a:pt x="0" y="61"/>
                    </a:lnTo>
                    <a:lnTo>
                      <a:pt x="0" y="61"/>
                    </a:lnTo>
                    <a:lnTo>
                      <a:pt x="0" y="61"/>
                    </a:lnTo>
                    <a:lnTo>
                      <a:pt x="0" y="66"/>
                    </a:lnTo>
                    <a:lnTo>
                      <a:pt x="0" y="66"/>
                    </a:lnTo>
                    <a:lnTo>
                      <a:pt x="0" y="66"/>
                    </a:lnTo>
                    <a:lnTo>
                      <a:pt x="0" y="71"/>
                    </a:lnTo>
                    <a:lnTo>
                      <a:pt x="0" y="71"/>
                    </a:lnTo>
                    <a:lnTo>
                      <a:pt x="0" y="71"/>
                    </a:lnTo>
                    <a:lnTo>
                      <a:pt x="0" y="71"/>
                    </a:lnTo>
                    <a:lnTo>
                      <a:pt x="0" y="71"/>
                    </a:lnTo>
                    <a:lnTo>
                      <a:pt x="0" y="77"/>
                    </a:lnTo>
                    <a:lnTo>
                      <a:pt x="0" y="77"/>
                    </a:lnTo>
                    <a:lnTo>
                      <a:pt x="0" y="77"/>
                    </a:lnTo>
                    <a:lnTo>
                      <a:pt x="0" y="77"/>
                    </a:lnTo>
                    <a:lnTo>
                      <a:pt x="0" y="77"/>
                    </a:lnTo>
                    <a:lnTo>
                      <a:pt x="244" y="8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99" name="Oval 99598">
                <a:extLst>
                  <a:ext uri="{FF2B5EF4-FFF2-40B4-BE49-F238E27FC236}">
                    <a16:creationId xmlns:a16="http://schemas.microsoft.com/office/drawing/2014/main" id="{7BB743CF-70EA-9173-FD1A-75C9D44329B0}"/>
                  </a:ext>
                </a:extLst>
              </p:cNvPr>
              <p:cNvSpPr>
                <a:spLocks noChangeArrowheads="1"/>
              </p:cNvSpPr>
              <p:nvPr/>
            </p:nvSpPr>
            <p:spPr bwMode="auto">
              <a:xfrm>
                <a:off x="2664" y="3791"/>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600" name="Freeform 772">
                <a:extLst>
                  <a:ext uri="{FF2B5EF4-FFF2-40B4-BE49-F238E27FC236}">
                    <a16:creationId xmlns:a16="http://schemas.microsoft.com/office/drawing/2014/main" id="{BDD85BB7-1315-18EA-46B2-D72B3DD52371}"/>
                  </a:ext>
                </a:extLst>
              </p:cNvPr>
              <p:cNvSpPr>
                <a:spLocks/>
              </p:cNvSpPr>
              <p:nvPr/>
            </p:nvSpPr>
            <p:spPr bwMode="auto">
              <a:xfrm>
                <a:off x="2684" y="3593"/>
                <a:ext cx="102" cy="238"/>
              </a:xfrm>
              <a:custGeom>
                <a:avLst/>
                <a:gdLst>
                  <a:gd name="T0" fmla="*/ 0 w 102"/>
                  <a:gd name="T1" fmla="*/ 218 h 238"/>
                  <a:gd name="T2" fmla="*/ 0 w 102"/>
                  <a:gd name="T3" fmla="*/ 223 h 238"/>
                  <a:gd name="T4" fmla="*/ 0 w 102"/>
                  <a:gd name="T5" fmla="*/ 223 h 238"/>
                  <a:gd name="T6" fmla="*/ 5 w 102"/>
                  <a:gd name="T7" fmla="*/ 228 h 238"/>
                  <a:gd name="T8" fmla="*/ 5 w 102"/>
                  <a:gd name="T9" fmla="*/ 228 h 238"/>
                  <a:gd name="T10" fmla="*/ 10 w 102"/>
                  <a:gd name="T11" fmla="*/ 228 h 238"/>
                  <a:gd name="T12" fmla="*/ 10 w 102"/>
                  <a:gd name="T13" fmla="*/ 233 h 238"/>
                  <a:gd name="T14" fmla="*/ 15 w 102"/>
                  <a:gd name="T15" fmla="*/ 233 h 238"/>
                  <a:gd name="T16" fmla="*/ 20 w 102"/>
                  <a:gd name="T17" fmla="*/ 233 h 238"/>
                  <a:gd name="T18" fmla="*/ 25 w 102"/>
                  <a:gd name="T19" fmla="*/ 238 h 238"/>
                  <a:gd name="T20" fmla="*/ 30 w 102"/>
                  <a:gd name="T21" fmla="*/ 238 h 238"/>
                  <a:gd name="T22" fmla="*/ 36 w 102"/>
                  <a:gd name="T23" fmla="*/ 238 h 238"/>
                  <a:gd name="T24" fmla="*/ 36 w 102"/>
                  <a:gd name="T25" fmla="*/ 238 h 238"/>
                  <a:gd name="T26" fmla="*/ 41 w 102"/>
                  <a:gd name="T27" fmla="*/ 238 h 238"/>
                  <a:gd name="T28" fmla="*/ 46 w 102"/>
                  <a:gd name="T29" fmla="*/ 238 h 238"/>
                  <a:gd name="T30" fmla="*/ 51 w 102"/>
                  <a:gd name="T31" fmla="*/ 238 h 238"/>
                  <a:gd name="T32" fmla="*/ 56 w 102"/>
                  <a:gd name="T33" fmla="*/ 238 h 238"/>
                  <a:gd name="T34" fmla="*/ 61 w 102"/>
                  <a:gd name="T35" fmla="*/ 238 h 238"/>
                  <a:gd name="T36" fmla="*/ 66 w 102"/>
                  <a:gd name="T37" fmla="*/ 238 h 238"/>
                  <a:gd name="T38" fmla="*/ 66 w 102"/>
                  <a:gd name="T39" fmla="*/ 233 h 238"/>
                  <a:gd name="T40" fmla="*/ 71 w 102"/>
                  <a:gd name="T41" fmla="*/ 233 h 238"/>
                  <a:gd name="T42" fmla="*/ 71 w 102"/>
                  <a:gd name="T43" fmla="*/ 233 h 238"/>
                  <a:gd name="T44" fmla="*/ 76 w 102"/>
                  <a:gd name="T45" fmla="*/ 228 h 238"/>
                  <a:gd name="T46" fmla="*/ 76 w 102"/>
                  <a:gd name="T47" fmla="*/ 228 h 238"/>
                  <a:gd name="T48" fmla="*/ 76 w 102"/>
                  <a:gd name="T49" fmla="*/ 223 h 238"/>
                  <a:gd name="T50" fmla="*/ 102 w 102"/>
                  <a:gd name="T51" fmla="*/ 10 h 238"/>
                  <a:gd name="T52" fmla="*/ 102 w 102"/>
                  <a:gd name="T53" fmla="*/ 10 h 238"/>
                  <a:gd name="T54" fmla="*/ 96 w 102"/>
                  <a:gd name="T55" fmla="*/ 15 h 238"/>
                  <a:gd name="T56" fmla="*/ 96 w 102"/>
                  <a:gd name="T57" fmla="*/ 15 h 238"/>
                  <a:gd name="T58" fmla="*/ 91 w 102"/>
                  <a:gd name="T59" fmla="*/ 15 h 238"/>
                  <a:gd name="T60" fmla="*/ 91 w 102"/>
                  <a:gd name="T61" fmla="*/ 20 h 238"/>
                  <a:gd name="T62" fmla="*/ 86 w 102"/>
                  <a:gd name="T63" fmla="*/ 20 h 238"/>
                  <a:gd name="T64" fmla="*/ 81 w 102"/>
                  <a:gd name="T65" fmla="*/ 20 h 238"/>
                  <a:gd name="T66" fmla="*/ 76 w 102"/>
                  <a:gd name="T67" fmla="*/ 20 h 238"/>
                  <a:gd name="T68" fmla="*/ 71 w 102"/>
                  <a:gd name="T69" fmla="*/ 20 h 238"/>
                  <a:gd name="T70" fmla="*/ 71 w 102"/>
                  <a:gd name="T71" fmla="*/ 25 h 238"/>
                  <a:gd name="T72" fmla="*/ 66 w 102"/>
                  <a:gd name="T73" fmla="*/ 20 h 238"/>
                  <a:gd name="T74" fmla="*/ 61 w 102"/>
                  <a:gd name="T75" fmla="*/ 20 h 238"/>
                  <a:gd name="T76" fmla="*/ 56 w 102"/>
                  <a:gd name="T77" fmla="*/ 20 h 238"/>
                  <a:gd name="T78" fmla="*/ 51 w 102"/>
                  <a:gd name="T79" fmla="*/ 20 h 238"/>
                  <a:gd name="T80" fmla="*/ 46 w 102"/>
                  <a:gd name="T81" fmla="*/ 20 h 238"/>
                  <a:gd name="T82" fmla="*/ 41 w 102"/>
                  <a:gd name="T83" fmla="*/ 15 h 238"/>
                  <a:gd name="T84" fmla="*/ 36 w 102"/>
                  <a:gd name="T85" fmla="*/ 15 h 238"/>
                  <a:gd name="T86" fmla="*/ 30 w 102"/>
                  <a:gd name="T87" fmla="*/ 15 h 238"/>
                  <a:gd name="T88" fmla="*/ 30 w 102"/>
                  <a:gd name="T89" fmla="*/ 10 h 238"/>
                  <a:gd name="T90" fmla="*/ 25 w 102"/>
                  <a:gd name="T91" fmla="*/ 10 h 238"/>
                  <a:gd name="T92" fmla="*/ 25 w 102"/>
                  <a:gd name="T93" fmla="*/ 5 h 238"/>
                  <a:gd name="T94" fmla="*/ 25 w 102"/>
                  <a:gd name="T95" fmla="*/ 5 h 238"/>
                  <a:gd name="T96" fmla="*/ 25 w 102"/>
                  <a:gd name="T97" fmla="*/ 5 h 238"/>
                  <a:gd name="T98" fmla="*/ 25 w 102"/>
                  <a:gd name="T99"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238">
                    <a:moveTo>
                      <a:pt x="0" y="218"/>
                    </a:moveTo>
                    <a:lnTo>
                      <a:pt x="0" y="218"/>
                    </a:lnTo>
                    <a:lnTo>
                      <a:pt x="0" y="218"/>
                    </a:lnTo>
                    <a:lnTo>
                      <a:pt x="0" y="223"/>
                    </a:lnTo>
                    <a:lnTo>
                      <a:pt x="0" y="223"/>
                    </a:lnTo>
                    <a:lnTo>
                      <a:pt x="0" y="223"/>
                    </a:lnTo>
                    <a:lnTo>
                      <a:pt x="0" y="223"/>
                    </a:lnTo>
                    <a:lnTo>
                      <a:pt x="5" y="228"/>
                    </a:lnTo>
                    <a:lnTo>
                      <a:pt x="5" y="228"/>
                    </a:lnTo>
                    <a:lnTo>
                      <a:pt x="5" y="228"/>
                    </a:lnTo>
                    <a:lnTo>
                      <a:pt x="5" y="228"/>
                    </a:lnTo>
                    <a:lnTo>
                      <a:pt x="10" y="228"/>
                    </a:lnTo>
                    <a:lnTo>
                      <a:pt x="10" y="233"/>
                    </a:lnTo>
                    <a:lnTo>
                      <a:pt x="10" y="233"/>
                    </a:lnTo>
                    <a:lnTo>
                      <a:pt x="15" y="233"/>
                    </a:lnTo>
                    <a:lnTo>
                      <a:pt x="15" y="233"/>
                    </a:lnTo>
                    <a:lnTo>
                      <a:pt x="15" y="233"/>
                    </a:lnTo>
                    <a:lnTo>
                      <a:pt x="20" y="233"/>
                    </a:lnTo>
                    <a:lnTo>
                      <a:pt x="20" y="238"/>
                    </a:lnTo>
                    <a:lnTo>
                      <a:pt x="25" y="238"/>
                    </a:lnTo>
                    <a:lnTo>
                      <a:pt x="25" y="238"/>
                    </a:lnTo>
                    <a:lnTo>
                      <a:pt x="30" y="238"/>
                    </a:lnTo>
                    <a:lnTo>
                      <a:pt x="30" y="238"/>
                    </a:lnTo>
                    <a:lnTo>
                      <a:pt x="36" y="238"/>
                    </a:lnTo>
                    <a:lnTo>
                      <a:pt x="36" y="238"/>
                    </a:lnTo>
                    <a:lnTo>
                      <a:pt x="36" y="238"/>
                    </a:lnTo>
                    <a:lnTo>
                      <a:pt x="41" y="238"/>
                    </a:lnTo>
                    <a:lnTo>
                      <a:pt x="41" y="238"/>
                    </a:lnTo>
                    <a:lnTo>
                      <a:pt x="46" y="238"/>
                    </a:lnTo>
                    <a:lnTo>
                      <a:pt x="46" y="238"/>
                    </a:lnTo>
                    <a:lnTo>
                      <a:pt x="51" y="238"/>
                    </a:lnTo>
                    <a:lnTo>
                      <a:pt x="51" y="238"/>
                    </a:lnTo>
                    <a:lnTo>
                      <a:pt x="56" y="238"/>
                    </a:lnTo>
                    <a:lnTo>
                      <a:pt x="56" y="238"/>
                    </a:lnTo>
                    <a:lnTo>
                      <a:pt x="61" y="238"/>
                    </a:lnTo>
                    <a:lnTo>
                      <a:pt x="61" y="238"/>
                    </a:lnTo>
                    <a:lnTo>
                      <a:pt x="61" y="238"/>
                    </a:lnTo>
                    <a:lnTo>
                      <a:pt x="66" y="238"/>
                    </a:lnTo>
                    <a:lnTo>
                      <a:pt x="66" y="238"/>
                    </a:lnTo>
                    <a:lnTo>
                      <a:pt x="66" y="233"/>
                    </a:lnTo>
                    <a:lnTo>
                      <a:pt x="71" y="233"/>
                    </a:lnTo>
                    <a:lnTo>
                      <a:pt x="71" y="233"/>
                    </a:lnTo>
                    <a:lnTo>
                      <a:pt x="71" y="233"/>
                    </a:lnTo>
                    <a:lnTo>
                      <a:pt x="71" y="233"/>
                    </a:lnTo>
                    <a:lnTo>
                      <a:pt x="76" y="233"/>
                    </a:lnTo>
                    <a:lnTo>
                      <a:pt x="76" y="228"/>
                    </a:lnTo>
                    <a:lnTo>
                      <a:pt x="76" y="228"/>
                    </a:lnTo>
                    <a:lnTo>
                      <a:pt x="76" y="228"/>
                    </a:lnTo>
                    <a:lnTo>
                      <a:pt x="76" y="228"/>
                    </a:lnTo>
                    <a:lnTo>
                      <a:pt x="76" y="223"/>
                    </a:lnTo>
                    <a:lnTo>
                      <a:pt x="102" y="10"/>
                    </a:lnTo>
                    <a:lnTo>
                      <a:pt x="102" y="10"/>
                    </a:lnTo>
                    <a:lnTo>
                      <a:pt x="102" y="10"/>
                    </a:lnTo>
                    <a:lnTo>
                      <a:pt x="102" y="10"/>
                    </a:lnTo>
                    <a:lnTo>
                      <a:pt x="96" y="15"/>
                    </a:lnTo>
                    <a:lnTo>
                      <a:pt x="96" y="15"/>
                    </a:lnTo>
                    <a:lnTo>
                      <a:pt x="96" y="15"/>
                    </a:lnTo>
                    <a:lnTo>
                      <a:pt x="96" y="15"/>
                    </a:lnTo>
                    <a:lnTo>
                      <a:pt x="96" y="15"/>
                    </a:lnTo>
                    <a:lnTo>
                      <a:pt x="91" y="15"/>
                    </a:lnTo>
                    <a:lnTo>
                      <a:pt x="91" y="20"/>
                    </a:lnTo>
                    <a:lnTo>
                      <a:pt x="91" y="20"/>
                    </a:lnTo>
                    <a:lnTo>
                      <a:pt x="86" y="20"/>
                    </a:lnTo>
                    <a:lnTo>
                      <a:pt x="86" y="20"/>
                    </a:lnTo>
                    <a:lnTo>
                      <a:pt x="86" y="20"/>
                    </a:lnTo>
                    <a:lnTo>
                      <a:pt x="81" y="20"/>
                    </a:lnTo>
                    <a:lnTo>
                      <a:pt x="81" y="20"/>
                    </a:lnTo>
                    <a:lnTo>
                      <a:pt x="76" y="20"/>
                    </a:lnTo>
                    <a:lnTo>
                      <a:pt x="76" y="20"/>
                    </a:lnTo>
                    <a:lnTo>
                      <a:pt x="71" y="20"/>
                    </a:lnTo>
                    <a:lnTo>
                      <a:pt x="71" y="20"/>
                    </a:lnTo>
                    <a:lnTo>
                      <a:pt x="71" y="25"/>
                    </a:lnTo>
                    <a:lnTo>
                      <a:pt x="66" y="25"/>
                    </a:lnTo>
                    <a:lnTo>
                      <a:pt x="66" y="20"/>
                    </a:lnTo>
                    <a:lnTo>
                      <a:pt x="61" y="20"/>
                    </a:lnTo>
                    <a:lnTo>
                      <a:pt x="61" y="20"/>
                    </a:lnTo>
                    <a:lnTo>
                      <a:pt x="56" y="20"/>
                    </a:lnTo>
                    <a:lnTo>
                      <a:pt x="56" y="20"/>
                    </a:lnTo>
                    <a:lnTo>
                      <a:pt x="51" y="20"/>
                    </a:lnTo>
                    <a:lnTo>
                      <a:pt x="51" y="20"/>
                    </a:lnTo>
                    <a:lnTo>
                      <a:pt x="46" y="20"/>
                    </a:lnTo>
                    <a:lnTo>
                      <a:pt x="46" y="20"/>
                    </a:lnTo>
                    <a:lnTo>
                      <a:pt x="41" y="20"/>
                    </a:lnTo>
                    <a:lnTo>
                      <a:pt x="41" y="15"/>
                    </a:lnTo>
                    <a:lnTo>
                      <a:pt x="41" y="15"/>
                    </a:lnTo>
                    <a:lnTo>
                      <a:pt x="36" y="15"/>
                    </a:lnTo>
                    <a:lnTo>
                      <a:pt x="36" y="15"/>
                    </a:lnTo>
                    <a:lnTo>
                      <a:pt x="30" y="15"/>
                    </a:lnTo>
                    <a:lnTo>
                      <a:pt x="30" y="15"/>
                    </a:lnTo>
                    <a:lnTo>
                      <a:pt x="30" y="10"/>
                    </a:lnTo>
                    <a:lnTo>
                      <a:pt x="30" y="10"/>
                    </a:lnTo>
                    <a:lnTo>
                      <a:pt x="25" y="10"/>
                    </a:lnTo>
                    <a:lnTo>
                      <a:pt x="25" y="10"/>
                    </a:lnTo>
                    <a:lnTo>
                      <a:pt x="25" y="5"/>
                    </a:lnTo>
                    <a:lnTo>
                      <a:pt x="25" y="5"/>
                    </a:lnTo>
                    <a:lnTo>
                      <a:pt x="25" y="5"/>
                    </a:lnTo>
                    <a:lnTo>
                      <a:pt x="25" y="5"/>
                    </a:lnTo>
                    <a:lnTo>
                      <a:pt x="25" y="5"/>
                    </a:lnTo>
                    <a:lnTo>
                      <a:pt x="25" y="0"/>
                    </a:lnTo>
                    <a:lnTo>
                      <a:pt x="25" y="0"/>
                    </a:lnTo>
                    <a:lnTo>
                      <a:pt x="0" y="21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01" name="Oval 99600">
                <a:extLst>
                  <a:ext uri="{FF2B5EF4-FFF2-40B4-BE49-F238E27FC236}">
                    <a16:creationId xmlns:a16="http://schemas.microsoft.com/office/drawing/2014/main" id="{3D91B8A8-A284-01DB-49D2-6E28F194C14D}"/>
                  </a:ext>
                </a:extLst>
              </p:cNvPr>
              <p:cNvSpPr>
                <a:spLocks noChangeArrowheads="1"/>
              </p:cNvSpPr>
              <p:nvPr/>
            </p:nvSpPr>
            <p:spPr bwMode="auto">
              <a:xfrm>
                <a:off x="1502" y="695"/>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02" name="Freeform 774">
                <a:extLst>
                  <a:ext uri="{FF2B5EF4-FFF2-40B4-BE49-F238E27FC236}">
                    <a16:creationId xmlns:a16="http://schemas.microsoft.com/office/drawing/2014/main" id="{F2D71813-D371-5899-1F72-B8CB8F147B63}"/>
                  </a:ext>
                </a:extLst>
              </p:cNvPr>
              <p:cNvSpPr>
                <a:spLocks/>
              </p:cNvSpPr>
              <p:nvPr/>
            </p:nvSpPr>
            <p:spPr bwMode="auto">
              <a:xfrm>
                <a:off x="1126" y="797"/>
                <a:ext cx="386" cy="76"/>
              </a:xfrm>
              <a:custGeom>
                <a:avLst/>
                <a:gdLst>
                  <a:gd name="T0" fmla="*/ 386 w 386"/>
                  <a:gd name="T1" fmla="*/ 76 h 76"/>
                  <a:gd name="T2" fmla="*/ 386 w 386"/>
                  <a:gd name="T3" fmla="*/ 76 h 76"/>
                  <a:gd name="T4" fmla="*/ 386 w 386"/>
                  <a:gd name="T5" fmla="*/ 76 h 76"/>
                  <a:gd name="T6" fmla="*/ 386 w 386"/>
                  <a:gd name="T7" fmla="*/ 71 h 76"/>
                  <a:gd name="T8" fmla="*/ 386 w 386"/>
                  <a:gd name="T9" fmla="*/ 71 h 76"/>
                  <a:gd name="T10" fmla="*/ 386 w 386"/>
                  <a:gd name="T11" fmla="*/ 66 h 76"/>
                  <a:gd name="T12" fmla="*/ 386 w 386"/>
                  <a:gd name="T13" fmla="*/ 66 h 76"/>
                  <a:gd name="T14" fmla="*/ 386 w 386"/>
                  <a:gd name="T15" fmla="*/ 61 h 76"/>
                  <a:gd name="T16" fmla="*/ 386 w 386"/>
                  <a:gd name="T17" fmla="*/ 56 h 76"/>
                  <a:gd name="T18" fmla="*/ 386 w 386"/>
                  <a:gd name="T19" fmla="*/ 50 h 76"/>
                  <a:gd name="T20" fmla="*/ 386 w 386"/>
                  <a:gd name="T21" fmla="*/ 45 h 76"/>
                  <a:gd name="T22" fmla="*/ 386 w 386"/>
                  <a:gd name="T23" fmla="*/ 40 h 76"/>
                  <a:gd name="T24" fmla="*/ 386 w 386"/>
                  <a:gd name="T25" fmla="*/ 35 h 76"/>
                  <a:gd name="T26" fmla="*/ 386 w 386"/>
                  <a:gd name="T27" fmla="*/ 30 h 76"/>
                  <a:gd name="T28" fmla="*/ 386 w 386"/>
                  <a:gd name="T29" fmla="*/ 25 h 76"/>
                  <a:gd name="T30" fmla="*/ 386 w 386"/>
                  <a:gd name="T31" fmla="*/ 20 h 76"/>
                  <a:gd name="T32" fmla="*/ 386 w 386"/>
                  <a:gd name="T33" fmla="*/ 15 h 76"/>
                  <a:gd name="T34" fmla="*/ 386 w 386"/>
                  <a:gd name="T35" fmla="*/ 15 h 76"/>
                  <a:gd name="T36" fmla="*/ 386 w 386"/>
                  <a:gd name="T37" fmla="*/ 10 h 76"/>
                  <a:gd name="T38" fmla="*/ 386 w 386"/>
                  <a:gd name="T39" fmla="*/ 5 h 76"/>
                  <a:gd name="T40" fmla="*/ 386 w 386"/>
                  <a:gd name="T41" fmla="*/ 5 h 76"/>
                  <a:gd name="T42" fmla="*/ 386 w 386"/>
                  <a:gd name="T43" fmla="*/ 0 h 76"/>
                  <a:gd name="T44" fmla="*/ 386 w 386"/>
                  <a:gd name="T45" fmla="*/ 0 h 76"/>
                  <a:gd name="T46" fmla="*/ 386 w 386"/>
                  <a:gd name="T47" fmla="*/ 0 h 76"/>
                  <a:gd name="T48" fmla="*/ 386 w 386"/>
                  <a:gd name="T49" fmla="*/ 0 h 76"/>
                  <a:gd name="T50" fmla="*/ 0 w 386"/>
                  <a:gd name="T51" fmla="*/ 0 h 76"/>
                  <a:gd name="T52" fmla="*/ 0 w 386"/>
                  <a:gd name="T53" fmla="*/ 0 h 76"/>
                  <a:gd name="T54" fmla="*/ 0 w 386"/>
                  <a:gd name="T55" fmla="*/ 0 h 76"/>
                  <a:gd name="T56" fmla="*/ 0 w 386"/>
                  <a:gd name="T57" fmla="*/ 5 h 76"/>
                  <a:gd name="T58" fmla="*/ 0 w 386"/>
                  <a:gd name="T59" fmla="*/ 5 h 76"/>
                  <a:gd name="T60" fmla="*/ 0 w 386"/>
                  <a:gd name="T61" fmla="*/ 10 h 76"/>
                  <a:gd name="T62" fmla="*/ 0 w 386"/>
                  <a:gd name="T63" fmla="*/ 15 h 76"/>
                  <a:gd name="T64" fmla="*/ 0 w 386"/>
                  <a:gd name="T65" fmla="*/ 15 h 76"/>
                  <a:gd name="T66" fmla="*/ 0 w 386"/>
                  <a:gd name="T67" fmla="*/ 20 h 76"/>
                  <a:gd name="T68" fmla="*/ 0 w 386"/>
                  <a:gd name="T69" fmla="*/ 25 h 76"/>
                  <a:gd name="T70" fmla="*/ 0 w 386"/>
                  <a:gd name="T71" fmla="*/ 30 h 76"/>
                  <a:gd name="T72" fmla="*/ 0 w 386"/>
                  <a:gd name="T73" fmla="*/ 35 h 76"/>
                  <a:gd name="T74" fmla="*/ 0 w 386"/>
                  <a:gd name="T75" fmla="*/ 40 h 76"/>
                  <a:gd name="T76" fmla="*/ 0 w 386"/>
                  <a:gd name="T77" fmla="*/ 45 h 76"/>
                  <a:gd name="T78" fmla="*/ 0 w 386"/>
                  <a:gd name="T79" fmla="*/ 50 h 76"/>
                  <a:gd name="T80" fmla="*/ 0 w 386"/>
                  <a:gd name="T81" fmla="*/ 56 h 76"/>
                  <a:gd name="T82" fmla="*/ 0 w 386"/>
                  <a:gd name="T83" fmla="*/ 61 h 76"/>
                  <a:gd name="T84" fmla="*/ 0 w 386"/>
                  <a:gd name="T85" fmla="*/ 61 h 76"/>
                  <a:gd name="T86" fmla="*/ 0 w 386"/>
                  <a:gd name="T87" fmla="*/ 66 h 76"/>
                  <a:gd name="T88" fmla="*/ 0 w 386"/>
                  <a:gd name="T89" fmla="*/ 71 h 76"/>
                  <a:gd name="T90" fmla="*/ 0 w 386"/>
                  <a:gd name="T91" fmla="*/ 71 h 76"/>
                  <a:gd name="T92" fmla="*/ 0 w 386"/>
                  <a:gd name="T93" fmla="*/ 76 h 76"/>
                  <a:gd name="T94" fmla="*/ 0 w 386"/>
                  <a:gd name="T95" fmla="*/ 76 h 76"/>
                  <a:gd name="T96" fmla="*/ 0 w 386"/>
                  <a:gd name="T97" fmla="*/ 76 h 76"/>
                  <a:gd name="T98" fmla="*/ 0 w 386"/>
                  <a:gd name="T9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 h="76">
                    <a:moveTo>
                      <a:pt x="386" y="76"/>
                    </a:moveTo>
                    <a:lnTo>
                      <a:pt x="386" y="76"/>
                    </a:lnTo>
                    <a:lnTo>
                      <a:pt x="386" y="76"/>
                    </a:lnTo>
                    <a:lnTo>
                      <a:pt x="386" y="76"/>
                    </a:lnTo>
                    <a:lnTo>
                      <a:pt x="386" y="76"/>
                    </a:lnTo>
                    <a:lnTo>
                      <a:pt x="386" y="76"/>
                    </a:lnTo>
                    <a:lnTo>
                      <a:pt x="386" y="71"/>
                    </a:lnTo>
                    <a:lnTo>
                      <a:pt x="386" y="71"/>
                    </a:lnTo>
                    <a:lnTo>
                      <a:pt x="386" y="71"/>
                    </a:lnTo>
                    <a:lnTo>
                      <a:pt x="386" y="71"/>
                    </a:lnTo>
                    <a:lnTo>
                      <a:pt x="386" y="66"/>
                    </a:lnTo>
                    <a:lnTo>
                      <a:pt x="386" y="66"/>
                    </a:lnTo>
                    <a:lnTo>
                      <a:pt x="386" y="66"/>
                    </a:lnTo>
                    <a:lnTo>
                      <a:pt x="386" y="66"/>
                    </a:lnTo>
                    <a:lnTo>
                      <a:pt x="386" y="61"/>
                    </a:lnTo>
                    <a:lnTo>
                      <a:pt x="386" y="61"/>
                    </a:lnTo>
                    <a:lnTo>
                      <a:pt x="386" y="56"/>
                    </a:lnTo>
                    <a:lnTo>
                      <a:pt x="386" y="56"/>
                    </a:lnTo>
                    <a:lnTo>
                      <a:pt x="386" y="50"/>
                    </a:lnTo>
                    <a:lnTo>
                      <a:pt x="386" y="50"/>
                    </a:lnTo>
                    <a:lnTo>
                      <a:pt x="386" y="50"/>
                    </a:lnTo>
                    <a:lnTo>
                      <a:pt x="386" y="45"/>
                    </a:lnTo>
                    <a:lnTo>
                      <a:pt x="386" y="45"/>
                    </a:lnTo>
                    <a:lnTo>
                      <a:pt x="386" y="40"/>
                    </a:lnTo>
                    <a:lnTo>
                      <a:pt x="386" y="40"/>
                    </a:lnTo>
                    <a:lnTo>
                      <a:pt x="386" y="35"/>
                    </a:lnTo>
                    <a:lnTo>
                      <a:pt x="386" y="35"/>
                    </a:lnTo>
                    <a:lnTo>
                      <a:pt x="386" y="30"/>
                    </a:lnTo>
                    <a:lnTo>
                      <a:pt x="386" y="30"/>
                    </a:lnTo>
                    <a:lnTo>
                      <a:pt x="386" y="25"/>
                    </a:lnTo>
                    <a:lnTo>
                      <a:pt x="386" y="25"/>
                    </a:lnTo>
                    <a:lnTo>
                      <a:pt x="386" y="20"/>
                    </a:lnTo>
                    <a:lnTo>
                      <a:pt x="386" y="20"/>
                    </a:lnTo>
                    <a:lnTo>
                      <a:pt x="386" y="15"/>
                    </a:lnTo>
                    <a:lnTo>
                      <a:pt x="386" y="15"/>
                    </a:lnTo>
                    <a:lnTo>
                      <a:pt x="386" y="15"/>
                    </a:lnTo>
                    <a:lnTo>
                      <a:pt x="386" y="10"/>
                    </a:lnTo>
                    <a:lnTo>
                      <a:pt x="386" y="10"/>
                    </a:lnTo>
                    <a:lnTo>
                      <a:pt x="386" y="10"/>
                    </a:lnTo>
                    <a:lnTo>
                      <a:pt x="386" y="5"/>
                    </a:lnTo>
                    <a:lnTo>
                      <a:pt x="386" y="5"/>
                    </a:lnTo>
                    <a:lnTo>
                      <a:pt x="386" y="5"/>
                    </a:lnTo>
                    <a:lnTo>
                      <a:pt x="386" y="0"/>
                    </a:lnTo>
                    <a:lnTo>
                      <a:pt x="386" y="0"/>
                    </a:lnTo>
                    <a:lnTo>
                      <a:pt x="386" y="0"/>
                    </a:lnTo>
                    <a:lnTo>
                      <a:pt x="386" y="0"/>
                    </a:lnTo>
                    <a:lnTo>
                      <a:pt x="386" y="0"/>
                    </a:lnTo>
                    <a:lnTo>
                      <a:pt x="386" y="0"/>
                    </a:lnTo>
                    <a:lnTo>
                      <a:pt x="386" y="0"/>
                    </a:lnTo>
                    <a:lnTo>
                      <a:pt x="386" y="0"/>
                    </a:lnTo>
                    <a:lnTo>
                      <a:pt x="0" y="0"/>
                    </a:lnTo>
                    <a:lnTo>
                      <a:pt x="0" y="0"/>
                    </a:lnTo>
                    <a:lnTo>
                      <a:pt x="0" y="0"/>
                    </a:lnTo>
                    <a:lnTo>
                      <a:pt x="0" y="0"/>
                    </a:lnTo>
                    <a:lnTo>
                      <a:pt x="0" y="0"/>
                    </a:lnTo>
                    <a:lnTo>
                      <a:pt x="0" y="0"/>
                    </a:lnTo>
                    <a:lnTo>
                      <a:pt x="0" y="5"/>
                    </a:lnTo>
                    <a:lnTo>
                      <a:pt x="0" y="5"/>
                    </a:lnTo>
                    <a:lnTo>
                      <a:pt x="0" y="5"/>
                    </a:lnTo>
                    <a:lnTo>
                      <a:pt x="0" y="5"/>
                    </a:lnTo>
                    <a:lnTo>
                      <a:pt x="0" y="10"/>
                    </a:lnTo>
                    <a:lnTo>
                      <a:pt x="0" y="10"/>
                    </a:lnTo>
                    <a:lnTo>
                      <a:pt x="0" y="10"/>
                    </a:lnTo>
                    <a:lnTo>
                      <a:pt x="0" y="15"/>
                    </a:lnTo>
                    <a:lnTo>
                      <a:pt x="0" y="15"/>
                    </a:lnTo>
                    <a:lnTo>
                      <a:pt x="0" y="15"/>
                    </a:lnTo>
                    <a:lnTo>
                      <a:pt x="0" y="20"/>
                    </a:lnTo>
                    <a:lnTo>
                      <a:pt x="0" y="20"/>
                    </a:lnTo>
                    <a:lnTo>
                      <a:pt x="0" y="25"/>
                    </a:lnTo>
                    <a:lnTo>
                      <a:pt x="0" y="25"/>
                    </a:lnTo>
                    <a:lnTo>
                      <a:pt x="0" y="30"/>
                    </a:lnTo>
                    <a:lnTo>
                      <a:pt x="0" y="30"/>
                    </a:lnTo>
                    <a:lnTo>
                      <a:pt x="0" y="30"/>
                    </a:lnTo>
                    <a:lnTo>
                      <a:pt x="0" y="35"/>
                    </a:lnTo>
                    <a:lnTo>
                      <a:pt x="0" y="35"/>
                    </a:lnTo>
                    <a:lnTo>
                      <a:pt x="0" y="40"/>
                    </a:lnTo>
                    <a:lnTo>
                      <a:pt x="0" y="40"/>
                    </a:lnTo>
                    <a:lnTo>
                      <a:pt x="0" y="45"/>
                    </a:lnTo>
                    <a:lnTo>
                      <a:pt x="0" y="45"/>
                    </a:lnTo>
                    <a:lnTo>
                      <a:pt x="0" y="50"/>
                    </a:lnTo>
                    <a:lnTo>
                      <a:pt x="0" y="50"/>
                    </a:lnTo>
                    <a:lnTo>
                      <a:pt x="0" y="56"/>
                    </a:lnTo>
                    <a:lnTo>
                      <a:pt x="0" y="56"/>
                    </a:lnTo>
                    <a:lnTo>
                      <a:pt x="0" y="61"/>
                    </a:lnTo>
                    <a:lnTo>
                      <a:pt x="0" y="61"/>
                    </a:lnTo>
                    <a:lnTo>
                      <a:pt x="0" y="61"/>
                    </a:lnTo>
                    <a:lnTo>
                      <a:pt x="0" y="66"/>
                    </a:lnTo>
                    <a:lnTo>
                      <a:pt x="0" y="66"/>
                    </a:lnTo>
                    <a:lnTo>
                      <a:pt x="0" y="71"/>
                    </a:lnTo>
                    <a:lnTo>
                      <a:pt x="0" y="71"/>
                    </a:lnTo>
                    <a:lnTo>
                      <a:pt x="0" y="71"/>
                    </a:lnTo>
                    <a:lnTo>
                      <a:pt x="0" y="71"/>
                    </a:lnTo>
                    <a:lnTo>
                      <a:pt x="0" y="76"/>
                    </a:lnTo>
                    <a:lnTo>
                      <a:pt x="0" y="76"/>
                    </a:lnTo>
                    <a:lnTo>
                      <a:pt x="0" y="76"/>
                    </a:lnTo>
                    <a:lnTo>
                      <a:pt x="0" y="76"/>
                    </a:lnTo>
                    <a:lnTo>
                      <a:pt x="0" y="76"/>
                    </a:lnTo>
                    <a:lnTo>
                      <a:pt x="0" y="76"/>
                    </a:lnTo>
                    <a:lnTo>
                      <a:pt x="0" y="76"/>
                    </a:lnTo>
                    <a:lnTo>
                      <a:pt x="0" y="76"/>
                    </a:lnTo>
                    <a:lnTo>
                      <a:pt x="386" y="7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03" name="Freeform 775">
                <a:extLst>
                  <a:ext uri="{FF2B5EF4-FFF2-40B4-BE49-F238E27FC236}">
                    <a16:creationId xmlns:a16="http://schemas.microsoft.com/office/drawing/2014/main" id="{BB10EC8D-D3C6-CB85-A4BF-8F95B16F3B20}"/>
                  </a:ext>
                </a:extLst>
              </p:cNvPr>
              <p:cNvSpPr>
                <a:spLocks/>
              </p:cNvSpPr>
              <p:nvPr/>
            </p:nvSpPr>
            <p:spPr bwMode="auto">
              <a:xfrm>
                <a:off x="1669" y="853"/>
                <a:ext cx="239" cy="223"/>
              </a:xfrm>
              <a:custGeom>
                <a:avLst/>
                <a:gdLst>
                  <a:gd name="T0" fmla="*/ 56 w 239"/>
                  <a:gd name="T1" fmla="*/ 5 h 223"/>
                  <a:gd name="T2" fmla="*/ 56 w 239"/>
                  <a:gd name="T3" fmla="*/ 5 h 223"/>
                  <a:gd name="T4" fmla="*/ 51 w 239"/>
                  <a:gd name="T5" fmla="*/ 5 h 223"/>
                  <a:gd name="T6" fmla="*/ 46 w 239"/>
                  <a:gd name="T7" fmla="*/ 5 h 223"/>
                  <a:gd name="T8" fmla="*/ 41 w 239"/>
                  <a:gd name="T9" fmla="*/ 0 h 223"/>
                  <a:gd name="T10" fmla="*/ 41 w 239"/>
                  <a:gd name="T11" fmla="*/ 5 h 223"/>
                  <a:gd name="T12" fmla="*/ 36 w 239"/>
                  <a:gd name="T13" fmla="*/ 5 h 223"/>
                  <a:gd name="T14" fmla="*/ 31 w 239"/>
                  <a:gd name="T15" fmla="*/ 5 h 223"/>
                  <a:gd name="T16" fmla="*/ 26 w 239"/>
                  <a:gd name="T17" fmla="*/ 5 h 223"/>
                  <a:gd name="T18" fmla="*/ 21 w 239"/>
                  <a:gd name="T19" fmla="*/ 10 h 223"/>
                  <a:gd name="T20" fmla="*/ 16 w 239"/>
                  <a:gd name="T21" fmla="*/ 10 h 223"/>
                  <a:gd name="T22" fmla="*/ 16 w 239"/>
                  <a:gd name="T23" fmla="*/ 15 h 223"/>
                  <a:gd name="T24" fmla="*/ 10 w 239"/>
                  <a:gd name="T25" fmla="*/ 20 h 223"/>
                  <a:gd name="T26" fmla="*/ 5 w 239"/>
                  <a:gd name="T27" fmla="*/ 20 h 223"/>
                  <a:gd name="T28" fmla="*/ 5 w 239"/>
                  <a:gd name="T29" fmla="*/ 25 h 223"/>
                  <a:gd name="T30" fmla="*/ 5 w 239"/>
                  <a:gd name="T31" fmla="*/ 30 h 223"/>
                  <a:gd name="T32" fmla="*/ 0 w 239"/>
                  <a:gd name="T33" fmla="*/ 35 h 223"/>
                  <a:gd name="T34" fmla="*/ 0 w 239"/>
                  <a:gd name="T35" fmla="*/ 40 h 223"/>
                  <a:gd name="T36" fmla="*/ 0 w 239"/>
                  <a:gd name="T37" fmla="*/ 45 h 223"/>
                  <a:gd name="T38" fmla="*/ 0 w 239"/>
                  <a:gd name="T39" fmla="*/ 50 h 223"/>
                  <a:gd name="T40" fmla="*/ 0 w 239"/>
                  <a:gd name="T41" fmla="*/ 50 h 223"/>
                  <a:gd name="T42" fmla="*/ 0 w 239"/>
                  <a:gd name="T43" fmla="*/ 55 h 223"/>
                  <a:gd name="T44" fmla="*/ 0 w 239"/>
                  <a:gd name="T45" fmla="*/ 60 h 223"/>
                  <a:gd name="T46" fmla="*/ 5 w 239"/>
                  <a:gd name="T47" fmla="*/ 66 h 223"/>
                  <a:gd name="T48" fmla="*/ 5 w 239"/>
                  <a:gd name="T49" fmla="*/ 66 h 223"/>
                  <a:gd name="T50" fmla="*/ 183 w 239"/>
                  <a:gd name="T51" fmla="*/ 223 h 223"/>
                  <a:gd name="T52" fmla="*/ 183 w 239"/>
                  <a:gd name="T53" fmla="*/ 218 h 223"/>
                  <a:gd name="T54" fmla="*/ 178 w 239"/>
                  <a:gd name="T55" fmla="*/ 218 h 223"/>
                  <a:gd name="T56" fmla="*/ 178 w 239"/>
                  <a:gd name="T57" fmla="*/ 213 h 223"/>
                  <a:gd name="T58" fmla="*/ 178 w 239"/>
                  <a:gd name="T59" fmla="*/ 208 h 223"/>
                  <a:gd name="T60" fmla="*/ 178 w 239"/>
                  <a:gd name="T61" fmla="*/ 203 h 223"/>
                  <a:gd name="T62" fmla="*/ 178 w 239"/>
                  <a:gd name="T63" fmla="*/ 203 h 223"/>
                  <a:gd name="T64" fmla="*/ 178 w 239"/>
                  <a:gd name="T65" fmla="*/ 197 h 223"/>
                  <a:gd name="T66" fmla="*/ 178 w 239"/>
                  <a:gd name="T67" fmla="*/ 192 h 223"/>
                  <a:gd name="T68" fmla="*/ 183 w 239"/>
                  <a:gd name="T69" fmla="*/ 187 h 223"/>
                  <a:gd name="T70" fmla="*/ 183 w 239"/>
                  <a:gd name="T71" fmla="*/ 182 h 223"/>
                  <a:gd name="T72" fmla="*/ 188 w 239"/>
                  <a:gd name="T73" fmla="*/ 177 h 223"/>
                  <a:gd name="T74" fmla="*/ 188 w 239"/>
                  <a:gd name="T75" fmla="*/ 172 h 223"/>
                  <a:gd name="T76" fmla="*/ 193 w 239"/>
                  <a:gd name="T77" fmla="*/ 172 h 223"/>
                  <a:gd name="T78" fmla="*/ 198 w 239"/>
                  <a:gd name="T79" fmla="*/ 167 h 223"/>
                  <a:gd name="T80" fmla="*/ 203 w 239"/>
                  <a:gd name="T81" fmla="*/ 167 h 223"/>
                  <a:gd name="T82" fmla="*/ 208 w 239"/>
                  <a:gd name="T83" fmla="*/ 162 h 223"/>
                  <a:gd name="T84" fmla="*/ 208 w 239"/>
                  <a:gd name="T85" fmla="*/ 162 h 223"/>
                  <a:gd name="T86" fmla="*/ 213 w 239"/>
                  <a:gd name="T87" fmla="*/ 162 h 223"/>
                  <a:gd name="T88" fmla="*/ 218 w 239"/>
                  <a:gd name="T89" fmla="*/ 162 h 223"/>
                  <a:gd name="T90" fmla="*/ 224 w 239"/>
                  <a:gd name="T91" fmla="*/ 162 h 223"/>
                  <a:gd name="T92" fmla="*/ 229 w 239"/>
                  <a:gd name="T93" fmla="*/ 162 h 223"/>
                  <a:gd name="T94" fmla="*/ 229 w 239"/>
                  <a:gd name="T95" fmla="*/ 162 h 223"/>
                  <a:gd name="T96" fmla="*/ 234 w 239"/>
                  <a:gd name="T97" fmla="*/ 162 h 223"/>
                  <a:gd name="T98" fmla="*/ 239 w 239"/>
                  <a:gd name="T99" fmla="*/ 16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9" h="223">
                    <a:moveTo>
                      <a:pt x="61" y="10"/>
                    </a:moveTo>
                    <a:lnTo>
                      <a:pt x="56" y="5"/>
                    </a:lnTo>
                    <a:lnTo>
                      <a:pt x="56" y="5"/>
                    </a:lnTo>
                    <a:lnTo>
                      <a:pt x="56" y="5"/>
                    </a:lnTo>
                    <a:lnTo>
                      <a:pt x="51" y="5"/>
                    </a:lnTo>
                    <a:lnTo>
                      <a:pt x="51" y="5"/>
                    </a:lnTo>
                    <a:lnTo>
                      <a:pt x="51" y="5"/>
                    </a:lnTo>
                    <a:lnTo>
                      <a:pt x="46" y="5"/>
                    </a:lnTo>
                    <a:lnTo>
                      <a:pt x="46" y="0"/>
                    </a:lnTo>
                    <a:lnTo>
                      <a:pt x="41" y="0"/>
                    </a:lnTo>
                    <a:lnTo>
                      <a:pt x="41" y="0"/>
                    </a:lnTo>
                    <a:lnTo>
                      <a:pt x="41" y="5"/>
                    </a:lnTo>
                    <a:lnTo>
                      <a:pt x="36" y="5"/>
                    </a:lnTo>
                    <a:lnTo>
                      <a:pt x="36" y="5"/>
                    </a:lnTo>
                    <a:lnTo>
                      <a:pt x="31" y="5"/>
                    </a:lnTo>
                    <a:lnTo>
                      <a:pt x="31" y="5"/>
                    </a:lnTo>
                    <a:lnTo>
                      <a:pt x="26" y="5"/>
                    </a:lnTo>
                    <a:lnTo>
                      <a:pt x="26" y="5"/>
                    </a:lnTo>
                    <a:lnTo>
                      <a:pt x="26" y="10"/>
                    </a:lnTo>
                    <a:lnTo>
                      <a:pt x="21" y="10"/>
                    </a:lnTo>
                    <a:lnTo>
                      <a:pt x="21" y="10"/>
                    </a:lnTo>
                    <a:lnTo>
                      <a:pt x="16" y="10"/>
                    </a:lnTo>
                    <a:lnTo>
                      <a:pt x="16" y="15"/>
                    </a:lnTo>
                    <a:lnTo>
                      <a:pt x="16" y="15"/>
                    </a:lnTo>
                    <a:lnTo>
                      <a:pt x="10" y="15"/>
                    </a:lnTo>
                    <a:lnTo>
                      <a:pt x="10" y="20"/>
                    </a:lnTo>
                    <a:lnTo>
                      <a:pt x="10" y="20"/>
                    </a:lnTo>
                    <a:lnTo>
                      <a:pt x="5" y="20"/>
                    </a:lnTo>
                    <a:lnTo>
                      <a:pt x="5" y="25"/>
                    </a:lnTo>
                    <a:lnTo>
                      <a:pt x="5" y="25"/>
                    </a:lnTo>
                    <a:lnTo>
                      <a:pt x="5" y="30"/>
                    </a:lnTo>
                    <a:lnTo>
                      <a:pt x="5" y="30"/>
                    </a:lnTo>
                    <a:lnTo>
                      <a:pt x="0" y="35"/>
                    </a:lnTo>
                    <a:lnTo>
                      <a:pt x="0" y="35"/>
                    </a:lnTo>
                    <a:lnTo>
                      <a:pt x="0" y="35"/>
                    </a:lnTo>
                    <a:lnTo>
                      <a:pt x="0" y="40"/>
                    </a:lnTo>
                    <a:lnTo>
                      <a:pt x="0" y="40"/>
                    </a:lnTo>
                    <a:lnTo>
                      <a:pt x="0" y="45"/>
                    </a:lnTo>
                    <a:lnTo>
                      <a:pt x="0" y="45"/>
                    </a:lnTo>
                    <a:lnTo>
                      <a:pt x="0" y="50"/>
                    </a:lnTo>
                    <a:lnTo>
                      <a:pt x="0" y="50"/>
                    </a:lnTo>
                    <a:lnTo>
                      <a:pt x="0" y="50"/>
                    </a:lnTo>
                    <a:lnTo>
                      <a:pt x="0" y="55"/>
                    </a:lnTo>
                    <a:lnTo>
                      <a:pt x="0" y="55"/>
                    </a:lnTo>
                    <a:lnTo>
                      <a:pt x="0" y="60"/>
                    </a:lnTo>
                    <a:lnTo>
                      <a:pt x="0" y="60"/>
                    </a:lnTo>
                    <a:lnTo>
                      <a:pt x="5" y="60"/>
                    </a:lnTo>
                    <a:lnTo>
                      <a:pt x="5" y="66"/>
                    </a:lnTo>
                    <a:lnTo>
                      <a:pt x="5" y="66"/>
                    </a:lnTo>
                    <a:lnTo>
                      <a:pt x="5" y="66"/>
                    </a:lnTo>
                    <a:lnTo>
                      <a:pt x="183" y="223"/>
                    </a:lnTo>
                    <a:lnTo>
                      <a:pt x="183" y="223"/>
                    </a:lnTo>
                    <a:lnTo>
                      <a:pt x="183" y="223"/>
                    </a:lnTo>
                    <a:lnTo>
                      <a:pt x="183" y="218"/>
                    </a:lnTo>
                    <a:lnTo>
                      <a:pt x="178" y="218"/>
                    </a:lnTo>
                    <a:lnTo>
                      <a:pt x="178" y="218"/>
                    </a:lnTo>
                    <a:lnTo>
                      <a:pt x="178" y="213"/>
                    </a:lnTo>
                    <a:lnTo>
                      <a:pt x="178" y="213"/>
                    </a:lnTo>
                    <a:lnTo>
                      <a:pt x="178" y="213"/>
                    </a:lnTo>
                    <a:lnTo>
                      <a:pt x="178" y="208"/>
                    </a:lnTo>
                    <a:lnTo>
                      <a:pt x="178" y="208"/>
                    </a:lnTo>
                    <a:lnTo>
                      <a:pt x="178" y="203"/>
                    </a:lnTo>
                    <a:lnTo>
                      <a:pt x="178" y="203"/>
                    </a:lnTo>
                    <a:lnTo>
                      <a:pt x="178" y="203"/>
                    </a:lnTo>
                    <a:lnTo>
                      <a:pt x="178" y="197"/>
                    </a:lnTo>
                    <a:lnTo>
                      <a:pt x="178" y="197"/>
                    </a:lnTo>
                    <a:lnTo>
                      <a:pt x="178" y="192"/>
                    </a:lnTo>
                    <a:lnTo>
                      <a:pt x="178" y="192"/>
                    </a:lnTo>
                    <a:lnTo>
                      <a:pt x="183" y="187"/>
                    </a:lnTo>
                    <a:lnTo>
                      <a:pt x="183" y="187"/>
                    </a:lnTo>
                    <a:lnTo>
                      <a:pt x="183" y="182"/>
                    </a:lnTo>
                    <a:lnTo>
                      <a:pt x="183" y="182"/>
                    </a:lnTo>
                    <a:lnTo>
                      <a:pt x="183" y="182"/>
                    </a:lnTo>
                    <a:lnTo>
                      <a:pt x="188" y="177"/>
                    </a:lnTo>
                    <a:lnTo>
                      <a:pt x="188" y="177"/>
                    </a:lnTo>
                    <a:lnTo>
                      <a:pt x="188" y="172"/>
                    </a:lnTo>
                    <a:lnTo>
                      <a:pt x="193" y="172"/>
                    </a:lnTo>
                    <a:lnTo>
                      <a:pt x="193" y="172"/>
                    </a:lnTo>
                    <a:lnTo>
                      <a:pt x="198" y="167"/>
                    </a:lnTo>
                    <a:lnTo>
                      <a:pt x="198" y="167"/>
                    </a:lnTo>
                    <a:lnTo>
                      <a:pt x="198" y="167"/>
                    </a:lnTo>
                    <a:lnTo>
                      <a:pt x="203" y="167"/>
                    </a:lnTo>
                    <a:lnTo>
                      <a:pt x="203" y="162"/>
                    </a:lnTo>
                    <a:lnTo>
                      <a:pt x="208" y="162"/>
                    </a:lnTo>
                    <a:lnTo>
                      <a:pt x="208" y="162"/>
                    </a:lnTo>
                    <a:lnTo>
                      <a:pt x="208" y="162"/>
                    </a:lnTo>
                    <a:lnTo>
                      <a:pt x="213" y="162"/>
                    </a:lnTo>
                    <a:lnTo>
                      <a:pt x="213" y="162"/>
                    </a:lnTo>
                    <a:lnTo>
                      <a:pt x="218" y="162"/>
                    </a:lnTo>
                    <a:lnTo>
                      <a:pt x="218" y="162"/>
                    </a:lnTo>
                    <a:lnTo>
                      <a:pt x="224" y="162"/>
                    </a:lnTo>
                    <a:lnTo>
                      <a:pt x="224" y="162"/>
                    </a:lnTo>
                    <a:lnTo>
                      <a:pt x="224" y="162"/>
                    </a:lnTo>
                    <a:lnTo>
                      <a:pt x="229" y="162"/>
                    </a:lnTo>
                    <a:lnTo>
                      <a:pt x="229" y="162"/>
                    </a:lnTo>
                    <a:lnTo>
                      <a:pt x="229" y="162"/>
                    </a:lnTo>
                    <a:lnTo>
                      <a:pt x="234" y="162"/>
                    </a:lnTo>
                    <a:lnTo>
                      <a:pt x="234" y="162"/>
                    </a:lnTo>
                    <a:lnTo>
                      <a:pt x="234" y="162"/>
                    </a:lnTo>
                    <a:lnTo>
                      <a:pt x="239" y="167"/>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04" name="Oval 99603">
                <a:extLst>
                  <a:ext uri="{FF2B5EF4-FFF2-40B4-BE49-F238E27FC236}">
                    <a16:creationId xmlns:a16="http://schemas.microsoft.com/office/drawing/2014/main" id="{2E673ABD-91F8-614E-AA3A-820E89C0C3D1}"/>
                  </a:ext>
                </a:extLst>
              </p:cNvPr>
              <p:cNvSpPr>
                <a:spLocks noChangeArrowheads="1"/>
              </p:cNvSpPr>
              <p:nvPr/>
            </p:nvSpPr>
            <p:spPr bwMode="auto">
              <a:xfrm>
                <a:off x="4089" y="2177"/>
                <a:ext cx="239" cy="23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605" name="Freeform 777">
                <a:extLst>
                  <a:ext uri="{FF2B5EF4-FFF2-40B4-BE49-F238E27FC236}">
                    <a16:creationId xmlns:a16="http://schemas.microsoft.com/office/drawing/2014/main" id="{E3CC6DDE-1548-40FB-B105-D9DEF0F5EE42}"/>
                  </a:ext>
                </a:extLst>
              </p:cNvPr>
              <p:cNvSpPr>
                <a:spLocks/>
              </p:cNvSpPr>
              <p:nvPr/>
            </p:nvSpPr>
            <p:spPr bwMode="auto">
              <a:xfrm>
                <a:off x="4201" y="1791"/>
                <a:ext cx="223" cy="457"/>
              </a:xfrm>
              <a:custGeom>
                <a:avLst/>
                <a:gdLst>
                  <a:gd name="T0" fmla="*/ 0 w 223"/>
                  <a:gd name="T1" fmla="*/ 416 h 457"/>
                  <a:gd name="T2" fmla="*/ 0 w 223"/>
                  <a:gd name="T3" fmla="*/ 422 h 457"/>
                  <a:gd name="T4" fmla="*/ 0 w 223"/>
                  <a:gd name="T5" fmla="*/ 427 h 457"/>
                  <a:gd name="T6" fmla="*/ 0 w 223"/>
                  <a:gd name="T7" fmla="*/ 427 h 457"/>
                  <a:gd name="T8" fmla="*/ 0 w 223"/>
                  <a:gd name="T9" fmla="*/ 432 h 457"/>
                  <a:gd name="T10" fmla="*/ 5 w 223"/>
                  <a:gd name="T11" fmla="*/ 437 h 457"/>
                  <a:gd name="T12" fmla="*/ 5 w 223"/>
                  <a:gd name="T13" fmla="*/ 437 h 457"/>
                  <a:gd name="T14" fmla="*/ 10 w 223"/>
                  <a:gd name="T15" fmla="*/ 442 h 457"/>
                  <a:gd name="T16" fmla="*/ 10 w 223"/>
                  <a:gd name="T17" fmla="*/ 447 h 457"/>
                  <a:gd name="T18" fmla="*/ 15 w 223"/>
                  <a:gd name="T19" fmla="*/ 447 h 457"/>
                  <a:gd name="T20" fmla="*/ 20 w 223"/>
                  <a:gd name="T21" fmla="*/ 452 h 457"/>
                  <a:gd name="T22" fmla="*/ 25 w 223"/>
                  <a:gd name="T23" fmla="*/ 452 h 457"/>
                  <a:gd name="T24" fmla="*/ 31 w 223"/>
                  <a:gd name="T25" fmla="*/ 452 h 457"/>
                  <a:gd name="T26" fmla="*/ 36 w 223"/>
                  <a:gd name="T27" fmla="*/ 457 h 457"/>
                  <a:gd name="T28" fmla="*/ 41 w 223"/>
                  <a:gd name="T29" fmla="*/ 457 h 457"/>
                  <a:gd name="T30" fmla="*/ 46 w 223"/>
                  <a:gd name="T31" fmla="*/ 457 h 457"/>
                  <a:gd name="T32" fmla="*/ 51 w 223"/>
                  <a:gd name="T33" fmla="*/ 457 h 457"/>
                  <a:gd name="T34" fmla="*/ 51 w 223"/>
                  <a:gd name="T35" fmla="*/ 457 h 457"/>
                  <a:gd name="T36" fmla="*/ 56 w 223"/>
                  <a:gd name="T37" fmla="*/ 457 h 457"/>
                  <a:gd name="T38" fmla="*/ 61 w 223"/>
                  <a:gd name="T39" fmla="*/ 452 h 457"/>
                  <a:gd name="T40" fmla="*/ 66 w 223"/>
                  <a:gd name="T41" fmla="*/ 452 h 457"/>
                  <a:gd name="T42" fmla="*/ 66 w 223"/>
                  <a:gd name="T43" fmla="*/ 452 h 457"/>
                  <a:gd name="T44" fmla="*/ 71 w 223"/>
                  <a:gd name="T45" fmla="*/ 447 h 457"/>
                  <a:gd name="T46" fmla="*/ 71 w 223"/>
                  <a:gd name="T47" fmla="*/ 447 h 457"/>
                  <a:gd name="T48" fmla="*/ 71 w 223"/>
                  <a:gd name="T49" fmla="*/ 442 h 457"/>
                  <a:gd name="T50" fmla="*/ 223 w 223"/>
                  <a:gd name="T51" fmla="*/ 26 h 457"/>
                  <a:gd name="T52" fmla="*/ 223 w 223"/>
                  <a:gd name="T53" fmla="*/ 31 h 457"/>
                  <a:gd name="T54" fmla="*/ 218 w 223"/>
                  <a:gd name="T55" fmla="*/ 36 h 457"/>
                  <a:gd name="T56" fmla="*/ 218 w 223"/>
                  <a:gd name="T57" fmla="*/ 36 h 457"/>
                  <a:gd name="T58" fmla="*/ 213 w 223"/>
                  <a:gd name="T59" fmla="*/ 36 h 457"/>
                  <a:gd name="T60" fmla="*/ 208 w 223"/>
                  <a:gd name="T61" fmla="*/ 41 h 457"/>
                  <a:gd name="T62" fmla="*/ 203 w 223"/>
                  <a:gd name="T63" fmla="*/ 41 h 457"/>
                  <a:gd name="T64" fmla="*/ 198 w 223"/>
                  <a:gd name="T65" fmla="*/ 41 h 457"/>
                  <a:gd name="T66" fmla="*/ 198 w 223"/>
                  <a:gd name="T67" fmla="*/ 41 h 457"/>
                  <a:gd name="T68" fmla="*/ 193 w 223"/>
                  <a:gd name="T69" fmla="*/ 41 h 457"/>
                  <a:gd name="T70" fmla="*/ 188 w 223"/>
                  <a:gd name="T71" fmla="*/ 41 h 457"/>
                  <a:gd name="T72" fmla="*/ 183 w 223"/>
                  <a:gd name="T73" fmla="*/ 41 h 457"/>
                  <a:gd name="T74" fmla="*/ 178 w 223"/>
                  <a:gd name="T75" fmla="*/ 36 h 457"/>
                  <a:gd name="T76" fmla="*/ 173 w 223"/>
                  <a:gd name="T77" fmla="*/ 36 h 457"/>
                  <a:gd name="T78" fmla="*/ 168 w 223"/>
                  <a:gd name="T79" fmla="*/ 31 h 457"/>
                  <a:gd name="T80" fmla="*/ 162 w 223"/>
                  <a:gd name="T81" fmla="*/ 31 h 457"/>
                  <a:gd name="T82" fmla="*/ 157 w 223"/>
                  <a:gd name="T83" fmla="*/ 26 h 457"/>
                  <a:gd name="T84" fmla="*/ 157 w 223"/>
                  <a:gd name="T85" fmla="*/ 26 h 457"/>
                  <a:gd name="T86" fmla="*/ 152 w 223"/>
                  <a:gd name="T87" fmla="*/ 21 h 457"/>
                  <a:gd name="T88" fmla="*/ 152 w 223"/>
                  <a:gd name="T89" fmla="*/ 16 h 457"/>
                  <a:gd name="T90" fmla="*/ 147 w 223"/>
                  <a:gd name="T91" fmla="*/ 16 h 457"/>
                  <a:gd name="T92" fmla="*/ 147 w 223"/>
                  <a:gd name="T93" fmla="*/ 11 h 457"/>
                  <a:gd name="T94" fmla="*/ 147 w 223"/>
                  <a:gd name="T95" fmla="*/ 5 h 457"/>
                  <a:gd name="T96" fmla="*/ 147 w 223"/>
                  <a:gd name="T97" fmla="*/ 5 h 457"/>
                  <a:gd name="T98" fmla="*/ 147 w 223"/>
                  <a:gd name="T9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3" h="457">
                    <a:moveTo>
                      <a:pt x="0" y="416"/>
                    </a:moveTo>
                    <a:lnTo>
                      <a:pt x="0" y="416"/>
                    </a:lnTo>
                    <a:lnTo>
                      <a:pt x="0" y="422"/>
                    </a:lnTo>
                    <a:lnTo>
                      <a:pt x="0" y="422"/>
                    </a:lnTo>
                    <a:lnTo>
                      <a:pt x="0" y="422"/>
                    </a:lnTo>
                    <a:lnTo>
                      <a:pt x="0" y="427"/>
                    </a:lnTo>
                    <a:lnTo>
                      <a:pt x="0" y="427"/>
                    </a:lnTo>
                    <a:lnTo>
                      <a:pt x="0" y="427"/>
                    </a:lnTo>
                    <a:lnTo>
                      <a:pt x="0" y="432"/>
                    </a:lnTo>
                    <a:lnTo>
                      <a:pt x="0" y="432"/>
                    </a:lnTo>
                    <a:lnTo>
                      <a:pt x="5" y="432"/>
                    </a:lnTo>
                    <a:lnTo>
                      <a:pt x="5" y="437"/>
                    </a:lnTo>
                    <a:lnTo>
                      <a:pt x="5" y="437"/>
                    </a:lnTo>
                    <a:lnTo>
                      <a:pt x="5" y="437"/>
                    </a:lnTo>
                    <a:lnTo>
                      <a:pt x="5" y="442"/>
                    </a:lnTo>
                    <a:lnTo>
                      <a:pt x="10" y="442"/>
                    </a:lnTo>
                    <a:lnTo>
                      <a:pt x="10" y="442"/>
                    </a:lnTo>
                    <a:lnTo>
                      <a:pt x="10" y="447"/>
                    </a:lnTo>
                    <a:lnTo>
                      <a:pt x="15" y="447"/>
                    </a:lnTo>
                    <a:lnTo>
                      <a:pt x="15" y="447"/>
                    </a:lnTo>
                    <a:lnTo>
                      <a:pt x="20" y="447"/>
                    </a:lnTo>
                    <a:lnTo>
                      <a:pt x="20" y="452"/>
                    </a:lnTo>
                    <a:lnTo>
                      <a:pt x="20" y="452"/>
                    </a:lnTo>
                    <a:lnTo>
                      <a:pt x="25" y="452"/>
                    </a:lnTo>
                    <a:lnTo>
                      <a:pt x="25" y="452"/>
                    </a:lnTo>
                    <a:lnTo>
                      <a:pt x="31" y="452"/>
                    </a:lnTo>
                    <a:lnTo>
                      <a:pt x="31" y="457"/>
                    </a:lnTo>
                    <a:lnTo>
                      <a:pt x="36" y="457"/>
                    </a:lnTo>
                    <a:lnTo>
                      <a:pt x="36" y="457"/>
                    </a:lnTo>
                    <a:lnTo>
                      <a:pt x="41" y="457"/>
                    </a:lnTo>
                    <a:lnTo>
                      <a:pt x="41" y="457"/>
                    </a:lnTo>
                    <a:lnTo>
                      <a:pt x="46" y="457"/>
                    </a:lnTo>
                    <a:lnTo>
                      <a:pt x="46" y="457"/>
                    </a:lnTo>
                    <a:lnTo>
                      <a:pt x="51" y="457"/>
                    </a:lnTo>
                    <a:lnTo>
                      <a:pt x="51" y="457"/>
                    </a:lnTo>
                    <a:lnTo>
                      <a:pt x="51" y="457"/>
                    </a:lnTo>
                    <a:lnTo>
                      <a:pt x="56" y="457"/>
                    </a:lnTo>
                    <a:lnTo>
                      <a:pt x="56" y="457"/>
                    </a:lnTo>
                    <a:lnTo>
                      <a:pt x="61" y="457"/>
                    </a:lnTo>
                    <a:lnTo>
                      <a:pt x="61" y="452"/>
                    </a:lnTo>
                    <a:lnTo>
                      <a:pt x="61" y="452"/>
                    </a:lnTo>
                    <a:lnTo>
                      <a:pt x="66" y="452"/>
                    </a:lnTo>
                    <a:lnTo>
                      <a:pt x="66" y="452"/>
                    </a:lnTo>
                    <a:lnTo>
                      <a:pt x="66" y="452"/>
                    </a:lnTo>
                    <a:lnTo>
                      <a:pt x="71" y="447"/>
                    </a:lnTo>
                    <a:lnTo>
                      <a:pt x="71" y="447"/>
                    </a:lnTo>
                    <a:lnTo>
                      <a:pt x="71" y="447"/>
                    </a:lnTo>
                    <a:lnTo>
                      <a:pt x="71" y="447"/>
                    </a:lnTo>
                    <a:lnTo>
                      <a:pt x="71" y="442"/>
                    </a:lnTo>
                    <a:lnTo>
                      <a:pt x="71" y="442"/>
                    </a:lnTo>
                    <a:lnTo>
                      <a:pt x="223" y="26"/>
                    </a:lnTo>
                    <a:lnTo>
                      <a:pt x="223" y="26"/>
                    </a:lnTo>
                    <a:lnTo>
                      <a:pt x="223" y="31"/>
                    </a:lnTo>
                    <a:lnTo>
                      <a:pt x="223" y="31"/>
                    </a:lnTo>
                    <a:lnTo>
                      <a:pt x="218" y="31"/>
                    </a:lnTo>
                    <a:lnTo>
                      <a:pt x="218" y="36"/>
                    </a:lnTo>
                    <a:lnTo>
                      <a:pt x="218" y="36"/>
                    </a:lnTo>
                    <a:lnTo>
                      <a:pt x="218" y="36"/>
                    </a:lnTo>
                    <a:lnTo>
                      <a:pt x="213" y="36"/>
                    </a:lnTo>
                    <a:lnTo>
                      <a:pt x="213" y="36"/>
                    </a:lnTo>
                    <a:lnTo>
                      <a:pt x="213" y="41"/>
                    </a:lnTo>
                    <a:lnTo>
                      <a:pt x="208" y="41"/>
                    </a:lnTo>
                    <a:lnTo>
                      <a:pt x="208" y="41"/>
                    </a:lnTo>
                    <a:lnTo>
                      <a:pt x="203" y="41"/>
                    </a:lnTo>
                    <a:lnTo>
                      <a:pt x="203" y="41"/>
                    </a:lnTo>
                    <a:lnTo>
                      <a:pt x="198" y="41"/>
                    </a:lnTo>
                    <a:lnTo>
                      <a:pt x="198" y="41"/>
                    </a:lnTo>
                    <a:lnTo>
                      <a:pt x="198" y="41"/>
                    </a:lnTo>
                    <a:lnTo>
                      <a:pt x="193" y="41"/>
                    </a:lnTo>
                    <a:lnTo>
                      <a:pt x="193" y="41"/>
                    </a:lnTo>
                    <a:lnTo>
                      <a:pt x="188" y="41"/>
                    </a:lnTo>
                    <a:lnTo>
                      <a:pt x="188" y="41"/>
                    </a:lnTo>
                    <a:lnTo>
                      <a:pt x="183" y="41"/>
                    </a:lnTo>
                    <a:lnTo>
                      <a:pt x="183" y="41"/>
                    </a:lnTo>
                    <a:lnTo>
                      <a:pt x="178" y="36"/>
                    </a:lnTo>
                    <a:lnTo>
                      <a:pt x="178" y="36"/>
                    </a:lnTo>
                    <a:lnTo>
                      <a:pt x="173" y="36"/>
                    </a:lnTo>
                    <a:lnTo>
                      <a:pt x="173" y="36"/>
                    </a:lnTo>
                    <a:lnTo>
                      <a:pt x="168" y="36"/>
                    </a:lnTo>
                    <a:lnTo>
                      <a:pt x="168" y="31"/>
                    </a:lnTo>
                    <a:lnTo>
                      <a:pt x="168" y="31"/>
                    </a:lnTo>
                    <a:lnTo>
                      <a:pt x="162" y="31"/>
                    </a:lnTo>
                    <a:lnTo>
                      <a:pt x="162" y="31"/>
                    </a:lnTo>
                    <a:lnTo>
                      <a:pt x="157" y="26"/>
                    </a:lnTo>
                    <a:lnTo>
                      <a:pt x="157" y="26"/>
                    </a:lnTo>
                    <a:lnTo>
                      <a:pt x="157" y="26"/>
                    </a:lnTo>
                    <a:lnTo>
                      <a:pt x="157" y="21"/>
                    </a:lnTo>
                    <a:lnTo>
                      <a:pt x="152" y="21"/>
                    </a:lnTo>
                    <a:lnTo>
                      <a:pt x="152" y="21"/>
                    </a:lnTo>
                    <a:lnTo>
                      <a:pt x="152" y="16"/>
                    </a:lnTo>
                    <a:lnTo>
                      <a:pt x="152" y="16"/>
                    </a:lnTo>
                    <a:lnTo>
                      <a:pt x="147" y="16"/>
                    </a:lnTo>
                    <a:lnTo>
                      <a:pt x="147" y="11"/>
                    </a:lnTo>
                    <a:lnTo>
                      <a:pt x="147" y="11"/>
                    </a:lnTo>
                    <a:lnTo>
                      <a:pt x="147" y="11"/>
                    </a:lnTo>
                    <a:lnTo>
                      <a:pt x="147" y="5"/>
                    </a:lnTo>
                    <a:lnTo>
                      <a:pt x="147" y="5"/>
                    </a:lnTo>
                    <a:lnTo>
                      <a:pt x="147" y="5"/>
                    </a:lnTo>
                    <a:lnTo>
                      <a:pt x="147" y="0"/>
                    </a:lnTo>
                    <a:lnTo>
                      <a:pt x="147" y="0"/>
                    </a:lnTo>
                    <a:lnTo>
                      <a:pt x="0" y="41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06" name="Freeform 778">
                <a:extLst>
                  <a:ext uri="{FF2B5EF4-FFF2-40B4-BE49-F238E27FC236}">
                    <a16:creationId xmlns:a16="http://schemas.microsoft.com/office/drawing/2014/main" id="{5AF917F4-CBA8-992C-CA4A-37A0B010AF33}"/>
                  </a:ext>
                </a:extLst>
              </p:cNvPr>
              <p:cNvSpPr>
                <a:spLocks/>
              </p:cNvSpPr>
              <p:nvPr/>
            </p:nvSpPr>
            <p:spPr bwMode="auto">
              <a:xfrm>
                <a:off x="4181" y="2390"/>
                <a:ext cx="106" cy="340"/>
              </a:xfrm>
              <a:custGeom>
                <a:avLst/>
                <a:gdLst>
                  <a:gd name="T0" fmla="*/ 76 w 106"/>
                  <a:gd name="T1" fmla="*/ 10 h 340"/>
                  <a:gd name="T2" fmla="*/ 76 w 106"/>
                  <a:gd name="T3" fmla="*/ 10 h 340"/>
                  <a:gd name="T4" fmla="*/ 76 w 106"/>
                  <a:gd name="T5" fmla="*/ 5 h 340"/>
                  <a:gd name="T6" fmla="*/ 71 w 106"/>
                  <a:gd name="T7" fmla="*/ 5 h 340"/>
                  <a:gd name="T8" fmla="*/ 71 w 106"/>
                  <a:gd name="T9" fmla="*/ 5 h 340"/>
                  <a:gd name="T10" fmla="*/ 66 w 106"/>
                  <a:gd name="T11" fmla="*/ 5 h 340"/>
                  <a:gd name="T12" fmla="*/ 66 w 106"/>
                  <a:gd name="T13" fmla="*/ 5 h 340"/>
                  <a:gd name="T14" fmla="*/ 61 w 106"/>
                  <a:gd name="T15" fmla="*/ 5 h 340"/>
                  <a:gd name="T16" fmla="*/ 56 w 106"/>
                  <a:gd name="T17" fmla="*/ 0 h 340"/>
                  <a:gd name="T18" fmla="*/ 51 w 106"/>
                  <a:gd name="T19" fmla="*/ 0 h 340"/>
                  <a:gd name="T20" fmla="*/ 45 w 106"/>
                  <a:gd name="T21" fmla="*/ 0 h 340"/>
                  <a:gd name="T22" fmla="*/ 40 w 106"/>
                  <a:gd name="T23" fmla="*/ 0 h 340"/>
                  <a:gd name="T24" fmla="*/ 35 w 106"/>
                  <a:gd name="T25" fmla="*/ 5 h 340"/>
                  <a:gd name="T26" fmla="*/ 30 w 106"/>
                  <a:gd name="T27" fmla="*/ 5 h 340"/>
                  <a:gd name="T28" fmla="*/ 25 w 106"/>
                  <a:gd name="T29" fmla="*/ 5 h 340"/>
                  <a:gd name="T30" fmla="*/ 20 w 106"/>
                  <a:gd name="T31" fmla="*/ 5 h 340"/>
                  <a:gd name="T32" fmla="*/ 20 w 106"/>
                  <a:gd name="T33" fmla="*/ 5 h 340"/>
                  <a:gd name="T34" fmla="*/ 15 w 106"/>
                  <a:gd name="T35" fmla="*/ 5 h 340"/>
                  <a:gd name="T36" fmla="*/ 10 w 106"/>
                  <a:gd name="T37" fmla="*/ 10 h 340"/>
                  <a:gd name="T38" fmla="*/ 10 w 106"/>
                  <a:gd name="T39" fmla="*/ 10 h 340"/>
                  <a:gd name="T40" fmla="*/ 5 w 106"/>
                  <a:gd name="T41" fmla="*/ 10 h 340"/>
                  <a:gd name="T42" fmla="*/ 5 w 106"/>
                  <a:gd name="T43" fmla="*/ 15 h 340"/>
                  <a:gd name="T44" fmla="*/ 0 w 106"/>
                  <a:gd name="T45" fmla="*/ 15 h 340"/>
                  <a:gd name="T46" fmla="*/ 0 w 106"/>
                  <a:gd name="T47" fmla="*/ 15 h 340"/>
                  <a:gd name="T48" fmla="*/ 0 w 106"/>
                  <a:gd name="T49" fmla="*/ 20 h 340"/>
                  <a:gd name="T50" fmla="*/ 30 w 106"/>
                  <a:gd name="T51" fmla="*/ 340 h 340"/>
                  <a:gd name="T52" fmla="*/ 30 w 106"/>
                  <a:gd name="T53" fmla="*/ 335 h 340"/>
                  <a:gd name="T54" fmla="*/ 30 w 106"/>
                  <a:gd name="T55" fmla="*/ 335 h 340"/>
                  <a:gd name="T56" fmla="*/ 35 w 106"/>
                  <a:gd name="T57" fmla="*/ 335 h 340"/>
                  <a:gd name="T58" fmla="*/ 35 w 106"/>
                  <a:gd name="T59" fmla="*/ 330 h 340"/>
                  <a:gd name="T60" fmla="*/ 40 w 106"/>
                  <a:gd name="T61" fmla="*/ 330 h 340"/>
                  <a:gd name="T62" fmla="*/ 40 w 106"/>
                  <a:gd name="T63" fmla="*/ 330 h 340"/>
                  <a:gd name="T64" fmla="*/ 45 w 106"/>
                  <a:gd name="T65" fmla="*/ 330 h 340"/>
                  <a:gd name="T66" fmla="*/ 51 w 106"/>
                  <a:gd name="T67" fmla="*/ 325 h 340"/>
                  <a:gd name="T68" fmla="*/ 56 w 106"/>
                  <a:gd name="T69" fmla="*/ 325 h 340"/>
                  <a:gd name="T70" fmla="*/ 61 w 106"/>
                  <a:gd name="T71" fmla="*/ 325 h 340"/>
                  <a:gd name="T72" fmla="*/ 66 w 106"/>
                  <a:gd name="T73" fmla="*/ 325 h 340"/>
                  <a:gd name="T74" fmla="*/ 71 w 106"/>
                  <a:gd name="T75" fmla="*/ 325 h 340"/>
                  <a:gd name="T76" fmla="*/ 76 w 106"/>
                  <a:gd name="T77" fmla="*/ 325 h 340"/>
                  <a:gd name="T78" fmla="*/ 81 w 106"/>
                  <a:gd name="T79" fmla="*/ 325 h 340"/>
                  <a:gd name="T80" fmla="*/ 81 w 106"/>
                  <a:gd name="T81" fmla="*/ 325 h 340"/>
                  <a:gd name="T82" fmla="*/ 86 w 106"/>
                  <a:gd name="T83" fmla="*/ 325 h 340"/>
                  <a:gd name="T84" fmla="*/ 91 w 106"/>
                  <a:gd name="T85" fmla="*/ 325 h 340"/>
                  <a:gd name="T86" fmla="*/ 96 w 106"/>
                  <a:gd name="T87" fmla="*/ 325 h 340"/>
                  <a:gd name="T88" fmla="*/ 96 w 106"/>
                  <a:gd name="T89" fmla="*/ 325 h 340"/>
                  <a:gd name="T90" fmla="*/ 101 w 106"/>
                  <a:gd name="T91" fmla="*/ 325 h 340"/>
                  <a:gd name="T92" fmla="*/ 101 w 106"/>
                  <a:gd name="T93" fmla="*/ 330 h 340"/>
                  <a:gd name="T94" fmla="*/ 106 w 106"/>
                  <a:gd name="T95" fmla="*/ 330 h 340"/>
                  <a:gd name="T96" fmla="*/ 106 w 106"/>
                  <a:gd name="T97" fmla="*/ 330 h 340"/>
                  <a:gd name="T98" fmla="*/ 106 w 106"/>
                  <a:gd name="T99" fmla="*/ 33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340">
                    <a:moveTo>
                      <a:pt x="76" y="10"/>
                    </a:moveTo>
                    <a:lnTo>
                      <a:pt x="76" y="10"/>
                    </a:lnTo>
                    <a:lnTo>
                      <a:pt x="76" y="10"/>
                    </a:lnTo>
                    <a:lnTo>
                      <a:pt x="76" y="10"/>
                    </a:lnTo>
                    <a:lnTo>
                      <a:pt x="76" y="10"/>
                    </a:lnTo>
                    <a:lnTo>
                      <a:pt x="76" y="5"/>
                    </a:lnTo>
                    <a:lnTo>
                      <a:pt x="76" y="5"/>
                    </a:lnTo>
                    <a:lnTo>
                      <a:pt x="71" y="5"/>
                    </a:lnTo>
                    <a:lnTo>
                      <a:pt x="71" y="5"/>
                    </a:lnTo>
                    <a:lnTo>
                      <a:pt x="71" y="5"/>
                    </a:lnTo>
                    <a:lnTo>
                      <a:pt x="71" y="5"/>
                    </a:lnTo>
                    <a:lnTo>
                      <a:pt x="66" y="5"/>
                    </a:lnTo>
                    <a:lnTo>
                      <a:pt x="66" y="5"/>
                    </a:lnTo>
                    <a:lnTo>
                      <a:pt x="66" y="5"/>
                    </a:lnTo>
                    <a:lnTo>
                      <a:pt x="61" y="5"/>
                    </a:lnTo>
                    <a:lnTo>
                      <a:pt x="61" y="5"/>
                    </a:lnTo>
                    <a:lnTo>
                      <a:pt x="56" y="0"/>
                    </a:lnTo>
                    <a:lnTo>
                      <a:pt x="56" y="0"/>
                    </a:lnTo>
                    <a:lnTo>
                      <a:pt x="56" y="0"/>
                    </a:lnTo>
                    <a:lnTo>
                      <a:pt x="51" y="0"/>
                    </a:lnTo>
                    <a:lnTo>
                      <a:pt x="51" y="0"/>
                    </a:lnTo>
                    <a:lnTo>
                      <a:pt x="45" y="0"/>
                    </a:lnTo>
                    <a:lnTo>
                      <a:pt x="45" y="0"/>
                    </a:lnTo>
                    <a:lnTo>
                      <a:pt x="40" y="0"/>
                    </a:lnTo>
                    <a:lnTo>
                      <a:pt x="40" y="0"/>
                    </a:lnTo>
                    <a:lnTo>
                      <a:pt x="35" y="5"/>
                    </a:lnTo>
                    <a:lnTo>
                      <a:pt x="35" y="5"/>
                    </a:lnTo>
                    <a:lnTo>
                      <a:pt x="30" y="5"/>
                    </a:lnTo>
                    <a:lnTo>
                      <a:pt x="30" y="5"/>
                    </a:lnTo>
                    <a:lnTo>
                      <a:pt x="25" y="5"/>
                    </a:lnTo>
                    <a:lnTo>
                      <a:pt x="25" y="5"/>
                    </a:lnTo>
                    <a:lnTo>
                      <a:pt x="20" y="5"/>
                    </a:lnTo>
                    <a:lnTo>
                      <a:pt x="20" y="5"/>
                    </a:lnTo>
                    <a:lnTo>
                      <a:pt x="20" y="5"/>
                    </a:lnTo>
                    <a:lnTo>
                      <a:pt x="15" y="5"/>
                    </a:lnTo>
                    <a:lnTo>
                      <a:pt x="15" y="5"/>
                    </a:lnTo>
                    <a:lnTo>
                      <a:pt x="15" y="10"/>
                    </a:lnTo>
                    <a:lnTo>
                      <a:pt x="10" y="10"/>
                    </a:lnTo>
                    <a:lnTo>
                      <a:pt x="10" y="10"/>
                    </a:lnTo>
                    <a:lnTo>
                      <a:pt x="10" y="10"/>
                    </a:lnTo>
                    <a:lnTo>
                      <a:pt x="5" y="10"/>
                    </a:lnTo>
                    <a:lnTo>
                      <a:pt x="5" y="10"/>
                    </a:lnTo>
                    <a:lnTo>
                      <a:pt x="5" y="10"/>
                    </a:lnTo>
                    <a:lnTo>
                      <a:pt x="5" y="15"/>
                    </a:lnTo>
                    <a:lnTo>
                      <a:pt x="5" y="15"/>
                    </a:lnTo>
                    <a:lnTo>
                      <a:pt x="0" y="15"/>
                    </a:lnTo>
                    <a:lnTo>
                      <a:pt x="0" y="15"/>
                    </a:lnTo>
                    <a:lnTo>
                      <a:pt x="0" y="15"/>
                    </a:lnTo>
                    <a:lnTo>
                      <a:pt x="0" y="15"/>
                    </a:lnTo>
                    <a:lnTo>
                      <a:pt x="0" y="20"/>
                    </a:lnTo>
                    <a:lnTo>
                      <a:pt x="30" y="340"/>
                    </a:lnTo>
                    <a:lnTo>
                      <a:pt x="30" y="340"/>
                    </a:lnTo>
                    <a:lnTo>
                      <a:pt x="30" y="335"/>
                    </a:lnTo>
                    <a:lnTo>
                      <a:pt x="30" y="335"/>
                    </a:lnTo>
                    <a:lnTo>
                      <a:pt x="30" y="335"/>
                    </a:lnTo>
                    <a:lnTo>
                      <a:pt x="30" y="335"/>
                    </a:lnTo>
                    <a:lnTo>
                      <a:pt x="30" y="335"/>
                    </a:lnTo>
                    <a:lnTo>
                      <a:pt x="35" y="335"/>
                    </a:lnTo>
                    <a:lnTo>
                      <a:pt x="35" y="335"/>
                    </a:lnTo>
                    <a:lnTo>
                      <a:pt x="35" y="330"/>
                    </a:lnTo>
                    <a:lnTo>
                      <a:pt x="35" y="330"/>
                    </a:lnTo>
                    <a:lnTo>
                      <a:pt x="40" y="330"/>
                    </a:lnTo>
                    <a:lnTo>
                      <a:pt x="40" y="330"/>
                    </a:lnTo>
                    <a:lnTo>
                      <a:pt x="40" y="330"/>
                    </a:lnTo>
                    <a:lnTo>
                      <a:pt x="45" y="330"/>
                    </a:lnTo>
                    <a:lnTo>
                      <a:pt x="45" y="330"/>
                    </a:lnTo>
                    <a:lnTo>
                      <a:pt x="45" y="330"/>
                    </a:lnTo>
                    <a:lnTo>
                      <a:pt x="51" y="325"/>
                    </a:lnTo>
                    <a:lnTo>
                      <a:pt x="51" y="325"/>
                    </a:lnTo>
                    <a:lnTo>
                      <a:pt x="56" y="325"/>
                    </a:lnTo>
                    <a:lnTo>
                      <a:pt x="56" y="325"/>
                    </a:lnTo>
                    <a:lnTo>
                      <a:pt x="61" y="325"/>
                    </a:lnTo>
                    <a:lnTo>
                      <a:pt x="61" y="325"/>
                    </a:lnTo>
                    <a:lnTo>
                      <a:pt x="66" y="325"/>
                    </a:lnTo>
                    <a:lnTo>
                      <a:pt x="66" y="325"/>
                    </a:lnTo>
                    <a:lnTo>
                      <a:pt x="71" y="325"/>
                    </a:lnTo>
                    <a:lnTo>
                      <a:pt x="71" y="325"/>
                    </a:lnTo>
                    <a:lnTo>
                      <a:pt x="76" y="325"/>
                    </a:lnTo>
                    <a:lnTo>
                      <a:pt x="76" y="325"/>
                    </a:lnTo>
                    <a:lnTo>
                      <a:pt x="81" y="325"/>
                    </a:lnTo>
                    <a:lnTo>
                      <a:pt x="81" y="325"/>
                    </a:lnTo>
                    <a:lnTo>
                      <a:pt x="81" y="325"/>
                    </a:lnTo>
                    <a:lnTo>
                      <a:pt x="86" y="325"/>
                    </a:lnTo>
                    <a:lnTo>
                      <a:pt x="86" y="325"/>
                    </a:lnTo>
                    <a:lnTo>
                      <a:pt x="91" y="325"/>
                    </a:lnTo>
                    <a:lnTo>
                      <a:pt x="91" y="325"/>
                    </a:lnTo>
                    <a:lnTo>
                      <a:pt x="91" y="325"/>
                    </a:lnTo>
                    <a:lnTo>
                      <a:pt x="96" y="325"/>
                    </a:lnTo>
                    <a:lnTo>
                      <a:pt x="96" y="325"/>
                    </a:lnTo>
                    <a:lnTo>
                      <a:pt x="96" y="325"/>
                    </a:lnTo>
                    <a:lnTo>
                      <a:pt x="101" y="325"/>
                    </a:lnTo>
                    <a:lnTo>
                      <a:pt x="101" y="325"/>
                    </a:lnTo>
                    <a:lnTo>
                      <a:pt x="101" y="330"/>
                    </a:lnTo>
                    <a:lnTo>
                      <a:pt x="101" y="330"/>
                    </a:lnTo>
                    <a:lnTo>
                      <a:pt x="106" y="330"/>
                    </a:lnTo>
                    <a:lnTo>
                      <a:pt x="106" y="330"/>
                    </a:lnTo>
                    <a:lnTo>
                      <a:pt x="106" y="330"/>
                    </a:lnTo>
                    <a:lnTo>
                      <a:pt x="106" y="330"/>
                    </a:lnTo>
                    <a:lnTo>
                      <a:pt x="106" y="330"/>
                    </a:lnTo>
                    <a:lnTo>
                      <a:pt x="106" y="330"/>
                    </a:lnTo>
                    <a:lnTo>
                      <a:pt x="76"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07" name="Oval 99606">
                <a:extLst>
                  <a:ext uri="{FF2B5EF4-FFF2-40B4-BE49-F238E27FC236}">
                    <a16:creationId xmlns:a16="http://schemas.microsoft.com/office/drawing/2014/main" id="{9AFFE707-172E-5A03-2BDF-FFB6CB4479EB}"/>
                  </a:ext>
                </a:extLst>
              </p:cNvPr>
              <p:cNvSpPr>
                <a:spLocks noChangeArrowheads="1"/>
              </p:cNvSpPr>
              <p:nvPr/>
            </p:nvSpPr>
            <p:spPr bwMode="auto">
              <a:xfrm>
                <a:off x="6373" y="1720"/>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08" name="Freeform 780">
                <a:extLst>
                  <a:ext uri="{FF2B5EF4-FFF2-40B4-BE49-F238E27FC236}">
                    <a16:creationId xmlns:a16="http://schemas.microsoft.com/office/drawing/2014/main" id="{F2878002-2E26-7013-78C5-FC56E916657E}"/>
                  </a:ext>
                </a:extLst>
              </p:cNvPr>
              <p:cNvSpPr>
                <a:spLocks/>
              </p:cNvSpPr>
              <p:nvPr/>
            </p:nvSpPr>
            <p:spPr bwMode="auto">
              <a:xfrm>
                <a:off x="6388" y="1614"/>
                <a:ext cx="137" cy="218"/>
              </a:xfrm>
              <a:custGeom>
                <a:avLst/>
                <a:gdLst>
                  <a:gd name="T0" fmla="*/ 61 w 137"/>
                  <a:gd name="T1" fmla="*/ 198 h 218"/>
                  <a:gd name="T2" fmla="*/ 66 w 137"/>
                  <a:gd name="T3" fmla="*/ 203 h 218"/>
                  <a:gd name="T4" fmla="*/ 66 w 137"/>
                  <a:gd name="T5" fmla="*/ 203 h 218"/>
                  <a:gd name="T6" fmla="*/ 71 w 137"/>
                  <a:gd name="T7" fmla="*/ 208 h 218"/>
                  <a:gd name="T8" fmla="*/ 71 w 137"/>
                  <a:gd name="T9" fmla="*/ 213 h 218"/>
                  <a:gd name="T10" fmla="*/ 76 w 137"/>
                  <a:gd name="T11" fmla="*/ 213 h 218"/>
                  <a:gd name="T12" fmla="*/ 81 w 137"/>
                  <a:gd name="T13" fmla="*/ 213 h 218"/>
                  <a:gd name="T14" fmla="*/ 86 w 137"/>
                  <a:gd name="T15" fmla="*/ 218 h 218"/>
                  <a:gd name="T16" fmla="*/ 91 w 137"/>
                  <a:gd name="T17" fmla="*/ 218 h 218"/>
                  <a:gd name="T18" fmla="*/ 96 w 137"/>
                  <a:gd name="T19" fmla="*/ 218 h 218"/>
                  <a:gd name="T20" fmla="*/ 101 w 137"/>
                  <a:gd name="T21" fmla="*/ 218 h 218"/>
                  <a:gd name="T22" fmla="*/ 106 w 137"/>
                  <a:gd name="T23" fmla="*/ 213 h 218"/>
                  <a:gd name="T24" fmla="*/ 112 w 137"/>
                  <a:gd name="T25" fmla="*/ 213 h 218"/>
                  <a:gd name="T26" fmla="*/ 117 w 137"/>
                  <a:gd name="T27" fmla="*/ 213 h 218"/>
                  <a:gd name="T28" fmla="*/ 122 w 137"/>
                  <a:gd name="T29" fmla="*/ 208 h 218"/>
                  <a:gd name="T30" fmla="*/ 122 w 137"/>
                  <a:gd name="T31" fmla="*/ 208 h 218"/>
                  <a:gd name="T32" fmla="*/ 127 w 137"/>
                  <a:gd name="T33" fmla="*/ 203 h 218"/>
                  <a:gd name="T34" fmla="*/ 132 w 137"/>
                  <a:gd name="T35" fmla="*/ 198 h 218"/>
                  <a:gd name="T36" fmla="*/ 132 w 137"/>
                  <a:gd name="T37" fmla="*/ 193 h 218"/>
                  <a:gd name="T38" fmla="*/ 137 w 137"/>
                  <a:gd name="T39" fmla="*/ 193 h 218"/>
                  <a:gd name="T40" fmla="*/ 137 w 137"/>
                  <a:gd name="T41" fmla="*/ 188 h 218"/>
                  <a:gd name="T42" fmla="*/ 137 w 137"/>
                  <a:gd name="T43" fmla="*/ 182 h 218"/>
                  <a:gd name="T44" fmla="*/ 137 w 137"/>
                  <a:gd name="T45" fmla="*/ 177 h 218"/>
                  <a:gd name="T46" fmla="*/ 137 w 137"/>
                  <a:gd name="T47" fmla="*/ 172 h 218"/>
                  <a:gd name="T48" fmla="*/ 137 w 137"/>
                  <a:gd name="T49" fmla="*/ 167 h 218"/>
                  <a:gd name="T50" fmla="*/ 76 w 137"/>
                  <a:gd name="T51" fmla="*/ 5 h 218"/>
                  <a:gd name="T52" fmla="*/ 76 w 137"/>
                  <a:gd name="T53" fmla="*/ 10 h 218"/>
                  <a:gd name="T54" fmla="*/ 76 w 137"/>
                  <a:gd name="T55" fmla="*/ 10 h 218"/>
                  <a:gd name="T56" fmla="*/ 76 w 137"/>
                  <a:gd name="T57" fmla="*/ 15 h 218"/>
                  <a:gd name="T58" fmla="*/ 76 w 137"/>
                  <a:gd name="T59" fmla="*/ 20 h 218"/>
                  <a:gd name="T60" fmla="*/ 71 w 137"/>
                  <a:gd name="T61" fmla="*/ 25 h 218"/>
                  <a:gd name="T62" fmla="*/ 71 w 137"/>
                  <a:gd name="T63" fmla="*/ 30 h 218"/>
                  <a:gd name="T64" fmla="*/ 66 w 137"/>
                  <a:gd name="T65" fmla="*/ 30 h 218"/>
                  <a:gd name="T66" fmla="*/ 66 w 137"/>
                  <a:gd name="T67" fmla="*/ 35 h 218"/>
                  <a:gd name="T68" fmla="*/ 61 w 137"/>
                  <a:gd name="T69" fmla="*/ 40 h 218"/>
                  <a:gd name="T70" fmla="*/ 56 w 137"/>
                  <a:gd name="T71" fmla="*/ 40 h 218"/>
                  <a:gd name="T72" fmla="*/ 51 w 137"/>
                  <a:gd name="T73" fmla="*/ 45 h 218"/>
                  <a:gd name="T74" fmla="*/ 46 w 137"/>
                  <a:gd name="T75" fmla="*/ 45 h 218"/>
                  <a:gd name="T76" fmla="*/ 40 w 137"/>
                  <a:gd name="T77" fmla="*/ 45 h 218"/>
                  <a:gd name="T78" fmla="*/ 35 w 137"/>
                  <a:gd name="T79" fmla="*/ 51 h 218"/>
                  <a:gd name="T80" fmla="*/ 30 w 137"/>
                  <a:gd name="T81" fmla="*/ 51 h 218"/>
                  <a:gd name="T82" fmla="*/ 25 w 137"/>
                  <a:gd name="T83" fmla="*/ 51 h 218"/>
                  <a:gd name="T84" fmla="*/ 20 w 137"/>
                  <a:gd name="T85" fmla="*/ 45 h 218"/>
                  <a:gd name="T86" fmla="*/ 20 w 137"/>
                  <a:gd name="T87" fmla="*/ 45 h 218"/>
                  <a:gd name="T88" fmla="*/ 15 w 137"/>
                  <a:gd name="T89" fmla="*/ 45 h 218"/>
                  <a:gd name="T90" fmla="*/ 10 w 137"/>
                  <a:gd name="T91" fmla="*/ 40 h 218"/>
                  <a:gd name="T92" fmla="*/ 5 w 137"/>
                  <a:gd name="T93" fmla="*/ 40 h 218"/>
                  <a:gd name="T94" fmla="*/ 5 w 137"/>
                  <a:gd name="T95" fmla="*/ 35 h 218"/>
                  <a:gd name="T96" fmla="*/ 0 w 137"/>
                  <a:gd name="T97" fmla="*/ 30 h 218"/>
                  <a:gd name="T98" fmla="*/ 0 w 137"/>
                  <a:gd name="T99" fmla="*/ 3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218">
                    <a:moveTo>
                      <a:pt x="61" y="198"/>
                    </a:moveTo>
                    <a:lnTo>
                      <a:pt x="61" y="198"/>
                    </a:lnTo>
                    <a:lnTo>
                      <a:pt x="61" y="198"/>
                    </a:lnTo>
                    <a:lnTo>
                      <a:pt x="66" y="203"/>
                    </a:lnTo>
                    <a:lnTo>
                      <a:pt x="66" y="203"/>
                    </a:lnTo>
                    <a:lnTo>
                      <a:pt x="66" y="203"/>
                    </a:lnTo>
                    <a:lnTo>
                      <a:pt x="66" y="208"/>
                    </a:lnTo>
                    <a:lnTo>
                      <a:pt x="71" y="208"/>
                    </a:lnTo>
                    <a:lnTo>
                      <a:pt x="71" y="208"/>
                    </a:lnTo>
                    <a:lnTo>
                      <a:pt x="71" y="213"/>
                    </a:lnTo>
                    <a:lnTo>
                      <a:pt x="76" y="213"/>
                    </a:lnTo>
                    <a:lnTo>
                      <a:pt x="76" y="213"/>
                    </a:lnTo>
                    <a:lnTo>
                      <a:pt x="81" y="213"/>
                    </a:lnTo>
                    <a:lnTo>
                      <a:pt x="81" y="213"/>
                    </a:lnTo>
                    <a:lnTo>
                      <a:pt x="86" y="213"/>
                    </a:lnTo>
                    <a:lnTo>
                      <a:pt x="86" y="218"/>
                    </a:lnTo>
                    <a:lnTo>
                      <a:pt x="91" y="218"/>
                    </a:lnTo>
                    <a:lnTo>
                      <a:pt x="91" y="218"/>
                    </a:lnTo>
                    <a:lnTo>
                      <a:pt x="91" y="218"/>
                    </a:lnTo>
                    <a:lnTo>
                      <a:pt x="96" y="218"/>
                    </a:lnTo>
                    <a:lnTo>
                      <a:pt x="96" y="218"/>
                    </a:lnTo>
                    <a:lnTo>
                      <a:pt x="101" y="218"/>
                    </a:lnTo>
                    <a:lnTo>
                      <a:pt x="101" y="213"/>
                    </a:lnTo>
                    <a:lnTo>
                      <a:pt x="106" y="213"/>
                    </a:lnTo>
                    <a:lnTo>
                      <a:pt x="106" y="213"/>
                    </a:lnTo>
                    <a:lnTo>
                      <a:pt x="112" y="213"/>
                    </a:lnTo>
                    <a:lnTo>
                      <a:pt x="112" y="213"/>
                    </a:lnTo>
                    <a:lnTo>
                      <a:pt x="117" y="213"/>
                    </a:lnTo>
                    <a:lnTo>
                      <a:pt x="117" y="208"/>
                    </a:lnTo>
                    <a:lnTo>
                      <a:pt x="122" y="208"/>
                    </a:lnTo>
                    <a:lnTo>
                      <a:pt x="122" y="208"/>
                    </a:lnTo>
                    <a:lnTo>
                      <a:pt x="122" y="208"/>
                    </a:lnTo>
                    <a:lnTo>
                      <a:pt x="127" y="203"/>
                    </a:lnTo>
                    <a:lnTo>
                      <a:pt x="127" y="203"/>
                    </a:lnTo>
                    <a:lnTo>
                      <a:pt x="127" y="198"/>
                    </a:lnTo>
                    <a:lnTo>
                      <a:pt x="132" y="198"/>
                    </a:lnTo>
                    <a:lnTo>
                      <a:pt x="132" y="198"/>
                    </a:lnTo>
                    <a:lnTo>
                      <a:pt x="132" y="193"/>
                    </a:lnTo>
                    <a:lnTo>
                      <a:pt x="132" y="193"/>
                    </a:lnTo>
                    <a:lnTo>
                      <a:pt x="137" y="193"/>
                    </a:lnTo>
                    <a:lnTo>
                      <a:pt x="137" y="188"/>
                    </a:lnTo>
                    <a:lnTo>
                      <a:pt x="137" y="188"/>
                    </a:lnTo>
                    <a:lnTo>
                      <a:pt x="137" y="182"/>
                    </a:lnTo>
                    <a:lnTo>
                      <a:pt x="137" y="182"/>
                    </a:lnTo>
                    <a:lnTo>
                      <a:pt x="137" y="177"/>
                    </a:lnTo>
                    <a:lnTo>
                      <a:pt x="137" y="177"/>
                    </a:lnTo>
                    <a:lnTo>
                      <a:pt x="137" y="177"/>
                    </a:lnTo>
                    <a:lnTo>
                      <a:pt x="137" y="172"/>
                    </a:lnTo>
                    <a:lnTo>
                      <a:pt x="137" y="172"/>
                    </a:lnTo>
                    <a:lnTo>
                      <a:pt x="137" y="167"/>
                    </a:lnTo>
                    <a:lnTo>
                      <a:pt x="76" y="0"/>
                    </a:lnTo>
                    <a:lnTo>
                      <a:pt x="76" y="5"/>
                    </a:lnTo>
                    <a:lnTo>
                      <a:pt x="76" y="5"/>
                    </a:lnTo>
                    <a:lnTo>
                      <a:pt x="76" y="10"/>
                    </a:lnTo>
                    <a:lnTo>
                      <a:pt x="76" y="10"/>
                    </a:lnTo>
                    <a:lnTo>
                      <a:pt x="76" y="10"/>
                    </a:lnTo>
                    <a:lnTo>
                      <a:pt x="76" y="15"/>
                    </a:lnTo>
                    <a:lnTo>
                      <a:pt x="76" y="15"/>
                    </a:lnTo>
                    <a:lnTo>
                      <a:pt x="76" y="20"/>
                    </a:lnTo>
                    <a:lnTo>
                      <a:pt x="76" y="20"/>
                    </a:lnTo>
                    <a:lnTo>
                      <a:pt x="76" y="25"/>
                    </a:lnTo>
                    <a:lnTo>
                      <a:pt x="71" y="25"/>
                    </a:lnTo>
                    <a:lnTo>
                      <a:pt x="71" y="25"/>
                    </a:lnTo>
                    <a:lnTo>
                      <a:pt x="71" y="30"/>
                    </a:lnTo>
                    <a:lnTo>
                      <a:pt x="71" y="30"/>
                    </a:lnTo>
                    <a:lnTo>
                      <a:pt x="66" y="30"/>
                    </a:lnTo>
                    <a:lnTo>
                      <a:pt x="66" y="35"/>
                    </a:lnTo>
                    <a:lnTo>
                      <a:pt x="66" y="35"/>
                    </a:lnTo>
                    <a:lnTo>
                      <a:pt x="61" y="40"/>
                    </a:lnTo>
                    <a:lnTo>
                      <a:pt x="61" y="40"/>
                    </a:lnTo>
                    <a:lnTo>
                      <a:pt x="61" y="40"/>
                    </a:lnTo>
                    <a:lnTo>
                      <a:pt x="56" y="40"/>
                    </a:lnTo>
                    <a:lnTo>
                      <a:pt x="56" y="45"/>
                    </a:lnTo>
                    <a:lnTo>
                      <a:pt x="51" y="45"/>
                    </a:lnTo>
                    <a:lnTo>
                      <a:pt x="51" y="45"/>
                    </a:lnTo>
                    <a:lnTo>
                      <a:pt x="46" y="45"/>
                    </a:lnTo>
                    <a:lnTo>
                      <a:pt x="46" y="45"/>
                    </a:lnTo>
                    <a:lnTo>
                      <a:pt x="40" y="45"/>
                    </a:lnTo>
                    <a:lnTo>
                      <a:pt x="40" y="51"/>
                    </a:lnTo>
                    <a:lnTo>
                      <a:pt x="35" y="51"/>
                    </a:lnTo>
                    <a:lnTo>
                      <a:pt x="35" y="51"/>
                    </a:lnTo>
                    <a:lnTo>
                      <a:pt x="30" y="51"/>
                    </a:lnTo>
                    <a:lnTo>
                      <a:pt x="30" y="51"/>
                    </a:lnTo>
                    <a:lnTo>
                      <a:pt x="25" y="51"/>
                    </a:lnTo>
                    <a:lnTo>
                      <a:pt x="25" y="51"/>
                    </a:lnTo>
                    <a:lnTo>
                      <a:pt x="20" y="45"/>
                    </a:lnTo>
                    <a:lnTo>
                      <a:pt x="20" y="45"/>
                    </a:lnTo>
                    <a:lnTo>
                      <a:pt x="20" y="45"/>
                    </a:lnTo>
                    <a:lnTo>
                      <a:pt x="15" y="45"/>
                    </a:lnTo>
                    <a:lnTo>
                      <a:pt x="15" y="45"/>
                    </a:lnTo>
                    <a:lnTo>
                      <a:pt x="10" y="45"/>
                    </a:lnTo>
                    <a:lnTo>
                      <a:pt x="10" y="40"/>
                    </a:lnTo>
                    <a:lnTo>
                      <a:pt x="10" y="40"/>
                    </a:lnTo>
                    <a:lnTo>
                      <a:pt x="5" y="40"/>
                    </a:lnTo>
                    <a:lnTo>
                      <a:pt x="5" y="35"/>
                    </a:lnTo>
                    <a:lnTo>
                      <a:pt x="5" y="35"/>
                    </a:lnTo>
                    <a:lnTo>
                      <a:pt x="0" y="35"/>
                    </a:lnTo>
                    <a:lnTo>
                      <a:pt x="0" y="30"/>
                    </a:lnTo>
                    <a:lnTo>
                      <a:pt x="0" y="30"/>
                    </a:lnTo>
                    <a:lnTo>
                      <a:pt x="0" y="30"/>
                    </a:lnTo>
                    <a:lnTo>
                      <a:pt x="61" y="19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09" name="Oval 99608">
                <a:extLst>
                  <a:ext uri="{FF2B5EF4-FFF2-40B4-BE49-F238E27FC236}">
                    <a16:creationId xmlns:a16="http://schemas.microsoft.com/office/drawing/2014/main" id="{C958F215-6668-12C3-C6DA-8AF29A09D0B7}"/>
                  </a:ext>
                </a:extLst>
              </p:cNvPr>
              <p:cNvSpPr>
                <a:spLocks noChangeArrowheads="1"/>
              </p:cNvSpPr>
              <p:nvPr/>
            </p:nvSpPr>
            <p:spPr bwMode="auto">
              <a:xfrm>
                <a:off x="2694" y="736"/>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10" name="Freeform 782">
                <a:extLst>
                  <a:ext uri="{FF2B5EF4-FFF2-40B4-BE49-F238E27FC236}">
                    <a16:creationId xmlns:a16="http://schemas.microsoft.com/office/drawing/2014/main" id="{1840F49C-F131-03FE-1A58-C297803113CE}"/>
                  </a:ext>
                </a:extLst>
              </p:cNvPr>
              <p:cNvSpPr>
                <a:spLocks/>
              </p:cNvSpPr>
              <p:nvPr/>
            </p:nvSpPr>
            <p:spPr bwMode="auto">
              <a:xfrm>
                <a:off x="2583" y="893"/>
                <a:ext cx="218" cy="208"/>
              </a:xfrm>
              <a:custGeom>
                <a:avLst/>
                <a:gdLst>
                  <a:gd name="T0" fmla="*/ 213 w 218"/>
                  <a:gd name="T1" fmla="*/ 61 h 208"/>
                  <a:gd name="T2" fmla="*/ 218 w 218"/>
                  <a:gd name="T3" fmla="*/ 61 h 208"/>
                  <a:gd name="T4" fmla="*/ 218 w 218"/>
                  <a:gd name="T5" fmla="*/ 56 h 208"/>
                  <a:gd name="T6" fmla="*/ 218 w 218"/>
                  <a:gd name="T7" fmla="*/ 51 h 208"/>
                  <a:gd name="T8" fmla="*/ 218 w 218"/>
                  <a:gd name="T9" fmla="*/ 46 h 208"/>
                  <a:gd name="T10" fmla="*/ 218 w 218"/>
                  <a:gd name="T11" fmla="*/ 46 h 208"/>
                  <a:gd name="T12" fmla="*/ 218 w 218"/>
                  <a:gd name="T13" fmla="*/ 41 h 208"/>
                  <a:gd name="T14" fmla="*/ 218 w 218"/>
                  <a:gd name="T15" fmla="*/ 36 h 208"/>
                  <a:gd name="T16" fmla="*/ 218 w 218"/>
                  <a:gd name="T17" fmla="*/ 31 h 208"/>
                  <a:gd name="T18" fmla="*/ 218 w 218"/>
                  <a:gd name="T19" fmla="*/ 26 h 208"/>
                  <a:gd name="T20" fmla="*/ 213 w 218"/>
                  <a:gd name="T21" fmla="*/ 20 h 208"/>
                  <a:gd name="T22" fmla="*/ 213 w 218"/>
                  <a:gd name="T23" fmla="*/ 20 h 208"/>
                  <a:gd name="T24" fmla="*/ 208 w 218"/>
                  <a:gd name="T25" fmla="*/ 15 h 208"/>
                  <a:gd name="T26" fmla="*/ 203 w 218"/>
                  <a:gd name="T27" fmla="*/ 10 h 208"/>
                  <a:gd name="T28" fmla="*/ 197 w 218"/>
                  <a:gd name="T29" fmla="*/ 5 h 208"/>
                  <a:gd name="T30" fmla="*/ 197 w 218"/>
                  <a:gd name="T31" fmla="*/ 5 h 208"/>
                  <a:gd name="T32" fmla="*/ 192 w 218"/>
                  <a:gd name="T33" fmla="*/ 5 h 208"/>
                  <a:gd name="T34" fmla="*/ 187 w 218"/>
                  <a:gd name="T35" fmla="*/ 0 h 208"/>
                  <a:gd name="T36" fmla="*/ 182 w 218"/>
                  <a:gd name="T37" fmla="*/ 0 h 208"/>
                  <a:gd name="T38" fmla="*/ 177 w 218"/>
                  <a:gd name="T39" fmla="*/ 0 h 208"/>
                  <a:gd name="T40" fmla="*/ 172 w 218"/>
                  <a:gd name="T41" fmla="*/ 0 h 208"/>
                  <a:gd name="T42" fmla="*/ 172 w 218"/>
                  <a:gd name="T43" fmla="*/ 0 h 208"/>
                  <a:gd name="T44" fmla="*/ 167 w 218"/>
                  <a:gd name="T45" fmla="*/ 0 h 208"/>
                  <a:gd name="T46" fmla="*/ 162 w 218"/>
                  <a:gd name="T47" fmla="*/ 5 h 208"/>
                  <a:gd name="T48" fmla="*/ 162 w 218"/>
                  <a:gd name="T49" fmla="*/ 5 h 208"/>
                  <a:gd name="T50" fmla="*/ 5 w 218"/>
                  <a:gd name="T51" fmla="*/ 147 h 208"/>
                  <a:gd name="T52" fmla="*/ 5 w 218"/>
                  <a:gd name="T53" fmla="*/ 147 h 208"/>
                  <a:gd name="T54" fmla="*/ 10 w 218"/>
                  <a:gd name="T55" fmla="*/ 142 h 208"/>
                  <a:gd name="T56" fmla="*/ 15 w 218"/>
                  <a:gd name="T57" fmla="*/ 142 h 208"/>
                  <a:gd name="T58" fmla="*/ 20 w 218"/>
                  <a:gd name="T59" fmla="*/ 142 h 208"/>
                  <a:gd name="T60" fmla="*/ 20 w 218"/>
                  <a:gd name="T61" fmla="*/ 142 h 208"/>
                  <a:gd name="T62" fmla="*/ 25 w 218"/>
                  <a:gd name="T63" fmla="*/ 142 h 208"/>
                  <a:gd name="T64" fmla="*/ 30 w 218"/>
                  <a:gd name="T65" fmla="*/ 142 h 208"/>
                  <a:gd name="T66" fmla="*/ 35 w 218"/>
                  <a:gd name="T67" fmla="*/ 147 h 208"/>
                  <a:gd name="T68" fmla="*/ 40 w 218"/>
                  <a:gd name="T69" fmla="*/ 147 h 208"/>
                  <a:gd name="T70" fmla="*/ 45 w 218"/>
                  <a:gd name="T71" fmla="*/ 152 h 208"/>
                  <a:gd name="T72" fmla="*/ 45 w 218"/>
                  <a:gd name="T73" fmla="*/ 157 h 208"/>
                  <a:gd name="T74" fmla="*/ 50 w 218"/>
                  <a:gd name="T75" fmla="*/ 157 h 208"/>
                  <a:gd name="T76" fmla="*/ 55 w 218"/>
                  <a:gd name="T77" fmla="*/ 163 h 208"/>
                  <a:gd name="T78" fmla="*/ 55 w 218"/>
                  <a:gd name="T79" fmla="*/ 168 h 208"/>
                  <a:gd name="T80" fmla="*/ 60 w 218"/>
                  <a:gd name="T81" fmla="*/ 173 h 208"/>
                  <a:gd name="T82" fmla="*/ 60 w 218"/>
                  <a:gd name="T83" fmla="*/ 178 h 208"/>
                  <a:gd name="T84" fmla="*/ 60 w 218"/>
                  <a:gd name="T85" fmla="*/ 178 h 208"/>
                  <a:gd name="T86" fmla="*/ 60 w 218"/>
                  <a:gd name="T87" fmla="*/ 183 h 208"/>
                  <a:gd name="T88" fmla="*/ 60 w 218"/>
                  <a:gd name="T89" fmla="*/ 188 h 208"/>
                  <a:gd name="T90" fmla="*/ 60 w 218"/>
                  <a:gd name="T91" fmla="*/ 193 h 208"/>
                  <a:gd name="T92" fmla="*/ 60 w 218"/>
                  <a:gd name="T93" fmla="*/ 198 h 208"/>
                  <a:gd name="T94" fmla="*/ 60 w 218"/>
                  <a:gd name="T95" fmla="*/ 203 h 208"/>
                  <a:gd name="T96" fmla="*/ 55 w 218"/>
                  <a:gd name="T97" fmla="*/ 203 h 208"/>
                  <a:gd name="T98" fmla="*/ 55 w 218"/>
                  <a:gd name="T99"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8" h="208">
                    <a:moveTo>
                      <a:pt x="213" y="66"/>
                    </a:moveTo>
                    <a:lnTo>
                      <a:pt x="213" y="61"/>
                    </a:lnTo>
                    <a:lnTo>
                      <a:pt x="213" y="61"/>
                    </a:lnTo>
                    <a:lnTo>
                      <a:pt x="218" y="61"/>
                    </a:lnTo>
                    <a:lnTo>
                      <a:pt x="218" y="56"/>
                    </a:lnTo>
                    <a:lnTo>
                      <a:pt x="218" y="56"/>
                    </a:lnTo>
                    <a:lnTo>
                      <a:pt x="218" y="56"/>
                    </a:lnTo>
                    <a:lnTo>
                      <a:pt x="218" y="51"/>
                    </a:lnTo>
                    <a:lnTo>
                      <a:pt x="218" y="51"/>
                    </a:lnTo>
                    <a:lnTo>
                      <a:pt x="218" y="46"/>
                    </a:lnTo>
                    <a:lnTo>
                      <a:pt x="218" y="46"/>
                    </a:lnTo>
                    <a:lnTo>
                      <a:pt x="218" y="46"/>
                    </a:lnTo>
                    <a:lnTo>
                      <a:pt x="218" y="41"/>
                    </a:lnTo>
                    <a:lnTo>
                      <a:pt x="218" y="41"/>
                    </a:lnTo>
                    <a:lnTo>
                      <a:pt x="218" y="36"/>
                    </a:lnTo>
                    <a:lnTo>
                      <a:pt x="218" y="36"/>
                    </a:lnTo>
                    <a:lnTo>
                      <a:pt x="218" y="31"/>
                    </a:lnTo>
                    <a:lnTo>
                      <a:pt x="218" y="31"/>
                    </a:lnTo>
                    <a:lnTo>
                      <a:pt x="218" y="31"/>
                    </a:lnTo>
                    <a:lnTo>
                      <a:pt x="218" y="26"/>
                    </a:lnTo>
                    <a:lnTo>
                      <a:pt x="213" y="26"/>
                    </a:lnTo>
                    <a:lnTo>
                      <a:pt x="213" y="20"/>
                    </a:lnTo>
                    <a:lnTo>
                      <a:pt x="213" y="20"/>
                    </a:lnTo>
                    <a:lnTo>
                      <a:pt x="213" y="20"/>
                    </a:lnTo>
                    <a:lnTo>
                      <a:pt x="208" y="15"/>
                    </a:lnTo>
                    <a:lnTo>
                      <a:pt x="208" y="15"/>
                    </a:lnTo>
                    <a:lnTo>
                      <a:pt x="208" y="10"/>
                    </a:lnTo>
                    <a:lnTo>
                      <a:pt x="203" y="10"/>
                    </a:lnTo>
                    <a:lnTo>
                      <a:pt x="203" y="10"/>
                    </a:lnTo>
                    <a:lnTo>
                      <a:pt x="197" y="5"/>
                    </a:lnTo>
                    <a:lnTo>
                      <a:pt x="197" y="5"/>
                    </a:lnTo>
                    <a:lnTo>
                      <a:pt x="197" y="5"/>
                    </a:lnTo>
                    <a:lnTo>
                      <a:pt x="192" y="5"/>
                    </a:lnTo>
                    <a:lnTo>
                      <a:pt x="192" y="5"/>
                    </a:lnTo>
                    <a:lnTo>
                      <a:pt x="187" y="0"/>
                    </a:lnTo>
                    <a:lnTo>
                      <a:pt x="187" y="0"/>
                    </a:lnTo>
                    <a:lnTo>
                      <a:pt x="187" y="0"/>
                    </a:lnTo>
                    <a:lnTo>
                      <a:pt x="182" y="0"/>
                    </a:lnTo>
                    <a:lnTo>
                      <a:pt x="182" y="0"/>
                    </a:lnTo>
                    <a:lnTo>
                      <a:pt x="177" y="0"/>
                    </a:lnTo>
                    <a:lnTo>
                      <a:pt x="177" y="0"/>
                    </a:lnTo>
                    <a:lnTo>
                      <a:pt x="172" y="0"/>
                    </a:lnTo>
                    <a:lnTo>
                      <a:pt x="172" y="0"/>
                    </a:lnTo>
                    <a:lnTo>
                      <a:pt x="172" y="0"/>
                    </a:lnTo>
                    <a:lnTo>
                      <a:pt x="167" y="0"/>
                    </a:lnTo>
                    <a:lnTo>
                      <a:pt x="167" y="0"/>
                    </a:lnTo>
                    <a:lnTo>
                      <a:pt x="167" y="5"/>
                    </a:lnTo>
                    <a:lnTo>
                      <a:pt x="162" y="5"/>
                    </a:lnTo>
                    <a:lnTo>
                      <a:pt x="162" y="5"/>
                    </a:lnTo>
                    <a:lnTo>
                      <a:pt x="162" y="5"/>
                    </a:lnTo>
                    <a:lnTo>
                      <a:pt x="0" y="147"/>
                    </a:lnTo>
                    <a:lnTo>
                      <a:pt x="5" y="147"/>
                    </a:lnTo>
                    <a:lnTo>
                      <a:pt x="5" y="147"/>
                    </a:lnTo>
                    <a:lnTo>
                      <a:pt x="5" y="147"/>
                    </a:lnTo>
                    <a:lnTo>
                      <a:pt x="10" y="142"/>
                    </a:lnTo>
                    <a:lnTo>
                      <a:pt x="10" y="142"/>
                    </a:lnTo>
                    <a:lnTo>
                      <a:pt x="10" y="142"/>
                    </a:lnTo>
                    <a:lnTo>
                      <a:pt x="15" y="142"/>
                    </a:lnTo>
                    <a:lnTo>
                      <a:pt x="15" y="142"/>
                    </a:lnTo>
                    <a:lnTo>
                      <a:pt x="20" y="142"/>
                    </a:lnTo>
                    <a:lnTo>
                      <a:pt x="20" y="142"/>
                    </a:lnTo>
                    <a:lnTo>
                      <a:pt x="20" y="142"/>
                    </a:lnTo>
                    <a:lnTo>
                      <a:pt x="25" y="142"/>
                    </a:lnTo>
                    <a:lnTo>
                      <a:pt x="25" y="142"/>
                    </a:lnTo>
                    <a:lnTo>
                      <a:pt x="30" y="142"/>
                    </a:lnTo>
                    <a:lnTo>
                      <a:pt x="30" y="142"/>
                    </a:lnTo>
                    <a:lnTo>
                      <a:pt x="35" y="147"/>
                    </a:lnTo>
                    <a:lnTo>
                      <a:pt x="35" y="147"/>
                    </a:lnTo>
                    <a:lnTo>
                      <a:pt x="35" y="147"/>
                    </a:lnTo>
                    <a:lnTo>
                      <a:pt x="40" y="147"/>
                    </a:lnTo>
                    <a:lnTo>
                      <a:pt x="40" y="152"/>
                    </a:lnTo>
                    <a:lnTo>
                      <a:pt x="45" y="152"/>
                    </a:lnTo>
                    <a:lnTo>
                      <a:pt x="45" y="152"/>
                    </a:lnTo>
                    <a:lnTo>
                      <a:pt x="45" y="157"/>
                    </a:lnTo>
                    <a:lnTo>
                      <a:pt x="50" y="157"/>
                    </a:lnTo>
                    <a:lnTo>
                      <a:pt x="50" y="157"/>
                    </a:lnTo>
                    <a:lnTo>
                      <a:pt x="50" y="163"/>
                    </a:lnTo>
                    <a:lnTo>
                      <a:pt x="55" y="163"/>
                    </a:lnTo>
                    <a:lnTo>
                      <a:pt x="55" y="163"/>
                    </a:lnTo>
                    <a:lnTo>
                      <a:pt x="55" y="168"/>
                    </a:lnTo>
                    <a:lnTo>
                      <a:pt x="55" y="168"/>
                    </a:lnTo>
                    <a:lnTo>
                      <a:pt x="60" y="173"/>
                    </a:lnTo>
                    <a:lnTo>
                      <a:pt x="60" y="173"/>
                    </a:lnTo>
                    <a:lnTo>
                      <a:pt x="60" y="178"/>
                    </a:lnTo>
                    <a:lnTo>
                      <a:pt x="60" y="178"/>
                    </a:lnTo>
                    <a:lnTo>
                      <a:pt x="60" y="178"/>
                    </a:lnTo>
                    <a:lnTo>
                      <a:pt x="60" y="183"/>
                    </a:lnTo>
                    <a:lnTo>
                      <a:pt x="60" y="183"/>
                    </a:lnTo>
                    <a:lnTo>
                      <a:pt x="60" y="188"/>
                    </a:lnTo>
                    <a:lnTo>
                      <a:pt x="60" y="188"/>
                    </a:lnTo>
                    <a:lnTo>
                      <a:pt x="60" y="193"/>
                    </a:lnTo>
                    <a:lnTo>
                      <a:pt x="60" y="193"/>
                    </a:lnTo>
                    <a:lnTo>
                      <a:pt x="60" y="193"/>
                    </a:lnTo>
                    <a:lnTo>
                      <a:pt x="60" y="198"/>
                    </a:lnTo>
                    <a:lnTo>
                      <a:pt x="60" y="198"/>
                    </a:lnTo>
                    <a:lnTo>
                      <a:pt x="60" y="203"/>
                    </a:lnTo>
                    <a:lnTo>
                      <a:pt x="60" y="203"/>
                    </a:lnTo>
                    <a:lnTo>
                      <a:pt x="55" y="203"/>
                    </a:lnTo>
                    <a:lnTo>
                      <a:pt x="55" y="203"/>
                    </a:lnTo>
                    <a:lnTo>
                      <a:pt x="55" y="208"/>
                    </a:lnTo>
                    <a:lnTo>
                      <a:pt x="213"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11" name="Oval 99610">
                <a:extLst>
                  <a:ext uri="{FF2B5EF4-FFF2-40B4-BE49-F238E27FC236}">
                    <a16:creationId xmlns:a16="http://schemas.microsoft.com/office/drawing/2014/main" id="{C70D2285-B145-23F0-C217-343FF3921462}"/>
                  </a:ext>
                </a:extLst>
              </p:cNvPr>
              <p:cNvSpPr>
                <a:spLocks noChangeArrowheads="1"/>
              </p:cNvSpPr>
              <p:nvPr/>
            </p:nvSpPr>
            <p:spPr bwMode="auto">
              <a:xfrm>
                <a:off x="863" y="700"/>
                <a:ext cx="268"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12" name="Freeform 784">
                <a:extLst>
                  <a:ext uri="{FF2B5EF4-FFF2-40B4-BE49-F238E27FC236}">
                    <a16:creationId xmlns:a16="http://schemas.microsoft.com/office/drawing/2014/main" id="{9FD29304-DE6F-1F56-0A72-61C93F0D5491}"/>
                  </a:ext>
                </a:extLst>
              </p:cNvPr>
              <p:cNvSpPr>
                <a:spLocks/>
              </p:cNvSpPr>
              <p:nvPr/>
            </p:nvSpPr>
            <p:spPr bwMode="auto">
              <a:xfrm>
                <a:off x="741" y="858"/>
                <a:ext cx="223" cy="203"/>
              </a:xfrm>
              <a:custGeom>
                <a:avLst/>
                <a:gdLst>
                  <a:gd name="T0" fmla="*/ 218 w 223"/>
                  <a:gd name="T1" fmla="*/ 66 h 203"/>
                  <a:gd name="T2" fmla="*/ 218 w 223"/>
                  <a:gd name="T3" fmla="*/ 61 h 203"/>
                  <a:gd name="T4" fmla="*/ 223 w 223"/>
                  <a:gd name="T5" fmla="*/ 55 h 203"/>
                  <a:gd name="T6" fmla="*/ 223 w 223"/>
                  <a:gd name="T7" fmla="*/ 55 h 203"/>
                  <a:gd name="T8" fmla="*/ 223 w 223"/>
                  <a:gd name="T9" fmla="*/ 50 h 203"/>
                  <a:gd name="T10" fmla="*/ 223 w 223"/>
                  <a:gd name="T11" fmla="*/ 45 h 203"/>
                  <a:gd name="T12" fmla="*/ 223 w 223"/>
                  <a:gd name="T13" fmla="*/ 40 h 203"/>
                  <a:gd name="T14" fmla="*/ 223 w 223"/>
                  <a:gd name="T15" fmla="*/ 35 h 203"/>
                  <a:gd name="T16" fmla="*/ 223 w 223"/>
                  <a:gd name="T17" fmla="*/ 30 h 203"/>
                  <a:gd name="T18" fmla="*/ 218 w 223"/>
                  <a:gd name="T19" fmla="*/ 30 h 203"/>
                  <a:gd name="T20" fmla="*/ 218 w 223"/>
                  <a:gd name="T21" fmla="*/ 25 h 203"/>
                  <a:gd name="T22" fmla="*/ 213 w 223"/>
                  <a:gd name="T23" fmla="*/ 20 h 203"/>
                  <a:gd name="T24" fmla="*/ 213 w 223"/>
                  <a:gd name="T25" fmla="*/ 15 h 203"/>
                  <a:gd name="T26" fmla="*/ 208 w 223"/>
                  <a:gd name="T27" fmla="*/ 10 h 203"/>
                  <a:gd name="T28" fmla="*/ 203 w 223"/>
                  <a:gd name="T29" fmla="*/ 10 h 203"/>
                  <a:gd name="T30" fmla="*/ 198 w 223"/>
                  <a:gd name="T31" fmla="*/ 5 h 203"/>
                  <a:gd name="T32" fmla="*/ 193 w 223"/>
                  <a:gd name="T33" fmla="*/ 5 h 203"/>
                  <a:gd name="T34" fmla="*/ 193 w 223"/>
                  <a:gd name="T35" fmla="*/ 0 h 203"/>
                  <a:gd name="T36" fmla="*/ 188 w 223"/>
                  <a:gd name="T37" fmla="*/ 0 h 203"/>
                  <a:gd name="T38" fmla="*/ 182 w 223"/>
                  <a:gd name="T39" fmla="*/ 0 h 203"/>
                  <a:gd name="T40" fmla="*/ 177 w 223"/>
                  <a:gd name="T41" fmla="*/ 0 h 203"/>
                  <a:gd name="T42" fmla="*/ 172 w 223"/>
                  <a:gd name="T43" fmla="*/ 0 h 203"/>
                  <a:gd name="T44" fmla="*/ 172 w 223"/>
                  <a:gd name="T45" fmla="*/ 0 h 203"/>
                  <a:gd name="T46" fmla="*/ 167 w 223"/>
                  <a:gd name="T47" fmla="*/ 5 h 203"/>
                  <a:gd name="T48" fmla="*/ 162 w 223"/>
                  <a:gd name="T49" fmla="*/ 5 h 203"/>
                  <a:gd name="T50" fmla="*/ 0 w 223"/>
                  <a:gd name="T51" fmla="*/ 142 h 203"/>
                  <a:gd name="T52" fmla="*/ 5 w 223"/>
                  <a:gd name="T53" fmla="*/ 142 h 203"/>
                  <a:gd name="T54" fmla="*/ 10 w 223"/>
                  <a:gd name="T55" fmla="*/ 137 h 203"/>
                  <a:gd name="T56" fmla="*/ 10 w 223"/>
                  <a:gd name="T57" fmla="*/ 137 h 203"/>
                  <a:gd name="T58" fmla="*/ 15 w 223"/>
                  <a:gd name="T59" fmla="*/ 137 h 203"/>
                  <a:gd name="T60" fmla="*/ 20 w 223"/>
                  <a:gd name="T61" fmla="*/ 137 h 203"/>
                  <a:gd name="T62" fmla="*/ 25 w 223"/>
                  <a:gd name="T63" fmla="*/ 142 h 203"/>
                  <a:gd name="T64" fmla="*/ 30 w 223"/>
                  <a:gd name="T65" fmla="*/ 142 h 203"/>
                  <a:gd name="T66" fmla="*/ 35 w 223"/>
                  <a:gd name="T67" fmla="*/ 142 h 203"/>
                  <a:gd name="T68" fmla="*/ 35 w 223"/>
                  <a:gd name="T69" fmla="*/ 147 h 203"/>
                  <a:gd name="T70" fmla="*/ 40 w 223"/>
                  <a:gd name="T71" fmla="*/ 147 h 203"/>
                  <a:gd name="T72" fmla="*/ 45 w 223"/>
                  <a:gd name="T73" fmla="*/ 152 h 203"/>
                  <a:gd name="T74" fmla="*/ 51 w 223"/>
                  <a:gd name="T75" fmla="*/ 157 h 203"/>
                  <a:gd name="T76" fmla="*/ 51 w 223"/>
                  <a:gd name="T77" fmla="*/ 162 h 203"/>
                  <a:gd name="T78" fmla="*/ 56 w 223"/>
                  <a:gd name="T79" fmla="*/ 162 h 203"/>
                  <a:gd name="T80" fmla="*/ 56 w 223"/>
                  <a:gd name="T81" fmla="*/ 167 h 203"/>
                  <a:gd name="T82" fmla="*/ 56 w 223"/>
                  <a:gd name="T83" fmla="*/ 172 h 203"/>
                  <a:gd name="T84" fmla="*/ 61 w 223"/>
                  <a:gd name="T85" fmla="*/ 177 h 203"/>
                  <a:gd name="T86" fmla="*/ 61 w 223"/>
                  <a:gd name="T87" fmla="*/ 182 h 203"/>
                  <a:gd name="T88" fmla="*/ 61 w 223"/>
                  <a:gd name="T89" fmla="*/ 187 h 203"/>
                  <a:gd name="T90" fmla="*/ 61 w 223"/>
                  <a:gd name="T91" fmla="*/ 192 h 203"/>
                  <a:gd name="T92" fmla="*/ 61 w 223"/>
                  <a:gd name="T93" fmla="*/ 192 h 203"/>
                  <a:gd name="T94" fmla="*/ 56 w 223"/>
                  <a:gd name="T95" fmla="*/ 198 h 203"/>
                  <a:gd name="T96" fmla="*/ 56 w 223"/>
                  <a:gd name="T97" fmla="*/ 203 h 203"/>
                  <a:gd name="T98" fmla="*/ 51 w 223"/>
                  <a:gd name="T9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3" h="203">
                    <a:moveTo>
                      <a:pt x="218" y="66"/>
                    </a:moveTo>
                    <a:lnTo>
                      <a:pt x="218" y="66"/>
                    </a:lnTo>
                    <a:lnTo>
                      <a:pt x="218" y="61"/>
                    </a:lnTo>
                    <a:lnTo>
                      <a:pt x="218" y="61"/>
                    </a:lnTo>
                    <a:lnTo>
                      <a:pt x="218" y="61"/>
                    </a:lnTo>
                    <a:lnTo>
                      <a:pt x="223" y="55"/>
                    </a:lnTo>
                    <a:lnTo>
                      <a:pt x="223" y="55"/>
                    </a:lnTo>
                    <a:lnTo>
                      <a:pt x="223" y="55"/>
                    </a:lnTo>
                    <a:lnTo>
                      <a:pt x="223" y="50"/>
                    </a:lnTo>
                    <a:lnTo>
                      <a:pt x="223" y="50"/>
                    </a:lnTo>
                    <a:lnTo>
                      <a:pt x="223" y="45"/>
                    </a:lnTo>
                    <a:lnTo>
                      <a:pt x="223" y="45"/>
                    </a:lnTo>
                    <a:lnTo>
                      <a:pt x="223" y="45"/>
                    </a:lnTo>
                    <a:lnTo>
                      <a:pt x="223" y="40"/>
                    </a:lnTo>
                    <a:lnTo>
                      <a:pt x="223" y="40"/>
                    </a:lnTo>
                    <a:lnTo>
                      <a:pt x="223" y="35"/>
                    </a:lnTo>
                    <a:lnTo>
                      <a:pt x="223" y="35"/>
                    </a:lnTo>
                    <a:lnTo>
                      <a:pt x="223" y="30"/>
                    </a:lnTo>
                    <a:lnTo>
                      <a:pt x="218" y="30"/>
                    </a:lnTo>
                    <a:lnTo>
                      <a:pt x="218" y="30"/>
                    </a:lnTo>
                    <a:lnTo>
                      <a:pt x="218" y="25"/>
                    </a:lnTo>
                    <a:lnTo>
                      <a:pt x="218" y="25"/>
                    </a:lnTo>
                    <a:lnTo>
                      <a:pt x="213" y="20"/>
                    </a:lnTo>
                    <a:lnTo>
                      <a:pt x="213" y="20"/>
                    </a:lnTo>
                    <a:lnTo>
                      <a:pt x="213" y="15"/>
                    </a:lnTo>
                    <a:lnTo>
                      <a:pt x="213" y="15"/>
                    </a:lnTo>
                    <a:lnTo>
                      <a:pt x="208" y="15"/>
                    </a:lnTo>
                    <a:lnTo>
                      <a:pt x="208" y="10"/>
                    </a:lnTo>
                    <a:lnTo>
                      <a:pt x="203" y="10"/>
                    </a:lnTo>
                    <a:lnTo>
                      <a:pt x="203" y="10"/>
                    </a:lnTo>
                    <a:lnTo>
                      <a:pt x="203" y="5"/>
                    </a:lnTo>
                    <a:lnTo>
                      <a:pt x="198" y="5"/>
                    </a:lnTo>
                    <a:lnTo>
                      <a:pt x="198" y="5"/>
                    </a:lnTo>
                    <a:lnTo>
                      <a:pt x="193" y="5"/>
                    </a:lnTo>
                    <a:lnTo>
                      <a:pt x="193" y="5"/>
                    </a:lnTo>
                    <a:lnTo>
                      <a:pt x="193" y="0"/>
                    </a:lnTo>
                    <a:lnTo>
                      <a:pt x="188" y="0"/>
                    </a:lnTo>
                    <a:lnTo>
                      <a:pt x="188" y="0"/>
                    </a:lnTo>
                    <a:lnTo>
                      <a:pt x="182" y="0"/>
                    </a:lnTo>
                    <a:lnTo>
                      <a:pt x="182" y="0"/>
                    </a:lnTo>
                    <a:lnTo>
                      <a:pt x="177" y="0"/>
                    </a:lnTo>
                    <a:lnTo>
                      <a:pt x="177" y="0"/>
                    </a:lnTo>
                    <a:lnTo>
                      <a:pt x="177" y="0"/>
                    </a:lnTo>
                    <a:lnTo>
                      <a:pt x="172" y="0"/>
                    </a:lnTo>
                    <a:lnTo>
                      <a:pt x="172" y="0"/>
                    </a:lnTo>
                    <a:lnTo>
                      <a:pt x="172" y="0"/>
                    </a:lnTo>
                    <a:lnTo>
                      <a:pt x="167" y="0"/>
                    </a:lnTo>
                    <a:lnTo>
                      <a:pt x="167" y="5"/>
                    </a:lnTo>
                    <a:lnTo>
                      <a:pt x="167" y="5"/>
                    </a:lnTo>
                    <a:lnTo>
                      <a:pt x="162" y="5"/>
                    </a:lnTo>
                    <a:lnTo>
                      <a:pt x="0" y="142"/>
                    </a:lnTo>
                    <a:lnTo>
                      <a:pt x="0" y="142"/>
                    </a:lnTo>
                    <a:lnTo>
                      <a:pt x="5" y="142"/>
                    </a:lnTo>
                    <a:lnTo>
                      <a:pt x="5" y="142"/>
                    </a:lnTo>
                    <a:lnTo>
                      <a:pt x="5" y="142"/>
                    </a:lnTo>
                    <a:lnTo>
                      <a:pt x="10" y="137"/>
                    </a:lnTo>
                    <a:lnTo>
                      <a:pt x="10" y="137"/>
                    </a:lnTo>
                    <a:lnTo>
                      <a:pt x="10" y="137"/>
                    </a:lnTo>
                    <a:lnTo>
                      <a:pt x="15" y="137"/>
                    </a:lnTo>
                    <a:lnTo>
                      <a:pt x="15" y="137"/>
                    </a:lnTo>
                    <a:lnTo>
                      <a:pt x="20" y="137"/>
                    </a:lnTo>
                    <a:lnTo>
                      <a:pt x="20" y="137"/>
                    </a:lnTo>
                    <a:lnTo>
                      <a:pt x="20" y="137"/>
                    </a:lnTo>
                    <a:lnTo>
                      <a:pt x="25" y="142"/>
                    </a:lnTo>
                    <a:lnTo>
                      <a:pt x="25" y="142"/>
                    </a:lnTo>
                    <a:lnTo>
                      <a:pt x="30" y="142"/>
                    </a:lnTo>
                    <a:lnTo>
                      <a:pt x="30" y="142"/>
                    </a:lnTo>
                    <a:lnTo>
                      <a:pt x="35" y="142"/>
                    </a:lnTo>
                    <a:lnTo>
                      <a:pt x="35" y="142"/>
                    </a:lnTo>
                    <a:lnTo>
                      <a:pt x="35" y="147"/>
                    </a:lnTo>
                    <a:lnTo>
                      <a:pt x="40" y="147"/>
                    </a:lnTo>
                    <a:lnTo>
                      <a:pt x="40" y="147"/>
                    </a:lnTo>
                    <a:lnTo>
                      <a:pt x="45" y="152"/>
                    </a:lnTo>
                    <a:lnTo>
                      <a:pt x="45" y="152"/>
                    </a:lnTo>
                    <a:lnTo>
                      <a:pt x="45" y="152"/>
                    </a:lnTo>
                    <a:lnTo>
                      <a:pt x="51" y="157"/>
                    </a:lnTo>
                    <a:lnTo>
                      <a:pt x="51" y="157"/>
                    </a:lnTo>
                    <a:lnTo>
                      <a:pt x="51" y="162"/>
                    </a:lnTo>
                    <a:lnTo>
                      <a:pt x="51" y="162"/>
                    </a:lnTo>
                    <a:lnTo>
                      <a:pt x="56" y="162"/>
                    </a:lnTo>
                    <a:lnTo>
                      <a:pt x="56" y="167"/>
                    </a:lnTo>
                    <a:lnTo>
                      <a:pt x="56" y="167"/>
                    </a:lnTo>
                    <a:lnTo>
                      <a:pt x="56" y="172"/>
                    </a:lnTo>
                    <a:lnTo>
                      <a:pt x="56" y="172"/>
                    </a:lnTo>
                    <a:lnTo>
                      <a:pt x="61" y="177"/>
                    </a:lnTo>
                    <a:lnTo>
                      <a:pt x="61" y="177"/>
                    </a:lnTo>
                    <a:lnTo>
                      <a:pt x="61" y="182"/>
                    </a:lnTo>
                    <a:lnTo>
                      <a:pt x="61" y="182"/>
                    </a:lnTo>
                    <a:lnTo>
                      <a:pt x="61" y="182"/>
                    </a:lnTo>
                    <a:lnTo>
                      <a:pt x="61" y="187"/>
                    </a:lnTo>
                    <a:lnTo>
                      <a:pt x="61" y="187"/>
                    </a:lnTo>
                    <a:lnTo>
                      <a:pt x="61" y="192"/>
                    </a:lnTo>
                    <a:lnTo>
                      <a:pt x="61" y="192"/>
                    </a:lnTo>
                    <a:lnTo>
                      <a:pt x="61" y="192"/>
                    </a:lnTo>
                    <a:lnTo>
                      <a:pt x="56" y="198"/>
                    </a:lnTo>
                    <a:lnTo>
                      <a:pt x="56" y="198"/>
                    </a:lnTo>
                    <a:lnTo>
                      <a:pt x="56" y="198"/>
                    </a:lnTo>
                    <a:lnTo>
                      <a:pt x="56" y="203"/>
                    </a:lnTo>
                    <a:lnTo>
                      <a:pt x="56" y="203"/>
                    </a:lnTo>
                    <a:lnTo>
                      <a:pt x="51" y="203"/>
                    </a:lnTo>
                    <a:lnTo>
                      <a:pt x="218"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13" name="Oval 99612">
                <a:extLst>
                  <a:ext uri="{FF2B5EF4-FFF2-40B4-BE49-F238E27FC236}">
                    <a16:creationId xmlns:a16="http://schemas.microsoft.com/office/drawing/2014/main" id="{A28B0C16-7D06-ACA6-0CF8-CC6B35821B61}"/>
                  </a:ext>
                </a:extLst>
              </p:cNvPr>
              <p:cNvSpPr>
                <a:spLocks noChangeArrowheads="1"/>
              </p:cNvSpPr>
              <p:nvPr/>
            </p:nvSpPr>
            <p:spPr bwMode="auto">
              <a:xfrm>
                <a:off x="2654" y="2324"/>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14" name="Freeform 786">
                <a:extLst>
                  <a:ext uri="{FF2B5EF4-FFF2-40B4-BE49-F238E27FC236}">
                    <a16:creationId xmlns:a16="http://schemas.microsoft.com/office/drawing/2014/main" id="{95FA7549-B1D0-F705-CA27-56C33040685A}"/>
                  </a:ext>
                </a:extLst>
              </p:cNvPr>
              <p:cNvSpPr>
                <a:spLocks/>
              </p:cNvSpPr>
              <p:nvPr/>
            </p:nvSpPr>
            <p:spPr bwMode="auto">
              <a:xfrm>
                <a:off x="2770" y="2380"/>
                <a:ext cx="117" cy="107"/>
              </a:xfrm>
              <a:custGeom>
                <a:avLst/>
                <a:gdLst>
                  <a:gd name="T0" fmla="*/ 16 w 117"/>
                  <a:gd name="T1" fmla="*/ 41 h 107"/>
                  <a:gd name="T2" fmla="*/ 10 w 117"/>
                  <a:gd name="T3" fmla="*/ 41 h 107"/>
                  <a:gd name="T4" fmla="*/ 10 w 117"/>
                  <a:gd name="T5" fmla="*/ 46 h 107"/>
                  <a:gd name="T6" fmla="*/ 5 w 117"/>
                  <a:gd name="T7" fmla="*/ 51 h 107"/>
                  <a:gd name="T8" fmla="*/ 5 w 117"/>
                  <a:gd name="T9" fmla="*/ 56 h 107"/>
                  <a:gd name="T10" fmla="*/ 0 w 117"/>
                  <a:gd name="T11" fmla="*/ 61 h 107"/>
                  <a:gd name="T12" fmla="*/ 0 w 117"/>
                  <a:gd name="T13" fmla="*/ 66 h 107"/>
                  <a:gd name="T14" fmla="*/ 0 w 117"/>
                  <a:gd name="T15" fmla="*/ 71 h 107"/>
                  <a:gd name="T16" fmla="*/ 0 w 117"/>
                  <a:gd name="T17" fmla="*/ 76 h 107"/>
                  <a:gd name="T18" fmla="*/ 0 w 117"/>
                  <a:gd name="T19" fmla="*/ 81 h 107"/>
                  <a:gd name="T20" fmla="*/ 5 w 117"/>
                  <a:gd name="T21" fmla="*/ 81 h 107"/>
                  <a:gd name="T22" fmla="*/ 5 w 117"/>
                  <a:gd name="T23" fmla="*/ 86 h 107"/>
                  <a:gd name="T24" fmla="*/ 10 w 117"/>
                  <a:gd name="T25" fmla="*/ 91 h 107"/>
                  <a:gd name="T26" fmla="*/ 10 w 117"/>
                  <a:gd name="T27" fmla="*/ 96 h 107"/>
                  <a:gd name="T28" fmla="*/ 16 w 117"/>
                  <a:gd name="T29" fmla="*/ 102 h 107"/>
                  <a:gd name="T30" fmla="*/ 21 w 117"/>
                  <a:gd name="T31" fmla="*/ 102 h 107"/>
                  <a:gd name="T32" fmla="*/ 26 w 117"/>
                  <a:gd name="T33" fmla="*/ 107 h 107"/>
                  <a:gd name="T34" fmla="*/ 31 w 117"/>
                  <a:gd name="T35" fmla="*/ 107 h 107"/>
                  <a:gd name="T36" fmla="*/ 31 w 117"/>
                  <a:gd name="T37" fmla="*/ 107 h 107"/>
                  <a:gd name="T38" fmla="*/ 36 w 117"/>
                  <a:gd name="T39" fmla="*/ 107 h 107"/>
                  <a:gd name="T40" fmla="*/ 41 w 117"/>
                  <a:gd name="T41" fmla="*/ 107 h 107"/>
                  <a:gd name="T42" fmla="*/ 46 w 117"/>
                  <a:gd name="T43" fmla="*/ 107 h 107"/>
                  <a:gd name="T44" fmla="*/ 51 w 117"/>
                  <a:gd name="T45" fmla="*/ 107 h 107"/>
                  <a:gd name="T46" fmla="*/ 56 w 117"/>
                  <a:gd name="T47" fmla="*/ 107 h 107"/>
                  <a:gd name="T48" fmla="*/ 61 w 117"/>
                  <a:gd name="T49" fmla="*/ 102 h 107"/>
                  <a:gd name="T50" fmla="*/ 112 w 117"/>
                  <a:gd name="T51" fmla="*/ 66 h 107"/>
                  <a:gd name="T52" fmla="*/ 112 w 117"/>
                  <a:gd name="T53" fmla="*/ 66 h 107"/>
                  <a:gd name="T54" fmla="*/ 107 w 117"/>
                  <a:gd name="T55" fmla="*/ 71 h 107"/>
                  <a:gd name="T56" fmla="*/ 102 w 117"/>
                  <a:gd name="T57" fmla="*/ 71 h 107"/>
                  <a:gd name="T58" fmla="*/ 97 w 117"/>
                  <a:gd name="T59" fmla="*/ 71 h 107"/>
                  <a:gd name="T60" fmla="*/ 92 w 117"/>
                  <a:gd name="T61" fmla="*/ 71 h 107"/>
                  <a:gd name="T62" fmla="*/ 87 w 117"/>
                  <a:gd name="T63" fmla="*/ 71 h 107"/>
                  <a:gd name="T64" fmla="*/ 81 w 117"/>
                  <a:gd name="T65" fmla="*/ 71 h 107"/>
                  <a:gd name="T66" fmla="*/ 76 w 117"/>
                  <a:gd name="T67" fmla="*/ 66 h 107"/>
                  <a:gd name="T68" fmla="*/ 71 w 117"/>
                  <a:gd name="T69" fmla="*/ 66 h 107"/>
                  <a:gd name="T70" fmla="*/ 66 w 117"/>
                  <a:gd name="T71" fmla="*/ 61 h 107"/>
                  <a:gd name="T72" fmla="*/ 66 w 117"/>
                  <a:gd name="T73" fmla="*/ 56 h 107"/>
                  <a:gd name="T74" fmla="*/ 61 w 117"/>
                  <a:gd name="T75" fmla="*/ 51 h 107"/>
                  <a:gd name="T76" fmla="*/ 56 w 117"/>
                  <a:gd name="T77" fmla="*/ 51 h 107"/>
                  <a:gd name="T78" fmla="*/ 56 w 117"/>
                  <a:gd name="T79" fmla="*/ 46 h 107"/>
                  <a:gd name="T80" fmla="*/ 56 w 117"/>
                  <a:gd name="T81" fmla="*/ 41 h 107"/>
                  <a:gd name="T82" fmla="*/ 56 w 117"/>
                  <a:gd name="T83" fmla="*/ 36 h 107"/>
                  <a:gd name="T84" fmla="*/ 56 w 117"/>
                  <a:gd name="T85" fmla="*/ 30 h 107"/>
                  <a:gd name="T86" fmla="*/ 56 w 117"/>
                  <a:gd name="T87" fmla="*/ 25 h 107"/>
                  <a:gd name="T88" fmla="*/ 56 w 117"/>
                  <a:gd name="T89" fmla="*/ 20 h 107"/>
                  <a:gd name="T90" fmla="*/ 56 w 117"/>
                  <a:gd name="T91" fmla="*/ 15 h 107"/>
                  <a:gd name="T92" fmla="*/ 61 w 117"/>
                  <a:gd name="T93" fmla="*/ 10 h 107"/>
                  <a:gd name="T94" fmla="*/ 66 w 117"/>
                  <a:gd name="T95" fmla="*/ 5 h 107"/>
                  <a:gd name="T96" fmla="*/ 66 w 117"/>
                  <a:gd name="T97" fmla="*/ 5 h 107"/>
                  <a:gd name="T98" fmla="*/ 71 w 117"/>
                  <a:gd name="T9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07">
                    <a:moveTo>
                      <a:pt x="16" y="36"/>
                    </a:moveTo>
                    <a:lnTo>
                      <a:pt x="16" y="41"/>
                    </a:lnTo>
                    <a:lnTo>
                      <a:pt x="16" y="41"/>
                    </a:lnTo>
                    <a:lnTo>
                      <a:pt x="10" y="41"/>
                    </a:lnTo>
                    <a:lnTo>
                      <a:pt x="10" y="46"/>
                    </a:lnTo>
                    <a:lnTo>
                      <a:pt x="10" y="46"/>
                    </a:lnTo>
                    <a:lnTo>
                      <a:pt x="5" y="46"/>
                    </a:lnTo>
                    <a:lnTo>
                      <a:pt x="5" y="51"/>
                    </a:lnTo>
                    <a:lnTo>
                      <a:pt x="5" y="51"/>
                    </a:lnTo>
                    <a:lnTo>
                      <a:pt x="5" y="56"/>
                    </a:lnTo>
                    <a:lnTo>
                      <a:pt x="0" y="56"/>
                    </a:lnTo>
                    <a:lnTo>
                      <a:pt x="0" y="61"/>
                    </a:lnTo>
                    <a:lnTo>
                      <a:pt x="0" y="61"/>
                    </a:lnTo>
                    <a:lnTo>
                      <a:pt x="0" y="66"/>
                    </a:lnTo>
                    <a:lnTo>
                      <a:pt x="0" y="66"/>
                    </a:lnTo>
                    <a:lnTo>
                      <a:pt x="0" y="71"/>
                    </a:lnTo>
                    <a:lnTo>
                      <a:pt x="0" y="71"/>
                    </a:lnTo>
                    <a:lnTo>
                      <a:pt x="0" y="76"/>
                    </a:lnTo>
                    <a:lnTo>
                      <a:pt x="0" y="76"/>
                    </a:lnTo>
                    <a:lnTo>
                      <a:pt x="0" y="81"/>
                    </a:lnTo>
                    <a:lnTo>
                      <a:pt x="0" y="81"/>
                    </a:lnTo>
                    <a:lnTo>
                      <a:pt x="5" y="81"/>
                    </a:lnTo>
                    <a:lnTo>
                      <a:pt x="5" y="86"/>
                    </a:lnTo>
                    <a:lnTo>
                      <a:pt x="5" y="86"/>
                    </a:lnTo>
                    <a:lnTo>
                      <a:pt x="5" y="91"/>
                    </a:lnTo>
                    <a:lnTo>
                      <a:pt x="10" y="91"/>
                    </a:lnTo>
                    <a:lnTo>
                      <a:pt x="10" y="96"/>
                    </a:lnTo>
                    <a:lnTo>
                      <a:pt x="10" y="96"/>
                    </a:lnTo>
                    <a:lnTo>
                      <a:pt x="16" y="96"/>
                    </a:lnTo>
                    <a:lnTo>
                      <a:pt x="16" y="102"/>
                    </a:lnTo>
                    <a:lnTo>
                      <a:pt x="16" y="102"/>
                    </a:lnTo>
                    <a:lnTo>
                      <a:pt x="21" y="102"/>
                    </a:lnTo>
                    <a:lnTo>
                      <a:pt x="21" y="102"/>
                    </a:lnTo>
                    <a:lnTo>
                      <a:pt x="26" y="107"/>
                    </a:lnTo>
                    <a:lnTo>
                      <a:pt x="26" y="107"/>
                    </a:lnTo>
                    <a:lnTo>
                      <a:pt x="31" y="107"/>
                    </a:lnTo>
                    <a:lnTo>
                      <a:pt x="31" y="107"/>
                    </a:lnTo>
                    <a:lnTo>
                      <a:pt x="31" y="107"/>
                    </a:lnTo>
                    <a:lnTo>
                      <a:pt x="36" y="107"/>
                    </a:lnTo>
                    <a:lnTo>
                      <a:pt x="36" y="107"/>
                    </a:lnTo>
                    <a:lnTo>
                      <a:pt x="41" y="107"/>
                    </a:lnTo>
                    <a:lnTo>
                      <a:pt x="41" y="107"/>
                    </a:lnTo>
                    <a:lnTo>
                      <a:pt x="46" y="107"/>
                    </a:lnTo>
                    <a:lnTo>
                      <a:pt x="46" y="107"/>
                    </a:lnTo>
                    <a:lnTo>
                      <a:pt x="51" y="107"/>
                    </a:lnTo>
                    <a:lnTo>
                      <a:pt x="51" y="107"/>
                    </a:lnTo>
                    <a:lnTo>
                      <a:pt x="56" y="107"/>
                    </a:lnTo>
                    <a:lnTo>
                      <a:pt x="56" y="107"/>
                    </a:lnTo>
                    <a:lnTo>
                      <a:pt x="61" y="102"/>
                    </a:lnTo>
                    <a:lnTo>
                      <a:pt x="61" y="102"/>
                    </a:lnTo>
                    <a:lnTo>
                      <a:pt x="117" y="66"/>
                    </a:lnTo>
                    <a:lnTo>
                      <a:pt x="112" y="66"/>
                    </a:lnTo>
                    <a:lnTo>
                      <a:pt x="112" y="66"/>
                    </a:lnTo>
                    <a:lnTo>
                      <a:pt x="112" y="66"/>
                    </a:lnTo>
                    <a:lnTo>
                      <a:pt x="107" y="71"/>
                    </a:lnTo>
                    <a:lnTo>
                      <a:pt x="107" y="71"/>
                    </a:lnTo>
                    <a:lnTo>
                      <a:pt x="102" y="71"/>
                    </a:lnTo>
                    <a:lnTo>
                      <a:pt x="102" y="71"/>
                    </a:lnTo>
                    <a:lnTo>
                      <a:pt x="97" y="71"/>
                    </a:lnTo>
                    <a:lnTo>
                      <a:pt x="97" y="71"/>
                    </a:lnTo>
                    <a:lnTo>
                      <a:pt x="92" y="71"/>
                    </a:lnTo>
                    <a:lnTo>
                      <a:pt x="92" y="71"/>
                    </a:lnTo>
                    <a:lnTo>
                      <a:pt x="87" y="71"/>
                    </a:lnTo>
                    <a:lnTo>
                      <a:pt x="87" y="71"/>
                    </a:lnTo>
                    <a:lnTo>
                      <a:pt x="81" y="71"/>
                    </a:lnTo>
                    <a:lnTo>
                      <a:pt x="81" y="71"/>
                    </a:lnTo>
                    <a:lnTo>
                      <a:pt x="76" y="66"/>
                    </a:lnTo>
                    <a:lnTo>
                      <a:pt x="76" y="66"/>
                    </a:lnTo>
                    <a:lnTo>
                      <a:pt x="71" y="66"/>
                    </a:lnTo>
                    <a:lnTo>
                      <a:pt x="71" y="66"/>
                    </a:lnTo>
                    <a:lnTo>
                      <a:pt x="71" y="61"/>
                    </a:lnTo>
                    <a:lnTo>
                      <a:pt x="66" y="61"/>
                    </a:lnTo>
                    <a:lnTo>
                      <a:pt x="66" y="61"/>
                    </a:lnTo>
                    <a:lnTo>
                      <a:pt x="66" y="56"/>
                    </a:lnTo>
                    <a:lnTo>
                      <a:pt x="61" y="56"/>
                    </a:lnTo>
                    <a:lnTo>
                      <a:pt x="61" y="51"/>
                    </a:lnTo>
                    <a:lnTo>
                      <a:pt x="61" y="51"/>
                    </a:lnTo>
                    <a:lnTo>
                      <a:pt x="56" y="51"/>
                    </a:lnTo>
                    <a:lnTo>
                      <a:pt x="56" y="46"/>
                    </a:lnTo>
                    <a:lnTo>
                      <a:pt x="56" y="46"/>
                    </a:lnTo>
                    <a:lnTo>
                      <a:pt x="56" y="41"/>
                    </a:lnTo>
                    <a:lnTo>
                      <a:pt x="56" y="41"/>
                    </a:lnTo>
                    <a:lnTo>
                      <a:pt x="56" y="36"/>
                    </a:lnTo>
                    <a:lnTo>
                      <a:pt x="56" y="36"/>
                    </a:lnTo>
                    <a:lnTo>
                      <a:pt x="56" y="30"/>
                    </a:lnTo>
                    <a:lnTo>
                      <a:pt x="56" y="30"/>
                    </a:lnTo>
                    <a:lnTo>
                      <a:pt x="56" y="25"/>
                    </a:lnTo>
                    <a:lnTo>
                      <a:pt x="56" y="25"/>
                    </a:lnTo>
                    <a:lnTo>
                      <a:pt x="56" y="20"/>
                    </a:lnTo>
                    <a:lnTo>
                      <a:pt x="56" y="20"/>
                    </a:lnTo>
                    <a:lnTo>
                      <a:pt x="56" y="15"/>
                    </a:lnTo>
                    <a:lnTo>
                      <a:pt x="56" y="15"/>
                    </a:lnTo>
                    <a:lnTo>
                      <a:pt x="61" y="10"/>
                    </a:lnTo>
                    <a:lnTo>
                      <a:pt x="61" y="10"/>
                    </a:lnTo>
                    <a:lnTo>
                      <a:pt x="61" y="10"/>
                    </a:lnTo>
                    <a:lnTo>
                      <a:pt x="66" y="5"/>
                    </a:lnTo>
                    <a:lnTo>
                      <a:pt x="66" y="5"/>
                    </a:lnTo>
                    <a:lnTo>
                      <a:pt x="66" y="5"/>
                    </a:lnTo>
                    <a:lnTo>
                      <a:pt x="71" y="0"/>
                    </a:lnTo>
                    <a:lnTo>
                      <a:pt x="71" y="0"/>
                    </a:lnTo>
                    <a:lnTo>
                      <a:pt x="16" y="3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15" name="Oval 99614">
                <a:extLst>
                  <a:ext uri="{FF2B5EF4-FFF2-40B4-BE49-F238E27FC236}">
                    <a16:creationId xmlns:a16="http://schemas.microsoft.com/office/drawing/2014/main" id="{CFB29A87-DF9C-F140-A16B-72B08A20E9A2}"/>
                  </a:ext>
                </a:extLst>
              </p:cNvPr>
              <p:cNvSpPr>
                <a:spLocks noChangeArrowheads="1"/>
              </p:cNvSpPr>
              <p:nvPr/>
            </p:nvSpPr>
            <p:spPr bwMode="auto">
              <a:xfrm>
                <a:off x="4125" y="2710"/>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16" name="Freeform 788">
                <a:extLst>
                  <a:ext uri="{FF2B5EF4-FFF2-40B4-BE49-F238E27FC236}">
                    <a16:creationId xmlns:a16="http://schemas.microsoft.com/office/drawing/2014/main" id="{C6DC0096-038A-3737-7345-581F141FAB90}"/>
                  </a:ext>
                </a:extLst>
              </p:cNvPr>
              <p:cNvSpPr>
                <a:spLocks/>
              </p:cNvSpPr>
              <p:nvPr/>
            </p:nvSpPr>
            <p:spPr bwMode="auto">
              <a:xfrm>
                <a:off x="4257" y="2832"/>
                <a:ext cx="162" cy="147"/>
              </a:xfrm>
              <a:custGeom>
                <a:avLst/>
                <a:gdLst>
                  <a:gd name="T0" fmla="*/ 61 w 162"/>
                  <a:gd name="T1" fmla="*/ 10 h 147"/>
                  <a:gd name="T2" fmla="*/ 56 w 162"/>
                  <a:gd name="T3" fmla="*/ 5 h 147"/>
                  <a:gd name="T4" fmla="*/ 51 w 162"/>
                  <a:gd name="T5" fmla="*/ 5 h 147"/>
                  <a:gd name="T6" fmla="*/ 46 w 162"/>
                  <a:gd name="T7" fmla="*/ 5 h 147"/>
                  <a:gd name="T8" fmla="*/ 41 w 162"/>
                  <a:gd name="T9" fmla="*/ 0 h 147"/>
                  <a:gd name="T10" fmla="*/ 35 w 162"/>
                  <a:gd name="T11" fmla="*/ 0 h 147"/>
                  <a:gd name="T12" fmla="*/ 30 w 162"/>
                  <a:gd name="T13" fmla="*/ 5 h 147"/>
                  <a:gd name="T14" fmla="*/ 25 w 162"/>
                  <a:gd name="T15" fmla="*/ 5 h 147"/>
                  <a:gd name="T16" fmla="*/ 20 w 162"/>
                  <a:gd name="T17" fmla="*/ 5 h 147"/>
                  <a:gd name="T18" fmla="*/ 20 w 162"/>
                  <a:gd name="T19" fmla="*/ 10 h 147"/>
                  <a:gd name="T20" fmla="*/ 15 w 162"/>
                  <a:gd name="T21" fmla="*/ 10 h 147"/>
                  <a:gd name="T22" fmla="*/ 10 w 162"/>
                  <a:gd name="T23" fmla="*/ 15 h 147"/>
                  <a:gd name="T24" fmla="*/ 10 w 162"/>
                  <a:gd name="T25" fmla="*/ 20 h 147"/>
                  <a:gd name="T26" fmla="*/ 5 w 162"/>
                  <a:gd name="T27" fmla="*/ 25 h 147"/>
                  <a:gd name="T28" fmla="*/ 5 w 162"/>
                  <a:gd name="T29" fmla="*/ 30 h 147"/>
                  <a:gd name="T30" fmla="*/ 0 w 162"/>
                  <a:gd name="T31" fmla="*/ 30 h 147"/>
                  <a:gd name="T32" fmla="*/ 0 w 162"/>
                  <a:gd name="T33" fmla="*/ 35 h 147"/>
                  <a:gd name="T34" fmla="*/ 0 w 162"/>
                  <a:gd name="T35" fmla="*/ 40 h 147"/>
                  <a:gd name="T36" fmla="*/ 0 w 162"/>
                  <a:gd name="T37" fmla="*/ 45 h 147"/>
                  <a:gd name="T38" fmla="*/ 0 w 162"/>
                  <a:gd name="T39" fmla="*/ 50 h 147"/>
                  <a:gd name="T40" fmla="*/ 5 w 162"/>
                  <a:gd name="T41" fmla="*/ 55 h 147"/>
                  <a:gd name="T42" fmla="*/ 5 w 162"/>
                  <a:gd name="T43" fmla="*/ 61 h 147"/>
                  <a:gd name="T44" fmla="*/ 5 w 162"/>
                  <a:gd name="T45" fmla="*/ 66 h 147"/>
                  <a:gd name="T46" fmla="*/ 10 w 162"/>
                  <a:gd name="T47" fmla="*/ 66 h 147"/>
                  <a:gd name="T48" fmla="*/ 15 w 162"/>
                  <a:gd name="T49" fmla="*/ 71 h 147"/>
                  <a:gd name="T50" fmla="*/ 112 w 162"/>
                  <a:gd name="T51" fmla="*/ 147 h 147"/>
                  <a:gd name="T52" fmla="*/ 106 w 162"/>
                  <a:gd name="T53" fmla="*/ 142 h 147"/>
                  <a:gd name="T54" fmla="*/ 106 w 162"/>
                  <a:gd name="T55" fmla="*/ 137 h 147"/>
                  <a:gd name="T56" fmla="*/ 101 w 162"/>
                  <a:gd name="T57" fmla="*/ 137 h 147"/>
                  <a:gd name="T58" fmla="*/ 101 w 162"/>
                  <a:gd name="T59" fmla="*/ 132 h 147"/>
                  <a:gd name="T60" fmla="*/ 101 w 162"/>
                  <a:gd name="T61" fmla="*/ 127 h 147"/>
                  <a:gd name="T62" fmla="*/ 101 w 162"/>
                  <a:gd name="T63" fmla="*/ 121 h 147"/>
                  <a:gd name="T64" fmla="*/ 101 w 162"/>
                  <a:gd name="T65" fmla="*/ 116 h 147"/>
                  <a:gd name="T66" fmla="*/ 101 w 162"/>
                  <a:gd name="T67" fmla="*/ 111 h 147"/>
                  <a:gd name="T68" fmla="*/ 101 w 162"/>
                  <a:gd name="T69" fmla="*/ 106 h 147"/>
                  <a:gd name="T70" fmla="*/ 101 w 162"/>
                  <a:gd name="T71" fmla="*/ 101 h 147"/>
                  <a:gd name="T72" fmla="*/ 106 w 162"/>
                  <a:gd name="T73" fmla="*/ 96 h 147"/>
                  <a:gd name="T74" fmla="*/ 106 w 162"/>
                  <a:gd name="T75" fmla="*/ 91 h 147"/>
                  <a:gd name="T76" fmla="*/ 112 w 162"/>
                  <a:gd name="T77" fmla="*/ 91 h 147"/>
                  <a:gd name="T78" fmla="*/ 117 w 162"/>
                  <a:gd name="T79" fmla="*/ 86 h 147"/>
                  <a:gd name="T80" fmla="*/ 122 w 162"/>
                  <a:gd name="T81" fmla="*/ 81 h 147"/>
                  <a:gd name="T82" fmla="*/ 127 w 162"/>
                  <a:gd name="T83" fmla="*/ 81 h 147"/>
                  <a:gd name="T84" fmla="*/ 127 w 162"/>
                  <a:gd name="T85" fmla="*/ 81 h 147"/>
                  <a:gd name="T86" fmla="*/ 132 w 162"/>
                  <a:gd name="T87" fmla="*/ 76 h 147"/>
                  <a:gd name="T88" fmla="*/ 137 w 162"/>
                  <a:gd name="T89" fmla="*/ 76 h 147"/>
                  <a:gd name="T90" fmla="*/ 142 w 162"/>
                  <a:gd name="T91" fmla="*/ 76 h 147"/>
                  <a:gd name="T92" fmla="*/ 147 w 162"/>
                  <a:gd name="T93" fmla="*/ 76 h 147"/>
                  <a:gd name="T94" fmla="*/ 152 w 162"/>
                  <a:gd name="T95" fmla="*/ 81 h 147"/>
                  <a:gd name="T96" fmla="*/ 157 w 162"/>
                  <a:gd name="T97" fmla="*/ 81 h 147"/>
                  <a:gd name="T98" fmla="*/ 162 w 162"/>
                  <a:gd name="T99" fmla="*/ 8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47">
                    <a:moveTo>
                      <a:pt x="61" y="10"/>
                    </a:moveTo>
                    <a:lnTo>
                      <a:pt x="61" y="10"/>
                    </a:lnTo>
                    <a:lnTo>
                      <a:pt x="56" y="5"/>
                    </a:lnTo>
                    <a:lnTo>
                      <a:pt x="56" y="5"/>
                    </a:lnTo>
                    <a:lnTo>
                      <a:pt x="51" y="5"/>
                    </a:lnTo>
                    <a:lnTo>
                      <a:pt x="51" y="5"/>
                    </a:lnTo>
                    <a:lnTo>
                      <a:pt x="51" y="5"/>
                    </a:lnTo>
                    <a:lnTo>
                      <a:pt x="46" y="5"/>
                    </a:lnTo>
                    <a:lnTo>
                      <a:pt x="46" y="0"/>
                    </a:lnTo>
                    <a:lnTo>
                      <a:pt x="41" y="0"/>
                    </a:lnTo>
                    <a:lnTo>
                      <a:pt x="41" y="0"/>
                    </a:lnTo>
                    <a:lnTo>
                      <a:pt x="35" y="0"/>
                    </a:lnTo>
                    <a:lnTo>
                      <a:pt x="35" y="5"/>
                    </a:lnTo>
                    <a:lnTo>
                      <a:pt x="30" y="5"/>
                    </a:lnTo>
                    <a:lnTo>
                      <a:pt x="30" y="5"/>
                    </a:lnTo>
                    <a:lnTo>
                      <a:pt x="25" y="5"/>
                    </a:lnTo>
                    <a:lnTo>
                      <a:pt x="25" y="5"/>
                    </a:lnTo>
                    <a:lnTo>
                      <a:pt x="20" y="5"/>
                    </a:lnTo>
                    <a:lnTo>
                      <a:pt x="20" y="5"/>
                    </a:lnTo>
                    <a:lnTo>
                      <a:pt x="20" y="10"/>
                    </a:lnTo>
                    <a:lnTo>
                      <a:pt x="15" y="10"/>
                    </a:lnTo>
                    <a:lnTo>
                      <a:pt x="15" y="10"/>
                    </a:lnTo>
                    <a:lnTo>
                      <a:pt x="10" y="15"/>
                    </a:lnTo>
                    <a:lnTo>
                      <a:pt x="10" y="15"/>
                    </a:lnTo>
                    <a:lnTo>
                      <a:pt x="10" y="15"/>
                    </a:lnTo>
                    <a:lnTo>
                      <a:pt x="10" y="20"/>
                    </a:lnTo>
                    <a:lnTo>
                      <a:pt x="5" y="20"/>
                    </a:lnTo>
                    <a:lnTo>
                      <a:pt x="5" y="25"/>
                    </a:lnTo>
                    <a:lnTo>
                      <a:pt x="5" y="25"/>
                    </a:lnTo>
                    <a:lnTo>
                      <a:pt x="5" y="30"/>
                    </a:lnTo>
                    <a:lnTo>
                      <a:pt x="0" y="30"/>
                    </a:lnTo>
                    <a:lnTo>
                      <a:pt x="0" y="30"/>
                    </a:lnTo>
                    <a:lnTo>
                      <a:pt x="0" y="35"/>
                    </a:lnTo>
                    <a:lnTo>
                      <a:pt x="0" y="35"/>
                    </a:lnTo>
                    <a:lnTo>
                      <a:pt x="0" y="40"/>
                    </a:lnTo>
                    <a:lnTo>
                      <a:pt x="0" y="40"/>
                    </a:lnTo>
                    <a:lnTo>
                      <a:pt x="0" y="45"/>
                    </a:lnTo>
                    <a:lnTo>
                      <a:pt x="0" y="45"/>
                    </a:lnTo>
                    <a:lnTo>
                      <a:pt x="0" y="50"/>
                    </a:lnTo>
                    <a:lnTo>
                      <a:pt x="0" y="50"/>
                    </a:lnTo>
                    <a:lnTo>
                      <a:pt x="0" y="55"/>
                    </a:lnTo>
                    <a:lnTo>
                      <a:pt x="5" y="55"/>
                    </a:lnTo>
                    <a:lnTo>
                      <a:pt x="5" y="61"/>
                    </a:lnTo>
                    <a:lnTo>
                      <a:pt x="5" y="61"/>
                    </a:lnTo>
                    <a:lnTo>
                      <a:pt x="5" y="61"/>
                    </a:lnTo>
                    <a:lnTo>
                      <a:pt x="5" y="66"/>
                    </a:lnTo>
                    <a:lnTo>
                      <a:pt x="10" y="66"/>
                    </a:lnTo>
                    <a:lnTo>
                      <a:pt x="10" y="66"/>
                    </a:lnTo>
                    <a:lnTo>
                      <a:pt x="10" y="71"/>
                    </a:lnTo>
                    <a:lnTo>
                      <a:pt x="15" y="71"/>
                    </a:lnTo>
                    <a:lnTo>
                      <a:pt x="112" y="147"/>
                    </a:lnTo>
                    <a:lnTo>
                      <a:pt x="112" y="147"/>
                    </a:lnTo>
                    <a:lnTo>
                      <a:pt x="112" y="147"/>
                    </a:lnTo>
                    <a:lnTo>
                      <a:pt x="106" y="142"/>
                    </a:lnTo>
                    <a:lnTo>
                      <a:pt x="106" y="142"/>
                    </a:lnTo>
                    <a:lnTo>
                      <a:pt x="106" y="137"/>
                    </a:lnTo>
                    <a:lnTo>
                      <a:pt x="101" y="137"/>
                    </a:lnTo>
                    <a:lnTo>
                      <a:pt x="101" y="137"/>
                    </a:lnTo>
                    <a:lnTo>
                      <a:pt x="101" y="132"/>
                    </a:lnTo>
                    <a:lnTo>
                      <a:pt x="101" y="132"/>
                    </a:lnTo>
                    <a:lnTo>
                      <a:pt x="101" y="127"/>
                    </a:lnTo>
                    <a:lnTo>
                      <a:pt x="101" y="127"/>
                    </a:lnTo>
                    <a:lnTo>
                      <a:pt x="101" y="121"/>
                    </a:lnTo>
                    <a:lnTo>
                      <a:pt x="101" y="121"/>
                    </a:lnTo>
                    <a:lnTo>
                      <a:pt x="101" y="116"/>
                    </a:lnTo>
                    <a:lnTo>
                      <a:pt x="101" y="116"/>
                    </a:lnTo>
                    <a:lnTo>
                      <a:pt x="101" y="111"/>
                    </a:lnTo>
                    <a:lnTo>
                      <a:pt x="101" y="111"/>
                    </a:lnTo>
                    <a:lnTo>
                      <a:pt x="101" y="106"/>
                    </a:lnTo>
                    <a:lnTo>
                      <a:pt x="101" y="106"/>
                    </a:lnTo>
                    <a:lnTo>
                      <a:pt x="101" y="101"/>
                    </a:lnTo>
                    <a:lnTo>
                      <a:pt x="101" y="101"/>
                    </a:lnTo>
                    <a:lnTo>
                      <a:pt x="106" y="101"/>
                    </a:lnTo>
                    <a:lnTo>
                      <a:pt x="106" y="96"/>
                    </a:lnTo>
                    <a:lnTo>
                      <a:pt x="106" y="96"/>
                    </a:lnTo>
                    <a:lnTo>
                      <a:pt x="106" y="91"/>
                    </a:lnTo>
                    <a:lnTo>
                      <a:pt x="112" y="91"/>
                    </a:lnTo>
                    <a:lnTo>
                      <a:pt x="112" y="91"/>
                    </a:lnTo>
                    <a:lnTo>
                      <a:pt x="112" y="86"/>
                    </a:lnTo>
                    <a:lnTo>
                      <a:pt x="117" y="86"/>
                    </a:lnTo>
                    <a:lnTo>
                      <a:pt x="117" y="86"/>
                    </a:lnTo>
                    <a:lnTo>
                      <a:pt x="122" y="81"/>
                    </a:lnTo>
                    <a:lnTo>
                      <a:pt x="122" y="81"/>
                    </a:lnTo>
                    <a:lnTo>
                      <a:pt x="127" y="81"/>
                    </a:lnTo>
                    <a:lnTo>
                      <a:pt x="127" y="81"/>
                    </a:lnTo>
                    <a:lnTo>
                      <a:pt x="127" y="81"/>
                    </a:lnTo>
                    <a:lnTo>
                      <a:pt x="132" y="76"/>
                    </a:lnTo>
                    <a:lnTo>
                      <a:pt x="132" y="76"/>
                    </a:lnTo>
                    <a:lnTo>
                      <a:pt x="137" y="76"/>
                    </a:lnTo>
                    <a:lnTo>
                      <a:pt x="137" y="76"/>
                    </a:lnTo>
                    <a:lnTo>
                      <a:pt x="142" y="76"/>
                    </a:lnTo>
                    <a:lnTo>
                      <a:pt x="142" y="76"/>
                    </a:lnTo>
                    <a:lnTo>
                      <a:pt x="147" y="76"/>
                    </a:lnTo>
                    <a:lnTo>
                      <a:pt x="147" y="76"/>
                    </a:lnTo>
                    <a:lnTo>
                      <a:pt x="152" y="81"/>
                    </a:lnTo>
                    <a:lnTo>
                      <a:pt x="152" y="81"/>
                    </a:lnTo>
                    <a:lnTo>
                      <a:pt x="157" y="81"/>
                    </a:lnTo>
                    <a:lnTo>
                      <a:pt x="157" y="81"/>
                    </a:lnTo>
                    <a:lnTo>
                      <a:pt x="157" y="81"/>
                    </a:lnTo>
                    <a:lnTo>
                      <a:pt x="162" y="86"/>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17" name="Oval 99616">
                <a:extLst>
                  <a:ext uri="{FF2B5EF4-FFF2-40B4-BE49-F238E27FC236}">
                    <a16:creationId xmlns:a16="http://schemas.microsoft.com/office/drawing/2014/main" id="{2629F2D6-95B6-86F2-BA1D-1629668E069B}"/>
                  </a:ext>
                </a:extLst>
              </p:cNvPr>
              <p:cNvSpPr>
                <a:spLocks noChangeArrowheads="1"/>
              </p:cNvSpPr>
              <p:nvPr/>
            </p:nvSpPr>
            <p:spPr bwMode="auto">
              <a:xfrm>
                <a:off x="2623" y="3349"/>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18" name="Freeform 790">
                <a:extLst>
                  <a:ext uri="{FF2B5EF4-FFF2-40B4-BE49-F238E27FC236}">
                    <a16:creationId xmlns:a16="http://schemas.microsoft.com/office/drawing/2014/main" id="{4F4188CB-5275-0BB6-266E-46FE7C6021C7}"/>
                  </a:ext>
                </a:extLst>
              </p:cNvPr>
              <p:cNvSpPr>
                <a:spLocks/>
              </p:cNvSpPr>
              <p:nvPr/>
            </p:nvSpPr>
            <p:spPr bwMode="auto">
              <a:xfrm>
                <a:off x="2740" y="3436"/>
                <a:ext cx="101" cy="86"/>
              </a:xfrm>
              <a:custGeom>
                <a:avLst/>
                <a:gdLst>
                  <a:gd name="T0" fmla="*/ 30 w 101"/>
                  <a:gd name="T1" fmla="*/ 10 h 86"/>
                  <a:gd name="T2" fmla="*/ 25 w 101"/>
                  <a:gd name="T3" fmla="*/ 10 h 86"/>
                  <a:gd name="T4" fmla="*/ 20 w 101"/>
                  <a:gd name="T5" fmla="*/ 10 h 86"/>
                  <a:gd name="T6" fmla="*/ 15 w 101"/>
                  <a:gd name="T7" fmla="*/ 15 h 86"/>
                  <a:gd name="T8" fmla="*/ 10 w 101"/>
                  <a:gd name="T9" fmla="*/ 15 h 86"/>
                  <a:gd name="T10" fmla="*/ 10 w 101"/>
                  <a:gd name="T11" fmla="*/ 20 h 86"/>
                  <a:gd name="T12" fmla="*/ 5 w 101"/>
                  <a:gd name="T13" fmla="*/ 25 h 86"/>
                  <a:gd name="T14" fmla="*/ 5 w 101"/>
                  <a:gd name="T15" fmla="*/ 30 h 86"/>
                  <a:gd name="T16" fmla="*/ 0 w 101"/>
                  <a:gd name="T17" fmla="*/ 35 h 86"/>
                  <a:gd name="T18" fmla="*/ 0 w 101"/>
                  <a:gd name="T19" fmla="*/ 40 h 86"/>
                  <a:gd name="T20" fmla="*/ 0 w 101"/>
                  <a:gd name="T21" fmla="*/ 45 h 86"/>
                  <a:gd name="T22" fmla="*/ 0 w 101"/>
                  <a:gd name="T23" fmla="*/ 50 h 86"/>
                  <a:gd name="T24" fmla="*/ 0 w 101"/>
                  <a:gd name="T25" fmla="*/ 55 h 86"/>
                  <a:gd name="T26" fmla="*/ 0 w 101"/>
                  <a:gd name="T27" fmla="*/ 60 h 86"/>
                  <a:gd name="T28" fmla="*/ 5 w 101"/>
                  <a:gd name="T29" fmla="*/ 60 h 86"/>
                  <a:gd name="T30" fmla="*/ 5 w 101"/>
                  <a:gd name="T31" fmla="*/ 66 h 86"/>
                  <a:gd name="T32" fmla="*/ 10 w 101"/>
                  <a:gd name="T33" fmla="*/ 71 h 86"/>
                  <a:gd name="T34" fmla="*/ 10 w 101"/>
                  <a:gd name="T35" fmla="*/ 76 h 86"/>
                  <a:gd name="T36" fmla="*/ 15 w 101"/>
                  <a:gd name="T37" fmla="*/ 76 h 86"/>
                  <a:gd name="T38" fmla="*/ 20 w 101"/>
                  <a:gd name="T39" fmla="*/ 81 h 86"/>
                  <a:gd name="T40" fmla="*/ 25 w 101"/>
                  <a:gd name="T41" fmla="*/ 81 h 86"/>
                  <a:gd name="T42" fmla="*/ 30 w 101"/>
                  <a:gd name="T43" fmla="*/ 86 h 86"/>
                  <a:gd name="T44" fmla="*/ 35 w 101"/>
                  <a:gd name="T45" fmla="*/ 86 h 86"/>
                  <a:gd name="T46" fmla="*/ 40 w 101"/>
                  <a:gd name="T47" fmla="*/ 86 h 86"/>
                  <a:gd name="T48" fmla="*/ 46 w 101"/>
                  <a:gd name="T49" fmla="*/ 86 h 86"/>
                  <a:gd name="T50" fmla="*/ 96 w 101"/>
                  <a:gd name="T51" fmla="*/ 76 h 86"/>
                  <a:gd name="T52" fmla="*/ 91 w 101"/>
                  <a:gd name="T53" fmla="*/ 76 h 86"/>
                  <a:gd name="T54" fmla="*/ 86 w 101"/>
                  <a:gd name="T55" fmla="*/ 76 h 86"/>
                  <a:gd name="T56" fmla="*/ 81 w 101"/>
                  <a:gd name="T57" fmla="*/ 76 h 86"/>
                  <a:gd name="T58" fmla="*/ 76 w 101"/>
                  <a:gd name="T59" fmla="*/ 76 h 86"/>
                  <a:gd name="T60" fmla="*/ 71 w 101"/>
                  <a:gd name="T61" fmla="*/ 71 h 86"/>
                  <a:gd name="T62" fmla="*/ 66 w 101"/>
                  <a:gd name="T63" fmla="*/ 71 h 86"/>
                  <a:gd name="T64" fmla="*/ 66 w 101"/>
                  <a:gd name="T65" fmla="*/ 66 h 86"/>
                  <a:gd name="T66" fmla="*/ 61 w 101"/>
                  <a:gd name="T67" fmla="*/ 60 h 86"/>
                  <a:gd name="T68" fmla="*/ 61 w 101"/>
                  <a:gd name="T69" fmla="*/ 55 h 86"/>
                  <a:gd name="T70" fmla="*/ 56 w 101"/>
                  <a:gd name="T71" fmla="*/ 50 h 86"/>
                  <a:gd name="T72" fmla="*/ 56 w 101"/>
                  <a:gd name="T73" fmla="*/ 45 h 86"/>
                  <a:gd name="T74" fmla="*/ 56 w 101"/>
                  <a:gd name="T75" fmla="*/ 40 h 86"/>
                  <a:gd name="T76" fmla="*/ 56 w 101"/>
                  <a:gd name="T77" fmla="*/ 35 h 86"/>
                  <a:gd name="T78" fmla="*/ 56 w 101"/>
                  <a:gd name="T79" fmla="*/ 30 h 86"/>
                  <a:gd name="T80" fmla="*/ 56 w 101"/>
                  <a:gd name="T81" fmla="*/ 25 h 86"/>
                  <a:gd name="T82" fmla="*/ 56 w 101"/>
                  <a:gd name="T83" fmla="*/ 20 h 86"/>
                  <a:gd name="T84" fmla="*/ 61 w 101"/>
                  <a:gd name="T85" fmla="*/ 20 h 86"/>
                  <a:gd name="T86" fmla="*/ 61 w 101"/>
                  <a:gd name="T87" fmla="*/ 15 h 86"/>
                  <a:gd name="T88" fmla="*/ 66 w 101"/>
                  <a:gd name="T89" fmla="*/ 10 h 86"/>
                  <a:gd name="T90" fmla="*/ 71 w 101"/>
                  <a:gd name="T91" fmla="*/ 5 h 86"/>
                  <a:gd name="T92" fmla="*/ 71 w 101"/>
                  <a:gd name="T93" fmla="*/ 5 h 86"/>
                  <a:gd name="T94" fmla="*/ 76 w 101"/>
                  <a:gd name="T95" fmla="*/ 0 h 86"/>
                  <a:gd name="T96" fmla="*/ 81 w 101"/>
                  <a:gd name="T97" fmla="*/ 0 h 86"/>
                  <a:gd name="T98" fmla="*/ 86 w 101"/>
                  <a:gd name="T9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86">
                    <a:moveTo>
                      <a:pt x="30" y="10"/>
                    </a:moveTo>
                    <a:lnTo>
                      <a:pt x="30" y="10"/>
                    </a:lnTo>
                    <a:lnTo>
                      <a:pt x="25" y="10"/>
                    </a:lnTo>
                    <a:lnTo>
                      <a:pt x="25" y="10"/>
                    </a:lnTo>
                    <a:lnTo>
                      <a:pt x="20" y="10"/>
                    </a:lnTo>
                    <a:lnTo>
                      <a:pt x="20" y="10"/>
                    </a:lnTo>
                    <a:lnTo>
                      <a:pt x="20" y="15"/>
                    </a:lnTo>
                    <a:lnTo>
                      <a:pt x="15" y="15"/>
                    </a:lnTo>
                    <a:lnTo>
                      <a:pt x="15" y="15"/>
                    </a:lnTo>
                    <a:lnTo>
                      <a:pt x="10" y="15"/>
                    </a:lnTo>
                    <a:lnTo>
                      <a:pt x="10" y="20"/>
                    </a:lnTo>
                    <a:lnTo>
                      <a:pt x="10" y="20"/>
                    </a:lnTo>
                    <a:lnTo>
                      <a:pt x="5" y="25"/>
                    </a:lnTo>
                    <a:lnTo>
                      <a:pt x="5" y="25"/>
                    </a:lnTo>
                    <a:lnTo>
                      <a:pt x="5" y="25"/>
                    </a:lnTo>
                    <a:lnTo>
                      <a:pt x="5" y="30"/>
                    </a:lnTo>
                    <a:lnTo>
                      <a:pt x="0" y="30"/>
                    </a:lnTo>
                    <a:lnTo>
                      <a:pt x="0" y="35"/>
                    </a:lnTo>
                    <a:lnTo>
                      <a:pt x="0" y="35"/>
                    </a:lnTo>
                    <a:lnTo>
                      <a:pt x="0" y="40"/>
                    </a:lnTo>
                    <a:lnTo>
                      <a:pt x="0" y="40"/>
                    </a:lnTo>
                    <a:lnTo>
                      <a:pt x="0" y="45"/>
                    </a:lnTo>
                    <a:lnTo>
                      <a:pt x="0" y="45"/>
                    </a:lnTo>
                    <a:lnTo>
                      <a:pt x="0" y="50"/>
                    </a:lnTo>
                    <a:lnTo>
                      <a:pt x="0" y="50"/>
                    </a:lnTo>
                    <a:lnTo>
                      <a:pt x="0" y="55"/>
                    </a:lnTo>
                    <a:lnTo>
                      <a:pt x="0" y="55"/>
                    </a:lnTo>
                    <a:lnTo>
                      <a:pt x="0" y="60"/>
                    </a:lnTo>
                    <a:lnTo>
                      <a:pt x="0" y="60"/>
                    </a:lnTo>
                    <a:lnTo>
                      <a:pt x="5" y="60"/>
                    </a:lnTo>
                    <a:lnTo>
                      <a:pt x="5" y="66"/>
                    </a:lnTo>
                    <a:lnTo>
                      <a:pt x="5" y="66"/>
                    </a:lnTo>
                    <a:lnTo>
                      <a:pt x="5" y="71"/>
                    </a:lnTo>
                    <a:lnTo>
                      <a:pt x="10" y="71"/>
                    </a:lnTo>
                    <a:lnTo>
                      <a:pt x="10" y="71"/>
                    </a:lnTo>
                    <a:lnTo>
                      <a:pt x="10" y="76"/>
                    </a:lnTo>
                    <a:lnTo>
                      <a:pt x="15" y="76"/>
                    </a:lnTo>
                    <a:lnTo>
                      <a:pt x="15" y="76"/>
                    </a:lnTo>
                    <a:lnTo>
                      <a:pt x="15" y="81"/>
                    </a:lnTo>
                    <a:lnTo>
                      <a:pt x="20" y="81"/>
                    </a:lnTo>
                    <a:lnTo>
                      <a:pt x="20" y="81"/>
                    </a:lnTo>
                    <a:lnTo>
                      <a:pt x="25" y="81"/>
                    </a:lnTo>
                    <a:lnTo>
                      <a:pt x="25" y="86"/>
                    </a:lnTo>
                    <a:lnTo>
                      <a:pt x="30" y="86"/>
                    </a:lnTo>
                    <a:lnTo>
                      <a:pt x="30" y="86"/>
                    </a:lnTo>
                    <a:lnTo>
                      <a:pt x="35" y="86"/>
                    </a:lnTo>
                    <a:lnTo>
                      <a:pt x="35" y="86"/>
                    </a:lnTo>
                    <a:lnTo>
                      <a:pt x="40" y="86"/>
                    </a:lnTo>
                    <a:lnTo>
                      <a:pt x="40" y="86"/>
                    </a:lnTo>
                    <a:lnTo>
                      <a:pt x="46" y="86"/>
                    </a:lnTo>
                    <a:lnTo>
                      <a:pt x="101" y="76"/>
                    </a:lnTo>
                    <a:lnTo>
                      <a:pt x="96" y="76"/>
                    </a:lnTo>
                    <a:lnTo>
                      <a:pt x="96" y="76"/>
                    </a:lnTo>
                    <a:lnTo>
                      <a:pt x="91" y="76"/>
                    </a:lnTo>
                    <a:lnTo>
                      <a:pt x="91" y="76"/>
                    </a:lnTo>
                    <a:lnTo>
                      <a:pt x="86" y="76"/>
                    </a:lnTo>
                    <a:lnTo>
                      <a:pt x="86" y="76"/>
                    </a:lnTo>
                    <a:lnTo>
                      <a:pt x="81" y="76"/>
                    </a:lnTo>
                    <a:lnTo>
                      <a:pt x="81" y="76"/>
                    </a:lnTo>
                    <a:lnTo>
                      <a:pt x="76" y="76"/>
                    </a:lnTo>
                    <a:lnTo>
                      <a:pt x="76" y="71"/>
                    </a:lnTo>
                    <a:lnTo>
                      <a:pt x="71" y="71"/>
                    </a:lnTo>
                    <a:lnTo>
                      <a:pt x="71" y="71"/>
                    </a:lnTo>
                    <a:lnTo>
                      <a:pt x="66" y="71"/>
                    </a:lnTo>
                    <a:lnTo>
                      <a:pt x="66" y="66"/>
                    </a:lnTo>
                    <a:lnTo>
                      <a:pt x="66" y="66"/>
                    </a:lnTo>
                    <a:lnTo>
                      <a:pt x="61" y="60"/>
                    </a:lnTo>
                    <a:lnTo>
                      <a:pt x="61" y="60"/>
                    </a:lnTo>
                    <a:lnTo>
                      <a:pt x="61" y="60"/>
                    </a:lnTo>
                    <a:lnTo>
                      <a:pt x="61" y="55"/>
                    </a:lnTo>
                    <a:lnTo>
                      <a:pt x="56" y="55"/>
                    </a:lnTo>
                    <a:lnTo>
                      <a:pt x="56" y="50"/>
                    </a:lnTo>
                    <a:lnTo>
                      <a:pt x="56" y="50"/>
                    </a:lnTo>
                    <a:lnTo>
                      <a:pt x="56" y="45"/>
                    </a:lnTo>
                    <a:lnTo>
                      <a:pt x="56" y="45"/>
                    </a:lnTo>
                    <a:lnTo>
                      <a:pt x="56" y="40"/>
                    </a:lnTo>
                    <a:lnTo>
                      <a:pt x="56" y="40"/>
                    </a:lnTo>
                    <a:lnTo>
                      <a:pt x="56" y="35"/>
                    </a:lnTo>
                    <a:lnTo>
                      <a:pt x="56" y="35"/>
                    </a:lnTo>
                    <a:lnTo>
                      <a:pt x="56" y="30"/>
                    </a:lnTo>
                    <a:lnTo>
                      <a:pt x="56" y="30"/>
                    </a:lnTo>
                    <a:lnTo>
                      <a:pt x="56" y="25"/>
                    </a:lnTo>
                    <a:lnTo>
                      <a:pt x="56" y="25"/>
                    </a:lnTo>
                    <a:lnTo>
                      <a:pt x="56" y="20"/>
                    </a:lnTo>
                    <a:lnTo>
                      <a:pt x="56" y="20"/>
                    </a:lnTo>
                    <a:lnTo>
                      <a:pt x="61" y="20"/>
                    </a:lnTo>
                    <a:lnTo>
                      <a:pt x="61" y="15"/>
                    </a:lnTo>
                    <a:lnTo>
                      <a:pt x="61" y="15"/>
                    </a:lnTo>
                    <a:lnTo>
                      <a:pt x="61" y="10"/>
                    </a:lnTo>
                    <a:lnTo>
                      <a:pt x="66" y="10"/>
                    </a:lnTo>
                    <a:lnTo>
                      <a:pt x="66" y="10"/>
                    </a:lnTo>
                    <a:lnTo>
                      <a:pt x="71" y="5"/>
                    </a:lnTo>
                    <a:lnTo>
                      <a:pt x="71" y="5"/>
                    </a:lnTo>
                    <a:lnTo>
                      <a:pt x="71" y="5"/>
                    </a:lnTo>
                    <a:lnTo>
                      <a:pt x="76" y="0"/>
                    </a:lnTo>
                    <a:lnTo>
                      <a:pt x="76" y="0"/>
                    </a:lnTo>
                    <a:lnTo>
                      <a:pt x="81" y="0"/>
                    </a:lnTo>
                    <a:lnTo>
                      <a:pt x="81" y="0"/>
                    </a:lnTo>
                    <a:lnTo>
                      <a:pt x="86" y="0"/>
                    </a:lnTo>
                    <a:lnTo>
                      <a:pt x="86" y="0"/>
                    </a:lnTo>
                    <a:lnTo>
                      <a:pt x="30"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19" name="Oval 99618">
                <a:extLst>
                  <a:ext uri="{FF2B5EF4-FFF2-40B4-BE49-F238E27FC236}">
                    <a16:creationId xmlns:a16="http://schemas.microsoft.com/office/drawing/2014/main" id="{6B38B26F-6EF9-E718-6C93-82D7563A50D1}"/>
                  </a:ext>
                </a:extLst>
              </p:cNvPr>
              <p:cNvSpPr>
                <a:spLocks noChangeArrowheads="1"/>
              </p:cNvSpPr>
              <p:nvPr/>
            </p:nvSpPr>
            <p:spPr bwMode="auto">
              <a:xfrm>
                <a:off x="5236" y="1700"/>
                <a:ext cx="249" cy="24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620" name="Freeform 792">
                <a:extLst>
                  <a:ext uri="{FF2B5EF4-FFF2-40B4-BE49-F238E27FC236}">
                    <a16:creationId xmlns:a16="http://schemas.microsoft.com/office/drawing/2014/main" id="{BAA2414A-7BFD-AD94-6E60-D65A9F0C2BAE}"/>
                  </a:ext>
                </a:extLst>
              </p:cNvPr>
              <p:cNvSpPr>
                <a:spLocks/>
              </p:cNvSpPr>
              <p:nvPr/>
            </p:nvSpPr>
            <p:spPr bwMode="auto">
              <a:xfrm>
                <a:off x="4637" y="1654"/>
                <a:ext cx="635" cy="193"/>
              </a:xfrm>
              <a:custGeom>
                <a:avLst/>
                <a:gdLst>
                  <a:gd name="T0" fmla="*/ 614 w 635"/>
                  <a:gd name="T1" fmla="*/ 193 h 193"/>
                  <a:gd name="T2" fmla="*/ 614 w 635"/>
                  <a:gd name="T3" fmla="*/ 188 h 193"/>
                  <a:gd name="T4" fmla="*/ 619 w 635"/>
                  <a:gd name="T5" fmla="*/ 188 h 193"/>
                  <a:gd name="T6" fmla="*/ 619 w 635"/>
                  <a:gd name="T7" fmla="*/ 188 h 193"/>
                  <a:gd name="T8" fmla="*/ 619 w 635"/>
                  <a:gd name="T9" fmla="*/ 188 h 193"/>
                  <a:gd name="T10" fmla="*/ 625 w 635"/>
                  <a:gd name="T11" fmla="*/ 183 h 193"/>
                  <a:gd name="T12" fmla="*/ 625 w 635"/>
                  <a:gd name="T13" fmla="*/ 178 h 193"/>
                  <a:gd name="T14" fmla="*/ 625 w 635"/>
                  <a:gd name="T15" fmla="*/ 178 h 193"/>
                  <a:gd name="T16" fmla="*/ 630 w 635"/>
                  <a:gd name="T17" fmla="*/ 173 h 193"/>
                  <a:gd name="T18" fmla="*/ 630 w 635"/>
                  <a:gd name="T19" fmla="*/ 168 h 193"/>
                  <a:gd name="T20" fmla="*/ 630 w 635"/>
                  <a:gd name="T21" fmla="*/ 163 h 193"/>
                  <a:gd name="T22" fmla="*/ 635 w 635"/>
                  <a:gd name="T23" fmla="*/ 158 h 193"/>
                  <a:gd name="T24" fmla="*/ 635 w 635"/>
                  <a:gd name="T25" fmla="*/ 153 h 193"/>
                  <a:gd name="T26" fmla="*/ 635 w 635"/>
                  <a:gd name="T27" fmla="*/ 148 h 193"/>
                  <a:gd name="T28" fmla="*/ 635 w 635"/>
                  <a:gd name="T29" fmla="*/ 142 h 193"/>
                  <a:gd name="T30" fmla="*/ 635 w 635"/>
                  <a:gd name="T31" fmla="*/ 137 h 193"/>
                  <a:gd name="T32" fmla="*/ 635 w 635"/>
                  <a:gd name="T33" fmla="*/ 132 h 193"/>
                  <a:gd name="T34" fmla="*/ 635 w 635"/>
                  <a:gd name="T35" fmla="*/ 132 h 193"/>
                  <a:gd name="T36" fmla="*/ 635 w 635"/>
                  <a:gd name="T37" fmla="*/ 127 h 193"/>
                  <a:gd name="T38" fmla="*/ 635 w 635"/>
                  <a:gd name="T39" fmla="*/ 122 h 193"/>
                  <a:gd name="T40" fmla="*/ 635 w 635"/>
                  <a:gd name="T41" fmla="*/ 122 h 193"/>
                  <a:gd name="T42" fmla="*/ 635 w 635"/>
                  <a:gd name="T43" fmla="*/ 117 h 193"/>
                  <a:gd name="T44" fmla="*/ 630 w 635"/>
                  <a:gd name="T45" fmla="*/ 117 h 193"/>
                  <a:gd name="T46" fmla="*/ 630 w 635"/>
                  <a:gd name="T47" fmla="*/ 112 h 193"/>
                  <a:gd name="T48" fmla="*/ 630 w 635"/>
                  <a:gd name="T49" fmla="*/ 112 h 193"/>
                  <a:gd name="T50" fmla="*/ 16 w 635"/>
                  <a:gd name="T51" fmla="*/ 0 h 193"/>
                  <a:gd name="T52" fmla="*/ 16 w 635"/>
                  <a:gd name="T53" fmla="*/ 0 h 193"/>
                  <a:gd name="T54" fmla="*/ 16 w 635"/>
                  <a:gd name="T55" fmla="*/ 0 h 193"/>
                  <a:gd name="T56" fmla="*/ 21 w 635"/>
                  <a:gd name="T57" fmla="*/ 0 h 193"/>
                  <a:gd name="T58" fmla="*/ 21 w 635"/>
                  <a:gd name="T59" fmla="*/ 5 h 193"/>
                  <a:gd name="T60" fmla="*/ 21 w 635"/>
                  <a:gd name="T61" fmla="*/ 11 h 193"/>
                  <a:gd name="T62" fmla="*/ 21 w 635"/>
                  <a:gd name="T63" fmla="*/ 11 h 193"/>
                  <a:gd name="T64" fmla="*/ 21 w 635"/>
                  <a:gd name="T65" fmla="*/ 16 h 193"/>
                  <a:gd name="T66" fmla="*/ 21 w 635"/>
                  <a:gd name="T67" fmla="*/ 21 h 193"/>
                  <a:gd name="T68" fmla="*/ 21 w 635"/>
                  <a:gd name="T69" fmla="*/ 26 h 193"/>
                  <a:gd name="T70" fmla="*/ 21 w 635"/>
                  <a:gd name="T71" fmla="*/ 31 h 193"/>
                  <a:gd name="T72" fmla="*/ 21 w 635"/>
                  <a:gd name="T73" fmla="*/ 36 h 193"/>
                  <a:gd name="T74" fmla="*/ 16 w 635"/>
                  <a:gd name="T75" fmla="*/ 41 h 193"/>
                  <a:gd name="T76" fmla="*/ 16 w 635"/>
                  <a:gd name="T77" fmla="*/ 46 h 193"/>
                  <a:gd name="T78" fmla="*/ 16 w 635"/>
                  <a:gd name="T79" fmla="*/ 51 h 193"/>
                  <a:gd name="T80" fmla="*/ 16 w 635"/>
                  <a:gd name="T81" fmla="*/ 56 h 193"/>
                  <a:gd name="T82" fmla="*/ 11 w 635"/>
                  <a:gd name="T83" fmla="*/ 61 h 193"/>
                  <a:gd name="T84" fmla="*/ 11 w 635"/>
                  <a:gd name="T85" fmla="*/ 61 h 193"/>
                  <a:gd name="T86" fmla="*/ 11 w 635"/>
                  <a:gd name="T87" fmla="*/ 66 h 193"/>
                  <a:gd name="T88" fmla="*/ 6 w 635"/>
                  <a:gd name="T89" fmla="*/ 71 h 193"/>
                  <a:gd name="T90" fmla="*/ 6 w 635"/>
                  <a:gd name="T91" fmla="*/ 71 h 193"/>
                  <a:gd name="T92" fmla="*/ 6 w 635"/>
                  <a:gd name="T93" fmla="*/ 71 h 193"/>
                  <a:gd name="T94" fmla="*/ 0 w 635"/>
                  <a:gd name="T95" fmla="*/ 76 h 193"/>
                  <a:gd name="T96" fmla="*/ 0 w 635"/>
                  <a:gd name="T97" fmla="*/ 76 h 193"/>
                  <a:gd name="T98" fmla="*/ 0 w 635"/>
                  <a:gd name="T99" fmla="*/ 7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5" h="193">
                    <a:moveTo>
                      <a:pt x="614" y="193"/>
                    </a:moveTo>
                    <a:lnTo>
                      <a:pt x="614" y="193"/>
                    </a:lnTo>
                    <a:lnTo>
                      <a:pt x="614" y="193"/>
                    </a:lnTo>
                    <a:lnTo>
                      <a:pt x="614" y="188"/>
                    </a:lnTo>
                    <a:lnTo>
                      <a:pt x="614" y="188"/>
                    </a:lnTo>
                    <a:lnTo>
                      <a:pt x="619" y="188"/>
                    </a:lnTo>
                    <a:lnTo>
                      <a:pt x="619" y="188"/>
                    </a:lnTo>
                    <a:lnTo>
                      <a:pt x="619" y="188"/>
                    </a:lnTo>
                    <a:lnTo>
                      <a:pt x="619" y="188"/>
                    </a:lnTo>
                    <a:lnTo>
                      <a:pt x="619" y="188"/>
                    </a:lnTo>
                    <a:lnTo>
                      <a:pt x="625" y="183"/>
                    </a:lnTo>
                    <a:lnTo>
                      <a:pt x="625" y="183"/>
                    </a:lnTo>
                    <a:lnTo>
                      <a:pt x="625" y="183"/>
                    </a:lnTo>
                    <a:lnTo>
                      <a:pt x="625" y="178"/>
                    </a:lnTo>
                    <a:lnTo>
                      <a:pt x="625" y="178"/>
                    </a:lnTo>
                    <a:lnTo>
                      <a:pt x="625" y="178"/>
                    </a:lnTo>
                    <a:lnTo>
                      <a:pt x="630" y="173"/>
                    </a:lnTo>
                    <a:lnTo>
                      <a:pt x="630" y="173"/>
                    </a:lnTo>
                    <a:lnTo>
                      <a:pt x="630" y="168"/>
                    </a:lnTo>
                    <a:lnTo>
                      <a:pt x="630" y="168"/>
                    </a:lnTo>
                    <a:lnTo>
                      <a:pt x="630" y="168"/>
                    </a:lnTo>
                    <a:lnTo>
                      <a:pt x="630" y="163"/>
                    </a:lnTo>
                    <a:lnTo>
                      <a:pt x="630" y="163"/>
                    </a:lnTo>
                    <a:lnTo>
                      <a:pt x="635" y="158"/>
                    </a:lnTo>
                    <a:lnTo>
                      <a:pt x="635" y="158"/>
                    </a:lnTo>
                    <a:lnTo>
                      <a:pt x="635" y="153"/>
                    </a:lnTo>
                    <a:lnTo>
                      <a:pt x="635" y="153"/>
                    </a:lnTo>
                    <a:lnTo>
                      <a:pt x="635" y="148"/>
                    </a:lnTo>
                    <a:lnTo>
                      <a:pt x="635" y="148"/>
                    </a:lnTo>
                    <a:lnTo>
                      <a:pt x="635" y="142"/>
                    </a:lnTo>
                    <a:lnTo>
                      <a:pt x="635" y="142"/>
                    </a:lnTo>
                    <a:lnTo>
                      <a:pt x="635" y="137"/>
                    </a:lnTo>
                    <a:lnTo>
                      <a:pt x="635" y="137"/>
                    </a:lnTo>
                    <a:lnTo>
                      <a:pt x="635" y="132"/>
                    </a:lnTo>
                    <a:lnTo>
                      <a:pt x="635" y="132"/>
                    </a:lnTo>
                    <a:lnTo>
                      <a:pt x="635" y="132"/>
                    </a:lnTo>
                    <a:lnTo>
                      <a:pt x="635" y="127"/>
                    </a:lnTo>
                    <a:lnTo>
                      <a:pt x="635" y="127"/>
                    </a:lnTo>
                    <a:lnTo>
                      <a:pt x="635" y="122"/>
                    </a:lnTo>
                    <a:lnTo>
                      <a:pt x="635" y="122"/>
                    </a:lnTo>
                    <a:lnTo>
                      <a:pt x="635" y="122"/>
                    </a:lnTo>
                    <a:lnTo>
                      <a:pt x="635" y="122"/>
                    </a:lnTo>
                    <a:lnTo>
                      <a:pt x="635" y="117"/>
                    </a:lnTo>
                    <a:lnTo>
                      <a:pt x="635" y="117"/>
                    </a:lnTo>
                    <a:lnTo>
                      <a:pt x="630" y="117"/>
                    </a:lnTo>
                    <a:lnTo>
                      <a:pt x="630" y="117"/>
                    </a:lnTo>
                    <a:lnTo>
                      <a:pt x="630" y="117"/>
                    </a:lnTo>
                    <a:lnTo>
                      <a:pt x="630" y="112"/>
                    </a:lnTo>
                    <a:lnTo>
                      <a:pt x="630" y="112"/>
                    </a:lnTo>
                    <a:lnTo>
                      <a:pt x="630" y="112"/>
                    </a:lnTo>
                    <a:lnTo>
                      <a:pt x="16" y="0"/>
                    </a:lnTo>
                    <a:lnTo>
                      <a:pt x="16" y="0"/>
                    </a:lnTo>
                    <a:lnTo>
                      <a:pt x="16" y="0"/>
                    </a:lnTo>
                    <a:lnTo>
                      <a:pt x="16" y="0"/>
                    </a:lnTo>
                    <a:lnTo>
                      <a:pt x="16" y="0"/>
                    </a:lnTo>
                    <a:lnTo>
                      <a:pt x="16" y="0"/>
                    </a:lnTo>
                    <a:lnTo>
                      <a:pt x="16" y="0"/>
                    </a:lnTo>
                    <a:lnTo>
                      <a:pt x="21" y="0"/>
                    </a:lnTo>
                    <a:lnTo>
                      <a:pt x="21" y="5"/>
                    </a:lnTo>
                    <a:lnTo>
                      <a:pt x="21" y="5"/>
                    </a:lnTo>
                    <a:lnTo>
                      <a:pt x="21" y="5"/>
                    </a:lnTo>
                    <a:lnTo>
                      <a:pt x="21" y="11"/>
                    </a:lnTo>
                    <a:lnTo>
                      <a:pt x="21" y="11"/>
                    </a:lnTo>
                    <a:lnTo>
                      <a:pt x="21" y="11"/>
                    </a:lnTo>
                    <a:lnTo>
                      <a:pt x="21" y="16"/>
                    </a:lnTo>
                    <a:lnTo>
                      <a:pt x="21" y="16"/>
                    </a:lnTo>
                    <a:lnTo>
                      <a:pt x="21" y="21"/>
                    </a:lnTo>
                    <a:lnTo>
                      <a:pt x="21" y="21"/>
                    </a:lnTo>
                    <a:lnTo>
                      <a:pt x="21" y="21"/>
                    </a:lnTo>
                    <a:lnTo>
                      <a:pt x="21" y="26"/>
                    </a:lnTo>
                    <a:lnTo>
                      <a:pt x="21" y="26"/>
                    </a:lnTo>
                    <a:lnTo>
                      <a:pt x="21" y="31"/>
                    </a:lnTo>
                    <a:lnTo>
                      <a:pt x="21" y="31"/>
                    </a:lnTo>
                    <a:lnTo>
                      <a:pt x="21" y="36"/>
                    </a:lnTo>
                    <a:lnTo>
                      <a:pt x="21" y="36"/>
                    </a:lnTo>
                    <a:lnTo>
                      <a:pt x="16" y="41"/>
                    </a:lnTo>
                    <a:lnTo>
                      <a:pt x="16" y="41"/>
                    </a:lnTo>
                    <a:lnTo>
                      <a:pt x="16" y="46"/>
                    </a:lnTo>
                    <a:lnTo>
                      <a:pt x="16" y="46"/>
                    </a:lnTo>
                    <a:lnTo>
                      <a:pt x="16" y="51"/>
                    </a:lnTo>
                    <a:lnTo>
                      <a:pt x="16" y="51"/>
                    </a:lnTo>
                    <a:lnTo>
                      <a:pt x="16" y="56"/>
                    </a:lnTo>
                    <a:lnTo>
                      <a:pt x="16" y="56"/>
                    </a:lnTo>
                    <a:lnTo>
                      <a:pt x="11" y="61"/>
                    </a:lnTo>
                    <a:lnTo>
                      <a:pt x="11" y="61"/>
                    </a:lnTo>
                    <a:lnTo>
                      <a:pt x="11" y="61"/>
                    </a:lnTo>
                    <a:lnTo>
                      <a:pt x="11" y="66"/>
                    </a:lnTo>
                    <a:lnTo>
                      <a:pt x="11" y="66"/>
                    </a:lnTo>
                    <a:lnTo>
                      <a:pt x="11" y="66"/>
                    </a:lnTo>
                    <a:lnTo>
                      <a:pt x="6" y="71"/>
                    </a:lnTo>
                    <a:lnTo>
                      <a:pt x="6" y="71"/>
                    </a:lnTo>
                    <a:lnTo>
                      <a:pt x="6" y="71"/>
                    </a:lnTo>
                    <a:lnTo>
                      <a:pt x="6" y="71"/>
                    </a:lnTo>
                    <a:lnTo>
                      <a:pt x="6" y="71"/>
                    </a:lnTo>
                    <a:lnTo>
                      <a:pt x="6" y="76"/>
                    </a:lnTo>
                    <a:lnTo>
                      <a:pt x="0" y="76"/>
                    </a:lnTo>
                    <a:lnTo>
                      <a:pt x="0" y="76"/>
                    </a:lnTo>
                    <a:lnTo>
                      <a:pt x="0" y="76"/>
                    </a:lnTo>
                    <a:lnTo>
                      <a:pt x="0" y="76"/>
                    </a:lnTo>
                    <a:lnTo>
                      <a:pt x="0" y="76"/>
                    </a:lnTo>
                    <a:lnTo>
                      <a:pt x="614" y="19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21" name="Freeform 793">
                <a:extLst>
                  <a:ext uri="{FF2B5EF4-FFF2-40B4-BE49-F238E27FC236}">
                    <a16:creationId xmlns:a16="http://schemas.microsoft.com/office/drawing/2014/main" id="{D4BF6F2A-3E1A-567D-1AC9-D9A4BA982F04}"/>
                  </a:ext>
                </a:extLst>
              </p:cNvPr>
              <p:cNvSpPr>
                <a:spLocks/>
              </p:cNvSpPr>
              <p:nvPr/>
            </p:nvSpPr>
            <p:spPr bwMode="auto">
              <a:xfrm>
                <a:off x="5419" y="1583"/>
                <a:ext cx="304" cy="229"/>
              </a:xfrm>
              <a:custGeom>
                <a:avLst/>
                <a:gdLst>
                  <a:gd name="T0" fmla="*/ 5 w 304"/>
                  <a:gd name="T1" fmla="*/ 158 h 229"/>
                  <a:gd name="T2" fmla="*/ 5 w 304"/>
                  <a:gd name="T3" fmla="*/ 163 h 229"/>
                  <a:gd name="T4" fmla="*/ 5 w 304"/>
                  <a:gd name="T5" fmla="*/ 163 h 229"/>
                  <a:gd name="T6" fmla="*/ 0 w 304"/>
                  <a:gd name="T7" fmla="*/ 168 h 229"/>
                  <a:gd name="T8" fmla="*/ 0 w 304"/>
                  <a:gd name="T9" fmla="*/ 173 h 229"/>
                  <a:gd name="T10" fmla="*/ 0 w 304"/>
                  <a:gd name="T11" fmla="*/ 173 h 229"/>
                  <a:gd name="T12" fmla="*/ 0 w 304"/>
                  <a:gd name="T13" fmla="*/ 178 h 229"/>
                  <a:gd name="T14" fmla="*/ 0 w 304"/>
                  <a:gd name="T15" fmla="*/ 183 h 229"/>
                  <a:gd name="T16" fmla="*/ 5 w 304"/>
                  <a:gd name="T17" fmla="*/ 188 h 229"/>
                  <a:gd name="T18" fmla="*/ 5 w 304"/>
                  <a:gd name="T19" fmla="*/ 193 h 229"/>
                  <a:gd name="T20" fmla="*/ 5 w 304"/>
                  <a:gd name="T21" fmla="*/ 198 h 229"/>
                  <a:gd name="T22" fmla="*/ 10 w 304"/>
                  <a:gd name="T23" fmla="*/ 198 h 229"/>
                  <a:gd name="T24" fmla="*/ 10 w 304"/>
                  <a:gd name="T25" fmla="*/ 203 h 229"/>
                  <a:gd name="T26" fmla="*/ 15 w 304"/>
                  <a:gd name="T27" fmla="*/ 208 h 229"/>
                  <a:gd name="T28" fmla="*/ 15 w 304"/>
                  <a:gd name="T29" fmla="*/ 213 h 229"/>
                  <a:gd name="T30" fmla="*/ 20 w 304"/>
                  <a:gd name="T31" fmla="*/ 219 h 229"/>
                  <a:gd name="T32" fmla="*/ 25 w 304"/>
                  <a:gd name="T33" fmla="*/ 219 h 229"/>
                  <a:gd name="T34" fmla="*/ 25 w 304"/>
                  <a:gd name="T35" fmla="*/ 224 h 229"/>
                  <a:gd name="T36" fmla="*/ 30 w 304"/>
                  <a:gd name="T37" fmla="*/ 224 h 229"/>
                  <a:gd name="T38" fmla="*/ 35 w 304"/>
                  <a:gd name="T39" fmla="*/ 224 h 229"/>
                  <a:gd name="T40" fmla="*/ 35 w 304"/>
                  <a:gd name="T41" fmla="*/ 229 h 229"/>
                  <a:gd name="T42" fmla="*/ 40 w 304"/>
                  <a:gd name="T43" fmla="*/ 229 h 229"/>
                  <a:gd name="T44" fmla="*/ 45 w 304"/>
                  <a:gd name="T45" fmla="*/ 229 h 229"/>
                  <a:gd name="T46" fmla="*/ 45 w 304"/>
                  <a:gd name="T47" fmla="*/ 229 h 229"/>
                  <a:gd name="T48" fmla="*/ 51 w 304"/>
                  <a:gd name="T49" fmla="*/ 224 h 229"/>
                  <a:gd name="T50" fmla="*/ 299 w 304"/>
                  <a:gd name="T51" fmla="*/ 71 h 229"/>
                  <a:gd name="T52" fmla="*/ 299 w 304"/>
                  <a:gd name="T53" fmla="*/ 71 h 229"/>
                  <a:gd name="T54" fmla="*/ 294 w 304"/>
                  <a:gd name="T55" fmla="*/ 71 h 229"/>
                  <a:gd name="T56" fmla="*/ 294 w 304"/>
                  <a:gd name="T57" fmla="*/ 71 h 229"/>
                  <a:gd name="T58" fmla="*/ 289 w 304"/>
                  <a:gd name="T59" fmla="*/ 71 h 229"/>
                  <a:gd name="T60" fmla="*/ 284 w 304"/>
                  <a:gd name="T61" fmla="*/ 71 h 229"/>
                  <a:gd name="T62" fmla="*/ 284 w 304"/>
                  <a:gd name="T63" fmla="*/ 66 h 229"/>
                  <a:gd name="T64" fmla="*/ 279 w 304"/>
                  <a:gd name="T65" fmla="*/ 66 h 229"/>
                  <a:gd name="T66" fmla="*/ 274 w 304"/>
                  <a:gd name="T67" fmla="*/ 61 h 229"/>
                  <a:gd name="T68" fmla="*/ 269 w 304"/>
                  <a:gd name="T69" fmla="*/ 56 h 229"/>
                  <a:gd name="T70" fmla="*/ 269 w 304"/>
                  <a:gd name="T71" fmla="*/ 56 h 229"/>
                  <a:gd name="T72" fmla="*/ 264 w 304"/>
                  <a:gd name="T73" fmla="*/ 51 h 229"/>
                  <a:gd name="T74" fmla="*/ 264 w 304"/>
                  <a:gd name="T75" fmla="*/ 46 h 229"/>
                  <a:gd name="T76" fmla="*/ 259 w 304"/>
                  <a:gd name="T77" fmla="*/ 41 h 229"/>
                  <a:gd name="T78" fmla="*/ 259 w 304"/>
                  <a:gd name="T79" fmla="*/ 36 h 229"/>
                  <a:gd name="T80" fmla="*/ 254 w 304"/>
                  <a:gd name="T81" fmla="*/ 31 h 229"/>
                  <a:gd name="T82" fmla="*/ 254 w 304"/>
                  <a:gd name="T83" fmla="*/ 26 h 229"/>
                  <a:gd name="T84" fmla="*/ 254 w 304"/>
                  <a:gd name="T85" fmla="*/ 26 h 229"/>
                  <a:gd name="T86" fmla="*/ 254 w 304"/>
                  <a:gd name="T87" fmla="*/ 21 h 229"/>
                  <a:gd name="T88" fmla="*/ 254 w 304"/>
                  <a:gd name="T89" fmla="*/ 16 h 229"/>
                  <a:gd name="T90" fmla="*/ 254 w 304"/>
                  <a:gd name="T91" fmla="*/ 10 h 229"/>
                  <a:gd name="T92" fmla="*/ 254 w 304"/>
                  <a:gd name="T93" fmla="*/ 10 h 229"/>
                  <a:gd name="T94" fmla="*/ 254 w 304"/>
                  <a:gd name="T95" fmla="*/ 5 h 229"/>
                  <a:gd name="T96" fmla="*/ 259 w 304"/>
                  <a:gd name="T97" fmla="*/ 5 h 229"/>
                  <a:gd name="T98" fmla="*/ 259 w 304"/>
                  <a:gd name="T9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4" h="229">
                    <a:moveTo>
                      <a:pt x="10" y="158"/>
                    </a:moveTo>
                    <a:lnTo>
                      <a:pt x="5" y="158"/>
                    </a:lnTo>
                    <a:lnTo>
                      <a:pt x="5" y="163"/>
                    </a:lnTo>
                    <a:lnTo>
                      <a:pt x="5" y="163"/>
                    </a:lnTo>
                    <a:lnTo>
                      <a:pt x="5" y="163"/>
                    </a:lnTo>
                    <a:lnTo>
                      <a:pt x="5" y="163"/>
                    </a:lnTo>
                    <a:lnTo>
                      <a:pt x="0" y="168"/>
                    </a:lnTo>
                    <a:lnTo>
                      <a:pt x="0" y="168"/>
                    </a:lnTo>
                    <a:lnTo>
                      <a:pt x="0" y="168"/>
                    </a:lnTo>
                    <a:lnTo>
                      <a:pt x="0" y="173"/>
                    </a:lnTo>
                    <a:lnTo>
                      <a:pt x="0" y="173"/>
                    </a:lnTo>
                    <a:lnTo>
                      <a:pt x="0" y="173"/>
                    </a:lnTo>
                    <a:lnTo>
                      <a:pt x="0" y="178"/>
                    </a:lnTo>
                    <a:lnTo>
                      <a:pt x="0" y="178"/>
                    </a:lnTo>
                    <a:lnTo>
                      <a:pt x="0" y="183"/>
                    </a:lnTo>
                    <a:lnTo>
                      <a:pt x="0" y="183"/>
                    </a:lnTo>
                    <a:lnTo>
                      <a:pt x="0" y="183"/>
                    </a:lnTo>
                    <a:lnTo>
                      <a:pt x="5" y="188"/>
                    </a:lnTo>
                    <a:lnTo>
                      <a:pt x="5" y="188"/>
                    </a:lnTo>
                    <a:lnTo>
                      <a:pt x="5" y="193"/>
                    </a:lnTo>
                    <a:lnTo>
                      <a:pt x="5" y="193"/>
                    </a:lnTo>
                    <a:lnTo>
                      <a:pt x="5" y="198"/>
                    </a:lnTo>
                    <a:lnTo>
                      <a:pt x="5" y="198"/>
                    </a:lnTo>
                    <a:lnTo>
                      <a:pt x="10" y="198"/>
                    </a:lnTo>
                    <a:lnTo>
                      <a:pt x="10" y="203"/>
                    </a:lnTo>
                    <a:lnTo>
                      <a:pt x="10" y="203"/>
                    </a:lnTo>
                    <a:lnTo>
                      <a:pt x="10" y="208"/>
                    </a:lnTo>
                    <a:lnTo>
                      <a:pt x="15" y="208"/>
                    </a:lnTo>
                    <a:lnTo>
                      <a:pt x="15" y="213"/>
                    </a:lnTo>
                    <a:lnTo>
                      <a:pt x="15" y="213"/>
                    </a:lnTo>
                    <a:lnTo>
                      <a:pt x="20" y="213"/>
                    </a:lnTo>
                    <a:lnTo>
                      <a:pt x="20" y="219"/>
                    </a:lnTo>
                    <a:lnTo>
                      <a:pt x="20" y="219"/>
                    </a:lnTo>
                    <a:lnTo>
                      <a:pt x="25" y="219"/>
                    </a:lnTo>
                    <a:lnTo>
                      <a:pt x="25" y="219"/>
                    </a:lnTo>
                    <a:lnTo>
                      <a:pt x="25" y="224"/>
                    </a:lnTo>
                    <a:lnTo>
                      <a:pt x="30" y="224"/>
                    </a:lnTo>
                    <a:lnTo>
                      <a:pt x="30" y="224"/>
                    </a:lnTo>
                    <a:lnTo>
                      <a:pt x="30" y="224"/>
                    </a:lnTo>
                    <a:lnTo>
                      <a:pt x="35" y="224"/>
                    </a:lnTo>
                    <a:lnTo>
                      <a:pt x="35" y="229"/>
                    </a:lnTo>
                    <a:lnTo>
                      <a:pt x="35" y="229"/>
                    </a:lnTo>
                    <a:lnTo>
                      <a:pt x="40" y="229"/>
                    </a:lnTo>
                    <a:lnTo>
                      <a:pt x="40" y="229"/>
                    </a:lnTo>
                    <a:lnTo>
                      <a:pt x="40" y="229"/>
                    </a:lnTo>
                    <a:lnTo>
                      <a:pt x="45" y="229"/>
                    </a:lnTo>
                    <a:lnTo>
                      <a:pt x="45" y="229"/>
                    </a:lnTo>
                    <a:lnTo>
                      <a:pt x="45" y="229"/>
                    </a:lnTo>
                    <a:lnTo>
                      <a:pt x="45" y="229"/>
                    </a:lnTo>
                    <a:lnTo>
                      <a:pt x="51" y="224"/>
                    </a:lnTo>
                    <a:lnTo>
                      <a:pt x="304" y="71"/>
                    </a:lnTo>
                    <a:lnTo>
                      <a:pt x="299" y="71"/>
                    </a:lnTo>
                    <a:lnTo>
                      <a:pt x="299" y="71"/>
                    </a:lnTo>
                    <a:lnTo>
                      <a:pt x="299" y="71"/>
                    </a:lnTo>
                    <a:lnTo>
                      <a:pt x="294" y="71"/>
                    </a:lnTo>
                    <a:lnTo>
                      <a:pt x="294" y="71"/>
                    </a:lnTo>
                    <a:lnTo>
                      <a:pt x="294" y="71"/>
                    </a:lnTo>
                    <a:lnTo>
                      <a:pt x="294" y="71"/>
                    </a:lnTo>
                    <a:lnTo>
                      <a:pt x="289" y="71"/>
                    </a:lnTo>
                    <a:lnTo>
                      <a:pt x="289" y="71"/>
                    </a:lnTo>
                    <a:lnTo>
                      <a:pt x="289" y="71"/>
                    </a:lnTo>
                    <a:lnTo>
                      <a:pt x="284" y="71"/>
                    </a:lnTo>
                    <a:lnTo>
                      <a:pt x="284" y="66"/>
                    </a:lnTo>
                    <a:lnTo>
                      <a:pt x="284" y="66"/>
                    </a:lnTo>
                    <a:lnTo>
                      <a:pt x="279" y="66"/>
                    </a:lnTo>
                    <a:lnTo>
                      <a:pt x="279" y="66"/>
                    </a:lnTo>
                    <a:lnTo>
                      <a:pt x="274" y="61"/>
                    </a:lnTo>
                    <a:lnTo>
                      <a:pt x="274" y="61"/>
                    </a:lnTo>
                    <a:lnTo>
                      <a:pt x="274" y="61"/>
                    </a:lnTo>
                    <a:lnTo>
                      <a:pt x="269" y="56"/>
                    </a:lnTo>
                    <a:lnTo>
                      <a:pt x="269" y="56"/>
                    </a:lnTo>
                    <a:lnTo>
                      <a:pt x="269" y="56"/>
                    </a:lnTo>
                    <a:lnTo>
                      <a:pt x="269" y="51"/>
                    </a:lnTo>
                    <a:lnTo>
                      <a:pt x="264" y="51"/>
                    </a:lnTo>
                    <a:lnTo>
                      <a:pt x="264" y="46"/>
                    </a:lnTo>
                    <a:lnTo>
                      <a:pt x="264" y="46"/>
                    </a:lnTo>
                    <a:lnTo>
                      <a:pt x="259" y="46"/>
                    </a:lnTo>
                    <a:lnTo>
                      <a:pt x="259" y="41"/>
                    </a:lnTo>
                    <a:lnTo>
                      <a:pt x="259" y="41"/>
                    </a:lnTo>
                    <a:lnTo>
                      <a:pt x="259" y="36"/>
                    </a:lnTo>
                    <a:lnTo>
                      <a:pt x="259" y="36"/>
                    </a:lnTo>
                    <a:lnTo>
                      <a:pt x="254" y="31"/>
                    </a:lnTo>
                    <a:lnTo>
                      <a:pt x="254" y="31"/>
                    </a:lnTo>
                    <a:lnTo>
                      <a:pt x="254" y="26"/>
                    </a:lnTo>
                    <a:lnTo>
                      <a:pt x="254" y="26"/>
                    </a:lnTo>
                    <a:lnTo>
                      <a:pt x="254" y="26"/>
                    </a:lnTo>
                    <a:lnTo>
                      <a:pt x="254" y="21"/>
                    </a:lnTo>
                    <a:lnTo>
                      <a:pt x="254" y="21"/>
                    </a:lnTo>
                    <a:lnTo>
                      <a:pt x="254" y="16"/>
                    </a:lnTo>
                    <a:lnTo>
                      <a:pt x="254" y="16"/>
                    </a:lnTo>
                    <a:lnTo>
                      <a:pt x="254" y="16"/>
                    </a:lnTo>
                    <a:lnTo>
                      <a:pt x="254" y="10"/>
                    </a:lnTo>
                    <a:lnTo>
                      <a:pt x="254" y="10"/>
                    </a:lnTo>
                    <a:lnTo>
                      <a:pt x="254" y="10"/>
                    </a:lnTo>
                    <a:lnTo>
                      <a:pt x="254" y="5"/>
                    </a:lnTo>
                    <a:lnTo>
                      <a:pt x="254" y="5"/>
                    </a:lnTo>
                    <a:lnTo>
                      <a:pt x="259" y="5"/>
                    </a:lnTo>
                    <a:lnTo>
                      <a:pt x="259" y="5"/>
                    </a:lnTo>
                    <a:lnTo>
                      <a:pt x="259" y="5"/>
                    </a:lnTo>
                    <a:lnTo>
                      <a:pt x="259" y="0"/>
                    </a:lnTo>
                    <a:lnTo>
                      <a:pt x="10" y="15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22" name="Oval 99621">
                <a:extLst>
                  <a:ext uri="{FF2B5EF4-FFF2-40B4-BE49-F238E27FC236}">
                    <a16:creationId xmlns:a16="http://schemas.microsoft.com/office/drawing/2014/main" id="{EBF2B418-1378-92F4-8194-D22F7FF5E5B7}"/>
                  </a:ext>
                </a:extLst>
              </p:cNvPr>
              <p:cNvSpPr>
                <a:spLocks noChangeArrowheads="1"/>
              </p:cNvSpPr>
              <p:nvPr/>
            </p:nvSpPr>
            <p:spPr bwMode="auto">
              <a:xfrm>
                <a:off x="208" y="1035"/>
                <a:ext cx="117" cy="11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623" name="Freeform 795">
                <a:extLst>
                  <a:ext uri="{FF2B5EF4-FFF2-40B4-BE49-F238E27FC236}">
                    <a16:creationId xmlns:a16="http://schemas.microsoft.com/office/drawing/2014/main" id="{73B56736-9913-D5D8-247E-CAE1B4897E1A}"/>
                  </a:ext>
                </a:extLst>
              </p:cNvPr>
              <p:cNvSpPr>
                <a:spLocks/>
              </p:cNvSpPr>
              <p:nvPr/>
            </p:nvSpPr>
            <p:spPr bwMode="auto">
              <a:xfrm>
                <a:off x="304" y="1050"/>
                <a:ext cx="264" cy="87"/>
              </a:xfrm>
              <a:custGeom>
                <a:avLst/>
                <a:gdLst>
                  <a:gd name="T0" fmla="*/ 0 w 264"/>
                  <a:gd name="T1" fmla="*/ 6 h 87"/>
                  <a:gd name="T2" fmla="*/ 0 w 264"/>
                  <a:gd name="T3" fmla="*/ 6 h 87"/>
                  <a:gd name="T4" fmla="*/ 0 w 264"/>
                  <a:gd name="T5" fmla="*/ 6 h 87"/>
                  <a:gd name="T6" fmla="*/ 0 w 264"/>
                  <a:gd name="T7" fmla="*/ 11 h 87"/>
                  <a:gd name="T8" fmla="*/ 0 w 264"/>
                  <a:gd name="T9" fmla="*/ 11 h 87"/>
                  <a:gd name="T10" fmla="*/ 0 w 264"/>
                  <a:gd name="T11" fmla="*/ 16 h 87"/>
                  <a:gd name="T12" fmla="*/ 0 w 264"/>
                  <a:gd name="T13" fmla="*/ 16 h 87"/>
                  <a:gd name="T14" fmla="*/ 0 w 264"/>
                  <a:gd name="T15" fmla="*/ 21 h 87"/>
                  <a:gd name="T16" fmla="*/ 0 w 264"/>
                  <a:gd name="T17" fmla="*/ 26 h 87"/>
                  <a:gd name="T18" fmla="*/ 0 w 264"/>
                  <a:gd name="T19" fmla="*/ 31 h 87"/>
                  <a:gd name="T20" fmla="*/ 0 w 264"/>
                  <a:gd name="T21" fmla="*/ 36 h 87"/>
                  <a:gd name="T22" fmla="*/ 0 w 264"/>
                  <a:gd name="T23" fmla="*/ 41 h 87"/>
                  <a:gd name="T24" fmla="*/ 0 w 264"/>
                  <a:gd name="T25" fmla="*/ 46 h 87"/>
                  <a:gd name="T26" fmla="*/ 0 w 264"/>
                  <a:gd name="T27" fmla="*/ 51 h 87"/>
                  <a:gd name="T28" fmla="*/ 0 w 264"/>
                  <a:gd name="T29" fmla="*/ 56 h 87"/>
                  <a:gd name="T30" fmla="*/ 0 w 264"/>
                  <a:gd name="T31" fmla="*/ 61 h 87"/>
                  <a:gd name="T32" fmla="*/ 0 w 264"/>
                  <a:gd name="T33" fmla="*/ 66 h 87"/>
                  <a:gd name="T34" fmla="*/ 0 w 264"/>
                  <a:gd name="T35" fmla="*/ 72 h 87"/>
                  <a:gd name="T36" fmla="*/ 0 w 264"/>
                  <a:gd name="T37" fmla="*/ 72 h 87"/>
                  <a:gd name="T38" fmla="*/ 0 w 264"/>
                  <a:gd name="T39" fmla="*/ 77 h 87"/>
                  <a:gd name="T40" fmla="*/ 6 w 264"/>
                  <a:gd name="T41" fmla="*/ 82 h 87"/>
                  <a:gd name="T42" fmla="*/ 6 w 264"/>
                  <a:gd name="T43" fmla="*/ 82 h 87"/>
                  <a:gd name="T44" fmla="*/ 6 w 264"/>
                  <a:gd name="T45" fmla="*/ 82 h 87"/>
                  <a:gd name="T46" fmla="*/ 6 w 264"/>
                  <a:gd name="T47" fmla="*/ 82 h 87"/>
                  <a:gd name="T48" fmla="*/ 6 w 264"/>
                  <a:gd name="T49" fmla="*/ 87 h 87"/>
                  <a:gd name="T50" fmla="*/ 264 w 264"/>
                  <a:gd name="T51" fmla="*/ 82 h 87"/>
                  <a:gd name="T52" fmla="*/ 264 w 264"/>
                  <a:gd name="T53" fmla="*/ 82 h 87"/>
                  <a:gd name="T54" fmla="*/ 259 w 264"/>
                  <a:gd name="T55" fmla="*/ 82 h 87"/>
                  <a:gd name="T56" fmla="*/ 259 w 264"/>
                  <a:gd name="T57" fmla="*/ 77 h 87"/>
                  <a:gd name="T58" fmla="*/ 259 w 264"/>
                  <a:gd name="T59" fmla="*/ 77 h 87"/>
                  <a:gd name="T60" fmla="*/ 259 w 264"/>
                  <a:gd name="T61" fmla="*/ 72 h 87"/>
                  <a:gd name="T62" fmla="*/ 259 w 264"/>
                  <a:gd name="T63" fmla="*/ 66 h 87"/>
                  <a:gd name="T64" fmla="*/ 259 w 264"/>
                  <a:gd name="T65" fmla="*/ 66 h 87"/>
                  <a:gd name="T66" fmla="*/ 259 w 264"/>
                  <a:gd name="T67" fmla="*/ 61 h 87"/>
                  <a:gd name="T68" fmla="*/ 259 w 264"/>
                  <a:gd name="T69" fmla="*/ 56 h 87"/>
                  <a:gd name="T70" fmla="*/ 259 w 264"/>
                  <a:gd name="T71" fmla="*/ 51 h 87"/>
                  <a:gd name="T72" fmla="*/ 259 w 264"/>
                  <a:gd name="T73" fmla="*/ 46 h 87"/>
                  <a:gd name="T74" fmla="*/ 259 w 264"/>
                  <a:gd name="T75" fmla="*/ 41 h 87"/>
                  <a:gd name="T76" fmla="*/ 259 w 264"/>
                  <a:gd name="T77" fmla="*/ 36 h 87"/>
                  <a:gd name="T78" fmla="*/ 259 w 264"/>
                  <a:gd name="T79" fmla="*/ 31 h 87"/>
                  <a:gd name="T80" fmla="*/ 259 w 264"/>
                  <a:gd name="T81" fmla="*/ 26 h 87"/>
                  <a:gd name="T82" fmla="*/ 259 w 264"/>
                  <a:gd name="T83" fmla="*/ 21 h 87"/>
                  <a:gd name="T84" fmla="*/ 259 w 264"/>
                  <a:gd name="T85" fmla="*/ 16 h 87"/>
                  <a:gd name="T86" fmla="*/ 259 w 264"/>
                  <a:gd name="T87" fmla="*/ 11 h 87"/>
                  <a:gd name="T88" fmla="*/ 259 w 264"/>
                  <a:gd name="T89" fmla="*/ 11 h 87"/>
                  <a:gd name="T90" fmla="*/ 259 w 264"/>
                  <a:gd name="T91" fmla="*/ 6 h 87"/>
                  <a:gd name="T92" fmla="*/ 259 w 264"/>
                  <a:gd name="T93" fmla="*/ 6 h 87"/>
                  <a:gd name="T94" fmla="*/ 259 w 264"/>
                  <a:gd name="T95" fmla="*/ 0 h 87"/>
                  <a:gd name="T96" fmla="*/ 259 w 264"/>
                  <a:gd name="T97" fmla="*/ 0 h 87"/>
                  <a:gd name="T98" fmla="*/ 259 w 264"/>
                  <a:gd name="T9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4" h="87">
                    <a:moveTo>
                      <a:pt x="6" y="6"/>
                    </a:moveTo>
                    <a:lnTo>
                      <a:pt x="0" y="6"/>
                    </a:lnTo>
                    <a:lnTo>
                      <a:pt x="0" y="6"/>
                    </a:lnTo>
                    <a:lnTo>
                      <a:pt x="0" y="6"/>
                    </a:lnTo>
                    <a:lnTo>
                      <a:pt x="0" y="6"/>
                    </a:lnTo>
                    <a:lnTo>
                      <a:pt x="0" y="6"/>
                    </a:lnTo>
                    <a:lnTo>
                      <a:pt x="0" y="6"/>
                    </a:lnTo>
                    <a:lnTo>
                      <a:pt x="0" y="11"/>
                    </a:lnTo>
                    <a:lnTo>
                      <a:pt x="0" y="11"/>
                    </a:lnTo>
                    <a:lnTo>
                      <a:pt x="0" y="11"/>
                    </a:lnTo>
                    <a:lnTo>
                      <a:pt x="0" y="11"/>
                    </a:lnTo>
                    <a:lnTo>
                      <a:pt x="0" y="16"/>
                    </a:lnTo>
                    <a:lnTo>
                      <a:pt x="0" y="16"/>
                    </a:lnTo>
                    <a:lnTo>
                      <a:pt x="0" y="16"/>
                    </a:lnTo>
                    <a:lnTo>
                      <a:pt x="0" y="21"/>
                    </a:lnTo>
                    <a:lnTo>
                      <a:pt x="0" y="21"/>
                    </a:lnTo>
                    <a:lnTo>
                      <a:pt x="0" y="26"/>
                    </a:lnTo>
                    <a:lnTo>
                      <a:pt x="0" y="26"/>
                    </a:lnTo>
                    <a:lnTo>
                      <a:pt x="0" y="26"/>
                    </a:lnTo>
                    <a:lnTo>
                      <a:pt x="0" y="31"/>
                    </a:lnTo>
                    <a:lnTo>
                      <a:pt x="0" y="31"/>
                    </a:lnTo>
                    <a:lnTo>
                      <a:pt x="0" y="36"/>
                    </a:lnTo>
                    <a:lnTo>
                      <a:pt x="0" y="36"/>
                    </a:lnTo>
                    <a:lnTo>
                      <a:pt x="0" y="41"/>
                    </a:lnTo>
                    <a:lnTo>
                      <a:pt x="0" y="41"/>
                    </a:lnTo>
                    <a:lnTo>
                      <a:pt x="0" y="46"/>
                    </a:lnTo>
                    <a:lnTo>
                      <a:pt x="0" y="46"/>
                    </a:lnTo>
                    <a:lnTo>
                      <a:pt x="0" y="51"/>
                    </a:lnTo>
                    <a:lnTo>
                      <a:pt x="0" y="51"/>
                    </a:lnTo>
                    <a:lnTo>
                      <a:pt x="0" y="56"/>
                    </a:lnTo>
                    <a:lnTo>
                      <a:pt x="0" y="56"/>
                    </a:lnTo>
                    <a:lnTo>
                      <a:pt x="0" y="61"/>
                    </a:lnTo>
                    <a:lnTo>
                      <a:pt x="0" y="61"/>
                    </a:lnTo>
                    <a:lnTo>
                      <a:pt x="0" y="66"/>
                    </a:lnTo>
                    <a:lnTo>
                      <a:pt x="0" y="66"/>
                    </a:lnTo>
                    <a:lnTo>
                      <a:pt x="0" y="72"/>
                    </a:lnTo>
                    <a:lnTo>
                      <a:pt x="0" y="72"/>
                    </a:lnTo>
                    <a:lnTo>
                      <a:pt x="0" y="72"/>
                    </a:lnTo>
                    <a:lnTo>
                      <a:pt x="0" y="77"/>
                    </a:lnTo>
                    <a:lnTo>
                      <a:pt x="0" y="77"/>
                    </a:lnTo>
                    <a:lnTo>
                      <a:pt x="0" y="77"/>
                    </a:lnTo>
                    <a:lnTo>
                      <a:pt x="6" y="82"/>
                    </a:lnTo>
                    <a:lnTo>
                      <a:pt x="6" y="82"/>
                    </a:lnTo>
                    <a:lnTo>
                      <a:pt x="6" y="82"/>
                    </a:lnTo>
                    <a:lnTo>
                      <a:pt x="6" y="82"/>
                    </a:lnTo>
                    <a:lnTo>
                      <a:pt x="6" y="82"/>
                    </a:lnTo>
                    <a:lnTo>
                      <a:pt x="6" y="82"/>
                    </a:lnTo>
                    <a:lnTo>
                      <a:pt x="6" y="82"/>
                    </a:lnTo>
                    <a:lnTo>
                      <a:pt x="6" y="87"/>
                    </a:lnTo>
                    <a:lnTo>
                      <a:pt x="6" y="87"/>
                    </a:lnTo>
                    <a:lnTo>
                      <a:pt x="264" y="82"/>
                    </a:lnTo>
                    <a:lnTo>
                      <a:pt x="264" y="82"/>
                    </a:lnTo>
                    <a:lnTo>
                      <a:pt x="264" y="82"/>
                    </a:lnTo>
                    <a:lnTo>
                      <a:pt x="264" y="82"/>
                    </a:lnTo>
                    <a:lnTo>
                      <a:pt x="259" y="82"/>
                    </a:lnTo>
                    <a:lnTo>
                      <a:pt x="259" y="82"/>
                    </a:lnTo>
                    <a:lnTo>
                      <a:pt x="259" y="77"/>
                    </a:lnTo>
                    <a:lnTo>
                      <a:pt x="259" y="77"/>
                    </a:lnTo>
                    <a:lnTo>
                      <a:pt x="259" y="77"/>
                    </a:lnTo>
                    <a:lnTo>
                      <a:pt x="259" y="77"/>
                    </a:lnTo>
                    <a:lnTo>
                      <a:pt x="259" y="72"/>
                    </a:lnTo>
                    <a:lnTo>
                      <a:pt x="259" y="72"/>
                    </a:lnTo>
                    <a:lnTo>
                      <a:pt x="259" y="72"/>
                    </a:lnTo>
                    <a:lnTo>
                      <a:pt x="259" y="66"/>
                    </a:lnTo>
                    <a:lnTo>
                      <a:pt x="259" y="66"/>
                    </a:lnTo>
                    <a:lnTo>
                      <a:pt x="259" y="66"/>
                    </a:lnTo>
                    <a:lnTo>
                      <a:pt x="259" y="61"/>
                    </a:lnTo>
                    <a:lnTo>
                      <a:pt x="259" y="61"/>
                    </a:lnTo>
                    <a:lnTo>
                      <a:pt x="259" y="56"/>
                    </a:lnTo>
                    <a:lnTo>
                      <a:pt x="259" y="56"/>
                    </a:lnTo>
                    <a:lnTo>
                      <a:pt x="259" y="51"/>
                    </a:lnTo>
                    <a:lnTo>
                      <a:pt x="259" y="51"/>
                    </a:lnTo>
                    <a:lnTo>
                      <a:pt x="259" y="46"/>
                    </a:lnTo>
                    <a:lnTo>
                      <a:pt x="259" y="46"/>
                    </a:lnTo>
                    <a:lnTo>
                      <a:pt x="259" y="41"/>
                    </a:lnTo>
                    <a:lnTo>
                      <a:pt x="259" y="41"/>
                    </a:lnTo>
                    <a:lnTo>
                      <a:pt x="259" y="36"/>
                    </a:lnTo>
                    <a:lnTo>
                      <a:pt x="259" y="36"/>
                    </a:lnTo>
                    <a:lnTo>
                      <a:pt x="259" y="31"/>
                    </a:lnTo>
                    <a:lnTo>
                      <a:pt x="259" y="31"/>
                    </a:lnTo>
                    <a:lnTo>
                      <a:pt x="259" y="26"/>
                    </a:lnTo>
                    <a:lnTo>
                      <a:pt x="259" y="26"/>
                    </a:lnTo>
                    <a:lnTo>
                      <a:pt x="259" y="21"/>
                    </a:lnTo>
                    <a:lnTo>
                      <a:pt x="259" y="21"/>
                    </a:lnTo>
                    <a:lnTo>
                      <a:pt x="259" y="21"/>
                    </a:lnTo>
                    <a:lnTo>
                      <a:pt x="259" y="16"/>
                    </a:lnTo>
                    <a:lnTo>
                      <a:pt x="259" y="16"/>
                    </a:lnTo>
                    <a:lnTo>
                      <a:pt x="259" y="11"/>
                    </a:lnTo>
                    <a:lnTo>
                      <a:pt x="259" y="11"/>
                    </a:lnTo>
                    <a:lnTo>
                      <a:pt x="259" y="11"/>
                    </a:lnTo>
                    <a:lnTo>
                      <a:pt x="259" y="6"/>
                    </a:lnTo>
                    <a:lnTo>
                      <a:pt x="259" y="6"/>
                    </a:lnTo>
                    <a:lnTo>
                      <a:pt x="259" y="6"/>
                    </a:lnTo>
                    <a:lnTo>
                      <a:pt x="259" y="6"/>
                    </a:lnTo>
                    <a:lnTo>
                      <a:pt x="259" y="6"/>
                    </a:lnTo>
                    <a:lnTo>
                      <a:pt x="259" y="0"/>
                    </a:lnTo>
                    <a:lnTo>
                      <a:pt x="259" y="0"/>
                    </a:lnTo>
                    <a:lnTo>
                      <a:pt x="259" y="0"/>
                    </a:lnTo>
                    <a:lnTo>
                      <a:pt x="259" y="0"/>
                    </a:lnTo>
                    <a:lnTo>
                      <a:pt x="259" y="0"/>
                    </a:lnTo>
                    <a:lnTo>
                      <a:pt x="6" y="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24" name="Oval 99623">
                <a:extLst>
                  <a:ext uri="{FF2B5EF4-FFF2-40B4-BE49-F238E27FC236}">
                    <a16:creationId xmlns:a16="http://schemas.microsoft.com/office/drawing/2014/main" id="{D7DE5F8B-B435-550B-2FB2-599818C5AF10}"/>
                  </a:ext>
                </a:extLst>
              </p:cNvPr>
              <p:cNvSpPr>
                <a:spLocks noChangeArrowheads="1"/>
              </p:cNvSpPr>
              <p:nvPr/>
            </p:nvSpPr>
            <p:spPr bwMode="auto">
              <a:xfrm>
                <a:off x="553" y="949"/>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25" name="Freeform 797">
                <a:extLst>
                  <a:ext uri="{FF2B5EF4-FFF2-40B4-BE49-F238E27FC236}">
                    <a16:creationId xmlns:a16="http://schemas.microsoft.com/office/drawing/2014/main" id="{1365C3A5-B0AA-966B-0B12-A3608CF42649}"/>
                  </a:ext>
                </a:extLst>
              </p:cNvPr>
              <p:cNvSpPr>
                <a:spLocks/>
              </p:cNvSpPr>
              <p:nvPr/>
            </p:nvSpPr>
            <p:spPr bwMode="auto">
              <a:xfrm>
                <a:off x="721" y="1111"/>
                <a:ext cx="228" cy="229"/>
              </a:xfrm>
              <a:custGeom>
                <a:avLst/>
                <a:gdLst>
                  <a:gd name="T0" fmla="*/ 60 w 228"/>
                  <a:gd name="T1" fmla="*/ 5 h 229"/>
                  <a:gd name="T2" fmla="*/ 60 w 228"/>
                  <a:gd name="T3" fmla="*/ 5 h 229"/>
                  <a:gd name="T4" fmla="*/ 55 w 228"/>
                  <a:gd name="T5" fmla="*/ 5 h 229"/>
                  <a:gd name="T6" fmla="*/ 50 w 228"/>
                  <a:gd name="T7" fmla="*/ 0 h 229"/>
                  <a:gd name="T8" fmla="*/ 45 w 228"/>
                  <a:gd name="T9" fmla="*/ 0 h 229"/>
                  <a:gd name="T10" fmla="*/ 40 w 228"/>
                  <a:gd name="T11" fmla="*/ 0 h 229"/>
                  <a:gd name="T12" fmla="*/ 35 w 228"/>
                  <a:gd name="T13" fmla="*/ 0 h 229"/>
                  <a:gd name="T14" fmla="*/ 35 w 228"/>
                  <a:gd name="T15" fmla="*/ 0 h 229"/>
                  <a:gd name="T16" fmla="*/ 30 w 228"/>
                  <a:gd name="T17" fmla="*/ 5 h 229"/>
                  <a:gd name="T18" fmla="*/ 25 w 228"/>
                  <a:gd name="T19" fmla="*/ 5 h 229"/>
                  <a:gd name="T20" fmla="*/ 20 w 228"/>
                  <a:gd name="T21" fmla="*/ 11 h 229"/>
                  <a:gd name="T22" fmla="*/ 15 w 228"/>
                  <a:gd name="T23" fmla="*/ 11 h 229"/>
                  <a:gd name="T24" fmla="*/ 10 w 228"/>
                  <a:gd name="T25" fmla="*/ 16 h 229"/>
                  <a:gd name="T26" fmla="*/ 10 w 228"/>
                  <a:gd name="T27" fmla="*/ 21 h 229"/>
                  <a:gd name="T28" fmla="*/ 5 w 228"/>
                  <a:gd name="T29" fmla="*/ 26 h 229"/>
                  <a:gd name="T30" fmla="*/ 5 w 228"/>
                  <a:gd name="T31" fmla="*/ 26 h 229"/>
                  <a:gd name="T32" fmla="*/ 0 w 228"/>
                  <a:gd name="T33" fmla="*/ 31 h 229"/>
                  <a:gd name="T34" fmla="*/ 0 w 228"/>
                  <a:gd name="T35" fmla="*/ 36 h 229"/>
                  <a:gd name="T36" fmla="*/ 0 w 228"/>
                  <a:gd name="T37" fmla="*/ 41 h 229"/>
                  <a:gd name="T38" fmla="*/ 0 w 228"/>
                  <a:gd name="T39" fmla="*/ 46 h 229"/>
                  <a:gd name="T40" fmla="*/ 0 w 228"/>
                  <a:gd name="T41" fmla="*/ 51 h 229"/>
                  <a:gd name="T42" fmla="*/ 0 w 228"/>
                  <a:gd name="T43" fmla="*/ 56 h 229"/>
                  <a:gd name="T44" fmla="*/ 0 w 228"/>
                  <a:gd name="T45" fmla="*/ 56 h 229"/>
                  <a:gd name="T46" fmla="*/ 5 w 228"/>
                  <a:gd name="T47" fmla="*/ 61 h 229"/>
                  <a:gd name="T48" fmla="*/ 5 w 228"/>
                  <a:gd name="T49" fmla="*/ 66 h 229"/>
                  <a:gd name="T50" fmla="*/ 172 w 228"/>
                  <a:gd name="T51" fmla="*/ 229 h 229"/>
                  <a:gd name="T52" fmla="*/ 167 w 228"/>
                  <a:gd name="T53" fmla="*/ 229 h 229"/>
                  <a:gd name="T54" fmla="*/ 167 w 228"/>
                  <a:gd name="T55" fmla="*/ 224 h 229"/>
                  <a:gd name="T56" fmla="*/ 167 w 228"/>
                  <a:gd name="T57" fmla="*/ 219 h 229"/>
                  <a:gd name="T58" fmla="*/ 167 w 228"/>
                  <a:gd name="T59" fmla="*/ 214 h 229"/>
                  <a:gd name="T60" fmla="*/ 167 w 228"/>
                  <a:gd name="T61" fmla="*/ 208 h 229"/>
                  <a:gd name="T62" fmla="*/ 167 w 228"/>
                  <a:gd name="T63" fmla="*/ 203 h 229"/>
                  <a:gd name="T64" fmla="*/ 167 w 228"/>
                  <a:gd name="T65" fmla="*/ 198 h 229"/>
                  <a:gd name="T66" fmla="*/ 167 w 228"/>
                  <a:gd name="T67" fmla="*/ 198 h 229"/>
                  <a:gd name="T68" fmla="*/ 172 w 228"/>
                  <a:gd name="T69" fmla="*/ 193 h 229"/>
                  <a:gd name="T70" fmla="*/ 172 w 228"/>
                  <a:gd name="T71" fmla="*/ 188 h 229"/>
                  <a:gd name="T72" fmla="*/ 177 w 228"/>
                  <a:gd name="T73" fmla="*/ 183 h 229"/>
                  <a:gd name="T74" fmla="*/ 182 w 228"/>
                  <a:gd name="T75" fmla="*/ 178 h 229"/>
                  <a:gd name="T76" fmla="*/ 182 w 228"/>
                  <a:gd name="T77" fmla="*/ 178 h 229"/>
                  <a:gd name="T78" fmla="*/ 187 w 228"/>
                  <a:gd name="T79" fmla="*/ 173 h 229"/>
                  <a:gd name="T80" fmla="*/ 192 w 228"/>
                  <a:gd name="T81" fmla="*/ 173 h 229"/>
                  <a:gd name="T82" fmla="*/ 197 w 228"/>
                  <a:gd name="T83" fmla="*/ 168 h 229"/>
                  <a:gd name="T84" fmla="*/ 202 w 228"/>
                  <a:gd name="T85" fmla="*/ 168 h 229"/>
                  <a:gd name="T86" fmla="*/ 208 w 228"/>
                  <a:gd name="T87" fmla="*/ 168 h 229"/>
                  <a:gd name="T88" fmla="*/ 213 w 228"/>
                  <a:gd name="T89" fmla="*/ 168 h 229"/>
                  <a:gd name="T90" fmla="*/ 218 w 228"/>
                  <a:gd name="T91" fmla="*/ 168 h 229"/>
                  <a:gd name="T92" fmla="*/ 218 w 228"/>
                  <a:gd name="T93" fmla="*/ 168 h 229"/>
                  <a:gd name="T94" fmla="*/ 223 w 228"/>
                  <a:gd name="T95" fmla="*/ 168 h 229"/>
                  <a:gd name="T96" fmla="*/ 228 w 228"/>
                  <a:gd name="T97" fmla="*/ 173 h 229"/>
                  <a:gd name="T98" fmla="*/ 228 w 228"/>
                  <a:gd name="T99" fmla="*/ 17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 h="229">
                    <a:moveTo>
                      <a:pt x="65" y="11"/>
                    </a:moveTo>
                    <a:lnTo>
                      <a:pt x="60" y="5"/>
                    </a:lnTo>
                    <a:lnTo>
                      <a:pt x="60" y="5"/>
                    </a:lnTo>
                    <a:lnTo>
                      <a:pt x="60" y="5"/>
                    </a:lnTo>
                    <a:lnTo>
                      <a:pt x="55" y="5"/>
                    </a:lnTo>
                    <a:lnTo>
                      <a:pt x="55" y="5"/>
                    </a:lnTo>
                    <a:lnTo>
                      <a:pt x="50" y="0"/>
                    </a:lnTo>
                    <a:lnTo>
                      <a:pt x="50" y="0"/>
                    </a:lnTo>
                    <a:lnTo>
                      <a:pt x="50" y="0"/>
                    </a:lnTo>
                    <a:lnTo>
                      <a:pt x="45" y="0"/>
                    </a:lnTo>
                    <a:lnTo>
                      <a:pt x="45" y="0"/>
                    </a:lnTo>
                    <a:lnTo>
                      <a:pt x="40" y="0"/>
                    </a:lnTo>
                    <a:lnTo>
                      <a:pt x="40" y="0"/>
                    </a:lnTo>
                    <a:lnTo>
                      <a:pt x="35" y="0"/>
                    </a:lnTo>
                    <a:lnTo>
                      <a:pt x="35" y="0"/>
                    </a:lnTo>
                    <a:lnTo>
                      <a:pt x="35" y="0"/>
                    </a:lnTo>
                    <a:lnTo>
                      <a:pt x="30" y="5"/>
                    </a:lnTo>
                    <a:lnTo>
                      <a:pt x="30" y="5"/>
                    </a:lnTo>
                    <a:lnTo>
                      <a:pt x="25" y="5"/>
                    </a:lnTo>
                    <a:lnTo>
                      <a:pt x="25" y="5"/>
                    </a:lnTo>
                    <a:lnTo>
                      <a:pt x="20" y="5"/>
                    </a:lnTo>
                    <a:lnTo>
                      <a:pt x="20" y="11"/>
                    </a:lnTo>
                    <a:lnTo>
                      <a:pt x="15" y="11"/>
                    </a:lnTo>
                    <a:lnTo>
                      <a:pt x="15" y="11"/>
                    </a:lnTo>
                    <a:lnTo>
                      <a:pt x="15" y="16"/>
                    </a:lnTo>
                    <a:lnTo>
                      <a:pt x="10" y="16"/>
                    </a:lnTo>
                    <a:lnTo>
                      <a:pt x="10" y="16"/>
                    </a:lnTo>
                    <a:lnTo>
                      <a:pt x="10" y="21"/>
                    </a:lnTo>
                    <a:lnTo>
                      <a:pt x="5" y="21"/>
                    </a:lnTo>
                    <a:lnTo>
                      <a:pt x="5" y="26"/>
                    </a:lnTo>
                    <a:lnTo>
                      <a:pt x="5" y="26"/>
                    </a:lnTo>
                    <a:lnTo>
                      <a:pt x="5" y="26"/>
                    </a:lnTo>
                    <a:lnTo>
                      <a:pt x="0" y="31"/>
                    </a:lnTo>
                    <a:lnTo>
                      <a:pt x="0" y="31"/>
                    </a:lnTo>
                    <a:lnTo>
                      <a:pt x="0" y="36"/>
                    </a:lnTo>
                    <a:lnTo>
                      <a:pt x="0" y="36"/>
                    </a:lnTo>
                    <a:lnTo>
                      <a:pt x="0" y="41"/>
                    </a:lnTo>
                    <a:lnTo>
                      <a:pt x="0" y="41"/>
                    </a:lnTo>
                    <a:lnTo>
                      <a:pt x="0" y="46"/>
                    </a:lnTo>
                    <a:lnTo>
                      <a:pt x="0" y="46"/>
                    </a:lnTo>
                    <a:lnTo>
                      <a:pt x="0" y="46"/>
                    </a:lnTo>
                    <a:lnTo>
                      <a:pt x="0" y="51"/>
                    </a:lnTo>
                    <a:lnTo>
                      <a:pt x="0" y="51"/>
                    </a:lnTo>
                    <a:lnTo>
                      <a:pt x="0" y="56"/>
                    </a:lnTo>
                    <a:lnTo>
                      <a:pt x="0" y="56"/>
                    </a:lnTo>
                    <a:lnTo>
                      <a:pt x="0" y="56"/>
                    </a:lnTo>
                    <a:lnTo>
                      <a:pt x="5" y="61"/>
                    </a:lnTo>
                    <a:lnTo>
                      <a:pt x="5" y="61"/>
                    </a:lnTo>
                    <a:lnTo>
                      <a:pt x="5" y="61"/>
                    </a:lnTo>
                    <a:lnTo>
                      <a:pt x="5" y="66"/>
                    </a:lnTo>
                    <a:lnTo>
                      <a:pt x="172" y="229"/>
                    </a:lnTo>
                    <a:lnTo>
                      <a:pt x="172" y="229"/>
                    </a:lnTo>
                    <a:lnTo>
                      <a:pt x="172" y="229"/>
                    </a:lnTo>
                    <a:lnTo>
                      <a:pt x="167" y="229"/>
                    </a:lnTo>
                    <a:lnTo>
                      <a:pt x="167" y="224"/>
                    </a:lnTo>
                    <a:lnTo>
                      <a:pt x="167" y="224"/>
                    </a:lnTo>
                    <a:lnTo>
                      <a:pt x="167" y="219"/>
                    </a:lnTo>
                    <a:lnTo>
                      <a:pt x="167" y="219"/>
                    </a:lnTo>
                    <a:lnTo>
                      <a:pt x="167" y="219"/>
                    </a:lnTo>
                    <a:lnTo>
                      <a:pt x="167" y="214"/>
                    </a:lnTo>
                    <a:lnTo>
                      <a:pt x="167" y="214"/>
                    </a:lnTo>
                    <a:lnTo>
                      <a:pt x="167" y="208"/>
                    </a:lnTo>
                    <a:lnTo>
                      <a:pt x="167" y="208"/>
                    </a:lnTo>
                    <a:lnTo>
                      <a:pt x="167" y="203"/>
                    </a:lnTo>
                    <a:lnTo>
                      <a:pt x="167" y="203"/>
                    </a:lnTo>
                    <a:lnTo>
                      <a:pt x="167" y="198"/>
                    </a:lnTo>
                    <a:lnTo>
                      <a:pt x="167" y="198"/>
                    </a:lnTo>
                    <a:lnTo>
                      <a:pt x="167" y="198"/>
                    </a:lnTo>
                    <a:lnTo>
                      <a:pt x="167" y="193"/>
                    </a:lnTo>
                    <a:lnTo>
                      <a:pt x="172" y="193"/>
                    </a:lnTo>
                    <a:lnTo>
                      <a:pt x="172" y="188"/>
                    </a:lnTo>
                    <a:lnTo>
                      <a:pt x="172" y="188"/>
                    </a:lnTo>
                    <a:lnTo>
                      <a:pt x="172" y="183"/>
                    </a:lnTo>
                    <a:lnTo>
                      <a:pt x="177" y="183"/>
                    </a:lnTo>
                    <a:lnTo>
                      <a:pt x="177" y="183"/>
                    </a:lnTo>
                    <a:lnTo>
                      <a:pt x="182" y="178"/>
                    </a:lnTo>
                    <a:lnTo>
                      <a:pt x="182" y="178"/>
                    </a:lnTo>
                    <a:lnTo>
                      <a:pt x="182" y="178"/>
                    </a:lnTo>
                    <a:lnTo>
                      <a:pt x="187" y="173"/>
                    </a:lnTo>
                    <a:lnTo>
                      <a:pt x="187" y="173"/>
                    </a:lnTo>
                    <a:lnTo>
                      <a:pt x="192" y="173"/>
                    </a:lnTo>
                    <a:lnTo>
                      <a:pt x="192" y="173"/>
                    </a:lnTo>
                    <a:lnTo>
                      <a:pt x="192" y="168"/>
                    </a:lnTo>
                    <a:lnTo>
                      <a:pt x="197" y="168"/>
                    </a:lnTo>
                    <a:lnTo>
                      <a:pt x="197" y="168"/>
                    </a:lnTo>
                    <a:lnTo>
                      <a:pt x="202" y="168"/>
                    </a:lnTo>
                    <a:lnTo>
                      <a:pt x="202" y="168"/>
                    </a:lnTo>
                    <a:lnTo>
                      <a:pt x="208" y="168"/>
                    </a:lnTo>
                    <a:lnTo>
                      <a:pt x="208" y="168"/>
                    </a:lnTo>
                    <a:lnTo>
                      <a:pt x="213" y="168"/>
                    </a:lnTo>
                    <a:lnTo>
                      <a:pt x="213" y="168"/>
                    </a:lnTo>
                    <a:lnTo>
                      <a:pt x="218" y="168"/>
                    </a:lnTo>
                    <a:lnTo>
                      <a:pt x="218" y="168"/>
                    </a:lnTo>
                    <a:lnTo>
                      <a:pt x="218" y="168"/>
                    </a:lnTo>
                    <a:lnTo>
                      <a:pt x="223" y="168"/>
                    </a:lnTo>
                    <a:lnTo>
                      <a:pt x="223" y="168"/>
                    </a:lnTo>
                    <a:lnTo>
                      <a:pt x="228" y="168"/>
                    </a:lnTo>
                    <a:lnTo>
                      <a:pt x="228" y="173"/>
                    </a:lnTo>
                    <a:lnTo>
                      <a:pt x="228" y="173"/>
                    </a:lnTo>
                    <a:lnTo>
                      <a:pt x="228" y="173"/>
                    </a:lnTo>
                    <a:lnTo>
                      <a:pt x="65" y="1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26" name="Oval 99625">
                <a:extLst>
                  <a:ext uri="{FF2B5EF4-FFF2-40B4-BE49-F238E27FC236}">
                    <a16:creationId xmlns:a16="http://schemas.microsoft.com/office/drawing/2014/main" id="{89EB65C6-CFDF-61B8-50CA-8593D833627D}"/>
                  </a:ext>
                </a:extLst>
              </p:cNvPr>
              <p:cNvSpPr>
                <a:spLocks noChangeArrowheads="1"/>
              </p:cNvSpPr>
              <p:nvPr/>
            </p:nvSpPr>
            <p:spPr bwMode="auto">
              <a:xfrm>
                <a:off x="1806" y="969"/>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27" name="Freeform 799">
                <a:extLst>
                  <a:ext uri="{FF2B5EF4-FFF2-40B4-BE49-F238E27FC236}">
                    <a16:creationId xmlns:a16="http://schemas.microsoft.com/office/drawing/2014/main" id="{E5398774-0AEF-B322-FAF8-A7620AF95C6C}"/>
                  </a:ext>
                </a:extLst>
              </p:cNvPr>
              <p:cNvSpPr>
                <a:spLocks/>
              </p:cNvSpPr>
              <p:nvPr/>
            </p:nvSpPr>
            <p:spPr bwMode="auto">
              <a:xfrm>
                <a:off x="2075" y="1071"/>
                <a:ext cx="366" cy="86"/>
              </a:xfrm>
              <a:custGeom>
                <a:avLst/>
                <a:gdLst>
                  <a:gd name="T0" fmla="*/ 0 w 366"/>
                  <a:gd name="T1" fmla="*/ 0 h 86"/>
                  <a:gd name="T2" fmla="*/ 0 w 366"/>
                  <a:gd name="T3" fmla="*/ 0 h 86"/>
                  <a:gd name="T4" fmla="*/ 0 w 366"/>
                  <a:gd name="T5" fmla="*/ 0 h 86"/>
                  <a:gd name="T6" fmla="*/ 0 w 366"/>
                  <a:gd name="T7" fmla="*/ 5 h 86"/>
                  <a:gd name="T8" fmla="*/ 0 w 366"/>
                  <a:gd name="T9" fmla="*/ 5 h 86"/>
                  <a:gd name="T10" fmla="*/ 0 w 366"/>
                  <a:gd name="T11" fmla="*/ 10 h 86"/>
                  <a:gd name="T12" fmla="*/ 0 w 366"/>
                  <a:gd name="T13" fmla="*/ 10 h 86"/>
                  <a:gd name="T14" fmla="*/ 0 w 366"/>
                  <a:gd name="T15" fmla="*/ 15 h 86"/>
                  <a:gd name="T16" fmla="*/ 0 w 366"/>
                  <a:gd name="T17" fmla="*/ 20 h 86"/>
                  <a:gd name="T18" fmla="*/ 0 w 366"/>
                  <a:gd name="T19" fmla="*/ 25 h 86"/>
                  <a:gd name="T20" fmla="*/ 0 w 366"/>
                  <a:gd name="T21" fmla="*/ 30 h 86"/>
                  <a:gd name="T22" fmla="*/ 0 w 366"/>
                  <a:gd name="T23" fmla="*/ 35 h 86"/>
                  <a:gd name="T24" fmla="*/ 0 w 366"/>
                  <a:gd name="T25" fmla="*/ 40 h 86"/>
                  <a:gd name="T26" fmla="*/ 0 w 366"/>
                  <a:gd name="T27" fmla="*/ 45 h 86"/>
                  <a:gd name="T28" fmla="*/ 0 w 366"/>
                  <a:gd name="T29" fmla="*/ 51 h 86"/>
                  <a:gd name="T30" fmla="*/ 0 w 366"/>
                  <a:gd name="T31" fmla="*/ 56 h 86"/>
                  <a:gd name="T32" fmla="*/ 0 w 366"/>
                  <a:gd name="T33" fmla="*/ 61 h 86"/>
                  <a:gd name="T34" fmla="*/ 0 w 366"/>
                  <a:gd name="T35" fmla="*/ 61 h 86"/>
                  <a:gd name="T36" fmla="*/ 0 w 366"/>
                  <a:gd name="T37" fmla="*/ 66 h 86"/>
                  <a:gd name="T38" fmla="*/ 0 w 366"/>
                  <a:gd name="T39" fmla="*/ 71 h 86"/>
                  <a:gd name="T40" fmla="*/ 0 w 366"/>
                  <a:gd name="T41" fmla="*/ 71 h 86"/>
                  <a:gd name="T42" fmla="*/ 0 w 366"/>
                  <a:gd name="T43" fmla="*/ 76 h 86"/>
                  <a:gd name="T44" fmla="*/ 0 w 366"/>
                  <a:gd name="T45" fmla="*/ 76 h 86"/>
                  <a:gd name="T46" fmla="*/ 0 w 366"/>
                  <a:gd name="T47" fmla="*/ 76 h 86"/>
                  <a:gd name="T48" fmla="*/ 0 w 366"/>
                  <a:gd name="T49" fmla="*/ 76 h 86"/>
                  <a:gd name="T50" fmla="*/ 360 w 366"/>
                  <a:gd name="T51" fmla="*/ 86 h 86"/>
                  <a:gd name="T52" fmla="*/ 360 w 366"/>
                  <a:gd name="T53" fmla="*/ 86 h 86"/>
                  <a:gd name="T54" fmla="*/ 360 w 366"/>
                  <a:gd name="T55" fmla="*/ 86 h 86"/>
                  <a:gd name="T56" fmla="*/ 360 w 366"/>
                  <a:gd name="T57" fmla="*/ 81 h 86"/>
                  <a:gd name="T58" fmla="*/ 360 w 366"/>
                  <a:gd name="T59" fmla="*/ 81 h 86"/>
                  <a:gd name="T60" fmla="*/ 366 w 366"/>
                  <a:gd name="T61" fmla="*/ 76 h 86"/>
                  <a:gd name="T62" fmla="*/ 366 w 366"/>
                  <a:gd name="T63" fmla="*/ 76 h 86"/>
                  <a:gd name="T64" fmla="*/ 366 w 366"/>
                  <a:gd name="T65" fmla="*/ 71 h 86"/>
                  <a:gd name="T66" fmla="*/ 366 w 366"/>
                  <a:gd name="T67" fmla="*/ 66 h 86"/>
                  <a:gd name="T68" fmla="*/ 366 w 366"/>
                  <a:gd name="T69" fmla="*/ 61 h 86"/>
                  <a:gd name="T70" fmla="*/ 366 w 366"/>
                  <a:gd name="T71" fmla="*/ 56 h 86"/>
                  <a:gd name="T72" fmla="*/ 366 w 366"/>
                  <a:gd name="T73" fmla="*/ 51 h 86"/>
                  <a:gd name="T74" fmla="*/ 366 w 366"/>
                  <a:gd name="T75" fmla="*/ 45 h 86"/>
                  <a:gd name="T76" fmla="*/ 366 w 366"/>
                  <a:gd name="T77" fmla="*/ 40 h 86"/>
                  <a:gd name="T78" fmla="*/ 366 w 366"/>
                  <a:gd name="T79" fmla="*/ 35 h 86"/>
                  <a:gd name="T80" fmla="*/ 366 w 366"/>
                  <a:gd name="T81" fmla="*/ 30 h 86"/>
                  <a:gd name="T82" fmla="*/ 366 w 366"/>
                  <a:gd name="T83" fmla="*/ 25 h 86"/>
                  <a:gd name="T84" fmla="*/ 366 w 366"/>
                  <a:gd name="T85" fmla="*/ 25 h 86"/>
                  <a:gd name="T86" fmla="*/ 366 w 366"/>
                  <a:gd name="T87" fmla="*/ 20 h 86"/>
                  <a:gd name="T88" fmla="*/ 366 w 366"/>
                  <a:gd name="T89" fmla="*/ 15 h 86"/>
                  <a:gd name="T90" fmla="*/ 366 w 366"/>
                  <a:gd name="T91" fmla="*/ 15 h 86"/>
                  <a:gd name="T92" fmla="*/ 366 w 366"/>
                  <a:gd name="T93" fmla="*/ 10 h 86"/>
                  <a:gd name="T94" fmla="*/ 366 w 366"/>
                  <a:gd name="T95" fmla="*/ 10 h 86"/>
                  <a:gd name="T96" fmla="*/ 366 w 366"/>
                  <a:gd name="T97" fmla="*/ 10 h 86"/>
                  <a:gd name="T98" fmla="*/ 366 w 366"/>
                  <a:gd name="T99" fmla="*/ 1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6" h="86">
                    <a:moveTo>
                      <a:pt x="0" y="0"/>
                    </a:moveTo>
                    <a:lnTo>
                      <a:pt x="0" y="0"/>
                    </a:lnTo>
                    <a:lnTo>
                      <a:pt x="0" y="0"/>
                    </a:lnTo>
                    <a:lnTo>
                      <a:pt x="0" y="0"/>
                    </a:lnTo>
                    <a:lnTo>
                      <a:pt x="0" y="0"/>
                    </a:lnTo>
                    <a:lnTo>
                      <a:pt x="0" y="0"/>
                    </a:lnTo>
                    <a:lnTo>
                      <a:pt x="0" y="0"/>
                    </a:lnTo>
                    <a:lnTo>
                      <a:pt x="0" y="5"/>
                    </a:lnTo>
                    <a:lnTo>
                      <a:pt x="0" y="5"/>
                    </a:lnTo>
                    <a:lnTo>
                      <a:pt x="0" y="5"/>
                    </a:lnTo>
                    <a:lnTo>
                      <a:pt x="0" y="5"/>
                    </a:lnTo>
                    <a:lnTo>
                      <a:pt x="0" y="10"/>
                    </a:lnTo>
                    <a:lnTo>
                      <a:pt x="0" y="10"/>
                    </a:lnTo>
                    <a:lnTo>
                      <a:pt x="0" y="10"/>
                    </a:lnTo>
                    <a:lnTo>
                      <a:pt x="0" y="15"/>
                    </a:lnTo>
                    <a:lnTo>
                      <a:pt x="0" y="15"/>
                    </a:lnTo>
                    <a:lnTo>
                      <a:pt x="0" y="20"/>
                    </a:lnTo>
                    <a:lnTo>
                      <a:pt x="0" y="20"/>
                    </a:lnTo>
                    <a:lnTo>
                      <a:pt x="0" y="20"/>
                    </a:lnTo>
                    <a:lnTo>
                      <a:pt x="0" y="25"/>
                    </a:lnTo>
                    <a:lnTo>
                      <a:pt x="0" y="25"/>
                    </a:lnTo>
                    <a:lnTo>
                      <a:pt x="0" y="30"/>
                    </a:lnTo>
                    <a:lnTo>
                      <a:pt x="0" y="30"/>
                    </a:lnTo>
                    <a:lnTo>
                      <a:pt x="0" y="35"/>
                    </a:lnTo>
                    <a:lnTo>
                      <a:pt x="0" y="35"/>
                    </a:lnTo>
                    <a:lnTo>
                      <a:pt x="0" y="40"/>
                    </a:lnTo>
                    <a:lnTo>
                      <a:pt x="0" y="40"/>
                    </a:lnTo>
                    <a:lnTo>
                      <a:pt x="0" y="45"/>
                    </a:lnTo>
                    <a:lnTo>
                      <a:pt x="0" y="45"/>
                    </a:lnTo>
                    <a:lnTo>
                      <a:pt x="0" y="51"/>
                    </a:lnTo>
                    <a:lnTo>
                      <a:pt x="0" y="51"/>
                    </a:lnTo>
                    <a:lnTo>
                      <a:pt x="0" y="56"/>
                    </a:lnTo>
                    <a:lnTo>
                      <a:pt x="0" y="56"/>
                    </a:lnTo>
                    <a:lnTo>
                      <a:pt x="0" y="61"/>
                    </a:lnTo>
                    <a:lnTo>
                      <a:pt x="0" y="61"/>
                    </a:lnTo>
                    <a:lnTo>
                      <a:pt x="0" y="61"/>
                    </a:lnTo>
                    <a:lnTo>
                      <a:pt x="0" y="66"/>
                    </a:lnTo>
                    <a:lnTo>
                      <a:pt x="0" y="66"/>
                    </a:lnTo>
                    <a:lnTo>
                      <a:pt x="0" y="71"/>
                    </a:lnTo>
                    <a:lnTo>
                      <a:pt x="0" y="71"/>
                    </a:lnTo>
                    <a:lnTo>
                      <a:pt x="0" y="71"/>
                    </a:lnTo>
                    <a:lnTo>
                      <a:pt x="0" y="71"/>
                    </a:lnTo>
                    <a:lnTo>
                      <a:pt x="0" y="76"/>
                    </a:lnTo>
                    <a:lnTo>
                      <a:pt x="0" y="76"/>
                    </a:lnTo>
                    <a:lnTo>
                      <a:pt x="0" y="76"/>
                    </a:lnTo>
                    <a:lnTo>
                      <a:pt x="0" y="76"/>
                    </a:lnTo>
                    <a:lnTo>
                      <a:pt x="0" y="76"/>
                    </a:lnTo>
                    <a:lnTo>
                      <a:pt x="0" y="76"/>
                    </a:lnTo>
                    <a:lnTo>
                      <a:pt x="0" y="76"/>
                    </a:lnTo>
                    <a:lnTo>
                      <a:pt x="0" y="76"/>
                    </a:lnTo>
                    <a:lnTo>
                      <a:pt x="360" y="86"/>
                    </a:lnTo>
                    <a:lnTo>
                      <a:pt x="360" y="86"/>
                    </a:lnTo>
                    <a:lnTo>
                      <a:pt x="360" y="86"/>
                    </a:lnTo>
                    <a:lnTo>
                      <a:pt x="360" y="86"/>
                    </a:lnTo>
                    <a:lnTo>
                      <a:pt x="360" y="86"/>
                    </a:lnTo>
                    <a:lnTo>
                      <a:pt x="360" y="86"/>
                    </a:lnTo>
                    <a:lnTo>
                      <a:pt x="360" y="86"/>
                    </a:lnTo>
                    <a:lnTo>
                      <a:pt x="360" y="81"/>
                    </a:lnTo>
                    <a:lnTo>
                      <a:pt x="360" y="81"/>
                    </a:lnTo>
                    <a:lnTo>
                      <a:pt x="360" y="81"/>
                    </a:lnTo>
                    <a:lnTo>
                      <a:pt x="360" y="81"/>
                    </a:lnTo>
                    <a:lnTo>
                      <a:pt x="366" y="76"/>
                    </a:lnTo>
                    <a:lnTo>
                      <a:pt x="366" y="76"/>
                    </a:lnTo>
                    <a:lnTo>
                      <a:pt x="366" y="76"/>
                    </a:lnTo>
                    <a:lnTo>
                      <a:pt x="366" y="71"/>
                    </a:lnTo>
                    <a:lnTo>
                      <a:pt x="366" y="71"/>
                    </a:lnTo>
                    <a:lnTo>
                      <a:pt x="366" y="66"/>
                    </a:lnTo>
                    <a:lnTo>
                      <a:pt x="366" y="66"/>
                    </a:lnTo>
                    <a:lnTo>
                      <a:pt x="366" y="66"/>
                    </a:lnTo>
                    <a:lnTo>
                      <a:pt x="366" y="61"/>
                    </a:lnTo>
                    <a:lnTo>
                      <a:pt x="366" y="61"/>
                    </a:lnTo>
                    <a:lnTo>
                      <a:pt x="366" y="56"/>
                    </a:lnTo>
                    <a:lnTo>
                      <a:pt x="366" y="56"/>
                    </a:lnTo>
                    <a:lnTo>
                      <a:pt x="366" y="51"/>
                    </a:lnTo>
                    <a:lnTo>
                      <a:pt x="366" y="51"/>
                    </a:lnTo>
                    <a:lnTo>
                      <a:pt x="366" y="45"/>
                    </a:lnTo>
                    <a:lnTo>
                      <a:pt x="366" y="45"/>
                    </a:lnTo>
                    <a:lnTo>
                      <a:pt x="366" y="40"/>
                    </a:lnTo>
                    <a:lnTo>
                      <a:pt x="366" y="40"/>
                    </a:lnTo>
                    <a:lnTo>
                      <a:pt x="366" y="35"/>
                    </a:lnTo>
                    <a:lnTo>
                      <a:pt x="366" y="35"/>
                    </a:lnTo>
                    <a:lnTo>
                      <a:pt x="366" y="30"/>
                    </a:lnTo>
                    <a:lnTo>
                      <a:pt x="366" y="30"/>
                    </a:lnTo>
                    <a:lnTo>
                      <a:pt x="366" y="25"/>
                    </a:lnTo>
                    <a:lnTo>
                      <a:pt x="366" y="25"/>
                    </a:lnTo>
                    <a:lnTo>
                      <a:pt x="366" y="25"/>
                    </a:lnTo>
                    <a:lnTo>
                      <a:pt x="366" y="20"/>
                    </a:lnTo>
                    <a:lnTo>
                      <a:pt x="366" y="20"/>
                    </a:lnTo>
                    <a:lnTo>
                      <a:pt x="366" y="15"/>
                    </a:lnTo>
                    <a:lnTo>
                      <a:pt x="366" y="15"/>
                    </a:lnTo>
                    <a:lnTo>
                      <a:pt x="366" y="15"/>
                    </a:lnTo>
                    <a:lnTo>
                      <a:pt x="366" y="15"/>
                    </a:lnTo>
                    <a:lnTo>
                      <a:pt x="366" y="10"/>
                    </a:lnTo>
                    <a:lnTo>
                      <a:pt x="366" y="10"/>
                    </a:lnTo>
                    <a:lnTo>
                      <a:pt x="366" y="10"/>
                    </a:lnTo>
                    <a:lnTo>
                      <a:pt x="366" y="10"/>
                    </a:lnTo>
                    <a:lnTo>
                      <a:pt x="366" y="10"/>
                    </a:lnTo>
                    <a:lnTo>
                      <a:pt x="366" y="10"/>
                    </a:lnTo>
                    <a:lnTo>
                      <a:pt x="366" y="10"/>
                    </a:lnTo>
                    <a:lnTo>
                      <a:pt x="366" y="10"/>
                    </a:lnTo>
                    <a:lnTo>
                      <a:pt x="0"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28" name="Freeform 800">
                <a:extLst>
                  <a:ext uri="{FF2B5EF4-FFF2-40B4-BE49-F238E27FC236}">
                    <a16:creationId xmlns:a16="http://schemas.microsoft.com/office/drawing/2014/main" id="{5ECC9FFC-CB6E-A78C-E425-543E18FB7650}"/>
                  </a:ext>
                </a:extLst>
              </p:cNvPr>
              <p:cNvSpPr>
                <a:spLocks/>
              </p:cNvSpPr>
              <p:nvPr/>
            </p:nvSpPr>
            <p:spPr bwMode="auto">
              <a:xfrm>
                <a:off x="1674" y="1127"/>
                <a:ext cx="244" cy="238"/>
              </a:xfrm>
              <a:custGeom>
                <a:avLst/>
                <a:gdLst>
                  <a:gd name="T0" fmla="*/ 239 w 244"/>
                  <a:gd name="T1" fmla="*/ 66 h 238"/>
                  <a:gd name="T2" fmla="*/ 239 w 244"/>
                  <a:gd name="T3" fmla="*/ 60 h 238"/>
                  <a:gd name="T4" fmla="*/ 244 w 244"/>
                  <a:gd name="T5" fmla="*/ 60 h 238"/>
                  <a:gd name="T6" fmla="*/ 244 w 244"/>
                  <a:gd name="T7" fmla="*/ 55 h 238"/>
                  <a:gd name="T8" fmla="*/ 244 w 244"/>
                  <a:gd name="T9" fmla="*/ 50 h 238"/>
                  <a:gd name="T10" fmla="*/ 244 w 244"/>
                  <a:gd name="T11" fmla="*/ 45 h 238"/>
                  <a:gd name="T12" fmla="*/ 244 w 244"/>
                  <a:gd name="T13" fmla="*/ 40 h 238"/>
                  <a:gd name="T14" fmla="*/ 244 w 244"/>
                  <a:gd name="T15" fmla="*/ 35 h 238"/>
                  <a:gd name="T16" fmla="*/ 244 w 244"/>
                  <a:gd name="T17" fmla="*/ 30 h 238"/>
                  <a:gd name="T18" fmla="*/ 239 w 244"/>
                  <a:gd name="T19" fmla="*/ 30 h 238"/>
                  <a:gd name="T20" fmla="*/ 239 w 244"/>
                  <a:gd name="T21" fmla="*/ 25 h 238"/>
                  <a:gd name="T22" fmla="*/ 234 w 244"/>
                  <a:gd name="T23" fmla="*/ 20 h 238"/>
                  <a:gd name="T24" fmla="*/ 229 w 244"/>
                  <a:gd name="T25" fmla="*/ 15 h 238"/>
                  <a:gd name="T26" fmla="*/ 229 w 244"/>
                  <a:gd name="T27" fmla="*/ 15 h 238"/>
                  <a:gd name="T28" fmla="*/ 224 w 244"/>
                  <a:gd name="T29" fmla="*/ 10 h 238"/>
                  <a:gd name="T30" fmla="*/ 219 w 244"/>
                  <a:gd name="T31" fmla="*/ 5 h 238"/>
                  <a:gd name="T32" fmla="*/ 213 w 244"/>
                  <a:gd name="T33" fmla="*/ 5 h 238"/>
                  <a:gd name="T34" fmla="*/ 208 w 244"/>
                  <a:gd name="T35" fmla="*/ 5 h 238"/>
                  <a:gd name="T36" fmla="*/ 203 w 244"/>
                  <a:gd name="T37" fmla="*/ 5 h 238"/>
                  <a:gd name="T38" fmla="*/ 203 w 244"/>
                  <a:gd name="T39" fmla="*/ 0 h 238"/>
                  <a:gd name="T40" fmla="*/ 198 w 244"/>
                  <a:gd name="T41" fmla="*/ 0 h 238"/>
                  <a:gd name="T42" fmla="*/ 193 w 244"/>
                  <a:gd name="T43" fmla="*/ 5 h 238"/>
                  <a:gd name="T44" fmla="*/ 188 w 244"/>
                  <a:gd name="T45" fmla="*/ 5 h 238"/>
                  <a:gd name="T46" fmla="*/ 183 w 244"/>
                  <a:gd name="T47" fmla="*/ 5 h 238"/>
                  <a:gd name="T48" fmla="*/ 183 w 244"/>
                  <a:gd name="T49" fmla="*/ 10 h 238"/>
                  <a:gd name="T50" fmla="*/ 5 w 244"/>
                  <a:gd name="T51" fmla="*/ 177 h 238"/>
                  <a:gd name="T52" fmla="*/ 5 w 244"/>
                  <a:gd name="T53" fmla="*/ 172 h 238"/>
                  <a:gd name="T54" fmla="*/ 11 w 244"/>
                  <a:gd name="T55" fmla="*/ 172 h 238"/>
                  <a:gd name="T56" fmla="*/ 16 w 244"/>
                  <a:gd name="T57" fmla="*/ 172 h 238"/>
                  <a:gd name="T58" fmla="*/ 16 w 244"/>
                  <a:gd name="T59" fmla="*/ 172 h 238"/>
                  <a:gd name="T60" fmla="*/ 21 w 244"/>
                  <a:gd name="T61" fmla="*/ 172 h 238"/>
                  <a:gd name="T62" fmla="*/ 26 w 244"/>
                  <a:gd name="T63" fmla="*/ 172 h 238"/>
                  <a:gd name="T64" fmla="*/ 31 w 244"/>
                  <a:gd name="T65" fmla="*/ 172 h 238"/>
                  <a:gd name="T66" fmla="*/ 36 w 244"/>
                  <a:gd name="T67" fmla="*/ 177 h 238"/>
                  <a:gd name="T68" fmla="*/ 41 w 244"/>
                  <a:gd name="T69" fmla="*/ 177 h 238"/>
                  <a:gd name="T70" fmla="*/ 46 w 244"/>
                  <a:gd name="T71" fmla="*/ 182 h 238"/>
                  <a:gd name="T72" fmla="*/ 51 w 244"/>
                  <a:gd name="T73" fmla="*/ 182 h 238"/>
                  <a:gd name="T74" fmla="*/ 51 w 244"/>
                  <a:gd name="T75" fmla="*/ 187 h 238"/>
                  <a:gd name="T76" fmla="*/ 56 w 244"/>
                  <a:gd name="T77" fmla="*/ 192 h 238"/>
                  <a:gd name="T78" fmla="*/ 56 w 244"/>
                  <a:gd name="T79" fmla="*/ 198 h 238"/>
                  <a:gd name="T80" fmla="*/ 61 w 244"/>
                  <a:gd name="T81" fmla="*/ 198 h 238"/>
                  <a:gd name="T82" fmla="*/ 61 w 244"/>
                  <a:gd name="T83" fmla="*/ 203 h 238"/>
                  <a:gd name="T84" fmla="*/ 66 w 244"/>
                  <a:gd name="T85" fmla="*/ 208 h 238"/>
                  <a:gd name="T86" fmla="*/ 66 w 244"/>
                  <a:gd name="T87" fmla="*/ 213 h 238"/>
                  <a:gd name="T88" fmla="*/ 66 w 244"/>
                  <a:gd name="T89" fmla="*/ 218 h 238"/>
                  <a:gd name="T90" fmla="*/ 66 w 244"/>
                  <a:gd name="T91" fmla="*/ 223 h 238"/>
                  <a:gd name="T92" fmla="*/ 61 w 244"/>
                  <a:gd name="T93" fmla="*/ 228 h 238"/>
                  <a:gd name="T94" fmla="*/ 61 w 244"/>
                  <a:gd name="T95" fmla="*/ 228 h 238"/>
                  <a:gd name="T96" fmla="*/ 61 w 244"/>
                  <a:gd name="T97" fmla="*/ 233 h 238"/>
                  <a:gd name="T98" fmla="*/ 56 w 244"/>
                  <a:gd name="T9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4" h="238">
                    <a:moveTo>
                      <a:pt x="239" y="66"/>
                    </a:moveTo>
                    <a:lnTo>
                      <a:pt x="239" y="66"/>
                    </a:lnTo>
                    <a:lnTo>
                      <a:pt x="239" y="66"/>
                    </a:lnTo>
                    <a:lnTo>
                      <a:pt x="239" y="60"/>
                    </a:lnTo>
                    <a:lnTo>
                      <a:pt x="244" y="60"/>
                    </a:lnTo>
                    <a:lnTo>
                      <a:pt x="244" y="60"/>
                    </a:lnTo>
                    <a:lnTo>
                      <a:pt x="244" y="55"/>
                    </a:lnTo>
                    <a:lnTo>
                      <a:pt x="244" y="55"/>
                    </a:lnTo>
                    <a:lnTo>
                      <a:pt x="244" y="50"/>
                    </a:lnTo>
                    <a:lnTo>
                      <a:pt x="244" y="50"/>
                    </a:lnTo>
                    <a:lnTo>
                      <a:pt x="244" y="50"/>
                    </a:lnTo>
                    <a:lnTo>
                      <a:pt x="244" y="45"/>
                    </a:lnTo>
                    <a:lnTo>
                      <a:pt x="244" y="45"/>
                    </a:lnTo>
                    <a:lnTo>
                      <a:pt x="244" y="40"/>
                    </a:lnTo>
                    <a:lnTo>
                      <a:pt x="244" y="40"/>
                    </a:lnTo>
                    <a:lnTo>
                      <a:pt x="244" y="35"/>
                    </a:lnTo>
                    <a:lnTo>
                      <a:pt x="244" y="35"/>
                    </a:lnTo>
                    <a:lnTo>
                      <a:pt x="244" y="30"/>
                    </a:lnTo>
                    <a:lnTo>
                      <a:pt x="239" y="30"/>
                    </a:lnTo>
                    <a:lnTo>
                      <a:pt x="239" y="30"/>
                    </a:lnTo>
                    <a:lnTo>
                      <a:pt x="239" y="25"/>
                    </a:lnTo>
                    <a:lnTo>
                      <a:pt x="239" y="25"/>
                    </a:lnTo>
                    <a:lnTo>
                      <a:pt x="234" y="20"/>
                    </a:lnTo>
                    <a:lnTo>
                      <a:pt x="234" y="20"/>
                    </a:lnTo>
                    <a:lnTo>
                      <a:pt x="234" y="20"/>
                    </a:lnTo>
                    <a:lnTo>
                      <a:pt x="229" y="15"/>
                    </a:lnTo>
                    <a:lnTo>
                      <a:pt x="229" y="15"/>
                    </a:lnTo>
                    <a:lnTo>
                      <a:pt x="229" y="15"/>
                    </a:lnTo>
                    <a:lnTo>
                      <a:pt x="224" y="10"/>
                    </a:lnTo>
                    <a:lnTo>
                      <a:pt x="224" y="10"/>
                    </a:lnTo>
                    <a:lnTo>
                      <a:pt x="219" y="10"/>
                    </a:lnTo>
                    <a:lnTo>
                      <a:pt x="219" y="5"/>
                    </a:lnTo>
                    <a:lnTo>
                      <a:pt x="219" y="5"/>
                    </a:lnTo>
                    <a:lnTo>
                      <a:pt x="213" y="5"/>
                    </a:lnTo>
                    <a:lnTo>
                      <a:pt x="213" y="5"/>
                    </a:lnTo>
                    <a:lnTo>
                      <a:pt x="208" y="5"/>
                    </a:lnTo>
                    <a:lnTo>
                      <a:pt x="208" y="5"/>
                    </a:lnTo>
                    <a:lnTo>
                      <a:pt x="203" y="5"/>
                    </a:lnTo>
                    <a:lnTo>
                      <a:pt x="203" y="0"/>
                    </a:lnTo>
                    <a:lnTo>
                      <a:pt x="203" y="0"/>
                    </a:lnTo>
                    <a:lnTo>
                      <a:pt x="198" y="0"/>
                    </a:lnTo>
                    <a:lnTo>
                      <a:pt x="198" y="0"/>
                    </a:lnTo>
                    <a:lnTo>
                      <a:pt x="193" y="5"/>
                    </a:lnTo>
                    <a:lnTo>
                      <a:pt x="193" y="5"/>
                    </a:lnTo>
                    <a:lnTo>
                      <a:pt x="188" y="5"/>
                    </a:lnTo>
                    <a:lnTo>
                      <a:pt x="188" y="5"/>
                    </a:lnTo>
                    <a:lnTo>
                      <a:pt x="188" y="5"/>
                    </a:lnTo>
                    <a:lnTo>
                      <a:pt x="183" y="5"/>
                    </a:lnTo>
                    <a:lnTo>
                      <a:pt x="183" y="5"/>
                    </a:lnTo>
                    <a:lnTo>
                      <a:pt x="183" y="10"/>
                    </a:lnTo>
                    <a:lnTo>
                      <a:pt x="0" y="177"/>
                    </a:lnTo>
                    <a:lnTo>
                      <a:pt x="5" y="177"/>
                    </a:lnTo>
                    <a:lnTo>
                      <a:pt x="5" y="177"/>
                    </a:lnTo>
                    <a:lnTo>
                      <a:pt x="5" y="172"/>
                    </a:lnTo>
                    <a:lnTo>
                      <a:pt x="11" y="172"/>
                    </a:lnTo>
                    <a:lnTo>
                      <a:pt x="11" y="172"/>
                    </a:lnTo>
                    <a:lnTo>
                      <a:pt x="11" y="172"/>
                    </a:lnTo>
                    <a:lnTo>
                      <a:pt x="16" y="172"/>
                    </a:lnTo>
                    <a:lnTo>
                      <a:pt x="16" y="172"/>
                    </a:lnTo>
                    <a:lnTo>
                      <a:pt x="16" y="172"/>
                    </a:lnTo>
                    <a:lnTo>
                      <a:pt x="21" y="172"/>
                    </a:lnTo>
                    <a:lnTo>
                      <a:pt x="21" y="172"/>
                    </a:lnTo>
                    <a:lnTo>
                      <a:pt x="26" y="172"/>
                    </a:lnTo>
                    <a:lnTo>
                      <a:pt x="26" y="172"/>
                    </a:lnTo>
                    <a:lnTo>
                      <a:pt x="31" y="172"/>
                    </a:lnTo>
                    <a:lnTo>
                      <a:pt x="31" y="172"/>
                    </a:lnTo>
                    <a:lnTo>
                      <a:pt x="36" y="172"/>
                    </a:lnTo>
                    <a:lnTo>
                      <a:pt x="36" y="177"/>
                    </a:lnTo>
                    <a:lnTo>
                      <a:pt x="36" y="177"/>
                    </a:lnTo>
                    <a:lnTo>
                      <a:pt x="41" y="177"/>
                    </a:lnTo>
                    <a:lnTo>
                      <a:pt x="41" y="177"/>
                    </a:lnTo>
                    <a:lnTo>
                      <a:pt x="46" y="182"/>
                    </a:lnTo>
                    <a:lnTo>
                      <a:pt x="46" y="182"/>
                    </a:lnTo>
                    <a:lnTo>
                      <a:pt x="51" y="182"/>
                    </a:lnTo>
                    <a:lnTo>
                      <a:pt x="51" y="187"/>
                    </a:lnTo>
                    <a:lnTo>
                      <a:pt x="51" y="187"/>
                    </a:lnTo>
                    <a:lnTo>
                      <a:pt x="56" y="187"/>
                    </a:lnTo>
                    <a:lnTo>
                      <a:pt x="56" y="192"/>
                    </a:lnTo>
                    <a:lnTo>
                      <a:pt x="56" y="192"/>
                    </a:lnTo>
                    <a:lnTo>
                      <a:pt x="56" y="198"/>
                    </a:lnTo>
                    <a:lnTo>
                      <a:pt x="61" y="198"/>
                    </a:lnTo>
                    <a:lnTo>
                      <a:pt x="61" y="198"/>
                    </a:lnTo>
                    <a:lnTo>
                      <a:pt x="61" y="203"/>
                    </a:lnTo>
                    <a:lnTo>
                      <a:pt x="61" y="203"/>
                    </a:lnTo>
                    <a:lnTo>
                      <a:pt x="61" y="208"/>
                    </a:lnTo>
                    <a:lnTo>
                      <a:pt x="66" y="208"/>
                    </a:lnTo>
                    <a:lnTo>
                      <a:pt x="66" y="213"/>
                    </a:lnTo>
                    <a:lnTo>
                      <a:pt x="66" y="213"/>
                    </a:lnTo>
                    <a:lnTo>
                      <a:pt x="66" y="218"/>
                    </a:lnTo>
                    <a:lnTo>
                      <a:pt x="66" y="218"/>
                    </a:lnTo>
                    <a:lnTo>
                      <a:pt x="66" y="218"/>
                    </a:lnTo>
                    <a:lnTo>
                      <a:pt x="66" y="223"/>
                    </a:lnTo>
                    <a:lnTo>
                      <a:pt x="66" y="223"/>
                    </a:lnTo>
                    <a:lnTo>
                      <a:pt x="61" y="228"/>
                    </a:lnTo>
                    <a:lnTo>
                      <a:pt x="61" y="228"/>
                    </a:lnTo>
                    <a:lnTo>
                      <a:pt x="61" y="228"/>
                    </a:lnTo>
                    <a:lnTo>
                      <a:pt x="61" y="233"/>
                    </a:lnTo>
                    <a:lnTo>
                      <a:pt x="61" y="233"/>
                    </a:lnTo>
                    <a:lnTo>
                      <a:pt x="61" y="233"/>
                    </a:lnTo>
                    <a:lnTo>
                      <a:pt x="56" y="238"/>
                    </a:lnTo>
                    <a:lnTo>
                      <a:pt x="239"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29" name="Oval 99628">
                <a:extLst>
                  <a:ext uri="{FF2B5EF4-FFF2-40B4-BE49-F238E27FC236}">
                    <a16:creationId xmlns:a16="http://schemas.microsoft.com/office/drawing/2014/main" id="{1EC57197-BBA8-44C8-D5FE-1FE90E0E8752}"/>
                  </a:ext>
                </a:extLst>
              </p:cNvPr>
              <p:cNvSpPr>
                <a:spLocks noChangeArrowheads="1"/>
              </p:cNvSpPr>
              <p:nvPr/>
            </p:nvSpPr>
            <p:spPr bwMode="auto">
              <a:xfrm>
                <a:off x="2425" y="995"/>
                <a:ext cx="249" cy="248"/>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630" name="Freeform 802">
                <a:extLst>
                  <a:ext uri="{FF2B5EF4-FFF2-40B4-BE49-F238E27FC236}">
                    <a16:creationId xmlns:a16="http://schemas.microsoft.com/office/drawing/2014/main" id="{65AFB978-7FFA-A28D-DCB7-81D62FF5765C}"/>
                  </a:ext>
                </a:extLst>
              </p:cNvPr>
              <p:cNvSpPr>
                <a:spLocks/>
              </p:cNvSpPr>
              <p:nvPr/>
            </p:nvSpPr>
            <p:spPr bwMode="auto">
              <a:xfrm>
                <a:off x="2572" y="1137"/>
                <a:ext cx="340" cy="350"/>
              </a:xfrm>
              <a:custGeom>
                <a:avLst/>
                <a:gdLst>
                  <a:gd name="T0" fmla="*/ 61 w 340"/>
                  <a:gd name="T1" fmla="*/ 10 h 350"/>
                  <a:gd name="T2" fmla="*/ 56 w 340"/>
                  <a:gd name="T3" fmla="*/ 5 h 350"/>
                  <a:gd name="T4" fmla="*/ 56 w 340"/>
                  <a:gd name="T5" fmla="*/ 5 h 350"/>
                  <a:gd name="T6" fmla="*/ 51 w 340"/>
                  <a:gd name="T7" fmla="*/ 5 h 350"/>
                  <a:gd name="T8" fmla="*/ 46 w 340"/>
                  <a:gd name="T9" fmla="*/ 5 h 350"/>
                  <a:gd name="T10" fmla="*/ 41 w 340"/>
                  <a:gd name="T11" fmla="*/ 0 h 350"/>
                  <a:gd name="T12" fmla="*/ 36 w 340"/>
                  <a:gd name="T13" fmla="*/ 5 h 350"/>
                  <a:gd name="T14" fmla="*/ 31 w 340"/>
                  <a:gd name="T15" fmla="*/ 5 h 350"/>
                  <a:gd name="T16" fmla="*/ 31 w 340"/>
                  <a:gd name="T17" fmla="*/ 5 h 350"/>
                  <a:gd name="T18" fmla="*/ 26 w 340"/>
                  <a:gd name="T19" fmla="*/ 10 h 350"/>
                  <a:gd name="T20" fmla="*/ 21 w 340"/>
                  <a:gd name="T21" fmla="*/ 10 h 350"/>
                  <a:gd name="T22" fmla="*/ 16 w 340"/>
                  <a:gd name="T23" fmla="*/ 15 h 350"/>
                  <a:gd name="T24" fmla="*/ 11 w 340"/>
                  <a:gd name="T25" fmla="*/ 15 h 350"/>
                  <a:gd name="T26" fmla="*/ 11 w 340"/>
                  <a:gd name="T27" fmla="*/ 20 h 350"/>
                  <a:gd name="T28" fmla="*/ 6 w 340"/>
                  <a:gd name="T29" fmla="*/ 25 h 350"/>
                  <a:gd name="T30" fmla="*/ 6 w 340"/>
                  <a:gd name="T31" fmla="*/ 30 h 350"/>
                  <a:gd name="T32" fmla="*/ 0 w 340"/>
                  <a:gd name="T33" fmla="*/ 35 h 350"/>
                  <a:gd name="T34" fmla="*/ 0 w 340"/>
                  <a:gd name="T35" fmla="*/ 35 h 350"/>
                  <a:gd name="T36" fmla="*/ 0 w 340"/>
                  <a:gd name="T37" fmla="*/ 40 h 350"/>
                  <a:gd name="T38" fmla="*/ 0 w 340"/>
                  <a:gd name="T39" fmla="*/ 45 h 350"/>
                  <a:gd name="T40" fmla="*/ 0 w 340"/>
                  <a:gd name="T41" fmla="*/ 50 h 350"/>
                  <a:gd name="T42" fmla="*/ 0 w 340"/>
                  <a:gd name="T43" fmla="*/ 56 h 350"/>
                  <a:gd name="T44" fmla="*/ 0 w 340"/>
                  <a:gd name="T45" fmla="*/ 61 h 350"/>
                  <a:gd name="T46" fmla="*/ 6 w 340"/>
                  <a:gd name="T47" fmla="*/ 61 h 350"/>
                  <a:gd name="T48" fmla="*/ 6 w 340"/>
                  <a:gd name="T49" fmla="*/ 66 h 350"/>
                  <a:gd name="T50" fmla="*/ 279 w 340"/>
                  <a:gd name="T51" fmla="*/ 345 h 350"/>
                  <a:gd name="T52" fmla="*/ 279 w 340"/>
                  <a:gd name="T53" fmla="*/ 345 h 350"/>
                  <a:gd name="T54" fmla="*/ 274 w 340"/>
                  <a:gd name="T55" fmla="*/ 340 h 350"/>
                  <a:gd name="T56" fmla="*/ 274 w 340"/>
                  <a:gd name="T57" fmla="*/ 335 h 350"/>
                  <a:gd name="T58" fmla="*/ 274 w 340"/>
                  <a:gd name="T59" fmla="*/ 330 h 350"/>
                  <a:gd name="T60" fmla="*/ 274 w 340"/>
                  <a:gd name="T61" fmla="*/ 330 h 350"/>
                  <a:gd name="T62" fmla="*/ 274 w 340"/>
                  <a:gd name="T63" fmla="*/ 325 h 350"/>
                  <a:gd name="T64" fmla="*/ 274 w 340"/>
                  <a:gd name="T65" fmla="*/ 319 h 350"/>
                  <a:gd name="T66" fmla="*/ 279 w 340"/>
                  <a:gd name="T67" fmla="*/ 314 h 350"/>
                  <a:gd name="T68" fmla="*/ 279 w 340"/>
                  <a:gd name="T69" fmla="*/ 309 h 350"/>
                  <a:gd name="T70" fmla="*/ 285 w 340"/>
                  <a:gd name="T71" fmla="*/ 304 h 350"/>
                  <a:gd name="T72" fmla="*/ 285 w 340"/>
                  <a:gd name="T73" fmla="*/ 299 h 350"/>
                  <a:gd name="T74" fmla="*/ 290 w 340"/>
                  <a:gd name="T75" fmla="*/ 299 h 350"/>
                  <a:gd name="T76" fmla="*/ 295 w 340"/>
                  <a:gd name="T77" fmla="*/ 294 h 350"/>
                  <a:gd name="T78" fmla="*/ 300 w 340"/>
                  <a:gd name="T79" fmla="*/ 289 h 350"/>
                  <a:gd name="T80" fmla="*/ 300 w 340"/>
                  <a:gd name="T81" fmla="*/ 289 h 350"/>
                  <a:gd name="T82" fmla="*/ 305 w 340"/>
                  <a:gd name="T83" fmla="*/ 289 h 350"/>
                  <a:gd name="T84" fmla="*/ 310 w 340"/>
                  <a:gd name="T85" fmla="*/ 284 h 350"/>
                  <a:gd name="T86" fmla="*/ 315 w 340"/>
                  <a:gd name="T87" fmla="*/ 284 h 350"/>
                  <a:gd name="T88" fmla="*/ 320 w 340"/>
                  <a:gd name="T89" fmla="*/ 284 h 350"/>
                  <a:gd name="T90" fmla="*/ 325 w 340"/>
                  <a:gd name="T91" fmla="*/ 284 h 350"/>
                  <a:gd name="T92" fmla="*/ 330 w 340"/>
                  <a:gd name="T93" fmla="*/ 284 h 350"/>
                  <a:gd name="T94" fmla="*/ 335 w 340"/>
                  <a:gd name="T95" fmla="*/ 289 h 350"/>
                  <a:gd name="T96" fmla="*/ 335 w 340"/>
                  <a:gd name="T97" fmla="*/ 289 h 350"/>
                  <a:gd name="T98" fmla="*/ 340 w 340"/>
                  <a:gd name="T99" fmla="*/ 294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0" h="350">
                    <a:moveTo>
                      <a:pt x="61" y="10"/>
                    </a:moveTo>
                    <a:lnTo>
                      <a:pt x="61" y="10"/>
                    </a:lnTo>
                    <a:lnTo>
                      <a:pt x="61" y="5"/>
                    </a:lnTo>
                    <a:lnTo>
                      <a:pt x="56" y="5"/>
                    </a:lnTo>
                    <a:lnTo>
                      <a:pt x="56" y="5"/>
                    </a:lnTo>
                    <a:lnTo>
                      <a:pt x="56" y="5"/>
                    </a:lnTo>
                    <a:lnTo>
                      <a:pt x="51" y="5"/>
                    </a:lnTo>
                    <a:lnTo>
                      <a:pt x="51" y="5"/>
                    </a:lnTo>
                    <a:lnTo>
                      <a:pt x="46" y="5"/>
                    </a:lnTo>
                    <a:lnTo>
                      <a:pt x="46" y="5"/>
                    </a:lnTo>
                    <a:lnTo>
                      <a:pt x="46" y="0"/>
                    </a:lnTo>
                    <a:lnTo>
                      <a:pt x="41" y="0"/>
                    </a:lnTo>
                    <a:lnTo>
                      <a:pt x="41" y="5"/>
                    </a:lnTo>
                    <a:lnTo>
                      <a:pt x="36" y="5"/>
                    </a:lnTo>
                    <a:lnTo>
                      <a:pt x="36" y="5"/>
                    </a:lnTo>
                    <a:lnTo>
                      <a:pt x="31" y="5"/>
                    </a:lnTo>
                    <a:lnTo>
                      <a:pt x="31" y="5"/>
                    </a:lnTo>
                    <a:lnTo>
                      <a:pt x="31" y="5"/>
                    </a:lnTo>
                    <a:lnTo>
                      <a:pt x="26" y="5"/>
                    </a:lnTo>
                    <a:lnTo>
                      <a:pt x="26" y="10"/>
                    </a:lnTo>
                    <a:lnTo>
                      <a:pt x="21" y="10"/>
                    </a:lnTo>
                    <a:lnTo>
                      <a:pt x="21" y="10"/>
                    </a:lnTo>
                    <a:lnTo>
                      <a:pt x="16" y="10"/>
                    </a:lnTo>
                    <a:lnTo>
                      <a:pt x="16" y="15"/>
                    </a:lnTo>
                    <a:lnTo>
                      <a:pt x="16" y="15"/>
                    </a:lnTo>
                    <a:lnTo>
                      <a:pt x="11" y="15"/>
                    </a:lnTo>
                    <a:lnTo>
                      <a:pt x="11" y="20"/>
                    </a:lnTo>
                    <a:lnTo>
                      <a:pt x="11" y="20"/>
                    </a:lnTo>
                    <a:lnTo>
                      <a:pt x="6" y="20"/>
                    </a:lnTo>
                    <a:lnTo>
                      <a:pt x="6" y="25"/>
                    </a:lnTo>
                    <a:lnTo>
                      <a:pt x="6" y="25"/>
                    </a:lnTo>
                    <a:lnTo>
                      <a:pt x="6" y="30"/>
                    </a:lnTo>
                    <a:lnTo>
                      <a:pt x="0" y="30"/>
                    </a:lnTo>
                    <a:lnTo>
                      <a:pt x="0" y="35"/>
                    </a:lnTo>
                    <a:lnTo>
                      <a:pt x="0" y="35"/>
                    </a:lnTo>
                    <a:lnTo>
                      <a:pt x="0" y="35"/>
                    </a:lnTo>
                    <a:lnTo>
                      <a:pt x="0" y="40"/>
                    </a:lnTo>
                    <a:lnTo>
                      <a:pt x="0" y="40"/>
                    </a:lnTo>
                    <a:lnTo>
                      <a:pt x="0" y="45"/>
                    </a:lnTo>
                    <a:lnTo>
                      <a:pt x="0" y="45"/>
                    </a:lnTo>
                    <a:lnTo>
                      <a:pt x="0" y="50"/>
                    </a:lnTo>
                    <a:lnTo>
                      <a:pt x="0" y="50"/>
                    </a:lnTo>
                    <a:lnTo>
                      <a:pt x="0" y="50"/>
                    </a:lnTo>
                    <a:lnTo>
                      <a:pt x="0" y="56"/>
                    </a:lnTo>
                    <a:lnTo>
                      <a:pt x="0" y="56"/>
                    </a:lnTo>
                    <a:lnTo>
                      <a:pt x="0" y="61"/>
                    </a:lnTo>
                    <a:lnTo>
                      <a:pt x="0" y="61"/>
                    </a:lnTo>
                    <a:lnTo>
                      <a:pt x="6" y="61"/>
                    </a:lnTo>
                    <a:lnTo>
                      <a:pt x="6" y="66"/>
                    </a:lnTo>
                    <a:lnTo>
                      <a:pt x="6" y="66"/>
                    </a:lnTo>
                    <a:lnTo>
                      <a:pt x="279" y="350"/>
                    </a:lnTo>
                    <a:lnTo>
                      <a:pt x="279" y="345"/>
                    </a:lnTo>
                    <a:lnTo>
                      <a:pt x="279" y="345"/>
                    </a:lnTo>
                    <a:lnTo>
                      <a:pt x="279" y="345"/>
                    </a:lnTo>
                    <a:lnTo>
                      <a:pt x="274" y="340"/>
                    </a:lnTo>
                    <a:lnTo>
                      <a:pt x="274" y="340"/>
                    </a:lnTo>
                    <a:lnTo>
                      <a:pt x="274" y="340"/>
                    </a:lnTo>
                    <a:lnTo>
                      <a:pt x="274" y="335"/>
                    </a:lnTo>
                    <a:lnTo>
                      <a:pt x="274" y="335"/>
                    </a:lnTo>
                    <a:lnTo>
                      <a:pt x="274" y="330"/>
                    </a:lnTo>
                    <a:lnTo>
                      <a:pt x="274" y="330"/>
                    </a:lnTo>
                    <a:lnTo>
                      <a:pt x="274" y="330"/>
                    </a:lnTo>
                    <a:lnTo>
                      <a:pt x="274" y="325"/>
                    </a:lnTo>
                    <a:lnTo>
                      <a:pt x="274" y="325"/>
                    </a:lnTo>
                    <a:lnTo>
                      <a:pt x="274" y="319"/>
                    </a:lnTo>
                    <a:lnTo>
                      <a:pt x="274" y="319"/>
                    </a:lnTo>
                    <a:lnTo>
                      <a:pt x="274" y="314"/>
                    </a:lnTo>
                    <a:lnTo>
                      <a:pt x="279" y="314"/>
                    </a:lnTo>
                    <a:lnTo>
                      <a:pt x="279" y="309"/>
                    </a:lnTo>
                    <a:lnTo>
                      <a:pt x="279" y="309"/>
                    </a:lnTo>
                    <a:lnTo>
                      <a:pt x="279" y="309"/>
                    </a:lnTo>
                    <a:lnTo>
                      <a:pt x="285" y="304"/>
                    </a:lnTo>
                    <a:lnTo>
                      <a:pt x="285" y="304"/>
                    </a:lnTo>
                    <a:lnTo>
                      <a:pt x="285" y="299"/>
                    </a:lnTo>
                    <a:lnTo>
                      <a:pt x="290" y="299"/>
                    </a:lnTo>
                    <a:lnTo>
                      <a:pt x="290" y="299"/>
                    </a:lnTo>
                    <a:lnTo>
                      <a:pt x="290" y="294"/>
                    </a:lnTo>
                    <a:lnTo>
                      <a:pt x="295" y="294"/>
                    </a:lnTo>
                    <a:lnTo>
                      <a:pt x="295" y="294"/>
                    </a:lnTo>
                    <a:lnTo>
                      <a:pt x="300" y="289"/>
                    </a:lnTo>
                    <a:lnTo>
                      <a:pt x="300" y="289"/>
                    </a:lnTo>
                    <a:lnTo>
                      <a:pt x="300" y="289"/>
                    </a:lnTo>
                    <a:lnTo>
                      <a:pt x="305" y="289"/>
                    </a:lnTo>
                    <a:lnTo>
                      <a:pt x="305" y="289"/>
                    </a:lnTo>
                    <a:lnTo>
                      <a:pt x="310" y="284"/>
                    </a:lnTo>
                    <a:lnTo>
                      <a:pt x="310" y="284"/>
                    </a:lnTo>
                    <a:lnTo>
                      <a:pt x="315" y="284"/>
                    </a:lnTo>
                    <a:lnTo>
                      <a:pt x="315" y="284"/>
                    </a:lnTo>
                    <a:lnTo>
                      <a:pt x="320" y="284"/>
                    </a:lnTo>
                    <a:lnTo>
                      <a:pt x="320" y="284"/>
                    </a:lnTo>
                    <a:lnTo>
                      <a:pt x="325" y="284"/>
                    </a:lnTo>
                    <a:lnTo>
                      <a:pt x="325" y="284"/>
                    </a:lnTo>
                    <a:lnTo>
                      <a:pt x="325" y="284"/>
                    </a:lnTo>
                    <a:lnTo>
                      <a:pt x="330" y="284"/>
                    </a:lnTo>
                    <a:lnTo>
                      <a:pt x="330" y="289"/>
                    </a:lnTo>
                    <a:lnTo>
                      <a:pt x="335" y="289"/>
                    </a:lnTo>
                    <a:lnTo>
                      <a:pt x="335" y="289"/>
                    </a:lnTo>
                    <a:lnTo>
                      <a:pt x="335" y="289"/>
                    </a:lnTo>
                    <a:lnTo>
                      <a:pt x="335" y="289"/>
                    </a:lnTo>
                    <a:lnTo>
                      <a:pt x="340" y="294"/>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31" name="Oval 99630">
                <a:extLst>
                  <a:ext uri="{FF2B5EF4-FFF2-40B4-BE49-F238E27FC236}">
                    <a16:creationId xmlns:a16="http://schemas.microsoft.com/office/drawing/2014/main" id="{528E06D9-C899-DC1F-2D6C-06053DECA70E}"/>
                  </a:ext>
                </a:extLst>
              </p:cNvPr>
              <p:cNvSpPr>
                <a:spLocks noChangeArrowheads="1"/>
              </p:cNvSpPr>
              <p:nvPr/>
            </p:nvSpPr>
            <p:spPr bwMode="auto">
              <a:xfrm>
                <a:off x="6261" y="1421"/>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32" name="Freeform 804">
                <a:extLst>
                  <a:ext uri="{FF2B5EF4-FFF2-40B4-BE49-F238E27FC236}">
                    <a16:creationId xmlns:a16="http://schemas.microsoft.com/office/drawing/2014/main" id="{E74E383E-00F4-6F60-5480-F4B412AFD6FC}"/>
                  </a:ext>
                </a:extLst>
              </p:cNvPr>
              <p:cNvSpPr>
                <a:spLocks/>
              </p:cNvSpPr>
              <p:nvPr/>
            </p:nvSpPr>
            <p:spPr bwMode="auto">
              <a:xfrm>
                <a:off x="5921" y="1522"/>
                <a:ext cx="360" cy="82"/>
              </a:xfrm>
              <a:custGeom>
                <a:avLst/>
                <a:gdLst>
                  <a:gd name="T0" fmla="*/ 350 w 360"/>
                  <a:gd name="T1" fmla="*/ 82 h 82"/>
                  <a:gd name="T2" fmla="*/ 355 w 360"/>
                  <a:gd name="T3" fmla="*/ 82 h 82"/>
                  <a:gd name="T4" fmla="*/ 355 w 360"/>
                  <a:gd name="T5" fmla="*/ 77 h 82"/>
                  <a:gd name="T6" fmla="*/ 355 w 360"/>
                  <a:gd name="T7" fmla="*/ 77 h 82"/>
                  <a:gd name="T8" fmla="*/ 355 w 360"/>
                  <a:gd name="T9" fmla="*/ 77 h 82"/>
                  <a:gd name="T10" fmla="*/ 355 w 360"/>
                  <a:gd name="T11" fmla="*/ 71 h 82"/>
                  <a:gd name="T12" fmla="*/ 360 w 360"/>
                  <a:gd name="T13" fmla="*/ 66 h 82"/>
                  <a:gd name="T14" fmla="*/ 360 w 360"/>
                  <a:gd name="T15" fmla="*/ 61 h 82"/>
                  <a:gd name="T16" fmla="*/ 360 w 360"/>
                  <a:gd name="T17" fmla="*/ 61 h 82"/>
                  <a:gd name="T18" fmla="*/ 360 w 360"/>
                  <a:gd name="T19" fmla="*/ 56 h 82"/>
                  <a:gd name="T20" fmla="*/ 360 w 360"/>
                  <a:gd name="T21" fmla="*/ 51 h 82"/>
                  <a:gd name="T22" fmla="*/ 360 w 360"/>
                  <a:gd name="T23" fmla="*/ 46 h 82"/>
                  <a:gd name="T24" fmla="*/ 360 w 360"/>
                  <a:gd name="T25" fmla="*/ 41 h 82"/>
                  <a:gd name="T26" fmla="*/ 360 w 360"/>
                  <a:gd name="T27" fmla="*/ 36 h 82"/>
                  <a:gd name="T28" fmla="*/ 360 w 360"/>
                  <a:gd name="T29" fmla="*/ 31 h 82"/>
                  <a:gd name="T30" fmla="*/ 360 w 360"/>
                  <a:gd name="T31" fmla="*/ 26 h 82"/>
                  <a:gd name="T32" fmla="*/ 360 w 360"/>
                  <a:gd name="T33" fmla="*/ 21 h 82"/>
                  <a:gd name="T34" fmla="*/ 360 w 360"/>
                  <a:gd name="T35" fmla="*/ 16 h 82"/>
                  <a:gd name="T36" fmla="*/ 360 w 360"/>
                  <a:gd name="T37" fmla="*/ 11 h 82"/>
                  <a:gd name="T38" fmla="*/ 355 w 360"/>
                  <a:gd name="T39" fmla="*/ 11 h 82"/>
                  <a:gd name="T40" fmla="*/ 355 w 360"/>
                  <a:gd name="T41" fmla="*/ 5 h 82"/>
                  <a:gd name="T42" fmla="*/ 355 w 360"/>
                  <a:gd name="T43" fmla="*/ 5 h 82"/>
                  <a:gd name="T44" fmla="*/ 355 w 360"/>
                  <a:gd name="T45" fmla="*/ 0 h 82"/>
                  <a:gd name="T46" fmla="*/ 355 w 360"/>
                  <a:gd name="T47" fmla="*/ 0 h 82"/>
                  <a:gd name="T48" fmla="*/ 350 w 360"/>
                  <a:gd name="T49" fmla="*/ 0 h 82"/>
                  <a:gd name="T50" fmla="*/ 5 w 360"/>
                  <a:gd name="T51" fmla="*/ 0 h 82"/>
                  <a:gd name="T52" fmla="*/ 5 w 360"/>
                  <a:gd name="T53" fmla="*/ 0 h 82"/>
                  <a:gd name="T54" fmla="*/ 5 w 360"/>
                  <a:gd name="T55" fmla="*/ 0 h 82"/>
                  <a:gd name="T56" fmla="*/ 5 w 360"/>
                  <a:gd name="T57" fmla="*/ 5 h 82"/>
                  <a:gd name="T58" fmla="*/ 5 w 360"/>
                  <a:gd name="T59" fmla="*/ 5 h 82"/>
                  <a:gd name="T60" fmla="*/ 10 w 360"/>
                  <a:gd name="T61" fmla="*/ 11 h 82"/>
                  <a:gd name="T62" fmla="*/ 10 w 360"/>
                  <a:gd name="T63" fmla="*/ 11 h 82"/>
                  <a:gd name="T64" fmla="*/ 10 w 360"/>
                  <a:gd name="T65" fmla="*/ 16 h 82"/>
                  <a:gd name="T66" fmla="*/ 10 w 360"/>
                  <a:gd name="T67" fmla="*/ 21 h 82"/>
                  <a:gd name="T68" fmla="*/ 10 w 360"/>
                  <a:gd name="T69" fmla="*/ 26 h 82"/>
                  <a:gd name="T70" fmla="*/ 10 w 360"/>
                  <a:gd name="T71" fmla="*/ 31 h 82"/>
                  <a:gd name="T72" fmla="*/ 10 w 360"/>
                  <a:gd name="T73" fmla="*/ 36 h 82"/>
                  <a:gd name="T74" fmla="*/ 10 w 360"/>
                  <a:gd name="T75" fmla="*/ 41 h 82"/>
                  <a:gd name="T76" fmla="*/ 10 w 360"/>
                  <a:gd name="T77" fmla="*/ 46 h 82"/>
                  <a:gd name="T78" fmla="*/ 10 w 360"/>
                  <a:gd name="T79" fmla="*/ 51 h 82"/>
                  <a:gd name="T80" fmla="*/ 10 w 360"/>
                  <a:gd name="T81" fmla="*/ 56 h 82"/>
                  <a:gd name="T82" fmla="*/ 10 w 360"/>
                  <a:gd name="T83" fmla="*/ 61 h 82"/>
                  <a:gd name="T84" fmla="*/ 10 w 360"/>
                  <a:gd name="T85" fmla="*/ 66 h 82"/>
                  <a:gd name="T86" fmla="*/ 5 w 360"/>
                  <a:gd name="T87" fmla="*/ 66 h 82"/>
                  <a:gd name="T88" fmla="*/ 5 w 360"/>
                  <a:gd name="T89" fmla="*/ 71 h 82"/>
                  <a:gd name="T90" fmla="*/ 5 w 360"/>
                  <a:gd name="T91" fmla="*/ 71 h 82"/>
                  <a:gd name="T92" fmla="*/ 5 w 360"/>
                  <a:gd name="T93" fmla="*/ 77 h 82"/>
                  <a:gd name="T94" fmla="*/ 5 w 360"/>
                  <a:gd name="T95" fmla="*/ 77 h 82"/>
                  <a:gd name="T96" fmla="*/ 5 w 360"/>
                  <a:gd name="T97" fmla="*/ 77 h 82"/>
                  <a:gd name="T98" fmla="*/ 0 w 360"/>
                  <a:gd name="T99"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0" h="82">
                    <a:moveTo>
                      <a:pt x="350" y="82"/>
                    </a:moveTo>
                    <a:lnTo>
                      <a:pt x="350" y="82"/>
                    </a:lnTo>
                    <a:lnTo>
                      <a:pt x="350" y="82"/>
                    </a:lnTo>
                    <a:lnTo>
                      <a:pt x="355" y="82"/>
                    </a:lnTo>
                    <a:lnTo>
                      <a:pt x="355" y="82"/>
                    </a:lnTo>
                    <a:lnTo>
                      <a:pt x="355" y="77"/>
                    </a:lnTo>
                    <a:lnTo>
                      <a:pt x="355" y="77"/>
                    </a:lnTo>
                    <a:lnTo>
                      <a:pt x="355" y="77"/>
                    </a:lnTo>
                    <a:lnTo>
                      <a:pt x="355" y="77"/>
                    </a:lnTo>
                    <a:lnTo>
                      <a:pt x="355" y="77"/>
                    </a:lnTo>
                    <a:lnTo>
                      <a:pt x="355" y="71"/>
                    </a:lnTo>
                    <a:lnTo>
                      <a:pt x="355" y="71"/>
                    </a:lnTo>
                    <a:lnTo>
                      <a:pt x="355" y="71"/>
                    </a:lnTo>
                    <a:lnTo>
                      <a:pt x="360" y="66"/>
                    </a:lnTo>
                    <a:lnTo>
                      <a:pt x="360" y="66"/>
                    </a:lnTo>
                    <a:lnTo>
                      <a:pt x="360" y="61"/>
                    </a:lnTo>
                    <a:lnTo>
                      <a:pt x="360" y="61"/>
                    </a:lnTo>
                    <a:lnTo>
                      <a:pt x="360" y="61"/>
                    </a:lnTo>
                    <a:lnTo>
                      <a:pt x="360" y="56"/>
                    </a:lnTo>
                    <a:lnTo>
                      <a:pt x="360" y="56"/>
                    </a:lnTo>
                    <a:lnTo>
                      <a:pt x="360" y="51"/>
                    </a:lnTo>
                    <a:lnTo>
                      <a:pt x="360" y="51"/>
                    </a:lnTo>
                    <a:lnTo>
                      <a:pt x="360" y="46"/>
                    </a:lnTo>
                    <a:lnTo>
                      <a:pt x="360" y="46"/>
                    </a:lnTo>
                    <a:lnTo>
                      <a:pt x="360" y="41"/>
                    </a:lnTo>
                    <a:lnTo>
                      <a:pt x="360" y="41"/>
                    </a:lnTo>
                    <a:lnTo>
                      <a:pt x="360" y="36"/>
                    </a:lnTo>
                    <a:lnTo>
                      <a:pt x="360" y="36"/>
                    </a:lnTo>
                    <a:lnTo>
                      <a:pt x="360" y="31"/>
                    </a:lnTo>
                    <a:lnTo>
                      <a:pt x="360" y="31"/>
                    </a:lnTo>
                    <a:lnTo>
                      <a:pt x="360" y="26"/>
                    </a:lnTo>
                    <a:lnTo>
                      <a:pt x="360" y="26"/>
                    </a:lnTo>
                    <a:lnTo>
                      <a:pt x="360" y="21"/>
                    </a:lnTo>
                    <a:lnTo>
                      <a:pt x="360" y="21"/>
                    </a:lnTo>
                    <a:lnTo>
                      <a:pt x="360" y="16"/>
                    </a:lnTo>
                    <a:lnTo>
                      <a:pt x="360" y="16"/>
                    </a:lnTo>
                    <a:lnTo>
                      <a:pt x="360" y="16"/>
                    </a:lnTo>
                    <a:lnTo>
                      <a:pt x="360" y="11"/>
                    </a:lnTo>
                    <a:lnTo>
                      <a:pt x="355" y="11"/>
                    </a:lnTo>
                    <a:lnTo>
                      <a:pt x="355" y="11"/>
                    </a:lnTo>
                    <a:lnTo>
                      <a:pt x="355" y="5"/>
                    </a:lnTo>
                    <a:lnTo>
                      <a:pt x="355" y="5"/>
                    </a:lnTo>
                    <a:lnTo>
                      <a:pt x="355" y="5"/>
                    </a:lnTo>
                    <a:lnTo>
                      <a:pt x="355" y="5"/>
                    </a:lnTo>
                    <a:lnTo>
                      <a:pt x="355" y="0"/>
                    </a:lnTo>
                    <a:lnTo>
                      <a:pt x="355" y="0"/>
                    </a:lnTo>
                    <a:lnTo>
                      <a:pt x="355" y="0"/>
                    </a:lnTo>
                    <a:lnTo>
                      <a:pt x="355" y="0"/>
                    </a:lnTo>
                    <a:lnTo>
                      <a:pt x="350" y="0"/>
                    </a:lnTo>
                    <a:lnTo>
                      <a:pt x="350" y="0"/>
                    </a:lnTo>
                    <a:lnTo>
                      <a:pt x="5" y="0"/>
                    </a:lnTo>
                    <a:lnTo>
                      <a:pt x="5" y="0"/>
                    </a:lnTo>
                    <a:lnTo>
                      <a:pt x="5" y="0"/>
                    </a:lnTo>
                    <a:lnTo>
                      <a:pt x="5" y="0"/>
                    </a:lnTo>
                    <a:lnTo>
                      <a:pt x="5" y="0"/>
                    </a:lnTo>
                    <a:lnTo>
                      <a:pt x="5" y="0"/>
                    </a:lnTo>
                    <a:lnTo>
                      <a:pt x="5" y="0"/>
                    </a:lnTo>
                    <a:lnTo>
                      <a:pt x="5" y="5"/>
                    </a:lnTo>
                    <a:lnTo>
                      <a:pt x="5" y="5"/>
                    </a:lnTo>
                    <a:lnTo>
                      <a:pt x="5" y="5"/>
                    </a:lnTo>
                    <a:lnTo>
                      <a:pt x="5" y="5"/>
                    </a:lnTo>
                    <a:lnTo>
                      <a:pt x="10" y="11"/>
                    </a:lnTo>
                    <a:lnTo>
                      <a:pt x="10" y="11"/>
                    </a:lnTo>
                    <a:lnTo>
                      <a:pt x="10" y="11"/>
                    </a:lnTo>
                    <a:lnTo>
                      <a:pt x="10" y="16"/>
                    </a:lnTo>
                    <a:lnTo>
                      <a:pt x="10" y="16"/>
                    </a:lnTo>
                    <a:lnTo>
                      <a:pt x="10" y="21"/>
                    </a:lnTo>
                    <a:lnTo>
                      <a:pt x="10" y="21"/>
                    </a:lnTo>
                    <a:lnTo>
                      <a:pt x="10" y="21"/>
                    </a:lnTo>
                    <a:lnTo>
                      <a:pt x="10" y="26"/>
                    </a:lnTo>
                    <a:lnTo>
                      <a:pt x="10" y="26"/>
                    </a:lnTo>
                    <a:lnTo>
                      <a:pt x="10" y="31"/>
                    </a:lnTo>
                    <a:lnTo>
                      <a:pt x="10" y="31"/>
                    </a:lnTo>
                    <a:lnTo>
                      <a:pt x="10" y="36"/>
                    </a:lnTo>
                    <a:lnTo>
                      <a:pt x="10" y="36"/>
                    </a:lnTo>
                    <a:lnTo>
                      <a:pt x="10" y="41"/>
                    </a:lnTo>
                    <a:lnTo>
                      <a:pt x="10" y="41"/>
                    </a:lnTo>
                    <a:lnTo>
                      <a:pt x="10" y="46"/>
                    </a:lnTo>
                    <a:lnTo>
                      <a:pt x="10" y="46"/>
                    </a:lnTo>
                    <a:lnTo>
                      <a:pt x="10" y="51"/>
                    </a:lnTo>
                    <a:lnTo>
                      <a:pt x="10" y="51"/>
                    </a:lnTo>
                    <a:lnTo>
                      <a:pt x="10" y="56"/>
                    </a:lnTo>
                    <a:lnTo>
                      <a:pt x="10" y="56"/>
                    </a:lnTo>
                    <a:lnTo>
                      <a:pt x="10" y="61"/>
                    </a:lnTo>
                    <a:lnTo>
                      <a:pt x="10" y="61"/>
                    </a:lnTo>
                    <a:lnTo>
                      <a:pt x="10" y="66"/>
                    </a:lnTo>
                    <a:lnTo>
                      <a:pt x="10" y="66"/>
                    </a:lnTo>
                    <a:lnTo>
                      <a:pt x="5" y="66"/>
                    </a:lnTo>
                    <a:lnTo>
                      <a:pt x="5" y="71"/>
                    </a:lnTo>
                    <a:lnTo>
                      <a:pt x="5" y="71"/>
                    </a:lnTo>
                    <a:lnTo>
                      <a:pt x="5" y="71"/>
                    </a:lnTo>
                    <a:lnTo>
                      <a:pt x="5" y="71"/>
                    </a:lnTo>
                    <a:lnTo>
                      <a:pt x="5" y="77"/>
                    </a:lnTo>
                    <a:lnTo>
                      <a:pt x="5" y="77"/>
                    </a:lnTo>
                    <a:lnTo>
                      <a:pt x="5" y="77"/>
                    </a:lnTo>
                    <a:lnTo>
                      <a:pt x="5" y="77"/>
                    </a:lnTo>
                    <a:lnTo>
                      <a:pt x="5" y="77"/>
                    </a:lnTo>
                    <a:lnTo>
                      <a:pt x="5" y="77"/>
                    </a:lnTo>
                    <a:lnTo>
                      <a:pt x="0" y="77"/>
                    </a:lnTo>
                    <a:lnTo>
                      <a:pt x="0" y="77"/>
                    </a:lnTo>
                    <a:lnTo>
                      <a:pt x="350" y="8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33" name="Freeform 805">
                <a:extLst>
                  <a:ext uri="{FF2B5EF4-FFF2-40B4-BE49-F238E27FC236}">
                    <a16:creationId xmlns:a16="http://schemas.microsoft.com/office/drawing/2014/main" id="{7B465CB1-3FB7-9255-AA34-1E4FD3A495A2}"/>
                  </a:ext>
                </a:extLst>
              </p:cNvPr>
              <p:cNvSpPr>
                <a:spLocks/>
              </p:cNvSpPr>
              <p:nvPr/>
            </p:nvSpPr>
            <p:spPr bwMode="auto">
              <a:xfrm>
                <a:off x="6464" y="1309"/>
                <a:ext cx="310" cy="229"/>
              </a:xfrm>
              <a:custGeom>
                <a:avLst/>
                <a:gdLst>
                  <a:gd name="T0" fmla="*/ 10 w 310"/>
                  <a:gd name="T1" fmla="*/ 163 h 229"/>
                  <a:gd name="T2" fmla="*/ 5 w 310"/>
                  <a:gd name="T3" fmla="*/ 163 h 229"/>
                  <a:gd name="T4" fmla="*/ 5 w 310"/>
                  <a:gd name="T5" fmla="*/ 168 h 229"/>
                  <a:gd name="T6" fmla="*/ 5 w 310"/>
                  <a:gd name="T7" fmla="*/ 168 h 229"/>
                  <a:gd name="T8" fmla="*/ 5 w 310"/>
                  <a:gd name="T9" fmla="*/ 173 h 229"/>
                  <a:gd name="T10" fmla="*/ 0 w 310"/>
                  <a:gd name="T11" fmla="*/ 178 h 229"/>
                  <a:gd name="T12" fmla="*/ 5 w 310"/>
                  <a:gd name="T13" fmla="*/ 183 h 229"/>
                  <a:gd name="T14" fmla="*/ 5 w 310"/>
                  <a:gd name="T15" fmla="*/ 183 h 229"/>
                  <a:gd name="T16" fmla="*/ 5 w 310"/>
                  <a:gd name="T17" fmla="*/ 188 h 229"/>
                  <a:gd name="T18" fmla="*/ 5 w 310"/>
                  <a:gd name="T19" fmla="*/ 193 h 229"/>
                  <a:gd name="T20" fmla="*/ 10 w 310"/>
                  <a:gd name="T21" fmla="*/ 198 h 229"/>
                  <a:gd name="T22" fmla="*/ 10 w 310"/>
                  <a:gd name="T23" fmla="*/ 203 h 229"/>
                  <a:gd name="T24" fmla="*/ 15 w 310"/>
                  <a:gd name="T25" fmla="*/ 208 h 229"/>
                  <a:gd name="T26" fmla="*/ 15 w 310"/>
                  <a:gd name="T27" fmla="*/ 213 h 229"/>
                  <a:gd name="T28" fmla="*/ 20 w 310"/>
                  <a:gd name="T29" fmla="*/ 213 h 229"/>
                  <a:gd name="T30" fmla="*/ 25 w 310"/>
                  <a:gd name="T31" fmla="*/ 218 h 229"/>
                  <a:gd name="T32" fmla="*/ 25 w 310"/>
                  <a:gd name="T33" fmla="*/ 224 h 229"/>
                  <a:gd name="T34" fmla="*/ 30 w 310"/>
                  <a:gd name="T35" fmla="*/ 224 h 229"/>
                  <a:gd name="T36" fmla="*/ 36 w 310"/>
                  <a:gd name="T37" fmla="*/ 229 h 229"/>
                  <a:gd name="T38" fmla="*/ 36 w 310"/>
                  <a:gd name="T39" fmla="*/ 229 h 229"/>
                  <a:gd name="T40" fmla="*/ 41 w 310"/>
                  <a:gd name="T41" fmla="*/ 229 h 229"/>
                  <a:gd name="T42" fmla="*/ 46 w 310"/>
                  <a:gd name="T43" fmla="*/ 229 h 229"/>
                  <a:gd name="T44" fmla="*/ 46 w 310"/>
                  <a:gd name="T45" fmla="*/ 229 h 229"/>
                  <a:gd name="T46" fmla="*/ 51 w 310"/>
                  <a:gd name="T47" fmla="*/ 229 h 229"/>
                  <a:gd name="T48" fmla="*/ 51 w 310"/>
                  <a:gd name="T49" fmla="*/ 229 h 229"/>
                  <a:gd name="T50" fmla="*/ 310 w 310"/>
                  <a:gd name="T51" fmla="*/ 66 h 229"/>
                  <a:gd name="T52" fmla="*/ 304 w 310"/>
                  <a:gd name="T53" fmla="*/ 66 h 229"/>
                  <a:gd name="T54" fmla="*/ 304 w 310"/>
                  <a:gd name="T55" fmla="*/ 66 h 229"/>
                  <a:gd name="T56" fmla="*/ 299 w 310"/>
                  <a:gd name="T57" fmla="*/ 66 h 229"/>
                  <a:gd name="T58" fmla="*/ 294 w 310"/>
                  <a:gd name="T59" fmla="*/ 66 h 229"/>
                  <a:gd name="T60" fmla="*/ 294 w 310"/>
                  <a:gd name="T61" fmla="*/ 66 h 229"/>
                  <a:gd name="T62" fmla="*/ 289 w 310"/>
                  <a:gd name="T63" fmla="*/ 61 h 229"/>
                  <a:gd name="T64" fmla="*/ 284 w 310"/>
                  <a:gd name="T65" fmla="*/ 61 h 229"/>
                  <a:gd name="T66" fmla="*/ 279 w 310"/>
                  <a:gd name="T67" fmla="*/ 56 h 229"/>
                  <a:gd name="T68" fmla="*/ 279 w 310"/>
                  <a:gd name="T69" fmla="*/ 56 h 229"/>
                  <a:gd name="T70" fmla="*/ 274 w 310"/>
                  <a:gd name="T71" fmla="*/ 51 h 229"/>
                  <a:gd name="T72" fmla="*/ 269 w 310"/>
                  <a:gd name="T73" fmla="*/ 46 h 229"/>
                  <a:gd name="T74" fmla="*/ 269 w 310"/>
                  <a:gd name="T75" fmla="*/ 41 h 229"/>
                  <a:gd name="T76" fmla="*/ 264 w 310"/>
                  <a:gd name="T77" fmla="*/ 36 h 229"/>
                  <a:gd name="T78" fmla="*/ 264 w 310"/>
                  <a:gd name="T79" fmla="*/ 31 h 229"/>
                  <a:gd name="T80" fmla="*/ 259 w 310"/>
                  <a:gd name="T81" fmla="*/ 31 h 229"/>
                  <a:gd name="T82" fmla="*/ 259 w 310"/>
                  <a:gd name="T83" fmla="*/ 26 h 229"/>
                  <a:gd name="T84" fmla="*/ 259 w 310"/>
                  <a:gd name="T85" fmla="*/ 21 h 229"/>
                  <a:gd name="T86" fmla="*/ 259 w 310"/>
                  <a:gd name="T87" fmla="*/ 16 h 229"/>
                  <a:gd name="T88" fmla="*/ 259 w 310"/>
                  <a:gd name="T89" fmla="*/ 10 h 229"/>
                  <a:gd name="T90" fmla="*/ 259 w 310"/>
                  <a:gd name="T91" fmla="*/ 5 h 229"/>
                  <a:gd name="T92" fmla="*/ 259 w 310"/>
                  <a:gd name="T93" fmla="*/ 5 h 229"/>
                  <a:gd name="T94" fmla="*/ 259 w 310"/>
                  <a:gd name="T95" fmla="*/ 0 h 229"/>
                  <a:gd name="T96" fmla="*/ 264 w 310"/>
                  <a:gd name="T97" fmla="*/ 0 h 229"/>
                  <a:gd name="T98" fmla="*/ 264 w 310"/>
                  <a:gd name="T9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0" h="229">
                    <a:moveTo>
                      <a:pt x="10" y="163"/>
                    </a:moveTo>
                    <a:lnTo>
                      <a:pt x="10" y="163"/>
                    </a:lnTo>
                    <a:lnTo>
                      <a:pt x="5" y="163"/>
                    </a:lnTo>
                    <a:lnTo>
                      <a:pt x="5" y="163"/>
                    </a:lnTo>
                    <a:lnTo>
                      <a:pt x="5" y="168"/>
                    </a:lnTo>
                    <a:lnTo>
                      <a:pt x="5" y="168"/>
                    </a:lnTo>
                    <a:lnTo>
                      <a:pt x="5" y="168"/>
                    </a:lnTo>
                    <a:lnTo>
                      <a:pt x="5" y="168"/>
                    </a:lnTo>
                    <a:lnTo>
                      <a:pt x="5" y="173"/>
                    </a:lnTo>
                    <a:lnTo>
                      <a:pt x="5" y="173"/>
                    </a:lnTo>
                    <a:lnTo>
                      <a:pt x="0" y="173"/>
                    </a:lnTo>
                    <a:lnTo>
                      <a:pt x="0" y="178"/>
                    </a:lnTo>
                    <a:lnTo>
                      <a:pt x="0" y="178"/>
                    </a:lnTo>
                    <a:lnTo>
                      <a:pt x="5" y="183"/>
                    </a:lnTo>
                    <a:lnTo>
                      <a:pt x="5" y="183"/>
                    </a:lnTo>
                    <a:lnTo>
                      <a:pt x="5" y="183"/>
                    </a:lnTo>
                    <a:lnTo>
                      <a:pt x="5" y="188"/>
                    </a:lnTo>
                    <a:lnTo>
                      <a:pt x="5" y="188"/>
                    </a:lnTo>
                    <a:lnTo>
                      <a:pt x="5" y="193"/>
                    </a:lnTo>
                    <a:lnTo>
                      <a:pt x="5" y="193"/>
                    </a:lnTo>
                    <a:lnTo>
                      <a:pt x="5" y="198"/>
                    </a:lnTo>
                    <a:lnTo>
                      <a:pt x="10" y="198"/>
                    </a:lnTo>
                    <a:lnTo>
                      <a:pt x="10" y="203"/>
                    </a:lnTo>
                    <a:lnTo>
                      <a:pt x="10" y="203"/>
                    </a:lnTo>
                    <a:lnTo>
                      <a:pt x="10" y="203"/>
                    </a:lnTo>
                    <a:lnTo>
                      <a:pt x="15" y="208"/>
                    </a:lnTo>
                    <a:lnTo>
                      <a:pt x="15" y="208"/>
                    </a:lnTo>
                    <a:lnTo>
                      <a:pt x="15" y="213"/>
                    </a:lnTo>
                    <a:lnTo>
                      <a:pt x="20" y="213"/>
                    </a:lnTo>
                    <a:lnTo>
                      <a:pt x="20" y="213"/>
                    </a:lnTo>
                    <a:lnTo>
                      <a:pt x="20" y="218"/>
                    </a:lnTo>
                    <a:lnTo>
                      <a:pt x="25" y="218"/>
                    </a:lnTo>
                    <a:lnTo>
                      <a:pt x="25" y="218"/>
                    </a:lnTo>
                    <a:lnTo>
                      <a:pt x="25" y="224"/>
                    </a:lnTo>
                    <a:lnTo>
                      <a:pt x="30" y="224"/>
                    </a:lnTo>
                    <a:lnTo>
                      <a:pt x="30" y="224"/>
                    </a:lnTo>
                    <a:lnTo>
                      <a:pt x="30" y="224"/>
                    </a:lnTo>
                    <a:lnTo>
                      <a:pt x="36" y="229"/>
                    </a:lnTo>
                    <a:lnTo>
                      <a:pt x="36" y="229"/>
                    </a:lnTo>
                    <a:lnTo>
                      <a:pt x="36" y="229"/>
                    </a:lnTo>
                    <a:lnTo>
                      <a:pt x="41" y="229"/>
                    </a:lnTo>
                    <a:lnTo>
                      <a:pt x="41" y="229"/>
                    </a:lnTo>
                    <a:lnTo>
                      <a:pt x="41" y="229"/>
                    </a:lnTo>
                    <a:lnTo>
                      <a:pt x="46" y="229"/>
                    </a:lnTo>
                    <a:lnTo>
                      <a:pt x="46" y="229"/>
                    </a:lnTo>
                    <a:lnTo>
                      <a:pt x="46" y="229"/>
                    </a:lnTo>
                    <a:lnTo>
                      <a:pt x="51" y="229"/>
                    </a:lnTo>
                    <a:lnTo>
                      <a:pt x="51" y="229"/>
                    </a:lnTo>
                    <a:lnTo>
                      <a:pt x="51" y="229"/>
                    </a:lnTo>
                    <a:lnTo>
                      <a:pt x="51" y="229"/>
                    </a:lnTo>
                    <a:lnTo>
                      <a:pt x="310" y="66"/>
                    </a:lnTo>
                    <a:lnTo>
                      <a:pt x="310" y="66"/>
                    </a:lnTo>
                    <a:lnTo>
                      <a:pt x="304" y="66"/>
                    </a:lnTo>
                    <a:lnTo>
                      <a:pt x="304" y="66"/>
                    </a:lnTo>
                    <a:lnTo>
                      <a:pt x="304" y="66"/>
                    </a:lnTo>
                    <a:lnTo>
                      <a:pt x="304" y="66"/>
                    </a:lnTo>
                    <a:lnTo>
                      <a:pt x="299" y="66"/>
                    </a:lnTo>
                    <a:lnTo>
                      <a:pt x="299" y="66"/>
                    </a:lnTo>
                    <a:lnTo>
                      <a:pt x="299" y="66"/>
                    </a:lnTo>
                    <a:lnTo>
                      <a:pt x="294" y="66"/>
                    </a:lnTo>
                    <a:lnTo>
                      <a:pt x="294" y="66"/>
                    </a:lnTo>
                    <a:lnTo>
                      <a:pt x="294" y="66"/>
                    </a:lnTo>
                    <a:lnTo>
                      <a:pt x="289" y="66"/>
                    </a:lnTo>
                    <a:lnTo>
                      <a:pt x="289" y="61"/>
                    </a:lnTo>
                    <a:lnTo>
                      <a:pt x="284" y="61"/>
                    </a:lnTo>
                    <a:lnTo>
                      <a:pt x="284" y="61"/>
                    </a:lnTo>
                    <a:lnTo>
                      <a:pt x="284" y="61"/>
                    </a:lnTo>
                    <a:lnTo>
                      <a:pt x="279" y="56"/>
                    </a:lnTo>
                    <a:lnTo>
                      <a:pt x="279" y="56"/>
                    </a:lnTo>
                    <a:lnTo>
                      <a:pt x="279" y="56"/>
                    </a:lnTo>
                    <a:lnTo>
                      <a:pt x="274" y="51"/>
                    </a:lnTo>
                    <a:lnTo>
                      <a:pt x="274" y="51"/>
                    </a:lnTo>
                    <a:lnTo>
                      <a:pt x="274" y="51"/>
                    </a:lnTo>
                    <a:lnTo>
                      <a:pt x="269" y="46"/>
                    </a:lnTo>
                    <a:lnTo>
                      <a:pt x="269" y="46"/>
                    </a:lnTo>
                    <a:lnTo>
                      <a:pt x="269" y="41"/>
                    </a:lnTo>
                    <a:lnTo>
                      <a:pt x="269" y="41"/>
                    </a:lnTo>
                    <a:lnTo>
                      <a:pt x="264" y="36"/>
                    </a:lnTo>
                    <a:lnTo>
                      <a:pt x="264" y="36"/>
                    </a:lnTo>
                    <a:lnTo>
                      <a:pt x="264" y="31"/>
                    </a:lnTo>
                    <a:lnTo>
                      <a:pt x="264" y="31"/>
                    </a:lnTo>
                    <a:lnTo>
                      <a:pt x="259" y="31"/>
                    </a:lnTo>
                    <a:lnTo>
                      <a:pt x="259" y="26"/>
                    </a:lnTo>
                    <a:lnTo>
                      <a:pt x="259" y="26"/>
                    </a:lnTo>
                    <a:lnTo>
                      <a:pt x="259" y="21"/>
                    </a:lnTo>
                    <a:lnTo>
                      <a:pt x="259" y="21"/>
                    </a:lnTo>
                    <a:lnTo>
                      <a:pt x="259" y="16"/>
                    </a:lnTo>
                    <a:lnTo>
                      <a:pt x="259" y="16"/>
                    </a:lnTo>
                    <a:lnTo>
                      <a:pt x="259" y="16"/>
                    </a:lnTo>
                    <a:lnTo>
                      <a:pt x="259" y="10"/>
                    </a:lnTo>
                    <a:lnTo>
                      <a:pt x="259" y="10"/>
                    </a:lnTo>
                    <a:lnTo>
                      <a:pt x="259" y="5"/>
                    </a:lnTo>
                    <a:lnTo>
                      <a:pt x="259" y="5"/>
                    </a:lnTo>
                    <a:lnTo>
                      <a:pt x="259" y="5"/>
                    </a:lnTo>
                    <a:lnTo>
                      <a:pt x="259" y="5"/>
                    </a:lnTo>
                    <a:lnTo>
                      <a:pt x="259" y="0"/>
                    </a:lnTo>
                    <a:lnTo>
                      <a:pt x="264" y="0"/>
                    </a:lnTo>
                    <a:lnTo>
                      <a:pt x="264" y="0"/>
                    </a:lnTo>
                    <a:lnTo>
                      <a:pt x="264" y="0"/>
                    </a:lnTo>
                    <a:lnTo>
                      <a:pt x="264" y="0"/>
                    </a:lnTo>
                    <a:lnTo>
                      <a:pt x="10" y="16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34" name="Oval 99633">
                <a:extLst>
                  <a:ext uri="{FF2B5EF4-FFF2-40B4-BE49-F238E27FC236}">
                    <a16:creationId xmlns:a16="http://schemas.microsoft.com/office/drawing/2014/main" id="{54C97E15-2FCB-808A-499E-7B1568163F78}"/>
                  </a:ext>
                </a:extLst>
              </p:cNvPr>
              <p:cNvSpPr>
                <a:spLocks noChangeArrowheads="1"/>
              </p:cNvSpPr>
              <p:nvPr/>
            </p:nvSpPr>
            <p:spPr bwMode="auto">
              <a:xfrm>
                <a:off x="4226" y="3872"/>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35" name="Freeform 807">
                <a:extLst>
                  <a:ext uri="{FF2B5EF4-FFF2-40B4-BE49-F238E27FC236}">
                    <a16:creationId xmlns:a16="http://schemas.microsoft.com/office/drawing/2014/main" id="{B953A976-3D49-2FD2-75C6-83DCAFE0F69E}"/>
                  </a:ext>
                </a:extLst>
              </p:cNvPr>
              <p:cNvSpPr>
                <a:spLocks/>
              </p:cNvSpPr>
              <p:nvPr/>
            </p:nvSpPr>
            <p:spPr bwMode="auto">
              <a:xfrm>
                <a:off x="4348" y="3649"/>
                <a:ext cx="142" cy="294"/>
              </a:xfrm>
              <a:custGeom>
                <a:avLst/>
                <a:gdLst>
                  <a:gd name="T0" fmla="*/ 0 w 142"/>
                  <a:gd name="T1" fmla="*/ 258 h 294"/>
                  <a:gd name="T2" fmla="*/ 0 w 142"/>
                  <a:gd name="T3" fmla="*/ 264 h 294"/>
                  <a:gd name="T4" fmla="*/ 0 w 142"/>
                  <a:gd name="T5" fmla="*/ 264 h 294"/>
                  <a:gd name="T6" fmla="*/ 0 w 142"/>
                  <a:gd name="T7" fmla="*/ 269 h 294"/>
                  <a:gd name="T8" fmla="*/ 0 w 142"/>
                  <a:gd name="T9" fmla="*/ 274 h 294"/>
                  <a:gd name="T10" fmla="*/ 5 w 142"/>
                  <a:gd name="T11" fmla="*/ 279 h 294"/>
                  <a:gd name="T12" fmla="*/ 5 w 142"/>
                  <a:gd name="T13" fmla="*/ 279 h 294"/>
                  <a:gd name="T14" fmla="*/ 10 w 142"/>
                  <a:gd name="T15" fmla="*/ 284 h 294"/>
                  <a:gd name="T16" fmla="*/ 15 w 142"/>
                  <a:gd name="T17" fmla="*/ 284 h 294"/>
                  <a:gd name="T18" fmla="*/ 15 w 142"/>
                  <a:gd name="T19" fmla="*/ 289 h 294"/>
                  <a:gd name="T20" fmla="*/ 21 w 142"/>
                  <a:gd name="T21" fmla="*/ 289 h 294"/>
                  <a:gd name="T22" fmla="*/ 26 w 142"/>
                  <a:gd name="T23" fmla="*/ 294 h 294"/>
                  <a:gd name="T24" fmla="*/ 31 w 142"/>
                  <a:gd name="T25" fmla="*/ 294 h 294"/>
                  <a:gd name="T26" fmla="*/ 36 w 142"/>
                  <a:gd name="T27" fmla="*/ 294 h 294"/>
                  <a:gd name="T28" fmla="*/ 41 w 142"/>
                  <a:gd name="T29" fmla="*/ 294 h 294"/>
                  <a:gd name="T30" fmla="*/ 46 w 142"/>
                  <a:gd name="T31" fmla="*/ 294 h 294"/>
                  <a:gd name="T32" fmla="*/ 51 w 142"/>
                  <a:gd name="T33" fmla="*/ 294 h 294"/>
                  <a:gd name="T34" fmla="*/ 56 w 142"/>
                  <a:gd name="T35" fmla="*/ 294 h 294"/>
                  <a:gd name="T36" fmla="*/ 61 w 142"/>
                  <a:gd name="T37" fmla="*/ 294 h 294"/>
                  <a:gd name="T38" fmla="*/ 66 w 142"/>
                  <a:gd name="T39" fmla="*/ 289 h 294"/>
                  <a:gd name="T40" fmla="*/ 66 w 142"/>
                  <a:gd name="T41" fmla="*/ 289 h 294"/>
                  <a:gd name="T42" fmla="*/ 71 w 142"/>
                  <a:gd name="T43" fmla="*/ 284 h 294"/>
                  <a:gd name="T44" fmla="*/ 71 w 142"/>
                  <a:gd name="T45" fmla="*/ 284 h 294"/>
                  <a:gd name="T46" fmla="*/ 76 w 142"/>
                  <a:gd name="T47" fmla="*/ 279 h 294"/>
                  <a:gd name="T48" fmla="*/ 76 w 142"/>
                  <a:gd name="T49" fmla="*/ 279 h 294"/>
                  <a:gd name="T50" fmla="*/ 142 w 142"/>
                  <a:gd name="T51" fmla="*/ 20 h 294"/>
                  <a:gd name="T52" fmla="*/ 137 w 142"/>
                  <a:gd name="T53" fmla="*/ 25 h 294"/>
                  <a:gd name="T54" fmla="*/ 137 w 142"/>
                  <a:gd name="T55" fmla="*/ 30 h 294"/>
                  <a:gd name="T56" fmla="*/ 137 w 142"/>
                  <a:gd name="T57" fmla="*/ 30 h 294"/>
                  <a:gd name="T58" fmla="*/ 132 w 142"/>
                  <a:gd name="T59" fmla="*/ 35 h 294"/>
                  <a:gd name="T60" fmla="*/ 127 w 142"/>
                  <a:gd name="T61" fmla="*/ 35 h 294"/>
                  <a:gd name="T62" fmla="*/ 122 w 142"/>
                  <a:gd name="T63" fmla="*/ 35 h 294"/>
                  <a:gd name="T64" fmla="*/ 122 w 142"/>
                  <a:gd name="T65" fmla="*/ 35 h 294"/>
                  <a:gd name="T66" fmla="*/ 117 w 142"/>
                  <a:gd name="T67" fmla="*/ 40 h 294"/>
                  <a:gd name="T68" fmla="*/ 112 w 142"/>
                  <a:gd name="T69" fmla="*/ 40 h 294"/>
                  <a:gd name="T70" fmla="*/ 107 w 142"/>
                  <a:gd name="T71" fmla="*/ 40 h 294"/>
                  <a:gd name="T72" fmla="*/ 102 w 142"/>
                  <a:gd name="T73" fmla="*/ 35 h 294"/>
                  <a:gd name="T74" fmla="*/ 97 w 142"/>
                  <a:gd name="T75" fmla="*/ 35 h 294"/>
                  <a:gd name="T76" fmla="*/ 92 w 142"/>
                  <a:gd name="T77" fmla="*/ 35 h 294"/>
                  <a:gd name="T78" fmla="*/ 87 w 142"/>
                  <a:gd name="T79" fmla="*/ 30 h 294"/>
                  <a:gd name="T80" fmla="*/ 81 w 142"/>
                  <a:gd name="T81" fmla="*/ 30 h 294"/>
                  <a:gd name="T82" fmla="*/ 76 w 142"/>
                  <a:gd name="T83" fmla="*/ 25 h 294"/>
                  <a:gd name="T84" fmla="*/ 71 w 142"/>
                  <a:gd name="T85" fmla="*/ 25 h 294"/>
                  <a:gd name="T86" fmla="*/ 71 w 142"/>
                  <a:gd name="T87" fmla="*/ 20 h 294"/>
                  <a:gd name="T88" fmla="*/ 66 w 142"/>
                  <a:gd name="T89" fmla="*/ 20 h 294"/>
                  <a:gd name="T90" fmla="*/ 66 w 142"/>
                  <a:gd name="T91" fmla="*/ 15 h 294"/>
                  <a:gd name="T92" fmla="*/ 66 w 142"/>
                  <a:gd name="T93" fmla="*/ 10 h 294"/>
                  <a:gd name="T94" fmla="*/ 61 w 142"/>
                  <a:gd name="T95" fmla="*/ 5 h 294"/>
                  <a:gd name="T96" fmla="*/ 61 w 142"/>
                  <a:gd name="T97" fmla="*/ 5 h 294"/>
                  <a:gd name="T98" fmla="*/ 61 w 142"/>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294">
                    <a:moveTo>
                      <a:pt x="0" y="258"/>
                    </a:moveTo>
                    <a:lnTo>
                      <a:pt x="0" y="258"/>
                    </a:lnTo>
                    <a:lnTo>
                      <a:pt x="0" y="258"/>
                    </a:lnTo>
                    <a:lnTo>
                      <a:pt x="0" y="264"/>
                    </a:lnTo>
                    <a:lnTo>
                      <a:pt x="0" y="264"/>
                    </a:lnTo>
                    <a:lnTo>
                      <a:pt x="0" y="264"/>
                    </a:lnTo>
                    <a:lnTo>
                      <a:pt x="0" y="269"/>
                    </a:lnTo>
                    <a:lnTo>
                      <a:pt x="0" y="269"/>
                    </a:lnTo>
                    <a:lnTo>
                      <a:pt x="0" y="274"/>
                    </a:lnTo>
                    <a:lnTo>
                      <a:pt x="0" y="274"/>
                    </a:lnTo>
                    <a:lnTo>
                      <a:pt x="0" y="274"/>
                    </a:lnTo>
                    <a:lnTo>
                      <a:pt x="5" y="279"/>
                    </a:lnTo>
                    <a:lnTo>
                      <a:pt x="5" y="279"/>
                    </a:lnTo>
                    <a:lnTo>
                      <a:pt x="5" y="279"/>
                    </a:lnTo>
                    <a:lnTo>
                      <a:pt x="10" y="284"/>
                    </a:lnTo>
                    <a:lnTo>
                      <a:pt x="10" y="284"/>
                    </a:lnTo>
                    <a:lnTo>
                      <a:pt x="10" y="284"/>
                    </a:lnTo>
                    <a:lnTo>
                      <a:pt x="15" y="284"/>
                    </a:lnTo>
                    <a:lnTo>
                      <a:pt x="15" y="289"/>
                    </a:lnTo>
                    <a:lnTo>
                      <a:pt x="15" y="289"/>
                    </a:lnTo>
                    <a:lnTo>
                      <a:pt x="21" y="289"/>
                    </a:lnTo>
                    <a:lnTo>
                      <a:pt x="21" y="289"/>
                    </a:lnTo>
                    <a:lnTo>
                      <a:pt x="26" y="289"/>
                    </a:lnTo>
                    <a:lnTo>
                      <a:pt x="26" y="294"/>
                    </a:lnTo>
                    <a:lnTo>
                      <a:pt x="31" y="294"/>
                    </a:lnTo>
                    <a:lnTo>
                      <a:pt x="31" y="294"/>
                    </a:lnTo>
                    <a:lnTo>
                      <a:pt x="36" y="294"/>
                    </a:lnTo>
                    <a:lnTo>
                      <a:pt x="36" y="294"/>
                    </a:lnTo>
                    <a:lnTo>
                      <a:pt x="41" y="294"/>
                    </a:lnTo>
                    <a:lnTo>
                      <a:pt x="41" y="294"/>
                    </a:lnTo>
                    <a:lnTo>
                      <a:pt x="46" y="294"/>
                    </a:lnTo>
                    <a:lnTo>
                      <a:pt x="46" y="294"/>
                    </a:lnTo>
                    <a:lnTo>
                      <a:pt x="51" y="294"/>
                    </a:lnTo>
                    <a:lnTo>
                      <a:pt x="51" y="294"/>
                    </a:lnTo>
                    <a:lnTo>
                      <a:pt x="56" y="294"/>
                    </a:lnTo>
                    <a:lnTo>
                      <a:pt x="56" y="294"/>
                    </a:lnTo>
                    <a:lnTo>
                      <a:pt x="56" y="294"/>
                    </a:lnTo>
                    <a:lnTo>
                      <a:pt x="61" y="294"/>
                    </a:lnTo>
                    <a:lnTo>
                      <a:pt x="61" y="294"/>
                    </a:lnTo>
                    <a:lnTo>
                      <a:pt x="66" y="289"/>
                    </a:lnTo>
                    <a:lnTo>
                      <a:pt x="66" y="289"/>
                    </a:lnTo>
                    <a:lnTo>
                      <a:pt x="66" y="289"/>
                    </a:lnTo>
                    <a:lnTo>
                      <a:pt x="71" y="289"/>
                    </a:lnTo>
                    <a:lnTo>
                      <a:pt x="71" y="284"/>
                    </a:lnTo>
                    <a:lnTo>
                      <a:pt x="71" y="284"/>
                    </a:lnTo>
                    <a:lnTo>
                      <a:pt x="71" y="284"/>
                    </a:lnTo>
                    <a:lnTo>
                      <a:pt x="76" y="284"/>
                    </a:lnTo>
                    <a:lnTo>
                      <a:pt x="76" y="279"/>
                    </a:lnTo>
                    <a:lnTo>
                      <a:pt x="76" y="279"/>
                    </a:lnTo>
                    <a:lnTo>
                      <a:pt x="76" y="279"/>
                    </a:lnTo>
                    <a:lnTo>
                      <a:pt x="142" y="20"/>
                    </a:lnTo>
                    <a:lnTo>
                      <a:pt x="142" y="20"/>
                    </a:lnTo>
                    <a:lnTo>
                      <a:pt x="142" y="25"/>
                    </a:lnTo>
                    <a:lnTo>
                      <a:pt x="137" y="25"/>
                    </a:lnTo>
                    <a:lnTo>
                      <a:pt x="137" y="25"/>
                    </a:lnTo>
                    <a:lnTo>
                      <a:pt x="137" y="30"/>
                    </a:lnTo>
                    <a:lnTo>
                      <a:pt x="137" y="30"/>
                    </a:lnTo>
                    <a:lnTo>
                      <a:pt x="137" y="30"/>
                    </a:lnTo>
                    <a:lnTo>
                      <a:pt x="132" y="30"/>
                    </a:lnTo>
                    <a:lnTo>
                      <a:pt x="132" y="35"/>
                    </a:lnTo>
                    <a:lnTo>
                      <a:pt x="132" y="35"/>
                    </a:lnTo>
                    <a:lnTo>
                      <a:pt x="127" y="35"/>
                    </a:lnTo>
                    <a:lnTo>
                      <a:pt x="127" y="35"/>
                    </a:lnTo>
                    <a:lnTo>
                      <a:pt x="122" y="35"/>
                    </a:lnTo>
                    <a:lnTo>
                      <a:pt x="122" y="35"/>
                    </a:lnTo>
                    <a:lnTo>
                      <a:pt x="122" y="35"/>
                    </a:lnTo>
                    <a:lnTo>
                      <a:pt x="117" y="40"/>
                    </a:lnTo>
                    <a:lnTo>
                      <a:pt x="117" y="40"/>
                    </a:lnTo>
                    <a:lnTo>
                      <a:pt x="112" y="40"/>
                    </a:lnTo>
                    <a:lnTo>
                      <a:pt x="112" y="40"/>
                    </a:lnTo>
                    <a:lnTo>
                      <a:pt x="107" y="40"/>
                    </a:lnTo>
                    <a:lnTo>
                      <a:pt x="107" y="40"/>
                    </a:lnTo>
                    <a:lnTo>
                      <a:pt x="102" y="35"/>
                    </a:lnTo>
                    <a:lnTo>
                      <a:pt x="102" y="35"/>
                    </a:lnTo>
                    <a:lnTo>
                      <a:pt x="97" y="35"/>
                    </a:lnTo>
                    <a:lnTo>
                      <a:pt x="97" y="35"/>
                    </a:lnTo>
                    <a:lnTo>
                      <a:pt x="92" y="35"/>
                    </a:lnTo>
                    <a:lnTo>
                      <a:pt x="92" y="35"/>
                    </a:lnTo>
                    <a:lnTo>
                      <a:pt x="87" y="35"/>
                    </a:lnTo>
                    <a:lnTo>
                      <a:pt x="87" y="30"/>
                    </a:lnTo>
                    <a:lnTo>
                      <a:pt x="81" y="30"/>
                    </a:lnTo>
                    <a:lnTo>
                      <a:pt x="81" y="30"/>
                    </a:lnTo>
                    <a:lnTo>
                      <a:pt x="76" y="30"/>
                    </a:lnTo>
                    <a:lnTo>
                      <a:pt x="76" y="25"/>
                    </a:lnTo>
                    <a:lnTo>
                      <a:pt x="76" y="25"/>
                    </a:lnTo>
                    <a:lnTo>
                      <a:pt x="71" y="25"/>
                    </a:lnTo>
                    <a:lnTo>
                      <a:pt x="71" y="25"/>
                    </a:lnTo>
                    <a:lnTo>
                      <a:pt x="71" y="20"/>
                    </a:lnTo>
                    <a:lnTo>
                      <a:pt x="66" y="20"/>
                    </a:lnTo>
                    <a:lnTo>
                      <a:pt x="66" y="20"/>
                    </a:lnTo>
                    <a:lnTo>
                      <a:pt x="66" y="15"/>
                    </a:lnTo>
                    <a:lnTo>
                      <a:pt x="66" y="15"/>
                    </a:lnTo>
                    <a:lnTo>
                      <a:pt x="66" y="15"/>
                    </a:lnTo>
                    <a:lnTo>
                      <a:pt x="66" y="10"/>
                    </a:lnTo>
                    <a:lnTo>
                      <a:pt x="61" y="10"/>
                    </a:lnTo>
                    <a:lnTo>
                      <a:pt x="61" y="5"/>
                    </a:lnTo>
                    <a:lnTo>
                      <a:pt x="61" y="5"/>
                    </a:lnTo>
                    <a:lnTo>
                      <a:pt x="61" y="5"/>
                    </a:lnTo>
                    <a:lnTo>
                      <a:pt x="61" y="0"/>
                    </a:lnTo>
                    <a:lnTo>
                      <a:pt x="61" y="0"/>
                    </a:lnTo>
                    <a:lnTo>
                      <a:pt x="0" y="25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36" name="Freeform 808">
                <a:extLst>
                  <a:ext uri="{FF2B5EF4-FFF2-40B4-BE49-F238E27FC236}">
                    <a16:creationId xmlns:a16="http://schemas.microsoft.com/office/drawing/2014/main" id="{0B4588B0-C955-55EE-D23C-8B9480FFE38F}"/>
                  </a:ext>
                </a:extLst>
              </p:cNvPr>
              <p:cNvSpPr>
                <a:spLocks/>
              </p:cNvSpPr>
              <p:nvPr/>
            </p:nvSpPr>
            <p:spPr bwMode="auto">
              <a:xfrm>
                <a:off x="4333" y="4126"/>
                <a:ext cx="96" cy="258"/>
              </a:xfrm>
              <a:custGeom>
                <a:avLst/>
                <a:gdLst>
                  <a:gd name="T0" fmla="*/ 76 w 96"/>
                  <a:gd name="T1" fmla="*/ 5 h 258"/>
                  <a:gd name="T2" fmla="*/ 76 w 96"/>
                  <a:gd name="T3" fmla="*/ 5 h 258"/>
                  <a:gd name="T4" fmla="*/ 76 w 96"/>
                  <a:gd name="T5" fmla="*/ 5 h 258"/>
                  <a:gd name="T6" fmla="*/ 71 w 96"/>
                  <a:gd name="T7" fmla="*/ 5 h 258"/>
                  <a:gd name="T8" fmla="*/ 71 w 96"/>
                  <a:gd name="T9" fmla="*/ 0 h 258"/>
                  <a:gd name="T10" fmla="*/ 66 w 96"/>
                  <a:gd name="T11" fmla="*/ 0 h 258"/>
                  <a:gd name="T12" fmla="*/ 66 w 96"/>
                  <a:gd name="T13" fmla="*/ 0 h 258"/>
                  <a:gd name="T14" fmla="*/ 61 w 96"/>
                  <a:gd name="T15" fmla="*/ 0 h 258"/>
                  <a:gd name="T16" fmla="*/ 56 w 96"/>
                  <a:gd name="T17" fmla="*/ 0 h 258"/>
                  <a:gd name="T18" fmla="*/ 51 w 96"/>
                  <a:gd name="T19" fmla="*/ 0 h 258"/>
                  <a:gd name="T20" fmla="*/ 46 w 96"/>
                  <a:gd name="T21" fmla="*/ 0 h 258"/>
                  <a:gd name="T22" fmla="*/ 41 w 96"/>
                  <a:gd name="T23" fmla="*/ 0 h 258"/>
                  <a:gd name="T24" fmla="*/ 36 w 96"/>
                  <a:gd name="T25" fmla="*/ 0 h 258"/>
                  <a:gd name="T26" fmla="*/ 30 w 96"/>
                  <a:gd name="T27" fmla="*/ 0 h 258"/>
                  <a:gd name="T28" fmla="*/ 25 w 96"/>
                  <a:gd name="T29" fmla="*/ 0 h 258"/>
                  <a:gd name="T30" fmla="*/ 20 w 96"/>
                  <a:gd name="T31" fmla="*/ 0 h 258"/>
                  <a:gd name="T32" fmla="*/ 15 w 96"/>
                  <a:gd name="T33" fmla="*/ 0 h 258"/>
                  <a:gd name="T34" fmla="*/ 15 w 96"/>
                  <a:gd name="T35" fmla="*/ 5 h 258"/>
                  <a:gd name="T36" fmla="*/ 10 w 96"/>
                  <a:gd name="T37" fmla="*/ 5 h 258"/>
                  <a:gd name="T38" fmla="*/ 5 w 96"/>
                  <a:gd name="T39" fmla="*/ 5 h 258"/>
                  <a:gd name="T40" fmla="*/ 5 w 96"/>
                  <a:gd name="T41" fmla="*/ 5 h 258"/>
                  <a:gd name="T42" fmla="*/ 0 w 96"/>
                  <a:gd name="T43" fmla="*/ 10 h 258"/>
                  <a:gd name="T44" fmla="*/ 0 w 96"/>
                  <a:gd name="T45" fmla="*/ 10 h 258"/>
                  <a:gd name="T46" fmla="*/ 0 w 96"/>
                  <a:gd name="T47" fmla="*/ 10 h 258"/>
                  <a:gd name="T48" fmla="*/ 0 w 96"/>
                  <a:gd name="T49" fmla="*/ 10 h 258"/>
                  <a:gd name="T50" fmla="*/ 15 w 96"/>
                  <a:gd name="T51" fmla="*/ 258 h 258"/>
                  <a:gd name="T52" fmla="*/ 15 w 96"/>
                  <a:gd name="T53" fmla="*/ 258 h 258"/>
                  <a:gd name="T54" fmla="*/ 20 w 96"/>
                  <a:gd name="T55" fmla="*/ 258 h 258"/>
                  <a:gd name="T56" fmla="*/ 20 w 96"/>
                  <a:gd name="T57" fmla="*/ 253 h 258"/>
                  <a:gd name="T58" fmla="*/ 20 w 96"/>
                  <a:gd name="T59" fmla="*/ 253 h 258"/>
                  <a:gd name="T60" fmla="*/ 25 w 96"/>
                  <a:gd name="T61" fmla="*/ 253 h 258"/>
                  <a:gd name="T62" fmla="*/ 30 w 96"/>
                  <a:gd name="T63" fmla="*/ 253 h 258"/>
                  <a:gd name="T64" fmla="*/ 36 w 96"/>
                  <a:gd name="T65" fmla="*/ 248 h 258"/>
                  <a:gd name="T66" fmla="*/ 36 w 96"/>
                  <a:gd name="T67" fmla="*/ 248 h 258"/>
                  <a:gd name="T68" fmla="*/ 41 w 96"/>
                  <a:gd name="T69" fmla="*/ 248 h 258"/>
                  <a:gd name="T70" fmla="*/ 46 w 96"/>
                  <a:gd name="T71" fmla="*/ 248 h 258"/>
                  <a:gd name="T72" fmla="*/ 51 w 96"/>
                  <a:gd name="T73" fmla="*/ 248 h 258"/>
                  <a:gd name="T74" fmla="*/ 56 w 96"/>
                  <a:gd name="T75" fmla="*/ 248 h 258"/>
                  <a:gd name="T76" fmla="*/ 61 w 96"/>
                  <a:gd name="T77" fmla="*/ 248 h 258"/>
                  <a:gd name="T78" fmla="*/ 66 w 96"/>
                  <a:gd name="T79" fmla="*/ 248 h 258"/>
                  <a:gd name="T80" fmla="*/ 71 w 96"/>
                  <a:gd name="T81" fmla="*/ 248 h 258"/>
                  <a:gd name="T82" fmla="*/ 76 w 96"/>
                  <a:gd name="T83" fmla="*/ 248 h 258"/>
                  <a:gd name="T84" fmla="*/ 81 w 96"/>
                  <a:gd name="T85" fmla="*/ 248 h 258"/>
                  <a:gd name="T86" fmla="*/ 86 w 96"/>
                  <a:gd name="T87" fmla="*/ 248 h 258"/>
                  <a:gd name="T88" fmla="*/ 86 w 96"/>
                  <a:gd name="T89" fmla="*/ 248 h 258"/>
                  <a:gd name="T90" fmla="*/ 91 w 96"/>
                  <a:gd name="T91" fmla="*/ 248 h 258"/>
                  <a:gd name="T92" fmla="*/ 91 w 96"/>
                  <a:gd name="T93" fmla="*/ 248 h 258"/>
                  <a:gd name="T94" fmla="*/ 96 w 96"/>
                  <a:gd name="T95" fmla="*/ 253 h 258"/>
                  <a:gd name="T96" fmla="*/ 96 w 96"/>
                  <a:gd name="T97" fmla="*/ 253 h 258"/>
                  <a:gd name="T98" fmla="*/ 96 w 96"/>
                  <a:gd name="T99" fmla="*/ 25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 h="258">
                    <a:moveTo>
                      <a:pt x="76" y="5"/>
                    </a:moveTo>
                    <a:lnTo>
                      <a:pt x="76" y="5"/>
                    </a:lnTo>
                    <a:lnTo>
                      <a:pt x="76" y="5"/>
                    </a:lnTo>
                    <a:lnTo>
                      <a:pt x="76" y="5"/>
                    </a:lnTo>
                    <a:lnTo>
                      <a:pt x="76" y="5"/>
                    </a:lnTo>
                    <a:lnTo>
                      <a:pt x="76" y="5"/>
                    </a:lnTo>
                    <a:lnTo>
                      <a:pt x="76" y="5"/>
                    </a:lnTo>
                    <a:lnTo>
                      <a:pt x="71" y="5"/>
                    </a:lnTo>
                    <a:lnTo>
                      <a:pt x="71" y="0"/>
                    </a:lnTo>
                    <a:lnTo>
                      <a:pt x="71" y="0"/>
                    </a:lnTo>
                    <a:lnTo>
                      <a:pt x="71" y="0"/>
                    </a:lnTo>
                    <a:lnTo>
                      <a:pt x="66" y="0"/>
                    </a:lnTo>
                    <a:lnTo>
                      <a:pt x="66" y="0"/>
                    </a:lnTo>
                    <a:lnTo>
                      <a:pt x="66" y="0"/>
                    </a:lnTo>
                    <a:lnTo>
                      <a:pt x="61" y="0"/>
                    </a:lnTo>
                    <a:lnTo>
                      <a:pt x="61" y="0"/>
                    </a:lnTo>
                    <a:lnTo>
                      <a:pt x="56" y="0"/>
                    </a:lnTo>
                    <a:lnTo>
                      <a:pt x="56" y="0"/>
                    </a:lnTo>
                    <a:lnTo>
                      <a:pt x="56" y="0"/>
                    </a:lnTo>
                    <a:lnTo>
                      <a:pt x="51" y="0"/>
                    </a:lnTo>
                    <a:lnTo>
                      <a:pt x="51" y="0"/>
                    </a:lnTo>
                    <a:lnTo>
                      <a:pt x="46" y="0"/>
                    </a:lnTo>
                    <a:lnTo>
                      <a:pt x="46" y="0"/>
                    </a:lnTo>
                    <a:lnTo>
                      <a:pt x="41" y="0"/>
                    </a:lnTo>
                    <a:lnTo>
                      <a:pt x="41" y="0"/>
                    </a:lnTo>
                    <a:lnTo>
                      <a:pt x="36" y="0"/>
                    </a:lnTo>
                    <a:lnTo>
                      <a:pt x="36" y="0"/>
                    </a:lnTo>
                    <a:lnTo>
                      <a:pt x="30" y="0"/>
                    </a:lnTo>
                    <a:lnTo>
                      <a:pt x="30" y="0"/>
                    </a:lnTo>
                    <a:lnTo>
                      <a:pt x="25" y="0"/>
                    </a:lnTo>
                    <a:lnTo>
                      <a:pt x="25" y="0"/>
                    </a:lnTo>
                    <a:lnTo>
                      <a:pt x="20" y="0"/>
                    </a:lnTo>
                    <a:lnTo>
                      <a:pt x="20" y="0"/>
                    </a:lnTo>
                    <a:lnTo>
                      <a:pt x="15" y="0"/>
                    </a:lnTo>
                    <a:lnTo>
                      <a:pt x="15" y="5"/>
                    </a:lnTo>
                    <a:lnTo>
                      <a:pt x="15" y="5"/>
                    </a:lnTo>
                    <a:lnTo>
                      <a:pt x="10" y="5"/>
                    </a:lnTo>
                    <a:lnTo>
                      <a:pt x="10" y="5"/>
                    </a:lnTo>
                    <a:lnTo>
                      <a:pt x="5" y="5"/>
                    </a:lnTo>
                    <a:lnTo>
                      <a:pt x="5" y="5"/>
                    </a:lnTo>
                    <a:lnTo>
                      <a:pt x="5" y="5"/>
                    </a:lnTo>
                    <a:lnTo>
                      <a:pt x="5" y="5"/>
                    </a:lnTo>
                    <a:lnTo>
                      <a:pt x="0" y="10"/>
                    </a:lnTo>
                    <a:lnTo>
                      <a:pt x="0" y="10"/>
                    </a:lnTo>
                    <a:lnTo>
                      <a:pt x="0" y="10"/>
                    </a:lnTo>
                    <a:lnTo>
                      <a:pt x="0" y="10"/>
                    </a:lnTo>
                    <a:lnTo>
                      <a:pt x="0" y="10"/>
                    </a:lnTo>
                    <a:lnTo>
                      <a:pt x="0" y="10"/>
                    </a:lnTo>
                    <a:lnTo>
                      <a:pt x="0" y="10"/>
                    </a:lnTo>
                    <a:lnTo>
                      <a:pt x="0" y="10"/>
                    </a:lnTo>
                    <a:lnTo>
                      <a:pt x="15" y="258"/>
                    </a:lnTo>
                    <a:lnTo>
                      <a:pt x="15" y="258"/>
                    </a:lnTo>
                    <a:lnTo>
                      <a:pt x="15" y="258"/>
                    </a:lnTo>
                    <a:lnTo>
                      <a:pt x="15" y="258"/>
                    </a:lnTo>
                    <a:lnTo>
                      <a:pt x="15" y="258"/>
                    </a:lnTo>
                    <a:lnTo>
                      <a:pt x="20" y="258"/>
                    </a:lnTo>
                    <a:lnTo>
                      <a:pt x="20" y="253"/>
                    </a:lnTo>
                    <a:lnTo>
                      <a:pt x="20" y="253"/>
                    </a:lnTo>
                    <a:lnTo>
                      <a:pt x="20" y="253"/>
                    </a:lnTo>
                    <a:lnTo>
                      <a:pt x="20" y="253"/>
                    </a:lnTo>
                    <a:lnTo>
                      <a:pt x="25" y="253"/>
                    </a:lnTo>
                    <a:lnTo>
                      <a:pt x="25" y="253"/>
                    </a:lnTo>
                    <a:lnTo>
                      <a:pt x="25" y="253"/>
                    </a:lnTo>
                    <a:lnTo>
                      <a:pt x="30" y="253"/>
                    </a:lnTo>
                    <a:lnTo>
                      <a:pt x="30" y="248"/>
                    </a:lnTo>
                    <a:lnTo>
                      <a:pt x="36" y="248"/>
                    </a:lnTo>
                    <a:lnTo>
                      <a:pt x="36" y="248"/>
                    </a:lnTo>
                    <a:lnTo>
                      <a:pt x="36" y="248"/>
                    </a:lnTo>
                    <a:lnTo>
                      <a:pt x="41" y="248"/>
                    </a:lnTo>
                    <a:lnTo>
                      <a:pt x="41" y="248"/>
                    </a:lnTo>
                    <a:lnTo>
                      <a:pt x="46" y="248"/>
                    </a:lnTo>
                    <a:lnTo>
                      <a:pt x="46" y="248"/>
                    </a:lnTo>
                    <a:lnTo>
                      <a:pt x="51" y="248"/>
                    </a:lnTo>
                    <a:lnTo>
                      <a:pt x="51" y="248"/>
                    </a:lnTo>
                    <a:lnTo>
                      <a:pt x="56" y="248"/>
                    </a:lnTo>
                    <a:lnTo>
                      <a:pt x="56" y="248"/>
                    </a:lnTo>
                    <a:lnTo>
                      <a:pt x="61" y="248"/>
                    </a:lnTo>
                    <a:lnTo>
                      <a:pt x="61" y="248"/>
                    </a:lnTo>
                    <a:lnTo>
                      <a:pt x="66" y="248"/>
                    </a:lnTo>
                    <a:lnTo>
                      <a:pt x="66" y="248"/>
                    </a:lnTo>
                    <a:lnTo>
                      <a:pt x="71" y="248"/>
                    </a:lnTo>
                    <a:lnTo>
                      <a:pt x="71" y="248"/>
                    </a:lnTo>
                    <a:lnTo>
                      <a:pt x="76" y="248"/>
                    </a:lnTo>
                    <a:lnTo>
                      <a:pt x="76" y="248"/>
                    </a:lnTo>
                    <a:lnTo>
                      <a:pt x="81" y="248"/>
                    </a:lnTo>
                    <a:lnTo>
                      <a:pt x="81" y="248"/>
                    </a:lnTo>
                    <a:lnTo>
                      <a:pt x="81" y="248"/>
                    </a:lnTo>
                    <a:lnTo>
                      <a:pt x="86" y="248"/>
                    </a:lnTo>
                    <a:lnTo>
                      <a:pt x="86" y="248"/>
                    </a:lnTo>
                    <a:lnTo>
                      <a:pt x="86" y="248"/>
                    </a:lnTo>
                    <a:lnTo>
                      <a:pt x="91" y="248"/>
                    </a:lnTo>
                    <a:lnTo>
                      <a:pt x="91" y="248"/>
                    </a:lnTo>
                    <a:lnTo>
                      <a:pt x="91" y="248"/>
                    </a:lnTo>
                    <a:lnTo>
                      <a:pt x="91" y="248"/>
                    </a:lnTo>
                    <a:lnTo>
                      <a:pt x="96" y="248"/>
                    </a:lnTo>
                    <a:lnTo>
                      <a:pt x="96" y="253"/>
                    </a:lnTo>
                    <a:lnTo>
                      <a:pt x="96" y="253"/>
                    </a:lnTo>
                    <a:lnTo>
                      <a:pt x="96" y="253"/>
                    </a:lnTo>
                    <a:lnTo>
                      <a:pt x="96" y="253"/>
                    </a:lnTo>
                    <a:lnTo>
                      <a:pt x="96" y="253"/>
                    </a:lnTo>
                    <a:lnTo>
                      <a:pt x="76"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37" name="Oval 99636">
                <a:extLst>
                  <a:ext uri="{FF2B5EF4-FFF2-40B4-BE49-F238E27FC236}">
                    <a16:creationId xmlns:a16="http://schemas.microsoft.com/office/drawing/2014/main" id="{6113943D-ACB3-B0AD-35BC-4BF4ECCF4B51}"/>
                  </a:ext>
                </a:extLst>
              </p:cNvPr>
              <p:cNvSpPr>
                <a:spLocks noChangeArrowheads="1"/>
              </p:cNvSpPr>
              <p:nvPr/>
            </p:nvSpPr>
            <p:spPr bwMode="auto">
              <a:xfrm>
                <a:off x="4216" y="1431"/>
                <a:ext cx="442" cy="442"/>
              </a:xfrm>
              <a:prstGeom prst="ellipse">
                <a:avLst/>
              </a:prstGeom>
              <a:solidFill>
                <a:srgbClr val="FF00FF"/>
              </a:solidFill>
              <a:ln w="3175">
                <a:solidFill>
                  <a:srgbClr val="FF00FF"/>
                </a:solidFill>
                <a:prstDash val="solid"/>
                <a:round/>
                <a:headEnd/>
                <a:tailEnd/>
              </a:ln>
            </p:spPr>
            <p:txBody>
              <a:bodyPr rot="0" vert="horz" wrap="square" lIns="91440" tIns="45720" rIns="91440" bIns="45720" anchor="t" anchorCtr="0" upright="1">
                <a:noAutofit/>
              </a:bodyPr>
              <a:lstStyle/>
              <a:p>
                <a:endParaRPr lang="en-US"/>
              </a:p>
            </p:txBody>
          </p:sp>
          <p:sp>
            <p:nvSpPr>
              <p:cNvPr id="99638" name="Freeform 810">
                <a:extLst>
                  <a:ext uri="{FF2B5EF4-FFF2-40B4-BE49-F238E27FC236}">
                    <a16:creationId xmlns:a16="http://schemas.microsoft.com/office/drawing/2014/main" id="{A2C2D92F-614E-8197-204A-6C6CBB2A20F3}"/>
                  </a:ext>
                </a:extLst>
              </p:cNvPr>
              <p:cNvSpPr>
                <a:spLocks/>
              </p:cNvSpPr>
              <p:nvPr/>
            </p:nvSpPr>
            <p:spPr bwMode="auto">
              <a:xfrm>
                <a:off x="3826" y="1426"/>
                <a:ext cx="441" cy="208"/>
              </a:xfrm>
              <a:custGeom>
                <a:avLst/>
                <a:gdLst>
                  <a:gd name="T0" fmla="*/ 416 w 441"/>
                  <a:gd name="T1" fmla="*/ 208 h 208"/>
                  <a:gd name="T2" fmla="*/ 416 w 441"/>
                  <a:gd name="T3" fmla="*/ 208 h 208"/>
                  <a:gd name="T4" fmla="*/ 416 w 441"/>
                  <a:gd name="T5" fmla="*/ 208 h 208"/>
                  <a:gd name="T6" fmla="*/ 421 w 441"/>
                  <a:gd name="T7" fmla="*/ 203 h 208"/>
                  <a:gd name="T8" fmla="*/ 421 w 441"/>
                  <a:gd name="T9" fmla="*/ 203 h 208"/>
                  <a:gd name="T10" fmla="*/ 426 w 441"/>
                  <a:gd name="T11" fmla="*/ 198 h 208"/>
                  <a:gd name="T12" fmla="*/ 426 w 441"/>
                  <a:gd name="T13" fmla="*/ 198 h 208"/>
                  <a:gd name="T14" fmla="*/ 431 w 441"/>
                  <a:gd name="T15" fmla="*/ 193 h 208"/>
                  <a:gd name="T16" fmla="*/ 431 w 441"/>
                  <a:gd name="T17" fmla="*/ 188 h 208"/>
                  <a:gd name="T18" fmla="*/ 436 w 441"/>
                  <a:gd name="T19" fmla="*/ 188 h 208"/>
                  <a:gd name="T20" fmla="*/ 436 w 441"/>
                  <a:gd name="T21" fmla="*/ 183 h 208"/>
                  <a:gd name="T22" fmla="*/ 436 w 441"/>
                  <a:gd name="T23" fmla="*/ 178 h 208"/>
                  <a:gd name="T24" fmla="*/ 441 w 441"/>
                  <a:gd name="T25" fmla="*/ 173 h 208"/>
                  <a:gd name="T26" fmla="*/ 441 w 441"/>
                  <a:gd name="T27" fmla="*/ 167 h 208"/>
                  <a:gd name="T28" fmla="*/ 441 w 441"/>
                  <a:gd name="T29" fmla="*/ 162 h 208"/>
                  <a:gd name="T30" fmla="*/ 441 w 441"/>
                  <a:gd name="T31" fmla="*/ 157 h 208"/>
                  <a:gd name="T32" fmla="*/ 441 w 441"/>
                  <a:gd name="T33" fmla="*/ 152 h 208"/>
                  <a:gd name="T34" fmla="*/ 441 w 441"/>
                  <a:gd name="T35" fmla="*/ 147 h 208"/>
                  <a:gd name="T36" fmla="*/ 441 w 441"/>
                  <a:gd name="T37" fmla="*/ 142 h 208"/>
                  <a:gd name="T38" fmla="*/ 441 w 441"/>
                  <a:gd name="T39" fmla="*/ 142 h 208"/>
                  <a:gd name="T40" fmla="*/ 441 w 441"/>
                  <a:gd name="T41" fmla="*/ 137 h 208"/>
                  <a:gd name="T42" fmla="*/ 441 w 441"/>
                  <a:gd name="T43" fmla="*/ 132 h 208"/>
                  <a:gd name="T44" fmla="*/ 441 w 441"/>
                  <a:gd name="T45" fmla="*/ 132 h 208"/>
                  <a:gd name="T46" fmla="*/ 436 w 441"/>
                  <a:gd name="T47" fmla="*/ 132 h 208"/>
                  <a:gd name="T48" fmla="*/ 436 w 441"/>
                  <a:gd name="T49" fmla="*/ 132 h 208"/>
                  <a:gd name="T50" fmla="*/ 20 w 441"/>
                  <a:gd name="T51" fmla="*/ 0 h 208"/>
                  <a:gd name="T52" fmla="*/ 25 w 441"/>
                  <a:gd name="T53" fmla="*/ 5 h 208"/>
                  <a:gd name="T54" fmla="*/ 25 w 441"/>
                  <a:gd name="T55" fmla="*/ 5 h 208"/>
                  <a:gd name="T56" fmla="*/ 25 w 441"/>
                  <a:gd name="T57" fmla="*/ 5 h 208"/>
                  <a:gd name="T58" fmla="*/ 25 w 441"/>
                  <a:gd name="T59" fmla="*/ 10 h 208"/>
                  <a:gd name="T60" fmla="*/ 25 w 441"/>
                  <a:gd name="T61" fmla="*/ 15 h 208"/>
                  <a:gd name="T62" fmla="*/ 25 w 441"/>
                  <a:gd name="T63" fmla="*/ 15 h 208"/>
                  <a:gd name="T64" fmla="*/ 25 w 441"/>
                  <a:gd name="T65" fmla="*/ 20 h 208"/>
                  <a:gd name="T66" fmla="*/ 25 w 441"/>
                  <a:gd name="T67" fmla="*/ 25 h 208"/>
                  <a:gd name="T68" fmla="*/ 25 w 441"/>
                  <a:gd name="T69" fmla="*/ 30 h 208"/>
                  <a:gd name="T70" fmla="*/ 25 w 441"/>
                  <a:gd name="T71" fmla="*/ 36 h 208"/>
                  <a:gd name="T72" fmla="*/ 25 w 441"/>
                  <a:gd name="T73" fmla="*/ 41 h 208"/>
                  <a:gd name="T74" fmla="*/ 20 w 441"/>
                  <a:gd name="T75" fmla="*/ 46 h 208"/>
                  <a:gd name="T76" fmla="*/ 20 w 441"/>
                  <a:gd name="T77" fmla="*/ 51 h 208"/>
                  <a:gd name="T78" fmla="*/ 20 w 441"/>
                  <a:gd name="T79" fmla="*/ 56 h 208"/>
                  <a:gd name="T80" fmla="*/ 15 w 441"/>
                  <a:gd name="T81" fmla="*/ 61 h 208"/>
                  <a:gd name="T82" fmla="*/ 15 w 441"/>
                  <a:gd name="T83" fmla="*/ 66 h 208"/>
                  <a:gd name="T84" fmla="*/ 15 w 441"/>
                  <a:gd name="T85" fmla="*/ 66 h 208"/>
                  <a:gd name="T86" fmla="*/ 10 w 441"/>
                  <a:gd name="T87" fmla="*/ 71 h 208"/>
                  <a:gd name="T88" fmla="*/ 10 w 441"/>
                  <a:gd name="T89" fmla="*/ 71 h 208"/>
                  <a:gd name="T90" fmla="*/ 5 w 441"/>
                  <a:gd name="T91" fmla="*/ 76 h 208"/>
                  <a:gd name="T92" fmla="*/ 5 w 441"/>
                  <a:gd name="T93" fmla="*/ 76 h 208"/>
                  <a:gd name="T94" fmla="*/ 0 w 441"/>
                  <a:gd name="T95" fmla="*/ 76 h 208"/>
                  <a:gd name="T96" fmla="*/ 0 w 441"/>
                  <a:gd name="T97" fmla="*/ 81 h 208"/>
                  <a:gd name="T98" fmla="*/ 0 w 441"/>
                  <a:gd name="T99"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1" h="208">
                    <a:moveTo>
                      <a:pt x="411" y="208"/>
                    </a:moveTo>
                    <a:lnTo>
                      <a:pt x="416" y="208"/>
                    </a:lnTo>
                    <a:lnTo>
                      <a:pt x="416" y="208"/>
                    </a:lnTo>
                    <a:lnTo>
                      <a:pt x="416" y="208"/>
                    </a:lnTo>
                    <a:lnTo>
                      <a:pt x="416" y="208"/>
                    </a:lnTo>
                    <a:lnTo>
                      <a:pt x="416" y="208"/>
                    </a:lnTo>
                    <a:lnTo>
                      <a:pt x="421" y="203"/>
                    </a:lnTo>
                    <a:lnTo>
                      <a:pt x="421" y="203"/>
                    </a:lnTo>
                    <a:lnTo>
                      <a:pt x="421" y="203"/>
                    </a:lnTo>
                    <a:lnTo>
                      <a:pt x="421" y="203"/>
                    </a:lnTo>
                    <a:lnTo>
                      <a:pt x="426" y="203"/>
                    </a:lnTo>
                    <a:lnTo>
                      <a:pt x="426" y="198"/>
                    </a:lnTo>
                    <a:lnTo>
                      <a:pt x="426" y="198"/>
                    </a:lnTo>
                    <a:lnTo>
                      <a:pt x="426" y="198"/>
                    </a:lnTo>
                    <a:lnTo>
                      <a:pt x="431" y="193"/>
                    </a:lnTo>
                    <a:lnTo>
                      <a:pt x="431" y="193"/>
                    </a:lnTo>
                    <a:lnTo>
                      <a:pt x="431" y="193"/>
                    </a:lnTo>
                    <a:lnTo>
                      <a:pt x="431" y="188"/>
                    </a:lnTo>
                    <a:lnTo>
                      <a:pt x="431" y="188"/>
                    </a:lnTo>
                    <a:lnTo>
                      <a:pt x="436" y="188"/>
                    </a:lnTo>
                    <a:lnTo>
                      <a:pt x="436" y="183"/>
                    </a:lnTo>
                    <a:lnTo>
                      <a:pt x="436" y="183"/>
                    </a:lnTo>
                    <a:lnTo>
                      <a:pt x="436" y="178"/>
                    </a:lnTo>
                    <a:lnTo>
                      <a:pt x="436" y="178"/>
                    </a:lnTo>
                    <a:lnTo>
                      <a:pt x="441" y="173"/>
                    </a:lnTo>
                    <a:lnTo>
                      <a:pt x="441" y="173"/>
                    </a:lnTo>
                    <a:lnTo>
                      <a:pt x="441" y="167"/>
                    </a:lnTo>
                    <a:lnTo>
                      <a:pt x="441" y="167"/>
                    </a:lnTo>
                    <a:lnTo>
                      <a:pt x="441" y="162"/>
                    </a:lnTo>
                    <a:lnTo>
                      <a:pt x="441" y="162"/>
                    </a:lnTo>
                    <a:lnTo>
                      <a:pt x="441" y="157"/>
                    </a:lnTo>
                    <a:lnTo>
                      <a:pt x="441" y="157"/>
                    </a:lnTo>
                    <a:lnTo>
                      <a:pt x="441" y="152"/>
                    </a:lnTo>
                    <a:lnTo>
                      <a:pt x="441" y="152"/>
                    </a:lnTo>
                    <a:lnTo>
                      <a:pt x="441" y="152"/>
                    </a:lnTo>
                    <a:lnTo>
                      <a:pt x="441" y="147"/>
                    </a:lnTo>
                    <a:lnTo>
                      <a:pt x="441" y="147"/>
                    </a:lnTo>
                    <a:lnTo>
                      <a:pt x="441" y="142"/>
                    </a:lnTo>
                    <a:lnTo>
                      <a:pt x="441" y="142"/>
                    </a:lnTo>
                    <a:lnTo>
                      <a:pt x="441" y="142"/>
                    </a:lnTo>
                    <a:lnTo>
                      <a:pt x="441" y="137"/>
                    </a:lnTo>
                    <a:lnTo>
                      <a:pt x="441" y="137"/>
                    </a:lnTo>
                    <a:lnTo>
                      <a:pt x="441" y="137"/>
                    </a:lnTo>
                    <a:lnTo>
                      <a:pt x="441" y="132"/>
                    </a:lnTo>
                    <a:lnTo>
                      <a:pt x="441" y="132"/>
                    </a:lnTo>
                    <a:lnTo>
                      <a:pt x="441" y="132"/>
                    </a:lnTo>
                    <a:lnTo>
                      <a:pt x="441" y="132"/>
                    </a:lnTo>
                    <a:lnTo>
                      <a:pt x="436" y="132"/>
                    </a:lnTo>
                    <a:lnTo>
                      <a:pt x="436" y="132"/>
                    </a:lnTo>
                    <a:lnTo>
                      <a:pt x="436" y="132"/>
                    </a:lnTo>
                    <a:lnTo>
                      <a:pt x="20" y="0"/>
                    </a:lnTo>
                    <a:lnTo>
                      <a:pt x="20" y="0"/>
                    </a:lnTo>
                    <a:lnTo>
                      <a:pt x="25" y="0"/>
                    </a:lnTo>
                    <a:lnTo>
                      <a:pt x="25" y="5"/>
                    </a:lnTo>
                    <a:lnTo>
                      <a:pt x="25" y="5"/>
                    </a:lnTo>
                    <a:lnTo>
                      <a:pt x="25" y="5"/>
                    </a:lnTo>
                    <a:lnTo>
                      <a:pt x="25" y="5"/>
                    </a:lnTo>
                    <a:lnTo>
                      <a:pt x="25" y="5"/>
                    </a:lnTo>
                    <a:lnTo>
                      <a:pt x="25" y="10"/>
                    </a:lnTo>
                    <a:lnTo>
                      <a:pt x="25" y="10"/>
                    </a:lnTo>
                    <a:lnTo>
                      <a:pt x="25" y="10"/>
                    </a:lnTo>
                    <a:lnTo>
                      <a:pt x="25" y="15"/>
                    </a:lnTo>
                    <a:lnTo>
                      <a:pt x="25" y="15"/>
                    </a:lnTo>
                    <a:lnTo>
                      <a:pt x="25" y="15"/>
                    </a:lnTo>
                    <a:lnTo>
                      <a:pt x="25" y="20"/>
                    </a:lnTo>
                    <a:lnTo>
                      <a:pt x="25" y="20"/>
                    </a:lnTo>
                    <a:lnTo>
                      <a:pt x="25" y="25"/>
                    </a:lnTo>
                    <a:lnTo>
                      <a:pt x="25" y="25"/>
                    </a:lnTo>
                    <a:lnTo>
                      <a:pt x="25" y="30"/>
                    </a:lnTo>
                    <a:lnTo>
                      <a:pt x="25" y="30"/>
                    </a:lnTo>
                    <a:lnTo>
                      <a:pt x="25" y="36"/>
                    </a:lnTo>
                    <a:lnTo>
                      <a:pt x="25" y="36"/>
                    </a:lnTo>
                    <a:lnTo>
                      <a:pt x="25" y="36"/>
                    </a:lnTo>
                    <a:lnTo>
                      <a:pt x="25" y="41"/>
                    </a:lnTo>
                    <a:lnTo>
                      <a:pt x="25" y="41"/>
                    </a:lnTo>
                    <a:lnTo>
                      <a:pt x="20" y="46"/>
                    </a:lnTo>
                    <a:lnTo>
                      <a:pt x="20" y="46"/>
                    </a:lnTo>
                    <a:lnTo>
                      <a:pt x="20" y="51"/>
                    </a:lnTo>
                    <a:lnTo>
                      <a:pt x="20" y="51"/>
                    </a:lnTo>
                    <a:lnTo>
                      <a:pt x="20" y="56"/>
                    </a:lnTo>
                    <a:lnTo>
                      <a:pt x="20" y="56"/>
                    </a:lnTo>
                    <a:lnTo>
                      <a:pt x="15" y="61"/>
                    </a:lnTo>
                    <a:lnTo>
                      <a:pt x="15" y="61"/>
                    </a:lnTo>
                    <a:lnTo>
                      <a:pt x="15" y="66"/>
                    </a:lnTo>
                    <a:lnTo>
                      <a:pt x="15" y="66"/>
                    </a:lnTo>
                    <a:lnTo>
                      <a:pt x="15" y="66"/>
                    </a:lnTo>
                    <a:lnTo>
                      <a:pt x="10" y="71"/>
                    </a:lnTo>
                    <a:lnTo>
                      <a:pt x="10" y="71"/>
                    </a:lnTo>
                    <a:lnTo>
                      <a:pt x="10" y="71"/>
                    </a:lnTo>
                    <a:lnTo>
                      <a:pt x="10" y="71"/>
                    </a:lnTo>
                    <a:lnTo>
                      <a:pt x="5" y="76"/>
                    </a:lnTo>
                    <a:lnTo>
                      <a:pt x="5" y="76"/>
                    </a:lnTo>
                    <a:lnTo>
                      <a:pt x="5" y="76"/>
                    </a:lnTo>
                    <a:lnTo>
                      <a:pt x="5" y="76"/>
                    </a:lnTo>
                    <a:lnTo>
                      <a:pt x="5" y="76"/>
                    </a:lnTo>
                    <a:lnTo>
                      <a:pt x="0" y="76"/>
                    </a:lnTo>
                    <a:lnTo>
                      <a:pt x="0" y="76"/>
                    </a:lnTo>
                    <a:lnTo>
                      <a:pt x="0" y="81"/>
                    </a:lnTo>
                    <a:lnTo>
                      <a:pt x="0" y="81"/>
                    </a:lnTo>
                    <a:lnTo>
                      <a:pt x="0" y="76"/>
                    </a:lnTo>
                    <a:lnTo>
                      <a:pt x="411" y="20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39" name="Freeform 811">
                <a:extLst>
                  <a:ext uri="{FF2B5EF4-FFF2-40B4-BE49-F238E27FC236}">
                    <a16:creationId xmlns:a16="http://schemas.microsoft.com/office/drawing/2014/main" id="{681B09EC-CD06-57D9-0304-8A003FE3C9BE}"/>
                  </a:ext>
                </a:extLst>
              </p:cNvPr>
              <p:cNvSpPr>
                <a:spLocks/>
              </p:cNvSpPr>
              <p:nvPr/>
            </p:nvSpPr>
            <p:spPr bwMode="auto">
              <a:xfrm>
                <a:off x="4424" y="1817"/>
                <a:ext cx="153" cy="583"/>
              </a:xfrm>
              <a:custGeom>
                <a:avLst/>
                <a:gdLst>
                  <a:gd name="T0" fmla="*/ 82 w 153"/>
                  <a:gd name="T1" fmla="*/ 15 h 583"/>
                  <a:gd name="T2" fmla="*/ 82 w 153"/>
                  <a:gd name="T3" fmla="*/ 10 h 583"/>
                  <a:gd name="T4" fmla="*/ 76 w 153"/>
                  <a:gd name="T5" fmla="*/ 10 h 583"/>
                  <a:gd name="T6" fmla="*/ 76 w 153"/>
                  <a:gd name="T7" fmla="*/ 5 h 583"/>
                  <a:gd name="T8" fmla="*/ 71 w 153"/>
                  <a:gd name="T9" fmla="*/ 5 h 583"/>
                  <a:gd name="T10" fmla="*/ 71 w 153"/>
                  <a:gd name="T11" fmla="*/ 5 h 583"/>
                  <a:gd name="T12" fmla="*/ 66 w 153"/>
                  <a:gd name="T13" fmla="*/ 0 h 583"/>
                  <a:gd name="T14" fmla="*/ 61 w 153"/>
                  <a:gd name="T15" fmla="*/ 0 h 583"/>
                  <a:gd name="T16" fmla="*/ 56 w 153"/>
                  <a:gd name="T17" fmla="*/ 0 h 583"/>
                  <a:gd name="T18" fmla="*/ 51 w 153"/>
                  <a:gd name="T19" fmla="*/ 0 h 583"/>
                  <a:gd name="T20" fmla="*/ 46 w 153"/>
                  <a:gd name="T21" fmla="*/ 0 h 583"/>
                  <a:gd name="T22" fmla="*/ 41 w 153"/>
                  <a:gd name="T23" fmla="*/ 0 h 583"/>
                  <a:gd name="T24" fmla="*/ 36 w 153"/>
                  <a:gd name="T25" fmla="*/ 0 h 583"/>
                  <a:gd name="T26" fmla="*/ 31 w 153"/>
                  <a:gd name="T27" fmla="*/ 0 h 583"/>
                  <a:gd name="T28" fmla="*/ 26 w 153"/>
                  <a:gd name="T29" fmla="*/ 5 h 583"/>
                  <a:gd name="T30" fmla="*/ 21 w 153"/>
                  <a:gd name="T31" fmla="*/ 5 h 583"/>
                  <a:gd name="T32" fmla="*/ 16 w 153"/>
                  <a:gd name="T33" fmla="*/ 5 h 583"/>
                  <a:gd name="T34" fmla="*/ 16 w 153"/>
                  <a:gd name="T35" fmla="*/ 10 h 583"/>
                  <a:gd name="T36" fmla="*/ 11 w 153"/>
                  <a:gd name="T37" fmla="*/ 10 h 583"/>
                  <a:gd name="T38" fmla="*/ 5 w 153"/>
                  <a:gd name="T39" fmla="*/ 10 h 583"/>
                  <a:gd name="T40" fmla="*/ 5 w 153"/>
                  <a:gd name="T41" fmla="*/ 15 h 583"/>
                  <a:gd name="T42" fmla="*/ 5 w 153"/>
                  <a:gd name="T43" fmla="*/ 15 h 583"/>
                  <a:gd name="T44" fmla="*/ 0 w 153"/>
                  <a:gd name="T45" fmla="*/ 20 h 583"/>
                  <a:gd name="T46" fmla="*/ 0 w 153"/>
                  <a:gd name="T47" fmla="*/ 20 h 583"/>
                  <a:gd name="T48" fmla="*/ 0 w 153"/>
                  <a:gd name="T49" fmla="*/ 25 h 583"/>
                  <a:gd name="T50" fmla="*/ 71 w 153"/>
                  <a:gd name="T51" fmla="*/ 578 h 583"/>
                  <a:gd name="T52" fmla="*/ 71 w 153"/>
                  <a:gd name="T53" fmla="*/ 578 h 583"/>
                  <a:gd name="T54" fmla="*/ 71 w 153"/>
                  <a:gd name="T55" fmla="*/ 573 h 583"/>
                  <a:gd name="T56" fmla="*/ 71 w 153"/>
                  <a:gd name="T57" fmla="*/ 573 h 583"/>
                  <a:gd name="T58" fmla="*/ 76 w 153"/>
                  <a:gd name="T59" fmla="*/ 568 h 583"/>
                  <a:gd name="T60" fmla="*/ 76 w 153"/>
                  <a:gd name="T61" fmla="*/ 568 h 583"/>
                  <a:gd name="T62" fmla="*/ 82 w 153"/>
                  <a:gd name="T63" fmla="*/ 568 h 583"/>
                  <a:gd name="T64" fmla="*/ 87 w 153"/>
                  <a:gd name="T65" fmla="*/ 563 h 583"/>
                  <a:gd name="T66" fmla="*/ 87 w 153"/>
                  <a:gd name="T67" fmla="*/ 563 h 583"/>
                  <a:gd name="T68" fmla="*/ 92 w 153"/>
                  <a:gd name="T69" fmla="*/ 563 h 583"/>
                  <a:gd name="T70" fmla="*/ 97 w 153"/>
                  <a:gd name="T71" fmla="*/ 558 h 583"/>
                  <a:gd name="T72" fmla="*/ 102 w 153"/>
                  <a:gd name="T73" fmla="*/ 558 h 583"/>
                  <a:gd name="T74" fmla="*/ 107 w 153"/>
                  <a:gd name="T75" fmla="*/ 558 h 583"/>
                  <a:gd name="T76" fmla="*/ 112 w 153"/>
                  <a:gd name="T77" fmla="*/ 558 h 583"/>
                  <a:gd name="T78" fmla="*/ 117 w 153"/>
                  <a:gd name="T79" fmla="*/ 558 h 583"/>
                  <a:gd name="T80" fmla="*/ 122 w 153"/>
                  <a:gd name="T81" fmla="*/ 558 h 583"/>
                  <a:gd name="T82" fmla="*/ 127 w 153"/>
                  <a:gd name="T83" fmla="*/ 558 h 583"/>
                  <a:gd name="T84" fmla="*/ 132 w 153"/>
                  <a:gd name="T85" fmla="*/ 558 h 583"/>
                  <a:gd name="T86" fmla="*/ 137 w 153"/>
                  <a:gd name="T87" fmla="*/ 558 h 583"/>
                  <a:gd name="T88" fmla="*/ 142 w 153"/>
                  <a:gd name="T89" fmla="*/ 563 h 583"/>
                  <a:gd name="T90" fmla="*/ 142 w 153"/>
                  <a:gd name="T91" fmla="*/ 563 h 583"/>
                  <a:gd name="T92" fmla="*/ 147 w 153"/>
                  <a:gd name="T93" fmla="*/ 563 h 583"/>
                  <a:gd name="T94" fmla="*/ 147 w 153"/>
                  <a:gd name="T95" fmla="*/ 568 h 583"/>
                  <a:gd name="T96" fmla="*/ 147 w 153"/>
                  <a:gd name="T97" fmla="*/ 568 h 583"/>
                  <a:gd name="T98" fmla="*/ 153 w 153"/>
                  <a:gd name="T99" fmla="*/ 573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583">
                    <a:moveTo>
                      <a:pt x="82" y="15"/>
                    </a:moveTo>
                    <a:lnTo>
                      <a:pt x="82" y="15"/>
                    </a:lnTo>
                    <a:lnTo>
                      <a:pt x="82" y="15"/>
                    </a:lnTo>
                    <a:lnTo>
                      <a:pt x="82" y="10"/>
                    </a:lnTo>
                    <a:lnTo>
                      <a:pt x="76" y="10"/>
                    </a:lnTo>
                    <a:lnTo>
                      <a:pt x="76" y="10"/>
                    </a:lnTo>
                    <a:lnTo>
                      <a:pt x="76" y="10"/>
                    </a:lnTo>
                    <a:lnTo>
                      <a:pt x="76" y="5"/>
                    </a:lnTo>
                    <a:lnTo>
                      <a:pt x="76" y="5"/>
                    </a:lnTo>
                    <a:lnTo>
                      <a:pt x="71" y="5"/>
                    </a:lnTo>
                    <a:lnTo>
                      <a:pt x="71" y="5"/>
                    </a:lnTo>
                    <a:lnTo>
                      <a:pt x="71" y="5"/>
                    </a:lnTo>
                    <a:lnTo>
                      <a:pt x="66" y="5"/>
                    </a:lnTo>
                    <a:lnTo>
                      <a:pt x="66" y="0"/>
                    </a:lnTo>
                    <a:lnTo>
                      <a:pt x="61"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1" y="0"/>
                    </a:lnTo>
                    <a:lnTo>
                      <a:pt x="31" y="0"/>
                    </a:lnTo>
                    <a:lnTo>
                      <a:pt x="26" y="5"/>
                    </a:lnTo>
                    <a:lnTo>
                      <a:pt x="26" y="5"/>
                    </a:lnTo>
                    <a:lnTo>
                      <a:pt x="21" y="5"/>
                    </a:lnTo>
                    <a:lnTo>
                      <a:pt x="21" y="5"/>
                    </a:lnTo>
                    <a:lnTo>
                      <a:pt x="16" y="5"/>
                    </a:lnTo>
                    <a:lnTo>
                      <a:pt x="16" y="5"/>
                    </a:lnTo>
                    <a:lnTo>
                      <a:pt x="16" y="10"/>
                    </a:lnTo>
                    <a:lnTo>
                      <a:pt x="11" y="10"/>
                    </a:lnTo>
                    <a:lnTo>
                      <a:pt x="11" y="10"/>
                    </a:lnTo>
                    <a:lnTo>
                      <a:pt x="11" y="10"/>
                    </a:lnTo>
                    <a:lnTo>
                      <a:pt x="5" y="10"/>
                    </a:lnTo>
                    <a:lnTo>
                      <a:pt x="5" y="15"/>
                    </a:lnTo>
                    <a:lnTo>
                      <a:pt x="5" y="15"/>
                    </a:lnTo>
                    <a:lnTo>
                      <a:pt x="5" y="15"/>
                    </a:lnTo>
                    <a:lnTo>
                      <a:pt x="5" y="15"/>
                    </a:lnTo>
                    <a:lnTo>
                      <a:pt x="0" y="20"/>
                    </a:lnTo>
                    <a:lnTo>
                      <a:pt x="0" y="20"/>
                    </a:lnTo>
                    <a:lnTo>
                      <a:pt x="0" y="20"/>
                    </a:lnTo>
                    <a:lnTo>
                      <a:pt x="0" y="20"/>
                    </a:lnTo>
                    <a:lnTo>
                      <a:pt x="0" y="25"/>
                    </a:lnTo>
                    <a:lnTo>
                      <a:pt x="0" y="25"/>
                    </a:lnTo>
                    <a:lnTo>
                      <a:pt x="71" y="583"/>
                    </a:lnTo>
                    <a:lnTo>
                      <a:pt x="71" y="578"/>
                    </a:lnTo>
                    <a:lnTo>
                      <a:pt x="71" y="578"/>
                    </a:lnTo>
                    <a:lnTo>
                      <a:pt x="71" y="578"/>
                    </a:lnTo>
                    <a:lnTo>
                      <a:pt x="71" y="578"/>
                    </a:lnTo>
                    <a:lnTo>
                      <a:pt x="71" y="573"/>
                    </a:lnTo>
                    <a:lnTo>
                      <a:pt x="71" y="573"/>
                    </a:lnTo>
                    <a:lnTo>
                      <a:pt x="71" y="573"/>
                    </a:lnTo>
                    <a:lnTo>
                      <a:pt x="71" y="573"/>
                    </a:lnTo>
                    <a:lnTo>
                      <a:pt x="76" y="568"/>
                    </a:lnTo>
                    <a:lnTo>
                      <a:pt x="76" y="568"/>
                    </a:lnTo>
                    <a:lnTo>
                      <a:pt x="76" y="568"/>
                    </a:lnTo>
                    <a:lnTo>
                      <a:pt x="82" y="568"/>
                    </a:lnTo>
                    <a:lnTo>
                      <a:pt x="82" y="568"/>
                    </a:lnTo>
                    <a:lnTo>
                      <a:pt x="82" y="563"/>
                    </a:lnTo>
                    <a:lnTo>
                      <a:pt x="87" y="563"/>
                    </a:lnTo>
                    <a:lnTo>
                      <a:pt x="87" y="563"/>
                    </a:lnTo>
                    <a:lnTo>
                      <a:pt x="87" y="563"/>
                    </a:lnTo>
                    <a:lnTo>
                      <a:pt x="92" y="563"/>
                    </a:lnTo>
                    <a:lnTo>
                      <a:pt x="92" y="563"/>
                    </a:lnTo>
                    <a:lnTo>
                      <a:pt x="97" y="558"/>
                    </a:lnTo>
                    <a:lnTo>
                      <a:pt x="97" y="558"/>
                    </a:lnTo>
                    <a:lnTo>
                      <a:pt x="102" y="558"/>
                    </a:lnTo>
                    <a:lnTo>
                      <a:pt x="102" y="558"/>
                    </a:lnTo>
                    <a:lnTo>
                      <a:pt x="107" y="558"/>
                    </a:lnTo>
                    <a:lnTo>
                      <a:pt x="107" y="558"/>
                    </a:lnTo>
                    <a:lnTo>
                      <a:pt x="112" y="558"/>
                    </a:lnTo>
                    <a:lnTo>
                      <a:pt x="112" y="558"/>
                    </a:lnTo>
                    <a:lnTo>
                      <a:pt x="117" y="558"/>
                    </a:lnTo>
                    <a:lnTo>
                      <a:pt x="117" y="558"/>
                    </a:lnTo>
                    <a:lnTo>
                      <a:pt x="122" y="558"/>
                    </a:lnTo>
                    <a:lnTo>
                      <a:pt x="122" y="558"/>
                    </a:lnTo>
                    <a:lnTo>
                      <a:pt x="127" y="558"/>
                    </a:lnTo>
                    <a:lnTo>
                      <a:pt x="127" y="558"/>
                    </a:lnTo>
                    <a:lnTo>
                      <a:pt x="132" y="558"/>
                    </a:lnTo>
                    <a:lnTo>
                      <a:pt x="132" y="558"/>
                    </a:lnTo>
                    <a:lnTo>
                      <a:pt x="137" y="558"/>
                    </a:lnTo>
                    <a:lnTo>
                      <a:pt x="137" y="558"/>
                    </a:lnTo>
                    <a:lnTo>
                      <a:pt x="137" y="563"/>
                    </a:lnTo>
                    <a:lnTo>
                      <a:pt x="142" y="563"/>
                    </a:lnTo>
                    <a:lnTo>
                      <a:pt x="142" y="563"/>
                    </a:lnTo>
                    <a:lnTo>
                      <a:pt x="142" y="563"/>
                    </a:lnTo>
                    <a:lnTo>
                      <a:pt x="147" y="563"/>
                    </a:lnTo>
                    <a:lnTo>
                      <a:pt x="147" y="563"/>
                    </a:lnTo>
                    <a:lnTo>
                      <a:pt x="147" y="568"/>
                    </a:lnTo>
                    <a:lnTo>
                      <a:pt x="147" y="568"/>
                    </a:lnTo>
                    <a:lnTo>
                      <a:pt x="147" y="568"/>
                    </a:lnTo>
                    <a:lnTo>
                      <a:pt x="147" y="568"/>
                    </a:lnTo>
                    <a:lnTo>
                      <a:pt x="147" y="573"/>
                    </a:lnTo>
                    <a:lnTo>
                      <a:pt x="153" y="573"/>
                    </a:lnTo>
                    <a:lnTo>
                      <a:pt x="82" y="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40" name="Freeform 812">
                <a:extLst>
                  <a:ext uri="{FF2B5EF4-FFF2-40B4-BE49-F238E27FC236}">
                    <a16:creationId xmlns:a16="http://schemas.microsoft.com/office/drawing/2014/main" id="{8BC7956F-AB38-ABC0-A258-70186D84D3C0}"/>
                  </a:ext>
                </a:extLst>
              </p:cNvPr>
              <p:cNvSpPr>
                <a:spLocks/>
              </p:cNvSpPr>
              <p:nvPr/>
            </p:nvSpPr>
            <p:spPr bwMode="auto">
              <a:xfrm>
                <a:off x="4531" y="1218"/>
                <a:ext cx="421" cy="365"/>
              </a:xfrm>
              <a:custGeom>
                <a:avLst/>
                <a:gdLst>
                  <a:gd name="T0" fmla="*/ 5 w 421"/>
                  <a:gd name="T1" fmla="*/ 304 h 365"/>
                  <a:gd name="T2" fmla="*/ 5 w 421"/>
                  <a:gd name="T3" fmla="*/ 304 h 365"/>
                  <a:gd name="T4" fmla="*/ 5 w 421"/>
                  <a:gd name="T5" fmla="*/ 309 h 365"/>
                  <a:gd name="T6" fmla="*/ 0 w 421"/>
                  <a:gd name="T7" fmla="*/ 315 h 365"/>
                  <a:gd name="T8" fmla="*/ 0 w 421"/>
                  <a:gd name="T9" fmla="*/ 315 h 365"/>
                  <a:gd name="T10" fmla="*/ 0 w 421"/>
                  <a:gd name="T11" fmla="*/ 320 h 365"/>
                  <a:gd name="T12" fmla="*/ 0 w 421"/>
                  <a:gd name="T13" fmla="*/ 325 h 365"/>
                  <a:gd name="T14" fmla="*/ 0 w 421"/>
                  <a:gd name="T15" fmla="*/ 330 h 365"/>
                  <a:gd name="T16" fmla="*/ 5 w 421"/>
                  <a:gd name="T17" fmla="*/ 335 h 365"/>
                  <a:gd name="T18" fmla="*/ 5 w 421"/>
                  <a:gd name="T19" fmla="*/ 340 h 365"/>
                  <a:gd name="T20" fmla="*/ 10 w 421"/>
                  <a:gd name="T21" fmla="*/ 340 h 365"/>
                  <a:gd name="T22" fmla="*/ 10 w 421"/>
                  <a:gd name="T23" fmla="*/ 345 h 365"/>
                  <a:gd name="T24" fmla="*/ 15 w 421"/>
                  <a:gd name="T25" fmla="*/ 350 h 365"/>
                  <a:gd name="T26" fmla="*/ 15 w 421"/>
                  <a:gd name="T27" fmla="*/ 355 h 365"/>
                  <a:gd name="T28" fmla="*/ 20 w 421"/>
                  <a:gd name="T29" fmla="*/ 355 h 365"/>
                  <a:gd name="T30" fmla="*/ 25 w 421"/>
                  <a:gd name="T31" fmla="*/ 360 h 365"/>
                  <a:gd name="T32" fmla="*/ 30 w 421"/>
                  <a:gd name="T33" fmla="*/ 365 h 365"/>
                  <a:gd name="T34" fmla="*/ 35 w 421"/>
                  <a:gd name="T35" fmla="*/ 365 h 365"/>
                  <a:gd name="T36" fmla="*/ 35 w 421"/>
                  <a:gd name="T37" fmla="*/ 365 h 365"/>
                  <a:gd name="T38" fmla="*/ 40 w 421"/>
                  <a:gd name="T39" fmla="*/ 365 h 365"/>
                  <a:gd name="T40" fmla="*/ 46 w 421"/>
                  <a:gd name="T41" fmla="*/ 365 h 365"/>
                  <a:gd name="T42" fmla="*/ 51 w 421"/>
                  <a:gd name="T43" fmla="*/ 365 h 365"/>
                  <a:gd name="T44" fmla="*/ 56 w 421"/>
                  <a:gd name="T45" fmla="*/ 365 h 365"/>
                  <a:gd name="T46" fmla="*/ 56 w 421"/>
                  <a:gd name="T47" fmla="*/ 365 h 365"/>
                  <a:gd name="T48" fmla="*/ 61 w 421"/>
                  <a:gd name="T49" fmla="*/ 365 h 365"/>
                  <a:gd name="T50" fmla="*/ 421 w 421"/>
                  <a:gd name="T51" fmla="*/ 61 h 365"/>
                  <a:gd name="T52" fmla="*/ 421 w 421"/>
                  <a:gd name="T53" fmla="*/ 66 h 365"/>
                  <a:gd name="T54" fmla="*/ 416 w 421"/>
                  <a:gd name="T55" fmla="*/ 66 h 365"/>
                  <a:gd name="T56" fmla="*/ 411 w 421"/>
                  <a:gd name="T57" fmla="*/ 66 h 365"/>
                  <a:gd name="T58" fmla="*/ 406 w 421"/>
                  <a:gd name="T59" fmla="*/ 66 h 365"/>
                  <a:gd name="T60" fmla="*/ 406 w 421"/>
                  <a:gd name="T61" fmla="*/ 66 h 365"/>
                  <a:gd name="T62" fmla="*/ 401 w 421"/>
                  <a:gd name="T63" fmla="*/ 66 h 365"/>
                  <a:gd name="T64" fmla="*/ 396 w 421"/>
                  <a:gd name="T65" fmla="*/ 61 h 365"/>
                  <a:gd name="T66" fmla="*/ 391 w 421"/>
                  <a:gd name="T67" fmla="*/ 61 h 365"/>
                  <a:gd name="T68" fmla="*/ 386 w 421"/>
                  <a:gd name="T69" fmla="*/ 56 h 365"/>
                  <a:gd name="T70" fmla="*/ 380 w 421"/>
                  <a:gd name="T71" fmla="*/ 56 h 365"/>
                  <a:gd name="T72" fmla="*/ 380 w 421"/>
                  <a:gd name="T73" fmla="*/ 51 h 365"/>
                  <a:gd name="T74" fmla="*/ 375 w 421"/>
                  <a:gd name="T75" fmla="*/ 46 h 365"/>
                  <a:gd name="T76" fmla="*/ 370 w 421"/>
                  <a:gd name="T77" fmla="*/ 41 h 365"/>
                  <a:gd name="T78" fmla="*/ 370 w 421"/>
                  <a:gd name="T79" fmla="*/ 35 h 365"/>
                  <a:gd name="T80" fmla="*/ 365 w 421"/>
                  <a:gd name="T81" fmla="*/ 30 h 365"/>
                  <a:gd name="T82" fmla="*/ 365 w 421"/>
                  <a:gd name="T83" fmla="*/ 30 h 365"/>
                  <a:gd name="T84" fmla="*/ 365 w 421"/>
                  <a:gd name="T85" fmla="*/ 25 h 365"/>
                  <a:gd name="T86" fmla="*/ 365 w 421"/>
                  <a:gd name="T87" fmla="*/ 20 h 365"/>
                  <a:gd name="T88" fmla="*/ 365 w 421"/>
                  <a:gd name="T89" fmla="*/ 15 h 365"/>
                  <a:gd name="T90" fmla="*/ 365 w 421"/>
                  <a:gd name="T91" fmla="*/ 10 h 365"/>
                  <a:gd name="T92" fmla="*/ 365 w 421"/>
                  <a:gd name="T93" fmla="*/ 5 h 365"/>
                  <a:gd name="T94" fmla="*/ 365 w 421"/>
                  <a:gd name="T95" fmla="*/ 5 h 365"/>
                  <a:gd name="T96" fmla="*/ 370 w 421"/>
                  <a:gd name="T97" fmla="*/ 0 h 365"/>
                  <a:gd name="T98" fmla="*/ 370 w 421"/>
                  <a:gd name="T9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1" h="365">
                    <a:moveTo>
                      <a:pt x="10" y="299"/>
                    </a:moveTo>
                    <a:lnTo>
                      <a:pt x="5" y="304"/>
                    </a:lnTo>
                    <a:lnTo>
                      <a:pt x="5" y="304"/>
                    </a:lnTo>
                    <a:lnTo>
                      <a:pt x="5" y="304"/>
                    </a:lnTo>
                    <a:lnTo>
                      <a:pt x="5" y="309"/>
                    </a:lnTo>
                    <a:lnTo>
                      <a:pt x="5" y="309"/>
                    </a:lnTo>
                    <a:lnTo>
                      <a:pt x="0" y="309"/>
                    </a:lnTo>
                    <a:lnTo>
                      <a:pt x="0" y="315"/>
                    </a:lnTo>
                    <a:lnTo>
                      <a:pt x="0" y="315"/>
                    </a:lnTo>
                    <a:lnTo>
                      <a:pt x="0" y="315"/>
                    </a:lnTo>
                    <a:lnTo>
                      <a:pt x="0" y="320"/>
                    </a:lnTo>
                    <a:lnTo>
                      <a:pt x="0" y="320"/>
                    </a:lnTo>
                    <a:lnTo>
                      <a:pt x="0" y="325"/>
                    </a:lnTo>
                    <a:lnTo>
                      <a:pt x="0" y="325"/>
                    </a:lnTo>
                    <a:lnTo>
                      <a:pt x="0" y="325"/>
                    </a:lnTo>
                    <a:lnTo>
                      <a:pt x="0" y="330"/>
                    </a:lnTo>
                    <a:lnTo>
                      <a:pt x="5" y="330"/>
                    </a:lnTo>
                    <a:lnTo>
                      <a:pt x="5" y="335"/>
                    </a:lnTo>
                    <a:lnTo>
                      <a:pt x="5" y="335"/>
                    </a:lnTo>
                    <a:lnTo>
                      <a:pt x="5" y="340"/>
                    </a:lnTo>
                    <a:lnTo>
                      <a:pt x="5" y="340"/>
                    </a:lnTo>
                    <a:lnTo>
                      <a:pt x="10" y="340"/>
                    </a:lnTo>
                    <a:lnTo>
                      <a:pt x="10" y="345"/>
                    </a:lnTo>
                    <a:lnTo>
                      <a:pt x="10" y="345"/>
                    </a:lnTo>
                    <a:lnTo>
                      <a:pt x="10" y="350"/>
                    </a:lnTo>
                    <a:lnTo>
                      <a:pt x="15" y="350"/>
                    </a:lnTo>
                    <a:lnTo>
                      <a:pt x="15" y="350"/>
                    </a:lnTo>
                    <a:lnTo>
                      <a:pt x="15" y="355"/>
                    </a:lnTo>
                    <a:lnTo>
                      <a:pt x="20" y="355"/>
                    </a:lnTo>
                    <a:lnTo>
                      <a:pt x="20" y="355"/>
                    </a:lnTo>
                    <a:lnTo>
                      <a:pt x="25" y="360"/>
                    </a:lnTo>
                    <a:lnTo>
                      <a:pt x="25" y="360"/>
                    </a:lnTo>
                    <a:lnTo>
                      <a:pt x="25" y="360"/>
                    </a:lnTo>
                    <a:lnTo>
                      <a:pt x="30" y="365"/>
                    </a:lnTo>
                    <a:lnTo>
                      <a:pt x="30" y="365"/>
                    </a:lnTo>
                    <a:lnTo>
                      <a:pt x="35" y="365"/>
                    </a:lnTo>
                    <a:lnTo>
                      <a:pt x="35" y="365"/>
                    </a:lnTo>
                    <a:lnTo>
                      <a:pt x="35" y="365"/>
                    </a:lnTo>
                    <a:lnTo>
                      <a:pt x="40" y="365"/>
                    </a:lnTo>
                    <a:lnTo>
                      <a:pt x="40" y="365"/>
                    </a:lnTo>
                    <a:lnTo>
                      <a:pt x="46" y="365"/>
                    </a:lnTo>
                    <a:lnTo>
                      <a:pt x="46" y="365"/>
                    </a:lnTo>
                    <a:lnTo>
                      <a:pt x="46" y="365"/>
                    </a:lnTo>
                    <a:lnTo>
                      <a:pt x="51" y="365"/>
                    </a:lnTo>
                    <a:lnTo>
                      <a:pt x="51" y="365"/>
                    </a:lnTo>
                    <a:lnTo>
                      <a:pt x="56" y="365"/>
                    </a:lnTo>
                    <a:lnTo>
                      <a:pt x="56" y="365"/>
                    </a:lnTo>
                    <a:lnTo>
                      <a:pt x="56" y="365"/>
                    </a:lnTo>
                    <a:lnTo>
                      <a:pt x="56" y="365"/>
                    </a:lnTo>
                    <a:lnTo>
                      <a:pt x="61" y="365"/>
                    </a:lnTo>
                    <a:lnTo>
                      <a:pt x="421" y="61"/>
                    </a:lnTo>
                    <a:lnTo>
                      <a:pt x="421" y="61"/>
                    </a:lnTo>
                    <a:lnTo>
                      <a:pt x="421" y="61"/>
                    </a:lnTo>
                    <a:lnTo>
                      <a:pt x="421" y="66"/>
                    </a:lnTo>
                    <a:lnTo>
                      <a:pt x="416" y="66"/>
                    </a:lnTo>
                    <a:lnTo>
                      <a:pt x="416" y="66"/>
                    </a:lnTo>
                    <a:lnTo>
                      <a:pt x="411" y="66"/>
                    </a:lnTo>
                    <a:lnTo>
                      <a:pt x="411" y="66"/>
                    </a:lnTo>
                    <a:lnTo>
                      <a:pt x="411" y="66"/>
                    </a:lnTo>
                    <a:lnTo>
                      <a:pt x="406" y="66"/>
                    </a:lnTo>
                    <a:lnTo>
                      <a:pt x="406" y="66"/>
                    </a:lnTo>
                    <a:lnTo>
                      <a:pt x="406" y="66"/>
                    </a:lnTo>
                    <a:lnTo>
                      <a:pt x="401" y="66"/>
                    </a:lnTo>
                    <a:lnTo>
                      <a:pt x="401" y="66"/>
                    </a:lnTo>
                    <a:lnTo>
                      <a:pt x="396" y="61"/>
                    </a:lnTo>
                    <a:lnTo>
                      <a:pt x="396" y="61"/>
                    </a:lnTo>
                    <a:lnTo>
                      <a:pt x="391" y="61"/>
                    </a:lnTo>
                    <a:lnTo>
                      <a:pt x="391" y="61"/>
                    </a:lnTo>
                    <a:lnTo>
                      <a:pt x="391" y="56"/>
                    </a:lnTo>
                    <a:lnTo>
                      <a:pt x="386" y="56"/>
                    </a:lnTo>
                    <a:lnTo>
                      <a:pt x="386" y="56"/>
                    </a:lnTo>
                    <a:lnTo>
                      <a:pt x="380" y="56"/>
                    </a:lnTo>
                    <a:lnTo>
                      <a:pt x="380" y="51"/>
                    </a:lnTo>
                    <a:lnTo>
                      <a:pt x="380" y="51"/>
                    </a:lnTo>
                    <a:lnTo>
                      <a:pt x="375" y="46"/>
                    </a:lnTo>
                    <a:lnTo>
                      <a:pt x="375" y="46"/>
                    </a:lnTo>
                    <a:lnTo>
                      <a:pt x="375" y="46"/>
                    </a:lnTo>
                    <a:lnTo>
                      <a:pt x="370" y="41"/>
                    </a:lnTo>
                    <a:lnTo>
                      <a:pt x="370" y="41"/>
                    </a:lnTo>
                    <a:lnTo>
                      <a:pt x="370" y="35"/>
                    </a:lnTo>
                    <a:lnTo>
                      <a:pt x="370" y="35"/>
                    </a:lnTo>
                    <a:lnTo>
                      <a:pt x="365" y="30"/>
                    </a:lnTo>
                    <a:lnTo>
                      <a:pt x="365" y="30"/>
                    </a:lnTo>
                    <a:lnTo>
                      <a:pt x="365" y="30"/>
                    </a:lnTo>
                    <a:lnTo>
                      <a:pt x="365" y="25"/>
                    </a:lnTo>
                    <a:lnTo>
                      <a:pt x="365" y="25"/>
                    </a:lnTo>
                    <a:lnTo>
                      <a:pt x="365" y="20"/>
                    </a:lnTo>
                    <a:lnTo>
                      <a:pt x="365" y="20"/>
                    </a:lnTo>
                    <a:lnTo>
                      <a:pt x="365" y="15"/>
                    </a:lnTo>
                    <a:lnTo>
                      <a:pt x="365" y="15"/>
                    </a:lnTo>
                    <a:lnTo>
                      <a:pt x="365" y="15"/>
                    </a:lnTo>
                    <a:lnTo>
                      <a:pt x="365" y="10"/>
                    </a:lnTo>
                    <a:lnTo>
                      <a:pt x="365" y="10"/>
                    </a:lnTo>
                    <a:lnTo>
                      <a:pt x="365" y="5"/>
                    </a:lnTo>
                    <a:lnTo>
                      <a:pt x="365" y="5"/>
                    </a:lnTo>
                    <a:lnTo>
                      <a:pt x="365" y="5"/>
                    </a:lnTo>
                    <a:lnTo>
                      <a:pt x="365" y="0"/>
                    </a:lnTo>
                    <a:lnTo>
                      <a:pt x="370" y="0"/>
                    </a:lnTo>
                    <a:lnTo>
                      <a:pt x="370" y="0"/>
                    </a:lnTo>
                    <a:lnTo>
                      <a:pt x="370" y="0"/>
                    </a:lnTo>
                    <a:lnTo>
                      <a:pt x="10" y="29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41" name="Oval 99640">
                <a:extLst>
                  <a:ext uri="{FF2B5EF4-FFF2-40B4-BE49-F238E27FC236}">
                    <a16:creationId xmlns:a16="http://schemas.microsoft.com/office/drawing/2014/main" id="{4D90AD3A-AEC9-7770-F391-48404FB131C3}"/>
                  </a:ext>
                </a:extLst>
              </p:cNvPr>
              <p:cNvSpPr>
                <a:spLocks noChangeArrowheads="1"/>
              </p:cNvSpPr>
              <p:nvPr/>
            </p:nvSpPr>
            <p:spPr bwMode="auto">
              <a:xfrm>
                <a:off x="4333" y="4359"/>
                <a:ext cx="117" cy="11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642" name="Oval 99641">
                <a:extLst>
                  <a:ext uri="{FF2B5EF4-FFF2-40B4-BE49-F238E27FC236}">
                    <a16:creationId xmlns:a16="http://schemas.microsoft.com/office/drawing/2014/main" id="{2362724F-145E-D5D6-D917-3D11C3A69928}"/>
                  </a:ext>
                </a:extLst>
              </p:cNvPr>
              <p:cNvSpPr>
                <a:spLocks noChangeArrowheads="1"/>
              </p:cNvSpPr>
              <p:nvPr/>
            </p:nvSpPr>
            <p:spPr bwMode="auto">
              <a:xfrm>
                <a:off x="5652" y="1416"/>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43" name="Freeform 815">
                <a:extLst>
                  <a:ext uri="{FF2B5EF4-FFF2-40B4-BE49-F238E27FC236}">
                    <a16:creationId xmlns:a16="http://schemas.microsoft.com/office/drawing/2014/main" id="{19137095-3449-966D-A247-F99C7B898C51}"/>
                  </a:ext>
                </a:extLst>
              </p:cNvPr>
              <p:cNvSpPr>
                <a:spLocks/>
              </p:cNvSpPr>
              <p:nvPr/>
            </p:nvSpPr>
            <p:spPr bwMode="auto">
              <a:xfrm>
                <a:off x="5612" y="1274"/>
                <a:ext cx="182" cy="253"/>
              </a:xfrm>
              <a:custGeom>
                <a:avLst/>
                <a:gdLst>
                  <a:gd name="T0" fmla="*/ 111 w 182"/>
                  <a:gd name="T1" fmla="*/ 238 h 253"/>
                  <a:gd name="T2" fmla="*/ 111 w 182"/>
                  <a:gd name="T3" fmla="*/ 243 h 253"/>
                  <a:gd name="T4" fmla="*/ 116 w 182"/>
                  <a:gd name="T5" fmla="*/ 248 h 253"/>
                  <a:gd name="T6" fmla="*/ 121 w 182"/>
                  <a:gd name="T7" fmla="*/ 248 h 253"/>
                  <a:gd name="T8" fmla="*/ 126 w 182"/>
                  <a:gd name="T9" fmla="*/ 253 h 253"/>
                  <a:gd name="T10" fmla="*/ 126 w 182"/>
                  <a:gd name="T11" fmla="*/ 253 h 253"/>
                  <a:gd name="T12" fmla="*/ 132 w 182"/>
                  <a:gd name="T13" fmla="*/ 253 h 253"/>
                  <a:gd name="T14" fmla="*/ 137 w 182"/>
                  <a:gd name="T15" fmla="*/ 253 h 253"/>
                  <a:gd name="T16" fmla="*/ 142 w 182"/>
                  <a:gd name="T17" fmla="*/ 253 h 253"/>
                  <a:gd name="T18" fmla="*/ 147 w 182"/>
                  <a:gd name="T19" fmla="*/ 253 h 253"/>
                  <a:gd name="T20" fmla="*/ 152 w 182"/>
                  <a:gd name="T21" fmla="*/ 253 h 253"/>
                  <a:gd name="T22" fmla="*/ 157 w 182"/>
                  <a:gd name="T23" fmla="*/ 248 h 253"/>
                  <a:gd name="T24" fmla="*/ 162 w 182"/>
                  <a:gd name="T25" fmla="*/ 248 h 253"/>
                  <a:gd name="T26" fmla="*/ 167 w 182"/>
                  <a:gd name="T27" fmla="*/ 243 h 253"/>
                  <a:gd name="T28" fmla="*/ 172 w 182"/>
                  <a:gd name="T29" fmla="*/ 243 h 253"/>
                  <a:gd name="T30" fmla="*/ 172 w 182"/>
                  <a:gd name="T31" fmla="*/ 238 h 253"/>
                  <a:gd name="T32" fmla="*/ 177 w 182"/>
                  <a:gd name="T33" fmla="*/ 233 h 253"/>
                  <a:gd name="T34" fmla="*/ 177 w 182"/>
                  <a:gd name="T35" fmla="*/ 228 h 253"/>
                  <a:gd name="T36" fmla="*/ 182 w 182"/>
                  <a:gd name="T37" fmla="*/ 223 h 253"/>
                  <a:gd name="T38" fmla="*/ 182 w 182"/>
                  <a:gd name="T39" fmla="*/ 223 h 253"/>
                  <a:gd name="T40" fmla="*/ 182 w 182"/>
                  <a:gd name="T41" fmla="*/ 218 h 253"/>
                  <a:gd name="T42" fmla="*/ 182 w 182"/>
                  <a:gd name="T43" fmla="*/ 213 h 253"/>
                  <a:gd name="T44" fmla="*/ 182 w 182"/>
                  <a:gd name="T45" fmla="*/ 208 h 253"/>
                  <a:gd name="T46" fmla="*/ 182 w 182"/>
                  <a:gd name="T47" fmla="*/ 203 h 253"/>
                  <a:gd name="T48" fmla="*/ 182 w 182"/>
                  <a:gd name="T49" fmla="*/ 198 h 253"/>
                  <a:gd name="T50" fmla="*/ 76 w 182"/>
                  <a:gd name="T51" fmla="*/ 5 h 253"/>
                  <a:gd name="T52" fmla="*/ 76 w 182"/>
                  <a:gd name="T53" fmla="*/ 10 h 253"/>
                  <a:gd name="T54" fmla="*/ 76 w 182"/>
                  <a:gd name="T55" fmla="*/ 10 h 253"/>
                  <a:gd name="T56" fmla="*/ 76 w 182"/>
                  <a:gd name="T57" fmla="*/ 15 h 253"/>
                  <a:gd name="T58" fmla="*/ 76 w 182"/>
                  <a:gd name="T59" fmla="*/ 20 h 253"/>
                  <a:gd name="T60" fmla="*/ 76 w 182"/>
                  <a:gd name="T61" fmla="*/ 25 h 253"/>
                  <a:gd name="T62" fmla="*/ 71 w 182"/>
                  <a:gd name="T63" fmla="*/ 30 h 253"/>
                  <a:gd name="T64" fmla="*/ 71 w 182"/>
                  <a:gd name="T65" fmla="*/ 35 h 253"/>
                  <a:gd name="T66" fmla="*/ 66 w 182"/>
                  <a:gd name="T67" fmla="*/ 40 h 253"/>
                  <a:gd name="T68" fmla="*/ 66 w 182"/>
                  <a:gd name="T69" fmla="*/ 40 h 253"/>
                  <a:gd name="T70" fmla="*/ 61 w 182"/>
                  <a:gd name="T71" fmla="*/ 45 h 253"/>
                  <a:gd name="T72" fmla="*/ 55 w 182"/>
                  <a:gd name="T73" fmla="*/ 51 h 253"/>
                  <a:gd name="T74" fmla="*/ 50 w 182"/>
                  <a:gd name="T75" fmla="*/ 51 h 253"/>
                  <a:gd name="T76" fmla="*/ 45 w 182"/>
                  <a:gd name="T77" fmla="*/ 56 h 253"/>
                  <a:gd name="T78" fmla="*/ 40 w 182"/>
                  <a:gd name="T79" fmla="*/ 56 h 253"/>
                  <a:gd name="T80" fmla="*/ 35 w 182"/>
                  <a:gd name="T81" fmla="*/ 56 h 253"/>
                  <a:gd name="T82" fmla="*/ 30 w 182"/>
                  <a:gd name="T83" fmla="*/ 56 h 253"/>
                  <a:gd name="T84" fmla="*/ 25 w 182"/>
                  <a:gd name="T85" fmla="*/ 56 h 253"/>
                  <a:gd name="T86" fmla="*/ 20 w 182"/>
                  <a:gd name="T87" fmla="*/ 56 h 253"/>
                  <a:gd name="T88" fmla="*/ 15 w 182"/>
                  <a:gd name="T89" fmla="*/ 56 h 253"/>
                  <a:gd name="T90" fmla="*/ 15 w 182"/>
                  <a:gd name="T91" fmla="*/ 56 h 253"/>
                  <a:gd name="T92" fmla="*/ 10 w 182"/>
                  <a:gd name="T93" fmla="*/ 51 h 253"/>
                  <a:gd name="T94" fmla="*/ 5 w 182"/>
                  <a:gd name="T95" fmla="*/ 51 h 253"/>
                  <a:gd name="T96" fmla="*/ 5 w 182"/>
                  <a:gd name="T97" fmla="*/ 45 h 253"/>
                  <a:gd name="T98" fmla="*/ 0 w 182"/>
                  <a:gd name="T99" fmla="*/ 4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253">
                    <a:moveTo>
                      <a:pt x="111" y="238"/>
                    </a:moveTo>
                    <a:lnTo>
                      <a:pt x="111" y="238"/>
                    </a:lnTo>
                    <a:lnTo>
                      <a:pt x="111" y="243"/>
                    </a:lnTo>
                    <a:lnTo>
                      <a:pt x="111" y="243"/>
                    </a:lnTo>
                    <a:lnTo>
                      <a:pt x="116" y="243"/>
                    </a:lnTo>
                    <a:lnTo>
                      <a:pt x="116" y="248"/>
                    </a:lnTo>
                    <a:lnTo>
                      <a:pt x="116" y="248"/>
                    </a:lnTo>
                    <a:lnTo>
                      <a:pt x="121" y="248"/>
                    </a:lnTo>
                    <a:lnTo>
                      <a:pt x="121" y="248"/>
                    </a:lnTo>
                    <a:lnTo>
                      <a:pt x="126" y="253"/>
                    </a:lnTo>
                    <a:lnTo>
                      <a:pt x="126" y="253"/>
                    </a:lnTo>
                    <a:lnTo>
                      <a:pt x="126" y="253"/>
                    </a:lnTo>
                    <a:lnTo>
                      <a:pt x="132" y="253"/>
                    </a:lnTo>
                    <a:lnTo>
                      <a:pt x="132" y="253"/>
                    </a:lnTo>
                    <a:lnTo>
                      <a:pt x="137" y="253"/>
                    </a:lnTo>
                    <a:lnTo>
                      <a:pt x="137" y="253"/>
                    </a:lnTo>
                    <a:lnTo>
                      <a:pt x="142" y="253"/>
                    </a:lnTo>
                    <a:lnTo>
                      <a:pt x="142" y="253"/>
                    </a:lnTo>
                    <a:lnTo>
                      <a:pt x="147" y="253"/>
                    </a:lnTo>
                    <a:lnTo>
                      <a:pt x="147" y="253"/>
                    </a:lnTo>
                    <a:lnTo>
                      <a:pt x="152" y="253"/>
                    </a:lnTo>
                    <a:lnTo>
                      <a:pt x="152" y="253"/>
                    </a:lnTo>
                    <a:lnTo>
                      <a:pt x="157" y="248"/>
                    </a:lnTo>
                    <a:lnTo>
                      <a:pt x="157" y="248"/>
                    </a:lnTo>
                    <a:lnTo>
                      <a:pt x="162" y="248"/>
                    </a:lnTo>
                    <a:lnTo>
                      <a:pt x="162" y="248"/>
                    </a:lnTo>
                    <a:lnTo>
                      <a:pt x="162" y="243"/>
                    </a:lnTo>
                    <a:lnTo>
                      <a:pt x="167" y="243"/>
                    </a:lnTo>
                    <a:lnTo>
                      <a:pt x="167" y="243"/>
                    </a:lnTo>
                    <a:lnTo>
                      <a:pt x="172" y="243"/>
                    </a:lnTo>
                    <a:lnTo>
                      <a:pt x="172" y="238"/>
                    </a:lnTo>
                    <a:lnTo>
                      <a:pt x="172" y="238"/>
                    </a:lnTo>
                    <a:lnTo>
                      <a:pt x="177" y="233"/>
                    </a:lnTo>
                    <a:lnTo>
                      <a:pt x="177" y="233"/>
                    </a:lnTo>
                    <a:lnTo>
                      <a:pt x="177" y="233"/>
                    </a:lnTo>
                    <a:lnTo>
                      <a:pt x="177" y="228"/>
                    </a:lnTo>
                    <a:lnTo>
                      <a:pt x="182" y="228"/>
                    </a:lnTo>
                    <a:lnTo>
                      <a:pt x="182" y="223"/>
                    </a:lnTo>
                    <a:lnTo>
                      <a:pt x="182" y="223"/>
                    </a:lnTo>
                    <a:lnTo>
                      <a:pt x="182" y="223"/>
                    </a:lnTo>
                    <a:lnTo>
                      <a:pt x="182" y="218"/>
                    </a:lnTo>
                    <a:lnTo>
                      <a:pt x="182" y="218"/>
                    </a:lnTo>
                    <a:lnTo>
                      <a:pt x="182" y="213"/>
                    </a:lnTo>
                    <a:lnTo>
                      <a:pt x="182" y="213"/>
                    </a:lnTo>
                    <a:lnTo>
                      <a:pt x="182" y="208"/>
                    </a:lnTo>
                    <a:lnTo>
                      <a:pt x="182" y="208"/>
                    </a:lnTo>
                    <a:lnTo>
                      <a:pt x="182" y="208"/>
                    </a:lnTo>
                    <a:lnTo>
                      <a:pt x="182" y="203"/>
                    </a:lnTo>
                    <a:lnTo>
                      <a:pt x="182" y="203"/>
                    </a:lnTo>
                    <a:lnTo>
                      <a:pt x="182" y="198"/>
                    </a:lnTo>
                    <a:lnTo>
                      <a:pt x="71" y="0"/>
                    </a:lnTo>
                    <a:lnTo>
                      <a:pt x="76" y="5"/>
                    </a:lnTo>
                    <a:lnTo>
                      <a:pt x="76" y="5"/>
                    </a:lnTo>
                    <a:lnTo>
                      <a:pt x="76" y="10"/>
                    </a:lnTo>
                    <a:lnTo>
                      <a:pt x="76" y="10"/>
                    </a:lnTo>
                    <a:lnTo>
                      <a:pt x="76" y="10"/>
                    </a:lnTo>
                    <a:lnTo>
                      <a:pt x="76" y="15"/>
                    </a:lnTo>
                    <a:lnTo>
                      <a:pt x="76" y="15"/>
                    </a:lnTo>
                    <a:lnTo>
                      <a:pt x="76" y="20"/>
                    </a:lnTo>
                    <a:lnTo>
                      <a:pt x="76" y="20"/>
                    </a:lnTo>
                    <a:lnTo>
                      <a:pt x="76" y="25"/>
                    </a:lnTo>
                    <a:lnTo>
                      <a:pt x="76" y="25"/>
                    </a:lnTo>
                    <a:lnTo>
                      <a:pt x="76" y="30"/>
                    </a:lnTo>
                    <a:lnTo>
                      <a:pt x="71" y="30"/>
                    </a:lnTo>
                    <a:lnTo>
                      <a:pt x="71" y="30"/>
                    </a:lnTo>
                    <a:lnTo>
                      <a:pt x="71" y="35"/>
                    </a:lnTo>
                    <a:lnTo>
                      <a:pt x="71" y="35"/>
                    </a:lnTo>
                    <a:lnTo>
                      <a:pt x="66" y="40"/>
                    </a:lnTo>
                    <a:lnTo>
                      <a:pt x="66" y="40"/>
                    </a:lnTo>
                    <a:lnTo>
                      <a:pt x="66" y="40"/>
                    </a:lnTo>
                    <a:lnTo>
                      <a:pt x="61" y="45"/>
                    </a:lnTo>
                    <a:lnTo>
                      <a:pt x="61" y="45"/>
                    </a:lnTo>
                    <a:lnTo>
                      <a:pt x="55" y="45"/>
                    </a:lnTo>
                    <a:lnTo>
                      <a:pt x="55" y="51"/>
                    </a:lnTo>
                    <a:lnTo>
                      <a:pt x="55" y="51"/>
                    </a:lnTo>
                    <a:lnTo>
                      <a:pt x="50" y="51"/>
                    </a:lnTo>
                    <a:lnTo>
                      <a:pt x="50" y="51"/>
                    </a:lnTo>
                    <a:lnTo>
                      <a:pt x="45" y="56"/>
                    </a:lnTo>
                    <a:lnTo>
                      <a:pt x="45" y="56"/>
                    </a:lnTo>
                    <a:lnTo>
                      <a:pt x="40" y="56"/>
                    </a:lnTo>
                    <a:lnTo>
                      <a:pt x="40" y="56"/>
                    </a:lnTo>
                    <a:lnTo>
                      <a:pt x="35" y="56"/>
                    </a:lnTo>
                    <a:lnTo>
                      <a:pt x="35" y="56"/>
                    </a:lnTo>
                    <a:lnTo>
                      <a:pt x="30" y="56"/>
                    </a:lnTo>
                    <a:lnTo>
                      <a:pt x="30" y="56"/>
                    </a:lnTo>
                    <a:lnTo>
                      <a:pt x="25" y="56"/>
                    </a:lnTo>
                    <a:lnTo>
                      <a:pt x="25" y="56"/>
                    </a:lnTo>
                    <a:lnTo>
                      <a:pt x="20" y="56"/>
                    </a:lnTo>
                    <a:lnTo>
                      <a:pt x="20" y="56"/>
                    </a:lnTo>
                    <a:lnTo>
                      <a:pt x="15" y="56"/>
                    </a:lnTo>
                    <a:lnTo>
                      <a:pt x="15" y="56"/>
                    </a:lnTo>
                    <a:lnTo>
                      <a:pt x="15" y="56"/>
                    </a:lnTo>
                    <a:lnTo>
                      <a:pt x="10" y="51"/>
                    </a:lnTo>
                    <a:lnTo>
                      <a:pt x="10" y="51"/>
                    </a:lnTo>
                    <a:lnTo>
                      <a:pt x="10" y="51"/>
                    </a:lnTo>
                    <a:lnTo>
                      <a:pt x="5" y="51"/>
                    </a:lnTo>
                    <a:lnTo>
                      <a:pt x="5" y="45"/>
                    </a:lnTo>
                    <a:lnTo>
                      <a:pt x="5" y="45"/>
                    </a:lnTo>
                    <a:lnTo>
                      <a:pt x="0" y="45"/>
                    </a:lnTo>
                    <a:lnTo>
                      <a:pt x="0" y="40"/>
                    </a:lnTo>
                    <a:lnTo>
                      <a:pt x="111" y="23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44" name="Oval 99643">
                <a:extLst>
                  <a:ext uri="{FF2B5EF4-FFF2-40B4-BE49-F238E27FC236}">
                    <a16:creationId xmlns:a16="http://schemas.microsoft.com/office/drawing/2014/main" id="{0A5850E2-68C1-068E-AC69-79AF895F840A}"/>
                  </a:ext>
                </a:extLst>
              </p:cNvPr>
              <p:cNvSpPr>
                <a:spLocks noChangeArrowheads="1"/>
              </p:cNvSpPr>
              <p:nvPr/>
            </p:nvSpPr>
            <p:spPr bwMode="auto">
              <a:xfrm>
                <a:off x="7200" y="1223"/>
                <a:ext cx="116" cy="11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645" name="Freeform 817">
                <a:extLst>
                  <a:ext uri="{FF2B5EF4-FFF2-40B4-BE49-F238E27FC236}">
                    <a16:creationId xmlns:a16="http://schemas.microsoft.com/office/drawing/2014/main" id="{9319A451-30DD-665E-B1FE-93609343F45B}"/>
                  </a:ext>
                </a:extLst>
              </p:cNvPr>
              <p:cNvSpPr>
                <a:spLocks/>
              </p:cNvSpPr>
              <p:nvPr/>
            </p:nvSpPr>
            <p:spPr bwMode="auto">
              <a:xfrm>
                <a:off x="6976" y="1238"/>
                <a:ext cx="264" cy="87"/>
              </a:xfrm>
              <a:custGeom>
                <a:avLst/>
                <a:gdLst>
                  <a:gd name="T0" fmla="*/ 249 w 264"/>
                  <a:gd name="T1" fmla="*/ 87 h 87"/>
                  <a:gd name="T2" fmla="*/ 249 w 264"/>
                  <a:gd name="T3" fmla="*/ 87 h 87"/>
                  <a:gd name="T4" fmla="*/ 249 w 264"/>
                  <a:gd name="T5" fmla="*/ 81 h 87"/>
                  <a:gd name="T6" fmla="*/ 254 w 264"/>
                  <a:gd name="T7" fmla="*/ 81 h 87"/>
                  <a:gd name="T8" fmla="*/ 254 w 264"/>
                  <a:gd name="T9" fmla="*/ 76 h 87"/>
                  <a:gd name="T10" fmla="*/ 254 w 264"/>
                  <a:gd name="T11" fmla="*/ 76 h 87"/>
                  <a:gd name="T12" fmla="*/ 259 w 264"/>
                  <a:gd name="T13" fmla="*/ 71 h 87"/>
                  <a:gd name="T14" fmla="*/ 259 w 264"/>
                  <a:gd name="T15" fmla="*/ 66 h 87"/>
                  <a:gd name="T16" fmla="*/ 259 w 264"/>
                  <a:gd name="T17" fmla="*/ 61 h 87"/>
                  <a:gd name="T18" fmla="*/ 259 w 264"/>
                  <a:gd name="T19" fmla="*/ 61 h 87"/>
                  <a:gd name="T20" fmla="*/ 259 w 264"/>
                  <a:gd name="T21" fmla="*/ 56 h 87"/>
                  <a:gd name="T22" fmla="*/ 259 w 264"/>
                  <a:gd name="T23" fmla="*/ 51 h 87"/>
                  <a:gd name="T24" fmla="*/ 264 w 264"/>
                  <a:gd name="T25" fmla="*/ 46 h 87"/>
                  <a:gd name="T26" fmla="*/ 259 w 264"/>
                  <a:gd name="T27" fmla="*/ 36 h 87"/>
                  <a:gd name="T28" fmla="*/ 259 w 264"/>
                  <a:gd name="T29" fmla="*/ 31 h 87"/>
                  <a:gd name="T30" fmla="*/ 259 w 264"/>
                  <a:gd name="T31" fmla="*/ 31 h 87"/>
                  <a:gd name="T32" fmla="*/ 259 w 264"/>
                  <a:gd name="T33" fmla="*/ 26 h 87"/>
                  <a:gd name="T34" fmla="*/ 259 w 264"/>
                  <a:gd name="T35" fmla="*/ 21 h 87"/>
                  <a:gd name="T36" fmla="*/ 259 w 264"/>
                  <a:gd name="T37" fmla="*/ 15 h 87"/>
                  <a:gd name="T38" fmla="*/ 254 w 264"/>
                  <a:gd name="T39" fmla="*/ 10 h 87"/>
                  <a:gd name="T40" fmla="*/ 254 w 264"/>
                  <a:gd name="T41" fmla="*/ 10 h 87"/>
                  <a:gd name="T42" fmla="*/ 254 w 264"/>
                  <a:gd name="T43" fmla="*/ 5 h 87"/>
                  <a:gd name="T44" fmla="*/ 254 w 264"/>
                  <a:gd name="T45" fmla="*/ 5 h 87"/>
                  <a:gd name="T46" fmla="*/ 249 w 264"/>
                  <a:gd name="T47" fmla="*/ 5 h 87"/>
                  <a:gd name="T48" fmla="*/ 249 w 264"/>
                  <a:gd name="T49" fmla="*/ 5 h 87"/>
                  <a:gd name="T50" fmla="*/ 0 w 264"/>
                  <a:gd name="T51" fmla="*/ 0 h 87"/>
                  <a:gd name="T52" fmla="*/ 6 w 264"/>
                  <a:gd name="T53" fmla="*/ 0 h 87"/>
                  <a:gd name="T54" fmla="*/ 6 w 264"/>
                  <a:gd name="T55" fmla="*/ 5 h 87"/>
                  <a:gd name="T56" fmla="*/ 6 w 264"/>
                  <a:gd name="T57" fmla="*/ 5 h 87"/>
                  <a:gd name="T58" fmla="*/ 6 w 264"/>
                  <a:gd name="T59" fmla="*/ 10 h 87"/>
                  <a:gd name="T60" fmla="*/ 11 w 264"/>
                  <a:gd name="T61" fmla="*/ 10 h 87"/>
                  <a:gd name="T62" fmla="*/ 11 w 264"/>
                  <a:gd name="T63" fmla="*/ 15 h 87"/>
                  <a:gd name="T64" fmla="*/ 11 w 264"/>
                  <a:gd name="T65" fmla="*/ 21 h 87"/>
                  <a:gd name="T66" fmla="*/ 11 w 264"/>
                  <a:gd name="T67" fmla="*/ 26 h 87"/>
                  <a:gd name="T68" fmla="*/ 11 w 264"/>
                  <a:gd name="T69" fmla="*/ 31 h 87"/>
                  <a:gd name="T70" fmla="*/ 16 w 264"/>
                  <a:gd name="T71" fmla="*/ 36 h 87"/>
                  <a:gd name="T72" fmla="*/ 16 w 264"/>
                  <a:gd name="T73" fmla="*/ 41 h 87"/>
                  <a:gd name="T74" fmla="*/ 16 w 264"/>
                  <a:gd name="T75" fmla="*/ 46 h 87"/>
                  <a:gd name="T76" fmla="*/ 16 w 264"/>
                  <a:gd name="T77" fmla="*/ 51 h 87"/>
                  <a:gd name="T78" fmla="*/ 11 w 264"/>
                  <a:gd name="T79" fmla="*/ 56 h 87"/>
                  <a:gd name="T80" fmla="*/ 11 w 264"/>
                  <a:gd name="T81" fmla="*/ 61 h 87"/>
                  <a:gd name="T82" fmla="*/ 11 w 264"/>
                  <a:gd name="T83" fmla="*/ 61 h 87"/>
                  <a:gd name="T84" fmla="*/ 11 w 264"/>
                  <a:gd name="T85" fmla="*/ 66 h 87"/>
                  <a:gd name="T86" fmla="*/ 11 w 264"/>
                  <a:gd name="T87" fmla="*/ 71 h 87"/>
                  <a:gd name="T88" fmla="*/ 6 w 264"/>
                  <a:gd name="T89" fmla="*/ 76 h 87"/>
                  <a:gd name="T90" fmla="*/ 6 w 264"/>
                  <a:gd name="T91" fmla="*/ 76 h 87"/>
                  <a:gd name="T92" fmla="*/ 6 w 264"/>
                  <a:gd name="T93" fmla="*/ 81 h 87"/>
                  <a:gd name="T94" fmla="*/ 0 w 264"/>
                  <a:gd name="T95" fmla="*/ 81 h 87"/>
                  <a:gd name="T96" fmla="*/ 0 w 264"/>
                  <a:gd name="T97" fmla="*/ 81 h 87"/>
                  <a:gd name="T98" fmla="*/ 0 w 264"/>
                  <a:gd name="T99"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4" h="87">
                    <a:moveTo>
                      <a:pt x="249" y="87"/>
                    </a:moveTo>
                    <a:lnTo>
                      <a:pt x="249" y="87"/>
                    </a:lnTo>
                    <a:lnTo>
                      <a:pt x="249" y="87"/>
                    </a:lnTo>
                    <a:lnTo>
                      <a:pt x="249" y="87"/>
                    </a:lnTo>
                    <a:lnTo>
                      <a:pt x="249" y="81"/>
                    </a:lnTo>
                    <a:lnTo>
                      <a:pt x="249" y="81"/>
                    </a:lnTo>
                    <a:lnTo>
                      <a:pt x="254" y="81"/>
                    </a:lnTo>
                    <a:lnTo>
                      <a:pt x="254" y="81"/>
                    </a:lnTo>
                    <a:lnTo>
                      <a:pt x="254" y="81"/>
                    </a:lnTo>
                    <a:lnTo>
                      <a:pt x="254" y="76"/>
                    </a:lnTo>
                    <a:lnTo>
                      <a:pt x="254" y="76"/>
                    </a:lnTo>
                    <a:lnTo>
                      <a:pt x="254" y="76"/>
                    </a:lnTo>
                    <a:lnTo>
                      <a:pt x="259" y="76"/>
                    </a:lnTo>
                    <a:lnTo>
                      <a:pt x="259" y="71"/>
                    </a:lnTo>
                    <a:lnTo>
                      <a:pt x="259" y="71"/>
                    </a:lnTo>
                    <a:lnTo>
                      <a:pt x="259" y="66"/>
                    </a:lnTo>
                    <a:lnTo>
                      <a:pt x="259" y="66"/>
                    </a:lnTo>
                    <a:lnTo>
                      <a:pt x="259" y="61"/>
                    </a:lnTo>
                    <a:lnTo>
                      <a:pt x="259" y="61"/>
                    </a:lnTo>
                    <a:lnTo>
                      <a:pt x="259" y="61"/>
                    </a:lnTo>
                    <a:lnTo>
                      <a:pt x="259" y="56"/>
                    </a:lnTo>
                    <a:lnTo>
                      <a:pt x="259" y="56"/>
                    </a:lnTo>
                    <a:lnTo>
                      <a:pt x="259" y="51"/>
                    </a:lnTo>
                    <a:lnTo>
                      <a:pt x="259" y="51"/>
                    </a:lnTo>
                    <a:lnTo>
                      <a:pt x="259" y="46"/>
                    </a:lnTo>
                    <a:lnTo>
                      <a:pt x="264" y="46"/>
                    </a:lnTo>
                    <a:lnTo>
                      <a:pt x="264" y="41"/>
                    </a:lnTo>
                    <a:lnTo>
                      <a:pt x="259" y="36"/>
                    </a:lnTo>
                    <a:lnTo>
                      <a:pt x="259" y="36"/>
                    </a:lnTo>
                    <a:lnTo>
                      <a:pt x="259" y="31"/>
                    </a:lnTo>
                    <a:lnTo>
                      <a:pt x="259" y="31"/>
                    </a:lnTo>
                    <a:lnTo>
                      <a:pt x="259" y="31"/>
                    </a:lnTo>
                    <a:lnTo>
                      <a:pt x="259" y="26"/>
                    </a:lnTo>
                    <a:lnTo>
                      <a:pt x="259" y="26"/>
                    </a:lnTo>
                    <a:lnTo>
                      <a:pt x="259" y="21"/>
                    </a:lnTo>
                    <a:lnTo>
                      <a:pt x="259" y="21"/>
                    </a:lnTo>
                    <a:lnTo>
                      <a:pt x="259" y="15"/>
                    </a:lnTo>
                    <a:lnTo>
                      <a:pt x="259" y="15"/>
                    </a:lnTo>
                    <a:lnTo>
                      <a:pt x="259" y="15"/>
                    </a:lnTo>
                    <a:lnTo>
                      <a:pt x="254" y="10"/>
                    </a:lnTo>
                    <a:lnTo>
                      <a:pt x="254" y="10"/>
                    </a:lnTo>
                    <a:lnTo>
                      <a:pt x="254" y="10"/>
                    </a:lnTo>
                    <a:lnTo>
                      <a:pt x="254" y="10"/>
                    </a:lnTo>
                    <a:lnTo>
                      <a:pt x="254" y="5"/>
                    </a:lnTo>
                    <a:lnTo>
                      <a:pt x="254" y="5"/>
                    </a:lnTo>
                    <a:lnTo>
                      <a:pt x="254" y="5"/>
                    </a:lnTo>
                    <a:lnTo>
                      <a:pt x="249" y="5"/>
                    </a:lnTo>
                    <a:lnTo>
                      <a:pt x="249" y="5"/>
                    </a:lnTo>
                    <a:lnTo>
                      <a:pt x="249" y="5"/>
                    </a:lnTo>
                    <a:lnTo>
                      <a:pt x="249" y="5"/>
                    </a:lnTo>
                    <a:lnTo>
                      <a:pt x="0" y="0"/>
                    </a:lnTo>
                    <a:lnTo>
                      <a:pt x="0" y="0"/>
                    </a:lnTo>
                    <a:lnTo>
                      <a:pt x="0" y="0"/>
                    </a:lnTo>
                    <a:lnTo>
                      <a:pt x="6" y="0"/>
                    </a:lnTo>
                    <a:lnTo>
                      <a:pt x="6" y="5"/>
                    </a:lnTo>
                    <a:lnTo>
                      <a:pt x="6" y="5"/>
                    </a:lnTo>
                    <a:lnTo>
                      <a:pt x="6" y="5"/>
                    </a:lnTo>
                    <a:lnTo>
                      <a:pt x="6" y="5"/>
                    </a:lnTo>
                    <a:lnTo>
                      <a:pt x="6" y="5"/>
                    </a:lnTo>
                    <a:lnTo>
                      <a:pt x="6" y="10"/>
                    </a:lnTo>
                    <a:lnTo>
                      <a:pt x="11" y="10"/>
                    </a:lnTo>
                    <a:lnTo>
                      <a:pt x="11" y="10"/>
                    </a:lnTo>
                    <a:lnTo>
                      <a:pt x="11" y="15"/>
                    </a:lnTo>
                    <a:lnTo>
                      <a:pt x="11" y="15"/>
                    </a:lnTo>
                    <a:lnTo>
                      <a:pt x="11" y="15"/>
                    </a:lnTo>
                    <a:lnTo>
                      <a:pt x="11" y="21"/>
                    </a:lnTo>
                    <a:lnTo>
                      <a:pt x="11" y="21"/>
                    </a:lnTo>
                    <a:lnTo>
                      <a:pt x="11" y="26"/>
                    </a:lnTo>
                    <a:lnTo>
                      <a:pt x="11" y="26"/>
                    </a:lnTo>
                    <a:lnTo>
                      <a:pt x="11" y="31"/>
                    </a:lnTo>
                    <a:lnTo>
                      <a:pt x="16" y="31"/>
                    </a:lnTo>
                    <a:lnTo>
                      <a:pt x="16" y="36"/>
                    </a:lnTo>
                    <a:lnTo>
                      <a:pt x="16" y="36"/>
                    </a:lnTo>
                    <a:lnTo>
                      <a:pt x="16" y="41"/>
                    </a:lnTo>
                    <a:lnTo>
                      <a:pt x="16" y="41"/>
                    </a:lnTo>
                    <a:lnTo>
                      <a:pt x="16" y="46"/>
                    </a:lnTo>
                    <a:lnTo>
                      <a:pt x="16" y="46"/>
                    </a:lnTo>
                    <a:lnTo>
                      <a:pt x="16" y="51"/>
                    </a:lnTo>
                    <a:lnTo>
                      <a:pt x="11" y="51"/>
                    </a:lnTo>
                    <a:lnTo>
                      <a:pt x="11" y="56"/>
                    </a:lnTo>
                    <a:lnTo>
                      <a:pt x="11" y="56"/>
                    </a:lnTo>
                    <a:lnTo>
                      <a:pt x="11" y="61"/>
                    </a:lnTo>
                    <a:lnTo>
                      <a:pt x="11" y="61"/>
                    </a:lnTo>
                    <a:lnTo>
                      <a:pt x="11" y="61"/>
                    </a:lnTo>
                    <a:lnTo>
                      <a:pt x="11" y="66"/>
                    </a:lnTo>
                    <a:lnTo>
                      <a:pt x="11" y="66"/>
                    </a:lnTo>
                    <a:lnTo>
                      <a:pt x="11" y="71"/>
                    </a:lnTo>
                    <a:lnTo>
                      <a:pt x="11" y="71"/>
                    </a:lnTo>
                    <a:lnTo>
                      <a:pt x="11" y="71"/>
                    </a:lnTo>
                    <a:lnTo>
                      <a:pt x="6" y="76"/>
                    </a:lnTo>
                    <a:lnTo>
                      <a:pt x="6" y="76"/>
                    </a:lnTo>
                    <a:lnTo>
                      <a:pt x="6" y="76"/>
                    </a:lnTo>
                    <a:lnTo>
                      <a:pt x="6" y="81"/>
                    </a:lnTo>
                    <a:lnTo>
                      <a:pt x="6" y="81"/>
                    </a:lnTo>
                    <a:lnTo>
                      <a:pt x="6" y="81"/>
                    </a:lnTo>
                    <a:lnTo>
                      <a:pt x="0" y="81"/>
                    </a:lnTo>
                    <a:lnTo>
                      <a:pt x="0" y="81"/>
                    </a:lnTo>
                    <a:lnTo>
                      <a:pt x="0" y="81"/>
                    </a:lnTo>
                    <a:lnTo>
                      <a:pt x="0" y="81"/>
                    </a:lnTo>
                    <a:lnTo>
                      <a:pt x="0" y="81"/>
                    </a:lnTo>
                    <a:lnTo>
                      <a:pt x="249" y="8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46" name="Oval 99645">
                <a:extLst>
                  <a:ext uri="{FF2B5EF4-FFF2-40B4-BE49-F238E27FC236}">
                    <a16:creationId xmlns:a16="http://schemas.microsoft.com/office/drawing/2014/main" id="{A4376F29-8FD1-87DF-FACB-F6954967B550}"/>
                  </a:ext>
                </a:extLst>
              </p:cNvPr>
              <p:cNvSpPr>
                <a:spLocks noChangeArrowheads="1"/>
              </p:cNvSpPr>
              <p:nvPr/>
            </p:nvSpPr>
            <p:spPr bwMode="auto">
              <a:xfrm>
                <a:off x="2755" y="2273"/>
                <a:ext cx="249" cy="24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647" name="Freeform 819">
                <a:extLst>
                  <a:ext uri="{FF2B5EF4-FFF2-40B4-BE49-F238E27FC236}">
                    <a16:creationId xmlns:a16="http://schemas.microsoft.com/office/drawing/2014/main" id="{3EF7524D-4533-0FA8-C72E-64377377B29A}"/>
                  </a:ext>
                </a:extLst>
              </p:cNvPr>
              <p:cNvSpPr>
                <a:spLocks/>
              </p:cNvSpPr>
              <p:nvPr/>
            </p:nvSpPr>
            <p:spPr bwMode="auto">
              <a:xfrm>
                <a:off x="2857" y="1751"/>
                <a:ext cx="142" cy="568"/>
              </a:xfrm>
              <a:custGeom>
                <a:avLst/>
                <a:gdLst>
                  <a:gd name="T0" fmla="*/ 0 w 142"/>
                  <a:gd name="T1" fmla="*/ 543 h 568"/>
                  <a:gd name="T2" fmla="*/ 0 w 142"/>
                  <a:gd name="T3" fmla="*/ 548 h 568"/>
                  <a:gd name="T4" fmla="*/ 0 w 142"/>
                  <a:gd name="T5" fmla="*/ 548 h 568"/>
                  <a:gd name="T6" fmla="*/ 0 w 142"/>
                  <a:gd name="T7" fmla="*/ 553 h 568"/>
                  <a:gd name="T8" fmla="*/ 5 w 142"/>
                  <a:gd name="T9" fmla="*/ 553 h 568"/>
                  <a:gd name="T10" fmla="*/ 5 w 142"/>
                  <a:gd name="T11" fmla="*/ 558 h 568"/>
                  <a:gd name="T12" fmla="*/ 10 w 142"/>
                  <a:gd name="T13" fmla="*/ 558 h 568"/>
                  <a:gd name="T14" fmla="*/ 15 w 142"/>
                  <a:gd name="T15" fmla="*/ 563 h 568"/>
                  <a:gd name="T16" fmla="*/ 20 w 142"/>
                  <a:gd name="T17" fmla="*/ 563 h 568"/>
                  <a:gd name="T18" fmla="*/ 20 w 142"/>
                  <a:gd name="T19" fmla="*/ 563 h 568"/>
                  <a:gd name="T20" fmla="*/ 25 w 142"/>
                  <a:gd name="T21" fmla="*/ 563 h 568"/>
                  <a:gd name="T22" fmla="*/ 30 w 142"/>
                  <a:gd name="T23" fmla="*/ 568 h 568"/>
                  <a:gd name="T24" fmla="*/ 35 w 142"/>
                  <a:gd name="T25" fmla="*/ 568 h 568"/>
                  <a:gd name="T26" fmla="*/ 40 w 142"/>
                  <a:gd name="T27" fmla="*/ 568 h 568"/>
                  <a:gd name="T28" fmla="*/ 45 w 142"/>
                  <a:gd name="T29" fmla="*/ 568 h 568"/>
                  <a:gd name="T30" fmla="*/ 50 w 142"/>
                  <a:gd name="T31" fmla="*/ 568 h 568"/>
                  <a:gd name="T32" fmla="*/ 55 w 142"/>
                  <a:gd name="T33" fmla="*/ 568 h 568"/>
                  <a:gd name="T34" fmla="*/ 60 w 142"/>
                  <a:gd name="T35" fmla="*/ 568 h 568"/>
                  <a:gd name="T36" fmla="*/ 66 w 142"/>
                  <a:gd name="T37" fmla="*/ 563 h 568"/>
                  <a:gd name="T38" fmla="*/ 71 w 142"/>
                  <a:gd name="T39" fmla="*/ 563 h 568"/>
                  <a:gd name="T40" fmla="*/ 71 w 142"/>
                  <a:gd name="T41" fmla="*/ 563 h 568"/>
                  <a:gd name="T42" fmla="*/ 76 w 142"/>
                  <a:gd name="T43" fmla="*/ 558 h 568"/>
                  <a:gd name="T44" fmla="*/ 76 w 142"/>
                  <a:gd name="T45" fmla="*/ 558 h 568"/>
                  <a:gd name="T46" fmla="*/ 76 w 142"/>
                  <a:gd name="T47" fmla="*/ 553 h 568"/>
                  <a:gd name="T48" fmla="*/ 76 w 142"/>
                  <a:gd name="T49" fmla="*/ 553 h 568"/>
                  <a:gd name="T50" fmla="*/ 142 w 142"/>
                  <a:gd name="T51" fmla="*/ 10 h 568"/>
                  <a:gd name="T52" fmla="*/ 142 w 142"/>
                  <a:gd name="T53" fmla="*/ 15 h 568"/>
                  <a:gd name="T54" fmla="*/ 142 w 142"/>
                  <a:gd name="T55" fmla="*/ 15 h 568"/>
                  <a:gd name="T56" fmla="*/ 137 w 142"/>
                  <a:gd name="T57" fmla="*/ 15 h 568"/>
                  <a:gd name="T58" fmla="*/ 137 w 142"/>
                  <a:gd name="T59" fmla="*/ 20 h 568"/>
                  <a:gd name="T60" fmla="*/ 131 w 142"/>
                  <a:gd name="T61" fmla="*/ 20 h 568"/>
                  <a:gd name="T62" fmla="*/ 126 w 142"/>
                  <a:gd name="T63" fmla="*/ 20 h 568"/>
                  <a:gd name="T64" fmla="*/ 126 w 142"/>
                  <a:gd name="T65" fmla="*/ 20 h 568"/>
                  <a:gd name="T66" fmla="*/ 121 w 142"/>
                  <a:gd name="T67" fmla="*/ 25 h 568"/>
                  <a:gd name="T68" fmla="*/ 116 w 142"/>
                  <a:gd name="T69" fmla="*/ 25 h 568"/>
                  <a:gd name="T70" fmla="*/ 111 w 142"/>
                  <a:gd name="T71" fmla="*/ 25 h 568"/>
                  <a:gd name="T72" fmla="*/ 106 w 142"/>
                  <a:gd name="T73" fmla="*/ 25 h 568"/>
                  <a:gd name="T74" fmla="*/ 101 w 142"/>
                  <a:gd name="T75" fmla="*/ 25 h 568"/>
                  <a:gd name="T76" fmla="*/ 96 w 142"/>
                  <a:gd name="T77" fmla="*/ 20 h 568"/>
                  <a:gd name="T78" fmla="*/ 91 w 142"/>
                  <a:gd name="T79" fmla="*/ 20 h 568"/>
                  <a:gd name="T80" fmla="*/ 86 w 142"/>
                  <a:gd name="T81" fmla="*/ 20 h 568"/>
                  <a:gd name="T82" fmla="*/ 81 w 142"/>
                  <a:gd name="T83" fmla="*/ 20 h 568"/>
                  <a:gd name="T84" fmla="*/ 76 w 142"/>
                  <a:gd name="T85" fmla="*/ 15 h 568"/>
                  <a:gd name="T86" fmla="*/ 71 w 142"/>
                  <a:gd name="T87" fmla="*/ 15 h 568"/>
                  <a:gd name="T88" fmla="*/ 71 w 142"/>
                  <a:gd name="T89" fmla="*/ 10 h 568"/>
                  <a:gd name="T90" fmla="*/ 66 w 142"/>
                  <a:gd name="T91" fmla="*/ 10 h 568"/>
                  <a:gd name="T92" fmla="*/ 66 w 142"/>
                  <a:gd name="T93" fmla="*/ 5 h 568"/>
                  <a:gd name="T94" fmla="*/ 66 w 142"/>
                  <a:gd name="T95" fmla="*/ 5 h 568"/>
                  <a:gd name="T96" fmla="*/ 60 w 142"/>
                  <a:gd name="T97" fmla="*/ 0 h 568"/>
                  <a:gd name="T98" fmla="*/ 60 w 142"/>
                  <a:gd name="T99"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568">
                    <a:moveTo>
                      <a:pt x="0" y="543"/>
                    </a:moveTo>
                    <a:lnTo>
                      <a:pt x="0" y="543"/>
                    </a:lnTo>
                    <a:lnTo>
                      <a:pt x="0" y="543"/>
                    </a:lnTo>
                    <a:lnTo>
                      <a:pt x="0" y="548"/>
                    </a:lnTo>
                    <a:lnTo>
                      <a:pt x="0" y="548"/>
                    </a:lnTo>
                    <a:lnTo>
                      <a:pt x="0" y="548"/>
                    </a:lnTo>
                    <a:lnTo>
                      <a:pt x="0" y="548"/>
                    </a:lnTo>
                    <a:lnTo>
                      <a:pt x="0" y="553"/>
                    </a:lnTo>
                    <a:lnTo>
                      <a:pt x="5" y="553"/>
                    </a:lnTo>
                    <a:lnTo>
                      <a:pt x="5" y="553"/>
                    </a:lnTo>
                    <a:lnTo>
                      <a:pt x="5" y="553"/>
                    </a:lnTo>
                    <a:lnTo>
                      <a:pt x="5" y="558"/>
                    </a:lnTo>
                    <a:lnTo>
                      <a:pt x="10" y="558"/>
                    </a:lnTo>
                    <a:lnTo>
                      <a:pt x="10" y="558"/>
                    </a:lnTo>
                    <a:lnTo>
                      <a:pt x="10" y="558"/>
                    </a:lnTo>
                    <a:lnTo>
                      <a:pt x="15" y="563"/>
                    </a:lnTo>
                    <a:lnTo>
                      <a:pt x="15" y="563"/>
                    </a:lnTo>
                    <a:lnTo>
                      <a:pt x="20" y="563"/>
                    </a:lnTo>
                    <a:lnTo>
                      <a:pt x="20" y="563"/>
                    </a:lnTo>
                    <a:lnTo>
                      <a:pt x="20" y="563"/>
                    </a:lnTo>
                    <a:lnTo>
                      <a:pt x="25" y="563"/>
                    </a:lnTo>
                    <a:lnTo>
                      <a:pt x="25" y="563"/>
                    </a:lnTo>
                    <a:lnTo>
                      <a:pt x="30" y="568"/>
                    </a:lnTo>
                    <a:lnTo>
                      <a:pt x="30" y="568"/>
                    </a:lnTo>
                    <a:lnTo>
                      <a:pt x="35" y="568"/>
                    </a:lnTo>
                    <a:lnTo>
                      <a:pt x="35" y="568"/>
                    </a:lnTo>
                    <a:lnTo>
                      <a:pt x="40" y="568"/>
                    </a:lnTo>
                    <a:lnTo>
                      <a:pt x="40" y="568"/>
                    </a:lnTo>
                    <a:lnTo>
                      <a:pt x="45" y="568"/>
                    </a:lnTo>
                    <a:lnTo>
                      <a:pt x="45" y="568"/>
                    </a:lnTo>
                    <a:lnTo>
                      <a:pt x="50" y="568"/>
                    </a:lnTo>
                    <a:lnTo>
                      <a:pt x="50" y="568"/>
                    </a:lnTo>
                    <a:lnTo>
                      <a:pt x="55" y="568"/>
                    </a:lnTo>
                    <a:lnTo>
                      <a:pt x="55" y="568"/>
                    </a:lnTo>
                    <a:lnTo>
                      <a:pt x="60" y="568"/>
                    </a:lnTo>
                    <a:lnTo>
                      <a:pt x="60" y="568"/>
                    </a:lnTo>
                    <a:lnTo>
                      <a:pt x="66" y="563"/>
                    </a:lnTo>
                    <a:lnTo>
                      <a:pt x="66" y="563"/>
                    </a:lnTo>
                    <a:lnTo>
                      <a:pt x="66" y="563"/>
                    </a:lnTo>
                    <a:lnTo>
                      <a:pt x="71" y="563"/>
                    </a:lnTo>
                    <a:lnTo>
                      <a:pt x="71" y="563"/>
                    </a:lnTo>
                    <a:lnTo>
                      <a:pt x="71" y="563"/>
                    </a:lnTo>
                    <a:lnTo>
                      <a:pt x="71" y="558"/>
                    </a:lnTo>
                    <a:lnTo>
                      <a:pt x="76" y="558"/>
                    </a:lnTo>
                    <a:lnTo>
                      <a:pt x="76" y="558"/>
                    </a:lnTo>
                    <a:lnTo>
                      <a:pt x="76" y="558"/>
                    </a:lnTo>
                    <a:lnTo>
                      <a:pt x="76" y="558"/>
                    </a:lnTo>
                    <a:lnTo>
                      <a:pt x="76" y="553"/>
                    </a:lnTo>
                    <a:lnTo>
                      <a:pt x="76" y="553"/>
                    </a:lnTo>
                    <a:lnTo>
                      <a:pt x="76" y="553"/>
                    </a:lnTo>
                    <a:lnTo>
                      <a:pt x="142" y="10"/>
                    </a:lnTo>
                    <a:lnTo>
                      <a:pt x="142" y="10"/>
                    </a:lnTo>
                    <a:lnTo>
                      <a:pt x="142" y="10"/>
                    </a:lnTo>
                    <a:lnTo>
                      <a:pt x="142" y="15"/>
                    </a:lnTo>
                    <a:lnTo>
                      <a:pt x="142" y="15"/>
                    </a:lnTo>
                    <a:lnTo>
                      <a:pt x="142" y="15"/>
                    </a:lnTo>
                    <a:lnTo>
                      <a:pt x="142" y="15"/>
                    </a:lnTo>
                    <a:lnTo>
                      <a:pt x="137" y="15"/>
                    </a:lnTo>
                    <a:lnTo>
                      <a:pt x="137" y="20"/>
                    </a:lnTo>
                    <a:lnTo>
                      <a:pt x="137" y="20"/>
                    </a:lnTo>
                    <a:lnTo>
                      <a:pt x="137" y="20"/>
                    </a:lnTo>
                    <a:lnTo>
                      <a:pt x="131" y="20"/>
                    </a:lnTo>
                    <a:lnTo>
                      <a:pt x="131" y="20"/>
                    </a:lnTo>
                    <a:lnTo>
                      <a:pt x="126" y="20"/>
                    </a:lnTo>
                    <a:lnTo>
                      <a:pt x="126" y="20"/>
                    </a:lnTo>
                    <a:lnTo>
                      <a:pt x="126" y="20"/>
                    </a:lnTo>
                    <a:lnTo>
                      <a:pt x="121" y="25"/>
                    </a:lnTo>
                    <a:lnTo>
                      <a:pt x="121" y="25"/>
                    </a:lnTo>
                    <a:lnTo>
                      <a:pt x="116" y="25"/>
                    </a:lnTo>
                    <a:lnTo>
                      <a:pt x="116" y="25"/>
                    </a:lnTo>
                    <a:lnTo>
                      <a:pt x="111" y="25"/>
                    </a:lnTo>
                    <a:lnTo>
                      <a:pt x="111" y="25"/>
                    </a:lnTo>
                    <a:lnTo>
                      <a:pt x="106" y="25"/>
                    </a:lnTo>
                    <a:lnTo>
                      <a:pt x="106" y="25"/>
                    </a:lnTo>
                    <a:lnTo>
                      <a:pt x="101" y="25"/>
                    </a:lnTo>
                    <a:lnTo>
                      <a:pt x="101" y="25"/>
                    </a:lnTo>
                    <a:lnTo>
                      <a:pt x="96" y="25"/>
                    </a:lnTo>
                    <a:lnTo>
                      <a:pt x="96" y="20"/>
                    </a:lnTo>
                    <a:lnTo>
                      <a:pt x="91" y="20"/>
                    </a:lnTo>
                    <a:lnTo>
                      <a:pt x="91" y="20"/>
                    </a:lnTo>
                    <a:lnTo>
                      <a:pt x="86" y="20"/>
                    </a:lnTo>
                    <a:lnTo>
                      <a:pt x="86" y="20"/>
                    </a:lnTo>
                    <a:lnTo>
                      <a:pt x="81" y="20"/>
                    </a:lnTo>
                    <a:lnTo>
                      <a:pt x="81" y="20"/>
                    </a:lnTo>
                    <a:lnTo>
                      <a:pt x="81" y="15"/>
                    </a:lnTo>
                    <a:lnTo>
                      <a:pt x="76" y="15"/>
                    </a:lnTo>
                    <a:lnTo>
                      <a:pt x="76" y="15"/>
                    </a:lnTo>
                    <a:lnTo>
                      <a:pt x="71" y="15"/>
                    </a:lnTo>
                    <a:lnTo>
                      <a:pt x="71" y="15"/>
                    </a:lnTo>
                    <a:lnTo>
                      <a:pt x="71" y="10"/>
                    </a:lnTo>
                    <a:lnTo>
                      <a:pt x="71" y="10"/>
                    </a:lnTo>
                    <a:lnTo>
                      <a:pt x="66" y="10"/>
                    </a:lnTo>
                    <a:lnTo>
                      <a:pt x="66" y="10"/>
                    </a:lnTo>
                    <a:lnTo>
                      <a:pt x="66" y="5"/>
                    </a:lnTo>
                    <a:lnTo>
                      <a:pt x="66" y="5"/>
                    </a:lnTo>
                    <a:lnTo>
                      <a:pt x="66" y="5"/>
                    </a:lnTo>
                    <a:lnTo>
                      <a:pt x="66" y="5"/>
                    </a:lnTo>
                    <a:lnTo>
                      <a:pt x="60" y="0"/>
                    </a:lnTo>
                    <a:lnTo>
                      <a:pt x="60" y="0"/>
                    </a:lnTo>
                    <a:lnTo>
                      <a:pt x="60" y="0"/>
                    </a:lnTo>
                    <a:lnTo>
                      <a:pt x="0" y="54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48" name="Freeform 820">
                <a:extLst>
                  <a:ext uri="{FF2B5EF4-FFF2-40B4-BE49-F238E27FC236}">
                    <a16:creationId xmlns:a16="http://schemas.microsoft.com/office/drawing/2014/main" id="{15723201-5C22-4D41-6141-B67C35807582}"/>
                  </a:ext>
                </a:extLst>
              </p:cNvPr>
              <p:cNvSpPr>
                <a:spLocks/>
              </p:cNvSpPr>
              <p:nvPr/>
            </p:nvSpPr>
            <p:spPr bwMode="auto">
              <a:xfrm>
                <a:off x="2851" y="2471"/>
                <a:ext cx="102" cy="325"/>
              </a:xfrm>
              <a:custGeom>
                <a:avLst/>
                <a:gdLst>
                  <a:gd name="T0" fmla="*/ 77 w 102"/>
                  <a:gd name="T1" fmla="*/ 21 h 325"/>
                  <a:gd name="T2" fmla="*/ 77 w 102"/>
                  <a:gd name="T3" fmla="*/ 16 h 325"/>
                  <a:gd name="T4" fmla="*/ 77 w 102"/>
                  <a:gd name="T5" fmla="*/ 16 h 325"/>
                  <a:gd name="T6" fmla="*/ 72 w 102"/>
                  <a:gd name="T7" fmla="*/ 11 h 325"/>
                  <a:gd name="T8" fmla="*/ 72 w 102"/>
                  <a:gd name="T9" fmla="*/ 11 h 325"/>
                  <a:gd name="T10" fmla="*/ 66 w 102"/>
                  <a:gd name="T11" fmla="*/ 5 h 325"/>
                  <a:gd name="T12" fmla="*/ 66 w 102"/>
                  <a:gd name="T13" fmla="*/ 5 h 325"/>
                  <a:gd name="T14" fmla="*/ 61 w 102"/>
                  <a:gd name="T15" fmla="*/ 5 h 325"/>
                  <a:gd name="T16" fmla="*/ 56 w 102"/>
                  <a:gd name="T17" fmla="*/ 5 h 325"/>
                  <a:gd name="T18" fmla="*/ 51 w 102"/>
                  <a:gd name="T19" fmla="*/ 0 h 325"/>
                  <a:gd name="T20" fmla="*/ 46 w 102"/>
                  <a:gd name="T21" fmla="*/ 0 h 325"/>
                  <a:gd name="T22" fmla="*/ 41 w 102"/>
                  <a:gd name="T23" fmla="*/ 0 h 325"/>
                  <a:gd name="T24" fmla="*/ 36 w 102"/>
                  <a:gd name="T25" fmla="*/ 0 h 325"/>
                  <a:gd name="T26" fmla="*/ 31 w 102"/>
                  <a:gd name="T27" fmla="*/ 0 h 325"/>
                  <a:gd name="T28" fmla="*/ 26 w 102"/>
                  <a:gd name="T29" fmla="*/ 5 h 325"/>
                  <a:gd name="T30" fmla="*/ 21 w 102"/>
                  <a:gd name="T31" fmla="*/ 5 h 325"/>
                  <a:gd name="T32" fmla="*/ 16 w 102"/>
                  <a:gd name="T33" fmla="*/ 5 h 325"/>
                  <a:gd name="T34" fmla="*/ 11 w 102"/>
                  <a:gd name="T35" fmla="*/ 11 h 325"/>
                  <a:gd name="T36" fmla="*/ 11 w 102"/>
                  <a:gd name="T37" fmla="*/ 11 h 325"/>
                  <a:gd name="T38" fmla="*/ 6 w 102"/>
                  <a:gd name="T39" fmla="*/ 16 h 325"/>
                  <a:gd name="T40" fmla="*/ 6 w 102"/>
                  <a:gd name="T41" fmla="*/ 16 h 325"/>
                  <a:gd name="T42" fmla="*/ 0 w 102"/>
                  <a:gd name="T43" fmla="*/ 21 h 325"/>
                  <a:gd name="T44" fmla="*/ 0 w 102"/>
                  <a:gd name="T45" fmla="*/ 21 h 325"/>
                  <a:gd name="T46" fmla="*/ 0 w 102"/>
                  <a:gd name="T47" fmla="*/ 26 h 325"/>
                  <a:gd name="T48" fmla="*/ 0 w 102"/>
                  <a:gd name="T49" fmla="*/ 26 h 325"/>
                  <a:gd name="T50" fmla="*/ 21 w 102"/>
                  <a:gd name="T51" fmla="*/ 325 h 325"/>
                  <a:gd name="T52" fmla="*/ 21 w 102"/>
                  <a:gd name="T53" fmla="*/ 325 h 325"/>
                  <a:gd name="T54" fmla="*/ 21 w 102"/>
                  <a:gd name="T55" fmla="*/ 320 h 325"/>
                  <a:gd name="T56" fmla="*/ 21 w 102"/>
                  <a:gd name="T57" fmla="*/ 315 h 325"/>
                  <a:gd name="T58" fmla="*/ 26 w 102"/>
                  <a:gd name="T59" fmla="*/ 315 h 325"/>
                  <a:gd name="T60" fmla="*/ 26 w 102"/>
                  <a:gd name="T61" fmla="*/ 310 h 325"/>
                  <a:gd name="T62" fmla="*/ 31 w 102"/>
                  <a:gd name="T63" fmla="*/ 310 h 325"/>
                  <a:gd name="T64" fmla="*/ 36 w 102"/>
                  <a:gd name="T65" fmla="*/ 310 h 325"/>
                  <a:gd name="T66" fmla="*/ 41 w 102"/>
                  <a:gd name="T67" fmla="*/ 305 h 325"/>
                  <a:gd name="T68" fmla="*/ 46 w 102"/>
                  <a:gd name="T69" fmla="*/ 305 h 325"/>
                  <a:gd name="T70" fmla="*/ 51 w 102"/>
                  <a:gd name="T71" fmla="*/ 305 h 325"/>
                  <a:gd name="T72" fmla="*/ 56 w 102"/>
                  <a:gd name="T73" fmla="*/ 305 h 325"/>
                  <a:gd name="T74" fmla="*/ 61 w 102"/>
                  <a:gd name="T75" fmla="*/ 300 h 325"/>
                  <a:gd name="T76" fmla="*/ 66 w 102"/>
                  <a:gd name="T77" fmla="*/ 300 h 325"/>
                  <a:gd name="T78" fmla="*/ 72 w 102"/>
                  <a:gd name="T79" fmla="*/ 300 h 325"/>
                  <a:gd name="T80" fmla="*/ 77 w 102"/>
                  <a:gd name="T81" fmla="*/ 305 h 325"/>
                  <a:gd name="T82" fmla="*/ 82 w 102"/>
                  <a:gd name="T83" fmla="*/ 305 h 325"/>
                  <a:gd name="T84" fmla="*/ 82 w 102"/>
                  <a:gd name="T85" fmla="*/ 305 h 325"/>
                  <a:gd name="T86" fmla="*/ 87 w 102"/>
                  <a:gd name="T87" fmla="*/ 305 h 325"/>
                  <a:gd name="T88" fmla="*/ 92 w 102"/>
                  <a:gd name="T89" fmla="*/ 310 h 325"/>
                  <a:gd name="T90" fmla="*/ 92 w 102"/>
                  <a:gd name="T91" fmla="*/ 310 h 325"/>
                  <a:gd name="T92" fmla="*/ 97 w 102"/>
                  <a:gd name="T93" fmla="*/ 315 h 325"/>
                  <a:gd name="T94" fmla="*/ 97 w 102"/>
                  <a:gd name="T95" fmla="*/ 315 h 325"/>
                  <a:gd name="T96" fmla="*/ 102 w 102"/>
                  <a:gd name="T97" fmla="*/ 320 h 325"/>
                  <a:gd name="T98" fmla="*/ 102 w 102"/>
                  <a:gd name="T99" fmla="*/ 32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325">
                    <a:moveTo>
                      <a:pt x="77" y="21"/>
                    </a:moveTo>
                    <a:lnTo>
                      <a:pt x="77" y="21"/>
                    </a:lnTo>
                    <a:lnTo>
                      <a:pt x="77" y="21"/>
                    </a:lnTo>
                    <a:lnTo>
                      <a:pt x="77" y="16"/>
                    </a:lnTo>
                    <a:lnTo>
                      <a:pt x="77" y="16"/>
                    </a:lnTo>
                    <a:lnTo>
                      <a:pt x="77" y="16"/>
                    </a:lnTo>
                    <a:lnTo>
                      <a:pt x="77" y="16"/>
                    </a:lnTo>
                    <a:lnTo>
                      <a:pt x="72" y="11"/>
                    </a:lnTo>
                    <a:lnTo>
                      <a:pt x="72" y="11"/>
                    </a:lnTo>
                    <a:lnTo>
                      <a:pt x="72" y="11"/>
                    </a:lnTo>
                    <a:lnTo>
                      <a:pt x="72" y="11"/>
                    </a:lnTo>
                    <a:lnTo>
                      <a:pt x="66" y="5"/>
                    </a:lnTo>
                    <a:lnTo>
                      <a:pt x="66" y="5"/>
                    </a:lnTo>
                    <a:lnTo>
                      <a:pt x="66" y="5"/>
                    </a:lnTo>
                    <a:lnTo>
                      <a:pt x="61" y="5"/>
                    </a:lnTo>
                    <a:lnTo>
                      <a:pt x="61" y="5"/>
                    </a:lnTo>
                    <a:lnTo>
                      <a:pt x="56" y="5"/>
                    </a:lnTo>
                    <a:lnTo>
                      <a:pt x="56" y="5"/>
                    </a:lnTo>
                    <a:lnTo>
                      <a:pt x="51" y="0"/>
                    </a:lnTo>
                    <a:lnTo>
                      <a:pt x="51" y="0"/>
                    </a:lnTo>
                    <a:lnTo>
                      <a:pt x="46" y="0"/>
                    </a:lnTo>
                    <a:lnTo>
                      <a:pt x="46" y="0"/>
                    </a:lnTo>
                    <a:lnTo>
                      <a:pt x="41" y="0"/>
                    </a:lnTo>
                    <a:lnTo>
                      <a:pt x="41" y="0"/>
                    </a:lnTo>
                    <a:lnTo>
                      <a:pt x="36" y="0"/>
                    </a:lnTo>
                    <a:lnTo>
                      <a:pt x="36" y="0"/>
                    </a:lnTo>
                    <a:lnTo>
                      <a:pt x="31" y="0"/>
                    </a:lnTo>
                    <a:lnTo>
                      <a:pt x="31" y="0"/>
                    </a:lnTo>
                    <a:lnTo>
                      <a:pt x="26" y="5"/>
                    </a:lnTo>
                    <a:lnTo>
                      <a:pt x="26" y="5"/>
                    </a:lnTo>
                    <a:lnTo>
                      <a:pt x="26" y="5"/>
                    </a:lnTo>
                    <a:lnTo>
                      <a:pt x="21" y="5"/>
                    </a:lnTo>
                    <a:lnTo>
                      <a:pt x="21" y="5"/>
                    </a:lnTo>
                    <a:lnTo>
                      <a:pt x="16" y="5"/>
                    </a:lnTo>
                    <a:lnTo>
                      <a:pt x="16" y="5"/>
                    </a:lnTo>
                    <a:lnTo>
                      <a:pt x="11" y="11"/>
                    </a:lnTo>
                    <a:lnTo>
                      <a:pt x="11" y="11"/>
                    </a:lnTo>
                    <a:lnTo>
                      <a:pt x="11" y="11"/>
                    </a:lnTo>
                    <a:lnTo>
                      <a:pt x="6" y="11"/>
                    </a:lnTo>
                    <a:lnTo>
                      <a:pt x="6" y="16"/>
                    </a:lnTo>
                    <a:lnTo>
                      <a:pt x="6" y="16"/>
                    </a:lnTo>
                    <a:lnTo>
                      <a:pt x="6" y="16"/>
                    </a:lnTo>
                    <a:lnTo>
                      <a:pt x="0" y="16"/>
                    </a:lnTo>
                    <a:lnTo>
                      <a:pt x="0" y="21"/>
                    </a:lnTo>
                    <a:lnTo>
                      <a:pt x="0" y="21"/>
                    </a:lnTo>
                    <a:lnTo>
                      <a:pt x="0" y="21"/>
                    </a:lnTo>
                    <a:lnTo>
                      <a:pt x="0" y="21"/>
                    </a:lnTo>
                    <a:lnTo>
                      <a:pt x="0" y="26"/>
                    </a:lnTo>
                    <a:lnTo>
                      <a:pt x="0" y="26"/>
                    </a:lnTo>
                    <a:lnTo>
                      <a:pt x="0" y="26"/>
                    </a:lnTo>
                    <a:lnTo>
                      <a:pt x="21" y="325"/>
                    </a:lnTo>
                    <a:lnTo>
                      <a:pt x="21" y="325"/>
                    </a:lnTo>
                    <a:lnTo>
                      <a:pt x="21" y="325"/>
                    </a:lnTo>
                    <a:lnTo>
                      <a:pt x="21" y="325"/>
                    </a:lnTo>
                    <a:lnTo>
                      <a:pt x="21" y="320"/>
                    </a:lnTo>
                    <a:lnTo>
                      <a:pt x="21" y="320"/>
                    </a:lnTo>
                    <a:lnTo>
                      <a:pt x="21" y="320"/>
                    </a:lnTo>
                    <a:lnTo>
                      <a:pt x="21" y="315"/>
                    </a:lnTo>
                    <a:lnTo>
                      <a:pt x="26" y="315"/>
                    </a:lnTo>
                    <a:lnTo>
                      <a:pt x="26" y="315"/>
                    </a:lnTo>
                    <a:lnTo>
                      <a:pt x="26" y="315"/>
                    </a:lnTo>
                    <a:lnTo>
                      <a:pt x="26" y="310"/>
                    </a:lnTo>
                    <a:lnTo>
                      <a:pt x="31" y="310"/>
                    </a:lnTo>
                    <a:lnTo>
                      <a:pt x="31" y="310"/>
                    </a:lnTo>
                    <a:lnTo>
                      <a:pt x="31" y="310"/>
                    </a:lnTo>
                    <a:lnTo>
                      <a:pt x="36" y="310"/>
                    </a:lnTo>
                    <a:lnTo>
                      <a:pt x="36" y="305"/>
                    </a:lnTo>
                    <a:lnTo>
                      <a:pt x="41" y="305"/>
                    </a:lnTo>
                    <a:lnTo>
                      <a:pt x="41" y="305"/>
                    </a:lnTo>
                    <a:lnTo>
                      <a:pt x="46" y="305"/>
                    </a:lnTo>
                    <a:lnTo>
                      <a:pt x="46" y="305"/>
                    </a:lnTo>
                    <a:lnTo>
                      <a:pt x="51" y="305"/>
                    </a:lnTo>
                    <a:lnTo>
                      <a:pt x="51" y="305"/>
                    </a:lnTo>
                    <a:lnTo>
                      <a:pt x="56" y="305"/>
                    </a:lnTo>
                    <a:lnTo>
                      <a:pt x="56" y="300"/>
                    </a:lnTo>
                    <a:lnTo>
                      <a:pt x="61" y="300"/>
                    </a:lnTo>
                    <a:lnTo>
                      <a:pt x="61" y="300"/>
                    </a:lnTo>
                    <a:lnTo>
                      <a:pt x="66" y="300"/>
                    </a:lnTo>
                    <a:lnTo>
                      <a:pt x="66" y="300"/>
                    </a:lnTo>
                    <a:lnTo>
                      <a:pt x="72" y="300"/>
                    </a:lnTo>
                    <a:lnTo>
                      <a:pt x="72" y="305"/>
                    </a:lnTo>
                    <a:lnTo>
                      <a:pt x="77" y="305"/>
                    </a:lnTo>
                    <a:lnTo>
                      <a:pt x="77" y="305"/>
                    </a:lnTo>
                    <a:lnTo>
                      <a:pt x="82" y="305"/>
                    </a:lnTo>
                    <a:lnTo>
                      <a:pt x="82" y="305"/>
                    </a:lnTo>
                    <a:lnTo>
                      <a:pt x="82" y="305"/>
                    </a:lnTo>
                    <a:lnTo>
                      <a:pt x="87" y="305"/>
                    </a:lnTo>
                    <a:lnTo>
                      <a:pt x="87" y="305"/>
                    </a:lnTo>
                    <a:lnTo>
                      <a:pt x="92" y="310"/>
                    </a:lnTo>
                    <a:lnTo>
                      <a:pt x="92" y="310"/>
                    </a:lnTo>
                    <a:lnTo>
                      <a:pt x="92" y="310"/>
                    </a:lnTo>
                    <a:lnTo>
                      <a:pt x="92" y="310"/>
                    </a:lnTo>
                    <a:lnTo>
                      <a:pt x="97" y="310"/>
                    </a:lnTo>
                    <a:lnTo>
                      <a:pt x="97" y="315"/>
                    </a:lnTo>
                    <a:lnTo>
                      <a:pt x="97" y="315"/>
                    </a:lnTo>
                    <a:lnTo>
                      <a:pt x="97" y="315"/>
                    </a:lnTo>
                    <a:lnTo>
                      <a:pt x="97" y="315"/>
                    </a:lnTo>
                    <a:lnTo>
                      <a:pt x="102" y="320"/>
                    </a:lnTo>
                    <a:lnTo>
                      <a:pt x="102" y="320"/>
                    </a:lnTo>
                    <a:lnTo>
                      <a:pt x="102" y="320"/>
                    </a:lnTo>
                    <a:lnTo>
                      <a:pt x="77" y="2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49" name="Oval 99648">
                <a:extLst>
                  <a:ext uri="{FF2B5EF4-FFF2-40B4-BE49-F238E27FC236}">
                    <a16:creationId xmlns:a16="http://schemas.microsoft.com/office/drawing/2014/main" id="{61FBEC24-8A70-51B8-81CF-4BC6490559DA}"/>
                  </a:ext>
                </a:extLst>
              </p:cNvPr>
              <p:cNvSpPr>
                <a:spLocks noChangeArrowheads="1"/>
              </p:cNvSpPr>
              <p:nvPr/>
            </p:nvSpPr>
            <p:spPr bwMode="auto">
              <a:xfrm>
                <a:off x="4287" y="2832"/>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50" name="Freeform 822">
                <a:extLst>
                  <a:ext uri="{FF2B5EF4-FFF2-40B4-BE49-F238E27FC236}">
                    <a16:creationId xmlns:a16="http://schemas.microsoft.com/office/drawing/2014/main" id="{E05CB8E0-7E14-B77C-901C-AE9A085793B6}"/>
                  </a:ext>
                </a:extLst>
              </p:cNvPr>
              <p:cNvSpPr>
                <a:spLocks/>
              </p:cNvSpPr>
              <p:nvPr/>
            </p:nvSpPr>
            <p:spPr bwMode="auto">
              <a:xfrm>
                <a:off x="4414" y="2583"/>
                <a:ext cx="147" cy="315"/>
              </a:xfrm>
              <a:custGeom>
                <a:avLst/>
                <a:gdLst>
                  <a:gd name="T0" fmla="*/ 0 w 147"/>
                  <a:gd name="T1" fmla="*/ 279 h 315"/>
                  <a:gd name="T2" fmla="*/ 0 w 147"/>
                  <a:gd name="T3" fmla="*/ 284 h 315"/>
                  <a:gd name="T4" fmla="*/ 5 w 147"/>
                  <a:gd name="T5" fmla="*/ 284 h 315"/>
                  <a:gd name="T6" fmla="*/ 5 w 147"/>
                  <a:gd name="T7" fmla="*/ 289 h 315"/>
                  <a:gd name="T8" fmla="*/ 5 w 147"/>
                  <a:gd name="T9" fmla="*/ 294 h 315"/>
                  <a:gd name="T10" fmla="*/ 10 w 147"/>
                  <a:gd name="T11" fmla="*/ 294 h 315"/>
                  <a:gd name="T12" fmla="*/ 10 w 147"/>
                  <a:gd name="T13" fmla="*/ 299 h 315"/>
                  <a:gd name="T14" fmla="*/ 15 w 147"/>
                  <a:gd name="T15" fmla="*/ 299 h 315"/>
                  <a:gd name="T16" fmla="*/ 21 w 147"/>
                  <a:gd name="T17" fmla="*/ 304 h 315"/>
                  <a:gd name="T18" fmla="*/ 21 w 147"/>
                  <a:gd name="T19" fmla="*/ 304 h 315"/>
                  <a:gd name="T20" fmla="*/ 26 w 147"/>
                  <a:gd name="T21" fmla="*/ 310 h 315"/>
                  <a:gd name="T22" fmla="*/ 31 w 147"/>
                  <a:gd name="T23" fmla="*/ 310 h 315"/>
                  <a:gd name="T24" fmla="*/ 36 w 147"/>
                  <a:gd name="T25" fmla="*/ 310 h 315"/>
                  <a:gd name="T26" fmla="*/ 41 w 147"/>
                  <a:gd name="T27" fmla="*/ 315 h 315"/>
                  <a:gd name="T28" fmla="*/ 46 w 147"/>
                  <a:gd name="T29" fmla="*/ 315 h 315"/>
                  <a:gd name="T30" fmla="*/ 51 w 147"/>
                  <a:gd name="T31" fmla="*/ 315 h 315"/>
                  <a:gd name="T32" fmla="*/ 56 w 147"/>
                  <a:gd name="T33" fmla="*/ 315 h 315"/>
                  <a:gd name="T34" fmla="*/ 61 w 147"/>
                  <a:gd name="T35" fmla="*/ 315 h 315"/>
                  <a:gd name="T36" fmla="*/ 66 w 147"/>
                  <a:gd name="T37" fmla="*/ 310 h 315"/>
                  <a:gd name="T38" fmla="*/ 71 w 147"/>
                  <a:gd name="T39" fmla="*/ 310 h 315"/>
                  <a:gd name="T40" fmla="*/ 71 w 147"/>
                  <a:gd name="T41" fmla="*/ 310 h 315"/>
                  <a:gd name="T42" fmla="*/ 76 w 147"/>
                  <a:gd name="T43" fmla="*/ 304 h 315"/>
                  <a:gd name="T44" fmla="*/ 76 w 147"/>
                  <a:gd name="T45" fmla="*/ 304 h 315"/>
                  <a:gd name="T46" fmla="*/ 81 w 147"/>
                  <a:gd name="T47" fmla="*/ 299 h 315"/>
                  <a:gd name="T48" fmla="*/ 81 w 147"/>
                  <a:gd name="T49" fmla="*/ 299 h 315"/>
                  <a:gd name="T50" fmla="*/ 147 w 147"/>
                  <a:gd name="T51" fmla="*/ 25 h 315"/>
                  <a:gd name="T52" fmla="*/ 147 w 147"/>
                  <a:gd name="T53" fmla="*/ 25 h 315"/>
                  <a:gd name="T54" fmla="*/ 147 w 147"/>
                  <a:gd name="T55" fmla="*/ 30 h 315"/>
                  <a:gd name="T56" fmla="*/ 142 w 147"/>
                  <a:gd name="T57" fmla="*/ 30 h 315"/>
                  <a:gd name="T58" fmla="*/ 137 w 147"/>
                  <a:gd name="T59" fmla="*/ 30 h 315"/>
                  <a:gd name="T60" fmla="*/ 137 w 147"/>
                  <a:gd name="T61" fmla="*/ 36 h 315"/>
                  <a:gd name="T62" fmla="*/ 132 w 147"/>
                  <a:gd name="T63" fmla="*/ 36 h 315"/>
                  <a:gd name="T64" fmla="*/ 127 w 147"/>
                  <a:gd name="T65" fmla="*/ 36 h 315"/>
                  <a:gd name="T66" fmla="*/ 122 w 147"/>
                  <a:gd name="T67" fmla="*/ 36 h 315"/>
                  <a:gd name="T68" fmla="*/ 117 w 147"/>
                  <a:gd name="T69" fmla="*/ 36 h 315"/>
                  <a:gd name="T70" fmla="*/ 112 w 147"/>
                  <a:gd name="T71" fmla="*/ 36 h 315"/>
                  <a:gd name="T72" fmla="*/ 107 w 147"/>
                  <a:gd name="T73" fmla="*/ 36 h 315"/>
                  <a:gd name="T74" fmla="*/ 102 w 147"/>
                  <a:gd name="T75" fmla="*/ 36 h 315"/>
                  <a:gd name="T76" fmla="*/ 97 w 147"/>
                  <a:gd name="T77" fmla="*/ 30 h 315"/>
                  <a:gd name="T78" fmla="*/ 92 w 147"/>
                  <a:gd name="T79" fmla="*/ 30 h 315"/>
                  <a:gd name="T80" fmla="*/ 86 w 147"/>
                  <a:gd name="T81" fmla="*/ 30 h 315"/>
                  <a:gd name="T82" fmla="*/ 86 w 147"/>
                  <a:gd name="T83" fmla="*/ 25 h 315"/>
                  <a:gd name="T84" fmla="*/ 81 w 147"/>
                  <a:gd name="T85" fmla="*/ 25 h 315"/>
                  <a:gd name="T86" fmla="*/ 76 w 147"/>
                  <a:gd name="T87" fmla="*/ 20 h 315"/>
                  <a:gd name="T88" fmla="*/ 76 w 147"/>
                  <a:gd name="T89" fmla="*/ 15 h 315"/>
                  <a:gd name="T90" fmla="*/ 71 w 147"/>
                  <a:gd name="T91" fmla="*/ 15 h 315"/>
                  <a:gd name="T92" fmla="*/ 71 w 147"/>
                  <a:gd name="T93" fmla="*/ 10 h 315"/>
                  <a:gd name="T94" fmla="*/ 71 w 147"/>
                  <a:gd name="T95" fmla="*/ 10 h 315"/>
                  <a:gd name="T96" fmla="*/ 71 w 147"/>
                  <a:gd name="T97" fmla="*/ 5 h 315"/>
                  <a:gd name="T98" fmla="*/ 71 w 147"/>
                  <a:gd name="T9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315">
                    <a:moveTo>
                      <a:pt x="0" y="279"/>
                    </a:moveTo>
                    <a:lnTo>
                      <a:pt x="0" y="279"/>
                    </a:lnTo>
                    <a:lnTo>
                      <a:pt x="0" y="284"/>
                    </a:lnTo>
                    <a:lnTo>
                      <a:pt x="0" y="284"/>
                    </a:lnTo>
                    <a:lnTo>
                      <a:pt x="0" y="284"/>
                    </a:lnTo>
                    <a:lnTo>
                      <a:pt x="5" y="284"/>
                    </a:lnTo>
                    <a:lnTo>
                      <a:pt x="5" y="289"/>
                    </a:lnTo>
                    <a:lnTo>
                      <a:pt x="5" y="289"/>
                    </a:lnTo>
                    <a:lnTo>
                      <a:pt x="5" y="289"/>
                    </a:lnTo>
                    <a:lnTo>
                      <a:pt x="5" y="294"/>
                    </a:lnTo>
                    <a:lnTo>
                      <a:pt x="5" y="294"/>
                    </a:lnTo>
                    <a:lnTo>
                      <a:pt x="10" y="294"/>
                    </a:lnTo>
                    <a:lnTo>
                      <a:pt x="10" y="299"/>
                    </a:lnTo>
                    <a:lnTo>
                      <a:pt x="10" y="299"/>
                    </a:lnTo>
                    <a:lnTo>
                      <a:pt x="15" y="299"/>
                    </a:lnTo>
                    <a:lnTo>
                      <a:pt x="15" y="299"/>
                    </a:lnTo>
                    <a:lnTo>
                      <a:pt x="15" y="304"/>
                    </a:lnTo>
                    <a:lnTo>
                      <a:pt x="21" y="304"/>
                    </a:lnTo>
                    <a:lnTo>
                      <a:pt x="21" y="304"/>
                    </a:lnTo>
                    <a:lnTo>
                      <a:pt x="21" y="304"/>
                    </a:lnTo>
                    <a:lnTo>
                      <a:pt x="26" y="310"/>
                    </a:lnTo>
                    <a:lnTo>
                      <a:pt x="26" y="310"/>
                    </a:lnTo>
                    <a:lnTo>
                      <a:pt x="31" y="310"/>
                    </a:lnTo>
                    <a:lnTo>
                      <a:pt x="31" y="310"/>
                    </a:lnTo>
                    <a:lnTo>
                      <a:pt x="36" y="310"/>
                    </a:lnTo>
                    <a:lnTo>
                      <a:pt x="36" y="310"/>
                    </a:lnTo>
                    <a:lnTo>
                      <a:pt x="41" y="310"/>
                    </a:lnTo>
                    <a:lnTo>
                      <a:pt x="41" y="315"/>
                    </a:lnTo>
                    <a:lnTo>
                      <a:pt x="46" y="315"/>
                    </a:lnTo>
                    <a:lnTo>
                      <a:pt x="46" y="315"/>
                    </a:lnTo>
                    <a:lnTo>
                      <a:pt x="51" y="315"/>
                    </a:lnTo>
                    <a:lnTo>
                      <a:pt x="51" y="315"/>
                    </a:lnTo>
                    <a:lnTo>
                      <a:pt x="56" y="315"/>
                    </a:lnTo>
                    <a:lnTo>
                      <a:pt x="56" y="315"/>
                    </a:lnTo>
                    <a:lnTo>
                      <a:pt x="61" y="315"/>
                    </a:lnTo>
                    <a:lnTo>
                      <a:pt x="61" y="315"/>
                    </a:lnTo>
                    <a:lnTo>
                      <a:pt x="66" y="310"/>
                    </a:lnTo>
                    <a:lnTo>
                      <a:pt x="66" y="310"/>
                    </a:lnTo>
                    <a:lnTo>
                      <a:pt x="66" y="310"/>
                    </a:lnTo>
                    <a:lnTo>
                      <a:pt x="71" y="310"/>
                    </a:lnTo>
                    <a:lnTo>
                      <a:pt x="71" y="310"/>
                    </a:lnTo>
                    <a:lnTo>
                      <a:pt x="71" y="310"/>
                    </a:lnTo>
                    <a:lnTo>
                      <a:pt x="76" y="310"/>
                    </a:lnTo>
                    <a:lnTo>
                      <a:pt x="76" y="304"/>
                    </a:lnTo>
                    <a:lnTo>
                      <a:pt x="76" y="304"/>
                    </a:lnTo>
                    <a:lnTo>
                      <a:pt x="76" y="304"/>
                    </a:lnTo>
                    <a:lnTo>
                      <a:pt x="81" y="304"/>
                    </a:lnTo>
                    <a:lnTo>
                      <a:pt x="81" y="299"/>
                    </a:lnTo>
                    <a:lnTo>
                      <a:pt x="81" y="299"/>
                    </a:lnTo>
                    <a:lnTo>
                      <a:pt x="81" y="299"/>
                    </a:lnTo>
                    <a:lnTo>
                      <a:pt x="147" y="20"/>
                    </a:lnTo>
                    <a:lnTo>
                      <a:pt x="147" y="25"/>
                    </a:lnTo>
                    <a:lnTo>
                      <a:pt x="147" y="25"/>
                    </a:lnTo>
                    <a:lnTo>
                      <a:pt x="147" y="25"/>
                    </a:lnTo>
                    <a:lnTo>
                      <a:pt x="147" y="25"/>
                    </a:lnTo>
                    <a:lnTo>
                      <a:pt x="147" y="30"/>
                    </a:lnTo>
                    <a:lnTo>
                      <a:pt x="142" y="30"/>
                    </a:lnTo>
                    <a:lnTo>
                      <a:pt x="142" y="30"/>
                    </a:lnTo>
                    <a:lnTo>
                      <a:pt x="142" y="30"/>
                    </a:lnTo>
                    <a:lnTo>
                      <a:pt x="137" y="30"/>
                    </a:lnTo>
                    <a:lnTo>
                      <a:pt x="137" y="36"/>
                    </a:lnTo>
                    <a:lnTo>
                      <a:pt x="137" y="36"/>
                    </a:lnTo>
                    <a:lnTo>
                      <a:pt x="132" y="36"/>
                    </a:lnTo>
                    <a:lnTo>
                      <a:pt x="132" y="36"/>
                    </a:lnTo>
                    <a:lnTo>
                      <a:pt x="132" y="36"/>
                    </a:lnTo>
                    <a:lnTo>
                      <a:pt x="127" y="36"/>
                    </a:lnTo>
                    <a:lnTo>
                      <a:pt x="127" y="36"/>
                    </a:lnTo>
                    <a:lnTo>
                      <a:pt x="122" y="36"/>
                    </a:lnTo>
                    <a:lnTo>
                      <a:pt x="122" y="36"/>
                    </a:lnTo>
                    <a:lnTo>
                      <a:pt x="117" y="36"/>
                    </a:lnTo>
                    <a:lnTo>
                      <a:pt x="117" y="36"/>
                    </a:lnTo>
                    <a:lnTo>
                      <a:pt x="112" y="36"/>
                    </a:lnTo>
                    <a:lnTo>
                      <a:pt x="112" y="36"/>
                    </a:lnTo>
                    <a:lnTo>
                      <a:pt x="107" y="36"/>
                    </a:lnTo>
                    <a:lnTo>
                      <a:pt x="107" y="36"/>
                    </a:lnTo>
                    <a:lnTo>
                      <a:pt x="102" y="36"/>
                    </a:lnTo>
                    <a:lnTo>
                      <a:pt x="102" y="36"/>
                    </a:lnTo>
                    <a:lnTo>
                      <a:pt x="97" y="30"/>
                    </a:lnTo>
                    <a:lnTo>
                      <a:pt x="97" y="30"/>
                    </a:lnTo>
                    <a:lnTo>
                      <a:pt x="92" y="30"/>
                    </a:lnTo>
                    <a:lnTo>
                      <a:pt x="92" y="30"/>
                    </a:lnTo>
                    <a:lnTo>
                      <a:pt x="86" y="30"/>
                    </a:lnTo>
                    <a:lnTo>
                      <a:pt x="86" y="25"/>
                    </a:lnTo>
                    <a:lnTo>
                      <a:pt x="86" y="25"/>
                    </a:lnTo>
                    <a:lnTo>
                      <a:pt x="81" y="25"/>
                    </a:lnTo>
                    <a:lnTo>
                      <a:pt x="81" y="25"/>
                    </a:lnTo>
                    <a:lnTo>
                      <a:pt x="76" y="20"/>
                    </a:lnTo>
                    <a:lnTo>
                      <a:pt x="76" y="20"/>
                    </a:lnTo>
                    <a:lnTo>
                      <a:pt x="76" y="20"/>
                    </a:lnTo>
                    <a:lnTo>
                      <a:pt x="76" y="15"/>
                    </a:lnTo>
                    <a:lnTo>
                      <a:pt x="71" y="15"/>
                    </a:lnTo>
                    <a:lnTo>
                      <a:pt x="71" y="15"/>
                    </a:lnTo>
                    <a:lnTo>
                      <a:pt x="71" y="15"/>
                    </a:lnTo>
                    <a:lnTo>
                      <a:pt x="71" y="10"/>
                    </a:lnTo>
                    <a:lnTo>
                      <a:pt x="71" y="10"/>
                    </a:lnTo>
                    <a:lnTo>
                      <a:pt x="71" y="10"/>
                    </a:lnTo>
                    <a:lnTo>
                      <a:pt x="71" y="5"/>
                    </a:lnTo>
                    <a:lnTo>
                      <a:pt x="71" y="5"/>
                    </a:lnTo>
                    <a:lnTo>
                      <a:pt x="71" y="5"/>
                    </a:lnTo>
                    <a:lnTo>
                      <a:pt x="71" y="0"/>
                    </a:lnTo>
                    <a:lnTo>
                      <a:pt x="0" y="27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51" name="Freeform 823">
                <a:extLst>
                  <a:ext uri="{FF2B5EF4-FFF2-40B4-BE49-F238E27FC236}">
                    <a16:creationId xmlns:a16="http://schemas.microsoft.com/office/drawing/2014/main" id="{2A30CDB2-02B2-B2A5-1F6A-6DD8A4287B46}"/>
                  </a:ext>
                </a:extLst>
              </p:cNvPr>
              <p:cNvSpPr>
                <a:spLocks/>
              </p:cNvSpPr>
              <p:nvPr/>
            </p:nvSpPr>
            <p:spPr bwMode="auto">
              <a:xfrm>
                <a:off x="4399" y="3090"/>
                <a:ext cx="107" cy="351"/>
              </a:xfrm>
              <a:custGeom>
                <a:avLst/>
                <a:gdLst>
                  <a:gd name="T0" fmla="*/ 81 w 107"/>
                  <a:gd name="T1" fmla="*/ 6 h 351"/>
                  <a:gd name="T2" fmla="*/ 81 w 107"/>
                  <a:gd name="T3" fmla="*/ 6 h 351"/>
                  <a:gd name="T4" fmla="*/ 76 w 107"/>
                  <a:gd name="T5" fmla="*/ 6 h 351"/>
                  <a:gd name="T6" fmla="*/ 76 w 107"/>
                  <a:gd name="T7" fmla="*/ 0 h 351"/>
                  <a:gd name="T8" fmla="*/ 76 w 107"/>
                  <a:gd name="T9" fmla="*/ 0 h 351"/>
                  <a:gd name="T10" fmla="*/ 71 w 107"/>
                  <a:gd name="T11" fmla="*/ 0 h 351"/>
                  <a:gd name="T12" fmla="*/ 66 w 107"/>
                  <a:gd name="T13" fmla="*/ 0 h 351"/>
                  <a:gd name="T14" fmla="*/ 61 w 107"/>
                  <a:gd name="T15" fmla="*/ 0 h 351"/>
                  <a:gd name="T16" fmla="*/ 61 w 107"/>
                  <a:gd name="T17" fmla="*/ 0 h 351"/>
                  <a:gd name="T18" fmla="*/ 56 w 107"/>
                  <a:gd name="T19" fmla="*/ 0 h 351"/>
                  <a:gd name="T20" fmla="*/ 51 w 107"/>
                  <a:gd name="T21" fmla="*/ 0 h 351"/>
                  <a:gd name="T22" fmla="*/ 46 w 107"/>
                  <a:gd name="T23" fmla="*/ 0 h 351"/>
                  <a:gd name="T24" fmla="*/ 41 w 107"/>
                  <a:gd name="T25" fmla="*/ 0 h 351"/>
                  <a:gd name="T26" fmla="*/ 36 w 107"/>
                  <a:gd name="T27" fmla="*/ 0 h 351"/>
                  <a:gd name="T28" fmla="*/ 30 w 107"/>
                  <a:gd name="T29" fmla="*/ 0 h 351"/>
                  <a:gd name="T30" fmla="*/ 25 w 107"/>
                  <a:gd name="T31" fmla="*/ 0 h 351"/>
                  <a:gd name="T32" fmla="*/ 20 w 107"/>
                  <a:gd name="T33" fmla="*/ 0 h 351"/>
                  <a:gd name="T34" fmla="*/ 15 w 107"/>
                  <a:gd name="T35" fmla="*/ 6 h 351"/>
                  <a:gd name="T36" fmla="*/ 10 w 107"/>
                  <a:gd name="T37" fmla="*/ 6 h 351"/>
                  <a:gd name="T38" fmla="*/ 10 w 107"/>
                  <a:gd name="T39" fmla="*/ 6 h 351"/>
                  <a:gd name="T40" fmla="*/ 5 w 107"/>
                  <a:gd name="T41" fmla="*/ 6 h 351"/>
                  <a:gd name="T42" fmla="*/ 5 w 107"/>
                  <a:gd name="T43" fmla="*/ 11 h 351"/>
                  <a:gd name="T44" fmla="*/ 0 w 107"/>
                  <a:gd name="T45" fmla="*/ 11 h 351"/>
                  <a:gd name="T46" fmla="*/ 0 w 107"/>
                  <a:gd name="T47" fmla="*/ 11 h 351"/>
                  <a:gd name="T48" fmla="*/ 0 w 107"/>
                  <a:gd name="T49" fmla="*/ 16 h 351"/>
                  <a:gd name="T50" fmla="*/ 25 w 107"/>
                  <a:gd name="T51" fmla="*/ 346 h 351"/>
                  <a:gd name="T52" fmla="*/ 25 w 107"/>
                  <a:gd name="T53" fmla="*/ 346 h 351"/>
                  <a:gd name="T54" fmla="*/ 25 w 107"/>
                  <a:gd name="T55" fmla="*/ 346 h 351"/>
                  <a:gd name="T56" fmla="*/ 30 w 107"/>
                  <a:gd name="T57" fmla="*/ 346 h 351"/>
                  <a:gd name="T58" fmla="*/ 30 w 107"/>
                  <a:gd name="T59" fmla="*/ 340 h 351"/>
                  <a:gd name="T60" fmla="*/ 36 w 107"/>
                  <a:gd name="T61" fmla="*/ 340 h 351"/>
                  <a:gd name="T62" fmla="*/ 41 w 107"/>
                  <a:gd name="T63" fmla="*/ 340 h 351"/>
                  <a:gd name="T64" fmla="*/ 41 w 107"/>
                  <a:gd name="T65" fmla="*/ 340 h 351"/>
                  <a:gd name="T66" fmla="*/ 46 w 107"/>
                  <a:gd name="T67" fmla="*/ 335 h 351"/>
                  <a:gd name="T68" fmla="*/ 51 w 107"/>
                  <a:gd name="T69" fmla="*/ 335 h 351"/>
                  <a:gd name="T70" fmla="*/ 56 w 107"/>
                  <a:gd name="T71" fmla="*/ 335 h 351"/>
                  <a:gd name="T72" fmla="*/ 61 w 107"/>
                  <a:gd name="T73" fmla="*/ 335 h 351"/>
                  <a:gd name="T74" fmla="*/ 66 w 107"/>
                  <a:gd name="T75" fmla="*/ 335 h 351"/>
                  <a:gd name="T76" fmla="*/ 71 w 107"/>
                  <a:gd name="T77" fmla="*/ 335 h 351"/>
                  <a:gd name="T78" fmla="*/ 76 w 107"/>
                  <a:gd name="T79" fmla="*/ 335 h 351"/>
                  <a:gd name="T80" fmla="*/ 81 w 107"/>
                  <a:gd name="T81" fmla="*/ 335 h 351"/>
                  <a:gd name="T82" fmla="*/ 86 w 107"/>
                  <a:gd name="T83" fmla="*/ 335 h 351"/>
                  <a:gd name="T84" fmla="*/ 91 w 107"/>
                  <a:gd name="T85" fmla="*/ 335 h 351"/>
                  <a:gd name="T86" fmla="*/ 96 w 107"/>
                  <a:gd name="T87" fmla="*/ 335 h 351"/>
                  <a:gd name="T88" fmla="*/ 96 w 107"/>
                  <a:gd name="T89" fmla="*/ 335 h 351"/>
                  <a:gd name="T90" fmla="*/ 101 w 107"/>
                  <a:gd name="T91" fmla="*/ 335 h 351"/>
                  <a:gd name="T92" fmla="*/ 101 w 107"/>
                  <a:gd name="T93" fmla="*/ 340 h 351"/>
                  <a:gd name="T94" fmla="*/ 107 w 107"/>
                  <a:gd name="T95" fmla="*/ 340 h 351"/>
                  <a:gd name="T96" fmla="*/ 107 w 107"/>
                  <a:gd name="T97" fmla="*/ 340 h 351"/>
                  <a:gd name="T98" fmla="*/ 107 w 107"/>
                  <a:gd name="T99" fmla="*/ 34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351">
                    <a:moveTo>
                      <a:pt x="81" y="6"/>
                    </a:moveTo>
                    <a:lnTo>
                      <a:pt x="81" y="6"/>
                    </a:lnTo>
                    <a:lnTo>
                      <a:pt x="81" y="6"/>
                    </a:lnTo>
                    <a:lnTo>
                      <a:pt x="81" y="6"/>
                    </a:lnTo>
                    <a:lnTo>
                      <a:pt x="81" y="6"/>
                    </a:lnTo>
                    <a:lnTo>
                      <a:pt x="76" y="6"/>
                    </a:lnTo>
                    <a:lnTo>
                      <a:pt x="76" y="6"/>
                    </a:lnTo>
                    <a:lnTo>
                      <a:pt x="76" y="0"/>
                    </a:lnTo>
                    <a:lnTo>
                      <a:pt x="76" y="0"/>
                    </a:lnTo>
                    <a:lnTo>
                      <a:pt x="76" y="0"/>
                    </a:lnTo>
                    <a:lnTo>
                      <a:pt x="71" y="0"/>
                    </a:lnTo>
                    <a:lnTo>
                      <a:pt x="71" y="0"/>
                    </a:lnTo>
                    <a:lnTo>
                      <a:pt x="71" y="0"/>
                    </a:lnTo>
                    <a:lnTo>
                      <a:pt x="66" y="0"/>
                    </a:lnTo>
                    <a:lnTo>
                      <a:pt x="66" y="0"/>
                    </a:lnTo>
                    <a:lnTo>
                      <a:pt x="61"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0" y="0"/>
                    </a:lnTo>
                    <a:lnTo>
                      <a:pt x="30" y="0"/>
                    </a:lnTo>
                    <a:lnTo>
                      <a:pt x="25" y="0"/>
                    </a:lnTo>
                    <a:lnTo>
                      <a:pt x="25" y="0"/>
                    </a:lnTo>
                    <a:lnTo>
                      <a:pt x="20" y="0"/>
                    </a:lnTo>
                    <a:lnTo>
                      <a:pt x="20" y="0"/>
                    </a:lnTo>
                    <a:lnTo>
                      <a:pt x="15" y="0"/>
                    </a:lnTo>
                    <a:lnTo>
                      <a:pt x="15" y="6"/>
                    </a:lnTo>
                    <a:lnTo>
                      <a:pt x="15" y="6"/>
                    </a:lnTo>
                    <a:lnTo>
                      <a:pt x="10" y="6"/>
                    </a:lnTo>
                    <a:lnTo>
                      <a:pt x="10" y="6"/>
                    </a:lnTo>
                    <a:lnTo>
                      <a:pt x="10" y="6"/>
                    </a:lnTo>
                    <a:lnTo>
                      <a:pt x="5" y="6"/>
                    </a:lnTo>
                    <a:lnTo>
                      <a:pt x="5" y="6"/>
                    </a:lnTo>
                    <a:lnTo>
                      <a:pt x="5" y="6"/>
                    </a:lnTo>
                    <a:lnTo>
                      <a:pt x="5" y="11"/>
                    </a:lnTo>
                    <a:lnTo>
                      <a:pt x="0" y="11"/>
                    </a:lnTo>
                    <a:lnTo>
                      <a:pt x="0" y="11"/>
                    </a:lnTo>
                    <a:lnTo>
                      <a:pt x="0" y="11"/>
                    </a:lnTo>
                    <a:lnTo>
                      <a:pt x="0" y="11"/>
                    </a:lnTo>
                    <a:lnTo>
                      <a:pt x="0" y="11"/>
                    </a:lnTo>
                    <a:lnTo>
                      <a:pt x="0" y="16"/>
                    </a:lnTo>
                    <a:lnTo>
                      <a:pt x="25" y="351"/>
                    </a:lnTo>
                    <a:lnTo>
                      <a:pt x="25" y="346"/>
                    </a:lnTo>
                    <a:lnTo>
                      <a:pt x="25" y="346"/>
                    </a:lnTo>
                    <a:lnTo>
                      <a:pt x="25" y="346"/>
                    </a:lnTo>
                    <a:lnTo>
                      <a:pt x="25" y="346"/>
                    </a:lnTo>
                    <a:lnTo>
                      <a:pt x="25" y="346"/>
                    </a:lnTo>
                    <a:lnTo>
                      <a:pt x="30" y="346"/>
                    </a:lnTo>
                    <a:lnTo>
                      <a:pt x="30" y="346"/>
                    </a:lnTo>
                    <a:lnTo>
                      <a:pt x="30" y="340"/>
                    </a:lnTo>
                    <a:lnTo>
                      <a:pt x="30" y="340"/>
                    </a:lnTo>
                    <a:lnTo>
                      <a:pt x="36" y="340"/>
                    </a:lnTo>
                    <a:lnTo>
                      <a:pt x="36" y="340"/>
                    </a:lnTo>
                    <a:lnTo>
                      <a:pt x="36" y="340"/>
                    </a:lnTo>
                    <a:lnTo>
                      <a:pt x="41" y="340"/>
                    </a:lnTo>
                    <a:lnTo>
                      <a:pt x="41" y="340"/>
                    </a:lnTo>
                    <a:lnTo>
                      <a:pt x="41" y="340"/>
                    </a:lnTo>
                    <a:lnTo>
                      <a:pt x="46" y="335"/>
                    </a:lnTo>
                    <a:lnTo>
                      <a:pt x="46" y="335"/>
                    </a:lnTo>
                    <a:lnTo>
                      <a:pt x="51" y="335"/>
                    </a:lnTo>
                    <a:lnTo>
                      <a:pt x="51" y="335"/>
                    </a:lnTo>
                    <a:lnTo>
                      <a:pt x="56" y="335"/>
                    </a:lnTo>
                    <a:lnTo>
                      <a:pt x="56" y="335"/>
                    </a:lnTo>
                    <a:lnTo>
                      <a:pt x="61" y="335"/>
                    </a:lnTo>
                    <a:lnTo>
                      <a:pt x="61" y="335"/>
                    </a:lnTo>
                    <a:lnTo>
                      <a:pt x="66" y="335"/>
                    </a:lnTo>
                    <a:lnTo>
                      <a:pt x="66" y="335"/>
                    </a:lnTo>
                    <a:lnTo>
                      <a:pt x="71" y="335"/>
                    </a:lnTo>
                    <a:lnTo>
                      <a:pt x="71" y="335"/>
                    </a:lnTo>
                    <a:lnTo>
                      <a:pt x="76" y="335"/>
                    </a:lnTo>
                    <a:lnTo>
                      <a:pt x="76" y="335"/>
                    </a:lnTo>
                    <a:lnTo>
                      <a:pt x="81" y="335"/>
                    </a:lnTo>
                    <a:lnTo>
                      <a:pt x="81" y="335"/>
                    </a:lnTo>
                    <a:lnTo>
                      <a:pt x="86" y="335"/>
                    </a:lnTo>
                    <a:lnTo>
                      <a:pt x="86" y="335"/>
                    </a:lnTo>
                    <a:lnTo>
                      <a:pt x="86" y="335"/>
                    </a:lnTo>
                    <a:lnTo>
                      <a:pt x="91" y="335"/>
                    </a:lnTo>
                    <a:lnTo>
                      <a:pt x="91" y="335"/>
                    </a:lnTo>
                    <a:lnTo>
                      <a:pt x="96" y="335"/>
                    </a:lnTo>
                    <a:lnTo>
                      <a:pt x="96" y="335"/>
                    </a:lnTo>
                    <a:lnTo>
                      <a:pt x="96" y="335"/>
                    </a:lnTo>
                    <a:lnTo>
                      <a:pt x="101" y="335"/>
                    </a:lnTo>
                    <a:lnTo>
                      <a:pt x="101" y="335"/>
                    </a:lnTo>
                    <a:lnTo>
                      <a:pt x="101" y="340"/>
                    </a:lnTo>
                    <a:lnTo>
                      <a:pt x="101" y="340"/>
                    </a:lnTo>
                    <a:lnTo>
                      <a:pt x="107" y="340"/>
                    </a:lnTo>
                    <a:lnTo>
                      <a:pt x="107" y="340"/>
                    </a:lnTo>
                    <a:lnTo>
                      <a:pt x="107" y="340"/>
                    </a:lnTo>
                    <a:lnTo>
                      <a:pt x="107" y="340"/>
                    </a:lnTo>
                    <a:lnTo>
                      <a:pt x="107" y="340"/>
                    </a:lnTo>
                    <a:lnTo>
                      <a:pt x="107" y="340"/>
                    </a:lnTo>
                    <a:lnTo>
                      <a:pt x="81" y="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52" name="Oval 99651">
                <a:extLst>
                  <a:ext uri="{FF2B5EF4-FFF2-40B4-BE49-F238E27FC236}">
                    <a16:creationId xmlns:a16="http://schemas.microsoft.com/office/drawing/2014/main" id="{75A797C6-FCE5-66BB-88BA-BDD36F590685}"/>
                  </a:ext>
                </a:extLst>
              </p:cNvPr>
              <p:cNvSpPr>
                <a:spLocks noChangeArrowheads="1"/>
              </p:cNvSpPr>
              <p:nvPr/>
            </p:nvSpPr>
            <p:spPr bwMode="auto">
              <a:xfrm>
                <a:off x="2709" y="3329"/>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53" name="Freeform 825">
                <a:extLst>
                  <a:ext uri="{FF2B5EF4-FFF2-40B4-BE49-F238E27FC236}">
                    <a16:creationId xmlns:a16="http://schemas.microsoft.com/office/drawing/2014/main" id="{32227FDB-2358-6398-BDD9-B18C0B617608}"/>
                  </a:ext>
                </a:extLst>
              </p:cNvPr>
              <p:cNvSpPr>
                <a:spLocks/>
              </p:cNvSpPr>
              <p:nvPr/>
            </p:nvSpPr>
            <p:spPr bwMode="auto">
              <a:xfrm>
                <a:off x="2821" y="3552"/>
                <a:ext cx="102" cy="340"/>
              </a:xfrm>
              <a:custGeom>
                <a:avLst/>
                <a:gdLst>
                  <a:gd name="T0" fmla="*/ 81 w 102"/>
                  <a:gd name="T1" fmla="*/ 21 h 340"/>
                  <a:gd name="T2" fmla="*/ 81 w 102"/>
                  <a:gd name="T3" fmla="*/ 21 h 340"/>
                  <a:gd name="T4" fmla="*/ 76 w 102"/>
                  <a:gd name="T5" fmla="*/ 15 h 340"/>
                  <a:gd name="T6" fmla="*/ 76 w 102"/>
                  <a:gd name="T7" fmla="*/ 15 h 340"/>
                  <a:gd name="T8" fmla="*/ 71 w 102"/>
                  <a:gd name="T9" fmla="*/ 10 h 340"/>
                  <a:gd name="T10" fmla="*/ 71 w 102"/>
                  <a:gd name="T11" fmla="*/ 10 h 340"/>
                  <a:gd name="T12" fmla="*/ 66 w 102"/>
                  <a:gd name="T13" fmla="*/ 5 h 340"/>
                  <a:gd name="T14" fmla="*/ 61 w 102"/>
                  <a:gd name="T15" fmla="*/ 5 h 340"/>
                  <a:gd name="T16" fmla="*/ 56 w 102"/>
                  <a:gd name="T17" fmla="*/ 5 h 340"/>
                  <a:gd name="T18" fmla="*/ 51 w 102"/>
                  <a:gd name="T19" fmla="*/ 5 h 340"/>
                  <a:gd name="T20" fmla="*/ 46 w 102"/>
                  <a:gd name="T21" fmla="*/ 5 h 340"/>
                  <a:gd name="T22" fmla="*/ 41 w 102"/>
                  <a:gd name="T23" fmla="*/ 0 h 340"/>
                  <a:gd name="T24" fmla="*/ 36 w 102"/>
                  <a:gd name="T25" fmla="*/ 5 h 340"/>
                  <a:gd name="T26" fmla="*/ 30 w 102"/>
                  <a:gd name="T27" fmla="*/ 5 h 340"/>
                  <a:gd name="T28" fmla="*/ 25 w 102"/>
                  <a:gd name="T29" fmla="*/ 5 h 340"/>
                  <a:gd name="T30" fmla="*/ 20 w 102"/>
                  <a:gd name="T31" fmla="*/ 5 h 340"/>
                  <a:gd name="T32" fmla="*/ 15 w 102"/>
                  <a:gd name="T33" fmla="*/ 5 h 340"/>
                  <a:gd name="T34" fmla="*/ 15 w 102"/>
                  <a:gd name="T35" fmla="*/ 10 h 340"/>
                  <a:gd name="T36" fmla="*/ 10 w 102"/>
                  <a:gd name="T37" fmla="*/ 10 h 340"/>
                  <a:gd name="T38" fmla="*/ 5 w 102"/>
                  <a:gd name="T39" fmla="*/ 15 h 340"/>
                  <a:gd name="T40" fmla="*/ 5 w 102"/>
                  <a:gd name="T41" fmla="*/ 15 h 340"/>
                  <a:gd name="T42" fmla="*/ 0 w 102"/>
                  <a:gd name="T43" fmla="*/ 21 h 340"/>
                  <a:gd name="T44" fmla="*/ 0 w 102"/>
                  <a:gd name="T45" fmla="*/ 21 h 340"/>
                  <a:gd name="T46" fmla="*/ 0 w 102"/>
                  <a:gd name="T47" fmla="*/ 26 h 340"/>
                  <a:gd name="T48" fmla="*/ 0 w 102"/>
                  <a:gd name="T49" fmla="*/ 31 h 340"/>
                  <a:gd name="T50" fmla="*/ 20 w 102"/>
                  <a:gd name="T51" fmla="*/ 340 h 340"/>
                  <a:gd name="T52" fmla="*/ 20 w 102"/>
                  <a:gd name="T53" fmla="*/ 335 h 340"/>
                  <a:gd name="T54" fmla="*/ 20 w 102"/>
                  <a:gd name="T55" fmla="*/ 335 h 340"/>
                  <a:gd name="T56" fmla="*/ 20 w 102"/>
                  <a:gd name="T57" fmla="*/ 330 h 340"/>
                  <a:gd name="T58" fmla="*/ 25 w 102"/>
                  <a:gd name="T59" fmla="*/ 330 h 340"/>
                  <a:gd name="T60" fmla="*/ 25 w 102"/>
                  <a:gd name="T61" fmla="*/ 325 h 340"/>
                  <a:gd name="T62" fmla="*/ 30 w 102"/>
                  <a:gd name="T63" fmla="*/ 325 h 340"/>
                  <a:gd name="T64" fmla="*/ 36 w 102"/>
                  <a:gd name="T65" fmla="*/ 320 h 340"/>
                  <a:gd name="T66" fmla="*/ 41 w 102"/>
                  <a:gd name="T67" fmla="*/ 320 h 340"/>
                  <a:gd name="T68" fmla="*/ 46 w 102"/>
                  <a:gd name="T69" fmla="*/ 320 h 340"/>
                  <a:gd name="T70" fmla="*/ 51 w 102"/>
                  <a:gd name="T71" fmla="*/ 315 h 340"/>
                  <a:gd name="T72" fmla="*/ 56 w 102"/>
                  <a:gd name="T73" fmla="*/ 315 h 340"/>
                  <a:gd name="T74" fmla="*/ 61 w 102"/>
                  <a:gd name="T75" fmla="*/ 315 h 340"/>
                  <a:gd name="T76" fmla="*/ 66 w 102"/>
                  <a:gd name="T77" fmla="*/ 315 h 340"/>
                  <a:gd name="T78" fmla="*/ 71 w 102"/>
                  <a:gd name="T79" fmla="*/ 315 h 340"/>
                  <a:gd name="T80" fmla="*/ 76 w 102"/>
                  <a:gd name="T81" fmla="*/ 315 h 340"/>
                  <a:gd name="T82" fmla="*/ 81 w 102"/>
                  <a:gd name="T83" fmla="*/ 315 h 340"/>
                  <a:gd name="T84" fmla="*/ 81 w 102"/>
                  <a:gd name="T85" fmla="*/ 320 h 340"/>
                  <a:gd name="T86" fmla="*/ 86 w 102"/>
                  <a:gd name="T87" fmla="*/ 320 h 340"/>
                  <a:gd name="T88" fmla="*/ 91 w 102"/>
                  <a:gd name="T89" fmla="*/ 320 h 340"/>
                  <a:gd name="T90" fmla="*/ 96 w 102"/>
                  <a:gd name="T91" fmla="*/ 325 h 340"/>
                  <a:gd name="T92" fmla="*/ 96 w 102"/>
                  <a:gd name="T93" fmla="*/ 325 h 340"/>
                  <a:gd name="T94" fmla="*/ 96 w 102"/>
                  <a:gd name="T95" fmla="*/ 330 h 340"/>
                  <a:gd name="T96" fmla="*/ 102 w 102"/>
                  <a:gd name="T97" fmla="*/ 330 h 340"/>
                  <a:gd name="T98" fmla="*/ 102 w 102"/>
                  <a:gd name="T99" fmla="*/ 33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340">
                    <a:moveTo>
                      <a:pt x="81" y="26"/>
                    </a:moveTo>
                    <a:lnTo>
                      <a:pt x="81" y="21"/>
                    </a:lnTo>
                    <a:lnTo>
                      <a:pt x="81" y="21"/>
                    </a:lnTo>
                    <a:lnTo>
                      <a:pt x="81" y="21"/>
                    </a:lnTo>
                    <a:lnTo>
                      <a:pt x="76" y="15"/>
                    </a:lnTo>
                    <a:lnTo>
                      <a:pt x="76" y="15"/>
                    </a:lnTo>
                    <a:lnTo>
                      <a:pt x="76" y="15"/>
                    </a:lnTo>
                    <a:lnTo>
                      <a:pt x="76" y="15"/>
                    </a:lnTo>
                    <a:lnTo>
                      <a:pt x="76" y="10"/>
                    </a:lnTo>
                    <a:lnTo>
                      <a:pt x="71" y="10"/>
                    </a:lnTo>
                    <a:lnTo>
                      <a:pt x="71" y="10"/>
                    </a:lnTo>
                    <a:lnTo>
                      <a:pt x="71" y="10"/>
                    </a:lnTo>
                    <a:lnTo>
                      <a:pt x="66" y="10"/>
                    </a:lnTo>
                    <a:lnTo>
                      <a:pt x="66" y="5"/>
                    </a:lnTo>
                    <a:lnTo>
                      <a:pt x="66" y="5"/>
                    </a:lnTo>
                    <a:lnTo>
                      <a:pt x="61" y="5"/>
                    </a:lnTo>
                    <a:lnTo>
                      <a:pt x="61" y="5"/>
                    </a:lnTo>
                    <a:lnTo>
                      <a:pt x="56" y="5"/>
                    </a:lnTo>
                    <a:lnTo>
                      <a:pt x="56" y="5"/>
                    </a:lnTo>
                    <a:lnTo>
                      <a:pt x="51" y="5"/>
                    </a:lnTo>
                    <a:lnTo>
                      <a:pt x="51" y="5"/>
                    </a:lnTo>
                    <a:lnTo>
                      <a:pt x="46" y="5"/>
                    </a:lnTo>
                    <a:lnTo>
                      <a:pt x="46" y="0"/>
                    </a:lnTo>
                    <a:lnTo>
                      <a:pt x="41" y="0"/>
                    </a:lnTo>
                    <a:lnTo>
                      <a:pt x="41" y="0"/>
                    </a:lnTo>
                    <a:lnTo>
                      <a:pt x="36" y="5"/>
                    </a:lnTo>
                    <a:lnTo>
                      <a:pt x="36" y="5"/>
                    </a:lnTo>
                    <a:lnTo>
                      <a:pt x="30" y="5"/>
                    </a:lnTo>
                    <a:lnTo>
                      <a:pt x="30" y="5"/>
                    </a:lnTo>
                    <a:lnTo>
                      <a:pt x="25" y="5"/>
                    </a:lnTo>
                    <a:lnTo>
                      <a:pt x="25" y="5"/>
                    </a:lnTo>
                    <a:lnTo>
                      <a:pt x="20" y="5"/>
                    </a:lnTo>
                    <a:lnTo>
                      <a:pt x="20" y="5"/>
                    </a:lnTo>
                    <a:lnTo>
                      <a:pt x="15" y="5"/>
                    </a:lnTo>
                    <a:lnTo>
                      <a:pt x="15" y="10"/>
                    </a:lnTo>
                    <a:lnTo>
                      <a:pt x="15" y="10"/>
                    </a:lnTo>
                    <a:lnTo>
                      <a:pt x="10" y="10"/>
                    </a:lnTo>
                    <a:lnTo>
                      <a:pt x="10" y="10"/>
                    </a:lnTo>
                    <a:lnTo>
                      <a:pt x="10" y="15"/>
                    </a:lnTo>
                    <a:lnTo>
                      <a:pt x="5" y="15"/>
                    </a:lnTo>
                    <a:lnTo>
                      <a:pt x="5" y="15"/>
                    </a:lnTo>
                    <a:lnTo>
                      <a:pt x="5" y="15"/>
                    </a:lnTo>
                    <a:lnTo>
                      <a:pt x="0" y="21"/>
                    </a:lnTo>
                    <a:lnTo>
                      <a:pt x="0" y="21"/>
                    </a:lnTo>
                    <a:lnTo>
                      <a:pt x="0" y="21"/>
                    </a:lnTo>
                    <a:lnTo>
                      <a:pt x="0" y="21"/>
                    </a:lnTo>
                    <a:lnTo>
                      <a:pt x="0" y="26"/>
                    </a:lnTo>
                    <a:lnTo>
                      <a:pt x="0" y="26"/>
                    </a:lnTo>
                    <a:lnTo>
                      <a:pt x="0" y="26"/>
                    </a:lnTo>
                    <a:lnTo>
                      <a:pt x="0" y="31"/>
                    </a:lnTo>
                    <a:lnTo>
                      <a:pt x="20" y="340"/>
                    </a:lnTo>
                    <a:lnTo>
                      <a:pt x="20" y="340"/>
                    </a:lnTo>
                    <a:lnTo>
                      <a:pt x="20" y="340"/>
                    </a:lnTo>
                    <a:lnTo>
                      <a:pt x="20" y="335"/>
                    </a:lnTo>
                    <a:lnTo>
                      <a:pt x="20" y="335"/>
                    </a:lnTo>
                    <a:lnTo>
                      <a:pt x="20" y="335"/>
                    </a:lnTo>
                    <a:lnTo>
                      <a:pt x="20" y="330"/>
                    </a:lnTo>
                    <a:lnTo>
                      <a:pt x="20" y="330"/>
                    </a:lnTo>
                    <a:lnTo>
                      <a:pt x="25" y="330"/>
                    </a:lnTo>
                    <a:lnTo>
                      <a:pt x="25" y="330"/>
                    </a:lnTo>
                    <a:lnTo>
                      <a:pt x="25" y="325"/>
                    </a:lnTo>
                    <a:lnTo>
                      <a:pt x="25" y="325"/>
                    </a:lnTo>
                    <a:lnTo>
                      <a:pt x="30" y="325"/>
                    </a:lnTo>
                    <a:lnTo>
                      <a:pt x="30" y="325"/>
                    </a:lnTo>
                    <a:lnTo>
                      <a:pt x="30" y="320"/>
                    </a:lnTo>
                    <a:lnTo>
                      <a:pt x="36" y="320"/>
                    </a:lnTo>
                    <a:lnTo>
                      <a:pt x="36" y="320"/>
                    </a:lnTo>
                    <a:lnTo>
                      <a:pt x="41" y="320"/>
                    </a:lnTo>
                    <a:lnTo>
                      <a:pt x="41" y="320"/>
                    </a:lnTo>
                    <a:lnTo>
                      <a:pt x="46" y="320"/>
                    </a:lnTo>
                    <a:lnTo>
                      <a:pt x="46" y="315"/>
                    </a:lnTo>
                    <a:lnTo>
                      <a:pt x="51" y="315"/>
                    </a:lnTo>
                    <a:lnTo>
                      <a:pt x="51" y="315"/>
                    </a:lnTo>
                    <a:lnTo>
                      <a:pt x="56" y="315"/>
                    </a:lnTo>
                    <a:lnTo>
                      <a:pt x="56" y="315"/>
                    </a:lnTo>
                    <a:lnTo>
                      <a:pt x="61" y="315"/>
                    </a:lnTo>
                    <a:lnTo>
                      <a:pt x="61" y="315"/>
                    </a:lnTo>
                    <a:lnTo>
                      <a:pt x="66" y="315"/>
                    </a:lnTo>
                    <a:lnTo>
                      <a:pt x="66" y="315"/>
                    </a:lnTo>
                    <a:lnTo>
                      <a:pt x="71" y="315"/>
                    </a:lnTo>
                    <a:lnTo>
                      <a:pt x="71" y="315"/>
                    </a:lnTo>
                    <a:lnTo>
                      <a:pt x="76" y="315"/>
                    </a:lnTo>
                    <a:lnTo>
                      <a:pt x="76" y="315"/>
                    </a:lnTo>
                    <a:lnTo>
                      <a:pt x="81" y="315"/>
                    </a:lnTo>
                    <a:lnTo>
                      <a:pt x="81" y="320"/>
                    </a:lnTo>
                    <a:lnTo>
                      <a:pt x="81" y="320"/>
                    </a:lnTo>
                    <a:lnTo>
                      <a:pt x="86" y="320"/>
                    </a:lnTo>
                    <a:lnTo>
                      <a:pt x="86" y="320"/>
                    </a:lnTo>
                    <a:lnTo>
                      <a:pt x="91" y="320"/>
                    </a:lnTo>
                    <a:lnTo>
                      <a:pt x="91" y="320"/>
                    </a:lnTo>
                    <a:lnTo>
                      <a:pt x="91" y="325"/>
                    </a:lnTo>
                    <a:lnTo>
                      <a:pt x="96" y="325"/>
                    </a:lnTo>
                    <a:lnTo>
                      <a:pt x="96" y="325"/>
                    </a:lnTo>
                    <a:lnTo>
                      <a:pt x="96" y="325"/>
                    </a:lnTo>
                    <a:lnTo>
                      <a:pt x="96" y="330"/>
                    </a:lnTo>
                    <a:lnTo>
                      <a:pt x="96" y="330"/>
                    </a:lnTo>
                    <a:lnTo>
                      <a:pt x="96" y="330"/>
                    </a:lnTo>
                    <a:lnTo>
                      <a:pt x="102" y="330"/>
                    </a:lnTo>
                    <a:lnTo>
                      <a:pt x="102" y="335"/>
                    </a:lnTo>
                    <a:lnTo>
                      <a:pt x="102" y="335"/>
                    </a:lnTo>
                    <a:lnTo>
                      <a:pt x="81" y="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54" name="Freeform 826">
                <a:extLst>
                  <a:ext uri="{FF2B5EF4-FFF2-40B4-BE49-F238E27FC236}">
                    <a16:creationId xmlns:a16="http://schemas.microsoft.com/office/drawing/2014/main" id="{5D77529D-579E-231F-FE5D-463B4973EA2B}"/>
                  </a:ext>
                </a:extLst>
              </p:cNvPr>
              <p:cNvSpPr>
                <a:spLocks/>
              </p:cNvSpPr>
              <p:nvPr/>
            </p:nvSpPr>
            <p:spPr bwMode="auto">
              <a:xfrm>
                <a:off x="2826" y="3024"/>
                <a:ext cx="117" cy="346"/>
              </a:xfrm>
              <a:custGeom>
                <a:avLst/>
                <a:gdLst>
                  <a:gd name="T0" fmla="*/ 0 w 117"/>
                  <a:gd name="T1" fmla="*/ 325 h 346"/>
                  <a:gd name="T2" fmla="*/ 0 w 117"/>
                  <a:gd name="T3" fmla="*/ 325 h 346"/>
                  <a:gd name="T4" fmla="*/ 5 w 117"/>
                  <a:gd name="T5" fmla="*/ 325 h 346"/>
                  <a:gd name="T6" fmla="*/ 5 w 117"/>
                  <a:gd name="T7" fmla="*/ 330 h 346"/>
                  <a:gd name="T8" fmla="*/ 5 w 117"/>
                  <a:gd name="T9" fmla="*/ 330 h 346"/>
                  <a:gd name="T10" fmla="*/ 10 w 117"/>
                  <a:gd name="T11" fmla="*/ 335 h 346"/>
                  <a:gd name="T12" fmla="*/ 15 w 117"/>
                  <a:gd name="T13" fmla="*/ 335 h 346"/>
                  <a:gd name="T14" fmla="*/ 15 w 117"/>
                  <a:gd name="T15" fmla="*/ 335 h 346"/>
                  <a:gd name="T16" fmla="*/ 20 w 117"/>
                  <a:gd name="T17" fmla="*/ 340 h 346"/>
                  <a:gd name="T18" fmla="*/ 25 w 117"/>
                  <a:gd name="T19" fmla="*/ 340 h 346"/>
                  <a:gd name="T20" fmla="*/ 31 w 117"/>
                  <a:gd name="T21" fmla="*/ 340 h 346"/>
                  <a:gd name="T22" fmla="*/ 36 w 117"/>
                  <a:gd name="T23" fmla="*/ 340 h 346"/>
                  <a:gd name="T24" fmla="*/ 41 w 117"/>
                  <a:gd name="T25" fmla="*/ 346 h 346"/>
                  <a:gd name="T26" fmla="*/ 46 w 117"/>
                  <a:gd name="T27" fmla="*/ 346 h 346"/>
                  <a:gd name="T28" fmla="*/ 51 w 117"/>
                  <a:gd name="T29" fmla="*/ 346 h 346"/>
                  <a:gd name="T30" fmla="*/ 56 w 117"/>
                  <a:gd name="T31" fmla="*/ 346 h 346"/>
                  <a:gd name="T32" fmla="*/ 61 w 117"/>
                  <a:gd name="T33" fmla="*/ 346 h 346"/>
                  <a:gd name="T34" fmla="*/ 66 w 117"/>
                  <a:gd name="T35" fmla="*/ 340 h 346"/>
                  <a:gd name="T36" fmla="*/ 71 w 117"/>
                  <a:gd name="T37" fmla="*/ 340 h 346"/>
                  <a:gd name="T38" fmla="*/ 71 w 117"/>
                  <a:gd name="T39" fmla="*/ 340 h 346"/>
                  <a:gd name="T40" fmla="*/ 76 w 117"/>
                  <a:gd name="T41" fmla="*/ 340 h 346"/>
                  <a:gd name="T42" fmla="*/ 76 w 117"/>
                  <a:gd name="T43" fmla="*/ 335 h 346"/>
                  <a:gd name="T44" fmla="*/ 81 w 117"/>
                  <a:gd name="T45" fmla="*/ 335 h 346"/>
                  <a:gd name="T46" fmla="*/ 81 w 117"/>
                  <a:gd name="T47" fmla="*/ 335 h 346"/>
                  <a:gd name="T48" fmla="*/ 81 w 117"/>
                  <a:gd name="T49" fmla="*/ 330 h 346"/>
                  <a:gd name="T50" fmla="*/ 117 w 117"/>
                  <a:gd name="T51" fmla="*/ 11 h 346"/>
                  <a:gd name="T52" fmla="*/ 117 w 117"/>
                  <a:gd name="T53" fmla="*/ 11 h 346"/>
                  <a:gd name="T54" fmla="*/ 117 w 117"/>
                  <a:gd name="T55" fmla="*/ 11 h 346"/>
                  <a:gd name="T56" fmla="*/ 112 w 117"/>
                  <a:gd name="T57" fmla="*/ 16 h 346"/>
                  <a:gd name="T58" fmla="*/ 112 w 117"/>
                  <a:gd name="T59" fmla="*/ 16 h 346"/>
                  <a:gd name="T60" fmla="*/ 107 w 117"/>
                  <a:gd name="T61" fmla="*/ 16 h 346"/>
                  <a:gd name="T62" fmla="*/ 107 w 117"/>
                  <a:gd name="T63" fmla="*/ 21 h 346"/>
                  <a:gd name="T64" fmla="*/ 102 w 117"/>
                  <a:gd name="T65" fmla="*/ 21 h 346"/>
                  <a:gd name="T66" fmla="*/ 97 w 117"/>
                  <a:gd name="T67" fmla="*/ 21 h 346"/>
                  <a:gd name="T68" fmla="*/ 91 w 117"/>
                  <a:gd name="T69" fmla="*/ 21 h 346"/>
                  <a:gd name="T70" fmla="*/ 86 w 117"/>
                  <a:gd name="T71" fmla="*/ 21 h 346"/>
                  <a:gd name="T72" fmla="*/ 81 w 117"/>
                  <a:gd name="T73" fmla="*/ 21 h 346"/>
                  <a:gd name="T74" fmla="*/ 76 w 117"/>
                  <a:gd name="T75" fmla="*/ 21 h 346"/>
                  <a:gd name="T76" fmla="*/ 71 w 117"/>
                  <a:gd name="T77" fmla="*/ 21 h 346"/>
                  <a:gd name="T78" fmla="*/ 66 w 117"/>
                  <a:gd name="T79" fmla="*/ 16 h 346"/>
                  <a:gd name="T80" fmla="*/ 61 w 117"/>
                  <a:gd name="T81" fmla="*/ 16 h 346"/>
                  <a:gd name="T82" fmla="*/ 56 w 117"/>
                  <a:gd name="T83" fmla="*/ 16 h 346"/>
                  <a:gd name="T84" fmla="*/ 51 w 117"/>
                  <a:gd name="T85" fmla="*/ 16 h 346"/>
                  <a:gd name="T86" fmla="*/ 51 w 117"/>
                  <a:gd name="T87" fmla="*/ 11 h 346"/>
                  <a:gd name="T88" fmla="*/ 46 w 117"/>
                  <a:gd name="T89" fmla="*/ 11 h 346"/>
                  <a:gd name="T90" fmla="*/ 41 w 117"/>
                  <a:gd name="T91" fmla="*/ 6 h 346"/>
                  <a:gd name="T92" fmla="*/ 41 w 117"/>
                  <a:gd name="T93" fmla="*/ 6 h 346"/>
                  <a:gd name="T94" fmla="*/ 41 w 117"/>
                  <a:gd name="T95" fmla="*/ 6 h 346"/>
                  <a:gd name="T96" fmla="*/ 41 w 117"/>
                  <a:gd name="T97" fmla="*/ 0 h 346"/>
                  <a:gd name="T98" fmla="*/ 41 w 117"/>
                  <a:gd name="T99" fmla="*/ 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346">
                    <a:moveTo>
                      <a:pt x="0" y="320"/>
                    </a:moveTo>
                    <a:lnTo>
                      <a:pt x="0" y="325"/>
                    </a:lnTo>
                    <a:lnTo>
                      <a:pt x="0" y="325"/>
                    </a:lnTo>
                    <a:lnTo>
                      <a:pt x="0" y="325"/>
                    </a:lnTo>
                    <a:lnTo>
                      <a:pt x="0" y="325"/>
                    </a:lnTo>
                    <a:lnTo>
                      <a:pt x="5" y="325"/>
                    </a:lnTo>
                    <a:lnTo>
                      <a:pt x="5" y="330"/>
                    </a:lnTo>
                    <a:lnTo>
                      <a:pt x="5" y="330"/>
                    </a:lnTo>
                    <a:lnTo>
                      <a:pt x="5" y="330"/>
                    </a:lnTo>
                    <a:lnTo>
                      <a:pt x="5" y="330"/>
                    </a:lnTo>
                    <a:lnTo>
                      <a:pt x="10" y="335"/>
                    </a:lnTo>
                    <a:lnTo>
                      <a:pt x="10" y="335"/>
                    </a:lnTo>
                    <a:lnTo>
                      <a:pt x="10" y="335"/>
                    </a:lnTo>
                    <a:lnTo>
                      <a:pt x="15" y="335"/>
                    </a:lnTo>
                    <a:lnTo>
                      <a:pt x="15" y="335"/>
                    </a:lnTo>
                    <a:lnTo>
                      <a:pt x="15" y="335"/>
                    </a:lnTo>
                    <a:lnTo>
                      <a:pt x="20" y="340"/>
                    </a:lnTo>
                    <a:lnTo>
                      <a:pt x="20" y="340"/>
                    </a:lnTo>
                    <a:lnTo>
                      <a:pt x="25" y="340"/>
                    </a:lnTo>
                    <a:lnTo>
                      <a:pt x="25" y="340"/>
                    </a:lnTo>
                    <a:lnTo>
                      <a:pt x="31" y="340"/>
                    </a:lnTo>
                    <a:lnTo>
                      <a:pt x="31" y="340"/>
                    </a:lnTo>
                    <a:lnTo>
                      <a:pt x="36" y="340"/>
                    </a:lnTo>
                    <a:lnTo>
                      <a:pt x="36" y="340"/>
                    </a:lnTo>
                    <a:lnTo>
                      <a:pt x="41" y="346"/>
                    </a:lnTo>
                    <a:lnTo>
                      <a:pt x="41" y="346"/>
                    </a:lnTo>
                    <a:lnTo>
                      <a:pt x="46" y="346"/>
                    </a:lnTo>
                    <a:lnTo>
                      <a:pt x="46" y="346"/>
                    </a:lnTo>
                    <a:lnTo>
                      <a:pt x="51" y="346"/>
                    </a:lnTo>
                    <a:lnTo>
                      <a:pt x="51" y="346"/>
                    </a:lnTo>
                    <a:lnTo>
                      <a:pt x="56" y="346"/>
                    </a:lnTo>
                    <a:lnTo>
                      <a:pt x="56" y="346"/>
                    </a:lnTo>
                    <a:lnTo>
                      <a:pt x="56" y="346"/>
                    </a:lnTo>
                    <a:lnTo>
                      <a:pt x="61" y="346"/>
                    </a:lnTo>
                    <a:lnTo>
                      <a:pt x="61" y="340"/>
                    </a:lnTo>
                    <a:lnTo>
                      <a:pt x="66" y="340"/>
                    </a:lnTo>
                    <a:lnTo>
                      <a:pt x="66" y="340"/>
                    </a:lnTo>
                    <a:lnTo>
                      <a:pt x="71" y="340"/>
                    </a:lnTo>
                    <a:lnTo>
                      <a:pt x="71" y="340"/>
                    </a:lnTo>
                    <a:lnTo>
                      <a:pt x="71" y="340"/>
                    </a:lnTo>
                    <a:lnTo>
                      <a:pt x="76" y="340"/>
                    </a:lnTo>
                    <a:lnTo>
                      <a:pt x="76" y="340"/>
                    </a:lnTo>
                    <a:lnTo>
                      <a:pt x="76" y="335"/>
                    </a:lnTo>
                    <a:lnTo>
                      <a:pt x="76" y="335"/>
                    </a:lnTo>
                    <a:lnTo>
                      <a:pt x="81" y="335"/>
                    </a:lnTo>
                    <a:lnTo>
                      <a:pt x="81" y="335"/>
                    </a:lnTo>
                    <a:lnTo>
                      <a:pt x="81" y="335"/>
                    </a:lnTo>
                    <a:lnTo>
                      <a:pt x="81" y="335"/>
                    </a:lnTo>
                    <a:lnTo>
                      <a:pt x="81" y="330"/>
                    </a:lnTo>
                    <a:lnTo>
                      <a:pt x="81" y="330"/>
                    </a:lnTo>
                    <a:lnTo>
                      <a:pt x="117" y="6"/>
                    </a:lnTo>
                    <a:lnTo>
                      <a:pt x="117" y="11"/>
                    </a:lnTo>
                    <a:lnTo>
                      <a:pt x="117" y="11"/>
                    </a:lnTo>
                    <a:lnTo>
                      <a:pt x="117" y="11"/>
                    </a:lnTo>
                    <a:lnTo>
                      <a:pt x="117" y="11"/>
                    </a:lnTo>
                    <a:lnTo>
                      <a:pt x="117" y="11"/>
                    </a:lnTo>
                    <a:lnTo>
                      <a:pt x="117" y="16"/>
                    </a:lnTo>
                    <a:lnTo>
                      <a:pt x="112" y="16"/>
                    </a:lnTo>
                    <a:lnTo>
                      <a:pt x="112" y="16"/>
                    </a:lnTo>
                    <a:lnTo>
                      <a:pt x="112" y="16"/>
                    </a:lnTo>
                    <a:lnTo>
                      <a:pt x="112" y="16"/>
                    </a:lnTo>
                    <a:lnTo>
                      <a:pt x="107" y="16"/>
                    </a:lnTo>
                    <a:lnTo>
                      <a:pt x="107" y="16"/>
                    </a:lnTo>
                    <a:lnTo>
                      <a:pt x="107" y="21"/>
                    </a:lnTo>
                    <a:lnTo>
                      <a:pt x="102" y="21"/>
                    </a:lnTo>
                    <a:lnTo>
                      <a:pt x="102" y="21"/>
                    </a:lnTo>
                    <a:lnTo>
                      <a:pt x="97" y="21"/>
                    </a:lnTo>
                    <a:lnTo>
                      <a:pt x="97" y="21"/>
                    </a:lnTo>
                    <a:lnTo>
                      <a:pt x="91" y="21"/>
                    </a:lnTo>
                    <a:lnTo>
                      <a:pt x="91" y="21"/>
                    </a:lnTo>
                    <a:lnTo>
                      <a:pt x="86" y="21"/>
                    </a:lnTo>
                    <a:lnTo>
                      <a:pt x="86" y="21"/>
                    </a:lnTo>
                    <a:lnTo>
                      <a:pt x="81" y="21"/>
                    </a:lnTo>
                    <a:lnTo>
                      <a:pt x="81" y="21"/>
                    </a:lnTo>
                    <a:lnTo>
                      <a:pt x="76" y="21"/>
                    </a:lnTo>
                    <a:lnTo>
                      <a:pt x="76" y="21"/>
                    </a:lnTo>
                    <a:lnTo>
                      <a:pt x="71" y="21"/>
                    </a:lnTo>
                    <a:lnTo>
                      <a:pt x="71" y="21"/>
                    </a:lnTo>
                    <a:lnTo>
                      <a:pt x="66" y="16"/>
                    </a:lnTo>
                    <a:lnTo>
                      <a:pt x="66" y="16"/>
                    </a:lnTo>
                    <a:lnTo>
                      <a:pt x="61" y="16"/>
                    </a:lnTo>
                    <a:lnTo>
                      <a:pt x="61" y="16"/>
                    </a:lnTo>
                    <a:lnTo>
                      <a:pt x="56" y="16"/>
                    </a:lnTo>
                    <a:lnTo>
                      <a:pt x="56" y="16"/>
                    </a:lnTo>
                    <a:lnTo>
                      <a:pt x="56" y="16"/>
                    </a:lnTo>
                    <a:lnTo>
                      <a:pt x="51" y="16"/>
                    </a:lnTo>
                    <a:lnTo>
                      <a:pt x="51" y="11"/>
                    </a:lnTo>
                    <a:lnTo>
                      <a:pt x="51" y="11"/>
                    </a:lnTo>
                    <a:lnTo>
                      <a:pt x="46" y="11"/>
                    </a:lnTo>
                    <a:lnTo>
                      <a:pt x="46" y="11"/>
                    </a:lnTo>
                    <a:lnTo>
                      <a:pt x="46" y="11"/>
                    </a:lnTo>
                    <a:lnTo>
                      <a:pt x="41" y="6"/>
                    </a:lnTo>
                    <a:lnTo>
                      <a:pt x="41" y="6"/>
                    </a:lnTo>
                    <a:lnTo>
                      <a:pt x="41" y="6"/>
                    </a:lnTo>
                    <a:lnTo>
                      <a:pt x="41" y="6"/>
                    </a:lnTo>
                    <a:lnTo>
                      <a:pt x="41" y="6"/>
                    </a:lnTo>
                    <a:lnTo>
                      <a:pt x="41" y="0"/>
                    </a:lnTo>
                    <a:lnTo>
                      <a:pt x="41" y="0"/>
                    </a:lnTo>
                    <a:lnTo>
                      <a:pt x="41" y="0"/>
                    </a:lnTo>
                    <a:lnTo>
                      <a:pt x="41" y="0"/>
                    </a:lnTo>
                    <a:lnTo>
                      <a:pt x="0" y="3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55" name="Oval 99654">
                <a:extLst>
                  <a:ext uri="{FF2B5EF4-FFF2-40B4-BE49-F238E27FC236}">
                    <a16:creationId xmlns:a16="http://schemas.microsoft.com/office/drawing/2014/main" id="{680BF078-4CA6-7104-CA8A-437DF3D9D311}"/>
                  </a:ext>
                </a:extLst>
              </p:cNvPr>
              <p:cNvSpPr>
                <a:spLocks noChangeArrowheads="1"/>
              </p:cNvSpPr>
              <p:nvPr/>
            </p:nvSpPr>
            <p:spPr bwMode="auto">
              <a:xfrm>
                <a:off x="6708" y="1137"/>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56" name="Freeform 828">
                <a:extLst>
                  <a:ext uri="{FF2B5EF4-FFF2-40B4-BE49-F238E27FC236}">
                    <a16:creationId xmlns:a16="http://schemas.microsoft.com/office/drawing/2014/main" id="{5FA4BAA6-6FC5-8445-5EF8-C27950BEE273}"/>
                  </a:ext>
                </a:extLst>
              </p:cNvPr>
              <p:cNvSpPr>
                <a:spLocks/>
              </p:cNvSpPr>
              <p:nvPr/>
            </p:nvSpPr>
            <p:spPr bwMode="auto">
              <a:xfrm>
                <a:off x="6708" y="1050"/>
                <a:ext cx="152" cy="203"/>
              </a:xfrm>
              <a:custGeom>
                <a:avLst/>
                <a:gdLst>
                  <a:gd name="T0" fmla="*/ 71 w 152"/>
                  <a:gd name="T1" fmla="*/ 183 h 203"/>
                  <a:gd name="T2" fmla="*/ 76 w 152"/>
                  <a:gd name="T3" fmla="*/ 188 h 203"/>
                  <a:gd name="T4" fmla="*/ 76 w 152"/>
                  <a:gd name="T5" fmla="*/ 193 h 203"/>
                  <a:gd name="T6" fmla="*/ 81 w 152"/>
                  <a:gd name="T7" fmla="*/ 193 h 203"/>
                  <a:gd name="T8" fmla="*/ 86 w 152"/>
                  <a:gd name="T9" fmla="*/ 198 h 203"/>
                  <a:gd name="T10" fmla="*/ 91 w 152"/>
                  <a:gd name="T11" fmla="*/ 198 h 203"/>
                  <a:gd name="T12" fmla="*/ 96 w 152"/>
                  <a:gd name="T13" fmla="*/ 198 h 203"/>
                  <a:gd name="T14" fmla="*/ 101 w 152"/>
                  <a:gd name="T15" fmla="*/ 203 h 203"/>
                  <a:gd name="T16" fmla="*/ 106 w 152"/>
                  <a:gd name="T17" fmla="*/ 203 h 203"/>
                  <a:gd name="T18" fmla="*/ 111 w 152"/>
                  <a:gd name="T19" fmla="*/ 198 h 203"/>
                  <a:gd name="T20" fmla="*/ 116 w 152"/>
                  <a:gd name="T21" fmla="*/ 198 h 203"/>
                  <a:gd name="T22" fmla="*/ 121 w 152"/>
                  <a:gd name="T23" fmla="*/ 198 h 203"/>
                  <a:gd name="T24" fmla="*/ 126 w 152"/>
                  <a:gd name="T25" fmla="*/ 193 h 203"/>
                  <a:gd name="T26" fmla="*/ 131 w 152"/>
                  <a:gd name="T27" fmla="*/ 193 h 203"/>
                  <a:gd name="T28" fmla="*/ 137 w 152"/>
                  <a:gd name="T29" fmla="*/ 188 h 203"/>
                  <a:gd name="T30" fmla="*/ 137 w 152"/>
                  <a:gd name="T31" fmla="*/ 188 h 203"/>
                  <a:gd name="T32" fmla="*/ 142 w 152"/>
                  <a:gd name="T33" fmla="*/ 183 h 203"/>
                  <a:gd name="T34" fmla="*/ 142 w 152"/>
                  <a:gd name="T35" fmla="*/ 178 h 203"/>
                  <a:gd name="T36" fmla="*/ 147 w 152"/>
                  <a:gd name="T37" fmla="*/ 173 h 203"/>
                  <a:gd name="T38" fmla="*/ 147 w 152"/>
                  <a:gd name="T39" fmla="*/ 168 h 203"/>
                  <a:gd name="T40" fmla="*/ 147 w 152"/>
                  <a:gd name="T41" fmla="*/ 163 h 203"/>
                  <a:gd name="T42" fmla="*/ 152 w 152"/>
                  <a:gd name="T43" fmla="*/ 158 h 203"/>
                  <a:gd name="T44" fmla="*/ 147 w 152"/>
                  <a:gd name="T45" fmla="*/ 158 h 203"/>
                  <a:gd name="T46" fmla="*/ 147 w 152"/>
                  <a:gd name="T47" fmla="*/ 153 h 203"/>
                  <a:gd name="T48" fmla="*/ 147 w 152"/>
                  <a:gd name="T49" fmla="*/ 148 h 203"/>
                  <a:gd name="T50" fmla="*/ 76 w 152"/>
                  <a:gd name="T51" fmla="*/ 0 h 203"/>
                  <a:gd name="T52" fmla="*/ 76 w 152"/>
                  <a:gd name="T53" fmla="*/ 6 h 203"/>
                  <a:gd name="T54" fmla="*/ 81 w 152"/>
                  <a:gd name="T55" fmla="*/ 11 h 203"/>
                  <a:gd name="T56" fmla="*/ 76 w 152"/>
                  <a:gd name="T57" fmla="*/ 16 h 203"/>
                  <a:gd name="T58" fmla="*/ 76 w 152"/>
                  <a:gd name="T59" fmla="*/ 21 h 203"/>
                  <a:gd name="T60" fmla="*/ 76 w 152"/>
                  <a:gd name="T61" fmla="*/ 26 h 203"/>
                  <a:gd name="T62" fmla="*/ 76 w 152"/>
                  <a:gd name="T63" fmla="*/ 31 h 203"/>
                  <a:gd name="T64" fmla="*/ 71 w 152"/>
                  <a:gd name="T65" fmla="*/ 36 h 203"/>
                  <a:gd name="T66" fmla="*/ 71 w 152"/>
                  <a:gd name="T67" fmla="*/ 36 h 203"/>
                  <a:gd name="T68" fmla="*/ 66 w 152"/>
                  <a:gd name="T69" fmla="*/ 41 h 203"/>
                  <a:gd name="T70" fmla="*/ 60 w 152"/>
                  <a:gd name="T71" fmla="*/ 46 h 203"/>
                  <a:gd name="T72" fmla="*/ 55 w 152"/>
                  <a:gd name="T73" fmla="*/ 46 h 203"/>
                  <a:gd name="T74" fmla="*/ 50 w 152"/>
                  <a:gd name="T75" fmla="*/ 51 h 203"/>
                  <a:gd name="T76" fmla="*/ 45 w 152"/>
                  <a:gd name="T77" fmla="*/ 51 h 203"/>
                  <a:gd name="T78" fmla="*/ 40 w 152"/>
                  <a:gd name="T79" fmla="*/ 51 h 203"/>
                  <a:gd name="T80" fmla="*/ 35 w 152"/>
                  <a:gd name="T81" fmla="*/ 56 h 203"/>
                  <a:gd name="T82" fmla="*/ 30 w 152"/>
                  <a:gd name="T83" fmla="*/ 56 h 203"/>
                  <a:gd name="T84" fmla="*/ 25 w 152"/>
                  <a:gd name="T85" fmla="*/ 56 h 203"/>
                  <a:gd name="T86" fmla="*/ 20 w 152"/>
                  <a:gd name="T87" fmla="*/ 51 h 203"/>
                  <a:gd name="T88" fmla="*/ 15 w 152"/>
                  <a:gd name="T89" fmla="*/ 51 h 203"/>
                  <a:gd name="T90" fmla="*/ 10 w 152"/>
                  <a:gd name="T91" fmla="*/ 51 h 203"/>
                  <a:gd name="T92" fmla="*/ 10 w 152"/>
                  <a:gd name="T93" fmla="*/ 46 h 203"/>
                  <a:gd name="T94" fmla="*/ 5 w 152"/>
                  <a:gd name="T95" fmla="*/ 46 h 203"/>
                  <a:gd name="T96" fmla="*/ 0 w 152"/>
                  <a:gd name="T97" fmla="*/ 41 h 203"/>
                  <a:gd name="T98" fmla="*/ 0 w 152"/>
                  <a:gd name="T9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203">
                    <a:moveTo>
                      <a:pt x="71" y="183"/>
                    </a:moveTo>
                    <a:lnTo>
                      <a:pt x="71" y="183"/>
                    </a:lnTo>
                    <a:lnTo>
                      <a:pt x="76" y="188"/>
                    </a:lnTo>
                    <a:lnTo>
                      <a:pt x="76" y="188"/>
                    </a:lnTo>
                    <a:lnTo>
                      <a:pt x="76" y="188"/>
                    </a:lnTo>
                    <a:lnTo>
                      <a:pt x="76" y="193"/>
                    </a:lnTo>
                    <a:lnTo>
                      <a:pt x="81" y="193"/>
                    </a:lnTo>
                    <a:lnTo>
                      <a:pt x="81" y="193"/>
                    </a:lnTo>
                    <a:lnTo>
                      <a:pt x="86" y="198"/>
                    </a:lnTo>
                    <a:lnTo>
                      <a:pt x="86" y="198"/>
                    </a:lnTo>
                    <a:lnTo>
                      <a:pt x="86" y="198"/>
                    </a:lnTo>
                    <a:lnTo>
                      <a:pt x="91" y="198"/>
                    </a:lnTo>
                    <a:lnTo>
                      <a:pt x="91" y="198"/>
                    </a:lnTo>
                    <a:lnTo>
                      <a:pt x="96" y="198"/>
                    </a:lnTo>
                    <a:lnTo>
                      <a:pt x="96" y="198"/>
                    </a:lnTo>
                    <a:lnTo>
                      <a:pt x="101" y="203"/>
                    </a:lnTo>
                    <a:lnTo>
                      <a:pt x="101" y="203"/>
                    </a:lnTo>
                    <a:lnTo>
                      <a:pt x="106" y="203"/>
                    </a:lnTo>
                    <a:lnTo>
                      <a:pt x="106" y="203"/>
                    </a:lnTo>
                    <a:lnTo>
                      <a:pt x="111" y="198"/>
                    </a:lnTo>
                    <a:lnTo>
                      <a:pt x="111" y="198"/>
                    </a:lnTo>
                    <a:lnTo>
                      <a:pt x="116" y="198"/>
                    </a:lnTo>
                    <a:lnTo>
                      <a:pt x="116" y="198"/>
                    </a:lnTo>
                    <a:lnTo>
                      <a:pt x="121" y="198"/>
                    </a:lnTo>
                    <a:lnTo>
                      <a:pt x="121" y="198"/>
                    </a:lnTo>
                    <a:lnTo>
                      <a:pt x="126" y="193"/>
                    </a:lnTo>
                    <a:lnTo>
                      <a:pt x="126" y="193"/>
                    </a:lnTo>
                    <a:lnTo>
                      <a:pt x="131" y="193"/>
                    </a:lnTo>
                    <a:lnTo>
                      <a:pt x="131" y="193"/>
                    </a:lnTo>
                    <a:lnTo>
                      <a:pt x="137" y="188"/>
                    </a:lnTo>
                    <a:lnTo>
                      <a:pt x="137" y="188"/>
                    </a:lnTo>
                    <a:lnTo>
                      <a:pt x="137" y="188"/>
                    </a:lnTo>
                    <a:lnTo>
                      <a:pt x="142" y="183"/>
                    </a:lnTo>
                    <a:lnTo>
                      <a:pt x="142" y="183"/>
                    </a:lnTo>
                    <a:lnTo>
                      <a:pt x="142" y="178"/>
                    </a:lnTo>
                    <a:lnTo>
                      <a:pt x="142" y="178"/>
                    </a:lnTo>
                    <a:lnTo>
                      <a:pt x="147" y="178"/>
                    </a:lnTo>
                    <a:lnTo>
                      <a:pt x="147" y="173"/>
                    </a:lnTo>
                    <a:lnTo>
                      <a:pt x="147" y="173"/>
                    </a:lnTo>
                    <a:lnTo>
                      <a:pt x="147" y="168"/>
                    </a:lnTo>
                    <a:lnTo>
                      <a:pt x="147" y="168"/>
                    </a:lnTo>
                    <a:lnTo>
                      <a:pt x="147" y="163"/>
                    </a:lnTo>
                    <a:lnTo>
                      <a:pt x="152" y="163"/>
                    </a:lnTo>
                    <a:lnTo>
                      <a:pt x="152" y="158"/>
                    </a:lnTo>
                    <a:lnTo>
                      <a:pt x="152" y="158"/>
                    </a:lnTo>
                    <a:lnTo>
                      <a:pt x="147" y="158"/>
                    </a:lnTo>
                    <a:lnTo>
                      <a:pt x="147" y="153"/>
                    </a:lnTo>
                    <a:lnTo>
                      <a:pt x="147" y="153"/>
                    </a:lnTo>
                    <a:lnTo>
                      <a:pt x="147" y="148"/>
                    </a:lnTo>
                    <a:lnTo>
                      <a:pt x="147" y="148"/>
                    </a:lnTo>
                    <a:lnTo>
                      <a:pt x="76" y="0"/>
                    </a:lnTo>
                    <a:lnTo>
                      <a:pt x="76" y="0"/>
                    </a:lnTo>
                    <a:lnTo>
                      <a:pt x="76" y="6"/>
                    </a:lnTo>
                    <a:lnTo>
                      <a:pt x="76" y="6"/>
                    </a:lnTo>
                    <a:lnTo>
                      <a:pt x="76" y="11"/>
                    </a:lnTo>
                    <a:lnTo>
                      <a:pt x="81" y="11"/>
                    </a:lnTo>
                    <a:lnTo>
                      <a:pt x="81" y="16"/>
                    </a:lnTo>
                    <a:lnTo>
                      <a:pt x="76" y="16"/>
                    </a:lnTo>
                    <a:lnTo>
                      <a:pt x="76" y="16"/>
                    </a:lnTo>
                    <a:lnTo>
                      <a:pt x="76" y="21"/>
                    </a:lnTo>
                    <a:lnTo>
                      <a:pt x="76" y="21"/>
                    </a:lnTo>
                    <a:lnTo>
                      <a:pt x="76" y="26"/>
                    </a:lnTo>
                    <a:lnTo>
                      <a:pt x="76" y="26"/>
                    </a:lnTo>
                    <a:lnTo>
                      <a:pt x="76" y="31"/>
                    </a:lnTo>
                    <a:lnTo>
                      <a:pt x="71" y="31"/>
                    </a:lnTo>
                    <a:lnTo>
                      <a:pt x="71" y="36"/>
                    </a:lnTo>
                    <a:lnTo>
                      <a:pt x="71" y="36"/>
                    </a:lnTo>
                    <a:lnTo>
                      <a:pt x="71" y="36"/>
                    </a:lnTo>
                    <a:lnTo>
                      <a:pt x="66" y="41"/>
                    </a:lnTo>
                    <a:lnTo>
                      <a:pt x="66" y="41"/>
                    </a:lnTo>
                    <a:lnTo>
                      <a:pt x="60" y="41"/>
                    </a:lnTo>
                    <a:lnTo>
                      <a:pt x="60" y="46"/>
                    </a:lnTo>
                    <a:lnTo>
                      <a:pt x="60" y="46"/>
                    </a:lnTo>
                    <a:lnTo>
                      <a:pt x="55" y="46"/>
                    </a:lnTo>
                    <a:lnTo>
                      <a:pt x="55" y="51"/>
                    </a:lnTo>
                    <a:lnTo>
                      <a:pt x="50" y="51"/>
                    </a:lnTo>
                    <a:lnTo>
                      <a:pt x="50" y="51"/>
                    </a:lnTo>
                    <a:lnTo>
                      <a:pt x="45" y="51"/>
                    </a:lnTo>
                    <a:lnTo>
                      <a:pt x="45" y="51"/>
                    </a:lnTo>
                    <a:lnTo>
                      <a:pt x="40" y="51"/>
                    </a:lnTo>
                    <a:lnTo>
                      <a:pt x="40" y="56"/>
                    </a:lnTo>
                    <a:lnTo>
                      <a:pt x="35" y="56"/>
                    </a:lnTo>
                    <a:lnTo>
                      <a:pt x="35" y="56"/>
                    </a:lnTo>
                    <a:lnTo>
                      <a:pt x="30" y="56"/>
                    </a:lnTo>
                    <a:lnTo>
                      <a:pt x="30" y="56"/>
                    </a:lnTo>
                    <a:lnTo>
                      <a:pt x="25" y="56"/>
                    </a:lnTo>
                    <a:lnTo>
                      <a:pt x="25" y="56"/>
                    </a:lnTo>
                    <a:lnTo>
                      <a:pt x="20" y="51"/>
                    </a:lnTo>
                    <a:lnTo>
                      <a:pt x="20" y="51"/>
                    </a:lnTo>
                    <a:lnTo>
                      <a:pt x="15" y="51"/>
                    </a:lnTo>
                    <a:lnTo>
                      <a:pt x="15" y="51"/>
                    </a:lnTo>
                    <a:lnTo>
                      <a:pt x="10" y="51"/>
                    </a:lnTo>
                    <a:lnTo>
                      <a:pt x="10" y="46"/>
                    </a:lnTo>
                    <a:lnTo>
                      <a:pt x="10" y="46"/>
                    </a:lnTo>
                    <a:lnTo>
                      <a:pt x="5" y="46"/>
                    </a:lnTo>
                    <a:lnTo>
                      <a:pt x="5" y="46"/>
                    </a:lnTo>
                    <a:lnTo>
                      <a:pt x="5" y="41"/>
                    </a:lnTo>
                    <a:lnTo>
                      <a:pt x="0" y="41"/>
                    </a:lnTo>
                    <a:lnTo>
                      <a:pt x="0" y="41"/>
                    </a:lnTo>
                    <a:lnTo>
                      <a:pt x="0" y="36"/>
                    </a:lnTo>
                    <a:lnTo>
                      <a:pt x="71" y="18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57" name="Oval 99656">
                <a:extLst>
                  <a:ext uri="{FF2B5EF4-FFF2-40B4-BE49-F238E27FC236}">
                    <a16:creationId xmlns:a16="http://schemas.microsoft.com/office/drawing/2014/main" id="{D1E9B79A-3C4A-863C-4B6A-1B6469991A76}"/>
                  </a:ext>
                </a:extLst>
              </p:cNvPr>
              <p:cNvSpPr>
                <a:spLocks noChangeArrowheads="1"/>
              </p:cNvSpPr>
              <p:nvPr/>
            </p:nvSpPr>
            <p:spPr bwMode="auto">
              <a:xfrm>
                <a:off x="3613" y="1314"/>
                <a:ext cx="238" cy="239"/>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658" name="Freeform 830">
                <a:extLst>
                  <a:ext uri="{FF2B5EF4-FFF2-40B4-BE49-F238E27FC236}">
                    <a16:creationId xmlns:a16="http://schemas.microsoft.com/office/drawing/2014/main" id="{7C846AE6-D2CF-EE13-F77B-CDB9B6F7BE47}"/>
                  </a:ext>
                </a:extLst>
              </p:cNvPr>
              <p:cNvSpPr>
                <a:spLocks/>
              </p:cNvSpPr>
              <p:nvPr/>
            </p:nvSpPr>
            <p:spPr bwMode="auto">
              <a:xfrm>
                <a:off x="3186" y="1411"/>
                <a:ext cx="462" cy="157"/>
              </a:xfrm>
              <a:custGeom>
                <a:avLst/>
                <a:gdLst>
                  <a:gd name="T0" fmla="*/ 452 w 462"/>
                  <a:gd name="T1" fmla="*/ 81 h 157"/>
                  <a:gd name="T2" fmla="*/ 457 w 462"/>
                  <a:gd name="T3" fmla="*/ 81 h 157"/>
                  <a:gd name="T4" fmla="*/ 457 w 462"/>
                  <a:gd name="T5" fmla="*/ 81 h 157"/>
                  <a:gd name="T6" fmla="*/ 457 w 462"/>
                  <a:gd name="T7" fmla="*/ 76 h 157"/>
                  <a:gd name="T8" fmla="*/ 462 w 462"/>
                  <a:gd name="T9" fmla="*/ 76 h 157"/>
                  <a:gd name="T10" fmla="*/ 462 w 462"/>
                  <a:gd name="T11" fmla="*/ 71 h 157"/>
                  <a:gd name="T12" fmla="*/ 462 w 462"/>
                  <a:gd name="T13" fmla="*/ 66 h 157"/>
                  <a:gd name="T14" fmla="*/ 462 w 462"/>
                  <a:gd name="T15" fmla="*/ 61 h 157"/>
                  <a:gd name="T16" fmla="*/ 462 w 462"/>
                  <a:gd name="T17" fmla="*/ 56 h 157"/>
                  <a:gd name="T18" fmla="*/ 462 w 462"/>
                  <a:gd name="T19" fmla="*/ 56 h 157"/>
                  <a:gd name="T20" fmla="*/ 462 w 462"/>
                  <a:gd name="T21" fmla="*/ 51 h 157"/>
                  <a:gd name="T22" fmla="*/ 462 w 462"/>
                  <a:gd name="T23" fmla="*/ 45 h 157"/>
                  <a:gd name="T24" fmla="*/ 462 w 462"/>
                  <a:gd name="T25" fmla="*/ 40 h 157"/>
                  <a:gd name="T26" fmla="*/ 457 w 462"/>
                  <a:gd name="T27" fmla="*/ 35 h 157"/>
                  <a:gd name="T28" fmla="*/ 457 w 462"/>
                  <a:gd name="T29" fmla="*/ 30 h 157"/>
                  <a:gd name="T30" fmla="*/ 457 w 462"/>
                  <a:gd name="T31" fmla="*/ 25 h 157"/>
                  <a:gd name="T32" fmla="*/ 457 w 462"/>
                  <a:gd name="T33" fmla="*/ 20 h 157"/>
                  <a:gd name="T34" fmla="*/ 452 w 462"/>
                  <a:gd name="T35" fmla="*/ 15 h 157"/>
                  <a:gd name="T36" fmla="*/ 452 w 462"/>
                  <a:gd name="T37" fmla="*/ 10 h 157"/>
                  <a:gd name="T38" fmla="*/ 452 w 462"/>
                  <a:gd name="T39" fmla="*/ 10 h 157"/>
                  <a:gd name="T40" fmla="*/ 447 w 462"/>
                  <a:gd name="T41" fmla="*/ 5 h 157"/>
                  <a:gd name="T42" fmla="*/ 447 w 462"/>
                  <a:gd name="T43" fmla="*/ 5 h 157"/>
                  <a:gd name="T44" fmla="*/ 442 w 462"/>
                  <a:gd name="T45" fmla="*/ 5 h 157"/>
                  <a:gd name="T46" fmla="*/ 442 w 462"/>
                  <a:gd name="T47" fmla="*/ 0 h 157"/>
                  <a:gd name="T48" fmla="*/ 442 w 462"/>
                  <a:gd name="T49" fmla="*/ 0 h 157"/>
                  <a:gd name="T50" fmla="*/ 0 w 462"/>
                  <a:gd name="T51" fmla="*/ 76 h 157"/>
                  <a:gd name="T52" fmla="*/ 0 w 462"/>
                  <a:gd name="T53" fmla="*/ 76 h 157"/>
                  <a:gd name="T54" fmla="*/ 0 w 462"/>
                  <a:gd name="T55" fmla="*/ 76 h 157"/>
                  <a:gd name="T56" fmla="*/ 5 w 462"/>
                  <a:gd name="T57" fmla="*/ 81 h 157"/>
                  <a:gd name="T58" fmla="*/ 5 w 462"/>
                  <a:gd name="T59" fmla="*/ 81 h 157"/>
                  <a:gd name="T60" fmla="*/ 11 w 462"/>
                  <a:gd name="T61" fmla="*/ 86 h 157"/>
                  <a:gd name="T62" fmla="*/ 11 w 462"/>
                  <a:gd name="T63" fmla="*/ 86 h 157"/>
                  <a:gd name="T64" fmla="*/ 11 w 462"/>
                  <a:gd name="T65" fmla="*/ 91 h 157"/>
                  <a:gd name="T66" fmla="*/ 16 w 462"/>
                  <a:gd name="T67" fmla="*/ 96 h 157"/>
                  <a:gd name="T68" fmla="*/ 16 w 462"/>
                  <a:gd name="T69" fmla="*/ 101 h 157"/>
                  <a:gd name="T70" fmla="*/ 16 w 462"/>
                  <a:gd name="T71" fmla="*/ 106 h 157"/>
                  <a:gd name="T72" fmla="*/ 16 w 462"/>
                  <a:gd name="T73" fmla="*/ 111 h 157"/>
                  <a:gd name="T74" fmla="*/ 16 w 462"/>
                  <a:gd name="T75" fmla="*/ 116 h 157"/>
                  <a:gd name="T76" fmla="*/ 21 w 462"/>
                  <a:gd name="T77" fmla="*/ 122 h 157"/>
                  <a:gd name="T78" fmla="*/ 21 w 462"/>
                  <a:gd name="T79" fmla="*/ 127 h 157"/>
                  <a:gd name="T80" fmla="*/ 21 w 462"/>
                  <a:gd name="T81" fmla="*/ 132 h 157"/>
                  <a:gd name="T82" fmla="*/ 21 w 462"/>
                  <a:gd name="T83" fmla="*/ 137 h 157"/>
                  <a:gd name="T84" fmla="*/ 21 w 462"/>
                  <a:gd name="T85" fmla="*/ 137 h 157"/>
                  <a:gd name="T86" fmla="*/ 21 w 462"/>
                  <a:gd name="T87" fmla="*/ 142 h 157"/>
                  <a:gd name="T88" fmla="*/ 16 w 462"/>
                  <a:gd name="T89" fmla="*/ 147 h 157"/>
                  <a:gd name="T90" fmla="*/ 16 w 462"/>
                  <a:gd name="T91" fmla="*/ 152 h 157"/>
                  <a:gd name="T92" fmla="*/ 16 w 462"/>
                  <a:gd name="T93" fmla="*/ 152 h 157"/>
                  <a:gd name="T94" fmla="*/ 16 w 462"/>
                  <a:gd name="T95" fmla="*/ 152 h 157"/>
                  <a:gd name="T96" fmla="*/ 16 w 462"/>
                  <a:gd name="T97" fmla="*/ 157 h 157"/>
                  <a:gd name="T98" fmla="*/ 11 w 462"/>
                  <a:gd name="T9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2" h="157">
                    <a:moveTo>
                      <a:pt x="452" y="81"/>
                    </a:moveTo>
                    <a:lnTo>
                      <a:pt x="452" y="81"/>
                    </a:lnTo>
                    <a:lnTo>
                      <a:pt x="457" y="81"/>
                    </a:lnTo>
                    <a:lnTo>
                      <a:pt x="457" y="81"/>
                    </a:lnTo>
                    <a:lnTo>
                      <a:pt x="457" y="81"/>
                    </a:lnTo>
                    <a:lnTo>
                      <a:pt x="457" y="81"/>
                    </a:lnTo>
                    <a:lnTo>
                      <a:pt x="457" y="76"/>
                    </a:lnTo>
                    <a:lnTo>
                      <a:pt x="457" y="76"/>
                    </a:lnTo>
                    <a:lnTo>
                      <a:pt x="457" y="76"/>
                    </a:lnTo>
                    <a:lnTo>
                      <a:pt x="462" y="76"/>
                    </a:lnTo>
                    <a:lnTo>
                      <a:pt x="462" y="71"/>
                    </a:lnTo>
                    <a:lnTo>
                      <a:pt x="462" y="71"/>
                    </a:lnTo>
                    <a:lnTo>
                      <a:pt x="462" y="71"/>
                    </a:lnTo>
                    <a:lnTo>
                      <a:pt x="462" y="66"/>
                    </a:lnTo>
                    <a:lnTo>
                      <a:pt x="462" y="66"/>
                    </a:lnTo>
                    <a:lnTo>
                      <a:pt x="462" y="61"/>
                    </a:lnTo>
                    <a:lnTo>
                      <a:pt x="462" y="61"/>
                    </a:lnTo>
                    <a:lnTo>
                      <a:pt x="462" y="56"/>
                    </a:lnTo>
                    <a:lnTo>
                      <a:pt x="462" y="56"/>
                    </a:lnTo>
                    <a:lnTo>
                      <a:pt x="462" y="56"/>
                    </a:lnTo>
                    <a:lnTo>
                      <a:pt x="462" y="51"/>
                    </a:lnTo>
                    <a:lnTo>
                      <a:pt x="462" y="51"/>
                    </a:lnTo>
                    <a:lnTo>
                      <a:pt x="462" y="45"/>
                    </a:lnTo>
                    <a:lnTo>
                      <a:pt x="462" y="45"/>
                    </a:lnTo>
                    <a:lnTo>
                      <a:pt x="462" y="40"/>
                    </a:lnTo>
                    <a:lnTo>
                      <a:pt x="462" y="40"/>
                    </a:lnTo>
                    <a:lnTo>
                      <a:pt x="462" y="35"/>
                    </a:lnTo>
                    <a:lnTo>
                      <a:pt x="457" y="35"/>
                    </a:lnTo>
                    <a:lnTo>
                      <a:pt x="457" y="30"/>
                    </a:lnTo>
                    <a:lnTo>
                      <a:pt x="457" y="30"/>
                    </a:lnTo>
                    <a:lnTo>
                      <a:pt x="457" y="25"/>
                    </a:lnTo>
                    <a:lnTo>
                      <a:pt x="457" y="25"/>
                    </a:lnTo>
                    <a:lnTo>
                      <a:pt x="457" y="20"/>
                    </a:lnTo>
                    <a:lnTo>
                      <a:pt x="457" y="20"/>
                    </a:lnTo>
                    <a:lnTo>
                      <a:pt x="452" y="15"/>
                    </a:lnTo>
                    <a:lnTo>
                      <a:pt x="452" y="15"/>
                    </a:lnTo>
                    <a:lnTo>
                      <a:pt x="452" y="15"/>
                    </a:lnTo>
                    <a:lnTo>
                      <a:pt x="452" y="10"/>
                    </a:lnTo>
                    <a:lnTo>
                      <a:pt x="452" y="10"/>
                    </a:lnTo>
                    <a:lnTo>
                      <a:pt x="452" y="10"/>
                    </a:lnTo>
                    <a:lnTo>
                      <a:pt x="447" y="5"/>
                    </a:lnTo>
                    <a:lnTo>
                      <a:pt x="447" y="5"/>
                    </a:lnTo>
                    <a:lnTo>
                      <a:pt x="447" y="5"/>
                    </a:lnTo>
                    <a:lnTo>
                      <a:pt x="447" y="5"/>
                    </a:lnTo>
                    <a:lnTo>
                      <a:pt x="447" y="5"/>
                    </a:lnTo>
                    <a:lnTo>
                      <a:pt x="442" y="5"/>
                    </a:lnTo>
                    <a:lnTo>
                      <a:pt x="442" y="0"/>
                    </a:lnTo>
                    <a:lnTo>
                      <a:pt x="442" y="0"/>
                    </a:lnTo>
                    <a:lnTo>
                      <a:pt x="442" y="0"/>
                    </a:lnTo>
                    <a:lnTo>
                      <a:pt x="442" y="0"/>
                    </a:lnTo>
                    <a:lnTo>
                      <a:pt x="0" y="76"/>
                    </a:lnTo>
                    <a:lnTo>
                      <a:pt x="0" y="76"/>
                    </a:lnTo>
                    <a:lnTo>
                      <a:pt x="0" y="76"/>
                    </a:lnTo>
                    <a:lnTo>
                      <a:pt x="0" y="76"/>
                    </a:lnTo>
                    <a:lnTo>
                      <a:pt x="0" y="76"/>
                    </a:lnTo>
                    <a:lnTo>
                      <a:pt x="0" y="76"/>
                    </a:lnTo>
                    <a:lnTo>
                      <a:pt x="5" y="76"/>
                    </a:lnTo>
                    <a:lnTo>
                      <a:pt x="5" y="81"/>
                    </a:lnTo>
                    <a:lnTo>
                      <a:pt x="5" y="81"/>
                    </a:lnTo>
                    <a:lnTo>
                      <a:pt x="5" y="81"/>
                    </a:lnTo>
                    <a:lnTo>
                      <a:pt x="5" y="81"/>
                    </a:lnTo>
                    <a:lnTo>
                      <a:pt x="11" y="86"/>
                    </a:lnTo>
                    <a:lnTo>
                      <a:pt x="11" y="86"/>
                    </a:lnTo>
                    <a:lnTo>
                      <a:pt x="11" y="86"/>
                    </a:lnTo>
                    <a:lnTo>
                      <a:pt x="11" y="91"/>
                    </a:lnTo>
                    <a:lnTo>
                      <a:pt x="11" y="91"/>
                    </a:lnTo>
                    <a:lnTo>
                      <a:pt x="11" y="91"/>
                    </a:lnTo>
                    <a:lnTo>
                      <a:pt x="16" y="96"/>
                    </a:lnTo>
                    <a:lnTo>
                      <a:pt x="16" y="96"/>
                    </a:lnTo>
                    <a:lnTo>
                      <a:pt x="16" y="101"/>
                    </a:lnTo>
                    <a:lnTo>
                      <a:pt x="16" y="101"/>
                    </a:lnTo>
                    <a:lnTo>
                      <a:pt x="16" y="106"/>
                    </a:lnTo>
                    <a:lnTo>
                      <a:pt x="16" y="106"/>
                    </a:lnTo>
                    <a:lnTo>
                      <a:pt x="16" y="111"/>
                    </a:lnTo>
                    <a:lnTo>
                      <a:pt x="16" y="111"/>
                    </a:lnTo>
                    <a:lnTo>
                      <a:pt x="16" y="116"/>
                    </a:lnTo>
                    <a:lnTo>
                      <a:pt x="21" y="116"/>
                    </a:lnTo>
                    <a:lnTo>
                      <a:pt x="21" y="122"/>
                    </a:lnTo>
                    <a:lnTo>
                      <a:pt x="21" y="122"/>
                    </a:lnTo>
                    <a:lnTo>
                      <a:pt x="21" y="127"/>
                    </a:lnTo>
                    <a:lnTo>
                      <a:pt x="21" y="127"/>
                    </a:lnTo>
                    <a:lnTo>
                      <a:pt x="21" y="132"/>
                    </a:lnTo>
                    <a:lnTo>
                      <a:pt x="21" y="132"/>
                    </a:lnTo>
                    <a:lnTo>
                      <a:pt x="21" y="137"/>
                    </a:lnTo>
                    <a:lnTo>
                      <a:pt x="21" y="137"/>
                    </a:lnTo>
                    <a:lnTo>
                      <a:pt x="21" y="137"/>
                    </a:lnTo>
                    <a:lnTo>
                      <a:pt x="21" y="142"/>
                    </a:lnTo>
                    <a:lnTo>
                      <a:pt x="21" y="142"/>
                    </a:lnTo>
                    <a:lnTo>
                      <a:pt x="21" y="147"/>
                    </a:lnTo>
                    <a:lnTo>
                      <a:pt x="16" y="147"/>
                    </a:lnTo>
                    <a:lnTo>
                      <a:pt x="16" y="147"/>
                    </a:lnTo>
                    <a:lnTo>
                      <a:pt x="16" y="152"/>
                    </a:lnTo>
                    <a:lnTo>
                      <a:pt x="16" y="152"/>
                    </a:lnTo>
                    <a:lnTo>
                      <a:pt x="16" y="152"/>
                    </a:lnTo>
                    <a:lnTo>
                      <a:pt x="16" y="152"/>
                    </a:lnTo>
                    <a:lnTo>
                      <a:pt x="16" y="152"/>
                    </a:lnTo>
                    <a:lnTo>
                      <a:pt x="16" y="157"/>
                    </a:lnTo>
                    <a:lnTo>
                      <a:pt x="16" y="157"/>
                    </a:lnTo>
                    <a:lnTo>
                      <a:pt x="11" y="157"/>
                    </a:lnTo>
                    <a:lnTo>
                      <a:pt x="11" y="157"/>
                    </a:lnTo>
                    <a:lnTo>
                      <a:pt x="452" y="8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59" name="Oval 99658">
                <a:extLst>
                  <a:ext uri="{FF2B5EF4-FFF2-40B4-BE49-F238E27FC236}">
                    <a16:creationId xmlns:a16="http://schemas.microsoft.com/office/drawing/2014/main" id="{3CBB29C9-4F61-AED5-5BF2-D04438CD15C7}"/>
                  </a:ext>
                </a:extLst>
              </p:cNvPr>
              <p:cNvSpPr>
                <a:spLocks noChangeArrowheads="1"/>
              </p:cNvSpPr>
              <p:nvPr/>
            </p:nvSpPr>
            <p:spPr bwMode="auto">
              <a:xfrm>
                <a:off x="842" y="1233"/>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60" name="Freeform 832">
                <a:extLst>
                  <a:ext uri="{FF2B5EF4-FFF2-40B4-BE49-F238E27FC236}">
                    <a16:creationId xmlns:a16="http://schemas.microsoft.com/office/drawing/2014/main" id="{6E673AD9-65F5-D1F7-5E76-6BE38A0D2799}"/>
                  </a:ext>
                </a:extLst>
              </p:cNvPr>
              <p:cNvSpPr>
                <a:spLocks/>
              </p:cNvSpPr>
              <p:nvPr/>
            </p:nvSpPr>
            <p:spPr bwMode="auto">
              <a:xfrm>
                <a:off x="705" y="1396"/>
                <a:ext cx="249" cy="233"/>
              </a:xfrm>
              <a:custGeom>
                <a:avLst/>
                <a:gdLst>
                  <a:gd name="T0" fmla="*/ 244 w 249"/>
                  <a:gd name="T1" fmla="*/ 66 h 233"/>
                  <a:gd name="T2" fmla="*/ 244 w 249"/>
                  <a:gd name="T3" fmla="*/ 60 h 233"/>
                  <a:gd name="T4" fmla="*/ 249 w 249"/>
                  <a:gd name="T5" fmla="*/ 60 h 233"/>
                  <a:gd name="T6" fmla="*/ 249 w 249"/>
                  <a:gd name="T7" fmla="*/ 55 h 233"/>
                  <a:gd name="T8" fmla="*/ 249 w 249"/>
                  <a:gd name="T9" fmla="*/ 50 h 233"/>
                  <a:gd name="T10" fmla="*/ 249 w 249"/>
                  <a:gd name="T11" fmla="*/ 45 h 233"/>
                  <a:gd name="T12" fmla="*/ 249 w 249"/>
                  <a:gd name="T13" fmla="*/ 40 h 233"/>
                  <a:gd name="T14" fmla="*/ 249 w 249"/>
                  <a:gd name="T15" fmla="*/ 35 h 233"/>
                  <a:gd name="T16" fmla="*/ 244 w 249"/>
                  <a:gd name="T17" fmla="*/ 30 h 233"/>
                  <a:gd name="T18" fmla="*/ 244 w 249"/>
                  <a:gd name="T19" fmla="*/ 30 h 233"/>
                  <a:gd name="T20" fmla="*/ 239 w 249"/>
                  <a:gd name="T21" fmla="*/ 25 h 233"/>
                  <a:gd name="T22" fmla="*/ 239 w 249"/>
                  <a:gd name="T23" fmla="*/ 20 h 233"/>
                  <a:gd name="T24" fmla="*/ 234 w 249"/>
                  <a:gd name="T25" fmla="*/ 15 h 233"/>
                  <a:gd name="T26" fmla="*/ 229 w 249"/>
                  <a:gd name="T27" fmla="*/ 10 h 233"/>
                  <a:gd name="T28" fmla="*/ 229 w 249"/>
                  <a:gd name="T29" fmla="*/ 10 h 233"/>
                  <a:gd name="T30" fmla="*/ 224 w 249"/>
                  <a:gd name="T31" fmla="*/ 5 h 233"/>
                  <a:gd name="T32" fmla="*/ 218 w 249"/>
                  <a:gd name="T33" fmla="*/ 5 h 233"/>
                  <a:gd name="T34" fmla="*/ 213 w 249"/>
                  <a:gd name="T35" fmla="*/ 0 h 233"/>
                  <a:gd name="T36" fmla="*/ 208 w 249"/>
                  <a:gd name="T37" fmla="*/ 0 h 233"/>
                  <a:gd name="T38" fmla="*/ 203 w 249"/>
                  <a:gd name="T39" fmla="*/ 0 h 233"/>
                  <a:gd name="T40" fmla="*/ 198 w 249"/>
                  <a:gd name="T41" fmla="*/ 0 h 233"/>
                  <a:gd name="T42" fmla="*/ 193 w 249"/>
                  <a:gd name="T43" fmla="*/ 0 h 233"/>
                  <a:gd name="T44" fmla="*/ 193 w 249"/>
                  <a:gd name="T45" fmla="*/ 0 h 233"/>
                  <a:gd name="T46" fmla="*/ 188 w 249"/>
                  <a:gd name="T47" fmla="*/ 5 h 233"/>
                  <a:gd name="T48" fmla="*/ 183 w 249"/>
                  <a:gd name="T49" fmla="*/ 5 h 233"/>
                  <a:gd name="T50" fmla="*/ 0 w 249"/>
                  <a:gd name="T51" fmla="*/ 172 h 233"/>
                  <a:gd name="T52" fmla="*/ 5 w 249"/>
                  <a:gd name="T53" fmla="*/ 167 h 233"/>
                  <a:gd name="T54" fmla="*/ 10 w 249"/>
                  <a:gd name="T55" fmla="*/ 167 h 233"/>
                  <a:gd name="T56" fmla="*/ 10 w 249"/>
                  <a:gd name="T57" fmla="*/ 167 h 233"/>
                  <a:gd name="T58" fmla="*/ 16 w 249"/>
                  <a:gd name="T59" fmla="*/ 167 h 233"/>
                  <a:gd name="T60" fmla="*/ 21 w 249"/>
                  <a:gd name="T61" fmla="*/ 167 h 233"/>
                  <a:gd name="T62" fmla="*/ 26 w 249"/>
                  <a:gd name="T63" fmla="*/ 167 h 233"/>
                  <a:gd name="T64" fmla="*/ 31 w 249"/>
                  <a:gd name="T65" fmla="*/ 167 h 233"/>
                  <a:gd name="T66" fmla="*/ 36 w 249"/>
                  <a:gd name="T67" fmla="*/ 172 h 233"/>
                  <a:gd name="T68" fmla="*/ 41 w 249"/>
                  <a:gd name="T69" fmla="*/ 172 h 233"/>
                  <a:gd name="T70" fmla="*/ 46 w 249"/>
                  <a:gd name="T71" fmla="*/ 177 h 233"/>
                  <a:gd name="T72" fmla="*/ 46 w 249"/>
                  <a:gd name="T73" fmla="*/ 177 h 233"/>
                  <a:gd name="T74" fmla="*/ 51 w 249"/>
                  <a:gd name="T75" fmla="*/ 182 h 233"/>
                  <a:gd name="T76" fmla="*/ 56 w 249"/>
                  <a:gd name="T77" fmla="*/ 187 h 233"/>
                  <a:gd name="T78" fmla="*/ 56 w 249"/>
                  <a:gd name="T79" fmla="*/ 192 h 233"/>
                  <a:gd name="T80" fmla="*/ 61 w 249"/>
                  <a:gd name="T81" fmla="*/ 197 h 233"/>
                  <a:gd name="T82" fmla="*/ 61 w 249"/>
                  <a:gd name="T83" fmla="*/ 203 h 233"/>
                  <a:gd name="T84" fmla="*/ 66 w 249"/>
                  <a:gd name="T85" fmla="*/ 208 h 233"/>
                  <a:gd name="T86" fmla="*/ 66 w 249"/>
                  <a:gd name="T87" fmla="*/ 213 h 233"/>
                  <a:gd name="T88" fmla="*/ 66 w 249"/>
                  <a:gd name="T89" fmla="*/ 218 h 233"/>
                  <a:gd name="T90" fmla="*/ 66 w 249"/>
                  <a:gd name="T91" fmla="*/ 218 h 233"/>
                  <a:gd name="T92" fmla="*/ 61 w 249"/>
                  <a:gd name="T93" fmla="*/ 223 h 233"/>
                  <a:gd name="T94" fmla="*/ 61 w 249"/>
                  <a:gd name="T95" fmla="*/ 228 h 233"/>
                  <a:gd name="T96" fmla="*/ 61 w 249"/>
                  <a:gd name="T97" fmla="*/ 233 h 233"/>
                  <a:gd name="T98" fmla="*/ 56 w 249"/>
                  <a:gd name="T9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9" h="233">
                    <a:moveTo>
                      <a:pt x="239" y="66"/>
                    </a:moveTo>
                    <a:lnTo>
                      <a:pt x="244" y="66"/>
                    </a:lnTo>
                    <a:lnTo>
                      <a:pt x="244" y="66"/>
                    </a:lnTo>
                    <a:lnTo>
                      <a:pt x="244" y="60"/>
                    </a:lnTo>
                    <a:lnTo>
                      <a:pt x="244" y="60"/>
                    </a:lnTo>
                    <a:lnTo>
                      <a:pt x="249" y="60"/>
                    </a:lnTo>
                    <a:lnTo>
                      <a:pt x="249" y="55"/>
                    </a:lnTo>
                    <a:lnTo>
                      <a:pt x="249" y="55"/>
                    </a:lnTo>
                    <a:lnTo>
                      <a:pt x="249" y="55"/>
                    </a:lnTo>
                    <a:lnTo>
                      <a:pt x="249" y="50"/>
                    </a:lnTo>
                    <a:lnTo>
                      <a:pt x="249" y="50"/>
                    </a:lnTo>
                    <a:lnTo>
                      <a:pt x="249" y="45"/>
                    </a:lnTo>
                    <a:lnTo>
                      <a:pt x="249" y="45"/>
                    </a:lnTo>
                    <a:lnTo>
                      <a:pt x="249" y="40"/>
                    </a:lnTo>
                    <a:lnTo>
                      <a:pt x="249" y="40"/>
                    </a:lnTo>
                    <a:lnTo>
                      <a:pt x="249" y="35"/>
                    </a:lnTo>
                    <a:lnTo>
                      <a:pt x="249" y="35"/>
                    </a:lnTo>
                    <a:lnTo>
                      <a:pt x="244" y="30"/>
                    </a:lnTo>
                    <a:lnTo>
                      <a:pt x="244" y="30"/>
                    </a:lnTo>
                    <a:lnTo>
                      <a:pt x="244" y="30"/>
                    </a:lnTo>
                    <a:lnTo>
                      <a:pt x="244" y="25"/>
                    </a:lnTo>
                    <a:lnTo>
                      <a:pt x="239" y="25"/>
                    </a:lnTo>
                    <a:lnTo>
                      <a:pt x="239" y="20"/>
                    </a:lnTo>
                    <a:lnTo>
                      <a:pt x="239" y="20"/>
                    </a:lnTo>
                    <a:lnTo>
                      <a:pt x="239" y="15"/>
                    </a:lnTo>
                    <a:lnTo>
                      <a:pt x="234" y="15"/>
                    </a:lnTo>
                    <a:lnTo>
                      <a:pt x="234" y="15"/>
                    </a:lnTo>
                    <a:lnTo>
                      <a:pt x="229" y="10"/>
                    </a:lnTo>
                    <a:lnTo>
                      <a:pt x="229" y="10"/>
                    </a:lnTo>
                    <a:lnTo>
                      <a:pt x="229" y="10"/>
                    </a:lnTo>
                    <a:lnTo>
                      <a:pt x="224" y="5"/>
                    </a:lnTo>
                    <a:lnTo>
                      <a:pt x="224" y="5"/>
                    </a:lnTo>
                    <a:lnTo>
                      <a:pt x="218" y="5"/>
                    </a:lnTo>
                    <a:lnTo>
                      <a:pt x="218" y="5"/>
                    </a:lnTo>
                    <a:lnTo>
                      <a:pt x="213" y="5"/>
                    </a:lnTo>
                    <a:lnTo>
                      <a:pt x="213" y="0"/>
                    </a:lnTo>
                    <a:lnTo>
                      <a:pt x="208" y="0"/>
                    </a:lnTo>
                    <a:lnTo>
                      <a:pt x="208" y="0"/>
                    </a:lnTo>
                    <a:lnTo>
                      <a:pt x="208" y="0"/>
                    </a:lnTo>
                    <a:lnTo>
                      <a:pt x="203" y="0"/>
                    </a:lnTo>
                    <a:lnTo>
                      <a:pt x="203" y="0"/>
                    </a:lnTo>
                    <a:lnTo>
                      <a:pt x="198" y="0"/>
                    </a:lnTo>
                    <a:lnTo>
                      <a:pt x="198" y="0"/>
                    </a:lnTo>
                    <a:lnTo>
                      <a:pt x="193" y="0"/>
                    </a:lnTo>
                    <a:lnTo>
                      <a:pt x="193" y="0"/>
                    </a:lnTo>
                    <a:lnTo>
                      <a:pt x="193" y="0"/>
                    </a:lnTo>
                    <a:lnTo>
                      <a:pt x="188" y="5"/>
                    </a:lnTo>
                    <a:lnTo>
                      <a:pt x="188" y="5"/>
                    </a:lnTo>
                    <a:lnTo>
                      <a:pt x="188" y="5"/>
                    </a:lnTo>
                    <a:lnTo>
                      <a:pt x="183" y="5"/>
                    </a:lnTo>
                    <a:lnTo>
                      <a:pt x="0" y="172"/>
                    </a:lnTo>
                    <a:lnTo>
                      <a:pt x="0" y="172"/>
                    </a:lnTo>
                    <a:lnTo>
                      <a:pt x="0" y="172"/>
                    </a:lnTo>
                    <a:lnTo>
                      <a:pt x="5" y="167"/>
                    </a:lnTo>
                    <a:lnTo>
                      <a:pt x="5" y="167"/>
                    </a:lnTo>
                    <a:lnTo>
                      <a:pt x="10" y="167"/>
                    </a:lnTo>
                    <a:lnTo>
                      <a:pt x="10" y="167"/>
                    </a:lnTo>
                    <a:lnTo>
                      <a:pt x="10" y="167"/>
                    </a:lnTo>
                    <a:lnTo>
                      <a:pt x="16" y="167"/>
                    </a:lnTo>
                    <a:lnTo>
                      <a:pt x="16" y="167"/>
                    </a:lnTo>
                    <a:lnTo>
                      <a:pt x="21" y="167"/>
                    </a:lnTo>
                    <a:lnTo>
                      <a:pt x="21" y="167"/>
                    </a:lnTo>
                    <a:lnTo>
                      <a:pt x="26" y="167"/>
                    </a:lnTo>
                    <a:lnTo>
                      <a:pt x="26" y="167"/>
                    </a:lnTo>
                    <a:lnTo>
                      <a:pt x="26" y="167"/>
                    </a:lnTo>
                    <a:lnTo>
                      <a:pt x="31" y="167"/>
                    </a:lnTo>
                    <a:lnTo>
                      <a:pt x="31" y="167"/>
                    </a:lnTo>
                    <a:lnTo>
                      <a:pt x="36" y="172"/>
                    </a:lnTo>
                    <a:lnTo>
                      <a:pt x="36" y="172"/>
                    </a:lnTo>
                    <a:lnTo>
                      <a:pt x="41" y="172"/>
                    </a:lnTo>
                    <a:lnTo>
                      <a:pt x="41" y="172"/>
                    </a:lnTo>
                    <a:lnTo>
                      <a:pt x="46" y="177"/>
                    </a:lnTo>
                    <a:lnTo>
                      <a:pt x="46" y="177"/>
                    </a:lnTo>
                    <a:lnTo>
                      <a:pt x="46" y="177"/>
                    </a:lnTo>
                    <a:lnTo>
                      <a:pt x="51" y="182"/>
                    </a:lnTo>
                    <a:lnTo>
                      <a:pt x="51" y="182"/>
                    </a:lnTo>
                    <a:lnTo>
                      <a:pt x="56" y="187"/>
                    </a:lnTo>
                    <a:lnTo>
                      <a:pt x="56" y="187"/>
                    </a:lnTo>
                    <a:lnTo>
                      <a:pt x="56" y="192"/>
                    </a:lnTo>
                    <a:lnTo>
                      <a:pt x="56" y="192"/>
                    </a:lnTo>
                    <a:lnTo>
                      <a:pt x="61" y="192"/>
                    </a:lnTo>
                    <a:lnTo>
                      <a:pt x="61" y="197"/>
                    </a:lnTo>
                    <a:lnTo>
                      <a:pt x="61" y="197"/>
                    </a:lnTo>
                    <a:lnTo>
                      <a:pt x="61" y="203"/>
                    </a:lnTo>
                    <a:lnTo>
                      <a:pt x="61" y="203"/>
                    </a:lnTo>
                    <a:lnTo>
                      <a:pt x="66" y="208"/>
                    </a:lnTo>
                    <a:lnTo>
                      <a:pt x="66" y="208"/>
                    </a:lnTo>
                    <a:lnTo>
                      <a:pt x="66" y="213"/>
                    </a:lnTo>
                    <a:lnTo>
                      <a:pt x="66" y="213"/>
                    </a:lnTo>
                    <a:lnTo>
                      <a:pt x="66" y="218"/>
                    </a:lnTo>
                    <a:lnTo>
                      <a:pt x="66" y="218"/>
                    </a:lnTo>
                    <a:lnTo>
                      <a:pt x="66" y="218"/>
                    </a:lnTo>
                    <a:lnTo>
                      <a:pt x="61" y="223"/>
                    </a:lnTo>
                    <a:lnTo>
                      <a:pt x="61" y="223"/>
                    </a:lnTo>
                    <a:lnTo>
                      <a:pt x="61" y="228"/>
                    </a:lnTo>
                    <a:lnTo>
                      <a:pt x="61" y="228"/>
                    </a:lnTo>
                    <a:lnTo>
                      <a:pt x="61" y="228"/>
                    </a:lnTo>
                    <a:lnTo>
                      <a:pt x="61" y="233"/>
                    </a:lnTo>
                    <a:lnTo>
                      <a:pt x="56" y="233"/>
                    </a:lnTo>
                    <a:lnTo>
                      <a:pt x="56" y="233"/>
                    </a:lnTo>
                    <a:lnTo>
                      <a:pt x="239"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61" name="Freeform 833">
                <a:extLst>
                  <a:ext uri="{FF2B5EF4-FFF2-40B4-BE49-F238E27FC236}">
                    <a16:creationId xmlns:a16="http://schemas.microsoft.com/office/drawing/2014/main" id="{6CB9497D-358B-8EB2-76FA-948859B258E8}"/>
                  </a:ext>
                </a:extLst>
              </p:cNvPr>
              <p:cNvSpPr>
                <a:spLocks/>
              </p:cNvSpPr>
              <p:nvPr/>
            </p:nvSpPr>
            <p:spPr bwMode="auto">
              <a:xfrm>
                <a:off x="1116" y="1335"/>
                <a:ext cx="391" cy="96"/>
              </a:xfrm>
              <a:custGeom>
                <a:avLst/>
                <a:gdLst>
                  <a:gd name="T0" fmla="*/ 0 w 391"/>
                  <a:gd name="T1" fmla="*/ 5 h 96"/>
                  <a:gd name="T2" fmla="*/ 0 w 391"/>
                  <a:gd name="T3" fmla="*/ 5 h 96"/>
                  <a:gd name="T4" fmla="*/ 0 w 391"/>
                  <a:gd name="T5" fmla="*/ 5 h 96"/>
                  <a:gd name="T6" fmla="*/ 0 w 391"/>
                  <a:gd name="T7" fmla="*/ 5 h 96"/>
                  <a:gd name="T8" fmla="*/ 0 w 391"/>
                  <a:gd name="T9" fmla="*/ 10 h 96"/>
                  <a:gd name="T10" fmla="*/ 0 w 391"/>
                  <a:gd name="T11" fmla="*/ 10 h 96"/>
                  <a:gd name="T12" fmla="*/ 0 w 391"/>
                  <a:gd name="T13" fmla="*/ 15 h 96"/>
                  <a:gd name="T14" fmla="*/ 0 w 391"/>
                  <a:gd name="T15" fmla="*/ 20 h 96"/>
                  <a:gd name="T16" fmla="*/ 0 w 391"/>
                  <a:gd name="T17" fmla="*/ 25 h 96"/>
                  <a:gd name="T18" fmla="*/ 0 w 391"/>
                  <a:gd name="T19" fmla="*/ 30 h 96"/>
                  <a:gd name="T20" fmla="*/ 0 w 391"/>
                  <a:gd name="T21" fmla="*/ 35 h 96"/>
                  <a:gd name="T22" fmla="*/ 0 w 391"/>
                  <a:gd name="T23" fmla="*/ 40 h 96"/>
                  <a:gd name="T24" fmla="*/ 0 w 391"/>
                  <a:gd name="T25" fmla="*/ 45 h 96"/>
                  <a:gd name="T26" fmla="*/ 0 w 391"/>
                  <a:gd name="T27" fmla="*/ 50 h 96"/>
                  <a:gd name="T28" fmla="*/ 0 w 391"/>
                  <a:gd name="T29" fmla="*/ 55 h 96"/>
                  <a:gd name="T30" fmla="*/ 0 w 391"/>
                  <a:gd name="T31" fmla="*/ 61 h 96"/>
                  <a:gd name="T32" fmla="*/ 0 w 391"/>
                  <a:gd name="T33" fmla="*/ 66 h 96"/>
                  <a:gd name="T34" fmla="*/ 0 w 391"/>
                  <a:gd name="T35" fmla="*/ 71 h 96"/>
                  <a:gd name="T36" fmla="*/ 0 w 391"/>
                  <a:gd name="T37" fmla="*/ 71 h 96"/>
                  <a:gd name="T38" fmla="*/ 0 w 391"/>
                  <a:gd name="T39" fmla="*/ 76 h 96"/>
                  <a:gd name="T40" fmla="*/ 0 w 391"/>
                  <a:gd name="T41" fmla="*/ 81 h 96"/>
                  <a:gd name="T42" fmla="*/ 0 w 391"/>
                  <a:gd name="T43" fmla="*/ 81 h 96"/>
                  <a:gd name="T44" fmla="*/ 0 w 391"/>
                  <a:gd name="T45" fmla="*/ 81 h 96"/>
                  <a:gd name="T46" fmla="*/ 0 w 391"/>
                  <a:gd name="T47" fmla="*/ 81 h 96"/>
                  <a:gd name="T48" fmla="*/ 0 w 391"/>
                  <a:gd name="T49" fmla="*/ 86 h 96"/>
                  <a:gd name="T50" fmla="*/ 386 w 391"/>
                  <a:gd name="T51" fmla="*/ 96 h 96"/>
                  <a:gd name="T52" fmla="*/ 386 w 391"/>
                  <a:gd name="T53" fmla="*/ 96 h 96"/>
                  <a:gd name="T54" fmla="*/ 386 w 391"/>
                  <a:gd name="T55" fmla="*/ 96 h 96"/>
                  <a:gd name="T56" fmla="*/ 386 w 391"/>
                  <a:gd name="T57" fmla="*/ 91 h 96"/>
                  <a:gd name="T58" fmla="*/ 386 w 391"/>
                  <a:gd name="T59" fmla="*/ 91 h 96"/>
                  <a:gd name="T60" fmla="*/ 391 w 391"/>
                  <a:gd name="T61" fmla="*/ 86 h 96"/>
                  <a:gd name="T62" fmla="*/ 391 w 391"/>
                  <a:gd name="T63" fmla="*/ 81 h 96"/>
                  <a:gd name="T64" fmla="*/ 391 w 391"/>
                  <a:gd name="T65" fmla="*/ 81 h 96"/>
                  <a:gd name="T66" fmla="*/ 391 w 391"/>
                  <a:gd name="T67" fmla="*/ 76 h 96"/>
                  <a:gd name="T68" fmla="*/ 391 w 391"/>
                  <a:gd name="T69" fmla="*/ 71 h 96"/>
                  <a:gd name="T70" fmla="*/ 391 w 391"/>
                  <a:gd name="T71" fmla="*/ 66 h 96"/>
                  <a:gd name="T72" fmla="*/ 391 w 391"/>
                  <a:gd name="T73" fmla="*/ 61 h 96"/>
                  <a:gd name="T74" fmla="*/ 391 w 391"/>
                  <a:gd name="T75" fmla="*/ 55 h 96"/>
                  <a:gd name="T76" fmla="*/ 391 w 391"/>
                  <a:gd name="T77" fmla="*/ 50 h 96"/>
                  <a:gd name="T78" fmla="*/ 391 w 391"/>
                  <a:gd name="T79" fmla="*/ 45 h 96"/>
                  <a:gd name="T80" fmla="*/ 391 w 391"/>
                  <a:gd name="T81" fmla="*/ 40 h 96"/>
                  <a:gd name="T82" fmla="*/ 391 w 391"/>
                  <a:gd name="T83" fmla="*/ 35 h 96"/>
                  <a:gd name="T84" fmla="*/ 391 w 391"/>
                  <a:gd name="T85" fmla="*/ 30 h 96"/>
                  <a:gd name="T86" fmla="*/ 391 w 391"/>
                  <a:gd name="T87" fmla="*/ 25 h 96"/>
                  <a:gd name="T88" fmla="*/ 391 w 391"/>
                  <a:gd name="T89" fmla="*/ 25 h 96"/>
                  <a:gd name="T90" fmla="*/ 391 w 391"/>
                  <a:gd name="T91" fmla="*/ 20 h 96"/>
                  <a:gd name="T92" fmla="*/ 391 w 391"/>
                  <a:gd name="T93" fmla="*/ 20 h 96"/>
                  <a:gd name="T94" fmla="*/ 391 w 391"/>
                  <a:gd name="T95" fmla="*/ 15 h 96"/>
                  <a:gd name="T96" fmla="*/ 391 w 391"/>
                  <a:gd name="T97" fmla="*/ 15 h 96"/>
                  <a:gd name="T98" fmla="*/ 391 w 391"/>
                  <a:gd name="T99" fmla="*/ 1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1" h="96">
                    <a:moveTo>
                      <a:pt x="0" y="0"/>
                    </a:moveTo>
                    <a:lnTo>
                      <a:pt x="0" y="5"/>
                    </a:lnTo>
                    <a:lnTo>
                      <a:pt x="0" y="5"/>
                    </a:lnTo>
                    <a:lnTo>
                      <a:pt x="0" y="5"/>
                    </a:lnTo>
                    <a:lnTo>
                      <a:pt x="0" y="5"/>
                    </a:lnTo>
                    <a:lnTo>
                      <a:pt x="0" y="5"/>
                    </a:lnTo>
                    <a:lnTo>
                      <a:pt x="0" y="5"/>
                    </a:lnTo>
                    <a:lnTo>
                      <a:pt x="0" y="5"/>
                    </a:lnTo>
                    <a:lnTo>
                      <a:pt x="0" y="10"/>
                    </a:lnTo>
                    <a:lnTo>
                      <a:pt x="0" y="10"/>
                    </a:lnTo>
                    <a:lnTo>
                      <a:pt x="0" y="10"/>
                    </a:lnTo>
                    <a:lnTo>
                      <a:pt x="0" y="10"/>
                    </a:lnTo>
                    <a:lnTo>
                      <a:pt x="0" y="15"/>
                    </a:lnTo>
                    <a:lnTo>
                      <a:pt x="0" y="15"/>
                    </a:lnTo>
                    <a:lnTo>
                      <a:pt x="0" y="20"/>
                    </a:lnTo>
                    <a:lnTo>
                      <a:pt x="0" y="20"/>
                    </a:lnTo>
                    <a:lnTo>
                      <a:pt x="0" y="20"/>
                    </a:lnTo>
                    <a:lnTo>
                      <a:pt x="0" y="25"/>
                    </a:lnTo>
                    <a:lnTo>
                      <a:pt x="0" y="25"/>
                    </a:lnTo>
                    <a:lnTo>
                      <a:pt x="0" y="30"/>
                    </a:lnTo>
                    <a:lnTo>
                      <a:pt x="0" y="30"/>
                    </a:lnTo>
                    <a:lnTo>
                      <a:pt x="0" y="35"/>
                    </a:lnTo>
                    <a:lnTo>
                      <a:pt x="0" y="35"/>
                    </a:lnTo>
                    <a:lnTo>
                      <a:pt x="0" y="40"/>
                    </a:lnTo>
                    <a:lnTo>
                      <a:pt x="0" y="40"/>
                    </a:lnTo>
                    <a:lnTo>
                      <a:pt x="0" y="45"/>
                    </a:lnTo>
                    <a:lnTo>
                      <a:pt x="0" y="45"/>
                    </a:lnTo>
                    <a:lnTo>
                      <a:pt x="0" y="50"/>
                    </a:lnTo>
                    <a:lnTo>
                      <a:pt x="0" y="50"/>
                    </a:lnTo>
                    <a:lnTo>
                      <a:pt x="0" y="55"/>
                    </a:lnTo>
                    <a:lnTo>
                      <a:pt x="0" y="55"/>
                    </a:lnTo>
                    <a:lnTo>
                      <a:pt x="0" y="61"/>
                    </a:lnTo>
                    <a:lnTo>
                      <a:pt x="0" y="61"/>
                    </a:lnTo>
                    <a:lnTo>
                      <a:pt x="0" y="66"/>
                    </a:lnTo>
                    <a:lnTo>
                      <a:pt x="0" y="66"/>
                    </a:lnTo>
                    <a:lnTo>
                      <a:pt x="0" y="71"/>
                    </a:lnTo>
                    <a:lnTo>
                      <a:pt x="0" y="71"/>
                    </a:lnTo>
                    <a:lnTo>
                      <a:pt x="0" y="71"/>
                    </a:lnTo>
                    <a:lnTo>
                      <a:pt x="0" y="76"/>
                    </a:lnTo>
                    <a:lnTo>
                      <a:pt x="0" y="76"/>
                    </a:lnTo>
                    <a:lnTo>
                      <a:pt x="0" y="76"/>
                    </a:lnTo>
                    <a:lnTo>
                      <a:pt x="0" y="81"/>
                    </a:lnTo>
                    <a:lnTo>
                      <a:pt x="0" y="81"/>
                    </a:lnTo>
                    <a:lnTo>
                      <a:pt x="0" y="81"/>
                    </a:lnTo>
                    <a:lnTo>
                      <a:pt x="0" y="81"/>
                    </a:lnTo>
                    <a:lnTo>
                      <a:pt x="0" y="81"/>
                    </a:lnTo>
                    <a:lnTo>
                      <a:pt x="0" y="81"/>
                    </a:lnTo>
                    <a:lnTo>
                      <a:pt x="0" y="81"/>
                    </a:lnTo>
                    <a:lnTo>
                      <a:pt x="0" y="86"/>
                    </a:lnTo>
                    <a:lnTo>
                      <a:pt x="0" y="86"/>
                    </a:lnTo>
                    <a:lnTo>
                      <a:pt x="386" y="96"/>
                    </a:lnTo>
                    <a:lnTo>
                      <a:pt x="386" y="96"/>
                    </a:lnTo>
                    <a:lnTo>
                      <a:pt x="386" y="96"/>
                    </a:lnTo>
                    <a:lnTo>
                      <a:pt x="386" y="96"/>
                    </a:lnTo>
                    <a:lnTo>
                      <a:pt x="386" y="96"/>
                    </a:lnTo>
                    <a:lnTo>
                      <a:pt x="386" y="96"/>
                    </a:lnTo>
                    <a:lnTo>
                      <a:pt x="386" y="91"/>
                    </a:lnTo>
                    <a:lnTo>
                      <a:pt x="386" y="91"/>
                    </a:lnTo>
                    <a:lnTo>
                      <a:pt x="386" y="91"/>
                    </a:lnTo>
                    <a:lnTo>
                      <a:pt x="386" y="91"/>
                    </a:lnTo>
                    <a:lnTo>
                      <a:pt x="386" y="86"/>
                    </a:lnTo>
                    <a:lnTo>
                      <a:pt x="391" y="86"/>
                    </a:lnTo>
                    <a:lnTo>
                      <a:pt x="391" y="86"/>
                    </a:lnTo>
                    <a:lnTo>
                      <a:pt x="391" y="81"/>
                    </a:lnTo>
                    <a:lnTo>
                      <a:pt x="391" y="81"/>
                    </a:lnTo>
                    <a:lnTo>
                      <a:pt x="391" y="81"/>
                    </a:lnTo>
                    <a:lnTo>
                      <a:pt x="391" y="76"/>
                    </a:lnTo>
                    <a:lnTo>
                      <a:pt x="391" y="76"/>
                    </a:lnTo>
                    <a:lnTo>
                      <a:pt x="391" y="71"/>
                    </a:lnTo>
                    <a:lnTo>
                      <a:pt x="391" y="71"/>
                    </a:lnTo>
                    <a:lnTo>
                      <a:pt x="391" y="66"/>
                    </a:lnTo>
                    <a:lnTo>
                      <a:pt x="391" y="66"/>
                    </a:lnTo>
                    <a:lnTo>
                      <a:pt x="391" y="61"/>
                    </a:lnTo>
                    <a:lnTo>
                      <a:pt x="391" y="61"/>
                    </a:lnTo>
                    <a:lnTo>
                      <a:pt x="391" y="55"/>
                    </a:lnTo>
                    <a:lnTo>
                      <a:pt x="391" y="55"/>
                    </a:lnTo>
                    <a:lnTo>
                      <a:pt x="391" y="50"/>
                    </a:lnTo>
                    <a:lnTo>
                      <a:pt x="391" y="50"/>
                    </a:lnTo>
                    <a:lnTo>
                      <a:pt x="391" y="45"/>
                    </a:lnTo>
                    <a:lnTo>
                      <a:pt x="391" y="45"/>
                    </a:lnTo>
                    <a:lnTo>
                      <a:pt x="391" y="40"/>
                    </a:lnTo>
                    <a:lnTo>
                      <a:pt x="391" y="40"/>
                    </a:lnTo>
                    <a:lnTo>
                      <a:pt x="391" y="35"/>
                    </a:lnTo>
                    <a:lnTo>
                      <a:pt x="391" y="35"/>
                    </a:lnTo>
                    <a:lnTo>
                      <a:pt x="391" y="30"/>
                    </a:lnTo>
                    <a:lnTo>
                      <a:pt x="391" y="30"/>
                    </a:lnTo>
                    <a:lnTo>
                      <a:pt x="391" y="30"/>
                    </a:lnTo>
                    <a:lnTo>
                      <a:pt x="391" y="25"/>
                    </a:lnTo>
                    <a:lnTo>
                      <a:pt x="391" y="25"/>
                    </a:lnTo>
                    <a:lnTo>
                      <a:pt x="391" y="25"/>
                    </a:lnTo>
                    <a:lnTo>
                      <a:pt x="391" y="20"/>
                    </a:lnTo>
                    <a:lnTo>
                      <a:pt x="391" y="20"/>
                    </a:lnTo>
                    <a:lnTo>
                      <a:pt x="391" y="20"/>
                    </a:lnTo>
                    <a:lnTo>
                      <a:pt x="391" y="20"/>
                    </a:lnTo>
                    <a:lnTo>
                      <a:pt x="391" y="15"/>
                    </a:lnTo>
                    <a:lnTo>
                      <a:pt x="391" y="15"/>
                    </a:lnTo>
                    <a:lnTo>
                      <a:pt x="391" y="15"/>
                    </a:lnTo>
                    <a:lnTo>
                      <a:pt x="391" y="15"/>
                    </a:lnTo>
                    <a:lnTo>
                      <a:pt x="391" y="15"/>
                    </a:lnTo>
                    <a:lnTo>
                      <a:pt x="391" y="15"/>
                    </a:lnTo>
                    <a:lnTo>
                      <a:pt x="0"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62" name="Oval 99661">
                <a:extLst>
                  <a:ext uri="{FF2B5EF4-FFF2-40B4-BE49-F238E27FC236}">
                    <a16:creationId xmlns:a16="http://schemas.microsoft.com/office/drawing/2014/main" id="{E4800424-81D4-E0D4-98EC-0373986B0EA9}"/>
                  </a:ext>
                </a:extLst>
              </p:cNvPr>
              <p:cNvSpPr>
                <a:spLocks noChangeArrowheads="1"/>
              </p:cNvSpPr>
              <p:nvPr/>
            </p:nvSpPr>
            <p:spPr bwMode="auto">
              <a:xfrm>
                <a:off x="1497" y="1253"/>
                <a:ext cx="279" cy="28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63" name="Freeform 835">
                <a:extLst>
                  <a:ext uri="{FF2B5EF4-FFF2-40B4-BE49-F238E27FC236}">
                    <a16:creationId xmlns:a16="http://schemas.microsoft.com/office/drawing/2014/main" id="{A38DE3DA-AF42-7453-1B7E-287AEC9BBFC5}"/>
                  </a:ext>
                </a:extLst>
              </p:cNvPr>
              <p:cNvSpPr>
                <a:spLocks/>
              </p:cNvSpPr>
              <p:nvPr/>
            </p:nvSpPr>
            <p:spPr bwMode="auto">
              <a:xfrm>
                <a:off x="1674" y="1416"/>
                <a:ext cx="254" cy="228"/>
              </a:xfrm>
              <a:custGeom>
                <a:avLst/>
                <a:gdLst>
                  <a:gd name="T0" fmla="*/ 61 w 254"/>
                  <a:gd name="T1" fmla="*/ 5 h 228"/>
                  <a:gd name="T2" fmla="*/ 56 w 254"/>
                  <a:gd name="T3" fmla="*/ 5 h 228"/>
                  <a:gd name="T4" fmla="*/ 51 w 254"/>
                  <a:gd name="T5" fmla="*/ 0 h 228"/>
                  <a:gd name="T6" fmla="*/ 51 w 254"/>
                  <a:gd name="T7" fmla="*/ 0 h 228"/>
                  <a:gd name="T8" fmla="*/ 46 w 254"/>
                  <a:gd name="T9" fmla="*/ 0 h 228"/>
                  <a:gd name="T10" fmla="*/ 41 w 254"/>
                  <a:gd name="T11" fmla="*/ 0 h 228"/>
                  <a:gd name="T12" fmla="*/ 36 w 254"/>
                  <a:gd name="T13" fmla="*/ 0 h 228"/>
                  <a:gd name="T14" fmla="*/ 31 w 254"/>
                  <a:gd name="T15" fmla="*/ 5 h 228"/>
                  <a:gd name="T16" fmla="*/ 26 w 254"/>
                  <a:gd name="T17" fmla="*/ 5 h 228"/>
                  <a:gd name="T18" fmla="*/ 26 w 254"/>
                  <a:gd name="T19" fmla="*/ 10 h 228"/>
                  <a:gd name="T20" fmla="*/ 21 w 254"/>
                  <a:gd name="T21" fmla="*/ 10 h 228"/>
                  <a:gd name="T22" fmla="*/ 16 w 254"/>
                  <a:gd name="T23" fmla="*/ 15 h 228"/>
                  <a:gd name="T24" fmla="*/ 11 w 254"/>
                  <a:gd name="T25" fmla="*/ 20 h 228"/>
                  <a:gd name="T26" fmla="*/ 11 w 254"/>
                  <a:gd name="T27" fmla="*/ 25 h 228"/>
                  <a:gd name="T28" fmla="*/ 5 w 254"/>
                  <a:gd name="T29" fmla="*/ 30 h 228"/>
                  <a:gd name="T30" fmla="*/ 5 w 254"/>
                  <a:gd name="T31" fmla="*/ 30 h 228"/>
                  <a:gd name="T32" fmla="*/ 0 w 254"/>
                  <a:gd name="T33" fmla="*/ 35 h 228"/>
                  <a:gd name="T34" fmla="*/ 0 w 254"/>
                  <a:gd name="T35" fmla="*/ 40 h 228"/>
                  <a:gd name="T36" fmla="*/ 0 w 254"/>
                  <a:gd name="T37" fmla="*/ 46 h 228"/>
                  <a:gd name="T38" fmla="*/ 0 w 254"/>
                  <a:gd name="T39" fmla="*/ 51 h 228"/>
                  <a:gd name="T40" fmla="*/ 0 w 254"/>
                  <a:gd name="T41" fmla="*/ 56 h 228"/>
                  <a:gd name="T42" fmla="*/ 5 w 254"/>
                  <a:gd name="T43" fmla="*/ 61 h 228"/>
                  <a:gd name="T44" fmla="*/ 5 w 254"/>
                  <a:gd name="T45" fmla="*/ 61 h 228"/>
                  <a:gd name="T46" fmla="*/ 5 w 254"/>
                  <a:gd name="T47" fmla="*/ 66 h 228"/>
                  <a:gd name="T48" fmla="*/ 11 w 254"/>
                  <a:gd name="T49" fmla="*/ 71 h 228"/>
                  <a:gd name="T50" fmla="*/ 203 w 254"/>
                  <a:gd name="T51" fmla="*/ 228 h 228"/>
                  <a:gd name="T52" fmla="*/ 198 w 254"/>
                  <a:gd name="T53" fmla="*/ 223 h 228"/>
                  <a:gd name="T54" fmla="*/ 198 w 254"/>
                  <a:gd name="T55" fmla="*/ 223 h 228"/>
                  <a:gd name="T56" fmla="*/ 193 w 254"/>
                  <a:gd name="T57" fmla="*/ 218 h 228"/>
                  <a:gd name="T58" fmla="*/ 193 w 254"/>
                  <a:gd name="T59" fmla="*/ 213 h 228"/>
                  <a:gd name="T60" fmla="*/ 193 w 254"/>
                  <a:gd name="T61" fmla="*/ 208 h 228"/>
                  <a:gd name="T62" fmla="*/ 193 w 254"/>
                  <a:gd name="T63" fmla="*/ 203 h 228"/>
                  <a:gd name="T64" fmla="*/ 193 w 254"/>
                  <a:gd name="T65" fmla="*/ 198 h 228"/>
                  <a:gd name="T66" fmla="*/ 198 w 254"/>
                  <a:gd name="T67" fmla="*/ 193 h 228"/>
                  <a:gd name="T68" fmla="*/ 198 w 254"/>
                  <a:gd name="T69" fmla="*/ 188 h 228"/>
                  <a:gd name="T70" fmla="*/ 198 w 254"/>
                  <a:gd name="T71" fmla="*/ 188 h 228"/>
                  <a:gd name="T72" fmla="*/ 203 w 254"/>
                  <a:gd name="T73" fmla="*/ 183 h 228"/>
                  <a:gd name="T74" fmla="*/ 208 w 254"/>
                  <a:gd name="T75" fmla="*/ 177 h 228"/>
                  <a:gd name="T76" fmla="*/ 208 w 254"/>
                  <a:gd name="T77" fmla="*/ 172 h 228"/>
                  <a:gd name="T78" fmla="*/ 213 w 254"/>
                  <a:gd name="T79" fmla="*/ 167 h 228"/>
                  <a:gd name="T80" fmla="*/ 219 w 254"/>
                  <a:gd name="T81" fmla="*/ 167 h 228"/>
                  <a:gd name="T82" fmla="*/ 224 w 254"/>
                  <a:gd name="T83" fmla="*/ 162 h 228"/>
                  <a:gd name="T84" fmla="*/ 229 w 254"/>
                  <a:gd name="T85" fmla="*/ 162 h 228"/>
                  <a:gd name="T86" fmla="*/ 234 w 254"/>
                  <a:gd name="T87" fmla="*/ 162 h 228"/>
                  <a:gd name="T88" fmla="*/ 234 w 254"/>
                  <a:gd name="T89" fmla="*/ 162 h 228"/>
                  <a:gd name="T90" fmla="*/ 239 w 254"/>
                  <a:gd name="T91" fmla="*/ 162 h 228"/>
                  <a:gd name="T92" fmla="*/ 244 w 254"/>
                  <a:gd name="T93" fmla="*/ 162 h 228"/>
                  <a:gd name="T94" fmla="*/ 249 w 254"/>
                  <a:gd name="T95" fmla="*/ 162 h 228"/>
                  <a:gd name="T96" fmla="*/ 254 w 254"/>
                  <a:gd name="T97" fmla="*/ 162 h 228"/>
                  <a:gd name="T98" fmla="*/ 254 w 254"/>
                  <a:gd name="T99" fmla="*/ 16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4" h="228">
                    <a:moveTo>
                      <a:pt x="61" y="5"/>
                    </a:moveTo>
                    <a:lnTo>
                      <a:pt x="61" y="5"/>
                    </a:lnTo>
                    <a:lnTo>
                      <a:pt x="61" y="5"/>
                    </a:lnTo>
                    <a:lnTo>
                      <a:pt x="56" y="5"/>
                    </a:lnTo>
                    <a:lnTo>
                      <a:pt x="56" y="0"/>
                    </a:lnTo>
                    <a:lnTo>
                      <a:pt x="51" y="0"/>
                    </a:lnTo>
                    <a:lnTo>
                      <a:pt x="51" y="0"/>
                    </a:lnTo>
                    <a:lnTo>
                      <a:pt x="51" y="0"/>
                    </a:lnTo>
                    <a:lnTo>
                      <a:pt x="46" y="0"/>
                    </a:lnTo>
                    <a:lnTo>
                      <a:pt x="46" y="0"/>
                    </a:lnTo>
                    <a:lnTo>
                      <a:pt x="41" y="0"/>
                    </a:lnTo>
                    <a:lnTo>
                      <a:pt x="41" y="0"/>
                    </a:lnTo>
                    <a:lnTo>
                      <a:pt x="41" y="0"/>
                    </a:lnTo>
                    <a:lnTo>
                      <a:pt x="36" y="0"/>
                    </a:lnTo>
                    <a:lnTo>
                      <a:pt x="36" y="5"/>
                    </a:lnTo>
                    <a:lnTo>
                      <a:pt x="31" y="5"/>
                    </a:lnTo>
                    <a:lnTo>
                      <a:pt x="31" y="5"/>
                    </a:lnTo>
                    <a:lnTo>
                      <a:pt x="26" y="5"/>
                    </a:lnTo>
                    <a:lnTo>
                      <a:pt x="26" y="5"/>
                    </a:lnTo>
                    <a:lnTo>
                      <a:pt x="26" y="10"/>
                    </a:lnTo>
                    <a:lnTo>
                      <a:pt x="21" y="10"/>
                    </a:lnTo>
                    <a:lnTo>
                      <a:pt x="21" y="10"/>
                    </a:lnTo>
                    <a:lnTo>
                      <a:pt x="16" y="15"/>
                    </a:lnTo>
                    <a:lnTo>
                      <a:pt x="16" y="15"/>
                    </a:lnTo>
                    <a:lnTo>
                      <a:pt x="16" y="15"/>
                    </a:lnTo>
                    <a:lnTo>
                      <a:pt x="11" y="20"/>
                    </a:lnTo>
                    <a:lnTo>
                      <a:pt x="11" y="20"/>
                    </a:lnTo>
                    <a:lnTo>
                      <a:pt x="11" y="25"/>
                    </a:lnTo>
                    <a:lnTo>
                      <a:pt x="5" y="25"/>
                    </a:lnTo>
                    <a:lnTo>
                      <a:pt x="5" y="30"/>
                    </a:lnTo>
                    <a:lnTo>
                      <a:pt x="5" y="30"/>
                    </a:lnTo>
                    <a:lnTo>
                      <a:pt x="5" y="30"/>
                    </a:lnTo>
                    <a:lnTo>
                      <a:pt x="5" y="35"/>
                    </a:lnTo>
                    <a:lnTo>
                      <a:pt x="0" y="35"/>
                    </a:lnTo>
                    <a:lnTo>
                      <a:pt x="0" y="40"/>
                    </a:lnTo>
                    <a:lnTo>
                      <a:pt x="0" y="40"/>
                    </a:lnTo>
                    <a:lnTo>
                      <a:pt x="0" y="46"/>
                    </a:lnTo>
                    <a:lnTo>
                      <a:pt x="0" y="46"/>
                    </a:lnTo>
                    <a:lnTo>
                      <a:pt x="0" y="51"/>
                    </a:lnTo>
                    <a:lnTo>
                      <a:pt x="0" y="51"/>
                    </a:lnTo>
                    <a:lnTo>
                      <a:pt x="0" y="56"/>
                    </a:lnTo>
                    <a:lnTo>
                      <a:pt x="0" y="56"/>
                    </a:lnTo>
                    <a:lnTo>
                      <a:pt x="0" y="56"/>
                    </a:lnTo>
                    <a:lnTo>
                      <a:pt x="5" y="61"/>
                    </a:lnTo>
                    <a:lnTo>
                      <a:pt x="5" y="61"/>
                    </a:lnTo>
                    <a:lnTo>
                      <a:pt x="5" y="61"/>
                    </a:lnTo>
                    <a:lnTo>
                      <a:pt x="5" y="66"/>
                    </a:lnTo>
                    <a:lnTo>
                      <a:pt x="5" y="66"/>
                    </a:lnTo>
                    <a:lnTo>
                      <a:pt x="11" y="66"/>
                    </a:lnTo>
                    <a:lnTo>
                      <a:pt x="11" y="71"/>
                    </a:lnTo>
                    <a:lnTo>
                      <a:pt x="203" y="228"/>
                    </a:lnTo>
                    <a:lnTo>
                      <a:pt x="203" y="228"/>
                    </a:lnTo>
                    <a:lnTo>
                      <a:pt x="198" y="228"/>
                    </a:lnTo>
                    <a:lnTo>
                      <a:pt x="198" y="223"/>
                    </a:lnTo>
                    <a:lnTo>
                      <a:pt x="198" y="223"/>
                    </a:lnTo>
                    <a:lnTo>
                      <a:pt x="198" y="223"/>
                    </a:lnTo>
                    <a:lnTo>
                      <a:pt x="193" y="218"/>
                    </a:lnTo>
                    <a:lnTo>
                      <a:pt x="193" y="218"/>
                    </a:lnTo>
                    <a:lnTo>
                      <a:pt x="193" y="213"/>
                    </a:lnTo>
                    <a:lnTo>
                      <a:pt x="193" y="213"/>
                    </a:lnTo>
                    <a:lnTo>
                      <a:pt x="193" y="213"/>
                    </a:lnTo>
                    <a:lnTo>
                      <a:pt x="193" y="208"/>
                    </a:lnTo>
                    <a:lnTo>
                      <a:pt x="193" y="208"/>
                    </a:lnTo>
                    <a:lnTo>
                      <a:pt x="193" y="203"/>
                    </a:lnTo>
                    <a:lnTo>
                      <a:pt x="193" y="203"/>
                    </a:lnTo>
                    <a:lnTo>
                      <a:pt x="193" y="198"/>
                    </a:lnTo>
                    <a:lnTo>
                      <a:pt x="193" y="198"/>
                    </a:lnTo>
                    <a:lnTo>
                      <a:pt x="198" y="193"/>
                    </a:lnTo>
                    <a:lnTo>
                      <a:pt x="198" y="193"/>
                    </a:lnTo>
                    <a:lnTo>
                      <a:pt x="198" y="188"/>
                    </a:lnTo>
                    <a:lnTo>
                      <a:pt x="198" y="188"/>
                    </a:lnTo>
                    <a:lnTo>
                      <a:pt x="198" y="188"/>
                    </a:lnTo>
                    <a:lnTo>
                      <a:pt x="203" y="183"/>
                    </a:lnTo>
                    <a:lnTo>
                      <a:pt x="203" y="183"/>
                    </a:lnTo>
                    <a:lnTo>
                      <a:pt x="203" y="177"/>
                    </a:lnTo>
                    <a:lnTo>
                      <a:pt x="208" y="177"/>
                    </a:lnTo>
                    <a:lnTo>
                      <a:pt x="208" y="177"/>
                    </a:lnTo>
                    <a:lnTo>
                      <a:pt x="208" y="172"/>
                    </a:lnTo>
                    <a:lnTo>
                      <a:pt x="213" y="172"/>
                    </a:lnTo>
                    <a:lnTo>
                      <a:pt x="213" y="167"/>
                    </a:lnTo>
                    <a:lnTo>
                      <a:pt x="219" y="167"/>
                    </a:lnTo>
                    <a:lnTo>
                      <a:pt x="219" y="167"/>
                    </a:lnTo>
                    <a:lnTo>
                      <a:pt x="219" y="167"/>
                    </a:lnTo>
                    <a:lnTo>
                      <a:pt x="224" y="162"/>
                    </a:lnTo>
                    <a:lnTo>
                      <a:pt x="224" y="162"/>
                    </a:lnTo>
                    <a:lnTo>
                      <a:pt x="229" y="162"/>
                    </a:lnTo>
                    <a:lnTo>
                      <a:pt x="229" y="162"/>
                    </a:lnTo>
                    <a:lnTo>
                      <a:pt x="234" y="162"/>
                    </a:lnTo>
                    <a:lnTo>
                      <a:pt x="234" y="162"/>
                    </a:lnTo>
                    <a:lnTo>
                      <a:pt x="234" y="162"/>
                    </a:lnTo>
                    <a:lnTo>
                      <a:pt x="239" y="162"/>
                    </a:lnTo>
                    <a:lnTo>
                      <a:pt x="239" y="162"/>
                    </a:lnTo>
                    <a:lnTo>
                      <a:pt x="244" y="162"/>
                    </a:lnTo>
                    <a:lnTo>
                      <a:pt x="244" y="162"/>
                    </a:lnTo>
                    <a:lnTo>
                      <a:pt x="249" y="162"/>
                    </a:lnTo>
                    <a:lnTo>
                      <a:pt x="249" y="162"/>
                    </a:lnTo>
                    <a:lnTo>
                      <a:pt x="249" y="162"/>
                    </a:lnTo>
                    <a:lnTo>
                      <a:pt x="254" y="162"/>
                    </a:lnTo>
                    <a:lnTo>
                      <a:pt x="254" y="162"/>
                    </a:lnTo>
                    <a:lnTo>
                      <a:pt x="254" y="167"/>
                    </a:lnTo>
                    <a:lnTo>
                      <a:pt x="6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64" name="Oval 99663">
                <a:extLst>
                  <a:ext uri="{FF2B5EF4-FFF2-40B4-BE49-F238E27FC236}">
                    <a16:creationId xmlns:a16="http://schemas.microsoft.com/office/drawing/2014/main" id="{474214FF-F9F7-E65F-C581-8D3F10376048}"/>
                  </a:ext>
                </a:extLst>
              </p:cNvPr>
              <p:cNvSpPr>
                <a:spLocks noChangeArrowheads="1"/>
              </p:cNvSpPr>
              <p:nvPr/>
            </p:nvSpPr>
            <p:spPr bwMode="auto">
              <a:xfrm>
                <a:off x="4333" y="3420"/>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65" name="Freeform 837">
                <a:extLst>
                  <a:ext uri="{FF2B5EF4-FFF2-40B4-BE49-F238E27FC236}">
                    <a16:creationId xmlns:a16="http://schemas.microsoft.com/office/drawing/2014/main" id="{71BE30C7-1E1A-AF82-C30E-B96F10E9CC3F}"/>
                  </a:ext>
                </a:extLst>
              </p:cNvPr>
              <p:cNvSpPr>
                <a:spLocks/>
              </p:cNvSpPr>
              <p:nvPr/>
            </p:nvSpPr>
            <p:spPr bwMode="auto">
              <a:xfrm>
                <a:off x="4470" y="3547"/>
                <a:ext cx="162" cy="142"/>
              </a:xfrm>
              <a:custGeom>
                <a:avLst/>
                <a:gdLst>
                  <a:gd name="T0" fmla="*/ 61 w 162"/>
                  <a:gd name="T1" fmla="*/ 5 h 142"/>
                  <a:gd name="T2" fmla="*/ 56 w 162"/>
                  <a:gd name="T3" fmla="*/ 0 h 142"/>
                  <a:gd name="T4" fmla="*/ 51 w 162"/>
                  <a:gd name="T5" fmla="*/ 0 h 142"/>
                  <a:gd name="T6" fmla="*/ 46 w 162"/>
                  <a:gd name="T7" fmla="*/ 0 h 142"/>
                  <a:gd name="T8" fmla="*/ 41 w 162"/>
                  <a:gd name="T9" fmla="*/ 0 h 142"/>
                  <a:gd name="T10" fmla="*/ 36 w 162"/>
                  <a:gd name="T11" fmla="*/ 0 h 142"/>
                  <a:gd name="T12" fmla="*/ 30 w 162"/>
                  <a:gd name="T13" fmla="*/ 0 h 142"/>
                  <a:gd name="T14" fmla="*/ 25 w 162"/>
                  <a:gd name="T15" fmla="*/ 0 h 142"/>
                  <a:gd name="T16" fmla="*/ 20 w 162"/>
                  <a:gd name="T17" fmla="*/ 5 h 142"/>
                  <a:gd name="T18" fmla="*/ 20 w 162"/>
                  <a:gd name="T19" fmla="*/ 5 h 142"/>
                  <a:gd name="T20" fmla="*/ 15 w 162"/>
                  <a:gd name="T21" fmla="*/ 10 h 142"/>
                  <a:gd name="T22" fmla="*/ 10 w 162"/>
                  <a:gd name="T23" fmla="*/ 15 h 142"/>
                  <a:gd name="T24" fmla="*/ 5 w 162"/>
                  <a:gd name="T25" fmla="*/ 20 h 142"/>
                  <a:gd name="T26" fmla="*/ 5 w 162"/>
                  <a:gd name="T27" fmla="*/ 26 h 142"/>
                  <a:gd name="T28" fmla="*/ 5 w 162"/>
                  <a:gd name="T29" fmla="*/ 31 h 142"/>
                  <a:gd name="T30" fmla="*/ 0 w 162"/>
                  <a:gd name="T31" fmla="*/ 36 h 142"/>
                  <a:gd name="T32" fmla="*/ 0 w 162"/>
                  <a:gd name="T33" fmla="*/ 41 h 142"/>
                  <a:gd name="T34" fmla="*/ 0 w 162"/>
                  <a:gd name="T35" fmla="*/ 46 h 142"/>
                  <a:gd name="T36" fmla="*/ 0 w 162"/>
                  <a:gd name="T37" fmla="*/ 51 h 142"/>
                  <a:gd name="T38" fmla="*/ 5 w 162"/>
                  <a:gd name="T39" fmla="*/ 56 h 142"/>
                  <a:gd name="T40" fmla="*/ 5 w 162"/>
                  <a:gd name="T41" fmla="*/ 61 h 142"/>
                  <a:gd name="T42" fmla="*/ 5 w 162"/>
                  <a:gd name="T43" fmla="*/ 61 h 142"/>
                  <a:gd name="T44" fmla="*/ 10 w 162"/>
                  <a:gd name="T45" fmla="*/ 66 h 142"/>
                  <a:gd name="T46" fmla="*/ 15 w 162"/>
                  <a:gd name="T47" fmla="*/ 71 h 142"/>
                  <a:gd name="T48" fmla="*/ 15 w 162"/>
                  <a:gd name="T49" fmla="*/ 71 h 142"/>
                  <a:gd name="T50" fmla="*/ 112 w 162"/>
                  <a:gd name="T51" fmla="*/ 142 h 142"/>
                  <a:gd name="T52" fmla="*/ 112 w 162"/>
                  <a:gd name="T53" fmla="*/ 137 h 142"/>
                  <a:gd name="T54" fmla="*/ 107 w 162"/>
                  <a:gd name="T55" fmla="*/ 132 h 142"/>
                  <a:gd name="T56" fmla="*/ 101 w 162"/>
                  <a:gd name="T57" fmla="*/ 127 h 142"/>
                  <a:gd name="T58" fmla="*/ 101 w 162"/>
                  <a:gd name="T59" fmla="*/ 122 h 142"/>
                  <a:gd name="T60" fmla="*/ 101 w 162"/>
                  <a:gd name="T61" fmla="*/ 117 h 142"/>
                  <a:gd name="T62" fmla="*/ 96 w 162"/>
                  <a:gd name="T63" fmla="*/ 112 h 142"/>
                  <a:gd name="T64" fmla="*/ 96 w 162"/>
                  <a:gd name="T65" fmla="*/ 107 h 142"/>
                  <a:gd name="T66" fmla="*/ 96 w 162"/>
                  <a:gd name="T67" fmla="*/ 102 h 142"/>
                  <a:gd name="T68" fmla="*/ 101 w 162"/>
                  <a:gd name="T69" fmla="*/ 97 h 142"/>
                  <a:gd name="T70" fmla="*/ 101 w 162"/>
                  <a:gd name="T71" fmla="*/ 92 h 142"/>
                  <a:gd name="T72" fmla="*/ 101 w 162"/>
                  <a:gd name="T73" fmla="*/ 86 h 142"/>
                  <a:gd name="T74" fmla="*/ 107 w 162"/>
                  <a:gd name="T75" fmla="*/ 81 h 142"/>
                  <a:gd name="T76" fmla="*/ 112 w 162"/>
                  <a:gd name="T77" fmla="*/ 81 h 142"/>
                  <a:gd name="T78" fmla="*/ 112 w 162"/>
                  <a:gd name="T79" fmla="*/ 76 h 142"/>
                  <a:gd name="T80" fmla="*/ 117 w 162"/>
                  <a:gd name="T81" fmla="*/ 71 h 142"/>
                  <a:gd name="T82" fmla="*/ 122 w 162"/>
                  <a:gd name="T83" fmla="*/ 71 h 142"/>
                  <a:gd name="T84" fmla="*/ 127 w 162"/>
                  <a:gd name="T85" fmla="*/ 66 h 142"/>
                  <a:gd name="T86" fmla="*/ 132 w 162"/>
                  <a:gd name="T87" fmla="*/ 66 h 142"/>
                  <a:gd name="T88" fmla="*/ 137 w 162"/>
                  <a:gd name="T89" fmla="*/ 66 h 142"/>
                  <a:gd name="T90" fmla="*/ 142 w 162"/>
                  <a:gd name="T91" fmla="*/ 66 h 142"/>
                  <a:gd name="T92" fmla="*/ 147 w 162"/>
                  <a:gd name="T93" fmla="*/ 66 h 142"/>
                  <a:gd name="T94" fmla="*/ 152 w 162"/>
                  <a:gd name="T95" fmla="*/ 66 h 142"/>
                  <a:gd name="T96" fmla="*/ 157 w 162"/>
                  <a:gd name="T97" fmla="*/ 71 h 142"/>
                  <a:gd name="T98" fmla="*/ 162 w 162"/>
                  <a:gd name="T99"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42">
                    <a:moveTo>
                      <a:pt x="61" y="5"/>
                    </a:moveTo>
                    <a:lnTo>
                      <a:pt x="61" y="5"/>
                    </a:lnTo>
                    <a:lnTo>
                      <a:pt x="61" y="5"/>
                    </a:lnTo>
                    <a:lnTo>
                      <a:pt x="56" y="0"/>
                    </a:lnTo>
                    <a:lnTo>
                      <a:pt x="56" y="0"/>
                    </a:lnTo>
                    <a:lnTo>
                      <a:pt x="51" y="0"/>
                    </a:lnTo>
                    <a:lnTo>
                      <a:pt x="51" y="0"/>
                    </a:lnTo>
                    <a:lnTo>
                      <a:pt x="46" y="0"/>
                    </a:lnTo>
                    <a:lnTo>
                      <a:pt x="46" y="0"/>
                    </a:lnTo>
                    <a:lnTo>
                      <a:pt x="41" y="0"/>
                    </a:lnTo>
                    <a:lnTo>
                      <a:pt x="41" y="0"/>
                    </a:lnTo>
                    <a:lnTo>
                      <a:pt x="36" y="0"/>
                    </a:lnTo>
                    <a:lnTo>
                      <a:pt x="36" y="0"/>
                    </a:lnTo>
                    <a:lnTo>
                      <a:pt x="30" y="0"/>
                    </a:lnTo>
                    <a:lnTo>
                      <a:pt x="30" y="0"/>
                    </a:lnTo>
                    <a:lnTo>
                      <a:pt x="25" y="0"/>
                    </a:lnTo>
                    <a:lnTo>
                      <a:pt x="25" y="5"/>
                    </a:lnTo>
                    <a:lnTo>
                      <a:pt x="20" y="5"/>
                    </a:lnTo>
                    <a:lnTo>
                      <a:pt x="20" y="5"/>
                    </a:lnTo>
                    <a:lnTo>
                      <a:pt x="20" y="5"/>
                    </a:lnTo>
                    <a:lnTo>
                      <a:pt x="15" y="10"/>
                    </a:lnTo>
                    <a:lnTo>
                      <a:pt x="15" y="10"/>
                    </a:lnTo>
                    <a:lnTo>
                      <a:pt x="10" y="15"/>
                    </a:lnTo>
                    <a:lnTo>
                      <a:pt x="10" y="15"/>
                    </a:lnTo>
                    <a:lnTo>
                      <a:pt x="10" y="15"/>
                    </a:lnTo>
                    <a:lnTo>
                      <a:pt x="5" y="20"/>
                    </a:lnTo>
                    <a:lnTo>
                      <a:pt x="5" y="20"/>
                    </a:lnTo>
                    <a:lnTo>
                      <a:pt x="5" y="26"/>
                    </a:lnTo>
                    <a:lnTo>
                      <a:pt x="5" y="26"/>
                    </a:lnTo>
                    <a:lnTo>
                      <a:pt x="5" y="31"/>
                    </a:lnTo>
                    <a:lnTo>
                      <a:pt x="0" y="31"/>
                    </a:lnTo>
                    <a:lnTo>
                      <a:pt x="0" y="36"/>
                    </a:lnTo>
                    <a:lnTo>
                      <a:pt x="0" y="36"/>
                    </a:lnTo>
                    <a:lnTo>
                      <a:pt x="0" y="41"/>
                    </a:lnTo>
                    <a:lnTo>
                      <a:pt x="0" y="41"/>
                    </a:lnTo>
                    <a:lnTo>
                      <a:pt x="0" y="46"/>
                    </a:lnTo>
                    <a:lnTo>
                      <a:pt x="0" y="46"/>
                    </a:lnTo>
                    <a:lnTo>
                      <a:pt x="0" y="51"/>
                    </a:lnTo>
                    <a:lnTo>
                      <a:pt x="0" y="51"/>
                    </a:lnTo>
                    <a:lnTo>
                      <a:pt x="5" y="56"/>
                    </a:lnTo>
                    <a:lnTo>
                      <a:pt x="5" y="56"/>
                    </a:lnTo>
                    <a:lnTo>
                      <a:pt x="5" y="61"/>
                    </a:lnTo>
                    <a:lnTo>
                      <a:pt x="5" y="61"/>
                    </a:lnTo>
                    <a:lnTo>
                      <a:pt x="5" y="61"/>
                    </a:lnTo>
                    <a:lnTo>
                      <a:pt x="10" y="66"/>
                    </a:lnTo>
                    <a:lnTo>
                      <a:pt x="10" y="66"/>
                    </a:lnTo>
                    <a:lnTo>
                      <a:pt x="10" y="71"/>
                    </a:lnTo>
                    <a:lnTo>
                      <a:pt x="15" y="71"/>
                    </a:lnTo>
                    <a:lnTo>
                      <a:pt x="15" y="71"/>
                    </a:lnTo>
                    <a:lnTo>
                      <a:pt x="15" y="71"/>
                    </a:lnTo>
                    <a:lnTo>
                      <a:pt x="117" y="142"/>
                    </a:lnTo>
                    <a:lnTo>
                      <a:pt x="112" y="142"/>
                    </a:lnTo>
                    <a:lnTo>
                      <a:pt x="112" y="137"/>
                    </a:lnTo>
                    <a:lnTo>
                      <a:pt x="112" y="137"/>
                    </a:lnTo>
                    <a:lnTo>
                      <a:pt x="107" y="137"/>
                    </a:lnTo>
                    <a:lnTo>
                      <a:pt x="107" y="132"/>
                    </a:lnTo>
                    <a:lnTo>
                      <a:pt x="107" y="132"/>
                    </a:lnTo>
                    <a:lnTo>
                      <a:pt x="101" y="127"/>
                    </a:lnTo>
                    <a:lnTo>
                      <a:pt x="101" y="127"/>
                    </a:lnTo>
                    <a:lnTo>
                      <a:pt x="101" y="122"/>
                    </a:lnTo>
                    <a:lnTo>
                      <a:pt x="101" y="122"/>
                    </a:lnTo>
                    <a:lnTo>
                      <a:pt x="101" y="117"/>
                    </a:lnTo>
                    <a:lnTo>
                      <a:pt x="96" y="117"/>
                    </a:lnTo>
                    <a:lnTo>
                      <a:pt x="96" y="112"/>
                    </a:lnTo>
                    <a:lnTo>
                      <a:pt x="96" y="112"/>
                    </a:lnTo>
                    <a:lnTo>
                      <a:pt x="96" y="107"/>
                    </a:lnTo>
                    <a:lnTo>
                      <a:pt x="96" y="107"/>
                    </a:lnTo>
                    <a:lnTo>
                      <a:pt x="96" y="102"/>
                    </a:lnTo>
                    <a:lnTo>
                      <a:pt x="101" y="102"/>
                    </a:lnTo>
                    <a:lnTo>
                      <a:pt x="101" y="97"/>
                    </a:lnTo>
                    <a:lnTo>
                      <a:pt x="101" y="97"/>
                    </a:lnTo>
                    <a:lnTo>
                      <a:pt x="101" y="92"/>
                    </a:lnTo>
                    <a:lnTo>
                      <a:pt x="101" y="92"/>
                    </a:lnTo>
                    <a:lnTo>
                      <a:pt x="101" y="86"/>
                    </a:lnTo>
                    <a:lnTo>
                      <a:pt x="107" y="86"/>
                    </a:lnTo>
                    <a:lnTo>
                      <a:pt x="107" y="81"/>
                    </a:lnTo>
                    <a:lnTo>
                      <a:pt x="107" y="81"/>
                    </a:lnTo>
                    <a:lnTo>
                      <a:pt x="112" y="81"/>
                    </a:lnTo>
                    <a:lnTo>
                      <a:pt x="112" y="76"/>
                    </a:lnTo>
                    <a:lnTo>
                      <a:pt x="112" y="76"/>
                    </a:lnTo>
                    <a:lnTo>
                      <a:pt x="117" y="76"/>
                    </a:lnTo>
                    <a:lnTo>
                      <a:pt x="117" y="71"/>
                    </a:lnTo>
                    <a:lnTo>
                      <a:pt x="122" y="71"/>
                    </a:lnTo>
                    <a:lnTo>
                      <a:pt x="122" y="71"/>
                    </a:lnTo>
                    <a:lnTo>
                      <a:pt x="127" y="71"/>
                    </a:lnTo>
                    <a:lnTo>
                      <a:pt x="127" y="66"/>
                    </a:lnTo>
                    <a:lnTo>
                      <a:pt x="132" y="66"/>
                    </a:lnTo>
                    <a:lnTo>
                      <a:pt x="132" y="66"/>
                    </a:lnTo>
                    <a:lnTo>
                      <a:pt x="137" y="66"/>
                    </a:lnTo>
                    <a:lnTo>
                      <a:pt x="137" y="66"/>
                    </a:lnTo>
                    <a:lnTo>
                      <a:pt x="142" y="66"/>
                    </a:lnTo>
                    <a:lnTo>
                      <a:pt x="142" y="66"/>
                    </a:lnTo>
                    <a:lnTo>
                      <a:pt x="147" y="66"/>
                    </a:lnTo>
                    <a:lnTo>
                      <a:pt x="147" y="66"/>
                    </a:lnTo>
                    <a:lnTo>
                      <a:pt x="152" y="66"/>
                    </a:lnTo>
                    <a:lnTo>
                      <a:pt x="152" y="66"/>
                    </a:lnTo>
                    <a:lnTo>
                      <a:pt x="157" y="71"/>
                    </a:lnTo>
                    <a:lnTo>
                      <a:pt x="157" y="71"/>
                    </a:lnTo>
                    <a:lnTo>
                      <a:pt x="157" y="71"/>
                    </a:lnTo>
                    <a:lnTo>
                      <a:pt x="162" y="71"/>
                    </a:lnTo>
                    <a:lnTo>
                      <a:pt x="6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66" name="Oval 99665">
                <a:extLst>
                  <a:ext uri="{FF2B5EF4-FFF2-40B4-BE49-F238E27FC236}">
                    <a16:creationId xmlns:a16="http://schemas.microsoft.com/office/drawing/2014/main" id="{408A43D1-7056-8616-7303-B20F4627B822}"/>
                  </a:ext>
                </a:extLst>
              </p:cNvPr>
              <p:cNvSpPr>
                <a:spLocks noChangeArrowheads="1"/>
              </p:cNvSpPr>
              <p:nvPr/>
            </p:nvSpPr>
            <p:spPr bwMode="auto">
              <a:xfrm>
                <a:off x="2770" y="4334"/>
                <a:ext cx="117" cy="11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667" name="Freeform 839">
                <a:extLst>
                  <a:ext uri="{FF2B5EF4-FFF2-40B4-BE49-F238E27FC236}">
                    <a16:creationId xmlns:a16="http://schemas.microsoft.com/office/drawing/2014/main" id="{BD972EDF-41E1-27D4-E7B8-6F6A02FC6458}"/>
                  </a:ext>
                </a:extLst>
              </p:cNvPr>
              <p:cNvSpPr>
                <a:spLocks/>
              </p:cNvSpPr>
              <p:nvPr/>
            </p:nvSpPr>
            <p:spPr bwMode="auto">
              <a:xfrm>
                <a:off x="2796" y="4116"/>
                <a:ext cx="116" cy="258"/>
              </a:xfrm>
              <a:custGeom>
                <a:avLst/>
                <a:gdLst>
                  <a:gd name="T0" fmla="*/ 0 w 116"/>
                  <a:gd name="T1" fmla="*/ 233 h 258"/>
                  <a:gd name="T2" fmla="*/ 0 w 116"/>
                  <a:gd name="T3" fmla="*/ 238 h 258"/>
                  <a:gd name="T4" fmla="*/ 5 w 116"/>
                  <a:gd name="T5" fmla="*/ 238 h 258"/>
                  <a:gd name="T6" fmla="*/ 5 w 116"/>
                  <a:gd name="T7" fmla="*/ 243 h 258"/>
                  <a:gd name="T8" fmla="*/ 5 w 116"/>
                  <a:gd name="T9" fmla="*/ 243 h 258"/>
                  <a:gd name="T10" fmla="*/ 10 w 116"/>
                  <a:gd name="T11" fmla="*/ 248 h 258"/>
                  <a:gd name="T12" fmla="*/ 15 w 116"/>
                  <a:gd name="T13" fmla="*/ 248 h 258"/>
                  <a:gd name="T14" fmla="*/ 15 w 116"/>
                  <a:gd name="T15" fmla="*/ 253 h 258"/>
                  <a:gd name="T16" fmla="*/ 20 w 116"/>
                  <a:gd name="T17" fmla="*/ 253 h 258"/>
                  <a:gd name="T18" fmla="*/ 25 w 116"/>
                  <a:gd name="T19" fmla="*/ 253 h 258"/>
                  <a:gd name="T20" fmla="*/ 30 w 116"/>
                  <a:gd name="T21" fmla="*/ 258 h 258"/>
                  <a:gd name="T22" fmla="*/ 35 w 116"/>
                  <a:gd name="T23" fmla="*/ 258 h 258"/>
                  <a:gd name="T24" fmla="*/ 40 w 116"/>
                  <a:gd name="T25" fmla="*/ 258 h 258"/>
                  <a:gd name="T26" fmla="*/ 45 w 116"/>
                  <a:gd name="T27" fmla="*/ 258 h 258"/>
                  <a:gd name="T28" fmla="*/ 50 w 116"/>
                  <a:gd name="T29" fmla="*/ 258 h 258"/>
                  <a:gd name="T30" fmla="*/ 55 w 116"/>
                  <a:gd name="T31" fmla="*/ 258 h 258"/>
                  <a:gd name="T32" fmla="*/ 61 w 116"/>
                  <a:gd name="T33" fmla="*/ 258 h 258"/>
                  <a:gd name="T34" fmla="*/ 66 w 116"/>
                  <a:gd name="T35" fmla="*/ 258 h 258"/>
                  <a:gd name="T36" fmla="*/ 71 w 116"/>
                  <a:gd name="T37" fmla="*/ 258 h 258"/>
                  <a:gd name="T38" fmla="*/ 71 w 116"/>
                  <a:gd name="T39" fmla="*/ 253 h 258"/>
                  <a:gd name="T40" fmla="*/ 76 w 116"/>
                  <a:gd name="T41" fmla="*/ 253 h 258"/>
                  <a:gd name="T42" fmla="*/ 81 w 116"/>
                  <a:gd name="T43" fmla="*/ 253 h 258"/>
                  <a:gd name="T44" fmla="*/ 81 w 116"/>
                  <a:gd name="T45" fmla="*/ 248 h 258"/>
                  <a:gd name="T46" fmla="*/ 81 w 116"/>
                  <a:gd name="T47" fmla="*/ 248 h 258"/>
                  <a:gd name="T48" fmla="*/ 81 w 116"/>
                  <a:gd name="T49" fmla="*/ 243 h 258"/>
                  <a:gd name="T50" fmla="*/ 116 w 116"/>
                  <a:gd name="T51" fmla="*/ 15 h 258"/>
                  <a:gd name="T52" fmla="*/ 116 w 116"/>
                  <a:gd name="T53" fmla="*/ 15 h 258"/>
                  <a:gd name="T54" fmla="*/ 111 w 116"/>
                  <a:gd name="T55" fmla="*/ 20 h 258"/>
                  <a:gd name="T56" fmla="*/ 111 w 116"/>
                  <a:gd name="T57" fmla="*/ 20 h 258"/>
                  <a:gd name="T58" fmla="*/ 106 w 116"/>
                  <a:gd name="T59" fmla="*/ 20 h 258"/>
                  <a:gd name="T60" fmla="*/ 106 w 116"/>
                  <a:gd name="T61" fmla="*/ 20 h 258"/>
                  <a:gd name="T62" fmla="*/ 101 w 116"/>
                  <a:gd name="T63" fmla="*/ 25 h 258"/>
                  <a:gd name="T64" fmla="*/ 96 w 116"/>
                  <a:gd name="T65" fmla="*/ 25 h 258"/>
                  <a:gd name="T66" fmla="*/ 91 w 116"/>
                  <a:gd name="T67" fmla="*/ 25 h 258"/>
                  <a:gd name="T68" fmla="*/ 86 w 116"/>
                  <a:gd name="T69" fmla="*/ 25 h 258"/>
                  <a:gd name="T70" fmla="*/ 81 w 116"/>
                  <a:gd name="T71" fmla="*/ 25 h 258"/>
                  <a:gd name="T72" fmla="*/ 76 w 116"/>
                  <a:gd name="T73" fmla="*/ 25 h 258"/>
                  <a:gd name="T74" fmla="*/ 71 w 116"/>
                  <a:gd name="T75" fmla="*/ 25 h 258"/>
                  <a:gd name="T76" fmla="*/ 66 w 116"/>
                  <a:gd name="T77" fmla="*/ 25 h 258"/>
                  <a:gd name="T78" fmla="*/ 61 w 116"/>
                  <a:gd name="T79" fmla="*/ 20 h 258"/>
                  <a:gd name="T80" fmla="*/ 55 w 116"/>
                  <a:gd name="T81" fmla="*/ 20 h 258"/>
                  <a:gd name="T82" fmla="*/ 50 w 116"/>
                  <a:gd name="T83" fmla="*/ 20 h 258"/>
                  <a:gd name="T84" fmla="*/ 45 w 116"/>
                  <a:gd name="T85" fmla="*/ 15 h 258"/>
                  <a:gd name="T86" fmla="*/ 45 w 116"/>
                  <a:gd name="T87" fmla="*/ 15 h 258"/>
                  <a:gd name="T88" fmla="*/ 40 w 116"/>
                  <a:gd name="T89" fmla="*/ 15 h 258"/>
                  <a:gd name="T90" fmla="*/ 40 w 116"/>
                  <a:gd name="T91" fmla="*/ 10 h 258"/>
                  <a:gd name="T92" fmla="*/ 35 w 116"/>
                  <a:gd name="T93" fmla="*/ 10 h 258"/>
                  <a:gd name="T94" fmla="*/ 35 w 116"/>
                  <a:gd name="T95" fmla="*/ 5 h 258"/>
                  <a:gd name="T96" fmla="*/ 35 w 116"/>
                  <a:gd name="T97" fmla="*/ 5 h 258"/>
                  <a:gd name="T98" fmla="*/ 35 w 116"/>
                  <a:gd name="T99"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6" h="258">
                    <a:moveTo>
                      <a:pt x="0" y="233"/>
                    </a:moveTo>
                    <a:lnTo>
                      <a:pt x="0" y="233"/>
                    </a:lnTo>
                    <a:lnTo>
                      <a:pt x="0" y="238"/>
                    </a:lnTo>
                    <a:lnTo>
                      <a:pt x="0" y="238"/>
                    </a:lnTo>
                    <a:lnTo>
                      <a:pt x="5" y="238"/>
                    </a:lnTo>
                    <a:lnTo>
                      <a:pt x="5" y="238"/>
                    </a:lnTo>
                    <a:lnTo>
                      <a:pt x="5" y="243"/>
                    </a:lnTo>
                    <a:lnTo>
                      <a:pt x="5" y="243"/>
                    </a:lnTo>
                    <a:lnTo>
                      <a:pt x="5" y="243"/>
                    </a:lnTo>
                    <a:lnTo>
                      <a:pt x="5" y="243"/>
                    </a:lnTo>
                    <a:lnTo>
                      <a:pt x="10" y="248"/>
                    </a:lnTo>
                    <a:lnTo>
                      <a:pt x="10" y="248"/>
                    </a:lnTo>
                    <a:lnTo>
                      <a:pt x="10" y="248"/>
                    </a:lnTo>
                    <a:lnTo>
                      <a:pt x="15" y="248"/>
                    </a:lnTo>
                    <a:lnTo>
                      <a:pt x="15" y="248"/>
                    </a:lnTo>
                    <a:lnTo>
                      <a:pt x="15" y="253"/>
                    </a:lnTo>
                    <a:lnTo>
                      <a:pt x="20" y="253"/>
                    </a:lnTo>
                    <a:lnTo>
                      <a:pt x="20" y="253"/>
                    </a:lnTo>
                    <a:lnTo>
                      <a:pt x="25" y="253"/>
                    </a:lnTo>
                    <a:lnTo>
                      <a:pt x="25" y="253"/>
                    </a:lnTo>
                    <a:lnTo>
                      <a:pt x="30" y="253"/>
                    </a:lnTo>
                    <a:lnTo>
                      <a:pt x="30" y="258"/>
                    </a:lnTo>
                    <a:lnTo>
                      <a:pt x="35" y="258"/>
                    </a:lnTo>
                    <a:lnTo>
                      <a:pt x="35" y="258"/>
                    </a:lnTo>
                    <a:lnTo>
                      <a:pt x="40" y="258"/>
                    </a:lnTo>
                    <a:lnTo>
                      <a:pt x="40" y="258"/>
                    </a:lnTo>
                    <a:lnTo>
                      <a:pt x="45" y="258"/>
                    </a:lnTo>
                    <a:lnTo>
                      <a:pt x="45" y="258"/>
                    </a:lnTo>
                    <a:lnTo>
                      <a:pt x="50" y="258"/>
                    </a:lnTo>
                    <a:lnTo>
                      <a:pt x="50" y="258"/>
                    </a:lnTo>
                    <a:lnTo>
                      <a:pt x="55" y="258"/>
                    </a:lnTo>
                    <a:lnTo>
                      <a:pt x="55" y="258"/>
                    </a:lnTo>
                    <a:lnTo>
                      <a:pt x="61" y="258"/>
                    </a:lnTo>
                    <a:lnTo>
                      <a:pt x="61" y="258"/>
                    </a:lnTo>
                    <a:lnTo>
                      <a:pt x="66" y="258"/>
                    </a:lnTo>
                    <a:lnTo>
                      <a:pt x="66" y="258"/>
                    </a:lnTo>
                    <a:lnTo>
                      <a:pt x="66" y="258"/>
                    </a:lnTo>
                    <a:lnTo>
                      <a:pt x="71" y="258"/>
                    </a:lnTo>
                    <a:lnTo>
                      <a:pt x="71" y="253"/>
                    </a:lnTo>
                    <a:lnTo>
                      <a:pt x="71" y="253"/>
                    </a:lnTo>
                    <a:lnTo>
                      <a:pt x="76" y="253"/>
                    </a:lnTo>
                    <a:lnTo>
                      <a:pt x="76" y="253"/>
                    </a:lnTo>
                    <a:lnTo>
                      <a:pt x="76" y="253"/>
                    </a:lnTo>
                    <a:lnTo>
                      <a:pt x="81" y="253"/>
                    </a:lnTo>
                    <a:lnTo>
                      <a:pt x="81" y="248"/>
                    </a:lnTo>
                    <a:lnTo>
                      <a:pt x="81" y="248"/>
                    </a:lnTo>
                    <a:lnTo>
                      <a:pt x="81" y="248"/>
                    </a:lnTo>
                    <a:lnTo>
                      <a:pt x="81" y="248"/>
                    </a:lnTo>
                    <a:lnTo>
                      <a:pt x="81" y="248"/>
                    </a:lnTo>
                    <a:lnTo>
                      <a:pt x="81" y="243"/>
                    </a:lnTo>
                    <a:lnTo>
                      <a:pt x="116" y="10"/>
                    </a:lnTo>
                    <a:lnTo>
                      <a:pt x="116" y="15"/>
                    </a:lnTo>
                    <a:lnTo>
                      <a:pt x="116" y="15"/>
                    </a:lnTo>
                    <a:lnTo>
                      <a:pt x="116" y="15"/>
                    </a:lnTo>
                    <a:lnTo>
                      <a:pt x="111" y="15"/>
                    </a:lnTo>
                    <a:lnTo>
                      <a:pt x="111" y="20"/>
                    </a:lnTo>
                    <a:lnTo>
                      <a:pt x="111" y="20"/>
                    </a:lnTo>
                    <a:lnTo>
                      <a:pt x="111" y="20"/>
                    </a:lnTo>
                    <a:lnTo>
                      <a:pt x="106" y="20"/>
                    </a:lnTo>
                    <a:lnTo>
                      <a:pt x="106" y="20"/>
                    </a:lnTo>
                    <a:lnTo>
                      <a:pt x="106" y="20"/>
                    </a:lnTo>
                    <a:lnTo>
                      <a:pt x="106" y="20"/>
                    </a:lnTo>
                    <a:lnTo>
                      <a:pt x="101" y="25"/>
                    </a:lnTo>
                    <a:lnTo>
                      <a:pt x="101" y="25"/>
                    </a:lnTo>
                    <a:lnTo>
                      <a:pt x="96" y="25"/>
                    </a:lnTo>
                    <a:lnTo>
                      <a:pt x="96" y="25"/>
                    </a:lnTo>
                    <a:lnTo>
                      <a:pt x="91" y="25"/>
                    </a:lnTo>
                    <a:lnTo>
                      <a:pt x="91" y="25"/>
                    </a:lnTo>
                    <a:lnTo>
                      <a:pt x="91" y="25"/>
                    </a:lnTo>
                    <a:lnTo>
                      <a:pt x="86" y="25"/>
                    </a:lnTo>
                    <a:lnTo>
                      <a:pt x="86" y="25"/>
                    </a:lnTo>
                    <a:lnTo>
                      <a:pt x="81" y="25"/>
                    </a:lnTo>
                    <a:lnTo>
                      <a:pt x="81" y="25"/>
                    </a:lnTo>
                    <a:lnTo>
                      <a:pt x="76" y="25"/>
                    </a:lnTo>
                    <a:lnTo>
                      <a:pt x="76" y="25"/>
                    </a:lnTo>
                    <a:lnTo>
                      <a:pt x="71" y="25"/>
                    </a:lnTo>
                    <a:lnTo>
                      <a:pt x="66" y="25"/>
                    </a:lnTo>
                    <a:lnTo>
                      <a:pt x="66" y="25"/>
                    </a:lnTo>
                    <a:lnTo>
                      <a:pt x="61" y="25"/>
                    </a:lnTo>
                    <a:lnTo>
                      <a:pt x="61" y="20"/>
                    </a:lnTo>
                    <a:lnTo>
                      <a:pt x="61" y="20"/>
                    </a:lnTo>
                    <a:lnTo>
                      <a:pt x="55" y="20"/>
                    </a:lnTo>
                    <a:lnTo>
                      <a:pt x="55" y="20"/>
                    </a:lnTo>
                    <a:lnTo>
                      <a:pt x="50" y="20"/>
                    </a:lnTo>
                    <a:lnTo>
                      <a:pt x="50" y="20"/>
                    </a:lnTo>
                    <a:lnTo>
                      <a:pt x="45" y="15"/>
                    </a:lnTo>
                    <a:lnTo>
                      <a:pt x="45" y="15"/>
                    </a:lnTo>
                    <a:lnTo>
                      <a:pt x="45" y="15"/>
                    </a:lnTo>
                    <a:lnTo>
                      <a:pt x="40" y="15"/>
                    </a:lnTo>
                    <a:lnTo>
                      <a:pt x="40" y="15"/>
                    </a:lnTo>
                    <a:lnTo>
                      <a:pt x="40" y="10"/>
                    </a:lnTo>
                    <a:lnTo>
                      <a:pt x="40" y="10"/>
                    </a:lnTo>
                    <a:lnTo>
                      <a:pt x="35" y="10"/>
                    </a:lnTo>
                    <a:lnTo>
                      <a:pt x="35" y="10"/>
                    </a:lnTo>
                    <a:lnTo>
                      <a:pt x="35" y="5"/>
                    </a:lnTo>
                    <a:lnTo>
                      <a:pt x="35" y="5"/>
                    </a:lnTo>
                    <a:lnTo>
                      <a:pt x="35" y="5"/>
                    </a:lnTo>
                    <a:lnTo>
                      <a:pt x="35" y="5"/>
                    </a:lnTo>
                    <a:lnTo>
                      <a:pt x="35" y="5"/>
                    </a:lnTo>
                    <a:lnTo>
                      <a:pt x="35" y="0"/>
                    </a:lnTo>
                    <a:lnTo>
                      <a:pt x="0" y="23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68" name="Oval 99667">
                <a:extLst>
                  <a:ext uri="{FF2B5EF4-FFF2-40B4-BE49-F238E27FC236}">
                    <a16:creationId xmlns:a16="http://schemas.microsoft.com/office/drawing/2014/main" id="{E50F4EDE-7EE1-4AD9-915D-8ED3157C18D9}"/>
                  </a:ext>
                </a:extLst>
              </p:cNvPr>
              <p:cNvSpPr>
                <a:spLocks noChangeArrowheads="1"/>
              </p:cNvSpPr>
              <p:nvPr/>
            </p:nvSpPr>
            <p:spPr bwMode="auto">
              <a:xfrm>
                <a:off x="2775" y="2766"/>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69" name="Freeform 841">
                <a:extLst>
                  <a:ext uri="{FF2B5EF4-FFF2-40B4-BE49-F238E27FC236}">
                    <a16:creationId xmlns:a16="http://schemas.microsoft.com/office/drawing/2014/main" id="{E8C2DBEB-974A-1CA5-148F-939DD4DFE784}"/>
                  </a:ext>
                </a:extLst>
              </p:cNvPr>
              <p:cNvSpPr>
                <a:spLocks/>
              </p:cNvSpPr>
              <p:nvPr/>
            </p:nvSpPr>
            <p:spPr bwMode="auto">
              <a:xfrm>
                <a:off x="2907" y="2811"/>
                <a:ext cx="137" cy="122"/>
              </a:xfrm>
              <a:custGeom>
                <a:avLst/>
                <a:gdLst>
                  <a:gd name="T0" fmla="*/ 16 w 137"/>
                  <a:gd name="T1" fmla="*/ 46 h 122"/>
                  <a:gd name="T2" fmla="*/ 10 w 137"/>
                  <a:gd name="T3" fmla="*/ 51 h 122"/>
                  <a:gd name="T4" fmla="*/ 10 w 137"/>
                  <a:gd name="T5" fmla="*/ 51 h 122"/>
                  <a:gd name="T6" fmla="*/ 5 w 137"/>
                  <a:gd name="T7" fmla="*/ 56 h 122"/>
                  <a:gd name="T8" fmla="*/ 0 w 137"/>
                  <a:gd name="T9" fmla="*/ 61 h 122"/>
                  <a:gd name="T10" fmla="*/ 0 w 137"/>
                  <a:gd name="T11" fmla="*/ 66 h 122"/>
                  <a:gd name="T12" fmla="*/ 0 w 137"/>
                  <a:gd name="T13" fmla="*/ 71 h 122"/>
                  <a:gd name="T14" fmla="*/ 0 w 137"/>
                  <a:gd name="T15" fmla="*/ 76 h 122"/>
                  <a:gd name="T16" fmla="*/ 0 w 137"/>
                  <a:gd name="T17" fmla="*/ 82 h 122"/>
                  <a:gd name="T18" fmla="*/ 0 w 137"/>
                  <a:gd name="T19" fmla="*/ 87 h 122"/>
                  <a:gd name="T20" fmla="*/ 0 w 137"/>
                  <a:gd name="T21" fmla="*/ 92 h 122"/>
                  <a:gd name="T22" fmla="*/ 0 w 137"/>
                  <a:gd name="T23" fmla="*/ 97 h 122"/>
                  <a:gd name="T24" fmla="*/ 5 w 137"/>
                  <a:gd name="T25" fmla="*/ 102 h 122"/>
                  <a:gd name="T26" fmla="*/ 5 w 137"/>
                  <a:gd name="T27" fmla="*/ 107 h 122"/>
                  <a:gd name="T28" fmla="*/ 10 w 137"/>
                  <a:gd name="T29" fmla="*/ 107 h 122"/>
                  <a:gd name="T30" fmla="*/ 16 w 137"/>
                  <a:gd name="T31" fmla="*/ 112 h 122"/>
                  <a:gd name="T32" fmla="*/ 21 w 137"/>
                  <a:gd name="T33" fmla="*/ 117 h 122"/>
                  <a:gd name="T34" fmla="*/ 26 w 137"/>
                  <a:gd name="T35" fmla="*/ 117 h 122"/>
                  <a:gd name="T36" fmla="*/ 31 w 137"/>
                  <a:gd name="T37" fmla="*/ 117 h 122"/>
                  <a:gd name="T38" fmla="*/ 36 w 137"/>
                  <a:gd name="T39" fmla="*/ 122 h 122"/>
                  <a:gd name="T40" fmla="*/ 41 w 137"/>
                  <a:gd name="T41" fmla="*/ 122 h 122"/>
                  <a:gd name="T42" fmla="*/ 46 w 137"/>
                  <a:gd name="T43" fmla="*/ 122 h 122"/>
                  <a:gd name="T44" fmla="*/ 51 w 137"/>
                  <a:gd name="T45" fmla="*/ 117 h 122"/>
                  <a:gd name="T46" fmla="*/ 51 w 137"/>
                  <a:gd name="T47" fmla="*/ 117 h 122"/>
                  <a:gd name="T48" fmla="*/ 56 w 137"/>
                  <a:gd name="T49" fmla="*/ 117 h 122"/>
                  <a:gd name="T50" fmla="*/ 137 w 137"/>
                  <a:gd name="T51" fmla="*/ 71 h 122"/>
                  <a:gd name="T52" fmla="*/ 132 w 137"/>
                  <a:gd name="T53" fmla="*/ 76 h 122"/>
                  <a:gd name="T54" fmla="*/ 127 w 137"/>
                  <a:gd name="T55" fmla="*/ 76 h 122"/>
                  <a:gd name="T56" fmla="*/ 122 w 137"/>
                  <a:gd name="T57" fmla="*/ 76 h 122"/>
                  <a:gd name="T58" fmla="*/ 117 w 137"/>
                  <a:gd name="T59" fmla="*/ 76 h 122"/>
                  <a:gd name="T60" fmla="*/ 107 w 137"/>
                  <a:gd name="T61" fmla="*/ 76 h 122"/>
                  <a:gd name="T62" fmla="*/ 102 w 137"/>
                  <a:gd name="T63" fmla="*/ 76 h 122"/>
                  <a:gd name="T64" fmla="*/ 102 w 137"/>
                  <a:gd name="T65" fmla="*/ 71 h 122"/>
                  <a:gd name="T66" fmla="*/ 97 w 137"/>
                  <a:gd name="T67" fmla="*/ 71 h 122"/>
                  <a:gd name="T68" fmla="*/ 92 w 137"/>
                  <a:gd name="T69" fmla="*/ 66 h 122"/>
                  <a:gd name="T70" fmla="*/ 87 w 137"/>
                  <a:gd name="T71" fmla="*/ 61 h 122"/>
                  <a:gd name="T72" fmla="*/ 81 w 137"/>
                  <a:gd name="T73" fmla="*/ 61 h 122"/>
                  <a:gd name="T74" fmla="*/ 81 w 137"/>
                  <a:gd name="T75" fmla="*/ 56 h 122"/>
                  <a:gd name="T76" fmla="*/ 76 w 137"/>
                  <a:gd name="T77" fmla="*/ 51 h 122"/>
                  <a:gd name="T78" fmla="*/ 76 w 137"/>
                  <a:gd name="T79" fmla="*/ 46 h 122"/>
                  <a:gd name="T80" fmla="*/ 76 w 137"/>
                  <a:gd name="T81" fmla="*/ 41 h 122"/>
                  <a:gd name="T82" fmla="*/ 76 w 137"/>
                  <a:gd name="T83" fmla="*/ 36 h 122"/>
                  <a:gd name="T84" fmla="*/ 76 w 137"/>
                  <a:gd name="T85" fmla="*/ 31 h 122"/>
                  <a:gd name="T86" fmla="*/ 76 w 137"/>
                  <a:gd name="T87" fmla="*/ 26 h 122"/>
                  <a:gd name="T88" fmla="*/ 81 w 137"/>
                  <a:gd name="T89" fmla="*/ 21 h 122"/>
                  <a:gd name="T90" fmla="*/ 81 w 137"/>
                  <a:gd name="T91" fmla="*/ 16 h 122"/>
                  <a:gd name="T92" fmla="*/ 87 w 137"/>
                  <a:gd name="T93" fmla="*/ 11 h 122"/>
                  <a:gd name="T94" fmla="*/ 87 w 137"/>
                  <a:gd name="T95" fmla="*/ 5 h 122"/>
                  <a:gd name="T96" fmla="*/ 92 w 137"/>
                  <a:gd name="T97" fmla="*/ 0 h 122"/>
                  <a:gd name="T98" fmla="*/ 97 w 137"/>
                  <a:gd name="T9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22">
                    <a:moveTo>
                      <a:pt x="16" y="46"/>
                    </a:moveTo>
                    <a:lnTo>
                      <a:pt x="16" y="46"/>
                    </a:lnTo>
                    <a:lnTo>
                      <a:pt x="16" y="46"/>
                    </a:lnTo>
                    <a:lnTo>
                      <a:pt x="10" y="51"/>
                    </a:lnTo>
                    <a:lnTo>
                      <a:pt x="10" y="51"/>
                    </a:lnTo>
                    <a:lnTo>
                      <a:pt x="10" y="51"/>
                    </a:lnTo>
                    <a:lnTo>
                      <a:pt x="5" y="56"/>
                    </a:lnTo>
                    <a:lnTo>
                      <a:pt x="5" y="56"/>
                    </a:lnTo>
                    <a:lnTo>
                      <a:pt x="5" y="56"/>
                    </a:lnTo>
                    <a:lnTo>
                      <a:pt x="0" y="61"/>
                    </a:lnTo>
                    <a:lnTo>
                      <a:pt x="0" y="61"/>
                    </a:lnTo>
                    <a:lnTo>
                      <a:pt x="0" y="66"/>
                    </a:lnTo>
                    <a:lnTo>
                      <a:pt x="0" y="66"/>
                    </a:lnTo>
                    <a:lnTo>
                      <a:pt x="0" y="71"/>
                    </a:lnTo>
                    <a:lnTo>
                      <a:pt x="0" y="71"/>
                    </a:lnTo>
                    <a:lnTo>
                      <a:pt x="0" y="76"/>
                    </a:lnTo>
                    <a:lnTo>
                      <a:pt x="0" y="76"/>
                    </a:lnTo>
                    <a:lnTo>
                      <a:pt x="0" y="82"/>
                    </a:lnTo>
                    <a:lnTo>
                      <a:pt x="0" y="82"/>
                    </a:lnTo>
                    <a:lnTo>
                      <a:pt x="0" y="87"/>
                    </a:lnTo>
                    <a:lnTo>
                      <a:pt x="0" y="87"/>
                    </a:lnTo>
                    <a:lnTo>
                      <a:pt x="0" y="92"/>
                    </a:lnTo>
                    <a:lnTo>
                      <a:pt x="0" y="92"/>
                    </a:lnTo>
                    <a:lnTo>
                      <a:pt x="0" y="97"/>
                    </a:lnTo>
                    <a:lnTo>
                      <a:pt x="0" y="97"/>
                    </a:lnTo>
                    <a:lnTo>
                      <a:pt x="5" y="102"/>
                    </a:lnTo>
                    <a:lnTo>
                      <a:pt x="5" y="102"/>
                    </a:lnTo>
                    <a:lnTo>
                      <a:pt x="5" y="107"/>
                    </a:lnTo>
                    <a:lnTo>
                      <a:pt x="10" y="107"/>
                    </a:lnTo>
                    <a:lnTo>
                      <a:pt x="10" y="107"/>
                    </a:lnTo>
                    <a:lnTo>
                      <a:pt x="10" y="112"/>
                    </a:lnTo>
                    <a:lnTo>
                      <a:pt x="16" y="112"/>
                    </a:lnTo>
                    <a:lnTo>
                      <a:pt x="16" y="112"/>
                    </a:lnTo>
                    <a:lnTo>
                      <a:pt x="21" y="117"/>
                    </a:lnTo>
                    <a:lnTo>
                      <a:pt x="21" y="117"/>
                    </a:lnTo>
                    <a:lnTo>
                      <a:pt x="26" y="117"/>
                    </a:lnTo>
                    <a:lnTo>
                      <a:pt x="26" y="117"/>
                    </a:lnTo>
                    <a:lnTo>
                      <a:pt x="31" y="117"/>
                    </a:lnTo>
                    <a:lnTo>
                      <a:pt x="31" y="122"/>
                    </a:lnTo>
                    <a:lnTo>
                      <a:pt x="36" y="122"/>
                    </a:lnTo>
                    <a:lnTo>
                      <a:pt x="36" y="122"/>
                    </a:lnTo>
                    <a:lnTo>
                      <a:pt x="41" y="122"/>
                    </a:lnTo>
                    <a:lnTo>
                      <a:pt x="41" y="122"/>
                    </a:lnTo>
                    <a:lnTo>
                      <a:pt x="46" y="122"/>
                    </a:lnTo>
                    <a:lnTo>
                      <a:pt x="46" y="122"/>
                    </a:lnTo>
                    <a:lnTo>
                      <a:pt x="51" y="117"/>
                    </a:lnTo>
                    <a:lnTo>
                      <a:pt x="51" y="117"/>
                    </a:lnTo>
                    <a:lnTo>
                      <a:pt x="51" y="117"/>
                    </a:lnTo>
                    <a:lnTo>
                      <a:pt x="56" y="117"/>
                    </a:lnTo>
                    <a:lnTo>
                      <a:pt x="56" y="117"/>
                    </a:lnTo>
                    <a:lnTo>
                      <a:pt x="137" y="71"/>
                    </a:lnTo>
                    <a:lnTo>
                      <a:pt x="137" y="71"/>
                    </a:lnTo>
                    <a:lnTo>
                      <a:pt x="132" y="76"/>
                    </a:lnTo>
                    <a:lnTo>
                      <a:pt x="132" y="76"/>
                    </a:lnTo>
                    <a:lnTo>
                      <a:pt x="127" y="76"/>
                    </a:lnTo>
                    <a:lnTo>
                      <a:pt x="127" y="76"/>
                    </a:lnTo>
                    <a:lnTo>
                      <a:pt x="122" y="76"/>
                    </a:lnTo>
                    <a:lnTo>
                      <a:pt x="122" y="76"/>
                    </a:lnTo>
                    <a:lnTo>
                      <a:pt x="117" y="76"/>
                    </a:lnTo>
                    <a:lnTo>
                      <a:pt x="117" y="76"/>
                    </a:lnTo>
                    <a:lnTo>
                      <a:pt x="112" y="76"/>
                    </a:lnTo>
                    <a:lnTo>
                      <a:pt x="107" y="76"/>
                    </a:lnTo>
                    <a:lnTo>
                      <a:pt x="107" y="76"/>
                    </a:lnTo>
                    <a:lnTo>
                      <a:pt x="102" y="76"/>
                    </a:lnTo>
                    <a:lnTo>
                      <a:pt x="102" y="76"/>
                    </a:lnTo>
                    <a:lnTo>
                      <a:pt x="102" y="71"/>
                    </a:lnTo>
                    <a:lnTo>
                      <a:pt x="97" y="71"/>
                    </a:lnTo>
                    <a:lnTo>
                      <a:pt x="97" y="71"/>
                    </a:lnTo>
                    <a:lnTo>
                      <a:pt x="92" y="66"/>
                    </a:lnTo>
                    <a:lnTo>
                      <a:pt x="92" y="66"/>
                    </a:lnTo>
                    <a:lnTo>
                      <a:pt x="87" y="66"/>
                    </a:lnTo>
                    <a:lnTo>
                      <a:pt x="87" y="61"/>
                    </a:lnTo>
                    <a:lnTo>
                      <a:pt x="87" y="61"/>
                    </a:lnTo>
                    <a:lnTo>
                      <a:pt x="81" y="61"/>
                    </a:lnTo>
                    <a:lnTo>
                      <a:pt x="81" y="56"/>
                    </a:lnTo>
                    <a:lnTo>
                      <a:pt x="81" y="56"/>
                    </a:lnTo>
                    <a:lnTo>
                      <a:pt x="81" y="51"/>
                    </a:lnTo>
                    <a:lnTo>
                      <a:pt x="76" y="51"/>
                    </a:lnTo>
                    <a:lnTo>
                      <a:pt x="76" y="46"/>
                    </a:lnTo>
                    <a:lnTo>
                      <a:pt x="76" y="46"/>
                    </a:lnTo>
                    <a:lnTo>
                      <a:pt x="76" y="41"/>
                    </a:lnTo>
                    <a:lnTo>
                      <a:pt x="76" y="41"/>
                    </a:lnTo>
                    <a:lnTo>
                      <a:pt x="76" y="36"/>
                    </a:lnTo>
                    <a:lnTo>
                      <a:pt x="76" y="36"/>
                    </a:lnTo>
                    <a:lnTo>
                      <a:pt x="76" y="31"/>
                    </a:lnTo>
                    <a:lnTo>
                      <a:pt x="76" y="31"/>
                    </a:lnTo>
                    <a:lnTo>
                      <a:pt x="76" y="26"/>
                    </a:lnTo>
                    <a:lnTo>
                      <a:pt x="76" y="26"/>
                    </a:lnTo>
                    <a:lnTo>
                      <a:pt x="76" y="21"/>
                    </a:lnTo>
                    <a:lnTo>
                      <a:pt x="81" y="21"/>
                    </a:lnTo>
                    <a:lnTo>
                      <a:pt x="81" y="16"/>
                    </a:lnTo>
                    <a:lnTo>
                      <a:pt x="81" y="16"/>
                    </a:lnTo>
                    <a:lnTo>
                      <a:pt x="81" y="11"/>
                    </a:lnTo>
                    <a:lnTo>
                      <a:pt x="87" y="11"/>
                    </a:lnTo>
                    <a:lnTo>
                      <a:pt x="87" y="5"/>
                    </a:lnTo>
                    <a:lnTo>
                      <a:pt x="87" y="5"/>
                    </a:lnTo>
                    <a:lnTo>
                      <a:pt x="92" y="5"/>
                    </a:lnTo>
                    <a:lnTo>
                      <a:pt x="92" y="0"/>
                    </a:lnTo>
                    <a:lnTo>
                      <a:pt x="92" y="0"/>
                    </a:lnTo>
                    <a:lnTo>
                      <a:pt x="97" y="0"/>
                    </a:lnTo>
                    <a:lnTo>
                      <a:pt x="16" y="4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70" name="Oval 99669">
                <a:extLst>
                  <a:ext uri="{FF2B5EF4-FFF2-40B4-BE49-F238E27FC236}">
                    <a16:creationId xmlns:a16="http://schemas.microsoft.com/office/drawing/2014/main" id="{470BBBE4-98E1-FD16-B69B-789E65D46EF7}"/>
                  </a:ext>
                </a:extLst>
              </p:cNvPr>
              <p:cNvSpPr>
                <a:spLocks noChangeArrowheads="1"/>
              </p:cNvSpPr>
              <p:nvPr/>
            </p:nvSpPr>
            <p:spPr bwMode="auto">
              <a:xfrm>
                <a:off x="4414" y="2365"/>
                <a:ext cx="259" cy="25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671" name="Freeform 843">
                <a:extLst>
                  <a:ext uri="{FF2B5EF4-FFF2-40B4-BE49-F238E27FC236}">
                    <a16:creationId xmlns:a16="http://schemas.microsoft.com/office/drawing/2014/main" id="{DC5C6E55-535C-FAC6-D3B7-DE3EF8CBA3B5}"/>
                  </a:ext>
                </a:extLst>
              </p:cNvPr>
              <p:cNvSpPr>
                <a:spLocks/>
              </p:cNvSpPr>
              <p:nvPr/>
            </p:nvSpPr>
            <p:spPr bwMode="auto">
              <a:xfrm>
                <a:off x="4541" y="2476"/>
                <a:ext cx="157" cy="127"/>
              </a:xfrm>
              <a:custGeom>
                <a:avLst/>
                <a:gdLst>
                  <a:gd name="T0" fmla="*/ 56 w 157"/>
                  <a:gd name="T1" fmla="*/ 0 h 127"/>
                  <a:gd name="T2" fmla="*/ 51 w 157"/>
                  <a:gd name="T3" fmla="*/ 0 h 127"/>
                  <a:gd name="T4" fmla="*/ 46 w 157"/>
                  <a:gd name="T5" fmla="*/ 0 h 127"/>
                  <a:gd name="T6" fmla="*/ 41 w 157"/>
                  <a:gd name="T7" fmla="*/ 0 h 127"/>
                  <a:gd name="T8" fmla="*/ 36 w 157"/>
                  <a:gd name="T9" fmla="*/ 0 h 127"/>
                  <a:gd name="T10" fmla="*/ 30 w 157"/>
                  <a:gd name="T11" fmla="*/ 0 h 127"/>
                  <a:gd name="T12" fmla="*/ 25 w 157"/>
                  <a:gd name="T13" fmla="*/ 0 h 127"/>
                  <a:gd name="T14" fmla="*/ 20 w 157"/>
                  <a:gd name="T15" fmla="*/ 6 h 127"/>
                  <a:gd name="T16" fmla="*/ 15 w 157"/>
                  <a:gd name="T17" fmla="*/ 6 h 127"/>
                  <a:gd name="T18" fmla="*/ 10 w 157"/>
                  <a:gd name="T19" fmla="*/ 11 h 127"/>
                  <a:gd name="T20" fmla="*/ 10 w 157"/>
                  <a:gd name="T21" fmla="*/ 16 h 127"/>
                  <a:gd name="T22" fmla="*/ 5 w 157"/>
                  <a:gd name="T23" fmla="*/ 16 h 127"/>
                  <a:gd name="T24" fmla="*/ 0 w 157"/>
                  <a:gd name="T25" fmla="*/ 21 h 127"/>
                  <a:gd name="T26" fmla="*/ 0 w 157"/>
                  <a:gd name="T27" fmla="*/ 26 h 127"/>
                  <a:gd name="T28" fmla="*/ 0 w 157"/>
                  <a:gd name="T29" fmla="*/ 31 h 127"/>
                  <a:gd name="T30" fmla="*/ 0 w 157"/>
                  <a:gd name="T31" fmla="*/ 36 h 127"/>
                  <a:gd name="T32" fmla="*/ 0 w 157"/>
                  <a:gd name="T33" fmla="*/ 41 h 127"/>
                  <a:gd name="T34" fmla="*/ 0 w 157"/>
                  <a:gd name="T35" fmla="*/ 46 h 127"/>
                  <a:gd name="T36" fmla="*/ 0 w 157"/>
                  <a:gd name="T37" fmla="*/ 51 h 127"/>
                  <a:gd name="T38" fmla="*/ 0 w 157"/>
                  <a:gd name="T39" fmla="*/ 56 h 127"/>
                  <a:gd name="T40" fmla="*/ 5 w 157"/>
                  <a:gd name="T41" fmla="*/ 61 h 127"/>
                  <a:gd name="T42" fmla="*/ 5 w 157"/>
                  <a:gd name="T43" fmla="*/ 66 h 127"/>
                  <a:gd name="T44" fmla="*/ 10 w 157"/>
                  <a:gd name="T45" fmla="*/ 71 h 127"/>
                  <a:gd name="T46" fmla="*/ 15 w 157"/>
                  <a:gd name="T47" fmla="*/ 71 h 127"/>
                  <a:gd name="T48" fmla="*/ 20 w 157"/>
                  <a:gd name="T49" fmla="*/ 77 h 127"/>
                  <a:gd name="T50" fmla="*/ 117 w 157"/>
                  <a:gd name="T51" fmla="*/ 127 h 127"/>
                  <a:gd name="T52" fmla="*/ 112 w 157"/>
                  <a:gd name="T53" fmla="*/ 122 h 127"/>
                  <a:gd name="T54" fmla="*/ 107 w 157"/>
                  <a:gd name="T55" fmla="*/ 117 h 127"/>
                  <a:gd name="T56" fmla="*/ 102 w 157"/>
                  <a:gd name="T57" fmla="*/ 117 h 127"/>
                  <a:gd name="T58" fmla="*/ 102 w 157"/>
                  <a:gd name="T59" fmla="*/ 112 h 127"/>
                  <a:gd name="T60" fmla="*/ 102 w 157"/>
                  <a:gd name="T61" fmla="*/ 107 h 127"/>
                  <a:gd name="T62" fmla="*/ 96 w 157"/>
                  <a:gd name="T63" fmla="*/ 102 h 127"/>
                  <a:gd name="T64" fmla="*/ 96 w 157"/>
                  <a:gd name="T65" fmla="*/ 97 h 127"/>
                  <a:gd name="T66" fmla="*/ 96 w 157"/>
                  <a:gd name="T67" fmla="*/ 92 h 127"/>
                  <a:gd name="T68" fmla="*/ 96 w 157"/>
                  <a:gd name="T69" fmla="*/ 87 h 127"/>
                  <a:gd name="T70" fmla="*/ 96 w 157"/>
                  <a:gd name="T71" fmla="*/ 82 h 127"/>
                  <a:gd name="T72" fmla="*/ 102 w 157"/>
                  <a:gd name="T73" fmla="*/ 77 h 127"/>
                  <a:gd name="T74" fmla="*/ 102 w 157"/>
                  <a:gd name="T75" fmla="*/ 71 h 127"/>
                  <a:gd name="T76" fmla="*/ 107 w 157"/>
                  <a:gd name="T77" fmla="*/ 66 h 127"/>
                  <a:gd name="T78" fmla="*/ 107 w 157"/>
                  <a:gd name="T79" fmla="*/ 61 h 127"/>
                  <a:gd name="T80" fmla="*/ 112 w 157"/>
                  <a:gd name="T81" fmla="*/ 56 h 127"/>
                  <a:gd name="T82" fmla="*/ 117 w 157"/>
                  <a:gd name="T83" fmla="*/ 56 h 127"/>
                  <a:gd name="T84" fmla="*/ 122 w 157"/>
                  <a:gd name="T85" fmla="*/ 51 h 127"/>
                  <a:gd name="T86" fmla="*/ 127 w 157"/>
                  <a:gd name="T87" fmla="*/ 51 h 127"/>
                  <a:gd name="T88" fmla="*/ 132 w 157"/>
                  <a:gd name="T89" fmla="*/ 46 h 127"/>
                  <a:gd name="T90" fmla="*/ 137 w 157"/>
                  <a:gd name="T91" fmla="*/ 46 h 127"/>
                  <a:gd name="T92" fmla="*/ 142 w 157"/>
                  <a:gd name="T93" fmla="*/ 46 h 127"/>
                  <a:gd name="T94" fmla="*/ 147 w 157"/>
                  <a:gd name="T95" fmla="*/ 46 h 127"/>
                  <a:gd name="T96" fmla="*/ 152 w 157"/>
                  <a:gd name="T97" fmla="*/ 51 h 127"/>
                  <a:gd name="T98" fmla="*/ 157 w 157"/>
                  <a:gd name="T99" fmla="*/ 5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27">
                    <a:moveTo>
                      <a:pt x="56" y="0"/>
                    </a:moveTo>
                    <a:lnTo>
                      <a:pt x="56" y="0"/>
                    </a:lnTo>
                    <a:lnTo>
                      <a:pt x="51" y="0"/>
                    </a:lnTo>
                    <a:lnTo>
                      <a:pt x="51" y="0"/>
                    </a:lnTo>
                    <a:lnTo>
                      <a:pt x="46" y="0"/>
                    </a:lnTo>
                    <a:lnTo>
                      <a:pt x="46" y="0"/>
                    </a:lnTo>
                    <a:lnTo>
                      <a:pt x="41" y="0"/>
                    </a:lnTo>
                    <a:lnTo>
                      <a:pt x="41" y="0"/>
                    </a:lnTo>
                    <a:lnTo>
                      <a:pt x="36" y="0"/>
                    </a:lnTo>
                    <a:lnTo>
                      <a:pt x="36" y="0"/>
                    </a:lnTo>
                    <a:lnTo>
                      <a:pt x="30" y="0"/>
                    </a:lnTo>
                    <a:lnTo>
                      <a:pt x="30" y="0"/>
                    </a:lnTo>
                    <a:lnTo>
                      <a:pt x="25" y="0"/>
                    </a:lnTo>
                    <a:lnTo>
                      <a:pt x="25" y="0"/>
                    </a:lnTo>
                    <a:lnTo>
                      <a:pt x="20" y="0"/>
                    </a:lnTo>
                    <a:lnTo>
                      <a:pt x="20" y="6"/>
                    </a:lnTo>
                    <a:lnTo>
                      <a:pt x="20" y="6"/>
                    </a:lnTo>
                    <a:lnTo>
                      <a:pt x="15" y="6"/>
                    </a:lnTo>
                    <a:lnTo>
                      <a:pt x="15" y="6"/>
                    </a:lnTo>
                    <a:lnTo>
                      <a:pt x="10" y="11"/>
                    </a:lnTo>
                    <a:lnTo>
                      <a:pt x="10" y="11"/>
                    </a:lnTo>
                    <a:lnTo>
                      <a:pt x="10" y="16"/>
                    </a:lnTo>
                    <a:lnTo>
                      <a:pt x="5" y="16"/>
                    </a:lnTo>
                    <a:lnTo>
                      <a:pt x="5" y="16"/>
                    </a:lnTo>
                    <a:lnTo>
                      <a:pt x="5" y="21"/>
                    </a:lnTo>
                    <a:lnTo>
                      <a:pt x="0" y="21"/>
                    </a:lnTo>
                    <a:lnTo>
                      <a:pt x="0" y="26"/>
                    </a:lnTo>
                    <a:lnTo>
                      <a:pt x="0" y="26"/>
                    </a:lnTo>
                    <a:lnTo>
                      <a:pt x="0" y="31"/>
                    </a:lnTo>
                    <a:lnTo>
                      <a:pt x="0" y="31"/>
                    </a:lnTo>
                    <a:lnTo>
                      <a:pt x="0" y="36"/>
                    </a:lnTo>
                    <a:lnTo>
                      <a:pt x="0" y="36"/>
                    </a:lnTo>
                    <a:lnTo>
                      <a:pt x="0" y="41"/>
                    </a:lnTo>
                    <a:lnTo>
                      <a:pt x="0" y="41"/>
                    </a:lnTo>
                    <a:lnTo>
                      <a:pt x="0" y="46"/>
                    </a:lnTo>
                    <a:lnTo>
                      <a:pt x="0" y="46"/>
                    </a:lnTo>
                    <a:lnTo>
                      <a:pt x="0" y="51"/>
                    </a:lnTo>
                    <a:lnTo>
                      <a:pt x="0" y="51"/>
                    </a:lnTo>
                    <a:lnTo>
                      <a:pt x="0" y="56"/>
                    </a:lnTo>
                    <a:lnTo>
                      <a:pt x="0" y="56"/>
                    </a:lnTo>
                    <a:lnTo>
                      <a:pt x="5" y="61"/>
                    </a:lnTo>
                    <a:lnTo>
                      <a:pt x="5" y="61"/>
                    </a:lnTo>
                    <a:lnTo>
                      <a:pt x="5" y="66"/>
                    </a:lnTo>
                    <a:lnTo>
                      <a:pt x="5" y="66"/>
                    </a:lnTo>
                    <a:lnTo>
                      <a:pt x="10" y="66"/>
                    </a:lnTo>
                    <a:lnTo>
                      <a:pt x="10" y="71"/>
                    </a:lnTo>
                    <a:lnTo>
                      <a:pt x="15" y="71"/>
                    </a:lnTo>
                    <a:lnTo>
                      <a:pt x="15" y="71"/>
                    </a:lnTo>
                    <a:lnTo>
                      <a:pt x="15" y="77"/>
                    </a:lnTo>
                    <a:lnTo>
                      <a:pt x="20" y="77"/>
                    </a:lnTo>
                    <a:lnTo>
                      <a:pt x="117" y="127"/>
                    </a:lnTo>
                    <a:lnTo>
                      <a:pt x="117" y="127"/>
                    </a:lnTo>
                    <a:lnTo>
                      <a:pt x="112" y="122"/>
                    </a:lnTo>
                    <a:lnTo>
                      <a:pt x="112" y="122"/>
                    </a:lnTo>
                    <a:lnTo>
                      <a:pt x="112" y="122"/>
                    </a:lnTo>
                    <a:lnTo>
                      <a:pt x="107" y="117"/>
                    </a:lnTo>
                    <a:lnTo>
                      <a:pt x="107" y="117"/>
                    </a:lnTo>
                    <a:lnTo>
                      <a:pt x="102" y="117"/>
                    </a:lnTo>
                    <a:lnTo>
                      <a:pt x="102" y="112"/>
                    </a:lnTo>
                    <a:lnTo>
                      <a:pt x="102" y="112"/>
                    </a:lnTo>
                    <a:lnTo>
                      <a:pt x="102" y="107"/>
                    </a:lnTo>
                    <a:lnTo>
                      <a:pt x="102" y="107"/>
                    </a:lnTo>
                    <a:lnTo>
                      <a:pt x="96" y="102"/>
                    </a:lnTo>
                    <a:lnTo>
                      <a:pt x="96" y="102"/>
                    </a:lnTo>
                    <a:lnTo>
                      <a:pt x="96" y="97"/>
                    </a:lnTo>
                    <a:lnTo>
                      <a:pt x="96" y="97"/>
                    </a:lnTo>
                    <a:lnTo>
                      <a:pt x="96" y="92"/>
                    </a:lnTo>
                    <a:lnTo>
                      <a:pt x="96" y="92"/>
                    </a:lnTo>
                    <a:lnTo>
                      <a:pt x="96" y="87"/>
                    </a:lnTo>
                    <a:lnTo>
                      <a:pt x="96" y="87"/>
                    </a:lnTo>
                    <a:lnTo>
                      <a:pt x="96" y="82"/>
                    </a:lnTo>
                    <a:lnTo>
                      <a:pt x="96" y="82"/>
                    </a:lnTo>
                    <a:lnTo>
                      <a:pt x="96" y="77"/>
                    </a:lnTo>
                    <a:lnTo>
                      <a:pt x="102" y="77"/>
                    </a:lnTo>
                    <a:lnTo>
                      <a:pt x="102" y="71"/>
                    </a:lnTo>
                    <a:lnTo>
                      <a:pt x="102" y="71"/>
                    </a:lnTo>
                    <a:lnTo>
                      <a:pt x="102" y="66"/>
                    </a:lnTo>
                    <a:lnTo>
                      <a:pt x="107" y="66"/>
                    </a:lnTo>
                    <a:lnTo>
                      <a:pt x="107" y="61"/>
                    </a:lnTo>
                    <a:lnTo>
                      <a:pt x="107" y="61"/>
                    </a:lnTo>
                    <a:lnTo>
                      <a:pt x="112" y="61"/>
                    </a:lnTo>
                    <a:lnTo>
                      <a:pt x="112" y="56"/>
                    </a:lnTo>
                    <a:lnTo>
                      <a:pt x="112" y="56"/>
                    </a:lnTo>
                    <a:lnTo>
                      <a:pt x="117" y="56"/>
                    </a:lnTo>
                    <a:lnTo>
                      <a:pt x="117" y="51"/>
                    </a:lnTo>
                    <a:lnTo>
                      <a:pt x="122" y="51"/>
                    </a:lnTo>
                    <a:lnTo>
                      <a:pt x="122" y="51"/>
                    </a:lnTo>
                    <a:lnTo>
                      <a:pt x="127" y="51"/>
                    </a:lnTo>
                    <a:lnTo>
                      <a:pt x="127" y="51"/>
                    </a:lnTo>
                    <a:lnTo>
                      <a:pt x="132" y="46"/>
                    </a:lnTo>
                    <a:lnTo>
                      <a:pt x="132" y="46"/>
                    </a:lnTo>
                    <a:lnTo>
                      <a:pt x="137" y="46"/>
                    </a:lnTo>
                    <a:lnTo>
                      <a:pt x="137" y="46"/>
                    </a:lnTo>
                    <a:lnTo>
                      <a:pt x="142" y="46"/>
                    </a:lnTo>
                    <a:lnTo>
                      <a:pt x="142" y="46"/>
                    </a:lnTo>
                    <a:lnTo>
                      <a:pt x="147" y="46"/>
                    </a:lnTo>
                    <a:lnTo>
                      <a:pt x="147" y="51"/>
                    </a:lnTo>
                    <a:lnTo>
                      <a:pt x="152" y="51"/>
                    </a:lnTo>
                    <a:lnTo>
                      <a:pt x="152" y="51"/>
                    </a:lnTo>
                    <a:lnTo>
                      <a:pt x="157" y="51"/>
                    </a:lnTo>
                    <a:lnTo>
                      <a:pt x="56"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72" name="Oval 99671">
                <a:extLst>
                  <a:ext uri="{FF2B5EF4-FFF2-40B4-BE49-F238E27FC236}">
                    <a16:creationId xmlns:a16="http://schemas.microsoft.com/office/drawing/2014/main" id="{3BC00C4F-628B-7C5A-2F94-79E9AC5BE8E8}"/>
                  </a:ext>
                </a:extLst>
              </p:cNvPr>
              <p:cNvSpPr>
                <a:spLocks noChangeArrowheads="1"/>
              </p:cNvSpPr>
              <p:nvPr/>
            </p:nvSpPr>
            <p:spPr bwMode="auto">
              <a:xfrm>
                <a:off x="2745" y="3862"/>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73" name="Freeform 845">
                <a:extLst>
                  <a:ext uri="{FF2B5EF4-FFF2-40B4-BE49-F238E27FC236}">
                    <a16:creationId xmlns:a16="http://schemas.microsoft.com/office/drawing/2014/main" id="{6AB7F67E-188D-5E59-36B2-A748F846144D}"/>
                  </a:ext>
                </a:extLst>
              </p:cNvPr>
              <p:cNvSpPr>
                <a:spLocks/>
              </p:cNvSpPr>
              <p:nvPr/>
            </p:nvSpPr>
            <p:spPr bwMode="auto">
              <a:xfrm>
                <a:off x="2872" y="3933"/>
                <a:ext cx="116" cy="101"/>
              </a:xfrm>
              <a:custGeom>
                <a:avLst/>
                <a:gdLst>
                  <a:gd name="T0" fmla="*/ 25 w 116"/>
                  <a:gd name="T1" fmla="*/ 25 h 101"/>
                  <a:gd name="T2" fmla="*/ 20 w 116"/>
                  <a:gd name="T3" fmla="*/ 25 h 101"/>
                  <a:gd name="T4" fmla="*/ 15 w 116"/>
                  <a:gd name="T5" fmla="*/ 25 h 101"/>
                  <a:gd name="T6" fmla="*/ 10 w 116"/>
                  <a:gd name="T7" fmla="*/ 30 h 101"/>
                  <a:gd name="T8" fmla="*/ 10 w 116"/>
                  <a:gd name="T9" fmla="*/ 35 h 101"/>
                  <a:gd name="T10" fmla="*/ 5 w 116"/>
                  <a:gd name="T11" fmla="*/ 40 h 101"/>
                  <a:gd name="T12" fmla="*/ 0 w 116"/>
                  <a:gd name="T13" fmla="*/ 46 h 101"/>
                  <a:gd name="T14" fmla="*/ 0 w 116"/>
                  <a:gd name="T15" fmla="*/ 51 h 101"/>
                  <a:gd name="T16" fmla="*/ 0 w 116"/>
                  <a:gd name="T17" fmla="*/ 56 h 101"/>
                  <a:gd name="T18" fmla="*/ 0 w 116"/>
                  <a:gd name="T19" fmla="*/ 61 h 101"/>
                  <a:gd name="T20" fmla="*/ 0 w 116"/>
                  <a:gd name="T21" fmla="*/ 66 h 101"/>
                  <a:gd name="T22" fmla="*/ 0 w 116"/>
                  <a:gd name="T23" fmla="*/ 71 h 101"/>
                  <a:gd name="T24" fmla="*/ 0 w 116"/>
                  <a:gd name="T25" fmla="*/ 76 h 101"/>
                  <a:gd name="T26" fmla="*/ 5 w 116"/>
                  <a:gd name="T27" fmla="*/ 81 h 101"/>
                  <a:gd name="T28" fmla="*/ 5 w 116"/>
                  <a:gd name="T29" fmla="*/ 86 h 101"/>
                  <a:gd name="T30" fmla="*/ 10 w 116"/>
                  <a:gd name="T31" fmla="*/ 91 h 101"/>
                  <a:gd name="T32" fmla="*/ 10 w 116"/>
                  <a:gd name="T33" fmla="*/ 91 h 101"/>
                  <a:gd name="T34" fmla="*/ 15 w 116"/>
                  <a:gd name="T35" fmla="*/ 96 h 101"/>
                  <a:gd name="T36" fmla="*/ 20 w 116"/>
                  <a:gd name="T37" fmla="*/ 96 h 101"/>
                  <a:gd name="T38" fmla="*/ 25 w 116"/>
                  <a:gd name="T39" fmla="*/ 101 h 101"/>
                  <a:gd name="T40" fmla="*/ 30 w 116"/>
                  <a:gd name="T41" fmla="*/ 101 h 101"/>
                  <a:gd name="T42" fmla="*/ 35 w 116"/>
                  <a:gd name="T43" fmla="*/ 101 h 101"/>
                  <a:gd name="T44" fmla="*/ 40 w 116"/>
                  <a:gd name="T45" fmla="*/ 101 h 101"/>
                  <a:gd name="T46" fmla="*/ 45 w 116"/>
                  <a:gd name="T47" fmla="*/ 101 h 101"/>
                  <a:gd name="T48" fmla="*/ 51 w 116"/>
                  <a:gd name="T49" fmla="*/ 101 h 101"/>
                  <a:gd name="T50" fmla="*/ 111 w 116"/>
                  <a:gd name="T51" fmla="*/ 81 h 101"/>
                  <a:gd name="T52" fmla="*/ 106 w 116"/>
                  <a:gd name="T53" fmla="*/ 86 h 101"/>
                  <a:gd name="T54" fmla="*/ 101 w 116"/>
                  <a:gd name="T55" fmla="*/ 86 h 101"/>
                  <a:gd name="T56" fmla="*/ 96 w 116"/>
                  <a:gd name="T57" fmla="*/ 81 h 101"/>
                  <a:gd name="T58" fmla="*/ 91 w 116"/>
                  <a:gd name="T59" fmla="*/ 81 h 101"/>
                  <a:gd name="T60" fmla="*/ 86 w 116"/>
                  <a:gd name="T61" fmla="*/ 81 h 101"/>
                  <a:gd name="T62" fmla="*/ 81 w 116"/>
                  <a:gd name="T63" fmla="*/ 76 h 101"/>
                  <a:gd name="T64" fmla="*/ 76 w 116"/>
                  <a:gd name="T65" fmla="*/ 76 h 101"/>
                  <a:gd name="T66" fmla="*/ 71 w 116"/>
                  <a:gd name="T67" fmla="*/ 71 h 101"/>
                  <a:gd name="T68" fmla="*/ 71 w 116"/>
                  <a:gd name="T69" fmla="*/ 66 h 101"/>
                  <a:gd name="T70" fmla="*/ 66 w 116"/>
                  <a:gd name="T71" fmla="*/ 61 h 101"/>
                  <a:gd name="T72" fmla="*/ 66 w 116"/>
                  <a:gd name="T73" fmla="*/ 56 h 101"/>
                  <a:gd name="T74" fmla="*/ 61 w 116"/>
                  <a:gd name="T75" fmla="*/ 51 h 101"/>
                  <a:gd name="T76" fmla="*/ 61 w 116"/>
                  <a:gd name="T77" fmla="*/ 46 h 101"/>
                  <a:gd name="T78" fmla="*/ 61 w 116"/>
                  <a:gd name="T79" fmla="*/ 40 h 101"/>
                  <a:gd name="T80" fmla="*/ 61 w 116"/>
                  <a:gd name="T81" fmla="*/ 35 h 101"/>
                  <a:gd name="T82" fmla="*/ 61 w 116"/>
                  <a:gd name="T83" fmla="*/ 30 h 101"/>
                  <a:gd name="T84" fmla="*/ 66 w 116"/>
                  <a:gd name="T85" fmla="*/ 25 h 101"/>
                  <a:gd name="T86" fmla="*/ 66 w 116"/>
                  <a:gd name="T87" fmla="*/ 20 h 101"/>
                  <a:gd name="T88" fmla="*/ 71 w 116"/>
                  <a:gd name="T89" fmla="*/ 15 h 101"/>
                  <a:gd name="T90" fmla="*/ 71 w 116"/>
                  <a:gd name="T91" fmla="*/ 10 h 101"/>
                  <a:gd name="T92" fmla="*/ 76 w 116"/>
                  <a:gd name="T93" fmla="*/ 10 h 101"/>
                  <a:gd name="T94" fmla="*/ 81 w 116"/>
                  <a:gd name="T95" fmla="*/ 5 h 101"/>
                  <a:gd name="T96" fmla="*/ 86 w 116"/>
                  <a:gd name="T97" fmla="*/ 5 h 101"/>
                  <a:gd name="T98" fmla="*/ 91 w 116"/>
                  <a:gd name="T9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6" h="101">
                    <a:moveTo>
                      <a:pt x="25" y="20"/>
                    </a:moveTo>
                    <a:lnTo>
                      <a:pt x="25" y="25"/>
                    </a:lnTo>
                    <a:lnTo>
                      <a:pt x="20" y="25"/>
                    </a:lnTo>
                    <a:lnTo>
                      <a:pt x="20" y="25"/>
                    </a:lnTo>
                    <a:lnTo>
                      <a:pt x="15" y="25"/>
                    </a:lnTo>
                    <a:lnTo>
                      <a:pt x="15" y="25"/>
                    </a:lnTo>
                    <a:lnTo>
                      <a:pt x="15" y="30"/>
                    </a:lnTo>
                    <a:lnTo>
                      <a:pt x="10" y="30"/>
                    </a:lnTo>
                    <a:lnTo>
                      <a:pt x="10" y="35"/>
                    </a:lnTo>
                    <a:lnTo>
                      <a:pt x="10" y="35"/>
                    </a:lnTo>
                    <a:lnTo>
                      <a:pt x="5" y="35"/>
                    </a:lnTo>
                    <a:lnTo>
                      <a:pt x="5" y="40"/>
                    </a:lnTo>
                    <a:lnTo>
                      <a:pt x="5" y="40"/>
                    </a:lnTo>
                    <a:lnTo>
                      <a:pt x="0" y="46"/>
                    </a:lnTo>
                    <a:lnTo>
                      <a:pt x="0" y="46"/>
                    </a:lnTo>
                    <a:lnTo>
                      <a:pt x="0" y="51"/>
                    </a:lnTo>
                    <a:lnTo>
                      <a:pt x="0" y="51"/>
                    </a:lnTo>
                    <a:lnTo>
                      <a:pt x="0" y="56"/>
                    </a:lnTo>
                    <a:lnTo>
                      <a:pt x="0" y="56"/>
                    </a:lnTo>
                    <a:lnTo>
                      <a:pt x="0" y="61"/>
                    </a:lnTo>
                    <a:lnTo>
                      <a:pt x="0" y="61"/>
                    </a:lnTo>
                    <a:lnTo>
                      <a:pt x="0" y="66"/>
                    </a:lnTo>
                    <a:lnTo>
                      <a:pt x="0" y="66"/>
                    </a:lnTo>
                    <a:lnTo>
                      <a:pt x="0" y="71"/>
                    </a:lnTo>
                    <a:lnTo>
                      <a:pt x="0" y="71"/>
                    </a:lnTo>
                    <a:lnTo>
                      <a:pt x="0" y="76"/>
                    </a:lnTo>
                    <a:lnTo>
                      <a:pt x="0" y="76"/>
                    </a:lnTo>
                    <a:lnTo>
                      <a:pt x="5" y="81"/>
                    </a:lnTo>
                    <a:lnTo>
                      <a:pt x="5" y="81"/>
                    </a:lnTo>
                    <a:lnTo>
                      <a:pt x="5" y="86"/>
                    </a:lnTo>
                    <a:lnTo>
                      <a:pt x="5" y="86"/>
                    </a:lnTo>
                    <a:lnTo>
                      <a:pt x="10" y="91"/>
                    </a:lnTo>
                    <a:lnTo>
                      <a:pt x="10" y="91"/>
                    </a:lnTo>
                    <a:lnTo>
                      <a:pt x="10" y="91"/>
                    </a:lnTo>
                    <a:lnTo>
                      <a:pt x="15" y="96"/>
                    </a:lnTo>
                    <a:lnTo>
                      <a:pt x="15" y="96"/>
                    </a:lnTo>
                    <a:lnTo>
                      <a:pt x="20" y="96"/>
                    </a:lnTo>
                    <a:lnTo>
                      <a:pt x="20" y="96"/>
                    </a:lnTo>
                    <a:lnTo>
                      <a:pt x="25" y="101"/>
                    </a:lnTo>
                    <a:lnTo>
                      <a:pt x="25" y="101"/>
                    </a:lnTo>
                    <a:lnTo>
                      <a:pt x="30" y="101"/>
                    </a:lnTo>
                    <a:lnTo>
                      <a:pt x="30" y="101"/>
                    </a:lnTo>
                    <a:lnTo>
                      <a:pt x="35" y="101"/>
                    </a:lnTo>
                    <a:lnTo>
                      <a:pt x="35" y="101"/>
                    </a:lnTo>
                    <a:lnTo>
                      <a:pt x="40" y="101"/>
                    </a:lnTo>
                    <a:lnTo>
                      <a:pt x="40" y="101"/>
                    </a:lnTo>
                    <a:lnTo>
                      <a:pt x="45" y="101"/>
                    </a:lnTo>
                    <a:lnTo>
                      <a:pt x="45" y="101"/>
                    </a:lnTo>
                    <a:lnTo>
                      <a:pt x="51" y="101"/>
                    </a:lnTo>
                    <a:lnTo>
                      <a:pt x="51" y="101"/>
                    </a:lnTo>
                    <a:lnTo>
                      <a:pt x="116" y="81"/>
                    </a:lnTo>
                    <a:lnTo>
                      <a:pt x="111" y="81"/>
                    </a:lnTo>
                    <a:lnTo>
                      <a:pt x="111" y="81"/>
                    </a:lnTo>
                    <a:lnTo>
                      <a:pt x="106" y="86"/>
                    </a:lnTo>
                    <a:lnTo>
                      <a:pt x="106" y="86"/>
                    </a:lnTo>
                    <a:lnTo>
                      <a:pt x="101" y="86"/>
                    </a:lnTo>
                    <a:lnTo>
                      <a:pt x="101" y="86"/>
                    </a:lnTo>
                    <a:lnTo>
                      <a:pt x="96" y="81"/>
                    </a:lnTo>
                    <a:lnTo>
                      <a:pt x="91" y="81"/>
                    </a:lnTo>
                    <a:lnTo>
                      <a:pt x="91" y="81"/>
                    </a:lnTo>
                    <a:lnTo>
                      <a:pt x="86" y="81"/>
                    </a:lnTo>
                    <a:lnTo>
                      <a:pt x="86" y="81"/>
                    </a:lnTo>
                    <a:lnTo>
                      <a:pt x="86" y="81"/>
                    </a:lnTo>
                    <a:lnTo>
                      <a:pt x="81" y="76"/>
                    </a:lnTo>
                    <a:lnTo>
                      <a:pt x="81" y="76"/>
                    </a:lnTo>
                    <a:lnTo>
                      <a:pt x="76" y="76"/>
                    </a:lnTo>
                    <a:lnTo>
                      <a:pt x="76" y="71"/>
                    </a:lnTo>
                    <a:lnTo>
                      <a:pt x="71" y="71"/>
                    </a:lnTo>
                    <a:lnTo>
                      <a:pt x="71" y="71"/>
                    </a:lnTo>
                    <a:lnTo>
                      <a:pt x="71" y="66"/>
                    </a:lnTo>
                    <a:lnTo>
                      <a:pt x="66" y="66"/>
                    </a:lnTo>
                    <a:lnTo>
                      <a:pt x="66" y="61"/>
                    </a:lnTo>
                    <a:lnTo>
                      <a:pt x="66" y="61"/>
                    </a:lnTo>
                    <a:lnTo>
                      <a:pt x="66" y="56"/>
                    </a:lnTo>
                    <a:lnTo>
                      <a:pt x="61" y="56"/>
                    </a:lnTo>
                    <a:lnTo>
                      <a:pt x="61" y="51"/>
                    </a:lnTo>
                    <a:lnTo>
                      <a:pt x="61" y="51"/>
                    </a:lnTo>
                    <a:lnTo>
                      <a:pt x="61" y="46"/>
                    </a:lnTo>
                    <a:lnTo>
                      <a:pt x="61" y="46"/>
                    </a:lnTo>
                    <a:lnTo>
                      <a:pt x="61" y="40"/>
                    </a:lnTo>
                    <a:lnTo>
                      <a:pt x="61" y="40"/>
                    </a:lnTo>
                    <a:lnTo>
                      <a:pt x="61" y="35"/>
                    </a:lnTo>
                    <a:lnTo>
                      <a:pt x="61" y="35"/>
                    </a:lnTo>
                    <a:lnTo>
                      <a:pt x="61" y="30"/>
                    </a:lnTo>
                    <a:lnTo>
                      <a:pt x="61" y="30"/>
                    </a:lnTo>
                    <a:lnTo>
                      <a:pt x="66" y="25"/>
                    </a:lnTo>
                    <a:lnTo>
                      <a:pt x="66" y="25"/>
                    </a:lnTo>
                    <a:lnTo>
                      <a:pt x="66" y="20"/>
                    </a:lnTo>
                    <a:lnTo>
                      <a:pt x="66" y="20"/>
                    </a:lnTo>
                    <a:lnTo>
                      <a:pt x="71" y="15"/>
                    </a:lnTo>
                    <a:lnTo>
                      <a:pt x="71" y="15"/>
                    </a:lnTo>
                    <a:lnTo>
                      <a:pt x="71" y="10"/>
                    </a:lnTo>
                    <a:lnTo>
                      <a:pt x="76" y="10"/>
                    </a:lnTo>
                    <a:lnTo>
                      <a:pt x="76" y="10"/>
                    </a:lnTo>
                    <a:lnTo>
                      <a:pt x="76" y="5"/>
                    </a:lnTo>
                    <a:lnTo>
                      <a:pt x="81" y="5"/>
                    </a:lnTo>
                    <a:lnTo>
                      <a:pt x="81" y="5"/>
                    </a:lnTo>
                    <a:lnTo>
                      <a:pt x="86" y="5"/>
                    </a:lnTo>
                    <a:lnTo>
                      <a:pt x="86" y="0"/>
                    </a:lnTo>
                    <a:lnTo>
                      <a:pt x="91" y="0"/>
                    </a:lnTo>
                    <a:lnTo>
                      <a:pt x="25"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74" name="Oval 99673">
                <a:extLst>
                  <a:ext uri="{FF2B5EF4-FFF2-40B4-BE49-F238E27FC236}">
                    <a16:creationId xmlns:a16="http://schemas.microsoft.com/office/drawing/2014/main" id="{0DA683D9-CEC8-F678-D2B8-464961945F70}"/>
                  </a:ext>
                </a:extLst>
              </p:cNvPr>
              <p:cNvSpPr>
                <a:spLocks noChangeArrowheads="1"/>
              </p:cNvSpPr>
              <p:nvPr/>
            </p:nvSpPr>
            <p:spPr bwMode="auto">
              <a:xfrm>
                <a:off x="5470" y="1086"/>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75" name="Freeform 847">
                <a:extLst>
                  <a:ext uri="{FF2B5EF4-FFF2-40B4-BE49-F238E27FC236}">
                    <a16:creationId xmlns:a16="http://schemas.microsoft.com/office/drawing/2014/main" id="{5FDB67FC-C691-FD06-8F30-C141F86D3DCB}"/>
                  </a:ext>
                </a:extLst>
              </p:cNvPr>
              <p:cNvSpPr>
                <a:spLocks/>
              </p:cNvSpPr>
              <p:nvPr/>
            </p:nvSpPr>
            <p:spPr bwMode="auto">
              <a:xfrm>
                <a:off x="5667" y="954"/>
                <a:ext cx="315" cy="244"/>
              </a:xfrm>
              <a:custGeom>
                <a:avLst/>
                <a:gdLst>
                  <a:gd name="T0" fmla="*/ 11 w 315"/>
                  <a:gd name="T1" fmla="*/ 178 h 244"/>
                  <a:gd name="T2" fmla="*/ 6 w 315"/>
                  <a:gd name="T3" fmla="*/ 178 h 244"/>
                  <a:gd name="T4" fmla="*/ 6 w 315"/>
                  <a:gd name="T5" fmla="*/ 183 h 244"/>
                  <a:gd name="T6" fmla="*/ 6 w 315"/>
                  <a:gd name="T7" fmla="*/ 183 h 244"/>
                  <a:gd name="T8" fmla="*/ 6 w 315"/>
                  <a:gd name="T9" fmla="*/ 188 h 244"/>
                  <a:gd name="T10" fmla="*/ 0 w 315"/>
                  <a:gd name="T11" fmla="*/ 193 h 244"/>
                  <a:gd name="T12" fmla="*/ 6 w 315"/>
                  <a:gd name="T13" fmla="*/ 198 h 244"/>
                  <a:gd name="T14" fmla="*/ 6 w 315"/>
                  <a:gd name="T15" fmla="*/ 203 h 244"/>
                  <a:gd name="T16" fmla="*/ 6 w 315"/>
                  <a:gd name="T17" fmla="*/ 203 h 244"/>
                  <a:gd name="T18" fmla="*/ 6 w 315"/>
                  <a:gd name="T19" fmla="*/ 208 h 244"/>
                  <a:gd name="T20" fmla="*/ 11 w 315"/>
                  <a:gd name="T21" fmla="*/ 213 h 244"/>
                  <a:gd name="T22" fmla="*/ 11 w 315"/>
                  <a:gd name="T23" fmla="*/ 218 h 244"/>
                  <a:gd name="T24" fmla="*/ 16 w 315"/>
                  <a:gd name="T25" fmla="*/ 223 h 244"/>
                  <a:gd name="T26" fmla="*/ 16 w 315"/>
                  <a:gd name="T27" fmla="*/ 228 h 244"/>
                  <a:gd name="T28" fmla="*/ 21 w 315"/>
                  <a:gd name="T29" fmla="*/ 233 h 244"/>
                  <a:gd name="T30" fmla="*/ 26 w 315"/>
                  <a:gd name="T31" fmla="*/ 233 h 244"/>
                  <a:gd name="T32" fmla="*/ 31 w 315"/>
                  <a:gd name="T33" fmla="*/ 239 h 244"/>
                  <a:gd name="T34" fmla="*/ 31 w 315"/>
                  <a:gd name="T35" fmla="*/ 239 h 244"/>
                  <a:gd name="T36" fmla="*/ 36 w 315"/>
                  <a:gd name="T37" fmla="*/ 244 h 244"/>
                  <a:gd name="T38" fmla="*/ 41 w 315"/>
                  <a:gd name="T39" fmla="*/ 244 h 244"/>
                  <a:gd name="T40" fmla="*/ 46 w 315"/>
                  <a:gd name="T41" fmla="*/ 244 h 244"/>
                  <a:gd name="T42" fmla="*/ 46 w 315"/>
                  <a:gd name="T43" fmla="*/ 244 h 244"/>
                  <a:gd name="T44" fmla="*/ 51 w 315"/>
                  <a:gd name="T45" fmla="*/ 244 h 244"/>
                  <a:gd name="T46" fmla="*/ 56 w 315"/>
                  <a:gd name="T47" fmla="*/ 244 h 244"/>
                  <a:gd name="T48" fmla="*/ 56 w 315"/>
                  <a:gd name="T49" fmla="*/ 244 h 244"/>
                  <a:gd name="T50" fmla="*/ 310 w 315"/>
                  <a:gd name="T51" fmla="*/ 66 h 244"/>
                  <a:gd name="T52" fmla="*/ 310 w 315"/>
                  <a:gd name="T53" fmla="*/ 71 h 244"/>
                  <a:gd name="T54" fmla="*/ 305 w 315"/>
                  <a:gd name="T55" fmla="*/ 71 h 244"/>
                  <a:gd name="T56" fmla="*/ 305 w 315"/>
                  <a:gd name="T57" fmla="*/ 71 h 244"/>
                  <a:gd name="T58" fmla="*/ 300 w 315"/>
                  <a:gd name="T59" fmla="*/ 71 h 244"/>
                  <a:gd name="T60" fmla="*/ 295 w 315"/>
                  <a:gd name="T61" fmla="*/ 66 h 244"/>
                  <a:gd name="T62" fmla="*/ 290 w 315"/>
                  <a:gd name="T63" fmla="*/ 66 h 244"/>
                  <a:gd name="T64" fmla="*/ 285 w 315"/>
                  <a:gd name="T65" fmla="*/ 66 h 244"/>
                  <a:gd name="T66" fmla="*/ 285 w 315"/>
                  <a:gd name="T67" fmla="*/ 61 h 244"/>
                  <a:gd name="T68" fmla="*/ 279 w 315"/>
                  <a:gd name="T69" fmla="*/ 56 h 244"/>
                  <a:gd name="T70" fmla="*/ 274 w 315"/>
                  <a:gd name="T71" fmla="*/ 56 h 244"/>
                  <a:gd name="T72" fmla="*/ 274 w 315"/>
                  <a:gd name="T73" fmla="*/ 51 h 244"/>
                  <a:gd name="T74" fmla="*/ 269 w 315"/>
                  <a:gd name="T75" fmla="*/ 46 h 244"/>
                  <a:gd name="T76" fmla="*/ 264 w 315"/>
                  <a:gd name="T77" fmla="*/ 41 h 244"/>
                  <a:gd name="T78" fmla="*/ 264 w 315"/>
                  <a:gd name="T79" fmla="*/ 36 h 244"/>
                  <a:gd name="T80" fmla="*/ 264 w 315"/>
                  <a:gd name="T81" fmla="*/ 31 h 244"/>
                  <a:gd name="T82" fmla="*/ 259 w 315"/>
                  <a:gd name="T83" fmla="*/ 25 h 244"/>
                  <a:gd name="T84" fmla="*/ 259 w 315"/>
                  <a:gd name="T85" fmla="*/ 20 h 244"/>
                  <a:gd name="T86" fmla="*/ 259 w 315"/>
                  <a:gd name="T87" fmla="*/ 15 h 244"/>
                  <a:gd name="T88" fmla="*/ 259 w 315"/>
                  <a:gd name="T89" fmla="*/ 15 h 244"/>
                  <a:gd name="T90" fmla="*/ 259 w 315"/>
                  <a:gd name="T91" fmla="*/ 10 h 244"/>
                  <a:gd name="T92" fmla="*/ 259 w 315"/>
                  <a:gd name="T93" fmla="*/ 5 h 244"/>
                  <a:gd name="T94" fmla="*/ 259 w 315"/>
                  <a:gd name="T95" fmla="*/ 5 h 244"/>
                  <a:gd name="T96" fmla="*/ 264 w 315"/>
                  <a:gd name="T97" fmla="*/ 0 h 244"/>
                  <a:gd name="T98" fmla="*/ 264 w 315"/>
                  <a:gd name="T9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5" h="244">
                    <a:moveTo>
                      <a:pt x="11" y="173"/>
                    </a:moveTo>
                    <a:lnTo>
                      <a:pt x="11" y="178"/>
                    </a:lnTo>
                    <a:lnTo>
                      <a:pt x="6" y="178"/>
                    </a:lnTo>
                    <a:lnTo>
                      <a:pt x="6" y="178"/>
                    </a:lnTo>
                    <a:lnTo>
                      <a:pt x="6" y="178"/>
                    </a:lnTo>
                    <a:lnTo>
                      <a:pt x="6" y="183"/>
                    </a:lnTo>
                    <a:lnTo>
                      <a:pt x="6" y="183"/>
                    </a:lnTo>
                    <a:lnTo>
                      <a:pt x="6" y="183"/>
                    </a:lnTo>
                    <a:lnTo>
                      <a:pt x="6" y="188"/>
                    </a:lnTo>
                    <a:lnTo>
                      <a:pt x="6" y="188"/>
                    </a:lnTo>
                    <a:lnTo>
                      <a:pt x="0" y="188"/>
                    </a:lnTo>
                    <a:lnTo>
                      <a:pt x="0" y="193"/>
                    </a:lnTo>
                    <a:lnTo>
                      <a:pt x="0" y="193"/>
                    </a:lnTo>
                    <a:lnTo>
                      <a:pt x="6" y="198"/>
                    </a:lnTo>
                    <a:lnTo>
                      <a:pt x="6" y="198"/>
                    </a:lnTo>
                    <a:lnTo>
                      <a:pt x="6" y="203"/>
                    </a:lnTo>
                    <a:lnTo>
                      <a:pt x="6" y="203"/>
                    </a:lnTo>
                    <a:lnTo>
                      <a:pt x="6" y="203"/>
                    </a:lnTo>
                    <a:lnTo>
                      <a:pt x="6" y="208"/>
                    </a:lnTo>
                    <a:lnTo>
                      <a:pt x="6" y="208"/>
                    </a:lnTo>
                    <a:lnTo>
                      <a:pt x="6" y="213"/>
                    </a:lnTo>
                    <a:lnTo>
                      <a:pt x="11" y="213"/>
                    </a:lnTo>
                    <a:lnTo>
                      <a:pt x="11" y="218"/>
                    </a:lnTo>
                    <a:lnTo>
                      <a:pt x="11" y="218"/>
                    </a:lnTo>
                    <a:lnTo>
                      <a:pt x="11" y="223"/>
                    </a:lnTo>
                    <a:lnTo>
                      <a:pt x="16" y="223"/>
                    </a:lnTo>
                    <a:lnTo>
                      <a:pt x="16" y="228"/>
                    </a:lnTo>
                    <a:lnTo>
                      <a:pt x="16" y="228"/>
                    </a:lnTo>
                    <a:lnTo>
                      <a:pt x="21" y="228"/>
                    </a:lnTo>
                    <a:lnTo>
                      <a:pt x="21" y="233"/>
                    </a:lnTo>
                    <a:lnTo>
                      <a:pt x="21" y="233"/>
                    </a:lnTo>
                    <a:lnTo>
                      <a:pt x="26" y="233"/>
                    </a:lnTo>
                    <a:lnTo>
                      <a:pt x="26" y="239"/>
                    </a:lnTo>
                    <a:lnTo>
                      <a:pt x="31" y="239"/>
                    </a:lnTo>
                    <a:lnTo>
                      <a:pt x="31" y="239"/>
                    </a:lnTo>
                    <a:lnTo>
                      <a:pt x="31" y="239"/>
                    </a:lnTo>
                    <a:lnTo>
                      <a:pt x="36" y="244"/>
                    </a:lnTo>
                    <a:lnTo>
                      <a:pt x="36" y="244"/>
                    </a:lnTo>
                    <a:lnTo>
                      <a:pt x="41" y="244"/>
                    </a:lnTo>
                    <a:lnTo>
                      <a:pt x="41" y="244"/>
                    </a:lnTo>
                    <a:lnTo>
                      <a:pt x="41" y="244"/>
                    </a:lnTo>
                    <a:lnTo>
                      <a:pt x="46" y="244"/>
                    </a:lnTo>
                    <a:lnTo>
                      <a:pt x="46" y="244"/>
                    </a:lnTo>
                    <a:lnTo>
                      <a:pt x="46" y="244"/>
                    </a:lnTo>
                    <a:lnTo>
                      <a:pt x="51" y="244"/>
                    </a:lnTo>
                    <a:lnTo>
                      <a:pt x="51" y="244"/>
                    </a:lnTo>
                    <a:lnTo>
                      <a:pt x="51" y="244"/>
                    </a:lnTo>
                    <a:lnTo>
                      <a:pt x="56" y="244"/>
                    </a:lnTo>
                    <a:lnTo>
                      <a:pt x="56" y="244"/>
                    </a:lnTo>
                    <a:lnTo>
                      <a:pt x="56" y="244"/>
                    </a:lnTo>
                    <a:lnTo>
                      <a:pt x="315" y="66"/>
                    </a:lnTo>
                    <a:lnTo>
                      <a:pt x="310" y="66"/>
                    </a:lnTo>
                    <a:lnTo>
                      <a:pt x="310" y="71"/>
                    </a:lnTo>
                    <a:lnTo>
                      <a:pt x="310" y="71"/>
                    </a:lnTo>
                    <a:lnTo>
                      <a:pt x="310" y="71"/>
                    </a:lnTo>
                    <a:lnTo>
                      <a:pt x="305" y="71"/>
                    </a:lnTo>
                    <a:lnTo>
                      <a:pt x="305" y="71"/>
                    </a:lnTo>
                    <a:lnTo>
                      <a:pt x="305" y="71"/>
                    </a:lnTo>
                    <a:lnTo>
                      <a:pt x="300" y="71"/>
                    </a:lnTo>
                    <a:lnTo>
                      <a:pt x="300" y="71"/>
                    </a:lnTo>
                    <a:lnTo>
                      <a:pt x="295" y="71"/>
                    </a:lnTo>
                    <a:lnTo>
                      <a:pt x="295" y="66"/>
                    </a:lnTo>
                    <a:lnTo>
                      <a:pt x="295" y="66"/>
                    </a:lnTo>
                    <a:lnTo>
                      <a:pt x="290" y="66"/>
                    </a:lnTo>
                    <a:lnTo>
                      <a:pt x="290" y="66"/>
                    </a:lnTo>
                    <a:lnTo>
                      <a:pt x="285" y="66"/>
                    </a:lnTo>
                    <a:lnTo>
                      <a:pt x="285" y="61"/>
                    </a:lnTo>
                    <a:lnTo>
                      <a:pt x="285" y="61"/>
                    </a:lnTo>
                    <a:lnTo>
                      <a:pt x="279" y="61"/>
                    </a:lnTo>
                    <a:lnTo>
                      <a:pt x="279" y="56"/>
                    </a:lnTo>
                    <a:lnTo>
                      <a:pt x="279" y="56"/>
                    </a:lnTo>
                    <a:lnTo>
                      <a:pt x="274" y="56"/>
                    </a:lnTo>
                    <a:lnTo>
                      <a:pt x="274" y="51"/>
                    </a:lnTo>
                    <a:lnTo>
                      <a:pt x="274" y="51"/>
                    </a:lnTo>
                    <a:lnTo>
                      <a:pt x="269" y="46"/>
                    </a:lnTo>
                    <a:lnTo>
                      <a:pt x="269" y="46"/>
                    </a:lnTo>
                    <a:lnTo>
                      <a:pt x="269" y="41"/>
                    </a:lnTo>
                    <a:lnTo>
                      <a:pt x="264" y="41"/>
                    </a:lnTo>
                    <a:lnTo>
                      <a:pt x="264" y="41"/>
                    </a:lnTo>
                    <a:lnTo>
                      <a:pt x="264" y="36"/>
                    </a:lnTo>
                    <a:lnTo>
                      <a:pt x="264" y="36"/>
                    </a:lnTo>
                    <a:lnTo>
                      <a:pt x="264" y="31"/>
                    </a:lnTo>
                    <a:lnTo>
                      <a:pt x="259" y="31"/>
                    </a:lnTo>
                    <a:lnTo>
                      <a:pt x="259" y="25"/>
                    </a:lnTo>
                    <a:lnTo>
                      <a:pt x="259" y="25"/>
                    </a:lnTo>
                    <a:lnTo>
                      <a:pt x="259" y="20"/>
                    </a:lnTo>
                    <a:lnTo>
                      <a:pt x="259" y="20"/>
                    </a:lnTo>
                    <a:lnTo>
                      <a:pt x="259" y="15"/>
                    </a:lnTo>
                    <a:lnTo>
                      <a:pt x="259" y="15"/>
                    </a:lnTo>
                    <a:lnTo>
                      <a:pt x="259" y="15"/>
                    </a:lnTo>
                    <a:lnTo>
                      <a:pt x="259" y="10"/>
                    </a:lnTo>
                    <a:lnTo>
                      <a:pt x="259" y="10"/>
                    </a:lnTo>
                    <a:lnTo>
                      <a:pt x="259" y="10"/>
                    </a:lnTo>
                    <a:lnTo>
                      <a:pt x="259" y="5"/>
                    </a:lnTo>
                    <a:lnTo>
                      <a:pt x="259" y="5"/>
                    </a:lnTo>
                    <a:lnTo>
                      <a:pt x="259" y="5"/>
                    </a:lnTo>
                    <a:lnTo>
                      <a:pt x="264" y="0"/>
                    </a:lnTo>
                    <a:lnTo>
                      <a:pt x="264" y="0"/>
                    </a:lnTo>
                    <a:lnTo>
                      <a:pt x="264" y="0"/>
                    </a:lnTo>
                    <a:lnTo>
                      <a:pt x="264" y="0"/>
                    </a:lnTo>
                    <a:lnTo>
                      <a:pt x="11" y="17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76" name="Freeform 848">
                <a:extLst>
                  <a:ext uri="{FF2B5EF4-FFF2-40B4-BE49-F238E27FC236}">
                    <a16:creationId xmlns:a16="http://schemas.microsoft.com/office/drawing/2014/main" id="{E47A1C25-4D45-D252-737A-C999EE600CFA}"/>
                  </a:ext>
                </a:extLst>
              </p:cNvPr>
              <p:cNvSpPr>
                <a:spLocks/>
              </p:cNvSpPr>
              <p:nvPr/>
            </p:nvSpPr>
            <p:spPr bwMode="auto">
              <a:xfrm>
                <a:off x="5114" y="1157"/>
                <a:ext cx="371" cy="102"/>
              </a:xfrm>
              <a:custGeom>
                <a:avLst/>
                <a:gdLst>
                  <a:gd name="T0" fmla="*/ 361 w 371"/>
                  <a:gd name="T1" fmla="*/ 102 h 102"/>
                  <a:gd name="T2" fmla="*/ 361 w 371"/>
                  <a:gd name="T3" fmla="*/ 102 h 102"/>
                  <a:gd name="T4" fmla="*/ 361 w 371"/>
                  <a:gd name="T5" fmla="*/ 102 h 102"/>
                  <a:gd name="T6" fmla="*/ 366 w 371"/>
                  <a:gd name="T7" fmla="*/ 96 h 102"/>
                  <a:gd name="T8" fmla="*/ 366 w 371"/>
                  <a:gd name="T9" fmla="*/ 96 h 102"/>
                  <a:gd name="T10" fmla="*/ 366 w 371"/>
                  <a:gd name="T11" fmla="*/ 91 h 102"/>
                  <a:gd name="T12" fmla="*/ 366 w 371"/>
                  <a:gd name="T13" fmla="*/ 86 h 102"/>
                  <a:gd name="T14" fmla="*/ 366 w 371"/>
                  <a:gd name="T15" fmla="*/ 86 h 102"/>
                  <a:gd name="T16" fmla="*/ 366 w 371"/>
                  <a:gd name="T17" fmla="*/ 81 h 102"/>
                  <a:gd name="T18" fmla="*/ 371 w 371"/>
                  <a:gd name="T19" fmla="*/ 76 h 102"/>
                  <a:gd name="T20" fmla="*/ 371 w 371"/>
                  <a:gd name="T21" fmla="*/ 71 h 102"/>
                  <a:gd name="T22" fmla="*/ 371 w 371"/>
                  <a:gd name="T23" fmla="*/ 66 h 102"/>
                  <a:gd name="T24" fmla="*/ 371 w 371"/>
                  <a:gd name="T25" fmla="*/ 61 h 102"/>
                  <a:gd name="T26" fmla="*/ 371 w 371"/>
                  <a:gd name="T27" fmla="*/ 56 h 102"/>
                  <a:gd name="T28" fmla="*/ 371 w 371"/>
                  <a:gd name="T29" fmla="*/ 51 h 102"/>
                  <a:gd name="T30" fmla="*/ 371 w 371"/>
                  <a:gd name="T31" fmla="*/ 46 h 102"/>
                  <a:gd name="T32" fmla="*/ 371 w 371"/>
                  <a:gd name="T33" fmla="*/ 41 h 102"/>
                  <a:gd name="T34" fmla="*/ 371 w 371"/>
                  <a:gd name="T35" fmla="*/ 36 h 102"/>
                  <a:gd name="T36" fmla="*/ 371 w 371"/>
                  <a:gd name="T37" fmla="*/ 30 h 102"/>
                  <a:gd name="T38" fmla="*/ 371 w 371"/>
                  <a:gd name="T39" fmla="*/ 25 h 102"/>
                  <a:gd name="T40" fmla="*/ 371 w 371"/>
                  <a:gd name="T41" fmla="*/ 25 h 102"/>
                  <a:gd name="T42" fmla="*/ 366 w 371"/>
                  <a:gd name="T43" fmla="*/ 20 h 102"/>
                  <a:gd name="T44" fmla="*/ 366 w 371"/>
                  <a:gd name="T45" fmla="*/ 20 h 102"/>
                  <a:gd name="T46" fmla="*/ 366 w 371"/>
                  <a:gd name="T47" fmla="*/ 20 h 102"/>
                  <a:gd name="T48" fmla="*/ 366 w 371"/>
                  <a:gd name="T49" fmla="*/ 20 h 102"/>
                  <a:gd name="T50" fmla="*/ 11 w 371"/>
                  <a:gd name="T51" fmla="*/ 0 h 102"/>
                  <a:gd name="T52" fmla="*/ 11 w 371"/>
                  <a:gd name="T53" fmla="*/ 0 h 102"/>
                  <a:gd name="T54" fmla="*/ 11 w 371"/>
                  <a:gd name="T55" fmla="*/ 0 h 102"/>
                  <a:gd name="T56" fmla="*/ 11 w 371"/>
                  <a:gd name="T57" fmla="*/ 0 h 102"/>
                  <a:gd name="T58" fmla="*/ 11 w 371"/>
                  <a:gd name="T59" fmla="*/ 5 h 102"/>
                  <a:gd name="T60" fmla="*/ 11 w 371"/>
                  <a:gd name="T61" fmla="*/ 5 h 102"/>
                  <a:gd name="T62" fmla="*/ 11 w 371"/>
                  <a:gd name="T63" fmla="*/ 10 h 102"/>
                  <a:gd name="T64" fmla="*/ 11 w 371"/>
                  <a:gd name="T65" fmla="*/ 15 h 102"/>
                  <a:gd name="T66" fmla="*/ 11 w 371"/>
                  <a:gd name="T67" fmla="*/ 20 h 102"/>
                  <a:gd name="T68" fmla="*/ 11 w 371"/>
                  <a:gd name="T69" fmla="*/ 25 h 102"/>
                  <a:gd name="T70" fmla="*/ 11 w 371"/>
                  <a:gd name="T71" fmla="*/ 30 h 102"/>
                  <a:gd name="T72" fmla="*/ 11 w 371"/>
                  <a:gd name="T73" fmla="*/ 36 h 102"/>
                  <a:gd name="T74" fmla="*/ 11 w 371"/>
                  <a:gd name="T75" fmla="*/ 41 h 102"/>
                  <a:gd name="T76" fmla="*/ 11 w 371"/>
                  <a:gd name="T77" fmla="*/ 46 h 102"/>
                  <a:gd name="T78" fmla="*/ 11 w 371"/>
                  <a:gd name="T79" fmla="*/ 51 h 102"/>
                  <a:gd name="T80" fmla="*/ 11 w 371"/>
                  <a:gd name="T81" fmla="*/ 56 h 102"/>
                  <a:gd name="T82" fmla="*/ 11 w 371"/>
                  <a:gd name="T83" fmla="*/ 61 h 102"/>
                  <a:gd name="T84" fmla="*/ 11 w 371"/>
                  <a:gd name="T85" fmla="*/ 66 h 102"/>
                  <a:gd name="T86" fmla="*/ 5 w 371"/>
                  <a:gd name="T87" fmla="*/ 71 h 102"/>
                  <a:gd name="T88" fmla="*/ 5 w 371"/>
                  <a:gd name="T89" fmla="*/ 71 h 102"/>
                  <a:gd name="T90" fmla="*/ 5 w 371"/>
                  <a:gd name="T91" fmla="*/ 76 h 102"/>
                  <a:gd name="T92" fmla="*/ 5 w 371"/>
                  <a:gd name="T93" fmla="*/ 76 h 102"/>
                  <a:gd name="T94" fmla="*/ 5 w 371"/>
                  <a:gd name="T95" fmla="*/ 76 h 102"/>
                  <a:gd name="T96" fmla="*/ 5 w 371"/>
                  <a:gd name="T97" fmla="*/ 81 h 102"/>
                  <a:gd name="T98" fmla="*/ 0 w 371"/>
                  <a:gd name="T99" fmla="*/ 8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1" h="102">
                    <a:moveTo>
                      <a:pt x="361" y="102"/>
                    </a:moveTo>
                    <a:lnTo>
                      <a:pt x="361" y="102"/>
                    </a:lnTo>
                    <a:lnTo>
                      <a:pt x="361" y="102"/>
                    </a:lnTo>
                    <a:lnTo>
                      <a:pt x="361" y="102"/>
                    </a:lnTo>
                    <a:lnTo>
                      <a:pt x="361" y="102"/>
                    </a:lnTo>
                    <a:lnTo>
                      <a:pt x="361" y="102"/>
                    </a:lnTo>
                    <a:lnTo>
                      <a:pt x="361" y="96"/>
                    </a:lnTo>
                    <a:lnTo>
                      <a:pt x="366" y="96"/>
                    </a:lnTo>
                    <a:lnTo>
                      <a:pt x="366" y="96"/>
                    </a:lnTo>
                    <a:lnTo>
                      <a:pt x="366" y="96"/>
                    </a:lnTo>
                    <a:lnTo>
                      <a:pt x="366" y="91"/>
                    </a:lnTo>
                    <a:lnTo>
                      <a:pt x="366" y="91"/>
                    </a:lnTo>
                    <a:lnTo>
                      <a:pt x="366" y="91"/>
                    </a:lnTo>
                    <a:lnTo>
                      <a:pt x="366" y="86"/>
                    </a:lnTo>
                    <a:lnTo>
                      <a:pt x="366" y="86"/>
                    </a:lnTo>
                    <a:lnTo>
                      <a:pt x="366" y="86"/>
                    </a:lnTo>
                    <a:lnTo>
                      <a:pt x="366" y="81"/>
                    </a:lnTo>
                    <a:lnTo>
                      <a:pt x="366" y="81"/>
                    </a:lnTo>
                    <a:lnTo>
                      <a:pt x="371" y="76"/>
                    </a:lnTo>
                    <a:lnTo>
                      <a:pt x="371" y="76"/>
                    </a:lnTo>
                    <a:lnTo>
                      <a:pt x="371" y="71"/>
                    </a:lnTo>
                    <a:lnTo>
                      <a:pt x="371" y="71"/>
                    </a:lnTo>
                    <a:lnTo>
                      <a:pt x="371" y="66"/>
                    </a:lnTo>
                    <a:lnTo>
                      <a:pt x="371" y="66"/>
                    </a:lnTo>
                    <a:lnTo>
                      <a:pt x="371" y="61"/>
                    </a:lnTo>
                    <a:lnTo>
                      <a:pt x="371" y="61"/>
                    </a:lnTo>
                    <a:lnTo>
                      <a:pt x="371" y="56"/>
                    </a:lnTo>
                    <a:lnTo>
                      <a:pt x="371" y="56"/>
                    </a:lnTo>
                    <a:lnTo>
                      <a:pt x="371" y="51"/>
                    </a:lnTo>
                    <a:lnTo>
                      <a:pt x="371" y="51"/>
                    </a:lnTo>
                    <a:lnTo>
                      <a:pt x="371" y="46"/>
                    </a:lnTo>
                    <a:lnTo>
                      <a:pt x="371" y="46"/>
                    </a:lnTo>
                    <a:lnTo>
                      <a:pt x="371" y="41"/>
                    </a:lnTo>
                    <a:lnTo>
                      <a:pt x="371" y="41"/>
                    </a:lnTo>
                    <a:lnTo>
                      <a:pt x="371" y="36"/>
                    </a:lnTo>
                    <a:lnTo>
                      <a:pt x="371" y="36"/>
                    </a:lnTo>
                    <a:lnTo>
                      <a:pt x="371" y="36"/>
                    </a:lnTo>
                    <a:lnTo>
                      <a:pt x="371" y="30"/>
                    </a:lnTo>
                    <a:lnTo>
                      <a:pt x="371" y="30"/>
                    </a:lnTo>
                    <a:lnTo>
                      <a:pt x="371" y="25"/>
                    </a:lnTo>
                    <a:lnTo>
                      <a:pt x="371" y="25"/>
                    </a:lnTo>
                    <a:lnTo>
                      <a:pt x="371" y="25"/>
                    </a:lnTo>
                    <a:lnTo>
                      <a:pt x="371" y="25"/>
                    </a:lnTo>
                    <a:lnTo>
                      <a:pt x="366" y="20"/>
                    </a:lnTo>
                    <a:lnTo>
                      <a:pt x="366" y="20"/>
                    </a:lnTo>
                    <a:lnTo>
                      <a:pt x="366" y="20"/>
                    </a:lnTo>
                    <a:lnTo>
                      <a:pt x="366" y="20"/>
                    </a:lnTo>
                    <a:lnTo>
                      <a:pt x="366" y="20"/>
                    </a:lnTo>
                    <a:lnTo>
                      <a:pt x="366" y="20"/>
                    </a:lnTo>
                    <a:lnTo>
                      <a:pt x="366" y="20"/>
                    </a:lnTo>
                    <a:lnTo>
                      <a:pt x="5" y="0"/>
                    </a:lnTo>
                    <a:lnTo>
                      <a:pt x="11" y="0"/>
                    </a:lnTo>
                    <a:lnTo>
                      <a:pt x="11" y="0"/>
                    </a:lnTo>
                    <a:lnTo>
                      <a:pt x="11" y="0"/>
                    </a:lnTo>
                    <a:lnTo>
                      <a:pt x="11" y="0"/>
                    </a:lnTo>
                    <a:lnTo>
                      <a:pt x="11" y="0"/>
                    </a:lnTo>
                    <a:lnTo>
                      <a:pt x="11" y="0"/>
                    </a:lnTo>
                    <a:lnTo>
                      <a:pt x="11" y="0"/>
                    </a:lnTo>
                    <a:lnTo>
                      <a:pt x="11" y="5"/>
                    </a:lnTo>
                    <a:lnTo>
                      <a:pt x="11" y="5"/>
                    </a:lnTo>
                    <a:lnTo>
                      <a:pt x="11" y="5"/>
                    </a:lnTo>
                    <a:lnTo>
                      <a:pt x="11" y="5"/>
                    </a:lnTo>
                    <a:lnTo>
                      <a:pt x="11" y="10"/>
                    </a:lnTo>
                    <a:lnTo>
                      <a:pt x="11" y="10"/>
                    </a:lnTo>
                    <a:lnTo>
                      <a:pt x="11" y="15"/>
                    </a:lnTo>
                    <a:lnTo>
                      <a:pt x="11" y="15"/>
                    </a:lnTo>
                    <a:lnTo>
                      <a:pt x="11" y="15"/>
                    </a:lnTo>
                    <a:lnTo>
                      <a:pt x="11" y="20"/>
                    </a:lnTo>
                    <a:lnTo>
                      <a:pt x="11" y="20"/>
                    </a:lnTo>
                    <a:lnTo>
                      <a:pt x="11" y="25"/>
                    </a:lnTo>
                    <a:lnTo>
                      <a:pt x="11" y="25"/>
                    </a:lnTo>
                    <a:lnTo>
                      <a:pt x="11" y="30"/>
                    </a:lnTo>
                    <a:lnTo>
                      <a:pt x="11" y="30"/>
                    </a:lnTo>
                    <a:lnTo>
                      <a:pt x="11" y="36"/>
                    </a:lnTo>
                    <a:lnTo>
                      <a:pt x="11" y="36"/>
                    </a:lnTo>
                    <a:lnTo>
                      <a:pt x="11" y="41"/>
                    </a:lnTo>
                    <a:lnTo>
                      <a:pt x="11" y="41"/>
                    </a:lnTo>
                    <a:lnTo>
                      <a:pt x="11" y="46"/>
                    </a:lnTo>
                    <a:lnTo>
                      <a:pt x="11" y="51"/>
                    </a:lnTo>
                    <a:lnTo>
                      <a:pt x="11" y="51"/>
                    </a:lnTo>
                    <a:lnTo>
                      <a:pt x="11" y="56"/>
                    </a:lnTo>
                    <a:lnTo>
                      <a:pt x="11" y="56"/>
                    </a:lnTo>
                    <a:lnTo>
                      <a:pt x="11" y="56"/>
                    </a:lnTo>
                    <a:lnTo>
                      <a:pt x="11" y="61"/>
                    </a:lnTo>
                    <a:lnTo>
                      <a:pt x="11" y="61"/>
                    </a:lnTo>
                    <a:lnTo>
                      <a:pt x="11" y="66"/>
                    </a:lnTo>
                    <a:lnTo>
                      <a:pt x="5" y="66"/>
                    </a:lnTo>
                    <a:lnTo>
                      <a:pt x="5" y="71"/>
                    </a:lnTo>
                    <a:lnTo>
                      <a:pt x="5" y="71"/>
                    </a:lnTo>
                    <a:lnTo>
                      <a:pt x="5" y="71"/>
                    </a:lnTo>
                    <a:lnTo>
                      <a:pt x="5" y="71"/>
                    </a:lnTo>
                    <a:lnTo>
                      <a:pt x="5" y="76"/>
                    </a:lnTo>
                    <a:lnTo>
                      <a:pt x="5" y="76"/>
                    </a:lnTo>
                    <a:lnTo>
                      <a:pt x="5" y="76"/>
                    </a:lnTo>
                    <a:lnTo>
                      <a:pt x="5" y="76"/>
                    </a:lnTo>
                    <a:lnTo>
                      <a:pt x="5" y="76"/>
                    </a:lnTo>
                    <a:lnTo>
                      <a:pt x="5" y="81"/>
                    </a:lnTo>
                    <a:lnTo>
                      <a:pt x="5" y="81"/>
                    </a:lnTo>
                    <a:lnTo>
                      <a:pt x="0" y="81"/>
                    </a:lnTo>
                    <a:lnTo>
                      <a:pt x="0" y="81"/>
                    </a:lnTo>
                    <a:lnTo>
                      <a:pt x="361" y="10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77" name="Oval 99676">
                <a:extLst>
                  <a:ext uri="{FF2B5EF4-FFF2-40B4-BE49-F238E27FC236}">
                    <a16:creationId xmlns:a16="http://schemas.microsoft.com/office/drawing/2014/main" id="{C1479A0E-9DC6-8594-545B-A8958D92EBCE}"/>
                  </a:ext>
                </a:extLst>
              </p:cNvPr>
              <p:cNvSpPr>
                <a:spLocks noChangeArrowheads="1"/>
              </p:cNvSpPr>
              <p:nvPr/>
            </p:nvSpPr>
            <p:spPr bwMode="auto">
              <a:xfrm>
                <a:off x="2755" y="1335"/>
                <a:ext cx="452" cy="451"/>
              </a:xfrm>
              <a:prstGeom prst="ellipse">
                <a:avLst/>
              </a:prstGeom>
              <a:solidFill>
                <a:srgbClr val="FF00FF"/>
              </a:solidFill>
              <a:ln w="3175">
                <a:solidFill>
                  <a:srgbClr val="FF00FF"/>
                </a:solidFill>
                <a:prstDash val="solid"/>
                <a:round/>
                <a:headEnd/>
                <a:tailEnd/>
              </a:ln>
            </p:spPr>
            <p:txBody>
              <a:bodyPr rot="0" vert="horz" wrap="square" lIns="91440" tIns="45720" rIns="91440" bIns="45720" anchor="t" anchorCtr="0" upright="1">
                <a:noAutofit/>
              </a:bodyPr>
              <a:lstStyle/>
              <a:p>
                <a:endParaRPr lang="en-US"/>
              </a:p>
            </p:txBody>
          </p:sp>
          <p:sp>
            <p:nvSpPr>
              <p:cNvPr id="99678" name="Freeform 850">
                <a:extLst>
                  <a:ext uri="{FF2B5EF4-FFF2-40B4-BE49-F238E27FC236}">
                    <a16:creationId xmlns:a16="http://schemas.microsoft.com/office/drawing/2014/main" id="{42AFD4DB-B951-BDEF-1F34-37D14105EDB9}"/>
                  </a:ext>
                </a:extLst>
              </p:cNvPr>
              <p:cNvSpPr>
                <a:spLocks/>
              </p:cNvSpPr>
              <p:nvPr/>
            </p:nvSpPr>
            <p:spPr bwMode="auto">
              <a:xfrm>
                <a:off x="2917" y="919"/>
                <a:ext cx="102" cy="497"/>
              </a:xfrm>
              <a:custGeom>
                <a:avLst/>
                <a:gdLst>
                  <a:gd name="T0" fmla="*/ 21 w 102"/>
                  <a:gd name="T1" fmla="*/ 471 h 497"/>
                  <a:gd name="T2" fmla="*/ 21 w 102"/>
                  <a:gd name="T3" fmla="*/ 477 h 497"/>
                  <a:gd name="T4" fmla="*/ 21 w 102"/>
                  <a:gd name="T5" fmla="*/ 482 h 497"/>
                  <a:gd name="T6" fmla="*/ 21 w 102"/>
                  <a:gd name="T7" fmla="*/ 482 h 497"/>
                  <a:gd name="T8" fmla="*/ 26 w 102"/>
                  <a:gd name="T9" fmla="*/ 487 h 497"/>
                  <a:gd name="T10" fmla="*/ 31 w 102"/>
                  <a:gd name="T11" fmla="*/ 487 h 497"/>
                  <a:gd name="T12" fmla="*/ 31 w 102"/>
                  <a:gd name="T13" fmla="*/ 492 h 497"/>
                  <a:gd name="T14" fmla="*/ 36 w 102"/>
                  <a:gd name="T15" fmla="*/ 492 h 497"/>
                  <a:gd name="T16" fmla="*/ 41 w 102"/>
                  <a:gd name="T17" fmla="*/ 497 h 497"/>
                  <a:gd name="T18" fmla="*/ 46 w 102"/>
                  <a:gd name="T19" fmla="*/ 497 h 497"/>
                  <a:gd name="T20" fmla="*/ 51 w 102"/>
                  <a:gd name="T21" fmla="*/ 497 h 497"/>
                  <a:gd name="T22" fmla="*/ 56 w 102"/>
                  <a:gd name="T23" fmla="*/ 497 h 497"/>
                  <a:gd name="T24" fmla="*/ 61 w 102"/>
                  <a:gd name="T25" fmla="*/ 497 h 497"/>
                  <a:gd name="T26" fmla="*/ 66 w 102"/>
                  <a:gd name="T27" fmla="*/ 497 h 497"/>
                  <a:gd name="T28" fmla="*/ 71 w 102"/>
                  <a:gd name="T29" fmla="*/ 497 h 497"/>
                  <a:gd name="T30" fmla="*/ 77 w 102"/>
                  <a:gd name="T31" fmla="*/ 492 h 497"/>
                  <a:gd name="T32" fmla="*/ 82 w 102"/>
                  <a:gd name="T33" fmla="*/ 492 h 497"/>
                  <a:gd name="T34" fmla="*/ 87 w 102"/>
                  <a:gd name="T35" fmla="*/ 492 h 497"/>
                  <a:gd name="T36" fmla="*/ 92 w 102"/>
                  <a:gd name="T37" fmla="*/ 487 h 497"/>
                  <a:gd name="T38" fmla="*/ 92 w 102"/>
                  <a:gd name="T39" fmla="*/ 487 h 497"/>
                  <a:gd name="T40" fmla="*/ 97 w 102"/>
                  <a:gd name="T41" fmla="*/ 482 h 497"/>
                  <a:gd name="T42" fmla="*/ 97 w 102"/>
                  <a:gd name="T43" fmla="*/ 477 h 497"/>
                  <a:gd name="T44" fmla="*/ 102 w 102"/>
                  <a:gd name="T45" fmla="*/ 477 h 497"/>
                  <a:gd name="T46" fmla="*/ 102 w 102"/>
                  <a:gd name="T47" fmla="*/ 471 h 497"/>
                  <a:gd name="T48" fmla="*/ 102 w 102"/>
                  <a:gd name="T49" fmla="*/ 471 h 497"/>
                  <a:gd name="T50" fmla="*/ 82 w 102"/>
                  <a:gd name="T51" fmla="*/ 5 h 497"/>
                  <a:gd name="T52" fmla="*/ 82 w 102"/>
                  <a:gd name="T53" fmla="*/ 5 h 497"/>
                  <a:gd name="T54" fmla="*/ 82 w 102"/>
                  <a:gd name="T55" fmla="*/ 10 h 497"/>
                  <a:gd name="T56" fmla="*/ 77 w 102"/>
                  <a:gd name="T57" fmla="*/ 10 h 497"/>
                  <a:gd name="T58" fmla="*/ 77 w 102"/>
                  <a:gd name="T59" fmla="*/ 15 h 497"/>
                  <a:gd name="T60" fmla="*/ 71 w 102"/>
                  <a:gd name="T61" fmla="*/ 20 h 497"/>
                  <a:gd name="T62" fmla="*/ 71 w 102"/>
                  <a:gd name="T63" fmla="*/ 20 h 497"/>
                  <a:gd name="T64" fmla="*/ 66 w 102"/>
                  <a:gd name="T65" fmla="*/ 25 h 497"/>
                  <a:gd name="T66" fmla="*/ 61 w 102"/>
                  <a:gd name="T67" fmla="*/ 25 h 497"/>
                  <a:gd name="T68" fmla="*/ 56 w 102"/>
                  <a:gd name="T69" fmla="*/ 25 h 497"/>
                  <a:gd name="T70" fmla="*/ 51 w 102"/>
                  <a:gd name="T71" fmla="*/ 25 h 497"/>
                  <a:gd name="T72" fmla="*/ 46 w 102"/>
                  <a:gd name="T73" fmla="*/ 30 h 497"/>
                  <a:gd name="T74" fmla="*/ 41 w 102"/>
                  <a:gd name="T75" fmla="*/ 30 h 497"/>
                  <a:gd name="T76" fmla="*/ 36 w 102"/>
                  <a:gd name="T77" fmla="*/ 30 h 497"/>
                  <a:gd name="T78" fmla="*/ 31 w 102"/>
                  <a:gd name="T79" fmla="*/ 25 h 497"/>
                  <a:gd name="T80" fmla="*/ 26 w 102"/>
                  <a:gd name="T81" fmla="*/ 25 h 497"/>
                  <a:gd name="T82" fmla="*/ 21 w 102"/>
                  <a:gd name="T83" fmla="*/ 25 h 497"/>
                  <a:gd name="T84" fmla="*/ 16 w 102"/>
                  <a:gd name="T85" fmla="*/ 25 h 497"/>
                  <a:gd name="T86" fmla="*/ 11 w 102"/>
                  <a:gd name="T87" fmla="*/ 20 h 497"/>
                  <a:gd name="T88" fmla="*/ 6 w 102"/>
                  <a:gd name="T89" fmla="*/ 20 h 497"/>
                  <a:gd name="T90" fmla="*/ 6 w 102"/>
                  <a:gd name="T91" fmla="*/ 15 h 497"/>
                  <a:gd name="T92" fmla="*/ 0 w 102"/>
                  <a:gd name="T93" fmla="*/ 15 h 497"/>
                  <a:gd name="T94" fmla="*/ 0 w 102"/>
                  <a:gd name="T95" fmla="*/ 10 h 497"/>
                  <a:gd name="T96" fmla="*/ 0 w 102"/>
                  <a:gd name="T97" fmla="*/ 5 h 497"/>
                  <a:gd name="T98" fmla="*/ 0 w 102"/>
                  <a:gd name="T99" fmla="*/ 5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497">
                    <a:moveTo>
                      <a:pt x="16" y="471"/>
                    </a:moveTo>
                    <a:lnTo>
                      <a:pt x="21" y="471"/>
                    </a:lnTo>
                    <a:lnTo>
                      <a:pt x="21" y="477"/>
                    </a:lnTo>
                    <a:lnTo>
                      <a:pt x="21" y="477"/>
                    </a:lnTo>
                    <a:lnTo>
                      <a:pt x="21" y="477"/>
                    </a:lnTo>
                    <a:lnTo>
                      <a:pt x="21" y="482"/>
                    </a:lnTo>
                    <a:lnTo>
                      <a:pt x="21" y="482"/>
                    </a:lnTo>
                    <a:lnTo>
                      <a:pt x="21" y="482"/>
                    </a:lnTo>
                    <a:lnTo>
                      <a:pt x="26" y="487"/>
                    </a:lnTo>
                    <a:lnTo>
                      <a:pt x="26" y="487"/>
                    </a:lnTo>
                    <a:lnTo>
                      <a:pt x="26" y="487"/>
                    </a:lnTo>
                    <a:lnTo>
                      <a:pt x="31" y="487"/>
                    </a:lnTo>
                    <a:lnTo>
                      <a:pt x="31" y="492"/>
                    </a:lnTo>
                    <a:lnTo>
                      <a:pt x="31" y="492"/>
                    </a:lnTo>
                    <a:lnTo>
                      <a:pt x="36" y="492"/>
                    </a:lnTo>
                    <a:lnTo>
                      <a:pt x="36" y="492"/>
                    </a:lnTo>
                    <a:lnTo>
                      <a:pt x="41" y="492"/>
                    </a:lnTo>
                    <a:lnTo>
                      <a:pt x="41" y="497"/>
                    </a:lnTo>
                    <a:lnTo>
                      <a:pt x="46" y="497"/>
                    </a:lnTo>
                    <a:lnTo>
                      <a:pt x="46" y="497"/>
                    </a:lnTo>
                    <a:lnTo>
                      <a:pt x="51" y="497"/>
                    </a:lnTo>
                    <a:lnTo>
                      <a:pt x="51" y="497"/>
                    </a:lnTo>
                    <a:lnTo>
                      <a:pt x="56" y="497"/>
                    </a:lnTo>
                    <a:lnTo>
                      <a:pt x="56" y="497"/>
                    </a:lnTo>
                    <a:lnTo>
                      <a:pt x="61" y="497"/>
                    </a:lnTo>
                    <a:lnTo>
                      <a:pt x="61" y="497"/>
                    </a:lnTo>
                    <a:lnTo>
                      <a:pt x="66" y="497"/>
                    </a:lnTo>
                    <a:lnTo>
                      <a:pt x="66" y="497"/>
                    </a:lnTo>
                    <a:lnTo>
                      <a:pt x="71" y="497"/>
                    </a:lnTo>
                    <a:lnTo>
                      <a:pt x="71" y="497"/>
                    </a:lnTo>
                    <a:lnTo>
                      <a:pt x="77" y="497"/>
                    </a:lnTo>
                    <a:lnTo>
                      <a:pt x="77" y="492"/>
                    </a:lnTo>
                    <a:lnTo>
                      <a:pt x="82" y="492"/>
                    </a:lnTo>
                    <a:lnTo>
                      <a:pt x="82" y="492"/>
                    </a:lnTo>
                    <a:lnTo>
                      <a:pt x="82" y="492"/>
                    </a:lnTo>
                    <a:lnTo>
                      <a:pt x="87" y="492"/>
                    </a:lnTo>
                    <a:lnTo>
                      <a:pt x="87" y="487"/>
                    </a:lnTo>
                    <a:lnTo>
                      <a:pt x="92" y="487"/>
                    </a:lnTo>
                    <a:lnTo>
                      <a:pt x="92" y="487"/>
                    </a:lnTo>
                    <a:lnTo>
                      <a:pt x="92" y="487"/>
                    </a:lnTo>
                    <a:lnTo>
                      <a:pt x="97" y="482"/>
                    </a:lnTo>
                    <a:lnTo>
                      <a:pt x="97" y="482"/>
                    </a:lnTo>
                    <a:lnTo>
                      <a:pt x="97" y="482"/>
                    </a:lnTo>
                    <a:lnTo>
                      <a:pt x="97" y="477"/>
                    </a:lnTo>
                    <a:lnTo>
                      <a:pt x="97" y="477"/>
                    </a:lnTo>
                    <a:lnTo>
                      <a:pt x="102" y="477"/>
                    </a:lnTo>
                    <a:lnTo>
                      <a:pt x="102" y="477"/>
                    </a:lnTo>
                    <a:lnTo>
                      <a:pt x="102" y="471"/>
                    </a:lnTo>
                    <a:lnTo>
                      <a:pt x="102" y="471"/>
                    </a:lnTo>
                    <a:lnTo>
                      <a:pt x="102" y="471"/>
                    </a:lnTo>
                    <a:lnTo>
                      <a:pt x="82" y="0"/>
                    </a:lnTo>
                    <a:lnTo>
                      <a:pt x="82" y="5"/>
                    </a:lnTo>
                    <a:lnTo>
                      <a:pt x="82" y="5"/>
                    </a:lnTo>
                    <a:lnTo>
                      <a:pt x="82" y="5"/>
                    </a:lnTo>
                    <a:lnTo>
                      <a:pt x="82" y="5"/>
                    </a:lnTo>
                    <a:lnTo>
                      <a:pt x="82" y="10"/>
                    </a:lnTo>
                    <a:lnTo>
                      <a:pt x="82" y="10"/>
                    </a:lnTo>
                    <a:lnTo>
                      <a:pt x="77" y="10"/>
                    </a:lnTo>
                    <a:lnTo>
                      <a:pt x="77" y="15"/>
                    </a:lnTo>
                    <a:lnTo>
                      <a:pt x="77" y="15"/>
                    </a:lnTo>
                    <a:lnTo>
                      <a:pt x="77" y="15"/>
                    </a:lnTo>
                    <a:lnTo>
                      <a:pt x="71" y="20"/>
                    </a:lnTo>
                    <a:lnTo>
                      <a:pt x="71" y="20"/>
                    </a:lnTo>
                    <a:lnTo>
                      <a:pt x="71" y="20"/>
                    </a:lnTo>
                    <a:lnTo>
                      <a:pt x="66" y="20"/>
                    </a:lnTo>
                    <a:lnTo>
                      <a:pt x="66" y="25"/>
                    </a:lnTo>
                    <a:lnTo>
                      <a:pt x="61" y="25"/>
                    </a:lnTo>
                    <a:lnTo>
                      <a:pt x="61" y="25"/>
                    </a:lnTo>
                    <a:lnTo>
                      <a:pt x="56" y="25"/>
                    </a:lnTo>
                    <a:lnTo>
                      <a:pt x="56" y="25"/>
                    </a:lnTo>
                    <a:lnTo>
                      <a:pt x="51" y="25"/>
                    </a:lnTo>
                    <a:lnTo>
                      <a:pt x="51" y="25"/>
                    </a:lnTo>
                    <a:lnTo>
                      <a:pt x="46" y="25"/>
                    </a:lnTo>
                    <a:lnTo>
                      <a:pt x="46" y="30"/>
                    </a:lnTo>
                    <a:lnTo>
                      <a:pt x="41" y="30"/>
                    </a:lnTo>
                    <a:lnTo>
                      <a:pt x="41" y="30"/>
                    </a:lnTo>
                    <a:lnTo>
                      <a:pt x="36" y="30"/>
                    </a:lnTo>
                    <a:lnTo>
                      <a:pt x="36" y="30"/>
                    </a:lnTo>
                    <a:lnTo>
                      <a:pt x="31" y="30"/>
                    </a:lnTo>
                    <a:lnTo>
                      <a:pt x="31" y="25"/>
                    </a:lnTo>
                    <a:lnTo>
                      <a:pt x="26" y="25"/>
                    </a:lnTo>
                    <a:lnTo>
                      <a:pt x="26" y="25"/>
                    </a:lnTo>
                    <a:lnTo>
                      <a:pt x="21" y="25"/>
                    </a:lnTo>
                    <a:lnTo>
                      <a:pt x="21" y="25"/>
                    </a:lnTo>
                    <a:lnTo>
                      <a:pt x="16" y="25"/>
                    </a:lnTo>
                    <a:lnTo>
                      <a:pt x="16" y="25"/>
                    </a:lnTo>
                    <a:lnTo>
                      <a:pt x="11" y="20"/>
                    </a:lnTo>
                    <a:lnTo>
                      <a:pt x="11" y="20"/>
                    </a:lnTo>
                    <a:lnTo>
                      <a:pt x="11" y="20"/>
                    </a:lnTo>
                    <a:lnTo>
                      <a:pt x="6" y="20"/>
                    </a:lnTo>
                    <a:lnTo>
                      <a:pt x="6" y="20"/>
                    </a:lnTo>
                    <a:lnTo>
                      <a:pt x="6" y="15"/>
                    </a:lnTo>
                    <a:lnTo>
                      <a:pt x="0" y="15"/>
                    </a:lnTo>
                    <a:lnTo>
                      <a:pt x="0" y="15"/>
                    </a:lnTo>
                    <a:lnTo>
                      <a:pt x="0" y="10"/>
                    </a:lnTo>
                    <a:lnTo>
                      <a:pt x="0" y="10"/>
                    </a:lnTo>
                    <a:lnTo>
                      <a:pt x="0" y="10"/>
                    </a:lnTo>
                    <a:lnTo>
                      <a:pt x="0" y="5"/>
                    </a:lnTo>
                    <a:lnTo>
                      <a:pt x="0" y="5"/>
                    </a:lnTo>
                    <a:lnTo>
                      <a:pt x="0" y="5"/>
                    </a:lnTo>
                    <a:lnTo>
                      <a:pt x="16" y="47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79" name="Freeform 851">
                <a:extLst>
                  <a:ext uri="{FF2B5EF4-FFF2-40B4-BE49-F238E27FC236}">
                    <a16:creationId xmlns:a16="http://schemas.microsoft.com/office/drawing/2014/main" id="{71E6B08E-A036-0F74-D81A-6D95DC012930}"/>
                  </a:ext>
                </a:extLst>
              </p:cNvPr>
              <p:cNvSpPr>
                <a:spLocks/>
              </p:cNvSpPr>
              <p:nvPr/>
            </p:nvSpPr>
            <p:spPr bwMode="auto">
              <a:xfrm>
                <a:off x="2978" y="1680"/>
                <a:ext cx="178" cy="467"/>
              </a:xfrm>
              <a:custGeom>
                <a:avLst/>
                <a:gdLst>
                  <a:gd name="T0" fmla="*/ 82 w 178"/>
                  <a:gd name="T1" fmla="*/ 15 h 467"/>
                  <a:gd name="T2" fmla="*/ 76 w 178"/>
                  <a:gd name="T3" fmla="*/ 15 h 467"/>
                  <a:gd name="T4" fmla="*/ 76 w 178"/>
                  <a:gd name="T5" fmla="*/ 10 h 467"/>
                  <a:gd name="T6" fmla="*/ 71 w 178"/>
                  <a:gd name="T7" fmla="*/ 10 h 467"/>
                  <a:gd name="T8" fmla="*/ 71 w 178"/>
                  <a:gd name="T9" fmla="*/ 5 h 467"/>
                  <a:gd name="T10" fmla="*/ 66 w 178"/>
                  <a:gd name="T11" fmla="*/ 5 h 467"/>
                  <a:gd name="T12" fmla="*/ 61 w 178"/>
                  <a:gd name="T13" fmla="*/ 0 h 467"/>
                  <a:gd name="T14" fmla="*/ 56 w 178"/>
                  <a:gd name="T15" fmla="*/ 0 h 467"/>
                  <a:gd name="T16" fmla="*/ 51 w 178"/>
                  <a:gd name="T17" fmla="*/ 0 h 467"/>
                  <a:gd name="T18" fmla="*/ 46 w 178"/>
                  <a:gd name="T19" fmla="*/ 0 h 467"/>
                  <a:gd name="T20" fmla="*/ 41 w 178"/>
                  <a:gd name="T21" fmla="*/ 0 h 467"/>
                  <a:gd name="T22" fmla="*/ 36 w 178"/>
                  <a:gd name="T23" fmla="*/ 0 h 467"/>
                  <a:gd name="T24" fmla="*/ 31 w 178"/>
                  <a:gd name="T25" fmla="*/ 0 h 467"/>
                  <a:gd name="T26" fmla="*/ 26 w 178"/>
                  <a:gd name="T27" fmla="*/ 0 h 467"/>
                  <a:gd name="T28" fmla="*/ 21 w 178"/>
                  <a:gd name="T29" fmla="*/ 5 h 467"/>
                  <a:gd name="T30" fmla="*/ 16 w 178"/>
                  <a:gd name="T31" fmla="*/ 5 h 467"/>
                  <a:gd name="T32" fmla="*/ 10 w 178"/>
                  <a:gd name="T33" fmla="*/ 10 h 467"/>
                  <a:gd name="T34" fmla="*/ 10 w 178"/>
                  <a:gd name="T35" fmla="*/ 10 h 467"/>
                  <a:gd name="T36" fmla="*/ 5 w 178"/>
                  <a:gd name="T37" fmla="*/ 15 h 467"/>
                  <a:gd name="T38" fmla="*/ 5 w 178"/>
                  <a:gd name="T39" fmla="*/ 20 h 467"/>
                  <a:gd name="T40" fmla="*/ 0 w 178"/>
                  <a:gd name="T41" fmla="*/ 20 h 467"/>
                  <a:gd name="T42" fmla="*/ 0 w 178"/>
                  <a:gd name="T43" fmla="*/ 25 h 467"/>
                  <a:gd name="T44" fmla="*/ 0 w 178"/>
                  <a:gd name="T45" fmla="*/ 30 h 467"/>
                  <a:gd name="T46" fmla="*/ 0 w 178"/>
                  <a:gd name="T47" fmla="*/ 35 h 467"/>
                  <a:gd name="T48" fmla="*/ 0 w 178"/>
                  <a:gd name="T49" fmla="*/ 35 h 467"/>
                  <a:gd name="T50" fmla="*/ 97 w 178"/>
                  <a:gd name="T51" fmla="*/ 467 h 467"/>
                  <a:gd name="T52" fmla="*/ 97 w 178"/>
                  <a:gd name="T53" fmla="*/ 462 h 467"/>
                  <a:gd name="T54" fmla="*/ 97 w 178"/>
                  <a:gd name="T55" fmla="*/ 456 h 467"/>
                  <a:gd name="T56" fmla="*/ 97 w 178"/>
                  <a:gd name="T57" fmla="*/ 451 h 467"/>
                  <a:gd name="T58" fmla="*/ 102 w 178"/>
                  <a:gd name="T59" fmla="*/ 451 h 467"/>
                  <a:gd name="T60" fmla="*/ 102 w 178"/>
                  <a:gd name="T61" fmla="*/ 446 h 467"/>
                  <a:gd name="T62" fmla="*/ 107 w 178"/>
                  <a:gd name="T63" fmla="*/ 441 h 467"/>
                  <a:gd name="T64" fmla="*/ 107 w 178"/>
                  <a:gd name="T65" fmla="*/ 436 h 467"/>
                  <a:gd name="T66" fmla="*/ 112 w 178"/>
                  <a:gd name="T67" fmla="*/ 436 h 467"/>
                  <a:gd name="T68" fmla="*/ 117 w 178"/>
                  <a:gd name="T69" fmla="*/ 431 h 467"/>
                  <a:gd name="T70" fmla="*/ 122 w 178"/>
                  <a:gd name="T71" fmla="*/ 431 h 467"/>
                  <a:gd name="T72" fmla="*/ 127 w 178"/>
                  <a:gd name="T73" fmla="*/ 431 h 467"/>
                  <a:gd name="T74" fmla="*/ 132 w 178"/>
                  <a:gd name="T75" fmla="*/ 426 h 467"/>
                  <a:gd name="T76" fmla="*/ 137 w 178"/>
                  <a:gd name="T77" fmla="*/ 426 h 467"/>
                  <a:gd name="T78" fmla="*/ 142 w 178"/>
                  <a:gd name="T79" fmla="*/ 426 h 467"/>
                  <a:gd name="T80" fmla="*/ 147 w 178"/>
                  <a:gd name="T81" fmla="*/ 426 h 467"/>
                  <a:gd name="T82" fmla="*/ 153 w 178"/>
                  <a:gd name="T83" fmla="*/ 426 h 467"/>
                  <a:gd name="T84" fmla="*/ 158 w 178"/>
                  <a:gd name="T85" fmla="*/ 426 h 467"/>
                  <a:gd name="T86" fmla="*/ 163 w 178"/>
                  <a:gd name="T87" fmla="*/ 431 h 467"/>
                  <a:gd name="T88" fmla="*/ 168 w 178"/>
                  <a:gd name="T89" fmla="*/ 431 h 467"/>
                  <a:gd name="T90" fmla="*/ 173 w 178"/>
                  <a:gd name="T91" fmla="*/ 436 h 467"/>
                  <a:gd name="T92" fmla="*/ 173 w 178"/>
                  <a:gd name="T93" fmla="*/ 436 h 467"/>
                  <a:gd name="T94" fmla="*/ 178 w 178"/>
                  <a:gd name="T95" fmla="*/ 441 h 467"/>
                  <a:gd name="T96" fmla="*/ 178 w 178"/>
                  <a:gd name="T97" fmla="*/ 446 h 467"/>
                  <a:gd name="T98" fmla="*/ 178 w 178"/>
                  <a:gd name="T99" fmla="*/ 44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467">
                    <a:moveTo>
                      <a:pt x="82" y="20"/>
                    </a:moveTo>
                    <a:lnTo>
                      <a:pt x="82" y="15"/>
                    </a:lnTo>
                    <a:lnTo>
                      <a:pt x="76" y="15"/>
                    </a:lnTo>
                    <a:lnTo>
                      <a:pt x="76" y="15"/>
                    </a:lnTo>
                    <a:lnTo>
                      <a:pt x="76" y="10"/>
                    </a:lnTo>
                    <a:lnTo>
                      <a:pt x="76" y="10"/>
                    </a:lnTo>
                    <a:lnTo>
                      <a:pt x="76" y="10"/>
                    </a:lnTo>
                    <a:lnTo>
                      <a:pt x="71" y="10"/>
                    </a:lnTo>
                    <a:lnTo>
                      <a:pt x="71" y="5"/>
                    </a:lnTo>
                    <a:lnTo>
                      <a:pt x="71" y="5"/>
                    </a:lnTo>
                    <a:lnTo>
                      <a:pt x="66" y="5"/>
                    </a:lnTo>
                    <a:lnTo>
                      <a:pt x="66" y="5"/>
                    </a:lnTo>
                    <a:lnTo>
                      <a:pt x="61"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1" y="0"/>
                    </a:lnTo>
                    <a:lnTo>
                      <a:pt x="31" y="0"/>
                    </a:lnTo>
                    <a:lnTo>
                      <a:pt x="26" y="0"/>
                    </a:lnTo>
                    <a:lnTo>
                      <a:pt x="26" y="0"/>
                    </a:lnTo>
                    <a:lnTo>
                      <a:pt x="21" y="5"/>
                    </a:lnTo>
                    <a:lnTo>
                      <a:pt x="21" y="5"/>
                    </a:lnTo>
                    <a:lnTo>
                      <a:pt x="16" y="5"/>
                    </a:lnTo>
                    <a:lnTo>
                      <a:pt x="16" y="5"/>
                    </a:lnTo>
                    <a:lnTo>
                      <a:pt x="10" y="10"/>
                    </a:lnTo>
                    <a:lnTo>
                      <a:pt x="10" y="10"/>
                    </a:lnTo>
                    <a:lnTo>
                      <a:pt x="10" y="10"/>
                    </a:lnTo>
                    <a:lnTo>
                      <a:pt x="5" y="15"/>
                    </a:lnTo>
                    <a:lnTo>
                      <a:pt x="5" y="15"/>
                    </a:lnTo>
                    <a:lnTo>
                      <a:pt x="5" y="15"/>
                    </a:lnTo>
                    <a:lnTo>
                      <a:pt x="5" y="20"/>
                    </a:lnTo>
                    <a:lnTo>
                      <a:pt x="0" y="20"/>
                    </a:lnTo>
                    <a:lnTo>
                      <a:pt x="0" y="20"/>
                    </a:lnTo>
                    <a:lnTo>
                      <a:pt x="0" y="25"/>
                    </a:lnTo>
                    <a:lnTo>
                      <a:pt x="0" y="25"/>
                    </a:lnTo>
                    <a:lnTo>
                      <a:pt x="0" y="30"/>
                    </a:lnTo>
                    <a:lnTo>
                      <a:pt x="0" y="30"/>
                    </a:lnTo>
                    <a:lnTo>
                      <a:pt x="0" y="30"/>
                    </a:lnTo>
                    <a:lnTo>
                      <a:pt x="0" y="35"/>
                    </a:lnTo>
                    <a:lnTo>
                      <a:pt x="0" y="35"/>
                    </a:lnTo>
                    <a:lnTo>
                      <a:pt x="0" y="35"/>
                    </a:lnTo>
                    <a:lnTo>
                      <a:pt x="97" y="467"/>
                    </a:lnTo>
                    <a:lnTo>
                      <a:pt x="97" y="467"/>
                    </a:lnTo>
                    <a:lnTo>
                      <a:pt x="97" y="462"/>
                    </a:lnTo>
                    <a:lnTo>
                      <a:pt x="97" y="462"/>
                    </a:lnTo>
                    <a:lnTo>
                      <a:pt x="97" y="456"/>
                    </a:lnTo>
                    <a:lnTo>
                      <a:pt x="97" y="456"/>
                    </a:lnTo>
                    <a:lnTo>
                      <a:pt x="97" y="456"/>
                    </a:lnTo>
                    <a:lnTo>
                      <a:pt x="97" y="451"/>
                    </a:lnTo>
                    <a:lnTo>
                      <a:pt x="97" y="451"/>
                    </a:lnTo>
                    <a:lnTo>
                      <a:pt x="102" y="451"/>
                    </a:lnTo>
                    <a:lnTo>
                      <a:pt x="102" y="446"/>
                    </a:lnTo>
                    <a:lnTo>
                      <a:pt x="102" y="446"/>
                    </a:lnTo>
                    <a:lnTo>
                      <a:pt x="102" y="441"/>
                    </a:lnTo>
                    <a:lnTo>
                      <a:pt x="107" y="441"/>
                    </a:lnTo>
                    <a:lnTo>
                      <a:pt x="107" y="441"/>
                    </a:lnTo>
                    <a:lnTo>
                      <a:pt x="107" y="436"/>
                    </a:lnTo>
                    <a:lnTo>
                      <a:pt x="112" y="436"/>
                    </a:lnTo>
                    <a:lnTo>
                      <a:pt x="112" y="436"/>
                    </a:lnTo>
                    <a:lnTo>
                      <a:pt x="117" y="436"/>
                    </a:lnTo>
                    <a:lnTo>
                      <a:pt x="117" y="431"/>
                    </a:lnTo>
                    <a:lnTo>
                      <a:pt x="122" y="431"/>
                    </a:lnTo>
                    <a:lnTo>
                      <a:pt x="122" y="431"/>
                    </a:lnTo>
                    <a:lnTo>
                      <a:pt x="122" y="431"/>
                    </a:lnTo>
                    <a:lnTo>
                      <a:pt x="127" y="431"/>
                    </a:lnTo>
                    <a:lnTo>
                      <a:pt x="132" y="426"/>
                    </a:lnTo>
                    <a:lnTo>
                      <a:pt x="132" y="426"/>
                    </a:lnTo>
                    <a:lnTo>
                      <a:pt x="137" y="426"/>
                    </a:lnTo>
                    <a:lnTo>
                      <a:pt x="137" y="426"/>
                    </a:lnTo>
                    <a:lnTo>
                      <a:pt x="142" y="426"/>
                    </a:lnTo>
                    <a:lnTo>
                      <a:pt x="142" y="426"/>
                    </a:lnTo>
                    <a:lnTo>
                      <a:pt x="147" y="426"/>
                    </a:lnTo>
                    <a:lnTo>
                      <a:pt x="147" y="426"/>
                    </a:lnTo>
                    <a:lnTo>
                      <a:pt x="153" y="426"/>
                    </a:lnTo>
                    <a:lnTo>
                      <a:pt x="153" y="426"/>
                    </a:lnTo>
                    <a:lnTo>
                      <a:pt x="158" y="426"/>
                    </a:lnTo>
                    <a:lnTo>
                      <a:pt x="158" y="426"/>
                    </a:lnTo>
                    <a:lnTo>
                      <a:pt x="163" y="431"/>
                    </a:lnTo>
                    <a:lnTo>
                      <a:pt x="163" y="431"/>
                    </a:lnTo>
                    <a:lnTo>
                      <a:pt x="163" y="431"/>
                    </a:lnTo>
                    <a:lnTo>
                      <a:pt x="168" y="431"/>
                    </a:lnTo>
                    <a:lnTo>
                      <a:pt x="168" y="431"/>
                    </a:lnTo>
                    <a:lnTo>
                      <a:pt x="173" y="436"/>
                    </a:lnTo>
                    <a:lnTo>
                      <a:pt x="173" y="436"/>
                    </a:lnTo>
                    <a:lnTo>
                      <a:pt x="173" y="436"/>
                    </a:lnTo>
                    <a:lnTo>
                      <a:pt x="173" y="441"/>
                    </a:lnTo>
                    <a:lnTo>
                      <a:pt x="178" y="441"/>
                    </a:lnTo>
                    <a:lnTo>
                      <a:pt x="178" y="441"/>
                    </a:lnTo>
                    <a:lnTo>
                      <a:pt x="178" y="446"/>
                    </a:lnTo>
                    <a:lnTo>
                      <a:pt x="178" y="446"/>
                    </a:lnTo>
                    <a:lnTo>
                      <a:pt x="178" y="446"/>
                    </a:lnTo>
                    <a:lnTo>
                      <a:pt x="82"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80" name="Freeform 852">
                <a:extLst>
                  <a:ext uri="{FF2B5EF4-FFF2-40B4-BE49-F238E27FC236}">
                    <a16:creationId xmlns:a16="http://schemas.microsoft.com/office/drawing/2014/main" id="{8B9C7EE0-B27A-51FB-F0AB-0CEAF914B0D0}"/>
                  </a:ext>
                </a:extLst>
              </p:cNvPr>
              <p:cNvSpPr>
                <a:spLocks/>
              </p:cNvSpPr>
              <p:nvPr/>
            </p:nvSpPr>
            <p:spPr bwMode="auto">
              <a:xfrm>
                <a:off x="2085" y="1543"/>
                <a:ext cx="690" cy="152"/>
              </a:xfrm>
              <a:custGeom>
                <a:avLst/>
                <a:gdLst>
                  <a:gd name="T0" fmla="*/ 685 w 690"/>
                  <a:gd name="T1" fmla="*/ 81 h 152"/>
                  <a:gd name="T2" fmla="*/ 690 w 690"/>
                  <a:gd name="T3" fmla="*/ 81 h 152"/>
                  <a:gd name="T4" fmla="*/ 690 w 690"/>
                  <a:gd name="T5" fmla="*/ 81 h 152"/>
                  <a:gd name="T6" fmla="*/ 690 w 690"/>
                  <a:gd name="T7" fmla="*/ 76 h 152"/>
                  <a:gd name="T8" fmla="*/ 690 w 690"/>
                  <a:gd name="T9" fmla="*/ 76 h 152"/>
                  <a:gd name="T10" fmla="*/ 690 w 690"/>
                  <a:gd name="T11" fmla="*/ 71 h 152"/>
                  <a:gd name="T12" fmla="*/ 690 w 690"/>
                  <a:gd name="T13" fmla="*/ 66 h 152"/>
                  <a:gd name="T14" fmla="*/ 690 w 690"/>
                  <a:gd name="T15" fmla="*/ 66 h 152"/>
                  <a:gd name="T16" fmla="*/ 690 w 690"/>
                  <a:gd name="T17" fmla="*/ 61 h 152"/>
                  <a:gd name="T18" fmla="*/ 690 w 690"/>
                  <a:gd name="T19" fmla="*/ 56 h 152"/>
                  <a:gd name="T20" fmla="*/ 690 w 690"/>
                  <a:gd name="T21" fmla="*/ 50 h 152"/>
                  <a:gd name="T22" fmla="*/ 690 w 690"/>
                  <a:gd name="T23" fmla="*/ 45 h 152"/>
                  <a:gd name="T24" fmla="*/ 690 w 690"/>
                  <a:gd name="T25" fmla="*/ 40 h 152"/>
                  <a:gd name="T26" fmla="*/ 690 w 690"/>
                  <a:gd name="T27" fmla="*/ 35 h 152"/>
                  <a:gd name="T28" fmla="*/ 690 w 690"/>
                  <a:gd name="T29" fmla="*/ 30 h 152"/>
                  <a:gd name="T30" fmla="*/ 690 w 690"/>
                  <a:gd name="T31" fmla="*/ 25 h 152"/>
                  <a:gd name="T32" fmla="*/ 685 w 690"/>
                  <a:gd name="T33" fmla="*/ 20 h 152"/>
                  <a:gd name="T34" fmla="*/ 685 w 690"/>
                  <a:gd name="T35" fmla="*/ 15 h 152"/>
                  <a:gd name="T36" fmla="*/ 685 w 690"/>
                  <a:gd name="T37" fmla="*/ 10 h 152"/>
                  <a:gd name="T38" fmla="*/ 685 w 690"/>
                  <a:gd name="T39" fmla="*/ 10 h 152"/>
                  <a:gd name="T40" fmla="*/ 680 w 690"/>
                  <a:gd name="T41" fmla="*/ 5 h 152"/>
                  <a:gd name="T42" fmla="*/ 680 w 690"/>
                  <a:gd name="T43" fmla="*/ 5 h 152"/>
                  <a:gd name="T44" fmla="*/ 680 w 690"/>
                  <a:gd name="T45" fmla="*/ 0 h 152"/>
                  <a:gd name="T46" fmla="*/ 680 w 690"/>
                  <a:gd name="T47" fmla="*/ 0 h 152"/>
                  <a:gd name="T48" fmla="*/ 680 w 690"/>
                  <a:gd name="T49" fmla="*/ 0 h 152"/>
                  <a:gd name="T50" fmla="*/ 0 w 690"/>
                  <a:gd name="T51" fmla="*/ 71 h 152"/>
                  <a:gd name="T52" fmla="*/ 0 w 690"/>
                  <a:gd name="T53" fmla="*/ 71 h 152"/>
                  <a:gd name="T54" fmla="*/ 0 w 690"/>
                  <a:gd name="T55" fmla="*/ 71 h 152"/>
                  <a:gd name="T56" fmla="*/ 5 w 690"/>
                  <a:gd name="T57" fmla="*/ 76 h 152"/>
                  <a:gd name="T58" fmla="*/ 5 w 690"/>
                  <a:gd name="T59" fmla="*/ 76 h 152"/>
                  <a:gd name="T60" fmla="*/ 5 w 690"/>
                  <a:gd name="T61" fmla="*/ 81 h 152"/>
                  <a:gd name="T62" fmla="*/ 5 w 690"/>
                  <a:gd name="T63" fmla="*/ 86 h 152"/>
                  <a:gd name="T64" fmla="*/ 5 w 690"/>
                  <a:gd name="T65" fmla="*/ 86 h 152"/>
                  <a:gd name="T66" fmla="*/ 10 w 690"/>
                  <a:gd name="T67" fmla="*/ 91 h 152"/>
                  <a:gd name="T68" fmla="*/ 10 w 690"/>
                  <a:gd name="T69" fmla="*/ 96 h 152"/>
                  <a:gd name="T70" fmla="*/ 10 w 690"/>
                  <a:gd name="T71" fmla="*/ 101 h 152"/>
                  <a:gd name="T72" fmla="*/ 10 w 690"/>
                  <a:gd name="T73" fmla="*/ 106 h 152"/>
                  <a:gd name="T74" fmla="*/ 10 w 690"/>
                  <a:gd name="T75" fmla="*/ 111 h 152"/>
                  <a:gd name="T76" fmla="*/ 10 w 690"/>
                  <a:gd name="T77" fmla="*/ 116 h 152"/>
                  <a:gd name="T78" fmla="*/ 10 w 690"/>
                  <a:gd name="T79" fmla="*/ 122 h 152"/>
                  <a:gd name="T80" fmla="*/ 10 w 690"/>
                  <a:gd name="T81" fmla="*/ 127 h 152"/>
                  <a:gd name="T82" fmla="*/ 10 w 690"/>
                  <a:gd name="T83" fmla="*/ 132 h 152"/>
                  <a:gd name="T84" fmla="*/ 10 w 690"/>
                  <a:gd name="T85" fmla="*/ 137 h 152"/>
                  <a:gd name="T86" fmla="*/ 10 w 690"/>
                  <a:gd name="T87" fmla="*/ 142 h 152"/>
                  <a:gd name="T88" fmla="*/ 10 w 690"/>
                  <a:gd name="T89" fmla="*/ 147 h 152"/>
                  <a:gd name="T90" fmla="*/ 10 w 690"/>
                  <a:gd name="T91" fmla="*/ 147 h 152"/>
                  <a:gd name="T92" fmla="*/ 10 w 690"/>
                  <a:gd name="T93" fmla="*/ 152 h 152"/>
                  <a:gd name="T94" fmla="*/ 10 w 690"/>
                  <a:gd name="T95" fmla="*/ 152 h 152"/>
                  <a:gd name="T96" fmla="*/ 10 w 690"/>
                  <a:gd name="T97" fmla="*/ 152 h 152"/>
                  <a:gd name="T98" fmla="*/ 10 w 690"/>
                  <a:gd name="T9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0" h="152">
                    <a:moveTo>
                      <a:pt x="685" y="81"/>
                    </a:moveTo>
                    <a:lnTo>
                      <a:pt x="685" y="81"/>
                    </a:lnTo>
                    <a:lnTo>
                      <a:pt x="685" y="81"/>
                    </a:lnTo>
                    <a:lnTo>
                      <a:pt x="690" y="81"/>
                    </a:lnTo>
                    <a:lnTo>
                      <a:pt x="690" y="81"/>
                    </a:lnTo>
                    <a:lnTo>
                      <a:pt x="690" y="81"/>
                    </a:lnTo>
                    <a:lnTo>
                      <a:pt x="690" y="81"/>
                    </a:lnTo>
                    <a:lnTo>
                      <a:pt x="690" y="76"/>
                    </a:lnTo>
                    <a:lnTo>
                      <a:pt x="690" y="76"/>
                    </a:lnTo>
                    <a:lnTo>
                      <a:pt x="690" y="76"/>
                    </a:lnTo>
                    <a:lnTo>
                      <a:pt x="690" y="71"/>
                    </a:lnTo>
                    <a:lnTo>
                      <a:pt x="690" y="71"/>
                    </a:lnTo>
                    <a:lnTo>
                      <a:pt x="690" y="71"/>
                    </a:lnTo>
                    <a:lnTo>
                      <a:pt x="690" y="66"/>
                    </a:lnTo>
                    <a:lnTo>
                      <a:pt x="690" y="66"/>
                    </a:lnTo>
                    <a:lnTo>
                      <a:pt x="690" y="66"/>
                    </a:lnTo>
                    <a:lnTo>
                      <a:pt x="690" y="61"/>
                    </a:lnTo>
                    <a:lnTo>
                      <a:pt x="690" y="61"/>
                    </a:lnTo>
                    <a:lnTo>
                      <a:pt x="690" y="56"/>
                    </a:lnTo>
                    <a:lnTo>
                      <a:pt x="690" y="56"/>
                    </a:lnTo>
                    <a:lnTo>
                      <a:pt x="690" y="50"/>
                    </a:lnTo>
                    <a:lnTo>
                      <a:pt x="690" y="50"/>
                    </a:lnTo>
                    <a:lnTo>
                      <a:pt x="690" y="45"/>
                    </a:lnTo>
                    <a:lnTo>
                      <a:pt x="690" y="45"/>
                    </a:lnTo>
                    <a:lnTo>
                      <a:pt x="690" y="40"/>
                    </a:lnTo>
                    <a:lnTo>
                      <a:pt x="690" y="40"/>
                    </a:lnTo>
                    <a:lnTo>
                      <a:pt x="690" y="35"/>
                    </a:lnTo>
                    <a:lnTo>
                      <a:pt x="690" y="35"/>
                    </a:lnTo>
                    <a:lnTo>
                      <a:pt x="690" y="30"/>
                    </a:lnTo>
                    <a:lnTo>
                      <a:pt x="690" y="30"/>
                    </a:lnTo>
                    <a:lnTo>
                      <a:pt x="690" y="25"/>
                    </a:lnTo>
                    <a:lnTo>
                      <a:pt x="690" y="25"/>
                    </a:lnTo>
                    <a:lnTo>
                      <a:pt x="685" y="20"/>
                    </a:lnTo>
                    <a:lnTo>
                      <a:pt x="685" y="20"/>
                    </a:lnTo>
                    <a:lnTo>
                      <a:pt x="685" y="15"/>
                    </a:lnTo>
                    <a:lnTo>
                      <a:pt x="685" y="15"/>
                    </a:lnTo>
                    <a:lnTo>
                      <a:pt x="685" y="15"/>
                    </a:lnTo>
                    <a:lnTo>
                      <a:pt x="685" y="10"/>
                    </a:lnTo>
                    <a:lnTo>
                      <a:pt x="685" y="10"/>
                    </a:lnTo>
                    <a:lnTo>
                      <a:pt x="685" y="10"/>
                    </a:lnTo>
                    <a:lnTo>
                      <a:pt x="685" y="5"/>
                    </a:lnTo>
                    <a:lnTo>
                      <a:pt x="680" y="5"/>
                    </a:lnTo>
                    <a:lnTo>
                      <a:pt x="680" y="5"/>
                    </a:lnTo>
                    <a:lnTo>
                      <a:pt x="680" y="5"/>
                    </a:lnTo>
                    <a:lnTo>
                      <a:pt x="680" y="0"/>
                    </a:lnTo>
                    <a:lnTo>
                      <a:pt x="680" y="0"/>
                    </a:lnTo>
                    <a:lnTo>
                      <a:pt x="680" y="0"/>
                    </a:lnTo>
                    <a:lnTo>
                      <a:pt x="680" y="0"/>
                    </a:lnTo>
                    <a:lnTo>
                      <a:pt x="680" y="0"/>
                    </a:lnTo>
                    <a:lnTo>
                      <a:pt x="680" y="0"/>
                    </a:lnTo>
                    <a:lnTo>
                      <a:pt x="0" y="71"/>
                    </a:lnTo>
                    <a:lnTo>
                      <a:pt x="0" y="71"/>
                    </a:lnTo>
                    <a:lnTo>
                      <a:pt x="0" y="71"/>
                    </a:lnTo>
                    <a:lnTo>
                      <a:pt x="0" y="71"/>
                    </a:lnTo>
                    <a:lnTo>
                      <a:pt x="0" y="71"/>
                    </a:lnTo>
                    <a:lnTo>
                      <a:pt x="0" y="71"/>
                    </a:lnTo>
                    <a:lnTo>
                      <a:pt x="0" y="76"/>
                    </a:lnTo>
                    <a:lnTo>
                      <a:pt x="5" y="76"/>
                    </a:lnTo>
                    <a:lnTo>
                      <a:pt x="5" y="76"/>
                    </a:lnTo>
                    <a:lnTo>
                      <a:pt x="5" y="76"/>
                    </a:lnTo>
                    <a:lnTo>
                      <a:pt x="5" y="81"/>
                    </a:lnTo>
                    <a:lnTo>
                      <a:pt x="5" y="81"/>
                    </a:lnTo>
                    <a:lnTo>
                      <a:pt x="5" y="81"/>
                    </a:lnTo>
                    <a:lnTo>
                      <a:pt x="5" y="86"/>
                    </a:lnTo>
                    <a:lnTo>
                      <a:pt x="5" y="86"/>
                    </a:lnTo>
                    <a:lnTo>
                      <a:pt x="5" y="86"/>
                    </a:lnTo>
                    <a:lnTo>
                      <a:pt x="5" y="91"/>
                    </a:lnTo>
                    <a:lnTo>
                      <a:pt x="10" y="91"/>
                    </a:lnTo>
                    <a:lnTo>
                      <a:pt x="10" y="96"/>
                    </a:lnTo>
                    <a:lnTo>
                      <a:pt x="10" y="96"/>
                    </a:lnTo>
                    <a:lnTo>
                      <a:pt x="10" y="101"/>
                    </a:lnTo>
                    <a:lnTo>
                      <a:pt x="10" y="101"/>
                    </a:lnTo>
                    <a:lnTo>
                      <a:pt x="10" y="106"/>
                    </a:lnTo>
                    <a:lnTo>
                      <a:pt x="10" y="106"/>
                    </a:lnTo>
                    <a:lnTo>
                      <a:pt x="10" y="111"/>
                    </a:lnTo>
                    <a:lnTo>
                      <a:pt x="10" y="111"/>
                    </a:lnTo>
                    <a:lnTo>
                      <a:pt x="10" y="116"/>
                    </a:lnTo>
                    <a:lnTo>
                      <a:pt x="10" y="116"/>
                    </a:lnTo>
                    <a:lnTo>
                      <a:pt x="10" y="122"/>
                    </a:lnTo>
                    <a:lnTo>
                      <a:pt x="10" y="122"/>
                    </a:lnTo>
                    <a:lnTo>
                      <a:pt x="10" y="127"/>
                    </a:lnTo>
                    <a:lnTo>
                      <a:pt x="10" y="127"/>
                    </a:lnTo>
                    <a:lnTo>
                      <a:pt x="10" y="132"/>
                    </a:lnTo>
                    <a:lnTo>
                      <a:pt x="10" y="132"/>
                    </a:lnTo>
                    <a:lnTo>
                      <a:pt x="10" y="137"/>
                    </a:lnTo>
                    <a:lnTo>
                      <a:pt x="10" y="137"/>
                    </a:lnTo>
                    <a:lnTo>
                      <a:pt x="10" y="137"/>
                    </a:lnTo>
                    <a:lnTo>
                      <a:pt x="10" y="142"/>
                    </a:lnTo>
                    <a:lnTo>
                      <a:pt x="10" y="142"/>
                    </a:lnTo>
                    <a:lnTo>
                      <a:pt x="10" y="147"/>
                    </a:lnTo>
                    <a:lnTo>
                      <a:pt x="10" y="147"/>
                    </a:lnTo>
                    <a:lnTo>
                      <a:pt x="10" y="147"/>
                    </a:lnTo>
                    <a:lnTo>
                      <a:pt x="10" y="147"/>
                    </a:lnTo>
                    <a:lnTo>
                      <a:pt x="10" y="152"/>
                    </a:lnTo>
                    <a:lnTo>
                      <a:pt x="10" y="152"/>
                    </a:lnTo>
                    <a:lnTo>
                      <a:pt x="10" y="152"/>
                    </a:lnTo>
                    <a:lnTo>
                      <a:pt x="10" y="152"/>
                    </a:lnTo>
                    <a:lnTo>
                      <a:pt x="10" y="152"/>
                    </a:lnTo>
                    <a:lnTo>
                      <a:pt x="10" y="152"/>
                    </a:lnTo>
                    <a:lnTo>
                      <a:pt x="10" y="152"/>
                    </a:lnTo>
                    <a:lnTo>
                      <a:pt x="685" y="8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81" name="Oval 99680">
                <a:extLst>
                  <a:ext uri="{FF2B5EF4-FFF2-40B4-BE49-F238E27FC236}">
                    <a16:creationId xmlns:a16="http://schemas.microsoft.com/office/drawing/2014/main" id="{78F6FEA2-251A-7729-5D53-FD369C3FDBE3}"/>
                  </a:ext>
                </a:extLst>
              </p:cNvPr>
              <p:cNvSpPr>
                <a:spLocks noChangeArrowheads="1"/>
              </p:cNvSpPr>
              <p:nvPr/>
            </p:nvSpPr>
            <p:spPr bwMode="auto">
              <a:xfrm>
                <a:off x="4866" y="1056"/>
                <a:ext cx="259" cy="258"/>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682" name="Freeform 854">
                <a:extLst>
                  <a:ext uri="{FF2B5EF4-FFF2-40B4-BE49-F238E27FC236}">
                    <a16:creationId xmlns:a16="http://schemas.microsoft.com/office/drawing/2014/main" id="{45C72D5C-50A3-270F-5885-DBF430CE3632}"/>
                  </a:ext>
                </a:extLst>
              </p:cNvPr>
              <p:cNvSpPr>
                <a:spLocks/>
              </p:cNvSpPr>
              <p:nvPr/>
            </p:nvSpPr>
            <p:spPr bwMode="auto">
              <a:xfrm>
                <a:off x="4795" y="913"/>
                <a:ext cx="203" cy="249"/>
              </a:xfrm>
              <a:custGeom>
                <a:avLst/>
                <a:gdLst>
                  <a:gd name="T0" fmla="*/ 127 w 203"/>
                  <a:gd name="T1" fmla="*/ 234 h 249"/>
                  <a:gd name="T2" fmla="*/ 132 w 203"/>
                  <a:gd name="T3" fmla="*/ 239 h 249"/>
                  <a:gd name="T4" fmla="*/ 132 w 203"/>
                  <a:gd name="T5" fmla="*/ 244 h 249"/>
                  <a:gd name="T6" fmla="*/ 137 w 203"/>
                  <a:gd name="T7" fmla="*/ 244 h 249"/>
                  <a:gd name="T8" fmla="*/ 142 w 203"/>
                  <a:gd name="T9" fmla="*/ 244 h 249"/>
                  <a:gd name="T10" fmla="*/ 147 w 203"/>
                  <a:gd name="T11" fmla="*/ 244 h 249"/>
                  <a:gd name="T12" fmla="*/ 152 w 203"/>
                  <a:gd name="T13" fmla="*/ 249 h 249"/>
                  <a:gd name="T14" fmla="*/ 157 w 203"/>
                  <a:gd name="T15" fmla="*/ 249 h 249"/>
                  <a:gd name="T16" fmla="*/ 162 w 203"/>
                  <a:gd name="T17" fmla="*/ 244 h 249"/>
                  <a:gd name="T18" fmla="*/ 167 w 203"/>
                  <a:gd name="T19" fmla="*/ 244 h 249"/>
                  <a:gd name="T20" fmla="*/ 172 w 203"/>
                  <a:gd name="T21" fmla="*/ 244 h 249"/>
                  <a:gd name="T22" fmla="*/ 177 w 203"/>
                  <a:gd name="T23" fmla="*/ 239 h 249"/>
                  <a:gd name="T24" fmla="*/ 182 w 203"/>
                  <a:gd name="T25" fmla="*/ 239 h 249"/>
                  <a:gd name="T26" fmla="*/ 182 w 203"/>
                  <a:gd name="T27" fmla="*/ 234 h 249"/>
                  <a:gd name="T28" fmla="*/ 187 w 203"/>
                  <a:gd name="T29" fmla="*/ 229 h 249"/>
                  <a:gd name="T30" fmla="*/ 193 w 203"/>
                  <a:gd name="T31" fmla="*/ 229 h 249"/>
                  <a:gd name="T32" fmla="*/ 193 w 203"/>
                  <a:gd name="T33" fmla="*/ 224 h 249"/>
                  <a:gd name="T34" fmla="*/ 198 w 203"/>
                  <a:gd name="T35" fmla="*/ 219 h 249"/>
                  <a:gd name="T36" fmla="*/ 198 w 203"/>
                  <a:gd name="T37" fmla="*/ 214 h 249"/>
                  <a:gd name="T38" fmla="*/ 198 w 203"/>
                  <a:gd name="T39" fmla="*/ 209 h 249"/>
                  <a:gd name="T40" fmla="*/ 203 w 203"/>
                  <a:gd name="T41" fmla="*/ 203 h 249"/>
                  <a:gd name="T42" fmla="*/ 198 w 203"/>
                  <a:gd name="T43" fmla="*/ 198 h 249"/>
                  <a:gd name="T44" fmla="*/ 198 w 203"/>
                  <a:gd name="T45" fmla="*/ 198 h 249"/>
                  <a:gd name="T46" fmla="*/ 198 w 203"/>
                  <a:gd name="T47" fmla="*/ 193 h 249"/>
                  <a:gd name="T48" fmla="*/ 198 w 203"/>
                  <a:gd name="T49" fmla="*/ 188 h 249"/>
                  <a:gd name="T50" fmla="*/ 71 w 203"/>
                  <a:gd name="T51" fmla="*/ 0 h 249"/>
                  <a:gd name="T52" fmla="*/ 71 w 203"/>
                  <a:gd name="T53" fmla="*/ 6 h 249"/>
                  <a:gd name="T54" fmla="*/ 76 w 203"/>
                  <a:gd name="T55" fmla="*/ 11 h 249"/>
                  <a:gd name="T56" fmla="*/ 76 w 203"/>
                  <a:gd name="T57" fmla="*/ 11 h 249"/>
                  <a:gd name="T58" fmla="*/ 76 w 203"/>
                  <a:gd name="T59" fmla="*/ 16 h 249"/>
                  <a:gd name="T60" fmla="*/ 76 w 203"/>
                  <a:gd name="T61" fmla="*/ 21 h 249"/>
                  <a:gd name="T62" fmla="*/ 71 w 203"/>
                  <a:gd name="T63" fmla="*/ 26 h 249"/>
                  <a:gd name="T64" fmla="*/ 71 w 203"/>
                  <a:gd name="T65" fmla="*/ 31 h 249"/>
                  <a:gd name="T66" fmla="*/ 66 w 203"/>
                  <a:gd name="T67" fmla="*/ 36 h 249"/>
                  <a:gd name="T68" fmla="*/ 66 w 203"/>
                  <a:gd name="T69" fmla="*/ 41 h 249"/>
                  <a:gd name="T70" fmla="*/ 61 w 203"/>
                  <a:gd name="T71" fmla="*/ 41 h 249"/>
                  <a:gd name="T72" fmla="*/ 56 w 203"/>
                  <a:gd name="T73" fmla="*/ 46 h 249"/>
                  <a:gd name="T74" fmla="*/ 50 w 203"/>
                  <a:gd name="T75" fmla="*/ 51 h 249"/>
                  <a:gd name="T76" fmla="*/ 45 w 203"/>
                  <a:gd name="T77" fmla="*/ 51 h 249"/>
                  <a:gd name="T78" fmla="*/ 40 w 203"/>
                  <a:gd name="T79" fmla="*/ 56 h 249"/>
                  <a:gd name="T80" fmla="*/ 35 w 203"/>
                  <a:gd name="T81" fmla="*/ 56 h 249"/>
                  <a:gd name="T82" fmla="*/ 30 w 203"/>
                  <a:gd name="T83" fmla="*/ 56 h 249"/>
                  <a:gd name="T84" fmla="*/ 25 w 203"/>
                  <a:gd name="T85" fmla="*/ 56 h 249"/>
                  <a:gd name="T86" fmla="*/ 20 w 203"/>
                  <a:gd name="T87" fmla="*/ 56 h 249"/>
                  <a:gd name="T88" fmla="*/ 20 w 203"/>
                  <a:gd name="T89" fmla="*/ 56 h 249"/>
                  <a:gd name="T90" fmla="*/ 15 w 203"/>
                  <a:gd name="T91" fmla="*/ 56 h 249"/>
                  <a:gd name="T92" fmla="*/ 10 w 203"/>
                  <a:gd name="T93" fmla="*/ 56 h 249"/>
                  <a:gd name="T94" fmla="*/ 5 w 203"/>
                  <a:gd name="T95" fmla="*/ 51 h 249"/>
                  <a:gd name="T96" fmla="*/ 5 w 203"/>
                  <a:gd name="T97" fmla="*/ 51 h 249"/>
                  <a:gd name="T98" fmla="*/ 0 w 203"/>
                  <a:gd name="T99" fmla="*/ 4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3" h="249">
                    <a:moveTo>
                      <a:pt x="127" y="234"/>
                    </a:moveTo>
                    <a:lnTo>
                      <a:pt x="127" y="234"/>
                    </a:lnTo>
                    <a:lnTo>
                      <a:pt x="132" y="239"/>
                    </a:lnTo>
                    <a:lnTo>
                      <a:pt x="132" y="239"/>
                    </a:lnTo>
                    <a:lnTo>
                      <a:pt x="132" y="239"/>
                    </a:lnTo>
                    <a:lnTo>
                      <a:pt x="132" y="244"/>
                    </a:lnTo>
                    <a:lnTo>
                      <a:pt x="137" y="244"/>
                    </a:lnTo>
                    <a:lnTo>
                      <a:pt x="137" y="244"/>
                    </a:lnTo>
                    <a:lnTo>
                      <a:pt x="142" y="244"/>
                    </a:lnTo>
                    <a:lnTo>
                      <a:pt x="142" y="244"/>
                    </a:lnTo>
                    <a:lnTo>
                      <a:pt x="142" y="244"/>
                    </a:lnTo>
                    <a:lnTo>
                      <a:pt x="147" y="244"/>
                    </a:lnTo>
                    <a:lnTo>
                      <a:pt x="147" y="249"/>
                    </a:lnTo>
                    <a:lnTo>
                      <a:pt x="152" y="249"/>
                    </a:lnTo>
                    <a:lnTo>
                      <a:pt x="152" y="249"/>
                    </a:lnTo>
                    <a:lnTo>
                      <a:pt x="157" y="249"/>
                    </a:lnTo>
                    <a:lnTo>
                      <a:pt x="157" y="244"/>
                    </a:lnTo>
                    <a:lnTo>
                      <a:pt x="162" y="244"/>
                    </a:lnTo>
                    <a:lnTo>
                      <a:pt x="162" y="244"/>
                    </a:lnTo>
                    <a:lnTo>
                      <a:pt x="167" y="244"/>
                    </a:lnTo>
                    <a:lnTo>
                      <a:pt x="167" y="244"/>
                    </a:lnTo>
                    <a:lnTo>
                      <a:pt x="172" y="244"/>
                    </a:lnTo>
                    <a:lnTo>
                      <a:pt x="172" y="244"/>
                    </a:lnTo>
                    <a:lnTo>
                      <a:pt x="177" y="239"/>
                    </a:lnTo>
                    <a:lnTo>
                      <a:pt x="177" y="239"/>
                    </a:lnTo>
                    <a:lnTo>
                      <a:pt x="182" y="239"/>
                    </a:lnTo>
                    <a:lnTo>
                      <a:pt x="182" y="234"/>
                    </a:lnTo>
                    <a:lnTo>
                      <a:pt x="182" y="234"/>
                    </a:lnTo>
                    <a:lnTo>
                      <a:pt x="187" y="234"/>
                    </a:lnTo>
                    <a:lnTo>
                      <a:pt x="187" y="229"/>
                    </a:lnTo>
                    <a:lnTo>
                      <a:pt x="187" y="229"/>
                    </a:lnTo>
                    <a:lnTo>
                      <a:pt x="193" y="229"/>
                    </a:lnTo>
                    <a:lnTo>
                      <a:pt x="193" y="224"/>
                    </a:lnTo>
                    <a:lnTo>
                      <a:pt x="193" y="224"/>
                    </a:lnTo>
                    <a:lnTo>
                      <a:pt x="198" y="219"/>
                    </a:lnTo>
                    <a:lnTo>
                      <a:pt x="198" y="219"/>
                    </a:lnTo>
                    <a:lnTo>
                      <a:pt x="198" y="214"/>
                    </a:lnTo>
                    <a:lnTo>
                      <a:pt x="198" y="214"/>
                    </a:lnTo>
                    <a:lnTo>
                      <a:pt x="198" y="214"/>
                    </a:lnTo>
                    <a:lnTo>
                      <a:pt x="198" y="209"/>
                    </a:lnTo>
                    <a:lnTo>
                      <a:pt x="198" y="209"/>
                    </a:lnTo>
                    <a:lnTo>
                      <a:pt x="203" y="203"/>
                    </a:lnTo>
                    <a:lnTo>
                      <a:pt x="203" y="203"/>
                    </a:lnTo>
                    <a:lnTo>
                      <a:pt x="198" y="198"/>
                    </a:lnTo>
                    <a:lnTo>
                      <a:pt x="198" y="198"/>
                    </a:lnTo>
                    <a:lnTo>
                      <a:pt x="198" y="198"/>
                    </a:lnTo>
                    <a:lnTo>
                      <a:pt x="198" y="193"/>
                    </a:lnTo>
                    <a:lnTo>
                      <a:pt x="198" y="193"/>
                    </a:lnTo>
                    <a:lnTo>
                      <a:pt x="198" y="188"/>
                    </a:lnTo>
                    <a:lnTo>
                      <a:pt x="198" y="188"/>
                    </a:lnTo>
                    <a:lnTo>
                      <a:pt x="71" y="0"/>
                    </a:lnTo>
                    <a:lnTo>
                      <a:pt x="71" y="0"/>
                    </a:lnTo>
                    <a:lnTo>
                      <a:pt x="71" y="0"/>
                    </a:lnTo>
                    <a:lnTo>
                      <a:pt x="71" y="6"/>
                    </a:lnTo>
                    <a:lnTo>
                      <a:pt x="76" y="6"/>
                    </a:lnTo>
                    <a:lnTo>
                      <a:pt x="76" y="11"/>
                    </a:lnTo>
                    <a:lnTo>
                      <a:pt x="76" y="11"/>
                    </a:lnTo>
                    <a:lnTo>
                      <a:pt x="76" y="11"/>
                    </a:lnTo>
                    <a:lnTo>
                      <a:pt x="76" y="16"/>
                    </a:lnTo>
                    <a:lnTo>
                      <a:pt x="76" y="16"/>
                    </a:lnTo>
                    <a:lnTo>
                      <a:pt x="76" y="21"/>
                    </a:lnTo>
                    <a:lnTo>
                      <a:pt x="76" y="21"/>
                    </a:lnTo>
                    <a:lnTo>
                      <a:pt x="71" y="26"/>
                    </a:lnTo>
                    <a:lnTo>
                      <a:pt x="71" y="26"/>
                    </a:lnTo>
                    <a:lnTo>
                      <a:pt x="71" y="31"/>
                    </a:lnTo>
                    <a:lnTo>
                      <a:pt x="71" y="31"/>
                    </a:lnTo>
                    <a:lnTo>
                      <a:pt x="71" y="31"/>
                    </a:lnTo>
                    <a:lnTo>
                      <a:pt x="66" y="36"/>
                    </a:lnTo>
                    <a:lnTo>
                      <a:pt x="66" y="36"/>
                    </a:lnTo>
                    <a:lnTo>
                      <a:pt x="66" y="41"/>
                    </a:lnTo>
                    <a:lnTo>
                      <a:pt x="61" y="41"/>
                    </a:lnTo>
                    <a:lnTo>
                      <a:pt x="61" y="41"/>
                    </a:lnTo>
                    <a:lnTo>
                      <a:pt x="61" y="46"/>
                    </a:lnTo>
                    <a:lnTo>
                      <a:pt x="56" y="46"/>
                    </a:lnTo>
                    <a:lnTo>
                      <a:pt x="56" y="46"/>
                    </a:lnTo>
                    <a:lnTo>
                      <a:pt x="50" y="51"/>
                    </a:lnTo>
                    <a:lnTo>
                      <a:pt x="50" y="51"/>
                    </a:lnTo>
                    <a:lnTo>
                      <a:pt x="45" y="51"/>
                    </a:lnTo>
                    <a:lnTo>
                      <a:pt x="45" y="56"/>
                    </a:lnTo>
                    <a:lnTo>
                      <a:pt x="40" y="56"/>
                    </a:lnTo>
                    <a:lnTo>
                      <a:pt x="40" y="56"/>
                    </a:lnTo>
                    <a:lnTo>
                      <a:pt x="35" y="56"/>
                    </a:lnTo>
                    <a:lnTo>
                      <a:pt x="35" y="56"/>
                    </a:lnTo>
                    <a:lnTo>
                      <a:pt x="30" y="56"/>
                    </a:lnTo>
                    <a:lnTo>
                      <a:pt x="30" y="56"/>
                    </a:lnTo>
                    <a:lnTo>
                      <a:pt x="25" y="56"/>
                    </a:lnTo>
                    <a:lnTo>
                      <a:pt x="25" y="56"/>
                    </a:lnTo>
                    <a:lnTo>
                      <a:pt x="20" y="56"/>
                    </a:lnTo>
                    <a:lnTo>
                      <a:pt x="20" y="56"/>
                    </a:lnTo>
                    <a:lnTo>
                      <a:pt x="20" y="56"/>
                    </a:lnTo>
                    <a:lnTo>
                      <a:pt x="15" y="56"/>
                    </a:lnTo>
                    <a:lnTo>
                      <a:pt x="15" y="56"/>
                    </a:lnTo>
                    <a:lnTo>
                      <a:pt x="10" y="56"/>
                    </a:lnTo>
                    <a:lnTo>
                      <a:pt x="10" y="56"/>
                    </a:lnTo>
                    <a:lnTo>
                      <a:pt x="10" y="51"/>
                    </a:lnTo>
                    <a:lnTo>
                      <a:pt x="5" y="51"/>
                    </a:lnTo>
                    <a:lnTo>
                      <a:pt x="5" y="51"/>
                    </a:lnTo>
                    <a:lnTo>
                      <a:pt x="5" y="51"/>
                    </a:lnTo>
                    <a:lnTo>
                      <a:pt x="0" y="46"/>
                    </a:lnTo>
                    <a:lnTo>
                      <a:pt x="0" y="46"/>
                    </a:lnTo>
                    <a:lnTo>
                      <a:pt x="127" y="23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83" name="Oval 99682">
                <a:extLst>
                  <a:ext uri="{FF2B5EF4-FFF2-40B4-BE49-F238E27FC236}">
                    <a16:creationId xmlns:a16="http://schemas.microsoft.com/office/drawing/2014/main" id="{21ECCFD0-0D04-B2D9-1A46-E9ED01CAA2FC}"/>
                  </a:ext>
                </a:extLst>
              </p:cNvPr>
              <p:cNvSpPr>
                <a:spLocks noChangeArrowheads="1"/>
              </p:cNvSpPr>
              <p:nvPr/>
            </p:nvSpPr>
            <p:spPr bwMode="auto">
              <a:xfrm>
                <a:off x="6565" y="853"/>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84" name="Freeform 856">
                <a:extLst>
                  <a:ext uri="{FF2B5EF4-FFF2-40B4-BE49-F238E27FC236}">
                    <a16:creationId xmlns:a16="http://schemas.microsoft.com/office/drawing/2014/main" id="{45D7B602-8008-43A9-D137-067407B58926}"/>
                  </a:ext>
                </a:extLst>
              </p:cNvPr>
              <p:cNvSpPr>
                <a:spLocks/>
              </p:cNvSpPr>
              <p:nvPr/>
            </p:nvSpPr>
            <p:spPr bwMode="auto">
              <a:xfrm>
                <a:off x="6180" y="898"/>
                <a:ext cx="416" cy="132"/>
              </a:xfrm>
              <a:custGeom>
                <a:avLst/>
                <a:gdLst>
                  <a:gd name="T0" fmla="*/ 396 w 416"/>
                  <a:gd name="T1" fmla="*/ 132 h 132"/>
                  <a:gd name="T2" fmla="*/ 401 w 416"/>
                  <a:gd name="T3" fmla="*/ 127 h 132"/>
                  <a:gd name="T4" fmla="*/ 401 w 416"/>
                  <a:gd name="T5" fmla="*/ 127 h 132"/>
                  <a:gd name="T6" fmla="*/ 401 w 416"/>
                  <a:gd name="T7" fmla="*/ 127 h 132"/>
                  <a:gd name="T8" fmla="*/ 406 w 416"/>
                  <a:gd name="T9" fmla="*/ 122 h 132"/>
                  <a:gd name="T10" fmla="*/ 406 w 416"/>
                  <a:gd name="T11" fmla="*/ 122 h 132"/>
                  <a:gd name="T12" fmla="*/ 411 w 416"/>
                  <a:gd name="T13" fmla="*/ 117 h 132"/>
                  <a:gd name="T14" fmla="*/ 411 w 416"/>
                  <a:gd name="T15" fmla="*/ 112 h 132"/>
                  <a:gd name="T16" fmla="*/ 411 w 416"/>
                  <a:gd name="T17" fmla="*/ 107 h 132"/>
                  <a:gd name="T18" fmla="*/ 411 w 416"/>
                  <a:gd name="T19" fmla="*/ 102 h 132"/>
                  <a:gd name="T20" fmla="*/ 416 w 416"/>
                  <a:gd name="T21" fmla="*/ 97 h 132"/>
                  <a:gd name="T22" fmla="*/ 416 w 416"/>
                  <a:gd name="T23" fmla="*/ 92 h 132"/>
                  <a:gd name="T24" fmla="*/ 416 w 416"/>
                  <a:gd name="T25" fmla="*/ 87 h 132"/>
                  <a:gd name="T26" fmla="*/ 416 w 416"/>
                  <a:gd name="T27" fmla="*/ 81 h 132"/>
                  <a:gd name="T28" fmla="*/ 416 w 416"/>
                  <a:gd name="T29" fmla="*/ 76 h 132"/>
                  <a:gd name="T30" fmla="*/ 416 w 416"/>
                  <a:gd name="T31" fmla="*/ 71 h 132"/>
                  <a:gd name="T32" fmla="*/ 416 w 416"/>
                  <a:gd name="T33" fmla="*/ 66 h 132"/>
                  <a:gd name="T34" fmla="*/ 416 w 416"/>
                  <a:gd name="T35" fmla="*/ 61 h 132"/>
                  <a:gd name="T36" fmla="*/ 416 w 416"/>
                  <a:gd name="T37" fmla="*/ 61 h 132"/>
                  <a:gd name="T38" fmla="*/ 416 w 416"/>
                  <a:gd name="T39" fmla="*/ 56 h 132"/>
                  <a:gd name="T40" fmla="*/ 416 w 416"/>
                  <a:gd name="T41" fmla="*/ 51 h 132"/>
                  <a:gd name="T42" fmla="*/ 411 w 416"/>
                  <a:gd name="T43" fmla="*/ 51 h 132"/>
                  <a:gd name="T44" fmla="*/ 411 w 416"/>
                  <a:gd name="T45" fmla="*/ 46 h 132"/>
                  <a:gd name="T46" fmla="*/ 411 w 416"/>
                  <a:gd name="T47" fmla="*/ 46 h 132"/>
                  <a:gd name="T48" fmla="*/ 406 w 416"/>
                  <a:gd name="T49" fmla="*/ 46 h 132"/>
                  <a:gd name="T50" fmla="*/ 10 w 416"/>
                  <a:gd name="T51" fmla="*/ 0 h 132"/>
                  <a:gd name="T52" fmla="*/ 10 w 416"/>
                  <a:gd name="T53" fmla="*/ 0 h 132"/>
                  <a:gd name="T54" fmla="*/ 10 w 416"/>
                  <a:gd name="T55" fmla="*/ 0 h 132"/>
                  <a:gd name="T56" fmla="*/ 15 w 416"/>
                  <a:gd name="T57" fmla="*/ 0 h 132"/>
                  <a:gd name="T58" fmla="*/ 15 w 416"/>
                  <a:gd name="T59" fmla="*/ 5 h 132"/>
                  <a:gd name="T60" fmla="*/ 15 w 416"/>
                  <a:gd name="T61" fmla="*/ 10 h 132"/>
                  <a:gd name="T62" fmla="*/ 15 w 416"/>
                  <a:gd name="T63" fmla="*/ 10 h 132"/>
                  <a:gd name="T64" fmla="*/ 15 w 416"/>
                  <a:gd name="T65" fmla="*/ 15 h 132"/>
                  <a:gd name="T66" fmla="*/ 15 w 416"/>
                  <a:gd name="T67" fmla="*/ 21 h 132"/>
                  <a:gd name="T68" fmla="*/ 15 w 416"/>
                  <a:gd name="T69" fmla="*/ 26 h 132"/>
                  <a:gd name="T70" fmla="*/ 15 w 416"/>
                  <a:gd name="T71" fmla="*/ 31 h 132"/>
                  <a:gd name="T72" fmla="*/ 15 w 416"/>
                  <a:gd name="T73" fmla="*/ 36 h 132"/>
                  <a:gd name="T74" fmla="*/ 15 w 416"/>
                  <a:gd name="T75" fmla="*/ 41 h 132"/>
                  <a:gd name="T76" fmla="*/ 15 w 416"/>
                  <a:gd name="T77" fmla="*/ 46 h 132"/>
                  <a:gd name="T78" fmla="*/ 15 w 416"/>
                  <a:gd name="T79" fmla="*/ 51 h 132"/>
                  <a:gd name="T80" fmla="*/ 10 w 416"/>
                  <a:gd name="T81" fmla="*/ 56 h 132"/>
                  <a:gd name="T82" fmla="*/ 10 w 416"/>
                  <a:gd name="T83" fmla="*/ 61 h 132"/>
                  <a:gd name="T84" fmla="*/ 10 w 416"/>
                  <a:gd name="T85" fmla="*/ 66 h 132"/>
                  <a:gd name="T86" fmla="*/ 10 w 416"/>
                  <a:gd name="T87" fmla="*/ 71 h 132"/>
                  <a:gd name="T88" fmla="*/ 5 w 416"/>
                  <a:gd name="T89" fmla="*/ 76 h 132"/>
                  <a:gd name="T90" fmla="*/ 5 w 416"/>
                  <a:gd name="T91" fmla="*/ 76 h 132"/>
                  <a:gd name="T92" fmla="*/ 5 w 416"/>
                  <a:gd name="T93" fmla="*/ 81 h 132"/>
                  <a:gd name="T94" fmla="*/ 0 w 416"/>
                  <a:gd name="T95" fmla="*/ 81 h 132"/>
                  <a:gd name="T96" fmla="*/ 0 w 416"/>
                  <a:gd name="T97" fmla="*/ 81 h 132"/>
                  <a:gd name="T98" fmla="*/ 0 w 416"/>
                  <a:gd name="T99" fmla="*/ 8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6" h="132">
                    <a:moveTo>
                      <a:pt x="396" y="132"/>
                    </a:moveTo>
                    <a:lnTo>
                      <a:pt x="396" y="132"/>
                    </a:lnTo>
                    <a:lnTo>
                      <a:pt x="401" y="127"/>
                    </a:lnTo>
                    <a:lnTo>
                      <a:pt x="401" y="127"/>
                    </a:lnTo>
                    <a:lnTo>
                      <a:pt x="401" y="127"/>
                    </a:lnTo>
                    <a:lnTo>
                      <a:pt x="401" y="127"/>
                    </a:lnTo>
                    <a:lnTo>
                      <a:pt x="401" y="127"/>
                    </a:lnTo>
                    <a:lnTo>
                      <a:pt x="401" y="127"/>
                    </a:lnTo>
                    <a:lnTo>
                      <a:pt x="406" y="127"/>
                    </a:lnTo>
                    <a:lnTo>
                      <a:pt x="406" y="122"/>
                    </a:lnTo>
                    <a:lnTo>
                      <a:pt x="406" y="122"/>
                    </a:lnTo>
                    <a:lnTo>
                      <a:pt x="406" y="122"/>
                    </a:lnTo>
                    <a:lnTo>
                      <a:pt x="406" y="117"/>
                    </a:lnTo>
                    <a:lnTo>
                      <a:pt x="411" y="117"/>
                    </a:lnTo>
                    <a:lnTo>
                      <a:pt x="411" y="117"/>
                    </a:lnTo>
                    <a:lnTo>
                      <a:pt x="411" y="112"/>
                    </a:lnTo>
                    <a:lnTo>
                      <a:pt x="411" y="112"/>
                    </a:lnTo>
                    <a:lnTo>
                      <a:pt x="411" y="107"/>
                    </a:lnTo>
                    <a:lnTo>
                      <a:pt x="411" y="107"/>
                    </a:lnTo>
                    <a:lnTo>
                      <a:pt x="411" y="102"/>
                    </a:lnTo>
                    <a:lnTo>
                      <a:pt x="416" y="102"/>
                    </a:lnTo>
                    <a:lnTo>
                      <a:pt x="416" y="97"/>
                    </a:lnTo>
                    <a:lnTo>
                      <a:pt x="416" y="97"/>
                    </a:lnTo>
                    <a:lnTo>
                      <a:pt x="416" y="92"/>
                    </a:lnTo>
                    <a:lnTo>
                      <a:pt x="416" y="92"/>
                    </a:lnTo>
                    <a:lnTo>
                      <a:pt x="416" y="87"/>
                    </a:lnTo>
                    <a:lnTo>
                      <a:pt x="416" y="87"/>
                    </a:lnTo>
                    <a:lnTo>
                      <a:pt x="416" y="81"/>
                    </a:lnTo>
                    <a:lnTo>
                      <a:pt x="416" y="81"/>
                    </a:lnTo>
                    <a:lnTo>
                      <a:pt x="416" y="76"/>
                    </a:lnTo>
                    <a:lnTo>
                      <a:pt x="416" y="76"/>
                    </a:lnTo>
                    <a:lnTo>
                      <a:pt x="416" y="71"/>
                    </a:lnTo>
                    <a:lnTo>
                      <a:pt x="416" y="71"/>
                    </a:lnTo>
                    <a:lnTo>
                      <a:pt x="416" y="66"/>
                    </a:lnTo>
                    <a:lnTo>
                      <a:pt x="416" y="66"/>
                    </a:lnTo>
                    <a:lnTo>
                      <a:pt x="416" y="61"/>
                    </a:lnTo>
                    <a:lnTo>
                      <a:pt x="416" y="61"/>
                    </a:lnTo>
                    <a:lnTo>
                      <a:pt x="416" y="61"/>
                    </a:lnTo>
                    <a:lnTo>
                      <a:pt x="416" y="56"/>
                    </a:lnTo>
                    <a:lnTo>
                      <a:pt x="416" y="56"/>
                    </a:lnTo>
                    <a:lnTo>
                      <a:pt x="416" y="56"/>
                    </a:lnTo>
                    <a:lnTo>
                      <a:pt x="416" y="51"/>
                    </a:lnTo>
                    <a:lnTo>
                      <a:pt x="411" y="51"/>
                    </a:lnTo>
                    <a:lnTo>
                      <a:pt x="411" y="51"/>
                    </a:lnTo>
                    <a:lnTo>
                      <a:pt x="411" y="51"/>
                    </a:lnTo>
                    <a:lnTo>
                      <a:pt x="411" y="46"/>
                    </a:lnTo>
                    <a:lnTo>
                      <a:pt x="411" y="46"/>
                    </a:lnTo>
                    <a:lnTo>
                      <a:pt x="411" y="46"/>
                    </a:lnTo>
                    <a:lnTo>
                      <a:pt x="411" y="46"/>
                    </a:lnTo>
                    <a:lnTo>
                      <a:pt x="406" y="46"/>
                    </a:lnTo>
                    <a:lnTo>
                      <a:pt x="10" y="0"/>
                    </a:lnTo>
                    <a:lnTo>
                      <a:pt x="10" y="0"/>
                    </a:lnTo>
                    <a:lnTo>
                      <a:pt x="10" y="0"/>
                    </a:lnTo>
                    <a:lnTo>
                      <a:pt x="10" y="0"/>
                    </a:lnTo>
                    <a:lnTo>
                      <a:pt x="10" y="0"/>
                    </a:lnTo>
                    <a:lnTo>
                      <a:pt x="10" y="0"/>
                    </a:lnTo>
                    <a:lnTo>
                      <a:pt x="15" y="0"/>
                    </a:lnTo>
                    <a:lnTo>
                      <a:pt x="15" y="0"/>
                    </a:lnTo>
                    <a:lnTo>
                      <a:pt x="15" y="5"/>
                    </a:lnTo>
                    <a:lnTo>
                      <a:pt x="15" y="5"/>
                    </a:lnTo>
                    <a:lnTo>
                      <a:pt x="15" y="5"/>
                    </a:lnTo>
                    <a:lnTo>
                      <a:pt x="15" y="10"/>
                    </a:lnTo>
                    <a:lnTo>
                      <a:pt x="15" y="10"/>
                    </a:lnTo>
                    <a:lnTo>
                      <a:pt x="15" y="10"/>
                    </a:lnTo>
                    <a:lnTo>
                      <a:pt x="15" y="15"/>
                    </a:lnTo>
                    <a:lnTo>
                      <a:pt x="15" y="15"/>
                    </a:lnTo>
                    <a:lnTo>
                      <a:pt x="15" y="21"/>
                    </a:lnTo>
                    <a:lnTo>
                      <a:pt x="15" y="21"/>
                    </a:lnTo>
                    <a:lnTo>
                      <a:pt x="15" y="26"/>
                    </a:lnTo>
                    <a:lnTo>
                      <a:pt x="15" y="26"/>
                    </a:lnTo>
                    <a:lnTo>
                      <a:pt x="15" y="31"/>
                    </a:lnTo>
                    <a:lnTo>
                      <a:pt x="15" y="31"/>
                    </a:lnTo>
                    <a:lnTo>
                      <a:pt x="15" y="36"/>
                    </a:lnTo>
                    <a:lnTo>
                      <a:pt x="15" y="36"/>
                    </a:lnTo>
                    <a:lnTo>
                      <a:pt x="15" y="41"/>
                    </a:lnTo>
                    <a:lnTo>
                      <a:pt x="15" y="41"/>
                    </a:lnTo>
                    <a:lnTo>
                      <a:pt x="15" y="46"/>
                    </a:lnTo>
                    <a:lnTo>
                      <a:pt x="15" y="46"/>
                    </a:lnTo>
                    <a:lnTo>
                      <a:pt x="15" y="51"/>
                    </a:lnTo>
                    <a:lnTo>
                      <a:pt x="15" y="51"/>
                    </a:lnTo>
                    <a:lnTo>
                      <a:pt x="15" y="56"/>
                    </a:lnTo>
                    <a:lnTo>
                      <a:pt x="10" y="56"/>
                    </a:lnTo>
                    <a:lnTo>
                      <a:pt x="10" y="61"/>
                    </a:lnTo>
                    <a:lnTo>
                      <a:pt x="10" y="61"/>
                    </a:lnTo>
                    <a:lnTo>
                      <a:pt x="10" y="66"/>
                    </a:lnTo>
                    <a:lnTo>
                      <a:pt x="10" y="66"/>
                    </a:lnTo>
                    <a:lnTo>
                      <a:pt x="10" y="71"/>
                    </a:lnTo>
                    <a:lnTo>
                      <a:pt x="10" y="71"/>
                    </a:lnTo>
                    <a:lnTo>
                      <a:pt x="5" y="71"/>
                    </a:lnTo>
                    <a:lnTo>
                      <a:pt x="5" y="76"/>
                    </a:lnTo>
                    <a:lnTo>
                      <a:pt x="5" y="76"/>
                    </a:lnTo>
                    <a:lnTo>
                      <a:pt x="5" y="76"/>
                    </a:lnTo>
                    <a:lnTo>
                      <a:pt x="5" y="76"/>
                    </a:lnTo>
                    <a:lnTo>
                      <a:pt x="5" y="81"/>
                    </a:lnTo>
                    <a:lnTo>
                      <a:pt x="0" y="81"/>
                    </a:lnTo>
                    <a:lnTo>
                      <a:pt x="0" y="81"/>
                    </a:lnTo>
                    <a:lnTo>
                      <a:pt x="0" y="81"/>
                    </a:lnTo>
                    <a:lnTo>
                      <a:pt x="0" y="81"/>
                    </a:lnTo>
                    <a:lnTo>
                      <a:pt x="0" y="81"/>
                    </a:lnTo>
                    <a:lnTo>
                      <a:pt x="0" y="81"/>
                    </a:lnTo>
                    <a:lnTo>
                      <a:pt x="396" y="13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85" name="Freeform 857">
                <a:extLst>
                  <a:ext uri="{FF2B5EF4-FFF2-40B4-BE49-F238E27FC236}">
                    <a16:creationId xmlns:a16="http://schemas.microsoft.com/office/drawing/2014/main" id="{183FE53D-9F01-4A30-D956-BA79B10C8A81}"/>
                  </a:ext>
                </a:extLst>
              </p:cNvPr>
              <p:cNvSpPr>
                <a:spLocks/>
              </p:cNvSpPr>
              <p:nvPr/>
            </p:nvSpPr>
            <p:spPr bwMode="auto">
              <a:xfrm>
                <a:off x="6789" y="802"/>
                <a:ext cx="253" cy="183"/>
              </a:xfrm>
              <a:custGeom>
                <a:avLst/>
                <a:gdLst>
                  <a:gd name="T0" fmla="*/ 5 w 253"/>
                  <a:gd name="T1" fmla="*/ 111 h 183"/>
                  <a:gd name="T2" fmla="*/ 5 w 253"/>
                  <a:gd name="T3" fmla="*/ 111 h 183"/>
                  <a:gd name="T4" fmla="*/ 5 w 253"/>
                  <a:gd name="T5" fmla="*/ 111 h 183"/>
                  <a:gd name="T6" fmla="*/ 0 w 253"/>
                  <a:gd name="T7" fmla="*/ 117 h 183"/>
                  <a:gd name="T8" fmla="*/ 0 w 253"/>
                  <a:gd name="T9" fmla="*/ 122 h 183"/>
                  <a:gd name="T10" fmla="*/ 0 w 253"/>
                  <a:gd name="T11" fmla="*/ 127 h 183"/>
                  <a:gd name="T12" fmla="*/ 0 w 253"/>
                  <a:gd name="T13" fmla="*/ 127 h 183"/>
                  <a:gd name="T14" fmla="*/ 0 w 253"/>
                  <a:gd name="T15" fmla="*/ 132 h 183"/>
                  <a:gd name="T16" fmla="*/ 0 w 253"/>
                  <a:gd name="T17" fmla="*/ 137 h 183"/>
                  <a:gd name="T18" fmla="*/ 0 w 253"/>
                  <a:gd name="T19" fmla="*/ 142 h 183"/>
                  <a:gd name="T20" fmla="*/ 5 w 253"/>
                  <a:gd name="T21" fmla="*/ 147 h 183"/>
                  <a:gd name="T22" fmla="*/ 5 w 253"/>
                  <a:gd name="T23" fmla="*/ 152 h 183"/>
                  <a:gd name="T24" fmla="*/ 10 w 253"/>
                  <a:gd name="T25" fmla="*/ 157 h 183"/>
                  <a:gd name="T26" fmla="*/ 10 w 253"/>
                  <a:gd name="T27" fmla="*/ 162 h 183"/>
                  <a:gd name="T28" fmla="*/ 15 w 253"/>
                  <a:gd name="T29" fmla="*/ 167 h 183"/>
                  <a:gd name="T30" fmla="*/ 15 w 253"/>
                  <a:gd name="T31" fmla="*/ 172 h 183"/>
                  <a:gd name="T32" fmla="*/ 20 w 253"/>
                  <a:gd name="T33" fmla="*/ 172 h 183"/>
                  <a:gd name="T34" fmla="*/ 25 w 253"/>
                  <a:gd name="T35" fmla="*/ 177 h 183"/>
                  <a:gd name="T36" fmla="*/ 25 w 253"/>
                  <a:gd name="T37" fmla="*/ 177 h 183"/>
                  <a:gd name="T38" fmla="*/ 30 w 253"/>
                  <a:gd name="T39" fmla="*/ 183 h 183"/>
                  <a:gd name="T40" fmla="*/ 35 w 253"/>
                  <a:gd name="T41" fmla="*/ 183 h 183"/>
                  <a:gd name="T42" fmla="*/ 40 w 253"/>
                  <a:gd name="T43" fmla="*/ 183 h 183"/>
                  <a:gd name="T44" fmla="*/ 40 w 253"/>
                  <a:gd name="T45" fmla="*/ 183 h 183"/>
                  <a:gd name="T46" fmla="*/ 45 w 253"/>
                  <a:gd name="T47" fmla="*/ 183 h 183"/>
                  <a:gd name="T48" fmla="*/ 45 w 253"/>
                  <a:gd name="T49" fmla="*/ 183 h 183"/>
                  <a:gd name="T50" fmla="*/ 253 w 253"/>
                  <a:gd name="T51" fmla="*/ 76 h 183"/>
                  <a:gd name="T52" fmla="*/ 248 w 253"/>
                  <a:gd name="T53" fmla="*/ 76 h 183"/>
                  <a:gd name="T54" fmla="*/ 243 w 253"/>
                  <a:gd name="T55" fmla="*/ 76 h 183"/>
                  <a:gd name="T56" fmla="*/ 243 w 253"/>
                  <a:gd name="T57" fmla="*/ 76 h 183"/>
                  <a:gd name="T58" fmla="*/ 238 w 253"/>
                  <a:gd name="T59" fmla="*/ 76 h 183"/>
                  <a:gd name="T60" fmla="*/ 233 w 253"/>
                  <a:gd name="T61" fmla="*/ 76 h 183"/>
                  <a:gd name="T62" fmla="*/ 233 w 253"/>
                  <a:gd name="T63" fmla="*/ 71 h 183"/>
                  <a:gd name="T64" fmla="*/ 228 w 253"/>
                  <a:gd name="T65" fmla="*/ 71 h 183"/>
                  <a:gd name="T66" fmla="*/ 223 w 253"/>
                  <a:gd name="T67" fmla="*/ 66 h 183"/>
                  <a:gd name="T68" fmla="*/ 223 w 253"/>
                  <a:gd name="T69" fmla="*/ 61 h 183"/>
                  <a:gd name="T70" fmla="*/ 218 w 253"/>
                  <a:gd name="T71" fmla="*/ 56 h 183"/>
                  <a:gd name="T72" fmla="*/ 213 w 253"/>
                  <a:gd name="T73" fmla="*/ 51 h 183"/>
                  <a:gd name="T74" fmla="*/ 213 w 253"/>
                  <a:gd name="T75" fmla="*/ 45 h 183"/>
                  <a:gd name="T76" fmla="*/ 208 w 253"/>
                  <a:gd name="T77" fmla="*/ 40 h 183"/>
                  <a:gd name="T78" fmla="*/ 208 w 253"/>
                  <a:gd name="T79" fmla="*/ 40 h 183"/>
                  <a:gd name="T80" fmla="*/ 208 w 253"/>
                  <a:gd name="T81" fmla="*/ 35 h 183"/>
                  <a:gd name="T82" fmla="*/ 208 w 253"/>
                  <a:gd name="T83" fmla="*/ 30 h 183"/>
                  <a:gd name="T84" fmla="*/ 203 w 253"/>
                  <a:gd name="T85" fmla="*/ 25 h 183"/>
                  <a:gd name="T86" fmla="*/ 203 w 253"/>
                  <a:gd name="T87" fmla="*/ 20 h 183"/>
                  <a:gd name="T88" fmla="*/ 203 w 253"/>
                  <a:gd name="T89" fmla="*/ 15 h 183"/>
                  <a:gd name="T90" fmla="*/ 208 w 253"/>
                  <a:gd name="T91" fmla="*/ 10 h 183"/>
                  <a:gd name="T92" fmla="*/ 208 w 253"/>
                  <a:gd name="T93" fmla="*/ 10 h 183"/>
                  <a:gd name="T94" fmla="*/ 208 w 253"/>
                  <a:gd name="T95" fmla="*/ 5 h 183"/>
                  <a:gd name="T96" fmla="*/ 213 w 253"/>
                  <a:gd name="T97" fmla="*/ 5 h 183"/>
                  <a:gd name="T98" fmla="*/ 213 w 253"/>
                  <a:gd name="T9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3" h="183">
                    <a:moveTo>
                      <a:pt x="10" y="106"/>
                    </a:moveTo>
                    <a:lnTo>
                      <a:pt x="5" y="111"/>
                    </a:lnTo>
                    <a:lnTo>
                      <a:pt x="5" y="111"/>
                    </a:lnTo>
                    <a:lnTo>
                      <a:pt x="5" y="111"/>
                    </a:lnTo>
                    <a:lnTo>
                      <a:pt x="5" y="111"/>
                    </a:lnTo>
                    <a:lnTo>
                      <a:pt x="5" y="111"/>
                    </a:lnTo>
                    <a:lnTo>
                      <a:pt x="0" y="117"/>
                    </a:lnTo>
                    <a:lnTo>
                      <a:pt x="0" y="117"/>
                    </a:lnTo>
                    <a:lnTo>
                      <a:pt x="0" y="117"/>
                    </a:lnTo>
                    <a:lnTo>
                      <a:pt x="0" y="122"/>
                    </a:lnTo>
                    <a:lnTo>
                      <a:pt x="0" y="122"/>
                    </a:lnTo>
                    <a:lnTo>
                      <a:pt x="0" y="127"/>
                    </a:lnTo>
                    <a:lnTo>
                      <a:pt x="0" y="127"/>
                    </a:lnTo>
                    <a:lnTo>
                      <a:pt x="0" y="127"/>
                    </a:lnTo>
                    <a:lnTo>
                      <a:pt x="0" y="132"/>
                    </a:lnTo>
                    <a:lnTo>
                      <a:pt x="0" y="132"/>
                    </a:lnTo>
                    <a:lnTo>
                      <a:pt x="0" y="137"/>
                    </a:lnTo>
                    <a:lnTo>
                      <a:pt x="0" y="137"/>
                    </a:lnTo>
                    <a:lnTo>
                      <a:pt x="0" y="142"/>
                    </a:lnTo>
                    <a:lnTo>
                      <a:pt x="0" y="142"/>
                    </a:lnTo>
                    <a:lnTo>
                      <a:pt x="0" y="147"/>
                    </a:lnTo>
                    <a:lnTo>
                      <a:pt x="5" y="147"/>
                    </a:lnTo>
                    <a:lnTo>
                      <a:pt x="5" y="152"/>
                    </a:lnTo>
                    <a:lnTo>
                      <a:pt x="5" y="152"/>
                    </a:lnTo>
                    <a:lnTo>
                      <a:pt x="5" y="157"/>
                    </a:lnTo>
                    <a:lnTo>
                      <a:pt x="10" y="157"/>
                    </a:lnTo>
                    <a:lnTo>
                      <a:pt x="10" y="162"/>
                    </a:lnTo>
                    <a:lnTo>
                      <a:pt x="10" y="162"/>
                    </a:lnTo>
                    <a:lnTo>
                      <a:pt x="10" y="162"/>
                    </a:lnTo>
                    <a:lnTo>
                      <a:pt x="15" y="167"/>
                    </a:lnTo>
                    <a:lnTo>
                      <a:pt x="15" y="167"/>
                    </a:lnTo>
                    <a:lnTo>
                      <a:pt x="15" y="172"/>
                    </a:lnTo>
                    <a:lnTo>
                      <a:pt x="20" y="172"/>
                    </a:lnTo>
                    <a:lnTo>
                      <a:pt x="20" y="172"/>
                    </a:lnTo>
                    <a:lnTo>
                      <a:pt x="20" y="177"/>
                    </a:lnTo>
                    <a:lnTo>
                      <a:pt x="25" y="177"/>
                    </a:lnTo>
                    <a:lnTo>
                      <a:pt x="25" y="177"/>
                    </a:lnTo>
                    <a:lnTo>
                      <a:pt x="25" y="177"/>
                    </a:lnTo>
                    <a:lnTo>
                      <a:pt x="30" y="183"/>
                    </a:lnTo>
                    <a:lnTo>
                      <a:pt x="30" y="183"/>
                    </a:lnTo>
                    <a:lnTo>
                      <a:pt x="35" y="183"/>
                    </a:lnTo>
                    <a:lnTo>
                      <a:pt x="35" y="183"/>
                    </a:lnTo>
                    <a:lnTo>
                      <a:pt x="35" y="183"/>
                    </a:lnTo>
                    <a:lnTo>
                      <a:pt x="40" y="183"/>
                    </a:lnTo>
                    <a:lnTo>
                      <a:pt x="40" y="183"/>
                    </a:lnTo>
                    <a:lnTo>
                      <a:pt x="40" y="183"/>
                    </a:lnTo>
                    <a:lnTo>
                      <a:pt x="40" y="183"/>
                    </a:lnTo>
                    <a:lnTo>
                      <a:pt x="45" y="183"/>
                    </a:lnTo>
                    <a:lnTo>
                      <a:pt x="45" y="183"/>
                    </a:lnTo>
                    <a:lnTo>
                      <a:pt x="45" y="183"/>
                    </a:lnTo>
                    <a:lnTo>
                      <a:pt x="253" y="76"/>
                    </a:lnTo>
                    <a:lnTo>
                      <a:pt x="253" y="76"/>
                    </a:lnTo>
                    <a:lnTo>
                      <a:pt x="248" y="76"/>
                    </a:lnTo>
                    <a:lnTo>
                      <a:pt x="248" y="76"/>
                    </a:lnTo>
                    <a:lnTo>
                      <a:pt x="248" y="76"/>
                    </a:lnTo>
                    <a:lnTo>
                      <a:pt x="243" y="76"/>
                    </a:lnTo>
                    <a:lnTo>
                      <a:pt x="243" y="76"/>
                    </a:lnTo>
                    <a:lnTo>
                      <a:pt x="243" y="76"/>
                    </a:lnTo>
                    <a:lnTo>
                      <a:pt x="238" y="76"/>
                    </a:lnTo>
                    <a:lnTo>
                      <a:pt x="238" y="76"/>
                    </a:lnTo>
                    <a:lnTo>
                      <a:pt x="238" y="76"/>
                    </a:lnTo>
                    <a:lnTo>
                      <a:pt x="233" y="76"/>
                    </a:lnTo>
                    <a:lnTo>
                      <a:pt x="233" y="71"/>
                    </a:lnTo>
                    <a:lnTo>
                      <a:pt x="233" y="71"/>
                    </a:lnTo>
                    <a:lnTo>
                      <a:pt x="228" y="71"/>
                    </a:lnTo>
                    <a:lnTo>
                      <a:pt x="228" y="71"/>
                    </a:lnTo>
                    <a:lnTo>
                      <a:pt x="228" y="66"/>
                    </a:lnTo>
                    <a:lnTo>
                      <a:pt x="223" y="66"/>
                    </a:lnTo>
                    <a:lnTo>
                      <a:pt x="223" y="66"/>
                    </a:lnTo>
                    <a:lnTo>
                      <a:pt x="223" y="61"/>
                    </a:lnTo>
                    <a:lnTo>
                      <a:pt x="218" y="61"/>
                    </a:lnTo>
                    <a:lnTo>
                      <a:pt x="218" y="56"/>
                    </a:lnTo>
                    <a:lnTo>
                      <a:pt x="218" y="56"/>
                    </a:lnTo>
                    <a:lnTo>
                      <a:pt x="213" y="51"/>
                    </a:lnTo>
                    <a:lnTo>
                      <a:pt x="213" y="51"/>
                    </a:lnTo>
                    <a:lnTo>
                      <a:pt x="213" y="45"/>
                    </a:lnTo>
                    <a:lnTo>
                      <a:pt x="213" y="45"/>
                    </a:lnTo>
                    <a:lnTo>
                      <a:pt x="208" y="40"/>
                    </a:lnTo>
                    <a:lnTo>
                      <a:pt x="208" y="40"/>
                    </a:lnTo>
                    <a:lnTo>
                      <a:pt x="208" y="40"/>
                    </a:lnTo>
                    <a:lnTo>
                      <a:pt x="208" y="35"/>
                    </a:lnTo>
                    <a:lnTo>
                      <a:pt x="208" y="35"/>
                    </a:lnTo>
                    <a:lnTo>
                      <a:pt x="208" y="30"/>
                    </a:lnTo>
                    <a:lnTo>
                      <a:pt x="208" y="30"/>
                    </a:lnTo>
                    <a:lnTo>
                      <a:pt x="203" y="25"/>
                    </a:lnTo>
                    <a:lnTo>
                      <a:pt x="203" y="25"/>
                    </a:lnTo>
                    <a:lnTo>
                      <a:pt x="203" y="20"/>
                    </a:lnTo>
                    <a:lnTo>
                      <a:pt x="203" y="20"/>
                    </a:lnTo>
                    <a:lnTo>
                      <a:pt x="203" y="15"/>
                    </a:lnTo>
                    <a:lnTo>
                      <a:pt x="203" y="15"/>
                    </a:lnTo>
                    <a:lnTo>
                      <a:pt x="208" y="15"/>
                    </a:lnTo>
                    <a:lnTo>
                      <a:pt x="208" y="10"/>
                    </a:lnTo>
                    <a:lnTo>
                      <a:pt x="208" y="10"/>
                    </a:lnTo>
                    <a:lnTo>
                      <a:pt x="208" y="10"/>
                    </a:lnTo>
                    <a:lnTo>
                      <a:pt x="208" y="5"/>
                    </a:lnTo>
                    <a:lnTo>
                      <a:pt x="208" y="5"/>
                    </a:lnTo>
                    <a:lnTo>
                      <a:pt x="208" y="5"/>
                    </a:lnTo>
                    <a:lnTo>
                      <a:pt x="213" y="5"/>
                    </a:lnTo>
                    <a:lnTo>
                      <a:pt x="213" y="0"/>
                    </a:lnTo>
                    <a:lnTo>
                      <a:pt x="213" y="0"/>
                    </a:lnTo>
                    <a:lnTo>
                      <a:pt x="10" y="10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86" name="Oval 99685">
                <a:extLst>
                  <a:ext uri="{FF2B5EF4-FFF2-40B4-BE49-F238E27FC236}">
                    <a16:creationId xmlns:a16="http://schemas.microsoft.com/office/drawing/2014/main" id="{C321148E-65CE-0F32-0593-0E47C69822AC}"/>
                  </a:ext>
                </a:extLst>
              </p:cNvPr>
              <p:cNvSpPr>
                <a:spLocks noChangeArrowheads="1"/>
              </p:cNvSpPr>
              <p:nvPr/>
            </p:nvSpPr>
            <p:spPr bwMode="auto">
              <a:xfrm>
                <a:off x="1837" y="1538"/>
                <a:ext cx="258" cy="258"/>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687" name="Freeform 859">
                <a:extLst>
                  <a:ext uri="{FF2B5EF4-FFF2-40B4-BE49-F238E27FC236}">
                    <a16:creationId xmlns:a16="http://schemas.microsoft.com/office/drawing/2014/main" id="{FE1EB1FA-5331-2A80-095C-7D42B4E588E2}"/>
                  </a:ext>
                </a:extLst>
              </p:cNvPr>
              <p:cNvSpPr>
                <a:spLocks/>
              </p:cNvSpPr>
              <p:nvPr/>
            </p:nvSpPr>
            <p:spPr bwMode="auto">
              <a:xfrm>
                <a:off x="1710" y="1685"/>
                <a:ext cx="238" cy="233"/>
              </a:xfrm>
              <a:custGeom>
                <a:avLst/>
                <a:gdLst>
                  <a:gd name="T0" fmla="*/ 233 w 238"/>
                  <a:gd name="T1" fmla="*/ 66 h 233"/>
                  <a:gd name="T2" fmla="*/ 233 w 238"/>
                  <a:gd name="T3" fmla="*/ 61 h 233"/>
                  <a:gd name="T4" fmla="*/ 238 w 238"/>
                  <a:gd name="T5" fmla="*/ 61 h 233"/>
                  <a:gd name="T6" fmla="*/ 238 w 238"/>
                  <a:gd name="T7" fmla="*/ 56 h 233"/>
                  <a:gd name="T8" fmla="*/ 238 w 238"/>
                  <a:gd name="T9" fmla="*/ 51 h 233"/>
                  <a:gd name="T10" fmla="*/ 238 w 238"/>
                  <a:gd name="T11" fmla="*/ 45 h 233"/>
                  <a:gd name="T12" fmla="*/ 238 w 238"/>
                  <a:gd name="T13" fmla="*/ 40 h 233"/>
                  <a:gd name="T14" fmla="*/ 238 w 238"/>
                  <a:gd name="T15" fmla="*/ 35 h 233"/>
                  <a:gd name="T16" fmla="*/ 233 w 238"/>
                  <a:gd name="T17" fmla="*/ 30 h 233"/>
                  <a:gd name="T18" fmla="*/ 233 w 238"/>
                  <a:gd name="T19" fmla="*/ 25 h 233"/>
                  <a:gd name="T20" fmla="*/ 233 w 238"/>
                  <a:gd name="T21" fmla="*/ 25 h 233"/>
                  <a:gd name="T22" fmla="*/ 228 w 238"/>
                  <a:gd name="T23" fmla="*/ 20 h 233"/>
                  <a:gd name="T24" fmla="*/ 223 w 238"/>
                  <a:gd name="T25" fmla="*/ 15 h 233"/>
                  <a:gd name="T26" fmla="*/ 218 w 238"/>
                  <a:gd name="T27" fmla="*/ 10 h 233"/>
                  <a:gd name="T28" fmla="*/ 218 w 238"/>
                  <a:gd name="T29" fmla="*/ 10 h 233"/>
                  <a:gd name="T30" fmla="*/ 213 w 238"/>
                  <a:gd name="T31" fmla="*/ 5 h 233"/>
                  <a:gd name="T32" fmla="*/ 208 w 238"/>
                  <a:gd name="T33" fmla="*/ 5 h 233"/>
                  <a:gd name="T34" fmla="*/ 203 w 238"/>
                  <a:gd name="T35" fmla="*/ 0 h 233"/>
                  <a:gd name="T36" fmla="*/ 198 w 238"/>
                  <a:gd name="T37" fmla="*/ 0 h 233"/>
                  <a:gd name="T38" fmla="*/ 193 w 238"/>
                  <a:gd name="T39" fmla="*/ 0 h 233"/>
                  <a:gd name="T40" fmla="*/ 188 w 238"/>
                  <a:gd name="T41" fmla="*/ 0 h 233"/>
                  <a:gd name="T42" fmla="*/ 183 w 238"/>
                  <a:gd name="T43" fmla="*/ 0 h 233"/>
                  <a:gd name="T44" fmla="*/ 177 w 238"/>
                  <a:gd name="T45" fmla="*/ 5 h 233"/>
                  <a:gd name="T46" fmla="*/ 177 w 238"/>
                  <a:gd name="T47" fmla="*/ 5 h 233"/>
                  <a:gd name="T48" fmla="*/ 172 w 238"/>
                  <a:gd name="T49" fmla="*/ 10 h 233"/>
                  <a:gd name="T50" fmla="*/ 5 w 238"/>
                  <a:gd name="T51" fmla="*/ 167 h 233"/>
                  <a:gd name="T52" fmla="*/ 5 w 238"/>
                  <a:gd name="T53" fmla="*/ 167 h 233"/>
                  <a:gd name="T54" fmla="*/ 10 w 238"/>
                  <a:gd name="T55" fmla="*/ 167 h 233"/>
                  <a:gd name="T56" fmla="*/ 15 w 238"/>
                  <a:gd name="T57" fmla="*/ 162 h 233"/>
                  <a:gd name="T58" fmla="*/ 20 w 238"/>
                  <a:gd name="T59" fmla="*/ 162 h 233"/>
                  <a:gd name="T60" fmla="*/ 25 w 238"/>
                  <a:gd name="T61" fmla="*/ 162 h 233"/>
                  <a:gd name="T62" fmla="*/ 30 w 238"/>
                  <a:gd name="T63" fmla="*/ 162 h 233"/>
                  <a:gd name="T64" fmla="*/ 35 w 238"/>
                  <a:gd name="T65" fmla="*/ 167 h 233"/>
                  <a:gd name="T66" fmla="*/ 40 w 238"/>
                  <a:gd name="T67" fmla="*/ 167 h 233"/>
                  <a:gd name="T68" fmla="*/ 40 w 238"/>
                  <a:gd name="T69" fmla="*/ 172 h 233"/>
                  <a:gd name="T70" fmla="*/ 46 w 238"/>
                  <a:gd name="T71" fmla="*/ 172 h 233"/>
                  <a:gd name="T72" fmla="*/ 51 w 238"/>
                  <a:gd name="T73" fmla="*/ 177 h 233"/>
                  <a:gd name="T74" fmla="*/ 56 w 238"/>
                  <a:gd name="T75" fmla="*/ 182 h 233"/>
                  <a:gd name="T76" fmla="*/ 61 w 238"/>
                  <a:gd name="T77" fmla="*/ 182 h 233"/>
                  <a:gd name="T78" fmla="*/ 61 w 238"/>
                  <a:gd name="T79" fmla="*/ 188 h 233"/>
                  <a:gd name="T80" fmla="*/ 66 w 238"/>
                  <a:gd name="T81" fmla="*/ 193 h 233"/>
                  <a:gd name="T82" fmla="*/ 66 w 238"/>
                  <a:gd name="T83" fmla="*/ 198 h 233"/>
                  <a:gd name="T84" fmla="*/ 66 w 238"/>
                  <a:gd name="T85" fmla="*/ 203 h 233"/>
                  <a:gd name="T86" fmla="*/ 71 w 238"/>
                  <a:gd name="T87" fmla="*/ 208 h 233"/>
                  <a:gd name="T88" fmla="*/ 71 w 238"/>
                  <a:gd name="T89" fmla="*/ 213 h 233"/>
                  <a:gd name="T90" fmla="*/ 71 w 238"/>
                  <a:gd name="T91" fmla="*/ 218 h 233"/>
                  <a:gd name="T92" fmla="*/ 66 w 238"/>
                  <a:gd name="T93" fmla="*/ 223 h 233"/>
                  <a:gd name="T94" fmla="*/ 66 w 238"/>
                  <a:gd name="T95" fmla="*/ 223 h 233"/>
                  <a:gd name="T96" fmla="*/ 66 w 238"/>
                  <a:gd name="T97" fmla="*/ 228 h 233"/>
                  <a:gd name="T98" fmla="*/ 61 w 238"/>
                  <a:gd name="T9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8" h="233">
                    <a:moveTo>
                      <a:pt x="233" y="66"/>
                    </a:moveTo>
                    <a:lnTo>
                      <a:pt x="233" y="66"/>
                    </a:lnTo>
                    <a:lnTo>
                      <a:pt x="233" y="66"/>
                    </a:lnTo>
                    <a:lnTo>
                      <a:pt x="233" y="61"/>
                    </a:lnTo>
                    <a:lnTo>
                      <a:pt x="238" y="61"/>
                    </a:lnTo>
                    <a:lnTo>
                      <a:pt x="238" y="61"/>
                    </a:lnTo>
                    <a:lnTo>
                      <a:pt x="238" y="56"/>
                    </a:lnTo>
                    <a:lnTo>
                      <a:pt x="238" y="56"/>
                    </a:lnTo>
                    <a:lnTo>
                      <a:pt x="238" y="51"/>
                    </a:lnTo>
                    <a:lnTo>
                      <a:pt x="238" y="51"/>
                    </a:lnTo>
                    <a:lnTo>
                      <a:pt x="238" y="51"/>
                    </a:lnTo>
                    <a:lnTo>
                      <a:pt x="238" y="45"/>
                    </a:lnTo>
                    <a:lnTo>
                      <a:pt x="238" y="45"/>
                    </a:lnTo>
                    <a:lnTo>
                      <a:pt x="238" y="40"/>
                    </a:lnTo>
                    <a:lnTo>
                      <a:pt x="238" y="40"/>
                    </a:lnTo>
                    <a:lnTo>
                      <a:pt x="238" y="35"/>
                    </a:lnTo>
                    <a:lnTo>
                      <a:pt x="238" y="35"/>
                    </a:lnTo>
                    <a:lnTo>
                      <a:pt x="233" y="30"/>
                    </a:lnTo>
                    <a:lnTo>
                      <a:pt x="233" y="30"/>
                    </a:lnTo>
                    <a:lnTo>
                      <a:pt x="233" y="25"/>
                    </a:lnTo>
                    <a:lnTo>
                      <a:pt x="233" y="25"/>
                    </a:lnTo>
                    <a:lnTo>
                      <a:pt x="233" y="25"/>
                    </a:lnTo>
                    <a:lnTo>
                      <a:pt x="228" y="20"/>
                    </a:lnTo>
                    <a:lnTo>
                      <a:pt x="228" y="20"/>
                    </a:lnTo>
                    <a:lnTo>
                      <a:pt x="228" y="15"/>
                    </a:lnTo>
                    <a:lnTo>
                      <a:pt x="223" y="15"/>
                    </a:lnTo>
                    <a:lnTo>
                      <a:pt x="223" y="15"/>
                    </a:lnTo>
                    <a:lnTo>
                      <a:pt x="218" y="10"/>
                    </a:lnTo>
                    <a:lnTo>
                      <a:pt x="218" y="10"/>
                    </a:lnTo>
                    <a:lnTo>
                      <a:pt x="218" y="10"/>
                    </a:lnTo>
                    <a:lnTo>
                      <a:pt x="213" y="5"/>
                    </a:lnTo>
                    <a:lnTo>
                      <a:pt x="213" y="5"/>
                    </a:lnTo>
                    <a:lnTo>
                      <a:pt x="208" y="5"/>
                    </a:lnTo>
                    <a:lnTo>
                      <a:pt x="208" y="5"/>
                    </a:lnTo>
                    <a:lnTo>
                      <a:pt x="203" y="0"/>
                    </a:lnTo>
                    <a:lnTo>
                      <a:pt x="203" y="0"/>
                    </a:lnTo>
                    <a:lnTo>
                      <a:pt x="198" y="0"/>
                    </a:lnTo>
                    <a:lnTo>
                      <a:pt x="198" y="0"/>
                    </a:lnTo>
                    <a:lnTo>
                      <a:pt x="193" y="0"/>
                    </a:lnTo>
                    <a:lnTo>
                      <a:pt x="193" y="0"/>
                    </a:lnTo>
                    <a:lnTo>
                      <a:pt x="188" y="0"/>
                    </a:lnTo>
                    <a:lnTo>
                      <a:pt x="188" y="0"/>
                    </a:lnTo>
                    <a:lnTo>
                      <a:pt x="188" y="0"/>
                    </a:lnTo>
                    <a:lnTo>
                      <a:pt x="183" y="0"/>
                    </a:lnTo>
                    <a:lnTo>
                      <a:pt x="183" y="0"/>
                    </a:lnTo>
                    <a:lnTo>
                      <a:pt x="177" y="5"/>
                    </a:lnTo>
                    <a:lnTo>
                      <a:pt x="177" y="5"/>
                    </a:lnTo>
                    <a:lnTo>
                      <a:pt x="177" y="5"/>
                    </a:lnTo>
                    <a:lnTo>
                      <a:pt x="172" y="5"/>
                    </a:lnTo>
                    <a:lnTo>
                      <a:pt x="172" y="10"/>
                    </a:lnTo>
                    <a:lnTo>
                      <a:pt x="0" y="172"/>
                    </a:lnTo>
                    <a:lnTo>
                      <a:pt x="5" y="167"/>
                    </a:lnTo>
                    <a:lnTo>
                      <a:pt x="5" y="167"/>
                    </a:lnTo>
                    <a:lnTo>
                      <a:pt x="5" y="167"/>
                    </a:lnTo>
                    <a:lnTo>
                      <a:pt x="10" y="167"/>
                    </a:lnTo>
                    <a:lnTo>
                      <a:pt x="10" y="167"/>
                    </a:lnTo>
                    <a:lnTo>
                      <a:pt x="15" y="167"/>
                    </a:lnTo>
                    <a:lnTo>
                      <a:pt x="15" y="162"/>
                    </a:lnTo>
                    <a:lnTo>
                      <a:pt x="15" y="162"/>
                    </a:lnTo>
                    <a:lnTo>
                      <a:pt x="20" y="162"/>
                    </a:lnTo>
                    <a:lnTo>
                      <a:pt x="20" y="162"/>
                    </a:lnTo>
                    <a:lnTo>
                      <a:pt x="25" y="162"/>
                    </a:lnTo>
                    <a:lnTo>
                      <a:pt x="25" y="162"/>
                    </a:lnTo>
                    <a:lnTo>
                      <a:pt x="30" y="162"/>
                    </a:lnTo>
                    <a:lnTo>
                      <a:pt x="30" y="167"/>
                    </a:lnTo>
                    <a:lnTo>
                      <a:pt x="35" y="167"/>
                    </a:lnTo>
                    <a:lnTo>
                      <a:pt x="35" y="167"/>
                    </a:lnTo>
                    <a:lnTo>
                      <a:pt x="40" y="167"/>
                    </a:lnTo>
                    <a:lnTo>
                      <a:pt x="40" y="167"/>
                    </a:lnTo>
                    <a:lnTo>
                      <a:pt x="40" y="172"/>
                    </a:lnTo>
                    <a:lnTo>
                      <a:pt x="46" y="172"/>
                    </a:lnTo>
                    <a:lnTo>
                      <a:pt x="46" y="172"/>
                    </a:lnTo>
                    <a:lnTo>
                      <a:pt x="51" y="172"/>
                    </a:lnTo>
                    <a:lnTo>
                      <a:pt x="51" y="177"/>
                    </a:lnTo>
                    <a:lnTo>
                      <a:pt x="56" y="177"/>
                    </a:lnTo>
                    <a:lnTo>
                      <a:pt x="56" y="182"/>
                    </a:lnTo>
                    <a:lnTo>
                      <a:pt x="56" y="182"/>
                    </a:lnTo>
                    <a:lnTo>
                      <a:pt x="61" y="182"/>
                    </a:lnTo>
                    <a:lnTo>
                      <a:pt x="61" y="188"/>
                    </a:lnTo>
                    <a:lnTo>
                      <a:pt x="61" y="188"/>
                    </a:lnTo>
                    <a:lnTo>
                      <a:pt x="66" y="193"/>
                    </a:lnTo>
                    <a:lnTo>
                      <a:pt x="66" y="193"/>
                    </a:lnTo>
                    <a:lnTo>
                      <a:pt x="66" y="198"/>
                    </a:lnTo>
                    <a:lnTo>
                      <a:pt x="66" y="198"/>
                    </a:lnTo>
                    <a:lnTo>
                      <a:pt x="66" y="203"/>
                    </a:lnTo>
                    <a:lnTo>
                      <a:pt x="66" y="203"/>
                    </a:lnTo>
                    <a:lnTo>
                      <a:pt x="71" y="208"/>
                    </a:lnTo>
                    <a:lnTo>
                      <a:pt x="71" y="208"/>
                    </a:lnTo>
                    <a:lnTo>
                      <a:pt x="71" y="213"/>
                    </a:lnTo>
                    <a:lnTo>
                      <a:pt x="71" y="213"/>
                    </a:lnTo>
                    <a:lnTo>
                      <a:pt x="71" y="213"/>
                    </a:lnTo>
                    <a:lnTo>
                      <a:pt x="71" y="218"/>
                    </a:lnTo>
                    <a:lnTo>
                      <a:pt x="66" y="218"/>
                    </a:lnTo>
                    <a:lnTo>
                      <a:pt x="66" y="223"/>
                    </a:lnTo>
                    <a:lnTo>
                      <a:pt x="66" y="223"/>
                    </a:lnTo>
                    <a:lnTo>
                      <a:pt x="66" y="223"/>
                    </a:lnTo>
                    <a:lnTo>
                      <a:pt x="66" y="228"/>
                    </a:lnTo>
                    <a:lnTo>
                      <a:pt x="66" y="228"/>
                    </a:lnTo>
                    <a:lnTo>
                      <a:pt x="61" y="228"/>
                    </a:lnTo>
                    <a:lnTo>
                      <a:pt x="61" y="233"/>
                    </a:lnTo>
                    <a:lnTo>
                      <a:pt x="233"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88" name="Oval 99687">
                <a:extLst>
                  <a:ext uri="{FF2B5EF4-FFF2-40B4-BE49-F238E27FC236}">
                    <a16:creationId xmlns:a16="http://schemas.microsoft.com/office/drawing/2014/main" id="{B5141A24-D156-D8E2-764B-6618EB9AD930}"/>
                  </a:ext>
                </a:extLst>
              </p:cNvPr>
              <p:cNvSpPr>
                <a:spLocks noChangeArrowheads="1"/>
              </p:cNvSpPr>
              <p:nvPr/>
            </p:nvSpPr>
            <p:spPr bwMode="auto">
              <a:xfrm>
                <a:off x="142" y="1593"/>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689" name="Freeform 861">
                <a:extLst>
                  <a:ext uri="{FF2B5EF4-FFF2-40B4-BE49-F238E27FC236}">
                    <a16:creationId xmlns:a16="http://schemas.microsoft.com/office/drawing/2014/main" id="{B3F02838-70C3-DD99-A167-56FCC96FE81E}"/>
                  </a:ext>
                </a:extLst>
              </p:cNvPr>
              <p:cNvSpPr>
                <a:spLocks/>
              </p:cNvSpPr>
              <p:nvPr/>
            </p:nvSpPr>
            <p:spPr bwMode="auto">
              <a:xfrm>
                <a:off x="249" y="1619"/>
                <a:ext cx="274" cy="86"/>
              </a:xfrm>
              <a:custGeom>
                <a:avLst/>
                <a:gdLst>
                  <a:gd name="T0" fmla="*/ 5 w 274"/>
                  <a:gd name="T1" fmla="*/ 0 h 86"/>
                  <a:gd name="T2" fmla="*/ 0 w 274"/>
                  <a:gd name="T3" fmla="*/ 0 h 86"/>
                  <a:gd name="T4" fmla="*/ 0 w 274"/>
                  <a:gd name="T5" fmla="*/ 0 h 86"/>
                  <a:gd name="T6" fmla="*/ 0 w 274"/>
                  <a:gd name="T7" fmla="*/ 0 h 86"/>
                  <a:gd name="T8" fmla="*/ 0 w 274"/>
                  <a:gd name="T9" fmla="*/ 5 h 86"/>
                  <a:gd name="T10" fmla="*/ 0 w 274"/>
                  <a:gd name="T11" fmla="*/ 10 h 86"/>
                  <a:gd name="T12" fmla="*/ 0 w 274"/>
                  <a:gd name="T13" fmla="*/ 10 h 86"/>
                  <a:gd name="T14" fmla="*/ 0 w 274"/>
                  <a:gd name="T15" fmla="*/ 15 h 86"/>
                  <a:gd name="T16" fmla="*/ 0 w 274"/>
                  <a:gd name="T17" fmla="*/ 20 h 86"/>
                  <a:gd name="T18" fmla="*/ 0 w 274"/>
                  <a:gd name="T19" fmla="*/ 25 h 86"/>
                  <a:gd name="T20" fmla="*/ 0 w 274"/>
                  <a:gd name="T21" fmla="*/ 30 h 86"/>
                  <a:gd name="T22" fmla="*/ 0 w 274"/>
                  <a:gd name="T23" fmla="*/ 35 h 86"/>
                  <a:gd name="T24" fmla="*/ 0 w 274"/>
                  <a:gd name="T25" fmla="*/ 40 h 86"/>
                  <a:gd name="T26" fmla="*/ 0 w 274"/>
                  <a:gd name="T27" fmla="*/ 46 h 86"/>
                  <a:gd name="T28" fmla="*/ 0 w 274"/>
                  <a:gd name="T29" fmla="*/ 51 h 86"/>
                  <a:gd name="T30" fmla="*/ 0 w 274"/>
                  <a:gd name="T31" fmla="*/ 56 h 86"/>
                  <a:gd name="T32" fmla="*/ 0 w 274"/>
                  <a:gd name="T33" fmla="*/ 61 h 86"/>
                  <a:gd name="T34" fmla="*/ 0 w 274"/>
                  <a:gd name="T35" fmla="*/ 66 h 86"/>
                  <a:gd name="T36" fmla="*/ 0 w 274"/>
                  <a:gd name="T37" fmla="*/ 71 h 86"/>
                  <a:gd name="T38" fmla="*/ 0 w 274"/>
                  <a:gd name="T39" fmla="*/ 76 h 86"/>
                  <a:gd name="T40" fmla="*/ 0 w 274"/>
                  <a:gd name="T41" fmla="*/ 76 h 86"/>
                  <a:gd name="T42" fmla="*/ 0 w 274"/>
                  <a:gd name="T43" fmla="*/ 81 h 86"/>
                  <a:gd name="T44" fmla="*/ 0 w 274"/>
                  <a:gd name="T45" fmla="*/ 81 h 86"/>
                  <a:gd name="T46" fmla="*/ 5 w 274"/>
                  <a:gd name="T47" fmla="*/ 81 h 86"/>
                  <a:gd name="T48" fmla="*/ 5 w 274"/>
                  <a:gd name="T49" fmla="*/ 81 h 86"/>
                  <a:gd name="T50" fmla="*/ 274 w 274"/>
                  <a:gd name="T51" fmla="*/ 81 h 86"/>
                  <a:gd name="T52" fmla="*/ 274 w 274"/>
                  <a:gd name="T53" fmla="*/ 81 h 86"/>
                  <a:gd name="T54" fmla="*/ 274 w 274"/>
                  <a:gd name="T55" fmla="*/ 81 h 86"/>
                  <a:gd name="T56" fmla="*/ 274 w 274"/>
                  <a:gd name="T57" fmla="*/ 81 h 86"/>
                  <a:gd name="T58" fmla="*/ 274 w 274"/>
                  <a:gd name="T59" fmla="*/ 76 h 86"/>
                  <a:gd name="T60" fmla="*/ 274 w 274"/>
                  <a:gd name="T61" fmla="*/ 76 h 86"/>
                  <a:gd name="T62" fmla="*/ 274 w 274"/>
                  <a:gd name="T63" fmla="*/ 71 h 86"/>
                  <a:gd name="T64" fmla="*/ 274 w 274"/>
                  <a:gd name="T65" fmla="*/ 66 h 86"/>
                  <a:gd name="T66" fmla="*/ 274 w 274"/>
                  <a:gd name="T67" fmla="*/ 61 h 86"/>
                  <a:gd name="T68" fmla="*/ 274 w 274"/>
                  <a:gd name="T69" fmla="*/ 56 h 86"/>
                  <a:gd name="T70" fmla="*/ 274 w 274"/>
                  <a:gd name="T71" fmla="*/ 51 h 86"/>
                  <a:gd name="T72" fmla="*/ 274 w 274"/>
                  <a:gd name="T73" fmla="*/ 46 h 86"/>
                  <a:gd name="T74" fmla="*/ 274 w 274"/>
                  <a:gd name="T75" fmla="*/ 40 h 86"/>
                  <a:gd name="T76" fmla="*/ 274 w 274"/>
                  <a:gd name="T77" fmla="*/ 35 h 86"/>
                  <a:gd name="T78" fmla="*/ 274 w 274"/>
                  <a:gd name="T79" fmla="*/ 30 h 86"/>
                  <a:gd name="T80" fmla="*/ 274 w 274"/>
                  <a:gd name="T81" fmla="*/ 25 h 86"/>
                  <a:gd name="T82" fmla="*/ 274 w 274"/>
                  <a:gd name="T83" fmla="*/ 20 h 86"/>
                  <a:gd name="T84" fmla="*/ 274 w 274"/>
                  <a:gd name="T85" fmla="*/ 15 h 86"/>
                  <a:gd name="T86" fmla="*/ 274 w 274"/>
                  <a:gd name="T87" fmla="*/ 10 h 86"/>
                  <a:gd name="T88" fmla="*/ 274 w 274"/>
                  <a:gd name="T89" fmla="*/ 10 h 86"/>
                  <a:gd name="T90" fmla="*/ 274 w 274"/>
                  <a:gd name="T91" fmla="*/ 5 h 86"/>
                  <a:gd name="T92" fmla="*/ 274 w 274"/>
                  <a:gd name="T93" fmla="*/ 5 h 86"/>
                  <a:gd name="T94" fmla="*/ 274 w 274"/>
                  <a:gd name="T95" fmla="*/ 0 h 86"/>
                  <a:gd name="T96" fmla="*/ 274 w 274"/>
                  <a:gd name="T97" fmla="*/ 0 h 86"/>
                  <a:gd name="T98" fmla="*/ 274 w 274"/>
                  <a:gd name="T9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4" h="86">
                    <a:moveTo>
                      <a:pt x="5" y="0"/>
                    </a:moveTo>
                    <a:lnTo>
                      <a:pt x="5" y="0"/>
                    </a:lnTo>
                    <a:lnTo>
                      <a:pt x="5" y="0"/>
                    </a:lnTo>
                    <a:lnTo>
                      <a:pt x="0" y="0"/>
                    </a:lnTo>
                    <a:lnTo>
                      <a:pt x="0" y="0"/>
                    </a:lnTo>
                    <a:lnTo>
                      <a:pt x="0" y="0"/>
                    </a:lnTo>
                    <a:lnTo>
                      <a:pt x="0" y="0"/>
                    </a:lnTo>
                    <a:lnTo>
                      <a:pt x="0" y="0"/>
                    </a:lnTo>
                    <a:lnTo>
                      <a:pt x="0" y="5"/>
                    </a:lnTo>
                    <a:lnTo>
                      <a:pt x="0" y="5"/>
                    </a:lnTo>
                    <a:lnTo>
                      <a:pt x="0" y="5"/>
                    </a:lnTo>
                    <a:lnTo>
                      <a:pt x="0" y="10"/>
                    </a:lnTo>
                    <a:lnTo>
                      <a:pt x="0" y="10"/>
                    </a:lnTo>
                    <a:lnTo>
                      <a:pt x="0" y="10"/>
                    </a:lnTo>
                    <a:lnTo>
                      <a:pt x="0" y="15"/>
                    </a:lnTo>
                    <a:lnTo>
                      <a:pt x="0" y="15"/>
                    </a:lnTo>
                    <a:lnTo>
                      <a:pt x="0" y="20"/>
                    </a:lnTo>
                    <a:lnTo>
                      <a:pt x="0" y="20"/>
                    </a:lnTo>
                    <a:lnTo>
                      <a:pt x="0" y="25"/>
                    </a:lnTo>
                    <a:lnTo>
                      <a:pt x="0" y="25"/>
                    </a:lnTo>
                    <a:lnTo>
                      <a:pt x="0" y="30"/>
                    </a:lnTo>
                    <a:lnTo>
                      <a:pt x="0" y="30"/>
                    </a:lnTo>
                    <a:lnTo>
                      <a:pt x="0" y="35"/>
                    </a:lnTo>
                    <a:lnTo>
                      <a:pt x="0" y="35"/>
                    </a:lnTo>
                    <a:lnTo>
                      <a:pt x="0" y="40"/>
                    </a:lnTo>
                    <a:lnTo>
                      <a:pt x="0" y="40"/>
                    </a:lnTo>
                    <a:lnTo>
                      <a:pt x="0" y="46"/>
                    </a:lnTo>
                    <a:lnTo>
                      <a:pt x="0" y="46"/>
                    </a:lnTo>
                    <a:lnTo>
                      <a:pt x="0" y="51"/>
                    </a:lnTo>
                    <a:lnTo>
                      <a:pt x="0" y="51"/>
                    </a:lnTo>
                    <a:lnTo>
                      <a:pt x="0" y="56"/>
                    </a:lnTo>
                    <a:lnTo>
                      <a:pt x="0" y="56"/>
                    </a:lnTo>
                    <a:lnTo>
                      <a:pt x="0" y="61"/>
                    </a:lnTo>
                    <a:lnTo>
                      <a:pt x="0" y="61"/>
                    </a:lnTo>
                    <a:lnTo>
                      <a:pt x="0" y="66"/>
                    </a:lnTo>
                    <a:lnTo>
                      <a:pt x="0" y="66"/>
                    </a:lnTo>
                    <a:lnTo>
                      <a:pt x="0" y="71"/>
                    </a:lnTo>
                    <a:lnTo>
                      <a:pt x="0" y="71"/>
                    </a:lnTo>
                    <a:lnTo>
                      <a:pt x="0" y="71"/>
                    </a:lnTo>
                    <a:lnTo>
                      <a:pt x="0" y="76"/>
                    </a:lnTo>
                    <a:lnTo>
                      <a:pt x="0" y="76"/>
                    </a:lnTo>
                    <a:lnTo>
                      <a:pt x="0" y="76"/>
                    </a:lnTo>
                    <a:lnTo>
                      <a:pt x="0" y="76"/>
                    </a:lnTo>
                    <a:lnTo>
                      <a:pt x="0" y="81"/>
                    </a:lnTo>
                    <a:lnTo>
                      <a:pt x="0" y="81"/>
                    </a:lnTo>
                    <a:lnTo>
                      <a:pt x="0" y="81"/>
                    </a:lnTo>
                    <a:lnTo>
                      <a:pt x="0" y="81"/>
                    </a:lnTo>
                    <a:lnTo>
                      <a:pt x="5" y="81"/>
                    </a:lnTo>
                    <a:lnTo>
                      <a:pt x="5" y="81"/>
                    </a:lnTo>
                    <a:lnTo>
                      <a:pt x="5" y="81"/>
                    </a:lnTo>
                    <a:lnTo>
                      <a:pt x="274" y="86"/>
                    </a:lnTo>
                    <a:lnTo>
                      <a:pt x="274" y="81"/>
                    </a:lnTo>
                    <a:lnTo>
                      <a:pt x="274" y="81"/>
                    </a:lnTo>
                    <a:lnTo>
                      <a:pt x="274" y="81"/>
                    </a:lnTo>
                    <a:lnTo>
                      <a:pt x="274" y="81"/>
                    </a:lnTo>
                    <a:lnTo>
                      <a:pt x="274" y="81"/>
                    </a:lnTo>
                    <a:lnTo>
                      <a:pt x="274" y="81"/>
                    </a:lnTo>
                    <a:lnTo>
                      <a:pt x="274" y="81"/>
                    </a:lnTo>
                    <a:lnTo>
                      <a:pt x="274" y="76"/>
                    </a:lnTo>
                    <a:lnTo>
                      <a:pt x="274" y="76"/>
                    </a:lnTo>
                    <a:lnTo>
                      <a:pt x="274" y="76"/>
                    </a:lnTo>
                    <a:lnTo>
                      <a:pt x="274" y="76"/>
                    </a:lnTo>
                    <a:lnTo>
                      <a:pt x="274" y="71"/>
                    </a:lnTo>
                    <a:lnTo>
                      <a:pt x="274" y="71"/>
                    </a:lnTo>
                    <a:lnTo>
                      <a:pt x="274" y="66"/>
                    </a:lnTo>
                    <a:lnTo>
                      <a:pt x="274" y="66"/>
                    </a:lnTo>
                    <a:lnTo>
                      <a:pt x="274" y="66"/>
                    </a:lnTo>
                    <a:lnTo>
                      <a:pt x="274" y="61"/>
                    </a:lnTo>
                    <a:lnTo>
                      <a:pt x="274" y="61"/>
                    </a:lnTo>
                    <a:lnTo>
                      <a:pt x="274" y="56"/>
                    </a:lnTo>
                    <a:lnTo>
                      <a:pt x="274" y="56"/>
                    </a:lnTo>
                    <a:lnTo>
                      <a:pt x="274" y="51"/>
                    </a:lnTo>
                    <a:lnTo>
                      <a:pt x="274" y="51"/>
                    </a:lnTo>
                    <a:lnTo>
                      <a:pt x="274" y="46"/>
                    </a:lnTo>
                    <a:lnTo>
                      <a:pt x="274" y="40"/>
                    </a:lnTo>
                    <a:lnTo>
                      <a:pt x="274" y="40"/>
                    </a:lnTo>
                    <a:lnTo>
                      <a:pt x="274" y="35"/>
                    </a:lnTo>
                    <a:lnTo>
                      <a:pt x="274" y="35"/>
                    </a:lnTo>
                    <a:lnTo>
                      <a:pt x="274" y="30"/>
                    </a:lnTo>
                    <a:lnTo>
                      <a:pt x="274" y="30"/>
                    </a:lnTo>
                    <a:lnTo>
                      <a:pt x="274" y="25"/>
                    </a:lnTo>
                    <a:lnTo>
                      <a:pt x="274" y="25"/>
                    </a:lnTo>
                    <a:lnTo>
                      <a:pt x="274" y="20"/>
                    </a:lnTo>
                    <a:lnTo>
                      <a:pt x="274" y="20"/>
                    </a:lnTo>
                    <a:lnTo>
                      <a:pt x="274" y="15"/>
                    </a:lnTo>
                    <a:lnTo>
                      <a:pt x="274" y="15"/>
                    </a:lnTo>
                    <a:lnTo>
                      <a:pt x="274" y="15"/>
                    </a:lnTo>
                    <a:lnTo>
                      <a:pt x="274" y="10"/>
                    </a:lnTo>
                    <a:lnTo>
                      <a:pt x="274" y="10"/>
                    </a:lnTo>
                    <a:lnTo>
                      <a:pt x="274" y="10"/>
                    </a:lnTo>
                    <a:lnTo>
                      <a:pt x="274" y="5"/>
                    </a:lnTo>
                    <a:lnTo>
                      <a:pt x="274" y="5"/>
                    </a:lnTo>
                    <a:lnTo>
                      <a:pt x="274" y="5"/>
                    </a:lnTo>
                    <a:lnTo>
                      <a:pt x="274" y="5"/>
                    </a:lnTo>
                    <a:lnTo>
                      <a:pt x="274" y="0"/>
                    </a:lnTo>
                    <a:lnTo>
                      <a:pt x="274" y="0"/>
                    </a:lnTo>
                    <a:lnTo>
                      <a:pt x="274" y="0"/>
                    </a:lnTo>
                    <a:lnTo>
                      <a:pt x="274" y="0"/>
                    </a:lnTo>
                    <a:lnTo>
                      <a:pt x="274" y="0"/>
                    </a:lnTo>
                    <a:lnTo>
                      <a:pt x="274" y="0"/>
                    </a:lnTo>
                    <a:lnTo>
                      <a:pt x="5"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90" name="Oval 99689">
                <a:extLst>
                  <a:ext uri="{FF2B5EF4-FFF2-40B4-BE49-F238E27FC236}">
                    <a16:creationId xmlns:a16="http://schemas.microsoft.com/office/drawing/2014/main" id="{C9AA39FB-00B8-25BB-DF26-21139785A61E}"/>
                  </a:ext>
                </a:extLst>
              </p:cNvPr>
              <p:cNvSpPr>
                <a:spLocks noChangeArrowheads="1"/>
              </p:cNvSpPr>
              <p:nvPr/>
            </p:nvSpPr>
            <p:spPr bwMode="auto">
              <a:xfrm>
                <a:off x="518" y="1512"/>
                <a:ext cx="289" cy="29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91" name="Freeform 863">
                <a:extLst>
                  <a:ext uri="{FF2B5EF4-FFF2-40B4-BE49-F238E27FC236}">
                    <a16:creationId xmlns:a16="http://schemas.microsoft.com/office/drawing/2014/main" id="{D4FF2CF3-392F-F6DA-2826-EBDD3C12B5C2}"/>
                  </a:ext>
                </a:extLst>
              </p:cNvPr>
              <p:cNvSpPr>
                <a:spLocks/>
              </p:cNvSpPr>
              <p:nvPr/>
            </p:nvSpPr>
            <p:spPr bwMode="auto">
              <a:xfrm>
                <a:off x="700" y="1685"/>
                <a:ext cx="254" cy="238"/>
              </a:xfrm>
              <a:custGeom>
                <a:avLst/>
                <a:gdLst>
                  <a:gd name="T0" fmla="*/ 61 w 254"/>
                  <a:gd name="T1" fmla="*/ 5 h 238"/>
                  <a:gd name="T2" fmla="*/ 61 w 254"/>
                  <a:gd name="T3" fmla="*/ 5 h 238"/>
                  <a:gd name="T4" fmla="*/ 56 w 254"/>
                  <a:gd name="T5" fmla="*/ 5 h 238"/>
                  <a:gd name="T6" fmla="*/ 51 w 254"/>
                  <a:gd name="T7" fmla="*/ 5 h 238"/>
                  <a:gd name="T8" fmla="*/ 46 w 254"/>
                  <a:gd name="T9" fmla="*/ 0 h 238"/>
                  <a:gd name="T10" fmla="*/ 41 w 254"/>
                  <a:gd name="T11" fmla="*/ 5 h 238"/>
                  <a:gd name="T12" fmla="*/ 36 w 254"/>
                  <a:gd name="T13" fmla="*/ 5 h 238"/>
                  <a:gd name="T14" fmla="*/ 31 w 254"/>
                  <a:gd name="T15" fmla="*/ 5 h 238"/>
                  <a:gd name="T16" fmla="*/ 31 w 254"/>
                  <a:gd name="T17" fmla="*/ 5 h 238"/>
                  <a:gd name="T18" fmla="*/ 26 w 254"/>
                  <a:gd name="T19" fmla="*/ 10 h 238"/>
                  <a:gd name="T20" fmla="*/ 21 w 254"/>
                  <a:gd name="T21" fmla="*/ 15 h 238"/>
                  <a:gd name="T22" fmla="*/ 15 w 254"/>
                  <a:gd name="T23" fmla="*/ 15 h 238"/>
                  <a:gd name="T24" fmla="*/ 10 w 254"/>
                  <a:gd name="T25" fmla="*/ 20 h 238"/>
                  <a:gd name="T26" fmla="*/ 10 w 254"/>
                  <a:gd name="T27" fmla="*/ 25 h 238"/>
                  <a:gd name="T28" fmla="*/ 5 w 254"/>
                  <a:gd name="T29" fmla="*/ 30 h 238"/>
                  <a:gd name="T30" fmla="*/ 5 w 254"/>
                  <a:gd name="T31" fmla="*/ 35 h 238"/>
                  <a:gd name="T32" fmla="*/ 0 w 254"/>
                  <a:gd name="T33" fmla="*/ 40 h 238"/>
                  <a:gd name="T34" fmla="*/ 0 w 254"/>
                  <a:gd name="T35" fmla="*/ 45 h 238"/>
                  <a:gd name="T36" fmla="*/ 0 w 254"/>
                  <a:gd name="T37" fmla="*/ 45 h 238"/>
                  <a:gd name="T38" fmla="*/ 0 w 254"/>
                  <a:gd name="T39" fmla="*/ 51 h 238"/>
                  <a:gd name="T40" fmla="*/ 0 w 254"/>
                  <a:gd name="T41" fmla="*/ 56 h 238"/>
                  <a:gd name="T42" fmla="*/ 0 w 254"/>
                  <a:gd name="T43" fmla="*/ 61 h 238"/>
                  <a:gd name="T44" fmla="*/ 0 w 254"/>
                  <a:gd name="T45" fmla="*/ 66 h 238"/>
                  <a:gd name="T46" fmla="*/ 5 w 254"/>
                  <a:gd name="T47" fmla="*/ 66 h 238"/>
                  <a:gd name="T48" fmla="*/ 5 w 254"/>
                  <a:gd name="T49" fmla="*/ 71 h 238"/>
                  <a:gd name="T50" fmla="*/ 198 w 254"/>
                  <a:gd name="T51" fmla="*/ 238 h 238"/>
                  <a:gd name="T52" fmla="*/ 193 w 254"/>
                  <a:gd name="T53" fmla="*/ 238 h 238"/>
                  <a:gd name="T54" fmla="*/ 193 w 254"/>
                  <a:gd name="T55" fmla="*/ 233 h 238"/>
                  <a:gd name="T56" fmla="*/ 188 w 254"/>
                  <a:gd name="T57" fmla="*/ 228 h 238"/>
                  <a:gd name="T58" fmla="*/ 188 w 254"/>
                  <a:gd name="T59" fmla="*/ 223 h 238"/>
                  <a:gd name="T60" fmla="*/ 188 w 254"/>
                  <a:gd name="T61" fmla="*/ 218 h 238"/>
                  <a:gd name="T62" fmla="*/ 188 w 254"/>
                  <a:gd name="T63" fmla="*/ 213 h 238"/>
                  <a:gd name="T64" fmla="*/ 193 w 254"/>
                  <a:gd name="T65" fmla="*/ 208 h 238"/>
                  <a:gd name="T66" fmla="*/ 193 w 254"/>
                  <a:gd name="T67" fmla="*/ 208 h 238"/>
                  <a:gd name="T68" fmla="*/ 193 w 254"/>
                  <a:gd name="T69" fmla="*/ 203 h 238"/>
                  <a:gd name="T70" fmla="*/ 198 w 254"/>
                  <a:gd name="T71" fmla="*/ 198 h 238"/>
                  <a:gd name="T72" fmla="*/ 198 w 254"/>
                  <a:gd name="T73" fmla="*/ 193 h 238"/>
                  <a:gd name="T74" fmla="*/ 203 w 254"/>
                  <a:gd name="T75" fmla="*/ 188 h 238"/>
                  <a:gd name="T76" fmla="*/ 208 w 254"/>
                  <a:gd name="T77" fmla="*/ 182 h 238"/>
                  <a:gd name="T78" fmla="*/ 213 w 254"/>
                  <a:gd name="T79" fmla="*/ 182 h 238"/>
                  <a:gd name="T80" fmla="*/ 218 w 254"/>
                  <a:gd name="T81" fmla="*/ 177 h 238"/>
                  <a:gd name="T82" fmla="*/ 223 w 254"/>
                  <a:gd name="T83" fmla="*/ 177 h 238"/>
                  <a:gd name="T84" fmla="*/ 229 w 254"/>
                  <a:gd name="T85" fmla="*/ 172 h 238"/>
                  <a:gd name="T86" fmla="*/ 229 w 254"/>
                  <a:gd name="T87" fmla="*/ 172 h 238"/>
                  <a:gd name="T88" fmla="*/ 234 w 254"/>
                  <a:gd name="T89" fmla="*/ 172 h 238"/>
                  <a:gd name="T90" fmla="*/ 239 w 254"/>
                  <a:gd name="T91" fmla="*/ 172 h 238"/>
                  <a:gd name="T92" fmla="*/ 244 w 254"/>
                  <a:gd name="T93" fmla="*/ 172 h 238"/>
                  <a:gd name="T94" fmla="*/ 249 w 254"/>
                  <a:gd name="T95" fmla="*/ 172 h 238"/>
                  <a:gd name="T96" fmla="*/ 254 w 254"/>
                  <a:gd name="T97" fmla="*/ 172 h 238"/>
                  <a:gd name="T98" fmla="*/ 254 w 254"/>
                  <a:gd name="T99" fmla="*/ 17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4" h="238">
                    <a:moveTo>
                      <a:pt x="66" y="10"/>
                    </a:moveTo>
                    <a:lnTo>
                      <a:pt x="61" y="5"/>
                    </a:lnTo>
                    <a:lnTo>
                      <a:pt x="61" y="5"/>
                    </a:lnTo>
                    <a:lnTo>
                      <a:pt x="61" y="5"/>
                    </a:lnTo>
                    <a:lnTo>
                      <a:pt x="56" y="5"/>
                    </a:lnTo>
                    <a:lnTo>
                      <a:pt x="56" y="5"/>
                    </a:lnTo>
                    <a:lnTo>
                      <a:pt x="51" y="5"/>
                    </a:lnTo>
                    <a:lnTo>
                      <a:pt x="51" y="5"/>
                    </a:lnTo>
                    <a:lnTo>
                      <a:pt x="51" y="0"/>
                    </a:lnTo>
                    <a:lnTo>
                      <a:pt x="46" y="0"/>
                    </a:lnTo>
                    <a:lnTo>
                      <a:pt x="46" y="0"/>
                    </a:lnTo>
                    <a:lnTo>
                      <a:pt x="41" y="5"/>
                    </a:lnTo>
                    <a:lnTo>
                      <a:pt x="41" y="5"/>
                    </a:lnTo>
                    <a:lnTo>
                      <a:pt x="36" y="5"/>
                    </a:lnTo>
                    <a:lnTo>
                      <a:pt x="36" y="5"/>
                    </a:lnTo>
                    <a:lnTo>
                      <a:pt x="31" y="5"/>
                    </a:lnTo>
                    <a:lnTo>
                      <a:pt x="31" y="5"/>
                    </a:lnTo>
                    <a:lnTo>
                      <a:pt x="31" y="5"/>
                    </a:lnTo>
                    <a:lnTo>
                      <a:pt x="26" y="10"/>
                    </a:lnTo>
                    <a:lnTo>
                      <a:pt x="26" y="10"/>
                    </a:lnTo>
                    <a:lnTo>
                      <a:pt x="21" y="10"/>
                    </a:lnTo>
                    <a:lnTo>
                      <a:pt x="21" y="15"/>
                    </a:lnTo>
                    <a:lnTo>
                      <a:pt x="15" y="15"/>
                    </a:lnTo>
                    <a:lnTo>
                      <a:pt x="15" y="15"/>
                    </a:lnTo>
                    <a:lnTo>
                      <a:pt x="15" y="20"/>
                    </a:lnTo>
                    <a:lnTo>
                      <a:pt x="10" y="20"/>
                    </a:lnTo>
                    <a:lnTo>
                      <a:pt x="10" y="20"/>
                    </a:lnTo>
                    <a:lnTo>
                      <a:pt x="10" y="25"/>
                    </a:lnTo>
                    <a:lnTo>
                      <a:pt x="5" y="25"/>
                    </a:lnTo>
                    <a:lnTo>
                      <a:pt x="5" y="30"/>
                    </a:lnTo>
                    <a:lnTo>
                      <a:pt x="5" y="30"/>
                    </a:lnTo>
                    <a:lnTo>
                      <a:pt x="5" y="35"/>
                    </a:lnTo>
                    <a:lnTo>
                      <a:pt x="0" y="35"/>
                    </a:lnTo>
                    <a:lnTo>
                      <a:pt x="0" y="40"/>
                    </a:lnTo>
                    <a:lnTo>
                      <a:pt x="0" y="40"/>
                    </a:lnTo>
                    <a:lnTo>
                      <a:pt x="0" y="45"/>
                    </a:lnTo>
                    <a:lnTo>
                      <a:pt x="0" y="45"/>
                    </a:lnTo>
                    <a:lnTo>
                      <a:pt x="0" y="45"/>
                    </a:lnTo>
                    <a:lnTo>
                      <a:pt x="0" y="51"/>
                    </a:lnTo>
                    <a:lnTo>
                      <a:pt x="0" y="51"/>
                    </a:lnTo>
                    <a:lnTo>
                      <a:pt x="0" y="56"/>
                    </a:lnTo>
                    <a:lnTo>
                      <a:pt x="0" y="56"/>
                    </a:lnTo>
                    <a:lnTo>
                      <a:pt x="0" y="61"/>
                    </a:lnTo>
                    <a:lnTo>
                      <a:pt x="0" y="61"/>
                    </a:lnTo>
                    <a:lnTo>
                      <a:pt x="0" y="61"/>
                    </a:lnTo>
                    <a:lnTo>
                      <a:pt x="0" y="66"/>
                    </a:lnTo>
                    <a:lnTo>
                      <a:pt x="5" y="66"/>
                    </a:lnTo>
                    <a:lnTo>
                      <a:pt x="5" y="66"/>
                    </a:lnTo>
                    <a:lnTo>
                      <a:pt x="5" y="71"/>
                    </a:lnTo>
                    <a:lnTo>
                      <a:pt x="5" y="71"/>
                    </a:lnTo>
                    <a:lnTo>
                      <a:pt x="198" y="238"/>
                    </a:lnTo>
                    <a:lnTo>
                      <a:pt x="198" y="238"/>
                    </a:lnTo>
                    <a:lnTo>
                      <a:pt x="193" y="238"/>
                    </a:lnTo>
                    <a:lnTo>
                      <a:pt x="193" y="238"/>
                    </a:lnTo>
                    <a:lnTo>
                      <a:pt x="193" y="233"/>
                    </a:lnTo>
                    <a:lnTo>
                      <a:pt x="193" y="233"/>
                    </a:lnTo>
                    <a:lnTo>
                      <a:pt x="193" y="233"/>
                    </a:lnTo>
                    <a:lnTo>
                      <a:pt x="188" y="228"/>
                    </a:lnTo>
                    <a:lnTo>
                      <a:pt x="188" y="228"/>
                    </a:lnTo>
                    <a:lnTo>
                      <a:pt x="188" y="223"/>
                    </a:lnTo>
                    <a:lnTo>
                      <a:pt x="188" y="223"/>
                    </a:lnTo>
                    <a:lnTo>
                      <a:pt x="188" y="218"/>
                    </a:lnTo>
                    <a:lnTo>
                      <a:pt x="188" y="218"/>
                    </a:lnTo>
                    <a:lnTo>
                      <a:pt x="188" y="213"/>
                    </a:lnTo>
                    <a:lnTo>
                      <a:pt x="188" y="213"/>
                    </a:lnTo>
                    <a:lnTo>
                      <a:pt x="193" y="208"/>
                    </a:lnTo>
                    <a:lnTo>
                      <a:pt x="193" y="208"/>
                    </a:lnTo>
                    <a:lnTo>
                      <a:pt x="193" y="208"/>
                    </a:lnTo>
                    <a:lnTo>
                      <a:pt x="193" y="203"/>
                    </a:lnTo>
                    <a:lnTo>
                      <a:pt x="193" y="203"/>
                    </a:lnTo>
                    <a:lnTo>
                      <a:pt x="198" y="198"/>
                    </a:lnTo>
                    <a:lnTo>
                      <a:pt x="198" y="198"/>
                    </a:lnTo>
                    <a:lnTo>
                      <a:pt x="198" y="193"/>
                    </a:lnTo>
                    <a:lnTo>
                      <a:pt x="198" y="193"/>
                    </a:lnTo>
                    <a:lnTo>
                      <a:pt x="203" y="188"/>
                    </a:lnTo>
                    <a:lnTo>
                      <a:pt x="203" y="188"/>
                    </a:lnTo>
                    <a:lnTo>
                      <a:pt x="208" y="188"/>
                    </a:lnTo>
                    <a:lnTo>
                      <a:pt x="208" y="182"/>
                    </a:lnTo>
                    <a:lnTo>
                      <a:pt x="208" y="182"/>
                    </a:lnTo>
                    <a:lnTo>
                      <a:pt x="213" y="182"/>
                    </a:lnTo>
                    <a:lnTo>
                      <a:pt x="213" y="177"/>
                    </a:lnTo>
                    <a:lnTo>
                      <a:pt x="218" y="177"/>
                    </a:lnTo>
                    <a:lnTo>
                      <a:pt x="218" y="177"/>
                    </a:lnTo>
                    <a:lnTo>
                      <a:pt x="223" y="177"/>
                    </a:lnTo>
                    <a:lnTo>
                      <a:pt x="223" y="172"/>
                    </a:lnTo>
                    <a:lnTo>
                      <a:pt x="229" y="172"/>
                    </a:lnTo>
                    <a:lnTo>
                      <a:pt x="229" y="172"/>
                    </a:lnTo>
                    <a:lnTo>
                      <a:pt x="229" y="172"/>
                    </a:lnTo>
                    <a:lnTo>
                      <a:pt x="234" y="172"/>
                    </a:lnTo>
                    <a:lnTo>
                      <a:pt x="234" y="172"/>
                    </a:lnTo>
                    <a:lnTo>
                      <a:pt x="239" y="172"/>
                    </a:lnTo>
                    <a:lnTo>
                      <a:pt x="239" y="172"/>
                    </a:lnTo>
                    <a:lnTo>
                      <a:pt x="244" y="172"/>
                    </a:lnTo>
                    <a:lnTo>
                      <a:pt x="244" y="172"/>
                    </a:lnTo>
                    <a:lnTo>
                      <a:pt x="249" y="172"/>
                    </a:lnTo>
                    <a:lnTo>
                      <a:pt x="249" y="172"/>
                    </a:lnTo>
                    <a:lnTo>
                      <a:pt x="249" y="172"/>
                    </a:lnTo>
                    <a:lnTo>
                      <a:pt x="254" y="172"/>
                    </a:lnTo>
                    <a:lnTo>
                      <a:pt x="254" y="177"/>
                    </a:lnTo>
                    <a:lnTo>
                      <a:pt x="254" y="177"/>
                    </a:lnTo>
                    <a:lnTo>
                      <a:pt x="66"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92" name="Oval 99691">
                <a:extLst>
                  <a:ext uri="{FF2B5EF4-FFF2-40B4-BE49-F238E27FC236}">
                    <a16:creationId xmlns:a16="http://schemas.microsoft.com/office/drawing/2014/main" id="{F8649787-63FC-3C39-BF98-C05E322ABACF}"/>
                  </a:ext>
                </a:extLst>
              </p:cNvPr>
              <p:cNvSpPr>
                <a:spLocks noChangeArrowheads="1"/>
              </p:cNvSpPr>
              <p:nvPr/>
            </p:nvSpPr>
            <p:spPr bwMode="auto">
              <a:xfrm>
                <a:off x="5906" y="776"/>
                <a:ext cx="289" cy="29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93" name="Freeform 865">
                <a:extLst>
                  <a:ext uri="{FF2B5EF4-FFF2-40B4-BE49-F238E27FC236}">
                    <a16:creationId xmlns:a16="http://schemas.microsoft.com/office/drawing/2014/main" id="{0712E6A9-4CCA-2C38-5079-0C7A2ACBBBEA}"/>
                  </a:ext>
                </a:extLst>
              </p:cNvPr>
              <p:cNvSpPr>
                <a:spLocks/>
              </p:cNvSpPr>
              <p:nvPr/>
            </p:nvSpPr>
            <p:spPr bwMode="auto">
              <a:xfrm>
                <a:off x="5860" y="629"/>
                <a:ext cx="193" cy="254"/>
              </a:xfrm>
              <a:custGeom>
                <a:avLst/>
                <a:gdLst>
                  <a:gd name="T0" fmla="*/ 112 w 193"/>
                  <a:gd name="T1" fmla="*/ 244 h 254"/>
                  <a:gd name="T2" fmla="*/ 117 w 193"/>
                  <a:gd name="T3" fmla="*/ 244 h 254"/>
                  <a:gd name="T4" fmla="*/ 122 w 193"/>
                  <a:gd name="T5" fmla="*/ 249 h 254"/>
                  <a:gd name="T6" fmla="*/ 122 w 193"/>
                  <a:gd name="T7" fmla="*/ 249 h 254"/>
                  <a:gd name="T8" fmla="*/ 127 w 193"/>
                  <a:gd name="T9" fmla="*/ 254 h 254"/>
                  <a:gd name="T10" fmla="*/ 132 w 193"/>
                  <a:gd name="T11" fmla="*/ 254 h 254"/>
                  <a:gd name="T12" fmla="*/ 137 w 193"/>
                  <a:gd name="T13" fmla="*/ 254 h 254"/>
                  <a:gd name="T14" fmla="*/ 142 w 193"/>
                  <a:gd name="T15" fmla="*/ 254 h 254"/>
                  <a:gd name="T16" fmla="*/ 147 w 193"/>
                  <a:gd name="T17" fmla="*/ 254 h 254"/>
                  <a:gd name="T18" fmla="*/ 152 w 193"/>
                  <a:gd name="T19" fmla="*/ 254 h 254"/>
                  <a:gd name="T20" fmla="*/ 158 w 193"/>
                  <a:gd name="T21" fmla="*/ 254 h 254"/>
                  <a:gd name="T22" fmla="*/ 163 w 193"/>
                  <a:gd name="T23" fmla="*/ 249 h 254"/>
                  <a:gd name="T24" fmla="*/ 168 w 193"/>
                  <a:gd name="T25" fmla="*/ 249 h 254"/>
                  <a:gd name="T26" fmla="*/ 173 w 193"/>
                  <a:gd name="T27" fmla="*/ 244 h 254"/>
                  <a:gd name="T28" fmla="*/ 178 w 193"/>
                  <a:gd name="T29" fmla="*/ 244 h 254"/>
                  <a:gd name="T30" fmla="*/ 178 w 193"/>
                  <a:gd name="T31" fmla="*/ 239 h 254"/>
                  <a:gd name="T32" fmla="*/ 183 w 193"/>
                  <a:gd name="T33" fmla="*/ 234 h 254"/>
                  <a:gd name="T34" fmla="*/ 188 w 193"/>
                  <a:gd name="T35" fmla="*/ 229 h 254"/>
                  <a:gd name="T36" fmla="*/ 188 w 193"/>
                  <a:gd name="T37" fmla="*/ 224 h 254"/>
                  <a:gd name="T38" fmla="*/ 188 w 193"/>
                  <a:gd name="T39" fmla="*/ 218 h 254"/>
                  <a:gd name="T40" fmla="*/ 193 w 193"/>
                  <a:gd name="T41" fmla="*/ 213 h 254"/>
                  <a:gd name="T42" fmla="*/ 193 w 193"/>
                  <a:gd name="T43" fmla="*/ 213 h 254"/>
                  <a:gd name="T44" fmla="*/ 188 w 193"/>
                  <a:gd name="T45" fmla="*/ 208 h 254"/>
                  <a:gd name="T46" fmla="*/ 188 w 193"/>
                  <a:gd name="T47" fmla="*/ 203 h 254"/>
                  <a:gd name="T48" fmla="*/ 188 w 193"/>
                  <a:gd name="T49" fmla="*/ 198 h 254"/>
                  <a:gd name="T50" fmla="*/ 76 w 193"/>
                  <a:gd name="T51" fmla="*/ 5 h 254"/>
                  <a:gd name="T52" fmla="*/ 81 w 193"/>
                  <a:gd name="T53" fmla="*/ 10 h 254"/>
                  <a:gd name="T54" fmla="*/ 81 w 193"/>
                  <a:gd name="T55" fmla="*/ 10 h 254"/>
                  <a:gd name="T56" fmla="*/ 81 w 193"/>
                  <a:gd name="T57" fmla="*/ 16 h 254"/>
                  <a:gd name="T58" fmla="*/ 81 w 193"/>
                  <a:gd name="T59" fmla="*/ 21 h 254"/>
                  <a:gd name="T60" fmla="*/ 81 w 193"/>
                  <a:gd name="T61" fmla="*/ 26 h 254"/>
                  <a:gd name="T62" fmla="*/ 76 w 193"/>
                  <a:gd name="T63" fmla="*/ 31 h 254"/>
                  <a:gd name="T64" fmla="*/ 76 w 193"/>
                  <a:gd name="T65" fmla="*/ 36 h 254"/>
                  <a:gd name="T66" fmla="*/ 71 w 193"/>
                  <a:gd name="T67" fmla="*/ 41 h 254"/>
                  <a:gd name="T68" fmla="*/ 66 w 193"/>
                  <a:gd name="T69" fmla="*/ 46 h 254"/>
                  <a:gd name="T70" fmla="*/ 66 w 193"/>
                  <a:gd name="T71" fmla="*/ 46 h 254"/>
                  <a:gd name="T72" fmla="*/ 61 w 193"/>
                  <a:gd name="T73" fmla="*/ 51 h 254"/>
                  <a:gd name="T74" fmla="*/ 56 w 193"/>
                  <a:gd name="T75" fmla="*/ 51 h 254"/>
                  <a:gd name="T76" fmla="*/ 51 w 193"/>
                  <a:gd name="T77" fmla="*/ 56 h 254"/>
                  <a:gd name="T78" fmla="*/ 46 w 193"/>
                  <a:gd name="T79" fmla="*/ 56 h 254"/>
                  <a:gd name="T80" fmla="*/ 41 w 193"/>
                  <a:gd name="T81" fmla="*/ 61 h 254"/>
                  <a:gd name="T82" fmla="*/ 36 w 193"/>
                  <a:gd name="T83" fmla="*/ 61 h 254"/>
                  <a:gd name="T84" fmla="*/ 31 w 193"/>
                  <a:gd name="T85" fmla="*/ 61 h 254"/>
                  <a:gd name="T86" fmla="*/ 26 w 193"/>
                  <a:gd name="T87" fmla="*/ 61 h 254"/>
                  <a:gd name="T88" fmla="*/ 21 w 193"/>
                  <a:gd name="T89" fmla="*/ 56 h 254"/>
                  <a:gd name="T90" fmla="*/ 15 w 193"/>
                  <a:gd name="T91" fmla="*/ 56 h 254"/>
                  <a:gd name="T92" fmla="*/ 10 w 193"/>
                  <a:gd name="T93" fmla="*/ 56 h 254"/>
                  <a:gd name="T94" fmla="*/ 5 w 193"/>
                  <a:gd name="T95" fmla="*/ 51 h 254"/>
                  <a:gd name="T96" fmla="*/ 5 w 193"/>
                  <a:gd name="T97" fmla="*/ 46 h 254"/>
                  <a:gd name="T98" fmla="*/ 0 w 193"/>
                  <a:gd name="T99"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254">
                    <a:moveTo>
                      <a:pt x="112" y="239"/>
                    </a:moveTo>
                    <a:lnTo>
                      <a:pt x="112" y="244"/>
                    </a:lnTo>
                    <a:lnTo>
                      <a:pt x="117" y="244"/>
                    </a:lnTo>
                    <a:lnTo>
                      <a:pt x="117" y="244"/>
                    </a:lnTo>
                    <a:lnTo>
                      <a:pt x="117" y="249"/>
                    </a:lnTo>
                    <a:lnTo>
                      <a:pt x="122" y="249"/>
                    </a:lnTo>
                    <a:lnTo>
                      <a:pt x="122" y="249"/>
                    </a:lnTo>
                    <a:lnTo>
                      <a:pt x="122" y="249"/>
                    </a:lnTo>
                    <a:lnTo>
                      <a:pt x="127" y="254"/>
                    </a:lnTo>
                    <a:lnTo>
                      <a:pt x="127" y="254"/>
                    </a:lnTo>
                    <a:lnTo>
                      <a:pt x="132" y="254"/>
                    </a:lnTo>
                    <a:lnTo>
                      <a:pt x="132" y="254"/>
                    </a:lnTo>
                    <a:lnTo>
                      <a:pt x="132" y="254"/>
                    </a:lnTo>
                    <a:lnTo>
                      <a:pt x="137" y="254"/>
                    </a:lnTo>
                    <a:lnTo>
                      <a:pt x="137" y="254"/>
                    </a:lnTo>
                    <a:lnTo>
                      <a:pt x="142" y="254"/>
                    </a:lnTo>
                    <a:lnTo>
                      <a:pt x="142" y="254"/>
                    </a:lnTo>
                    <a:lnTo>
                      <a:pt x="147" y="254"/>
                    </a:lnTo>
                    <a:lnTo>
                      <a:pt x="147" y="254"/>
                    </a:lnTo>
                    <a:lnTo>
                      <a:pt x="152" y="254"/>
                    </a:lnTo>
                    <a:lnTo>
                      <a:pt x="158" y="254"/>
                    </a:lnTo>
                    <a:lnTo>
                      <a:pt x="158" y="254"/>
                    </a:lnTo>
                    <a:lnTo>
                      <a:pt x="163" y="254"/>
                    </a:lnTo>
                    <a:lnTo>
                      <a:pt x="163" y="249"/>
                    </a:lnTo>
                    <a:lnTo>
                      <a:pt x="168" y="249"/>
                    </a:lnTo>
                    <a:lnTo>
                      <a:pt x="168" y="249"/>
                    </a:lnTo>
                    <a:lnTo>
                      <a:pt x="168" y="249"/>
                    </a:lnTo>
                    <a:lnTo>
                      <a:pt x="173" y="244"/>
                    </a:lnTo>
                    <a:lnTo>
                      <a:pt x="173" y="244"/>
                    </a:lnTo>
                    <a:lnTo>
                      <a:pt x="178" y="244"/>
                    </a:lnTo>
                    <a:lnTo>
                      <a:pt x="178" y="239"/>
                    </a:lnTo>
                    <a:lnTo>
                      <a:pt x="178" y="239"/>
                    </a:lnTo>
                    <a:lnTo>
                      <a:pt x="183" y="234"/>
                    </a:lnTo>
                    <a:lnTo>
                      <a:pt x="183" y="234"/>
                    </a:lnTo>
                    <a:lnTo>
                      <a:pt x="183" y="234"/>
                    </a:lnTo>
                    <a:lnTo>
                      <a:pt x="188" y="229"/>
                    </a:lnTo>
                    <a:lnTo>
                      <a:pt x="188" y="229"/>
                    </a:lnTo>
                    <a:lnTo>
                      <a:pt x="188" y="224"/>
                    </a:lnTo>
                    <a:lnTo>
                      <a:pt x="188" y="224"/>
                    </a:lnTo>
                    <a:lnTo>
                      <a:pt x="188" y="218"/>
                    </a:lnTo>
                    <a:lnTo>
                      <a:pt x="188" y="218"/>
                    </a:lnTo>
                    <a:lnTo>
                      <a:pt x="193" y="213"/>
                    </a:lnTo>
                    <a:lnTo>
                      <a:pt x="193" y="213"/>
                    </a:lnTo>
                    <a:lnTo>
                      <a:pt x="193" y="213"/>
                    </a:lnTo>
                    <a:lnTo>
                      <a:pt x="193" y="208"/>
                    </a:lnTo>
                    <a:lnTo>
                      <a:pt x="188" y="208"/>
                    </a:lnTo>
                    <a:lnTo>
                      <a:pt x="188" y="203"/>
                    </a:lnTo>
                    <a:lnTo>
                      <a:pt x="188" y="203"/>
                    </a:lnTo>
                    <a:lnTo>
                      <a:pt x="188" y="198"/>
                    </a:lnTo>
                    <a:lnTo>
                      <a:pt x="188" y="198"/>
                    </a:lnTo>
                    <a:lnTo>
                      <a:pt x="76" y="0"/>
                    </a:lnTo>
                    <a:lnTo>
                      <a:pt x="76" y="5"/>
                    </a:lnTo>
                    <a:lnTo>
                      <a:pt x="81" y="5"/>
                    </a:lnTo>
                    <a:lnTo>
                      <a:pt x="81" y="10"/>
                    </a:lnTo>
                    <a:lnTo>
                      <a:pt x="81" y="10"/>
                    </a:lnTo>
                    <a:lnTo>
                      <a:pt x="81" y="10"/>
                    </a:lnTo>
                    <a:lnTo>
                      <a:pt x="81" y="16"/>
                    </a:lnTo>
                    <a:lnTo>
                      <a:pt x="81" y="16"/>
                    </a:lnTo>
                    <a:lnTo>
                      <a:pt x="81" y="21"/>
                    </a:lnTo>
                    <a:lnTo>
                      <a:pt x="81" y="21"/>
                    </a:lnTo>
                    <a:lnTo>
                      <a:pt x="81" y="26"/>
                    </a:lnTo>
                    <a:lnTo>
                      <a:pt x="81" y="26"/>
                    </a:lnTo>
                    <a:lnTo>
                      <a:pt x="76" y="31"/>
                    </a:lnTo>
                    <a:lnTo>
                      <a:pt x="76" y="31"/>
                    </a:lnTo>
                    <a:lnTo>
                      <a:pt x="76" y="31"/>
                    </a:lnTo>
                    <a:lnTo>
                      <a:pt x="76" y="36"/>
                    </a:lnTo>
                    <a:lnTo>
                      <a:pt x="71" y="36"/>
                    </a:lnTo>
                    <a:lnTo>
                      <a:pt x="71" y="41"/>
                    </a:lnTo>
                    <a:lnTo>
                      <a:pt x="71" y="41"/>
                    </a:lnTo>
                    <a:lnTo>
                      <a:pt x="66" y="46"/>
                    </a:lnTo>
                    <a:lnTo>
                      <a:pt x="66" y="46"/>
                    </a:lnTo>
                    <a:lnTo>
                      <a:pt x="66" y="46"/>
                    </a:lnTo>
                    <a:lnTo>
                      <a:pt x="61" y="51"/>
                    </a:lnTo>
                    <a:lnTo>
                      <a:pt x="61" y="51"/>
                    </a:lnTo>
                    <a:lnTo>
                      <a:pt x="56" y="51"/>
                    </a:lnTo>
                    <a:lnTo>
                      <a:pt x="56" y="51"/>
                    </a:lnTo>
                    <a:lnTo>
                      <a:pt x="51" y="56"/>
                    </a:lnTo>
                    <a:lnTo>
                      <a:pt x="51" y="56"/>
                    </a:lnTo>
                    <a:lnTo>
                      <a:pt x="46" y="56"/>
                    </a:lnTo>
                    <a:lnTo>
                      <a:pt x="46" y="56"/>
                    </a:lnTo>
                    <a:lnTo>
                      <a:pt x="41" y="56"/>
                    </a:lnTo>
                    <a:lnTo>
                      <a:pt x="41" y="61"/>
                    </a:lnTo>
                    <a:lnTo>
                      <a:pt x="36" y="61"/>
                    </a:lnTo>
                    <a:lnTo>
                      <a:pt x="36" y="61"/>
                    </a:lnTo>
                    <a:lnTo>
                      <a:pt x="31" y="61"/>
                    </a:lnTo>
                    <a:lnTo>
                      <a:pt x="31" y="61"/>
                    </a:lnTo>
                    <a:lnTo>
                      <a:pt x="26" y="61"/>
                    </a:lnTo>
                    <a:lnTo>
                      <a:pt x="26" y="61"/>
                    </a:lnTo>
                    <a:lnTo>
                      <a:pt x="21" y="61"/>
                    </a:lnTo>
                    <a:lnTo>
                      <a:pt x="21" y="56"/>
                    </a:lnTo>
                    <a:lnTo>
                      <a:pt x="15" y="56"/>
                    </a:lnTo>
                    <a:lnTo>
                      <a:pt x="15" y="56"/>
                    </a:lnTo>
                    <a:lnTo>
                      <a:pt x="10" y="56"/>
                    </a:lnTo>
                    <a:lnTo>
                      <a:pt x="10" y="56"/>
                    </a:lnTo>
                    <a:lnTo>
                      <a:pt x="10" y="51"/>
                    </a:lnTo>
                    <a:lnTo>
                      <a:pt x="5" y="51"/>
                    </a:lnTo>
                    <a:lnTo>
                      <a:pt x="5" y="51"/>
                    </a:lnTo>
                    <a:lnTo>
                      <a:pt x="5" y="46"/>
                    </a:lnTo>
                    <a:lnTo>
                      <a:pt x="5" y="46"/>
                    </a:lnTo>
                    <a:lnTo>
                      <a:pt x="0" y="46"/>
                    </a:lnTo>
                    <a:lnTo>
                      <a:pt x="112" y="23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94" name="Oval 99693">
                <a:extLst>
                  <a:ext uri="{FF2B5EF4-FFF2-40B4-BE49-F238E27FC236}">
                    <a16:creationId xmlns:a16="http://schemas.microsoft.com/office/drawing/2014/main" id="{1EBB3C51-92C2-9E8D-E15B-FE36827B0432}"/>
                  </a:ext>
                </a:extLst>
              </p:cNvPr>
              <p:cNvSpPr>
                <a:spLocks noChangeArrowheads="1"/>
              </p:cNvSpPr>
              <p:nvPr/>
            </p:nvSpPr>
            <p:spPr bwMode="auto">
              <a:xfrm>
                <a:off x="4500" y="3532"/>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95" name="Freeform 867">
                <a:extLst>
                  <a:ext uri="{FF2B5EF4-FFF2-40B4-BE49-F238E27FC236}">
                    <a16:creationId xmlns:a16="http://schemas.microsoft.com/office/drawing/2014/main" id="{EAFC7C56-9CC8-F7C1-10EE-7B875564C3D0}"/>
                  </a:ext>
                </a:extLst>
              </p:cNvPr>
              <p:cNvSpPr>
                <a:spLocks/>
              </p:cNvSpPr>
              <p:nvPr/>
            </p:nvSpPr>
            <p:spPr bwMode="auto">
              <a:xfrm>
                <a:off x="4632" y="3288"/>
                <a:ext cx="153" cy="315"/>
              </a:xfrm>
              <a:custGeom>
                <a:avLst/>
                <a:gdLst>
                  <a:gd name="T0" fmla="*/ 0 w 153"/>
                  <a:gd name="T1" fmla="*/ 279 h 315"/>
                  <a:gd name="T2" fmla="*/ 0 w 153"/>
                  <a:gd name="T3" fmla="*/ 285 h 315"/>
                  <a:gd name="T4" fmla="*/ 0 w 153"/>
                  <a:gd name="T5" fmla="*/ 285 h 315"/>
                  <a:gd name="T6" fmla="*/ 0 w 153"/>
                  <a:gd name="T7" fmla="*/ 290 h 315"/>
                  <a:gd name="T8" fmla="*/ 5 w 153"/>
                  <a:gd name="T9" fmla="*/ 295 h 315"/>
                  <a:gd name="T10" fmla="*/ 5 w 153"/>
                  <a:gd name="T11" fmla="*/ 295 h 315"/>
                  <a:gd name="T12" fmla="*/ 11 w 153"/>
                  <a:gd name="T13" fmla="*/ 300 h 315"/>
                  <a:gd name="T14" fmla="*/ 11 w 153"/>
                  <a:gd name="T15" fmla="*/ 305 h 315"/>
                  <a:gd name="T16" fmla="*/ 16 w 153"/>
                  <a:gd name="T17" fmla="*/ 305 h 315"/>
                  <a:gd name="T18" fmla="*/ 21 w 153"/>
                  <a:gd name="T19" fmla="*/ 310 h 315"/>
                  <a:gd name="T20" fmla="*/ 26 w 153"/>
                  <a:gd name="T21" fmla="*/ 310 h 315"/>
                  <a:gd name="T22" fmla="*/ 31 w 153"/>
                  <a:gd name="T23" fmla="*/ 310 h 315"/>
                  <a:gd name="T24" fmla="*/ 36 w 153"/>
                  <a:gd name="T25" fmla="*/ 315 h 315"/>
                  <a:gd name="T26" fmla="*/ 41 w 153"/>
                  <a:gd name="T27" fmla="*/ 315 h 315"/>
                  <a:gd name="T28" fmla="*/ 46 w 153"/>
                  <a:gd name="T29" fmla="*/ 315 h 315"/>
                  <a:gd name="T30" fmla="*/ 51 w 153"/>
                  <a:gd name="T31" fmla="*/ 315 h 315"/>
                  <a:gd name="T32" fmla="*/ 56 w 153"/>
                  <a:gd name="T33" fmla="*/ 315 h 315"/>
                  <a:gd name="T34" fmla="*/ 61 w 153"/>
                  <a:gd name="T35" fmla="*/ 315 h 315"/>
                  <a:gd name="T36" fmla="*/ 66 w 153"/>
                  <a:gd name="T37" fmla="*/ 315 h 315"/>
                  <a:gd name="T38" fmla="*/ 71 w 153"/>
                  <a:gd name="T39" fmla="*/ 310 h 315"/>
                  <a:gd name="T40" fmla="*/ 71 w 153"/>
                  <a:gd name="T41" fmla="*/ 310 h 315"/>
                  <a:gd name="T42" fmla="*/ 76 w 153"/>
                  <a:gd name="T43" fmla="*/ 310 h 315"/>
                  <a:gd name="T44" fmla="*/ 76 w 153"/>
                  <a:gd name="T45" fmla="*/ 305 h 315"/>
                  <a:gd name="T46" fmla="*/ 82 w 153"/>
                  <a:gd name="T47" fmla="*/ 300 h 315"/>
                  <a:gd name="T48" fmla="*/ 82 w 153"/>
                  <a:gd name="T49" fmla="*/ 300 h 315"/>
                  <a:gd name="T50" fmla="*/ 153 w 153"/>
                  <a:gd name="T51" fmla="*/ 26 h 315"/>
                  <a:gd name="T52" fmla="*/ 153 w 153"/>
                  <a:gd name="T53" fmla="*/ 31 h 315"/>
                  <a:gd name="T54" fmla="*/ 153 w 153"/>
                  <a:gd name="T55" fmla="*/ 31 h 315"/>
                  <a:gd name="T56" fmla="*/ 148 w 153"/>
                  <a:gd name="T57" fmla="*/ 36 h 315"/>
                  <a:gd name="T58" fmla="*/ 142 w 153"/>
                  <a:gd name="T59" fmla="*/ 36 h 315"/>
                  <a:gd name="T60" fmla="*/ 142 w 153"/>
                  <a:gd name="T61" fmla="*/ 36 h 315"/>
                  <a:gd name="T62" fmla="*/ 137 w 153"/>
                  <a:gd name="T63" fmla="*/ 41 h 315"/>
                  <a:gd name="T64" fmla="*/ 132 w 153"/>
                  <a:gd name="T65" fmla="*/ 41 h 315"/>
                  <a:gd name="T66" fmla="*/ 127 w 153"/>
                  <a:gd name="T67" fmla="*/ 41 h 315"/>
                  <a:gd name="T68" fmla="*/ 122 w 153"/>
                  <a:gd name="T69" fmla="*/ 41 h 315"/>
                  <a:gd name="T70" fmla="*/ 117 w 153"/>
                  <a:gd name="T71" fmla="*/ 41 h 315"/>
                  <a:gd name="T72" fmla="*/ 112 w 153"/>
                  <a:gd name="T73" fmla="*/ 41 h 315"/>
                  <a:gd name="T74" fmla="*/ 107 w 153"/>
                  <a:gd name="T75" fmla="*/ 36 h 315"/>
                  <a:gd name="T76" fmla="*/ 102 w 153"/>
                  <a:gd name="T77" fmla="*/ 36 h 315"/>
                  <a:gd name="T78" fmla="*/ 97 w 153"/>
                  <a:gd name="T79" fmla="*/ 36 h 315"/>
                  <a:gd name="T80" fmla="*/ 92 w 153"/>
                  <a:gd name="T81" fmla="*/ 31 h 315"/>
                  <a:gd name="T82" fmla="*/ 87 w 153"/>
                  <a:gd name="T83" fmla="*/ 31 h 315"/>
                  <a:gd name="T84" fmla="*/ 82 w 153"/>
                  <a:gd name="T85" fmla="*/ 26 h 315"/>
                  <a:gd name="T86" fmla="*/ 82 w 153"/>
                  <a:gd name="T87" fmla="*/ 21 h 315"/>
                  <a:gd name="T88" fmla="*/ 76 w 153"/>
                  <a:gd name="T89" fmla="*/ 21 h 315"/>
                  <a:gd name="T90" fmla="*/ 76 w 153"/>
                  <a:gd name="T91" fmla="*/ 16 h 315"/>
                  <a:gd name="T92" fmla="*/ 71 w 153"/>
                  <a:gd name="T93" fmla="*/ 11 h 315"/>
                  <a:gd name="T94" fmla="*/ 71 w 153"/>
                  <a:gd name="T95" fmla="*/ 11 h 315"/>
                  <a:gd name="T96" fmla="*/ 71 w 153"/>
                  <a:gd name="T97" fmla="*/ 5 h 315"/>
                  <a:gd name="T98" fmla="*/ 71 w 153"/>
                  <a:gd name="T9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315">
                    <a:moveTo>
                      <a:pt x="0" y="279"/>
                    </a:moveTo>
                    <a:lnTo>
                      <a:pt x="0" y="279"/>
                    </a:lnTo>
                    <a:lnTo>
                      <a:pt x="0" y="279"/>
                    </a:lnTo>
                    <a:lnTo>
                      <a:pt x="0" y="285"/>
                    </a:lnTo>
                    <a:lnTo>
                      <a:pt x="0" y="285"/>
                    </a:lnTo>
                    <a:lnTo>
                      <a:pt x="0" y="285"/>
                    </a:lnTo>
                    <a:lnTo>
                      <a:pt x="0" y="290"/>
                    </a:lnTo>
                    <a:lnTo>
                      <a:pt x="0" y="290"/>
                    </a:lnTo>
                    <a:lnTo>
                      <a:pt x="0" y="290"/>
                    </a:lnTo>
                    <a:lnTo>
                      <a:pt x="5" y="295"/>
                    </a:lnTo>
                    <a:lnTo>
                      <a:pt x="5" y="295"/>
                    </a:lnTo>
                    <a:lnTo>
                      <a:pt x="5" y="295"/>
                    </a:lnTo>
                    <a:lnTo>
                      <a:pt x="5" y="300"/>
                    </a:lnTo>
                    <a:lnTo>
                      <a:pt x="11" y="300"/>
                    </a:lnTo>
                    <a:lnTo>
                      <a:pt x="11" y="300"/>
                    </a:lnTo>
                    <a:lnTo>
                      <a:pt x="11" y="305"/>
                    </a:lnTo>
                    <a:lnTo>
                      <a:pt x="16" y="305"/>
                    </a:lnTo>
                    <a:lnTo>
                      <a:pt x="16" y="305"/>
                    </a:lnTo>
                    <a:lnTo>
                      <a:pt x="21" y="305"/>
                    </a:lnTo>
                    <a:lnTo>
                      <a:pt x="21" y="310"/>
                    </a:lnTo>
                    <a:lnTo>
                      <a:pt x="21" y="310"/>
                    </a:lnTo>
                    <a:lnTo>
                      <a:pt x="26" y="310"/>
                    </a:lnTo>
                    <a:lnTo>
                      <a:pt x="26" y="310"/>
                    </a:lnTo>
                    <a:lnTo>
                      <a:pt x="31" y="310"/>
                    </a:lnTo>
                    <a:lnTo>
                      <a:pt x="31" y="315"/>
                    </a:lnTo>
                    <a:lnTo>
                      <a:pt x="36" y="315"/>
                    </a:lnTo>
                    <a:lnTo>
                      <a:pt x="36" y="315"/>
                    </a:lnTo>
                    <a:lnTo>
                      <a:pt x="41" y="315"/>
                    </a:lnTo>
                    <a:lnTo>
                      <a:pt x="41" y="315"/>
                    </a:lnTo>
                    <a:lnTo>
                      <a:pt x="46" y="315"/>
                    </a:lnTo>
                    <a:lnTo>
                      <a:pt x="51" y="315"/>
                    </a:lnTo>
                    <a:lnTo>
                      <a:pt x="51" y="315"/>
                    </a:lnTo>
                    <a:lnTo>
                      <a:pt x="56" y="315"/>
                    </a:lnTo>
                    <a:lnTo>
                      <a:pt x="56" y="315"/>
                    </a:lnTo>
                    <a:lnTo>
                      <a:pt x="56" y="315"/>
                    </a:lnTo>
                    <a:lnTo>
                      <a:pt x="61" y="315"/>
                    </a:lnTo>
                    <a:lnTo>
                      <a:pt x="61" y="315"/>
                    </a:lnTo>
                    <a:lnTo>
                      <a:pt x="66" y="315"/>
                    </a:lnTo>
                    <a:lnTo>
                      <a:pt x="66" y="315"/>
                    </a:lnTo>
                    <a:lnTo>
                      <a:pt x="71" y="310"/>
                    </a:lnTo>
                    <a:lnTo>
                      <a:pt x="71" y="310"/>
                    </a:lnTo>
                    <a:lnTo>
                      <a:pt x="71" y="310"/>
                    </a:lnTo>
                    <a:lnTo>
                      <a:pt x="76" y="310"/>
                    </a:lnTo>
                    <a:lnTo>
                      <a:pt x="76" y="310"/>
                    </a:lnTo>
                    <a:lnTo>
                      <a:pt x="76" y="305"/>
                    </a:lnTo>
                    <a:lnTo>
                      <a:pt x="76" y="305"/>
                    </a:lnTo>
                    <a:lnTo>
                      <a:pt x="82" y="305"/>
                    </a:lnTo>
                    <a:lnTo>
                      <a:pt x="82" y="300"/>
                    </a:lnTo>
                    <a:lnTo>
                      <a:pt x="82" y="300"/>
                    </a:lnTo>
                    <a:lnTo>
                      <a:pt x="82" y="300"/>
                    </a:lnTo>
                    <a:lnTo>
                      <a:pt x="153" y="26"/>
                    </a:lnTo>
                    <a:lnTo>
                      <a:pt x="153" y="26"/>
                    </a:lnTo>
                    <a:lnTo>
                      <a:pt x="153" y="26"/>
                    </a:lnTo>
                    <a:lnTo>
                      <a:pt x="153" y="31"/>
                    </a:lnTo>
                    <a:lnTo>
                      <a:pt x="153" y="31"/>
                    </a:lnTo>
                    <a:lnTo>
                      <a:pt x="153" y="31"/>
                    </a:lnTo>
                    <a:lnTo>
                      <a:pt x="148" y="31"/>
                    </a:lnTo>
                    <a:lnTo>
                      <a:pt x="148" y="36"/>
                    </a:lnTo>
                    <a:lnTo>
                      <a:pt x="148" y="36"/>
                    </a:lnTo>
                    <a:lnTo>
                      <a:pt x="142" y="36"/>
                    </a:lnTo>
                    <a:lnTo>
                      <a:pt x="142" y="36"/>
                    </a:lnTo>
                    <a:lnTo>
                      <a:pt x="142" y="36"/>
                    </a:lnTo>
                    <a:lnTo>
                      <a:pt x="137" y="41"/>
                    </a:lnTo>
                    <a:lnTo>
                      <a:pt x="137" y="41"/>
                    </a:lnTo>
                    <a:lnTo>
                      <a:pt x="132" y="41"/>
                    </a:lnTo>
                    <a:lnTo>
                      <a:pt x="132" y="41"/>
                    </a:lnTo>
                    <a:lnTo>
                      <a:pt x="127" y="41"/>
                    </a:lnTo>
                    <a:lnTo>
                      <a:pt x="127" y="41"/>
                    </a:lnTo>
                    <a:lnTo>
                      <a:pt x="122" y="41"/>
                    </a:lnTo>
                    <a:lnTo>
                      <a:pt x="122" y="41"/>
                    </a:lnTo>
                    <a:lnTo>
                      <a:pt x="117" y="41"/>
                    </a:lnTo>
                    <a:lnTo>
                      <a:pt x="117" y="41"/>
                    </a:lnTo>
                    <a:lnTo>
                      <a:pt x="112" y="41"/>
                    </a:lnTo>
                    <a:lnTo>
                      <a:pt x="112" y="41"/>
                    </a:lnTo>
                    <a:lnTo>
                      <a:pt x="107" y="41"/>
                    </a:lnTo>
                    <a:lnTo>
                      <a:pt x="107" y="36"/>
                    </a:lnTo>
                    <a:lnTo>
                      <a:pt x="102" y="36"/>
                    </a:lnTo>
                    <a:lnTo>
                      <a:pt x="102" y="36"/>
                    </a:lnTo>
                    <a:lnTo>
                      <a:pt x="97" y="36"/>
                    </a:lnTo>
                    <a:lnTo>
                      <a:pt x="97" y="36"/>
                    </a:lnTo>
                    <a:lnTo>
                      <a:pt x="92" y="31"/>
                    </a:lnTo>
                    <a:lnTo>
                      <a:pt x="92" y="31"/>
                    </a:lnTo>
                    <a:lnTo>
                      <a:pt x="87" y="31"/>
                    </a:lnTo>
                    <a:lnTo>
                      <a:pt x="87" y="31"/>
                    </a:lnTo>
                    <a:lnTo>
                      <a:pt x="87" y="26"/>
                    </a:lnTo>
                    <a:lnTo>
                      <a:pt x="82" y="26"/>
                    </a:lnTo>
                    <a:lnTo>
                      <a:pt x="82" y="26"/>
                    </a:lnTo>
                    <a:lnTo>
                      <a:pt x="82" y="21"/>
                    </a:lnTo>
                    <a:lnTo>
                      <a:pt x="76" y="21"/>
                    </a:lnTo>
                    <a:lnTo>
                      <a:pt x="76" y="21"/>
                    </a:lnTo>
                    <a:lnTo>
                      <a:pt x="76" y="16"/>
                    </a:lnTo>
                    <a:lnTo>
                      <a:pt x="76" y="16"/>
                    </a:lnTo>
                    <a:lnTo>
                      <a:pt x="71" y="16"/>
                    </a:lnTo>
                    <a:lnTo>
                      <a:pt x="71" y="11"/>
                    </a:lnTo>
                    <a:lnTo>
                      <a:pt x="71" y="11"/>
                    </a:lnTo>
                    <a:lnTo>
                      <a:pt x="71" y="11"/>
                    </a:lnTo>
                    <a:lnTo>
                      <a:pt x="71" y="5"/>
                    </a:lnTo>
                    <a:lnTo>
                      <a:pt x="71" y="5"/>
                    </a:lnTo>
                    <a:lnTo>
                      <a:pt x="71" y="5"/>
                    </a:lnTo>
                    <a:lnTo>
                      <a:pt x="71" y="0"/>
                    </a:lnTo>
                    <a:lnTo>
                      <a:pt x="0" y="27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96" name="Freeform 868">
                <a:extLst>
                  <a:ext uri="{FF2B5EF4-FFF2-40B4-BE49-F238E27FC236}">
                    <a16:creationId xmlns:a16="http://schemas.microsoft.com/office/drawing/2014/main" id="{8F3D0E85-992E-7CB4-09F9-A94424F31D3F}"/>
                  </a:ext>
                </a:extLst>
              </p:cNvPr>
              <p:cNvSpPr>
                <a:spLocks/>
              </p:cNvSpPr>
              <p:nvPr/>
            </p:nvSpPr>
            <p:spPr bwMode="auto">
              <a:xfrm>
                <a:off x="4612" y="3796"/>
                <a:ext cx="107" cy="274"/>
              </a:xfrm>
              <a:custGeom>
                <a:avLst/>
                <a:gdLst>
                  <a:gd name="T0" fmla="*/ 86 w 107"/>
                  <a:gd name="T1" fmla="*/ 10 h 274"/>
                  <a:gd name="T2" fmla="*/ 86 w 107"/>
                  <a:gd name="T3" fmla="*/ 10 h 274"/>
                  <a:gd name="T4" fmla="*/ 81 w 107"/>
                  <a:gd name="T5" fmla="*/ 5 h 274"/>
                  <a:gd name="T6" fmla="*/ 81 w 107"/>
                  <a:gd name="T7" fmla="*/ 5 h 274"/>
                  <a:gd name="T8" fmla="*/ 76 w 107"/>
                  <a:gd name="T9" fmla="*/ 5 h 274"/>
                  <a:gd name="T10" fmla="*/ 76 w 107"/>
                  <a:gd name="T11" fmla="*/ 5 h 274"/>
                  <a:gd name="T12" fmla="*/ 71 w 107"/>
                  <a:gd name="T13" fmla="*/ 5 h 274"/>
                  <a:gd name="T14" fmla="*/ 66 w 107"/>
                  <a:gd name="T15" fmla="*/ 0 h 274"/>
                  <a:gd name="T16" fmla="*/ 61 w 107"/>
                  <a:gd name="T17" fmla="*/ 0 h 274"/>
                  <a:gd name="T18" fmla="*/ 56 w 107"/>
                  <a:gd name="T19" fmla="*/ 0 h 274"/>
                  <a:gd name="T20" fmla="*/ 51 w 107"/>
                  <a:gd name="T21" fmla="*/ 0 h 274"/>
                  <a:gd name="T22" fmla="*/ 46 w 107"/>
                  <a:gd name="T23" fmla="*/ 0 h 274"/>
                  <a:gd name="T24" fmla="*/ 41 w 107"/>
                  <a:gd name="T25" fmla="*/ 0 h 274"/>
                  <a:gd name="T26" fmla="*/ 36 w 107"/>
                  <a:gd name="T27" fmla="*/ 0 h 274"/>
                  <a:gd name="T28" fmla="*/ 31 w 107"/>
                  <a:gd name="T29" fmla="*/ 5 h 274"/>
                  <a:gd name="T30" fmla="*/ 25 w 107"/>
                  <a:gd name="T31" fmla="*/ 5 h 274"/>
                  <a:gd name="T32" fmla="*/ 20 w 107"/>
                  <a:gd name="T33" fmla="*/ 5 h 274"/>
                  <a:gd name="T34" fmla="*/ 15 w 107"/>
                  <a:gd name="T35" fmla="*/ 5 h 274"/>
                  <a:gd name="T36" fmla="*/ 10 w 107"/>
                  <a:gd name="T37" fmla="*/ 5 h 274"/>
                  <a:gd name="T38" fmla="*/ 10 w 107"/>
                  <a:gd name="T39" fmla="*/ 10 h 274"/>
                  <a:gd name="T40" fmla="*/ 5 w 107"/>
                  <a:gd name="T41" fmla="*/ 10 h 274"/>
                  <a:gd name="T42" fmla="*/ 5 w 107"/>
                  <a:gd name="T43" fmla="*/ 10 h 274"/>
                  <a:gd name="T44" fmla="*/ 5 w 107"/>
                  <a:gd name="T45" fmla="*/ 15 h 274"/>
                  <a:gd name="T46" fmla="*/ 0 w 107"/>
                  <a:gd name="T47" fmla="*/ 15 h 274"/>
                  <a:gd name="T48" fmla="*/ 0 w 107"/>
                  <a:gd name="T49" fmla="*/ 15 h 274"/>
                  <a:gd name="T50" fmla="*/ 20 w 107"/>
                  <a:gd name="T51" fmla="*/ 274 h 274"/>
                  <a:gd name="T52" fmla="*/ 20 w 107"/>
                  <a:gd name="T53" fmla="*/ 274 h 274"/>
                  <a:gd name="T54" fmla="*/ 20 w 107"/>
                  <a:gd name="T55" fmla="*/ 269 h 274"/>
                  <a:gd name="T56" fmla="*/ 25 w 107"/>
                  <a:gd name="T57" fmla="*/ 269 h 274"/>
                  <a:gd name="T58" fmla="*/ 25 w 107"/>
                  <a:gd name="T59" fmla="*/ 269 h 274"/>
                  <a:gd name="T60" fmla="*/ 31 w 107"/>
                  <a:gd name="T61" fmla="*/ 264 h 274"/>
                  <a:gd name="T62" fmla="*/ 36 w 107"/>
                  <a:gd name="T63" fmla="*/ 264 h 274"/>
                  <a:gd name="T64" fmla="*/ 41 w 107"/>
                  <a:gd name="T65" fmla="*/ 264 h 274"/>
                  <a:gd name="T66" fmla="*/ 41 w 107"/>
                  <a:gd name="T67" fmla="*/ 264 h 274"/>
                  <a:gd name="T68" fmla="*/ 46 w 107"/>
                  <a:gd name="T69" fmla="*/ 259 h 274"/>
                  <a:gd name="T70" fmla="*/ 51 w 107"/>
                  <a:gd name="T71" fmla="*/ 259 h 274"/>
                  <a:gd name="T72" fmla="*/ 56 w 107"/>
                  <a:gd name="T73" fmla="*/ 259 h 274"/>
                  <a:gd name="T74" fmla="*/ 61 w 107"/>
                  <a:gd name="T75" fmla="*/ 259 h 274"/>
                  <a:gd name="T76" fmla="*/ 71 w 107"/>
                  <a:gd name="T77" fmla="*/ 259 h 274"/>
                  <a:gd name="T78" fmla="*/ 76 w 107"/>
                  <a:gd name="T79" fmla="*/ 259 h 274"/>
                  <a:gd name="T80" fmla="*/ 81 w 107"/>
                  <a:gd name="T81" fmla="*/ 259 h 274"/>
                  <a:gd name="T82" fmla="*/ 86 w 107"/>
                  <a:gd name="T83" fmla="*/ 259 h 274"/>
                  <a:gd name="T84" fmla="*/ 86 w 107"/>
                  <a:gd name="T85" fmla="*/ 259 h 274"/>
                  <a:gd name="T86" fmla="*/ 91 w 107"/>
                  <a:gd name="T87" fmla="*/ 259 h 274"/>
                  <a:gd name="T88" fmla="*/ 96 w 107"/>
                  <a:gd name="T89" fmla="*/ 259 h 274"/>
                  <a:gd name="T90" fmla="*/ 102 w 107"/>
                  <a:gd name="T91" fmla="*/ 264 h 274"/>
                  <a:gd name="T92" fmla="*/ 102 w 107"/>
                  <a:gd name="T93" fmla="*/ 264 h 274"/>
                  <a:gd name="T94" fmla="*/ 102 w 107"/>
                  <a:gd name="T95" fmla="*/ 264 h 274"/>
                  <a:gd name="T96" fmla="*/ 107 w 107"/>
                  <a:gd name="T97" fmla="*/ 269 h 274"/>
                  <a:gd name="T98" fmla="*/ 107 w 107"/>
                  <a:gd name="T99" fmla="*/ 269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274">
                    <a:moveTo>
                      <a:pt x="86" y="10"/>
                    </a:moveTo>
                    <a:lnTo>
                      <a:pt x="86" y="10"/>
                    </a:lnTo>
                    <a:lnTo>
                      <a:pt x="86" y="10"/>
                    </a:lnTo>
                    <a:lnTo>
                      <a:pt x="86" y="10"/>
                    </a:lnTo>
                    <a:lnTo>
                      <a:pt x="86" y="10"/>
                    </a:lnTo>
                    <a:lnTo>
                      <a:pt x="81" y="5"/>
                    </a:lnTo>
                    <a:lnTo>
                      <a:pt x="81" y="5"/>
                    </a:lnTo>
                    <a:lnTo>
                      <a:pt x="81" y="5"/>
                    </a:lnTo>
                    <a:lnTo>
                      <a:pt x="81" y="5"/>
                    </a:lnTo>
                    <a:lnTo>
                      <a:pt x="76" y="5"/>
                    </a:lnTo>
                    <a:lnTo>
                      <a:pt x="76" y="5"/>
                    </a:lnTo>
                    <a:lnTo>
                      <a:pt x="76" y="5"/>
                    </a:lnTo>
                    <a:lnTo>
                      <a:pt x="71" y="5"/>
                    </a:lnTo>
                    <a:lnTo>
                      <a:pt x="71" y="5"/>
                    </a:lnTo>
                    <a:lnTo>
                      <a:pt x="71" y="0"/>
                    </a:lnTo>
                    <a:lnTo>
                      <a:pt x="66" y="0"/>
                    </a:lnTo>
                    <a:lnTo>
                      <a:pt x="66"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1" y="5"/>
                    </a:lnTo>
                    <a:lnTo>
                      <a:pt x="31" y="5"/>
                    </a:lnTo>
                    <a:lnTo>
                      <a:pt x="25" y="5"/>
                    </a:lnTo>
                    <a:lnTo>
                      <a:pt x="25" y="5"/>
                    </a:lnTo>
                    <a:lnTo>
                      <a:pt x="20" y="5"/>
                    </a:lnTo>
                    <a:lnTo>
                      <a:pt x="20" y="5"/>
                    </a:lnTo>
                    <a:lnTo>
                      <a:pt x="15" y="5"/>
                    </a:lnTo>
                    <a:lnTo>
                      <a:pt x="15" y="5"/>
                    </a:lnTo>
                    <a:lnTo>
                      <a:pt x="10" y="5"/>
                    </a:lnTo>
                    <a:lnTo>
                      <a:pt x="10" y="10"/>
                    </a:lnTo>
                    <a:lnTo>
                      <a:pt x="10" y="10"/>
                    </a:lnTo>
                    <a:lnTo>
                      <a:pt x="10" y="10"/>
                    </a:lnTo>
                    <a:lnTo>
                      <a:pt x="5" y="10"/>
                    </a:lnTo>
                    <a:lnTo>
                      <a:pt x="5" y="10"/>
                    </a:lnTo>
                    <a:lnTo>
                      <a:pt x="5" y="10"/>
                    </a:lnTo>
                    <a:lnTo>
                      <a:pt x="5" y="15"/>
                    </a:lnTo>
                    <a:lnTo>
                      <a:pt x="5" y="15"/>
                    </a:lnTo>
                    <a:lnTo>
                      <a:pt x="0" y="15"/>
                    </a:lnTo>
                    <a:lnTo>
                      <a:pt x="0" y="15"/>
                    </a:lnTo>
                    <a:lnTo>
                      <a:pt x="0" y="15"/>
                    </a:lnTo>
                    <a:lnTo>
                      <a:pt x="0" y="15"/>
                    </a:lnTo>
                    <a:lnTo>
                      <a:pt x="20" y="274"/>
                    </a:lnTo>
                    <a:lnTo>
                      <a:pt x="20" y="274"/>
                    </a:lnTo>
                    <a:lnTo>
                      <a:pt x="20" y="274"/>
                    </a:lnTo>
                    <a:lnTo>
                      <a:pt x="20" y="274"/>
                    </a:lnTo>
                    <a:lnTo>
                      <a:pt x="20" y="269"/>
                    </a:lnTo>
                    <a:lnTo>
                      <a:pt x="20" y="269"/>
                    </a:lnTo>
                    <a:lnTo>
                      <a:pt x="25" y="269"/>
                    </a:lnTo>
                    <a:lnTo>
                      <a:pt x="25" y="269"/>
                    </a:lnTo>
                    <a:lnTo>
                      <a:pt x="25" y="269"/>
                    </a:lnTo>
                    <a:lnTo>
                      <a:pt x="25" y="269"/>
                    </a:lnTo>
                    <a:lnTo>
                      <a:pt x="31" y="264"/>
                    </a:lnTo>
                    <a:lnTo>
                      <a:pt x="31" y="264"/>
                    </a:lnTo>
                    <a:lnTo>
                      <a:pt x="31" y="264"/>
                    </a:lnTo>
                    <a:lnTo>
                      <a:pt x="36" y="264"/>
                    </a:lnTo>
                    <a:lnTo>
                      <a:pt x="36" y="264"/>
                    </a:lnTo>
                    <a:lnTo>
                      <a:pt x="41" y="264"/>
                    </a:lnTo>
                    <a:lnTo>
                      <a:pt x="41" y="264"/>
                    </a:lnTo>
                    <a:lnTo>
                      <a:pt x="41" y="264"/>
                    </a:lnTo>
                    <a:lnTo>
                      <a:pt x="46" y="259"/>
                    </a:lnTo>
                    <a:lnTo>
                      <a:pt x="46" y="259"/>
                    </a:lnTo>
                    <a:lnTo>
                      <a:pt x="51" y="259"/>
                    </a:lnTo>
                    <a:lnTo>
                      <a:pt x="51" y="259"/>
                    </a:lnTo>
                    <a:lnTo>
                      <a:pt x="56" y="259"/>
                    </a:lnTo>
                    <a:lnTo>
                      <a:pt x="56" y="259"/>
                    </a:lnTo>
                    <a:lnTo>
                      <a:pt x="61" y="259"/>
                    </a:lnTo>
                    <a:lnTo>
                      <a:pt x="61" y="259"/>
                    </a:lnTo>
                    <a:lnTo>
                      <a:pt x="66" y="259"/>
                    </a:lnTo>
                    <a:lnTo>
                      <a:pt x="71" y="259"/>
                    </a:lnTo>
                    <a:lnTo>
                      <a:pt x="71" y="259"/>
                    </a:lnTo>
                    <a:lnTo>
                      <a:pt x="76" y="259"/>
                    </a:lnTo>
                    <a:lnTo>
                      <a:pt x="76" y="259"/>
                    </a:lnTo>
                    <a:lnTo>
                      <a:pt x="81" y="259"/>
                    </a:lnTo>
                    <a:lnTo>
                      <a:pt x="81" y="259"/>
                    </a:lnTo>
                    <a:lnTo>
                      <a:pt x="86" y="259"/>
                    </a:lnTo>
                    <a:lnTo>
                      <a:pt x="86" y="259"/>
                    </a:lnTo>
                    <a:lnTo>
                      <a:pt x="86" y="259"/>
                    </a:lnTo>
                    <a:lnTo>
                      <a:pt x="91" y="259"/>
                    </a:lnTo>
                    <a:lnTo>
                      <a:pt x="91" y="259"/>
                    </a:lnTo>
                    <a:lnTo>
                      <a:pt x="96" y="259"/>
                    </a:lnTo>
                    <a:lnTo>
                      <a:pt x="96" y="259"/>
                    </a:lnTo>
                    <a:lnTo>
                      <a:pt x="96" y="264"/>
                    </a:lnTo>
                    <a:lnTo>
                      <a:pt x="102" y="264"/>
                    </a:lnTo>
                    <a:lnTo>
                      <a:pt x="102" y="264"/>
                    </a:lnTo>
                    <a:lnTo>
                      <a:pt x="102" y="264"/>
                    </a:lnTo>
                    <a:lnTo>
                      <a:pt x="102" y="264"/>
                    </a:lnTo>
                    <a:lnTo>
                      <a:pt x="102" y="264"/>
                    </a:lnTo>
                    <a:lnTo>
                      <a:pt x="107" y="264"/>
                    </a:lnTo>
                    <a:lnTo>
                      <a:pt x="107" y="269"/>
                    </a:lnTo>
                    <a:lnTo>
                      <a:pt x="107" y="269"/>
                    </a:lnTo>
                    <a:lnTo>
                      <a:pt x="107" y="269"/>
                    </a:lnTo>
                    <a:lnTo>
                      <a:pt x="86"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97" name="Oval 99696">
                <a:extLst>
                  <a:ext uri="{FF2B5EF4-FFF2-40B4-BE49-F238E27FC236}">
                    <a16:creationId xmlns:a16="http://schemas.microsoft.com/office/drawing/2014/main" id="{25AF0724-AC78-4ABD-9880-C5C2BA75A1AE}"/>
                  </a:ext>
                </a:extLst>
              </p:cNvPr>
              <p:cNvSpPr>
                <a:spLocks noChangeArrowheads="1"/>
              </p:cNvSpPr>
              <p:nvPr/>
            </p:nvSpPr>
            <p:spPr bwMode="auto">
              <a:xfrm>
                <a:off x="6987" y="756"/>
                <a:ext cx="126"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698" name="Oval 99697">
                <a:extLst>
                  <a:ext uri="{FF2B5EF4-FFF2-40B4-BE49-F238E27FC236}">
                    <a16:creationId xmlns:a16="http://schemas.microsoft.com/office/drawing/2014/main" id="{858DE659-8773-B5AA-73C4-E8F3F0C97330}"/>
                  </a:ext>
                </a:extLst>
              </p:cNvPr>
              <p:cNvSpPr>
                <a:spLocks noChangeArrowheads="1"/>
              </p:cNvSpPr>
              <p:nvPr/>
            </p:nvSpPr>
            <p:spPr bwMode="auto">
              <a:xfrm>
                <a:off x="4617" y="4050"/>
                <a:ext cx="117" cy="11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699" name="Oval 99698">
                <a:extLst>
                  <a:ext uri="{FF2B5EF4-FFF2-40B4-BE49-F238E27FC236}">
                    <a16:creationId xmlns:a16="http://schemas.microsoft.com/office/drawing/2014/main" id="{F80AB66B-2FE9-3577-5507-FF01170E52C3}"/>
                  </a:ext>
                </a:extLst>
              </p:cNvPr>
              <p:cNvSpPr>
                <a:spLocks noChangeArrowheads="1"/>
              </p:cNvSpPr>
              <p:nvPr/>
            </p:nvSpPr>
            <p:spPr bwMode="auto">
              <a:xfrm>
                <a:off x="2902" y="2684"/>
                <a:ext cx="289" cy="29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00" name="Freeform 872">
                <a:extLst>
                  <a:ext uri="{FF2B5EF4-FFF2-40B4-BE49-F238E27FC236}">
                    <a16:creationId xmlns:a16="http://schemas.microsoft.com/office/drawing/2014/main" id="{D373EE0D-CF3A-27FE-76DE-B66290E2DF44}"/>
                  </a:ext>
                </a:extLst>
              </p:cNvPr>
              <p:cNvSpPr>
                <a:spLocks/>
              </p:cNvSpPr>
              <p:nvPr/>
            </p:nvSpPr>
            <p:spPr bwMode="auto">
              <a:xfrm>
                <a:off x="3029" y="2334"/>
                <a:ext cx="132" cy="381"/>
              </a:xfrm>
              <a:custGeom>
                <a:avLst/>
                <a:gdLst>
                  <a:gd name="T0" fmla="*/ 0 w 132"/>
                  <a:gd name="T1" fmla="*/ 361 h 381"/>
                  <a:gd name="T2" fmla="*/ 0 w 132"/>
                  <a:gd name="T3" fmla="*/ 366 h 381"/>
                  <a:gd name="T4" fmla="*/ 0 w 132"/>
                  <a:gd name="T5" fmla="*/ 366 h 381"/>
                  <a:gd name="T6" fmla="*/ 0 w 132"/>
                  <a:gd name="T7" fmla="*/ 366 h 381"/>
                  <a:gd name="T8" fmla="*/ 5 w 132"/>
                  <a:gd name="T9" fmla="*/ 371 h 381"/>
                  <a:gd name="T10" fmla="*/ 5 w 132"/>
                  <a:gd name="T11" fmla="*/ 371 h 381"/>
                  <a:gd name="T12" fmla="*/ 10 w 132"/>
                  <a:gd name="T13" fmla="*/ 371 h 381"/>
                  <a:gd name="T14" fmla="*/ 15 w 132"/>
                  <a:gd name="T15" fmla="*/ 376 h 381"/>
                  <a:gd name="T16" fmla="*/ 20 w 132"/>
                  <a:gd name="T17" fmla="*/ 376 h 381"/>
                  <a:gd name="T18" fmla="*/ 25 w 132"/>
                  <a:gd name="T19" fmla="*/ 376 h 381"/>
                  <a:gd name="T20" fmla="*/ 31 w 132"/>
                  <a:gd name="T21" fmla="*/ 381 h 381"/>
                  <a:gd name="T22" fmla="*/ 36 w 132"/>
                  <a:gd name="T23" fmla="*/ 381 h 381"/>
                  <a:gd name="T24" fmla="*/ 41 w 132"/>
                  <a:gd name="T25" fmla="*/ 381 h 381"/>
                  <a:gd name="T26" fmla="*/ 46 w 132"/>
                  <a:gd name="T27" fmla="*/ 381 h 381"/>
                  <a:gd name="T28" fmla="*/ 51 w 132"/>
                  <a:gd name="T29" fmla="*/ 381 h 381"/>
                  <a:gd name="T30" fmla="*/ 56 w 132"/>
                  <a:gd name="T31" fmla="*/ 381 h 381"/>
                  <a:gd name="T32" fmla="*/ 61 w 132"/>
                  <a:gd name="T33" fmla="*/ 381 h 381"/>
                  <a:gd name="T34" fmla="*/ 66 w 132"/>
                  <a:gd name="T35" fmla="*/ 381 h 381"/>
                  <a:gd name="T36" fmla="*/ 71 w 132"/>
                  <a:gd name="T37" fmla="*/ 381 h 381"/>
                  <a:gd name="T38" fmla="*/ 71 w 132"/>
                  <a:gd name="T39" fmla="*/ 381 h 381"/>
                  <a:gd name="T40" fmla="*/ 76 w 132"/>
                  <a:gd name="T41" fmla="*/ 381 h 381"/>
                  <a:gd name="T42" fmla="*/ 76 w 132"/>
                  <a:gd name="T43" fmla="*/ 376 h 381"/>
                  <a:gd name="T44" fmla="*/ 81 w 132"/>
                  <a:gd name="T45" fmla="*/ 376 h 381"/>
                  <a:gd name="T46" fmla="*/ 81 w 132"/>
                  <a:gd name="T47" fmla="*/ 376 h 381"/>
                  <a:gd name="T48" fmla="*/ 81 w 132"/>
                  <a:gd name="T49" fmla="*/ 371 h 381"/>
                  <a:gd name="T50" fmla="*/ 132 w 132"/>
                  <a:gd name="T51" fmla="*/ 16 h 381"/>
                  <a:gd name="T52" fmla="*/ 132 w 132"/>
                  <a:gd name="T53" fmla="*/ 16 h 381"/>
                  <a:gd name="T54" fmla="*/ 132 w 132"/>
                  <a:gd name="T55" fmla="*/ 16 h 381"/>
                  <a:gd name="T56" fmla="*/ 127 w 132"/>
                  <a:gd name="T57" fmla="*/ 16 h 381"/>
                  <a:gd name="T58" fmla="*/ 127 w 132"/>
                  <a:gd name="T59" fmla="*/ 21 h 381"/>
                  <a:gd name="T60" fmla="*/ 122 w 132"/>
                  <a:gd name="T61" fmla="*/ 21 h 381"/>
                  <a:gd name="T62" fmla="*/ 117 w 132"/>
                  <a:gd name="T63" fmla="*/ 21 h 381"/>
                  <a:gd name="T64" fmla="*/ 112 w 132"/>
                  <a:gd name="T65" fmla="*/ 21 h 381"/>
                  <a:gd name="T66" fmla="*/ 107 w 132"/>
                  <a:gd name="T67" fmla="*/ 21 h 381"/>
                  <a:gd name="T68" fmla="*/ 102 w 132"/>
                  <a:gd name="T69" fmla="*/ 21 h 381"/>
                  <a:gd name="T70" fmla="*/ 96 w 132"/>
                  <a:gd name="T71" fmla="*/ 21 h 381"/>
                  <a:gd name="T72" fmla="*/ 91 w 132"/>
                  <a:gd name="T73" fmla="*/ 21 h 381"/>
                  <a:gd name="T74" fmla="*/ 86 w 132"/>
                  <a:gd name="T75" fmla="*/ 21 h 381"/>
                  <a:gd name="T76" fmla="*/ 81 w 132"/>
                  <a:gd name="T77" fmla="*/ 21 h 381"/>
                  <a:gd name="T78" fmla="*/ 76 w 132"/>
                  <a:gd name="T79" fmla="*/ 16 h 381"/>
                  <a:gd name="T80" fmla="*/ 71 w 132"/>
                  <a:gd name="T81" fmla="*/ 16 h 381"/>
                  <a:gd name="T82" fmla="*/ 66 w 132"/>
                  <a:gd name="T83" fmla="*/ 16 h 381"/>
                  <a:gd name="T84" fmla="*/ 61 w 132"/>
                  <a:gd name="T85" fmla="*/ 16 h 381"/>
                  <a:gd name="T86" fmla="*/ 61 w 132"/>
                  <a:gd name="T87" fmla="*/ 10 h 381"/>
                  <a:gd name="T88" fmla="*/ 56 w 132"/>
                  <a:gd name="T89" fmla="*/ 10 h 381"/>
                  <a:gd name="T90" fmla="*/ 51 w 132"/>
                  <a:gd name="T91" fmla="*/ 10 h 381"/>
                  <a:gd name="T92" fmla="*/ 51 w 132"/>
                  <a:gd name="T93" fmla="*/ 5 h 381"/>
                  <a:gd name="T94" fmla="*/ 51 w 132"/>
                  <a:gd name="T95" fmla="*/ 5 h 381"/>
                  <a:gd name="T96" fmla="*/ 46 w 132"/>
                  <a:gd name="T97" fmla="*/ 5 h 381"/>
                  <a:gd name="T98" fmla="*/ 46 w 132"/>
                  <a:gd name="T9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381">
                    <a:moveTo>
                      <a:pt x="0" y="361"/>
                    </a:moveTo>
                    <a:lnTo>
                      <a:pt x="0" y="361"/>
                    </a:lnTo>
                    <a:lnTo>
                      <a:pt x="0" y="366"/>
                    </a:lnTo>
                    <a:lnTo>
                      <a:pt x="0" y="366"/>
                    </a:lnTo>
                    <a:lnTo>
                      <a:pt x="0" y="366"/>
                    </a:lnTo>
                    <a:lnTo>
                      <a:pt x="0" y="366"/>
                    </a:lnTo>
                    <a:lnTo>
                      <a:pt x="0" y="366"/>
                    </a:lnTo>
                    <a:lnTo>
                      <a:pt x="0" y="366"/>
                    </a:lnTo>
                    <a:lnTo>
                      <a:pt x="5" y="371"/>
                    </a:lnTo>
                    <a:lnTo>
                      <a:pt x="5" y="371"/>
                    </a:lnTo>
                    <a:lnTo>
                      <a:pt x="5" y="371"/>
                    </a:lnTo>
                    <a:lnTo>
                      <a:pt x="5" y="371"/>
                    </a:lnTo>
                    <a:lnTo>
                      <a:pt x="10" y="371"/>
                    </a:lnTo>
                    <a:lnTo>
                      <a:pt x="10" y="371"/>
                    </a:lnTo>
                    <a:lnTo>
                      <a:pt x="15" y="376"/>
                    </a:lnTo>
                    <a:lnTo>
                      <a:pt x="15" y="376"/>
                    </a:lnTo>
                    <a:lnTo>
                      <a:pt x="15" y="376"/>
                    </a:lnTo>
                    <a:lnTo>
                      <a:pt x="20" y="376"/>
                    </a:lnTo>
                    <a:lnTo>
                      <a:pt x="20" y="376"/>
                    </a:lnTo>
                    <a:lnTo>
                      <a:pt x="25" y="376"/>
                    </a:lnTo>
                    <a:lnTo>
                      <a:pt x="25" y="381"/>
                    </a:lnTo>
                    <a:lnTo>
                      <a:pt x="31" y="381"/>
                    </a:lnTo>
                    <a:lnTo>
                      <a:pt x="31" y="381"/>
                    </a:lnTo>
                    <a:lnTo>
                      <a:pt x="36" y="381"/>
                    </a:lnTo>
                    <a:lnTo>
                      <a:pt x="36" y="381"/>
                    </a:lnTo>
                    <a:lnTo>
                      <a:pt x="41" y="381"/>
                    </a:lnTo>
                    <a:lnTo>
                      <a:pt x="41" y="381"/>
                    </a:lnTo>
                    <a:lnTo>
                      <a:pt x="46" y="381"/>
                    </a:lnTo>
                    <a:lnTo>
                      <a:pt x="46" y="381"/>
                    </a:lnTo>
                    <a:lnTo>
                      <a:pt x="51" y="381"/>
                    </a:lnTo>
                    <a:lnTo>
                      <a:pt x="51" y="381"/>
                    </a:lnTo>
                    <a:lnTo>
                      <a:pt x="56" y="381"/>
                    </a:lnTo>
                    <a:lnTo>
                      <a:pt x="56" y="381"/>
                    </a:lnTo>
                    <a:lnTo>
                      <a:pt x="61" y="381"/>
                    </a:lnTo>
                    <a:lnTo>
                      <a:pt x="61" y="381"/>
                    </a:lnTo>
                    <a:lnTo>
                      <a:pt x="66" y="381"/>
                    </a:lnTo>
                    <a:lnTo>
                      <a:pt x="66" y="381"/>
                    </a:lnTo>
                    <a:lnTo>
                      <a:pt x="71" y="381"/>
                    </a:lnTo>
                    <a:lnTo>
                      <a:pt x="71" y="381"/>
                    </a:lnTo>
                    <a:lnTo>
                      <a:pt x="71" y="381"/>
                    </a:lnTo>
                    <a:lnTo>
                      <a:pt x="76" y="381"/>
                    </a:lnTo>
                    <a:lnTo>
                      <a:pt x="76" y="381"/>
                    </a:lnTo>
                    <a:lnTo>
                      <a:pt x="76" y="376"/>
                    </a:lnTo>
                    <a:lnTo>
                      <a:pt x="76" y="376"/>
                    </a:lnTo>
                    <a:lnTo>
                      <a:pt x="81" y="376"/>
                    </a:lnTo>
                    <a:lnTo>
                      <a:pt x="81" y="376"/>
                    </a:lnTo>
                    <a:lnTo>
                      <a:pt x="81" y="376"/>
                    </a:lnTo>
                    <a:lnTo>
                      <a:pt x="81" y="376"/>
                    </a:lnTo>
                    <a:lnTo>
                      <a:pt x="81" y="376"/>
                    </a:lnTo>
                    <a:lnTo>
                      <a:pt x="81" y="371"/>
                    </a:lnTo>
                    <a:lnTo>
                      <a:pt x="132" y="10"/>
                    </a:lnTo>
                    <a:lnTo>
                      <a:pt x="132" y="16"/>
                    </a:lnTo>
                    <a:lnTo>
                      <a:pt x="132" y="16"/>
                    </a:lnTo>
                    <a:lnTo>
                      <a:pt x="132" y="16"/>
                    </a:lnTo>
                    <a:lnTo>
                      <a:pt x="132" y="16"/>
                    </a:lnTo>
                    <a:lnTo>
                      <a:pt x="132" y="16"/>
                    </a:lnTo>
                    <a:lnTo>
                      <a:pt x="127" y="16"/>
                    </a:lnTo>
                    <a:lnTo>
                      <a:pt x="127" y="16"/>
                    </a:lnTo>
                    <a:lnTo>
                      <a:pt x="127" y="21"/>
                    </a:lnTo>
                    <a:lnTo>
                      <a:pt x="127" y="21"/>
                    </a:lnTo>
                    <a:lnTo>
                      <a:pt x="122" y="21"/>
                    </a:lnTo>
                    <a:lnTo>
                      <a:pt x="122" y="21"/>
                    </a:lnTo>
                    <a:lnTo>
                      <a:pt x="117" y="21"/>
                    </a:lnTo>
                    <a:lnTo>
                      <a:pt x="117" y="21"/>
                    </a:lnTo>
                    <a:lnTo>
                      <a:pt x="117" y="21"/>
                    </a:lnTo>
                    <a:lnTo>
                      <a:pt x="112" y="21"/>
                    </a:lnTo>
                    <a:lnTo>
                      <a:pt x="112" y="21"/>
                    </a:lnTo>
                    <a:lnTo>
                      <a:pt x="107" y="21"/>
                    </a:lnTo>
                    <a:lnTo>
                      <a:pt x="107" y="21"/>
                    </a:lnTo>
                    <a:lnTo>
                      <a:pt x="102" y="21"/>
                    </a:lnTo>
                    <a:lnTo>
                      <a:pt x="102" y="21"/>
                    </a:lnTo>
                    <a:lnTo>
                      <a:pt x="96" y="21"/>
                    </a:lnTo>
                    <a:lnTo>
                      <a:pt x="96" y="21"/>
                    </a:lnTo>
                    <a:lnTo>
                      <a:pt x="91" y="21"/>
                    </a:lnTo>
                    <a:lnTo>
                      <a:pt x="91" y="21"/>
                    </a:lnTo>
                    <a:lnTo>
                      <a:pt x="86" y="21"/>
                    </a:lnTo>
                    <a:lnTo>
                      <a:pt x="86" y="21"/>
                    </a:lnTo>
                    <a:lnTo>
                      <a:pt x="81" y="21"/>
                    </a:lnTo>
                    <a:lnTo>
                      <a:pt x="81" y="16"/>
                    </a:lnTo>
                    <a:lnTo>
                      <a:pt x="76" y="16"/>
                    </a:lnTo>
                    <a:lnTo>
                      <a:pt x="76" y="16"/>
                    </a:lnTo>
                    <a:lnTo>
                      <a:pt x="71" y="16"/>
                    </a:lnTo>
                    <a:lnTo>
                      <a:pt x="71" y="16"/>
                    </a:lnTo>
                    <a:lnTo>
                      <a:pt x="66" y="16"/>
                    </a:lnTo>
                    <a:lnTo>
                      <a:pt x="66" y="16"/>
                    </a:lnTo>
                    <a:lnTo>
                      <a:pt x="61" y="16"/>
                    </a:lnTo>
                    <a:lnTo>
                      <a:pt x="61" y="10"/>
                    </a:lnTo>
                    <a:lnTo>
                      <a:pt x="61" y="10"/>
                    </a:lnTo>
                    <a:lnTo>
                      <a:pt x="56" y="10"/>
                    </a:lnTo>
                    <a:lnTo>
                      <a:pt x="56" y="10"/>
                    </a:lnTo>
                    <a:lnTo>
                      <a:pt x="56" y="10"/>
                    </a:lnTo>
                    <a:lnTo>
                      <a:pt x="51" y="10"/>
                    </a:lnTo>
                    <a:lnTo>
                      <a:pt x="51" y="5"/>
                    </a:lnTo>
                    <a:lnTo>
                      <a:pt x="51" y="5"/>
                    </a:lnTo>
                    <a:lnTo>
                      <a:pt x="51" y="5"/>
                    </a:lnTo>
                    <a:lnTo>
                      <a:pt x="51" y="5"/>
                    </a:lnTo>
                    <a:lnTo>
                      <a:pt x="51" y="5"/>
                    </a:lnTo>
                    <a:lnTo>
                      <a:pt x="46" y="5"/>
                    </a:lnTo>
                    <a:lnTo>
                      <a:pt x="46" y="0"/>
                    </a:lnTo>
                    <a:lnTo>
                      <a:pt x="46" y="0"/>
                    </a:lnTo>
                    <a:lnTo>
                      <a:pt x="0" y="36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01" name="Freeform 873">
                <a:extLst>
                  <a:ext uri="{FF2B5EF4-FFF2-40B4-BE49-F238E27FC236}">
                    <a16:creationId xmlns:a16="http://schemas.microsoft.com/office/drawing/2014/main" id="{F9070199-4747-8C6A-D4F8-72C735942227}"/>
                  </a:ext>
                </a:extLst>
              </p:cNvPr>
              <p:cNvSpPr>
                <a:spLocks/>
              </p:cNvSpPr>
              <p:nvPr/>
            </p:nvSpPr>
            <p:spPr bwMode="auto">
              <a:xfrm>
                <a:off x="3019" y="2918"/>
                <a:ext cx="112" cy="330"/>
              </a:xfrm>
              <a:custGeom>
                <a:avLst/>
                <a:gdLst>
                  <a:gd name="T0" fmla="*/ 86 w 112"/>
                  <a:gd name="T1" fmla="*/ 20 h 330"/>
                  <a:gd name="T2" fmla="*/ 81 w 112"/>
                  <a:gd name="T3" fmla="*/ 15 h 330"/>
                  <a:gd name="T4" fmla="*/ 81 w 112"/>
                  <a:gd name="T5" fmla="*/ 15 h 330"/>
                  <a:gd name="T6" fmla="*/ 81 w 112"/>
                  <a:gd name="T7" fmla="*/ 10 h 330"/>
                  <a:gd name="T8" fmla="*/ 76 w 112"/>
                  <a:gd name="T9" fmla="*/ 10 h 330"/>
                  <a:gd name="T10" fmla="*/ 71 w 112"/>
                  <a:gd name="T11" fmla="*/ 5 h 330"/>
                  <a:gd name="T12" fmla="*/ 71 w 112"/>
                  <a:gd name="T13" fmla="*/ 5 h 330"/>
                  <a:gd name="T14" fmla="*/ 66 w 112"/>
                  <a:gd name="T15" fmla="*/ 0 h 330"/>
                  <a:gd name="T16" fmla="*/ 61 w 112"/>
                  <a:gd name="T17" fmla="*/ 0 h 330"/>
                  <a:gd name="T18" fmla="*/ 56 w 112"/>
                  <a:gd name="T19" fmla="*/ 0 h 330"/>
                  <a:gd name="T20" fmla="*/ 51 w 112"/>
                  <a:gd name="T21" fmla="*/ 0 h 330"/>
                  <a:gd name="T22" fmla="*/ 46 w 112"/>
                  <a:gd name="T23" fmla="*/ 0 h 330"/>
                  <a:gd name="T24" fmla="*/ 41 w 112"/>
                  <a:gd name="T25" fmla="*/ 0 h 330"/>
                  <a:gd name="T26" fmla="*/ 35 w 112"/>
                  <a:gd name="T27" fmla="*/ 0 h 330"/>
                  <a:gd name="T28" fmla="*/ 30 w 112"/>
                  <a:gd name="T29" fmla="*/ 0 h 330"/>
                  <a:gd name="T30" fmla="*/ 25 w 112"/>
                  <a:gd name="T31" fmla="*/ 5 h 330"/>
                  <a:gd name="T32" fmla="*/ 20 w 112"/>
                  <a:gd name="T33" fmla="*/ 5 h 330"/>
                  <a:gd name="T34" fmla="*/ 15 w 112"/>
                  <a:gd name="T35" fmla="*/ 5 h 330"/>
                  <a:gd name="T36" fmla="*/ 10 w 112"/>
                  <a:gd name="T37" fmla="*/ 10 h 330"/>
                  <a:gd name="T38" fmla="*/ 5 w 112"/>
                  <a:gd name="T39" fmla="*/ 10 h 330"/>
                  <a:gd name="T40" fmla="*/ 5 w 112"/>
                  <a:gd name="T41" fmla="*/ 15 h 330"/>
                  <a:gd name="T42" fmla="*/ 5 w 112"/>
                  <a:gd name="T43" fmla="*/ 20 h 330"/>
                  <a:gd name="T44" fmla="*/ 0 w 112"/>
                  <a:gd name="T45" fmla="*/ 20 h 330"/>
                  <a:gd name="T46" fmla="*/ 0 w 112"/>
                  <a:gd name="T47" fmla="*/ 25 h 330"/>
                  <a:gd name="T48" fmla="*/ 0 w 112"/>
                  <a:gd name="T49" fmla="*/ 30 h 330"/>
                  <a:gd name="T50" fmla="*/ 25 w 112"/>
                  <a:gd name="T51" fmla="*/ 325 h 330"/>
                  <a:gd name="T52" fmla="*/ 25 w 112"/>
                  <a:gd name="T53" fmla="*/ 325 h 330"/>
                  <a:gd name="T54" fmla="*/ 25 w 112"/>
                  <a:gd name="T55" fmla="*/ 320 h 330"/>
                  <a:gd name="T56" fmla="*/ 30 w 112"/>
                  <a:gd name="T57" fmla="*/ 315 h 330"/>
                  <a:gd name="T58" fmla="*/ 30 w 112"/>
                  <a:gd name="T59" fmla="*/ 315 h 330"/>
                  <a:gd name="T60" fmla="*/ 35 w 112"/>
                  <a:gd name="T61" fmla="*/ 309 h 330"/>
                  <a:gd name="T62" fmla="*/ 41 w 112"/>
                  <a:gd name="T63" fmla="*/ 309 h 330"/>
                  <a:gd name="T64" fmla="*/ 41 w 112"/>
                  <a:gd name="T65" fmla="*/ 304 h 330"/>
                  <a:gd name="T66" fmla="*/ 46 w 112"/>
                  <a:gd name="T67" fmla="*/ 304 h 330"/>
                  <a:gd name="T68" fmla="*/ 51 w 112"/>
                  <a:gd name="T69" fmla="*/ 304 h 330"/>
                  <a:gd name="T70" fmla="*/ 56 w 112"/>
                  <a:gd name="T71" fmla="*/ 299 h 330"/>
                  <a:gd name="T72" fmla="*/ 61 w 112"/>
                  <a:gd name="T73" fmla="*/ 299 h 330"/>
                  <a:gd name="T74" fmla="*/ 66 w 112"/>
                  <a:gd name="T75" fmla="*/ 299 h 330"/>
                  <a:gd name="T76" fmla="*/ 71 w 112"/>
                  <a:gd name="T77" fmla="*/ 299 h 330"/>
                  <a:gd name="T78" fmla="*/ 81 w 112"/>
                  <a:gd name="T79" fmla="*/ 299 h 330"/>
                  <a:gd name="T80" fmla="*/ 86 w 112"/>
                  <a:gd name="T81" fmla="*/ 299 h 330"/>
                  <a:gd name="T82" fmla="*/ 91 w 112"/>
                  <a:gd name="T83" fmla="*/ 299 h 330"/>
                  <a:gd name="T84" fmla="*/ 91 w 112"/>
                  <a:gd name="T85" fmla="*/ 304 h 330"/>
                  <a:gd name="T86" fmla="*/ 96 w 112"/>
                  <a:gd name="T87" fmla="*/ 304 h 330"/>
                  <a:gd name="T88" fmla="*/ 101 w 112"/>
                  <a:gd name="T89" fmla="*/ 304 h 330"/>
                  <a:gd name="T90" fmla="*/ 106 w 112"/>
                  <a:gd name="T91" fmla="*/ 309 h 330"/>
                  <a:gd name="T92" fmla="*/ 106 w 112"/>
                  <a:gd name="T93" fmla="*/ 309 h 330"/>
                  <a:gd name="T94" fmla="*/ 112 w 112"/>
                  <a:gd name="T95" fmla="*/ 315 h 330"/>
                  <a:gd name="T96" fmla="*/ 112 w 112"/>
                  <a:gd name="T97" fmla="*/ 315 h 330"/>
                  <a:gd name="T98" fmla="*/ 112 w 112"/>
                  <a:gd name="T99" fmla="*/ 32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330">
                    <a:moveTo>
                      <a:pt x="86" y="20"/>
                    </a:moveTo>
                    <a:lnTo>
                      <a:pt x="86" y="20"/>
                    </a:lnTo>
                    <a:lnTo>
                      <a:pt x="86" y="15"/>
                    </a:lnTo>
                    <a:lnTo>
                      <a:pt x="81" y="15"/>
                    </a:lnTo>
                    <a:lnTo>
                      <a:pt x="81" y="15"/>
                    </a:lnTo>
                    <a:lnTo>
                      <a:pt x="81" y="15"/>
                    </a:lnTo>
                    <a:lnTo>
                      <a:pt x="81" y="10"/>
                    </a:lnTo>
                    <a:lnTo>
                      <a:pt x="81" y="10"/>
                    </a:lnTo>
                    <a:lnTo>
                      <a:pt x="76" y="10"/>
                    </a:lnTo>
                    <a:lnTo>
                      <a:pt x="76" y="10"/>
                    </a:lnTo>
                    <a:lnTo>
                      <a:pt x="76" y="5"/>
                    </a:lnTo>
                    <a:lnTo>
                      <a:pt x="71" y="5"/>
                    </a:lnTo>
                    <a:lnTo>
                      <a:pt x="71" y="5"/>
                    </a:lnTo>
                    <a:lnTo>
                      <a:pt x="71" y="5"/>
                    </a:lnTo>
                    <a:lnTo>
                      <a:pt x="66" y="5"/>
                    </a:lnTo>
                    <a:lnTo>
                      <a:pt x="66" y="0"/>
                    </a:lnTo>
                    <a:lnTo>
                      <a:pt x="61" y="0"/>
                    </a:lnTo>
                    <a:lnTo>
                      <a:pt x="61" y="0"/>
                    </a:lnTo>
                    <a:lnTo>
                      <a:pt x="56" y="0"/>
                    </a:lnTo>
                    <a:lnTo>
                      <a:pt x="56" y="0"/>
                    </a:lnTo>
                    <a:lnTo>
                      <a:pt x="51" y="0"/>
                    </a:lnTo>
                    <a:lnTo>
                      <a:pt x="51" y="0"/>
                    </a:lnTo>
                    <a:lnTo>
                      <a:pt x="46" y="0"/>
                    </a:lnTo>
                    <a:lnTo>
                      <a:pt x="46" y="0"/>
                    </a:lnTo>
                    <a:lnTo>
                      <a:pt x="41" y="0"/>
                    </a:lnTo>
                    <a:lnTo>
                      <a:pt x="41" y="0"/>
                    </a:lnTo>
                    <a:lnTo>
                      <a:pt x="35" y="0"/>
                    </a:lnTo>
                    <a:lnTo>
                      <a:pt x="35" y="0"/>
                    </a:lnTo>
                    <a:lnTo>
                      <a:pt x="30" y="0"/>
                    </a:lnTo>
                    <a:lnTo>
                      <a:pt x="30" y="0"/>
                    </a:lnTo>
                    <a:lnTo>
                      <a:pt x="25" y="0"/>
                    </a:lnTo>
                    <a:lnTo>
                      <a:pt x="25" y="5"/>
                    </a:lnTo>
                    <a:lnTo>
                      <a:pt x="20" y="5"/>
                    </a:lnTo>
                    <a:lnTo>
                      <a:pt x="20" y="5"/>
                    </a:lnTo>
                    <a:lnTo>
                      <a:pt x="15" y="5"/>
                    </a:lnTo>
                    <a:lnTo>
                      <a:pt x="15" y="5"/>
                    </a:lnTo>
                    <a:lnTo>
                      <a:pt x="10" y="10"/>
                    </a:lnTo>
                    <a:lnTo>
                      <a:pt x="10" y="10"/>
                    </a:lnTo>
                    <a:lnTo>
                      <a:pt x="10" y="10"/>
                    </a:lnTo>
                    <a:lnTo>
                      <a:pt x="5" y="10"/>
                    </a:lnTo>
                    <a:lnTo>
                      <a:pt x="5" y="15"/>
                    </a:lnTo>
                    <a:lnTo>
                      <a:pt x="5" y="15"/>
                    </a:lnTo>
                    <a:lnTo>
                      <a:pt x="5" y="15"/>
                    </a:lnTo>
                    <a:lnTo>
                      <a:pt x="5" y="20"/>
                    </a:lnTo>
                    <a:lnTo>
                      <a:pt x="0" y="20"/>
                    </a:lnTo>
                    <a:lnTo>
                      <a:pt x="0" y="20"/>
                    </a:lnTo>
                    <a:lnTo>
                      <a:pt x="0" y="25"/>
                    </a:lnTo>
                    <a:lnTo>
                      <a:pt x="0" y="25"/>
                    </a:lnTo>
                    <a:lnTo>
                      <a:pt x="0" y="25"/>
                    </a:lnTo>
                    <a:lnTo>
                      <a:pt x="0" y="30"/>
                    </a:lnTo>
                    <a:lnTo>
                      <a:pt x="25" y="330"/>
                    </a:lnTo>
                    <a:lnTo>
                      <a:pt x="25" y="325"/>
                    </a:lnTo>
                    <a:lnTo>
                      <a:pt x="25" y="325"/>
                    </a:lnTo>
                    <a:lnTo>
                      <a:pt x="25" y="325"/>
                    </a:lnTo>
                    <a:lnTo>
                      <a:pt x="25" y="320"/>
                    </a:lnTo>
                    <a:lnTo>
                      <a:pt x="25" y="320"/>
                    </a:lnTo>
                    <a:lnTo>
                      <a:pt x="30" y="320"/>
                    </a:lnTo>
                    <a:lnTo>
                      <a:pt x="30" y="315"/>
                    </a:lnTo>
                    <a:lnTo>
                      <a:pt x="30" y="315"/>
                    </a:lnTo>
                    <a:lnTo>
                      <a:pt x="30" y="315"/>
                    </a:lnTo>
                    <a:lnTo>
                      <a:pt x="35" y="315"/>
                    </a:lnTo>
                    <a:lnTo>
                      <a:pt x="35" y="309"/>
                    </a:lnTo>
                    <a:lnTo>
                      <a:pt x="35" y="309"/>
                    </a:lnTo>
                    <a:lnTo>
                      <a:pt x="41" y="309"/>
                    </a:lnTo>
                    <a:lnTo>
                      <a:pt x="41" y="309"/>
                    </a:lnTo>
                    <a:lnTo>
                      <a:pt x="41" y="304"/>
                    </a:lnTo>
                    <a:lnTo>
                      <a:pt x="46" y="304"/>
                    </a:lnTo>
                    <a:lnTo>
                      <a:pt x="46" y="304"/>
                    </a:lnTo>
                    <a:lnTo>
                      <a:pt x="51" y="304"/>
                    </a:lnTo>
                    <a:lnTo>
                      <a:pt x="51" y="304"/>
                    </a:lnTo>
                    <a:lnTo>
                      <a:pt x="56" y="299"/>
                    </a:lnTo>
                    <a:lnTo>
                      <a:pt x="56" y="299"/>
                    </a:lnTo>
                    <a:lnTo>
                      <a:pt x="61" y="299"/>
                    </a:lnTo>
                    <a:lnTo>
                      <a:pt x="61" y="299"/>
                    </a:lnTo>
                    <a:lnTo>
                      <a:pt x="66" y="299"/>
                    </a:lnTo>
                    <a:lnTo>
                      <a:pt x="66" y="299"/>
                    </a:lnTo>
                    <a:lnTo>
                      <a:pt x="71" y="299"/>
                    </a:lnTo>
                    <a:lnTo>
                      <a:pt x="71" y="299"/>
                    </a:lnTo>
                    <a:lnTo>
                      <a:pt x="76" y="299"/>
                    </a:lnTo>
                    <a:lnTo>
                      <a:pt x="81" y="299"/>
                    </a:lnTo>
                    <a:lnTo>
                      <a:pt x="81" y="299"/>
                    </a:lnTo>
                    <a:lnTo>
                      <a:pt x="86" y="299"/>
                    </a:lnTo>
                    <a:lnTo>
                      <a:pt x="86" y="299"/>
                    </a:lnTo>
                    <a:lnTo>
                      <a:pt x="91" y="299"/>
                    </a:lnTo>
                    <a:lnTo>
                      <a:pt x="91" y="299"/>
                    </a:lnTo>
                    <a:lnTo>
                      <a:pt x="91" y="304"/>
                    </a:lnTo>
                    <a:lnTo>
                      <a:pt x="96" y="304"/>
                    </a:lnTo>
                    <a:lnTo>
                      <a:pt x="96" y="304"/>
                    </a:lnTo>
                    <a:lnTo>
                      <a:pt x="101" y="304"/>
                    </a:lnTo>
                    <a:lnTo>
                      <a:pt x="101" y="304"/>
                    </a:lnTo>
                    <a:lnTo>
                      <a:pt x="101" y="309"/>
                    </a:lnTo>
                    <a:lnTo>
                      <a:pt x="106" y="309"/>
                    </a:lnTo>
                    <a:lnTo>
                      <a:pt x="106" y="309"/>
                    </a:lnTo>
                    <a:lnTo>
                      <a:pt x="106" y="309"/>
                    </a:lnTo>
                    <a:lnTo>
                      <a:pt x="106" y="315"/>
                    </a:lnTo>
                    <a:lnTo>
                      <a:pt x="112" y="315"/>
                    </a:lnTo>
                    <a:lnTo>
                      <a:pt x="112" y="315"/>
                    </a:lnTo>
                    <a:lnTo>
                      <a:pt x="112" y="315"/>
                    </a:lnTo>
                    <a:lnTo>
                      <a:pt x="112" y="320"/>
                    </a:lnTo>
                    <a:lnTo>
                      <a:pt x="112" y="320"/>
                    </a:lnTo>
                    <a:lnTo>
                      <a:pt x="86"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02" name="Oval 99701">
                <a:extLst>
                  <a:ext uri="{FF2B5EF4-FFF2-40B4-BE49-F238E27FC236}">
                    <a16:creationId xmlns:a16="http://schemas.microsoft.com/office/drawing/2014/main" id="{BDE9B6E5-6AD0-27EA-A503-6E864284D958}"/>
                  </a:ext>
                </a:extLst>
              </p:cNvPr>
              <p:cNvSpPr>
                <a:spLocks noChangeArrowheads="1"/>
              </p:cNvSpPr>
              <p:nvPr/>
            </p:nvSpPr>
            <p:spPr bwMode="auto">
              <a:xfrm>
                <a:off x="4566" y="2436"/>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03" name="Freeform 875">
                <a:extLst>
                  <a:ext uri="{FF2B5EF4-FFF2-40B4-BE49-F238E27FC236}">
                    <a16:creationId xmlns:a16="http://schemas.microsoft.com/office/drawing/2014/main" id="{8E2F9429-4DD5-0B86-5D11-DD9FD5C427BC}"/>
                  </a:ext>
                </a:extLst>
              </p:cNvPr>
              <p:cNvSpPr>
                <a:spLocks/>
              </p:cNvSpPr>
              <p:nvPr/>
            </p:nvSpPr>
            <p:spPr bwMode="auto">
              <a:xfrm>
                <a:off x="4683" y="2695"/>
                <a:ext cx="122" cy="370"/>
              </a:xfrm>
              <a:custGeom>
                <a:avLst/>
                <a:gdLst>
                  <a:gd name="T0" fmla="*/ 86 w 122"/>
                  <a:gd name="T1" fmla="*/ 15 h 370"/>
                  <a:gd name="T2" fmla="*/ 86 w 122"/>
                  <a:gd name="T3" fmla="*/ 10 h 370"/>
                  <a:gd name="T4" fmla="*/ 86 w 122"/>
                  <a:gd name="T5" fmla="*/ 10 h 370"/>
                  <a:gd name="T6" fmla="*/ 81 w 122"/>
                  <a:gd name="T7" fmla="*/ 5 h 370"/>
                  <a:gd name="T8" fmla="*/ 81 w 122"/>
                  <a:gd name="T9" fmla="*/ 5 h 370"/>
                  <a:gd name="T10" fmla="*/ 76 w 122"/>
                  <a:gd name="T11" fmla="*/ 5 h 370"/>
                  <a:gd name="T12" fmla="*/ 71 w 122"/>
                  <a:gd name="T13" fmla="*/ 5 h 370"/>
                  <a:gd name="T14" fmla="*/ 66 w 122"/>
                  <a:gd name="T15" fmla="*/ 5 h 370"/>
                  <a:gd name="T16" fmla="*/ 61 w 122"/>
                  <a:gd name="T17" fmla="*/ 0 h 370"/>
                  <a:gd name="T18" fmla="*/ 56 w 122"/>
                  <a:gd name="T19" fmla="*/ 0 h 370"/>
                  <a:gd name="T20" fmla="*/ 51 w 122"/>
                  <a:gd name="T21" fmla="*/ 0 h 370"/>
                  <a:gd name="T22" fmla="*/ 46 w 122"/>
                  <a:gd name="T23" fmla="*/ 0 h 370"/>
                  <a:gd name="T24" fmla="*/ 41 w 122"/>
                  <a:gd name="T25" fmla="*/ 5 h 370"/>
                  <a:gd name="T26" fmla="*/ 36 w 122"/>
                  <a:gd name="T27" fmla="*/ 5 h 370"/>
                  <a:gd name="T28" fmla="*/ 31 w 122"/>
                  <a:gd name="T29" fmla="*/ 5 h 370"/>
                  <a:gd name="T30" fmla="*/ 25 w 122"/>
                  <a:gd name="T31" fmla="*/ 5 h 370"/>
                  <a:gd name="T32" fmla="*/ 20 w 122"/>
                  <a:gd name="T33" fmla="*/ 5 h 370"/>
                  <a:gd name="T34" fmla="*/ 15 w 122"/>
                  <a:gd name="T35" fmla="*/ 10 h 370"/>
                  <a:gd name="T36" fmla="*/ 15 w 122"/>
                  <a:gd name="T37" fmla="*/ 10 h 370"/>
                  <a:gd name="T38" fmla="*/ 10 w 122"/>
                  <a:gd name="T39" fmla="*/ 10 h 370"/>
                  <a:gd name="T40" fmla="*/ 5 w 122"/>
                  <a:gd name="T41" fmla="*/ 15 h 370"/>
                  <a:gd name="T42" fmla="*/ 5 w 122"/>
                  <a:gd name="T43" fmla="*/ 15 h 370"/>
                  <a:gd name="T44" fmla="*/ 5 w 122"/>
                  <a:gd name="T45" fmla="*/ 15 h 370"/>
                  <a:gd name="T46" fmla="*/ 0 w 122"/>
                  <a:gd name="T47" fmla="*/ 20 h 370"/>
                  <a:gd name="T48" fmla="*/ 0 w 122"/>
                  <a:gd name="T49" fmla="*/ 20 h 370"/>
                  <a:gd name="T50" fmla="*/ 36 w 122"/>
                  <a:gd name="T51" fmla="*/ 370 h 370"/>
                  <a:gd name="T52" fmla="*/ 36 w 122"/>
                  <a:gd name="T53" fmla="*/ 370 h 370"/>
                  <a:gd name="T54" fmla="*/ 36 w 122"/>
                  <a:gd name="T55" fmla="*/ 365 h 370"/>
                  <a:gd name="T56" fmla="*/ 41 w 122"/>
                  <a:gd name="T57" fmla="*/ 365 h 370"/>
                  <a:gd name="T58" fmla="*/ 41 w 122"/>
                  <a:gd name="T59" fmla="*/ 365 h 370"/>
                  <a:gd name="T60" fmla="*/ 46 w 122"/>
                  <a:gd name="T61" fmla="*/ 360 h 370"/>
                  <a:gd name="T62" fmla="*/ 51 w 122"/>
                  <a:gd name="T63" fmla="*/ 360 h 370"/>
                  <a:gd name="T64" fmla="*/ 51 w 122"/>
                  <a:gd name="T65" fmla="*/ 360 h 370"/>
                  <a:gd name="T66" fmla="*/ 56 w 122"/>
                  <a:gd name="T67" fmla="*/ 355 h 370"/>
                  <a:gd name="T68" fmla="*/ 61 w 122"/>
                  <a:gd name="T69" fmla="*/ 355 h 370"/>
                  <a:gd name="T70" fmla="*/ 66 w 122"/>
                  <a:gd name="T71" fmla="*/ 355 h 370"/>
                  <a:gd name="T72" fmla="*/ 71 w 122"/>
                  <a:gd name="T73" fmla="*/ 355 h 370"/>
                  <a:gd name="T74" fmla="*/ 76 w 122"/>
                  <a:gd name="T75" fmla="*/ 355 h 370"/>
                  <a:gd name="T76" fmla="*/ 81 w 122"/>
                  <a:gd name="T77" fmla="*/ 355 h 370"/>
                  <a:gd name="T78" fmla="*/ 91 w 122"/>
                  <a:gd name="T79" fmla="*/ 355 h 370"/>
                  <a:gd name="T80" fmla="*/ 97 w 122"/>
                  <a:gd name="T81" fmla="*/ 355 h 370"/>
                  <a:gd name="T82" fmla="*/ 102 w 122"/>
                  <a:gd name="T83" fmla="*/ 355 h 370"/>
                  <a:gd name="T84" fmla="*/ 102 w 122"/>
                  <a:gd name="T85" fmla="*/ 355 h 370"/>
                  <a:gd name="T86" fmla="*/ 107 w 122"/>
                  <a:gd name="T87" fmla="*/ 355 h 370"/>
                  <a:gd name="T88" fmla="*/ 112 w 122"/>
                  <a:gd name="T89" fmla="*/ 355 h 370"/>
                  <a:gd name="T90" fmla="*/ 117 w 122"/>
                  <a:gd name="T91" fmla="*/ 360 h 370"/>
                  <a:gd name="T92" fmla="*/ 117 w 122"/>
                  <a:gd name="T93" fmla="*/ 360 h 370"/>
                  <a:gd name="T94" fmla="*/ 117 w 122"/>
                  <a:gd name="T95" fmla="*/ 360 h 370"/>
                  <a:gd name="T96" fmla="*/ 122 w 122"/>
                  <a:gd name="T97" fmla="*/ 365 h 370"/>
                  <a:gd name="T98" fmla="*/ 122 w 122"/>
                  <a:gd name="T99" fmla="*/ 365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370">
                    <a:moveTo>
                      <a:pt x="86" y="15"/>
                    </a:moveTo>
                    <a:lnTo>
                      <a:pt x="86" y="15"/>
                    </a:lnTo>
                    <a:lnTo>
                      <a:pt x="86" y="10"/>
                    </a:lnTo>
                    <a:lnTo>
                      <a:pt x="86" y="10"/>
                    </a:lnTo>
                    <a:lnTo>
                      <a:pt x="86" y="10"/>
                    </a:lnTo>
                    <a:lnTo>
                      <a:pt x="86" y="10"/>
                    </a:lnTo>
                    <a:lnTo>
                      <a:pt x="81" y="10"/>
                    </a:lnTo>
                    <a:lnTo>
                      <a:pt x="81" y="5"/>
                    </a:lnTo>
                    <a:lnTo>
                      <a:pt x="81" y="5"/>
                    </a:lnTo>
                    <a:lnTo>
                      <a:pt x="81" y="5"/>
                    </a:lnTo>
                    <a:lnTo>
                      <a:pt x="76" y="5"/>
                    </a:lnTo>
                    <a:lnTo>
                      <a:pt x="76" y="5"/>
                    </a:lnTo>
                    <a:lnTo>
                      <a:pt x="76" y="5"/>
                    </a:lnTo>
                    <a:lnTo>
                      <a:pt x="71" y="5"/>
                    </a:lnTo>
                    <a:lnTo>
                      <a:pt x="71" y="5"/>
                    </a:lnTo>
                    <a:lnTo>
                      <a:pt x="66" y="5"/>
                    </a:lnTo>
                    <a:lnTo>
                      <a:pt x="66" y="5"/>
                    </a:lnTo>
                    <a:lnTo>
                      <a:pt x="61" y="0"/>
                    </a:lnTo>
                    <a:lnTo>
                      <a:pt x="61" y="0"/>
                    </a:lnTo>
                    <a:lnTo>
                      <a:pt x="56" y="0"/>
                    </a:lnTo>
                    <a:lnTo>
                      <a:pt x="56" y="0"/>
                    </a:lnTo>
                    <a:lnTo>
                      <a:pt x="51" y="0"/>
                    </a:lnTo>
                    <a:lnTo>
                      <a:pt x="51" y="0"/>
                    </a:lnTo>
                    <a:lnTo>
                      <a:pt x="46" y="0"/>
                    </a:lnTo>
                    <a:lnTo>
                      <a:pt x="46" y="0"/>
                    </a:lnTo>
                    <a:lnTo>
                      <a:pt x="41" y="5"/>
                    </a:lnTo>
                    <a:lnTo>
                      <a:pt x="41" y="5"/>
                    </a:lnTo>
                    <a:lnTo>
                      <a:pt x="36" y="5"/>
                    </a:lnTo>
                    <a:lnTo>
                      <a:pt x="36" y="5"/>
                    </a:lnTo>
                    <a:lnTo>
                      <a:pt x="31" y="5"/>
                    </a:lnTo>
                    <a:lnTo>
                      <a:pt x="31" y="5"/>
                    </a:lnTo>
                    <a:lnTo>
                      <a:pt x="25" y="5"/>
                    </a:lnTo>
                    <a:lnTo>
                      <a:pt x="25" y="5"/>
                    </a:lnTo>
                    <a:lnTo>
                      <a:pt x="20" y="5"/>
                    </a:lnTo>
                    <a:lnTo>
                      <a:pt x="20" y="5"/>
                    </a:lnTo>
                    <a:lnTo>
                      <a:pt x="15" y="10"/>
                    </a:lnTo>
                    <a:lnTo>
                      <a:pt x="15" y="10"/>
                    </a:lnTo>
                    <a:lnTo>
                      <a:pt x="15" y="10"/>
                    </a:lnTo>
                    <a:lnTo>
                      <a:pt x="10" y="10"/>
                    </a:lnTo>
                    <a:lnTo>
                      <a:pt x="10" y="10"/>
                    </a:lnTo>
                    <a:lnTo>
                      <a:pt x="10" y="15"/>
                    </a:lnTo>
                    <a:lnTo>
                      <a:pt x="5" y="15"/>
                    </a:lnTo>
                    <a:lnTo>
                      <a:pt x="5" y="15"/>
                    </a:lnTo>
                    <a:lnTo>
                      <a:pt x="5" y="15"/>
                    </a:lnTo>
                    <a:lnTo>
                      <a:pt x="5" y="15"/>
                    </a:lnTo>
                    <a:lnTo>
                      <a:pt x="5" y="15"/>
                    </a:lnTo>
                    <a:lnTo>
                      <a:pt x="5" y="20"/>
                    </a:lnTo>
                    <a:lnTo>
                      <a:pt x="0" y="20"/>
                    </a:lnTo>
                    <a:lnTo>
                      <a:pt x="0" y="20"/>
                    </a:lnTo>
                    <a:lnTo>
                      <a:pt x="0" y="20"/>
                    </a:lnTo>
                    <a:lnTo>
                      <a:pt x="36" y="370"/>
                    </a:lnTo>
                    <a:lnTo>
                      <a:pt x="36" y="370"/>
                    </a:lnTo>
                    <a:lnTo>
                      <a:pt x="36" y="370"/>
                    </a:lnTo>
                    <a:lnTo>
                      <a:pt x="36" y="370"/>
                    </a:lnTo>
                    <a:lnTo>
                      <a:pt x="36" y="370"/>
                    </a:lnTo>
                    <a:lnTo>
                      <a:pt x="36" y="365"/>
                    </a:lnTo>
                    <a:lnTo>
                      <a:pt x="41" y="365"/>
                    </a:lnTo>
                    <a:lnTo>
                      <a:pt x="41" y="365"/>
                    </a:lnTo>
                    <a:lnTo>
                      <a:pt x="41" y="365"/>
                    </a:lnTo>
                    <a:lnTo>
                      <a:pt x="41" y="365"/>
                    </a:lnTo>
                    <a:lnTo>
                      <a:pt x="46" y="365"/>
                    </a:lnTo>
                    <a:lnTo>
                      <a:pt x="46" y="360"/>
                    </a:lnTo>
                    <a:lnTo>
                      <a:pt x="46" y="360"/>
                    </a:lnTo>
                    <a:lnTo>
                      <a:pt x="51" y="360"/>
                    </a:lnTo>
                    <a:lnTo>
                      <a:pt x="51" y="360"/>
                    </a:lnTo>
                    <a:lnTo>
                      <a:pt x="51" y="360"/>
                    </a:lnTo>
                    <a:lnTo>
                      <a:pt x="56" y="360"/>
                    </a:lnTo>
                    <a:lnTo>
                      <a:pt x="56" y="355"/>
                    </a:lnTo>
                    <a:lnTo>
                      <a:pt x="61" y="355"/>
                    </a:lnTo>
                    <a:lnTo>
                      <a:pt x="61" y="355"/>
                    </a:lnTo>
                    <a:lnTo>
                      <a:pt x="66" y="355"/>
                    </a:lnTo>
                    <a:lnTo>
                      <a:pt x="66" y="355"/>
                    </a:lnTo>
                    <a:lnTo>
                      <a:pt x="71" y="355"/>
                    </a:lnTo>
                    <a:lnTo>
                      <a:pt x="71" y="355"/>
                    </a:lnTo>
                    <a:lnTo>
                      <a:pt x="76" y="355"/>
                    </a:lnTo>
                    <a:lnTo>
                      <a:pt x="76" y="355"/>
                    </a:lnTo>
                    <a:lnTo>
                      <a:pt x="81" y="355"/>
                    </a:lnTo>
                    <a:lnTo>
                      <a:pt x="81" y="355"/>
                    </a:lnTo>
                    <a:lnTo>
                      <a:pt x="86" y="355"/>
                    </a:lnTo>
                    <a:lnTo>
                      <a:pt x="91" y="355"/>
                    </a:lnTo>
                    <a:lnTo>
                      <a:pt x="91" y="355"/>
                    </a:lnTo>
                    <a:lnTo>
                      <a:pt x="97" y="355"/>
                    </a:lnTo>
                    <a:lnTo>
                      <a:pt x="97" y="355"/>
                    </a:lnTo>
                    <a:lnTo>
                      <a:pt x="102" y="355"/>
                    </a:lnTo>
                    <a:lnTo>
                      <a:pt x="102" y="355"/>
                    </a:lnTo>
                    <a:lnTo>
                      <a:pt x="102" y="355"/>
                    </a:lnTo>
                    <a:lnTo>
                      <a:pt x="107" y="355"/>
                    </a:lnTo>
                    <a:lnTo>
                      <a:pt x="107" y="355"/>
                    </a:lnTo>
                    <a:lnTo>
                      <a:pt x="112" y="355"/>
                    </a:lnTo>
                    <a:lnTo>
                      <a:pt x="112" y="355"/>
                    </a:lnTo>
                    <a:lnTo>
                      <a:pt x="112" y="355"/>
                    </a:lnTo>
                    <a:lnTo>
                      <a:pt x="117" y="360"/>
                    </a:lnTo>
                    <a:lnTo>
                      <a:pt x="117" y="360"/>
                    </a:lnTo>
                    <a:lnTo>
                      <a:pt x="117" y="360"/>
                    </a:lnTo>
                    <a:lnTo>
                      <a:pt x="117" y="360"/>
                    </a:lnTo>
                    <a:lnTo>
                      <a:pt x="117" y="360"/>
                    </a:lnTo>
                    <a:lnTo>
                      <a:pt x="122" y="360"/>
                    </a:lnTo>
                    <a:lnTo>
                      <a:pt x="122" y="365"/>
                    </a:lnTo>
                    <a:lnTo>
                      <a:pt x="122" y="365"/>
                    </a:lnTo>
                    <a:lnTo>
                      <a:pt x="122" y="365"/>
                    </a:lnTo>
                    <a:lnTo>
                      <a:pt x="86" y="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04" name="Freeform 876">
                <a:extLst>
                  <a:ext uri="{FF2B5EF4-FFF2-40B4-BE49-F238E27FC236}">
                    <a16:creationId xmlns:a16="http://schemas.microsoft.com/office/drawing/2014/main" id="{77B585D7-56D8-098C-750A-337E3FCD6217}"/>
                  </a:ext>
                </a:extLst>
              </p:cNvPr>
              <p:cNvSpPr>
                <a:spLocks/>
              </p:cNvSpPr>
              <p:nvPr/>
            </p:nvSpPr>
            <p:spPr bwMode="auto">
              <a:xfrm>
                <a:off x="4698" y="2248"/>
                <a:ext cx="137" cy="254"/>
              </a:xfrm>
              <a:custGeom>
                <a:avLst/>
                <a:gdLst>
                  <a:gd name="T0" fmla="*/ 0 w 137"/>
                  <a:gd name="T1" fmla="*/ 218 h 254"/>
                  <a:gd name="T2" fmla="*/ 0 w 137"/>
                  <a:gd name="T3" fmla="*/ 223 h 254"/>
                  <a:gd name="T4" fmla="*/ 0 w 137"/>
                  <a:gd name="T5" fmla="*/ 223 h 254"/>
                  <a:gd name="T6" fmla="*/ 5 w 137"/>
                  <a:gd name="T7" fmla="*/ 228 h 254"/>
                  <a:gd name="T8" fmla="*/ 5 w 137"/>
                  <a:gd name="T9" fmla="*/ 234 h 254"/>
                  <a:gd name="T10" fmla="*/ 10 w 137"/>
                  <a:gd name="T11" fmla="*/ 234 h 254"/>
                  <a:gd name="T12" fmla="*/ 10 w 137"/>
                  <a:gd name="T13" fmla="*/ 239 h 254"/>
                  <a:gd name="T14" fmla="*/ 16 w 137"/>
                  <a:gd name="T15" fmla="*/ 239 h 254"/>
                  <a:gd name="T16" fmla="*/ 21 w 137"/>
                  <a:gd name="T17" fmla="*/ 244 h 254"/>
                  <a:gd name="T18" fmla="*/ 26 w 137"/>
                  <a:gd name="T19" fmla="*/ 244 h 254"/>
                  <a:gd name="T20" fmla="*/ 31 w 137"/>
                  <a:gd name="T21" fmla="*/ 249 h 254"/>
                  <a:gd name="T22" fmla="*/ 36 w 137"/>
                  <a:gd name="T23" fmla="*/ 249 h 254"/>
                  <a:gd name="T24" fmla="*/ 41 w 137"/>
                  <a:gd name="T25" fmla="*/ 249 h 254"/>
                  <a:gd name="T26" fmla="*/ 46 w 137"/>
                  <a:gd name="T27" fmla="*/ 254 h 254"/>
                  <a:gd name="T28" fmla="*/ 51 w 137"/>
                  <a:gd name="T29" fmla="*/ 254 h 254"/>
                  <a:gd name="T30" fmla="*/ 56 w 137"/>
                  <a:gd name="T31" fmla="*/ 254 h 254"/>
                  <a:gd name="T32" fmla="*/ 61 w 137"/>
                  <a:gd name="T33" fmla="*/ 254 h 254"/>
                  <a:gd name="T34" fmla="*/ 66 w 137"/>
                  <a:gd name="T35" fmla="*/ 254 h 254"/>
                  <a:gd name="T36" fmla="*/ 71 w 137"/>
                  <a:gd name="T37" fmla="*/ 249 h 254"/>
                  <a:gd name="T38" fmla="*/ 71 w 137"/>
                  <a:gd name="T39" fmla="*/ 249 h 254"/>
                  <a:gd name="T40" fmla="*/ 76 w 137"/>
                  <a:gd name="T41" fmla="*/ 249 h 254"/>
                  <a:gd name="T42" fmla="*/ 82 w 137"/>
                  <a:gd name="T43" fmla="*/ 244 h 254"/>
                  <a:gd name="T44" fmla="*/ 82 w 137"/>
                  <a:gd name="T45" fmla="*/ 244 h 254"/>
                  <a:gd name="T46" fmla="*/ 82 w 137"/>
                  <a:gd name="T47" fmla="*/ 239 h 254"/>
                  <a:gd name="T48" fmla="*/ 87 w 137"/>
                  <a:gd name="T49" fmla="*/ 239 h 254"/>
                  <a:gd name="T50" fmla="*/ 137 w 137"/>
                  <a:gd name="T51" fmla="*/ 20 h 254"/>
                  <a:gd name="T52" fmla="*/ 132 w 137"/>
                  <a:gd name="T53" fmla="*/ 25 h 254"/>
                  <a:gd name="T54" fmla="*/ 132 w 137"/>
                  <a:gd name="T55" fmla="*/ 25 h 254"/>
                  <a:gd name="T56" fmla="*/ 132 w 137"/>
                  <a:gd name="T57" fmla="*/ 31 h 254"/>
                  <a:gd name="T58" fmla="*/ 127 w 137"/>
                  <a:gd name="T59" fmla="*/ 31 h 254"/>
                  <a:gd name="T60" fmla="*/ 122 w 137"/>
                  <a:gd name="T61" fmla="*/ 36 h 254"/>
                  <a:gd name="T62" fmla="*/ 117 w 137"/>
                  <a:gd name="T63" fmla="*/ 36 h 254"/>
                  <a:gd name="T64" fmla="*/ 112 w 137"/>
                  <a:gd name="T65" fmla="*/ 36 h 254"/>
                  <a:gd name="T66" fmla="*/ 107 w 137"/>
                  <a:gd name="T67" fmla="*/ 36 h 254"/>
                  <a:gd name="T68" fmla="*/ 102 w 137"/>
                  <a:gd name="T69" fmla="*/ 36 h 254"/>
                  <a:gd name="T70" fmla="*/ 97 w 137"/>
                  <a:gd name="T71" fmla="*/ 36 h 254"/>
                  <a:gd name="T72" fmla="*/ 92 w 137"/>
                  <a:gd name="T73" fmla="*/ 36 h 254"/>
                  <a:gd name="T74" fmla="*/ 87 w 137"/>
                  <a:gd name="T75" fmla="*/ 36 h 254"/>
                  <a:gd name="T76" fmla="*/ 82 w 137"/>
                  <a:gd name="T77" fmla="*/ 31 h 254"/>
                  <a:gd name="T78" fmla="*/ 76 w 137"/>
                  <a:gd name="T79" fmla="*/ 31 h 254"/>
                  <a:gd name="T80" fmla="*/ 71 w 137"/>
                  <a:gd name="T81" fmla="*/ 31 h 254"/>
                  <a:gd name="T82" fmla="*/ 66 w 137"/>
                  <a:gd name="T83" fmla="*/ 25 h 254"/>
                  <a:gd name="T84" fmla="*/ 66 w 137"/>
                  <a:gd name="T85" fmla="*/ 25 h 254"/>
                  <a:gd name="T86" fmla="*/ 61 w 137"/>
                  <a:gd name="T87" fmla="*/ 20 h 254"/>
                  <a:gd name="T88" fmla="*/ 56 w 137"/>
                  <a:gd name="T89" fmla="*/ 15 h 254"/>
                  <a:gd name="T90" fmla="*/ 56 w 137"/>
                  <a:gd name="T91" fmla="*/ 15 h 254"/>
                  <a:gd name="T92" fmla="*/ 56 w 137"/>
                  <a:gd name="T93" fmla="*/ 10 h 254"/>
                  <a:gd name="T94" fmla="*/ 51 w 137"/>
                  <a:gd name="T95" fmla="*/ 5 h 254"/>
                  <a:gd name="T96" fmla="*/ 51 w 137"/>
                  <a:gd name="T97" fmla="*/ 5 h 254"/>
                  <a:gd name="T98" fmla="*/ 51 w 137"/>
                  <a:gd name="T99"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254">
                    <a:moveTo>
                      <a:pt x="0" y="218"/>
                    </a:moveTo>
                    <a:lnTo>
                      <a:pt x="0" y="218"/>
                    </a:lnTo>
                    <a:lnTo>
                      <a:pt x="0" y="218"/>
                    </a:lnTo>
                    <a:lnTo>
                      <a:pt x="0" y="223"/>
                    </a:lnTo>
                    <a:lnTo>
                      <a:pt x="0" y="223"/>
                    </a:lnTo>
                    <a:lnTo>
                      <a:pt x="0" y="223"/>
                    </a:lnTo>
                    <a:lnTo>
                      <a:pt x="5" y="228"/>
                    </a:lnTo>
                    <a:lnTo>
                      <a:pt x="5" y="228"/>
                    </a:lnTo>
                    <a:lnTo>
                      <a:pt x="5" y="228"/>
                    </a:lnTo>
                    <a:lnTo>
                      <a:pt x="5" y="234"/>
                    </a:lnTo>
                    <a:lnTo>
                      <a:pt x="5" y="234"/>
                    </a:lnTo>
                    <a:lnTo>
                      <a:pt x="10" y="234"/>
                    </a:lnTo>
                    <a:lnTo>
                      <a:pt x="10" y="239"/>
                    </a:lnTo>
                    <a:lnTo>
                      <a:pt x="10" y="239"/>
                    </a:lnTo>
                    <a:lnTo>
                      <a:pt x="16" y="239"/>
                    </a:lnTo>
                    <a:lnTo>
                      <a:pt x="16" y="239"/>
                    </a:lnTo>
                    <a:lnTo>
                      <a:pt x="16" y="244"/>
                    </a:lnTo>
                    <a:lnTo>
                      <a:pt x="21" y="244"/>
                    </a:lnTo>
                    <a:lnTo>
                      <a:pt x="21" y="244"/>
                    </a:lnTo>
                    <a:lnTo>
                      <a:pt x="26" y="244"/>
                    </a:lnTo>
                    <a:lnTo>
                      <a:pt x="26" y="249"/>
                    </a:lnTo>
                    <a:lnTo>
                      <a:pt x="31" y="249"/>
                    </a:lnTo>
                    <a:lnTo>
                      <a:pt x="31" y="249"/>
                    </a:lnTo>
                    <a:lnTo>
                      <a:pt x="36" y="249"/>
                    </a:lnTo>
                    <a:lnTo>
                      <a:pt x="36" y="249"/>
                    </a:lnTo>
                    <a:lnTo>
                      <a:pt x="41" y="249"/>
                    </a:lnTo>
                    <a:lnTo>
                      <a:pt x="41" y="254"/>
                    </a:lnTo>
                    <a:lnTo>
                      <a:pt x="46" y="254"/>
                    </a:lnTo>
                    <a:lnTo>
                      <a:pt x="46" y="254"/>
                    </a:lnTo>
                    <a:lnTo>
                      <a:pt x="51" y="254"/>
                    </a:lnTo>
                    <a:lnTo>
                      <a:pt x="51" y="254"/>
                    </a:lnTo>
                    <a:lnTo>
                      <a:pt x="56" y="254"/>
                    </a:lnTo>
                    <a:lnTo>
                      <a:pt x="56" y="254"/>
                    </a:lnTo>
                    <a:lnTo>
                      <a:pt x="61" y="254"/>
                    </a:lnTo>
                    <a:lnTo>
                      <a:pt x="61" y="254"/>
                    </a:lnTo>
                    <a:lnTo>
                      <a:pt x="66" y="254"/>
                    </a:lnTo>
                    <a:lnTo>
                      <a:pt x="66" y="254"/>
                    </a:lnTo>
                    <a:lnTo>
                      <a:pt x="71" y="249"/>
                    </a:lnTo>
                    <a:lnTo>
                      <a:pt x="71" y="249"/>
                    </a:lnTo>
                    <a:lnTo>
                      <a:pt x="71" y="249"/>
                    </a:lnTo>
                    <a:lnTo>
                      <a:pt x="76" y="249"/>
                    </a:lnTo>
                    <a:lnTo>
                      <a:pt x="76" y="249"/>
                    </a:lnTo>
                    <a:lnTo>
                      <a:pt x="76" y="249"/>
                    </a:lnTo>
                    <a:lnTo>
                      <a:pt x="82" y="244"/>
                    </a:lnTo>
                    <a:lnTo>
                      <a:pt x="82" y="244"/>
                    </a:lnTo>
                    <a:lnTo>
                      <a:pt x="82" y="244"/>
                    </a:lnTo>
                    <a:lnTo>
                      <a:pt x="82" y="244"/>
                    </a:lnTo>
                    <a:lnTo>
                      <a:pt x="82" y="239"/>
                    </a:lnTo>
                    <a:lnTo>
                      <a:pt x="87" y="239"/>
                    </a:lnTo>
                    <a:lnTo>
                      <a:pt x="87" y="239"/>
                    </a:lnTo>
                    <a:lnTo>
                      <a:pt x="137" y="20"/>
                    </a:lnTo>
                    <a:lnTo>
                      <a:pt x="137" y="20"/>
                    </a:lnTo>
                    <a:lnTo>
                      <a:pt x="137" y="25"/>
                    </a:lnTo>
                    <a:lnTo>
                      <a:pt x="132" y="25"/>
                    </a:lnTo>
                    <a:lnTo>
                      <a:pt x="132" y="25"/>
                    </a:lnTo>
                    <a:lnTo>
                      <a:pt x="132" y="25"/>
                    </a:lnTo>
                    <a:lnTo>
                      <a:pt x="132" y="31"/>
                    </a:lnTo>
                    <a:lnTo>
                      <a:pt x="132" y="31"/>
                    </a:lnTo>
                    <a:lnTo>
                      <a:pt x="127" y="31"/>
                    </a:lnTo>
                    <a:lnTo>
                      <a:pt x="127" y="31"/>
                    </a:lnTo>
                    <a:lnTo>
                      <a:pt x="127" y="31"/>
                    </a:lnTo>
                    <a:lnTo>
                      <a:pt x="122" y="36"/>
                    </a:lnTo>
                    <a:lnTo>
                      <a:pt x="122" y="36"/>
                    </a:lnTo>
                    <a:lnTo>
                      <a:pt x="117" y="36"/>
                    </a:lnTo>
                    <a:lnTo>
                      <a:pt x="117" y="36"/>
                    </a:lnTo>
                    <a:lnTo>
                      <a:pt x="112" y="36"/>
                    </a:lnTo>
                    <a:lnTo>
                      <a:pt x="112" y="36"/>
                    </a:lnTo>
                    <a:lnTo>
                      <a:pt x="107" y="36"/>
                    </a:lnTo>
                    <a:lnTo>
                      <a:pt x="107" y="36"/>
                    </a:lnTo>
                    <a:lnTo>
                      <a:pt x="102" y="36"/>
                    </a:lnTo>
                    <a:lnTo>
                      <a:pt x="102" y="36"/>
                    </a:lnTo>
                    <a:lnTo>
                      <a:pt x="97" y="36"/>
                    </a:lnTo>
                    <a:lnTo>
                      <a:pt x="97" y="36"/>
                    </a:lnTo>
                    <a:lnTo>
                      <a:pt x="92" y="36"/>
                    </a:lnTo>
                    <a:lnTo>
                      <a:pt x="92" y="36"/>
                    </a:lnTo>
                    <a:lnTo>
                      <a:pt x="87" y="36"/>
                    </a:lnTo>
                    <a:lnTo>
                      <a:pt x="87" y="36"/>
                    </a:lnTo>
                    <a:lnTo>
                      <a:pt x="82" y="31"/>
                    </a:lnTo>
                    <a:lnTo>
                      <a:pt x="82" y="31"/>
                    </a:lnTo>
                    <a:lnTo>
                      <a:pt x="76" y="31"/>
                    </a:lnTo>
                    <a:lnTo>
                      <a:pt x="76" y="31"/>
                    </a:lnTo>
                    <a:lnTo>
                      <a:pt x="71" y="31"/>
                    </a:lnTo>
                    <a:lnTo>
                      <a:pt x="71" y="25"/>
                    </a:lnTo>
                    <a:lnTo>
                      <a:pt x="66" y="25"/>
                    </a:lnTo>
                    <a:lnTo>
                      <a:pt x="66" y="25"/>
                    </a:lnTo>
                    <a:lnTo>
                      <a:pt x="66" y="25"/>
                    </a:lnTo>
                    <a:lnTo>
                      <a:pt x="61" y="20"/>
                    </a:lnTo>
                    <a:lnTo>
                      <a:pt x="61" y="20"/>
                    </a:lnTo>
                    <a:lnTo>
                      <a:pt x="61" y="20"/>
                    </a:lnTo>
                    <a:lnTo>
                      <a:pt x="56" y="15"/>
                    </a:lnTo>
                    <a:lnTo>
                      <a:pt x="56" y="15"/>
                    </a:lnTo>
                    <a:lnTo>
                      <a:pt x="56" y="15"/>
                    </a:lnTo>
                    <a:lnTo>
                      <a:pt x="56" y="10"/>
                    </a:lnTo>
                    <a:lnTo>
                      <a:pt x="56" y="10"/>
                    </a:lnTo>
                    <a:lnTo>
                      <a:pt x="51" y="10"/>
                    </a:lnTo>
                    <a:lnTo>
                      <a:pt x="51" y="5"/>
                    </a:lnTo>
                    <a:lnTo>
                      <a:pt x="51" y="5"/>
                    </a:lnTo>
                    <a:lnTo>
                      <a:pt x="51" y="5"/>
                    </a:lnTo>
                    <a:lnTo>
                      <a:pt x="51" y="0"/>
                    </a:lnTo>
                    <a:lnTo>
                      <a:pt x="51" y="0"/>
                    </a:lnTo>
                    <a:lnTo>
                      <a:pt x="0" y="21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05" name="Oval 99704">
                <a:extLst>
                  <a:ext uri="{FF2B5EF4-FFF2-40B4-BE49-F238E27FC236}">
                    <a16:creationId xmlns:a16="http://schemas.microsoft.com/office/drawing/2014/main" id="{7401163A-10B7-31B1-964E-3D993F3AE69C}"/>
                  </a:ext>
                </a:extLst>
              </p:cNvPr>
              <p:cNvSpPr>
                <a:spLocks noChangeArrowheads="1"/>
              </p:cNvSpPr>
              <p:nvPr/>
            </p:nvSpPr>
            <p:spPr bwMode="auto">
              <a:xfrm>
                <a:off x="4632" y="716"/>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06" name="Freeform 878">
                <a:extLst>
                  <a:ext uri="{FF2B5EF4-FFF2-40B4-BE49-F238E27FC236}">
                    <a16:creationId xmlns:a16="http://schemas.microsoft.com/office/drawing/2014/main" id="{F2CA9628-4D3C-5390-BB86-429D90045AF6}"/>
                  </a:ext>
                </a:extLst>
              </p:cNvPr>
              <p:cNvSpPr>
                <a:spLocks/>
              </p:cNvSpPr>
              <p:nvPr/>
            </p:nvSpPr>
            <p:spPr bwMode="auto">
              <a:xfrm>
                <a:off x="4835" y="568"/>
                <a:ext cx="305" cy="264"/>
              </a:xfrm>
              <a:custGeom>
                <a:avLst/>
                <a:gdLst>
                  <a:gd name="T0" fmla="*/ 5 w 305"/>
                  <a:gd name="T1" fmla="*/ 193 h 264"/>
                  <a:gd name="T2" fmla="*/ 0 w 305"/>
                  <a:gd name="T3" fmla="*/ 198 h 264"/>
                  <a:gd name="T4" fmla="*/ 0 w 305"/>
                  <a:gd name="T5" fmla="*/ 198 h 264"/>
                  <a:gd name="T6" fmla="*/ 0 w 305"/>
                  <a:gd name="T7" fmla="*/ 203 h 264"/>
                  <a:gd name="T8" fmla="*/ 0 w 305"/>
                  <a:gd name="T9" fmla="*/ 208 h 264"/>
                  <a:gd name="T10" fmla="*/ 0 w 305"/>
                  <a:gd name="T11" fmla="*/ 208 h 264"/>
                  <a:gd name="T12" fmla="*/ 0 w 305"/>
                  <a:gd name="T13" fmla="*/ 214 h 264"/>
                  <a:gd name="T14" fmla="*/ 0 w 305"/>
                  <a:gd name="T15" fmla="*/ 219 h 264"/>
                  <a:gd name="T16" fmla="*/ 0 w 305"/>
                  <a:gd name="T17" fmla="*/ 224 h 264"/>
                  <a:gd name="T18" fmla="*/ 5 w 305"/>
                  <a:gd name="T19" fmla="*/ 229 h 264"/>
                  <a:gd name="T20" fmla="*/ 5 w 305"/>
                  <a:gd name="T21" fmla="*/ 234 h 264"/>
                  <a:gd name="T22" fmla="*/ 10 w 305"/>
                  <a:gd name="T23" fmla="*/ 239 h 264"/>
                  <a:gd name="T24" fmla="*/ 10 w 305"/>
                  <a:gd name="T25" fmla="*/ 244 h 264"/>
                  <a:gd name="T26" fmla="*/ 16 w 305"/>
                  <a:gd name="T27" fmla="*/ 249 h 264"/>
                  <a:gd name="T28" fmla="*/ 21 w 305"/>
                  <a:gd name="T29" fmla="*/ 249 h 264"/>
                  <a:gd name="T30" fmla="*/ 26 w 305"/>
                  <a:gd name="T31" fmla="*/ 254 h 264"/>
                  <a:gd name="T32" fmla="*/ 26 w 305"/>
                  <a:gd name="T33" fmla="*/ 259 h 264"/>
                  <a:gd name="T34" fmla="*/ 31 w 305"/>
                  <a:gd name="T35" fmla="*/ 259 h 264"/>
                  <a:gd name="T36" fmla="*/ 36 w 305"/>
                  <a:gd name="T37" fmla="*/ 259 h 264"/>
                  <a:gd name="T38" fmla="*/ 41 w 305"/>
                  <a:gd name="T39" fmla="*/ 264 h 264"/>
                  <a:gd name="T40" fmla="*/ 46 w 305"/>
                  <a:gd name="T41" fmla="*/ 264 h 264"/>
                  <a:gd name="T42" fmla="*/ 51 w 305"/>
                  <a:gd name="T43" fmla="*/ 264 h 264"/>
                  <a:gd name="T44" fmla="*/ 51 w 305"/>
                  <a:gd name="T45" fmla="*/ 264 h 264"/>
                  <a:gd name="T46" fmla="*/ 56 w 305"/>
                  <a:gd name="T47" fmla="*/ 259 h 264"/>
                  <a:gd name="T48" fmla="*/ 56 w 305"/>
                  <a:gd name="T49" fmla="*/ 259 h 264"/>
                  <a:gd name="T50" fmla="*/ 305 w 305"/>
                  <a:gd name="T51" fmla="*/ 66 h 264"/>
                  <a:gd name="T52" fmla="*/ 300 w 305"/>
                  <a:gd name="T53" fmla="*/ 71 h 264"/>
                  <a:gd name="T54" fmla="*/ 300 w 305"/>
                  <a:gd name="T55" fmla="*/ 71 h 264"/>
                  <a:gd name="T56" fmla="*/ 295 w 305"/>
                  <a:gd name="T57" fmla="*/ 71 h 264"/>
                  <a:gd name="T58" fmla="*/ 290 w 305"/>
                  <a:gd name="T59" fmla="*/ 71 h 264"/>
                  <a:gd name="T60" fmla="*/ 284 w 305"/>
                  <a:gd name="T61" fmla="*/ 71 h 264"/>
                  <a:gd name="T62" fmla="*/ 279 w 305"/>
                  <a:gd name="T63" fmla="*/ 66 h 264"/>
                  <a:gd name="T64" fmla="*/ 279 w 305"/>
                  <a:gd name="T65" fmla="*/ 66 h 264"/>
                  <a:gd name="T66" fmla="*/ 274 w 305"/>
                  <a:gd name="T67" fmla="*/ 61 h 264"/>
                  <a:gd name="T68" fmla="*/ 269 w 305"/>
                  <a:gd name="T69" fmla="*/ 61 h 264"/>
                  <a:gd name="T70" fmla="*/ 264 w 305"/>
                  <a:gd name="T71" fmla="*/ 56 h 264"/>
                  <a:gd name="T72" fmla="*/ 259 w 305"/>
                  <a:gd name="T73" fmla="*/ 51 h 264"/>
                  <a:gd name="T74" fmla="*/ 259 w 305"/>
                  <a:gd name="T75" fmla="*/ 46 h 264"/>
                  <a:gd name="T76" fmla="*/ 254 w 305"/>
                  <a:gd name="T77" fmla="*/ 46 h 264"/>
                  <a:gd name="T78" fmla="*/ 254 w 305"/>
                  <a:gd name="T79" fmla="*/ 41 h 264"/>
                  <a:gd name="T80" fmla="*/ 249 w 305"/>
                  <a:gd name="T81" fmla="*/ 36 h 264"/>
                  <a:gd name="T82" fmla="*/ 249 w 305"/>
                  <a:gd name="T83" fmla="*/ 31 h 264"/>
                  <a:gd name="T84" fmla="*/ 244 w 305"/>
                  <a:gd name="T85" fmla="*/ 26 h 264"/>
                  <a:gd name="T86" fmla="*/ 244 w 305"/>
                  <a:gd name="T87" fmla="*/ 21 h 264"/>
                  <a:gd name="T88" fmla="*/ 244 w 305"/>
                  <a:gd name="T89" fmla="*/ 16 h 264"/>
                  <a:gd name="T90" fmla="*/ 244 w 305"/>
                  <a:gd name="T91" fmla="*/ 11 h 264"/>
                  <a:gd name="T92" fmla="*/ 249 w 305"/>
                  <a:gd name="T93" fmla="*/ 5 h 264"/>
                  <a:gd name="T94" fmla="*/ 249 w 305"/>
                  <a:gd name="T95" fmla="*/ 5 h 264"/>
                  <a:gd name="T96" fmla="*/ 249 w 305"/>
                  <a:gd name="T97" fmla="*/ 0 h 264"/>
                  <a:gd name="T98" fmla="*/ 254 w 305"/>
                  <a:gd name="T99"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64">
                    <a:moveTo>
                      <a:pt x="5" y="193"/>
                    </a:moveTo>
                    <a:lnTo>
                      <a:pt x="5" y="193"/>
                    </a:lnTo>
                    <a:lnTo>
                      <a:pt x="5" y="193"/>
                    </a:lnTo>
                    <a:lnTo>
                      <a:pt x="0" y="198"/>
                    </a:lnTo>
                    <a:lnTo>
                      <a:pt x="0" y="198"/>
                    </a:lnTo>
                    <a:lnTo>
                      <a:pt x="0" y="198"/>
                    </a:lnTo>
                    <a:lnTo>
                      <a:pt x="0" y="198"/>
                    </a:lnTo>
                    <a:lnTo>
                      <a:pt x="0" y="203"/>
                    </a:lnTo>
                    <a:lnTo>
                      <a:pt x="0" y="203"/>
                    </a:lnTo>
                    <a:lnTo>
                      <a:pt x="0" y="208"/>
                    </a:lnTo>
                    <a:lnTo>
                      <a:pt x="0" y="208"/>
                    </a:lnTo>
                    <a:lnTo>
                      <a:pt x="0" y="208"/>
                    </a:lnTo>
                    <a:lnTo>
                      <a:pt x="0" y="214"/>
                    </a:lnTo>
                    <a:lnTo>
                      <a:pt x="0" y="214"/>
                    </a:lnTo>
                    <a:lnTo>
                      <a:pt x="0" y="219"/>
                    </a:lnTo>
                    <a:lnTo>
                      <a:pt x="0" y="219"/>
                    </a:lnTo>
                    <a:lnTo>
                      <a:pt x="0" y="224"/>
                    </a:lnTo>
                    <a:lnTo>
                      <a:pt x="0" y="224"/>
                    </a:lnTo>
                    <a:lnTo>
                      <a:pt x="0" y="229"/>
                    </a:lnTo>
                    <a:lnTo>
                      <a:pt x="5" y="229"/>
                    </a:lnTo>
                    <a:lnTo>
                      <a:pt x="5" y="234"/>
                    </a:lnTo>
                    <a:lnTo>
                      <a:pt x="5" y="234"/>
                    </a:lnTo>
                    <a:lnTo>
                      <a:pt x="5" y="239"/>
                    </a:lnTo>
                    <a:lnTo>
                      <a:pt x="10" y="239"/>
                    </a:lnTo>
                    <a:lnTo>
                      <a:pt x="10" y="239"/>
                    </a:lnTo>
                    <a:lnTo>
                      <a:pt x="10" y="244"/>
                    </a:lnTo>
                    <a:lnTo>
                      <a:pt x="16" y="244"/>
                    </a:lnTo>
                    <a:lnTo>
                      <a:pt x="16" y="249"/>
                    </a:lnTo>
                    <a:lnTo>
                      <a:pt x="16" y="249"/>
                    </a:lnTo>
                    <a:lnTo>
                      <a:pt x="21" y="249"/>
                    </a:lnTo>
                    <a:lnTo>
                      <a:pt x="21" y="254"/>
                    </a:lnTo>
                    <a:lnTo>
                      <a:pt x="26" y="254"/>
                    </a:lnTo>
                    <a:lnTo>
                      <a:pt x="26" y="254"/>
                    </a:lnTo>
                    <a:lnTo>
                      <a:pt x="26" y="259"/>
                    </a:lnTo>
                    <a:lnTo>
                      <a:pt x="31" y="259"/>
                    </a:lnTo>
                    <a:lnTo>
                      <a:pt x="31" y="259"/>
                    </a:lnTo>
                    <a:lnTo>
                      <a:pt x="36" y="259"/>
                    </a:lnTo>
                    <a:lnTo>
                      <a:pt x="36" y="259"/>
                    </a:lnTo>
                    <a:lnTo>
                      <a:pt x="41" y="264"/>
                    </a:lnTo>
                    <a:lnTo>
                      <a:pt x="41" y="264"/>
                    </a:lnTo>
                    <a:lnTo>
                      <a:pt x="41" y="264"/>
                    </a:lnTo>
                    <a:lnTo>
                      <a:pt x="46" y="264"/>
                    </a:lnTo>
                    <a:lnTo>
                      <a:pt x="46" y="264"/>
                    </a:lnTo>
                    <a:lnTo>
                      <a:pt x="51" y="264"/>
                    </a:lnTo>
                    <a:lnTo>
                      <a:pt x="51" y="264"/>
                    </a:lnTo>
                    <a:lnTo>
                      <a:pt x="51" y="264"/>
                    </a:lnTo>
                    <a:lnTo>
                      <a:pt x="56" y="264"/>
                    </a:lnTo>
                    <a:lnTo>
                      <a:pt x="56" y="259"/>
                    </a:lnTo>
                    <a:lnTo>
                      <a:pt x="56" y="259"/>
                    </a:lnTo>
                    <a:lnTo>
                      <a:pt x="56" y="259"/>
                    </a:lnTo>
                    <a:lnTo>
                      <a:pt x="305" y="66"/>
                    </a:lnTo>
                    <a:lnTo>
                      <a:pt x="305" y="66"/>
                    </a:lnTo>
                    <a:lnTo>
                      <a:pt x="305" y="71"/>
                    </a:lnTo>
                    <a:lnTo>
                      <a:pt x="300" y="71"/>
                    </a:lnTo>
                    <a:lnTo>
                      <a:pt x="300" y="71"/>
                    </a:lnTo>
                    <a:lnTo>
                      <a:pt x="300" y="71"/>
                    </a:lnTo>
                    <a:lnTo>
                      <a:pt x="295" y="71"/>
                    </a:lnTo>
                    <a:lnTo>
                      <a:pt x="295" y="71"/>
                    </a:lnTo>
                    <a:lnTo>
                      <a:pt x="290" y="71"/>
                    </a:lnTo>
                    <a:lnTo>
                      <a:pt x="290" y="71"/>
                    </a:lnTo>
                    <a:lnTo>
                      <a:pt x="290" y="71"/>
                    </a:lnTo>
                    <a:lnTo>
                      <a:pt x="284" y="71"/>
                    </a:lnTo>
                    <a:lnTo>
                      <a:pt x="284" y="71"/>
                    </a:lnTo>
                    <a:lnTo>
                      <a:pt x="279" y="66"/>
                    </a:lnTo>
                    <a:lnTo>
                      <a:pt x="279" y="66"/>
                    </a:lnTo>
                    <a:lnTo>
                      <a:pt x="279" y="66"/>
                    </a:lnTo>
                    <a:lnTo>
                      <a:pt x="274" y="66"/>
                    </a:lnTo>
                    <a:lnTo>
                      <a:pt x="274" y="61"/>
                    </a:lnTo>
                    <a:lnTo>
                      <a:pt x="269" y="61"/>
                    </a:lnTo>
                    <a:lnTo>
                      <a:pt x="269" y="61"/>
                    </a:lnTo>
                    <a:lnTo>
                      <a:pt x="269" y="56"/>
                    </a:lnTo>
                    <a:lnTo>
                      <a:pt x="264" y="56"/>
                    </a:lnTo>
                    <a:lnTo>
                      <a:pt x="264" y="56"/>
                    </a:lnTo>
                    <a:lnTo>
                      <a:pt x="259" y="51"/>
                    </a:lnTo>
                    <a:lnTo>
                      <a:pt x="259" y="51"/>
                    </a:lnTo>
                    <a:lnTo>
                      <a:pt x="259" y="46"/>
                    </a:lnTo>
                    <a:lnTo>
                      <a:pt x="254" y="46"/>
                    </a:lnTo>
                    <a:lnTo>
                      <a:pt x="254" y="46"/>
                    </a:lnTo>
                    <a:lnTo>
                      <a:pt x="254" y="41"/>
                    </a:lnTo>
                    <a:lnTo>
                      <a:pt x="254" y="41"/>
                    </a:lnTo>
                    <a:lnTo>
                      <a:pt x="249" y="36"/>
                    </a:lnTo>
                    <a:lnTo>
                      <a:pt x="249" y="36"/>
                    </a:lnTo>
                    <a:lnTo>
                      <a:pt x="249" y="31"/>
                    </a:lnTo>
                    <a:lnTo>
                      <a:pt x="249" y="31"/>
                    </a:lnTo>
                    <a:lnTo>
                      <a:pt x="249" y="26"/>
                    </a:lnTo>
                    <a:lnTo>
                      <a:pt x="244" y="26"/>
                    </a:lnTo>
                    <a:lnTo>
                      <a:pt x="244" y="21"/>
                    </a:lnTo>
                    <a:lnTo>
                      <a:pt x="244" y="21"/>
                    </a:lnTo>
                    <a:lnTo>
                      <a:pt x="244" y="16"/>
                    </a:lnTo>
                    <a:lnTo>
                      <a:pt x="244" y="16"/>
                    </a:lnTo>
                    <a:lnTo>
                      <a:pt x="244" y="16"/>
                    </a:lnTo>
                    <a:lnTo>
                      <a:pt x="244" y="11"/>
                    </a:lnTo>
                    <a:lnTo>
                      <a:pt x="244" y="11"/>
                    </a:lnTo>
                    <a:lnTo>
                      <a:pt x="249" y="5"/>
                    </a:lnTo>
                    <a:lnTo>
                      <a:pt x="249" y="5"/>
                    </a:lnTo>
                    <a:lnTo>
                      <a:pt x="249" y="5"/>
                    </a:lnTo>
                    <a:lnTo>
                      <a:pt x="249" y="5"/>
                    </a:lnTo>
                    <a:lnTo>
                      <a:pt x="249" y="0"/>
                    </a:lnTo>
                    <a:lnTo>
                      <a:pt x="249" y="0"/>
                    </a:lnTo>
                    <a:lnTo>
                      <a:pt x="254" y="0"/>
                    </a:lnTo>
                    <a:lnTo>
                      <a:pt x="5" y="19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07" name="Freeform 879">
                <a:extLst>
                  <a:ext uri="{FF2B5EF4-FFF2-40B4-BE49-F238E27FC236}">
                    <a16:creationId xmlns:a16="http://schemas.microsoft.com/office/drawing/2014/main" id="{A6D85BDB-F9B6-79F2-8B28-586773C09408}"/>
                  </a:ext>
                </a:extLst>
              </p:cNvPr>
              <p:cNvSpPr>
                <a:spLocks/>
              </p:cNvSpPr>
              <p:nvPr/>
            </p:nvSpPr>
            <p:spPr bwMode="auto">
              <a:xfrm>
                <a:off x="4374" y="797"/>
                <a:ext cx="274" cy="101"/>
              </a:xfrm>
              <a:custGeom>
                <a:avLst/>
                <a:gdLst>
                  <a:gd name="T0" fmla="*/ 269 w 274"/>
                  <a:gd name="T1" fmla="*/ 101 h 101"/>
                  <a:gd name="T2" fmla="*/ 269 w 274"/>
                  <a:gd name="T3" fmla="*/ 101 h 101"/>
                  <a:gd name="T4" fmla="*/ 269 w 274"/>
                  <a:gd name="T5" fmla="*/ 96 h 101"/>
                  <a:gd name="T6" fmla="*/ 269 w 274"/>
                  <a:gd name="T7" fmla="*/ 96 h 101"/>
                  <a:gd name="T8" fmla="*/ 269 w 274"/>
                  <a:gd name="T9" fmla="*/ 91 h 101"/>
                  <a:gd name="T10" fmla="*/ 274 w 274"/>
                  <a:gd name="T11" fmla="*/ 91 h 101"/>
                  <a:gd name="T12" fmla="*/ 274 w 274"/>
                  <a:gd name="T13" fmla="*/ 86 h 101"/>
                  <a:gd name="T14" fmla="*/ 274 w 274"/>
                  <a:gd name="T15" fmla="*/ 81 h 101"/>
                  <a:gd name="T16" fmla="*/ 274 w 274"/>
                  <a:gd name="T17" fmla="*/ 76 h 101"/>
                  <a:gd name="T18" fmla="*/ 274 w 274"/>
                  <a:gd name="T19" fmla="*/ 71 h 101"/>
                  <a:gd name="T20" fmla="*/ 274 w 274"/>
                  <a:gd name="T21" fmla="*/ 66 h 101"/>
                  <a:gd name="T22" fmla="*/ 274 w 274"/>
                  <a:gd name="T23" fmla="*/ 61 h 101"/>
                  <a:gd name="T24" fmla="*/ 274 w 274"/>
                  <a:gd name="T25" fmla="*/ 56 h 101"/>
                  <a:gd name="T26" fmla="*/ 274 w 274"/>
                  <a:gd name="T27" fmla="*/ 50 h 101"/>
                  <a:gd name="T28" fmla="*/ 274 w 274"/>
                  <a:gd name="T29" fmla="*/ 45 h 101"/>
                  <a:gd name="T30" fmla="*/ 274 w 274"/>
                  <a:gd name="T31" fmla="*/ 40 h 101"/>
                  <a:gd name="T32" fmla="*/ 274 w 274"/>
                  <a:gd name="T33" fmla="*/ 35 h 101"/>
                  <a:gd name="T34" fmla="*/ 274 w 274"/>
                  <a:gd name="T35" fmla="*/ 30 h 101"/>
                  <a:gd name="T36" fmla="*/ 274 w 274"/>
                  <a:gd name="T37" fmla="*/ 25 h 101"/>
                  <a:gd name="T38" fmla="*/ 274 w 274"/>
                  <a:gd name="T39" fmla="*/ 25 h 101"/>
                  <a:gd name="T40" fmla="*/ 274 w 274"/>
                  <a:gd name="T41" fmla="*/ 20 h 101"/>
                  <a:gd name="T42" fmla="*/ 274 w 274"/>
                  <a:gd name="T43" fmla="*/ 20 h 101"/>
                  <a:gd name="T44" fmla="*/ 274 w 274"/>
                  <a:gd name="T45" fmla="*/ 15 h 101"/>
                  <a:gd name="T46" fmla="*/ 274 w 274"/>
                  <a:gd name="T47" fmla="*/ 15 h 101"/>
                  <a:gd name="T48" fmla="*/ 274 w 274"/>
                  <a:gd name="T49" fmla="*/ 15 h 101"/>
                  <a:gd name="T50" fmla="*/ 5 w 274"/>
                  <a:gd name="T51" fmla="*/ 0 h 101"/>
                  <a:gd name="T52" fmla="*/ 5 w 274"/>
                  <a:gd name="T53" fmla="*/ 0 h 101"/>
                  <a:gd name="T54" fmla="*/ 5 w 274"/>
                  <a:gd name="T55" fmla="*/ 5 h 101"/>
                  <a:gd name="T56" fmla="*/ 5 w 274"/>
                  <a:gd name="T57" fmla="*/ 5 h 101"/>
                  <a:gd name="T58" fmla="*/ 5 w 274"/>
                  <a:gd name="T59" fmla="*/ 5 h 101"/>
                  <a:gd name="T60" fmla="*/ 5 w 274"/>
                  <a:gd name="T61" fmla="*/ 10 h 101"/>
                  <a:gd name="T62" fmla="*/ 5 w 274"/>
                  <a:gd name="T63" fmla="*/ 15 h 101"/>
                  <a:gd name="T64" fmla="*/ 5 w 274"/>
                  <a:gd name="T65" fmla="*/ 20 h 101"/>
                  <a:gd name="T66" fmla="*/ 5 w 274"/>
                  <a:gd name="T67" fmla="*/ 25 h 101"/>
                  <a:gd name="T68" fmla="*/ 5 w 274"/>
                  <a:gd name="T69" fmla="*/ 30 h 101"/>
                  <a:gd name="T70" fmla="*/ 5 w 274"/>
                  <a:gd name="T71" fmla="*/ 35 h 101"/>
                  <a:gd name="T72" fmla="*/ 5 w 274"/>
                  <a:gd name="T73" fmla="*/ 40 h 101"/>
                  <a:gd name="T74" fmla="*/ 5 w 274"/>
                  <a:gd name="T75" fmla="*/ 45 h 101"/>
                  <a:gd name="T76" fmla="*/ 5 w 274"/>
                  <a:gd name="T77" fmla="*/ 50 h 101"/>
                  <a:gd name="T78" fmla="*/ 5 w 274"/>
                  <a:gd name="T79" fmla="*/ 56 h 101"/>
                  <a:gd name="T80" fmla="*/ 5 w 274"/>
                  <a:gd name="T81" fmla="*/ 61 h 101"/>
                  <a:gd name="T82" fmla="*/ 5 w 274"/>
                  <a:gd name="T83" fmla="*/ 66 h 101"/>
                  <a:gd name="T84" fmla="*/ 5 w 274"/>
                  <a:gd name="T85" fmla="*/ 71 h 101"/>
                  <a:gd name="T86" fmla="*/ 5 w 274"/>
                  <a:gd name="T87" fmla="*/ 76 h 101"/>
                  <a:gd name="T88" fmla="*/ 0 w 274"/>
                  <a:gd name="T89" fmla="*/ 76 h 101"/>
                  <a:gd name="T90" fmla="*/ 0 w 274"/>
                  <a:gd name="T91" fmla="*/ 81 h 101"/>
                  <a:gd name="T92" fmla="*/ 0 w 274"/>
                  <a:gd name="T93" fmla="*/ 81 h 101"/>
                  <a:gd name="T94" fmla="*/ 0 w 274"/>
                  <a:gd name="T95" fmla="*/ 86 h 101"/>
                  <a:gd name="T96" fmla="*/ 0 w 274"/>
                  <a:gd name="T97" fmla="*/ 86 h 101"/>
                  <a:gd name="T98" fmla="*/ 0 w 274"/>
                  <a:gd name="T99"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4" h="101">
                    <a:moveTo>
                      <a:pt x="269" y="101"/>
                    </a:moveTo>
                    <a:lnTo>
                      <a:pt x="269" y="101"/>
                    </a:lnTo>
                    <a:lnTo>
                      <a:pt x="269" y="101"/>
                    </a:lnTo>
                    <a:lnTo>
                      <a:pt x="269" y="101"/>
                    </a:lnTo>
                    <a:lnTo>
                      <a:pt x="269" y="96"/>
                    </a:lnTo>
                    <a:lnTo>
                      <a:pt x="269" y="96"/>
                    </a:lnTo>
                    <a:lnTo>
                      <a:pt x="269" y="96"/>
                    </a:lnTo>
                    <a:lnTo>
                      <a:pt x="269" y="96"/>
                    </a:lnTo>
                    <a:lnTo>
                      <a:pt x="269" y="96"/>
                    </a:lnTo>
                    <a:lnTo>
                      <a:pt x="269" y="91"/>
                    </a:lnTo>
                    <a:lnTo>
                      <a:pt x="274" y="91"/>
                    </a:lnTo>
                    <a:lnTo>
                      <a:pt x="274" y="91"/>
                    </a:lnTo>
                    <a:lnTo>
                      <a:pt x="274" y="86"/>
                    </a:lnTo>
                    <a:lnTo>
                      <a:pt x="274" y="86"/>
                    </a:lnTo>
                    <a:lnTo>
                      <a:pt x="274" y="86"/>
                    </a:lnTo>
                    <a:lnTo>
                      <a:pt x="274" y="81"/>
                    </a:lnTo>
                    <a:lnTo>
                      <a:pt x="274" y="81"/>
                    </a:lnTo>
                    <a:lnTo>
                      <a:pt x="274" y="76"/>
                    </a:lnTo>
                    <a:lnTo>
                      <a:pt x="274" y="76"/>
                    </a:lnTo>
                    <a:lnTo>
                      <a:pt x="274" y="71"/>
                    </a:lnTo>
                    <a:lnTo>
                      <a:pt x="274" y="71"/>
                    </a:lnTo>
                    <a:lnTo>
                      <a:pt x="274" y="66"/>
                    </a:lnTo>
                    <a:lnTo>
                      <a:pt x="274" y="66"/>
                    </a:lnTo>
                    <a:lnTo>
                      <a:pt x="274" y="61"/>
                    </a:lnTo>
                    <a:lnTo>
                      <a:pt x="274" y="61"/>
                    </a:lnTo>
                    <a:lnTo>
                      <a:pt x="274" y="56"/>
                    </a:lnTo>
                    <a:lnTo>
                      <a:pt x="274" y="56"/>
                    </a:lnTo>
                    <a:lnTo>
                      <a:pt x="274" y="50"/>
                    </a:lnTo>
                    <a:lnTo>
                      <a:pt x="274" y="45"/>
                    </a:lnTo>
                    <a:lnTo>
                      <a:pt x="274" y="45"/>
                    </a:lnTo>
                    <a:lnTo>
                      <a:pt x="274" y="40"/>
                    </a:lnTo>
                    <a:lnTo>
                      <a:pt x="274" y="40"/>
                    </a:lnTo>
                    <a:lnTo>
                      <a:pt x="274" y="35"/>
                    </a:lnTo>
                    <a:lnTo>
                      <a:pt x="274" y="35"/>
                    </a:lnTo>
                    <a:lnTo>
                      <a:pt x="274" y="35"/>
                    </a:lnTo>
                    <a:lnTo>
                      <a:pt x="274" y="30"/>
                    </a:lnTo>
                    <a:lnTo>
                      <a:pt x="274" y="30"/>
                    </a:lnTo>
                    <a:lnTo>
                      <a:pt x="274" y="25"/>
                    </a:lnTo>
                    <a:lnTo>
                      <a:pt x="274" y="25"/>
                    </a:lnTo>
                    <a:lnTo>
                      <a:pt x="274" y="25"/>
                    </a:lnTo>
                    <a:lnTo>
                      <a:pt x="274" y="20"/>
                    </a:lnTo>
                    <a:lnTo>
                      <a:pt x="274" y="20"/>
                    </a:lnTo>
                    <a:lnTo>
                      <a:pt x="274" y="20"/>
                    </a:lnTo>
                    <a:lnTo>
                      <a:pt x="274" y="20"/>
                    </a:lnTo>
                    <a:lnTo>
                      <a:pt x="274" y="15"/>
                    </a:lnTo>
                    <a:lnTo>
                      <a:pt x="274" y="15"/>
                    </a:lnTo>
                    <a:lnTo>
                      <a:pt x="274" y="15"/>
                    </a:lnTo>
                    <a:lnTo>
                      <a:pt x="274" y="15"/>
                    </a:lnTo>
                    <a:lnTo>
                      <a:pt x="274" y="15"/>
                    </a:lnTo>
                    <a:lnTo>
                      <a:pt x="274" y="15"/>
                    </a:lnTo>
                    <a:lnTo>
                      <a:pt x="5" y="0"/>
                    </a:lnTo>
                    <a:lnTo>
                      <a:pt x="5" y="0"/>
                    </a:lnTo>
                    <a:lnTo>
                      <a:pt x="5" y="0"/>
                    </a:lnTo>
                    <a:lnTo>
                      <a:pt x="5" y="0"/>
                    </a:lnTo>
                    <a:lnTo>
                      <a:pt x="5" y="0"/>
                    </a:lnTo>
                    <a:lnTo>
                      <a:pt x="5" y="5"/>
                    </a:lnTo>
                    <a:lnTo>
                      <a:pt x="5" y="5"/>
                    </a:lnTo>
                    <a:lnTo>
                      <a:pt x="5" y="5"/>
                    </a:lnTo>
                    <a:lnTo>
                      <a:pt x="5" y="5"/>
                    </a:lnTo>
                    <a:lnTo>
                      <a:pt x="5" y="5"/>
                    </a:lnTo>
                    <a:lnTo>
                      <a:pt x="5" y="10"/>
                    </a:lnTo>
                    <a:lnTo>
                      <a:pt x="5" y="10"/>
                    </a:lnTo>
                    <a:lnTo>
                      <a:pt x="5" y="10"/>
                    </a:lnTo>
                    <a:lnTo>
                      <a:pt x="5" y="15"/>
                    </a:lnTo>
                    <a:lnTo>
                      <a:pt x="5" y="15"/>
                    </a:lnTo>
                    <a:lnTo>
                      <a:pt x="5" y="20"/>
                    </a:lnTo>
                    <a:lnTo>
                      <a:pt x="5" y="20"/>
                    </a:lnTo>
                    <a:lnTo>
                      <a:pt x="5" y="25"/>
                    </a:lnTo>
                    <a:lnTo>
                      <a:pt x="5" y="25"/>
                    </a:lnTo>
                    <a:lnTo>
                      <a:pt x="5" y="30"/>
                    </a:lnTo>
                    <a:lnTo>
                      <a:pt x="5" y="30"/>
                    </a:lnTo>
                    <a:lnTo>
                      <a:pt x="5" y="35"/>
                    </a:lnTo>
                    <a:lnTo>
                      <a:pt x="5" y="35"/>
                    </a:lnTo>
                    <a:lnTo>
                      <a:pt x="5" y="40"/>
                    </a:lnTo>
                    <a:lnTo>
                      <a:pt x="5" y="40"/>
                    </a:lnTo>
                    <a:lnTo>
                      <a:pt x="5" y="45"/>
                    </a:lnTo>
                    <a:lnTo>
                      <a:pt x="5" y="45"/>
                    </a:lnTo>
                    <a:lnTo>
                      <a:pt x="5" y="50"/>
                    </a:lnTo>
                    <a:lnTo>
                      <a:pt x="5" y="50"/>
                    </a:lnTo>
                    <a:lnTo>
                      <a:pt x="5" y="56"/>
                    </a:lnTo>
                    <a:lnTo>
                      <a:pt x="5" y="56"/>
                    </a:lnTo>
                    <a:lnTo>
                      <a:pt x="5" y="61"/>
                    </a:lnTo>
                    <a:lnTo>
                      <a:pt x="5" y="61"/>
                    </a:lnTo>
                    <a:lnTo>
                      <a:pt x="5" y="66"/>
                    </a:lnTo>
                    <a:lnTo>
                      <a:pt x="5" y="66"/>
                    </a:lnTo>
                    <a:lnTo>
                      <a:pt x="5" y="71"/>
                    </a:lnTo>
                    <a:lnTo>
                      <a:pt x="5" y="71"/>
                    </a:lnTo>
                    <a:lnTo>
                      <a:pt x="5" y="76"/>
                    </a:lnTo>
                    <a:lnTo>
                      <a:pt x="5" y="76"/>
                    </a:lnTo>
                    <a:lnTo>
                      <a:pt x="0" y="76"/>
                    </a:lnTo>
                    <a:lnTo>
                      <a:pt x="0" y="81"/>
                    </a:lnTo>
                    <a:lnTo>
                      <a:pt x="0" y="81"/>
                    </a:lnTo>
                    <a:lnTo>
                      <a:pt x="0" y="81"/>
                    </a:lnTo>
                    <a:lnTo>
                      <a:pt x="0" y="81"/>
                    </a:lnTo>
                    <a:lnTo>
                      <a:pt x="0" y="81"/>
                    </a:lnTo>
                    <a:lnTo>
                      <a:pt x="0" y="86"/>
                    </a:lnTo>
                    <a:lnTo>
                      <a:pt x="0" y="86"/>
                    </a:lnTo>
                    <a:lnTo>
                      <a:pt x="0" y="86"/>
                    </a:lnTo>
                    <a:lnTo>
                      <a:pt x="0" y="86"/>
                    </a:lnTo>
                    <a:lnTo>
                      <a:pt x="0" y="86"/>
                    </a:lnTo>
                    <a:lnTo>
                      <a:pt x="269" y="10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08" name="Oval 99707">
                <a:extLst>
                  <a:ext uri="{FF2B5EF4-FFF2-40B4-BE49-F238E27FC236}">
                    <a16:creationId xmlns:a16="http://schemas.microsoft.com/office/drawing/2014/main" id="{84ED00EB-0502-F454-8ABD-D8A892537E15}"/>
                  </a:ext>
                </a:extLst>
              </p:cNvPr>
              <p:cNvSpPr>
                <a:spLocks noChangeArrowheads="1"/>
              </p:cNvSpPr>
              <p:nvPr/>
            </p:nvSpPr>
            <p:spPr bwMode="auto">
              <a:xfrm>
                <a:off x="2826" y="700"/>
                <a:ext cx="249" cy="249"/>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709" name="Oval 99708">
                <a:extLst>
                  <a:ext uri="{FF2B5EF4-FFF2-40B4-BE49-F238E27FC236}">
                    <a16:creationId xmlns:a16="http://schemas.microsoft.com/office/drawing/2014/main" id="{445FC853-5A9F-E3A7-B0AB-2F7BCAD3CDF3}"/>
                  </a:ext>
                </a:extLst>
              </p:cNvPr>
              <p:cNvSpPr>
                <a:spLocks noChangeArrowheads="1"/>
              </p:cNvSpPr>
              <p:nvPr/>
            </p:nvSpPr>
            <p:spPr bwMode="auto">
              <a:xfrm>
                <a:off x="2851" y="3821"/>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10" name="Freeform 882">
                <a:extLst>
                  <a:ext uri="{FF2B5EF4-FFF2-40B4-BE49-F238E27FC236}">
                    <a16:creationId xmlns:a16="http://schemas.microsoft.com/office/drawing/2014/main" id="{5711CBCE-B0C0-3E5D-CF15-FFDD14A7B45E}"/>
                  </a:ext>
                </a:extLst>
              </p:cNvPr>
              <p:cNvSpPr>
                <a:spLocks/>
              </p:cNvSpPr>
              <p:nvPr/>
            </p:nvSpPr>
            <p:spPr bwMode="auto">
              <a:xfrm>
                <a:off x="2978" y="3476"/>
                <a:ext cx="142" cy="386"/>
              </a:xfrm>
              <a:custGeom>
                <a:avLst/>
                <a:gdLst>
                  <a:gd name="T0" fmla="*/ 0 w 142"/>
                  <a:gd name="T1" fmla="*/ 360 h 386"/>
                  <a:gd name="T2" fmla="*/ 0 w 142"/>
                  <a:gd name="T3" fmla="*/ 366 h 386"/>
                  <a:gd name="T4" fmla="*/ 0 w 142"/>
                  <a:gd name="T5" fmla="*/ 366 h 386"/>
                  <a:gd name="T6" fmla="*/ 0 w 142"/>
                  <a:gd name="T7" fmla="*/ 371 h 386"/>
                  <a:gd name="T8" fmla="*/ 5 w 142"/>
                  <a:gd name="T9" fmla="*/ 371 h 386"/>
                  <a:gd name="T10" fmla="*/ 5 w 142"/>
                  <a:gd name="T11" fmla="*/ 376 h 386"/>
                  <a:gd name="T12" fmla="*/ 10 w 142"/>
                  <a:gd name="T13" fmla="*/ 376 h 386"/>
                  <a:gd name="T14" fmla="*/ 16 w 142"/>
                  <a:gd name="T15" fmla="*/ 381 h 386"/>
                  <a:gd name="T16" fmla="*/ 21 w 142"/>
                  <a:gd name="T17" fmla="*/ 381 h 386"/>
                  <a:gd name="T18" fmla="*/ 26 w 142"/>
                  <a:gd name="T19" fmla="*/ 381 h 386"/>
                  <a:gd name="T20" fmla="*/ 31 w 142"/>
                  <a:gd name="T21" fmla="*/ 386 h 386"/>
                  <a:gd name="T22" fmla="*/ 36 w 142"/>
                  <a:gd name="T23" fmla="*/ 386 h 386"/>
                  <a:gd name="T24" fmla="*/ 41 w 142"/>
                  <a:gd name="T25" fmla="*/ 386 h 386"/>
                  <a:gd name="T26" fmla="*/ 46 w 142"/>
                  <a:gd name="T27" fmla="*/ 386 h 386"/>
                  <a:gd name="T28" fmla="*/ 51 w 142"/>
                  <a:gd name="T29" fmla="*/ 386 h 386"/>
                  <a:gd name="T30" fmla="*/ 56 w 142"/>
                  <a:gd name="T31" fmla="*/ 386 h 386"/>
                  <a:gd name="T32" fmla="*/ 61 w 142"/>
                  <a:gd name="T33" fmla="*/ 386 h 386"/>
                  <a:gd name="T34" fmla="*/ 66 w 142"/>
                  <a:gd name="T35" fmla="*/ 386 h 386"/>
                  <a:gd name="T36" fmla="*/ 71 w 142"/>
                  <a:gd name="T37" fmla="*/ 386 h 386"/>
                  <a:gd name="T38" fmla="*/ 71 w 142"/>
                  <a:gd name="T39" fmla="*/ 386 h 386"/>
                  <a:gd name="T40" fmla="*/ 76 w 142"/>
                  <a:gd name="T41" fmla="*/ 381 h 386"/>
                  <a:gd name="T42" fmla="*/ 82 w 142"/>
                  <a:gd name="T43" fmla="*/ 381 h 386"/>
                  <a:gd name="T44" fmla="*/ 82 w 142"/>
                  <a:gd name="T45" fmla="*/ 381 h 386"/>
                  <a:gd name="T46" fmla="*/ 82 w 142"/>
                  <a:gd name="T47" fmla="*/ 376 h 386"/>
                  <a:gd name="T48" fmla="*/ 82 w 142"/>
                  <a:gd name="T49" fmla="*/ 376 h 386"/>
                  <a:gd name="T50" fmla="*/ 142 w 142"/>
                  <a:gd name="T51" fmla="*/ 15 h 386"/>
                  <a:gd name="T52" fmla="*/ 142 w 142"/>
                  <a:gd name="T53" fmla="*/ 15 h 386"/>
                  <a:gd name="T54" fmla="*/ 137 w 142"/>
                  <a:gd name="T55" fmla="*/ 20 h 386"/>
                  <a:gd name="T56" fmla="*/ 137 w 142"/>
                  <a:gd name="T57" fmla="*/ 20 h 386"/>
                  <a:gd name="T58" fmla="*/ 132 w 142"/>
                  <a:gd name="T59" fmla="*/ 26 h 386"/>
                  <a:gd name="T60" fmla="*/ 132 w 142"/>
                  <a:gd name="T61" fmla="*/ 26 h 386"/>
                  <a:gd name="T62" fmla="*/ 127 w 142"/>
                  <a:gd name="T63" fmla="*/ 26 h 386"/>
                  <a:gd name="T64" fmla="*/ 122 w 142"/>
                  <a:gd name="T65" fmla="*/ 26 h 386"/>
                  <a:gd name="T66" fmla="*/ 117 w 142"/>
                  <a:gd name="T67" fmla="*/ 26 h 386"/>
                  <a:gd name="T68" fmla="*/ 112 w 142"/>
                  <a:gd name="T69" fmla="*/ 26 h 386"/>
                  <a:gd name="T70" fmla="*/ 107 w 142"/>
                  <a:gd name="T71" fmla="*/ 26 h 386"/>
                  <a:gd name="T72" fmla="*/ 102 w 142"/>
                  <a:gd name="T73" fmla="*/ 26 h 386"/>
                  <a:gd name="T74" fmla="*/ 97 w 142"/>
                  <a:gd name="T75" fmla="*/ 26 h 386"/>
                  <a:gd name="T76" fmla="*/ 92 w 142"/>
                  <a:gd name="T77" fmla="*/ 26 h 386"/>
                  <a:gd name="T78" fmla="*/ 87 w 142"/>
                  <a:gd name="T79" fmla="*/ 26 h 386"/>
                  <a:gd name="T80" fmla="*/ 82 w 142"/>
                  <a:gd name="T81" fmla="*/ 20 h 386"/>
                  <a:gd name="T82" fmla="*/ 76 w 142"/>
                  <a:gd name="T83" fmla="*/ 20 h 386"/>
                  <a:gd name="T84" fmla="*/ 71 w 142"/>
                  <a:gd name="T85" fmla="*/ 15 h 386"/>
                  <a:gd name="T86" fmla="*/ 66 w 142"/>
                  <a:gd name="T87" fmla="*/ 15 h 386"/>
                  <a:gd name="T88" fmla="*/ 61 w 142"/>
                  <a:gd name="T89" fmla="*/ 15 h 386"/>
                  <a:gd name="T90" fmla="*/ 61 w 142"/>
                  <a:gd name="T91" fmla="*/ 10 h 386"/>
                  <a:gd name="T92" fmla="*/ 61 w 142"/>
                  <a:gd name="T93" fmla="*/ 10 h 386"/>
                  <a:gd name="T94" fmla="*/ 56 w 142"/>
                  <a:gd name="T95" fmla="*/ 5 h 386"/>
                  <a:gd name="T96" fmla="*/ 56 w 142"/>
                  <a:gd name="T97" fmla="*/ 5 h 386"/>
                  <a:gd name="T98" fmla="*/ 56 w 142"/>
                  <a:gd name="T99"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386">
                    <a:moveTo>
                      <a:pt x="0" y="360"/>
                    </a:moveTo>
                    <a:lnTo>
                      <a:pt x="0" y="360"/>
                    </a:lnTo>
                    <a:lnTo>
                      <a:pt x="0" y="360"/>
                    </a:lnTo>
                    <a:lnTo>
                      <a:pt x="0" y="366"/>
                    </a:lnTo>
                    <a:lnTo>
                      <a:pt x="0" y="366"/>
                    </a:lnTo>
                    <a:lnTo>
                      <a:pt x="0" y="366"/>
                    </a:lnTo>
                    <a:lnTo>
                      <a:pt x="0" y="366"/>
                    </a:lnTo>
                    <a:lnTo>
                      <a:pt x="0" y="371"/>
                    </a:lnTo>
                    <a:lnTo>
                      <a:pt x="5" y="371"/>
                    </a:lnTo>
                    <a:lnTo>
                      <a:pt x="5" y="371"/>
                    </a:lnTo>
                    <a:lnTo>
                      <a:pt x="5" y="371"/>
                    </a:lnTo>
                    <a:lnTo>
                      <a:pt x="5" y="376"/>
                    </a:lnTo>
                    <a:lnTo>
                      <a:pt x="10" y="376"/>
                    </a:lnTo>
                    <a:lnTo>
                      <a:pt x="10" y="376"/>
                    </a:lnTo>
                    <a:lnTo>
                      <a:pt x="10" y="376"/>
                    </a:lnTo>
                    <a:lnTo>
                      <a:pt x="16" y="381"/>
                    </a:lnTo>
                    <a:lnTo>
                      <a:pt x="16" y="381"/>
                    </a:lnTo>
                    <a:lnTo>
                      <a:pt x="21" y="381"/>
                    </a:lnTo>
                    <a:lnTo>
                      <a:pt x="21" y="381"/>
                    </a:lnTo>
                    <a:lnTo>
                      <a:pt x="26" y="381"/>
                    </a:lnTo>
                    <a:lnTo>
                      <a:pt x="26" y="381"/>
                    </a:lnTo>
                    <a:lnTo>
                      <a:pt x="31" y="386"/>
                    </a:lnTo>
                    <a:lnTo>
                      <a:pt x="31" y="386"/>
                    </a:lnTo>
                    <a:lnTo>
                      <a:pt x="36" y="386"/>
                    </a:lnTo>
                    <a:lnTo>
                      <a:pt x="36" y="386"/>
                    </a:lnTo>
                    <a:lnTo>
                      <a:pt x="41" y="386"/>
                    </a:lnTo>
                    <a:lnTo>
                      <a:pt x="41" y="386"/>
                    </a:lnTo>
                    <a:lnTo>
                      <a:pt x="46" y="386"/>
                    </a:lnTo>
                    <a:lnTo>
                      <a:pt x="46" y="386"/>
                    </a:lnTo>
                    <a:lnTo>
                      <a:pt x="51" y="386"/>
                    </a:lnTo>
                    <a:lnTo>
                      <a:pt x="51" y="386"/>
                    </a:lnTo>
                    <a:lnTo>
                      <a:pt x="56" y="386"/>
                    </a:lnTo>
                    <a:lnTo>
                      <a:pt x="56" y="386"/>
                    </a:lnTo>
                    <a:lnTo>
                      <a:pt x="61" y="386"/>
                    </a:lnTo>
                    <a:lnTo>
                      <a:pt x="61" y="386"/>
                    </a:lnTo>
                    <a:lnTo>
                      <a:pt x="66" y="386"/>
                    </a:lnTo>
                    <a:lnTo>
                      <a:pt x="66" y="386"/>
                    </a:lnTo>
                    <a:lnTo>
                      <a:pt x="71" y="386"/>
                    </a:lnTo>
                    <a:lnTo>
                      <a:pt x="71" y="386"/>
                    </a:lnTo>
                    <a:lnTo>
                      <a:pt x="71" y="386"/>
                    </a:lnTo>
                    <a:lnTo>
                      <a:pt x="76" y="381"/>
                    </a:lnTo>
                    <a:lnTo>
                      <a:pt x="76" y="381"/>
                    </a:lnTo>
                    <a:lnTo>
                      <a:pt x="76" y="381"/>
                    </a:lnTo>
                    <a:lnTo>
                      <a:pt x="82" y="381"/>
                    </a:lnTo>
                    <a:lnTo>
                      <a:pt x="82" y="381"/>
                    </a:lnTo>
                    <a:lnTo>
                      <a:pt x="82" y="381"/>
                    </a:lnTo>
                    <a:lnTo>
                      <a:pt x="82" y="376"/>
                    </a:lnTo>
                    <a:lnTo>
                      <a:pt x="82" y="376"/>
                    </a:lnTo>
                    <a:lnTo>
                      <a:pt x="82" y="376"/>
                    </a:lnTo>
                    <a:lnTo>
                      <a:pt x="82" y="376"/>
                    </a:lnTo>
                    <a:lnTo>
                      <a:pt x="142" y="15"/>
                    </a:lnTo>
                    <a:lnTo>
                      <a:pt x="142" y="15"/>
                    </a:lnTo>
                    <a:lnTo>
                      <a:pt x="142" y="15"/>
                    </a:lnTo>
                    <a:lnTo>
                      <a:pt x="142" y="15"/>
                    </a:lnTo>
                    <a:lnTo>
                      <a:pt x="137" y="20"/>
                    </a:lnTo>
                    <a:lnTo>
                      <a:pt x="137" y="20"/>
                    </a:lnTo>
                    <a:lnTo>
                      <a:pt x="137" y="20"/>
                    </a:lnTo>
                    <a:lnTo>
                      <a:pt x="137" y="20"/>
                    </a:lnTo>
                    <a:lnTo>
                      <a:pt x="137" y="20"/>
                    </a:lnTo>
                    <a:lnTo>
                      <a:pt x="132" y="26"/>
                    </a:lnTo>
                    <a:lnTo>
                      <a:pt x="132" y="26"/>
                    </a:lnTo>
                    <a:lnTo>
                      <a:pt x="132" y="26"/>
                    </a:lnTo>
                    <a:lnTo>
                      <a:pt x="127" y="26"/>
                    </a:lnTo>
                    <a:lnTo>
                      <a:pt x="127" y="26"/>
                    </a:lnTo>
                    <a:lnTo>
                      <a:pt x="122" y="26"/>
                    </a:lnTo>
                    <a:lnTo>
                      <a:pt x="122" y="26"/>
                    </a:lnTo>
                    <a:lnTo>
                      <a:pt x="117" y="26"/>
                    </a:lnTo>
                    <a:lnTo>
                      <a:pt x="117" y="26"/>
                    </a:lnTo>
                    <a:lnTo>
                      <a:pt x="112" y="26"/>
                    </a:lnTo>
                    <a:lnTo>
                      <a:pt x="112" y="26"/>
                    </a:lnTo>
                    <a:lnTo>
                      <a:pt x="107" y="26"/>
                    </a:lnTo>
                    <a:lnTo>
                      <a:pt x="107" y="26"/>
                    </a:lnTo>
                    <a:lnTo>
                      <a:pt x="102" y="26"/>
                    </a:lnTo>
                    <a:lnTo>
                      <a:pt x="102" y="26"/>
                    </a:lnTo>
                    <a:lnTo>
                      <a:pt x="97" y="26"/>
                    </a:lnTo>
                    <a:lnTo>
                      <a:pt x="97" y="26"/>
                    </a:lnTo>
                    <a:lnTo>
                      <a:pt x="92" y="26"/>
                    </a:lnTo>
                    <a:lnTo>
                      <a:pt x="92" y="26"/>
                    </a:lnTo>
                    <a:lnTo>
                      <a:pt x="87" y="26"/>
                    </a:lnTo>
                    <a:lnTo>
                      <a:pt x="87" y="26"/>
                    </a:lnTo>
                    <a:lnTo>
                      <a:pt x="82" y="20"/>
                    </a:lnTo>
                    <a:lnTo>
                      <a:pt x="82" y="20"/>
                    </a:lnTo>
                    <a:lnTo>
                      <a:pt x="76" y="20"/>
                    </a:lnTo>
                    <a:lnTo>
                      <a:pt x="76" y="20"/>
                    </a:lnTo>
                    <a:lnTo>
                      <a:pt x="71" y="20"/>
                    </a:lnTo>
                    <a:lnTo>
                      <a:pt x="71" y="15"/>
                    </a:lnTo>
                    <a:lnTo>
                      <a:pt x="66" y="15"/>
                    </a:lnTo>
                    <a:lnTo>
                      <a:pt x="66" y="15"/>
                    </a:lnTo>
                    <a:lnTo>
                      <a:pt x="66" y="15"/>
                    </a:lnTo>
                    <a:lnTo>
                      <a:pt x="61" y="15"/>
                    </a:lnTo>
                    <a:lnTo>
                      <a:pt x="61" y="10"/>
                    </a:lnTo>
                    <a:lnTo>
                      <a:pt x="61" y="10"/>
                    </a:lnTo>
                    <a:lnTo>
                      <a:pt x="61" y="10"/>
                    </a:lnTo>
                    <a:lnTo>
                      <a:pt x="61" y="10"/>
                    </a:lnTo>
                    <a:lnTo>
                      <a:pt x="56" y="5"/>
                    </a:lnTo>
                    <a:lnTo>
                      <a:pt x="56" y="5"/>
                    </a:lnTo>
                    <a:lnTo>
                      <a:pt x="56" y="5"/>
                    </a:lnTo>
                    <a:lnTo>
                      <a:pt x="56" y="5"/>
                    </a:lnTo>
                    <a:lnTo>
                      <a:pt x="56" y="0"/>
                    </a:lnTo>
                    <a:lnTo>
                      <a:pt x="56" y="0"/>
                    </a:lnTo>
                    <a:lnTo>
                      <a:pt x="0" y="36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11" name="Freeform 883">
                <a:extLst>
                  <a:ext uri="{FF2B5EF4-FFF2-40B4-BE49-F238E27FC236}">
                    <a16:creationId xmlns:a16="http://schemas.microsoft.com/office/drawing/2014/main" id="{6AD4B39E-6AA0-7E92-5A9E-2A3BFD486F7C}"/>
                  </a:ext>
                </a:extLst>
              </p:cNvPr>
              <p:cNvSpPr>
                <a:spLocks/>
              </p:cNvSpPr>
              <p:nvPr/>
            </p:nvSpPr>
            <p:spPr bwMode="auto">
              <a:xfrm>
                <a:off x="2963" y="4060"/>
                <a:ext cx="97" cy="259"/>
              </a:xfrm>
              <a:custGeom>
                <a:avLst/>
                <a:gdLst>
                  <a:gd name="T0" fmla="*/ 86 w 97"/>
                  <a:gd name="T1" fmla="*/ 20 h 259"/>
                  <a:gd name="T2" fmla="*/ 81 w 97"/>
                  <a:gd name="T3" fmla="*/ 20 h 259"/>
                  <a:gd name="T4" fmla="*/ 81 w 97"/>
                  <a:gd name="T5" fmla="*/ 15 h 259"/>
                  <a:gd name="T6" fmla="*/ 81 w 97"/>
                  <a:gd name="T7" fmla="*/ 15 h 259"/>
                  <a:gd name="T8" fmla="*/ 76 w 97"/>
                  <a:gd name="T9" fmla="*/ 10 h 259"/>
                  <a:gd name="T10" fmla="*/ 71 w 97"/>
                  <a:gd name="T11" fmla="*/ 10 h 259"/>
                  <a:gd name="T12" fmla="*/ 71 w 97"/>
                  <a:gd name="T13" fmla="*/ 5 h 259"/>
                  <a:gd name="T14" fmla="*/ 66 w 97"/>
                  <a:gd name="T15" fmla="*/ 5 h 259"/>
                  <a:gd name="T16" fmla="*/ 61 w 97"/>
                  <a:gd name="T17" fmla="*/ 5 h 259"/>
                  <a:gd name="T18" fmla="*/ 56 w 97"/>
                  <a:gd name="T19" fmla="*/ 0 h 259"/>
                  <a:gd name="T20" fmla="*/ 51 w 97"/>
                  <a:gd name="T21" fmla="*/ 0 h 259"/>
                  <a:gd name="T22" fmla="*/ 46 w 97"/>
                  <a:gd name="T23" fmla="*/ 0 h 259"/>
                  <a:gd name="T24" fmla="*/ 41 w 97"/>
                  <a:gd name="T25" fmla="*/ 0 h 259"/>
                  <a:gd name="T26" fmla="*/ 36 w 97"/>
                  <a:gd name="T27" fmla="*/ 0 h 259"/>
                  <a:gd name="T28" fmla="*/ 31 w 97"/>
                  <a:gd name="T29" fmla="*/ 5 h 259"/>
                  <a:gd name="T30" fmla="*/ 25 w 97"/>
                  <a:gd name="T31" fmla="*/ 5 h 259"/>
                  <a:gd name="T32" fmla="*/ 20 w 97"/>
                  <a:gd name="T33" fmla="*/ 5 h 259"/>
                  <a:gd name="T34" fmla="*/ 15 w 97"/>
                  <a:gd name="T35" fmla="*/ 10 h 259"/>
                  <a:gd name="T36" fmla="*/ 10 w 97"/>
                  <a:gd name="T37" fmla="*/ 10 h 259"/>
                  <a:gd name="T38" fmla="*/ 5 w 97"/>
                  <a:gd name="T39" fmla="*/ 15 h 259"/>
                  <a:gd name="T40" fmla="*/ 5 w 97"/>
                  <a:gd name="T41" fmla="*/ 15 h 259"/>
                  <a:gd name="T42" fmla="*/ 0 w 97"/>
                  <a:gd name="T43" fmla="*/ 20 h 259"/>
                  <a:gd name="T44" fmla="*/ 0 w 97"/>
                  <a:gd name="T45" fmla="*/ 20 h 259"/>
                  <a:gd name="T46" fmla="*/ 0 w 97"/>
                  <a:gd name="T47" fmla="*/ 25 h 259"/>
                  <a:gd name="T48" fmla="*/ 0 w 97"/>
                  <a:gd name="T49" fmla="*/ 25 h 259"/>
                  <a:gd name="T50" fmla="*/ 10 w 97"/>
                  <a:gd name="T51" fmla="*/ 259 h 259"/>
                  <a:gd name="T52" fmla="*/ 10 w 97"/>
                  <a:gd name="T53" fmla="*/ 253 h 259"/>
                  <a:gd name="T54" fmla="*/ 10 w 97"/>
                  <a:gd name="T55" fmla="*/ 253 h 259"/>
                  <a:gd name="T56" fmla="*/ 10 w 97"/>
                  <a:gd name="T57" fmla="*/ 248 h 259"/>
                  <a:gd name="T58" fmla="*/ 15 w 97"/>
                  <a:gd name="T59" fmla="*/ 248 h 259"/>
                  <a:gd name="T60" fmla="*/ 20 w 97"/>
                  <a:gd name="T61" fmla="*/ 243 h 259"/>
                  <a:gd name="T62" fmla="*/ 20 w 97"/>
                  <a:gd name="T63" fmla="*/ 243 h 259"/>
                  <a:gd name="T64" fmla="*/ 25 w 97"/>
                  <a:gd name="T65" fmla="*/ 238 h 259"/>
                  <a:gd name="T66" fmla="*/ 31 w 97"/>
                  <a:gd name="T67" fmla="*/ 238 h 259"/>
                  <a:gd name="T68" fmla="*/ 36 w 97"/>
                  <a:gd name="T69" fmla="*/ 238 h 259"/>
                  <a:gd name="T70" fmla="*/ 41 w 97"/>
                  <a:gd name="T71" fmla="*/ 238 h 259"/>
                  <a:gd name="T72" fmla="*/ 46 w 97"/>
                  <a:gd name="T73" fmla="*/ 233 h 259"/>
                  <a:gd name="T74" fmla="*/ 51 w 97"/>
                  <a:gd name="T75" fmla="*/ 233 h 259"/>
                  <a:gd name="T76" fmla="*/ 56 w 97"/>
                  <a:gd name="T77" fmla="*/ 233 h 259"/>
                  <a:gd name="T78" fmla="*/ 61 w 97"/>
                  <a:gd name="T79" fmla="*/ 233 h 259"/>
                  <a:gd name="T80" fmla="*/ 66 w 97"/>
                  <a:gd name="T81" fmla="*/ 238 h 259"/>
                  <a:gd name="T82" fmla="*/ 71 w 97"/>
                  <a:gd name="T83" fmla="*/ 238 h 259"/>
                  <a:gd name="T84" fmla="*/ 76 w 97"/>
                  <a:gd name="T85" fmla="*/ 238 h 259"/>
                  <a:gd name="T86" fmla="*/ 81 w 97"/>
                  <a:gd name="T87" fmla="*/ 238 h 259"/>
                  <a:gd name="T88" fmla="*/ 86 w 97"/>
                  <a:gd name="T89" fmla="*/ 243 h 259"/>
                  <a:gd name="T90" fmla="*/ 91 w 97"/>
                  <a:gd name="T91" fmla="*/ 243 h 259"/>
                  <a:gd name="T92" fmla="*/ 91 w 97"/>
                  <a:gd name="T93" fmla="*/ 248 h 259"/>
                  <a:gd name="T94" fmla="*/ 91 w 97"/>
                  <a:gd name="T95" fmla="*/ 248 h 259"/>
                  <a:gd name="T96" fmla="*/ 97 w 97"/>
                  <a:gd name="T97" fmla="*/ 253 h 259"/>
                  <a:gd name="T98" fmla="*/ 97 w 97"/>
                  <a:gd name="T99" fmla="*/ 25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259">
                    <a:moveTo>
                      <a:pt x="86" y="20"/>
                    </a:moveTo>
                    <a:lnTo>
                      <a:pt x="86" y="20"/>
                    </a:lnTo>
                    <a:lnTo>
                      <a:pt x="81" y="20"/>
                    </a:lnTo>
                    <a:lnTo>
                      <a:pt x="81" y="20"/>
                    </a:lnTo>
                    <a:lnTo>
                      <a:pt x="81" y="15"/>
                    </a:lnTo>
                    <a:lnTo>
                      <a:pt x="81" y="15"/>
                    </a:lnTo>
                    <a:lnTo>
                      <a:pt x="81" y="15"/>
                    </a:lnTo>
                    <a:lnTo>
                      <a:pt x="81" y="15"/>
                    </a:lnTo>
                    <a:lnTo>
                      <a:pt x="76" y="10"/>
                    </a:lnTo>
                    <a:lnTo>
                      <a:pt x="76" y="10"/>
                    </a:lnTo>
                    <a:lnTo>
                      <a:pt x="76" y="10"/>
                    </a:lnTo>
                    <a:lnTo>
                      <a:pt x="71" y="10"/>
                    </a:lnTo>
                    <a:lnTo>
                      <a:pt x="71" y="5"/>
                    </a:lnTo>
                    <a:lnTo>
                      <a:pt x="71" y="5"/>
                    </a:lnTo>
                    <a:lnTo>
                      <a:pt x="66" y="5"/>
                    </a:lnTo>
                    <a:lnTo>
                      <a:pt x="66" y="5"/>
                    </a:lnTo>
                    <a:lnTo>
                      <a:pt x="61" y="5"/>
                    </a:lnTo>
                    <a:lnTo>
                      <a:pt x="61" y="5"/>
                    </a:lnTo>
                    <a:lnTo>
                      <a:pt x="56" y="5"/>
                    </a:lnTo>
                    <a:lnTo>
                      <a:pt x="56" y="0"/>
                    </a:lnTo>
                    <a:lnTo>
                      <a:pt x="51" y="0"/>
                    </a:lnTo>
                    <a:lnTo>
                      <a:pt x="51" y="0"/>
                    </a:lnTo>
                    <a:lnTo>
                      <a:pt x="46" y="0"/>
                    </a:lnTo>
                    <a:lnTo>
                      <a:pt x="46" y="0"/>
                    </a:lnTo>
                    <a:lnTo>
                      <a:pt x="41" y="0"/>
                    </a:lnTo>
                    <a:lnTo>
                      <a:pt x="41" y="0"/>
                    </a:lnTo>
                    <a:lnTo>
                      <a:pt x="36" y="0"/>
                    </a:lnTo>
                    <a:lnTo>
                      <a:pt x="36" y="0"/>
                    </a:lnTo>
                    <a:lnTo>
                      <a:pt x="31" y="5"/>
                    </a:lnTo>
                    <a:lnTo>
                      <a:pt x="31" y="5"/>
                    </a:lnTo>
                    <a:lnTo>
                      <a:pt x="25" y="5"/>
                    </a:lnTo>
                    <a:lnTo>
                      <a:pt x="25" y="5"/>
                    </a:lnTo>
                    <a:lnTo>
                      <a:pt x="20" y="5"/>
                    </a:lnTo>
                    <a:lnTo>
                      <a:pt x="20" y="5"/>
                    </a:lnTo>
                    <a:lnTo>
                      <a:pt x="15" y="5"/>
                    </a:lnTo>
                    <a:lnTo>
                      <a:pt x="15" y="10"/>
                    </a:lnTo>
                    <a:lnTo>
                      <a:pt x="10" y="10"/>
                    </a:lnTo>
                    <a:lnTo>
                      <a:pt x="10" y="10"/>
                    </a:lnTo>
                    <a:lnTo>
                      <a:pt x="10" y="10"/>
                    </a:lnTo>
                    <a:lnTo>
                      <a:pt x="5" y="15"/>
                    </a:lnTo>
                    <a:lnTo>
                      <a:pt x="5" y="15"/>
                    </a:lnTo>
                    <a:lnTo>
                      <a:pt x="5" y="15"/>
                    </a:lnTo>
                    <a:lnTo>
                      <a:pt x="0" y="15"/>
                    </a:lnTo>
                    <a:lnTo>
                      <a:pt x="0" y="20"/>
                    </a:lnTo>
                    <a:lnTo>
                      <a:pt x="0" y="20"/>
                    </a:lnTo>
                    <a:lnTo>
                      <a:pt x="0" y="20"/>
                    </a:lnTo>
                    <a:lnTo>
                      <a:pt x="0" y="20"/>
                    </a:lnTo>
                    <a:lnTo>
                      <a:pt x="0" y="25"/>
                    </a:lnTo>
                    <a:lnTo>
                      <a:pt x="0" y="25"/>
                    </a:lnTo>
                    <a:lnTo>
                      <a:pt x="0" y="25"/>
                    </a:lnTo>
                    <a:lnTo>
                      <a:pt x="10" y="259"/>
                    </a:lnTo>
                    <a:lnTo>
                      <a:pt x="10" y="259"/>
                    </a:lnTo>
                    <a:lnTo>
                      <a:pt x="10" y="259"/>
                    </a:lnTo>
                    <a:lnTo>
                      <a:pt x="10" y="253"/>
                    </a:lnTo>
                    <a:lnTo>
                      <a:pt x="10" y="253"/>
                    </a:lnTo>
                    <a:lnTo>
                      <a:pt x="10" y="253"/>
                    </a:lnTo>
                    <a:lnTo>
                      <a:pt x="10" y="253"/>
                    </a:lnTo>
                    <a:lnTo>
                      <a:pt x="10" y="248"/>
                    </a:lnTo>
                    <a:lnTo>
                      <a:pt x="15" y="248"/>
                    </a:lnTo>
                    <a:lnTo>
                      <a:pt x="15" y="248"/>
                    </a:lnTo>
                    <a:lnTo>
                      <a:pt x="15" y="248"/>
                    </a:lnTo>
                    <a:lnTo>
                      <a:pt x="20" y="243"/>
                    </a:lnTo>
                    <a:lnTo>
                      <a:pt x="20" y="243"/>
                    </a:lnTo>
                    <a:lnTo>
                      <a:pt x="20" y="243"/>
                    </a:lnTo>
                    <a:lnTo>
                      <a:pt x="25" y="243"/>
                    </a:lnTo>
                    <a:lnTo>
                      <a:pt x="25" y="238"/>
                    </a:lnTo>
                    <a:lnTo>
                      <a:pt x="31" y="238"/>
                    </a:lnTo>
                    <a:lnTo>
                      <a:pt x="31" y="238"/>
                    </a:lnTo>
                    <a:lnTo>
                      <a:pt x="36" y="238"/>
                    </a:lnTo>
                    <a:lnTo>
                      <a:pt x="36" y="238"/>
                    </a:lnTo>
                    <a:lnTo>
                      <a:pt x="41" y="238"/>
                    </a:lnTo>
                    <a:lnTo>
                      <a:pt x="41" y="238"/>
                    </a:lnTo>
                    <a:lnTo>
                      <a:pt x="46" y="233"/>
                    </a:lnTo>
                    <a:lnTo>
                      <a:pt x="46" y="233"/>
                    </a:lnTo>
                    <a:lnTo>
                      <a:pt x="51" y="233"/>
                    </a:lnTo>
                    <a:lnTo>
                      <a:pt x="51" y="233"/>
                    </a:lnTo>
                    <a:lnTo>
                      <a:pt x="56" y="233"/>
                    </a:lnTo>
                    <a:lnTo>
                      <a:pt x="56" y="233"/>
                    </a:lnTo>
                    <a:lnTo>
                      <a:pt x="61" y="233"/>
                    </a:lnTo>
                    <a:lnTo>
                      <a:pt x="61" y="233"/>
                    </a:lnTo>
                    <a:lnTo>
                      <a:pt x="66" y="238"/>
                    </a:lnTo>
                    <a:lnTo>
                      <a:pt x="66" y="238"/>
                    </a:lnTo>
                    <a:lnTo>
                      <a:pt x="71" y="238"/>
                    </a:lnTo>
                    <a:lnTo>
                      <a:pt x="71" y="238"/>
                    </a:lnTo>
                    <a:lnTo>
                      <a:pt x="76" y="238"/>
                    </a:lnTo>
                    <a:lnTo>
                      <a:pt x="76" y="238"/>
                    </a:lnTo>
                    <a:lnTo>
                      <a:pt x="81" y="238"/>
                    </a:lnTo>
                    <a:lnTo>
                      <a:pt x="81" y="238"/>
                    </a:lnTo>
                    <a:lnTo>
                      <a:pt x="86" y="243"/>
                    </a:lnTo>
                    <a:lnTo>
                      <a:pt x="86" y="243"/>
                    </a:lnTo>
                    <a:lnTo>
                      <a:pt x="86" y="243"/>
                    </a:lnTo>
                    <a:lnTo>
                      <a:pt x="91" y="243"/>
                    </a:lnTo>
                    <a:lnTo>
                      <a:pt x="91" y="248"/>
                    </a:lnTo>
                    <a:lnTo>
                      <a:pt x="91" y="248"/>
                    </a:lnTo>
                    <a:lnTo>
                      <a:pt x="91" y="248"/>
                    </a:lnTo>
                    <a:lnTo>
                      <a:pt x="91" y="248"/>
                    </a:lnTo>
                    <a:lnTo>
                      <a:pt x="91" y="253"/>
                    </a:lnTo>
                    <a:lnTo>
                      <a:pt x="97" y="253"/>
                    </a:lnTo>
                    <a:lnTo>
                      <a:pt x="97" y="253"/>
                    </a:lnTo>
                    <a:lnTo>
                      <a:pt x="97" y="253"/>
                    </a:lnTo>
                    <a:lnTo>
                      <a:pt x="86"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12" name="Oval 99711">
                <a:extLst>
                  <a:ext uri="{FF2B5EF4-FFF2-40B4-BE49-F238E27FC236}">
                    <a16:creationId xmlns:a16="http://schemas.microsoft.com/office/drawing/2014/main" id="{B8376048-F1B4-4F96-B628-C427E67D7854}"/>
                  </a:ext>
                </a:extLst>
              </p:cNvPr>
              <p:cNvSpPr>
                <a:spLocks noChangeArrowheads="1"/>
              </p:cNvSpPr>
              <p:nvPr/>
            </p:nvSpPr>
            <p:spPr bwMode="auto">
              <a:xfrm>
                <a:off x="4272" y="776"/>
                <a:ext cx="117" cy="11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13" name="Oval 99712">
                <a:extLst>
                  <a:ext uri="{FF2B5EF4-FFF2-40B4-BE49-F238E27FC236}">
                    <a16:creationId xmlns:a16="http://schemas.microsoft.com/office/drawing/2014/main" id="{227B352A-F3B7-B3C5-D418-2F820E82D051}"/>
                  </a:ext>
                </a:extLst>
              </p:cNvPr>
              <p:cNvSpPr>
                <a:spLocks noChangeArrowheads="1"/>
              </p:cNvSpPr>
              <p:nvPr/>
            </p:nvSpPr>
            <p:spPr bwMode="auto">
              <a:xfrm>
                <a:off x="1527" y="1802"/>
                <a:ext cx="289"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14" name="Freeform 886">
                <a:extLst>
                  <a:ext uri="{FF2B5EF4-FFF2-40B4-BE49-F238E27FC236}">
                    <a16:creationId xmlns:a16="http://schemas.microsoft.com/office/drawing/2014/main" id="{D786E133-708F-DA40-77F2-144F972F56D4}"/>
                  </a:ext>
                </a:extLst>
              </p:cNvPr>
              <p:cNvSpPr>
                <a:spLocks/>
              </p:cNvSpPr>
              <p:nvPr/>
            </p:nvSpPr>
            <p:spPr bwMode="auto">
              <a:xfrm>
                <a:off x="1142" y="1908"/>
                <a:ext cx="395" cy="91"/>
              </a:xfrm>
              <a:custGeom>
                <a:avLst/>
                <a:gdLst>
                  <a:gd name="T0" fmla="*/ 395 w 395"/>
                  <a:gd name="T1" fmla="*/ 86 h 91"/>
                  <a:gd name="T2" fmla="*/ 395 w 395"/>
                  <a:gd name="T3" fmla="*/ 86 h 91"/>
                  <a:gd name="T4" fmla="*/ 395 w 395"/>
                  <a:gd name="T5" fmla="*/ 86 h 91"/>
                  <a:gd name="T6" fmla="*/ 395 w 395"/>
                  <a:gd name="T7" fmla="*/ 81 h 91"/>
                  <a:gd name="T8" fmla="*/ 395 w 395"/>
                  <a:gd name="T9" fmla="*/ 81 h 91"/>
                  <a:gd name="T10" fmla="*/ 395 w 395"/>
                  <a:gd name="T11" fmla="*/ 76 h 91"/>
                  <a:gd name="T12" fmla="*/ 395 w 395"/>
                  <a:gd name="T13" fmla="*/ 71 h 91"/>
                  <a:gd name="T14" fmla="*/ 395 w 395"/>
                  <a:gd name="T15" fmla="*/ 71 h 91"/>
                  <a:gd name="T16" fmla="*/ 395 w 395"/>
                  <a:gd name="T17" fmla="*/ 66 h 91"/>
                  <a:gd name="T18" fmla="*/ 395 w 395"/>
                  <a:gd name="T19" fmla="*/ 61 h 91"/>
                  <a:gd name="T20" fmla="*/ 395 w 395"/>
                  <a:gd name="T21" fmla="*/ 56 h 91"/>
                  <a:gd name="T22" fmla="*/ 395 w 395"/>
                  <a:gd name="T23" fmla="*/ 51 h 91"/>
                  <a:gd name="T24" fmla="*/ 395 w 395"/>
                  <a:gd name="T25" fmla="*/ 41 h 91"/>
                  <a:gd name="T26" fmla="*/ 395 w 395"/>
                  <a:gd name="T27" fmla="*/ 36 h 91"/>
                  <a:gd name="T28" fmla="*/ 395 w 395"/>
                  <a:gd name="T29" fmla="*/ 31 h 91"/>
                  <a:gd name="T30" fmla="*/ 395 w 395"/>
                  <a:gd name="T31" fmla="*/ 25 h 91"/>
                  <a:gd name="T32" fmla="*/ 395 w 395"/>
                  <a:gd name="T33" fmla="*/ 20 h 91"/>
                  <a:gd name="T34" fmla="*/ 395 w 395"/>
                  <a:gd name="T35" fmla="*/ 15 h 91"/>
                  <a:gd name="T36" fmla="*/ 395 w 395"/>
                  <a:gd name="T37" fmla="*/ 15 h 91"/>
                  <a:gd name="T38" fmla="*/ 395 w 395"/>
                  <a:gd name="T39" fmla="*/ 10 h 91"/>
                  <a:gd name="T40" fmla="*/ 395 w 395"/>
                  <a:gd name="T41" fmla="*/ 5 h 91"/>
                  <a:gd name="T42" fmla="*/ 395 w 395"/>
                  <a:gd name="T43" fmla="*/ 5 h 91"/>
                  <a:gd name="T44" fmla="*/ 390 w 395"/>
                  <a:gd name="T45" fmla="*/ 5 h 91"/>
                  <a:gd name="T46" fmla="*/ 390 w 395"/>
                  <a:gd name="T47" fmla="*/ 0 h 91"/>
                  <a:gd name="T48" fmla="*/ 390 w 395"/>
                  <a:gd name="T49" fmla="*/ 0 h 91"/>
                  <a:gd name="T50" fmla="*/ 0 w 395"/>
                  <a:gd name="T51" fmla="*/ 5 h 91"/>
                  <a:gd name="T52" fmla="*/ 0 w 395"/>
                  <a:gd name="T53" fmla="*/ 5 h 91"/>
                  <a:gd name="T54" fmla="*/ 0 w 395"/>
                  <a:gd name="T55" fmla="*/ 10 h 91"/>
                  <a:gd name="T56" fmla="*/ 0 w 395"/>
                  <a:gd name="T57" fmla="*/ 10 h 91"/>
                  <a:gd name="T58" fmla="*/ 0 w 395"/>
                  <a:gd name="T59" fmla="*/ 15 h 91"/>
                  <a:gd name="T60" fmla="*/ 0 w 395"/>
                  <a:gd name="T61" fmla="*/ 15 h 91"/>
                  <a:gd name="T62" fmla="*/ 0 w 395"/>
                  <a:gd name="T63" fmla="*/ 20 h 91"/>
                  <a:gd name="T64" fmla="*/ 0 w 395"/>
                  <a:gd name="T65" fmla="*/ 25 h 91"/>
                  <a:gd name="T66" fmla="*/ 0 w 395"/>
                  <a:gd name="T67" fmla="*/ 31 h 91"/>
                  <a:gd name="T68" fmla="*/ 0 w 395"/>
                  <a:gd name="T69" fmla="*/ 36 h 91"/>
                  <a:gd name="T70" fmla="*/ 0 w 395"/>
                  <a:gd name="T71" fmla="*/ 41 h 91"/>
                  <a:gd name="T72" fmla="*/ 0 w 395"/>
                  <a:gd name="T73" fmla="*/ 46 h 91"/>
                  <a:gd name="T74" fmla="*/ 0 w 395"/>
                  <a:gd name="T75" fmla="*/ 51 h 91"/>
                  <a:gd name="T76" fmla="*/ 0 w 395"/>
                  <a:gd name="T77" fmla="*/ 56 h 91"/>
                  <a:gd name="T78" fmla="*/ 0 w 395"/>
                  <a:gd name="T79" fmla="*/ 61 h 91"/>
                  <a:gd name="T80" fmla="*/ 0 w 395"/>
                  <a:gd name="T81" fmla="*/ 66 h 91"/>
                  <a:gd name="T82" fmla="*/ 0 w 395"/>
                  <a:gd name="T83" fmla="*/ 71 h 91"/>
                  <a:gd name="T84" fmla="*/ 0 w 395"/>
                  <a:gd name="T85" fmla="*/ 76 h 91"/>
                  <a:gd name="T86" fmla="*/ 0 w 395"/>
                  <a:gd name="T87" fmla="*/ 81 h 91"/>
                  <a:gd name="T88" fmla="*/ 0 w 395"/>
                  <a:gd name="T89" fmla="*/ 86 h 91"/>
                  <a:gd name="T90" fmla="*/ 0 w 395"/>
                  <a:gd name="T91" fmla="*/ 86 h 91"/>
                  <a:gd name="T92" fmla="*/ 0 w 395"/>
                  <a:gd name="T93" fmla="*/ 91 h 91"/>
                  <a:gd name="T94" fmla="*/ 0 w 395"/>
                  <a:gd name="T95" fmla="*/ 91 h 91"/>
                  <a:gd name="T96" fmla="*/ 0 w 395"/>
                  <a:gd name="T97" fmla="*/ 91 h 91"/>
                  <a:gd name="T98" fmla="*/ 0 w 395"/>
                  <a:gd name="T9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5" h="91">
                    <a:moveTo>
                      <a:pt x="395" y="86"/>
                    </a:moveTo>
                    <a:lnTo>
                      <a:pt x="395" y="86"/>
                    </a:lnTo>
                    <a:lnTo>
                      <a:pt x="395" y="86"/>
                    </a:lnTo>
                    <a:lnTo>
                      <a:pt x="395" y="86"/>
                    </a:lnTo>
                    <a:lnTo>
                      <a:pt x="395" y="86"/>
                    </a:lnTo>
                    <a:lnTo>
                      <a:pt x="395" y="86"/>
                    </a:lnTo>
                    <a:lnTo>
                      <a:pt x="395" y="86"/>
                    </a:lnTo>
                    <a:lnTo>
                      <a:pt x="395" y="81"/>
                    </a:lnTo>
                    <a:lnTo>
                      <a:pt x="395" y="81"/>
                    </a:lnTo>
                    <a:lnTo>
                      <a:pt x="395" y="81"/>
                    </a:lnTo>
                    <a:lnTo>
                      <a:pt x="395" y="76"/>
                    </a:lnTo>
                    <a:lnTo>
                      <a:pt x="395" y="76"/>
                    </a:lnTo>
                    <a:lnTo>
                      <a:pt x="395" y="76"/>
                    </a:lnTo>
                    <a:lnTo>
                      <a:pt x="395" y="71"/>
                    </a:lnTo>
                    <a:lnTo>
                      <a:pt x="395" y="71"/>
                    </a:lnTo>
                    <a:lnTo>
                      <a:pt x="395" y="71"/>
                    </a:lnTo>
                    <a:lnTo>
                      <a:pt x="395" y="66"/>
                    </a:lnTo>
                    <a:lnTo>
                      <a:pt x="395" y="66"/>
                    </a:lnTo>
                    <a:lnTo>
                      <a:pt x="395" y="61"/>
                    </a:lnTo>
                    <a:lnTo>
                      <a:pt x="395" y="61"/>
                    </a:lnTo>
                    <a:lnTo>
                      <a:pt x="395" y="56"/>
                    </a:lnTo>
                    <a:lnTo>
                      <a:pt x="395" y="56"/>
                    </a:lnTo>
                    <a:lnTo>
                      <a:pt x="395" y="51"/>
                    </a:lnTo>
                    <a:lnTo>
                      <a:pt x="395" y="51"/>
                    </a:lnTo>
                    <a:lnTo>
                      <a:pt x="395" y="46"/>
                    </a:lnTo>
                    <a:lnTo>
                      <a:pt x="395" y="41"/>
                    </a:lnTo>
                    <a:lnTo>
                      <a:pt x="395" y="41"/>
                    </a:lnTo>
                    <a:lnTo>
                      <a:pt x="395" y="36"/>
                    </a:lnTo>
                    <a:lnTo>
                      <a:pt x="395" y="36"/>
                    </a:lnTo>
                    <a:lnTo>
                      <a:pt x="395" y="31"/>
                    </a:lnTo>
                    <a:lnTo>
                      <a:pt x="395" y="31"/>
                    </a:lnTo>
                    <a:lnTo>
                      <a:pt x="395" y="25"/>
                    </a:lnTo>
                    <a:lnTo>
                      <a:pt x="395" y="25"/>
                    </a:lnTo>
                    <a:lnTo>
                      <a:pt x="395" y="20"/>
                    </a:lnTo>
                    <a:lnTo>
                      <a:pt x="395" y="20"/>
                    </a:lnTo>
                    <a:lnTo>
                      <a:pt x="395" y="15"/>
                    </a:lnTo>
                    <a:lnTo>
                      <a:pt x="395" y="15"/>
                    </a:lnTo>
                    <a:lnTo>
                      <a:pt x="395" y="15"/>
                    </a:lnTo>
                    <a:lnTo>
                      <a:pt x="395" y="10"/>
                    </a:lnTo>
                    <a:lnTo>
                      <a:pt x="395" y="10"/>
                    </a:lnTo>
                    <a:lnTo>
                      <a:pt x="395" y="10"/>
                    </a:lnTo>
                    <a:lnTo>
                      <a:pt x="395" y="5"/>
                    </a:lnTo>
                    <a:lnTo>
                      <a:pt x="395" y="5"/>
                    </a:lnTo>
                    <a:lnTo>
                      <a:pt x="395" y="5"/>
                    </a:lnTo>
                    <a:lnTo>
                      <a:pt x="395" y="5"/>
                    </a:lnTo>
                    <a:lnTo>
                      <a:pt x="390" y="5"/>
                    </a:lnTo>
                    <a:lnTo>
                      <a:pt x="390" y="0"/>
                    </a:lnTo>
                    <a:lnTo>
                      <a:pt x="390" y="0"/>
                    </a:lnTo>
                    <a:lnTo>
                      <a:pt x="390" y="0"/>
                    </a:lnTo>
                    <a:lnTo>
                      <a:pt x="390" y="0"/>
                    </a:lnTo>
                    <a:lnTo>
                      <a:pt x="0" y="5"/>
                    </a:lnTo>
                    <a:lnTo>
                      <a:pt x="0" y="5"/>
                    </a:lnTo>
                    <a:lnTo>
                      <a:pt x="0" y="5"/>
                    </a:lnTo>
                    <a:lnTo>
                      <a:pt x="0" y="5"/>
                    </a:lnTo>
                    <a:lnTo>
                      <a:pt x="0" y="10"/>
                    </a:lnTo>
                    <a:lnTo>
                      <a:pt x="0" y="10"/>
                    </a:lnTo>
                    <a:lnTo>
                      <a:pt x="0" y="10"/>
                    </a:lnTo>
                    <a:lnTo>
                      <a:pt x="0" y="10"/>
                    </a:lnTo>
                    <a:lnTo>
                      <a:pt x="0" y="10"/>
                    </a:lnTo>
                    <a:lnTo>
                      <a:pt x="0" y="15"/>
                    </a:lnTo>
                    <a:lnTo>
                      <a:pt x="0" y="15"/>
                    </a:lnTo>
                    <a:lnTo>
                      <a:pt x="0" y="15"/>
                    </a:lnTo>
                    <a:lnTo>
                      <a:pt x="0" y="20"/>
                    </a:lnTo>
                    <a:lnTo>
                      <a:pt x="0" y="20"/>
                    </a:lnTo>
                    <a:lnTo>
                      <a:pt x="0" y="25"/>
                    </a:lnTo>
                    <a:lnTo>
                      <a:pt x="0" y="25"/>
                    </a:lnTo>
                    <a:lnTo>
                      <a:pt x="0" y="25"/>
                    </a:lnTo>
                    <a:lnTo>
                      <a:pt x="0" y="31"/>
                    </a:lnTo>
                    <a:lnTo>
                      <a:pt x="0" y="31"/>
                    </a:lnTo>
                    <a:lnTo>
                      <a:pt x="0" y="36"/>
                    </a:lnTo>
                    <a:lnTo>
                      <a:pt x="0" y="36"/>
                    </a:lnTo>
                    <a:lnTo>
                      <a:pt x="0" y="41"/>
                    </a:lnTo>
                    <a:lnTo>
                      <a:pt x="0" y="41"/>
                    </a:lnTo>
                    <a:lnTo>
                      <a:pt x="0" y="46"/>
                    </a:lnTo>
                    <a:lnTo>
                      <a:pt x="0" y="46"/>
                    </a:lnTo>
                    <a:lnTo>
                      <a:pt x="0" y="51"/>
                    </a:lnTo>
                    <a:lnTo>
                      <a:pt x="0" y="56"/>
                    </a:lnTo>
                    <a:lnTo>
                      <a:pt x="0" y="56"/>
                    </a:lnTo>
                    <a:lnTo>
                      <a:pt x="0" y="61"/>
                    </a:lnTo>
                    <a:lnTo>
                      <a:pt x="0" y="61"/>
                    </a:lnTo>
                    <a:lnTo>
                      <a:pt x="0" y="66"/>
                    </a:lnTo>
                    <a:lnTo>
                      <a:pt x="0" y="66"/>
                    </a:lnTo>
                    <a:lnTo>
                      <a:pt x="0" y="71"/>
                    </a:lnTo>
                    <a:lnTo>
                      <a:pt x="0" y="71"/>
                    </a:lnTo>
                    <a:lnTo>
                      <a:pt x="0" y="76"/>
                    </a:lnTo>
                    <a:lnTo>
                      <a:pt x="0" y="76"/>
                    </a:lnTo>
                    <a:lnTo>
                      <a:pt x="0" y="76"/>
                    </a:lnTo>
                    <a:lnTo>
                      <a:pt x="0" y="81"/>
                    </a:lnTo>
                    <a:lnTo>
                      <a:pt x="0" y="81"/>
                    </a:lnTo>
                    <a:lnTo>
                      <a:pt x="0" y="86"/>
                    </a:lnTo>
                    <a:lnTo>
                      <a:pt x="0" y="86"/>
                    </a:lnTo>
                    <a:lnTo>
                      <a:pt x="0" y="86"/>
                    </a:lnTo>
                    <a:lnTo>
                      <a:pt x="0" y="86"/>
                    </a:lnTo>
                    <a:lnTo>
                      <a:pt x="0" y="91"/>
                    </a:lnTo>
                    <a:lnTo>
                      <a:pt x="0" y="91"/>
                    </a:lnTo>
                    <a:lnTo>
                      <a:pt x="0" y="91"/>
                    </a:lnTo>
                    <a:lnTo>
                      <a:pt x="0" y="91"/>
                    </a:lnTo>
                    <a:lnTo>
                      <a:pt x="0" y="91"/>
                    </a:lnTo>
                    <a:lnTo>
                      <a:pt x="0" y="91"/>
                    </a:lnTo>
                    <a:lnTo>
                      <a:pt x="0" y="91"/>
                    </a:lnTo>
                    <a:lnTo>
                      <a:pt x="395" y="8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15" name="Freeform 887">
                <a:extLst>
                  <a:ext uri="{FF2B5EF4-FFF2-40B4-BE49-F238E27FC236}">
                    <a16:creationId xmlns:a16="http://schemas.microsoft.com/office/drawing/2014/main" id="{E03948E4-49CE-6C3B-13C2-C74CDBDC6E1D}"/>
                  </a:ext>
                </a:extLst>
              </p:cNvPr>
              <p:cNvSpPr>
                <a:spLocks/>
              </p:cNvSpPr>
              <p:nvPr/>
            </p:nvSpPr>
            <p:spPr bwMode="auto">
              <a:xfrm>
                <a:off x="1715" y="1979"/>
                <a:ext cx="213" cy="198"/>
              </a:xfrm>
              <a:custGeom>
                <a:avLst/>
                <a:gdLst>
                  <a:gd name="T0" fmla="*/ 61 w 213"/>
                  <a:gd name="T1" fmla="*/ 0 h 198"/>
                  <a:gd name="T2" fmla="*/ 61 w 213"/>
                  <a:gd name="T3" fmla="*/ 0 h 198"/>
                  <a:gd name="T4" fmla="*/ 56 w 213"/>
                  <a:gd name="T5" fmla="*/ 0 h 198"/>
                  <a:gd name="T6" fmla="*/ 51 w 213"/>
                  <a:gd name="T7" fmla="*/ 0 h 198"/>
                  <a:gd name="T8" fmla="*/ 46 w 213"/>
                  <a:gd name="T9" fmla="*/ 0 h 198"/>
                  <a:gd name="T10" fmla="*/ 41 w 213"/>
                  <a:gd name="T11" fmla="*/ 0 h 198"/>
                  <a:gd name="T12" fmla="*/ 35 w 213"/>
                  <a:gd name="T13" fmla="*/ 0 h 198"/>
                  <a:gd name="T14" fmla="*/ 35 w 213"/>
                  <a:gd name="T15" fmla="*/ 0 h 198"/>
                  <a:gd name="T16" fmla="*/ 30 w 213"/>
                  <a:gd name="T17" fmla="*/ 5 h 198"/>
                  <a:gd name="T18" fmla="*/ 25 w 213"/>
                  <a:gd name="T19" fmla="*/ 5 h 198"/>
                  <a:gd name="T20" fmla="*/ 20 w 213"/>
                  <a:gd name="T21" fmla="*/ 10 h 198"/>
                  <a:gd name="T22" fmla="*/ 15 w 213"/>
                  <a:gd name="T23" fmla="*/ 15 h 198"/>
                  <a:gd name="T24" fmla="*/ 10 w 213"/>
                  <a:gd name="T25" fmla="*/ 15 h 198"/>
                  <a:gd name="T26" fmla="*/ 10 w 213"/>
                  <a:gd name="T27" fmla="*/ 20 h 198"/>
                  <a:gd name="T28" fmla="*/ 5 w 213"/>
                  <a:gd name="T29" fmla="*/ 26 h 198"/>
                  <a:gd name="T30" fmla="*/ 5 w 213"/>
                  <a:gd name="T31" fmla="*/ 31 h 198"/>
                  <a:gd name="T32" fmla="*/ 0 w 213"/>
                  <a:gd name="T33" fmla="*/ 36 h 198"/>
                  <a:gd name="T34" fmla="*/ 0 w 213"/>
                  <a:gd name="T35" fmla="*/ 41 h 198"/>
                  <a:gd name="T36" fmla="*/ 0 w 213"/>
                  <a:gd name="T37" fmla="*/ 46 h 198"/>
                  <a:gd name="T38" fmla="*/ 0 w 213"/>
                  <a:gd name="T39" fmla="*/ 51 h 198"/>
                  <a:gd name="T40" fmla="*/ 0 w 213"/>
                  <a:gd name="T41" fmla="*/ 56 h 198"/>
                  <a:gd name="T42" fmla="*/ 0 w 213"/>
                  <a:gd name="T43" fmla="*/ 61 h 198"/>
                  <a:gd name="T44" fmla="*/ 5 w 213"/>
                  <a:gd name="T45" fmla="*/ 61 h 198"/>
                  <a:gd name="T46" fmla="*/ 5 w 213"/>
                  <a:gd name="T47" fmla="*/ 66 h 198"/>
                  <a:gd name="T48" fmla="*/ 10 w 213"/>
                  <a:gd name="T49" fmla="*/ 66 h 198"/>
                  <a:gd name="T50" fmla="*/ 157 w 213"/>
                  <a:gd name="T51" fmla="*/ 193 h 198"/>
                  <a:gd name="T52" fmla="*/ 152 w 213"/>
                  <a:gd name="T53" fmla="*/ 193 h 198"/>
                  <a:gd name="T54" fmla="*/ 152 w 213"/>
                  <a:gd name="T55" fmla="*/ 188 h 198"/>
                  <a:gd name="T56" fmla="*/ 152 w 213"/>
                  <a:gd name="T57" fmla="*/ 183 h 198"/>
                  <a:gd name="T58" fmla="*/ 147 w 213"/>
                  <a:gd name="T59" fmla="*/ 178 h 198"/>
                  <a:gd name="T60" fmla="*/ 147 w 213"/>
                  <a:gd name="T61" fmla="*/ 178 h 198"/>
                  <a:gd name="T62" fmla="*/ 147 w 213"/>
                  <a:gd name="T63" fmla="*/ 173 h 198"/>
                  <a:gd name="T64" fmla="*/ 152 w 213"/>
                  <a:gd name="T65" fmla="*/ 168 h 198"/>
                  <a:gd name="T66" fmla="*/ 152 w 213"/>
                  <a:gd name="T67" fmla="*/ 163 h 198"/>
                  <a:gd name="T68" fmla="*/ 152 w 213"/>
                  <a:gd name="T69" fmla="*/ 157 h 198"/>
                  <a:gd name="T70" fmla="*/ 157 w 213"/>
                  <a:gd name="T71" fmla="*/ 152 h 198"/>
                  <a:gd name="T72" fmla="*/ 162 w 213"/>
                  <a:gd name="T73" fmla="*/ 147 h 198"/>
                  <a:gd name="T74" fmla="*/ 162 w 213"/>
                  <a:gd name="T75" fmla="*/ 142 h 198"/>
                  <a:gd name="T76" fmla="*/ 167 w 213"/>
                  <a:gd name="T77" fmla="*/ 137 h 198"/>
                  <a:gd name="T78" fmla="*/ 172 w 213"/>
                  <a:gd name="T79" fmla="*/ 137 h 198"/>
                  <a:gd name="T80" fmla="*/ 178 w 213"/>
                  <a:gd name="T81" fmla="*/ 132 h 198"/>
                  <a:gd name="T82" fmla="*/ 183 w 213"/>
                  <a:gd name="T83" fmla="*/ 127 h 198"/>
                  <a:gd name="T84" fmla="*/ 188 w 213"/>
                  <a:gd name="T85" fmla="*/ 127 h 198"/>
                  <a:gd name="T86" fmla="*/ 188 w 213"/>
                  <a:gd name="T87" fmla="*/ 127 h 198"/>
                  <a:gd name="T88" fmla="*/ 193 w 213"/>
                  <a:gd name="T89" fmla="*/ 127 h 198"/>
                  <a:gd name="T90" fmla="*/ 198 w 213"/>
                  <a:gd name="T91" fmla="*/ 127 h 198"/>
                  <a:gd name="T92" fmla="*/ 203 w 213"/>
                  <a:gd name="T93" fmla="*/ 127 h 198"/>
                  <a:gd name="T94" fmla="*/ 208 w 213"/>
                  <a:gd name="T95" fmla="*/ 127 h 198"/>
                  <a:gd name="T96" fmla="*/ 213 w 213"/>
                  <a:gd name="T97" fmla="*/ 127 h 198"/>
                  <a:gd name="T98" fmla="*/ 213 w 213"/>
                  <a:gd name="T99" fmla="*/ 13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3" h="198">
                    <a:moveTo>
                      <a:pt x="66" y="5"/>
                    </a:moveTo>
                    <a:lnTo>
                      <a:pt x="61" y="0"/>
                    </a:lnTo>
                    <a:lnTo>
                      <a:pt x="61" y="0"/>
                    </a:lnTo>
                    <a:lnTo>
                      <a:pt x="61" y="0"/>
                    </a:lnTo>
                    <a:lnTo>
                      <a:pt x="56" y="0"/>
                    </a:lnTo>
                    <a:lnTo>
                      <a:pt x="56" y="0"/>
                    </a:lnTo>
                    <a:lnTo>
                      <a:pt x="51" y="0"/>
                    </a:lnTo>
                    <a:lnTo>
                      <a:pt x="51" y="0"/>
                    </a:lnTo>
                    <a:lnTo>
                      <a:pt x="51" y="0"/>
                    </a:lnTo>
                    <a:lnTo>
                      <a:pt x="46" y="0"/>
                    </a:lnTo>
                    <a:lnTo>
                      <a:pt x="46" y="0"/>
                    </a:lnTo>
                    <a:lnTo>
                      <a:pt x="41" y="0"/>
                    </a:lnTo>
                    <a:lnTo>
                      <a:pt x="41" y="0"/>
                    </a:lnTo>
                    <a:lnTo>
                      <a:pt x="35" y="0"/>
                    </a:lnTo>
                    <a:lnTo>
                      <a:pt x="35" y="0"/>
                    </a:lnTo>
                    <a:lnTo>
                      <a:pt x="35" y="0"/>
                    </a:lnTo>
                    <a:lnTo>
                      <a:pt x="30" y="0"/>
                    </a:lnTo>
                    <a:lnTo>
                      <a:pt x="30" y="5"/>
                    </a:lnTo>
                    <a:lnTo>
                      <a:pt x="25" y="5"/>
                    </a:lnTo>
                    <a:lnTo>
                      <a:pt x="25" y="5"/>
                    </a:lnTo>
                    <a:lnTo>
                      <a:pt x="20" y="5"/>
                    </a:lnTo>
                    <a:lnTo>
                      <a:pt x="20" y="10"/>
                    </a:lnTo>
                    <a:lnTo>
                      <a:pt x="15" y="10"/>
                    </a:lnTo>
                    <a:lnTo>
                      <a:pt x="15" y="15"/>
                    </a:lnTo>
                    <a:lnTo>
                      <a:pt x="15" y="15"/>
                    </a:lnTo>
                    <a:lnTo>
                      <a:pt x="10" y="15"/>
                    </a:lnTo>
                    <a:lnTo>
                      <a:pt x="10" y="20"/>
                    </a:lnTo>
                    <a:lnTo>
                      <a:pt x="10" y="20"/>
                    </a:lnTo>
                    <a:lnTo>
                      <a:pt x="5" y="26"/>
                    </a:lnTo>
                    <a:lnTo>
                      <a:pt x="5" y="26"/>
                    </a:lnTo>
                    <a:lnTo>
                      <a:pt x="5" y="31"/>
                    </a:lnTo>
                    <a:lnTo>
                      <a:pt x="5" y="31"/>
                    </a:lnTo>
                    <a:lnTo>
                      <a:pt x="0" y="36"/>
                    </a:lnTo>
                    <a:lnTo>
                      <a:pt x="0" y="36"/>
                    </a:lnTo>
                    <a:lnTo>
                      <a:pt x="0" y="41"/>
                    </a:lnTo>
                    <a:lnTo>
                      <a:pt x="0" y="41"/>
                    </a:lnTo>
                    <a:lnTo>
                      <a:pt x="0" y="41"/>
                    </a:lnTo>
                    <a:lnTo>
                      <a:pt x="0" y="46"/>
                    </a:lnTo>
                    <a:lnTo>
                      <a:pt x="0" y="46"/>
                    </a:lnTo>
                    <a:lnTo>
                      <a:pt x="0" y="51"/>
                    </a:lnTo>
                    <a:lnTo>
                      <a:pt x="0" y="51"/>
                    </a:lnTo>
                    <a:lnTo>
                      <a:pt x="0" y="56"/>
                    </a:lnTo>
                    <a:lnTo>
                      <a:pt x="0" y="56"/>
                    </a:lnTo>
                    <a:lnTo>
                      <a:pt x="0" y="61"/>
                    </a:lnTo>
                    <a:lnTo>
                      <a:pt x="0" y="61"/>
                    </a:lnTo>
                    <a:lnTo>
                      <a:pt x="5" y="61"/>
                    </a:lnTo>
                    <a:lnTo>
                      <a:pt x="5" y="66"/>
                    </a:lnTo>
                    <a:lnTo>
                      <a:pt x="5" y="66"/>
                    </a:lnTo>
                    <a:lnTo>
                      <a:pt x="5" y="66"/>
                    </a:lnTo>
                    <a:lnTo>
                      <a:pt x="10" y="66"/>
                    </a:lnTo>
                    <a:lnTo>
                      <a:pt x="157" y="198"/>
                    </a:lnTo>
                    <a:lnTo>
                      <a:pt x="157" y="193"/>
                    </a:lnTo>
                    <a:lnTo>
                      <a:pt x="152" y="193"/>
                    </a:lnTo>
                    <a:lnTo>
                      <a:pt x="152" y="193"/>
                    </a:lnTo>
                    <a:lnTo>
                      <a:pt x="152" y="188"/>
                    </a:lnTo>
                    <a:lnTo>
                      <a:pt x="152" y="188"/>
                    </a:lnTo>
                    <a:lnTo>
                      <a:pt x="152" y="188"/>
                    </a:lnTo>
                    <a:lnTo>
                      <a:pt x="152" y="183"/>
                    </a:lnTo>
                    <a:lnTo>
                      <a:pt x="152" y="183"/>
                    </a:lnTo>
                    <a:lnTo>
                      <a:pt x="147" y="178"/>
                    </a:lnTo>
                    <a:lnTo>
                      <a:pt x="147" y="178"/>
                    </a:lnTo>
                    <a:lnTo>
                      <a:pt x="147" y="178"/>
                    </a:lnTo>
                    <a:lnTo>
                      <a:pt x="147" y="173"/>
                    </a:lnTo>
                    <a:lnTo>
                      <a:pt x="147" y="173"/>
                    </a:lnTo>
                    <a:lnTo>
                      <a:pt x="152" y="168"/>
                    </a:lnTo>
                    <a:lnTo>
                      <a:pt x="152" y="168"/>
                    </a:lnTo>
                    <a:lnTo>
                      <a:pt x="152" y="163"/>
                    </a:lnTo>
                    <a:lnTo>
                      <a:pt x="152" y="163"/>
                    </a:lnTo>
                    <a:lnTo>
                      <a:pt x="152" y="157"/>
                    </a:lnTo>
                    <a:lnTo>
                      <a:pt x="152" y="157"/>
                    </a:lnTo>
                    <a:lnTo>
                      <a:pt x="157" y="152"/>
                    </a:lnTo>
                    <a:lnTo>
                      <a:pt x="157" y="152"/>
                    </a:lnTo>
                    <a:lnTo>
                      <a:pt x="157" y="147"/>
                    </a:lnTo>
                    <a:lnTo>
                      <a:pt x="162" y="147"/>
                    </a:lnTo>
                    <a:lnTo>
                      <a:pt x="162" y="142"/>
                    </a:lnTo>
                    <a:lnTo>
                      <a:pt x="162" y="142"/>
                    </a:lnTo>
                    <a:lnTo>
                      <a:pt x="167" y="142"/>
                    </a:lnTo>
                    <a:lnTo>
                      <a:pt x="167" y="137"/>
                    </a:lnTo>
                    <a:lnTo>
                      <a:pt x="167" y="137"/>
                    </a:lnTo>
                    <a:lnTo>
                      <a:pt x="172" y="137"/>
                    </a:lnTo>
                    <a:lnTo>
                      <a:pt x="172" y="132"/>
                    </a:lnTo>
                    <a:lnTo>
                      <a:pt x="178" y="132"/>
                    </a:lnTo>
                    <a:lnTo>
                      <a:pt x="178" y="132"/>
                    </a:lnTo>
                    <a:lnTo>
                      <a:pt x="183" y="127"/>
                    </a:lnTo>
                    <a:lnTo>
                      <a:pt x="183" y="127"/>
                    </a:lnTo>
                    <a:lnTo>
                      <a:pt x="188" y="127"/>
                    </a:lnTo>
                    <a:lnTo>
                      <a:pt x="188" y="127"/>
                    </a:lnTo>
                    <a:lnTo>
                      <a:pt x="188" y="127"/>
                    </a:lnTo>
                    <a:lnTo>
                      <a:pt x="193" y="127"/>
                    </a:lnTo>
                    <a:lnTo>
                      <a:pt x="193" y="127"/>
                    </a:lnTo>
                    <a:lnTo>
                      <a:pt x="198" y="127"/>
                    </a:lnTo>
                    <a:lnTo>
                      <a:pt x="198" y="127"/>
                    </a:lnTo>
                    <a:lnTo>
                      <a:pt x="203" y="127"/>
                    </a:lnTo>
                    <a:lnTo>
                      <a:pt x="203" y="127"/>
                    </a:lnTo>
                    <a:lnTo>
                      <a:pt x="203" y="127"/>
                    </a:lnTo>
                    <a:lnTo>
                      <a:pt x="208" y="127"/>
                    </a:lnTo>
                    <a:lnTo>
                      <a:pt x="208" y="127"/>
                    </a:lnTo>
                    <a:lnTo>
                      <a:pt x="213" y="127"/>
                    </a:lnTo>
                    <a:lnTo>
                      <a:pt x="213" y="127"/>
                    </a:lnTo>
                    <a:lnTo>
                      <a:pt x="213" y="132"/>
                    </a:lnTo>
                    <a:lnTo>
                      <a:pt x="66"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16" name="Oval 99715">
                <a:extLst>
                  <a:ext uri="{FF2B5EF4-FFF2-40B4-BE49-F238E27FC236}">
                    <a16:creationId xmlns:a16="http://schemas.microsoft.com/office/drawing/2014/main" id="{679F72DA-85D0-0854-1626-BC6983D5EEF0}"/>
                  </a:ext>
                </a:extLst>
              </p:cNvPr>
              <p:cNvSpPr>
                <a:spLocks noChangeArrowheads="1"/>
              </p:cNvSpPr>
              <p:nvPr/>
            </p:nvSpPr>
            <p:spPr bwMode="auto">
              <a:xfrm>
                <a:off x="847" y="1807"/>
                <a:ext cx="300" cy="29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17" name="Freeform 889">
                <a:extLst>
                  <a:ext uri="{FF2B5EF4-FFF2-40B4-BE49-F238E27FC236}">
                    <a16:creationId xmlns:a16="http://schemas.microsoft.com/office/drawing/2014/main" id="{EE25271A-E9B9-C5CD-2BEB-4C7A770FE150}"/>
                  </a:ext>
                </a:extLst>
              </p:cNvPr>
              <p:cNvSpPr>
                <a:spLocks/>
              </p:cNvSpPr>
              <p:nvPr/>
            </p:nvSpPr>
            <p:spPr bwMode="auto">
              <a:xfrm>
                <a:off x="766" y="1989"/>
                <a:ext cx="203" cy="203"/>
              </a:xfrm>
              <a:custGeom>
                <a:avLst/>
                <a:gdLst>
                  <a:gd name="T0" fmla="*/ 198 w 203"/>
                  <a:gd name="T1" fmla="*/ 66 h 203"/>
                  <a:gd name="T2" fmla="*/ 203 w 203"/>
                  <a:gd name="T3" fmla="*/ 66 h 203"/>
                  <a:gd name="T4" fmla="*/ 203 w 203"/>
                  <a:gd name="T5" fmla="*/ 61 h 203"/>
                  <a:gd name="T6" fmla="*/ 203 w 203"/>
                  <a:gd name="T7" fmla="*/ 56 h 203"/>
                  <a:gd name="T8" fmla="*/ 203 w 203"/>
                  <a:gd name="T9" fmla="*/ 51 h 203"/>
                  <a:gd name="T10" fmla="*/ 203 w 203"/>
                  <a:gd name="T11" fmla="*/ 46 h 203"/>
                  <a:gd name="T12" fmla="*/ 203 w 203"/>
                  <a:gd name="T13" fmla="*/ 41 h 203"/>
                  <a:gd name="T14" fmla="*/ 203 w 203"/>
                  <a:gd name="T15" fmla="*/ 36 h 203"/>
                  <a:gd name="T16" fmla="*/ 198 w 203"/>
                  <a:gd name="T17" fmla="*/ 31 h 203"/>
                  <a:gd name="T18" fmla="*/ 198 w 203"/>
                  <a:gd name="T19" fmla="*/ 26 h 203"/>
                  <a:gd name="T20" fmla="*/ 193 w 203"/>
                  <a:gd name="T21" fmla="*/ 26 h 203"/>
                  <a:gd name="T22" fmla="*/ 193 w 203"/>
                  <a:gd name="T23" fmla="*/ 21 h 203"/>
                  <a:gd name="T24" fmla="*/ 188 w 203"/>
                  <a:gd name="T25" fmla="*/ 16 h 203"/>
                  <a:gd name="T26" fmla="*/ 183 w 203"/>
                  <a:gd name="T27" fmla="*/ 10 h 203"/>
                  <a:gd name="T28" fmla="*/ 178 w 203"/>
                  <a:gd name="T29" fmla="*/ 10 h 203"/>
                  <a:gd name="T30" fmla="*/ 173 w 203"/>
                  <a:gd name="T31" fmla="*/ 5 h 203"/>
                  <a:gd name="T32" fmla="*/ 168 w 203"/>
                  <a:gd name="T33" fmla="*/ 5 h 203"/>
                  <a:gd name="T34" fmla="*/ 163 w 203"/>
                  <a:gd name="T35" fmla="*/ 0 h 203"/>
                  <a:gd name="T36" fmla="*/ 157 w 203"/>
                  <a:gd name="T37" fmla="*/ 0 h 203"/>
                  <a:gd name="T38" fmla="*/ 152 w 203"/>
                  <a:gd name="T39" fmla="*/ 0 h 203"/>
                  <a:gd name="T40" fmla="*/ 152 w 203"/>
                  <a:gd name="T41" fmla="*/ 0 h 203"/>
                  <a:gd name="T42" fmla="*/ 147 w 203"/>
                  <a:gd name="T43" fmla="*/ 0 h 203"/>
                  <a:gd name="T44" fmla="*/ 142 w 203"/>
                  <a:gd name="T45" fmla="*/ 5 h 203"/>
                  <a:gd name="T46" fmla="*/ 137 w 203"/>
                  <a:gd name="T47" fmla="*/ 5 h 203"/>
                  <a:gd name="T48" fmla="*/ 137 w 203"/>
                  <a:gd name="T49" fmla="*/ 5 h 203"/>
                  <a:gd name="T50" fmla="*/ 0 w 203"/>
                  <a:gd name="T51" fmla="*/ 142 h 203"/>
                  <a:gd name="T52" fmla="*/ 5 w 203"/>
                  <a:gd name="T53" fmla="*/ 137 h 203"/>
                  <a:gd name="T54" fmla="*/ 5 w 203"/>
                  <a:gd name="T55" fmla="*/ 137 h 203"/>
                  <a:gd name="T56" fmla="*/ 10 w 203"/>
                  <a:gd name="T57" fmla="*/ 137 h 203"/>
                  <a:gd name="T58" fmla="*/ 15 w 203"/>
                  <a:gd name="T59" fmla="*/ 137 h 203"/>
                  <a:gd name="T60" fmla="*/ 20 w 203"/>
                  <a:gd name="T61" fmla="*/ 137 h 203"/>
                  <a:gd name="T62" fmla="*/ 26 w 203"/>
                  <a:gd name="T63" fmla="*/ 137 h 203"/>
                  <a:gd name="T64" fmla="*/ 31 w 203"/>
                  <a:gd name="T65" fmla="*/ 137 h 203"/>
                  <a:gd name="T66" fmla="*/ 36 w 203"/>
                  <a:gd name="T67" fmla="*/ 137 h 203"/>
                  <a:gd name="T68" fmla="*/ 41 w 203"/>
                  <a:gd name="T69" fmla="*/ 142 h 203"/>
                  <a:gd name="T70" fmla="*/ 46 w 203"/>
                  <a:gd name="T71" fmla="*/ 142 h 203"/>
                  <a:gd name="T72" fmla="*/ 51 w 203"/>
                  <a:gd name="T73" fmla="*/ 147 h 203"/>
                  <a:gd name="T74" fmla="*/ 56 w 203"/>
                  <a:gd name="T75" fmla="*/ 153 h 203"/>
                  <a:gd name="T76" fmla="*/ 56 w 203"/>
                  <a:gd name="T77" fmla="*/ 158 h 203"/>
                  <a:gd name="T78" fmla="*/ 61 w 203"/>
                  <a:gd name="T79" fmla="*/ 163 h 203"/>
                  <a:gd name="T80" fmla="*/ 61 w 203"/>
                  <a:gd name="T81" fmla="*/ 163 h 203"/>
                  <a:gd name="T82" fmla="*/ 66 w 203"/>
                  <a:gd name="T83" fmla="*/ 168 h 203"/>
                  <a:gd name="T84" fmla="*/ 66 w 203"/>
                  <a:gd name="T85" fmla="*/ 173 h 203"/>
                  <a:gd name="T86" fmla="*/ 66 w 203"/>
                  <a:gd name="T87" fmla="*/ 178 h 203"/>
                  <a:gd name="T88" fmla="*/ 71 w 203"/>
                  <a:gd name="T89" fmla="*/ 183 h 203"/>
                  <a:gd name="T90" fmla="*/ 66 w 203"/>
                  <a:gd name="T91" fmla="*/ 188 h 203"/>
                  <a:gd name="T92" fmla="*/ 66 w 203"/>
                  <a:gd name="T93" fmla="*/ 193 h 203"/>
                  <a:gd name="T94" fmla="*/ 66 w 203"/>
                  <a:gd name="T95" fmla="*/ 198 h 203"/>
                  <a:gd name="T96" fmla="*/ 66 w 203"/>
                  <a:gd name="T97" fmla="*/ 203 h 203"/>
                  <a:gd name="T98" fmla="*/ 61 w 203"/>
                  <a:gd name="T9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3" h="203">
                    <a:moveTo>
                      <a:pt x="198" y="71"/>
                    </a:moveTo>
                    <a:lnTo>
                      <a:pt x="198" y="66"/>
                    </a:lnTo>
                    <a:lnTo>
                      <a:pt x="198" y="66"/>
                    </a:lnTo>
                    <a:lnTo>
                      <a:pt x="203" y="66"/>
                    </a:lnTo>
                    <a:lnTo>
                      <a:pt x="203" y="61"/>
                    </a:lnTo>
                    <a:lnTo>
                      <a:pt x="203" y="61"/>
                    </a:lnTo>
                    <a:lnTo>
                      <a:pt x="203" y="56"/>
                    </a:lnTo>
                    <a:lnTo>
                      <a:pt x="203" y="56"/>
                    </a:lnTo>
                    <a:lnTo>
                      <a:pt x="203" y="56"/>
                    </a:lnTo>
                    <a:lnTo>
                      <a:pt x="203" y="51"/>
                    </a:lnTo>
                    <a:lnTo>
                      <a:pt x="203" y="51"/>
                    </a:lnTo>
                    <a:lnTo>
                      <a:pt x="203" y="46"/>
                    </a:lnTo>
                    <a:lnTo>
                      <a:pt x="203" y="46"/>
                    </a:lnTo>
                    <a:lnTo>
                      <a:pt x="203" y="41"/>
                    </a:lnTo>
                    <a:lnTo>
                      <a:pt x="203" y="41"/>
                    </a:lnTo>
                    <a:lnTo>
                      <a:pt x="203" y="36"/>
                    </a:lnTo>
                    <a:lnTo>
                      <a:pt x="203" y="36"/>
                    </a:lnTo>
                    <a:lnTo>
                      <a:pt x="198" y="31"/>
                    </a:lnTo>
                    <a:lnTo>
                      <a:pt x="198" y="31"/>
                    </a:lnTo>
                    <a:lnTo>
                      <a:pt x="198" y="26"/>
                    </a:lnTo>
                    <a:lnTo>
                      <a:pt x="198" y="26"/>
                    </a:lnTo>
                    <a:lnTo>
                      <a:pt x="193" y="26"/>
                    </a:lnTo>
                    <a:lnTo>
                      <a:pt x="193" y="21"/>
                    </a:lnTo>
                    <a:lnTo>
                      <a:pt x="193" y="21"/>
                    </a:lnTo>
                    <a:lnTo>
                      <a:pt x="188" y="16"/>
                    </a:lnTo>
                    <a:lnTo>
                      <a:pt x="188" y="16"/>
                    </a:lnTo>
                    <a:lnTo>
                      <a:pt x="188" y="16"/>
                    </a:lnTo>
                    <a:lnTo>
                      <a:pt x="183" y="10"/>
                    </a:lnTo>
                    <a:lnTo>
                      <a:pt x="183" y="10"/>
                    </a:lnTo>
                    <a:lnTo>
                      <a:pt x="178" y="10"/>
                    </a:lnTo>
                    <a:lnTo>
                      <a:pt x="178" y="5"/>
                    </a:lnTo>
                    <a:lnTo>
                      <a:pt x="173" y="5"/>
                    </a:lnTo>
                    <a:lnTo>
                      <a:pt x="173" y="5"/>
                    </a:lnTo>
                    <a:lnTo>
                      <a:pt x="168" y="5"/>
                    </a:lnTo>
                    <a:lnTo>
                      <a:pt x="168" y="0"/>
                    </a:lnTo>
                    <a:lnTo>
                      <a:pt x="163" y="0"/>
                    </a:lnTo>
                    <a:lnTo>
                      <a:pt x="163" y="0"/>
                    </a:lnTo>
                    <a:lnTo>
                      <a:pt x="157" y="0"/>
                    </a:lnTo>
                    <a:lnTo>
                      <a:pt x="157" y="0"/>
                    </a:lnTo>
                    <a:lnTo>
                      <a:pt x="152" y="0"/>
                    </a:lnTo>
                    <a:lnTo>
                      <a:pt x="152" y="0"/>
                    </a:lnTo>
                    <a:lnTo>
                      <a:pt x="152" y="0"/>
                    </a:lnTo>
                    <a:lnTo>
                      <a:pt x="147" y="0"/>
                    </a:lnTo>
                    <a:lnTo>
                      <a:pt x="147" y="0"/>
                    </a:lnTo>
                    <a:lnTo>
                      <a:pt x="142" y="0"/>
                    </a:lnTo>
                    <a:lnTo>
                      <a:pt x="142" y="5"/>
                    </a:lnTo>
                    <a:lnTo>
                      <a:pt x="142" y="5"/>
                    </a:lnTo>
                    <a:lnTo>
                      <a:pt x="137" y="5"/>
                    </a:lnTo>
                    <a:lnTo>
                      <a:pt x="137" y="5"/>
                    </a:lnTo>
                    <a:lnTo>
                      <a:pt x="137" y="5"/>
                    </a:lnTo>
                    <a:lnTo>
                      <a:pt x="0" y="142"/>
                    </a:lnTo>
                    <a:lnTo>
                      <a:pt x="0" y="142"/>
                    </a:lnTo>
                    <a:lnTo>
                      <a:pt x="0" y="137"/>
                    </a:lnTo>
                    <a:lnTo>
                      <a:pt x="5" y="137"/>
                    </a:lnTo>
                    <a:lnTo>
                      <a:pt x="5" y="137"/>
                    </a:lnTo>
                    <a:lnTo>
                      <a:pt x="5" y="137"/>
                    </a:lnTo>
                    <a:lnTo>
                      <a:pt x="10" y="137"/>
                    </a:lnTo>
                    <a:lnTo>
                      <a:pt x="10" y="137"/>
                    </a:lnTo>
                    <a:lnTo>
                      <a:pt x="15" y="137"/>
                    </a:lnTo>
                    <a:lnTo>
                      <a:pt x="15" y="137"/>
                    </a:lnTo>
                    <a:lnTo>
                      <a:pt x="20" y="137"/>
                    </a:lnTo>
                    <a:lnTo>
                      <a:pt x="20" y="137"/>
                    </a:lnTo>
                    <a:lnTo>
                      <a:pt x="26" y="137"/>
                    </a:lnTo>
                    <a:lnTo>
                      <a:pt x="26" y="137"/>
                    </a:lnTo>
                    <a:lnTo>
                      <a:pt x="31" y="137"/>
                    </a:lnTo>
                    <a:lnTo>
                      <a:pt x="31" y="137"/>
                    </a:lnTo>
                    <a:lnTo>
                      <a:pt x="36" y="137"/>
                    </a:lnTo>
                    <a:lnTo>
                      <a:pt x="36" y="137"/>
                    </a:lnTo>
                    <a:lnTo>
                      <a:pt x="36" y="142"/>
                    </a:lnTo>
                    <a:lnTo>
                      <a:pt x="41" y="142"/>
                    </a:lnTo>
                    <a:lnTo>
                      <a:pt x="41" y="142"/>
                    </a:lnTo>
                    <a:lnTo>
                      <a:pt x="46" y="142"/>
                    </a:lnTo>
                    <a:lnTo>
                      <a:pt x="46" y="147"/>
                    </a:lnTo>
                    <a:lnTo>
                      <a:pt x="51" y="147"/>
                    </a:lnTo>
                    <a:lnTo>
                      <a:pt x="51" y="147"/>
                    </a:lnTo>
                    <a:lnTo>
                      <a:pt x="56" y="153"/>
                    </a:lnTo>
                    <a:lnTo>
                      <a:pt x="56" y="153"/>
                    </a:lnTo>
                    <a:lnTo>
                      <a:pt x="56" y="158"/>
                    </a:lnTo>
                    <a:lnTo>
                      <a:pt x="61" y="158"/>
                    </a:lnTo>
                    <a:lnTo>
                      <a:pt x="61" y="163"/>
                    </a:lnTo>
                    <a:lnTo>
                      <a:pt x="61" y="163"/>
                    </a:lnTo>
                    <a:lnTo>
                      <a:pt x="61" y="163"/>
                    </a:lnTo>
                    <a:lnTo>
                      <a:pt x="66" y="168"/>
                    </a:lnTo>
                    <a:lnTo>
                      <a:pt x="66" y="168"/>
                    </a:lnTo>
                    <a:lnTo>
                      <a:pt x="66" y="173"/>
                    </a:lnTo>
                    <a:lnTo>
                      <a:pt x="66" y="173"/>
                    </a:lnTo>
                    <a:lnTo>
                      <a:pt x="66" y="178"/>
                    </a:lnTo>
                    <a:lnTo>
                      <a:pt x="66" y="178"/>
                    </a:lnTo>
                    <a:lnTo>
                      <a:pt x="71" y="183"/>
                    </a:lnTo>
                    <a:lnTo>
                      <a:pt x="71" y="183"/>
                    </a:lnTo>
                    <a:lnTo>
                      <a:pt x="71" y="188"/>
                    </a:lnTo>
                    <a:lnTo>
                      <a:pt x="66" y="188"/>
                    </a:lnTo>
                    <a:lnTo>
                      <a:pt x="66" y="193"/>
                    </a:lnTo>
                    <a:lnTo>
                      <a:pt x="66" y="193"/>
                    </a:lnTo>
                    <a:lnTo>
                      <a:pt x="66" y="193"/>
                    </a:lnTo>
                    <a:lnTo>
                      <a:pt x="66" y="198"/>
                    </a:lnTo>
                    <a:lnTo>
                      <a:pt x="66" y="198"/>
                    </a:lnTo>
                    <a:lnTo>
                      <a:pt x="66" y="203"/>
                    </a:lnTo>
                    <a:lnTo>
                      <a:pt x="61" y="203"/>
                    </a:lnTo>
                    <a:lnTo>
                      <a:pt x="61" y="203"/>
                    </a:lnTo>
                    <a:lnTo>
                      <a:pt x="198" y="7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18" name="Oval 99717">
                <a:extLst>
                  <a:ext uri="{FF2B5EF4-FFF2-40B4-BE49-F238E27FC236}">
                    <a16:creationId xmlns:a16="http://schemas.microsoft.com/office/drawing/2014/main" id="{0CEC62DC-8CA3-C67A-D552-C6794380CE85}"/>
                  </a:ext>
                </a:extLst>
              </p:cNvPr>
              <p:cNvSpPr>
                <a:spLocks noChangeArrowheads="1"/>
              </p:cNvSpPr>
              <p:nvPr/>
            </p:nvSpPr>
            <p:spPr bwMode="auto">
              <a:xfrm>
                <a:off x="2999" y="2086"/>
                <a:ext cx="269" cy="26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719" name="Freeform 891">
                <a:extLst>
                  <a:ext uri="{FF2B5EF4-FFF2-40B4-BE49-F238E27FC236}">
                    <a16:creationId xmlns:a16="http://schemas.microsoft.com/office/drawing/2014/main" id="{3631A826-27E2-C8AA-6A64-C3A68D0BC45C}"/>
                  </a:ext>
                </a:extLst>
              </p:cNvPr>
              <p:cNvSpPr>
                <a:spLocks/>
              </p:cNvSpPr>
              <p:nvPr/>
            </p:nvSpPr>
            <p:spPr bwMode="auto">
              <a:xfrm>
                <a:off x="3125" y="2101"/>
                <a:ext cx="158" cy="142"/>
              </a:xfrm>
              <a:custGeom>
                <a:avLst/>
                <a:gdLst>
                  <a:gd name="T0" fmla="*/ 16 w 158"/>
                  <a:gd name="T1" fmla="*/ 66 h 142"/>
                  <a:gd name="T2" fmla="*/ 11 w 158"/>
                  <a:gd name="T3" fmla="*/ 71 h 142"/>
                  <a:gd name="T4" fmla="*/ 11 w 158"/>
                  <a:gd name="T5" fmla="*/ 76 h 142"/>
                  <a:gd name="T6" fmla="*/ 6 w 158"/>
                  <a:gd name="T7" fmla="*/ 76 h 142"/>
                  <a:gd name="T8" fmla="*/ 6 w 158"/>
                  <a:gd name="T9" fmla="*/ 81 h 142"/>
                  <a:gd name="T10" fmla="*/ 0 w 158"/>
                  <a:gd name="T11" fmla="*/ 86 h 142"/>
                  <a:gd name="T12" fmla="*/ 0 w 158"/>
                  <a:gd name="T13" fmla="*/ 91 h 142"/>
                  <a:gd name="T14" fmla="*/ 0 w 158"/>
                  <a:gd name="T15" fmla="*/ 96 h 142"/>
                  <a:gd name="T16" fmla="*/ 0 w 158"/>
                  <a:gd name="T17" fmla="*/ 106 h 142"/>
                  <a:gd name="T18" fmla="*/ 0 w 158"/>
                  <a:gd name="T19" fmla="*/ 112 h 142"/>
                  <a:gd name="T20" fmla="*/ 6 w 158"/>
                  <a:gd name="T21" fmla="*/ 117 h 142"/>
                  <a:gd name="T22" fmla="*/ 6 w 158"/>
                  <a:gd name="T23" fmla="*/ 122 h 142"/>
                  <a:gd name="T24" fmla="*/ 11 w 158"/>
                  <a:gd name="T25" fmla="*/ 122 h 142"/>
                  <a:gd name="T26" fmla="*/ 11 w 158"/>
                  <a:gd name="T27" fmla="*/ 127 h 142"/>
                  <a:gd name="T28" fmla="*/ 16 w 158"/>
                  <a:gd name="T29" fmla="*/ 132 h 142"/>
                  <a:gd name="T30" fmla="*/ 21 w 158"/>
                  <a:gd name="T31" fmla="*/ 137 h 142"/>
                  <a:gd name="T32" fmla="*/ 26 w 158"/>
                  <a:gd name="T33" fmla="*/ 137 h 142"/>
                  <a:gd name="T34" fmla="*/ 31 w 158"/>
                  <a:gd name="T35" fmla="*/ 142 h 142"/>
                  <a:gd name="T36" fmla="*/ 36 w 158"/>
                  <a:gd name="T37" fmla="*/ 142 h 142"/>
                  <a:gd name="T38" fmla="*/ 41 w 158"/>
                  <a:gd name="T39" fmla="*/ 142 h 142"/>
                  <a:gd name="T40" fmla="*/ 46 w 158"/>
                  <a:gd name="T41" fmla="*/ 142 h 142"/>
                  <a:gd name="T42" fmla="*/ 51 w 158"/>
                  <a:gd name="T43" fmla="*/ 142 h 142"/>
                  <a:gd name="T44" fmla="*/ 56 w 158"/>
                  <a:gd name="T45" fmla="*/ 142 h 142"/>
                  <a:gd name="T46" fmla="*/ 61 w 158"/>
                  <a:gd name="T47" fmla="*/ 137 h 142"/>
                  <a:gd name="T48" fmla="*/ 66 w 158"/>
                  <a:gd name="T49" fmla="*/ 137 h 142"/>
                  <a:gd name="T50" fmla="*/ 158 w 158"/>
                  <a:gd name="T51" fmla="*/ 71 h 142"/>
                  <a:gd name="T52" fmla="*/ 153 w 158"/>
                  <a:gd name="T53" fmla="*/ 76 h 142"/>
                  <a:gd name="T54" fmla="*/ 148 w 158"/>
                  <a:gd name="T55" fmla="*/ 76 h 142"/>
                  <a:gd name="T56" fmla="*/ 143 w 158"/>
                  <a:gd name="T57" fmla="*/ 76 h 142"/>
                  <a:gd name="T58" fmla="*/ 137 w 158"/>
                  <a:gd name="T59" fmla="*/ 81 h 142"/>
                  <a:gd name="T60" fmla="*/ 132 w 158"/>
                  <a:gd name="T61" fmla="*/ 76 h 142"/>
                  <a:gd name="T62" fmla="*/ 127 w 158"/>
                  <a:gd name="T63" fmla="*/ 76 h 142"/>
                  <a:gd name="T64" fmla="*/ 122 w 158"/>
                  <a:gd name="T65" fmla="*/ 76 h 142"/>
                  <a:gd name="T66" fmla="*/ 117 w 158"/>
                  <a:gd name="T67" fmla="*/ 71 h 142"/>
                  <a:gd name="T68" fmla="*/ 112 w 158"/>
                  <a:gd name="T69" fmla="*/ 71 h 142"/>
                  <a:gd name="T70" fmla="*/ 107 w 158"/>
                  <a:gd name="T71" fmla="*/ 66 h 142"/>
                  <a:gd name="T72" fmla="*/ 102 w 158"/>
                  <a:gd name="T73" fmla="*/ 61 h 142"/>
                  <a:gd name="T74" fmla="*/ 102 w 158"/>
                  <a:gd name="T75" fmla="*/ 56 h 142"/>
                  <a:gd name="T76" fmla="*/ 97 w 158"/>
                  <a:gd name="T77" fmla="*/ 56 h 142"/>
                  <a:gd name="T78" fmla="*/ 97 w 158"/>
                  <a:gd name="T79" fmla="*/ 51 h 142"/>
                  <a:gd name="T80" fmla="*/ 92 w 158"/>
                  <a:gd name="T81" fmla="*/ 41 h 142"/>
                  <a:gd name="T82" fmla="*/ 92 w 158"/>
                  <a:gd name="T83" fmla="*/ 35 h 142"/>
                  <a:gd name="T84" fmla="*/ 92 w 158"/>
                  <a:gd name="T85" fmla="*/ 30 h 142"/>
                  <a:gd name="T86" fmla="*/ 92 w 158"/>
                  <a:gd name="T87" fmla="*/ 25 h 142"/>
                  <a:gd name="T88" fmla="*/ 92 w 158"/>
                  <a:gd name="T89" fmla="*/ 20 h 142"/>
                  <a:gd name="T90" fmla="*/ 97 w 158"/>
                  <a:gd name="T91" fmla="*/ 15 h 142"/>
                  <a:gd name="T92" fmla="*/ 97 w 158"/>
                  <a:gd name="T93" fmla="*/ 10 h 142"/>
                  <a:gd name="T94" fmla="*/ 102 w 158"/>
                  <a:gd name="T95" fmla="*/ 5 h 142"/>
                  <a:gd name="T96" fmla="*/ 107 w 158"/>
                  <a:gd name="T97" fmla="*/ 5 h 142"/>
                  <a:gd name="T98" fmla="*/ 112 w 158"/>
                  <a:gd name="T9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8" h="142">
                    <a:moveTo>
                      <a:pt x="16" y="66"/>
                    </a:moveTo>
                    <a:lnTo>
                      <a:pt x="16" y="66"/>
                    </a:lnTo>
                    <a:lnTo>
                      <a:pt x="16" y="66"/>
                    </a:lnTo>
                    <a:lnTo>
                      <a:pt x="11" y="71"/>
                    </a:lnTo>
                    <a:lnTo>
                      <a:pt x="11" y="71"/>
                    </a:lnTo>
                    <a:lnTo>
                      <a:pt x="11" y="76"/>
                    </a:lnTo>
                    <a:lnTo>
                      <a:pt x="6" y="76"/>
                    </a:lnTo>
                    <a:lnTo>
                      <a:pt x="6" y="76"/>
                    </a:lnTo>
                    <a:lnTo>
                      <a:pt x="6" y="81"/>
                    </a:lnTo>
                    <a:lnTo>
                      <a:pt x="6" y="81"/>
                    </a:lnTo>
                    <a:lnTo>
                      <a:pt x="0" y="86"/>
                    </a:lnTo>
                    <a:lnTo>
                      <a:pt x="0" y="86"/>
                    </a:lnTo>
                    <a:lnTo>
                      <a:pt x="0" y="91"/>
                    </a:lnTo>
                    <a:lnTo>
                      <a:pt x="0" y="91"/>
                    </a:lnTo>
                    <a:lnTo>
                      <a:pt x="0" y="96"/>
                    </a:lnTo>
                    <a:lnTo>
                      <a:pt x="0" y="96"/>
                    </a:lnTo>
                    <a:lnTo>
                      <a:pt x="0" y="101"/>
                    </a:lnTo>
                    <a:lnTo>
                      <a:pt x="0" y="106"/>
                    </a:lnTo>
                    <a:lnTo>
                      <a:pt x="0" y="106"/>
                    </a:lnTo>
                    <a:lnTo>
                      <a:pt x="0" y="112"/>
                    </a:lnTo>
                    <a:lnTo>
                      <a:pt x="6" y="112"/>
                    </a:lnTo>
                    <a:lnTo>
                      <a:pt x="6" y="117"/>
                    </a:lnTo>
                    <a:lnTo>
                      <a:pt x="6" y="117"/>
                    </a:lnTo>
                    <a:lnTo>
                      <a:pt x="6" y="122"/>
                    </a:lnTo>
                    <a:lnTo>
                      <a:pt x="6" y="122"/>
                    </a:lnTo>
                    <a:lnTo>
                      <a:pt x="11" y="122"/>
                    </a:lnTo>
                    <a:lnTo>
                      <a:pt x="11" y="127"/>
                    </a:lnTo>
                    <a:lnTo>
                      <a:pt x="11" y="127"/>
                    </a:lnTo>
                    <a:lnTo>
                      <a:pt x="16" y="132"/>
                    </a:lnTo>
                    <a:lnTo>
                      <a:pt x="16" y="132"/>
                    </a:lnTo>
                    <a:lnTo>
                      <a:pt x="21" y="132"/>
                    </a:lnTo>
                    <a:lnTo>
                      <a:pt x="21" y="137"/>
                    </a:lnTo>
                    <a:lnTo>
                      <a:pt x="26" y="137"/>
                    </a:lnTo>
                    <a:lnTo>
                      <a:pt x="26" y="137"/>
                    </a:lnTo>
                    <a:lnTo>
                      <a:pt x="31" y="137"/>
                    </a:lnTo>
                    <a:lnTo>
                      <a:pt x="31" y="142"/>
                    </a:lnTo>
                    <a:lnTo>
                      <a:pt x="36" y="142"/>
                    </a:lnTo>
                    <a:lnTo>
                      <a:pt x="36" y="142"/>
                    </a:lnTo>
                    <a:lnTo>
                      <a:pt x="41" y="142"/>
                    </a:lnTo>
                    <a:lnTo>
                      <a:pt x="41" y="142"/>
                    </a:lnTo>
                    <a:lnTo>
                      <a:pt x="46" y="142"/>
                    </a:lnTo>
                    <a:lnTo>
                      <a:pt x="46" y="142"/>
                    </a:lnTo>
                    <a:lnTo>
                      <a:pt x="51" y="142"/>
                    </a:lnTo>
                    <a:lnTo>
                      <a:pt x="51" y="142"/>
                    </a:lnTo>
                    <a:lnTo>
                      <a:pt x="56" y="142"/>
                    </a:lnTo>
                    <a:lnTo>
                      <a:pt x="56" y="142"/>
                    </a:lnTo>
                    <a:lnTo>
                      <a:pt x="61" y="137"/>
                    </a:lnTo>
                    <a:lnTo>
                      <a:pt x="61" y="137"/>
                    </a:lnTo>
                    <a:lnTo>
                      <a:pt x="66" y="137"/>
                    </a:lnTo>
                    <a:lnTo>
                      <a:pt x="66" y="137"/>
                    </a:lnTo>
                    <a:lnTo>
                      <a:pt x="158" y="71"/>
                    </a:lnTo>
                    <a:lnTo>
                      <a:pt x="158" y="71"/>
                    </a:lnTo>
                    <a:lnTo>
                      <a:pt x="153" y="76"/>
                    </a:lnTo>
                    <a:lnTo>
                      <a:pt x="153" y="76"/>
                    </a:lnTo>
                    <a:lnTo>
                      <a:pt x="148" y="76"/>
                    </a:lnTo>
                    <a:lnTo>
                      <a:pt x="148" y="76"/>
                    </a:lnTo>
                    <a:lnTo>
                      <a:pt x="143" y="76"/>
                    </a:lnTo>
                    <a:lnTo>
                      <a:pt x="143" y="76"/>
                    </a:lnTo>
                    <a:lnTo>
                      <a:pt x="137" y="81"/>
                    </a:lnTo>
                    <a:lnTo>
                      <a:pt x="137" y="81"/>
                    </a:lnTo>
                    <a:lnTo>
                      <a:pt x="132" y="81"/>
                    </a:lnTo>
                    <a:lnTo>
                      <a:pt x="132" y="76"/>
                    </a:lnTo>
                    <a:lnTo>
                      <a:pt x="127" y="76"/>
                    </a:lnTo>
                    <a:lnTo>
                      <a:pt x="127" y="76"/>
                    </a:lnTo>
                    <a:lnTo>
                      <a:pt x="122" y="76"/>
                    </a:lnTo>
                    <a:lnTo>
                      <a:pt x="122" y="76"/>
                    </a:lnTo>
                    <a:lnTo>
                      <a:pt x="117" y="76"/>
                    </a:lnTo>
                    <a:lnTo>
                      <a:pt x="117" y="71"/>
                    </a:lnTo>
                    <a:lnTo>
                      <a:pt x="112" y="71"/>
                    </a:lnTo>
                    <a:lnTo>
                      <a:pt x="112" y="71"/>
                    </a:lnTo>
                    <a:lnTo>
                      <a:pt x="107" y="71"/>
                    </a:lnTo>
                    <a:lnTo>
                      <a:pt x="107" y="66"/>
                    </a:lnTo>
                    <a:lnTo>
                      <a:pt x="107" y="66"/>
                    </a:lnTo>
                    <a:lnTo>
                      <a:pt x="102" y="61"/>
                    </a:lnTo>
                    <a:lnTo>
                      <a:pt x="102" y="61"/>
                    </a:lnTo>
                    <a:lnTo>
                      <a:pt x="102" y="56"/>
                    </a:lnTo>
                    <a:lnTo>
                      <a:pt x="97" y="56"/>
                    </a:lnTo>
                    <a:lnTo>
                      <a:pt x="97" y="56"/>
                    </a:lnTo>
                    <a:lnTo>
                      <a:pt x="97" y="51"/>
                    </a:lnTo>
                    <a:lnTo>
                      <a:pt x="97" y="51"/>
                    </a:lnTo>
                    <a:lnTo>
                      <a:pt x="92" y="46"/>
                    </a:lnTo>
                    <a:lnTo>
                      <a:pt x="92" y="41"/>
                    </a:lnTo>
                    <a:lnTo>
                      <a:pt x="92" y="41"/>
                    </a:lnTo>
                    <a:lnTo>
                      <a:pt x="92" y="35"/>
                    </a:lnTo>
                    <a:lnTo>
                      <a:pt x="92" y="35"/>
                    </a:lnTo>
                    <a:lnTo>
                      <a:pt x="92" y="30"/>
                    </a:lnTo>
                    <a:lnTo>
                      <a:pt x="92" y="30"/>
                    </a:lnTo>
                    <a:lnTo>
                      <a:pt x="92" y="25"/>
                    </a:lnTo>
                    <a:lnTo>
                      <a:pt x="92" y="25"/>
                    </a:lnTo>
                    <a:lnTo>
                      <a:pt x="92" y="20"/>
                    </a:lnTo>
                    <a:lnTo>
                      <a:pt x="97" y="20"/>
                    </a:lnTo>
                    <a:lnTo>
                      <a:pt x="97" y="15"/>
                    </a:lnTo>
                    <a:lnTo>
                      <a:pt x="97" y="15"/>
                    </a:lnTo>
                    <a:lnTo>
                      <a:pt x="97" y="10"/>
                    </a:lnTo>
                    <a:lnTo>
                      <a:pt x="102" y="10"/>
                    </a:lnTo>
                    <a:lnTo>
                      <a:pt x="102" y="5"/>
                    </a:lnTo>
                    <a:lnTo>
                      <a:pt x="102" y="5"/>
                    </a:lnTo>
                    <a:lnTo>
                      <a:pt x="107" y="5"/>
                    </a:lnTo>
                    <a:lnTo>
                      <a:pt x="107" y="0"/>
                    </a:lnTo>
                    <a:lnTo>
                      <a:pt x="112" y="0"/>
                    </a:lnTo>
                    <a:lnTo>
                      <a:pt x="16"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20" name="Oval 99719">
                <a:extLst>
                  <a:ext uri="{FF2B5EF4-FFF2-40B4-BE49-F238E27FC236}">
                    <a16:creationId xmlns:a16="http://schemas.microsoft.com/office/drawing/2014/main" id="{08EE18FB-265B-3B5D-EDE7-F7A83852D02B}"/>
                  </a:ext>
                </a:extLst>
              </p:cNvPr>
              <p:cNvSpPr>
                <a:spLocks noChangeArrowheads="1"/>
              </p:cNvSpPr>
              <p:nvPr/>
            </p:nvSpPr>
            <p:spPr bwMode="auto">
              <a:xfrm>
                <a:off x="4627" y="3045"/>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21" name="Freeform 893">
                <a:extLst>
                  <a:ext uri="{FF2B5EF4-FFF2-40B4-BE49-F238E27FC236}">
                    <a16:creationId xmlns:a16="http://schemas.microsoft.com/office/drawing/2014/main" id="{C99D4B06-9A8A-7EF0-7922-D754537E76C2}"/>
                  </a:ext>
                </a:extLst>
              </p:cNvPr>
              <p:cNvSpPr>
                <a:spLocks/>
              </p:cNvSpPr>
              <p:nvPr/>
            </p:nvSpPr>
            <p:spPr bwMode="auto">
              <a:xfrm>
                <a:off x="4774" y="3177"/>
                <a:ext cx="148" cy="127"/>
              </a:xfrm>
              <a:custGeom>
                <a:avLst/>
                <a:gdLst>
                  <a:gd name="T0" fmla="*/ 61 w 148"/>
                  <a:gd name="T1" fmla="*/ 5 h 127"/>
                  <a:gd name="T2" fmla="*/ 56 w 148"/>
                  <a:gd name="T3" fmla="*/ 0 h 127"/>
                  <a:gd name="T4" fmla="*/ 51 w 148"/>
                  <a:gd name="T5" fmla="*/ 0 h 127"/>
                  <a:gd name="T6" fmla="*/ 46 w 148"/>
                  <a:gd name="T7" fmla="*/ 0 h 127"/>
                  <a:gd name="T8" fmla="*/ 41 w 148"/>
                  <a:gd name="T9" fmla="*/ 0 h 127"/>
                  <a:gd name="T10" fmla="*/ 36 w 148"/>
                  <a:gd name="T11" fmla="*/ 0 h 127"/>
                  <a:gd name="T12" fmla="*/ 31 w 148"/>
                  <a:gd name="T13" fmla="*/ 0 h 127"/>
                  <a:gd name="T14" fmla="*/ 26 w 148"/>
                  <a:gd name="T15" fmla="*/ 5 h 127"/>
                  <a:gd name="T16" fmla="*/ 21 w 148"/>
                  <a:gd name="T17" fmla="*/ 5 h 127"/>
                  <a:gd name="T18" fmla="*/ 16 w 148"/>
                  <a:gd name="T19" fmla="*/ 10 h 127"/>
                  <a:gd name="T20" fmla="*/ 11 w 148"/>
                  <a:gd name="T21" fmla="*/ 15 h 127"/>
                  <a:gd name="T22" fmla="*/ 11 w 148"/>
                  <a:gd name="T23" fmla="*/ 15 h 127"/>
                  <a:gd name="T24" fmla="*/ 6 w 148"/>
                  <a:gd name="T25" fmla="*/ 20 h 127"/>
                  <a:gd name="T26" fmla="*/ 6 w 148"/>
                  <a:gd name="T27" fmla="*/ 25 h 127"/>
                  <a:gd name="T28" fmla="*/ 0 w 148"/>
                  <a:gd name="T29" fmla="*/ 30 h 127"/>
                  <a:gd name="T30" fmla="*/ 0 w 148"/>
                  <a:gd name="T31" fmla="*/ 35 h 127"/>
                  <a:gd name="T32" fmla="*/ 0 w 148"/>
                  <a:gd name="T33" fmla="*/ 45 h 127"/>
                  <a:gd name="T34" fmla="*/ 0 w 148"/>
                  <a:gd name="T35" fmla="*/ 50 h 127"/>
                  <a:gd name="T36" fmla="*/ 0 w 148"/>
                  <a:gd name="T37" fmla="*/ 56 h 127"/>
                  <a:gd name="T38" fmla="*/ 0 w 148"/>
                  <a:gd name="T39" fmla="*/ 61 h 127"/>
                  <a:gd name="T40" fmla="*/ 6 w 148"/>
                  <a:gd name="T41" fmla="*/ 66 h 127"/>
                  <a:gd name="T42" fmla="*/ 11 w 148"/>
                  <a:gd name="T43" fmla="*/ 66 h 127"/>
                  <a:gd name="T44" fmla="*/ 11 w 148"/>
                  <a:gd name="T45" fmla="*/ 71 h 127"/>
                  <a:gd name="T46" fmla="*/ 16 w 148"/>
                  <a:gd name="T47" fmla="*/ 76 h 127"/>
                  <a:gd name="T48" fmla="*/ 21 w 148"/>
                  <a:gd name="T49" fmla="*/ 81 h 127"/>
                  <a:gd name="T50" fmla="*/ 102 w 148"/>
                  <a:gd name="T51" fmla="*/ 127 h 127"/>
                  <a:gd name="T52" fmla="*/ 97 w 148"/>
                  <a:gd name="T53" fmla="*/ 122 h 127"/>
                  <a:gd name="T54" fmla="*/ 92 w 148"/>
                  <a:gd name="T55" fmla="*/ 116 h 127"/>
                  <a:gd name="T56" fmla="*/ 87 w 148"/>
                  <a:gd name="T57" fmla="*/ 116 h 127"/>
                  <a:gd name="T58" fmla="*/ 87 w 148"/>
                  <a:gd name="T59" fmla="*/ 111 h 127"/>
                  <a:gd name="T60" fmla="*/ 82 w 148"/>
                  <a:gd name="T61" fmla="*/ 106 h 127"/>
                  <a:gd name="T62" fmla="*/ 82 w 148"/>
                  <a:gd name="T63" fmla="*/ 101 h 127"/>
                  <a:gd name="T64" fmla="*/ 82 w 148"/>
                  <a:gd name="T65" fmla="*/ 96 h 127"/>
                  <a:gd name="T66" fmla="*/ 82 w 148"/>
                  <a:gd name="T67" fmla="*/ 86 h 127"/>
                  <a:gd name="T68" fmla="*/ 82 w 148"/>
                  <a:gd name="T69" fmla="*/ 81 h 127"/>
                  <a:gd name="T70" fmla="*/ 87 w 148"/>
                  <a:gd name="T71" fmla="*/ 76 h 127"/>
                  <a:gd name="T72" fmla="*/ 87 w 148"/>
                  <a:gd name="T73" fmla="*/ 71 h 127"/>
                  <a:gd name="T74" fmla="*/ 87 w 148"/>
                  <a:gd name="T75" fmla="*/ 66 h 127"/>
                  <a:gd name="T76" fmla="*/ 92 w 148"/>
                  <a:gd name="T77" fmla="*/ 61 h 127"/>
                  <a:gd name="T78" fmla="*/ 97 w 148"/>
                  <a:gd name="T79" fmla="*/ 61 h 127"/>
                  <a:gd name="T80" fmla="*/ 102 w 148"/>
                  <a:gd name="T81" fmla="*/ 56 h 127"/>
                  <a:gd name="T82" fmla="*/ 107 w 148"/>
                  <a:gd name="T83" fmla="*/ 50 h 127"/>
                  <a:gd name="T84" fmla="*/ 107 w 148"/>
                  <a:gd name="T85" fmla="*/ 50 h 127"/>
                  <a:gd name="T86" fmla="*/ 117 w 148"/>
                  <a:gd name="T87" fmla="*/ 45 h 127"/>
                  <a:gd name="T88" fmla="*/ 122 w 148"/>
                  <a:gd name="T89" fmla="*/ 45 h 127"/>
                  <a:gd name="T90" fmla="*/ 127 w 148"/>
                  <a:gd name="T91" fmla="*/ 45 h 127"/>
                  <a:gd name="T92" fmla="*/ 132 w 148"/>
                  <a:gd name="T93" fmla="*/ 45 h 127"/>
                  <a:gd name="T94" fmla="*/ 137 w 148"/>
                  <a:gd name="T95" fmla="*/ 45 h 127"/>
                  <a:gd name="T96" fmla="*/ 143 w 148"/>
                  <a:gd name="T97" fmla="*/ 50 h 127"/>
                  <a:gd name="T98" fmla="*/ 148 w 148"/>
                  <a:gd name="T99" fmla="*/ 5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27">
                    <a:moveTo>
                      <a:pt x="61" y="5"/>
                    </a:moveTo>
                    <a:lnTo>
                      <a:pt x="61" y="5"/>
                    </a:lnTo>
                    <a:lnTo>
                      <a:pt x="56" y="0"/>
                    </a:lnTo>
                    <a:lnTo>
                      <a:pt x="56" y="0"/>
                    </a:lnTo>
                    <a:lnTo>
                      <a:pt x="51" y="0"/>
                    </a:lnTo>
                    <a:lnTo>
                      <a:pt x="51" y="0"/>
                    </a:lnTo>
                    <a:lnTo>
                      <a:pt x="46" y="0"/>
                    </a:lnTo>
                    <a:lnTo>
                      <a:pt x="46" y="0"/>
                    </a:lnTo>
                    <a:lnTo>
                      <a:pt x="41" y="0"/>
                    </a:lnTo>
                    <a:lnTo>
                      <a:pt x="41" y="0"/>
                    </a:lnTo>
                    <a:lnTo>
                      <a:pt x="36" y="0"/>
                    </a:lnTo>
                    <a:lnTo>
                      <a:pt x="36" y="0"/>
                    </a:lnTo>
                    <a:lnTo>
                      <a:pt x="31" y="0"/>
                    </a:lnTo>
                    <a:lnTo>
                      <a:pt x="31" y="0"/>
                    </a:lnTo>
                    <a:lnTo>
                      <a:pt x="26" y="0"/>
                    </a:lnTo>
                    <a:lnTo>
                      <a:pt x="26" y="5"/>
                    </a:lnTo>
                    <a:lnTo>
                      <a:pt x="21" y="5"/>
                    </a:lnTo>
                    <a:lnTo>
                      <a:pt x="21" y="5"/>
                    </a:lnTo>
                    <a:lnTo>
                      <a:pt x="16" y="10"/>
                    </a:lnTo>
                    <a:lnTo>
                      <a:pt x="16" y="10"/>
                    </a:lnTo>
                    <a:lnTo>
                      <a:pt x="16" y="10"/>
                    </a:lnTo>
                    <a:lnTo>
                      <a:pt x="11" y="15"/>
                    </a:lnTo>
                    <a:lnTo>
                      <a:pt x="11" y="15"/>
                    </a:lnTo>
                    <a:lnTo>
                      <a:pt x="11" y="15"/>
                    </a:lnTo>
                    <a:lnTo>
                      <a:pt x="6" y="20"/>
                    </a:lnTo>
                    <a:lnTo>
                      <a:pt x="6" y="20"/>
                    </a:lnTo>
                    <a:lnTo>
                      <a:pt x="6" y="25"/>
                    </a:lnTo>
                    <a:lnTo>
                      <a:pt x="6" y="25"/>
                    </a:lnTo>
                    <a:lnTo>
                      <a:pt x="0" y="30"/>
                    </a:lnTo>
                    <a:lnTo>
                      <a:pt x="0" y="30"/>
                    </a:lnTo>
                    <a:lnTo>
                      <a:pt x="0" y="35"/>
                    </a:lnTo>
                    <a:lnTo>
                      <a:pt x="0" y="35"/>
                    </a:lnTo>
                    <a:lnTo>
                      <a:pt x="0" y="40"/>
                    </a:lnTo>
                    <a:lnTo>
                      <a:pt x="0" y="45"/>
                    </a:lnTo>
                    <a:lnTo>
                      <a:pt x="0" y="45"/>
                    </a:lnTo>
                    <a:lnTo>
                      <a:pt x="0" y="50"/>
                    </a:lnTo>
                    <a:lnTo>
                      <a:pt x="0" y="50"/>
                    </a:lnTo>
                    <a:lnTo>
                      <a:pt x="0" y="56"/>
                    </a:lnTo>
                    <a:lnTo>
                      <a:pt x="0" y="56"/>
                    </a:lnTo>
                    <a:lnTo>
                      <a:pt x="0" y="61"/>
                    </a:lnTo>
                    <a:lnTo>
                      <a:pt x="6" y="61"/>
                    </a:lnTo>
                    <a:lnTo>
                      <a:pt x="6" y="66"/>
                    </a:lnTo>
                    <a:lnTo>
                      <a:pt x="6" y="66"/>
                    </a:lnTo>
                    <a:lnTo>
                      <a:pt x="11" y="66"/>
                    </a:lnTo>
                    <a:lnTo>
                      <a:pt x="11" y="71"/>
                    </a:lnTo>
                    <a:lnTo>
                      <a:pt x="11" y="71"/>
                    </a:lnTo>
                    <a:lnTo>
                      <a:pt x="16" y="76"/>
                    </a:lnTo>
                    <a:lnTo>
                      <a:pt x="16" y="76"/>
                    </a:lnTo>
                    <a:lnTo>
                      <a:pt x="16" y="76"/>
                    </a:lnTo>
                    <a:lnTo>
                      <a:pt x="21" y="81"/>
                    </a:lnTo>
                    <a:lnTo>
                      <a:pt x="102" y="127"/>
                    </a:lnTo>
                    <a:lnTo>
                      <a:pt x="102" y="127"/>
                    </a:lnTo>
                    <a:lnTo>
                      <a:pt x="97" y="122"/>
                    </a:lnTo>
                    <a:lnTo>
                      <a:pt x="97" y="122"/>
                    </a:lnTo>
                    <a:lnTo>
                      <a:pt x="92" y="122"/>
                    </a:lnTo>
                    <a:lnTo>
                      <a:pt x="92" y="116"/>
                    </a:lnTo>
                    <a:lnTo>
                      <a:pt x="92" y="116"/>
                    </a:lnTo>
                    <a:lnTo>
                      <a:pt x="87" y="116"/>
                    </a:lnTo>
                    <a:lnTo>
                      <a:pt x="87" y="111"/>
                    </a:lnTo>
                    <a:lnTo>
                      <a:pt x="87" y="111"/>
                    </a:lnTo>
                    <a:lnTo>
                      <a:pt x="87" y="106"/>
                    </a:lnTo>
                    <a:lnTo>
                      <a:pt x="82" y="106"/>
                    </a:lnTo>
                    <a:lnTo>
                      <a:pt x="82" y="101"/>
                    </a:lnTo>
                    <a:lnTo>
                      <a:pt x="82" y="101"/>
                    </a:lnTo>
                    <a:lnTo>
                      <a:pt x="82" y="96"/>
                    </a:lnTo>
                    <a:lnTo>
                      <a:pt x="82" y="96"/>
                    </a:lnTo>
                    <a:lnTo>
                      <a:pt x="82" y="91"/>
                    </a:lnTo>
                    <a:lnTo>
                      <a:pt x="82" y="86"/>
                    </a:lnTo>
                    <a:lnTo>
                      <a:pt x="82" y="86"/>
                    </a:lnTo>
                    <a:lnTo>
                      <a:pt x="82" y="81"/>
                    </a:lnTo>
                    <a:lnTo>
                      <a:pt x="82" y="81"/>
                    </a:lnTo>
                    <a:lnTo>
                      <a:pt x="87" y="76"/>
                    </a:lnTo>
                    <a:lnTo>
                      <a:pt x="87" y="76"/>
                    </a:lnTo>
                    <a:lnTo>
                      <a:pt x="87" y="71"/>
                    </a:lnTo>
                    <a:lnTo>
                      <a:pt x="87" y="71"/>
                    </a:lnTo>
                    <a:lnTo>
                      <a:pt x="87" y="66"/>
                    </a:lnTo>
                    <a:lnTo>
                      <a:pt x="92" y="66"/>
                    </a:lnTo>
                    <a:lnTo>
                      <a:pt x="92" y="61"/>
                    </a:lnTo>
                    <a:lnTo>
                      <a:pt x="92" y="61"/>
                    </a:lnTo>
                    <a:lnTo>
                      <a:pt x="97" y="61"/>
                    </a:lnTo>
                    <a:lnTo>
                      <a:pt x="97" y="56"/>
                    </a:lnTo>
                    <a:lnTo>
                      <a:pt x="102" y="56"/>
                    </a:lnTo>
                    <a:lnTo>
                      <a:pt x="102" y="56"/>
                    </a:lnTo>
                    <a:lnTo>
                      <a:pt x="107" y="50"/>
                    </a:lnTo>
                    <a:lnTo>
                      <a:pt x="107" y="50"/>
                    </a:lnTo>
                    <a:lnTo>
                      <a:pt x="107" y="50"/>
                    </a:lnTo>
                    <a:lnTo>
                      <a:pt x="112" y="50"/>
                    </a:lnTo>
                    <a:lnTo>
                      <a:pt x="117" y="45"/>
                    </a:lnTo>
                    <a:lnTo>
                      <a:pt x="117" y="45"/>
                    </a:lnTo>
                    <a:lnTo>
                      <a:pt x="122" y="45"/>
                    </a:lnTo>
                    <a:lnTo>
                      <a:pt x="122" y="45"/>
                    </a:lnTo>
                    <a:lnTo>
                      <a:pt x="127" y="45"/>
                    </a:lnTo>
                    <a:lnTo>
                      <a:pt x="127" y="45"/>
                    </a:lnTo>
                    <a:lnTo>
                      <a:pt x="132" y="45"/>
                    </a:lnTo>
                    <a:lnTo>
                      <a:pt x="132" y="45"/>
                    </a:lnTo>
                    <a:lnTo>
                      <a:pt x="137" y="45"/>
                    </a:lnTo>
                    <a:lnTo>
                      <a:pt x="137" y="45"/>
                    </a:lnTo>
                    <a:lnTo>
                      <a:pt x="143" y="50"/>
                    </a:lnTo>
                    <a:lnTo>
                      <a:pt x="143" y="50"/>
                    </a:lnTo>
                    <a:lnTo>
                      <a:pt x="148" y="50"/>
                    </a:lnTo>
                    <a:lnTo>
                      <a:pt x="6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22" name="Oval 99721">
                <a:extLst>
                  <a:ext uri="{FF2B5EF4-FFF2-40B4-BE49-F238E27FC236}">
                    <a16:creationId xmlns:a16="http://schemas.microsoft.com/office/drawing/2014/main" id="{03A27E64-B150-2A89-B8E8-BAAF7612C138}"/>
                  </a:ext>
                </a:extLst>
              </p:cNvPr>
              <p:cNvSpPr>
                <a:spLocks noChangeArrowheads="1"/>
              </p:cNvSpPr>
              <p:nvPr/>
            </p:nvSpPr>
            <p:spPr bwMode="auto">
              <a:xfrm>
                <a:off x="4734" y="2157"/>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23" name="Oval 99722">
                <a:extLst>
                  <a:ext uri="{FF2B5EF4-FFF2-40B4-BE49-F238E27FC236}">
                    <a16:creationId xmlns:a16="http://schemas.microsoft.com/office/drawing/2014/main" id="{301E9445-623B-D46E-2EBF-30728244F3A2}"/>
                  </a:ext>
                </a:extLst>
              </p:cNvPr>
              <p:cNvSpPr>
                <a:spLocks noChangeArrowheads="1"/>
              </p:cNvSpPr>
              <p:nvPr/>
            </p:nvSpPr>
            <p:spPr bwMode="auto">
              <a:xfrm>
                <a:off x="2953" y="4288"/>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24" name="Oval 99723">
                <a:extLst>
                  <a:ext uri="{FF2B5EF4-FFF2-40B4-BE49-F238E27FC236}">
                    <a16:creationId xmlns:a16="http://schemas.microsoft.com/office/drawing/2014/main" id="{CC7DBE87-A520-0041-62F0-96D7808392F8}"/>
                  </a:ext>
                </a:extLst>
              </p:cNvPr>
              <p:cNvSpPr>
                <a:spLocks noChangeArrowheads="1"/>
              </p:cNvSpPr>
              <p:nvPr/>
            </p:nvSpPr>
            <p:spPr bwMode="auto">
              <a:xfrm>
                <a:off x="5703" y="421"/>
                <a:ext cx="299" cy="30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25" name="Freeform 897">
                <a:extLst>
                  <a:ext uri="{FF2B5EF4-FFF2-40B4-BE49-F238E27FC236}">
                    <a16:creationId xmlns:a16="http://schemas.microsoft.com/office/drawing/2014/main" id="{AB46B21E-4F41-D13E-7B8A-5C45643F9215}"/>
                  </a:ext>
                </a:extLst>
              </p:cNvPr>
              <p:cNvSpPr>
                <a:spLocks/>
              </p:cNvSpPr>
              <p:nvPr/>
            </p:nvSpPr>
            <p:spPr bwMode="auto">
              <a:xfrm>
                <a:off x="5343" y="497"/>
                <a:ext cx="380" cy="112"/>
              </a:xfrm>
              <a:custGeom>
                <a:avLst/>
                <a:gdLst>
                  <a:gd name="T0" fmla="*/ 370 w 380"/>
                  <a:gd name="T1" fmla="*/ 112 h 112"/>
                  <a:gd name="T2" fmla="*/ 370 w 380"/>
                  <a:gd name="T3" fmla="*/ 112 h 112"/>
                  <a:gd name="T4" fmla="*/ 370 w 380"/>
                  <a:gd name="T5" fmla="*/ 112 h 112"/>
                  <a:gd name="T6" fmla="*/ 375 w 380"/>
                  <a:gd name="T7" fmla="*/ 107 h 112"/>
                  <a:gd name="T8" fmla="*/ 375 w 380"/>
                  <a:gd name="T9" fmla="*/ 107 h 112"/>
                  <a:gd name="T10" fmla="*/ 375 w 380"/>
                  <a:gd name="T11" fmla="*/ 102 h 112"/>
                  <a:gd name="T12" fmla="*/ 375 w 380"/>
                  <a:gd name="T13" fmla="*/ 97 h 112"/>
                  <a:gd name="T14" fmla="*/ 375 w 380"/>
                  <a:gd name="T15" fmla="*/ 97 h 112"/>
                  <a:gd name="T16" fmla="*/ 380 w 380"/>
                  <a:gd name="T17" fmla="*/ 92 h 112"/>
                  <a:gd name="T18" fmla="*/ 380 w 380"/>
                  <a:gd name="T19" fmla="*/ 87 h 112"/>
                  <a:gd name="T20" fmla="*/ 380 w 380"/>
                  <a:gd name="T21" fmla="*/ 82 h 112"/>
                  <a:gd name="T22" fmla="*/ 380 w 380"/>
                  <a:gd name="T23" fmla="*/ 71 h 112"/>
                  <a:gd name="T24" fmla="*/ 380 w 380"/>
                  <a:gd name="T25" fmla="*/ 66 h 112"/>
                  <a:gd name="T26" fmla="*/ 380 w 380"/>
                  <a:gd name="T27" fmla="*/ 61 h 112"/>
                  <a:gd name="T28" fmla="*/ 380 w 380"/>
                  <a:gd name="T29" fmla="*/ 56 h 112"/>
                  <a:gd name="T30" fmla="*/ 380 w 380"/>
                  <a:gd name="T31" fmla="*/ 51 h 112"/>
                  <a:gd name="T32" fmla="*/ 380 w 380"/>
                  <a:gd name="T33" fmla="*/ 46 h 112"/>
                  <a:gd name="T34" fmla="*/ 380 w 380"/>
                  <a:gd name="T35" fmla="*/ 41 h 112"/>
                  <a:gd name="T36" fmla="*/ 380 w 380"/>
                  <a:gd name="T37" fmla="*/ 36 h 112"/>
                  <a:gd name="T38" fmla="*/ 380 w 380"/>
                  <a:gd name="T39" fmla="*/ 36 h 112"/>
                  <a:gd name="T40" fmla="*/ 380 w 380"/>
                  <a:gd name="T41" fmla="*/ 31 h 112"/>
                  <a:gd name="T42" fmla="*/ 380 w 380"/>
                  <a:gd name="T43" fmla="*/ 31 h 112"/>
                  <a:gd name="T44" fmla="*/ 380 w 380"/>
                  <a:gd name="T45" fmla="*/ 26 h 112"/>
                  <a:gd name="T46" fmla="*/ 380 w 380"/>
                  <a:gd name="T47" fmla="*/ 26 h 112"/>
                  <a:gd name="T48" fmla="*/ 375 w 380"/>
                  <a:gd name="T49" fmla="*/ 26 h 112"/>
                  <a:gd name="T50" fmla="*/ 5 w 380"/>
                  <a:gd name="T51" fmla="*/ 0 h 112"/>
                  <a:gd name="T52" fmla="*/ 5 w 380"/>
                  <a:gd name="T53" fmla="*/ 0 h 112"/>
                  <a:gd name="T54" fmla="*/ 5 w 380"/>
                  <a:gd name="T55" fmla="*/ 0 h 112"/>
                  <a:gd name="T56" fmla="*/ 10 w 380"/>
                  <a:gd name="T57" fmla="*/ 5 h 112"/>
                  <a:gd name="T58" fmla="*/ 10 w 380"/>
                  <a:gd name="T59" fmla="*/ 5 h 112"/>
                  <a:gd name="T60" fmla="*/ 10 w 380"/>
                  <a:gd name="T61" fmla="*/ 10 h 112"/>
                  <a:gd name="T62" fmla="*/ 10 w 380"/>
                  <a:gd name="T63" fmla="*/ 16 h 112"/>
                  <a:gd name="T64" fmla="*/ 10 w 380"/>
                  <a:gd name="T65" fmla="*/ 21 h 112"/>
                  <a:gd name="T66" fmla="*/ 10 w 380"/>
                  <a:gd name="T67" fmla="*/ 26 h 112"/>
                  <a:gd name="T68" fmla="*/ 10 w 380"/>
                  <a:gd name="T69" fmla="*/ 31 h 112"/>
                  <a:gd name="T70" fmla="*/ 10 w 380"/>
                  <a:gd name="T71" fmla="*/ 36 h 112"/>
                  <a:gd name="T72" fmla="*/ 10 w 380"/>
                  <a:gd name="T73" fmla="*/ 41 h 112"/>
                  <a:gd name="T74" fmla="*/ 10 w 380"/>
                  <a:gd name="T75" fmla="*/ 46 h 112"/>
                  <a:gd name="T76" fmla="*/ 10 w 380"/>
                  <a:gd name="T77" fmla="*/ 51 h 112"/>
                  <a:gd name="T78" fmla="*/ 5 w 380"/>
                  <a:gd name="T79" fmla="*/ 56 h 112"/>
                  <a:gd name="T80" fmla="*/ 5 w 380"/>
                  <a:gd name="T81" fmla="*/ 61 h 112"/>
                  <a:gd name="T82" fmla="*/ 5 w 380"/>
                  <a:gd name="T83" fmla="*/ 66 h 112"/>
                  <a:gd name="T84" fmla="*/ 5 w 380"/>
                  <a:gd name="T85" fmla="*/ 71 h 112"/>
                  <a:gd name="T86" fmla="*/ 5 w 380"/>
                  <a:gd name="T87" fmla="*/ 76 h 112"/>
                  <a:gd name="T88" fmla="*/ 5 w 380"/>
                  <a:gd name="T89" fmla="*/ 76 h 112"/>
                  <a:gd name="T90" fmla="*/ 0 w 380"/>
                  <a:gd name="T91" fmla="*/ 82 h 112"/>
                  <a:gd name="T92" fmla="*/ 0 w 380"/>
                  <a:gd name="T93" fmla="*/ 82 h 112"/>
                  <a:gd name="T94" fmla="*/ 0 w 380"/>
                  <a:gd name="T95" fmla="*/ 87 h 112"/>
                  <a:gd name="T96" fmla="*/ 0 w 380"/>
                  <a:gd name="T97" fmla="*/ 87 h 112"/>
                  <a:gd name="T98" fmla="*/ 0 w 380"/>
                  <a:gd name="T99" fmla="*/ 8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0" h="112">
                    <a:moveTo>
                      <a:pt x="370" y="112"/>
                    </a:moveTo>
                    <a:lnTo>
                      <a:pt x="370" y="112"/>
                    </a:lnTo>
                    <a:lnTo>
                      <a:pt x="370" y="112"/>
                    </a:lnTo>
                    <a:lnTo>
                      <a:pt x="370" y="112"/>
                    </a:lnTo>
                    <a:lnTo>
                      <a:pt x="370" y="112"/>
                    </a:lnTo>
                    <a:lnTo>
                      <a:pt x="370" y="112"/>
                    </a:lnTo>
                    <a:lnTo>
                      <a:pt x="375" y="112"/>
                    </a:lnTo>
                    <a:lnTo>
                      <a:pt x="375" y="107"/>
                    </a:lnTo>
                    <a:lnTo>
                      <a:pt x="375" y="107"/>
                    </a:lnTo>
                    <a:lnTo>
                      <a:pt x="375" y="107"/>
                    </a:lnTo>
                    <a:lnTo>
                      <a:pt x="375" y="102"/>
                    </a:lnTo>
                    <a:lnTo>
                      <a:pt x="375" y="102"/>
                    </a:lnTo>
                    <a:lnTo>
                      <a:pt x="375" y="102"/>
                    </a:lnTo>
                    <a:lnTo>
                      <a:pt x="375" y="97"/>
                    </a:lnTo>
                    <a:lnTo>
                      <a:pt x="375" y="97"/>
                    </a:lnTo>
                    <a:lnTo>
                      <a:pt x="375" y="97"/>
                    </a:lnTo>
                    <a:lnTo>
                      <a:pt x="380" y="92"/>
                    </a:lnTo>
                    <a:lnTo>
                      <a:pt x="380" y="92"/>
                    </a:lnTo>
                    <a:lnTo>
                      <a:pt x="380" y="87"/>
                    </a:lnTo>
                    <a:lnTo>
                      <a:pt x="380" y="87"/>
                    </a:lnTo>
                    <a:lnTo>
                      <a:pt x="380" y="82"/>
                    </a:lnTo>
                    <a:lnTo>
                      <a:pt x="380" y="82"/>
                    </a:lnTo>
                    <a:lnTo>
                      <a:pt x="380" y="76"/>
                    </a:lnTo>
                    <a:lnTo>
                      <a:pt x="380" y="71"/>
                    </a:lnTo>
                    <a:lnTo>
                      <a:pt x="380" y="71"/>
                    </a:lnTo>
                    <a:lnTo>
                      <a:pt x="380" y="66"/>
                    </a:lnTo>
                    <a:lnTo>
                      <a:pt x="380" y="66"/>
                    </a:lnTo>
                    <a:lnTo>
                      <a:pt x="380" y="61"/>
                    </a:lnTo>
                    <a:lnTo>
                      <a:pt x="380" y="61"/>
                    </a:lnTo>
                    <a:lnTo>
                      <a:pt x="380" y="56"/>
                    </a:lnTo>
                    <a:lnTo>
                      <a:pt x="380" y="56"/>
                    </a:lnTo>
                    <a:lnTo>
                      <a:pt x="380" y="51"/>
                    </a:lnTo>
                    <a:lnTo>
                      <a:pt x="380" y="51"/>
                    </a:lnTo>
                    <a:lnTo>
                      <a:pt x="380" y="46"/>
                    </a:lnTo>
                    <a:lnTo>
                      <a:pt x="380" y="46"/>
                    </a:lnTo>
                    <a:lnTo>
                      <a:pt x="380" y="41"/>
                    </a:lnTo>
                    <a:lnTo>
                      <a:pt x="380" y="41"/>
                    </a:lnTo>
                    <a:lnTo>
                      <a:pt x="380" y="36"/>
                    </a:lnTo>
                    <a:lnTo>
                      <a:pt x="380" y="36"/>
                    </a:lnTo>
                    <a:lnTo>
                      <a:pt x="380" y="36"/>
                    </a:lnTo>
                    <a:lnTo>
                      <a:pt x="380" y="31"/>
                    </a:lnTo>
                    <a:lnTo>
                      <a:pt x="380" y="31"/>
                    </a:lnTo>
                    <a:lnTo>
                      <a:pt x="380" y="31"/>
                    </a:lnTo>
                    <a:lnTo>
                      <a:pt x="380" y="31"/>
                    </a:lnTo>
                    <a:lnTo>
                      <a:pt x="380" y="26"/>
                    </a:lnTo>
                    <a:lnTo>
                      <a:pt x="380" y="26"/>
                    </a:lnTo>
                    <a:lnTo>
                      <a:pt x="380" y="26"/>
                    </a:lnTo>
                    <a:lnTo>
                      <a:pt x="380" y="26"/>
                    </a:lnTo>
                    <a:lnTo>
                      <a:pt x="375" y="26"/>
                    </a:lnTo>
                    <a:lnTo>
                      <a:pt x="375" y="26"/>
                    </a:lnTo>
                    <a:lnTo>
                      <a:pt x="5" y="0"/>
                    </a:lnTo>
                    <a:lnTo>
                      <a:pt x="5" y="0"/>
                    </a:lnTo>
                    <a:lnTo>
                      <a:pt x="5" y="0"/>
                    </a:lnTo>
                    <a:lnTo>
                      <a:pt x="5" y="0"/>
                    </a:lnTo>
                    <a:lnTo>
                      <a:pt x="5" y="0"/>
                    </a:lnTo>
                    <a:lnTo>
                      <a:pt x="5" y="0"/>
                    </a:lnTo>
                    <a:lnTo>
                      <a:pt x="10" y="5"/>
                    </a:lnTo>
                    <a:lnTo>
                      <a:pt x="10" y="5"/>
                    </a:lnTo>
                    <a:lnTo>
                      <a:pt x="10" y="5"/>
                    </a:lnTo>
                    <a:lnTo>
                      <a:pt x="10" y="5"/>
                    </a:lnTo>
                    <a:lnTo>
                      <a:pt x="10" y="10"/>
                    </a:lnTo>
                    <a:lnTo>
                      <a:pt x="10" y="10"/>
                    </a:lnTo>
                    <a:lnTo>
                      <a:pt x="10" y="10"/>
                    </a:lnTo>
                    <a:lnTo>
                      <a:pt x="10" y="16"/>
                    </a:lnTo>
                    <a:lnTo>
                      <a:pt x="10" y="16"/>
                    </a:lnTo>
                    <a:lnTo>
                      <a:pt x="10" y="21"/>
                    </a:lnTo>
                    <a:lnTo>
                      <a:pt x="10" y="21"/>
                    </a:lnTo>
                    <a:lnTo>
                      <a:pt x="10" y="26"/>
                    </a:lnTo>
                    <a:lnTo>
                      <a:pt x="10" y="26"/>
                    </a:lnTo>
                    <a:lnTo>
                      <a:pt x="10" y="31"/>
                    </a:lnTo>
                    <a:lnTo>
                      <a:pt x="10" y="31"/>
                    </a:lnTo>
                    <a:lnTo>
                      <a:pt x="10" y="36"/>
                    </a:lnTo>
                    <a:lnTo>
                      <a:pt x="10" y="36"/>
                    </a:lnTo>
                    <a:lnTo>
                      <a:pt x="10" y="41"/>
                    </a:lnTo>
                    <a:lnTo>
                      <a:pt x="10" y="41"/>
                    </a:lnTo>
                    <a:lnTo>
                      <a:pt x="10" y="46"/>
                    </a:lnTo>
                    <a:lnTo>
                      <a:pt x="10" y="46"/>
                    </a:lnTo>
                    <a:lnTo>
                      <a:pt x="10" y="51"/>
                    </a:lnTo>
                    <a:lnTo>
                      <a:pt x="10" y="56"/>
                    </a:lnTo>
                    <a:lnTo>
                      <a:pt x="5" y="56"/>
                    </a:lnTo>
                    <a:lnTo>
                      <a:pt x="5" y="61"/>
                    </a:lnTo>
                    <a:lnTo>
                      <a:pt x="5" y="61"/>
                    </a:lnTo>
                    <a:lnTo>
                      <a:pt x="5" y="66"/>
                    </a:lnTo>
                    <a:lnTo>
                      <a:pt x="5" y="66"/>
                    </a:lnTo>
                    <a:lnTo>
                      <a:pt x="5" y="71"/>
                    </a:lnTo>
                    <a:lnTo>
                      <a:pt x="5" y="71"/>
                    </a:lnTo>
                    <a:lnTo>
                      <a:pt x="5" y="71"/>
                    </a:lnTo>
                    <a:lnTo>
                      <a:pt x="5" y="76"/>
                    </a:lnTo>
                    <a:lnTo>
                      <a:pt x="5" y="76"/>
                    </a:lnTo>
                    <a:lnTo>
                      <a:pt x="5" y="76"/>
                    </a:lnTo>
                    <a:lnTo>
                      <a:pt x="5" y="82"/>
                    </a:lnTo>
                    <a:lnTo>
                      <a:pt x="0" y="82"/>
                    </a:lnTo>
                    <a:lnTo>
                      <a:pt x="0" y="82"/>
                    </a:lnTo>
                    <a:lnTo>
                      <a:pt x="0" y="82"/>
                    </a:lnTo>
                    <a:lnTo>
                      <a:pt x="0" y="87"/>
                    </a:lnTo>
                    <a:lnTo>
                      <a:pt x="0" y="87"/>
                    </a:lnTo>
                    <a:lnTo>
                      <a:pt x="0" y="87"/>
                    </a:lnTo>
                    <a:lnTo>
                      <a:pt x="0" y="87"/>
                    </a:lnTo>
                    <a:lnTo>
                      <a:pt x="0" y="87"/>
                    </a:lnTo>
                    <a:lnTo>
                      <a:pt x="0" y="87"/>
                    </a:lnTo>
                    <a:lnTo>
                      <a:pt x="370" y="11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26" name="Freeform 898">
                <a:extLst>
                  <a:ext uri="{FF2B5EF4-FFF2-40B4-BE49-F238E27FC236}">
                    <a16:creationId xmlns:a16="http://schemas.microsoft.com/office/drawing/2014/main" id="{6C750C9E-80C7-C80D-CA01-AE80005F1F10}"/>
                  </a:ext>
                </a:extLst>
              </p:cNvPr>
              <p:cNvSpPr>
                <a:spLocks/>
              </p:cNvSpPr>
              <p:nvPr/>
            </p:nvSpPr>
            <p:spPr bwMode="auto">
              <a:xfrm>
                <a:off x="5921" y="340"/>
                <a:ext cx="244" cy="208"/>
              </a:xfrm>
              <a:custGeom>
                <a:avLst/>
                <a:gdLst>
                  <a:gd name="T0" fmla="*/ 5 w 244"/>
                  <a:gd name="T1" fmla="*/ 132 h 208"/>
                  <a:gd name="T2" fmla="*/ 0 w 244"/>
                  <a:gd name="T3" fmla="*/ 137 h 208"/>
                  <a:gd name="T4" fmla="*/ 0 w 244"/>
                  <a:gd name="T5" fmla="*/ 142 h 208"/>
                  <a:gd name="T6" fmla="*/ 0 w 244"/>
                  <a:gd name="T7" fmla="*/ 142 h 208"/>
                  <a:gd name="T8" fmla="*/ 0 w 244"/>
                  <a:gd name="T9" fmla="*/ 147 h 208"/>
                  <a:gd name="T10" fmla="*/ 0 w 244"/>
                  <a:gd name="T11" fmla="*/ 152 h 208"/>
                  <a:gd name="T12" fmla="*/ 0 w 244"/>
                  <a:gd name="T13" fmla="*/ 157 h 208"/>
                  <a:gd name="T14" fmla="*/ 0 w 244"/>
                  <a:gd name="T15" fmla="*/ 162 h 208"/>
                  <a:gd name="T16" fmla="*/ 0 w 244"/>
                  <a:gd name="T17" fmla="*/ 167 h 208"/>
                  <a:gd name="T18" fmla="*/ 5 w 244"/>
                  <a:gd name="T19" fmla="*/ 173 h 208"/>
                  <a:gd name="T20" fmla="*/ 5 w 244"/>
                  <a:gd name="T21" fmla="*/ 178 h 208"/>
                  <a:gd name="T22" fmla="*/ 5 w 244"/>
                  <a:gd name="T23" fmla="*/ 178 h 208"/>
                  <a:gd name="T24" fmla="*/ 10 w 244"/>
                  <a:gd name="T25" fmla="*/ 183 h 208"/>
                  <a:gd name="T26" fmla="*/ 15 w 244"/>
                  <a:gd name="T27" fmla="*/ 188 h 208"/>
                  <a:gd name="T28" fmla="*/ 20 w 244"/>
                  <a:gd name="T29" fmla="*/ 193 h 208"/>
                  <a:gd name="T30" fmla="*/ 20 w 244"/>
                  <a:gd name="T31" fmla="*/ 198 h 208"/>
                  <a:gd name="T32" fmla="*/ 25 w 244"/>
                  <a:gd name="T33" fmla="*/ 198 h 208"/>
                  <a:gd name="T34" fmla="*/ 31 w 244"/>
                  <a:gd name="T35" fmla="*/ 203 h 208"/>
                  <a:gd name="T36" fmla="*/ 36 w 244"/>
                  <a:gd name="T37" fmla="*/ 203 h 208"/>
                  <a:gd name="T38" fmla="*/ 41 w 244"/>
                  <a:gd name="T39" fmla="*/ 208 h 208"/>
                  <a:gd name="T40" fmla="*/ 41 w 244"/>
                  <a:gd name="T41" fmla="*/ 208 h 208"/>
                  <a:gd name="T42" fmla="*/ 46 w 244"/>
                  <a:gd name="T43" fmla="*/ 208 h 208"/>
                  <a:gd name="T44" fmla="*/ 51 w 244"/>
                  <a:gd name="T45" fmla="*/ 208 h 208"/>
                  <a:gd name="T46" fmla="*/ 51 w 244"/>
                  <a:gd name="T47" fmla="*/ 208 h 208"/>
                  <a:gd name="T48" fmla="*/ 56 w 244"/>
                  <a:gd name="T49" fmla="*/ 203 h 208"/>
                  <a:gd name="T50" fmla="*/ 244 w 244"/>
                  <a:gd name="T51" fmla="*/ 71 h 208"/>
                  <a:gd name="T52" fmla="*/ 244 w 244"/>
                  <a:gd name="T53" fmla="*/ 76 h 208"/>
                  <a:gd name="T54" fmla="*/ 239 w 244"/>
                  <a:gd name="T55" fmla="*/ 76 h 208"/>
                  <a:gd name="T56" fmla="*/ 234 w 244"/>
                  <a:gd name="T57" fmla="*/ 76 h 208"/>
                  <a:gd name="T58" fmla="*/ 228 w 244"/>
                  <a:gd name="T59" fmla="*/ 76 h 208"/>
                  <a:gd name="T60" fmla="*/ 228 w 244"/>
                  <a:gd name="T61" fmla="*/ 71 h 208"/>
                  <a:gd name="T62" fmla="*/ 223 w 244"/>
                  <a:gd name="T63" fmla="*/ 71 h 208"/>
                  <a:gd name="T64" fmla="*/ 218 w 244"/>
                  <a:gd name="T65" fmla="*/ 71 h 208"/>
                  <a:gd name="T66" fmla="*/ 213 w 244"/>
                  <a:gd name="T67" fmla="*/ 66 h 208"/>
                  <a:gd name="T68" fmla="*/ 208 w 244"/>
                  <a:gd name="T69" fmla="*/ 61 h 208"/>
                  <a:gd name="T70" fmla="*/ 208 w 244"/>
                  <a:gd name="T71" fmla="*/ 61 h 208"/>
                  <a:gd name="T72" fmla="*/ 203 w 244"/>
                  <a:gd name="T73" fmla="*/ 56 h 208"/>
                  <a:gd name="T74" fmla="*/ 198 w 244"/>
                  <a:gd name="T75" fmla="*/ 51 h 208"/>
                  <a:gd name="T76" fmla="*/ 198 w 244"/>
                  <a:gd name="T77" fmla="*/ 46 h 208"/>
                  <a:gd name="T78" fmla="*/ 193 w 244"/>
                  <a:gd name="T79" fmla="*/ 41 h 208"/>
                  <a:gd name="T80" fmla="*/ 193 w 244"/>
                  <a:gd name="T81" fmla="*/ 36 h 208"/>
                  <a:gd name="T82" fmla="*/ 188 w 244"/>
                  <a:gd name="T83" fmla="*/ 30 h 208"/>
                  <a:gd name="T84" fmla="*/ 188 w 244"/>
                  <a:gd name="T85" fmla="*/ 25 h 208"/>
                  <a:gd name="T86" fmla="*/ 188 w 244"/>
                  <a:gd name="T87" fmla="*/ 20 h 208"/>
                  <a:gd name="T88" fmla="*/ 188 w 244"/>
                  <a:gd name="T89" fmla="*/ 15 h 208"/>
                  <a:gd name="T90" fmla="*/ 188 w 244"/>
                  <a:gd name="T91" fmla="*/ 10 h 208"/>
                  <a:gd name="T92" fmla="*/ 188 w 244"/>
                  <a:gd name="T93" fmla="*/ 10 h 208"/>
                  <a:gd name="T94" fmla="*/ 193 w 244"/>
                  <a:gd name="T95" fmla="*/ 5 h 208"/>
                  <a:gd name="T96" fmla="*/ 193 w 244"/>
                  <a:gd name="T97" fmla="*/ 0 h 208"/>
                  <a:gd name="T98" fmla="*/ 198 w 244"/>
                  <a:gd name="T99"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4" h="208">
                    <a:moveTo>
                      <a:pt x="5" y="132"/>
                    </a:moveTo>
                    <a:lnTo>
                      <a:pt x="5" y="132"/>
                    </a:lnTo>
                    <a:lnTo>
                      <a:pt x="5" y="137"/>
                    </a:lnTo>
                    <a:lnTo>
                      <a:pt x="0" y="137"/>
                    </a:lnTo>
                    <a:lnTo>
                      <a:pt x="0" y="137"/>
                    </a:lnTo>
                    <a:lnTo>
                      <a:pt x="0" y="142"/>
                    </a:lnTo>
                    <a:lnTo>
                      <a:pt x="0" y="142"/>
                    </a:lnTo>
                    <a:lnTo>
                      <a:pt x="0" y="142"/>
                    </a:lnTo>
                    <a:lnTo>
                      <a:pt x="0" y="147"/>
                    </a:lnTo>
                    <a:lnTo>
                      <a:pt x="0" y="147"/>
                    </a:lnTo>
                    <a:lnTo>
                      <a:pt x="0" y="147"/>
                    </a:lnTo>
                    <a:lnTo>
                      <a:pt x="0" y="152"/>
                    </a:lnTo>
                    <a:lnTo>
                      <a:pt x="0" y="152"/>
                    </a:lnTo>
                    <a:lnTo>
                      <a:pt x="0" y="157"/>
                    </a:lnTo>
                    <a:lnTo>
                      <a:pt x="0" y="157"/>
                    </a:lnTo>
                    <a:lnTo>
                      <a:pt x="0" y="162"/>
                    </a:lnTo>
                    <a:lnTo>
                      <a:pt x="0" y="162"/>
                    </a:lnTo>
                    <a:lnTo>
                      <a:pt x="0" y="167"/>
                    </a:lnTo>
                    <a:lnTo>
                      <a:pt x="0" y="167"/>
                    </a:lnTo>
                    <a:lnTo>
                      <a:pt x="5" y="173"/>
                    </a:lnTo>
                    <a:lnTo>
                      <a:pt x="5" y="173"/>
                    </a:lnTo>
                    <a:lnTo>
                      <a:pt x="5" y="178"/>
                    </a:lnTo>
                    <a:lnTo>
                      <a:pt x="5" y="178"/>
                    </a:lnTo>
                    <a:lnTo>
                      <a:pt x="5" y="178"/>
                    </a:lnTo>
                    <a:lnTo>
                      <a:pt x="10" y="183"/>
                    </a:lnTo>
                    <a:lnTo>
                      <a:pt x="10" y="183"/>
                    </a:lnTo>
                    <a:lnTo>
                      <a:pt x="10" y="188"/>
                    </a:lnTo>
                    <a:lnTo>
                      <a:pt x="15" y="188"/>
                    </a:lnTo>
                    <a:lnTo>
                      <a:pt x="15" y="193"/>
                    </a:lnTo>
                    <a:lnTo>
                      <a:pt x="20" y="193"/>
                    </a:lnTo>
                    <a:lnTo>
                      <a:pt x="20" y="193"/>
                    </a:lnTo>
                    <a:lnTo>
                      <a:pt x="20" y="198"/>
                    </a:lnTo>
                    <a:lnTo>
                      <a:pt x="25" y="198"/>
                    </a:lnTo>
                    <a:lnTo>
                      <a:pt x="25" y="198"/>
                    </a:lnTo>
                    <a:lnTo>
                      <a:pt x="31" y="203"/>
                    </a:lnTo>
                    <a:lnTo>
                      <a:pt x="31" y="203"/>
                    </a:lnTo>
                    <a:lnTo>
                      <a:pt x="31" y="203"/>
                    </a:lnTo>
                    <a:lnTo>
                      <a:pt x="36" y="203"/>
                    </a:lnTo>
                    <a:lnTo>
                      <a:pt x="36" y="208"/>
                    </a:lnTo>
                    <a:lnTo>
                      <a:pt x="41" y="208"/>
                    </a:lnTo>
                    <a:lnTo>
                      <a:pt x="41" y="208"/>
                    </a:lnTo>
                    <a:lnTo>
                      <a:pt x="41" y="208"/>
                    </a:lnTo>
                    <a:lnTo>
                      <a:pt x="46" y="208"/>
                    </a:lnTo>
                    <a:lnTo>
                      <a:pt x="46" y="208"/>
                    </a:lnTo>
                    <a:lnTo>
                      <a:pt x="46" y="208"/>
                    </a:lnTo>
                    <a:lnTo>
                      <a:pt x="51" y="208"/>
                    </a:lnTo>
                    <a:lnTo>
                      <a:pt x="51" y="208"/>
                    </a:lnTo>
                    <a:lnTo>
                      <a:pt x="51" y="208"/>
                    </a:lnTo>
                    <a:lnTo>
                      <a:pt x="56" y="203"/>
                    </a:lnTo>
                    <a:lnTo>
                      <a:pt x="56" y="203"/>
                    </a:lnTo>
                    <a:lnTo>
                      <a:pt x="244" y="71"/>
                    </a:lnTo>
                    <a:lnTo>
                      <a:pt x="244" y="71"/>
                    </a:lnTo>
                    <a:lnTo>
                      <a:pt x="244" y="76"/>
                    </a:lnTo>
                    <a:lnTo>
                      <a:pt x="244" y="76"/>
                    </a:lnTo>
                    <a:lnTo>
                      <a:pt x="239" y="76"/>
                    </a:lnTo>
                    <a:lnTo>
                      <a:pt x="239" y="76"/>
                    </a:lnTo>
                    <a:lnTo>
                      <a:pt x="239" y="76"/>
                    </a:lnTo>
                    <a:lnTo>
                      <a:pt x="234" y="76"/>
                    </a:lnTo>
                    <a:lnTo>
                      <a:pt x="234" y="76"/>
                    </a:lnTo>
                    <a:lnTo>
                      <a:pt x="228" y="76"/>
                    </a:lnTo>
                    <a:lnTo>
                      <a:pt x="228" y="76"/>
                    </a:lnTo>
                    <a:lnTo>
                      <a:pt x="228" y="71"/>
                    </a:lnTo>
                    <a:lnTo>
                      <a:pt x="223" y="71"/>
                    </a:lnTo>
                    <a:lnTo>
                      <a:pt x="223" y="71"/>
                    </a:lnTo>
                    <a:lnTo>
                      <a:pt x="218" y="71"/>
                    </a:lnTo>
                    <a:lnTo>
                      <a:pt x="218" y="71"/>
                    </a:lnTo>
                    <a:lnTo>
                      <a:pt x="218" y="66"/>
                    </a:lnTo>
                    <a:lnTo>
                      <a:pt x="213" y="66"/>
                    </a:lnTo>
                    <a:lnTo>
                      <a:pt x="213" y="66"/>
                    </a:lnTo>
                    <a:lnTo>
                      <a:pt x="208" y="61"/>
                    </a:lnTo>
                    <a:lnTo>
                      <a:pt x="208" y="61"/>
                    </a:lnTo>
                    <a:lnTo>
                      <a:pt x="208" y="61"/>
                    </a:lnTo>
                    <a:lnTo>
                      <a:pt x="203" y="56"/>
                    </a:lnTo>
                    <a:lnTo>
                      <a:pt x="203" y="56"/>
                    </a:lnTo>
                    <a:lnTo>
                      <a:pt x="203" y="51"/>
                    </a:lnTo>
                    <a:lnTo>
                      <a:pt x="198" y="51"/>
                    </a:lnTo>
                    <a:lnTo>
                      <a:pt x="198" y="46"/>
                    </a:lnTo>
                    <a:lnTo>
                      <a:pt x="198" y="46"/>
                    </a:lnTo>
                    <a:lnTo>
                      <a:pt x="193" y="41"/>
                    </a:lnTo>
                    <a:lnTo>
                      <a:pt x="193" y="41"/>
                    </a:lnTo>
                    <a:lnTo>
                      <a:pt x="193" y="36"/>
                    </a:lnTo>
                    <a:lnTo>
                      <a:pt x="193" y="36"/>
                    </a:lnTo>
                    <a:lnTo>
                      <a:pt x="193" y="30"/>
                    </a:lnTo>
                    <a:lnTo>
                      <a:pt x="188" y="30"/>
                    </a:lnTo>
                    <a:lnTo>
                      <a:pt x="188" y="25"/>
                    </a:lnTo>
                    <a:lnTo>
                      <a:pt x="188" y="25"/>
                    </a:lnTo>
                    <a:lnTo>
                      <a:pt x="188" y="25"/>
                    </a:lnTo>
                    <a:lnTo>
                      <a:pt x="188" y="20"/>
                    </a:lnTo>
                    <a:lnTo>
                      <a:pt x="188" y="20"/>
                    </a:lnTo>
                    <a:lnTo>
                      <a:pt x="188" y="15"/>
                    </a:lnTo>
                    <a:lnTo>
                      <a:pt x="188" y="15"/>
                    </a:lnTo>
                    <a:lnTo>
                      <a:pt x="188" y="10"/>
                    </a:lnTo>
                    <a:lnTo>
                      <a:pt x="188" y="10"/>
                    </a:lnTo>
                    <a:lnTo>
                      <a:pt x="188" y="10"/>
                    </a:lnTo>
                    <a:lnTo>
                      <a:pt x="188" y="5"/>
                    </a:lnTo>
                    <a:lnTo>
                      <a:pt x="193" y="5"/>
                    </a:lnTo>
                    <a:lnTo>
                      <a:pt x="193" y="5"/>
                    </a:lnTo>
                    <a:lnTo>
                      <a:pt x="193" y="0"/>
                    </a:lnTo>
                    <a:lnTo>
                      <a:pt x="193" y="0"/>
                    </a:lnTo>
                    <a:lnTo>
                      <a:pt x="198" y="0"/>
                    </a:lnTo>
                    <a:lnTo>
                      <a:pt x="5" y="13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27" name="Oval 99726">
                <a:extLst>
                  <a:ext uri="{FF2B5EF4-FFF2-40B4-BE49-F238E27FC236}">
                    <a16:creationId xmlns:a16="http://schemas.microsoft.com/office/drawing/2014/main" id="{5CA567B5-0F10-14EF-3533-114BF9DEFE54}"/>
                  </a:ext>
                </a:extLst>
              </p:cNvPr>
              <p:cNvSpPr>
                <a:spLocks noChangeArrowheads="1"/>
              </p:cNvSpPr>
              <p:nvPr/>
            </p:nvSpPr>
            <p:spPr bwMode="auto">
              <a:xfrm>
                <a:off x="2948" y="3207"/>
                <a:ext cx="299" cy="30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28" name="Freeform 900">
                <a:extLst>
                  <a:ext uri="{FF2B5EF4-FFF2-40B4-BE49-F238E27FC236}">
                    <a16:creationId xmlns:a16="http://schemas.microsoft.com/office/drawing/2014/main" id="{274FFF0B-99DF-3C6E-465D-AF172EFAA002}"/>
                  </a:ext>
                </a:extLst>
              </p:cNvPr>
              <p:cNvSpPr>
                <a:spLocks/>
              </p:cNvSpPr>
              <p:nvPr/>
            </p:nvSpPr>
            <p:spPr bwMode="auto">
              <a:xfrm>
                <a:off x="3090" y="3248"/>
                <a:ext cx="157" cy="132"/>
              </a:xfrm>
              <a:custGeom>
                <a:avLst/>
                <a:gdLst>
                  <a:gd name="T0" fmla="*/ 15 w 157"/>
                  <a:gd name="T1" fmla="*/ 56 h 132"/>
                  <a:gd name="T2" fmla="*/ 10 w 157"/>
                  <a:gd name="T3" fmla="*/ 56 h 132"/>
                  <a:gd name="T4" fmla="*/ 10 w 157"/>
                  <a:gd name="T5" fmla="*/ 61 h 132"/>
                  <a:gd name="T6" fmla="*/ 5 w 157"/>
                  <a:gd name="T7" fmla="*/ 66 h 132"/>
                  <a:gd name="T8" fmla="*/ 0 w 157"/>
                  <a:gd name="T9" fmla="*/ 71 h 132"/>
                  <a:gd name="T10" fmla="*/ 0 w 157"/>
                  <a:gd name="T11" fmla="*/ 76 h 132"/>
                  <a:gd name="T12" fmla="*/ 0 w 157"/>
                  <a:gd name="T13" fmla="*/ 81 h 132"/>
                  <a:gd name="T14" fmla="*/ 0 w 157"/>
                  <a:gd name="T15" fmla="*/ 86 h 132"/>
                  <a:gd name="T16" fmla="*/ 0 w 157"/>
                  <a:gd name="T17" fmla="*/ 91 h 132"/>
                  <a:gd name="T18" fmla="*/ 0 w 157"/>
                  <a:gd name="T19" fmla="*/ 96 h 132"/>
                  <a:gd name="T20" fmla="*/ 0 w 157"/>
                  <a:gd name="T21" fmla="*/ 101 h 132"/>
                  <a:gd name="T22" fmla="*/ 0 w 157"/>
                  <a:gd name="T23" fmla="*/ 106 h 132"/>
                  <a:gd name="T24" fmla="*/ 5 w 157"/>
                  <a:gd name="T25" fmla="*/ 111 h 132"/>
                  <a:gd name="T26" fmla="*/ 5 w 157"/>
                  <a:gd name="T27" fmla="*/ 116 h 132"/>
                  <a:gd name="T28" fmla="*/ 10 w 157"/>
                  <a:gd name="T29" fmla="*/ 122 h 132"/>
                  <a:gd name="T30" fmla="*/ 15 w 157"/>
                  <a:gd name="T31" fmla="*/ 127 h 132"/>
                  <a:gd name="T32" fmla="*/ 20 w 157"/>
                  <a:gd name="T33" fmla="*/ 127 h 132"/>
                  <a:gd name="T34" fmla="*/ 25 w 157"/>
                  <a:gd name="T35" fmla="*/ 132 h 132"/>
                  <a:gd name="T36" fmla="*/ 30 w 157"/>
                  <a:gd name="T37" fmla="*/ 132 h 132"/>
                  <a:gd name="T38" fmla="*/ 35 w 157"/>
                  <a:gd name="T39" fmla="*/ 132 h 132"/>
                  <a:gd name="T40" fmla="*/ 41 w 157"/>
                  <a:gd name="T41" fmla="*/ 132 h 132"/>
                  <a:gd name="T42" fmla="*/ 46 w 157"/>
                  <a:gd name="T43" fmla="*/ 132 h 132"/>
                  <a:gd name="T44" fmla="*/ 51 w 157"/>
                  <a:gd name="T45" fmla="*/ 132 h 132"/>
                  <a:gd name="T46" fmla="*/ 56 w 157"/>
                  <a:gd name="T47" fmla="*/ 132 h 132"/>
                  <a:gd name="T48" fmla="*/ 61 w 157"/>
                  <a:gd name="T49" fmla="*/ 127 h 132"/>
                  <a:gd name="T50" fmla="*/ 152 w 157"/>
                  <a:gd name="T51" fmla="*/ 76 h 132"/>
                  <a:gd name="T52" fmla="*/ 147 w 157"/>
                  <a:gd name="T53" fmla="*/ 81 h 132"/>
                  <a:gd name="T54" fmla="*/ 142 w 157"/>
                  <a:gd name="T55" fmla="*/ 81 h 132"/>
                  <a:gd name="T56" fmla="*/ 137 w 157"/>
                  <a:gd name="T57" fmla="*/ 81 h 132"/>
                  <a:gd name="T58" fmla="*/ 132 w 157"/>
                  <a:gd name="T59" fmla="*/ 81 h 132"/>
                  <a:gd name="T60" fmla="*/ 127 w 157"/>
                  <a:gd name="T61" fmla="*/ 81 h 132"/>
                  <a:gd name="T62" fmla="*/ 122 w 157"/>
                  <a:gd name="T63" fmla="*/ 81 h 132"/>
                  <a:gd name="T64" fmla="*/ 117 w 157"/>
                  <a:gd name="T65" fmla="*/ 76 h 132"/>
                  <a:gd name="T66" fmla="*/ 112 w 157"/>
                  <a:gd name="T67" fmla="*/ 76 h 132"/>
                  <a:gd name="T68" fmla="*/ 107 w 157"/>
                  <a:gd name="T69" fmla="*/ 71 h 132"/>
                  <a:gd name="T70" fmla="*/ 101 w 157"/>
                  <a:gd name="T71" fmla="*/ 66 h 132"/>
                  <a:gd name="T72" fmla="*/ 101 w 157"/>
                  <a:gd name="T73" fmla="*/ 61 h 132"/>
                  <a:gd name="T74" fmla="*/ 96 w 157"/>
                  <a:gd name="T75" fmla="*/ 56 h 132"/>
                  <a:gd name="T76" fmla="*/ 96 w 157"/>
                  <a:gd name="T77" fmla="*/ 51 h 132"/>
                  <a:gd name="T78" fmla="*/ 91 w 157"/>
                  <a:gd name="T79" fmla="*/ 45 h 132"/>
                  <a:gd name="T80" fmla="*/ 91 w 157"/>
                  <a:gd name="T81" fmla="*/ 40 h 132"/>
                  <a:gd name="T82" fmla="*/ 91 w 157"/>
                  <a:gd name="T83" fmla="*/ 35 h 132"/>
                  <a:gd name="T84" fmla="*/ 91 w 157"/>
                  <a:gd name="T85" fmla="*/ 30 h 132"/>
                  <a:gd name="T86" fmla="*/ 91 w 157"/>
                  <a:gd name="T87" fmla="*/ 25 h 132"/>
                  <a:gd name="T88" fmla="*/ 96 w 157"/>
                  <a:gd name="T89" fmla="*/ 20 h 132"/>
                  <a:gd name="T90" fmla="*/ 96 w 157"/>
                  <a:gd name="T91" fmla="*/ 15 h 132"/>
                  <a:gd name="T92" fmla="*/ 101 w 157"/>
                  <a:gd name="T93" fmla="*/ 10 h 132"/>
                  <a:gd name="T94" fmla="*/ 101 w 157"/>
                  <a:gd name="T95" fmla="*/ 5 h 132"/>
                  <a:gd name="T96" fmla="*/ 107 w 157"/>
                  <a:gd name="T97" fmla="*/ 0 h 132"/>
                  <a:gd name="T98" fmla="*/ 112 w 157"/>
                  <a:gd name="T9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32">
                    <a:moveTo>
                      <a:pt x="20" y="56"/>
                    </a:moveTo>
                    <a:lnTo>
                      <a:pt x="15" y="56"/>
                    </a:lnTo>
                    <a:lnTo>
                      <a:pt x="15" y="56"/>
                    </a:lnTo>
                    <a:lnTo>
                      <a:pt x="10" y="56"/>
                    </a:lnTo>
                    <a:lnTo>
                      <a:pt x="10" y="61"/>
                    </a:lnTo>
                    <a:lnTo>
                      <a:pt x="10" y="61"/>
                    </a:lnTo>
                    <a:lnTo>
                      <a:pt x="5" y="66"/>
                    </a:lnTo>
                    <a:lnTo>
                      <a:pt x="5" y="66"/>
                    </a:lnTo>
                    <a:lnTo>
                      <a:pt x="5" y="71"/>
                    </a:lnTo>
                    <a:lnTo>
                      <a:pt x="0" y="71"/>
                    </a:lnTo>
                    <a:lnTo>
                      <a:pt x="0" y="71"/>
                    </a:lnTo>
                    <a:lnTo>
                      <a:pt x="0" y="76"/>
                    </a:lnTo>
                    <a:lnTo>
                      <a:pt x="0" y="76"/>
                    </a:lnTo>
                    <a:lnTo>
                      <a:pt x="0" y="81"/>
                    </a:lnTo>
                    <a:lnTo>
                      <a:pt x="0" y="86"/>
                    </a:lnTo>
                    <a:lnTo>
                      <a:pt x="0" y="86"/>
                    </a:lnTo>
                    <a:lnTo>
                      <a:pt x="0" y="91"/>
                    </a:lnTo>
                    <a:lnTo>
                      <a:pt x="0" y="91"/>
                    </a:lnTo>
                    <a:lnTo>
                      <a:pt x="0" y="96"/>
                    </a:lnTo>
                    <a:lnTo>
                      <a:pt x="0" y="96"/>
                    </a:lnTo>
                    <a:lnTo>
                      <a:pt x="0" y="101"/>
                    </a:lnTo>
                    <a:lnTo>
                      <a:pt x="0" y="101"/>
                    </a:lnTo>
                    <a:lnTo>
                      <a:pt x="0" y="106"/>
                    </a:lnTo>
                    <a:lnTo>
                      <a:pt x="0" y="106"/>
                    </a:lnTo>
                    <a:lnTo>
                      <a:pt x="5" y="111"/>
                    </a:lnTo>
                    <a:lnTo>
                      <a:pt x="5" y="111"/>
                    </a:lnTo>
                    <a:lnTo>
                      <a:pt x="5" y="116"/>
                    </a:lnTo>
                    <a:lnTo>
                      <a:pt x="5" y="116"/>
                    </a:lnTo>
                    <a:lnTo>
                      <a:pt x="10" y="122"/>
                    </a:lnTo>
                    <a:lnTo>
                      <a:pt x="10" y="122"/>
                    </a:lnTo>
                    <a:lnTo>
                      <a:pt x="15" y="122"/>
                    </a:lnTo>
                    <a:lnTo>
                      <a:pt x="15" y="127"/>
                    </a:lnTo>
                    <a:lnTo>
                      <a:pt x="15" y="127"/>
                    </a:lnTo>
                    <a:lnTo>
                      <a:pt x="20" y="127"/>
                    </a:lnTo>
                    <a:lnTo>
                      <a:pt x="20" y="132"/>
                    </a:lnTo>
                    <a:lnTo>
                      <a:pt x="25" y="132"/>
                    </a:lnTo>
                    <a:lnTo>
                      <a:pt x="25" y="132"/>
                    </a:lnTo>
                    <a:lnTo>
                      <a:pt x="30" y="132"/>
                    </a:lnTo>
                    <a:lnTo>
                      <a:pt x="30" y="132"/>
                    </a:lnTo>
                    <a:lnTo>
                      <a:pt x="35" y="132"/>
                    </a:lnTo>
                    <a:lnTo>
                      <a:pt x="35" y="132"/>
                    </a:lnTo>
                    <a:lnTo>
                      <a:pt x="41" y="132"/>
                    </a:lnTo>
                    <a:lnTo>
                      <a:pt x="46" y="132"/>
                    </a:lnTo>
                    <a:lnTo>
                      <a:pt x="46" y="132"/>
                    </a:lnTo>
                    <a:lnTo>
                      <a:pt x="51" y="132"/>
                    </a:lnTo>
                    <a:lnTo>
                      <a:pt x="51" y="132"/>
                    </a:lnTo>
                    <a:lnTo>
                      <a:pt x="56" y="132"/>
                    </a:lnTo>
                    <a:lnTo>
                      <a:pt x="56" y="132"/>
                    </a:lnTo>
                    <a:lnTo>
                      <a:pt x="61" y="132"/>
                    </a:lnTo>
                    <a:lnTo>
                      <a:pt x="61" y="127"/>
                    </a:lnTo>
                    <a:lnTo>
                      <a:pt x="157" y="76"/>
                    </a:lnTo>
                    <a:lnTo>
                      <a:pt x="152" y="76"/>
                    </a:lnTo>
                    <a:lnTo>
                      <a:pt x="152" y="81"/>
                    </a:lnTo>
                    <a:lnTo>
                      <a:pt x="147" y="81"/>
                    </a:lnTo>
                    <a:lnTo>
                      <a:pt x="147" y="81"/>
                    </a:lnTo>
                    <a:lnTo>
                      <a:pt x="142" y="81"/>
                    </a:lnTo>
                    <a:lnTo>
                      <a:pt x="142" y="81"/>
                    </a:lnTo>
                    <a:lnTo>
                      <a:pt x="137" y="81"/>
                    </a:lnTo>
                    <a:lnTo>
                      <a:pt x="137" y="81"/>
                    </a:lnTo>
                    <a:lnTo>
                      <a:pt x="132" y="81"/>
                    </a:lnTo>
                    <a:lnTo>
                      <a:pt x="132" y="81"/>
                    </a:lnTo>
                    <a:lnTo>
                      <a:pt x="127" y="81"/>
                    </a:lnTo>
                    <a:lnTo>
                      <a:pt x="122" y="81"/>
                    </a:lnTo>
                    <a:lnTo>
                      <a:pt x="122" y="81"/>
                    </a:lnTo>
                    <a:lnTo>
                      <a:pt x="117" y="76"/>
                    </a:lnTo>
                    <a:lnTo>
                      <a:pt x="117" y="76"/>
                    </a:lnTo>
                    <a:lnTo>
                      <a:pt x="112" y="76"/>
                    </a:lnTo>
                    <a:lnTo>
                      <a:pt x="112" y="76"/>
                    </a:lnTo>
                    <a:lnTo>
                      <a:pt x="112" y="71"/>
                    </a:lnTo>
                    <a:lnTo>
                      <a:pt x="107" y="71"/>
                    </a:lnTo>
                    <a:lnTo>
                      <a:pt x="107" y="71"/>
                    </a:lnTo>
                    <a:lnTo>
                      <a:pt x="101" y="66"/>
                    </a:lnTo>
                    <a:lnTo>
                      <a:pt x="101" y="66"/>
                    </a:lnTo>
                    <a:lnTo>
                      <a:pt x="101" y="61"/>
                    </a:lnTo>
                    <a:lnTo>
                      <a:pt x="96" y="61"/>
                    </a:lnTo>
                    <a:lnTo>
                      <a:pt x="96" y="56"/>
                    </a:lnTo>
                    <a:lnTo>
                      <a:pt x="96" y="56"/>
                    </a:lnTo>
                    <a:lnTo>
                      <a:pt x="96" y="51"/>
                    </a:lnTo>
                    <a:lnTo>
                      <a:pt x="91" y="51"/>
                    </a:lnTo>
                    <a:lnTo>
                      <a:pt x="91" y="45"/>
                    </a:lnTo>
                    <a:lnTo>
                      <a:pt x="91" y="45"/>
                    </a:lnTo>
                    <a:lnTo>
                      <a:pt x="91" y="40"/>
                    </a:lnTo>
                    <a:lnTo>
                      <a:pt x="91" y="40"/>
                    </a:lnTo>
                    <a:lnTo>
                      <a:pt x="91" y="35"/>
                    </a:lnTo>
                    <a:lnTo>
                      <a:pt x="91" y="30"/>
                    </a:lnTo>
                    <a:lnTo>
                      <a:pt x="91" y="30"/>
                    </a:lnTo>
                    <a:lnTo>
                      <a:pt x="91" y="25"/>
                    </a:lnTo>
                    <a:lnTo>
                      <a:pt x="91" y="25"/>
                    </a:lnTo>
                    <a:lnTo>
                      <a:pt x="91" y="20"/>
                    </a:lnTo>
                    <a:lnTo>
                      <a:pt x="96" y="20"/>
                    </a:lnTo>
                    <a:lnTo>
                      <a:pt x="96" y="15"/>
                    </a:lnTo>
                    <a:lnTo>
                      <a:pt x="96" y="15"/>
                    </a:lnTo>
                    <a:lnTo>
                      <a:pt x="96" y="10"/>
                    </a:lnTo>
                    <a:lnTo>
                      <a:pt x="101" y="10"/>
                    </a:lnTo>
                    <a:lnTo>
                      <a:pt x="101" y="10"/>
                    </a:lnTo>
                    <a:lnTo>
                      <a:pt x="101" y="5"/>
                    </a:lnTo>
                    <a:lnTo>
                      <a:pt x="107" y="5"/>
                    </a:lnTo>
                    <a:lnTo>
                      <a:pt x="107" y="0"/>
                    </a:lnTo>
                    <a:lnTo>
                      <a:pt x="112" y="0"/>
                    </a:lnTo>
                    <a:lnTo>
                      <a:pt x="112" y="0"/>
                    </a:lnTo>
                    <a:lnTo>
                      <a:pt x="20" y="5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29" name="Oval 99728">
                <a:extLst>
                  <a:ext uri="{FF2B5EF4-FFF2-40B4-BE49-F238E27FC236}">
                    <a16:creationId xmlns:a16="http://schemas.microsoft.com/office/drawing/2014/main" id="{88EB9EB4-3337-6FDB-B2C5-1916C0230EB6}"/>
                  </a:ext>
                </a:extLst>
              </p:cNvPr>
              <p:cNvSpPr>
                <a:spLocks noChangeArrowheads="1"/>
              </p:cNvSpPr>
              <p:nvPr/>
            </p:nvSpPr>
            <p:spPr bwMode="auto">
              <a:xfrm>
                <a:off x="5054" y="381"/>
                <a:ext cx="299" cy="29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30" name="Freeform 902">
                <a:extLst>
                  <a:ext uri="{FF2B5EF4-FFF2-40B4-BE49-F238E27FC236}">
                    <a16:creationId xmlns:a16="http://schemas.microsoft.com/office/drawing/2014/main" id="{D25591C5-34B4-069C-FEB3-882F5CD7CB49}"/>
                  </a:ext>
                </a:extLst>
              </p:cNvPr>
              <p:cNvSpPr>
                <a:spLocks/>
              </p:cNvSpPr>
              <p:nvPr/>
            </p:nvSpPr>
            <p:spPr bwMode="auto">
              <a:xfrm>
                <a:off x="5018" y="264"/>
                <a:ext cx="178" cy="223"/>
              </a:xfrm>
              <a:custGeom>
                <a:avLst/>
                <a:gdLst>
                  <a:gd name="T0" fmla="*/ 101 w 178"/>
                  <a:gd name="T1" fmla="*/ 213 h 223"/>
                  <a:gd name="T2" fmla="*/ 101 w 178"/>
                  <a:gd name="T3" fmla="*/ 213 h 223"/>
                  <a:gd name="T4" fmla="*/ 107 w 178"/>
                  <a:gd name="T5" fmla="*/ 218 h 223"/>
                  <a:gd name="T6" fmla="*/ 112 w 178"/>
                  <a:gd name="T7" fmla="*/ 218 h 223"/>
                  <a:gd name="T8" fmla="*/ 112 w 178"/>
                  <a:gd name="T9" fmla="*/ 218 h 223"/>
                  <a:gd name="T10" fmla="*/ 117 w 178"/>
                  <a:gd name="T11" fmla="*/ 223 h 223"/>
                  <a:gd name="T12" fmla="*/ 122 w 178"/>
                  <a:gd name="T13" fmla="*/ 223 h 223"/>
                  <a:gd name="T14" fmla="*/ 127 w 178"/>
                  <a:gd name="T15" fmla="*/ 223 h 223"/>
                  <a:gd name="T16" fmla="*/ 132 w 178"/>
                  <a:gd name="T17" fmla="*/ 223 h 223"/>
                  <a:gd name="T18" fmla="*/ 137 w 178"/>
                  <a:gd name="T19" fmla="*/ 218 h 223"/>
                  <a:gd name="T20" fmla="*/ 142 w 178"/>
                  <a:gd name="T21" fmla="*/ 218 h 223"/>
                  <a:gd name="T22" fmla="*/ 147 w 178"/>
                  <a:gd name="T23" fmla="*/ 213 h 223"/>
                  <a:gd name="T24" fmla="*/ 152 w 178"/>
                  <a:gd name="T25" fmla="*/ 213 h 223"/>
                  <a:gd name="T26" fmla="*/ 157 w 178"/>
                  <a:gd name="T27" fmla="*/ 208 h 223"/>
                  <a:gd name="T28" fmla="*/ 162 w 178"/>
                  <a:gd name="T29" fmla="*/ 208 h 223"/>
                  <a:gd name="T30" fmla="*/ 167 w 178"/>
                  <a:gd name="T31" fmla="*/ 203 h 223"/>
                  <a:gd name="T32" fmla="*/ 167 w 178"/>
                  <a:gd name="T33" fmla="*/ 198 h 223"/>
                  <a:gd name="T34" fmla="*/ 172 w 178"/>
                  <a:gd name="T35" fmla="*/ 193 h 223"/>
                  <a:gd name="T36" fmla="*/ 172 w 178"/>
                  <a:gd name="T37" fmla="*/ 188 h 223"/>
                  <a:gd name="T38" fmla="*/ 178 w 178"/>
                  <a:gd name="T39" fmla="*/ 183 h 223"/>
                  <a:gd name="T40" fmla="*/ 178 w 178"/>
                  <a:gd name="T41" fmla="*/ 178 h 223"/>
                  <a:gd name="T42" fmla="*/ 178 w 178"/>
                  <a:gd name="T43" fmla="*/ 172 h 223"/>
                  <a:gd name="T44" fmla="*/ 178 w 178"/>
                  <a:gd name="T45" fmla="*/ 172 h 223"/>
                  <a:gd name="T46" fmla="*/ 178 w 178"/>
                  <a:gd name="T47" fmla="*/ 167 h 223"/>
                  <a:gd name="T48" fmla="*/ 172 w 178"/>
                  <a:gd name="T49" fmla="*/ 162 h 223"/>
                  <a:gd name="T50" fmla="*/ 76 w 178"/>
                  <a:gd name="T51" fmla="*/ 5 h 223"/>
                  <a:gd name="T52" fmla="*/ 76 w 178"/>
                  <a:gd name="T53" fmla="*/ 5 h 223"/>
                  <a:gd name="T54" fmla="*/ 76 w 178"/>
                  <a:gd name="T55" fmla="*/ 10 h 223"/>
                  <a:gd name="T56" fmla="*/ 76 w 178"/>
                  <a:gd name="T57" fmla="*/ 15 h 223"/>
                  <a:gd name="T58" fmla="*/ 76 w 178"/>
                  <a:gd name="T59" fmla="*/ 20 h 223"/>
                  <a:gd name="T60" fmla="*/ 76 w 178"/>
                  <a:gd name="T61" fmla="*/ 25 h 223"/>
                  <a:gd name="T62" fmla="*/ 76 w 178"/>
                  <a:gd name="T63" fmla="*/ 30 h 223"/>
                  <a:gd name="T64" fmla="*/ 71 w 178"/>
                  <a:gd name="T65" fmla="*/ 35 h 223"/>
                  <a:gd name="T66" fmla="*/ 71 w 178"/>
                  <a:gd name="T67" fmla="*/ 35 h 223"/>
                  <a:gd name="T68" fmla="*/ 66 w 178"/>
                  <a:gd name="T69" fmla="*/ 41 h 223"/>
                  <a:gd name="T70" fmla="*/ 61 w 178"/>
                  <a:gd name="T71" fmla="*/ 46 h 223"/>
                  <a:gd name="T72" fmla="*/ 56 w 178"/>
                  <a:gd name="T73" fmla="*/ 51 h 223"/>
                  <a:gd name="T74" fmla="*/ 51 w 178"/>
                  <a:gd name="T75" fmla="*/ 51 h 223"/>
                  <a:gd name="T76" fmla="*/ 46 w 178"/>
                  <a:gd name="T77" fmla="*/ 56 h 223"/>
                  <a:gd name="T78" fmla="*/ 41 w 178"/>
                  <a:gd name="T79" fmla="*/ 56 h 223"/>
                  <a:gd name="T80" fmla="*/ 36 w 178"/>
                  <a:gd name="T81" fmla="*/ 61 h 223"/>
                  <a:gd name="T82" fmla="*/ 30 w 178"/>
                  <a:gd name="T83" fmla="*/ 61 h 223"/>
                  <a:gd name="T84" fmla="*/ 25 w 178"/>
                  <a:gd name="T85" fmla="*/ 61 h 223"/>
                  <a:gd name="T86" fmla="*/ 20 w 178"/>
                  <a:gd name="T87" fmla="*/ 61 h 223"/>
                  <a:gd name="T88" fmla="*/ 15 w 178"/>
                  <a:gd name="T89" fmla="*/ 61 h 223"/>
                  <a:gd name="T90" fmla="*/ 10 w 178"/>
                  <a:gd name="T91" fmla="*/ 61 h 223"/>
                  <a:gd name="T92" fmla="*/ 5 w 178"/>
                  <a:gd name="T93" fmla="*/ 56 h 223"/>
                  <a:gd name="T94" fmla="*/ 5 w 178"/>
                  <a:gd name="T95" fmla="*/ 56 h 223"/>
                  <a:gd name="T96" fmla="*/ 0 w 178"/>
                  <a:gd name="T97" fmla="*/ 51 h 223"/>
                  <a:gd name="T98" fmla="*/ 0 w 178"/>
                  <a:gd name="T99" fmla="*/ 4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223">
                    <a:moveTo>
                      <a:pt x="96" y="208"/>
                    </a:moveTo>
                    <a:lnTo>
                      <a:pt x="101" y="213"/>
                    </a:lnTo>
                    <a:lnTo>
                      <a:pt x="101" y="213"/>
                    </a:lnTo>
                    <a:lnTo>
                      <a:pt x="101" y="213"/>
                    </a:lnTo>
                    <a:lnTo>
                      <a:pt x="107" y="213"/>
                    </a:lnTo>
                    <a:lnTo>
                      <a:pt x="107" y="218"/>
                    </a:lnTo>
                    <a:lnTo>
                      <a:pt x="107" y="218"/>
                    </a:lnTo>
                    <a:lnTo>
                      <a:pt x="112" y="218"/>
                    </a:lnTo>
                    <a:lnTo>
                      <a:pt x="112" y="218"/>
                    </a:lnTo>
                    <a:lnTo>
                      <a:pt x="112" y="218"/>
                    </a:lnTo>
                    <a:lnTo>
                      <a:pt x="117" y="223"/>
                    </a:lnTo>
                    <a:lnTo>
                      <a:pt x="117" y="223"/>
                    </a:lnTo>
                    <a:lnTo>
                      <a:pt x="122" y="223"/>
                    </a:lnTo>
                    <a:lnTo>
                      <a:pt x="122" y="223"/>
                    </a:lnTo>
                    <a:lnTo>
                      <a:pt x="127" y="223"/>
                    </a:lnTo>
                    <a:lnTo>
                      <a:pt x="127" y="223"/>
                    </a:lnTo>
                    <a:lnTo>
                      <a:pt x="132" y="223"/>
                    </a:lnTo>
                    <a:lnTo>
                      <a:pt x="132" y="223"/>
                    </a:lnTo>
                    <a:lnTo>
                      <a:pt x="137" y="218"/>
                    </a:lnTo>
                    <a:lnTo>
                      <a:pt x="137" y="218"/>
                    </a:lnTo>
                    <a:lnTo>
                      <a:pt x="142" y="218"/>
                    </a:lnTo>
                    <a:lnTo>
                      <a:pt x="142" y="218"/>
                    </a:lnTo>
                    <a:lnTo>
                      <a:pt x="147" y="218"/>
                    </a:lnTo>
                    <a:lnTo>
                      <a:pt x="147" y="213"/>
                    </a:lnTo>
                    <a:lnTo>
                      <a:pt x="152" y="213"/>
                    </a:lnTo>
                    <a:lnTo>
                      <a:pt x="152" y="213"/>
                    </a:lnTo>
                    <a:lnTo>
                      <a:pt x="157" y="213"/>
                    </a:lnTo>
                    <a:lnTo>
                      <a:pt x="157" y="208"/>
                    </a:lnTo>
                    <a:lnTo>
                      <a:pt x="162" y="208"/>
                    </a:lnTo>
                    <a:lnTo>
                      <a:pt x="162" y="208"/>
                    </a:lnTo>
                    <a:lnTo>
                      <a:pt x="162" y="203"/>
                    </a:lnTo>
                    <a:lnTo>
                      <a:pt x="167" y="203"/>
                    </a:lnTo>
                    <a:lnTo>
                      <a:pt x="167" y="198"/>
                    </a:lnTo>
                    <a:lnTo>
                      <a:pt x="167" y="198"/>
                    </a:lnTo>
                    <a:lnTo>
                      <a:pt x="172" y="193"/>
                    </a:lnTo>
                    <a:lnTo>
                      <a:pt x="172" y="193"/>
                    </a:lnTo>
                    <a:lnTo>
                      <a:pt x="172" y="193"/>
                    </a:lnTo>
                    <a:lnTo>
                      <a:pt x="172" y="188"/>
                    </a:lnTo>
                    <a:lnTo>
                      <a:pt x="178" y="188"/>
                    </a:lnTo>
                    <a:lnTo>
                      <a:pt x="178" y="183"/>
                    </a:lnTo>
                    <a:lnTo>
                      <a:pt x="178" y="183"/>
                    </a:lnTo>
                    <a:lnTo>
                      <a:pt x="178" y="178"/>
                    </a:lnTo>
                    <a:lnTo>
                      <a:pt x="178" y="178"/>
                    </a:lnTo>
                    <a:lnTo>
                      <a:pt x="178" y="172"/>
                    </a:lnTo>
                    <a:lnTo>
                      <a:pt x="178" y="172"/>
                    </a:lnTo>
                    <a:lnTo>
                      <a:pt x="178" y="172"/>
                    </a:lnTo>
                    <a:lnTo>
                      <a:pt x="178" y="167"/>
                    </a:lnTo>
                    <a:lnTo>
                      <a:pt x="178" y="167"/>
                    </a:lnTo>
                    <a:lnTo>
                      <a:pt x="172" y="162"/>
                    </a:lnTo>
                    <a:lnTo>
                      <a:pt x="172" y="162"/>
                    </a:lnTo>
                    <a:lnTo>
                      <a:pt x="76" y="0"/>
                    </a:lnTo>
                    <a:lnTo>
                      <a:pt x="76" y="5"/>
                    </a:lnTo>
                    <a:lnTo>
                      <a:pt x="76" y="5"/>
                    </a:lnTo>
                    <a:lnTo>
                      <a:pt x="76" y="5"/>
                    </a:lnTo>
                    <a:lnTo>
                      <a:pt x="76" y="10"/>
                    </a:lnTo>
                    <a:lnTo>
                      <a:pt x="76" y="10"/>
                    </a:lnTo>
                    <a:lnTo>
                      <a:pt x="76" y="15"/>
                    </a:lnTo>
                    <a:lnTo>
                      <a:pt x="76" y="15"/>
                    </a:lnTo>
                    <a:lnTo>
                      <a:pt x="76" y="15"/>
                    </a:lnTo>
                    <a:lnTo>
                      <a:pt x="76" y="20"/>
                    </a:lnTo>
                    <a:lnTo>
                      <a:pt x="76" y="20"/>
                    </a:lnTo>
                    <a:lnTo>
                      <a:pt x="76" y="25"/>
                    </a:lnTo>
                    <a:lnTo>
                      <a:pt x="76" y="25"/>
                    </a:lnTo>
                    <a:lnTo>
                      <a:pt x="76" y="30"/>
                    </a:lnTo>
                    <a:lnTo>
                      <a:pt x="71" y="30"/>
                    </a:lnTo>
                    <a:lnTo>
                      <a:pt x="71" y="35"/>
                    </a:lnTo>
                    <a:lnTo>
                      <a:pt x="71" y="35"/>
                    </a:lnTo>
                    <a:lnTo>
                      <a:pt x="71" y="35"/>
                    </a:lnTo>
                    <a:lnTo>
                      <a:pt x="66" y="41"/>
                    </a:lnTo>
                    <a:lnTo>
                      <a:pt x="66" y="41"/>
                    </a:lnTo>
                    <a:lnTo>
                      <a:pt x="61" y="46"/>
                    </a:lnTo>
                    <a:lnTo>
                      <a:pt x="61" y="46"/>
                    </a:lnTo>
                    <a:lnTo>
                      <a:pt x="61" y="46"/>
                    </a:lnTo>
                    <a:lnTo>
                      <a:pt x="56" y="51"/>
                    </a:lnTo>
                    <a:lnTo>
                      <a:pt x="56" y="51"/>
                    </a:lnTo>
                    <a:lnTo>
                      <a:pt x="51" y="51"/>
                    </a:lnTo>
                    <a:lnTo>
                      <a:pt x="51" y="56"/>
                    </a:lnTo>
                    <a:lnTo>
                      <a:pt x="46" y="56"/>
                    </a:lnTo>
                    <a:lnTo>
                      <a:pt x="46" y="56"/>
                    </a:lnTo>
                    <a:lnTo>
                      <a:pt x="41" y="56"/>
                    </a:lnTo>
                    <a:lnTo>
                      <a:pt x="41" y="61"/>
                    </a:lnTo>
                    <a:lnTo>
                      <a:pt x="36" y="61"/>
                    </a:lnTo>
                    <a:lnTo>
                      <a:pt x="36" y="61"/>
                    </a:lnTo>
                    <a:lnTo>
                      <a:pt x="30" y="61"/>
                    </a:lnTo>
                    <a:lnTo>
                      <a:pt x="30" y="61"/>
                    </a:lnTo>
                    <a:lnTo>
                      <a:pt x="25" y="61"/>
                    </a:lnTo>
                    <a:lnTo>
                      <a:pt x="25" y="61"/>
                    </a:lnTo>
                    <a:lnTo>
                      <a:pt x="20" y="61"/>
                    </a:lnTo>
                    <a:lnTo>
                      <a:pt x="20" y="61"/>
                    </a:lnTo>
                    <a:lnTo>
                      <a:pt x="15" y="61"/>
                    </a:lnTo>
                    <a:lnTo>
                      <a:pt x="15" y="61"/>
                    </a:lnTo>
                    <a:lnTo>
                      <a:pt x="10" y="61"/>
                    </a:lnTo>
                    <a:lnTo>
                      <a:pt x="10" y="56"/>
                    </a:lnTo>
                    <a:lnTo>
                      <a:pt x="5" y="56"/>
                    </a:lnTo>
                    <a:lnTo>
                      <a:pt x="5" y="56"/>
                    </a:lnTo>
                    <a:lnTo>
                      <a:pt x="5" y="56"/>
                    </a:lnTo>
                    <a:lnTo>
                      <a:pt x="0" y="51"/>
                    </a:lnTo>
                    <a:lnTo>
                      <a:pt x="0" y="51"/>
                    </a:lnTo>
                    <a:lnTo>
                      <a:pt x="0" y="51"/>
                    </a:lnTo>
                    <a:lnTo>
                      <a:pt x="0" y="46"/>
                    </a:lnTo>
                    <a:lnTo>
                      <a:pt x="96" y="20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31" name="Oval 99730">
                <a:extLst>
                  <a:ext uri="{FF2B5EF4-FFF2-40B4-BE49-F238E27FC236}">
                    <a16:creationId xmlns:a16="http://schemas.microsoft.com/office/drawing/2014/main" id="{90D7BBED-0DD6-0873-C465-502050E76FC0}"/>
                  </a:ext>
                </a:extLst>
              </p:cNvPr>
              <p:cNvSpPr>
                <a:spLocks noChangeArrowheads="1"/>
              </p:cNvSpPr>
              <p:nvPr/>
            </p:nvSpPr>
            <p:spPr bwMode="auto">
              <a:xfrm>
                <a:off x="1857" y="2096"/>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32" name="Oval 99731">
                <a:extLst>
                  <a:ext uri="{FF2B5EF4-FFF2-40B4-BE49-F238E27FC236}">
                    <a16:creationId xmlns:a16="http://schemas.microsoft.com/office/drawing/2014/main" id="{690C549D-16E9-F91C-4415-0A5E36FA432F}"/>
                  </a:ext>
                </a:extLst>
              </p:cNvPr>
              <p:cNvSpPr>
                <a:spLocks noChangeArrowheads="1"/>
              </p:cNvSpPr>
              <p:nvPr/>
            </p:nvSpPr>
            <p:spPr bwMode="auto">
              <a:xfrm>
                <a:off x="710" y="2116"/>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33" name="Oval 99732">
                <a:extLst>
                  <a:ext uri="{FF2B5EF4-FFF2-40B4-BE49-F238E27FC236}">
                    <a16:creationId xmlns:a16="http://schemas.microsoft.com/office/drawing/2014/main" id="{F6F4871F-CFAC-80A5-4D04-E646621F7902}"/>
                  </a:ext>
                </a:extLst>
              </p:cNvPr>
              <p:cNvSpPr>
                <a:spLocks noChangeArrowheads="1"/>
              </p:cNvSpPr>
              <p:nvPr/>
            </p:nvSpPr>
            <p:spPr bwMode="auto">
              <a:xfrm>
                <a:off x="6104" y="289"/>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34" name="Oval 99733">
                <a:extLst>
                  <a:ext uri="{FF2B5EF4-FFF2-40B4-BE49-F238E27FC236}">
                    <a16:creationId xmlns:a16="http://schemas.microsoft.com/office/drawing/2014/main" id="{604C8466-B0F9-B357-1C82-0099FE3FFFD9}"/>
                  </a:ext>
                </a:extLst>
              </p:cNvPr>
              <p:cNvSpPr>
                <a:spLocks noChangeArrowheads="1"/>
              </p:cNvSpPr>
              <p:nvPr/>
            </p:nvSpPr>
            <p:spPr bwMode="auto">
              <a:xfrm>
                <a:off x="4845" y="3207"/>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35" name="Oval 99734">
                <a:extLst>
                  <a:ext uri="{FF2B5EF4-FFF2-40B4-BE49-F238E27FC236}">
                    <a16:creationId xmlns:a16="http://schemas.microsoft.com/office/drawing/2014/main" id="{74AF6A90-66F2-AD08-7C81-2A1DB0133F40}"/>
                  </a:ext>
                </a:extLst>
              </p:cNvPr>
              <p:cNvSpPr>
                <a:spLocks noChangeArrowheads="1"/>
              </p:cNvSpPr>
              <p:nvPr/>
            </p:nvSpPr>
            <p:spPr bwMode="auto">
              <a:xfrm>
                <a:off x="4972" y="198"/>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36" name="Oval 99735">
                <a:extLst>
                  <a:ext uri="{FF2B5EF4-FFF2-40B4-BE49-F238E27FC236}">
                    <a16:creationId xmlns:a16="http://schemas.microsoft.com/office/drawing/2014/main" id="{F9801598-72FF-C561-CE65-76D10D0DF00F}"/>
                  </a:ext>
                </a:extLst>
              </p:cNvPr>
              <p:cNvSpPr>
                <a:spLocks noChangeArrowheads="1"/>
              </p:cNvSpPr>
              <p:nvPr/>
            </p:nvSpPr>
            <p:spPr bwMode="auto">
              <a:xfrm>
                <a:off x="3146" y="1959"/>
                <a:ext cx="299" cy="29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37" name="Freeform 909">
                <a:extLst>
                  <a:ext uri="{FF2B5EF4-FFF2-40B4-BE49-F238E27FC236}">
                    <a16:creationId xmlns:a16="http://schemas.microsoft.com/office/drawing/2014/main" id="{BF1900FF-5CE9-FB0F-502A-11A1E3520B33}"/>
                  </a:ext>
                </a:extLst>
              </p:cNvPr>
              <p:cNvSpPr>
                <a:spLocks/>
              </p:cNvSpPr>
              <p:nvPr/>
            </p:nvSpPr>
            <p:spPr bwMode="auto">
              <a:xfrm>
                <a:off x="3268" y="2187"/>
                <a:ext cx="126" cy="345"/>
              </a:xfrm>
              <a:custGeom>
                <a:avLst/>
                <a:gdLst>
                  <a:gd name="T0" fmla="*/ 86 w 126"/>
                  <a:gd name="T1" fmla="*/ 20 h 345"/>
                  <a:gd name="T2" fmla="*/ 86 w 126"/>
                  <a:gd name="T3" fmla="*/ 20 h 345"/>
                  <a:gd name="T4" fmla="*/ 81 w 126"/>
                  <a:gd name="T5" fmla="*/ 15 h 345"/>
                  <a:gd name="T6" fmla="*/ 81 w 126"/>
                  <a:gd name="T7" fmla="*/ 10 h 345"/>
                  <a:gd name="T8" fmla="*/ 76 w 126"/>
                  <a:gd name="T9" fmla="*/ 10 h 345"/>
                  <a:gd name="T10" fmla="*/ 71 w 126"/>
                  <a:gd name="T11" fmla="*/ 5 h 345"/>
                  <a:gd name="T12" fmla="*/ 71 w 126"/>
                  <a:gd name="T13" fmla="*/ 5 h 345"/>
                  <a:gd name="T14" fmla="*/ 65 w 126"/>
                  <a:gd name="T15" fmla="*/ 5 h 345"/>
                  <a:gd name="T16" fmla="*/ 60 w 126"/>
                  <a:gd name="T17" fmla="*/ 0 h 345"/>
                  <a:gd name="T18" fmla="*/ 55 w 126"/>
                  <a:gd name="T19" fmla="*/ 0 h 345"/>
                  <a:gd name="T20" fmla="*/ 50 w 126"/>
                  <a:gd name="T21" fmla="*/ 0 h 345"/>
                  <a:gd name="T22" fmla="*/ 40 w 126"/>
                  <a:gd name="T23" fmla="*/ 0 h 345"/>
                  <a:gd name="T24" fmla="*/ 35 w 126"/>
                  <a:gd name="T25" fmla="*/ 0 h 345"/>
                  <a:gd name="T26" fmla="*/ 30 w 126"/>
                  <a:gd name="T27" fmla="*/ 0 h 345"/>
                  <a:gd name="T28" fmla="*/ 25 w 126"/>
                  <a:gd name="T29" fmla="*/ 5 h 345"/>
                  <a:gd name="T30" fmla="*/ 20 w 126"/>
                  <a:gd name="T31" fmla="*/ 5 h 345"/>
                  <a:gd name="T32" fmla="*/ 15 w 126"/>
                  <a:gd name="T33" fmla="*/ 10 h 345"/>
                  <a:gd name="T34" fmla="*/ 10 w 126"/>
                  <a:gd name="T35" fmla="*/ 10 h 345"/>
                  <a:gd name="T36" fmla="*/ 10 w 126"/>
                  <a:gd name="T37" fmla="*/ 15 h 345"/>
                  <a:gd name="T38" fmla="*/ 5 w 126"/>
                  <a:gd name="T39" fmla="*/ 15 h 345"/>
                  <a:gd name="T40" fmla="*/ 0 w 126"/>
                  <a:gd name="T41" fmla="*/ 20 h 345"/>
                  <a:gd name="T42" fmla="*/ 0 w 126"/>
                  <a:gd name="T43" fmla="*/ 26 h 345"/>
                  <a:gd name="T44" fmla="*/ 0 w 126"/>
                  <a:gd name="T45" fmla="*/ 26 h 345"/>
                  <a:gd name="T46" fmla="*/ 0 w 126"/>
                  <a:gd name="T47" fmla="*/ 31 h 345"/>
                  <a:gd name="T48" fmla="*/ 0 w 126"/>
                  <a:gd name="T49" fmla="*/ 36 h 345"/>
                  <a:gd name="T50" fmla="*/ 35 w 126"/>
                  <a:gd name="T51" fmla="*/ 340 h 345"/>
                  <a:gd name="T52" fmla="*/ 35 w 126"/>
                  <a:gd name="T53" fmla="*/ 340 h 345"/>
                  <a:gd name="T54" fmla="*/ 35 w 126"/>
                  <a:gd name="T55" fmla="*/ 335 h 345"/>
                  <a:gd name="T56" fmla="*/ 40 w 126"/>
                  <a:gd name="T57" fmla="*/ 330 h 345"/>
                  <a:gd name="T58" fmla="*/ 40 w 126"/>
                  <a:gd name="T59" fmla="*/ 330 h 345"/>
                  <a:gd name="T60" fmla="*/ 45 w 126"/>
                  <a:gd name="T61" fmla="*/ 325 h 345"/>
                  <a:gd name="T62" fmla="*/ 50 w 126"/>
                  <a:gd name="T63" fmla="*/ 320 h 345"/>
                  <a:gd name="T64" fmla="*/ 50 w 126"/>
                  <a:gd name="T65" fmla="*/ 320 h 345"/>
                  <a:gd name="T66" fmla="*/ 55 w 126"/>
                  <a:gd name="T67" fmla="*/ 315 h 345"/>
                  <a:gd name="T68" fmla="*/ 60 w 126"/>
                  <a:gd name="T69" fmla="*/ 315 h 345"/>
                  <a:gd name="T70" fmla="*/ 65 w 126"/>
                  <a:gd name="T71" fmla="*/ 310 h 345"/>
                  <a:gd name="T72" fmla="*/ 71 w 126"/>
                  <a:gd name="T73" fmla="*/ 310 h 345"/>
                  <a:gd name="T74" fmla="*/ 81 w 126"/>
                  <a:gd name="T75" fmla="*/ 310 h 345"/>
                  <a:gd name="T76" fmla="*/ 86 w 126"/>
                  <a:gd name="T77" fmla="*/ 310 h 345"/>
                  <a:gd name="T78" fmla="*/ 91 w 126"/>
                  <a:gd name="T79" fmla="*/ 310 h 345"/>
                  <a:gd name="T80" fmla="*/ 96 w 126"/>
                  <a:gd name="T81" fmla="*/ 310 h 345"/>
                  <a:gd name="T82" fmla="*/ 101 w 126"/>
                  <a:gd name="T83" fmla="*/ 310 h 345"/>
                  <a:gd name="T84" fmla="*/ 106 w 126"/>
                  <a:gd name="T85" fmla="*/ 315 h 345"/>
                  <a:gd name="T86" fmla="*/ 111 w 126"/>
                  <a:gd name="T87" fmla="*/ 315 h 345"/>
                  <a:gd name="T88" fmla="*/ 116 w 126"/>
                  <a:gd name="T89" fmla="*/ 315 h 345"/>
                  <a:gd name="T90" fmla="*/ 116 w 126"/>
                  <a:gd name="T91" fmla="*/ 320 h 345"/>
                  <a:gd name="T92" fmla="*/ 121 w 126"/>
                  <a:gd name="T93" fmla="*/ 325 h 345"/>
                  <a:gd name="T94" fmla="*/ 121 w 126"/>
                  <a:gd name="T95" fmla="*/ 325 h 345"/>
                  <a:gd name="T96" fmla="*/ 126 w 126"/>
                  <a:gd name="T97" fmla="*/ 330 h 345"/>
                  <a:gd name="T98" fmla="*/ 126 w 126"/>
                  <a:gd name="T99" fmla="*/ 33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345">
                    <a:moveTo>
                      <a:pt x="86" y="26"/>
                    </a:moveTo>
                    <a:lnTo>
                      <a:pt x="86" y="20"/>
                    </a:lnTo>
                    <a:lnTo>
                      <a:pt x="86" y="20"/>
                    </a:lnTo>
                    <a:lnTo>
                      <a:pt x="86" y="20"/>
                    </a:lnTo>
                    <a:lnTo>
                      <a:pt x="86" y="15"/>
                    </a:lnTo>
                    <a:lnTo>
                      <a:pt x="81" y="15"/>
                    </a:lnTo>
                    <a:lnTo>
                      <a:pt x="81" y="15"/>
                    </a:lnTo>
                    <a:lnTo>
                      <a:pt x="81" y="10"/>
                    </a:lnTo>
                    <a:lnTo>
                      <a:pt x="81" y="10"/>
                    </a:lnTo>
                    <a:lnTo>
                      <a:pt x="76" y="10"/>
                    </a:lnTo>
                    <a:lnTo>
                      <a:pt x="76" y="10"/>
                    </a:lnTo>
                    <a:lnTo>
                      <a:pt x="71" y="5"/>
                    </a:lnTo>
                    <a:lnTo>
                      <a:pt x="71" y="5"/>
                    </a:lnTo>
                    <a:lnTo>
                      <a:pt x="71" y="5"/>
                    </a:lnTo>
                    <a:lnTo>
                      <a:pt x="65" y="5"/>
                    </a:lnTo>
                    <a:lnTo>
                      <a:pt x="65" y="5"/>
                    </a:lnTo>
                    <a:lnTo>
                      <a:pt x="60" y="0"/>
                    </a:lnTo>
                    <a:lnTo>
                      <a:pt x="60" y="0"/>
                    </a:lnTo>
                    <a:lnTo>
                      <a:pt x="55" y="0"/>
                    </a:lnTo>
                    <a:lnTo>
                      <a:pt x="55" y="0"/>
                    </a:lnTo>
                    <a:lnTo>
                      <a:pt x="50" y="0"/>
                    </a:lnTo>
                    <a:lnTo>
                      <a:pt x="50" y="0"/>
                    </a:lnTo>
                    <a:lnTo>
                      <a:pt x="45" y="0"/>
                    </a:lnTo>
                    <a:lnTo>
                      <a:pt x="40" y="0"/>
                    </a:lnTo>
                    <a:lnTo>
                      <a:pt x="40" y="0"/>
                    </a:lnTo>
                    <a:lnTo>
                      <a:pt x="35" y="0"/>
                    </a:lnTo>
                    <a:lnTo>
                      <a:pt x="35" y="0"/>
                    </a:lnTo>
                    <a:lnTo>
                      <a:pt x="30" y="0"/>
                    </a:lnTo>
                    <a:lnTo>
                      <a:pt x="30" y="5"/>
                    </a:lnTo>
                    <a:lnTo>
                      <a:pt x="25" y="5"/>
                    </a:lnTo>
                    <a:lnTo>
                      <a:pt x="25" y="5"/>
                    </a:lnTo>
                    <a:lnTo>
                      <a:pt x="20" y="5"/>
                    </a:lnTo>
                    <a:lnTo>
                      <a:pt x="20" y="5"/>
                    </a:lnTo>
                    <a:lnTo>
                      <a:pt x="15" y="10"/>
                    </a:lnTo>
                    <a:lnTo>
                      <a:pt x="15" y="10"/>
                    </a:lnTo>
                    <a:lnTo>
                      <a:pt x="10" y="10"/>
                    </a:lnTo>
                    <a:lnTo>
                      <a:pt x="10" y="10"/>
                    </a:lnTo>
                    <a:lnTo>
                      <a:pt x="10" y="15"/>
                    </a:lnTo>
                    <a:lnTo>
                      <a:pt x="5" y="15"/>
                    </a:lnTo>
                    <a:lnTo>
                      <a:pt x="5" y="15"/>
                    </a:lnTo>
                    <a:lnTo>
                      <a:pt x="5" y="20"/>
                    </a:lnTo>
                    <a:lnTo>
                      <a:pt x="0" y="20"/>
                    </a:lnTo>
                    <a:lnTo>
                      <a:pt x="0" y="20"/>
                    </a:lnTo>
                    <a:lnTo>
                      <a:pt x="0" y="26"/>
                    </a:lnTo>
                    <a:lnTo>
                      <a:pt x="0" y="26"/>
                    </a:lnTo>
                    <a:lnTo>
                      <a:pt x="0" y="26"/>
                    </a:lnTo>
                    <a:lnTo>
                      <a:pt x="0" y="31"/>
                    </a:lnTo>
                    <a:lnTo>
                      <a:pt x="0" y="31"/>
                    </a:lnTo>
                    <a:lnTo>
                      <a:pt x="0" y="36"/>
                    </a:lnTo>
                    <a:lnTo>
                      <a:pt x="0" y="36"/>
                    </a:lnTo>
                    <a:lnTo>
                      <a:pt x="35" y="345"/>
                    </a:lnTo>
                    <a:lnTo>
                      <a:pt x="35" y="340"/>
                    </a:lnTo>
                    <a:lnTo>
                      <a:pt x="35" y="340"/>
                    </a:lnTo>
                    <a:lnTo>
                      <a:pt x="35" y="340"/>
                    </a:lnTo>
                    <a:lnTo>
                      <a:pt x="35" y="335"/>
                    </a:lnTo>
                    <a:lnTo>
                      <a:pt x="35" y="335"/>
                    </a:lnTo>
                    <a:lnTo>
                      <a:pt x="40" y="335"/>
                    </a:lnTo>
                    <a:lnTo>
                      <a:pt x="40" y="330"/>
                    </a:lnTo>
                    <a:lnTo>
                      <a:pt x="40" y="330"/>
                    </a:lnTo>
                    <a:lnTo>
                      <a:pt x="40" y="330"/>
                    </a:lnTo>
                    <a:lnTo>
                      <a:pt x="45" y="325"/>
                    </a:lnTo>
                    <a:lnTo>
                      <a:pt x="45" y="325"/>
                    </a:lnTo>
                    <a:lnTo>
                      <a:pt x="45" y="325"/>
                    </a:lnTo>
                    <a:lnTo>
                      <a:pt x="50" y="320"/>
                    </a:lnTo>
                    <a:lnTo>
                      <a:pt x="50" y="320"/>
                    </a:lnTo>
                    <a:lnTo>
                      <a:pt x="50" y="320"/>
                    </a:lnTo>
                    <a:lnTo>
                      <a:pt x="55" y="315"/>
                    </a:lnTo>
                    <a:lnTo>
                      <a:pt x="55" y="315"/>
                    </a:lnTo>
                    <a:lnTo>
                      <a:pt x="60" y="315"/>
                    </a:lnTo>
                    <a:lnTo>
                      <a:pt x="60" y="315"/>
                    </a:lnTo>
                    <a:lnTo>
                      <a:pt x="65" y="315"/>
                    </a:lnTo>
                    <a:lnTo>
                      <a:pt x="65" y="310"/>
                    </a:lnTo>
                    <a:lnTo>
                      <a:pt x="71" y="310"/>
                    </a:lnTo>
                    <a:lnTo>
                      <a:pt x="71" y="310"/>
                    </a:lnTo>
                    <a:lnTo>
                      <a:pt x="76" y="310"/>
                    </a:lnTo>
                    <a:lnTo>
                      <a:pt x="81" y="310"/>
                    </a:lnTo>
                    <a:lnTo>
                      <a:pt x="81" y="310"/>
                    </a:lnTo>
                    <a:lnTo>
                      <a:pt x="86" y="310"/>
                    </a:lnTo>
                    <a:lnTo>
                      <a:pt x="86" y="310"/>
                    </a:lnTo>
                    <a:lnTo>
                      <a:pt x="91" y="310"/>
                    </a:lnTo>
                    <a:lnTo>
                      <a:pt x="91" y="310"/>
                    </a:lnTo>
                    <a:lnTo>
                      <a:pt x="96" y="310"/>
                    </a:lnTo>
                    <a:lnTo>
                      <a:pt x="96" y="310"/>
                    </a:lnTo>
                    <a:lnTo>
                      <a:pt x="101" y="310"/>
                    </a:lnTo>
                    <a:lnTo>
                      <a:pt x="101" y="310"/>
                    </a:lnTo>
                    <a:lnTo>
                      <a:pt x="106" y="315"/>
                    </a:lnTo>
                    <a:lnTo>
                      <a:pt x="106" y="315"/>
                    </a:lnTo>
                    <a:lnTo>
                      <a:pt x="111" y="315"/>
                    </a:lnTo>
                    <a:lnTo>
                      <a:pt x="111" y="315"/>
                    </a:lnTo>
                    <a:lnTo>
                      <a:pt x="116" y="315"/>
                    </a:lnTo>
                    <a:lnTo>
                      <a:pt x="116" y="320"/>
                    </a:lnTo>
                    <a:lnTo>
                      <a:pt x="116" y="320"/>
                    </a:lnTo>
                    <a:lnTo>
                      <a:pt x="121" y="320"/>
                    </a:lnTo>
                    <a:lnTo>
                      <a:pt x="121" y="325"/>
                    </a:lnTo>
                    <a:lnTo>
                      <a:pt x="121" y="325"/>
                    </a:lnTo>
                    <a:lnTo>
                      <a:pt x="121" y="325"/>
                    </a:lnTo>
                    <a:lnTo>
                      <a:pt x="121" y="330"/>
                    </a:lnTo>
                    <a:lnTo>
                      <a:pt x="126" y="330"/>
                    </a:lnTo>
                    <a:lnTo>
                      <a:pt x="126" y="330"/>
                    </a:lnTo>
                    <a:lnTo>
                      <a:pt x="126" y="335"/>
                    </a:lnTo>
                    <a:lnTo>
                      <a:pt x="86" y="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38" name="Freeform 910">
                <a:extLst>
                  <a:ext uri="{FF2B5EF4-FFF2-40B4-BE49-F238E27FC236}">
                    <a16:creationId xmlns:a16="http://schemas.microsoft.com/office/drawing/2014/main" id="{88C389B3-16EB-B913-9544-374ADC29D90E}"/>
                  </a:ext>
                </a:extLst>
              </p:cNvPr>
              <p:cNvSpPr>
                <a:spLocks/>
              </p:cNvSpPr>
              <p:nvPr/>
            </p:nvSpPr>
            <p:spPr bwMode="auto">
              <a:xfrm>
                <a:off x="3278" y="1700"/>
                <a:ext cx="137" cy="289"/>
              </a:xfrm>
              <a:custGeom>
                <a:avLst/>
                <a:gdLst>
                  <a:gd name="T0" fmla="*/ 0 w 137"/>
                  <a:gd name="T1" fmla="*/ 269 h 289"/>
                  <a:gd name="T2" fmla="*/ 0 w 137"/>
                  <a:gd name="T3" fmla="*/ 269 h 289"/>
                  <a:gd name="T4" fmla="*/ 0 w 137"/>
                  <a:gd name="T5" fmla="*/ 269 h 289"/>
                  <a:gd name="T6" fmla="*/ 5 w 137"/>
                  <a:gd name="T7" fmla="*/ 274 h 289"/>
                  <a:gd name="T8" fmla="*/ 5 w 137"/>
                  <a:gd name="T9" fmla="*/ 274 h 289"/>
                  <a:gd name="T10" fmla="*/ 10 w 137"/>
                  <a:gd name="T11" fmla="*/ 279 h 289"/>
                  <a:gd name="T12" fmla="*/ 15 w 137"/>
                  <a:gd name="T13" fmla="*/ 279 h 289"/>
                  <a:gd name="T14" fmla="*/ 15 w 137"/>
                  <a:gd name="T15" fmla="*/ 279 h 289"/>
                  <a:gd name="T16" fmla="*/ 20 w 137"/>
                  <a:gd name="T17" fmla="*/ 284 h 289"/>
                  <a:gd name="T18" fmla="*/ 25 w 137"/>
                  <a:gd name="T19" fmla="*/ 284 h 289"/>
                  <a:gd name="T20" fmla="*/ 30 w 137"/>
                  <a:gd name="T21" fmla="*/ 284 h 289"/>
                  <a:gd name="T22" fmla="*/ 35 w 137"/>
                  <a:gd name="T23" fmla="*/ 284 h 289"/>
                  <a:gd name="T24" fmla="*/ 45 w 137"/>
                  <a:gd name="T25" fmla="*/ 289 h 289"/>
                  <a:gd name="T26" fmla="*/ 50 w 137"/>
                  <a:gd name="T27" fmla="*/ 289 h 289"/>
                  <a:gd name="T28" fmla="*/ 55 w 137"/>
                  <a:gd name="T29" fmla="*/ 289 h 289"/>
                  <a:gd name="T30" fmla="*/ 61 w 137"/>
                  <a:gd name="T31" fmla="*/ 289 h 289"/>
                  <a:gd name="T32" fmla="*/ 66 w 137"/>
                  <a:gd name="T33" fmla="*/ 289 h 289"/>
                  <a:gd name="T34" fmla="*/ 71 w 137"/>
                  <a:gd name="T35" fmla="*/ 289 h 289"/>
                  <a:gd name="T36" fmla="*/ 76 w 137"/>
                  <a:gd name="T37" fmla="*/ 289 h 289"/>
                  <a:gd name="T38" fmla="*/ 76 w 137"/>
                  <a:gd name="T39" fmla="*/ 289 h 289"/>
                  <a:gd name="T40" fmla="*/ 81 w 137"/>
                  <a:gd name="T41" fmla="*/ 289 h 289"/>
                  <a:gd name="T42" fmla="*/ 81 w 137"/>
                  <a:gd name="T43" fmla="*/ 289 h 289"/>
                  <a:gd name="T44" fmla="*/ 86 w 137"/>
                  <a:gd name="T45" fmla="*/ 284 h 289"/>
                  <a:gd name="T46" fmla="*/ 86 w 137"/>
                  <a:gd name="T47" fmla="*/ 284 h 289"/>
                  <a:gd name="T48" fmla="*/ 86 w 137"/>
                  <a:gd name="T49" fmla="*/ 284 h 289"/>
                  <a:gd name="T50" fmla="*/ 137 w 137"/>
                  <a:gd name="T51" fmla="*/ 15 h 289"/>
                  <a:gd name="T52" fmla="*/ 137 w 137"/>
                  <a:gd name="T53" fmla="*/ 20 h 289"/>
                  <a:gd name="T54" fmla="*/ 132 w 137"/>
                  <a:gd name="T55" fmla="*/ 20 h 289"/>
                  <a:gd name="T56" fmla="*/ 132 w 137"/>
                  <a:gd name="T57" fmla="*/ 20 h 289"/>
                  <a:gd name="T58" fmla="*/ 127 w 137"/>
                  <a:gd name="T59" fmla="*/ 20 h 289"/>
                  <a:gd name="T60" fmla="*/ 127 w 137"/>
                  <a:gd name="T61" fmla="*/ 20 h 289"/>
                  <a:gd name="T62" fmla="*/ 121 w 137"/>
                  <a:gd name="T63" fmla="*/ 20 h 289"/>
                  <a:gd name="T64" fmla="*/ 116 w 137"/>
                  <a:gd name="T65" fmla="*/ 20 h 289"/>
                  <a:gd name="T66" fmla="*/ 111 w 137"/>
                  <a:gd name="T67" fmla="*/ 20 h 289"/>
                  <a:gd name="T68" fmla="*/ 106 w 137"/>
                  <a:gd name="T69" fmla="*/ 20 h 289"/>
                  <a:gd name="T70" fmla="*/ 101 w 137"/>
                  <a:gd name="T71" fmla="*/ 20 h 289"/>
                  <a:gd name="T72" fmla="*/ 96 w 137"/>
                  <a:gd name="T73" fmla="*/ 20 h 289"/>
                  <a:gd name="T74" fmla="*/ 91 w 137"/>
                  <a:gd name="T75" fmla="*/ 20 h 289"/>
                  <a:gd name="T76" fmla="*/ 86 w 137"/>
                  <a:gd name="T77" fmla="*/ 20 h 289"/>
                  <a:gd name="T78" fmla="*/ 81 w 137"/>
                  <a:gd name="T79" fmla="*/ 15 h 289"/>
                  <a:gd name="T80" fmla="*/ 76 w 137"/>
                  <a:gd name="T81" fmla="*/ 15 h 289"/>
                  <a:gd name="T82" fmla="*/ 71 w 137"/>
                  <a:gd name="T83" fmla="*/ 15 h 289"/>
                  <a:gd name="T84" fmla="*/ 66 w 137"/>
                  <a:gd name="T85" fmla="*/ 10 h 289"/>
                  <a:gd name="T86" fmla="*/ 61 w 137"/>
                  <a:gd name="T87" fmla="*/ 10 h 289"/>
                  <a:gd name="T88" fmla="*/ 55 w 137"/>
                  <a:gd name="T89" fmla="*/ 10 h 289"/>
                  <a:gd name="T90" fmla="*/ 55 w 137"/>
                  <a:gd name="T91" fmla="*/ 5 h 289"/>
                  <a:gd name="T92" fmla="*/ 50 w 137"/>
                  <a:gd name="T93" fmla="*/ 5 h 289"/>
                  <a:gd name="T94" fmla="*/ 50 w 137"/>
                  <a:gd name="T95" fmla="*/ 5 h 289"/>
                  <a:gd name="T96" fmla="*/ 50 w 137"/>
                  <a:gd name="T97" fmla="*/ 0 h 289"/>
                  <a:gd name="T98" fmla="*/ 50 w 137"/>
                  <a:gd name="T99"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289">
                    <a:moveTo>
                      <a:pt x="0" y="269"/>
                    </a:moveTo>
                    <a:lnTo>
                      <a:pt x="0" y="269"/>
                    </a:lnTo>
                    <a:lnTo>
                      <a:pt x="0" y="269"/>
                    </a:lnTo>
                    <a:lnTo>
                      <a:pt x="0" y="269"/>
                    </a:lnTo>
                    <a:lnTo>
                      <a:pt x="0" y="269"/>
                    </a:lnTo>
                    <a:lnTo>
                      <a:pt x="0" y="269"/>
                    </a:lnTo>
                    <a:lnTo>
                      <a:pt x="5" y="274"/>
                    </a:lnTo>
                    <a:lnTo>
                      <a:pt x="5" y="274"/>
                    </a:lnTo>
                    <a:lnTo>
                      <a:pt x="5" y="274"/>
                    </a:lnTo>
                    <a:lnTo>
                      <a:pt x="5" y="274"/>
                    </a:lnTo>
                    <a:lnTo>
                      <a:pt x="10" y="274"/>
                    </a:lnTo>
                    <a:lnTo>
                      <a:pt x="10" y="279"/>
                    </a:lnTo>
                    <a:lnTo>
                      <a:pt x="10" y="279"/>
                    </a:lnTo>
                    <a:lnTo>
                      <a:pt x="15" y="279"/>
                    </a:lnTo>
                    <a:lnTo>
                      <a:pt x="15" y="279"/>
                    </a:lnTo>
                    <a:lnTo>
                      <a:pt x="15" y="279"/>
                    </a:lnTo>
                    <a:lnTo>
                      <a:pt x="20" y="279"/>
                    </a:lnTo>
                    <a:lnTo>
                      <a:pt x="20" y="284"/>
                    </a:lnTo>
                    <a:lnTo>
                      <a:pt x="25" y="284"/>
                    </a:lnTo>
                    <a:lnTo>
                      <a:pt x="25" y="284"/>
                    </a:lnTo>
                    <a:lnTo>
                      <a:pt x="30" y="284"/>
                    </a:lnTo>
                    <a:lnTo>
                      <a:pt x="30" y="284"/>
                    </a:lnTo>
                    <a:lnTo>
                      <a:pt x="35" y="284"/>
                    </a:lnTo>
                    <a:lnTo>
                      <a:pt x="35" y="284"/>
                    </a:lnTo>
                    <a:lnTo>
                      <a:pt x="40" y="289"/>
                    </a:lnTo>
                    <a:lnTo>
                      <a:pt x="45" y="289"/>
                    </a:lnTo>
                    <a:lnTo>
                      <a:pt x="45" y="289"/>
                    </a:lnTo>
                    <a:lnTo>
                      <a:pt x="50" y="289"/>
                    </a:lnTo>
                    <a:lnTo>
                      <a:pt x="50" y="289"/>
                    </a:lnTo>
                    <a:lnTo>
                      <a:pt x="55" y="289"/>
                    </a:lnTo>
                    <a:lnTo>
                      <a:pt x="55" y="289"/>
                    </a:lnTo>
                    <a:lnTo>
                      <a:pt x="61" y="289"/>
                    </a:lnTo>
                    <a:lnTo>
                      <a:pt x="61" y="289"/>
                    </a:lnTo>
                    <a:lnTo>
                      <a:pt x="66" y="289"/>
                    </a:lnTo>
                    <a:lnTo>
                      <a:pt x="66" y="289"/>
                    </a:lnTo>
                    <a:lnTo>
                      <a:pt x="71" y="289"/>
                    </a:lnTo>
                    <a:lnTo>
                      <a:pt x="71" y="289"/>
                    </a:lnTo>
                    <a:lnTo>
                      <a:pt x="76" y="289"/>
                    </a:lnTo>
                    <a:lnTo>
                      <a:pt x="76" y="289"/>
                    </a:lnTo>
                    <a:lnTo>
                      <a:pt x="76" y="289"/>
                    </a:lnTo>
                    <a:lnTo>
                      <a:pt x="81" y="289"/>
                    </a:lnTo>
                    <a:lnTo>
                      <a:pt x="81" y="289"/>
                    </a:lnTo>
                    <a:lnTo>
                      <a:pt x="81" y="289"/>
                    </a:lnTo>
                    <a:lnTo>
                      <a:pt x="81" y="289"/>
                    </a:lnTo>
                    <a:lnTo>
                      <a:pt x="86" y="284"/>
                    </a:lnTo>
                    <a:lnTo>
                      <a:pt x="86" y="284"/>
                    </a:lnTo>
                    <a:lnTo>
                      <a:pt x="86" y="284"/>
                    </a:lnTo>
                    <a:lnTo>
                      <a:pt x="86" y="284"/>
                    </a:lnTo>
                    <a:lnTo>
                      <a:pt x="86" y="284"/>
                    </a:lnTo>
                    <a:lnTo>
                      <a:pt x="86" y="284"/>
                    </a:lnTo>
                    <a:lnTo>
                      <a:pt x="137" y="15"/>
                    </a:lnTo>
                    <a:lnTo>
                      <a:pt x="137" y="15"/>
                    </a:lnTo>
                    <a:lnTo>
                      <a:pt x="137" y="20"/>
                    </a:lnTo>
                    <a:lnTo>
                      <a:pt x="137" y="20"/>
                    </a:lnTo>
                    <a:lnTo>
                      <a:pt x="137" y="20"/>
                    </a:lnTo>
                    <a:lnTo>
                      <a:pt x="132" y="20"/>
                    </a:lnTo>
                    <a:lnTo>
                      <a:pt x="132" y="20"/>
                    </a:lnTo>
                    <a:lnTo>
                      <a:pt x="132" y="20"/>
                    </a:lnTo>
                    <a:lnTo>
                      <a:pt x="132" y="20"/>
                    </a:lnTo>
                    <a:lnTo>
                      <a:pt x="127" y="20"/>
                    </a:lnTo>
                    <a:lnTo>
                      <a:pt x="127" y="20"/>
                    </a:lnTo>
                    <a:lnTo>
                      <a:pt x="127" y="20"/>
                    </a:lnTo>
                    <a:lnTo>
                      <a:pt x="121" y="20"/>
                    </a:lnTo>
                    <a:lnTo>
                      <a:pt x="121" y="20"/>
                    </a:lnTo>
                    <a:lnTo>
                      <a:pt x="116" y="20"/>
                    </a:lnTo>
                    <a:lnTo>
                      <a:pt x="116" y="20"/>
                    </a:lnTo>
                    <a:lnTo>
                      <a:pt x="116" y="20"/>
                    </a:lnTo>
                    <a:lnTo>
                      <a:pt x="111" y="20"/>
                    </a:lnTo>
                    <a:lnTo>
                      <a:pt x="111" y="20"/>
                    </a:lnTo>
                    <a:lnTo>
                      <a:pt x="106" y="20"/>
                    </a:lnTo>
                    <a:lnTo>
                      <a:pt x="106" y="20"/>
                    </a:lnTo>
                    <a:lnTo>
                      <a:pt x="101" y="20"/>
                    </a:lnTo>
                    <a:lnTo>
                      <a:pt x="96" y="20"/>
                    </a:lnTo>
                    <a:lnTo>
                      <a:pt x="96" y="20"/>
                    </a:lnTo>
                    <a:lnTo>
                      <a:pt x="91" y="20"/>
                    </a:lnTo>
                    <a:lnTo>
                      <a:pt x="91" y="20"/>
                    </a:lnTo>
                    <a:lnTo>
                      <a:pt x="86" y="20"/>
                    </a:lnTo>
                    <a:lnTo>
                      <a:pt x="86" y="20"/>
                    </a:lnTo>
                    <a:lnTo>
                      <a:pt x="81" y="15"/>
                    </a:lnTo>
                    <a:lnTo>
                      <a:pt x="81" y="15"/>
                    </a:lnTo>
                    <a:lnTo>
                      <a:pt x="76" y="15"/>
                    </a:lnTo>
                    <a:lnTo>
                      <a:pt x="76" y="15"/>
                    </a:lnTo>
                    <a:lnTo>
                      <a:pt x="71" y="15"/>
                    </a:lnTo>
                    <a:lnTo>
                      <a:pt x="71" y="15"/>
                    </a:lnTo>
                    <a:lnTo>
                      <a:pt x="66" y="15"/>
                    </a:lnTo>
                    <a:lnTo>
                      <a:pt x="66" y="10"/>
                    </a:lnTo>
                    <a:lnTo>
                      <a:pt x="61" y="10"/>
                    </a:lnTo>
                    <a:lnTo>
                      <a:pt x="61" y="10"/>
                    </a:lnTo>
                    <a:lnTo>
                      <a:pt x="61" y="10"/>
                    </a:lnTo>
                    <a:lnTo>
                      <a:pt x="55" y="10"/>
                    </a:lnTo>
                    <a:lnTo>
                      <a:pt x="55" y="10"/>
                    </a:lnTo>
                    <a:lnTo>
                      <a:pt x="55" y="5"/>
                    </a:lnTo>
                    <a:lnTo>
                      <a:pt x="55" y="5"/>
                    </a:lnTo>
                    <a:lnTo>
                      <a:pt x="50" y="5"/>
                    </a:lnTo>
                    <a:lnTo>
                      <a:pt x="50" y="5"/>
                    </a:lnTo>
                    <a:lnTo>
                      <a:pt x="50" y="5"/>
                    </a:lnTo>
                    <a:lnTo>
                      <a:pt x="50" y="5"/>
                    </a:lnTo>
                    <a:lnTo>
                      <a:pt x="50" y="0"/>
                    </a:lnTo>
                    <a:lnTo>
                      <a:pt x="50" y="0"/>
                    </a:lnTo>
                    <a:lnTo>
                      <a:pt x="50" y="0"/>
                    </a:lnTo>
                    <a:lnTo>
                      <a:pt x="0" y="26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39" name="Oval 99738">
                <a:extLst>
                  <a:ext uri="{FF2B5EF4-FFF2-40B4-BE49-F238E27FC236}">
                    <a16:creationId xmlns:a16="http://schemas.microsoft.com/office/drawing/2014/main" id="{95A316B1-E03B-3622-EAB6-2AC348C39495}"/>
                  </a:ext>
                </a:extLst>
              </p:cNvPr>
              <p:cNvSpPr>
                <a:spLocks noChangeArrowheads="1"/>
              </p:cNvSpPr>
              <p:nvPr/>
            </p:nvSpPr>
            <p:spPr bwMode="auto">
              <a:xfrm>
                <a:off x="3313" y="1599"/>
                <a:ext cx="127" cy="12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40" name="Oval 99739">
                <a:extLst>
                  <a:ext uri="{FF2B5EF4-FFF2-40B4-BE49-F238E27FC236}">
                    <a16:creationId xmlns:a16="http://schemas.microsoft.com/office/drawing/2014/main" id="{5DECC51D-FF87-2C43-DCDE-43D68CFAFF0F}"/>
                  </a:ext>
                </a:extLst>
              </p:cNvPr>
              <p:cNvSpPr>
                <a:spLocks noChangeArrowheads="1"/>
              </p:cNvSpPr>
              <p:nvPr/>
            </p:nvSpPr>
            <p:spPr bwMode="auto">
              <a:xfrm>
                <a:off x="3100" y="3111"/>
                <a:ext cx="310" cy="30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41" name="Freeform 913">
                <a:extLst>
                  <a:ext uri="{FF2B5EF4-FFF2-40B4-BE49-F238E27FC236}">
                    <a16:creationId xmlns:a16="http://schemas.microsoft.com/office/drawing/2014/main" id="{545B21A0-7615-5243-FACC-F5518911C052}"/>
                  </a:ext>
                </a:extLst>
              </p:cNvPr>
              <p:cNvSpPr>
                <a:spLocks/>
              </p:cNvSpPr>
              <p:nvPr/>
            </p:nvSpPr>
            <p:spPr bwMode="auto">
              <a:xfrm>
                <a:off x="3237" y="2766"/>
                <a:ext cx="147" cy="380"/>
              </a:xfrm>
              <a:custGeom>
                <a:avLst/>
                <a:gdLst>
                  <a:gd name="T0" fmla="*/ 0 w 147"/>
                  <a:gd name="T1" fmla="*/ 360 h 380"/>
                  <a:gd name="T2" fmla="*/ 0 w 147"/>
                  <a:gd name="T3" fmla="*/ 360 h 380"/>
                  <a:gd name="T4" fmla="*/ 0 w 147"/>
                  <a:gd name="T5" fmla="*/ 360 h 380"/>
                  <a:gd name="T6" fmla="*/ 5 w 147"/>
                  <a:gd name="T7" fmla="*/ 365 h 380"/>
                  <a:gd name="T8" fmla="*/ 5 w 147"/>
                  <a:gd name="T9" fmla="*/ 365 h 380"/>
                  <a:gd name="T10" fmla="*/ 10 w 147"/>
                  <a:gd name="T11" fmla="*/ 370 h 380"/>
                  <a:gd name="T12" fmla="*/ 10 w 147"/>
                  <a:gd name="T13" fmla="*/ 370 h 380"/>
                  <a:gd name="T14" fmla="*/ 15 w 147"/>
                  <a:gd name="T15" fmla="*/ 375 h 380"/>
                  <a:gd name="T16" fmla="*/ 20 w 147"/>
                  <a:gd name="T17" fmla="*/ 375 h 380"/>
                  <a:gd name="T18" fmla="*/ 25 w 147"/>
                  <a:gd name="T19" fmla="*/ 375 h 380"/>
                  <a:gd name="T20" fmla="*/ 31 w 147"/>
                  <a:gd name="T21" fmla="*/ 380 h 380"/>
                  <a:gd name="T22" fmla="*/ 36 w 147"/>
                  <a:gd name="T23" fmla="*/ 380 h 380"/>
                  <a:gd name="T24" fmla="*/ 41 w 147"/>
                  <a:gd name="T25" fmla="*/ 380 h 380"/>
                  <a:gd name="T26" fmla="*/ 51 w 147"/>
                  <a:gd name="T27" fmla="*/ 380 h 380"/>
                  <a:gd name="T28" fmla="*/ 56 w 147"/>
                  <a:gd name="T29" fmla="*/ 380 h 380"/>
                  <a:gd name="T30" fmla="*/ 61 w 147"/>
                  <a:gd name="T31" fmla="*/ 380 h 380"/>
                  <a:gd name="T32" fmla="*/ 66 w 147"/>
                  <a:gd name="T33" fmla="*/ 380 h 380"/>
                  <a:gd name="T34" fmla="*/ 71 w 147"/>
                  <a:gd name="T35" fmla="*/ 380 h 380"/>
                  <a:gd name="T36" fmla="*/ 76 w 147"/>
                  <a:gd name="T37" fmla="*/ 380 h 380"/>
                  <a:gd name="T38" fmla="*/ 76 w 147"/>
                  <a:gd name="T39" fmla="*/ 380 h 380"/>
                  <a:gd name="T40" fmla="*/ 81 w 147"/>
                  <a:gd name="T41" fmla="*/ 380 h 380"/>
                  <a:gd name="T42" fmla="*/ 81 w 147"/>
                  <a:gd name="T43" fmla="*/ 375 h 380"/>
                  <a:gd name="T44" fmla="*/ 86 w 147"/>
                  <a:gd name="T45" fmla="*/ 375 h 380"/>
                  <a:gd name="T46" fmla="*/ 86 w 147"/>
                  <a:gd name="T47" fmla="*/ 375 h 380"/>
                  <a:gd name="T48" fmla="*/ 86 w 147"/>
                  <a:gd name="T49" fmla="*/ 370 h 380"/>
                  <a:gd name="T50" fmla="*/ 147 w 147"/>
                  <a:gd name="T51" fmla="*/ 15 h 380"/>
                  <a:gd name="T52" fmla="*/ 147 w 147"/>
                  <a:gd name="T53" fmla="*/ 20 h 380"/>
                  <a:gd name="T54" fmla="*/ 142 w 147"/>
                  <a:gd name="T55" fmla="*/ 20 h 380"/>
                  <a:gd name="T56" fmla="*/ 142 w 147"/>
                  <a:gd name="T57" fmla="*/ 20 h 380"/>
                  <a:gd name="T58" fmla="*/ 137 w 147"/>
                  <a:gd name="T59" fmla="*/ 25 h 380"/>
                  <a:gd name="T60" fmla="*/ 137 w 147"/>
                  <a:gd name="T61" fmla="*/ 25 h 380"/>
                  <a:gd name="T62" fmla="*/ 132 w 147"/>
                  <a:gd name="T63" fmla="*/ 25 h 380"/>
                  <a:gd name="T64" fmla="*/ 127 w 147"/>
                  <a:gd name="T65" fmla="*/ 25 h 380"/>
                  <a:gd name="T66" fmla="*/ 122 w 147"/>
                  <a:gd name="T67" fmla="*/ 25 h 380"/>
                  <a:gd name="T68" fmla="*/ 117 w 147"/>
                  <a:gd name="T69" fmla="*/ 25 h 380"/>
                  <a:gd name="T70" fmla="*/ 112 w 147"/>
                  <a:gd name="T71" fmla="*/ 25 h 380"/>
                  <a:gd name="T72" fmla="*/ 107 w 147"/>
                  <a:gd name="T73" fmla="*/ 25 h 380"/>
                  <a:gd name="T74" fmla="*/ 96 w 147"/>
                  <a:gd name="T75" fmla="*/ 25 h 380"/>
                  <a:gd name="T76" fmla="*/ 91 w 147"/>
                  <a:gd name="T77" fmla="*/ 20 h 380"/>
                  <a:gd name="T78" fmla="*/ 86 w 147"/>
                  <a:gd name="T79" fmla="*/ 20 h 380"/>
                  <a:gd name="T80" fmla="*/ 81 w 147"/>
                  <a:gd name="T81" fmla="*/ 20 h 380"/>
                  <a:gd name="T82" fmla="*/ 76 w 147"/>
                  <a:gd name="T83" fmla="*/ 15 h 380"/>
                  <a:gd name="T84" fmla="*/ 71 w 147"/>
                  <a:gd name="T85" fmla="*/ 15 h 380"/>
                  <a:gd name="T86" fmla="*/ 71 w 147"/>
                  <a:gd name="T87" fmla="*/ 15 h 380"/>
                  <a:gd name="T88" fmla="*/ 66 w 147"/>
                  <a:gd name="T89" fmla="*/ 10 h 380"/>
                  <a:gd name="T90" fmla="*/ 61 w 147"/>
                  <a:gd name="T91" fmla="*/ 10 h 380"/>
                  <a:gd name="T92" fmla="*/ 61 w 147"/>
                  <a:gd name="T93" fmla="*/ 5 h 380"/>
                  <a:gd name="T94" fmla="*/ 61 w 147"/>
                  <a:gd name="T95" fmla="*/ 5 h 380"/>
                  <a:gd name="T96" fmla="*/ 56 w 147"/>
                  <a:gd name="T97" fmla="*/ 5 h 380"/>
                  <a:gd name="T98" fmla="*/ 56 w 147"/>
                  <a:gd name="T99"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380">
                    <a:moveTo>
                      <a:pt x="0" y="355"/>
                    </a:moveTo>
                    <a:lnTo>
                      <a:pt x="0" y="360"/>
                    </a:lnTo>
                    <a:lnTo>
                      <a:pt x="0" y="360"/>
                    </a:lnTo>
                    <a:lnTo>
                      <a:pt x="0" y="360"/>
                    </a:lnTo>
                    <a:lnTo>
                      <a:pt x="0" y="360"/>
                    </a:lnTo>
                    <a:lnTo>
                      <a:pt x="0" y="360"/>
                    </a:lnTo>
                    <a:lnTo>
                      <a:pt x="0" y="365"/>
                    </a:lnTo>
                    <a:lnTo>
                      <a:pt x="5" y="365"/>
                    </a:lnTo>
                    <a:lnTo>
                      <a:pt x="5" y="365"/>
                    </a:lnTo>
                    <a:lnTo>
                      <a:pt x="5" y="365"/>
                    </a:lnTo>
                    <a:lnTo>
                      <a:pt x="5" y="370"/>
                    </a:lnTo>
                    <a:lnTo>
                      <a:pt x="10" y="370"/>
                    </a:lnTo>
                    <a:lnTo>
                      <a:pt x="10" y="370"/>
                    </a:lnTo>
                    <a:lnTo>
                      <a:pt x="10" y="370"/>
                    </a:lnTo>
                    <a:lnTo>
                      <a:pt x="15" y="370"/>
                    </a:lnTo>
                    <a:lnTo>
                      <a:pt x="15" y="375"/>
                    </a:lnTo>
                    <a:lnTo>
                      <a:pt x="20" y="375"/>
                    </a:lnTo>
                    <a:lnTo>
                      <a:pt x="20" y="375"/>
                    </a:lnTo>
                    <a:lnTo>
                      <a:pt x="25" y="375"/>
                    </a:lnTo>
                    <a:lnTo>
                      <a:pt x="25" y="375"/>
                    </a:lnTo>
                    <a:lnTo>
                      <a:pt x="31" y="375"/>
                    </a:lnTo>
                    <a:lnTo>
                      <a:pt x="31" y="380"/>
                    </a:lnTo>
                    <a:lnTo>
                      <a:pt x="36" y="380"/>
                    </a:lnTo>
                    <a:lnTo>
                      <a:pt x="36" y="380"/>
                    </a:lnTo>
                    <a:lnTo>
                      <a:pt x="41" y="380"/>
                    </a:lnTo>
                    <a:lnTo>
                      <a:pt x="41" y="380"/>
                    </a:lnTo>
                    <a:lnTo>
                      <a:pt x="46" y="380"/>
                    </a:lnTo>
                    <a:lnTo>
                      <a:pt x="51" y="380"/>
                    </a:lnTo>
                    <a:lnTo>
                      <a:pt x="51" y="380"/>
                    </a:lnTo>
                    <a:lnTo>
                      <a:pt x="56" y="380"/>
                    </a:lnTo>
                    <a:lnTo>
                      <a:pt x="56" y="380"/>
                    </a:lnTo>
                    <a:lnTo>
                      <a:pt x="61" y="380"/>
                    </a:lnTo>
                    <a:lnTo>
                      <a:pt x="61" y="380"/>
                    </a:lnTo>
                    <a:lnTo>
                      <a:pt x="66" y="380"/>
                    </a:lnTo>
                    <a:lnTo>
                      <a:pt x="66" y="380"/>
                    </a:lnTo>
                    <a:lnTo>
                      <a:pt x="71" y="380"/>
                    </a:lnTo>
                    <a:lnTo>
                      <a:pt x="71" y="380"/>
                    </a:lnTo>
                    <a:lnTo>
                      <a:pt x="76" y="380"/>
                    </a:lnTo>
                    <a:lnTo>
                      <a:pt x="76" y="380"/>
                    </a:lnTo>
                    <a:lnTo>
                      <a:pt x="76" y="380"/>
                    </a:lnTo>
                    <a:lnTo>
                      <a:pt x="81" y="380"/>
                    </a:lnTo>
                    <a:lnTo>
                      <a:pt x="81" y="380"/>
                    </a:lnTo>
                    <a:lnTo>
                      <a:pt x="81" y="380"/>
                    </a:lnTo>
                    <a:lnTo>
                      <a:pt x="81" y="375"/>
                    </a:lnTo>
                    <a:lnTo>
                      <a:pt x="86" y="375"/>
                    </a:lnTo>
                    <a:lnTo>
                      <a:pt x="86" y="375"/>
                    </a:lnTo>
                    <a:lnTo>
                      <a:pt x="86" y="375"/>
                    </a:lnTo>
                    <a:lnTo>
                      <a:pt x="86" y="375"/>
                    </a:lnTo>
                    <a:lnTo>
                      <a:pt x="86" y="375"/>
                    </a:lnTo>
                    <a:lnTo>
                      <a:pt x="86" y="370"/>
                    </a:lnTo>
                    <a:lnTo>
                      <a:pt x="147" y="15"/>
                    </a:lnTo>
                    <a:lnTo>
                      <a:pt x="147" y="15"/>
                    </a:lnTo>
                    <a:lnTo>
                      <a:pt x="147" y="20"/>
                    </a:lnTo>
                    <a:lnTo>
                      <a:pt x="147" y="20"/>
                    </a:lnTo>
                    <a:lnTo>
                      <a:pt x="147" y="20"/>
                    </a:lnTo>
                    <a:lnTo>
                      <a:pt x="142" y="20"/>
                    </a:lnTo>
                    <a:lnTo>
                      <a:pt x="142" y="20"/>
                    </a:lnTo>
                    <a:lnTo>
                      <a:pt x="142" y="20"/>
                    </a:lnTo>
                    <a:lnTo>
                      <a:pt x="142" y="20"/>
                    </a:lnTo>
                    <a:lnTo>
                      <a:pt x="137" y="25"/>
                    </a:lnTo>
                    <a:lnTo>
                      <a:pt x="137" y="25"/>
                    </a:lnTo>
                    <a:lnTo>
                      <a:pt x="137" y="25"/>
                    </a:lnTo>
                    <a:lnTo>
                      <a:pt x="132" y="25"/>
                    </a:lnTo>
                    <a:lnTo>
                      <a:pt x="132" y="25"/>
                    </a:lnTo>
                    <a:lnTo>
                      <a:pt x="127" y="25"/>
                    </a:lnTo>
                    <a:lnTo>
                      <a:pt x="127" y="25"/>
                    </a:lnTo>
                    <a:lnTo>
                      <a:pt x="122" y="25"/>
                    </a:lnTo>
                    <a:lnTo>
                      <a:pt x="122" y="25"/>
                    </a:lnTo>
                    <a:lnTo>
                      <a:pt x="117" y="25"/>
                    </a:lnTo>
                    <a:lnTo>
                      <a:pt x="117" y="25"/>
                    </a:lnTo>
                    <a:lnTo>
                      <a:pt x="112" y="25"/>
                    </a:lnTo>
                    <a:lnTo>
                      <a:pt x="112" y="25"/>
                    </a:lnTo>
                    <a:lnTo>
                      <a:pt x="107" y="25"/>
                    </a:lnTo>
                    <a:lnTo>
                      <a:pt x="107" y="25"/>
                    </a:lnTo>
                    <a:lnTo>
                      <a:pt x="102" y="25"/>
                    </a:lnTo>
                    <a:lnTo>
                      <a:pt x="96" y="25"/>
                    </a:lnTo>
                    <a:lnTo>
                      <a:pt x="96" y="20"/>
                    </a:lnTo>
                    <a:lnTo>
                      <a:pt x="91" y="20"/>
                    </a:lnTo>
                    <a:lnTo>
                      <a:pt x="91" y="20"/>
                    </a:lnTo>
                    <a:lnTo>
                      <a:pt x="86" y="20"/>
                    </a:lnTo>
                    <a:lnTo>
                      <a:pt x="86" y="20"/>
                    </a:lnTo>
                    <a:lnTo>
                      <a:pt x="81" y="20"/>
                    </a:lnTo>
                    <a:lnTo>
                      <a:pt x="81" y="20"/>
                    </a:lnTo>
                    <a:lnTo>
                      <a:pt x="76" y="15"/>
                    </a:lnTo>
                    <a:lnTo>
                      <a:pt x="76" y="15"/>
                    </a:lnTo>
                    <a:lnTo>
                      <a:pt x="71" y="15"/>
                    </a:lnTo>
                    <a:lnTo>
                      <a:pt x="71" y="15"/>
                    </a:lnTo>
                    <a:lnTo>
                      <a:pt x="71" y="15"/>
                    </a:lnTo>
                    <a:lnTo>
                      <a:pt x="66" y="10"/>
                    </a:lnTo>
                    <a:lnTo>
                      <a:pt x="66" y="10"/>
                    </a:lnTo>
                    <a:lnTo>
                      <a:pt x="66" y="10"/>
                    </a:lnTo>
                    <a:lnTo>
                      <a:pt x="61" y="10"/>
                    </a:lnTo>
                    <a:lnTo>
                      <a:pt x="61" y="10"/>
                    </a:lnTo>
                    <a:lnTo>
                      <a:pt x="61" y="5"/>
                    </a:lnTo>
                    <a:lnTo>
                      <a:pt x="61" y="5"/>
                    </a:lnTo>
                    <a:lnTo>
                      <a:pt x="61" y="5"/>
                    </a:lnTo>
                    <a:lnTo>
                      <a:pt x="61" y="5"/>
                    </a:lnTo>
                    <a:lnTo>
                      <a:pt x="56" y="5"/>
                    </a:lnTo>
                    <a:lnTo>
                      <a:pt x="56" y="0"/>
                    </a:lnTo>
                    <a:lnTo>
                      <a:pt x="56" y="0"/>
                    </a:lnTo>
                    <a:lnTo>
                      <a:pt x="0" y="35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42" name="Freeform 914">
                <a:extLst>
                  <a:ext uri="{FF2B5EF4-FFF2-40B4-BE49-F238E27FC236}">
                    <a16:creationId xmlns:a16="http://schemas.microsoft.com/office/drawing/2014/main" id="{245A4DDD-6A5B-0869-BD95-2190EEA7C567}"/>
                  </a:ext>
                </a:extLst>
              </p:cNvPr>
              <p:cNvSpPr>
                <a:spLocks/>
              </p:cNvSpPr>
              <p:nvPr/>
            </p:nvSpPr>
            <p:spPr bwMode="auto">
              <a:xfrm>
                <a:off x="3227" y="3354"/>
                <a:ext cx="112" cy="264"/>
              </a:xfrm>
              <a:custGeom>
                <a:avLst/>
                <a:gdLst>
                  <a:gd name="T0" fmla="*/ 86 w 112"/>
                  <a:gd name="T1" fmla="*/ 21 h 264"/>
                  <a:gd name="T2" fmla="*/ 86 w 112"/>
                  <a:gd name="T3" fmla="*/ 21 h 264"/>
                  <a:gd name="T4" fmla="*/ 86 w 112"/>
                  <a:gd name="T5" fmla="*/ 16 h 264"/>
                  <a:gd name="T6" fmla="*/ 81 w 112"/>
                  <a:gd name="T7" fmla="*/ 10 h 264"/>
                  <a:gd name="T8" fmla="*/ 81 w 112"/>
                  <a:gd name="T9" fmla="*/ 10 h 264"/>
                  <a:gd name="T10" fmla="*/ 76 w 112"/>
                  <a:gd name="T11" fmla="*/ 5 h 264"/>
                  <a:gd name="T12" fmla="*/ 71 w 112"/>
                  <a:gd name="T13" fmla="*/ 5 h 264"/>
                  <a:gd name="T14" fmla="*/ 66 w 112"/>
                  <a:gd name="T15" fmla="*/ 5 h 264"/>
                  <a:gd name="T16" fmla="*/ 61 w 112"/>
                  <a:gd name="T17" fmla="*/ 0 h 264"/>
                  <a:gd name="T18" fmla="*/ 56 w 112"/>
                  <a:gd name="T19" fmla="*/ 0 h 264"/>
                  <a:gd name="T20" fmla="*/ 51 w 112"/>
                  <a:gd name="T21" fmla="*/ 0 h 264"/>
                  <a:gd name="T22" fmla="*/ 46 w 112"/>
                  <a:gd name="T23" fmla="*/ 0 h 264"/>
                  <a:gd name="T24" fmla="*/ 41 w 112"/>
                  <a:gd name="T25" fmla="*/ 0 h 264"/>
                  <a:gd name="T26" fmla="*/ 35 w 112"/>
                  <a:gd name="T27" fmla="*/ 0 h 264"/>
                  <a:gd name="T28" fmla="*/ 30 w 112"/>
                  <a:gd name="T29" fmla="*/ 5 h 264"/>
                  <a:gd name="T30" fmla="*/ 25 w 112"/>
                  <a:gd name="T31" fmla="*/ 5 h 264"/>
                  <a:gd name="T32" fmla="*/ 20 w 112"/>
                  <a:gd name="T33" fmla="*/ 5 h 264"/>
                  <a:gd name="T34" fmla="*/ 15 w 112"/>
                  <a:gd name="T35" fmla="*/ 10 h 264"/>
                  <a:gd name="T36" fmla="*/ 10 w 112"/>
                  <a:gd name="T37" fmla="*/ 10 h 264"/>
                  <a:gd name="T38" fmla="*/ 5 w 112"/>
                  <a:gd name="T39" fmla="*/ 16 h 264"/>
                  <a:gd name="T40" fmla="*/ 5 w 112"/>
                  <a:gd name="T41" fmla="*/ 21 h 264"/>
                  <a:gd name="T42" fmla="*/ 0 w 112"/>
                  <a:gd name="T43" fmla="*/ 21 h 264"/>
                  <a:gd name="T44" fmla="*/ 0 w 112"/>
                  <a:gd name="T45" fmla="*/ 26 h 264"/>
                  <a:gd name="T46" fmla="*/ 0 w 112"/>
                  <a:gd name="T47" fmla="*/ 31 h 264"/>
                  <a:gd name="T48" fmla="*/ 0 w 112"/>
                  <a:gd name="T49" fmla="*/ 31 h 264"/>
                  <a:gd name="T50" fmla="*/ 20 w 112"/>
                  <a:gd name="T51" fmla="*/ 259 h 264"/>
                  <a:gd name="T52" fmla="*/ 25 w 112"/>
                  <a:gd name="T53" fmla="*/ 259 h 264"/>
                  <a:gd name="T54" fmla="*/ 25 w 112"/>
                  <a:gd name="T55" fmla="*/ 254 h 264"/>
                  <a:gd name="T56" fmla="*/ 25 w 112"/>
                  <a:gd name="T57" fmla="*/ 249 h 264"/>
                  <a:gd name="T58" fmla="*/ 30 w 112"/>
                  <a:gd name="T59" fmla="*/ 249 h 264"/>
                  <a:gd name="T60" fmla="*/ 30 w 112"/>
                  <a:gd name="T61" fmla="*/ 244 h 264"/>
                  <a:gd name="T62" fmla="*/ 35 w 112"/>
                  <a:gd name="T63" fmla="*/ 244 h 264"/>
                  <a:gd name="T64" fmla="*/ 41 w 112"/>
                  <a:gd name="T65" fmla="*/ 239 h 264"/>
                  <a:gd name="T66" fmla="*/ 46 w 112"/>
                  <a:gd name="T67" fmla="*/ 239 h 264"/>
                  <a:gd name="T68" fmla="*/ 51 w 112"/>
                  <a:gd name="T69" fmla="*/ 234 h 264"/>
                  <a:gd name="T70" fmla="*/ 56 w 112"/>
                  <a:gd name="T71" fmla="*/ 234 h 264"/>
                  <a:gd name="T72" fmla="*/ 61 w 112"/>
                  <a:gd name="T73" fmla="*/ 234 h 264"/>
                  <a:gd name="T74" fmla="*/ 66 w 112"/>
                  <a:gd name="T75" fmla="*/ 229 h 264"/>
                  <a:gd name="T76" fmla="*/ 71 w 112"/>
                  <a:gd name="T77" fmla="*/ 229 h 264"/>
                  <a:gd name="T78" fmla="*/ 76 w 112"/>
                  <a:gd name="T79" fmla="*/ 229 h 264"/>
                  <a:gd name="T80" fmla="*/ 81 w 112"/>
                  <a:gd name="T81" fmla="*/ 234 h 264"/>
                  <a:gd name="T82" fmla="*/ 86 w 112"/>
                  <a:gd name="T83" fmla="*/ 234 h 264"/>
                  <a:gd name="T84" fmla="*/ 91 w 112"/>
                  <a:gd name="T85" fmla="*/ 234 h 264"/>
                  <a:gd name="T86" fmla="*/ 96 w 112"/>
                  <a:gd name="T87" fmla="*/ 234 h 264"/>
                  <a:gd name="T88" fmla="*/ 101 w 112"/>
                  <a:gd name="T89" fmla="*/ 239 h 264"/>
                  <a:gd name="T90" fmla="*/ 106 w 112"/>
                  <a:gd name="T91" fmla="*/ 239 h 264"/>
                  <a:gd name="T92" fmla="*/ 106 w 112"/>
                  <a:gd name="T93" fmla="*/ 244 h 264"/>
                  <a:gd name="T94" fmla="*/ 112 w 112"/>
                  <a:gd name="T95" fmla="*/ 249 h 264"/>
                  <a:gd name="T96" fmla="*/ 112 w 112"/>
                  <a:gd name="T97" fmla="*/ 249 h 264"/>
                  <a:gd name="T98" fmla="*/ 112 w 112"/>
                  <a:gd name="T99" fmla="*/ 25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264">
                    <a:moveTo>
                      <a:pt x="86" y="26"/>
                    </a:moveTo>
                    <a:lnTo>
                      <a:pt x="86" y="21"/>
                    </a:lnTo>
                    <a:lnTo>
                      <a:pt x="86" y="21"/>
                    </a:lnTo>
                    <a:lnTo>
                      <a:pt x="86" y="21"/>
                    </a:lnTo>
                    <a:lnTo>
                      <a:pt x="86" y="16"/>
                    </a:lnTo>
                    <a:lnTo>
                      <a:pt x="86" y="16"/>
                    </a:lnTo>
                    <a:lnTo>
                      <a:pt x="86" y="16"/>
                    </a:lnTo>
                    <a:lnTo>
                      <a:pt x="81" y="10"/>
                    </a:lnTo>
                    <a:lnTo>
                      <a:pt x="81" y="10"/>
                    </a:lnTo>
                    <a:lnTo>
                      <a:pt x="81" y="10"/>
                    </a:lnTo>
                    <a:lnTo>
                      <a:pt x="76" y="10"/>
                    </a:lnTo>
                    <a:lnTo>
                      <a:pt x="76" y="5"/>
                    </a:lnTo>
                    <a:lnTo>
                      <a:pt x="76" y="5"/>
                    </a:lnTo>
                    <a:lnTo>
                      <a:pt x="71" y="5"/>
                    </a:lnTo>
                    <a:lnTo>
                      <a:pt x="71" y="5"/>
                    </a:lnTo>
                    <a:lnTo>
                      <a:pt x="66" y="5"/>
                    </a:lnTo>
                    <a:lnTo>
                      <a:pt x="66" y="0"/>
                    </a:lnTo>
                    <a:lnTo>
                      <a:pt x="61" y="0"/>
                    </a:lnTo>
                    <a:lnTo>
                      <a:pt x="61" y="0"/>
                    </a:lnTo>
                    <a:lnTo>
                      <a:pt x="56" y="0"/>
                    </a:lnTo>
                    <a:lnTo>
                      <a:pt x="56" y="0"/>
                    </a:lnTo>
                    <a:lnTo>
                      <a:pt x="51" y="0"/>
                    </a:lnTo>
                    <a:lnTo>
                      <a:pt x="46" y="0"/>
                    </a:lnTo>
                    <a:lnTo>
                      <a:pt x="46" y="0"/>
                    </a:lnTo>
                    <a:lnTo>
                      <a:pt x="41" y="0"/>
                    </a:lnTo>
                    <a:lnTo>
                      <a:pt x="41" y="0"/>
                    </a:lnTo>
                    <a:lnTo>
                      <a:pt x="35" y="0"/>
                    </a:lnTo>
                    <a:lnTo>
                      <a:pt x="35" y="0"/>
                    </a:lnTo>
                    <a:lnTo>
                      <a:pt x="30" y="0"/>
                    </a:lnTo>
                    <a:lnTo>
                      <a:pt x="30" y="5"/>
                    </a:lnTo>
                    <a:lnTo>
                      <a:pt x="25" y="5"/>
                    </a:lnTo>
                    <a:lnTo>
                      <a:pt x="25" y="5"/>
                    </a:lnTo>
                    <a:lnTo>
                      <a:pt x="20" y="5"/>
                    </a:lnTo>
                    <a:lnTo>
                      <a:pt x="20" y="5"/>
                    </a:lnTo>
                    <a:lnTo>
                      <a:pt x="15" y="10"/>
                    </a:lnTo>
                    <a:lnTo>
                      <a:pt x="15" y="10"/>
                    </a:lnTo>
                    <a:lnTo>
                      <a:pt x="10" y="10"/>
                    </a:lnTo>
                    <a:lnTo>
                      <a:pt x="10" y="10"/>
                    </a:lnTo>
                    <a:lnTo>
                      <a:pt x="10" y="16"/>
                    </a:lnTo>
                    <a:lnTo>
                      <a:pt x="5" y="16"/>
                    </a:lnTo>
                    <a:lnTo>
                      <a:pt x="5" y="16"/>
                    </a:lnTo>
                    <a:lnTo>
                      <a:pt x="5" y="21"/>
                    </a:lnTo>
                    <a:lnTo>
                      <a:pt x="0" y="21"/>
                    </a:lnTo>
                    <a:lnTo>
                      <a:pt x="0" y="21"/>
                    </a:lnTo>
                    <a:lnTo>
                      <a:pt x="0" y="26"/>
                    </a:lnTo>
                    <a:lnTo>
                      <a:pt x="0" y="26"/>
                    </a:lnTo>
                    <a:lnTo>
                      <a:pt x="0" y="26"/>
                    </a:lnTo>
                    <a:lnTo>
                      <a:pt x="0" y="31"/>
                    </a:lnTo>
                    <a:lnTo>
                      <a:pt x="0" y="31"/>
                    </a:lnTo>
                    <a:lnTo>
                      <a:pt x="0" y="31"/>
                    </a:lnTo>
                    <a:lnTo>
                      <a:pt x="20" y="264"/>
                    </a:lnTo>
                    <a:lnTo>
                      <a:pt x="20" y="259"/>
                    </a:lnTo>
                    <a:lnTo>
                      <a:pt x="20" y="259"/>
                    </a:lnTo>
                    <a:lnTo>
                      <a:pt x="25" y="259"/>
                    </a:lnTo>
                    <a:lnTo>
                      <a:pt x="25" y="254"/>
                    </a:lnTo>
                    <a:lnTo>
                      <a:pt x="25" y="254"/>
                    </a:lnTo>
                    <a:lnTo>
                      <a:pt x="25" y="254"/>
                    </a:lnTo>
                    <a:lnTo>
                      <a:pt x="25" y="249"/>
                    </a:lnTo>
                    <a:lnTo>
                      <a:pt x="25" y="249"/>
                    </a:lnTo>
                    <a:lnTo>
                      <a:pt x="30" y="249"/>
                    </a:lnTo>
                    <a:lnTo>
                      <a:pt x="30" y="244"/>
                    </a:lnTo>
                    <a:lnTo>
                      <a:pt x="30" y="244"/>
                    </a:lnTo>
                    <a:lnTo>
                      <a:pt x="35" y="244"/>
                    </a:lnTo>
                    <a:lnTo>
                      <a:pt x="35" y="244"/>
                    </a:lnTo>
                    <a:lnTo>
                      <a:pt x="35" y="239"/>
                    </a:lnTo>
                    <a:lnTo>
                      <a:pt x="41" y="239"/>
                    </a:lnTo>
                    <a:lnTo>
                      <a:pt x="41" y="239"/>
                    </a:lnTo>
                    <a:lnTo>
                      <a:pt x="46" y="239"/>
                    </a:lnTo>
                    <a:lnTo>
                      <a:pt x="46" y="234"/>
                    </a:lnTo>
                    <a:lnTo>
                      <a:pt x="51" y="234"/>
                    </a:lnTo>
                    <a:lnTo>
                      <a:pt x="51" y="234"/>
                    </a:lnTo>
                    <a:lnTo>
                      <a:pt x="56" y="234"/>
                    </a:lnTo>
                    <a:lnTo>
                      <a:pt x="56" y="234"/>
                    </a:lnTo>
                    <a:lnTo>
                      <a:pt x="61" y="234"/>
                    </a:lnTo>
                    <a:lnTo>
                      <a:pt x="66" y="234"/>
                    </a:lnTo>
                    <a:lnTo>
                      <a:pt x="66" y="229"/>
                    </a:lnTo>
                    <a:lnTo>
                      <a:pt x="71" y="229"/>
                    </a:lnTo>
                    <a:lnTo>
                      <a:pt x="71" y="229"/>
                    </a:lnTo>
                    <a:lnTo>
                      <a:pt x="76" y="229"/>
                    </a:lnTo>
                    <a:lnTo>
                      <a:pt x="76" y="229"/>
                    </a:lnTo>
                    <a:lnTo>
                      <a:pt x="81" y="234"/>
                    </a:lnTo>
                    <a:lnTo>
                      <a:pt x="81" y="234"/>
                    </a:lnTo>
                    <a:lnTo>
                      <a:pt x="86" y="234"/>
                    </a:lnTo>
                    <a:lnTo>
                      <a:pt x="86" y="234"/>
                    </a:lnTo>
                    <a:lnTo>
                      <a:pt x="91" y="234"/>
                    </a:lnTo>
                    <a:lnTo>
                      <a:pt x="91" y="234"/>
                    </a:lnTo>
                    <a:lnTo>
                      <a:pt x="96" y="234"/>
                    </a:lnTo>
                    <a:lnTo>
                      <a:pt x="96" y="234"/>
                    </a:lnTo>
                    <a:lnTo>
                      <a:pt x="101" y="239"/>
                    </a:lnTo>
                    <a:lnTo>
                      <a:pt x="101" y="239"/>
                    </a:lnTo>
                    <a:lnTo>
                      <a:pt x="106" y="239"/>
                    </a:lnTo>
                    <a:lnTo>
                      <a:pt x="106" y="239"/>
                    </a:lnTo>
                    <a:lnTo>
                      <a:pt x="106" y="244"/>
                    </a:lnTo>
                    <a:lnTo>
                      <a:pt x="106" y="244"/>
                    </a:lnTo>
                    <a:lnTo>
                      <a:pt x="112" y="244"/>
                    </a:lnTo>
                    <a:lnTo>
                      <a:pt x="112" y="249"/>
                    </a:lnTo>
                    <a:lnTo>
                      <a:pt x="112" y="249"/>
                    </a:lnTo>
                    <a:lnTo>
                      <a:pt x="112" y="249"/>
                    </a:lnTo>
                    <a:lnTo>
                      <a:pt x="112" y="254"/>
                    </a:lnTo>
                    <a:lnTo>
                      <a:pt x="112" y="254"/>
                    </a:lnTo>
                    <a:lnTo>
                      <a:pt x="86" y="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43" name="Oval 99742">
                <a:extLst>
                  <a:ext uri="{FF2B5EF4-FFF2-40B4-BE49-F238E27FC236}">
                    <a16:creationId xmlns:a16="http://schemas.microsoft.com/office/drawing/2014/main" id="{259CE3CF-F20C-CE97-DE6D-52ACE493CC52}"/>
                  </a:ext>
                </a:extLst>
              </p:cNvPr>
              <p:cNvSpPr>
                <a:spLocks noChangeArrowheads="1"/>
              </p:cNvSpPr>
              <p:nvPr/>
            </p:nvSpPr>
            <p:spPr bwMode="auto">
              <a:xfrm>
                <a:off x="3207" y="2482"/>
                <a:ext cx="309" cy="30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44" name="Freeform 916">
                <a:extLst>
                  <a:ext uri="{FF2B5EF4-FFF2-40B4-BE49-F238E27FC236}">
                    <a16:creationId xmlns:a16="http://schemas.microsoft.com/office/drawing/2014/main" id="{DED14933-20DE-DDEC-31E9-E067882CAC3A}"/>
                  </a:ext>
                </a:extLst>
              </p:cNvPr>
              <p:cNvSpPr>
                <a:spLocks/>
              </p:cNvSpPr>
              <p:nvPr/>
            </p:nvSpPr>
            <p:spPr bwMode="auto">
              <a:xfrm>
                <a:off x="3354" y="2517"/>
                <a:ext cx="142" cy="137"/>
              </a:xfrm>
              <a:custGeom>
                <a:avLst/>
                <a:gdLst>
                  <a:gd name="T0" fmla="*/ 15 w 142"/>
                  <a:gd name="T1" fmla="*/ 56 h 137"/>
                  <a:gd name="T2" fmla="*/ 10 w 142"/>
                  <a:gd name="T3" fmla="*/ 61 h 137"/>
                  <a:gd name="T4" fmla="*/ 10 w 142"/>
                  <a:gd name="T5" fmla="*/ 66 h 137"/>
                  <a:gd name="T6" fmla="*/ 5 w 142"/>
                  <a:gd name="T7" fmla="*/ 71 h 137"/>
                  <a:gd name="T8" fmla="*/ 5 w 142"/>
                  <a:gd name="T9" fmla="*/ 76 h 137"/>
                  <a:gd name="T10" fmla="*/ 0 w 142"/>
                  <a:gd name="T11" fmla="*/ 81 h 137"/>
                  <a:gd name="T12" fmla="*/ 0 w 142"/>
                  <a:gd name="T13" fmla="*/ 86 h 137"/>
                  <a:gd name="T14" fmla="*/ 0 w 142"/>
                  <a:gd name="T15" fmla="*/ 91 h 137"/>
                  <a:gd name="T16" fmla="*/ 0 w 142"/>
                  <a:gd name="T17" fmla="*/ 96 h 137"/>
                  <a:gd name="T18" fmla="*/ 5 w 142"/>
                  <a:gd name="T19" fmla="*/ 107 h 137"/>
                  <a:gd name="T20" fmla="*/ 5 w 142"/>
                  <a:gd name="T21" fmla="*/ 112 h 137"/>
                  <a:gd name="T22" fmla="*/ 5 w 142"/>
                  <a:gd name="T23" fmla="*/ 117 h 137"/>
                  <a:gd name="T24" fmla="*/ 10 w 142"/>
                  <a:gd name="T25" fmla="*/ 122 h 137"/>
                  <a:gd name="T26" fmla="*/ 15 w 142"/>
                  <a:gd name="T27" fmla="*/ 122 h 137"/>
                  <a:gd name="T28" fmla="*/ 20 w 142"/>
                  <a:gd name="T29" fmla="*/ 127 h 137"/>
                  <a:gd name="T30" fmla="*/ 25 w 142"/>
                  <a:gd name="T31" fmla="*/ 132 h 137"/>
                  <a:gd name="T32" fmla="*/ 30 w 142"/>
                  <a:gd name="T33" fmla="*/ 132 h 137"/>
                  <a:gd name="T34" fmla="*/ 35 w 142"/>
                  <a:gd name="T35" fmla="*/ 137 h 137"/>
                  <a:gd name="T36" fmla="*/ 40 w 142"/>
                  <a:gd name="T37" fmla="*/ 137 h 137"/>
                  <a:gd name="T38" fmla="*/ 45 w 142"/>
                  <a:gd name="T39" fmla="*/ 137 h 137"/>
                  <a:gd name="T40" fmla="*/ 51 w 142"/>
                  <a:gd name="T41" fmla="*/ 137 h 137"/>
                  <a:gd name="T42" fmla="*/ 56 w 142"/>
                  <a:gd name="T43" fmla="*/ 137 h 137"/>
                  <a:gd name="T44" fmla="*/ 61 w 142"/>
                  <a:gd name="T45" fmla="*/ 137 h 137"/>
                  <a:gd name="T46" fmla="*/ 66 w 142"/>
                  <a:gd name="T47" fmla="*/ 132 h 137"/>
                  <a:gd name="T48" fmla="*/ 71 w 142"/>
                  <a:gd name="T49" fmla="*/ 132 h 137"/>
                  <a:gd name="T50" fmla="*/ 142 w 142"/>
                  <a:gd name="T51" fmla="*/ 76 h 137"/>
                  <a:gd name="T52" fmla="*/ 137 w 142"/>
                  <a:gd name="T53" fmla="*/ 81 h 137"/>
                  <a:gd name="T54" fmla="*/ 132 w 142"/>
                  <a:gd name="T55" fmla="*/ 81 h 137"/>
                  <a:gd name="T56" fmla="*/ 127 w 142"/>
                  <a:gd name="T57" fmla="*/ 86 h 137"/>
                  <a:gd name="T58" fmla="*/ 122 w 142"/>
                  <a:gd name="T59" fmla="*/ 86 h 137"/>
                  <a:gd name="T60" fmla="*/ 116 w 142"/>
                  <a:gd name="T61" fmla="*/ 86 h 137"/>
                  <a:gd name="T62" fmla="*/ 106 w 142"/>
                  <a:gd name="T63" fmla="*/ 86 h 137"/>
                  <a:gd name="T64" fmla="*/ 101 w 142"/>
                  <a:gd name="T65" fmla="*/ 81 h 137"/>
                  <a:gd name="T66" fmla="*/ 96 w 142"/>
                  <a:gd name="T67" fmla="*/ 81 h 137"/>
                  <a:gd name="T68" fmla="*/ 91 w 142"/>
                  <a:gd name="T69" fmla="*/ 76 h 137"/>
                  <a:gd name="T70" fmla="*/ 86 w 142"/>
                  <a:gd name="T71" fmla="*/ 71 h 137"/>
                  <a:gd name="T72" fmla="*/ 86 w 142"/>
                  <a:gd name="T73" fmla="*/ 71 h 137"/>
                  <a:gd name="T74" fmla="*/ 81 w 142"/>
                  <a:gd name="T75" fmla="*/ 66 h 137"/>
                  <a:gd name="T76" fmla="*/ 76 w 142"/>
                  <a:gd name="T77" fmla="*/ 61 h 137"/>
                  <a:gd name="T78" fmla="*/ 76 w 142"/>
                  <a:gd name="T79" fmla="*/ 56 h 137"/>
                  <a:gd name="T80" fmla="*/ 71 w 142"/>
                  <a:gd name="T81" fmla="*/ 51 h 137"/>
                  <a:gd name="T82" fmla="*/ 71 w 142"/>
                  <a:gd name="T83" fmla="*/ 41 h 137"/>
                  <a:gd name="T84" fmla="*/ 71 w 142"/>
                  <a:gd name="T85" fmla="*/ 36 h 137"/>
                  <a:gd name="T86" fmla="*/ 71 w 142"/>
                  <a:gd name="T87" fmla="*/ 30 h 137"/>
                  <a:gd name="T88" fmla="*/ 71 w 142"/>
                  <a:gd name="T89" fmla="*/ 25 h 137"/>
                  <a:gd name="T90" fmla="*/ 76 w 142"/>
                  <a:gd name="T91" fmla="*/ 20 h 137"/>
                  <a:gd name="T92" fmla="*/ 76 w 142"/>
                  <a:gd name="T93" fmla="*/ 15 h 137"/>
                  <a:gd name="T94" fmla="*/ 81 w 142"/>
                  <a:gd name="T95" fmla="*/ 10 h 137"/>
                  <a:gd name="T96" fmla="*/ 86 w 142"/>
                  <a:gd name="T97" fmla="*/ 5 h 137"/>
                  <a:gd name="T98" fmla="*/ 91 w 142"/>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137">
                    <a:moveTo>
                      <a:pt x="15" y="56"/>
                    </a:moveTo>
                    <a:lnTo>
                      <a:pt x="15" y="56"/>
                    </a:lnTo>
                    <a:lnTo>
                      <a:pt x="15" y="61"/>
                    </a:lnTo>
                    <a:lnTo>
                      <a:pt x="10" y="61"/>
                    </a:lnTo>
                    <a:lnTo>
                      <a:pt x="10" y="66"/>
                    </a:lnTo>
                    <a:lnTo>
                      <a:pt x="10" y="66"/>
                    </a:lnTo>
                    <a:lnTo>
                      <a:pt x="5" y="71"/>
                    </a:lnTo>
                    <a:lnTo>
                      <a:pt x="5" y="71"/>
                    </a:lnTo>
                    <a:lnTo>
                      <a:pt x="5" y="76"/>
                    </a:lnTo>
                    <a:lnTo>
                      <a:pt x="5" y="76"/>
                    </a:lnTo>
                    <a:lnTo>
                      <a:pt x="0" y="81"/>
                    </a:lnTo>
                    <a:lnTo>
                      <a:pt x="0" y="81"/>
                    </a:lnTo>
                    <a:lnTo>
                      <a:pt x="0" y="86"/>
                    </a:lnTo>
                    <a:lnTo>
                      <a:pt x="0" y="86"/>
                    </a:lnTo>
                    <a:lnTo>
                      <a:pt x="0" y="91"/>
                    </a:lnTo>
                    <a:lnTo>
                      <a:pt x="0" y="91"/>
                    </a:lnTo>
                    <a:lnTo>
                      <a:pt x="0" y="96"/>
                    </a:lnTo>
                    <a:lnTo>
                      <a:pt x="0" y="96"/>
                    </a:lnTo>
                    <a:lnTo>
                      <a:pt x="0" y="102"/>
                    </a:lnTo>
                    <a:lnTo>
                      <a:pt x="5" y="107"/>
                    </a:lnTo>
                    <a:lnTo>
                      <a:pt x="5" y="107"/>
                    </a:lnTo>
                    <a:lnTo>
                      <a:pt x="5" y="112"/>
                    </a:lnTo>
                    <a:lnTo>
                      <a:pt x="5" y="112"/>
                    </a:lnTo>
                    <a:lnTo>
                      <a:pt x="5" y="117"/>
                    </a:lnTo>
                    <a:lnTo>
                      <a:pt x="10" y="117"/>
                    </a:lnTo>
                    <a:lnTo>
                      <a:pt x="10" y="122"/>
                    </a:lnTo>
                    <a:lnTo>
                      <a:pt x="15" y="122"/>
                    </a:lnTo>
                    <a:lnTo>
                      <a:pt x="15" y="122"/>
                    </a:lnTo>
                    <a:lnTo>
                      <a:pt x="15" y="127"/>
                    </a:lnTo>
                    <a:lnTo>
                      <a:pt x="20" y="127"/>
                    </a:lnTo>
                    <a:lnTo>
                      <a:pt x="20" y="132"/>
                    </a:lnTo>
                    <a:lnTo>
                      <a:pt x="25" y="132"/>
                    </a:lnTo>
                    <a:lnTo>
                      <a:pt x="25" y="132"/>
                    </a:lnTo>
                    <a:lnTo>
                      <a:pt x="30" y="132"/>
                    </a:lnTo>
                    <a:lnTo>
                      <a:pt x="30" y="137"/>
                    </a:lnTo>
                    <a:lnTo>
                      <a:pt x="35" y="137"/>
                    </a:lnTo>
                    <a:lnTo>
                      <a:pt x="35" y="137"/>
                    </a:lnTo>
                    <a:lnTo>
                      <a:pt x="40" y="137"/>
                    </a:lnTo>
                    <a:lnTo>
                      <a:pt x="40" y="137"/>
                    </a:lnTo>
                    <a:lnTo>
                      <a:pt x="45" y="137"/>
                    </a:lnTo>
                    <a:lnTo>
                      <a:pt x="51" y="137"/>
                    </a:lnTo>
                    <a:lnTo>
                      <a:pt x="51" y="137"/>
                    </a:lnTo>
                    <a:lnTo>
                      <a:pt x="56" y="137"/>
                    </a:lnTo>
                    <a:lnTo>
                      <a:pt x="56" y="137"/>
                    </a:lnTo>
                    <a:lnTo>
                      <a:pt x="61" y="137"/>
                    </a:lnTo>
                    <a:lnTo>
                      <a:pt x="61" y="137"/>
                    </a:lnTo>
                    <a:lnTo>
                      <a:pt x="66" y="132"/>
                    </a:lnTo>
                    <a:lnTo>
                      <a:pt x="66" y="132"/>
                    </a:lnTo>
                    <a:lnTo>
                      <a:pt x="71" y="132"/>
                    </a:lnTo>
                    <a:lnTo>
                      <a:pt x="71" y="132"/>
                    </a:lnTo>
                    <a:lnTo>
                      <a:pt x="142" y="76"/>
                    </a:lnTo>
                    <a:lnTo>
                      <a:pt x="142" y="76"/>
                    </a:lnTo>
                    <a:lnTo>
                      <a:pt x="137" y="81"/>
                    </a:lnTo>
                    <a:lnTo>
                      <a:pt x="137" y="81"/>
                    </a:lnTo>
                    <a:lnTo>
                      <a:pt x="132" y="81"/>
                    </a:lnTo>
                    <a:lnTo>
                      <a:pt x="132" y="81"/>
                    </a:lnTo>
                    <a:lnTo>
                      <a:pt x="127" y="86"/>
                    </a:lnTo>
                    <a:lnTo>
                      <a:pt x="127" y="86"/>
                    </a:lnTo>
                    <a:lnTo>
                      <a:pt x="122" y="86"/>
                    </a:lnTo>
                    <a:lnTo>
                      <a:pt x="122" y="86"/>
                    </a:lnTo>
                    <a:lnTo>
                      <a:pt x="116" y="86"/>
                    </a:lnTo>
                    <a:lnTo>
                      <a:pt x="116" y="86"/>
                    </a:lnTo>
                    <a:lnTo>
                      <a:pt x="111" y="86"/>
                    </a:lnTo>
                    <a:lnTo>
                      <a:pt x="106" y="86"/>
                    </a:lnTo>
                    <a:lnTo>
                      <a:pt x="106" y="81"/>
                    </a:lnTo>
                    <a:lnTo>
                      <a:pt x="101" y="81"/>
                    </a:lnTo>
                    <a:lnTo>
                      <a:pt x="101" y="81"/>
                    </a:lnTo>
                    <a:lnTo>
                      <a:pt x="96" y="81"/>
                    </a:lnTo>
                    <a:lnTo>
                      <a:pt x="96" y="76"/>
                    </a:lnTo>
                    <a:lnTo>
                      <a:pt x="91" y="76"/>
                    </a:lnTo>
                    <a:lnTo>
                      <a:pt x="91" y="76"/>
                    </a:lnTo>
                    <a:lnTo>
                      <a:pt x="86" y="71"/>
                    </a:lnTo>
                    <a:lnTo>
                      <a:pt x="86" y="71"/>
                    </a:lnTo>
                    <a:lnTo>
                      <a:pt x="86" y="71"/>
                    </a:lnTo>
                    <a:lnTo>
                      <a:pt x="81" y="66"/>
                    </a:lnTo>
                    <a:lnTo>
                      <a:pt x="81" y="66"/>
                    </a:lnTo>
                    <a:lnTo>
                      <a:pt x="81" y="61"/>
                    </a:lnTo>
                    <a:lnTo>
                      <a:pt x="76" y="61"/>
                    </a:lnTo>
                    <a:lnTo>
                      <a:pt x="76" y="56"/>
                    </a:lnTo>
                    <a:lnTo>
                      <a:pt x="76" y="56"/>
                    </a:lnTo>
                    <a:lnTo>
                      <a:pt x="76" y="51"/>
                    </a:lnTo>
                    <a:lnTo>
                      <a:pt x="71" y="51"/>
                    </a:lnTo>
                    <a:lnTo>
                      <a:pt x="71" y="46"/>
                    </a:lnTo>
                    <a:lnTo>
                      <a:pt x="71" y="41"/>
                    </a:lnTo>
                    <a:lnTo>
                      <a:pt x="71" y="41"/>
                    </a:lnTo>
                    <a:lnTo>
                      <a:pt x="71" y="36"/>
                    </a:lnTo>
                    <a:lnTo>
                      <a:pt x="71" y="36"/>
                    </a:lnTo>
                    <a:lnTo>
                      <a:pt x="71" y="30"/>
                    </a:lnTo>
                    <a:lnTo>
                      <a:pt x="71" y="30"/>
                    </a:lnTo>
                    <a:lnTo>
                      <a:pt x="71" y="25"/>
                    </a:lnTo>
                    <a:lnTo>
                      <a:pt x="76" y="20"/>
                    </a:lnTo>
                    <a:lnTo>
                      <a:pt x="76" y="20"/>
                    </a:lnTo>
                    <a:lnTo>
                      <a:pt x="76" y="15"/>
                    </a:lnTo>
                    <a:lnTo>
                      <a:pt x="76" y="15"/>
                    </a:lnTo>
                    <a:lnTo>
                      <a:pt x="81" y="10"/>
                    </a:lnTo>
                    <a:lnTo>
                      <a:pt x="81" y="10"/>
                    </a:lnTo>
                    <a:lnTo>
                      <a:pt x="81" y="10"/>
                    </a:lnTo>
                    <a:lnTo>
                      <a:pt x="86" y="5"/>
                    </a:lnTo>
                    <a:lnTo>
                      <a:pt x="86" y="5"/>
                    </a:lnTo>
                    <a:lnTo>
                      <a:pt x="91" y="0"/>
                    </a:lnTo>
                    <a:lnTo>
                      <a:pt x="15" y="5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grpSp>
        <p:sp>
          <p:nvSpPr>
            <p:cNvPr id="99351" name="Oval 99350">
              <a:extLst>
                <a:ext uri="{FF2B5EF4-FFF2-40B4-BE49-F238E27FC236}">
                  <a16:creationId xmlns:a16="http://schemas.microsoft.com/office/drawing/2014/main" id="{3CFC928E-3B33-67D0-8C8C-1D6E1D6F24CA}"/>
                </a:ext>
              </a:extLst>
            </p:cNvPr>
            <p:cNvSpPr>
              <a:spLocks noChangeArrowheads="1"/>
            </p:cNvSpPr>
            <p:nvPr/>
          </p:nvSpPr>
          <p:spPr bwMode="auto">
            <a:xfrm>
              <a:off x="2052320" y="2275205"/>
              <a:ext cx="80645" cy="8064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52" name="Oval 99351">
              <a:extLst>
                <a:ext uri="{FF2B5EF4-FFF2-40B4-BE49-F238E27FC236}">
                  <a16:creationId xmlns:a16="http://schemas.microsoft.com/office/drawing/2014/main" id="{D9301F26-F2E4-1F7E-E882-00A3FB466841}"/>
                </a:ext>
              </a:extLst>
            </p:cNvPr>
            <p:cNvSpPr>
              <a:spLocks noChangeArrowheads="1"/>
            </p:cNvSpPr>
            <p:nvPr/>
          </p:nvSpPr>
          <p:spPr bwMode="auto">
            <a:xfrm>
              <a:off x="2168525" y="1576070"/>
              <a:ext cx="80645" cy="8001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grpSp>
      <p:grpSp>
        <p:nvGrpSpPr>
          <p:cNvPr id="99745" name="Group 99744">
            <a:extLst>
              <a:ext uri="{FF2B5EF4-FFF2-40B4-BE49-F238E27FC236}">
                <a16:creationId xmlns:a16="http://schemas.microsoft.com/office/drawing/2014/main" id="{C419D030-4D15-4A86-365C-B913A3459E6B}"/>
              </a:ext>
            </a:extLst>
          </p:cNvPr>
          <p:cNvGrpSpPr>
            <a:grpSpLocks noChangeAspect="1"/>
          </p:cNvGrpSpPr>
          <p:nvPr/>
        </p:nvGrpSpPr>
        <p:grpSpPr>
          <a:xfrm rot="16200000">
            <a:off x="8782175" y="2394450"/>
            <a:ext cx="2087924" cy="2704742"/>
            <a:chOff x="197485" y="53975"/>
            <a:chExt cx="2045335" cy="2644775"/>
          </a:xfrm>
        </p:grpSpPr>
        <p:sp>
          <p:nvSpPr>
            <p:cNvPr id="99746" name="Oval 99745">
              <a:extLst>
                <a:ext uri="{FF2B5EF4-FFF2-40B4-BE49-F238E27FC236}">
                  <a16:creationId xmlns:a16="http://schemas.microsoft.com/office/drawing/2014/main" id="{CD29C2B9-AA2A-A9BE-D4F0-C06E92965A25}"/>
                </a:ext>
              </a:extLst>
            </p:cNvPr>
            <p:cNvSpPr>
              <a:spLocks noChangeArrowheads="1"/>
            </p:cNvSpPr>
            <p:nvPr/>
          </p:nvSpPr>
          <p:spPr bwMode="auto">
            <a:xfrm>
              <a:off x="1106170" y="379730"/>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47" name="Freeform 1370">
              <a:extLst>
                <a:ext uri="{FF2B5EF4-FFF2-40B4-BE49-F238E27FC236}">
                  <a16:creationId xmlns:a16="http://schemas.microsoft.com/office/drawing/2014/main" id="{C3966E83-6AEE-DF51-6CD8-9577B83E7F7F}"/>
                </a:ext>
              </a:extLst>
            </p:cNvPr>
            <p:cNvSpPr>
              <a:spLocks/>
            </p:cNvSpPr>
            <p:nvPr/>
          </p:nvSpPr>
          <p:spPr bwMode="auto">
            <a:xfrm>
              <a:off x="1067435" y="394970"/>
              <a:ext cx="74930" cy="74930"/>
            </a:xfrm>
            <a:custGeom>
              <a:avLst/>
              <a:gdLst>
                <a:gd name="T0" fmla="*/ 113 w 118"/>
                <a:gd name="T1" fmla="*/ 47 h 118"/>
                <a:gd name="T2" fmla="*/ 113 w 118"/>
                <a:gd name="T3" fmla="*/ 42 h 118"/>
                <a:gd name="T4" fmla="*/ 118 w 118"/>
                <a:gd name="T5" fmla="*/ 42 h 118"/>
                <a:gd name="T6" fmla="*/ 118 w 118"/>
                <a:gd name="T7" fmla="*/ 38 h 118"/>
                <a:gd name="T8" fmla="*/ 118 w 118"/>
                <a:gd name="T9" fmla="*/ 33 h 118"/>
                <a:gd name="T10" fmla="*/ 118 w 118"/>
                <a:gd name="T11" fmla="*/ 33 h 118"/>
                <a:gd name="T12" fmla="*/ 118 w 118"/>
                <a:gd name="T13" fmla="*/ 28 h 118"/>
                <a:gd name="T14" fmla="*/ 118 w 118"/>
                <a:gd name="T15" fmla="*/ 24 h 118"/>
                <a:gd name="T16" fmla="*/ 118 w 118"/>
                <a:gd name="T17" fmla="*/ 24 h 118"/>
                <a:gd name="T18" fmla="*/ 113 w 118"/>
                <a:gd name="T19" fmla="*/ 19 h 118"/>
                <a:gd name="T20" fmla="*/ 113 w 118"/>
                <a:gd name="T21" fmla="*/ 14 h 118"/>
                <a:gd name="T22" fmla="*/ 108 w 118"/>
                <a:gd name="T23" fmla="*/ 14 h 118"/>
                <a:gd name="T24" fmla="*/ 108 w 118"/>
                <a:gd name="T25" fmla="*/ 9 h 118"/>
                <a:gd name="T26" fmla="*/ 104 w 118"/>
                <a:gd name="T27" fmla="*/ 9 h 118"/>
                <a:gd name="T28" fmla="*/ 104 w 118"/>
                <a:gd name="T29" fmla="*/ 5 h 118"/>
                <a:gd name="T30" fmla="*/ 99 w 118"/>
                <a:gd name="T31" fmla="*/ 5 h 118"/>
                <a:gd name="T32" fmla="*/ 99 w 118"/>
                <a:gd name="T33" fmla="*/ 5 h 118"/>
                <a:gd name="T34" fmla="*/ 94 w 118"/>
                <a:gd name="T35" fmla="*/ 0 h 118"/>
                <a:gd name="T36" fmla="*/ 90 w 118"/>
                <a:gd name="T37" fmla="*/ 0 h 118"/>
                <a:gd name="T38" fmla="*/ 85 w 118"/>
                <a:gd name="T39" fmla="*/ 0 h 118"/>
                <a:gd name="T40" fmla="*/ 85 w 118"/>
                <a:gd name="T41" fmla="*/ 0 h 118"/>
                <a:gd name="T42" fmla="*/ 80 w 118"/>
                <a:gd name="T43" fmla="*/ 5 h 118"/>
                <a:gd name="T44" fmla="*/ 80 w 118"/>
                <a:gd name="T45" fmla="*/ 5 h 118"/>
                <a:gd name="T46" fmla="*/ 76 w 118"/>
                <a:gd name="T47" fmla="*/ 5 h 118"/>
                <a:gd name="T48" fmla="*/ 76 w 118"/>
                <a:gd name="T49" fmla="*/ 9 h 118"/>
                <a:gd name="T50" fmla="*/ 0 w 118"/>
                <a:gd name="T51" fmla="*/ 80 h 118"/>
                <a:gd name="T52" fmla="*/ 0 w 118"/>
                <a:gd name="T53" fmla="*/ 75 h 118"/>
                <a:gd name="T54" fmla="*/ 5 w 118"/>
                <a:gd name="T55" fmla="*/ 75 h 118"/>
                <a:gd name="T56" fmla="*/ 10 w 118"/>
                <a:gd name="T57" fmla="*/ 75 h 118"/>
                <a:gd name="T58" fmla="*/ 10 w 118"/>
                <a:gd name="T59" fmla="*/ 75 h 118"/>
                <a:gd name="T60" fmla="*/ 14 w 118"/>
                <a:gd name="T61" fmla="*/ 75 h 118"/>
                <a:gd name="T62" fmla="*/ 19 w 118"/>
                <a:gd name="T63" fmla="*/ 75 h 118"/>
                <a:gd name="T64" fmla="*/ 19 w 118"/>
                <a:gd name="T65" fmla="*/ 75 h 118"/>
                <a:gd name="T66" fmla="*/ 24 w 118"/>
                <a:gd name="T67" fmla="*/ 75 h 118"/>
                <a:gd name="T68" fmla="*/ 28 w 118"/>
                <a:gd name="T69" fmla="*/ 75 h 118"/>
                <a:gd name="T70" fmla="*/ 28 w 118"/>
                <a:gd name="T71" fmla="*/ 80 h 118"/>
                <a:gd name="T72" fmla="*/ 33 w 118"/>
                <a:gd name="T73" fmla="*/ 80 h 118"/>
                <a:gd name="T74" fmla="*/ 38 w 118"/>
                <a:gd name="T75" fmla="*/ 85 h 118"/>
                <a:gd name="T76" fmla="*/ 38 w 118"/>
                <a:gd name="T77" fmla="*/ 85 h 118"/>
                <a:gd name="T78" fmla="*/ 38 w 118"/>
                <a:gd name="T79" fmla="*/ 89 h 118"/>
                <a:gd name="T80" fmla="*/ 43 w 118"/>
                <a:gd name="T81" fmla="*/ 94 h 118"/>
                <a:gd name="T82" fmla="*/ 43 w 118"/>
                <a:gd name="T83" fmla="*/ 94 h 118"/>
                <a:gd name="T84" fmla="*/ 43 w 118"/>
                <a:gd name="T85" fmla="*/ 99 h 118"/>
                <a:gd name="T86" fmla="*/ 43 w 118"/>
                <a:gd name="T87" fmla="*/ 104 h 118"/>
                <a:gd name="T88" fmla="*/ 43 w 118"/>
                <a:gd name="T89" fmla="*/ 108 h 118"/>
                <a:gd name="T90" fmla="*/ 43 w 118"/>
                <a:gd name="T91" fmla="*/ 108 h 118"/>
                <a:gd name="T92" fmla="*/ 43 w 118"/>
                <a:gd name="T93" fmla="*/ 113 h 118"/>
                <a:gd name="T94" fmla="*/ 43 w 118"/>
                <a:gd name="T95" fmla="*/ 113 h 118"/>
                <a:gd name="T96" fmla="*/ 38 w 118"/>
                <a:gd name="T97" fmla="*/ 118 h 118"/>
                <a:gd name="T98" fmla="*/ 38 w 118"/>
                <a:gd name="T9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118">
                  <a:moveTo>
                    <a:pt x="113" y="47"/>
                  </a:moveTo>
                  <a:lnTo>
                    <a:pt x="113" y="47"/>
                  </a:lnTo>
                  <a:lnTo>
                    <a:pt x="113" y="42"/>
                  </a:lnTo>
                  <a:lnTo>
                    <a:pt x="113" y="42"/>
                  </a:lnTo>
                  <a:lnTo>
                    <a:pt x="113" y="42"/>
                  </a:lnTo>
                  <a:lnTo>
                    <a:pt x="118" y="42"/>
                  </a:lnTo>
                  <a:lnTo>
                    <a:pt x="118" y="38"/>
                  </a:lnTo>
                  <a:lnTo>
                    <a:pt x="118" y="38"/>
                  </a:lnTo>
                  <a:lnTo>
                    <a:pt x="118" y="38"/>
                  </a:lnTo>
                  <a:lnTo>
                    <a:pt x="118" y="33"/>
                  </a:lnTo>
                  <a:lnTo>
                    <a:pt x="118" y="33"/>
                  </a:lnTo>
                  <a:lnTo>
                    <a:pt x="118" y="33"/>
                  </a:lnTo>
                  <a:lnTo>
                    <a:pt x="118" y="28"/>
                  </a:lnTo>
                  <a:lnTo>
                    <a:pt x="118" y="28"/>
                  </a:lnTo>
                  <a:lnTo>
                    <a:pt x="118" y="28"/>
                  </a:lnTo>
                  <a:lnTo>
                    <a:pt x="118" y="24"/>
                  </a:lnTo>
                  <a:lnTo>
                    <a:pt x="118" y="24"/>
                  </a:lnTo>
                  <a:lnTo>
                    <a:pt x="118" y="24"/>
                  </a:lnTo>
                  <a:lnTo>
                    <a:pt x="113" y="19"/>
                  </a:lnTo>
                  <a:lnTo>
                    <a:pt x="113" y="19"/>
                  </a:lnTo>
                  <a:lnTo>
                    <a:pt x="113" y="19"/>
                  </a:lnTo>
                  <a:lnTo>
                    <a:pt x="113" y="14"/>
                  </a:lnTo>
                  <a:lnTo>
                    <a:pt x="113" y="14"/>
                  </a:lnTo>
                  <a:lnTo>
                    <a:pt x="108" y="14"/>
                  </a:lnTo>
                  <a:lnTo>
                    <a:pt x="108" y="9"/>
                  </a:lnTo>
                  <a:lnTo>
                    <a:pt x="108" y="9"/>
                  </a:lnTo>
                  <a:lnTo>
                    <a:pt x="108" y="9"/>
                  </a:lnTo>
                  <a:lnTo>
                    <a:pt x="104" y="9"/>
                  </a:lnTo>
                  <a:lnTo>
                    <a:pt x="104" y="5"/>
                  </a:lnTo>
                  <a:lnTo>
                    <a:pt x="104" y="5"/>
                  </a:lnTo>
                  <a:lnTo>
                    <a:pt x="99" y="5"/>
                  </a:lnTo>
                  <a:lnTo>
                    <a:pt x="99" y="5"/>
                  </a:lnTo>
                  <a:lnTo>
                    <a:pt x="99" y="5"/>
                  </a:lnTo>
                  <a:lnTo>
                    <a:pt x="99" y="5"/>
                  </a:lnTo>
                  <a:lnTo>
                    <a:pt x="94" y="0"/>
                  </a:lnTo>
                  <a:lnTo>
                    <a:pt x="94" y="0"/>
                  </a:lnTo>
                  <a:lnTo>
                    <a:pt x="90" y="0"/>
                  </a:lnTo>
                  <a:lnTo>
                    <a:pt x="90" y="0"/>
                  </a:lnTo>
                  <a:lnTo>
                    <a:pt x="90" y="0"/>
                  </a:lnTo>
                  <a:lnTo>
                    <a:pt x="85" y="0"/>
                  </a:lnTo>
                  <a:lnTo>
                    <a:pt x="85" y="0"/>
                  </a:lnTo>
                  <a:lnTo>
                    <a:pt x="85" y="0"/>
                  </a:lnTo>
                  <a:lnTo>
                    <a:pt x="80" y="0"/>
                  </a:lnTo>
                  <a:lnTo>
                    <a:pt x="80" y="5"/>
                  </a:lnTo>
                  <a:lnTo>
                    <a:pt x="80" y="5"/>
                  </a:lnTo>
                  <a:lnTo>
                    <a:pt x="80" y="5"/>
                  </a:lnTo>
                  <a:lnTo>
                    <a:pt x="76" y="5"/>
                  </a:lnTo>
                  <a:lnTo>
                    <a:pt x="76" y="5"/>
                  </a:lnTo>
                  <a:lnTo>
                    <a:pt x="76" y="5"/>
                  </a:lnTo>
                  <a:lnTo>
                    <a:pt x="76" y="9"/>
                  </a:lnTo>
                  <a:lnTo>
                    <a:pt x="0" y="80"/>
                  </a:lnTo>
                  <a:lnTo>
                    <a:pt x="0" y="80"/>
                  </a:lnTo>
                  <a:lnTo>
                    <a:pt x="0" y="80"/>
                  </a:lnTo>
                  <a:lnTo>
                    <a:pt x="0" y="75"/>
                  </a:lnTo>
                  <a:lnTo>
                    <a:pt x="5" y="75"/>
                  </a:lnTo>
                  <a:lnTo>
                    <a:pt x="5" y="75"/>
                  </a:lnTo>
                  <a:lnTo>
                    <a:pt x="5" y="75"/>
                  </a:lnTo>
                  <a:lnTo>
                    <a:pt x="10" y="75"/>
                  </a:lnTo>
                  <a:lnTo>
                    <a:pt x="10" y="75"/>
                  </a:lnTo>
                  <a:lnTo>
                    <a:pt x="10" y="75"/>
                  </a:lnTo>
                  <a:lnTo>
                    <a:pt x="14" y="75"/>
                  </a:lnTo>
                  <a:lnTo>
                    <a:pt x="14" y="75"/>
                  </a:lnTo>
                  <a:lnTo>
                    <a:pt x="14" y="75"/>
                  </a:lnTo>
                  <a:lnTo>
                    <a:pt x="19" y="75"/>
                  </a:lnTo>
                  <a:lnTo>
                    <a:pt x="19" y="75"/>
                  </a:lnTo>
                  <a:lnTo>
                    <a:pt x="19" y="75"/>
                  </a:lnTo>
                  <a:lnTo>
                    <a:pt x="24" y="75"/>
                  </a:lnTo>
                  <a:lnTo>
                    <a:pt x="24" y="75"/>
                  </a:lnTo>
                  <a:lnTo>
                    <a:pt x="24" y="75"/>
                  </a:lnTo>
                  <a:lnTo>
                    <a:pt x="28" y="75"/>
                  </a:lnTo>
                  <a:lnTo>
                    <a:pt x="28" y="80"/>
                  </a:lnTo>
                  <a:lnTo>
                    <a:pt x="28" y="80"/>
                  </a:lnTo>
                  <a:lnTo>
                    <a:pt x="33" y="80"/>
                  </a:lnTo>
                  <a:lnTo>
                    <a:pt x="33" y="80"/>
                  </a:lnTo>
                  <a:lnTo>
                    <a:pt x="33" y="85"/>
                  </a:lnTo>
                  <a:lnTo>
                    <a:pt x="38" y="85"/>
                  </a:lnTo>
                  <a:lnTo>
                    <a:pt x="38" y="85"/>
                  </a:lnTo>
                  <a:lnTo>
                    <a:pt x="38" y="85"/>
                  </a:lnTo>
                  <a:lnTo>
                    <a:pt x="38" y="89"/>
                  </a:lnTo>
                  <a:lnTo>
                    <a:pt x="38" y="89"/>
                  </a:lnTo>
                  <a:lnTo>
                    <a:pt x="43" y="89"/>
                  </a:lnTo>
                  <a:lnTo>
                    <a:pt x="43" y="94"/>
                  </a:lnTo>
                  <a:lnTo>
                    <a:pt x="43" y="94"/>
                  </a:lnTo>
                  <a:lnTo>
                    <a:pt x="43" y="94"/>
                  </a:lnTo>
                  <a:lnTo>
                    <a:pt x="43" y="99"/>
                  </a:lnTo>
                  <a:lnTo>
                    <a:pt x="43" y="99"/>
                  </a:lnTo>
                  <a:lnTo>
                    <a:pt x="43" y="99"/>
                  </a:lnTo>
                  <a:lnTo>
                    <a:pt x="43" y="104"/>
                  </a:lnTo>
                  <a:lnTo>
                    <a:pt x="43" y="104"/>
                  </a:lnTo>
                  <a:lnTo>
                    <a:pt x="43" y="108"/>
                  </a:lnTo>
                  <a:lnTo>
                    <a:pt x="43" y="108"/>
                  </a:lnTo>
                  <a:lnTo>
                    <a:pt x="43" y="108"/>
                  </a:lnTo>
                  <a:lnTo>
                    <a:pt x="43" y="108"/>
                  </a:lnTo>
                  <a:lnTo>
                    <a:pt x="43" y="113"/>
                  </a:lnTo>
                  <a:lnTo>
                    <a:pt x="43" y="113"/>
                  </a:lnTo>
                  <a:lnTo>
                    <a:pt x="43" y="113"/>
                  </a:lnTo>
                  <a:lnTo>
                    <a:pt x="43" y="118"/>
                  </a:lnTo>
                  <a:lnTo>
                    <a:pt x="38" y="118"/>
                  </a:lnTo>
                  <a:lnTo>
                    <a:pt x="38" y="118"/>
                  </a:lnTo>
                  <a:lnTo>
                    <a:pt x="38" y="118"/>
                  </a:lnTo>
                  <a:lnTo>
                    <a:pt x="113" y="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48" name="Oval 99747">
              <a:extLst>
                <a:ext uri="{FF2B5EF4-FFF2-40B4-BE49-F238E27FC236}">
                  <a16:creationId xmlns:a16="http://schemas.microsoft.com/office/drawing/2014/main" id="{079C06AD-29DD-8D43-BACD-A8B76BE3672C}"/>
                </a:ext>
              </a:extLst>
            </p:cNvPr>
            <p:cNvSpPr>
              <a:spLocks noChangeArrowheads="1"/>
            </p:cNvSpPr>
            <p:nvPr/>
          </p:nvSpPr>
          <p:spPr bwMode="auto">
            <a:xfrm>
              <a:off x="1064260" y="843915"/>
              <a:ext cx="51435"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49" name="Freeform 1372">
              <a:extLst>
                <a:ext uri="{FF2B5EF4-FFF2-40B4-BE49-F238E27FC236}">
                  <a16:creationId xmlns:a16="http://schemas.microsoft.com/office/drawing/2014/main" id="{8D1AE4E3-4532-1B24-789E-8BE589FA55BF}"/>
                </a:ext>
              </a:extLst>
            </p:cNvPr>
            <p:cNvSpPr>
              <a:spLocks/>
            </p:cNvSpPr>
            <p:nvPr/>
          </p:nvSpPr>
          <p:spPr bwMode="auto">
            <a:xfrm>
              <a:off x="1034415" y="777875"/>
              <a:ext cx="69215" cy="95885"/>
            </a:xfrm>
            <a:custGeom>
              <a:avLst/>
              <a:gdLst>
                <a:gd name="T0" fmla="*/ 57 w 109"/>
                <a:gd name="T1" fmla="*/ 141 h 151"/>
                <a:gd name="T2" fmla="*/ 57 w 109"/>
                <a:gd name="T3" fmla="*/ 146 h 151"/>
                <a:gd name="T4" fmla="*/ 62 w 109"/>
                <a:gd name="T5" fmla="*/ 146 h 151"/>
                <a:gd name="T6" fmla="*/ 62 w 109"/>
                <a:gd name="T7" fmla="*/ 146 h 151"/>
                <a:gd name="T8" fmla="*/ 66 w 109"/>
                <a:gd name="T9" fmla="*/ 151 h 151"/>
                <a:gd name="T10" fmla="*/ 66 w 109"/>
                <a:gd name="T11" fmla="*/ 151 h 151"/>
                <a:gd name="T12" fmla="*/ 71 w 109"/>
                <a:gd name="T13" fmla="*/ 151 h 151"/>
                <a:gd name="T14" fmla="*/ 76 w 109"/>
                <a:gd name="T15" fmla="*/ 151 h 151"/>
                <a:gd name="T16" fmla="*/ 76 w 109"/>
                <a:gd name="T17" fmla="*/ 151 h 151"/>
                <a:gd name="T18" fmla="*/ 80 w 109"/>
                <a:gd name="T19" fmla="*/ 151 h 151"/>
                <a:gd name="T20" fmla="*/ 85 w 109"/>
                <a:gd name="T21" fmla="*/ 151 h 151"/>
                <a:gd name="T22" fmla="*/ 85 w 109"/>
                <a:gd name="T23" fmla="*/ 151 h 151"/>
                <a:gd name="T24" fmla="*/ 90 w 109"/>
                <a:gd name="T25" fmla="*/ 146 h 151"/>
                <a:gd name="T26" fmla="*/ 95 w 109"/>
                <a:gd name="T27" fmla="*/ 146 h 151"/>
                <a:gd name="T28" fmla="*/ 95 w 109"/>
                <a:gd name="T29" fmla="*/ 146 h 151"/>
                <a:gd name="T30" fmla="*/ 99 w 109"/>
                <a:gd name="T31" fmla="*/ 141 h 151"/>
                <a:gd name="T32" fmla="*/ 99 w 109"/>
                <a:gd name="T33" fmla="*/ 141 h 151"/>
                <a:gd name="T34" fmla="*/ 104 w 109"/>
                <a:gd name="T35" fmla="*/ 137 h 151"/>
                <a:gd name="T36" fmla="*/ 104 w 109"/>
                <a:gd name="T37" fmla="*/ 132 h 151"/>
                <a:gd name="T38" fmla="*/ 104 w 109"/>
                <a:gd name="T39" fmla="*/ 132 h 151"/>
                <a:gd name="T40" fmla="*/ 104 w 109"/>
                <a:gd name="T41" fmla="*/ 127 h 151"/>
                <a:gd name="T42" fmla="*/ 109 w 109"/>
                <a:gd name="T43" fmla="*/ 127 h 151"/>
                <a:gd name="T44" fmla="*/ 109 w 109"/>
                <a:gd name="T45" fmla="*/ 123 h 151"/>
                <a:gd name="T46" fmla="*/ 104 w 109"/>
                <a:gd name="T47" fmla="*/ 118 h 151"/>
                <a:gd name="T48" fmla="*/ 104 w 109"/>
                <a:gd name="T49" fmla="*/ 118 h 151"/>
                <a:gd name="T50" fmla="*/ 52 w 109"/>
                <a:gd name="T51" fmla="*/ 0 h 151"/>
                <a:gd name="T52" fmla="*/ 52 w 109"/>
                <a:gd name="T53" fmla="*/ 5 h 151"/>
                <a:gd name="T54" fmla="*/ 52 w 109"/>
                <a:gd name="T55" fmla="*/ 5 h 151"/>
                <a:gd name="T56" fmla="*/ 52 w 109"/>
                <a:gd name="T57" fmla="*/ 9 h 151"/>
                <a:gd name="T58" fmla="*/ 52 w 109"/>
                <a:gd name="T59" fmla="*/ 14 h 151"/>
                <a:gd name="T60" fmla="*/ 52 w 109"/>
                <a:gd name="T61" fmla="*/ 14 h 151"/>
                <a:gd name="T62" fmla="*/ 47 w 109"/>
                <a:gd name="T63" fmla="*/ 19 h 151"/>
                <a:gd name="T64" fmla="*/ 47 w 109"/>
                <a:gd name="T65" fmla="*/ 19 h 151"/>
                <a:gd name="T66" fmla="*/ 43 w 109"/>
                <a:gd name="T67" fmla="*/ 24 h 151"/>
                <a:gd name="T68" fmla="*/ 43 w 109"/>
                <a:gd name="T69" fmla="*/ 24 h 151"/>
                <a:gd name="T70" fmla="*/ 38 w 109"/>
                <a:gd name="T71" fmla="*/ 28 h 151"/>
                <a:gd name="T72" fmla="*/ 38 w 109"/>
                <a:gd name="T73" fmla="*/ 28 h 151"/>
                <a:gd name="T74" fmla="*/ 33 w 109"/>
                <a:gd name="T75" fmla="*/ 33 h 151"/>
                <a:gd name="T76" fmla="*/ 29 w 109"/>
                <a:gd name="T77" fmla="*/ 33 h 151"/>
                <a:gd name="T78" fmla="*/ 29 w 109"/>
                <a:gd name="T79" fmla="*/ 33 h 151"/>
                <a:gd name="T80" fmla="*/ 24 w 109"/>
                <a:gd name="T81" fmla="*/ 33 h 151"/>
                <a:gd name="T82" fmla="*/ 19 w 109"/>
                <a:gd name="T83" fmla="*/ 33 h 151"/>
                <a:gd name="T84" fmla="*/ 15 w 109"/>
                <a:gd name="T85" fmla="*/ 33 h 151"/>
                <a:gd name="T86" fmla="*/ 15 w 109"/>
                <a:gd name="T87" fmla="*/ 33 h 151"/>
                <a:gd name="T88" fmla="*/ 10 w 109"/>
                <a:gd name="T89" fmla="*/ 33 h 151"/>
                <a:gd name="T90" fmla="*/ 10 w 109"/>
                <a:gd name="T91" fmla="*/ 33 h 151"/>
                <a:gd name="T92" fmla="*/ 5 w 109"/>
                <a:gd name="T93" fmla="*/ 28 h 151"/>
                <a:gd name="T94" fmla="*/ 5 w 109"/>
                <a:gd name="T95" fmla="*/ 28 h 151"/>
                <a:gd name="T96" fmla="*/ 0 w 109"/>
                <a:gd name="T97" fmla="*/ 24 h 151"/>
                <a:gd name="T98" fmla="*/ 0 w 109"/>
                <a:gd name="T99" fmla="*/ 2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9" h="151">
                  <a:moveTo>
                    <a:pt x="57" y="141"/>
                  </a:moveTo>
                  <a:lnTo>
                    <a:pt x="57" y="141"/>
                  </a:lnTo>
                  <a:lnTo>
                    <a:pt x="57" y="141"/>
                  </a:lnTo>
                  <a:lnTo>
                    <a:pt x="57" y="146"/>
                  </a:lnTo>
                  <a:lnTo>
                    <a:pt x="57" y="146"/>
                  </a:lnTo>
                  <a:lnTo>
                    <a:pt x="62" y="146"/>
                  </a:lnTo>
                  <a:lnTo>
                    <a:pt x="62" y="146"/>
                  </a:lnTo>
                  <a:lnTo>
                    <a:pt x="62" y="146"/>
                  </a:lnTo>
                  <a:lnTo>
                    <a:pt x="62" y="146"/>
                  </a:lnTo>
                  <a:lnTo>
                    <a:pt x="66" y="151"/>
                  </a:lnTo>
                  <a:lnTo>
                    <a:pt x="66" y="151"/>
                  </a:lnTo>
                  <a:lnTo>
                    <a:pt x="66" y="151"/>
                  </a:lnTo>
                  <a:lnTo>
                    <a:pt x="71" y="151"/>
                  </a:lnTo>
                  <a:lnTo>
                    <a:pt x="71" y="151"/>
                  </a:lnTo>
                  <a:lnTo>
                    <a:pt x="71" y="151"/>
                  </a:lnTo>
                  <a:lnTo>
                    <a:pt x="76" y="151"/>
                  </a:lnTo>
                  <a:lnTo>
                    <a:pt x="76" y="151"/>
                  </a:lnTo>
                  <a:lnTo>
                    <a:pt x="76" y="151"/>
                  </a:lnTo>
                  <a:lnTo>
                    <a:pt x="80" y="151"/>
                  </a:lnTo>
                  <a:lnTo>
                    <a:pt x="80" y="151"/>
                  </a:lnTo>
                  <a:lnTo>
                    <a:pt x="80" y="151"/>
                  </a:lnTo>
                  <a:lnTo>
                    <a:pt x="85" y="151"/>
                  </a:lnTo>
                  <a:lnTo>
                    <a:pt x="85" y="151"/>
                  </a:lnTo>
                  <a:lnTo>
                    <a:pt x="85" y="151"/>
                  </a:lnTo>
                  <a:lnTo>
                    <a:pt x="90" y="146"/>
                  </a:lnTo>
                  <a:lnTo>
                    <a:pt x="90" y="146"/>
                  </a:lnTo>
                  <a:lnTo>
                    <a:pt x="90" y="146"/>
                  </a:lnTo>
                  <a:lnTo>
                    <a:pt x="95" y="146"/>
                  </a:lnTo>
                  <a:lnTo>
                    <a:pt x="95" y="146"/>
                  </a:lnTo>
                  <a:lnTo>
                    <a:pt x="95" y="146"/>
                  </a:lnTo>
                  <a:lnTo>
                    <a:pt x="99" y="141"/>
                  </a:lnTo>
                  <a:lnTo>
                    <a:pt x="99" y="141"/>
                  </a:lnTo>
                  <a:lnTo>
                    <a:pt x="99" y="141"/>
                  </a:lnTo>
                  <a:lnTo>
                    <a:pt x="99" y="141"/>
                  </a:lnTo>
                  <a:lnTo>
                    <a:pt x="104" y="137"/>
                  </a:lnTo>
                  <a:lnTo>
                    <a:pt x="104" y="137"/>
                  </a:lnTo>
                  <a:lnTo>
                    <a:pt x="104" y="137"/>
                  </a:lnTo>
                  <a:lnTo>
                    <a:pt x="104" y="132"/>
                  </a:lnTo>
                  <a:lnTo>
                    <a:pt x="104" y="132"/>
                  </a:lnTo>
                  <a:lnTo>
                    <a:pt x="104" y="132"/>
                  </a:lnTo>
                  <a:lnTo>
                    <a:pt x="104" y="127"/>
                  </a:lnTo>
                  <a:lnTo>
                    <a:pt x="104" y="127"/>
                  </a:lnTo>
                  <a:lnTo>
                    <a:pt x="104" y="127"/>
                  </a:lnTo>
                  <a:lnTo>
                    <a:pt x="109" y="127"/>
                  </a:lnTo>
                  <a:lnTo>
                    <a:pt x="109" y="123"/>
                  </a:lnTo>
                  <a:lnTo>
                    <a:pt x="109" y="123"/>
                  </a:lnTo>
                  <a:lnTo>
                    <a:pt x="104" y="123"/>
                  </a:lnTo>
                  <a:lnTo>
                    <a:pt x="104" y="118"/>
                  </a:lnTo>
                  <a:lnTo>
                    <a:pt x="104" y="118"/>
                  </a:lnTo>
                  <a:lnTo>
                    <a:pt x="104" y="118"/>
                  </a:lnTo>
                  <a:lnTo>
                    <a:pt x="52" y="0"/>
                  </a:lnTo>
                  <a:lnTo>
                    <a:pt x="52" y="0"/>
                  </a:lnTo>
                  <a:lnTo>
                    <a:pt x="52" y="5"/>
                  </a:lnTo>
                  <a:lnTo>
                    <a:pt x="52" y="5"/>
                  </a:lnTo>
                  <a:lnTo>
                    <a:pt x="52" y="5"/>
                  </a:lnTo>
                  <a:lnTo>
                    <a:pt x="52" y="5"/>
                  </a:lnTo>
                  <a:lnTo>
                    <a:pt x="52" y="9"/>
                  </a:lnTo>
                  <a:lnTo>
                    <a:pt x="52" y="9"/>
                  </a:lnTo>
                  <a:lnTo>
                    <a:pt x="52" y="9"/>
                  </a:lnTo>
                  <a:lnTo>
                    <a:pt x="52" y="14"/>
                  </a:lnTo>
                  <a:lnTo>
                    <a:pt x="52" y="14"/>
                  </a:lnTo>
                  <a:lnTo>
                    <a:pt x="52" y="14"/>
                  </a:lnTo>
                  <a:lnTo>
                    <a:pt x="47" y="19"/>
                  </a:lnTo>
                  <a:lnTo>
                    <a:pt x="47" y="19"/>
                  </a:lnTo>
                  <a:lnTo>
                    <a:pt x="47" y="19"/>
                  </a:lnTo>
                  <a:lnTo>
                    <a:pt x="47" y="19"/>
                  </a:lnTo>
                  <a:lnTo>
                    <a:pt x="47" y="24"/>
                  </a:lnTo>
                  <a:lnTo>
                    <a:pt x="43" y="24"/>
                  </a:lnTo>
                  <a:lnTo>
                    <a:pt x="43" y="24"/>
                  </a:lnTo>
                  <a:lnTo>
                    <a:pt x="43" y="24"/>
                  </a:lnTo>
                  <a:lnTo>
                    <a:pt x="43" y="28"/>
                  </a:lnTo>
                  <a:lnTo>
                    <a:pt x="38" y="28"/>
                  </a:lnTo>
                  <a:lnTo>
                    <a:pt x="38" y="28"/>
                  </a:lnTo>
                  <a:lnTo>
                    <a:pt x="38" y="28"/>
                  </a:lnTo>
                  <a:lnTo>
                    <a:pt x="33" y="28"/>
                  </a:lnTo>
                  <a:lnTo>
                    <a:pt x="33" y="33"/>
                  </a:lnTo>
                  <a:lnTo>
                    <a:pt x="33" y="33"/>
                  </a:lnTo>
                  <a:lnTo>
                    <a:pt x="29" y="33"/>
                  </a:lnTo>
                  <a:lnTo>
                    <a:pt x="29" y="33"/>
                  </a:lnTo>
                  <a:lnTo>
                    <a:pt x="29" y="33"/>
                  </a:lnTo>
                  <a:lnTo>
                    <a:pt x="24" y="33"/>
                  </a:lnTo>
                  <a:lnTo>
                    <a:pt x="24" y="33"/>
                  </a:lnTo>
                  <a:lnTo>
                    <a:pt x="24" y="33"/>
                  </a:lnTo>
                  <a:lnTo>
                    <a:pt x="19" y="33"/>
                  </a:lnTo>
                  <a:lnTo>
                    <a:pt x="19" y="33"/>
                  </a:lnTo>
                  <a:lnTo>
                    <a:pt x="15" y="33"/>
                  </a:lnTo>
                  <a:lnTo>
                    <a:pt x="15" y="33"/>
                  </a:lnTo>
                  <a:lnTo>
                    <a:pt x="15" y="33"/>
                  </a:lnTo>
                  <a:lnTo>
                    <a:pt x="10" y="33"/>
                  </a:lnTo>
                  <a:lnTo>
                    <a:pt x="10" y="33"/>
                  </a:lnTo>
                  <a:lnTo>
                    <a:pt x="10" y="33"/>
                  </a:lnTo>
                  <a:lnTo>
                    <a:pt x="10" y="33"/>
                  </a:lnTo>
                  <a:lnTo>
                    <a:pt x="5" y="28"/>
                  </a:lnTo>
                  <a:lnTo>
                    <a:pt x="5" y="28"/>
                  </a:lnTo>
                  <a:lnTo>
                    <a:pt x="5" y="28"/>
                  </a:lnTo>
                  <a:lnTo>
                    <a:pt x="5" y="28"/>
                  </a:lnTo>
                  <a:lnTo>
                    <a:pt x="0" y="28"/>
                  </a:lnTo>
                  <a:lnTo>
                    <a:pt x="0" y="24"/>
                  </a:lnTo>
                  <a:lnTo>
                    <a:pt x="0" y="24"/>
                  </a:lnTo>
                  <a:lnTo>
                    <a:pt x="0" y="24"/>
                  </a:lnTo>
                  <a:lnTo>
                    <a:pt x="57" y="14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50" name="Oval 99749">
              <a:extLst>
                <a:ext uri="{FF2B5EF4-FFF2-40B4-BE49-F238E27FC236}">
                  <a16:creationId xmlns:a16="http://schemas.microsoft.com/office/drawing/2014/main" id="{E87A374F-0F21-B6FD-C22F-5240EA7DD9D7}"/>
                </a:ext>
              </a:extLst>
            </p:cNvPr>
            <p:cNvSpPr>
              <a:spLocks noChangeArrowheads="1"/>
            </p:cNvSpPr>
            <p:nvPr/>
          </p:nvSpPr>
          <p:spPr bwMode="auto">
            <a:xfrm>
              <a:off x="774700" y="1983740"/>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51" name="Freeform 1374">
              <a:extLst>
                <a:ext uri="{FF2B5EF4-FFF2-40B4-BE49-F238E27FC236}">
                  <a16:creationId xmlns:a16="http://schemas.microsoft.com/office/drawing/2014/main" id="{F702C0BD-EC4A-E096-46C7-0667500F5B7E}"/>
                </a:ext>
              </a:extLst>
            </p:cNvPr>
            <p:cNvSpPr>
              <a:spLocks/>
            </p:cNvSpPr>
            <p:nvPr/>
          </p:nvSpPr>
          <p:spPr bwMode="auto">
            <a:xfrm>
              <a:off x="726440" y="2001520"/>
              <a:ext cx="80645" cy="74930"/>
            </a:xfrm>
            <a:custGeom>
              <a:avLst/>
              <a:gdLst>
                <a:gd name="T0" fmla="*/ 123 w 127"/>
                <a:gd name="T1" fmla="*/ 42 h 118"/>
                <a:gd name="T2" fmla="*/ 127 w 127"/>
                <a:gd name="T3" fmla="*/ 42 h 118"/>
                <a:gd name="T4" fmla="*/ 127 w 127"/>
                <a:gd name="T5" fmla="*/ 38 h 118"/>
                <a:gd name="T6" fmla="*/ 127 w 127"/>
                <a:gd name="T7" fmla="*/ 38 h 118"/>
                <a:gd name="T8" fmla="*/ 127 w 127"/>
                <a:gd name="T9" fmla="*/ 33 h 118"/>
                <a:gd name="T10" fmla="*/ 127 w 127"/>
                <a:gd name="T11" fmla="*/ 28 h 118"/>
                <a:gd name="T12" fmla="*/ 127 w 127"/>
                <a:gd name="T13" fmla="*/ 28 h 118"/>
                <a:gd name="T14" fmla="*/ 127 w 127"/>
                <a:gd name="T15" fmla="*/ 24 h 118"/>
                <a:gd name="T16" fmla="*/ 127 w 127"/>
                <a:gd name="T17" fmla="*/ 19 h 118"/>
                <a:gd name="T18" fmla="*/ 127 w 127"/>
                <a:gd name="T19" fmla="*/ 19 h 118"/>
                <a:gd name="T20" fmla="*/ 123 w 127"/>
                <a:gd name="T21" fmla="*/ 14 h 118"/>
                <a:gd name="T22" fmla="*/ 123 w 127"/>
                <a:gd name="T23" fmla="*/ 9 h 118"/>
                <a:gd name="T24" fmla="*/ 123 w 127"/>
                <a:gd name="T25" fmla="*/ 9 h 118"/>
                <a:gd name="T26" fmla="*/ 118 w 127"/>
                <a:gd name="T27" fmla="*/ 5 h 118"/>
                <a:gd name="T28" fmla="*/ 118 w 127"/>
                <a:gd name="T29" fmla="*/ 5 h 118"/>
                <a:gd name="T30" fmla="*/ 113 w 127"/>
                <a:gd name="T31" fmla="*/ 0 h 118"/>
                <a:gd name="T32" fmla="*/ 109 w 127"/>
                <a:gd name="T33" fmla="*/ 0 h 118"/>
                <a:gd name="T34" fmla="*/ 109 w 127"/>
                <a:gd name="T35" fmla="*/ 0 h 118"/>
                <a:gd name="T36" fmla="*/ 104 w 127"/>
                <a:gd name="T37" fmla="*/ 0 h 118"/>
                <a:gd name="T38" fmla="*/ 99 w 127"/>
                <a:gd name="T39" fmla="*/ 0 h 118"/>
                <a:gd name="T40" fmla="*/ 99 w 127"/>
                <a:gd name="T41" fmla="*/ 0 h 118"/>
                <a:gd name="T42" fmla="*/ 95 w 127"/>
                <a:gd name="T43" fmla="*/ 0 h 118"/>
                <a:gd name="T44" fmla="*/ 90 w 127"/>
                <a:gd name="T45" fmla="*/ 0 h 118"/>
                <a:gd name="T46" fmla="*/ 90 w 127"/>
                <a:gd name="T47" fmla="*/ 0 h 118"/>
                <a:gd name="T48" fmla="*/ 85 w 127"/>
                <a:gd name="T49" fmla="*/ 5 h 118"/>
                <a:gd name="T50" fmla="*/ 0 w 127"/>
                <a:gd name="T51" fmla="*/ 75 h 118"/>
                <a:gd name="T52" fmla="*/ 5 w 127"/>
                <a:gd name="T53" fmla="*/ 75 h 118"/>
                <a:gd name="T54" fmla="*/ 5 w 127"/>
                <a:gd name="T55" fmla="*/ 75 h 118"/>
                <a:gd name="T56" fmla="*/ 10 w 127"/>
                <a:gd name="T57" fmla="*/ 75 h 118"/>
                <a:gd name="T58" fmla="*/ 14 w 127"/>
                <a:gd name="T59" fmla="*/ 71 h 118"/>
                <a:gd name="T60" fmla="*/ 14 w 127"/>
                <a:gd name="T61" fmla="*/ 71 h 118"/>
                <a:gd name="T62" fmla="*/ 19 w 127"/>
                <a:gd name="T63" fmla="*/ 75 h 118"/>
                <a:gd name="T64" fmla="*/ 24 w 127"/>
                <a:gd name="T65" fmla="*/ 75 h 118"/>
                <a:gd name="T66" fmla="*/ 24 w 127"/>
                <a:gd name="T67" fmla="*/ 75 h 118"/>
                <a:gd name="T68" fmla="*/ 29 w 127"/>
                <a:gd name="T69" fmla="*/ 75 h 118"/>
                <a:gd name="T70" fmla="*/ 29 w 127"/>
                <a:gd name="T71" fmla="*/ 80 h 118"/>
                <a:gd name="T72" fmla="*/ 33 w 127"/>
                <a:gd name="T73" fmla="*/ 80 h 118"/>
                <a:gd name="T74" fmla="*/ 38 w 127"/>
                <a:gd name="T75" fmla="*/ 85 h 118"/>
                <a:gd name="T76" fmla="*/ 38 w 127"/>
                <a:gd name="T77" fmla="*/ 85 h 118"/>
                <a:gd name="T78" fmla="*/ 38 w 127"/>
                <a:gd name="T79" fmla="*/ 90 h 118"/>
                <a:gd name="T80" fmla="*/ 43 w 127"/>
                <a:gd name="T81" fmla="*/ 94 h 118"/>
                <a:gd name="T82" fmla="*/ 43 w 127"/>
                <a:gd name="T83" fmla="*/ 99 h 118"/>
                <a:gd name="T84" fmla="*/ 43 w 127"/>
                <a:gd name="T85" fmla="*/ 99 h 118"/>
                <a:gd name="T86" fmla="*/ 43 w 127"/>
                <a:gd name="T87" fmla="*/ 104 h 118"/>
                <a:gd name="T88" fmla="*/ 43 w 127"/>
                <a:gd name="T89" fmla="*/ 108 h 118"/>
                <a:gd name="T90" fmla="*/ 43 w 127"/>
                <a:gd name="T91" fmla="*/ 108 h 118"/>
                <a:gd name="T92" fmla="*/ 43 w 127"/>
                <a:gd name="T93" fmla="*/ 113 h 118"/>
                <a:gd name="T94" fmla="*/ 38 w 127"/>
                <a:gd name="T95" fmla="*/ 113 h 118"/>
                <a:gd name="T96" fmla="*/ 38 w 127"/>
                <a:gd name="T97" fmla="*/ 118 h 118"/>
                <a:gd name="T98" fmla="*/ 38 w 127"/>
                <a:gd name="T9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18">
                  <a:moveTo>
                    <a:pt x="123" y="42"/>
                  </a:moveTo>
                  <a:lnTo>
                    <a:pt x="123" y="42"/>
                  </a:lnTo>
                  <a:lnTo>
                    <a:pt x="123" y="42"/>
                  </a:lnTo>
                  <a:lnTo>
                    <a:pt x="127" y="42"/>
                  </a:lnTo>
                  <a:lnTo>
                    <a:pt x="127" y="38"/>
                  </a:lnTo>
                  <a:lnTo>
                    <a:pt x="127" y="38"/>
                  </a:lnTo>
                  <a:lnTo>
                    <a:pt x="127" y="38"/>
                  </a:lnTo>
                  <a:lnTo>
                    <a:pt x="127" y="38"/>
                  </a:lnTo>
                  <a:lnTo>
                    <a:pt x="127" y="33"/>
                  </a:lnTo>
                  <a:lnTo>
                    <a:pt x="127" y="33"/>
                  </a:lnTo>
                  <a:lnTo>
                    <a:pt x="127" y="33"/>
                  </a:lnTo>
                  <a:lnTo>
                    <a:pt x="127" y="28"/>
                  </a:lnTo>
                  <a:lnTo>
                    <a:pt x="127" y="28"/>
                  </a:lnTo>
                  <a:lnTo>
                    <a:pt x="127" y="28"/>
                  </a:lnTo>
                  <a:lnTo>
                    <a:pt x="127" y="24"/>
                  </a:lnTo>
                  <a:lnTo>
                    <a:pt x="127" y="24"/>
                  </a:lnTo>
                  <a:lnTo>
                    <a:pt x="127" y="24"/>
                  </a:lnTo>
                  <a:lnTo>
                    <a:pt x="127" y="19"/>
                  </a:lnTo>
                  <a:lnTo>
                    <a:pt x="127" y="19"/>
                  </a:lnTo>
                  <a:lnTo>
                    <a:pt x="127" y="19"/>
                  </a:lnTo>
                  <a:lnTo>
                    <a:pt x="127" y="14"/>
                  </a:lnTo>
                  <a:lnTo>
                    <a:pt x="123" y="14"/>
                  </a:lnTo>
                  <a:lnTo>
                    <a:pt x="123" y="14"/>
                  </a:lnTo>
                  <a:lnTo>
                    <a:pt x="123" y="9"/>
                  </a:lnTo>
                  <a:lnTo>
                    <a:pt x="123" y="9"/>
                  </a:lnTo>
                  <a:lnTo>
                    <a:pt x="123" y="9"/>
                  </a:lnTo>
                  <a:lnTo>
                    <a:pt x="118" y="5"/>
                  </a:lnTo>
                  <a:lnTo>
                    <a:pt x="118" y="5"/>
                  </a:lnTo>
                  <a:lnTo>
                    <a:pt x="118" y="5"/>
                  </a:lnTo>
                  <a:lnTo>
                    <a:pt x="118" y="5"/>
                  </a:lnTo>
                  <a:lnTo>
                    <a:pt x="113" y="5"/>
                  </a:lnTo>
                  <a:lnTo>
                    <a:pt x="113" y="0"/>
                  </a:lnTo>
                  <a:lnTo>
                    <a:pt x="113" y="0"/>
                  </a:lnTo>
                  <a:lnTo>
                    <a:pt x="109" y="0"/>
                  </a:lnTo>
                  <a:lnTo>
                    <a:pt x="109" y="0"/>
                  </a:lnTo>
                  <a:lnTo>
                    <a:pt x="109" y="0"/>
                  </a:lnTo>
                  <a:lnTo>
                    <a:pt x="104" y="0"/>
                  </a:lnTo>
                  <a:lnTo>
                    <a:pt x="104" y="0"/>
                  </a:lnTo>
                  <a:lnTo>
                    <a:pt x="104" y="0"/>
                  </a:lnTo>
                  <a:lnTo>
                    <a:pt x="99" y="0"/>
                  </a:lnTo>
                  <a:lnTo>
                    <a:pt x="99" y="0"/>
                  </a:lnTo>
                  <a:lnTo>
                    <a:pt x="99" y="0"/>
                  </a:lnTo>
                  <a:lnTo>
                    <a:pt x="95" y="0"/>
                  </a:lnTo>
                  <a:lnTo>
                    <a:pt x="95" y="0"/>
                  </a:lnTo>
                  <a:lnTo>
                    <a:pt x="95" y="0"/>
                  </a:lnTo>
                  <a:lnTo>
                    <a:pt x="90" y="0"/>
                  </a:lnTo>
                  <a:lnTo>
                    <a:pt x="90" y="0"/>
                  </a:lnTo>
                  <a:lnTo>
                    <a:pt x="90" y="0"/>
                  </a:lnTo>
                  <a:lnTo>
                    <a:pt x="90" y="0"/>
                  </a:lnTo>
                  <a:lnTo>
                    <a:pt x="85" y="5"/>
                  </a:lnTo>
                  <a:lnTo>
                    <a:pt x="0" y="75"/>
                  </a:lnTo>
                  <a:lnTo>
                    <a:pt x="0" y="75"/>
                  </a:lnTo>
                  <a:lnTo>
                    <a:pt x="0" y="75"/>
                  </a:lnTo>
                  <a:lnTo>
                    <a:pt x="5" y="75"/>
                  </a:lnTo>
                  <a:lnTo>
                    <a:pt x="5" y="75"/>
                  </a:lnTo>
                  <a:lnTo>
                    <a:pt x="5" y="75"/>
                  </a:lnTo>
                  <a:lnTo>
                    <a:pt x="10" y="75"/>
                  </a:lnTo>
                  <a:lnTo>
                    <a:pt x="10" y="75"/>
                  </a:lnTo>
                  <a:lnTo>
                    <a:pt x="10" y="71"/>
                  </a:lnTo>
                  <a:lnTo>
                    <a:pt x="14" y="71"/>
                  </a:lnTo>
                  <a:lnTo>
                    <a:pt x="14" y="71"/>
                  </a:lnTo>
                  <a:lnTo>
                    <a:pt x="14" y="71"/>
                  </a:lnTo>
                  <a:lnTo>
                    <a:pt x="19" y="75"/>
                  </a:lnTo>
                  <a:lnTo>
                    <a:pt x="19" y="75"/>
                  </a:lnTo>
                  <a:lnTo>
                    <a:pt x="19" y="75"/>
                  </a:lnTo>
                  <a:lnTo>
                    <a:pt x="24" y="75"/>
                  </a:lnTo>
                  <a:lnTo>
                    <a:pt x="24" y="75"/>
                  </a:lnTo>
                  <a:lnTo>
                    <a:pt x="24" y="75"/>
                  </a:lnTo>
                  <a:lnTo>
                    <a:pt x="29" y="75"/>
                  </a:lnTo>
                  <a:lnTo>
                    <a:pt x="29" y="75"/>
                  </a:lnTo>
                  <a:lnTo>
                    <a:pt x="29" y="80"/>
                  </a:lnTo>
                  <a:lnTo>
                    <a:pt x="29" y="80"/>
                  </a:lnTo>
                  <a:lnTo>
                    <a:pt x="33" y="80"/>
                  </a:lnTo>
                  <a:lnTo>
                    <a:pt x="33" y="80"/>
                  </a:lnTo>
                  <a:lnTo>
                    <a:pt x="33" y="85"/>
                  </a:lnTo>
                  <a:lnTo>
                    <a:pt x="38" y="85"/>
                  </a:lnTo>
                  <a:lnTo>
                    <a:pt x="38" y="85"/>
                  </a:lnTo>
                  <a:lnTo>
                    <a:pt x="38" y="85"/>
                  </a:lnTo>
                  <a:lnTo>
                    <a:pt x="38" y="90"/>
                  </a:lnTo>
                  <a:lnTo>
                    <a:pt x="38" y="90"/>
                  </a:lnTo>
                  <a:lnTo>
                    <a:pt x="43" y="90"/>
                  </a:lnTo>
                  <a:lnTo>
                    <a:pt x="43" y="94"/>
                  </a:lnTo>
                  <a:lnTo>
                    <a:pt x="43" y="94"/>
                  </a:lnTo>
                  <a:lnTo>
                    <a:pt x="43" y="99"/>
                  </a:lnTo>
                  <a:lnTo>
                    <a:pt x="43" y="99"/>
                  </a:lnTo>
                  <a:lnTo>
                    <a:pt x="43" y="99"/>
                  </a:lnTo>
                  <a:lnTo>
                    <a:pt x="43" y="104"/>
                  </a:lnTo>
                  <a:lnTo>
                    <a:pt x="43" y="104"/>
                  </a:lnTo>
                  <a:lnTo>
                    <a:pt x="43" y="104"/>
                  </a:lnTo>
                  <a:lnTo>
                    <a:pt x="43" y="108"/>
                  </a:lnTo>
                  <a:lnTo>
                    <a:pt x="43" y="108"/>
                  </a:lnTo>
                  <a:lnTo>
                    <a:pt x="43" y="108"/>
                  </a:lnTo>
                  <a:lnTo>
                    <a:pt x="43" y="113"/>
                  </a:lnTo>
                  <a:lnTo>
                    <a:pt x="43" y="113"/>
                  </a:lnTo>
                  <a:lnTo>
                    <a:pt x="43" y="113"/>
                  </a:lnTo>
                  <a:lnTo>
                    <a:pt x="38" y="113"/>
                  </a:lnTo>
                  <a:lnTo>
                    <a:pt x="38" y="118"/>
                  </a:lnTo>
                  <a:lnTo>
                    <a:pt x="38" y="118"/>
                  </a:lnTo>
                  <a:lnTo>
                    <a:pt x="38" y="118"/>
                  </a:lnTo>
                  <a:lnTo>
                    <a:pt x="38" y="118"/>
                  </a:lnTo>
                  <a:lnTo>
                    <a:pt x="123" y="4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52" name="Oval 99751">
              <a:extLst>
                <a:ext uri="{FF2B5EF4-FFF2-40B4-BE49-F238E27FC236}">
                  <a16:creationId xmlns:a16="http://schemas.microsoft.com/office/drawing/2014/main" id="{C933A45D-C72C-B066-0AD2-1B2A757C2A84}"/>
                </a:ext>
              </a:extLst>
            </p:cNvPr>
            <p:cNvSpPr>
              <a:spLocks noChangeArrowheads="1"/>
            </p:cNvSpPr>
            <p:nvPr/>
          </p:nvSpPr>
          <p:spPr bwMode="auto">
            <a:xfrm>
              <a:off x="633730" y="2450465"/>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53" name="Freeform 1376">
              <a:extLst>
                <a:ext uri="{FF2B5EF4-FFF2-40B4-BE49-F238E27FC236}">
                  <a16:creationId xmlns:a16="http://schemas.microsoft.com/office/drawing/2014/main" id="{E20A171B-ADAE-429D-501A-71ECE3E5305D}"/>
                </a:ext>
              </a:extLst>
            </p:cNvPr>
            <p:cNvSpPr>
              <a:spLocks/>
            </p:cNvSpPr>
            <p:nvPr/>
          </p:nvSpPr>
          <p:spPr bwMode="auto">
            <a:xfrm>
              <a:off x="622300" y="2387600"/>
              <a:ext cx="53340" cy="95885"/>
            </a:xfrm>
            <a:custGeom>
              <a:avLst/>
              <a:gdLst>
                <a:gd name="T0" fmla="*/ 28 w 84"/>
                <a:gd name="T1" fmla="*/ 132 h 151"/>
                <a:gd name="T2" fmla="*/ 32 w 84"/>
                <a:gd name="T3" fmla="*/ 136 h 151"/>
                <a:gd name="T4" fmla="*/ 32 w 84"/>
                <a:gd name="T5" fmla="*/ 141 h 151"/>
                <a:gd name="T6" fmla="*/ 32 w 84"/>
                <a:gd name="T7" fmla="*/ 141 h 151"/>
                <a:gd name="T8" fmla="*/ 37 w 84"/>
                <a:gd name="T9" fmla="*/ 141 h 151"/>
                <a:gd name="T10" fmla="*/ 37 w 84"/>
                <a:gd name="T11" fmla="*/ 146 h 151"/>
                <a:gd name="T12" fmla="*/ 42 w 84"/>
                <a:gd name="T13" fmla="*/ 146 h 151"/>
                <a:gd name="T14" fmla="*/ 47 w 84"/>
                <a:gd name="T15" fmla="*/ 146 h 151"/>
                <a:gd name="T16" fmla="*/ 47 w 84"/>
                <a:gd name="T17" fmla="*/ 146 h 151"/>
                <a:gd name="T18" fmla="*/ 51 w 84"/>
                <a:gd name="T19" fmla="*/ 151 h 151"/>
                <a:gd name="T20" fmla="*/ 56 w 84"/>
                <a:gd name="T21" fmla="*/ 146 h 151"/>
                <a:gd name="T22" fmla="*/ 56 w 84"/>
                <a:gd name="T23" fmla="*/ 146 h 151"/>
                <a:gd name="T24" fmla="*/ 61 w 84"/>
                <a:gd name="T25" fmla="*/ 146 h 151"/>
                <a:gd name="T26" fmla="*/ 65 w 84"/>
                <a:gd name="T27" fmla="*/ 146 h 151"/>
                <a:gd name="T28" fmla="*/ 70 w 84"/>
                <a:gd name="T29" fmla="*/ 146 h 151"/>
                <a:gd name="T30" fmla="*/ 70 w 84"/>
                <a:gd name="T31" fmla="*/ 141 h 151"/>
                <a:gd name="T32" fmla="*/ 75 w 84"/>
                <a:gd name="T33" fmla="*/ 141 h 151"/>
                <a:gd name="T34" fmla="*/ 75 w 84"/>
                <a:gd name="T35" fmla="*/ 136 h 151"/>
                <a:gd name="T36" fmla="*/ 80 w 84"/>
                <a:gd name="T37" fmla="*/ 136 h 151"/>
                <a:gd name="T38" fmla="*/ 80 w 84"/>
                <a:gd name="T39" fmla="*/ 132 h 151"/>
                <a:gd name="T40" fmla="*/ 80 w 84"/>
                <a:gd name="T41" fmla="*/ 132 h 151"/>
                <a:gd name="T42" fmla="*/ 84 w 84"/>
                <a:gd name="T43" fmla="*/ 127 h 151"/>
                <a:gd name="T44" fmla="*/ 84 w 84"/>
                <a:gd name="T45" fmla="*/ 122 h 151"/>
                <a:gd name="T46" fmla="*/ 84 w 84"/>
                <a:gd name="T47" fmla="*/ 122 h 151"/>
                <a:gd name="T48" fmla="*/ 84 w 84"/>
                <a:gd name="T49" fmla="*/ 118 h 151"/>
                <a:gd name="T50" fmla="*/ 51 w 84"/>
                <a:gd name="T51" fmla="*/ 0 h 151"/>
                <a:gd name="T52" fmla="*/ 51 w 84"/>
                <a:gd name="T53" fmla="*/ 5 h 151"/>
                <a:gd name="T54" fmla="*/ 51 w 84"/>
                <a:gd name="T55" fmla="*/ 9 h 151"/>
                <a:gd name="T56" fmla="*/ 51 w 84"/>
                <a:gd name="T57" fmla="*/ 9 h 151"/>
                <a:gd name="T58" fmla="*/ 51 w 84"/>
                <a:gd name="T59" fmla="*/ 14 h 151"/>
                <a:gd name="T60" fmla="*/ 51 w 84"/>
                <a:gd name="T61" fmla="*/ 14 h 151"/>
                <a:gd name="T62" fmla="*/ 47 w 84"/>
                <a:gd name="T63" fmla="*/ 19 h 151"/>
                <a:gd name="T64" fmla="*/ 47 w 84"/>
                <a:gd name="T65" fmla="*/ 23 h 151"/>
                <a:gd name="T66" fmla="*/ 42 w 84"/>
                <a:gd name="T67" fmla="*/ 23 h 151"/>
                <a:gd name="T68" fmla="*/ 42 w 84"/>
                <a:gd name="T69" fmla="*/ 23 h 151"/>
                <a:gd name="T70" fmla="*/ 37 w 84"/>
                <a:gd name="T71" fmla="*/ 28 h 151"/>
                <a:gd name="T72" fmla="*/ 32 w 84"/>
                <a:gd name="T73" fmla="*/ 28 h 151"/>
                <a:gd name="T74" fmla="*/ 28 w 84"/>
                <a:gd name="T75" fmla="*/ 28 h 151"/>
                <a:gd name="T76" fmla="*/ 28 w 84"/>
                <a:gd name="T77" fmla="*/ 28 h 151"/>
                <a:gd name="T78" fmla="*/ 23 w 84"/>
                <a:gd name="T79" fmla="*/ 33 h 151"/>
                <a:gd name="T80" fmla="*/ 18 w 84"/>
                <a:gd name="T81" fmla="*/ 33 h 151"/>
                <a:gd name="T82" fmla="*/ 14 w 84"/>
                <a:gd name="T83" fmla="*/ 28 h 151"/>
                <a:gd name="T84" fmla="*/ 14 w 84"/>
                <a:gd name="T85" fmla="*/ 28 h 151"/>
                <a:gd name="T86" fmla="*/ 9 w 84"/>
                <a:gd name="T87" fmla="*/ 28 h 151"/>
                <a:gd name="T88" fmla="*/ 9 w 84"/>
                <a:gd name="T89" fmla="*/ 28 h 151"/>
                <a:gd name="T90" fmla="*/ 4 w 84"/>
                <a:gd name="T91" fmla="*/ 23 h 151"/>
                <a:gd name="T92" fmla="*/ 4 w 84"/>
                <a:gd name="T93" fmla="*/ 23 h 151"/>
                <a:gd name="T94" fmla="*/ 0 w 84"/>
                <a:gd name="T95" fmla="*/ 19 h 151"/>
                <a:gd name="T96" fmla="*/ 0 w 84"/>
                <a:gd name="T97" fmla="*/ 19 h 151"/>
                <a:gd name="T98" fmla="*/ 0 w 84"/>
                <a:gd name="T99" fmla="*/ 1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151">
                  <a:moveTo>
                    <a:pt x="28" y="132"/>
                  </a:moveTo>
                  <a:lnTo>
                    <a:pt x="28" y="132"/>
                  </a:lnTo>
                  <a:lnTo>
                    <a:pt x="28" y="136"/>
                  </a:lnTo>
                  <a:lnTo>
                    <a:pt x="32" y="136"/>
                  </a:lnTo>
                  <a:lnTo>
                    <a:pt x="32" y="136"/>
                  </a:lnTo>
                  <a:lnTo>
                    <a:pt x="32" y="141"/>
                  </a:lnTo>
                  <a:lnTo>
                    <a:pt x="32" y="141"/>
                  </a:lnTo>
                  <a:lnTo>
                    <a:pt x="32" y="141"/>
                  </a:lnTo>
                  <a:lnTo>
                    <a:pt x="32" y="141"/>
                  </a:lnTo>
                  <a:lnTo>
                    <a:pt x="37" y="141"/>
                  </a:lnTo>
                  <a:lnTo>
                    <a:pt x="37" y="146"/>
                  </a:lnTo>
                  <a:lnTo>
                    <a:pt x="37" y="146"/>
                  </a:lnTo>
                  <a:lnTo>
                    <a:pt x="42" y="146"/>
                  </a:lnTo>
                  <a:lnTo>
                    <a:pt x="42" y="146"/>
                  </a:lnTo>
                  <a:lnTo>
                    <a:pt x="42" y="146"/>
                  </a:lnTo>
                  <a:lnTo>
                    <a:pt x="47" y="146"/>
                  </a:lnTo>
                  <a:lnTo>
                    <a:pt x="47" y="146"/>
                  </a:lnTo>
                  <a:lnTo>
                    <a:pt x="47" y="146"/>
                  </a:lnTo>
                  <a:lnTo>
                    <a:pt x="51" y="146"/>
                  </a:lnTo>
                  <a:lnTo>
                    <a:pt x="51" y="151"/>
                  </a:lnTo>
                  <a:lnTo>
                    <a:pt x="51" y="151"/>
                  </a:lnTo>
                  <a:lnTo>
                    <a:pt x="56" y="146"/>
                  </a:lnTo>
                  <a:lnTo>
                    <a:pt x="56" y="146"/>
                  </a:lnTo>
                  <a:lnTo>
                    <a:pt x="56" y="146"/>
                  </a:lnTo>
                  <a:lnTo>
                    <a:pt x="61" y="146"/>
                  </a:lnTo>
                  <a:lnTo>
                    <a:pt x="61" y="146"/>
                  </a:lnTo>
                  <a:lnTo>
                    <a:pt x="65" y="146"/>
                  </a:lnTo>
                  <a:lnTo>
                    <a:pt x="65" y="146"/>
                  </a:lnTo>
                  <a:lnTo>
                    <a:pt x="65" y="146"/>
                  </a:lnTo>
                  <a:lnTo>
                    <a:pt x="70" y="146"/>
                  </a:lnTo>
                  <a:lnTo>
                    <a:pt x="70" y="141"/>
                  </a:lnTo>
                  <a:lnTo>
                    <a:pt x="70" y="141"/>
                  </a:lnTo>
                  <a:lnTo>
                    <a:pt x="75" y="141"/>
                  </a:lnTo>
                  <a:lnTo>
                    <a:pt x="75" y="141"/>
                  </a:lnTo>
                  <a:lnTo>
                    <a:pt x="75" y="141"/>
                  </a:lnTo>
                  <a:lnTo>
                    <a:pt x="75" y="136"/>
                  </a:lnTo>
                  <a:lnTo>
                    <a:pt x="80" y="136"/>
                  </a:lnTo>
                  <a:lnTo>
                    <a:pt x="80" y="136"/>
                  </a:lnTo>
                  <a:lnTo>
                    <a:pt x="80" y="132"/>
                  </a:lnTo>
                  <a:lnTo>
                    <a:pt x="80" y="132"/>
                  </a:lnTo>
                  <a:lnTo>
                    <a:pt x="80" y="132"/>
                  </a:lnTo>
                  <a:lnTo>
                    <a:pt x="80" y="132"/>
                  </a:lnTo>
                  <a:lnTo>
                    <a:pt x="80" y="127"/>
                  </a:lnTo>
                  <a:lnTo>
                    <a:pt x="84" y="127"/>
                  </a:lnTo>
                  <a:lnTo>
                    <a:pt x="84" y="127"/>
                  </a:lnTo>
                  <a:lnTo>
                    <a:pt x="84" y="122"/>
                  </a:lnTo>
                  <a:lnTo>
                    <a:pt x="84" y="122"/>
                  </a:lnTo>
                  <a:lnTo>
                    <a:pt x="84" y="122"/>
                  </a:lnTo>
                  <a:lnTo>
                    <a:pt x="84" y="118"/>
                  </a:lnTo>
                  <a:lnTo>
                    <a:pt x="84" y="118"/>
                  </a:lnTo>
                  <a:lnTo>
                    <a:pt x="51" y="0"/>
                  </a:lnTo>
                  <a:lnTo>
                    <a:pt x="51" y="0"/>
                  </a:lnTo>
                  <a:lnTo>
                    <a:pt x="51" y="5"/>
                  </a:lnTo>
                  <a:lnTo>
                    <a:pt x="51" y="5"/>
                  </a:lnTo>
                  <a:lnTo>
                    <a:pt x="51" y="5"/>
                  </a:lnTo>
                  <a:lnTo>
                    <a:pt x="51" y="9"/>
                  </a:lnTo>
                  <a:lnTo>
                    <a:pt x="51" y="9"/>
                  </a:lnTo>
                  <a:lnTo>
                    <a:pt x="51" y="9"/>
                  </a:lnTo>
                  <a:lnTo>
                    <a:pt x="51" y="14"/>
                  </a:lnTo>
                  <a:lnTo>
                    <a:pt x="51" y="14"/>
                  </a:lnTo>
                  <a:lnTo>
                    <a:pt x="51" y="14"/>
                  </a:lnTo>
                  <a:lnTo>
                    <a:pt x="51" y="14"/>
                  </a:lnTo>
                  <a:lnTo>
                    <a:pt x="47" y="19"/>
                  </a:lnTo>
                  <a:lnTo>
                    <a:pt x="47" y="19"/>
                  </a:lnTo>
                  <a:lnTo>
                    <a:pt x="47" y="19"/>
                  </a:lnTo>
                  <a:lnTo>
                    <a:pt x="47" y="23"/>
                  </a:lnTo>
                  <a:lnTo>
                    <a:pt x="42" y="23"/>
                  </a:lnTo>
                  <a:lnTo>
                    <a:pt x="42" y="23"/>
                  </a:lnTo>
                  <a:lnTo>
                    <a:pt x="42" y="23"/>
                  </a:lnTo>
                  <a:lnTo>
                    <a:pt x="42" y="23"/>
                  </a:lnTo>
                  <a:lnTo>
                    <a:pt x="37" y="28"/>
                  </a:lnTo>
                  <a:lnTo>
                    <a:pt x="37" y="28"/>
                  </a:lnTo>
                  <a:lnTo>
                    <a:pt x="37" y="28"/>
                  </a:lnTo>
                  <a:lnTo>
                    <a:pt x="32" y="28"/>
                  </a:lnTo>
                  <a:lnTo>
                    <a:pt x="32" y="28"/>
                  </a:lnTo>
                  <a:lnTo>
                    <a:pt x="28" y="28"/>
                  </a:lnTo>
                  <a:lnTo>
                    <a:pt x="28" y="28"/>
                  </a:lnTo>
                  <a:lnTo>
                    <a:pt x="28" y="28"/>
                  </a:lnTo>
                  <a:lnTo>
                    <a:pt x="23" y="33"/>
                  </a:lnTo>
                  <a:lnTo>
                    <a:pt x="23" y="33"/>
                  </a:lnTo>
                  <a:lnTo>
                    <a:pt x="23" y="33"/>
                  </a:lnTo>
                  <a:lnTo>
                    <a:pt x="18" y="33"/>
                  </a:lnTo>
                  <a:lnTo>
                    <a:pt x="18" y="28"/>
                  </a:lnTo>
                  <a:lnTo>
                    <a:pt x="14" y="28"/>
                  </a:lnTo>
                  <a:lnTo>
                    <a:pt x="14" y="28"/>
                  </a:lnTo>
                  <a:lnTo>
                    <a:pt x="14" y="28"/>
                  </a:lnTo>
                  <a:lnTo>
                    <a:pt x="9" y="28"/>
                  </a:lnTo>
                  <a:lnTo>
                    <a:pt x="9" y="28"/>
                  </a:lnTo>
                  <a:lnTo>
                    <a:pt x="9" y="28"/>
                  </a:lnTo>
                  <a:lnTo>
                    <a:pt x="9" y="28"/>
                  </a:lnTo>
                  <a:lnTo>
                    <a:pt x="4" y="23"/>
                  </a:lnTo>
                  <a:lnTo>
                    <a:pt x="4" y="23"/>
                  </a:lnTo>
                  <a:lnTo>
                    <a:pt x="4" y="23"/>
                  </a:lnTo>
                  <a:lnTo>
                    <a:pt x="4" y="23"/>
                  </a:lnTo>
                  <a:lnTo>
                    <a:pt x="0" y="23"/>
                  </a:lnTo>
                  <a:lnTo>
                    <a:pt x="0" y="19"/>
                  </a:lnTo>
                  <a:lnTo>
                    <a:pt x="0" y="19"/>
                  </a:lnTo>
                  <a:lnTo>
                    <a:pt x="0" y="19"/>
                  </a:lnTo>
                  <a:lnTo>
                    <a:pt x="0" y="14"/>
                  </a:lnTo>
                  <a:lnTo>
                    <a:pt x="0" y="14"/>
                  </a:lnTo>
                  <a:lnTo>
                    <a:pt x="28" y="13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54" name="Oval 99753">
              <a:extLst>
                <a:ext uri="{FF2B5EF4-FFF2-40B4-BE49-F238E27FC236}">
                  <a16:creationId xmlns:a16="http://schemas.microsoft.com/office/drawing/2014/main" id="{A69EEE94-2D84-51CA-EAC9-B63F139E4E6F}"/>
                </a:ext>
              </a:extLst>
            </p:cNvPr>
            <p:cNvSpPr>
              <a:spLocks noChangeArrowheads="1"/>
            </p:cNvSpPr>
            <p:nvPr/>
          </p:nvSpPr>
          <p:spPr bwMode="auto">
            <a:xfrm>
              <a:off x="995680" y="415925"/>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55" name="Freeform 1378">
              <a:extLst>
                <a:ext uri="{FF2B5EF4-FFF2-40B4-BE49-F238E27FC236}">
                  <a16:creationId xmlns:a16="http://schemas.microsoft.com/office/drawing/2014/main" id="{DB74AA1E-81FE-6862-61BA-DB1E68796CC7}"/>
                </a:ext>
              </a:extLst>
            </p:cNvPr>
            <p:cNvSpPr>
              <a:spLocks/>
            </p:cNvSpPr>
            <p:nvPr/>
          </p:nvSpPr>
          <p:spPr bwMode="auto">
            <a:xfrm>
              <a:off x="1022985" y="535305"/>
              <a:ext cx="47625" cy="161925"/>
            </a:xfrm>
            <a:custGeom>
              <a:avLst/>
              <a:gdLst>
                <a:gd name="T0" fmla="*/ 75 w 75"/>
                <a:gd name="T1" fmla="*/ 5 h 255"/>
                <a:gd name="T2" fmla="*/ 75 w 75"/>
                <a:gd name="T3" fmla="*/ 5 h 255"/>
                <a:gd name="T4" fmla="*/ 75 w 75"/>
                <a:gd name="T5" fmla="*/ 5 h 255"/>
                <a:gd name="T6" fmla="*/ 70 w 75"/>
                <a:gd name="T7" fmla="*/ 5 h 255"/>
                <a:gd name="T8" fmla="*/ 70 w 75"/>
                <a:gd name="T9" fmla="*/ 0 h 255"/>
                <a:gd name="T10" fmla="*/ 70 w 75"/>
                <a:gd name="T11" fmla="*/ 0 h 255"/>
                <a:gd name="T12" fmla="*/ 65 w 75"/>
                <a:gd name="T13" fmla="*/ 0 h 255"/>
                <a:gd name="T14" fmla="*/ 61 w 75"/>
                <a:gd name="T15" fmla="*/ 0 h 255"/>
                <a:gd name="T16" fmla="*/ 61 w 75"/>
                <a:gd name="T17" fmla="*/ 0 h 255"/>
                <a:gd name="T18" fmla="*/ 56 w 75"/>
                <a:gd name="T19" fmla="*/ 0 h 255"/>
                <a:gd name="T20" fmla="*/ 51 w 75"/>
                <a:gd name="T21" fmla="*/ 0 h 255"/>
                <a:gd name="T22" fmla="*/ 51 w 75"/>
                <a:gd name="T23" fmla="*/ 0 h 255"/>
                <a:gd name="T24" fmla="*/ 47 w 75"/>
                <a:gd name="T25" fmla="*/ 0 h 255"/>
                <a:gd name="T26" fmla="*/ 42 w 75"/>
                <a:gd name="T27" fmla="*/ 0 h 255"/>
                <a:gd name="T28" fmla="*/ 37 w 75"/>
                <a:gd name="T29" fmla="*/ 0 h 255"/>
                <a:gd name="T30" fmla="*/ 37 w 75"/>
                <a:gd name="T31" fmla="*/ 0 h 255"/>
                <a:gd name="T32" fmla="*/ 33 w 75"/>
                <a:gd name="T33" fmla="*/ 0 h 255"/>
                <a:gd name="T34" fmla="*/ 28 w 75"/>
                <a:gd name="T35" fmla="*/ 0 h 255"/>
                <a:gd name="T36" fmla="*/ 28 w 75"/>
                <a:gd name="T37" fmla="*/ 0 h 255"/>
                <a:gd name="T38" fmla="*/ 23 w 75"/>
                <a:gd name="T39" fmla="*/ 0 h 255"/>
                <a:gd name="T40" fmla="*/ 23 w 75"/>
                <a:gd name="T41" fmla="*/ 0 h 255"/>
                <a:gd name="T42" fmla="*/ 23 w 75"/>
                <a:gd name="T43" fmla="*/ 0 h 255"/>
                <a:gd name="T44" fmla="*/ 18 w 75"/>
                <a:gd name="T45" fmla="*/ 0 h 255"/>
                <a:gd name="T46" fmla="*/ 18 w 75"/>
                <a:gd name="T47" fmla="*/ 0 h 255"/>
                <a:gd name="T48" fmla="*/ 18 w 75"/>
                <a:gd name="T49" fmla="*/ 0 h 255"/>
                <a:gd name="T50" fmla="*/ 0 w 75"/>
                <a:gd name="T51" fmla="*/ 250 h 255"/>
                <a:gd name="T52" fmla="*/ 0 w 75"/>
                <a:gd name="T53" fmla="*/ 245 h 255"/>
                <a:gd name="T54" fmla="*/ 0 w 75"/>
                <a:gd name="T55" fmla="*/ 245 h 255"/>
                <a:gd name="T56" fmla="*/ 0 w 75"/>
                <a:gd name="T57" fmla="*/ 245 h 255"/>
                <a:gd name="T58" fmla="*/ 4 w 75"/>
                <a:gd name="T59" fmla="*/ 245 h 255"/>
                <a:gd name="T60" fmla="*/ 4 w 75"/>
                <a:gd name="T61" fmla="*/ 245 h 255"/>
                <a:gd name="T62" fmla="*/ 9 w 75"/>
                <a:gd name="T63" fmla="*/ 245 h 255"/>
                <a:gd name="T64" fmla="*/ 9 w 75"/>
                <a:gd name="T65" fmla="*/ 245 h 255"/>
                <a:gd name="T66" fmla="*/ 14 w 75"/>
                <a:gd name="T67" fmla="*/ 245 h 255"/>
                <a:gd name="T68" fmla="*/ 18 w 75"/>
                <a:gd name="T69" fmla="*/ 245 h 255"/>
                <a:gd name="T70" fmla="*/ 18 w 75"/>
                <a:gd name="T71" fmla="*/ 245 h 255"/>
                <a:gd name="T72" fmla="*/ 23 w 75"/>
                <a:gd name="T73" fmla="*/ 250 h 255"/>
                <a:gd name="T74" fmla="*/ 28 w 75"/>
                <a:gd name="T75" fmla="*/ 250 h 255"/>
                <a:gd name="T76" fmla="*/ 33 w 75"/>
                <a:gd name="T77" fmla="*/ 250 h 255"/>
                <a:gd name="T78" fmla="*/ 33 w 75"/>
                <a:gd name="T79" fmla="*/ 250 h 255"/>
                <a:gd name="T80" fmla="*/ 37 w 75"/>
                <a:gd name="T81" fmla="*/ 250 h 255"/>
                <a:gd name="T82" fmla="*/ 42 w 75"/>
                <a:gd name="T83" fmla="*/ 250 h 255"/>
                <a:gd name="T84" fmla="*/ 42 w 75"/>
                <a:gd name="T85" fmla="*/ 250 h 255"/>
                <a:gd name="T86" fmla="*/ 47 w 75"/>
                <a:gd name="T87" fmla="*/ 250 h 255"/>
                <a:gd name="T88" fmla="*/ 47 w 75"/>
                <a:gd name="T89" fmla="*/ 250 h 255"/>
                <a:gd name="T90" fmla="*/ 51 w 75"/>
                <a:gd name="T91" fmla="*/ 250 h 255"/>
                <a:gd name="T92" fmla="*/ 51 w 75"/>
                <a:gd name="T93" fmla="*/ 250 h 255"/>
                <a:gd name="T94" fmla="*/ 51 w 75"/>
                <a:gd name="T95" fmla="*/ 250 h 255"/>
                <a:gd name="T96" fmla="*/ 51 w 75"/>
                <a:gd name="T97" fmla="*/ 255 h 255"/>
                <a:gd name="T98" fmla="*/ 51 w 75"/>
                <a:gd name="T9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255">
                  <a:moveTo>
                    <a:pt x="75" y="5"/>
                  </a:moveTo>
                  <a:lnTo>
                    <a:pt x="75" y="5"/>
                  </a:lnTo>
                  <a:lnTo>
                    <a:pt x="75" y="5"/>
                  </a:lnTo>
                  <a:lnTo>
                    <a:pt x="75" y="5"/>
                  </a:lnTo>
                  <a:lnTo>
                    <a:pt x="75" y="5"/>
                  </a:lnTo>
                  <a:lnTo>
                    <a:pt x="75" y="5"/>
                  </a:lnTo>
                  <a:lnTo>
                    <a:pt x="75" y="5"/>
                  </a:lnTo>
                  <a:lnTo>
                    <a:pt x="70" y="5"/>
                  </a:lnTo>
                  <a:lnTo>
                    <a:pt x="70" y="5"/>
                  </a:lnTo>
                  <a:lnTo>
                    <a:pt x="70" y="0"/>
                  </a:lnTo>
                  <a:lnTo>
                    <a:pt x="70" y="0"/>
                  </a:lnTo>
                  <a:lnTo>
                    <a:pt x="70" y="0"/>
                  </a:lnTo>
                  <a:lnTo>
                    <a:pt x="65" y="0"/>
                  </a:lnTo>
                  <a:lnTo>
                    <a:pt x="65" y="0"/>
                  </a:lnTo>
                  <a:lnTo>
                    <a:pt x="65" y="0"/>
                  </a:lnTo>
                  <a:lnTo>
                    <a:pt x="61" y="0"/>
                  </a:lnTo>
                  <a:lnTo>
                    <a:pt x="61" y="0"/>
                  </a:lnTo>
                  <a:lnTo>
                    <a:pt x="61" y="0"/>
                  </a:lnTo>
                  <a:lnTo>
                    <a:pt x="56" y="0"/>
                  </a:lnTo>
                  <a:lnTo>
                    <a:pt x="56" y="0"/>
                  </a:lnTo>
                  <a:lnTo>
                    <a:pt x="56" y="0"/>
                  </a:lnTo>
                  <a:lnTo>
                    <a:pt x="51" y="0"/>
                  </a:lnTo>
                  <a:lnTo>
                    <a:pt x="51" y="0"/>
                  </a:lnTo>
                  <a:lnTo>
                    <a:pt x="51" y="0"/>
                  </a:lnTo>
                  <a:lnTo>
                    <a:pt x="47" y="0"/>
                  </a:lnTo>
                  <a:lnTo>
                    <a:pt x="47" y="0"/>
                  </a:lnTo>
                  <a:lnTo>
                    <a:pt x="47" y="0"/>
                  </a:lnTo>
                  <a:lnTo>
                    <a:pt x="42" y="0"/>
                  </a:lnTo>
                  <a:lnTo>
                    <a:pt x="42" y="0"/>
                  </a:lnTo>
                  <a:lnTo>
                    <a:pt x="37" y="0"/>
                  </a:lnTo>
                  <a:lnTo>
                    <a:pt x="37" y="0"/>
                  </a:lnTo>
                  <a:lnTo>
                    <a:pt x="37" y="0"/>
                  </a:lnTo>
                  <a:lnTo>
                    <a:pt x="33" y="0"/>
                  </a:lnTo>
                  <a:lnTo>
                    <a:pt x="33" y="0"/>
                  </a:lnTo>
                  <a:lnTo>
                    <a:pt x="33" y="0"/>
                  </a:lnTo>
                  <a:lnTo>
                    <a:pt x="28" y="0"/>
                  </a:lnTo>
                  <a:lnTo>
                    <a:pt x="28" y="0"/>
                  </a:lnTo>
                  <a:lnTo>
                    <a:pt x="28" y="0"/>
                  </a:lnTo>
                  <a:lnTo>
                    <a:pt x="28" y="0"/>
                  </a:lnTo>
                  <a:lnTo>
                    <a:pt x="23" y="0"/>
                  </a:lnTo>
                  <a:lnTo>
                    <a:pt x="23" y="0"/>
                  </a:lnTo>
                  <a:lnTo>
                    <a:pt x="23" y="0"/>
                  </a:lnTo>
                  <a:lnTo>
                    <a:pt x="23" y="0"/>
                  </a:lnTo>
                  <a:lnTo>
                    <a:pt x="23" y="0"/>
                  </a:lnTo>
                  <a:lnTo>
                    <a:pt x="23" y="0"/>
                  </a:lnTo>
                  <a:lnTo>
                    <a:pt x="18" y="0"/>
                  </a:lnTo>
                  <a:lnTo>
                    <a:pt x="18" y="0"/>
                  </a:lnTo>
                  <a:lnTo>
                    <a:pt x="18" y="0"/>
                  </a:lnTo>
                  <a:lnTo>
                    <a:pt x="18" y="0"/>
                  </a:lnTo>
                  <a:lnTo>
                    <a:pt x="18" y="0"/>
                  </a:lnTo>
                  <a:lnTo>
                    <a:pt x="0" y="250"/>
                  </a:lnTo>
                  <a:lnTo>
                    <a:pt x="0" y="250"/>
                  </a:lnTo>
                  <a:lnTo>
                    <a:pt x="0" y="250"/>
                  </a:lnTo>
                  <a:lnTo>
                    <a:pt x="0" y="245"/>
                  </a:lnTo>
                  <a:lnTo>
                    <a:pt x="0" y="245"/>
                  </a:lnTo>
                  <a:lnTo>
                    <a:pt x="0" y="245"/>
                  </a:lnTo>
                  <a:lnTo>
                    <a:pt x="0" y="245"/>
                  </a:lnTo>
                  <a:lnTo>
                    <a:pt x="0" y="245"/>
                  </a:lnTo>
                  <a:lnTo>
                    <a:pt x="4" y="245"/>
                  </a:lnTo>
                  <a:lnTo>
                    <a:pt x="4" y="245"/>
                  </a:lnTo>
                  <a:lnTo>
                    <a:pt x="4" y="245"/>
                  </a:lnTo>
                  <a:lnTo>
                    <a:pt x="4" y="245"/>
                  </a:lnTo>
                  <a:lnTo>
                    <a:pt x="4" y="245"/>
                  </a:lnTo>
                  <a:lnTo>
                    <a:pt x="9" y="245"/>
                  </a:lnTo>
                  <a:lnTo>
                    <a:pt x="9" y="245"/>
                  </a:lnTo>
                  <a:lnTo>
                    <a:pt x="9" y="245"/>
                  </a:lnTo>
                  <a:lnTo>
                    <a:pt x="14" y="245"/>
                  </a:lnTo>
                  <a:lnTo>
                    <a:pt x="14" y="245"/>
                  </a:lnTo>
                  <a:lnTo>
                    <a:pt x="14" y="245"/>
                  </a:lnTo>
                  <a:lnTo>
                    <a:pt x="18" y="245"/>
                  </a:lnTo>
                  <a:lnTo>
                    <a:pt x="18" y="245"/>
                  </a:lnTo>
                  <a:lnTo>
                    <a:pt x="18" y="245"/>
                  </a:lnTo>
                  <a:lnTo>
                    <a:pt x="23" y="245"/>
                  </a:lnTo>
                  <a:lnTo>
                    <a:pt x="23" y="250"/>
                  </a:lnTo>
                  <a:lnTo>
                    <a:pt x="23" y="250"/>
                  </a:lnTo>
                  <a:lnTo>
                    <a:pt x="28" y="250"/>
                  </a:lnTo>
                  <a:lnTo>
                    <a:pt x="28" y="250"/>
                  </a:lnTo>
                  <a:lnTo>
                    <a:pt x="33" y="250"/>
                  </a:lnTo>
                  <a:lnTo>
                    <a:pt x="33" y="250"/>
                  </a:lnTo>
                  <a:lnTo>
                    <a:pt x="33" y="250"/>
                  </a:lnTo>
                  <a:lnTo>
                    <a:pt x="37" y="250"/>
                  </a:lnTo>
                  <a:lnTo>
                    <a:pt x="37" y="250"/>
                  </a:lnTo>
                  <a:lnTo>
                    <a:pt x="37" y="250"/>
                  </a:lnTo>
                  <a:lnTo>
                    <a:pt x="42" y="250"/>
                  </a:lnTo>
                  <a:lnTo>
                    <a:pt x="42" y="250"/>
                  </a:lnTo>
                  <a:lnTo>
                    <a:pt x="42" y="250"/>
                  </a:lnTo>
                  <a:lnTo>
                    <a:pt x="47" y="250"/>
                  </a:lnTo>
                  <a:lnTo>
                    <a:pt x="47" y="250"/>
                  </a:lnTo>
                  <a:lnTo>
                    <a:pt x="47" y="250"/>
                  </a:lnTo>
                  <a:lnTo>
                    <a:pt x="47" y="250"/>
                  </a:lnTo>
                  <a:lnTo>
                    <a:pt x="51" y="250"/>
                  </a:lnTo>
                  <a:lnTo>
                    <a:pt x="51" y="250"/>
                  </a:lnTo>
                  <a:lnTo>
                    <a:pt x="51" y="250"/>
                  </a:lnTo>
                  <a:lnTo>
                    <a:pt x="51" y="250"/>
                  </a:lnTo>
                  <a:lnTo>
                    <a:pt x="51" y="250"/>
                  </a:lnTo>
                  <a:lnTo>
                    <a:pt x="51" y="250"/>
                  </a:lnTo>
                  <a:lnTo>
                    <a:pt x="51" y="250"/>
                  </a:lnTo>
                  <a:lnTo>
                    <a:pt x="51" y="255"/>
                  </a:lnTo>
                  <a:lnTo>
                    <a:pt x="51" y="255"/>
                  </a:lnTo>
                  <a:lnTo>
                    <a:pt x="51" y="255"/>
                  </a:lnTo>
                  <a:lnTo>
                    <a:pt x="75"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56" name="Freeform 1379">
              <a:extLst>
                <a:ext uri="{FF2B5EF4-FFF2-40B4-BE49-F238E27FC236}">
                  <a16:creationId xmlns:a16="http://schemas.microsoft.com/office/drawing/2014/main" id="{47099238-F393-934F-C025-17725182BBDC}"/>
                </a:ext>
              </a:extLst>
            </p:cNvPr>
            <p:cNvSpPr>
              <a:spLocks/>
            </p:cNvSpPr>
            <p:nvPr/>
          </p:nvSpPr>
          <p:spPr bwMode="auto">
            <a:xfrm>
              <a:off x="977900" y="335280"/>
              <a:ext cx="80645" cy="122555"/>
            </a:xfrm>
            <a:custGeom>
              <a:avLst/>
              <a:gdLst>
                <a:gd name="T0" fmla="*/ 75 w 127"/>
                <a:gd name="T1" fmla="*/ 183 h 193"/>
                <a:gd name="T2" fmla="*/ 75 w 127"/>
                <a:gd name="T3" fmla="*/ 183 h 193"/>
                <a:gd name="T4" fmla="*/ 80 w 127"/>
                <a:gd name="T5" fmla="*/ 188 h 193"/>
                <a:gd name="T6" fmla="*/ 80 w 127"/>
                <a:gd name="T7" fmla="*/ 188 h 193"/>
                <a:gd name="T8" fmla="*/ 85 w 127"/>
                <a:gd name="T9" fmla="*/ 188 h 193"/>
                <a:gd name="T10" fmla="*/ 85 w 127"/>
                <a:gd name="T11" fmla="*/ 193 h 193"/>
                <a:gd name="T12" fmla="*/ 89 w 127"/>
                <a:gd name="T13" fmla="*/ 193 h 193"/>
                <a:gd name="T14" fmla="*/ 94 w 127"/>
                <a:gd name="T15" fmla="*/ 193 h 193"/>
                <a:gd name="T16" fmla="*/ 94 w 127"/>
                <a:gd name="T17" fmla="*/ 193 h 193"/>
                <a:gd name="T18" fmla="*/ 99 w 127"/>
                <a:gd name="T19" fmla="*/ 193 h 193"/>
                <a:gd name="T20" fmla="*/ 104 w 127"/>
                <a:gd name="T21" fmla="*/ 188 h 193"/>
                <a:gd name="T22" fmla="*/ 104 w 127"/>
                <a:gd name="T23" fmla="*/ 188 h 193"/>
                <a:gd name="T24" fmla="*/ 108 w 127"/>
                <a:gd name="T25" fmla="*/ 188 h 193"/>
                <a:gd name="T26" fmla="*/ 113 w 127"/>
                <a:gd name="T27" fmla="*/ 188 h 193"/>
                <a:gd name="T28" fmla="*/ 113 w 127"/>
                <a:gd name="T29" fmla="*/ 183 h 193"/>
                <a:gd name="T30" fmla="*/ 118 w 127"/>
                <a:gd name="T31" fmla="*/ 183 h 193"/>
                <a:gd name="T32" fmla="*/ 118 w 127"/>
                <a:gd name="T33" fmla="*/ 179 h 193"/>
                <a:gd name="T34" fmla="*/ 122 w 127"/>
                <a:gd name="T35" fmla="*/ 179 h 193"/>
                <a:gd name="T36" fmla="*/ 122 w 127"/>
                <a:gd name="T37" fmla="*/ 174 h 193"/>
                <a:gd name="T38" fmla="*/ 127 w 127"/>
                <a:gd name="T39" fmla="*/ 169 h 193"/>
                <a:gd name="T40" fmla="*/ 127 w 127"/>
                <a:gd name="T41" fmla="*/ 169 h 193"/>
                <a:gd name="T42" fmla="*/ 127 w 127"/>
                <a:gd name="T43" fmla="*/ 165 h 193"/>
                <a:gd name="T44" fmla="*/ 127 w 127"/>
                <a:gd name="T45" fmla="*/ 165 h 193"/>
                <a:gd name="T46" fmla="*/ 127 w 127"/>
                <a:gd name="T47" fmla="*/ 160 h 193"/>
                <a:gd name="T48" fmla="*/ 127 w 127"/>
                <a:gd name="T49" fmla="*/ 160 h 193"/>
                <a:gd name="T50" fmla="*/ 52 w 127"/>
                <a:gd name="T51" fmla="*/ 0 h 193"/>
                <a:gd name="T52" fmla="*/ 56 w 127"/>
                <a:gd name="T53" fmla="*/ 4 h 193"/>
                <a:gd name="T54" fmla="*/ 56 w 127"/>
                <a:gd name="T55" fmla="*/ 4 h 193"/>
                <a:gd name="T56" fmla="*/ 56 w 127"/>
                <a:gd name="T57" fmla="*/ 9 h 193"/>
                <a:gd name="T58" fmla="*/ 52 w 127"/>
                <a:gd name="T59" fmla="*/ 9 h 193"/>
                <a:gd name="T60" fmla="*/ 52 w 127"/>
                <a:gd name="T61" fmla="*/ 14 h 193"/>
                <a:gd name="T62" fmla="*/ 52 w 127"/>
                <a:gd name="T63" fmla="*/ 19 h 193"/>
                <a:gd name="T64" fmla="*/ 47 w 127"/>
                <a:gd name="T65" fmla="*/ 19 h 193"/>
                <a:gd name="T66" fmla="*/ 47 w 127"/>
                <a:gd name="T67" fmla="*/ 23 h 193"/>
                <a:gd name="T68" fmla="*/ 42 w 127"/>
                <a:gd name="T69" fmla="*/ 23 h 193"/>
                <a:gd name="T70" fmla="*/ 42 w 127"/>
                <a:gd name="T71" fmla="*/ 28 h 193"/>
                <a:gd name="T72" fmla="*/ 38 w 127"/>
                <a:gd name="T73" fmla="*/ 28 h 193"/>
                <a:gd name="T74" fmla="*/ 33 w 127"/>
                <a:gd name="T75" fmla="*/ 28 h 193"/>
                <a:gd name="T76" fmla="*/ 33 w 127"/>
                <a:gd name="T77" fmla="*/ 33 h 193"/>
                <a:gd name="T78" fmla="*/ 28 w 127"/>
                <a:gd name="T79" fmla="*/ 33 h 193"/>
                <a:gd name="T80" fmla="*/ 23 w 127"/>
                <a:gd name="T81" fmla="*/ 33 h 193"/>
                <a:gd name="T82" fmla="*/ 23 w 127"/>
                <a:gd name="T83" fmla="*/ 33 h 193"/>
                <a:gd name="T84" fmla="*/ 19 w 127"/>
                <a:gd name="T85" fmla="*/ 33 h 193"/>
                <a:gd name="T86" fmla="*/ 14 w 127"/>
                <a:gd name="T87" fmla="*/ 33 h 193"/>
                <a:gd name="T88" fmla="*/ 14 w 127"/>
                <a:gd name="T89" fmla="*/ 33 h 193"/>
                <a:gd name="T90" fmla="*/ 9 w 127"/>
                <a:gd name="T91" fmla="*/ 33 h 193"/>
                <a:gd name="T92" fmla="*/ 5 w 127"/>
                <a:gd name="T93" fmla="*/ 28 h 193"/>
                <a:gd name="T94" fmla="*/ 5 w 127"/>
                <a:gd name="T95" fmla="*/ 28 h 193"/>
                <a:gd name="T96" fmla="*/ 5 w 127"/>
                <a:gd name="T97" fmla="*/ 23 h 193"/>
                <a:gd name="T98" fmla="*/ 0 w 127"/>
                <a:gd name="T99" fmla="*/ 2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93">
                  <a:moveTo>
                    <a:pt x="75" y="183"/>
                  </a:moveTo>
                  <a:lnTo>
                    <a:pt x="75" y="183"/>
                  </a:lnTo>
                  <a:lnTo>
                    <a:pt x="75" y="183"/>
                  </a:lnTo>
                  <a:lnTo>
                    <a:pt x="75" y="183"/>
                  </a:lnTo>
                  <a:lnTo>
                    <a:pt x="75" y="183"/>
                  </a:lnTo>
                  <a:lnTo>
                    <a:pt x="80" y="188"/>
                  </a:lnTo>
                  <a:lnTo>
                    <a:pt x="80" y="188"/>
                  </a:lnTo>
                  <a:lnTo>
                    <a:pt x="80" y="188"/>
                  </a:lnTo>
                  <a:lnTo>
                    <a:pt x="80" y="188"/>
                  </a:lnTo>
                  <a:lnTo>
                    <a:pt x="85" y="188"/>
                  </a:lnTo>
                  <a:lnTo>
                    <a:pt x="85" y="188"/>
                  </a:lnTo>
                  <a:lnTo>
                    <a:pt x="85" y="193"/>
                  </a:lnTo>
                  <a:lnTo>
                    <a:pt x="89" y="193"/>
                  </a:lnTo>
                  <a:lnTo>
                    <a:pt x="89" y="193"/>
                  </a:lnTo>
                  <a:lnTo>
                    <a:pt x="89" y="193"/>
                  </a:lnTo>
                  <a:lnTo>
                    <a:pt x="94" y="193"/>
                  </a:lnTo>
                  <a:lnTo>
                    <a:pt x="94" y="193"/>
                  </a:lnTo>
                  <a:lnTo>
                    <a:pt x="94" y="193"/>
                  </a:lnTo>
                  <a:lnTo>
                    <a:pt x="99" y="193"/>
                  </a:lnTo>
                  <a:lnTo>
                    <a:pt x="99" y="193"/>
                  </a:lnTo>
                  <a:lnTo>
                    <a:pt x="99" y="193"/>
                  </a:lnTo>
                  <a:lnTo>
                    <a:pt x="104" y="188"/>
                  </a:lnTo>
                  <a:lnTo>
                    <a:pt x="104" y="188"/>
                  </a:lnTo>
                  <a:lnTo>
                    <a:pt x="104" y="188"/>
                  </a:lnTo>
                  <a:lnTo>
                    <a:pt x="108" y="188"/>
                  </a:lnTo>
                  <a:lnTo>
                    <a:pt x="108" y="188"/>
                  </a:lnTo>
                  <a:lnTo>
                    <a:pt x="108" y="188"/>
                  </a:lnTo>
                  <a:lnTo>
                    <a:pt x="113" y="188"/>
                  </a:lnTo>
                  <a:lnTo>
                    <a:pt x="113" y="183"/>
                  </a:lnTo>
                  <a:lnTo>
                    <a:pt x="113" y="183"/>
                  </a:lnTo>
                  <a:lnTo>
                    <a:pt x="118" y="183"/>
                  </a:lnTo>
                  <a:lnTo>
                    <a:pt x="118" y="183"/>
                  </a:lnTo>
                  <a:lnTo>
                    <a:pt x="118" y="179"/>
                  </a:lnTo>
                  <a:lnTo>
                    <a:pt x="118" y="179"/>
                  </a:lnTo>
                  <a:lnTo>
                    <a:pt x="122" y="179"/>
                  </a:lnTo>
                  <a:lnTo>
                    <a:pt x="122" y="179"/>
                  </a:lnTo>
                  <a:lnTo>
                    <a:pt x="122" y="174"/>
                  </a:lnTo>
                  <a:lnTo>
                    <a:pt x="122" y="174"/>
                  </a:lnTo>
                  <a:lnTo>
                    <a:pt x="122" y="174"/>
                  </a:lnTo>
                  <a:lnTo>
                    <a:pt x="127" y="169"/>
                  </a:lnTo>
                  <a:lnTo>
                    <a:pt x="127" y="169"/>
                  </a:lnTo>
                  <a:lnTo>
                    <a:pt x="127" y="169"/>
                  </a:lnTo>
                  <a:lnTo>
                    <a:pt x="127" y="169"/>
                  </a:lnTo>
                  <a:lnTo>
                    <a:pt x="127" y="165"/>
                  </a:lnTo>
                  <a:lnTo>
                    <a:pt x="127" y="165"/>
                  </a:lnTo>
                  <a:lnTo>
                    <a:pt x="127" y="165"/>
                  </a:lnTo>
                  <a:lnTo>
                    <a:pt x="127" y="160"/>
                  </a:lnTo>
                  <a:lnTo>
                    <a:pt x="127" y="160"/>
                  </a:lnTo>
                  <a:lnTo>
                    <a:pt x="127" y="160"/>
                  </a:lnTo>
                  <a:lnTo>
                    <a:pt x="127" y="160"/>
                  </a:lnTo>
                  <a:lnTo>
                    <a:pt x="52" y="0"/>
                  </a:lnTo>
                  <a:lnTo>
                    <a:pt x="52" y="0"/>
                  </a:lnTo>
                  <a:lnTo>
                    <a:pt x="52" y="0"/>
                  </a:lnTo>
                  <a:lnTo>
                    <a:pt x="56" y="4"/>
                  </a:lnTo>
                  <a:lnTo>
                    <a:pt x="56" y="4"/>
                  </a:lnTo>
                  <a:lnTo>
                    <a:pt x="56" y="4"/>
                  </a:lnTo>
                  <a:lnTo>
                    <a:pt x="56" y="9"/>
                  </a:lnTo>
                  <a:lnTo>
                    <a:pt x="56" y="9"/>
                  </a:lnTo>
                  <a:lnTo>
                    <a:pt x="52" y="9"/>
                  </a:lnTo>
                  <a:lnTo>
                    <a:pt x="52" y="9"/>
                  </a:lnTo>
                  <a:lnTo>
                    <a:pt x="52" y="14"/>
                  </a:lnTo>
                  <a:lnTo>
                    <a:pt x="52" y="14"/>
                  </a:lnTo>
                  <a:lnTo>
                    <a:pt x="52" y="14"/>
                  </a:lnTo>
                  <a:lnTo>
                    <a:pt x="52" y="19"/>
                  </a:lnTo>
                  <a:lnTo>
                    <a:pt x="52" y="19"/>
                  </a:lnTo>
                  <a:lnTo>
                    <a:pt x="47" y="19"/>
                  </a:lnTo>
                  <a:lnTo>
                    <a:pt x="47" y="19"/>
                  </a:lnTo>
                  <a:lnTo>
                    <a:pt x="47" y="23"/>
                  </a:lnTo>
                  <a:lnTo>
                    <a:pt x="47" y="23"/>
                  </a:lnTo>
                  <a:lnTo>
                    <a:pt x="42" y="23"/>
                  </a:lnTo>
                  <a:lnTo>
                    <a:pt x="42" y="23"/>
                  </a:lnTo>
                  <a:lnTo>
                    <a:pt x="42" y="28"/>
                  </a:lnTo>
                  <a:lnTo>
                    <a:pt x="38" y="28"/>
                  </a:lnTo>
                  <a:lnTo>
                    <a:pt x="38" y="28"/>
                  </a:lnTo>
                  <a:lnTo>
                    <a:pt x="38" y="28"/>
                  </a:lnTo>
                  <a:lnTo>
                    <a:pt x="33" y="28"/>
                  </a:lnTo>
                  <a:lnTo>
                    <a:pt x="33" y="33"/>
                  </a:lnTo>
                  <a:lnTo>
                    <a:pt x="33" y="33"/>
                  </a:lnTo>
                  <a:lnTo>
                    <a:pt x="28" y="33"/>
                  </a:lnTo>
                  <a:lnTo>
                    <a:pt x="28" y="33"/>
                  </a:lnTo>
                  <a:lnTo>
                    <a:pt x="28" y="33"/>
                  </a:lnTo>
                  <a:lnTo>
                    <a:pt x="23" y="33"/>
                  </a:lnTo>
                  <a:lnTo>
                    <a:pt x="23" y="33"/>
                  </a:lnTo>
                  <a:lnTo>
                    <a:pt x="23" y="33"/>
                  </a:lnTo>
                  <a:lnTo>
                    <a:pt x="19" y="33"/>
                  </a:lnTo>
                  <a:lnTo>
                    <a:pt x="19" y="33"/>
                  </a:lnTo>
                  <a:lnTo>
                    <a:pt x="19" y="33"/>
                  </a:lnTo>
                  <a:lnTo>
                    <a:pt x="14" y="33"/>
                  </a:lnTo>
                  <a:lnTo>
                    <a:pt x="14" y="33"/>
                  </a:lnTo>
                  <a:lnTo>
                    <a:pt x="14" y="33"/>
                  </a:lnTo>
                  <a:lnTo>
                    <a:pt x="9" y="33"/>
                  </a:lnTo>
                  <a:lnTo>
                    <a:pt x="9" y="33"/>
                  </a:lnTo>
                  <a:lnTo>
                    <a:pt x="9" y="28"/>
                  </a:lnTo>
                  <a:lnTo>
                    <a:pt x="5" y="28"/>
                  </a:lnTo>
                  <a:lnTo>
                    <a:pt x="5" y="28"/>
                  </a:lnTo>
                  <a:lnTo>
                    <a:pt x="5" y="28"/>
                  </a:lnTo>
                  <a:lnTo>
                    <a:pt x="5" y="28"/>
                  </a:lnTo>
                  <a:lnTo>
                    <a:pt x="5" y="23"/>
                  </a:lnTo>
                  <a:lnTo>
                    <a:pt x="5" y="23"/>
                  </a:lnTo>
                  <a:lnTo>
                    <a:pt x="0" y="23"/>
                  </a:lnTo>
                  <a:lnTo>
                    <a:pt x="75" y="18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57" name="Oval 99756">
              <a:extLst>
                <a:ext uri="{FF2B5EF4-FFF2-40B4-BE49-F238E27FC236}">
                  <a16:creationId xmlns:a16="http://schemas.microsoft.com/office/drawing/2014/main" id="{2494CE15-5DD4-F204-0BA3-84065E48ADA7}"/>
                </a:ext>
              </a:extLst>
            </p:cNvPr>
            <p:cNvSpPr>
              <a:spLocks noChangeArrowheads="1"/>
            </p:cNvSpPr>
            <p:nvPr/>
          </p:nvSpPr>
          <p:spPr bwMode="auto">
            <a:xfrm>
              <a:off x="971550" y="688340"/>
              <a:ext cx="123190"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58" name="Freeform 1381">
              <a:extLst>
                <a:ext uri="{FF2B5EF4-FFF2-40B4-BE49-F238E27FC236}">
                  <a16:creationId xmlns:a16="http://schemas.microsoft.com/office/drawing/2014/main" id="{10615360-AC22-2321-5731-B0772248BD43}"/>
                </a:ext>
              </a:extLst>
            </p:cNvPr>
            <p:cNvSpPr>
              <a:spLocks/>
            </p:cNvSpPr>
            <p:nvPr/>
          </p:nvSpPr>
          <p:spPr bwMode="auto">
            <a:xfrm>
              <a:off x="941705" y="756920"/>
              <a:ext cx="86995" cy="95885"/>
            </a:xfrm>
            <a:custGeom>
              <a:avLst/>
              <a:gdLst>
                <a:gd name="T0" fmla="*/ 132 w 137"/>
                <a:gd name="T1" fmla="*/ 47 h 151"/>
                <a:gd name="T2" fmla="*/ 137 w 137"/>
                <a:gd name="T3" fmla="*/ 42 h 151"/>
                <a:gd name="T4" fmla="*/ 137 w 137"/>
                <a:gd name="T5" fmla="*/ 42 h 151"/>
                <a:gd name="T6" fmla="*/ 137 w 137"/>
                <a:gd name="T7" fmla="*/ 38 h 151"/>
                <a:gd name="T8" fmla="*/ 137 w 137"/>
                <a:gd name="T9" fmla="*/ 33 h 151"/>
                <a:gd name="T10" fmla="*/ 137 w 137"/>
                <a:gd name="T11" fmla="*/ 33 h 151"/>
                <a:gd name="T12" fmla="*/ 137 w 137"/>
                <a:gd name="T13" fmla="*/ 28 h 151"/>
                <a:gd name="T14" fmla="*/ 137 w 137"/>
                <a:gd name="T15" fmla="*/ 24 h 151"/>
                <a:gd name="T16" fmla="*/ 137 w 137"/>
                <a:gd name="T17" fmla="*/ 24 h 151"/>
                <a:gd name="T18" fmla="*/ 137 w 137"/>
                <a:gd name="T19" fmla="*/ 19 h 151"/>
                <a:gd name="T20" fmla="*/ 132 w 137"/>
                <a:gd name="T21" fmla="*/ 14 h 151"/>
                <a:gd name="T22" fmla="*/ 132 w 137"/>
                <a:gd name="T23" fmla="*/ 14 h 151"/>
                <a:gd name="T24" fmla="*/ 128 w 137"/>
                <a:gd name="T25" fmla="*/ 9 h 151"/>
                <a:gd name="T26" fmla="*/ 128 w 137"/>
                <a:gd name="T27" fmla="*/ 9 h 151"/>
                <a:gd name="T28" fmla="*/ 123 w 137"/>
                <a:gd name="T29" fmla="*/ 5 h 151"/>
                <a:gd name="T30" fmla="*/ 118 w 137"/>
                <a:gd name="T31" fmla="*/ 5 h 151"/>
                <a:gd name="T32" fmla="*/ 118 w 137"/>
                <a:gd name="T33" fmla="*/ 5 h 151"/>
                <a:gd name="T34" fmla="*/ 113 w 137"/>
                <a:gd name="T35" fmla="*/ 5 h 151"/>
                <a:gd name="T36" fmla="*/ 109 w 137"/>
                <a:gd name="T37" fmla="*/ 0 h 151"/>
                <a:gd name="T38" fmla="*/ 104 w 137"/>
                <a:gd name="T39" fmla="*/ 0 h 151"/>
                <a:gd name="T40" fmla="*/ 104 w 137"/>
                <a:gd name="T41" fmla="*/ 5 h 151"/>
                <a:gd name="T42" fmla="*/ 99 w 137"/>
                <a:gd name="T43" fmla="*/ 5 h 151"/>
                <a:gd name="T44" fmla="*/ 99 w 137"/>
                <a:gd name="T45" fmla="*/ 5 h 151"/>
                <a:gd name="T46" fmla="*/ 95 w 137"/>
                <a:gd name="T47" fmla="*/ 5 h 151"/>
                <a:gd name="T48" fmla="*/ 95 w 137"/>
                <a:gd name="T49" fmla="*/ 9 h 151"/>
                <a:gd name="T50" fmla="*/ 0 w 137"/>
                <a:gd name="T51" fmla="*/ 108 h 151"/>
                <a:gd name="T52" fmla="*/ 0 w 137"/>
                <a:gd name="T53" fmla="*/ 108 h 151"/>
                <a:gd name="T54" fmla="*/ 5 w 137"/>
                <a:gd name="T55" fmla="*/ 108 h 151"/>
                <a:gd name="T56" fmla="*/ 10 w 137"/>
                <a:gd name="T57" fmla="*/ 104 h 151"/>
                <a:gd name="T58" fmla="*/ 10 w 137"/>
                <a:gd name="T59" fmla="*/ 104 h 151"/>
                <a:gd name="T60" fmla="*/ 15 w 137"/>
                <a:gd name="T61" fmla="*/ 104 h 151"/>
                <a:gd name="T62" fmla="*/ 19 w 137"/>
                <a:gd name="T63" fmla="*/ 104 h 151"/>
                <a:gd name="T64" fmla="*/ 19 w 137"/>
                <a:gd name="T65" fmla="*/ 104 h 151"/>
                <a:gd name="T66" fmla="*/ 24 w 137"/>
                <a:gd name="T67" fmla="*/ 104 h 151"/>
                <a:gd name="T68" fmla="*/ 29 w 137"/>
                <a:gd name="T69" fmla="*/ 108 h 151"/>
                <a:gd name="T70" fmla="*/ 29 w 137"/>
                <a:gd name="T71" fmla="*/ 108 h 151"/>
                <a:gd name="T72" fmla="*/ 33 w 137"/>
                <a:gd name="T73" fmla="*/ 108 h 151"/>
                <a:gd name="T74" fmla="*/ 38 w 137"/>
                <a:gd name="T75" fmla="*/ 113 h 151"/>
                <a:gd name="T76" fmla="*/ 38 w 137"/>
                <a:gd name="T77" fmla="*/ 118 h 151"/>
                <a:gd name="T78" fmla="*/ 43 w 137"/>
                <a:gd name="T79" fmla="*/ 118 h 151"/>
                <a:gd name="T80" fmla="*/ 43 w 137"/>
                <a:gd name="T81" fmla="*/ 123 h 151"/>
                <a:gd name="T82" fmla="*/ 43 w 137"/>
                <a:gd name="T83" fmla="*/ 127 h 151"/>
                <a:gd name="T84" fmla="*/ 43 w 137"/>
                <a:gd name="T85" fmla="*/ 127 h 151"/>
                <a:gd name="T86" fmla="*/ 47 w 137"/>
                <a:gd name="T87" fmla="*/ 132 h 151"/>
                <a:gd name="T88" fmla="*/ 47 w 137"/>
                <a:gd name="T89" fmla="*/ 137 h 151"/>
                <a:gd name="T90" fmla="*/ 47 w 137"/>
                <a:gd name="T91" fmla="*/ 137 h 151"/>
                <a:gd name="T92" fmla="*/ 43 w 137"/>
                <a:gd name="T93" fmla="*/ 141 h 151"/>
                <a:gd name="T94" fmla="*/ 43 w 137"/>
                <a:gd name="T95" fmla="*/ 146 h 151"/>
                <a:gd name="T96" fmla="*/ 43 w 137"/>
                <a:gd name="T97" fmla="*/ 146 h 151"/>
                <a:gd name="T98" fmla="*/ 38 w 137"/>
                <a:gd name="T99"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51">
                  <a:moveTo>
                    <a:pt x="132" y="47"/>
                  </a:moveTo>
                  <a:lnTo>
                    <a:pt x="132" y="47"/>
                  </a:lnTo>
                  <a:lnTo>
                    <a:pt x="137" y="42"/>
                  </a:lnTo>
                  <a:lnTo>
                    <a:pt x="137" y="42"/>
                  </a:lnTo>
                  <a:lnTo>
                    <a:pt x="137" y="42"/>
                  </a:lnTo>
                  <a:lnTo>
                    <a:pt x="137" y="42"/>
                  </a:lnTo>
                  <a:lnTo>
                    <a:pt x="137" y="38"/>
                  </a:lnTo>
                  <a:lnTo>
                    <a:pt x="137" y="38"/>
                  </a:lnTo>
                  <a:lnTo>
                    <a:pt x="137" y="38"/>
                  </a:lnTo>
                  <a:lnTo>
                    <a:pt x="137" y="33"/>
                  </a:lnTo>
                  <a:lnTo>
                    <a:pt x="137" y="33"/>
                  </a:lnTo>
                  <a:lnTo>
                    <a:pt x="137" y="33"/>
                  </a:lnTo>
                  <a:lnTo>
                    <a:pt x="137" y="28"/>
                  </a:lnTo>
                  <a:lnTo>
                    <a:pt x="137" y="28"/>
                  </a:lnTo>
                  <a:lnTo>
                    <a:pt x="137" y="28"/>
                  </a:lnTo>
                  <a:lnTo>
                    <a:pt x="137" y="24"/>
                  </a:lnTo>
                  <a:lnTo>
                    <a:pt x="137" y="24"/>
                  </a:lnTo>
                  <a:lnTo>
                    <a:pt x="137" y="24"/>
                  </a:lnTo>
                  <a:lnTo>
                    <a:pt x="137" y="19"/>
                  </a:lnTo>
                  <a:lnTo>
                    <a:pt x="137" y="19"/>
                  </a:lnTo>
                  <a:lnTo>
                    <a:pt x="132" y="19"/>
                  </a:lnTo>
                  <a:lnTo>
                    <a:pt x="132" y="14"/>
                  </a:lnTo>
                  <a:lnTo>
                    <a:pt x="132" y="14"/>
                  </a:lnTo>
                  <a:lnTo>
                    <a:pt x="132" y="14"/>
                  </a:lnTo>
                  <a:lnTo>
                    <a:pt x="128" y="9"/>
                  </a:lnTo>
                  <a:lnTo>
                    <a:pt x="128" y="9"/>
                  </a:lnTo>
                  <a:lnTo>
                    <a:pt x="128" y="9"/>
                  </a:lnTo>
                  <a:lnTo>
                    <a:pt x="128" y="9"/>
                  </a:lnTo>
                  <a:lnTo>
                    <a:pt x="123" y="5"/>
                  </a:lnTo>
                  <a:lnTo>
                    <a:pt x="123" y="5"/>
                  </a:lnTo>
                  <a:lnTo>
                    <a:pt x="123" y="5"/>
                  </a:lnTo>
                  <a:lnTo>
                    <a:pt x="118" y="5"/>
                  </a:lnTo>
                  <a:lnTo>
                    <a:pt x="118" y="5"/>
                  </a:lnTo>
                  <a:lnTo>
                    <a:pt x="118" y="5"/>
                  </a:lnTo>
                  <a:lnTo>
                    <a:pt x="113" y="5"/>
                  </a:lnTo>
                  <a:lnTo>
                    <a:pt x="113" y="5"/>
                  </a:lnTo>
                  <a:lnTo>
                    <a:pt x="113" y="0"/>
                  </a:lnTo>
                  <a:lnTo>
                    <a:pt x="109" y="0"/>
                  </a:lnTo>
                  <a:lnTo>
                    <a:pt x="109" y="0"/>
                  </a:lnTo>
                  <a:lnTo>
                    <a:pt x="104" y="0"/>
                  </a:lnTo>
                  <a:lnTo>
                    <a:pt x="104" y="5"/>
                  </a:lnTo>
                  <a:lnTo>
                    <a:pt x="104" y="5"/>
                  </a:lnTo>
                  <a:lnTo>
                    <a:pt x="99" y="5"/>
                  </a:lnTo>
                  <a:lnTo>
                    <a:pt x="99" y="5"/>
                  </a:lnTo>
                  <a:lnTo>
                    <a:pt x="99" y="5"/>
                  </a:lnTo>
                  <a:lnTo>
                    <a:pt x="99" y="5"/>
                  </a:lnTo>
                  <a:lnTo>
                    <a:pt x="95" y="5"/>
                  </a:lnTo>
                  <a:lnTo>
                    <a:pt x="95" y="5"/>
                  </a:lnTo>
                  <a:lnTo>
                    <a:pt x="95" y="9"/>
                  </a:lnTo>
                  <a:lnTo>
                    <a:pt x="95" y="9"/>
                  </a:lnTo>
                  <a:lnTo>
                    <a:pt x="0" y="108"/>
                  </a:lnTo>
                  <a:lnTo>
                    <a:pt x="0" y="108"/>
                  </a:lnTo>
                  <a:lnTo>
                    <a:pt x="0" y="108"/>
                  </a:lnTo>
                  <a:lnTo>
                    <a:pt x="0" y="108"/>
                  </a:lnTo>
                  <a:lnTo>
                    <a:pt x="5" y="108"/>
                  </a:lnTo>
                  <a:lnTo>
                    <a:pt x="5" y="108"/>
                  </a:lnTo>
                  <a:lnTo>
                    <a:pt x="5" y="104"/>
                  </a:lnTo>
                  <a:lnTo>
                    <a:pt x="10" y="104"/>
                  </a:lnTo>
                  <a:lnTo>
                    <a:pt x="10" y="104"/>
                  </a:lnTo>
                  <a:lnTo>
                    <a:pt x="10" y="104"/>
                  </a:lnTo>
                  <a:lnTo>
                    <a:pt x="15" y="104"/>
                  </a:lnTo>
                  <a:lnTo>
                    <a:pt x="15" y="104"/>
                  </a:lnTo>
                  <a:lnTo>
                    <a:pt x="15" y="104"/>
                  </a:lnTo>
                  <a:lnTo>
                    <a:pt x="19" y="104"/>
                  </a:lnTo>
                  <a:lnTo>
                    <a:pt x="19" y="104"/>
                  </a:lnTo>
                  <a:lnTo>
                    <a:pt x="19" y="104"/>
                  </a:lnTo>
                  <a:lnTo>
                    <a:pt x="24" y="104"/>
                  </a:lnTo>
                  <a:lnTo>
                    <a:pt x="24" y="104"/>
                  </a:lnTo>
                  <a:lnTo>
                    <a:pt x="24" y="108"/>
                  </a:lnTo>
                  <a:lnTo>
                    <a:pt x="29" y="108"/>
                  </a:lnTo>
                  <a:lnTo>
                    <a:pt x="29" y="108"/>
                  </a:lnTo>
                  <a:lnTo>
                    <a:pt x="29" y="108"/>
                  </a:lnTo>
                  <a:lnTo>
                    <a:pt x="33" y="108"/>
                  </a:lnTo>
                  <a:lnTo>
                    <a:pt x="33" y="108"/>
                  </a:lnTo>
                  <a:lnTo>
                    <a:pt x="33" y="113"/>
                  </a:lnTo>
                  <a:lnTo>
                    <a:pt x="38" y="113"/>
                  </a:lnTo>
                  <a:lnTo>
                    <a:pt x="38" y="113"/>
                  </a:lnTo>
                  <a:lnTo>
                    <a:pt x="38" y="118"/>
                  </a:lnTo>
                  <a:lnTo>
                    <a:pt x="38" y="118"/>
                  </a:lnTo>
                  <a:lnTo>
                    <a:pt x="43" y="118"/>
                  </a:lnTo>
                  <a:lnTo>
                    <a:pt x="43" y="118"/>
                  </a:lnTo>
                  <a:lnTo>
                    <a:pt x="43" y="123"/>
                  </a:lnTo>
                  <a:lnTo>
                    <a:pt x="43" y="123"/>
                  </a:lnTo>
                  <a:lnTo>
                    <a:pt x="43" y="127"/>
                  </a:lnTo>
                  <a:lnTo>
                    <a:pt x="43" y="127"/>
                  </a:lnTo>
                  <a:lnTo>
                    <a:pt x="43" y="127"/>
                  </a:lnTo>
                  <a:lnTo>
                    <a:pt x="47" y="132"/>
                  </a:lnTo>
                  <a:lnTo>
                    <a:pt x="47" y="132"/>
                  </a:lnTo>
                  <a:lnTo>
                    <a:pt x="47" y="132"/>
                  </a:lnTo>
                  <a:lnTo>
                    <a:pt x="47" y="137"/>
                  </a:lnTo>
                  <a:lnTo>
                    <a:pt x="47" y="137"/>
                  </a:lnTo>
                  <a:lnTo>
                    <a:pt x="47" y="137"/>
                  </a:lnTo>
                  <a:lnTo>
                    <a:pt x="43" y="141"/>
                  </a:lnTo>
                  <a:lnTo>
                    <a:pt x="43" y="141"/>
                  </a:lnTo>
                  <a:lnTo>
                    <a:pt x="43" y="141"/>
                  </a:lnTo>
                  <a:lnTo>
                    <a:pt x="43" y="146"/>
                  </a:lnTo>
                  <a:lnTo>
                    <a:pt x="43" y="146"/>
                  </a:lnTo>
                  <a:lnTo>
                    <a:pt x="43" y="146"/>
                  </a:lnTo>
                  <a:lnTo>
                    <a:pt x="43" y="146"/>
                  </a:lnTo>
                  <a:lnTo>
                    <a:pt x="38" y="151"/>
                  </a:lnTo>
                  <a:lnTo>
                    <a:pt x="132" y="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59" name="Oval 99758">
              <a:extLst>
                <a:ext uri="{FF2B5EF4-FFF2-40B4-BE49-F238E27FC236}">
                  <a16:creationId xmlns:a16="http://schemas.microsoft.com/office/drawing/2014/main" id="{2D757A97-FEED-A7D6-CA9E-0DAD2566D096}"/>
                </a:ext>
              </a:extLst>
            </p:cNvPr>
            <p:cNvSpPr>
              <a:spLocks noChangeArrowheads="1"/>
            </p:cNvSpPr>
            <p:nvPr/>
          </p:nvSpPr>
          <p:spPr bwMode="auto">
            <a:xfrm>
              <a:off x="648970" y="2022475"/>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60" name="Freeform 1383">
              <a:extLst>
                <a:ext uri="{FF2B5EF4-FFF2-40B4-BE49-F238E27FC236}">
                  <a16:creationId xmlns:a16="http://schemas.microsoft.com/office/drawing/2014/main" id="{0602012C-EE94-242B-B844-7F832490CD84}"/>
                </a:ext>
              </a:extLst>
            </p:cNvPr>
            <p:cNvSpPr>
              <a:spLocks/>
            </p:cNvSpPr>
            <p:nvPr/>
          </p:nvSpPr>
          <p:spPr bwMode="auto">
            <a:xfrm>
              <a:off x="663575" y="1953895"/>
              <a:ext cx="60325" cy="113665"/>
            </a:xfrm>
            <a:custGeom>
              <a:avLst/>
              <a:gdLst>
                <a:gd name="T0" fmla="*/ 38 w 95"/>
                <a:gd name="T1" fmla="*/ 165 h 179"/>
                <a:gd name="T2" fmla="*/ 38 w 95"/>
                <a:gd name="T3" fmla="*/ 165 h 179"/>
                <a:gd name="T4" fmla="*/ 43 w 95"/>
                <a:gd name="T5" fmla="*/ 169 h 179"/>
                <a:gd name="T6" fmla="*/ 43 w 95"/>
                <a:gd name="T7" fmla="*/ 169 h 179"/>
                <a:gd name="T8" fmla="*/ 48 w 95"/>
                <a:gd name="T9" fmla="*/ 174 h 179"/>
                <a:gd name="T10" fmla="*/ 48 w 95"/>
                <a:gd name="T11" fmla="*/ 174 h 179"/>
                <a:gd name="T12" fmla="*/ 52 w 95"/>
                <a:gd name="T13" fmla="*/ 174 h 179"/>
                <a:gd name="T14" fmla="*/ 52 w 95"/>
                <a:gd name="T15" fmla="*/ 179 h 179"/>
                <a:gd name="T16" fmla="*/ 57 w 95"/>
                <a:gd name="T17" fmla="*/ 179 h 179"/>
                <a:gd name="T18" fmla="*/ 62 w 95"/>
                <a:gd name="T19" fmla="*/ 179 h 179"/>
                <a:gd name="T20" fmla="*/ 66 w 95"/>
                <a:gd name="T21" fmla="*/ 179 h 179"/>
                <a:gd name="T22" fmla="*/ 66 w 95"/>
                <a:gd name="T23" fmla="*/ 179 h 179"/>
                <a:gd name="T24" fmla="*/ 71 w 95"/>
                <a:gd name="T25" fmla="*/ 179 h 179"/>
                <a:gd name="T26" fmla="*/ 76 w 95"/>
                <a:gd name="T27" fmla="*/ 174 h 179"/>
                <a:gd name="T28" fmla="*/ 76 w 95"/>
                <a:gd name="T29" fmla="*/ 174 h 179"/>
                <a:gd name="T30" fmla="*/ 81 w 95"/>
                <a:gd name="T31" fmla="*/ 174 h 179"/>
                <a:gd name="T32" fmla="*/ 85 w 95"/>
                <a:gd name="T33" fmla="*/ 169 h 179"/>
                <a:gd name="T34" fmla="*/ 85 w 95"/>
                <a:gd name="T35" fmla="*/ 169 h 179"/>
                <a:gd name="T36" fmla="*/ 90 w 95"/>
                <a:gd name="T37" fmla="*/ 165 h 179"/>
                <a:gd name="T38" fmla="*/ 90 w 95"/>
                <a:gd name="T39" fmla="*/ 165 h 179"/>
                <a:gd name="T40" fmla="*/ 90 w 95"/>
                <a:gd name="T41" fmla="*/ 160 h 179"/>
                <a:gd name="T42" fmla="*/ 95 w 95"/>
                <a:gd name="T43" fmla="*/ 155 h 179"/>
                <a:gd name="T44" fmla="*/ 95 w 95"/>
                <a:gd name="T45" fmla="*/ 155 h 179"/>
                <a:gd name="T46" fmla="*/ 95 w 95"/>
                <a:gd name="T47" fmla="*/ 150 h 179"/>
                <a:gd name="T48" fmla="*/ 95 w 95"/>
                <a:gd name="T49" fmla="*/ 150 h 179"/>
                <a:gd name="T50" fmla="*/ 57 w 95"/>
                <a:gd name="T51" fmla="*/ 0 h 179"/>
                <a:gd name="T52" fmla="*/ 57 w 95"/>
                <a:gd name="T53" fmla="*/ 4 h 179"/>
                <a:gd name="T54" fmla="*/ 57 w 95"/>
                <a:gd name="T55" fmla="*/ 4 h 179"/>
                <a:gd name="T56" fmla="*/ 57 w 95"/>
                <a:gd name="T57" fmla="*/ 9 h 179"/>
                <a:gd name="T58" fmla="*/ 57 w 95"/>
                <a:gd name="T59" fmla="*/ 14 h 179"/>
                <a:gd name="T60" fmla="*/ 57 w 95"/>
                <a:gd name="T61" fmla="*/ 14 h 179"/>
                <a:gd name="T62" fmla="*/ 52 w 95"/>
                <a:gd name="T63" fmla="*/ 18 h 179"/>
                <a:gd name="T64" fmla="*/ 52 w 95"/>
                <a:gd name="T65" fmla="*/ 18 h 179"/>
                <a:gd name="T66" fmla="*/ 48 w 95"/>
                <a:gd name="T67" fmla="*/ 23 h 179"/>
                <a:gd name="T68" fmla="*/ 43 w 95"/>
                <a:gd name="T69" fmla="*/ 23 h 179"/>
                <a:gd name="T70" fmla="*/ 43 w 95"/>
                <a:gd name="T71" fmla="*/ 23 h 179"/>
                <a:gd name="T72" fmla="*/ 38 w 95"/>
                <a:gd name="T73" fmla="*/ 28 h 179"/>
                <a:gd name="T74" fmla="*/ 33 w 95"/>
                <a:gd name="T75" fmla="*/ 28 h 179"/>
                <a:gd name="T76" fmla="*/ 29 w 95"/>
                <a:gd name="T77" fmla="*/ 28 h 179"/>
                <a:gd name="T78" fmla="*/ 29 w 95"/>
                <a:gd name="T79" fmla="*/ 28 h 179"/>
                <a:gd name="T80" fmla="*/ 24 w 95"/>
                <a:gd name="T81" fmla="*/ 28 h 179"/>
                <a:gd name="T82" fmla="*/ 19 w 95"/>
                <a:gd name="T83" fmla="*/ 28 h 179"/>
                <a:gd name="T84" fmla="*/ 19 w 95"/>
                <a:gd name="T85" fmla="*/ 28 h 179"/>
                <a:gd name="T86" fmla="*/ 15 w 95"/>
                <a:gd name="T87" fmla="*/ 23 h 179"/>
                <a:gd name="T88" fmla="*/ 10 w 95"/>
                <a:gd name="T89" fmla="*/ 23 h 179"/>
                <a:gd name="T90" fmla="*/ 10 w 95"/>
                <a:gd name="T91" fmla="*/ 23 h 179"/>
                <a:gd name="T92" fmla="*/ 5 w 95"/>
                <a:gd name="T93" fmla="*/ 18 h 179"/>
                <a:gd name="T94" fmla="*/ 5 w 95"/>
                <a:gd name="T95" fmla="*/ 18 h 179"/>
                <a:gd name="T96" fmla="*/ 5 w 95"/>
                <a:gd name="T97" fmla="*/ 14 h 179"/>
                <a:gd name="T98" fmla="*/ 0 w 95"/>
                <a:gd name="T99" fmla="*/ 1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 h="179">
                  <a:moveTo>
                    <a:pt x="38" y="160"/>
                  </a:moveTo>
                  <a:lnTo>
                    <a:pt x="38" y="165"/>
                  </a:lnTo>
                  <a:lnTo>
                    <a:pt x="38" y="165"/>
                  </a:lnTo>
                  <a:lnTo>
                    <a:pt x="38" y="165"/>
                  </a:lnTo>
                  <a:lnTo>
                    <a:pt x="38" y="165"/>
                  </a:lnTo>
                  <a:lnTo>
                    <a:pt x="43" y="169"/>
                  </a:lnTo>
                  <a:lnTo>
                    <a:pt x="43" y="169"/>
                  </a:lnTo>
                  <a:lnTo>
                    <a:pt x="43" y="169"/>
                  </a:lnTo>
                  <a:lnTo>
                    <a:pt x="43" y="169"/>
                  </a:lnTo>
                  <a:lnTo>
                    <a:pt x="48" y="174"/>
                  </a:lnTo>
                  <a:lnTo>
                    <a:pt x="48" y="174"/>
                  </a:lnTo>
                  <a:lnTo>
                    <a:pt x="48" y="174"/>
                  </a:lnTo>
                  <a:lnTo>
                    <a:pt x="48" y="174"/>
                  </a:lnTo>
                  <a:lnTo>
                    <a:pt x="52" y="174"/>
                  </a:lnTo>
                  <a:lnTo>
                    <a:pt x="52" y="174"/>
                  </a:lnTo>
                  <a:lnTo>
                    <a:pt x="52" y="179"/>
                  </a:lnTo>
                  <a:lnTo>
                    <a:pt x="57" y="179"/>
                  </a:lnTo>
                  <a:lnTo>
                    <a:pt x="57" y="179"/>
                  </a:lnTo>
                  <a:lnTo>
                    <a:pt x="57" y="179"/>
                  </a:lnTo>
                  <a:lnTo>
                    <a:pt x="62" y="179"/>
                  </a:lnTo>
                  <a:lnTo>
                    <a:pt x="62" y="179"/>
                  </a:lnTo>
                  <a:lnTo>
                    <a:pt x="66" y="179"/>
                  </a:lnTo>
                  <a:lnTo>
                    <a:pt x="66" y="179"/>
                  </a:lnTo>
                  <a:lnTo>
                    <a:pt x="66" y="179"/>
                  </a:lnTo>
                  <a:lnTo>
                    <a:pt x="71" y="179"/>
                  </a:lnTo>
                  <a:lnTo>
                    <a:pt x="71" y="179"/>
                  </a:lnTo>
                  <a:lnTo>
                    <a:pt x="71" y="174"/>
                  </a:lnTo>
                  <a:lnTo>
                    <a:pt x="76" y="174"/>
                  </a:lnTo>
                  <a:lnTo>
                    <a:pt x="76" y="174"/>
                  </a:lnTo>
                  <a:lnTo>
                    <a:pt x="76" y="174"/>
                  </a:lnTo>
                  <a:lnTo>
                    <a:pt x="81" y="174"/>
                  </a:lnTo>
                  <a:lnTo>
                    <a:pt x="81" y="174"/>
                  </a:lnTo>
                  <a:lnTo>
                    <a:pt x="81" y="169"/>
                  </a:lnTo>
                  <a:lnTo>
                    <a:pt x="85" y="169"/>
                  </a:lnTo>
                  <a:lnTo>
                    <a:pt x="85" y="169"/>
                  </a:lnTo>
                  <a:lnTo>
                    <a:pt x="85" y="169"/>
                  </a:lnTo>
                  <a:lnTo>
                    <a:pt x="90" y="165"/>
                  </a:lnTo>
                  <a:lnTo>
                    <a:pt x="90" y="165"/>
                  </a:lnTo>
                  <a:lnTo>
                    <a:pt x="90" y="165"/>
                  </a:lnTo>
                  <a:lnTo>
                    <a:pt x="90" y="165"/>
                  </a:lnTo>
                  <a:lnTo>
                    <a:pt x="90" y="160"/>
                  </a:lnTo>
                  <a:lnTo>
                    <a:pt x="90" y="160"/>
                  </a:lnTo>
                  <a:lnTo>
                    <a:pt x="90" y="160"/>
                  </a:lnTo>
                  <a:lnTo>
                    <a:pt x="95" y="155"/>
                  </a:lnTo>
                  <a:lnTo>
                    <a:pt x="95" y="155"/>
                  </a:lnTo>
                  <a:lnTo>
                    <a:pt x="95" y="155"/>
                  </a:lnTo>
                  <a:lnTo>
                    <a:pt x="95" y="150"/>
                  </a:lnTo>
                  <a:lnTo>
                    <a:pt x="95" y="150"/>
                  </a:lnTo>
                  <a:lnTo>
                    <a:pt x="95" y="150"/>
                  </a:lnTo>
                  <a:lnTo>
                    <a:pt x="95" y="150"/>
                  </a:lnTo>
                  <a:lnTo>
                    <a:pt x="57" y="0"/>
                  </a:lnTo>
                  <a:lnTo>
                    <a:pt x="57" y="0"/>
                  </a:lnTo>
                  <a:lnTo>
                    <a:pt x="57" y="0"/>
                  </a:lnTo>
                  <a:lnTo>
                    <a:pt x="57" y="4"/>
                  </a:lnTo>
                  <a:lnTo>
                    <a:pt x="57" y="4"/>
                  </a:lnTo>
                  <a:lnTo>
                    <a:pt x="57" y="4"/>
                  </a:lnTo>
                  <a:lnTo>
                    <a:pt x="57" y="9"/>
                  </a:lnTo>
                  <a:lnTo>
                    <a:pt x="57" y="9"/>
                  </a:lnTo>
                  <a:lnTo>
                    <a:pt x="57" y="9"/>
                  </a:lnTo>
                  <a:lnTo>
                    <a:pt x="57" y="14"/>
                  </a:lnTo>
                  <a:lnTo>
                    <a:pt x="57" y="14"/>
                  </a:lnTo>
                  <a:lnTo>
                    <a:pt x="57" y="14"/>
                  </a:lnTo>
                  <a:lnTo>
                    <a:pt x="52" y="14"/>
                  </a:lnTo>
                  <a:lnTo>
                    <a:pt x="52" y="18"/>
                  </a:lnTo>
                  <a:lnTo>
                    <a:pt x="52" y="18"/>
                  </a:lnTo>
                  <a:lnTo>
                    <a:pt x="52" y="18"/>
                  </a:lnTo>
                  <a:lnTo>
                    <a:pt x="48" y="18"/>
                  </a:lnTo>
                  <a:lnTo>
                    <a:pt x="48" y="23"/>
                  </a:lnTo>
                  <a:lnTo>
                    <a:pt x="48" y="23"/>
                  </a:lnTo>
                  <a:lnTo>
                    <a:pt x="43" y="23"/>
                  </a:lnTo>
                  <a:lnTo>
                    <a:pt x="43" y="23"/>
                  </a:lnTo>
                  <a:lnTo>
                    <a:pt x="43" y="23"/>
                  </a:lnTo>
                  <a:lnTo>
                    <a:pt x="38" y="28"/>
                  </a:lnTo>
                  <a:lnTo>
                    <a:pt x="38" y="28"/>
                  </a:lnTo>
                  <a:lnTo>
                    <a:pt x="38" y="28"/>
                  </a:lnTo>
                  <a:lnTo>
                    <a:pt x="33" y="28"/>
                  </a:lnTo>
                  <a:lnTo>
                    <a:pt x="33" y="28"/>
                  </a:lnTo>
                  <a:lnTo>
                    <a:pt x="29" y="28"/>
                  </a:lnTo>
                  <a:lnTo>
                    <a:pt x="29" y="28"/>
                  </a:lnTo>
                  <a:lnTo>
                    <a:pt x="29" y="28"/>
                  </a:lnTo>
                  <a:lnTo>
                    <a:pt x="24" y="28"/>
                  </a:lnTo>
                  <a:lnTo>
                    <a:pt x="24" y="28"/>
                  </a:lnTo>
                  <a:lnTo>
                    <a:pt x="24" y="28"/>
                  </a:lnTo>
                  <a:lnTo>
                    <a:pt x="19" y="28"/>
                  </a:lnTo>
                  <a:lnTo>
                    <a:pt x="19" y="28"/>
                  </a:lnTo>
                  <a:lnTo>
                    <a:pt x="19" y="28"/>
                  </a:lnTo>
                  <a:lnTo>
                    <a:pt x="15" y="28"/>
                  </a:lnTo>
                  <a:lnTo>
                    <a:pt x="15" y="23"/>
                  </a:lnTo>
                  <a:lnTo>
                    <a:pt x="15" y="23"/>
                  </a:lnTo>
                  <a:lnTo>
                    <a:pt x="10" y="23"/>
                  </a:lnTo>
                  <a:lnTo>
                    <a:pt x="10" y="23"/>
                  </a:lnTo>
                  <a:lnTo>
                    <a:pt x="10" y="23"/>
                  </a:lnTo>
                  <a:lnTo>
                    <a:pt x="10" y="23"/>
                  </a:lnTo>
                  <a:lnTo>
                    <a:pt x="5" y="18"/>
                  </a:lnTo>
                  <a:lnTo>
                    <a:pt x="5" y="18"/>
                  </a:lnTo>
                  <a:lnTo>
                    <a:pt x="5" y="18"/>
                  </a:lnTo>
                  <a:lnTo>
                    <a:pt x="5" y="14"/>
                  </a:lnTo>
                  <a:lnTo>
                    <a:pt x="5" y="14"/>
                  </a:lnTo>
                  <a:lnTo>
                    <a:pt x="5" y="14"/>
                  </a:lnTo>
                  <a:lnTo>
                    <a:pt x="0" y="14"/>
                  </a:lnTo>
                  <a:lnTo>
                    <a:pt x="38" y="16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61" name="Freeform 1384">
              <a:extLst>
                <a:ext uri="{FF2B5EF4-FFF2-40B4-BE49-F238E27FC236}">
                  <a16:creationId xmlns:a16="http://schemas.microsoft.com/office/drawing/2014/main" id="{4C7ECF6C-0599-1E75-42EE-9F0C39BA037B}"/>
                </a:ext>
              </a:extLst>
            </p:cNvPr>
            <p:cNvSpPr>
              <a:spLocks/>
            </p:cNvSpPr>
            <p:nvPr/>
          </p:nvSpPr>
          <p:spPr bwMode="auto">
            <a:xfrm>
              <a:off x="631190" y="2136140"/>
              <a:ext cx="80645" cy="170815"/>
            </a:xfrm>
            <a:custGeom>
              <a:avLst/>
              <a:gdLst>
                <a:gd name="T0" fmla="*/ 127 w 127"/>
                <a:gd name="T1" fmla="*/ 14 h 269"/>
                <a:gd name="T2" fmla="*/ 127 w 127"/>
                <a:gd name="T3" fmla="*/ 14 h 269"/>
                <a:gd name="T4" fmla="*/ 127 w 127"/>
                <a:gd name="T5" fmla="*/ 14 h 269"/>
                <a:gd name="T6" fmla="*/ 127 w 127"/>
                <a:gd name="T7" fmla="*/ 14 h 269"/>
                <a:gd name="T8" fmla="*/ 127 w 127"/>
                <a:gd name="T9" fmla="*/ 14 h 269"/>
                <a:gd name="T10" fmla="*/ 122 w 127"/>
                <a:gd name="T11" fmla="*/ 14 h 269"/>
                <a:gd name="T12" fmla="*/ 122 w 127"/>
                <a:gd name="T13" fmla="*/ 14 h 269"/>
                <a:gd name="T14" fmla="*/ 117 w 127"/>
                <a:gd name="T15" fmla="*/ 14 h 269"/>
                <a:gd name="T16" fmla="*/ 113 w 127"/>
                <a:gd name="T17" fmla="*/ 9 h 269"/>
                <a:gd name="T18" fmla="*/ 113 w 127"/>
                <a:gd name="T19" fmla="*/ 9 h 269"/>
                <a:gd name="T20" fmla="*/ 108 w 127"/>
                <a:gd name="T21" fmla="*/ 9 h 269"/>
                <a:gd name="T22" fmla="*/ 103 w 127"/>
                <a:gd name="T23" fmla="*/ 9 h 269"/>
                <a:gd name="T24" fmla="*/ 103 w 127"/>
                <a:gd name="T25" fmla="*/ 9 h 269"/>
                <a:gd name="T26" fmla="*/ 99 w 127"/>
                <a:gd name="T27" fmla="*/ 5 h 269"/>
                <a:gd name="T28" fmla="*/ 94 w 127"/>
                <a:gd name="T29" fmla="*/ 5 h 269"/>
                <a:gd name="T30" fmla="*/ 89 w 127"/>
                <a:gd name="T31" fmla="*/ 5 h 269"/>
                <a:gd name="T32" fmla="*/ 89 w 127"/>
                <a:gd name="T33" fmla="*/ 5 h 269"/>
                <a:gd name="T34" fmla="*/ 84 w 127"/>
                <a:gd name="T35" fmla="*/ 5 h 269"/>
                <a:gd name="T36" fmla="*/ 84 w 127"/>
                <a:gd name="T37" fmla="*/ 0 h 269"/>
                <a:gd name="T38" fmla="*/ 80 w 127"/>
                <a:gd name="T39" fmla="*/ 0 h 269"/>
                <a:gd name="T40" fmla="*/ 80 w 127"/>
                <a:gd name="T41" fmla="*/ 0 h 269"/>
                <a:gd name="T42" fmla="*/ 75 w 127"/>
                <a:gd name="T43" fmla="*/ 0 h 269"/>
                <a:gd name="T44" fmla="*/ 75 w 127"/>
                <a:gd name="T45" fmla="*/ 0 h 269"/>
                <a:gd name="T46" fmla="*/ 75 w 127"/>
                <a:gd name="T47" fmla="*/ 0 h 269"/>
                <a:gd name="T48" fmla="*/ 75 w 127"/>
                <a:gd name="T49" fmla="*/ 0 h 269"/>
                <a:gd name="T50" fmla="*/ 0 w 127"/>
                <a:gd name="T51" fmla="*/ 254 h 269"/>
                <a:gd name="T52" fmla="*/ 0 w 127"/>
                <a:gd name="T53" fmla="*/ 254 h 269"/>
                <a:gd name="T54" fmla="*/ 0 w 127"/>
                <a:gd name="T55" fmla="*/ 254 h 269"/>
                <a:gd name="T56" fmla="*/ 0 w 127"/>
                <a:gd name="T57" fmla="*/ 254 h 269"/>
                <a:gd name="T58" fmla="*/ 4 w 127"/>
                <a:gd name="T59" fmla="*/ 254 h 269"/>
                <a:gd name="T60" fmla="*/ 4 w 127"/>
                <a:gd name="T61" fmla="*/ 254 h 269"/>
                <a:gd name="T62" fmla="*/ 4 w 127"/>
                <a:gd name="T63" fmla="*/ 254 h 269"/>
                <a:gd name="T64" fmla="*/ 9 w 127"/>
                <a:gd name="T65" fmla="*/ 259 h 269"/>
                <a:gd name="T66" fmla="*/ 14 w 127"/>
                <a:gd name="T67" fmla="*/ 259 h 269"/>
                <a:gd name="T68" fmla="*/ 14 w 127"/>
                <a:gd name="T69" fmla="*/ 259 h 269"/>
                <a:gd name="T70" fmla="*/ 18 w 127"/>
                <a:gd name="T71" fmla="*/ 259 h 269"/>
                <a:gd name="T72" fmla="*/ 23 w 127"/>
                <a:gd name="T73" fmla="*/ 259 h 269"/>
                <a:gd name="T74" fmla="*/ 23 w 127"/>
                <a:gd name="T75" fmla="*/ 264 h 269"/>
                <a:gd name="T76" fmla="*/ 28 w 127"/>
                <a:gd name="T77" fmla="*/ 264 h 269"/>
                <a:gd name="T78" fmla="*/ 33 w 127"/>
                <a:gd name="T79" fmla="*/ 264 h 269"/>
                <a:gd name="T80" fmla="*/ 37 w 127"/>
                <a:gd name="T81" fmla="*/ 264 h 269"/>
                <a:gd name="T82" fmla="*/ 37 w 127"/>
                <a:gd name="T83" fmla="*/ 269 h 269"/>
                <a:gd name="T84" fmla="*/ 42 w 127"/>
                <a:gd name="T85" fmla="*/ 269 h 269"/>
                <a:gd name="T86" fmla="*/ 42 w 127"/>
                <a:gd name="T87" fmla="*/ 269 h 269"/>
                <a:gd name="T88" fmla="*/ 47 w 127"/>
                <a:gd name="T89" fmla="*/ 269 h 269"/>
                <a:gd name="T90" fmla="*/ 47 w 127"/>
                <a:gd name="T91" fmla="*/ 269 h 269"/>
                <a:gd name="T92" fmla="*/ 51 w 127"/>
                <a:gd name="T93" fmla="*/ 269 h 269"/>
                <a:gd name="T94" fmla="*/ 51 w 127"/>
                <a:gd name="T95" fmla="*/ 269 h 269"/>
                <a:gd name="T96" fmla="*/ 51 w 127"/>
                <a:gd name="T97" fmla="*/ 269 h 269"/>
                <a:gd name="T98" fmla="*/ 51 w 127"/>
                <a:gd name="T99"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269">
                  <a:moveTo>
                    <a:pt x="127" y="14"/>
                  </a:moveTo>
                  <a:lnTo>
                    <a:pt x="127" y="14"/>
                  </a:lnTo>
                  <a:lnTo>
                    <a:pt x="127" y="14"/>
                  </a:lnTo>
                  <a:lnTo>
                    <a:pt x="127" y="14"/>
                  </a:lnTo>
                  <a:lnTo>
                    <a:pt x="127" y="14"/>
                  </a:lnTo>
                  <a:lnTo>
                    <a:pt x="127" y="14"/>
                  </a:lnTo>
                  <a:lnTo>
                    <a:pt x="127" y="14"/>
                  </a:lnTo>
                  <a:lnTo>
                    <a:pt x="127" y="14"/>
                  </a:lnTo>
                  <a:lnTo>
                    <a:pt x="127" y="14"/>
                  </a:lnTo>
                  <a:lnTo>
                    <a:pt x="127" y="14"/>
                  </a:lnTo>
                  <a:lnTo>
                    <a:pt x="122" y="14"/>
                  </a:lnTo>
                  <a:lnTo>
                    <a:pt x="122" y="14"/>
                  </a:lnTo>
                  <a:lnTo>
                    <a:pt x="122" y="14"/>
                  </a:lnTo>
                  <a:lnTo>
                    <a:pt x="122" y="14"/>
                  </a:lnTo>
                  <a:lnTo>
                    <a:pt x="117" y="14"/>
                  </a:lnTo>
                  <a:lnTo>
                    <a:pt x="117" y="14"/>
                  </a:lnTo>
                  <a:lnTo>
                    <a:pt x="117" y="14"/>
                  </a:lnTo>
                  <a:lnTo>
                    <a:pt x="113" y="9"/>
                  </a:lnTo>
                  <a:lnTo>
                    <a:pt x="113" y="9"/>
                  </a:lnTo>
                  <a:lnTo>
                    <a:pt x="113" y="9"/>
                  </a:lnTo>
                  <a:lnTo>
                    <a:pt x="108" y="9"/>
                  </a:lnTo>
                  <a:lnTo>
                    <a:pt x="108" y="9"/>
                  </a:lnTo>
                  <a:lnTo>
                    <a:pt x="108" y="9"/>
                  </a:lnTo>
                  <a:lnTo>
                    <a:pt x="103" y="9"/>
                  </a:lnTo>
                  <a:lnTo>
                    <a:pt x="103" y="9"/>
                  </a:lnTo>
                  <a:lnTo>
                    <a:pt x="103" y="9"/>
                  </a:lnTo>
                  <a:lnTo>
                    <a:pt x="99" y="9"/>
                  </a:lnTo>
                  <a:lnTo>
                    <a:pt x="99" y="5"/>
                  </a:lnTo>
                  <a:lnTo>
                    <a:pt x="99" y="5"/>
                  </a:lnTo>
                  <a:lnTo>
                    <a:pt x="94" y="5"/>
                  </a:lnTo>
                  <a:lnTo>
                    <a:pt x="94" y="5"/>
                  </a:lnTo>
                  <a:lnTo>
                    <a:pt x="89" y="5"/>
                  </a:lnTo>
                  <a:lnTo>
                    <a:pt x="89" y="5"/>
                  </a:lnTo>
                  <a:lnTo>
                    <a:pt x="89" y="5"/>
                  </a:lnTo>
                  <a:lnTo>
                    <a:pt x="89" y="5"/>
                  </a:lnTo>
                  <a:lnTo>
                    <a:pt x="84" y="5"/>
                  </a:lnTo>
                  <a:lnTo>
                    <a:pt x="84" y="5"/>
                  </a:lnTo>
                  <a:lnTo>
                    <a:pt x="84" y="0"/>
                  </a:lnTo>
                  <a:lnTo>
                    <a:pt x="80" y="0"/>
                  </a:lnTo>
                  <a:lnTo>
                    <a:pt x="80" y="0"/>
                  </a:lnTo>
                  <a:lnTo>
                    <a:pt x="80" y="0"/>
                  </a:lnTo>
                  <a:lnTo>
                    <a:pt x="80" y="0"/>
                  </a:lnTo>
                  <a:lnTo>
                    <a:pt x="80" y="0"/>
                  </a:lnTo>
                  <a:lnTo>
                    <a:pt x="75" y="0"/>
                  </a:lnTo>
                  <a:lnTo>
                    <a:pt x="75" y="0"/>
                  </a:lnTo>
                  <a:lnTo>
                    <a:pt x="75" y="0"/>
                  </a:lnTo>
                  <a:lnTo>
                    <a:pt x="75" y="0"/>
                  </a:lnTo>
                  <a:lnTo>
                    <a:pt x="75" y="0"/>
                  </a:lnTo>
                  <a:lnTo>
                    <a:pt x="75" y="0"/>
                  </a:lnTo>
                  <a:lnTo>
                    <a:pt x="75" y="0"/>
                  </a:lnTo>
                  <a:lnTo>
                    <a:pt x="0" y="254"/>
                  </a:lnTo>
                  <a:lnTo>
                    <a:pt x="0" y="254"/>
                  </a:lnTo>
                  <a:lnTo>
                    <a:pt x="0" y="254"/>
                  </a:lnTo>
                  <a:lnTo>
                    <a:pt x="0" y="254"/>
                  </a:lnTo>
                  <a:lnTo>
                    <a:pt x="0" y="254"/>
                  </a:lnTo>
                  <a:lnTo>
                    <a:pt x="0" y="254"/>
                  </a:lnTo>
                  <a:lnTo>
                    <a:pt x="0" y="254"/>
                  </a:lnTo>
                  <a:lnTo>
                    <a:pt x="0" y="254"/>
                  </a:lnTo>
                  <a:lnTo>
                    <a:pt x="0" y="254"/>
                  </a:lnTo>
                  <a:lnTo>
                    <a:pt x="4" y="254"/>
                  </a:lnTo>
                  <a:lnTo>
                    <a:pt x="4" y="254"/>
                  </a:lnTo>
                  <a:lnTo>
                    <a:pt x="4" y="254"/>
                  </a:lnTo>
                  <a:lnTo>
                    <a:pt x="4" y="254"/>
                  </a:lnTo>
                  <a:lnTo>
                    <a:pt x="4" y="254"/>
                  </a:lnTo>
                  <a:lnTo>
                    <a:pt x="9" y="259"/>
                  </a:lnTo>
                  <a:lnTo>
                    <a:pt x="9" y="259"/>
                  </a:lnTo>
                  <a:lnTo>
                    <a:pt x="9" y="259"/>
                  </a:lnTo>
                  <a:lnTo>
                    <a:pt x="14" y="259"/>
                  </a:lnTo>
                  <a:lnTo>
                    <a:pt x="14" y="259"/>
                  </a:lnTo>
                  <a:lnTo>
                    <a:pt x="14" y="259"/>
                  </a:lnTo>
                  <a:lnTo>
                    <a:pt x="18" y="259"/>
                  </a:lnTo>
                  <a:lnTo>
                    <a:pt x="18" y="259"/>
                  </a:lnTo>
                  <a:lnTo>
                    <a:pt x="18" y="259"/>
                  </a:lnTo>
                  <a:lnTo>
                    <a:pt x="23" y="259"/>
                  </a:lnTo>
                  <a:lnTo>
                    <a:pt x="23" y="264"/>
                  </a:lnTo>
                  <a:lnTo>
                    <a:pt x="23" y="264"/>
                  </a:lnTo>
                  <a:lnTo>
                    <a:pt x="28" y="264"/>
                  </a:lnTo>
                  <a:lnTo>
                    <a:pt x="28" y="264"/>
                  </a:lnTo>
                  <a:lnTo>
                    <a:pt x="33" y="264"/>
                  </a:lnTo>
                  <a:lnTo>
                    <a:pt x="33" y="264"/>
                  </a:lnTo>
                  <a:lnTo>
                    <a:pt x="33" y="264"/>
                  </a:lnTo>
                  <a:lnTo>
                    <a:pt x="37" y="264"/>
                  </a:lnTo>
                  <a:lnTo>
                    <a:pt x="37" y="264"/>
                  </a:lnTo>
                  <a:lnTo>
                    <a:pt x="37" y="269"/>
                  </a:lnTo>
                  <a:lnTo>
                    <a:pt x="42" y="269"/>
                  </a:lnTo>
                  <a:lnTo>
                    <a:pt x="42" y="269"/>
                  </a:lnTo>
                  <a:lnTo>
                    <a:pt x="42" y="269"/>
                  </a:lnTo>
                  <a:lnTo>
                    <a:pt x="42" y="269"/>
                  </a:lnTo>
                  <a:lnTo>
                    <a:pt x="47" y="269"/>
                  </a:lnTo>
                  <a:lnTo>
                    <a:pt x="47" y="269"/>
                  </a:lnTo>
                  <a:lnTo>
                    <a:pt x="47" y="269"/>
                  </a:lnTo>
                  <a:lnTo>
                    <a:pt x="47" y="269"/>
                  </a:lnTo>
                  <a:lnTo>
                    <a:pt x="47" y="269"/>
                  </a:lnTo>
                  <a:lnTo>
                    <a:pt x="51" y="269"/>
                  </a:lnTo>
                  <a:lnTo>
                    <a:pt x="51" y="269"/>
                  </a:lnTo>
                  <a:lnTo>
                    <a:pt x="51" y="269"/>
                  </a:lnTo>
                  <a:lnTo>
                    <a:pt x="51" y="269"/>
                  </a:lnTo>
                  <a:lnTo>
                    <a:pt x="51" y="269"/>
                  </a:lnTo>
                  <a:lnTo>
                    <a:pt x="51" y="269"/>
                  </a:lnTo>
                  <a:lnTo>
                    <a:pt x="51" y="269"/>
                  </a:lnTo>
                  <a:lnTo>
                    <a:pt x="127" y="1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62" name="Oval 99761">
              <a:extLst>
                <a:ext uri="{FF2B5EF4-FFF2-40B4-BE49-F238E27FC236}">
                  <a16:creationId xmlns:a16="http://schemas.microsoft.com/office/drawing/2014/main" id="{C57F6D64-920F-2A83-1B19-475B32F6080C}"/>
                </a:ext>
              </a:extLst>
            </p:cNvPr>
            <p:cNvSpPr>
              <a:spLocks noChangeArrowheads="1"/>
            </p:cNvSpPr>
            <p:nvPr/>
          </p:nvSpPr>
          <p:spPr bwMode="auto">
            <a:xfrm>
              <a:off x="568325" y="2294890"/>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63" name="Freeform 1386">
              <a:extLst>
                <a:ext uri="{FF2B5EF4-FFF2-40B4-BE49-F238E27FC236}">
                  <a16:creationId xmlns:a16="http://schemas.microsoft.com/office/drawing/2014/main" id="{4122EF07-9F23-9D25-52D2-1507E06C8D87}"/>
                </a:ext>
              </a:extLst>
            </p:cNvPr>
            <p:cNvSpPr>
              <a:spLocks/>
            </p:cNvSpPr>
            <p:nvPr/>
          </p:nvSpPr>
          <p:spPr bwMode="auto">
            <a:xfrm>
              <a:off x="517525" y="2363470"/>
              <a:ext cx="101600" cy="92710"/>
            </a:xfrm>
            <a:custGeom>
              <a:avLst/>
              <a:gdLst>
                <a:gd name="T0" fmla="*/ 155 w 160"/>
                <a:gd name="T1" fmla="*/ 47 h 146"/>
                <a:gd name="T2" fmla="*/ 155 w 160"/>
                <a:gd name="T3" fmla="*/ 47 h 146"/>
                <a:gd name="T4" fmla="*/ 155 w 160"/>
                <a:gd name="T5" fmla="*/ 43 h 146"/>
                <a:gd name="T6" fmla="*/ 160 w 160"/>
                <a:gd name="T7" fmla="*/ 38 h 146"/>
                <a:gd name="T8" fmla="*/ 160 w 160"/>
                <a:gd name="T9" fmla="*/ 38 h 146"/>
                <a:gd name="T10" fmla="*/ 160 w 160"/>
                <a:gd name="T11" fmla="*/ 33 h 146"/>
                <a:gd name="T12" fmla="*/ 160 w 160"/>
                <a:gd name="T13" fmla="*/ 28 h 146"/>
                <a:gd name="T14" fmla="*/ 160 w 160"/>
                <a:gd name="T15" fmla="*/ 28 h 146"/>
                <a:gd name="T16" fmla="*/ 160 w 160"/>
                <a:gd name="T17" fmla="*/ 24 h 146"/>
                <a:gd name="T18" fmla="*/ 160 w 160"/>
                <a:gd name="T19" fmla="*/ 19 h 146"/>
                <a:gd name="T20" fmla="*/ 155 w 160"/>
                <a:gd name="T21" fmla="*/ 19 h 146"/>
                <a:gd name="T22" fmla="*/ 155 w 160"/>
                <a:gd name="T23" fmla="*/ 14 h 146"/>
                <a:gd name="T24" fmla="*/ 150 w 160"/>
                <a:gd name="T25" fmla="*/ 10 h 146"/>
                <a:gd name="T26" fmla="*/ 150 w 160"/>
                <a:gd name="T27" fmla="*/ 10 h 146"/>
                <a:gd name="T28" fmla="*/ 146 w 160"/>
                <a:gd name="T29" fmla="*/ 5 h 146"/>
                <a:gd name="T30" fmla="*/ 146 w 160"/>
                <a:gd name="T31" fmla="*/ 5 h 146"/>
                <a:gd name="T32" fmla="*/ 141 w 160"/>
                <a:gd name="T33" fmla="*/ 0 h 146"/>
                <a:gd name="T34" fmla="*/ 136 w 160"/>
                <a:gd name="T35" fmla="*/ 0 h 146"/>
                <a:gd name="T36" fmla="*/ 136 w 160"/>
                <a:gd name="T37" fmla="*/ 0 h 146"/>
                <a:gd name="T38" fmla="*/ 132 w 160"/>
                <a:gd name="T39" fmla="*/ 0 h 146"/>
                <a:gd name="T40" fmla="*/ 127 w 160"/>
                <a:gd name="T41" fmla="*/ 0 h 146"/>
                <a:gd name="T42" fmla="*/ 127 w 160"/>
                <a:gd name="T43" fmla="*/ 0 h 146"/>
                <a:gd name="T44" fmla="*/ 122 w 160"/>
                <a:gd name="T45" fmla="*/ 0 h 146"/>
                <a:gd name="T46" fmla="*/ 117 w 160"/>
                <a:gd name="T47" fmla="*/ 0 h 146"/>
                <a:gd name="T48" fmla="*/ 117 w 160"/>
                <a:gd name="T49" fmla="*/ 5 h 146"/>
                <a:gd name="T50" fmla="*/ 0 w 160"/>
                <a:gd name="T51" fmla="*/ 99 h 146"/>
                <a:gd name="T52" fmla="*/ 0 w 160"/>
                <a:gd name="T53" fmla="*/ 94 h 146"/>
                <a:gd name="T54" fmla="*/ 4 w 160"/>
                <a:gd name="T55" fmla="*/ 94 h 146"/>
                <a:gd name="T56" fmla="*/ 9 w 160"/>
                <a:gd name="T57" fmla="*/ 94 h 146"/>
                <a:gd name="T58" fmla="*/ 9 w 160"/>
                <a:gd name="T59" fmla="*/ 94 h 146"/>
                <a:gd name="T60" fmla="*/ 14 w 160"/>
                <a:gd name="T61" fmla="*/ 94 h 146"/>
                <a:gd name="T62" fmla="*/ 19 w 160"/>
                <a:gd name="T63" fmla="*/ 94 h 146"/>
                <a:gd name="T64" fmla="*/ 19 w 160"/>
                <a:gd name="T65" fmla="*/ 94 h 146"/>
                <a:gd name="T66" fmla="*/ 23 w 160"/>
                <a:gd name="T67" fmla="*/ 99 h 146"/>
                <a:gd name="T68" fmla="*/ 28 w 160"/>
                <a:gd name="T69" fmla="*/ 99 h 146"/>
                <a:gd name="T70" fmla="*/ 28 w 160"/>
                <a:gd name="T71" fmla="*/ 104 h 146"/>
                <a:gd name="T72" fmla="*/ 33 w 160"/>
                <a:gd name="T73" fmla="*/ 104 h 146"/>
                <a:gd name="T74" fmla="*/ 33 w 160"/>
                <a:gd name="T75" fmla="*/ 108 h 146"/>
                <a:gd name="T76" fmla="*/ 37 w 160"/>
                <a:gd name="T77" fmla="*/ 108 h 146"/>
                <a:gd name="T78" fmla="*/ 37 w 160"/>
                <a:gd name="T79" fmla="*/ 113 h 146"/>
                <a:gd name="T80" fmla="*/ 37 w 160"/>
                <a:gd name="T81" fmla="*/ 118 h 146"/>
                <a:gd name="T82" fmla="*/ 42 w 160"/>
                <a:gd name="T83" fmla="*/ 123 h 146"/>
                <a:gd name="T84" fmla="*/ 42 w 160"/>
                <a:gd name="T85" fmla="*/ 123 h 146"/>
                <a:gd name="T86" fmla="*/ 42 w 160"/>
                <a:gd name="T87" fmla="*/ 127 h 146"/>
                <a:gd name="T88" fmla="*/ 42 w 160"/>
                <a:gd name="T89" fmla="*/ 132 h 146"/>
                <a:gd name="T90" fmla="*/ 42 w 160"/>
                <a:gd name="T91" fmla="*/ 132 h 146"/>
                <a:gd name="T92" fmla="*/ 37 w 160"/>
                <a:gd name="T93" fmla="*/ 137 h 146"/>
                <a:gd name="T94" fmla="*/ 37 w 160"/>
                <a:gd name="T95" fmla="*/ 141 h 146"/>
                <a:gd name="T96" fmla="*/ 37 w 160"/>
                <a:gd name="T97" fmla="*/ 141 h 146"/>
                <a:gd name="T98" fmla="*/ 33 w 160"/>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46">
                  <a:moveTo>
                    <a:pt x="150" y="47"/>
                  </a:moveTo>
                  <a:lnTo>
                    <a:pt x="155" y="47"/>
                  </a:lnTo>
                  <a:lnTo>
                    <a:pt x="155" y="47"/>
                  </a:lnTo>
                  <a:lnTo>
                    <a:pt x="155" y="47"/>
                  </a:lnTo>
                  <a:lnTo>
                    <a:pt x="155" y="43"/>
                  </a:lnTo>
                  <a:lnTo>
                    <a:pt x="155" y="43"/>
                  </a:lnTo>
                  <a:lnTo>
                    <a:pt x="160" y="43"/>
                  </a:lnTo>
                  <a:lnTo>
                    <a:pt x="160" y="38"/>
                  </a:lnTo>
                  <a:lnTo>
                    <a:pt x="160" y="38"/>
                  </a:lnTo>
                  <a:lnTo>
                    <a:pt x="160" y="38"/>
                  </a:lnTo>
                  <a:lnTo>
                    <a:pt x="160" y="33"/>
                  </a:lnTo>
                  <a:lnTo>
                    <a:pt x="160" y="33"/>
                  </a:lnTo>
                  <a:lnTo>
                    <a:pt x="160" y="33"/>
                  </a:lnTo>
                  <a:lnTo>
                    <a:pt x="160" y="28"/>
                  </a:lnTo>
                  <a:lnTo>
                    <a:pt x="160" y="28"/>
                  </a:lnTo>
                  <a:lnTo>
                    <a:pt x="160" y="28"/>
                  </a:lnTo>
                  <a:lnTo>
                    <a:pt x="160" y="24"/>
                  </a:lnTo>
                  <a:lnTo>
                    <a:pt x="160" y="24"/>
                  </a:lnTo>
                  <a:lnTo>
                    <a:pt x="160" y="24"/>
                  </a:lnTo>
                  <a:lnTo>
                    <a:pt x="160" y="19"/>
                  </a:lnTo>
                  <a:lnTo>
                    <a:pt x="155" y="19"/>
                  </a:lnTo>
                  <a:lnTo>
                    <a:pt x="155" y="19"/>
                  </a:lnTo>
                  <a:lnTo>
                    <a:pt x="155" y="14"/>
                  </a:lnTo>
                  <a:lnTo>
                    <a:pt x="155" y="14"/>
                  </a:lnTo>
                  <a:lnTo>
                    <a:pt x="155" y="14"/>
                  </a:lnTo>
                  <a:lnTo>
                    <a:pt x="150" y="10"/>
                  </a:lnTo>
                  <a:lnTo>
                    <a:pt x="150" y="10"/>
                  </a:lnTo>
                  <a:lnTo>
                    <a:pt x="150" y="10"/>
                  </a:lnTo>
                  <a:lnTo>
                    <a:pt x="150" y="5"/>
                  </a:lnTo>
                  <a:lnTo>
                    <a:pt x="146" y="5"/>
                  </a:lnTo>
                  <a:lnTo>
                    <a:pt x="146" y="5"/>
                  </a:lnTo>
                  <a:lnTo>
                    <a:pt x="146" y="5"/>
                  </a:lnTo>
                  <a:lnTo>
                    <a:pt x="141" y="5"/>
                  </a:lnTo>
                  <a:lnTo>
                    <a:pt x="141" y="0"/>
                  </a:lnTo>
                  <a:lnTo>
                    <a:pt x="141" y="0"/>
                  </a:lnTo>
                  <a:lnTo>
                    <a:pt x="136" y="0"/>
                  </a:lnTo>
                  <a:lnTo>
                    <a:pt x="136" y="0"/>
                  </a:lnTo>
                  <a:lnTo>
                    <a:pt x="136" y="0"/>
                  </a:lnTo>
                  <a:lnTo>
                    <a:pt x="132" y="0"/>
                  </a:lnTo>
                  <a:lnTo>
                    <a:pt x="132" y="0"/>
                  </a:lnTo>
                  <a:lnTo>
                    <a:pt x="132" y="0"/>
                  </a:lnTo>
                  <a:lnTo>
                    <a:pt x="127" y="0"/>
                  </a:lnTo>
                  <a:lnTo>
                    <a:pt x="127" y="0"/>
                  </a:lnTo>
                  <a:lnTo>
                    <a:pt x="127" y="0"/>
                  </a:lnTo>
                  <a:lnTo>
                    <a:pt x="122" y="0"/>
                  </a:lnTo>
                  <a:lnTo>
                    <a:pt x="122" y="0"/>
                  </a:lnTo>
                  <a:lnTo>
                    <a:pt x="122" y="0"/>
                  </a:lnTo>
                  <a:lnTo>
                    <a:pt x="117" y="0"/>
                  </a:lnTo>
                  <a:lnTo>
                    <a:pt x="117" y="5"/>
                  </a:lnTo>
                  <a:lnTo>
                    <a:pt x="117" y="5"/>
                  </a:lnTo>
                  <a:lnTo>
                    <a:pt x="0" y="99"/>
                  </a:lnTo>
                  <a:lnTo>
                    <a:pt x="0" y="99"/>
                  </a:lnTo>
                  <a:lnTo>
                    <a:pt x="0" y="99"/>
                  </a:lnTo>
                  <a:lnTo>
                    <a:pt x="0" y="94"/>
                  </a:lnTo>
                  <a:lnTo>
                    <a:pt x="4" y="94"/>
                  </a:lnTo>
                  <a:lnTo>
                    <a:pt x="4" y="94"/>
                  </a:lnTo>
                  <a:lnTo>
                    <a:pt x="4" y="94"/>
                  </a:lnTo>
                  <a:lnTo>
                    <a:pt x="9" y="94"/>
                  </a:lnTo>
                  <a:lnTo>
                    <a:pt x="9" y="94"/>
                  </a:lnTo>
                  <a:lnTo>
                    <a:pt x="9" y="94"/>
                  </a:lnTo>
                  <a:lnTo>
                    <a:pt x="14" y="94"/>
                  </a:lnTo>
                  <a:lnTo>
                    <a:pt x="14" y="94"/>
                  </a:lnTo>
                  <a:lnTo>
                    <a:pt x="14" y="94"/>
                  </a:lnTo>
                  <a:lnTo>
                    <a:pt x="19" y="94"/>
                  </a:lnTo>
                  <a:lnTo>
                    <a:pt x="19" y="94"/>
                  </a:lnTo>
                  <a:lnTo>
                    <a:pt x="19" y="94"/>
                  </a:lnTo>
                  <a:lnTo>
                    <a:pt x="23" y="99"/>
                  </a:lnTo>
                  <a:lnTo>
                    <a:pt x="23" y="99"/>
                  </a:lnTo>
                  <a:lnTo>
                    <a:pt x="23" y="99"/>
                  </a:lnTo>
                  <a:lnTo>
                    <a:pt x="28" y="99"/>
                  </a:lnTo>
                  <a:lnTo>
                    <a:pt x="28" y="99"/>
                  </a:lnTo>
                  <a:lnTo>
                    <a:pt x="28" y="104"/>
                  </a:lnTo>
                  <a:lnTo>
                    <a:pt x="33" y="104"/>
                  </a:lnTo>
                  <a:lnTo>
                    <a:pt x="33" y="104"/>
                  </a:lnTo>
                  <a:lnTo>
                    <a:pt x="33" y="104"/>
                  </a:lnTo>
                  <a:lnTo>
                    <a:pt x="33" y="108"/>
                  </a:lnTo>
                  <a:lnTo>
                    <a:pt x="37" y="108"/>
                  </a:lnTo>
                  <a:lnTo>
                    <a:pt x="37" y="108"/>
                  </a:lnTo>
                  <a:lnTo>
                    <a:pt x="37" y="113"/>
                  </a:lnTo>
                  <a:lnTo>
                    <a:pt x="37" y="113"/>
                  </a:lnTo>
                  <a:lnTo>
                    <a:pt x="37" y="113"/>
                  </a:lnTo>
                  <a:lnTo>
                    <a:pt x="37" y="118"/>
                  </a:lnTo>
                  <a:lnTo>
                    <a:pt x="42" y="118"/>
                  </a:lnTo>
                  <a:lnTo>
                    <a:pt x="42" y="123"/>
                  </a:lnTo>
                  <a:lnTo>
                    <a:pt x="42" y="123"/>
                  </a:lnTo>
                  <a:lnTo>
                    <a:pt x="42" y="123"/>
                  </a:lnTo>
                  <a:lnTo>
                    <a:pt x="42" y="127"/>
                  </a:lnTo>
                  <a:lnTo>
                    <a:pt x="42" y="127"/>
                  </a:lnTo>
                  <a:lnTo>
                    <a:pt x="42" y="127"/>
                  </a:lnTo>
                  <a:lnTo>
                    <a:pt x="42" y="132"/>
                  </a:lnTo>
                  <a:lnTo>
                    <a:pt x="42" y="132"/>
                  </a:lnTo>
                  <a:lnTo>
                    <a:pt x="42" y="132"/>
                  </a:lnTo>
                  <a:lnTo>
                    <a:pt x="37" y="137"/>
                  </a:lnTo>
                  <a:lnTo>
                    <a:pt x="37" y="137"/>
                  </a:lnTo>
                  <a:lnTo>
                    <a:pt x="37" y="137"/>
                  </a:lnTo>
                  <a:lnTo>
                    <a:pt x="37" y="141"/>
                  </a:lnTo>
                  <a:lnTo>
                    <a:pt x="37" y="141"/>
                  </a:lnTo>
                  <a:lnTo>
                    <a:pt x="37" y="141"/>
                  </a:lnTo>
                  <a:lnTo>
                    <a:pt x="33" y="141"/>
                  </a:lnTo>
                  <a:lnTo>
                    <a:pt x="33" y="146"/>
                  </a:lnTo>
                  <a:lnTo>
                    <a:pt x="150" y="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64" name="Oval 99763">
              <a:extLst>
                <a:ext uri="{FF2B5EF4-FFF2-40B4-BE49-F238E27FC236}">
                  <a16:creationId xmlns:a16="http://schemas.microsoft.com/office/drawing/2014/main" id="{5426AE30-8695-A18C-F70E-E35BED42463D}"/>
                </a:ext>
              </a:extLst>
            </p:cNvPr>
            <p:cNvSpPr>
              <a:spLocks noChangeArrowheads="1"/>
            </p:cNvSpPr>
            <p:nvPr/>
          </p:nvSpPr>
          <p:spPr bwMode="auto">
            <a:xfrm>
              <a:off x="1826895" y="1247775"/>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65" name="Freeform 1388">
              <a:extLst>
                <a:ext uri="{FF2B5EF4-FFF2-40B4-BE49-F238E27FC236}">
                  <a16:creationId xmlns:a16="http://schemas.microsoft.com/office/drawing/2014/main" id="{0CB248B1-3784-0293-1C6D-381257E86030}"/>
                </a:ext>
              </a:extLst>
            </p:cNvPr>
            <p:cNvSpPr>
              <a:spLocks/>
            </p:cNvSpPr>
            <p:nvPr/>
          </p:nvSpPr>
          <p:spPr bwMode="auto">
            <a:xfrm>
              <a:off x="1833245" y="1226820"/>
              <a:ext cx="38735" cy="59690"/>
            </a:xfrm>
            <a:custGeom>
              <a:avLst/>
              <a:gdLst>
                <a:gd name="T0" fmla="*/ 4 w 61"/>
                <a:gd name="T1" fmla="*/ 70 h 94"/>
                <a:gd name="T2" fmla="*/ 4 w 61"/>
                <a:gd name="T3" fmla="*/ 75 h 94"/>
                <a:gd name="T4" fmla="*/ 9 w 61"/>
                <a:gd name="T5" fmla="*/ 75 h 94"/>
                <a:gd name="T6" fmla="*/ 9 w 61"/>
                <a:gd name="T7" fmla="*/ 80 h 94"/>
                <a:gd name="T8" fmla="*/ 9 w 61"/>
                <a:gd name="T9" fmla="*/ 80 h 94"/>
                <a:gd name="T10" fmla="*/ 14 w 61"/>
                <a:gd name="T11" fmla="*/ 85 h 94"/>
                <a:gd name="T12" fmla="*/ 19 w 61"/>
                <a:gd name="T13" fmla="*/ 85 h 94"/>
                <a:gd name="T14" fmla="*/ 19 w 61"/>
                <a:gd name="T15" fmla="*/ 89 h 94"/>
                <a:gd name="T16" fmla="*/ 23 w 61"/>
                <a:gd name="T17" fmla="*/ 89 h 94"/>
                <a:gd name="T18" fmla="*/ 28 w 61"/>
                <a:gd name="T19" fmla="*/ 89 h 94"/>
                <a:gd name="T20" fmla="*/ 28 w 61"/>
                <a:gd name="T21" fmla="*/ 94 h 94"/>
                <a:gd name="T22" fmla="*/ 33 w 61"/>
                <a:gd name="T23" fmla="*/ 94 h 94"/>
                <a:gd name="T24" fmla="*/ 37 w 61"/>
                <a:gd name="T25" fmla="*/ 94 h 94"/>
                <a:gd name="T26" fmla="*/ 42 w 61"/>
                <a:gd name="T27" fmla="*/ 89 h 94"/>
                <a:gd name="T28" fmla="*/ 42 w 61"/>
                <a:gd name="T29" fmla="*/ 89 h 94"/>
                <a:gd name="T30" fmla="*/ 47 w 61"/>
                <a:gd name="T31" fmla="*/ 89 h 94"/>
                <a:gd name="T32" fmla="*/ 51 w 61"/>
                <a:gd name="T33" fmla="*/ 85 h 94"/>
                <a:gd name="T34" fmla="*/ 51 w 61"/>
                <a:gd name="T35" fmla="*/ 85 h 94"/>
                <a:gd name="T36" fmla="*/ 56 w 61"/>
                <a:gd name="T37" fmla="*/ 80 h 94"/>
                <a:gd name="T38" fmla="*/ 56 w 61"/>
                <a:gd name="T39" fmla="*/ 80 h 94"/>
                <a:gd name="T40" fmla="*/ 61 w 61"/>
                <a:gd name="T41" fmla="*/ 75 h 94"/>
                <a:gd name="T42" fmla="*/ 61 w 61"/>
                <a:gd name="T43" fmla="*/ 75 h 94"/>
                <a:gd name="T44" fmla="*/ 61 w 61"/>
                <a:gd name="T45" fmla="*/ 70 h 94"/>
                <a:gd name="T46" fmla="*/ 61 w 61"/>
                <a:gd name="T47" fmla="*/ 66 h 94"/>
                <a:gd name="T48" fmla="*/ 61 w 61"/>
                <a:gd name="T49" fmla="*/ 61 h 94"/>
                <a:gd name="T50" fmla="*/ 56 w 61"/>
                <a:gd name="T51" fmla="*/ 0 h 94"/>
                <a:gd name="T52" fmla="*/ 56 w 61"/>
                <a:gd name="T53" fmla="*/ 4 h 94"/>
                <a:gd name="T54" fmla="*/ 56 w 61"/>
                <a:gd name="T55" fmla="*/ 9 h 94"/>
                <a:gd name="T56" fmla="*/ 56 w 61"/>
                <a:gd name="T57" fmla="*/ 14 h 94"/>
                <a:gd name="T58" fmla="*/ 51 w 61"/>
                <a:gd name="T59" fmla="*/ 14 h 94"/>
                <a:gd name="T60" fmla="*/ 51 w 61"/>
                <a:gd name="T61" fmla="*/ 19 h 94"/>
                <a:gd name="T62" fmla="*/ 47 w 61"/>
                <a:gd name="T63" fmla="*/ 19 h 94"/>
                <a:gd name="T64" fmla="*/ 47 w 61"/>
                <a:gd name="T65" fmla="*/ 23 h 94"/>
                <a:gd name="T66" fmla="*/ 42 w 61"/>
                <a:gd name="T67" fmla="*/ 23 h 94"/>
                <a:gd name="T68" fmla="*/ 42 w 61"/>
                <a:gd name="T69" fmla="*/ 28 h 94"/>
                <a:gd name="T70" fmla="*/ 37 w 61"/>
                <a:gd name="T71" fmla="*/ 28 h 94"/>
                <a:gd name="T72" fmla="*/ 33 w 61"/>
                <a:gd name="T73" fmla="*/ 28 h 94"/>
                <a:gd name="T74" fmla="*/ 28 w 61"/>
                <a:gd name="T75" fmla="*/ 28 h 94"/>
                <a:gd name="T76" fmla="*/ 23 w 61"/>
                <a:gd name="T77" fmla="*/ 28 h 94"/>
                <a:gd name="T78" fmla="*/ 23 w 61"/>
                <a:gd name="T79" fmla="*/ 28 h 94"/>
                <a:gd name="T80" fmla="*/ 19 w 61"/>
                <a:gd name="T81" fmla="*/ 28 h 94"/>
                <a:gd name="T82" fmla="*/ 14 w 61"/>
                <a:gd name="T83" fmla="*/ 28 h 94"/>
                <a:gd name="T84" fmla="*/ 14 w 61"/>
                <a:gd name="T85" fmla="*/ 23 h 94"/>
                <a:gd name="T86" fmla="*/ 9 w 61"/>
                <a:gd name="T87" fmla="*/ 23 h 94"/>
                <a:gd name="T88" fmla="*/ 4 w 61"/>
                <a:gd name="T89" fmla="*/ 19 h 94"/>
                <a:gd name="T90" fmla="*/ 4 w 61"/>
                <a:gd name="T91" fmla="*/ 19 h 94"/>
                <a:gd name="T92" fmla="*/ 4 w 61"/>
                <a:gd name="T93" fmla="*/ 14 h 94"/>
                <a:gd name="T94" fmla="*/ 0 w 61"/>
                <a:gd name="T95" fmla="*/ 14 h 94"/>
                <a:gd name="T96" fmla="*/ 0 w 61"/>
                <a:gd name="T97" fmla="*/ 9 h 94"/>
                <a:gd name="T98" fmla="*/ 0 w 61"/>
                <a:gd name="T99"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 h="94">
                  <a:moveTo>
                    <a:pt x="4" y="66"/>
                  </a:moveTo>
                  <a:lnTo>
                    <a:pt x="4" y="70"/>
                  </a:lnTo>
                  <a:lnTo>
                    <a:pt x="4" y="70"/>
                  </a:lnTo>
                  <a:lnTo>
                    <a:pt x="4" y="75"/>
                  </a:lnTo>
                  <a:lnTo>
                    <a:pt x="9" y="75"/>
                  </a:lnTo>
                  <a:lnTo>
                    <a:pt x="9" y="75"/>
                  </a:lnTo>
                  <a:lnTo>
                    <a:pt x="9" y="80"/>
                  </a:lnTo>
                  <a:lnTo>
                    <a:pt x="9" y="80"/>
                  </a:lnTo>
                  <a:lnTo>
                    <a:pt x="9" y="80"/>
                  </a:lnTo>
                  <a:lnTo>
                    <a:pt x="9" y="80"/>
                  </a:lnTo>
                  <a:lnTo>
                    <a:pt x="14" y="85"/>
                  </a:lnTo>
                  <a:lnTo>
                    <a:pt x="14" y="85"/>
                  </a:lnTo>
                  <a:lnTo>
                    <a:pt x="14" y="85"/>
                  </a:lnTo>
                  <a:lnTo>
                    <a:pt x="19" y="85"/>
                  </a:lnTo>
                  <a:lnTo>
                    <a:pt x="19" y="89"/>
                  </a:lnTo>
                  <a:lnTo>
                    <a:pt x="19" y="89"/>
                  </a:lnTo>
                  <a:lnTo>
                    <a:pt x="23" y="89"/>
                  </a:lnTo>
                  <a:lnTo>
                    <a:pt x="23" y="89"/>
                  </a:lnTo>
                  <a:lnTo>
                    <a:pt x="23" y="89"/>
                  </a:lnTo>
                  <a:lnTo>
                    <a:pt x="28" y="89"/>
                  </a:lnTo>
                  <a:lnTo>
                    <a:pt x="28" y="94"/>
                  </a:lnTo>
                  <a:lnTo>
                    <a:pt x="28" y="94"/>
                  </a:lnTo>
                  <a:lnTo>
                    <a:pt x="33" y="94"/>
                  </a:lnTo>
                  <a:lnTo>
                    <a:pt x="33" y="94"/>
                  </a:lnTo>
                  <a:lnTo>
                    <a:pt x="33" y="94"/>
                  </a:lnTo>
                  <a:lnTo>
                    <a:pt x="37" y="94"/>
                  </a:lnTo>
                  <a:lnTo>
                    <a:pt x="37" y="94"/>
                  </a:lnTo>
                  <a:lnTo>
                    <a:pt x="42" y="89"/>
                  </a:lnTo>
                  <a:lnTo>
                    <a:pt x="42" y="89"/>
                  </a:lnTo>
                  <a:lnTo>
                    <a:pt x="42" y="89"/>
                  </a:lnTo>
                  <a:lnTo>
                    <a:pt x="47" y="89"/>
                  </a:lnTo>
                  <a:lnTo>
                    <a:pt x="47" y="89"/>
                  </a:lnTo>
                  <a:lnTo>
                    <a:pt x="47" y="89"/>
                  </a:lnTo>
                  <a:lnTo>
                    <a:pt x="51" y="85"/>
                  </a:lnTo>
                  <a:lnTo>
                    <a:pt x="51" y="85"/>
                  </a:lnTo>
                  <a:lnTo>
                    <a:pt x="51" y="85"/>
                  </a:lnTo>
                  <a:lnTo>
                    <a:pt x="56" y="85"/>
                  </a:lnTo>
                  <a:lnTo>
                    <a:pt x="56" y="80"/>
                  </a:lnTo>
                  <a:lnTo>
                    <a:pt x="56" y="80"/>
                  </a:lnTo>
                  <a:lnTo>
                    <a:pt x="56" y="80"/>
                  </a:lnTo>
                  <a:lnTo>
                    <a:pt x="56" y="80"/>
                  </a:lnTo>
                  <a:lnTo>
                    <a:pt x="61" y="75"/>
                  </a:lnTo>
                  <a:lnTo>
                    <a:pt x="61" y="75"/>
                  </a:lnTo>
                  <a:lnTo>
                    <a:pt x="61" y="75"/>
                  </a:lnTo>
                  <a:lnTo>
                    <a:pt x="61" y="70"/>
                  </a:lnTo>
                  <a:lnTo>
                    <a:pt x="61" y="70"/>
                  </a:lnTo>
                  <a:lnTo>
                    <a:pt x="61" y="66"/>
                  </a:lnTo>
                  <a:lnTo>
                    <a:pt x="61" y="66"/>
                  </a:lnTo>
                  <a:lnTo>
                    <a:pt x="61" y="66"/>
                  </a:lnTo>
                  <a:lnTo>
                    <a:pt x="61" y="61"/>
                  </a:lnTo>
                  <a:lnTo>
                    <a:pt x="56" y="0"/>
                  </a:lnTo>
                  <a:lnTo>
                    <a:pt x="56" y="0"/>
                  </a:lnTo>
                  <a:lnTo>
                    <a:pt x="56" y="4"/>
                  </a:lnTo>
                  <a:lnTo>
                    <a:pt x="56" y="4"/>
                  </a:lnTo>
                  <a:lnTo>
                    <a:pt x="56" y="4"/>
                  </a:lnTo>
                  <a:lnTo>
                    <a:pt x="56" y="9"/>
                  </a:lnTo>
                  <a:lnTo>
                    <a:pt x="56" y="9"/>
                  </a:lnTo>
                  <a:lnTo>
                    <a:pt x="56" y="14"/>
                  </a:lnTo>
                  <a:lnTo>
                    <a:pt x="51" y="14"/>
                  </a:lnTo>
                  <a:lnTo>
                    <a:pt x="51" y="14"/>
                  </a:lnTo>
                  <a:lnTo>
                    <a:pt x="51" y="19"/>
                  </a:lnTo>
                  <a:lnTo>
                    <a:pt x="51" y="19"/>
                  </a:lnTo>
                  <a:lnTo>
                    <a:pt x="51" y="19"/>
                  </a:lnTo>
                  <a:lnTo>
                    <a:pt x="47" y="19"/>
                  </a:lnTo>
                  <a:lnTo>
                    <a:pt x="47" y="23"/>
                  </a:lnTo>
                  <a:lnTo>
                    <a:pt x="47" y="23"/>
                  </a:lnTo>
                  <a:lnTo>
                    <a:pt x="47" y="23"/>
                  </a:lnTo>
                  <a:lnTo>
                    <a:pt x="42" y="23"/>
                  </a:lnTo>
                  <a:lnTo>
                    <a:pt x="42" y="28"/>
                  </a:lnTo>
                  <a:lnTo>
                    <a:pt x="42" y="28"/>
                  </a:lnTo>
                  <a:lnTo>
                    <a:pt x="37" y="28"/>
                  </a:lnTo>
                  <a:lnTo>
                    <a:pt x="37" y="28"/>
                  </a:lnTo>
                  <a:lnTo>
                    <a:pt x="33" y="28"/>
                  </a:lnTo>
                  <a:lnTo>
                    <a:pt x="33" y="28"/>
                  </a:lnTo>
                  <a:lnTo>
                    <a:pt x="33" y="28"/>
                  </a:lnTo>
                  <a:lnTo>
                    <a:pt x="28" y="28"/>
                  </a:lnTo>
                  <a:lnTo>
                    <a:pt x="28" y="28"/>
                  </a:lnTo>
                  <a:lnTo>
                    <a:pt x="23" y="28"/>
                  </a:lnTo>
                  <a:lnTo>
                    <a:pt x="23" y="28"/>
                  </a:lnTo>
                  <a:lnTo>
                    <a:pt x="23" y="28"/>
                  </a:lnTo>
                  <a:lnTo>
                    <a:pt x="19" y="28"/>
                  </a:lnTo>
                  <a:lnTo>
                    <a:pt x="19" y="28"/>
                  </a:lnTo>
                  <a:lnTo>
                    <a:pt x="19" y="28"/>
                  </a:lnTo>
                  <a:lnTo>
                    <a:pt x="14" y="28"/>
                  </a:lnTo>
                  <a:lnTo>
                    <a:pt x="14" y="28"/>
                  </a:lnTo>
                  <a:lnTo>
                    <a:pt x="14" y="23"/>
                  </a:lnTo>
                  <a:lnTo>
                    <a:pt x="9" y="23"/>
                  </a:lnTo>
                  <a:lnTo>
                    <a:pt x="9" y="23"/>
                  </a:lnTo>
                  <a:lnTo>
                    <a:pt x="9" y="23"/>
                  </a:lnTo>
                  <a:lnTo>
                    <a:pt x="4" y="19"/>
                  </a:lnTo>
                  <a:lnTo>
                    <a:pt x="4" y="19"/>
                  </a:lnTo>
                  <a:lnTo>
                    <a:pt x="4" y="19"/>
                  </a:lnTo>
                  <a:lnTo>
                    <a:pt x="4" y="19"/>
                  </a:lnTo>
                  <a:lnTo>
                    <a:pt x="4" y="14"/>
                  </a:lnTo>
                  <a:lnTo>
                    <a:pt x="0" y="14"/>
                  </a:lnTo>
                  <a:lnTo>
                    <a:pt x="0" y="14"/>
                  </a:lnTo>
                  <a:lnTo>
                    <a:pt x="0" y="9"/>
                  </a:lnTo>
                  <a:lnTo>
                    <a:pt x="0" y="9"/>
                  </a:lnTo>
                  <a:lnTo>
                    <a:pt x="0" y="4"/>
                  </a:lnTo>
                  <a:lnTo>
                    <a:pt x="0" y="4"/>
                  </a:lnTo>
                  <a:lnTo>
                    <a:pt x="4"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66" name="Oval 99765">
              <a:extLst>
                <a:ext uri="{FF2B5EF4-FFF2-40B4-BE49-F238E27FC236}">
                  <a16:creationId xmlns:a16="http://schemas.microsoft.com/office/drawing/2014/main" id="{63803EC8-3A17-67E9-090B-FA48924A18FD}"/>
                </a:ext>
              </a:extLst>
            </p:cNvPr>
            <p:cNvSpPr>
              <a:spLocks noChangeArrowheads="1"/>
            </p:cNvSpPr>
            <p:nvPr/>
          </p:nvSpPr>
          <p:spPr bwMode="auto">
            <a:xfrm>
              <a:off x="965835" y="68580"/>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67" name="Freeform 1390">
              <a:extLst>
                <a:ext uri="{FF2B5EF4-FFF2-40B4-BE49-F238E27FC236}">
                  <a16:creationId xmlns:a16="http://schemas.microsoft.com/office/drawing/2014/main" id="{1CCF3683-4A9F-2FA5-3F85-52BF5A12A648}"/>
                </a:ext>
              </a:extLst>
            </p:cNvPr>
            <p:cNvSpPr>
              <a:spLocks/>
            </p:cNvSpPr>
            <p:nvPr/>
          </p:nvSpPr>
          <p:spPr bwMode="auto">
            <a:xfrm>
              <a:off x="965835" y="110490"/>
              <a:ext cx="45085" cy="137795"/>
            </a:xfrm>
            <a:custGeom>
              <a:avLst/>
              <a:gdLst>
                <a:gd name="T0" fmla="*/ 71 w 71"/>
                <a:gd name="T1" fmla="*/ 5 h 217"/>
                <a:gd name="T2" fmla="*/ 71 w 71"/>
                <a:gd name="T3" fmla="*/ 5 h 217"/>
                <a:gd name="T4" fmla="*/ 66 w 71"/>
                <a:gd name="T5" fmla="*/ 5 h 217"/>
                <a:gd name="T6" fmla="*/ 66 w 71"/>
                <a:gd name="T7" fmla="*/ 5 h 217"/>
                <a:gd name="T8" fmla="*/ 66 w 71"/>
                <a:gd name="T9" fmla="*/ 5 h 217"/>
                <a:gd name="T10" fmla="*/ 61 w 71"/>
                <a:gd name="T11" fmla="*/ 5 h 217"/>
                <a:gd name="T12" fmla="*/ 61 w 71"/>
                <a:gd name="T13" fmla="*/ 0 h 217"/>
                <a:gd name="T14" fmla="*/ 57 w 71"/>
                <a:gd name="T15" fmla="*/ 0 h 217"/>
                <a:gd name="T16" fmla="*/ 57 w 71"/>
                <a:gd name="T17" fmla="*/ 0 h 217"/>
                <a:gd name="T18" fmla="*/ 52 w 71"/>
                <a:gd name="T19" fmla="*/ 0 h 217"/>
                <a:gd name="T20" fmla="*/ 47 w 71"/>
                <a:gd name="T21" fmla="*/ 0 h 217"/>
                <a:gd name="T22" fmla="*/ 42 w 71"/>
                <a:gd name="T23" fmla="*/ 0 h 217"/>
                <a:gd name="T24" fmla="*/ 42 w 71"/>
                <a:gd name="T25" fmla="*/ 0 h 217"/>
                <a:gd name="T26" fmla="*/ 38 w 71"/>
                <a:gd name="T27" fmla="*/ 0 h 217"/>
                <a:gd name="T28" fmla="*/ 33 w 71"/>
                <a:gd name="T29" fmla="*/ 0 h 217"/>
                <a:gd name="T30" fmla="*/ 28 w 71"/>
                <a:gd name="T31" fmla="*/ 0 h 217"/>
                <a:gd name="T32" fmla="*/ 28 w 71"/>
                <a:gd name="T33" fmla="*/ 0 h 217"/>
                <a:gd name="T34" fmla="*/ 24 w 71"/>
                <a:gd name="T35" fmla="*/ 0 h 217"/>
                <a:gd name="T36" fmla="*/ 19 w 71"/>
                <a:gd name="T37" fmla="*/ 0 h 217"/>
                <a:gd name="T38" fmla="*/ 19 w 71"/>
                <a:gd name="T39" fmla="*/ 0 h 217"/>
                <a:gd name="T40" fmla="*/ 19 w 71"/>
                <a:gd name="T41" fmla="*/ 0 h 217"/>
                <a:gd name="T42" fmla="*/ 14 w 71"/>
                <a:gd name="T43" fmla="*/ 0 h 217"/>
                <a:gd name="T44" fmla="*/ 14 w 71"/>
                <a:gd name="T45" fmla="*/ 0 h 217"/>
                <a:gd name="T46" fmla="*/ 14 w 71"/>
                <a:gd name="T47" fmla="*/ 0 h 217"/>
                <a:gd name="T48" fmla="*/ 14 w 71"/>
                <a:gd name="T49" fmla="*/ 5 h 217"/>
                <a:gd name="T50" fmla="*/ 0 w 71"/>
                <a:gd name="T51" fmla="*/ 212 h 217"/>
                <a:gd name="T52" fmla="*/ 0 w 71"/>
                <a:gd name="T53" fmla="*/ 212 h 217"/>
                <a:gd name="T54" fmla="*/ 0 w 71"/>
                <a:gd name="T55" fmla="*/ 208 h 217"/>
                <a:gd name="T56" fmla="*/ 0 w 71"/>
                <a:gd name="T57" fmla="*/ 208 h 217"/>
                <a:gd name="T58" fmla="*/ 5 w 71"/>
                <a:gd name="T59" fmla="*/ 208 h 217"/>
                <a:gd name="T60" fmla="*/ 5 w 71"/>
                <a:gd name="T61" fmla="*/ 208 h 217"/>
                <a:gd name="T62" fmla="*/ 9 w 71"/>
                <a:gd name="T63" fmla="*/ 208 h 217"/>
                <a:gd name="T64" fmla="*/ 9 w 71"/>
                <a:gd name="T65" fmla="*/ 208 h 217"/>
                <a:gd name="T66" fmla="*/ 14 w 71"/>
                <a:gd name="T67" fmla="*/ 208 h 217"/>
                <a:gd name="T68" fmla="*/ 19 w 71"/>
                <a:gd name="T69" fmla="*/ 208 h 217"/>
                <a:gd name="T70" fmla="*/ 19 w 71"/>
                <a:gd name="T71" fmla="*/ 208 h 217"/>
                <a:gd name="T72" fmla="*/ 24 w 71"/>
                <a:gd name="T73" fmla="*/ 208 h 217"/>
                <a:gd name="T74" fmla="*/ 28 w 71"/>
                <a:gd name="T75" fmla="*/ 208 h 217"/>
                <a:gd name="T76" fmla="*/ 33 w 71"/>
                <a:gd name="T77" fmla="*/ 208 h 217"/>
                <a:gd name="T78" fmla="*/ 33 w 71"/>
                <a:gd name="T79" fmla="*/ 208 h 217"/>
                <a:gd name="T80" fmla="*/ 38 w 71"/>
                <a:gd name="T81" fmla="*/ 208 h 217"/>
                <a:gd name="T82" fmla="*/ 42 w 71"/>
                <a:gd name="T83" fmla="*/ 212 h 217"/>
                <a:gd name="T84" fmla="*/ 42 w 71"/>
                <a:gd name="T85" fmla="*/ 212 h 217"/>
                <a:gd name="T86" fmla="*/ 47 w 71"/>
                <a:gd name="T87" fmla="*/ 212 h 217"/>
                <a:gd name="T88" fmla="*/ 47 w 71"/>
                <a:gd name="T89" fmla="*/ 212 h 217"/>
                <a:gd name="T90" fmla="*/ 52 w 71"/>
                <a:gd name="T91" fmla="*/ 212 h 217"/>
                <a:gd name="T92" fmla="*/ 52 w 71"/>
                <a:gd name="T93" fmla="*/ 212 h 217"/>
                <a:gd name="T94" fmla="*/ 52 w 71"/>
                <a:gd name="T95" fmla="*/ 212 h 217"/>
                <a:gd name="T96" fmla="*/ 52 w 71"/>
                <a:gd name="T97" fmla="*/ 217 h 217"/>
                <a:gd name="T98" fmla="*/ 57 w 71"/>
                <a:gd name="T99"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17">
                  <a:moveTo>
                    <a:pt x="71" y="5"/>
                  </a:moveTo>
                  <a:lnTo>
                    <a:pt x="71" y="5"/>
                  </a:lnTo>
                  <a:lnTo>
                    <a:pt x="71" y="5"/>
                  </a:lnTo>
                  <a:lnTo>
                    <a:pt x="71" y="5"/>
                  </a:lnTo>
                  <a:lnTo>
                    <a:pt x="71" y="5"/>
                  </a:lnTo>
                  <a:lnTo>
                    <a:pt x="66" y="5"/>
                  </a:lnTo>
                  <a:lnTo>
                    <a:pt x="66" y="5"/>
                  </a:lnTo>
                  <a:lnTo>
                    <a:pt x="66" y="5"/>
                  </a:lnTo>
                  <a:lnTo>
                    <a:pt x="66" y="5"/>
                  </a:lnTo>
                  <a:lnTo>
                    <a:pt x="66" y="5"/>
                  </a:lnTo>
                  <a:lnTo>
                    <a:pt x="66" y="5"/>
                  </a:lnTo>
                  <a:lnTo>
                    <a:pt x="61" y="5"/>
                  </a:lnTo>
                  <a:lnTo>
                    <a:pt x="61" y="5"/>
                  </a:lnTo>
                  <a:lnTo>
                    <a:pt x="61" y="0"/>
                  </a:lnTo>
                  <a:lnTo>
                    <a:pt x="61" y="0"/>
                  </a:lnTo>
                  <a:lnTo>
                    <a:pt x="57" y="0"/>
                  </a:lnTo>
                  <a:lnTo>
                    <a:pt x="57" y="0"/>
                  </a:lnTo>
                  <a:lnTo>
                    <a:pt x="57" y="0"/>
                  </a:lnTo>
                  <a:lnTo>
                    <a:pt x="52" y="0"/>
                  </a:lnTo>
                  <a:lnTo>
                    <a:pt x="52" y="0"/>
                  </a:lnTo>
                  <a:lnTo>
                    <a:pt x="52" y="0"/>
                  </a:lnTo>
                  <a:lnTo>
                    <a:pt x="47" y="0"/>
                  </a:lnTo>
                  <a:lnTo>
                    <a:pt x="47" y="0"/>
                  </a:lnTo>
                  <a:lnTo>
                    <a:pt x="42" y="0"/>
                  </a:lnTo>
                  <a:lnTo>
                    <a:pt x="42" y="0"/>
                  </a:lnTo>
                  <a:lnTo>
                    <a:pt x="42" y="0"/>
                  </a:lnTo>
                  <a:lnTo>
                    <a:pt x="38" y="0"/>
                  </a:lnTo>
                  <a:lnTo>
                    <a:pt x="38" y="0"/>
                  </a:lnTo>
                  <a:lnTo>
                    <a:pt x="33" y="0"/>
                  </a:lnTo>
                  <a:lnTo>
                    <a:pt x="33" y="0"/>
                  </a:lnTo>
                  <a:lnTo>
                    <a:pt x="33" y="0"/>
                  </a:lnTo>
                  <a:lnTo>
                    <a:pt x="28" y="0"/>
                  </a:lnTo>
                  <a:lnTo>
                    <a:pt x="28" y="0"/>
                  </a:lnTo>
                  <a:lnTo>
                    <a:pt x="28" y="0"/>
                  </a:lnTo>
                  <a:lnTo>
                    <a:pt x="24" y="0"/>
                  </a:lnTo>
                  <a:lnTo>
                    <a:pt x="24" y="0"/>
                  </a:lnTo>
                  <a:lnTo>
                    <a:pt x="24" y="0"/>
                  </a:lnTo>
                  <a:lnTo>
                    <a:pt x="19" y="0"/>
                  </a:lnTo>
                  <a:lnTo>
                    <a:pt x="19" y="0"/>
                  </a:lnTo>
                  <a:lnTo>
                    <a:pt x="19" y="0"/>
                  </a:lnTo>
                  <a:lnTo>
                    <a:pt x="19" y="0"/>
                  </a:lnTo>
                  <a:lnTo>
                    <a:pt x="19" y="0"/>
                  </a:lnTo>
                  <a:lnTo>
                    <a:pt x="14" y="0"/>
                  </a:lnTo>
                  <a:lnTo>
                    <a:pt x="14" y="0"/>
                  </a:lnTo>
                  <a:lnTo>
                    <a:pt x="14" y="0"/>
                  </a:lnTo>
                  <a:lnTo>
                    <a:pt x="14" y="0"/>
                  </a:lnTo>
                  <a:lnTo>
                    <a:pt x="14" y="0"/>
                  </a:lnTo>
                  <a:lnTo>
                    <a:pt x="14" y="0"/>
                  </a:lnTo>
                  <a:lnTo>
                    <a:pt x="14" y="0"/>
                  </a:lnTo>
                  <a:lnTo>
                    <a:pt x="14" y="5"/>
                  </a:lnTo>
                  <a:lnTo>
                    <a:pt x="0" y="212"/>
                  </a:lnTo>
                  <a:lnTo>
                    <a:pt x="0" y="212"/>
                  </a:lnTo>
                  <a:lnTo>
                    <a:pt x="0" y="212"/>
                  </a:lnTo>
                  <a:lnTo>
                    <a:pt x="0" y="212"/>
                  </a:lnTo>
                  <a:lnTo>
                    <a:pt x="0" y="212"/>
                  </a:lnTo>
                  <a:lnTo>
                    <a:pt x="0" y="208"/>
                  </a:lnTo>
                  <a:lnTo>
                    <a:pt x="0" y="208"/>
                  </a:lnTo>
                  <a:lnTo>
                    <a:pt x="0" y="208"/>
                  </a:lnTo>
                  <a:lnTo>
                    <a:pt x="0" y="208"/>
                  </a:lnTo>
                  <a:lnTo>
                    <a:pt x="5" y="208"/>
                  </a:lnTo>
                  <a:lnTo>
                    <a:pt x="5" y="208"/>
                  </a:lnTo>
                  <a:lnTo>
                    <a:pt x="5" y="208"/>
                  </a:lnTo>
                  <a:lnTo>
                    <a:pt x="5" y="208"/>
                  </a:lnTo>
                  <a:lnTo>
                    <a:pt x="9" y="208"/>
                  </a:lnTo>
                  <a:lnTo>
                    <a:pt x="9" y="208"/>
                  </a:lnTo>
                  <a:lnTo>
                    <a:pt x="9" y="208"/>
                  </a:lnTo>
                  <a:lnTo>
                    <a:pt x="9" y="208"/>
                  </a:lnTo>
                  <a:lnTo>
                    <a:pt x="14" y="208"/>
                  </a:lnTo>
                  <a:lnTo>
                    <a:pt x="14" y="208"/>
                  </a:lnTo>
                  <a:lnTo>
                    <a:pt x="19" y="208"/>
                  </a:lnTo>
                  <a:lnTo>
                    <a:pt x="19" y="208"/>
                  </a:lnTo>
                  <a:lnTo>
                    <a:pt x="19" y="208"/>
                  </a:lnTo>
                  <a:lnTo>
                    <a:pt x="24" y="208"/>
                  </a:lnTo>
                  <a:lnTo>
                    <a:pt x="24" y="208"/>
                  </a:lnTo>
                  <a:lnTo>
                    <a:pt x="24" y="208"/>
                  </a:lnTo>
                  <a:lnTo>
                    <a:pt x="28" y="208"/>
                  </a:lnTo>
                  <a:lnTo>
                    <a:pt x="28" y="208"/>
                  </a:lnTo>
                  <a:lnTo>
                    <a:pt x="33" y="208"/>
                  </a:lnTo>
                  <a:lnTo>
                    <a:pt x="33" y="208"/>
                  </a:lnTo>
                  <a:lnTo>
                    <a:pt x="33" y="208"/>
                  </a:lnTo>
                  <a:lnTo>
                    <a:pt x="38" y="208"/>
                  </a:lnTo>
                  <a:lnTo>
                    <a:pt x="38" y="208"/>
                  </a:lnTo>
                  <a:lnTo>
                    <a:pt x="38" y="212"/>
                  </a:lnTo>
                  <a:lnTo>
                    <a:pt x="42" y="212"/>
                  </a:lnTo>
                  <a:lnTo>
                    <a:pt x="42" y="212"/>
                  </a:lnTo>
                  <a:lnTo>
                    <a:pt x="42" y="212"/>
                  </a:lnTo>
                  <a:lnTo>
                    <a:pt x="47" y="212"/>
                  </a:lnTo>
                  <a:lnTo>
                    <a:pt x="47" y="212"/>
                  </a:lnTo>
                  <a:lnTo>
                    <a:pt x="47" y="212"/>
                  </a:lnTo>
                  <a:lnTo>
                    <a:pt x="47" y="212"/>
                  </a:lnTo>
                  <a:lnTo>
                    <a:pt x="52" y="212"/>
                  </a:lnTo>
                  <a:lnTo>
                    <a:pt x="52" y="212"/>
                  </a:lnTo>
                  <a:lnTo>
                    <a:pt x="52" y="212"/>
                  </a:lnTo>
                  <a:lnTo>
                    <a:pt x="52" y="212"/>
                  </a:lnTo>
                  <a:lnTo>
                    <a:pt x="52" y="212"/>
                  </a:lnTo>
                  <a:lnTo>
                    <a:pt x="52" y="212"/>
                  </a:lnTo>
                  <a:lnTo>
                    <a:pt x="52" y="212"/>
                  </a:lnTo>
                  <a:lnTo>
                    <a:pt x="52" y="217"/>
                  </a:lnTo>
                  <a:lnTo>
                    <a:pt x="57" y="217"/>
                  </a:lnTo>
                  <a:lnTo>
                    <a:pt x="57" y="217"/>
                  </a:lnTo>
                  <a:lnTo>
                    <a:pt x="7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68" name="Oval 99767">
              <a:extLst>
                <a:ext uri="{FF2B5EF4-FFF2-40B4-BE49-F238E27FC236}">
                  <a16:creationId xmlns:a16="http://schemas.microsoft.com/office/drawing/2014/main" id="{6DB44985-1D1F-840E-A427-35EE64E82BA4}"/>
                </a:ext>
              </a:extLst>
            </p:cNvPr>
            <p:cNvSpPr>
              <a:spLocks noChangeArrowheads="1"/>
            </p:cNvSpPr>
            <p:nvPr/>
          </p:nvSpPr>
          <p:spPr bwMode="auto">
            <a:xfrm>
              <a:off x="915035" y="242570"/>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69" name="Freeform 1392">
              <a:extLst>
                <a:ext uri="{FF2B5EF4-FFF2-40B4-BE49-F238E27FC236}">
                  <a16:creationId xmlns:a16="http://schemas.microsoft.com/office/drawing/2014/main" id="{89469824-27B0-29A7-9273-18CE69EACA55}"/>
                </a:ext>
              </a:extLst>
            </p:cNvPr>
            <p:cNvSpPr>
              <a:spLocks/>
            </p:cNvSpPr>
            <p:nvPr/>
          </p:nvSpPr>
          <p:spPr bwMode="auto">
            <a:xfrm>
              <a:off x="882015" y="307975"/>
              <a:ext cx="89535" cy="86995"/>
            </a:xfrm>
            <a:custGeom>
              <a:avLst/>
              <a:gdLst>
                <a:gd name="T0" fmla="*/ 137 w 141"/>
                <a:gd name="T1" fmla="*/ 47 h 137"/>
                <a:gd name="T2" fmla="*/ 141 w 141"/>
                <a:gd name="T3" fmla="*/ 43 h 137"/>
                <a:gd name="T4" fmla="*/ 141 w 141"/>
                <a:gd name="T5" fmla="*/ 43 h 137"/>
                <a:gd name="T6" fmla="*/ 141 w 141"/>
                <a:gd name="T7" fmla="*/ 38 h 137"/>
                <a:gd name="T8" fmla="*/ 141 w 141"/>
                <a:gd name="T9" fmla="*/ 33 h 137"/>
                <a:gd name="T10" fmla="*/ 141 w 141"/>
                <a:gd name="T11" fmla="*/ 33 h 137"/>
                <a:gd name="T12" fmla="*/ 141 w 141"/>
                <a:gd name="T13" fmla="*/ 29 h 137"/>
                <a:gd name="T14" fmla="*/ 141 w 141"/>
                <a:gd name="T15" fmla="*/ 24 h 137"/>
                <a:gd name="T16" fmla="*/ 141 w 141"/>
                <a:gd name="T17" fmla="*/ 19 h 137"/>
                <a:gd name="T18" fmla="*/ 141 w 141"/>
                <a:gd name="T19" fmla="*/ 19 h 137"/>
                <a:gd name="T20" fmla="*/ 141 w 141"/>
                <a:gd name="T21" fmla="*/ 14 h 137"/>
                <a:gd name="T22" fmla="*/ 137 w 141"/>
                <a:gd name="T23" fmla="*/ 10 h 137"/>
                <a:gd name="T24" fmla="*/ 137 w 141"/>
                <a:gd name="T25" fmla="*/ 10 h 137"/>
                <a:gd name="T26" fmla="*/ 132 w 141"/>
                <a:gd name="T27" fmla="*/ 5 h 137"/>
                <a:gd name="T28" fmla="*/ 127 w 141"/>
                <a:gd name="T29" fmla="*/ 5 h 137"/>
                <a:gd name="T30" fmla="*/ 127 w 141"/>
                <a:gd name="T31" fmla="*/ 0 h 137"/>
                <a:gd name="T32" fmla="*/ 123 w 141"/>
                <a:gd name="T33" fmla="*/ 0 h 137"/>
                <a:gd name="T34" fmla="*/ 118 w 141"/>
                <a:gd name="T35" fmla="*/ 0 h 137"/>
                <a:gd name="T36" fmla="*/ 118 w 141"/>
                <a:gd name="T37" fmla="*/ 0 h 137"/>
                <a:gd name="T38" fmla="*/ 113 w 141"/>
                <a:gd name="T39" fmla="*/ 0 h 137"/>
                <a:gd name="T40" fmla="*/ 109 w 141"/>
                <a:gd name="T41" fmla="*/ 0 h 137"/>
                <a:gd name="T42" fmla="*/ 109 w 141"/>
                <a:gd name="T43" fmla="*/ 0 h 137"/>
                <a:gd name="T44" fmla="*/ 104 w 141"/>
                <a:gd name="T45" fmla="*/ 0 h 137"/>
                <a:gd name="T46" fmla="*/ 99 w 141"/>
                <a:gd name="T47" fmla="*/ 0 h 137"/>
                <a:gd name="T48" fmla="*/ 99 w 141"/>
                <a:gd name="T49" fmla="*/ 5 h 137"/>
                <a:gd name="T50" fmla="*/ 0 w 141"/>
                <a:gd name="T51" fmla="*/ 90 h 137"/>
                <a:gd name="T52" fmla="*/ 0 w 141"/>
                <a:gd name="T53" fmla="*/ 90 h 137"/>
                <a:gd name="T54" fmla="*/ 5 w 141"/>
                <a:gd name="T55" fmla="*/ 90 h 137"/>
                <a:gd name="T56" fmla="*/ 10 w 141"/>
                <a:gd name="T57" fmla="*/ 85 h 137"/>
                <a:gd name="T58" fmla="*/ 10 w 141"/>
                <a:gd name="T59" fmla="*/ 85 h 137"/>
                <a:gd name="T60" fmla="*/ 14 w 141"/>
                <a:gd name="T61" fmla="*/ 85 h 137"/>
                <a:gd name="T62" fmla="*/ 19 w 141"/>
                <a:gd name="T63" fmla="*/ 85 h 137"/>
                <a:gd name="T64" fmla="*/ 24 w 141"/>
                <a:gd name="T65" fmla="*/ 90 h 137"/>
                <a:gd name="T66" fmla="*/ 24 w 141"/>
                <a:gd name="T67" fmla="*/ 90 h 137"/>
                <a:gd name="T68" fmla="*/ 28 w 141"/>
                <a:gd name="T69" fmla="*/ 90 h 137"/>
                <a:gd name="T70" fmla="*/ 33 w 141"/>
                <a:gd name="T71" fmla="*/ 95 h 137"/>
                <a:gd name="T72" fmla="*/ 33 w 141"/>
                <a:gd name="T73" fmla="*/ 95 h 137"/>
                <a:gd name="T74" fmla="*/ 38 w 141"/>
                <a:gd name="T75" fmla="*/ 99 h 137"/>
                <a:gd name="T76" fmla="*/ 38 w 141"/>
                <a:gd name="T77" fmla="*/ 99 h 137"/>
                <a:gd name="T78" fmla="*/ 43 w 141"/>
                <a:gd name="T79" fmla="*/ 104 h 137"/>
                <a:gd name="T80" fmla="*/ 43 w 141"/>
                <a:gd name="T81" fmla="*/ 109 h 137"/>
                <a:gd name="T82" fmla="*/ 43 w 141"/>
                <a:gd name="T83" fmla="*/ 113 h 137"/>
                <a:gd name="T84" fmla="*/ 43 w 141"/>
                <a:gd name="T85" fmla="*/ 113 h 137"/>
                <a:gd name="T86" fmla="*/ 43 w 141"/>
                <a:gd name="T87" fmla="*/ 118 h 137"/>
                <a:gd name="T88" fmla="*/ 43 w 141"/>
                <a:gd name="T89" fmla="*/ 123 h 137"/>
                <a:gd name="T90" fmla="*/ 43 w 141"/>
                <a:gd name="T91" fmla="*/ 128 h 137"/>
                <a:gd name="T92" fmla="*/ 43 w 141"/>
                <a:gd name="T93" fmla="*/ 128 h 137"/>
                <a:gd name="T94" fmla="*/ 43 w 141"/>
                <a:gd name="T95" fmla="*/ 132 h 137"/>
                <a:gd name="T96" fmla="*/ 38 w 141"/>
                <a:gd name="T97" fmla="*/ 132 h 137"/>
                <a:gd name="T98" fmla="*/ 38 w 141"/>
                <a:gd name="T99"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1" h="137">
                  <a:moveTo>
                    <a:pt x="137" y="47"/>
                  </a:moveTo>
                  <a:lnTo>
                    <a:pt x="137" y="47"/>
                  </a:lnTo>
                  <a:lnTo>
                    <a:pt x="137" y="43"/>
                  </a:lnTo>
                  <a:lnTo>
                    <a:pt x="141" y="43"/>
                  </a:lnTo>
                  <a:lnTo>
                    <a:pt x="141" y="43"/>
                  </a:lnTo>
                  <a:lnTo>
                    <a:pt x="141" y="43"/>
                  </a:lnTo>
                  <a:lnTo>
                    <a:pt x="141" y="38"/>
                  </a:lnTo>
                  <a:lnTo>
                    <a:pt x="141" y="38"/>
                  </a:lnTo>
                  <a:lnTo>
                    <a:pt x="141" y="38"/>
                  </a:lnTo>
                  <a:lnTo>
                    <a:pt x="141" y="33"/>
                  </a:lnTo>
                  <a:lnTo>
                    <a:pt x="141" y="33"/>
                  </a:lnTo>
                  <a:lnTo>
                    <a:pt x="141" y="33"/>
                  </a:lnTo>
                  <a:lnTo>
                    <a:pt x="141" y="29"/>
                  </a:lnTo>
                  <a:lnTo>
                    <a:pt x="141" y="29"/>
                  </a:lnTo>
                  <a:lnTo>
                    <a:pt x="141" y="24"/>
                  </a:lnTo>
                  <a:lnTo>
                    <a:pt x="141" y="24"/>
                  </a:lnTo>
                  <a:lnTo>
                    <a:pt x="141" y="24"/>
                  </a:lnTo>
                  <a:lnTo>
                    <a:pt x="141" y="19"/>
                  </a:lnTo>
                  <a:lnTo>
                    <a:pt x="141" y="19"/>
                  </a:lnTo>
                  <a:lnTo>
                    <a:pt x="141" y="19"/>
                  </a:lnTo>
                  <a:lnTo>
                    <a:pt x="141" y="14"/>
                  </a:lnTo>
                  <a:lnTo>
                    <a:pt x="141" y="14"/>
                  </a:lnTo>
                  <a:lnTo>
                    <a:pt x="137" y="14"/>
                  </a:lnTo>
                  <a:lnTo>
                    <a:pt x="137" y="10"/>
                  </a:lnTo>
                  <a:lnTo>
                    <a:pt x="137" y="10"/>
                  </a:lnTo>
                  <a:lnTo>
                    <a:pt x="137" y="10"/>
                  </a:lnTo>
                  <a:lnTo>
                    <a:pt x="132" y="5"/>
                  </a:lnTo>
                  <a:lnTo>
                    <a:pt x="132" y="5"/>
                  </a:lnTo>
                  <a:lnTo>
                    <a:pt x="132" y="5"/>
                  </a:lnTo>
                  <a:lnTo>
                    <a:pt x="127" y="5"/>
                  </a:lnTo>
                  <a:lnTo>
                    <a:pt x="127" y="0"/>
                  </a:lnTo>
                  <a:lnTo>
                    <a:pt x="127" y="0"/>
                  </a:lnTo>
                  <a:lnTo>
                    <a:pt x="123" y="0"/>
                  </a:lnTo>
                  <a:lnTo>
                    <a:pt x="123" y="0"/>
                  </a:lnTo>
                  <a:lnTo>
                    <a:pt x="123" y="0"/>
                  </a:lnTo>
                  <a:lnTo>
                    <a:pt x="118" y="0"/>
                  </a:lnTo>
                  <a:lnTo>
                    <a:pt x="118" y="0"/>
                  </a:lnTo>
                  <a:lnTo>
                    <a:pt x="118" y="0"/>
                  </a:lnTo>
                  <a:lnTo>
                    <a:pt x="113" y="0"/>
                  </a:lnTo>
                  <a:lnTo>
                    <a:pt x="113" y="0"/>
                  </a:lnTo>
                  <a:lnTo>
                    <a:pt x="113" y="0"/>
                  </a:lnTo>
                  <a:lnTo>
                    <a:pt x="109" y="0"/>
                  </a:lnTo>
                  <a:lnTo>
                    <a:pt x="109" y="0"/>
                  </a:lnTo>
                  <a:lnTo>
                    <a:pt x="109" y="0"/>
                  </a:lnTo>
                  <a:lnTo>
                    <a:pt x="104" y="0"/>
                  </a:lnTo>
                  <a:lnTo>
                    <a:pt x="104" y="0"/>
                  </a:lnTo>
                  <a:lnTo>
                    <a:pt x="104" y="0"/>
                  </a:lnTo>
                  <a:lnTo>
                    <a:pt x="99" y="0"/>
                  </a:lnTo>
                  <a:lnTo>
                    <a:pt x="99" y="5"/>
                  </a:lnTo>
                  <a:lnTo>
                    <a:pt x="99" y="5"/>
                  </a:lnTo>
                  <a:lnTo>
                    <a:pt x="0" y="95"/>
                  </a:lnTo>
                  <a:lnTo>
                    <a:pt x="0" y="90"/>
                  </a:lnTo>
                  <a:lnTo>
                    <a:pt x="0" y="90"/>
                  </a:lnTo>
                  <a:lnTo>
                    <a:pt x="0" y="90"/>
                  </a:lnTo>
                  <a:lnTo>
                    <a:pt x="5" y="90"/>
                  </a:lnTo>
                  <a:lnTo>
                    <a:pt x="5" y="90"/>
                  </a:lnTo>
                  <a:lnTo>
                    <a:pt x="5" y="90"/>
                  </a:lnTo>
                  <a:lnTo>
                    <a:pt x="10" y="85"/>
                  </a:lnTo>
                  <a:lnTo>
                    <a:pt x="10" y="85"/>
                  </a:lnTo>
                  <a:lnTo>
                    <a:pt x="10" y="85"/>
                  </a:lnTo>
                  <a:lnTo>
                    <a:pt x="14" y="85"/>
                  </a:lnTo>
                  <a:lnTo>
                    <a:pt x="14" y="85"/>
                  </a:lnTo>
                  <a:lnTo>
                    <a:pt x="19" y="85"/>
                  </a:lnTo>
                  <a:lnTo>
                    <a:pt x="19" y="85"/>
                  </a:lnTo>
                  <a:lnTo>
                    <a:pt x="19" y="90"/>
                  </a:lnTo>
                  <a:lnTo>
                    <a:pt x="24" y="90"/>
                  </a:lnTo>
                  <a:lnTo>
                    <a:pt x="24" y="90"/>
                  </a:lnTo>
                  <a:lnTo>
                    <a:pt x="24" y="90"/>
                  </a:lnTo>
                  <a:lnTo>
                    <a:pt x="28" y="90"/>
                  </a:lnTo>
                  <a:lnTo>
                    <a:pt x="28" y="90"/>
                  </a:lnTo>
                  <a:lnTo>
                    <a:pt x="28" y="90"/>
                  </a:lnTo>
                  <a:lnTo>
                    <a:pt x="33" y="95"/>
                  </a:lnTo>
                  <a:lnTo>
                    <a:pt x="33" y="95"/>
                  </a:lnTo>
                  <a:lnTo>
                    <a:pt x="33" y="95"/>
                  </a:lnTo>
                  <a:lnTo>
                    <a:pt x="38" y="99"/>
                  </a:lnTo>
                  <a:lnTo>
                    <a:pt x="38" y="99"/>
                  </a:lnTo>
                  <a:lnTo>
                    <a:pt x="38" y="99"/>
                  </a:lnTo>
                  <a:lnTo>
                    <a:pt x="38" y="99"/>
                  </a:lnTo>
                  <a:lnTo>
                    <a:pt x="38" y="104"/>
                  </a:lnTo>
                  <a:lnTo>
                    <a:pt x="43" y="104"/>
                  </a:lnTo>
                  <a:lnTo>
                    <a:pt x="43" y="104"/>
                  </a:lnTo>
                  <a:lnTo>
                    <a:pt x="43" y="109"/>
                  </a:lnTo>
                  <a:lnTo>
                    <a:pt x="43" y="109"/>
                  </a:lnTo>
                  <a:lnTo>
                    <a:pt x="43" y="113"/>
                  </a:lnTo>
                  <a:lnTo>
                    <a:pt x="43" y="113"/>
                  </a:lnTo>
                  <a:lnTo>
                    <a:pt x="43" y="113"/>
                  </a:lnTo>
                  <a:lnTo>
                    <a:pt x="43" y="118"/>
                  </a:lnTo>
                  <a:lnTo>
                    <a:pt x="43" y="118"/>
                  </a:lnTo>
                  <a:lnTo>
                    <a:pt x="43" y="118"/>
                  </a:lnTo>
                  <a:lnTo>
                    <a:pt x="43" y="123"/>
                  </a:lnTo>
                  <a:lnTo>
                    <a:pt x="43" y="123"/>
                  </a:lnTo>
                  <a:lnTo>
                    <a:pt x="43" y="128"/>
                  </a:lnTo>
                  <a:lnTo>
                    <a:pt x="43" y="128"/>
                  </a:lnTo>
                  <a:lnTo>
                    <a:pt x="43" y="128"/>
                  </a:lnTo>
                  <a:lnTo>
                    <a:pt x="43" y="128"/>
                  </a:lnTo>
                  <a:lnTo>
                    <a:pt x="43" y="132"/>
                  </a:lnTo>
                  <a:lnTo>
                    <a:pt x="38" y="132"/>
                  </a:lnTo>
                  <a:lnTo>
                    <a:pt x="38" y="132"/>
                  </a:lnTo>
                  <a:lnTo>
                    <a:pt x="38" y="137"/>
                  </a:lnTo>
                  <a:lnTo>
                    <a:pt x="38" y="137"/>
                  </a:lnTo>
                  <a:lnTo>
                    <a:pt x="137" y="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70" name="Oval 99769">
              <a:extLst>
                <a:ext uri="{FF2B5EF4-FFF2-40B4-BE49-F238E27FC236}">
                  <a16:creationId xmlns:a16="http://schemas.microsoft.com/office/drawing/2014/main" id="{CBB03B5E-612F-2F35-CB7B-36EF7B8BFE3D}"/>
                </a:ext>
              </a:extLst>
            </p:cNvPr>
            <p:cNvSpPr>
              <a:spLocks noChangeArrowheads="1"/>
            </p:cNvSpPr>
            <p:nvPr/>
          </p:nvSpPr>
          <p:spPr bwMode="auto">
            <a:xfrm>
              <a:off x="2111375" y="2097405"/>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71" name="Freeform 1394">
              <a:extLst>
                <a:ext uri="{FF2B5EF4-FFF2-40B4-BE49-F238E27FC236}">
                  <a16:creationId xmlns:a16="http://schemas.microsoft.com/office/drawing/2014/main" id="{4FEB7D13-38A6-2E31-CED0-1DD4D8A72DE2}"/>
                </a:ext>
              </a:extLst>
            </p:cNvPr>
            <p:cNvSpPr>
              <a:spLocks/>
            </p:cNvSpPr>
            <p:nvPr/>
          </p:nvSpPr>
          <p:spPr bwMode="auto">
            <a:xfrm>
              <a:off x="2084070" y="2106295"/>
              <a:ext cx="66040" cy="53975"/>
            </a:xfrm>
            <a:custGeom>
              <a:avLst/>
              <a:gdLst>
                <a:gd name="T0" fmla="*/ 90 w 104"/>
                <a:gd name="T1" fmla="*/ 56 h 85"/>
                <a:gd name="T2" fmla="*/ 94 w 104"/>
                <a:gd name="T3" fmla="*/ 56 h 85"/>
                <a:gd name="T4" fmla="*/ 94 w 104"/>
                <a:gd name="T5" fmla="*/ 52 h 85"/>
                <a:gd name="T6" fmla="*/ 99 w 104"/>
                <a:gd name="T7" fmla="*/ 47 h 85"/>
                <a:gd name="T8" fmla="*/ 99 w 104"/>
                <a:gd name="T9" fmla="*/ 47 h 85"/>
                <a:gd name="T10" fmla="*/ 104 w 104"/>
                <a:gd name="T11" fmla="*/ 42 h 85"/>
                <a:gd name="T12" fmla="*/ 104 w 104"/>
                <a:gd name="T13" fmla="*/ 38 h 85"/>
                <a:gd name="T14" fmla="*/ 104 w 104"/>
                <a:gd name="T15" fmla="*/ 38 h 85"/>
                <a:gd name="T16" fmla="*/ 104 w 104"/>
                <a:gd name="T17" fmla="*/ 33 h 85"/>
                <a:gd name="T18" fmla="*/ 104 w 104"/>
                <a:gd name="T19" fmla="*/ 28 h 85"/>
                <a:gd name="T20" fmla="*/ 104 w 104"/>
                <a:gd name="T21" fmla="*/ 23 h 85"/>
                <a:gd name="T22" fmla="*/ 104 w 104"/>
                <a:gd name="T23" fmla="*/ 23 h 85"/>
                <a:gd name="T24" fmla="*/ 104 w 104"/>
                <a:gd name="T25" fmla="*/ 19 h 85"/>
                <a:gd name="T26" fmla="*/ 99 w 104"/>
                <a:gd name="T27" fmla="*/ 14 h 85"/>
                <a:gd name="T28" fmla="*/ 99 w 104"/>
                <a:gd name="T29" fmla="*/ 14 h 85"/>
                <a:gd name="T30" fmla="*/ 94 w 104"/>
                <a:gd name="T31" fmla="*/ 9 h 85"/>
                <a:gd name="T32" fmla="*/ 94 w 104"/>
                <a:gd name="T33" fmla="*/ 9 h 85"/>
                <a:gd name="T34" fmla="*/ 90 w 104"/>
                <a:gd name="T35" fmla="*/ 5 h 85"/>
                <a:gd name="T36" fmla="*/ 85 w 104"/>
                <a:gd name="T37" fmla="*/ 5 h 85"/>
                <a:gd name="T38" fmla="*/ 80 w 104"/>
                <a:gd name="T39" fmla="*/ 5 h 85"/>
                <a:gd name="T40" fmla="*/ 80 w 104"/>
                <a:gd name="T41" fmla="*/ 0 h 85"/>
                <a:gd name="T42" fmla="*/ 76 w 104"/>
                <a:gd name="T43" fmla="*/ 0 h 85"/>
                <a:gd name="T44" fmla="*/ 71 w 104"/>
                <a:gd name="T45" fmla="*/ 5 h 85"/>
                <a:gd name="T46" fmla="*/ 71 w 104"/>
                <a:gd name="T47" fmla="*/ 5 h 85"/>
                <a:gd name="T48" fmla="*/ 66 w 104"/>
                <a:gd name="T49" fmla="*/ 5 h 85"/>
                <a:gd name="T50" fmla="*/ 0 w 104"/>
                <a:gd name="T51" fmla="*/ 33 h 85"/>
                <a:gd name="T52" fmla="*/ 5 w 104"/>
                <a:gd name="T53" fmla="*/ 33 h 85"/>
                <a:gd name="T54" fmla="*/ 10 w 104"/>
                <a:gd name="T55" fmla="*/ 33 h 85"/>
                <a:gd name="T56" fmla="*/ 10 w 104"/>
                <a:gd name="T57" fmla="*/ 33 h 85"/>
                <a:gd name="T58" fmla="*/ 14 w 104"/>
                <a:gd name="T59" fmla="*/ 33 h 85"/>
                <a:gd name="T60" fmla="*/ 19 w 104"/>
                <a:gd name="T61" fmla="*/ 33 h 85"/>
                <a:gd name="T62" fmla="*/ 24 w 104"/>
                <a:gd name="T63" fmla="*/ 33 h 85"/>
                <a:gd name="T64" fmla="*/ 24 w 104"/>
                <a:gd name="T65" fmla="*/ 38 h 85"/>
                <a:gd name="T66" fmla="*/ 29 w 104"/>
                <a:gd name="T67" fmla="*/ 38 h 85"/>
                <a:gd name="T68" fmla="*/ 33 w 104"/>
                <a:gd name="T69" fmla="*/ 42 h 85"/>
                <a:gd name="T70" fmla="*/ 33 w 104"/>
                <a:gd name="T71" fmla="*/ 42 h 85"/>
                <a:gd name="T72" fmla="*/ 38 w 104"/>
                <a:gd name="T73" fmla="*/ 47 h 85"/>
                <a:gd name="T74" fmla="*/ 38 w 104"/>
                <a:gd name="T75" fmla="*/ 52 h 85"/>
                <a:gd name="T76" fmla="*/ 38 w 104"/>
                <a:gd name="T77" fmla="*/ 52 h 85"/>
                <a:gd name="T78" fmla="*/ 38 w 104"/>
                <a:gd name="T79" fmla="*/ 56 h 85"/>
                <a:gd name="T80" fmla="*/ 38 w 104"/>
                <a:gd name="T81" fmla="*/ 61 h 85"/>
                <a:gd name="T82" fmla="*/ 38 w 104"/>
                <a:gd name="T83" fmla="*/ 66 h 85"/>
                <a:gd name="T84" fmla="*/ 38 w 104"/>
                <a:gd name="T85" fmla="*/ 66 h 85"/>
                <a:gd name="T86" fmla="*/ 38 w 104"/>
                <a:gd name="T87" fmla="*/ 71 h 85"/>
                <a:gd name="T88" fmla="*/ 38 w 104"/>
                <a:gd name="T89" fmla="*/ 75 h 85"/>
                <a:gd name="T90" fmla="*/ 33 w 104"/>
                <a:gd name="T91" fmla="*/ 75 h 85"/>
                <a:gd name="T92" fmla="*/ 33 w 104"/>
                <a:gd name="T93" fmla="*/ 80 h 85"/>
                <a:gd name="T94" fmla="*/ 29 w 104"/>
                <a:gd name="T95" fmla="*/ 85 h 85"/>
                <a:gd name="T96" fmla="*/ 29 w 104"/>
                <a:gd name="T97" fmla="*/ 85 h 85"/>
                <a:gd name="T98" fmla="*/ 24 w 104"/>
                <a:gd name="T99"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85">
                  <a:moveTo>
                    <a:pt x="90" y="56"/>
                  </a:moveTo>
                  <a:lnTo>
                    <a:pt x="90" y="56"/>
                  </a:lnTo>
                  <a:lnTo>
                    <a:pt x="94" y="56"/>
                  </a:lnTo>
                  <a:lnTo>
                    <a:pt x="94" y="56"/>
                  </a:lnTo>
                  <a:lnTo>
                    <a:pt x="94" y="52"/>
                  </a:lnTo>
                  <a:lnTo>
                    <a:pt x="94" y="52"/>
                  </a:lnTo>
                  <a:lnTo>
                    <a:pt x="99" y="52"/>
                  </a:lnTo>
                  <a:lnTo>
                    <a:pt x="99" y="47"/>
                  </a:lnTo>
                  <a:lnTo>
                    <a:pt x="99" y="47"/>
                  </a:lnTo>
                  <a:lnTo>
                    <a:pt x="99" y="47"/>
                  </a:lnTo>
                  <a:lnTo>
                    <a:pt x="104" y="47"/>
                  </a:lnTo>
                  <a:lnTo>
                    <a:pt x="104" y="42"/>
                  </a:lnTo>
                  <a:lnTo>
                    <a:pt x="104" y="42"/>
                  </a:lnTo>
                  <a:lnTo>
                    <a:pt x="104" y="38"/>
                  </a:lnTo>
                  <a:lnTo>
                    <a:pt x="104" y="38"/>
                  </a:lnTo>
                  <a:lnTo>
                    <a:pt x="104" y="38"/>
                  </a:lnTo>
                  <a:lnTo>
                    <a:pt x="104" y="33"/>
                  </a:lnTo>
                  <a:lnTo>
                    <a:pt x="104" y="33"/>
                  </a:lnTo>
                  <a:lnTo>
                    <a:pt x="104" y="33"/>
                  </a:lnTo>
                  <a:lnTo>
                    <a:pt x="104" y="28"/>
                  </a:lnTo>
                  <a:lnTo>
                    <a:pt x="104" y="28"/>
                  </a:lnTo>
                  <a:lnTo>
                    <a:pt x="104" y="23"/>
                  </a:lnTo>
                  <a:lnTo>
                    <a:pt x="104" y="23"/>
                  </a:lnTo>
                  <a:lnTo>
                    <a:pt x="104" y="23"/>
                  </a:lnTo>
                  <a:lnTo>
                    <a:pt x="104" y="19"/>
                  </a:lnTo>
                  <a:lnTo>
                    <a:pt x="104" y="19"/>
                  </a:lnTo>
                  <a:lnTo>
                    <a:pt x="99" y="19"/>
                  </a:lnTo>
                  <a:lnTo>
                    <a:pt x="99" y="14"/>
                  </a:lnTo>
                  <a:lnTo>
                    <a:pt x="99" y="14"/>
                  </a:lnTo>
                  <a:lnTo>
                    <a:pt x="99" y="14"/>
                  </a:lnTo>
                  <a:lnTo>
                    <a:pt x="94" y="9"/>
                  </a:lnTo>
                  <a:lnTo>
                    <a:pt x="94" y="9"/>
                  </a:lnTo>
                  <a:lnTo>
                    <a:pt x="94" y="9"/>
                  </a:lnTo>
                  <a:lnTo>
                    <a:pt x="94" y="9"/>
                  </a:lnTo>
                  <a:lnTo>
                    <a:pt x="90" y="5"/>
                  </a:lnTo>
                  <a:lnTo>
                    <a:pt x="90" y="5"/>
                  </a:lnTo>
                  <a:lnTo>
                    <a:pt x="90" y="5"/>
                  </a:lnTo>
                  <a:lnTo>
                    <a:pt x="85" y="5"/>
                  </a:lnTo>
                  <a:lnTo>
                    <a:pt x="85" y="5"/>
                  </a:lnTo>
                  <a:lnTo>
                    <a:pt x="80" y="5"/>
                  </a:lnTo>
                  <a:lnTo>
                    <a:pt x="80" y="5"/>
                  </a:lnTo>
                  <a:lnTo>
                    <a:pt x="80" y="0"/>
                  </a:lnTo>
                  <a:lnTo>
                    <a:pt x="76" y="0"/>
                  </a:lnTo>
                  <a:lnTo>
                    <a:pt x="76" y="0"/>
                  </a:lnTo>
                  <a:lnTo>
                    <a:pt x="76" y="0"/>
                  </a:lnTo>
                  <a:lnTo>
                    <a:pt x="71" y="5"/>
                  </a:lnTo>
                  <a:lnTo>
                    <a:pt x="71" y="5"/>
                  </a:lnTo>
                  <a:lnTo>
                    <a:pt x="71" y="5"/>
                  </a:lnTo>
                  <a:lnTo>
                    <a:pt x="66" y="5"/>
                  </a:lnTo>
                  <a:lnTo>
                    <a:pt x="66" y="5"/>
                  </a:lnTo>
                  <a:lnTo>
                    <a:pt x="0" y="33"/>
                  </a:lnTo>
                  <a:lnTo>
                    <a:pt x="0" y="33"/>
                  </a:lnTo>
                  <a:lnTo>
                    <a:pt x="5" y="33"/>
                  </a:lnTo>
                  <a:lnTo>
                    <a:pt x="5" y="33"/>
                  </a:lnTo>
                  <a:lnTo>
                    <a:pt x="5" y="33"/>
                  </a:lnTo>
                  <a:lnTo>
                    <a:pt x="10" y="33"/>
                  </a:lnTo>
                  <a:lnTo>
                    <a:pt x="10" y="33"/>
                  </a:lnTo>
                  <a:lnTo>
                    <a:pt x="10" y="33"/>
                  </a:lnTo>
                  <a:lnTo>
                    <a:pt x="14" y="33"/>
                  </a:lnTo>
                  <a:lnTo>
                    <a:pt x="14" y="33"/>
                  </a:lnTo>
                  <a:lnTo>
                    <a:pt x="19" y="33"/>
                  </a:lnTo>
                  <a:lnTo>
                    <a:pt x="19" y="33"/>
                  </a:lnTo>
                  <a:lnTo>
                    <a:pt x="19" y="33"/>
                  </a:lnTo>
                  <a:lnTo>
                    <a:pt x="24" y="33"/>
                  </a:lnTo>
                  <a:lnTo>
                    <a:pt x="24" y="33"/>
                  </a:lnTo>
                  <a:lnTo>
                    <a:pt x="24" y="38"/>
                  </a:lnTo>
                  <a:lnTo>
                    <a:pt x="29" y="38"/>
                  </a:lnTo>
                  <a:lnTo>
                    <a:pt x="29" y="38"/>
                  </a:lnTo>
                  <a:lnTo>
                    <a:pt x="29" y="38"/>
                  </a:lnTo>
                  <a:lnTo>
                    <a:pt x="33" y="42"/>
                  </a:lnTo>
                  <a:lnTo>
                    <a:pt x="33" y="42"/>
                  </a:lnTo>
                  <a:lnTo>
                    <a:pt x="33" y="42"/>
                  </a:lnTo>
                  <a:lnTo>
                    <a:pt x="33" y="42"/>
                  </a:lnTo>
                  <a:lnTo>
                    <a:pt x="38" y="47"/>
                  </a:lnTo>
                  <a:lnTo>
                    <a:pt x="38" y="47"/>
                  </a:lnTo>
                  <a:lnTo>
                    <a:pt x="38" y="52"/>
                  </a:lnTo>
                  <a:lnTo>
                    <a:pt x="38" y="52"/>
                  </a:lnTo>
                  <a:lnTo>
                    <a:pt x="38" y="52"/>
                  </a:lnTo>
                  <a:lnTo>
                    <a:pt x="38" y="56"/>
                  </a:lnTo>
                  <a:lnTo>
                    <a:pt x="38" y="56"/>
                  </a:lnTo>
                  <a:lnTo>
                    <a:pt x="38" y="56"/>
                  </a:lnTo>
                  <a:lnTo>
                    <a:pt x="38" y="61"/>
                  </a:lnTo>
                  <a:lnTo>
                    <a:pt x="38" y="61"/>
                  </a:lnTo>
                  <a:lnTo>
                    <a:pt x="38" y="66"/>
                  </a:lnTo>
                  <a:lnTo>
                    <a:pt x="38" y="66"/>
                  </a:lnTo>
                  <a:lnTo>
                    <a:pt x="38" y="66"/>
                  </a:lnTo>
                  <a:lnTo>
                    <a:pt x="38" y="71"/>
                  </a:lnTo>
                  <a:lnTo>
                    <a:pt x="38" y="71"/>
                  </a:lnTo>
                  <a:lnTo>
                    <a:pt x="38" y="71"/>
                  </a:lnTo>
                  <a:lnTo>
                    <a:pt x="38" y="75"/>
                  </a:lnTo>
                  <a:lnTo>
                    <a:pt x="38" y="75"/>
                  </a:lnTo>
                  <a:lnTo>
                    <a:pt x="33" y="75"/>
                  </a:lnTo>
                  <a:lnTo>
                    <a:pt x="33" y="80"/>
                  </a:lnTo>
                  <a:lnTo>
                    <a:pt x="33" y="80"/>
                  </a:lnTo>
                  <a:lnTo>
                    <a:pt x="33" y="80"/>
                  </a:lnTo>
                  <a:lnTo>
                    <a:pt x="29" y="85"/>
                  </a:lnTo>
                  <a:lnTo>
                    <a:pt x="29" y="85"/>
                  </a:lnTo>
                  <a:lnTo>
                    <a:pt x="29" y="85"/>
                  </a:lnTo>
                  <a:lnTo>
                    <a:pt x="24" y="85"/>
                  </a:lnTo>
                  <a:lnTo>
                    <a:pt x="24" y="85"/>
                  </a:lnTo>
                  <a:lnTo>
                    <a:pt x="90" y="5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72" name="Oval 99771">
              <a:extLst>
                <a:ext uri="{FF2B5EF4-FFF2-40B4-BE49-F238E27FC236}">
                  <a16:creationId xmlns:a16="http://schemas.microsoft.com/office/drawing/2014/main" id="{55BAA752-6758-3855-0342-F0A17F2A2AD4}"/>
                </a:ext>
              </a:extLst>
            </p:cNvPr>
            <p:cNvSpPr>
              <a:spLocks noChangeArrowheads="1"/>
            </p:cNvSpPr>
            <p:nvPr/>
          </p:nvSpPr>
          <p:spPr bwMode="auto">
            <a:xfrm>
              <a:off x="2000250" y="1645285"/>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73" name="Freeform 1396">
              <a:extLst>
                <a:ext uri="{FF2B5EF4-FFF2-40B4-BE49-F238E27FC236}">
                  <a16:creationId xmlns:a16="http://schemas.microsoft.com/office/drawing/2014/main" id="{3661ABE2-BA58-CC7F-B5B3-D3564EA95ECD}"/>
                </a:ext>
              </a:extLst>
            </p:cNvPr>
            <p:cNvSpPr>
              <a:spLocks/>
            </p:cNvSpPr>
            <p:nvPr/>
          </p:nvSpPr>
          <p:spPr bwMode="auto">
            <a:xfrm>
              <a:off x="1955800" y="1654175"/>
              <a:ext cx="80645" cy="39370"/>
            </a:xfrm>
            <a:custGeom>
              <a:avLst/>
              <a:gdLst>
                <a:gd name="T0" fmla="*/ 103 w 127"/>
                <a:gd name="T1" fmla="*/ 57 h 62"/>
                <a:gd name="T2" fmla="*/ 108 w 127"/>
                <a:gd name="T3" fmla="*/ 57 h 62"/>
                <a:gd name="T4" fmla="*/ 108 w 127"/>
                <a:gd name="T5" fmla="*/ 52 h 62"/>
                <a:gd name="T6" fmla="*/ 113 w 127"/>
                <a:gd name="T7" fmla="*/ 52 h 62"/>
                <a:gd name="T8" fmla="*/ 117 w 127"/>
                <a:gd name="T9" fmla="*/ 52 h 62"/>
                <a:gd name="T10" fmla="*/ 117 w 127"/>
                <a:gd name="T11" fmla="*/ 48 h 62"/>
                <a:gd name="T12" fmla="*/ 122 w 127"/>
                <a:gd name="T13" fmla="*/ 48 h 62"/>
                <a:gd name="T14" fmla="*/ 122 w 127"/>
                <a:gd name="T15" fmla="*/ 43 h 62"/>
                <a:gd name="T16" fmla="*/ 122 w 127"/>
                <a:gd name="T17" fmla="*/ 38 h 62"/>
                <a:gd name="T18" fmla="*/ 127 w 127"/>
                <a:gd name="T19" fmla="*/ 38 h 62"/>
                <a:gd name="T20" fmla="*/ 127 w 127"/>
                <a:gd name="T21" fmla="*/ 33 h 62"/>
                <a:gd name="T22" fmla="*/ 127 w 127"/>
                <a:gd name="T23" fmla="*/ 29 h 62"/>
                <a:gd name="T24" fmla="*/ 127 w 127"/>
                <a:gd name="T25" fmla="*/ 24 h 62"/>
                <a:gd name="T26" fmla="*/ 127 w 127"/>
                <a:gd name="T27" fmla="*/ 24 h 62"/>
                <a:gd name="T28" fmla="*/ 127 w 127"/>
                <a:gd name="T29" fmla="*/ 19 h 62"/>
                <a:gd name="T30" fmla="*/ 122 w 127"/>
                <a:gd name="T31" fmla="*/ 15 h 62"/>
                <a:gd name="T32" fmla="*/ 122 w 127"/>
                <a:gd name="T33" fmla="*/ 10 h 62"/>
                <a:gd name="T34" fmla="*/ 122 w 127"/>
                <a:gd name="T35" fmla="*/ 10 h 62"/>
                <a:gd name="T36" fmla="*/ 117 w 127"/>
                <a:gd name="T37" fmla="*/ 5 h 62"/>
                <a:gd name="T38" fmla="*/ 117 w 127"/>
                <a:gd name="T39" fmla="*/ 5 h 62"/>
                <a:gd name="T40" fmla="*/ 113 w 127"/>
                <a:gd name="T41" fmla="*/ 0 h 62"/>
                <a:gd name="T42" fmla="*/ 108 w 127"/>
                <a:gd name="T43" fmla="*/ 0 h 62"/>
                <a:gd name="T44" fmla="*/ 108 w 127"/>
                <a:gd name="T45" fmla="*/ 0 h 62"/>
                <a:gd name="T46" fmla="*/ 103 w 127"/>
                <a:gd name="T47" fmla="*/ 0 h 62"/>
                <a:gd name="T48" fmla="*/ 99 w 127"/>
                <a:gd name="T49" fmla="*/ 0 h 62"/>
                <a:gd name="T50" fmla="*/ 4 w 127"/>
                <a:gd name="T51" fmla="*/ 0 h 62"/>
                <a:gd name="T52" fmla="*/ 4 w 127"/>
                <a:gd name="T53" fmla="*/ 0 h 62"/>
                <a:gd name="T54" fmla="*/ 9 w 127"/>
                <a:gd name="T55" fmla="*/ 0 h 62"/>
                <a:gd name="T56" fmla="*/ 14 w 127"/>
                <a:gd name="T57" fmla="*/ 5 h 62"/>
                <a:gd name="T58" fmla="*/ 14 w 127"/>
                <a:gd name="T59" fmla="*/ 5 h 62"/>
                <a:gd name="T60" fmla="*/ 19 w 127"/>
                <a:gd name="T61" fmla="*/ 10 h 62"/>
                <a:gd name="T62" fmla="*/ 19 w 127"/>
                <a:gd name="T63" fmla="*/ 10 h 62"/>
                <a:gd name="T64" fmla="*/ 23 w 127"/>
                <a:gd name="T65" fmla="*/ 15 h 62"/>
                <a:gd name="T66" fmla="*/ 23 w 127"/>
                <a:gd name="T67" fmla="*/ 15 h 62"/>
                <a:gd name="T68" fmla="*/ 23 w 127"/>
                <a:gd name="T69" fmla="*/ 19 h 62"/>
                <a:gd name="T70" fmla="*/ 28 w 127"/>
                <a:gd name="T71" fmla="*/ 24 h 62"/>
                <a:gd name="T72" fmla="*/ 28 w 127"/>
                <a:gd name="T73" fmla="*/ 29 h 62"/>
                <a:gd name="T74" fmla="*/ 28 w 127"/>
                <a:gd name="T75" fmla="*/ 29 h 62"/>
                <a:gd name="T76" fmla="*/ 28 w 127"/>
                <a:gd name="T77" fmla="*/ 33 h 62"/>
                <a:gd name="T78" fmla="*/ 28 w 127"/>
                <a:gd name="T79" fmla="*/ 38 h 62"/>
                <a:gd name="T80" fmla="*/ 28 w 127"/>
                <a:gd name="T81" fmla="*/ 43 h 62"/>
                <a:gd name="T82" fmla="*/ 23 w 127"/>
                <a:gd name="T83" fmla="*/ 43 h 62"/>
                <a:gd name="T84" fmla="*/ 23 w 127"/>
                <a:gd name="T85" fmla="*/ 48 h 62"/>
                <a:gd name="T86" fmla="*/ 19 w 127"/>
                <a:gd name="T87" fmla="*/ 52 h 62"/>
                <a:gd name="T88" fmla="*/ 19 w 127"/>
                <a:gd name="T89" fmla="*/ 52 h 62"/>
                <a:gd name="T90" fmla="*/ 14 w 127"/>
                <a:gd name="T91" fmla="*/ 57 h 62"/>
                <a:gd name="T92" fmla="*/ 14 w 127"/>
                <a:gd name="T93" fmla="*/ 57 h 62"/>
                <a:gd name="T94" fmla="*/ 9 w 127"/>
                <a:gd name="T95" fmla="*/ 57 h 62"/>
                <a:gd name="T96" fmla="*/ 4 w 127"/>
                <a:gd name="T97" fmla="*/ 57 h 62"/>
                <a:gd name="T98" fmla="*/ 4 w 127"/>
                <a:gd name="T9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62">
                  <a:moveTo>
                    <a:pt x="103" y="57"/>
                  </a:moveTo>
                  <a:lnTo>
                    <a:pt x="103" y="57"/>
                  </a:lnTo>
                  <a:lnTo>
                    <a:pt x="103" y="57"/>
                  </a:lnTo>
                  <a:lnTo>
                    <a:pt x="108" y="57"/>
                  </a:lnTo>
                  <a:lnTo>
                    <a:pt x="108" y="57"/>
                  </a:lnTo>
                  <a:lnTo>
                    <a:pt x="108" y="52"/>
                  </a:lnTo>
                  <a:lnTo>
                    <a:pt x="113" y="52"/>
                  </a:lnTo>
                  <a:lnTo>
                    <a:pt x="113" y="52"/>
                  </a:lnTo>
                  <a:lnTo>
                    <a:pt x="113" y="52"/>
                  </a:lnTo>
                  <a:lnTo>
                    <a:pt x="117" y="52"/>
                  </a:lnTo>
                  <a:lnTo>
                    <a:pt x="117" y="52"/>
                  </a:lnTo>
                  <a:lnTo>
                    <a:pt x="117" y="48"/>
                  </a:lnTo>
                  <a:lnTo>
                    <a:pt x="117" y="48"/>
                  </a:lnTo>
                  <a:lnTo>
                    <a:pt x="122" y="48"/>
                  </a:lnTo>
                  <a:lnTo>
                    <a:pt x="122" y="43"/>
                  </a:lnTo>
                  <a:lnTo>
                    <a:pt x="122" y="43"/>
                  </a:lnTo>
                  <a:lnTo>
                    <a:pt x="122" y="43"/>
                  </a:lnTo>
                  <a:lnTo>
                    <a:pt x="122" y="38"/>
                  </a:lnTo>
                  <a:lnTo>
                    <a:pt x="127" y="38"/>
                  </a:lnTo>
                  <a:lnTo>
                    <a:pt x="127" y="38"/>
                  </a:lnTo>
                  <a:lnTo>
                    <a:pt x="127" y="33"/>
                  </a:lnTo>
                  <a:lnTo>
                    <a:pt x="127" y="33"/>
                  </a:lnTo>
                  <a:lnTo>
                    <a:pt x="127" y="33"/>
                  </a:lnTo>
                  <a:lnTo>
                    <a:pt x="127" y="29"/>
                  </a:lnTo>
                  <a:lnTo>
                    <a:pt x="127" y="29"/>
                  </a:lnTo>
                  <a:lnTo>
                    <a:pt x="127" y="24"/>
                  </a:lnTo>
                  <a:lnTo>
                    <a:pt x="127" y="24"/>
                  </a:lnTo>
                  <a:lnTo>
                    <a:pt x="127" y="24"/>
                  </a:lnTo>
                  <a:lnTo>
                    <a:pt x="127" y="19"/>
                  </a:lnTo>
                  <a:lnTo>
                    <a:pt x="127" y="19"/>
                  </a:lnTo>
                  <a:lnTo>
                    <a:pt x="127" y="19"/>
                  </a:lnTo>
                  <a:lnTo>
                    <a:pt x="122" y="15"/>
                  </a:lnTo>
                  <a:lnTo>
                    <a:pt x="122" y="15"/>
                  </a:lnTo>
                  <a:lnTo>
                    <a:pt x="122" y="10"/>
                  </a:lnTo>
                  <a:lnTo>
                    <a:pt x="122" y="10"/>
                  </a:lnTo>
                  <a:lnTo>
                    <a:pt x="122" y="10"/>
                  </a:lnTo>
                  <a:lnTo>
                    <a:pt x="117" y="10"/>
                  </a:lnTo>
                  <a:lnTo>
                    <a:pt x="117" y="5"/>
                  </a:lnTo>
                  <a:lnTo>
                    <a:pt x="117" y="5"/>
                  </a:lnTo>
                  <a:lnTo>
                    <a:pt x="117" y="5"/>
                  </a:lnTo>
                  <a:lnTo>
                    <a:pt x="113" y="5"/>
                  </a:lnTo>
                  <a:lnTo>
                    <a:pt x="113" y="0"/>
                  </a:lnTo>
                  <a:lnTo>
                    <a:pt x="113" y="0"/>
                  </a:lnTo>
                  <a:lnTo>
                    <a:pt x="108" y="0"/>
                  </a:lnTo>
                  <a:lnTo>
                    <a:pt x="108" y="0"/>
                  </a:lnTo>
                  <a:lnTo>
                    <a:pt x="108" y="0"/>
                  </a:lnTo>
                  <a:lnTo>
                    <a:pt x="103" y="0"/>
                  </a:lnTo>
                  <a:lnTo>
                    <a:pt x="103" y="0"/>
                  </a:lnTo>
                  <a:lnTo>
                    <a:pt x="103" y="0"/>
                  </a:lnTo>
                  <a:lnTo>
                    <a:pt x="99" y="0"/>
                  </a:lnTo>
                  <a:lnTo>
                    <a:pt x="0" y="0"/>
                  </a:lnTo>
                  <a:lnTo>
                    <a:pt x="4" y="0"/>
                  </a:lnTo>
                  <a:lnTo>
                    <a:pt x="4" y="0"/>
                  </a:lnTo>
                  <a:lnTo>
                    <a:pt x="4" y="0"/>
                  </a:lnTo>
                  <a:lnTo>
                    <a:pt x="9" y="0"/>
                  </a:lnTo>
                  <a:lnTo>
                    <a:pt x="9" y="0"/>
                  </a:lnTo>
                  <a:lnTo>
                    <a:pt x="9" y="5"/>
                  </a:lnTo>
                  <a:lnTo>
                    <a:pt x="14" y="5"/>
                  </a:lnTo>
                  <a:lnTo>
                    <a:pt x="14" y="5"/>
                  </a:lnTo>
                  <a:lnTo>
                    <a:pt x="14" y="5"/>
                  </a:lnTo>
                  <a:lnTo>
                    <a:pt x="19" y="5"/>
                  </a:lnTo>
                  <a:lnTo>
                    <a:pt x="19" y="10"/>
                  </a:lnTo>
                  <a:lnTo>
                    <a:pt x="19" y="10"/>
                  </a:lnTo>
                  <a:lnTo>
                    <a:pt x="19" y="10"/>
                  </a:lnTo>
                  <a:lnTo>
                    <a:pt x="23" y="10"/>
                  </a:lnTo>
                  <a:lnTo>
                    <a:pt x="23" y="15"/>
                  </a:lnTo>
                  <a:lnTo>
                    <a:pt x="23" y="15"/>
                  </a:lnTo>
                  <a:lnTo>
                    <a:pt x="23" y="15"/>
                  </a:lnTo>
                  <a:lnTo>
                    <a:pt x="23" y="19"/>
                  </a:lnTo>
                  <a:lnTo>
                    <a:pt x="23" y="19"/>
                  </a:lnTo>
                  <a:lnTo>
                    <a:pt x="28" y="19"/>
                  </a:lnTo>
                  <a:lnTo>
                    <a:pt x="28" y="24"/>
                  </a:lnTo>
                  <a:lnTo>
                    <a:pt x="28" y="24"/>
                  </a:lnTo>
                  <a:lnTo>
                    <a:pt x="28" y="29"/>
                  </a:lnTo>
                  <a:lnTo>
                    <a:pt x="28" y="29"/>
                  </a:lnTo>
                  <a:lnTo>
                    <a:pt x="28" y="29"/>
                  </a:lnTo>
                  <a:lnTo>
                    <a:pt x="28" y="33"/>
                  </a:lnTo>
                  <a:lnTo>
                    <a:pt x="28" y="33"/>
                  </a:lnTo>
                  <a:lnTo>
                    <a:pt x="28" y="38"/>
                  </a:lnTo>
                  <a:lnTo>
                    <a:pt x="28" y="38"/>
                  </a:lnTo>
                  <a:lnTo>
                    <a:pt x="28" y="38"/>
                  </a:lnTo>
                  <a:lnTo>
                    <a:pt x="28" y="43"/>
                  </a:lnTo>
                  <a:lnTo>
                    <a:pt x="23" y="43"/>
                  </a:lnTo>
                  <a:lnTo>
                    <a:pt x="23" y="43"/>
                  </a:lnTo>
                  <a:lnTo>
                    <a:pt x="23" y="48"/>
                  </a:lnTo>
                  <a:lnTo>
                    <a:pt x="23" y="48"/>
                  </a:lnTo>
                  <a:lnTo>
                    <a:pt x="23" y="48"/>
                  </a:lnTo>
                  <a:lnTo>
                    <a:pt x="19" y="52"/>
                  </a:lnTo>
                  <a:lnTo>
                    <a:pt x="19" y="52"/>
                  </a:lnTo>
                  <a:lnTo>
                    <a:pt x="19" y="52"/>
                  </a:lnTo>
                  <a:lnTo>
                    <a:pt x="19" y="52"/>
                  </a:lnTo>
                  <a:lnTo>
                    <a:pt x="14" y="57"/>
                  </a:lnTo>
                  <a:lnTo>
                    <a:pt x="14" y="57"/>
                  </a:lnTo>
                  <a:lnTo>
                    <a:pt x="14" y="57"/>
                  </a:lnTo>
                  <a:lnTo>
                    <a:pt x="9" y="57"/>
                  </a:lnTo>
                  <a:lnTo>
                    <a:pt x="9" y="57"/>
                  </a:lnTo>
                  <a:lnTo>
                    <a:pt x="9" y="57"/>
                  </a:lnTo>
                  <a:lnTo>
                    <a:pt x="4" y="57"/>
                  </a:lnTo>
                  <a:lnTo>
                    <a:pt x="4" y="57"/>
                  </a:lnTo>
                  <a:lnTo>
                    <a:pt x="4" y="62"/>
                  </a:lnTo>
                  <a:lnTo>
                    <a:pt x="103" y="5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74" name="Oval 99773">
              <a:extLst>
                <a:ext uri="{FF2B5EF4-FFF2-40B4-BE49-F238E27FC236}">
                  <a16:creationId xmlns:a16="http://schemas.microsoft.com/office/drawing/2014/main" id="{F1B9CC04-A56A-10CF-2CC9-200C06B9D95E}"/>
                </a:ext>
              </a:extLst>
            </p:cNvPr>
            <p:cNvSpPr>
              <a:spLocks noChangeArrowheads="1"/>
            </p:cNvSpPr>
            <p:nvPr/>
          </p:nvSpPr>
          <p:spPr bwMode="auto">
            <a:xfrm>
              <a:off x="1414145" y="1064895"/>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75" name="Freeform 1398">
              <a:extLst>
                <a:ext uri="{FF2B5EF4-FFF2-40B4-BE49-F238E27FC236}">
                  <a16:creationId xmlns:a16="http://schemas.microsoft.com/office/drawing/2014/main" id="{B176D2D2-5F98-B2E4-2F16-31FFFED99F32}"/>
                </a:ext>
              </a:extLst>
            </p:cNvPr>
            <p:cNvSpPr>
              <a:spLocks/>
            </p:cNvSpPr>
            <p:nvPr/>
          </p:nvSpPr>
          <p:spPr bwMode="auto">
            <a:xfrm>
              <a:off x="1444625" y="1020445"/>
              <a:ext cx="122555" cy="80645"/>
            </a:xfrm>
            <a:custGeom>
              <a:avLst/>
              <a:gdLst>
                <a:gd name="T0" fmla="*/ 4 w 193"/>
                <a:gd name="T1" fmla="*/ 75 h 127"/>
                <a:gd name="T2" fmla="*/ 0 w 193"/>
                <a:gd name="T3" fmla="*/ 80 h 127"/>
                <a:gd name="T4" fmla="*/ 0 w 193"/>
                <a:gd name="T5" fmla="*/ 80 h 127"/>
                <a:gd name="T6" fmla="*/ 0 w 193"/>
                <a:gd name="T7" fmla="*/ 80 h 127"/>
                <a:gd name="T8" fmla="*/ 0 w 193"/>
                <a:gd name="T9" fmla="*/ 84 h 127"/>
                <a:gd name="T10" fmla="*/ 0 w 193"/>
                <a:gd name="T11" fmla="*/ 84 h 127"/>
                <a:gd name="T12" fmla="*/ 0 w 193"/>
                <a:gd name="T13" fmla="*/ 89 h 127"/>
                <a:gd name="T14" fmla="*/ 0 w 193"/>
                <a:gd name="T15" fmla="*/ 94 h 127"/>
                <a:gd name="T16" fmla="*/ 0 w 193"/>
                <a:gd name="T17" fmla="*/ 94 h 127"/>
                <a:gd name="T18" fmla="*/ 0 w 193"/>
                <a:gd name="T19" fmla="*/ 99 h 127"/>
                <a:gd name="T20" fmla="*/ 0 w 193"/>
                <a:gd name="T21" fmla="*/ 103 h 127"/>
                <a:gd name="T22" fmla="*/ 0 w 193"/>
                <a:gd name="T23" fmla="*/ 108 h 127"/>
                <a:gd name="T24" fmla="*/ 4 w 193"/>
                <a:gd name="T25" fmla="*/ 108 h 127"/>
                <a:gd name="T26" fmla="*/ 4 w 193"/>
                <a:gd name="T27" fmla="*/ 113 h 127"/>
                <a:gd name="T28" fmla="*/ 4 w 193"/>
                <a:gd name="T29" fmla="*/ 117 h 127"/>
                <a:gd name="T30" fmla="*/ 9 w 193"/>
                <a:gd name="T31" fmla="*/ 117 h 127"/>
                <a:gd name="T32" fmla="*/ 9 w 193"/>
                <a:gd name="T33" fmla="*/ 122 h 127"/>
                <a:gd name="T34" fmla="*/ 14 w 193"/>
                <a:gd name="T35" fmla="*/ 122 h 127"/>
                <a:gd name="T36" fmla="*/ 14 w 193"/>
                <a:gd name="T37" fmla="*/ 127 h 127"/>
                <a:gd name="T38" fmla="*/ 18 w 193"/>
                <a:gd name="T39" fmla="*/ 127 h 127"/>
                <a:gd name="T40" fmla="*/ 18 w 193"/>
                <a:gd name="T41" fmla="*/ 127 h 127"/>
                <a:gd name="T42" fmla="*/ 23 w 193"/>
                <a:gd name="T43" fmla="*/ 127 h 127"/>
                <a:gd name="T44" fmla="*/ 23 w 193"/>
                <a:gd name="T45" fmla="*/ 127 h 127"/>
                <a:gd name="T46" fmla="*/ 28 w 193"/>
                <a:gd name="T47" fmla="*/ 127 h 127"/>
                <a:gd name="T48" fmla="*/ 28 w 193"/>
                <a:gd name="T49" fmla="*/ 127 h 127"/>
                <a:gd name="T50" fmla="*/ 193 w 193"/>
                <a:gd name="T51" fmla="*/ 51 h 127"/>
                <a:gd name="T52" fmla="*/ 188 w 193"/>
                <a:gd name="T53" fmla="*/ 56 h 127"/>
                <a:gd name="T54" fmla="*/ 188 w 193"/>
                <a:gd name="T55" fmla="*/ 51 h 127"/>
                <a:gd name="T56" fmla="*/ 183 w 193"/>
                <a:gd name="T57" fmla="*/ 51 h 127"/>
                <a:gd name="T58" fmla="*/ 183 w 193"/>
                <a:gd name="T59" fmla="*/ 51 h 127"/>
                <a:gd name="T60" fmla="*/ 178 w 193"/>
                <a:gd name="T61" fmla="*/ 51 h 127"/>
                <a:gd name="T62" fmla="*/ 178 w 193"/>
                <a:gd name="T63" fmla="*/ 51 h 127"/>
                <a:gd name="T64" fmla="*/ 174 w 193"/>
                <a:gd name="T65" fmla="*/ 47 h 127"/>
                <a:gd name="T66" fmla="*/ 174 w 193"/>
                <a:gd name="T67" fmla="*/ 47 h 127"/>
                <a:gd name="T68" fmla="*/ 174 w 193"/>
                <a:gd name="T69" fmla="*/ 42 h 127"/>
                <a:gd name="T70" fmla="*/ 169 w 193"/>
                <a:gd name="T71" fmla="*/ 37 h 127"/>
                <a:gd name="T72" fmla="*/ 169 w 193"/>
                <a:gd name="T73" fmla="*/ 37 h 127"/>
                <a:gd name="T74" fmla="*/ 164 w 193"/>
                <a:gd name="T75" fmla="*/ 33 h 127"/>
                <a:gd name="T76" fmla="*/ 164 w 193"/>
                <a:gd name="T77" fmla="*/ 28 h 127"/>
                <a:gd name="T78" fmla="*/ 164 w 193"/>
                <a:gd name="T79" fmla="*/ 23 h 127"/>
                <a:gd name="T80" fmla="*/ 164 w 193"/>
                <a:gd name="T81" fmla="*/ 23 h 127"/>
                <a:gd name="T82" fmla="*/ 164 w 193"/>
                <a:gd name="T83" fmla="*/ 19 h 127"/>
                <a:gd name="T84" fmla="*/ 164 w 193"/>
                <a:gd name="T85" fmla="*/ 14 h 127"/>
                <a:gd name="T86" fmla="*/ 164 w 193"/>
                <a:gd name="T87" fmla="*/ 14 h 127"/>
                <a:gd name="T88" fmla="*/ 164 w 193"/>
                <a:gd name="T89" fmla="*/ 9 h 127"/>
                <a:gd name="T90" fmla="*/ 164 w 193"/>
                <a:gd name="T91" fmla="*/ 9 h 127"/>
                <a:gd name="T92" fmla="*/ 164 w 193"/>
                <a:gd name="T93" fmla="*/ 4 h 127"/>
                <a:gd name="T94" fmla="*/ 164 w 193"/>
                <a:gd name="T95" fmla="*/ 4 h 127"/>
                <a:gd name="T96" fmla="*/ 164 w 193"/>
                <a:gd name="T97" fmla="*/ 4 h 127"/>
                <a:gd name="T98" fmla="*/ 169 w 193"/>
                <a:gd name="T99"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27">
                  <a:moveTo>
                    <a:pt x="4" y="75"/>
                  </a:moveTo>
                  <a:lnTo>
                    <a:pt x="4" y="75"/>
                  </a:lnTo>
                  <a:lnTo>
                    <a:pt x="4" y="75"/>
                  </a:lnTo>
                  <a:lnTo>
                    <a:pt x="0" y="80"/>
                  </a:lnTo>
                  <a:lnTo>
                    <a:pt x="0" y="80"/>
                  </a:lnTo>
                  <a:lnTo>
                    <a:pt x="0" y="80"/>
                  </a:lnTo>
                  <a:lnTo>
                    <a:pt x="0" y="80"/>
                  </a:lnTo>
                  <a:lnTo>
                    <a:pt x="0" y="80"/>
                  </a:lnTo>
                  <a:lnTo>
                    <a:pt x="0" y="84"/>
                  </a:lnTo>
                  <a:lnTo>
                    <a:pt x="0" y="84"/>
                  </a:lnTo>
                  <a:lnTo>
                    <a:pt x="0" y="84"/>
                  </a:lnTo>
                  <a:lnTo>
                    <a:pt x="0" y="84"/>
                  </a:lnTo>
                  <a:lnTo>
                    <a:pt x="0" y="89"/>
                  </a:lnTo>
                  <a:lnTo>
                    <a:pt x="0" y="89"/>
                  </a:lnTo>
                  <a:lnTo>
                    <a:pt x="0" y="89"/>
                  </a:lnTo>
                  <a:lnTo>
                    <a:pt x="0" y="94"/>
                  </a:lnTo>
                  <a:lnTo>
                    <a:pt x="0" y="94"/>
                  </a:lnTo>
                  <a:lnTo>
                    <a:pt x="0" y="94"/>
                  </a:lnTo>
                  <a:lnTo>
                    <a:pt x="0" y="99"/>
                  </a:lnTo>
                  <a:lnTo>
                    <a:pt x="0" y="99"/>
                  </a:lnTo>
                  <a:lnTo>
                    <a:pt x="0" y="99"/>
                  </a:lnTo>
                  <a:lnTo>
                    <a:pt x="0" y="103"/>
                  </a:lnTo>
                  <a:lnTo>
                    <a:pt x="0" y="103"/>
                  </a:lnTo>
                  <a:lnTo>
                    <a:pt x="0" y="108"/>
                  </a:lnTo>
                  <a:lnTo>
                    <a:pt x="4" y="108"/>
                  </a:lnTo>
                  <a:lnTo>
                    <a:pt x="4" y="108"/>
                  </a:lnTo>
                  <a:lnTo>
                    <a:pt x="4" y="113"/>
                  </a:lnTo>
                  <a:lnTo>
                    <a:pt x="4" y="113"/>
                  </a:lnTo>
                  <a:lnTo>
                    <a:pt x="4" y="113"/>
                  </a:lnTo>
                  <a:lnTo>
                    <a:pt x="4" y="117"/>
                  </a:lnTo>
                  <a:lnTo>
                    <a:pt x="9" y="117"/>
                  </a:lnTo>
                  <a:lnTo>
                    <a:pt x="9" y="117"/>
                  </a:lnTo>
                  <a:lnTo>
                    <a:pt x="9" y="117"/>
                  </a:lnTo>
                  <a:lnTo>
                    <a:pt x="9" y="122"/>
                  </a:lnTo>
                  <a:lnTo>
                    <a:pt x="14" y="122"/>
                  </a:lnTo>
                  <a:lnTo>
                    <a:pt x="14" y="122"/>
                  </a:lnTo>
                  <a:lnTo>
                    <a:pt x="14" y="122"/>
                  </a:lnTo>
                  <a:lnTo>
                    <a:pt x="14" y="127"/>
                  </a:lnTo>
                  <a:lnTo>
                    <a:pt x="18" y="127"/>
                  </a:lnTo>
                  <a:lnTo>
                    <a:pt x="18" y="127"/>
                  </a:lnTo>
                  <a:lnTo>
                    <a:pt x="18" y="127"/>
                  </a:lnTo>
                  <a:lnTo>
                    <a:pt x="18" y="127"/>
                  </a:lnTo>
                  <a:lnTo>
                    <a:pt x="18" y="127"/>
                  </a:lnTo>
                  <a:lnTo>
                    <a:pt x="23" y="127"/>
                  </a:lnTo>
                  <a:lnTo>
                    <a:pt x="23" y="127"/>
                  </a:lnTo>
                  <a:lnTo>
                    <a:pt x="23" y="127"/>
                  </a:lnTo>
                  <a:lnTo>
                    <a:pt x="23" y="127"/>
                  </a:lnTo>
                  <a:lnTo>
                    <a:pt x="28" y="127"/>
                  </a:lnTo>
                  <a:lnTo>
                    <a:pt x="28" y="127"/>
                  </a:lnTo>
                  <a:lnTo>
                    <a:pt x="28" y="127"/>
                  </a:lnTo>
                  <a:lnTo>
                    <a:pt x="193" y="51"/>
                  </a:lnTo>
                  <a:lnTo>
                    <a:pt x="193" y="51"/>
                  </a:lnTo>
                  <a:lnTo>
                    <a:pt x="188" y="51"/>
                  </a:lnTo>
                  <a:lnTo>
                    <a:pt x="188" y="56"/>
                  </a:lnTo>
                  <a:lnTo>
                    <a:pt x="188" y="56"/>
                  </a:lnTo>
                  <a:lnTo>
                    <a:pt x="188" y="51"/>
                  </a:lnTo>
                  <a:lnTo>
                    <a:pt x="188" y="51"/>
                  </a:lnTo>
                  <a:lnTo>
                    <a:pt x="183" y="51"/>
                  </a:lnTo>
                  <a:lnTo>
                    <a:pt x="183" y="51"/>
                  </a:lnTo>
                  <a:lnTo>
                    <a:pt x="183" y="51"/>
                  </a:lnTo>
                  <a:lnTo>
                    <a:pt x="183" y="51"/>
                  </a:lnTo>
                  <a:lnTo>
                    <a:pt x="178" y="51"/>
                  </a:lnTo>
                  <a:lnTo>
                    <a:pt x="178" y="51"/>
                  </a:lnTo>
                  <a:lnTo>
                    <a:pt x="178" y="51"/>
                  </a:lnTo>
                  <a:lnTo>
                    <a:pt x="178" y="47"/>
                  </a:lnTo>
                  <a:lnTo>
                    <a:pt x="174" y="47"/>
                  </a:lnTo>
                  <a:lnTo>
                    <a:pt x="174" y="47"/>
                  </a:lnTo>
                  <a:lnTo>
                    <a:pt x="174" y="47"/>
                  </a:lnTo>
                  <a:lnTo>
                    <a:pt x="174" y="42"/>
                  </a:lnTo>
                  <a:lnTo>
                    <a:pt x="174" y="42"/>
                  </a:lnTo>
                  <a:lnTo>
                    <a:pt x="169" y="42"/>
                  </a:lnTo>
                  <a:lnTo>
                    <a:pt x="169" y="37"/>
                  </a:lnTo>
                  <a:lnTo>
                    <a:pt x="169" y="37"/>
                  </a:lnTo>
                  <a:lnTo>
                    <a:pt x="169" y="37"/>
                  </a:lnTo>
                  <a:lnTo>
                    <a:pt x="169" y="33"/>
                  </a:lnTo>
                  <a:lnTo>
                    <a:pt x="164" y="33"/>
                  </a:lnTo>
                  <a:lnTo>
                    <a:pt x="164" y="33"/>
                  </a:lnTo>
                  <a:lnTo>
                    <a:pt x="164" y="28"/>
                  </a:lnTo>
                  <a:lnTo>
                    <a:pt x="164" y="28"/>
                  </a:lnTo>
                  <a:lnTo>
                    <a:pt x="164" y="23"/>
                  </a:lnTo>
                  <a:lnTo>
                    <a:pt x="164" y="23"/>
                  </a:lnTo>
                  <a:lnTo>
                    <a:pt x="164" y="23"/>
                  </a:lnTo>
                  <a:lnTo>
                    <a:pt x="164" y="19"/>
                  </a:lnTo>
                  <a:lnTo>
                    <a:pt x="164" y="19"/>
                  </a:lnTo>
                  <a:lnTo>
                    <a:pt x="164" y="19"/>
                  </a:lnTo>
                  <a:lnTo>
                    <a:pt x="164" y="14"/>
                  </a:lnTo>
                  <a:lnTo>
                    <a:pt x="160" y="14"/>
                  </a:lnTo>
                  <a:lnTo>
                    <a:pt x="164" y="14"/>
                  </a:lnTo>
                  <a:lnTo>
                    <a:pt x="164" y="9"/>
                  </a:lnTo>
                  <a:lnTo>
                    <a:pt x="164" y="9"/>
                  </a:lnTo>
                  <a:lnTo>
                    <a:pt x="164" y="9"/>
                  </a:lnTo>
                  <a:lnTo>
                    <a:pt x="164" y="9"/>
                  </a:lnTo>
                  <a:lnTo>
                    <a:pt x="164" y="4"/>
                  </a:lnTo>
                  <a:lnTo>
                    <a:pt x="164" y="4"/>
                  </a:lnTo>
                  <a:lnTo>
                    <a:pt x="164" y="4"/>
                  </a:lnTo>
                  <a:lnTo>
                    <a:pt x="164" y="4"/>
                  </a:lnTo>
                  <a:lnTo>
                    <a:pt x="164" y="4"/>
                  </a:lnTo>
                  <a:lnTo>
                    <a:pt x="164" y="4"/>
                  </a:lnTo>
                  <a:lnTo>
                    <a:pt x="169" y="0"/>
                  </a:lnTo>
                  <a:lnTo>
                    <a:pt x="169" y="0"/>
                  </a:lnTo>
                  <a:lnTo>
                    <a:pt x="4" y="7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76" name="Oval 99775">
              <a:extLst>
                <a:ext uri="{FF2B5EF4-FFF2-40B4-BE49-F238E27FC236}">
                  <a16:creationId xmlns:a16="http://schemas.microsoft.com/office/drawing/2014/main" id="{07E3C59C-2A5C-E7A0-0FCA-E161DCDC9FB8}"/>
                </a:ext>
              </a:extLst>
            </p:cNvPr>
            <p:cNvSpPr>
              <a:spLocks noChangeArrowheads="1"/>
            </p:cNvSpPr>
            <p:nvPr/>
          </p:nvSpPr>
          <p:spPr bwMode="auto">
            <a:xfrm>
              <a:off x="869950" y="802005"/>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77" name="Freeform 1400">
              <a:extLst>
                <a:ext uri="{FF2B5EF4-FFF2-40B4-BE49-F238E27FC236}">
                  <a16:creationId xmlns:a16="http://schemas.microsoft.com/office/drawing/2014/main" id="{46603DED-1534-CE15-906D-BD9EA17F7158}"/>
                </a:ext>
              </a:extLst>
            </p:cNvPr>
            <p:cNvSpPr>
              <a:spLocks/>
            </p:cNvSpPr>
            <p:nvPr/>
          </p:nvSpPr>
          <p:spPr bwMode="auto">
            <a:xfrm>
              <a:off x="852170" y="723900"/>
              <a:ext cx="80645" cy="120015"/>
            </a:xfrm>
            <a:custGeom>
              <a:avLst/>
              <a:gdLst>
                <a:gd name="T0" fmla="*/ 75 w 127"/>
                <a:gd name="T1" fmla="*/ 179 h 189"/>
                <a:gd name="T2" fmla="*/ 75 w 127"/>
                <a:gd name="T3" fmla="*/ 184 h 189"/>
                <a:gd name="T4" fmla="*/ 80 w 127"/>
                <a:gd name="T5" fmla="*/ 184 h 189"/>
                <a:gd name="T6" fmla="*/ 80 w 127"/>
                <a:gd name="T7" fmla="*/ 184 h 189"/>
                <a:gd name="T8" fmla="*/ 85 w 127"/>
                <a:gd name="T9" fmla="*/ 189 h 189"/>
                <a:gd name="T10" fmla="*/ 85 w 127"/>
                <a:gd name="T11" fmla="*/ 189 h 189"/>
                <a:gd name="T12" fmla="*/ 90 w 127"/>
                <a:gd name="T13" fmla="*/ 189 h 189"/>
                <a:gd name="T14" fmla="*/ 94 w 127"/>
                <a:gd name="T15" fmla="*/ 189 h 189"/>
                <a:gd name="T16" fmla="*/ 99 w 127"/>
                <a:gd name="T17" fmla="*/ 189 h 189"/>
                <a:gd name="T18" fmla="*/ 99 w 127"/>
                <a:gd name="T19" fmla="*/ 189 h 189"/>
                <a:gd name="T20" fmla="*/ 104 w 127"/>
                <a:gd name="T21" fmla="*/ 189 h 189"/>
                <a:gd name="T22" fmla="*/ 108 w 127"/>
                <a:gd name="T23" fmla="*/ 189 h 189"/>
                <a:gd name="T24" fmla="*/ 108 w 127"/>
                <a:gd name="T25" fmla="*/ 184 h 189"/>
                <a:gd name="T26" fmla="*/ 113 w 127"/>
                <a:gd name="T27" fmla="*/ 184 h 189"/>
                <a:gd name="T28" fmla="*/ 118 w 127"/>
                <a:gd name="T29" fmla="*/ 184 h 189"/>
                <a:gd name="T30" fmla="*/ 118 w 127"/>
                <a:gd name="T31" fmla="*/ 179 h 189"/>
                <a:gd name="T32" fmla="*/ 123 w 127"/>
                <a:gd name="T33" fmla="*/ 179 h 189"/>
                <a:gd name="T34" fmla="*/ 123 w 127"/>
                <a:gd name="T35" fmla="*/ 175 h 189"/>
                <a:gd name="T36" fmla="*/ 127 w 127"/>
                <a:gd name="T37" fmla="*/ 170 h 189"/>
                <a:gd name="T38" fmla="*/ 127 w 127"/>
                <a:gd name="T39" fmla="*/ 170 h 189"/>
                <a:gd name="T40" fmla="*/ 127 w 127"/>
                <a:gd name="T41" fmla="*/ 165 h 189"/>
                <a:gd name="T42" fmla="*/ 127 w 127"/>
                <a:gd name="T43" fmla="*/ 160 h 189"/>
                <a:gd name="T44" fmla="*/ 127 w 127"/>
                <a:gd name="T45" fmla="*/ 160 h 189"/>
                <a:gd name="T46" fmla="*/ 127 w 127"/>
                <a:gd name="T47" fmla="*/ 156 h 189"/>
                <a:gd name="T48" fmla="*/ 127 w 127"/>
                <a:gd name="T49" fmla="*/ 156 h 189"/>
                <a:gd name="T50" fmla="*/ 52 w 127"/>
                <a:gd name="T51" fmla="*/ 5 h 189"/>
                <a:gd name="T52" fmla="*/ 57 w 127"/>
                <a:gd name="T53" fmla="*/ 5 h 189"/>
                <a:gd name="T54" fmla="*/ 57 w 127"/>
                <a:gd name="T55" fmla="*/ 10 h 189"/>
                <a:gd name="T56" fmla="*/ 57 w 127"/>
                <a:gd name="T57" fmla="*/ 10 h 189"/>
                <a:gd name="T58" fmla="*/ 57 w 127"/>
                <a:gd name="T59" fmla="*/ 14 h 189"/>
                <a:gd name="T60" fmla="*/ 52 w 127"/>
                <a:gd name="T61" fmla="*/ 19 h 189"/>
                <a:gd name="T62" fmla="*/ 52 w 127"/>
                <a:gd name="T63" fmla="*/ 19 h 189"/>
                <a:gd name="T64" fmla="*/ 52 w 127"/>
                <a:gd name="T65" fmla="*/ 24 h 189"/>
                <a:gd name="T66" fmla="*/ 47 w 127"/>
                <a:gd name="T67" fmla="*/ 24 h 189"/>
                <a:gd name="T68" fmla="*/ 47 w 127"/>
                <a:gd name="T69" fmla="*/ 28 h 189"/>
                <a:gd name="T70" fmla="*/ 43 w 127"/>
                <a:gd name="T71" fmla="*/ 28 h 189"/>
                <a:gd name="T72" fmla="*/ 38 w 127"/>
                <a:gd name="T73" fmla="*/ 33 h 189"/>
                <a:gd name="T74" fmla="*/ 38 w 127"/>
                <a:gd name="T75" fmla="*/ 33 h 189"/>
                <a:gd name="T76" fmla="*/ 33 w 127"/>
                <a:gd name="T77" fmla="*/ 38 h 189"/>
                <a:gd name="T78" fmla="*/ 28 w 127"/>
                <a:gd name="T79" fmla="*/ 38 h 189"/>
                <a:gd name="T80" fmla="*/ 24 w 127"/>
                <a:gd name="T81" fmla="*/ 38 h 189"/>
                <a:gd name="T82" fmla="*/ 24 w 127"/>
                <a:gd name="T83" fmla="*/ 38 h 189"/>
                <a:gd name="T84" fmla="*/ 19 w 127"/>
                <a:gd name="T85" fmla="*/ 38 h 189"/>
                <a:gd name="T86" fmla="*/ 14 w 127"/>
                <a:gd name="T87" fmla="*/ 38 h 189"/>
                <a:gd name="T88" fmla="*/ 14 w 127"/>
                <a:gd name="T89" fmla="*/ 38 h 189"/>
                <a:gd name="T90" fmla="*/ 10 w 127"/>
                <a:gd name="T91" fmla="*/ 33 h 189"/>
                <a:gd name="T92" fmla="*/ 5 w 127"/>
                <a:gd name="T93" fmla="*/ 33 h 189"/>
                <a:gd name="T94" fmla="*/ 5 w 127"/>
                <a:gd name="T95" fmla="*/ 33 h 189"/>
                <a:gd name="T96" fmla="*/ 5 w 127"/>
                <a:gd name="T97" fmla="*/ 28 h 189"/>
                <a:gd name="T98" fmla="*/ 0 w 127"/>
                <a:gd name="T99" fmla="*/ 2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89">
                  <a:moveTo>
                    <a:pt x="75" y="179"/>
                  </a:moveTo>
                  <a:lnTo>
                    <a:pt x="75" y="179"/>
                  </a:lnTo>
                  <a:lnTo>
                    <a:pt x="75" y="179"/>
                  </a:lnTo>
                  <a:lnTo>
                    <a:pt x="75" y="184"/>
                  </a:lnTo>
                  <a:lnTo>
                    <a:pt x="75" y="184"/>
                  </a:lnTo>
                  <a:lnTo>
                    <a:pt x="80" y="184"/>
                  </a:lnTo>
                  <a:lnTo>
                    <a:pt x="80" y="184"/>
                  </a:lnTo>
                  <a:lnTo>
                    <a:pt x="80" y="184"/>
                  </a:lnTo>
                  <a:lnTo>
                    <a:pt x="80" y="189"/>
                  </a:lnTo>
                  <a:lnTo>
                    <a:pt x="85" y="189"/>
                  </a:lnTo>
                  <a:lnTo>
                    <a:pt x="85" y="189"/>
                  </a:lnTo>
                  <a:lnTo>
                    <a:pt x="85" y="189"/>
                  </a:lnTo>
                  <a:lnTo>
                    <a:pt x="90" y="189"/>
                  </a:lnTo>
                  <a:lnTo>
                    <a:pt x="90" y="189"/>
                  </a:lnTo>
                  <a:lnTo>
                    <a:pt x="90" y="189"/>
                  </a:lnTo>
                  <a:lnTo>
                    <a:pt x="94" y="189"/>
                  </a:lnTo>
                  <a:lnTo>
                    <a:pt x="94" y="189"/>
                  </a:lnTo>
                  <a:lnTo>
                    <a:pt x="99" y="189"/>
                  </a:lnTo>
                  <a:lnTo>
                    <a:pt x="99" y="189"/>
                  </a:lnTo>
                  <a:lnTo>
                    <a:pt x="99" y="189"/>
                  </a:lnTo>
                  <a:lnTo>
                    <a:pt x="104" y="189"/>
                  </a:lnTo>
                  <a:lnTo>
                    <a:pt x="104" y="189"/>
                  </a:lnTo>
                  <a:lnTo>
                    <a:pt x="104" y="189"/>
                  </a:lnTo>
                  <a:lnTo>
                    <a:pt x="108" y="189"/>
                  </a:lnTo>
                  <a:lnTo>
                    <a:pt x="108" y="189"/>
                  </a:lnTo>
                  <a:lnTo>
                    <a:pt x="108" y="184"/>
                  </a:lnTo>
                  <a:lnTo>
                    <a:pt x="113" y="184"/>
                  </a:lnTo>
                  <a:lnTo>
                    <a:pt x="113" y="184"/>
                  </a:lnTo>
                  <a:lnTo>
                    <a:pt x="113" y="184"/>
                  </a:lnTo>
                  <a:lnTo>
                    <a:pt x="118" y="184"/>
                  </a:lnTo>
                  <a:lnTo>
                    <a:pt x="118" y="179"/>
                  </a:lnTo>
                  <a:lnTo>
                    <a:pt x="118" y="179"/>
                  </a:lnTo>
                  <a:lnTo>
                    <a:pt x="123" y="179"/>
                  </a:lnTo>
                  <a:lnTo>
                    <a:pt x="123" y="179"/>
                  </a:lnTo>
                  <a:lnTo>
                    <a:pt x="123" y="175"/>
                  </a:lnTo>
                  <a:lnTo>
                    <a:pt x="123" y="175"/>
                  </a:lnTo>
                  <a:lnTo>
                    <a:pt x="123" y="175"/>
                  </a:lnTo>
                  <a:lnTo>
                    <a:pt x="127" y="170"/>
                  </a:lnTo>
                  <a:lnTo>
                    <a:pt x="127" y="170"/>
                  </a:lnTo>
                  <a:lnTo>
                    <a:pt x="127" y="170"/>
                  </a:lnTo>
                  <a:lnTo>
                    <a:pt x="127" y="165"/>
                  </a:lnTo>
                  <a:lnTo>
                    <a:pt x="127" y="165"/>
                  </a:lnTo>
                  <a:lnTo>
                    <a:pt x="127" y="165"/>
                  </a:lnTo>
                  <a:lnTo>
                    <a:pt x="127" y="160"/>
                  </a:lnTo>
                  <a:lnTo>
                    <a:pt x="127" y="160"/>
                  </a:lnTo>
                  <a:lnTo>
                    <a:pt x="127" y="160"/>
                  </a:lnTo>
                  <a:lnTo>
                    <a:pt x="127" y="160"/>
                  </a:lnTo>
                  <a:lnTo>
                    <a:pt x="127" y="156"/>
                  </a:lnTo>
                  <a:lnTo>
                    <a:pt x="127" y="156"/>
                  </a:lnTo>
                  <a:lnTo>
                    <a:pt x="127" y="156"/>
                  </a:lnTo>
                  <a:lnTo>
                    <a:pt x="52" y="0"/>
                  </a:lnTo>
                  <a:lnTo>
                    <a:pt x="52" y="5"/>
                  </a:lnTo>
                  <a:lnTo>
                    <a:pt x="57" y="5"/>
                  </a:lnTo>
                  <a:lnTo>
                    <a:pt x="57" y="5"/>
                  </a:lnTo>
                  <a:lnTo>
                    <a:pt x="57" y="5"/>
                  </a:lnTo>
                  <a:lnTo>
                    <a:pt x="57" y="10"/>
                  </a:lnTo>
                  <a:lnTo>
                    <a:pt x="57" y="10"/>
                  </a:lnTo>
                  <a:lnTo>
                    <a:pt x="57" y="10"/>
                  </a:lnTo>
                  <a:lnTo>
                    <a:pt x="57" y="14"/>
                  </a:lnTo>
                  <a:lnTo>
                    <a:pt x="57" y="14"/>
                  </a:lnTo>
                  <a:lnTo>
                    <a:pt x="52" y="14"/>
                  </a:lnTo>
                  <a:lnTo>
                    <a:pt x="52" y="19"/>
                  </a:lnTo>
                  <a:lnTo>
                    <a:pt x="52" y="19"/>
                  </a:lnTo>
                  <a:lnTo>
                    <a:pt x="52" y="19"/>
                  </a:lnTo>
                  <a:lnTo>
                    <a:pt x="52" y="24"/>
                  </a:lnTo>
                  <a:lnTo>
                    <a:pt x="52" y="24"/>
                  </a:lnTo>
                  <a:lnTo>
                    <a:pt x="47" y="24"/>
                  </a:lnTo>
                  <a:lnTo>
                    <a:pt x="47" y="24"/>
                  </a:lnTo>
                  <a:lnTo>
                    <a:pt x="47" y="28"/>
                  </a:lnTo>
                  <a:lnTo>
                    <a:pt x="47" y="28"/>
                  </a:lnTo>
                  <a:lnTo>
                    <a:pt x="43" y="28"/>
                  </a:lnTo>
                  <a:lnTo>
                    <a:pt x="43" y="28"/>
                  </a:lnTo>
                  <a:lnTo>
                    <a:pt x="43" y="33"/>
                  </a:lnTo>
                  <a:lnTo>
                    <a:pt x="38" y="33"/>
                  </a:lnTo>
                  <a:lnTo>
                    <a:pt x="38" y="33"/>
                  </a:lnTo>
                  <a:lnTo>
                    <a:pt x="38" y="33"/>
                  </a:lnTo>
                  <a:lnTo>
                    <a:pt x="33" y="33"/>
                  </a:lnTo>
                  <a:lnTo>
                    <a:pt x="33" y="38"/>
                  </a:lnTo>
                  <a:lnTo>
                    <a:pt x="33" y="38"/>
                  </a:lnTo>
                  <a:lnTo>
                    <a:pt x="28" y="38"/>
                  </a:lnTo>
                  <a:lnTo>
                    <a:pt x="28" y="38"/>
                  </a:lnTo>
                  <a:lnTo>
                    <a:pt x="24" y="38"/>
                  </a:lnTo>
                  <a:lnTo>
                    <a:pt x="24" y="38"/>
                  </a:lnTo>
                  <a:lnTo>
                    <a:pt x="24" y="38"/>
                  </a:lnTo>
                  <a:lnTo>
                    <a:pt x="19" y="38"/>
                  </a:lnTo>
                  <a:lnTo>
                    <a:pt x="19" y="38"/>
                  </a:lnTo>
                  <a:lnTo>
                    <a:pt x="19" y="38"/>
                  </a:lnTo>
                  <a:lnTo>
                    <a:pt x="14" y="38"/>
                  </a:lnTo>
                  <a:lnTo>
                    <a:pt x="14" y="38"/>
                  </a:lnTo>
                  <a:lnTo>
                    <a:pt x="14" y="38"/>
                  </a:lnTo>
                  <a:lnTo>
                    <a:pt x="10" y="33"/>
                  </a:lnTo>
                  <a:lnTo>
                    <a:pt x="10" y="33"/>
                  </a:lnTo>
                  <a:lnTo>
                    <a:pt x="10" y="33"/>
                  </a:lnTo>
                  <a:lnTo>
                    <a:pt x="5" y="33"/>
                  </a:lnTo>
                  <a:lnTo>
                    <a:pt x="5" y="33"/>
                  </a:lnTo>
                  <a:lnTo>
                    <a:pt x="5" y="33"/>
                  </a:lnTo>
                  <a:lnTo>
                    <a:pt x="5" y="28"/>
                  </a:lnTo>
                  <a:lnTo>
                    <a:pt x="5" y="28"/>
                  </a:lnTo>
                  <a:lnTo>
                    <a:pt x="0" y="28"/>
                  </a:lnTo>
                  <a:lnTo>
                    <a:pt x="0" y="28"/>
                  </a:lnTo>
                  <a:lnTo>
                    <a:pt x="75" y="17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78" name="Freeform 1401">
              <a:extLst>
                <a:ext uri="{FF2B5EF4-FFF2-40B4-BE49-F238E27FC236}">
                  <a16:creationId xmlns:a16="http://schemas.microsoft.com/office/drawing/2014/main" id="{A4D9208E-0BFE-F4F8-2BD0-12C970726300}"/>
                </a:ext>
              </a:extLst>
            </p:cNvPr>
            <p:cNvSpPr>
              <a:spLocks/>
            </p:cNvSpPr>
            <p:nvPr/>
          </p:nvSpPr>
          <p:spPr bwMode="auto">
            <a:xfrm>
              <a:off x="897255" y="921385"/>
              <a:ext cx="47625" cy="158750"/>
            </a:xfrm>
            <a:custGeom>
              <a:avLst/>
              <a:gdLst>
                <a:gd name="T0" fmla="*/ 75 w 75"/>
                <a:gd name="T1" fmla="*/ 5 h 250"/>
                <a:gd name="T2" fmla="*/ 75 w 75"/>
                <a:gd name="T3" fmla="*/ 5 h 250"/>
                <a:gd name="T4" fmla="*/ 75 w 75"/>
                <a:gd name="T5" fmla="*/ 5 h 250"/>
                <a:gd name="T6" fmla="*/ 75 w 75"/>
                <a:gd name="T7" fmla="*/ 5 h 250"/>
                <a:gd name="T8" fmla="*/ 70 w 75"/>
                <a:gd name="T9" fmla="*/ 5 h 250"/>
                <a:gd name="T10" fmla="*/ 70 w 75"/>
                <a:gd name="T11" fmla="*/ 5 h 250"/>
                <a:gd name="T12" fmla="*/ 66 w 75"/>
                <a:gd name="T13" fmla="*/ 0 h 250"/>
                <a:gd name="T14" fmla="*/ 66 w 75"/>
                <a:gd name="T15" fmla="*/ 0 h 250"/>
                <a:gd name="T16" fmla="*/ 61 w 75"/>
                <a:gd name="T17" fmla="*/ 0 h 250"/>
                <a:gd name="T18" fmla="*/ 56 w 75"/>
                <a:gd name="T19" fmla="*/ 0 h 250"/>
                <a:gd name="T20" fmla="*/ 56 w 75"/>
                <a:gd name="T21" fmla="*/ 0 h 250"/>
                <a:gd name="T22" fmla="*/ 52 w 75"/>
                <a:gd name="T23" fmla="*/ 0 h 250"/>
                <a:gd name="T24" fmla="*/ 47 w 75"/>
                <a:gd name="T25" fmla="*/ 0 h 250"/>
                <a:gd name="T26" fmla="*/ 42 w 75"/>
                <a:gd name="T27" fmla="*/ 0 h 250"/>
                <a:gd name="T28" fmla="*/ 37 w 75"/>
                <a:gd name="T29" fmla="*/ 0 h 250"/>
                <a:gd name="T30" fmla="*/ 37 w 75"/>
                <a:gd name="T31" fmla="*/ 0 h 250"/>
                <a:gd name="T32" fmla="*/ 33 w 75"/>
                <a:gd name="T33" fmla="*/ 0 h 250"/>
                <a:gd name="T34" fmla="*/ 28 w 75"/>
                <a:gd name="T35" fmla="*/ 0 h 250"/>
                <a:gd name="T36" fmla="*/ 28 w 75"/>
                <a:gd name="T37" fmla="*/ 0 h 250"/>
                <a:gd name="T38" fmla="*/ 23 w 75"/>
                <a:gd name="T39" fmla="*/ 0 h 250"/>
                <a:gd name="T40" fmla="*/ 23 w 75"/>
                <a:gd name="T41" fmla="*/ 0 h 250"/>
                <a:gd name="T42" fmla="*/ 23 w 75"/>
                <a:gd name="T43" fmla="*/ 0 h 250"/>
                <a:gd name="T44" fmla="*/ 19 w 75"/>
                <a:gd name="T45" fmla="*/ 0 h 250"/>
                <a:gd name="T46" fmla="*/ 19 w 75"/>
                <a:gd name="T47" fmla="*/ 0 h 250"/>
                <a:gd name="T48" fmla="*/ 19 w 75"/>
                <a:gd name="T49" fmla="*/ 0 h 250"/>
                <a:gd name="T50" fmla="*/ 0 w 75"/>
                <a:gd name="T51" fmla="*/ 245 h 250"/>
                <a:gd name="T52" fmla="*/ 0 w 75"/>
                <a:gd name="T53" fmla="*/ 245 h 250"/>
                <a:gd name="T54" fmla="*/ 0 w 75"/>
                <a:gd name="T55" fmla="*/ 245 h 250"/>
                <a:gd name="T56" fmla="*/ 4 w 75"/>
                <a:gd name="T57" fmla="*/ 245 h 250"/>
                <a:gd name="T58" fmla="*/ 4 w 75"/>
                <a:gd name="T59" fmla="*/ 245 h 250"/>
                <a:gd name="T60" fmla="*/ 9 w 75"/>
                <a:gd name="T61" fmla="*/ 250 h 250"/>
                <a:gd name="T62" fmla="*/ 9 w 75"/>
                <a:gd name="T63" fmla="*/ 250 h 250"/>
                <a:gd name="T64" fmla="*/ 14 w 75"/>
                <a:gd name="T65" fmla="*/ 250 h 250"/>
                <a:gd name="T66" fmla="*/ 14 w 75"/>
                <a:gd name="T67" fmla="*/ 250 h 250"/>
                <a:gd name="T68" fmla="*/ 19 w 75"/>
                <a:gd name="T69" fmla="*/ 250 h 250"/>
                <a:gd name="T70" fmla="*/ 23 w 75"/>
                <a:gd name="T71" fmla="*/ 250 h 250"/>
                <a:gd name="T72" fmla="*/ 28 w 75"/>
                <a:gd name="T73" fmla="*/ 250 h 250"/>
                <a:gd name="T74" fmla="*/ 28 w 75"/>
                <a:gd name="T75" fmla="*/ 250 h 250"/>
                <a:gd name="T76" fmla="*/ 33 w 75"/>
                <a:gd name="T77" fmla="*/ 250 h 250"/>
                <a:gd name="T78" fmla="*/ 37 w 75"/>
                <a:gd name="T79" fmla="*/ 250 h 250"/>
                <a:gd name="T80" fmla="*/ 42 w 75"/>
                <a:gd name="T81" fmla="*/ 250 h 250"/>
                <a:gd name="T82" fmla="*/ 42 w 75"/>
                <a:gd name="T83" fmla="*/ 250 h 250"/>
                <a:gd name="T84" fmla="*/ 47 w 75"/>
                <a:gd name="T85" fmla="*/ 250 h 250"/>
                <a:gd name="T86" fmla="*/ 47 w 75"/>
                <a:gd name="T87" fmla="*/ 250 h 250"/>
                <a:gd name="T88" fmla="*/ 52 w 75"/>
                <a:gd name="T89" fmla="*/ 250 h 250"/>
                <a:gd name="T90" fmla="*/ 52 w 75"/>
                <a:gd name="T91" fmla="*/ 250 h 250"/>
                <a:gd name="T92" fmla="*/ 56 w 75"/>
                <a:gd name="T93" fmla="*/ 250 h 250"/>
                <a:gd name="T94" fmla="*/ 56 w 75"/>
                <a:gd name="T95" fmla="*/ 250 h 250"/>
                <a:gd name="T96" fmla="*/ 56 w 75"/>
                <a:gd name="T97" fmla="*/ 250 h 250"/>
                <a:gd name="T98" fmla="*/ 56 w 75"/>
                <a:gd name="T99"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250">
                  <a:moveTo>
                    <a:pt x="75" y="5"/>
                  </a:moveTo>
                  <a:lnTo>
                    <a:pt x="75" y="5"/>
                  </a:lnTo>
                  <a:lnTo>
                    <a:pt x="75" y="5"/>
                  </a:lnTo>
                  <a:lnTo>
                    <a:pt x="75" y="5"/>
                  </a:lnTo>
                  <a:lnTo>
                    <a:pt x="75" y="5"/>
                  </a:lnTo>
                  <a:lnTo>
                    <a:pt x="75" y="5"/>
                  </a:lnTo>
                  <a:lnTo>
                    <a:pt x="75" y="5"/>
                  </a:lnTo>
                  <a:lnTo>
                    <a:pt x="75" y="5"/>
                  </a:lnTo>
                  <a:lnTo>
                    <a:pt x="70" y="5"/>
                  </a:lnTo>
                  <a:lnTo>
                    <a:pt x="70" y="5"/>
                  </a:lnTo>
                  <a:lnTo>
                    <a:pt x="70" y="5"/>
                  </a:lnTo>
                  <a:lnTo>
                    <a:pt x="70" y="5"/>
                  </a:lnTo>
                  <a:lnTo>
                    <a:pt x="70" y="5"/>
                  </a:lnTo>
                  <a:lnTo>
                    <a:pt x="66" y="0"/>
                  </a:lnTo>
                  <a:lnTo>
                    <a:pt x="66" y="0"/>
                  </a:lnTo>
                  <a:lnTo>
                    <a:pt x="66" y="0"/>
                  </a:lnTo>
                  <a:lnTo>
                    <a:pt x="61" y="0"/>
                  </a:lnTo>
                  <a:lnTo>
                    <a:pt x="61" y="0"/>
                  </a:lnTo>
                  <a:lnTo>
                    <a:pt x="61" y="0"/>
                  </a:lnTo>
                  <a:lnTo>
                    <a:pt x="56" y="0"/>
                  </a:lnTo>
                  <a:lnTo>
                    <a:pt x="56" y="0"/>
                  </a:lnTo>
                  <a:lnTo>
                    <a:pt x="56" y="0"/>
                  </a:lnTo>
                  <a:lnTo>
                    <a:pt x="52" y="0"/>
                  </a:lnTo>
                  <a:lnTo>
                    <a:pt x="52" y="0"/>
                  </a:lnTo>
                  <a:lnTo>
                    <a:pt x="47" y="0"/>
                  </a:lnTo>
                  <a:lnTo>
                    <a:pt x="47" y="0"/>
                  </a:lnTo>
                  <a:lnTo>
                    <a:pt x="47" y="0"/>
                  </a:lnTo>
                  <a:lnTo>
                    <a:pt x="42" y="0"/>
                  </a:lnTo>
                  <a:lnTo>
                    <a:pt x="42" y="0"/>
                  </a:lnTo>
                  <a:lnTo>
                    <a:pt x="37" y="0"/>
                  </a:lnTo>
                  <a:lnTo>
                    <a:pt x="37" y="0"/>
                  </a:lnTo>
                  <a:lnTo>
                    <a:pt x="37" y="0"/>
                  </a:lnTo>
                  <a:lnTo>
                    <a:pt x="33" y="0"/>
                  </a:lnTo>
                  <a:lnTo>
                    <a:pt x="33" y="0"/>
                  </a:lnTo>
                  <a:lnTo>
                    <a:pt x="33" y="0"/>
                  </a:lnTo>
                  <a:lnTo>
                    <a:pt x="28" y="0"/>
                  </a:lnTo>
                  <a:lnTo>
                    <a:pt x="28" y="0"/>
                  </a:lnTo>
                  <a:lnTo>
                    <a:pt x="28" y="0"/>
                  </a:lnTo>
                  <a:lnTo>
                    <a:pt x="28" y="0"/>
                  </a:lnTo>
                  <a:lnTo>
                    <a:pt x="23" y="0"/>
                  </a:lnTo>
                  <a:lnTo>
                    <a:pt x="23" y="0"/>
                  </a:lnTo>
                  <a:lnTo>
                    <a:pt x="23" y="0"/>
                  </a:lnTo>
                  <a:lnTo>
                    <a:pt x="23" y="0"/>
                  </a:lnTo>
                  <a:lnTo>
                    <a:pt x="23" y="0"/>
                  </a:lnTo>
                  <a:lnTo>
                    <a:pt x="19" y="0"/>
                  </a:lnTo>
                  <a:lnTo>
                    <a:pt x="19" y="0"/>
                  </a:lnTo>
                  <a:lnTo>
                    <a:pt x="19" y="0"/>
                  </a:lnTo>
                  <a:lnTo>
                    <a:pt x="19" y="0"/>
                  </a:lnTo>
                  <a:lnTo>
                    <a:pt x="19" y="0"/>
                  </a:lnTo>
                  <a:lnTo>
                    <a:pt x="19" y="0"/>
                  </a:lnTo>
                  <a:lnTo>
                    <a:pt x="0" y="245"/>
                  </a:lnTo>
                  <a:lnTo>
                    <a:pt x="0" y="245"/>
                  </a:lnTo>
                  <a:lnTo>
                    <a:pt x="0" y="245"/>
                  </a:lnTo>
                  <a:lnTo>
                    <a:pt x="0" y="245"/>
                  </a:lnTo>
                  <a:lnTo>
                    <a:pt x="0" y="245"/>
                  </a:lnTo>
                  <a:lnTo>
                    <a:pt x="0" y="245"/>
                  </a:lnTo>
                  <a:lnTo>
                    <a:pt x="4" y="245"/>
                  </a:lnTo>
                  <a:lnTo>
                    <a:pt x="4" y="245"/>
                  </a:lnTo>
                  <a:lnTo>
                    <a:pt x="4" y="245"/>
                  </a:lnTo>
                  <a:lnTo>
                    <a:pt x="4" y="245"/>
                  </a:lnTo>
                  <a:lnTo>
                    <a:pt x="4" y="250"/>
                  </a:lnTo>
                  <a:lnTo>
                    <a:pt x="9" y="250"/>
                  </a:lnTo>
                  <a:lnTo>
                    <a:pt x="9" y="250"/>
                  </a:lnTo>
                  <a:lnTo>
                    <a:pt x="9" y="250"/>
                  </a:lnTo>
                  <a:lnTo>
                    <a:pt x="9" y="250"/>
                  </a:lnTo>
                  <a:lnTo>
                    <a:pt x="14" y="250"/>
                  </a:lnTo>
                  <a:lnTo>
                    <a:pt x="14" y="250"/>
                  </a:lnTo>
                  <a:lnTo>
                    <a:pt x="14" y="250"/>
                  </a:lnTo>
                  <a:lnTo>
                    <a:pt x="19" y="250"/>
                  </a:lnTo>
                  <a:lnTo>
                    <a:pt x="19" y="250"/>
                  </a:lnTo>
                  <a:lnTo>
                    <a:pt x="19" y="250"/>
                  </a:lnTo>
                  <a:lnTo>
                    <a:pt x="23" y="250"/>
                  </a:lnTo>
                  <a:lnTo>
                    <a:pt x="23" y="250"/>
                  </a:lnTo>
                  <a:lnTo>
                    <a:pt x="28" y="250"/>
                  </a:lnTo>
                  <a:lnTo>
                    <a:pt x="28" y="250"/>
                  </a:lnTo>
                  <a:lnTo>
                    <a:pt x="28" y="250"/>
                  </a:lnTo>
                  <a:lnTo>
                    <a:pt x="33" y="250"/>
                  </a:lnTo>
                  <a:lnTo>
                    <a:pt x="33" y="250"/>
                  </a:lnTo>
                  <a:lnTo>
                    <a:pt x="37" y="250"/>
                  </a:lnTo>
                  <a:lnTo>
                    <a:pt x="37" y="250"/>
                  </a:lnTo>
                  <a:lnTo>
                    <a:pt x="37" y="250"/>
                  </a:lnTo>
                  <a:lnTo>
                    <a:pt x="42" y="250"/>
                  </a:lnTo>
                  <a:lnTo>
                    <a:pt x="42" y="250"/>
                  </a:lnTo>
                  <a:lnTo>
                    <a:pt x="42" y="250"/>
                  </a:lnTo>
                  <a:lnTo>
                    <a:pt x="47" y="250"/>
                  </a:lnTo>
                  <a:lnTo>
                    <a:pt x="47" y="250"/>
                  </a:lnTo>
                  <a:lnTo>
                    <a:pt x="47" y="250"/>
                  </a:lnTo>
                  <a:lnTo>
                    <a:pt x="47" y="250"/>
                  </a:lnTo>
                  <a:lnTo>
                    <a:pt x="52" y="250"/>
                  </a:lnTo>
                  <a:lnTo>
                    <a:pt x="52" y="250"/>
                  </a:lnTo>
                  <a:lnTo>
                    <a:pt x="52" y="250"/>
                  </a:lnTo>
                  <a:lnTo>
                    <a:pt x="52" y="250"/>
                  </a:lnTo>
                  <a:lnTo>
                    <a:pt x="56" y="250"/>
                  </a:lnTo>
                  <a:lnTo>
                    <a:pt x="56" y="250"/>
                  </a:lnTo>
                  <a:lnTo>
                    <a:pt x="56" y="250"/>
                  </a:lnTo>
                  <a:lnTo>
                    <a:pt x="56" y="250"/>
                  </a:lnTo>
                  <a:lnTo>
                    <a:pt x="56" y="250"/>
                  </a:lnTo>
                  <a:lnTo>
                    <a:pt x="56" y="250"/>
                  </a:lnTo>
                  <a:lnTo>
                    <a:pt x="56" y="250"/>
                  </a:lnTo>
                  <a:lnTo>
                    <a:pt x="56" y="250"/>
                  </a:lnTo>
                  <a:lnTo>
                    <a:pt x="75"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79" name="Oval 99778">
              <a:extLst>
                <a:ext uri="{FF2B5EF4-FFF2-40B4-BE49-F238E27FC236}">
                  <a16:creationId xmlns:a16="http://schemas.microsoft.com/office/drawing/2014/main" id="{FD9157C6-F798-A329-BAC0-15BB3348C66D}"/>
                </a:ext>
              </a:extLst>
            </p:cNvPr>
            <p:cNvSpPr>
              <a:spLocks noChangeArrowheads="1"/>
            </p:cNvSpPr>
            <p:nvPr/>
          </p:nvSpPr>
          <p:spPr bwMode="auto">
            <a:xfrm>
              <a:off x="858520" y="1076960"/>
              <a:ext cx="104140" cy="104775"/>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780" name="Freeform 1403">
              <a:extLst>
                <a:ext uri="{FF2B5EF4-FFF2-40B4-BE49-F238E27FC236}">
                  <a16:creationId xmlns:a16="http://schemas.microsoft.com/office/drawing/2014/main" id="{D020DC5A-269F-0A55-2EAE-B96DDDCB35A6}"/>
                </a:ext>
              </a:extLst>
            </p:cNvPr>
            <p:cNvSpPr>
              <a:spLocks/>
            </p:cNvSpPr>
            <p:nvPr/>
          </p:nvSpPr>
          <p:spPr bwMode="auto">
            <a:xfrm>
              <a:off x="855345" y="1151890"/>
              <a:ext cx="68580" cy="185420"/>
            </a:xfrm>
            <a:custGeom>
              <a:avLst/>
              <a:gdLst>
                <a:gd name="T0" fmla="*/ 108 w 108"/>
                <a:gd name="T1" fmla="*/ 24 h 292"/>
                <a:gd name="T2" fmla="*/ 108 w 108"/>
                <a:gd name="T3" fmla="*/ 19 h 292"/>
                <a:gd name="T4" fmla="*/ 108 w 108"/>
                <a:gd name="T5" fmla="*/ 19 h 292"/>
                <a:gd name="T6" fmla="*/ 103 w 108"/>
                <a:gd name="T7" fmla="*/ 14 h 292"/>
                <a:gd name="T8" fmla="*/ 103 w 108"/>
                <a:gd name="T9" fmla="*/ 14 h 292"/>
                <a:gd name="T10" fmla="*/ 103 w 108"/>
                <a:gd name="T11" fmla="*/ 9 h 292"/>
                <a:gd name="T12" fmla="*/ 99 w 108"/>
                <a:gd name="T13" fmla="*/ 9 h 292"/>
                <a:gd name="T14" fmla="*/ 99 w 108"/>
                <a:gd name="T15" fmla="*/ 5 h 292"/>
                <a:gd name="T16" fmla="*/ 94 w 108"/>
                <a:gd name="T17" fmla="*/ 5 h 292"/>
                <a:gd name="T18" fmla="*/ 94 w 108"/>
                <a:gd name="T19" fmla="*/ 5 h 292"/>
                <a:gd name="T20" fmla="*/ 89 w 108"/>
                <a:gd name="T21" fmla="*/ 0 h 292"/>
                <a:gd name="T22" fmla="*/ 85 w 108"/>
                <a:gd name="T23" fmla="*/ 0 h 292"/>
                <a:gd name="T24" fmla="*/ 80 w 108"/>
                <a:gd name="T25" fmla="*/ 0 h 292"/>
                <a:gd name="T26" fmla="*/ 80 w 108"/>
                <a:gd name="T27" fmla="*/ 0 h 292"/>
                <a:gd name="T28" fmla="*/ 75 w 108"/>
                <a:gd name="T29" fmla="*/ 0 h 292"/>
                <a:gd name="T30" fmla="*/ 70 w 108"/>
                <a:gd name="T31" fmla="*/ 0 h 292"/>
                <a:gd name="T32" fmla="*/ 66 w 108"/>
                <a:gd name="T33" fmla="*/ 0 h 292"/>
                <a:gd name="T34" fmla="*/ 66 w 108"/>
                <a:gd name="T35" fmla="*/ 0 h 292"/>
                <a:gd name="T36" fmla="*/ 61 w 108"/>
                <a:gd name="T37" fmla="*/ 0 h 292"/>
                <a:gd name="T38" fmla="*/ 56 w 108"/>
                <a:gd name="T39" fmla="*/ 5 h 292"/>
                <a:gd name="T40" fmla="*/ 56 w 108"/>
                <a:gd name="T41" fmla="*/ 5 h 292"/>
                <a:gd name="T42" fmla="*/ 56 w 108"/>
                <a:gd name="T43" fmla="*/ 9 h 292"/>
                <a:gd name="T44" fmla="*/ 52 w 108"/>
                <a:gd name="T45" fmla="*/ 9 h 292"/>
                <a:gd name="T46" fmla="*/ 52 w 108"/>
                <a:gd name="T47" fmla="*/ 9 h 292"/>
                <a:gd name="T48" fmla="*/ 52 w 108"/>
                <a:gd name="T49" fmla="*/ 14 h 292"/>
                <a:gd name="T50" fmla="*/ 5 w 108"/>
                <a:gd name="T51" fmla="*/ 278 h 292"/>
                <a:gd name="T52" fmla="*/ 5 w 108"/>
                <a:gd name="T53" fmla="*/ 278 h 292"/>
                <a:gd name="T54" fmla="*/ 5 w 108"/>
                <a:gd name="T55" fmla="*/ 273 h 292"/>
                <a:gd name="T56" fmla="*/ 5 w 108"/>
                <a:gd name="T57" fmla="*/ 273 h 292"/>
                <a:gd name="T58" fmla="*/ 9 w 108"/>
                <a:gd name="T59" fmla="*/ 269 h 292"/>
                <a:gd name="T60" fmla="*/ 9 w 108"/>
                <a:gd name="T61" fmla="*/ 269 h 292"/>
                <a:gd name="T62" fmla="*/ 14 w 108"/>
                <a:gd name="T63" fmla="*/ 269 h 292"/>
                <a:gd name="T64" fmla="*/ 19 w 108"/>
                <a:gd name="T65" fmla="*/ 264 h 292"/>
                <a:gd name="T66" fmla="*/ 19 w 108"/>
                <a:gd name="T67" fmla="*/ 264 h 292"/>
                <a:gd name="T68" fmla="*/ 23 w 108"/>
                <a:gd name="T69" fmla="*/ 264 h 292"/>
                <a:gd name="T70" fmla="*/ 28 w 108"/>
                <a:gd name="T71" fmla="*/ 264 h 292"/>
                <a:gd name="T72" fmla="*/ 33 w 108"/>
                <a:gd name="T73" fmla="*/ 264 h 292"/>
                <a:gd name="T74" fmla="*/ 38 w 108"/>
                <a:gd name="T75" fmla="*/ 264 h 292"/>
                <a:gd name="T76" fmla="*/ 38 w 108"/>
                <a:gd name="T77" fmla="*/ 269 h 292"/>
                <a:gd name="T78" fmla="*/ 42 w 108"/>
                <a:gd name="T79" fmla="*/ 269 h 292"/>
                <a:gd name="T80" fmla="*/ 47 w 108"/>
                <a:gd name="T81" fmla="*/ 269 h 292"/>
                <a:gd name="T82" fmla="*/ 47 w 108"/>
                <a:gd name="T83" fmla="*/ 273 h 292"/>
                <a:gd name="T84" fmla="*/ 52 w 108"/>
                <a:gd name="T85" fmla="*/ 273 h 292"/>
                <a:gd name="T86" fmla="*/ 52 w 108"/>
                <a:gd name="T87" fmla="*/ 273 h 292"/>
                <a:gd name="T88" fmla="*/ 56 w 108"/>
                <a:gd name="T89" fmla="*/ 278 h 292"/>
                <a:gd name="T90" fmla="*/ 56 w 108"/>
                <a:gd name="T91" fmla="*/ 278 h 292"/>
                <a:gd name="T92" fmla="*/ 56 w 108"/>
                <a:gd name="T93" fmla="*/ 283 h 292"/>
                <a:gd name="T94" fmla="*/ 61 w 108"/>
                <a:gd name="T95" fmla="*/ 287 h 292"/>
                <a:gd name="T96" fmla="*/ 61 w 108"/>
                <a:gd name="T97" fmla="*/ 287 h 292"/>
                <a:gd name="T98" fmla="*/ 61 w 108"/>
                <a:gd name="T99"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292">
                  <a:moveTo>
                    <a:pt x="108" y="24"/>
                  </a:moveTo>
                  <a:lnTo>
                    <a:pt x="108" y="24"/>
                  </a:lnTo>
                  <a:lnTo>
                    <a:pt x="108" y="24"/>
                  </a:lnTo>
                  <a:lnTo>
                    <a:pt x="108" y="19"/>
                  </a:lnTo>
                  <a:lnTo>
                    <a:pt x="108" y="19"/>
                  </a:lnTo>
                  <a:lnTo>
                    <a:pt x="108" y="19"/>
                  </a:lnTo>
                  <a:lnTo>
                    <a:pt x="108" y="19"/>
                  </a:lnTo>
                  <a:lnTo>
                    <a:pt x="103" y="14"/>
                  </a:lnTo>
                  <a:lnTo>
                    <a:pt x="103" y="14"/>
                  </a:lnTo>
                  <a:lnTo>
                    <a:pt x="103" y="14"/>
                  </a:lnTo>
                  <a:lnTo>
                    <a:pt x="103" y="9"/>
                  </a:lnTo>
                  <a:lnTo>
                    <a:pt x="103" y="9"/>
                  </a:lnTo>
                  <a:lnTo>
                    <a:pt x="103" y="9"/>
                  </a:lnTo>
                  <a:lnTo>
                    <a:pt x="99" y="9"/>
                  </a:lnTo>
                  <a:lnTo>
                    <a:pt x="99" y="9"/>
                  </a:lnTo>
                  <a:lnTo>
                    <a:pt x="99" y="5"/>
                  </a:lnTo>
                  <a:lnTo>
                    <a:pt x="99" y="5"/>
                  </a:lnTo>
                  <a:lnTo>
                    <a:pt x="94" y="5"/>
                  </a:lnTo>
                  <a:lnTo>
                    <a:pt x="94" y="5"/>
                  </a:lnTo>
                  <a:lnTo>
                    <a:pt x="94" y="5"/>
                  </a:lnTo>
                  <a:lnTo>
                    <a:pt x="89" y="0"/>
                  </a:lnTo>
                  <a:lnTo>
                    <a:pt x="89" y="0"/>
                  </a:lnTo>
                  <a:lnTo>
                    <a:pt x="85" y="0"/>
                  </a:lnTo>
                  <a:lnTo>
                    <a:pt x="85" y="0"/>
                  </a:lnTo>
                  <a:lnTo>
                    <a:pt x="85" y="0"/>
                  </a:lnTo>
                  <a:lnTo>
                    <a:pt x="80" y="0"/>
                  </a:lnTo>
                  <a:lnTo>
                    <a:pt x="80" y="0"/>
                  </a:lnTo>
                  <a:lnTo>
                    <a:pt x="80" y="0"/>
                  </a:lnTo>
                  <a:lnTo>
                    <a:pt x="75" y="0"/>
                  </a:lnTo>
                  <a:lnTo>
                    <a:pt x="75" y="0"/>
                  </a:lnTo>
                  <a:lnTo>
                    <a:pt x="70" y="0"/>
                  </a:lnTo>
                  <a:lnTo>
                    <a:pt x="70" y="0"/>
                  </a:lnTo>
                  <a:lnTo>
                    <a:pt x="70" y="0"/>
                  </a:lnTo>
                  <a:lnTo>
                    <a:pt x="66" y="0"/>
                  </a:lnTo>
                  <a:lnTo>
                    <a:pt x="66" y="0"/>
                  </a:lnTo>
                  <a:lnTo>
                    <a:pt x="66" y="0"/>
                  </a:lnTo>
                  <a:lnTo>
                    <a:pt x="61" y="0"/>
                  </a:lnTo>
                  <a:lnTo>
                    <a:pt x="61" y="0"/>
                  </a:lnTo>
                  <a:lnTo>
                    <a:pt x="61" y="5"/>
                  </a:lnTo>
                  <a:lnTo>
                    <a:pt x="56" y="5"/>
                  </a:lnTo>
                  <a:lnTo>
                    <a:pt x="56" y="5"/>
                  </a:lnTo>
                  <a:lnTo>
                    <a:pt x="56" y="5"/>
                  </a:lnTo>
                  <a:lnTo>
                    <a:pt x="56" y="5"/>
                  </a:lnTo>
                  <a:lnTo>
                    <a:pt x="56" y="9"/>
                  </a:lnTo>
                  <a:lnTo>
                    <a:pt x="52" y="9"/>
                  </a:lnTo>
                  <a:lnTo>
                    <a:pt x="52" y="9"/>
                  </a:lnTo>
                  <a:lnTo>
                    <a:pt x="52" y="9"/>
                  </a:lnTo>
                  <a:lnTo>
                    <a:pt x="52" y="9"/>
                  </a:lnTo>
                  <a:lnTo>
                    <a:pt x="52" y="14"/>
                  </a:lnTo>
                  <a:lnTo>
                    <a:pt x="52" y="14"/>
                  </a:lnTo>
                  <a:lnTo>
                    <a:pt x="0" y="278"/>
                  </a:lnTo>
                  <a:lnTo>
                    <a:pt x="5" y="278"/>
                  </a:lnTo>
                  <a:lnTo>
                    <a:pt x="5" y="278"/>
                  </a:lnTo>
                  <a:lnTo>
                    <a:pt x="5" y="278"/>
                  </a:lnTo>
                  <a:lnTo>
                    <a:pt x="5" y="273"/>
                  </a:lnTo>
                  <a:lnTo>
                    <a:pt x="5" y="273"/>
                  </a:lnTo>
                  <a:lnTo>
                    <a:pt x="5" y="273"/>
                  </a:lnTo>
                  <a:lnTo>
                    <a:pt x="5" y="273"/>
                  </a:lnTo>
                  <a:lnTo>
                    <a:pt x="9" y="273"/>
                  </a:lnTo>
                  <a:lnTo>
                    <a:pt x="9" y="269"/>
                  </a:lnTo>
                  <a:lnTo>
                    <a:pt x="9" y="269"/>
                  </a:lnTo>
                  <a:lnTo>
                    <a:pt x="9" y="269"/>
                  </a:lnTo>
                  <a:lnTo>
                    <a:pt x="14" y="269"/>
                  </a:lnTo>
                  <a:lnTo>
                    <a:pt x="14" y="269"/>
                  </a:lnTo>
                  <a:lnTo>
                    <a:pt x="14" y="269"/>
                  </a:lnTo>
                  <a:lnTo>
                    <a:pt x="19" y="264"/>
                  </a:lnTo>
                  <a:lnTo>
                    <a:pt x="19" y="264"/>
                  </a:lnTo>
                  <a:lnTo>
                    <a:pt x="19" y="264"/>
                  </a:lnTo>
                  <a:lnTo>
                    <a:pt x="23" y="264"/>
                  </a:lnTo>
                  <a:lnTo>
                    <a:pt x="23" y="264"/>
                  </a:lnTo>
                  <a:lnTo>
                    <a:pt x="28" y="264"/>
                  </a:lnTo>
                  <a:lnTo>
                    <a:pt x="28" y="264"/>
                  </a:lnTo>
                  <a:lnTo>
                    <a:pt x="28" y="264"/>
                  </a:lnTo>
                  <a:lnTo>
                    <a:pt x="33" y="264"/>
                  </a:lnTo>
                  <a:lnTo>
                    <a:pt x="33" y="264"/>
                  </a:lnTo>
                  <a:lnTo>
                    <a:pt x="38" y="264"/>
                  </a:lnTo>
                  <a:lnTo>
                    <a:pt x="38" y="264"/>
                  </a:lnTo>
                  <a:lnTo>
                    <a:pt x="38" y="269"/>
                  </a:lnTo>
                  <a:lnTo>
                    <a:pt x="42" y="269"/>
                  </a:lnTo>
                  <a:lnTo>
                    <a:pt x="42" y="269"/>
                  </a:lnTo>
                  <a:lnTo>
                    <a:pt x="42" y="269"/>
                  </a:lnTo>
                  <a:lnTo>
                    <a:pt x="47" y="269"/>
                  </a:lnTo>
                  <a:lnTo>
                    <a:pt x="47" y="269"/>
                  </a:lnTo>
                  <a:lnTo>
                    <a:pt x="47" y="273"/>
                  </a:lnTo>
                  <a:lnTo>
                    <a:pt x="52" y="273"/>
                  </a:lnTo>
                  <a:lnTo>
                    <a:pt x="52" y="273"/>
                  </a:lnTo>
                  <a:lnTo>
                    <a:pt x="52" y="273"/>
                  </a:lnTo>
                  <a:lnTo>
                    <a:pt x="52" y="273"/>
                  </a:lnTo>
                  <a:lnTo>
                    <a:pt x="56" y="278"/>
                  </a:lnTo>
                  <a:lnTo>
                    <a:pt x="56" y="278"/>
                  </a:lnTo>
                  <a:lnTo>
                    <a:pt x="56" y="278"/>
                  </a:lnTo>
                  <a:lnTo>
                    <a:pt x="56" y="278"/>
                  </a:lnTo>
                  <a:lnTo>
                    <a:pt x="56" y="283"/>
                  </a:lnTo>
                  <a:lnTo>
                    <a:pt x="56" y="283"/>
                  </a:lnTo>
                  <a:lnTo>
                    <a:pt x="61" y="283"/>
                  </a:lnTo>
                  <a:lnTo>
                    <a:pt x="61" y="287"/>
                  </a:lnTo>
                  <a:lnTo>
                    <a:pt x="61" y="287"/>
                  </a:lnTo>
                  <a:lnTo>
                    <a:pt x="61" y="287"/>
                  </a:lnTo>
                  <a:lnTo>
                    <a:pt x="61" y="287"/>
                  </a:lnTo>
                  <a:lnTo>
                    <a:pt x="61" y="292"/>
                  </a:lnTo>
                  <a:lnTo>
                    <a:pt x="108" y="2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81" name="Oval 99780">
              <a:extLst>
                <a:ext uri="{FF2B5EF4-FFF2-40B4-BE49-F238E27FC236}">
                  <a16:creationId xmlns:a16="http://schemas.microsoft.com/office/drawing/2014/main" id="{4972AF6C-C3DB-A65A-EB38-7542D6F37CF7}"/>
                </a:ext>
              </a:extLst>
            </p:cNvPr>
            <p:cNvSpPr>
              <a:spLocks noChangeArrowheads="1"/>
            </p:cNvSpPr>
            <p:nvPr/>
          </p:nvSpPr>
          <p:spPr bwMode="auto">
            <a:xfrm>
              <a:off x="699770" y="1615440"/>
              <a:ext cx="104775" cy="104775"/>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782" name="Freeform 1405">
              <a:extLst>
                <a:ext uri="{FF2B5EF4-FFF2-40B4-BE49-F238E27FC236}">
                  <a16:creationId xmlns:a16="http://schemas.microsoft.com/office/drawing/2014/main" id="{6B0BA8F0-131A-6F66-B31F-4F28CA9F74B8}"/>
                </a:ext>
              </a:extLst>
            </p:cNvPr>
            <p:cNvSpPr>
              <a:spLocks/>
            </p:cNvSpPr>
            <p:nvPr/>
          </p:nvSpPr>
          <p:spPr bwMode="auto">
            <a:xfrm>
              <a:off x="675640" y="1711325"/>
              <a:ext cx="80645" cy="158750"/>
            </a:xfrm>
            <a:custGeom>
              <a:avLst/>
              <a:gdLst>
                <a:gd name="T0" fmla="*/ 127 w 127"/>
                <a:gd name="T1" fmla="*/ 14 h 250"/>
                <a:gd name="T2" fmla="*/ 123 w 127"/>
                <a:gd name="T3" fmla="*/ 14 h 250"/>
                <a:gd name="T4" fmla="*/ 123 w 127"/>
                <a:gd name="T5" fmla="*/ 14 h 250"/>
                <a:gd name="T6" fmla="*/ 123 w 127"/>
                <a:gd name="T7" fmla="*/ 14 h 250"/>
                <a:gd name="T8" fmla="*/ 123 w 127"/>
                <a:gd name="T9" fmla="*/ 14 h 250"/>
                <a:gd name="T10" fmla="*/ 118 w 127"/>
                <a:gd name="T11" fmla="*/ 9 h 250"/>
                <a:gd name="T12" fmla="*/ 118 w 127"/>
                <a:gd name="T13" fmla="*/ 9 h 250"/>
                <a:gd name="T14" fmla="*/ 113 w 127"/>
                <a:gd name="T15" fmla="*/ 9 h 250"/>
                <a:gd name="T16" fmla="*/ 113 w 127"/>
                <a:gd name="T17" fmla="*/ 9 h 250"/>
                <a:gd name="T18" fmla="*/ 109 w 127"/>
                <a:gd name="T19" fmla="*/ 5 h 250"/>
                <a:gd name="T20" fmla="*/ 104 w 127"/>
                <a:gd name="T21" fmla="*/ 5 h 250"/>
                <a:gd name="T22" fmla="*/ 104 w 127"/>
                <a:gd name="T23" fmla="*/ 5 h 250"/>
                <a:gd name="T24" fmla="*/ 99 w 127"/>
                <a:gd name="T25" fmla="*/ 5 h 250"/>
                <a:gd name="T26" fmla="*/ 94 w 127"/>
                <a:gd name="T27" fmla="*/ 5 h 250"/>
                <a:gd name="T28" fmla="*/ 90 w 127"/>
                <a:gd name="T29" fmla="*/ 0 h 250"/>
                <a:gd name="T30" fmla="*/ 90 w 127"/>
                <a:gd name="T31" fmla="*/ 0 h 250"/>
                <a:gd name="T32" fmla="*/ 85 w 127"/>
                <a:gd name="T33" fmla="*/ 0 h 250"/>
                <a:gd name="T34" fmla="*/ 80 w 127"/>
                <a:gd name="T35" fmla="*/ 0 h 250"/>
                <a:gd name="T36" fmla="*/ 80 w 127"/>
                <a:gd name="T37" fmla="*/ 0 h 250"/>
                <a:gd name="T38" fmla="*/ 76 w 127"/>
                <a:gd name="T39" fmla="*/ 0 h 250"/>
                <a:gd name="T40" fmla="*/ 76 w 127"/>
                <a:gd name="T41" fmla="*/ 0 h 250"/>
                <a:gd name="T42" fmla="*/ 71 w 127"/>
                <a:gd name="T43" fmla="*/ 0 h 250"/>
                <a:gd name="T44" fmla="*/ 71 w 127"/>
                <a:gd name="T45" fmla="*/ 0 h 250"/>
                <a:gd name="T46" fmla="*/ 71 w 127"/>
                <a:gd name="T47" fmla="*/ 0 h 250"/>
                <a:gd name="T48" fmla="*/ 71 w 127"/>
                <a:gd name="T49" fmla="*/ 0 h 250"/>
                <a:gd name="T50" fmla="*/ 0 w 127"/>
                <a:gd name="T51" fmla="*/ 236 h 250"/>
                <a:gd name="T52" fmla="*/ 0 w 127"/>
                <a:gd name="T53" fmla="*/ 236 h 250"/>
                <a:gd name="T54" fmla="*/ 0 w 127"/>
                <a:gd name="T55" fmla="*/ 236 h 250"/>
                <a:gd name="T56" fmla="*/ 0 w 127"/>
                <a:gd name="T57" fmla="*/ 236 h 250"/>
                <a:gd name="T58" fmla="*/ 5 w 127"/>
                <a:gd name="T59" fmla="*/ 236 h 250"/>
                <a:gd name="T60" fmla="*/ 5 w 127"/>
                <a:gd name="T61" fmla="*/ 236 h 250"/>
                <a:gd name="T62" fmla="*/ 10 w 127"/>
                <a:gd name="T63" fmla="*/ 236 h 250"/>
                <a:gd name="T64" fmla="*/ 10 w 127"/>
                <a:gd name="T65" fmla="*/ 236 h 250"/>
                <a:gd name="T66" fmla="*/ 14 w 127"/>
                <a:gd name="T67" fmla="*/ 236 h 250"/>
                <a:gd name="T68" fmla="*/ 19 w 127"/>
                <a:gd name="T69" fmla="*/ 236 h 250"/>
                <a:gd name="T70" fmla="*/ 19 w 127"/>
                <a:gd name="T71" fmla="*/ 240 h 250"/>
                <a:gd name="T72" fmla="*/ 24 w 127"/>
                <a:gd name="T73" fmla="*/ 240 h 250"/>
                <a:gd name="T74" fmla="*/ 29 w 127"/>
                <a:gd name="T75" fmla="*/ 240 h 250"/>
                <a:gd name="T76" fmla="*/ 29 w 127"/>
                <a:gd name="T77" fmla="*/ 240 h 250"/>
                <a:gd name="T78" fmla="*/ 33 w 127"/>
                <a:gd name="T79" fmla="*/ 245 h 250"/>
                <a:gd name="T80" fmla="*/ 38 w 127"/>
                <a:gd name="T81" fmla="*/ 245 h 250"/>
                <a:gd name="T82" fmla="*/ 43 w 127"/>
                <a:gd name="T83" fmla="*/ 245 h 250"/>
                <a:gd name="T84" fmla="*/ 43 w 127"/>
                <a:gd name="T85" fmla="*/ 245 h 250"/>
                <a:gd name="T86" fmla="*/ 47 w 127"/>
                <a:gd name="T87" fmla="*/ 245 h 250"/>
                <a:gd name="T88" fmla="*/ 47 w 127"/>
                <a:gd name="T89" fmla="*/ 250 h 250"/>
                <a:gd name="T90" fmla="*/ 52 w 127"/>
                <a:gd name="T91" fmla="*/ 250 h 250"/>
                <a:gd name="T92" fmla="*/ 52 w 127"/>
                <a:gd name="T93" fmla="*/ 250 h 250"/>
                <a:gd name="T94" fmla="*/ 52 w 127"/>
                <a:gd name="T95" fmla="*/ 250 h 250"/>
                <a:gd name="T96" fmla="*/ 52 w 127"/>
                <a:gd name="T97" fmla="*/ 250 h 250"/>
                <a:gd name="T98" fmla="*/ 52 w 127"/>
                <a:gd name="T99"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250">
                  <a:moveTo>
                    <a:pt x="127" y="14"/>
                  </a:moveTo>
                  <a:lnTo>
                    <a:pt x="127" y="14"/>
                  </a:lnTo>
                  <a:lnTo>
                    <a:pt x="127" y="14"/>
                  </a:lnTo>
                  <a:lnTo>
                    <a:pt x="123" y="14"/>
                  </a:lnTo>
                  <a:lnTo>
                    <a:pt x="123" y="14"/>
                  </a:lnTo>
                  <a:lnTo>
                    <a:pt x="123" y="14"/>
                  </a:lnTo>
                  <a:lnTo>
                    <a:pt x="123" y="14"/>
                  </a:lnTo>
                  <a:lnTo>
                    <a:pt x="123" y="14"/>
                  </a:lnTo>
                  <a:lnTo>
                    <a:pt x="123" y="14"/>
                  </a:lnTo>
                  <a:lnTo>
                    <a:pt x="123" y="14"/>
                  </a:lnTo>
                  <a:lnTo>
                    <a:pt x="123" y="9"/>
                  </a:lnTo>
                  <a:lnTo>
                    <a:pt x="118" y="9"/>
                  </a:lnTo>
                  <a:lnTo>
                    <a:pt x="118" y="9"/>
                  </a:lnTo>
                  <a:lnTo>
                    <a:pt x="118" y="9"/>
                  </a:lnTo>
                  <a:lnTo>
                    <a:pt x="118" y="9"/>
                  </a:lnTo>
                  <a:lnTo>
                    <a:pt x="113" y="9"/>
                  </a:lnTo>
                  <a:lnTo>
                    <a:pt x="113" y="9"/>
                  </a:lnTo>
                  <a:lnTo>
                    <a:pt x="113" y="9"/>
                  </a:lnTo>
                  <a:lnTo>
                    <a:pt x="109" y="9"/>
                  </a:lnTo>
                  <a:lnTo>
                    <a:pt x="109" y="5"/>
                  </a:lnTo>
                  <a:lnTo>
                    <a:pt x="109" y="5"/>
                  </a:lnTo>
                  <a:lnTo>
                    <a:pt x="104" y="5"/>
                  </a:lnTo>
                  <a:lnTo>
                    <a:pt x="104" y="5"/>
                  </a:lnTo>
                  <a:lnTo>
                    <a:pt x="104" y="5"/>
                  </a:lnTo>
                  <a:lnTo>
                    <a:pt x="99" y="5"/>
                  </a:lnTo>
                  <a:lnTo>
                    <a:pt x="99" y="5"/>
                  </a:lnTo>
                  <a:lnTo>
                    <a:pt x="94" y="5"/>
                  </a:lnTo>
                  <a:lnTo>
                    <a:pt x="94" y="5"/>
                  </a:lnTo>
                  <a:lnTo>
                    <a:pt x="94" y="0"/>
                  </a:lnTo>
                  <a:lnTo>
                    <a:pt x="90" y="0"/>
                  </a:lnTo>
                  <a:lnTo>
                    <a:pt x="90" y="0"/>
                  </a:lnTo>
                  <a:lnTo>
                    <a:pt x="90" y="0"/>
                  </a:lnTo>
                  <a:lnTo>
                    <a:pt x="85" y="0"/>
                  </a:lnTo>
                  <a:lnTo>
                    <a:pt x="85" y="0"/>
                  </a:lnTo>
                  <a:lnTo>
                    <a:pt x="85" y="0"/>
                  </a:lnTo>
                  <a:lnTo>
                    <a:pt x="80" y="0"/>
                  </a:lnTo>
                  <a:lnTo>
                    <a:pt x="80" y="0"/>
                  </a:lnTo>
                  <a:lnTo>
                    <a:pt x="80" y="0"/>
                  </a:lnTo>
                  <a:lnTo>
                    <a:pt x="76" y="0"/>
                  </a:lnTo>
                  <a:lnTo>
                    <a:pt x="76" y="0"/>
                  </a:lnTo>
                  <a:lnTo>
                    <a:pt x="76" y="0"/>
                  </a:lnTo>
                  <a:lnTo>
                    <a:pt x="76" y="0"/>
                  </a:lnTo>
                  <a:lnTo>
                    <a:pt x="76" y="0"/>
                  </a:lnTo>
                  <a:lnTo>
                    <a:pt x="71" y="0"/>
                  </a:lnTo>
                  <a:lnTo>
                    <a:pt x="71" y="0"/>
                  </a:lnTo>
                  <a:lnTo>
                    <a:pt x="71" y="0"/>
                  </a:lnTo>
                  <a:lnTo>
                    <a:pt x="71" y="0"/>
                  </a:lnTo>
                  <a:lnTo>
                    <a:pt x="71" y="0"/>
                  </a:lnTo>
                  <a:lnTo>
                    <a:pt x="71" y="0"/>
                  </a:lnTo>
                  <a:lnTo>
                    <a:pt x="71" y="0"/>
                  </a:lnTo>
                  <a:lnTo>
                    <a:pt x="0" y="236"/>
                  </a:lnTo>
                  <a:lnTo>
                    <a:pt x="0" y="236"/>
                  </a:lnTo>
                  <a:lnTo>
                    <a:pt x="0" y="236"/>
                  </a:lnTo>
                  <a:lnTo>
                    <a:pt x="0" y="236"/>
                  </a:lnTo>
                  <a:lnTo>
                    <a:pt x="0" y="236"/>
                  </a:lnTo>
                  <a:lnTo>
                    <a:pt x="0" y="236"/>
                  </a:lnTo>
                  <a:lnTo>
                    <a:pt x="0" y="236"/>
                  </a:lnTo>
                  <a:lnTo>
                    <a:pt x="0" y="236"/>
                  </a:lnTo>
                  <a:lnTo>
                    <a:pt x="0" y="236"/>
                  </a:lnTo>
                  <a:lnTo>
                    <a:pt x="5" y="236"/>
                  </a:lnTo>
                  <a:lnTo>
                    <a:pt x="5" y="236"/>
                  </a:lnTo>
                  <a:lnTo>
                    <a:pt x="5" y="236"/>
                  </a:lnTo>
                  <a:lnTo>
                    <a:pt x="5" y="236"/>
                  </a:lnTo>
                  <a:lnTo>
                    <a:pt x="10" y="236"/>
                  </a:lnTo>
                  <a:lnTo>
                    <a:pt x="10" y="236"/>
                  </a:lnTo>
                  <a:lnTo>
                    <a:pt x="10" y="236"/>
                  </a:lnTo>
                  <a:lnTo>
                    <a:pt x="14" y="236"/>
                  </a:lnTo>
                  <a:lnTo>
                    <a:pt x="14" y="236"/>
                  </a:lnTo>
                  <a:lnTo>
                    <a:pt x="14" y="236"/>
                  </a:lnTo>
                  <a:lnTo>
                    <a:pt x="19" y="236"/>
                  </a:lnTo>
                  <a:lnTo>
                    <a:pt x="19" y="240"/>
                  </a:lnTo>
                  <a:lnTo>
                    <a:pt x="19" y="240"/>
                  </a:lnTo>
                  <a:lnTo>
                    <a:pt x="24" y="240"/>
                  </a:lnTo>
                  <a:lnTo>
                    <a:pt x="24" y="240"/>
                  </a:lnTo>
                  <a:lnTo>
                    <a:pt x="24" y="240"/>
                  </a:lnTo>
                  <a:lnTo>
                    <a:pt x="29" y="240"/>
                  </a:lnTo>
                  <a:lnTo>
                    <a:pt x="29" y="240"/>
                  </a:lnTo>
                  <a:lnTo>
                    <a:pt x="29" y="240"/>
                  </a:lnTo>
                  <a:lnTo>
                    <a:pt x="33" y="240"/>
                  </a:lnTo>
                  <a:lnTo>
                    <a:pt x="33" y="245"/>
                  </a:lnTo>
                  <a:lnTo>
                    <a:pt x="38" y="245"/>
                  </a:lnTo>
                  <a:lnTo>
                    <a:pt x="38" y="245"/>
                  </a:lnTo>
                  <a:lnTo>
                    <a:pt x="38" y="245"/>
                  </a:lnTo>
                  <a:lnTo>
                    <a:pt x="43" y="245"/>
                  </a:lnTo>
                  <a:lnTo>
                    <a:pt x="43" y="245"/>
                  </a:lnTo>
                  <a:lnTo>
                    <a:pt x="43" y="245"/>
                  </a:lnTo>
                  <a:lnTo>
                    <a:pt x="43" y="245"/>
                  </a:lnTo>
                  <a:lnTo>
                    <a:pt x="47" y="245"/>
                  </a:lnTo>
                  <a:lnTo>
                    <a:pt x="47" y="250"/>
                  </a:lnTo>
                  <a:lnTo>
                    <a:pt x="47" y="250"/>
                  </a:lnTo>
                  <a:lnTo>
                    <a:pt x="47" y="250"/>
                  </a:lnTo>
                  <a:lnTo>
                    <a:pt x="52" y="250"/>
                  </a:lnTo>
                  <a:lnTo>
                    <a:pt x="52" y="250"/>
                  </a:lnTo>
                  <a:lnTo>
                    <a:pt x="52" y="250"/>
                  </a:lnTo>
                  <a:lnTo>
                    <a:pt x="52" y="250"/>
                  </a:lnTo>
                  <a:lnTo>
                    <a:pt x="52" y="250"/>
                  </a:lnTo>
                  <a:lnTo>
                    <a:pt x="52" y="250"/>
                  </a:lnTo>
                  <a:lnTo>
                    <a:pt x="52" y="250"/>
                  </a:lnTo>
                  <a:lnTo>
                    <a:pt x="52" y="250"/>
                  </a:lnTo>
                  <a:lnTo>
                    <a:pt x="52" y="250"/>
                  </a:lnTo>
                  <a:lnTo>
                    <a:pt x="127" y="1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83" name="Freeform 1406">
              <a:extLst>
                <a:ext uri="{FF2B5EF4-FFF2-40B4-BE49-F238E27FC236}">
                  <a16:creationId xmlns:a16="http://schemas.microsoft.com/office/drawing/2014/main" id="{646A10A1-339B-77C4-1D46-F95498780799}"/>
                </a:ext>
              </a:extLst>
            </p:cNvPr>
            <p:cNvSpPr>
              <a:spLocks/>
            </p:cNvSpPr>
            <p:nvPr/>
          </p:nvSpPr>
          <p:spPr bwMode="auto">
            <a:xfrm>
              <a:off x="747395" y="1466215"/>
              <a:ext cx="101600" cy="182245"/>
            </a:xfrm>
            <a:custGeom>
              <a:avLst/>
              <a:gdLst>
                <a:gd name="T0" fmla="*/ 5 w 160"/>
                <a:gd name="T1" fmla="*/ 259 h 287"/>
                <a:gd name="T2" fmla="*/ 0 w 160"/>
                <a:gd name="T3" fmla="*/ 259 h 287"/>
                <a:gd name="T4" fmla="*/ 0 w 160"/>
                <a:gd name="T5" fmla="*/ 264 h 287"/>
                <a:gd name="T6" fmla="*/ 0 w 160"/>
                <a:gd name="T7" fmla="*/ 264 h 287"/>
                <a:gd name="T8" fmla="*/ 5 w 160"/>
                <a:gd name="T9" fmla="*/ 268 h 287"/>
                <a:gd name="T10" fmla="*/ 5 w 160"/>
                <a:gd name="T11" fmla="*/ 268 h 287"/>
                <a:gd name="T12" fmla="*/ 5 w 160"/>
                <a:gd name="T13" fmla="*/ 273 h 287"/>
                <a:gd name="T14" fmla="*/ 10 w 160"/>
                <a:gd name="T15" fmla="*/ 273 h 287"/>
                <a:gd name="T16" fmla="*/ 10 w 160"/>
                <a:gd name="T17" fmla="*/ 278 h 287"/>
                <a:gd name="T18" fmla="*/ 14 w 160"/>
                <a:gd name="T19" fmla="*/ 278 h 287"/>
                <a:gd name="T20" fmla="*/ 14 w 160"/>
                <a:gd name="T21" fmla="*/ 282 h 287"/>
                <a:gd name="T22" fmla="*/ 19 w 160"/>
                <a:gd name="T23" fmla="*/ 282 h 287"/>
                <a:gd name="T24" fmla="*/ 24 w 160"/>
                <a:gd name="T25" fmla="*/ 287 h 287"/>
                <a:gd name="T26" fmla="*/ 29 w 160"/>
                <a:gd name="T27" fmla="*/ 287 h 287"/>
                <a:gd name="T28" fmla="*/ 29 w 160"/>
                <a:gd name="T29" fmla="*/ 287 h 287"/>
                <a:gd name="T30" fmla="*/ 33 w 160"/>
                <a:gd name="T31" fmla="*/ 287 h 287"/>
                <a:gd name="T32" fmla="*/ 38 w 160"/>
                <a:gd name="T33" fmla="*/ 287 h 287"/>
                <a:gd name="T34" fmla="*/ 38 w 160"/>
                <a:gd name="T35" fmla="*/ 287 h 287"/>
                <a:gd name="T36" fmla="*/ 43 w 160"/>
                <a:gd name="T37" fmla="*/ 287 h 287"/>
                <a:gd name="T38" fmla="*/ 47 w 160"/>
                <a:gd name="T39" fmla="*/ 287 h 287"/>
                <a:gd name="T40" fmla="*/ 47 w 160"/>
                <a:gd name="T41" fmla="*/ 287 h 287"/>
                <a:gd name="T42" fmla="*/ 52 w 160"/>
                <a:gd name="T43" fmla="*/ 282 h 287"/>
                <a:gd name="T44" fmla="*/ 52 w 160"/>
                <a:gd name="T45" fmla="*/ 282 h 287"/>
                <a:gd name="T46" fmla="*/ 57 w 160"/>
                <a:gd name="T47" fmla="*/ 278 h 287"/>
                <a:gd name="T48" fmla="*/ 57 w 160"/>
                <a:gd name="T49" fmla="*/ 278 h 287"/>
                <a:gd name="T50" fmla="*/ 160 w 160"/>
                <a:gd name="T51" fmla="*/ 23 h 287"/>
                <a:gd name="T52" fmla="*/ 160 w 160"/>
                <a:gd name="T53" fmla="*/ 23 h 287"/>
                <a:gd name="T54" fmla="*/ 160 w 160"/>
                <a:gd name="T55" fmla="*/ 28 h 287"/>
                <a:gd name="T56" fmla="*/ 156 w 160"/>
                <a:gd name="T57" fmla="*/ 28 h 287"/>
                <a:gd name="T58" fmla="*/ 156 w 160"/>
                <a:gd name="T59" fmla="*/ 33 h 287"/>
                <a:gd name="T60" fmla="*/ 151 w 160"/>
                <a:gd name="T61" fmla="*/ 33 h 287"/>
                <a:gd name="T62" fmla="*/ 146 w 160"/>
                <a:gd name="T63" fmla="*/ 33 h 287"/>
                <a:gd name="T64" fmla="*/ 146 w 160"/>
                <a:gd name="T65" fmla="*/ 33 h 287"/>
                <a:gd name="T66" fmla="*/ 142 w 160"/>
                <a:gd name="T67" fmla="*/ 33 h 287"/>
                <a:gd name="T68" fmla="*/ 137 w 160"/>
                <a:gd name="T69" fmla="*/ 33 h 287"/>
                <a:gd name="T70" fmla="*/ 132 w 160"/>
                <a:gd name="T71" fmla="*/ 33 h 287"/>
                <a:gd name="T72" fmla="*/ 132 w 160"/>
                <a:gd name="T73" fmla="*/ 28 h 287"/>
                <a:gd name="T74" fmla="*/ 127 w 160"/>
                <a:gd name="T75" fmla="*/ 28 h 287"/>
                <a:gd name="T76" fmla="*/ 123 w 160"/>
                <a:gd name="T77" fmla="*/ 28 h 287"/>
                <a:gd name="T78" fmla="*/ 123 w 160"/>
                <a:gd name="T79" fmla="*/ 23 h 287"/>
                <a:gd name="T80" fmla="*/ 118 w 160"/>
                <a:gd name="T81" fmla="*/ 23 h 287"/>
                <a:gd name="T82" fmla="*/ 113 w 160"/>
                <a:gd name="T83" fmla="*/ 19 h 287"/>
                <a:gd name="T84" fmla="*/ 113 w 160"/>
                <a:gd name="T85" fmla="*/ 19 h 287"/>
                <a:gd name="T86" fmla="*/ 113 w 160"/>
                <a:gd name="T87" fmla="*/ 14 h 287"/>
                <a:gd name="T88" fmla="*/ 109 w 160"/>
                <a:gd name="T89" fmla="*/ 14 h 287"/>
                <a:gd name="T90" fmla="*/ 109 w 160"/>
                <a:gd name="T91" fmla="*/ 9 h 287"/>
                <a:gd name="T92" fmla="*/ 109 w 160"/>
                <a:gd name="T93" fmla="*/ 9 h 287"/>
                <a:gd name="T94" fmla="*/ 109 w 160"/>
                <a:gd name="T95" fmla="*/ 4 h 287"/>
                <a:gd name="T96" fmla="*/ 109 w 160"/>
                <a:gd name="T97" fmla="*/ 4 h 287"/>
                <a:gd name="T98" fmla="*/ 109 w 160"/>
                <a:gd name="T99"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287">
                  <a:moveTo>
                    <a:pt x="5" y="254"/>
                  </a:moveTo>
                  <a:lnTo>
                    <a:pt x="5" y="259"/>
                  </a:lnTo>
                  <a:lnTo>
                    <a:pt x="0" y="259"/>
                  </a:lnTo>
                  <a:lnTo>
                    <a:pt x="0" y="259"/>
                  </a:lnTo>
                  <a:lnTo>
                    <a:pt x="0" y="259"/>
                  </a:lnTo>
                  <a:lnTo>
                    <a:pt x="0" y="264"/>
                  </a:lnTo>
                  <a:lnTo>
                    <a:pt x="0" y="264"/>
                  </a:lnTo>
                  <a:lnTo>
                    <a:pt x="0" y="264"/>
                  </a:lnTo>
                  <a:lnTo>
                    <a:pt x="5" y="264"/>
                  </a:lnTo>
                  <a:lnTo>
                    <a:pt x="5" y="268"/>
                  </a:lnTo>
                  <a:lnTo>
                    <a:pt x="5" y="268"/>
                  </a:lnTo>
                  <a:lnTo>
                    <a:pt x="5" y="268"/>
                  </a:lnTo>
                  <a:lnTo>
                    <a:pt x="5" y="273"/>
                  </a:lnTo>
                  <a:lnTo>
                    <a:pt x="5" y="273"/>
                  </a:lnTo>
                  <a:lnTo>
                    <a:pt x="5" y="273"/>
                  </a:lnTo>
                  <a:lnTo>
                    <a:pt x="10" y="273"/>
                  </a:lnTo>
                  <a:lnTo>
                    <a:pt x="10" y="278"/>
                  </a:lnTo>
                  <a:lnTo>
                    <a:pt x="10" y="278"/>
                  </a:lnTo>
                  <a:lnTo>
                    <a:pt x="10" y="278"/>
                  </a:lnTo>
                  <a:lnTo>
                    <a:pt x="14" y="278"/>
                  </a:lnTo>
                  <a:lnTo>
                    <a:pt x="14" y="282"/>
                  </a:lnTo>
                  <a:lnTo>
                    <a:pt x="14" y="282"/>
                  </a:lnTo>
                  <a:lnTo>
                    <a:pt x="19" y="282"/>
                  </a:lnTo>
                  <a:lnTo>
                    <a:pt x="19" y="282"/>
                  </a:lnTo>
                  <a:lnTo>
                    <a:pt x="19" y="282"/>
                  </a:lnTo>
                  <a:lnTo>
                    <a:pt x="24" y="287"/>
                  </a:lnTo>
                  <a:lnTo>
                    <a:pt x="24" y="287"/>
                  </a:lnTo>
                  <a:lnTo>
                    <a:pt x="29" y="287"/>
                  </a:lnTo>
                  <a:lnTo>
                    <a:pt x="29" y="287"/>
                  </a:lnTo>
                  <a:lnTo>
                    <a:pt x="29" y="287"/>
                  </a:lnTo>
                  <a:lnTo>
                    <a:pt x="33" y="287"/>
                  </a:lnTo>
                  <a:lnTo>
                    <a:pt x="33" y="287"/>
                  </a:lnTo>
                  <a:lnTo>
                    <a:pt x="33" y="287"/>
                  </a:lnTo>
                  <a:lnTo>
                    <a:pt x="38" y="287"/>
                  </a:lnTo>
                  <a:lnTo>
                    <a:pt x="38" y="287"/>
                  </a:lnTo>
                  <a:lnTo>
                    <a:pt x="38" y="287"/>
                  </a:lnTo>
                  <a:lnTo>
                    <a:pt x="43" y="287"/>
                  </a:lnTo>
                  <a:lnTo>
                    <a:pt x="43" y="287"/>
                  </a:lnTo>
                  <a:lnTo>
                    <a:pt x="43" y="287"/>
                  </a:lnTo>
                  <a:lnTo>
                    <a:pt x="47" y="287"/>
                  </a:lnTo>
                  <a:lnTo>
                    <a:pt x="47" y="287"/>
                  </a:lnTo>
                  <a:lnTo>
                    <a:pt x="47" y="287"/>
                  </a:lnTo>
                  <a:lnTo>
                    <a:pt x="52" y="282"/>
                  </a:lnTo>
                  <a:lnTo>
                    <a:pt x="52" y="282"/>
                  </a:lnTo>
                  <a:lnTo>
                    <a:pt x="52" y="282"/>
                  </a:lnTo>
                  <a:lnTo>
                    <a:pt x="52" y="282"/>
                  </a:lnTo>
                  <a:lnTo>
                    <a:pt x="52" y="282"/>
                  </a:lnTo>
                  <a:lnTo>
                    <a:pt x="57" y="278"/>
                  </a:lnTo>
                  <a:lnTo>
                    <a:pt x="57" y="278"/>
                  </a:lnTo>
                  <a:lnTo>
                    <a:pt x="57" y="278"/>
                  </a:lnTo>
                  <a:lnTo>
                    <a:pt x="160" y="23"/>
                  </a:lnTo>
                  <a:lnTo>
                    <a:pt x="160" y="23"/>
                  </a:lnTo>
                  <a:lnTo>
                    <a:pt x="160" y="23"/>
                  </a:lnTo>
                  <a:lnTo>
                    <a:pt x="160" y="23"/>
                  </a:lnTo>
                  <a:lnTo>
                    <a:pt x="160" y="28"/>
                  </a:lnTo>
                  <a:lnTo>
                    <a:pt x="160" y="28"/>
                  </a:lnTo>
                  <a:lnTo>
                    <a:pt x="156" y="28"/>
                  </a:lnTo>
                  <a:lnTo>
                    <a:pt x="156" y="28"/>
                  </a:lnTo>
                  <a:lnTo>
                    <a:pt x="156" y="28"/>
                  </a:lnTo>
                  <a:lnTo>
                    <a:pt x="156" y="33"/>
                  </a:lnTo>
                  <a:lnTo>
                    <a:pt x="151" y="33"/>
                  </a:lnTo>
                  <a:lnTo>
                    <a:pt x="151" y="33"/>
                  </a:lnTo>
                  <a:lnTo>
                    <a:pt x="151" y="33"/>
                  </a:lnTo>
                  <a:lnTo>
                    <a:pt x="146" y="33"/>
                  </a:lnTo>
                  <a:lnTo>
                    <a:pt x="146" y="33"/>
                  </a:lnTo>
                  <a:lnTo>
                    <a:pt x="146" y="33"/>
                  </a:lnTo>
                  <a:lnTo>
                    <a:pt x="142" y="33"/>
                  </a:lnTo>
                  <a:lnTo>
                    <a:pt x="142" y="33"/>
                  </a:lnTo>
                  <a:lnTo>
                    <a:pt x="142" y="33"/>
                  </a:lnTo>
                  <a:lnTo>
                    <a:pt x="137" y="33"/>
                  </a:lnTo>
                  <a:lnTo>
                    <a:pt x="137" y="33"/>
                  </a:lnTo>
                  <a:lnTo>
                    <a:pt x="132" y="33"/>
                  </a:lnTo>
                  <a:lnTo>
                    <a:pt x="132" y="33"/>
                  </a:lnTo>
                  <a:lnTo>
                    <a:pt x="132" y="28"/>
                  </a:lnTo>
                  <a:lnTo>
                    <a:pt x="127" y="28"/>
                  </a:lnTo>
                  <a:lnTo>
                    <a:pt x="127" y="28"/>
                  </a:lnTo>
                  <a:lnTo>
                    <a:pt x="127" y="28"/>
                  </a:lnTo>
                  <a:lnTo>
                    <a:pt x="123" y="28"/>
                  </a:lnTo>
                  <a:lnTo>
                    <a:pt x="123" y="28"/>
                  </a:lnTo>
                  <a:lnTo>
                    <a:pt x="123" y="23"/>
                  </a:lnTo>
                  <a:lnTo>
                    <a:pt x="118" y="23"/>
                  </a:lnTo>
                  <a:lnTo>
                    <a:pt x="118" y="23"/>
                  </a:lnTo>
                  <a:lnTo>
                    <a:pt x="118" y="23"/>
                  </a:lnTo>
                  <a:lnTo>
                    <a:pt x="113" y="19"/>
                  </a:lnTo>
                  <a:lnTo>
                    <a:pt x="113" y="19"/>
                  </a:lnTo>
                  <a:lnTo>
                    <a:pt x="113" y="19"/>
                  </a:lnTo>
                  <a:lnTo>
                    <a:pt x="113" y="19"/>
                  </a:lnTo>
                  <a:lnTo>
                    <a:pt x="113" y="14"/>
                  </a:lnTo>
                  <a:lnTo>
                    <a:pt x="109" y="14"/>
                  </a:lnTo>
                  <a:lnTo>
                    <a:pt x="109" y="14"/>
                  </a:lnTo>
                  <a:lnTo>
                    <a:pt x="109" y="14"/>
                  </a:lnTo>
                  <a:lnTo>
                    <a:pt x="109" y="9"/>
                  </a:lnTo>
                  <a:lnTo>
                    <a:pt x="109" y="9"/>
                  </a:lnTo>
                  <a:lnTo>
                    <a:pt x="109" y="9"/>
                  </a:lnTo>
                  <a:lnTo>
                    <a:pt x="109" y="4"/>
                  </a:lnTo>
                  <a:lnTo>
                    <a:pt x="109" y="4"/>
                  </a:lnTo>
                  <a:lnTo>
                    <a:pt x="109" y="4"/>
                  </a:lnTo>
                  <a:lnTo>
                    <a:pt x="109" y="4"/>
                  </a:lnTo>
                  <a:lnTo>
                    <a:pt x="109" y="0"/>
                  </a:lnTo>
                  <a:lnTo>
                    <a:pt x="109" y="0"/>
                  </a:lnTo>
                  <a:lnTo>
                    <a:pt x="5" y="25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84" name="Oval 99783">
              <a:extLst>
                <a:ext uri="{FF2B5EF4-FFF2-40B4-BE49-F238E27FC236}">
                  <a16:creationId xmlns:a16="http://schemas.microsoft.com/office/drawing/2014/main" id="{3AE5F254-3823-504A-1C13-E2E7F29F4BD0}"/>
                </a:ext>
              </a:extLst>
            </p:cNvPr>
            <p:cNvSpPr>
              <a:spLocks noChangeArrowheads="1"/>
            </p:cNvSpPr>
            <p:nvPr/>
          </p:nvSpPr>
          <p:spPr bwMode="auto">
            <a:xfrm>
              <a:off x="1629410" y="798830"/>
              <a:ext cx="51435"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85" name="Freeform 1408">
              <a:extLst>
                <a:ext uri="{FF2B5EF4-FFF2-40B4-BE49-F238E27FC236}">
                  <a16:creationId xmlns:a16="http://schemas.microsoft.com/office/drawing/2014/main" id="{B87E9D87-FCA8-9563-C2B2-02F5BA100E74}"/>
                </a:ext>
              </a:extLst>
            </p:cNvPr>
            <p:cNvSpPr>
              <a:spLocks/>
            </p:cNvSpPr>
            <p:nvPr/>
          </p:nvSpPr>
          <p:spPr bwMode="auto">
            <a:xfrm>
              <a:off x="1602740" y="835025"/>
              <a:ext cx="68580" cy="131445"/>
            </a:xfrm>
            <a:custGeom>
              <a:avLst/>
              <a:gdLst>
                <a:gd name="T0" fmla="*/ 108 w 108"/>
                <a:gd name="T1" fmla="*/ 18 h 207"/>
                <a:gd name="T2" fmla="*/ 108 w 108"/>
                <a:gd name="T3" fmla="*/ 18 h 207"/>
                <a:gd name="T4" fmla="*/ 104 w 108"/>
                <a:gd name="T5" fmla="*/ 14 h 207"/>
                <a:gd name="T6" fmla="*/ 104 w 108"/>
                <a:gd name="T7" fmla="*/ 14 h 207"/>
                <a:gd name="T8" fmla="*/ 104 w 108"/>
                <a:gd name="T9" fmla="*/ 14 h 207"/>
                <a:gd name="T10" fmla="*/ 104 w 108"/>
                <a:gd name="T11" fmla="*/ 9 h 207"/>
                <a:gd name="T12" fmla="*/ 99 w 108"/>
                <a:gd name="T13" fmla="*/ 9 h 207"/>
                <a:gd name="T14" fmla="*/ 99 w 108"/>
                <a:gd name="T15" fmla="*/ 9 h 207"/>
                <a:gd name="T16" fmla="*/ 94 w 108"/>
                <a:gd name="T17" fmla="*/ 4 h 207"/>
                <a:gd name="T18" fmla="*/ 90 w 108"/>
                <a:gd name="T19" fmla="*/ 4 h 207"/>
                <a:gd name="T20" fmla="*/ 90 w 108"/>
                <a:gd name="T21" fmla="*/ 4 h 207"/>
                <a:gd name="T22" fmla="*/ 85 w 108"/>
                <a:gd name="T23" fmla="*/ 0 h 207"/>
                <a:gd name="T24" fmla="*/ 80 w 108"/>
                <a:gd name="T25" fmla="*/ 0 h 207"/>
                <a:gd name="T26" fmla="*/ 75 w 108"/>
                <a:gd name="T27" fmla="*/ 0 h 207"/>
                <a:gd name="T28" fmla="*/ 75 w 108"/>
                <a:gd name="T29" fmla="*/ 0 h 207"/>
                <a:gd name="T30" fmla="*/ 71 w 108"/>
                <a:gd name="T31" fmla="*/ 0 h 207"/>
                <a:gd name="T32" fmla="*/ 66 w 108"/>
                <a:gd name="T33" fmla="*/ 0 h 207"/>
                <a:gd name="T34" fmla="*/ 61 w 108"/>
                <a:gd name="T35" fmla="*/ 0 h 207"/>
                <a:gd name="T36" fmla="*/ 61 w 108"/>
                <a:gd name="T37" fmla="*/ 0 h 207"/>
                <a:gd name="T38" fmla="*/ 57 w 108"/>
                <a:gd name="T39" fmla="*/ 0 h 207"/>
                <a:gd name="T40" fmla="*/ 57 w 108"/>
                <a:gd name="T41" fmla="*/ 0 h 207"/>
                <a:gd name="T42" fmla="*/ 52 w 108"/>
                <a:gd name="T43" fmla="*/ 0 h 207"/>
                <a:gd name="T44" fmla="*/ 52 w 108"/>
                <a:gd name="T45" fmla="*/ 0 h 207"/>
                <a:gd name="T46" fmla="*/ 52 w 108"/>
                <a:gd name="T47" fmla="*/ 4 h 207"/>
                <a:gd name="T48" fmla="*/ 52 w 108"/>
                <a:gd name="T49" fmla="*/ 4 h 207"/>
                <a:gd name="T50" fmla="*/ 0 w 108"/>
                <a:gd name="T51" fmla="*/ 193 h 207"/>
                <a:gd name="T52" fmla="*/ 0 w 108"/>
                <a:gd name="T53" fmla="*/ 193 h 207"/>
                <a:gd name="T54" fmla="*/ 0 w 108"/>
                <a:gd name="T55" fmla="*/ 193 h 207"/>
                <a:gd name="T56" fmla="*/ 5 w 108"/>
                <a:gd name="T57" fmla="*/ 188 h 207"/>
                <a:gd name="T58" fmla="*/ 5 w 108"/>
                <a:gd name="T59" fmla="*/ 188 h 207"/>
                <a:gd name="T60" fmla="*/ 10 w 108"/>
                <a:gd name="T61" fmla="*/ 188 h 207"/>
                <a:gd name="T62" fmla="*/ 10 w 108"/>
                <a:gd name="T63" fmla="*/ 188 h 207"/>
                <a:gd name="T64" fmla="*/ 14 w 108"/>
                <a:gd name="T65" fmla="*/ 188 h 207"/>
                <a:gd name="T66" fmla="*/ 19 w 108"/>
                <a:gd name="T67" fmla="*/ 188 h 207"/>
                <a:gd name="T68" fmla="*/ 19 w 108"/>
                <a:gd name="T69" fmla="*/ 188 h 207"/>
                <a:gd name="T70" fmla="*/ 24 w 108"/>
                <a:gd name="T71" fmla="*/ 188 h 207"/>
                <a:gd name="T72" fmla="*/ 28 w 108"/>
                <a:gd name="T73" fmla="*/ 188 h 207"/>
                <a:gd name="T74" fmla="*/ 33 w 108"/>
                <a:gd name="T75" fmla="*/ 193 h 207"/>
                <a:gd name="T76" fmla="*/ 33 w 108"/>
                <a:gd name="T77" fmla="*/ 193 h 207"/>
                <a:gd name="T78" fmla="*/ 38 w 108"/>
                <a:gd name="T79" fmla="*/ 193 h 207"/>
                <a:gd name="T80" fmla="*/ 42 w 108"/>
                <a:gd name="T81" fmla="*/ 193 h 207"/>
                <a:gd name="T82" fmla="*/ 42 w 108"/>
                <a:gd name="T83" fmla="*/ 197 h 207"/>
                <a:gd name="T84" fmla="*/ 47 w 108"/>
                <a:gd name="T85" fmla="*/ 197 h 207"/>
                <a:gd name="T86" fmla="*/ 47 w 108"/>
                <a:gd name="T87" fmla="*/ 197 h 207"/>
                <a:gd name="T88" fmla="*/ 52 w 108"/>
                <a:gd name="T89" fmla="*/ 202 h 207"/>
                <a:gd name="T90" fmla="*/ 52 w 108"/>
                <a:gd name="T91" fmla="*/ 202 h 207"/>
                <a:gd name="T92" fmla="*/ 52 w 108"/>
                <a:gd name="T93" fmla="*/ 202 h 207"/>
                <a:gd name="T94" fmla="*/ 57 w 108"/>
                <a:gd name="T95" fmla="*/ 207 h 207"/>
                <a:gd name="T96" fmla="*/ 57 w 108"/>
                <a:gd name="T97" fmla="*/ 207 h 207"/>
                <a:gd name="T98" fmla="*/ 57 w 108"/>
                <a:gd name="T99"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207">
                  <a:moveTo>
                    <a:pt x="108" y="18"/>
                  </a:moveTo>
                  <a:lnTo>
                    <a:pt x="108" y="18"/>
                  </a:lnTo>
                  <a:lnTo>
                    <a:pt x="108" y="18"/>
                  </a:lnTo>
                  <a:lnTo>
                    <a:pt x="108" y="18"/>
                  </a:lnTo>
                  <a:lnTo>
                    <a:pt x="104" y="14"/>
                  </a:lnTo>
                  <a:lnTo>
                    <a:pt x="104" y="14"/>
                  </a:lnTo>
                  <a:lnTo>
                    <a:pt x="104" y="14"/>
                  </a:lnTo>
                  <a:lnTo>
                    <a:pt x="104" y="14"/>
                  </a:lnTo>
                  <a:lnTo>
                    <a:pt x="104" y="14"/>
                  </a:lnTo>
                  <a:lnTo>
                    <a:pt x="104" y="14"/>
                  </a:lnTo>
                  <a:lnTo>
                    <a:pt x="104" y="9"/>
                  </a:lnTo>
                  <a:lnTo>
                    <a:pt x="104" y="9"/>
                  </a:lnTo>
                  <a:lnTo>
                    <a:pt x="99" y="9"/>
                  </a:lnTo>
                  <a:lnTo>
                    <a:pt x="99" y="9"/>
                  </a:lnTo>
                  <a:lnTo>
                    <a:pt x="99" y="9"/>
                  </a:lnTo>
                  <a:lnTo>
                    <a:pt x="99" y="9"/>
                  </a:lnTo>
                  <a:lnTo>
                    <a:pt x="94" y="4"/>
                  </a:lnTo>
                  <a:lnTo>
                    <a:pt x="94" y="4"/>
                  </a:lnTo>
                  <a:lnTo>
                    <a:pt x="94" y="4"/>
                  </a:lnTo>
                  <a:lnTo>
                    <a:pt x="90" y="4"/>
                  </a:lnTo>
                  <a:lnTo>
                    <a:pt x="90" y="4"/>
                  </a:lnTo>
                  <a:lnTo>
                    <a:pt x="90" y="4"/>
                  </a:lnTo>
                  <a:lnTo>
                    <a:pt x="85" y="4"/>
                  </a:lnTo>
                  <a:lnTo>
                    <a:pt x="85" y="0"/>
                  </a:lnTo>
                  <a:lnTo>
                    <a:pt x="80" y="0"/>
                  </a:lnTo>
                  <a:lnTo>
                    <a:pt x="80" y="0"/>
                  </a:lnTo>
                  <a:lnTo>
                    <a:pt x="80" y="0"/>
                  </a:lnTo>
                  <a:lnTo>
                    <a:pt x="75" y="0"/>
                  </a:lnTo>
                  <a:lnTo>
                    <a:pt x="75" y="0"/>
                  </a:lnTo>
                  <a:lnTo>
                    <a:pt x="75" y="0"/>
                  </a:lnTo>
                  <a:lnTo>
                    <a:pt x="71" y="0"/>
                  </a:lnTo>
                  <a:lnTo>
                    <a:pt x="71" y="0"/>
                  </a:lnTo>
                  <a:lnTo>
                    <a:pt x="66" y="0"/>
                  </a:lnTo>
                  <a:lnTo>
                    <a:pt x="66" y="0"/>
                  </a:lnTo>
                  <a:lnTo>
                    <a:pt x="66" y="0"/>
                  </a:lnTo>
                  <a:lnTo>
                    <a:pt x="61" y="0"/>
                  </a:lnTo>
                  <a:lnTo>
                    <a:pt x="61" y="0"/>
                  </a:lnTo>
                  <a:lnTo>
                    <a:pt x="61" y="0"/>
                  </a:lnTo>
                  <a:lnTo>
                    <a:pt x="61" y="0"/>
                  </a:lnTo>
                  <a:lnTo>
                    <a:pt x="57" y="0"/>
                  </a:lnTo>
                  <a:lnTo>
                    <a:pt x="57" y="0"/>
                  </a:lnTo>
                  <a:lnTo>
                    <a:pt x="57" y="0"/>
                  </a:lnTo>
                  <a:lnTo>
                    <a:pt x="57" y="0"/>
                  </a:lnTo>
                  <a:lnTo>
                    <a:pt x="52" y="0"/>
                  </a:lnTo>
                  <a:lnTo>
                    <a:pt x="52" y="0"/>
                  </a:lnTo>
                  <a:lnTo>
                    <a:pt x="52" y="0"/>
                  </a:lnTo>
                  <a:lnTo>
                    <a:pt x="52" y="0"/>
                  </a:lnTo>
                  <a:lnTo>
                    <a:pt x="52" y="4"/>
                  </a:lnTo>
                  <a:lnTo>
                    <a:pt x="52" y="4"/>
                  </a:lnTo>
                  <a:lnTo>
                    <a:pt x="52" y="4"/>
                  </a:lnTo>
                  <a:lnTo>
                    <a:pt x="0" y="193"/>
                  </a:lnTo>
                  <a:lnTo>
                    <a:pt x="0" y="193"/>
                  </a:lnTo>
                  <a:lnTo>
                    <a:pt x="0" y="193"/>
                  </a:lnTo>
                  <a:lnTo>
                    <a:pt x="0" y="193"/>
                  </a:lnTo>
                  <a:lnTo>
                    <a:pt x="0" y="193"/>
                  </a:lnTo>
                  <a:lnTo>
                    <a:pt x="0" y="193"/>
                  </a:lnTo>
                  <a:lnTo>
                    <a:pt x="5" y="188"/>
                  </a:lnTo>
                  <a:lnTo>
                    <a:pt x="5" y="188"/>
                  </a:lnTo>
                  <a:lnTo>
                    <a:pt x="5" y="188"/>
                  </a:lnTo>
                  <a:lnTo>
                    <a:pt x="5" y="188"/>
                  </a:lnTo>
                  <a:lnTo>
                    <a:pt x="5" y="188"/>
                  </a:lnTo>
                  <a:lnTo>
                    <a:pt x="10" y="188"/>
                  </a:lnTo>
                  <a:lnTo>
                    <a:pt x="10" y="188"/>
                  </a:lnTo>
                  <a:lnTo>
                    <a:pt x="10" y="188"/>
                  </a:lnTo>
                  <a:lnTo>
                    <a:pt x="14" y="188"/>
                  </a:lnTo>
                  <a:lnTo>
                    <a:pt x="14" y="188"/>
                  </a:lnTo>
                  <a:lnTo>
                    <a:pt x="14" y="188"/>
                  </a:lnTo>
                  <a:lnTo>
                    <a:pt x="19" y="188"/>
                  </a:lnTo>
                  <a:lnTo>
                    <a:pt x="19" y="188"/>
                  </a:lnTo>
                  <a:lnTo>
                    <a:pt x="19" y="188"/>
                  </a:lnTo>
                  <a:lnTo>
                    <a:pt x="24" y="188"/>
                  </a:lnTo>
                  <a:lnTo>
                    <a:pt x="24" y="188"/>
                  </a:lnTo>
                  <a:lnTo>
                    <a:pt x="24" y="188"/>
                  </a:lnTo>
                  <a:lnTo>
                    <a:pt x="28" y="188"/>
                  </a:lnTo>
                  <a:lnTo>
                    <a:pt x="28" y="188"/>
                  </a:lnTo>
                  <a:lnTo>
                    <a:pt x="33" y="193"/>
                  </a:lnTo>
                  <a:lnTo>
                    <a:pt x="33" y="193"/>
                  </a:lnTo>
                  <a:lnTo>
                    <a:pt x="33" y="193"/>
                  </a:lnTo>
                  <a:lnTo>
                    <a:pt x="38" y="193"/>
                  </a:lnTo>
                  <a:lnTo>
                    <a:pt x="38" y="193"/>
                  </a:lnTo>
                  <a:lnTo>
                    <a:pt x="38" y="193"/>
                  </a:lnTo>
                  <a:lnTo>
                    <a:pt x="42" y="193"/>
                  </a:lnTo>
                  <a:lnTo>
                    <a:pt x="42" y="197"/>
                  </a:lnTo>
                  <a:lnTo>
                    <a:pt x="42" y="197"/>
                  </a:lnTo>
                  <a:lnTo>
                    <a:pt x="47" y="197"/>
                  </a:lnTo>
                  <a:lnTo>
                    <a:pt x="47" y="197"/>
                  </a:lnTo>
                  <a:lnTo>
                    <a:pt x="47" y="197"/>
                  </a:lnTo>
                  <a:lnTo>
                    <a:pt x="47" y="197"/>
                  </a:lnTo>
                  <a:lnTo>
                    <a:pt x="52" y="197"/>
                  </a:lnTo>
                  <a:lnTo>
                    <a:pt x="52" y="202"/>
                  </a:lnTo>
                  <a:lnTo>
                    <a:pt x="52" y="202"/>
                  </a:lnTo>
                  <a:lnTo>
                    <a:pt x="52" y="202"/>
                  </a:lnTo>
                  <a:lnTo>
                    <a:pt x="52" y="202"/>
                  </a:lnTo>
                  <a:lnTo>
                    <a:pt x="52" y="202"/>
                  </a:lnTo>
                  <a:lnTo>
                    <a:pt x="57" y="202"/>
                  </a:lnTo>
                  <a:lnTo>
                    <a:pt x="57" y="207"/>
                  </a:lnTo>
                  <a:lnTo>
                    <a:pt x="57" y="207"/>
                  </a:lnTo>
                  <a:lnTo>
                    <a:pt x="57" y="207"/>
                  </a:lnTo>
                  <a:lnTo>
                    <a:pt x="57" y="207"/>
                  </a:lnTo>
                  <a:lnTo>
                    <a:pt x="57" y="207"/>
                  </a:lnTo>
                  <a:lnTo>
                    <a:pt x="108" y="1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86" name="Oval 99785">
              <a:extLst>
                <a:ext uri="{FF2B5EF4-FFF2-40B4-BE49-F238E27FC236}">
                  <a16:creationId xmlns:a16="http://schemas.microsoft.com/office/drawing/2014/main" id="{1A24E788-0A53-366F-2300-F4C19EE4851D}"/>
                </a:ext>
              </a:extLst>
            </p:cNvPr>
            <p:cNvSpPr>
              <a:spLocks noChangeArrowheads="1"/>
            </p:cNvSpPr>
            <p:nvPr/>
          </p:nvSpPr>
          <p:spPr bwMode="auto">
            <a:xfrm>
              <a:off x="612775" y="1858010"/>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87" name="Freeform 1410">
              <a:extLst>
                <a:ext uri="{FF2B5EF4-FFF2-40B4-BE49-F238E27FC236}">
                  <a16:creationId xmlns:a16="http://schemas.microsoft.com/office/drawing/2014/main" id="{7AAC13AB-5605-D82D-F2B7-888A3A1C6EF8}"/>
                </a:ext>
              </a:extLst>
            </p:cNvPr>
            <p:cNvSpPr>
              <a:spLocks/>
            </p:cNvSpPr>
            <p:nvPr/>
          </p:nvSpPr>
          <p:spPr bwMode="auto">
            <a:xfrm>
              <a:off x="559435" y="1924050"/>
              <a:ext cx="104140" cy="89535"/>
            </a:xfrm>
            <a:custGeom>
              <a:avLst/>
              <a:gdLst>
                <a:gd name="T0" fmla="*/ 155 w 164"/>
                <a:gd name="T1" fmla="*/ 51 h 141"/>
                <a:gd name="T2" fmla="*/ 160 w 164"/>
                <a:gd name="T3" fmla="*/ 47 h 141"/>
                <a:gd name="T4" fmla="*/ 160 w 164"/>
                <a:gd name="T5" fmla="*/ 47 h 141"/>
                <a:gd name="T6" fmla="*/ 160 w 164"/>
                <a:gd name="T7" fmla="*/ 42 h 141"/>
                <a:gd name="T8" fmla="*/ 164 w 164"/>
                <a:gd name="T9" fmla="*/ 42 h 141"/>
                <a:gd name="T10" fmla="*/ 164 w 164"/>
                <a:gd name="T11" fmla="*/ 37 h 141"/>
                <a:gd name="T12" fmla="*/ 164 w 164"/>
                <a:gd name="T13" fmla="*/ 33 h 141"/>
                <a:gd name="T14" fmla="*/ 164 w 164"/>
                <a:gd name="T15" fmla="*/ 33 h 141"/>
                <a:gd name="T16" fmla="*/ 164 w 164"/>
                <a:gd name="T17" fmla="*/ 28 h 141"/>
                <a:gd name="T18" fmla="*/ 164 w 164"/>
                <a:gd name="T19" fmla="*/ 23 h 141"/>
                <a:gd name="T20" fmla="*/ 160 w 164"/>
                <a:gd name="T21" fmla="*/ 18 h 141"/>
                <a:gd name="T22" fmla="*/ 160 w 164"/>
                <a:gd name="T23" fmla="*/ 18 h 141"/>
                <a:gd name="T24" fmla="*/ 155 w 164"/>
                <a:gd name="T25" fmla="*/ 14 h 141"/>
                <a:gd name="T26" fmla="*/ 155 w 164"/>
                <a:gd name="T27" fmla="*/ 9 h 141"/>
                <a:gd name="T28" fmla="*/ 150 w 164"/>
                <a:gd name="T29" fmla="*/ 9 h 141"/>
                <a:gd name="T30" fmla="*/ 150 w 164"/>
                <a:gd name="T31" fmla="*/ 4 h 141"/>
                <a:gd name="T32" fmla="*/ 146 w 164"/>
                <a:gd name="T33" fmla="*/ 4 h 141"/>
                <a:gd name="T34" fmla="*/ 141 w 164"/>
                <a:gd name="T35" fmla="*/ 4 h 141"/>
                <a:gd name="T36" fmla="*/ 141 w 164"/>
                <a:gd name="T37" fmla="*/ 4 h 141"/>
                <a:gd name="T38" fmla="*/ 136 w 164"/>
                <a:gd name="T39" fmla="*/ 0 h 141"/>
                <a:gd name="T40" fmla="*/ 131 w 164"/>
                <a:gd name="T41" fmla="*/ 0 h 141"/>
                <a:gd name="T42" fmla="*/ 131 w 164"/>
                <a:gd name="T43" fmla="*/ 0 h 141"/>
                <a:gd name="T44" fmla="*/ 127 w 164"/>
                <a:gd name="T45" fmla="*/ 4 h 141"/>
                <a:gd name="T46" fmla="*/ 122 w 164"/>
                <a:gd name="T47" fmla="*/ 4 h 141"/>
                <a:gd name="T48" fmla="*/ 122 w 164"/>
                <a:gd name="T49" fmla="*/ 4 h 141"/>
                <a:gd name="T50" fmla="*/ 0 w 164"/>
                <a:gd name="T51" fmla="*/ 94 h 141"/>
                <a:gd name="T52" fmla="*/ 4 w 164"/>
                <a:gd name="T53" fmla="*/ 94 h 141"/>
                <a:gd name="T54" fmla="*/ 9 w 164"/>
                <a:gd name="T55" fmla="*/ 89 h 141"/>
                <a:gd name="T56" fmla="*/ 9 w 164"/>
                <a:gd name="T57" fmla="*/ 89 h 141"/>
                <a:gd name="T58" fmla="*/ 14 w 164"/>
                <a:gd name="T59" fmla="*/ 89 h 141"/>
                <a:gd name="T60" fmla="*/ 18 w 164"/>
                <a:gd name="T61" fmla="*/ 89 h 141"/>
                <a:gd name="T62" fmla="*/ 18 w 164"/>
                <a:gd name="T63" fmla="*/ 89 h 141"/>
                <a:gd name="T64" fmla="*/ 23 w 164"/>
                <a:gd name="T65" fmla="*/ 94 h 141"/>
                <a:gd name="T66" fmla="*/ 28 w 164"/>
                <a:gd name="T67" fmla="*/ 94 h 141"/>
                <a:gd name="T68" fmla="*/ 28 w 164"/>
                <a:gd name="T69" fmla="*/ 98 h 141"/>
                <a:gd name="T70" fmla="*/ 33 w 164"/>
                <a:gd name="T71" fmla="*/ 98 h 141"/>
                <a:gd name="T72" fmla="*/ 33 w 164"/>
                <a:gd name="T73" fmla="*/ 103 h 141"/>
                <a:gd name="T74" fmla="*/ 37 w 164"/>
                <a:gd name="T75" fmla="*/ 103 h 141"/>
                <a:gd name="T76" fmla="*/ 37 w 164"/>
                <a:gd name="T77" fmla="*/ 108 h 141"/>
                <a:gd name="T78" fmla="*/ 42 w 164"/>
                <a:gd name="T79" fmla="*/ 113 h 141"/>
                <a:gd name="T80" fmla="*/ 42 w 164"/>
                <a:gd name="T81" fmla="*/ 113 h 141"/>
                <a:gd name="T82" fmla="*/ 42 w 164"/>
                <a:gd name="T83" fmla="*/ 117 h 141"/>
                <a:gd name="T84" fmla="*/ 42 w 164"/>
                <a:gd name="T85" fmla="*/ 122 h 141"/>
                <a:gd name="T86" fmla="*/ 42 w 164"/>
                <a:gd name="T87" fmla="*/ 127 h 141"/>
                <a:gd name="T88" fmla="*/ 42 w 164"/>
                <a:gd name="T89" fmla="*/ 127 h 141"/>
                <a:gd name="T90" fmla="*/ 42 w 164"/>
                <a:gd name="T91" fmla="*/ 131 h 141"/>
                <a:gd name="T92" fmla="*/ 42 w 164"/>
                <a:gd name="T93" fmla="*/ 136 h 141"/>
                <a:gd name="T94" fmla="*/ 37 w 164"/>
                <a:gd name="T95" fmla="*/ 136 h 141"/>
                <a:gd name="T96" fmla="*/ 37 w 164"/>
                <a:gd name="T97" fmla="*/ 141 h 141"/>
                <a:gd name="T98" fmla="*/ 33 w 164"/>
                <a:gd name="T99"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141">
                  <a:moveTo>
                    <a:pt x="155" y="51"/>
                  </a:moveTo>
                  <a:lnTo>
                    <a:pt x="155" y="51"/>
                  </a:lnTo>
                  <a:lnTo>
                    <a:pt x="160" y="51"/>
                  </a:lnTo>
                  <a:lnTo>
                    <a:pt x="160" y="47"/>
                  </a:lnTo>
                  <a:lnTo>
                    <a:pt x="160" y="47"/>
                  </a:lnTo>
                  <a:lnTo>
                    <a:pt x="160" y="47"/>
                  </a:lnTo>
                  <a:lnTo>
                    <a:pt x="160" y="47"/>
                  </a:lnTo>
                  <a:lnTo>
                    <a:pt x="160" y="42"/>
                  </a:lnTo>
                  <a:lnTo>
                    <a:pt x="164" y="42"/>
                  </a:lnTo>
                  <a:lnTo>
                    <a:pt x="164" y="42"/>
                  </a:lnTo>
                  <a:lnTo>
                    <a:pt x="164" y="37"/>
                  </a:lnTo>
                  <a:lnTo>
                    <a:pt x="164" y="37"/>
                  </a:lnTo>
                  <a:lnTo>
                    <a:pt x="164" y="37"/>
                  </a:lnTo>
                  <a:lnTo>
                    <a:pt x="164" y="33"/>
                  </a:lnTo>
                  <a:lnTo>
                    <a:pt x="164" y="33"/>
                  </a:lnTo>
                  <a:lnTo>
                    <a:pt x="164" y="33"/>
                  </a:lnTo>
                  <a:lnTo>
                    <a:pt x="164" y="28"/>
                  </a:lnTo>
                  <a:lnTo>
                    <a:pt x="164" y="28"/>
                  </a:lnTo>
                  <a:lnTo>
                    <a:pt x="164" y="23"/>
                  </a:lnTo>
                  <a:lnTo>
                    <a:pt x="164" y="23"/>
                  </a:lnTo>
                  <a:lnTo>
                    <a:pt x="160" y="23"/>
                  </a:lnTo>
                  <a:lnTo>
                    <a:pt x="160" y="18"/>
                  </a:lnTo>
                  <a:lnTo>
                    <a:pt x="160" y="18"/>
                  </a:lnTo>
                  <a:lnTo>
                    <a:pt x="160" y="18"/>
                  </a:lnTo>
                  <a:lnTo>
                    <a:pt x="160" y="14"/>
                  </a:lnTo>
                  <a:lnTo>
                    <a:pt x="155" y="14"/>
                  </a:lnTo>
                  <a:lnTo>
                    <a:pt x="155" y="14"/>
                  </a:lnTo>
                  <a:lnTo>
                    <a:pt x="155" y="9"/>
                  </a:lnTo>
                  <a:lnTo>
                    <a:pt x="155" y="9"/>
                  </a:lnTo>
                  <a:lnTo>
                    <a:pt x="150" y="9"/>
                  </a:lnTo>
                  <a:lnTo>
                    <a:pt x="150" y="9"/>
                  </a:lnTo>
                  <a:lnTo>
                    <a:pt x="150" y="4"/>
                  </a:lnTo>
                  <a:lnTo>
                    <a:pt x="146" y="4"/>
                  </a:lnTo>
                  <a:lnTo>
                    <a:pt x="146" y="4"/>
                  </a:lnTo>
                  <a:lnTo>
                    <a:pt x="146" y="4"/>
                  </a:lnTo>
                  <a:lnTo>
                    <a:pt x="141" y="4"/>
                  </a:lnTo>
                  <a:lnTo>
                    <a:pt x="141" y="4"/>
                  </a:lnTo>
                  <a:lnTo>
                    <a:pt x="141" y="4"/>
                  </a:lnTo>
                  <a:lnTo>
                    <a:pt x="136" y="0"/>
                  </a:lnTo>
                  <a:lnTo>
                    <a:pt x="136" y="0"/>
                  </a:lnTo>
                  <a:lnTo>
                    <a:pt x="136" y="0"/>
                  </a:lnTo>
                  <a:lnTo>
                    <a:pt x="131" y="0"/>
                  </a:lnTo>
                  <a:lnTo>
                    <a:pt x="131" y="0"/>
                  </a:lnTo>
                  <a:lnTo>
                    <a:pt x="131" y="0"/>
                  </a:lnTo>
                  <a:lnTo>
                    <a:pt x="127" y="4"/>
                  </a:lnTo>
                  <a:lnTo>
                    <a:pt x="127" y="4"/>
                  </a:lnTo>
                  <a:lnTo>
                    <a:pt x="127" y="4"/>
                  </a:lnTo>
                  <a:lnTo>
                    <a:pt x="122" y="4"/>
                  </a:lnTo>
                  <a:lnTo>
                    <a:pt x="122" y="4"/>
                  </a:lnTo>
                  <a:lnTo>
                    <a:pt x="122" y="4"/>
                  </a:lnTo>
                  <a:lnTo>
                    <a:pt x="0" y="94"/>
                  </a:lnTo>
                  <a:lnTo>
                    <a:pt x="0" y="94"/>
                  </a:lnTo>
                  <a:lnTo>
                    <a:pt x="4" y="94"/>
                  </a:lnTo>
                  <a:lnTo>
                    <a:pt x="4" y="94"/>
                  </a:lnTo>
                  <a:lnTo>
                    <a:pt x="4" y="89"/>
                  </a:lnTo>
                  <a:lnTo>
                    <a:pt x="9" y="89"/>
                  </a:lnTo>
                  <a:lnTo>
                    <a:pt x="9" y="89"/>
                  </a:lnTo>
                  <a:lnTo>
                    <a:pt x="9" y="89"/>
                  </a:lnTo>
                  <a:lnTo>
                    <a:pt x="14" y="89"/>
                  </a:lnTo>
                  <a:lnTo>
                    <a:pt x="14" y="89"/>
                  </a:lnTo>
                  <a:lnTo>
                    <a:pt x="14" y="89"/>
                  </a:lnTo>
                  <a:lnTo>
                    <a:pt x="18" y="89"/>
                  </a:lnTo>
                  <a:lnTo>
                    <a:pt x="18" y="89"/>
                  </a:lnTo>
                  <a:lnTo>
                    <a:pt x="18" y="89"/>
                  </a:lnTo>
                  <a:lnTo>
                    <a:pt x="23" y="94"/>
                  </a:lnTo>
                  <a:lnTo>
                    <a:pt x="23" y="94"/>
                  </a:lnTo>
                  <a:lnTo>
                    <a:pt x="23" y="94"/>
                  </a:lnTo>
                  <a:lnTo>
                    <a:pt x="28" y="94"/>
                  </a:lnTo>
                  <a:lnTo>
                    <a:pt x="28" y="94"/>
                  </a:lnTo>
                  <a:lnTo>
                    <a:pt x="28" y="98"/>
                  </a:lnTo>
                  <a:lnTo>
                    <a:pt x="33" y="98"/>
                  </a:lnTo>
                  <a:lnTo>
                    <a:pt x="33" y="98"/>
                  </a:lnTo>
                  <a:lnTo>
                    <a:pt x="33" y="98"/>
                  </a:lnTo>
                  <a:lnTo>
                    <a:pt x="33" y="103"/>
                  </a:lnTo>
                  <a:lnTo>
                    <a:pt x="37" y="103"/>
                  </a:lnTo>
                  <a:lnTo>
                    <a:pt x="37" y="103"/>
                  </a:lnTo>
                  <a:lnTo>
                    <a:pt x="37" y="108"/>
                  </a:lnTo>
                  <a:lnTo>
                    <a:pt x="37" y="108"/>
                  </a:lnTo>
                  <a:lnTo>
                    <a:pt x="42" y="108"/>
                  </a:lnTo>
                  <a:lnTo>
                    <a:pt x="42" y="113"/>
                  </a:lnTo>
                  <a:lnTo>
                    <a:pt x="42" y="113"/>
                  </a:lnTo>
                  <a:lnTo>
                    <a:pt x="42" y="113"/>
                  </a:lnTo>
                  <a:lnTo>
                    <a:pt x="42" y="117"/>
                  </a:lnTo>
                  <a:lnTo>
                    <a:pt x="42" y="117"/>
                  </a:lnTo>
                  <a:lnTo>
                    <a:pt x="42" y="117"/>
                  </a:lnTo>
                  <a:lnTo>
                    <a:pt x="42" y="122"/>
                  </a:lnTo>
                  <a:lnTo>
                    <a:pt x="42" y="122"/>
                  </a:lnTo>
                  <a:lnTo>
                    <a:pt x="42" y="127"/>
                  </a:lnTo>
                  <a:lnTo>
                    <a:pt x="42" y="127"/>
                  </a:lnTo>
                  <a:lnTo>
                    <a:pt x="42" y="127"/>
                  </a:lnTo>
                  <a:lnTo>
                    <a:pt x="42" y="131"/>
                  </a:lnTo>
                  <a:lnTo>
                    <a:pt x="42" y="131"/>
                  </a:lnTo>
                  <a:lnTo>
                    <a:pt x="42" y="131"/>
                  </a:lnTo>
                  <a:lnTo>
                    <a:pt x="42" y="136"/>
                  </a:lnTo>
                  <a:lnTo>
                    <a:pt x="37" y="136"/>
                  </a:lnTo>
                  <a:lnTo>
                    <a:pt x="37" y="136"/>
                  </a:lnTo>
                  <a:lnTo>
                    <a:pt x="37" y="136"/>
                  </a:lnTo>
                  <a:lnTo>
                    <a:pt x="37" y="141"/>
                  </a:lnTo>
                  <a:lnTo>
                    <a:pt x="37" y="141"/>
                  </a:lnTo>
                  <a:lnTo>
                    <a:pt x="33" y="141"/>
                  </a:lnTo>
                  <a:lnTo>
                    <a:pt x="155" y="5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88" name="Oval 99787">
              <a:extLst>
                <a:ext uri="{FF2B5EF4-FFF2-40B4-BE49-F238E27FC236}">
                  <a16:creationId xmlns:a16="http://schemas.microsoft.com/office/drawing/2014/main" id="{EE962607-64FA-D40E-D9D1-14AA8A6EE2C0}"/>
                </a:ext>
              </a:extLst>
            </p:cNvPr>
            <p:cNvSpPr>
              <a:spLocks noChangeArrowheads="1"/>
            </p:cNvSpPr>
            <p:nvPr/>
          </p:nvSpPr>
          <p:spPr bwMode="auto">
            <a:xfrm>
              <a:off x="406400" y="2644775"/>
              <a:ext cx="51435"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89" name="Freeform 1412">
              <a:extLst>
                <a:ext uri="{FF2B5EF4-FFF2-40B4-BE49-F238E27FC236}">
                  <a16:creationId xmlns:a16="http://schemas.microsoft.com/office/drawing/2014/main" id="{3722D220-2816-2685-1576-BE10D9EB46B2}"/>
                </a:ext>
              </a:extLst>
            </p:cNvPr>
            <p:cNvSpPr>
              <a:spLocks/>
            </p:cNvSpPr>
            <p:nvPr/>
          </p:nvSpPr>
          <p:spPr bwMode="auto">
            <a:xfrm>
              <a:off x="421640" y="2515870"/>
              <a:ext cx="77470" cy="140970"/>
            </a:xfrm>
            <a:custGeom>
              <a:avLst/>
              <a:gdLst>
                <a:gd name="T0" fmla="*/ 0 w 122"/>
                <a:gd name="T1" fmla="*/ 208 h 222"/>
                <a:gd name="T2" fmla="*/ 5 w 122"/>
                <a:gd name="T3" fmla="*/ 208 h 222"/>
                <a:gd name="T4" fmla="*/ 5 w 122"/>
                <a:gd name="T5" fmla="*/ 208 h 222"/>
                <a:gd name="T6" fmla="*/ 5 w 122"/>
                <a:gd name="T7" fmla="*/ 208 h 222"/>
                <a:gd name="T8" fmla="*/ 5 w 122"/>
                <a:gd name="T9" fmla="*/ 208 h 222"/>
                <a:gd name="T10" fmla="*/ 9 w 122"/>
                <a:gd name="T11" fmla="*/ 208 h 222"/>
                <a:gd name="T12" fmla="*/ 9 w 122"/>
                <a:gd name="T13" fmla="*/ 212 h 222"/>
                <a:gd name="T14" fmla="*/ 14 w 122"/>
                <a:gd name="T15" fmla="*/ 212 h 222"/>
                <a:gd name="T16" fmla="*/ 19 w 122"/>
                <a:gd name="T17" fmla="*/ 212 h 222"/>
                <a:gd name="T18" fmla="*/ 19 w 122"/>
                <a:gd name="T19" fmla="*/ 212 h 222"/>
                <a:gd name="T20" fmla="*/ 24 w 122"/>
                <a:gd name="T21" fmla="*/ 212 h 222"/>
                <a:gd name="T22" fmla="*/ 28 w 122"/>
                <a:gd name="T23" fmla="*/ 217 h 222"/>
                <a:gd name="T24" fmla="*/ 28 w 122"/>
                <a:gd name="T25" fmla="*/ 217 h 222"/>
                <a:gd name="T26" fmla="*/ 33 w 122"/>
                <a:gd name="T27" fmla="*/ 217 h 222"/>
                <a:gd name="T28" fmla="*/ 38 w 122"/>
                <a:gd name="T29" fmla="*/ 217 h 222"/>
                <a:gd name="T30" fmla="*/ 42 w 122"/>
                <a:gd name="T31" fmla="*/ 222 h 222"/>
                <a:gd name="T32" fmla="*/ 42 w 122"/>
                <a:gd name="T33" fmla="*/ 222 h 222"/>
                <a:gd name="T34" fmla="*/ 47 w 122"/>
                <a:gd name="T35" fmla="*/ 222 h 222"/>
                <a:gd name="T36" fmla="*/ 47 w 122"/>
                <a:gd name="T37" fmla="*/ 222 h 222"/>
                <a:gd name="T38" fmla="*/ 52 w 122"/>
                <a:gd name="T39" fmla="*/ 222 h 222"/>
                <a:gd name="T40" fmla="*/ 52 w 122"/>
                <a:gd name="T41" fmla="*/ 222 h 222"/>
                <a:gd name="T42" fmla="*/ 57 w 122"/>
                <a:gd name="T43" fmla="*/ 222 h 222"/>
                <a:gd name="T44" fmla="*/ 57 w 122"/>
                <a:gd name="T45" fmla="*/ 222 h 222"/>
                <a:gd name="T46" fmla="*/ 57 w 122"/>
                <a:gd name="T47" fmla="*/ 222 h 222"/>
                <a:gd name="T48" fmla="*/ 57 w 122"/>
                <a:gd name="T49" fmla="*/ 222 h 222"/>
                <a:gd name="T50" fmla="*/ 122 w 122"/>
                <a:gd name="T51" fmla="*/ 15 h 222"/>
                <a:gd name="T52" fmla="*/ 122 w 122"/>
                <a:gd name="T53" fmla="*/ 15 h 222"/>
                <a:gd name="T54" fmla="*/ 122 w 122"/>
                <a:gd name="T55" fmla="*/ 15 h 222"/>
                <a:gd name="T56" fmla="*/ 118 w 122"/>
                <a:gd name="T57" fmla="*/ 15 h 222"/>
                <a:gd name="T58" fmla="*/ 118 w 122"/>
                <a:gd name="T59" fmla="*/ 15 h 222"/>
                <a:gd name="T60" fmla="*/ 113 w 122"/>
                <a:gd name="T61" fmla="*/ 15 h 222"/>
                <a:gd name="T62" fmla="*/ 113 w 122"/>
                <a:gd name="T63" fmla="*/ 15 h 222"/>
                <a:gd name="T64" fmla="*/ 108 w 122"/>
                <a:gd name="T65" fmla="*/ 15 h 222"/>
                <a:gd name="T66" fmla="*/ 108 w 122"/>
                <a:gd name="T67" fmla="*/ 10 h 222"/>
                <a:gd name="T68" fmla="*/ 104 w 122"/>
                <a:gd name="T69" fmla="*/ 10 h 222"/>
                <a:gd name="T70" fmla="*/ 99 w 122"/>
                <a:gd name="T71" fmla="*/ 10 h 222"/>
                <a:gd name="T72" fmla="*/ 99 w 122"/>
                <a:gd name="T73" fmla="*/ 10 h 222"/>
                <a:gd name="T74" fmla="*/ 94 w 122"/>
                <a:gd name="T75" fmla="*/ 10 h 222"/>
                <a:gd name="T76" fmla="*/ 89 w 122"/>
                <a:gd name="T77" fmla="*/ 5 h 222"/>
                <a:gd name="T78" fmla="*/ 85 w 122"/>
                <a:gd name="T79" fmla="*/ 5 h 222"/>
                <a:gd name="T80" fmla="*/ 85 w 122"/>
                <a:gd name="T81" fmla="*/ 5 h 222"/>
                <a:gd name="T82" fmla="*/ 80 w 122"/>
                <a:gd name="T83" fmla="*/ 5 h 222"/>
                <a:gd name="T84" fmla="*/ 75 w 122"/>
                <a:gd name="T85" fmla="*/ 5 h 222"/>
                <a:gd name="T86" fmla="*/ 75 w 122"/>
                <a:gd name="T87" fmla="*/ 0 h 222"/>
                <a:gd name="T88" fmla="*/ 71 w 122"/>
                <a:gd name="T89" fmla="*/ 0 h 222"/>
                <a:gd name="T90" fmla="*/ 71 w 122"/>
                <a:gd name="T91" fmla="*/ 0 h 222"/>
                <a:gd name="T92" fmla="*/ 71 w 122"/>
                <a:gd name="T93" fmla="*/ 0 h 222"/>
                <a:gd name="T94" fmla="*/ 66 w 122"/>
                <a:gd name="T95" fmla="*/ 0 h 222"/>
                <a:gd name="T96" fmla="*/ 66 w 122"/>
                <a:gd name="T97" fmla="*/ 0 h 222"/>
                <a:gd name="T98" fmla="*/ 66 w 122"/>
                <a:gd name="T9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222">
                  <a:moveTo>
                    <a:pt x="0" y="208"/>
                  </a:moveTo>
                  <a:lnTo>
                    <a:pt x="0" y="208"/>
                  </a:lnTo>
                  <a:lnTo>
                    <a:pt x="0" y="208"/>
                  </a:lnTo>
                  <a:lnTo>
                    <a:pt x="5" y="208"/>
                  </a:lnTo>
                  <a:lnTo>
                    <a:pt x="5" y="208"/>
                  </a:lnTo>
                  <a:lnTo>
                    <a:pt x="5" y="208"/>
                  </a:lnTo>
                  <a:lnTo>
                    <a:pt x="5" y="208"/>
                  </a:lnTo>
                  <a:lnTo>
                    <a:pt x="5" y="208"/>
                  </a:lnTo>
                  <a:lnTo>
                    <a:pt x="5" y="208"/>
                  </a:lnTo>
                  <a:lnTo>
                    <a:pt x="5" y="208"/>
                  </a:lnTo>
                  <a:lnTo>
                    <a:pt x="9" y="208"/>
                  </a:lnTo>
                  <a:lnTo>
                    <a:pt x="9" y="208"/>
                  </a:lnTo>
                  <a:lnTo>
                    <a:pt x="9" y="208"/>
                  </a:lnTo>
                  <a:lnTo>
                    <a:pt x="9" y="212"/>
                  </a:lnTo>
                  <a:lnTo>
                    <a:pt x="14" y="212"/>
                  </a:lnTo>
                  <a:lnTo>
                    <a:pt x="14" y="212"/>
                  </a:lnTo>
                  <a:lnTo>
                    <a:pt x="14" y="212"/>
                  </a:lnTo>
                  <a:lnTo>
                    <a:pt x="19" y="212"/>
                  </a:lnTo>
                  <a:lnTo>
                    <a:pt x="19" y="212"/>
                  </a:lnTo>
                  <a:lnTo>
                    <a:pt x="19" y="212"/>
                  </a:lnTo>
                  <a:lnTo>
                    <a:pt x="24" y="212"/>
                  </a:lnTo>
                  <a:lnTo>
                    <a:pt x="24" y="212"/>
                  </a:lnTo>
                  <a:lnTo>
                    <a:pt x="24" y="217"/>
                  </a:lnTo>
                  <a:lnTo>
                    <a:pt x="28" y="217"/>
                  </a:lnTo>
                  <a:lnTo>
                    <a:pt x="28" y="217"/>
                  </a:lnTo>
                  <a:lnTo>
                    <a:pt x="28" y="217"/>
                  </a:lnTo>
                  <a:lnTo>
                    <a:pt x="33" y="217"/>
                  </a:lnTo>
                  <a:lnTo>
                    <a:pt x="33" y="217"/>
                  </a:lnTo>
                  <a:lnTo>
                    <a:pt x="38" y="217"/>
                  </a:lnTo>
                  <a:lnTo>
                    <a:pt x="38" y="217"/>
                  </a:lnTo>
                  <a:lnTo>
                    <a:pt x="38" y="217"/>
                  </a:lnTo>
                  <a:lnTo>
                    <a:pt x="42" y="222"/>
                  </a:lnTo>
                  <a:lnTo>
                    <a:pt x="42" y="222"/>
                  </a:lnTo>
                  <a:lnTo>
                    <a:pt x="42" y="222"/>
                  </a:lnTo>
                  <a:lnTo>
                    <a:pt x="47" y="222"/>
                  </a:lnTo>
                  <a:lnTo>
                    <a:pt x="47" y="222"/>
                  </a:lnTo>
                  <a:lnTo>
                    <a:pt x="47" y="222"/>
                  </a:lnTo>
                  <a:lnTo>
                    <a:pt x="47" y="222"/>
                  </a:lnTo>
                  <a:lnTo>
                    <a:pt x="52" y="222"/>
                  </a:lnTo>
                  <a:lnTo>
                    <a:pt x="52" y="222"/>
                  </a:lnTo>
                  <a:lnTo>
                    <a:pt x="52" y="222"/>
                  </a:lnTo>
                  <a:lnTo>
                    <a:pt x="52" y="222"/>
                  </a:lnTo>
                  <a:lnTo>
                    <a:pt x="57" y="222"/>
                  </a:lnTo>
                  <a:lnTo>
                    <a:pt x="57" y="222"/>
                  </a:lnTo>
                  <a:lnTo>
                    <a:pt x="57" y="222"/>
                  </a:lnTo>
                  <a:lnTo>
                    <a:pt x="57" y="222"/>
                  </a:lnTo>
                  <a:lnTo>
                    <a:pt x="57" y="222"/>
                  </a:lnTo>
                  <a:lnTo>
                    <a:pt x="57" y="222"/>
                  </a:lnTo>
                  <a:lnTo>
                    <a:pt x="57" y="222"/>
                  </a:lnTo>
                  <a:lnTo>
                    <a:pt x="57" y="222"/>
                  </a:lnTo>
                  <a:lnTo>
                    <a:pt x="122" y="15"/>
                  </a:lnTo>
                  <a:lnTo>
                    <a:pt x="122" y="15"/>
                  </a:lnTo>
                  <a:lnTo>
                    <a:pt x="122" y="15"/>
                  </a:lnTo>
                  <a:lnTo>
                    <a:pt x="122" y="15"/>
                  </a:lnTo>
                  <a:lnTo>
                    <a:pt x="122" y="15"/>
                  </a:lnTo>
                  <a:lnTo>
                    <a:pt x="122" y="15"/>
                  </a:lnTo>
                  <a:lnTo>
                    <a:pt x="118" y="15"/>
                  </a:lnTo>
                  <a:lnTo>
                    <a:pt x="118" y="15"/>
                  </a:lnTo>
                  <a:lnTo>
                    <a:pt x="118" y="15"/>
                  </a:lnTo>
                  <a:lnTo>
                    <a:pt x="118" y="15"/>
                  </a:lnTo>
                  <a:lnTo>
                    <a:pt x="118" y="15"/>
                  </a:lnTo>
                  <a:lnTo>
                    <a:pt x="113" y="15"/>
                  </a:lnTo>
                  <a:lnTo>
                    <a:pt x="113" y="15"/>
                  </a:lnTo>
                  <a:lnTo>
                    <a:pt x="113" y="15"/>
                  </a:lnTo>
                  <a:lnTo>
                    <a:pt x="113" y="15"/>
                  </a:lnTo>
                  <a:lnTo>
                    <a:pt x="108" y="15"/>
                  </a:lnTo>
                  <a:lnTo>
                    <a:pt x="108" y="15"/>
                  </a:lnTo>
                  <a:lnTo>
                    <a:pt x="108" y="10"/>
                  </a:lnTo>
                  <a:lnTo>
                    <a:pt x="104" y="10"/>
                  </a:lnTo>
                  <a:lnTo>
                    <a:pt x="104" y="10"/>
                  </a:lnTo>
                  <a:lnTo>
                    <a:pt x="104" y="10"/>
                  </a:lnTo>
                  <a:lnTo>
                    <a:pt x="99" y="10"/>
                  </a:lnTo>
                  <a:lnTo>
                    <a:pt x="99" y="10"/>
                  </a:lnTo>
                  <a:lnTo>
                    <a:pt x="99" y="10"/>
                  </a:lnTo>
                  <a:lnTo>
                    <a:pt x="94" y="10"/>
                  </a:lnTo>
                  <a:lnTo>
                    <a:pt x="94" y="10"/>
                  </a:lnTo>
                  <a:lnTo>
                    <a:pt x="89" y="10"/>
                  </a:lnTo>
                  <a:lnTo>
                    <a:pt x="89" y="5"/>
                  </a:lnTo>
                  <a:lnTo>
                    <a:pt x="89" y="5"/>
                  </a:lnTo>
                  <a:lnTo>
                    <a:pt x="85" y="5"/>
                  </a:lnTo>
                  <a:lnTo>
                    <a:pt x="85" y="5"/>
                  </a:lnTo>
                  <a:lnTo>
                    <a:pt x="85" y="5"/>
                  </a:lnTo>
                  <a:lnTo>
                    <a:pt x="80" y="5"/>
                  </a:lnTo>
                  <a:lnTo>
                    <a:pt x="80" y="5"/>
                  </a:lnTo>
                  <a:lnTo>
                    <a:pt x="80" y="5"/>
                  </a:lnTo>
                  <a:lnTo>
                    <a:pt x="75" y="5"/>
                  </a:lnTo>
                  <a:lnTo>
                    <a:pt x="75" y="0"/>
                  </a:lnTo>
                  <a:lnTo>
                    <a:pt x="75" y="0"/>
                  </a:lnTo>
                  <a:lnTo>
                    <a:pt x="75" y="0"/>
                  </a:lnTo>
                  <a:lnTo>
                    <a:pt x="71" y="0"/>
                  </a:lnTo>
                  <a:lnTo>
                    <a:pt x="71" y="0"/>
                  </a:lnTo>
                  <a:lnTo>
                    <a:pt x="71" y="0"/>
                  </a:lnTo>
                  <a:lnTo>
                    <a:pt x="71" y="0"/>
                  </a:lnTo>
                  <a:lnTo>
                    <a:pt x="71" y="0"/>
                  </a:lnTo>
                  <a:lnTo>
                    <a:pt x="66" y="0"/>
                  </a:lnTo>
                  <a:lnTo>
                    <a:pt x="66" y="0"/>
                  </a:lnTo>
                  <a:lnTo>
                    <a:pt x="66" y="0"/>
                  </a:lnTo>
                  <a:lnTo>
                    <a:pt x="66" y="0"/>
                  </a:lnTo>
                  <a:lnTo>
                    <a:pt x="66" y="0"/>
                  </a:lnTo>
                  <a:lnTo>
                    <a:pt x="66" y="0"/>
                  </a:lnTo>
                  <a:lnTo>
                    <a:pt x="0" y="20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90" name="Oval 99789">
              <a:extLst>
                <a:ext uri="{FF2B5EF4-FFF2-40B4-BE49-F238E27FC236}">
                  <a16:creationId xmlns:a16="http://schemas.microsoft.com/office/drawing/2014/main" id="{FD7A5F95-1436-A10C-B695-B4417D5C1163}"/>
                </a:ext>
              </a:extLst>
            </p:cNvPr>
            <p:cNvSpPr>
              <a:spLocks noChangeArrowheads="1"/>
            </p:cNvSpPr>
            <p:nvPr/>
          </p:nvSpPr>
          <p:spPr bwMode="auto">
            <a:xfrm>
              <a:off x="433705" y="2396490"/>
              <a:ext cx="128270"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91" name="Freeform 1414">
              <a:extLst>
                <a:ext uri="{FF2B5EF4-FFF2-40B4-BE49-F238E27FC236}">
                  <a16:creationId xmlns:a16="http://schemas.microsoft.com/office/drawing/2014/main" id="{456A38D5-E1FE-D12C-9ADA-3A71B06BD79A}"/>
                </a:ext>
              </a:extLst>
            </p:cNvPr>
            <p:cNvSpPr>
              <a:spLocks/>
            </p:cNvSpPr>
            <p:nvPr/>
          </p:nvSpPr>
          <p:spPr bwMode="auto">
            <a:xfrm>
              <a:off x="439420" y="2333625"/>
              <a:ext cx="66040" cy="110490"/>
            </a:xfrm>
            <a:custGeom>
              <a:avLst/>
              <a:gdLst>
                <a:gd name="T0" fmla="*/ 52 w 104"/>
                <a:gd name="T1" fmla="*/ 165 h 174"/>
                <a:gd name="T2" fmla="*/ 52 w 104"/>
                <a:gd name="T3" fmla="*/ 165 h 174"/>
                <a:gd name="T4" fmla="*/ 52 w 104"/>
                <a:gd name="T5" fmla="*/ 170 h 174"/>
                <a:gd name="T6" fmla="*/ 57 w 104"/>
                <a:gd name="T7" fmla="*/ 170 h 174"/>
                <a:gd name="T8" fmla="*/ 57 w 104"/>
                <a:gd name="T9" fmla="*/ 174 h 174"/>
                <a:gd name="T10" fmla="*/ 61 w 104"/>
                <a:gd name="T11" fmla="*/ 174 h 174"/>
                <a:gd name="T12" fmla="*/ 66 w 104"/>
                <a:gd name="T13" fmla="*/ 174 h 174"/>
                <a:gd name="T14" fmla="*/ 66 w 104"/>
                <a:gd name="T15" fmla="*/ 174 h 174"/>
                <a:gd name="T16" fmla="*/ 71 w 104"/>
                <a:gd name="T17" fmla="*/ 174 h 174"/>
                <a:gd name="T18" fmla="*/ 76 w 104"/>
                <a:gd name="T19" fmla="*/ 174 h 174"/>
                <a:gd name="T20" fmla="*/ 80 w 104"/>
                <a:gd name="T21" fmla="*/ 174 h 174"/>
                <a:gd name="T22" fmla="*/ 80 w 104"/>
                <a:gd name="T23" fmla="*/ 174 h 174"/>
                <a:gd name="T24" fmla="*/ 85 w 104"/>
                <a:gd name="T25" fmla="*/ 174 h 174"/>
                <a:gd name="T26" fmla="*/ 90 w 104"/>
                <a:gd name="T27" fmla="*/ 174 h 174"/>
                <a:gd name="T28" fmla="*/ 94 w 104"/>
                <a:gd name="T29" fmla="*/ 170 h 174"/>
                <a:gd name="T30" fmla="*/ 94 w 104"/>
                <a:gd name="T31" fmla="*/ 170 h 174"/>
                <a:gd name="T32" fmla="*/ 99 w 104"/>
                <a:gd name="T33" fmla="*/ 165 h 174"/>
                <a:gd name="T34" fmla="*/ 99 w 104"/>
                <a:gd name="T35" fmla="*/ 165 h 174"/>
                <a:gd name="T36" fmla="*/ 104 w 104"/>
                <a:gd name="T37" fmla="*/ 160 h 174"/>
                <a:gd name="T38" fmla="*/ 104 w 104"/>
                <a:gd name="T39" fmla="*/ 155 h 174"/>
                <a:gd name="T40" fmla="*/ 104 w 104"/>
                <a:gd name="T41" fmla="*/ 155 h 174"/>
                <a:gd name="T42" fmla="*/ 104 w 104"/>
                <a:gd name="T43" fmla="*/ 151 h 174"/>
                <a:gd name="T44" fmla="*/ 104 w 104"/>
                <a:gd name="T45" fmla="*/ 146 h 174"/>
                <a:gd name="T46" fmla="*/ 104 w 104"/>
                <a:gd name="T47" fmla="*/ 146 h 174"/>
                <a:gd name="T48" fmla="*/ 104 w 104"/>
                <a:gd name="T49" fmla="*/ 141 h 174"/>
                <a:gd name="T50" fmla="*/ 57 w 104"/>
                <a:gd name="T51" fmla="*/ 5 h 174"/>
                <a:gd name="T52" fmla="*/ 57 w 104"/>
                <a:gd name="T53" fmla="*/ 5 h 174"/>
                <a:gd name="T54" fmla="*/ 57 w 104"/>
                <a:gd name="T55" fmla="*/ 9 h 174"/>
                <a:gd name="T56" fmla="*/ 57 w 104"/>
                <a:gd name="T57" fmla="*/ 14 h 174"/>
                <a:gd name="T58" fmla="*/ 57 w 104"/>
                <a:gd name="T59" fmla="*/ 14 h 174"/>
                <a:gd name="T60" fmla="*/ 57 w 104"/>
                <a:gd name="T61" fmla="*/ 19 h 174"/>
                <a:gd name="T62" fmla="*/ 52 w 104"/>
                <a:gd name="T63" fmla="*/ 24 h 174"/>
                <a:gd name="T64" fmla="*/ 52 w 104"/>
                <a:gd name="T65" fmla="*/ 24 h 174"/>
                <a:gd name="T66" fmla="*/ 47 w 104"/>
                <a:gd name="T67" fmla="*/ 28 h 174"/>
                <a:gd name="T68" fmla="*/ 47 w 104"/>
                <a:gd name="T69" fmla="*/ 28 h 174"/>
                <a:gd name="T70" fmla="*/ 43 w 104"/>
                <a:gd name="T71" fmla="*/ 33 h 174"/>
                <a:gd name="T72" fmla="*/ 38 w 104"/>
                <a:gd name="T73" fmla="*/ 33 h 174"/>
                <a:gd name="T74" fmla="*/ 38 w 104"/>
                <a:gd name="T75" fmla="*/ 33 h 174"/>
                <a:gd name="T76" fmla="*/ 33 w 104"/>
                <a:gd name="T77" fmla="*/ 33 h 174"/>
                <a:gd name="T78" fmla="*/ 29 w 104"/>
                <a:gd name="T79" fmla="*/ 38 h 174"/>
                <a:gd name="T80" fmla="*/ 24 w 104"/>
                <a:gd name="T81" fmla="*/ 38 h 174"/>
                <a:gd name="T82" fmla="*/ 24 w 104"/>
                <a:gd name="T83" fmla="*/ 38 h 174"/>
                <a:gd name="T84" fmla="*/ 19 w 104"/>
                <a:gd name="T85" fmla="*/ 33 h 174"/>
                <a:gd name="T86" fmla="*/ 14 w 104"/>
                <a:gd name="T87" fmla="*/ 33 h 174"/>
                <a:gd name="T88" fmla="*/ 14 w 104"/>
                <a:gd name="T89" fmla="*/ 33 h 174"/>
                <a:gd name="T90" fmla="*/ 10 w 104"/>
                <a:gd name="T91" fmla="*/ 33 h 174"/>
                <a:gd name="T92" fmla="*/ 5 w 104"/>
                <a:gd name="T93" fmla="*/ 28 h 174"/>
                <a:gd name="T94" fmla="*/ 5 w 104"/>
                <a:gd name="T95" fmla="*/ 28 h 174"/>
                <a:gd name="T96" fmla="*/ 5 w 104"/>
                <a:gd name="T97" fmla="*/ 24 h 174"/>
                <a:gd name="T98" fmla="*/ 0 w 104"/>
                <a:gd name="T99" fmla="*/ 1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174">
                  <a:moveTo>
                    <a:pt x="52" y="160"/>
                  </a:moveTo>
                  <a:lnTo>
                    <a:pt x="52" y="165"/>
                  </a:lnTo>
                  <a:lnTo>
                    <a:pt x="52" y="165"/>
                  </a:lnTo>
                  <a:lnTo>
                    <a:pt x="52" y="165"/>
                  </a:lnTo>
                  <a:lnTo>
                    <a:pt x="52" y="165"/>
                  </a:lnTo>
                  <a:lnTo>
                    <a:pt x="52" y="170"/>
                  </a:lnTo>
                  <a:lnTo>
                    <a:pt x="57" y="170"/>
                  </a:lnTo>
                  <a:lnTo>
                    <a:pt x="57" y="170"/>
                  </a:lnTo>
                  <a:lnTo>
                    <a:pt x="57" y="170"/>
                  </a:lnTo>
                  <a:lnTo>
                    <a:pt x="57" y="174"/>
                  </a:lnTo>
                  <a:lnTo>
                    <a:pt x="61" y="174"/>
                  </a:lnTo>
                  <a:lnTo>
                    <a:pt x="61" y="174"/>
                  </a:lnTo>
                  <a:lnTo>
                    <a:pt x="61" y="174"/>
                  </a:lnTo>
                  <a:lnTo>
                    <a:pt x="66" y="174"/>
                  </a:lnTo>
                  <a:lnTo>
                    <a:pt x="66" y="174"/>
                  </a:lnTo>
                  <a:lnTo>
                    <a:pt x="66" y="174"/>
                  </a:lnTo>
                  <a:lnTo>
                    <a:pt x="71" y="174"/>
                  </a:lnTo>
                  <a:lnTo>
                    <a:pt x="71" y="174"/>
                  </a:lnTo>
                  <a:lnTo>
                    <a:pt x="71" y="174"/>
                  </a:lnTo>
                  <a:lnTo>
                    <a:pt x="76" y="174"/>
                  </a:lnTo>
                  <a:lnTo>
                    <a:pt x="76" y="174"/>
                  </a:lnTo>
                  <a:lnTo>
                    <a:pt x="80" y="174"/>
                  </a:lnTo>
                  <a:lnTo>
                    <a:pt x="80" y="174"/>
                  </a:lnTo>
                  <a:lnTo>
                    <a:pt x="80" y="174"/>
                  </a:lnTo>
                  <a:lnTo>
                    <a:pt x="85" y="174"/>
                  </a:lnTo>
                  <a:lnTo>
                    <a:pt x="85" y="174"/>
                  </a:lnTo>
                  <a:lnTo>
                    <a:pt x="90" y="174"/>
                  </a:lnTo>
                  <a:lnTo>
                    <a:pt x="90" y="174"/>
                  </a:lnTo>
                  <a:lnTo>
                    <a:pt x="90" y="170"/>
                  </a:lnTo>
                  <a:lnTo>
                    <a:pt x="94" y="170"/>
                  </a:lnTo>
                  <a:lnTo>
                    <a:pt x="94" y="170"/>
                  </a:lnTo>
                  <a:lnTo>
                    <a:pt x="94" y="170"/>
                  </a:lnTo>
                  <a:lnTo>
                    <a:pt x="94" y="170"/>
                  </a:lnTo>
                  <a:lnTo>
                    <a:pt x="99" y="165"/>
                  </a:lnTo>
                  <a:lnTo>
                    <a:pt x="99" y="165"/>
                  </a:lnTo>
                  <a:lnTo>
                    <a:pt x="99" y="165"/>
                  </a:lnTo>
                  <a:lnTo>
                    <a:pt x="99" y="160"/>
                  </a:lnTo>
                  <a:lnTo>
                    <a:pt x="104" y="160"/>
                  </a:lnTo>
                  <a:lnTo>
                    <a:pt x="104" y="160"/>
                  </a:lnTo>
                  <a:lnTo>
                    <a:pt x="104" y="155"/>
                  </a:lnTo>
                  <a:lnTo>
                    <a:pt x="104" y="155"/>
                  </a:lnTo>
                  <a:lnTo>
                    <a:pt x="104" y="155"/>
                  </a:lnTo>
                  <a:lnTo>
                    <a:pt x="104" y="151"/>
                  </a:lnTo>
                  <a:lnTo>
                    <a:pt x="104" y="151"/>
                  </a:lnTo>
                  <a:lnTo>
                    <a:pt x="104" y="151"/>
                  </a:lnTo>
                  <a:lnTo>
                    <a:pt x="104" y="146"/>
                  </a:lnTo>
                  <a:lnTo>
                    <a:pt x="104" y="146"/>
                  </a:lnTo>
                  <a:lnTo>
                    <a:pt x="104" y="146"/>
                  </a:lnTo>
                  <a:lnTo>
                    <a:pt x="104" y="146"/>
                  </a:lnTo>
                  <a:lnTo>
                    <a:pt x="104" y="141"/>
                  </a:lnTo>
                  <a:lnTo>
                    <a:pt x="57" y="0"/>
                  </a:lnTo>
                  <a:lnTo>
                    <a:pt x="57" y="5"/>
                  </a:lnTo>
                  <a:lnTo>
                    <a:pt x="57" y="5"/>
                  </a:lnTo>
                  <a:lnTo>
                    <a:pt x="57" y="5"/>
                  </a:lnTo>
                  <a:lnTo>
                    <a:pt x="57" y="9"/>
                  </a:lnTo>
                  <a:lnTo>
                    <a:pt x="57" y="9"/>
                  </a:lnTo>
                  <a:lnTo>
                    <a:pt x="57" y="9"/>
                  </a:lnTo>
                  <a:lnTo>
                    <a:pt x="57" y="14"/>
                  </a:lnTo>
                  <a:lnTo>
                    <a:pt x="57" y="14"/>
                  </a:lnTo>
                  <a:lnTo>
                    <a:pt x="57" y="14"/>
                  </a:lnTo>
                  <a:lnTo>
                    <a:pt x="57" y="19"/>
                  </a:lnTo>
                  <a:lnTo>
                    <a:pt x="57" y="19"/>
                  </a:lnTo>
                  <a:lnTo>
                    <a:pt x="57" y="19"/>
                  </a:lnTo>
                  <a:lnTo>
                    <a:pt x="52" y="24"/>
                  </a:lnTo>
                  <a:lnTo>
                    <a:pt x="52" y="24"/>
                  </a:lnTo>
                  <a:lnTo>
                    <a:pt x="52" y="24"/>
                  </a:lnTo>
                  <a:lnTo>
                    <a:pt x="52" y="24"/>
                  </a:lnTo>
                  <a:lnTo>
                    <a:pt x="47" y="28"/>
                  </a:lnTo>
                  <a:lnTo>
                    <a:pt x="47" y="28"/>
                  </a:lnTo>
                  <a:lnTo>
                    <a:pt x="47" y="28"/>
                  </a:lnTo>
                  <a:lnTo>
                    <a:pt x="47" y="28"/>
                  </a:lnTo>
                  <a:lnTo>
                    <a:pt x="43" y="33"/>
                  </a:lnTo>
                  <a:lnTo>
                    <a:pt x="43" y="33"/>
                  </a:lnTo>
                  <a:lnTo>
                    <a:pt x="38" y="33"/>
                  </a:lnTo>
                  <a:lnTo>
                    <a:pt x="38" y="33"/>
                  </a:lnTo>
                  <a:lnTo>
                    <a:pt x="38" y="33"/>
                  </a:lnTo>
                  <a:lnTo>
                    <a:pt x="33" y="33"/>
                  </a:lnTo>
                  <a:lnTo>
                    <a:pt x="33" y="33"/>
                  </a:lnTo>
                  <a:lnTo>
                    <a:pt x="33" y="38"/>
                  </a:lnTo>
                  <a:lnTo>
                    <a:pt x="29" y="38"/>
                  </a:lnTo>
                  <a:lnTo>
                    <a:pt x="29" y="38"/>
                  </a:lnTo>
                  <a:lnTo>
                    <a:pt x="24" y="38"/>
                  </a:lnTo>
                  <a:lnTo>
                    <a:pt x="24" y="38"/>
                  </a:lnTo>
                  <a:lnTo>
                    <a:pt x="24" y="38"/>
                  </a:lnTo>
                  <a:lnTo>
                    <a:pt x="19" y="38"/>
                  </a:lnTo>
                  <a:lnTo>
                    <a:pt x="19" y="33"/>
                  </a:lnTo>
                  <a:lnTo>
                    <a:pt x="19" y="33"/>
                  </a:lnTo>
                  <a:lnTo>
                    <a:pt x="14" y="33"/>
                  </a:lnTo>
                  <a:lnTo>
                    <a:pt x="14" y="33"/>
                  </a:lnTo>
                  <a:lnTo>
                    <a:pt x="14" y="33"/>
                  </a:lnTo>
                  <a:lnTo>
                    <a:pt x="10" y="33"/>
                  </a:lnTo>
                  <a:lnTo>
                    <a:pt x="10" y="33"/>
                  </a:lnTo>
                  <a:lnTo>
                    <a:pt x="10" y="28"/>
                  </a:lnTo>
                  <a:lnTo>
                    <a:pt x="5" y="28"/>
                  </a:lnTo>
                  <a:lnTo>
                    <a:pt x="5" y="28"/>
                  </a:lnTo>
                  <a:lnTo>
                    <a:pt x="5" y="28"/>
                  </a:lnTo>
                  <a:lnTo>
                    <a:pt x="5" y="24"/>
                  </a:lnTo>
                  <a:lnTo>
                    <a:pt x="5" y="24"/>
                  </a:lnTo>
                  <a:lnTo>
                    <a:pt x="0" y="24"/>
                  </a:lnTo>
                  <a:lnTo>
                    <a:pt x="0" y="19"/>
                  </a:lnTo>
                  <a:lnTo>
                    <a:pt x="52" y="16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92" name="Oval 99791">
              <a:extLst>
                <a:ext uri="{FF2B5EF4-FFF2-40B4-BE49-F238E27FC236}">
                  <a16:creationId xmlns:a16="http://schemas.microsoft.com/office/drawing/2014/main" id="{B5B4F73A-3A04-D9B2-26A6-5A0C7EDDB020}"/>
                </a:ext>
              </a:extLst>
            </p:cNvPr>
            <p:cNvSpPr>
              <a:spLocks noChangeArrowheads="1"/>
            </p:cNvSpPr>
            <p:nvPr/>
          </p:nvSpPr>
          <p:spPr bwMode="auto">
            <a:xfrm>
              <a:off x="1784985" y="1146175"/>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93" name="Freeform 1416">
              <a:extLst>
                <a:ext uri="{FF2B5EF4-FFF2-40B4-BE49-F238E27FC236}">
                  <a16:creationId xmlns:a16="http://schemas.microsoft.com/office/drawing/2014/main" id="{EBBB4FFC-CFB9-96BA-50AC-4555AA51D793}"/>
                </a:ext>
              </a:extLst>
            </p:cNvPr>
            <p:cNvSpPr>
              <a:spLocks/>
            </p:cNvSpPr>
            <p:nvPr/>
          </p:nvSpPr>
          <p:spPr bwMode="auto">
            <a:xfrm>
              <a:off x="1641475" y="1038225"/>
              <a:ext cx="173355" cy="149860"/>
            </a:xfrm>
            <a:custGeom>
              <a:avLst/>
              <a:gdLst>
                <a:gd name="T0" fmla="*/ 236 w 273"/>
                <a:gd name="T1" fmla="*/ 236 h 236"/>
                <a:gd name="T2" fmla="*/ 236 w 273"/>
                <a:gd name="T3" fmla="*/ 236 h 236"/>
                <a:gd name="T4" fmla="*/ 236 w 273"/>
                <a:gd name="T5" fmla="*/ 236 h 236"/>
                <a:gd name="T6" fmla="*/ 240 w 273"/>
                <a:gd name="T7" fmla="*/ 236 h 236"/>
                <a:gd name="T8" fmla="*/ 240 w 273"/>
                <a:gd name="T9" fmla="*/ 231 h 236"/>
                <a:gd name="T10" fmla="*/ 240 w 273"/>
                <a:gd name="T11" fmla="*/ 231 h 236"/>
                <a:gd name="T12" fmla="*/ 245 w 273"/>
                <a:gd name="T13" fmla="*/ 231 h 236"/>
                <a:gd name="T14" fmla="*/ 245 w 273"/>
                <a:gd name="T15" fmla="*/ 226 h 236"/>
                <a:gd name="T16" fmla="*/ 250 w 273"/>
                <a:gd name="T17" fmla="*/ 226 h 236"/>
                <a:gd name="T18" fmla="*/ 250 w 273"/>
                <a:gd name="T19" fmla="*/ 221 h 236"/>
                <a:gd name="T20" fmla="*/ 255 w 273"/>
                <a:gd name="T21" fmla="*/ 221 h 236"/>
                <a:gd name="T22" fmla="*/ 255 w 273"/>
                <a:gd name="T23" fmla="*/ 217 h 236"/>
                <a:gd name="T24" fmla="*/ 259 w 273"/>
                <a:gd name="T25" fmla="*/ 212 h 236"/>
                <a:gd name="T26" fmla="*/ 259 w 273"/>
                <a:gd name="T27" fmla="*/ 212 h 236"/>
                <a:gd name="T28" fmla="*/ 264 w 273"/>
                <a:gd name="T29" fmla="*/ 207 h 236"/>
                <a:gd name="T30" fmla="*/ 264 w 273"/>
                <a:gd name="T31" fmla="*/ 207 h 236"/>
                <a:gd name="T32" fmla="*/ 264 w 273"/>
                <a:gd name="T33" fmla="*/ 203 h 236"/>
                <a:gd name="T34" fmla="*/ 269 w 273"/>
                <a:gd name="T35" fmla="*/ 203 h 236"/>
                <a:gd name="T36" fmla="*/ 269 w 273"/>
                <a:gd name="T37" fmla="*/ 198 h 236"/>
                <a:gd name="T38" fmla="*/ 269 w 273"/>
                <a:gd name="T39" fmla="*/ 198 h 236"/>
                <a:gd name="T40" fmla="*/ 273 w 273"/>
                <a:gd name="T41" fmla="*/ 193 h 236"/>
                <a:gd name="T42" fmla="*/ 273 w 273"/>
                <a:gd name="T43" fmla="*/ 193 h 236"/>
                <a:gd name="T44" fmla="*/ 273 w 273"/>
                <a:gd name="T45" fmla="*/ 193 h 236"/>
                <a:gd name="T46" fmla="*/ 273 w 273"/>
                <a:gd name="T47" fmla="*/ 188 h 236"/>
                <a:gd name="T48" fmla="*/ 273 w 273"/>
                <a:gd name="T49" fmla="*/ 188 h 236"/>
                <a:gd name="T50" fmla="*/ 33 w 273"/>
                <a:gd name="T51" fmla="*/ 0 h 236"/>
                <a:gd name="T52" fmla="*/ 33 w 273"/>
                <a:gd name="T53" fmla="*/ 0 h 236"/>
                <a:gd name="T54" fmla="*/ 33 w 273"/>
                <a:gd name="T55" fmla="*/ 5 h 236"/>
                <a:gd name="T56" fmla="*/ 33 w 273"/>
                <a:gd name="T57" fmla="*/ 5 h 236"/>
                <a:gd name="T58" fmla="*/ 33 w 273"/>
                <a:gd name="T59" fmla="*/ 5 h 236"/>
                <a:gd name="T60" fmla="*/ 33 w 273"/>
                <a:gd name="T61" fmla="*/ 9 h 236"/>
                <a:gd name="T62" fmla="*/ 29 w 273"/>
                <a:gd name="T63" fmla="*/ 9 h 236"/>
                <a:gd name="T64" fmla="*/ 29 w 273"/>
                <a:gd name="T65" fmla="*/ 14 h 236"/>
                <a:gd name="T66" fmla="*/ 29 w 273"/>
                <a:gd name="T67" fmla="*/ 14 h 236"/>
                <a:gd name="T68" fmla="*/ 24 w 273"/>
                <a:gd name="T69" fmla="*/ 19 h 236"/>
                <a:gd name="T70" fmla="*/ 24 w 273"/>
                <a:gd name="T71" fmla="*/ 19 h 236"/>
                <a:gd name="T72" fmla="*/ 19 w 273"/>
                <a:gd name="T73" fmla="*/ 23 h 236"/>
                <a:gd name="T74" fmla="*/ 19 w 273"/>
                <a:gd name="T75" fmla="*/ 28 h 236"/>
                <a:gd name="T76" fmla="*/ 14 w 273"/>
                <a:gd name="T77" fmla="*/ 28 h 236"/>
                <a:gd name="T78" fmla="*/ 14 w 273"/>
                <a:gd name="T79" fmla="*/ 33 h 236"/>
                <a:gd name="T80" fmla="*/ 10 w 273"/>
                <a:gd name="T81" fmla="*/ 33 h 236"/>
                <a:gd name="T82" fmla="*/ 10 w 273"/>
                <a:gd name="T83" fmla="*/ 38 h 236"/>
                <a:gd name="T84" fmla="*/ 5 w 273"/>
                <a:gd name="T85" fmla="*/ 38 h 236"/>
                <a:gd name="T86" fmla="*/ 5 w 273"/>
                <a:gd name="T87" fmla="*/ 42 h 236"/>
                <a:gd name="T88" fmla="*/ 5 w 273"/>
                <a:gd name="T89" fmla="*/ 42 h 236"/>
                <a:gd name="T90" fmla="*/ 0 w 273"/>
                <a:gd name="T91" fmla="*/ 42 h 236"/>
                <a:gd name="T92" fmla="*/ 0 w 273"/>
                <a:gd name="T93" fmla="*/ 47 h 236"/>
                <a:gd name="T94" fmla="*/ 0 w 273"/>
                <a:gd name="T95" fmla="*/ 47 h 236"/>
                <a:gd name="T96" fmla="*/ 0 w 273"/>
                <a:gd name="T97" fmla="*/ 47 h 236"/>
                <a:gd name="T98" fmla="*/ 0 w 273"/>
                <a:gd name="T99" fmla="*/ 4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236">
                  <a:moveTo>
                    <a:pt x="236" y="236"/>
                  </a:moveTo>
                  <a:lnTo>
                    <a:pt x="236" y="236"/>
                  </a:lnTo>
                  <a:lnTo>
                    <a:pt x="236" y="236"/>
                  </a:lnTo>
                  <a:lnTo>
                    <a:pt x="236" y="236"/>
                  </a:lnTo>
                  <a:lnTo>
                    <a:pt x="236" y="236"/>
                  </a:lnTo>
                  <a:lnTo>
                    <a:pt x="236" y="236"/>
                  </a:lnTo>
                  <a:lnTo>
                    <a:pt x="240" y="236"/>
                  </a:lnTo>
                  <a:lnTo>
                    <a:pt x="240" y="236"/>
                  </a:lnTo>
                  <a:lnTo>
                    <a:pt x="240" y="231"/>
                  </a:lnTo>
                  <a:lnTo>
                    <a:pt x="240" y="231"/>
                  </a:lnTo>
                  <a:lnTo>
                    <a:pt x="240" y="231"/>
                  </a:lnTo>
                  <a:lnTo>
                    <a:pt x="240" y="231"/>
                  </a:lnTo>
                  <a:lnTo>
                    <a:pt x="245" y="231"/>
                  </a:lnTo>
                  <a:lnTo>
                    <a:pt x="245" y="231"/>
                  </a:lnTo>
                  <a:lnTo>
                    <a:pt x="245" y="226"/>
                  </a:lnTo>
                  <a:lnTo>
                    <a:pt x="245" y="226"/>
                  </a:lnTo>
                  <a:lnTo>
                    <a:pt x="245" y="226"/>
                  </a:lnTo>
                  <a:lnTo>
                    <a:pt x="250" y="226"/>
                  </a:lnTo>
                  <a:lnTo>
                    <a:pt x="250" y="221"/>
                  </a:lnTo>
                  <a:lnTo>
                    <a:pt x="250" y="221"/>
                  </a:lnTo>
                  <a:lnTo>
                    <a:pt x="250" y="221"/>
                  </a:lnTo>
                  <a:lnTo>
                    <a:pt x="255" y="221"/>
                  </a:lnTo>
                  <a:lnTo>
                    <a:pt x="255" y="217"/>
                  </a:lnTo>
                  <a:lnTo>
                    <a:pt x="255" y="217"/>
                  </a:lnTo>
                  <a:lnTo>
                    <a:pt x="255" y="217"/>
                  </a:lnTo>
                  <a:lnTo>
                    <a:pt x="259" y="212"/>
                  </a:lnTo>
                  <a:lnTo>
                    <a:pt x="259" y="212"/>
                  </a:lnTo>
                  <a:lnTo>
                    <a:pt x="259" y="212"/>
                  </a:lnTo>
                  <a:lnTo>
                    <a:pt x="259" y="212"/>
                  </a:lnTo>
                  <a:lnTo>
                    <a:pt x="264" y="207"/>
                  </a:lnTo>
                  <a:lnTo>
                    <a:pt x="264" y="207"/>
                  </a:lnTo>
                  <a:lnTo>
                    <a:pt x="264" y="207"/>
                  </a:lnTo>
                  <a:lnTo>
                    <a:pt x="264" y="203"/>
                  </a:lnTo>
                  <a:lnTo>
                    <a:pt x="264" y="203"/>
                  </a:lnTo>
                  <a:lnTo>
                    <a:pt x="269" y="203"/>
                  </a:lnTo>
                  <a:lnTo>
                    <a:pt x="269" y="203"/>
                  </a:lnTo>
                  <a:lnTo>
                    <a:pt x="269" y="198"/>
                  </a:lnTo>
                  <a:lnTo>
                    <a:pt x="269" y="198"/>
                  </a:lnTo>
                  <a:lnTo>
                    <a:pt x="269" y="198"/>
                  </a:lnTo>
                  <a:lnTo>
                    <a:pt x="269" y="198"/>
                  </a:lnTo>
                  <a:lnTo>
                    <a:pt x="269" y="193"/>
                  </a:lnTo>
                  <a:lnTo>
                    <a:pt x="273" y="193"/>
                  </a:lnTo>
                  <a:lnTo>
                    <a:pt x="273" y="193"/>
                  </a:lnTo>
                  <a:lnTo>
                    <a:pt x="273" y="193"/>
                  </a:lnTo>
                  <a:lnTo>
                    <a:pt x="273" y="193"/>
                  </a:lnTo>
                  <a:lnTo>
                    <a:pt x="273" y="193"/>
                  </a:lnTo>
                  <a:lnTo>
                    <a:pt x="273" y="193"/>
                  </a:lnTo>
                  <a:lnTo>
                    <a:pt x="273" y="188"/>
                  </a:lnTo>
                  <a:lnTo>
                    <a:pt x="273" y="188"/>
                  </a:lnTo>
                  <a:lnTo>
                    <a:pt x="273" y="188"/>
                  </a:lnTo>
                  <a:lnTo>
                    <a:pt x="33" y="0"/>
                  </a:lnTo>
                  <a:lnTo>
                    <a:pt x="33" y="0"/>
                  </a:lnTo>
                  <a:lnTo>
                    <a:pt x="33" y="0"/>
                  </a:lnTo>
                  <a:lnTo>
                    <a:pt x="33" y="0"/>
                  </a:lnTo>
                  <a:lnTo>
                    <a:pt x="33" y="5"/>
                  </a:lnTo>
                  <a:lnTo>
                    <a:pt x="33" y="5"/>
                  </a:lnTo>
                  <a:lnTo>
                    <a:pt x="33" y="5"/>
                  </a:lnTo>
                  <a:lnTo>
                    <a:pt x="33" y="5"/>
                  </a:lnTo>
                  <a:lnTo>
                    <a:pt x="33" y="5"/>
                  </a:lnTo>
                  <a:lnTo>
                    <a:pt x="33" y="5"/>
                  </a:lnTo>
                  <a:lnTo>
                    <a:pt x="33" y="5"/>
                  </a:lnTo>
                  <a:lnTo>
                    <a:pt x="33" y="9"/>
                  </a:lnTo>
                  <a:lnTo>
                    <a:pt x="33" y="9"/>
                  </a:lnTo>
                  <a:lnTo>
                    <a:pt x="29" y="9"/>
                  </a:lnTo>
                  <a:lnTo>
                    <a:pt x="29" y="9"/>
                  </a:lnTo>
                  <a:lnTo>
                    <a:pt x="29" y="14"/>
                  </a:lnTo>
                  <a:lnTo>
                    <a:pt x="29" y="14"/>
                  </a:lnTo>
                  <a:lnTo>
                    <a:pt x="29" y="14"/>
                  </a:lnTo>
                  <a:lnTo>
                    <a:pt x="24" y="14"/>
                  </a:lnTo>
                  <a:lnTo>
                    <a:pt x="24" y="19"/>
                  </a:lnTo>
                  <a:lnTo>
                    <a:pt x="24" y="19"/>
                  </a:lnTo>
                  <a:lnTo>
                    <a:pt x="24" y="19"/>
                  </a:lnTo>
                  <a:lnTo>
                    <a:pt x="24" y="23"/>
                  </a:lnTo>
                  <a:lnTo>
                    <a:pt x="19" y="23"/>
                  </a:lnTo>
                  <a:lnTo>
                    <a:pt x="19" y="23"/>
                  </a:lnTo>
                  <a:lnTo>
                    <a:pt x="19" y="28"/>
                  </a:lnTo>
                  <a:lnTo>
                    <a:pt x="19" y="28"/>
                  </a:lnTo>
                  <a:lnTo>
                    <a:pt x="14" y="28"/>
                  </a:lnTo>
                  <a:lnTo>
                    <a:pt x="14" y="28"/>
                  </a:lnTo>
                  <a:lnTo>
                    <a:pt x="14" y="33"/>
                  </a:lnTo>
                  <a:lnTo>
                    <a:pt x="14" y="33"/>
                  </a:lnTo>
                  <a:lnTo>
                    <a:pt x="10" y="33"/>
                  </a:lnTo>
                  <a:lnTo>
                    <a:pt x="10" y="38"/>
                  </a:lnTo>
                  <a:lnTo>
                    <a:pt x="10" y="38"/>
                  </a:lnTo>
                  <a:lnTo>
                    <a:pt x="10" y="38"/>
                  </a:lnTo>
                  <a:lnTo>
                    <a:pt x="5" y="38"/>
                  </a:lnTo>
                  <a:lnTo>
                    <a:pt x="5" y="42"/>
                  </a:lnTo>
                  <a:lnTo>
                    <a:pt x="5" y="42"/>
                  </a:lnTo>
                  <a:lnTo>
                    <a:pt x="5" y="42"/>
                  </a:lnTo>
                  <a:lnTo>
                    <a:pt x="5" y="42"/>
                  </a:lnTo>
                  <a:lnTo>
                    <a:pt x="5" y="42"/>
                  </a:lnTo>
                  <a:lnTo>
                    <a:pt x="0" y="42"/>
                  </a:lnTo>
                  <a:lnTo>
                    <a:pt x="0" y="47"/>
                  </a:lnTo>
                  <a:lnTo>
                    <a:pt x="0" y="47"/>
                  </a:lnTo>
                  <a:lnTo>
                    <a:pt x="0" y="47"/>
                  </a:lnTo>
                  <a:lnTo>
                    <a:pt x="0" y="47"/>
                  </a:lnTo>
                  <a:lnTo>
                    <a:pt x="0" y="47"/>
                  </a:lnTo>
                  <a:lnTo>
                    <a:pt x="0" y="47"/>
                  </a:lnTo>
                  <a:lnTo>
                    <a:pt x="0" y="47"/>
                  </a:lnTo>
                  <a:lnTo>
                    <a:pt x="0" y="47"/>
                  </a:lnTo>
                  <a:lnTo>
                    <a:pt x="236" y="23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94" name="Freeform 1417">
              <a:extLst>
                <a:ext uri="{FF2B5EF4-FFF2-40B4-BE49-F238E27FC236}">
                  <a16:creationId xmlns:a16="http://schemas.microsoft.com/office/drawing/2014/main" id="{8E0D335C-A938-4620-BF73-77ABD9F69E69}"/>
                </a:ext>
              </a:extLst>
            </p:cNvPr>
            <p:cNvSpPr>
              <a:spLocks/>
            </p:cNvSpPr>
            <p:nvPr/>
          </p:nvSpPr>
          <p:spPr bwMode="auto">
            <a:xfrm>
              <a:off x="1889760" y="1101090"/>
              <a:ext cx="134620" cy="95885"/>
            </a:xfrm>
            <a:custGeom>
              <a:avLst/>
              <a:gdLst>
                <a:gd name="T0" fmla="*/ 0 w 212"/>
                <a:gd name="T1" fmla="*/ 104 h 151"/>
                <a:gd name="T2" fmla="*/ 0 w 212"/>
                <a:gd name="T3" fmla="*/ 104 h 151"/>
                <a:gd name="T4" fmla="*/ 0 w 212"/>
                <a:gd name="T5" fmla="*/ 104 h 151"/>
                <a:gd name="T6" fmla="*/ 0 w 212"/>
                <a:gd name="T7" fmla="*/ 104 h 151"/>
                <a:gd name="T8" fmla="*/ 0 w 212"/>
                <a:gd name="T9" fmla="*/ 108 h 151"/>
                <a:gd name="T10" fmla="*/ 0 w 212"/>
                <a:gd name="T11" fmla="*/ 108 h 151"/>
                <a:gd name="T12" fmla="*/ 5 w 212"/>
                <a:gd name="T13" fmla="*/ 113 h 151"/>
                <a:gd name="T14" fmla="*/ 5 w 212"/>
                <a:gd name="T15" fmla="*/ 118 h 151"/>
                <a:gd name="T16" fmla="*/ 5 w 212"/>
                <a:gd name="T17" fmla="*/ 118 h 151"/>
                <a:gd name="T18" fmla="*/ 5 w 212"/>
                <a:gd name="T19" fmla="*/ 122 h 151"/>
                <a:gd name="T20" fmla="*/ 10 w 212"/>
                <a:gd name="T21" fmla="*/ 122 h 151"/>
                <a:gd name="T22" fmla="*/ 10 w 212"/>
                <a:gd name="T23" fmla="*/ 127 h 151"/>
                <a:gd name="T24" fmla="*/ 10 w 212"/>
                <a:gd name="T25" fmla="*/ 132 h 151"/>
                <a:gd name="T26" fmla="*/ 14 w 212"/>
                <a:gd name="T27" fmla="*/ 137 h 151"/>
                <a:gd name="T28" fmla="*/ 14 w 212"/>
                <a:gd name="T29" fmla="*/ 137 h 151"/>
                <a:gd name="T30" fmla="*/ 19 w 212"/>
                <a:gd name="T31" fmla="*/ 141 h 151"/>
                <a:gd name="T32" fmla="*/ 19 w 212"/>
                <a:gd name="T33" fmla="*/ 141 h 151"/>
                <a:gd name="T34" fmla="*/ 19 w 212"/>
                <a:gd name="T35" fmla="*/ 146 h 151"/>
                <a:gd name="T36" fmla="*/ 24 w 212"/>
                <a:gd name="T37" fmla="*/ 146 h 151"/>
                <a:gd name="T38" fmla="*/ 24 w 212"/>
                <a:gd name="T39" fmla="*/ 151 h 151"/>
                <a:gd name="T40" fmla="*/ 24 w 212"/>
                <a:gd name="T41" fmla="*/ 151 h 151"/>
                <a:gd name="T42" fmla="*/ 28 w 212"/>
                <a:gd name="T43" fmla="*/ 151 h 151"/>
                <a:gd name="T44" fmla="*/ 28 w 212"/>
                <a:gd name="T45" fmla="*/ 151 h 151"/>
                <a:gd name="T46" fmla="*/ 28 w 212"/>
                <a:gd name="T47" fmla="*/ 151 h 151"/>
                <a:gd name="T48" fmla="*/ 28 w 212"/>
                <a:gd name="T49" fmla="*/ 151 h 151"/>
                <a:gd name="T50" fmla="*/ 212 w 212"/>
                <a:gd name="T51" fmla="*/ 52 h 151"/>
                <a:gd name="T52" fmla="*/ 212 w 212"/>
                <a:gd name="T53" fmla="*/ 52 h 151"/>
                <a:gd name="T54" fmla="*/ 212 w 212"/>
                <a:gd name="T55" fmla="*/ 52 h 151"/>
                <a:gd name="T56" fmla="*/ 207 w 212"/>
                <a:gd name="T57" fmla="*/ 52 h 151"/>
                <a:gd name="T58" fmla="*/ 207 w 212"/>
                <a:gd name="T59" fmla="*/ 47 h 151"/>
                <a:gd name="T60" fmla="*/ 207 w 212"/>
                <a:gd name="T61" fmla="*/ 47 h 151"/>
                <a:gd name="T62" fmla="*/ 203 w 212"/>
                <a:gd name="T63" fmla="*/ 47 h 151"/>
                <a:gd name="T64" fmla="*/ 203 w 212"/>
                <a:gd name="T65" fmla="*/ 42 h 151"/>
                <a:gd name="T66" fmla="*/ 203 w 212"/>
                <a:gd name="T67" fmla="*/ 42 h 151"/>
                <a:gd name="T68" fmla="*/ 198 w 212"/>
                <a:gd name="T69" fmla="*/ 38 h 151"/>
                <a:gd name="T70" fmla="*/ 198 w 212"/>
                <a:gd name="T71" fmla="*/ 33 h 151"/>
                <a:gd name="T72" fmla="*/ 193 w 212"/>
                <a:gd name="T73" fmla="*/ 33 h 151"/>
                <a:gd name="T74" fmla="*/ 193 w 212"/>
                <a:gd name="T75" fmla="*/ 28 h 151"/>
                <a:gd name="T76" fmla="*/ 193 w 212"/>
                <a:gd name="T77" fmla="*/ 23 h 151"/>
                <a:gd name="T78" fmla="*/ 189 w 212"/>
                <a:gd name="T79" fmla="*/ 23 h 151"/>
                <a:gd name="T80" fmla="*/ 189 w 212"/>
                <a:gd name="T81" fmla="*/ 19 h 151"/>
                <a:gd name="T82" fmla="*/ 189 w 212"/>
                <a:gd name="T83" fmla="*/ 14 h 151"/>
                <a:gd name="T84" fmla="*/ 189 w 212"/>
                <a:gd name="T85" fmla="*/ 14 h 151"/>
                <a:gd name="T86" fmla="*/ 184 w 212"/>
                <a:gd name="T87" fmla="*/ 9 h 151"/>
                <a:gd name="T88" fmla="*/ 184 w 212"/>
                <a:gd name="T89" fmla="*/ 9 h 151"/>
                <a:gd name="T90" fmla="*/ 184 w 212"/>
                <a:gd name="T91" fmla="*/ 5 h 151"/>
                <a:gd name="T92" fmla="*/ 184 w 212"/>
                <a:gd name="T93" fmla="*/ 5 h 151"/>
                <a:gd name="T94" fmla="*/ 184 w 212"/>
                <a:gd name="T95" fmla="*/ 5 h 151"/>
                <a:gd name="T96" fmla="*/ 184 w 212"/>
                <a:gd name="T97" fmla="*/ 0 h 151"/>
                <a:gd name="T98" fmla="*/ 184 w 212"/>
                <a:gd name="T9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2" h="151">
                  <a:moveTo>
                    <a:pt x="5" y="104"/>
                  </a:moveTo>
                  <a:lnTo>
                    <a:pt x="0" y="104"/>
                  </a:lnTo>
                  <a:lnTo>
                    <a:pt x="0" y="104"/>
                  </a:lnTo>
                  <a:lnTo>
                    <a:pt x="0" y="104"/>
                  </a:lnTo>
                  <a:lnTo>
                    <a:pt x="0" y="104"/>
                  </a:lnTo>
                  <a:lnTo>
                    <a:pt x="0" y="104"/>
                  </a:lnTo>
                  <a:lnTo>
                    <a:pt x="0" y="104"/>
                  </a:lnTo>
                  <a:lnTo>
                    <a:pt x="0" y="104"/>
                  </a:lnTo>
                  <a:lnTo>
                    <a:pt x="0" y="108"/>
                  </a:lnTo>
                  <a:lnTo>
                    <a:pt x="0" y="108"/>
                  </a:lnTo>
                  <a:lnTo>
                    <a:pt x="0" y="108"/>
                  </a:lnTo>
                  <a:lnTo>
                    <a:pt x="0" y="108"/>
                  </a:lnTo>
                  <a:lnTo>
                    <a:pt x="5" y="113"/>
                  </a:lnTo>
                  <a:lnTo>
                    <a:pt x="5" y="113"/>
                  </a:lnTo>
                  <a:lnTo>
                    <a:pt x="5" y="113"/>
                  </a:lnTo>
                  <a:lnTo>
                    <a:pt x="5" y="118"/>
                  </a:lnTo>
                  <a:lnTo>
                    <a:pt x="5" y="118"/>
                  </a:lnTo>
                  <a:lnTo>
                    <a:pt x="5" y="118"/>
                  </a:lnTo>
                  <a:lnTo>
                    <a:pt x="5" y="118"/>
                  </a:lnTo>
                  <a:lnTo>
                    <a:pt x="5" y="122"/>
                  </a:lnTo>
                  <a:lnTo>
                    <a:pt x="5" y="122"/>
                  </a:lnTo>
                  <a:lnTo>
                    <a:pt x="10" y="122"/>
                  </a:lnTo>
                  <a:lnTo>
                    <a:pt x="10" y="127"/>
                  </a:lnTo>
                  <a:lnTo>
                    <a:pt x="10" y="127"/>
                  </a:lnTo>
                  <a:lnTo>
                    <a:pt x="10" y="132"/>
                  </a:lnTo>
                  <a:lnTo>
                    <a:pt x="10" y="132"/>
                  </a:lnTo>
                  <a:lnTo>
                    <a:pt x="14" y="132"/>
                  </a:lnTo>
                  <a:lnTo>
                    <a:pt x="14" y="137"/>
                  </a:lnTo>
                  <a:lnTo>
                    <a:pt x="14" y="137"/>
                  </a:lnTo>
                  <a:lnTo>
                    <a:pt x="14" y="137"/>
                  </a:lnTo>
                  <a:lnTo>
                    <a:pt x="14" y="137"/>
                  </a:lnTo>
                  <a:lnTo>
                    <a:pt x="19" y="141"/>
                  </a:lnTo>
                  <a:lnTo>
                    <a:pt x="19" y="141"/>
                  </a:lnTo>
                  <a:lnTo>
                    <a:pt x="19" y="141"/>
                  </a:lnTo>
                  <a:lnTo>
                    <a:pt x="19" y="146"/>
                  </a:lnTo>
                  <a:lnTo>
                    <a:pt x="19" y="146"/>
                  </a:lnTo>
                  <a:lnTo>
                    <a:pt x="24" y="146"/>
                  </a:lnTo>
                  <a:lnTo>
                    <a:pt x="24" y="146"/>
                  </a:lnTo>
                  <a:lnTo>
                    <a:pt x="24" y="151"/>
                  </a:lnTo>
                  <a:lnTo>
                    <a:pt x="24" y="151"/>
                  </a:lnTo>
                  <a:lnTo>
                    <a:pt x="24" y="151"/>
                  </a:lnTo>
                  <a:lnTo>
                    <a:pt x="24" y="151"/>
                  </a:lnTo>
                  <a:lnTo>
                    <a:pt x="28" y="151"/>
                  </a:lnTo>
                  <a:lnTo>
                    <a:pt x="28" y="151"/>
                  </a:lnTo>
                  <a:lnTo>
                    <a:pt x="28" y="151"/>
                  </a:lnTo>
                  <a:lnTo>
                    <a:pt x="28" y="151"/>
                  </a:lnTo>
                  <a:lnTo>
                    <a:pt x="28" y="151"/>
                  </a:lnTo>
                  <a:lnTo>
                    <a:pt x="28" y="151"/>
                  </a:lnTo>
                  <a:lnTo>
                    <a:pt x="28" y="151"/>
                  </a:lnTo>
                  <a:lnTo>
                    <a:pt x="28" y="151"/>
                  </a:lnTo>
                  <a:lnTo>
                    <a:pt x="212" y="52"/>
                  </a:lnTo>
                  <a:lnTo>
                    <a:pt x="212" y="52"/>
                  </a:lnTo>
                  <a:lnTo>
                    <a:pt x="212" y="52"/>
                  </a:lnTo>
                  <a:lnTo>
                    <a:pt x="212" y="52"/>
                  </a:lnTo>
                  <a:lnTo>
                    <a:pt x="212" y="52"/>
                  </a:lnTo>
                  <a:lnTo>
                    <a:pt x="212" y="52"/>
                  </a:lnTo>
                  <a:lnTo>
                    <a:pt x="212" y="52"/>
                  </a:lnTo>
                  <a:lnTo>
                    <a:pt x="207" y="52"/>
                  </a:lnTo>
                  <a:lnTo>
                    <a:pt x="207" y="52"/>
                  </a:lnTo>
                  <a:lnTo>
                    <a:pt x="207" y="47"/>
                  </a:lnTo>
                  <a:lnTo>
                    <a:pt x="207" y="47"/>
                  </a:lnTo>
                  <a:lnTo>
                    <a:pt x="207" y="47"/>
                  </a:lnTo>
                  <a:lnTo>
                    <a:pt x="207" y="47"/>
                  </a:lnTo>
                  <a:lnTo>
                    <a:pt x="203" y="47"/>
                  </a:lnTo>
                  <a:lnTo>
                    <a:pt x="203" y="42"/>
                  </a:lnTo>
                  <a:lnTo>
                    <a:pt x="203" y="42"/>
                  </a:lnTo>
                  <a:lnTo>
                    <a:pt x="203" y="42"/>
                  </a:lnTo>
                  <a:lnTo>
                    <a:pt x="203" y="42"/>
                  </a:lnTo>
                  <a:lnTo>
                    <a:pt x="198" y="38"/>
                  </a:lnTo>
                  <a:lnTo>
                    <a:pt x="198" y="38"/>
                  </a:lnTo>
                  <a:lnTo>
                    <a:pt x="198" y="38"/>
                  </a:lnTo>
                  <a:lnTo>
                    <a:pt x="198" y="33"/>
                  </a:lnTo>
                  <a:lnTo>
                    <a:pt x="198" y="33"/>
                  </a:lnTo>
                  <a:lnTo>
                    <a:pt x="193" y="33"/>
                  </a:lnTo>
                  <a:lnTo>
                    <a:pt x="193" y="28"/>
                  </a:lnTo>
                  <a:lnTo>
                    <a:pt x="193" y="28"/>
                  </a:lnTo>
                  <a:lnTo>
                    <a:pt x="193" y="28"/>
                  </a:lnTo>
                  <a:lnTo>
                    <a:pt x="193" y="23"/>
                  </a:lnTo>
                  <a:lnTo>
                    <a:pt x="193" y="23"/>
                  </a:lnTo>
                  <a:lnTo>
                    <a:pt x="189" y="23"/>
                  </a:lnTo>
                  <a:lnTo>
                    <a:pt x="189" y="19"/>
                  </a:lnTo>
                  <a:lnTo>
                    <a:pt x="189" y="19"/>
                  </a:lnTo>
                  <a:lnTo>
                    <a:pt x="189" y="19"/>
                  </a:lnTo>
                  <a:lnTo>
                    <a:pt x="189" y="14"/>
                  </a:lnTo>
                  <a:lnTo>
                    <a:pt x="189" y="14"/>
                  </a:lnTo>
                  <a:lnTo>
                    <a:pt x="189" y="14"/>
                  </a:lnTo>
                  <a:lnTo>
                    <a:pt x="184" y="9"/>
                  </a:lnTo>
                  <a:lnTo>
                    <a:pt x="184" y="9"/>
                  </a:lnTo>
                  <a:lnTo>
                    <a:pt x="184" y="9"/>
                  </a:lnTo>
                  <a:lnTo>
                    <a:pt x="184" y="9"/>
                  </a:lnTo>
                  <a:lnTo>
                    <a:pt x="184" y="5"/>
                  </a:lnTo>
                  <a:lnTo>
                    <a:pt x="184" y="5"/>
                  </a:lnTo>
                  <a:lnTo>
                    <a:pt x="184" y="5"/>
                  </a:lnTo>
                  <a:lnTo>
                    <a:pt x="184" y="5"/>
                  </a:lnTo>
                  <a:lnTo>
                    <a:pt x="184" y="5"/>
                  </a:lnTo>
                  <a:lnTo>
                    <a:pt x="184" y="5"/>
                  </a:lnTo>
                  <a:lnTo>
                    <a:pt x="184" y="0"/>
                  </a:lnTo>
                  <a:lnTo>
                    <a:pt x="184" y="0"/>
                  </a:lnTo>
                  <a:lnTo>
                    <a:pt x="184" y="0"/>
                  </a:lnTo>
                  <a:lnTo>
                    <a:pt x="184" y="0"/>
                  </a:lnTo>
                  <a:lnTo>
                    <a:pt x="5" y="10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95" name="Freeform 1418">
              <a:extLst>
                <a:ext uri="{FF2B5EF4-FFF2-40B4-BE49-F238E27FC236}">
                  <a16:creationId xmlns:a16="http://schemas.microsoft.com/office/drawing/2014/main" id="{8BEB54FE-114C-EA82-73FC-B8EA9B1933AC}"/>
                </a:ext>
              </a:extLst>
            </p:cNvPr>
            <p:cNvSpPr>
              <a:spLocks/>
            </p:cNvSpPr>
            <p:nvPr/>
          </p:nvSpPr>
          <p:spPr bwMode="auto">
            <a:xfrm>
              <a:off x="1800225" y="1244600"/>
              <a:ext cx="59690" cy="167640"/>
            </a:xfrm>
            <a:custGeom>
              <a:avLst/>
              <a:gdLst>
                <a:gd name="T0" fmla="*/ 94 w 94"/>
                <a:gd name="T1" fmla="*/ 24 h 264"/>
                <a:gd name="T2" fmla="*/ 94 w 94"/>
                <a:gd name="T3" fmla="*/ 19 h 264"/>
                <a:gd name="T4" fmla="*/ 94 w 94"/>
                <a:gd name="T5" fmla="*/ 19 h 264"/>
                <a:gd name="T6" fmla="*/ 94 w 94"/>
                <a:gd name="T7" fmla="*/ 14 h 264"/>
                <a:gd name="T8" fmla="*/ 89 w 94"/>
                <a:gd name="T9" fmla="*/ 14 h 264"/>
                <a:gd name="T10" fmla="*/ 89 w 94"/>
                <a:gd name="T11" fmla="*/ 9 h 264"/>
                <a:gd name="T12" fmla="*/ 85 w 94"/>
                <a:gd name="T13" fmla="*/ 9 h 264"/>
                <a:gd name="T14" fmla="*/ 85 w 94"/>
                <a:gd name="T15" fmla="*/ 9 h 264"/>
                <a:gd name="T16" fmla="*/ 80 w 94"/>
                <a:gd name="T17" fmla="*/ 5 h 264"/>
                <a:gd name="T18" fmla="*/ 80 w 94"/>
                <a:gd name="T19" fmla="*/ 5 h 264"/>
                <a:gd name="T20" fmla="*/ 75 w 94"/>
                <a:gd name="T21" fmla="*/ 5 h 264"/>
                <a:gd name="T22" fmla="*/ 71 w 94"/>
                <a:gd name="T23" fmla="*/ 5 h 264"/>
                <a:gd name="T24" fmla="*/ 66 w 94"/>
                <a:gd name="T25" fmla="*/ 0 h 264"/>
                <a:gd name="T26" fmla="*/ 61 w 94"/>
                <a:gd name="T27" fmla="*/ 0 h 264"/>
                <a:gd name="T28" fmla="*/ 61 w 94"/>
                <a:gd name="T29" fmla="*/ 0 h 264"/>
                <a:gd name="T30" fmla="*/ 56 w 94"/>
                <a:gd name="T31" fmla="*/ 0 h 264"/>
                <a:gd name="T32" fmla="*/ 52 w 94"/>
                <a:gd name="T33" fmla="*/ 0 h 264"/>
                <a:gd name="T34" fmla="*/ 52 w 94"/>
                <a:gd name="T35" fmla="*/ 5 h 264"/>
                <a:gd name="T36" fmla="*/ 47 w 94"/>
                <a:gd name="T37" fmla="*/ 5 h 264"/>
                <a:gd name="T38" fmla="*/ 42 w 94"/>
                <a:gd name="T39" fmla="*/ 5 h 264"/>
                <a:gd name="T40" fmla="*/ 42 w 94"/>
                <a:gd name="T41" fmla="*/ 5 h 264"/>
                <a:gd name="T42" fmla="*/ 38 w 94"/>
                <a:gd name="T43" fmla="*/ 9 h 264"/>
                <a:gd name="T44" fmla="*/ 38 w 94"/>
                <a:gd name="T45" fmla="*/ 9 h 264"/>
                <a:gd name="T46" fmla="*/ 38 w 94"/>
                <a:gd name="T47" fmla="*/ 14 h 264"/>
                <a:gd name="T48" fmla="*/ 38 w 94"/>
                <a:gd name="T49" fmla="*/ 14 h 264"/>
                <a:gd name="T50" fmla="*/ 0 w 94"/>
                <a:gd name="T51" fmla="*/ 250 h 264"/>
                <a:gd name="T52" fmla="*/ 0 w 94"/>
                <a:gd name="T53" fmla="*/ 250 h 264"/>
                <a:gd name="T54" fmla="*/ 0 w 94"/>
                <a:gd name="T55" fmla="*/ 250 h 264"/>
                <a:gd name="T56" fmla="*/ 0 w 94"/>
                <a:gd name="T57" fmla="*/ 245 h 264"/>
                <a:gd name="T58" fmla="*/ 5 w 94"/>
                <a:gd name="T59" fmla="*/ 245 h 264"/>
                <a:gd name="T60" fmla="*/ 5 w 94"/>
                <a:gd name="T61" fmla="*/ 245 h 264"/>
                <a:gd name="T62" fmla="*/ 9 w 94"/>
                <a:gd name="T63" fmla="*/ 240 h 264"/>
                <a:gd name="T64" fmla="*/ 14 w 94"/>
                <a:gd name="T65" fmla="*/ 240 h 264"/>
                <a:gd name="T66" fmla="*/ 14 w 94"/>
                <a:gd name="T67" fmla="*/ 240 h 264"/>
                <a:gd name="T68" fmla="*/ 19 w 94"/>
                <a:gd name="T69" fmla="*/ 240 h 264"/>
                <a:gd name="T70" fmla="*/ 23 w 94"/>
                <a:gd name="T71" fmla="*/ 240 h 264"/>
                <a:gd name="T72" fmla="*/ 28 w 94"/>
                <a:gd name="T73" fmla="*/ 240 h 264"/>
                <a:gd name="T74" fmla="*/ 33 w 94"/>
                <a:gd name="T75" fmla="*/ 240 h 264"/>
                <a:gd name="T76" fmla="*/ 33 w 94"/>
                <a:gd name="T77" fmla="*/ 240 h 264"/>
                <a:gd name="T78" fmla="*/ 38 w 94"/>
                <a:gd name="T79" fmla="*/ 245 h 264"/>
                <a:gd name="T80" fmla="*/ 42 w 94"/>
                <a:gd name="T81" fmla="*/ 245 h 264"/>
                <a:gd name="T82" fmla="*/ 42 w 94"/>
                <a:gd name="T83" fmla="*/ 245 h 264"/>
                <a:gd name="T84" fmla="*/ 47 w 94"/>
                <a:gd name="T85" fmla="*/ 245 h 264"/>
                <a:gd name="T86" fmla="*/ 52 w 94"/>
                <a:gd name="T87" fmla="*/ 250 h 264"/>
                <a:gd name="T88" fmla="*/ 52 w 94"/>
                <a:gd name="T89" fmla="*/ 250 h 264"/>
                <a:gd name="T90" fmla="*/ 52 w 94"/>
                <a:gd name="T91" fmla="*/ 254 h 264"/>
                <a:gd name="T92" fmla="*/ 56 w 94"/>
                <a:gd name="T93" fmla="*/ 254 h 264"/>
                <a:gd name="T94" fmla="*/ 56 w 94"/>
                <a:gd name="T95" fmla="*/ 259 h 264"/>
                <a:gd name="T96" fmla="*/ 56 w 94"/>
                <a:gd name="T97" fmla="*/ 259 h 264"/>
                <a:gd name="T98" fmla="*/ 56 w 94"/>
                <a:gd name="T99"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 h="264">
                  <a:moveTo>
                    <a:pt x="94" y="24"/>
                  </a:moveTo>
                  <a:lnTo>
                    <a:pt x="94" y="24"/>
                  </a:lnTo>
                  <a:lnTo>
                    <a:pt x="94" y="24"/>
                  </a:lnTo>
                  <a:lnTo>
                    <a:pt x="94" y="19"/>
                  </a:lnTo>
                  <a:lnTo>
                    <a:pt x="94" y="19"/>
                  </a:lnTo>
                  <a:lnTo>
                    <a:pt x="94" y="19"/>
                  </a:lnTo>
                  <a:lnTo>
                    <a:pt x="94" y="19"/>
                  </a:lnTo>
                  <a:lnTo>
                    <a:pt x="94" y="14"/>
                  </a:lnTo>
                  <a:lnTo>
                    <a:pt x="89" y="14"/>
                  </a:lnTo>
                  <a:lnTo>
                    <a:pt x="89" y="14"/>
                  </a:lnTo>
                  <a:lnTo>
                    <a:pt x="89" y="14"/>
                  </a:lnTo>
                  <a:lnTo>
                    <a:pt x="89" y="9"/>
                  </a:lnTo>
                  <a:lnTo>
                    <a:pt x="89" y="9"/>
                  </a:lnTo>
                  <a:lnTo>
                    <a:pt x="85" y="9"/>
                  </a:lnTo>
                  <a:lnTo>
                    <a:pt x="85" y="9"/>
                  </a:lnTo>
                  <a:lnTo>
                    <a:pt x="85" y="9"/>
                  </a:lnTo>
                  <a:lnTo>
                    <a:pt x="85" y="5"/>
                  </a:lnTo>
                  <a:lnTo>
                    <a:pt x="80" y="5"/>
                  </a:lnTo>
                  <a:lnTo>
                    <a:pt x="80" y="5"/>
                  </a:lnTo>
                  <a:lnTo>
                    <a:pt x="80" y="5"/>
                  </a:lnTo>
                  <a:lnTo>
                    <a:pt x="75" y="5"/>
                  </a:lnTo>
                  <a:lnTo>
                    <a:pt x="75" y="5"/>
                  </a:lnTo>
                  <a:lnTo>
                    <a:pt x="71" y="5"/>
                  </a:lnTo>
                  <a:lnTo>
                    <a:pt x="71" y="5"/>
                  </a:lnTo>
                  <a:lnTo>
                    <a:pt x="71" y="0"/>
                  </a:lnTo>
                  <a:lnTo>
                    <a:pt x="66" y="0"/>
                  </a:lnTo>
                  <a:lnTo>
                    <a:pt x="66" y="0"/>
                  </a:lnTo>
                  <a:lnTo>
                    <a:pt x="61" y="0"/>
                  </a:lnTo>
                  <a:lnTo>
                    <a:pt x="61" y="0"/>
                  </a:lnTo>
                  <a:lnTo>
                    <a:pt x="61" y="0"/>
                  </a:lnTo>
                  <a:lnTo>
                    <a:pt x="56" y="0"/>
                  </a:lnTo>
                  <a:lnTo>
                    <a:pt x="56" y="0"/>
                  </a:lnTo>
                  <a:lnTo>
                    <a:pt x="56" y="0"/>
                  </a:lnTo>
                  <a:lnTo>
                    <a:pt x="52" y="0"/>
                  </a:lnTo>
                  <a:lnTo>
                    <a:pt x="52" y="5"/>
                  </a:lnTo>
                  <a:lnTo>
                    <a:pt x="52" y="5"/>
                  </a:lnTo>
                  <a:lnTo>
                    <a:pt x="47" y="5"/>
                  </a:lnTo>
                  <a:lnTo>
                    <a:pt x="47" y="5"/>
                  </a:lnTo>
                  <a:lnTo>
                    <a:pt x="47" y="5"/>
                  </a:lnTo>
                  <a:lnTo>
                    <a:pt x="42" y="5"/>
                  </a:lnTo>
                  <a:lnTo>
                    <a:pt x="42" y="5"/>
                  </a:lnTo>
                  <a:lnTo>
                    <a:pt x="42" y="5"/>
                  </a:lnTo>
                  <a:lnTo>
                    <a:pt x="42" y="9"/>
                  </a:lnTo>
                  <a:lnTo>
                    <a:pt x="38" y="9"/>
                  </a:lnTo>
                  <a:lnTo>
                    <a:pt x="38" y="9"/>
                  </a:lnTo>
                  <a:lnTo>
                    <a:pt x="38" y="9"/>
                  </a:lnTo>
                  <a:lnTo>
                    <a:pt x="38" y="9"/>
                  </a:lnTo>
                  <a:lnTo>
                    <a:pt x="38" y="14"/>
                  </a:lnTo>
                  <a:lnTo>
                    <a:pt x="38" y="14"/>
                  </a:lnTo>
                  <a:lnTo>
                    <a:pt x="38" y="14"/>
                  </a:lnTo>
                  <a:lnTo>
                    <a:pt x="0" y="254"/>
                  </a:lnTo>
                  <a:lnTo>
                    <a:pt x="0" y="250"/>
                  </a:lnTo>
                  <a:lnTo>
                    <a:pt x="0" y="250"/>
                  </a:lnTo>
                  <a:lnTo>
                    <a:pt x="0" y="250"/>
                  </a:lnTo>
                  <a:lnTo>
                    <a:pt x="0" y="250"/>
                  </a:lnTo>
                  <a:lnTo>
                    <a:pt x="0" y="250"/>
                  </a:lnTo>
                  <a:lnTo>
                    <a:pt x="0" y="245"/>
                  </a:lnTo>
                  <a:lnTo>
                    <a:pt x="0" y="245"/>
                  </a:lnTo>
                  <a:lnTo>
                    <a:pt x="5" y="245"/>
                  </a:lnTo>
                  <a:lnTo>
                    <a:pt x="5" y="245"/>
                  </a:lnTo>
                  <a:lnTo>
                    <a:pt x="5" y="245"/>
                  </a:lnTo>
                  <a:lnTo>
                    <a:pt x="5" y="245"/>
                  </a:lnTo>
                  <a:lnTo>
                    <a:pt x="9" y="240"/>
                  </a:lnTo>
                  <a:lnTo>
                    <a:pt x="9" y="240"/>
                  </a:lnTo>
                  <a:lnTo>
                    <a:pt x="9" y="240"/>
                  </a:lnTo>
                  <a:lnTo>
                    <a:pt x="14" y="240"/>
                  </a:lnTo>
                  <a:lnTo>
                    <a:pt x="14" y="240"/>
                  </a:lnTo>
                  <a:lnTo>
                    <a:pt x="14" y="240"/>
                  </a:lnTo>
                  <a:lnTo>
                    <a:pt x="19" y="240"/>
                  </a:lnTo>
                  <a:lnTo>
                    <a:pt x="19" y="240"/>
                  </a:lnTo>
                  <a:lnTo>
                    <a:pt x="23" y="240"/>
                  </a:lnTo>
                  <a:lnTo>
                    <a:pt x="23" y="240"/>
                  </a:lnTo>
                  <a:lnTo>
                    <a:pt x="23" y="240"/>
                  </a:lnTo>
                  <a:lnTo>
                    <a:pt x="28" y="240"/>
                  </a:lnTo>
                  <a:lnTo>
                    <a:pt x="28" y="240"/>
                  </a:lnTo>
                  <a:lnTo>
                    <a:pt x="33" y="240"/>
                  </a:lnTo>
                  <a:lnTo>
                    <a:pt x="33" y="240"/>
                  </a:lnTo>
                  <a:lnTo>
                    <a:pt x="33" y="240"/>
                  </a:lnTo>
                  <a:lnTo>
                    <a:pt x="38" y="240"/>
                  </a:lnTo>
                  <a:lnTo>
                    <a:pt x="38" y="245"/>
                  </a:lnTo>
                  <a:lnTo>
                    <a:pt x="38" y="245"/>
                  </a:lnTo>
                  <a:lnTo>
                    <a:pt x="42" y="245"/>
                  </a:lnTo>
                  <a:lnTo>
                    <a:pt x="42" y="245"/>
                  </a:lnTo>
                  <a:lnTo>
                    <a:pt x="42" y="245"/>
                  </a:lnTo>
                  <a:lnTo>
                    <a:pt x="47" y="245"/>
                  </a:lnTo>
                  <a:lnTo>
                    <a:pt x="47" y="245"/>
                  </a:lnTo>
                  <a:lnTo>
                    <a:pt x="47" y="250"/>
                  </a:lnTo>
                  <a:lnTo>
                    <a:pt x="52" y="250"/>
                  </a:lnTo>
                  <a:lnTo>
                    <a:pt x="52" y="250"/>
                  </a:lnTo>
                  <a:lnTo>
                    <a:pt x="52" y="250"/>
                  </a:lnTo>
                  <a:lnTo>
                    <a:pt x="52" y="254"/>
                  </a:lnTo>
                  <a:lnTo>
                    <a:pt x="52" y="254"/>
                  </a:lnTo>
                  <a:lnTo>
                    <a:pt x="56" y="254"/>
                  </a:lnTo>
                  <a:lnTo>
                    <a:pt x="56" y="254"/>
                  </a:lnTo>
                  <a:lnTo>
                    <a:pt x="56" y="254"/>
                  </a:lnTo>
                  <a:lnTo>
                    <a:pt x="56" y="259"/>
                  </a:lnTo>
                  <a:lnTo>
                    <a:pt x="56" y="259"/>
                  </a:lnTo>
                  <a:lnTo>
                    <a:pt x="56" y="259"/>
                  </a:lnTo>
                  <a:lnTo>
                    <a:pt x="56" y="259"/>
                  </a:lnTo>
                  <a:lnTo>
                    <a:pt x="56" y="264"/>
                  </a:lnTo>
                  <a:lnTo>
                    <a:pt x="94" y="2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96" name="Oval 99795">
              <a:extLst>
                <a:ext uri="{FF2B5EF4-FFF2-40B4-BE49-F238E27FC236}">
                  <a16:creationId xmlns:a16="http://schemas.microsoft.com/office/drawing/2014/main" id="{E1D1C4DE-7F18-D872-4C2F-C3F2B04C721E}"/>
                </a:ext>
              </a:extLst>
            </p:cNvPr>
            <p:cNvSpPr>
              <a:spLocks noChangeArrowheads="1"/>
            </p:cNvSpPr>
            <p:nvPr/>
          </p:nvSpPr>
          <p:spPr bwMode="auto">
            <a:xfrm>
              <a:off x="1543050" y="954405"/>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97" name="Freeform 1420">
              <a:extLst>
                <a:ext uri="{FF2B5EF4-FFF2-40B4-BE49-F238E27FC236}">
                  <a16:creationId xmlns:a16="http://schemas.microsoft.com/office/drawing/2014/main" id="{0F81EE1D-D2CB-C2F0-2C78-6994A0BAFAE2}"/>
                </a:ext>
              </a:extLst>
            </p:cNvPr>
            <p:cNvSpPr>
              <a:spLocks/>
            </p:cNvSpPr>
            <p:nvPr/>
          </p:nvSpPr>
          <p:spPr bwMode="auto">
            <a:xfrm>
              <a:off x="1546225" y="984250"/>
              <a:ext cx="65405" cy="48260"/>
            </a:xfrm>
            <a:custGeom>
              <a:avLst/>
              <a:gdLst>
                <a:gd name="T0" fmla="*/ 70 w 103"/>
                <a:gd name="T1" fmla="*/ 76 h 76"/>
                <a:gd name="T2" fmla="*/ 70 w 103"/>
                <a:gd name="T3" fmla="*/ 76 h 76"/>
                <a:gd name="T4" fmla="*/ 75 w 103"/>
                <a:gd name="T5" fmla="*/ 76 h 76"/>
                <a:gd name="T6" fmla="*/ 80 w 103"/>
                <a:gd name="T7" fmla="*/ 76 h 76"/>
                <a:gd name="T8" fmla="*/ 84 w 103"/>
                <a:gd name="T9" fmla="*/ 71 h 76"/>
                <a:gd name="T10" fmla="*/ 84 w 103"/>
                <a:gd name="T11" fmla="*/ 71 h 76"/>
                <a:gd name="T12" fmla="*/ 89 w 103"/>
                <a:gd name="T13" fmla="*/ 71 h 76"/>
                <a:gd name="T14" fmla="*/ 94 w 103"/>
                <a:gd name="T15" fmla="*/ 66 h 76"/>
                <a:gd name="T16" fmla="*/ 94 w 103"/>
                <a:gd name="T17" fmla="*/ 66 h 76"/>
                <a:gd name="T18" fmla="*/ 99 w 103"/>
                <a:gd name="T19" fmla="*/ 61 h 76"/>
                <a:gd name="T20" fmla="*/ 99 w 103"/>
                <a:gd name="T21" fmla="*/ 57 h 76"/>
                <a:gd name="T22" fmla="*/ 99 w 103"/>
                <a:gd name="T23" fmla="*/ 57 h 76"/>
                <a:gd name="T24" fmla="*/ 103 w 103"/>
                <a:gd name="T25" fmla="*/ 52 h 76"/>
                <a:gd name="T26" fmla="*/ 103 w 103"/>
                <a:gd name="T27" fmla="*/ 47 h 76"/>
                <a:gd name="T28" fmla="*/ 103 w 103"/>
                <a:gd name="T29" fmla="*/ 43 h 76"/>
                <a:gd name="T30" fmla="*/ 103 w 103"/>
                <a:gd name="T31" fmla="*/ 43 h 76"/>
                <a:gd name="T32" fmla="*/ 99 w 103"/>
                <a:gd name="T33" fmla="*/ 38 h 76"/>
                <a:gd name="T34" fmla="*/ 99 w 103"/>
                <a:gd name="T35" fmla="*/ 33 h 76"/>
                <a:gd name="T36" fmla="*/ 99 w 103"/>
                <a:gd name="T37" fmla="*/ 28 h 76"/>
                <a:gd name="T38" fmla="*/ 94 w 103"/>
                <a:gd name="T39" fmla="*/ 28 h 76"/>
                <a:gd name="T40" fmla="*/ 94 w 103"/>
                <a:gd name="T41" fmla="*/ 24 h 76"/>
                <a:gd name="T42" fmla="*/ 89 w 103"/>
                <a:gd name="T43" fmla="*/ 24 h 76"/>
                <a:gd name="T44" fmla="*/ 89 w 103"/>
                <a:gd name="T45" fmla="*/ 19 h 76"/>
                <a:gd name="T46" fmla="*/ 84 w 103"/>
                <a:gd name="T47" fmla="*/ 19 h 76"/>
                <a:gd name="T48" fmla="*/ 80 w 103"/>
                <a:gd name="T49" fmla="*/ 19 h 76"/>
                <a:gd name="T50" fmla="*/ 18 w 103"/>
                <a:gd name="T51" fmla="*/ 0 h 76"/>
                <a:gd name="T52" fmla="*/ 23 w 103"/>
                <a:gd name="T53" fmla="*/ 5 h 76"/>
                <a:gd name="T54" fmla="*/ 23 w 103"/>
                <a:gd name="T55" fmla="*/ 5 h 76"/>
                <a:gd name="T56" fmla="*/ 28 w 103"/>
                <a:gd name="T57" fmla="*/ 5 h 76"/>
                <a:gd name="T58" fmla="*/ 28 w 103"/>
                <a:gd name="T59" fmla="*/ 10 h 76"/>
                <a:gd name="T60" fmla="*/ 33 w 103"/>
                <a:gd name="T61" fmla="*/ 14 h 76"/>
                <a:gd name="T62" fmla="*/ 33 w 103"/>
                <a:gd name="T63" fmla="*/ 14 h 76"/>
                <a:gd name="T64" fmla="*/ 37 w 103"/>
                <a:gd name="T65" fmla="*/ 19 h 76"/>
                <a:gd name="T66" fmla="*/ 37 w 103"/>
                <a:gd name="T67" fmla="*/ 24 h 76"/>
                <a:gd name="T68" fmla="*/ 37 w 103"/>
                <a:gd name="T69" fmla="*/ 28 h 76"/>
                <a:gd name="T70" fmla="*/ 37 w 103"/>
                <a:gd name="T71" fmla="*/ 28 h 76"/>
                <a:gd name="T72" fmla="*/ 37 w 103"/>
                <a:gd name="T73" fmla="*/ 33 h 76"/>
                <a:gd name="T74" fmla="*/ 37 w 103"/>
                <a:gd name="T75" fmla="*/ 38 h 76"/>
                <a:gd name="T76" fmla="*/ 37 w 103"/>
                <a:gd name="T77" fmla="*/ 43 h 76"/>
                <a:gd name="T78" fmla="*/ 33 w 103"/>
                <a:gd name="T79" fmla="*/ 43 h 76"/>
                <a:gd name="T80" fmla="*/ 33 w 103"/>
                <a:gd name="T81" fmla="*/ 47 h 76"/>
                <a:gd name="T82" fmla="*/ 28 w 103"/>
                <a:gd name="T83" fmla="*/ 52 h 76"/>
                <a:gd name="T84" fmla="*/ 28 w 103"/>
                <a:gd name="T85" fmla="*/ 52 h 76"/>
                <a:gd name="T86" fmla="*/ 23 w 103"/>
                <a:gd name="T87" fmla="*/ 57 h 76"/>
                <a:gd name="T88" fmla="*/ 18 w 103"/>
                <a:gd name="T89" fmla="*/ 57 h 76"/>
                <a:gd name="T90" fmla="*/ 14 w 103"/>
                <a:gd name="T91" fmla="*/ 57 h 76"/>
                <a:gd name="T92" fmla="*/ 14 w 103"/>
                <a:gd name="T93" fmla="*/ 57 h 76"/>
                <a:gd name="T94" fmla="*/ 9 w 103"/>
                <a:gd name="T95" fmla="*/ 61 h 76"/>
                <a:gd name="T96" fmla="*/ 4 w 103"/>
                <a:gd name="T97" fmla="*/ 57 h 76"/>
                <a:gd name="T98" fmla="*/ 0 w 103"/>
                <a:gd name="T99" fmla="*/ 5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76">
                  <a:moveTo>
                    <a:pt x="66" y="76"/>
                  </a:moveTo>
                  <a:lnTo>
                    <a:pt x="70" y="76"/>
                  </a:lnTo>
                  <a:lnTo>
                    <a:pt x="70" y="76"/>
                  </a:lnTo>
                  <a:lnTo>
                    <a:pt x="70" y="76"/>
                  </a:lnTo>
                  <a:lnTo>
                    <a:pt x="75" y="76"/>
                  </a:lnTo>
                  <a:lnTo>
                    <a:pt x="75" y="76"/>
                  </a:lnTo>
                  <a:lnTo>
                    <a:pt x="80" y="76"/>
                  </a:lnTo>
                  <a:lnTo>
                    <a:pt x="80" y="76"/>
                  </a:lnTo>
                  <a:lnTo>
                    <a:pt x="80" y="76"/>
                  </a:lnTo>
                  <a:lnTo>
                    <a:pt x="84" y="71"/>
                  </a:lnTo>
                  <a:lnTo>
                    <a:pt x="84" y="71"/>
                  </a:lnTo>
                  <a:lnTo>
                    <a:pt x="84" y="71"/>
                  </a:lnTo>
                  <a:lnTo>
                    <a:pt x="89" y="71"/>
                  </a:lnTo>
                  <a:lnTo>
                    <a:pt x="89" y="71"/>
                  </a:lnTo>
                  <a:lnTo>
                    <a:pt x="89" y="66"/>
                  </a:lnTo>
                  <a:lnTo>
                    <a:pt x="94" y="66"/>
                  </a:lnTo>
                  <a:lnTo>
                    <a:pt x="94" y="66"/>
                  </a:lnTo>
                  <a:lnTo>
                    <a:pt x="94" y="66"/>
                  </a:lnTo>
                  <a:lnTo>
                    <a:pt x="94" y="61"/>
                  </a:lnTo>
                  <a:lnTo>
                    <a:pt x="99" y="61"/>
                  </a:lnTo>
                  <a:lnTo>
                    <a:pt x="99" y="61"/>
                  </a:lnTo>
                  <a:lnTo>
                    <a:pt x="99" y="57"/>
                  </a:lnTo>
                  <a:lnTo>
                    <a:pt x="99" y="57"/>
                  </a:lnTo>
                  <a:lnTo>
                    <a:pt x="99" y="57"/>
                  </a:lnTo>
                  <a:lnTo>
                    <a:pt x="103" y="52"/>
                  </a:lnTo>
                  <a:lnTo>
                    <a:pt x="103" y="52"/>
                  </a:lnTo>
                  <a:lnTo>
                    <a:pt x="103" y="52"/>
                  </a:lnTo>
                  <a:lnTo>
                    <a:pt x="103" y="47"/>
                  </a:lnTo>
                  <a:lnTo>
                    <a:pt x="103" y="47"/>
                  </a:lnTo>
                  <a:lnTo>
                    <a:pt x="103" y="43"/>
                  </a:lnTo>
                  <a:lnTo>
                    <a:pt x="103" y="43"/>
                  </a:lnTo>
                  <a:lnTo>
                    <a:pt x="103" y="43"/>
                  </a:lnTo>
                  <a:lnTo>
                    <a:pt x="103" y="38"/>
                  </a:lnTo>
                  <a:lnTo>
                    <a:pt x="99" y="38"/>
                  </a:lnTo>
                  <a:lnTo>
                    <a:pt x="99" y="33"/>
                  </a:lnTo>
                  <a:lnTo>
                    <a:pt x="99" y="33"/>
                  </a:lnTo>
                  <a:lnTo>
                    <a:pt x="99" y="33"/>
                  </a:lnTo>
                  <a:lnTo>
                    <a:pt x="99" y="28"/>
                  </a:lnTo>
                  <a:lnTo>
                    <a:pt x="99" y="28"/>
                  </a:lnTo>
                  <a:lnTo>
                    <a:pt x="94" y="28"/>
                  </a:lnTo>
                  <a:lnTo>
                    <a:pt x="94" y="24"/>
                  </a:lnTo>
                  <a:lnTo>
                    <a:pt x="94" y="24"/>
                  </a:lnTo>
                  <a:lnTo>
                    <a:pt x="94" y="24"/>
                  </a:lnTo>
                  <a:lnTo>
                    <a:pt x="89" y="24"/>
                  </a:lnTo>
                  <a:lnTo>
                    <a:pt x="89" y="19"/>
                  </a:lnTo>
                  <a:lnTo>
                    <a:pt x="89" y="19"/>
                  </a:lnTo>
                  <a:lnTo>
                    <a:pt x="84" y="19"/>
                  </a:lnTo>
                  <a:lnTo>
                    <a:pt x="84" y="19"/>
                  </a:lnTo>
                  <a:lnTo>
                    <a:pt x="84" y="19"/>
                  </a:lnTo>
                  <a:lnTo>
                    <a:pt x="80" y="19"/>
                  </a:lnTo>
                  <a:lnTo>
                    <a:pt x="14" y="0"/>
                  </a:lnTo>
                  <a:lnTo>
                    <a:pt x="18" y="0"/>
                  </a:lnTo>
                  <a:lnTo>
                    <a:pt x="18" y="0"/>
                  </a:lnTo>
                  <a:lnTo>
                    <a:pt x="23" y="5"/>
                  </a:lnTo>
                  <a:lnTo>
                    <a:pt x="23" y="5"/>
                  </a:lnTo>
                  <a:lnTo>
                    <a:pt x="23" y="5"/>
                  </a:lnTo>
                  <a:lnTo>
                    <a:pt x="28" y="5"/>
                  </a:lnTo>
                  <a:lnTo>
                    <a:pt x="28" y="5"/>
                  </a:lnTo>
                  <a:lnTo>
                    <a:pt x="28" y="10"/>
                  </a:lnTo>
                  <a:lnTo>
                    <a:pt x="28" y="10"/>
                  </a:lnTo>
                  <a:lnTo>
                    <a:pt x="33" y="10"/>
                  </a:lnTo>
                  <a:lnTo>
                    <a:pt x="33" y="14"/>
                  </a:lnTo>
                  <a:lnTo>
                    <a:pt x="33" y="14"/>
                  </a:lnTo>
                  <a:lnTo>
                    <a:pt x="33" y="14"/>
                  </a:lnTo>
                  <a:lnTo>
                    <a:pt x="33" y="19"/>
                  </a:lnTo>
                  <a:lnTo>
                    <a:pt x="37" y="19"/>
                  </a:lnTo>
                  <a:lnTo>
                    <a:pt x="37" y="19"/>
                  </a:lnTo>
                  <a:lnTo>
                    <a:pt x="37" y="24"/>
                  </a:lnTo>
                  <a:lnTo>
                    <a:pt x="37" y="24"/>
                  </a:lnTo>
                  <a:lnTo>
                    <a:pt x="37" y="28"/>
                  </a:lnTo>
                  <a:lnTo>
                    <a:pt x="37" y="28"/>
                  </a:lnTo>
                  <a:lnTo>
                    <a:pt x="37" y="28"/>
                  </a:lnTo>
                  <a:lnTo>
                    <a:pt x="37" y="33"/>
                  </a:lnTo>
                  <a:lnTo>
                    <a:pt x="37" y="33"/>
                  </a:lnTo>
                  <a:lnTo>
                    <a:pt x="37" y="38"/>
                  </a:lnTo>
                  <a:lnTo>
                    <a:pt x="37" y="38"/>
                  </a:lnTo>
                  <a:lnTo>
                    <a:pt x="37" y="38"/>
                  </a:lnTo>
                  <a:lnTo>
                    <a:pt x="37" y="43"/>
                  </a:lnTo>
                  <a:lnTo>
                    <a:pt x="33" y="43"/>
                  </a:lnTo>
                  <a:lnTo>
                    <a:pt x="33" y="43"/>
                  </a:lnTo>
                  <a:lnTo>
                    <a:pt x="33" y="47"/>
                  </a:lnTo>
                  <a:lnTo>
                    <a:pt x="33" y="47"/>
                  </a:lnTo>
                  <a:lnTo>
                    <a:pt x="28" y="47"/>
                  </a:lnTo>
                  <a:lnTo>
                    <a:pt x="28" y="52"/>
                  </a:lnTo>
                  <a:lnTo>
                    <a:pt x="28" y="52"/>
                  </a:lnTo>
                  <a:lnTo>
                    <a:pt x="28" y="52"/>
                  </a:lnTo>
                  <a:lnTo>
                    <a:pt x="23" y="52"/>
                  </a:lnTo>
                  <a:lnTo>
                    <a:pt x="23" y="57"/>
                  </a:lnTo>
                  <a:lnTo>
                    <a:pt x="23" y="57"/>
                  </a:lnTo>
                  <a:lnTo>
                    <a:pt x="18" y="57"/>
                  </a:lnTo>
                  <a:lnTo>
                    <a:pt x="18" y="57"/>
                  </a:lnTo>
                  <a:lnTo>
                    <a:pt x="14" y="57"/>
                  </a:lnTo>
                  <a:lnTo>
                    <a:pt x="14" y="57"/>
                  </a:lnTo>
                  <a:lnTo>
                    <a:pt x="14" y="57"/>
                  </a:lnTo>
                  <a:lnTo>
                    <a:pt x="9" y="57"/>
                  </a:lnTo>
                  <a:lnTo>
                    <a:pt x="9" y="61"/>
                  </a:lnTo>
                  <a:lnTo>
                    <a:pt x="9" y="61"/>
                  </a:lnTo>
                  <a:lnTo>
                    <a:pt x="4" y="57"/>
                  </a:lnTo>
                  <a:lnTo>
                    <a:pt x="4" y="57"/>
                  </a:lnTo>
                  <a:lnTo>
                    <a:pt x="0" y="57"/>
                  </a:lnTo>
                  <a:lnTo>
                    <a:pt x="66" y="7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98" name="Oval 99797">
              <a:extLst>
                <a:ext uri="{FF2B5EF4-FFF2-40B4-BE49-F238E27FC236}">
                  <a16:creationId xmlns:a16="http://schemas.microsoft.com/office/drawing/2014/main" id="{E828C8BB-4AF6-CC43-51B2-E29690B43ED4}"/>
                </a:ext>
              </a:extLst>
            </p:cNvPr>
            <p:cNvSpPr>
              <a:spLocks noChangeArrowheads="1"/>
            </p:cNvSpPr>
            <p:nvPr/>
          </p:nvSpPr>
          <p:spPr bwMode="auto">
            <a:xfrm>
              <a:off x="2006600" y="1083310"/>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99" name="Oval 99798">
              <a:extLst>
                <a:ext uri="{FF2B5EF4-FFF2-40B4-BE49-F238E27FC236}">
                  <a16:creationId xmlns:a16="http://schemas.microsoft.com/office/drawing/2014/main" id="{3EA3A6AB-F074-D1E1-84A2-80D5B5BE4520}"/>
                </a:ext>
              </a:extLst>
            </p:cNvPr>
            <p:cNvSpPr>
              <a:spLocks noChangeArrowheads="1"/>
            </p:cNvSpPr>
            <p:nvPr/>
          </p:nvSpPr>
          <p:spPr bwMode="auto">
            <a:xfrm>
              <a:off x="1863090" y="1609725"/>
              <a:ext cx="128270" cy="1282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00" name="Freeform 1423">
              <a:extLst>
                <a:ext uri="{FF2B5EF4-FFF2-40B4-BE49-F238E27FC236}">
                  <a16:creationId xmlns:a16="http://schemas.microsoft.com/office/drawing/2014/main" id="{39EC58F7-73D2-8620-33A5-2DCD4D83D5E4}"/>
                </a:ext>
              </a:extLst>
            </p:cNvPr>
            <p:cNvSpPr>
              <a:spLocks/>
            </p:cNvSpPr>
            <p:nvPr/>
          </p:nvSpPr>
          <p:spPr bwMode="auto">
            <a:xfrm>
              <a:off x="1910715" y="1717040"/>
              <a:ext cx="41910" cy="158750"/>
            </a:xfrm>
            <a:custGeom>
              <a:avLst/>
              <a:gdLst>
                <a:gd name="T0" fmla="*/ 61 w 66"/>
                <a:gd name="T1" fmla="*/ 15 h 250"/>
                <a:gd name="T2" fmla="*/ 57 w 66"/>
                <a:gd name="T3" fmla="*/ 10 h 250"/>
                <a:gd name="T4" fmla="*/ 57 w 66"/>
                <a:gd name="T5" fmla="*/ 10 h 250"/>
                <a:gd name="T6" fmla="*/ 57 w 66"/>
                <a:gd name="T7" fmla="*/ 10 h 250"/>
                <a:gd name="T8" fmla="*/ 52 w 66"/>
                <a:gd name="T9" fmla="*/ 5 h 250"/>
                <a:gd name="T10" fmla="*/ 52 w 66"/>
                <a:gd name="T11" fmla="*/ 5 h 250"/>
                <a:gd name="T12" fmla="*/ 47 w 66"/>
                <a:gd name="T13" fmla="*/ 5 h 250"/>
                <a:gd name="T14" fmla="*/ 47 w 66"/>
                <a:gd name="T15" fmla="*/ 0 h 250"/>
                <a:gd name="T16" fmla="*/ 43 w 66"/>
                <a:gd name="T17" fmla="*/ 0 h 250"/>
                <a:gd name="T18" fmla="*/ 38 w 66"/>
                <a:gd name="T19" fmla="*/ 0 h 250"/>
                <a:gd name="T20" fmla="*/ 38 w 66"/>
                <a:gd name="T21" fmla="*/ 0 h 250"/>
                <a:gd name="T22" fmla="*/ 33 w 66"/>
                <a:gd name="T23" fmla="*/ 0 h 250"/>
                <a:gd name="T24" fmla="*/ 28 w 66"/>
                <a:gd name="T25" fmla="*/ 0 h 250"/>
                <a:gd name="T26" fmla="*/ 24 w 66"/>
                <a:gd name="T27" fmla="*/ 0 h 250"/>
                <a:gd name="T28" fmla="*/ 19 w 66"/>
                <a:gd name="T29" fmla="*/ 0 h 250"/>
                <a:gd name="T30" fmla="*/ 19 w 66"/>
                <a:gd name="T31" fmla="*/ 0 h 250"/>
                <a:gd name="T32" fmla="*/ 14 w 66"/>
                <a:gd name="T33" fmla="*/ 0 h 250"/>
                <a:gd name="T34" fmla="*/ 10 w 66"/>
                <a:gd name="T35" fmla="*/ 5 h 250"/>
                <a:gd name="T36" fmla="*/ 10 w 66"/>
                <a:gd name="T37" fmla="*/ 5 h 250"/>
                <a:gd name="T38" fmla="*/ 5 w 66"/>
                <a:gd name="T39" fmla="*/ 5 h 250"/>
                <a:gd name="T40" fmla="*/ 5 w 66"/>
                <a:gd name="T41" fmla="*/ 10 h 250"/>
                <a:gd name="T42" fmla="*/ 5 w 66"/>
                <a:gd name="T43" fmla="*/ 10 h 250"/>
                <a:gd name="T44" fmla="*/ 0 w 66"/>
                <a:gd name="T45" fmla="*/ 10 h 250"/>
                <a:gd name="T46" fmla="*/ 0 w 66"/>
                <a:gd name="T47" fmla="*/ 15 h 250"/>
                <a:gd name="T48" fmla="*/ 0 w 66"/>
                <a:gd name="T49" fmla="*/ 15 h 250"/>
                <a:gd name="T50" fmla="*/ 5 w 66"/>
                <a:gd name="T51" fmla="*/ 250 h 250"/>
                <a:gd name="T52" fmla="*/ 5 w 66"/>
                <a:gd name="T53" fmla="*/ 245 h 250"/>
                <a:gd name="T54" fmla="*/ 5 w 66"/>
                <a:gd name="T55" fmla="*/ 245 h 250"/>
                <a:gd name="T56" fmla="*/ 10 w 66"/>
                <a:gd name="T57" fmla="*/ 241 h 250"/>
                <a:gd name="T58" fmla="*/ 10 w 66"/>
                <a:gd name="T59" fmla="*/ 241 h 250"/>
                <a:gd name="T60" fmla="*/ 14 w 66"/>
                <a:gd name="T61" fmla="*/ 241 h 250"/>
                <a:gd name="T62" fmla="*/ 14 w 66"/>
                <a:gd name="T63" fmla="*/ 236 h 250"/>
                <a:gd name="T64" fmla="*/ 19 w 66"/>
                <a:gd name="T65" fmla="*/ 236 h 250"/>
                <a:gd name="T66" fmla="*/ 24 w 66"/>
                <a:gd name="T67" fmla="*/ 236 h 250"/>
                <a:gd name="T68" fmla="*/ 24 w 66"/>
                <a:gd name="T69" fmla="*/ 236 h 250"/>
                <a:gd name="T70" fmla="*/ 28 w 66"/>
                <a:gd name="T71" fmla="*/ 236 h 250"/>
                <a:gd name="T72" fmla="*/ 33 w 66"/>
                <a:gd name="T73" fmla="*/ 236 h 250"/>
                <a:gd name="T74" fmla="*/ 38 w 66"/>
                <a:gd name="T75" fmla="*/ 236 h 250"/>
                <a:gd name="T76" fmla="*/ 38 w 66"/>
                <a:gd name="T77" fmla="*/ 236 h 250"/>
                <a:gd name="T78" fmla="*/ 43 w 66"/>
                <a:gd name="T79" fmla="*/ 236 h 250"/>
                <a:gd name="T80" fmla="*/ 47 w 66"/>
                <a:gd name="T81" fmla="*/ 236 h 250"/>
                <a:gd name="T82" fmla="*/ 52 w 66"/>
                <a:gd name="T83" fmla="*/ 236 h 250"/>
                <a:gd name="T84" fmla="*/ 52 w 66"/>
                <a:gd name="T85" fmla="*/ 236 h 250"/>
                <a:gd name="T86" fmla="*/ 57 w 66"/>
                <a:gd name="T87" fmla="*/ 236 h 250"/>
                <a:gd name="T88" fmla="*/ 57 w 66"/>
                <a:gd name="T89" fmla="*/ 241 h 250"/>
                <a:gd name="T90" fmla="*/ 61 w 66"/>
                <a:gd name="T91" fmla="*/ 241 h 250"/>
                <a:gd name="T92" fmla="*/ 61 w 66"/>
                <a:gd name="T93" fmla="*/ 241 h 250"/>
                <a:gd name="T94" fmla="*/ 66 w 66"/>
                <a:gd name="T95" fmla="*/ 245 h 250"/>
                <a:gd name="T96" fmla="*/ 66 w 66"/>
                <a:gd name="T97" fmla="*/ 245 h 250"/>
                <a:gd name="T98" fmla="*/ 66 w 66"/>
                <a:gd name="T99"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250">
                  <a:moveTo>
                    <a:pt x="61" y="15"/>
                  </a:moveTo>
                  <a:lnTo>
                    <a:pt x="61" y="15"/>
                  </a:lnTo>
                  <a:lnTo>
                    <a:pt x="57" y="15"/>
                  </a:lnTo>
                  <a:lnTo>
                    <a:pt x="57" y="10"/>
                  </a:lnTo>
                  <a:lnTo>
                    <a:pt x="57" y="10"/>
                  </a:lnTo>
                  <a:lnTo>
                    <a:pt x="57" y="10"/>
                  </a:lnTo>
                  <a:lnTo>
                    <a:pt x="57" y="10"/>
                  </a:lnTo>
                  <a:lnTo>
                    <a:pt x="57" y="10"/>
                  </a:lnTo>
                  <a:lnTo>
                    <a:pt x="57" y="5"/>
                  </a:lnTo>
                  <a:lnTo>
                    <a:pt x="52" y="5"/>
                  </a:lnTo>
                  <a:lnTo>
                    <a:pt x="52" y="5"/>
                  </a:lnTo>
                  <a:lnTo>
                    <a:pt x="52" y="5"/>
                  </a:lnTo>
                  <a:lnTo>
                    <a:pt x="52" y="5"/>
                  </a:lnTo>
                  <a:lnTo>
                    <a:pt x="47" y="5"/>
                  </a:lnTo>
                  <a:lnTo>
                    <a:pt x="47" y="5"/>
                  </a:lnTo>
                  <a:lnTo>
                    <a:pt x="47" y="0"/>
                  </a:lnTo>
                  <a:lnTo>
                    <a:pt x="43" y="0"/>
                  </a:lnTo>
                  <a:lnTo>
                    <a:pt x="43" y="0"/>
                  </a:lnTo>
                  <a:lnTo>
                    <a:pt x="43" y="0"/>
                  </a:lnTo>
                  <a:lnTo>
                    <a:pt x="38" y="0"/>
                  </a:lnTo>
                  <a:lnTo>
                    <a:pt x="38" y="0"/>
                  </a:lnTo>
                  <a:lnTo>
                    <a:pt x="38" y="0"/>
                  </a:lnTo>
                  <a:lnTo>
                    <a:pt x="33" y="0"/>
                  </a:lnTo>
                  <a:lnTo>
                    <a:pt x="33" y="0"/>
                  </a:lnTo>
                  <a:lnTo>
                    <a:pt x="28" y="0"/>
                  </a:lnTo>
                  <a:lnTo>
                    <a:pt x="28" y="0"/>
                  </a:lnTo>
                  <a:lnTo>
                    <a:pt x="28" y="0"/>
                  </a:lnTo>
                  <a:lnTo>
                    <a:pt x="24" y="0"/>
                  </a:lnTo>
                  <a:lnTo>
                    <a:pt x="24" y="0"/>
                  </a:lnTo>
                  <a:lnTo>
                    <a:pt x="19" y="0"/>
                  </a:lnTo>
                  <a:lnTo>
                    <a:pt x="19" y="0"/>
                  </a:lnTo>
                  <a:lnTo>
                    <a:pt x="19" y="0"/>
                  </a:lnTo>
                  <a:lnTo>
                    <a:pt x="14" y="0"/>
                  </a:lnTo>
                  <a:lnTo>
                    <a:pt x="14" y="0"/>
                  </a:lnTo>
                  <a:lnTo>
                    <a:pt x="14" y="5"/>
                  </a:lnTo>
                  <a:lnTo>
                    <a:pt x="10" y="5"/>
                  </a:lnTo>
                  <a:lnTo>
                    <a:pt x="10" y="5"/>
                  </a:lnTo>
                  <a:lnTo>
                    <a:pt x="10" y="5"/>
                  </a:lnTo>
                  <a:lnTo>
                    <a:pt x="10" y="5"/>
                  </a:lnTo>
                  <a:lnTo>
                    <a:pt x="5" y="5"/>
                  </a:lnTo>
                  <a:lnTo>
                    <a:pt x="5" y="5"/>
                  </a:lnTo>
                  <a:lnTo>
                    <a:pt x="5" y="10"/>
                  </a:lnTo>
                  <a:lnTo>
                    <a:pt x="5" y="10"/>
                  </a:lnTo>
                  <a:lnTo>
                    <a:pt x="5" y="10"/>
                  </a:lnTo>
                  <a:lnTo>
                    <a:pt x="0" y="10"/>
                  </a:lnTo>
                  <a:lnTo>
                    <a:pt x="0" y="10"/>
                  </a:lnTo>
                  <a:lnTo>
                    <a:pt x="0" y="15"/>
                  </a:lnTo>
                  <a:lnTo>
                    <a:pt x="0" y="15"/>
                  </a:lnTo>
                  <a:lnTo>
                    <a:pt x="0" y="15"/>
                  </a:lnTo>
                  <a:lnTo>
                    <a:pt x="0" y="15"/>
                  </a:lnTo>
                  <a:lnTo>
                    <a:pt x="5" y="250"/>
                  </a:lnTo>
                  <a:lnTo>
                    <a:pt x="5" y="250"/>
                  </a:lnTo>
                  <a:lnTo>
                    <a:pt x="5" y="245"/>
                  </a:lnTo>
                  <a:lnTo>
                    <a:pt x="5" y="245"/>
                  </a:lnTo>
                  <a:lnTo>
                    <a:pt x="5" y="245"/>
                  </a:lnTo>
                  <a:lnTo>
                    <a:pt x="5" y="245"/>
                  </a:lnTo>
                  <a:lnTo>
                    <a:pt x="10" y="245"/>
                  </a:lnTo>
                  <a:lnTo>
                    <a:pt x="10" y="241"/>
                  </a:lnTo>
                  <a:lnTo>
                    <a:pt x="10" y="241"/>
                  </a:lnTo>
                  <a:lnTo>
                    <a:pt x="10" y="241"/>
                  </a:lnTo>
                  <a:lnTo>
                    <a:pt x="10" y="241"/>
                  </a:lnTo>
                  <a:lnTo>
                    <a:pt x="14" y="241"/>
                  </a:lnTo>
                  <a:lnTo>
                    <a:pt x="14" y="241"/>
                  </a:lnTo>
                  <a:lnTo>
                    <a:pt x="14" y="236"/>
                  </a:lnTo>
                  <a:lnTo>
                    <a:pt x="19" y="236"/>
                  </a:lnTo>
                  <a:lnTo>
                    <a:pt x="19" y="236"/>
                  </a:lnTo>
                  <a:lnTo>
                    <a:pt x="19" y="236"/>
                  </a:lnTo>
                  <a:lnTo>
                    <a:pt x="24" y="236"/>
                  </a:lnTo>
                  <a:lnTo>
                    <a:pt x="24" y="236"/>
                  </a:lnTo>
                  <a:lnTo>
                    <a:pt x="24" y="236"/>
                  </a:lnTo>
                  <a:lnTo>
                    <a:pt x="28" y="236"/>
                  </a:lnTo>
                  <a:lnTo>
                    <a:pt x="28" y="236"/>
                  </a:lnTo>
                  <a:lnTo>
                    <a:pt x="28" y="236"/>
                  </a:lnTo>
                  <a:lnTo>
                    <a:pt x="33" y="236"/>
                  </a:lnTo>
                  <a:lnTo>
                    <a:pt x="33" y="236"/>
                  </a:lnTo>
                  <a:lnTo>
                    <a:pt x="38" y="236"/>
                  </a:lnTo>
                  <a:lnTo>
                    <a:pt x="38" y="236"/>
                  </a:lnTo>
                  <a:lnTo>
                    <a:pt x="38" y="236"/>
                  </a:lnTo>
                  <a:lnTo>
                    <a:pt x="43" y="236"/>
                  </a:lnTo>
                  <a:lnTo>
                    <a:pt x="43" y="236"/>
                  </a:lnTo>
                  <a:lnTo>
                    <a:pt x="47" y="236"/>
                  </a:lnTo>
                  <a:lnTo>
                    <a:pt x="47" y="236"/>
                  </a:lnTo>
                  <a:lnTo>
                    <a:pt x="47" y="236"/>
                  </a:lnTo>
                  <a:lnTo>
                    <a:pt x="52" y="236"/>
                  </a:lnTo>
                  <a:lnTo>
                    <a:pt x="52" y="236"/>
                  </a:lnTo>
                  <a:lnTo>
                    <a:pt x="52" y="236"/>
                  </a:lnTo>
                  <a:lnTo>
                    <a:pt x="57" y="236"/>
                  </a:lnTo>
                  <a:lnTo>
                    <a:pt x="57" y="236"/>
                  </a:lnTo>
                  <a:lnTo>
                    <a:pt x="57" y="241"/>
                  </a:lnTo>
                  <a:lnTo>
                    <a:pt x="57" y="241"/>
                  </a:lnTo>
                  <a:lnTo>
                    <a:pt x="61" y="241"/>
                  </a:lnTo>
                  <a:lnTo>
                    <a:pt x="61" y="241"/>
                  </a:lnTo>
                  <a:lnTo>
                    <a:pt x="61" y="241"/>
                  </a:lnTo>
                  <a:lnTo>
                    <a:pt x="61" y="241"/>
                  </a:lnTo>
                  <a:lnTo>
                    <a:pt x="61" y="245"/>
                  </a:lnTo>
                  <a:lnTo>
                    <a:pt x="66" y="245"/>
                  </a:lnTo>
                  <a:lnTo>
                    <a:pt x="66" y="245"/>
                  </a:lnTo>
                  <a:lnTo>
                    <a:pt x="66" y="245"/>
                  </a:lnTo>
                  <a:lnTo>
                    <a:pt x="66" y="245"/>
                  </a:lnTo>
                  <a:lnTo>
                    <a:pt x="66" y="250"/>
                  </a:lnTo>
                  <a:lnTo>
                    <a:pt x="61" y="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01" name="Freeform 1424">
              <a:extLst>
                <a:ext uri="{FF2B5EF4-FFF2-40B4-BE49-F238E27FC236}">
                  <a16:creationId xmlns:a16="http://schemas.microsoft.com/office/drawing/2014/main" id="{13B66964-76FF-2A15-34A8-16AA2B8ABF3A}"/>
                </a:ext>
              </a:extLst>
            </p:cNvPr>
            <p:cNvSpPr>
              <a:spLocks/>
            </p:cNvSpPr>
            <p:nvPr/>
          </p:nvSpPr>
          <p:spPr bwMode="auto">
            <a:xfrm>
              <a:off x="1818005" y="1489710"/>
              <a:ext cx="99060" cy="144145"/>
            </a:xfrm>
            <a:custGeom>
              <a:avLst/>
              <a:gdLst>
                <a:gd name="T0" fmla="*/ 104 w 156"/>
                <a:gd name="T1" fmla="*/ 222 h 227"/>
                <a:gd name="T2" fmla="*/ 108 w 156"/>
                <a:gd name="T3" fmla="*/ 227 h 227"/>
                <a:gd name="T4" fmla="*/ 108 w 156"/>
                <a:gd name="T5" fmla="*/ 227 h 227"/>
                <a:gd name="T6" fmla="*/ 108 w 156"/>
                <a:gd name="T7" fmla="*/ 227 h 227"/>
                <a:gd name="T8" fmla="*/ 113 w 156"/>
                <a:gd name="T9" fmla="*/ 227 h 227"/>
                <a:gd name="T10" fmla="*/ 113 w 156"/>
                <a:gd name="T11" fmla="*/ 227 h 227"/>
                <a:gd name="T12" fmla="*/ 118 w 156"/>
                <a:gd name="T13" fmla="*/ 227 h 227"/>
                <a:gd name="T14" fmla="*/ 118 w 156"/>
                <a:gd name="T15" fmla="*/ 222 h 227"/>
                <a:gd name="T16" fmla="*/ 123 w 156"/>
                <a:gd name="T17" fmla="*/ 222 h 227"/>
                <a:gd name="T18" fmla="*/ 127 w 156"/>
                <a:gd name="T19" fmla="*/ 222 h 227"/>
                <a:gd name="T20" fmla="*/ 127 w 156"/>
                <a:gd name="T21" fmla="*/ 222 h 227"/>
                <a:gd name="T22" fmla="*/ 132 w 156"/>
                <a:gd name="T23" fmla="*/ 217 h 227"/>
                <a:gd name="T24" fmla="*/ 137 w 156"/>
                <a:gd name="T25" fmla="*/ 217 h 227"/>
                <a:gd name="T26" fmla="*/ 137 w 156"/>
                <a:gd name="T27" fmla="*/ 217 h 227"/>
                <a:gd name="T28" fmla="*/ 141 w 156"/>
                <a:gd name="T29" fmla="*/ 212 h 227"/>
                <a:gd name="T30" fmla="*/ 146 w 156"/>
                <a:gd name="T31" fmla="*/ 212 h 227"/>
                <a:gd name="T32" fmla="*/ 146 w 156"/>
                <a:gd name="T33" fmla="*/ 208 h 227"/>
                <a:gd name="T34" fmla="*/ 151 w 156"/>
                <a:gd name="T35" fmla="*/ 208 h 227"/>
                <a:gd name="T36" fmla="*/ 151 w 156"/>
                <a:gd name="T37" fmla="*/ 208 h 227"/>
                <a:gd name="T38" fmla="*/ 156 w 156"/>
                <a:gd name="T39" fmla="*/ 203 h 227"/>
                <a:gd name="T40" fmla="*/ 156 w 156"/>
                <a:gd name="T41" fmla="*/ 203 h 227"/>
                <a:gd name="T42" fmla="*/ 156 w 156"/>
                <a:gd name="T43" fmla="*/ 198 h 227"/>
                <a:gd name="T44" fmla="*/ 156 w 156"/>
                <a:gd name="T45" fmla="*/ 198 h 227"/>
                <a:gd name="T46" fmla="*/ 156 w 156"/>
                <a:gd name="T47" fmla="*/ 198 h 227"/>
                <a:gd name="T48" fmla="*/ 156 w 156"/>
                <a:gd name="T49" fmla="*/ 198 h 227"/>
                <a:gd name="T50" fmla="*/ 52 w 156"/>
                <a:gd name="T51" fmla="*/ 0 h 227"/>
                <a:gd name="T52" fmla="*/ 52 w 156"/>
                <a:gd name="T53" fmla="*/ 0 h 227"/>
                <a:gd name="T54" fmla="*/ 52 w 156"/>
                <a:gd name="T55" fmla="*/ 5 h 227"/>
                <a:gd name="T56" fmla="*/ 52 w 156"/>
                <a:gd name="T57" fmla="*/ 5 h 227"/>
                <a:gd name="T58" fmla="*/ 52 w 156"/>
                <a:gd name="T59" fmla="*/ 5 h 227"/>
                <a:gd name="T60" fmla="*/ 47 w 156"/>
                <a:gd name="T61" fmla="*/ 10 h 227"/>
                <a:gd name="T62" fmla="*/ 47 w 156"/>
                <a:gd name="T63" fmla="*/ 10 h 227"/>
                <a:gd name="T64" fmla="*/ 43 w 156"/>
                <a:gd name="T65" fmla="*/ 10 h 227"/>
                <a:gd name="T66" fmla="*/ 43 w 156"/>
                <a:gd name="T67" fmla="*/ 14 h 227"/>
                <a:gd name="T68" fmla="*/ 38 w 156"/>
                <a:gd name="T69" fmla="*/ 14 h 227"/>
                <a:gd name="T70" fmla="*/ 38 w 156"/>
                <a:gd name="T71" fmla="*/ 19 h 227"/>
                <a:gd name="T72" fmla="*/ 33 w 156"/>
                <a:gd name="T73" fmla="*/ 19 h 227"/>
                <a:gd name="T74" fmla="*/ 28 w 156"/>
                <a:gd name="T75" fmla="*/ 19 h 227"/>
                <a:gd name="T76" fmla="*/ 28 w 156"/>
                <a:gd name="T77" fmla="*/ 24 h 227"/>
                <a:gd name="T78" fmla="*/ 24 w 156"/>
                <a:gd name="T79" fmla="*/ 24 h 227"/>
                <a:gd name="T80" fmla="*/ 19 w 156"/>
                <a:gd name="T81" fmla="*/ 24 h 227"/>
                <a:gd name="T82" fmla="*/ 19 w 156"/>
                <a:gd name="T83" fmla="*/ 29 h 227"/>
                <a:gd name="T84" fmla="*/ 14 w 156"/>
                <a:gd name="T85" fmla="*/ 29 h 227"/>
                <a:gd name="T86" fmla="*/ 10 w 156"/>
                <a:gd name="T87" fmla="*/ 29 h 227"/>
                <a:gd name="T88" fmla="*/ 10 w 156"/>
                <a:gd name="T89" fmla="*/ 29 h 227"/>
                <a:gd name="T90" fmla="*/ 5 w 156"/>
                <a:gd name="T91" fmla="*/ 29 h 227"/>
                <a:gd name="T92" fmla="*/ 5 w 156"/>
                <a:gd name="T93" fmla="*/ 29 h 227"/>
                <a:gd name="T94" fmla="*/ 5 w 156"/>
                <a:gd name="T95" fmla="*/ 29 h 227"/>
                <a:gd name="T96" fmla="*/ 0 w 156"/>
                <a:gd name="T97" fmla="*/ 29 h 227"/>
                <a:gd name="T98" fmla="*/ 0 w 156"/>
                <a:gd name="T99" fmla="*/ 29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6" h="227">
                  <a:moveTo>
                    <a:pt x="104" y="222"/>
                  </a:moveTo>
                  <a:lnTo>
                    <a:pt x="104" y="222"/>
                  </a:lnTo>
                  <a:lnTo>
                    <a:pt x="104" y="227"/>
                  </a:lnTo>
                  <a:lnTo>
                    <a:pt x="108" y="227"/>
                  </a:lnTo>
                  <a:lnTo>
                    <a:pt x="108" y="227"/>
                  </a:lnTo>
                  <a:lnTo>
                    <a:pt x="108" y="227"/>
                  </a:lnTo>
                  <a:lnTo>
                    <a:pt x="108" y="227"/>
                  </a:lnTo>
                  <a:lnTo>
                    <a:pt x="108" y="227"/>
                  </a:lnTo>
                  <a:lnTo>
                    <a:pt x="108" y="227"/>
                  </a:lnTo>
                  <a:lnTo>
                    <a:pt x="113" y="227"/>
                  </a:lnTo>
                  <a:lnTo>
                    <a:pt x="113" y="227"/>
                  </a:lnTo>
                  <a:lnTo>
                    <a:pt x="113" y="227"/>
                  </a:lnTo>
                  <a:lnTo>
                    <a:pt x="113" y="227"/>
                  </a:lnTo>
                  <a:lnTo>
                    <a:pt x="118" y="227"/>
                  </a:lnTo>
                  <a:lnTo>
                    <a:pt x="118" y="227"/>
                  </a:lnTo>
                  <a:lnTo>
                    <a:pt x="118" y="222"/>
                  </a:lnTo>
                  <a:lnTo>
                    <a:pt x="123" y="222"/>
                  </a:lnTo>
                  <a:lnTo>
                    <a:pt x="123" y="222"/>
                  </a:lnTo>
                  <a:lnTo>
                    <a:pt x="123" y="222"/>
                  </a:lnTo>
                  <a:lnTo>
                    <a:pt x="127" y="222"/>
                  </a:lnTo>
                  <a:lnTo>
                    <a:pt x="127" y="222"/>
                  </a:lnTo>
                  <a:lnTo>
                    <a:pt x="127" y="222"/>
                  </a:lnTo>
                  <a:lnTo>
                    <a:pt x="132" y="217"/>
                  </a:lnTo>
                  <a:lnTo>
                    <a:pt x="132" y="217"/>
                  </a:lnTo>
                  <a:lnTo>
                    <a:pt x="132" y="217"/>
                  </a:lnTo>
                  <a:lnTo>
                    <a:pt x="137" y="217"/>
                  </a:lnTo>
                  <a:lnTo>
                    <a:pt x="137" y="217"/>
                  </a:lnTo>
                  <a:lnTo>
                    <a:pt x="137" y="217"/>
                  </a:lnTo>
                  <a:lnTo>
                    <a:pt x="141" y="212"/>
                  </a:lnTo>
                  <a:lnTo>
                    <a:pt x="141" y="212"/>
                  </a:lnTo>
                  <a:lnTo>
                    <a:pt x="141" y="212"/>
                  </a:lnTo>
                  <a:lnTo>
                    <a:pt x="146" y="212"/>
                  </a:lnTo>
                  <a:lnTo>
                    <a:pt x="146" y="212"/>
                  </a:lnTo>
                  <a:lnTo>
                    <a:pt x="146" y="208"/>
                  </a:lnTo>
                  <a:lnTo>
                    <a:pt x="151" y="208"/>
                  </a:lnTo>
                  <a:lnTo>
                    <a:pt x="151" y="208"/>
                  </a:lnTo>
                  <a:lnTo>
                    <a:pt x="151" y="208"/>
                  </a:lnTo>
                  <a:lnTo>
                    <a:pt x="151" y="208"/>
                  </a:lnTo>
                  <a:lnTo>
                    <a:pt x="156" y="203"/>
                  </a:lnTo>
                  <a:lnTo>
                    <a:pt x="156" y="203"/>
                  </a:lnTo>
                  <a:lnTo>
                    <a:pt x="156" y="203"/>
                  </a:lnTo>
                  <a:lnTo>
                    <a:pt x="156" y="203"/>
                  </a:lnTo>
                  <a:lnTo>
                    <a:pt x="156" y="203"/>
                  </a:lnTo>
                  <a:lnTo>
                    <a:pt x="156" y="198"/>
                  </a:lnTo>
                  <a:lnTo>
                    <a:pt x="156" y="198"/>
                  </a:lnTo>
                  <a:lnTo>
                    <a:pt x="156" y="198"/>
                  </a:lnTo>
                  <a:lnTo>
                    <a:pt x="156" y="198"/>
                  </a:lnTo>
                  <a:lnTo>
                    <a:pt x="156" y="198"/>
                  </a:lnTo>
                  <a:lnTo>
                    <a:pt x="156" y="198"/>
                  </a:lnTo>
                  <a:lnTo>
                    <a:pt x="156" y="198"/>
                  </a:lnTo>
                  <a:lnTo>
                    <a:pt x="52" y="0"/>
                  </a:lnTo>
                  <a:lnTo>
                    <a:pt x="52" y="0"/>
                  </a:lnTo>
                  <a:lnTo>
                    <a:pt x="52" y="0"/>
                  </a:lnTo>
                  <a:lnTo>
                    <a:pt x="52" y="0"/>
                  </a:lnTo>
                  <a:lnTo>
                    <a:pt x="52" y="0"/>
                  </a:lnTo>
                  <a:lnTo>
                    <a:pt x="52" y="5"/>
                  </a:lnTo>
                  <a:lnTo>
                    <a:pt x="52" y="5"/>
                  </a:lnTo>
                  <a:lnTo>
                    <a:pt x="52" y="5"/>
                  </a:lnTo>
                  <a:lnTo>
                    <a:pt x="52" y="5"/>
                  </a:lnTo>
                  <a:lnTo>
                    <a:pt x="52" y="5"/>
                  </a:lnTo>
                  <a:lnTo>
                    <a:pt x="52" y="5"/>
                  </a:lnTo>
                  <a:lnTo>
                    <a:pt x="47" y="10"/>
                  </a:lnTo>
                  <a:lnTo>
                    <a:pt x="47" y="10"/>
                  </a:lnTo>
                  <a:lnTo>
                    <a:pt x="47" y="10"/>
                  </a:lnTo>
                  <a:lnTo>
                    <a:pt x="47" y="10"/>
                  </a:lnTo>
                  <a:lnTo>
                    <a:pt x="43" y="10"/>
                  </a:lnTo>
                  <a:lnTo>
                    <a:pt x="43" y="14"/>
                  </a:lnTo>
                  <a:lnTo>
                    <a:pt x="43" y="14"/>
                  </a:lnTo>
                  <a:lnTo>
                    <a:pt x="43" y="14"/>
                  </a:lnTo>
                  <a:lnTo>
                    <a:pt x="38" y="14"/>
                  </a:lnTo>
                  <a:lnTo>
                    <a:pt x="38" y="14"/>
                  </a:lnTo>
                  <a:lnTo>
                    <a:pt x="38" y="19"/>
                  </a:lnTo>
                  <a:lnTo>
                    <a:pt x="33" y="19"/>
                  </a:lnTo>
                  <a:lnTo>
                    <a:pt x="33" y="19"/>
                  </a:lnTo>
                  <a:lnTo>
                    <a:pt x="33" y="19"/>
                  </a:lnTo>
                  <a:lnTo>
                    <a:pt x="28" y="19"/>
                  </a:lnTo>
                  <a:lnTo>
                    <a:pt x="28" y="24"/>
                  </a:lnTo>
                  <a:lnTo>
                    <a:pt x="28" y="24"/>
                  </a:lnTo>
                  <a:lnTo>
                    <a:pt x="24" y="24"/>
                  </a:lnTo>
                  <a:lnTo>
                    <a:pt x="24" y="24"/>
                  </a:lnTo>
                  <a:lnTo>
                    <a:pt x="24" y="24"/>
                  </a:lnTo>
                  <a:lnTo>
                    <a:pt x="19" y="24"/>
                  </a:lnTo>
                  <a:lnTo>
                    <a:pt x="19" y="29"/>
                  </a:lnTo>
                  <a:lnTo>
                    <a:pt x="19" y="29"/>
                  </a:lnTo>
                  <a:lnTo>
                    <a:pt x="14" y="29"/>
                  </a:lnTo>
                  <a:lnTo>
                    <a:pt x="14" y="29"/>
                  </a:lnTo>
                  <a:lnTo>
                    <a:pt x="14" y="29"/>
                  </a:lnTo>
                  <a:lnTo>
                    <a:pt x="10" y="29"/>
                  </a:lnTo>
                  <a:lnTo>
                    <a:pt x="10" y="29"/>
                  </a:lnTo>
                  <a:lnTo>
                    <a:pt x="10" y="29"/>
                  </a:lnTo>
                  <a:lnTo>
                    <a:pt x="10" y="29"/>
                  </a:lnTo>
                  <a:lnTo>
                    <a:pt x="5" y="29"/>
                  </a:lnTo>
                  <a:lnTo>
                    <a:pt x="5" y="29"/>
                  </a:lnTo>
                  <a:lnTo>
                    <a:pt x="5" y="29"/>
                  </a:lnTo>
                  <a:lnTo>
                    <a:pt x="5" y="29"/>
                  </a:lnTo>
                  <a:lnTo>
                    <a:pt x="5" y="29"/>
                  </a:lnTo>
                  <a:lnTo>
                    <a:pt x="0" y="29"/>
                  </a:lnTo>
                  <a:lnTo>
                    <a:pt x="0" y="29"/>
                  </a:lnTo>
                  <a:lnTo>
                    <a:pt x="0" y="29"/>
                  </a:lnTo>
                  <a:lnTo>
                    <a:pt x="0" y="29"/>
                  </a:lnTo>
                  <a:lnTo>
                    <a:pt x="104" y="22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02" name="Oval 99801">
              <a:extLst>
                <a:ext uri="{FF2B5EF4-FFF2-40B4-BE49-F238E27FC236}">
                  <a16:creationId xmlns:a16="http://schemas.microsoft.com/office/drawing/2014/main" id="{21EA2ECA-0952-572D-E02C-47642E93ED3B}"/>
                </a:ext>
              </a:extLst>
            </p:cNvPr>
            <p:cNvSpPr>
              <a:spLocks noChangeArrowheads="1"/>
            </p:cNvSpPr>
            <p:nvPr/>
          </p:nvSpPr>
          <p:spPr bwMode="auto">
            <a:xfrm>
              <a:off x="2006600" y="2088515"/>
              <a:ext cx="128270" cy="1282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03" name="Freeform 1426">
              <a:extLst>
                <a:ext uri="{FF2B5EF4-FFF2-40B4-BE49-F238E27FC236}">
                  <a16:creationId xmlns:a16="http://schemas.microsoft.com/office/drawing/2014/main" id="{5CCAE7AE-BF06-7CC0-3D19-23D9EAD5C11B}"/>
                </a:ext>
              </a:extLst>
            </p:cNvPr>
            <p:cNvSpPr>
              <a:spLocks/>
            </p:cNvSpPr>
            <p:nvPr/>
          </p:nvSpPr>
          <p:spPr bwMode="auto">
            <a:xfrm>
              <a:off x="2063115" y="2199005"/>
              <a:ext cx="62865" cy="158750"/>
            </a:xfrm>
            <a:custGeom>
              <a:avLst/>
              <a:gdLst>
                <a:gd name="T0" fmla="*/ 57 w 99"/>
                <a:gd name="T1" fmla="*/ 9 h 250"/>
                <a:gd name="T2" fmla="*/ 57 w 99"/>
                <a:gd name="T3" fmla="*/ 5 h 250"/>
                <a:gd name="T4" fmla="*/ 57 w 99"/>
                <a:gd name="T5" fmla="*/ 5 h 250"/>
                <a:gd name="T6" fmla="*/ 57 w 99"/>
                <a:gd name="T7" fmla="*/ 5 h 250"/>
                <a:gd name="T8" fmla="*/ 52 w 99"/>
                <a:gd name="T9" fmla="*/ 0 h 250"/>
                <a:gd name="T10" fmla="*/ 52 w 99"/>
                <a:gd name="T11" fmla="*/ 0 h 250"/>
                <a:gd name="T12" fmla="*/ 47 w 99"/>
                <a:gd name="T13" fmla="*/ 0 h 250"/>
                <a:gd name="T14" fmla="*/ 43 w 99"/>
                <a:gd name="T15" fmla="*/ 0 h 250"/>
                <a:gd name="T16" fmla="*/ 43 w 99"/>
                <a:gd name="T17" fmla="*/ 0 h 250"/>
                <a:gd name="T18" fmla="*/ 38 w 99"/>
                <a:gd name="T19" fmla="*/ 0 h 250"/>
                <a:gd name="T20" fmla="*/ 33 w 99"/>
                <a:gd name="T21" fmla="*/ 0 h 250"/>
                <a:gd name="T22" fmla="*/ 29 w 99"/>
                <a:gd name="T23" fmla="*/ 0 h 250"/>
                <a:gd name="T24" fmla="*/ 29 w 99"/>
                <a:gd name="T25" fmla="*/ 0 h 250"/>
                <a:gd name="T26" fmla="*/ 24 w 99"/>
                <a:gd name="T27" fmla="*/ 0 h 250"/>
                <a:gd name="T28" fmla="*/ 19 w 99"/>
                <a:gd name="T29" fmla="*/ 0 h 250"/>
                <a:gd name="T30" fmla="*/ 14 w 99"/>
                <a:gd name="T31" fmla="*/ 5 h 250"/>
                <a:gd name="T32" fmla="*/ 14 w 99"/>
                <a:gd name="T33" fmla="*/ 5 h 250"/>
                <a:gd name="T34" fmla="*/ 10 w 99"/>
                <a:gd name="T35" fmla="*/ 5 h 250"/>
                <a:gd name="T36" fmla="*/ 5 w 99"/>
                <a:gd name="T37" fmla="*/ 5 h 250"/>
                <a:gd name="T38" fmla="*/ 5 w 99"/>
                <a:gd name="T39" fmla="*/ 9 h 250"/>
                <a:gd name="T40" fmla="*/ 5 w 99"/>
                <a:gd name="T41" fmla="*/ 9 h 250"/>
                <a:gd name="T42" fmla="*/ 0 w 99"/>
                <a:gd name="T43" fmla="*/ 14 h 250"/>
                <a:gd name="T44" fmla="*/ 0 w 99"/>
                <a:gd name="T45" fmla="*/ 14 h 250"/>
                <a:gd name="T46" fmla="*/ 0 w 99"/>
                <a:gd name="T47" fmla="*/ 14 h 250"/>
                <a:gd name="T48" fmla="*/ 0 w 99"/>
                <a:gd name="T49" fmla="*/ 19 h 250"/>
                <a:gd name="T50" fmla="*/ 38 w 99"/>
                <a:gd name="T51" fmla="*/ 245 h 250"/>
                <a:gd name="T52" fmla="*/ 38 w 99"/>
                <a:gd name="T53" fmla="*/ 245 h 250"/>
                <a:gd name="T54" fmla="*/ 38 w 99"/>
                <a:gd name="T55" fmla="*/ 245 h 250"/>
                <a:gd name="T56" fmla="*/ 43 w 99"/>
                <a:gd name="T57" fmla="*/ 240 h 250"/>
                <a:gd name="T58" fmla="*/ 43 w 99"/>
                <a:gd name="T59" fmla="*/ 240 h 250"/>
                <a:gd name="T60" fmla="*/ 43 w 99"/>
                <a:gd name="T61" fmla="*/ 240 h 250"/>
                <a:gd name="T62" fmla="*/ 47 w 99"/>
                <a:gd name="T63" fmla="*/ 236 h 250"/>
                <a:gd name="T64" fmla="*/ 47 w 99"/>
                <a:gd name="T65" fmla="*/ 236 h 250"/>
                <a:gd name="T66" fmla="*/ 52 w 99"/>
                <a:gd name="T67" fmla="*/ 236 h 250"/>
                <a:gd name="T68" fmla="*/ 57 w 99"/>
                <a:gd name="T69" fmla="*/ 231 h 250"/>
                <a:gd name="T70" fmla="*/ 62 w 99"/>
                <a:gd name="T71" fmla="*/ 231 h 250"/>
                <a:gd name="T72" fmla="*/ 62 w 99"/>
                <a:gd name="T73" fmla="*/ 231 h 250"/>
                <a:gd name="T74" fmla="*/ 66 w 99"/>
                <a:gd name="T75" fmla="*/ 231 h 250"/>
                <a:gd name="T76" fmla="*/ 71 w 99"/>
                <a:gd name="T77" fmla="*/ 231 h 250"/>
                <a:gd name="T78" fmla="*/ 76 w 99"/>
                <a:gd name="T79" fmla="*/ 231 h 250"/>
                <a:gd name="T80" fmla="*/ 80 w 99"/>
                <a:gd name="T81" fmla="*/ 231 h 250"/>
                <a:gd name="T82" fmla="*/ 80 w 99"/>
                <a:gd name="T83" fmla="*/ 231 h 250"/>
                <a:gd name="T84" fmla="*/ 85 w 99"/>
                <a:gd name="T85" fmla="*/ 231 h 250"/>
                <a:gd name="T86" fmla="*/ 90 w 99"/>
                <a:gd name="T87" fmla="*/ 231 h 250"/>
                <a:gd name="T88" fmla="*/ 90 w 99"/>
                <a:gd name="T89" fmla="*/ 231 h 250"/>
                <a:gd name="T90" fmla="*/ 94 w 99"/>
                <a:gd name="T91" fmla="*/ 231 h 250"/>
                <a:gd name="T92" fmla="*/ 94 w 99"/>
                <a:gd name="T93" fmla="*/ 236 h 250"/>
                <a:gd name="T94" fmla="*/ 94 w 99"/>
                <a:gd name="T95" fmla="*/ 236 h 250"/>
                <a:gd name="T96" fmla="*/ 99 w 99"/>
                <a:gd name="T97" fmla="*/ 236 h 250"/>
                <a:gd name="T98" fmla="*/ 99 w 99"/>
                <a:gd name="T99" fmla="*/ 2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9" h="250">
                  <a:moveTo>
                    <a:pt x="57" y="9"/>
                  </a:moveTo>
                  <a:lnTo>
                    <a:pt x="57" y="9"/>
                  </a:lnTo>
                  <a:lnTo>
                    <a:pt x="57" y="5"/>
                  </a:lnTo>
                  <a:lnTo>
                    <a:pt x="57" y="5"/>
                  </a:lnTo>
                  <a:lnTo>
                    <a:pt x="57" y="5"/>
                  </a:lnTo>
                  <a:lnTo>
                    <a:pt x="57" y="5"/>
                  </a:lnTo>
                  <a:lnTo>
                    <a:pt x="57" y="5"/>
                  </a:lnTo>
                  <a:lnTo>
                    <a:pt x="57" y="5"/>
                  </a:lnTo>
                  <a:lnTo>
                    <a:pt x="52" y="0"/>
                  </a:lnTo>
                  <a:lnTo>
                    <a:pt x="52" y="0"/>
                  </a:lnTo>
                  <a:lnTo>
                    <a:pt x="52" y="0"/>
                  </a:lnTo>
                  <a:lnTo>
                    <a:pt x="52" y="0"/>
                  </a:lnTo>
                  <a:lnTo>
                    <a:pt x="47" y="0"/>
                  </a:lnTo>
                  <a:lnTo>
                    <a:pt x="47" y="0"/>
                  </a:lnTo>
                  <a:lnTo>
                    <a:pt x="47" y="0"/>
                  </a:lnTo>
                  <a:lnTo>
                    <a:pt x="43" y="0"/>
                  </a:lnTo>
                  <a:lnTo>
                    <a:pt x="43" y="0"/>
                  </a:lnTo>
                  <a:lnTo>
                    <a:pt x="43" y="0"/>
                  </a:lnTo>
                  <a:lnTo>
                    <a:pt x="38" y="0"/>
                  </a:lnTo>
                  <a:lnTo>
                    <a:pt x="38" y="0"/>
                  </a:lnTo>
                  <a:lnTo>
                    <a:pt x="38" y="0"/>
                  </a:lnTo>
                  <a:lnTo>
                    <a:pt x="33" y="0"/>
                  </a:lnTo>
                  <a:lnTo>
                    <a:pt x="33" y="0"/>
                  </a:lnTo>
                  <a:lnTo>
                    <a:pt x="29" y="0"/>
                  </a:lnTo>
                  <a:lnTo>
                    <a:pt x="29" y="0"/>
                  </a:lnTo>
                  <a:lnTo>
                    <a:pt x="29" y="0"/>
                  </a:lnTo>
                  <a:lnTo>
                    <a:pt x="24" y="0"/>
                  </a:lnTo>
                  <a:lnTo>
                    <a:pt x="24" y="0"/>
                  </a:lnTo>
                  <a:lnTo>
                    <a:pt x="19" y="0"/>
                  </a:lnTo>
                  <a:lnTo>
                    <a:pt x="19" y="0"/>
                  </a:lnTo>
                  <a:lnTo>
                    <a:pt x="19" y="0"/>
                  </a:lnTo>
                  <a:lnTo>
                    <a:pt x="14" y="5"/>
                  </a:lnTo>
                  <a:lnTo>
                    <a:pt x="14" y="5"/>
                  </a:lnTo>
                  <a:lnTo>
                    <a:pt x="14" y="5"/>
                  </a:lnTo>
                  <a:lnTo>
                    <a:pt x="10" y="5"/>
                  </a:lnTo>
                  <a:lnTo>
                    <a:pt x="10" y="5"/>
                  </a:lnTo>
                  <a:lnTo>
                    <a:pt x="10" y="5"/>
                  </a:lnTo>
                  <a:lnTo>
                    <a:pt x="5" y="5"/>
                  </a:lnTo>
                  <a:lnTo>
                    <a:pt x="5" y="9"/>
                  </a:lnTo>
                  <a:lnTo>
                    <a:pt x="5" y="9"/>
                  </a:lnTo>
                  <a:lnTo>
                    <a:pt x="5" y="9"/>
                  </a:lnTo>
                  <a:lnTo>
                    <a:pt x="5" y="9"/>
                  </a:lnTo>
                  <a:lnTo>
                    <a:pt x="0" y="9"/>
                  </a:lnTo>
                  <a:lnTo>
                    <a:pt x="0" y="14"/>
                  </a:lnTo>
                  <a:lnTo>
                    <a:pt x="0" y="14"/>
                  </a:lnTo>
                  <a:lnTo>
                    <a:pt x="0" y="14"/>
                  </a:lnTo>
                  <a:lnTo>
                    <a:pt x="0" y="14"/>
                  </a:lnTo>
                  <a:lnTo>
                    <a:pt x="0" y="14"/>
                  </a:lnTo>
                  <a:lnTo>
                    <a:pt x="0" y="14"/>
                  </a:lnTo>
                  <a:lnTo>
                    <a:pt x="0" y="19"/>
                  </a:lnTo>
                  <a:lnTo>
                    <a:pt x="38" y="250"/>
                  </a:lnTo>
                  <a:lnTo>
                    <a:pt x="38" y="245"/>
                  </a:lnTo>
                  <a:lnTo>
                    <a:pt x="38" y="245"/>
                  </a:lnTo>
                  <a:lnTo>
                    <a:pt x="38" y="245"/>
                  </a:lnTo>
                  <a:lnTo>
                    <a:pt x="38" y="245"/>
                  </a:lnTo>
                  <a:lnTo>
                    <a:pt x="38" y="245"/>
                  </a:lnTo>
                  <a:lnTo>
                    <a:pt x="38" y="240"/>
                  </a:lnTo>
                  <a:lnTo>
                    <a:pt x="43" y="240"/>
                  </a:lnTo>
                  <a:lnTo>
                    <a:pt x="43" y="240"/>
                  </a:lnTo>
                  <a:lnTo>
                    <a:pt x="43" y="240"/>
                  </a:lnTo>
                  <a:lnTo>
                    <a:pt x="43" y="240"/>
                  </a:lnTo>
                  <a:lnTo>
                    <a:pt x="43" y="240"/>
                  </a:lnTo>
                  <a:lnTo>
                    <a:pt x="47" y="236"/>
                  </a:lnTo>
                  <a:lnTo>
                    <a:pt x="47" y="236"/>
                  </a:lnTo>
                  <a:lnTo>
                    <a:pt x="47" y="236"/>
                  </a:lnTo>
                  <a:lnTo>
                    <a:pt x="47" y="236"/>
                  </a:lnTo>
                  <a:lnTo>
                    <a:pt x="52" y="236"/>
                  </a:lnTo>
                  <a:lnTo>
                    <a:pt x="52" y="236"/>
                  </a:lnTo>
                  <a:lnTo>
                    <a:pt x="52" y="231"/>
                  </a:lnTo>
                  <a:lnTo>
                    <a:pt x="57" y="231"/>
                  </a:lnTo>
                  <a:lnTo>
                    <a:pt x="57" y="231"/>
                  </a:lnTo>
                  <a:lnTo>
                    <a:pt x="62" y="231"/>
                  </a:lnTo>
                  <a:lnTo>
                    <a:pt x="62" y="231"/>
                  </a:lnTo>
                  <a:lnTo>
                    <a:pt x="62" y="231"/>
                  </a:lnTo>
                  <a:lnTo>
                    <a:pt x="66" y="231"/>
                  </a:lnTo>
                  <a:lnTo>
                    <a:pt x="66" y="231"/>
                  </a:lnTo>
                  <a:lnTo>
                    <a:pt x="71" y="231"/>
                  </a:lnTo>
                  <a:lnTo>
                    <a:pt x="71" y="231"/>
                  </a:lnTo>
                  <a:lnTo>
                    <a:pt x="71" y="231"/>
                  </a:lnTo>
                  <a:lnTo>
                    <a:pt x="76" y="231"/>
                  </a:lnTo>
                  <a:lnTo>
                    <a:pt x="76" y="231"/>
                  </a:lnTo>
                  <a:lnTo>
                    <a:pt x="80" y="231"/>
                  </a:lnTo>
                  <a:lnTo>
                    <a:pt x="80" y="231"/>
                  </a:lnTo>
                  <a:lnTo>
                    <a:pt x="80" y="231"/>
                  </a:lnTo>
                  <a:lnTo>
                    <a:pt x="85" y="231"/>
                  </a:lnTo>
                  <a:lnTo>
                    <a:pt x="85" y="231"/>
                  </a:lnTo>
                  <a:lnTo>
                    <a:pt x="85" y="231"/>
                  </a:lnTo>
                  <a:lnTo>
                    <a:pt x="90" y="231"/>
                  </a:lnTo>
                  <a:lnTo>
                    <a:pt x="90" y="231"/>
                  </a:lnTo>
                  <a:lnTo>
                    <a:pt x="90" y="231"/>
                  </a:lnTo>
                  <a:lnTo>
                    <a:pt x="90" y="231"/>
                  </a:lnTo>
                  <a:lnTo>
                    <a:pt x="94" y="231"/>
                  </a:lnTo>
                  <a:lnTo>
                    <a:pt x="94" y="236"/>
                  </a:lnTo>
                  <a:lnTo>
                    <a:pt x="94" y="236"/>
                  </a:lnTo>
                  <a:lnTo>
                    <a:pt x="94" y="236"/>
                  </a:lnTo>
                  <a:lnTo>
                    <a:pt x="94" y="236"/>
                  </a:lnTo>
                  <a:lnTo>
                    <a:pt x="94" y="236"/>
                  </a:lnTo>
                  <a:lnTo>
                    <a:pt x="99" y="236"/>
                  </a:lnTo>
                  <a:lnTo>
                    <a:pt x="99" y="236"/>
                  </a:lnTo>
                  <a:lnTo>
                    <a:pt x="99" y="240"/>
                  </a:lnTo>
                  <a:lnTo>
                    <a:pt x="57" y="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04" name="Freeform 1427">
              <a:extLst>
                <a:ext uri="{FF2B5EF4-FFF2-40B4-BE49-F238E27FC236}">
                  <a16:creationId xmlns:a16="http://schemas.microsoft.com/office/drawing/2014/main" id="{CF2BDC19-82BD-5D24-BE79-0B24BFAC5209}"/>
                </a:ext>
              </a:extLst>
            </p:cNvPr>
            <p:cNvSpPr>
              <a:spLocks/>
            </p:cNvSpPr>
            <p:nvPr/>
          </p:nvSpPr>
          <p:spPr bwMode="auto">
            <a:xfrm>
              <a:off x="1946910" y="1965325"/>
              <a:ext cx="113665" cy="153035"/>
            </a:xfrm>
            <a:custGeom>
              <a:avLst/>
              <a:gdLst>
                <a:gd name="T0" fmla="*/ 131 w 179"/>
                <a:gd name="T1" fmla="*/ 241 h 241"/>
                <a:gd name="T2" fmla="*/ 131 w 179"/>
                <a:gd name="T3" fmla="*/ 241 h 241"/>
                <a:gd name="T4" fmla="*/ 131 w 179"/>
                <a:gd name="T5" fmla="*/ 241 h 241"/>
                <a:gd name="T6" fmla="*/ 136 w 179"/>
                <a:gd name="T7" fmla="*/ 241 h 241"/>
                <a:gd name="T8" fmla="*/ 136 w 179"/>
                <a:gd name="T9" fmla="*/ 241 h 241"/>
                <a:gd name="T10" fmla="*/ 141 w 179"/>
                <a:gd name="T11" fmla="*/ 241 h 241"/>
                <a:gd name="T12" fmla="*/ 141 w 179"/>
                <a:gd name="T13" fmla="*/ 241 h 241"/>
                <a:gd name="T14" fmla="*/ 146 w 179"/>
                <a:gd name="T15" fmla="*/ 241 h 241"/>
                <a:gd name="T16" fmla="*/ 150 w 179"/>
                <a:gd name="T17" fmla="*/ 241 h 241"/>
                <a:gd name="T18" fmla="*/ 150 w 179"/>
                <a:gd name="T19" fmla="*/ 241 h 241"/>
                <a:gd name="T20" fmla="*/ 155 w 179"/>
                <a:gd name="T21" fmla="*/ 241 h 241"/>
                <a:gd name="T22" fmla="*/ 160 w 179"/>
                <a:gd name="T23" fmla="*/ 236 h 241"/>
                <a:gd name="T24" fmla="*/ 160 w 179"/>
                <a:gd name="T25" fmla="*/ 236 h 241"/>
                <a:gd name="T26" fmla="*/ 164 w 179"/>
                <a:gd name="T27" fmla="*/ 231 h 241"/>
                <a:gd name="T28" fmla="*/ 169 w 179"/>
                <a:gd name="T29" fmla="*/ 231 h 241"/>
                <a:gd name="T30" fmla="*/ 169 w 179"/>
                <a:gd name="T31" fmla="*/ 227 h 241"/>
                <a:gd name="T32" fmla="*/ 174 w 179"/>
                <a:gd name="T33" fmla="*/ 227 h 241"/>
                <a:gd name="T34" fmla="*/ 174 w 179"/>
                <a:gd name="T35" fmla="*/ 222 h 241"/>
                <a:gd name="T36" fmla="*/ 179 w 179"/>
                <a:gd name="T37" fmla="*/ 222 h 241"/>
                <a:gd name="T38" fmla="*/ 179 w 179"/>
                <a:gd name="T39" fmla="*/ 217 h 241"/>
                <a:gd name="T40" fmla="*/ 179 w 179"/>
                <a:gd name="T41" fmla="*/ 217 h 241"/>
                <a:gd name="T42" fmla="*/ 179 w 179"/>
                <a:gd name="T43" fmla="*/ 213 h 241"/>
                <a:gd name="T44" fmla="*/ 179 w 179"/>
                <a:gd name="T45" fmla="*/ 213 h 241"/>
                <a:gd name="T46" fmla="*/ 179 w 179"/>
                <a:gd name="T47" fmla="*/ 208 h 241"/>
                <a:gd name="T48" fmla="*/ 179 w 179"/>
                <a:gd name="T49" fmla="*/ 208 h 241"/>
                <a:gd name="T50" fmla="*/ 51 w 179"/>
                <a:gd name="T51" fmla="*/ 0 h 241"/>
                <a:gd name="T52" fmla="*/ 51 w 179"/>
                <a:gd name="T53" fmla="*/ 5 h 241"/>
                <a:gd name="T54" fmla="*/ 51 w 179"/>
                <a:gd name="T55" fmla="*/ 5 h 241"/>
                <a:gd name="T56" fmla="*/ 51 w 179"/>
                <a:gd name="T57" fmla="*/ 5 h 241"/>
                <a:gd name="T58" fmla="*/ 51 w 179"/>
                <a:gd name="T59" fmla="*/ 10 h 241"/>
                <a:gd name="T60" fmla="*/ 51 w 179"/>
                <a:gd name="T61" fmla="*/ 10 h 241"/>
                <a:gd name="T62" fmla="*/ 47 w 179"/>
                <a:gd name="T63" fmla="*/ 15 h 241"/>
                <a:gd name="T64" fmla="*/ 47 w 179"/>
                <a:gd name="T65" fmla="*/ 15 h 241"/>
                <a:gd name="T66" fmla="*/ 42 w 179"/>
                <a:gd name="T67" fmla="*/ 19 h 241"/>
                <a:gd name="T68" fmla="*/ 42 w 179"/>
                <a:gd name="T69" fmla="*/ 19 h 241"/>
                <a:gd name="T70" fmla="*/ 37 w 179"/>
                <a:gd name="T71" fmla="*/ 24 h 241"/>
                <a:gd name="T72" fmla="*/ 37 w 179"/>
                <a:gd name="T73" fmla="*/ 24 h 241"/>
                <a:gd name="T74" fmla="*/ 33 w 179"/>
                <a:gd name="T75" fmla="*/ 29 h 241"/>
                <a:gd name="T76" fmla="*/ 28 w 179"/>
                <a:gd name="T77" fmla="*/ 29 h 241"/>
                <a:gd name="T78" fmla="*/ 23 w 179"/>
                <a:gd name="T79" fmla="*/ 33 h 241"/>
                <a:gd name="T80" fmla="*/ 23 w 179"/>
                <a:gd name="T81" fmla="*/ 33 h 241"/>
                <a:gd name="T82" fmla="*/ 18 w 179"/>
                <a:gd name="T83" fmla="*/ 33 h 241"/>
                <a:gd name="T84" fmla="*/ 14 w 179"/>
                <a:gd name="T85" fmla="*/ 33 h 241"/>
                <a:gd name="T86" fmla="*/ 14 w 179"/>
                <a:gd name="T87" fmla="*/ 33 h 241"/>
                <a:gd name="T88" fmla="*/ 9 w 179"/>
                <a:gd name="T89" fmla="*/ 33 h 241"/>
                <a:gd name="T90" fmla="*/ 9 w 179"/>
                <a:gd name="T91" fmla="*/ 33 h 241"/>
                <a:gd name="T92" fmla="*/ 4 w 179"/>
                <a:gd name="T93" fmla="*/ 33 h 241"/>
                <a:gd name="T94" fmla="*/ 4 w 179"/>
                <a:gd name="T95" fmla="*/ 33 h 241"/>
                <a:gd name="T96" fmla="*/ 0 w 179"/>
                <a:gd name="T97" fmla="*/ 33 h 241"/>
                <a:gd name="T98" fmla="*/ 0 w 179"/>
                <a:gd name="T99" fmla="*/ 3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9" h="241">
                  <a:moveTo>
                    <a:pt x="127" y="241"/>
                  </a:moveTo>
                  <a:lnTo>
                    <a:pt x="131" y="241"/>
                  </a:lnTo>
                  <a:lnTo>
                    <a:pt x="131" y="241"/>
                  </a:lnTo>
                  <a:lnTo>
                    <a:pt x="131" y="241"/>
                  </a:lnTo>
                  <a:lnTo>
                    <a:pt x="131" y="241"/>
                  </a:lnTo>
                  <a:lnTo>
                    <a:pt x="131" y="241"/>
                  </a:lnTo>
                  <a:lnTo>
                    <a:pt x="131" y="241"/>
                  </a:lnTo>
                  <a:lnTo>
                    <a:pt x="136" y="241"/>
                  </a:lnTo>
                  <a:lnTo>
                    <a:pt x="136" y="241"/>
                  </a:lnTo>
                  <a:lnTo>
                    <a:pt x="136" y="241"/>
                  </a:lnTo>
                  <a:lnTo>
                    <a:pt x="136" y="241"/>
                  </a:lnTo>
                  <a:lnTo>
                    <a:pt x="141" y="241"/>
                  </a:lnTo>
                  <a:lnTo>
                    <a:pt x="141" y="241"/>
                  </a:lnTo>
                  <a:lnTo>
                    <a:pt x="141" y="241"/>
                  </a:lnTo>
                  <a:lnTo>
                    <a:pt x="146" y="241"/>
                  </a:lnTo>
                  <a:lnTo>
                    <a:pt x="146" y="241"/>
                  </a:lnTo>
                  <a:lnTo>
                    <a:pt x="146" y="241"/>
                  </a:lnTo>
                  <a:lnTo>
                    <a:pt x="150" y="241"/>
                  </a:lnTo>
                  <a:lnTo>
                    <a:pt x="150" y="241"/>
                  </a:lnTo>
                  <a:lnTo>
                    <a:pt x="150" y="241"/>
                  </a:lnTo>
                  <a:lnTo>
                    <a:pt x="155" y="241"/>
                  </a:lnTo>
                  <a:lnTo>
                    <a:pt x="155" y="241"/>
                  </a:lnTo>
                  <a:lnTo>
                    <a:pt x="155" y="236"/>
                  </a:lnTo>
                  <a:lnTo>
                    <a:pt x="160" y="236"/>
                  </a:lnTo>
                  <a:lnTo>
                    <a:pt x="160" y="236"/>
                  </a:lnTo>
                  <a:lnTo>
                    <a:pt x="160" y="236"/>
                  </a:lnTo>
                  <a:lnTo>
                    <a:pt x="164" y="236"/>
                  </a:lnTo>
                  <a:lnTo>
                    <a:pt x="164" y="231"/>
                  </a:lnTo>
                  <a:lnTo>
                    <a:pt x="164" y="231"/>
                  </a:lnTo>
                  <a:lnTo>
                    <a:pt x="169" y="231"/>
                  </a:lnTo>
                  <a:lnTo>
                    <a:pt x="169" y="231"/>
                  </a:lnTo>
                  <a:lnTo>
                    <a:pt x="169" y="227"/>
                  </a:lnTo>
                  <a:lnTo>
                    <a:pt x="174" y="227"/>
                  </a:lnTo>
                  <a:lnTo>
                    <a:pt x="174" y="227"/>
                  </a:lnTo>
                  <a:lnTo>
                    <a:pt x="174" y="227"/>
                  </a:lnTo>
                  <a:lnTo>
                    <a:pt x="174" y="222"/>
                  </a:lnTo>
                  <a:lnTo>
                    <a:pt x="174" y="222"/>
                  </a:lnTo>
                  <a:lnTo>
                    <a:pt x="179" y="222"/>
                  </a:lnTo>
                  <a:lnTo>
                    <a:pt x="179" y="222"/>
                  </a:lnTo>
                  <a:lnTo>
                    <a:pt x="179" y="217"/>
                  </a:lnTo>
                  <a:lnTo>
                    <a:pt x="179" y="217"/>
                  </a:lnTo>
                  <a:lnTo>
                    <a:pt x="179" y="217"/>
                  </a:lnTo>
                  <a:lnTo>
                    <a:pt x="179" y="217"/>
                  </a:lnTo>
                  <a:lnTo>
                    <a:pt x="179" y="213"/>
                  </a:lnTo>
                  <a:lnTo>
                    <a:pt x="179" y="213"/>
                  </a:lnTo>
                  <a:lnTo>
                    <a:pt x="179" y="213"/>
                  </a:lnTo>
                  <a:lnTo>
                    <a:pt x="179" y="213"/>
                  </a:lnTo>
                  <a:lnTo>
                    <a:pt x="179" y="208"/>
                  </a:lnTo>
                  <a:lnTo>
                    <a:pt x="179" y="208"/>
                  </a:lnTo>
                  <a:lnTo>
                    <a:pt x="179" y="208"/>
                  </a:lnTo>
                  <a:lnTo>
                    <a:pt x="51" y="0"/>
                  </a:lnTo>
                  <a:lnTo>
                    <a:pt x="51" y="0"/>
                  </a:lnTo>
                  <a:lnTo>
                    <a:pt x="51" y="0"/>
                  </a:lnTo>
                  <a:lnTo>
                    <a:pt x="51" y="5"/>
                  </a:lnTo>
                  <a:lnTo>
                    <a:pt x="51" y="5"/>
                  </a:lnTo>
                  <a:lnTo>
                    <a:pt x="51" y="5"/>
                  </a:lnTo>
                  <a:lnTo>
                    <a:pt x="51" y="5"/>
                  </a:lnTo>
                  <a:lnTo>
                    <a:pt x="51" y="5"/>
                  </a:lnTo>
                  <a:lnTo>
                    <a:pt x="51" y="10"/>
                  </a:lnTo>
                  <a:lnTo>
                    <a:pt x="51" y="10"/>
                  </a:lnTo>
                  <a:lnTo>
                    <a:pt x="51" y="10"/>
                  </a:lnTo>
                  <a:lnTo>
                    <a:pt x="51" y="10"/>
                  </a:lnTo>
                  <a:lnTo>
                    <a:pt x="47" y="15"/>
                  </a:lnTo>
                  <a:lnTo>
                    <a:pt x="47" y="15"/>
                  </a:lnTo>
                  <a:lnTo>
                    <a:pt x="47" y="15"/>
                  </a:lnTo>
                  <a:lnTo>
                    <a:pt x="47" y="15"/>
                  </a:lnTo>
                  <a:lnTo>
                    <a:pt x="47" y="19"/>
                  </a:lnTo>
                  <a:lnTo>
                    <a:pt x="42" y="19"/>
                  </a:lnTo>
                  <a:lnTo>
                    <a:pt x="42" y="19"/>
                  </a:lnTo>
                  <a:lnTo>
                    <a:pt x="42" y="19"/>
                  </a:lnTo>
                  <a:lnTo>
                    <a:pt x="42" y="24"/>
                  </a:lnTo>
                  <a:lnTo>
                    <a:pt x="37" y="24"/>
                  </a:lnTo>
                  <a:lnTo>
                    <a:pt x="37" y="24"/>
                  </a:lnTo>
                  <a:lnTo>
                    <a:pt x="37" y="24"/>
                  </a:lnTo>
                  <a:lnTo>
                    <a:pt x="33" y="29"/>
                  </a:lnTo>
                  <a:lnTo>
                    <a:pt x="33" y="29"/>
                  </a:lnTo>
                  <a:lnTo>
                    <a:pt x="33" y="29"/>
                  </a:lnTo>
                  <a:lnTo>
                    <a:pt x="28" y="29"/>
                  </a:lnTo>
                  <a:lnTo>
                    <a:pt x="28" y="29"/>
                  </a:lnTo>
                  <a:lnTo>
                    <a:pt x="23" y="33"/>
                  </a:lnTo>
                  <a:lnTo>
                    <a:pt x="23" y="33"/>
                  </a:lnTo>
                  <a:lnTo>
                    <a:pt x="23" y="33"/>
                  </a:lnTo>
                  <a:lnTo>
                    <a:pt x="18" y="33"/>
                  </a:lnTo>
                  <a:lnTo>
                    <a:pt x="18" y="33"/>
                  </a:lnTo>
                  <a:lnTo>
                    <a:pt x="18" y="33"/>
                  </a:lnTo>
                  <a:lnTo>
                    <a:pt x="14" y="33"/>
                  </a:lnTo>
                  <a:lnTo>
                    <a:pt x="14" y="33"/>
                  </a:lnTo>
                  <a:lnTo>
                    <a:pt x="14" y="33"/>
                  </a:lnTo>
                  <a:lnTo>
                    <a:pt x="9" y="33"/>
                  </a:lnTo>
                  <a:lnTo>
                    <a:pt x="9" y="33"/>
                  </a:lnTo>
                  <a:lnTo>
                    <a:pt x="9" y="33"/>
                  </a:lnTo>
                  <a:lnTo>
                    <a:pt x="9" y="33"/>
                  </a:lnTo>
                  <a:lnTo>
                    <a:pt x="4" y="33"/>
                  </a:lnTo>
                  <a:lnTo>
                    <a:pt x="4" y="33"/>
                  </a:lnTo>
                  <a:lnTo>
                    <a:pt x="4" y="33"/>
                  </a:lnTo>
                  <a:lnTo>
                    <a:pt x="4" y="33"/>
                  </a:lnTo>
                  <a:lnTo>
                    <a:pt x="4" y="33"/>
                  </a:lnTo>
                  <a:lnTo>
                    <a:pt x="0" y="33"/>
                  </a:lnTo>
                  <a:lnTo>
                    <a:pt x="0" y="33"/>
                  </a:lnTo>
                  <a:lnTo>
                    <a:pt x="0" y="33"/>
                  </a:lnTo>
                  <a:lnTo>
                    <a:pt x="127" y="24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05" name="Oval 99804">
              <a:extLst>
                <a:ext uri="{FF2B5EF4-FFF2-40B4-BE49-F238E27FC236}">
                  <a16:creationId xmlns:a16="http://schemas.microsoft.com/office/drawing/2014/main" id="{F223C59B-487E-495A-ADE9-092CDD184BD2}"/>
                </a:ext>
              </a:extLst>
            </p:cNvPr>
            <p:cNvSpPr>
              <a:spLocks noChangeArrowheads="1"/>
            </p:cNvSpPr>
            <p:nvPr/>
          </p:nvSpPr>
          <p:spPr bwMode="auto">
            <a:xfrm>
              <a:off x="2185670" y="2540000"/>
              <a:ext cx="57150"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06" name="Freeform 1429">
              <a:extLst>
                <a:ext uri="{FF2B5EF4-FFF2-40B4-BE49-F238E27FC236}">
                  <a16:creationId xmlns:a16="http://schemas.microsoft.com/office/drawing/2014/main" id="{3AAC60E4-FA32-2481-FC49-9D4283E20D3D}"/>
                </a:ext>
              </a:extLst>
            </p:cNvPr>
            <p:cNvSpPr>
              <a:spLocks/>
            </p:cNvSpPr>
            <p:nvPr/>
          </p:nvSpPr>
          <p:spPr bwMode="auto">
            <a:xfrm>
              <a:off x="2129155" y="2444115"/>
              <a:ext cx="95885" cy="125730"/>
            </a:xfrm>
            <a:custGeom>
              <a:avLst/>
              <a:gdLst>
                <a:gd name="T0" fmla="*/ 99 w 151"/>
                <a:gd name="T1" fmla="*/ 194 h 198"/>
                <a:gd name="T2" fmla="*/ 99 w 151"/>
                <a:gd name="T3" fmla="*/ 194 h 198"/>
                <a:gd name="T4" fmla="*/ 103 w 151"/>
                <a:gd name="T5" fmla="*/ 194 h 198"/>
                <a:gd name="T6" fmla="*/ 103 w 151"/>
                <a:gd name="T7" fmla="*/ 198 h 198"/>
                <a:gd name="T8" fmla="*/ 108 w 151"/>
                <a:gd name="T9" fmla="*/ 198 h 198"/>
                <a:gd name="T10" fmla="*/ 108 w 151"/>
                <a:gd name="T11" fmla="*/ 198 h 198"/>
                <a:gd name="T12" fmla="*/ 113 w 151"/>
                <a:gd name="T13" fmla="*/ 198 h 198"/>
                <a:gd name="T14" fmla="*/ 113 w 151"/>
                <a:gd name="T15" fmla="*/ 198 h 198"/>
                <a:gd name="T16" fmla="*/ 118 w 151"/>
                <a:gd name="T17" fmla="*/ 198 h 198"/>
                <a:gd name="T18" fmla="*/ 122 w 151"/>
                <a:gd name="T19" fmla="*/ 194 h 198"/>
                <a:gd name="T20" fmla="*/ 127 w 151"/>
                <a:gd name="T21" fmla="*/ 194 h 198"/>
                <a:gd name="T22" fmla="*/ 127 w 151"/>
                <a:gd name="T23" fmla="*/ 194 h 198"/>
                <a:gd name="T24" fmla="*/ 132 w 151"/>
                <a:gd name="T25" fmla="*/ 189 h 198"/>
                <a:gd name="T26" fmla="*/ 136 w 151"/>
                <a:gd name="T27" fmla="*/ 189 h 198"/>
                <a:gd name="T28" fmla="*/ 136 w 151"/>
                <a:gd name="T29" fmla="*/ 184 h 198"/>
                <a:gd name="T30" fmla="*/ 141 w 151"/>
                <a:gd name="T31" fmla="*/ 184 h 198"/>
                <a:gd name="T32" fmla="*/ 141 w 151"/>
                <a:gd name="T33" fmla="*/ 179 h 198"/>
                <a:gd name="T34" fmla="*/ 146 w 151"/>
                <a:gd name="T35" fmla="*/ 179 h 198"/>
                <a:gd name="T36" fmla="*/ 146 w 151"/>
                <a:gd name="T37" fmla="*/ 175 h 198"/>
                <a:gd name="T38" fmla="*/ 146 w 151"/>
                <a:gd name="T39" fmla="*/ 175 h 198"/>
                <a:gd name="T40" fmla="*/ 151 w 151"/>
                <a:gd name="T41" fmla="*/ 170 h 198"/>
                <a:gd name="T42" fmla="*/ 151 w 151"/>
                <a:gd name="T43" fmla="*/ 165 h 198"/>
                <a:gd name="T44" fmla="*/ 151 w 151"/>
                <a:gd name="T45" fmla="*/ 165 h 198"/>
                <a:gd name="T46" fmla="*/ 151 w 151"/>
                <a:gd name="T47" fmla="*/ 165 h 198"/>
                <a:gd name="T48" fmla="*/ 146 w 151"/>
                <a:gd name="T49" fmla="*/ 161 h 198"/>
                <a:gd name="T50" fmla="*/ 47 w 151"/>
                <a:gd name="T51" fmla="*/ 0 h 198"/>
                <a:gd name="T52" fmla="*/ 52 w 151"/>
                <a:gd name="T53" fmla="*/ 5 h 198"/>
                <a:gd name="T54" fmla="*/ 52 w 151"/>
                <a:gd name="T55" fmla="*/ 5 h 198"/>
                <a:gd name="T56" fmla="*/ 52 w 151"/>
                <a:gd name="T57" fmla="*/ 10 h 198"/>
                <a:gd name="T58" fmla="*/ 47 w 151"/>
                <a:gd name="T59" fmla="*/ 10 h 198"/>
                <a:gd name="T60" fmla="*/ 47 w 151"/>
                <a:gd name="T61" fmla="*/ 14 h 198"/>
                <a:gd name="T62" fmla="*/ 47 w 151"/>
                <a:gd name="T63" fmla="*/ 14 h 198"/>
                <a:gd name="T64" fmla="*/ 42 w 151"/>
                <a:gd name="T65" fmla="*/ 19 h 198"/>
                <a:gd name="T66" fmla="*/ 42 w 151"/>
                <a:gd name="T67" fmla="*/ 19 h 198"/>
                <a:gd name="T68" fmla="*/ 38 w 151"/>
                <a:gd name="T69" fmla="*/ 24 h 198"/>
                <a:gd name="T70" fmla="*/ 38 w 151"/>
                <a:gd name="T71" fmla="*/ 24 h 198"/>
                <a:gd name="T72" fmla="*/ 33 w 151"/>
                <a:gd name="T73" fmla="*/ 29 h 198"/>
                <a:gd name="T74" fmla="*/ 33 w 151"/>
                <a:gd name="T75" fmla="*/ 29 h 198"/>
                <a:gd name="T76" fmla="*/ 28 w 151"/>
                <a:gd name="T77" fmla="*/ 33 h 198"/>
                <a:gd name="T78" fmla="*/ 23 w 151"/>
                <a:gd name="T79" fmla="*/ 33 h 198"/>
                <a:gd name="T80" fmla="*/ 19 w 151"/>
                <a:gd name="T81" fmla="*/ 33 h 198"/>
                <a:gd name="T82" fmla="*/ 19 w 151"/>
                <a:gd name="T83" fmla="*/ 33 h 198"/>
                <a:gd name="T84" fmla="*/ 14 w 151"/>
                <a:gd name="T85" fmla="*/ 38 h 198"/>
                <a:gd name="T86" fmla="*/ 9 w 151"/>
                <a:gd name="T87" fmla="*/ 38 h 198"/>
                <a:gd name="T88" fmla="*/ 9 w 151"/>
                <a:gd name="T89" fmla="*/ 38 h 198"/>
                <a:gd name="T90" fmla="*/ 5 w 151"/>
                <a:gd name="T91" fmla="*/ 38 h 198"/>
                <a:gd name="T92" fmla="*/ 5 w 151"/>
                <a:gd name="T93" fmla="*/ 33 h 198"/>
                <a:gd name="T94" fmla="*/ 0 w 151"/>
                <a:gd name="T95" fmla="*/ 33 h 198"/>
                <a:gd name="T96" fmla="*/ 0 w 151"/>
                <a:gd name="T97" fmla="*/ 33 h 198"/>
                <a:gd name="T98" fmla="*/ 0 w 151"/>
                <a:gd name="T99" fmla="*/ 3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1" h="198">
                  <a:moveTo>
                    <a:pt x="99" y="194"/>
                  </a:moveTo>
                  <a:lnTo>
                    <a:pt x="99" y="194"/>
                  </a:lnTo>
                  <a:lnTo>
                    <a:pt x="99" y="194"/>
                  </a:lnTo>
                  <a:lnTo>
                    <a:pt x="99" y="194"/>
                  </a:lnTo>
                  <a:lnTo>
                    <a:pt x="99" y="194"/>
                  </a:lnTo>
                  <a:lnTo>
                    <a:pt x="103" y="194"/>
                  </a:lnTo>
                  <a:lnTo>
                    <a:pt x="103" y="198"/>
                  </a:lnTo>
                  <a:lnTo>
                    <a:pt x="103" y="198"/>
                  </a:lnTo>
                  <a:lnTo>
                    <a:pt x="103" y="198"/>
                  </a:lnTo>
                  <a:lnTo>
                    <a:pt x="108" y="198"/>
                  </a:lnTo>
                  <a:lnTo>
                    <a:pt x="108" y="198"/>
                  </a:lnTo>
                  <a:lnTo>
                    <a:pt x="108" y="198"/>
                  </a:lnTo>
                  <a:lnTo>
                    <a:pt x="108" y="198"/>
                  </a:lnTo>
                  <a:lnTo>
                    <a:pt x="113" y="198"/>
                  </a:lnTo>
                  <a:lnTo>
                    <a:pt x="113" y="198"/>
                  </a:lnTo>
                  <a:lnTo>
                    <a:pt x="113" y="198"/>
                  </a:lnTo>
                  <a:lnTo>
                    <a:pt x="118" y="198"/>
                  </a:lnTo>
                  <a:lnTo>
                    <a:pt x="118" y="198"/>
                  </a:lnTo>
                  <a:lnTo>
                    <a:pt x="122" y="194"/>
                  </a:lnTo>
                  <a:lnTo>
                    <a:pt x="122" y="194"/>
                  </a:lnTo>
                  <a:lnTo>
                    <a:pt x="122" y="194"/>
                  </a:lnTo>
                  <a:lnTo>
                    <a:pt x="127" y="194"/>
                  </a:lnTo>
                  <a:lnTo>
                    <a:pt x="127" y="194"/>
                  </a:lnTo>
                  <a:lnTo>
                    <a:pt x="127" y="194"/>
                  </a:lnTo>
                  <a:lnTo>
                    <a:pt x="132" y="189"/>
                  </a:lnTo>
                  <a:lnTo>
                    <a:pt x="132" y="189"/>
                  </a:lnTo>
                  <a:lnTo>
                    <a:pt x="132" y="189"/>
                  </a:lnTo>
                  <a:lnTo>
                    <a:pt x="136" y="189"/>
                  </a:lnTo>
                  <a:lnTo>
                    <a:pt x="136" y="189"/>
                  </a:lnTo>
                  <a:lnTo>
                    <a:pt x="136" y="184"/>
                  </a:lnTo>
                  <a:lnTo>
                    <a:pt x="141" y="184"/>
                  </a:lnTo>
                  <a:lnTo>
                    <a:pt x="141" y="184"/>
                  </a:lnTo>
                  <a:lnTo>
                    <a:pt x="141" y="184"/>
                  </a:lnTo>
                  <a:lnTo>
                    <a:pt x="141" y="179"/>
                  </a:lnTo>
                  <a:lnTo>
                    <a:pt x="146" y="179"/>
                  </a:lnTo>
                  <a:lnTo>
                    <a:pt x="146" y="179"/>
                  </a:lnTo>
                  <a:lnTo>
                    <a:pt x="146" y="175"/>
                  </a:lnTo>
                  <a:lnTo>
                    <a:pt x="146" y="175"/>
                  </a:lnTo>
                  <a:lnTo>
                    <a:pt x="146" y="175"/>
                  </a:lnTo>
                  <a:lnTo>
                    <a:pt x="146" y="175"/>
                  </a:lnTo>
                  <a:lnTo>
                    <a:pt x="146" y="170"/>
                  </a:lnTo>
                  <a:lnTo>
                    <a:pt x="151" y="170"/>
                  </a:lnTo>
                  <a:lnTo>
                    <a:pt x="151" y="170"/>
                  </a:lnTo>
                  <a:lnTo>
                    <a:pt x="151" y="165"/>
                  </a:lnTo>
                  <a:lnTo>
                    <a:pt x="151" y="165"/>
                  </a:lnTo>
                  <a:lnTo>
                    <a:pt x="151" y="165"/>
                  </a:lnTo>
                  <a:lnTo>
                    <a:pt x="151" y="165"/>
                  </a:lnTo>
                  <a:lnTo>
                    <a:pt x="151" y="165"/>
                  </a:lnTo>
                  <a:lnTo>
                    <a:pt x="146" y="161"/>
                  </a:lnTo>
                  <a:lnTo>
                    <a:pt x="146" y="161"/>
                  </a:lnTo>
                  <a:lnTo>
                    <a:pt x="47" y="0"/>
                  </a:lnTo>
                  <a:lnTo>
                    <a:pt x="47" y="0"/>
                  </a:lnTo>
                  <a:lnTo>
                    <a:pt x="47" y="0"/>
                  </a:lnTo>
                  <a:lnTo>
                    <a:pt x="52" y="5"/>
                  </a:lnTo>
                  <a:lnTo>
                    <a:pt x="52" y="5"/>
                  </a:lnTo>
                  <a:lnTo>
                    <a:pt x="52" y="5"/>
                  </a:lnTo>
                  <a:lnTo>
                    <a:pt x="52" y="5"/>
                  </a:lnTo>
                  <a:lnTo>
                    <a:pt x="52" y="10"/>
                  </a:lnTo>
                  <a:lnTo>
                    <a:pt x="47" y="10"/>
                  </a:lnTo>
                  <a:lnTo>
                    <a:pt x="47" y="10"/>
                  </a:lnTo>
                  <a:lnTo>
                    <a:pt x="47" y="10"/>
                  </a:lnTo>
                  <a:lnTo>
                    <a:pt x="47" y="14"/>
                  </a:lnTo>
                  <a:lnTo>
                    <a:pt x="47" y="14"/>
                  </a:lnTo>
                  <a:lnTo>
                    <a:pt x="47" y="14"/>
                  </a:lnTo>
                  <a:lnTo>
                    <a:pt x="47" y="19"/>
                  </a:lnTo>
                  <a:lnTo>
                    <a:pt x="42" y="19"/>
                  </a:lnTo>
                  <a:lnTo>
                    <a:pt x="42" y="19"/>
                  </a:lnTo>
                  <a:lnTo>
                    <a:pt x="42" y="19"/>
                  </a:lnTo>
                  <a:lnTo>
                    <a:pt x="42" y="24"/>
                  </a:lnTo>
                  <a:lnTo>
                    <a:pt x="38" y="24"/>
                  </a:lnTo>
                  <a:lnTo>
                    <a:pt x="38" y="24"/>
                  </a:lnTo>
                  <a:lnTo>
                    <a:pt x="38" y="24"/>
                  </a:lnTo>
                  <a:lnTo>
                    <a:pt x="38" y="29"/>
                  </a:lnTo>
                  <a:lnTo>
                    <a:pt x="33" y="29"/>
                  </a:lnTo>
                  <a:lnTo>
                    <a:pt x="33" y="29"/>
                  </a:lnTo>
                  <a:lnTo>
                    <a:pt x="33" y="29"/>
                  </a:lnTo>
                  <a:lnTo>
                    <a:pt x="28" y="29"/>
                  </a:lnTo>
                  <a:lnTo>
                    <a:pt x="28" y="33"/>
                  </a:lnTo>
                  <a:lnTo>
                    <a:pt x="23" y="33"/>
                  </a:lnTo>
                  <a:lnTo>
                    <a:pt x="23" y="33"/>
                  </a:lnTo>
                  <a:lnTo>
                    <a:pt x="23" y="33"/>
                  </a:lnTo>
                  <a:lnTo>
                    <a:pt x="19" y="33"/>
                  </a:lnTo>
                  <a:lnTo>
                    <a:pt x="19" y="33"/>
                  </a:lnTo>
                  <a:lnTo>
                    <a:pt x="19" y="33"/>
                  </a:lnTo>
                  <a:lnTo>
                    <a:pt x="14" y="38"/>
                  </a:lnTo>
                  <a:lnTo>
                    <a:pt x="14" y="38"/>
                  </a:lnTo>
                  <a:lnTo>
                    <a:pt x="14" y="38"/>
                  </a:lnTo>
                  <a:lnTo>
                    <a:pt x="9" y="38"/>
                  </a:lnTo>
                  <a:lnTo>
                    <a:pt x="9" y="38"/>
                  </a:lnTo>
                  <a:lnTo>
                    <a:pt x="9" y="38"/>
                  </a:lnTo>
                  <a:lnTo>
                    <a:pt x="5" y="38"/>
                  </a:lnTo>
                  <a:lnTo>
                    <a:pt x="5" y="38"/>
                  </a:lnTo>
                  <a:lnTo>
                    <a:pt x="5" y="38"/>
                  </a:lnTo>
                  <a:lnTo>
                    <a:pt x="5" y="33"/>
                  </a:lnTo>
                  <a:lnTo>
                    <a:pt x="0" y="33"/>
                  </a:lnTo>
                  <a:lnTo>
                    <a:pt x="0" y="33"/>
                  </a:lnTo>
                  <a:lnTo>
                    <a:pt x="0" y="33"/>
                  </a:lnTo>
                  <a:lnTo>
                    <a:pt x="0" y="33"/>
                  </a:lnTo>
                  <a:lnTo>
                    <a:pt x="0" y="33"/>
                  </a:lnTo>
                  <a:lnTo>
                    <a:pt x="0" y="33"/>
                  </a:lnTo>
                  <a:lnTo>
                    <a:pt x="99" y="19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07" name="Oval 99806">
              <a:extLst>
                <a:ext uri="{FF2B5EF4-FFF2-40B4-BE49-F238E27FC236}">
                  <a16:creationId xmlns:a16="http://schemas.microsoft.com/office/drawing/2014/main" id="{58726B9B-C19F-C7C3-A56A-482B153DC025}"/>
                </a:ext>
              </a:extLst>
            </p:cNvPr>
            <p:cNvSpPr>
              <a:spLocks noChangeArrowheads="1"/>
            </p:cNvSpPr>
            <p:nvPr/>
          </p:nvSpPr>
          <p:spPr bwMode="auto">
            <a:xfrm>
              <a:off x="804545" y="335280"/>
              <a:ext cx="128270" cy="1282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08" name="Freeform 1431">
              <a:extLst>
                <a:ext uri="{FF2B5EF4-FFF2-40B4-BE49-F238E27FC236}">
                  <a16:creationId xmlns:a16="http://schemas.microsoft.com/office/drawing/2014/main" id="{09ED06BA-64E7-2F42-28C3-23F7375380B8}"/>
                </a:ext>
              </a:extLst>
            </p:cNvPr>
            <p:cNvSpPr>
              <a:spLocks/>
            </p:cNvSpPr>
            <p:nvPr/>
          </p:nvSpPr>
          <p:spPr bwMode="auto">
            <a:xfrm>
              <a:off x="837565" y="457835"/>
              <a:ext cx="47625" cy="179705"/>
            </a:xfrm>
            <a:custGeom>
              <a:avLst/>
              <a:gdLst>
                <a:gd name="T0" fmla="*/ 75 w 75"/>
                <a:gd name="T1" fmla="*/ 9 h 283"/>
                <a:gd name="T2" fmla="*/ 75 w 75"/>
                <a:gd name="T3" fmla="*/ 9 h 283"/>
                <a:gd name="T4" fmla="*/ 75 w 75"/>
                <a:gd name="T5" fmla="*/ 5 h 283"/>
                <a:gd name="T6" fmla="*/ 70 w 75"/>
                <a:gd name="T7" fmla="*/ 5 h 283"/>
                <a:gd name="T8" fmla="*/ 70 w 75"/>
                <a:gd name="T9" fmla="*/ 5 h 283"/>
                <a:gd name="T10" fmla="*/ 70 w 75"/>
                <a:gd name="T11" fmla="*/ 5 h 283"/>
                <a:gd name="T12" fmla="*/ 66 w 75"/>
                <a:gd name="T13" fmla="*/ 5 h 283"/>
                <a:gd name="T14" fmla="*/ 61 w 75"/>
                <a:gd name="T15" fmla="*/ 5 h 283"/>
                <a:gd name="T16" fmla="*/ 61 w 75"/>
                <a:gd name="T17" fmla="*/ 5 h 283"/>
                <a:gd name="T18" fmla="*/ 56 w 75"/>
                <a:gd name="T19" fmla="*/ 5 h 283"/>
                <a:gd name="T20" fmla="*/ 51 w 75"/>
                <a:gd name="T21" fmla="*/ 5 h 283"/>
                <a:gd name="T22" fmla="*/ 47 w 75"/>
                <a:gd name="T23" fmla="*/ 5 h 283"/>
                <a:gd name="T24" fmla="*/ 47 w 75"/>
                <a:gd name="T25" fmla="*/ 0 h 283"/>
                <a:gd name="T26" fmla="*/ 42 w 75"/>
                <a:gd name="T27" fmla="*/ 0 h 283"/>
                <a:gd name="T28" fmla="*/ 37 w 75"/>
                <a:gd name="T29" fmla="*/ 0 h 283"/>
                <a:gd name="T30" fmla="*/ 33 w 75"/>
                <a:gd name="T31" fmla="*/ 0 h 283"/>
                <a:gd name="T32" fmla="*/ 33 w 75"/>
                <a:gd name="T33" fmla="*/ 0 h 283"/>
                <a:gd name="T34" fmla="*/ 28 w 75"/>
                <a:gd name="T35" fmla="*/ 0 h 283"/>
                <a:gd name="T36" fmla="*/ 23 w 75"/>
                <a:gd name="T37" fmla="*/ 0 h 283"/>
                <a:gd name="T38" fmla="*/ 23 w 75"/>
                <a:gd name="T39" fmla="*/ 0 h 283"/>
                <a:gd name="T40" fmla="*/ 18 w 75"/>
                <a:gd name="T41" fmla="*/ 5 h 283"/>
                <a:gd name="T42" fmla="*/ 18 w 75"/>
                <a:gd name="T43" fmla="*/ 5 h 283"/>
                <a:gd name="T44" fmla="*/ 18 w 75"/>
                <a:gd name="T45" fmla="*/ 5 h 283"/>
                <a:gd name="T46" fmla="*/ 18 w 75"/>
                <a:gd name="T47" fmla="*/ 5 h 283"/>
                <a:gd name="T48" fmla="*/ 18 w 75"/>
                <a:gd name="T49" fmla="*/ 5 h 283"/>
                <a:gd name="T50" fmla="*/ 0 w 75"/>
                <a:gd name="T51" fmla="*/ 278 h 283"/>
                <a:gd name="T52" fmla="*/ 0 w 75"/>
                <a:gd name="T53" fmla="*/ 278 h 283"/>
                <a:gd name="T54" fmla="*/ 0 w 75"/>
                <a:gd name="T55" fmla="*/ 278 h 283"/>
                <a:gd name="T56" fmla="*/ 4 w 75"/>
                <a:gd name="T57" fmla="*/ 278 h 283"/>
                <a:gd name="T58" fmla="*/ 4 w 75"/>
                <a:gd name="T59" fmla="*/ 278 h 283"/>
                <a:gd name="T60" fmla="*/ 9 w 75"/>
                <a:gd name="T61" fmla="*/ 278 h 283"/>
                <a:gd name="T62" fmla="*/ 9 w 75"/>
                <a:gd name="T63" fmla="*/ 278 h 283"/>
                <a:gd name="T64" fmla="*/ 14 w 75"/>
                <a:gd name="T65" fmla="*/ 278 h 283"/>
                <a:gd name="T66" fmla="*/ 18 w 75"/>
                <a:gd name="T67" fmla="*/ 278 h 283"/>
                <a:gd name="T68" fmla="*/ 18 w 75"/>
                <a:gd name="T69" fmla="*/ 278 h 283"/>
                <a:gd name="T70" fmla="*/ 23 w 75"/>
                <a:gd name="T71" fmla="*/ 278 h 283"/>
                <a:gd name="T72" fmla="*/ 28 w 75"/>
                <a:gd name="T73" fmla="*/ 278 h 283"/>
                <a:gd name="T74" fmla="*/ 33 w 75"/>
                <a:gd name="T75" fmla="*/ 278 h 283"/>
                <a:gd name="T76" fmla="*/ 33 w 75"/>
                <a:gd name="T77" fmla="*/ 278 h 283"/>
                <a:gd name="T78" fmla="*/ 37 w 75"/>
                <a:gd name="T79" fmla="*/ 278 h 283"/>
                <a:gd name="T80" fmla="*/ 42 w 75"/>
                <a:gd name="T81" fmla="*/ 278 h 283"/>
                <a:gd name="T82" fmla="*/ 47 w 75"/>
                <a:gd name="T83" fmla="*/ 283 h 283"/>
                <a:gd name="T84" fmla="*/ 47 w 75"/>
                <a:gd name="T85" fmla="*/ 283 h 283"/>
                <a:gd name="T86" fmla="*/ 51 w 75"/>
                <a:gd name="T87" fmla="*/ 283 h 283"/>
                <a:gd name="T88" fmla="*/ 51 w 75"/>
                <a:gd name="T89" fmla="*/ 283 h 283"/>
                <a:gd name="T90" fmla="*/ 56 w 75"/>
                <a:gd name="T91" fmla="*/ 283 h 283"/>
                <a:gd name="T92" fmla="*/ 56 w 75"/>
                <a:gd name="T93" fmla="*/ 283 h 283"/>
                <a:gd name="T94" fmla="*/ 56 w 75"/>
                <a:gd name="T95" fmla="*/ 283 h 283"/>
                <a:gd name="T96" fmla="*/ 61 w 75"/>
                <a:gd name="T97" fmla="*/ 283 h 283"/>
                <a:gd name="T98" fmla="*/ 61 w 75"/>
                <a:gd name="T99" fmla="*/ 28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283">
                  <a:moveTo>
                    <a:pt x="75" y="9"/>
                  </a:moveTo>
                  <a:lnTo>
                    <a:pt x="75" y="9"/>
                  </a:lnTo>
                  <a:lnTo>
                    <a:pt x="75" y="9"/>
                  </a:lnTo>
                  <a:lnTo>
                    <a:pt x="75" y="9"/>
                  </a:lnTo>
                  <a:lnTo>
                    <a:pt x="75" y="5"/>
                  </a:lnTo>
                  <a:lnTo>
                    <a:pt x="75" y="5"/>
                  </a:lnTo>
                  <a:lnTo>
                    <a:pt x="75" y="5"/>
                  </a:lnTo>
                  <a:lnTo>
                    <a:pt x="70" y="5"/>
                  </a:lnTo>
                  <a:lnTo>
                    <a:pt x="70" y="5"/>
                  </a:lnTo>
                  <a:lnTo>
                    <a:pt x="70" y="5"/>
                  </a:lnTo>
                  <a:lnTo>
                    <a:pt x="70" y="5"/>
                  </a:lnTo>
                  <a:lnTo>
                    <a:pt x="70" y="5"/>
                  </a:lnTo>
                  <a:lnTo>
                    <a:pt x="66" y="5"/>
                  </a:lnTo>
                  <a:lnTo>
                    <a:pt x="66" y="5"/>
                  </a:lnTo>
                  <a:lnTo>
                    <a:pt x="66" y="5"/>
                  </a:lnTo>
                  <a:lnTo>
                    <a:pt x="61" y="5"/>
                  </a:lnTo>
                  <a:lnTo>
                    <a:pt x="61" y="5"/>
                  </a:lnTo>
                  <a:lnTo>
                    <a:pt x="61" y="5"/>
                  </a:lnTo>
                  <a:lnTo>
                    <a:pt x="56" y="5"/>
                  </a:lnTo>
                  <a:lnTo>
                    <a:pt x="56" y="5"/>
                  </a:lnTo>
                  <a:lnTo>
                    <a:pt x="56" y="5"/>
                  </a:lnTo>
                  <a:lnTo>
                    <a:pt x="51" y="5"/>
                  </a:lnTo>
                  <a:lnTo>
                    <a:pt x="51" y="5"/>
                  </a:lnTo>
                  <a:lnTo>
                    <a:pt x="47" y="5"/>
                  </a:lnTo>
                  <a:lnTo>
                    <a:pt x="47" y="5"/>
                  </a:lnTo>
                  <a:lnTo>
                    <a:pt x="47" y="0"/>
                  </a:lnTo>
                  <a:lnTo>
                    <a:pt x="42" y="0"/>
                  </a:lnTo>
                  <a:lnTo>
                    <a:pt x="42" y="0"/>
                  </a:lnTo>
                  <a:lnTo>
                    <a:pt x="42" y="0"/>
                  </a:lnTo>
                  <a:lnTo>
                    <a:pt x="37" y="0"/>
                  </a:lnTo>
                  <a:lnTo>
                    <a:pt x="37" y="0"/>
                  </a:lnTo>
                  <a:lnTo>
                    <a:pt x="33" y="0"/>
                  </a:lnTo>
                  <a:lnTo>
                    <a:pt x="33" y="0"/>
                  </a:lnTo>
                  <a:lnTo>
                    <a:pt x="33" y="0"/>
                  </a:lnTo>
                  <a:lnTo>
                    <a:pt x="28" y="0"/>
                  </a:lnTo>
                  <a:lnTo>
                    <a:pt x="28" y="0"/>
                  </a:lnTo>
                  <a:lnTo>
                    <a:pt x="28" y="0"/>
                  </a:lnTo>
                  <a:lnTo>
                    <a:pt x="23" y="0"/>
                  </a:lnTo>
                  <a:lnTo>
                    <a:pt x="23" y="0"/>
                  </a:lnTo>
                  <a:lnTo>
                    <a:pt x="23" y="0"/>
                  </a:lnTo>
                  <a:lnTo>
                    <a:pt x="23" y="5"/>
                  </a:lnTo>
                  <a:lnTo>
                    <a:pt x="18" y="5"/>
                  </a:lnTo>
                  <a:lnTo>
                    <a:pt x="18" y="5"/>
                  </a:lnTo>
                  <a:lnTo>
                    <a:pt x="18" y="5"/>
                  </a:lnTo>
                  <a:lnTo>
                    <a:pt x="18" y="5"/>
                  </a:lnTo>
                  <a:lnTo>
                    <a:pt x="18" y="5"/>
                  </a:lnTo>
                  <a:lnTo>
                    <a:pt x="18" y="5"/>
                  </a:lnTo>
                  <a:lnTo>
                    <a:pt x="18" y="5"/>
                  </a:lnTo>
                  <a:lnTo>
                    <a:pt x="18" y="5"/>
                  </a:lnTo>
                  <a:lnTo>
                    <a:pt x="18" y="5"/>
                  </a:lnTo>
                  <a:lnTo>
                    <a:pt x="0" y="278"/>
                  </a:lnTo>
                  <a:lnTo>
                    <a:pt x="0" y="278"/>
                  </a:lnTo>
                  <a:lnTo>
                    <a:pt x="0" y="278"/>
                  </a:lnTo>
                  <a:lnTo>
                    <a:pt x="0" y="278"/>
                  </a:lnTo>
                  <a:lnTo>
                    <a:pt x="0" y="278"/>
                  </a:lnTo>
                  <a:lnTo>
                    <a:pt x="0" y="278"/>
                  </a:lnTo>
                  <a:lnTo>
                    <a:pt x="4" y="278"/>
                  </a:lnTo>
                  <a:lnTo>
                    <a:pt x="4" y="278"/>
                  </a:lnTo>
                  <a:lnTo>
                    <a:pt x="4" y="278"/>
                  </a:lnTo>
                  <a:lnTo>
                    <a:pt x="4" y="278"/>
                  </a:lnTo>
                  <a:lnTo>
                    <a:pt x="4" y="278"/>
                  </a:lnTo>
                  <a:lnTo>
                    <a:pt x="9" y="278"/>
                  </a:lnTo>
                  <a:lnTo>
                    <a:pt x="9" y="278"/>
                  </a:lnTo>
                  <a:lnTo>
                    <a:pt x="9" y="278"/>
                  </a:lnTo>
                  <a:lnTo>
                    <a:pt x="14" y="278"/>
                  </a:lnTo>
                  <a:lnTo>
                    <a:pt x="14" y="278"/>
                  </a:lnTo>
                  <a:lnTo>
                    <a:pt x="14" y="278"/>
                  </a:lnTo>
                  <a:lnTo>
                    <a:pt x="18" y="278"/>
                  </a:lnTo>
                  <a:lnTo>
                    <a:pt x="18" y="278"/>
                  </a:lnTo>
                  <a:lnTo>
                    <a:pt x="18" y="278"/>
                  </a:lnTo>
                  <a:lnTo>
                    <a:pt x="23" y="278"/>
                  </a:lnTo>
                  <a:lnTo>
                    <a:pt x="23" y="278"/>
                  </a:lnTo>
                  <a:lnTo>
                    <a:pt x="23" y="278"/>
                  </a:lnTo>
                  <a:lnTo>
                    <a:pt x="28" y="278"/>
                  </a:lnTo>
                  <a:lnTo>
                    <a:pt x="28" y="278"/>
                  </a:lnTo>
                  <a:lnTo>
                    <a:pt x="33" y="278"/>
                  </a:lnTo>
                  <a:lnTo>
                    <a:pt x="33" y="278"/>
                  </a:lnTo>
                  <a:lnTo>
                    <a:pt x="33" y="278"/>
                  </a:lnTo>
                  <a:lnTo>
                    <a:pt x="37" y="278"/>
                  </a:lnTo>
                  <a:lnTo>
                    <a:pt x="37" y="278"/>
                  </a:lnTo>
                  <a:lnTo>
                    <a:pt x="42" y="278"/>
                  </a:lnTo>
                  <a:lnTo>
                    <a:pt x="42" y="278"/>
                  </a:lnTo>
                  <a:lnTo>
                    <a:pt x="42" y="278"/>
                  </a:lnTo>
                  <a:lnTo>
                    <a:pt x="47" y="283"/>
                  </a:lnTo>
                  <a:lnTo>
                    <a:pt x="47" y="283"/>
                  </a:lnTo>
                  <a:lnTo>
                    <a:pt x="47" y="283"/>
                  </a:lnTo>
                  <a:lnTo>
                    <a:pt x="51" y="283"/>
                  </a:lnTo>
                  <a:lnTo>
                    <a:pt x="51" y="283"/>
                  </a:lnTo>
                  <a:lnTo>
                    <a:pt x="51" y="283"/>
                  </a:lnTo>
                  <a:lnTo>
                    <a:pt x="51" y="283"/>
                  </a:lnTo>
                  <a:lnTo>
                    <a:pt x="56" y="283"/>
                  </a:lnTo>
                  <a:lnTo>
                    <a:pt x="56" y="283"/>
                  </a:lnTo>
                  <a:lnTo>
                    <a:pt x="56" y="283"/>
                  </a:lnTo>
                  <a:lnTo>
                    <a:pt x="56" y="283"/>
                  </a:lnTo>
                  <a:lnTo>
                    <a:pt x="56" y="283"/>
                  </a:lnTo>
                  <a:lnTo>
                    <a:pt x="56" y="283"/>
                  </a:lnTo>
                  <a:lnTo>
                    <a:pt x="56" y="283"/>
                  </a:lnTo>
                  <a:lnTo>
                    <a:pt x="61" y="283"/>
                  </a:lnTo>
                  <a:lnTo>
                    <a:pt x="61" y="283"/>
                  </a:lnTo>
                  <a:lnTo>
                    <a:pt x="61" y="283"/>
                  </a:lnTo>
                  <a:lnTo>
                    <a:pt x="75" y="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09" name="Freeform 1432">
              <a:extLst>
                <a:ext uri="{FF2B5EF4-FFF2-40B4-BE49-F238E27FC236}">
                  <a16:creationId xmlns:a16="http://schemas.microsoft.com/office/drawing/2014/main" id="{A2B9AA58-462E-2A4E-45C5-23F752E01812}"/>
                </a:ext>
              </a:extLst>
            </p:cNvPr>
            <p:cNvSpPr>
              <a:spLocks/>
            </p:cNvSpPr>
            <p:nvPr/>
          </p:nvSpPr>
          <p:spPr bwMode="auto">
            <a:xfrm>
              <a:off x="792480" y="266065"/>
              <a:ext cx="77470" cy="111125"/>
            </a:xfrm>
            <a:custGeom>
              <a:avLst/>
              <a:gdLst>
                <a:gd name="T0" fmla="*/ 66 w 122"/>
                <a:gd name="T1" fmla="*/ 165 h 175"/>
                <a:gd name="T2" fmla="*/ 71 w 122"/>
                <a:gd name="T3" fmla="*/ 170 h 175"/>
                <a:gd name="T4" fmla="*/ 71 w 122"/>
                <a:gd name="T5" fmla="*/ 170 h 175"/>
                <a:gd name="T6" fmla="*/ 75 w 122"/>
                <a:gd name="T7" fmla="*/ 170 h 175"/>
                <a:gd name="T8" fmla="*/ 75 w 122"/>
                <a:gd name="T9" fmla="*/ 175 h 175"/>
                <a:gd name="T10" fmla="*/ 80 w 122"/>
                <a:gd name="T11" fmla="*/ 175 h 175"/>
                <a:gd name="T12" fmla="*/ 80 w 122"/>
                <a:gd name="T13" fmla="*/ 175 h 175"/>
                <a:gd name="T14" fmla="*/ 85 w 122"/>
                <a:gd name="T15" fmla="*/ 175 h 175"/>
                <a:gd name="T16" fmla="*/ 89 w 122"/>
                <a:gd name="T17" fmla="*/ 175 h 175"/>
                <a:gd name="T18" fmla="*/ 94 w 122"/>
                <a:gd name="T19" fmla="*/ 175 h 175"/>
                <a:gd name="T20" fmla="*/ 94 w 122"/>
                <a:gd name="T21" fmla="*/ 175 h 175"/>
                <a:gd name="T22" fmla="*/ 99 w 122"/>
                <a:gd name="T23" fmla="*/ 170 h 175"/>
                <a:gd name="T24" fmla="*/ 104 w 122"/>
                <a:gd name="T25" fmla="*/ 170 h 175"/>
                <a:gd name="T26" fmla="*/ 108 w 122"/>
                <a:gd name="T27" fmla="*/ 170 h 175"/>
                <a:gd name="T28" fmla="*/ 108 w 122"/>
                <a:gd name="T29" fmla="*/ 165 h 175"/>
                <a:gd name="T30" fmla="*/ 113 w 122"/>
                <a:gd name="T31" fmla="*/ 165 h 175"/>
                <a:gd name="T32" fmla="*/ 113 w 122"/>
                <a:gd name="T33" fmla="*/ 161 h 175"/>
                <a:gd name="T34" fmla="*/ 118 w 122"/>
                <a:gd name="T35" fmla="*/ 156 h 175"/>
                <a:gd name="T36" fmla="*/ 118 w 122"/>
                <a:gd name="T37" fmla="*/ 156 h 175"/>
                <a:gd name="T38" fmla="*/ 118 w 122"/>
                <a:gd name="T39" fmla="*/ 151 h 175"/>
                <a:gd name="T40" fmla="*/ 122 w 122"/>
                <a:gd name="T41" fmla="*/ 151 h 175"/>
                <a:gd name="T42" fmla="*/ 122 w 122"/>
                <a:gd name="T43" fmla="*/ 146 h 175"/>
                <a:gd name="T44" fmla="*/ 122 w 122"/>
                <a:gd name="T45" fmla="*/ 142 h 175"/>
                <a:gd name="T46" fmla="*/ 122 w 122"/>
                <a:gd name="T47" fmla="*/ 142 h 175"/>
                <a:gd name="T48" fmla="*/ 118 w 122"/>
                <a:gd name="T49" fmla="*/ 137 h 175"/>
                <a:gd name="T50" fmla="*/ 52 w 122"/>
                <a:gd name="T51" fmla="*/ 0 h 175"/>
                <a:gd name="T52" fmla="*/ 52 w 122"/>
                <a:gd name="T53" fmla="*/ 5 h 175"/>
                <a:gd name="T54" fmla="*/ 52 w 122"/>
                <a:gd name="T55" fmla="*/ 5 h 175"/>
                <a:gd name="T56" fmla="*/ 52 w 122"/>
                <a:gd name="T57" fmla="*/ 10 h 175"/>
                <a:gd name="T58" fmla="*/ 52 w 122"/>
                <a:gd name="T59" fmla="*/ 10 h 175"/>
                <a:gd name="T60" fmla="*/ 52 w 122"/>
                <a:gd name="T61" fmla="*/ 14 h 175"/>
                <a:gd name="T62" fmla="*/ 52 w 122"/>
                <a:gd name="T63" fmla="*/ 19 h 175"/>
                <a:gd name="T64" fmla="*/ 47 w 122"/>
                <a:gd name="T65" fmla="*/ 19 h 175"/>
                <a:gd name="T66" fmla="*/ 47 w 122"/>
                <a:gd name="T67" fmla="*/ 24 h 175"/>
                <a:gd name="T68" fmla="*/ 42 w 122"/>
                <a:gd name="T69" fmla="*/ 24 h 175"/>
                <a:gd name="T70" fmla="*/ 42 w 122"/>
                <a:gd name="T71" fmla="*/ 29 h 175"/>
                <a:gd name="T72" fmla="*/ 38 w 122"/>
                <a:gd name="T73" fmla="*/ 29 h 175"/>
                <a:gd name="T74" fmla="*/ 33 w 122"/>
                <a:gd name="T75" fmla="*/ 33 h 175"/>
                <a:gd name="T76" fmla="*/ 28 w 122"/>
                <a:gd name="T77" fmla="*/ 33 h 175"/>
                <a:gd name="T78" fmla="*/ 28 w 122"/>
                <a:gd name="T79" fmla="*/ 33 h 175"/>
                <a:gd name="T80" fmla="*/ 23 w 122"/>
                <a:gd name="T81" fmla="*/ 33 h 175"/>
                <a:gd name="T82" fmla="*/ 19 w 122"/>
                <a:gd name="T83" fmla="*/ 33 h 175"/>
                <a:gd name="T84" fmla="*/ 14 w 122"/>
                <a:gd name="T85" fmla="*/ 33 h 175"/>
                <a:gd name="T86" fmla="*/ 14 w 122"/>
                <a:gd name="T87" fmla="*/ 33 h 175"/>
                <a:gd name="T88" fmla="*/ 9 w 122"/>
                <a:gd name="T89" fmla="*/ 33 h 175"/>
                <a:gd name="T90" fmla="*/ 5 w 122"/>
                <a:gd name="T91" fmla="*/ 33 h 175"/>
                <a:gd name="T92" fmla="*/ 5 w 122"/>
                <a:gd name="T93" fmla="*/ 33 h 175"/>
                <a:gd name="T94" fmla="*/ 0 w 122"/>
                <a:gd name="T95" fmla="*/ 29 h 175"/>
                <a:gd name="T96" fmla="*/ 0 w 122"/>
                <a:gd name="T97" fmla="*/ 29 h 175"/>
                <a:gd name="T98" fmla="*/ 0 w 122"/>
                <a:gd name="T99" fmla="*/ 2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175">
                  <a:moveTo>
                    <a:pt x="66" y="165"/>
                  </a:moveTo>
                  <a:lnTo>
                    <a:pt x="66" y="165"/>
                  </a:lnTo>
                  <a:lnTo>
                    <a:pt x="66" y="165"/>
                  </a:lnTo>
                  <a:lnTo>
                    <a:pt x="71" y="170"/>
                  </a:lnTo>
                  <a:lnTo>
                    <a:pt x="71" y="170"/>
                  </a:lnTo>
                  <a:lnTo>
                    <a:pt x="71" y="170"/>
                  </a:lnTo>
                  <a:lnTo>
                    <a:pt x="71" y="170"/>
                  </a:lnTo>
                  <a:lnTo>
                    <a:pt x="75" y="170"/>
                  </a:lnTo>
                  <a:lnTo>
                    <a:pt x="75" y="170"/>
                  </a:lnTo>
                  <a:lnTo>
                    <a:pt x="75" y="175"/>
                  </a:lnTo>
                  <a:lnTo>
                    <a:pt x="75" y="175"/>
                  </a:lnTo>
                  <a:lnTo>
                    <a:pt x="80" y="175"/>
                  </a:lnTo>
                  <a:lnTo>
                    <a:pt x="80" y="175"/>
                  </a:lnTo>
                  <a:lnTo>
                    <a:pt x="80" y="175"/>
                  </a:lnTo>
                  <a:lnTo>
                    <a:pt x="85" y="175"/>
                  </a:lnTo>
                  <a:lnTo>
                    <a:pt x="85" y="175"/>
                  </a:lnTo>
                  <a:lnTo>
                    <a:pt x="89" y="175"/>
                  </a:lnTo>
                  <a:lnTo>
                    <a:pt x="89" y="175"/>
                  </a:lnTo>
                  <a:lnTo>
                    <a:pt x="89" y="175"/>
                  </a:lnTo>
                  <a:lnTo>
                    <a:pt x="94" y="175"/>
                  </a:lnTo>
                  <a:lnTo>
                    <a:pt x="94" y="175"/>
                  </a:lnTo>
                  <a:lnTo>
                    <a:pt x="94" y="175"/>
                  </a:lnTo>
                  <a:lnTo>
                    <a:pt x="99" y="170"/>
                  </a:lnTo>
                  <a:lnTo>
                    <a:pt x="99" y="170"/>
                  </a:lnTo>
                  <a:lnTo>
                    <a:pt x="104" y="170"/>
                  </a:lnTo>
                  <a:lnTo>
                    <a:pt x="104" y="170"/>
                  </a:lnTo>
                  <a:lnTo>
                    <a:pt x="104" y="170"/>
                  </a:lnTo>
                  <a:lnTo>
                    <a:pt x="108" y="170"/>
                  </a:lnTo>
                  <a:lnTo>
                    <a:pt x="108" y="165"/>
                  </a:lnTo>
                  <a:lnTo>
                    <a:pt x="108" y="165"/>
                  </a:lnTo>
                  <a:lnTo>
                    <a:pt x="113" y="165"/>
                  </a:lnTo>
                  <a:lnTo>
                    <a:pt x="113" y="165"/>
                  </a:lnTo>
                  <a:lnTo>
                    <a:pt x="113" y="161"/>
                  </a:lnTo>
                  <a:lnTo>
                    <a:pt x="113" y="161"/>
                  </a:lnTo>
                  <a:lnTo>
                    <a:pt x="118" y="161"/>
                  </a:lnTo>
                  <a:lnTo>
                    <a:pt x="118" y="156"/>
                  </a:lnTo>
                  <a:lnTo>
                    <a:pt x="118" y="156"/>
                  </a:lnTo>
                  <a:lnTo>
                    <a:pt x="118" y="156"/>
                  </a:lnTo>
                  <a:lnTo>
                    <a:pt x="118" y="156"/>
                  </a:lnTo>
                  <a:lnTo>
                    <a:pt x="118" y="151"/>
                  </a:lnTo>
                  <a:lnTo>
                    <a:pt x="122" y="151"/>
                  </a:lnTo>
                  <a:lnTo>
                    <a:pt x="122" y="151"/>
                  </a:lnTo>
                  <a:lnTo>
                    <a:pt x="122" y="146"/>
                  </a:lnTo>
                  <a:lnTo>
                    <a:pt x="122" y="146"/>
                  </a:lnTo>
                  <a:lnTo>
                    <a:pt x="122" y="146"/>
                  </a:lnTo>
                  <a:lnTo>
                    <a:pt x="122" y="142"/>
                  </a:lnTo>
                  <a:lnTo>
                    <a:pt x="122" y="142"/>
                  </a:lnTo>
                  <a:lnTo>
                    <a:pt x="122" y="142"/>
                  </a:lnTo>
                  <a:lnTo>
                    <a:pt x="118" y="142"/>
                  </a:lnTo>
                  <a:lnTo>
                    <a:pt x="118" y="137"/>
                  </a:lnTo>
                  <a:lnTo>
                    <a:pt x="52" y="0"/>
                  </a:lnTo>
                  <a:lnTo>
                    <a:pt x="52" y="0"/>
                  </a:lnTo>
                  <a:lnTo>
                    <a:pt x="52" y="0"/>
                  </a:lnTo>
                  <a:lnTo>
                    <a:pt x="52" y="5"/>
                  </a:lnTo>
                  <a:lnTo>
                    <a:pt x="52" y="5"/>
                  </a:lnTo>
                  <a:lnTo>
                    <a:pt x="52" y="5"/>
                  </a:lnTo>
                  <a:lnTo>
                    <a:pt x="52" y="5"/>
                  </a:lnTo>
                  <a:lnTo>
                    <a:pt x="52" y="10"/>
                  </a:lnTo>
                  <a:lnTo>
                    <a:pt x="52" y="10"/>
                  </a:lnTo>
                  <a:lnTo>
                    <a:pt x="52" y="10"/>
                  </a:lnTo>
                  <a:lnTo>
                    <a:pt x="52" y="14"/>
                  </a:lnTo>
                  <a:lnTo>
                    <a:pt x="52" y="14"/>
                  </a:lnTo>
                  <a:lnTo>
                    <a:pt x="52" y="14"/>
                  </a:lnTo>
                  <a:lnTo>
                    <a:pt x="52" y="19"/>
                  </a:lnTo>
                  <a:lnTo>
                    <a:pt x="47" y="19"/>
                  </a:lnTo>
                  <a:lnTo>
                    <a:pt x="47" y="19"/>
                  </a:lnTo>
                  <a:lnTo>
                    <a:pt x="47" y="19"/>
                  </a:lnTo>
                  <a:lnTo>
                    <a:pt x="47" y="24"/>
                  </a:lnTo>
                  <a:lnTo>
                    <a:pt x="42" y="24"/>
                  </a:lnTo>
                  <a:lnTo>
                    <a:pt x="42" y="24"/>
                  </a:lnTo>
                  <a:lnTo>
                    <a:pt x="42" y="29"/>
                  </a:lnTo>
                  <a:lnTo>
                    <a:pt x="42" y="29"/>
                  </a:lnTo>
                  <a:lnTo>
                    <a:pt x="38" y="29"/>
                  </a:lnTo>
                  <a:lnTo>
                    <a:pt x="38" y="29"/>
                  </a:lnTo>
                  <a:lnTo>
                    <a:pt x="38" y="29"/>
                  </a:lnTo>
                  <a:lnTo>
                    <a:pt x="33" y="33"/>
                  </a:lnTo>
                  <a:lnTo>
                    <a:pt x="33" y="33"/>
                  </a:lnTo>
                  <a:lnTo>
                    <a:pt x="28" y="33"/>
                  </a:lnTo>
                  <a:lnTo>
                    <a:pt x="28" y="33"/>
                  </a:lnTo>
                  <a:lnTo>
                    <a:pt x="28" y="33"/>
                  </a:lnTo>
                  <a:lnTo>
                    <a:pt x="23" y="33"/>
                  </a:lnTo>
                  <a:lnTo>
                    <a:pt x="23" y="33"/>
                  </a:lnTo>
                  <a:lnTo>
                    <a:pt x="23" y="33"/>
                  </a:lnTo>
                  <a:lnTo>
                    <a:pt x="19" y="33"/>
                  </a:lnTo>
                  <a:lnTo>
                    <a:pt x="19" y="33"/>
                  </a:lnTo>
                  <a:lnTo>
                    <a:pt x="14" y="33"/>
                  </a:lnTo>
                  <a:lnTo>
                    <a:pt x="14" y="33"/>
                  </a:lnTo>
                  <a:lnTo>
                    <a:pt x="14" y="33"/>
                  </a:lnTo>
                  <a:lnTo>
                    <a:pt x="9" y="33"/>
                  </a:lnTo>
                  <a:lnTo>
                    <a:pt x="9" y="33"/>
                  </a:lnTo>
                  <a:lnTo>
                    <a:pt x="9" y="33"/>
                  </a:lnTo>
                  <a:lnTo>
                    <a:pt x="5" y="33"/>
                  </a:lnTo>
                  <a:lnTo>
                    <a:pt x="5" y="33"/>
                  </a:lnTo>
                  <a:lnTo>
                    <a:pt x="5" y="33"/>
                  </a:lnTo>
                  <a:lnTo>
                    <a:pt x="5" y="29"/>
                  </a:lnTo>
                  <a:lnTo>
                    <a:pt x="0" y="29"/>
                  </a:lnTo>
                  <a:lnTo>
                    <a:pt x="0" y="29"/>
                  </a:lnTo>
                  <a:lnTo>
                    <a:pt x="0" y="29"/>
                  </a:lnTo>
                  <a:lnTo>
                    <a:pt x="0" y="24"/>
                  </a:lnTo>
                  <a:lnTo>
                    <a:pt x="0" y="24"/>
                  </a:lnTo>
                  <a:lnTo>
                    <a:pt x="66" y="16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10" name="Oval 99809">
              <a:extLst>
                <a:ext uri="{FF2B5EF4-FFF2-40B4-BE49-F238E27FC236}">
                  <a16:creationId xmlns:a16="http://schemas.microsoft.com/office/drawing/2014/main" id="{FBEA59AE-F51C-1577-7031-E839F2E47C20}"/>
                </a:ext>
              </a:extLst>
            </p:cNvPr>
            <p:cNvSpPr>
              <a:spLocks noChangeArrowheads="1"/>
            </p:cNvSpPr>
            <p:nvPr/>
          </p:nvSpPr>
          <p:spPr bwMode="auto">
            <a:xfrm>
              <a:off x="786765" y="631190"/>
              <a:ext cx="128270"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11" name="Freeform 1434">
              <a:extLst>
                <a:ext uri="{FF2B5EF4-FFF2-40B4-BE49-F238E27FC236}">
                  <a16:creationId xmlns:a16="http://schemas.microsoft.com/office/drawing/2014/main" id="{5CA351C5-B1FC-F22D-6ACD-6D4958E4C15F}"/>
                </a:ext>
              </a:extLst>
            </p:cNvPr>
            <p:cNvSpPr>
              <a:spLocks/>
            </p:cNvSpPr>
            <p:nvPr/>
          </p:nvSpPr>
          <p:spPr bwMode="auto">
            <a:xfrm>
              <a:off x="762635" y="700405"/>
              <a:ext cx="89535" cy="89535"/>
            </a:xfrm>
            <a:custGeom>
              <a:avLst/>
              <a:gdLst>
                <a:gd name="T0" fmla="*/ 132 w 141"/>
                <a:gd name="T1" fmla="*/ 47 h 141"/>
                <a:gd name="T2" fmla="*/ 136 w 141"/>
                <a:gd name="T3" fmla="*/ 42 h 141"/>
                <a:gd name="T4" fmla="*/ 136 w 141"/>
                <a:gd name="T5" fmla="*/ 42 h 141"/>
                <a:gd name="T6" fmla="*/ 136 w 141"/>
                <a:gd name="T7" fmla="*/ 37 h 141"/>
                <a:gd name="T8" fmla="*/ 141 w 141"/>
                <a:gd name="T9" fmla="*/ 33 h 141"/>
                <a:gd name="T10" fmla="*/ 141 w 141"/>
                <a:gd name="T11" fmla="*/ 33 h 141"/>
                <a:gd name="T12" fmla="*/ 141 w 141"/>
                <a:gd name="T13" fmla="*/ 28 h 141"/>
                <a:gd name="T14" fmla="*/ 136 w 141"/>
                <a:gd name="T15" fmla="*/ 23 h 141"/>
                <a:gd name="T16" fmla="*/ 136 w 141"/>
                <a:gd name="T17" fmla="*/ 18 h 141"/>
                <a:gd name="T18" fmla="*/ 136 w 141"/>
                <a:gd name="T19" fmla="*/ 18 h 141"/>
                <a:gd name="T20" fmla="*/ 132 w 141"/>
                <a:gd name="T21" fmla="*/ 14 h 141"/>
                <a:gd name="T22" fmla="*/ 132 w 141"/>
                <a:gd name="T23" fmla="*/ 9 h 141"/>
                <a:gd name="T24" fmla="*/ 127 w 141"/>
                <a:gd name="T25" fmla="*/ 9 h 141"/>
                <a:gd name="T26" fmla="*/ 127 w 141"/>
                <a:gd name="T27" fmla="*/ 4 h 141"/>
                <a:gd name="T28" fmla="*/ 122 w 141"/>
                <a:gd name="T29" fmla="*/ 4 h 141"/>
                <a:gd name="T30" fmla="*/ 118 w 141"/>
                <a:gd name="T31" fmla="*/ 0 h 141"/>
                <a:gd name="T32" fmla="*/ 118 w 141"/>
                <a:gd name="T33" fmla="*/ 0 h 141"/>
                <a:gd name="T34" fmla="*/ 113 w 141"/>
                <a:gd name="T35" fmla="*/ 0 h 141"/>
                <a:gd name="T36" fmla="*/ 108 w 141"/>
                <a:gd name="T37" fmla="*/ 0 h 141"/>
                <a:gd name="T38" fmla="*/ 103 w 141"/>
                <a:gd name="T39" fmla="*/ 0 h 141"/>
                <a:gd name="T40" fmla="*/ 103 w 141"/>
                <a:gd name="T41" fmla="*/ 0 h 141"/>
                <a:gd name="T42" fmla="*/ 99 w 141"/>
                <a:gd name="T43" fmla="*/ 0 h 141"/>
                <a:gd name="T44" fmla="*/ 94 w 141"/>
                <a:gd name="T45" fmla="*/ 4 h 141"/>
                <a:gd name="T46" fmla="*/ 94 w 141"/>
                <a:gd name="T47" fmla="*/ 4 h 141"/>
                <a:gd name="T48" fmla="*/ 89 w 141"/>
                <a:gd name="T49" fmla="*/ 9 h 141"/>
                <a:gd name="T50" fmla="*/ 0 w 141"/>
                <a:gd name="T51" fmla="*/ 98 h 141"/>
                <a:gd name="T52" fmla="*/ 5 w 141"/>
                <a:gd name="T53" fmla="*/ 98 h 141"/>
                <a:gd name="T54" fmla="*/ 5 w 141"/>
                <a:gd name="T55" fmla="*/ 94 h 141"/>
                <a:gd name="T56" fmla="*/ 9 w 141"/>
                <a:gd name="T57" fmla="*/ 94 h 141"/>
                <a:gd name="T58" fmla="*/ 14 w 141"/>
                <a:gd name="T59" fmla="*/ 94 h 141"/>
                <a:gd name="T60" fmla="*/ 19 w 141"/>
                <a:gd name="T61" fmla="*/ 94 h 141"/>
                <a:gd name="T62" fmla="*/ 19 w 141"/>
                <a:gd name="T63" fmla="*/ 94 h 141"/>
                <a:gd name="T64" fmla="*/ 23 w 141"/>
                <a:gd name="T65" fmla="*/ 94 h 141"/>
                <a:gd name="T66" fmla="*/ 28 w 141"/>
                <a:gd name="T67" fmla="*/ 94 h 141"/>
                <a:gd name="T68" fmla="*/ 33 w 141"/>
                <a:gd name="T69" fmla="*/ 98 h 141"/>
                <a:gd name="T70" fmla="*/ 33 w 141"/>
                <a:gd name="T71" fmla="*/ 98 h 141"/>
                <a:gd name="T72" fmla="*/ 38 w 141"/>
                <a:gd name="T73" fmla="*/ 98 h 141"/>
                <a:gd name="T74" fmla="*/ 42 w 141"/>
                <a:gd name="T75" fmla="*/ 103 h 141"/>
                <a:gd name="T76" fmla="*/ 42 w 141"/>
                <a:gd name="T77" fmla="*/ 108 h 141"/>
                <a:gd name="T78" fmla="*/ 47 w 141"/>
                <a:gd name="T79" fmla="*/ 108 h 141"/>
                <a:gd name="T80" fmla="*/ 47 w 141"/>
                <a:gd name="T81" fmla="*/ 113 h 141"/>
                <a:gd name="T82" fmla="*/ 47 w 141"/>
                <a:gd name="T83" fmla="*/ 117 h 141"/>
                <a:gd name="T84" fmla="*/ 47 w 141"/>
                <a:gd name="T85" fmla="*/ 117 h 141"/>
                <a:gd name="T86" fmla="*/ 52 w 141"/>
                <a:gd name="T87" fmla="*/ 122 h 141"/>
                <a:gd name="T88" fmla="*/ 52 w 141"/>
                <a:gd name="T89" fmla="*/ 127 h 141"/>
                <a:gd name="T90" fmla="*/ 47 w 141"/>
                <a:gd name="T91" fmla="*/ 131 h 141"/>
                <a:gd name="T92" fmla="*/ 47 w 141"/>
                <a:gd name="T93" fmla="*/ 131 h 141"/>
                <a:gd name="T94" fmla="*/ 47 w 141"/>
                <a:gd name="T95" fmla="*/ 136 h 141"/>
                <a:gd name="T96" fmla="*/ 47 w 141"/>
                <a:gd name="T97" fmla="*/ 141 h 141"/>
                <a:gd name="T98" fmla="*/ 42 w 141"/>
                <a:gd name="T99"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1" h="141">
                  <a:moveTo>
                    <a:pt x="132" y="47"/>
                  </a:moveTo>
                  <a:lnTo>
                    <a:pt x="132" y="47"/>
                  </a:lnTo>
                  <a:lnTo>
                    <a:pt x="136" y="47"/>
                  </a:lnTo>
                  <a:lnTo>
                    <a:pt x="136" y="42"/>
                  </a:lnTo>
                  <a:lnTo>
                    <a:pt x="136" y="42"/>
                  </a:lnTo>
                  <a:lnTo>
                    <a:pt x="136" y="42"/>
                  </a:lnTo>
                  <a:lnTo>
                    <a:pt x="136" y="37"/>
                  </a:lnTo>
                  <a:lnTo>
                    <a:pt x="136" y="37"/>
                  </a:lnTo>
                  <a:lnTo>
                    <a:pt x="136" y="37"/>
                  </a:lnTo>
                  <a:lnTo>
                    <a:pt x="141" y="33"/>
                  </a:lnTo>
                  <a:lnTo>
                    <a:pt x="141" y="33"/>
                  </a:lnTo>
                  <a:lnTo>
                    <a:pt x="141" y="33"/>
                  </a:lnTo>
                  <a:lnTo>
                    <a:pt x="141" y="28"/>
                  </a:lnTo>
                  <a:lnTo>
                    <a:pt x="141" y="28"/>
                  </a:lnTo>
                  <a:lnTo>
                    <a:pt x="136" y="23"/>
                  </a:lnTo>
                  <a:lnTo>
                    <a:pt x="136" y="23"/>
                  </a:lnTo>
                  <a:lnTo>
                    <a:pt x="136" y="23"/>
                  </a:lnTo>
                  <a:lnTo>
                    <a:pt x="136" y="18"/>
                  </a:lnTo>
                  <a:lnTo>
                    <a:pt x="136" y="18"/>
                  </a:lnTo>
                  <a:lnTo>
                    <a:pt x="136" y="18"/>
                  </a:lnTo>
                  <a:lnTo>
                    <a:pt x="136" y="14"/>
                  </a:lnTo>
                  <a:lnTo>
                    <a:pt x="132" y="14"/>
                  </a:lnTo>
                  <a:lnTo>
                    <a:pt x="132" y="14"/>
                  </a:lnTo>
                  <a:lnTo>
                    <a:pt x="132" y="9"/>
                  </a:lnTo>
                  <a:lnTo>
                    <a:pt x="132" y="9"/>
                  </a:lnTo>
                  <a:lnTo>
                    <a:pt x="127" y="9"/>
                  </a:lnTo>
                  <a:lnTo>
                    <a:pt x="127" y="4"/>
                  </a:lnTo>
                  <a:lnTo>
                    <a:pt x="127" y="4"/>
                  </a:lnTo>
                  <a:lnTo>
                    <a:pt x="122" y="4"/>
                  </a:lnTo>
                  <a:lnTo>
                    <a:pt x="122" y="4"/>
                  </a:lnTo>
                  <a:lnTo>
                    <a:pt x="122" y="4"/>
                  </a:lnTo>
                  <a:lnTo>
                    <a:pt x="118" y="0"/>
                  </a:lnTo>
                  <a:lnTo>
                    <a:pt x="118" y="0"/>
                  </a:lnTo>
                  <a:lnTo>
                    <a:pt x="118" y="0"/>
                  </a:lnTo>
                  <a:lnTo>
                    <a:pt x="113" y="0"/>
                  </a:lnTo>
                  <a:lnTo>
                    <a:pt x="113" y="0"/>
                  </a:lnTo>
                  <a:lnTo>
                    <a:pt x="108" y="0"/>
                  </a:lnTo>
                  <a:lnTo>
                    <a:pt x="108" y="0"/>
                  </a:lnTo>
                  <a:lnTo>
                    <a:pt x="108" y="0"/>
                  </a:lnTo>
                  <a:lnTo>
                    <a:pt x="103" y="0"/>
                  </a:lnTo>
                  <a:lnTo>
                    <a:pt x="103" y="0"/>
                  </a:lnTo>
                  <a:lnTo>
                    <a:pt x="103" y="0"/>
                  </a:lnTo>
                  <a:lnTo>
                    <a:pt x="99" y="0"/>
                  </a:lnTo>
                  <a:lnTo>
                    <a:pt x="99" y="0"/>
                  </a:lnTo>
                  <a:lnTo>
                    <a:pt x="99" y="0"/>
                  </a:lnTo>
                  <a:lnTo>
                    <a:pt x="94" y="4"/>
                  </a:lnTo>
                  <a:lnTo>
                    <a:pt x="94" y="4"/>
                  </a:lnTo>
                  <a:lnTo>
                    <a:pt x="94" y="4"/>
                  </a:lnTo>
                  <a:lnTo>
                    <a:pt x="89" y="4"/>
                  </a:lnTo>
                  <a:lnTo>
                    <a:pt x="89" y="9"/>
                  </a:lnTo>
                  <a:lnTo>
                    <a:pt x="0" y="98"/>
                  </a:lnTo>
                  <a:lnTo>
                    <a:pt x="0" y="98"/>
                  </a:lnTo>
                  <a:lnTo>
                    <a:pt x="0" y="98"/>
                  </a:lnTo>
                  <a:lnTo>
                    <a:pt x="5" y="98"/>
                  </a:lnTo>
                  <a:lnTo>
                    <a:pt x="5" y="98"/>
                  </a:lnTo>
                  <a:lnTo>
                    <a:pt x="5" y="94"/>
                  </a:lnTo>
                  <a:lnTo>
                    <a:pt x="9" y="94"/>
                  </a:lnTo>
                  <a:lnTo>
                    <a:pt x="9" y="94"/>
                  </a:lnTo>
                  <a:lnTo>
                    <a:pt x="9" y="94"/>
                  </a:lnTo>
                  <a:lnTo>
                    <a:pt x="14" y="94"/>
                  </a:lnTo>
                  <a:lnTo>
                    <a:pt x="14" y="94"/>
                  </a:lnTo>
                  <a:lnTo>
                    <a:pt x="19" y="94"/>
                  </a:lnTo>
                  <a:lnTo>
                    <a:pt x="19" y="94"/>
                  </a:lnTo>
                  <a:lnTo>
                    <a:pt x="19" y="94"/>
                  </a:lnTo>
                  <a:lnTo>
                    <a:pt x="23" y="94"/>
                  </a:lnTo>
                  <a:lnTo>
                    <a:pt x="23" y="94"/>
                  </a:lnTo>
                  <a:lnTo>
                    <a:pt x="23" y="94"/>
                  </a:lnTo>
                  <a:lnTo>
                    <a:pt x="28" y="94"/>
                  </a:lnTo>
                  <a:lnTo>
                    <a:pt x="28" y="94"/>
                  </a:lnTo>
                  <a:lnTo>
                    <a:pt x="33" y="98"/>
                  </a:lnTo>
                  <a:lnTo>
                    <a:pt x="33" y="98"/>
                  </a:lnTo>
                  <a:lnTo>
                    <a:pt x="33" y="98"/>
                  </a:lnTo>
                  <a:lnTo>
                    <a:pt x="38" y="98"/>
                  </a:lnTo>
                  <a:lnTo>
                    <a:pt x="38" y="98"/>
                  </a:lnTo>
                  <a:lnTo>
                    <a:pt x="38" y="103"/>
                  </a:lnTo>
                  <a:lnTo>
                    <a:pt x="42" y="103"/>
                  </a:lnTo>
                  <a:lnTo>
                    <a:pt x="42" y="103"/>
                  </a:lnTo>
                  <a:lnTo>
                    <a:pt x="42" y="108"/>
                  </a:lnTo>
                  <a:lnTo>
                    <a:pt x="42" y="108"/>
                  </a:lnTo>
                  <a:lnTo>
                    <a:pt x="47" y="108"/>
                  </a:lnTo>
                  <a:lnTo>
                    <a:pt x="47" y="113"/>
                  </a:lnTo>
                  <a:lnTo>
                    <a:pt x="47" y="113"/>
                  </a:lnTo>
                  <a:lnTo>
                    <a:pt x="47" y="113"/>
                  </a:lnTo>
                  <a:lnTo>
                    <a:pt x="47" y="117"/>
                  </a:lnTo>
                  <a:lnTo>
                    <a:pt x="47" y="117"/>
                  </a:lnTo>
                  <a:lnTo>
                    <a:pt x="47" y="117"/>
                  </a:lnTo>
                  <a:lnTo>
                    <a:pt x="47" y="122"/>
                  </a:lnTo>
                  <a:lnTo>
                    <a:pt x="52" y="122"/>
                  </a:lnTo>
                  <a:lnTo>
                    <a:pt x="52" y="127"/>
                  </a:lnTo>
                  <a:lnTo>
                    <a:pt x="52" y="127"/>
                  </a:lnTo>
                  <a:lnTo>
                    <a:pt x="47" y="127"/>
                  </a:lnTo>
                  <a:lnTo>
                    <a:pt x="47" y="131"/>
                  </a:lnTo>
                  <a:lnTo>
                    <a:pt x="47" y="131"/>
                  </a:lnTo>
                  <a:lnTo>
                    <a:pt x="47" y="131"/>
                  </a:lnTo>
                  <a:lnTo>
                    <a:pt x="47" y="136"/>
                  </a:lnTo>
                  <a:lnTo>
                    <a:pt x="47" y="136"/>
                  </a:lnTo>
                  <a:lnTo>
                    <a:pt x="47" y="136"/>
                  </a:lnTo>
                  <a:lnTo>
                    <a:pt x="47" y="141"/>
                  </a:lnTo>
                  <a:lnTo>
                    <a:pt x="42" y="141"/>
                  </a:lnTo>
                  <a:lnTo>
                    <a:pt x="42" y="141"/>
                  </a:lnTo>
                  <a:lnTo>
                    <a:pt x="132" y="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12" name="Oval 99811">
              <a:extLst>
                <a:ext uri="{FF2B5EF4-FFF2-40B4-BE49-F238E27FC236}">
                  <a16:creationId xmlns:a16="http://schemas.microsoft.com/office/drawing/2014/main" id="{48FBD101-04C9-4A62-E25D-065F4B6FCFBC}"/>
                </a:ext>
              </a:extLst>
            </p:cNvPr>
            <p:cNvSpPr>
              <a:spLocks noChangeArrowheads="1"/>
            </p:cNvSpPr>
            <p:nvPr/>
          </p:nvSpPr>
          <p:spPr bwMode="auto">
            <a:xfrm>
              <a:off x="1749425" y="1391285"/>
              <a:ext cx="116205" cy="116840"/>
            </a:xfrm>
            <a:prstGeom prst="ellipse">
              <a:avLst/>
            </a:prstGeom>
            <a:solidFill>
              <a:srgbClr val="0066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813" name="Freeform 1436">
              <a:extLst>
                <a:ext uri="{FF2B5EF4-FFF2-40B4-BE49-F238E27FC236}">
                  <a16:creationId xmlns:a16="http://schemas.microsoft.com/office/drawing/2014/main" id="{237FA807-610B-432C-EBD1-86ABEA7C8806}"/>
                </a:ext>
              </a:extLst>
            </p:cNvPr>
            <p:cNvSpPr>
              <a:spLocks/>
            </p:cNvSpPr>
            <p:nvPr/>
          </p:nvSpPr>
          <p:spPr bwMode="auto">
            <a:xfrm>
              <a:off x="1578610" y="1400175"/>
              <a:ext cx="209550" cy="66040"/>
            </a:xfrm>
            <a:custGeom>
              <a:avLst/>
              <a:gdLst>
                <a:gd name="T0" fmla="*/ 307 w 330"/>
                <a:gd name="T1" fmla="*/ 104 h 104"/>
                <a:gd name="T2" fmla="*/ 307 w 330"/>
                <a:gd name="T3" fmla="*/ 104 h 104"/>
                <a:gd name="T4" fmla="*/ 311 w 330"/>
                <a:gd name="T5" fmla="*/ 104 h 104"/>
                <a:gd name="T6" fmla="*/ 316 w 330"/>
                <a:gd name="T7" fmla="*/ 99 h 104"/>
                <a:gd name="T8" fmla="*/ 316 w 330"/>
                <a:gd name="T9" fmla="*/ 99 h 104"/>
                <a:gd name="T10" fmla="*/ 321 w 330"/>
                <a:gd name="T11" fmla="*/ 99 h 104"/>
                <a:gd name="T12" fmla="*/ 321 w 330"/>
                <a:gd name="T13" fmla="*/ 94 h 104"/>
                <a:gd name="T14" fmla="*/ 325 w 330"/>
                <a:gd name="T15" fmla="*/ 94 h 104"/>
                <a:gd name="T16" fmla="*/ 325 w 330"/>
                <a:gd name="T17" fmla="*/ 90 h 104"/>
                <a:gd name="T18" fmla="*/ 325 w 330"/>
                <a:gd name="T19" fmla="*/ 85 h 104"/>
                <a:gd name="T20" fmla="*/ 330 w 330"/>
                <a:gd name="T21" fmla="*/ 85 h 104"/>
                <a:gd name="T22" fmla="*/ 330 w 330"/>
                <a:gd name="T23" fmla="*/ 80 h 104"/>
                <a:gd name="T24" fmla="*/ 330 w 330"/>
                <a:gd name="T25" fmla="*/ 75 h 104"/>
                <a:gd name="T26" fmla="*/ 330 w 330"/>
                <a:gd name="T27" fmla="*/ 71 h 104"/>
                <a:gd name="T28" fmla="*/ 330 w 330"/>
                <a:gd name="T29" fmla="*/ 66 h 104"/>
                <a:gd name="T30" fmla="*/ 330 w 330"/>
                <a:gd name="T31" fmla="*/ 66 h 104"/>
                <a:gd name="T32" fmla="*/ 330 w 330"/>
                <a:gd name="T33" fmla="*/ 61 h 104"/>
                <a:gd name="T34" fmla="*/ 330 w 330"/>
                <a:gd name="T35" fmla="*/ 57 h 104"/>
                <a:gd name="T36" fmla="*/ 325 w 330"/>
                <a:gd name="T37" fmla="*/ 57 h 104"/>
                <a:gd name="T38" fmla="*/ 325 w 330"/>
                <a:gd name="T39" fmla="*/ 52 h 104"/>
                <a:gd name="T40" fmla="*/ 321 w 330"/>
                <a:gd name="T41" fmla="*/ 52 h 104"/>
                <a:gd name="T42" fmla="*/ 321 w 330"/>
                <a:gd name="T43" fmla="*/ 47 h 104"/>
                <a:gd name="T44" fmla="*/ 316 w 330"/>
                <a:gd name="T45" fmla="*/ 47 h 104"/>
                <a:gd name="T46" fmla="*/ 316 w 330"/>
                <a:gd name="T47" fmla="*/ 47 h 104"/>
                <a:gd name="T48" fmla="*/ 311 w 330"/>
                <a:gd name="T49" fmla="*/ 42 h 104"/>
                <a:gd name="T50" fmla="*/ 10 w 330"/>
                <a:gd name="T51" fmla="*/ 0 h 104"/>
                <a:gd name="T52" fmla="*/ 15 w 330"/>
                <a:gd name="T53" fmla="*/ 5 h 104"/>
                <a:gd name="T54" fmla="*/ 19 w 330"/>
                <a:gd name="T55" fmla="*/ 5 h 104"/>
                <a:gd name="T56" fmla="*/ 19 w 330"/>
                <a:gd name="T57" fmla="*/ 5 h 104"/>
                <a:gd name="T58" fmla="*/ 24 w 330"/>
                <a:gd name="T59" fmla="*/ 9 h 104"/>
                <a:gd name="T60" fmla="*/ 24 w 330"/>
                <a:gd name="T61" fmla="*/ 9 h 104"/>
                <a:gd name="T62" fmla="*/ 24 w 330"/>
                <a:gd name="T63" fmla="*/ 14 h 104"/>
                <a:gd name="T64" fmla="*/ 29 w 330"/>
                <a:gd name="T65" fmla="*/ 19 h 104"/>
                <a:gd name="T66" fmla="*/ 29 w 330"/>
                <a:gd name="T67" fmla="*/ 19 h 104"/>
                <a:gd name="T68" fmla="*/ 29 w 330"/>
                <a:gd name="T69" fmla="*/ 24 h 104"/>
                <a:gd name="T70" fmla="*/ 29 w 330"/>
                <a:gd name="T71" fmla="*/ 28 h 104"/>
                <a:gd name="T72" fmla="*/ 29 w 330"/>
                <a:gd name="T73" fmla="*/ 33 h 104"/>
                <a:gd name="T74" fmla="*/ 29 w 330"/>
                <a:gd name="T75" fmla="*/ 38 h 104"/>
                <a:gd name="T76" fmla="*/ 29 w 330"/>
                <a:gd name="T77" fmla="*/ 38 h 104"/>
                <a:gd name="T78" fmla="*/ 24 w 330"/>
                <a:gd name="T79" fmla="*/ 42 h 104"/>
                <a:gd name="T80" fmla="*/ 24 w 330"/>
                <a:gd name="T81" fmla="*/ 47 h 104"/>
                <a:gd name="T82" fmla="*/ 24 w 330"/>
                <a:gd name="T83" fmla="*/ 52 h 104"/>
                <a:gd name="T84" fmla="*/ 19 w 330"/>
                <a:gd name="T85" fmla="*/ 52 h 104"/>
                <a:gd name="T86" fmla="*/ 19 w 330"/>
                <a:gd name="T87" fmla="*/ 57 h 104"/>
                <a:gd name="T88" fmla="*/ 15 w 330"/>
                <a:gd name="T89" fmla="*/ 57 h 104"/>
                <a:gd name="T90" fmla="*/ 15 w 330"/>
                <a:gd name="T91" fmla="*/ 61 h 104"/>
                <a:gd name="T92" fmla="*/ 10 w 330"/>
                <a:gd name="T93" fmla="*/ 61 h 104"/>
                <a:gd name="T94" fmla="*/ 10 w 330"/>
                <a:gd name="T95" fmla="*/ 61 h 104"/>
                <a:gd name="T96" fmla="*/ 5 w 330"/>
                <a:gd name="T97" fmla="*/ 61 h 104"/>
                <a:gd name="T98" fmla="*/ 0 w 330"/>
                <a:gd name="T99" fmla="*/ 6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0" h="104">
                  <a:moveTo>
                    <a:pt x="307" y="104"/>
                  </a:moveTo>
                  <a:lnTo>
                    <a:pt x="307" y="104"/>
                  </a:lnTo>
                  <a:lnTo>
                    <a:pt x="307" y="104"/>
                  </a:lnTo>
                  <a:lnTo>
                    <a:pt x="307" y="104"/>
                  </a:lnTo>
                  <a:lnTo>
                    <a:pt x="311" y="104"/>
                  </a:lnTo>
                  <a:lnTo>
                    <a:pt x="311" y="104"/>
                  </a:lnTo>
                  <a:lnTo>
                    <a:pt x="311" y="104"/>
                  </a:lnTo>
                  <a:lnTo>
                    <a:pt x="316" y="99"/>
                  </a:lnTo>
                  <a:lnTo>
                    <a:pt x="316" y="99"/>
                  </a:lnTo>
                  <a:lnTo>
                    <a:pt x="316" y="99"/>
                  </a:lnTo>
                  <a:lnTo>
                    <a:pt x="316" y="99"/>
                  </a:lnTo>
                  <a:lnTo>
                    <a:pt x="321" y="99"/>
                  </a:lnTo>
                  <a:lnTo>
                    <a:pt x="321" y="99"/>
                  </a:lnTo>
                  <a:lnTo>
                    <a:pt x="321" y="94"/>
                  </a:lnTo>
                  <a:lnTo>
                    <a:pt x="321" y="94"/>
                  </a:lnTo>
                  <a:lnTo>
                    <a:pt x="325" y="94"/>
                  </a:lnTo>
                  <a:lnTo>
                    <a:pt x="325" y="90"/>
                  </a:lnTo>
                  <a:lnTo>
                    <a:pt x="325" y="90"/>
                  </a:lnTo>
                  <a:lnTo>
                    <a:pt x="325" y="90"/>
                  </a:lnTo>
                  <a:lnTo>
                    <a:pt x="325" y="85"/>
                  </a:lnTo>
                  <a:lnTo>
                    <a:pt x="330" y="85"/>
                  </a:lnTo>
                  <a:lnTo>
                    <a:pt x="330" y="85"/>
                  </a:lnTo>
                  <a:lnTo>
                    <a:pt x="330" y="80"/>
                  </a:lnTo>
                  <a:lnTo>
                    <a:pt x="330" y="80"/>
                  </a:lnTo>
                  <a:lnTo>
                    <a:pt x="330" y="75"/>
                  </a:lnTo>
                  <a:lnTo>
                    <a:pt x="330" y="75"/>
                  </a:lnTo>
                  <a:lnTo>
                    <a:pt x="330" y="75"/>
                  </a:lnTo>
                  <a:lnTo>
                    <a:pt x="330" y="71"/>
                  </a:lnTo>
                  <a:lnTo>
                    <a:pt x="330" y="71"/>
                  </a:lnTo>
                  <a:lnTo>
                    <a:pt x="330" y="66"/>
                  </a:lnTo>
                  <a:lnTo>
                    <a:pt x="330" y="66"/>
                  </a:lnTo>
                  <a:lnTo>
                    <a:pt x="330" y="66"/>
                  </a:lnTo>
                  <a:lnTo>
                    <a:pt x="330" y="61"/>
                  </a:lnTo>
                  <a:lnTo>
                    <a:pt x="330" y="61"/>
                  </a:lnTo>
                  <a:lnTo>
                    <a:pt x="330" y="61"/>
                  </a:lnTo>
                  <a:lnTo>
                    <a:pt x="330" y="57"/>
                  </a:lnTo>
                  <a:lnTo>
                    <a:pt x="325" y="57"/>
                  </a:lnTo>
                  <a:lnTo>
                    <a:pt x="325" y="57"/>
                  </a:lnTo>
                  <a:lnTo>
                    <a:pt x="325" y="52"/>
                  </a:lnTo>
                  <a:lnTo>
                    <a:pt x="325" y="52"/>
                  </a:lnTo>
                  <a:lnTo>
                    <a:pt x="325" y="52"/>
                  </a:lnTo>
                  <a:lnTo>
                    <a:pt x="321" y="52"/>
                  </a:lnTo>
                  <a:lnTo>
                    <a:pt x="321" y="47"/>
                  </a:lnTo>
                  <a:lnTo>
                    <a:pt x="321" y="47"/>
                  </a:lnTo>
                  <a:lnTo>
                    <a:pt x="321" y="47"/>
                  </a:lnTo>
                  <a:lnTo>
                    <a:pt x="316" y="47"/>
                  </a:lnTo>
                  <a:lnTo>
                    <a:pt x="316" y="47"/>
                  </a:lnTo>
                  <a:lnTo>
                    <a:pt x="316" y="47"/>
                  </a:lnTo>
                  <a:lnTo>
                    <a:pt x="316" y="47"/>
                  </a:lnTo>
                  <a:lnTo>
                    <a:pt x="311" y="42"/>
                  </a:lnTo>
                  <a:lnTo>
                    <a:pt x="10" y="0"/>
                  </a:lnTo>
                  <a:lnTo>
                    <a:pt x="10" y="0"/>
                  </a:lnTo>
                  <a:lnTo>
                    <a:pt x="15" y="5"/>
                  </a:lnTo>
                  <a:lnTo>
                    <a:pt x="15" y="5"/>
                  </a:lnTo>
                  <a:lnTo>
                    <a:pt x="15" y="5"/>
                  </a:lnTo>
                  <a:lnTo>
                    <a:pt x="19" y="5"/>
                  </a:lnTo>
                  <a:lnTo>
                    <a:pt x="19" y="5"/>
                  </a:lnTo>
                  <a:lnTo>
                    <a:pt x="19" y="5"/>
                  </a:lnTo>
                  <a:lnTo>
                    <a:pt x="19" y="9"/>
                  </a:lnTo>
                  <a:lnTo>
                    <a:pt x="24" y="9"/>
                  </a:lnTo>
                  <a:lnTo>
                    <a:pt x="24" y="9"/>
                  </a:lnTo>
                  <a:lnTo>
                    <a:pt x="24" y="9"/>
                  </a:lnTo>
                  <a:lnTo>
                    <a:pt x="24" y="14"/>
                  </a:lnTo>
                  <a:lnTo>
                    <a:pt x="24" y="14"/>
                  </a:lnTo>
                  <a:lnTo>
                    <a:pt x="24" y="14"/>
                  </a:lnTo>
                  <a:lnTo>
                    <a:pt x="29" y="19"/>
                  </a:lnTo>
                  <a:lnTo>
                    <a:pt x="29" y="19"/>
                  </a:lnTo>
                  <a:lnTo>
                    <a:pt x="29" y="19"/>
                  </a:lnTo>
                  <a:lnTo>
                    <a:pt x="29" y="24"/>
                  </a:lnTo>
                  <a:lnTo>
                    <a:pt x="29" y="24"/>
                  </a:lnTo>
                  <a:lnTo>
                    <a:pt x="29" y="28"/>
                  </a:lnTo>
                  <a:lnTo>
                    <a:pt x="29" y="28"/>
                  </a:lnTo>
                  <a:lnTo>
                    <a:pt x="29" y="28"/>
                  </a:lnTo>
                  <a:lnTo>
                    <a:pt x="29" y="33"/>
                  </a:lnTo>
                  <a:lnTo>
                    <a:pt x="29" y="33"/>
                  </a:lnTo>
                  <a:lnTo>
                    <a:pt x="29" y="38"/>
                  </a:lnTo>
                  <a:lnTo>
                    <a:pt x="29" y="38"/>
                  </a:lnTo>
                  <a:lnTo>
                    <a:pt x="29" y="38"/>
                  </a:lnTo>
                  <a:lnTo>
                    <a:pt x="29" y="42"/>
                  </a:lnTo>
                  <a:lnTo>
                    <a:pt x="24" y="42"/>
                  </a:lnTo>
                  <a:lnTo>
                    <a:pt x="24" y="47"/>
                  </a:lnTo>
                  <a:lnTo>
                    <a:pt x="24" y="47"/>
                  </a:lnTo>
                  <a:lnTo>
                    <a:pt x="24" y="47"/>
                  </a:lnTo>
                  <a:lnTo>
                    <a:pt x="24" y="52"/>
                  </a:lnTo>
                  <a:lnTo>
                    <a:pt x="24" y="52"/>
                  </a:lnTo>
                  <a:lnTo>
                    <a:pt x="19" y="52"/>
                  </a:lnTo>
                  <a:lnTo>
                    <a:pt x="19" y="52"/>
                  </a:lnTo>
                  <a:lnTo>
                    <a:pt x="19" y="57"/>
                  </a:lnTo>
                  <a:lnTo>
                    <a:pt x="19" y="57"/>
                  </a:lnTo>
                  <a:lnTo>
                    <a:pt x="15" y="57"/>
                  </a:lnTo>
                  <a:lnTo>
                    <a:pt x="15" y="57"/>
                  </a:lnTo>
                  <a:lnTo>
                    <a:pt x="15" y="61"/>
                  </a:lnTo>
                  <a:lnTo>
                    <a:pt x="10" y="61"/>
                  </a:lnTo>
                  <a:lnTo>
                    <a:pt x="10" y="61"/>
                  </a:lnTo>
                  <a:lnTo>
                    <a:pt x="10" y="61"/>
                  </a:lnTo>
                  <a:lnTo>
                    <a:pt x="10" y="61"/>
                  </a:lnTo>
                  <a:lnTo>
                    <a:pt x="5" y="61"/>
                  </a:lnTo>
                  <a:lnTo>
                    <a:pt x="5" y="61"/>
                  </a:lnTo>
                  <a:lnTo>
                    <a:pt x="5" y="61"/>
                  </a:lnTo>
                  <a:lnTo>
                    <a:pt x="0" y="61"/>
                  </a:lnTo>
                  <a:lnTo>
                    <a:pt x="307" y="10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14" name="Oval 99813">
              <a:extLst>
                <a:ext uri="{FF2B5EF4-FFF2-40B4-BE49-F238E27FC236}">
                  <a16:creationId xmlns:a16="http://schemas.microsoft.com/office/drawing/2014/main" id="{C47127AE-B629-B9DF-CF2D-DFEF9C48503E}"/>
                </a:ext>
              </a:extLst>
            </p:cNvPr>
            <p:cNvSpPr>
              <a:spLocks noChangeArrowheads="1"/>
            </p:cNvSpPr>
            <p:nvPr/>
          </p:nvSpPr>
          <p:spPr bwMode="auto">
            <a:xfrm>
              <a:off x="475615" y="1953895"/>
              <a:ext cx="128270" cy="1282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15" name="Freeform 1438">
              <a:extLst>
                <a:ext uri="{FF2B5EF4-FFF2-40B4-BE49-F238E27FC236}">
                  <a16:creationId xmlns:a16="http://schemas.microsoft.com/office/drawing/2014/main" id="{871E4F03-7EEB-3DEE-E423-D676555ED4C3}"/>
                </a:ext>
              </a:extLst>
            </p:cNvPr>
            <p:cNvSpPr>
              <a:spLocks/>
            </p:cNvSpPr>
            <p:nvPr/>
          </p:nvSpPr>
          <p:spPr bwMode="auto">
            <a:xfrm>
              <a:off x="448310" y="2073275"/>
              <a:ext cx="92710" cy="179705"/>
            </a:xfrm>
            <a:custGeom>
              <a:avLst/>
              <a:gdLst>
                <a:gd name="T0" fmla="*/ 146 w 146"/>
                <a:gd name="T1" fmla="*/ 19 h 283"/>
                <a:gd name="T2" fmla="*/ 146 w 146"/>
                <a:gd name="T3" fmla="*/ 19 h 283"/>
                <a:gd name="T4" fmla="*/ 142 w 146"/>
                <a:gd name="T5" fmla="*/ 14 h 283"/>
                <a:gd name="T6" fmla="*/ 142 w 146"/>
                <a:gd name="T7" fmla="*/ 14 h 283"/>
                <a:gd name="T8" fmla="*/ 142 w 146"/>
                <a:gd name="T9" fmla="*/ 14 h 283"/>
                <a:gd name="T10" fmla="*/ 137 w 146"/>
                <a:gd name="T11" fmla="*/ 14 h 283"/>
                <a:gd name="T12" fmla="*/ 137 w 146"/>
                <a:gd name="T13" fmla="*/ 14 h 283"/>
                <a:gd name="T14" fmla="*/ 132 w 146"/>
                <a:gd name="T15" fmla="*/ 14 h 283"/>
                <a:gd name="T16" fmla="*/ 128 w 146"/>
                <a:gd name="T17" fmla="*/ 10 h 283"/>
                <a:gd name="T18" fmla="*/ 128 w 146"/>
                <a:gd name="T19" fmla="*/ 10 h 283"/>
                <a:gd name="T20" fmla="*/ 123 w 146"/>
                <a:gd name="T21" fmla="*/ 10 h 283"/>
                <a:gd name="T22" fmla="*/ 118 w 146"/>
                <a:gd name="T23" fmla="*/ 10 h 283"/>
                <a:gd name="T24" fmla="*/ 118 w 146"/>
                <a:gd name="T25" fmla="*/ 5 h 283"/>
                <a:gd name="T26" fmla="*/ 113 w 146"/>
                <a:gd name="T27" fmla="*/ 5 h 283"/>
                <a:gd name="T28" fmla="*/ 109 w 146"/>
                <a:gd name="T29" fmla="*/ 5 h 283"/>
                <a:gd name="T30" fmla="*/ 104 w 146"/>
                <a:gd name="T31" fmla="*/ 5 h 283"/>
                <a:gd name="T32" fmla="*/ 104 w 146"/>
                <a:gd name="T33" fmla="*/ 5 h 283"/>
                <a:gd name="T34" fmla="*/ 99 w 146"/>
                <a:gd name="T35" fmla="*/ 0 h 283"/>
                <a:gd name="T36" fmla="*/ 95 w 146"/>
                <a:gd name="T37" fmla="*/ 0 h 283"/>
                <a:gd name="T38" fmla="*/ 95 w 146"/>
                <a:gd name="T39" fmla="*/ 0 h 283"/>
                <a:gd name="T40" fmla="*/ 95 w 146"/>
                <a:gd name="T41" fmla="*/ 0 h 283"/>
                <a:gd name="T42" fmla="*/ 90 w 146"/>
                <a:gd name="T43" fmla="*/ 0 h 283"/>
                <a:gd name="T44" fmla="*/ 90 w 146"/>
                <a:gd name="T45" fmla="*/ 0 h 283"/>
                <a:gd name="T46" fmla="*/ 90 w 146"/>
                <a:gd name="T47" fmla="*/ 0 h 283"/>
                <a:gd name="T48" fmla="*/ 90 w 146"/>
                <a:gd name="T49" fmla="*/ 0 h 283"/>
                <a:gd name="T50" fmla="*/ 0 w 146"/>
                <a:gd name="T51" fmla="*/ 264 h 283"/>
                <a:gd name="T52" fmla="*/ 0 w 146"/>
                <a:gd name="T53" fmla="*/ 264 h 283"/>
                <a:gd name="T54" fmla="*/ 0 w 146"/>
                <a:gd name="T55" fmla="*/ 264 h 283"/>
                <a:gd name="T56" fmla="*/ 5 w 146"/>
                <a:gd name="T57" fmla="*/ 269 h 283"/>
                <a:gd name="T58" fmla="*/ 5 w 146"/>
                <a:gd name="T59" fmla="*/ 269 h 283"/>
                <a:gd name="T60" fmla="*/ 5 w 146"/>
                <a:gd name="T61" fmla="*/ 269 h 283"/>
                <a:gd name="T62" fmla="*/ 10 w 146"/>
                <a:gd name="T63" fmla="*/ 269 h 283"/>
                <a:gd name="T64" fmla="*/ 15 w 146"/>
                <a:gd name="T65" fmla="*/ 269 h 283"/>
                <a:gd name="T66" fmla="*/ 15 w 146"/>
                <a:gd name="T67" fmla="*/ 269 h 283"/>
                <a:gd name="T68" fmla="*/ 19 w 146"/>
                <a:gd name="T69" fmla="*/ 273 h 283"/>
                <a:gd name="T70" fmla="*/ 24 w 146"/>
                <a:gd name="T71" fmla="*/ 273 h 283"/>
                <a:gd name="T72" fmla="*/ 24 w 146"/>
                <a:gd name="T73" fmla="*/ 273 h 283"/>
                <a:gd name="T74" fmla="*/ 29 w 146"/>
                <a:gd name="T75" fmla="*/ 273 h 283"/>
                <a:gd name="T76" fmla="*/ 33 w 146"/>
                <a:gd name="T77" fmla="*/ 278 h 283"/>
                <a:gd name="T78" fmla="*/ 38 w 146"/>
                <a:gd name="T79" fmla="*/ 278 h 283"/>
                <a:gd name="T80" fmla="*/ 38 w 146"/>
                <a:gd name="T81" fmla="*/ 278 h 283"/>
                <a:gd name="T82" fmla="*/ 43 w 146"/>
                <a:gd name="T83" fmla="*/ 278 h 283"/>
                <a:gd name="T84" fmla="*/ 47 w 146"/>
                <a:gd name="T85" fmla="*/ 283 h 283"/>
                <a:gd name="T86" fmla="*/ 47 w 146"/>
                <a:gd name="T87" fmla="*/ 283 h 283"/>
                <a:gd name="T88" fmla="*/ 52 w 146"/>
                <a:gd name="T89" fmla="*/ 283 h 283"/>
                <a:gd name="T90" fmla="*/ 52 w 146"/>
                <a:gd name="T91" fmla="*/ 283 h 283"/>
                <a:gd name="T92" fmla="*/ 52 w 146"/>
                <a:gd name="T93" fmla="*/ 283 h 283"/>
                <a:gd name="T94" fmla="*/ 57 w 146"/>
                <a:gd name="T95" fmla="*/ 283 h 283"/>
                <a:gd name="T96" fmla="*/ 57 w 146"/>
                <a:gd name="T97" fmla="*/ 283 h 283"/>
                <a:gd name="T98" fmla="*/ 57 w 146"/>
                <a:gd name="T99" fmla="*/ 28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283">
                  <a:moveTo>
                    <a:pt x="146" y="19"/>
                  </a:moveTo>
                  <a:lnTo>
                    <a:pt x="146" y="19"/>
                  </a:lnTo>
                  <a:lnTo>
                    <a:pt x="146" y="19"/>
                  </a:lnTo>
                  <a:lnTo>
                    <a:pt x="146" y="19"/>
                  </a:lnTo>
                  <a:lnTo>
                    <a:pt x="142" y="14"/>
                  </a:lnTo>
                  <a:lnTo>
                    <a:pt x="142" y="14"/>
                  </a:lnTo>
                  <a:lnTo>
                    <a:pt x="142" y="14"/>
                  </a:lnTo>
                  <a:lnTo>
                    <a:pt x="142" y="14"/>
                  </a:lnTo>
                  <a:lnTo>
                    <a:pt x="142" y="14"/>
                  </a:lnTo>
                  <a:lnTo>
                    <a:pt x="142" y="14"/>
                  </a:lnTo>
                  <a:lnTo>
                    <a:pt x="137" y="14"/>
                  </a:lnTo>
                  <a:lnTo>
                    <a:pt x="137" y="14"/>
                  </a:lnTo>
                  <a:lnTo>
                    <a:pt x="137" y="14"/>
                  </a:lnTo>
                  <a:lnTo>
                    <a:pt x="137" y="14"/>
                  </a:lnTo>
                  <a:lnTo>
                    <a:pt x="132" y="14"/>
                  </a:lnTo>
                  <a:lnTo>
                    <a:pt x="132" y="14"/>
                  </a:lnTo>
                  <a:lnTo>
                    <a:pt x="132" y="14"/>
                  </a:lnTo>
                  <a:lnTo>
                    <a:pt x="128" y="10"/>
                  </a:lnTo>
                  <a:lnTo>
                    <a:pt x="128" y="10"/>
                  </a:lnTo>
                  <a:lnTo>
                    <a:pt x="128" y="10"/>
                  </a:lnTo>
                  <a:lnTo>
                    <a:pt x="123" y="10"/>
                  </a:lnTo>
                  <a:lnTo>
                    <a:pt x="123" y="10"/>
                  </a:lnTo>
                  <a:lnTo>
                    <a:pt x="123" y="10"/>
                  </a:lnTo>
                  <a:lnTo>
                    <a:pt x="118" y="10"/>
                  </a:lnTo>
                  <a:lnTo>
                    <a:pt x="118" y="10"/>
                  </a:lnTo>
                  <a:lnTo>
                    <a:pt x="118" y="5"/>
                  </a:lnTo>
                  <a:lnTo>
                    <a:pt x="113" y="5"/>
                  </a:lnTo>
                  <a:lnTo>
                    <a:pt x="113" y="5"/>
                  </a:lnTo>
                  <a:lnTo>
                    <a:pt x="109" y="5"/>
                  </a:lnTo>
                  <a:lnTo>
                    <a:pt x="109" y="5"/>
                  </a:lnTo>
                  <a:lnTo>
                    <a:pt x="109" y="5"/>
                  </a:lnTo>
                  <a:lnTo>
                    <a:pt x="104" y="5"/>
                  </a:lnTo>
                  <a:lnTo>
                    <a:pt x="104" y="5"/>
                  </a:lnTo>
                  <a:lnTo>
                    <a:pt x="104" y="5"/>
                  </a:lnTo>
                  <a:lnTo>
                    <a:pt x="99" y="0"/>
                  </a:lnTo>
                  <a:lnTo>
                    <a:pt x="99" y="0"/>
                  </a:lnTo>
                  <a:lnTo>
                    <a:pt x="99" y="0"/>
                  </a:lnTo>
                  <a:lnTo>
                    <a:pt x="95" y="0"/>
                  </a:lnTo>
                  <a:lnTo>
                    <a:pt x="95" y="0"/>
                  </a:lnTo>
                  <a:lnTo>
                    <a:pt x="95" y="0"/>
                  </a:lnTo>
                  <a:lnTo>
                    <a:pt x="95" y="0"/>
                  </a:lnTo>
                  <a:lnTo>
                    <a:pt x="95" y="0"/>
                  </a:lnTo>
                  <a:lnTo>
                    <a:pt x="90" y="0"/>
                  </a:lnTo>
                  <a:lnTo>
                    <a:pt x="90" y="0"/>
                  </a:lnTo>
                  <a:lnTo>
                    <a:pt x="90" y="0"/>
                  </a:lnTo>
                  <a:lnTo>
                    <a:pt x="90" y="0"/>
                  </a:lnTo>
                  <a:lnTo>
                    <a:pt x="90" y="0"/>
                  </a:lnTo>
                  <a:lnTo>
                    <a:pt x="90" y="0"/>
                  </a:lnTo>
                  <a:lnTo>
                    <a:pt x="90" y="0"/>
                  </a:lnTo>
                  <a:lnTo>
                    <a:pt x="90" y="0"/>
                  </a:lnTo>
                  <a:lnTo>
                    <a:pt x="0" y="264"/>
                  </a:lnTo>
                  <a:lnTo>
                    <a:pt x="0" y="264"/>
                  </a:lnTo>
                  <a:lnTo>
                    <a:pt x="0" y="264"/>
                  </a:lnTo>
                  <a:lnTo>
                    <a:pt x="0" y="264"/>
                  </a:lnTo>
                  <a:lnTo>
                    <a:pt x="0" y="264"/>
                  </a:lnTo>
                  <a:lnTo>
                    <a:pt x="0" y="264"/>
                  </a:lnTo>
                  <a:lnTo>
                    <a:pt x="0" y="269"/>
                  </a:lnTo>
                  <a:lnTo>
                    <a:pt x="5" y="269"/>
                  </a:lnTo>
                  <a:lnTo>
                    <a:pt x="5" y="269"/>
                  </a:lnTo>
                  <a:lnTo>
                    <a:pt x="5" y="269"/>
                  </a:lnTo>
                  <a:lnTo>
                    <a:pt x="5" y="269"/>
                  </a:lnTo>
                  <a:lnTo>
                    <a:pt x="5" y="269"/>
                  </a:lnTo>
                  <a:lnTo>
                    <a:pt x="10" y="269"/>
                  </a:lnTo>
                  <a:lnTo>
                    <a:pt x="10" y="269"/>
                  </a:lnTo>
                  <a:lnTo>
                    <a:pt x="10" y="269"/>
                  </a:lnTo>
                  <a:lnTo>
                    <a:pt x="15" y="269"/>
                  </a:lnTo>
                  <a:lnTo>
                    <a:pt x="15" y="269"/>
                  </a:lnTo>
                  <a:lnTo>
                    <a:pt x="15" y="269"/>
                  </a:lnTo>
                  <a:lnTo>
                    <a:pt x="19" y="273"/>
                  </a:lnTo>
                  <a:lnTo>
                    <a:pt x="19" y="273"/>
                  </a:lnTo>
                  <a:lnTo>
                    <a:pt x="19" y="273"/>
                  </a:lnTo>
                  <a:lnTo>
                    <a:pt x="24" y="273"/>
                  </a:lnTo>
                  <a:lnTo>
                    <a:pt x="24" y="273"/>
                  </a:lnTo>
                  <a:lnTo>
                    <a:pt x="24" y="273"/>
                  </a:lnTo>
                  <a:lnTo>
                    <a:pt x="29" y="273"/>
                  </a:lnTo>
                  <a:lnTo>
                    <a:pt x="29" y="273"/>
                  </a:lnTo>
                  <a:lnTo>
                    <a:pt x="33" y="278"/>
                  </a:lnTo>
                  <a:lnTo>
                    <a:pt x="33" y="278"/>
                  </a:lnTo>
                  <a:lnTo>
                    <a:pt x="33" y="278"/>
                  </a:lnTo>
                  <a:lnTo>
                    <a:pt x="38" y="278"/>
                  </a:lnTo>
                  <a:lnTo>
                    <a:pt x="38" y="278"/>
                  </a:lnTo>
                  <a:lnTo>
                    <a:pt x="38" y="278"/>
                  </a:lnTo>
                  <a:lnTo>
                    <a:pt x="43" y="278"/>
                  </a:lnTo>
                  <a:lnTo>
                    <a:pt x="43" y="278"/>
                  </a:lnTo>
                  <a:lnTo>
                    <a:pt x="43" y="278"/>
                  </a:lnTo>
                  <a:lnTo>
                    <a:pt x="47" y="283"/>
                  </a:lnTo>
                  <a:lnTo>
                    <a:pt x="47" y="283"/>
                  </a:lnTo>
                  <a:lnTo>
                    <a:pt x="47" y="283"/>
                  </a:lnTo>
                  <a:lnTo>
                    <a:pt x="52" y="283"/>
                  </a:lnTo>
                  <a:lnTo>
                    <a:pt x="52" y="283"/>
                  </a:lnTo>
                  <a:lnTo>
                    <a:pt x="52" y="283"/>
                  </a:lnTo>
                  <a:lnTo>
                    <a:pt x="52" y="283"/>
                  </a:lnTo>
                  <a:lnTo>
                    <a:pt x="52" y="283"/>
                  </a:lnTo>
                  <a:lnTo>
                    <a:pt x="52" y="283"/>
                  </a:lnTo>
                  <a:lnTo>
                    <a:pt x="57" y="283"/>
                  </a:lnTo>
                  <a:lnTo>
                    <a:pt x="57" y="283"/>
                  </a:lnTo>
                  <a:lnTo>
                    <a:pt x="57" y="283"/>
                  </a:lnTo>
                  <a:lnTo>
                    <a:pt x="57" y="283"/>
                  </a:lnTo>
                  <a:lnTo>
                    <a:pt x="57" y="283"/>
                  </a:lnTo>
                  <a:lnTo>
                    <a:pt x="57" y="283"/>
                  </a:lnTo>
                  <a:lnTo>
                    <a:pt x="146" y="1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16" name="Freeform 1439">
              <a:extLst>
                <a:ext uri="{FF2B5EF4-FFF2-40B4-BE49-F238E27FC236}">
                  <a16:creationId xmlns:a16="http://schemas.microsoft.com/office/drawing/2014/main" id="{3CED9949-73F1-456A-9D85-AE9F09F26058}"/>
                </a:ext>
              </a:extLst>
            </p:cNvPr>
            <p:cNvSpPr>
              <a:spLocks/>
            </p:cNvSpPr>
            <p:nvPr/>
          </p:nvSpPr>
          <p:spPr bwMode="auto">
            <a:xfrm>
              <a:off x="466725" y="1875790"/>
              <a:ext cx="77470" cy="125730"/>
            </a:xfrm>
            <a:custGeom>
              <a:avLst/>
              <a:gdLst>
                <a:gd name="T0" fmla="*/ 66 w 122"/>
                <a:gd name="T1" fmla="*/ 184 h 198"/>
                <a:gd name="T2" fmla="*/ 70 w 122"/>
                <a:gd name="T3" fmla="*/ 189 h 198"/>
                <a:gd name="T4" fmla="*/ 70 w 122"/>
                <a:gd name="T5" fmla="*/ 189 h 198"/>
                <a:gd name="T6" fmla="*/ 75 w 122"/>
                <a:gd name="T7" fmla="*/ 193 h 198"/>
                <a:gd name="T8" fmla="*/ 75 w 122"/>
                <a:gd name="T9" fmla="*/ 193 h 198"/>
                <a:gd name="T10" fmla="*/ 80 w 122"/>
                <a:gd name="T11" fmla="*/ 193 h 198"/>
                <a:gd name="T12" fmla="*/ 84 w 122"/>
                <a:gd name="T13" fmla="*/ 193 h 198"/>
                <a:gd name="T14" fmla="*/ 84 w 122"/>
                <a:gd name="T15" fmla="*/ 198 h 198"/>
                <a:gd name="T16" fmla="*/ 89 w 122"/>
                <a:gd name="T17" fmla="*/ 198 h 198"/>
                <a:gd name="T18" fmla="*/ 94 w 122"/>
                <a:gd name="T19" fmla="*/ 198 h 198"/>
                <a:gd name="T20" fmla="*/ 99 w 122"/>
                <a:gd name="T21" fmla="*/ 193 h 198"/>
                <a:gd name="T22" fmla="*/ 99 w 122"/>
                <a:gd name="T23" fmla="*/ 193 h 198"/>
                <a:gd name="T24" fmla="*/ 103 w 122"/>
                <a:gd name="T25" fmla="*/ 193 h 198"/>
                <a:gd name="T26" fmla="*/ 108 w 122"/>
                <a:gd name="T27" fmla="*/ 189 h 198"/>
                <a:gd name="T28" fmla="*/ 113 w 122"/>
                <a:gd name="T29" fmla="*/ 189 h 198"/>
                <a:gd name="T30" fmla="*/ 113 w 122"/>
                <a:gd name="T31" fmla="*/ 189 h 198"/>
                <a:gd name="T32" fmla="*/ 117 w 122"/>
                <a:gd name="T33" fmla="*/ 184 h 198"/>
                <a:gd name="T34" fmla="*/ 117 w 122"/>
                <a:gd name="T35" fmla="*/ 179 h 198"/>
                <a:gd name="T36" fmla="*/ 122 w 122"/>
                <a:gd name="T37" fmla="*/ 179 h 198"/>
                <a:gd name="T38" fmla="*/ 122 w 122"/>
                <a:gd name="T39" fmla="*/ 174 h 198"/>
                <a:gd name="T40" fmla="*/ 122 w 122"/>
                <a:gd name="T41" fmla="*/ 170 h 198"/>
                <a:gd name="T42" fmla="*/ 122 w 122"/>
                <a:gd name="T43" fmla="*/ 170 h 198"/>
                <a:gd name="T44" fmla="*/ 122 w 122"/>
                <a:gd name="T45" fmla="*/ 165 h 198"/>
                <a:gd name="T46" fmla="*/ 122 w 122"/>
                <a:gd name="T47" fmla="*/ 160 h 198"/>
                <a:gd name="T48" fmla="*/ 122 w 122"/>
                <a:gd name="T49" fmla="*/ 160 h 198"/>
                <a:gd name="T50" fmla="*/ 51 w 122"/>
                <a:gd name="T51" fmla="*/ 5 h 198"/>
                <a:gd name="T52" fmla="*/ 56 w 122"/>
                <a:gd name="T53" fmla="*/ 5 h 198"/>
                <a:gd name="T54" fmla="*/ 56 w 122"/>
                <a:gd name="T55" fmla="*/ 10 h 198"/>
                <a:gd name="T56" fmla="*/ 56 w 122"/>
                <a:gd name="T57" fmla="*/ 10 h 198"/>
                <a:gd name="T58" fmla="*/ 51 w 122"/>
                <a:gd name="T59" fmla="*/ 14 h 198"/>
                <a:gd name="T60" fmla="*/ 51 w 122"/>
                <a:gd name="T61" fmla="*/ 19 h 198"/>
                <a:gd name="T62" fmla="*/ 51 w 122"/>
                <a:gd name="T63" fmla="*/ 19 h 198"/>
                <a:gd name="T64" fmla="*/ 47 w 122"/>
                <a:gd name="T65" fmla="*/ 24 h 198"/>
                <a:gd name="T66" fmla="*/ 47 w 122"/>
                <a:gd name="T67" fmla="*/ 28 h 198"/>
                <a:gd name="T68" fmla="*/ 42 w 122"/>
                <a:gd name="T69" fmla="*/ 28 h 198"/>
                <a:gd name="T70" fmla="*/ 42 w 122"/>
                <a:gd name="T71" fmla="*/ 33 h 198"/>
                <a:gd name="T72" fmla="*/ 37 w 122"/>
                <a:gd name="T73" fmla="*/ 33 h 198"/>
                <a:gd name="T74" fmla="*/ 33 w 122"/>
                <a:gd name="T75" fmla="*/ 33 h 198"/>
                <a:gd name="T76" fmla="*/ 28 w 122"/>
                <a:gd name="T77" fmla="*/ 38 h 198"/>
                <a:gd name="T78" fmla="*/ 28 w 122"/>
                <a:gd name="T79" fmla="*/ 38 h 198"/>
                <a:gd name="T80" fmla="*/ 23 w 122"/>
                <a:gd name="T81" fmla="*/ 38 h 198"/>
                <a:gd name="T82" fmla="*/ 18 w 122"/>
                <a:gd name="T83" fmla="*/ 38 h 198"/>
                <a:gd name="T84" fmla="*/ 14 w 122"/>
                <a:gd name="T85" fmla="*/ 38 h 198"/>
                <a:gd name="T86" fmla="*/ 14 w 122"/>
                <a:gd name="T87" fmla="*/ 38 h 198"/>
                <a:gd name="T88" fmla="*/ 9 w 122"/>
                <a:gd name="T89" fmla="*/ 38 h 198"/>
                <a:gd name="T90" fmla="*/ 4 w 122"/>
                <a:gd name="T91" fmla="*/ 33 h 198"/>
                <a:gd name="T92" fmla="*/ 4 w 122"/>
                <a:gd name="T93" fmla="*/ 33 h 198"/>
                <a:gd name="T94" fmla="*/ 0 w 122"/>
                <a:gd name="T95" fmla="*/ 28 h 198"/>
                <a:gd name="T96" fmla="*/ 0 w 122"/>
                <a:gd name="T97" fmla="*/ 28 h 198"/>
                <a:gd name="T98" fmla="*/ 0 w 122"/>
                <a:gd name="T99" fmla="*/ 2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198">
                  <a:moveTo>
                    <a:pt x="66" y="184"/>
                  </a:moveTo>
                  <a:lnTo>
                    <a:pt x="66" y="184"/>
                  </a:lnTo>
                  <a:lnTo>
                    <a:pt x="70" y="189"/>
                  </a:lnTo>
                  <a:lnTo>
                    <a:pt x="70" y="189"/>
                  </a:lnTo>
                  <a:lnTo>
                    <a:pt x="70" y="189"/>
                  </a:lnTo>
                  <a:lnTo>
                    <a:pt x="70" y="189"/>
                  </a:lnTo>
                  <a:lnTo>
                    <a:pt x="70" y="189"/>
                  </a:lnTo>
                  <a:lnTo>
                    <a:pt x="75" y="193"/>
                  </a:lnTo>
                  <a:lnTo>
                    <a:pt x="75" y="193"/>
                  </a:lnTo>
                  <a:lnTo>
                    <a:pt x="75" y="193"/>
                  </a:lnTo>
                  <a:lnTo>
                    <a:pt x="80" y="193"/>
                  </a:lnTo>
                  <a:lnTo>
                    <a:pt x="80" y="193"/>
                  </a:lnTo>
                  <a:lnTo>
                    <a:pt x="80" y="193"/>
                  </a:lnTo>
                  <a:lnTo>
                    <a:pt x="84" y="193"/>
                  </a:lnTo>
                  <a:lnTo>
                    <a:pt x="84" y="198"/>
                  </a:lnTo>
                  <a:lnTo>
                    <a:pt x="84" y="198"/>
                  </a:lnTo>
                  <a:lnTo>
                    <a:pt x="89" y="198"/>
                  </a:lnTo>
                  <a:lnTo>
                    <a:pt x="89" y="198"/>
                  </a:lnTo>
                  <a:lnTo>
                    <a:pt x="94" y="198"/>
                  </a:lnTo>
                  <a:lnTo>
                    <a:pt x="94" y="198"/>
                  </a:lnTo>
                  <a:lnTo>
                    <a:pt x="94" y="193"/>
                  </a:lnTo>
                  <a:lnTo>
                    <a:pt x="99" y="193"/>
                  </a:lnTo>
                  <a:lnTo>
                    <a:pt x="99" y="193"/>
                  </a:lnTo>
                  <a:lnTo>
                    <a:pt x="99" y="193"/>
                  </a:lnTo>
                  <a:lnTo>
                    <a:pt x="103" y="193"/>
                  </a:lnTo>
                  <a:lnTo>
                    <a:pt x="103" y="193"/>
                  </a:lnTo>
                  <a:lnTo>
                    <a:pt x="108" y="193"/>
                  </a:lnTo>
                  <a:lnTo>
                    <a:pt x="108" y="189"/>
                  </a:lnTo>
                  <a:lnTo>
                    <a:pt x="108" y="189"/>
                  </a:lnTo>
                  <a:lnTo>
                    <a:pt x="113" y="189"/>
                  </a:lnTo>
                  <a:lnTo>
                    <a:pt x="113" y="189"/>
                  </a:lnTo>
                  <a:lnTo>
                    <a:pt x="113" y="189"/>
                  </a:lnTo>
                  <a:lnTo>
                    <a:pt x="113" y="184"/>
                  </a:lnTo>
                  <a:lnTo>
                    <a:pt x="117" y="184"/>
                  </a:lnTo>
                  <a:lnTo>
                    <a:pt x="117" y="184"/>
                  </a:lnTo>
                  <a:lnTo>
                    <a:pt x="117" y="179"/>
                  </a:lnTo>
                  <a:lnTo>
                    <a:pt x="117" y="179"/>
                  </a:lnTo>
                  <a:lnTo>
                    <a:pt x="122" y="179"/>
                  </a:lnTo>
                  <a:lnTo>
                    <a:pt x="122" y="174"/>
                  </a:lnTo>
                  <a:lnTo>
                    <a:pt x="122" y="174"/>
                  </a:lnTo>
                  <a:lnTo>
                    <a:pt x="122" y="174"/>
                  </a:lnTo>
                  <a:lnTo>
                    <a:pt x="122" y="170"/>
                  </a:lnTo>
                  <a:lnTo>
                    <a:pt x="122" y="170"/>
                  </a:lnTo>
                  <a:lnTo>
                    <a:pt x="122" y="170"/>
                  </a:lnTo>
                  <a:lnTo>
                    <a:pt x="122" y="165"/>
                  </a:lnTo>
                  <a:lnTo>
                    <a:pt x="122" y="165"/>
                  </a:lnTo>
                  <a:lnTo>
                    <a:pt x="122" y="165"/>
                  </a:lnTo>
                  <a:lnTo>
                    <a:pt x="122" y="160"/>
                  </a:lnTo>
                  <a:lnTo>
                    <a:pt x="122" y="160"/>
                  </a:lnTo>
                  <a:lnTo>
                    <a:pt x="122" y="160"/>
                  </a:lnTo>
                  <a:lnTo>
                    <a:pt x="51" y="0"/>
                  </a:lnTo>
                  <a:lnTo>
                    <a:pt x="51" y="5"/>
                  </a:lnTo>
                  <a:lnTo>
                    <a:pt x="56" y="5"/>
                  </a:lnTo>
                  <a:lnTo>
                    <a:pt x="56" y="5"/>
                  </a:lnTo>
                  <a:lnTo>
                    <a:pt x="56" y="5"/>
                  </a:lnTo>
                  <a:lnTo>
                    <a:pt x="56" y="10"/>
                  </a:lnTo>
                  <a:lnTo>
                    <a:pt x="56" y="10"/>
                  </a:lnTo>
                  <a:lnTo>
                    <a:pt x="56" y="10"/>
                  </a:lnTo>
                  <a:lnTo>
                    <a:pt x="56" y="14"/>
                  </a:lnTo>
                  <a:lnTo>
                    <a:pt x="51" y="14"/>
                  </a:lnTo>
                  <a:lnTo>
                    <a:pt x="51" y="14"/>
                  </a:lnTo>
                  <a:lnTo>
                    <a:pt x="51" y="19"/>
                  </a:lnTo>
                  <a:lnTo>
                    <a:pt x="51" y="19"/>
                  </a:lnTo>
                  <a:lnTo>
                    <a:pt x="51" y="19"/>
                  </a:lnTo>
                  <a:lnTo>
                    <a:pt x="51" y="24"/>
                  </a:lnTo>
                  <a:lnTo>
                    <a:pt x="47" y="24"/>
                  </a:lnTo>
                  <a:lnTo>
                    <a:pt x="47" y="24"/>
                  </a:lnTo>
                  <a:lnTo>
                    <a:pt x="47" y="28"/>
                  </a:lnTo>
                  <a:lnTo>
                    <a:pt x="47" y="28"/>
                  </a:lnTo>
                  <a:lnTo>
                    <a:pt x="42" y="28"/>
                  </a:lnTo>
                  <a:lnTo>
                    <a:pt x="42" y="28"/>
                  </a:lnTo>
                  <a:lnTo>
                    <a:pt x="42" y="33"/>
                  </a:lnTo>
                  <a:lnTo>
                    <a:pt x="37" y="33"/>
                  </a:lnTo>
                  <a:lnTo>
                    <a:pt x="37" y="33"/>
                  </a:lnTo>
                  <a:lnTo>
                    <a:pt x="37" y="33"/>
                  </a:lnTo>
                  <a:lnTo>
                    <a:pt x="33" y="33"/>
                  </a:lnTo>
                  <a:lnTo>
                    <a:pt x="33" y="38"/>
                  </a:lnTo>
                  <a:lnTo>
                    <a:pt x="28" y="38"/>
                  </a:lnTo>
                  <a:lnTo>
                    <a:pt x="28" y="38"/>
                  </a:lnTo>
                  <a:lnTo>
                    <a:pt x="28" y="38"/>
                  </a:lnTo>
                  <a:lnTo>
                    <a:pt x="23" y="38"/>
                  </a:lnTo>
                  <a:lnTo>
                    <a:pt x="23" y="38"/>
                  </a:lnTo>
                  <a:lnTo>
                    <a:pt x="18" y="38"/>
                  </a:lnTo>
                  <a:lnTo>
                    <a:pt x="18" y="38"/>
                  </a:lnTo>
                  <a:lnTo>
                    <a:pt x="18" y="38"/>
                  </a:lnTo>
                  <a:lnTo>
                    <a:pt x="14" y="38"/>
                  </a:lnTo>
                  <a:lnTo>
                    <a:pt x="14" y="38"/>
                  </a:lnTo>
                  <a:lnTo>
                    <a:pt x="14" y="38"/>
                  </a:lnTo>
                  <a:lnTo>
                    <a:pt x="9" y="38"/>
                  </a:lnTo>
                  <a:lnTo>
                    <a:pt x="9" y="38"/>
                  </a:lnTo>
                  <a:lnTo>
                    <a:pt x="9" y="33"/>
                  </a:lnTo>
                  <a:lnTo>
                    <a:pt x="4" y="33"/>
                  </a:lnTo>
                  <a:lnTo>
                    <a:pt x="4" y="33"/>
                  </a:lnTo>
                  <a:lnTo>
                    <a:pt x="4" y="33"/>
                  </a:lnTo>
                  <a:lnTo>
                    <a:pt x="4" y="33"/>
                  </a:lnTo>
                  <a:lnTo>
                    <a:pt x="0" y="28"/>
                  </a:lnTo>
                  <a:lnTo>
                    <a:pt x="0" y="28"/>
                  </a:lnTo>
                  <a:lnTo>
                    <a:pt x="0" y="28"/>
                  </a:lnTo>
                  <a:lnTo>
                    <a:pt x="0" y="28"/>
                  </a:lnTo>
                  <a:lnTo>
                    <a:pt x="0" y="24"/>
                  </a:lnTo>
                  <a:lnTo>
                    <a:pt x="66" y="18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17" name="Oval 99816">
              <a:extLst>
                <a:ext uri="{FF2B5EF4-FFF2-40B4-BE49-F238E27FC236}">
                  <a16:creationId xmlns:a16="http://schemas.microsoft.com/office/drawing/2014/main" id="{2F386DB1-F719-751D-0731-2725593ED720}"/>
                </a:ext>
              </a:extLst>
            </p:cNvPr>
            <p:cNvSpPr>
              <a:spLocks noChangeArrowheads="1"/>
            </p:cNvSpPr>
            <p:nvPr/>
          </p:nvSpPr>
          <p:spPr bwMode="auto">
            <a:xfrm>
              <a:off x="379730" y="2240915"/>
              <a:ext cx="128905"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18" name="Freeform 1441">
              <a:extLst>
                <a:ext uri="{FF2B5EF4-FFF2-40B4-BE49-F238E27FC236}">
                  <a16:creationId xmlns:a16="http://schemas.microsoft.com/office/drawing/2014/main" id="{DF78D4EE-0E23-5A51-2C6F-ECEC08C871E1}"/>
                </a:ext>
              </a:extLst>
            </p:cNvPr>
            <p:cNvSpPr>
              <a:spLocks/>
            </p:cNvSpPr>
            <p:nvPr/>
          </p:nvSpPr>
          <p:spPr bwMode="auto">
            <a:xfrm>
              <a:off x="334645" y="2312670"/>
              <a:ext cx="99060" cy="89535"/>
            </a:xfrm>
            <a:custGeom>
              <a:avLst/>
              <a:gdLst>
                <a:gd name="T0" fmla="*/ 146 w 156"/>
                <a:gd name="T1" fmla="*/ 52 h 141"/>
                <a:gd name="T2" fmla="*/ 151 w 156"/>
                <a:gd name="T3" fmla="*/ 47 h 141"/>
                <a:gd name="T4" fmla="*/ 151 w 156"/>
                <a:gd name="T5" fmla="*/ 47 h 141"/>
                <a:gd name="T6" fmla="*/ 151 w 156"/>
                <a:gd name="T7" fmla="*/ 42 h 141"/>
                <a:gd name="T8" fmla="*/ 156 w 156"/>
                <a:gd name="T9" fmla="*/ 42 h 141"/>
                <a:gd name="T10" fmla="*/ 156 w 156"/>
                <a:gd name="T11" fmla="*/ 38 h 141"/>
                <a:gd name="T12" fmla="*/ 156 w 156"/>
                <a:gd name="T13" fmla="*/ 33 h 141"/>
                <a:gd name="T14" fmla="*/ 156 w 156"/>
                <a:gd name="T15" fmla="*/ 28 h 141"/>
                <a:gd name="T16" fmla="*/ 156 w 156"/>
                <a:gd name="T17" fmla="*/ 28 h 141"/>
                <a:gd name="T18" fmla="*/ 151 w 156"/>
                <a:gd name="T19" fmla="*/ 24 h 141"/>
                <a:gd name="T20" fmla="*/ 151 w 156"/>
                <a:gd name="T21" fmla="*/ 19 h 141"/>
                <a:gd name="T22" fmla="*/ 151 w 156"/>
                <a:gd name="T23" fmla="*/ 14 h 141"/>
                <a:gd name="T24" fmla="*/ 146 w 156"/>
                <a:gd name="T25" fmla="*/ 14 h 141"/>
                <a:gd name="T26" fmla="*/ 142 w 156"/>
                <a:gd name="T27" fmla="*/ 9 h 141"/>
                <a:gd name="T28" fmla="*/ 142 w 156"/>
                <a:gd name="T29" fmla="*/ 9 h 141"/>
                <a:gd name="T30" fmla="*/ 137 w 156"/>
                <a:gd name="T31" fmla="*/ 5 h 141"/>
                <a:gd name="T32" fmla="*/ 137 w 156"/>
                <a:gd name="T33" fmla="*/ 5 h 141"/>
                <a:gd name="T34" fmla="*/ 132 w 156"/>
                <a:gd name="T35" fmla="*/ 5 h 141"/>
                <a:gd name="T36" fmla="*/ 128 w 156"/>
                <a:gd name="T37" fmla="*/ 0 h 141"/>
                <a:gd name="T38" fmla="*/ 123 w 156"/>
                <a:gd name="T39" fmla="*/ 0 h 141"/>
                <a:gd name="T40" fmla="*/ 123 w 156"/>
                <a:gd name="T41" fmla="*/ 0 h 141"/>
                <a:gd name="T42" fmla="*/ 118 w 156"/>
                <a:gd name="T43" fmla="*/ 0 h 141"/>
                <a:gd name="T44" fmla="*/ 113 w 156"/>
                <a:gd name="T45" fmla="*/ 0 h 141"/>
                <a:gd name="T46" fmla="*/ 113 w 156"/>
                <a:gd name="T47" fmla="*/ 5 h 141"/>
                <a:gd name="T48" fmla="*/ 109 w 156"/>
                <a:gd name="T49" fmla="*/ 5 h 141"/>
                <a:gd name="T50" fmla="*/ 0 w 156"/>
                <a:gd name="T51" fmla="*/ 94 h 141"/>
                <a:gd name="T52" fmla="*/ 0 w 156"/>
                <a:gd name="T53" fmla="*/ 90 h 141"/>
                <a:gd name="T54" fmla="*/ 5 w 156"/>
                <a:gd name="T55" fmla="*/ 90 h 141"/>
                <a:gd name="T56" fmla="*/ 10 w 156"/>
                <a:gd name="T57" fmla="*/ 90 h 141"/>
                <a:gd name="T58" fmla="*/ 10 w 156"/>
                <a:gd name="T59" fmla="*/ 90 h 141"/>
                <a:gd name="T60" fmla="*/ 15 w 156"/>
                <a:gd name="T61" fmla="*/ 90 h 141"/>
                <a:gd name="T62" fmla="*/ 19 w 156"/>
                <a:gd name="T63" fmla="*/ 90 h 141"/>
                <a:gd name="T64" fmla="*/ 24 w 156"/>
                <a:gd name="T65" fmla="*/ 90 h 141"/>
                <a:gd name="T66" fmla="*/ 24 w 156"/>
                <a:gd name="T67" fmla="*/ 94 h 141"/>
                <a:gd name="T68" fmla="*/ 29 w 156"/>
                <a:gd name="T69" fmla="*/ 94 h 141"/>
                <a:gd name="T70" fmla="*/ 33 w 156"/>
                <a:gd name="T71" fmla="*/ 99 h 141"/>
                <a:gd name="T72" fmla="*/ 33 w 156"/>
                <a:gd name="T73" fmla="*/ 99 h 141"/>
                <a:gd name="T74" fmla="*/ 38 w 156"/>
                <a:gd name="T75" fmla="*/ 104 h 141"/>
                <a:gd name="T76" fmla="*/ 38 w 156"/>
                <a:gd name="T77" fmla="*/ 108 h 141"/>
                <a:gd name="T78" fmla="*/ 38 w 156"/>
                <a:gd name="T79" fmla="*/ 108 h 141"/>
                <a:gd name="T80" fmla="*/ 43 w 156"/>
                <a:gd name="T81" fmla="*/ 113 h 141"/>
                <a:gd name="T82" fmla="*/ 43 w 156"/>
                <a:gd name="T83" fmla="*/ 118 h 141"/>
                <a:gd name="T84" fmla="*/ 43 w 156"/>
                <a:gd name="T85" fmla="*/ 123 h 141"/>
                <a:gd name="T86" fmla="*/ 43 w 156"/>
                <a:gd name="T87" fmla="*/ 123 h 141"/>
                <a:gd name="T88" fmla="*/ 43 w 156"/>
                <a:gd name="T89" fmla="*/ 127 h 141"/>
                <a:gd name="T90" fmla="*/ 43 w 156"/>
                <a:gd name="T91" fmla="*/ 132 h 141"/>
                <a:gd name="T92" fmla="*/ 43 w 156"/>
                <a:gd name="T93" fmla="*/ 132 h 141"/>
                <a:gd name="T94" fmla="*/ 38 w 156"/>
                <a:gd name="T95" fmla="*/ 137 h 141"/>
                <a:gd name="T96" fmla="*/ 38 w 156"/>
                <a:gd name="T97" fmla="*/ 137 h 141"/>
                <a:gd name="T98" fmla="*/ 38 w 156"/>
                <a:gd name="T99"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6" h="141">
                  <a:moveTo>
                    <a:pt x="146" y="52"/>
                  </a:moveTo>
                  <a:lnTo>
                    <a:pt x="146" y="52"/>
                  </a:lnTo>
                  <a:lnTo>
                    <a:pt x="151" y="52"/>
                  </a:lnTo>
                  <a:lnTo>
                    <a:pt x="151" y="47"/>
                  </a:lnTo>
                  <a:lnTo>
                    <a:pt x="151" y="47"/>
                  </a:lnTo>
                  <a:lnTo>
                    <a:pt x="151" y="47"/>
                  </a:lnTo>
                  <a:lnTo>
                    <a:pt x="151" y="42"/>
                  </a:lnTo>
                  <a:lnTo>
                    <a:pt x="151" y="42"/>
                  </a:lnTo>
                  <a:lnTo>
                    <a:pt x="156" y="42"/>
                  </a:lnTo>
                  <a:lnTo>
                    <a:pt x="156" y="42"/>
                  </a:lnTo>
                  <a:lnTo>
                    <a:pt x="156" y="38"/>
                  </a:lnTo>
                  <a:lnTo>
                    <a:pt x="156" y="38"/>
                  </a:lnTo>
                  <a:lnTo>
                    <a:pt x="156" y="33"/>
                  </a:lnTo>
                  <a:lnTo>
                    <a:pt x="156" y="33"/>
                  </a:lnTo>
                  <a:lnTo>
                    <a:pt x="156" y="33"/>
                  </a:lnTo>
                  <a:lnTo>
                    <a:pt x="156" y="28"/>
                  </a:lnTo>
                  <a:lnTo>
                    <a:pt x="156" y="28"/>
                  </a:lnTo>
                  <a:lnTo>
                    <a:pt x="156" y="28"/>
                  </a:lnTo>
                  <a:lnTo>
                    <a:pt x="151" y="24"/>
                  </a:lnTo>
                  <a:lnTo>
                    <a:pt x="151" y="24"/>
                  </a:lnTo>
                  <a:lnTo>
                    <a:pt x="151" y="24"/>
                  </a:lnTo>
                  <a:lnTo>
                    <a:pt x="151" y="19"/>
                  </a:lnTo>
                  <a:lnTo>
                    <a:pt x="151" y="19"/>
                  </a:lnTo>
                  <a:lnTo>
                    <a:pt x="151" y="14"/>
                  </a:lnTo>
                  <a:lnTo>
                    <a:pt x="146" y="14"/>
                  </a:lnTo>
                  <a:lnTo>
                    <a:pt x="146" y="14"/>
                  </a:lnTo>
                  <a:lnTo>
                    <a:pt x="146" y="14"/>
                  </a:lnTo>
                  <a:lnTo>
                    <a:pt x="142" y="9"/>
                  </a:lnTo>
                  <a:lnTo>
                    <a:pt x="142" y="9"/>
                  </a:lnTo>
                  <a:lnTo>
                    <a:pt x="142" y="9"/>
                  </a:lnTo>
                  <a:lnTo>
                    <a:pt x="142" y="5"/>
                  </a:lnTo>
                  <a:lnTo>
                    <a:pt x="137" y="5"/>
                  </a:lnTo>
                  <a:lnTo>
                    <a:pt x="137" y="5"/>
                  </a:lnTo>
                  <a:lnTo>
                    <a:pt x="137" y="5"/>
                  </a:lnTo>
                  <a:lnTo>
                    <a:pt x="132" y="5"/>
                  </a:lnTo>
                  <a:lnTo>
                    <a:pt x="132" y="5"/>
                  </a:lnTo>
                  <a:lnTo>
                    <a:pt x="132" y="0"/>
                  </a:lnTo>
                  <a:lnTo>
                    <a:pt x="128" y="0"/>
                  </a:lnTo>
                  <a:lnTo>
                    <a:pt x="128" y="0"/>
                  </a:lnTo>
                  <a:lnTo>
                    <a:pt x="123" y="0"/>
                  </a:lnTo>
                  <a:lnTo>
                    <a:pt x="123" y="0"/>
                  </a:lnTo>
                  <a:lnTo>
                    <a:pt x="123" y="0"/>
                  </a:lnTo>
                  <a:lnTo>
                    <a:pt x="118" y="0"/>
                  </a:lnTo>
                  <a:lnTo>
                    <a:pt x="118" y="0"/>
                  </a:lnTo>
                  <a:lnTo>
                    <a:pt x="118" y="0"/>
                  </a:lnTo>
                  <a:lnTo>
                    <a:pt x="113" y="0"/>
                  </a:lnTo>
                  <a:lnTo>
                    <a:pt x="113" y="5"/>
                  </a:lnTo>
                  <a:lnTo>
                    <a:pt x="113" y="5"/>
                  </a:lnTo>
                  <a:lnTo>
                    <a:pt x="113" y="5"/>
                  </a:lnTo>
                  <a:lnTo>
                    <a:pt x="109" y="5"/>
                  </a:lnTo>
                  <a:lnTo>
                    <a:pt x="0" y="94"/>
                  </a:lnTo>
                  <a:lnTo>
                    <a:pt x="0" y="94"/>
                  </a:lnTo>
                  <a:lnTo>
                    <a:pt x="0" y="90"/>
                  </a:lnTo>
                  <a:lnTo>
                    <a:pt x="0" y="90"/>
                  </a:lnTo>
                  <a:lnTo>
                    <a:pt x="5" y="90"/>
                  </a:lnTo>
                  <a:lnTo>
                    <a:pt x="5" y="90"/>
                  </a:lnTo>
                  <a:lnTo>
                    <a:pt x="5" y="90"/>
                  </a:lnTo>
                  <a:lnTo>
                    <a:pt x="10" y="90"/>
                  </a:lnTo>
                  <a:lnTo>
                    <a:pt x="10" y="90"/>
                  </a:lnTo>
                  <a:lnTo>
                    <a:pt x="10" y="90"/>
                  </a:lnTo>
                  <a:lnTo>
                    <a:pt x="15" y="90"/>
                  </a:lnTo>
                  <a:lnTo>
                    <a:pt x="15" y="90"/>
                  </a:lnTo>
                  <a:lnTo>
                    <a:pt x="15" y="90"/>
                  </a:lnTo>
                  <a:lnTo>
                    <a:pt x="19" y="90"/>
                  </a:lnTo>
                  <a:lnTo>
                    <a:pt x="19" y="90"/>
                  </a:lnTo>
                  <a:lnTo>
                    <a:pt x="24" y="90"/>
                  </a:lnTo>
                  <a:lnTo>
                    <a:pt x="24" y="94"/>
                  </a:lnTo>
                  <a:lnTo>
                    <a:pt x="24" y="94"/>
                  </a:lnTo>
                  <a:lnTo>
                    <a:pt x="29" y="94"/>
                  </a:lnTo>
                  <a:lnTo>
                    <a:pt x="29" y="94"/>
                  </a:lnTo>
                  <a:lnTo>
                    <a:pt x="29" y="94"/>
                  </a:lnTo>
                  <a:lnTo>
                    <a:pt x="33" y="99"/>
                  </a:lnTo>
                  <a:lnTo>
                    <a:pt x="33" y="99"/>
                  </a:lnTo>
                  <a:lnTo>
                    <a:pt x="33" y="99"/>
                  </a:lnTo>
                  <a:lnTo>
                    <a:pt x="33" y="104"/>
                  </a:lnTo>
                  <a:lnTo>
                    <a:pt x="38" y="104"/>
                  </a:lnTo>
                  <a:lnTo>
                    <a:pt x="38" y="104"/>
                  </a:lnTo>
                  <a:lnTo>
                    <a:pt x="38" y="108"/>
                  </a:lnTo>
                  <a:lnTo>
                    <a:pt x="38" y="108"/>
                  </a:lnTo>
                  <a:lnTo>
                    <a:pt x="38" y="108"/>
                  </a:lnTo>
                  <a:lnTo>
                    <a:pt x="43" y="113"/>
                  </a:lnTo>
                  <a:lnTo>
                    <a:pt x="43" y="113"/>
                  </a:lnTo>
                  <a:lnTo>
                    <a:pt x="43" y="113"/>
                  </a:lnTo>
                  <a:lnTo>
                    <a:pt x="43" y="118"/>
                  </a:lnTo>
                  <a:lnTo>
                    <a:pt x="43" y="118"/>
                  </a:lnTo>
                  <a:lnTo>
                    <a:pt x="43" y="123"/>
                  </a:lnTo>
                  <a:lnTo>
                    <a:pt x="43" y="123"/>
                  </a:lnTo>
                  <a:lnTo>
                    <a:pt x="43" y="123"/>
                  </a:lnTo>
                  <a:lnTo>
                    <a:pt x="43" y="127"/>
                  </a:lnTo>
                  <a:lnTo>
                    <a:pt x="43" y="127"/>
                  </a:lnTo>
                  <a:lnTo>
                    <a:pt x="43" y="127"/>
                  </a:lnTo>
                  <a:lnTo>
                    <a:pt x="43" y="132"/>
                  </a:lnTo>
                  <a:lnTo>
                    <a:pt x="43" y="132"/>
                  </a:lnTo>
                  <a:lnTo>
                    <a:pt x="43" y="132"/>
                  </a:lnTo>
                  <a:lnTo>
                    <a:pt x="43" y="137"/>
                  </a:lnTo>
                  <a:lnTo>
                    <a:pt x="38" y="137"/>
                  </a:lnTo>
                  <a:lnTo>
                    <a:pt x="38" y="137"/>
                  </a:lnTo>
                  <a:lnTo>
                    <a:pt x="38" y="137"/>
                  </a:lnTo>
                  <a:lnTo>
                    <a:pt x="38" y="141"/>
                  </a:lnTo>
                  <a:lnTo>
                    <a:pt x="38" y="141"/>
                  </a:lnTo>
                  <a:lnTo>
                    <a:pt x="146" y="5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19" name="Oval 99818">
              <a:extLst>
                <a:ext uri="{FF2B5EF4-FFF2-40B4-BE49-F238E27FC236}">
                  <a16:creationId xmlns:a16="http://schemas.microsoft.com/office/drawing/2014/main" id="{4B9D0465-E153-5A5E-B91A-79381E714CCE}"/>
                </a:ext>
              </a:extLst>
            </p:cNvPr>
            <p:cNvSpPr>
              <a:spLocks noChangeArrowheads="1"/>
            </p:cNvSpPr>
            <p:nvPr/>
          </p:nvSpPr>
          <p:spPr bwMode="auto">
            <a:xfrm>
              <a:off x="756285" y="1301750"/>
              <a:ext cx="206375" cy="206375"/>
            </a:xfrm>
            <a:prstGeom prst="ellipse">
              <a:avLst/>
            </a:prstGeom>
            <a:solidFill>
              <a:srgbClr val="FF00FF"/>
            </a:solidFill>
            <a:ln w="3175">
              <a:solidFill>
                <a:srgbClr val="FF00FF"/>
              </a:solidFill>
              <a:prstDash val="solid"/>
              <a:round/>
              <a:headEnd/>
              <a:tailEnd/>
            </a:ln>
          </p:spPr>
          <p:txBody>
            <a:bodyPr rot="0" vert="horz" wrap="square" lIns="91440" tIns="45720" rIns="91440" bIns="45720" anchor="t" anchorCtr="0" upright="1">
              <a:noAutofit/>
            </a:bodyPr>
            <a:lstStyle/>
            <a:p>
              <a:endParaRPr lang="en-US"/>
            </a:p>
          </p:txBody>
        </p:sp>
        <p:sp>
          <p:nvSpPr>
            <p:cNvPr id="99820" name="Freeform 1443">
              <a:extLst>
                <a:ext uri="{FF2B5EF4-FFF2-40B4-BE49-F238E27FC236}">
                  <a16:creationId xmlns:a16="http://schemas.microsoft.com/office/drawing/2014/main" id="{7B2D1C1C-7FF1-624F-FFC2-7A39D4D119AF}"/>
                </a:ext>
              </a:extLst>
            </p:cNvPr>
            <p:cNvSpPr>
              <a:spLocks/>
            </p:cNvSpPr>
            <p:nvPr/>
          </p:nvSpPr>
          <p:spPr bwMode="auto">
            <a:xfrm>
              <a:off x="577215" y="1430020"/>
              <a:ext cx="227330" cy="152400"/>
            </a:xfrm>
            <a:custGeom>
              <a:avLst/>
              <a:gdLst>
                <a:gd name="T0" fmla="*/ 353 w 358"/>
                <a:gd name="T1" fmla="*/ 52 h 240"/>
                <a:gd name="T2" fmla="*/ 353 w 358"/>
                <a:gd name="T3" fmla="*/ 47 h 240"/>
                <a:gd name="T4" fmla="*/ 353 w 358"/>
                <a:gd name="T5" fmla="*/ 47 h 240"/>
                <a:gd name="T6" fmla="*/ 358 w 358"/>
                <a:gd name="T7" fmla="*/ 47 h 240"/>
                <a:gd name="T8" fmla="*/ 358 w 358"/>
                <a:gd name="T9" fmla="*/ 43 h 240"/>
                <a:gd name="T10" fmla="*/ 358 w 358"/>
                <a:gd name="T11" fmla="*/ 38 h 240"/>
                <a:gd name="T12" fmla="*/ 358 w 358"/>
                <a:gd name="T13" fmla="*/ 38 h 240"/>
                <a:gd name="T14" fmla="*/ 358 w 358"/>
                <a:gd name="T15" fmla="*/ 33 h 240"/>
                <a:gd name="T16" fmla="*/ 358 w 358"/>
                <a:gd name="T17" fmla="*/ 28 h 240"/>
                <a:gd name="T18" fmla="*/ 353 w 358"/>
                <a:gd name="T19" fmla="*/ 28 h 240"/>
                <a:gd name="T20" fmla="*/ 353 w 358"/>
                <a:gd name="T21" fmla="*/ 24 h 240"/>
                <a:gd name="T22" fmla="*/ 353 w 358"/>
                <a:gd name="T23" fmla="*/ 19 h 240"/>
                <a:gd name="T24" fmla="*/ 348 w 358"/>
                <a:gd name="T25" fmla="*/ 14 h 240"/>
                <a:gd name="T26" fmla="*/ 348 w 358"/>
                <a:gd name="T27" fmla="*/ 14 h 240"/>
                <a:gd name="T28" fmla="*/ 348 w 358"/>
                <a:gd name="T29" fmla="*/ 10 h 240"/>
                <a:gd name="T30" fmla="*/ 344 w 358"/>
                <a:gd name="T31" fmla="*/ 10 h 240"/>
                <a:gd name="T32" fmla="*/ 339 w 358"/>
                <a:gd name="T33" fmla="*/ 5 h 240"/>
                <a:gd name="T34" fmla="*/ 339 w 358"/>
                <a:gd name="T35" fmla="*/ 5 h 240"/>
                <a:gd name="T36" fmla="*/ 334 w 358"/>
                <a:gd name="T37" fmla="*/ 0 h 240"/>
                <a:gd name="T38" fmla="*/ 334 w 358"/>
                <a:gd name="T39" fmla="*/ 0 h 240"/>
                <a:gd name="T40" fmla="*/ 330 w 358"/>
                <a:gd name="T41" fmla="*/ 0 h 240"/>
                <a:gd name="T42" fmla="*/ 330 w 358"/>
                <a:gd name="T43" fmla="*/ 0 h 240"/>
                <a:gd name="T44" fmla="*/ 325 w 358"/>
                <a:gd name="T45" fmla="*/ 0 h 240"/>
                <a:gd name="T46" fmla="*/ 325 w 358"/>
                <a:gd name="T47" fmla="*/ 0 h 240"/>
                <a:gd name="T48" fmla="*/ 320 w 358"/>
                <a:gd name="T49" fmla="*/ 0 h 240"/>
                <a:gd name="T50" fmla="*/ 0 w 358"/>
                <a:gd name="T51" fmla="*/ 189 h 240"/>
                <a:gd name="T52" fmla="*/ 5 w 358"/>
                <a:gd name="T53" fmla="*/ 189 h 240"/>
                <a:gd name="T54" fmla="*/ 5 w 358"/>
                <a:gd name="T55" fmla="*/ 189 h 240"/>
                <a:gd name="T56" fmla="*/ 9 w 358"/>
                <a:gd name="T57" fmla="*/ 189 h 240"/>
                <a:gd name="T58" fmla="*/ 9 w 358"/>
                <a:gd name="T59" fmla="*/ 189 h 240"/>
                <a:gd name="T60" fmla="*/ 14 w 358"/>
                <a:gd name="T61" fmla="*/ 189 h 240"/>
                <a:gd name="T62" fmla="*/ 14 w 358"/>
                <a:gd name="T63" fmla="*/ 189 h 240"/>
                <a:gd name="T64" fmla="*/ 19 w 358"/>
                <a:gd name="T65" fmla="*/ 193 h 240"/>
                <a:gd name="T66" fmla="*/ 19 w 358"/>
                <a:gd name="T67" fmla="*/ 193 h 240"/>
                <a:gd name="T68" fmla="*/ 23 w 358"/>
                <a:gd name="T69" fmla="*/ 198 h 240"/>
                <a:gd name="T70" fmla="*/ 23 w 358"/>
                <a:gd name="T71" fmla="*/ 198 h 240"/>
                <a:gd name="T72" fmla="*/ 28 w 358"/>
                <a:gd name="T73" fmla="*/ 203 h 240"/>
                <a:gd name="T74" fmla="*/ 28 w 358"/>
                <a:gd name="T75" fmla="*/ 207 h 240"/>
                <a:gd name="T76" fmla="*/ 33 w 358"/>
                <a:gd name="T77" fmla="*/ 212 h 240"/>
                <a:gd name="T78" fmla="*/ 33 w 358"/>
                <a:gd name="T79" fmla="*/ 212 h 240"/>
                <a:gd name="T80" fmla="*/ 33 w 358"/>
                <a:gd name="T81" fmla="*/ 217 h 240"/>
                <a:gd name="T82" fmla="*/ 33 w 358"/>
                <a:gd name="T83" fmla="*/ 222 h 240"/>
                <a:gd name="T84" fmla="*/ 38 w 358"/>
                <a:gd name="T85" fmla="*/ 222 h 240"/>
                <a:gd name="T86" fmla="*/ 38 w 358"/>
                <a:gd name="T87" fmla="*/ 226 h 240"/>
                <a:gd name="T88" fmla="*/ 38 w 358"/>
                <a:gd name="T89" fmla="*/ 231 h 240"/>
                <a:gd name="T90" fmla="*/ 33 w 358"/>
                <a:gd name="T91" fmla="*/ 231 h 240"/>
                <a:gd name="T92" fmla="*/ 33 w 358"/>
                <a:gd name="T93" fmla="*/ 236 h 240"/>
                <a:gd name="T94" fmla="*/ 33 w 358"/>
                <a:gd name="T95" fmla="*/ 236 h 240"/>
                <a:gd name="T96" fmla="*/ 33 w 358"/>
                <a:gd name="T97" fmla="*/ 240 h 240"/>
                <a:gd name="T98" fmla="*/ 28 w 358"/>
                <a:gd name="T9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8" h="240">
                  <a:moveTo>
                    <a:pt x="353" y="52"/>
                  </a:moveTo>
                  <a:lnTo>
                    <a:pt x="353" y="52"/>
                  </a:lnTo>
                  <a:lnTo>
                    <a:pt x="353" y="52"/>
                  </a:lnTo>
                  <a:lnTo>
                    <a:pt x="353" y="47"/>
                  </a:lnTo>
                  <a:lnTo>
                    <a:pt x="353" y="47"/>
                  </a:lnTo>
                  <a:lnTo>
                    <a:pt x="353" y="47"/>
                  </a:lnTo>
                  <a:lnTo>
                    <a:pt x="358" y="47"/>
                  </a:lnTo>
                  <a:lnTo>
                    <a:pt x="358" y="47"/>
                  </a:lnTo>
                  <a:lnTo>
                    <a:pt x="358" y="43"/>
                  </a:lnTo>
                  <a:lnTo>
                    <a:pt x="358" y="43"/>
                  </a:lnTo>
                  <a:lnTo>
                    <a:pt x="358" y="43"/>
                  </a:lnTo>
                  <a:lnTo>
                    <a:pt x="358" y="38"/>
                  </a:lnTo>
                  <a:lnTo>
                    <a:pt x="358" y="38"/>
                  </a:lnTo>
                  <a:lnTo>
                    <a:pt x="358" y="38"/>
                  </a:lnTo>
                  <a:lnTo>
                    <a:pt x="358" y="33"/>
                  </a:lnTo>
                  <a:lnTo>
                    <a:pt x="358" y="33"/>
                  </a:lnTo>
                  <a:lnTo>
                    <a:pt x="358" y="33"/>
                  </a:lnTo>
                  <a:lnTo>
                    <a:pt x="358" y="28"/>
                  </a:lnTo>
                  <a:lnTo>
                    <a:pt x="358" y="28"/>
                  </a:lnTo>
                  <a:lnTo>
                    <a:pt x="353" y="28"/>
                  </a:lnTo>
                  <a:lnTo>
                    <a:pt x="353" y="24"/>
                  </a:lnTo>
                  <a:lnTo>
                    <a:pt x="353" y="24"/>
                  </a:lnTo>
                  <a:lnTo>
                    <a:pt x="353" y="24"/>
                  </a:lnTo>
                  <a:lnTo>
                    <a:pt x="353" y="19"/>
                  </a:lnTo>
                  <a:lnTo>
                    <a:pt x="353" y="19"/>
                  </a:lnTo>
                  <a:lnTo>
                    <a:pt x="348" y="14"/>
                  </a:lnTo>
                  <a:lnTo>
                    <a:pt x="348" y="14"/>
                  </a:lnTo>
                  <a:lnTo>
                    <a:pt x="348" y="14"/>
                  </a:lnTo>
                  <a:lnTo>
                    <a:pt x="348" y="14"/>
                  </a:lnTo>
                  <a:lnTo>
                    <a:pt x="348" y="10"/>
                  </a:lnTo>
                  <a:lnTo>
                    <a:pt x="344" y="10"/>
                  </a:lnTo>
                  <a:lnTo>
                    <a:pt x="344" y="10"/>
                  </a:lnTo>
                  <a:lnTo>
                    <a:pt x="344" y="5"/>
                  </a:lnTo>
                  <a:lnTo>
                    <a:pt x="339" y="5"/>
                  </a:lnTo>
                  <a:lnTo>
                    <a:pt x="339" y="5"/>
                  </a:lnTo>
                  <a:lnTo>
                    <a:pt x="339" y="5"/>
                  </a:lnTo>
                  <a:lnTo>
                    <a:pt x="339" y="5"/>
                  </a:lnTo>
                  <a:lnTo>
                    <a:pt x="334" y="0"/>
                  </a:lnTo>
                  <a:lnTo>
                    <a:pt x="334" y="0"/>
                  </a:lnTo>
                  <a:lnTo>
                    <a:pt x="334" y="0"/>
                  </a:lnTo>
                  <a:lnTo>
                    <a:pt x="330" y="0"/>
                  </a:lnTo>
                  <a:lnTo>
                    <a:pt x="330" y="0"/>
                  </a:lnTo>
                  <a:lnTo>
                    <a:pt x="330" y="0"/>
                  </a:lnTo>
                  <a:lnTo>
                    <a:pt x="330" y="0"/>
                  </a:lnTo>
                  <a:lnTo>
                    <a:pt x="325" y="0"/>
                  </a:lnTo>
                  <a:lnTo>
                    <a:pt x="325" y="0"/>
                  </a:lnTo>
                  <a:lnTo>
                    <a:pt x="325" y="0"/>
                  </a:lnTo>
                  <a:lnTo>
                    <a:pt x="325" y="0"/>
                  </a:lnTo>
                  <a:lnTo>
                    <a:pt x="320" y="0"/>
                  </a:lnTo>
                  <a:lnTo>
                    <a:pt x="320" y="0"/>
                  </a:lnTo>
                  <a:lnTo>
                    <a:pt x="0" y="189"/>
                  </a:lnTo>
                  <a:lnTo>
                    <a:pt x="0" y="189"/>
                  </a:lnTo>
                  <a:lnTo>
                    <a:pt x="0" y="189"/>
                  </a:lnTo>
                  <a:lnTo>
                    <a:pt x="5" y="189"/>
                  </a:lnTo>
                  <a:lnTo>
                    <a:pt x="5" y="189"/>
                  </a:lnTo>
                  <a:lnTo>
                    <a:pt x="5" y="189"/>
                  </a:lnTo>
                  <a:lnTo>
                    <a:pt x="5" y="189"/>
                  </a:lnTo>
                  <a:lnTo>
                    <a:pt x="9" y="189"/>
                  </a:lnTo>
                  <a:lnTo>
                    <a:pt x="9" y="189"/>
                  </a:lnTo>
                  <a:lnTo>
                    <a:pt x="9" y="189"/>
                  </a:lnTo>
                  <a:lnTo>
                    <a:pt x="9" y="189"/>
                  </a:lnTo>
                  <a:lnTo>
                    <a:pt x="14" y="189"/>
                  </a:lnTo>
                  <a:lnTo>
                    <a:pt x="14" y="189"/>
                  </a:lnTo>
                  <a:lnTo>
                    <a:pt x="14" y="189"/>
                  </a:lnTo>
                  <a:lnTo>
                    <a:pt x="19" y="193"/>
                  </a:lnTo>
                  <a:lnTo>
                    <a:pt x="19" y="193"/>
                  </a:lnTo>
                  <a:lnTo>
                    <a:pt x="19" y="193"/>
                  </a:lnTo>
                  <a:lnTo>
                    <a:pt x="19" y="193"/>
                  </a:lnTo>
                  <a:lnTo>
                    <a:pt x="23" y="198"/>
                  </a:lnTo>
                  <a:lnTo>
                    <a:pt x="23" y="198"/>
                  </a:lnTo>
                  <a:lnTo>
                    <a:pt x="23" y="198"/>
                  </a:lnTo>
                  <a:lnTo>
                    <a:pt x="23" y="198"/>
                  </a:lnTo>
                  <a:lnTo>
                    <a:pt x="28" y="203"/>
                  </a:lnTo>
                  <a:lnTo>
                    <a:pt x="28" y="203"/>
                  </a:lnTo>
                  <a:lnTo>
                    <a:pt x="28" y="203"/>
                  </a:lnTo>
                  <a:lnTo>
                    <a:pt x="28" y="207"/>
                  </a:lnTo>
                  <a:lnTo>
                    <a:pt x="33" y="207"/>
                  </a:lnTo>
                  <a:lnTo>
                    <a:pt x="33" y="212"/>
                  </a:lnTo>
                  <a:lnTo>
                    <a:pt x="33" y="212"/>
                  </a:lnTo>
                  <a:lnTo>
                    <a:pt x="33" y="212"/>
                  </a:lnTo>
                  <a:lnTo>
                    <a:pt x="33" y="217"/>
                  </a:lnTo>
                  <a:lnTo>
                    <a:pt x="33" y="217"/>
                  </a:lnTo>
                  <a:lnTo>
                    <a:pt x="33" y="217"/>
                  </a:lnTo>
                  <a:lnTo>
                    <a:pt x="33" y="222"/>
                  </a:lnTo>
                  <a:lnTo>
                    <a:pt x="38" y="222"/>
                  </a:lnTo>
                  <a:lnTo>
                    <a:pt x="38" y="222"/>
                  </a:lnTo>
                  <a:lnTo>
                    <a:pt x="38" y="226"/>
                  </a:lnTo>
                  <a:lnTo>
                    <a:pt x="38" y="226"/>
                  </a:lnTo>
                  <a:lnTo>
                    <a:pt x="38" y="226"/>
                  </a:lnTo>
                  <a:lnTo>
                    <a:pt x="38" y="231"/>
                  </a:lnTo>
                  <a:lnTo>
                    <a:pt x="38" y="231"/>
                  </a:lnTo>
                  <a:lnTo>
                    <a:pt x="33" y="231"/>
                  </a:lnTo>
                  <a:lnTo>
                    <a:pt x="33" y="236"/>
                  </a:lnTo>
                  <a:lnTo>
                    <a:pt x="33" y="236"/>
                  </a:lnTo>
                  <a:lnTo>
                    <a:pt x="33" y="236"/>
                  </a:lnTo>
                  <a:lnTo>
                    <a:pt x="33" y="236"/>
                  </a:lnTo>
                  <a:lnTo>
                    <a:pt x="33" y="240"/>
                  </a:lnTo>
                  <a:lnTo>
                    <a:pt x="33" y="240"/>
                  </a:lnTo>
                  <a:lnTo>
                    <a:pt x="33" y="240"/>
                  </a:lnTo>
                  <a:lnTo>
                    <a:pt x="28" y="240"/>
                  </a:lnTo>
                  <a:lnTo>
                    <a:pt x="353" y="5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21" name="Freeform 1444">
              <a:extLst>
                <a:ext uri="{FF2B5EF4-FFF2-40B4-BE49-F238E27FC236}">
                  <a16:creationId xmlns:a16="http://schemas.microsoft.com/office/drawing/2014/main" id="{20133D2F-EE81-D896-C1FE-E930B4A98110}"/>
                </a:ext>
              </a:extLst>
            </p:cNvPr>
            <p:cNvSpPr>
              <a:spLocks/>
            </p:cNvSpPr>
            <p:nvPr/>
          </p:nvSpPr>
          <p:spPr bwMode="auto">
            <a:xfrm>
              <a:off x="741680" y="1104265"/>
              <a:ext cx="113665" cy="236220"/>
            </a:xfrm>
            <a:custGeom>
              <a:avLst/>
              <a:gdLst>
                <a:gd name="T0" fmla="*/ 122 w 179"/>
                <a:gd name="T1" fmla="*/ 362 h 372"/>
                <a:gd name="T2" fmla="*/ 122 w 179"/>
                <a:gd name="T3" fmla="*/ 367 h 372"/>
                <a:gd name="T4" fmla="*/ 122 w 179"/>
                <a:gd name="T5" fmla="*/ 367 h 372"/>
                <a:gd name="T6" fmla="*/ 127 w 179"/>
                <a:gd name="T7" fmla="*/ 372 h 372"/>
                <a:gd name="T8" fmla="*/ 127 w 179"/>
                <a:gd name="T9" fmla="*/ 372 h 372"/>
                <a:gd name="T10" fmla="*/ 132 w 179"/>
                <a:gd name="T11" fmla="*/ 372 h 372"/>
                <a:gd name="T12" fmla="*/ 132 w 179"/>
                <a:gd name="T13" fmla="*/ 372 h 372"/>
                <a:gd name="T14" fmla="*/ 136 w 179"/>
                <a:gd name="T15" fmla="*/ 372 h 372"/>
                <a:gd name="T16" fmla="*/ 141 w 179"/>
                <a:gd name="T17" fmla="*/ 372 h 372"/>
                <a:gd name="T18" fmla="*/ 146 w 179"/>
                <a:gd name="T19" fmla="*/ 372 h 372"/>
                <a:gd name="T20" fmla="*/ 146 w 179"/>
                <a:gd name="T21" fmla="*/ 372 h 372"/>
                <a:gd name="T22" fmla="*/ 151 w 179"/>
                <a:gd name="T23" fmla="*/ 372 h 372"/>
                <a:gd name="T24" fmla="*/ 155 w 179"/>
                <a:gd name="T25" fmla="*/ 372 h 372"/>
                <a:gd name="T26" fmla="*/ 160 w 179"/>
                <a:gd name="T27" fmla="*/ 367 h 372"/>
                <a:gd name="T28" fmla="*/ 160 w 179"/>
                <a:gd name="T29" fmla="*/ 367 h 372"/>
                <a:gd name="T30" fmla="*/ 165 w 179"/>
                <a:gd name="T31" fmla="*/ 367 h 372"/>
                <a:gd name="T32" fmla="*/ 169 w 179"/>
                <a:gd name="T33" fmla="*/ 362 h 372"/>
                <a:gd name="T34" fmla="*/ 169 w 179"/>
                <a:gd name="T35" fmla="*/ 362 h 372"/>
                <a:gd name="T36" fmla="*/ 174 w 179"/>
                <a:gd name="T37" fmla="*/ 358 h 372"/>
                <a:gd name="T38" fmla="*/ 174 w 179"/>
                <a:gd name="T39" fmla="*/ 358 h 372"/>
                <a:gd name="T40" fmla="*/ 174 w 179"/>
                <a:gd name="T41" fmla="*/ 353 h 372"/>
                <a:gd name="T42" fmla="*/ 174 w 179"/>
                <a:gd name="T43" fmla="*/ 353 h 372"/>
                <a:gd name="T44" fmla="*/ 179 w 179"/>
                <a:gd name="T45" fmla="*/ 348 h 372"/>
                <a:gd name="T46" fmla="*/ 179 w 179"/>
                <a:gd name="T47" fmla="*/ 348 h 372"/>
                <a:gd name="T48" fmla="*/ 174 w 179"/>
                <a:gd name="T49" fmla="*/ 344 h 372"/>
                <a:gd name="T50" fmla="*/ 61 w 179"/>
                <a:gd name="T51" fmla="*/ 0 h 372"/>
                <a:gd name="T52" fmla="*/ 61 w 179"/>
                <a:gd name="T53" fmla="*/ 4 h 372"/>
                <a:gd name="T54" fmla="*/ 61 w 179"/>
                <a:gd name="T55" fmla="*/ 4 h 372"/>
                <a:gd name="T56" fmla="*/ 61 w 179"/>
                <a:gd name="T57" fmla="*/ 9 h 372"/>
                <a:gd name="T58" fmla="*/ 56 w 179"/>
                <a:gd name="T59" fmla="*/ 9 h 372"/>
                <a:gd name="T60" fmla="*/ 56 w 179"/>
                <a:gd name="T61" fmla="*/ 14 h 372"/>
                <a:gd name="T62" fmla="*/ 52 w 179"/>
                <a:gd name="T63" fmla="*/ 14 h 372"/>
                <a:gd name="T64" fmla="*/ 52 w 179"/>
                <a:gd name="T65" fmla="*/ 18 h 372"/>
                <a:gd name="T66" fmla="*/ 47 w 179"/>
                <a:gd name="T67" fmla="*/ 18 h 372"/>
                <a:gd name="T68" fmla="*/ 47 w 179"/>
                <a:gd name="T69" fmla="*/ 23 h 372"/>
                <a:gd name="T70" fmla="*/ 42 w 179"/>
                <a:gd name="T71" fmla="*/ 23 h 372"/>
                <a:gd name="T72" fmla="*/ 38 w 179"/>
                <a:gd name="T73" fmla="*/ 23 h 372"/>
                <a:gd name="T74" fmla="*/ 38 w 179"/>
                <a:gd name="T75" fmla="*/ 28 h 372"/>
                <a:gd name="T76" fmla="*/ 33 w 179"/>
                <a:gd name="T77" fmla="*/ 28 h 372"/>
                <a:gd name="T78" fmla="*/ 28 w 179"/>
                <a:gd name="T79" fmla="*/ 28 h 372"/>
                <a:gd name="T80" fmla="*/ 23 w 179"/>
                <a:gd name="T81" fmla="*/ 28 h 372"/>
                <a:gd name="T82" fmla="*/ 19 w 179"/>
                <a:gd name="T83" fmla="*/ 28 h 372"/>
                <a:gd name="T84" fmla="*/ 19 w 179"/>
                <a:gd name="T85" fmla="*/ 28 h 372"/>
                <a:gd name="T86" fmla="*/ 14 w 179"/>
                <a:gd name="T87" fmla="*/ 28 h 372"/>
                <a:gd name="T88" fmla="*/ 9 w 179"/>
                <a:gd name="T89" fmla="*/ 28 h 372"/>
                <a:gd name="T90" fmla="*/ 9 w 179"/>
                <a:gd name="T91" fmla="*/ 28 h 372"/>
                <a:gd name="T92" fmla="*/ 5 w 179"/>
                <a:gd name="T93" fmla="*/ 23 h 372"/>
                <a:gd name="T94" fmla="*/ 5 w 179"/>
                <a:gd name="T95" fmla="*/ 23 h 372"/>
                <a:gd name="T96" fmla="*/ 5 w 179"/>
                <a:gd name="T97" fmla="*/ 23 h 372"/>
                <a:gd name="T98" fmla="*/ 0 w 179"/>
                <a:gd name="T99" fmla="*/ 18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9" h="372">
                  <a:moveTo>
                    <a:pt x="122" y="362"/>
                  </a:moveTo>
                  <a:lnTo>
                    <a:pt x="122" y="362"/>
                  </a:lnTo>
                  <a:lnTo>
                    <a:pt x="122" y="367"/>
                  </a:lnTo>
                  <a:lnTo>
                    <a:pt x="122" y="367"/>
                  </a:lnTo>
                  <a:lnTo>
                    <a:pt x="122" y="367"/>
                  </a:lnTo>
                  <a:lnTo>
                    <a:pt x="122" y="367"/>
                  </a:lnTo>
                  <a:lnTo>
                    <a:pt x="122" y="367"/>
                  </a:lnTo>
                  <a:lnTo>
                    <a:pt x="127" y="372"/>
                  </a:lnTo>
                  <a:lnTo>
                    <a:pt x="127" y="372"/>
                  </a:lnTo>
                  <a:lnTo>
                    <a:pt x="127" y="372"/>
                  </a:lnTo>
                  <a:lnTo>
                    <a:pt x="127" y="372"/>
                  </a:lnTo>
                  <a:lnTo>
                    <a:pt x="132" y="372"/>
                  </a:lnTo>
                  <a:lnTo>
                    <a:pt x="132" y="372"/>
                  </a:lnTo>
                  <a:lnTo>
                    <a:pt x="132" y="372"/>
                  </a:lnTo>
                  <a:lnTo>
                    <a:pt x="136" y="372"/>
                  </a:lnTo>
                  <a:lnTo>
                    <a:pt x="136" y="372"/>
                  </a:lnTo>
                  <a:lnTo>
                    <a:pt x="136" y="372"/>
                  </a:lnTo>
                  <a:lnTo>
                    <a:pt x="141" y="372"/>
                  </a:lnTo>
                  <a:lnTo>
                    <a:pt x="141" y="372"/>
                  </a:lnTo>
                  <a:lnTo>
                    <a:pt x="146" y="372"/>
                  </a:lnTo>
                  <a:lnTo>
                    <a:pt x="146" y="372"/>
                  </a:lnTo>
                  <a:lnTo>
                    <a:pt x="146" y="372"/>
                  </a:lnTo>
                  <a:lnTo>
                    <a:pt x="151" y="372"/>
                  </a:lnTo>
                  <a:lnTo>
                    <a:pt x="151" y="372"/>
                  </a:lnTo>
                  <a:lnTo>
                    <a:pt x="155" y="372"/>
                  </a:lnTo>
                  <a:lnTo>
                    <a:pt x="155" y="372"/>
                  </a:lnTo>
                  <a:lnTo>
                    <a:pt x="155" y="372"/>
                  </a:lnTo>
                  <a:lnTo>
                    <a:pt x="160" y="367"/>
                  </a:lnTo>
                  <a:lnTo>
                    <a:pt x="160" y="367"/>
                  </a:lnTo>
                  <a:lnTo>
                    <a:pt x="160" y="367"/>
                  </a:lnTo>
                  <a:lnTo>
                    <a:pt x="165" y="367"/>
                  </a:lnTo>
                  <a:lnTo>
                    <a:pt x="165" y="367"/>
                  </a:lnTo>
                  <a:lnTo>
                    <a:pt x="165" y="362"/>
                  </a:lnTo>
                  <a:lnTo>
                    <a:pt x="169" y="362"/>
                  </a:lnTo>
                  <a:lnTo>
                    <a:pt x="169" y="362"/>
                  </a:lnTo>
                  <a:lnTo>
                    <a:pt x="169" y="362"/>
                  </a:lnTo>
                  <a:lnTo>
                    <a:pt x="169" y="358"/>
                  </a:lnTo>
                  <a:lnTo>
                    <a:pt x="174" y="358"/>
                  </a:lnTo>
                  <a:lnTo>
                    <a:pt x="174" y="358"/>
                  </a:lnTo>
                  <a:lnTo>
                    <a:pt x="174" y="358"/>
                  </a:lnTo>
                  <a:lnTo>
                    <a:pt x="174" y="353"/>
                  </a:lnTo>
                  <a:lnTo>
                    <a:pt x="174" y="353"/>
                  </a:lnTo>
                  <a:lnTo>
                    <a:pt x="174" y="353"/>
                  </a:lnTo>
                  <a:lnTo>
                    <a:pt x="174" y="353"/>
                  </a:lnTo>
                  <a:lnTo>
                    <a:pt x="179" y="348"/>
                  </a:lnTo>
                  <a:lnTo>
                    <a:pt x="179" y="348"/>
                  </a:lnTo>
                  <a:lnTo>
                    <a:pt x="179" y="348"/>
                  </a:lnTo>
                  <a:lnTo>
                    <a:pt x="179" y="348"/>
                  </a:lnTo>
                  <a:lnTo>
                    <a:pt x="179" y="344"/>
                  </a:lnTo>
                  <a:lnTo>
                    <a:pt x="174" y="344"/>
                  </a:lnTo>
                  <a:lnTo>
                    <a:pt x="61" y="0"/>
                  </a:lnTo>
                  <a:lnTo>
                    <a:pt x="61" y="0"/>
                  </a:lnTo>
                  <a:lnTo>
                    <a:pt x="61" y="0"/>
                  </a:lnTo>
                  <a:lnTo>
                    <a:pt x="61" y="4"/>
                  </a:lnTo>
                  <a:lnTo>
                    <a:pt x="61" y="4"/>
                  </a:lnTo>
                  <a:lnTo>
                    <a:pt x="61" y="4"/>
                  </a:lnTo>
                  <a:lnTo>
                    <a:pt x="61" y="4"/>
                  </a:lnTo>
                  <a:lnTo>
                    <a:pt x="61" y="9"/>
                  </a:lnTo>
                  <a:lnTo>
                    <a:pt x="56" y="9"/>
                  </a:lnTo>
                  <a:lnTo>
                    <a:pt x="56" y="9"/>
                  </a:lnTo>
                  <a:lnTo>
                    <a:pt x="56" y="14"/>
                  </a:lnTo>
                  <a:lnTo>
                    <a:pt x="56" y="14"/>
                  </a:lnTo>
                  <a:lnTo>
                    <a:pt x="56" y="14"/>
                  </a:lnTo>
                  <a:lnTo>
                    <a:pt x="52" y="14"/>
                  </a:lnTo>
                  <a:lnTo>
                    <a:pt x="52" y="18"/>
                  </a:lnTo>
                  <a:lnTo>
                    <a:pt x="52" y="18"/>
                  </a:lnTo>
                  <a:lnTo>
                    <a:pt x="52" y="18"/>
                  </a:lnTo>
                  <a:lnTo>
                    <a:pt x="47" y="18"/>
                  </a:lnTo>
                  <a:lnTo>
                    <a:pt x="47" y="18"/>
                  </a:lnTo>
                  <a:lnTo>
                    <a:pt x="47" y="23"/>
                  </a:lnTo>
                  <a:lnTo>
                    <a:pt x="42" y="23"/>
                  </a:lnTo>
                  <a:lnTo>
                    <a:pt x="42" y="23"/>
                  </a:lnTo>
                  <a:lnTo>
                    <a:pt x="42" y="23"/>
                  </a:lnTo>
                  <a:lnTo>
                    <a:pt x="38" y="23"/>
                  </a:lnTo>
                  <a:lnTo>
                    <a:pt x="38" y="28"/>
                  </a:lnTo>
                  <a:lnTo>
                    <a:pt x="38" y="28"/>
                  </a:lnTo>
                  <a:lnTo>
                    <a:pt x="33" y="28"/>
                  </a:lnTo>
                  <a:lnTo>
                    <a:pt x="33" y="28"/>
                  </a:lnTo>
                  <a:lnTo>
                    <a:pt x="28" y="28"/>
                  </a:lnTo>
                  <a:lnTo>
                    <a:pt x="28" y="28"/>
                  </a:lnTo>
                  <a:lnTo>
                    <a:pt x="28" y="28"/>
                  </a:lnTo>
                  <a:lnTo>
                    <a:pt x="23" y="28"/>
                  </a:lnTo>
                  <a:lnTo>
                    <a:pt x="23" y="28"/>
                  </a:lnTo>
                  <a:lnTo>
                    <a:pt x="19" y="28"/>
                  </a:lnTo>
                  <a:lnTo>
                    <a:pt x="19" y="28"/>
                  </a:lnTo>
                  <a:lnTo>
                    <a:pt x="19" y="28"/>
                  </a:lnTo>
                  <a:lnTo>
                    <a:pt x="14" y="28"/>
                  </a:lnTo>
                  <a:lnTo>
                    <a:pt x="14" y="28"/>
                  </a:lnTo>
                  <a:lnTo>
                    <a:pt x="14" y="28"/>
                  </a:lnTo>
                  <a:lnTo>
                    <a:pt x="9" y="28"/>
                  </a:lnTo>
                  <a:lnTo>
                    <a:pt x="9" y="28"/>
                  </a:lnTo>
                  <a:lnTo>
                    <a:pt x="9" y="28"/>
                  </a:lnTo>
                  <a:lnTo>
                    <a:pt x="9" y="23"/>
                  </a:lnTo>
                  <a:lnTo>
                    <a:pt x="5" y="23"/>
                  </a:lnTo>
                  <a:lnTo>
                    <a:pt x="5" y="23"/>
                  </a:lnTo>
                  <a:lnTo>
                    <a:pt x="5" y="23"/>
                  </a:lnTo>
                  <a:lnTo>
                    <a:pt x="5" y="23"/>
                  </a:lnTo>
                  <a:lnTo>
                    <a:pt x="5" y="23"/>
                  </a:lnTo>
                  <a:lnTo>
                    <a:pt x="5" y="18"/>
                  </a:lnTo>
                  <a:lnTo>
                    <a:pt x="0" y="18"/>
                  </a:lnTo>
                  <a:lnTo>
                    <a:pt x="122" y="36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22" name="Freeform 1445">
              <a:extLst>
                <a:ext uri="{FF2B5EF4-FFF2-40B4-BE49-F238E27FC236}">
                  <a16:creationId xmlns:a16="http://schemas.microsoft.com/office/drawing/2014/main" id="{C09E0086-52C1-A546-D241-B7E2735BF1CD}"/>
                </a:ext>
              </a:extLst>
            </p:cNvPr>
            <p:cNvSpPr>
              <a:spLocks/>
            </p:cNvSpPr>
            <p:nvPr/>
          </p:nvSpPr>
          <p:spPr bwMode="auto">
            <a:xfrm>
              <a:off x="941705" y="1417955"/>
              <a:ext cx="206375" cy="104775"/>
            </a:xfrm>
            <a:custGeom>
              <a:avLst/>
              <a:gdLst>
                <a:gd name="T0" fmla="*/ 24 w 325"/>
                <a:gd name="T1" fmla="*/ 0 h 165"/>
                <a:gd name="T2" fmla="*/ 19 w 325"/>
                <a:gd name="T3" fmla="*/ 0 h 165"/>
                <a:gd name="T4" fmla="*/ 19 w 325"/>
                <a:gd name="T5" fmla="*/ 0 h 165"/>
                <a:gd name="T6" fmla="*/ 19 w 325"/>
                <a:gd name="T7" fmla="*/ 0 h 165"/>
                <a:gd name="T8" fmla="*/ 15 w 325"/>
                <a:gd name="T9" fmla="*/ 5 h 165"/>
                <a:gd name="T10" fmla="*/ 15 w 325"/>
                <a:gd name="T11" fmla="*/ 5 h 165"/>
                <a:gd name="T12" fmla="*/ 10 w 325"/>
                <a:gd name="T13" fmla="*/ 5 h 165"/>
                <a:gd name="T14" fmla="*/ 10 w 325"/>
                <a:gd name="T15" fmla="*/ 10 h 165"/>
                <a:gd name="T16" fmla="*/ 10 w 325"/>
                <a:gd name="T17" fmla="*/ 14 h 165"/>
                <a:gd name="T18" fmla="*/ 5 w 325"/>
                <a:gd name="T19" fmla="*/ 14 h 165"/>
                <a:gd name="T20" fmla="*/ 5 w 325"/>
                <a:gd name="T21" fmla="*/ 19 h 165"/>
                <a:gd name="T22" fmla="*/ 5 w 325"/>
                <a:gd name="T23" fmla="*/ 24 h 165"/>
                <a:gd name="T24" fmla="*/ 0 w 325"/>
                <a:gd name="T25" fmla="*/ 24 h 165"/>
                <a:gd name="T26" fmla="*/ 0 w 325"/>
                <a:gd name="T27" fmla="*/ 29 h 165"/>
                <a:gd name="T28" fmla="*/ 0 w 325"/>
                <a:gd name="T29" fmla="*/ 33 h 165"/>
                <a:gd name="T30" fmla="*/ 0 w 325"/>
                <a:gd name="T31" fmla="*/ 38 h 165"/>
                <a:gd name="T32" fmla="*/ 0 w 325"/>
                <a:gd name="T33" fmla="*/ 38 h 165"/>
                <a:gd name="T34" fmla="*/ 0 w 325"/>
                <a:gd name="T35" fmla="*/ 43 h 165"/>
                <a:gd name="T36" fmla="*/ 0 w 325"/>
                <a:gd name="T37" fmla="*/ 47 h 165"/>
                <a:gd name="T38" fmla="*/ 0 w 325"/>
                <a:gd name="T39" fmla="*/ 47 h 165"/>
                <a:gd name="T40" fmla="*/ 0 w 325"/>
                <a:gd name="T41" fmla="*/ 52 h 165"/>
                <a:gd name="T42" fmla="*/ 0 w 325"/>
                <a:gd name="T43" fmla="*/ 52 h 165"/>
                <a:gd name="T44" fmla="*/ 0 w 325"/>
                <a:gd name="T45" fmla="*/ 57 h 165"/>
                <a:gd name="T46" fmla="*/ 0 w 325"/>
                <a:gd name="T47" fmla="*/ 57 h 165"/>
                <a:gd name="T48" fmla="*/ 5 w 325"/>
                <a:gd name="T49" fmla="*/ 57 h 165"/>
                <a:gd name="T50" fmla="*/ 306 w 325"/>
                <a:gd name="T51" fmla="*/ 165 h 165"/>
                <a:gd name="T52" fmla="*/ 302 w 325"/>
                <a:gd name="T53" fmla="*/ 160 h 165"/>
                <a:gd name="T54" fmla="*/ 302 w 325"/>
                <a:gd name="T55" fmla="*/ 160 h 165"/>
                <a:gd name="T56" fmla="*/ 302 w 325"/>
                <a:gd name="T57" fmla="*/ 160 h 165"/>
                <a:gd name="T58" fmla="*/ 302 w 325"/>
                <a:gd name="T59" fmla="*/ 156 h 165"/>
                <a:gd name="T60" fmla="*/ 302 w 325"/>
                <a:gd name="T61" fmla="*/ 156 h 165"/>
                <a:gd name="T62" fmla="*/ 302 w 325"/>
                <a:gd name="T63" fmla="*/ 151 h 165"/>
                <a:gd name="T64" fmla="*/ 302 w 325"/>
                <a:gd name="T65" fmla="*/ 146 h 165"/>
                <a:gd name="T66" fmla="*/ 302 w 325"/>
                <a:gd name="T67" fmla="*/ 146 h 165"/>
                <a:gd name="T68" fmla="*/ 302 w 325"/>
                <a:gd name="T69" fmla="*/ 142 h 165"/>
                <a:gd name="T70" fmla="*/ 302 w 325"/>
                <a:gd name="T71" fmla="*/ 137 h 165"/>
                <a:gd name="T72" fmla="*/ 302 w 325"/>
                <a:gd name="T73" fmla="*/ 132 h 165"/>
                <a:gd name="T74" fmla="*/ 306 w 325"/>
                <a:gd name="T75" fmla="*/ 132 h 165"/>
                <a:gd name="T76" fmla="*/ 306 w 325"/>
                <a:gd name="T77" fmla="*/ 127 h 165"/>
                <a:gd name="T78" fmla="*/ 306 w 325"/>
                <a:gd name="T79" fmla="*/ 123 h 165"/>
                <a:gd name="T80" fmla="*/ 311 w 325"/>
                <a:gd name="T81" fmla="*/ 123 h 165"/>
                <a:gd name="T82" fmla="*/ 311 w 325"/>
                <a:gd name="T83" fmla="*/ 118 h 165"/>
                <a:gd name="T84" fmla="*/ 311 w 325"/>
                <a:gd name="T85" fmla="*/ 113 h 165"/>
                <a:gd name="T86" fmla="*/ 316 w 325"/>
                <a:gd name="T87" fmla="*/ 113 h 165"/>
                <a:gd name="T88" fmla="*/ 316 w 325"/>
                <a:gd name="T89" fmla="*/ 109 h 165"/>
                <a:gd name="T90" fmla="*/ 321 w 325"/>
                <a:gd name="T91" fmla="*/ 109 h 165"/>
                <a:gd name="T92" fmla="*/ 321 w 325"/>
                <a:gd name="T93" fmla="*/ 109 h 165"/>
                <a:gd name="T94" fmla="*/ 321 w 325"/>
                <a:gd name="T95" fmla="*/ 109 h 165"/>
                <a:gd name="T96" fmla="*/ 325 w 325"/>
                <a:gd name="T97" fmla="*/ 109 h 165"/>
                <a:gd name="T98" fmla="*/ 325 w 325"/>
                <a:gd name="T99" fmla="*/ 10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5" h="165">
                  <a:moveTo>
                    <a:pt x="24" y="0"/>
                  </a:moveTo>
                  <a:lnTo>
                    <a:pt x="24" y="0"/>
                  </a:lnTo>
                  <a:lnTo>
                    <a:pt x="19" y="0"/>
                  </a:lnTo>
                  <a:lnTo>
                    <a:pt x="19" y="0"/>
                  </a:lnTo>
                  <a:lnTo>
                    <a:pt x="19" y="0"/>
                  </a:lnTo>
                  <a:lnTo>
                    <a:pt x="19" y="0"/>
                  </a:lnTo>
                  <a:lnTo>
                    <a:pt x="19" y="0"/>
                  </a:lnTo>
                  <a:lnTo>
                    <a:pt x="19" y="0"/>
                  </a:lnTo>
                  <a:lnTo>
                    <a:pt x="15" y="5"/>
                  </a:lnTo>
                  <a:lnTo>
                    <a:pt x="15" y="5"/>
                  </a:lnTo>
                  <a:lnTo>
                    <a:pt x="15" y="5"/>
                  </a:lnTo>
                  <a:lnTo>
                    <a:pt x="15" y="5"/>
                  </a:lnTo>
                  <a:lnTo>
                    <a:pt x="15" y="5"/>
                  </a:lnTo>
                  <a:lnTo>
                    <a:pt x="10" y="5"/>
                  </a:lnTo>
                  <a:lnTo>
                    <a:pt x="10" y="10"/>
                  </a:lnTo>
                  <a:lnTo>
                    <a:pt x="10" y="10"/>
                  </a:lnTo>
                  <a:lnTo>
                    <a:pt x="10" y="10"/>
                  </a:lnTo>
                  <a:lnTo>
                    <a:pt x="10" y="14"/>
                  </a:lnTo>
                  <a:lnTo>
                    <a:pt x="10" y="14"/>
                  </a:lnTo>
                  <a:lnTo>
                    <a:pt x="5" y="14"/>
                  </a:lnTo>
                  <a:lnTo>
                    <a:pt x="5" y="19"/>
                  </a:lnTo>
                  <a:lnTo>
                    <a:pt x="5" y="19"/>
                  </a:lnTo>
                  <a:lnTo>
                    <a:pt x="5" y="19"/>
                  </a:lnTo>
                  <a:lnTo>
                    <a:pt x="5" y="24"/>
                  </a:lnTo>
                  <a:lnTo>
                    <a:pt x="5" y="24"/>
                  </a:lnTo>
                  <a:lnTo>
                    <a:pt x="0" y="24"/>
                  </a:lnTo>
                  <a:lnTo>
                    <a:pt x="0" y="29"/>
                  </a:lnTo>
                  <a:lnTo>
                    <a:pt x="0" y="29"/>
                  </a:lnTo>
                  <a:lnTo>
                    <a:pt x="0" y="33"/>
                  </a:lnTo>
                  <a:lnTo>
                    <a:pt x="0" y="33"/>
                  </a:lnTo>
                  <a:lnTo>
                    <a:pt x="0" y="33"/>
                  </a:lnTo>
                  <a:lnTo>
                    <a:pt x="0" y="38"/>
                  </a:lnTo>
                  <a:lnTo>
                    <a:pt x="0" y="38"/>
                  </a:lnTo>
                  <a:lnTo>
                    <a:pt x="0" y="38"/>
                  </a:lnTo>
                  <a:lnTo>
                    <a:pt x="0" y="43"/>
                  </a:lnTo>
                  <a:lnTo>
                    <a:pt x="0" y="43"/>
                  </a:lnTo>
                  <a:lnTo>
                    <a:pt x="0" y="43"/>
                  </a:lnTo>
                  <a:lnTo>
                    <a:pt x="0" y="47"/>
                  </a:lnTo>
                  <a:lnTo>
                    <a:pt x="0" y="47"/>
                  </a:lnTo>
                  <a:lnTo>
                    <a:pt x="0" y="47"/>
                  </a:lnTo>
                  <a:lnTo>
                    <a:pt x="0" y="52"/>
                  </a:lnTo>
                  <a:lnTo>
                    <a:pt x="0" y="52"/>
                  </a:lnTo>
                  <a:lnTo>
                    <a:pt x="0" y="52"/>
                  </a:lnTo>
                  <a:lnTo>
                    <a:pt x="0" y="52"/>
                  </a:lnTo>
                  <a:lnTo>
                    <a:pt x="0" y="52"/>
                  </a:lnTo>
                  <a:lnTo>
                    <a:pt x="0" y="57"/>
                  </a:lnTo>
                  <a:lnTo>
                    <a:pt x="0" y="57"/>
                  </a:lnTo>
                  <a:lnTo>
                    <a:pt x="0" y="57"/>
                  </a:lnTo>
                  <a:lnTo>
                    <a:pt x="0" y="57"/>
                  </a:lnTo>
                  <a:lnTo>
                    <a:pt x="5" y="57"/>
                  </a:lnTo>
                  <a:lnTo>
                    <a:pt x="306" y="165"/>
                  </a:lnTo>
                  <a:lnTo>
                    <a:pt x="306" y="165"/>
                  </a:lnTo>
                  <a:lnTo>
                    <a:pt x="302" y="160"/>
                  </a:lnTo>
                  <a:lnTo>
                    <a:pt x="302" y="160"/>
                  </a:lnTo>
                  <a:lnTo>
                    <a:pt x="302" y="160"/>
                  </a:lnTo>
                  <a:lnTo>
                    <a:pt x="302" y="160"/>
                  </a:lnTo>
                  <a:lnTo>
                    <a:pt x="302" y="160"/>
                  </a:lnTo>
                  <a:lnTo>
                    <a:pt x="302" y="160"/>
                  </a:lnTo>
                  <a:lnTo>
                    <a:pt x="302" y="156"/>
                  </a:lnTo>
                  <a:lnTo>
                    <a:pt x="302" y="156"/>
                  </a:lnTo>
                  <a:lnTo>
                    <a:pt x="302" y="156"/>
                  </a:lnTo>
                  <a:lnTo>
                    <a:pt x="302" y="156"/>
                  </a:lnTo>
                  <a:lnTo>
                    <a:pt x="302" y="151"/>
                  </a:lnTo>
                  <a:lnTo>
                    <a:pt x="302" y="151"/>
                  </a:lnTo>
                  <a:lnTo>
                    <a:pt x="302" y="151"/>
                  </a:lnTo>
                  <a:lnTo>
                    <a:pt x="302" y="146"/>
                  </a:lnTo>
                  <a:lnTo>
                    <a:pt x="302" y="146"/>
                  </a:lnTo>
                  <a:lnTo>
                    <a:pt x="302" y="146"/>
                  </a:lnTo>
                  <a:lnTo>
                    <a:pt x="302" y="142"/>
                  </a:lnTo>
                  <a:lnTo>
                    <a:pt x="302" y="142"/>
                  </a:lnTo>
                  <a:lnTo>
                    <a:pt x="302" y="142"/>
                  </a:lnTo>
                  <a:lnTo>
                    <a:pt x="302" y="137"/>
                  </a:lnTo>
                  <a:lnTo>
                    <a:pt x="302" y="137"/>
                  </a:lnTo>
                  <a:lnTo>
                    <a:pt x="302" y="132"/>
                  </a:lnTo>
                  <a:lnTo>
                    <a:pt x="306" y="132"/>
                  </a:lnTo>
                  <a:lnTo>
                    <a:pt x="306" y="132"/>
                  </a:lnTo>
                  <a:lnTo>
                    <a:pt x="306" y="127"/>
                  </a:lnTo>
                  <a:lnTo>
                    <a:pt x="306" y="127"/>
                  </a:lnTo>
                  <a:lnTo>
                    <a:pt x="306" y="127"/>
                  </a:lnTo>
                  <a:lnTo>
                    <a:pt x="306" y="123"/>
                  </a:lnTo>
                  <a:lnTo>
                    <a:pt x="311" y="123"/>
                  </a:lnTo>
                  <a:lnTo>
                    <a:pt x="311" y="123"/>
                  </a:lnTo>
                  <a:lnTo>
                    <a:pt x="311" y="118"/>
                  </a:lnTo>
                  <a:lnTo>
                    <a:pt x="311" y="118"/>
                  </a:lnTo>
                  <a:lnTo>
                    <a:pt x="311" y="118"/>
                  </a:lnTo>
                  <a:lnTo>
                    <a:pt x="311" y="113"/>
                  </a:lnTo>
                  <a:lnTo>
                    <a:pt x="316" y="113"/>
                  </a:lnTo>
                  <a:lnTo>
                    <a:pt x="316" y="113"/>
                  </a:lnTo>
                  <a:lnTo>
                    <a:pt x="316" y="113"/>
                  </a:lnTo>
                  <a:lnTo>
                    <a:pt x="316" y="109"/>
                  </a:lnTo>
                  <a:lnTo>
                    <a:pt x="316" y="109"/>
                  </a:lnTo>
                  <a:lnTo>
                    <a:pt x="321" y="109"/>
                  </a:lnTo>
                  <a:lnTo>
                    <a:pt x="321" y="109"/>
                  </a:lnTo>
                  <a:lnTo>
                    <a:pt x="321" y="109"/>
                  </a:lnTo>
                  <a:lnTo>
                    <a:pt x="321" y="109"/>
                  </a:lnTo>
                  <a:lnTo>
                    <a:pt x="321" y="109"/>
                  </a:lnTo>
                  <a:lnTo>
                    <a:pt x="321" y="109"/>
                  </a:lnTo>
                  <a:lnTo>
                    <a:pt x="325" y="109"/>
                  </a:lnTo>
                  <a:lnTo>
                    <a:pt x="325" y="109"/>
                  </a:lnTo>
                  <a:lnTo>
                    <a:pt x="325" y="109"/>
                  </a:lnTo>
                  <a:lnTo>
                    <a:pt x="24"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23" name="Oval 99822">
              <a:extLst>
                <a:ext uri="{FF2B5EF4-FFF2-40B4-BE49-F238E27FC236}">
                  <a16:creationId xmlns:a16="http://schemas.microsoft.com/office/drawing/2014/main" id="{AF2D8F29-4C6B-A76A-3F20-D30DB82F361B}"/>
                </a:ext>
              </a:extLst>
            </p:cNvPr>
            <p:cNvSpPr>
              <a:spLocks noChangeArrowheads="1"/>
            </p:cNvSpPr>
            <p:nvPr/>
          </p:nvSpPr>
          <p:spPr bwMode="auto">
            <a:xfrm>
              <a:off x="2051050" y="2342515"/>
              <a:ext cx="128905"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24" name="Freeform 1447">
              <a:extLst>
                <a:ext uri="{FF2B5EF4-FFF2-40B4-BE49-F238E27FC236}">
                  <a16:creationId xmlns:a16="http://schemas.microsoft.com/office/drawing/2014/main" id="{EE101087-AF36-A007-74DD-FB060A604ABF}"/>
                </a:ext>
              </a:extLst>
            </p:cNvPr>
            <p:cNvSpPr>
              <a:spLocks/>
            </p:cNvSpPr>
            <p:nvPr/>
          </p:nvSpPr>
          <p:spPr bwMode="auto">
            <a:xfrm>
              <a:off x="2033270" y="2402205"/>
              <a:ext cx="83820" cy="66040"/>
            </a:xfrm>
            <a:custGeom>
              <a:avLst/>
              <a:gdLst>
                <a:gd name="T0" fmla="*/ 118 w 132"/>
                <a:gd name="T1" fmla="*/ 52 h 104"/>
                <a:gd name="T2" fmla="*/ 123 w 132"/>
                <a:gd name="T3" fmla="*/ 52 h 104"/>
                <a:gd name="T4" fmla="*/ 123 w 132"/>
                <a:gd name="T5" fmla="*/ 47 h 104"/>
                <a:gd name="T6" fmla="*/ 127 w 132"/>
                <a:gd name="T7" fmla="*/ 43 h 104"/>
                <a:gd name="T8" fmla="*/ 127 w 132"/>
                <a:gd name="T9" fmla="*/ 43 h 104"/>
                <a:gd name="T10" fmla="*/ 127 w 132"/>
                <a:gd name="T11" fmla="*/ 38 h 104"/>
                <a:gd name="T12" fmla="*/ 127 w 132"/>
                <a:gd name="T13" fmla="*/ 33 h 104"/>
                <a:gd name="T14" fmla="*/ 132 w 132"/>
                <a:gd name="T15" fmla="*/ 29 h 104"/>
                <a:gd name="T16" fmla="*/ 127 w 132"/>
                <a:gd name="T17" fmla="*/ 29 h 104"/>
                <a:gd name="T18" fmla="*/ 127 w 132"/>
                <a:gd name="T19" fmla="*/ 24 h 104"/>
                <a:gd name="T20" fmla="*/ 127 w 132"/>
                <a:gd name="T21" fmla="*/ 19 h 104"/>
                <a:gd name="T22" fmla="*/ 127 w 132"/>
                <a:gd name="T23" fmla="*/ 15 h 104"/>
                <a:gd name="T24" fmla="*/ 123 w 132"/>
                <a:gd name="T25" fmla="*/ 15 h 104"/>
                <a:gd name="T26" fmla="*/ 123 w 132"/>
                <a:gd name="T27" fmla="*/ 10 h 104"/>
                <a:gd name="T28" fmla="*/ 118 w 132"/>
                <a:gd name="T29" fmla="*/ 5 h 104"/>
                <a:gd name="T30" fmla="*/ 118 w 132"/>
                <a:gd name="T31" fmla="*/ 5 h 104"/>
                <a:gd name="T32" fmla="*/ 113 w 132"/>
                <a:gd name="T33" fmla="*/ 0 h 104"/>
                <a:gd name="T34" fmla="*/ 109 w 132"/>
                <a:gd name="T35" fmla="*/ 0 h 104"/>
                <a:gd name="T36" fmla="*/ 109 w 132"/>
                <a:gd name="T37" fmla="*/ 0 h 104"/>
                <a:gd name="T38" fmla="*/ 104 w 132"/>
                <a:gd name="T39" fmla="*/ 0 h 104"/>
                <a:gd name="T40" fmla="*/ 99 w 132"/>
                <a:gd name="T41" fmla="*/ 0 h 104"/>
                <a:gd name="T42" fmla="*/ 94 w 132"/>
                <a:gd name="T43" fmla="*/ 0 h 104"/>
                <a:gd name="T44" fmla="*/ 90 w 132"/>
                <a:gd name="T45" fmla="*/ 0 h 104"/>
                <a:gd name="T46" fmla="*/ 90 w 132"/>
                <a:gd name="T47" fmla="*/ 0 h 104"/>
                <a:gd name="T48" fmla="*/ 85 w 132"/>
                <a:gd name="T49" fmla="*/ 0 h 104"/>
                <a:gd name="T50" fmla="*/ 0 w 132"/>
                <a:gd name="T51" fmla="*/ 52 h 104"/>
                <a:gd name="T52" fmla="*/ 5 w 132"/>
                <a:gd name="T53" fmla="*/ 47 h 104"/>
                <a:gd name="T54" fmla="*/ 10 w 132"/>
                <a:gd name="T55" fmla="*/ 47 h 104"/>
                <a:gd name="T56" fmla="*/ 14 w 132"/>
                <a:gd name="T57" fmla="*/ 47 h 104"/>
                <a:gd name="T58" fmla="*/ 14 w 132"/>
                <a:gd name="T59" fmla="*/ 47 h 104"/>
                <a:gd name="T60" fmla="*/ 19 w 132"/>
                <a:gd name="T61" fmla="*/ 47 h 104"/>
                <a:gd name="T62" fmla="*/ 24 w 132"/>
                <a:gd name="T63" fmla="*/ 47 h 104"/>
                <a:gd name="T64" fmla="*/ 28 w 132"/>
                <a:gd name="T65" fmla="*/ 52 h 104"/>
                <a:gd name="T66" fmla="*/ 28 w 132"/>
                <a:gd name="T67" fmla="*/ 52 h 104"/>
                <a:gd name="T68" fmla="*/ 33 w 132"/>
                <a:gd name="T69" fmla="*/ 57 h 104"/>
                <a:gd name="T70" fmla="*/ 38 w 132"/>
                <a:gd name="T71" fmla="*/ 57 h 104"/>
                <a:gd name="T72" fmla="*/ 38 w 132"/>
                <a:gd name="T73" fmla="*/ 62 h 104"/>
                <a:gd name="T74" fmla="*/ 43 w 132"/>
                <a:gd name="T75" fmla="*/ 66 h 104"/>
                <a:gd name="T76" fmla="*/ 43 w 132"/>
                <a:gd name="T77" fmla="*/ 66 h 104"/>
                <a:gd name="T78" fmla="*/ 43 w 132"/>
                <a:gd name="T79" fmla="*/ 71 h 104"/>
                <a:gd name="T80" fmla="*/ 47 w 132"/>
                <a:gd name="T81" fmla="*/ 76 h 104"/>
                <a:gd name="T82" fmla="*/ 47 w 132"/>
                <a:gd name="T83" fmla="*/ 80 h 104"/>
                <a:gd name="T84" fmla="*/ 47 w 132"/>
                <a:gd name="T85" fmla="*/ 85 h 104"/>
                <a:gd name="T86" fmla="*/ 43 w 132"/>
                <a:gd name="T87" fmla="*/ 85 h 104"/>
                <a:gd name="T88" fmla="*/ 43 w 132"/>
                <a:gd name="T89" fmla="*/ 90 h 104"/>
                <a:gd name="T90" fmla="*/ 43 w 132"/>
                <a:gd name="T91" fmla="*/ 95 h 104"/>
                <a:gd name="T92" fmla="*/ 43 w 132"/>
                <a:gd name="T93" fmla="*/ 99 h 104"/>
                <a:gd name="T94" fmla="*/ 38 w 132"/>
                <a:gd name="T95" fmla="*/ 99 h 104"/>
                <a:gd name="T96" fmla="*/ 33 w 132"/>
                <a:gd name="T97" fmla="*/ 104 h 104"/>
                <a:gd name="T98" fmla="*/ 33 w 132"/>
                <a:gd name="T9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104">
                  <a:moveTo>
                    <a:pt x="118" y="52"/>
                  </a:moveTo>
                  <a:lnTo>
                    <a:pt x="118" y="52"/>
                  </a:lnTo>
                  <a:lnTo>
                    <a:pt x="118" y="52"/>
                  </a:lnTo>
                  <a:lnTo>
                    <a:pt x="123" y="52"/>
                  </a:lnTo>
                  <a:lnTo>
                    <a:pt x="123" y="47"/>
                  </a:lnTo>
                  <a:lnTo>
                    <a:pt x="123" y="47"/>
                  </a:lnTo>
                  <a:lnTo>
                    <a:pt x="123" y="47"/>
                  </a:lnTo>
                  <a:lnTo>
                    <a:pt x="127" y="43"/>
                  </a:lnTo>
                  <a:lnTo>
                    <a:pt x="127" y="43"/>
                  </a:lnTo>
                  <a:lnTo>
                    <a:pt x="127" y="43"/>
                  </a:lnTo>
                  <a:lnTo>
                    <a:pt x="127" y="38"/>
                  </a:lnTo>
                  <a:lnTo>
                    <a:pt x="127" y="38"/>
                  </a:lnTo>
                  <a:lnTo>
                    <a:pt x="127" y="38"/>
                  </a:lnTo>
                  <a:lnTo>
                    <a:pt x="127" y="33"/>
                  </a:lnTo>
                  <a:lnTo>
                    <a:pt x="127" y="33"/>
                  </a:lnTo>
                  <a:lnTo>
                    <a:pt x="132" y="29"/>
                  </a:lnTo>
                  <a:lnTo>
                    <a:pt x="132" y="29"/>
                  </a:lnTo>
                  <a:lnTo>
                    <a:pt x="127" y="29"/>
                  </a:lnTo>
                  <a:lnTo>
                    <a:pt x="127" y="24"/>
                  </a:lnTo>
                  <a:lnTo>
                    <a:pt x="127" y="24"/>
                  </a:lnTo>
                  <a:lnTo>
                    <a:pt x="127" y="19"/>
                  </a:lnTo>
                  <a:lnTo>
                    <a:pt x="127" y="19"/>
                  </a:lnTo>
                  <a:lnTo>
                    <a:pt x="127" y="19"/>
                  </a:lnTo>
                  <a:lnTo>
                    <a:pt x="127" y="15"/>
                  </a:lnTo>
                  <a:lnTo>
                    <a:pt x="127" y="15"/>
                  </a:lnTo>
                  <a:lnTo>
                    <a:pt x="123" y="15"/>
                  </a:lnTo>
                  <a:lnTo>
                    <a:pt x="123" y="10"/>
                  </a:lnTo>
                  <a:lnTo>
                    <a:pt x="123" y="10"/>
                  </a:lnTo>
                  <a:lnTo>
                    <a:pt x="123" y="10"/>
                  </a:lnTo>
                  <a:lnTo>
                    <a:pt x="118" y="5"/>
                  </a:lnTo>
                  <a:lnTo>
                    <a:pt x="118" y="5"/>
                  </a:lnTo>
                  <a:lnTo>
                    <a:pt x="118" y="5"/>
                  </a:lnTo>
                  <a:lnTo>
                    <a:pt x="113" y="5"/>
                  </a:lnTo>
                  <a:lnTo>
                    <a:pt x="113" y="0"/>
                  </a:lnTo>
                  <a:lnTo>
                    <a:pt x="113" y="0"/>
                  </a:lnTo>
                  <a:lnTo>
                    <a:pt x="109" y="0"/>
                  </a:lnTo>
                  <a:lnTo>
                    <a:pt x="109" y="0"/>
                  </a:lnTo>
                  <a:lnTo>
                    <a:pt x="109" y="0"/>
                  </a:lnTo>
                  <a:lnTo>
                    <a:pt x="104" y="0"/>
                  </a:lnTo>
                  <a:lnTo>
                    <a:pt x="104" y="0"/>
                  </a:lnTo>
                  <a:lnTo>
                    <a:pt x="99" y="0"/>
                  </a:lnTo>
                  <a:lnTo>
                    <a:pt x="99" y="0"/>
                  </a:lnTo>
                  <a:lnTo>
                    <a:pt x="99" y="0"/>
                  </a:lnTo>
                  <a:lnTo>
                    <a:pt x="94" y="0"/>
                  </a:lnTo>
                  <a:lnTo>
                    <a:pt x="94" y="0"/>
                  </a:lnTo>
                  <a:lnTo>
                    <a:pt x="90" y="0"/>
                  </a:lnTo>
                  <a:lnTo>
                    <a:pt x="90" y="0"/>
                  </a:lnTo>
                  <a:lnTo>
                    <a:pt x="90" y="0"/>
                  </a:lnTo>
                  <a:lnTo>
                    <a:pt x="85" y="0"/>
                  </a:lnTo>
                  <a:lnTo>
                    <a:pt x="85" y="0"/>
                  </a:lnTo>
                  <a:lnTo>
                    <a:pt x="0" y="52"/>
                  </a:lnTo>
                  <a:lnTo>
                    <a:pt x="0" y="52"/>
                  </a:lnTo>
                  <a:lnTo>
                    <a:pt x="5" y="52"/>
                  </a:lnTo>
                  <a:lnTo>
                    <a:pt x="5" y="47"/>
                  </a:lnTo>
                  <a:lnTo>
                    <a:pt x="5" y="47"/>
                  </a:lnTo>
                  <a:lnTo>
                    <a:pt x="10" y="47"/>
                  </a:lnTo>
                  <a:lnTo>
                    <a:pt x="10" y="47"/>
                  </a:lnTo>
                  <a:lnTo>
                    <a:pt x="14" y="47"/>
                  </a:lnTo>
                  <a:lnTo>
                    <a:pt x="14" y="47"/>
                  </a:lnTo>
                  <a:lnTo>
                    <a:pt x="14" y="47"/>
                  </a:lnTo>
                  <a:lnTo>
                    <a:pt x="19" y="47"/>
                  </a:lnTo>
                  <a:lnTo>
                    <a:pt x="19" y="47"/>
                  </a:lnTo>
                  <a:lnTo>
                    <a:pt x="24" y="47"/>
                  </a:lnTo>
                  <a:lnTo>
                    <a:pt x="24" y="47"/>
                  </a:lnTo>
                  <a:lnTo>
                    <a:pt x="24" y="52"/>
                  </a:lnTo>
                  <a:lnTo>
                    <a:pt x="28" y="52"/>
                  </a:lnTo>
                  <a:lnTo>
                    <a:pt x="28" y="52"/>
                  </a:lnTo>
                  <a:lnTo>
                    <a:pt x="28" y="52"/>
                  </a:lnTo>
                  <a:lnTo>
                    <a:pt x="33" y="52"/>
                  </a:lnTo>
                  <a:lnTo>
                    <a:pt x="33" y="57"/>
                  </a:lnTo>
                  <a:lnTo>
                    <a:pt x="33" y="57"/>
                  </a:lnTo>
                  <a:lnTo>
                    <a:pt x="38" y="57"/>
                  </a:lnTo>
                  <a:lnTo>
                    <a:pt x="38" y="62"/>
                  </a:lnTo>
                  <a:lnTo>
                    <a:pt x="38" y="62"/>
                  </a:lnTo>
                  <a:lnTo>
                    <a:pt x="43" y="62"/>
                  </a:lnTo>
                  <a:lnTo>
                    <a:pt x="43" y="66"/>
                  </a:lnTo>
                  <a:lnTo>
                    <a:pt x="43" y="66"/>
                  </a:lnTo>
                  <a:lnTo>
                    <a:pt x="43" y="66"/>
                  </a:lnTo>
                  <a:lnTo>
                    <a:pt x="43" y="71"/>
                  </a:lnTo>
                  <a:lnTo>
                    <a:pt x="43" y="71"/>
                  </a:lnTo>
                  <a:lnTo>
                    <a:pt x="43" y="76"/>
                  </a:lnTo>
                  <a:lnTo>
                    <a:pt x="47" y="76"/>
                  </a:lnTo>
                  <a:lnTo>
                    <a:pt x="47" y="76"/>
                  </a:lnTo>
                  <a:lnTo>
                    <a:pt x="47" y="80"/>
                  </a:lnTo>
                  <a:lnTo>
                    <a:pt x="47" y="80"/>
                  </a:lnTo>
                  <a:lnTo>
                    <a:pt x="47" y="85"/>
                  </a:lnTo>
                  <a:lnTo>
                    <a:pt x="47" y="85"/>
                  </a:lnTo>
                  <a:lnTo>
                    <a:pt x="43" y="85"/>
                  </a:lnTo>
                  <a:lnTo>
                    <a:pt x="43" y="90"/>
                  </a:lnTo>
                  <a:lnTo>
                    <a:pt x="43" y="90"/>
                  </a:lnTo>
                  <a:lnTo>
                    <a:pt x="43" y="95"/>
                  </a:lnTo>
                  <a:lnTo>
                    <a:pt x="43" y="95"/>
                  </a:lnTo>
                  <a:lnTo>
                    <a:pt x="43" y="95"/>
                  </a:lnTo>
                  <a:lnTo>
                    <a:pt x="43" y="99"/>
                  </a:lnTo>
                  <a:lnTo>
                    <a:pt x="38" y="99"/>
                  </a:lnTo>
                  <a:lnTo>
                    <a:pt x="38" y="99"/>
                  </a:lnTo>
                  <a:lnTo>
                    <a:pt x="38" y="99"/>
                  </a:lnTo>
                  <a:lnTo>
                    <a:pt x="33" y="104"/>
                  </a:lnTo>
                  <a:lnTo>
                    <a:pt x="33" y="104"/>
                  </a:lnTo>
                  <a:lnTo>
                    <a:pt x="33" y="104"/>
                  </a:lnTo>
                  <a:lnTo>
                    <a:pt x="118" y="5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25" name="Oval 99824">
              <a:extLst>
                <a:ext uri="{FF2B5EF4-FFF2-40B4-BE49-F238E27FC236}">
                  <a16:creationId xmlns:a16="http://schemas.microsoft.com/office/drawing/2014/main" id="{12FACFB0-0B05-21F7-E95B-7A8F58A27CC4}"/>
                </a:ext>
              </a:extLst>
            </p:cNvPr>
            <p:cNvSpPr>
              <a:spLocks noChangeArrowheads="1"/>
            </p:cNvSpPr>
            <p:nvPr/>
          </p:nvSpPr>
          <p:spPr bwMode="auto">
            <a:xfrm>
              <a:off x="1868805" y="1863725"/>
              <a:ext cx="128905"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26" name="Freeform 1449">
              <a:extLst>
                <a:ext uri="{FF2B5EF4-FFF2-40B4-BE49-F238E27FC236}">
                  <a16:creationId xmlns:a16="http://schemas.microsoft.com/office/drawing/2014/main" id="{58BEBBD1-64CD-D9AA-070A-05ED6FBC2A8A}"/>
                </a:ext>
              </a:extLst>
            </p:cNvPr>
            <p:cNvSpPr>
              <a:spLocks/>
            </p:cNvSpPr>
            <p:nvPr/>
          </p:nvSpPr>
          <p:spPr bwMode="auto">
            <a:xfrm>
              <a:off x="1845310" y="1917700"/>
              <a:ext cx="86360" cy="57150"/>
            </a:xfrm>
            <a:custGeom>
              <a:avLst/>
              <a:gdLst>
                <a:gd name="T0" fmla="*/ 117 w 136"/>
                <a:gd name="T1" fmla="*/ 57 h 90"/>
                <a:gd name="T2" fmla="*/ 122 w 136"/>
                <a:gd name="T3" fmla="*/ 57 h 90"/>
                <a:gd name="T4" fmla="*/ 122 w 136"/>
                <a:gd name="T5" fmla="*/ 52 h 90"/>
                <a:gd name="T6" fmla="*/ 127 w 136"/>
                <a:gd name="T7" fmla="*/ 52 h 90"/>
                <a:gd name="T8" fmla="*/ 131 w 136"/>
                <a:gd name="T9" fmla="*/ 47 h 90"/>
                <a:gd name="T10" fmla="*/ 131 w 136"/>
                <a:gd name="T11" fmla="*/ 43 h 90"/>
                <a:gd name="T12" fmla="*/ 131 w 136"/>
                <a:gd name="T13" fmla="*/ 43 h 90"/>
                <a:gd name="T14" fmla="*/ 136 w 136"/>
                <a:gd name="T15" fmla="*/ 38 h 90"/>
                <a:gd name="T16" fmla="*/ 136 w 136"/>
                <a:gd name="T17" fmla="*/ 33 h 90"/>
                <a:gd name="T18" fmla="*/ 136 w 136"/>
                <a:gd name="T19" fmla="*/ 28 h 90"/>
                <a:gd name="T20" fmla="*/ 136 w 136"/>
                <a:gd name="T21" fmla="*/ 28 h 90"/>
                <a:gd name="T22" fmla="*/ 136 w 136"/>
                <a:gd name="T23" fmla="*/ 24 h 90"/>
                <a:gd name="T24" fmla="*/ 131 w 136"/>
                <a:gd name="T25" fmla="*/ 19 h 90"/>
                <a:gd name="T26" fmla="*/ 131 w 136"/>
                <a:gd name="T27" fmla="*/ 14 h 90"/>
                <a:gd name="T28" fmla="*/ 131 w 136"/>
                <a:gd name="T29" fmla="*/ 14 h 90"/>
                <a:gd name="T30" fmla="*/ 127 w 136"/>
                <a:gd name="T31" fmla="*/ 10 h 90"/>
                <a:gd name="T32" fmla="*/ 127 w 136"/>
                <a:gd name="T33" fmla="*/ 5 h 90"/>
                <a:gd name="T34" fmla="*/ 122 w 136"/>
                <a:gd name="T35" fmla="*/ 5 h 90"/>
                <a:gd name="T36" fmla="*/ 117 w 136"/>
                <a:gd name="T37" fmla="*/ 0 h 90"/>
                <a:gd name="T38" fmla="*/ 113 w 136"/>
                <a:gd name="T39" fmla="*/ 0 h 90"/>
                <a:gd name="T40" fmla="*/ 113 w 136"/>
                <a:gd name="T41" fmla="*/ 0 h 90"/>
                <a:gd name="T42" fmla="*/ 108 w 136"/>
                <a:gd name="T43" fmla="*/ 0 h 90"/>
                <a:gd name="T44" fmla="*/ 103 w 136"/>
                <a:gd name="T45" fmla="*/ 0 h 90"/>
                <a:gd name="T46" fmla="*/ 98 w 136"/>
                <a:gd name="T47" fmla="*/ 0 h 90"/>
                <a:gd name="T48" fmla="*/ 98 w 136"/>
                <a:gd name="T49" fmla="*/ 0 h 90"/>
                <a:gd name="T50" fmla="*/ 4 w 136"/>
                <a:gd name="T51" fmla="*/ 28 h 90"/>
                <a:gd name="T52" fmla="*/ 4 w 136"/>
                <a:gd name="T53" fmla="*/ 28 h 90"/>
                <a:gd name="T54" fmla="*/ 9 w 136"/>
                <a:gd name="T55" fmla="*/ 28 h 90"/>
                <a:gd name="T56" fmla="*/ 14 w 136"/>
                <a:gd name="T57" fmla="*/ 28 h 90"/>
                <a:gd name="T58" fmla="*/ 18 w 136"/>
                <a:gd name="T59" fmla="*/ 33 h 90"/>
                <a:gd name="T60" fmla="*/ 23 w 136"/>
                <a:gd name="T61" fmla="*/ 33 h 90"/>
                <a:gd name="T62" fmla="*/ 23 w 136"/>
                <a:gd name="T63" fmla="*/ 33 h 90"/>
                <a:gd name="T64" fmla="*/ 28 w 136"/>
                <a:gd name="T65" fmla="*/ 38 h 90"/>
                <a:gd name="T66" fmla="*/ 32 w 136"/>
                <a:gd name="T67" fmla="*/ 38 h 90"/>
                <a:gd name="T68" fmla="*/ 32 w 136"/>
                <a:gd name="T69" fmla="*/ 43 h 90"/>
                <a:gd name="T70" fmla="*/ 37 w 136"/>
                <a:gd name="T71" fmla="*/ 47 h 90"/>
                <a:gd name="T72" fmla="*/ 37 w 136"/>
                <a:gd name="T73" fmla="*/ 47 h 90"/>
                <a:gd name="T74" fmla="*/ 37 w 136"/>
                <a:gd name="T75" fmla="*/ 52 h 90"/>
                <a:gd name="T76" fmla="*/ 37 w 136"/>
                <a:gd name="T77" fmla="*/ 57 h 90"/>
                <a:gd name="T78" fmla="*/ 37 w 136"/>
                <a:gd name="T79" fmla="*/ 61 h 90"/>
                <a:gd name="T80" fmla="*/ 37 w 136"/>
                <a:gd name="T81" fmla="*/ 61 h 90"/>
                <a:gd name="T82" fmla="*/ 37 w 136"/>
                <a:gd name="T83" fmla="*/ 66 h 90"/>
                <a:gd name="T84" fmla="*/ 37 w 136"/>
                <a:gd name="T85" fmla="*/ 71 h 90"/>
                <a:gd name="T86" fmla="*/ 37 w 136"/>
                <a:gd name="T87" fmla="*/ 75 h 90"/>
                <a:gd name="T88" fmla="*/ 32 w 136"/>
                <a:gd name="T89" fmla="*/ 80 h 90"/>
                <a:gd name="T90" fmla="*/ 32 w 136"/>
                <a:gd name="T91" fmla="*/ 80 h 90"/>
                <a:gd name="T92" fmla="*/ 28 w 136"/>
                <a:gd name="T93" fmla="*/ 85 h 90"/>
                <a:gd name="T94" fmla="*/ 28 w 136"/>
                <a:gd name="T95" fmla="*/ 85 h 90"/>
                <a:gd name="T96" fmla="*/ 23 w 136"/>
                <a:gd name="T97" fmla="*/ 90 h 90"/>
                <a:gd name="T98" fmla="*/ 18 w 136"/>
                <a:gd name="T9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90">
                  <a:moveTo>
                    <a:pt x="117" y="57"/>
                  </a:moveTo>
                  <a:lnTo>
                    <a:pt x="117" y="57"/>
                  </a:lnTo>
                  <a:lnTo>
                    <a:pt x="117" y="57"/>
                  </a:lnTo>
                  <a:lnTo>
                    <a:pt x="122" y="57"/>
                  </a:lnTo>
                  <a:lnTo>
                    <a:pt x="122" y="52"/>
                  </a:lnTo>
                  <a:lnTo>
                    <a:pt x="122" y="52"/>
                  </a:lnTo>
                  <a:lnTo>
                    <a:pt x="127" y="52"/>
                  </a:lnTo>
                  <a:lnTo>
                    <a:pt x="127" y="52"/>
                  </a:lnTo>
                  <a:lnTo>
                    <a:pt x="127" y="47"/>
                  </a:lnTo>
                  <a:lnTo>
                    <a:pt x="131" y="47"/>
                  </a:lnTo>
                  <a:lnTo>
                    <a:pt x="131" y="47"/>
                  </a:lnTo>
                  <a:lnTo>
                    <a:pt x="131" y="43"/>
                  </a:lnTo>
                  <a:lnTo>
                    <a:pt x="131" y="43"/>
                  </a:lnTo>
                  <a:lnTo>
                    <a:pt x="131" y="43"/>
                  </a:lnTo>
                  <a:lnTo>
                    <a:pt x="131" y="38"/>
                  </a:lnTo>
                  <a:lnTo>
                    <a:pt x="136" y="38"/>
                  </a:lnTo>
                  <a:lnTo>
                    <a:pt x="136" y="38"/>
                  </a:lnTo>
                  <a:lnTo>
                    <a:pt x="136" y="33"/>
                  </a:lnTo>
                  <a:lnTo>
                    <a:pt x="136" y="33"/>
                  </a:lnTo>
                  <a:lnTo>
                    <a:pt x="136" y="28"/>
                  </a:lnTo>
                  <a:lnTo>
                    <a:pt x="136" y="28"/>
                  </a:lnTo>
                  <a:lnTo>
                    <a:pt x="136" y="28"/>
                  </a:lnTo>
                  <a:lnTo>
                    <a:pt x="136" y="24"/>
                  </a:lnTo>
                  <a:lnTo>
                    <a:pt x="136" y="24"/>
                  </a:lnTo>
                  <a:lnTo>
                    <a:pt x="131" y="19"/>
                  </a:lnTo>
                  <a:lnTo>
                    <a:pt x="131" y="19"/>
                  </a:lnTo>
                  <a:lnTo>
                    <a:pt x="131" y="19"/>
                  </a:lnTo>
                  <a:lnTo>
                    <a:pt x="131" y="14"/>
                  </a:lnTo>
                  <a:lnTo>
                    <a:pt x="131" y="14"/>
                  </a:lnTo>
                  <a:lnTo>
                    <a:pt x="131" y="14"/>
                  </a:lnTo>
                  <a:lnTo>
                    <a:pt x="127" y="10"/>
                  </a:lnTo>
                  <a:lnTo>
                    <a:pt x="127" y="10"/>
                  </a:lnTo>
                  <a:lnTo>
                    <a:pt x="127" y="10"/>
                  </a:lnTo>
                  <a:lnTo>
                    <a:pt x="127" y="5"/>
                  </a:lnTo>
                  <a:lnTo>
                    <a:pt x="122" y="5"/>
                  </a:lnTo>
                  <a:lnTo>
                    <a:pt x="122" y="5"/>
                  </a:lnTo>
                  <a:lnTo>
                    <a:pt x="122" y="5"/>
                  </a:lnTo>
                  <a:lnTo>
                    <a:pt x="117" y="0"/>
                  </a:lnTo>
                  <a:lnTo>
                    <a:pt x="117" y="0"/>
                  </a:lnTo>
                  <a:lnTo>
                    <a:pt x="113" y="0"/>
                  </a:lnTo>
                  <a:lnTo>
                    <a:pt x="113" y="0"/>
                  </a:lnTo>
                  <a:lnTo>
                    <a:pt x="113" y="0"/>
                  </a:lnTo>
                  <a:lnTo>
                    <a:pt x="108" y="0"/>
                  </a:lnTo>
                  <a:lnTo>
                    <a:pt x="108" y="0"/>
                  </a:lnTo>
                  <a:lnTo>
                    <a:pt x="108" y="0"/>
                  </a:lnTo>
                  <a:lnTo>
                    <a:pt x="103" y="0"/>
                  </a:lnTo>
                  <a:lnTo>
                    <a:pt x="103" y="0"/>
                  </a:lnTo>
                  <a:lnTo>
                    <a:pt x="98" y="0"/>
                  </a:lnTo>
                  <a:lnTo>
                    <a:pt x="98" y="0"/>
                  </a:lnTo>
                  <a:lnTo>
                    <a:pt x="98" y="0"/>
                  </a:lnTo>
                  <a:lnTo>
                    <a:pt x="0" y="33"/>
                  </a:lnTo>
                  <a:lnTo>
                    <a:pt x="4" y="28"/>
                  </a:lnTo>
                  <a:lnTo>
                    <a:pt x="4" y="28"/>
                  </a:lnTo>
                  <a:lnTo>
                    <a:pt x="4" y="28"/>
                  </a:lnTo>
                  <a:lnTo>
                    <a:pt x="9" y="28"/>
                  </a:lnTo>
                  <a:lnTo>
                    <a:pt x="9" y="28"/>
                  </a:lnTo>
                  <a:lnTo>
                    <a:pt x="14" y="28"/>
                  </a:lnTo>
                  <a:lnTo>
                    <a:pt x="14" y="28"/>
                  </a:lnTo>
                  <a:lnTo>
                    <a:pt x="14" y="28"/>
                  </a:lnTo>
                  <a:lnTo>
                    <a:pt x="18" y="33"/>
                  </a:lnTo>
                  <a:lnTo>
                    <a:pt x="18" y="33"/>
                  </a:lnTo>
                  <a:lnTo>
                    <a:pt x="23" y="33"/>
                  </a:lnTo>
                  <a:lnTo>
                    <a:pt x="23" y="33"/>
                  </a:lnTo>
                  <a:lnTo>
                    <a:pt x="23" y="33"/>
                  </a:lnTo>
                  <a:lnTo>
                    <a:pt x="28" y="33"/>
                  </a:lnTo>
                  <a:lnTo>
                    <a:pt x="28" y="38"/>
                  </a:lnTo>
                  <a:lnTo>
                    <a:pt x="28" y="38"/>
                  </a:lnTo>
                  <a:lnTo>
                    <a:pt x="32" y="38"/>
                  </a:lnTo>
                  <a:lnTo>
                    <a:pt x="32" y="43"/>
                  </a:lnTo>
                  <a:lnTo>
                    <a:pt x="32" y="43"/>
                  </a:lnTo>
                  <a:lnTo>
                    <a:pt x="32" y="43"/>
                  </a:lnTo>
                  <a:lnTo>
                    <a:pt x="37" y="47"/>
                  </a:lnTo>
                  <a:lnTo>
                    <a:pt x="37" y="47"/>
                  </a:lnTo>
                  <a:lnTo>
                    <a:pt x="37" y="47"/>
                  </a:lnTo>
                  <a:lnTo>
                    <a:pt x="37" y="52"/>
                  </a:lnTo>
                  <a:lnTo>
                    <a:pt x="37" y="52"/>
                  </a:lnTo>
                  <a:lnTo>
                    <a:pt x="37" y="52"/>
                  </a:lnTo>
                  <a:lnTo>
                    <a:pt x="37" y="57"/>
                  </a:lnTo>
                  <a:lnTo>
                    <a:pt x="37" y="57"/>
                  </a:lnTo>
                  <a:lnTo>
                    <a:pt x="37" y="61"/>
                  </a:lnTo>
                  <a:lnTo>
                    <a:pt x="37" y="61"/>
                  </a:lnTo>
                  <a:lnTo>
                    <a:pt x="37" y="61"/>
                  </a:lnTo>
                  <a:lnTo>
                    <a:pt x="37" y="66"/>
                  </a:lnTo>
                  <a:lnTo>
                    <a:pt x="37" y="66"/>
                  </a:lnTo>
                  <a:lnTo>
                    <a:pt x="37" y="71"/>
                  </a:lnTo>
                  <a:lnTo>
                    <a:pt x="37" y="71"/>
                  </a:lnTo>
                  <a:lnTo>
                    <a:pt x="37" y="71"/>
                  </a:lnTo>
                  <a:lnTo>
                    <a:pt x="37" y="75"/>
                  </a:lnTo>
                  <a:lnTo>
                    <a:pt x="37" y="75"/>
                  </a:lnTo>
                  <a:lnTo>
                    <a:pt x="32" y="80"/>
                  </a:lnTo>
                  <a:lnTo>
                    <a:pt x="32" y="80"/>
                  </a:lnTo>
                  <a:lnTo>
                    <a:pt x="32" y="80"/>
                  </a:lnTo>
                  <a:lnTo>
                    <a:pt x="32" y="80"/>
                  </a:lnTo>
                  <a:lnTo>
                    <a:pt x="28" y="85"/>
                  </a:lnTo>
                  <a:lnTo>
                    <a:pt x="28" y="85"/>
                  </a:lnTo>
                  <a:lnTo>
                    <a:pt x="28" y="85"/>
                  </a:lnTo>
                  <a:lnTo>
                    <a:pt x="28" y="85"/>
                  </a:lnTo>
                  <a:lnTo>
                    <a:pt x="23" y="90"/>
                  </a:lnTo>
                  <a:lnTo>
                    <a:pt x="23" y="90"/>
                  </a:lnTo>
                  <a:lnTo>
                    <a:pt x="18" y="90"/>
                  </a:lnTo>
                  <a:lnTo>
                    <a:pt x="117" y="5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27" name="Oval 99826">
              <a:extLst>
                <a:ext uri="{FF2B5EF4-FFF2-40B4-BE49-F238E27FC236}">
                  <a16:creationId xmlns:a16="http://schemas.microsoft.com/office/drawing/2014/main" id="{662686FA-8E47-09CD-96A4-359EDBA9F35E}"/>
                </a:ext>
              </a:extLst>
            </p:cNvPr>
            <p:cNvSpPr>
              <a:spLocks noChangeArrowheads="1"/>
            </p:cNvSpPr>
            <p:nvPr/>
          </p:nvSpPr>
          <p:spPr bwMode="auto">
            <a:xfrm>
              <a:off x="771525" y="230505"/>
              <a:ext cx="56515"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28" name="Oval 99827">
              <a:extLst>
                <a:ext uri="{FF2B5EF4-FFF2-40B4-BE49-F238E27FC236}">
                  <a16:creationId xmlns:a16="http://schemas.microsoft.com/office/drawing/2014/main" id="{41992B2A-7132-9631-5FCC-E5BE45684186}"/>
                </a:ext>
              </a:extLst>
            </p:cNvPr>
            <p:cNvSpPr>
              <a:spLocks noChangeArrowheads="1"/>
            </p:cNvSpPr>
            <p:nvPr/>
          </p:nvSpPr>
          <p:spPr bwMode="auto">
            <a:xfrm>
              <a:off x="1495425" y="547370"/>
              <a:ext cx="56515"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29" name="Freeform 1452">
              <a:extLst>
                <a:ext uri="{FF2B5EF4-FFF2-40B4-BE49-F238E27FC236}">
                  <a16:creationId xmlns:a16="http://schemas.microsoft.com/office/drawing/2014/main" id="{7FCC3F07-1E1E-583A-A899-4ED8E59B28A0}"/>
                </a:ext>
              </a:extLst>
            </p:cNvPr>
            <p:cNvSpPr>
              <a:spLocks/>
            </p:cNvSpPr>
            <p:nvPr/>
          </p:nvSpPr>
          <p:spPr bwMode="auto">
            <a:xfrm>
              <a:off x="1485900" y="583565"/>
              <a:ext cx="53975" cy="122555"/>
            </a:xfrm>
            <a:custGeom>
              <a:avLst/>
              <a:gdLst>
                <a:gd name="T0" fmla="*/ 85 w 85"/>
                <a:gd name="T1" fmla="*/ 19 h 193"/>
                <a:gd name="T2" fmla="*/ 85 w 85"/>
                <a:gd name="T3" fmla="*/ 19 h 193"/>
                <a:gd name="T4" fmla="*/ 85 w 85"/>
                <a:gd name="T5" fmla="*/ 14 h 193"/>
                <a:gd name="T6" fmla="*/ 85 w 85"/>
                <a:gd name="T7" fmla="*/ 14 h 193"/>
                <a:gd name="T8" fmla="*/ 85 w 85"/>
                <a:gd name="T9" fmla="*/ 9 h 193"/>
                <a:gd name="T10" fmla="*/ 80 w 85"/>
                <a:gd name="T11" fmla="*/ 9 h 193"/>
                <a:gd name="T12" fmla="*/ 80 w 85"/>
                <a:gd name="T13" fmla="*/ 4 h 193"/>
                <a:gd name="T14" fmla="*/ 76 w 85"/>
                <a:gd name="T15" fmla="*/ 4 h 193"/>
                <a:gd name="T16" fmla="*/ 71 w 85"/>
                <a:gd name="T17" fmla="*/ 0 h 193"/>
                <a:gd name="T18" fmla="*/ 71 w 85"/>
                <a:gd name="T19" fmla="*/ 0 h 193"/>
                <a:gd name="T20" fmla="*/ 66 w 85"/>
                <a:gd name="T21" fmla="*/ 0 h 193"/>
                <a:gd name="T22" fmla="*/ 62 w 85"/>
                <a:gd name="T23" fmla="*/ 0 h 193"/>
                <a:gd name="T24" fmla="*/ 57 w 85"/>
                <a:gd name="T25" fmla="*/ 0 h 193"/>
                <a:gd name="T26" fmla="*/ 57 w 85"/>
                <a:gd name="T27" fmla="*/ 0 h 193"/>
                <a:gd name="T28" fmla="*/ 52 w 85"/>
                <a:gd name="T29" fmla="*/ 0 h 193"/>
                <a:gd name="T30" fmla="*/ 48 w 85"/>
                <a:gd name="T31" fmla="*/ 0 h 193"/>
                <a:gd name="T32" fmla="*/ 43 w 85"/>
                <a:gd name="T33" fmla="*/ 0 h 193"/>
                <a:gd name="T34" fmla="*/ 43 w 85"/>
                <a:gd name="T35" fmla="*/ 0 h 193"/>
                <a:gd name="T36" fmla="*/ 38 w 85"/>
                <a:gd name="T37" fmla="*/ 0 h 193"/>
                <a:gd name="T38" fmla="*/ 33 w 85"/>
                <a:gd name="T39" fmla="*/ 0 h 193"/>
                <a:gd name="T40" fmla="*/ 33 w 85"/>
                <a:gd name="T41" fmla="*/ 4 h 193"/>
                <a:gd name="T42" fmla="*/ 29 w 85"/>
                <a:gd name="T43" fmla="*/ 4 h 193"/>
                <a:gd name="T44" fmla="*/ 29 w 85"/>
                <a:gd name="T45" fmla="*/ 9 h 193"/>
                <a:gd name="T46" fmla="*/ 29 w 85"/>
                <a:gd name="T47" fmla="*/ 9 h 193"/>
                <a:gd name="T48" fmla="*/ 29 w 85"/>
                <a:gd name="T49" fmla="*/ 14 h 193"/>
                <a:gd name="T50" fmla="*/ 5 w 85"/>
                <a:gd name="T51" fmla="*/ 184 h 193"/>
                <a:gd name="T52" fmla="*/ 5 w 85"/>
                <a:gd name="T53" fmla="*/ 184 h 193"/>
                <a:gd name="T54" fmla="*/ 5 w 85"/>
                <a:gd name="T55" fmla="*/ 179 h 193"/>
                <a:gd name="T56" fmla="*/ 5 w 85"/>
                <a:gd name="T57" fmla="*/ 179 h 193"/>
                <a:gd name="T58" fmla="*/ 10 w 85"/>
                <a:gd name="T59" fmla="*/ 179 h 193"/>
                <a:gd name="T60" fmla="*/ 10 w 85"/>
                <a:gd name="T61" fmla="*/ 174 h 193"/>
                <a:gd name="T62" fmla="*/ 15 w 85"/>
                <a:gd name="T63" fmla="*/ 174 h 193"/>
                <a:gd name="T64" fmla="*/ 19 w 85"/>
                <a:gd name="T65" fmla="*/ 174 h 193"/>
                <a:gd name="T66" fmla="*/ 19 w 85"/>
                <a:gd name="T67" fmla="*/ 174 h 193"/>
                <a:gd name="T68" fmla="*/ 24 w 85"/>
                <a:gd name="T69" fmla="*/ 169 h 193"/>
                <a:gd name="T70" fmla="*/ 29 w 85"/>
                <a:gd name="T71" fmla="*/ 169 h 193"/>
                <a:gd name="T72" fmla="*/ 33 w 85"/>
                <a:gd name="T73" fmla="*/ 169 h 193"/>
                <a:gd name="T74" fmla="*/ 38 w 85"/>
                <a:gd name="T75" fmla="*/ 174 h 193"/>
                <a:gd name="T76" fmla="*/ 38 w 85"/>
                <a:gd name="T77" fmla="*/ 174 h 193"/>
                <a:gd name="T78" fmla="*/ 43 w 85"/>
                <a:gd name="T79" fmla="*/ 174 h 193"/>
                <a:gd name="T80" fmla="*/ 48 w 85"/>
                <a:gd name="T81" fmla="*/ 174 h 193"/>
                <a:gd name="T82" fmla="*/ 52 w 85"/>
                <a:gd name="T83" fmla="*/ 179 h 193"/>
                <a:gd name="T84" fmla="*/ 52 w 85"/>
                <a:gd name="T85" fmla="*/ 179 h 193"/>
                <a:gd name="T86" fmla="*/ 57 w 85"/>
                <a:gd name="T87" fmla="*/ 179 h 193"/>
                <a:gd name="T88" fmla="*/ 57 w 85"/>
                <a:gd name="T89" fmla="*/ 184 h 193"/>
                <a:gd name="T90" fmla="*/ 62 w 85"/>
                <a:gd name="T91" fmla="*/ 184 h 193"/>
                <a:gd name="T92" fmla="*/ 62 w 85"/>
                <a:gd name="T93" fmla="*/ 188 h 193"/>
                <a:gd name="T94" fmla="*/ 62 w 85"/>
                <a:gd name="T95" fmla="*/ 188 h 193"/>
                <a:gd name="T96" fmla="*/ 62 w 85"/>
                <a:gd name="T97" fmla="*/ 193 h 193"/>
                <a:gd name="T98" fmla="*/ 62 w 85"/>
                <a:gd name="T9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 h="193">
                  <a:moveTo>
                    <a:pt x="85" y="19"/>
                  </a:moveTo>
                  <a:lnTo>
                    <a:pt x="85" y="19"/>
                  </a:lnTo>
                  <a:lnTo>
                    <a:pt x="85" y="19"/>
                  </a:lnTo>
                  <a:lnTo>
                    <a:pt x="85" y="19"/>
                  </a:lnTo>
                  <a:lnTo>
                    <a:pt x="85" y="14"/>
                  </a:lnTo>
                  <a:lnTo>
                    <a:pt x="85" y="14"/>
                  </a:lnTo>
                  <a:lnTo>
                    <a:pt x="85" y="14"/>
                  </a:lnTo>
                  <a:lnTo>
                    <a:pt x="85" y="14"/>
                  </a:lnTo>
                  <a:lnTo>
                    <a:pt x="85" y="9"/>
                  </a:lnTo>
                  <a:lnTo>
                    <a:pt x="85" y="9"/>
                  </a:lnTo>
                  <a:lnTo>
                    <a:pt x="80" y="9"/>
                  </a:lnTo>
                  <a:lnTo>
                    <a:pt x="80" y="9"/>
                  </a:lnTo>
                  <a:lnTo>
                    <a:pt x="80" y="4"/>
                  </a:lnTo>
                  <a:lnTo>
                    <a:pt x="80" y="4"/>
                  </a:lnTo>
                  <a:lnTo>
                    <a:pt x="76" y="4"/>
                  </a:lnTo>
                  <a:lnTo>
                    <a:pt x="76" y="4"/>
                  </a:lnTo>
                  <a:lnTo>
                    <a:pt x="76" y="4"/>
                  </a:lnTo>
                  <a:lnTo>
                    <a:pt x="71" y="0"/>
                  </a:lnTo>
                  <a:lnTo>
                    <a:pt x="71" y="0"/>
                  </a:lnTo>
                  <a:lnTo>
                    <a:pt x="71" y="0"/>
                  </a:lnTo>
                  <a:lnTo>
                    <a:pt x="66" y="0"/>
                  </a:lnTo>
                  <a:lnTo>
                    <a:pt x="66" y="0"/>
                  </a:lnTo>
                  <a:lnTo>
                    <a:pt x="66" y="0"/>
                  </a:lnTo>
                  <a:lnTo>
                    <a:pt x="62" y="0"/>
                  </a:lnTo>
                  <a:lnTo>
                    <a:pt x="62" y="0"/>
                  </a:lnTo>
                  <a:lnTo>
                    <a:pt x="57" y="0"/>
                  </a:lnTo>
                  <a:lnTo>
                    <a:pt x="57" y="0"/>
                  </a:lnTo>
                  <a:lnTo>
                    <a:pt x="57" y="0"/>
                  </a:lnTo>
                  <a:lnTo>
                    <a:pt x="52" y="0"/>
                  </a:lnTo>
                  <a:lnTo>
                    <a:pt x="52" y="0"/>
                  </a:lnTo>
                  <a:lnTo>
                    <a:pt x="48" y="0"/>
                  </a:lnTo>
                  <a:lnTo>
                    <a:pt x="48" y="0"/>
                  </a:lnTo>
                  <a:lnTo>
                    <a:pt x="48" y="0"/>
                  </a:lnTo>
                  <a:lnTo>
                    <a:pt x="43" y="0"/>
                  </a:lnTo>
                  <a:lnTo>
                    <a:pt x="43" y="0"/>
                  </a:lnTo>
                  <a:lnTo>
                    <a:pt x="43" y="0"/>
                  </a:lnTo>
                  <a:lnTo>
                    <a:pt x="38" y="0"/>
                  </a:lnTo>
                  <a:lnTo>
                    <a:pt x="38" y="0"/>
                  </a:lnTo>
                  <a:lnTo>
                    <a:pt x="38" y="0"/>
                  </a:lnTo>
                  <a:lnTo>
                    <a:pt x="33" y="0"/>
                  </a:lnTo>
                  <a:lnTo>
                    <a:pt x="33" y="4"/>
                  </a:lnTo>
                  <a:lnTo>
                    <a:pt x="33" y="4"/>
                  </a:lnTo>
                  <a:lnTo>
                    <a:pt x="33" y="4"/>
                  </a:lnTo>
                  <a:lnTo>
                    <a:pt x="29" y="4"/>
                  </a:lnTo>
                  <a:lnTo>
                    <a:pt x="29" y="4"/>
                  </a:lnTo>
                  <a:lnTo>
                    <a:pt x="29" y="9"/>
                  </a:lnTo>
                  <a:lnTo>
                    <a:pt x="29" y="9"/>
                  </a:lnTo>
                  <a:lnTo>
                    <a:pt x="29" y="9"/>
                  </a:lnTo>
                  <a:lnTo>
                    <a:pt x="29" y="9"/>
                  </a:lnTo>
                  <a:lnTo>
                    <a:pt x="29" y="14"/>
                  </a:lnTo>
                  <a:lnTo>
                    <a:pt x="0" y="184"/>
                  </a:lnTo>
                  <a:lnTo>
                    <a:pt x="5" y="184"/>
                  </a:lnTo>
                  <a:lnTo>
                    <a:pt x="5" y="184"/>
                  </a:lnTo>
                  <a:lnTo>
                    <a:pt x="5" y="184"/>
                  </a:lnTo>
                  <a:lnTo>
                    <a:pt x="5" y="184"/>
                  </a:lnTo>
                  <a:lnTo>
                    <a:pt x="5" y="179"/>
                  </a:lnTo>
                  <a:lnTo>
                    <a:pt x="5" y="179"/>
                  </a:lnTo>
                  <a:lnTo>
                    <a:pt x="5" y="179"/>
                  </a:lnTo>
                  <a:lnTo>
                    <a:pt x="10" y="179"/>
                  </a:lnTo>
                  <a:lnTo>
                    <a:pt x="10" y="179"/>
                  </a:lnTo>
                  <a:lnTo>
                    <a:pt x="10" y="174"/>
                  </a:lnTo>
                  <a:lnTo>
                    <a:pt x="10" y="174"/>
                  </a:lnTo>
                  <a:lnTo>
                    <a:pt x="15" y="174"/>
                  </a:lnTo>
                  <a:lnTo>
                    <a:pt x="15" y="174"/>
                  </a:lnTo>
                  <a:lnTo>
                    <a:pt x="15" y="174"/>
                  </a:lnTo>
                  <a:lnTo>
                    <a:pt x="19" y="174"/>
                  </a:lnTo>
                  <a:lnTo>
                    <a:pt x="19" y="174"/>
                  </a:lnTo>
                  <a:lnTo>
                    <a:pt x="19" y="174"/>
                  </a:lnTo>
                  <a:lnTo>
                    <a:pt x="24" y="169"/>
                  </a:lnTo>
                  <a:lnTo>
                    <a:pt x="24" y="169"/>
                  </a:lnTo>
                  <a:lnTo>
                    <a:pt x="29" y="169"/>
                  </a:lnTo>
                  <a:lnTo>
                    <a:pt x="29" y="169"/>
                  </a:lnTo>
                  <a:lnTo>
                    <a:pt x="29" y="169"/>
                  </a:lnTo>
                  <a:lnTo>
                    <a:pt x="33" y="169"/>
                  </a:lnTo>
                  <a:lnTo>
                    <a:pt x="33" y="169"/>
                  </a:lnTo>
                  <a:lnTo>
                    <a:pt x="38" y="174"/>
                  </a:lnTo>
                  <a:lnTo>
                    <a:pt x="38" y="174"/>
                  </a:lnTo>
                  <a:lnTo>
                    <a:pt x="38" y="174"/>
                  </a:lnTo>
                  <a:lnTo>
                    <a:pt x="43" y="174"/>
                  </a:lnTo>
                  <a:lnTo>
                    <a:pt x="43" y="174"/>
                  </a:lnTo>
                  <a:lnTo>
                    <a:pt x="48" y="174"/>
                  </a:lnTo>
                  <a:lnTo>
                    <a:pt x="48" y="174"/>
                  </a:lnTo>
                  <a:lnTo>
                    <a:pt x="48" y="174"/>
                  </a:lnTo>
                  <a:lnTo>
                    <a:pt x="52" y="179"/>
                  </a:lnTo>
                  <a:lnTo>
                    <a:pt x="52" y="179"/>
                  </a:lnTo>
                  <a:lnTo>
                    <a:pt x="52" y="179"/>
                  </a:lnTo>
                  <a:lnTo>
                    <a:pt x="52" y="179"/>
                  </a:lnTo>
                  <a:lnTo>
                    <a:pt x="57" y="179"/>
                  </a:lnTo>
                  <a:lnTo>
                    <a:pt x="57" y="184"/>
                  </a:lnTo>
                  <a:lnTo>
                    <a:pt x="57" y="184"/>
                  </a:lnTo>
                  <a:lnTo>
                    <a:pt x="57" y="184"/>
                  </a:lnTo>
                  <a:lnTo>
                    <a:pt x="62" y="184"/>
                  </a:lnTo>
                  <a:lnTo>
                    <a:pt x="62" y="184"/>
                  </a:lnTo>
                  <a:lnTo>
                    <a:pt x="62" y="188"/>
                  </a:lnTo>
                  <a:lnTo>
                    <a:pt x="62" y="188"/>
                  </a:lnTo>
                  <a:lnTo>
                    <a:pt x="62" y="188"/>
                  </a:lnTo>
                  <a:lnTo>
                    <a:pt x="62" y="188"/>
                  </a:lnTo>
                  <a:lnTo>
                    <a:pt x="62" y="193"/>
                  </a:lnTo>
                  <a:lnTo>
                    <a:pt x="62" y="193"/>
                  </a:lnTo>
                  <a:lnTo>
                    <a:pt x="62" y="193"/>
                  </a:lnTo>
                  <a:lnTo>
                    <a:pt x="85" y="1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30" name="Oval 99829">
              <a:extLst>
                <a:ext uri="{FF2B5EF4-FFF2-40B4-BE49-F238E27FC236}">
                  <a16:creationId xmlns:a16="http://schemas.microsoft.com/office/drawing/2014/main" id="{09CB5141-15A1-B17F-09F7-FE934FFD67D9}"/>
                </a:ext>
              </a:extLst>
            </p:cNvPr>
            <p:cNvSpPr>
              <a:spLocks noChangeArrowheads="1"/>
            </p:cNvSpPr>
            <p:nvPr/>
          </p:nvSpPr>
          <p:spPr bwMode="auto">
            <a:xfrm>
              <a:off x="1480185" y="939165"/>
              <a:ext cx="116840" cy="116840"/>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831" name="Freeform 1454">
              <a:extLst>
                <a:ext uri="{FF2B5EF4-FFF2-40B4-BE49-F238E27FC236}">
                  <a16:creationId xmlns:a16="http://schemas.microsoft.com/office/drawing/2014/main" id="{2750A633-6F8E-9B9C-85A7-9D1A102A3BA9}"/>
                </a:ext>
              </a:extLst>
            </p:cNvPr>
            <p:cNvSpPr>
              <a:spLocks/>
            </p:cNvSpPr>
            <p:nvPr/>
          </p:nvSpPr>
          <p:spPr bwMode="auto">
            <a:xfrm>
              <a:off x="1489075" y="807720"/>
              <a:ext cx="59690" cy="149860"/>
            </a:xfrm>
            <a:custGeom>
              <a:avLst/>
              <a:gdLst>
                <a:gd name="T0" fmla="*/ 38 w 94"/>
                <a:gd name="T1" fmla="*/ 231 h 236"/>
                <a:gd name="T2" fmla="*/ 38 w 94"/>
                <a:gd name="T3" fmla="*/ 231 h 236"/>
                <a:gd name="T4" fmla="*/ 38 w 94"/>
                <a:gd name="T5" fmla="*/ 231 h 236"/>
                <a:gd name="T6" fmla="*/ 43 w 94"/>
                <a:gd name="T7" fmla="*/ 231 h 236"/>
                <a:gd name="T8" fmla="*/ 43 w 94"/>
                <a:gd name="T9" fmla="*/ 236 h 236"/>
                <a:gd name="T10" fmla="*/ 47 w 94"/>
                <a:gd name="T11" fmla="*/ 236 h 236"/>
                <a:gd name="T12" fmla="*/ 47 w 94"/>
                <a:gd name="T13" fmla="*/ 236 h 236"/>
                <a:gd name="T14" fmla="*/ 52 w 94"/>
                <a:gd name="T15" fmla="*/ 236 h 236"/>
                <a:gd name="T16" fmla="*/ 57 w 94"/>
                <a:gd name="T17" fmla="*/ 236 h 236"/>
                <a:gd name="T18" fmla="*/ 57 w 94"/>
                <a:gd name="T19" fmla="*/ 236 h 236"/>
                <a:gd name="T20" fmla="*/ 61 w 94"/>
                <a:gd name="T21" fmla="*/ 236 h 236"/>
                <a:gd name="T22" fmla="*/ 66 w 94"/>
                <a:gd name="T23" fmla="*/ 236 h 236"/>
                <a:gd name="T24" fmla="*/ 71 w 94"/>
                <a:gd name="T25" fmla="*/ 236 h 236"/>
                <a:gd name="T26" fmla="*/ 75 w 94"/>
                <a:gd name="T27" fmla="*/ 236 h 236"/>
                <a:gd name="T28" fmla="*/ 75 w 94"/>
                <a:gd name="T29" fmla="*/ 236 h 236"/>
                <a:gd name="T30" fmla="*/ 80 w 94"/>
                <a:gd name="T31" fmla="*/ 231 h 236"/>
                <a:gd name="T32" fmla="*/ 85 w 94"/>
                <a:gd name="T33" fmla="*/ 231 h 236"/>
                <a:gd name="T34" fmla="*/ 85 w 94"/>
                <a:gd name="T35" fmla="*/ 231 h 236"/>
                <a:gd name="T36" fmla="*/ 90 w 94"/>
                <a:gd name="T37" fmla="*/ 226 h 236"/>
                <a:gd name="T38" fmla="*/ 90 w 94"/>
                <a:gd name="T39" fmla="*/ 226 h 236"/>
                <a:gd name="T40" fmla="*/ 94 w 94"/>
                <a:gd name="T41" fmla="*/ 226 h 236"/>
                <a:gd name="T42" fmla="*/ 94 w 94"/>
                <a:gd name="T43" fmla="*/ 222 h 236"/>
                <a:gd name="T44" fmla="*/ 94 w 94"/>
                <a:gd name="T45" fmla="*/ 222 h 236"/>
                <a:gd name="T46" fmla="*/ 94 w 94"/>
                <a:gd name="T47" fmla="*/ 222 h 236"/>
                <a:gd name="T48" fmla="*/ 94 w 94"/>
                <a:gd name="T49" fmla="*/ 217 h 236"/>
                <a:gd name="T50" fmla="*/ 61 w 94"/>
                <a:gd name="T51" fmla="*/ 0 h 236"/>
                <a:gd name="T52" fmla="*/ 61 w 94"/>
                <a:gd name="T53" fmla="*/ 5 h 236"/>
                <a:gd name="T54" fmla="*/ 61 w 94"/>
                <a:gd name="T55" fmla="*/ 5 h 236"/>
                <a:gd name="T56" fmla="*/ 57 w 94"/>
                <a:gd name="T57" fmla="*/ 5 h 236"/>
                <a:gd name="T58" fmla="*/ 57 w 94"/>
                <a:gd name="T59" fmla="*/ 10 h 236"/>
                <a:gd name="T60" fmla="*/ 57 w 94"/>
                <a:gd name="T61" fmla="*/ 10 h 236"/>
                <a:gd name="T62" fmla="*/ 52 w 94"/>
                <a:gd name="T63" fmla="*/ 10 h 236"/>
                <a:gd name="T64" fmla="*/ 52 w 94"/>
                <a:gd name="T65" fmla="*/ 14 h 236"/>
                <a:gd name="T66" fmla="*/ 47 w 94"/>
                <a:gd name="T67" fmla="*/ 14 h 236"/>
                <a:gd name="T68" fmla="*/ 43 w 94"/>
                <a:gd name="T69" fmla="*/ 14 h 236"/>
                <a:gd name="T70" fmla="*/ 38 w 94"/>
                <a:gd name="T71" fmla="*/ 14 h 236"/>
                <a:gd name="T72" fmla="*/ 38 w 94"/>
                <a:gd name="T73" fmla="*/ 14 h 236"/>
                <a:gd name="T74" fmla="*/ 33 w 94"/>
                <a:gd name="T75" fmla="*/ 19 h 236"/>
                <a:gd name="T76" fmla="*/ 28 w 94"/>
                <a:gd name="T77" fmla="*/ 19 h 236"/>
                <a:gd name="T78" fmla="*/ 24 w 94"/>
                <a:gd name="T79" fmla="*/ 19 h 236"/>
                <a:gd name="T80" fmla="*/ 19 w 94"/>
                <a:gd name="T81" fmla="*/ 19 h 236"/>
                <a:gd name="T82" fmla="*/ 19 w 94"/>
                <a:gd name="T83" fmla="*/ 19 h 236"/>
                <a:gd name="T84" fmla="*/ 14 w 94"/>
                <a:gd name="T85" fmla="*/ 19 h 236"/>
                <a:gd name="T86" fmla="*/ 10 w 94"/>
                <a:gd name="T87" fmla="*/ 19 h 236"/>
                <a:gd name="T88" fmla="*/ 10 w 94"/>
                <a:gd name="T89" fmla="*/ 14 h 236"/>
                <a:gd name="T90" fmla="*/ 5 w 94"/>
                <a:gd name="T91" fmla="*/ 14 h 236"/>
                <a:gd name="T92" fmla="*/ 5 w 94"/>
                <a:gd name="T93" fmla="*/ 14 h 236"/>
                <a:gd name="T94" fmla="*/ 5 w 94"/>
                <a:gd name="T95" fmla="*/ 14 h 236"/>
                <a:gd name="T96" fmla="*/ 0 w 94"/>
                <a:gd name="T97" fmla="*/ 10 h 236"/>
                <a:gd name="T98" fmla="*/ 0 w 94"/>
                <a:gd name="T99" fmla="*/ 1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 h="236">
                  <a:moveTo>
                    <a:pt x="38" y="226"/>
                  </a:moveTo>
                  <a:lnTo>
                    <a:pt x="38" y="231"/>
                  </a:lnTo>
                  <a:lnTo>
                    <a:pt x="38" y="231"/>
                  </a:lnTo>
                  <a:lnTo>
                    <a:pt x="38" y="231"/>
                  </a:lnTo>
                  <a:lnTo>
                    <a:pt x="38" y="231"/>
                  </a:lnTo>
                  <a:lnTo>
                    <a:pt x="38" y="231"/>
                  </a:lnTo>
                  <a:lnTo>
                    <a:pt x="38" y="231"/>
                  </a:lnTo>
                  <a:lnTo>
                    <a:pt x="43" y="231"/>
                  </a:lnTo>
                  <a:lnTo>
                    <a:pt x="43" y="236"/>
                  </a:lnTo>
                  <a:lnTo>
                    <a:pt x="43" y="236"/>
                  </a:lnTo>
                  <a:lnTo>
                    <a:pt x="43" y="236"/>
                  </a:lnTo>
                  <a:lnTo>
                    <a:pt x="47" y="236"/>
                  </a:lnTo>
                  <a:lnTo>
                    <a:pt x="47" y="236"/>
                  </a:lnTo>
                  <a:lnTo>
                    <a:pt x="47" y="236"/>
                  </a:lnTo>
                  <a:lnTo>
                    <a:pt x="52" y="236"/>
                  </a:lnTo>
                  <a:lnTo>
                    <a:pt x="52" y="236"/>
                  </a:lnTo>
                  <a:lnTo>
                    <a:pt x="52" y="236"/>
                  </a:lnTo>
                  <a:lnTo>
                    <a:pt x="57" y="236"/>
                  </a:lnTo>
                  <a:lnTo>
                    <a:pt x="57" y="236"/>
                  </a:lnTo>
                  <a:lnTo>
                    <a:pt x="57" y="236"/>
                  </a:lnTo>
                  <a:lnTo>
                    <a:pt x="61" y="236"/>
                  </a:lnTo>
                  <a:lnTo>
                    <a:pt x="61" y="236"/>
                  </a:lnTo>
                  <a:lnTo>
                    <a:pt x="66" y="236"/>
                  </a:lnTo>
                  <a:lnTo>
                    <a:pt x="66" y="236"/>
                  </a:lnTo>
                  <a:lnTo>
                    <a:pt x="66" y="236"/>
                  </a:lnTo>
                  <a:lnTo>
                    <a:pt x="71" y="236"/>
                  </a:lnTo>
                  <a:lnTo>
                    <a:pt x="71" y="236"/>
                  </a:lnTo>
                  <a:lnTo>
                    <a:pt x="75" y="236"/>
                  </a:lnTo>
                  <a:lnTo>
                    <a:pt x="75" y="236"/>
                  </a:lnTo>
                  <a:lnTo>
                    <a:pt x="75" y="236"/>
                  </a:lnTo>
                  <a:lnTo>
                    <a:pt x="80" y="231"/>
                  </a:lnTo>
                  <a:lnTo>
                    <a:pt x="80" y="231"/>
                  </a:lnTo>
                  <a:lnTo>
                    <a:pt x="80" y="231"/>
                  </a:lnTo>
                  <a:lnTo>
                    <a:pt x="85" y="231"/>
                  </a:lnTo>
                  <a:lnTo>
                    <a:pt x="85" y="231"/>
                  </a:lnTo>
                  <a:lnTo>
                    <a:pt x="85" y="231"/>
                  </a:lnTo>
                  <a:lnTo>
                    <a:pt x="90" y="231"/>
                  </a:lnTo>
                  <a:lnTo>
                    <a:pt x="90" y="226"/>
                  </a:lnTo>
                  <a:lnTo>
                    <a:pt x="90" y="226"/>
                  </a:lnTo>
                  <a:lnTo>
                    <a:pt x="90" y="226"/>
                  </a:lnTo>
                  <a:lnTo>
                    <a:pt x="94" y="226"/>
                  </a:lnTo>
                  <a:lnTo>
                    <a:pt x="94" y="226"/>
                  </a:lnTo>
                  <a:lnTo>
                    <a:pt x="94" y="226"/>
                  </a:lnTo>
                  <a:lnTo>
                    <a:pt x="94" y="222"/>
                  </a:lnTo>
                  <a:lnTo>
                    <a:pt x="94" y="222"/>
                  </a:lnTo>
                  <a:lnTo>
                    <a:pt x="94" y="222"/>
                  </a:lnTo>
                  <a:lnTo>
                    <a:pt x="94" y="222"/>
                  </a:lnTo>
                  <a:lnTo>
                    <a:pt x="94" y="222"/>
                  </a:lnTo>
                  <a:lnTo>
                    <a:pt x="94" y="222"/>
                  </a:lnTo>
                  <a:lnTo>
                    <a:pt x="94" y="217"/>
                  </a:lnTo>
                  <a:lnTo>
                    <a:pt x="61" y="0"/>
                  </a:lnTo>
                  <a:lnTo>
                    <a:pt x="61" y="0"/>
                  </a:lnTo>
                  <a:lnTo>
                    <a:pt x="61" y="0"/>
                  </a:lnTo>
                  <a:lnTo>
                    <a:pt x="61" y="5"/>
                  </a:lnTo>
                  <a:lnTo>
                    <a:pt x="61" y="5"/>
                  </a:lnTo>
                  <a:lnTo>
                    <a:pt x="61" y="5"/>
                  </a:lnTo>
                  <a:lnTo>
                    <a:pt x="61" y="5"/>
                  </a:lnTo>
                  <a:lnTo>
                    <a:pt x="57" y="5"/>
                  </a:lnTo>
                  <a:lnTo>
                    <a:pt x="57" y="5"/>
                  </a:lnTo>
                  <a:lnTo>
                    <a:pt x="57" y="10"/>
                  </a:lnTo>
                  <a:lnTo>
                    <a:pt x="57" y="10"/>
                  </a:lnTo>
                  <a:lnTo>
                    <a:pt x="57" y="10"/>
                  </a:lnTo>
                  <a:lnTo>
                    <a:pt x="52" y="10"/>
                  </a:lnTo>
                  <a:lnTo>
                    <a:pt x="52" y="10"/>
                  </a:lnTo>
                  <a:lnTo>
                    <a:pt x="52" y="10"/>
                  </a:lnTo>
                  <a:lnTo>
                    <a:pt x="52" y="14"/>
                  </a:lnTo>
                  <a:lnTo>
                    <a:pt x="47" y="14"/>
                  </a:lnTo>
                  <a:lnTo>
                    <a:pt x="47" y="14"/>
                  </a:lnTo>
                  <a:lnTo>
                    <a:pt x="47" y="14"/>
                  </a:lnTo>
                  <a:lnTo>
                    <a:pt x="43" y="14"/>
                  </a:lnTo>
                  <a:lnTo>
                    <a:pt x="43" y="14"/>
                  </a:lnTo>
                  <a:lnTo>
                    <a:pt x="38" y="14"/>
                  </a:lnTo>
                  <a:lnTo>
                    <a:pt x="38" y="14"/>
                  </a:lnTo>
                  <a:lnTo>
                    <a:pt x="38" y="14"/>
                  </a:lnTo>
                  <a:lnTo>
                    <a:pt x="33" y="19"/>
                  </a:lnTo>
                  <a:lnTo>
                    <a:pt x="33" y="19"/>
                  </a:lnTo>
                  <a:lnTo>
                    <a:pt x="28" y="19"/>
                  </a:lnTo>
                  <a:lnTo>
                    <a:pt x="28" y="19"/>
                  </a:lnTo>
                  <a:lnTo>
                    <a:pt x="28" y="19"/>
                  </a:lnTo>
                  <a:lnTo>
                    <a:pt x="24" y="19"/>
                  </a:lnTo>
                  <a:lnTo>
                    <a:pt x="24" y="19"/>
                  </a:lnTo>
                  <a:lnTo>
                    <a:pt x="19" y="19"/>
                  </a:lnTo>
                  <a:lnTo>
                    <a:pt x="19" y="19"/>
                  </a:lnTo>
                  <a:lnTo>
                    <a:pt x="19" y="19"/>
                  </a:lnTo>
                  <a:lnTo>
                    <a:pt x="14" y="19"/>
                  </a:lnTo>
                  <a:lnTo>
                    <a:pt x="14" y="19"/>
                  </a:lnTo>
                  <a:lnTo>
                    <a:pt x="14" y="19"/>
                  </a:lnTo>
                  <a:lnTo>
                    <a:pt x="10" y="19"/>
                  </a:lnTo>
                  <a:lnTo>
                    <a:pt x="10" y="14"/>
                  </a:lnTo>
                  <a:lnTo>
                    <a:pt x="10" y="14"/>
                  </a:lnTo>
                  <a:lnTo>
                    <a:pt x="10" y="14"/>
                  </a:lnTo>
                  <a:lnTo>
                    <a:pt x="5" y="14"/>
                  </a:lnTo>
                  <a:lnTo>
                    <a:pt x="5" y="14"/>
                  </a:lnTo>
                  <a:lnTo>
                    <a:pt x="5" y="14"/>
                  </a:lnTo>
                  <a:lnTo>
                    <a:pt x="5" y="14"/>
                  </a:lnTo>
                  <a:lnTo>
                    <a:pt x="5" y="14"/>
                  </a:lnTo>
                  <a:lnTo>
                    <a:pt x="0" y="14"/>
                  </a:lnTo>
                  <a:lnTo>
                    <a:pt x="0" y="10"/>
                  </a:lnTo>
                  <a:lnTo>
                    <a:pt x="0" y="10"/>
                  </a:lnTo>
                  <a:lnTo>
                    <a:pt x="0" y="10"/>
                  </a:lnTo>
                  <a:lnTo>
                    <a:pt x="38" y="2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32" name="Freeform 1455">
              <a:extLst>
                <a:ext uri="{FF2B5EF4-FFF2-40B4-BE49-F238E27FC236}">
                  <a16:creationId xmlns:a16="http://schemas.microsoft.com/office/drawing/2014/main" id="{0F0BAADA-AB4F-E7AF-BE0A-1508C9F0AD84}"/>
                </a:ext>
              </a:extLst>
            </p:cNvPr>
            <p:cNvSpPr>
              <a:spLocks/>
            </p:cNvSpPr>
            <p:nvPr/>
          </p:nvSpPr>
          <p:spPr bwMode="auto">
            <a:xfrm>
              <a:off x="1497965" y="1043940"/>
              <a:ext cx="57150" cy="272415"/>
            </a:xfrm>
            <a:custGeom>
              <a:avLst/>
              <a:gdLst>
                <a:gd name="T0" fmla="*/ 90 w 90"/>
                <a:gd name="T1" fmla="*/ 10 h 429"/>
                <a:gd name="T2" fmla="*/ 90 w 90"/>
                <a:gd name="T3" fmla="*/ 10 h 429"/>
                <a:gd name="T4" fmla="*/ 90 w 90"/>
                <a:gd name="T5" fmla="*/ 10 h 429"/>
                <a:gd name="T6" fmla="*/ 90 w 90"/>
                <a:gd name="T7" fmla="*/ 5 h 429"/>
                <a:gd name="T8" fmla="*/ 85 w 90"/>
                <a:gd name="T9" fmla="*/ 5 h 429"/>
                <a:gd name="T10" fmla="*/ 85 w 90"/>
                <a:gd name="T11" fmla="*/ 5 h 429"/>
                <a:gd name="T12" fmla="*/ 80 w 90"/>
                <a:gd name="T13" fmla="*/ 5 h 429"/>
                <a:gd name="T14" fmla="*/ 76 w 90"/>
                <a:gd name="T15" fmla="*/ 0 h 429"/>
                <a:gd name="T16" fmla="*/ 76 w 90"/>
                <a:gd name="T17" fmla="*/ 0 h 429"/>
                <a:gd name="T18" fmla="*/ 71 w 90"/>
                <a:gd name="T19" fmla="*/ 0 h 429"/>
                <a:gd name="T20" fmla="*/ 66 w 90"/>
                <a:gd name="T21" fmla="*/ 0 h 429"/>
                <a:gd name="T22" fmla="*/ 66 w 90"/>
                <a:gd name="T23" fmla="*/ 0 h 429"/>
                <a:gd name="T24" fmla="*/ 61 w 90"/>
                <a:gd name="T25" fmla="*/ 0 h 429"/>
                <a:gd name="T26" fmla="*/ 57 w 90"/>
                <a:gd name="T27" fmla="*/ 0 h 429"/>
                <a:gd name="T28" fmla="*/ 52 w 90"/>
                <a:gd name="T29" fmla="*/ 0 h 429"/>
                <a:gd name="T30" fmla="*/ 47 w 90"/>
                <a:gd name="T31" fmla="*/ 0 h 429"/>
                <a:gd name="T32" fmla="*/ 47 w 90"/>
                <a:gd name="T33" fmla="*/ 0 h 429"/>
                <a:gd name="T34" fmla="*/ 43 w 90"/>
                <a:gd name="T35" fmla="*/ 0 h 429"/>
                <a:gd name="T36" fmla="*/ 38 w 90"/>
                <a:gd name="T37" fmla="*/ 0 h 429"/>
                <a:gd name="T38" fmla="*/ 38 w 90"/>
                <a:gd name="T39" fmla="*/ 0 h 429"/>
                <a:gd name="T40" fmla="*/ 33 w 90"/>
                <a:gd name="T41" fmla="*/ 5 h 429"/>
                <a:gd name="T42" fmla="*/ 33 w 90"/>
                <a:gd name="T43" fmla="*/ 5 h 429"/>
                <a:gd name="T44" fmla="*/ 33 w 90"/>
                <a:gd name="T45" fmla="*/ 5 h 429"/>
                <a:gd name="T46" fmla="*/ 29 w 90"/>
                <a:gd name="T47" fmla="*/ 5 h 429"/>
                <a:gd name="T48" fmla="*/ 29 w 90"/>
                <a:gd name="T49" fmla="*/ 10 h 429"/>
                <a:gd name="T50" fmla="*/ 0 w 90"/>
                <a:gd name="T51" fmla="*/ 424 h 429"/>
                <a:gd name="T52" fmla="*/ 5 w 90"/>
                <a:gd name="T53" fmla="*/ 420 h 429"/>
                <a:gd name="T54" fmla="*/ 5 w 90"/>
                <a:gd name="T55" fmla="*/ 420 h 429"/>
                <a:gd name="T56" fmla="*/ 5 w 90"/>
                <a:gd name="T57" fmla="*/ 420 h 429"/>
                <a:gd name="T58" fmla="*/ 10 w 90"/>
                <a:gd name="T59" fmla="*/ 415 h 429"/>
                <a:gd name="T60" fmla="*/ 10 w 90"/>
                <a:gd name="T61" fmla="*/ 415 h 429"/>
                <a:gd name="T62" fmla="*/ 14 w 90"/>
                <a:gd name="T63" fmla="*/ 415 h 429"/>
                <a:gd name="T64" fmla="*/ 14 w 90"/>
                <a:gd name="T65" fmla="*/ 415 h 429"/>
                <a:gd name="T66" fmla="*/ 19 w 90"/>
                <a:gd name="T67" fmla="*/ 415 h 429"/>
                <a:gd name="T68" fmla="*/ 24 w 90"/>
                <a:gd name="T69" fmla="*/ 415 h 429"/>
                <a:gd name="T70" fmla="*/ 29 w 90"/>
                <a:gd name="T71" fmla="*/ 415 h 429"/>
                <a:gd name="T72" fmla="*/ 29 w 90"/>
                <a:gd name="T73" fmla="*/ 415 h 429"/>
                <a:gd name="T74" fmla="*/ 33 w 90"/>
                <a:gd name="T75" fmla="*/ 415 h 429"/>
                <a:gd name="T76" fmla="*/ 38 w 90"/>
                <a:gd name="T77" fmla="*/ 415 h 429"/>
                <a:gd name="T78" fmla="*/ 43 w 90"/>
                <a:gd name="T79" fmla="*/ 415 h 429"/>
                <a:gd name="T80" fmla="*/ 47 w 90"/>
                <a:gd name="T81" fmla="*/ 415 h 429"/>
                <a:gd name="T82" fmla="*/ 47 w 90"/>
                <a:gd name="T83" fmla="*/ 415 h 429"/>
                <a:gd name="T84" fmla="*/ 52 w 90"/>
                <a:gd name="T85" fmla="*/ 420 h 429"/>
                <a:gd name="T86" fmla="*/ 57 w 90"/>
                <a:gd name="T87" fmla="*/ 420 h 429"/>
                <a:gd name="T88" fmla="*/ 57 w 90"/>
                <a:gd name="T89" fmla="*/ 420 h 429"/>
                <a:gd name="T90" fmla="*/ 57 w 90"/>
                <a:gd name="T91" fmla="*/ 420 h 429"/>
                <a:gd name="T92" fmla="*/ 61 w 90"/>
                <a:gd name="T93" fmla="*/ 424 h 429"/>
                <a:gd name="T94" fmla="*/ 61 w 90"/>
                <a:gd name="T95" fmla="*/ 424 h 429"/>
                <a:gd name="T96" fmla="*/ 61 w 90"/>
                <a:gd name="T97" fmla="*/ 424 h 429"/>
                <a:gd name="T98" fmla="*/ 61 w 90"/>
                <a:gd name="T99" fmla="*/ 42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 h="429">
                  <a:moveTo>
                    <a:pt x="90" y="14"/>
                  </a:moveTo>
                  <a:lnTo>
                    <a:pt x="90" y="10"/>
                  </a:lnTo>
                  <a:lnTo>
                    <a:pt x="90" y="10"/>
                  </a:lnTo>
                  <a:lnTo>
                    <a:pt x="90" y="10"/>
                  </a:lnTo>
                  <a:lnTo>
                    <a:pt x="90" y="10"/>
                  </a:lnTo>
                  <a:lnTo>
                    <a:pt x="90" y="10"/>
                  </a:lnTo>
                  <a:lnTo>
                    <a:pt x="90" y="10"/>
                  </a:lnTo>
                  <a:lnTo>
                    <a:pt x="90" y="5"/>
                  </a:lnTo>
                  <a:lnTo>
                    <a:pt x="85" y="5"/>
                  </a:lnTo>
                  <a:lnTo>
                    <a:pt x="85" y="5"/>
                  </a:lnTo>
                  <a:lnTo>
                    <a:pt x="85" y="5"/>
                  </a:lnTo>
                  <a:lnTo>
                    <a:pt x="85" y="5"/>
                  </a:lnTo>
                  <a:lnTo>
                    <a:pt x="80" y="5"/>
                  </a:lnTo>
                  <a:lnTo>
                    <a:pt x="80" y="5"/>
                  </a:lnTo>
                  <a:lnTo>
                    <a:pt x="80" y="0"/>
                  </a:lnTo>
                  <a:lnTo>
                    <a:pt x="76" y="0"/>
                  </a:lnTo>
                  <a:lnTo>
                    <a:pt x="76" y="0"/>
                  </a:lnTo>
                  <a:lnTo>
                    <a:pt x="76" y="0"/>
                  </a:lnTo>
                  <a:lnTo>
                    <a:pt x="71" y="0"/>
                  </a:lnTo>
                  <a:lnTo>
                    <a:pt x="71" y="0"/>
                  </a:lnTo>
                  <a:lnTo>
                    <a:pt x="71" y="0"/>
                  </a:lnTo>
                  <a:lnTo>
                    <a:pt x="66" y="0"/>
                  </a:lnTo>
                  <a:lnTo>
                    <a:pt x="66" y="0"/>
                  </a:lnTo>
                  <a:lnTo>
                    <a:pt x="66" y="0"/>
                  </a:lnTo>
                  <a:lnTo>
                    <a:pt x="61" y="0"/>
                  </a:lnTo>
                  <a:lnTo>
                    <a:pt x="61" y="0"/>
                  </a:lnTo>
                  <a:lnTo>
                    <a:pt x="57" y="0"/>
                  </a:lnTo>
                  <a:lnTo>
                    <a:pt x="57" y="0"/>
                  </a:lnTo>
                  <a:lnTo>
                    <a:pt x="52" y="0"/>
                  </a:lnTo>
                  <a:lnTo>
                    <a:pt x="52" y="0"/>
                  </a:lnTo>
                  <a:lnTo>
                    <a:pt x="52" y="0"/>
                  </a:lnTo>
                  <a:lnTo>
                    <a:pt x="47" y="0"/>
                  </a:lnTo>
                  <a:lnTo>
                    <a:pt x="47" y="0"/>
                  </a:lnTo>
                  <a:lnTo>
                    <a:pt x="47" y="0"/>
                  </a:lnTo>
                  <a:lnTo>
                    <a:pt x="43" y="0"/>
                  </a:lnTo>
                  <a:lnTo>
                    <a:pt x="43" y="0"/>
                  </a:lnTo>
                  <a:lnTo>
                    <a:pt x="43" y="0"/>
                  </a:lnTo>
                  <a:lnTo>
                    <a:pt x="38" y="0"/>
                  </a:lnTo>
                  <a:lnTo>
                    <a:pt x="38" y="0"/>
                  </a:lnTo>
                  <a:lnTo>
                    <a:pt x="38" y="0"/>
                  </a:lnTo>
                  <a:lnTo>
                    <a:pt x="38" y="0"/>
                  </a:lnTo>
                  <a:lnTo>
                    <a:pt x="33" y="5"/>
                  </a:lnTo>
                  <a:lnTo>
                    <a:pt x="33" y="5"/>
                  </a:lnTo>
                  <a:lnTo>
                    <a:pt x="33" y="5"/>
                  </a:lnTo>
                  <a:lnTo>
                    <a:pt x="33" y="5"/>
                  </a:lnTo>
                  <a:lnTo>
                    <a:pt x="33" y="5"/>
                  </a:lnTo>
                  <a:lnTo>
                    <a:pt x="33" y="5"/>
                  </a:lnTo>
                  <a:lnTo>
                    <a:pt x="29" y="5"/>
                  </a:lnTo>
                  <a:lnTo>
                    <a:pt x="29" y="10"/>
                  </a:lnTo>
                  <a:lnTo>
                    <a:pt x="29" y="10"/>
                  </a:lnTo>
                  <a:lnTo>
                    <a:pt x="0" y="424"/>
                  </a:lnTo>
                  <a:lnTo>
                    <a:pt x="0" y="424"/>
                  </a:lnTo>
                  <a:lnTo>
                    <a:pt x="0" y="420"/>
                  </a:lnTo>
                  <a:lnTo>
                    <a:pt x="5" y="420"/>
                  </a:lnTo>
                  <a:lnTo>
                    <a:pt x="5" y="420"/>
                  </a:lnTo>
                  <a:lnTo>
                    <a:pt x="5" y="420"/>
                  </a:lnTo>
                  <a:lnTo>
                    <a:pt x="5" y="420"/>
                  </a:lnTo>
                  <a:lnTo>
                    <a:pt x="5" y="420"/>
                  </a:lnTo>
                  <a:lnTo>
                    <a:pt x="5" y="420"/>
                  </a:lnTo>
                  <a:lnTo>
                    <a:pt x="10" y="415"/>
                  </a:lnTo>
                  <a:lnTo>
                    <a:pt x="10" y="415"/>
                  </a:lnTo>
                  <a:lnTo>
                    <a:pt x="10" y="415"/>
                  </a:lnTo>
                  <a:lnTo>
                    <a:pt x="10" y="415"/>
                  </a:lnTo>
                  <a:lnTo>
                    <a:pt x="14" y="415"/>
                  </a:lnTo>
                  <a:lnTo>
                    <a:pt x="14" y="415"/>
                  </a:lnTo>
                  <a:lnTo>
                    <a:pt x="14" y="415"/>
                  </a:lnTo>
                  <a:lnTo>
                    <a:pt x="19" y="415"/>
                  </a:lnTo>
                  <a:lnTo>
                    <a:pt x="19" y="415"/>
                  </a:lnTo>
                  <a:lnTo>
                    <a:pt x="19" y="415"/>
                  </a:lnTo>
                  <a:lnTo>
                    <a:pt x="24" y="415"/>
                  </a:lnTo>
                  <a:lnTo>
                    <a:pt x="24" y="415"/>
                  </a:lnTo>
                  <a:lnTo>
                    <a:pt x="29" y="415"/>
                  </a:lnTo>
                  <a:lnTo>
                    <a:pt x="29" y="415"/>
                  </a:lnTo>
                  <a:lnTo>
                    <a:pt x="29" y="415"/>
                  </a:lnTo>
                  <a:lnTo>
                    <a:pt x="33" y="415"/>
                  </a:lnTo>
                  <a:lnTo>
                    <a:pt x="33" y="415"/>
                  </a:lnTo>
                  <a:lnTo>
                    <a:pt x="38" y="415"/>
                  </a:lnTo>
                  <a:lnTo>
                    <a:pt x="38" y="415"/>
                  </a:lnTo>
                  <a:lnTo>
                    <a:pt x="38" y="415"/>
                  </a:lnTo>
                  <a:lnTo>
                    <a:pt x="43" y="415"/>
                  </a:lnTo>
                  <a:lnTo>
                    <a:pt x="43" y="415"/>
                  </a:lnTo>
                  <a:lnTo>
                    <a:pt x="47" y="415"/>
                  </a:lnTo>
                  <a:lnTo>
                    <a:pt x="47" y="415"/>
                  </a:lnTo>
                  <a:lnTo>
                    <a:pt x="47" y="415"/>
                  </a:lnTo>
                  <a:lnTo>
                    <a:pt x="52" y="415"/>
                  </a:lnTo>
                  <a:lnTo>
                    <a:pt x="52" y="420"/>
                  </a:lnTo>
                  <a:lnTo>
                    <a:pt x="52" y="420"/>
                  </a:lnTo>
                  <a:lnTo>
                    <a:pt x="57" y="420"/>
                  </a:lnTo>
                  <a:lnTo>
                    <a:pt x="57" y="420"/>
                  </a:lnTo>
                  <a:lnTo>
                    <a:pt x="57" y="420"/>
                  </a:lnTo>
                  <a:lnTo>
                    <a:pt x="57" y="420"/>
                  </a:lnTo>
                  <a:lnTo>
                    <a:pt x="57" y="420"/>
                  </a:lnTo>
                  <a:lnTo>
                    <a:pt x="61" y="424"/>
                  </a:lnTo>
                  <a:lnTo>
                    <a:pt x="61" y="424"/>
                  </a:lnTo>
                  <a:lnTo>
                    <a:pt x="61" y="424"/>
                  </a:lnTo>
                  <a:lnTo>
                    <a:pt x="61" y="424"/>
                  </a:lnTo>
                  <a:lnTo>
                    <a:pt x="61" y="424"/>
                  </a:lnTo>
                  <a:lnTo>
                    <a:pt x="61" y="424"/>
                  </a:lnTo>
                  <a:lnTo>
                    <a:pt x="61" y="424"/>
                  </a:lnTo>
                  <a:lnTo>
                    <a:pt x="61" y="429"/>
                  </a:lnTo>
                  <a:lnTo>
                    <a:pt x="90" y="1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33" name="Oval 99832">
              <a:extLst>
                <a:ext uri="{FF2B5EF4-FFF2-40B4-BE49-F238E27FC236}">
                  <a16:creationId xmlns:a16="http://schemas.microsoft.com/office/drawing/2014/main" id="{237DE692-71C3-07BB-1240-83232E9783FF}"/>
                </a:ext>
              </a:extLst>
            </p:cNvPr>
            <p:cNvSpPr>
              <a:spLocks noChangeArrowheads="1"/>
            </p:cNvSpPr>
            <p:nvPr/>
          </p:nvSpPr>
          <p:spPr bwMode="auto">
            <a:xfrm>
              <a:off x="1130300" y="1463040"/>
              <a:ext cx="110490" cy="110490"/>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834" name="Freeform 1457">
              <a:extLst>
                <a:ext uri="{FF2B5EF4-FFF2-40B4-BE49-F238E27FC236}">
                  <a16:creationId xmlns:a16="http://schemas.microsoft.com/office/drawing/2014/main" id="{D80095EA-BFFF-3413-C22E-4A6541D80AB7}"/>
                </a:ext>
              </a:extLst>
            </p:cNvPr>
            <p:cNvSpPr>
              <a:spLocks/>
            </p:cNvSpPr>
            <p:nvPr/>
          </p:nvSpPr>
          <p:spPr bwMode="auto">
            <a:xfrm>
              <a:off x="1223010" y="1424305"/>
              <a:ext cx="206375" cy="98425"/>
            </a:xfrm>
            <a:custGeom>
              <a:avLst/>
              <a:gdLst>
                <a:gd name="T0" fmla="*/ 5 w 325"/>
                <a:gd name="T1" fmla="*/ 99 h 155"/>
                <a:gd name="T2" fmla="*/ 5 w 325"/>
                <a:gd name="T3" fmla="*/ 99 h 155"/>
                <a:gd name="T4" fmla="*/ 0 w 325"/>
                <a:gd name="T5" fmla="*/ 103 h 155"/>
                <a:gd name="T6" fmla="*/ 0 w 325"/>
                <a:gd name="T7" fmla="*/ 103 h 155"/>
                <a:gd name="T8" fmla="*/ 0 w 325"/>
                <a:gd name="T9" fmla="*/ 108 h 155"/>
                <a:gd name="T10" fmla="*/ 0 w 325"/>
                <a:gd name="T11" fmla="*/ 108 h 155"/>
                <a:gd name="T12" fmla="*/ 0 w 325"/>
                <a:gd name="T13" fmla="*/ 113 h 155"/>
                <a:gd name="T14" fmla="*/ 0 w 325"/>
                <a:gd name="T15" fmla="*/ 113 h 155"/>
                <a:gd name="T16" fmla="*/ 0 w 325"/>
                <a:gd name="T17" fmla="*/ 117 h 155"/>
                <a:gd name="T18" fmla="*/ 0 w 325"/>
                <a:gd name="T19" fmla="*/ 122 h 155"/>
                <a:gd name="T20" fmla="*/ 0 w 325"/>
                <a:gd name="T21" fmla="*/ 127 h 155"/>
                <a:gd name="T22" fmla="*/ 0 w 325"/>
                <a:gd name="T23" fmla="*/ 127 h 155"/>
                <a:gd name="T24" fmla="*/ 5 w 325"/>
                <a:gd name="T25" fmla="*/ 132 h 155"/>
                <a:gd name="T26" fmla="*/ 5 w 325"/>
                <a:gd name="T27" fmla="*/ 136 h 155"/>
                <a:gd name="T28" fmla="*/ 5 w 325"/>
                <a:gd name="T29" fmla="*/ 141 h 155"/>
                <a:gd name="T30" fmla="*/ 5 w 325"/>
                <a:gd name="T31" fmla="*/ 141 h 155"/>
                <a:gd name="T32" fmla="*/ 9 w 325"/>
                <a:gd name="T33" fmla="*/ 146 h 155"/>
                <a:gd name="T34" fmla="*/ 9 w 325"/>
                <a:gd name="T35" fmla="*/ 150 h 155"/>
                <a:gd name="T36" fmla="*/ 14 w 325"/>
                <a:gd name="T37" fmla="*/ 150 h 155"/>
                <a:gd name="T38" fmla="*/ 14 w 325"/>
                <a:gd name="T39" fmla="*/ 150 h 155"/>
                <a:gd name="T40" fmla="*/ 19 w 325"/>
                <a:gd name="T41" fmla="*/ 155 h 155"/>
                <a:gd name="T42" fmla="*/ 19 w 325"/>
                <a:gd name="T43" fmla="*/ 155 h 155"/>
                <a:gd name="T44" fmla="*/ 19 w 325"/>
                <a:gd name="T45" fmla="*/ 155 h 155"/>
                <a:gd name="T46" fmla="*/ 24 w 325"/>
                <a:gd name="T47" fmla="*/ 155 h 155"/>
                <a:gd name="T48" fmla="*/ 24 w 325"/>
                <a:gd name="T49" fmla="*/ 155 h 155"/>
                <a:gd name="T50" fmla="*/ 320 w 325"/>
                <a:gd name="T51" fmla="*/ 56 h 155"/>
                <a:gd name="T52" fmla="*/ 320 w 325"/>
                <a:gd name="T53" fmla="*/ 56 h 155"/>
                <a:gd name="T54" fmla="*/ 320 w 325"/>
                <a:gd name="T55" fmla="*/ 56 h 155"/>
                <a:gd name="T56" fmla="*/ 316 w 325"/>
                <a:gd name="T57" fmla="*/ 52 h 155"/>
                <a:gd name="T58" fmla="*/ 316 w 325"/>
                <a:gd name="T59" fmla="*/ 52 h 155"/>
                <a:gd name="T60" fmla="*/ 311 w 325"/>
                <a:gd name="T61" fmla="*/ 52 h 155"/>
                <a:gd name="T62" fmla="*/ 311 w 325"/>
                <a:gd name="T63" fmla="*/ 47 h 155"/>
                <a:gd name="T64" fmla="*/ 311 w 325"/>
                <a:gd name="T65" fmla="*/ 47 h 155"/>
                <a:gd name="T66" fmla="*/ 306 w 325"/>
                <a:gd name="T67" fmla="*/ 42 h 155"/>
                <a:gd name="T68" fmla="*/ 306 w 325"/>
                <a:gd name="T69" fmla="*/ 42 h 155"/>
                <a:gd name="T70" fmla="*/ 301 w 325"/>
                <a:gd name="T71" fmla="*/ 37 h 155"/>
                <a:gd name="T72" fmla="*/ 301 w 325"/>
                <a:gd name="T73" fmla="*/ 33 h 155"/>
                <a:gd name="T74" fmla="*/ 301 w 325"/>
                <a:gd name="T75" fmla="*/ 28 h 155"/>
                <a:gd name="T76" fmla="*/ 301 w 325"/>
                <a:gd name="T77" fmla="*/ 23 h 155"/>
                <a:gd name="T78" fmla="*/ 297 w 325"/>
                <a:gd name="T79" fmla="*/ 23 h 155"/>
                <a:gd name="T80" fmla="*/ 297 w 325"/>
                <a:gd name="T81" fmla="*/ 19 h 155"/>
                <a:gd name="T82" fmla="*/ 297 w 325"/>
                <a:gd name="T83" fmla="*/ 14 h 155"/>
                <a:gd name="T84" fmla="*/ 297 w 325"/>
                <a:gd name="T85" fmla="*/ 14 h 155"/>
                <a:gd name="T86" fmla="*/ 297 w 325"/>
                <a:gd name="T87" fmla="*/ 9 h 155"/>
                <a:gd name="T88" fmla="*/ 297 w 325"/>
                <a:gd name="T89" fmla="*/ 4 h 155"/>
                <a:gd name="T90" fmla="*/ 297 w 325"/>
                <a:gd name="T91" fmla="*/ 4 h 155"/>
                <a:gd name="T92" fmla="*/ 301 w 325"/>
                <a:gd name="T93" fmla="*/ 0 h 155"/>
                <a:gd name="T94" fmla="*/ 301 w 325"/>
                <a:gd name="T95" fmla="*/ 0 h 155"/>
                <a:gd name="T96" fmla="*/ 301 w 325"/>
                <a:gd name="T97" fmla="*/ 0 h 155"/>
                <a:gd name="T98" fmla="*/ 301 w 325"/>
                <a:gd name="T99"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5" h="155">
                  <a:moveTo>
                    <a:pt x="5" y="99"/>
                  </a:moveTo>
                  <a:lnTo>
                    <a:pt x="5" y="99"/>
                  </a:lnTo>
                  <a:lnTo>
                    <a:pt x="5" y="99"/>
                  </a:lnTo>
                  <a:lnTo>
                    <a:pt x="5" y="99"/>
                  </a:lnTo>
                  <a:lnTo>
                    <a:pt x="0" y="99"/>
                  </a:lnTo>
                  <a:lnTo>
                    <a:pt x="0" y="103"/>
                  </a:lnTo>
                  <a:lnTo>
                    <a:pt x="0" y="103"/>
                  </a:lnTo>
                  <a:lnTo>
                    <a:pt x="0" y="103"/>
                  </a:lnTo>
                  <a:lnTo>
                    <a:pt x="0" y="103"/>
                  </a:lnTo>
                  <a:lnTo>
                    <a:pt x="0" y="108"/>
                  </a:lnTo>
                  <a:lnTo>
                    <a:pt x="0" y="108"/>
                  </a:lnTo>
                  <a:lnTo>
                    <a:pt x="0" y="108"/>
                  </a:lnTo>
                  <a:lnTo>
                    <a:pt x="0" y="108"/>
                  </a:lnTo>
                  <a:lnTo>
                    <a:pt x="0" y="113"/>
                  </a:lnTo>
                  <a:lnTo>
                    <a:pt x="0" y="113"/>
                  </a:lnTo>
                  <a:lnTo>
                    <a:pt x="0" y="113"/>
                  </a:lnTo>
                  <a:lnTo>
                    <a:pt x="0" y="117"/>
                  </a:lnTo>
                  <a:lnTo>
                    <a:pt x="0" y="117"/>
                  </a:lnTo>
                  <a:lnTo>
                    <a:pt x="0" y="117"/>
                  </a:lnTo>
                  <a:lnTo>
                    <a:pt x="0" y="122"/>
                  </a:lnTo>
                  <a:lnTo>
                    <a:pt x="0" y="122"/>
                  </a:lnTo>
                  <a:lnTo>
                    <a:pt x="0" y="127"/>
                  </a:lnTo>
                  <a:lnTo>
                    <a:pt x="0" y="127"/>
                  </a:lnTo>
                  <a:lnTo>
                    <a:pt x="0" y="127"/>
                  </a:lnTo>
                  <a:lnTo>
                    <a:pt x="0" y="132"/>
                  </a:lnTo>
                  <a:lnTo>
                    <a:pt x="5" y="132"/>
                  </a:lnTo>
                  <a:lnTo>
                    <a:pt x="5" y="136"/>
                  </a:lnTo>
                  <a:lnTo>
                    <a:pt x="5" y="136"/>
                  </a:lnTo>
                  <a:lnTo>
                    <a:pt x="5" y="136"/>
                  </a:lnTo>
                  <a:lnTo>
                    <a:pt x="5" y="141"/>
                  </a:lnTo>
                  <a:lnTo>
                    <a:pt x="5" y="141"/>
                  </a:lnTo>
                  <a:lnTo>
                    <a:pt x="5" y="141"/>
                  </a:lnTo>
                  <a:lnTo>
                    <a:pt x="9" y="146"/>
                  </a:lnTo>
                  <a:lnTo>
                    <a:pt x="9" y="146"/>
                  </a:lnTo>
                  <a:lnTo>
                    <a:pt x="9" y="146"/>
                  </a:lnTo>
                  <a:lnTo>
                    <a:pt x="9" y="150"/>
                  </a:lnTo>
                  <a:lnTo>
                    <a:pt x="9" y="150"/>
                  </a:lnTo>
                  <a:lnTo>
                    <a:pt x="14" y="150"/>
                  </a:lnTo>
                  <a:lnTo>
                    <a:pt x="14" y="150"/>
                  </a:lnTo>
                  <a:lnTo>
                    <a:pt x="14" y="150"/>
                  </a:lnTo>
                  <a:lnTo>
                    <a:pt x="14" y="155"/>
                  </a:lnTo>
                  <a:lnTo>
                    <a:pt x="19" y="155"/>
                  </a:lnTo>
                  <a:lnTo>
                    <a:pt x="19" y="155"/>
                  </a:lnTo>
                  <a:lnTo>
                    <a:pt x="19" y="155"/>
                  </a:lnTo>
                  <a:lnTo>
                    <a:pt x="19" y="155"/>
                  </a:lnTo>
                  <a:lnTo>
                    <a:pt x="19" y="155"/>
                  </a:lnTo>
                  <a:lnTo>
                    <a:pt x="24" y="155"/>
                  </a:lnTo>
                  <a:lnTo>
                    <a:pt x="24" y="155"/>
                  </a:lnTo>
                  <a:lnTo>
                    <a:pt x="24" y="155"/>
                  </a:lnTo>
                  <a:lnTo>
                    <a:pt x="24" y="155"/>
                  </a:lnTo>
                  <a:lnTo>
                    <a:pt x="325" y="56"/>
                  </a:lnTo>
                  <a:lnTo>
                    <a:pt x="320" y="56"/>
                  </a:lnTo>
                  <a:lnTo>
                    <a:pt x="320" y="56"/>
                  </a:lnTo>
                  <a:lnTo>
                    <a:pt x="320" y="56"/>
                  </a:lnTo>
                  <a:lnTo>
                    <a:pt x="320" y="56"/>
                  </a:lnTo>
                  <a:lnTo>
                    <a:pt x="320" y="56"/>
                  </a:lnTo>
                  <a:lnTo>
                    <a:pt x="316" y="56"/>
                  </a:lnTo>
                  <a:lnTo>
                    <a:pt x="316" y="52"/>
                  </a:lnTo>
                  <a:lnTo>
                    <a:pt x="316" y="52"/>
                  </a:lnTo>
                  <a:lnTo>
                    <a:pt x="316" y="52"/>
                  </a:lnTo>
                  <a:lnTo>
                    <a:pt x="316" y="52"/>
                  </a:lnTo>
                  <a:lnTo>
                    <a:pt x="311" y="52"/>
                  </a:lnTo>
                  <a:lnTo>
                    <a:pt x="311" y="52"/>
                  </a:lnTo>
                  <a:lnTo>
                    <a:pt x="311" y="47"/>
                  </a:lnTo>
                  <a:lnTo>
                    <a:pt x="311" y="47"/>
                  </a:lnTo>
                  <a:lnTo>
                    <a:pt x="311" y="47"/>
                  </a:lnTo>
                  <a:lnTo>
                    <a:pt x="306" y="47"/>
                  </a:lnTo>
                  <a:lnTo>
                    <a:pt x="306" y="42"/>
                  </a:lnTo>
                  <a:lnTo>
                    <a:pt x="306" y="42"/>
                  </a:lnTo>
                  <a:lnTo>
                    <a:pt x="306" y="42"/>
                  </a:lnTo>
                  <a:lnTo>
                    <a:pt x="306" y="37"/>
                  </a:lnTo>
                  <a:lnTo>
                    <a:pt x="301" y="37"/>
                  </a:lnTo>
                  <a:lnTo>
                    <a:pt x="301" y="33"/>
                  </a:lnTo>
                  <a:lnTo>
                    <a:pt x="301" y="33"/>
                  </a:lnTo>
                  <a:lnTo>
                    <a:pt x="301" y="33"/>
                  </a:lnTo>
                  <a:lnTo>
                    <a:pt x="301" y="28"/>
                  </a:lnTo>
                  <a:lnTo>
                    <a:pt x="301" y="28"/>
                  </a:lnTo>
                  <a:lnTo>
                    <a:pt x="301" y="23"/>
                  </a:lnTo>
                  <a:lnTo>
                    <a:pt x="301" y="23"/>
                  </a:lnTo>
                  <a:lnTo>
                    <a:pt x="297" y="23"/>
                  </a:lnTo>
                  <a:lnTo>
                    <a:pt x="297" y="19"/>
                  </a:lnTo>
                  <a:lnTo>
                    <a:pt x="297" y="19"/>
                  </a:lnTo>
                  <a:lnTo>
                    <a:pt x="297" y="19"/>
                  </a:lnTo>
                  <a:lnTo>
                    <a:pt x="297" y="14"/>
                  </a:lnTo>
                  <a:lnTo>
                    <a:pt x="297" y="14"/>
                  </a:lnTo>
                  <a:lnTo>
                    <a:pt x="297" y="14"/>
                  </a:lnTo>
                  <a:lnTo>
                    <a:pt x="297" y="9"/>
                  </a:lnTo>
                  <a:lnTo>
                    <a:pt x="297" y="9"/>
                  </a:lnTo>
                  <a:lnTo>
                    <a:pt x="297" y="9"/>
                  </a:lnTo>
                  <a:lnTo>
                    <a:pt x="297" y="4"/>
                  </a:lnTo>
                  <a:lnTo>
                    <a:pt x="297" y="4"/>
                  </a:lnTo>
                  <a:lnTo>
                    <a:pt x="297" y="4"/>
                  </a:lnTo>
                  <a:lnTo>
                    <a:pt x="301" y="4"/>
                  </a:lnTo>
                  <a:lnTo>
                    <a:pt x="301" y="0"/>
                  </a:lnTo>
                  <a:lnTo>
                    <a:pt x="301" y="0"/>
                  </a:lnTo>
                  <a:lnTo>
                    <a:pt x="301" y="0"/>
                  </a:lnTo>
                  <a:lnTo>
                    <a:pt x="301" y="0"/>
                  </a:lnTo>
                  <a:lnTo>
                    <a:pt x="301" y="0"/>
                  </a:lnTo>
                  <a:lnTo>
                    <a:pt x="301" y="0"/>
                  </a:lnTo>
                  <a:lnTo>
                    <a:pt x="301" y="0"/>
                  </a:lnTo>
                  <a:lnTo>
                    <a:pt x="5" y="9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35" name="Oval 99834">
              <a:extLst>
                <a:ext uri="{FF2B5EF4-FFF2-40B4-BE49-F238E27FC236}">
                  <a16:creationId xmlns:a16="http://schemas.microsoft.com/office/drawing/2014/main" id="{94A8317B-0C9C-201D-B561-201039345164}"/>
                </a:ext>
              </a:extLst>
            </p:cNvPr>
            <p:cNvSpPr>
              <a:spLocks noChangeArrowheads="1"/>
            </p:cNvSpPr>
            <p:nvPr/>
          </p:nvSpPr>
          <p:spPr bwMode="auto">
            <a:xfrm>
              <a:off x="304800" y="2366645"/>
              <a:ext cx="57150"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36" name="Oval 99835">
              <a:extLst>
                <a:ext uri="{FF2B5EF4-FFF2-40B4-BE49-F238E27FC236}">
                  <a16:creationId xmlns:a16="http://schemas.microsoft.com/office/drawing/2014/main" id="{69E5F9EB-CED6-898E-134C-1F4AE0BC132A}"/>
                </a:ext>
              </a:extLst>
            </p:cNvPr>
            <p:cNvSpPr>
              <a:spLocks noChangeArrowheads="1"/>
            </p:cNvSpPr>
            <p:nvPr/>
          </p:nvSpPr>
          <p:spPr bwMode="auto">
            <a:xfrm>
              <a:off x="690880" y="732790"/>
              <a:ext cx="128270"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37" name="Freeform 1460">
              <a:extLst>
                <a:ext uri="{FF2B5EF4-FFF2-40B4-BE49-F238E27FC236}">
                  <a16:creationId xmlns:a16="http://schemas.microsoft.com/office/drawing/2014/main" id="{D3708CCB-E8FC-2599-EA06-E8EDB30F007B}"/>
                </a:ext>
              </a:extLst>
            </p:cNvPr>
            <p:cNvSpPr>
              <a:spLocks/>
            </p:cNvSpPr>
            <p:nvPr/>
          </p:nvSpPr>
          <p:spPr bwMode="auto">
            <a:xfrm>
              <a:off x="675640" y="652145"/>
              <a:ext cx="78105" cy="120015"/>
            </a:xfrm>
            <a:custGeom>
              <a:avLst/>
              <a:gdLst>
                <a:gd name="T0" fmla="*/ 71 w 123"/>
                <a:gd name="T1" fmla="*/ 179 h 189"/>
                <a:gd name="T2" fmla="*/ 71 w 123"/>
                <a:gd name="T3" fmla="*/ 179 h 189"/>
                <a:gd name="T4" fmla="*/ 71 w 123"/>
                <a:gd name="T5" fmla="*/ 184 h 189"/>
                <a:gd name="T6" fmla="*/ 76 w 123"/>
                <a:gd name="T7" fmla="*/ 184 h 189"/>
                <a:gd name="T8" fmla="*/ 76 w 123"/>
                <a:gd name="T9" fmla="*/ 189 h 189"/>
                <a:gd name="T10" fmla="*/ 80 w 123"/>
                <a:gd name="T11" fmla="*/ 189 h 189"/>
                <a:gd name="T12" fmla="*/ 85 w 123"/>
                <a:gd name="T13" fmla="*/ 189 h 189"/>
                <a:gd name="T14" fmla="*/ 85 w 123"/>
                <a:gd name="T15" fmla="*/ 189 h 189"/>
                <a:gd name="T16" fmla="*/ 90 w 123"/>
                <a:gd name="T17" fmla="*/ 189 h 189"/>
                <a:gd name="T18" fmla="*/ 94 w 123"/>
                <a:gd name="T19" fmla="*/ 189 h 189"/>
                <a:gd name="T20" fmla="*/ 99 w 123"/>
                <a:gd name="T21" fmla="*/ 189 h 189"/>
                <a:gd name="T22" fmla="*/ 104 w 123"/>
                <a:gd name="T23" fmla="*/ 184 h 189"/>
                <a:gd name="T24" fmla="*/ 104 w 123"/>
                <a:gd name="T25" fmla="*/ 184 h 189"/>
                <a:gd name="T26" fmla="*/ 109 w 123"/>
                <a:gd name="T27" fmla="*/ 184 h 189"/>
                <a:gd name="T28" fmla="*/ 113 w 123"/>
                <a:gd name="T29" fmla="*/ 179 h 189"/>
                <a:gd name="T30" fmla="*/ 113 w 123"/>
                <a:gd name="T31" fmla="*/ 179 h 189"/>
                <a:gd name="T32" fmla="*/ 118 w 123"/>
                <a:gd name="T33" fmla="*/ 174 h 189"/>
                <a:gd name="T34" fmla="*/ 118 w 123"/>
                <a:gd name="T35" fmla="*/ 174 h 189"/>
                <a:gd name="T36" fmla="*/ 123 w 123"/>
                <a:gd name="T37" fmla="*/ 170 h 189"/>
                <a:gd name="T38" fmla="*/ 123 w 123"/>
                <a:gd name="T39" fmla="*/ 165 h 189"/>
                <a:gd name="T40" fmla="*/ 123 w 123"/>
                <a:gd name="T41" fmla="*/ 165 h 189"/>
                <a:gd name="T42" fmla="*/ 123 w 123"/>
                <a:gd name="T43" fmla="*/ 160 h 189"/>
                <a:gd name="T44" fmla="*/ 123 w 123"/>
                <a:gd name="T45" fmla="*/ 160 h 189"/>
                <a:gd name="T46" fmla="*/ 123 w 123"/>
                <a:gd name="T47" fmla="*/ 156 h 189"/>
                <a:gd name="T48" fmla="*/ 123 w 123"/>
                <a:gd name="T49" fmla="*/ 151 h 189"/>
                <a:gd name="T50" fmla="*/ 57 w 123"/>
                <a:gd name="T51" fmla="*/ 5 h 189"/>
                <a:gd name="T52" fmla="*/ 57 w 123"/>
                <a:gd name="T53" fmla="*/ 5 h 189"/>
                <a:gd name="T54" fmla="*/ 57 w 123"/>
                <a:gd name="T55" fmla="*/ 10 h 189"/>
                <a:gd name="T56" fmla="*/ 57 w 123"/>
                <a:gd name="T57" fmla="*/ 14 h 189"/>
                <a:gd name="T58" fmla="*/ 57 w 123"/>
                <a:gd name="T59" fmla="*/ 14 h 189"/>
                <a:gd name="T60" fmla="*/ 52 w 123"/>
                <a:gd name="T61" fmla="*/ 19 h 189"/>
                <a:gd name="T62" fmla="*/ 52 w 123"/>
                <a:gd name="T63" fmla="*/ 19 h 189"/>
                <a:gd name="T64" fmla="*/ 52 w 123"/>
                <a:gd name="T65" fmla="*/ 24 h 189"/>
                <a:gd name="T66" fmla="*/ 47 w 123"/>
                <a:gd name="T67" fmla="*/ 28 h 189"/>
                <a:gd name="T68" fmla="*/ 47 w 123"/>
                <a:gd name="T69" fmla="*/ 28 h 189"/>
                <a:gd name="T70" fmla="*/ 43 w 123"/>
                <a:gd name="T71" fmla="*/ 33 h 189"/>
                <a:gd name="T72" fmla="*/ 38 w 123"/>
                <a:gd name="T73" fmla="*/ 33 h 189"/>
                <a:gd name="T74" fmla="*/ 33 w 123"/>
                <a:gd name="T75" fmla="*/ 33 h 189"/>
                <a:gd name="T76" fmla="*/ 33 w 123"/>
                <a:gd name="T77" fmla="*/ 38 h 189"/>
                <a:gd name="T78" fmla="*/ 29 w 123"/>
                <a:gd name="T79" fmla="*/ 38 h 189"/>
                <a:gd name="T80" fmla="*/ 24 w 123"/>
                <a:gd name="T81" fmla="*/ 38 h 189"/>
                <a:gd name="T82" fmla="*/ 19 w 123"/>
                <a:gd name="T83" fmla="*/ 38 h 189"/>
                <a:gd name="T84" fmla="*/ 14 w 123"/>
                <a:gd name="T85" fmla="*/ 38 h 189"/>
                <a:gd name="T86" fmla="*/ 14 w 123"/>
                <a:gd name="T87" fmla="*/ 38 h 189"/>
                <a:gd name="T88" fmla="*/ 10 w 123"/>
                <a:gd name="T89" fmla="*/ 38 h 189"/>
                <a:gd name="T90" fmla="*/ 5 w 123"/>
                <a:gd name="T91" fmla="*/ 38 h 189"/>
                <a:gd name="T92" fmla="*/ 5 w 123"/>
                <a:gd name="T93" fmla="*/ 33 h 189"/>
                <a:gd name="T94" fmla="*/ 0 w 123"/>
                <a:gd name="T95" fmla="*/ 33 h 189"/>
                <a:gd name="T96" fmla="*/ 0 w 123"/>
                <a:gd name="T97" fmla="*/ 28 h 189"/>
                <a:gd name="T98" fmla="*/ 0 w 123"/>
                <a:gd name="T99" fmla="*/ 2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89">
                  <a:moveTo>
                    <a:pt x="66" y="179"/>
                  </a:moveTo>
                  <a:lnTo>
                    <a:pt x="71" y="179"/>
                  </a:lnTo>
                  <a:lnTo>
                    <a:pt x="71" y="179"/>
                  </a:lnTo>
                  <a:lnTo>
                    <a:pt x="71" y="179"/>
                  </a:lnTo>
                  <a:lnTo>
                    <a:pt x="71" y="184"/>
                  </a:lnTo>
                  <a:lnTo>
                    <a:pt x="71" y="184"/>
                  </a:lnTo>
                  <a:lnTo>
                    <a:pt x="76" y="184"/>
                  </a:lnTo>
                  <a:lnTo>
                    <a:pt x="76" y="184"/>
                  </a:lnTo>
                  <a:lnTo>
                    <a:pt x="76" y="184"/>
                  </a:lnTo>
                  <a:lnTo>
                    <a:pt x="76" y="189"/>
                  </a:lnTo>
                  <a:lnTo>
                    <a:pt x="80" y="189"/>
                  </a:lnTo>
                  <a:lnTo>
                    <a:pt x="80" y="189"/>
                  </a:lnTo>
                  <a:lnTo>
                    <a:pt x="80" y="189"/>
                  </a:lnTo>
                  <a:lnTo>
                    <a:pt x="85" y="189"/>
                  </a:lnTo>
                  <a:lnTo>
                    <a:pt x="85" y="189"/>
                  </a:lnTo>
                  <a:lnTo>
                    <a:pt x="85" y="189"/>
                  </a:lnTo>
                  <a:lnTo>
                    <a:pt x="90" y="189"/>
                  </a:lnTo>
                  <a:lnTo>
                    <a:pt x="90" y="189"/>
                  </a:lnTo>
                  <a:lnTo>
                    <a:pt x="94" y="189"/>
                  </a:lnTo>
                  <a:lnTo>
                    <a:pt x="94" y="189"/>
                  </a:lnTo>
                  <a:lnTo>
                    <a:pt x="94" y="189"/>
                  </a:lnTo>
                  <a:lnTo>
                    <a:pt x="99" y="189"/>
                  </a:lnTo>
                  <a:lnTo>
                    <a:pt x="99" y="184"/>
                  </a:lnTo>
                  <a:lnTo>
                    <a:pt x="104" y="184"/>
                  </a:lnTo>
                  <a:lnTo>
                    <a:pt x="104" y="184"/>
                  </a:lnTo>
                  <a:lnTo>
                    <a:pt x="104" y="184"/>
                  </a:lnTo>
                  <a:lnTo>
                    <a:pt x="109" y="184"/>
                  </a:lnTo>
                  <a:lnTo>
                    <a:pt x="109" y="184"/>
                  </a:lnTo>
                  <a:lnTo>
                    <a:pt x="109" y="179"/>
                  </a:lnTo>
                  <a:lnTo>
                    <a:pt x="113" y="179"/>
                  </a:lnTo>
                  <a:lnTo>
                    <a:pt x="113" y="179"/>
                  </a:lnTo>
                  <a:lnTo>
                    <a:pt x="113" y="179"/>
                  </a:lnTo>
                  <a:lnTo>
                    <a:pt x="118" y="174"/>
                  </a:lnTo>
                  <a:lnTo>
                    <a:pt x="118" y="174"/>
                  </a:lnTo>
                  <a:lnTo>
                    <a:pt x="118" y="174"/>
                  </a:lnTo>
                  <a:lnTo>
                    <a:pt x="118" y="174"/>
                  </a:lnTo>
                  <a:lnTo>
                    <a:pt x="123" y="170"/>
                  </a:lnTo>
                  <a:lnTo>
                    <a:pt x="123" y="170"/>
                  </a:lnTo>
                  <a:lnTo>
                    <a:pt x="123" y="170"/>
                  </a:lnTo>
                  <a:lnTo>
                    <a:pt x="123" y="165"/>
                  </a:lnTo>
                  <a:lnTo>
                    <a:pt x="123" y="165"/>
                  </a:lnTo>
                  <a:lnTo>
                    <a:pt x="123" y="165"/>
                  </a:lnTo>
                  <a:lnTo>
                    <a:pt x="123" y="160"/>
                  </a:lnTo>
                  <a:lnTo>
                    <a:pt x="123" y="160"/>
                  </a:lnTo>
                  <a:lnTo>
                    <a:pt x="123" y="160"/>
                  </a:lnTo>
                  <a:lnTo>
                    <a:pt x="123" y="160"/>
                  </a:lnTo>
                  <a:lnTo>
                    <a:pt x="123" y="156"/>
                  </a:lnTo>
                  <a:lnTo>
                    <a:pt x="123" y="156"/>
                  </a:lnTo>
                  <a:lnTo>
                    <a:pt x="123" y="156"/>
                  </a:lnTo>
                  <a:lnTo>
                    <a:pt x="123" y="151"/>
                  </a:lnTo>
                  <a:lnTo>
                    <a:pt x="57" y="0"/>
                  </a:lnTo>
                  <a:lnTo>
                    <a:pt x="57" y="5"/>
                  </a:lnTo>
                  <a:lnTo>
                    <a:pt x="57" y="5"/>
                  </a:lnTo>
                  <a:lnTo>
                    <a:pt x="57" y="5"/>
                  </a:lnTo>
                  <a:lnTo>
                    <a:pt x="57" y="10"/>
                  </a:lnTo>
                  <a:lnTo>
                    <a:pt x="57" y="10"/>
                  </a:lnTo>
                  <a:lnTo>
                    <a:pt x="57" y="10"/>
                  </a:lnTo>
                  <a:lnTo>
                    <a:pt x="57" y="14"/>
                  </a:lnTo>
                  <a:lnTo>
                    <a:pt x="57" y="14"/>
                  </a:lnTo>
                  <a:lnTo>
                    <a:pt x="57" y="14"/>
                  </a:lnTo>
                  <a:lnTo>
                    <a:pt x="57" y="14"/>
                  </a:lnTo>
                  <a:lnTo>
                    <a:pt x="52" y="19"/>
                  </a:lnTo>
                  <a:lnTo>
                    <a:pt x="52" y="19"/>
                  </a:lnTo>
                  <a:lnTo>
                    <a:pt x="52" y="19"/>
                  </a:lnTo>
                  <a:lnTo>
                    <a:pt x="52" y="24"/>
                  </a:lnTo>
                  <a:lnTo>
                    <a:pt x="52" y="24"/>
                  </a:lnTo>
                  <a:lnTo>
                    <a:pt x="47" y="24"/>
                  </a:lnTo>
                  <a:lnTo>
                    <a:pt x="47" y="28"/>
                  </a:lnTo>
                  <a:lnTo>
                    <a:pt x="47" y="28"/>
                  </a:lnTo>
                  <a:lnTo>
                    <a:pt x="47" y="28"/>
                  </a:lnTo>
                  <a:lnTo>
                    <a:pt x="43" y="28"/>
                  </a:lnTo>
                  <a:lnTo>
                    <a:pt x="43" y="33"/>
                  </a:lnTo>
                  <a:lnTo>
                    <a:pt x="38" y="33"/>
                  </a:lnTo>
                  <a:lnTo>
                    <a:pt x="38" y="33"/>
                  </a:lnTo>
                  <a:lnTo>
                    <a:pt x="38" y="33"/>
                  </a:lnTo>
                  <a:lnTo>
                    <a:pt x="33" y="33"/>
                  </a:lnTo>
                  <a:lnTo>
                    <a:pt x="33" y="33"/>
                  </a:lnTo>
                  <a:lnTo>
                    <a:pt x="33" y="38"/>
                  </a:lnTo>
                  <a:lnTo>
                    <a:pt x="29" y="38"/>
                  </a:lnTo>
                  <a:lnTo>
                    <a:pt x="29" y="38"/>
                  </a:lnTo>
                  <a:lnTo>
                    <a:pt x="24" y="38"/>
                  </a:lnTo>
                  <a:lnTo>
                    <a:pt x="24" y="38"/>
                  </a:lnTo>
                  <a:lnTo>
                    <a:pt x="24" y="38"/>
                  </a:lnTo>
                  <a:lnTo>
                    <a:pt x="19" y="38"/>
                  </a:lnTo>
                  <a:lnTo>
                    <a:pt x="19" y="38"/>
                  </a:lnTo>
                  <a:lnTo>
                    <a:pt x="14" y="38"/>
                  </a:lnTo>
                  <a:lnTo>
                    <a:pt x="14" y="38"/>
                  </a:lnTo>
                  <a:lnTo>
                    <a:pt x="14" y="38"/>
                  </a:lnTo>
                  <a:lnTo>
                    <a:pt x="10" y="38"/>
                  </a:lnTo>
                  <a:lnTo>
                    <a:pt x="10" y="38"/>
                  </a:lnTo>
                  <a:lnTo>
                    <a:pt x="10" y="38"/>
                  </a:lnTo>
                  <a:lnTo>
                    <a:pt x="5" y="38"/>
                  </a:lnTo>
                  <a:lnTo>
                    <a:pt x="5" y="33"/>
                  </a:lnTo>
                  <a:lnTo>
                    <a:pt x="5" y="33"/>
                  </a:lnTo>
                  <a:lnTo>
                    <a:pt x="5" y="33"/>
                  </a:lnTo>
                  <a:lnTo>
                    <a:pt x="0" y="33"/>
                  </a:lnTo>
                  <a:lnTo>
                    <a:pt x="0" y="33"/>
                  </a:lnTo>
                  <a:lnTo>
                    <a:pt x="0" y="28"/>
                  </a:lnTo>
                  <a:lnTo>
                    <a:pt x="0" y="28"/>
                  </a:lnTo>
                  <a:lnTo>
                    <a:pt x="0" y="28"/>
                  </a:lnTo>
                  <a:lnTo>
                    <a:pt x="66" y="17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38" name="Freeform 1461">
              <a:extLst>
                <a:ext uri="{FF2B5EF4-FFF2-40B4-BE49-F238E27FC236}">
                  <a16:creationId xmlns:a16="http://schemas.microsoft.com/office/drawing/2014/main" id="{E582E879-42F7-B3A9-6FF7-20FE57CA171A}"/>
                </a:ext>
              </a:extLst>
            </p:cNvPr>
            <p:cNvSpPr>
              <a:spLocks/>
            </p:cNvSpPr>
            <p:nvPr/>
          </p:nvSpPr>
          <p:spPr bwMode="auto">
            <a:xfrm>
              <a:off x="729615" y="855980"/>
              <a:ext cx="41910" cy="155575"/>
            </a:xfrm>
            <a:custGeom>
              <a:avLst/>
              <a:gdLst>
                <a:gd name="T0" fmla="*/ 66 w 66"/>
                <a:gd name="T1" fmla="*/ 9 h 245"/>
                <a:gd name="T2" fmla="*/ 66 w 66"/>
                <a:gd name="T3" fmla="*/ 4 h 245"/>
                <a:gd name="T4" fmla="*/ 66 w 66"/>
                <a:gd name="T5" fmla="*/ 4 h 245"/>
                <a:gd name="T6" fmla="*/ 66 w 66"/>
                <a:gd name="T7" fmla="*/ 4 h 245"/>
                <a:gd name="T8" fmla="*/ 61 w 66"/>
                <a:gd name="T9" fmla="*/ 4 h 245"/>
                <a:gd name="T10" fmla="*/ 61 w 66"/>
                <a:gd name="T11" fmla="*/ 4 h 245"/>
                <a:gd name="T12" fmla="*/ 57 w 66"/>
                <a:gd name="T13" fmla="*/ 4 h 245"/>
                <a:gd name="T14" fmla="*/ 57 w 66"/>
                <a:gd name="T15" fmla="*/ 4 h 245"/>
                <a:gd name="T16" fmla="*/ 52 w 66"/>
                <a:gd name="T17" fmla="*/ 0 h 245"/>
                <a:gd name="T18" fmla="*/ 47 w 66"/>
                <a:gd name="T19" fmla="*/ 0 h 245"/>
                <a:gd name="T20" fmla="*/ 42 w 66"/>
                <a:gd name="T21" fmla="*/ 0 h 245"/>
                <a:gd name="T22" fmla="*/ 42 w 66"/>
                <a:gd name="T23" fmla="*/ 0 h 245"/>
                <a:gd name="T24" fmla="*/ 38 w 66"/>
                <a:gd name="T25" fmla="*/ 0 h 245"/>
                <a:gd name="T26" fmla="*/ 33 w 66"/>
                <a:gd name="T27" fmla="*/ 0 h 245"/>
                <a:gd name="T28" fmla="*/ 28 w 66"/>
                <a:gd name="T29" fmla="*/ 0 h 245"/>
                <a:gd name="T30" fmla="*/ 24 w 66"/>
                <a:gd name="T31" fmla="*/ 0 h 245"/>
                <a:gd name="T32" fmla="*/ 24 w 66"/>
                <a:gd name="T33" fmla="*/ 0 h 245"/>
                <a:gd name="T34" fmla="*/ 19 w 66"/>
                <a:gd name="T35" fmla="*/ 0 h 245"/>
                <a:gd name="T36" fmla="*/ 14 w 66"/>
                <a:gd name="T37" fmla="*/ 0 h 245"/>
                <a:gd name="T38" fmla="*/ 14 w 66"/>
                <a:gd name="T39" fmla="*/ 0 h 245"/>
                <a:gd name="T40" fmla="*/ 9 w 66"/>
                <a:gd name="T41" fmla="*/ 4 h 245"/>
                <a:gd name="T42" fmla="*/ 9 w 66"/>
                <a:gd name="T43" fmla="*/ 4 h 245"/>
                <a:gd name="T44" fmla="*/ 9 w 66"/>
                <a:gd name="T45" fmla="*/ 4 h 245"/>
                <a:gd name="T46" fmla="*/ 9 w 66"/>
                <a:gd name="T47" fmla="*/ 4 h 245"/>
                <a:gd name="T48" fmla="*/ 9 w 66"/>
                <a:gd name="T49" fmla="*/ 4 h 245"/>
                <a:gd name="T50" fmla="*/ 0 w 66"/>
                <a:gd name="T51" fmla="*/ 245 h 245"/>
                <a:gd name="T52" fmla="*/ 0 w 66"/>
                <a:gd name="T53" fmla="*/ 240 h 245"/>
                <a:gd name="T54" fmla="*/ 0 w 66"/>
                <a:gd name="T55" fmla="*/ 240 h 245"/>
                <a:gd name="T56" fmla="*/ 0 w 66"/>
                <a:gd name="T57" fmla="*/ 240 h 245"/>
                <a:gd name="T58" fmla="*/ 5 w 66"/>
                <a:gd name="T59" fmla="*/ 240 h 245"/>
                <a:gd name="T60" fmla="*/ 5 w 66"/>
                <a:gd name="T61" fmla="*/ 240 h 245"/>
                <a:gd name="T62" fmla="*/ 9 w 66"/>
                <a:gd name="T63" fmla="*/ 240 h 245"/>
                <a:gd name="T64" fmla="*/ 14 w 66"/>
                <a:gd name="T65" fmla="*/ 240 h 245"/>
                <a:gd name="T66" fmla="*/ 14 w 66"/>
                <a:gd name="T67" fmla="*/ 240 h 245"/>
                <a:gd name="T68" fmla="*/ 19 w 66"/>
                <a:gd name="T69" fmla="*/ 240 h 245"/>
                <a:gd name="T70" fmla="*/ 24 w 66"/>
                <a:gd name="T71" fmla="*/ 240 h 245"/>
                <a:gd name="T72" fmla="*/ 28 w 66"/>
                <a:gd name="T73" fmla="*/ 240 h 245"/>
                <a:gd name="T74" fmla="*/ 28 w 66"/>
                <a:gd name="T75" fmla="*/ 240 h 245"/>
                <a:gd name="T76" fmla="*/ 33 w 66"/>
                <a:gd name="T77" fmla="*/ 240 h 245"/>
                <a:gd name="T78" fmla="*/ 38 w 66"/>
                <a:gd name="T79" fmla="*/ 240 h 245"/>
                <a:gd name="T80" fmla="*/ 42 w 66"/>
                <a:gd name="T81" fmla="*/ 240 h 245"/>
                <a:gd name="T82" fmla="*/ 47 w 66"/>
                <a:gd name="T83" fmla="*/ 240 h 245"/>
                <a:gd name="T84" fmla="*/ 47 w 66"/>
                <a:gd name="T85" fmla="*/ 240 h 245"/>
                <a:gd name="T86" fmla="*/ 52 w 66"/>
                <a:gd name="T87" fmla="*/ 240 h 245"/>
                <a:gd name="T88" fmla="*/ 52 w 66"/>
                <a:gd name="T89" fmla="*/ 240 h 245"/>
                <a:gd name="T90" fmla="*/ 57 w 66"/>
                <a:gd name="T91" fmla="*/ 240 h 245"/>
                <a:gd name="T92" fmla="*/ 57 w 66"/>
                <a:gd name="T93" fmla="*/ 245 h 245"/>
                <a:gd name="T94" fmla="*/ 57 w 66"/>
                <a:gd name="T95" fmla="*/ 245 h 245"/>
                <a:gd name="T96" fmla="*/ 61 w 66"/>
                <a:gd name="T97" fmla="*/ 245 h 245"/>
                <a:gd name="T98" fmla="*/ 61 w 66"/>
                <a:gd name="T99"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245">
                  <a:moveTo>
                    <a:pt x="66" y="9"/>
                  </a:moveTo>
                  <a:lnTo>
                    <a:pt x="66" y="9"/>
                  </a:lnTo>
                  <a:lnTo>
                    <a:pt x="66" y="9"/>
                  </a:lnTo>
                  <a:lnTo>
                    <a:pt x="66" y="4"/>
                  </a:lnTo>
                  <a:lnTo>
                    <a:pt x="66" y="4"/>
                  </a:lnTo>
                  <a:lnTo>
                    <a:pt x="66" y="4"/>
                  </a:lnTo>
                  <a:lnTo>
                    <a:pt x="66" y="4"/>
                  </a:lnTo>
                  <a:lnTo>
                    <a:pt x="66" y="4"/>
                  </a:lnTo>
                  <a:lnTo>
                    <a:pt x="66" y="4"/>
                  </a:lnTo>
                  <a:lnTo>
                    <a:pt x="61" y="4"/>
                  </a:lnTo>
                  <a:lnTo>
                    <a:pt x="61" y="4"/>
                  </a:lnTo>
                  <a:lnTo>
                    <a:pt x="61" y="4"/>
                  </a:lnTo>
                  <a:lnTo>
                    <a:pt x="61" y="4"/>
                  </a:lnTo>
                  <a:lnTo>
                    <a:pt x="57" y="4"/>
                  </a:lnTo>
                  <a:lnTo>
                    <a:pt x="57" y="4"/>
                  </a:lnTo>
                  <a:lnTo>
                    <a:pt x="57" y="4"/>
                  </a:lnTo>
                  <a:lnTo>
                    <a:pt x="52" y="0"/>
                  </a:lnTo>
                  <a:lnTo>
                    <a:pt x="52" y="0"/>
                  </a:lnTo>
                  <a:lnTo>
                    <a:pt x="52" y="0"/>
                  </a:lnTo>
                  <a:lnTo>
                    <a:pt x="47" y="0"/>
                  </a:lnTo>
                  <a:lnTo>
                    <a:pt x="47" y="0"/>
                  </a:lnTo>
                  <a:lnTo>
                    <a:pt x="42" y="0"/>
                  </a:lnTo>
                  <a:lnTo>
                    <a:pt x="42" y="0"/>
                  </a:lnTo>
                  <a:lnTo>
                    <a:pt x="42" y="0"/>
                  </a:lnTo>
                  <a:lnTo>
                    <a:pt x="38" y="0"/>
                  </a:lnTo>
                  <a:lnTo>
                    <a:pt x="38" y="0"/>
                  </a:lnTo>
                  <a:lnTo>
                    <a:pt x="33" y="0"/>
                  </a:lnTo>
                  <a:lnTo>
                    <a:pt x="33" y="0"/>
                  </a:lnTo>
                  <a:lnTo>
                    <a:pt x="33" y="0"/>
                  </a:lnTo>
                  <a:lnTo>
                    <a:pt x="28" y="0"/>
                  </a:lnTo>
                  <a:lnTo>
                    <a:pt x="28" y="0"/>
                  </a:lnTo>
                  <a:lnTo>
                    <a:pt x="24" y="0"/>
                  </a:lnTo>
                  <a:lnTo>
                    <a:pt x="24" y="0"/>
                  </a:lnTo>
                  <a:lnTo>
                    <a:pt x="24" y="0"/>
                  </a:lnTo>
                  <a:lnTo>
                    <a:pt x="19" y="0"/>
                  </a:lnTo>
                  <a:lnTo>
                    <a:pt x="19" y="0"/>
                  </a:lnTo>
                  <a:lnTo>
                    <a:pt x="19" y="0"/>
                  </a:lnTo>
                  <a:lnTo>
                    <a:pt x="14" y="0"/>
                  </a:lnTo>
                  <a:lnTo>
                    <a:pt x="14" y="0"/>
                  </a:lnTo>
                  <a:lnTo>
                    <a:pt x="14" y="0"/>
                  </a:lnTo>
                  <a:lnTo>
                    <a:pt x="14" y="4"/>
                  </a:lnTo>
                  <a:lnTo>
                    <a:pt x="9" y="4"/>
                  </a:lnTo>
                  <a:lnTo>
                    <a:pt x="9" y="4"/>
                  </a:lnTo>
                  <a:lnTo>
                    <a:pt x="9" y="4"/>
                  </a:lnTo>
                  <a:lnTo>
                    <a:pt x="9" y="4"/>
                  </a:lnTo>
                  <a:lnTo>
                    <a:pt x="9" y="4"/>
                  </a:lnTo>
                  <a:lnTo>
                    <a:pt x="9" y="4"/>
                  </a:lnTo>
                  <a:lnTo>
                    <a:pt x="9" y="4"/>
                  </a:lnTo>
                  <a:lnTo>
                    <a:pt x="9" y="4"/>
                  </a:lnTo>
                  <a:lnTo>
                    <a:pt x="9" y="4"/>
                  </a:lnTo>
                  <a:lnTo>
                    <a:pt x="0" y="245"/>
                  </a:lnTo>
                  <a:lnTo>
                    <a:pt x="0" y="245"/>
                  </a:lnTo>
                  <a:lnTo>
                    <a:pt x="0" y="240"/>
                  </a:lnTo>
                  <a:lnTo>
                    <a:pt x="0" y="240"/>
                  </a:lnTo>
                  <a:lnTo>
                    <a:pt x="0" y="240"/>
                  </a:lnTo>
                  <a:lnTo>
                    <a:pt x="0" y="240"/>
                  </a:lnTo>
                  <a:lnTo>
                    <a:pt x="0" y="240"/>
                  </a:lnTo>
                  <a:lnTo>
                    <a:pt x="0" y="240"/>
                  </a:lnTo>
                  <a:lnTo>
                    <a:pt x="5" y="240"/>
                  </a:lnTo>
                  <a:lnTo>
                    <a:pt x="5" y="240"/>
                  </a:lnTo>
                  <a:lnTo>
                    <a:pt x="5" y="240"/>
                  </a:lnTo>
                  <a:lnTo>
                    <a:pt x="5" y="240"/>
                  </a:lnTo>
                  <a:lnTo>
                    <a:pt x="9" y="240"/>
                  </a:lnTo>
                  <a:lnTo>
                    <a:pt x="9" y="240"/>
                  </a:lnTo>
                  <a:lnTo>
                    <a:pt x="9" y="240"/>
                  </a:lnTo>
                  <a:lnTo>
                    <a:pt x="14" y="240"/>
                  </a:lnTo>
                  <a:lnTo>
                    <a:pt x="14" y="240"/>
                  </a:lnTo>
                  <a:lnTo>
                    <a:pt x="14" y="240"/>
                  </a:lnTo>
                  <a:lnTo>
                    <a:pt x="19" y="240"/>
                  </a:lnTo>
                  <a:lnTo>
                    <a:pt x="19" y="240"/>
                  </a:lnTo>
                  <a:lnTo>
                    <a:pt x="19" y="240"/>
                  </a:lnTo>
                  <a:lnTo>
                    <a:pt x="24" y="240"/>
                  </a:lnTo>
                  <a:lnTo>
                    <a:pt x="24" y="240"/>
                  </a:lnTo>
                  <a:lnTo>
                    <a:pt x="28" y="240"/>
                  </a:lnTo>
                  <a:lnTo>
                    <a:pt x="28" y="240"/>
                  </a:lnTo>
                  <a:lnTo>
                    <a:pt x="28" y="240"/>
                  </a:lnTo>
                  <a:lnTo>
                    <a:pt x="33" y="240"/>
                  </a:lnTo>
                  <a:lnTo>
                    <a:pt x="33" y="240"/>
                  </a:lnTo>
                  <a:lnTo>
                    <a:pt x="38" y="240"/>
                  </a:lnTo>
                  <a:lnTo>
                    <a:pt x="38" y="240"/>
                  </a:lnTo>
                  <a:lnTo>
                    <a:pt x="38" y="240"/>
                  </a:lnTo>
                  <a:lnTo>
                    <a:pt x="42" y="240"/>
                  </a:lnTo>
                  <a:lnTo>
                    <a:pt x="42" y="240"/>
                  </a:lnTo>
                  <a:lnTo>
                    <a:pt x="47" y="240"/>
                  </a:lnTo>
                  <a:lnTo>
                    <a:pt x="47" y="240"/>
                  </a:lnTo>
                  <a:lnTo>
                    <a:pt x="47" y="240"/>
                  </a:lnTo>
                  <a:lnTo>
                    <a:pt x="52" y="240"/>
                  </a:lnTo>
                  <a:lnTo>
                    <a:pt x="52" y="240"/>
                  </a:lnTo>
                  <a:lnTo>
                    <a:pt x="52" y="240"/>
                  </a:lnTo>
                  <a:lnTo>
                    <a:pt x="52" y="240"/>
                  </a:lnTo>
                  <a:lnTo>
                    <a:pt x="57" y="240"/>
                  </a:lnTo>
                  <a:lnTo>
                    <a:pt x="57" y="240"/>
                  </a:lnTo>
                  <a:lnTo>
                    <a:pt x="57" y="245"/>
                  </a:lnTo>
                  <a:lnTo>
                    <a:pt x="57" y="245"/>
                  </a:lnTo>
                  <a:lnTo>
                    <a:pt x="57" y="245"/>
                  </a:lnTo>
                  <a:lnTo>
                    <a:pt x="57" y="245"/>
                  </a:lnTo>
                  <a:lnTo>
                    <a:pt x="61" y="245"/>
                  </a:lnTo>
                  <a:lnTo>
                    <a:pt x="61" y="245"/>
                  </a:lnTo>
                  <a:lnTo>
                    <a:pt x="61" y="245"/>
                  </a:lnTo>
                  <a:lnTo>
                    <a:pt x="61" y="245"/>
                  </a:lnTo>
                  <a:lnTo>
                    <a:pt x="66" y="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39" name="Oval 99838">
              <a:extLst>
                <a:ext uri="{FF2B5EF4-FFF2-40B4-BE49-F238E27FC236}">
                  <a16:creationId xmlns:a16="http://schemas.microsoft.com/office/drawing/2014/main" id="{EB7CDF47-5CCA-0D77-7953-D78F409EE0CA}"/>
                </a:ext>
              </a:extLst>
            </p:cNvPr>
            <p:cNvSpPr>
              <a:spLocks noChangeArrowheads="1"/>
            </p:cNvSpPr>
            <p:nvPr/>
          </p:nvSpPr>
          <p:spPr bwMode="auto">
            <a:xfrm>
              <a:off x="397510" y="1779905"/>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40" name="Freeform 1463">
              <a:extLst>
                <a:ext uri="{FF2B5EF4-FFF2-40B4-BE49-F238E27FC236}">
                  <a16:creationId xmlns:a16="http://schemas.microsoft.com/office/drawing/2014/main" id="{0040F852-9B3F-4BF1-CEB9-6480D326EC84}"/>
                </a:ext>
              </a:extLst>
            </p:cNvPr>
            <p:cNvSpPr>
              <a:spLocks/>
            </p:cNvSpPr>
            <p:nvPr/>
          </p:nvSpPr>
          <p:spPr bwMode="auto">
            <a:xfrm>
              <a:off x="332105" y="1854835"/>
              <a:ext cx="113665" cy="92710"/>
            </a:xfrm>
            <a:custGeom>
              <a:avLst/>
              <a:gdLst>
                <a:gd name="T0" fmla="*/ 169 w 179"/>
                <a:gd name="T1" fmla="*/ 52 h 146"/>
                <a:gd name="T2" fmla="*/ 174 w 179"/>
                <a:gd name="T3" fmla="*/ 52 h 146"/>
                <a:gd name="T4" fmla="*/ 174 w 179"/>
                <a:gd name="T5" fmla="*/ 47 h 146"/>
                <a:gd name="T6" fmla="*/ 174 w 179"/>
                <a:gd name="T7" fmla="*/ 47 h 146"/>
                <a:gd name="T8" fmla="*/ 179 w 179"/>
                <a:gd name="T9" fmla="*/ 43 h 146"/>
                <a:gd name="T10" fmla="*/ 179 w 179"/>
                <a:gd name="T11" fmla="*/ 38 h 146"/>
                <a:gd name="T12" fmla="*/ 179 w 179"/>
                <a:gd name="T13" fmla="*/ 38 h 146"/>
                <a:gd name="T14" fmla="*/ 179 w 179"/>
                <a:gd name="T15" fmla="*/ 33 h 146"/>
                <a:gd name="T16" fmla="*/ 179 w 179"/>
                <a:gd name="T17" fmla="*/ 28 h 146"/>
                <a:gd name="T18" fmla="*/ 174 w 179"/>
                <a:gd name="T19" fmla="*/ 28 h 146"/>
                <a:gd name="T20" fmla="*/ 174 w 179"/>
                <a:gd name="T21" fmla="*/ 24 h 146"/>
                <a:gd name="T22" fmla="*/ 174 w 179"/>
                <a:gd name="T23" fmla="*/ 19 h 146"/>
                <a:gd name="T24" fmla="*/ 169 w 179"/>
                <a:gd name="T25" fmla="*/ 14 h 146"/>
                <a:gd name="T26" fmla="*/ 169 w 179"/>
                <a:gd name="T27" fmla="*/ 14 h 146"/>
                <a:gd name="T28" fmla="*/ 165 w 179"/>
                <a:gd name="T29" fmla="*/ 10 h 146"/>
                <a:gd name="T30" fmla="*/ 165 w 179"/>
                <a:gd name="T31" fmla="*/ 10 h 146"/>
                <a:gd name="T32" fmla="*/ 160 w 179"/>
                <a:gd name="T33" fmla="*/ 5 h 146"/>
                <a:gd name="T34" fmla="*/ 155 w 179"/>
                <a:gd name="T35" fmla="*/ 5 h 146"/>
                <a:gd name="T36" fmla="*/ 155 w 179"/>
                <a:gd name="T37" fmla="*/ 0 h 146"/>
                <a:gd name="T38" fmla="*/ 150 w 179"/>
                <a:gd name="T39" fmla="*/ 0 h 146"/>
                <a:gd name="T40" fmla="*/ 146 w 179"/>
                <a:gd name="T41" fmla="*/ 0 h 146"/>
                <a:gd name="T42" fmla="*/ 146 w 179"/>
                <a:gd name="T43" fmla="*/ 0 h 146"/>
                <a:gd name="T44" fmla="*/ 141 w 179"/>
                <a:gd name="T45" fmla="*/ 0 h 146"/>
                <a:gd name="T46" fmla="*/ 136 w 179"/>
                <a:gd name="T47" fmla="*/ 0 h 146"/>
                <a:gd name="T48" fmla="*/ 136 w 179"/>
                <a:gd name="T49" fmla="*/ 5 h 146"/>
                <a:gd name="T50" fmla="*/ 0 w 179"/>
                <a:gd name="T51" fmla="*/ 94 h 146"/>
                <a:gd name="T52" fmla="*/ 4 w 179"/>
                <a:gd name="T53" fmla="*/ 94 h 146"/>
                <a:gd name="T54" fmla="*/ 4 w 179"/>
                <a:gd name="T55" fmla="*/ 94 h 146"/>
                <a:gd name="T56" fmla="*/ 9 w 179"/>
                <a:gd name="T57" fmla="*/ 94 h 146"/>
                <a:gd name="T58" fmla="*/ 14 w 179"/>
                <a:gd name="T59" fmla="*/ 94 h 146"/>
                <a:gd name="T60" fmla="*/ 14 w 179"/>
                <a:gd name="T61" fmla="*/ 94 h 146"/>
                <a:gd name="T62" fmla="*/ 19 w 179"/>
                <a:gd name="T63" fmla="*/ 94 h 146"/>
                <a:gd name="T64" fmla="*/ 23 w 179"/>
                <a:gd name="T65" fmla="*/ 94 h 146"/>
                <a:gd name="T66" fmla="*/ 23 w 179"/>
                <a:gd name="T67" fmla="*/ 99 h 146"/>
                <a:gd name="T68" fmla="*/ 28 w 179"/>
                <a:gd name="T69" fmla="*/ 99 h 146"/>
                <a:gd name="T70" fmla="*/ 28 w 179"/>
                <a:gd name="T71" fmla="*/ 104 h 146"/>
                <a:gd name="T72" fmla="*/ 33 w 179"/>
                <a:gd name="T73" fmla="*/ 109 h 146"/>
                <a:gd name="T74" fmla="*/ 33 w 179"/>
                <a:gd name="T75" fmla="*/ 109 h 146"/>
                <a:gd name="T76" fmla="*/ 37 w 179"/>
                <a:gd name="T77" fmla="*/ 113 h 146"/>
                <a:gd name="T78" fmla="*/ 37 w 179"/>
                <a:gd name="T79" fmla="*/ 118 h 146"/>
                <a:gd name="T80" fmla="*/ 37 w 179"/>
                <a:gd name="T81" fmla="*/ 118 h 146"/>
                <a:gd name="T82" fmla="*/ 42 w 179"/>
                <a:gd name="T83" fmla="*/ 123 h 146"/>
                <a:gd name="T84" fmla="*/ 42 w 179"/>
                <a:gd name="T85" fmla="*/ 127 h 146"/>
                <a:gd name="T86" fmla="*/ 42 w 179"/>
                <a:gd name="T87" fmla="*/ 132 h 146"/>
                <a:gd name="T88" fmla="*/ 42 w 179"/>
                <a:gd name="T89" fmla="*/ 132 h 146"/>
                <a:gd name="T90" fmla="*/ 42 w 179"/>
                <a:gd name="T91" fmla="*/ 137 h 146"/>
                <a:gd name="T92" fmla="*/ 37 w 179"/>
                <a:gd name="T93" fmla="*/ 142 h 146"/>
                <a:gd name="T94" fmla="*/ 37 w 179"/>
                <a:gd name="T95" fmla="*/ 142 h 146"/>
                <a:gd name="T96" fmla="*/ 37 w 179"/>
                <a:gd name="T97" fmla="*/ 146 h 146"/>
                <a:gd name="T98" fmla="*/ 33 w 179"/>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9" h="146">
                  <a:moveTo>
                    <a:pt x="169" y="52"/>
                  </a:moveTo>
                  <a:lnTo>
                    <a:pt x="169" y="52"/>
                  </a:lnTo>
                  <a:lnTo>
                    <a:pt x="174" y="52"/>
                  </a:lnTo>
                  <a:lnTo>
                    <a:pt x="174" y="52"/>
                  </a:lnTo>
                  <a:lnTo>
                    <a:pt x="174" y="52"/>
                  </a:lnTo>
                  <a:lnTo>
                    <a:pt x="174" y="47"/>
                  </a:lnTo>
                  <a:lnTo>
                    <a:pt x="174" y="47"/>
                  </a:lnTo>
                  <a:lnTo>
                    <a:pt x="174" y="47"/>
                  </a:lnTo>
                  <a:lnTo>
                    <a:pt x="179" y="43"/>
                  </a:lnTo>
                  <a:lnTo>
                    <a:pt x="179" y="43"/>
                  </a:lnTo>
                  <a:lnTo>
                    <a:pt x="179" y="43"/>
                  </a:lnTo>
                  <a:lnTo>
                    <a:pt x="179" y="38"/>
                  </a:lnTo>
                  <a:lnTo>
                    <a:pt x="179" y="38"/>
                  </a:lnTo>
                  <a:lnTo>
                    <a:pt x="179" y="38"/>
                  </a:lnTo>
                  <a:lnTo>
                    <a:pt x="179" y="33"/>
                  </a:lnTo>
                  <a:lnTo>
                    <a:pt x="179" y="33"/>
                  </a:lnTo>
                  <a:lnTo>
                    <a:pt x="179" y="33"/>
                  </a:lnTo>
                  <a:lnTo>
                    <a:pt x="179" y="28"/>
                  </a:lnTo>
                  <a:lnTo>
                    <a:pt x="174" y="28"/>
                  </a:lnTo>
                  <a:lnTo>
                    <a:pt x="174" y="28"/>
                  </a:lnTo>
                  <a:lnTo>
                    <a:pt x="174" y="24"/>
                  </a:lnTo>
                  <a:lnTo>
                    <a:pt x="174" y="24"/>
                  </a:lnTo>
                  <a:lnTo>
                    <a:pt x="174" y="19"/>
                  </a:lnTo>
                  <a:lnTo>
                    <a:pt x="174" y="19"/>
                  </a:lnTo>
                  <a:lnTo>
                    <a:pt x="169" y="19"/>
                  </a:lnTo>
                  <a:lnTo>
                    <a:pt x="169" y="14"/>
                  </a:lnTo>
                  <a:lnTo>
                    <a:pt x="169" y="14"/>
                  </a:lnTo>
                  <a:lnTo>
                    <a:pt x="169" y="14"/>
                  </a:lnTo>
                  <a:lnTo>
                    <a:pt x="165" y="10"/>
                  </a:lnTo>
                  <a:lnTo>
                    <a:pt x="165" y="10"/>
                  </a:lnTo>
                  <a:lnTo>
                    <a:pt x="165" y="10"/>
                  </a:lnTo>
                  <a:lnTo>
                    <a:pt x="165" y="10"/>
                  </a:lnTo>
                  <a:lnTo>
                    <a:pt x="160" y="5"/>
                  </a:lnTo>
                  <a:lnTo>
                    <a:pt x="160" y="5"/>
                  </a:lnTo>
                  <a:lnTo>
                    <a:pt x="160" y="5"/>
                  </a:lnTo>
                  <a:lnTo>
                    <a:pt x="155" y="5"/>
                  </a:lnTo>
                  <a:lnTo>
                    <a:pt x="155" y="5"/>
                  </a:lnTo>
                  <a:lnTo>
                    <a:pt x="155" y="0"/>
                  </a:lnTo>
                  <a:lnTo>
                    <a:pt x="150" y="0"/>
                  </a:lnTo>
                  <a:lnTo>
                    <a:pt x="150" y="0"/>
                  </a:lnTo>
                  <a:lnTo>
                    <a:pt x="150" y="0"/>
                  </a:lnTo>
                  <a:lnTo>
                    <a:pt x="146" y="0"/>
                  </a:lnTo>
                  <a:lnTo>
                    <a:pt x="146" y="0"/>
                  </a:lnTo>
                  <a:lnTo>
                    <a:pt x="146" y="0"/>
                  </a:lnTo>
                  <a:lnTo>
                    <a:pt x="141" y="0"/>
                  </a:lnTo>
                  <a:lnTo>
                    <a:pt x="141" y="0"/>
                  </a:lnTo>
                  <a:lnTo>
                    <a:pt x="141" y="0"/>
                  </a:lnTo>
                  <a:lnTo>
                    <a:pt x="136" y="0"/>
                  </a:lnTo>
                  <a:lnTo>
                    <a:pt x="136" y="5"/>
                  </a:lnTo>
                  <a:lnTo>
                    <a:pt x="136" y="5"/>
                  </a:lnTo>
                  <a:lnTo>
                    <a:pt x="0" y="94"/>
                  </a:lnTo>
                  <a:lnTo>
                    <a:pt x="0" y="94"/>
                  </a:lnTo>
                  <a:lnTo>
                    <a:pt x="0" y="94"/>
                  </a:lnTo>
                  <a:lnTo>
                    <a:pt x="4" y="94"/>
                  </a:lnTo>
                  <a:lnTo>
                    <a:pt x="4" y="94"/>
                  </a:lnTo>
                  <a:lnTo>
                    <a:pt x="4" y="94"/>
                  </a:lnTo>
                  <a:lnTo>
                    <a:pt x="9" y="94"/>
                  </a:lnTo>
                  <a:lnTo>
                    <a:pt x="9" y="94"/>
                  </a:lnTo>
                  <a:lnTo>
                    <a:pt x="9" y="94"/>
                  </a:lnTo>
                  <a:lnTo>
                    <a:pt x="14" y="94"/>
                  </a:lnTo>
                  <a:lnTo>
                    <a:pt x="14" y="94"/>
                  </a:lnTo>
                  <a:lnTo>
                    <a:pt x="14" y="94"/>
                  </a:lnTo>
                  <a:lnTo>
                    <a:pt x="19" y="94"/>
                  </a:lnTo>
                  <a:lnTo>
                    <a:pt x="19" y="94"/>
                  </a:lnTo>
                  <a:lnTo>
                    <a:pt x="19" y="94"/>
                  </a:lnTo>
                  <a:lnTo>
                    <a:pt x="23" y="94"/>
                  </a:lnTo>
                  <a:lnTo>
                    <a:pt x="23" y="99"/>
                  </a:lnTo>
                  <a:lnTo>
                    <a:pt x="23" y="99"/>
                  </a:lnTo>
                  <a:lnTo>
                    <a:pt x="23" y="99"/>
                  </a:lnTo>
                  <a:lnTo>
                    <a:pt x="28" y="99"/>
                  </a:lnTo>
                  <a:lnTo>
                    <a:pt x="28" y="104"/>
                  </a:lnTo>
                  <a:lnTo>
                    <a:pt x="28" y="104"/>
                  </a:lnTo>
                  <a:lnTo>
                    <a:pt x="33" y="104"/>
                  </a:lnTo>
                  <a:lnTo>
                    <a:pt x="33" y="109"/>
                  </a:lnTo>
                  <a:lnTo>
                    <a:pt x="33" y="109"/>
                  </a:lnTo>
                  <a:lnTo>
                    <a:pt x="33" y="109"/>
                  </a:lnTo>
                  <a:lnTo>
                    <a:pt x="37" y="113"/>
                  </a:lnTo>
                  <a:lnTo>
                    <a:pt x="37" y="113"/>
                  </a:lnTo>
                  <a:lnTo>
                    <a:pt x="37" y="113"/>
                  </a:lnTo>
                  <a:lnTo>
                    <a:pt x="37" y="118"/>
                  </a:lnTo>
                  <a:lnTo>
                    <a:pt x="37" y="118"/>
                  </a:lnTo>
                  <a:lnTo>
                    <a:pt x="37" y="118"/>
                  </a:lnTo>
                  <a:lnTo>
                    <a:pt x="42" y="123"/>
                  </a:lnTo>
                  <a:lnTo>
                    <a:pt x="42" y="123"/>
                  </a:lnTo>
                  <a:lnTo>
                    <a:pt x="42" y="127"/>
                  </a:lnTo>
                  <a:lnTo>
                    <a:pt x="42" y="127"/>
                  </a:lnTo>
                  <a:lnTo>
                    <a:pt x="42" y="127"/>
                  </a:lnTo>
                  <a:lnTo>
                    <a:pt x="42" y="132"/>
                  </a:lnTo>
                  <a:lnTo>
                    <a:pt x="42" y="132"/>
                  </a:lnTo>
                  <a:lnTo>
                    <a:pt x="42" y="132"/>
                  </a:lnTo>
                  <a:lnTo>
                    <a:pt x="42" y="137"/>
                  </a:lnTo>
                  <a:lnTo>
                    <a:pt x="42" y="137"/>
                  </a:lnTo>
                  <a:lnTo>
                    <a:pt x="37" y="137"/>
                  </a:lnTo>
                  <a:lnTo>
                    <a:pt x="37" y="142"/>
                  </a:lnTo>
                  <a:lnTo>
                    <a:pt x="37" y="142"/>
                  </a:lnTo>
                  <a:lnTo>
                    <a:pt x="37" y="142"/>
                  </a:lnTo>
                  <a:lnTo>
                    <a:pt x="37" y="142"/>
                  </a:lnTo>
                  <a:lnTo>
                    <a:pt x="37" y="146"/>
                  </a:lnTo>
                  <a:lnTo>
                    <a:pt x="33" y="146"/>
                  </a:lnTo>
                  <a:lnTo>
                    <a:pt x="33" y="146"/>
                  </a:lnTo>
                  <a:lnTo>
                    <a:pt x="169" y="5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41" name="Freeform 1464">
              <a:extLst>
                <a:ext uri="{FF2B5EF4-FFF2-40B4-BE49-F238E27FC236}">
                  <a16:creationId xmlns:a16="http://schemas.microsoft.com/office/drawing/2014/main" id="{6FAD0C30-65B2-8954-A668-25E00565A993}"/>
                </a:ext>
              </a:extLst>
            </p:cNvPr>
            <p:cNvSpPr>
              <a:spLocks/>
            </p:cNvSpPr>
            <p:nvPr/>
          </p:nvSpPr>
          <p:spPr bwMode="auto">
            <a:xfrm>
              <a:off x="466725" y="1639570"/>
              <a:ext cx="80645" cy="155575"/>
            </a:xfrm>
            <a:custGeom>
              <a:avLst/>
              <a:gdLst>
                <a:gd name="T0" fmla="*/ 0 w 127"/>
                <a:gd name="T1" fmla="*/ 226 h 245"/>
                <a:gd name="T2" fmla="*/ 0 w 127"/>
                <a:gd name="T3" fmla="*/ 226 h 245"/>
                <a:gd name="T4" fmla="*/ 0 w 127"/>
                <a:gd name="T5" fmla="*/ 226 h 245"/>
                <a:gd name="T6" fmla="*/ 4 w 127"/>
                <a:gd name="T7" fmla="*/ 226 h 245"/>
                <a:gd name="T8" fmla="*/ 4 w 127"/>
                <a:gd name="T9" fmla="*/ 226 h 245"/>
                <a:gd name="T10" fmla="*/ 4 w 127"/>
                <a:gd name="T11" fmla="*/ 231 h 245"/>
                <a:gd name="T12" fmla="*/ 9 w 127"/>
                <a:gd name="T13" fmla="*/ 231 h 245"/>
                <a:gd name="T14" fmla="*/ 14 w 127"/>
                <a:gd name="T15" fmla="*/ 231 h 245"/>
                <a:gd name="T16" fmla="*/ 14 w 127"/>
                <a:gd name="T17" fmla="*/ 231 h 245"/>
                <a:gd name="T18" fmla="*/ 18 w 127"/>
                <a:gd name="T19" fmla="*/ 236 h 245"/>
                <a:gd name="T20" fmla="*/ 23 w 127"/>
                <a:gd name="T21" fmla="*/ 236 h 245"/>
                <a:gd name="T22" fmla="*/ 23 w 127"/>
                <a:gd name="T23" fmla="*/ 236 h 245"/>
                <a:gd name="T24" fmla="*/ 28 w 127"/>
                <a:gd name="T25" fmla="*/ 236 h 245"/>
                <a:gd name="T26" fmla="*/ 33 w 127"/>
                <a:gd name="T27" fmla="*/ 240 h 245"/>
                <a:gd name="T28" fmla="*/ 37 w 127"/>
                <a:gd name="T29" fmla="*/ 240 h 245"/>
                <a:gd name="T30" fmla="*/ 42 w 127"/>
                <a:gd name="T31" fmla="*/ 240 h 245"/>
                <a:gd name="T32" fmla="*/ 42 w 127"/>
                <a:gd name="T33" fmla="*/ 240 h 245"/>
                <a:gd name="T34" fmla="*/ 47 w 127"/>
                <a:gd name="T35" fmla="*/ 240 h 245"/>
                <a:gd name="T36" fmla="*/ 51 w 127"/>
                <a:gd name="T37" fmla="*/ 240 h 245"/>
                <a:gd name="T38" fmla="*/ 51 w 127"/>
                <a:gd name="T39" fmla="*/ 245 h 245"/>
                <a:gd name="T40" fmla="*/ 56 w 127"/>
                <a:gd name="T41" fmla="*/ 245 h 245"/>
                <a:gd name="T42" fmla="*/ 56 w 127"/>
                <a:gd name="T43" fmla="*/ 245 h 245"/>
                <a:gd name="T44" fmla="*/ 56 w 127"/>
                <a:gd name="T45" fmla="*/ 245 h 245"/>
                <a:gd name="T46" fmla="*/ 56 w 127"/>
                <a:gd name="T47" fmla="*/ 245 h 245"/>
                <a:gd name="T48" fmla="*/ 56 w 127"/>
                <a:gd name="T49" fmla="*/ 240 h 245"/>
                <a:gd name="T50" fmla="*/ 127 w 127"/>
                <a:gd name="T51" fmla="*/ 14 h 245"/>
                <a:gd name="T52" fmla="*/ 127 w 127"/>
                <a:gd name="T53" fmla="*/ 14 h 245"/>
                <a:gd name="T54" fmla="*/ 127 w 127"/>
                <a:gd name="T55" fmla="*/ 14 h 245"/>
                <a:gd name="T56" fmla="*/ 122 w 127"/>
                <a:gd name="T57" fmla="*/ 14 h 245"/>
                <a:gd name="T58" fmla="*/ 122 w 127"/>
                <a:gd name="T59" fmla="*/ 14 h 245"/>
                <a:gd name="T60" fmla="*/ 122 w 127"/>
                <a:gd name="T61" fmla="*/ 14 h 245"/>
                <a:gd name="T62" fmla="*/ 117 w 127"/>
                <a:gd name="T63" fmla="*/ 14 h 245"/>
                <a:gd name="T64" fmla="*/ 113 w 127"/>
                <a:gd name="T65" fmla="*/ 14 h 245"/>
                <a:gd name="T66" fmla="*/ 113 w 127"/>
                <a:gd name="T67" fmla="*/ 14 h 245"/>
                <a:gd name="T68" fmla="*/ 108 w 127"/>
                <a:gd name="T69" fmla="*/ 14 h 245"/>
                <a:gd name="T70" fmla="*/ 103 w 127"/>
                <a:gd name="T71" fmla="*/ 14 h 245"/>
                <a:gd name="T72" fmla="*/ 99 w 127"/>
                <a:gd name="T73" fmla="*/ 9 h 245"/>
                <a:gd name="T74" fmla="*/ 99 w 127"/>
                <a:gd name="T75" fmla="*/ 9 h 245"/>
                <a:gd name="T76" fmla="*/ 94 w 127"/>
                <a:gd name="T77" fmla="*/ 9 h 245"/>
                <a:gd name="T78" fmla="*/ 89 w 127"/>
                <a:gd name="T79" fmla="*/ 9 h 245"/>
                <a:gd name="T80" fmla="*/ 84 w 127"/>
                <a:gd name="T81" fmla="*/ 5 h 245"/>
                <a:gd name="T82" fmla="*/ 84 w 127"/>
                <a:gd name="T83" fmla="*/ 5 h 245"/>
                <a:gd name="T84" fmla="*/ 80 w 127"/>
                <a:gd name="T85" fmla="*/ 5 h 245"/>
                <a:gd name="T86" fmla="*/ 75 w 127"/>
                <a:gd name="T87" fmla="*/ 5 h 245"/>
                <a:gd name="T88" fmla="*/ 75 w 127"/>
                <a:gd name="T89" fmla="*/ 0 h 245"/>
                <a:gd name="T90" fmla="*/ 75 w 127"/>
                <a:gd name="T91" fmla="*/ 0 h 245"/>
                <a:gd name="T92" fmla="*/ 70 w 127"/>
                <a:gd name="T93" fmla="*/ 0 h 245"/>
                <a:gd name="T94" fmla="*/ 70 w 127"/>
                <a:gd name="T95" fmla="*/ 0 h 245"/>
                <a:gd name="T96" fmla="*/ 70 w 127"/>
                <a:gd name="T97" fmla="*/ 0 h 245"/>
                <a:gd name="T98" fmla="*/ 70 w 127"/>
                <a:gd name="T99"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245">
                  <a:moveTo>
                    <a:pt x="0" y="226"/>
                  </a:moveTo>
                  <a:lnTo>
                    <a:pt x="0" y="226"/>
                  </a:lnTo>
                  <a:lnTo>
                    <a:pt x="0" y="226"/>
                  </a:lnTo>
                  <a:lnTo>
                    <a:pt x="0" y="226"/>
                  </a:lnTo>
                  <a:lnTo>
                    <a:pt x="0" y="226"/>
                  </a:lnTo>
                  <a:lnTo>
                    <a:pt x="0" y="226"/>
                  </a:lnTo>
                  <a:lnTo>
                    <a:pt x="0" y="226"/>
                  </a:lnTo>
                  <a:lnTo>
                    <a:pt x="4" y="226"/>
                  </a:lnTo>
                  <a:lnTo>
                    <a:pt x="4" y="226"/>
                  </a:lnTo>
                  <a:lnTo>
                    <a:pt x="4" y="226"/>
                  </a:lnTo>
                  <a:lnTo>
                    <a:pt x="4" y="231"/>
                  </a:lnTo>
                  <a:lnTo>
                    <a:pt x="4" y="231"/>
                  </a:lnTo>
                  <a:lnTo>
                    <a:pt x="9" y="231"/>
                  </a:lnTo>
                  <a:lnTo>
                    <a:pt x="9" y="231"/>
                  </a:lnTo>
                  <a:lnTo>
                    <a:pt x="9" y="231"/>
                  </a:lnTo>
                  <a:lnTo>
                    <a:pt x="14" y="231"/>
                  </a:lnTo>
                  <a:lnTo>
                    <a:pt x="14" y="231"/>
                  </a:lnTo>
                  <a:lnTo>
                    <a:pt x="14" y="231"/>
                  </a:lnTo>
                  <a:lnTo>
                    <a:pt x="18" y="236"/>
                  </a:lnTo>
                  <a:lnTo>
                    <a:pt x="18" y="236"/>
                  </a:lnTo>
                  <a:lnTo>
                    <a:pt x="18" y="236"/>
                  </a:lnTo>
                  <a:lnTo>
                    <a:pt x="23" y="236"/>
                  </a:lnTo>
                  <a:lnTo>
                    <a:pt x="23" y="236"/>
                  </a:lnTo>
                  <a:lnTo>
                    <a:pt x="23" y="236"/>
                  </a:lnTo>
                  <a:lnTo>
                    <a:pt x="28" y="236"/>
                  </a:lnTo>
                  <a:lnTo>
                    <a:pt x="28" y="236"/>
                  </a:lnTo>
                  <a:lnTo>
                    <a:pt x="33" y="240"/>
                  </a:lnTo>
                  <a:lnTo>
                    <a:pt x="33" y="240"/>
                  </a:lnTo>
                  <a:lnTo>
                    <a:pt x="33" y="240"/>
                  </a:lnTo>
                  <a:lnTo>
                    <a:pt x="37" y="240"/>
                  </a:lnTo>
                  <a:lnTo>
                    <a:pt x="37" y="240"/>
                  </a:lnTo>
                  <a:lnTo>
                    <a:pt x="42" y="240"/>
                  </a:lnTo>
                  <a:lnTo>
                    <a:pt x="42" y="240"/>
                  </a:lnTo>
                  <a:lnTo>
                    <a:pt x="42" y="240"/>
                  </a:lnTo>
                  <a:lnTo>
                    <a:pt x="47" y="240"/>
                  </a:lnTo>
                  <a:lnTo>
                    <a:pt x="47" y="240"/>
                  </a:lnTo>
                  <a:lnTo>
                    <a:pt x="47" y="240"/>
                  </a:lnTo>
                  <a:lnTo>
                    <a:pt x="51" y="240"/>
                  </a:lnTo>
                  <a:lnTo>
                    <a:pt x="51" y="240"/>
                  </a:lnTo>
                  <a:lnTo>
                    <a:pt x="51" y="245"/>
                  </a:lnTo>
                  <a:lnTo>
                    <a:pt x="51" y="245"/>
                  </a:lnTo>
                  <a:lnTo>
                    <a:pt x="56" y="245"/>
                  </a:lnTo>
                  <a:lnTo>
                    <a:pt x="56" y="245"/>
                  </a:lnTo>
                  <a:lnTo>
                    <a:pt x="56" y="245"/>
                  </a:lnTo>
                  <a:lnTo>
                    <a:pt x="56" y="245"/>
                  </a:lnTo>
                  <a:lnTo>
                    <a:pt x="56" y="245"/>
                  </a:lnTo>
                  <a:lnTo>
                    <a:pt x="56" y="245"/>
                  </a:lnTo>
                  <a:lnTo>
                    <a:pt x="56" y="245"/>
                  </a:lnTo>
                  <a:lnTo>
                    <a:pt x="56" y="240"/>
                  </a:lnTo>
                  <a:lnTo>
                    <a:pt x="56" y="240"/>
                  </a:lnTo>
                  <a:lnTo>
                    <a:pt x="127" y="14"/>
                  </a:lnTo>
                  <a:lnTo>
                    <a:pt x="127" y="14"/>
                  </a:lnTo>
                  <a:lnTo>
                    <a:pt x="127" y="14"/>
                  </a:lnTo>
                  <a:lnTo>
                    <a:pt x="127" y="14"/>
                  </a:lnTo>
                  <a:lnTo>
                    <a:pt x="127" y="14"/>
                  </a:lnTo>
                  <a:lnTo>
                    <a:pt x="127" y="14"/>
                  </a:lnTo>
                  <a:lnTo>
                    <a:pt x="127" y="14"/>
                  </a:lnTo>
                  <a:lnTo>
                    <a:pt x="122" y="14"/>
                  </a:lnTo>
                  <a:lnTo>
                    <a:pt x="122" y="14"/>
                  </a:lnTo>
                  <a:lnTo>
                    <a:pt x="122" y="14"/>
                  </a:lnTo>
                  <a:lnTo>
                    <a:pt x="122" y="14"/>
                  </a:lnTo>
                  <a:lnTo>
                    <a:pt x="122" y="14"/>
                  </a:lnTo>
                  <a:lnTo>
                    <a:pt x="117" y="14"/>
                  </a:lnTo>
                  <a:lnTo>
                    <a:pt x="117" y="14"/>
                  </a:lnTo>
                  <a:lnTo>
                    <a:pt x="117" y="14"/>
                  </a:lnTo>
                  <a:lnTo>
                    <a:pt x="113" y="14"/>
                  </a:lnTo>
                  <a:lnTo>
                    <a:pt x="113" y="14"/>
                  </a:lnTo>
                  <a:lnTo>
                    <a:pt x="113" y="14"/>
                  </a:lnTo>
                  <a:lnTo>
                    <a:pt x="108" y="14"/>
                  </a:lnTo>
                  <a:lnTo>
                    <a:pt x="108" y="14"/>
                  </a:lnTo>
                  <a:lnTo>
                    <a:pt x="108" y="14"/>
                  </a:lnTo>
                  <a:lnTo>
                    <a:pt x="103" y="14"/>
                  </a:lnTo>
                  <a:lnTo>
                    <a:pt x="103" y="9"/>
                  </a:lnTo>
                  <a:lnTo>
                    <a:pt x="99" y="9"/>
                  </a:lnTo>
                  <a:lnTo>
                    <a:pt x="99" y="9"/>
                  </a:lnTo>
                  <a:lnTo>
                    <a:pt x="99" y="9"/>
                  </a:lnTo>
                  <a:lnTo>
                    <a:pt x="94" y="9"/>
                  </a:lnTo>
                  <a:lnTo>
                    <a:pt x="94" y="9"/>
                  </a:lnTo>
                  <a:lnTo>
                    <a:pt x="89" y="9"/>
                  </a:lnTo>
                  <a:lnTo>
                    <a:pt x="89" y="9"/>
                  </a:lnTo>
                  <a:lnTo>
                    <a:pt x="89" y="5"/>
                  </a:lnTo>
                  <a:lnTo>
                    <a:pt x="84" y="5"/>
                  </a:lnTo>
                  <a:lnTo>
                    <a:pt x="84" y="5"/>
                  </a:lnTo>
                  <a:lnTo>
                    <a:pt x="84" y="5"/>
                  </a:lnTo>
                  <a:lnTo>
                    <a:pt x="80" y="5"/>
                  </a:lnTo>
                  <a:lnTo>
                    <a:pt x="80" y="5"/>
                  </a:lnTo>
                  <a:lnTo>
                    <a:pt x="80" y="5"/>
                  </a:lnTo>
                  <a:lnTo>
                    <a:pt x="75" y="5"/>
                  </a:lnTo>
                  <a:lnTo>
                    <a:pt x="75" y="0"/>
                  </a:lnTo>
                  <a:lnTo>
                    <a:pt x="75" y="0"/>
                  </a:lnTo>
                  <a:lnTo>
                    <a:pt x="75" y="0"/>
                  </a:lnTo>
                  <a:lnTo>
                    <a:pt x="75" y="0"/>
                  </a:lnTo>
                  <a:lnTo>
                    <a:pt x="70" y="0"/>
                  </a:lnTo>
                  <a:lnTo>
                    <a:pt x="70" y="0"/>
                  </a:lnTo>
                  <a:lnTo>
                    <a:pt x="70" y="0"/>
                  </a:lnTo>
                  <a:lnTo>
                    <a:pt x="70" y="0"/>
                  </a:lnTo>
                  <a:lnTo>
                    <a:pt x="70" y="0"/>
                  </a:lnTo>
                  <a:lnTo>
                    <a:pt x="70" y="0"/>
                  </a:lnTo>
                  <a:lnTo>
                    <a:pt x="70" y="0"/>
                  </a:lnTo>
                  <a:lnTo>
                    <a:pt x="70" y="0"/>
                  </a:lnTo>
                  <a:lnTo>
                    <a:pt x="0" y="2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42" name="Oval 99841">
              <a:extLst>
                <a:ext uri="{FF2B5EF4-FFF2-40B4-BE49-F238E27FC236}">
                  <a16:creationId xmlns:a16="http://schemas.microsoft.com/office/drawing/2014/main" id="{E0889734-EFAF-104B-7542-A15289581C7D}"/>
                </a:ext>
              </a:extLst>
            </p:cNvPr>
            <p:cNvSpPr>
              <a:spLocks noChangeArrowheads="1"/>
            </p:cNvSpPr>
            <p:nvPr/>
          </p:nvSpPr>
          <p:spPr bwMode="auto">
            <a:xfrm>
              <a:off x="1432560" y="688340"/>
              <a:ext cx="128270" cy="1282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43" name="Freeform 1466">
              <a:extLst>
                <a:ext uri="{FF2B5EF4-FFF2-40B4-BE49-F238E27FC236}">
                  <a16:creationId xmlns:a16="http://schemas.microsoft.com/office/drawing/2014/main" id="{4AC4B227-687D-D14D-A7F0-4EFDDAA95D03}"/>
                </a:ext>
              </a:extLst>
            </p:cNvPr>
            <p:cNvSpPr>
              <a:spLocks/>
            </p:cNvSpPr>
            <p:nvPr/>
          </p:nvSpPr>
          <p:spPr bwMode="auto">
            <a:xfrm>
              <a:off x="1426210" y="700405"/>
              <a:ext cx="74930" cy="62230"/>
            </a:xfrm>
            <a:custGeom>
              <a:avLst/>
              <a:gdLst>
                <a:gd name="T0" fmla="*/ 76 w 118"/>
                <a:gd name="T1" fmla="*/ 98 h 98"/>
                <a:gd name="T2" fmla="*/ 80 w 118"/>
                <a:gd name="T3" fmla="*/ 98 h 98"/>
                <a:gd name="T4" fmla="*/ 85 w 118"/>
                <a:gd name="T5" fmla="*/ 98 h 98"/>
                <a:gd name="T6" fmla="*/ 85 w 118"/>
                <a:gd name="T7" fmla="*/ 98 h 98"/>
                <a:gd name="T8" fmla="*/ 90 w 118"/>
                <a:gd name="T9" fmla="*/ 98 h 98"/>
                <a:gd name="T10" fmla="*/ 94 w 118"/>
                <a:gd name="T11" fmla="*/ 98 h 98"/>
                <a:gd name="T12" fmla="*/ 99 w 118"/>
                <a:gd name="T13" fmla="*/ 98 h 98"/>
                <a:gd name="T14" fmla="*/ 104 w 118"/>
                <a:gd name="T15" fmla="*/ 98 h 98"/>
                <a:gd name="T16" fmla="*/ 104 w 118"/>
                <a:gd name="T17" fmla="*/ 94 h 98"/>
                <a:gd name="T18" fmla="*/ 109 w 118"/>
                <a:gd name="T19" fmla="*/ 94 h 98"/>
                <a:gd name="T20" fmla="*/ 113 w 118"/>
                <a:gd name="T21" fmla="*/ 89 h 98"/>
                <a:gd name="T22" fmla="*/ 113 w 118"/>
                <a:gd name="T23" fmla="*/ 84 h 98"/>
                <a:gd name="T24" fmla="*/ 113 w 118"/>
                <a:gd name="T25" fmla="*/ 84 h 98"/>
                <a:gd name="T26" fmla="*/ 118 w 118"/>
                <a:gd name="T27" fmla="*/ 80 h 98"/>
                <a:gd name="T28" fmla="*/ 118 w 118"/>
                <a:gd name="T29" fmla="*/ 75 h 98"/>
                <a:gd name="T30" fmla="*/ 118 w 118"/>
                <a:gd name="T31" fmla="*/ 70 h 98"/>
                <a:gd name="T32" fmla="*/ 118 w 118"/>
                <a:gd name="T33" fmla="*/ 70 h 98"/>
                <a:gd name="T34" fmla="*/ 118 w 118"/>
                <a:gd name="T35" fmla="*/ 65 h 98"/>
                <a:gd name="T36" fmla="*/ 118 w 118"/>
                <a:gd name="T37" fmla="*/ 61 h 98"/>
                <a:gd name="T38" fmla="*/ 118 w 118"/>
                <a:gd name="T39" fmla="*/ 56 h 98"/>
                <a:gd name="T40" fmla="*/ 113 w 118"/>
                <a:gd name="T41" fmla="*/ 51 h 98"/>
                <a:gd name="T42" fmla="*/ 113 w 118"/>
                <a:gd name="T43" fmla="*/ 51 h 98"/>
                <a:gd name="T44" fmla="*/ 113 w 118"/>
                <a:gd name="T45" fmla="*/ 47 h 98"/>
                <a:gd name="T46" fmla="*/ 109 w 118"/>
                <a:gd name="T47" fmla="*/ 47 h 98"/>
                <a:gd name="T48" fmla="*/ 104 w 118"/>
                <a:gd name="T49" fmla="*/ 42 h 98"/>
                <a:gd name="T50" fmla="*/ 33 w 118"/>
                <a:gd name="T51" fmla="*/ 0 h 98"/>
                <a:gd name="T52" fmla="*/ 33 w 118"/>
                <a:gd name="T53" fmla="*/ 0 h 98"/>
                <a:gd name="T54" fmla="*/ 38 w 118"/>
                <a:gd name="T55" fmla="*/ 4 h 98"/>
                <a:gd name="T56" fmla="*/ 38 w 118"/>
                <a:gd name="T57" fmla="*/ 9 h 98"/>
                <a:gd name="T58" fmla="*/ 43 w 118"/>
                <a:gd name="T59" fmla="*/ 9 h 98"/>
                <a:gd name="T60" fmla="*/ 43 w 118"/>
                <a:gd name="T61" fmla="*/ 14 h 98"/>
                <a:gd name="T62" fmla="*/ 43 w 118"/>
                <a:gd name="T63" fmla="*/ 18 h 98"/>
                <a:gd name="T64" fmla="*/ 43 w 118"/>
                <a:gd name="T65" fmla="*/ 23 h 98"/>
                <a:gd name="T66" fmla="*/ 43 w 118"/>
                <a:gd name="T67" fmla="*/ 28 h 98"/>
                <a:gd name="T68" fmla="*/ 43 w 118"/>
                <a:gd name="T69" fmla="*/ 28 h 98"/>
                <a:gd name="T70" fmla="*/ 43 w 118"/>
                <a:gd name="T71" fmla="*/ 33 h 98"/>
                <a:gd name="T72" fmla="*/ 43 w 118"/>
                <a:gd name="T73" fmla="*/ 37 h 98"/>
                <a:gd name="T74" fmla="*/ 38 w 118"/>
                <a:gd name="T75" fmla="*/ 42 h 98"/>
                <a:gd name="T76" fmla="*/ 38 w 118"/>
                <a:gd name="T77" fmla="*/ 42 h 98"/>
                <a:gd name="T78" fmla="*/ 33 w 118"/>
                <a:gd name="T79" fmla="*/ 47 h 98"/>
                <a:gd name="T80" fmla="*/ 33 w 118"/>
                <a:gd name="T81" fmla="*/ 51 h 98"/>
                <a:gd name="T82" fmla="*/ 29 w 118"/>
                <a:gd name="T83" fmla="*/ 51 h 98"/>
                <a:gd name="T84" fmla="*/ 24 w 118"/>
                <a:gd name="T85" fmla="*/ 51 h 98"/>
                <a:gd name="T86" fmla="*/ 19 w 118"/>
                <a:gd name="T87" fmla="*/ 56 h 98"/>
                <a:gd name="T88" fmla="*/ 14 w 118"/>
                <a:gd name="T89" fmla="*/ 56 h 98"/>
                <a:gd name="T90" fmla="*/ 14 w 118"/>
                <a:gd name="T91" fmla="*/ 56 h 98"/>
                <a:gd name="T92" fmla="*/ 10 w 118"/>
                <a:gd name="T93" fmla="*/ 56 h 98"/>
                <a:gd name="T94" fmla="*/ 5 w 118"/>
                <a:gd name="T95" fmla="*/ 56 h 98"/>
                <a:gd name="T96" fmla="*/ 0 w 118"/>
                <a:gd name="T97" fmla="*/ 56 h 98"/>
                <a:gd name="T98" fmla="*/ 0 w 118"/>
                <a:gd name="T99" fmla="*/ 5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98">
                  <a:moveTo>
                    <a:pt x="76" y="94"/>
                  </a:moveTo>
                  <a:lnTo>
                    <a:pt x="76" y="98"/>
                  </a:lnTo>
                  <a:lnTo>
                    <a:pt x="80" y="98"/>
                  </a:lnTo>
                  <a:lnTo>
                    <a:pt x="80" y="98"/>
                  </a:lnTo>
                  <a:lnTo>
                    <a:pt x="80" y="98"/>
                  </a:lnTo>
                  <a:lnTo>
                    <a:pt x="85" y="98"/>
                  </a:lnTo>
                  <a:lnTo>
                    <a:pt x="85" y="98"/>
                  </a:lnTo>
                  <a:lnTo>
                    <a:pt x="85" y="98"/>
                  </a:lnTo>
                  <a:lnTo>
                    <a:pt x="90" y="98"/>
                  </a:lnTo>
                  <a:lnTo>
                    <a:pt x="90" y="98"/>
                  </a:lnTo>
                  <a:lnTo>
                    <a:pt x="94" y="98"/>
                  </a:lnTo>
                  <a:lnTo>
                    <a:pt x="94" y="98"/>
                  </a:lnTo>
                  <a:lnTo>
                    <a:pt x="94" y="98"/>
                  </a:lnTo>
                  <a:lnTo>
                    <a:pt x="99" y="98"/>
                  </a:lnTo>
                  <a:lnTo>
                    <a:pt x="99" y="98"/>
                  </a:lnTo>
                  <a:lnTo>
                    <a:pt x="104" y="98"/>
                  </a:lnTo>
                  <a:lnTo>
                    <a:pt x="104" y="94"/>
                  </a:lnTo>
                  <a:lnTo>
                    <a:pt x="104" y="94"/>
                  </a:lnTo>
                  <a:lnTo>
                    <a:pt x="109" y="94"/>
                  </a:lnTo>
                  <a:lnTo>
                    <a:pt x="109" y="94"/>
                  </a:lnTo>
                  <a:lnTo>
                    <a:pt x="109" y="89"/>
                  </a:lnTo>
                  <a:lnTo>
                    <a:pt x="113" y="89"/>
                  </a:lnTo>
                  <a:lnTo>
                    <a:pt x="113" y="89"/>
                  </a:lnTo>
                  <a:lnTo>
                    <a:pt x="113" y="84"/>
                  </a:lnTo>
                  <a:lnTo>
                    <a:pt x="113" y="84"/>
                  </a:lnTo>
                  <a:lnTo>
                    <a:pt x="113" y="84"/>
                  </a:lnTo>
                  <a:lnTo>
                    <a:pt x="118" y="80"/>
                  </a:lnTo>
                  <a:lnTo>
                    <a:pt x="118" y="80"/>
                  </a:lnTo>
                  <a:lnTo>
                    <a:pt x="118" y="80"/>
                  </a:lnTo>
                  <a:lnTo>
                    <a:pt x="118" y="75"/>
                  </a:lnTo>
                  <a:lnTo>
                    <a:pt x="118" y="75"/>
                  </a:lnTo>
                  <a:lnTo>
                    <a:pt x="118" y="70"/>
                  </a:lnTo>
                  <a:lnTo>
                    <a:pt x="118" y="70"/>
                  </a:lnTo>
                  <a:lnTo>
                    <a:pt x="118" y="70"/>
                  </a:lnTo>
                  <a:lnTo>
                    <a:pt x="118" y="65"/>
                  </a:lnTo>
                  <a:lnTo>
                    <a:pt x="118" y="65"/>
                  </a:lnTo>
                  <a:lnTo>
                    <a:pt x="118" y="61"/>
                  </a:lnTo>
                  <a:lnTo>
                    <a:pt x="118" y="61"/>
                  </a:lnTo>
                  <a:lnTo>
                    <a:pt x="118" y="61"/>
                  </a:lnTo>
                  <a:lnTo>
                    <a:pt x="118" y="56"/>
                  </a:lnTo>
                  <a:lnTo>
                    <a:pt x="118" y="56"/>
                  </a:lnTo>
                  <a:lnTo>
                    <a:pt x="113" y="51"/>
                  </a:lnTo>
                  <a:lnTo>
                    <a:pt x="113" y="51"/>
                  </a:lnTo>
                  <a:lnTo>
                    <a:pt x="113" y="51"/>
                  </a:lnTo>
                  <a:lnTo>
                    <a:pt x="113" y="47"/>
                  </a:lnTo>
                  <a:lnTo>
                    <a:pt x="113" y="47"/>
                  </a:lnTo>
                  <a:lnTo>
                    <a:pt x="109" y="47"/>
                  </a:lnTo>
                  <a:lnTo>
                    <a:pt x="109" y="47"/>
                  </a:lnTo>
                  <a:lnTo>
                    <a:pt x="109" y="42"/>
                  </a:lnTo>
                  <a:lnTo>
                    <a:pt x="104" y="42"/>
                  </a:lnTo>
                  <a:lnTo>
                    <a:pt x="29" y="0"/>
                  </a:lnTo>
                  <a:lnTo>
                    <a:pt x="33" y="0"/>
                  </a:lnTo>
                  <a:lnTo>
                    <a:pt x="33" y="0"/>
                  </a:lnTo>
                  <a:lnTo>
                    <a:pt x="33" y="0"/>
                  </a:lnTo>
                  <a:lnTo>
                    <a:pt x="33" y="4"/>
                  </a:lnTo>
                  <a:lnTo>
                    <a:pt x="38" y="4"/>
                  </a:lnTo>
                  <a:lnTo>
                    <a:pt x="38" y="4"/>
                  </a:lnTo>
                  <a:lnTo>
                    <a:pt x="38" y="9"/>
                  </a:lnTo>
                  <a:lnTo>
                    <a:pt x="38" y="9"/>
                  </a:lnTo>
                  <a:lnTo>
                    <a:pt x="43" y="9"/>
                  </a:lnTo>
                  <a:lnTo>
                    <a:pt x="43" y="14"/>
                  </a:lnTo>
                  <a:lnTo>
                    <a:pt x="43" y="14"/>
                  </a:lnTo>
                  <a:lnTo>
                    <a:pt x="43" y="18"/>
                  </a:lnTo>
                  <a:lnTo>
                    <a:pt x="43" y="18"/>
                  </a:lnTo>
                  <a:lnTo>
                    <a:pt x="43" y="18"/>
                  </a:lnTo>
                  <a:lnTo>
                    <a:pt x="43" y="23"/>
                  </a:lnTo>
                  <a:lnTo>
                    <a:pt x="43" y="23"/>
                  </a:lnTo>
                  <a:lnTo>
                    <a:pt x="43" y="28"/>
                  </a:lnTo>
                  <a:lnTo>
                    <a:pt x="43" y="28"/>
                  </a:lnTo>
                  <a:lnTo>
                    <a:pt x="43" y="28"/>
                  </a:lnTo>
                  <a:lnTo>
                    <a:pt x="43" y="33"/>
                  </a:lnTo>
                  <a:lnTo>
                    <a:pt x="43" y="33"/>
                  </a:lnTo>
                  <a:lnTo>
                    <a:pt x="43" y="37"/>
                  </a:lnTo>
                  <a:lnTo>
                    <a:pt x="43" y="37"/>
                  </a:lnTo>
                  <a:lnTo>
                    <a:pt x="38" y="37"/>
                  </a:lnTo>
                  <a:lnTo>
                    <a:pt x="38" y="42"/>
                  </a:lnTo>
                  <a:lnTo>
                    <a:pt x="38" y="42"/>
                  </a:lnTo>
                  <a:lnTo>
                    <a:pt x="38" y="42"/>
                  </a:lnTo>
                  <a:lnTo>
                    <a:pt x="33" y="47"/>
                  </a:lnTo>
                  <a:lnTo>
                    <a:pt x="33" y="47"/>
                  </a:lnTo>
                  <a:lnTo>
                    <a:pt x="33" y="47"/>
                  </a:lnTo>
                  <a:lnTo>
                    <a:pt x="33" y="51"/>
                  </a:lnTo>
                  <a:lnTo>
                    <a:pt x="29" y="51"/>
                  </a:lnTo>
                  <a:lnTo>
                    <a:pt x="29" y="51"/>
                  </a:lnTo>
                  <a:lnTo>
                    <a:pt x="24" y="51"/>
                  </a:lnTo>
                  <a:lnTo>
                    <a:pt x="24" y="51"/>
                  </a:lnTo>
                  <a:lnTo>
                    <a:pt x="24" y="56"/>
                  </a:lnTo>
                  <a:lnTo>
                    <a:pt x="19" y="56"/>
                  </a:lnTo>
                  <a:lnTo>
                    <a:pt x="19" y="56"/>
                  </a:lnTo>
                  <a:lnTo>
                    <a:pt x="14" y="56"/>
                  </a:lnTo>
                  <a:lnTo>
                    <a:pt x="14" y="56"/>
                  </a:lnTo>
                  <a:lnTo>
                    <a:pt x="14" y="56"/>
                  </a:lnTo>
                  <a:lnTo>
                    <a:pt x="10" y="56"/>
                  </a:lnTo>
                  <a:lnTo>
                    <a:pt x="10" y="56"/>
                  </a:lnTo>
                  <a:lnTo>
                    <a:pt x="5" y="56"/>
                  </a:lnTo>
                  <a:lnTo>
                    <a:pt x="5" y="56"/>
                  </a:lnTo>
                  <a:lnTo>
                    <a:pt x="5" y="56"/>
                  </a:lnTo>
                  <a:lnTo>
                    <a:pt x="0" y="56"/>
                  </a:lnTo>
                  <a:lnTo>
                    <a:pt x="0" y="51"/>
                  </a:lnTo>
                  <a:lnTo>
                    <a:pt x="0" y="51"/>
                  </a:lnTo>
                  <a:lnTo>
                    <a:pt x="76" y="9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44" name="Oval 99843">
              <a:extLst>
                <a:ext uri="{FF2B5EF4-FFF2-40B4-BE49-F238E27FC236}">
                  <a16:creationId xmlns:a16="http://schemas.microsoft.com/office/drawing/2014/main" id="{FD50C4F3-C3DD-37D5-0758-0DE0BE64CCE9}"/>
                </a:ext>
              </a:extLst>
            </p:cNvPr>
            <p:cNvSpPr>
              <a:spLocks noChangeArrowheads="1"/>
            </p:cNvSpPr>
            <p:nvPr/>
          </p:nvSpPr>
          <p:spPr bwMode="auto">
            <a:xfrm>
              <a:off x="484505" y="1525905"/>
              <a:ext cx="122555" cy="122555"/>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845" name="Freeform 1468">
              <a:extLst>
                <a:ext uri="{FF2B5EF4-FFF2-40B4-BE49-F238E27FC236}">
                  <a16:creationId xmlns:a16="http://schemas.microsoft.com/office/drawing/2014/main" id="{8A068F11-DE0C-514C-0F81-4E503F4826B5}"/>
                </a:ext>
              </a:extLst>
            </p:cNvPr>
            <p:cNvSpPr>
              <a:spLocks/>
            </p:cNvSpPr>
            <p:nvPr/>
          </p:nvSpPr>
          <p:spPr bwMode="auto">
            <a:xfrm>
              <a:off x="439420" y="1442085"/>
              <a:ext cx="104775" cy="134620"/>
            </a:xfrm>
            <a:custGeom>
              <a:avLst/>
              <a:gdLst>
                <a:gd name="T0" fmla="*/ 113 w 165"/>
                <a:gd name="T1" fmla="*/ 203 h 212"/>
                <a:gd name="T2" fmla="*/ 113 w 165"/>
                <a:gd name="T3" fmla="*/ 207 h 212"/>
                <a:gd name="T4" fmla="*/ 118 w 165"/>
                <a:gd name="T5" fmla="*/ 207 h 212"/>
                <a:gd name="T6" fmla="*/ 118 w 165"/>
                <a:gd name="T7" fmla="*/ 207 h 212"/>
                <a:gd name="T8" fmla="*/ 123 w 165"/>
                <a:gd name="T9" fmla="*/ 212 h 212"/>
                <a:gd name="T10" fmla="*/ 127 w 165"/>
                <a:gd name="T11" fmla="*/ 212 h 212"/>
                <a:gd name="T12" fmla="*/ 127 w 165"/>
                <a:gd name="T13" fmla="*/ 212 h 212"/>
                <a:gd name="T14" fmla="*/ 132 w 165"/>
                <a:gd name="T15" fmla="*/ 212 h 212"/>
                <a:gd name="T16" fmla="*/ 137 w 165"/>
                <a:gd name="T17" fmla="*/ 212 h 212"/>
                <a:gd name="T18" fmla="*/ 142 w 165"/>
                <a:gd name="T19" fmla="*/ 212 h 212"/>
                <a:gd name="T20" fmla="*/ 146 w 165"/>
                <a:gd name="T21" fmla="*/ 207 h 212"/>
                <a:gd name="T22" fmla="*/ 146 w 165"/>
                <a:gd name="T23" fmla="*/ 207 h 212"/>
                <a:gd name="T24" fmla="*/ 151 w 165"/>
                <a:gd name="T25" fmla="*/ 207 h 212"/>
                <a:gd name="T26" fmla="*/ 156 w 165"/>
                <a:gd name="T27" fmla="*/ 203 h 212"/>
                <a:gd name="T28" fmla="*/ 156 w 165"/>
                <a:gd name="T29" fmla="*/ 203 h 212"/>
                <a:gd name="T30" fmla="*/ 160 w 165"/>
                <a:gd name="T31" fmla="*/ 198 h 212"/>
                <a:gd name="T32" fmla="*/ 160 w 165"/>
                <a:gd name="T33" fmla="*/ 193 h 212"/>
                <a:gd name="T34" fmla="*/ 165 w 165"/>
                <a:gd name="T35" fmla="*/ 193 h 212"/>
                <a:gd name="T36" fmla="*/ 165 w 165"/>
                <a:gd name="T37" fmla="*/ 188 h 212"/>
                <a:gd name="T38" fmla="*/ 165 w 165"/>
                <a:gd name="T39" fmla="*/ 184 h 212"/>
                <a:gd name="T40" fmla="*/ 165 w 165"/>
                <a:gd name="T41" fmla="*/ 179 h 212"/>
                <a:gd name="T42" fmla="*/ 165 w 165"/>
                <a:gd name="T43" fmla="*/ 179 h 212"/>
                <a:gd name="T44" fmla="*/ 165 w 165"/>
                <a:gd name="T45" fmla="*/ 174 h 212"/>
                <a:gd name="T46" fmla="*/ 165 w 165"/>
                <a:gd name="T47" fmla="*/ 174 h 212"/>
                <a:gd name="T48" fmla="*/ 165 w 165"/>
                <a:gd name="T49" fmla="*/ 170 h 212"/>
                <a:gd name="T50" fmla="*/ 57 w 165"/>
                <a:gd name="T51" fmla="*/ 0 h 212"/>
                <a:gd name="T52" fmla="*/ 57 w 165"/>
                <a:gd name="T53" fmla="*/ 5 h 212"/>
                <a:gd name="T54" fmla="*/ 57 w 165"/>
                <a:gd name="T55" fmla="*/ 5 h 212"/>
                <a:gd name="T56" fmla="*/ 57 w 165"/>
                <a:gd name="T57" fmla="*/ 9 h 212"/>
                <a:gd name="T58" fmla="*/ 57 w 165"/>
                <a:gd name="T59" fmla="*/ 14 h 212"/>
                <a:gd name="T60" fmla="*/ 57 w 165"/>
                <a:gd name="T61" fmla="*/ 19 h 212"/>
                <a:gd name="T62" fmla="*/ 57 w 165"/>
                <a:gd name="T63" fmla="*/ 19 h 212"/>
                <a:gd name="T64" fmla="*/ 57 w 165"/>
                <a:gd name="T65" fmla="*/ 24 h 212"/>
                <a:gd name="T66" fmla="*/ 52 w 165"/>
                <a:gd name="T67" fmla="*/ 28 h 212"/>
                <a:gd name="T68" fmla="*/ 52 w 165"/>
                <a:gd name="T69" fmla="*/ 28 h 212"/>
                <a:gd name="T70" fmla="*/ 47 w 165"/>
                <a:gd name="T71" fmla="*/ 33 h 212"/>
                <a:gd name="T72" fmla="*/ 43 w 165"/>
                <a:gd name="T73" fmla="*/ 33 h 212"/>
                <a:gd name="T74" fmla="*/ 43 w 165"/>
                <a:gd name="T75" fmla="*/ 38 h 212"/>
                <a:gd name="T76" fmla="*/ 38 w 165"/>
                <a:gd name="T77" fmla="*/ 38 h 212"/>
                <a:gd name="T78" fmla="*/ 33 w 165"/>
                <a:gd name="T79" fmla="*/ 42 h 212"/>
                <a:gd name="T80" fmla="*/ 29 w 165"/>
                <a:gd name="T81" fmla="*/ 42 h 212"/>
                <a:gd name="T82" fmla="*/ 29 w 165"/>
                <a:gd name="T83" fmla="*/ 42 h 212"/>
                <a:gd name="T84" fmla="*/ 24 w 165"/>
                <a:gd name="T85" fmla="*/ 42 h 212"/>
                <a:gd name="T86" fmla="*/ 19 w 165"/>
                <a:gd name="T87" fmla="*/ 42 h 212"/>
                <a:gd name="T88" fmla="*/ 14 w 165"/>
                <a:gd name="T89" fmla="*/ 42 h 212"/>
                <a:gd name="T90" fmla="*/ 14 w 165"/>
                <a:gd name="T91" fmla="*/ 42 h 212"/>
                <a:gd name="T92" fmla="*/ 10 w 165"/>
                <a:gd name="T93" fmla="*/ 38 h 212"/>
                <a:gd name="T94" fmla="*/ 5 w 165"/>
                <a:gd name="T95" fmla="*/ 38 h 212"/>
                <a:gd name="T96" fmla="*/ 5 w 165"/>
                <a:gd name="T97" fmla="*/ 38 h 212"/>
                <a:gd name="T98" fmla="*/ 0 w 165"/>
                <a:gd name="T99" fmla="*/ 3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212">
                  <a:moveTo>
                    <a:pt x="113" y="203"/>
                  </a:moveTo>
                  <a:lnTo>
                    <a:pt x="113" y="203"/>
                  </a:lnTo>
                  <a:lnTo>
                    <a:pt x="113" y="203"/>
                  </a:lnTo>
                  <a:lnTo>
                    <a:pt x="113" y="207"/>
                  </a:lnTo>
                  <a:lnTo>
                    <a:pt x="118" y="207"/>
                  </a:lnTo>
                  <a:lnTo>
                    <a:pt x="118" y="207"/>
                  </a:lnTo>
                  <a:lnTo>
                    <a:pt x="118" y="207"/>
                  </a:lnTo>
                  <a:lnTo>
                    <a:pt x="118" y="207"/>
                  </a:lnTo>
                  <a:lnTo>
                    <a:pt x="123" y="212"/>
                  </a:lnTo>
                  <a:lnTo>
                    <a:pt x="123" y="212"/>
                  </a:lnTo>
                  <a:lnTo>
                    <a:pt x="123" y="212"/>
                  </a:lnTo>
                  <a:lnTo>
                    <a:pt x="127" y="212"/>
                  </a:lnTo>
                  <a:lnTo>
                    <a:pt x="127" y="212"/>
                  </a:lnTo>
                  <a:lnTo>
                    <a:pt x="127" y="212"/>
                  </a:lnTo>
                  <a:lnTo>
                    <a:pt x="132" y="212"/>
                  </a:lnTo>
                  <a:lnTo>
                    <a:pt x="132" y="212"/>
                  </a:lnTo>
                  <a:lnTo>
                    <a:pt x="137" y="212"/>
                  </a:lnTo>
                  <a:lnTo>
                    <a:pt x="137" y="212"/>
                  </a:lnTo>
                  <a:lnTo>
                    <a:pt x="137" y="212"/>
                  </a:lnTo>
                  <a:lnTo>
                    <a:pt x="142" y="212"/>
                  </a:lnTo>
                  <a:lnTo>
                    <a:pt x="142" y="212"/>
                  </a:lnTo>
                  <a:lnTo>
                    <a:pt x="146" y="207"/>
                  </a:lnTo>
                  <a:lnTo>
                    <a:pt x="146" y="207"/>
                  </a:lnTo>
                  <a:lnTo>
                    <a:pt x="146" y="207"/>
                  </a:lnTo>
                  <a:lnTo>
                    <a:pt x="151" y="207"/>
                  </a:lnTo>
                  <a:lnTo>
                    <a:pt x="151" y="207"/>
                  </a:lnTo>
                  <a:lnTo>
                    <a:pt x="151" y="203"/>
                  </a:lnTo>
                  <a:lnTo>
                    <a:pt x="156" y="203"/>
                  </a:lnTo>
                  <a:lnTo>
                    <a:pt x="156" y="203"/>
                  </a:lnTo>
                  <a:lnTo>
                    <a:pt x="156" y="203"/>
                  </a:lnTo>
                  <a:lnTo>
                    <a:pt x="160" y="198"/>
                  </a:lnTo>
                  <a:lnTo>
                    <a:pt x="160" y="198"/>
                  </a:lnTo>
                  <a:lnTo>
                    <a:pt x="160" y="198"/>
                  </a:lnTo>
                  <a:lnTo>
                    <a:pt x="160" y="193"/>
                  </a:lnTo>
                  <a:lnTo>
                    <a:pt x="160" y="193"/>
                  </a:lnTo>
                  <a:lnTo>
                    <a:pt x="165" y="193"/>
                  </a:lnTo>
                  <a:lnTo>
                    <a:pt x="165" y="188"/>
                  </a:lnTo>
                  <a:lnTo>
                    <a:pt x="165" y="188"/>
                  </a:lnTo>
                  <a:lnTo>
                    <a:pt x="165" y="188"/>
                  </a:lnTo>
                  <a:lnTo>
                    <a:pt x="165" y="184"/>
                  </a:lnTo>
                  <a:lnTo>
                    <a:pt x="165" y="184"/>
                  </a:lnTo>
                  <a:lnTo>
                    <a:pt x="165" y="179"/>
                  </a:lnTo>
                  <a:lnTo>
                    <a:pt x="165" y="179"/>
                  </a:lnTo>
                  <a:lnTo>
                    <a:pt x="165" y="179"/>
                  </a:lnTo>
                  <a:lnTo>
                    <a:pt x="165" y="174"/>
                  </a:lnTo>
                  <a:lnTo>
                    <a:pt x="165" y="174"/>
                  </a:lnTo>
                  <a:lnTo>
                    <a:pt x="165" y="174"/>
                  </a:lnTo>
                  <a:lnTo>
                    <a:pt x="165" y="174"/>
                  </a:lnTo>
                  <a:lnTo>
                    <a:pt x="165" y="170"/>
                  </a:lnTo>
                  <a:lnTo>
                    <a:pt x="165" y="170"/>
                  </a:lnTo>
                  <a:lnTo>
                    <a:pt x="57" y="0"/>
                  </a:lnTo>
                  <a:lnTo>
                    <a:pt x="57" y="0"/>
                  </a:lnTo>
                  <a:lnTo>
                    <a:pt x="57" y="5"/>
                  </a:lnTo>
                  <a:lnTo>
                    <a:pt x="57" y="5"/>
                  </a:lnTo>
                  <a:lnTo>
                    <a:pt x="57" y="5"/>
                  </a:lnTo>
                  <a:lnTo>
                    <a:pt x="57" y="5"/>
                  </a:lnTo>
                  <a:lnTo>
                    <a:pt x="57" y="9"/>
                  </a:lnTo>
                  <a:lnTo>
                    <a:pt x="57" y="9"/>
                  </a:lnTo>
                  <a:lnTo>
                    <a:pt x="57" y="9"/>
                  </a:lnTo>
                  <a:lnTo>
                    <a:pt x="57" y="14"/>
                  </a:lnTo>
                  <a:lnTo>
                    <a:pt x="57" y="14"/>
                  </a:lnTo>
                  <a:lnTo>
                    <a:pt x="57" y="19"/>
                  </a:lnTo>
                  <a:lnTo>
                    <a:pt x="57" y="19"/>
                  </a:lnTo>
                  <a:lnTo>
                    <a:pt x="57" y="19"/>
                  </a:lnTo>
                  <a:lnTo>
                    <a:pt x="57" y="24"/>
                  </a:lnTo>
                  <a:lnTo>
                    <a:pt x="57" y="24"/>
                  </a:lnTo>
                  <a:lnTo>
                    <a:pt x="52" y="24"/>
                  </a:lnTo>
                  <a:lnTo>
                    <a:pt x="52" y="28"/>
                  </a:lnTo>
                  <a:lnTo>
                    <a:pt x="52" y="28"/>
                  </a:lnTo>
                  <a:lnTo>
                    <a:pt x="52" y="28"/>
                  </a:lnTo>
                  <a:lnTo>
                    <a:pt x="47" y="33"/>
                  </a:lnTo>
                  <a:lnTo>
                    <a:pt x="47" y="33"/>
                  </a:lnTo>
                  <a:lnTo>
                    <a:pt x="47" y="33"/>
                  </a:lnTo>
                  <a:lnTo>
                    <a:pt x="43" y="33"/>
                  </a:lnTo>
                  <a:lnTo>
                    <a:pt x="43" y="38"/>
                  </a:lnTo>
                  <a:lnTo>
                    <a:pt x="43" y="38"/>
                  </a:lnTo>
                  <a:lnTo>
                    <a:pt x="38" y="38"/>
                  </a:lnTo>
                  <a:lnTo>
                    <a:pt x="38" y="38"/>
                  </a:lnTo>
                  <a:lnTo>
                    <a:pt x="38" y="38"/>
                  </a:lnTo>
                  <a:lnTo>
                    <a:pt x="33" y="42"/>
                  </a:lnTo>
                  <a:lnTo>
                    <a:pt x="33" y="42"/>
                  </a:lnTo>
                  <a:lnTo>
                    <a:pt x="29" y="42"/>
                  </a:lnTo>
                  <a:lnTo>
                    <a:pt x="29" y="42"/>
                  </a:lnTo>
                  <a:lnTo>
                    <a:pt x="29" y="42"/>
                  </a:lnTo>
                  <a:lnTo>
                    <a:pt x="24" y="42"/>
                  </a:lnTo>
                  <a:lnTo>
                    <a:pt x="24" y="42"/>
                  </a:lnTo>
                  <a:lnTo>
                    <a:pt x="19" y="42"/>
                  </a:lnTo>
                  <a:lnTo>
                    <a:pt x="19" y="42"/>
                  </a:lnTo>
                  <a:lnTo>
                    <a:pt x="19" y="42"/>
                  </a:lnTo>
                  <a:lnTo>
                    <a:pt x="14" y="42"/>
                  </a:lnTo>
                  <a:lnTo>
                    <a:pt x="14" y="42"/>
                  </a:lnTo>
                  <a:lnTo>
                    <a:pt x="14" y="42"/>
                  </a:lnTo>
                  <a:lnTo>
                    <a:pt x="10" y="42"/>
                  </a:lnTo>
                  <a:lnTo>
                    <a:pt x="10" y="38"/>
                  </a:lnTo>
                  <a:lnTo>
                    <a:pt x="10" y="38"/>
                  </a:lnTo>
                  <a:lnTo>
                    <a:pt x="5" y="38"/>
                  </a:lnTo>
                  <a:lnTo>
                    <a:pt x="5" y="38"/>
                  </a:lnTo>
                  <a:lnTo>
                    <a:pt x="5" y="38"/>
                  </a:lnTo>
                  <a:lnTo>
                    <a:pt x="5" y="33"/>
                  </a:lnTo>
                  <a:lnTo>
                    <a:pt x="0" y="33"/>
                  </a:lnTo>
                  <a:lnTo>
                    <a:pt x="113" y="20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46" name="Oval 99845">
              <a:extLst>
                <a:ext uri="{FF2B5EF4-FFF2-40B4-BE49-F238E27FC236}">
                  <a16:creationId xmlns:a16="http://schemas.microsoft.com/office/drawing/2014/main" id="{3D55055E-F8BE-D85A-4D17-94C4B212BC2D}"/>
                </a:ext>
              </a:extLst>
            </p:cNvPr>
            <p:cNvSpPr>
              <a:spLocks noChangeArrowheads="1"/>
            </p:cNvSpPr>
            <p:nvPr/>
          </p:nvSpPr>
          <p:spPr bwMode="auto">
            <a:xfrm>
              <a:off x="684530" y="1002030"/>
              <a:ext cx="122555" cy="123190"/>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847" name="Freeform 1470">
              <a:extLst>
                <a:ext uri="{FF2B5EF4-FFF2-40B4-BE49-F238E27FC236}">
                  <a16:creationId xmlns:a16="http://schemas.microsoft.com/office/drawing/2014/main" id="{D06DE079-9A9E-7095-0480-3C66B089DF37}"/>
                </a:ext>
              </a:extLst>
            </p:cNvPr>
            <p:cNvSpPr>
              <a:spLocks/>
            </p:cNvSpPr>
            <p:nvPr/>
          </p:nvSpPr>
          <p:spPr bwMode="auto">
            <a:xfrm>
              <a:off x="657860" y="1064895"/>
              <a:ext cx="89535" cy="95885"/>
            </a:xfrm>
            <a:custGeom>
              <a:avLst/>
              <a:gdLst>
                <a:gd name="T0" fmla="*/ 137 w 141"/>
                <a:gd name="T1" fmla="*/ 47 h 151"/>
                <a:gd name="T2" fmla="*/ 141 w 141"/>
                <a:gd name="T3" fmla="*/ 47 h 151"/>
                <a:gd name="T4" fmla="*/ 141 w 141"/>
                <a:gd name="T5" fmla="*/ 43 h 151"/>
                <a:gd name="T6" fmla="*/ 141 w 141"/>
                <a:gd name="T7" fmla="*/ 38 h 151"/>
                <a:gd name="T8" fmla="*/ 141 w 141"/>
                <a:gd name="T9" fmla="*/ 38 h 151"/>
                <a:gd name="T10" fmla="*/ 141 w 141"/>
                <a:gd name="T11" fmla="*/ 33 h 151"/>
                <a:gd name="T12" fmla="*/ 141 w 141"/>
                <a:gd name="T13" fmla="*/ 29 h 151"/>
                <a:gd name="T14" fmla="*/ 141 w 141"/>
                <a:gd name="T15" fmla="*/ 24 h 151"/>
                <a:gd name="T16" fmla="*/ 141 w 141"/>
                <a:gd name="T17" fmla="*/ 19 h 151"/>
                <a:gd name="T18" fmla="*/ 141 w 141"/>
                <a:gd name="T19" fmla="*/ 19 h 151"/>
                <a:gd name="T20" fmla="*/ 137 w 141"/>
                <a:gd name="T21" fmla="*/ 14 h 151"/>
                <a:gd name="T22" fmla="*/ 137 w 141"/>
                <a:gd name="T23" fmla="*/ 10 h 151"/>
                <a:gd name="T24" fmla="*/ 132 w 141"/>
                <a:gd name="T25" fmla="*/ 10 h 151"/>
                <a:gd name="T26" fmla="*/ 127 w 141"/>
                <a:gd name="T27" fmla="*/ 5 h 151"/>
                <a:gd name="T28" fmla="*/ 127 w 141"/>
                <a:gd name="T29" fmla="*/ 5 h 151"/>
                <a:gd name="T30" fmla="*/ 122 w 141"/>
                <a:gd name="T31" fmla="*/ 5 h 151"/>
                <a:gd name="T32" fmla="*/ 118 w 141"/>
                <a:gd name="T33" fmla="*/ 0 h 151"/>
                <a:gd name="T34" fmla="*/ 113 w 141"/>
                <a:gd name="T35" fmla="*/ 0 h 151"/>
                <a:gd name="T36" fmla="*/ 108 w 141"/>
                <a:gd name="T37" fmla="*/ 0 h 151"/>
                <a:gd name="T38" fmla="*/ 108 w 141"/>
                <a:gd name="T39" fmla="*/ 0 h 151"/>
                <a:gd name="T40" fmla="*/ 104 w 141"/>
                <a:gd name="T41" fmla="*/ 0 h 151"/>
                <a:gd name="T42" fmla="*/ 99 w 141"/>
                <a:gd name="T43" fmla="*/ 5 h 151"/>
                <a:gd name="T44" fmla="*/ 99 w 141"/>
                <a:gd name="T45" fmla="*/ 5 h 151"/>
                <a:gd name="T46" fmla="*/ 94 w 141"/>
                <a:gd name="T47" fmla="*/ 5 h 151"/>
                <a:gd name="T48" fmla="*/ 90 w 141"/>
                <a:gd name="T49" fmla="*/ 10 h 151"/>
                <a:gd name="T50" fmla="*/ 0 w 141"/>
                <a:gd name="T51" fmla="*/ 109 h 151"/>
                <a:gd name="T52" fmla="*/ 5 w 141"/>
                <a:gd name="T53" fmla="*/ 104 h 151"/>
                <a:gd name="T54" fmla="*/ 5 w 141"/>
                <a:gd name="T55" fmla="*/ 104 h 151"/>
                <a:gd name="T56" fmla="*/ 9 w 141"/>
                <a:gd name="T57" fmla="*/ 104 h 151"/>
                <a:gd name="T58" fmla="*/ 14 w 141"/>
                <a:gd name="T59" fmla="*/ 99 h 151"/>
                <a:gd name="T60" fmla="*/ 14 w 141"/>
                <a:gd name="T61" fmla="*/ 99 h 151"/>
                <a:gd name="T62" fmla="*/ 19 w 141"/>
                <a:gd name="T63" fmla="*/ 99 h 151"/>
                <a:gd name="T64" fmla="*/ 24 w 141"/>
                <a:gd name="T65" fmla="*/ 99 h 151"/>
                <a:gd name="T66" fmla="*/ 28 w 141"/>
                <a:gd name="T67" fmla="*/ 104 h 151"/>
                <a:gd name="T68" fmla="*/ 33 w 141"/>
                <a:gd name="T69" fmla="*/ 104 h 151"/>
                <a:gd name="T70" fmla="*/ 33 w 141"/>
                <a:gd name="T71" fmla="*/ 104 h 151"/>
                <a:gd name="T72" fmla="*/ 38 w 141"/>
                <a:gd name="T73" fmla="*/ 109 h 151"/>
                <a:gd name="T74" fmla="*/ 42 w 141"/>
                <a:gd name="T75" fmla="*/ 109 h 151"/>
                <a:gd name="T76" fmla="*/ 42 w 141"/>
                <a:gd name="T77" fmla="*/ 113 h 151"/>
                <a:gd name="T78" fmla="*/ 47 w 141"/>
                <a:gd name="T79" fmla="*/ 118 h 151"/>
                <a:gd name="T80" fmla="*/ 47 w 141"/>
                <a:gd name="T81" fmla="*/ 118 h 151"/>
                <a:gd name="T82" fmla="*/ 52 w 141"/>
                <a:gd name="T83" fmla="*/ 123 h 151"/>
                <a:gd name="T84" fmla="*/ 52 w 141"/>
                <a:gd name="T85" fmla="*/ 128 h 151"/>
                <a:gd name="T86" fmla="*/ 52 w 141"/>
                <a:gd name="T87" fmla="*/ 132 h 151"/>
                <a:gd name="T88" fmla="*/ 52 w 141"/>
                <a:gd name="T89" fmla="*/ 137 h 151"/>
                <a:gd name="T90" fmla="*/ 52 w 141"/>
                <a:gd name="T91" fmla="*/ 137 h 151"/>
                <a:gd name="T92" fmla="*/ 52 w 141"/>
                <a:gd name="T93" fmla="*/ 142 h 151"/>
                <a:gd name="T94" fmla="*/ 47 w 141"/>
                <a:gd name="T95" fmla="*/ 146 h 151"/>
                <a:gd name="T96" fmla="*/ 47 w 141"/>
                <a:gd name="T97" fmla="*/ 146 h 151"/>
                <a:gd name="T98" fmla="*/ 42 w 141"/>
                <a:gd name="T99"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1" h="151">
                  <a:moveTo>
                    <a:pt x="137" y="52"/>
                  </a:moveTo>
                  <a:lnTo>
                    <a:pt x="137" y="47"/>
                  </a:lnTo>
                  <a:lnTo>
                    <a:pt x="137" y="47"/>
                  </a:lnTo>
                  <a:lnTo>
                    <a:pt x="141" y="47"/>
                  </a:lnTo>
                  <a:lnTo>
                    <a:pt x="141" y="43"/>
                  </a:lnTo>
                  <a:lnTo>
                    <a:pt x="141" y="43"/>
                  </a:lnTo>
                  <a:lnTo>
                    <a:pt x="141" y="43"/>
                  </a:lnTo>
                  <a:lnTo>
                    <a:pt x="141" y="38"/>
                  </a:lnTo>
                  <a:lnTo>
                    <a:pt x="141" y="38"/>
                  </a:lnTo>
                  <a:lnTo>
                    <a:pt x="141" y="38"/>
                  </a:lnTo>
                  <a:lnTo>
                    <a:pt x="141" y="33"/>
                  </a:lnTo>
                  <a:lnTo>
                    <a:pt x="141" y="33"/>
                  </a:lnTo>
                  <a:lnTo>
                    <a:pt x="141" y="29"/>
                  </a:lnTo>
                  <a:lnTo>
                    <a:pt x="141" y="29"/>
                  </a:lnTo>
                  <a:lnTo>
                    <a:pt x="141" y="29"/>
                  </a:lnTo>
                  <a:lnTo>
                    <a:pt x="141" y="24"/>
                  </a:lnTo>
                  <a:lnTo>
                    <a:pt x="141" y="24"/>
                  </a:lnTo>
                  <a:lnTo>
                    <a:pt x="141" y="19"/>
                  </a:lnTo>
                  <a:lnTo>
                    <a:pt x="141" y="19"/>
                  </a:lnTo>
                  <a:lnTo>
                    <a:pt x="141" y="19"/>
                  </a:lnTo>
                  <a:lnTo>
                    <a:pt x="137" y="14"/>
                  </a:lnTo>
                  <a:lnTo>
                    <a:pt x="137" y="14"/>
                  </a:lnTo>
                  <a:lnTo>
                    <a:pt x="137" y="14"/>
                  </a:lnTo>
                  <a:lnTo>
                    <a:pt x="137" y="10"/>
                  </a:lnTo>
                  <a:lnTo>
                    <a:pt x="132" y="10"/>
                  </a:lnTo>
                  <a:lnTo>
                    <a:pt x="132" y="10"/>
                  </a:lnTo>
                  <a:lnTo>
                    <a:pt x="132" y="10"/>
                  </a:lnTo>
                  <a:lnTo>
                    <a:pt x="127" y="5"/>
                  </a:lnTo>
                  <a:lnTo>
                    <a:pt x="127" y="5"/>
                  </a:lnTo>
                  <a:lnTo>
                    <a:pt x="127" y="5"/>
                  </a:lnTo>
                  <a:lnTo>
                    <a:pt x="122" y="5"/>
                  </a:lnTo>
                  <a:lnTo>
                    <a:pt x="122" y="5"/>
                  </a:lnTo>
                  <a:lnTo>
                    <a:pt x="118" y="0"/>
                  </a:lnTo>
                  <a:lnTo>
                    <a:pt x="118" y="0"/>
                  </a:lnTo>
                  <a:lnTo>
                    <a:pt x="118" y="0"/>
                  </a:lnTo>
                  <a:lnTo>
                    <a:pt x="113" y="0"/>
                  </a:lnTo>
                  <a:lnTo>
                    <a:pt x="113" y="0"/>
                  </a:lnTo>
                  <a:lnTo>
                    <a:pt x="108" y="0"/>
                  </a:lnTo>
                  <a:lnTo>
                    <a:pt x="108" y="0"/>
                  </a:lnTo>
                  <a:lnTo>
                    <a:pt x="108" y="0"/>
                  </a:lnTo>
                  <a:lnTo>
                    <a:pt x="104" y="0"/>
                  </a:lnTo>
                  <a:lnTo>
                    <a:pt x="104" y="0"/>
                  </a:lnTo>
                  <a:lnTo>
                    <a:pt x="104" y="0"/>
                  </a:lnTo>
                  <a:lnTo>
                    <a:pt x="99" y="5"/>
                  </a:lnTo>
                  <a:lnTo>
                    <a:pt x="99" y="5"/>
                  </a:lnTo>
                  <a:lnTo>
                    <a:pt x="99" y="5"/>
                  </a:lnTo>
                  <a:lnTo>
                    <a:pt x="94" y="5"/>
                  </a:lnTo>
                  <a:lnTo>
                    <a:pt x="94" y="5"/>
                  </a:lnTo>
                  <a:lnTo>
                    <a:pt x="94" y="10"/>
                  </a:lnTo>
                  <a:lnTo>
                    <a:pt x="90" y="10"/>
                  </a:lnTo>
                  <a:lnTo>
                    <a:pt x="0" y="109"/>
                  </a:lnTo>
                  <a:lnTo>
                    <a:pt x="0" y="109"/>
                  </a:lnTo>
                  <a:lnTo>
                    <a:pt x="0" y="109"/>
                  </a:lnTo>
                  <a:lnTo>
                    <a:pt x="5" y="104"/>
                  </a:lnTo>
                  <a:lnTo>
                    <a:pt x="5" y="104"/>
                  </a:lnTo>
                  <a:lnTo>
                    <a:pt x="5" y="104"/>
                  </a:lnTo>
                  <a:lnTo>
                    <a:pt x="9" y="104"/>
                  </a:lnTo>
                  <a:lnTo>
                    <a:pt x="9" y="104"/>
                  </a:lnTo>
                  <a:lnTo>
                    <a:pt x="9" y="104"/>
                  </a:lnTo>
                  <a:lnTo>
                    <a:pt x="14" y="99"/>
                  </a:lnTo>
                  <a:lnTo>
                    <a:pt x="14" y="99"/>
                  </a:lnTo>
                  <a:lnTo>
                    <a:pt x="14" y="99"/>
                  </a:lnTo>
                  <a:lnTo>
                    <a:pt x="19" y="99"/>
                  </a:lnTo>
                  <a:lnTo>
                    <a:pt x="19" y="99"/>
                  </a:lnTo>
                  <a:lnTo>
                    <a:pt x="24" y="99"/>
                  </a:lnTo>
                  <a:lnTo>
                    <a:pt x="24" y="99"/>
                  </a:lnTo>
                  <a:lnTo>
                    <a:pt x="24" y="104"/>
                  </a:lnTo>
                  <a:lnTo>
                    <a:pt x="28" y="104"/>
                  </a:lnTo>
                  <a:lnTo>
                    <a:pt x="28" y="104"/>
                  </a:lnTo>
                  <a:lnTo>
                    <a:pt x="33" y="104"/>
                  </a:lnTo>
                  <a:lnTo>
                    <a:pt x="33" y="104"/>
                  </a:lnTo>
                  <a:lnTo>
                    <a:pt x="33" y="104"/>
                  </a:lnTo>
                  <a:lnTo>
                    <a:pt x="38" y="109"/>
                  </a:lnTo>
                  <a:lnTo>
                    <a:pt x="38" y="109"/>
                  </a:lnTo>
                  <a:lnTo>
                    <a:pt x="38" y="109"/>
                  </a:lnTo>
                  <a:lnTo>
                    <a:pt x="42" y="109"/>
                  </a:lnTo>
                  <a:lnTo>
                    <a:pt x="42" y="113"/>
                  </a:lnTo>
                  <a:lnTo>
                    <a:pt x="42" y="113"/>
                  </a:lnTo>
                  <a:lnTo>
                    <a:pt x="47" y="113"/>
                  </a:lnTo>
                  <a:lnTo>
                    <a:pt x="47" y="118"/>
                  </a:lnTo>
                  <a:lnTo>
                    <a:pt x="47" y="118"/>
                  </a:lnTo>
                  <a:lnTo>
                    <a:pt x="47" y="118"/>
                  </a:lnTo>
                  <a:lnTo>
                    <a:pt x="47" y="123"/>
                  </a:lnTo>
                  <a:lnTo>
                    <a:pt x="52" y="123"/>
                  </a:lnTo>
                  <a:lnTo>
                    <a:pt x="52" y="128"/>
                  </a:lnTo>
                  <a:lnTo>
                    <a:pt x="52" y="128"/>
                  </a:lnTo>
                  <a:lnTo>
                    <a:pt x="52" y="128"/>
                  </a:lnTo>
                  <a:lnTo>
                    <a:pt x="52" y="132"/>
                  </a:lnTo>
                  <a:lnTo>
                    <a:pt x="52" y="132"/>
                  </a:lnTo>
                  <a:lnTo>
                    <a:pt x="52" y="137"/>
                  </a:lnTo>
                  <a:lnTo>
                    <a:pt x="52" y="137"/>
                  </a:lnTo>
                  <a:lnTo>
                    <a:pt x="52" y="137"/>
                  </a:lnTo>
                  <a:lnTo>
                    <a:pt x="52" y="142"/>
                  </a:lnTo>
                  <a:lnTo>
                    <a:pt x="52" y="142"/>
                  </a:lnTo>
                  <a:lnTo>
                    <a:pt x="47" y="142"/>
                  </a:lnTo>
                  <a:lnTo>
                    <a:pt x="47" y="146"/>
                  </a:lnTo>
                  <a:lnTo>
                    <a:pt x="47" y="146"/>
                  </a:lnTo>
                  <a:lnTo>
                    <a:pt x="47" y="146"/>
                  </a:lnTo>
                  <a:lnTo>
                    <a:pt x="47" y="151"/>
                  </a:lnTo>
                  <a:lnTo>
                    <a:pt x="42" y="151"/>
                  </a:lnTo>
                  <a:lnTo>
                    <a:pt x="137" y="5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48" name="Oval 99847">
              <a:extLst>
                <a:ext uri="{FF2B5EF4-FFF2-40B4-BE49-F238E27FC236}">
                  <a16:creationId xmlns:a16="http://schemas.microsoft.com/office/drawing/2014/main" id="{135B1490-F5DF-937C-83A7-FA1A35174DBC}"/>
                </a:ext>
              </a:extLst>
            </p:cNvPr>
            <p:cNvSpPr>
              <a:spLocks noChangeArrowheads="1"/>
            </p:cNvSpPr>
            <p:nvPr/>
          </p:nvSpPr>
          <p:spPr bwMode="auto">
            <a:xfrm>
              <a:off x="1405255" y="1301750"/>
              <a:ext cx="212725" cy="212090"/>
            </a:xfrm>
            <a:prstGeom prst="ellipse">
              <a:avLst/>
            </a:prstGeom>
            <a:solidFill>
              <a:srgbClr val="FF00FF"/>
            </a:solidFill>
            <a:ln w="3175">
              <a:solidFill>
                <a:srgbClr val="FF00FF"/>
              </a:solidFill>
              <a:prstDash val="solid"/>
              <a:round/>
              <a:headEnd/>
              <a:tailEnd/>
            </a:ln>
          </p:spPr>
          <p:txBody>
            <a:bodyPr rot="0" vert="horz" wrap="square" lIns="91440" tIns="45720" rIns="91440" bIns="45720" anchor="t" anchorCtr="0" upright="1">
              <a:noAutofit/>
            </a:bodyPr>
            <a:lstStyle/>
            <a:p>
              <a:endParaRPr lang="en-US"/>
            </a:p>
          </p:txBody>
        </p:sp>
        <p:sp>
          <p:nvSpPr>
            <p:cNvPr id="99849" name="Freeform 1472">
              <a:extLst>
                <a:ext uri="{FF2B5EF4-FFF2-40B4-BE49-F238E27FC236}">
                  <a16:creationId xmlns:a16="http://schemas.microsoft.com/office/drawing/2014/main" id="{1D0800E1-4940-07B3-C400-579EDE9876BC}"/>
                </a:ext>
              </a:extLst>
            </p:cNvPr>
            <p:cNvSpPr>
              <a:spLocks/>
            </p:cNvSpPr>
            <p:nvPr/>
          </p:nvSpPr>
          <p:spPr bwMode="auto">
            <a:xfrm>
              <a:off x="1441450" y="1238885"/>
              <a:ext cx="74930" cy="143510"/>
            </a:xfrm>
            <a:custGeom>
              <a:avLst/>
              <a:gdLst>
                <a:gd name="T0" fmla="*/ 61 w 118"/>
                <a:gd name="T1" fmla="*/ 207 h 226"/>
                <a:gd name="T2" fmla="*/ 61 w 118"/>
                <a:gd name="T3" fmla="*/ 212 h 226"/>
                <a:gd name="T4" fmla="*/ 61 w 118"/>
                <a:gd name="T5" fmla="*/ 212 h 226"/>
                <a:gd name="T6" fmla="*/ 66 w 118"/>
                <a:gd name="T7" fmla="*/ 216 h 226"/>
                <a:gd name="T8" fmla="*/ 66 w 118"/>
                <a:gd name="T9" fmla="*/ 216 h 226"/>
                <a:gd name="T10" fmla="*/ 70 w 118"/>
                <a:gd name="T11" fmla="*/ 221 h 226"/>
                <a:gd name="T12" fmla="*/ 75 w 118"/>
                <a:gd name="T13" fmla="*/ 221 h 226"/>
                <a:gd name="T14" fmla="*/ 80 w 118"/>
                <a:gd name="T15" fmla="*/ 221 h 226"/>
                <a:gd name="T16" fmla="*/ 80 w 118"/>
                <a:gd name="T17" fmla="*/ 221 h 226"/>
                <a:gd name="T18" fmla="*/ 85 w 118"/>
                <a:gd name="T19" fmla="*/ 226 h 226"/>
                <a:gd name="T20" fmla="*/ 89 w 118"/>
                <a:gd name="T21" fmla="*/ 221 h 226"/>
                <a:gd name="T22" fmla="*/ 94 w 118"/>
                <a:gd name="T23" fmla="*/ 221 h 226"/>
                <a:gd name="T24" fmla="*/ 99 w 118"/>
                <a:gd name="T25" fmla="*/ 221 h 226"/>
                <a:gd name="T26" fmla="*/ 99 w 118"/>
                <a:gd name="T27" fmla="*/ 221 h 226"/>
                <a:gd name="T28" fmla="*/ 103 w 118"/>
                <a:gd name="T29" fmla="*/ 216 h 226"/>
                <a:gd name="T30" fmla="*/ 108 w 118"/>
                <a:gd name="T31" fmla="*/ 216 h 226"/>
                <a:gd name="T32" fmla="*/ 108 w 118"/>
                <a:gd name="T33" fmla="*/ 212 h 226"/>
                <a:gd name="T34" fmla="*/ 113 w 118"/>
                <a:gd name="T35" fmla="*/ 212 h 226"/>
                <a:gd name="T36" fmla="*/ 113 w 118"/>
                <a:gd name="T37" fmla="*/ 207 h 226"/>
                <a:gd name="T38" fmla="*/ 118 w 118"/>
                <a:gd name="T39" fmla="*/ 202 h 226"/>
                <a:gd name="T40" fmla="*/ 118 w 118"/>
                <a:gd name="T41" fmla="*/ 202 h 226"/>
                <a:gd name="T42" fmla="*/ 118 w 118"/>
                <a:gd name="T43" fmla="*/ 197 h 226"/>
                <a:gd name="T44" fmla="*/ 118 w 118"/>
                <a:gd name="T45" fmla="*/ 193 h 226"/>
                <a:gd name="T46" fmla="*/ 118 w 118"/>
                <a:gd name="T47" fmla="*/ 193 h 226"/>
                <a:gd name="T48" fmla="*/ 118 w 118"/>
                <a:gd name="T49" fmla="*/ 188 h 226"/>
                <a:gd name="T50" fmla="*/ 61 w 118"/>
                <a:gd name="T51" fmla="*/ 4 h 226"/>
                <a:gd name="T52" fmla="*/ 61 w 118"/>
                <a:gd name="T53" fmla="*/ 9 h 226"/>
                <a:gd name="T54" fmla="*/ 61 w 118"/>
                <a:gd name="T55" fmla="*/ 9 h 226"/>
                <a:gd name="T56" fmla="*/ 61 w 118"/>
                <a:gd name="T57" fmla="*/ 14 h 226"/>
                <a:gd name="T58" fmla="*/ 61 w 118"/>
                <a:gd name="T59" fmla="*/ 18 h 226"/>
                <a:gd name="T60" fmla="*/ 61 w 118"/>
                <a:gd name="T61" fmla="*/ 23 h 226"/>
                <a:gd name="T62" fmla="*/ 56 w 118"/>
                <a:gd name="T63" fmla="*/ 23 h 226"/>
                <a:gd name="T64" fmla="*/ 56 w 118"/>
                <a:gd name="T65" fmla="*/ 28 h 226"/>
                <a:gd name="T66" fmla="*/ 52 w 118"/>
                <a:gd name="T67" fmla="*/ 28 h 226"/>
                <a:gd name="T68" fmla="*/ 47 w 118"/>
                <a:gd name="T69" fmla="*/ 33 h 226"/>
                <a:gd name="T70" fmla="*/ 47 w 118"/>
                <a:gd name="T71" fmla="*/ 33 h 226"/>
                <a:gd name="T72" fmla="*/ 42 w 118"/>
                <a:gd name="T73" fmla="*/ 37 h 226"/>
                <a:gd name="T74" fmla="*/ 37 w 118"/>
                <a:gd name="T75" fmla="*/ 37 h 226"/>
                <a:gd name="T76" fmla="*/ 33 w 118"/>
                <a:gd name="T77" fmla="*/ 37 h 226"/>
                <a:gd name="T78" fmla="*/ 28 w 118"/>
                <a:gd name="T79" fmla="*/ 37 h 226"/>
                <a:gd name="T80" fmla="*/ 28 w 118"/>
                <a:gd name="T81" fmla="*/ 37 h 226"/>
                <a:gd name="T82" fmla="*/ 23 w 118"/>
                <a:gd name="T83" fmla="*/ 37 h 226"/>
                <a:gd name="T84" fmla="*/ 19 w 118"/>
                <a:gd name="T85" fmla="*/ 37 h 226"/>
                <a:gd name="T86" fmla="*/ 14 w 118"/>
                <a:gd name="T87" fmla="*/ 37 h 226"/>
                <a:gd name="T88" fmla="*/ 14 w 118"/>
                <a:gd name="T89" fmla="*/ 33 h 226"/>
                <a:gd name="T90" fmla="*/ 9 w 118"/>
                <a:gd name="T91" fmla="*/ 33 h 226"/>
                <a:gd name="T92" fmla="*/ 5 w 118"/>
                <a:gd name="T93" fmla="*/ 28 h 226"/>
                <a:gd name="T94" fmla="*/ 5 w 118"/>
                <a:gd name="T95" fmla="*/ 28 h 226"/>
                <a:gd name="T96" fmla="*/ 0 w 118"/>
                <a:gd name="T97" fmla="*/ 23 h 226"/>
                <a:gd name="T98" fmla="*/ 0 w 118"/>
                <a:gd name="T99" fmla="*/ 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26">
                  <a:moveTo>
                    <a:pt x="61" y="207"/>
                  </a:moveTo>
                  <a:lnTo>
                    <a:pt x="61" y="207"/>
                  </a:lnTo>
                  <a:lnTo>
                    <a:pt x="61" y="207"/>
                  </a:lnTo>
                  <a:lnTo>
                    <a:pt x="61" y="212"/>
                  </a:lnTo>
                  <a:lnTo>
                    <a:pt x="61" y="212"/>
                  </a:lnTo>
                  <a:lnTo>
                    <a:pt x="61" y="212"/>
                  </a:lnTo>
                  <a:lnTo>
                    <a:pt x="66" y="216"/>
                  </a:lnTo>
                  <a:lnTo>
                    <a:pt x="66" y="216"/>
                  </a:lnTo>
                  <a:lnTo>
                    <a:pt x="66" y="216"/>
                  </a:lnTo>
                  <a:lnTo>
                    <a:pt x="66" y="216"/>
                  </a:lnTo>
                  <a:lnTo>
                    <a:pt x="70" y="221"/>
                  </a:lnTo>
                  <a:lnTo>
                    <a:pt x="70" y="221"/>
                  </a:lnTo>
                  <a:lnTo>
                    <a:pt x="75" y="221"/>
                  </a:lnTo>
                  <a:lnTo>
                    <a:pt x="75" y="221"/>
                  </a:lnTo>
                  <a:lnTo>
                    <a:pt x="75" y="221"/>
                  </a:lnTo>
                  <a:lnTo>
                    <a:pt x="80" y="221"/>
                  </a:lnTo>
                  <a:lnTo>
                    <a:pt x="80" y="221"/>
                  </a:lnTo>
                  <a:lnTo>
                    <a:pt x="80" y="221"/>
                  </a:lnTo>
                  <a:lnTo>
                    <a:pt x="85" y="226"/>
                  </a:lnTo>
                  <a:lnTo>
                    <a:pt x="85" y="226"/>
                  </a:lnTo>
                  <a:lnTo>
                    <a:pt x="89" y="226"/>
                  </a:lnTo>
                  <a:lnTo>
                    <a:pt x="89" y="221"/>
                  </a:lnTo>
                  <a:lnTo>
                    <a:pt x="89" y="221"/>
                  </a:lnTo>
                  <a:lnTo>
                    <a:pt x="94" y="221"/>
                  </a:lnTo>
                  <a:lnTo>
                    <a:pt x="94" y="221"/>
                  </a:lnTo>
                  <a:lnTo>
                    <a:pt x="99" y="221"/>
                  </a:lnTo>
                  <a:lnTo>
                    <a:pt x="99" y="221"/>
                  </a:lnTo>
                  <a:lnTo>
                    <a:pt x="99" y="221"/>
                  </a:lnTo>
                  <a:lnTo>
                    <a:pt x="103" y="221"/>
                  </a:lnTo>
                  <a:lnTo>
                    <a:pt x="103" y="216"/>
                  </a:lnTo>
                  <a:lnTo>
                    <a:pt x="108" y="216"/>
                  </a:lnTo>
                  <a:lnTo>
                    <a:pt x="108" y="216"/>
                  </a:lnTo>
                  <a:lnTo>
                    <a:pt x="108" y="216"/>
                  </a:lnTo>
                  <a:lnTo>
                    <a:pt x="108" y="212"/>
                  </a:lnTo>
                  <a:lnTo>
                    <a:pt x="113" y="212"/>
                  </a:lnTo>
                  <a:lnTo>
                    <a:pt x="113" y="212"/>
                  </a:lnTo>
                  <a:lnTo>
                    <a:pt x="113" y="207"/>
                  </a:lnTo>
                  <a:lnTo>
                    <a:pt x="113" y="207"/>
                  </a:lnTo>
                  <a:lnTo>
                    <a:pt x="118" y="207"/>
                  </a:lnTo>
                  <a:lnTo>
                    <a:pt x="118" y="202"/>
                  </a:lnTo>
                  <a:lnTo>
                    <a:pt x="118" y="202"/>
                  </a:lnTo>
                  <a:lnTo>
                    <a:pt x="118" y="202"/>
                  </a:lnTo>
                  <a:lnTo>
                    <a:pt x="118" y="197"/>
                  </a:lnTo>
                  <a:lnTo>
                    <a:pt x="118" y="197"/>
                  </a:lnTo>
                  <a:lnTo>
                    <a:pt x="118" y="197"/>
                  </a:lnTo>
                  <a:lnTo>
                    <a:pt x="118" y="193"/>
                  </a:lnTo>
                  <a:lnTo>
                    <a:pt x="118" y="193"/>
                  </a:lnTo>
                  <a:lnTo>
                    <a:pt x="118" y="193"/>
                  </a:lnTo>
                  <a:lnTo>
                    <a:pt x="118" y="188"/>
                  </a:lnTo>
                  <a:lnTo>
                    <a:pt x="118" y="188"/>
                  </a:lnTo>
                  <a:lnTo>
                    <a:pt x="61" y="0"/>
                  </a:lnTo>
                  <a:lnTo>
                    <a:pt x="61" y="4"/>
                  </a:lnTo>
                  <a:lnTo>
                    <a:pt x="61" y="4"/>
                  </a:lnTo>
                  <a:lnTo>
                    <a:pt x="61" y="9"/>
                  </a:lnTo>
                  <a:lnTo>
                    <a:pt x="61" y="9"/>
                  </a:lnTo>
                  <a:lnTo>
                    <a:pt x="61" y="9"/>
                  </a:lnTo>
                  <a:lnTo>
                    <a:pt x="61" y="14"/>
                  </a:lnTo>
                  <a:lnTo>
                    <a:pt x="61" y="14"/>
                  </a:lnTo>
                  <a:lnTo>
                    <a:pt x="61" y="14"/>
                  </a:lnTo>
                  <a:lnTo>
                    <a:pt x="61" y="18"/>
                  </a:lnTo>
                  <a:lnTo>
                    <a:pt x="61" y="18"/>
                  </a:lnTo>
                  <a:lnTo>
                    <a:pt x="61" y="23"/>
                  </a:lnTo>
                  <a:lnTo>
                    <a:pt x="56" y="23"/>
                  </a:lnTo>
                  <a:lnTo>
                    <a:pt x="56" y="23"/>
                  </a:lnTo>
                  <a:lnTo>
                    <a:pt x="56" y="28"/>
                  </a:lnTo>
                  <a:lnTo>
                    <a:pt x="56" y="28"/>
                  </a:lnTo>
                  <a:lnTo>
                    <a:pt x="52" y="28"/>
                  </a:lnTo>
                  <a:lnTo>
                    <a:pt x="52" y="28"/>
                  </a:lnTo>
                  <a:lnTo>
                    <a:pt x="52" y="33"/>
                  </a:lnTo>
                  <a:lnTo>
                    <a:pt x="47" y="33"/>
                  </a:lnTo>
                  <a:lnTo>
                    <a:pt x="47" y="33"/>
                  </a:lnTo>
                  <a:lnTo>
                    <a:pt x="47" y="33"/>
                  </a:lnTo>
                  <a:lnTo>
                    <a:pt x="42" y="37"/>
                  </a:lnTo>
                  <a:lnTo>
                    <a:pt x="42" y="37"/>
                  </a:lnTo>
                  <a:lnTo>
                    <a:pt x="42" y="37"/>
                  </a:lnTo>
                  <a:lnTo>
                    <a:pt x="37" y="37"/>
                  </a:lnTo>
                  <a:lnTo>
                    <a:pt x="37" y="37"/>
                  </a:lnTo>
                  <a:lnTo>
                    <a:pt x="33" y="37"/>
                  </a:lnTo>
                  <a:lnTo>
                    <a:pt x="33" y="37"/>
                  </a:lnTo>
                  <a:lnTo>
                    <a:pt x="28" y="37"/>
                  </a:lnTo>
                  <a:lnTo>
                    <a:pt x="28" y="37"/>
                  </a:lnTo>
                  <a:lnTo>
                    <a:pt x="28" y="37"/>
                  </a:lnTo>
                  <a:lnTo>
                    <a:pt x="23" y="37"/>
                  </a:lnTo>
                  <a:lnTo>
                    <a:pt x="23" y="37"/>
                  </a:lnTo>
                  <a:lnTo>
                    <a:pt x="19" y="37"/>
                  </a:lnTo>
                  <a:lnTo>
                    <a:pt x="19" y="37"/>
                  </a:lnTo>
                  <a:lnTo>
                    <a:pt x="19" y="37"/>
                  </a:lnTo>
                  <a:lnTo>
                    <a:pt x="14" y="37"/>
                  </a:lnTo>
                  <a:lnTo>
                    <a:pt x="14" y="37"/>
                  </a:lnTo>
                  <a:lnTo>
                    <a:pt x="14" y="33"/>
                  </a:lnTo>
                  <a:lnTo>
                    <a:pt x="9" y="33"/>
                  </a:lnTo>
                  <a:lnTo>
                    <a:pt x="9" y="33"/>
                  </a:lnTo>
                  <a:lnTo>
                    <a:pt x="9" y="33"/>
                  </a:lnTo>
                  <a:lnTo>
                    <a:pt x="5" y="28"/>
                  </a:lnTo>
                  <a:lnTo>
                    <a:pt x="5" y="28"/>
                  </a:lnTo>
                  <a:lnTo>
                    <a:pt x="5" y="28"/>
                  </a:lnTo>
                  <a:lnTo>
                    <a:pt x="5" y="23"/>
                  </a:lnTo>
                  <a:lnTo>
                    <a:pt x="0" y="23"/>
                  </a:lnTo>
                  <a:lnTo>
                    <a:pt x="0" y="23"/>
                  </a:lnTo>
                  <a:lnTo>
                    <a:pt x="0" y="18"/>
                  </a:lnTo>
                  <a:lnTo>
                    <a:pt x="61" y="20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50" name="Freeform 1473">
              <a:extLst>
                <a:ext uri="{FF2B5EF4-FFF2-40B4-BE49-F238E27FC236}">
                  <a16:creationId xmlns:a16="http://schemas.microsoft.com/office/drawing/2014/main" id="{421AD0AE-94B1-918E-035A-A8015203384F}"/>
                </a:ext>
              </a:extLst>
            </p:cNvPr>
            <p:cNvSpPr>
              <a:spLocks/>
            </p:cNvSpPr>
            <p:nvPr/>
          </p:nvSpPr>
          <p:spPr bwMode="auto">
            <a:xfrm>
              <a:off x="1539875" y="1483995"/>
              <a:ext cx="149860" cy="230505"/>
            </a:xfrm>
            <a:custGeom>
              <a:avLst/>
              <a:gdLst>
                <a:gd name="T0" fmla="*/ 57 w 236"/>
                <a:gd name="T1" fmla="*/ 0 h 363"/>
                <a:gd name="T2" fmla="*/ 52 w 236"/>
                <a:gd name="T3" fmla="*/ 0 h 363"/>
                <a:gd name="T4" fmla="*/ 52 w 236"/>
                <a:gd name="T5" fmla="*/ 0 h 363"/>
                <a:gd name="T6" fmla="*/ 52 w 236"/>
                <a:gd name="T7" fmla="*/ 0 h 363"/>
                <a:gd name="T8" fmla="*/ 47 w 236"/>
                <a:gd name="T9" fmla="*/ 0 h 363"/>
                <a:gd name="T10" fmla="*/ 47 w 236"/>
                <a:gd name="T11" fmla="*/ 0 h 363"/>
                <a:gd name="T12" fmla="*/ 43 w 236"/>
                <a:gd name="T13" fmla="*/ 0 h 363"/>
                <a:gd name="T14" fmla="*/ 38 w 236"/>
                <a:gd name="T15" fmla="*/ 0 h 363"/>
                <a:gd name="T16" fmla="*/ 38 w 236"/>
                <a:gd name="T17" fmla="*/ 0 h 363"/>
                <a:gd name="T18" fmla="*/ 33 w 236"/>
                <a:gd name="T19" fmla="*/ 0 h 363"/>
                <a:gd name="T20" fmla="*/ 28 w 236"/>
                <a:gd name="T21" fmla="*/ 5 h 363"/>
                <a:gd name="T22" fmla="*/ 24 w 236"/>
                <a:gd name="T23" fmla="*/ 5 h 363"/>
                <a:gd name="T24" fmla="*/ 24 w 236"/>
                <a:gd name="T25" fmla="*/ 5 h 363"/>
                <a:gd name="T26" fmla="*/ 19 w 236"/>
                <a:gd name="T27" fmla="*/ 9 h 363"/>
                <a:gd name="T28" fmla="*/ 14 w 236"/>
                <a:gd name="T29" fmla="*/ 9 h 363"/>
                <a:gd name="T30" fmla="*/ 14 w 236"/>
                <a:gd name="T31" fmla="*/ 14 h 363"/>
                <a:gd name="T32" fmla="*/ 10 w 236"/>
                <a:gd name="T33" fmla="*/ 14 h 363"/>
                <a:gd name="T34" fmla="*/ 10 w 236"/>
                <a:gd name="T35" fmla="*/ 19 h 363"/>
                <a:gd name="T36" fmla="*/ 5 w 236"/>
                <a:gd name="T37" fmla="*/ 19 h 363"/>
                <a:gd name="T38" fmla="*/ 5 w 236"/>
                <a:gd name="T39" fmla="*/ 23 h 363"/>
                <a:gd name="T40" fmla="*/ 0 w 236"/>
                <a:gd name="T41" fmla="*/ 23 h 363"/>
                <a:gd name="T42" fmla="*/ 0 w 236"/>
                <a:gd name="T43" fmla="*/ 28 h 363"/>
                <a:gd name="T44" fmla="*/ 0 w 236"/>
                <a:gd name="T45" fmla="*/ 28 h 363"/>
                <a:gd name="T46" fmla="*/ 0 w 236"/>
                <a:gd name="T47" fmla="*/ 28 h 363"/>
                <a:gd name="T48" fmla="*/ 0 w 236"/>
                <a:gd name="T49" fmla="*/ 33 h 363"/>
                <a:gd name="T50" fmla="*/ 184 w 236"/>
                <a:gd name="T51" fmla="*/ 363 h 363"/>
                <a:gd name="T52" fmla="*/ 184 w 236"/>
                <a:gd name="T53" fmla="*/ 363 h 363"/>
                <a:gd name="T54" fmla="*/ 184 w 236"/>
                <a:gd name="T55" fmla="*/ 358 h 363"/>
                <a:gd name="T56" fmla="*/ 184 w 236"/>
                <a:gd name="T57" fmla="*/ 358 h 363"/>
                <a:gd name="T58" fmla="*/ 184 w 236"/>
                <a:gd name="T59" fmla="*/ 353 h 363"/>
                <a:gd name="T60" fmla="*/ 184 w 236"/>
                <a:gd name="T61" fmla="*/ 353 h 363"/>
                <a:gd name="T62" fmla="*/ 189 w 236"/>
                <a:gd name="T63" fmla="*/ 349 h 363"/>
                <a:gd name="T64" fmla="*/ 189 w 236"/>
                <a:gd name="T65" fmla="*/ 349 h 363"/>
                <a:gd name="T66" fmla="*/ 193 w 236"/>
                <a:gd name="T67" fmla="*/ 344 h 363"/>
                <a:gd name="T68" fmla="*/ 193 w 236"/>
                <a:gd name="T69" fmla="*/ 344 h 363"/>
                <a:gd name="T70" fmla="*/ 198 w 236"/>
                <a:gd name="T71" fmla="*/ 344 h 363"/>
                <a:gd name="T72" fmla="*/ 203 w 236"/>
                <a:gd name="T73" fmla="*/ 339 h 363"/>
                <a:gd name="T74" fmla="*/ 203 w 236"/>
                <a:gd name="T75" fmla="*/ 339 h 363"/>
                <a:gd name="T76" fmla="*/ 207 w 236"/>
                <a:gd name="T77" fmla="*/ 334 h 363"/>
                <a:gd name="T78" fmla="*/ 212 w 236"/>
                <a:gd name="T79" fmla="*/ 334 h 363"/>
                <a:gd name="T80" fmla="*/ 217 w 236"/>
                <a:gd name="T81" fmla="*/ 334 h 363"/>
                <a:gd name="T82" fmla="*/ 217 w 236"/>
                <a:gd name="T83" fmla="*/ 330 h 363"/>
                <a:gd name="T84" fmla="*/ 222 w 236"/>
                <a:gd name="T85" fmla="*/ 330 h 363"/>
                <a:gd name="T86" fmla="*/ 226 w 236"/>
                <a:gd name="T87" fmla="*/ 330 h 363"/>
                <a:gd name="T88" fmla="*/ 226 w 236"/>
                <a:gd name="T89" fmla="*/ 330 h 363"/>
                <a:gd name="T90" fmla="*/ 231 w 236"/>
                <a:gd name="T91" fmla="*/ 330 h 363"/>
                <a:gd name="T92" fmla="*/ 231 w 236"/>
                <a:gd name="T93" fmla="*/ 330 h 363"/>
                <a:gd name="T94" fmla="*/ 236 w 236"/>
                <a:gd name="T95" fmla="*/ 330 h 363"/>
                <a:gd name="T96" fmla="*/ 236 w 236"/>
                <a:gd name="T97" fmla="*/ 330 h 363"/>
                <a:gd name="T98" fmla="*/ 236 w 236"/>
                <a:gd name="T99" fmla="*/ 33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6" h="363">
                  <a:moveTo>
                    <a:pt x="57" y="5"/>
                  </a:moveTo>
                  <a:lnTo>
                    <a:pt x="57" y="0"/>
                  </a:lnTo>
                  <a:lnTo>
                    <a:pt x="57" y="0"/>
                  </a:lnTo>
                  <a:lnTo>
                    <a:pt x="52" y="0"/>
                  </a:lnTo>
                  <a:lnTo>
                    <a:pt x="52" y="0"/>
                  </a:lnTo>
                  <a:lnTo>
                    <a:pt x="52" y="0"/>
                  </a:lnTo>
                  <a:lnTo>
                    <a:pt x="52" y="0"/>
                  </a:lnTo>
                  <a:lnTo>
                    <a:pt x="52" y="0"/>
                  </a:lnTo>
                  <a:lnTo>
                    <a:pt x="47" y="0"/>
                  </a:lnTo>
                  <a:lnTo>
                    <a:pt x="47" y="0"/>
                  </a:lnTo>
                  <a:lnTo>
                    <a:pt x="47" y="0"/>
                  </a:lnTo>
                  <a:lnTo>
                    <a:pt x="47" y="0"/>
                  </a:lnTo>
                  <a:lnTo>
                    <a:pt x="43" y="0"/>
                  </a:lnTo>
                  <a:lnTo>
                    <a:pt x="43" y="0"/>
                  </a:lnTo>
                  <a:lnTo>
                    <a:pt x="43" y="0"/>
                  </a:lnTo>
                  <a:lnTo>
                    <a:pt x="38" y="0"/>
                  </a:lnTo>
                  <a:lnTo>
                    <a:pt x="38" y="0"/>
                  </a:lnTo>
                  <a:lnTo>
                    <a:pt x="38" y="0"/>
                  </a:lnTo>
                  <a:lnTo>
                    <a:pt x="33" y="0"/>
                  </a:lnTo>
                  <a:lnTo>
                    <a:pt x="33" y="0"/>
                  </a:lnTo>
                  <a:lnTo>
                    <a:pt x="33" y="5"/>
                  </a:lnTo>
                  <a:lnTo>
                    <a:pt x="28" y="5"/>
                  </a:lnTo>
                  <a:lnTo>
                    <a:pt x="28" y="5"/>
                  </a:lnTo>
                  <a:lnTo>
                    <a:pt x="24" y="5"/>
                  </a:lnTo>
                  <a:lnTo>
                    <a:pt x="24" y="5"/>
                  </a:lnTo>
                  <a:lnTo>
                    <a:pt x="24" y="5"/>
                  </a:lnTo>
                  <a:lnTo>
                    <a:pt x="19" y="9"/>
                  </a:lnTo>
                  <a:lnTo>
                    <a:pt x="19" y="9"/>
                  </a:lnTo>
                  <a:lnTo>
                    <a:pt x="19" y="9"/>
                  </a:lnTo>
                  <a:lnTo>
                    <a:pt x="14" y="9"/>
                  </a:lnTo>
                  <a:lnTo>
                    <a:pt x="14" y="14"/>
                  </a:lnTo>
                  <a:lnTo>
                    <a:pt x="14" y="14"/>
                  </a:lnTo>
                  <a:lnTo>
                    <a:pt x="10" y="14"/>
                  </a:lnTo>
                  <a:lnTo>
                    <a:pt x="10" y="14"/>
                  </a:lnTo>
                  <a:lnTo>
                    <a:pt x="10" y="19"/>
                  </a:lnTo>
                  <a:lnTo>
                    <a:pt x="10" y="19"/>
                  </a:lnTo>
                  <a:lnTo>
                    <a:pt x="5" y="19"/>
                  </a:lnTo>
                  <a:lnTo>
                    <a:pt x="5" y="19"/>
                  </a:lnTo>
                  <a:lnTo>
                    <a:pt x="5" y="23"/>
                  </a:lnTo>
                  <a:lnTo>
                    <a:pt x="5" y="23"/>
                  </a:lnTo>
                  <a:lnTo>
                    <a:pt x="5" y="23"/>
                  </a:lnTo>
                  <a:lnTo>
                    <a:pt x="0" y="23"/>
                  </a:lnTo>
                  <a:lnTo>
                    <a:pt x="0" y="23"/>
                  </a:lnTo>
                  <a:lnTo>
                    <a:pt x="0" y="28"/>
                  </a:lnTo>
                  <a:lnTo>
                    <a:pt x="0" y="28"/>
                  </a:lnTo>
                  <a:lnTo>
                    <a:pt x="0" y="28"/>
                  </a:lnTo>
                  <a:lnTo>
                    <a:pt x="0" y="28"/>
                  </a:lnTo>
                  <a:lnTo>
                    <a:pt x="0" y="28"/>
                  </a:lnTo>
                  <a:lnTo>
                    <a:pt x="0" y="33"/>
                  </a:lnTo>
                  <a:lnTo>
                    <a:pt x="0" y="33"/>
                  </a:lnTo>
                  <a:lnTo>
                    <a:pt x="184" y="363"/>
                  </a:lnTo>
                  <a:lnTo>
                    <a:pt x="184" y="363"/>
                  </a:lnTo>
                  <a:lnTo>
                    <a:pt x="184" y="363"/>
                  </a:lnTo>
                  <a:lnTo>
                    <a:pt x="184" y="363"/>
                  </a:lnTo>
                  <a:lnTo>
                    <a:pt x="184" y="358"/>
                  </a:lnTo>
                  <a:lnTo>
                    <a:pt x="184" y="358"/>
                  </a:lnTo>
                  <a:lnTo>
                    <a:pt x="184" y="358"/>
                  </a:lnTo>
                  <a:lnTo>
                    <a:pt x="184" y="358"/>
                  </a:lnTo>
                  <a:lnTo>
                    <a:pt x="184" y="358"/>
                  </a:lnTo>
                  <a:lnTo>
                    <a:pt x="184" y="353"/>
                  </a:lnTo>
                  <a:lnTo>
                    <a:pt x="184" y="353"/>
                  </a:lnTo>
                  <a:lnTo>
                    <a:pt x="184" y="353"/>
                  </a:lnTo>
                  <a:lnTo>
                    <a:pt x="184" y="353"/>
                  </a:lnTo>
                  <a:lnTo>
                    <a:pt x="189" y="349"/>
                  </a:lnTo>
                  <a:lnTo>
                    <a:pt x="189" y="349"/>
                  </a:lnTo>
                  <a:lnTo>
                    <a:pt x="189" y="349"/>
                  </a:lnTo>
                  <a:lnTo>
                    <a:pt x="189" y="349"/>
                  </a:lnTo>
                  <a:lnTo>
                    <a:pt x="193" y="344"/>
                  </a:lnTo>
                  <a:lnTo>
                    <a:pt x="193" y="344"/>
                  </a:lnTo>
                  <a:lnTo>
                    <a:pt x="193" y="344"/>
                  </a:lnTo>
                  <a:lnTo>
                    <a:pt x="198" y="344"/>
                  </a:lnTo>
                  <a:lnTo>
                    <a:pt x="198" y="344"/>
                  </a:lnTo>
                  <a:lnTo>
                    <a:pt x="198" y="339"/>
                  </a:lnTo>
                  <a:lnTo>
                    <a:pt x="203" y="339"/>
                  </a:lnTo>
                  <a:lnTo>
                    <a:pt x="203" y="339"/>
                  </a:lnTo>
                  <a:lnTo>
                    <a:pt x="203" y="339"/>
                  </a:lnTo>
                  <a:lnTo>
                    <a:pt x="207" y="334"/>
                  </a:lnTo>
                  <a:lnTo>
                    <a:pt x="207" y="334"/>
                  </a:lnTo>
                  <a:lnTo>
                    <a:pt x="212" y="334"/>
                  </a:lnTo>
                  <a:lnTo>
                    <a:pt x="212" y="334"/>
                  </a:lnTo>
                  <a:lnTo>
                    <a:pt x="212" y="334"/>
                  </a:lnTo>
                  <a:lnTo>
                    <a:pt x="217" y="334"/>
                  </a:lnTo>
                  <a:lnTo>
                    <a:pt x="217" y="334"/>
                  </a:lnTo>
                  <a:lnTo>
                    <a:pt x="217" y="330"/>
                  </a:lnTo>
                  <a:lnTo>
                    <a:pt x="222" y="330"/>
                  </a:lnTo>
                  <a:lnTo>
                    <a:pt x="222" y="330"/>
                  </a:lnTo>
                  <a:lnTo>
                    <a:pt x="222" y="330"/>
                  </a:lnTo>
                  <a:lnTo>
                    <a:pt x="226" y="330"/>
                  </a:lnTo>
                  <a:lnTo>
                    <a:pt x="226" y="330"/>
                  </a:lnTo>
                  <a:lnTo>
                    <a:pt x="226" y="330"/>
                  </a:lnTo>
                  <a:lnTo>
                    <a:pt x="231" y="330"/>
                  </a:lnTo>
                  <a:lnTo>
                    <a:pt x="231" y="330"/>
                  </a:lnTo>
                  <a:lnTo>
                    <a:pt x="231" y="330"/>
                  </a:lnTo>
                  <a:lnTo>
                    <a:pt x="231" y="330"/>
                  </a:lnTo>
                  <a:lnTo>
                    <a:pt x="236" y="330"/>
                  </a:lnTo>
                  <a:lnTo>
                    <a:pt x="236" y="330"/>
                  </a:lnTo>
                  <a:lnTo>
                    <a:pt x="236" y="330"/>
                  </a:lnTo>
                  <a:lnTo>
                    <a:pt x="236" y="330"/>
                  </a:lnTo>
                  <a:lnTo>
                    <a:pt x="236" y="334"/>
                  </a:lnTo>
                  <a:lnTo>
                    <a:pt x="236" y="334"/>
                  </a:lnTo>
                  <a:lnTo>
                    <a:pt x="57"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51" name="Oval 99850">
              <a:extLst>
                <a:ext uri="{FF2B5EF4-FFF2-40B4-BE49-F238E27FC236}">
                  <a16:creationId xmlns:a16="http://schemas.microsoft.com/office/drawing/2014/main" id="{FED185B2-209B-F22B-E7DB-E7D4E7583038}"/>
                </a:ext>
              </a:extLst>
            </p:cNvPr>
            <p:cNvSpPr>
              <a:spLocks noChangeArrowheads="1"/>
            </p:cNvSpPr>
            <p:nvPr/>
          </p:nvSpPr>
          <p:spPr bwMode="auto">
            <a:xfrm>
              <a:off x="1955800" y="2393315"/>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52" name="Freeform 1475">
              <a:extLst>
                <a:ext uri="{FF2B5EF4-FFF2-40B4-BE49-F238E27FC236}">
                  <a16:creationId xmlns:a16="http://schemas.microsoft.com/office/drawing/2014/main" id="{506E7875-4E10-E798-C3CF-6F83FE52F91E}"/>
                </a:ext>
              </a:extLst>
            </p:cNvPr>
            <p:cNvSpPr>
              <a:spLocks/>
            </p:cNvSpPr>
            <p:nvPr/>
          </p:nvSpPr>
          <p:spPr bwMode="auto">
            <a:xfrm>
              <a:off x="1892935" y="2276475"/>
              <a:ext cx="119380" cy="153035"/>
            </a:xfrm>
            <a:custGeom>
              <a:avLst/>
              <a:gdLst>
                <a:gd name="T0" fmla="*/ 132 w 188"/>
                <a:gd name="T1" fmla="*/ 241 h 241"/>
                <a:gd name="T2" fmla="*/ 136 w 188"/>
                <a:gd name="T3" fmla="*/ 241 h 241"/>
                <a:gd name="T4" fmla="*/ 136 w 188"/>
                <a:gd name="T5" fmla="*/ 241 h 241"/>
                <a:gd name="T6" fmla="*/ 141 w 188"/>
                <a:gd name="T7" fmla="*/ 241 h 241"/>
                <a:gd name="T8" fmla="*/ 141 w 188"/>
                <a:gd name="T9" fmla="*/ 241 h 241"/>
                <a:gd name="T10" fmla="*/ 146 w 188"/>
                <a:gd name="T11" fmla="*/ 241 h 241"/>
                <a:gd name="T12" fmla="*/ 146 w 188"/>
                <a:gd name="T13" fmla="*/ 241 h 241"/>
                <a:gd name="T14" fmla="*/ 151 w 188"/>
                <a:gd name="T15" fmla="*/ 241 h 241"/>
                <a:gd name="T16" fmla="*/ 155 w 188"/>
                <a:gd name="T17" fmla="*/ 241 h 241"/>
                <a:gd name="T18" fmla="*/ 160 w 188"/>
                <a:gd name="T19" fmla="*/ 241 h 241"/>
                <a:gd name="T20" fmla="*/ 160 w 188"/>
                <a:gd name="T21" fmla="*/ 236 h 241"/>
                <a:gd name="T22" fmla="*/ 165 w 188"/>
                <a:gd name="T23" fmla="*/ 236 h 241"/>
                <a:gd name="T24" fmla="*/ 169 w 188"/>
                <a:gd name="T25" fmla="*/ 236 h 241"/>
                <a:gd name="T26" fmla="*/ 169 w 188"/>
                <a:gd name="T27" fmla="*/ 231 h 241"/>
                <a:gd name="T28" fmla="*/ 174 w 188"/>
                <a:gd name="T29" fmla="*/ 231 h 241"/>
                <a:gd name="T30" fmla="*/ 179 w 188"/>
                <a:gd name="T31" fmla="*/ 227 h 241"/>
                <a:gd name="T32" fmla="*/ 179 w 188"/>
                <a:gd name="T33" fmla="*/ 222 h 241"/>
                <a:gd name="T34" fmla="*/ 184 w 188"/>
                <a:gd name="T35" fmla="*/ 222 h 241"/>
                <a:gd name="T36" fmla="*/ 184 w 188"/>
                <a:gd name="T37" fmla="*/ 217 h 241"/>
                <a:gd name="T38" fmla="*/ 184 w 188"/>
                <a:gd name="T39" fmla="*/ 217 h 241"/>
                <a:gd name="T40" fmla="*/ 184 w 188"/>
                <a:gd name="T41" fmla="*/ 213 h 241"/>
                <a:gd name="T42" fmla="*/ 188 w 188"/>
                <a:gd name="T43" fmla="*/ 213 h 241"/>
                <a:gd name="T44" fmla="*/ 188 w 188"/>
                <a:gd name="T45" fmla="*/ 208 h 241"/>
                <a:gd name="T46" fmla="*/ 184 w 188"/>
                <a:gd name="T47" fmla="*/ 208 h 241"/>
                <a:gd name="T48" fmla="*/ 184 w 188"/>
                <a:gd name="T49" fmla="*/ 203 h 241"/>
                <a:gd name="T50" fmla="*/ 52 w 188"/>
                <a:gd name="T51" fmla="*/ 0 h 241"/>
                <a:gd name="T52" fmla="*/ 52 w 188"/>
                <a:gd name="T53" fmla="*/ 0 h 241"/>
                <a:gd name="T54" fmla="*/ 52 w 188"/>
                <a:gd name="T55" fmla="*/ 5 h 241"/>
                <a:gd name="T56" fmla="*/ 52 w 188"/>
                <a:gd name="T57" fmla="*/ 5 h 241"/>
                <a:gd name="T58" fmla="*/ 52 w 188"/>
                <a:gd name="T59" fmla="*/ 10 h 241"/>
                <a:gd name="T60" fmla="*/ 52 w 188"/>
                <a:gd name="T61" fmla="*/ 10 h 241"/>
                <a:gd name="T62" fmla="*/ 52 w 188"/>
                <a:gd name="T63" fmla="*/ 15 h 241"/>
                <a:gd name="T64" fmla="*/ 47 w 188"/>
                <a:gd name="T65" fmla="*/ 19 h 241"/>
                <a:gd name="T66" fmla="*/ 47 w 188"/>
                <a:gd name="T67" fmla="*/ 19 h 241"/>
                <a:gd name="T68" fmla="*/ 42 w 188"/>
                <a:gd name="T69" fmla="*/ 24 h 241"/>
                <a:gd name="T70" fmla="*/ 38 w 188"/>
                <a:gd name="T71" fmla="*/ 24 h 241"/>
                <a:gd name="T72" fmla="*/ 38 w 188"/>
                <a:gd name="T73" fmla="*/ 29 h 241"/>
                <a:gd name="T74" fmla="*/ 33 w 188"/>
                <a:gd name="T75" fmla="*/ 29 h 241"/>
                <a:gd name="T76" fmla="*/ 28 w 188"/>
                <a:gd name="T77" fmla="*/ 33 h 241"/>
                <a:gd name="T78" fmla="*/ 28 w 188"/>
                <a:gd name="T79" fmla="*/ 33 h 241"/>
                <a:gd name="T80" fmla="*/ 23 w 188"/>
                <a:gd name="T81" fmla="*/ 33 h 241"/>
                <a:gd name="T82" fmla="*/ 19 w 188"/>
                <a:gd name="T83" fmla="*/ 38 h 241"/>
                <a:gd name="T84" fmla="*/ 14 w 188"/>
                <a:gd name="T85" fmla="*/ 38 h 241"/>
                <a:gd name="T86" fmla="*/ 14 w 188"/>
                <a:gd name="T87" fmla="*/ 38 h 241"/>
                <a:gd name="T88" fmla="*/ 9 w 188"/>
                <a:gd name="T89" fmla="*/ 38 h 241"/>
                <a:gd name="T90" fmla="*/ 9 w 188"/>
                <a:gd name="T91" fmla="*/ 38 h 241"/>
                <a:gd name="T92" fmla="*/ 5 w 188"/>
                <a:gd name="T93" fmla="*/ 38 h 241"/>
                <a:gd name="T94" fmla="*/ 5 w 188"/>
                <a:gd name="T95" fmla="*/ 33 h 241"/>
                <a:gd name="T96" fmla="*/ 0 w 188"/>
                <a:gd name="T97" fmla="*/ 33 h 241"/>
                <a:gd name="T98" fmla="*/ 0 w 188"/>
                <a:gd name="T99" fmla="*/ 3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8" h="241">
                  <a:moveTo>
                    <a:pt x="132" y="236"/>
                  </a:moveTo>
                  <a:lnTo>
                    <a:pt x="132" y="241"/>
                  </a:lnTo>
                  <a:lnTo>
                    <a:pt x="136" y="241"/>
                  </a:lnTo>
                  <a:lnTo>
                    <a:pt x="136" y="241"/>
                  </a:lnTo>
                  <a:lnTo>
                    <a:pt x="136" y="241"/>
                  </a:lnTo>
                  <a:lnTo>
                    <a:pt x="136" y="241"/>
                  </a:lnTo>
                  <a:lnTo>
                    <a:pt x="136" y="241"/>
                  </a:lnTo>
                  <a:lnTo>
                    <a:pt x="141" y="241"/>
                  </a:lnTo>
                  <a:lnTo>
                    <a:pt x="141" y="241"/>
                  </a:lnTo>
                  <a:lnTo>
                    <a:pt x="141" y="241"/>
                  </a:lnTo>
                  <a:lnTo>
                    <a:pt x="141" y="241"/>
                  </a:lnTo>
                  <a:lnTo>
                    <a:pt x="146" y="241"/>
                  </a:lnTo>
                  <a:lnTo>
                    <a:pt x="146" y="241"/>
                  </a:lnTo>
                  <a:lnTo>
                    <a:pt x="146" y="241"/>
                  </a:lnTo>
                  <a:lnTo>
                    <a:pt x="151" y="241"/>
                  </a:lnTo>
                  <a:lnTo>
                    <a:pt x="151" y="241"/>
                  </a:lnTo>
                  <a:lnTo>
                    <a:pt x="155" y="241"/>
                  </a:lnTo>
                  <a:lnTo>
                    <a:pt x="155" y="241"/>
                  </a:lnTo>
                  <a:lnTo>
                    <a:pt x="155" y="241"/>
                  </a:lnTo>
                  <a:lnTo>
                    <a:pt x="160" y="241"/>
                  </a:lnTo>
                  <a:lnTo>
                    <a:pt x="160" y="241"/>
                  </a:lnTo>
                  <a:lnTo>
                    <a:pt x="160" y="236"/>
                  </a:lnTo>
                  <a:lnTo>
                    <a:pt x="165" y="236"/>
                  </a:lnTo>
                  <a:lnTo>
                    <a:pt x="165" y="236"/>
                  </a:lnTo>
                  <a:lnTo>
                    <a:pt x="165" y="236"/>
                  </a:lnTo>
                  <a:lnTo>
                    <a:pt x="169" y="236"/>
                  </a:lnTo>
                  <a:lnTo>
                    <a:pt x="169" y="231"/>
                  </a:lnTo>
                  <a:lnTo>
                    <a:pt x="169" y="231"/>
                  </a:lnTo>
                  <a:lnTo>
                    <a:pt x="174" y="231"/>
                  </a:lnTo>
                  <a:lnTo>
                    <a:pt x="174" y="231"/>
                  </a:lnTo>
                  <a:lnTo>
                    <a:pt x="174" y="227"/>
                  </a:lnTo>
                  <a:lnTo>
                    <a:pt x="179" y="227"/>
                  </a:lnTo>
                  <a:lnTo>
                    <a:pt x="179" y="227"/>
                  </a:lnTo>
                  <a:lnTo>
                    <a:pt x="179" y="222"/>
                  </a:lnTo>
                  <a:lnTo>
                    <a:pt x="179" y="222"/>
                  </a:lnTo>
                  <a:lnTo>
                    <a:pt x="184" y="222"/>
                  </a:lnTo>
                  <a:lnTo>
                    <a:pt x="184" y="222"/>
                  </a:lnTo>
                  <a:lnTo>
                    <a:pt x="184" y="217"/>
                  </a:lnTo>
                  <a:lnTo>
                    <a:pt x="184" y="217"/>
                  </a:lnTo>
                  <a:lnTo>
                    <a:pt x="184" y="217"/>
                  </a:lnTo>
                  <a:lnTo>
                    <a:pt x="184" y="213"/>
                  </a:lnTo>
                  <a:lnTo>
                    <a:pt x="184" y="213"/>
                  </a:lnTo>
                  <a:lnTo>
                    <a:pt x="188" y="213"/>
                  </a:lnTo>
                  <a:lnTo>
                    <a:pt x="188" y="213"/>
                  </a:lnTo>
                  <a:lnTo>
                    <a:pt x="188" y="208"/>
                  </a:lnTo>
                  <a:lnTo>
                    <a:pt x="188" y="208"/>
                  </a:lnTo>
                  <a:lnTo>
                    <a:pt x="188" y="208"/>
                  </a:lnTo>
                  <a:lnTo>
                    <a:pt x="184" y="208"/>
                  </a:lnTo>
                  <a:lnTo>
                    <a:pt x="184" y="203"/>
                  </a:lnTo>
                  <a:lnTo>
                    <a:pt x="184" y="203"/>
                  </a:lnTo>
                  <a:lnTo>
                    <a:pt x="52" y="0"/>
                  </a:lnTo>
                  <a:lnTo>
                    <a:pt x="52" y="0"/>
                  </a:lnTo>
                  <a:lnTo>
                    <a:pt x="52" y="0"/>
                  </a:lnTo>
                  <a:lnTo>
                    <a:pt x="52" y="0"/>
                  </a:lnTo>
                  <a:lnTo>
                    <a:pt x="52" y="5"/>
                  </a:lnTo>
                  <a:lnTo>
                    <a:pt x="52" y="5"/>
                  </a:lnTo>
                  <a:lnTo>
                    <a:pt x="52" y="5"/>
                  </a:lnTo>
                  <a:lnTo>
                    <a:pt x="52" y="5"/>
                  </a:lnTo>
                  <a:lnTo>
                    <a:pt x="52" y="10"/>
                  </a:lnTo>
                  <a:lnTo>
                    <a:pt x="52" y="10"/>
                  </a:lnTo>
                  <a:lnTo>
                    <a:pt x="52" y="10"/>
                  </a:lnTo>
                  <a:lnTo>
                    <a:pt x="52" y="10"/>
                  </a:lnTo>
                  <a:lnTo>
                    <a:pt x="52" y="15"/>
                  </a:lnTo>
                  <a:lnTo>
                    <a:pt x="52" y="15"/>
                  </a:lnTo>
                  <a:lnTo>
                    <a:pt x="47" y="15"/>
                  </a:lnTo>
                  <a:lnTo>
                    <a:pt x="47" y="19"/>
                  </a:lnTo>
                  <a:lnTo>
                    <a:pt x="47" y="19"/>
                  </a:lnTo>
                  <a:lnTo>
                    <a:pt x="47" y="19"/>
                  </a:lnTo>
                  <a:lnTo>
                    <a:pt x="42" y="19"/>
                  </a:lnTo>
                  <a:lnTo>
                    <a:pt x="42" y="24"/>
                  </a:lnTo>
                  <a:lnTo>
                    <a:pt x="42" y="24"/>
                  </a:lnTo>
                  <a:lnTo>
                    <a:pt x="38" y="24"/>
                  </a:lnTo>
                  <a:lnTo>
                    <a:pt x="38" y="24"/>
                  </a:lnTo>
                  <a:lnTo>
                    <a:pt x="38" y="29"/>
                  </a:lnTo>
                  <a:lnTo>
                    <a:pt x="33" y="29"/>
                  </a:lnTo>
                  <a:lnTo>
                    <a:pt x="33" y="29"/>
                  </a:lnTo>
                  <a:lnTo>
                    <a:pt x="33" y="29"/>
                  </a:lnTo>
                  <a:lnTo>
                    <a:pt x="28" y="33"/>
                  </a:lnTo>
                  <a:lnTo>
                    <a:pt x="28" y="33"/>
                  </a:lnTo>
                  <a:lnTo>
                    <a:pt x="28" y="33"/>
                  </a:lnTo>
                  <a:lnTo>
                    <a:pt x="23" y="33"/>
                  </a:lnTo>
                  <a:lnTo>
                    <a:pt x="23" y="33"/>
                  </a:lnTo>
                  <a:lnTo>
                    <a:pt x="19" y="33"/>
                  </a:lnTo>
                  <a:lnTo>
                    <a:pt x="19" y="38"/>
                  </a:lnTo>
                  <a:lnTo>
                    <a:pt x="19" y="38"/>
                  </a:lnTo>
                  <a:lnTo>
                    <a:pt x="14" y="38"/>
                  </a:lnTo>
                  <a:lnTo>
                    <a:pt x="14" y="38"/>
                  </a:lnTo>
                  <a:lnTo>
                    <a:pt x="14" y="38"/>
                  </a:lnTo>
                  <a:lnTo>
                    <a:pt x="9" y="38"/>
                  </a:lnTo>
                  <a:lnTo>
                    <a:pt x="9" y="38"/>
                  </a:lnTo>
                  <a:lnTo>
                    <a:pt x="9" y="38"/>
                  </a:lnTo>
                  <a:lnTo>
                    <a:pt x="9" y="38"/>
                  </a:lnTo>
                  <a:lnTo>
                    <a:pt x="5" y="38"/>
                  </a:lnTo>
                  <a:lnTo>
                    <a:pt x="5" y="38"/>
                  </a:lnTo>
                  <a:lnTo>
                    <a:pt x="5" y="38"/>
                  </a:lnTo>
                  <a:lnTo>
                    <a:pt x="5" y="33"/>
                  </a:lnTo>
                  <a:lnTo>
                    <a:pt x="0" y="33"/>
                  </a:lnTo>
                  <a:lnTo>
                    <a:pt x="0" y="33"/>
                  </a:lnTo>
                  <a:lnTo>
                    <a:pt x="0" y="33"/>
                  </a:lnTo>
                  <a:lnTo>
                    <a:pt x="0" y="33"/>
                  </a:lnTo>
                  <a:lnTo>
                    <a:pt x="132" y="23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53" name="Freeform 1476">
              <a:extLst>
                <a:ext uri="{FF2B5EF4-FFF2-40B4-BE49-F238E27FC236}">
                  <a16:creationId xmlns:a16="http://schemas.microsoft.com/office/drawing/2014/main" id="{44AD2FA8-A3A2-C6EC-7D94-20F69C957E58}"/>
                </a:ext>
              </a:extLst>
            </p:cNvPr>
            <p:cNvSpPr>
              <a:spLocks/>
            </p:cNvSpPr>
            <p:nvPr/>
          </p:nvSpPr>
          <p:spPr bwMode="auto">
            <a:xfrm>
              <a:off x="2015490" y="2513330"/>
              <a:ext cx="62865" cy="143510"/>
            </a:xfrm>
            <a:custGeom>
              <a:avLst/>
              <a:gdLst>
                <a:gd name="T0" fmla="*/ 61 w 99"/>
                <a:gd name="T1" fmla="*/ 9 h 226"/>
                <a:gd name="T2" fmla="*/ 61 w 99"/>
                <a:gd name="T3" fmla="*/ 4 h 226"/>
                <a:gd name="T4" fmla="*/ 61 w 99"/>
                <a:gd name="T5" fmla="*/ 4 h 226"/>
                <a:gd name="T6" fmla="*/ 56 w 99"/>
                <a:gd name="T7" fmla="*/ 4 h 226"/>
                <a:gd name="T8" fmla="*/ 56 w 99"/>
                <a:gd name="T9" fmla="*/ 0 h 226"/>
                <a:gd name="T10" fmla="*/ 52 w 99"/>
                <a:gd name="T11" fmla="*/ 0 h 226"/>
                <a:gd name="T12" fmla="*/ 52 w 99"/>
                <a:gd name="T13" fmla="*/ 0 h 226"/>
                <a:gd name="T14" fmla="*/ 47 w 99"/>
                <a:gd name="T15" fmla="*/ 0 h 226"/>
                <a:gd name="T16" fmla="*/ 42 w 99"/>
                <a:gd name="T17" fmla="*/ 0 h 226"/>
                <a:gd name="T18" fmla="*/ 38 w 99"/>
                <a:gd name="T19" fmla="*/ 0 h 226"/>
                <a:gd name="T20" fmla="*/ 33 w 99"/>
                <a:gd name="T21" fmla="*/ 0 h 226"/>
                <a:gd name="T22" fmla="*/ 33 w 99"/>
                <a:gd name="T23" fmla="*/ 0 h 226"/>
                <a:gd name="T24" fmla="*/ 28 w 99"/>
                <a:gd name="T25" fmla="*/ 0 h 226"/>
                <a:gd name="T26" fmla="*/ 23 w 99"/>
                <a:gd name="T27" fmla="*/ 0 h 226"/>
                <a:gd name="T28" fmla="*/ 19 w 99"/>
                <a:gd name="T29" fmla="*/ 4 h 226"/>
                <a:gd name="T30" fmla="*/ 14 w 99"/>
                <a:gd name="T31" fmla="*/ 4 h 226"/>
                <a:gd name="T32" fmla="*/ 14 w 99"/>
                <a:gd name="T33" fmla="*/ 4 h 226"/>
                <a:gd name="T34" fmla="*/ 9 w 99"/>
                <a:gd name="T35" fmla="*/ 4 h 226"/>
                <a:gd name="T36" fmla="*/ 9 w 99"/>
                <a:gd name="T37" fmla="*/ 9 h 226"/>
                <a:gd name="T38" fmla="*/ 5 w 99"/>
                <a:gd name="T39" fmla="*/ 9 h 226"/>
                <a:gd name="T40" fmla="*/ 5 w 99"/>
                <a:gd name="T41" fmla="*/ 9 h 226"/>
                <a:gd name="T42" fmla="*/ 0 w 99"/>
                <a:gd name="T43" fmla="*/ 14 h 226"/>
                <a:gd name="T44" fmla="*/ 0 w 99"/>
                <a:gd name="T45" fmla="*/ 14 h 226"/>
                <a:gd name="T46" fmla="*/ 0 w 99"/>
                <a:gd name="T47" fmla="*/ 19 h 226"/>
                <a:gd name="T48" fmla="*/ 0 w 99"/>
                <a:gd name="T49" fmla="*/ 19 h 226"/>
                <a:gd name="T50" fmla="*/ 38 w 99"/>
                <a:gd name="T51" fmla="*/ 226 h 226"/>
                <a:gd name="T52" fmla="*/ 38 w 99"/>
                <a:gd name="T53" fmla="*/ 226 h 226"/>
                <a:gd name="T54" fmla="*/ 38 w 99"/>
                <a:gd name="T55" fmla="*/ 226 h 226"/>
                <a:gd name="T56" fmla="*/ 42 w 99"/>
                <a:gd name="T57" fmla="*/ 221 h 226"/>
                <a:gd name="T58" fmla="*/ 42 w 99"/>
                <a:gd name="T59" fmla="*/ 221 h 226"/>
                <a:gd name="T60" fmla="*/ 42 w 99"/>
                <a:gd name="T61" fmla="*/ 216 h 226"/>
                <a:gd name="T62" fmla="*/ 47 w 99"/>
                <a:gd name="T63" fmla="*/ 216 h 226"/>
                <a:gd name="T64" fmla="*/ 52 w 99"/>
                <a:gd name="T65" fmla="*/ 216 h 226"/>
                <a:gd name="T66" fmla="*/ 52 w 99"/>
                <a:gd name="T67" fmla="*/ 212 h 226"/>
                <a:gd name="T68" fmla="*/ 56 w 99"/>
                <a:gd name="T69" fmla="*/ 212 h 226"/>
                <a:gd name="T70" fmla="*/ 61 w 99"/>
                <a:gd name="T71" fmla="*/ 212 h 226"/>
                <a:gd name="T72" fmla="*/ 66 w 99"/>
                <a:gd name="T73" fmla="*/ 212 h 226"/>
                <a:gd name="T74" fmla="*/ 66 w 99"/>
                <a:gd name="T75" fmla="*/ 212 h 226"/>
                <a:gd name="T76" fmla="*/ 71 w 99"/>
                <a:gd name="T77" fmla="*/ 207 h 226"/>
                <a:gd name="T78" fmla="*/ 75 w 99"/>
                <a:gd name="T79" fmla="*/ 207 h 226"/>
                <a:gd name="T80" fmla="*/ 80 w 99"/>
                <a:gd name="T81" fmla="*/ 207 h 226"/>
                <a:gd name="T82" fmla="*/ 85 w 99"/>
                <a:gd name="T83" fmla="*/ 207 h 226"/>
                <a:gd name="T84" fmla="*/ 85 w 99"/>
                <a:gd name="T85" fmla="*/ 212 h 226"/>
                <a:gd name="T86" fmla="*/ 89 w 99"/>
                <a:gd name="T87" fmla="*/ 212 h 226"/>
                <a:gd name="T88" fmla="*/ 94 w 99"/>
                <a:gd name="T89" fmla="*/ 212 h 226"/>
                <a:gd name="T90" fmla="*/ 94 w 99"/>
                <a:gd name="T91" fmla="*/ 212 h 226"/>
                <a:gd name="T92" fmla="*/ 99 w 99"/>
                <a:gd name="T93" fmla="*/ 212 h 226"/>
                <a:gd name="T94" fmla="*/ 99 w 99"/>
                <a:gd name="T95" fmla="*/ 216 h 226"/>
                <a:gd name="T96" fmla="*/ 99 w 99"/>
                <a:gd name="T97" fmla="*/ 216 h 226"/>
                <a:gd name="T98" fmla="*/ 99 w 99"/>
                <a:gd name="T99" fmla="*/ 21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9" h="226">
                  <a:moveTo>
                    <a:pt x="61" y="9"/>
                  </a:moveTo>
                  <a:lnTo>
                    <a:pt x="61" y="9"/>
                  </a:lnTo>
                  <a:lnTo>
                    <a:pt x="61" y="4"/>
                  </a:lnTo>
                  <a:lnTo>
                    <a:pt x="61" y="4"/>
                  </a:lnTo>
                  <a:lnTo>
                    <a:pt x="61" y="4"/>
                  </a:lnTo>
                  <a:lnTo>
                    <a:pt x="61" y="4"/>
                  </a:lnTo>
                  <a:lnTo>
                    <a:pt x="56" y="4"/>
                  </a:lnTo>
                  <a:lnTo>
                    <a:pt x="56" y="4"/>
                  </a:lnTo>
                  <a:lnTo>
                    <a:pt x="56" y="4"/>
                  </a:lnTo>
                  <a:lnTo>
                    <a:pt x="56" y="0"/>
                  </a:lnTo>
                  <a:lnTo>
                    <a:pt x="52" y="0"/>
                  </a:lnTo>
                  <a:lnTo>
                    <a:pt x="52" y="0"/>
                  </a:lnTo>
                  <a:lnTo>
                    <a:pt x="52" y="0"/>
                  </a:lnTo>
                  <a:lnTo>
                    <a:pt x="52" y="0"/>
                  </a:lnTo>
                  <a:lnTo>
                    <a:pt x="47" y="0"/>
                  </a:lnTo>
                  <a:lnTo>
                    <a:pt x="47" y="0"/>
                  </a:lnTo>
                  <a:lnTo>
                    <a:pt x="42" y="0"/>
                  </a:lnTo>
                  <a:lnTo>
                    <a:pt x="42" y="0"/>
                  </a:lnTo>
                  <a:lnTo>
                    <a:pt x="42" y="0"/>
                  </a:lnTo>
                  <a:lnTo>
                    <a:pt x="38" y="0"/>
                  </a:lnTo>
                  <a:lnTo>
                    <a:pt x="38" y="0"/>
                  </a:lnTo>
                  <a:lnTo>
                    <a:pt x="33" y="0"/>
                  </a:lnTo>
                  <a:lnTo>
                    <a:pt x="33" y="0"/>
                  </a:lnTo>
                  <a:lnTo>
                    <a:pt x="33" y="0"/>
                  </a:lnTo>
                  <a:lnTo>
                    <a:pt x="28" y="0"/>
                  </a:lnTo>
                  <a:lnTo>
                    <a:pt x="28" y="0"/>
                  </a:lnTo>
                  <a:lnTo>
                    <a:pt x="23" y="0"/>
                  </a:lnTo>
                  <a:lnTo>
                    <a:pt x="23" y="0"/>
                  </a:lnTo>
                  <a:lnTo>
                    <a:pt x="23" y="0"/>
                  </a:lnTo>
                  <a:lnTo>
                    <a:pt x="19" y="4"/>
                  </a:lnTo>
                  <a:lnTo>
                    <a:pt x="19" y="4"/>
                  </a:lnTo>
                  <a:lnTo>
                    <a:pt x="14" y="4"/>
                  </a:lnTo>
                  <a:lnTo>
                    <a:pt x="14" y="4"/>
                  </a:lnTo>
                  <a:lnTo>
                    <a:pt x="14" y="4"/>
                  </a:lnTo>
                  <a:lnTo>
                    <a:pt x="9" y="4"/>
                  </a:lnTo>
                  <a:lnTo>
                    <a:pt x="9" y="4"/>
                  </a:lnTo>
                  <a:lnTo>
                    <a:pt x="9" y="9"/>
                  </a:lnTo>
                  <a:lnTo>
                    <a:pt x="9" y="9"/>
                  </a:lnTo>
                  <a:lnTo>
                    <a:pt x="5" y="9"/>
                  </a:lnTo>
                  <a:lnTo>
                    <a:pt x="5" y="9"/>
                  </a:lnTo>
                  <a:lnTo>
                    <a:pt x="5" y="9"/>
                  </a:lnTo>
                  <a:lnTo>
                    <a:pt x="5" y="9"/>
                  </a:lnTo>
                  <a:lnTo>
                    <a:pt x="0" y="14"/>
                  </a:lnTo>
                  <a:lnTo>
                    <a:pt x="0" y="14"/>
                  </a:lnTo>
                  <a:lnTo>
                    <a:pt x="0" y="14"/>
                  </a:lnTo>
                  <a:lnTo>
                    <a:pt x="0" y="14"/>
                  </a:lnTo>
                  <a:lnTo>
                    <a:pt x="0" y="14"/>
                  </a:lnTo>
                  <a:lnTo>
                    <a:pt x="0" y="19"/>
                  </a:lnTo>
                  <a:lnTo>
                    <a:pt x="0" y="19"/>
                  </a:lnTo>
                  <a:lnTo>
                    <a:pt x="0" y="19"/>
                  </a:lnTo>
                  <a:lnTo>
                    <a:pt x="38" y="226"/>
                  </a:lnTo>
                  <a:lnTo>
                    <a:pt x="38" y="226"/>
                  </a:lnTo>
                  <a:lnTo>
                    <a:pt x="38" y="226"/>
                  </a:lnTo>
                  <a:lnTo>
                    <a:pt x="38" y="226"/>
                  </a:lnTo>
                  <a:lnTo>
                    <a:pt x="38" y="226"/>
                  </a:lnTo>
                  <a:lnTo>
                    <a:pt x="38" y="226"/>
                  </a:lnTo>
                  <a:lnTo>
                    <a:pt x="42" y="221"/>
                  </a:lnTo>
                  <a:lnTo>
                    <a:pt x="42" y="221"/>
                  </a:lnTo>
                  <a:lnTo>
                    <a:pt x="42" y="221"/>
                  </a:lnTo>
                  <a:lnTo>
                    <a:pt x="42" y="221"/>
                  </a:lnTo>
                  <a:lnTo>
                    <a:pt x="42" y="221"/>
                  </a:lnTo>
                  <a:lnTo>
                    <a:pt x="42" y="216"/>
                  </a:lnTo>
                  <a:lnTo>
                    <a:pt x="47" y="216"/>
                  </a:lnTo>
                  <a:lnTo>
                    <a:pt x="47" y="216"/>
                  </a:lnTo>
                  <a:lnTo>
                    <a:pt x="47" y="216"/>
                  </a:lnTo>
                  <a:lnTo>
                    <a:pt x="52" y="216"/>
                  </a:lnTo>
                  <a:lnTo>
                    <a:pt x="52" y="216"/>
                  </a:lnTo>
                  <a:lnTo>
                    <a:pt x="52" y="212"/>
                  </a:lnTo>
                  <a:lnTo>
                    <a:pt x="56" y="212"/>
                  </a:lnTo>
                  <a:lnTo>
                    <a:pt x="56" y="212"/>
                  </a:lnTo>
                  <a:lnTo>
                    <a:pt x="56" y="212"/>
                  </a:lnTo>
                  <a:lnTo>
                    <a:pt x="61" y="212"/>
                  </a:lnTo>
                  <a:lnTo>
                    <a:pt x="61" y="212"/>
                  </a:lnTo>
                  <a:lnTo>
                    <a:pt x="66" y="212"/>
                  </a:lnTo>
                  <a:lnTo>
                    <a:pt x="66" y="212"/>
                  </a:lnTo>
                  <a:lnTo>
                    <a:pt x="66" y="212"/>
                  </a:lnTo>
                  <a:lnTo>
                    <a:pt x="71" y="212"/>
                  </a:lnTo>
                  <a:lnTo>
                    <a:pt x="71" y="207"/>
                  </a:lnTo>
                  <a:lnTo>
                    <a:pt x="75" y="207"/>
                  </a:lnTo>
                  <a:lnTo>
                    <a:pt x="75" y="207"/>
                  </a:lnTo>
                  <a:lnTo>
                    <a:pt x="80" y="207"/>
                  </a:lnTo>
                  <a:lnTo>
                    <a:pt x="80" y="207"/>
                  </a:lnTo>
                  <a:lnTo>
                    <a:pt x="80" y="207"/>
                  </a:lnTo>
                  <a:lnTo>
                    <a:pt x="85" y="207"/>
                  </a:lnTo>
                  <a:lnTo>
                    <a:pt x="85" y="207"/>
                  </a:lnTo>
                  <a:lnTo>
                    <a:pt x="85" y="212"/>
                  </a:lnTo>
                  <a:lnTo>
                    <a:pt x="89" y="212"/>
                  </a:lnTo>
                  <a:lnTo>
                    <a:pt x="89" y="212"/>
                  </a:lnTo>
                  <a:lnTo>
                    <a:pt x="89" y="212"/>
                  </a:lnTo>
                  <a:lnTo>
                    <a:pt x="94" y="212"/>
                  </a:lnTo>
                  <a:lnTo>
                    <a:pt x="94" y="212"/>
                  </a:lnTo>
                  <a:lnTo>
                    <a:pt x="94" y="212"/>
                  </a:lnTo>
                  <a:lnTo>
                    <a:pt x="94" y="212"/>
                  </a:lnTo>
                  <a:lnTo>
                    <a:pt x="99" y="212"/>
                  </a:lnTo>
                  <a:lnTo>
                    <a:pt x="99" y="212"/>
                  </a:lnTo>
                  <a:lnTo>
                    <a:pt x="99" y="216"/>
                  </a:lnTo>
                  <a:lnTo>
                    <a:pt x="99" y="216"/>
                  </a:lnTo>
                  <a:lnTo>
                    <a:pt x="99" y="216"/>
                  </a:lnTo>
                  <a:lnTo>
                    <a:pt x="99" y="216"/>
                  </a:lnTo>
                  <a:lnTo>
                    <a:pt x="99" y="216"/>
                  </a:lnTo>
                  <a:lnTo>
                    <a:pt x="61" y="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54" name="Oval 99853">
              <a:extLst>
                <a:ext uri="{FF2B5EF4-FFF2-40B4-BE49-F238E27FC236}">
                  <a16:creationId xmlns:a16="http://schemas.microsoft.com/office/drawing/2014/main" id="{D8A3D20B-AC77-7B97-70F5-8B520DA66B6B}"/>
                </a:ext>
              </a:extLst>
            </p:cNvPr>
            <p:cNvSpPr>
              <a:spLocks noChangeArrowheads="1"/>
            </p:cNvSpPr>
            <p:nvPr/>
          </p:nvSpPr>
          <p:spPr bwMode="auto">
            <a:xfrm>
              <a:off x="1761490" y="1893570"/>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55" name="Freeform 1478">
              <a:extLst>
                <a:ext uri="{FF2B5EF4-FFF2-40B4-BE49-F238E27FC236}">
                  <a16:creationId xmlns:a16="http://schemas.microsoft.com/office/drawing/2014/main" id="{3E6D306C-6CFD-15B5-7230-E1EF645B6026}"/>
                </a:ext>
              </a:extLst>
            </p:cNvPr>
            <p:cNvSpPr>
              <a:spLocks/>
            </p:cNvSpPr>
            <p:nvPr/>
          </p:nvSpPr>
          <p:spPr bwMode="auto">
            <a:xfrm>
              <a:off x="1821180" y="2010410"/>
              <a:ext cx="65405" cy="173355"/>
            </a:xfrm>
            <a:custGeom>
              <a:avLst/>
              <a:gdLst>
                <a:gd name="T0" fmla="*/ 61 w 103"/>
                <a:gd name="T1" fmla="*/ 5 h 273"/>
                <a:gd name="T2" fmla="*/ 56 w 103"/>
                <a:gd name="T3" fmla="*/ 5 h 273"/>
                <a:gd name="T4" fmla="*/ 56 w 103"/>
                <a:gd name="T5" fmla="*/ 5 h 273"/>
                <a:gd name="T6" fmla="*/ 56 w 103"/>
                <a:gd name="T7" fmla="*/ 0 h 273"/>
                <a:gd name="T8" fmla="*/ 52 w 103"/>
                <a:gd name="T9" fmla="*/ 0 h 273"/>
                <a:gd name="T10" fmla="*/ 52 w 103"/>
                <a:gd name="T11" fmla="*/ 0 h 273"/>
                <a:gd name="T12" fmla="*/ 47 w 103"/>
                <a:gd name="T13" fmla="*/ 0 h 273"/>
                <a:gd name="T14" fmla="*/ 42 w 103"/>
                <a:gd name="T15" fmla="*/ 0 h 273"/>
                <a:gd name="T16" fmla="*/ 42 w 103"/>
                <a:gd name="T17" fmla="*/ 0 h 273"/>
                <a:gd name="T18" fmla="*/ 38 w 103"/>
                <a:gd name="T19" fmla="*/ 0 h 273"/>
                <a:gd name="T20" fmla="*/ 33 w 103"/>
                <a:gd name="T21" fmla="*/ 0 h 273"/>
                <a:gd name="T22" fmla="*/ 28 w 103"/>
                <a:gd name="T23" fmla="*/ 0 h 273"/>
                <a:gd name="T24" fmla="*/ 23 w 103"/>
                <a:gd name="T25" fmla="*/ 0 h 273"/>
                <a:gd name="T26" fmla="*/ 23 w 103"/>
                <a:gd name="T27" fmla="*/ 0 h 273"/>
                <a:gd name="T28" fmla="*/ 19 w 103"/>
                <a:gd name="T29" fmla="*/ 0 h 273"/>
                <a:gd name="T30" fmla="*/ 14 w 103"/>
                <a:gd name="T31" fmla="*/ 0 h 273"/>
                <a:gd name="T32" fmla="*/ 9 w 103"/>
                <a:gd name="T33" fmla="*/ 5 h 273"/>
                <a:gd name="T34" fmla="*/ 9 w 103"/>
                <a:gd name="T35" fmla="*/ 5 h 273"/>
                <a:gd name="T36" fmla="*/ 5 w 103"/>
                <a:gd name="T37" fmla="*/ 5 h 273"/>
                <a:gd name="T38" fmla="*/ 5 w 103"/>
                <a:gd name="T39" fmla="*/ 10 h 273"/>
                <a:gd name="T40" fmla="*/ 0 w 103"/>
                <a:gd name="T41" fmla="*/ 10 h 273"/>
                <a:gd name="T42" fmla="*/ 0 w 103"/>
                <a:gd name="T43" fmla="*/ 14 h 273"/>
                <a:gd name="T44" fmla="*/ 0 w 103"/>
                <a:gd name="T45" fmla="*/ 14 h 273"/>
                <a:gd name="T46" fmla="*/ 0 w 103"/>
                <a:gd name="T47" fmla="*/ 14 h 273"/>
                <a:gd name="T48" fmla="*/ 0 w 103"/>
                <a:gd name="T49" fmla="*/ 19 h 273"/>
                <a:gd name="T50" fmla="*/ 42 w 103"/>
                <a:gd name="T51" fmla="*/ 273 h 273"/>
                <a:gd name="T52" fmla="*/ 42 w 103"/>
                <a:gd name="T53" fmla="*/ 273 h 273"/>
                <a:gd name="T54" fmla="*/ 42 w 103"/>
                <a:gd name="T55" fmla="*/ 269 h 273"/>
                <a:gd name="T56" fmla="*/ 47 w 103"/>
                <a:gd name="T57" fmla="*/ 269 h 273"/>
                <a:gd name="T58" fmla="*/ 47 w 103"/>
                <a:gd name="T59" fmla="*/ 264 h 273"/>
                <a:gd name="T60" fmla="*/ 47 w 103"/>
                <a:gd name="T61" fmla="*/ 264 h 273"/>
                <a:gd name="T62" fmla="*/ 52 w 103"/>
                <a:gd name="T63" fmla="*/ 264 h 273"/>
                <a:gd name="T64" fmla="*/ 56 w 103"/>
                <a:gd name="T65" fmla="*/ 259 h 273"/>
                <a:gd name="T66" fmla="*/ 56 w 103"/>
                <a:gd name="T67" fmla="*/ 259 h 273"/>
                <a:gd name="T68" fmla="*/ 61 w 103"/>
                <a:gd name="T69" fmla="*/ 259 h 273"/>
                <a:gd name="T70" fmla="*/ 66 w 103"/>
                <a:gd name="T71" fmla="*/ 259 h 273"/>
                <a:gd name="T72" fmla="*/ 70 w 103"/>
                <a:gd name="T73" fmla="*/ 255 h 273"/>
                <a:gd name="T74" fmla="*/ 70 w 103"/>
                <a:gd name="T75" fmla="*/ 255 h 273"/>
                <a:gd name="T76" fmla="*/ 75 w 103"/>
                <a:gd name="T77" fmla="*/ 255 h 273"/>
                <a:gd name="T78" fmla="*/ 80 w 103"/>
                <a:gd name="T79" fmla="*/ 255 h 273"/>
                <a:gd name="T80" fmla="*/ 85 w 103"/>
                <a:gd name="T81" fmla="*/ 255 h 273"/>
                <a:gd name="T82" fmla="*/ 89 w 103"/>
                <a:gd name="T83" fmla="*/ 255 h 273"/>
                <a:gd name="T84" fmla="*/ 89 w 103"/>
                <a:gd name="T85" fmla="*/ 255 h 273"/>
                <a:gd name="T86" fmla="*/ 94 w 103"/>
                <a:gd name="T87" fmla="*/ 255 h 273"/>
                <a:gd name="T88" fmla="*/ 99 w 103"/>
                <a:gd name="T89" fmla="*/ 259 h 273"/>
                <a:gd name="T90" fmla="*/ 99 w 103"/>
                <a:gd name="T91" fmla="*/ 259 h 273"/>
                <a:gd name="T92" fmla="*/ 103 w 103"/>
                <a:gd name="T93" fmla="*/ 259 h 273"/>
                <a:gd name="T94" fmla="*/ 103 w 103"/>
                <a:gd name="T95" fmla="*/ 259 h 273"/>
                <a:gd name="T96" fmla="*/ 103 w 103"/>
                <a:gd name="T97" fmla="*/ 264 h 273"/>
                <a:gd name="T98" fmla="*/ 103 w 103"/>
                <a:gd name="T99" fmla="*/ 26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273">
                  <a:moveTo>
                    <a:pt x="61" y="10"/>
                  </a:moveTo>
                  <a:lnTo>
                    <a:pt x="61" y="5"/>
                  </a:lnTo>
                  <a:lnTo>
                    <a:pt x="56" y="5"/>
                  </a:lnTo>
                  <a:lnTo>
                    <a:pt x="56" y="5"/>
                  </a:lnTo>
                  <a:lnTo>
                    <a:pt x="56" y="5"/>
                  </a:lnTo>
                  <a:lnTo>
                    <a:pt x="56" y="5"/>
                  </a:lnTo>
                  <a:lnTo>
                    <a:pt x="56" y="5"/>
                  </a:lnTo>
                  <a:lnTo>
                    <a:pt x="56" y="0"/>
                  </a:lnTo>
                  <a:lnTo>
                    <a:pt x="56" y="0"/>
                  </a:lnTo>
                  <a:lnTo>
                    <a:pt x="52" y="0"/>
                  </a:lnTo>
                  <a:lnTo>
                    <a:pt x="52" y="0"/>
                  </a:lnTo>
                  <a:lnTo>
                    <a:pt x="52" y="0"/>
                  </a:lnTo>
                  <a:lnTo>
                    <a:pt x="47" y="0"/>
                  </a:lnTo>
                  <a:lnTo>
                    <a:pt x="47" y="0"/>
                  </a:lnTo>
                  <a:lnTo>
                    <a:pt x="47" y="0"/>
                  </a:lnTo>
                  <a:lnTo>
                    <a:pt x="42" y="0"/>
                  </a:lnTo>
                  <a:lnTo>
                    <a:pt x="42" y="0"/>
                  </a:lnTo>
                  <a:lnTo>
                    <a:pt x="42" y="0"/>
                  </a:lnTo>
                  <a:lnTo>
                    <a:pt x="38" y="0"/>
                  </a:lnTo>
                  <a:lnTo>
                    <a:pt x="38" y="0"/>
                  </a:lnTo>
                  <a:lnTo>
                    <a:pt x="33" y="0"/>
                  </a:lnTo>
                  <a:lnTo>
                    <a:pt x="33" y="0"/>
                  </a:lnTo>
                  <a:lnTo>
                    <a:pt x="33" y="0"/>
                  </a:lnTo>
                  <a:lnTo>
                    <a:pt x="28" y="0"/>
                  </a:lnTo>
                  <a:lnTo>
                    <a:pt x="28" y="0"/>
                  </a:lnTo>
                  <a:lnTo>
                    <a:pt x="23" y="0"/>
                  </a:lnTo>
                  <a:lnTo>
                    <a:pt x="23" y="0"/>
                  </a:lnTo>
                  <a:lnTo>
                    <a:pt x="23" y="0"/>
                  </a:lnTo>
                  <a:lnTo>
                    <a:pt x="19" y="0"/>
                  </a:lnTo>
                  <a:lnTo>
                    <a:pt x="19" y="0"/>
                  </a:lnTo>
                  <a:lnTo>
                    <a:pt x="14" y="0"/>
                  </a:lnTo>
                  <a:lnTo>
                    <a:pt x="14" y="0"/>
                  </a:lnTo>
                  <a:lnTo>
                    <a:pt x="14" y="5"/>
                  </a:lnTo>
                  <a:lnTo>
                    <a:pt x="9" y="5"/>
                  </a:lnTo>
                  <a:lnTo>
                    <a:pt x="9" y="5"/>
                  </a:lnTo>
                  <a:lnTo>
                    <a:pt x="9" y="5"/>
                  </a:lnTo>
                  <a:lnTo>
                    <a:pt x="5" y="5"/>
                  </a:lnTo>
                  <a:lnTo>
                    <a:pt x="5" y="5"/>
                  </a:lnTo>
                  <a:lnTo>
                    <a:pt x="5" y="10"/>
                  </a:lnTo>
                  <a:lnTo>
                    <a:pt x="5" y="10"/>
                  </a:lnTo>
                  <a:lnTo>
                    <a:pt x="0" y="10"/>
                  </a:lnTo>
                  <a:lnTo>
                    <a:pt x="0" y="10"/>
                  </a:lnTo>
                  <a:lnTo>
                    <a:pt x="0" y="10"/>
                  </a:lnTo>
                  <a:lnTo>
                    <a:pt x="0" y="14"/>
                  </a:lnTo>
                  <a:lnTo>
                    <a:pt x="0" y="14"/>
                  </a:lnTo>
                  <a:lnTo>
                    <a:pt x="0" y="14"/>
                  </a:lnTo>
                  <a:lnTo>
                    <a:pt x="0" y="14"/>
                  </a:lnTo>
                  <a:lnTo>
                    <a:pt x="0" y="14"/>
                  </a:lnTo>
                  <a:lnTo>
                    <a:pt x="0" y="19"/>
                  </a:lnTo>
                  <a:lnTo>
                    <a:pt x="0" y="19"/>
                  </a:lnTo>
                  <a:lnTo>
                    <a:pt x="42" y="273"/>
                  </a:lnTo>
                  <a:lnTo>
                    <a:pt x="42" y="273"/>
                  </a:lnTo>
                  <a:lnTo>
                    <a:pt x="42" y="273"/>
                  </a:lnTo>
                  <a:lnTo>
                    <a:pt x="42" y="273"/>
                  </a:lnTo>
                  <a:lnTo>
                    <a:pt x="42" y="269"/>
                  </a:lnTo>
                  <a:lnTo>
                    <a:pt x="42" y="269"/>
                  </a:lnTo>
                  <a:lnTo>
                    <a:pt x="42" y="269"/>
                  </a:lnTo>
                  <a:lnTo>
                    <a:pt x="47" y="269"/>
                  </a:lnTo>
                  <a:lnTo>
                    <a:pt x="47" y="269"/>
                  </a:lnTo>
                  <a:lnTo>
                    <a:pt x="47" y="264"/>
                  </a:lnTo>
                  <a:lnTo>
                    <a:pt x="47" y="264"/>
                  </a:lnTo>
                  <a:lnTo>
                    <a:pt x="47" y="264"/>
                  </a:lnTo>
                  <a:lnTo>
                    <a:pt x="52" y="264"/>
                  </a:lnTo>
                  <a:lnTo>
                    <a:pt x="52" y="264"/>
                  </a:lnTo>
                  <a:lnTo>
                    <a:pt x="52" y="264"/>
                  </a:lnTo>
                  <a:lnTo>
                    <a:pt x="56" y="259"/>
                  </a:lnTo>
                  <a:lnTo>
                    <a:pt x="56" y="259"/>
                  </a:lnTo>
                  <a:lnTo>
                    <a:pt x="56" y="259"/>
                  </a:lnTo>
                  <a:lnTo>
                    <a:pt x="61" y="259"/>
                  </a:lnTo>
                  <a:lnTo>
                    <a:pt x="61" y="259"/>
                  </a:lnTo>
                  <a:lnTo>
                    <a:pt x="61" y="259"/>
                  </a:lnTo>
                  <a:lnTo>
                    <a:pt x="66" y="259"/>
                  </a:lnTo>
                  <a:lnTo>
                    <a:pt x="66" y="255"/>
                  </a:lnTo>
                  <a:lnTo>
                    <a:pt x="70" y="255"/>
                  </a:lnTo>
                  <a:lnTo>
                    <a:pt x="70" y="255"/>
                  </a:lnTo>
                  <a:lnTo>
                    <a:pt x="70" y="255"/>
                  </a:lnTo>
                  <a:lnTo>
                    <a:pt x="75" y="255"/>
                  </a:lnTo>
                  <a:lnTo>
                    <a:pt x="75" y="255"/>
                  </a:lnTo>
                  <a:lnTo>
                    <a:pt x="80" y="255"/>
                  </a:lnTo>
                  <a:lnTo>
                    <a:pt x="80" y="255"/>
                  </a:lnTo>
                  <a:lnTo>
                    <a:pt x="80" y="255"/>
                  </a:lnTo>
                  <a:lnTo>
                    <a:pt x="85" y="255"/>
                  </a:lnTo>
                  <a:lnTo>
                    <a:pt x="85" y="255"/>
                  </a:lnTo>
                  <a:lnTo>
                    <a:pt x="89" y="255"/>
                  </a:lnTo>
                  <a:lnTo>
                    <a:pt x="89" y="255"/>
                  </a:lnTo>
                  <a:lnTo>
                    <a:pt x="89" y="255"/>
                  </a:lnTo>
                  <a:lnTo>
                    <a:pt x="94" y="255"/>
                  </a:lnTo>
                  <a:lnTo>
                    <a:pt x="94" y="255"/>
                  </a:lnTo>
                  <a:lnTo>
                    <a:pt x="94" y="255"/>
                  </a:lnTo>
                  <a:lnTo>
                    <a:pt x="99" y="259"/>
                  </a:lnTo>
                  <a:lnTo>
                    <a:pt x="99" y="259"/>
                  </a:lnTo>
                  <a:lnTo>
                    <a:pt x="99" y="259"/>
                  </a:lnTo>
                  <a:lnTo>
                    <a:pt x="99" y="259"/>
                  </a:lnTo>
                  <a:lnTo>
                    <a:pt x="103" y="259"/>
                  </a:lnTo>
                  <a:lnTo>
                    <a:pt x="103" y="259"/>
                  </a:lnTo>
                  <a:lnTo>
                    <a:pt x="103" y="259"/>
                  </a:lnTo>
                  <a:lnTo>
                    <a:pt x="103" y="259"/>
                  </a:lnTo>
                  <a:lnTo>
                    <a:pt x="103" y="264"/>
                  </a:lnTo>
                  <a:lnTo>
                    <a:pt x="103" y="264"/>
                  </a:lnTo>
                  <a:lnTo>
                    <a:pt x="103" y="264"/>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56" name="Freeform 1479">
              <a:extLst>
                <a:ext uri="{FF2B5EF4-FFF2-40B4-BE49-F238E27FC236}">
                  <a16:creationId xmlns:a16="http://schemas.microsoft.com/office/drawing/2014/main" id="{4DAED056-50D5-9826-13C6-03CE43766511}"/>
                </a:ext>
              </a:extLst>
            </p:cNvPr>
            <p:cNvSpPr>
              <a:spLocks/>
            </p:cNvSpPr>
            <p:nvPr/>
          </p:nvSpPr>
          <p:spPr bwMode="auto">
            <a:xfrm>
              <a:off x="1704340" y="1779905"/>
              <a:ext cx="113665" cy="149860"/>
            </a:xfrm>
            <a:custGeom>
              <a:avLst/>
              <a:gdLst>
                <a:gd name="T0" fmla="*/ 127 w 179"/>
                <a:gd name="T1" fmla="*/ 231 h 236"/>
                <a:gd name="T2" fmla="*/ 127 w 179"/>
                <a:gd name="T3" fmla="*/ 231 h 236"/>
                <a:gd name="T4" fmla="*/ 127 w 179"/>
                <a:gd name="T5" fmla="*/ 236 h 236"/>
                <a:gd name="T6" fmla="*/ 132 w 179"/>
                <a:gd name="T7" fmla="*/ 236 h 236"/>
                <a:gd name="T8" fmla="*/ 132 w 179"/>
                <a:gd name="T9" fmla="*/ 236 h 236"/>
                <a:gd name="T10" fmla="*/ 137 w 179"/>
                <a:gd name="T11" fmla="*/ 236 h 236"/>
                <a:gd name="T12" fmla="*/ 141 w 179"/>
                <a:gd name="T13" fmla="*/ 236 h 236"/>
                <a:gd name="T14" fmla="*/ 141 w 179"/>
                <a:gd name="T15" fmla="*/ 236 h 236"/>
                <a:gd name="T16" fmla="*/ 146 w 179"/>
                <a:gd name="T17" fmla="*/ 231 h 236"/>
                <a:gd name="T18" fmla="*/ 151 w 179"/>
                <a:gd name="T19" fmla="*/ 231 h 236"/>
                <a:gd name="T20" fmla="*/ 156 w 179"/>
                <a:gd name="T21" fmla="*/ 231 h 236"/>
                <a:gd name="T22" fmla="*/ 156 w 179"/>
                <a:gd name="T23" fmla="*/ 227 h 236"/>
                <a:gd name="T24" fmla="*/ 160 w 179"/>
                <a:gd name="T25" fmla="*/ 227 h 236"/>
                <a:gd name="T26" fmla="*/ 165 w 179"/>
                <a:gd name="T27" fmla="*/ 227 h 236"/>
                <a:gd name="T28" fmla="*/ 165 w 179"/>
                <a:gd name="T29" fmla="*/ 222 h 236"/>
                <a:gd name="T30" fmla="*/ 170 w 179"/>
                <a:gd name="T31" fmla="*/ 222 h 236"/>
                <a:gd name="T32" fmla="*/ 170 w 179"/>
                <a:gd name="T33" fmla="*/ 217 h 236"/>
                <a:gd name="T34" fmla="*/ 174 w 179"/>
                <a:gd name="T35" fmla="*/ 212 h 236"/>
                <a:gd name="T36" fmla="*/ 174 w 179"/>
                <a:gd name="T37" fmla="*/ 212 h 236"/>
                <a:gd name="T38" fmla="*/ 179 w 179"/>
                <a:gd name="T39" fmla="*/ 208 h 236"/>
                <a:gd name="T40" fmla="*/ 179 w 179"/>
                <a:gd name="T41" fmla="*/ 208 h 236"/>
                <a:gd name="T42" fmla="*/ 179 w 179"/>
                <a:gd name="T43" fmla="*/ 203 h 236"/>
                <a:gd name="T44" fmla="*/ 179 w 179"/>
                <a:gd name="T45" fmla="*/ 203 h 236"/>
                <a:gd name="T46" fmla="*/ 179 w 179"/>
                <a:gd name="T47" fmla="*/ 198 h 236"/>
                <a:gd name="T48" fmla="*/ 179 w 179"/>
                <a:gd name="T49" fmla="*/ 198 h 236"/>
                <a:gd name="T50" fmla="*/ 57 w 179"/>
                <a:gd name="T51" fmla="*/ 0 h 236"/>
                <a:gd name="T52" fmla="*/ 57 w 179"/>
                <a:gd name="T53" fmla="*/ 0 h 236"/>
                <a:gd name="T54" fmla="*/ 57 w 179"/>
                <a:gd name="T55" fmla="*/ 5 h 236"/>
                <a:gd name="T56" fmla="*/ 57 w 179"/>
                <a:gd name="T57" fmla="*/ 5 h 236"/>
                <a:gd name="T58" fmla="*/ 57 w 179"/>
                <a:gd name="T59" fmla="*/ 10 h 236"/>
                <a:gd name="T60" fmla="*/ 52 w 179"/>
                <a:gd name="T61" fmla="*/ 10 h 236"/>
                <a:gd name="T62" fmla="*/ 52 w 179"/>
                <a:gd name="T63" fmla="*/ 15 h 236"/>
                <a:gd name="T64" fmla="*/ 52 w 179"/>
                <a:gd name="T65" fmla="*/ 19 h 236"/>
                <a:gd name="T66" fmla="*/ 47 w 179"/>
                <a:gd name="T67" fmla="*/ 19 h 236"/>
                <a:gd name="T68" fmla="*/ 43 w 179"/>
                <a:gd name="T69" fmla="*/ 24 h 236"/>
                <a:gd name="T70" fmla="*/ 43 w 179"/>
                <a:gd name="T71" fmla="*/ 24 h 236"/>
                <a:gd name="T72" fmla="*/ 38 w 179"/>
                <a:gd name="T73" fmla="*/ 29 h 236"/>
                <a:gd name="T74" fmla="*/ 33 w 179"/>
                <a:gd name="T75" fmla="*/ 29 h 236"/>
                <a:gd name="T76" fmla="*/ 33 w 179"/>
                <a:gd name="T77" fmla="*/ 33 h 236"/>
                <a:gd name="T78" fmla="*/ 28 w 179"/>
                <a:gd name="T79" fmla="*/ 33 h 236"/>
                <a:gd name="T80" fmla="*/ 24 w 179"/>
                <a:gd name="T81" fmla="*/ 33 h 236"/>
                <a:gd name="T82" fmla="*/ 19 w 179"/>
                <a:gd name="T83" fmla="*/ 33 h 236"/>
                <a:gd name="T84" fmla="*/ 19 w 179"/>
                <a:gd name="T85" fmla="*/ 38 h 236"/>
                <a:gd name="T86" fmla="*/ 14 w 179"/>
                <a:gd name="T87" fmla="*/ 38 h 236"/>
                <a:gd name="T88" fmla="*/ 10 w 179"/>
                <a:gd name="T89" fmla="*/ 38 h 236"/>
                <a:gd name="T90" fmla="*/ 10 w 179"/>
                <a:gd name="T91" fmla="*/ 38 h 236"/>
                <a:gd name="T92" fmla="*/ 5 w 179"/>
                <a:gd name="T93" fmla="*/ 38 h 236"/>
                <a:gd name="T94" fmla="*/ 5 w 179"/>
                <a:gd name="T95" fmla="*/ 33 h 236"/>
                <a:gd name="T96" fmla="*/ 5 w 179"/>
                <a:gd name="T97" fmla="*/ 33 h 236"/>
                <a:gd name="T98" fmla="*/ 0 w 179"/>
                <a:gd name="T99" fmla="*/ 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9" h="236">
                  <a:moveTo>
                    <a:pt x="127" y="231"/>
                  </a:moveTo>
                  <a:lnTo>
                    <a:pt x="127" y="231"/>
                  </a:lnTo>
                  <a:lnTo>
                    <a:pt x="127" y="231"/>
                  </a:lnTo>
                  <a:lnTo>
                    <a:pt x="127" y="231"/>
                  </a:lnTo>
                  <a:lnTo>
                    <a:pt x="127" y="231"/>
                  </a:lnTo>
                  <a:lnTo>
                    <a:pt x="127" y="236"/>
                  </a:lnTo>
                  <a:lnTo>
                    <a:pt x="132" y="236"/>
                  </a:lnTo>
                  <a:lnTo>
                    <a:pt x="132" y="236"/>
                  </a:lnTo>
                  <a:lnTo>
                    <a:pt x="132" y="236"/>
                  </a:lnTo>
                  <a:lnTo>
                    <a:pt x="132" y="236"/>
                  </a:lnTo>
                  <a:lnTo>
                    <a:pt x="137" y="236"/>
                  </a:lnTo>
                  <a:lnTo>
                    <a:pt x="137" y="236"/>
                  </a:lnTo>
                  <a:lnTo>
                    <a:pt x="137" y="236"/>
                  </a:lnTo>
                  <a:lnTo>
                    <a:pt x="141" y="236"/>
                  </a:lnTo>
                  <a:lnTo>
                    <a:pt x="141" y="236"/>
                  </a:lnTo>
                  <a:lnTo>
                    <a:pt x="141" y="236"/>
                  </a:lnTo>
                  <a:lnTo>
                    <a:pt x="146" y="236"/>
                  </a:lnTo>
                  <a:lnTo>
                    <a:pt x="146" y="231"/>
                  </a:lnTo>
                  <a:lnTo>
                    <a:pt x="146" y="231"/>
                  </a:lnTo>
                  <a:lnTo>
                    <a:pt x="151" y="231"/>
                  </a:lnTo>
                  <a:lnTo>
                    <a:pt x="151" y="231"/>
                  </a:lnTo>
                  <a:lnTo>
                    <a:pt x="156" y="231"/>
                  </a:lnTo>
                  <a:lnTo>
                    <a:pt x="156" y="231"/>
                  </a:lnTo>
                  <a:lnTo>
                    <a:pt x="156" y="227"/>
                  </a:lnTo>
                  <a:lnTo>
                    <a:pt x="160" y="227"/>
                  </a:lnTo>
                  <a:lnTo>
                    <a:pt x="160" y="227"/>
                  </a:lnTo>
                  <a:lnTo>
                    <a:pt x="160" y="227"/>
                  </a:lnTo>
                  <a:lnTo>
                    <a:pt x="165" y="227"/>
                  </a:lnTo>
                  <a:lnTo>
                    <a:pt x="165" y="222"/>
                  </a:lnTo>
                  <a:lnTo>
                    <a:pt x="165" y="222"/>
                  </a:lnTo>
                  <a:lnTo>
                    <a:pt x="170" y="222"/>
                  </a:lnTo>
                  <a:lnTo>
                    <a:pt x="170" y="222"/>
                  </a:lnTo>
                  <a:lnTo>
                    <a:pt x="170" y="217"/>
                  </a:lnTo>
                  <a:lnTo>
                    <a:pt x="170" y="217"/>
                  </a:lnTo>
                  <a:lnTo>
                    <a:pt x="174" y="217"/>
                  </a:lnTo>
                  <a:lnTo>
                    <a:pt x="174" y="212"/>
                  </a:lnTo>
                  <a:lnTo>
                    <a:pt x="174" y="212"/>
                  </a:lnTo>
                  <a:lnTo>
                    <a:pt x="174" y="212"/>
                  </a:lnTo>
                  <a:lnTo>
                    <a:pt x="174" y="212"/>
                  </a:lnTo>
                  <a:lnTo>
                    <a:pt x="179" y="208"/>
                  </a:lnTo>
                  <a:lnTo>
                    <a:pt x="179" y="208"/>
                  </a:lnTo>
                  <a:lnTo>
                    <a:pt x="179" y="208"/>
                  </a:lnTo>
                  <a:lnTo>
                    <a:pt x="179" y="208"/>
                  </a:lnTo>
                  <a:lnTo>
                    <a:pt x="179" y="203"/>
                  </a:lnTo>
                  <a:lnTo>
                    <a:pt x="179" y="203"/>
                  </a:lnTo>
                  <a:lnTo>
                    <a:pt x="179" y="203"/>
                  </a:lnTo>
                  <a:lnTo>
                    <a:pt x="179" y="203"/>
                  </a:lnTo>
                  <a:lnTo>
                    <a:pt x="179" y="198"/>
                  </a:lnTo>
                  <a:lnTo>
                    <a:pt x="179" y="198"/>
                  </a:lnTo>
                  <a:lnTo>
                    <a:pt x="179" y="198"/>
                  </a:lnTo>
                  <a:lnTo>
                    <a:pt x="57" y="0"/>
                  </a:lnTo>
                  <a:lnTo>
                    <a:pt x="57" y="0"/>
                  </a:lnTo>
                  <a:lnTo>
                    <a:pt x="57" y="0"/>
                  </a:lnTo>
                  <a:lnTo>
                    <a:pt x="57" y="0"/>
                  </a:lnTo>
                  <a:lnTo>
                    <a:pt x="57" y="5"/>
                  </a:lnTo>
                  <a:lnTo>
                    <a:pt x="57" y="5"/>
                  </a:lnTo>
                  <a:lnTo>
                    <a:pt x="57" y="5"/>
                  </a:lnTo>
                  <a:lnTo>
                    <a:pt x="57" y="5"/>
                  </a:lnTo>
                  <a:lnTo>
                    <a:pt x="57" y="10"/>
                  </a:lnTo>
                  <a:lnTo>
                    <a:pt x="57" y="10"/>
                  </a:lnTo>
                  <a:lnTo>
                    <a:pt x="52" y="10"/>
                  </a:lnTo>
                  <a:lnTo>
                    <a:pt x="52" y="10"/>
                  </a:lnTo>
                  <a:lnTo>
                    <a:pt x="52" y="15"/>
                  </a:lnTo>
                  <a:lnTo>
                    <a:pt x="52" y="15"/>
                  </a:lnTo>
                  <a:lnTo>
                    <a:pt x="52" y="15"/>
                  </a:lnTo>
                  <a:lnTo>
                    <a:pt x="52" y="19"/>
                  </a:lnTo>
                  <a:lnTo>
                    <a:pt x="47" y="19"/>
                  </a:lnTo>
                  <a:lnTo>
                    <a:pt x="47" y="19"/>
                  </a:lnTo>
                  <a:lnTo>
                    <a:pt x="47" y="19"/>
                  </a:lnTo>
                  <a:lnTo>
                    <a:pt x="43" y="24"/>
                  </a:lnTo>
                  <a:lnTo>
                    <a:pt x="43" y="24"/>
                  </a:lnTo>
                  <a:lnTo>
                    <a:pt x="43" y="24"/>
                  </a:lnTo>
                  <a:lnTo>
                    <a:pt x="38" y="24"/>
                  </a:lnTo>
                  <a:lnTo>
                    <a:pt x="38" y="29"/>
                  </a:lnTo>
                  <a:lnTo>
                    <a:pt x="38" y="29"/>
                  </a:lnTo>
                  <a:lnTo>
                    <a:pt x="33" y="29"/>
                  </a:lnTo>
                  <a:lnTo>
                    <a:pt x="33" y="29"/>
                  </a:lnTo>
                  <a:lnTo>
                    <a:pt x="33" y="33"/>
                  </a:lnTo>
                  <a:lnTo>
                    <a:pt x="28" y="33"/>
                  </a:lnTo>
                  <a:lnTo>
                    <a:pt x="28" y="33"/>
                  </a:lnTo>
                  <a:lnTo>
                    <a:pt x="28" y="33"/>
                  </a:lnTo>
                  <a:lnTo>
                    <a:pt x="24" y="33"/>
                  </a:lnTo>
                  <a:lnTo>
                    <a:pt x="24" y="33"/>
                  </a:lnTo>
                  <a:lnTo>
                    <a:pt x="19" y="33"/>
                  </a:lnTo>
                  <a:lnTo>
                    <a:pt x="19" y="33"/>
                  </a:lnTo>
                  <a:lnTo>
                    <a:pt x="19" y="38"/>
                  </a:lnTo>
                  <a:lnTo>
                    <a:pt x="14" y="38"/>
                  </a:lnTo>
                  <a:lnTo>
                    <a:pt x="14" y="38"/>
                  </a:lnTo>
                  <a:lnTo>
                    <a:pt x="14" y="38"/>
                  </a:lnTo>
                  <a:lnTo>
                    <a:pt x="10" y="38"/>
                  </a:lnTo>
                  <a:lnTo>
                    <a:pt x="10" y="38"/>
                  </a:lnTo>
                  <a:lnTo>
                    <a:pt x="10" y="38"/>
                  </a:lnTo>
                  <a:lnTo>
                    <a:pt x="10" y="38"/>
                  </a:lnTo>
                  <a:lnTo>
                    <a:pt x="5" y="38"/>
                  </a:lnTo>
                  <a:lnTo>
                    <a:pt x="5" y="33"/>
                  </a:lnTo>
                  <a:lnTo>
                    <a:pt x="5" y="33"/>
                  </a:lnTo>
                  <a:lnTo>
                    <a:pt x="5" y="33"/>
                  </a:lnTo>
                  <a:lnTo>
                    <a:pt x="5" y="33"/>
                  </a:lnTo>
                  <a:lnTo>
                    <a:pt x="0" y="33"/>
                  </a:lnTo>
                  <a:lnTo>
                    <a:pt x="0" y="33"/>
                  </a:lnTo>
                  <a:lnTo>
                    <a:pt x="127" y="23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57" name="Oval 99856">
              <a:extLst>
                <a:ext uri="{FF2B5EF4-FFF2-40B4-BE49-F238E27FC236}">
                  <a16:creationId xmlns:a16="http://schemas.microsoft.com/office/drawing/2014/main" id="{0E71F83D-1CE6-E87E-26A7-9E038A57CBBA}"/>
                </a:ext>
              </a:extLst>
            </p:cNvPr>
            <p:cNvSpPr>
              <a:spLocks noChangeArrowheads="1"/>
            </p:cNvSpPr>
            <p:nvPr/>
          </p:nvSpPr>
          <p:spPr bwMode="auto">
            <a:xfrm>
              <a:off x="657860" y="619125"/>
              <a:ext cx="57150"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58" name="Oval 99857">
              <a:extLst>
                <a:ext uri="{FF2B5EF4-FFF2-40B4-BE49-F238E27FC236}">
                  <a16:creationId xmlns:a16="http://schemas.microsoft.com/office/drawing/2014/main" id="{E0F1EB4B-CF9D-80B7-DA2D-CD8418B9CEC2}"/>
                </a:ext>
              </a:extLst>
            </p:cNvPr>
            <p:cNvSpPr>
              <a:spLocks noChangeArrowheads="1"/>
            </p:cNvSpPr>
            <p:nvPr/>
          </p:nvSpPr>
          <p:spPr bwMode="auto">
            <a:xfrm>
              <a:off x="302260" y="1908810"/>
              <a:ext cx="56515"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59" name="Oval 99858">
              <a:extLst>
                <a:ext uri="{FF2B5EF4-FFF2-40B4-BE49-F238E27FC236}">
                  <a16:creationId xmlns:a16="http://schemas.microsoft.com/office/drawing/2014/main" id="{E17C287B-16D2-6AEF-E40B-ACC4F4B0D2FF}"/>
                </a:ext>
              </a:extLst>
            </p:cNvPr>
            <p:cNvSpPr>
              <a:spLocks noChangeArrowheads="1"/>
            </p:cNvSpPr>
            <p:nvPr/>
          </p:nvSpPr>
          <p:spPr bwMode="auto">
            <a:xfrm>
              <a:off x="2033270" y="2641600"/>
              <a:ext cx="57150"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60" name="Oval 99859">
              <a:extLst>
                <a:ext uri="{FF2B5EF4-FFF2-40B4-BE49-F238E27FC236}">
                  <a16:creationId xmlns:a16="http://schemas.microsoft.com/office/drawing/2014/main" id="{29DEEDFB-E1FE-69E0-D61A-24FEEA6FEEE1}"/>
                </a:ext>
              </a:extLst>
            </p:cNvPr>
            <p:cNvSpPr>
              <a:spLocks noChangeArrowheads="1"/>
            </p:cNvSpPr>
            <p:nvPr/>
          </p:nvSpPr>
          <p:spPr bwMode="auto">
            <a:xfrm>
              <a:off x="1348740" y="203200"/>
              <a:ext cx="56515"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61" name="Freeform 1484">
              <a:extLst>
                <a:ext uri="{FF2B5EF4-FFF2-40B4-BE49-F238E27FC236}">
                  <a16:creationId xmlns:a16="http://schemas.microsoft.com/office/drawing/2014/main" id="{70C111BE-3D9E-D3BC-2DE1-A02704F83BDA}"/>
                </a:ext>
              </a:extLst>
            </p:cNvPr>
            <p:cNvSpPr>
              <a:spLocks/>
            </p:cNvSpPr>
            <p:nvPr/>
          </p:nvSpPr>
          <p:spPr bwMode="auto">
            <a:xfrm>
              <a:off x="1342390" y="233680"/>
              <a:ext cx="53975" cy="122555"/>
            </a:xfrm>
            <a:custGeom>
              <a:avLst/>
              <a:gdLst>
                <a:gd name="T0" fmla="*/ 85 w 85"/>
                <a:gd name="T1" fmla="*/ 28 h 193"/>
                <a:gd name="T2" fmla="*/ 85 w 85"/>
                <a:gd name="T3" fmla="*/ 23 h 193"/>
                <a:gd name="T4" fmla="*/ 85 w 85"/>
                <a:gd name="T5" fmla="*/ 18 h 193"/>
                <a:gd name="T6" fmla="*/ 85 w 85"/>
                <a:gd name="T7" fmla="*/ 18 h 193"/>
                <a:gd name="T8" fmla="*/ 80 w 85"/>
                <a:gd name="T9" fmla="*/ 14 h 193"/>
                <a:gd name="T10" fmla="*/ 80 w 85"/>
                <a:gd name="T11" fmla="*/ 14 h 193"/>
                <a:gd name="T12" fmla="*/ 76 w 85"/>
                <a:gd name="T13" fmla="*/ 9 h 193"/>
                <a:gd name="T14" fmla="*/ 76 w 85"/>
                <a:gd name="T15" fmla="*/ 9 h 193"/>
                <a:gd name="T16" fmla="*/ 71 w 85"/>
                <a:gd name="T17" fmla="*/ 4 h 193"/>
                <a:gd name="T18" fmla="*/ 66 w 85"/>
                <a:gd name="T19" fmla="*/ 4 h 193"/>
                <a:gd name="T20" fmla="*/ 66 w 85"/>
                <a:gd name="T21" fmla="*/ 4 h 193"/>
                <a:gd name="T22" fmla="*/ 62 w 85"/>
                <a:gd name="T23" fmla="*/ 0 h 193"/>
                <a:gd name="T24" fmla="*/ 57 w 85"/>
                <a:gd name="T25" fmla="*/ 0 h 193"/>
                <a:gd name="T26" fmla="*/ 52 w 85"/>
                <a:gd name="T27" fmla="*/ 0 h 193"/>
                <a:gd name="T28" fmla="*/ 47 w 85"/>
                <a:gd name="T29" fmla="*/ 0 h 193"/>
                <a:gd name="T30" fmla="*/ 43 w 85"/>
                <a:gd name="T31" fmla="*/ 0 h 193"/>
                <a:gd name="T32" fmla="*/ 43 w 85"/>
                <a:gd name="T33" fmla="*/ 4 h 193"/>
                <a:gd name="T34" fmla="*/ 38 w 85"/>
                <a:gd name="T35" fmla="*/ 4 h 193"/>
                <a:gd name="T36" fmla="*/ 33 w 85"/>
                <a:gd name="T37" fmla="*/ 4 h 193"/>
                <a:gd name="T38" fmla="*/ 33 w 85"/>
                <a:gd name="T39" fmla="*/ 4 h 193"/>
                <a:gd name="T40" fmla="*/ 29 w 85"/>
                <a:gd name="T41" fmla="*/ 9 h 193"/>
                <a:gd name="T42" fmla="*/ 29 w 85"/>
                <a:gd name="T43" fmla="*/ 9 h 193"/>
                <a:gd name="T44" fmla="*/ 24 w 85"/>
                <a:gd name="T45" fmla="*/ 14 h 193"/>
                <a:gd name="T46" fmla="*/ 24 w 85"/>
                <a:gd name="T47" fmla="*/ 18 h 193"/>
                <a:gd name="T48" fmla="*/ 24 w 85"/>
                <a:gd name="T49" fmla="*/ 18 h 193"/>
                <a:gd name="T50" fmla="*/ 0 w 85"/>
                <a:gd name="T51" fmla="*/ 183 h 193"/>
                <a:gd name="T52" fmla="*/ 0 w 85"/>
                <a:gd name="T53" fmla="*/ 183 h 193"/>
                <a:gd name="T54" fmla="*/ 5 w 85"/>
                <a:gd name="T55" fmla="*/ 179 h 193"/>
                <a:gd name="T56" fmla="*/ 5 w 85"/>
                <a:gd name="T57" fmla="*/ 174 h 193"/>
                <a:gd name="T58" fmla="*/ 5 w 85"/>
                <a:gd name="T59" fmla="*/ 174 h 193"/>
                <a:gd name="T60" fmla="*/ 10 w 85"/>
                <a:gd name="T61" fmla="*/ 174 h 193"/>
                <a:gd name="T62" fmla="*/ 15 w 85"/>
                <a:gd name="T63" fmla="*/ 169 h 193"/>
                <a:gd name="T64" fmla="*/ 15 w 85"/>
                <a:gd name="T65" fmla="*/ 169 h 193"/>
                <a:gd name="T66" fmla="*/ 19 w 85"/>
                <a:gd name="T67" fmla="*/ 169 h 193"/>
                <a:gd name="T68" fmla="*/ 24 w 85"/>
                <a:gd name="T69" fmla="*/ 169 h 193"/>
                <a:gd name="T70" fmla="*/ 29 w 85"/>
                <a:gd name="T71" fmla="*/ 169 h 193"/>
                <a:gd name="T72" fmla="*/ 33 w 85"/>
                <a:gd name="T73" fmla="*/ 169 h 193"/>
                <a:gd name="T74" fmla="*/ 38 w 85"/>
                <a:gd name="T75" fmla="*/ 169 h 193"/>
                <a:gd name="T76" fmla="*/ 38 w 85"/>
                <a:gd name="T77" fmla="*/ 169 h 193"/>
                <a:gd name="T78" fmla="*/ 43 w 85"/>
                <a:gd name="T79" fmla="*/ 169 h 193"/>
                <a:gd name="T80" fmla="*/ 47 w 85"/>
                <a:gd name="T81" fmla="*/ 169 h 193"/>
                <a:gd name="T82" fmla="*/ 52 w 85"/>
                <a:gd name="T83" fmla="*/ 174 h 193"/>
                <a:gd name="T84" fmla="*/ 52 w 85"/>
                <a:gd name="T85" fmla="*/ 174 h 193"/>
                <a:gd name="T86" fmla="*/ 57 w 85"/>
                <a:gd name="T87" fmla="*/ 179 h 193"/>
                <a:gd name="T88" fmla="*/ 57 w 85"/>
                <a:gd name="T89" fmla="*/ 179 h 193"/>
                <a:gd name="T90" fmla="*/ 62 w 85"/>
                <a:gd name="T91" fmla="*/ 183 h 193"/>
                <a:gd name="T92" fmla="*/ 62 w 85"/>
                <a:gd name="T93" fmla="*/ 183 h 193"/>
                <a:gd name="T94" fmla="*/ 62 w 85"/>
                <a:gd name="T95" fmla="*/ 188 h 193"/>
                <a:gd name="T96" fmla="*/ 62 w 85"/>
                <a:gd name="T97" fmla="*/ 193 h 193"/>
                <a:gd name="T98" fmla="*/ 62 w 85"/>
                <a:gd name="T9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 h="193">
                  <a:moveTo>
                    <a:pt x="85" y="28"/>
                  </a:moveTo>
                  <a:lnTo>
                    <a:pt x="85" y="28"/>
                  </a:lnTo>
                  <a:lnTo>
                    <a:pt x="85" y="23"/>
                  </a:lnTo>
                  <a:lnTo>
                    <a:pt x="85" y="23"/>
                  </a:lnTo>
                  <a:lnTo>
                    <a:pt x="85" y="23"/>
                  </a:lnTo>
                  <a:lnTo>
                    <a:pt x="85" y="18"/>
                  </a:lnTo>
                  <a:lnTo>
                    <a:pt x="85" y="18"/>
                  </a:lnTo>
                  <a:lnTo>
                    <a:pt x="85" y="18"/>
                  </a:lnTo>
                  <a:lnTo>
                    <a:pt x="85" y="14"/>
                  </a:lnTo>
                  <a:lnTo>
                    <a:pt x="80" y="14"/>
                  </a:lnTo>
                  <a:lnTo>
                    <a:pt x="80" y="14"/>
                  </a:lnTo>
                  <a:lnTo>
                    <a:pt x="80" y="14"/>
                  </a:lnTo>
                  <a:lnTo>
                    <a:pt x="80" y="9"/>
                  </a:lnTo>
                  <a:lnTo>
                    <a:pt x="76" y="9"/>
                  </a:lnTo>
                  <a:lnTo>
                    <a:pt x="76" y="9"/>
                  </a:lnTo>
                  <a:lnTo>
                    <a:pt x="76" y="9"/>
                  </a:lnTo>
                  <a:lnTo>
                    <a:pt x="71" y="4"/>
                  </a:lnTo>
                  <a:lnTo>
                    <a:pt x="71" y="4"/>
                  </a:lnTo>
                  <a:lnTo>
                    <a:pt x="71" y="4"/>
                  </a:lnTo>
                  <a:lnTo>
                    <a:pt x="66" y="4"/>
                  </a:lnTo>
                  <a:lnTo>
                    <a:pt x="66" y="4"/>
                  </a:lnTo>
                  <a:lnTo>
                    <a:pt x="66" y="4"/>
                  </a:lnTo>
                  <a:lnTo>
                    <a:pt x="62" y="4"/>
                  </a:lnTo>
                  <a:lnTo>
                    <a:pt x="62" y="0"/>
                  </a:lnTo>
                  <a:lnTo>
                    <a:pt x="57" y="0"/>
                  </a:lnTo>
                  <a:lnTo>
                    <a:pt x="57" y="0"/>
                  </a:lnTo>
                  <a:lnTo>
                    <a:pt x="52" y="0"/>
                  </a:lnTo>
                  <a:lnTo>
                    <a:pt x="52" y="0"/>
                  </a:lnTo>
                  <a:lnTo>
                    <a:pt x="52" y="0"/>
                  </a:lnTo>
                  <a:lnTo>
                    <a:pt x="47" y="0"/>
                  </a:lnTo>
                  <a:lnTo>
                    <a:pt x="47" y="0"/>
                  </a:lnTo>
                  <a:lnTo>
                    <a:pt x="43" y="0"/>
                  </a:lnTo>
                  <a:lnTo>
                    <a:pt x="43" y="0"/>
                  </a:lnTo>
                  <a:lnTo>
                    <a:pt x="43" y="4"/>
                  </a:lnTo>
                  <a:lnTo>
                    <a:pt x="38" y="4"/>
                  </a:lnTo>
                  <a:lnTo>
                    <a:pt x="38" y="4"/>
                  </a:lnTo>
                  <a:lnTo>
                    <a:pt x="38" y="4"/>
                  </a:lnTo>
                  <a:lnTo>
                    <a:pt x="33" y="4"/>
                  </a:lnTo>
                  <a:lnTo>
                    <a:pt x="33" y="4"/>
                  </a:lnTo>
                  <a:lnTo>
                    <a:pt x="33" y="4"/>
                  </a:lnTo>
                  <a:lnTo>
                    <a:pt x="29" y="9"/>
                  </a:lnTo>
                  <a:lnTo>
                    <a:pt x="29" y="9"/>
                  </a:lnTo>
                  <a:lnTo>
                    <a:pt x="29" y="9"/>
                  </a:lnTo>
                  <a:lnTo>
                    <a:pt x="29" y="9"/>
                  </a:lnTo>
                  <a:lnTo>
                    <a:pt x="24" y="14"/>
                  </a:lnTo>
                  <a:lnTo>
                    <a:pt x="24" y="14"/>
                  </a:lnTo>
                  <a:lnTo>
                    <a:pt x="24" y="14"/>
                  </a:lnTo>
                  <a:lnTo>
                    <a:pt x="24" y="18"/>
                  </a:lnTo>
                  <a:lnTo>
                    <a:pt x="24" y="18"/>
                  </a:lnTo>
                  <a:lnTo>
                    <a:pt x="24" y="18"/>
                  </a:lnTo>
                  <a:lnTo>
                    <a:pt x="0" y="183"/>
                  </a:lnTo>
                  <a:lnTo>
                    <a:pt x="0" y="183"/>
                  </a:lnTo>
                  <a:lnTo>
                    <a:pt x="0" y="183"/>
                  </a:lnTo>
                  <a:lnTo>
                    <a:pt x="0" y="183"/>
                  </a:lnTo>
                  <a:lnTo>
                    <a:pt x="0" y="179"/>
                  </a:lnTo>
                  <a:lnTo>
                    <a:pt x="5" y="179"/>
                  </a:lnTo>
                  <a:lnTo>
                    <a:pt x="5" y="179"/>
                  </a:lnTo>
                  <a:lnTo>
                    <a:pt x="5" y="174"/>
                  </a:lnTo>
                  <a:lnTo>
                    <a:pt x="5" y="174"/>
                  </a:lnTo>
                  <a:lnTo>
                    <a:pt x="5" y="174"/>
                  </a:lnTo>
                  <a:lnTo>
                    <a:pt x="10" y="174"/>
                  </a:lnTo>
                  <a:lnTo>
                    <a:pt x="10" y="174"/>
                  </a:lnTo>
                  <a:lnTo>
                    <a:pt x="10" y="169"/>
                  </a:lnTo>
                  <a:lnTo>
                    <a:pt x="15" y="169"/>
                  </a:lnTo>
                  <a:lnTo>
                    <a:pt x="15" y="169"/>
                  </a:lnTo>
                  <a:lnTo>
                    <a:pt x="15" y="169"/>
                  </a:lnTo>
                  <a:lnTo>
                    <a:pt x="19" y="169"/>
                  </a:lnTo>
                  <a:lnTo>
                    <a:pt x="19" y="169"/>
                  </a:lnTo>
                  <a:lnTo>
                    <a:pt x="24" y="169"/>
                  </a:lnTo>
                  <a:lnTo>
                    <a:pt x="24" y="169"/>
                  </a:lnTo>
                  <a:lnTo>
                    <a:pt x="24" y="169"/>
                  </a:lnTo>
                  <a:lnTo>
                    <a:pt x="29" y="169"/>
                  </a:lnTo>
                  <a:lnTo>
                    <a:pt x="29" y="169"/>
                  </a:lnTo>
                  <a:lnTo>
                    <a:pt x="33" y="169"/>
                  </a:lnTo>
                  <a:lnTo>
                    <a:pt x="33" y="169"/>
                  </a:lnTo>
                  <a:lnTo>
                    <a:pt x="38" y="169"/>
                  </a:lnTo>
                  <a:lnTo>
                    <a:pt x="38" y="169"/>
                  </a:lnTo>
                  <a:lnTo>
                    <a:pt x="38" y="169"/>
                  </a:lnTo>
                  <a:lnTo>
                    <a:pt x="43" y="169"/>
                  </a:lnTo>
                  <a:lnTo>
                    <a:pt x="43" y="169"/>
                  </a:lnTo>
                  <a:lnTo>
                    <a:pt x="47" y="169"/>
                  </a:lnTo>
                  <a:lnTo>
                    <a:pt x="47" y="169"/>
                  </a:lnTo>
                  <a:lnTo>
                    <a:pt x="47" y="174"/>
                  </a:lnTo>
                  <a:lnTo>
                    <a:pt x="52" y="174"/>
                  </a:lnTo>
                  <a:lnTo>
                    <a:pt x="52" y="174"/>
                  </a:lnTo>
                  <a:lnTo>
                    <a:pt x="52" y="174"/>
                  </a:lnTo>
                  <a:lnTo>
                    <a:pt x="57" y="174"/>
                  </a:lnTo>
                  <a:lnTo>
                    <a:pt x="57" y="179"/>
                  </a:lnTo>
                  <a:lnTo>
                    <a:pt x="57" y="179"/>
                  </a:lnTo>
                  <a:lnTo>
                    <a:pt x="57" y="179"/>
                  </a:lnTo>
                  <a:lnTo>
                    <a:pt x="62" y="183"/>
                  </a:lnTo>
                  <a:lnTo>
                    <a:pt x="62" y="183"/>
                  </a:lnTo>
                  <a:lnTo>
                    <a:pt x="62" y="183"/>
                  </a:lnTo>
                  <a:lnTo>
                    <a:pt x="62" y="183"/>
                  </a:lnTo>
                  <a:lnTo>
                    <a:pt x="62" y="188"/>
                  </a:lnTo>
                  <a:lnTo>
                    <a:pt x="62" y="188"/>
                  </a:lnTo>
                  <a:lnTo>
                    <a:pt x="62" y="188"/>
                  </a:lnTo>
                  <a:lnTo>
                    <a:pt x="62" y="193"/>
                  </a:lnTo>
                  <a:lnTo>
                    <a:pt x="62" y="193"/>
                  </a:lnTo>
                  <a:lnTo>
                    <a:pt x="62" y="193"/>
                  </a:lnTo>
                  <a:lnTo>
                    <a:pt x="85" y="2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62" name="Oval 99861">
              <a:extLst>
                <a:ext uri="{FF2B5EF4-FFF2-40B4-BE49-F238E27FC236}">
                  <a16:creationId xmlns:a16="http://schemas.microsoft.com/office/drawing/2014/main" id="{382958DB-A06B-FE20-EDBB-2D4301C904B0}"/>
                </a:ext>
              </a:extLst>
            </p:cNvPr>
            <p:cNvSpPr>
              <a:spLocks noChangeArrowheads="1"/>
            </p:cNvSpPr>
            <p:nvPr/>
          </p:nvSpPr>
          <p:spPr bwMode="auto">
            <a:xfrm>
              <a:off x="197485" y="1298575"/>
              <a:ext cx="56515"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63" name="Freeform 1486">
              <a:extLst>
                <a:ext uri="{FF2B5EF4-FFF2-40B4-BE49-F238E27FC236}">
                  <a16:creationId xmlns:a16="http://schemas.microsoft.com/office/drawing/2014/main" id="{73C32FBD-194E-D527-3967-3A159B46FE73}"/>
                </a:ext>
              </a:extLst>
            </p:cNvPr>
            <p:cNvSpPr>
              <a:spLocks/>
            </p:cNvSpPr>
            <p:nvPr/>
          </p:nvSpPr>
          <p:spPr bwMode="auto">
            <a:xfrm>
              <a:off x="236220" y="1319530"/>
              <a:ext cx="149860" cy="92710"/>
            </a:xfrm>
            <a:custGeom>
              <a:avLst/>
              <a:gdLst>
                <a:gd name="T0" fmla="*/ 28 w 236"/>
                <a:gd name="T1" fmla="*/ 0 h 146"/>
                <a:gd name="T2" fmla="*/ 24 w 236"/>
                <a:gd name="T3" fmla="*/ 0 h 146"/>
                <a:gd name="T4" fmla="*/ 24 w 236"/>
                <a:gd name="T5" fmla="*/ 0 h 146"/>
                <a:gd name="T6" fmla="*/ 24 w 236"/>
                <a:gd name="T7" fmla="*/ 0 h 146"/>
                <a:gd name="T8" fmla="*/ 24 w 236"/>
                <a:gd name="T9" fmla="*/ 0 h 146"/>
                <a:gd name="T10" fmla="*/ 19 w 236"/>
                <a:gd name="T11" fmla="*/ 5 h 146"/>
                <a:gd name="T12" fmla="*/ 19 w 236"/>
                <a:gd name="T13" fmla="*/ 5 h 146"/>
                <a:gd name="T14" fmla="*/ 14 w 236"/>
                <a:gd name="T15" fmla="*/ 9 h 146"/>
                <a:gd name="T16" fmla="*/ 14 w 236"/>
                <a:gd name="T17" fmla="*/ 14 h 146"/>
                <a:gd name="T18" fmla="*/ 14 w 236"/>
                <a:gd name="T19" fmla="*/ 14 h 146"/>
                <a:gd name="T20" fmla="*/ 9 w 236"/>
                <a:gd name="T21" fmla="*/ 19 h 146"/>
                <a:gd name="T22" fmla="*/ 9 w 236"/>
                <a:gd name="T23" fmla="*/ 23 h 146"/>
                <a:gd name="T24" fmla="*/ 9 w 236"/>
                <a:gd name="T25" fmla="*/ 23 h 146"/>
                <a:gd name="T26" fmla="*/ 5 w 236"/>
                <a:gd name="T27" fmla="*/ 28 h 146"/>
                <a:gd name="T28" fmla="*/ 5 w 236"/>
                <a:gd name="T29" fmla="*/ 33 h 146"/>
                <a:gd name="T30" fmla="*/ 5 w 236"/>
                <a:gd name="T31" fmla="*/ 38 h 146"/>
                <a:gd name="T32" fmla="*/ 5 w 236"/>
                <a:gd name="T33" fmla="*/ 42 h 146"/>
                <a:gd name="T34" fmla="*/ 0 w 236"/>
                <a:gd name="T35" fmla="*/ 42 h 146"/>
                <a:gd name="T36" fmla="*/ 0 w 236"/>
                <a:gd name="T37" fmla="*/ 47 h 146"/>
                <a:gd name="T38" fmla="*/ 0 w 236"/>
                <a:gd name="T39" fmla="*/ 47 h 146"/>
                <a:gd name="T40" fmla="*/ 0 w 236"/>
                <a:gd name="T41" fmla="*/ 52 h 146"/>
                <a:gd name="T42" fmla="*/ 0 w 236"/>
                <a:gd name="T43" fmla="*/ 52 h 146"/>
                <a:gd name="T44" fmla="*/ 0 w 236"/>
                <a:gd name="T45" fmla="*/ 56 h 146"/>
                <a:gd name="T46" fmla="*/ 0 w 236"/>
                <a:gd name="T47" fmla="*/ 56 h 146"/>
                <a:gd name="T48" fmla="*/ 5 w 236"/>
                <a:gd name="T49" fmla="*/ 56 h 146"/>
                <a:gd name="T50" fmla="*/ 207 w 236"/>
                <a:gd name="T51" fmla="*/ 146 h 146"/>
                <a:gd name="T52" fmla="*/ 207 w 236"/>
                <a:gd name="T53" fmla="*/ 141 h 146"/>
                <a:gd name="T54" fmla="*/ 207 w 236"/>
                <a:gd name="T55" fmla="*/ 141 h 146"/>
                <a:gd name="T56" fmla="*/ 207 w 236"/>
                <a:gd name="T57" fmla="*/ 141 h 146"/>
                <a:gd name="T58" fmla="*/ 207 w 236"/>
                <a:gd name="T59" fmla="*/ 136 h 146"/>
                <a:gd name="T60" fmla="*/ 207 w 236"/>
                <a:gd name="T61" fmla="*/ 136 h 146"/>
                <a:gd name="T62" fmla="*/ 207 w 236"/>
                <a:gd name="T63" fmla="*/ 132 h 146"/>
                <a:gd name="T64" fmla="*/ 207 w 236"/>
                <a:gd name="T65" fmla="*/ 132 h 146"/>
                <a:gd name="T66" fmla="*/ 212 w 236"/>
                <a:gd name="T67" fmla="*/ 127 h 146"/>
                <a:gd name="T68" fmla="*/ 212 w 236"/>
                <a:gd name="T69" fmla="*/ 122 h 146"/>
                <a:gd name="T70" fmla="*/ 212 w 236"/>
                <a:gd name="T71" fmla="*/ 118 h 146"/>
                <a:gd name="T72" fmla="*/ 212 w 236"/>
                <a:gd name="T73" fmla="*/ 118 h 146"/>
                <a:gd name="T74" fmla="*/ 217 w 236"/>
                <a:gd name="T75" fmla="*/ 113 h 146"/>
                <a:gd name="T76" fmla="*/ 217 w 236"/>
                <a:gd name="T77" fmla="*/ 108 h 146"/>
                <a:gd name="T78" fmla="*/ 217 w 236"/>
                <a:gd name="T79" fmla="*/ 103 h 146"/>
                <a:gd name="T80" fmla="*/ 221 w 236"/>
                <a:gd name="T81" fmla="*/ 103 h 146"/>
                <a:gd name="T82" fmla="*/ 221 w 236"/>
                <a:gd name="T83" fmla="*/ 99 h 146"/>
                <a:gd name="T84" fmla="*/ 226 w 236"/>
                <a:gd name="T85" fmla="*/ 94 h 146"/>
                <a:gd name="T86" fmla="*/ 226 w 236"/>
                <a:gd name="T87" fmla="*/ 94 h 146"/>
                <a:gd name="T88" fmla="*/ 226 w 236"/>
                <a:gd name="T89" fmla="*/ 89 h 146"/>
                <a:gd name="T90" fmla="*/ 231 w 236"/>
                <a:gd name="T91" fmla="*/ 89 h 146"/>
                <a:gd name="T92" fmla="*/ 231 w 236"/>
                <a:gd name="T93" fmla="*/ 89 h 146"/>
                <a:gd name="T94" fmla="*/ 231 w 236"/>
                <a:gd name="T95" fmla="*/ 89 h 146"/>
                <a:gd name="T96" fmla="*/ 236 w 236"/>
                <a:gd name="T97" fmla="*/ 85 h 146"/>
                <a:gd name="T98" fmla="*/ 236 w 236"/>
                <a:gd name="T99" fmla="*/ 8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6" h="146">
                  <a:moveTo>
                    <a:pt x="28" y="0"/>
                  </a:moveTo>
                  <a:lnTo>
                    <a:pt x="28" y="0"/>
                  </a:lnTo>
                  <a:lnTo>
                    <a:pt x="28" y="0"/>
                  </a:lnTo>
                  <a:lnTo>
                    <a:pt x="24" y="0"/>
                  </a:lnTo>
                  <a:lnTo>
                    <a:pt x="24" y="0"/>
                  </a:lnTo>
                  <a:lnTo>
                    <a:pt x="24" y="0"/>
                  </a:lnTo>
                  <a:lnTo>
                    <a:pt x="24" y="0"/>
                  </a:lnTo>
                  <a:lnTo>
                    <a:pt x="24" y="0"/>
                  </a:lnTo>
                  <a:lnTo>
                    <a:pt x="24" y="0"/>
                  </a:lnTo>
                  <a:lnTo>
                    <a:pt x="24" y="0"/>
                  </a:lnTo>
                  <a:lnTo>
                    <a:pt x="19" y="5"/>
                  </a:lnTo>
                  <a:lnTo>
                    <a:pt x="19" y="5"/>
                  </a:lnTo>
                  <a:lnTo>
                    <a:pt x="19" y="5"/>
                  </a:lnTo>
                  <a:lnTo>
                    <a:pt x="19" y="5"/>
                  </a:lnTo>
                  <a:lnTo>
                    <a:pt x="19" y="9"/>
                  </a:lnTo>
                  <a:lnTo>
                    <a:pt x="14" y="9"/>
                  </a:lnTo>
                  <a:lnTo>
                    <a:pt x="14" y="9"/>
                  </a:lnTo>
                  <a:lnTo>
                    <a:pt x="14" y="14"/>
                  </a:lnTo>
                  <a:lnTo>
                    <a:pt x="14" y="14"/>
                  </a:lnTo>
                  <a:lnTo>
                    <a:pt x="14" y="14"/>
                  </a:lnTo>
                  <a:lnTo>
                    <a:pt x="9" y="19"/>
                  </a:lnTo>
                  <a:lnTo>
                    <a:pt x="9" y="19"/>
                  </a:lnTo>
                  <a:lnTo>
                    <a:pt x="9" y="19"/>
                  </a:lnTo>
                  <a:lnTo>
                    <a:pt x="9" y="23"/>
                  </a:lnTo>
                  <a:lnTo>
                    <a:pt x="9" y="23"/>
                  </a:lnTo>
                  <a:lnTo>
                    <a:pt x="9" y="23"/>
                  </a:lnTo>
                  <a:lnTo>
                    <a:pt x="5" y="28"/>
                  </a:lnTo>
                  <a:lnTo>
                    <a:pt x="5" y="28"/>
                  </a:lnTo>
                  <a:lnTo>
                    <a:pt x="5" y="33"/>
                  </a:lnTo>
                  <a:lnTo>
                    <a:pt x="5" y="33"/>
                  </a:lnTo>
                  <a:lnTo>
                    <a:pt x="5" y="33"/>
                  </a:lnTo>
                  <a:lnTo>
                    <a:pt x="5" y="38"/>
                  </a:lnTo>
                  <a:lnTo>
                    <a:pt x="5" y="38"/>
                  </a:lnTo>
                  <a:lnTo>
                    <a:pt x="5" y="42"/>
                  </a:lnTo>
                  <a:lnTo>
                    <a:pt x="0" y="42"/>
                  </a:lnTo>
                  <a:lnTo>
                    <a:pt x="0" y="42"/>
                  </a:lnTo>
                  <a:lnTo>
                    <a:pt x="0" y="47"/>
                  </a:lnTo>
                  <a:lnTo>
                    <a:pt x="0" y="47"/>
                  </a:lnTo>
                  <a:lnTo>
                    <a:pt x="0" y="47"/>
                  </a:lnTo>
                  <a:lnTo>
                    <a:pt x="0" y="47"/>
                  </a:lnTo>
                  <a:lnTo>
                    <a:pt x="0" y="52"/>
                  </a:lnTo>
                  <a:lnTo>
                    <a:pt x="0" y="52"/>
                  </a:lnTo>
                  <a:lnTo>
                    <a:pt x="0" y="52"/>
                  </a:lnTo>
                  <a:lnTo>
                    <a:pt x="0" y="52"/>
                  </a:lnTo>
                  <a:lnTo>
                    <a:pt x="0" y="52"/>
                  </a:lnTo>
                  <a:lnTo>
                    <a:pt x="0" y="56"/>
                  </a:lnTo>
                  <a:lnTo>
                    <a:pt x="0" y="56"/>
                  </a:lnTo>
                  <a:lnTo>
                    <a:pt x="0" y="56"/>
                  </a:lnTo>
                  <a:lnTo>
                    <a:pt x="5" y="56"/>
                  </a:lnTo>
                  <a:lnTo>
                    <a:pt x="5" y="56"/>
                  </a:lnTo>
                  <a:lnTo>
                    <a:pt x="212" y="146"/>
                  </a:lnTo>
                  <a:lnTo>
                    <a:pt x="207" y="146"/>
                  </a:lnTo>
                  <a:lnTo>
                    <a:pt x="207" y="146"/>
                  </a:lnTo>
                  <a:lnTo>
                    <a:pt x="207" y="141"/>
                  </a:lnTo>
                  <a:lnTo>
                    <a:pt x="207" y="141"/>
                  </a:lnTo>
                  <a:lnTo>
                    <a:pt x="207" y="141"/>
                  </a:lnTo>
                  <a:lnTo>
                    <a:pt x="207" y="141"/>
                  </a:lnTo>
                  <a:lnTo>
                    <a:pt x="207" y="141"/>
                  </a:lnTo>
                  <a:lnTo>
                    <a:pt x="207" y="141"/>
                  </a:lnTo>
                  <a:lnTo>
                    <a:pt x="207" y="136"/>
                  </a:lnTo>
                  <a:lnTo>
                    <a:pt x="207" y="136"/>
                  </a:lnTo>
                  <a:lnTo>
                    <a:pt x="207" y="136"/>
                  </a:lnTo>
                  <a:lnTo>
                    <a:pt x="207" y="136"/>
                  </a:lnTo>
                  <a:lnTo>
                    <a:pt x="207" y="132"/>
                  </a:lnTo>
                  <a:lnTo>
                    <a:pt x="207" y="132"/>
                  </a:lnTo>
                  <a:lnTo>
                    <a:pt x="207" y="132"/>
                  </a:lnTo>
                  <a:lnTo>
                    <a:pt x="212" y="127"/>
                  </a:lnTo>
                  <a:lnTo>
                    <a:pt x="212" y="127"/>
                  </a:lnTo>
                  <a:lnTo>
                    <a:pt x="212" y="122"/>
                  </a:lnTo>
                  <a:lnTo>
                    <a:pt x="212" y="122"/>
                  </a:lnTo>
                  <a:lnTo>
                    <a:pt x="212" y="122"/>
                  </a:lnTo>
                  <a:lnTo>
                    <a:pt x="212" y="118"/>
                  </a:lnTo>
                  <a:lnTo>
                    <a:pt x="212" y="118"/>
                  </a:lnTo>
                  <a:lnTo>
                    <a:pt x="212" y="118"/>
                  </a:lnTo>
                  <a:lnTo>
                    <a:pt x="217" y="113"/>
                  </a:lnTo>
                  <a:lnTo>
                    <a:pt x="217" y="113"/>
                  </a:lnTo>
                  <a:lnTo>
                    <a:pt x="217" y="108"/>
                  </a:lnTo>
                  <a:lnTo>
                    <a:pt x="217" y="108"/>
                  </a:lnTo>
                  <a:lnTo>
                    <a:pt x="217" y="108"/>
                  </a:lnTo>
                  <a:lnTo>
                    <a:pt x="217" y="103"/>
                  </a:lnTo>
                  <a:lnTo>
                    <a:pt x="221" y="103"/>
                  </a:lnTo>
                  <a:lnTo>
                    <a:pt x="221" y="103"/>
                  </a:lnTo>
                  <a:lnTo>
                    <a:pt x="221" y="99"/>
                  </a:lnTo>
                  <a:lnTo>
                    <a:pt x="221" y="99"/>
                  </a:lnTo>
                  <a:lnTo>
                    <a:pt x="221" y="99"/>
                  </a:lnTo>
                  <a:lnTo>
                    <a:pt x="226" y="94"/>
                  </a:lnTo>
                  <a:lnTo>
                    <a:pt x="226" y="94"/>
                  </a:lnTo>
                  <a:lnTo>
                    <a:pt x="226" y="94"/>
                  </a:lnTo>
                  <a:lnTo>
                    <a:pt x="226" y="94"/>
                  </a:lnTo>
                  <a:lnTo>
                    <a:pt x="226" y="89"/>
                  </a:lnTo>
                  <a:lnTo>
                    <a:pt x="231" y="89"/>
                  </a:lnTo>
                  <a:lnTo>
                    <a:pt x="231" y="89"/>
                  </a:lnTo>
                  <a:lnTo>
                    <a:pt x="231" y="89"/>
                  </a:lnTo>
                  <a:lnTo>
                    <a:pt x="231" y="89"/>
                  </a:lnTo>
                  <a:lnTo>
                    <a:pt x="231" y="89"/>
                  </a:lnTo>
                  <a:lnTo>
                    <a:pt x="231" y="89"/>
                  </a:lnTo>
                  <a:lnTo>
                    <a:pt x="231" y="85"/>
                  </a:lnTo>
                  <a:lnTo>
                    <a:pt x="236" y="85"/>
                  </a:lnTo>
                  <a:lnTo>
                    <a:pt x="236" y="85"/>
                  </a:lnTo>
                  <a:lnTo>
                    <a:pt x="236" y="85"/>
                  </a:lnTo>
                  <a:lnTo>
                    <a:pt x="28"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64" name="Oval 99863">
              <a:extLst>
                <a:ext uri="{FF2B5EF4-FFF2-40B4-BE49-F238E27FC236}">
                  <a16:creationId xmlns:a16="http://schemas.microsoft.com/office/drawing/2014/main" id="{DA2FBA41-FC2A-F577-70F1-D603DE6DC80E}"/>
                </a:ext>
              </a:extLst>
            </p:cNvPr>
            <p:cNvSpPr>
              <a:spLocks noChangeArrowheads="1"/>
            </p:cNvSpPr>
            <p:nvPr/>
          </p:nvSpPr>
          <p:spPr bwMode="auto">
            <a:xfrm>
              <a:off x="1638935" y="1690370"/>
              <a:ext cx="116205" cy="116840"/>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865" name="Oval 99864">
              <a:extLst>
                <a:ext uri="{FF2B5EF4-FFF2-40B4-BE49-F238E27FC236}">
                  <a16:creationId xmlns:a16="http://schemas.microsoft.com/office/drawing/2014/main" id="{90270BBC-48F5-0E64-95EB-ABB4BB9CECC0}"/>
                </a:ext>
              </a:extLst>
            </p:cNvPr>
            <p:cNvSpPr>
              <a:spLocks noChangeArrowheads="1"/>
            </p:cNvSpPr>
            <p:nvPr/>
          </p:nvSpPr>
          <p:spPr bwMode="auto">
            <a:xfrm>
              <a:off x="1809115" y="2169160"/>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66" name="Freeform 1489">
              <a:extLst>
                <a:ext uri="{FF2B5EF4-FFF2-40B4-BE49-F238E27FC236}">
                  <a16:creationId xmlns:a16="http://schemas.microsoft.com/office/drawing/2014/main" id="{AAA6AEEE-2C6A-8139-5F36-3C81934844FA}"/>
                </a:ext>
              </a:extLst>
            </p:cNvPr>
            <p:cNvSpPr>
              <a:spLocks/>
            </p:cNvSpPr>
            <p:nvPr/>
          </p:nvSpPr>
          <p:spPr bwMode="auto">
            <a:xfrm>
              <a:off x="1800225" y="2228850"/>
              <a:ext cx="77470" cy="62865"/>
            </a:xfrm>
            <a:custGeom>
              <a:avLst/>
              <a:gdLst>
                <a:gd name="T0" fmla="*/ 103 w 122"/>
                <a:gd name="T1" fmla="*/ 61 h 99"/>
                <a:gd name="T2" fmla="*/ 108 w 122"/>
                <a:gd name="T3" fmla="*/ 57 h 99"/>
                <a:gd name="T4" fmla="*/ 113 w 122"/>
                <a:gd name="T5" fmla="*/ 57 h 99"/>
                <a:gd name="T6" fmla="*/ 113 w 122"/>
                <a:gd name="T7" fmla="*/ 52 h 99"/>
                <a:gd name="T8" fmla="*/ 118 w 122"/>
                <a:gd name="T9" fmla="*/ 47 h 99"/>
                <a:gd name="T10" fmla="*/ 118 w 122"/>
                <a:gd name="T11" fmla="*/ 47 h 99"/>
                <a:gd name="T12" fmla="*/ 118 w 122"/>
                <a:gd name="T13" fmla="*/ 43 h 99"/>
                <a:gd name="T14" fmla="*/ 118 w 122"/>
                <a:gd name="T15" fmla="*/ 38 h 99"/>
                <a:gd name="T16" fmla="*/ 122 w 122"/>
                <a:gd name="T17" fmla="*/ 33 h 99"/>
                <a:gd name="T18" fmla="*/ 118 w 122"/>
                <a:gd name="T19" fmla="*/ 28 h 99"/>
                <a:gd name="T20" fmla="*/ 118 w 122"/>
                <a:gd name="T21" fmla="*/ 24 h 99"/>
                <a:gd name="T22" fmla="*/ 118 w 122"/>
                <a:gd name="T23" fmla="*/ 24 h 99"/>
                <a:gd name="T24" fmla="*/ 118 w 122"/>
                <a:gd name="T25" fmla="*/ 19 h 99"/>
                <a:gd name="T26" fmla="*/ 113 w 122"/>
                <a:gd name="T27" fmla="*/ 14 h 99"/>
                <a:gd name="T28" fmla="*/ 113 w 122"/>
                <a:gd name="T29" fmla="*/ 10 h 99"/>
                <a:gd name="T30" fmla="*/ 108 w 122"/>
                <a:gd name="T31" fmla="*/ 10 h 99"/>
                <a:gd name="T32" fmla="*/ 103 w 122"/>
                <a:gd name="T33" fmla="*/ 5 h 99"/>
                <a:gd name="T34" fmla="*/ 103 w 122"/>
                <a:gd name="T35" fmla="*/ 5 h 99"/>
                <a:gd name="T36" fmla="*/ 99 w 122"/>
                <a:gd name="T37" fmla="*/ 0 h 99"/>
                <a:gd name="T38" fmla="*/ 94 w 122"/>
                <a:gd name="T39" fmla="*/ 0 h 99"/>
                <a:gd name="T40" fmla="*/ 89 w 122"/>
                <a:gd name="T41" fmla="*/ 0 h 99"/>
                <a:gd name="T42" fmla="*/ 89 w 122"/>
                <a:gd name="T43" fmla="*/ 0 h 99"/>
                <a:gd name="T44" fmla="*/ 85 w 122"/>
                <a:gd name="T45" fmla="*/ 0 h 99"/>
                <a:gd name="T46" fmla="*/ 80 w 122"/>
                <a:gd name="T47" fmla="*/ 0 h 99"/>
                <a:gd name="T48" fmla="*/ 75 w 122"/>
                <a:gd name="T49" fmla="*/ 5 h 99"/>
                <a:gd name="T50" fmla="*/ 5 w 122"/>
                <a:gd name="T51" fmla="*/ 38 h 99"/>
                <a:gd name="T52" fmla="*/ 5 w 122"/>
                <a:gd name="T53" fmla="*/ 38 h 99"/>
                <a:gd name="T54" fmla="*/ 9 w 122"/>
                <a:gd name="T55" fmla="*/ 38 h 99"/>
                <a:gd name="T56" fmla="*/ 14 w 122"/>
                <a:gd name="T57" fmla="*/ 38 h 99"/>
                <a:gd name="T58" fmla="*/ 19 w 122"/>
                <a:gd name="T59" fmla="*/ 38 h 99"/>
                <a:gd name="T60" fmla="*/ 23 w 122"/>
                <a:gd name="T61" fmla="*/ 38 h 99"/>
                <a:gd name="T62" fmla="*/ 23 w 122"/>
                <a:gd name="T63" fmla="*/ 38 h 99"/>
                <a:gd name="T64" fmla="*/ 28 w 122"/>
                <a:gd name="T65" fmla="*/ 43 h 99"/>
                <a:gd name="T66" fmla="*/ 33 w 122"/>
                <a:gd name="T67" fmla="*/ 43 h 99"/>
                <a:gd name="T68" fmla="*/ 38 w 122"/>
                <a:gd name="T69" fmla="*/ 47 h 99"/>
                <a:gd name="T70" fmla="*/ 38 w 122"/>
                <a:gd name="T71" fmla="*/ 47 h 99"/>
                <a:gd name="T72" fmla="*/ 42 w 122"/>
                <a:gd name="T73" fmla="*/ 52 h 99"/>
                <a:gd name="T74" fmla="*/ 42 w 122"/>
                <a:gd name="T75" fmla="*/ 57 h 99"/>
                <a:gd name="T76" fmla="*/ 42 w 122"/>
                <a:gd name="T77" fmla="*/ 61 h 99"/>
                <a:gd name="T78" fmla="*/ 47 w 122"/>
                <a:gd name="T79" fmla="*/ 66 h 99"/>
                <a:gd name="T80" fmla="*/ 47 w 122"/>
                <a:gd name="T81" fmla="*/ 66 h 99"/>
                <a:gd name="T82" fmla="*/ 47 w 122"/>
                <a:gd name="T83" fmla="*/ 71 h 99"/>
                <a:gd name="T84" fmla="*/ 47 w 122"/>
                <a:gd name="T85" fmla="*/ 75 h 99"/>
                <a:gd name="T86" fmla="*/ 42 w 122"/>
                <a:gd name="T87" fmla="*/ 80 h 99"/>
                <a:gd name="T88" fmla="*/ 42 w 122"/>
                <a:gd name="T89" fmla="*/ 85 h 99"/>
                <a:gd name="T90" fmla="*/ 42 w 122"/>
                <a:gd name="T91" fmla="*/ 85 h 99"/>
                <a:gd name="T92" fmla="*/ 38 w 122"/>
                <a:gd name="T93" fmla="*/ 90 h 99"/>
                <a:gd name="T94" fmla="*/ 38 w 122"/>
                <a:gd name="T95" fmla="*/ 94 h 99"/>
                <a:gd name="T96" fmla="*/ 33 w 122"/>
                <a:gd name="T97" fmla="*/ 94 h 99"/>
                <a:gd name="T98" fmla="*/ 28 w 122"/>
                <a:gd name="T9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99">
                  <a:moveTo>
                    <a:pt x="103" y="61"/>
                  </a:moveTo>
                  <a:lnTo>
                    <a:pt x="103" y="61"/>
                  </a:lnTo>
                  <a:lnTo>
                    <a:pt x="108" y="57"/>
                  </a:lnTo>
                  <a:lnTo>
                    <a:pt x="108" y="57"/>
                  </a:lnTo>
                  <a:lnTo>
                    <a:pt x="108" y="57"/>
                  </a:lnTo>
                  <a:lnTo>
                    <a:pt x="113" y="57"/>
                  </a:lnTo>
                  <a:lnTo>
                    <a:pt x="113" y="52"/>
                  </a:lnTo>
                  <a:lnTo>
                    <a:pt x="113" y="52"/>
                  </a:lnTo>
                  <a:lnTo>
                    <a:pt x="118" y="52"/>
                  </a:lnTo>
                  <a:lnTo>
                    <a:pt x="118" y="47"/>
                  </a:lnTo>
                  <a:lnTo>
                    <a:pt x="118" y="47"/>
                  </a:lnTo>
                  <a:lnTo>
                    <a:pt x="118" y="47"/>
                  </a:lnTo>
                  <a:lnTo>
                    <a:pt x="118" y="43"/>
                  </a:lnTo>
                  <a:lnTo>
                    <a:pt x="118" y="43"/>
                  </a:lnTo>
                  <a:lnTo>
                    <a:pt x="118" y="38"/>
                  </a:lnTo>
                  <a:lnTo>
                    <a:pt x="118" y="38"/>
                  </a:lnTo>
                  <a:lnTo>
                    <a:pt x="118" y="38"/>
                  </a:lnTo>
                  <a:lnTo>
                    <a:pt x="122" y="33"/>
                  </a:lnTo>
                  <a:lnTo>
                    <a:pt x="118" y="33"/>
                  </a:lnTo>
                  <a:lnTo>
                    <a:pt x="118" y="28"/>
                  </a:lnTo>
                  <a:lnTo>
                    <a:pt x="118" y="28"/>
                  </a:lnTo>
                  <a:lnTo>
                    <a:pt x="118" y="24"/>
                  </a:lnTo>
                  <a:lnTo>
                    <a:pt x="118" y="24"/>
                  </a:lnTo>
                  <a:lnTo>
                    <a:pt x="118" y="24"/>
                  </a:lnTo>
                  <a:lnTo>
                    <a:pt x="118" y="19"/>
                  </a:lnTo>
                  <a:lnTo>
                    <a:pt x="118" y="19"/>
                  </a:lnTo>
                  <a:lnTo>
                    <a:pt x="113" y="14"/>
                  </a:lnTo>
                  <a:lnTo>
                    <a:pt x="113" y="14"/>
                  </a:lnTo>
                  <a:lnTo>
                    <a:pt x="113" y="14"/>
                  </a:lnTo>
                  <a:lnTo>
                    <a:pt x="113" y="10"/>
                  </a:lnTo>
                  <a:lnTo>
                    <a:pt x="108" y="10"/>
                  </a:lnTo>
                  <a:lnTo>
                    <a:pt x="108" y="10"/>
                  </a:lnTo>
                  <a:lnTo>
                    <a:pt x="108" y="10"/>
                  </a:lnTo>
                  <a:lnTo>
                    <a:pt x="103" y="5"/>
                  </a:lnTo>
                  <a:lnTo>
                    <a:pt x="103" y="5"/>
                  </a:lnTo>
                  <a:lnTo>
                    <a:pt x="103" y="5"/>
                  </a:lnTo>
                  <a:lnTo>
                    <a:pt x="99" y="5"/>
                  </a:lnTo>
                  <a:lnTo>
                    <a:pt x="99" y="0"/>
                  </a:lnTo>
                  <a:lnTo>
                    <a:pt x="99" y="0"/>
                  </a:lnTo>
                  <a:lnTo>
                    <a:pt x="94" y="0"/>
                  </a:lnTo>
                  <a:lnTo>
                    <a:pt x="94" y="0"/>
                  </a:lnTo>
                  <a:lnTo>
                    <a:pt x="89" y="0"/>
                  </a:lnTo>
                  <a:lnTo>
                    <a:pt x="89" y="0"/>
                  </a:lnTo>
                  <a:lnTo>
                    <a:pt x="89" y="0"/>
                  </a:lnTo>
                  <a:lnTo>
                    <a:pt x="85" y="0"/>
                  </a:lnTo>
                  <a:lnTo>
                    <a:pt x="85" y="0"/>
                  </a:lnTo>
                  <a:lnTo>
                    <a:pt x="80" y="0"/>
                  </a:lnTo>
                  <a:lnTo>
                    <a:pt x="80" y="0"/>
                  </a:lnTo>
                  <a:lnTo>
                    <a:pt x="80" y="5"/>
                  </a:lnTo>
                  <a:lnTo>
                    <a:pt x="75" y="5"/>
                  </a:lnTo>
                  <a:lnTo>
                    <a:pt x="0" y="38"/>
                  </a:lnTo>
                  <a:lnTo>
                    <a:pt x="5" y="38"/>
                  </a:lnTo>
                  <a:lnTo>
                    <a:pt x="5" y="38"/>
                  </a:lnTo>
                  <a:lnTo>
                    <a:pt x="5" y="38"/>
                  </a:lnTo>
                  <a:lnTo>
                    <a:pt x="9" y="38"/>
                  </a:lnTo>
                  <a:lnTo>
                    <a:pt x="9" y="38"/>
                  </a:lnTo>
                  <a:lnTo>
                    <a:pt x="14" y="38"/>
                  </a:lnTo>
                  <a:lnTo>
                    <a:pt x="14" y="38"/>
                  </a:lnTo>
                  <a:lnTo>
                    <a:pt x="14" y="38"/>
                  </a:lnTo>
                  <a:lnTo>
                    <a:pt x="19" y="38"/>
                  </a:lnTo>
                  <a:lnTo>
                    <a:pt x="19" y="38"/>
                  </a:lnTo>
                  <a:lnTo>
                    <a:pt x="23" y="38"/>
                  </a:lnTo>
                  <a:lnTo>
                    <a:pt x="23" y="38"/>
                  </a:lnTo>
                  <a:lnTo>
                    <a:pt x="23" y="38"/>
                  </a:lnTo>
                  <a:lnTo>
                    <a:pt x="28" y="43"/>
                  </a:lnTo>
                  <a:lnTo>
                    <a:pt x="28" y="43"/>
                  </a:lnTo>
                  <a:lnTo>
                    <a:pt x="33" y="43"/>
                  </a:lnTo>
                  <a:lnTo>
                    <a:pt x="33" y="43"/>
                  </a:lnTo>
                  <a:lnTo>
                    <a:pt x="33" y="43"/>
                  </a:lnTo>
                  <a:lnTo>
                    <a:pt x="38" y="47"/>
                  </a:lnTo>
                  <a:lnTo>
                    <a:pt x="38" y="47"/>
                  </a:lnTo>
                  <a:lnTo>
                    <a:pt x="38" y="47"/>
                  </a:lnTo>
                  <a:lnTo>
                    <a:pt x="38" y="52"/>
                  </a:lnTo>
                  <a:lnTo>
                    <a:pt x="42" y="52"/>
                  </a:lnTo>
                  <a:lnTo>
                    <a:pt x="42" y="57"/>
                  </a:lnTo>
                  <a:lnTo>
                    <a:pt x="42" y="57"/>
                  </a:lnTo>
                  <a:lnTo>
                    <a:pt x="42" y="57"/>
                  </a:lnTo>
                  <a:lnTo>
                    <a:pt x="42" y="61"/>
                  </a:lnTo>
                  <a:lnTo>
                    <a:pt x="42" y="61"/>
                  </a:lnTo>
                  <a:lnTo>
                    <a:pt x="47" y="66"/>
                  </a:lnTo>
                  <a:lnTo>
                    <a:pt x="47" y="66"/>
                  </a:lnTo>
                  <a:lnTo>
                    <a:pt x="47" y="66"/>
                  </a:lnTo>
                  <a:lnTo>
                    <a:pt x="47" y="71"/>
                  </a:lnTo>
                  <a:lnTo>
                    <a:pt x="47" y="71"/>
                  </a:lnTo>
                  <a:lnTo>
                    <a:pt x="47" y="75"/>
                  </a:lnTo>
                  <a:lnTo>
                    <a:pt x="47" y="75"/>
                  </a:lnTo>
                  <a:lnTo>
                    <a:pt x="42" y="80"/>
                  </a:lnTo>
                  <a:lnTo>
                    <a:pt x="42" y="80"/>
                  </a:lnTo>
                  <a:lnTo>
                    <a:pt x="42" y="80"/>
                  </a:lnTo>
                  <a:lnTo>
                    <a:pt x="42" y="85"/>
                  </a:lnTo>
                  <a:lnTo>
                    <a:pt x="42" y="85"/>
                  </a:lnTo>
                  <a:lnTo>
                    <a:pt x="42" y="85"/>
                  </a:lnTo>
                  <a:lnTo>
                    <a:pt x="38" y="90"/>
                  </a:lnTo>
                  <a:lnTo>
                    <a:pt x="38" y="90"/>
                  </a:lnTo>
                  <a:lnTo>
                    <a:pt x="38" y="90"/>
                  </a:lnTo>
                  <a:lnTo>
                    <a:pt x="38" y="94"/>
                  </a:lnTo>
                  <a:lnTo>
                    <a:pt x="33" y="94"/>
                  </a:lnTo>
                  <a:lnTo>
                    <a:pt x="33" y="94"/>
                  </a:lnTo>
                  <a:lnTo>
                    <a:pt x="33" y="94"/>
                  </a:lnTo>
                  <a:lnTo>
                    <a:pt x="28" y="99"/>
                  </a:lnTo>
                  <a:lnTo>
                    <a:pt x="103" y="6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67" name="Oval 99866">
              <a:extLst>
                <a:ext uri="{FF2B5EF4-FFF2-40B4-BE49-F238E27FC236}">
                  <a16:creationId xmlns:a16="http://schemas.microsoft.com/office/drawing/2014/main" id="{FE915CAB-CFA1-B679-93A0-8A7FF62677E2}"/>
                </a:ext>
              </a:extLst>
            </p:cNvPr>
            <p:cNvSpPr>
              <a:spLocks noChangeArrowheads="1"/>
            </p:cNvSpPr>
            <p:nvPr/>
          </p:nvSpPr>
          <p:spPr bwMode="auto">
            <a:xfrm>
              <a:off x="367665" y="1349375"/>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68" name="Freeform 1491">
              <a:extLst>
                <a:ext uri="{FF2B5EF4-FFF2-40B4-BE49-F238E27FC236}">
                  <a16:creationId xmlns:a16="http://schemas.microsoft.com/office/drawing/2014/main" id="{1FB3074C-7993-7E0A-A288-3CA30C11140A}"/>
                </a:ext>
              </a:extLst>
            </p:cNvPr>
            <p:cNvSpPr>
              <a:spLocks/>
            </p:cNvSpPr>
            <p:nvPr/>
          </p:nvSpPr>
          <p:spPr bwMode="auto">
            <a:xfrm>
              <a:off x="463550" y="1202690"/>
              <a:ext cx="161290" cy="179705"/>
            </a:xfrm>
            <a:custGeom>
              <a:avLst/>
              <a:gdLst>
                <a:gd name="T0" fmla="*/ 0 w 254"/>
                <a:gd name="T1" fmla="*/ 240 h 283"/>
                <a:gd name="T2" fmla="*/ 0 w 254"/>
                <a:gd name="T3" fmla="*/ 245 h 283"/>
                <a:gd name="T4" fmla="*/ 0 w 254"/>
                <a:gd name="T5" fmla="*/ 245 h 283"/>
                <a:gd name="T6" fmla="*/ 0 w 254"/>
                <a:gd name="T7" fmla="*/ 245 h 283"/>
                <a:gd name="T8" fmla="*/ 0 w 254"/>
                <a:gd name="T9" fmla="*/ 250 h 283"/>
                <a:gd name="T10" fmla="*/ 0 w 254"/>
                <a:gd name="T11" fmla="*/ 250 h 283"/>
                <a:gd name="T12" fmla="*/ 5 w 254"/>
                <a:gd name="T13" fmla="*/ 250 h 283"/>
                <a:gd name="T14" fmla="*/ 5 w 254"/>
                <a:gd name="T15" fmla="*/ 254 h 283"/>
                <a:gd name="T16" fmla="*/ 9 w 254"/>
                <a:gd name="T17" fmla="*/ 259 h 283"/>
                <a:gd name="T18" fmla="*/ 9 w 254"/>
                <a:gd name="T19" fmla="*/ 259 h 283"/>
                <a:gd name="T20" fmla="*/ 14 w 254"/>
                <a:gd name="T21" fmla="*/ 264 h 283"/>
                <a:gd name="T22" fmla="*/ 14 w 254"/>
                <a:gd name="T23" fmla="*/ 264 h 283"/>
                <a:gd name="T24" fmla="*/ 19 w 254"/>
                <a:gd name="T25" fmla="*/ 269 h 283"/>
                <a:gd name="T26" fmla="*/ 23 w 254"/>
                <a:gd name="T27" fmla="*/ 269 h 283"/>
                <a:gd name="T28" fmla="*/ 23 w 254"/>
                <a:gd name="T29" fmla="*/ 273 h 283"/>
                <a:gd name="T30" fmla="*/ 28 w 254"/>
                <a:gd name="T31" fmla="*/ 273 h 283"/>
                <a:gd name="T32" fmla="*/ 33 w 254"/>
                <a:gd name="T33" fmla="*/ 278 h 283"/>
                <a:gd name="T34" fmla="*/ 33 w 254"/>
                <a:gd name="T35" fmla="*/ 278 h 283"/>
                <a:gd name="T36" fmla="*/ 38 w 254"/>
                <a:gd name="T37" fmla="*/ 278 h 283"/>
                <a:gd name="T38" fmla="*/ 38 w 254"/>
                <a:gd name="T39" fmla="*/ 283 h 283"/>
                <a:gd name="T40" fmla="*/ 42 w 254"/>
                <a:gd name="T41" fmla="*/ 283 h 283"/>
                <a:gd name="T42" fmla="*/ 42 w 254"/>
                <a:gd name="T43" fmla="*/ 283 h 283"/>
                <a:gd name="T44" fmla="*/ 42 w 254"/>
                <a:gd name="T45" fmla="*/ 283 h 283"/>
                <a:gd name="T46" fmla="*/ 47 w 254"/>
                <a:gd name="T47" fmla="*/ 283 h 283"/>
                <a:gd name="T48" fmla="*/ 47 w 254"/>
                <a:gd name="T49" fmla="*/ 283 h 283"/>
                <a:gd name="T50" fmla="*/ 254 w 254"/>
                <a:gd name="T51" fmla="*/ 42 h 283"/>
                <a:gd name="T52" fmla="*/ 254 w 254"/>
                <a:gd name="T53" fmla="*/ 42 h 283"/>
                <a:gd name="T54" fmla="*/ 254 w 254"/>
                <a:gd name="T55" fmla="*/ 42 h 283"/>
                <a:gd name="T56" fmla="*/ 250 w 254"/>
                <a:gd name="T57" fmla="*/ 42 h 283"/>
                <a:gd name="T58" fmla="*/ 250 w 254"/>
                <a:gd name="T59" fmla="*/ 42 h 283"/>
                <a:gd name="T60" fmla="*/ 245 w 254"/>
                <a:gd name="T61" fmla="*/ 42 h 283"/>
                <a:gd name="T62" fmla="*/ 245 w 254"/>
                <a:gd name="T63" fmla="*/ 38 h 283"/>
                <a:gd name="T64" fmla="*/ 240 w 254"/>
                <a:gd name="T65" fmla="*/ 38 h 283"/>
                <a:gd name="T66" fmla="*/ 240 w 254"/>
                <a:gd name="T67" fmla="*/ 33 h 283"/>
                <a:gd name="T68" fmla="*/ 235 w 254"/>
                <a:gd name="T69" fmla="*/ 33 h 283"/>
                <a:gd name="T70" fmla="*/ 235 w 254"/>
                <a:gd name="T71" fmla="*/ 28 h 283"/>
                <a:gd name="T72" fmla="*/ 231 w 254"/>
                <a:gd name="T73" fmla="*/ 28 h 283"/>
                <a:gd name="T74" fmla="*/ 226 w 254"/>
                <a:gd name="T75" fmla="*/ 24 h 283"/>
                <a:gd name="T76" fmla="*/ 226 w 254"/>
                <a:gd name="T77" fmla="*/ 24 h 283"/>
                <a:gd name="T78" fmla="*/ 221 w 254"/>
                <a:gd name="T79" fmla="*/ 19 h 283"/>
                <a:gd name="T80" fmla="*/ 217 w 254"/>
                <a:gd name="T81" fmla="*/ 19 h 283"/>
                <a:gd name="T82" fmla="*/ 217 w 254"/>
                <a:gd name="T83" fmla="*/ 14 h 283"/>
                <a:gd name="T84" fmla="*/ 212 w 254"/>
                <a:gd name="T85" fmla="*/ 14 h 283"/>
                <a:gd name="T86" fmla="*/ 212 w 254"/>
                <a:gd name="T87" fmla="*/ 9 h 283"/>
                <a:gd name="T88" fmla="*/ 212 w 254"/>
                <a:gd name="T89" fmla="*/ 9 h 283"/>
                <a:gd name="T90" fmla="*/ 207 w 254"/>
                <a:gd name="T91" fmla="*/ 5 h 283"/>
                <a:gd name="T92" fmla="*/ 207 w 254"/>
                <a:gd name="T93" fmla="*/ 5 h 283"/>
                <a:gd name="T94" fmla="*/ 207 w 254"/>
                <a:gd name="T95" fmla="*/ 5 h 283"/>
                <a:gd name="T96" fmla="*/ 207 w 254"/>
                <a:gd name="T97" fmla="*/ 5 h 283"/>
                <a:gd name="T98" fmla="*/ 207 w 25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4" h="283">
                  <a:moveTo>
                    <a:pt x="0" y="240"/>
                  </a:moveTo>
                  <a:lnTo>
                    <a:pt x="0" y="240"/>
                  </a:lnTo>
                  <a:lnTo>
                    <a:pt x="0" y="245"/>
                  </a:lnTo>
                  <a:lnTo>
                    <a:pt x="0" y="245"/>
                  </a:lnTo>
                  <a:lnTo>
                    <a:pt x="0" y="245"/>
                  </a:lnTo>
                  <a:lnTo>
                    <a:pt x="0" y="245"/>
                  </a:lnTo>
                  <a:lnTo>
                    <a:pt x="0" y="245"/>
                  </a:lnTo>
                  <a:lnTo>
                    <a:pt x="0" y="245"/>
                  </a:lnTo>
                  <a:lnTo>
                    <a:pt x="0" y="245"/>
                  </a:lnTo>
                  <a:lnTo>
                    <a:pt x="0" y="250"/>
                  </a:lnTo>
                  <a:lnTo>
                    <a:pt x="0" y="250"/>
                  </a:lnTo>
                  <a:lnTo>
                    <a:pt x="0" y="250"/>
                  </a:lnTo>
                  <a:lnTo>
                    <a:pt x="0" y="250"/>
                  </a:lnTo>
                  <a:lnTo>
                    <a:pt x="5" y="250"/>
                  </a:lnTo>
                  <a:lnTo>
                    <a:pt x="5" y="254"/>
                  </a:lnTo>
                  <a:lnTo>
                    <a:pt x="5" y="254"/>
                  </a:lnTo>
                  <a:lnTo>
                    <a:pt x="5" y="254"/>
                  </a:lnTo>
                  <a:lnTo>
                    <a:pt x="9" y="259"/>
                  </a:lnTo>
                  <a:lnTo>
                    <a:pt x="9" y="259"/>
                  </a:lnTo>
                  <a:lnTo>
                    <a:pt x="9" y="259"/>
                  </a:lnTo>
                  <a:lnTo>
                    <a:pt x="9" y="259"/>
                  </a:lnTo>
                  <a:lnTo>
                    <a:pt x="14" y="264"/>
                  </a:lnTo>
                  <a:lnTo>
                    <a:pt x="14" y="264"/>
                  </a:lnTo>
                  <a:lnTo>
                    <a:pt x="14" y="264"/>
                  </a:lnTo>
                  <a:lnTo>
                    <a:pt x="19" y="264"/>
                  </a:lnTo>
                  <a:lnTo>
                    <a:pt x="19" y="269"/>
                  </a:lnTo>
                  <a:lnTo>
                    <a:pt x="19" y="269"/>
                  </a:lnTo>
                  <a:lnTo>
                    <a:pt x="23" y="269"/>
                  </a:lnTo>
                  <a:lnTo>
                    <a:pt x="23" y="273"/>
                  </a:lnTo>
                  <a:lnTo>
                    <a:pt x="23" y="273"/>
                  </a:lnTo>
                  <a:lnTo>
                    <a:pt x="28" y="273"/>
                  </a:lnTo>
                  <a:lnTo>
                    <a:pt x="28" y="273"/>
                  </a:lnTo>
                  <a:lnTo>
                    <a:pt x="28" y="278"/>
                  </a:lnTo>
                  <a:lnTo>
                    <a:pt x="33" y="278"/>
                  </a:lnTo>
                  <a:lnTo>
                    <a:pt x="33" y="278"/>
                  </a:lnTo>
                  <a:lnTo>
                    <a:pt x="33" y="278"/>
                  </a:lnTo>
                  <a:lnTo>
                    <a:pt x="33" y="278"/>
                  </a:lnTo>
                  <a:lnTo>
                    <a:pt x="38" y="278"/>
                  </a:lnTo>
                  <a:lnTo>
                    <a:pt x="38" y="283"/>
                  </a:lnTo>
                  <a:lnTo>
                    <a:pt x="38" y="283"/>
                  </a:lnTo>
                  <a:lnTo>
                    <a:pt x="38" y="283"/>
                  </a:lnTo>
                  <a:lnTo>
                    <a:pt x="42" y="283"/>
                  </a:lnTo>
                  <a:lnTo>
                    <a:pt x="42" y="283"/>
                  </a:lnTo>
                  <a:lnTo>
                    <a:pt x="42" y="283"/>
                  </a:lnTo>
                  <a:lnTo>
                    <a:pt x="42" y="283"/>
                  </a:lnTo>
                  <a:lnTo>
                    <a:pt x="42" y="283"/>
                  </a:lnTo>
                  <a:lnTo>
                    <a:pt x="42" y="283"/>
                  </a:lnTo>
                  <a:lnTo>
                    <a:pt x="47" y="283"/>
                  </a:lnTo>
                  <a:lnTo>
                    <a:pt x="47" y="283"/>
                  </a:lnTo>
                  <a:lnTo>
                    <a:pt x="47" y="283"/>
                  </a:lnTo>
                  <a:lnTo>
                    <a:pt x="254" y="42"/>
                  </a:lnTo>
                  <a:lnTo>
                    <a:pt x="254" y="42"/>
                  </a:lnTo>
                  <a:lnTo>
                    <a:pt x="254" y="42"/>
                  </a:lnTo>
                  <a:lnTo>
                    <a:pt x="254" y="42"/>
                  </a:lnTo>
                  <a:lnTo>
                    <a:pt x="254" y="42"/>
                  </a:lnTo>
                  <a:lnTo>
                    <a:pt x="254" y="42"/>
                  </a:lnTo>
                  <a:lnTo>
                    <a:pt x="250" y="42"/>
                  </a:lnTo>
                  <a:lnTo>
                    <a:pt x="250" y="42"/>
                  </a:lnTo>
                  <a:lnTo>
                    <a:pt x="250" y="42"/>
                  </a:lnTo>
                  <a:lnTo>
                    <a:pt x="250" y="42"/>
                  </a:lnTo>
                  <a:lnTo>
                    <a:pt x="250" y="42"/>
                  </a:lnTo>
                  <a:lnTo>
                    <a:pt x="245" y="42"/>
                  </a:lnTo>
                  <a:lnTo>
                    <a:pt x="245" y="38"/>
                  </a:lnTo>
                  <a:lnTo>
                    <a:pt x="245" y="38"/>
                  </a:lnTo>
                  <a:lnTo>
                    <a:pt x="245" y="38"/>
                  </a:lnTo>
                  <a:lnTo>
                    <a:pt x="240" y="38"/>
                  </a:lnTo>
                  <a:lnTo>
                    <a:pt x="240" y="38"/>
                  </a:lnTo>
                  <a:lnTo>
                    <a:pt x="240" y="33"/>
                  </a:lnTo>
                  <a:lnTo>
                    <a:pt x="235" y="33"/>
                  </a:lnTo>
                  <a:lnTo>
                    <a:pt x="235" y="33"/>
                  </a:lnTo>
                  <a:lnTo>
                    <a:pt x="235" y="33"/>
                  </a:lnTo>
                  <a:lnTo>
                    <a:pt x="235" y="28"/>
                  </a:lnTo>
                  <a:lnTo>
                    <a:pt x="231" y="28"/>
                  </a:lnTo>
                  <a:lnTo>
                    <a:pt x="231" y="28"/>
                  </a:lnTo>
                  <a:lnTo>
                    <a:pt x="231" y="28"/>
                  </a:lnTo>
                  <a:lnTo>
                    <a:pt x="226" y="24"/>
                  </a:lnTo>
                  <a:lnTo>
                    <a:pt x="226" y="24"/>
                  </a:lnTo>
                  <a:lnTo>
                    <a:pt x="226" y="24"/>
                  </a:lnTo>
                  <a:lnTo>
                    <a:pt x="221" y="24"/>
                  </a:lnTo>
                  <a:lnTo>
                    <a:pt x="221" y="19"/>
                  </a:lnTo>
                  <a:lnTo>
                    <a:pt x="221" y="19"/>
                  </a:lnTo>
                  <a:lnTo>
                    <a:pt x="217" y="19"/>
                  </a:lnTo>
                  <a:lnTo>
                    <a:pt x="217" y="14"/>
                  </a:lnTo>
                  <a:lnTo>
                    <a:pt x="217" y="14"/>
                  </a:lnTo>
                  <a:lnTo>
                    <a:pt x="217" y="14"/>
                  </a:lnTo>
                  <a:lnTo>
                    <a:pt x="212" y="14"/>
                  </a:lnTo>
                  <a:lnTo>
                    <a:pt x="212" y="9"/>
                  </a:lnTo>
                  <a:lnTo>
                    <a:pt x="212" y="9"/>
                  </a:lnTo>
                  <a:lnTo>
                    <a:pt x="212" y="9"/>
                  </a:lnTo>
                  <a:lnTo>
                    <a:pt x="212" y="9"/>
                  </a:lnTo>
                  <a:lnTo>
                    <a:pt x="207" y="9"/>
                  </a:lnTo>
                  <a:lnTo>
                    <a:pt x="207" y="5"/>
                  </a:lnTo>
                  <a:lnTo>
                    <a:pt x="207" y="5"/>
                  </a:lnTo>
                  <a:lnTo>
                    <a:pt x="207" y="5"/>
                  </a:lnTo>
                  <a:lnTo>
                    <a:pt x="207" y="5"/>
                  </a:lnTo>
                  <a:lnTo>
                    <a:pt x="207" y="5"/>
                  </a:lnTo>
                  <a:lnTo>
                    <a:pt x="207" y="5"/>
                  </a:lnTo>
                  <a:lnTo>
                    <a:pt x="207" y="5"/>
                  </a:lnTo>
                  <a:lnTo>
                    <a:pt x="207" y="0"/>
                  </a:lnTo>
                  <a:lnTo>
                    <a:pt x="207" y="0"/>
                  </a:lnTo>
                  <a:lnTo>
                    <a:pt x="0" y="24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69" name="Freeform 1492">
              <a:extLst>
                <a:ext uri="{FF2B5EF4-FFF2-40B4-BE49-F238E27FC236}">
                  <a16:creationId xmlns:a16="http://schemas.microsoft.com/office/drawing/2014/main" id="{7C453FF0-8F28-0176-990E-3AF0B20FACA7}"/>
                </a:ext>
              </a:extLst>
            </p:cNvPr>
            <p:cNvSpPr>
              <a:spLocks/>
            </p:cNvSpPr>
            <p:nvPr/>
          </p:nvSpPr>
          <p:spPr bwMode="auto">
            <a:xfrm>
              <a:off x="397510" y="1438910"/>
              <a:ext cx="50800" cy="107950"/>
            </a:xfrm>
            <a:custGeom>
              <a:avLst/>
              <a:gdLst>
                <a:gd name="T0" fmla="*/ 80 w 80"/>
                <a:gd name="T1" fmla="*/ 29 h 170"/>
                <a:gd name="T2" fmla="*/ 80 w 80"/>
                <a:gd name="T3" fmla="*/ 24 h 170"/>
                <a:gd name="T4" fmla="*/ 80 w 80"/>
                <a:gd name="T5" fmla="*/ 24 h 170"/>
                <a:gd name="T6" fmla="*/ 80 w 80"/>
                <a:gd name="T7" fmla="*/ 19 h 170"/>
                <a:gd name="T8" fmla="*/ 80 w 80"/>
                <a:gd name="T9" fmla="*/ 14 h 170"/>
                <a:gd name="T10" fmla="*/ 76 w 80"/>
                <a:gd name="T11" fmla="*/ 14 h 170"/>
                <a:gd name="T12" fmla="*/ 76 w 80"/>
                <a:gd name="T13" fmla="*/ 10 h 170"/>
                <a:gd name="T14" fmla="*/ 71 w 80"/>
                <a:gd name="T15" fmla="*/ 10 h 170"/>
                <a:gd name="T16" fmla="*/ 66 w 80"/>
                <a:gd name="T17" fmla="*/ 5 h 170"/>
                <a:gd name="T18" fmla="*/ 66 w 80"/>
                <a:gd name="T19" fmla="*/ 5 h 170"/>
                <a:gd name="T20" fmla="*/ 62 w 80"/>
                <a:gd name="T21" fmla="*/ 5 h 170"/>
                <a:gd name="T22" fmla="*/ 57 w 80"/>
                <a:gd name="T23" fmla="*/ 0 h 170"/>
                <a:gd name="T24" fmla="*/ 52 w 80"/>
                <a:gd name="T25" fmla="*/ 0 h 170"/>
                <a:gd name="T26" fmla="*/ 47 w 80"/>
                <a:gd name="T27" fmla="*/ 0 h 170"/>
                <a:gd name="T28" fmla="*/ 47 w 80"/>
                <a:gd name="T29" fmla="*/ 0 h 170"/>
                <a:gd name="T30" fmla="*/ 43 w 80"/>
                <a:gd name="T31" fmla="*/ 0 h 170"/>
                <a:gd name="T32" fmla="*/ 38 w 80"/>
                <a:gd name="T33" fmla="*/ 0 h 170"/>
                <a:gd name="T34" fmla="*/ 33 w 80"/>
                <a:gd name="T35" fmla="*/ 5 h 170"/>
                <a:gd name="T36" fmla="*/ 33 w 80"/>
                <a:gd name="T37" fmla="*/ 5 h 170"/>
                <a:gd name="T38" fmla="*/ 29 w 80"/>
                <a:gd name="T39" fmla="*/ 10 h 170"/>
                <a:gd name="T40" fmla="*/ 24 w 80"/>
                <a:gd name="T41" fmla="*/ 10 h 170"/>
                <a:gd name="T42" fmla="*/ 24 w 80"/>
                <a:gd name="T43" fmla="*/ 14 h 170"/>
                <a:gd name="T44" fmla="*/ 19 w 80"/>
                <a:gd name="T45" fmla="*/ 14 h 170"/>
                <a:gd name="T46" fmla="*/ 19 w 80"/>
                <a:gd name="T47" fmla="*/ 19 h 170"/>
                <a:gd name="T48" fmla="*/ 19 w 80"/>
                <a:gd name="T49" fmla="*/ 24 h 170"/>
                <a:gd name="T50" fmla="*/ 0 w 80"/>
                <a:gd name="T51" fmla="*/ 156 h 170"/>
                <a:gd name="T52" fmla="*/ 0 w 80"/>
                <a:gd name="T53" fmla="*/ 156 h 170"/>
                <a:gd name="T54" fmla="*/ 0 w 80"/>
                <a:gd name="T55" fmla="*/ 151 h 170"/>
                <a:gd name="T56" fmla="*/ 5 w 80"/>
                <a:gd name="T57" fmla="*/ 151 h 170"/>
                <a:gd name="T58" fmla="*/ 5 w 80"/>
                <a:gd name="T59" fmla="*/ 146 h 170"/>
                <a:gd name="T60" fmla="*/ 10 w 80"/>
                <a:gd name="T61" fmla="*/ 146 h 170"/>
                <a:gd name="T62" fmla="*/ 10 w 80"/>
                <a:gd name="T63" fmla="*/ 142 h 170"/>
                <a:gd name="T64" fmla="*/ 14 w 80"/>
                <a:gd name="T65" fmla="*/ 142 h 170"/>
                <a:gd name="T66" fmla="*/ 19 w 80"/>
                <a:gd name="T67" fmla="*/ 142 h 170"/>
                <a:gd name="T68" fmla="*/ 24 w 80"/>
                <a:gd name="T69" fmla="*/ 137 h 170"/>
                <a:gd name="T70" fmla="*/ 29 w 80"/>
                <a:gd name="T71" fmla="*/ 137 h 170"/>
                <a:gd name="T72" fmla="*/ 29 w 80"/>
                <a:gd name="T73" fmla="*/ 137 h 170"/>
                <a:gd name="T74" fmla="*/ 33 w 80"/>
                <a:gd name="T75" fmla="*/ 137 h 170"/>
                <a:gd name="T76" fmla="*/ 38 w 80"/>
                <a:gd name="T77" fmla="*/ 142 h 170"/>
                <a:gd name="T78" fmla="*/ 43 w 80"/>
                <a:gd name="T79" fmla="*/ 142 h 170"/>
                <a:gd name="T80" fmla="*/ 47 w 80"/>
                <a:gd name="T81" fmla="*/ 142 h 170"/>
                <a:gd name="T82" fmla="*/ 47 w 80"/>
                <a:gd name="T83" fmla="*/ 146 h 170"/>
                <a:gd name="T84" fmla="*/ 52 w 80"/>
                <a:gd name="T85" fmla="*/ 146 h 170"/>
                <a:gd name="T86" fmla="*/ 57 w 80"/>
                <a:gd name="T87" fmla="*/ 151 h 170"/>
                <a:gd name="T88" fmla="*/ 57 w 80"/>
                <a:gd name="T89" fmla="*/ 151 h 170"/>
                <a:gd name="T90" fmla="*/ 62 w 80"/>
                <a:gd name="T91" fmla="*/ 156 h 170"/>
                <a:gd name="T92" fmla="*/ 62 w 80"/>
                <a:gd name="T93" fmla="*/ 160 h 170"/>
                <a:gd name="T94" fmla="*/ 62 w 80"/>
                <a:gd name="T95" fmla="*/ 160 h 170"/>
                <a:gd name="T96" fmla="*/ 62 w 80"/>
                <a:gd name="T97" fmla="*/ 165 h 170"/>
                <a:gd name="T98" fmla="*/ 62 w 80"/>
                <a:gd name="T9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 h="170">
                  <a:moveTo>
                    <a:pt x="80" y="29"/>
                  </a:moveTo>
                  <a:lnTo>
                    <a:pt x="80" y="29"/>
                  </a:lnTo>
                  <a:lnTo>
                    <a:pt x="80" y="29"/>
                  </a:lnTo>
                  <a:lnTo>
                    <a:pt x="80" y="24"/>
                  </a:lnTo>
                  <a:lnTo>
                    <a:pt x="80" y="24"/>
                  </a:lnTo>
                  <a:lnTo>
                    <a:pt x="80" y="24"/>
                  </a:lnTo>
                  <a:lnTo>
                    <a:pt x="80" y="19"/>
                  </a:lnTo>
                  <a:lnTo>
                    <a:pt x="80" y="19"/>
                  </a:lnTo>
                  <a:lnTo>
                    <a:pt x="80" y="19"/>
                  </a:lnTo>
                  <a:lnTo>
                    <a:pt x="80" y="14"/>
                  </a:lnTo>
                  <a:lnTo>
                    <a:pt x="76" y="14"/>
                  </a:lnTo>
                  <a:lnTo>
                    <a:pt x="76" y="14"/>
                  </a:lnTo>
                  <a:lnTo>
                    <a:pt x="76" y="10"/>
                  </a:lnTo>
                  <a:lnTo>
                    <a:pt x="76" y="10"/>
                  </a:lnTo>
                  <a:lnTo>
                    <a:pt x="71" y="10"/>
                  </a:lnTo>
                  <a:lnTo>
                    <a:pt x="71" y="10"/>
                  </a:lnTo>
                  <a:lnTo>
                    <a:pt x="71" y="5"/>
                  </a:lnTo>
                  <a:lnTo>
                    <a:pt x="66" y="5"/>
                  </a:lnTo>
                  <a:lnTo>
                    <a:pt x="66" y="5"/>
                  </a:lnTo>
                  <a:lnTo>
                    <a:pt x="66" y="5"/>
                  </a:lnTo>
                  <a:lnTo>
                    <a:pt x="62" y="5"/>
                  </a:lnTo>
                  <a:lnTo>
                    <a:pt x="62" y="5"/>
                  </a:lnTo>
                  <a:lnTo>
                    <a:pt x="62" y="0"/>
                  </a:lnTo>
                  <a:lnTo>
                    <a:pt x="57" y="0"/>
                  </a:lnTo>
                  <a:lnTo>
                    <a:pt x="57" y="0"/>
                  </a:lnTo>
                  <a:lnTo>
                    <a:pt x="52" y="0"/>
                  </a:lnTo>
                  <a:lnTo>
                    <a:pt x="52" y="0"/>
                  </a:lnTo>
                  <a:lnTo>
                    <a:pt x="47" y="0"/>
                  </a:lnTo>
                  <a:lnTo>
                    <a:pt x="47" y="0"/>
                  </a:lnTo>
                  <a:lnTo>
                    <a:pt x="47" y="0"/>
                  </a:lnTo>
                  <a:lnTo>
                    <a:pt x="43" y="0"/>
                  </a:lnTo>
                  <a:lnTo>
                    <a:pt x="43" y="0"/>
                  </a:lnTo>
                  <a:lnTo>
                    <a:pt x="38" y="0"/>
                  </a:lnTo>
                  <a:lnTo>
                    <a:pt x="38" y="0"/>
                  </a:lnTo>
                  <a:lnTo>
                    <a:pt x="38" y="5"/>
                  </a:lnTo>
                  <a:lnTo>
                    <a:pt x="33" y="5"/>
                  </a:lnTo>
                  <a:lnTo>
                    <a:pt x="33" y="5"/>
                  </a:lnTo>
                  <a:lnTo>
                    <a:pt x="33" y="5"/>
                  </a:lnTo>
                  <a:lnTo>
                    <a:pt x="29" y="5"/>
                  </a:lnTo>
                  <a:lnTo>
                    <a:pt x="29" y="10"/>
                  </a:lnTo>
                  <a:lnTo>
                    <a:pt x="29" y="10"/>
                  </a:lnTo>
                  <a:lnTo>
                    <a:pt x="24" y="10"/>
                  </a:lnTo>
                  <a:lnTo>
                    <a:pt x="24" y="10"/>
                  </a:lnTo>
                  <a:lnTo>
                    <a:pt x="24" y="14"/>
                  </a:lnTo>
                  <a:lnTo>
                    <a:pt x="24" y="14"/>
                  </a:lnTo>
                  <a:lnTo>
                    <a:pt x="19" y="14"/>
                  </a:lnTo>
                  <a:lnTo>
                    <a:pt x="19" y="19"/>
                  </a:lnTo>
                  <a:lnTo>
                    <a:pt x="19" y="19"/>
                  </a:lnTo>
                  <a:lnTo>
                    <a:pt x="19" y="19"/>
                  </a:lnTo>
                  <a:lnTo>
                    <a:pt x="19" y="24"/>
                  </a:lnTo>
                  <a:lnTo>
                    <a:pt x="0" y="160"/>
                  </a:lnTo>
                  <a:lnTo>
                    <a:pt x="0" y="156"/>
                  </a:lnTo>
                  <a:lnTo>
                    <a:pt x="0" y="156"/>
                  </a:lnTo>
                  <a:lnTo>
                    <a:pt x="0" y="156"/>
                  </a:lnTo>
                  <a:lnTo>
                    <a:pt x="0" y="151"/>
                  </a:lnTo>
                  <a:lnTo>
                    <a:pt x="0" y="151"/>
                  </a:lnTo>
                  <a:lnTo>
                    <a:pt x="0" y="151"/>
                  </a:lnTo>
                  <a:lnTo>
                    <a:pt x="5" y="151"/>
                  </a:lnTo>
                  <a:lnTo>
                    <a:pt x="5" y="146"/>
                  </a:lnTo>
                  <a:lnTo>
                    <a:pt x="5" y="146"/>
                  </a:lnTo>
                  <a:lnTo>
                    <a:pt x="5" y="146"/>
                  </a:lnTo>
                  <a:lnTo>
                    <a:pt x="10" y="146"/>
                  </a:lnTo>
                  <a:lnTo>
                    <a:pt x="10" y="142"/>
                  </a:lnTo>
                  <a:lnTo>
                    <a:pt x="10" y="142"/>
                  </a:lnTo>
                  <a:lnTo>
                    <a:pt x="14" y="142"/>
                  </a:lnTo>
                  <a:lnTo>
                    <a:pt x="14" y="142"/>
                  </a:lnTo>
                  <a:lnTo>
                    <a:pt x="19" y="142"/>
                  </a:lnTo>
                  <a:lnTo>
                    <a:pt x="19" y="142"/>
                  </a:lnTo>
                  <a:lnTo>
                    <a:pt x="19" y="142"/>
                  </a:lnTo>
                  <a:lnTo>
                    <a:pt x="24" y="137"/>
                  </a:lnTo>
                  <a:lnTo>
                    <a:pt x="24" y="137"/>
                  </a:lnTo>
                  <a:lnTo>
                    <a:pt x="29" y="137"/>
                  </a:lnTo>
                  <a:lnTo>
                    <a:pt x="29" y="137"/>
                  </a:lnTo>
                  <a:lnTo>
                    <a:pt x="29" y="137"/>
                  </a:lnTo>
                  <a:lnTo>
                    <a:pt x="33" y="137"/>
                  </a:lnTo>
                  <a:lnTo>
                    <a:pt x="33" y="137"/>
                  </a:lnTo>
                  <a:lnTo>
                    <a:pt x="38" y="142"/>
                  </a:lnTo>
                  <a:lnTo>
                    <a:pt x="38" y="142"/>
                  </a:lnTo>
                  <a:lnTo>
                    <a:pt x="43" y="142"/>
                  </a:lnTo>
                  <a:lnTo>
                    <a:pt x="43" y="142"/>
                  </a:lnTo>
                  <a:lnTo>
                    <a:pt x="43" y="142"/>
                  </a:lnTo>
                  <a:lnTo>
                    <a:pt x="47" y="142"/>
                  </a:lnTo>
                  <a:lnTo>
                    <a:pt x="47" y="146"/>
                  </a:lnTo>
                  <a:lnTo>
                    <a:pt x="47" y="146"/>
                  </a:lnTo>
                  <a:lnTo>
                    <a:pt x="52" y="146"/>
                  </a:lnTo>
                  <a:lnTo>
                    <a:pt x="52" y="146"/>
                  </a:lnTo>
                  <a:lnTo>
                    <a:pt x="52" y="151"/>
                  </a:lnTo>
                  <a:lnTo>
                    <a:pt x="57" y="151"/>
                  </a:lnTo>
                  <a:lnTo>
                    <a:pt x="57" y="151"/>
                  </a:lnTo>
                  <a:lnTo>
                    <a:pt x="57" y="151"/>
                  </a:lnTo>
                  <a:lnTo>
                    <a:pt x="57" y="156"/>
                  </a:lnTo>
                  <a:lnTo>
                    <a:pt x="62" y="156"/>
                  </a:lnTo>
                  <a:lnTo>
                    <a:pt x="62" y="156"/>
                  </a:lnTo>
                  <a:lnTo>
                    <a:pt x="62" y="160"/>
                  </a:lnTo>
                  <a:lnTo>
                    <a:pt x="62" y="160"/>
                  </a:lnTo>
                  <a:lnTo>
                    <a:pt x="62" y="160"/>
                  </a:lnTo>
                  <a:lnTo>
                    <a:pt x="62" y="165"/>
                  </a:lnTo>
                  <a:lnTo>
                    <a:pt x="62" y="165"/>
                  </a:lnTo>
                  <a:lnTo>
                    <a:pt x="62" y="165"/>
                  </a:lnTo>
                  <a:lnTo>
                    <a:pt x="62" y="170"/>
                  </a:lnTo>
                  <a:lnTo>
                    <a:pt x="80" y="2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70" name="Oval 99869">
              <a:extLst>
                <a:ext uri="{FF2B5EF4-FFF2-40B4-BE49-F238E27FC236}">
                  <a16:creationId xmlns:a16="http://schemas.microsoft.com/office/drawing/2014/main" id="{24457958-DF66-A958-290C-118A7420C15B}"/>
                </a:ext>
              </a:extLst>
            </p:cNvPr>
            <p:cNvSpPr>
              <a:spLocks noChangeArrowheads="1"/>
            </p:cNvSpPr>
            <p:nvPr/>
          </p:nvSpPr>
          <p:spPr bwMode="auto">
            <a:xfrm>
              <a:off x="1348740" y="637540"/>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71" name="Freeform 1494">
              <a:extLst>
                <a:ext uri="{FF2B5EF4-FFF2-40B4-BE49-F238E27FC236}">
                  <a16:creationId xmlns:a16="http://schemas.microsoft.com/office/drawing/2014/main" id="{7FBA9CF1-7984-AC3A-BE46-967DD466E60A}"/>
                </a:ext>
              </a:extLst>
            </p:cNvPr>
            <p:cNvSpPr>
              <a:spLocks/>
            </p:cNvSpPr>
            <p:nvPr/>
          </p:nvSpPr>
          <p:spPr bwMode="auto">
            <a:xfrm>
              <a:off x="1372235" y="739140"/>
              <a:ext cx="60325" cy="152400"/>
            </a:xfrm>
            <a:custGeom>
              <a:avLst/>
              <a:gdLst>
                <a:gd name="T0" fmla="*/ 95 w 95"/>
                <a:gd name="T1" fmla="*/ 23 h 240"/>
                <a:gd name="T2" fmla="*/ 95 w 95"/>
                <a:gd name="T3" fmla="*/ 23 h 240"/>
                <a:gd name="T4" fmla="*/ 95 w 95"/>
                <a:gd name="T5" fmla="*/ 19 h 240"/>
                <a:gd name="T6" fmla="*/ 90 w 95"/>
                <a:gd name="T7" fmla="*/ 19 h 240"/>
                <a:gd name="T8" fmla="*/ 90 w 95"/>
                <a:gd name="T9" fmla="*/ 14 h 240"/>
                <a:gd name="T10" fmla="*/ 90 w 95"/>
                <a:gd name="T11" fmla="*/ 14 h 240"/>
                <a:gd name="T12" fmla="*/ 85 w 95"/>
                <a:gd name="T13" fmla="*/ 9 h 240"/>
                <a:gd name="T14" fmla="*/ 81 w 95"/>
                <a:gd name="T15" fmla="*/ 9 h 240"/>
                <a:gd name="T16" fmla="*/ 81 w 95"/>
                <a:gd name="T17" fmla="*/ 4 h 240"/>
                <a:gd name="T18" fmla="*/ 76 w 95"/>
                <a:gd name="T19" fmla="*/ 4 h 240"/>
                <a:gd name="T20" fmla="*/ 71 w 95"/>
                <a:gd name="T21" fmla="*/ 4 h 240"/>
                <a:gd name="T22" fmla="*/ 66 w 95"/>
                <a:gd name="T23" fmla="*/ 0 h 240"/>
                <a:gd name="T24" fmla="*/ 62 w 95"/>
                <a:gd name="T25" fmla="*/ 0 h 240"/>
                <a:gd name="T26" fmla="*/ 62 w 95"/>
                <a:gd name="T27" fmla="*/ 0 h 240"/>
                <a:gd name="T28" fmla="*/ 57 w 95"/>
                <a:gd name="T29" fmla="*/ 0 h 240"/>
                <a:gd name="T30" fmla="*/ 52 w 95"/>
                <a:gd name="T31" fmla="*/ 0 h 240"/>
                <a:gd name="T32" fmla="*/ 48 w 95"/>
                <a:gd name="T33" fmla="*/ 4 h 240"/>
                <a:gd name="T34" fmla="*/ 43 w 95"/>
                <a:gd name="T35" fmla="*/ 4 h 240"/>
                <a:gd name="T36" fmla="*/ 43 w 95"/>
                <a:gd name="T37" fmla="*/ 4 h 240"/>
                <a:gd name="T38" fmla="*/ 38 w 95"/>
                <a:gd name="T39" fmla="*/ 4 h 240"/>
                <a:gd name="T40" fmla="*/ 38 w 95"/>
                <a:gd name="T41" fmla="*/ 9 h 240"/>
                <a:gd name="T42" fmla="*/ 33 w 95"/>
                <a:gd name="T43" fmla="*/ 9 h 240"/>
                <a:gd name="T44" fmla="*/ 33 w 95"/>
                <a:gd name="T45" fmla="*/ 14 h 240"/>
                <a:gd name="T46" fmla="*/ 33 w 95"/>
                <a:gd name="T47" fmla="*/ 14 h 240"/>
                <a:gd name="T48" fmla="*/ 29 w 95"/>
                <a:gd name="T49" fmla="*/ 19 h 240"/>
                <a:gd name="T50" fmla="*/ 5 w 95"/>
                <a:gd name="T51" fmla="*/ 231 h 240"/>
                <a:gd name="T52" fmla="*/ 5 w 95"/>
                <a:gd name="T53" fmla="*/ 231 h 240"/>
                <a:gd name="T54" fmla="*/ 5 w 95"/>
                <a:gd name="T55" fmla="*/ 226 h 240"/>
                <a:gd name="T56" fmla="*/ 5 w 95"/>
                <a:gd name="T57" fmla="*/ 226 h 240"/>
                <a:gd name="T58" fmla="*/ 10 w 95"/>
                <a:gd name="T59" fmla="*/ 221 h 240"/>
                <a:gd name="T60" fmla="*/ 10 w 95"/>
                <a:gd name="T61" fmla="*/ 221 h 240"/>
                <a:gd name="T62" fmla="*/ 15 w 95"/>
                <a:gd name="T63" fmla="*/ 221 h 240"/>
                <a:gd name="T64" fmla="*/ 19 w 95"/>
                <a:gd name="T65" fmla="*/ 217 h 240"/>
                <a:gd name="T66" fmla="*/ 24 w 95"/>
                <a:gd name="T67" fmla="*/ 217 h 240"/>
                <a:gd name="T68" fmla="*/ 24 w 95"/>
                <a:gd name="T69" fmla="*/ 217 h 240"/>
                <a:gd name="T70" fmla="*/ 29 w 95"/>
                <a:gd name="T71" fmla="*/ 217 h 240"/>
                <a:gd name="T72" fmla="*/ 33 w 95"/>
                <a:gd name="T73" fmla="*/ 217 h 240"/>
                <a:gd name="T74" fmla="*/ 38 w 95"/>
                <a:gd name="T75" fmla="*/ 217 h 240"/>
                <a:gd name="T76" fmla="*/ 43 w 95"/>
                <a:gd name="T77" fmla="*/ 217 h 240"/>
                <a:gd name="T78" fmla="*/ 48 w 95"/>
                <a:gd name="T79" fmla="*/ 217 h 240"/>
                <a:gd name="T80" fmla="*/ 48 w 95"/>
                <a:gd name="T81" fmla="*/ 221 h 240"/>
                <a:gd name="T82" fmla="*/ 52 w 95"/>
                <a:gd name="T83" fmla="*/ 221 h 240"/>
                <a:gd name="T84" fmla="*/ 57 w 95"/>
                <a:gd name="T85" fmla="*/ 226 h 240"/>
                <a:gd name="T86" fmla="*/ 57 w 95"/>
                <a:gd name="T87" fmla="*/ 226 h 240"/>
                <a:gd name="T88" fmla="*/ 62 w 95"/>
                <a:gd name="T89" fmla="*/ 231 h 240"/>
                <a:gd name="T90" fmla="*/ 62 w 95"/>
                <a:gd name="T91" fmla="*/ 231 h 240"/>
                <a:gd name="T92" fmla="*/ 66 w 95"/>
                <a:gd name="T93" fmla="*/ 235 h 240"/>
                <a:gd name="T94" fmla="*/ 66 w 95"/>
                <a:gd name="T95" fmla="*/ 235 h 240"/>
                <a:gd name="T96" fmla="*/ 66 w 95"/>
                <a:gd name="T97" fmla="*/ 240 h 240"/>
                <a:gd name="T98" fmla="*/ 66 w 95"/>
                <a:gd name="T9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 h="240">
                  <a:moveTo>
                    <a:pt x="95" y="28"/>
                  </a:moveTo>
                  <a:lnTo>
                    <a:pt x="95" y="23"/>
                  </a:lnTo>
                  <a:lnTo>
                    <a:pt x="95" y="23"/>
                  </a:lnTo>
                  <a:lnTo>
                    <a:pt x="95" y="23"/>
                  </a:lnTo>
                  <a:lnTo>
                    <a:pt x="95" y="23"/>
                  </a:lnTo>
                  <a:lnTo>
                    <a:pt x="95" y="19"/>
                  </a:lnTo>
                  <a:lnTo>
                    <a:pt x="90" y="19"/>
                  </a:lnTo>
                  <a:lnTo>
                    <a:pt x="90" y="19"/>
                  </a:lnTo>
                  <a:lnTo>
                    <a:pt x="90" y="14"/>
                  </a:lnTo>
                  <a:lnTo>
                    <a:pt x="90" y="14"/>
                  </a:lnTo>
                  <a:lnTo>
                    <a:pt x="90" y="14"/>
                  </a:lnTo>
                  <a:lnTo>
                    <a:pt x="90" y="14"/>
                  </a:lnTo>
                  <a:lnTo>
                    <a:pt x="85" y="9"/>
                  </a:lnTo>
                  <a:lnTo>
                    <a:pt x="85" y="9"/>
                  </a:lnTo>
                  <a:lnTo>
                    <a:pt x="85" y="9"/>
                  </a:lnTo>
                  <a:lnTo>
                    <a:pt x="81" y="9"/>
                  </a:lnTo>
                  <a:lnTo>
                    <a:pt x="81" y="4"/>
                  </a:lnTo>
                  <a:lnTo>
                    <a:pt x="81" y="4"/>
                  </a:lnTo>
                  <a:lnTo>
                    <a:pt x="76" y="4"/>
                  </a:lnTo>
                  <a:lnTo>
                    <a:pt x="76" y="4"/>
                  </a:lnTo>
                  <a:lnTo>
                    <a:pt x="76" y="4"/>
                  </a:lnTo>
                  <a:lnTo>
                    <a:pt x="71" y="4"/>
                  </a:lnTo>
                  <a:lnTo>
                    <a:pt x="71" y="0"/>
                  </a:lnTo>
                  <a:lnTo>
                    <a:pt x="66" y="0"/>
                  </a:lnTo>
                  <a:lnTo>
                    <a:pt x="66" y="0"/>
                  </a:lnTo>
                  <a:lnTo>
                    <a:pt x="62" y="0"/>
                  </a:lnTo>
                  <a:lnTo>
                    <a:pt x="62" y="0"/>
                  </a:lnTo>
                  <a:lnTo>
                    <a:pt x="62" y="0"/>
                  </a:lnTo>
                  <a:lnTo>
                    <a:pt x="57" y="0"/>
                  </a:lnTo>
                  <a:lnTo>
                    <a:pt x="57" y="0"/>
                  </a:lnTo>
                  <a:lnTo>
                    <a:pt x="52" y="0"/>
                  </a:lnTo>
                  <a:lnTo>
                    <a:pt x="52" y="0"/>
                  </a:lnTo>
                  <a:lnTo>
                    <a:pt x="52" y="0"/>
                  </a:lnTo>
                  <a:lnTo>
                    <a:pt x="48" y="4"/>
                  </a:lnTo>
                  <a:lnTo>
                    <a:pt x="48" y="4"/>
                  </a:lnTo>
                  <a:lnTo>
                    <a:pt x="43" y="4"/>
                  </a:lnTo>
                  <a:lnTo>
                    <a:pt x="43" y="4"/>
                  </a:lnTo>
                  <a:lnTo>
                    <a:pt x="43" y="4"/>
                  </a:lnTo>
                  <a:lnTo>
                    <a:pt x="38" y="4"/>
                  </a:lnTo>
                  <a:lnTo>
                    <a:pt x="38" y="4"/>
                  </a:lnTo>
                  <a:lnTo>
                    <a:pt x="38" y="9"/>
                  </a:lnTo>
                  <a:lnTo>
                    <a:pt x="38" y="9"/>
                  </a:lnTo>
                  <a:lnTo>
                    <a:pt x="33" y="9"/>
                  </a:lnTo>
                  <a:lnTo>
                    <a:pt x="33" y="9"/>
                  </a:lnTo>
                  <a:lnTo>
                    <a:pt x="33" y="14"/>
                  </a:lnTo>
                  <a:lnTo>
                    <a:pt x="33" y="14"/>
                  </a:lnTo>
                  <a:lnTo>
                    <a:pt x="33" y="14"/>
                  </a:lnTo>
                  <a:lnTo>
                    <a:pt x="33" y="14"/>
                  </a:lnTo>
                  <a:lnTo>
                    <a:pt x="33" y="19"/>
                  </a:lnTo>
                  <a:lnTo>
                    <a:pt x="29" y="19"/>
                  </a:lnTo>
                  <a:lnTo>
                    <a:pt x="0" y="235"/>
                  </a:lnTo>
                  <a:lnTo>
                    <a:pt x="5" y="231"/>
                  </a:lnTo>
                  <a:lnTo>
                    <a:pt x="5" y="231"/>
                  </a:lnTo>
                  <a:lnTo>
                    <a:pt x="5" y="231"/>
                  </a:lnTo>
                  <a:lnTo>
                    <a:pt x="5" y="231"/>
                  </a:lnTo>
                  <a:lnTo>
                    <a:pt x="5" y="226"/>
                  </a:lnTo>
                  <a:lnTo>
                    <a:pt x="5" y="226"/>
                  </a:lnTo>
                  <a:lnTo>
                    <a:pt x="5" y="226"/>
                  </a:lnTo>
                  <a:lnTo>
                    <a:pt x="10" y="226"/>
                  </a:lnTo>
                  <a:lnTo>
                    <a:pt x="10" y="221"/>
                  </a:lnTo>
                  <a:lnTo>
                    <a:pt x="10" y="221"/>
                  </a:lnTo>
                  <a:lnTo>
                    <a:pt x="10" y="221"/>
                  </a:lnTo>
                  <a:lnTo>
                    <a:pt x="15" y="221"/>
                  </a:lnTo>
                  <a:lnTo>
                    <a:pt x="15" y="221"/>
                  </a:lnTo>
                  <a:lnTo>
                    <a:pt x="15" y="217"/>
                  </a:lnTo>
                  <a:lnTo>
                    <a:pt x="19" y="217"/>
                  </a:lnTo>
                  <a:lnTo>
                    <a:pt x="19" y="217"/>
                  </a:lnTo>
                  <a:lnTo>
                    <a:pt x="24" y="217"/>
                  </a:lnTo>
                  <a:lnTo>
                    <a:pt x="24" y="217"/>
                  </a:lnTo>
                  <a:lnTo>
                    <a:pt x="24" y="217"/>
                  </a:lnTo>
                  <a:lnTo>
                    <a:pt x="29" y="217"/>
                  </a:lnTo>
                  <a:lnTo>
                    <a:pt x="29" y="217"/>
                  </a:lnTo>
                  <a:lnTo>
                    <a:pt x="33" y="217"/>
                  </a:lnTo>
                  <a:lnTo>
                    <a:pt x="33" y="217"/>
                  </a:lnTo>
                  <a:lnTo>
                    <a:pt x="38" y="217"/>
                  </a:lnTo>
                  <a:lnTo>
                    <a:pt x="38" y="217"/>
                  </a:lnTo>
                  <a:lnTo>
                    <a:pt x="38" y="217"/>
                  </a:lnTo>
                  <a:lnTo>
                    <a:pt x="43" y="217"/>
                  </a:lnTo>
                  <a:lnTo>
                    <a:pt x="43" y="217"/>
                  </a:lnTo>
                  <a:lnTo>
                    <a:pt x="48" y="217"/>
                  </a:lnTo>
                  <a:lnTo>
                    <a:pt x="48" y="221"/>
                  </a:lnTo>
                  <a:lnTo>
                    <a:pt x="48" y="221"/>
                  </a:lnTo>
                  <a:lnTo>
                    <a:pt x="52" y="221"/>
                  </a:lnTo>
                  <a:lnTo>
                    <a:pt x="52" y="221"/>
                  </a:lnTo>
                  <a:lnTo>
                    <a:pt x="57" y="221"/>
                  </a:lnTo>
                  <a:lnTo>
                    <a:pt x="57" y="226"/>
                  </a:lnTo>
                  <a:lnTo>
                    <a:pt x="57" y="226"/>
                  </a:lnTo>
                  <a:lnTo>
                    <a:pt x="57" y="226"/>
                  </a:lnTo>
                  <a:lnTo>
                    <a:pt x="62" y="226"/>
                  </a:lnTo>
                  <a:lnTo>
                    <a:pt x="62" y="231"/>
                  </a:lnTo>
                  <a:lnTo>
                    <a:pt x="62" y="231"/>
                  </a:lnTo>
                  <a:lnTo>
                    <a:pt x="62" y="231"/>
                  </a:lnTo>
                  <a:lnTo>
                    <a:pt x="62" y="231"/>
                  </a:lnTo>
                  <a:lnTo>
                    <a:pt x="66" y="235"/>
                  </a:lnTo>
                  <a:lnTo>
                    <a:pt x="66" y="235"/>
                  </a:lnTo>
                  <a:lnTo>
                    <a:pt x="66" y="235"/>
                  </a:lnTo>
                  <a:lnTo>
                    <a:pt x="66" y="240"/>
                  </a:lnTo>
                  <a:lnTo>
                    <a:pt x="66" y="240"/>
                  </a:lnTo>
                  <a:lnTo>
                    <a:pt x="66" y="240"/>
                  </a:lnTo>
                  <a:lnTo>
                    <a:pt x="66" y="240"/>
                  </a:lnTo>
                  <a:lnTo>
                    <a:pt x="95" y="2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72" name="Freeform 1495">
              <a:extLst>
                <a:ext uri="{FF2B5EF4-FFF2-40B4-BE49-F238E27FC236}">
                  <a16:creationId xmlns:a16="http://schemas.microsoft.com/office/drawing/2014/main" id="{6EF0AD55-5A6C-B0E3-464F-449F9C578DE7}"/>
                </a:ext>
              </a:extLst>
            </p:cNvPr>
            <p:cNvSpPr>
              <a:spLocks/>
            </p:cNvSpPr>
            <p:nvPr/>
          </p:nvSpPr>
          <p:spPr bwMode="auto">
            <a:xfrm>
              <a:off x="1348740" y="461010"/>
              <a:ext cx="74930" cy="191135"/>
            </a:xfrm>
            <a:custGeom>
              <a:avLst/>
              <a:gdLst>
                <a:gd name="T0" fmla="*/ 56 w 118"/>
                <a:gd name="T1" fmla="*/ 296 h 301"/>
                <a:gd name="T2" fmla="*/ 61 w 118"/>
                <a:gd name="T3" fmla="*/ 296 h 301"/>
                <a:gd name="T4" fmla="*/ 61 w 118"/>
                <a:gd name="T5" fmla="*/ 296 h 301"/>
                <a:gd name="T6" fmla="*/ 61 w 118"/>
                <a:gd name="T7" fmla="*/ 296 h 301"/>
                <a:gd name="T8" fmla="*/ 66 w 118"/>
                <a:gd name="T9" fmla="*/ 301 h 301"/>
                <a:gd name="T10" fmla="*/ 66 w 118"/>
                <a:gd name="T11" fmla="*/ 301 h 301"/>
                <a:gd name="T12" fmla="*/ 70 w 118"/>
                <a:gd name="T13" fmla="*/ 301 h 301"/>
                <a:gd name="T14" fmla="*/ 75 w 118"/>
                <a:gd name="T15" fmla="*/ 301 h 301"/>
                <a:gd name="T16" fmla="*/ 75 w 118"/>
                <a:gd name="T17" fmla="*/ 301 h 301"/>
                <a:gd name="T18" fmla="*/ 80 w 118"/>
                <a:gd name="T19" fmla="*/ 301 h 301"/>
                <a:gd name="T20" fmla="*/ 85 w 118"/>
                <a:gd name="T21" fmla="*/ 296 h 301"/>
                <a:gd name="T22" fmla="*/ 89 w 118"/>
                <a:gd name="T23" fmla="*/ 296 h 301"/>
                <a:gd name="T24" fmla="*/ 94 w 118"/>
                <a:gd name="T25" fmla="*/ 296 h 301"/>
                <a:gd name="T26" fmla="*/ 94 w 118"/>
                <a:gd name="T27" fmla="*/ 296 h 301"/>
                <a:gd name="T28" fmla="*/ 99 w 118"/>
                <a:gd name="T29" fmla="*/ 296 h 301"/>
                <a:gd name="T30" fmla="*/ 103 w 118"/>
                <a:gd name="T31" fmla="*/ 292 h 301"/>
                <a:gd name="T32" fmla="*/ 108 w 118"/>
                <a:gd name="T33" fmla="*/ 292 h 301"/>
                <a:gd name="T34" fmla="*/ 108 w 118"/>
                <a:gd name="T35" fmla="*/ 292 h 301"/>
                <a:gd name="T36" fmla="*/ 113 w 118"/>
                <a:gd name="T37" fmla="*/ 292 h 301"/>
                <a:gd name="T38" fmla="*/ 113 w 118"/>
                <a:gd name="T39" fmla="*/ 287 h 301"/>
                <a:gd name="T40" fmla="*/ 118 w 118"/>
                <a:gd name="T41" fmla="*/ 287 h 301"/>
                <a:gd name="T42" fmla="*/ 118 w 118"/>
                <a:gd name="T43" fmla="*/ 287 h 301"/>
                <a:gd name="T44" fmla="*/ 118 w 118"/>
                <a:gd name="T45" fmla="*/ 287 h 301"/>
                <a:gd name="T46" fmla="*/ 118 w 118"/>
                <a:gd name="T47" fmla="*/ 282 h 301"/>
                <a:gd name="T48" fmla="*/ 118 w 118"/>
                <a:gd name="T49" fmla="*/ 282 h 301"/>
                <a:gd name="T50" fmla="*/ 61 w 118"/>
                <a:gd name="T51" fmla="*/ 0 h 301"/>
                <a:gd name="T52" fmla="*/ 61 w 118"/>
                <a:gd name="T53" fmla="*/ 0 h 301"/>
                <a:gd name="T54" fmla="*/ 61 w 118"/>
                <a:gd name="T55" fmla="*/ 0 h 301"/>
                <a:gd name="T56" fmla="*/ 61 w 118"/>
                <a:gd name="T57" fmla="*/ 4 h 301"/>
                <a:gd name="T58" fmla="*/ 56 w 118"/>
                <a:gd name="T59" fmla="*/ 4 h 301"/>
                <a:gd name="T60" fmla="*/ 56 w 118"/>
                <a:gd name="T61" fmla="*/ 4 h 301"/>
                <a:gd name="T62" fmla="*/ 52 w 118"/>
                <a:gd name="T63" fmla="*/ 4 h 301"/>
                <a:gd name="T64" fmla="*/ 52 w 118"/>
                <a:gd name="T65" fmla="*/ 9 h 301"/>
                <a:gd name="T66" fmla="*/ 47 w 118"/>
                <a:gd name="T67" fmla="*/ 9 h 301"/>
                <a:gd name="T68" fmla="*/ 42 w 118"/>
                <a:gd name="T69" fmla="*/ 9 h 301"/>
                <a:gd name="T70" fmla="*/ 42 w 118"/>
                <a:gd name="T71" fmla="*/ 9 h 301"/>
                <a:gd name="T72" fmla="*/ 37 w 118"/>
                <a:gd name="T73" fmla="*/ 14 h 301"/>
                <a:gd name="T74" fmla="*/ 33 w 118"/>
                <a:gd name="T75" fmla="*/ 14 h 301"/>
                <a:gd name="T76" fmla="*/ 28 w 118"/>
                <a:gd name="T77" fmla="*/ 14 h 301"/>
                <a:gd name="T78" fmla="*/ 23 w 118"/>
                <a:gd name="T79" fmla="*/ 14 h 301"/>
                <a:gd name="T80" fmla="*/ 19 w 118"/>
                <a:gd name="T81" fmla="*/ 14 h 301"/>
                <a:gd name="T82" fmla="*/ 19 w 118"/>
                <a:gd name="T83" fmla="*/ 14 h 301"/>
                <a:gd name="T84" fmla="*/ 14 w 118"/>
                <a:gd name="T85" fmla="*/ 14 h 301"/>
                <a:gd name="T86" fmla="*/ 9 w 118"/>
                <a:gd name="T87" fmla="*/ 14 h 301"/>
                <a:gd name="T88" fmla="*/ 9 w 118"/>
                <a:gd name="T89" fmla="*/ 14 h 301"/>
                <a:gd name="T90" fmla="*/ 5 w 118"/>
                <a:gd name="T91" fmla="*/ 14 h 301"/>
                <a:gd name="T92" fmla="*/ 5 w 118"/>
                <a:gd name="T93" fmla="*/ 14 h 301"/>
                <a:gd name="T94" fmla="*/ 0 w 118"/>
                <a:gd name="T95" fmla="*/ 14 h 301"/>
                <a:gd name="T96" fmla="*/ 0 w 118"/>
                <a:gd name="T97" fmla="*/ 14 h 301"/>
                <a:gd name="T98" fmla="*/ 0 w 118"/>
                <a:gd name="T99" fmla="*/ 9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301">
                  <a:moveTo>
                    <a:pt x="56" y="296"/>
                  </a:moveTo>
                  <a:lnTo>
                    <a:pt x="56" y="296"/>
                  </a:lnTo>
                  <a:lnTo>
                    <a:pt x="61" y="296"/>
                  </a:lnTo>
                  <a:lnTo>
                    <a:pt x="61" y="296"/>
                  </a:lnTo>
                  <a:lnTo>
                    <a:pt x="61" y="296"/>
                  </a:lnTo>
                  <a:lnTo>
                    <a:pt x="61" y="296"/>
                  </a:lnTo>
                  <a:lnTo>
                    <a:pt x="61" y="296"/>
                  </a:lnTo>
                  <a:lnTo>
                    <a:pt x="61" y="296"/>
                  </a:lnTo>
                  <a:lnTo>
                    <a:pt x="61" y="296"/>
                  </a:lnTo>
                  <a:lnTo>
                    <a:pt x="66" y="301"/>
                  </a:lnTo>
                  <a:lnTo>
                    <a:pt x="66" y="301"/>
                  </a:lnTo>
                  <a:lnTo>
                    <a:pt x="66" y="301"/>
                  </a:lnTo>
                  <a:lnTo>
                    <a:pt x="70" y="301"/>
                  </a:lnTo>
                  <a:lnTo>
                    <a:pt x="70" y="301"/>
                  </a:lnTo>
                  <a:lnTo>
                    <a:pt x="70" y="301"/>
                  </a:lnTo>
                  <a:lnTo>
                    <a:pt x="75" y="301"/>
                  </a:lnTo>
                  <a:lnTo>
                    <a:pt x="75" y="301"/>
                  </a:lnTo>
                  <a:lnTo>
                    <a:pt x="75" y="301"/>
                  </a:lnTo>
                  <a:lnTo>
                    <a:pt x="80" y="301"/>
                  </a:lnTo>
                  <a:lnTo>
                    <a:pt x="80" y="301"/>
                  </a:lnTo>
                  <a:lnTo>
                    <a:pt x="80" y="296"/>
                  </a:lnTo>
                  <a:lnTo>
                    <a:pt x="85" y="296"/>
                  </a:lnTo>
                  <a:lnTo>
                    <a:pt x="85" y="296"/>
                  </a:lnTo>
                  <a:lnTo>
                    <a:pt x="89" y="296"/>
                  </a:lnTo>
                  <a:lnTo>
                    <a:pt x="89" y="296"/>
                  </a:lnTo>
                  <a:lnTo>
                    <a:pt x="94" y="296"/>
                  </a:lnTo>
                  <a:lnTo>
                    <a:pt x="94" y="296"/>
                  </a:lnTo>
                  <a:lnTo>
                    <a:pt x="94" y="296"/>
                  </a:lnTo>
                  <a:lnTo>
                    <a:pt x="99" y="296"/>
                  </a:lnTo>
                  <a:lnTo>
                    <a:pt x="99" y="296"/>
                  </a:lnTo>
                  <a:lnTo>
                    <a:pt x="103" y="296"/>
                  </a:lnTo>
                  <a:lnTo>
                    <a:pt x="103" y="292"/>
                  </a:lnTo>
                  <a:lnTo>
                    <a:pt x="103" y="292"/>
                  </a:lnTo>
                  <a:lnTo>
                    <a:pt x="108" y="292"/>
                  </a:lnTo>
                  <a:lnTo>
                    <a:pt x="108" y="292"/>
                  </a:lnTo>
                  <a:lnTo>
                    <a:pt x="108" y="292"/>
                  </a:lnTo>
                  <a:lnTo>
                    <a:pt x="113" y="292"/>
                  </a:lnTo>
                  <a:lnTo>
                    <a:pt x="113" y="292"/>
                  </a:lnTo>
                  <a:lnTo>
                    <a:pt x="113" y="292"/>
                  </a:lnTo>
                  <a:lnTo>
                    <a:pt x="113" y="287"/>
                  </a:lnTo>
                  <a:lnTo>
                    <a:pt x="118" y="287"/>
                  </a:lnTo>
                  <a:lnTo>
                    <a:pt x="118" y="287"/>
                  </a:lnTo>
                  <a:lnTo>
                    <a:pt x="118" y="287"/>
                  </a:lnTo>
                  <a:lnTo>
                    <a:pt x="118" y="287"/>
                  </a:lnTo>
                  <a:lnTo>
                    <a:pt x="118" y="287"/>
                  </a:lnTo>
                  <a:lnTo>
                    <a:pt x="118" y="287"/>
                  </a:lnTo>
                  <a:lnTo>
                    <a:pt x="118" y="282"/>
                  </a:lnTo>
                  <a:lnTo>
                    <a:pt x="118" y="282"/>
                  </a:lnTo>
                  <a:lnTo>
                    <a:pt x="118" y="282"/>
                  </a:lnTo>
                  <a:lnTo>
                    <a:pt x="118" y="282"/>
                  </a:lnTo>
                  <a:lnTo>
                    <a:pt x="61" y="0"/>
                  </a:lnTo>
                  <a:lnTo>
                    <a:pt x="61" y="0"/>
                  </a:lnTo>
                  <a:lnTo>
                    <a:pt x="61" y="0"/>
                  </a:lnTo>
                  <a:lnTo>
                    <a:pt x="61" y="0"/>
                  </a:lnTo>
                  <a:lnTo>
                    <a:pt x="61" y="0"/>
                  </a:lnTo>
                  <a:lnTo>
                    <a:pt x="61" y="0"/>
                  </a:lnTo>
                  <a:lnTo>
                    <a:pt x="61" y="0"/>
                  </a:lnTo>
                  <a:lnTo>
                    <a:pt x="61" y="4"/>
                  </a:lnTo>
                  <a:lnTo>
                    <a:pt x="61" y="4"/>
                  </a:lnTo>
                  <a:lnTo>
                    <a:pt x="56" y="4"/>
                  </a:lnTo>
                  <a:lnTo>
                    <a:pt x="56" y="4"/>
                  </a:lnTo>
                  <a:lnTo>
                    <a:pt x="56" y="4"/>
                  </a:lnTo>
                  <a:lnTo>
                    <a:pt x="56" y="4"/>
                  </a:lnTo>
                  <a:lnTo>
                    <a:pt x="52" y="4"/>
                  </a:lnTo>
                  <a:lnTo>
                    <a:pt x="52" y="4"/>
                  </a:lnTo>
                  <a:lnTo>
                    <a:pt x="52" y="9"/>
                  </a:lnTo>
                  <a:lnTo>
                    <a:pt x="47" y="9"/>
                  </a:lnTo>
                  <a:lnTo>
                    <a:pt x="47" y="9"/>
                  </a:lnTo>
                  <a:lnTo>
                    <a:pt x="47" y="9"/>
                  </a:lnTo>
                  <a:lnTo>
                    <a:pt x="42" y="9"/>
                  </a:lnTo>
                  <a:lnTo>
                    <a:pt x="42" y="9"/>
                  </a:lnTo>
                  <a:lnTo>
                    <a:pt x="42" y="9"/>
                  </a:lnTo>
                  <a:lnTo>
                    <a:pt x="37" y="9"/>
                  </a:lnTo>
                  <a:lnTo>
                    <a:pt x="37" y="14"/>
                  </a:lnTo>
                  <a:lnTo>
                    <a:pt x="33" y="14"/>
                  </a:lnTo>
                  <a:lnTo>
                    <a:pt x="33" y="14"/>
                  </a:lnTo>
                  <a:lnTo>
                    <a:pt x="28" y="14"/>
                  </a:lnTo>
                  <a:lnTo>
                    <a:pt x="28" y="14"/>
                  </a:lnTo>
                  <a:lnTo>
                    <a:pt x="28" y="14"/>
                  </a:lnTo>
                  <a:lnTo>
                    <a:pt x="23" y="14"/>
                  </a:lnTo>
                  <a:lnTo>
                    <a:pt x="23" y="14"/>
                  </a:lnTo>
                  <a:lnTo>
                    <a:pt x="19" y="14"/>
                  </a:lnTo>
                  <a:lnTo>
                    <a:pt x="19" y="14"/>
                  </a:lnTo>
                  <a:lnTo>
                    <a:pt x="19" y="14"/>
                  </a:lnTo>
                  <a:lnTo>
                    <a:pt x="14" y="14"/>
                  </a:lnTo>
                  <a:lnTo>
                    <a:pt x="14" y="14"/>
                  </a:lnTo>
                  <a:lnTo>
                    <a:pt x="14" y="14"/>
                  </a:lnTo>
                  <a:lnTo>
                    <a:pt x="9" y="14"/>
                  </a:lnTo>
                  <a:lnTo>
                    <a:pt x="9" y="14"/>
                  </a:lnTo>
                  <a:lnTo>
                    <a:pt x="9" y="14"/>
                  </a:lnTo>
                  <a:lnTo>
                    <a:pt x="5" y="14"/>
                  </a:lnTo>
                  <a:lnTo>
                    <a:pt x="5" y="14"/>
                  </a:lnTo>
                  <a:lnTo>
                    <a:pt x="5" y="14"/>
                  </a:lnTo>
                  <a:lnTo>
                    <a:pt x="5" y="14"/>
                  </a:lnTo>
                  <a:lnTo>
                    <a:pt x="5" y="14"/>
                  </a:lnTo>
                  <a:lnTo>
                    <a:pt x="0" y="14"/>
                  </a:lnTo>
                  <a:lnTo>
                    <a:pt x="0" y="14"/>
                  </a:lnTo>
                  <a:lnTo>
                    <a:pt x="0" y="14"/>
                  </a:lnTo>
                  <a:lnTo>
                    <a:pt x="0" y="14"/>
                  </a:lnTo>
                  <a:lnTo>
                    <a:pt x="0" y="9"/>
                  </a:lnTo>
                  <a:lnTo>
                    <a:pt x="56" y="29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73" name="Oval 99872">
              <a:extLst>
                <a:ext uri="{FF2B5EF4-FFF2-40B4-BE49-F238E27FC236}">
                  <a16:creationId xmlns:a16="http://schemas.microsoft.com/office/drawing/2014/main" id="{5DFEEF66-9159-F9E1-F987-7BD7793B219E}"/>
                </a:ext>
              </a:extLst>
            </p:cNvPr>
            <p:cNvSpPr>
              <a:spLocks noChangeArrowheads="1"/>
            </p:cNvSpPr>
            <p:nvPr/>
          </p:nvSpPr>
          <p:spPr bwMode="auto">
            <a:xfrm>
              <a:off x="582930" y="1101090"/>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74" name="Freeform 1497">
              <a:extLst>
                <a:ext uri="{FF2B5EF4-FFF2-40B4-BE49-F238E27FC236}">
                  <a16:creationId xmlns:a16="http://schemas.microsoft.com/office/drawing/2014/main" id="{A33E1C19-EC9C-5FF8-215B-CB9F3C0CC154}"/>
                </a:ext>
              </a:extLst>
            </p:cNvPr>
            <p:cNvSpPr>
              <a:spLocks/>
            </p:cNvSpPr>
            <p:nvPr/>
          </p:nvSpPr>
          <p:spPr bwMode="auto">
            <a:xfrm>
              <a:off x="690880" y="1169670"/>
              <a:ext cx="140335" cy="86995"/>
            </a:xfrm>
            <a:custGeom>
              <a:avLst/>
              <a:gdLst>
                <a:gd name="T0" fmla="*/ 33 w 221"/>
                <a:gd name="T1" fmla="*/ 0 h 137"/>
                <a:gd name="T2" fmla="*/ 28 w 221"/>
                <a:gd name="T3" fmla="*/ 0 h 137"/>
                <a:gd name="T4" fmla="*/ 28 w 221"/>
                <a:gd name="T5" fmla="*/ 0 h 137"/>
                <a:gd name="T6" fmla="*/ 23 w 221"/>
                <a:gd name="T7" fmla="*/ 5 h 137"/>
                <a:gd name="T8" fmla="*/ 23 w 221"/>
                <a:gd name="T9" fmla="*/ 5 h 137"/>
                <a:gd name="T10" fmla="*/ 19 w 221"/>
                <a:gd name="T11" fmla="*/ 5 h 137"/>
                <a:gd name="T12" fmla="*/ 19 w 221"/>
                <a:gd name="T13" fmla="*/ 10 h 137"/>
                <a:gd name="T14" fmla="*/ 14 w 221"/>
                <a:gd name="T15" fmla="*/ 10 h 137"/>
                <a:gd name="T16" fmla="*/ 14 w 221"/>
                <a:gd name="T17" fmla="*/ 14 h 137"/>
                <a:gd name="T18" fmla="*/ 9 w 221"/>
                <a:gd name="T19" fmla="*/ 14 h 137"/>
                <a:gd name="T20" fmla="*/ 9 w 221"/>
                <a:gd name="T21" fmla="*/ 19 h 137"/>
                <a:gd name="T22" fmla="*/ 9 w 221"/>
                <a:gd name="T23" fmla="*/ 24 h 137"/>
                <a:gd name="T24" fmla="*/ 5 w 221"/>
                <a:gd name="T25" fmla="*/ 29 h 137"/>
                <a:gd name="T26" fmla="*/ 5 w 221"/>
                <a:gd name="T27" fmla="*/ 29 h 137"/>
                <a:gd name="T28" fmla="*/ 5 w 221"/>
                <a:gd name="T29" fmla="*/ 33 h 137"/>
                <a:gd name="T30" fmla="*/ 5 w 221"/>
                <a:gd name="T31" fmla="*/ 38 h 137"/>
                <a:gd name="T32" fmla="*/ 0 w 221"/>
                <a:gd name="T33" fmla="*/ 43 h 137"/>
                <a:gd name="T34" fmla="*/ 0 w 221"/>
                <a:gd name="T35" fmla="*/ 47 h 137"/>
                <a:gd name="T36" fmla="*/ 0 w 221"/>
                <a:gd name="T37" fmla="*/ 47 h 137"/>
                <a:gd name="T38" fmla="*/ 5 w 221"/>
                <a:gd name="T39" fmla="*/ 52 h 137"/>
                <a:gd name="T40" fmla="*/ 5 w 221"/>
                <a:gd name="T41" fmla="*/ 52 h 137"/>
                <a:gd name="T42" fmla="*/ 5 w 221"/>
                <a:gd name="T43" fmla="*/ 57 h 137"/>
                <a:gd name="T44" fmla="*/ 5 w 221"/>
                <a:gd name="T45" fmla="*/ 57 h 137"/>
                <a:gd name="T46" fmla="*/ 9 w 221"/>
                <a:gd name="T47" fmla="*/ 61 h 137"/>
                <a:gd name="T48" fmla="*/ 9 w 221"/>
                <a:gd name="T49" fmla="*/ 61 h 137"/>
                <a:gd name="T50" fmla="*/ 193 w 221"/>
                <a:gd name="T51" fmla="*/ 137 h 137"/>
                <a:gd name="T52" fmla="*/ 193 w 221"/>
                <a:gd name="T53" fmla="*/ 137 h 137"/>
                <a:gd name="T54" fmla="*/ 193 w 221"/>
                <a:gd name="T55" fmla="*/ 137 h 137"/>
                <a:gd name="T56" fmla="*/ 188 w 221"/>
                <a:gd name="T57" fmla="*/ 132 h 137"/>
                <a:gd name="T58" fmla="*/ 188 w 221"/>
                <a:gd name="T59" fmla="*/ 132 h 137"/>
                <a:gd name="T60" fmla="*/ 188 w 221"/>
                <a:gd name="T61" fmla="*/ 127 h 137"/>
                <a:gd name="T62" fmla="*/ 188 w 221"/>
                <a:gd name="T63" fmla="*/ 123 h 137"/>
                <a:gd name="T64" fmla="*/ 188 w 221"/>
                <a:gd name="T65" fmla="*/ 123 h 137"/>
                <a:gd name="T66" fmla="*/ 188 w 221"/>
                <a:gd name="T67" fmla="*/ 118 h 137"/>
                <a:gd name="T68" fmla="*/ 188 w 221"/>
                <a:gd name="T69" fmla="*/ 113 h 137"/>
                <a:gd name="T70" fmla="*/ 188 w 221"/>
                <a:gd name="T71" fmla="*/ 109 h 137"/>
                <a:gd name="T72" fmla="*/ 193 w 221"/>
                <a:gd name="T73" fmla="*/ 104 h 137"/>
                <a:gd name="T74" fmla="*/ 193 w 221"/>
                <a:gd name="T75" fmla="*/ 104 h 137"/>
                <a:gd name="T76" fmla="*/ 193 w 221"/>
                <a:gd name="T77" fmla="*/ 99 h 137"/>
                <a:gd name="T78" fmla="*/ 198 w 221"/>
                <a:gd name="T79" fmla="*/ 94 h 137"/>
                <a:gd name="T80" fmla="*/ 198 w 221"/>
                <a:gd name="T81" fmla="*/ 90 h 137"/>
                <a:gd name="T82" fmla="*/ 202 w 221"/>
                <a:gd name="T83" fmla="*/ 90 h 137"/>
                <a:gd name="T84" fmla="*/ 202 w 221"/>
                <a:gd name="T85" fmla="*/ 85 h 137"/>
                <a:gd name="T86" fmla="*/ 207 w 221"/>
                <a:gd name="T87" fmla="*/ 85 h 137"/>
                <a:gd name="T88" fmla="*/ 207 w 221"/>
                <a:gd name="T89" fmla="*/ 80 h 137"/>
                <a:gd name="T90" fmla="*/ 212 w 221"/>
                <a:gd name="T91" fmla="*/ 80 h 137"/>
                <a:gd name="T92" fmla="*/ 212 w 221"/>
                <a:gd name="T93" fmla="*/ 80 h 137"/>
                <a:gd name="T94" fmla="*/ 216 w 221"/>
                <a:gd name="T95" fmla="*/ 80 h 137"/>
                <a:gd name="T96" fmla="*/ 216 w 221"/>
                <a:gd name="T97" fmla="*/ 80 h 137"/>
                <a:gd name="T98" fmla="*/ 221 w 221"/>
                <a:gd name="T99" fmla="*/ 8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1" h="137">
                  <a:moveTo>
                    <a:pt x="33" y="5"/>
                  </a:moveTo>
                  <a:lnTo>
                    <a:pt x="33" y="0"/>
                  </a:lnTo>
                  <a:lnTo>
                    <a:pt x="33" y="0"/>
                  </a:lnTo>
                  <a:lnTo>
                    <a:pt x="28" y="0"/>
                  </a:lnTo>
                  <a:lnTo>
                    <a:pt x="28" y="0"/>
                  </a:lnTo>
                  <a:lnTo>
                    <a:pt x="28" y="0"/>
                  </a:lnTo>
                  <a:lnTo>
                    <a:pt x="28" y="0"/>
                  </a:lnTo>
                  <a:lnTo>
                    <a:pt x="23" y="5"/>
                  </a:lnTo>
                  <a:lnTo>
                    <a:pt x="23" y="5"/>
                  </a:lnTo>
                  <a:lnTo>
                    <a:pt x="23" y="5"/>
                  </a:lnTo>
                  <a:lnTo>
                    <a:pt x="23" y="5"/>
                  </a:lnTo>
                  <a:lnTo>
                    <a:pt x="19" y="5"/>
                  </a:lnTo>
                  <a:lnTo>
                    <a:pt x="19" y="5"/>
                  </a:lnTo>
                  <a:lnTo>
                    <a:pt x="19" y="10"/>
                  </a:lnTo>
                  <a:lnTo>
                    <a:pt x="19" y="10"/>
                  </a:lnTo>
                  <a:lnTo>
                    <a:pt x="14" y="10"/>
                  </a:lnTo>
                  <a:lnTo>
                    <a:pt x="14" y="10"/>
                  </a:lnTo>
                  <a:lnTo>
                    <a:pt x="14" y="14"/>
                  </a:lnTo>
                  <a:lnTo>
                    <a:pt x="14" y="14"/>
                  </a:lnTo>
                  <a:lnTo>
                    <a:pt x="9" y="14"/>
                  </a:lnTo>
                  <a:lnTo>
                    <a:pt x="9" y="19"/>
                  </a:lnTo>
                  <a:lnTo>
                    <a:pt x="9" y="19"/>
                  </a:lnTo>
                  <a:lnTo>
                    <a:pt x="9" y="19"/>
                  </a:lnTo>
                  <a:lnTo>
                    <a:pt x="9" y="24"/>
                  </a:lnTo>
                  <a:lnTo>
                    <a:pt x="5" y="24"/>
                  </a:lnTo>
                  <a:lnTo>
                    <a:pt x="5" y="29"/>
                  </a:lnTo>
                  <a:lnTo>
                    <a:pt x="5" y="29"/>
                  </a:lnTo>
                  <a:lnTo>
                    <a:pt x="5" y="29"/>
                  </a:lnTo>
                  <a:lnTo>
                    <a:pt x="5" y="33"/>
                  </a:lnTo>
                  <a:lnTo>
                    <a:pt x="5" y="33"/>
                  </a:lnTo>
                  <a:lnTo>
                    <a:pt x="5" y="38"/>
                  </a:lnTo>
                  <a:lnTo>
                    <a:pt x="5" y="38"/>
                  </a:lnTo>
                  <a:lnTo>
                    <a:pt x="5" y="38"/>
                  </a:lnTo>
                  <a:lnTo>
                    <a:pt x="0" y="43"/>
                  </a:lnTo>
                  <a:lnTo>
                    <a:pt x="0" y="43"/>
                  </a:lnTo>
                  <a:lnTo>
                    <a:pt x="0" y="47"/>
                  </a:lnTo>
                  <a:lnTo>
                    <a:pt x="0" y="47"/>
                  </a:lnTo>
                  <a:lnTo>
                    <a:pt x="0" y="47"/>
                  </a:lnTo>
                  <a:lnTo>
                    <a:pt x="5" y="52"/>
                  </a:lnTo>
                  <a:lnTo>
                    <a:pt x="5" y="52"/>
                  </a:lnTo>
                  <a:lnTo>
                    <a:pt x="5" y="52"/>
                  </a:lnTo>
                  <a:lnTo>
                    <a:pt x="5" y="52"/>
                  </a:lnTo>
                  <a:lnTo>
                    <a:pt x="5" y="57"/>
                  </a:lnTo>
                  <a:lnTo>
                    <a:pt x="5" y="57"/>
                  </a:lnTo>
                  <a:lnTo>
                    <a:pt x="5" y="57"/>
                  </a:lnTo>
                  <a:lnTo>
                    <a:pt x="5" y="57"/>
                  </a:lnTo>
                  <a:lnTo>
                    <a:pt x="5" y="61"/>
                  </a:lnTo>
                  <a:lnTo>
                    <a:pt x="9" y="61"/>
                  </a:lnTo>
                  <a:lnTo>
                    <a:pt x="9" y="61"/>
                  </a:lnTo>
                  <a:lnTo>
                    <a:pt x="9" y="61"/>
                  </a:lnTo>
                  <a:lnTo>
                    <a:pt x="193" y="137"/>
                  </a:lnTo>
                  <a:lnTo>
                    <a:pt x="193" y="137"/>
                  </a:lnTo>
                  <a:lnTo>
                    <a:pt x="193" y="137"/>
                  </a:lnTo>
                  <a:lnTo>
                    <a:pt x="193" y="137"/>
                  </a:lnTo>
                  <a:lnTo>
                    <a:pt x="193" y="137"/>
                  </a:lnTo>
                  <a:lnTo>
                    <a:pt x="193" y="137"/>
                  </a:lnTo>
                  <a:lnTo>
                    <a:pt x="188" y="132"/>
                  </a:lnTo>
                  <a:lnTo>
                    <a:pt x="188" y="132"/>
                  </a:lnTo>
                  <a:lnTo>
                    <a:pt x="188" y="132"/>
                  </a:lnTo>
                  <a:lnTo>
                    <a:pt x="188" y="132"/>
                  </a:lnTo>
                  <a:lnTo>
                    <a:pt x="188" y="127"/>
                  </a:lnTo>
                  <a:lnTo>
                    <a:pt x="188" y="127"/>
                  </a:lnTo>
                  <a:lnTo>
                    <a:pt x="188" y="127"/>
                  </a:lnTo>
                  <a:lnTo>
                    <a:pt x="188" y="123"/>
                  </a:lnTo>
                  <a:lnTo>
                    <a:pt x="188" y="123"/>
                  </a:lnTo>
                  <a:lnTo>
                    <a:pt x="188" y="123"/>
                  </a:lnTo>
                  <a:lnTo>
                    <a:pt x="188" y="118"/>
                  </a:lnTo>
                  <a:lnTo>
                    <a:pt x="188" y="118"/>
                  </a:lnTo>
                  <a:lnTo>
                    <a:pt x="188" y="113"/>
                  </a:lnTo>
                  <a:lnTo>
                    <a:pt x="188" y="113"/>
                  </a:lnTo>
                  <a:lnTo>
                    <a:pt x="188" y="113"/>
                  </a:lnTo>
                  <a:lnTo>
                    <a:pt x="188" y="109"/>
                  </a:lnTo>
                  <a:lnTo>
                    <a:pt x="188" y="109"/>
                  </a:lnTo>
                  <a:lnTo>
                    <a:pt x="193" y="104"/>
                  </a:lnTo>
                  <a:lnTo>
                    <a:pt x="193" y="104"/>
                  </a:lnTo>
                  <a:lnTo>
                    <a:pt x="193" y="104"/>
                  </a:lnTo>
                  <a:lnTo>
                    <a:pt x="193" y="99"/>
                  </a:lnTo>
                  <a:lnTo>
                    <a:pt x="193" y="99"/>
                  </a:lnTo>
                  <a:lnTo>
                    <a:pt x="193" y="94"/>
                  </a:lnTo>
                  <a:lnTo>
                    <a:pt x="198" y="94"/>
                  </a:lnTo>
                  <a:lnTo>
                    <a:pt x="198" y="94"/>
                  </a:lnTo>
                  <a:lnTo>
                    <a:pt x="198" y="90"/>
                  </a:lnTo>
                  <a:lnTo>
                    <a:pt x="198" y="90"/>
                  </a:lnTo>
                  <a:lnTo>
                    <a:pt x="202" y="90"/>
                  </a:lnTo>
                  <a:lnTo>
                    <a:pt x="202" y="85"/>
                  </a:lnTo>
                  <a:lnTo>
                    <a:pt x="202" y="85"/>
                  </a:lnTo>
                  <a:lnTo>
                    <a:pt x="202" y="85"/>
                  </a:lnTo>
                  <a:lnTo>
                    <a:pt x="207" y="85"/>
                  </a:lnTo>
                  <a:lnTo>
                    <a:pt x="207" y="85"/>
                  </a:lnTo>
                  <a:lnTo>
                    <a:pt x="207" y="80"/>
                  </a:lnTo>
                  <a:lnTo>
                    <a:pt x="207" y="80"/>
                  </a:lnTo>
                  <a:lnTo>
                    <a:pt x="212" y="80"/>
                  </a:lnTo>
                  <a:lnTo>
                    <a:pt x="212" y="80"/>
                  </a:lnTo>
                  <a:lnTo>
                    <a:pt x="212" y="80"/>
                  </a:lnTo>
                  <a:lnTo>
                    <a:pt x="212" y="80"/>
                  </a:lnTo>
                  <a:lnTo>
                    <a:pt x="216" y="80"/>
                  </a:lnTo>
                  <a:lnTo>
                    <a:pt x="216" y="80"/>
                  </a:lnTo>
                  <a:lnTo>
                    <a:pt x="216" y="80"/>
                  </a:lnTo>
                  <a:lnTo>
                    <a:pt x="216" y="80"/>
                  </a:lnTo>
                  <a:lnTo>
                    <a:pt x="221" y="80"/>
                  </a:lnTo>
                  <a:lnTo>
                    <a:pt x="33"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75" name="Freeform 1498">
              <a:extLst>
                <a:ext uri="{FF2B5EF4-FFF2-40B4-BE49-F238E27FC236}">
                  <a16:creationId xmlns:a16="http://schemas.microsoft.com/office/drawing/2014/main" id="{E7699F84-A6B7-C9BE-593D-E20AF2F8087F}"/>
                </a:ext>
              </a:extLst>
            </p:cNvPr>
            <p:cNvSpPr>
              <a:spLocks/>
            </p:cNvSpPr>
            <p:nvPr/>
          </p:nvSpPr>
          <p:spPr bwMode="auto">
            <a:xfrm>
              <a:off x="538480" y="996315"/>
              <a:ext cx="104140" cy="137795"/>
            </a:xfrm>
            <a:custGeom>
              <a:avLst/>
              <a:gdLst>
                <a:gd name="T0" fmla="*/ 108 w 164"/>
                <a:gd name="T1" fmla="*/ 212 h 217"/>
                <a:gd name="T2" fmla="*/ 108 w 164"/>
                <a:gd name="T3" fmla="*/ 212 h 217"/>
                <a:gd name="T4" fmla="*/ 113 w 164"/>
                <a:gd name="T5" fmla="*/ 212 h 217"/>
                <a:gd name="T6" fmla="*/ 113 w 164"/>
                <a:gd name="T7" fmla="*/ 217 h 217"/>
                <a:gd name="T8" fmla="*/ 117 w 164"/>
                <a:gd name="T9" fmla="*/ 217 h 217"/>
                <a:gd name="T10" fmla="*/ 117 w 164"/>
                <a:gd name="T11" fmla="*/ 217 h 217"/>
                <a:gd name="T12" fmla="*/ 122 w 164"/>
                <a:gd name="T13" fmla="*/ 217 h 217"/>
                <a:gd name="T14" fmla="*/ 127 w 164"/>
                <a:gd name="T15" fmla="*/ 217 h 217"/>
                <a:gd name="T16" fmla="*/ 127 w 164"/>
                <a:gd name="T17" fmla="*/ 212 h 217"/>
                <a:gd name="T18" fmla="*/ 132 w 164"/>
                <a:gd name="T19" fmla="*/ 212 h 217"/>
                <a:gd name="T20" fmla="*/ 136 w 164"/>
                <a:gd name="T21" fmla="*/ 212 h 217"/>
                <a:gd name="T22" fmla="*/ 141 w 164"/>
                <a:gd name="T23" fmla="*/ 207 h 217"/>
                <a:gd name="T24" fmla="*/ 141 w 164"/>
                <a:gd name="T25" fmla="*/ 207 h 217"/>
                <a:gd name="T26" fmla="*/ 146 w 164"/>
                <a:gd name="T27" fmla="*/ 203 h 217"/>
                <a:gd name="T28" fmla="*/ 150 w 164"/>
                <a:gd name="T29" fmla="*/ 203 h 217"/>
                <a:gd name="T30" fmla="*/ 150 w 164"/>
                <a:gd name="T31" fmla="*/ 198 h 217"/>
                <a:gd name="T32" fmla="*/ 155 w 164"/>
                <a:gd name="T33" fmla="*/ 198 h 217"/>
                <a:gd name="T34" fmla="*/ 155 w 164"/>
                <a:gd name="T35" fmla="*/ 193 h 217"/>
                <a:gd name="T36" fmla="*/ 160 w 164"/>
                <a:gd name="T37" fmla="*/ 193 h 217"/>
                <a:gd name="T38" fmla="*/ 160 w 164"/>
                <a:gd name="T39" fmla="*/ 188 h 217"/>
                <a:gd name="T40" fmla="*/ 160 w 164"/>
                <a:gd name="T41" fmla="*/ 188 h 217"/>
                <a:gd name="T42" fmla="*/ 164 w 164"/>
                <a:gd name="T43" fmla="*/ 184 h 217"/>
                <a:gd name="T44" fmla="*/ 164 w 164"/>
                <a:gd name="T45" fmla="*/ 184 h 217"/>
                <a:gd name="T46" fmla="*/ 160 w 164"/>
                <a:gd name="T47" fmla="*/ 179 h 217"/>
                <a:gd name="T48" fmla="*/ 160 w 164"/>
                <a:gd name="T49" fmla="*/ 179 h 217"/>
                <a:gd name="T50" fmla="*/ 56 w 164"/>
                <a:gd name="T51" fmla="*/ 0 h 217"/>
                <a:gd name="T52" fmla="*/ 56 w 164"/>
                <a:gd name="T53" fmla="*/ 5 h 217"/>
                <a:gd name="T54" fmla="*/ 56 w 164"/>
                <a:gd name="T55" fmla="*/ 5 h 217"/>
                <a:gd name="T56" fmla="*/ 56 w 164"/>
                <a:gd name="T57" fmla="*/ 9 h 217"/>
                <a:gd name="T58" fmla="*/ 56 w 164"/>
                <a:gd name="T59" fmla="*/ 9 h 217"/>
                <a:gd name="T60" fmla="*/ 56 w 164"/>
                <a:gd name="T61" fmla="*/ 14 h 217"/>
                <a:gd name="T62" fmla="*/ 51 w 164"/>
                <a:gd name="T63" fmla="*/ 14 h 217"/>
                <a:gd name="T64" fmla="*/ 51 w 164"/>
                <a:gd name="T65" fmla="*/ 19 h 217"/>
                <a:gd name="T66" fmla="*/ 47 w 164"/>
                <a:gd name="T67" fmla="*/ 19 h 217"/>
                <a:gd name="T68" fmla="*/ 47 w 164"/>
                <a:gd name="T69" fmla="*/ 24 h 217"/>
                <a:gd name="T70" fmla="*/ 42 w 164"/>
                <a:gd name="T71" fmla="*/ 24 h 217"/>
                <a:gd name="T72" fmla="*/ 37 w 164"/>
                <a:gd name="T73" fmla="*/ 28 h 217"/>
                <a:gd name="T74" fmla="*/ 37 w 164"/>
                <a:gd name="T75" fmla="*/ 28 h 217"/>
                <a:gd name="T76" fmla="*/ 33 w 164"/>
                <a:gd name="T77" fmla="*/ 33 h 217"/>
                <a:gd name="T78" fmla="*/ 28 w 164"/>
                <a:gd name="T79" fmla="*/ 33 h 217"/>
                <a:gd name="T80" fmla="*/ 23 w 164"/>
                <a:gd name="T81" fmla="*/ 33 h 217"/>
                <a:gd name="T82" fmla="*/ 19 w 164"/>
                <a:gd name="T83" fmla="*/ 38 h 217"/>
                <a:gd name="T84" fmla="*/ 19 w 164"/>
                <a:gd name="T85" fmla="*/ 38 h 217"/>
                <a:gd name="T86" fmla="*/ 14 w 164"/>
                <a:gd name="T87" fmla="*/ 38 h 217"/>
                <a:gd name="T88" fmla="*/ 9 w 164"/>
                <a:gd name="T89" fmla="*/ 38 h 217"/>
                <a:gd name="T90" fmla="*/ 9 w 164"/>
                <a:gd name="T91" fmla="*/ 38 h 217"/>
                <a:gd name="T92" fmla="*/ 4 w 164"/>
                <a:gd name="T93" fmla="*/ 38 h 217"/>
                <a:gd name="T94" fmla="*/ 4 w 164"/>
                <a:gd name="T95" fmla="*/ 38 h 217"/>
                <a:gd name="T96" fmla="*/ 0 w 164"/>
                <a:gd name="T97" fmla="*/ 33 h 217"/>
                <a:gd name="T98" fmla="*/ 0 w 164"/>
                <a:gd name="T99" fmla="*/ 3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217">
                  <a:moveTo>
                    <a:pt x="108" y="212"/>
                  </a:moveTo>
                  <a:lnTo>
                    <a:pt x="108" y="212"/>
                  </a:lnTo>
                  <a:lnTo>
                    <a:pt x="108" y="212"/>
                  </a:lnTo>
                  <a:lnTo>
                    <a:pt x="108" y="212"/>
                  </a:lnTo>
                  <a:lnTo>
                    <a:pt x="108" y="212"/>
                  </a:lnTo>
                  <a:lnTo>
                    <a:pt x="113" y="212"/>
                  </a:lnTo>
                  <a:lnTo>
                    <a:pt x="113" y="212"/>
                  </a:lnTo>
                  <a:lnTo>
                    <a:pt x="113" y="217"/>
                  </a:lnTo>
                  <a:lnTo>
                    <a:pt x="113" y="217"/>
                  </a:lnTo>
                  <a:lnTo>
                    <a:pt x="117" y="217"/>
                  </a:lnTo>
                  <a:lnTo>
                    <a:pt x="117" y="217"/>
                  </a:lnTo>
                  <a:lnTo>
                    <a:pt x="117" y="217"/>
                  </a:lnTo>
                  <a:lnTo>
                    <a:pt x="122" y="217"/>
                  </a:lnTo>
                  <a:lnTo>
                    <a:pt x="122" y="217"/>
                  </a:lnTo>
                  <a:lnTo>
                    <a:pt x="122" y="217"/>
                  </a:lnTo>
                  <a:lnTo>
                    <a:pt x="127" y="217"/>
                  </a:lnTo>
                  <a:lnTo>
                    <a:pt x="127" y="212"/>
                  </a:lnTo>
                  <a:lnTo>
                    <a:pt x="127" y="212"/>
                  </a:lnTo>
                  <a:lnTo>
                    <a:pt x="132" y="212"/>
                  </a:lnTo>
                  <a:lnTo>
                    <a:pt x="132" y="212"/>
                  </a:lnTo>
                  <a:lnTo>
                    <a:pt x="136" y="212"/>
                  </a:lnTo>
                  <a:lnTo>
                    <a:pt x="136" y="212"/>
                  </a:lnTo>
                  <a:lnTo>
                    <a:pt x="136" y="212"/>
                  </a:lnTo>
                  <a:lnTo>
                    <a:pt x="141" y="207"/>
                  </a:lnTo>
                  <a:lnTo>
                    <a:pt x="141" y="207"/>
                  </a:lnTo>
                  <a:lnTo>
                    <a:pt x="141" y="207"/>
                  </a:lnTo>
                  <a:lnTo>
                    <a:pt x="146" y="207"/>
                  </a:lnTo>
                  <a:lnTo>
                    <a:pt x="146" y="203"/>
                  </a:lnTo>
                  <a:lnTo>
                    <a:pt x="146" y="203"/>
                  </a:lnTo>
                  <a:lnTo>
                    <a:pt x="150" y="203"/>
                  </a:lnTo>
                  <a:lnTo>
                    <a:pt x="150" y="203"/>
                  </a:lnTo>
                  <a:lnTo>
                    <a:pt x="150" y="198"/>
                  </a:lnTo>
                  <a:lnTo>
                    <a:pt x="155" y="198"/>
                  </a:lnTo>
                  <a:lnTo>
                    <a:pt x="155" y="198"/>
                  </a:lnTo>
                  <a:lnTo>
                    <a:pt x="155" y="198"/>
                  </a:lnTo>
                  <a:lnTo>
                    <a:pt x="155" y="193"/>
                  </a:lnTo>
                  <a:lnTo>
                    <a:pt x="160" y="193"/>
                  </a:lnTo>
                  <a:lnTo>
                    <a:pt x="160" y="193"/>
                  </a:lnTo>
                  <a:lnTo>
                    <a:pt x="160" y="188"/>
                  </a:lnTo>
                  <a:lnTo>
                    <a:pt x="160" y="188"/>
                  </a:lnTo>
                  <a:lnTo>
                    <a:pt x="160" y="188"/>
                  </a:lnTo>
                  <a:lnTo>
                    <a:pt x="160" y="188"/>
                  </a:lnTo>
                  <a:lnTo>
                    <a:pt x="160" y="184"/>
                  </a:lnTo>
                  <a:lnTo>
                    <a:pt x="164" y="184"/>
                  </a:lnTo>
                  <a:lnTo>
                    <a:pt x="164" y="184"/>
                  </a:lnTo>
                  <a:lnTo>
                    <a:pt x="164" y="184"/>
                  </a:lnTo>
                  <a:lnTo>
                    <a:pt x="164" y="179"/>
                  </a:lnTo>
                  <a:lnTo>
                    <a:pt x="160" y="179"/>
                  </a:lnTo>
                  <a:lnTo>
                    <a:pt x="160" y="179"/>
                  </a:lnTo>
                  <a:lnTo>
                    <a:pt x="160" y="179"/>
                  </a:lnTo>
                  <a:lnTo>
                    <a:pt x="56" y="0"/>
                  </a:lnTo>
                  <a:lnTo>
                    <a:pt x="56" y="0"/>
                  </a:lnTo>
                  <a:lnTo>
                    <a:pt x="56" y="0"/>
                  </a:lnTo>
                  <a:lnTo>
                    <a:pt x="56" y="5"/>
                  </a:lnTo>
                  <a:lnTo>
                    <a:pt x="56" y="5"/>
                  </a:lnTo>
                  <a:lnTo>
                    <a:pt x="56" y="5"/>
                  </a:lnTo>
                  <a:lnTo>
                    <a:pt x="56" y="5"/>
                  </a:lnTo>
                  <a:lnTo>
                    <a:pt x="56" y="9"/>
                  </a:lnTo>
                  <a:lnTo>
                    <a:pt x="56" y="9"/>
                  </a:lnTo>
                  <a:lnTo>
                    <a:pt x="56" y="9"/>
                  </a:lnTo>
                  <a:lnTo>
                    <a:pt x="56" y="9"/>
                  </a:lnTo>
                  <a:lnTo>
                    <a:pt x="56" y="14"/>
                  </a:lnTo>
                  <a:lnTo>
                    <a:pt x="51" y="14"/>
                  </a:lnTo>
                  <a:lnTo>
                    <a:pt x="51" y="14"/>
                  </a:lnTo>
                  <a:lnTo>
                    <a:pt x="51" y="19"/>
                  </a:lnTo>
                  <a:lnTo>
                    <a:pt x="51" y="19"/>
                  </a:lnTo>
                  <a:lnTo>
                    <a:pt x="51" y="19"/>
                  </a:lnTo>
                  <a:lnTo>
                    <a:pt x="47" y="19"/>
                  </a:lnTo>
                  <a:lnTo>
                    <a:pt x="47" y="24"/>
                  </a:lnTo>
                  <a:lnTo>
                    <a:pt x="47" y="24"/>
                  </a:lnTo>
                  <a:lnTo>
                    <a:pt x="42" y="24"/>
                  </a:lnTo>
                  <a:lnTo>
                    <a:pt x="42" y="24"/>
                  </a:lnTo>
                  <a:lnTo>
                    <a:pt x="42" y="28"/>
                  </a:lnTo>
                  <a:lnTo>
                    <a:pt x="37" y="28"/>
                  </a:lnTo>
                  <a:lnTo>
                    <a:pt x="37" y="28"/>
                  </a:lnTo>
                  <a:lnTo>
                    <a:pt x="37" y="28"/>
                  </a:lnTo>
                  <a:lnTo>
                    <a:pt x="33" y="33"/>
                  </a:lnTo>
                  <a:lnTo>
                    <a:pt x="33" y="33"/>
                  </a:lnTo>
                  <a:lnTo>
                    <a:pt x="28" y="33"/>
                  </a:lnTo>
                  <a:lnTo>
                    <a:pt x="28" y="33"/>
                  </a:lnTo>
                  <a:lnTo>
                    <a:pt x="28" y="33"/>
                  </a:lnTo>
                  <a:lnTo>
                    <a:pt x="23" y="33"/>
                  </a:lnTo>
                  <a:lnTo>
                    <a:pt x="23" y="38"/>
                  </a:lnTo>
                  <a:lnTo>
                    <a:pt x="19" y="38"/>
                  </a:lnTo>
                  <a:lnTo>
                    <a:pt x="19" y="38"/>
                  </a:lnTo>
                  <a:lnTo>
                    <a:pt x="19" y="38"/>
                  </a:lnTo>
                  <a:lnTo>
                    <a:pt x="14" y="38"/>
                  </a:lnTo>
                  <a:lnTo>
                    <a:pt x="14" y="38"/>
                  </a:lnTo>
                  <a:lnTo>
                    <a:pt x="14" y="38"/>
                  </a:lnTo>
                  <a:lnTo>
                    <a:pt x="9" y="38"/>
                  </a:lnTo>
                  <a:lnTo>
                    <a:pt x="9" y="38"/>
                  </a:lnTo>
                  <a:lnTo>
                    <a:pt x="9" y="38"/>
                  </a:lnTo>
                  <a:lnTo>
                    <a:pt x="9" y="38"/>
                  </a:lnTo>
                  <a:lnTo>
                    <a:pt x="4" y="38"/>
                  </a:lnTo>
                  <a:lnTo>
                    <a:pt x="4" y="38"/>
                  </a:lnTo>
                  <a:lnTo>
                    <a:pt x="4" y="38"/>
                  </a:lnTo>
                  <a:lnTo>
                    <a:pt x="4" y="33"/>
                  </a:lnTo>
                  <a:lnTo>
                    <a:pt x="0" y="33"/>
                  </a:lnTo>
                  <a:lnTo>
                    <a:pt x="0" y="33"/>
                  </a:lnTo>
                  <a:lnTo>
                    <a:pt x="0" y="33"/>
                  </a:lnTo>
                  <a:lnTo>
                    <a:pt x="108" y="21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76" name="Oval 99875">
              <a:extLst>
                <a:ext uri="{FF2B5EF4-FFF2-40B4-BE49-F238E27FC236}">
                  <a16:creationId xmlns:a16="http://schemas.microsoft.com/office/drawing/2014/main" id="{A3C43AE0-F3C8-CC8B-3505-25826FD1427D}"/>
                </a:ext>
              </a:extLst>
            </p:cNvPr>
            <p:cNvSpPr>
              <a:spLocks noChangeArrowheads="1"/>
            </p:cNvSpPr>
            <p:nvPr/>
          </p:nvSpPr>
          <p:spPr bwMode="auto">
            <a:xfrm>
              <a:off x="1282700" y="328930"/>
              <a:ext cx="140970" cy="1409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77" name="Freeform 1500">
              <a:extLst>
                <a:ext uri="{FF2B5EF4-FFF2-40B4-BE49-F238E27FC236}">
                  <a16:creationId xmlns:a16="http://schemas.microsoft.com/office/drawing/2014/main" id="{ABEF99D7-BE93-D361-CDA2-F01124F8F9E7}"/>
                </a:ext>
              </a:extLst>
            </p:cNvPr>
            <p:cNvSpPr>
              <a:spLocks/>
            </p:cNvSpPr>
            <p:nvPr/>
          </p:nvSpPr>
          <p:spPr bwMode="auto">
            <a:xfrm>
              <a:off x="1268095" y="323215"/>
              <a:ext cx="86360" cy="80645"/>
            </a:xfrm>
            <a:custGeom>
              <a:avLst/>
              <a:gdLst>
                <a:gd name="T0" fmla="*/ 89 w 136"/>
                <a:gd name="T1" fmla="*/ 122 h 127"/>
                <a:gd name="T2" fmla="*/ 94 w 136"/>
                <a:gd name="T3" fmla="*/ 127 h 127"/>
                <a:gd name="T4" fmla="*/ 94 w 136"/>
                <a:gd name="T5" fmla="*/ 127 h 127"/>
                <a:gd name="T6" fmla="*/ 99 w 136"/>
                <a:gd name="T7" fmla="*/ 127 h 127"/>
                <a:gd name="T8" fmla="*/ 103 w 136"/>
                <a:gd name="T9" fmla="*/ 127 h 127"/>
                <a:gd name="T10" fmla="*/ 108 w 136"/>
                <a:gd name="T11" fmla="*/ 127 h 127"/>
                <a:gd name="T12" fmla="*/ 113 w 136"/>
                <a:gd name="T13" fmla="*/ 127 h 127"/>
                <a:gd name="T14" fmla="*/ 113 w 136"/>
                <a:gd name="T15" fmla="*/ 127 h 127"/>
                <a:gd name="T16" fmla="*/ 117 w 136"/>
                <a:gd name="T17" fmla="*/ 127 h 127"/>
                <a:gd name="T18" fmla="*/ 122 w 136"/>
                <a:gd name="T19" fmla="*/ 122 h 127"/>
                <a:gd name="T20" fmla="*/ 127 w 136"/>
                <a:gd name="T21" fmla="*/ 122 h 127"/>
                <a:gd name="T22" fmla="*/ 127 w 136"/>
                <a:gd name="T23" fmla="*/ 118 h 127"/>
                <a:gd name="T24" fmla="*/ 132 w 136"/>
                <a:gd name="T25" fmla="*/ 113 h 127"/>
                <a:gd name="T26" fmla="*/ 132 w 136"/>
                <a:gd name="T27" fmla="*/ 113 h 127"/>
                <a:gd name="T28" fmla="*/ 136 w 136"/>
                <a:gd name="T29" fmla="*/ 108 h 127"/>
                <a:gd name="T30" fmla="*/ 136 w 136"/>
                <a:gd name="T31" fmla="*/ 104 h 127"/>
                <a:gd name="T32" fmla="*/ 136 w 136"/>
                <a:gd name="T33" fmla="*/ 99 h 127"/>
                <a:gd name="T34" fmla="*/ 136 w 136"/>
                <a:gd name="T35" fmla="*/ 94 h 127"/>
                <a:gd name="T36" fmla="*/ 136 w 136"/>
                <a:gd name="T37" fmla="*/ 94 h 127"/>
                <a:gd name="T38" fmla="*/ 136 w 136"/>
                <a:gd name="T39" fmla="*/ 89 h 127"/>
                <a:gd name="T40" fmla="*/ 136 w 136"/>
                <a:gd name="T41" fmla="*/ 85 h 127"/>
                <a:gd name="T42" fmla="*/ 136 w 136"/>
                <a:gd name="T43" fmla="*/ 80 h 127"/>
                <a:gd name="T44" fmla="*/ 132 w 136"/>
                <a:gd name="T45" fmla="*/ 80 h 127"/>
                <a:gd name="T46" fmla="*/ 132 w 136"/>
                <a:gd name="T47" fmla="*/ 75 h 127"/>
                <a:gd name="T48" fmla="*/ 127 w 136"/>
                <a:gd name="T49" fmla="*/ 71 h 127"/>
                <a:gd name="T50" fmla="*/ 42 w 136"/>
                <a:gd name="T51" fmla="*/ 0 h 127"/>
                <a:gd name="T52" fmla="*/ 42 w 136"/>
                <a:gd name="T53" fmla="*/ 5 h 127"/>
                <a:gd name="T54" fmla="*/ 47 w 136"/>
                <a:gd name="T55" fmla="*/ 9 h 127"/>
                <a:gd name="T56" fmla="*/ 47 w 136"/>
                <a:gd name="T57" fmla="*/ 9 h 127"/>
                <a:gd name="T58" fmla="*/ 47 w 136"/>
                <a:gd name="T59" fmla="*/ 14 h 127"/>
                <a:gd name="T60" fmla="*/ 51 w 136"/>
                <a:gd name="T61" fmla="*/ 19 h 127"/>
                <a:gd name="T62" fmla="*/ 51 w 136"/>
                <a:gd name="T63" fmla="*/ 23 h 127"/>
                <a:gd name="T64" fmla="*/ 51 w 136"/>
                <a:gd name="T65" fmla="*/ 28 h 127"/>
                <a:gd name="T66" fmla="*/ 47 w 136"/>
                <a:gd name="T67" fmla="*/ 33 h 127"/>
                <a:gd name="T68" fmla="*/ 47 w 136"/>
                <a:gd name="T69" fmla="*/ 33 h 127"/>
                <a:gd name="T70" fmla="*/ 47 w 136"/>
                <a:gd name="T71" fmla="*/ 38 h 127"/>
                <a:gd name="T72" fmla="*/ 42 w 136"/>
                <a:gd name="T73" fmla="*/ 42 h 127"/>
                <a:gd name="T74" fmla="*/ 42 w 136"/>
                <a:gd name="T75" fmla="*/ 47 h 127"/>
                <a:gd name="T76" fmla="*/ 37 w 136"/>
                <a:gd name="T77" fmla="*/ 47 h 127"/>
                <a:gd name="T78" fmla="*/ 37 w 136"/>
                <a:gd name="T79" fmla="*/ 52 h 127"/>
                <a:gd name="T80" fmla="*/ 33 w 136"/>
                <a:gd name="T81" fmla="*/ 52 h 127"/>
                <a:gd name="T82" fmla="*/ 28 w 136"/>
                <a:gd name="T83" fmla="*/ 56 h 127"/>
                <a:gd name="T84" fmla="*/ 23 w 136"/>
                <a:gd name="T85" fmla="*/ 56 h 127"/>
                <a:gd name="T86" fmla="*/ 19 w 136"/>
                <a:gd name="T87" fmla="*/ 56 h 127"/>
                <a:gd name="T88" fmla="*/ 19 w 136"/>
                <a:gd name="T89" fmla="*/ 56 h 127"/>
                <a:gd name="T90" fmla="*/ 14 w 136"/>
                <a:gd name="T91" fmla="*/ 56 h 127"/>
                <a:gd name="T92" fmla="*/ 9 w 136"/>
                <a:gd name="T93" fmla="*/ 56 h 127"/>
                <a:gd name="T94" fmla="*/ 4 w 136"/>
                <a:gd name="T95" fmla="*/ 56 h 127"/>
                <a:gd name="T96" fmla="*/ 0 w 136"/>
                <a:gd name="T97" fmla="*/ 52 h 127"/>
                <a:gd name="T98" fmla="*/ 0 w 136"/>
                <a:gd name="T99" fmla="*/ 5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27">
                  <a:moveTo>
                    <a:pt x="89" y="122"/>
                  </a:moveTo>
                  <a:lnTo>
                    <a:pt x="89" y="122"/>
                  </a:lnTo>
                  <a:lnTo>
                    <a:pt x="89" y="122"/>
                  </a:lnTo>
                  <a:lnTo>
                    <a:pt x="94" y="127"/>
                  </a:lnTo>
                  <a:lnTo>
                    <a:pt x="94" y="127"/>
                  </a:lnTo>
                  <a:lnTo>
                    <a:pt x="94" y="127"/>
                  </a:lnTo>
                  <a:lnTo>
                    <a:pt x="99" y="127"/>
                  </a:lnTo>
                  <a:lnTo>
                    <a:pt x="99" y="127"/>
                  </a:lnTo>
                  <a:lnTo>
                    <a:pt x="103" y="127"/>
                  </a:lnTo>
                  <a:lnTo>
                    <a:pt x="103" y="127"/>
                  </a:lnTo>
                  <a:lnTo>
                    <a:pt x="103" y="127"/>
                  </a:lnTo>
                  <a:lnTo>
                    <a:pt x="108" y="127"/>
                  </a:lnTo>
                  <a:lnTo>
                    <a:pt x="108" y="127"/>
                  </a:lnTo>
                  <a:lnTo>
                    <a:pt x="113" y="127"/>
                  </a:lnTo>
                  <a:lnTo>
                    <a:pt x="113" y="127"/>
                  </a:lnTo>
                  <a:lnTo>
                    <a:pt x="113" y="127"/>
                  </a:lnTo>
                  <a:lnTo>
                    <a:pt x="117" y="127"/>
                  </a:lnTo>
                  <a:lnTo>
                    <a:pt x="117" y="127"/>
                  </a:lnTo>
                  <a:lnTo>
                    <a:pt x="122" y="122"/>
                  </a:lnTo>
                  <a:lnTo>
                    <a:pt x="122" y="122"/>
                  </a:lnTo>
                  <a:lnTo>
                    <a:pt x="122" y="122"/>
                  </a:lnTo>
                  <a:lnTo>
                    <a:pt x="127" y="122"/>
                  </a:lnTo>
                  <a:lnTo>
                    <a:pt x="127" y="118"/>
                  </a:lnTo>
                  <a:lnTo>
                    <a:pt x="127" y="118"/>
                  </a:lnTo>
                  <a:lnTo>
                    <a:pt x="132" y="118"/>
                  </a:lnTo>
                  <a:lnTo>
                    <a:pt x="132" y="113"/>
                  </a:lnTo>
                  <a:lnTo>
                    <a:pt x="132" y="113"/>
                  </a:lnTo>
                  <a:lnTo>
                    <a:pt x="132" y="113"/>
                  </a:lnTo>
                  <a:lnTo>
                    <a:pt x="136" y="108"/>
                  </a:lnTo>
                  <a:lnTo>
                    <a:pt x="136" y="108"/>
                  </a:lnTo>
                  <a:lnTo>
                    <a:pt x="136" y="108"/>
                  </a:lnTo>
                  <a:lnTo>
                    <a:pt x="136" y="104"/>
                  </a:lnTo>
                  <a:lnTo>
                    <a:pt x="136" y="104"/>
                  </a:lnTo>
                  <a:lnTo>
                    <a:pt x="136" y="99"/>
                  </a:lnTo>
                  <a:lnTo>
                    <a:pt x="136" y="99"/>
                  </a:lnTo>
                  <a:lnTo>
                    <a:pt x="136" y="94"/>
                  </a:lnTo>
                  <a:lnTo>
                    <a:pt x="136" y="94"/>
                  </a:lnTo>
                  <a:lnTo>
                    <a:pt x="136" y="94"/>
                  </a:lnTo>
                  <a:lnTo>
                    <a:pt x="136" y="89"/>
                  </a:lnTo>
                  <a:lnTo>
                    <a:pt x="136" y="89"/>
                  </a:lnTo>
                  <a:lnTo>
                    <a:pt x="136" y="85"/>
                  </a:lnTo>
                  <a:lnTo>
                    <a:pt x="136" y="85"/>
                  </a:lnTo>
                  <a:lnTo>
                    <a:pt x="136" y="85"/>
                  </a:lnTo>
                  <a:lnTo>
                    <a:pt x="136" y="80"/>
                  </a:lnTo>
                  <a:lnTo>
                    <a:pt x="132" y="80"/>
                  </a:lnTo>
                  <a:lnTo>
                    <a:pt x="132" y="80"/>
                  </a:lnTo>
                  <a:lnTo>
                    <a:pt x="132" y="75"/>
                  </a:lnTo>
                  <a:lnTo>
                    <a:pt x="132" y="75"/>
                  </a:lnTo>
                  <a:lnTo>
                    <a:pt x="127" y="75"/>
                  </a:lnTo>
                  <a:lnTo>
                    <a:pt x="127" y="71"/>
                  </a:lnTo>
                  <a:lnTo>
                    <a:pt x="37" y="0"/>
                  </a:lnTo>
                  <a:lnTo>
                    <a:pt x="42" y="0"/>
                  </a:lnTo>
                  <a:lnTo>
                    <a:pt x="42" y="5"/>
                  </a:lnTo>
                  <a:lnTo>
                    <a:pt x="42" y="5"/>
                  </a:lnTo>
                  <a:lnTo>
                    <a:pt x="42" y="5"/>
                  </a:lnTo>
                  <a:lnTo>
                    <a:pt x="47" y="9"/>
                  </a:lnTo>
                  <a:lnTo>
                    <a:pt x="47" y="9"/>
                  </a:lnTo>
                  <a:lnTo>
                    <a:pt x="47" y="9"/>
                  </a:lnTo>
                  <a:lnTo>
                    <a:pt x="47" y="14"/>
                  </a:lnTo>
                  <a:lnTo>
                    <a:pt x="47" y="14"/>
                  </a:lnTo>
                  <a:lnTo>
                    <a:pt x="47" y="19"/>
                  </a:lnTo>
                  <a:lnTo>
                    <a:pt x="51" y="19"/>
                  </a:lnTo>
                  <a:lnTo>
                    <a:pt x="51" y="19"/>
                  </a:lnTo>
                  <a:lnTo>
                    <a:pt x="51" y="23"/>
                  </a:lnTo>
                  <a:lnTo>
                    <a:pt x="51" y="23"/>
                  </a:lnTo>
                  <a:lnTo>
                    <a:pt x="51" y="28"/>
                  </a:lnTo>
                  <a:lnTo>
                    <a:pt x="51" y="28"/>
                  </a:lnTo>
                  <a:lnTo>
                    <a:pt x="47" y="33"/>
                  </a:lnTo>
                  <a:lnTo>
                    <a:pt x="47" y="33"/>
                  </a:lnTo>
                  <a:lnTo>
                    <a:pt x="47" y="33"/>
                  </a:lnTo>
                  <a:lnTo>
                    <a:pt x="47" y="38"/>
                  </a:lnTo>
                  <a:lnTo>
                    <a:pt x="47" y="38"/>
                  </a:lnTo>
                  <a:lnTo>
                    <a:pt x="47" y="42"/>
                  </a:lnTo>
                  <a:lnTo>
                    <a:pt x="42" y="42"/>
                  </a:lnTo>
                  <a:lnTo>
                    <a:pt x="42" y="42"/>
                  </a:lnTo>
                  <a:lnTo>
                    <a:pt x="42" y="47"/>
                  </a:lnTo>
                  <a:lnTo>
                    <a:pt x="42" y="47"/>
                  </a:lnTo>
                  <a:lnTo>
                    <a:pt x="37" y="47"/>
                  </a:lnTo>
                  <a:lnTo>
                    <a:pt x="37" y="52"/>
                  </a:lnTo>
                  <a:lnTo>
                    <a:pt x="37" y="52"/>
                  </a:lnTo>
                  <a:lnTo>
                    <a:pt x="33" y="52"/>
                  </a:lnTo>
                  <a:lnTo>
                    <a:pt x="33" y="52"/>
                  </a:lnTo>
                  <a:lnTo>
                    <a:pt x="28" y="56"/>
                  </a:lnTo>
                  <a:lnTo>
                    <a:pt x="28" y="56"/>
                  </a:lnTo>
                  <a:lnTo>
                    <a:pt x="28" y="56"/>
                  </a:lnTo>
                  <a:lnTo>
                    <a:pt x="23" y="56"/>
                  </a:lnTo>
                  <a:lnTo>
                    <a:pt x="23" y="56"/>
                  </a:lnTo>
                  <a:lnTo>
                    <a:pt x="19" y="56"/>
                  </a:lnTo>
                  <a:lnTo>
                    <a:pt x="19" y="56"/>
                  </a:lnTo>
                  <a:lnTo>
                    <a:pt x="19" y="56"/>
                  </a:lnTo>
                  <a:lnTo>
                    <a:pt x="14" y="56"/>
                  </a:lnTo>
                  <a:lnTo>
                    <a:pt x="14" y="56"/>
                  </a:lnTo>
                  <a:lnTo>
                    <a:pt x="9" y="56"/>
                  </a:lnTo>
                  <a:lnTo>
                    <a:pt x="9" y="56"/>
                  </a:lnTo>
                  <a:lnTo>
                    <a:pt x="4" y="56"/>
                  </a:lnTo>
                  <a:lnTo>
                    <a:pt x="4" y="56"/>
                  </a:lnTo>
                  <a:lnTo>
                    <a:pt x="4" y="56"/>
                  </a:lnTo>
                  <a:lnTo>
                    <a:pt x="0" y="52"/>
                  </a:lnTo>
                  <a:lnTo>
                    <a:pt x="0" y="52"/>
                  </a:lnTo>
                  <a:lnTo>
                    <a:pt x="0" y="52"/>
                  </a:lnTo>
                  <a:lnTo>
                    <a:pt x="89" y="12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78" name="Oval 99877">
              <a:extLst>
                <a:ext uri="{FF2B5EF4-FFF2-40B4-BE49-F238E27FC236}">
                  <a16:creationId xmlns:a16="http://schemas.microsoft.com/office/drawing/2014/main" id="{D4B61069-FB5C-E8A6-F8AF-A9E9101AD184}"/>
                </a:ext>
              </a:extLst>
            </p:cNvPr>
            <p:cNvSpPr>
              <a:spLocks noChangeArrowheads="1"/>
            </p:cNvSpPr>
            <p:nvPr/>
          </p:nvSpPr>
          <p:spPr bwMode="auto">
            <a:xfrm>
              <a:off x="1393190" y="1160780"/>
              <a:ext cx="116840" cy="116840"/>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879" name="Freeform 1502">
              <a:extLst>
                <a:ext uri="{FF2B5EF4-FFF2-40B4-BE49-F238E27FC236}">
                  <a16:creationId xmlns:a16="http://schemas.microsoft.com/office/drawing/2014/main" id="{65DABC89-65F7-8FF1-9787-3219774B62E2}"/>
                </a:ext>
              </a:extLst>
            </p:cNvPr>
            <p:cNvSpPr>
              <a:spLocks/>
            </p:cNvSpPr>
            <p:nvPr/>
          </p:nvSpPr>
          <p:spPr bwMode="auto">
            <a:xfrm>
              <a:off x="1381760" y="996315"/>
              <a:ext cx="77470" cy="179705"/>
            </a:xfrm>
            <a:custGeom>
              <a:avLst/>
              <a:gdLst>
                <a:gd name="T0" fmla="*/ 61 w 122"/>
                <a:gd name="T1" fmla="*/ 278 h 283"/>
                <a:gd name="T2" fmla="*/ 66 w 122"/>
                <a:gd name="T3" fmla="*/ 278 h 283"/>
                <a:gd name="T4" fmla="*/ 66 w 122"/>
                <a:gd name="T5" fmla="*/ 278 h 283"/>
                <a:gd name="T6" fmla="*/ 66 w 122"/>
                <a:gd name="T7" fmla="*/ 283 h 283"/>
                <a:gd name="T8" fmla="*/ 70 w 122"/>
                <a:gd name="T9" fmla="*/ 283 h 283"/>
                <a:gd name="T10" fmla="*/ 70 w 122"/>
                <a:gd name="T11" fmla="*/ 283 h 283"/>
                <a:gd name="T12" fmla="*/ 75 w 122"/>
                <a:gd name="T13" fmla="*/ 283 h 283"/>
                <a:gd name="T14" fmla="*/ 75 w 122"/>
                <a:gd name="T15" fmla="*/ 283 h 283"/>
                <a:gd name="T16" fmla="*/ 80 w 122"/>
                <a:gd name="T17" fmla="*/ 283 h 283"/>
                <a:gd name="T18" fmla="*/ 84 w 122"/>
                <a:gd name="T19" fmla="*/ 283 h 283"/>
                <a:gd name="T20" fmla="*/ 89 w 122"/>
                <a:gd name="T21" fmla="*/ 278 h 283"/>
                <a:gd name="T22" fmla="*/ 94 w 122"/>
                <a:gd name="T23" fmla="*/ 278 h 283"/>
                <a:gd name="T24" fmla="*/ 99 w 122"/>
                <a:gd name="T25" fmla="*/ 278 h 283"/>
                <a:gd name="T26" fmla="*/ 99 w 122"/>
                <a:gd name="T27" fmla="*/ 278 h 283"/>
                <a:gd name="T28" fmla="*/ 103 w 122"/>
                <a:gd name="T29" fmla="*/ 278 h 283"/>
                <a:gd name="T30" fmla="*/ 108 w 122"/>
                <a:gd name="T31" fmla="*/ 273 h 283"/>
                <a:gd name="T32" fmla="*/ 113 w 122"/>
                <a:gd name="T33" fmla="*/ 273 h 283"/>
                <a:gd name="T34" fmla="*/ 113 w 122"/>
                <a:gd name="T35" fmla="*/ 273 h 283"/>
                <a:gd name="T36" fmla="*/ 117 w 122"/>
                <a:gd name="T37" fmla="*/ 269 h 283"/>
                <a:gd name="T38" fmla="*/ 117 w 122"/>
                <a:gd name="T39" fmla="*/ 269 h 283"/>
                <a:gd name="T40" fmla="*/ 122 w 122"/>
                <a:gd name="T41" fmla="*/ 269 h 283"/>
                <a:gd name="T42" fmla="*/ 122 w 122"/>
                <a:gd name="T43" fmla="*/ 269 h 283"/>
                <a:gd name="T44" fmla="*/ 122 w 122"/>
                <a:gd name="T45" fmla="*/ 264 h 283"/>
                <a:gd name="T46" fmla="*/ 122 w 122"/>
                <a:gd name="T47" fmla="*/ 264 h 283"/>
                <a:gd name="T48" fmla="*/ 122 w 122"/>
                <a:gd name="T49" fmla="*/ 264 h 283"/>
                <a:gd name="T50" fmla="*/ 66 w 122"/>
                <a:gd name="T51" fmla="*/ 0 h 283"/>
                <a:gd name="T52" fmla="*/ 66 w 122"/>
                <a:gd name="T53" fmla="*/ 5 h 283"/>
                <a:gd name="T54" fmla="*/ 61 w 122"/>
                <a:gd name="T55" fmla="*/ 5 h 283"/>
                <a:gd name="T56" fmla="*/ 61 w 122"/>
                <a:gd name="T57" fmla="*/ 5 h 283"/>
                <a:gd name="T58" fmla="*/ 61 w 122"/>
                <a:gd name="T59" fmla="*/ 9 h 283"/>
                <a:gd name="T60" fmla="*/ 56 w 122"/>
                <a:gd name="T61" fmla="*/ 9 h 283"/>
                <a:gd name="T62" fmla="*/ 56 w 122"/>
                <a:gd name="T63" fmla="*/ 9 h 283"/>
                <a:gd name="T64" fmla="*/ 51 w 122"/>
                <a:gd name="T65" fmla="*/ 9 h 283"/>
                <a:gd name="T66" fmla="*/ 47 w 122"/>
                <a:gd name="T67" fmla="*/ 14 h 283"/>
                <a:gd name="T68" fmla="*/ 47 w 122"/>
                <a:gd name="T69" fmla="*/ 14 h 283"/>
                <a:gd name="T70" fmla="*/ 42 w 122"/>
                <a:gd name="T71" fmla="*/ 14 h 283"/>
                <a:gd name="T72" fmla="*/ 37 w 122"/>
                <a:gd name="T73" fmla="*/ 14 h 283"/>
                <a:gd name="T74" fmla="*/ 33 w 122"/>
                <a:gd name="T75" fmla="*/ 19 h 283"/>
                <a:gd name="T76" fmla="*/ 28 w 122"/>
                <a:gd name="T77" fmla="*/ 19 h 283"/>
                <a:gd name="T78" fmla="*/ 23 w 122"/>
                <a:gd name="T79" fmla="*/ 19 h 283"/>
                <a:gd name="T80" fmla="*/ 23 w 122"/>
                <a:gd name="T81" fmla="*/ 19 h 283"/>
                <a:gd name="T82" fmla="*/ 18 w 122"/>
                <a:gd name="T83" fmla="*/ 19 h 283"/>
                <a:gd name="T84" fmla="*/ 14 w 122"/>
                <a:gd name="T85" fmla="*/ 19 h 283"/>
                <a:gd name="T86" fmla="*/ 9 w 122"/>
                <a:gd name="T87" fmla="*/ 19 h 283"/>
                <a:gd name="T88" fmla="*/ 9 w 122"/>
                <a:gd name="T89" fmla="*/ 19 h 283"/>
                <a:gd name="T90" fmla="*/ 4 w 122"/>
                <a:gd name="T91" fmla="*/ 19 h 283"/>
                <a:gd name="T92" fmla="*/ 4 w 122"/>
                <a:gd name="T93" fmla="*/ 19 h 283"/>
                <a:gd name="T94" fmla="*/ 4 w 122"/>
                <a:gd name="T95" fmla="*/ 19 h 283"/>
                <a:gd name="T96" fmla="*/ 0 w 122"/>
                <a:gd name="T97" fmla="*/ 19 h 283"/>
                <a:gd name="T98" fmla="*/ 0 w 122"/>
                <a:gd name="T99" fmla="*/ 1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283">
                  <a:moveTo>
                    <a:pt x="61" y="278"/>
                  </a:moveTo>
                  <a:lnTo>
                    <a:pt x="61" y="278"/>
                  </a:lnTo>
                  <a:lnTo>
                    <a:pt x="61" y="278"/>
                  </a:lnTo>
                  <a:lnTo>
                    <a:pt x="66" y="278"/>
                  </a:lnTo>
                  <a:lnTo>
                    <a:pt x="66" y="278"/>
                  </a:lnTo>
                  <a:lnTo>
                    <a:pt x="66" y="278"/>
                  </a:lnTo>
                  <a:lnTo>
                    <a:pt x="66" y="278"/>
                  </a:lnTo>
                  <a:lnTo>
                    <a:pt x="66" y="283"/>
                  </a:lnTo>
                  <a:lnTo>
                    <a:pt x="66" y="283"/>
                  </a:lnTo>
                  <a:lnTo>
                    <a:pt x="70" y="283"/>
                  </a:lnTo>
                  <a:lnTo>
                    <a:pt x="70" y="283"/>
                  </a:lnTo>
                  <a:lnTo>
                    <a:pt x="70" y="283"/>
                  </a:lnTo>
                  <a:lnTo>
                    <a:pt x="70" y="283"/>
                  </a:lnTo>
                  <a:lnTo>
                    <a:pt x="75" y="283"/>
                  </a:lnTo>
                  <a:lnTo>
                    <a:pt x="75" y="283"/>
                  </a:lnTo>
                  <a:lnTo>
                    <a:pt x="75" y="283"/>
                  </a:lnTo>
                  <a:lnTo>
                    <a:pt x="80" y="283"/>
                  </a:lnTo>
                  <a:lnTo>
                    <a:pt x="80" y="283"/>
                  </a:lnTo>
                  <a:lnTo>
                    <a:pt x="84" y="283"/>
                  </a:lnTo>
                  <a:lnTo>
                    <a:pt x="84" y="283"/>
                  </a:lnTo>
                  <a:lnTo>
                    <a:pt x="84" y="278"/>
                  </a:lnTo>
                  <a:lnTo>
                    <a:pt x="89" y="278"/>
                  </a:lnTo>
                  <a:lnTo>
                    <a:pt x="89" y="278"/>
                  </a:lnTo>
                  <a:lnTo>
                    <a:pt x="94" y="278"/>
                  </a:lnTo>
                  <a:lnTo>
                    <a:pt x="94" y="278"/>
                  </a:lnTo>
                  <a:lnTo>
                    <a:pt x="99" y="278"/>
                  </a:lnTo>
                  <a:lnTo>
                    <a:pt x="99" y="278"/>
                  </a:lnTo>
                  <a:lnTo>
                    <a:pt x="99" y="278"/>
                  </a:lnTo>
                  <a:lnTo>
                    <a:pt x="103" y="278"/>
                  </a:lnTo>
                  <a:lnTo>
                    <a:pt x="103" y="278"/>
                  </a:lnTo>
                  <a:lnTo>
                    <a:pt x="108" y="273"/>
                  </a:lnTo>
                  <a:lnTo>
                    <a:pt x="108" y="273"/>
                  </a:lnTo>
                  <a:lnTo>
                    <a:pt x="108" y="273"/>
                  </a:lnTo>
                  <a:lnTo>
                    <a:pt x="113" y="273"/>
                  </a:lnTo>
                  <a:lnTo>
                    <a:pt x="113" y="273"/>
                  </a:lnTo>
                  <a:lnTo>
                    <a:pt x="113" y="273"/>
                  </a:lnTo>
                  <a:lnTo>
                    <a:pt x="117" y="273"/>
                  </a:lnTo>
                  <a:lnTo>
                    <a:pt x="117" y="269"/>
                  </a:lnTo>
                  <a:lnTo>
                    <a:pt x="117" y="269"/>
                  </a:lnTo>
                  <a:lnTo>
                    <a:pt x="117" y="269"/>
                  </a:lnTo>
                  <a:lnTo>
                    <a:pt x="122" y="269"/>
                  </a:lnTo>
                  <a:lnTo>
                    <a:pt x="122" y="269"/>
                  </a:lnTo>
                  <a:lnTo>
                    <a:pt x="122" y="269"/>
                  </a:lnTo>
                  <a:lnTo>
                    <a:pt x="122" y="269"/>
                  </a:lnTo>
                  <a:lnTo>
                    <a:pt x="122" y="264"/>
                  </a:lnTo>
                  <a:lnTo>
                    <a:pt x="122" y="264"/>
                  </a:lnTo>
                  <a:lnTo>
                    <a:pt x="122" y="264"/>
                  </a:lnTo>
                  <a:lnTo>
                    <a:pt x="122" y="264"/>
                  </a:lnTo>
                  <a:lnTo>
                    <a:pt x="122" y="264"/>
                  </a:lnTo>
                  <a:lnTo>
                    <a:pt x="122" y="264"/>
                  </a:lnTo>
                  <a:lnTo>
                    <a:pt x="66" y="0"/>
                  </a:lnTo>
                  <a:lnTo>
                    <a:pt x="66" y="0"/>
                  </a:lnTo>
                  <a:lnTo>
                    <a:pt x="66" y="5"/>
                  </a:lnTo>
                  <a:lnTo>
                    <a:pt x="66" y="5"/>
                  </a:lnTo>
                  <a:lnTo>
                    <a:pt x="61" y="5"/>
                  </a:lnTo>
                  <a:lnTo>
                    <a:pt x="61" y="5"/>
                  </a:lnTo>
                  <a:lnTo>
                    <a:pt x="61" y="5"/>
                  </a:lnTo>
                  <a:lnTo>
                    <a:pt x="61" y="5"/>
                  </a:lnTo>
                  <a:lnTo>
                    <a:pt x="61" y="5"/>
                  </a:lnTo>
                  <a:lnTo>
                    <a:pt x="61" y="9"/>
                  </a:lnTo>
                  <a:lnTo>
                    <a:pt x="61" y="9"/>
                  </a:lnTo>
                  <a:lnTo>
                    <a:pt x="56" y="9"/>
                  </a:lnTo>
                  <a:lnTo>
                    <a:pt x="56" y="9"/>
                  </a:lnTo>
                  <a:lnTo>
                    <a:pt x="56" y="9"/>
                  </a:lnTo>
                  <a:lnTo>
                    <a:pt x="51" y="9"/>
                  </a:lnTo>
                  <a:lnTo>
                    <a:pt x="51" y="9"/>
                  </a:lnTo>
                  <a:lnTo>
                    <a:pt x="51" y="14"/>
                  </a:lnTo>
                  <a:lnTo>
                    <a:pt x="47" y="14"/>
                  </a:lnTo>
                  <a:lnTo>
                    <a:pt x="47" y="14"/>
                  </a:lnTo>
                  <a:lnTo>
                    <a:pt x="47" y="14"/>
                  </a:lnTo>
                  <a:lnTo>
                    <a:pt x="42" y="14"/>
                  </a:lnTo>
                  <a:lnTo>
                    <a:pt x="42" y="14"/>
                  </a:lnTo>
                  <a:lnTo>
                    <a:pt x="37" y="14"/>
                  </a:lnTo>
                  <a:lnTo>
                    <a:pt x="37" y="14"/>
                  </a:lnTo>
                  <a:lnTo>
                    <a:pt x="37" y="19"/>
                  </a:lnTo>
                  <a:lnTo>
                    <a:pt x="33" y="19"/>
                  </a:lnTo>
                  <a:lnTo>
                    <a:pt x="33" y="19"/>
                  </a:lnTo>
                  <a:lnTo>
                    <a:pt x="28" y="19"/>
                  </a:lnTo>
                  <a:lnTo>
                    <a:pt x="28" y="19"/>
                  </a:lnTo>
                  <a:lnTo>
                    <a:pt x="23" y="19"/>
                  </a:lnTo>
                  <a:lnTo>
                    <a:pt x="23" y="19"/>
                  </a:lnTo>
                  <a:lnTo>
                    <a:pt x="23" y="19"/>
                  </a:lnTo>
                  <a:lnTo>
                    <a:pt x="18" y="19"/>
                  </a:lnTo>
                  <a:lnTo>
                    <a:pt x="18" y="19"/>
                  </a:lnTo>
                  <a:lnTo>
                    <a:pt x="18" y="19"/>
                  </a:lnTo>
                  <a:lnTo>
                    <a:pt x="14" y="19"/>
                  </a:lnTo>
                  <a:lnTo>
                    <a:pt x="14" y="19"/>
                  </a:lnTo>
                  <a:lnTo>
                    <a:pt x="9" y="19"/>
                  </a:lnTo>
                  <a:lnTo>
                    <a:pt x="9" y="19"/>
                  </a:lnTo>
                  <a:lnTo>
                    <a:pt x="9" y="19"/>
                  </a:lnTo>
                  <a:lnTo>
                    <a:pt x="9" y="19"/>
                  </a:lnTo>
                  <a:lnTo>
                    <a:pt x="4" y="19"/>
                  </a:lnTo>
                  <a:lnTo>
                    <a:pt x="4" y="19"/>
                  </a:lnTo>
                  <a:lnTo>
                    <a:pt x="4" y="19"/>
                  </a:lnTo>
                  <a:lnTo>
                    <a:pt x="4" y="19"/>
                  </a:lnTo>
                  <a:lnTo>
                    <a:pt x="4" y="19"/>
                  </a:lnTo>
                  <a:lnTo>
                    <a:pt x="4" y="19"/>
                  </a:lnTo>
                  <a:lnTo>
                    <a:pt x="0" y="19"/>
                  </a:lnTo>
                  <a:lnTo>
                    <a:pt x="0" y="19"/>
                  </a:lnTo>
                  <a:lnTo>
                    <a:pt x="0" y="14"/>
                  </a:lnTo>
                  <a:lnTo>
                    <a:pt x="61" y="27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80" name="Oval 99879">
              <a:extLst>
                <a:ext uri="{FF2B5EF4-FFF2-40B4-BE49-F238E27FC236}">
                  <a16:creationId xmlns:a16="http://schemas.microsoft.com/office/drawing/2014/main" id="{9166EAC2-1416-129A-A9FA-ADA70F12F1E5}"/>
                </a:ext>
              </a:extLst>
            </p:cNvPr>
            <p:cNvSpPr>
              <a:spLocks noChangeArrowheads="1"/>
            </p:cNvSpPr>
            <p:nvPr/>
          </p:nvSpPr>
          <p:spPr bwMode="auto">
            <a:xfrm>
              <a:off x="1773555" y="2246630"/>
              <a:ext cx="56515"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81" name="Oval 99880">
              <a:extLst>
                <a:ext uri="{FF2B5EF4-FFF2-40B4-BE49-F238E27FC236}">
                  <a16:creationId xmlns:a16="http://schemas.microsoft.com/office/drawing/2014/main" id="{A85A713E-7D78-7A97-512D-8C9294701E9C}"/>
                </a:ext>
              </a:extLst>
            </p:cNvPr>
            <p:cNvSpPr>
              <a:spLocks noChangeArrowheads="1"/>
            </p:cNvSpPr>
            <p:nvPr/>
          </p:nvSpPr>
          <p:spPr bwMode="auto">
            <a:xfrm>
              <a:off x="517525" y="960120"/>
              <a:ext cx="56515"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82" name="Oval 99881">
              <a:extLst>
                <a:ext uri="{FF2B5EF4-FFF2-40B4-BE49-F238E27FC236}">
                  <a16:creationId xmlns:a16="http://schemas.microsoft.com/office/drawing/2014/main" id="{09E01305-E367-F8F8-387E-150EEFE883C9}"/>
                </a:ext>
              </a:extLst>
            </p:cNvPr>
            <p:cNvSpPr>
              <a:spLocks noChangeArrowheads="1"/>
            </p:cNvSpPr>
            <p:nvPr/>
          </p:nvSpPr>
          <p:spPr bwMode="auto">
            <a:xfrm>
              <a:off x="807085" y="1214755"/>
              <a:ext cx="57150"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83" name="Oval 99882">
              <a:extLst>
                <a:ext uri="{FF2B5EF4-FFF2-40B4-BE49-F238E27FC236}">
                  <a16:creationId xmlns:a16="http://schemas.microsoft.com/office/drawing/2014/main" id="{D74421D7-1E50-DF69-5E30-BE30A669106A}"/>
                </a:ext>
              </a:extLst>
            </p:cNvPr>
            <p:cNvSpPr>
              <a:spLocks noChangeArrowheads="1"/>
            </p:cNvSpPr>
            <p:nvPr/>
          </p:nvSpPr>
          <p:spPr bwMode="auto">
            <a:xfrm>
              <a:off x="386080" y="1525905"/>
              <a:ext cx="56515"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84" name="Oval 99883">
              <a:extLst>
                <a:ext uri="{FF2B5EF4-FFF2-40B4-BE49-F238E27FC236}">
                  <a16:creationId xmlns:a16="http://schemas.microsoft.com/office/drawing/2014/main" id="{0333C5B3-DA8B-62AD-A42A-40E3693BAEF7}"/>
                </a:ext>
              </a:extLst>
            </p:cNvPr>
            <p:cNvSpPr>
              <a:spLocks noChangeArrowheads="1"/>
            </p:cNvSpPr>
            <p:nvPr/>
          </p:nvSpPr>
          <p:spPr bwMode="auto">
            <a:xfrm>
              <a:off x="1315720" y="867410"/>
              <a:ext cx="140335" cy="1409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85" name="Freeform 1508">
              <a:extLst>
                <a:ext uri="{FF2B5EF4-FFF2-40B4-BE49-F238E27FC236}">
                  <a16:creationId xmlns:a16="http://schemas.microsoft.com/office/drawing/2014/main" id="{0D40BEBB-D1CD-3C76-D73B-8792E93C5443}"/>
                </a:ext>
              </a:extLst>
            </p:cNvPr>
            <p:cNvSpPr>
              <a:spLocks/>
            </p:cNvSpPr>
            <p:nvPr/>
          </p:nvSpPr>
          <p:spPr bwMode="auto">
            <a:xfrm>
              <a:off x="1289050" y="873760"/>
              <a:ext cx="95250" cy="74930"/>
            </a:xfrm>
            <a:custGeom>
              <a:avLst/>
              <a:gdLst>
                <a:gd name="T0" fmla="*/ 108 w 150"/>
                <a:gd name="T1" fmla="*/ 113 h 118"/>
                <a:gd name="T2" fmla="*/ 108 w 150"/>
                <a:gd name="T3" fmla="*/ 113 h 118"/>
                <a:gd name="T4" fmla="*/ 113 w 150"/>
                <a:gd name="T5" fmla="*/ 113 h 118"/>
                <a:gd name="T6" fmla="*/ 117 w 150"/>
                <a:gd name="T7" fmla="*/ 118 h 118"/>
                <a:gd name="T8" fmla="*/ 122 w 150"/>
                <a:gd name="T9" fmla="*/ 113 h 118"/>
                <a:gd name="T10" fmla="*/ 127 w 150"/>
                <a:gd name="T11" fmla="*/ 113 h 118"/>
                <a:gd name="T12" fmla="*/ 127 w 150"/>
                <a:gd name="T13" fmla="*/ 113 h 118"/>
                <a:gd name="T14" fmla="*/ 131 w 150"/>
                <a:gd name="T15" fmla="*/ 113 h 118"/>
                <a:gd name="T16" fmla="*/ 136 w 150"/>
                <a:gd name="T17" fmla="*/ 108 h 118"/>
                <a:gd name="T18" fmla="*/ 141 w 150"/>
                <a:gd name="T19" fmla="*/ 108 h 118"/>
                <a:gd name="T20" fmla="*/ 141 w 150"/>
                <a:gd name="T21" fmla="*/ 103 h 118"/>
                <a:gd name="T22" fmla="*/ 146 w 150"/>
                <a:gd name="T23" fmla="*/ 99 h 118"/>
                <a:gd name="T24" fmla="*/ 146 w 150"/>
                <a:gd name="T25" fmla="*/ 99 h 118"/>
                <a:gd name="T26" fmla="*/ 146 w 150"/>
                <a:gd name="T27" fmla="*/ 94 h 118"/>
                <a:gd name="T28" fmla="*/ 150 w 150"/>
                <a:gd name="T29" fmla="*/ 89 h 118"/>
                <a:gd name="T30" fmla="*/ 150 w 150"/>
                <a:gd name="T31" fmla="*/ 85 h 118"/>
                <a:gd name="T32" fmla="*/ 150 w 150"/>
                <a:gd name="T33" fmla="*/ 80 h 118"/>
                <a:gd name="T34" fmla="*/ 150 w 150"/>
                <a:gd name="T35" fmla="*/ 75 h 118"/>
                <a:gd name="T36" fmla="*/ 150 w 150"/>
                <a:gd name="T37" fmla="*/ 75 h 118"/>
                <a:gd name="T38" fmla="*/ 146 w 150"/>
                <a:gd name="T39" fmla="*/ 70 h 118"/>
                <a:gd name="T40" fmla="*/ 146 w 150"/>
                <a:gd name="T41" fmla="*/ 66 h 118"/>
                <a:gd name="T42" fmla="*/ 146 w 150"/>
                <a:gd name="T43" fmla="*/ 61 h 118"/>
                <a:gd name="T44" fmla="*/ 141 w 150"/>
                <a:gd name="T45" fmla="*/ 61 h 118"/>
                <a:gd name="T46" fmla="*/ 136 w 150"/>
                <a:gd name="T47" fmla="*/ 56 h 118"/>
                <a:gd name="T48" fmla="*/ 136 w 150"/>
                <a:gd name="T49" fmla="*/ 56 h 118"/>
                <a:gd name="T50" fmla="*/ 33 w 150"/>
                <a:gd name="T51" fmla="*/ 0 h 118"/>
                <a:gd name="T52" fmla="*/ 37 w 150"/>
                <a:gd name="T53" fmla="*/ 5 h 118"/>
                <a:gd name="T54" fmla="*/ 42 w 150"/>
                <a:gd name="T55" fmla="*/ 5 h 118"/>
                <a:gd name="T56" fmla="*/ 42 w 150"/>
                <a:gd name="T57" fmla="*/ 9 h 118"/>
                <a:gd name="T58" fmla="*/ 42 w 150"/>
                <a:gd name="T59" fmla="*/ 9 h 118"/>
                <a:gd name="T60" fmla="*/ 47 w 150"/>
                <a:gd name="T61" fmla="*/ 14 h 118"/>
                <a:gd name="T62" fmla="*/ 47 w 150"/>
                <a:gd name="T63" fmla="*/ 19 h 118"/>
                <a:gd name="T64" fmla="*/ 47 w 150"/>
                <a:gd name="T65" fmla="*/ 23 h 118"/>
                <a:gd name="T66" fmla="*/ 47 w 150"/>
                <a:gd name="T67" fmla="*/ 28 h 118"/>
                <a:gd name="T68" fmla="*/ 47 w 150"/>
                <a:gd name="T69" fmla="*/ 33 h 118"/>
                <a:gd name="T70" fmla="*/ 47 w 150"/>
                <a:gd name="T71" fmla="*/ 37 h 118"/>
                <a:gd name="T72" fmla="*/ 47 w 150"/>
                <a:gd name="T73" fmla="*/ 37 h 118"/>
                <a:gd name="T74" fmla="*/ 42 w 150"/>
                <a:gd name="T75" fmla="*/ 42 h 118"/>
                <a:gd name="T76" fmla="*/ 42 w 150"/>
                <a:gd name="T77" fmla="*/ 47 h 118"/>
                <a:gd name="T78" fmla="*/ 37 w 150"/>
                <a:gd name="T79" fmla="*/ 52 h 118"/>
                <a:gd name="T80" fmla="*/ 33 w 150"/>
                <a:gd name="T81" fmla="*/ 52 h 118"/>
                <a:gd name="T82" fmla="*/ 33 w 150"/>
                <a:gd name="T83" fmla="*/ 56 h 118"/>
                <a:gd name="T84" fmla="*/ 28 w 150"/>
                <a:gd name="T85" fmla="*/ 56 h 118"/>
                <a:gd name="T86" fmla="*/ 23 w 150"/>
                <a:gd name="T87" fmla="*/ 61 h 118"/>
                <a:gd name="T88" fmla="*/ 18 w 150"/>
                <a:gd name="T89" fmla="*/ 61 h 118"/>
                <a:gd name="T90" fmla="*/ 14 w 150"/>
                <a:gd name="T91" fmla="*/ 61 h 118"/>
                <a:gd name="T92" fmla="*/ 14 w 150"/>
                <a:gd name="T93" fmla="*/ 61 h 118"/>
                <a:gd name="T94" fmla="*/ 9 w 150"/>
                <a:gd name="T95" fmla="*/ 61 h 118"/>
                <a:gd name="T96" fmla="*/ 4 w 150"/>
                <a:gd name="T97" fmla="*/ 56 h 118"/>
                <a:gd name="T98" fmla="*/ 0 w 150"/>
                <a:gd name="T99" fmla="*/ 5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0" h="118">
                  <a:moveTo>
                    <a:pt x="103" y="113"/>
                  </a:moveTo>
                  <a:lnTo>
                    <a:pt x="108" y="113"/>
                  </a:lnTo>
                  <a:lnTo>
                    <a:pt x="108" y="113"/>
                  </a:lnTo>
                  <a:lnTo>
                    <a:pt x="108" y="113"/>
                  </a:lnTo>
                  <a:lnTo>
                    <a:pt x="113" y="113"/>
                  </a:lnTo>
                  <a:lnTo>
                    <a:pt x="113" y="113"/>
                  </a:lnTo>
                  <a:lnTo>
                    <a:pt x="117" y="118"/>
                  </a:lnTo>
                  <a:lnTo>
                    <a:pt x="117" y="118"/>
                  </a:lnTo>
                  <a:lnTo>
                    <a:pt x="117" y="118"/>
                  </a:lnTo>
                  <a:lnTo>
                    <a:pt x="122" y="113"/>
                  </a:lnTo>
                  <a:lnTo>
                    <a:pt x="122" y="113"/>
                  </a:lnTo>
                  <a:lnTo>
                    <a:pt x="127" y="113"/>
                  </a:lnTo>
                  <a:lnTo>
                    <a:pt x="127" y="113"/>
                  </a:lnTo>
                  <a:lnTo>
                    <a:pt x="127" y="113"/>
                  </a:lnTo>
                  <a:lnTo>
                    <a:pt x="131" y="113"/>
                  </a:lnTo>
                  <a:lnTo>
                    <a:pt x="131" y="113"/>
                  </a:lnTo>
                  <a:lnTo>
                    <a:pt x="136" y="108"/>
                  </a:lnTo>
                  <a:lnTo>
                    <a:pt x="136" y="108"/>
                  </a:lnTo>
                  <a:lnTo>
                    <a:pt x="136" y="108"/>
                  </a:lnTo>
                  <a:lnTo>
                    <a:pt x="141" y="108"/>
                  </a:lnTo>
                  <a:lnTo>
                    <a:pt x="141" y="103"/>
                  </a:lnTo>
                  <a:lnTo>
                    <a:pt x="141" y="103"/>
                  </a:lnTo>
                  <a:lnTo>
                    <a:pt x="141" y="103"/>
                  </a:lnTo>
                  <a:lnTo>
                    <a:pt x="146" y="99"/>
                  </a:lnTo>
                  <a:lnTo>
                    <a:pt x="146" y="99"/>
                  </a:lnTo>
                  <a:lnTo>
                    <a:pt x="146" y="99"/>
                  </a:lnTo>
                  <a:lnTo>
                    <a:pt x="146" y="94"/>
                  </a:lnTo>
                  <a:lnTo>
                    <a:pt x="146" y="94"/>
                  </a:lnTo>
                  <a:lnTo>
                    <a:pt x="150" y="89"/>
                  </a:lnTo>
                  <a:lnTo>
                    <a:pt x="150" y="89"/>
                  </a:lnTo>
                  <a:lnTo>
                    <a:pt x="150" y="89"/>
                  </a:lnTo>
                  <a:lnTo>
                    <a:pt x="150" y="85"/>
                  </a:lnTo>
                  <a:lnTo>
                    <a:pt x="150" y="85"/>
                  </a:lnTo>
                  <a:lnTo>
                    <a:pt x="150" y="80"/>
                  </a:lnTo>
                  <a:lnTo>
                    <a:pt x="150" y="80"/>
                  </a:lnTo>
                  <a:lnTo>
                    <a:pt x="150" y="75"/>
                  </a:lnTo>
                  <a:lnTo>
                    <a:pt x="150" y="75"/>
                  </a:lnTo>
                  <a:lnTo>
                    <a:pt x="150" y="75"/>
                  </a:lnTo>
                  <a:lnTo>
                    <a:pt x="150" y="70"/>
                  </a:lnTo>
                  <a:lnTo>
                    <a:pt x="146" y="70"/>
                  </a:lnTo>
                  <a:lnTo>
                    <a:pt x="146" y="66"/>
                  </a:lnTo>
                  <a:lnTo>
                    <a:pt x="146" y="66"/>
                  </a:lnTo>
                  <a:lnTo>
                    <a:pt x="146" y="66"/>
                  </a:lnTo>
                  <a:lnTo>
                    <a:pt x="146" y="61"/>
                  </a:lnTo>
                  <a:lnTo>
                    <a:pt x="141" y="61"/>
                  </a:lnTo>
                  <a:lnTo>
                    <a:pt x="141" y="61"/>
                  </a:lnTo>
                  <a:lnTo>
                    <a:pt x="141" y="56"/>
                  </a:lnTo>
                  <a:lnTo>
                    <a:pt x="136" y="56"/>
                  </a:lnTo>
                  <a:lnTo>
                    <a:pt x="136" y="56"/>
                  </a:lnTo>
                  <a:lnTo>
                    <a:pt x="136" y="56"/>
                  </a:lnTo>
                  <a:lnTo>
                    <a:pt x="33" y="0"/>
                  </a:lnTo>
                  <a:lnTo>
                    <a:pt x="33" y="0"/>
                  </a:lnTo>
                  <a:lnTo>
                    <a:pt x="37" y="0"/>
                  </a:lnTo>
                  <a:lnTo>
                    <a:pt x="37" y="5"/>
                  </a:lnTo>
                  <a:lnTo>
                    <a:pt x="37" y="5"/>
                  </a:lnTo>
                  <a:lnTo>
                    <a:pt x="42" y="5"/>
                  </a:lnTo>
                  <a:lnTo>
                    <a:pt x="42" y="5"/>
                  </a:lnTo>
                  <a:lnTo>
                    <a:pt x="42" y="9"/>
                  </a:lnTo>
                  <a:lnTo>
                    <a:pt x="42" y="9"/>
                  </a:lnTo>
                  <a:lnTo>
                    <a:pt x="42" y="9"/>
                  </a:lnTo>
                  <a:lnTo>
                    <a:pt x="47" y="14"/>
                  </a:lnTo>
                  <a:lnTo>
                    <a:pt x="47" y="14"/>
                  </a:lnTo>
                  <a:lnTo>
                    <a:pt x="47" y="19"/>
                  </a:lnTo>
                  <a:lnTo>
                    <a:pt x="47" y="19"/>
                  </a:lnTo>
                  <a:lnTo>
                    <a:pt x="47" y="23"/>
                  </a:lnTo>
                  <a:lnTo>
                    <a:pt x="47" y="23"/>
                  </a:lnTo>
                  <a:lnTo>
                    <a:pt x="47" y="23"/>
                  </a:lnTo>
                  <a:lnTo>
                    <a:pt x="47" y="28"/>
                  </a:lnTo>
                  <a:lnTo>
                    <a:pt x="47" y="28"/>
                  </a:lnTo>
                  <a:lnTo>
                    <a:pt x="47" y="33"/>
                  </a:lnTo>
                  <a:lnTo>
                    <a:pt x="47" y="33"/>
                  </a:lnTo>
                  <a:lnTo>
                    <a:pt x="47" y="37"/>
                  </a:lnTo>
                  <a:lnTo>
                    <a:pt x="47" y="37"/>
                  </a:lnTo>
                  <a:lnTo>
                    <a:pt x="47" y="37"/>
                  </a:lnTo>
                  <a:lnTo>
                    <a:pt x="42" y="42"/>
                  </a:lnTo>
                  <a:lnTo>
                    <a:pt x="42" y="42"/>
                  </a:lnTo>
                  <a:lnTo>
                    <a:pt x="42" y="47"/>
                  </a:lnTo>
                  <a:lnTo>
                    <a:pt x="42" y="47"/>
                  </a:lnTo>
                  <a:lnTo>
                    <a:pt x="37" y="47"/>
                  </a:lnTo>
                  <a:lnTo>
                    <a:pt x="37" y="52"/>
                  </a:lnTo>
                  <a:lnTo>
                    <a:pt x="37" y="52"/>
                  </a:lnTo>
                  <a:lnTo>
                    <a:pt x="33" y="52"/>
                  </a:lnTo>
                  <a:lnTo>
                    <a:pt x="33" y="56"/>
                  </a:lnTo>
                  <a:lnTo>
                    <a:pt x="33" y="56"/>
                  </a:lnTo>
                  <a:lnTo>
                    <a:pt x="28" y="56"/>
                  </a:lnTo>
                  <a:lnTo>
                    <a:pt x="28" y="56"/>
                  </a:lnTo>
                  <a:lnTo>
                    <a:pt x="28" y="56"/>
                  </a:lnTo>
                  <a:lnTo>
                    <a:pt x="23" y="61"/>
                  </a:lnTo>
                  <a:lnTo>
                    <a:pt x="23" y="61"/>
                  </a:lnTo>
                  <a:lnTo>
                    <a:pt x="18" y="61"/>
                  </a:lnTo>
                  <a:lnTo>
                    <a:pt x="18" y="61"/>
                  </a:lnTo>
                  <a:lnTo>
                    <a:pt x="14" y="61"/>
                  </a:lnTo>
                  <a:lnTo>
                    <a:pt x="14" y="61"/>
                  </a:lnTo>
                  <a:lnTo>
                    <a:pt x="14" y="61"/>
                  </a:lnTo>
                  <a:lnTo>
                    <a:pt x="9" y="61"/>
                  </a:lnTo>
                  <a:lnTo>
                    <a:pt x="9" y="61"/>
                  </a:lnTo>
                  <a:lnTo>
                    <a:pt x="4" y="61"/>
                  </a:lnTo>
                  <a:lnTo>
                    <a:pt x="4" y="56"/>
                  </a:lnTo>
                  <a:lnTo>
                    <a:pt x="4" y="56"/>
                  </a:lnTo>
                  <a:lnTo>
                    <a:pt x="0" y="56"/>
                  </a:lnTo>
                  <a:lnTo>
                    <a:pt x="103" y="11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86" name="Oval 99885">
              <a:extLst>
                <a:ext uri="{FF2B5EF4-FFF2-40B4-BE49-F238E27FC236}">
                  <a16:creationId xmlns:a16="http://schemas.microsoft.com/office/drawing/2014/main" id="{F12F324B-6A76-672E-6CCB-D202F4EA91CA}"/>
                </a:ext>
              </a:extLst>
            </p:cNvPr>
            <p:cNvSpPr>
              <a:spLocks noChangeArrowheads="1"/>
            </p:cNvSpPr>
            <p:nvPr/>
          </p:nvSpPr>
          <p:spPr bwMode="auto">
            <a:xfrm>
              <a:off x="1184275" y="248285"/>
              <a:ext cx="146685" cy="14668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87" name="Freeform 1510">
              <a:extLst>
                <a:ext uri="{FF2B5EF4-FFF2-40B4-BE49-F238E27FC236}">
                  <a16:creationId xmlns:a16="http://schemas.microsoft.com/office/drawing/2014/main" id="{B1067991-9CCA-3082-522A-D00775B79D0F}"/>
                </a:ext>
              </a:extLst>
            </p:cNvPr>
            <p:cNvSpPr>
              <a:spLocks/>
            </p:cNvSpPr>
            <p:nvPr/>
          </p:nvSpPr>
          <p:spPr bwMode="auto">
            <a:xfrm>
              <a:off x="1202055" y="356235"/>
              <a:ext cx="68580" cy="155575"/>
            </a:xfrm>
            <a:custGeom>
              <a:avLst/>
              <a:gdLst>
                <a:gd name="T0" fmla="*/ 108 w 108"/>
                <a:gd name="T1" fmla="*/ 28 h 245"/>
                <a:gd name="T2" fmla="*/ 108 w 108"/>
                <a:gd name="T3" fmla="*/ 28 h 245"/>
                <a:gd name="T4" fmla="*/ 108 w 108"/>
                <a:gd name="T5" fmla="*/ 23 h 245"/>
                <a:gd name="T6" fmla="*/ 104 w 108"/>
                <a:gd name="T7" fmla="*/ 19 h 245"/>
                <a:gd name="T8" fmla="*/ 104 w 108"/>
                <a:gd name="T9" fmla="*/ 19 h 245"/>
                <a:gd name="T10" fmla="*/ 104 w 108"/>
                <a:gd name="T11" fmla="*/ 14 h 245"/>
                <a:gd name="T12" fmla="*/ 99 w 108"/>
                <a:gd name="T13" fmla="*/ 14 h 245"/>
                <a:gd name="T14" fmla="*/ 94 w 108"/>
                <a:gd name="T15" fmla="*/ 9 h 245"/>
                <a:gd name="T16" fmla="*/ 94 w 108"/>
                <a:gd name="T17" fmla="*/ 9 h 245"/>
                <a:gd name="T18" fmla="*/ 90 w 108"/>
                <a:gd name="T19" fmla="*/ 4 h 245"/>
                <a:gd name="T20" fmla="*/ 85 w 108"/>
                <a:gd name="T21" fmla="*/ 4 h 245"/>
                <a:gd name="T22" fmla="*/ 80 w 108"/>
                <a:gd name="T23" fmla="*/ 4 h 245"/>
                <a:gd name="T24" fmla="*/ 75 w 108"/>
                <a:gd name="T25" fmla="*/ 0 h 245"/>
                <a:gd name="T26" fmla="*/ 75 w 108"/>
                <a:gd name="T27" fmla="*/ 0 h 245"/>
                <a:gd name="T28" fmla="*/ 71 w 108"/>
                <a:gd name="T29" fmla="*/ 0 h 245"/>
                <a:gd name="T30" fmla="*/ 66 w 108"/>
                <a:gd name="T31" fmla="*/ 0 h 245"/>
                <a:gd name="T32" fmla="*/ 61 w 108"/>
                <a:gd name="T33" fmla="*/ 0 h 245"/>
                <a:gd name="T34" fmla="*/ 57 w 108"/>
                <a:gd name="T35" fmla="*/ 4 h 245"/>
                <a:gd name="T36" fmla="*/ 52 w 108"/>
                <a:gd name="T37" fmla="*/ 4 h 245"/>
                <a:gd name="T38" fmla="*/ 52 w 108"/>
                <a:gd name="T39" fmla="*/ 4 h 245"/>
                <a:gd name="T40" fmla="*/ 47 w 108"/>
                <a:gd name="T41" fmla="*/ 9 h 245"/>
                <a:gd name="T42" fmla="*/ 47 w 108"/>
                <a:gd name="T43" fmla="*/ 9 h 245"/>
                <a:gd name="T44" fmla="*/ 42 w 108"/>
                <a:gd name="T45" fmla="*/ 14 h 245"/>
                <a:gd name="T46" fmla="*/ 42 w 108"/>
                <a:gd name="T47" fmla="*/ 14 h 245"/>
                <a:gd name="T48" fmla="*/ 42 w 108"/>
                <a:gd name="T49" fmla="*/ 19 h 245"/>
                <a:gd name="T50" fmla="*/ 0 w 108"/>
                <a:gd name="T51" fmla="*/ 231 h 245"/>
                <a:gd name="T52" fmla="*/ 0 w 108"/>
                <a:gd name="T53" fmla="*/ 226 h 245"/>
                <a:gd name="T54" fmla="*/ 5 w 108"/>
                <a:gd name="T55" fmla="*/ 226 h 245"/>
                <a:gd name="T56" fmla="*/ 5 w 108"/>
                <a:gd name="T57" fmla="*/ 221 h 245"/>
                <a:gd name="T58" fmla="*/ 9 w 108"/>
                <a:gd name="T59" fmla="*/ 221 h 245"/>
                <a:gd name="T60" fmla="*/ 9 w 108"/>
                <a:gd name="T61" fmla="*/ 216 h 245"/>
                <a:gd name="T62" fmla="*/ 14 w 108"/>
                <a:gd name="T63" fmla="*/ 216 h 245"/>
                <a:gd name="T64" fmla="*/ 19 w 108"/>
                <a:gd name="T65" fmla="*/ 216 h 245"/>
                <a:gd name="T66" fmla="*/ 24 w 108"/>
                <a:gd name="T67" fmla="*/ 216 h 245"/>
                <a:gd name="T68" fmla="*/ 24 w 108"/>
                <a:gd name="T69" fmla="*/ 212 h 245"/>
                <a:gd name="T70" fmla="*/ 28 w 108"/>
                <a:gd name="T71" fmla="*/ 212 h 245"/>
                <a:gd name="T72" fmla="*/ 33 w 108"/>
                <a:gd name="T73" fmla="*/ 216 h 245"/>
                <a:gd name="T74" fmla="*/ 38 w 108"/>
                <a:gd name="T75" fmla="*/ 216 h 245"/>
                <a:gd name="T76" fmla="*/ 42 w 108"/>
                <a:gd name="T77" fmla="*/ 216 h 245"/>
                <a:gd name="T78" fmla="*/ 47 w 108"/>
                <a:gd name="T79" fmla="*/ 216 h 245"/>
                <a:gd name="T80" fmla="*/ 52 w 108"/>
                <a:gd name="T81" fmla="*/ 221 h 245"/>
                <a:gd name="T82" fmla="*/ 52 w 108"/>
                <a:gd name="T83" fmla="*/ 221 h 245"/>
                <a:gd name="T84" fmla="*/ 57 w 108"/>
                <a:gd name="T85" fmla="*/ 226 h 245"/>
                <a:gd name="T86" fmla="*/ 61 w 108"/>
                <a:gd name="T87" fmla="*/ 226 h 245"/>
                <a:gd name="T88" fmla="*/ 61 w 108"/>
                <a:gd name="T89" fmla="*/ 231 h 245"/>
                <a:gd name="T90" fmla="*/ 61 w 108"/>
                <a:gd name="T91" fmla="*/ 231 h 245"/>
                <a:gd name="T92" fmla="*/ 66 w 108"/>
                <a:gd name="T93" fmla="*/ 235 h 245"/>
                <a:gd name="T94" fmla="*/ 66 w 108"/>
                <a:gd name="T95" fmla="*/ 240 h 245"/>
                <a:gd name="T96" fmla="*/ 66 w 108"/>
                <a:gd name="T97" fmla="*/ 240 h 245"/>
                <a:gd name="T98" fmla="*/ 66 w 108"/>
                <a:gd name="T99"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245">
                  <a:moveTo>
                    <a:pt x="108" y="33"/>
                  </a:moveTo>
                  <a:lnTo>
                    <a:pt x="108" y="28"/>
                  </a:lnTo>
                  <a:lnTo>
                    <a:pt x="108" y="28"/>
                  </a:lnTo>
                  <a:lnTo>
                    <a:pt x="108" y="28"/>
                  </a:lnTo>
                  <a:lnTo>
                    <a:pt x="108" y="23"/>
                  </a:lnTo>
                  <a:lnTo>
                    <a:pt x="108" y="23"/>
                  </a:lnTo>
                  <a:lnTo>
                    <a:pt x="108" y="23"/>
                  </a:lnTo>
                  <a:lnTo>
                    <a:pt x="104" y="19"/>
                  </a:lnTo>
                  <a:lnTo>
                    <a:pt x="104" y="19"/>
                  </a:lnTo>
                  <a:lnTo>
                    <a:pt x="104" y="19"/>
                  </a:lnTo>
                  <a:lnTo>
                    <a:pt x="104" y="14"/>
                  </a:lnTo>
                  <a:lnTo>
                    <a:pt x="104" y="14"/>
                  </a:lnTo>
                  <a:lnTo>
                    <a:pt x="99" y="14"/>
                  </a:lnTo>
                  <a:lnTo>
                    <a:pt x="99" y="14"/>
                  </a:lnTo>
                  <a:lnTo>
                    <a:pt x="99" y="9"/>
                  </a:lnTo>
                  <a:lnTo>
                    <a:pt x="94" y="9"/>
                  </a:lnTo>
                  <a:lnTo>
                    <a:pt x="94" y="9"/>
                  </a:lnTo>
                  <a:lnTo>
                    <a:pt x="94" y="9"/>
                  </a:lnTo>
                  <a:lnTo>
                    <a:pt x="90" y="4"/>
                  </a:lnTo>
                  <a:lnTo>
                    <a:pt x="90" y="4"/>
                  </a:lnTo>
                  <a:lnTo>
                    <a:pt x="90" y="4"/>
                  </a:lnTo>
                  <a:lnTo>
                    <a:pt x="85" y="4"/>
                  </a:lnTo>
                  <a:lnTo>
                    <a:pt x="85" y="4"/>
                  </a:lnTo>
                  <a:lnTo>
                    <a:pt x="80" y="4"/>
                  </a:lnTo>
                  <a:lnTo>
                    <a:pt x="80" y="4"/>
                  </a:lnTo>
                  <a:lnTo>
                    <a:pt x="75" y="0"/>
                  </a:lnTo>
                  <a:lnTo>
                    <a:pt x="75" y="0"/>
                  </a:lnTo>
                  <a:lnTo>
                    <a:pt x="75" y="0"/>
                  </a:lnTo>
                  <a:lnTo>
                    <a:pt x="71" y="0"/>
                  </a:lnTo>
                  <a:lnTo>
                    <a:pt x="71" y="0"/>
                  </a:lnTo>
                  <a:lnTo>
                    <a:pt x="66" y="0"/>
                  </a:lnTo>
                  <a:lnTo>
                    <a:pt x="66" y="0"/>
                  </a:lnTo>
                  <a:lnTo>
                    <a:pt x="61" y="0"/>
                  </a:lnTo>
                  <a:lnTo>
                    <a:pt x="61" y="0"/>
                  </a:lnTo>
                  <a:lnTo>
                    <a:pt x="61" y="4"/>
                  </a:lnTo>
                  <a:lnTo>
                    <a:pt x="57" y="4"/>
                  </a:lnTo>
                  <a:lnTo>
                    <a:pt x="57" y="4"/>
                  </a:lnTo>
                  <a:lnTo>
                    <a:pt x="52" y="4"/>
                  </a:lnTo>
                  <a:lnTo>
                    <a:pt x="52" y="4"/>
                  </a:lnTo>
                  <a:lnTo>
                    <a:pt x="52" y="4"/>
                  </a:lnTo>
                  <a:lnTo>
                    <a:pt x="52" y="9"/>
                  </a:lnTo>
                  <a:lnTo>
                    <a:pt x="47" y="9"/>
                  </a:lnTo>
                  <a:lnTo>
                    <a:pt x="47" y="9"/>
                  </a:lnTo>
                  <a:lnTo>
                    <a:pt x="47" y="9"/>
                  </a:lnTo>
                  <a:lnTo>
                    <a:pt x="47" y="9"/>
                  </a:lnTo>
                  <a:lnTo>
                    <a:pt x="42" y="14"/>
                  </a:lnTo>
                  <a:lnTo>
                    <a:pt x="42" y="14"/>
                  </a:lnTo>
                  <a:lnTo>
                    <a:pt x="42" y="14"/>
                  </a:lnTo>
                  <a:lnTo>
                    <a:pt x="42" y="19"/>
                  </a:lnTo>
                  <a:lnTo>
                    <a:pt x="42" y="19"/>
                  </a:lnTo>
                  <a:lnTo>
                    <a:pt x="0" y="231"/>
                  </a:lnTo>
                  <a:lnTo>
                    <a:pt x="0" y="231"/>
                  </a:lnTo>
                  <a:lnTo>
                    <a:pt x="0" y="226"/>
                  </a:lnTo>
                  <a:lnTo>
                    <a:pt x="0" y="226"/>
                  </a:lnTo>
                  <a:lnTo>
                    <a:pt x="0" y="226"/>
                  </a:lnTo>
                  <a:lnTo>
                    <a:pt x="5" y="226"/>
                  </a:lnTo>
                  <a:lnTo>
                    <a:pt x="5" y="221"/>
                  </a:lnTo>
                  <a:lnTo>
                    <a:pt x="5" y="221"/>
                  </a:lnTo>
                  <a:lnTo>
                    <a:pt x="5" y="221"/>
                  </a:lnTo>
                  <a:lnTo>
                    <a:pt x="9" y="221"/>
                  </a:lnTo>
                  <a:lnTo>
                    <a:pt x="9" y="216"/>
                  </a:lnTo>
                  <a:lnTo>
                    <a:pt x="9" y="216"/>
                  </a:lnTo>
                  <a:lnTo>
                    <a:pt x="14" y="216"/>
                  </a:lnTo>
                  <a:lnTo>
                    <a:pt x="14" y="216"/>
                  </a:lnTo>
                  <a:lnTo>
                    <a:pt x="14" y="216"/>
                  </a:lnTo>
                  <a:lnTo>
                    <a:pt x="19" y="216"/>
                  </a:lnTo>
                  <a:lnTo>
                    <a:pt x="19" y="216"/>
                  </a:lnTo>
                  <a:lnTo>
                    <a:pt x="24" y="216"/>
                  </a:lnTo>
                  <a:lnTo>
                    <a:pt x="24" y="216"/>
                  </a:lnTo>
                  <a:lnTo>
                    <a:pt x="24" y="212"/>
                  </a:lnTo>
                  <a:lnTo>
                    <a:pt x="28" y="212"/>
                  </a:lnTo>
                  <a:lnTo>
                    <a:pt x="28" y="212"/>
                  </a:lnTo>
                  <a:lnTo>
                    <a:pt x="33" y="216"/>
                  </a:lnTo>
                  <a:lnTo>
                    <a:pt x="33" y="216"/>
                  </a:lnTo>
                  <a:lnTo>
                    <a:pt x="38" y="216"/>
                  </a:lnTo>
                  <a:lnTo>
                    <a:pt x="38" y="216"/>
                  </a:lnTo>
                  <a:lnTo>
                    <a:pt x="42" y="216"/>
                  </a:lnTo>
                  <a:lnTo>
                    <a:pt x="42" y="216"/>
                  </a:lnTo>
                  <a:lnTo>
                    <a:pt x="42" y="216"/>
                  </a:lnTo>
                  <a:lnTo>
                    <a:pt x="47" y="216"/>
                  </a:lnTo>
                  <a:lnTo>
                    <a:pt x="47" y="216"/>
                  </a:lnTo>
                  <a:lnTo>
                    <a:pt x="52" y="221"/>
                  </a:lnTo>
                  <a:lnTo>
                    <a:pt x="52" y="221"/>
                  </a:lnTo>
                  <a:lnTo>
                    <a:pt x="52" y="221"/>
                  </a:lnTo>
                  <a:lnTo>
                    <a:pt x="57" y="221"/>
                  </a:lnTo>
                  <a:lnTo>
                    <a:pt x="57" y="226"/>
                  </a:lnTo>
                  <a:lnTo>
                    <a:pt x="57" y="226"/>
                  </a:lnTo>
                  <a:lnTo>
                    <a:pt x="61" y="226"/>
                  </a:lnTo>
                  <a:lnTo>
                    <a:pt x="61" y="226"/>
                  </a:lnTo>
                  <a:lnTo>
                    <a:pt x="61" y="231"/>
                  </a:lnTo>
                  <a:lnTo>
                    <a:pt x="61" y="231"/>
                  </a:lnTo>
                  <a:lnTo>
                    <a:pt x="61" y="231"/>
                  </a:lnTo>
                  <a:lnTo>
                    <a:pt x="66" y="235"/>
                  </a:lnTo>
                  <a:lnTo>
                    <a:pt x="66" y="235"/>
                  </a:lnTo>
                  <a:lnTo>
                    <a:pt x="66" y="235"/>
                  </a:lnTo>
                  <a:lnTo>
                    <a:pt x="66" y="240"/>
                  </a:lnTo>
                  <a:lnTo>
                    <a:pt x="66" y="240"/>
                  </a:lnTo>
                  <a:lnTo>
                    <a:pt x="66" y="240"/>
                  </a:lnTo>
                  <a:lnTo>
                    <a:pt x="66" y="240"/>
                  </a:lnTo>
                  <a:lnTo>
                    <a:pt x="66" y="245"/>
                  </a:lnTo>
                  <a:lnTo>
                    <a:pt x="108" y="3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88" name="Freeform 1511">
              <a:extLst>
                <a:ext uri="{FF2B5EF4-FFF2-40B4-BE49-F238E27FC236}">
                  <a16:creationId xmlns:a16="http://schemas.microsoft.com/office/drawing/2014/main" id="{BBBB596B-7D7B-3072-0C21-D720BE406524}"/>
                </a:ext>
              </a:extLst>
            </p:cNvPr>
            <p:cNvSpPr>
              <a:spLocks/>
            </p:cNvSpPr>
            <p:nvPr/>
          </p:nvSpPr>
          <p:spPr bwMode="auto">
            <a:xfrm>
              <a:off x="1198880" y="104775"/>
              <a:ext cx="69215" cy="158750"/>
            </a:xfrm>
            <a:custGeom>
              <a:avLst/>
              <a:gdLst>
                <a:gd name="T0" fmla="*/ 43 w 109"/>
                <a:gd name="T1" fmla="*/ 245 h 250"/>
                <a:gd name="T2" fmla="*/ 43 w 109"/>
                <a:gd name="T3" fmla="*/ 245 h 250"/>
                <a:gd name="T4" fmla="*/ 47 w 109"/>
                <a:gd name="T5" fmla="*/ 245 h 250"/>
                <a:gd name="T6" fmla="*/ 47 w 109"/>
                <a:gd name="T7" fmla="*/ 250 h 250"/>
                <a:gd name="T8" fmla="*/ 47 w 109"/>
                <a:gd name="T9" fmla="*/ 250 h 250"/>
                <a:gd name="T10" fmla="*/ 52 w 109"/>
                <a:gd name="T11" fmla="*/ 250 h 250"/>
                <a:gd name="T12" fmla="*/ 57 w 109"/>
                <a:gd name="T13" fmla="*/ 250 h 250"/>
                <a:gd name="T14" fmla="*/ 57 w 109"/>
                <a:gd name="T15" fmla="*/ 250 h 250"/>
                <a:gd name="T16" fmla="*/ 62 w 109"/>
                <a:gd name="T17" fmla="*/ 250 h 250"/>
                <a:gd name="T18" fmla="*/ 66 w 109"/>
                <a:gd name="T19" fmla="*/ 250 h 250"/>
                <a:gd name="T20" fmla="*/ 71 w 109"/>
                <a:gd name="T21" fmla="*/ 250 h 250"/>
                <a:gd name="T22" fmla="*/ 76 w 109"/>
                <a:gd name="T23" fmla="*/ 245 h 250"/>
                <a:gd name="T24" fmla="*/ 80 w 109"/>
                <a:gd name="T25" fmla="*/ 245 h 250"/>
                <a:gd name="T26" fmla="*/ 80 w 109"/>
                <a:gd name="T27" fmla="*/ 245 h 250"/>
                <a:gd name="T28" fmla="*/ 85 w 109"/>
                <a:gd name="T29" fmla="*/ 245 h 250"/>
                <a:gd name="T30" fmla="*/ 90 w 109"/>
                <a:gd name="T31" fmla="*/ 245 h 250"/>
                <a:gd name="T32" fmla="*/ 95 w 109"/>
                <a:gd name="T33" fmla="*/ 240 h 250"/>
                <a:gd name="T34" fmla="*/ 99 w 109"/>
                <a:gd name="T35" fmla="*/ 240 h 250"/>
                <a:gd name="T36" fmla="*/ 99 w 109"/>
                <a:gd name="T37" fmla="*/ 240 h 250"/>
                <a:gd name="T38" fmla="*/ 104 w 109"/>
                <a:gd name="T39" fmla="*/ 240 h 250"/>
                <a:gd name="T40" fmla="*/ 104 w 109"/>
                <a:gd name="T41" fmla="*/ 236 h 250"/>
                <a:gd name="T42" fmla="*/ 109 w 109"/>
                <a:gd name="T43" fmla="*/ 236 h 250"/>
                <a:gd name="T44" fmla="*/ 109 w 109"/>
                <a:gd name="T45" fmla="*/ 236 h 250"/>
                <a:gd name="T46" fmla="*/ 109 w 109"/>
                <a:gd name="T47" fmla="*/ 236 h 250"/>
                <a:gd name="T48" fmla="*/ 109 w 109"/>
                <a:gd name="T49" fmla="*/ 236 h 250"/>
                <a:gd name="T50" fmla="*/ 66 w 109"/>
                <a:gd name="T51" fmla="*/ 0 h 250"/>
                <a:gd name="T52" fmla="*/ 66 w 109"/>
                <a:gd name="T53" fmla="*/ 0 h 250"/>
                <a:gd name="T54" fmla="*/ 66 w 109"/>
                <a:gd name="T55" fmla="*/ 0 h 250"/>
                <a:gd name="T56" fmla="*/ 66 w 109"/>
                <a:gd name="T57" fmla="*/ 0 h 250"/>
                <a:gd name="T58" fmla="*/ 62 w 109"/>
                <a:gd name="T59" fmla="*/ 5 h 250"/>
                <a:gd name="T60" fmla="*/ 62 w 109"/>
                <a:gd name="T61" fmla="*/ 5 h 250"/>
                <a:gd name="T62" fmla="*/ 57 w 109"/>
                <a:gd name="T63" fmla="*/ 5 h 250"/>
                <a:gd name="T64" fmla="*/ 52 w 109"/>
                <a:gd name="T65" fmla="*/ 5 h 250"/>
                <a:gd name="T66" fmla="*/ 52 w 109"/>
                <a:gd name="T67" fmla="*/ 9 h 250"/>
                <a:gd name="T68" fmla="*/ 47 w 109"/>
                <a:gd name="T69" fmla="*/ 9 h 250"/>
                <a:gd name="T70" fmla="*/ 43 w 109"/>
                <a:gd name="T71" fmla="*/ 9 h 250"/>
                <a:gd name="T72" fmla="*/ 38 w 109"/>
                <a:gd name="T73" fmla="*/ 9 h 250"/>
                <a:gd name="T74" fmla="*/ 33 w 109"/>
                <a:gd name="T75" fmla="*/ 9 h 250"/>
                <a:gd name="T76" fmla="*/ 29 w 109"/>
                <a:gd name="T77" fmla="*/ 14 h 250"/>
                <a:gd name="T78" fmla="*/ 24 w 109"/>
                <a:gd name="T79" fmla="*/ 14 h 250"/>
                <a:gd name="T80" fmla="*/ 24 w 109"/>
                <a:gd name="T81" fmla="*/ 14 h 250"/>
                <a:gd name="T82" fmla="*/ 19 w 109"/>
                <a:gd name="T83" fmla="*/ 14 h 250"/>
                <a:gd name="T84" fmla="*/ 14 w 109"/>
                <a:gd name="T85" fmla="*/ 14 h 250"/>
                <a:gd name="T86" fmla="*/ 10 w 109"/>
                <a:gd name="T87" fmla="*/ 14 h 250"/>
                <a:gd name="T88" fmla="*/ 10 w 109"/>
                <a:gd name="T89" fmla="*/ 14 h 250"/>
                <a:gd name="T90" fmla="*/ 5 w 109"/>
                <a:gd name="T91" fmla="*/ 14 h 250"/>
                <a:gd name="T92" fmla="*/ 5 w 109"/>
                <a:gd name="T93" fmla="*/ 14 h 250"/>
                <a:gd name="T94" fmla="*/ 5 w 109"/>
                <a:gd name="T95" fmla="*/ 9 h 250"/>
                <a:gd name="T96" fmla="*/ 0 w 109"/>
                <a:gd name="T97" fmla="*/ 9 h 250"/>
                <a:gd name="T98" fmla="*/ 0 w 109"/>
                <a:gd name="T99" fmla="*/ 9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9" h="250">
                  <a:moveTo>
                    <a:pt x="43" y="245"/>
                  </a:moveTo>
                  <a:lnTo>
                    <a:pt x="43" y="245"/>
                  </a:lnTo>
                  <a:lnTo>
                    <a:pt x="43" y="245"/>
                  </a:lnTo>
                  <a:lnTo>
                    <a:pt x="43" y="245"/>
                  </a:lnTo>
                  <a:lnTo>
                    <a:pt x="43" y="245"/>
                  </a:lnTo>
                  <a:lnTo>
                    <a:pt x="47" y="245"/>
                  </a:lnTo>
                  <a:lnTo>
                    <a:pt x="47" y="250"/>
                  </a:lnTo>
                  <a:lnTo>
                    <a:pt x="47" y="250"/>
                  </a:lnTo>
                  <a:lnTo>
                    <a:pt x="47" y="250"/>
                  </a:lnTo>
                  <a:lnTo>
                    <a:pt x="47" y="250"/>
                  </a:lnTo>
                  <a:lnTo>
                    <a:pt x="52" y="250"/>
                  </a:lnTo>
                  <a:lnTo>
                    <a:pt x="52" y="250"/>
                  </a:lnTo>
                  <a:lnTo>
                    <a:pt x="52" y="250"/>
                  </a:lnTo>
                  <a:lnTo>
                    <a:pt x="57" y="250"/>
                  </a:lnTo>
                  <a:lnTo>
                    <a:pt x="57" y="250"/>
                  </a:lnTo>
                  <a:lnTo>
                    <a:pt x="57" y="250"/>
                  </a:lnTo>
                  <a:lnTo>
                    <a:pt x="62" y="250"/>
                  </a:lnTo>
                  <a:lnTo>
                    <a:pt x="62" y="250"/>
                  </a:lnTo>
                  <a:lnTo>
                    <a:pt x="66" y="250"/>
                  </a:lnTo>
                  <a:lnTo>
                    <a:pt x="66" y="250"/>
                  </a:lnTo>
                  <a:lnTo>
                    <a:pt x="66" y="250"/>
                  </a:lnTo>
                  <a:lnTo>
                    <a:pt x="71" y="250"/>
                  </a:lnTo>
                  <a:lnTo>
                    <a:pt x="71" y="245"/>
                  </a:lnTo>
                  <a:lnTo>
                    <a:pt x="76" y="245"/>
                  </a:lnTo>
                  <a:lnTo>
                    <a:pt x="76" y="245"/>
                  </a:lnTo>
                  <a:lnTo>
                    <a:pt x="80" y="245"/>
                  </a:lnTo>
                  <a:lnTo>
                    <a:pt x="80" y="245"/>
                  </a:lnTo>
                  <a:lnTo>
                    <a:pt x="80" y="245"/>
                  </a:lnTo>
                  <a:lnTo>
                    <a:pt x="85" y="245"/>
                  </a:lnTo>
                  <a:lnTo>
                    <a:pt x="85" y="245"/>
                  </a:lnTo>
                  <a:lnTo>
                    <a:pt x="90" y="245"/>
                  </a:lnTo>
                  <a:lnTo>
                    <a:pt x="90" y="245"/>
                  </a:lnTo>
                  <a:lnTo>
                    <a:pt x="90" y="245"/>
                  </a:lnTo>
                  <a:lnTo>
                    <a:pt x="95" y="240"/>
                  </a:lnTo>
                  <a:lnTo>
                    <a:pt x="95" y="240"/>
                  </a:lnTo>
                  <a:lnTo>
                    <a:pt x="99" y="240"/>
                  </a:lnTo>
                  <a:lnTo>
                    <a:pt x="99" y="240"/>
                  </a:lnTo>
                  <a:lnTo>
                    <a:pt x="99" y="240"/>
                  </a:lnTo>
                  <a:lnTo>
                    <a:pt x="99" y="240"/>
                  </a:lnTo>
                  <a:lnTo>
                    <a:pt x="104" y="240"/>
                  </a:lnTo>
                  <a:lnTo>
                    <a:pt x="104" y="240"/>
                  </a:lnTo>
                  <a:lnTo>
                    <a:pt x="104" y="236"/>
                  </a:lnTo>
                  <a:lnTo>
                    <a:pt x="104" y="236"/>
                  </a:lnTo>
                  <a:lnTo>
                    <a:pt x="109" y="236"/>
                  </a:lnTo>
                  <a:lnTo>
                    <a:pt x="109" y="236"/>
                  </a:lnTo>
                  <a:lnTo>
                    <a:pt x="109" y="236"/>
                  </a:lnTo>
                  <a:lnTo>
                    <a:pt x="109" y="236"/>
                  </a:lnTo>
                  <a:lnTo>
                    <a:pt x="109" y="236"/>
                  </a:lnTo>
                  <a:lnTo>
                    <a:pt x="109" y="236"/>
                  </a:lnTo>
                  <a:lnTo>
                    <a:pt x="109" y="236"/>
                  </a:lnTo>
                  <a:lnTo>
                    <a:pt x="66" y="0"/>
                  </a:lnTo>
                  <a:lnTo>
                    <a:pt x="66" y="0"/>
                  </a:lnTo>
                  <a:lnTo>
                    <a:pt x="66" y="0"/>
                  </a:lnTo>
                  <a:lnTo>
                    <a:pt x="66" y="0"/>
                  </a:lnTo>
                  <a:lnTo>
                    <a:pt x="66" y="0"/>
                  </a:lnTo>
                  <a:lnTo>
                    <a:pt x="66" y="0"/>
                  </a:lnTo>
                  <a:lnTo>
                    <a:pt x="66" y="0"/>
                  </a:lnTo>
                  <a:lnTo>
                    <a:pt x="66" y="0"/>
                  </a:lnTo>
                  <a:lnTo>
                    <a:pt x="62" y="0"/>
                  </a:lnTo>
                  <a:lnTo>
                    <a:pt x="62" y="5"/>
                  </a:lnTo>
                  <a:lnTo>
                    <a:pt x="62" y="5"/>
                  </a:lnTo>
                  <a:lnTo>
                    <a:pt x="62" y="5"/>
                  </a:lnTo>
                  <a:lnTo>
                    <a:pt x="57" y="5"/>
                  </a:lnTo>
                  <a:lnTo>
                    <a:pt x="57" y="5"/>
                  </a:lnTo>
                  <a:lnTo>
                    <a:pt x="57" y="5"/>
                  </a:lnTo>
                  <a:lnTo>
                    <a:pt x="52" y="5"/>
                  </a:lnTo>
                  <a:lnTo>
                    <a:pt x="52" y="5"/>
                  </a:lnTo>
                  <a:lnTo>
                    <a:pt x="52" y="9"/>
                  </a:lnTo>
                  <a:lnTo>
                    <a:pt x="47" y="9"/>
                  </a:lnTo>
                  <a:lnTo>
                    <a:pt x="47" y="9"/>
                  </a:lnTo>
                  <a:lnTo>
                    <a:pt x="43" y="9"/>
                  </a:lnTo>
                  <a:lnTo>
                    <a:pt x="43" y="9"/>
                  </a:lnTo>
                  <a:lnTo>
                    <a:pt x="43" y="9"/>
                  </a:lnTo>
                  <a:lnTo>
                    <a:pt x="38" y="9"/>
                  </a:lnTo>
                  <a:lnTo>
                    <a:pt x="38" y="9"/>
                  </a:lnTo>
                  <a:lnTo>
                    <a:pt x="33" y="9"/>
                  </a:lnTo>
                  <a:lnTo>
                    <a:pt x="33" y="9"/>
                  </a:lnTo>
                  <a:lnTo>
                    <a:pt x="29" y="14"/>
                  </a:lnTo>
                  <a:lnTo>
                    <a:pt x="29" y="14"/>
                  </a:lnTo>
                  <a:lnTo>
                    <a:pt x="24" y="14"/>
                  </a:lnTo>
                  <a:lnTo>
                    <a:pt x="24" y="14"/>
                  </a:lnTo>
                  <a:lnTo>
                    <a:pt x="24" y="14"/>
                  </a:lnTo>
                  <a:lnTo>
                    <a:pt x="19" y="14"/>
                  </a:lnTo>
                  <a:lnTo>
                    <a:pt x="19" y="14"/>
                  </a:lnTo>
                  <a:lnTo>
                    <a:pt x="14" y="14"/>
                  </a:lnTo>
                  <a:lnTo>
                    <a:pt x="14" y="14"/>
                  </a:lnTo>
                  <a:lnTo>
                    <a:pt x="14" y="14"/>
                  </a:lnTo>
                  <a:lnTo>
                    <a:pt x="10" y="14"/>
                  </a:lnTo>
                  <a:lnTo>
                    <a:pt x="10" y="14"/>
                  </a:lnTo>
                  <a:lnTo>
                    <a:pt x="10" y="14"/>
                  </a:lnTo>
                  <a:lnTo>
                    <a:pt x="5" y="14"/>
                  </a:lnTo>
                  <a:lnTo>
                    <a:pt x="5" y="14"/>
                  </a:lnTo>
                  <a:lnTo>
                    <a:pt x="5" y="14"/>
                  </a:lnTo>
                  <a:lnTo>
                    <a:pt x="5" y="14"/>
                  </a:lnTo>
                  <a:lnTo>
                    <a:pt x="5" y="14"/>
                  </a:lnTo>
                  <a:lnTo>
                    <a:pt x="5" y="9"/>
                  </a:lnTo>
                  <a:lnTo>
                    <a:pt x="0" y="9"/>
                  </a:lnTo>
                  <a:lnTo>
                    <a:pt x="0" y="9"/>
                  </a:lnTo>
                  <a:lnTo>
                    <a:pt x="0" y="9"/>
                  </a:lnTo>
                  <a:lnTo>
                    <a:pt x="0" y="9"/>
                  </a:lnTo>
                  <a:lnTo>
                    <a:pt x="43" y="24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89" name="Oval 99888">
              <a:extLst>
                <a:ext uri="{FF2B5EF4-FFF2-40B4-BE49-F238E27FC236}">
                  <a16:creationId xmlns:a16="http://schemas.microsoft.com/office/drawing/2014/main" id="{718B2FF7-1789-D40E-499E-6D668A2FC88A}"/>
                </a:ext>
              </a:extLst>
            </p:cNvPr>
            <p:cNvSpPr>
              <a:spLocks noChangeArrowheads="1"/>
            </p:cNvSpPr>
            <p:nvPr/>
          </p:nvSpPr>
          <p:spPr bwMode="auto">
            <a:xfrm>
              <a:off x="1184275" y="53975"/>
              <a:ext cx="62865" cy="6286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90" name="Oval 99889">
              <a:extLst>
                <a:ext uri="{FF2B5EF4-FFF2-40B4-BE49-F238E27FC236}">
                  <a16:creationId xmlns:a16="http://schemas.microsoft.com/office/drawing/2014/main" id="{15E2A250-04C0-6E14-65DD-1573525B26A6}"/>
                </a:ext>
              </a:extLst>
            </p:cNvPr>
            <p:cNvSpPr>
              <a:spLocks noChangeArrowheads="1"/>
            </p:cNvSpPr>
            <p:nvPr/>
          </p:nvSpPr>
          <p:spPr bwMode="auto">
            <a:xfrm>
              <a:off x="1202055" y="804545"/>
              <a:ext cx="146685" cy="14668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91" name="Freeform 1514">
              <a:extLst>
                <a:ext uri="{FF2B5EF4-FFF2-40B4-BE49-F238E27FC236}">
                  <a16:creationId xmlns:a16="http://schemas.microsoft.com/office/drawing/2014/main" id="{3599035E-B74D-322A-BD32-E1FDE12FBF90}"/>
                </a:ext>
              </a:extLst>
            </p:cNvPr>
            <p:cNvSpPr>
              <a:spLocks/>
            </p:cNvSpPr>
            <p:nvPr/>
          </p:nvSpPr>
          <p:spPr bwMode="auto">
            <a:xfrm>
              <a:off x="1205230" y="619125"/>
              <a:ext cx="77470" cy="200660"/>
            </a:xfrm>
            <a:custGeom>
              <a:avLst/>
              <a:gdLst>
                <a:gd name="T0" fmla="*/ 56 w 122"/>
                <a:gd name="T1" fmla="*/ 311 h 316"/>
                <a:gd name="T2" fmla="*/ 61 w 122"/>
                <a:gd name="T3" fmla="*/ 311 h 316"/>
                <a:gd name="T4" fmla="*/ 61 w 122"/>
                <a:gd name="T5" fmla="*/ 311 h 316"/>
                <a:gd name="T6" fmla="*/ 61 w 122"/>
                <a:gd name="T7" fmla="*/ 316 h 316"/>
                <a:gd name="T8" fmla="*/ 66 w 122"/>
                <a:gd name="T9" fmla="*/ 316 h 316"/>
                <a:gd name="T10" fmla="*/ 66 w 122"/>
                <a:gd name="T11" fmla="*/ 316 h 316"/>
                <a:gd name="T12" fmla="*/ 70 w 122"/>
                <a:gd name="T13" fmla="*/ 316 h 316"/>
                <a:gd name="T14" fmla="*/ 75 w 122"/>
                <a:gd name="T15" fmla="*/ 316 h 316"/>
                <a:gd name="T16" fmla="*/ 75 w 122"/>
                <a:gd name="T17" fmla="*/ 316 h 316"/>
                <a:gd name="T18" fmla="*/ 80 w 122"/>
                <a:gd name="T19" fmla="*/ 316 h 316"/>
                <a:gd name="T20" fmla="*/ 85 w 122"/>
                <a:gd name="T21" fmla="*/ 311 h 316"/>
                <a:gd name="T22" fmla="*/ 89 w 122"/>
                <a:gd name="T23" fmla="*/ 311 h 316"/>
                <a:gd name="T24" fmla="*/ 94 w 122"/>
                <a:gd name="T25" fmla="*/ 311 h 316"/>
                <a:gd name="T26" fmla="*/ 99 w 122"/>
                <a:gd name="T27" fmla="*/ 311 h 316"/>
                <a:gd name="T28" fmla="*/ 103 w 122"/>
                <a:gd name="T29" fmla="*/ 311 h 316"/>
                <a:gd name="T30" fmla="*/ 103 w 122"/>
                <a:gd name="T31" fmla="*/ 311 h 316"/>
                <a:gd name="T32" fmla="*/ 108 w 122"/>
                <a:gd name="T33" fmla="*/ 307 h 316"/>
                <a:gd name="T34" fmla="*/ 113 w 122"/>
                <a:gd name="T35" fmla="*/ 307 h 316"/>
                <a:gd name="T36" fmla="*/ 113 w 122"/>
                <a:gd name="T37" fmla="*/ 307 h 316"/>
                <a:gd name="T38" fmla="*/ 118 w 122"/>
                <a:gd name="T39" fmla="*/ 302 h 316"/>
                <a:gd name="T40" fmla="*/ 118 w 122"/>
                <a:gd name="T41" fmla="*/ 302 h 316"/>
                <a:gd name="T42" fmla="*/ 122 w 122"/>
                <a:gd name="T43" fmla="*/ 302 h 316"/>
                <a:gd name="T44" fmla="*/ 122 w 122"/>
                <a:gd name="T45" fmla="*/ 302 h 316"/>
                <a:gd name="T46" fmla="*/ 122 w 122"/>
                <a:gd name="T47" fmla="*/ 297 h 316"/>
                <a:gd name="T48" fmla="*/ 122 w 122"/>
                <a:gd name="T49" fmla="*/ 297 h 316"/>
                <a:gd name="T50" fmla="*/ 66 w 122"/>
                <a:gd name="T51" fmla="*/ 5 h 316"/>
                <a:gd name="T52" fmla="*/ 66 w 122"/>
                <a:gd name="T53" fmla="*/ 5 h 316"/>
                <a:gd name="T54" fmla="*/ 66 w 122"/>
                <a:gd name="T55" fmla="*/ 5 h 316"/>
                <a:gd name="T56" fmla="*/ 61 w 122"/>
                <a:gd name="T57" fmla="*/ 5 h 316"/>
                <a:gd name="T58" fmla="*/ 61 w 122"/>
                <a:gd name="T59" fmla="*/ 10 h 316"/>
                <a:gd name="T60" fmla="*/ 61 w 122"/>
                <a:gd name="T61" fmla="*/ 10 h 316"/>
                <a:gd name="T62" fmla="*/ 56 w 122"/>
                <a:gd name="T63" fmla="*/ 10 h 316"/>
                <a:gd name="T64" fmla="*/ 52 w 122"/>
                <a:gd name="T65" fmla="*/ 10 h 316"/>
                <a:gd name="T66" fmla="*/ 52 w 122"/>
                <a:gd name="T67" fmla="*/ 14 h 316"/>
                <a:gd name="T68" fmla="*/ 47 w 122"/>
                <a:gd name="T69" fmla="*/ 14 h 316"/>
                <a:gd name="T70" fmla="*/ 42 w 122"/>
                <a:gd name="T71" fmla="*/ 14 h 316"/>
                <a:gd name="T72" fmla="*/ 37 w 122"/>
                <a:gd name="T73" fmla="*/ 14 h 316"/>
                <a:gd name="T74" fmla="*/ 33 w 122"/>
                <a:gd name="T75" fmla="*/ 14 h 316"/>
                <a:gd name="T76" fmla="*/ 28 w 122"/>
                <a:gd name="T77" fmla="*/ 19 h 316"/>
                <a:gd name="T78" fmla="*/ 23 w 122"/>
                <a:gd name="T79" fmla="*/ 19 h 316"/>
                <a:gd name="T80" fmla="*/ 19 w 122"/>
                <a:gd name="T81" fmla="*/ 19 h 316"/>
                <a:gd name="T82" fmla="*/ 19 w 122"/>
                <a:gd name="T83" fmla="*/ 19 h 316"/>
                <a:gd name="T84" fmla="*/ 14 w 122"/>
                <a:gd name="T85" fmla="*/ 19 h 316"/>
                <a:gd name="T86" fmla="*/ 9 w 122"/>
                <a:gd name="T87" fmla="*/ 19 h 316"/>
                <a:gd name="T88" fmla="*/ 9 w 122"/>
                <a:gd name="T89" fmla="*/ 19 h 316"/>
                <a:gd name="T90" fmla="*/ 4 w 122"/>
                <a:gd name="T91" fmla="*/ 19 h 316"/>
                <a:gd name="T92" fmla="*/ 4 w 122"/>
                <a:gd name="T93" fmla="*/ 19 h 316"/>
                <a:gd name="T94" fmla="*/ 0 w 122"/>
                <a:gd name="T95" fmla="*/ 19 h 316"/>
                <a:gd name="T96" fmla="*/ 0 w 122"/>
                <a:gd name="T97" fmla="*/ 14 h 316"/>
                <a:gd name="T98" fmla="*/ 0 w 122"/>
                <a:gd name="T99" fmla="*/ 1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316">
                  <a:moveTo>
                    <a:pt x="56" y="311"/>
                  </a:moveTo>
                  <a:lnTo>
                    <a:pt x="56" y="311"/>
                  </a:lnTo>
                  <a:lnTo>
                    <a:pt x="56" y="311"/>
                  </a:lnTo>
                  <a:lnTo>
                    <a:pt x="61" y="311"/>
                  </a:lnTo>
                  <a:lnTo>
                    <a:pt x="61" y="311"/>
                  </a:lnTo>
                  <a:lnTo>
                    <a:pt x="61" y="311"/>
                  </a:lnTo>
                  <a:lnTo>
                    <a:pt x="61" y="311"/>
                  </a:lnTo>
                  <a:lnTo>
                    <a:pt x="61" y="316"/>
                  </a:lnTo>
                  <a:lnTo>
                    <a:pt x="61" y="316"/>
                  </a:lnTo>
                  <a:lnTo>
                    <a:pt x="66" y="316"/>
                  </a:lnTo>
                  <a:lnTo>
                    <a:pt x="66" y="316"/>
                  </a:lnTo>
                  <a:lnTo>
                    <a:pt x="66" y="316"/>
                  </a:lnTo>
                  <a:lnTo>
                    <a:pt x="70" y="316"/>
                  </a:lnTo>
                  <a:lnTo>
                    <a:pt x="70" y="316"/>
                  </a:lnTo>
                  <a:lnTo>
                    <a:pt x="70" y="316"/>
                  </a:lnTo>
                  <a:lnTo>
                    <a:pt x="75" y="316"/>
                  </a:lnTo>
                  <a:lnTo>
                    <a:pt x="75" y="316"/>
                  </a:lnTo>
                  <a:lnTo>
                    <a:pt x="75" y="316"/>
                  </a:lnTo>
                  <a:lnTo>
                    <a:pt x="80" y="316"/>
                  </a:lnTo>
                  <a:lnTo>
                    <a:pt x="80" y="316"/>
                  </a:lnTo>
                  <a:lnTo>
                    <a:pt x="85" y="316"/>
                  </a:lnTo>
                  <a:lnTo>
                    <a:pt x="85" y="311"/>
                  </a:lnTo>
                  <a:lnTo>
                    <a:pt x="85" y="311"/>
                  </a:lnTo>
                  <a:lnTo>
                    <a:pt x="89" y="311"/>
                  </a:lnTo>
                  <a:lnTo>
                    <a:pt x="89" y="311"/>
                  </a:lnTo>
                  <a:lnTo>
                    <a:pt x="94" y="311"/>
                  </a:lnTo>
                  <a:lnTo>
                    <a:pt x="94" y="311"/>
                  </a:lnTo>
                  <a:lnTo>
                    <a:pt x="99" y="311"/>
                  </a:lnTo>
                  <a:lnTo>
                    <a:pt x="99" y="311"/>
                  </a:lnTo>
                  <a:lnTo>
                    <a:pt x="103" y="311"/>
                  </a:lnTo>
                  <a:lnTo>
                    <a:pt x="103" y="311"/>
                  </a:lnTo>
                  <a:lnTo>
                    <a:pt x="103" y="311"/>
                  </a:lnTo>
                  <a:lnTo>
                    <a:pt x="108" y="307"/>
                  </a:lnTo>
                  <a:lnTo>
                    <a:pt x="108" y="307"/>
                  </a:lnTo>
                  <a:lnTo>
                    <a:pt x="108" y="307"/>
                  </a:lnTo>
                  <a:lnTo>
                    <a:pt x="113" y="307"/>
                  </a:lnTo>
                  <a:lnTo>
                    <a:pt x="113" y="307"/>
                  </a:lnTo>
                  <a:lnTo>
                    <a:pt x="113" y="307"/>
                  </a:lnTo>
                  <a:lnTo>
                    <a:pt x="118" y="307"/>
                  </a:lnTo>
                  <a:lnTo>
                    <a:pt x="118" y="302"/>
                  </a:lnTo>
                  <a:lnTo>
                    <a:pt x="118" y="302"/>
                  </a:lnTo>
                  <a:lnTo>
                    <a:pt x="118" y="302"/>
                  </a:lnTo>
                  <a:lnTo>
                    <a:pt x="122" y="302"/>
                  </a:lnTo>
                  <a:lnTo>
                    <a:pt x="122" y="302"/>
                  </a:lnTo>
                  <a:lnTo>
                    <a:pt x="122" y="302"/>
                  </a:lnTo>
                  <a:lnTo>
                    <a:pt x="122" y="302"/>
                  </a:lnTo>
                  <a:lnTo>
                    <a:pt x="122" y="302"/>
                  </a:lnTo>
                  <a:lnTo>
                    <a:pt x="122" y="297"/>
                  </a:lnTo>
                  <a:lnTo>
                    <a:pt x="122" y="297"/>
                  </a:lnTo>
                  <a:lnTo>
                    <a:pt x="122" y="297"/>
                  </a:lnTo>
                  <a:lnTo>
                    <a:pt x="66" y="0"/>
                  </a:lnTo>
                  <a:lnTo>
                    <a:pt x="66" y="5"/>
                  </a:lnTo>
                  <a:lnTo>
                    <a:pt x="66" y="5"/>
                  </a:lnTo>
                  <a:lnTo>
                    <a:pt x="66" y="5"/>
                  </a:lnTo>
                  <a:lnTo>
                    <a:pt x="66" y="5"/>
                  </a:lnTo>
                  <a:lnTo>
                    <a:pt x="66" y="5"/>
                  </a:lnTo>
                  <a:lnTo>
                    <a:pt x="66" y="5"/>
                  </a:lnTo>
                  <a:lnTo>
                    <a:pt x="61" y="5"/>
                  </a:lnTo>
                  <a:lnTo>
                    <a:pt x="61" y="5"/>
                  </a:lnTo>
                  <a:lnTo>
                    <a:pt x="61" y="10"/>
                  </a:lnTo>
                  <a:lnTo>
                    <a:pt x="61" y="10"/>
                  </a:lnTo>
                  <a:lnTo>
                    <a:pt x="61" y="10"/>
                  </a:lnTo>
                  <a:lnTo>
                    <a:pt x="56" y="10"/>
                  </a:lnTo>
                  <a:lnTo>
                    <a:pt x="56" y="10"/>
                  </a:lnTo>
                  <a:lnTo>
                    <a:pt x="56" y="10"/>
                  </a:lnTo>
                  <a:lnTo>
                    <a:pt x="52" y="10"/>
                  </a:lnTo>
                  <a:lnTo>
                    <a:pt x="52" y="10"/>
                  </a:lnTo>
                  <a:lnTo>
                    <a:pt x="52" y="14"/>
                  </a:lnTo>
                  <a:lnTo>
                    <a:pt x="47" y="14"/>
                  </a:lnTo>
                  <a:lnTo>
                    <a:pt x="47" y="14"/>
                  </a:lnTo>
                  <a:lnTo>
                    <a:pt x="42" y="14"/>
                  </a:lnTo>
                  <a:lnTo>
                    <a:pt x="42" y="14"/>
                  </a:lnTo>
                  <a:lnTo>
                    <a:pt x="37" y="14"/>
                  </a:lnTo>
                  <a:lnTo>
                    <a:pt x="37" y="14"/>
                  </a:lnTo>
                  <a:lnTo>
                    <a:pt x="37" y="14"/>
                  </a:lnTo>
                  <a:lnTo>
                    <a:pt x="33" y="14"/>
                  </a:lnTo>
                  <a:lnTo>
                    <a:pt x="33" y="14"/>
                  </a:lnTo>
                  <a:lnTo>
                    <a:pt x="28" y="19"/>
                  </a:lnTo>
                  <a:lnTo>
                    <a:pt x="28" y="19"/>
                  </a:lnTo>
                  <a:lnTo>
                    <a:pt x="23" y="19"/>
                  </a:lnTo>
                  <a:lnTo>
                    <a:pt x="23" y="19"/>
                  </a:lnTo>
                  <a:lnTo>
                    <a:pt x="19" y="19"/>
                  </a:lnTo>
                  <a:lnTo>
                    <a:pt x="19" y="19"/>
                  </a:lnTo>
                  <a:lnTo>
                    <a:pt x="19" y="19"/>
                  </a:lnTo>
                  <a:lnTo>
                    <a:pt x="14" y="19"/>
                  </a:lnTo>
                  <a:lnTo>
                    <a:pt x="14" y="19"/>
                  </a:lnTo>
                  <a:lnTo>
                    <a:pt x="14" y="19"/>
                  </a:lnTo>
                  <a:lnTo>
                    <a:pt x="9" y="19"/>
                  </a:lnTo>
                  <a:lnTo>
                    <a:pt x="9" y="19"/>
                  </a:lnTo>
                  <a:lnTo>
                    <a:pt x="9" y="19"/>
                  </a:lnTo>
                  <a:lnTo>
                    <a:pt x="4" y="19"/>
                  </a:lnTo>
                  <a:lnTo>
                    <a:pt x="4" y="19"/>
                  </a:lnTo>
                  <a:lnTo>
                    <a:pt x="4" y="19"/>
                  </a:lnTo>
                  <a:lnTo>
                    <a:pt x="4" y="19"/>
                  </a:lnTo>
                  <a:lnTo>
                    <a:pt x="0" y="19"/>
                  </a:lnTo>
                  <a:lnTo>
                    <a:pt x="0" y="19"/>
                  </a:lnTo>
                  <a:lnTo>
                    <a:pt x="0" y="19"/>
                  </a:lnTo>
                  <a:lnTo>
                    <a:pt x="0" y="14"/>
                  </a:lnTo>
                  <a:lnTo>
                    <a:pt x="0" y="14"/>
                  </a:lnTo>
                  <a:lnTo>
                    <a:pt x="0" y="14"/>
                  </a:lnTo>
                  <a:lnTo>
                    <a:pt x="56" y="31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92" name="Freeform 1515">
              <a:extLst>
                <a:ext uri="{FF2B5EF4-FFF2-40B4-BE49-F238E27FC236}">
                  <a16:creationId xmlns:a16="http://schemas.microsoft.com/office/drawing/2014/main" id="{911922C7-7954-0737-D62B-24557145610C}"/>
                </a:ext>
              </a:extLst>
            </p:cNvPr>
            <p:cNvSpPr>
              <a:spLocks/>
            </p:cNvSpPr>
            <p:nvPr/>
          </p:nvSpPr>
          <p:spPr bwMode="auto">
            <a:xfrm>
              <a:off x="1219835" y="915670"/>
              <a:ext cx="66040" cy="137160"/>
            </a:xfrm>
            <a:custGeom>
              <a:avLst/>
              <a:gdLst>
                <a:gd name="T0" fmla="*/ 104 w 104"/>
                <a:gd name="T1" fmla="*/ 28 h 216"/>
                <a:gd name="T2" fmla="*/ 104 w 104"/>
                <a:gd name="T3" fmla="*/ 23 h 216"/>
                <a:gd name="T4" fmla="*/ 104 w 104"/>
                <a:gd name="T5" fmla="*/ 23 h 216"/>
                <a:gd name="T6" fmla="*/ 104 w 104"/>
                <a:gd name="T7" fmla="*/ 19 h 216"/>
                <a:gd name="T8" fmla="*/ 99 w 104"/>
                <a:gd name="T9" fmla="*/ 19 h 216"/>
                <a:gd name="T10" fmla="*/ 99 w 104"/>
                <a:gd name="T11" fmla="*/ 14 h 216"/>
                <a:gd name="T12" fmla="*/ 95 w 104"/>
                <a:gd name="T13" fmla="*/ 9 h 216"/>
                <a:gd name="T14" fmla="*/ 95 w 104"/>
                <a:gd name="T15" fmla="*/ 9 h 216"/>
                <a:gd name="T16" fmla="*/ 90 w 104"/>
                <a:gd name="T17" fmla="*/ 4 h 216"/>
                <a:gd name="T18" fmla="*/ 85 w 104"/>
                <a:gd name="T19" fmla="*/ 4 h 216"/>
                <a:gd name="T20" fmla="*/ 80 w 104"/>
                <a:gd name="T21" fmla="*/ 4 h 216"/>
                <a:gd name="T22" fmla="*/ 80 w 104"/>
                <a:gd name="T23" fmla="*/ 0 h 216"/>
                <a:gd name="T24" fmla="*/ 76 w 104"/>
                <a:gd name="T25" fmla="*/ 0 h 216"/>
                <a:gd name="T26" fmla="*/ 71 w 104"/>
                <a:gd name="T27" fmla="*/ 0 h 216"/>
                <a:gd name="T28" fmla="*/ 66 w 104"/>
                <a:gd name="T29" fmla="*/ 0 h 216"/>
                <a:gd name="T30" fmla="*/ 62 w 104"/>
                <a:gd name="T31" fmla="*/ 0 h 216"/>
                <a:gd name="T32" fmla="*/ 57 w 104"/>
                <a:gd name="T33" fmla="*/ 0 h 216"/>
                <a:gd name="T34" fmla="*/ 52 w 104"/>
                <a:gd name="T35" fmla="*/ 0 h 216"/>
                <a:gd name="T36" fmla="*/ 52 w 104"/>
                <a:gd name="T37" fmla="*/ 4 h 216"/>
                <a:gd name="T38" fmla="*/ 47 w 104"/>
                <a:gd name="T39" fmla="*/ 4 h 216"/>
                <a:gd name="T40" fmla="*/ 43 w 104"/>
                <a:gd name="T41" fmla="*/ 4 h 216"/>
                <a:gd name="T42" fmla="*/ 43 w 104"/>
                <a:gd name="T43" fmla="*/ 9 h 216"/>
                <a:gd name="T44" fmla="*/ 38 w 104"/>
                <a:gd name="T45" fmla="*/ 9 h 216"/>
                <a:gd name="T46" fmla="*/ 38 w 104"/>
                <a:gd name="T47" fmla="*/ 14 h 216"/>
                <a:gd name="T48" fmla="*/ 38 w 104"/>
                <a:gd name="T49" fmla="*/ 14 h 216"/>
                <a:gd name="T50" fmla="*/ 0 w 104"/>
                <a:gd name="T51" fmla="*/ 202 h 216"/>
                <a:gd name="T52" fmla="*/ 0 w 104"/>
                <a:gd name="T53" fmla="*/ 198 h 216"/>
                <a:gd name="T54" fmla="*/ 0 w 104"/>
                <a:gd name="T55" fmla="*/ 193 h 216"/>
                <a:gd name="T56" fmla="*/ 5 w 104"/>
                <a:gd name="T57" fmla="*/ 193 h 216"/>
                <a:gd name="T58" fmla="*/ 5 w 104"/>
                <a:gd name="T59" fmla="*/ 193 h 216"/>
                <a:gd name="T60" fmla="*/ 10 w 104"/>
                <a:gd name="T61" fmla="*/ 188 h 216"/>
                <a:gd name="T62" fmla="*/ 14 w 104"/>
                <a:gd name="T63" fmla="*/ 188 h 216"/>
                <a:gd name="T64" fmla="*/ 14 w 104"/>
                <a:gd name="T65" fmla="*/ 188 h 216"/>
                <a:gd name="T66" fmla="*/ 19 w 104"/>
                <a:gd name="T67" fmla="*/ 188 h 216"/>
                <a:gd name="T68" fmla="*/ 24 w 104"/>
                <a:gd name="T69" fmla="*/ 188 h 216"/>
                <a:gd name="T70" fmla="*/ 29 w 104"/>
                <a:gd name="T71" fmla="*/ 188 h 216"/>
                <a:gd name="T72" fmla="*/ 33 w 104"/>
                <a:gd name="T73" fmla="*/ 188 h 216"/>
                <a:gd name="T74" fmla="*/ 38 w 104"/>
                <a:gd name="T75" fmla="*/ 188 h 216"/>
                <a:gd name="T76" fmla="*/ 43 w 104"/>
                <a:gd name="T77" fmla="*/ 188 h 216"/>
                <a:gd name="T78" fmla="*/ 47 w 104"/>
                <a:gd name="T79" fmla="*/ 188 h 216"/>
                <a:gd name="T80" fmla="*/ 47 w 104"/>
                <a:gd name="T81" fmla="*/ 193 h 216"/>
                <a:gd name="T82" fmla="*/ 52 w 104"/>
                <a:gd name="T83" fmla="*/ 193 h 216"/>
                <a:gd name="T84" fmla="*/ 57 w 104"/>
                <a:gd name="T85" fmla="*/ 198 h 216"/>
                <a:gd name="T86" fmla="*/ 57 w 104"/>
                <a:gd name="T87" fmla="*/ 198 h 216"/>
                <a:gd name="T88" fmla="*/ 62 w 104"/>
                <a:gd name="T89" fmla="*/ 202 h 216"/>
                <a:gd name="T90" fmla="*/ 62 w 104"/>
                <a:gd name="T91" fmla="*/ 202 h 216"/>
                <a:gd name="T92" fmla="*/ 66 w 104"/>
                <a:gd name="T93" fmla="*/ 207 h 216"/>
                <a:gd name="T94" fmla="*/ 66 w 104"/>
                <a:gd name="T95" fmla="*/ 212 h 216"/>
                <a:gd name="T96" fmla="*/ 66 w 104"/>
                <a:gd name="T97" fmla="*/ 212 h 216"/>
                <a:gd name="T98" fmla="*/ 66 w 104"/>
                <a:gd name="T99"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216">
                  <a:moveTo>
                    <a:pt x="104" y="28"/>
                  </a:moveTo>
                  <a:lnTo>
                    <a:pt x="104" y="28"/>
                  </a:lnTo>
                  <a:lnTo>
                    <a:pt x="104" y="28"/>
                  </a:lnTo>
                  <a:lnTo>
                    <a:pt x="104" y="23"/>
                  </a:lnTo>
                  <a:lnTo>
                    <a:pt x="104" y="23"/>
                  </a:lnTo>
                  <a:lnTo>
                    <a:pt x="104" y="23"/>
                  </a:lnTo>
                  <a:lnTo>
                    <a:pt x="104" y="19"/>
                  </a:lnTo>
                  <a:lnTo>
                    <a:pt x="104" y="19"/>
                  </a:lnTo>
                  <a:lnTo>
                    <a:pt x="99" y="19"/>
                  </a:lnTo>
                  <a:lnTo>
                    <a:pt x="99" y="19"/>
                  </a:lnTo>
                  <a:lnTo>
                    <a:pt x="99" y="14"/>
                  </a:lnTo>
                  <a:lnTo>
                    <a:pt x="99" y="14"/>
                  </a:lnTo>
                  <a:lnTo>
                    <a:pt x="99" y="14"/>
                  </a:lnTo>
                  <a:lnTo>
                    <a:pt x="95" y="9"/>
                  </a:lnTo>
                  <a:lnTo>
                    <a:pt x="95" y="9"/>
                  </a:lnTo>
                  <a:lnTo>
                    <a:pt x="95" y="9"/>
                  </a:lnTo>
                  <a:lnTo>
                    <a:pt x="90" y="9"/>
                  </a:lnTo>
                  <a:lnTo>
                    <a:pt x="90" y="4"/>
                  </a:lnTo>
                  <a:lnTo>
                    <a:pt x="90" y="4"/>
                  </a:lnTo>
                  <a:lnTo>
                    <a:pt x="85" y="4"/>
                  </a:lnTo>
                  <a:lnTo>
                    <a:pt x="85" y="4"/>
                  </a:lnTo>
                  <a:lnTo>
                    <a:pt x="80" y="4"/>
                  </a:lnTo>
                  <a:lnTo>
                    <a:pt x="80" y="4"/>
                  </a:lnTo>
                  <a:lnTo>
                    <a:pt x="80" y="0"/>
                  </a:lnTo>
                  <a:lnTo>
                    <a:pt x="76" y="0"/>
                  </a:lnTo>
                  <a:lnTo>
                    <a:pt x="76" y="0"/>
                  </a:lnTo>
                  <a:lnTo>
                    <a:pt x="71" y="0"/>
                  </a:lnTo>
                  <a:lnTo>
                    <a:pt x="71" y="0"/>
                  </a:lnTo>
                  <a:lnTo>
                    <a:pt x="66" y="0"/>
                  </a:lnTo>
                  <a:lnTo>
                    <a:pt x="66" y="0"/>
                  </a:lnTo>
                  <a:lnTo>
                    <a:pt x="62" y="0"/>
                  </a:lnTo>
                  <a:lnTo>
                    <a:pt x="62" y="0"/>
                  </a:lnTo>
                  <a:lnTo>
                    <a:pt x="62" y="0"/>
                  </a:lnTo>
                  <a:lnTo>
                    <a:pt x="57" y="0"/>
                  </a:lnTo>
                  <a:lnTo>
                    <a:pt x="57" y="0"/>
                  </a:lnTo>
                  <a:lnTo>
                    <a:pt x="52" y="0"/>
                  </a:lnTo>
                  <a:lnTo>
                    <a:pt x="52" y="0"/>
                  </a:lnTo>
                  <a:lnTo>
                    <a:pt x="52" y="4"/>
                  </a:lnTo>
                  <a:lnTo>
                    <a:pt x="47" y="4"/>
                  </a:lnTo>
                  <a:lnTo>
                    <a:pt x="47" y="4"/>
                  </a:lnTo>
                  <a:lnTo>
                    <a:pt x="47" y="4"/>
                  </a:lnTo>
                  <a:lnTo>
                    <a:pt x="43" y="4"/>
                  </a:lnTo>
                  <a:lnTo>
                    <a:pt x="43" y="9"/>
                  </a:lnTo>
                  <a:lnTo>
                    <a:pt x="43" y="9"/>
                  </a:lnTo>
                  <a:lnTo>
                    <a:pt x="43" y="9"/>
                  </a:lnTo>
                  <a:lnTo>
                    <a:pt x="38" y="9"/>
                  </a:lnTo>
                  <a:lnTo>
                    <a:pt x="38" y="9"/>
                  </a:lnTo>
                  <a:lnTo>
                    <a:pt x="38" y="14"/>
                  </a:lnTo>
                  <a:lnTo>
                    <a:pt x="38" y="14"/>
                  </a:lnTo>
                  <a:lnTo>
                    <a:pt x="38" y="14"/>
                  </a:lnTo>
                  <a:lnTo>
                    <a:pt x="0" y="202"/>
                  </a:lnTo>
                  <a:lnTo>
                    <a:pt x="0" y="202"/>
                  </a:lnTo>
                  <a:lnTo>
                    <a:pt x="0" y="198"/>
                  </a:lnTo>
                  <a:lnTo>
                    <a:pt x="0" y="198"/>
                  </a:lnTo>
                  <a:lnTo>
                    <a:pt x="0" y="198"/>
                  </a:lnTo>
                  <a:lnTo>
                    <a:pt x="0" y="193"/>
                  </a:lnTo>
                  <a:lnTo>
                    <a:pt x="5" y="193"/>
                  </a:lnTo>
                  <a:lnTo>
                    <a:pt x="5" y="193"/>
                  </a:lnTo>
                  <a:lnTo>
                    <a:pt x="5" y="193"/>
                  </a:lnTo>
                  <a:lnTo>
                    <a:pt x="5" y="193"/>
                  </a:lnTo>
                  <a:lnTo>
                    <a:pt x="10" y="188"/>
                  </a:lnTo>
                  <a:lnTo>
                    <a:pt x="10" y="188"/>
                  </a:lnTo>
                  <a:lnTo>
                    <a:pt x="10" y="188"/>
                  </a:lnTo>
                  <a:lnTo>
                    <a:pt x="14" y="188"/>
                  </a:lnTo>
                  <a:lnTo>
                    <a:pt x="14" y="188"/>
                  </a:lnTo>
                  <a:lnTo>
                    <a:pt x="14" y="188"/>
                  </a:lnTo>
                  <a:lnTo>
                    <a:pt x="19" y="188"/>
                  </a:lnTo>
                  <a:lnTo>
                    <a:pt x="19" y="188"/>
                  </a:lnTo>
                  <a:lnTo>
                    <a:pt x="24" y="188"/>
                  </a:lnTo>
                  <a:lnTo>
                    <a:pt x="24" y="188"/>
                  </a:lnTo>
                  <a:lnTo>
                    <a:pt x="29" y="188"/>
                  </a:lnTo>
                  <a:lnTo>
                    <a:pt x="29" y="188"/>
                  </a:lnTo>
                  <a:lnTo>
                    <a:pt x="29" y="188"/>
                  </a:lnTo>
                  <a:lnTo>
                    <a:pt x="33" y="188"/>
                  </a:lnTo>
                  <a:lnTo>
                    <a:pt x="33" y="188"/>
                  </a:lnTo>
                  <a:lnTo>
                    <a:pt x="38" y="188"/>
                  </a:lnTo>
                  <a:lnTo>
                    <a:pt x="38" y="188"/>
                  </a:lnTo>
                  <a:lnTo>
                    <a:pt x="43" y="188"/>
                  </a:lnTo>
                  <a:lnTo>
                    <a:pt x="43" y="188"/>
                  </a:lnTo>
                  <a:lnTo>
                    <a:pt x="47" y="188"/>
                  </a:lnTo>
                  <a:lnTo>
                    <a:pt x="47" y="193"/>
                  </a:lnTo>
                  <a:lnTo>
                    <a:pt x="47" y="193"/>
                  </a:lnTo>
                  <a:lnTo>
                    <a:pt x="52" y="193"/>
                  </a:lnTo>
                  <a:lnTo>
                    <a:pt x="52" y="193"/>
                  </a:lnTo>
                  <a:lnTo>
                    <a:pt x="52" y="193"/>
                  </a:lnTo>
                  <a:lnTo>
                    <a:pt x="57" y="198"/>
                  </a:lnTo>
                  <a:lnTo>
                    <a:pt x="57" y="198"/>
                  </a:lnTo>
                  <a:lnTo>
                    <a:pt x="57" y="198"/>
                  </a:lnTo>
                  <a:lnTo>
                    <a:pt x="62" y="202"/>
                  </a:lnTo>
                  <a:lnTo>
                    <a:pt x="62" y="202"/>
                  </a:lnTo>
                  <a:lnTo>
                    <a:pt x="62" y="202"/>
                  </a:lnTo>
                  <a:lnTo>
                    <a:pt x="62" y="202"/>
                  </a:lnTo>
                  <a:lnTo>
                    <a:pt x="62" y="207"/>
                  </a:lnTo>
                  <a:lnTo>
                    <a:pt x="66" y="207"/>
                  </a:lnTo>
                  <a:lnTo>
                    <a:pt x="66" y="207"/>
                  </a:lnTo>
                  <a:lnTo>
                    <a:pt x="66" y="212"/>
                  </a:lnTo>
                  <a:lnTo>
                    <a:pt x="66" y="212"/>
                  </a:lnTo>
                  <a:lnTo>
                    <a:pt x="66" y="212"/>
                  </a:lnTo>
                  <a:lnTo>
                    <a:pt x="66" y="212"/>
                  </a:lnTo>
                  <a:lnTo>
                    <a:pt x="66" y="216"/>
                  </a:lnTo>
                  <a:lnTo>
                    <a:pt x="104" y="2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93" name="Oval 99892">
              <a:extLst>
                <a:ext uri="{FF2B5EF4-FFF2-40B4-BE49-F238E27FC236}">
                  <a16:creationId xmlns:a16="http://schemas.microsoft.com/office/drawing/2014/main" id="{101BD7CB-034F-69D9-28F2-23EFC9849ED0}"/>
                </a:ext>
              </a:extLst>
            </p:cNvPr>
            <p:cNvSpPr>
              <a:spLocks noChangeArrowheads="1"/>
            </p:cNvSpPr>
            <p:nvPr/>
          </p:nvSpPr>
          <p:spPr bwMode="auto">
            <a:xfrm>
              <a:off x="1139190" y="481965"/>
              <a:ext cx="146685" cy="14605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94" name="Freeform 1517">
              <a:extLst>
                <a:ext uri="{FF2B5EF4-FFF2-40B4-BE49-F238E27FC236}">
                  <a16:creationId xmlns:a16="http://schemas.microsoft.com/office/drawing/2014/main" id="{85CF5B93-291C-259B-749F-CE6E4BD44586}"/>
                </a:ext>
              </a:extLst>
            </p:cNvPr>
            <p:cNvSpPr>
              <a:spLocks/>
            </p:cNvSpPr>
            <p:nvPr/>
          </p:nvSpPr>
          <p:spPr bwMode="auto">
            <a:xfrm>
              <a:off x="1118235" y="481965"/>
              <a:ext cx="89535" cy="80645"/>
            </a:xfrm>
            <a:custGeom>
              <a:avLst/>
              <a:gdLst>
                <a:gd name="T0" fmla="*/ 94 w 141"/>
                <a:gd name="T1" fmla="*/ 122 h 127"/>
                <a:gd name="T2" fmla="*/ 94 w 141"/>
                <a:gd name="T3" fmla="*/ 122 h 127"/>
                <a:gd name="T4" fmla="*/ 99 w 141"/>
                <a:gd name="T5" fmla="*/ 127 h 127"/>
                <a:gd name="T6" fmla="*/ 104 w 141"/>
                <a:gd name="T7" fmla="*/ 127 h 127"/>
                <a:gd name="T8" fmla="*/ 109 w 141"/>
                <a:gd name="T9" fmla="*/ 127 h 127"/>
                <a:gd name="T10" fmla="*/ 113 w 141"/>
                <a:gd name="T11" fmla="*/ 127 h 127"/>
                <a:gd name="T12" fmla="*/ 118 w 141"/>
                <a:gd name="T13" fmla="*/ 122 h 127"/>
                <a:gd name="T14" fmla="*/ 118 w 141"/>
                <a:gd name="T15" fmla="*/ 122 h 127"/>
                <a:gd name="T16" fmla="*/ 123 w 141"/>
                <a:gd name="T17" fmla="*/ 122 h 127"/>
                <a:gd name="T18" fmla="*/ 127 w 141"/>
                <a:gd name="T19" fmla="*/ 117 h 127"/>
                <a:gd name="T20" fmla="*/ 132 w 141"/>
                <a:gd name="T21" fmla="*/ 117 h 127"/>
                <a:gd name="T22" fmla="*/ 132 w 141"/>
                <a:gd name="T23" fmla="*/ 113 h 127"/>
                <a:gd name="T24" fmla="*/ 137 w 141"/>
                <a:gd name="T25" fmla="*/ 108 h 127"/>
                <a:gd name="T26" fmla="*/ 137 w 141"/>
                <a:gd name="T27" fmla="*/ 103 h 127"/>
                <a:gd name="T28" fmla="*/ 141 w 141"/>
                <a:gd name="T29" fmla="*/ 103 h 127"/>
                <a:gd name="T30" fmla="*/ 141 w 141"/>
                <a:gd name="T31" fmla="*/ 99 h 127"/>
                <a:gd name="T32" fmla="*/ 141 w 141"/>
                <a:gd name="T33" fmla="*/ 94 h 127"/>
                <a:gd name="T34" fmla="*/ 141 w 141"/>
                <a:gd name="T35" fmla="*/ 89 h 127"/>
                <a:gd name="T36" fmla="*/ 141 w 141"/>
                <a:gd name="T37" fmla="*/ 84 h 127"/>
                <a:gd name="T38" fmla="*/ 141 w 141"/>
                <a:gd name="T39" fmla="*/ 80 h 127"/>
                <a:gd name="T40" fmla="*/ 141 w 141"/>
                <a:gd name="T41" fmla="*/ 75 h 127"/>
                <a:gd name="T42" fmla="*/ 137 w 141"/>
                <a:gd name="T43" fmla="*/ 75 h 127"/>
                <a:gd name="T44" fmla="*/ 137 w 141"/>
                <a:gd name="T45" fmla="*/ 70 h 127"/>
                <a:gd name="T46" fmla="*/ 132 w 141"/>
                <a:gd name="T47" fmla="*/ 66 h 127"/>
                <a:gd name="T48" fmla="*/ 132 w 141"/>
                <a:gd name="T49" fmla="*/ 66 h 127"/>
                <a:gd name="T50" fmla="*/ 43 w 141"/>
                <a:gd name="T51" fmla="*/ 4 h 127"/>
                <a:gd name="T52" fmla="*/ 47 w 141"/>
                <a:gd name="T53" fmla="*/ 4 h 127"/>
                <a:gd name="T54" fmla="*/ 47 w 141"/>
                <a:gd name="T55" fmla="*/ 9 h 127"/>
                <a:gd name="T56" fmla="*/ 52 w 141"/>
                <a:gd name="T57" fmla="*/ 14 h 127"/>
                <a:gd name="T58" fmla="*/ 52 w 141"/>
                <a:gd name="T59" fmla="*/ 18 h 127"/>
                <a:gd name="T60" fmla="*/ 52 w 141"/>
                <a:gd name="T61" fmla="*/ 18 h 127"/>
                <a:gd name="T62" fmla="*/ 52 w 141"/>
                <a:gd name="T63" fmla="*/ 23 h 127"/>
                <a:gd name="T64" fmla="*/ 52 w 141"/>
                <a:gd name="T65" fmla="*/ 28 h 127"/>
                <a:gd name="T66" fmla="*/ 52 w 141"/>
                <a:gd name="T67" fmla="*/ 33 h 127"/>
                <a:gd name="T68" fmla="*/ 52 w 141"/>
                <a:gd name="T69" fmla="*/ 37 h 127"/>
                <a:gd name="T70" fmla="*/ 52 w 141"/>
                <a:gd name="T71" fmla="*/ 42 h 127"/>
                <a:gd name="T72" fmla="*/ 47 w 141"/>
                <a:gd name="T73" fmla="*/ 47 h 127"/>
                <a:gd name="T74" fmla="*/ 47 w 141"/>
                <a:gd name="T75" fmla="*/ 47 h 127"/>
                <a:gd name="T76" fmla="*/ 43 w 141"/>
                <a:gd name="T77" fmla="*/ 51 h 127"/>
                <a:gd name="T78" fmla="*/ 43 w 141"/>
                <a:gd name="T79" fmla="*/ 56 h 127"/>
                <a:gd name="T80" fmla="*/ 38 w 141"/>
                <a:gd name="T81" fmla="*/ 56 h 127"/>
                <a:gd name="T82" fmla="*/ 33 w 141"/>
                <a:gd name="T83" fmla="*/ 61 h 127"/>
                <a:gd name="T84" fmla="*/ 28 w 141"/>
                <a:gd name="T85" fmla="*/ 61 h 127"/>
                <a:gd name="T86" fmla="*/ 24 w 141"/>
                <a:gd name="T87" fmla="*/ 61 h 127"/>
                <a:gd name="T88" fmla="*/ 24 w 141"/>
                <a:gd name="T89" fmla="*/ 66 h 127"/>
                <a:gd name="T90" fmla="*/ 19 w 141"/>
                <a:gd name="T91" fmla="*/ 66 h 127"/>
                <a:gd name="T92" fmla="*/ 14 w 141"/>
                <a:gd name="T93" fmla="*/ 66 h 127"/>
                <a:gd name="T94" fmla="*/ 10 w 141"/>
                <a:gd name="T95" fmla="*/ 61 h 127"/>
                <a:gd name="T96" fmla="*/ 5 w 141"/>
                <a:gd name="T97" fmla="*/ 61 h 127"/>
                <a:gd name="T98" fmla="*/ 0 w 141"/>
                <a:gd name="T99" fmla="*/ 6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1" h="127">
                  <a:moveTo>
                    <a:pt x="90" y="122"/>
                  </a:moveTo>
                  <a:lnTo>
                    <a:pt x="94" y="122"/>
                  </a:lnTo>
                  <a:lnTo>
                    <a:pt x="94" y="122"/>
                  </a:lnTo>
                  <a:lnTo>
                    <a:pt x="94" y="122"/>
                  </a:lnTo>
                  <a:lnTo>
                    <a:pt x="99" y="122"/>
                  </a:lnTo>
                  <a:lnTo>
                    <a:pt x="99" y="127"/>
                  </a:lnTo>
                  <a:lnTo>
                    <a:pt x="104" y="127"/>
                  </a:lnTo>
                  <a:lnTo>
                    <a:pt x="104" y="127"/>
                  </a:lnTo>
                  <a:lnTo>
                    <a:pt x="109" y="127"/>
                  </a:lnTo>
                  <a:lnTo>
                    <a:pt x="109" y="127"/>
                  </a:lnTo>
                  <a:lnTo>
                    <a:pt x="109" y="127"/>
                  </a:lnTo>
                  <a:lnTo>
                    <a:pt x="113" y="127"/>
                  </a:lnTo>
                  <a:lnTo>
                    <a:pt x="113" y="127"/>
                  </a:lnTo>
                  <a:lnTo>
                    <a:pt x="118" y="122"/>
                  </a:lnTo>
                  <a:lnTo>
                    <a:pt x="118" y="122"/>
                  </a:lnTo>
                  <a:lnTo>
                    <a:pt x="118" y="122"/>
                  </a:lnTo>
                  <a:lnTo>
                    <a:pt x="123" y="122"/>
                  </a:lnTo>
                  <a:lnTo>
                    <a:pt x="123" y="122"/>
                  </a:lnTo>
                  <a:lnTo>
                    <a:pt x="127" y="122"/>
                  </a:lnTo>
                  <a:lnTo>
                    <a:pt x="127" y="117"/>
                  </a:lnTo>
                  <a:lnTo>
                    <a:pt x="127" y="117"/>
                  </a:lnTo>
                  <a:lnTo>
                    <a:pt x="132" y="117"/>
                  </a:lnTo>
                  <a:lnTo>
                    <a:pt x="132" y="113"/>
                  </a:lnTo>
                  <a:lnTo>
                    <a:pt x="132" y="113"/>
                  </a:lnTo>
                  <a:lnTo>
                    <a:pt x="137" y="113"/>
                  </a:lnTo>
                  <a:lnTo>
                    <a:pt x="137" y="108"/>
                  </a:lnTo>
                  <a:lnTo>
                    <a:pt x="137" y="108"/>
                  </a:lnTo>
                  <a:lnTo>
                    <a:pt x="137" y="103"/>
                  </a:lnTo>
                  <a:lnTo>
                    <a:pt x="141" y="103"/>
                  </a:lnTo>
                  <a:lnTo>
                    <a:pt x="141" y="103"/>
                  </a:lnTo>
                  <a:lnTo>
                    <a:pt x="141" y="99"/>
                  </a:lnTo>
                  <a:lnTo>
                    <a:pt x="141" y="99"/>
                  </a:lnTo>
                  <a:lnTo>
                    <a:pt x="141" y="94"/>
                  </a:lnTo>
                  <a:lnTo>
                    <a:pt x="141" y="94"/>
                  </a:lnTo>
                  <a:lnTo>
                    <a:pt x="141" y="89"/>
                  </a:lnTo>
                  <a:lnTo>
                    <a:pt x="141" y="89"/>
                  </a:lnTo>
                  <a:lnTo>
                    <a:pt x="141" y="84"/>
                  </a:lnTo>
                  <a:lnTo>
                    <a:pt x="141" y="84"/>
                  </a:lnTo>
                  <a:lnTo>
                    <a:pt x="141" y="84"/>
                  </a:lnTo>
                  <a:lnTo>
                    <a:pt x="141" y="80"/>
                  </a:lnTo>
                  <a:lnTo>
                    <a:pt x="141" y="80"/>
                  </a:lnTo>
                  <a:lnTo>
                    <a:pt x="141" y="75"/>
                  </a:lnTo>
                  <a:lnTo>
                    <a:pt x="137" y="75"/>
                  </a:lnTo>
                  <a:lnTo>
                    <a:pt x="137" y="75"/>
                  </a:lnTo>
                  <a:lnTo>
                    <a:pt x="137" y="70"/>
                  </a:lnTo>
                  <a:lnTo>
                    <a:pt x="137" y="70"/>
                  </a:lnTo>
                  <a:lnTo>
                    <a:pt x="137" y="70"/>
                  </a:lnTo>
                  <a:lnTo>
                    <a:pt x="132" y="66"/>
                  </a:lnTo>
                  <a:lnTo>
                    <a:pt x="132" y="66"/>
                  </a:lnTo>
                  <a:lnTo>
                    <a:pt x="132" y="66"/>
                  </a:lnTo>
                  <a:lnTo>
                    <a:pt x="43" y="0"/>
                  </a:lnTo>
                  <a:lnTo>
                    <a:pt x="43" y="4"/>
                  </a:lnTo>
                  <a:lnTo>
                    <a:pt x="43" y="4"/>
                  </a:lnTo>
                  <a:lnTo>
                    <a:pt x="47" y="4"/>
                  </a:lnTo>
                  <a:lnTo>
                    <a:pt x="47" y="9"/>
                  </a:lnTo>
                  <a:lnTo>
                    <a:pt x="47" y="9"/>
                  </a:lnTo>
                  <a:lnTo>
                    <a:pt x="52" y="9"/>
                  </a:lnTo>
                  <a:lnTo>
                    <a:pt x="52" y="14"/>
                  </a:lnTo>
                  <a:lnTo>
                    <a:pt x="52" y="14"/>
                  </a:lnTo>
                  <a:lnTo>
                    <a:pt x="52" y="18"/>
                  </a:lnTo>
                  <a:lnTo>
                    <a:pt x="52" y="18"/>
                  </a:lnTo>
                  <a:lnTo>
                    <a:pt x="52" y="18"/>
                  </a:lnTo>
                  <a:lnTo>
                    <a:pt x="52" y="23"/>
                  </a:lnTo>
                  <a:lnTo>
                    <a:pt x="52" y="23"/>
                  </a:lnTo>
                  <a:lnTo>
                    <a:pt x="52" y="28"/>
                  </a:lnTo>
                  <a:lnTo>
                    <a:pt x="52" y="28"/>
                  </a:lnTo>
                  <a:lnTo>
                    <a:pt x="52" y="33"/>
                  </a:lnTo>
                  <a:lnTo>
                    <a:pt x="52" y="33"/>
                  </a:lnTo>
                  <a:lnTo>
                    <a:pt x="52" y="37"/>
                  </a:lnTo>
                  <a:lnTo>
                    <a:pt x="52" y="37"/>
                  </a:lnTo>
                  <a:lnTo>
                    <a:pt x="52" y="37"/>
                  </a:lnTo>
                  <a:lnTo>
                    <a:pt x="52" y="42"/>
                  </a:lnTo>
                  <a:lnTo>
                    <a:pt x="52" y="42"/>
                  </a:lnTo>
                  <a:lnTo>
                    <a:pt x="47" y="47"/>
                  </a:lnTo>
                  <a:lnTo>
                    <a:pt x="47" y="47"/>
                  </a:lnTo>
                  <a:lnTo>
                    <a:pt x="47" y="47"/>
                  </a:lnTo>
                  <a:lnTo>
                    <a:pt x="47" y="51"/>
                  </a:lnTo>
                  <a:lnTo>
                    <a:pt x="43" y="51"/>
                  </a:lnTo>
                  <a:lnTo>
                    <a:pt x="43" y="56"/>
                  </a:lnTo>
                  <a:lnTo>
                    <a:pt x="43" y="56"/>
                  </a:lnTo>
                  <a:lnTo>
                    <a:pt x="38" y="56"/>
                  </a:lnTo>
                  <a:lnTo>
                    <a:pt x="38" y="56"/>
                  </a:lnTo>
                  <a:lnTo>
                    <a:pt x="33" y="61"/>
                  </a:lnTo>
                  <a:lnTo>
                    <a:pt x="33" y="61"/>
                  </a:lnTo>
                  <a:lnTo>
                    <a:pt x="33" y="61"/>
                  </a:lnTo>
                  <a:lnTo>
                    <a:pt x="28" y="61"/>
                  </a:lnTo>
                  <a:lnTo>
                    <a:pt x="28" y="61"/>
                  </a:lnTo>
                  <a:lnTo>
                    <a:pt x="24" y="61"/>
                  </a:lnTo>
                  <a:lnTo>
                    <a:pt x="24" y="66"/>
                  </a:lnTo>
                  <a:lnTo>
                    <a:pt x="24" y="66"/>
                  </a:lnTo>
                  <a:lnTo>
                    <a:pt x="19" y="66"/>
                  </a:lnTo>
                  <a:lnTo>
                    <a:pt x="19" y="66"/>
                  </a:lnTo>
                  <a:lnTo>
                    <a:pt x="14" y="66"/>
                  </a:lnTo>
                  <a:lnTo>
                    <a:pt x="14" y="66"/>
                  </a:lnTo>
                  <a:lnTo>
                    <a:pt x="10" y="61"/>
                  </a:lnTo>
                  <a:lnTo>
                    <a:pt x="10" y="61"/>
                  </a:lnTo>
                  <a:lnTo>
                    <a:pt x="10" y="61"/>
                  </a:lnTo>
                  <a:lnTo>
                    <a:pt x="5" y="61"/>
                  </a:lnTo>
                  <a:lnTo>
                    <a:pt x="5" y="61"/>
                  </a:lnTo>
                  <a:lnTo>
                    <a:pt x="0" y="61"/>
                  </a:lnTo>
                  <a:lnTo>
                    <a:pt x="90" y="12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95" name="Oval 99894">
              <a:extLst>
                <a:ext uri="{FF2B5EF4-FFF2-40B4-BE49-F238E27FC236}">
                  <a16:creationId xmlns:a16="http://schemas.microsoft.com/office/drawing/2014/main" id="{5157309D-77EB-F674-EE79-2F5A9F88CE29}"/>
                </a:ext>
              </a:extLst>
            </p:cNvPr>
            <p:cNvSpPr>
              <a:spLocks noChangeArrowheads="1"/>
            </p:cNvSpPr>
            <p:nvPr/>
          </p:nvSpPr>
          <p:spPr bwMode="auto">
            <a:xfrm>
              <a:off x="1205230" y="1032510"/>
              <a:ext cx="62865" cy="6223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96" name="Oval 99895">
              <a:extLst>
                <a:ext uri="{FF2B5EF4-FFF2-40B4-BE49-F238E27FC236}">
                  <a16:creationId xmlns:a16="http://schemas.microsoft.com/office/drawing/2014/main" id="{180EA5DD-B556-1542-56E1-66488FEC43E4}"/>
                </a:ext>
              </a:extLst>
            </p:cNvPr>
            <p:cNvSpPr>
              <a:spLocks noChangeArrowheads="1"/>
            </p:cNvSpPr>
            <p:nvPr/>
          </p:nvSpPr>
          <p:spPr bwMode="auto">
            <a:xfrm>
              <a:off x="1091565" y="463550"/>
              <a:ext cx="62865" cy="6286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grpSp>
      <p:sp>
        <p:nvSpPr>
          <p:cNvPr id="99897" name="Title 1">
            <a:extLst>
              <a:ext uri="{FF2B5EF4-FFF2-40B4-BE49-F238E27FC236}">
                <a16:creationId xmlns:a16="http://schemas.microsoft.com/office/drawing/2014/main" id="{150397DC-CA87-902D-9959-2D2527D83E03}"/>
              </a:ext>
            </a:extLst>
          </p:cNvPr>
          <p:cNvSpPr txBox="1">
            <a:spLocks/>
          </p:cNvSpPr>
          <p:nvPr/>
        </p:nvSpPr>
        <p:spPr>
          <a:xfrm>
            <a:off x="457200" y="1219200"/>
            <a:ext cx="11506200" cy="925222"/>
          </a:xfrm>
          <a:prstGeom prst="rect">
            <a:avLst/>
          </a:prstGeom>
          <a:noFill/>
        </p:spPr>
        <p:txBody>
          <a:bodyPr vert="horz" lIns="91440" tIns="45720" rIns="91440" bIns="45720" rtlCol="0" anchor="ctr">
            <a:normAutofit fontScale="55000" lnSpcReduction="2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fontAlgn="auto">
              <a:lnSpc>
                <a:spcPct val="120000"/>
              </a:lnSpc>
              <a:spcAft>
                <a:spcPts val="0"/>
              </a:spcAft>
              <a:defRPr/>
            </a:pPr>
            <a:r>
              <a:rPr lang="en-US" sz="3200" dirty="0">
                <a:latin typeface="+mn-lt"/>
              </a:rPr>
              <a:t>Ozarowski, A., </a:t>
            </a:r>
            <a:r>
              <a:rPr lang="en-US" sz="3200" i="1" dirty="0">
                <a:latin typeface="+mn-lt"/>
              </a:rPr>
              <a:t>High–Field EPR Studies on Three Binuclear </a:t>
            </a:r>
            <a:r>
              <a:rPr lang="el-GR" sz="3200" i="1" dirty="0">
                <a:latin typeface="+mn-lt"/>
              </a:rPr>
              <a:t>μ–</a:t>
            </a:r>
            <a:r>
              <a:rPr lang="en-US" sz="3200" i="1" dirty="0">
                <a:latin typeface="+mn-lt"/>
              </a:rPr>
              <a:t>Oxo–Bridged Iron(III) Complexes: Na</a:t>
            </a:r>
            <a:r>
              <a:rPr lang="en-US" sz="3200" i="1" baseline="-25000" dirty="0">
                <a:latin typeface="+mn-lt"/>
              </a:rPr>
              <a:t>4</a:t>
            </a:r>
            <a:r>
              <a:rPr lang="en-US" sz="3200" i="1" dirty="0">
                <a:latin typeface="+mn-lt"/>
              </a:rPr>
              <a:t>[Fe(</a:t>
            </a:r>
            <a:r>
              <a:rPr lang="en-US" sz="3200" i="1" dirty="0" err="1">
                <a:latin typeface="+mn-lt"/>
              </a:rPr>
              <a:t>edta</a:t>
            </a:r>
            <a:r>
              <a:rPr lang="en-US" sz="3200" i="1" dirty="0">
                <a:latin typeface="+mn-lt"/>
              </a:rPr>
              <a:t>)]</a:t>
            </a:r>
            <a:r>
              <a:rPr lang="en-US" sz="3200" i="1" baseline="-25000" dirty="0">
                <a:latin typeface="+mn-lt"/>
              </a:rPr>
              <a:t>2</a:t>
            </a:r>
            <a:r>
              <a:rPr lang="en-US" sz="3200" i="1" dirty="0">
                <a:latin typeface="+mn-lt"/>
              </a:rPr>
              <a:t>O ⋅ 3H</a:t>
            </a:r>
            <a:r>
              <a:rPr lang="en-US" sz="3200" i="1" baseline="-25000" dirty="0">
                <a:latin typeface="+mn-lt"/>
              </a:rPr>
              <a:t>2</a:t>
            </a:r>
            <a:r>
              <a:rPr lang="en-US" sz="3200" i="1" dirty="0">
                <a:latin typeface="+mn-lt"/>
              </a:rPr>
              <a:t>O, [Fe(</a:t>
            </a:r>
            <a:r>
              <a:rPr lang="en-US" sz="3200" i="1" dirty="0" err="1">
                <a:latin typeface="+mn-lt"/>
              </a:rPr>
              <a:t>phen</a:t>
            </a:r>
            <a:r>
              <a:rPr lang="en-US" sz="3200" i="1" dirty="0">
                <a:latin typeface="+mn-lt"/>
              </a:rPr>
              <a:t>)</a:t>
            </a:r>
            <a:r>
              <a:rPr lang="en-US" sz="3200" i="1" baseline="-25000" dirty="0">
                <a:latin typeface="+mn-lt"/>
              </a:rPr>
              <a:t>2</a:t>
            </a:r>
            <a:r>
              <a:rPr lang="en-US" sz="3200" i="1" dirty="0">
                <a:latin typeface="+mn-lt"/>
              </a:rPr>
              <a:t>(H</a:t>
            </a:r>
            <a:r>
              <a:rPr lang="en-US" sz="3200" i="1" baseline="-25000" dirty="0">
                <a:latin typeface="+mn-lt"/>
              </a:rPr>
              <a:t>2</a:t>
            </a:r>
            <a:r>
              <a:rPr lang="en-US" sz="3200" i="1" dirty="0">
                <a:latin typeface="+mn-lt"/>
              </a:rPr>
              <a:t>O)]</a:t>
            </a:r>
            <a:r>
              <a:rPr lang="en-US" sz="3200" i="1" baseline="-25000" dirty="0">
                <a:latin typeface="+mn-lt"/>
              </a:rPr>
              <a:t>2</a:t>
            </a:r>
            <a:r>
              <a:rPr lang="en-US" sz="3200" i="1" dirty="0">
                <a:latin typeface="+mn-lt"/>
              </a:rPr>
              <a:t>O(NO</a:t>
            </a:r>
            <a:r>
              <a:rPr lang="en-US" sz="3200" i="1" baseline="-25000" dirty="0">
                <a:latin typeface="+mn-lt"/>
              </a:rPr>
              <a:t>3</a:t>
            </a:r>
            <a:r>
              <a:rPr lang="en-US" sz="3200" i="1" dirty="0">
                <a:latin typeface="+mn-lt"/>
              </a:rPr>
              <a:t>)</a:t>
            </a:r>
            <a:r>
              <a:rPr lang="en-US" sz="3200" i="1" baseline="-25000" dirty="0">
                <a:latin typeface="+mn-lt"/>
              </a:rPr>
              <a:t>4</a:t>
            </a:r>
            <a:r>
              <a:rPr lang="en-US" sz="3200" i="1" dirty="0">
                <a:latin typeface="+mn-lt"/>
              </a:rPr>
              <a:t> ⋅ 5H</a:t>
            </a:r>
            <a:r>
              <a:rPr lang="en-US" sz="3200" i="1" baseline="-25000" dirty="0">
                <a:latin typeface="+mn-lt"/>
              </a:rPr>
              <a:t>2</a:t>
            </a:r>
            <a:r>
              <a:rPr lang="en-US" sz="3200" i="1" dirty="0">
                <a:latin typeface="+mn-lt"/>
              </a:rPr>
              <a:t>O and [Fe(</a:t>
            </a:r>
            <a:r>
              <a:rPr lang="en-US" sz="3200" i="1" dirty="0" err="1">
                <a:latin typeface="+mn-lt"/>
              </a:rPr>
              <a:t>salen</a:t>
            </a:r>
            <a:r>
              <a:rPr lang="en-US" sz="3200" i="1" dirty="0">
                <a:latin typeface="+mn-lt"/>
              </a:rPr>
              <a:t>)]</a:t>
            </a:r>
            <a:r>
              <a:rPr lang="en-US" sz="3200" i="1" baseline="-25000" dirty="0">
                <a:latin typeface="+mn-lt"/>
              </a:rPr>
              <a:t>2</a:t>
            </a:r>
            <a:r>
              <a:rPr lang="en-US" sz="3200" i="1" dirty="0">
                <a:latin typeface="+mn-lt"/>
              </a:rPr>
              <a:t>O</a:t>
            </a:r>
          </a:p>
          <a:p>
            <a:pPr algn="l" fontAlgn="auto">
              <a:lnSpc>
                <a:spcPct val="120000"/>
              </a:lnSpc>
              <a:spcAft>
                <a:spcPts val="0"/>
              </a:spcAft>
              <a:defRPr/>
            </a:pPr>
            <a:r>
              <a:rPr lang="en-US" sz="3200" dirty="0">
                <a:latin typeface="+mn-lt"/>
              </a:rPr>
              <a:t>European Journal of Inorganic Chemistry, </a:t>
            </a:r>
            <a:r>
              <a:rPr lang="en-US" sz="3200" b="1" dirty="0">
                <a:latin typeface="+mn-lt"/>
              </a:rPr>
              <a:t>2024</a:t>
            </a:r>
            <a:r>
              <a:rPr lang="en-US" sz="3200" dirty="0">
                <a:latin typeface="+mn-lt"/>
              </a:rPr>
              <a:t> (e202400565), 1-9 </a:t>
            </a:r>
            <a:r>
              <a:rPr lang="en-US" sz="3200" dirty="0">
                <a:latin typeface="+mn-lt"/>
                <a:hlinkClick r:id="rId2"/>
              </a:rPr>
              <a:t>https://doi.org/10.1002/ejic.20240056</a:t>
            </a:r>
            <a:endParaRPr lang="en-US" sz="3200" dirty="0">
              <a:solidFill>
                <a:sysClr val="window" lastClr="FFFFFF"/>
              </a:solidFill>
              <a:latin typeface="+mn-lt"/>
            </a:endParaRPr>
          </a:p>
        </p:txBody>
      </p:sp>
      <p:sp>
        <p:nvSpPr>
          <p:cNvPr id="99573" name="Title 1">
            <a:extLst>
              <a:ext uri="{FF2B5EF4-FFF2-40B4-BE49-F238E27FC236}">
                <a16:creationId xmlns:a16="http://schemas.microsoft.com/office/drawing/2014/main" id="{D1828D6F-6945-7397-1BED-96924D103375}"/>
              </a:ext>
            </a:extLst>
          </p:cNvPr>
          <p:cNvSpPr txBox="1">
            <a:spLocks/>
          </p:cNvSpPr>
          <p:nvPr/>
        </p:nvSpPr>
        <p:spPr>
          <a:xfrm>
            <a:off x="457200" y="5176188"/>
            <a:ext cx="10972800" cy="615011"/>
          </a:xfrm>
          <a:prstGeom prst="rect">
            <a:avLst/>
          </a:prstGeom>
          <a:noFill/>
        </p:spPr>
        <p:txBody>
          <a:bodyPr vert="horz" lIns="91440" tIns="45720" rIns="91440" bIns="45720" rtlCol="0" anchor="ctr">
            <a:normAutofit lnSpcReduction="1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fontAlgn="auto">
              <a:lnSpc>
                <a:spcPct val="120000"/>
              </a:lnSpc>
              <a:spcAft>
                <a:spcPts val="0"/>
              </a:spcAft>
              <a:defRPr/>
            </a:pPr>
            <a:r>
              <a:rPr lang="en-US" sz="3200" dirty="0">
                <a:latin typeface="+mn-lt"/>
              </a:rPr>
              <a:t>            </a:t>
            </a:r>
            <a:r>
              <a:rPr lang="en-US" sz="2200" dirty="0">
                <a:latin typeface="+mn-lt"/>
              </a:rPr>
              <a:t>J = 198 cm</a:t>
            </a:r>
            <a:r>
              <a:rPr lang="en-US" sz="2200" baseline="30000" dirty="0">
                <a:latin typeface="+mn-lt"/>
              </a:rPr>
              <a:t>-1</a:t>
            </a:r>
            <a:r>
              <a:rPr lang="en-US" sz="2200" dirty="0">
                <a:latin typeface="+mn-lt"/>
              </a:rPr>
              <a:t>                        </a:t>
            </a:r>
            <a:r>
              <a:rPr lang="en-US" sz="2200" dirty="0"/>
              <a:t>J = 220 cm</a:t>
            </a:r>
            <a:r>
              <a:rPr lang="en-US" sz="2200" baseline="30000" dirty="0"/>
              <a:t>-1</a:t>
            </a:r>
            <a:r>
              <a:rPr lang="en-US" sz="2200" dirty="0"/>
              <a:t>                            J = 174 cm</a:t>
            </a:r>
            <a:r>
              <a:rPr lang="en-US" sz="2200" baseline="30000" dirty="0"/>
              <a:t>-1 </a:t>
            </a:r>
            <a:r>
              <a:rPr lang="en-US" sz="2200" dirty="0"/>
              <a:t>  </a:t>
            </a:r>
            <a:endParaRPr lang="en-US" sz="2200" dirty="0">
              <a:solidFill>
                <a:sysClr val="window" lastClr="FFFFFF"/>
              </a:solidFill>
            </a:endParaRPr>
          </a:p>
        </p:txBody>
      </p:sp>
      <p:sp>
        <p:nvSpPr>
          <p:cNvPr id="99332" name="Title 1">
            <a:extLst>
              <a:ext uri="{FF2B5EF4-FFF2-40B4-BE49-F238E27FC236}">
                <a16:creationId xmlns:a16="http://schemas.microsoft.com/office/drawing/2014/main" id="{CD37A2E7-B70A-EAFD-2AFA-97AF6EF7EF19}"/>
              </a:ext>
            </a:extLst>
          </p:cNvPr>
          <p:cNvSpPr txBox="1">
            <a:spLocks/>
          </p:cNvSpPr>
          <p:nvPr/>
        </p:nvSpPr>
        <p:spPr>
          <a:xfrm>
            <a:off x="228600" y="5791199"/>
            <a:ext cx="11658600" cy="615011"/>
          </a:xfrm>
          <a:prstGeom prst="rect">
            <a:avLst/>
          </a:prstGeom>
          <a:noFill/>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fontAlgn="auto">
              <a:lnSpc>
                <a:spcPct val="120000"/>
              </a:lnSpc>
              <a:spcAft>
                <a:spcPts val="0"/>
              </a:spcAft>
              <a:defRPr/>
            </a:pPr>
            <a:r>
              <a:rPr lang="en-US" sz="2200" dirty="0">
                <a:latin typeface="+mn-lt"/>
              </a:rPr>
              <a:t>Angle </a:t>
            </a:r>
            <a:r>
              <a:rPr lang="en-US" sz="2200" dirty="0" err="1">
                <a:latin typeface="+mn-lt"/>
              </a:rPr>
              <a:t>FeOFe</a:t>
            </a:r>
            <a:r>
              <a:rPr lang="en-US" sz="2200" dirty="0">
                <a:latin typeface="+mn-lt"/>
              </a:rPr>
              <a:t>      163                                    </a:t>
            </a:r>
            <a:r>
              <a:rPr lang="en-US" sz="2200" dirty="0"/>
              <a:t>155                                             145</a:t>
            </a:r>
            <a:r>
              <a:rPr lang="en-US" sz="2200" baseline="30000" dirty="0"/>
              <a:t> </a:t>
            </a:r>
            <a:r>
              <a:rPr lang="en-US" sz="2200" dirty="0"/>
              <a:t>  </a:t>
            </a:r>
            <a:endParaRPr lang="en-US" sz="2200" dirty="0">
              <a:solidFill>
                <a:sysClr val="window" lastClr="FFFFFF"/>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200B4A-23D5-1B4B-5A1C-16D2523BF728}"/>
            </a:ext>
          </a:extLst>
        </p:cNvPr>
        <p:cNvGrpSpPr/>
        <p:nvPr/>
      </p:nvGrpSpPr>
      <p:grpSpPr>
        <a:xfrm>
          <a:off x="0" y="0"/>
          <a:ext cx="0" cy="0"/>
          <a:chOff x="0" y="0"/>
          <a:chExt cx="0" cy="0"/>
        </a:xfrm>
      </p:grpSpPr>
      <p:graphicFrame>
        <p:nvGraphicFramePr>
          <p:cNvPr id="99332" name="Object 4">
            <a:extLst>
              <a:ext uri="{FF2B5EF4-FFF2-40B4-BE49-F238E27FC236}">
                <a16:creationId xmlns:a16="http://schemas.microsoft.com/office/drawing/2014/main" id="{1EABABCA-B8C5-EDB9-14FE-046D1682F249}"/>
              </a:ext>
            </a:extLst>
          </p:cNvPr>
          <p:cNvGraphicFramePr>
            <a:graphicFrameLocks noChangeAspect="1"/>
          </p:cNvGraphicFramePr>
          <p:nvPr/>
        </p:nvGraphicFramePr>
        <p:xfrm>
          <a:off x="2819400" y="1017434"/>
          <a:ext cx="6330462" cy="4468966"/>
        </p:xfrm>
        <a:graphic>
          <a:graphicData uri="http://schemas.openxmlformats.org/presentationml/2006/ole">
            <mc:AlternateContent xmlns:mc="http://schemas.openxmlformats.org/markup-compatibility/2006">
              <mc:Choice xmlns:v="urn:schemas-microsoft-com:vml" Requires="v">
                <p:oleObj name="JANDEL SIGMAPLOT GRAPHIC" r:id="rId2" imgW="7772400" imgH="5486400" progId="JSSPWGRAPHIC">
                  <p:embed/>
                </p:oleObj>
              </mc:Choice>
              <mc:Fallback>
                <p:oleObj name="JANDEL SIGMAPLOT GRAPHIC" r:id="rId2" imgW="7772400" imgH="5486400" progId="JSSPWGRAPHIC">
                  <p:embed/>
                  <p:pic>
                    <p:nvPicPr>
                      <p:cNvPr id="99332" name="Object 4">
                        <a:extLst>
                          <a:ext uri="{FF2B5EF4-FFF2-40B4-BE49-F238E27FC236}">
                            <a16:creationId xmlns:a16="http://schemas.microsoft.com/office/drawing/2014/main" id="{95100C7F-C205-DEE6-6437-9CCE3BFAA9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19400" y="1017434"/>
                        <a:ext cx="6330462" cy="4468966"/>
                      </a:xfrm>
                      <a:prstGeom prst="rect">
                        <a:avLst/>
                      </a:prstGeom>
                      <a:noFill/>
                      <a:ln>
                        <a:noFill/>
                      </a:ln>
                      <a:effectLst/>
                    </p:spPr>
                  </p:pic>
                </p:oleObj>
              </mc:Fallback>
            </mc:AlternateContent>
          </a:graphicData>
        </a:graphic>
      </p:graphicFrame>
      <p:graphicFrame>
        <p:nvGraphicFramePr>
          <p:cNvPr id="99335" name="Object 7">
            <a:extLst>
              <a:ext uri="{FF2B5EF4-FFF2-40B4-BE49-F238E27FC236}">
                <a16:creationId xmlns:a16="http://schemas.microsoft.com/office/drawing/2014/main" id="{D6133598-B1B6-12A8-9278-CA7829721EAC}"/>
              </a:ext>
            </a:extLst>
          </p:cNvPr>
          <p:cNvGraphicFramePr>
            <a:graphicFrameLocks noChangeAspect="1"/>
          </p:cNvGraphicFramePr>
          <p:nvPr/>
        </p:nvGraphicFramePr>
        <p:xfrm>
          <a:off x="3624018" y="5486400"/>
          <a:ext cx="4721225" cy="1192213"/>
        </p:xfrm>
        <a:graphic>
          <a:graphicData uri="http://schemas.openxmlformats.org/presentationml/2006/ole">
            <mc:AlternateContent xmlns:mc="http://schemas.openxmlformats.org/markup-compatibility/2006">
              <mc:Choice xmlns:v="urn:schemas-microsoft-com:vml" Requires="v">
                <p:oleObj name="Equation" r:id="rId4" imgW="3619440" imgH="914400" progId="Equation.3">
                  <p:embed/>
                </p:oleObj>
              </mc:Choice>
              <mc:Fallback>
                <p:oleObj name="Equation" r:id="rId4" imgW="3619440" imgH="914400" progId="Equation.3">
                  <p:embed/>
                  <p:pic>
                    <p:nvPicPr>
                      <p:cNvPr id="99335" name="Object 7">
                        <a:extLst>
                          <a:ext uri="{FF2B5EF4-FFF2-40B4-BE49-F238E27FC236}">
                            <a16:creationId xmlns:a16="http://schemas.microsoft.com/office/drawing/2014/main" id="{729E90FA-A3FD-67A5-7ABA-E488F2DD728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24018" y="5486400"/>
                        <a:ext cx="4721225" cy="1192213"/>
                      </a:xfrm>
                      <a:prstGeom prst="rect">
                        <a:avLst/>
                      </a:prstGeom>
                      <a:solidFill>
                        <a:srgbClr val="FFDCA9"/>
                      </a:solidFill>
                      <a:ln>
                        <a:noFill/>
                      </a:ln>
                      <a:extLst>
                        <a:ext uri="{91240B29-F687-4F45-9708-019B960494DF}">
                          <a14:hiddenLine xmlns:a14="http://schemas.microsoft.com/office/drawing/2010/main" w="38100">
                            <a:solidFill>
                              <a:srgbClr val="FF9D3B"/>
                            </a:solidFill>
                            <a:miter lim="800000"/>
                            <a:headEnd/>
                            <a:tailEnd/>
                          </a14:hiddenLine>
                        </a:ext>
                      </a:extLst>
                    </p:spPr>
                  </p:pic>
                </p:oleObj>
              </mc:Fallback>
            </mc:AlternateContent>
          </a:graphicData>
        </a:graphic>
      </p:graphicFrame>
      <p:sp>
        <p:nvSpPr>
          <p:cNvPr id="99573" name="Text Box 245">
            <a:extLst>
              <a:ext uri="{FF2B5EF4-FFF2-40B4-BE49-F238E27FC236}">
                <a16:creationId xmlns:a16="http://schemas.microsoft.com/office/drawing/2014/main" id="{E9924427-5A80-757E-2EBD-0EDAAB9F0D01}"/>
              </a:ext>
            </a:extLst>
          </p:cNvPr>
          <p:cNvSpPr txBox="1">
            <a:spLocks noChangeArrowheads="1"/>
          </p:cNvSpPr>
          <p:nvPr/>
        </p:nvSpPr>
        <p:spPr bwMode="auto">
          <a:xfrm>
            <a:off x="1021976" y="5676938"/>
            <a:ext cx="1828800" cy="5116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0010" tIns="40005" rIns="80010" bIns="40005">
            <a:spAutoFit/>
          </a:bodyPr>
          <a:lstStyle>
            <a:lvl1pPr defTabSz="800100">
              <a:defRPr>
                <a:solidFill>
                  <a:schemeClr val="tx1"/>
                </a:solidFill>
                <a:latin typeface="Arial" panose="020B0604020202020204" pitchFamily="34" charset="0"/>
              </a:defRPr>
            </a:lvl1pPr>
            <a:lvl2pPr marL="400050" defTabSz="800100">
              <a:defRPr>
                <a:solidFill>
                  <a:schemeClr val="tx1"/>
                </a:solidFill>
                <a:latin typeface="Arial" panose="020B0604020202020204" pitchFamily="34" charset="0"/>
              </a:defRPr>
            </a:lvl2pPr>
            <a:lvl3pPr marL="800100" defTabSz="800100">
              <a:defRPr>
                <a:solidFill>
                  <a:schemeClr val="tx1"/>
                </a:solidFill>
                <a:latin typeface="Arial" panose="020B0604020202020204" pitchFamily="34" charset="0"/>
              </a:defRPr>
            </a:lvl3pPr>
            <a:lvl4pPr marL="1200150" defTabSz="800100">
              <a:defRPr>
                <a:solidFill>
                  <a:schemeClr val="tx1"/>
                </a:solidFill>
                <a:latin typeface="Arial" panose="020B0604020202020204" pitchFamily="34" charset="0"/>
              </a:defRPr>
            </a:lvl4pPr>
            <a:lvl5pPr marL="1600200" defTabSz="800100">
              <a:defRPr>
                <a:solidFill>
                  <a:schemeClr val="tx1"/>
                </a:solidFill>
                <a:latin typeface="Arial" panose="020B0604020202020204" pitchFamily="34" charset="0"/>
              </a:defRPr>
            </a:lvl5pPr>
            <a:lvl6pPr marL="2057400" defTabSz="800100" fontAlgn="base">
              <a:spcBef>
                <a:spcPct val="0"/>
              </a:spcBef>
              <a:spcAft>
                <a:spcPct val="0"/>
              </a:spcAft>
              <a:defRPr>
                <a:solidFill>
                  <a:schemeClr val="tx1"/>
                </a:solidFill>
                <a:latin typeface="Arial" panose="020B0604020202020204" pitchFamily="34" charset="0"/>
              </a:defRPr>
            </a:lvl6pPr>
            <a:lvl7pPr marL="2514600" defTabSz="800100" fontAlgn="base">
              <a:spcBef>
                <a:spcPct val="0"/>
              </a:spcBef>
              <a:spcAft>
                <a:spcPct val="0"/>
              </a:spcAft>
              <a:defRPr>
                <a:solidFill>
                  <a:schemeClr val="tx1"/>
                </a:solidFill>
                <a:latin typeface="Arial" panose="020B0604020202020204" pitchFamily="34" charset="0"/>
              </a:defRPr>
            </a:lvl7pPr>
            <a:lvl8pPr marL="2971800" defTabSz="800100" fontAlgn="base">
              <a:spcBef>
                <a:spcPct val="0"/>
              </a:spcBef>
              <a:spcAft>
                <a:spcPct val="0"/>
              </a:spcAft>
              <a:defRPr>
                <a:solidFill>
                  <a:schemeClr val="tx1"/>
                </a:solidFill>
                <a:latin typeface="Arial" panose="020B0604020202020204" pitchFamily="34" charset="0"/>
              </a:defRPr>
            </a:lvl8pPr>
            <a:lvl9pPr marL="3429000" defTabSz="800100" fontAlgn="base">
              <a:spcBef>
                <a:spcPct val="0"/>
              </a:spcBef>
              <a:spcAft>
                <a:spcPct val="0"/>
              </a:spcAft>
              <a:defRPr>
                <a:solidFill>
                  <a:schemeClr val="tx1"/>
                </a:solidFill>
                <a:latin typeface="Arial" panose="020B0604020202020204" pitchFamily="34" charset="0"/>
              </a:defRPr>
            </a:lvl9pPr>
          </a:lstStyle>
          <a:p>
            <a:pPr>
              <a:spcBef>
                <a:spcPct val="50000"/>
              </a:spcBef>
            </a:pPr>
            <a:r>
              <a:rPr lang="en-US" altLang="en-US" sz="2800" b="1" dirty="0">
                <a:solidFill>
                  <a:srgbClr val="FF0000"/>
                </a:solidFill>
                <a:latin typeface="Times New Roman" panose="02020603050405020304" pitchFamily="18" charset="0"/>
              </a:rPr>
              <a:t>H=JS</a:t>
            </a:r>
            <a:r>
              <a:rPr lang="en-US" altLang="en-US" sz="2800" b="1" baseline="-25000" dirty="0">
                <a:solidFill>
                  <a:srgbClr val="FF0000"/>
                </a:solidFill>
                <a:latin typeface="Times New Roman" panose="02020603050405020304" pitchFamily="18" charset="0"/>
              </a:rPr>
              <a:t>1</a:t>
            </a:r>
            <a:r>
              <a:rPr lang="en-US" altLang="en-US" sz="2800" b="1" dirty="0">
                <a:solidFill>
                  <a:srgbClr val="FF0000"/>
                </a:solidFill>
                <a:latin typeface="Times New Roman" panose="02020603050405020304" pitchFamily="18" charset="0"/>
              </a:rPr>
              <a:t>S</a:t>
            </a:r>
            <a:r>
              <a:rPr lang="en-US" altLang="en-US" sz="2800" b="1" baseline="-25000" dirty="0">
                <a:solidFill>
                  <a:srgbClr val="FF0000"/>
                </a:solidFill>
                <a:latin typeface="Times New Roman" panose="02020603050405020304" pitchFamily="18" charset="0"/>
              </a:rPr>
              <a:t>2</a:t>
            </a:r>
          </a:p>
        </p:txBody>
      </p:sp>
      <p:grpSp>
        <p:nvGrpSpPr>
          <p:cNvPr id="3" name="Group 2">
            <a:extLst>
              <a:ext uri="{FF2B5EF4-FFF2-40B4-BE49-F238E27FC236}">
                <a16:creationId xmlns:a16="http://schemas.microsoft.com/office/drawing/2014/main" id="{B17C5F60-EA15-FAEE-22A4-3A1416921C30}"/>
              </a:ext>
            </a:extLst>
          </p:cNvPr>
          <p:cNvGrpSpPr/>
          <p:nvPr/>
        </p:nvGrpSpPr>
        <p:grpSpPr>
          <a:xfrm>
            <a:off x="9952298" y="1346589"/>
            <a:ext cx="2058988" cy="1418332"/>
            <a:chOff x="0" y="0"/>
            <a:chExt cx="2354246" cy="1655448"/>
          </a:xfrm>
        </p:grpSpPr>
        <p:sp>
          <p:nvSpPr>
            <p:cNvPr id="4" name="Oval 3">
              <a:extLst>
                <a:ext uri="{FF2B5EF4-FFF2-40B4-BE49-F238E27FC236}">
                  <a16:creationId xmlns:a16="http://schemas.microsoft.com/office/drawing/2014/main" id="{11771425-5D90-F726-ABCE-F143BF0C5D27}"/>
                </a:ext>
              </a:extLst>
            </p:cNvPr>
            <p:cNvSpPr>
              <a:spLocks noChangeArrowheads="1"/>
            </p:cNvSpPr>
            <p:nvPr/>
          </p:nvSpPr>
          <p:spPr bwMode="auto">
            <a:xfrm>
              <a:off x="0" y="875024"/>
              <a:ext cx="64770" cy="64135"/>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grpSp>
          <p:nvGrpSpPr>
            <p:cNvPr id="5" name="Group 4">
              <a:extLst>
                <a:ext uri="{FF2B5EF4-FFF2-40B4-BE49-F238E27FC236}">
                  <a16:creationId xmlns:a16="http://schemas.microsoft.com/office/drawing/2014/main" id="{78B03761-032D-238C-E405-C70CF66DA795}"/>
                </a:ext>
              </a:extLst>
            </p:cNvPr>
            <p:cNvGrpSpPr/>
            <p:nvPr/>
          </p:nvGrpSpPr>
          <p:grpSpPr>
            <a:xfrm>
              <a:off x="61252" y="0"/>
              <a:ext cx="2292994" cy="1655448"/>
              <a:chOff x="48416" y="0"/>
              <a:chExt cx="2694784" cy="1846580"/>
            </a:xfrm>
          </p:grpSpPr>
          <p:sp>
            <p:nvSpPr>
              <p:cNvPr id="6" name="Oval 5">
                <a:extLst>
                  <a:ext uri="{FF2B5EF4-FFF2-40B4-BE49-F238E27FC236}">
                    <a16:creationId xmlns:a16="http://schemas.microsoft.com/office/drawing/2014/main" id="{81A3F92F-CAA4-99BC-4FA9-DE4DE7D633AA}"/>
                  </a:ext>
                </a:extLst>
              </p:cNvPr>
              <p:cNvSpPr>
                <a:spLocks noChangeArrowheads="1"/>
              </p:cNvSpPr>
              <p:nvPr/>
            </p:nvSpPr>
            <p:spPr bwMode="auto">
              <a:xfrm>
                <a:off x="1681118" y="654013"/>
                <a:ext cx="111818" cy="110521"/>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7" name="Freeform 1070">
                <a:extLst>
                  <a:ext uri="{FF2B5EF4-FFF2-40B4-BE49-F238E27FC236}">
                    <a16:creationId xmlns:a16="http://schemas.microsoft.com/office/drawing/2014/main" id="{D5A77431-1C6C-1993-50F3-9BF271682571}"/>
                  </a:ext>
                </a:extLst>
              </p:cNvPr>
              <p:cNvSpPr>
                <a:spLocks/>
              </p:cNvSpPr>
              <p:nvPr/>
            </p:nvSpPr>
            <p:spPr bwMode="auto">
              <a:xfrm>
                <a:off x="1615410" y="582991"/>
                <a:ext cx="112203" cy="114699"/>
              </a:xfrm>
              <a:custGeom>
                <a:avLst/>
                <a:gdLst>
                  <a:gd name="T0" fmla="*/ 215 w 292"/>
                  <a:gd name="T1" fmla="*/ 297 h 302"/>
                  <a:gd name="T2" fmla="*/ 215 w 292"/>
                  <a:gd name="T3" fmla="*/ 297 h 302"/>
                  <a:gd name="T4" fmla="*/ 220 w 292"/>
                  <a:gd name="T5" fmla="*/ 297 h 302"/>
                  <a:gd name="T6" fmla="*/ 226 w 292"/>
                  <a:gd name="T7" fmla="*/ 302 h 302"/>
                  <a:gd name="T8" fmla="*/ 231 w 292"/>
                  <a:gd name="T9" fmla="*/ 302 h 302"/>
                  <a:gd name="T10" fmla="*/ 231 w 292"/>
                  <a:gd name="T11" fmla="*/ 302 h 302"/>
                  <a:gd name="T12" fmla="*/ 237 w 292"/>
                  <a:gd name="T13" fmla="*/ 302 h 302"/>
                  <a:gd name="T14" fmla="*/ 242 w 292"/>
                  <a:gd name="T15" fmla="*/ 297 h 302"/>
                  <a:gd name="T16" fmla="*/ 248 w 292"/>
                  <a:gd name="T17" fmla="*/ 297 h 302"/>
                  <a:gd name="T18" fmla="*/ 253 w 292"/>
                  <a:gd name="T19" fmla="*/ 291 h 302"/>
                  <a:gd name="T20" fmla="*/ 259 w 292"/>
                  <a:gd name="T21" fmla="*/ 291 h 302"/>
                  <a:gd name="T22" fmla="*/ 264 w 292"/>
                  <a:gd name="T23" fmla="*/ 286 h 302"/>
                  <a:gd name="T24" fmla="*/ 270 w 292"/>
                  <a:gd name="T25" fmla="*/ 280 h 302"/>
                  <a:gd name="T26" fmla="*/ 275 w 292"/>
                  <a:gd name="T27" fmla="*/ 275 h 302"/>
                  <a:gd name="T28" fmla="*/ 281 w 292"/>
                  <a:gd name="T29" fmla="*/ 269 h 302"/>
                  <a:gd name="T30" fmla="*/ 281 w 292"/>
                  <a:gd name="T31" fmla="*/ 269 h 302"/>
                  <a:gd name="T32" fmla="*/ 286 w 292"/>
                  <a:gd name="T33" fmla="*/ 264 h 302"/>
                  <a:gd name="T34" fmla="*/ 286 w 292"/>
                  <a:gd name="T35" fmla="*/ 258 h 302"/>
                  <a:gd name="T36" fmla="*/ 292 w 292"/>
                  <a:gd name="T37" fmla="*/ 253 h 302"/>
                  <a:gd name="T38" fmla="*/ 292 w 292"/>
                  <a:gd name="T39" fmla="*/ 247 h 302"/>
                  <a:gd name="T40" fmla="*/ 292 w 292"/>
                  <a:gd name="T41" fmla="*/ 242 h 302"/>
                  <a:gd name="T42" fmla="*/ 292 w 292"/>
                  <a:gd name="T43" fmla="*/ 236 h 302"/>
                  <a:gd name="T44" fmla="*/ 286 w 292"/>
                  <a:gd name="T45" fmla="*/ 231 h 302"/>
                  <a:gd name="T46" fmla="*/ 286 w 292"/>
                  <a:gd name="T47" fmla="*/ 231 h 302"/>
                  <a:gd name="T48" fmla="*/ 286 w 292"/>
                  <a:gd name="T49" fmla="*/ 225 h 302"/>
                  <a:gd name="T50" fmla="*/ 72 w 292"/>
                  <a:gd name="T51" fmla="*/ 0 h 302"/>
                  <a:gd name="T52" fmla="*/ 77 w 292"/>
                  <a:gd name="T53" fmla="*/ 5 h 302"/>
                  <a:gd name="T54" fmla="*/ 77 w 292"/>
                  <a:gd name="T55" fmla="*/ 5 h 302"/>
                  <a:gd name="T56" fmla="*/ 77 w 292"/>
                  <a:gd name="T57" fmla="*/ 11 h 302"/>
                  <a:gd name="T58" fmla="*/ 77 w 292"/>
                  <a:gd name="T59" fmla="*/ 16 h 302"/>
                  <a:gd name="T60" fmla="*/ 77 w 292"/>
                  <a:gd name="T61" fmla="*/ 22 h 302"/>
                  <a:gd name="T62" fmla="*/ 77 w 292"/>
                  <a:gd name="T63" fmla="*/ 27 h 302"/>
                  <a:gd name="T64" fmla="*/ 77 w 292"/>
                  <a:gd name="T65" fmla="*/ 33 h 302"/>
                  <a:gd name="T66" fmla="*/ 72 w 292"/>
                  <a:gd name="T67" fmla="*/ 38 h 302"/>
                  <a:gd name="T68" fmla="*/ 66 w 292"/>
                  <a:gd name="T69" fmla="*/ 44 h 302"/>
                  <a:gd name="T70" fmla="*/ 66 w 292"/>
                  <a:gd name="T71" fmla="*/ 49 h 302"/>
                  <a:gd name="T72" fmla="*/ 61 w 292"/>
                  <a:gd name="T73" fmla="*/ 55 h 302"/>
                  <a:gd name="T74" fmla="*/ 55 w 292"/>
                  <a:gd name="T75" fmla="*/ 55 h 302"/>
                  <a:gd name="T76" fmla="*/ 50 w 292"/>
                  <a:gd name="T77" fmla="*/ 60 h 302"/>
                  <a:gd name="T78" fmla="*/ 44 w 292"/>
                  <a:gd name="T79" fmla="*/ 66 h 302"/>
                  <a:gd name="T80" fmla="*/ 39 w 292"/>
                  <a:gd name="T81" fmla="*/ 66 h 302"/>
                  <a:gd name="T82" fmla="*/ 33 w 292"/>
                  <a:gd name="T83" fmla="*/ 71 h 302"/>
                  <a:gd name="T84" fmla="*/ 28 w 292"/>
                  <a:gd name="T85" fmla="*/ 71 h 302"/>
                  <a:gd name="T86" fmla="*/ 22 w 292"/>
                  <a:gd name="T87" fmla="*/ 77 h 302"/>
                  <a:gd name="T88" fmla="*/ 17 w 292"/>
                  <a:gd name="T89" fmla="*/ 77 h 302"/>
                  <a:gd name="T90" fmla="*/ 11 w 292"/>
                  <a:gd name="T91" fmla="*/ 77 h 302"/>
                  <a:gd name="T92" fmla="*/ 11 w 292"/>
                  <a:gd name="T93" fmla="*/ 71 h 302"/>
                  <a:gd name="T94" fmla="*/ 6 w 292"/>
                  <a:gd name="T95" fmla="*/ 71 h 302"/>
                  <a:gd name="T96" fmla="*/ 0 w 292"/>
                  <a:gd name="T97" fmla="*/ 71 h 302"/>
                  <a:gd name="T98" fmla="*/ 0 w 292"/>
                  <a:gd name="T99" fmla="*/ 6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2" h="302">
                    <a:moveTo>
                      <a:pt x="209" y="291"/>
                    </a:moveTo>
                    <a:lnTo>
                      <a:pt x="215" y="297"/>
                    </a:lnTo>
                    <a:lnTo>
                      <a:pt x="215" y="297"/>
                    </a:lnTo>
                    <a:lnTo>
                      <a:pt x="215" y="297"/>
                    </a:lnTo>
                    <a:lnTo>
                      <a:pt x="220" y="297"/>
                    </a:lnTo>
                    <a:lnTo>
                      <a:pt x="220" y="297"/>
                    </a:lnTo>
                    <a:lnTo>
                      <a:pt x="220" y="302"/>
                    </a:lnTo>
                    <a:lnTo>
                      <a:pt x="226" y="302"/>
                    </a:lnTo>
                    <a:lnTo>
                      <a:pt x="226" y="302"/>
                    </a:lnTo>
                    <a:lnTo>
                      <a:pt x="231" y="302"/>
                    </a:lnTo>
                    <a:lnTo>
                      <a:pt x="231" y="302"/>
                    </a:lnTo>
                    <a:lnTo>
                      <a:pt x="231" y="302"/>
                    </a:lnTo>
                    <a:lnTo>
                      <a:pt x="237" y="302"/>
                    </a:lnTo>
                    <a:lnTo>
                      <a:pt x="237" y="302"/>
                    </a:lnTo>
                    <a:lnTo>
                      <a:pt x="242" y="297"/>
                    </a:lnTo>
                    <a:lnTo>
                      <a:pt x="242" y="297"/>
                    </a:lnTo>
                    <a:lnTo>
                      <a:pt x="248" y="297"/>
                    </a:lnTo>
                    <a:lnTo>
                      <a:pt x="248" y="297"/>
                    </a:lnTo>
                    <a:lnTo>
                      <a:pt x="253" y="297"/>
                    </a:lnTo>
                    <a:lnTo>
                      <a:pt x="253" y="291"/>
                    </a:lnTo>
                    <a:lnTo>
                      <a:pt x="259" y="291"/>
                    </a:lnTo>
                    <a:lnTo>
                      <a:pt x="259" y="291"/>
                    </a:lnTo>
                    <a:lnTo>
                      <a:pt x="264" y="286"/>
                    </a:lnTo>
                    <a:lnTo>
                      <a:pt x="264" y="286"/>
                    </a:lnTo>
                    <a:lnTo>
                      <a:pt x="270" y="286"/>
                    </a:lnTo>
                    <a:lnTo>
                      <a:pt x="270" y="280"/>
                    </a:lnTo>
                    <a:lnTo>
                      <a:pt x="275" y="280"/>
                    </a:lnTo>
                    <a:lnTo>
                      <a:pt x="275" y="275"/>
                    </a:lnTo>
                    <a:lnTo>
                      <a:pt x="275" y="275"/>
                    </a:lnTo>
                    <a:lnTo>
                      <a:pt x="281" y="269"/>
                    </a:lnTo>
                    <a:lnTo>
                      <a:pt x="281" y="269"/>
                    </a:lnTo>
                    <a:lnTo>
                      <a:pt x="281" y="269"/>
                    </a:lnTo>
                    <a:lnTo>
                      <a:pt x="286" y="264"/>
                    </a:lnTo>
                    <a:lnTo>
                      <a:pt x="286" y="264"/>
                    </a:lnTo>
                    <a:lnTo>
                      <a:pt x="286" y="258"/>
                    </a:lnTo>
                    <a:lnTo>
                      <a:pt x="286" y="258"/>
                    </a:lnTo>
                    <a:lnTo>
                      <a:pt x="286" y="253"/>
                    </a:lnTo>
                    <a:lnTo>
                      <a:pt x="292" y="253"/>
                    </a:lnTo>
                    <a:lnTo>
                      <a:pt x="292" y="247"/>
                    </a:lnTo>
                    <a:lnTo>
                      <a:pt x="292" y="247"/>
                    </a:lnTo>
                    <a:lnTo>
                      <a:pt x="292" y="242"/>
                    </a:lnTo>
                    <a:lnTo>
                      <a:pt x="292" y="242"/>
                    </a:lnTo>
                    <a:lnTo>
                      <a:pt x="292" y="236"/>
                    </a:lnTo>
                    <a:lnTo>
                      <a:pt x="292" y="236"/>
                    </a:lnTo>
                    <a:lnTo>
                      <a:pt x="292" y="236"/>
                    </a:lnTo>
                    <a:lnTo>
                      <a:pt x="286" y="231"/>
                    </a:lnTo>
                    <a:lnTo>
                      <a:pt x="286" y="231"/>
                    </a:lnTo>
                    <a:lnTo>
                      <a:pt x="286" y="231"/>
                    </a:lnTo>
                    <a:lnTo>
                      <a:pt x="286" y="225"/>
                    </a:lnTo>
                    <a:lnTo>
                      <a:pt x="286" y="225"/>
                    </a:lnTo>
                    <a:lnTo>
                      <a:pt x="72" y="0"/>
                    </a:lnTo>
                    <a:lnTo>
                      <a:pt x="72" y="0"/>
                    </a:lnTo>
                    <a:lnTo>
                      <a:pt x="77" y="0"/>
                    </a:lnTo>
                    <a:lnTo>
                      <a:pt x="77" y="5"/>
                    </a:lnTo>
                    <a:lnTo>
                      <a:pt x="77" y="5"/>
                    </a:lnTo>
                    <a:lnTo>
                      <a:pt x="77" y="5"/>
                    </a:lnTo>
                    <a:lnTo>
                      <a:pt x="77" y="11"/>
                    </a:lnTo>
                    <a:lnTo>
                      <a:pt x="77" y="11"/>
                    </a:lnTo>
                    <a:lnTo>
                      <a:pt x="77" y="16"/>
                    </a:lnTo>
                    <a:lnTo>
                      <a:pt x="77" y="16"/>
                    </a:lnTo>
                    <a:lnTo>
                      <a:pt x="77" y="16"/>
                    </a:lnTo>
                    <a:lnTo>
                      <a:pt x="77" y="22"/>
                    </a:lnTo>
                    <a:lnTo>
                      <a:pt x="77" y="22"/>
                    </a:lnTo>
                    <a:lnTo>
                      <a:pt x="77" y="27"/>
                    </a:lnTo>
                    <a:lnTo>
                      <a:pt x="77" y="27"/>
                    </a:lnTo>
                    <a:lnTo>
                      <a:pt x="77" y="33"/>
                    </a:lnTo>
                    <a:lnTo>
                      <a:pt x="72" y="33"/>
                    </a:lnTo>
                    <a:lnTo>
                      <a:pt x="72" y="38"/>
                    </a:lnTo>
                    <a:lnTo>
                      <a:pt x="72" y="38"/>
                    </a:lnTo>
                    <a:lnTo>
                      <a:pt x="66" y="44"/>
                    </a:lnTo>
                    <a:lnTo>
                      <a:pt x="66" y="44"/>
                    </a:lnTo>
                    <a:lnTo>
                      <a:pt x="66" y="49"/>
                    </a:lnTo>
                    <a:lnTo>
                      <a:pt x="61" y="49"/>
                    </a:lnTo>
                    <a:lnTo>
                      <a:pt x="61" y="55"/>
                    </a:lnTo>
                    <a:lnTo>
                      <a:pt x="61" y="55"/>
                    </a:lnTo>
                    <a:lnTo>
                      <a:pt x="55" y="55"/>
                    </a:lnTo>
                    <a:lnTo>
                      <a:pt x="55" y="60"/>
                    </a:lnTo>
                    <a:lnTo>
                      <a:pt x="50" y="60"/>
                    </a:lnTo>
                    <a:lnTo>
                      <a:pt x="50" y="66"/>
                    </a:lnTo>
                    <a:lnTo>
                      <a:pt x="44" y="66"/>
                    </a:lnTo>
                    <a:lnTo>
                      <a:pt x="44" y="66"/>
                    </a:lnTo>
                    <a:lnTo>
                      <a:pt x="39" y="66"/>
                    </a:lnTo>
                    <a:lnTo>
                      <a:pt x="39" y="71"/>
                    </a:lnTo>
                    <a:lnTo>
                      <a:pt x="33" y="71"/>
                    </a:lnTo>
                    <a:lnTo>
                      <a:pt x="33" y="71"/>
                    </a:lnTo>
                    <a:lnTo>
                      <a:pt x="28" y="71"/>
                    </a:lnTo>
                    <a:lnTo>
                      <a:pt x="28" y="71"/>
                    </a:lnTo>
                    <a:lnTo>
                      <a:pt x="22" y="77"/>
                    </a:lnTo>
                    <a:lnTo>
                      <a:pt x="22" y="77"/>
                    </a:lnTo>
                    <a:lnTo>
                      <a:pt x="17" y="77"/>
                    </a:lnTo>
                    <a:lnTo>
                      <a:pt x="17" y="77"/>
                    </a:lnTo>
                    <a:lnTo>
                      <a:pt x="11" y="77"/>
                    </a:lnTo>
                    <a:lnTo>
                      <a:pt x="11" y="77"/>
                    </a:lnTo>
                    <a:lnTo>
                      <a:pt x="11" y="71"/>
                    </a:lnTo>
                    <a:lnTo>
                      <a:pt x="6" y="71"/>
                    </a:lnTo>
                    <a:lnTo>
                      <a:pt x="6" y="71"/>
                    </a:lnTo>
                    <a:lnTo>
                      <a:pt x="6" y="71"/>
                    </a:lnTo>
                    <a:lnTo>
                      <a:pt x="0" y="71"/>
                    </a:lnTo>
                    <a:lnTo>
                      <a:pt x="0" y="71"/>
                    </a:lnTo>
                    <a:lnTo>
                      <a:pt x="0" y="66"/>
                    </a:lnTo>
                    <a:lnTo>
                      <a:pt x="209" y="29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 name="Oval 7">
                <a:extLst>
                  <a:ext uri="{FF2B5EF4-FFF2-40B4-BE49-F238E27FC236}">
                    <a16:creationId xmlns:a16="http://schemas.microsoft.com/office/drawing/2014/main" id="{06CAD46C-65B3-61D2-9079-41BB01231A88}"/>
                  </a:ext>
                </a:extLst>
              </p:cNvPr>
              <p:cNvSpPr>
                <a:spLocks noChangeArrowheads="1"/>
              </p:cNvSpPr>
              <p:nvPr/>
            </p:nvSpPr>
            <p:spPr bwMode="auto">
              <a:xfrm>
                <a:off x="1366413" y="307257"/>
                <a:ext cx="116045" cy="114699"/>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 name="Freeform 1072">
                <a:extLst>
                  <a:ext uri="{FF2B5EF4-FFF2-40B4-BE49-F238E27FC236}">
                    <a16:creationId xmlns:a16="http://schemas.microsoft.com/office/drawing/2014/main" id="{A7333AC4-BE52-E05B-FBCF-D22D603EED62}"/>
                  </a:ext>
                </a:extLst>
              </p:cNvPr>
              <p:cNvSpPr>
                <a:spLocks/>
              </p:cNvSpPr>
              <p:nvPr/>
            </p:nvSpPr>
            <p:spPr bwMode="auto">
              <a:xfrm>
                <a:off x="1444416" y="390813"/>
                <a:ext cx="124499" cy="135588"/>
              </a:xfrm>
              <a:custGeom>
                <a:avLst/>
                <a:gdLst>
                  <a:gd name="T0" fmla="*/ 77 w 324"/>
                  <a:gd name="T1" fmla="*/ 5 h 357"/>
                  <a:gd name="T2" fmla="*/ 77 w 324"/>
                  <a:gd name="T3" fmla="*/ 0 h 357"/>
                  <a:gd name="T4" fmla="*/ 72 w 324"/>
                  <a:gd name="T5" fmla="*/ 0 h 357"/>
                  <a:gd name="T6" fmla="*/ 72 w 324"/>
                  <a:gd name="T7" fmla="*/ 0 h 357"/>
                  <a:gd name="T8" fmla="*/ 66 w 324"/>
                  <a:gd name="T9" fmla="*/ 5 h 357"/>
                  <a:gd name="T10" fmla="*/ 61 w 324"/>
                  <a:gd name="T11" fmla="*/ 5 h 357"/>
                  <a:gd name="T12" fmla="*/ 61 w 324"/>
                  <a:gd name="T13" fmla="*/ 5 h 357"/>
                  <a:gd name="T14" fmla="*/ 55 w 324"/>
                  <a:gd name="T15" fmla="*/ 11 h 357"/>
                  <a:gd name="T16" fmla="*/ 50 w 324"/>
                  <a:gd name="T17" fmla="*/ 11 h 357"/>
                  <a:gd name="T18" fmla="*/ 44 w 324"/>
                  <a:gd name="T19" fmla="*/ 16 h 357"/>
                  <a:gd name="T20" fmla="*/ 39 w 324"/>
                  <a:gd name="T21" fmla="*/ 16 h 357"/>
                  <a:gd name="T22" fmla="*/ 33 w 324"/>
                  <a:gd name="T23" fmla="*/ 22 h 357"/>
                  <a:gd name="T24" fmla="*/ 28 w 324"/>
                  <a:gd name="T25" fmla="*/ 27 h 357"/>
                  <a:gd name="T26" fmla="*/ 22 w 324"/>
                  <a:gd name="T27" fmla="*/ 33 h 357"/>
                  <a:gd name="T28" fmla="*/ 17 w 324"/>
                  <a:gd name="T29" fmla="*/ 33 h 357"/>
                  <a:gd name="T30" fmla="*/ 17 w 324"/>
                  <a:gd name="T31" fmla="*/ 38 h 357"/>
                  <a:gd name="T32" fmla="*/ 11 w 324"/>
                  <a:gd name="T33" fmla="*/ 44 h 357"/>
                  <a:gd name="T34" fmla="*/ 6 w 324"/>
                  <a:gd name="T35" fmla="*/ 49 h 357"/>
                  <a:gd name="T36" fmla="*/ 6 w 324"/>
                  <a:gd name="T37" fmla="*/ 55 h 357"/>
                  <a:gd name="T38" fmla="*/ 6 w 324"/>
                  <a:gd name="T39" fmla="*/ 55 h 357"/>
                  <a:gd name="T40" fmla="*/ 0 w 324"/>
                  <a:gd name="T41" fmla="*/ 60 h 357"/>
                  <a:gd name="T42" fmla="*/ 0 w 324"/>
                  <a:gd name="T43" fmla="*/ 66 h 357"/>
                  <a:gd name="T44" fmla="*/ 0 w 324"/>
                  <a:gd name="T45" fmla="*/ 66 h 357"/>
                  <a:gd name="T46" fmla="*/ 0 w 324"/>
                  <a:gd name="T47" fmla="*/ 71 h 357"/>
                  <a:gd name="T48" fmla="*/ 0 w 324"/>
                  <a:gd name="T49" fmla="*/ 71 h 357"/>
                  <a:gd name="T50" fmla="*/ 248 w 324"/>
                  <a:gd name="T51" fmla="*/ 357 h 357"/>
                  <a:gd name="T52" fmla="*/ 248 w 324"/>
                  <a:gd name="T53" fmla="*/ 352 h 357"/>
                  <a:gd name="T54" fmla="*/ 248 w 324"/>
                  <a:gd name="T55" fmla="*/ 352 h 357"/>
                  <a:gd name="T56" fmla="*/ 248 w 324"/>
                  <a:gd name="T57" fmla="*/ 346 h 357"/>
                  <a:gd name="T58" fmla="*/ 248 w 324"/>
                  <a:gd name="T59" fmla="*/ 346 h 357"/>
                  <a:gd name="T60" fmla="*/ 253 w 324"/>
                  <a:gd name="T61" fmla="*/ 341 h 357"/>
                  <a:gd name="T62" fmla="*/ 253 w 324"/>
                  <a:gd name="T63" fmla="*/ 335 h 357"/>
                  <a:gd name="T64" fmla="*/ 259 w 324"/>
                  <a:gd name="T65" fmla="*/ 330 h 357"/>
                  <a:gd name="T66" fmla="*/ 259 w 324"/>
                  <a:gd name="T67" fmla="*/ 330 h 357"/>
                  <a:gd name="T68" fmla="*/ 264 w 324"/>
                  <a:gd name="T69" fmla="*/ 324 h 357"/>
                  <a:gd name="T70" fmla="*/ 270 w 324"/>
                  <a:gd name="T71" fmla="*/ 319 h 357"/>
                  <a:gd name="T72" fmla="*/ 275 w 324"/>
                  <a:gd name="T73" fmla="*/ 313 h 357"/>
                  <a:gd name="T74" fmla="*/ 281 w 324"/>
                  <a:gd name="T75" fmla="*/ 308 h 357"/>
                  <a:gd name="T76" fmla="*/ 286 w 324"/>
                  <a:gd name="T77" fmla="*/ 308 h 357"/>
                  <a:gd name="T78" fmla="*/ 286 w 324"/>
                  <a:gd name="T79" fmla="*/ 302 h 357"/>
                  <a:gd name="T80" fmla="*/ 291 w 324"/>
                  <a:gd name="T81" fmla="*/ 297 h 357"/>
                  <a:gd name="T82" fmla="*/ 297 w 324"/>
                  <a:gd name="T83" fmla="*/ 297 h 357"/>
                  <a:gd name="T84" fmla="*/ 302 w 324"/>
                  <a:gd name="T85" fmla="*/ 291 h 357"/>
                  <a:gd name="T86" fmla="*/ 308 w 324"/>
                  <a:gd name="T87" fmla="*/ 291 h 357"/>
                  <a:gd name="T88" fmla="*/ 313 w 324"/>
                  <a:gd name="T89" fmla="*/ 291 h 357"/>
                  <a:gd name="T90" fmla="*/ 313 w 324"/>
                  <a:gd name="T91" fmla="*/ 286 h 357"/>
                  <a:gd name="T92" fmla="*/ 319 w 324"/>
                  <a:gd name="T93" fmla="*/ 286 h 357"/>
                  <a:gd name="T94" fmla="*/ 319 w 324"/>
                  <a:gd name="T95" fmla="*/ 286 h 357"/>
                  <a:gd name="T96" fmla="*/ 324 w 324"/>
                  <a:gd name="T97" fmla="*/ 286 h 357"/>
                  <a:gd name="T98" fmla="*/ 324 w 324"/>
                  <a:gd name="T99" fmla="*/ 291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4" h="357">
                    <a:moveTo>
                      <a:pt x="77" y="5"/>
                    </a:moveTo>
                    <a:lnTo>
                      <a:pt x="77" y="5"/>
                    </a:lnTo>
                    <a:lnTo>
                      <a:pt x="77" y="5"/>
                    </a:lnTo>
                    <a:lnTo>
                      <a:pt x="77" y="0"/>
                    </a:lnTo>
                    <a:lnTo>
                      <a:pt x="77" y="0"/>
                    </a:lnTo>
                    <a:lnTo>
                      <a:pt x="72" y="0"/>
                    </a:lnTo>
                    <a:lnTo>
                      <a:pt x="72" y="0"/>
                    </a:lnTo>
                    <a:lnTo>
                      <a:pt x="72" y="0"/>
                    </a:lnTo>
                    <a:lnTo>
                      <a:pt x="66" y="0"/>
                    </a:lnTo>
                    <a:lnTo>
                      <a:pt x="66" y="5"/>
                    </a:lnTo>
                    <a:lnTo>
                      <a:pt x="66" y="5"/>
                    </a:lnTo>
                    <a:lnTo>
                      <a:pt x="61" y="5"/>
                    </a:lnTo>
                    <a:lnTo>
                      <a:pt x="61" y="5"/>
                    </a:lnTo>
                    <a:lnTo>
                      <a:pt x="61" y="5"/>
                    </a:lnTo>
                    <a:lnTo>
                      <a:pt x="55" y="5"/>
                    </a:lnTo>
                    <a:lnTo>
                      <a:pt x="55" y="11"/>
                    </a:lnTo>
                    <a:lnTo>
                      <a:pt x="50" y="11"/>
                    </a:lnTo>
                    <a:lnTo>
                      <a:pt x="50" y="11"/>
                    </a:lnTo>
                    <a:lnTo>
                      <a:pt x="44" y="11"/>
                    </a:lnTo>
                    <a:lnTo>
                      <a:pt x="44" y="16"/>
                    </a:lnTo>
                    <a:lnTo>
                      <a:pt x="39" y="16"/>
                    </a:lnTo>
                    <a:lnTo>
                      <a:pt x="39" y="16"/>
                    </a:lnTo>
                    <a:lnTo>
                      <a:pt x="39" y="22"/>
                    </a:lnTo>
                    <a:lnTo>
                      <a:pt x="33" y="22"/>
                    </a:lnTo>
                    <a:lnTo>
                      <a:pt x="33" y="22"/>
                    </a:lnTo>
                    <a:lnTo>
                      <a:pt x="28" y="27"/>
                    </a:lnTo>
                    <a:lnTo>
                      <a:pt x="28" y="27"/>
                    </a:lnTo>
                    <a:lnTo>
                      <a:pt x="22" y="33"/>
                    </a:lnTo>
                    <a:lnTo>
                      <a:pt x="22" y="33"/>
                    </a:lnTo>
                    <a:lnTo>
                      <a:pt x="17" y="33"/>
                    </a:lnTo>
                    <a:lnTo>
                      <a:pt x="17" y="38"/>
                    </a:lnTo>
                    <a:lnTo>
                      <a:pt x="17" y="38"/>
                    </a:lnTo>
                    <a:lnTo>
                      <a:pt x="11" y="44"/>
                    </a:lnTo>
                    <a:lnTo>
                      <a:pt x="11" y="44"/>
                    </a:lnTo>
                    <a:lnTo>
                      <a:pt x="11" y="44"/>
                    </a:lnTo>
                    <a:lnTo>
                      <a:pt x="6" y="49"/>
                    </a:lnTo>
                    <a:lnTo>
                      <a:pt x="6" y="49"/>
                    </a:lnTo>
                    <a:lnTo>
                      <a:pt x="6" y="55"/>
                    </a:lnTo>
                    <a:lnTo>
                      <a:pt x="6" y="55"/>
                    </a:lnTo>
                    <a:lnTo>
                      <a:pt x="6" y="55"/>
                    </a:lnTo>
                    <a:lnTo>
                      <a:pt x="0" y="60"/>
                    </a:lnTo>
                    <a:lnTo>
                      <a:pt x="0" y="60"/>
                    </a:lnTo>
                    <a:lnTo>
                      <a:pt x="0" y="60"/>
                    </a:lnTo>
                    <a:lnTo>
                      <a:pt x="0" y="66"/>
                    </a:lnTo>
                    <a:lnTo>
                      <a:pt x="0" y="66"/>
                    </a:lnTo>
                    <a:lnTo>
                      <a:pt x="0" y="66"/>
                    </a:lnTo>
                    <a:lnTo>
                      <a:pt x="0" y="66"/>
                    </a:lnTo>
                    <a:lnTo>
                      <a:pt x="0" y="71"/>
                    </a:lnTo>
                    <a:lnTo>
                      <a:pt x="0" y="71"/>
                    </a:lnTo>
                    <a:lnTo>
                      <a:pt x="0" y="71"/>
                    </a:lnTo>
                    <a:lnTo>
                      <a:pt x="248" y="357"/>
                    </a:lnTo>
                    <a:lnTo>
                      <a:pt x="248" y="357"/>
                    </a:lnTo>
                    <a:lnTo>
                      <a:pt x="248" y="352"/>
                    </a:lnTo>
                    <a:lnTo>
                      <a:pt x="248" y="352"/>
                    </a:lnTo>
                    <a:lnTo>
                      <a:pt x="248" y="352"/>
                    </a:lnTo>
                    <a:lnTo>
                      <a:pt x="248" y="352"/>
                    </a:lnTo>
                    <a:lnTo>
                      <a:pt x="248" y="352"/>
                    </a:lnTo>
                    <a:lnTo>
                      <a:pt x="248" y="346"/>
                    </a:lnTo>
                    <a:lnTo>
                      <a:pt x="248" y="346"/>
                    </a:lnTo>
                    <a:lnTo>
                      <a:pt x="248" y="346"/>
                    </a:lnTo>
                    <a:lnTo>
                      <a:pt x="248" y="341"/>
                    </a:lnTo>
                    <a:lnTo>
                      <a:pt x="253" y="341"/>
                    </a:lnTo>
                    <a:lnTo>
                      <a:pt x="253" y="341"/>
                    </a:lnTo>
                    <a:lnTo>
                      <a:pt x="253" y="335"/>
                    </a:lnTo>
                    <a:lnTo>
                      <a:pt x="253" y="335"/>
                    </a:lnTo>
                    <a:lnTo>
                      <a:pt x="259" y="330"/>
                    </a:lnTo>
                    <a:lnTo>
                      <a:pt x="259" y="330"/>
                    </a:lnTo>
                    <a:lnTo>
                      <a:pt x="259" y="330"/>
                    </a:lnTo>
                    <a:lnTo>
                      <a:pt x="264" y="324"/>
                    </a:lnTo>
                    <a:lnTo>
                      <a:pt x="264" y="324"/>
                    </a:lnTo>
                    <a:lnTo>
                      <a:pt x="264" y="319"/>
                    </a:lnTo>
                    <a:lnTo>
                      <a:pt x="270" y="319"/>
                    </a:lnTo>
                    <a:lnTo>
                      <a:pt x="270" y="319"/>
                    </a:lnTo>
                    <a:lnTo>
                      <a:pt x="275" y="313"/>
                    </a:lnTo>
                    <a:lnTo>
                      <a:pt x="275" y="313"/>
                    </a:lnTo>
                    <a:lnTo>
                      <a:pt x="281" y="308"/>
                    </a:lnTo>
                    <a:lnTo>
                      <a:pt x="281" y="308"/>
                    </a:lnTo>
                    <a:lnTo>
                      <a:pt x="286" y="308"/>
                    </a:lnTo>
                    <a:lnTo>
                      <a:pt x="286" y="302"/>
                    </a:lnTo>
                    <a:lnTo>
                      <a:pt x="286" y="302"/>
                    </a:lnTo>
                    <a:lnTo>
                      <a:pt x="291" y="302"/>
                    </a:lnTo>
                    <a:lnTo>
                      <a:pt x="291" y="297"/>
                    </a:lnTo>
                    <a:lnTo>
                      <a:pt x="297" y="297"/>
                    </a:lnTo>
                    <a:lnTo>
                      <a:pt x="297" y="297"/>
                    </a:lnTo>
                    <a:lnTo>
                      <a:pt x="302" y="297"/>
                    </a:lnTo>
                    <a:lnTo>
                      <a:pt x="302" y="291"/>
                    </a:lnTo>
                    <a:lnTo>
                      <a:pt x="308" y="291"/>
                    </a:lnTo>
                    <a:lnTo>
                      <a:pt x="308" y="291"/>
                    </a:lnTo>
                    <a:lnTo>
                      <a:pt x="308" y="291"/>
                    </a:lnTo>
                    <a:lnTo>
                      <a:pt x="313" y="291"/>
                    </a:lnTo>
                    <a:lnTo>
                      <a:pt x="313" y="286"/>
                    </a:lnTo>
                    <a:lnTo>
                      <a:pt x="313" y="286"/>
                    </a:lnTo>
                    <a:lnTo>
                      <a:pt x="319" y="286"/>
                    </a:lnTo>
                    <a:lnTo>
                      <a:pt x="319" y="286"/>
                    </a:lnTo>
                    <a:lnTo>
                      <a:pt x="319" y="286"/>
                    </a:lnTo>
                    <a:lnTo>
                      <a:pt x="319" y="286"/>
                    </a:lnTo>
                    <a:lnTo>
                      <a:pt x="324" y="286"/>
                    </a:lnTo>
                    <a:lnTo>
                      <a:pt x="324" y="286"/>
                    </a:lnTo>
                    <a:lnTo>
                      <a:pt x="324" y="286"/>
                    </a:lnTo>
                    <a:lnTo>
                      <a:pt x="324" y="291"/>
                    </a:lnTo>
                    <a:lnTo>
                      <a:pt x="77"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 name="Oval 9">
                <a:extLst>
                  <a:ext uri="{FF2B5EF4-FFF2-40B4-BE49-F238E27FC236}">
                    <a16:creationId xmlns:a16="http://schemas.microsoft.com/office/drawing/2014/main" id="{FE9F9101-5BF7-1539-D74D-96BDC2B263A8}"/>
                  </a:ext>
                </a:extLst>
              </p:cNvPr>
              <p:cNvSpPr>
                <a:spLocks noChangeArrowheads="1"/>
              </p:cNvSpPr>
              <p:nvPr/>
            </p:nvSpPr>
            <p:spPr bwMode="auto">
              <a:xfrm>
                <a:off x="1527031" y="492978"/>
                <a:ext cx="132952" cy="13179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1" name="Freeform 1074">
                <a:extLst>
                  <a:ext uri="{FF2B5EF4-FFF2-40B4-BE49-F238E27FC236}">
                    <a16:creationId xmlns:a16="http://schemas.microsoft.com/office/drawing/2014/main" id="{F7749FA9-03A3-2D3B-D1E2-5AFDD663BEDC}"/>
                  </a:ext>
                </a:extLst>
              </p:cNvPr>
              <p:cNvSpPr>
                <a:spLocks/>
              </p:cNvSpPr>
              <p:nvPr/>
            </p:nvSpPr>
            <p:spPr bwMode="auto">
              <a:xfrm>
                <a:off x="1579674" y="547290"/>
                <a:ext cx="52643" cy="54311"/>
              </a:xfrm>
              <a:custGeom>
                <a:avLst/>
                <a:gdLst>
                  <a:gd name="T0" fmla="*/ 93 w 137"/>
                  <a:gd name="T1" fmla="*/ 22 h 143"/>
                  <a:gd name="T2" fmla="*/ 88 w 137"/>
                  <a:gd name="T3" fmla="*/ 17 h 143"/>
                  <a:gd name="T4" fmla="*/ 82 w 137"/>
                  <a:gd name="T5" fmla="*/ 11 h 143"/>
                  <a:gd name="T6" fmla="*/ 77 w 137"/>
                  <a:gd name="T7" fmla="*/ 6 h 143"/>
                  <a:gd name="T8" fmla="*/ 71 w 137"/>
                  <a:gd name="T9" fmla="*/ 6 h 143"/>
                  <a:gd name="T10" fmla="*/ 66 w 137"/>
                  <a:gd name="T11" fmla="*/ 0 h 143"/>
                  <a:gd name="T12" fmla="*/ 60 w 137"/>
                  <a:gd name="T13" fmla="*/ 0 h 143"/>
                  <a:gd name="T14" fmla="*/ 55 w 137"/>
                  <a:gd name="T15" fmla="*/ 0 h 143"/>
                  <a:gd name="T16" fmla="*/ 49 w 137"/>
                  <a:gd name="T17" fmla="*/ 0 h 143"/>
                  <a:gd name="T18" fmla="*/ 38 w 137"/>
                  <a:gd name="T19" fmla="*/ 0 h 143"/>
                  <a:gd name="T20" fmla="*/ 33 w 137"/>
                  <a:gd name="T21" fmla="*/ 0 h 143"/>
                  <a:gd name="T22" fmla="*/ 27 w 137"/>
                  <a:gd name="T23" fmla="*/ 6 h 143"/>
                  <a:gd name="T24" fmla="*/ 22 w 137"/>
                  <a:gd name="T25" fmla="*/ 11 h 143"/>
                  <a:gd name="T26" fmla="*/ 16 w 137"/>
                  <a:gd name="T27" fmla="*/ 11 h 143"/>
                  <a:gd name="T28" fmla="*/ 11 w 137"/>
                  <a:gd name="T29" fmla="*/ 17 h 143"/>
                  <a:gd name="T30" fmla="*/ 11 w 137"/>
                  <a:gd name="T31" fmla="*/ 22 h 143"/>
                  <a:gd name="T32" fmla="*/ 5 w 137"/>
                  <a:gd name="T33" fmla="*/ 28 h 143"/>
                  <a:gd name="T34" fmla="*/ 5 w 137"/>
                  <a:gd name="T35" fmla="*/ 33 h 143"/>
                  <a:gd name="T36" fmla="*/ 0 w 137"/>
                  <a:gd name="T37" fmla="*/ 39 h 143"/>
                  <a:gd name="T38" fmla="*/ 0 w 137"/>
                  <a:gd name="T39" fmla="*/ 50 h 143"/>
                  <a:gd name="T40" fmla="*/ 0 w 137"/>
                  <a:gd name="T41" fmla="*/ 55 h 143"/>
                  <a:gd name="T42" fmla="*/ 0 w 137"/>
                  <a:gd name="T43" fmla="*/ 61 h 143"/>
                  <a:gd name="T44" fmla="*/ 5 w 137"/>
                  <a:gd name="T45" fmla="*/ 66 h 143"/>
                  <a:gd name="T46" fmla="*/ 5 w 137"/>
                  <a:gd name="T47" fmla="*/ 72 h 143"/>
                  <a:gd name="T48" fmla="*/ 11 w 137"/>
                  <a:gd name="T49" fmla="*/ 77 h 143"/>
                  <a:gd name="T50" fmla="*/ 49 w 137"/>
                  <a:gd name="T51" fmla="*/ 138 h 143"/>
                  <a:gd name="T52" fmla="*/ 44 w 137"/>
                  <a:gd name="T53" fmla="*/ 132 h 143"/>
                  <a:gd name="T54" fmla="*/ 44 w 137"/>
                  <a:gd name="T55" fmla="*/ 127 h 143"/>
                  <a:gd name="T56" fmla="*/ 44 w 137"/>
                  <a:gd name="T57" fmla="*/ 121 h 143"/>
                  <a:gd name="T58" fmla="*/ 38 w 137"/>
                  <a:gd name="T59" fmla="*/ 116 h 143"/>
                  <a:gd name="T60" fmla="*/ 44 w 137"/>
                  <a:gd name="T61" fmla="*/ 105 h 143"/>
                  <a:gd name="T62" fmla="*/ 44 w 137"/>
                  <a:gd name="T63" fmla="*/ 99 h 143"/>
                  <a:gd name="T64" fmla="*/ 44 w 137"/>
                  <a:gd name="T65" fmla="*/ 94 h 143"/>
                  <a:gd name="T66" fmla="*/ 49 w 137"/>
                  <a:gd name="T67" fmla="*/ 88 h 143"/>
                  <a:gd name="T68" fmla="*/ 49 w 137"/>
                  <a:gd name="T69" fmla="*/ 83 h 143"/>
                  <a:gd name="T70" fmla="*/ 55 w 137"/>
                  <a:gd name="T71" fmla="*/ 77 h 143"/>
                  <a:gd name="T72" fmla="*/ 60 w 137"/>
                  <a:gd name="T73" fmla="*/ 72 h 143"/>
                  <a:gd name="T74" fmla="*/ 66 w 137"/>
                  <a:gd name="T75" fmla="*/ 72 h 143"/>
                  <a:gd name="T76" fmla="*/ 71 w 137"/>
                  <a:gd name="T77" fmla="*/ 66 h 143"/>
                  <a:gd name="T78" fmla="*/ 77 w 137"/>
                  <a:gd name="T79" fmla="*/ 66 h 143"/>
                  <a:gd name="T80" fmla="*/ 82 w 137"/>
                  <a:gd name="T81" fmla="*/ 61 h 143"/>
                  <a:gd name="T82" fmla="*/ 93 w 137"/>
                  <a:gd name="T83" fmla="*/ 61 h 143"/>
                  <a:gd name="T84" fmla="*/ 99 w 137"/>
                  <a:gd name="T85" fmla="*/ 61 h 143"/>
                  <a:gd name="T86" fmla="*/ 104 w 137"/>
                  <a:gd name="T87" fmla="*/ 61 h 143"/>
                  <a:gd name="T88" fmla="*/ 110 w 137"/>
                  <a:gd name="T89" fmla="*/ 66 h 143"/>
                  <a:gd name="T90" fmla="*/ 115 w 137"/>
                  <a:gd name="T91" fmla="*/ 66 h 143"/>
                  <a:gd name="T92" fmla="*/ 121 w 137"/>
                  <a:gd name="T93" fmla="*/ 72 h 143"/>
                  <a:gd name="T94" fmla="*/ 126 w 137"/>
                  <a:gd name="T95" fmla="*/ 72 h 143"/>
                  <a:gd name="T96" fmla="*/ 132 w 137"/>
                  <a:gd name="T97" fmla="*/ 77 h 143"/>
                  <a:gd name="T98" fmla="*/ 137 w 137"/>
                  <a:gd name="T99" fmla="*/ 8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43">
                    <a:moveTo>
                      <a:pt x="93" y="22"/>
                    </a:moveTo>
                    <a:lnTo>
                      <a:pt x="93" y="22"/>
                    </a:lnTo>
                    <a:lnTo>
                      <a:pt x="93" y="17"/>
                    </a:lnTo>
                    <a:lnTo>
                      <a:pt x="88" y="17"/>
                    </a:lnTo>
                    <a:lnTo>
                      <a:pt x="88" y="11"/>
                    </a:lnTo>
                    <a:lnTo>
                      <a:pt x="82" y="11"/>
                    </a:lnTo>
                    <a:lnTo>
                      <a:pt x="82" y="6"/>
                    </a:lnTo>
                    <a:lnTo>
                      <a:pt x="77" y="6"/>
                    </a:lnTo>
                    <a:lnTo>
                      <a:pt x="77" y="6"/>
                    </a:lnTo>
                    <a:lnTo>
                      <a:pt x="71" y="6"/>
                    </a:lnTo>
                    <a:lnTo>
                      <a:pt x="71" y="0"/>
                    </a:lnTo>
                    <a:lnTo>
                      <a:pt x="66" y="0"/>
                    </a:lnTo>
                    <a:lnTo>
                      <a:pt x="66" y="0"/>
                    </a:lnTo>
                    <a:lnTo>
                      <a:pt x="60" y="0"/>
                    </a:lnTo>
                    <a:lnTo>
                      <a:pt x="55" y="0"/>
                    </a:lnTo>
                    <a:lnTo>
                      <a:pt x="55" y="0"/>
                    </a:lnTo>
                    <a:lnTo>
                      <a:pt x="49" y="0"/>
                    </a:lnTo>
                    <a:lnTo>
                      <a:pt x="49" y="0"/>
                    </a:lnTo>
                    <a:lnTo>
                      <a:pt x="44" y="0"/>
                    </a:lnTo>
                    <a:lnTo>
                      <a:pt x="38" y="0"/>
                    </a:lnTo>
                    <a:lnTo>
                      <a:pt x="38" y="0"/>
                    </a:lnTo>
                    <a:lnTo>
                      <a:pt x="33" y="0"/>
                    </a:lnTo>
                    <a:lnTo>
                      <a:pt x="33" y="6"/>
                    </a:lnTo>
                    <a:lnTo>
                      <a:pt x="27" y="6"/>
                    </a:lnTo>
                    <a:lnTo>
                      <a:pt x="27" y="6"/>
                    </a:lnTo>
                    <a:lnTo>
                      <a:pt x="22" y="11"/>
                    </a:lnTo>
                    <a:lnTo>
                      <a:pt x="22" y="11"/>
                    </a:lnTo>
                    <a:lnTo>
                      <a:pt x="16" y="11"/>
                    </a:lnTo>
                    <a:lnTo>
                      <a:pt x="16" y="17"/>
                    </a:lnTo>
                    <a:lnTo>
                      <a:pt x="11" y="17"/>
                    </a:lnTo>
                    <a:lnTo>
                      <a:pt x="11" y="22"/>
                    </a:lnTo>
                    <a:lnTo>
                      <a:pt x="11" y="22"/>
                    </a:lnTo>
                    <a:lnTo>
                      <a:pt x="5" y="28"/>
                    </a:lnTo>
                    <a:lnTo>
                      <a:pt x="5" y="28"/>
                    </a:lnTo>
                    <a:lnTo>
                      <a:pt x="5" y="33"/>
                    </a:lnTo>
                    <a:lnTo>
                      <a:pt x="5" y="33"/>
                    </a:lnTo>
                    <a:lnTo>
                      <a:pt x="0" y="39"/>
                    </a:lnTo>
                    <a:lnTo>
                      <a:pt x="0" y="39"/>
                    </a:lnTo>
                    <a:lnTo>
                      <a:pt x="0" y="44"/>
                    </a:lnTo>
                    <a:lnTo>
                      <a:pt x="0" y="50"/>
                    </a:lnTo>
                    <a:lnTo>
                      <a:pt x="0" y="50"/>
                    </a:lnTo>
                    <a:lnTo>
                      <a:pt x="0" y="55"/>
                    </a:lnTo>
                    <a:lnTo>
                      <a:pt x="0" y="55"/>
                    </a:lnTo>
                    <a:lnTo>
                      <a:pt x="0" y="61"/>
                    </a:lnTo>
                    <a:lnTo>
                      <a:pt x="0" y="66"/>
                    </a:lnTo>
                    <a:lnTo>
                      <a:pt x="5" y="66"/>
                    </a:lnTo>
                    <a:lnTo>
                      <a:pt x="5" y="72"/>
                    </a:lnTo>
                    <a:lnTo>
                      <a:pt x="5" y="72"/>
                    </a:lnTo>
                    <a:lnTo>
                      <a:pt x="5" y="77"/>
                    </a:lnTo>
                    <a:lnTo>
                      <a:pt x="11" y="77"/>
                    </a:lnTo>
                    <a:lnTo>
                      <a:pt x="49" y="143"/>
                    </a:lnTo>
                    <a:lnTo>
                      <a:pt x="49" y="138"/>
                    </a:lnTo>
                    <a:lnTo>
                      <a:pt x="44" y="138"/>
                    </a:lnTo>
                    <a:lnTo>
                      <a:pt x="44" y="132"/>
                    </a:lnTo>
                    <a:lnTo>
                      <a:pt x="44" y="132"/>
                    </a:lnTo>
                    <a:lnTo>
                      <a:pt x="44" y="127"/>
                    </a:lnTo>
                    <a:lnTo>
                      <a:pt x="44" y="127"/>
                    </a:lnTo>
                    <a:lnTo>
                      <a:pt x="44" y="121"/>
                    </a:lnTo>
                    <a:lnTo>
                      <a:pt x="38" y="116"/>
                    </a:lnTo>
                    <a:lnTo>
                      <a:pt x="38" y="116"/>
                    </a:lnTo>
                    <a:lnTo>
                      <a:pt x="38" y="110"/>
                    </a:lnTo>
                    <a:lnTo>
                      <a:pt x="44" y="105"/>
                    </a:lnTo>
                    <a:lnTo>
                      <a:pt x="44" y="105"/>
                    </a:lnTo>
                    <a:lnTo>
                      <a:pt x="44" y="99"/>
                    </a:lnTo>
                    <a:lnTo>
                      <a:pt x="44" y="99"/>
                    </a:lnTo>
                    <a:lnTo>
                      <a:pt x="44" y="94"/>
                    </a:lnTo>
                    <a:lnTo>
                      <a:pt x="44" y="94"/>
                    </a:lnTo>
                    <a:lnTo>
                      <a:pt x="49" y="88"/>
                    </a:lnTo>
                    <a:lnTo>
                      <a:pt x="49" y="88"/>
                    </a:lnTo>
                    <a:lnTo>
                      <a:pt x="49" y="83"/>
                    </a:lnTo>
                    <a:lnTo>
                      <a:pt x="55" y="83"/>
                    </a:lnTo>
                    <a:lnTo>
                      <a:pt x="55" y="77"/>
                    </a:lnTo>
                    <a:lnTo>
                      <a:pt x="60" y="77"/>
                    </a:lnTo>
                    <a:lnTo>
                      <a:pt x="60" y="72"/>
                    </a:lnTo>
                    <a:lnTo>
                      <a:pt x="66" y="72"/>
                    </a:lnTo>
                    <a:lnTo>
                      <a:pt x="66" y="72"/>
                    </a:lnTo>
                    <a:lnTo>
                      <a:pt x="71" y="66"/>
                    </a:lnTo>
                    <a:lnTo>
                      <a:pt x="71" y="66"/>
                    </a:lnTo>
                    <a:lnTo>
                      <a:pt x="77" y="66"/>
                    </a:lnTo>
                    <a:lnTo>
                      <a:pt x="77" y="66"/>
                    </a:lnTo>
                    <a:lnTo>
                      <a:pt x="82" y="61"/>
                    </a:lnTo>
                    <a:lnTo>
                      <a:pt x="82" y="61"/>
                    </a:lnTo>
                    <a:lnTo>
                      <a:pt x="88" y="61"/>
                    </a:lnTo>
                    <a:lnTo>
                      <a:pt x="93" y="61"/>
                    </a:lnTo>
                    <a:lnTo>
                      <a:pt x="93" y="61"/>
                    </a:lnTo>
                    <a:lnTo>
                      <a:pt x="99" y="61"/>
                    </a:lnTo>
                    <a:lnTo>
                      <a:pt x="104" y="61"/>
                    </a:lnTo>
                    <a:lnTo>
                      <a:pt x="104" y="61"/>
                    </a:lnTo>
                    <a:lnTo>
                      <a:pt x="110" y="61"/>
                    </a:lnTo>
                    <a:lnTo>
                      <a:pt x="110" y="66"/>
                    </a:lnTo>
                    <a:lnTo>
                      <a:pt x="115" y="66"/>
                    </a:lnTo>
                    <a:lnTo>
                      <a:pt x="115" y="66"/>
                    </a:lnTo>
                    <a:lnTo>
                      <a:pt x="121" y="66"/>
                    </a:lnTo>
                    <a:lnTo>
                      <a:pt x="121" y="72"/>
                    </a:lnTo>
                    <a:lnTo>
                      <a:pt x="126" y="72"/>
                    </a:lnTo>
                    <a:lnTo>
                      <a:pt x="126" y="72"/>
                    </a:lnTo>
                    <a:lnTo>
                      <a:pt x="132" y="77"/>
                    </a:lnTo>
                    <a:lnTo>
                      <a:pt x="132" y="77"/>
                    </a:lnTo>
                    <a:lnTo>
                      <a:pt x="137" y="83"/>
                    </a:lnTo>
                    <a:lnTo>
                      <a:pt x="137" y="83"/>
                    </a:lnTo>
                    <a:lnTo>
                      <a:pt x="93" y="2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 name="Oval 11">
                <a:extLst>
                  <a:ext uri="{FF2B5EF4-FFF2-40B4-BE49-F238E27FC236}">
                    <a16:creationId xmlns:a16="http://schemas.microsoft.com/office/drawing/2014/main" id="{F38A5C1A-BAAD-D953-0113-5C485E885752}"/>
                  </a:ext>
                </a:extLst>
              </p:cNvPr>
              <p:cNvSpPr>
                <a:spLocks noChangeArrowheads="1"/>
              </p:cNvSpPr>
              <p:nvPr/>
            </p:nvSpPr>
            <p:spPr bwMode="auto">
              <a:xfrm>
                <a:off x="1727613" y="1144712"/>
                <a:ext cx="56870" cy="56590"/>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3" name="Freeform 1076">
                <a:extLst>
                  <a:ext uri="{FF2B5EF4-FFF2-40B4-BE49-F238E27FC236}">
                    <a16:creationId xmlns:a16="http://schemas.microsoft.com/office/drawing/2014/main" id="{576A693B-99CF-EA90-3973-7B55AC15663A}"/>
                  </a:ext>
                </a:extLst>
              </p:cNvPr>
              <p:cNvSpPr>
                <a:spLocks/>
              </p:cNvSpPr>
              <p:nvPr/>
            </p:nvSpPr>
            <p:spPr bwMode="auto">
              <a:xfrm>
                <a:off x="1691493" y="1132179"/>
                <a:ext cx="76083" cy="58489"/>
              </a:xfrm>
              <a:custGeom>
                <a:avLst/>
                <a:gdLst>
                  <a:gd name="T0" fmla="*/ 132 w 198"/>
                  <a:gd name="T1" fmla="*/ 154 h 154"/>
                  <a:gd name="T2" fmla="*/ 138 w 198"/>
                  <a:gd name="T3" fmla="*/ 154 h 154"/>
                  <a:gd name="T4" fmla="*/ 143 w 198"/>
                  <a:gd name="T5" fmla="*/ 154 h 154"/>
                  <a:gd name="T6" fmla="*/ 154 w 198"/>
                  <a:gd name="T7" fmla="*/ 154 h 154"/>
                  <a:gd name="T8" fmla="*/ 160 w 198"/>
                  <a:gd name="T9" fmla="*/ 154 h 154"/>
                  <a:gd name="T10" fmla="*/ 165 w 198"/>
                  <a:gd name="T11" fmla="*/ 149 h 154"/>
                  <a:gd name="T12" fmla="*/ 171 w 198"/>
                  <a:gd name="T13" fmla="*/ 149 h 154"/>
                  <a:gd name="T14" fmla="*/ 176 w 198"/>
                  <a:gd name="T15" fmla="*/ 143 h 154"/>
                  <a:gd name="T16" fmla="*/ 182 w 198"/>
                  <a:gd name="T17" fmla="*/ 143 h 154"/>
                  <a:gd name="T18" fmla="*/ 187 w 198"/>
                  <a:gd name="T19" fmla="*/ 138 h 154"/>
                  <a:gd name="T20" fmla="*/ 187 w 198"/>
                  <a:gd name="T21" fmla="*/ 132 h 154"/>
                  <a:gd name="T22" fmla="*/ 193 w 198"/>
                  <a:gd name="T23" fmla="*/ 127 h 154"/>
                  <a:gd name="T24" fmla="*/ 193 w 198"/>
                  <a:gd name="T25" fmla="*/ 121 h 154"/>
                  <a:gd name="T26" fmla="*/ 198 w 198"/>
                  <a:gd name="T27" fmla="*/ 116 h 154"/>
                  <a:gd name="T28" fmla="*/ 198 w 198"/>
                  <a:gd name="T29" fmla="*/ 105 h 154"/>
                  <a:gd name="T30" fmla="*/ 198 w 198"/>
                  <a:gd name="T31" fmla="*/ 99 h 154"/>
                  <a:gd name="T32" fmla="*/ 198 w 198"/>
                  <a:gd name="T33" fmla="*/ 94 h 154"/>
                  <a:gd name="T34" fmla="*/ 198 w 198"/>
                  <a:gd name="T35" fmla="*/ 88 h 154"/>
                  <a:gd name="T36" fmla="*/ 198 w 198"/>
                  <a:gd name="T37" fmla="*/ 83 h 154"/>
                  <a:gd name="T38" fmla="*/ 193 w 198"/>
                  <a:gd name="T39" fmla="*/ 77 h 154"/>
                  <a:gd name="T40" fmla="*/ 193 w 198"/>
                  <a:gd name="T41" fmla="*/ 72 h 154"/>
                  <a:gd name="T42" fmla="*/ 187 w 198"/>
                  <a:gd name="T43" fmla="*/ 66 h 154"/>
                  <a:gd name="T44" fmla="*/ 182 w 198"/>
                  <a:gd name="T45" fmla="*/ 61 h 154"/>
                  <a:gd name="T46" fmla="*/ 176 w 198"/>
                  <a:gd name="T47" fmla="*/ 55 h 154"/>
                  <a:gd name="T48" fmla="*/ 171 w 198"/>
                  <a:gd name="T49" fmla="*/ 55 h 154"/>
                  <a:gd name="T50" fmla="*/ 44 w 198"/>
                  <a:gd name="T51" fmla="*/ 0 h 154"/>
                  <a:gd name="T52" fmla="*/ 50 w 198"/>
                  <a:gd name="T53" fmla="*/ 6 h 154"/>
                  <a:gd name="T54" fmla="*/ 55 w 198"/>
                  <a:gd name="T55" fmla="*/ 6 h 154"/>
                  <a:gd name="T56" fmla="*/ 61 w 198"/>
                  <a:gd name="T57" fmla="*/ 11 h 154"/>
                  <a:gd name="T58" fmla="*/ 61 w 198"/>
                  <a:gd name="T59" fmla="*/ 17 h 154"/>
                  <a:gd name="T60" fmla="*/ 66 w 198"/>
                  <a:gd name="T61" fmla="*/ 22 h 154"/>
                  <a:gd name="T62" fmla="*/ 66 w 198"/>
                  <a:gd name="T63" fmla="*/ 28 h 154"/>
                  <a:gd name="T64" fmla="*/ 72 w 198"/>
                  <a:gd name="T65" fmla="*/ 33 h 154"/>
                  <a:gd name="T66" fmla="*/ 72 w 198"/>
                  <a:gd name="T67" fmla="*/ 44 h 154"/>
                  <a:gd name="T68" fmla="*/ 72 w 198"/>
                  <a:gd name="T69" fmla="*/ 50 h 154"/>
                  <a:gd name="T70" fmla="*/ 72 w 198"/>
                  <a:gd name="T71" fmla="*/ 55 h 154"/>
                  <a:gd name="T72" fmla="*/ 66 w 198"/>
                  <a:gd name="T73" fmla="*/ 61 h 154"/>
                  <a:gd name="T74" fmla="*/ 66 w 198"/>
                  <a:gd name="T75" fmla="*/ 66 h 154"/>
                  <a:gd name="T76" fmla="*/ 61 w 198"/>
                  <a:gd name="T77" fmla="*/ 72 h 154"/>
                  <a:gd name="T78" fmla="*/ 61 w 198"/>
                  <a:gd name="T79" fmla="*/ 77 h 154"/>
                  <a:gd name="T80" fmla="*/ 55 w 198"/>
                  <a:gd name="T81" fmla="*/ 83 h 154"/>
                  <a:gd name="T82" fmla="*/ 50 w 198"/>
                  <a:gd name="T83" fmla="*/ 88 h 154"/>
                  <a:gd name="T84" fmla="*/ 44 w 198"/>
                  <a:gd name="T85" fmla="*/ 94 h 154"/>
                  <a:gd name="T86" fmla="*/ 39 w 198"/>
                  <a:gd name="T87" fmla="*/ 94 h 154"/>
                  <a:gd name="T88" fmla="*/ 33 w 198"/>
                  <a:gd name="T89" fmla="*/ 99 h 154"/>
                  <a:gd name="T90" fmla="*/ 28 w 198"/>
                  <a:gd name="T91" fmla="*/ 99 h 154"/>
                  <a:gd name="T92" fmla="*/ 22 w 198"/>
                  <a:gd name="T93" fmla="*/ 99 h 154"/>
                  <a:gd name="T94" fmla="*/ 11 w 198"/>
                  <a:gd name="T95" fmla="*/ 99 h 154"/>
                  <a:gd name="T96" fmla="*/ 6 w 198"/>
                  <a:gd name="T97" fmla="*/ 99 h 154"/>
                  <a:gd name="T98" fmla="*/ 0 w 198"/>
                  <a:gd name="T99" fmla="*/ 9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8" h="154">
                    <a:moveTo>
                      <a:pt x="132" y="149"/>
                    </a:moveTo>
                    <a:lnTo>
                      <a:pt x="132" y="154"/>
                    </a:lnTo>
                    <a:lnTo>
                      <a:pt x="138" y="154"/>
                    </a:lnTo>
                    <a:lnTo>
                      <a:pt x="138" y="154"/>
                    </a:lnTo>
                    <a:lnTo>
                      <a:pt x="143" y="154"/>
                    </a:lnTo>
                    <a:lnTo>
                      <a:pt x="143" y="154"/>
                    </a:lnTo>
                    <a:lnTo>
                      <a:pt x="149" y="154"/>
                    </a:lnTo>
                    <a:lnTo>
                      <a:pt x="154" y="154"/>
                    </a:lnTo>
                    <a:lnTo>
                      <a:pt x="154" y="154"/>
                    </a:lnTo>
                    <a:lnTo>
                      <a:pt x="160" y="154"/>
                    </a:lnTo>
                    <a:lnTo>
                      <a:pt x="160" y="154"/>
                    </a:lnTo>
                    <a:lnTo>
                      <a:pt x="165" y="149"/>
                    </a:lnTo>
                    <a:lnTo>
                      <a:pt x="165" y="149"/>
                    </a:lnTo>
                    <a:lnTo>
                      <a:pt x="171" y="149"/>
                    </a:lnTo>
                    <a:lnTo>
                      <a:pt x="171" y="149"/>
                    </a:lnTo>
                    <a:lnTo>
                      <a:pt x="176" y="143"/>
                    </a:lnTo>
                    <a:lnTo>
                      <a:pt x="176" y="143"/>
                    </a:lnTo>
                    <a:lnTo>
                      <a:pt x="182" y="143"/>
                    </a:lnTo>
                    <a:lnTo>
                      <a:pt x="182" y="138"/>
                    </a:lnTo>
                    <a:lnTo>
                      <a:pt x="187" y="138"/>
                    </a:lnTo>
                    <a:lnTo>
                      <a:pt x="187" y="132"/>
                    </a:lnTo>
                    <a:lnTo>
                      <a:pt x="187" y="132"/>
                    </a:lnTo>
                    <a:lnTo>
                      <a:pt x="193" y="127"/>
                    </a:lnTo>
                    <a:lnTo>
                      <a:pt x="193" y="127"/>
                    </a:lnTo>
                    <a:lnTo>
                      <a:pt x="193" y="121"/>
                    </a:lnTo>
                    <a:lnTo>
                      <a:pt x="193" y="121"/>
                    </a:lnTo>
                    <a:lnTo>
                      <a:pt x="198" y="116"/>
                    </a:lnTo>
                    <a:lnTo>
                      <a:pt x="198" y="116"/>
                    </a:lnTo>
                    <a:lnTo>
                      <a:pt x="198" y="110"/>
                    </a:lnTo>
                    <a:lnTo>
                      <a:pt x="198" y="105"/>
                    </a:lnTo>
                    <a:lnTo>
                      <a:pt x="198" y="105"/>
                    </a:lnTo>
                    <a:lnTo>
                      <a:pt x="198" y="99"/>
                    </a:lnTo>
                    <a:lnTo>
                      <a:pt x="198" y="99"/>
                    </a:lnTo>
                    <a:lnTo>
                      <a:pt x="198" y="94"/>
                    </a:lnTo>
                    <a:lnTo>
                      <a:pt x="198" y="88"/>
                    </a:lnTo>
                    <a:lnTo>
                      <a:pt x="198" y="88"/>
                    </a:lnTo>
                    <a:lnTo>
                      <a:pt x="198" y="83"/>
                    </a:lnTo>
                    <a:lnTo>
                      <a:pt x="198" y="83"/>
                    </a:lnTo>
                    <a:lnTo>
                      <a:pt x="193" y="77"/>
                    </a:lnTo>
                    <a:lnTo>
                      <a:pt x="193" y="77"/>
                    </a:lnTo>
                    <a:lnTo>
                      <a:pt x="193" y="72"/>
                    </a:lnTo>
                    <a:lnTo>
                      <a:pt x="193" y="72"/>
                    </a:lnTo>
                    <a:lnTo>
                      <a:pt x="187" y="66"/>
                    </a:lnTo>
                    <a:lnTo>
                      <a:pt x="187" y="66"/>
                    </a:lnTo>
                    <a:lnTo>
                      <a:pt x="182" y="61"/>
                    </a:lnTo>
                    <a:lnTo>
                      <a:pt x="182" y="61"/>
                    </a:lnTo>
                    <a:lnTo>
                      <a:pt x="182" y="61"/>
                    </a:lnTo>
                    <a:lnTo>
                      <a:pt x="176" y="55"/>
                    </a:lnTo>
                    <a:lnTo>
                      <a:pt x="176" y="55"/>
                    </a:lnTo>
                    <a:lnTo>
                      <a:pt x="171" y="55"/>
                    </a:lnTo>
                    <a:lnTo>
                      <a:pt x="44" y="0"/>
                    </a:lnTo>
                    <a:lnTo>
                      <a:pt x="44" y="0"/>
                    </a:lnTo>
                    <a:lnTo>
                      <a:pt x="50" y="0"/>
                    </a:lnTo>
                    <a:lnTo>
                      <a:pt x="50" y="6"/>
                    </a:lnTo>
                    <a:lnTo>
                      <a:pt x="55" y="6"/>
                    </a:lnTo>
                    <a:lnTo>
                      <a:pt x="55" y="6"/>
                    </a:lnTo>
                    <a:lnTo>
                      <a:pt x="55" y="11"/>
                    </a:lnTo>
                    <a:lnTo>
                      <a:pt x="61" y="11"/>
                    </a:lnTo>
                    <a:lnTo>
                      <a:pt x="61" y="17"/>
                    </a:lnTo>
                    <a:lnTo>
                      <a:pt x="61" y="17"/>
                    </a:lnTo>
                    <a:lnTo>
                      <a:pt x="66" y="22"/>
                    </a:lnTo>
                    <a:lnTo>
                      <a:pt x="66" y="22"/>
                    </a:lnTo>
                    <a:lnTo>
                      <a:pt x="66" y="28"/>
                    </a:lnTo>
                    <a:lnTo>
                      <a:pt x="66" y="28"/>
                    </a:lnTo>
                    <a:lnTo>
                      <a:pt x="66" y="33"/>
                    </a:lnTo>
                    <a:lnTo>
                      <a:pt x="72" y="33"/>
                    </a:lnTo>
                    <a:lnTo>
                      <a:pt x="72" y="39"/>
                    </a:lnTo>
                    <a:lnTo>
                      <a:pt x="72" y="44"/>
                    </a:lnTo>
                    <a:lnTo>
                      <a:pt x="72" y="44"/>
                    </a:lnTo>
                    <a:lnTo>
                      <a:pt x="72" y="50"/>
                    </a:lnTo>
                    <a:lnTo>
                      <a:pt x="72" y="50"/>
                    </a:lnTo>
                    <a:lnTo>
                      <a:pt x="72" y="55"/>
                    </a:lnTo>
                    <a:lnTo>
                      <a:pt x="66" y="61"/>
                    </a:lnTo>
                    <a:lnTo>
                      <a:pt x="66" y="61"/>
                    </a:lnTo>
                    <a:lnTo>
                      <a:pt x="66" y="66"/>
                    </a:lnTo>
                    <a:lnTo>
                      <a:pt x="66" y="66"/>
                    </a:lnTo>
                    <a:lnTo>
                      <a:pt x="66" y="72"/>
                    </a:lnTo>
                    <a:lnTo>
                      <a:pt x="61" y="72"/>
                    </a:lnTo>
                    <a:lnTo>
                      <a:pt x="61" y="77"/>
                    </a:lnTo>
                    <a:lnTo>
                      <a:pt x="61" y="77"/>
                    </a:lnTo>
                    <a:lnTo>
                      <a:pt x="55" y="83"/>
                    </a:lnTo>
                    <a:lnTo>
                      <a:pt x="55" y="83"/>
                    </a:lnTo>
                    <a:lnTo>
                      <a:pt x="50" y="88"/>
                    </a:lnTo>
                    <a:lnTo>
                      <a:pt x="50" y="88"/>
                    </a:lnTo>
                    <a:lnTo>
                      <a:pt x="44" y="94"/>
                    </a:lnTo>
                    <a:lnTo>
                      <a:pt x="44" y="94"/>
                    </a:lnTo>
                    <a:lnTo>
                      <a:pt x="39" y="94"/>
                    </a:lnTo>
                    <a:lnTo>
                      <a:pt x="39" y="94"/>
                    </a:lnTo>
                    <a:lnTo>
                      <a:pt x="33" y="99"/>
                    </a:lnTo>
                    <a:lnTo>
                      <a:pt x="33" y="99"/>
                    </a:lnTo>
                    <a:lnTo>
                      <a:pt x="28" y="99"/>
                    </a:lnTo>
                    <a:lnTo>
                      <a:pt x="28" y="99"/>
                    </a:lnTo>
                    <a:lnTo>
                      <a:pt x="22" y="99"/>
                    </a:lnTo>
                    <a:lnTo>
                      <a:pt x="22" y="99"/>
                    </a:lnTo>
                    <a:lnTo>
                      <a:pt x="17" y="99"/>
                    </a:lnTo>
                    <a:lnTo>
                      <a:pt x="11" y="99"/>
                    </a:lnTo>
                    <a:lnTo>
                      <a:pt x="11" y="99"/>
                    </a:lnTo>
                    <a:lnTo>
                      <a:pt x="6" y="99"/>
                    </a:lnTo>
                    <a:lnTo>
                      <a:pt x="6" y="99"/>
                    </a:lnTo>
                    <a:lnTo>
                      <a:pt x="0" y="99"/>
                    </a:lnTo>
                    <a:lnTo>
                      <a:pt x="132" y="14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 name="Oval 13">
                <a:extLst>
                  <a:ext uri="{FF2B5EF4-FFF2-40B4-BE49-F238E27FC236}">
                    <a16:creationId xmlns:a16="http://schemas.microsoft.com/office/drawing/2014/main" id="{B4E678D0-01B9-FB41-3118-A4D8660535BB}"/>
                  </a:ext>
                </a:extLst>
              </p:cNvPr>
              <p:cNvSpPr>
                <a:spLocks noChangeArrowheads="1"/>
              </p:cNvSpPr>
              <p:nvPr/>
            </p:nvSpPr>
            <p:spPr bwMode="auto">
              <a:xfrm>
                <a:off x="2111868" y="842013"/>
                <a:ext cx="56870" cy="56210"/>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5" name="Freeform 1078">
                <a:extLst>
                  <a:ext uri="{FF2B5EF4-FFF2-40B4-BE49-F238E27FC236}">
                    <a16:creationId xmlns:a16="http://schemas.microsoft.com/office/drawing/2014/main" id="{A0563778-3374-D0E4-9EE7-AC86AF9AAF66}"/>
                  </a:ext>
                </a:extLst>
              </p:cNvPr>
              <p:cNvSpPr>
                <a:spLocks/>
              </p:cNvSpPr>
              <p:nvPr/>
            </p:nvSpPr>
            <p:spPr bwMode="auto">
              <a:xfrm>
                <a:off x="2111868" y="825302"/>
                <a:ext cx="48416" cy="58489"/>
              </a:xfrm>
              <a:custGeom>
                <a:avLst/>
                <a:gdLst>
                  <a:gd name="T0" fmla="*/ 22 w 126"/>
                  <a:gd name="T1" fmla="*/ 121 h 154"/>
                  <a:gd name="T2" fmla="*/ 22 w 126"/>
                  <a:gd name="T3" fmla="*/ 126 h 154"/>
                  <a:gd name="T4" fmla="*/ 27 w 126"/>
                  <a:gd name="T5" fmla="*/ 132 h 154"/>
                  <a:gd name="T6" fmla="*/ 33 w 126"/>
                  <a:gd name="T7" fmla="*/ 137 h 154"/>
                  <a:gd name="T8" fmla="*/ 38 w 126"/>
                  <a:gd name="T9" fmla="*/ 143 h 154"/>
                  <a:gd name="T10" fmla="*/ 38 w 126"/>
                  <a:gd name="T11" fmla="*/ 143 h 154"/>
                  <a:gd name="T12" fmla="*/ 44 w 126"/>
                  <a:gd name="T13" fmla="*/ 148 h 154"/>
                  <a:gd name="T14" fmla="*/ 55 w 126"/>
                  <a:gd name="T15" fmla="*/ 154 h 154"/>
                  <a:gd name="T16" fmla="*/ 60 w 126"/>
                  <a:gd name="T17" fmla="*/ 154 h 154"/>
                  <a:gd name="T18" fmla="*/ 66 w 126"/>
                  <a:gd name="T19" fmla="*/ 154 h 154"/>
                  <a:gd name="T20" fmla="*/ 71 w 126"/>
                  <a:gd name="T21" fmla="*/ 154 h 154"/>
                  <a:gd name="T22" fmla="*/ 77 w 126"/>
                  <a:gd name="T23" fmla="*/ 154 h 154"/>
                  <a:gd name="T24" fmla="*/ 88 w 126"/>
                  <a:gd name="T25" fmla="*/ 154 h 154"/>
                  <a:gd name="T26" fmla="*/ 93 w 126"/>
                  <a:gd name="T27" fmla="*/ 148 h 154"/>
                  <a:gd name="T28" fmla="*/ 99 w 126"/>
                  <a:gd name="T29" fmla="*/ 148 h 154"/>
                  <a:gd name="T30" fmla="*/ 104 w 126"/>
                  <a:gd name="T31" fmla="*/ 143 h 154"/>
                  <a:gd name="T32" fmla="*/ 110 w 126"/>
                  <a:gd name="T33" fmla="*/ 137 h 154"/>
                  <a:gd name="T34" fmla="*/ 115 w 126"/>
                  <a:gd name="T35" fmla="*/ 137 h 154"/>
                  <a:gd name="T36" fmla="*/ 115 w 126"/>
                  <a:gd name="T37" fmla="*/ 132 h 154"/>
                  <a:gd name="T38" fmla="*/ 121 w 126"/>
                  <a:gd name="T39" fmla="*/ 126 h 154"/>
                  <a:gd name="T40" fmla="*/ 121 w 126"/>
                  <a:gd name="T41" fmla="*/ 115 h 154"/>
                  <a:gd name="T42" fmla="*/ 121 w 126"/>
                  <a:gd name="T43" fmla="*/ 110 h 154"/>
                  <a:gd name="T44" fmla="*/ 126 w 126"/>
                  <a:gd name="T45" fmla="*/ 104 h 154"/>
                  <a:gd name="T46" fmla="*/ 126 w 126"/>
                  <a:gd name="T47" fmla="*/ 99 h 154"/>
                  <a:gd name="T48" fmla="*/ 121 w 126"/>
                  <a:gd name="T49" fmla="*/ 93 h 154"/>
                  <a:gd name="T50" fmla="*/ 104 w 126"/>
                  <a:gd name="T51" fmla="*/ 5 h 154"/>
                  <a:gd name="T52" fmla="*/ 104 w 126"/>
                  <a:gd name="T53" fmla="*/ 11 h 154"/>
                  <a:gd name="T54" fmla="*/ 104 w 126"/>
                  <a:gd name="T55" fmla="*/ 16 h 154"/>
                  <a:gd name="T56" fmla="*/ 104 w 126"/>
                  <a:gd name="T57" fmla="*/ 22 h 154"/>
                  <a:gd name="T58" fmla="*/ 99 w 126"/>
                  <a:gd name="T59" fmla="*/ 33 h 154"/>
                  <a:gd name="T60" fmla="*/ 99 w 126"/>
                  <a:gd name="T61" fmla="*/ 38 h 154"/>
                  <a:gd name="T62" fmla="*/ 93 w 126"/>
                  <a:gd name="T63" fmla="*/ 44 h 154"/>
                  <a:gd name="T64" fmla="*/ 88 w 126"/>
                  <a:gd name="T65" fmla="*/ 49 h 154"/>
                  <a:gd name="T66" fmla="*/ 82 w 126"/>
                  <a:gd name="T67" fmla="*/ 49 h 154"/>
                  <a:gd name="T68" fmla="*/ 77 w 126"/>
                  <a:gd name="T69" fmla="*/ 55 h 154"/>
                  <a:gd name="T70" fmla="*/ 71 w 126"/>
                  <a:gd name="T71" fmla="*/ 60 h 154"/>
                  <a:gd name="T72" fmla="*/ 66 w 126"/>
                  <a:gd name="T73" fmla="*/ 60 h 154"/>
                  <a:gd name="T74" fmla="*/ 60 w 126"/>
                  <a:gd name="T75" fmla="*/ 66 h 154"/>
                  <a:gd name="T76" fmla="*/ 55 w 126"/>
                  <a:gd name="T77" fmla="*/ 66 h 154"/>
                  <a:gd name="T78" fmla="*/ 49 w 126"/>
                  <a:gd name="T79" fmla="*/ 66 h 154"/>
                  <a:gd name="T80" fmla="*/ 38 w 126"/>
                  <a:gd name="T81" fmla="*/ 66 h 154"/>
                  <a:gd name="T82" fmla="*/ 33 w 126"/>
                  <a:gd name="T83" fmla="*/ 60 h 154"/>
                  <a:gd name="T84" fmla="*/ 27 w 126"/>
                  <a:gd name="T85" fmla="*/ 60 h 154"/>
                  <a:gd name="T86" fmla="*/ 22 w 126"/>
                  <a:gd name="T87" fmla="*/ 55 h 154"/>
                  <a:gd name="T88" fmla="*/ 16 w 126"/>
                  <a:gd name="T89" fmla="*/ 55 h 154"/>
                  <a:gd name="T90" fmla="*/ 11 w 126"/>
                  <a:gd name="T91" fmla="*/ 49 h 154"/>
                  <a:gd name="T92" fmla="*/ 5 w 126"/>
                  <a:gd name="T93" fmla="*/ 44 h 154"/>
                  <a:gd name="T94" fmla="*/ 5 w 126"/>
                  <a:gd name="T95" fmla="*/ 38 h 154"/>
                  <a:gd name="T96" fmla="*/ 0 w 126"/>
                  <a:gd name="T97" fmla="*/ 33 h 154"/>
                  <a:gd name="T98" fmla="*/ 0 w 126"/>
                  <a:gd name="T99" fmla="*/ 2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154">
                    <a:moveTo>
                      <a:pt x="22" y="115"/>
                    </a:moveTo>
                    <a:lnTo>
                      <a:pt x="22" y="121"/>
                    </a:lnTo>
                    <a:lnTo>
                      <a:pt x="22" y="121"/>
                    </a:lnTo>
                    <a:lnTo>
                      <a:pt x="22" y="126"/>
                    </a:lnTo>
                    <a:lnTo>
                      <a:pt x="27" y="126"/>
                    </a:lnTo>
                    <a:lnTo>
                      <a:pt x="27" y="132"/>
                    </a:lnTo>
                    <a:lnTo>
                      <a:pt x="27" y="132"/>
                    </a:lnTo>
                    <a:lnTo>
                      <a:pt x="33" y="137"/>
                    </a:lnTo>
                    <a:lnTo>
                      <a:pt x="33" y="137"/>
                    </a:lnTo>
                    <a:lnTo>
                      <a:pt x="38" y="143"/>
                    </a:lnTo>
                    <a:lnTo>
                      <a:pt x="38" y="143"/>
                    </a:lnTo>
                    <a:lnTo>
                      <a:pt x="38" y="143"/>
                    </a:lnTo>
                    <a:lnTo>
                      <a:pt x="44" y="148"/>
                    </a:lnTo>
                    <a:lnTo>
                      <a:pt x="44" y="148"/>
                    </a:lnTo>
                    <a:lnTo>
                      <a:pt x="49" y="148"/>
                    </a:lnTo>
                    <a:lnTo>
                      <a:pt x="55" y="154"/>
                    </a:lnTo>
                    <a:lnTo>
                      <a:pt x="55" y="154"/>
                    </a:lnTo>
                    <a:lnTo>
                      <a:pt x="60" y="154"/>
                    </a:lnTo>
                    <a:lnTo>
                      <a:pt x="60" y="154"/>
                    </a:lnTo>
                    <a:lnTo>
                      <a:pt x="66" y="154"/>
                    </a:lnTo>
                    <a:lnTo>
                      <a:pt x="71" y="154"/>
                    </a:lnTo>
                    <a:lnTo>
                      <a:pt x="71" y="154"/>
                    </a:lnTo>
                    <a:lnTo>
                      <a:pt x="77" y="154"/>
                    </a:lnTo>
                    <a:lnTo>
                      <a:pt x="77" y="154"/>
                    </a:lnTo>
                    <a:lnTo>
                      <a:pt x="82" y="154"/>
                    </a:lnTo>
                    <a:lnTo>
                      <a:pt x="88" y="154"/>
                    </a:lnTo>
                    <a:lnTo>
                      <a:pt x="88" y="154"/>
                    </a:lnTo>
                    <a:lnTo>
                      <a:pt x="93" y="148"/>
                    </a:lnTo>
                    <a:lnTo>
                      <a:pt x="93" y="148"/>
                    </a:lnTo>
                    <a:lnTo>
                      <a:pt x="99" y="148"/>
                    </a:lnTo>
                    <a:lnTo>
                      <a:pt x="99" y="148"/>
                    </a:lnTo>
                    <a:lnTo>
                      <a:pt x="104" y="143"/>
                    </a:lnTo>
                    <a:lnTo>
                      <a:pt x="104" y="143"/>
                    </a:lnTo>
                    <a:lnTo>
                      <a:pt x="110" y="137"/>
                    </a:lnTo>
                    <a:lnTo>
                      <a:pt x="110" y="137"/>
                    </a:lnTo>
                    <a:lnTo>
                      <a:pt x="115" y="137"/>
                    </a:lnTo>
                    <a:lnTo>
                      <a:pt x="115" y="132"/>
                    </a:lnTo>
                    <a:lnTo>
                      <a:pt x="115" y="132"/>
                    </a:lnTo>
                    <a:lnTo>
                      <a:pt x="121" y="126"/>
                    </a:lnTo>
                    <a:lnTo>
                      <a:pt x="121" y="126"/>
                    </a:lnTo>
                    <a:lnTo>
                      <a:pt x="121" y="121"/>
                    </a:lnTo>
                    <a:lnTo>
                      <a:pt x="121" y="115"/>
                    </a:lnTo>
                    <a:lnTo>
                      <a:pt x="121" y="115"/>
                    </a:lnTo>
                    <a:lnTo>
                      <a:pt x="121" y="110"/>
                    </a:lnTo>
                    <a:lnTo>
                      <a:pt x="126" y="110"/>
                    </a:lnTo>
                    <a:lnTo>
                      <a:pt x="126" y="104"/>
                    </a:lnTo>
                    <a:lnTo>
                      <a:pt x="126" y="104"/>
                    </a:lnTo>
                    <a:lnTo>
                      <a:pt x="126" y="99"/>
                    </a:lnTo>
                    <a:lnTo>
                      <a:pt x="121" y="93"/>
                    </a:lnTo>
                    <a:lnTo>
                      <a:pt x="121" y="93"/>
                    </a:lnTo>
                    <a:lnTo>
                      <a:pt x="104" y="0"/>
                    </a:lnTo>
                    <a:lnTo>
                      <a:pt x="104" y="5"/>
                    </a:lnTo>
                    <a:lnTo>
                      <a:pt x="104" y="11"/>
                    </a:lnTo>
                    <a:lnTo>
                      <a:pt x="104" y="11"/>
                    </a:lnTo>
                    <a:lnTo>
                      <a:pt x="104" y="16"/>
                    </a:lnTo>
                    <a:lnTo>
                      <a:pt x="104" y="16"/>
                    </a:lnTo>
                    <a:lnTo>
                      <a:pt x="104" y="22"/>
                    </a:lnTo>
                    <a:lnTo>
                      <a:pt x="104" y="22"/>
                    </a:lnTo>
                    <a:lnTo>
                      <a:pt x="99" y="27"/>
                    </a:lnTo>
                    <a:lnTo>
                      <a:pt x="99" y="33"/>
                    </a:lnTo>
                    <a:lnTo>
                      <a:pt x="99" y="33"/>
                    </a:lnTo>
                    <a:lnTo>
                      <a:pt x="99" y="38"/>
                    </a:lnTo>
                    <a:lnTo>
                      <a:pt x="93" y="38"/>
                    </a:lnTo>
                    <a:lnTo>
                      <a:pt x="93" y="44"/>
                    </a:lnTo>
                    <a:lnTo>
                      <a:pt x="93" y="44"/>
                    </a:lnTo>
                    <a:lnTo>
                      <a:pt x="88" y="49"/>
                    </a:lnTo>
                    <a:lnTo>
                      <a:pt x="88" y="49"/>
                    </a:lnTo>
                    <a:lnTo>
                      <a:pt x="82" y="49"/>
                    </a:lnTo>
                    <a:lnTo>
                      <a:pt x="82" y="55"/>
                    </a:lnTo>
                    <a:lnTo>
                      <a:pt x="77" y="55"/>
                    </a:lnTo>
                    <a:lnTo>
                      <a:pt x="77" y="60"/>
                    </a:lnTo>
                    <a:lnTo>
                      <a:pt x="71" y="60"/>
                    </a:lnTo>
                    <a:lnTo>
                      <a:pt x="71" y="60"/>
                    </a:lnTo>
                    <a:lnTo>
                      <a:pt x="66" y="60"/>
                    </a:lnTo>
                    <a:lnTo>
                      <a:pt x="66" y="60"/>
                    </a:lnTo>
                    <a:lnTo>
                      <a:pt x="60" y="66"/>
                    </a:lnTo>
                    <a:lnTo>
                      <a:pt x="55" y="66"/>
                    </a:lnTo>
                    <a:lnTo>
                      <a:pt x="55" y="66"/>
                    </a:lnTo>
                    <a:lnTo>
                      <a:pt x="49" y="66"/>
                    </a:lnTo>
                    <a:lnTo>
                      <a:pt x="49" y="66"/>
                    </a:lnTo>
                    <a:lnTo>
                      <a:pt x="44" y="66"/>
                    </a:lnTo>
                    <a:lnTo>
                      <a:pt x="38" y="66"/>
                    </a:lnTo>
                    <a:lnTo>
                      <a:pt x="38" y="66"/>
                    </a:lnTo>
                    <a:lnTo>
                      <a:pt x="33" y="60"/>
                    </a:lnTo>
                    <a:lnTo>
                      <a:pt x="33" y="60"/>
                    </a:lnTo>
                    <a:lnTo>
                      <a:pt x="27" y="60"/>
                    </a:lnTo>
                    <a:lnTo>
                      <a:pt x="22" y="60"/>
                    </a:lnTo>
                    <a:lnTo>
                      <a:pt x="22" y="55"/>
                    </a:lnTo>
                    <a:lnTo>
                      <a:pt x="16" y="55"/>
                    </a:lnTo>
                    <a:lnTo>
                      <a:pt x="16" y="55"/>
                    </a:lnTo>
                    <a:lnTo>
                      <a:pt x="16" y="49"/>
                    </a:lnTo>
                    <a:lnTo>
                      <a:pt x="11" y="49"/>
                    </a:lnTo>
                    <a:lnTo>
                      <a:pt x="11" y="44"/>
                    </a:lnTo>
                    <a:lnTo>
                      <a:pt x="5" y="44"/>
                    </a:lnTo>
                    <a:lnTo>
                      <a:pt x="5" y="38"/>
                    </a:lnTo>
                    <a:lnTo>
                      <a:pt x="5" y="38"/>
                    </a:lnTo>
                    <a:lnTo>
                      <a:pt x="0" y="33"/>
                    </a:lnTo>
                    <a:lnTo>
                      <a:pt x="0" y="33"/>
                    </a:lnTo>
                    <a:lnTo>
                      <a:pt x="0" y="27"/>
                    </a:lnTo>
                    <a:lnTo>
                      <a:pt x="0" y="27"/>
                    </a:lnTo>
                    <a:lnTo>
                      <a:pt x="22" y="1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6" name="Oval 15">
                <a:extLst>
                  <a:ext uri="{FF2B5EF4-FFF2-40B4-BE49-F238E27FC236}">
                    <a16:creationId xmlns:a16="http://schemas.microsoft.com/office/drawing/2014/main" id="{97E7E09C-7FD5-7E0A-AA46-0CAFF6072082}"/>
                  </a:ext>
                </a:extLst>
              </p:cNvPr>
              <p:cNvSpPr>
                <a:spLocks noChangeArrowheads="1"/>
              </p:cNvSpPr>
              <p:nvPr/>
            </p:nvSpPr>
            <p:spPr bwMode="auto">
              <a:xfrm>
                <a:off x="512981" y="470190"/>
                <a:ext cx="120656" cy="118877"/>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17" name="Freeform 1080">
                <a:extLst>
                  <a:ext uri="{FF2B5EF4-FFF2-40B4-BE49-F238E27FC236}">
                    <a16:creationId xmlns:a16="http://schemas.microsoft.com/office/drawing/2014/main" id="{A573FC7E-30A7-CBF0-1A9B-4F6A6FDBC7BD}"/>
                  </a:ext>
                </a:extLst>
              </p:cNvPr>
              <p:cNvSpPr>
                <a:spLocks/>
              </p:cNvSpPr>
              <p:nvPr/>
            </p:nvSpPr>
            <p:spPr bwMode="auto">
              <a:xfrm>
                <a:off x="563703" y="541213"/>
                <a:ext cx="67629" cy="106344"/>
              </a:xfrm>
              <a:custGeom>
                <a:avLst/>
                <a:gdLst>
                  <a:gd name="T0" fmla="*/ 105 w 176"/>
                  <a:gd name="T1" fmla="*/ 27 h 280"/>
                  <a:gd name="T2" fmla="*/ 99 w 176"/>
                  <a:gd name="T3" fmla="*/ 22 h 280"/>
                  <a:gd name="T4" fmla="*/ 99 w 176"/>
                  <a:gd name="T5" fmla="*/ 16 h 280"/>
                  <a:gd name="T6" fmla="*/ 94 w 176"/>
                  <a:gd name="T7" fmla="*/ 16 h 280"/>
                  <a:gd name="T8" fmla="*/ 88 w 176"/>
                  <a:gd name="T9" fmla="*/ 11 h 280"/>
                  <a:gd name="T10" fmla="*/ 83 w 176"/>
                  <a:gd name="T11" fmla="*/ 5 h 280"/>
                  <a:gd name="T12" fmla="*/ 77 w 176"/>
                  <a:gd name="T13" fmla="*/ 5 h 280"/>
                  <a:gd name="T14" fmla="*/ 72 w 176"/>
                  <a:gd name="T15" fmla="*/ 5 h 280"/>
                  <a:gd name="T16" fmla="*/ 66 w 176"/>
                  <a:gd name="T17" fmla="*/ 5 h 280"/>
                  <a:gd name="T18" fmla="*/ 61 w 176"/>
                  <a:gd name="T19" fmla="*/ 0 h 280"/>
                  <a:gd name="T20" fmla="*/ 50 w 176"/>
                  <a:gd name="T21" fmla="*/ 5 h 280"/>
                  <a:gd name="T22" fmla="*/ 44 w 176"/>
                  <a:gd name="T23" fmla="*/ 5 h 280"/>
                  <a:gd name="T24" fmla="*/ 39 w 176"/>
                  <a:gd name="T25" fmla="*/ 5 h 280"/>
                  <a:gd name="T26" fmla="*/ 33 w 176"/>
                  <a:gd name="T27" fmla="*/ 11 h 280"/>
                  <a:gd name="T28" fmla="*/ 28 w 176"/>
                  <a:gd name="T29" fmla="*/ 11 h 280"/>
                  <a:gd name="T30" fmla="*/ 22 w 176"/>
                  <a:gd name="T31" fmla="*/ 16 h 280"/>
                  <a:gd name="T32" fmla="*/ 17 w 176"/>
                  <a:gd name="T33" fmla="*/ 22 h 280"/>
                  <a:gd name="T34" fmla="*/ 11 w 176"/>
                  <a:gd name="T35" fmla="*/ 27 h 280"/>
                  <a:gd name="T36" fmla="*/ 6 w 176"/>
                  <a:gd name="T37" fmla="*/ 33 h 280"/>
                  <a:gd name="T38" fmla="*/ 6 w 176"/>
                  <a:gd name="T39" fmla="*/ 38 h 280"/>
                  <a:gd name="T40" fmla="*/ 6 w 176"/>
                  <a:gd name="T41" fmla="*/ 44 h 280"/>
                  <a:gd name="T42" fmla="*/ 0 w 176"/>
                  <a:gd name="T43" fmla="*/ 49 h 280"/>
                  <a:gd name="T44" fmla="*/ 0 w 176"/>
                  <a:gd name="T45" fmla="*/ 55 h 280"/>
                  <a:gd name="T46" fmla="*/ 0 w 176"/>
                  <a:gd name="T47" fmla="*/ 60 h 280"/>
                  <a:gd name="T48" fmla="*/ 6 w 176"/>
                  <a:gd name="T49" fmla="*/ 66 h 280"/>
                  <a:gd name="T50" fmla="*/ 72 w 176"/>
                  <a:gd name="T51" fmla="*/ 280 h 280"/>
                  <a:gd name="T52" fmla="*/ 72 w 176"/>
                  <a:gd name="T53" fmla="*/ 275 h 280"/>
                  <a:gd name="T54" fmla="*/ 72 w 176"/>
                  <a:gd name="T55" fmla="*/ 269 h 280"/>
                  <a:gd name="T56" fmla="*/ 72 w 176"/>
                  <a:gd name="T57" fmla="*/ 264 h 280"/>
                  <a:gd name="T58" fmla="*/ 77 w 176"/>
                  <a:gd name="T59" fmla="*/ 253 h 280"/>
                  <a:gd name="T60" fmla="*/ 77 w 176"/>
                  <a:gd name="T61" fmla="*/ 247 h 280"/>
                  <a:gd name="T62" fmla="*/ 83 w 176"/>
                  <a:gd name="T63" fmla="*/ 242 h 280"/>
                  <a:gd name="T64" fmla="*/ 83 w 176"/>
                  <a:gd name="T65" fmla="*/ 242 h 280"/>
                  <a:gd name="T66" fmla="*/ 88 w 176"/>
                  <a:gd name="T67" fmla="*/ 236 h 280"/>
                  <a:gd name="T68" fmla="*/ 94 w 176"/>
                  <a:gd name="T69" fmla="*/ 231 h 280"/>
                  <a:gd name="T70" fmla="*/ 99 w 176"/>
                  <a:gd name="T71" fmla="*/ 225 h 280"/>
                  <a:gd name="T72" fmla="*/ 105 w 176"/>
                  <a:gd name="T73" fmla="*/ 225 h 280"/>
                  <a:gd name="T74" fmla="*/ 110 w 176"/>
                  <a:gd name="T75" fmla="*/ 220 h 280"/>
                  <a:gd name="T76" fmla="*/ 121 w 176"/>
                  <a:gd name="T77" fmla="*/ 220 h 280"/>
                  <a:gd name="T78" fmla="*/ 127 w 176"/>
                  <a:gd name="T79" fmla="*/ 220 h 280"/>
                  <a:gd name="T80" fmla="*/ 132 w 176"/>
                  <a:gd name="T81" fmla="*/ 220 h 280"/>
                  <a:gd name="T82" fmla="*/ 138 w 176"/>
                  <a:gd name="T83" fmla="*/ 220 h 280"/>
                  <a:gd name="T84" fmla="*/ 143 w 176"/>
                  <a:gd name="T85" fmla="*/ 220 h 280"/>
                  <a:gd name="T86" fmla="*/ 154 w 176"/>
                  <a:gd name="T87" fmla="*/ 225 h 280"/>
                  <a:gd name="T88" fmla="*/ 160 w 176"/>
                  <a:gd name="T89" fmla="*/ 225 h 280"/>
                  <a:gd name="T90" fmla="*/ 165 w 176"/>
                  <a:gd name="T91" fmla="*/ 231 h 280"/>
                  <a:gd name="T92" fmla="*/ 165 w 176"/>
                  <a:gd name="T93" fmla="*/ 231 h 280"/>
                  <a:gd name="T94" fmla="*/ 171 w 176"/>
                  <a:gd name="T95" fmla="*/ 236 h 280"/>
                  <a:gd name="T96" fmla="*/ 176 w 176"/>
                  <a:gd name="T97" fmla="*/ 242 h 280"/>
                  <a:gd name="T98" fmla="*/ 176 w 176"/>
                  <a:gd name="T99" fmla="*/ 24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6" h="280">
                    <a:moveTo>
                      <a:pt x="105" y="33"/>
                    </a:moveTo>
                    <a:lnTo>
                      <a:pt x="105" y="27"/>
                    </a:lnTo>
                    <a:lnTo>
                      <a:pt x="99" y="27"/>
                    </a:lnTo>
                    <a:lnTo>
                      <a:pt x="99" y="22"/>
                    </a:lnTo>
                    <a:lnTo>
                      <a:pt x="99" y="22"/>
                    </a:lnTo>
                    <a:lnTo>
                      <a:pt x="99" y="16"/>
                    </a:lnTo>
                    <a:lnTo>
                      <a:pt x="94" y="16"/>
                    </a:lnTo>
                    <a:lnTo>
                      <a:pt x="94" y="16"/>
                    </a:lnTo>
                    <a:lnTo>
                      <a:pt x="88" y="11"/>
                    </a:lnTo>
                    <a:lnTo>
                      <a:pt x="88" y="11"/>
                    </a:lnTo>
                    <a:lnTo>
                      <a:pt x="88" y="11"/>
                    </a:lnTo>
                    <a:lnTo>
                      <a:pt x="83" y="5"/>
                    </a:lnTo>
                    <a:lnTo>
                      <a:pt x="83" y="5"/>
                    </a:lnTo>
                    <a:lnTo>
                      <a:pt x="77" y="5"/>
                    </a:lnTo>
                    <a:lnTo>
                      <a:pt x="72" y="5"/>
                    </a:lnTo>
                    <a:lnTo>
                      <a:pt x="72" y="5"/>
                    </a:lnTo>
                    <a:lnTo>
                      <a:pt x="66" y="5"/>
                    </a:lnTo>
                    <a:lnTo>
                      <a:pt x="66" y="5"/>
                    </a:lnTo>
                    <a:lnTo>
                      <a:pt x="61" y="5"/>
                    </a:lnTo>
                    <a:lnTo>
                      <a:pt x="61" y="0"/>
                    </a:lnTo>
                    <a:lnTo>
                      <a:pt x="55" y="5"/>
                    </a:lnTo>
                    <a:lnTo>
                      <a:pt x="50" y="5"/>
                    </a:lnTo>
                    <a:lnTo>
                      <a:pt x="50" y="5"/>
                    </a:lnTo>
                    <a:lnTo>
                      <a:pt x="44" y="5"/>
                    </a:lnTo>
                    <a:lnTo>
                      <a:pt x="39" y="5"/>
                    </a:lnTo>
                    <a:lnTo>
                      <a:pt x="39" y="5"/>
                    </a:lnTo>
                    <a:lnTo>
                      <a:pt x="33" y="5"/>
                    </a:lnTo>
                    <a:lnTo>
                      <a:pt x="33" y="11"/>
                    </a:lnTo>
                    <a:lnTo>
                      <a:pt x="28" y="11"/>
                    </a:lnTo>
                    <a:lnTo>
                      <a:pt x="28" y="11"/>
                    </a:lnTo>
                    <a:lnTo>
                      <a:pt x="22" y="16"/>
                    </a:lnTo>
                    <a:lnTo>
                      <a:pt x="22" y="16"/>
                    </a:lnTo>
                    <a:lnTo>
                      <a:pt x="17" y="16"/>
                    </a:lnTo>
                    <a:lnTo>
                      <a:pt x="17" y="22"/>
                    </a:lnTo>
                    <a:lnTo>
                      <a:pt x="11" y="22"/>
                    </a:lnTo>
                    <a:lnTo>
                      <a:pt x="11" y="27"/>
                    </a:lnTo>
                    <a:lnTo>
                      <a:pt x="11" y="27"/>
                    </a:lnTo>
                    <a:lnTo>
                      <a:pt x="6" y="33"/>
                    </a:lnTo>
                    <a:lnTo>
                      <a:pt x="6" y="33"/>
                    </a:lnTo>
                    <a:lnTo>
                      <a:pt x="6" y="38"/>
                    </a:lnTo>
                    <a:lnTo>
                      <a:pt x="6" y="38"/>
                    </a:lnTo>
                    <a:lnTo>
                      <a:pt x="6" y="44"/>
                    </a:lnTo>
                    <a:lnTo>
                      <a:pt x="0" y="44"/>
                    </a:lnTo>
                    <a:lnTo>
                      <a:pt x="0" y="49"/>
                    </a:lnTo>
                    <a:lnTo>
                      <a:pt x="0" y="49"/>
                    </a:lnTo>
                    <a:lnTo>
                      <a:pt x="0" y="55"/>
                    </a:lnTo>
                    <a:lnTo>
                      <a:pt x="0" y="55"/>
                    </a:lnTo>
                    <a:lnTo>
                      <a:pt x="0" y="60"/>
                    </a:lnTo>
                    <a:lnTo>
                      <a:pt x="0" y="60"/>
                    </a:lnTo>
                    <a:lnTo>
                      <a:pt x="6" y="66"/>
                    </a:lnTo>
                    <a:lnTo>
                      <a:pt x="72" y="280"/>
                    </a:lnTo>
                    <a:lnTo>
                      <a:pt x="72" y="280"/>
                    </a:lnTo>
                    <a:lnTo>
                      <a:pt x="72" y="275"/>
                    </a:lnTo>
                    <a:lnTo>
                      <a:pt x="72" y="275"/>
                    </a:lnTo>
                    <a:lnTo>
                      <a:pt x="72" y="269"/>
                    </a:lnTo>
                    <a:lnTo>
                      <a:pt x="72" y="269"/>
                    </a:lnTo>
                    <a:lnTo>
                      <a:pt x="72" y="264"/>
                    </a:lnTo>
                    <a:lnTo>
                      <a:pt x="72" y="264"/>
                    </a:lnTo>
                    <a:lnTo>
                      <a:pt x="72" y="258"/>
                    </a:lnTo>
                    <a:lnTo>
                      <a:pt x="77" y="253"/>
                    </a:lnTo>
                    <a:lnTo>
                      <a:pt x="77" y="253"/>
                    </a:lnTo>
                    <a:lnTo>
                      <a:pt x="77" y="247"/>
                    </a:lnTo>
                    <a:lnTo>
                      <a:pt x="77" y="247"/>
                    </a:lnTo>
                    <a:lnTo>
                      <a:pt x="83" y="242"/>
                    </a:lnTo>
                    <a:lnTo>
                      <a:pt x="83" y="242"/>
                    </a:lnTo>
                    <a:lnTo>
                      <a:pt x="83" y="242"/>
                    </a:lnTo>
                    <a:lnTo>
                      <a:pt x="88" y="236"/>
                    </a:lnTo>
                    <a:lnTo>
                      <a:pt x="88" y="236"/>
                    </a:lnTo>
                    <a:lnTo>
                      <a:pt x="94" y="231"/>
                    </a:lnTo>
                    <a:lnTo>
                      <a:pt x="94" y="231"/>
                    </a:lnTo>
                    <a:lnTo>
                      <a:pt x="99" y="231"/>
                    </a:lnTo>
                    <a:lnTo>
                      <a:pt x="99" y="225"/>
                    </a:lnTo>
                    <a:lnTo>
                      <a:pt x="105" y="225"/>
                    </a:lnTo>
                    <a:lnTo>
                      <a:pt x="105" y="225"/>
                    </a:lnTo>
                    <a:lnTo>
                      <a:pt x="110" y="225"/>
                    </a:lnTo>
                    <a:lnTo>
                      <a:pt x="110" y="220"/>
                    </a:lnTo>
                    <a:lnTo>
                      <a:pt x="116" y="220"/>
                    </a:lnTo>
                    <a:lnTo>
                      <a:pt x="121" y="220"/>
                    </a:lnTo>
                    <a:lnTo>
                      <a:pt x="121" y="220"/>
                    </a:lnTo>
                    <a:lnTo>
                      <a:pt x="127" y="220"/>
                    </a:lnTo>
                    <a:lnTo>
                      <a:pt x="132" y="220"/>
                    </a:lnTo>
                    <a:lnTo>
                      <a:pt x="132" y="220"/>
                    </a:lnTo>
                    <a:lnTo>
                      <a:pt x="138" y="220"/>
                    </a:lnTo>
                    <a:lnTo>
                      <a:pt x="138" y="220"/>
                    </a:lnTo>
                    <a:lnTo>
                      <a:pt x="143" y="220"/>
                    </a:lnTo>
                    <a:lnTo>
                      <a:pt x="143" y="220"/>
                    </a:lnTo>
                    <a:lnTo>
                      <a:pt x="149" y="220"/>
                    </a:lnTo>
                    <a:lnTo>
                      <a:pt x="154" y="225"/>
                    </a:lnTo>
                    <a:lnTo>
                      <a:pt x="154" y="225"/>
                    </a:lnTo>
                    <a:lnTo>
                      <a:pt x="160" y="225"/>
                    </a:lnTo>
                    <a:lnTo>
                      <a:pt x="160" y="225"/>
                    </a:lnTo>
                    <a:lnTo>
                      <a:pt x="165" y="231"/>
                    </a:lnTo>
                    <a:lnTo>
                      <a:pt x="165" y="231"/>
                    </a:lnTo>
                    <a:lnTo>
                      <a:pt x="165" y="231"/>
                    </a:lnTo>
                    <a:lnTo>
                      <a:pt x="171" y="236"/>
                    </a:lnTo>
                    <a:lnTo>
                      <a:pt x="171" y="236"/>
                    </a:lnTo>
                    <a:lnTo>
                      <a:pt x="171" y="242"/>
                    </a:lnTo>
                    <a:lnTo>
                      <a:pt x="176" y="242"/>
                    </a:lnTo>
                    <a:lnTo>
                      <a:pt x="176" y="247"/>
                    </a:lnTo>
                    <a:lnTo>
                      <a:pt x="176" y="247"/>
                    </a:lnTo>
                    <a:lnTo>
                      <a:pt x="105" y="3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8" name="Oval 17">
                <a:extLst>
                  <a:ext uri="{FF2B5EF4-FFF2-40B4-BE49-F238E27FC236}">
                    <a16:creationId xmlns:a16="http://schemas.microsoft.com/office/drawing/2014/main" id="{7F5B314F-5DF6-4CFE-F2DA-FE048D06BC40}"/>
                  </a:ext>
                </a:extLst>
              </p:cNvPr>
              <p:cNvSpPr>
                <a:spLocks noChangeArrowheads="1"/>
              </p:cNvSpPr>
              <p:nvPr/>
            </p:nvSpPr>
            <p:spPr bwMode="auto">
              <a:xfrm>
                <a:off x="1431736" y="1086224"/>
                <a:ext cx="57254" cy="56590"/>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9" name="Freeform 1082">
                <a:extLst>
                  <a:ext uri="{FF2B5EF4-FFF2-40B4-BE49-F238E27FC236}">
                    <a16:creationId xmlns:a16="http://schemas.microsoft.com/office/drawing/2014/main" id="{75C58800-7D38-8F88-DD07-0283EC1BB06D}"/>
                  </a:ext>
                </a:extLst>
              </p:cNvPr>
              <p:cNvSpPr>
                <a:spLocks/>
              </p:cNvSpPr>
              <p:nvPr/>
            </p:nvSpPr>
            <p:spPr bwMode="auto">
              <a:xfrm>
                <a:off x="1478231" y="1096858"/>
                <a:ext cx="131031" cy="54311"/>
              </a:xfrm>
              <a:custGeom>
                <a:avLst/>
                <a:gdLst>
                  <a:gd name="T0" fmla="*/ 17 w 341"/>
                  <a:gd name="T1" fmla="*/ 0 h 143"/>
                  <a:gd name="T2" fmla="*/ 17 w 341"/>
                  <a:gd name="T3" fmla="*/ 0 h 143"/>
                  <a:gd name="T4" fmla="*/ 17 w 341"/>
                  <a:gd name="T5" fmla="*/ 5 h 143"/>
                  <a:gd name="T6" fmla="*/ 11 w 341"/>
                  <a:gd name="T7" fmla="*/ 5 h 143"/>
                  <a:gd name="T8" fmla="*/ 11 w 341"/>
                  <a:gd name="T9" fmla="*/ 11 h 143"/>
                  <a:gd name="T10" fmla="*/ 11 w 341"/>
                  <a:gd name="T11" fmla="*/ 11 h 143"/>
                  <a:gd name="T12" fmla="*/ 11 w 341"/>
                  <a:gd name="T13" fmla="*/ 16 h 143"/>
                  <a:gd name="T14" fmla="*/ 11 w 341"/>
                  <a:gd name="T15" fmla="*/ 22 h 143"/>
                  <a:gd name="T16" fmla="*/ 6 w 341"/>
                  <a:gd name="T17" fmla="*/ 27 h 143"/>
                  <a:gd name="T18" fmla="*/ 6 w 341"/>
                  <a:gd name="T19" fmla="*/ 33 h 143"/>
                  <a:gd name="T20" fmla="*/ 6 w 341"/>
                  <a:gd name="T21" fmla="*/ 44 h 143"/>
                  <a:gd name="T22" fmla="*/ 6 w 341"/>
                  <a:gd name="T23" fmla="*/ 49 h 143"/>
                  <a:gd name="T24" fmla="*/ 6 w 341"/>
                  <a:gd name="T25" fmla="*/ 55 h 143"/>
                  <a:gd name="T26" fmla="*/ 6 w 341"/>
                  <a:gd name="T27" fmla="*/ 60 h 143"/>
                  <a:gd name="T28" fmla="*/ 6 w 341"/>
                  <a:gd name="T29" fmla="*/ 66 h 143"/>
                  <a:gd name="T30" fmla="*/ 0 w 341"/>
                  <a:gd name="T31" fmla="*/ 77 h 143"/>
                  <a:gd name="T32" fmla="*/ 0 w 341"/>
                  <a:gd name="T33" fmla="*/ 82 h 143"/>
                  <a:gd name="T34" fmla="*/ 0 w 341"/>
                  <a:gd name="T35" fmla="*/ 88 h 143"/>
                  <a:gd name="T36" fmla="*/ 0 w 341"/>
                  <a:gd name="T37" fmla="*/ 93 h 143"/>
                  <a:gd name="T38" fmla="*/ 0 w 341"/>
                  <a:gd name="T39" fmla="*/ 93 h 143"/>
                  <a:gd name="T40" fmla="*/ 0 w 341"/>
                  <a:gd name="T41" fmla="*/ 99 h 143"/>
                  <a:gd name="T42" fmla="*/ 0 w 341"/>
                  <a:gd name="T43" fmla="*/ 104 h 143"/>
                  <a:gd name="T44" fmla="*/ 6 w 341"/>
                  <a:gd name="T45" fmla="*/ 104 h 143"/>
                  <a:gd name="T46" fmla="*/ 6 w 341"/>
                  <a:gd name="T47" fmla="*/ 104 h 143"/>
                  <a:gd name="T48" fmla="*/ 6 w 341"/>
                  <a:gd name="T49" fmla="*/ 104 h 143"/>
                  <a:gd name="T50" fmla="*/ 330 w 341"/>
                  <a:gd name="T51" fmla="*/ 143 h 143"/>
                  <a:gd name="T52" fmla="*/ 330 w 341"/>
                  <a:gd name="T53" fmla="*/ 143 h 143"/>
                  <a:gd name="T54" fmla="*/ 330 w 341"/>
                  <a:gd name="T55" fmla="*/ 143 h 143"/>
                  <a:gd name="T56" fmla="*/ 330 w 341"/>
                  <a:gd name="T57" fmla="*/ 137 h 143"/>
                  <a:gd name="T58" fmla="*/ 330 w 341"/>
                  <a:gd name="T59" fmla="*/ 137 h 143"/>
                  <a:gd name="T60" fmla="*/ 330 w 341"/>
                  <a:gd name="T61" fmla="*/ 132 h 143"/>
                  <a:gd name="T62" fmla="*/ 330 w 341"/>
                  <a:gd name="T63" fmla="*/ 126 h 143"/>
                  <a:gd name="T64" fmla="*/ 330 w 341"/>
                  <a:gd name="T65" fmla="*/ 121 h 143"/>
                  <a:gd name="T66" fmla="*/ 330 w 341"/>
                  <a:gd name="T67" fmla="*/ 115 h 143"/>
                  <a:gd name="T68" fmla="*/ 330 w 341"/>
                  <a:gd name="T69" fmla="*/ 110 h 143"/>
                  <a:gd name="T70" fmla="*/ 330 w 341"/>
                  <a:gd name="T71" fmla="*/ 104 h 143"/>
                  <a:gd name="T72" fmla="*/ 330 w 341"/>
                  <a:gd name="T73" fmla="*/ 99 h 143"/>
                  <a:gd name="T74" fmla="*/ 330 w 341"/>
                  <a:gd name="T75" fmla="*/ 88 h 143"/>
                  <a:gd name="T76" fmla="*/ 335 w 341"/>
                  <a:gd name="T77" fmla="*/ 82 h 143"/>
                  <a:gd name="T78" fmla="*/ 335 w 341"/>
                  <a:gd name="T79" fmla="*/ 77 h 143"/>
                  <a:gd name="T80" fmla="*/ 335 w 341"/>
                  <a:gd name="T81" fmla="*/ 71 h 143"/>
                  <a:gd name="T82" fmla="*/ 335 w 341"/>
                  <a:gd name="T83" fmla="*/ 66 h 143"/>
                  <a:gd name="T84" fmla="*/ 335 w 341"/>
                  <a:gd name="T85" fmla="*/ 60 h 143"/>
                  <a:gd name="T86" fmla="*/ 341 w 341"/>
                  <a:gd name="T87" fmla="*/ 55 h 143"/>
                  <a:gd name="T88" fmla="*/ 341 w 341"/>
                  <a:gd name="T89" fmla="*/ 49 h 143"/>
                  <a:gd name="T90" fmla="*/ 341 w 341"/>
                  <a:gd name="T91" fmla="*/ 44 h 143"/>
                  <a:gd name="T92" fmla="*/ 341 w 341"/>
                  <a:gd name="T93" fmla="*/ 44 h 143"/>
                  <a:gd name="T94" fmla="*/ 341 w 341"/>
                  <a:gd name="T95" fmla="*/ 44 h 143"/>
                  <a:gd name="T96" fmla="*/ 341 w 341"/>
                  <a:gd name="T97" fmla="*/ 38 h 143"/>
                  <a:gd name="T98" fmla="*/ 341 w 341"/>
                  <a:gd name="T99" fmla="*/ 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1" h="143">
                    <a:moveTo>
                      <a:pt x="17" y="0"/>
                    </a:moveTo>
                    <a:lnTo>
                      <a:pt x="17" y="0"/>
                    </a:lnTo>
                    <a:lnTo>
                      <a:pt x="17" y="0"/>
                    </a:lnTo>
                    <a:lnTo>
                      <a:pt x="17" y="0"/>
                    </a:lnTo>
                    <a:lnTo>
                      <a:pt x="17" y="5"/>
                    </a:lnTo>
                    <a:lnTo>
                      <a:pt x="17" y="5"/>
                    </a:lnTo>
                    <a:lnTo>
                      <a:pt x="17" y="5"/>
                    </a:lnTo>
                    <a:lnTo>
                      <a:pt x="11" y="5"/>
                    </a:lnTo>
                    <a:lnTo>
                      <a:pt x="11" y="5"/>
                    </a:lnTo>
                    <a:lnTo>
                      <a:pt x="11" y="11"/>
                    </a:lnTo>
                    <a:lnTo>
                      <a:pt x="11" y="11"/>
                    </a:lnTo>
                    <a:lnTo>
                      <a:pt x="11" y="11"/>
                    </a:lnTo>
                    <a:lnTo>
                      <a:pt x="11" y="16"/>
                    </a:lnTo>
                    <a:lnTo>
                      <a:pt x="11" y="16"/>
                    </a:lnTo>
                    <a:lnTo>
                      <a:pt x="11" y="22"/>
                    </a:lnTo>
                    <a:lnTo>
                      <a:pt x="11" y="22"/>
                    </a:lnTo>
                    <a:lnTo>
                      <a:pt x="11" y="27"/>
                    </a:lnTo>
                    <a:lnTo>
                      <a:pt x="6" y="27"/>
                    </a:lnTo>
                    <a:lnTo>
                      <a:pt x="6" y="33"/>
                    </a:lnTo>
                    <a:lnTo>
                      <a:pt x="6" y="33"/>
                    </a:lnTo>
                    <a:lnTo>
                      <a:pt x="6" y="38"/>
                    </a:lnTo>
                    <a:lnTo>
                      <a:pt x="6" y="44"/>
                    </a:lnTo>
                    <a:lnTo>
                      <a:pt x="6" y="44"/>
                    </a:lnTo>
                    <a:lnTo>
                      <a:pt x="6" y="49"/>
                    </a:lnTo>
                    <a:lnTo>
                      <a:pt x="6" y="49"/>
                    </a:lnTo>
                    <a:lnTo>
                      <a:pt x="6" y="55"/>
                    </a:lnTo>
                    <a:lnTo>
                      <a:pt x="6" y="60"/>
                    </a:lnTo>
                    <a:lnTo>
                      <a:pt x="6" y="60"/>
                    </a:lnTo>
                    <a:lnTo>
                      <a:pt x="6" y="66"/>
                    </a:lnTo>
                    <a:lnTo>
                      <a:pt x="6" y="66"/>
                    </a:lnTo>
                    <a:lnTo>
                      <a:pt x="6" y="71"/>
                    </a:lnTo>
                    <a:lnTo>
                      <a:pt x="0" y="77"/>
                    </a:lnTo>
                    <a:lnTo>
                      <a:pt x="0" y="77"/>
                    </a:lnTo>
                    <a:lnTo>
                      <a:pt x="0" y="82"/>
                    </a:lnTo>
                    <a:lnTo>
                      <a:pt x="0" y="82"/>
                    </a:lnTo>
                    <a:lnTo>
                      <a:pt x="0" y="88"/>
                    </a:lnTo>
                    <a:lnTo>
                      <a:pt x="0" y="88"/>
                    </a:lnTo>
                    <a:lnTo>
                      <a:pt x="0" y="93"/>
                    </a:lnTo>
                    <a:lnTo>
                      <a:pt x="0" y="93"/>
                    </a:lnTo>
                    <a:lnTo>
                      <a:pt x="0" y="93"/>
                    </a:lnTo>
                    <a:lnTo>
                      <a:pt x="0" y="99"/>
                    </a:lnTo>
                    <a:lnTo>
                      <a:pt x="0" y="99"/>
                    </a:lnTo>
                    <a:lnTo>
                      <a:pt x="0" y="99"/>
                    </a:lnTo>
                    <a:lnTo>
                      <a:pt x="0" y="104"/>
                    </a:lnTo>
                    <a:lnTo>
                      <a:pt x="0" y="104"/>
                    </a:lnTo>
                    <a:lnTo>
                      <a:pt x="6" y="104"/>
                    </a:lnTo>
                    <a:lnTo>
                      <a:pt x="6" y="104"/>
                    </a:lnTo>
                    <a:lnTo>
                      <a:pt x="6" y="104"/>
                    </a:lnTo>
                    <a:lnTo>
                      <a:pt x="6" y="104"/>
                    </a:lnTo>
                    <a:lnTo>
                      <a:pt x="6" y="104"/>
                    </a:lnTo>
                    <a:lnTo>
                      <a:pt x="330" y="143"/>
                    </a:lnTo>
                    <a:lnTo>
                      <a:pt x="330" y="143"/>
                    </a:lnTo>
                    <a:lnTo>
                      <a:pt x="330" y="143"/>
                    </a:lnTo>
                    <a:lnTo>
                      <a:pt x="330" y="143"/>
                    </a:lnTo>
                    <a:lnTo>
                      <a:pt x="330" y="143"/>
                    </a:lnTo>
                    <a:lnTo>
                      <a:pt x="330" y="143"/>
                    </a:lnTo>
                    <a:lnTo>
                      <a:pt x="330" y="143"/>
                    </a:lnTo>
                    <a:lnTo>
                      <a:pt x="330" y="137"/>
                    </a:lnTo>
                    <a:lnTo>
                      <a:pt x="330" y="137"/>
                    </a:lnTo>
                    <a:lnTo>
                      <a:pt x="330" y="137"/>
                    </a:lnTo>
                    <a:lnTo>
                      <a:pt x="330" y="132"/>
                    </a:lnTo>
                    <a:lnTo>
                      <a:pt x="330" y="132"/>
                    </a:lnTo>
                    <a:lnTo>
                      <a:pt x="330" y="132"/>
                    </a:lnTo>
                    <a:lnTo>
                      <a:pt x="330" y="126"/>
                    </a:lnTo>
                    <a:lnTo>
                      <a:pt x="330" y="126"/>
                    </a:lnTo>
                    <a:lnTo>
                      <a:pt x="330" y="121"/>
                    </a:lnTo>
                    <a:lnTo>
                      <a:pt x="330" y="121"/>
                    </a:lnTo>
                    <a:lnTo>
                      <a:pt x="330" y="115"/>
                    </a:lnTo>
                    <a:lnTo>
                      <a:pt x="330" y="115"/>
                    </a:lnTo>
                    <a:lnTo>
                      <a:pt x="330" y="110"/>
                    </a:lnTo>
                    <a:lnTo>
                      <a:pt x="330" y="104"/>
                    </a:lnTo>
                    <a:lnTo>
                      <a:pt x="330" y="104"/>
                    </a:lnTo>
                    <a:lnTo>
                      <a:pt x="330" y="99"/>
                    </a:lnTo>
                    <a:lnTo>
                      <a:pt x="330" y="99"/>
                    </a:lnTo>
                    <a:lnTo>
                      <a:pt x="330" y="93"/>
                    </a:lnTo>
                    <a:lnTo>
                      <a:pt x="330" y="88"/>
                    </a:lnTo>
                    <a:lnTo>
                      <a:pt x="335" y="88"/>
                    </a:lnTo>
                    <a:lnTo>
                      <a:pt x="335" y="82"/>
                    </a:lnTo>
                    <a:lnTo>
                      <a:pt x="335" y="82"/>
                    </a:lnTo>
                    <a:lnTo>
                      <a:pt x="335" y="77"/>
                    </a:lnTo>
                    <a:lnTo>
                      <a:pt x="335" y="71"/>
                    </a:lnTo>
                    <a:lnTo>
                      <a:pt x="335" y="71"/>
                    </a:lnTo>
                    <a:lnTo>
                      <a:pt x="335" y="66"/>
                    </a:lnTo>
                    <a:lnTo>
                      <a:pt x="335" y="66"/>
                    </a:lnTo>
                    <a:lnTo>
                      <a:pt x="335" y="60"/>
                    </a:lnTo>
                    <a:lnTo>
                      <a:pt x="335" y="60"/>
                    </a:lnTo>
                    <a:lnTo>
                      <a:pt x="335" y="55"/>
                    </a:lnTo>
                    <a:lnTo>
                      <a:pt x="341" y="55"/>
                    </a:lnTo>
                    <a:lnTo>
                      <a:pt x="341" y="49"/>
                    </a:lnTo>
                    <a:lnTo>
                      <a:pt x="341" y="49"/>
                    </a:lnTo>
                    <a:lnTo>
                      <a:pt x="341" y="49"/>
                    </a:lnTo>
                    <a:lnTo>
                      <a:pt x="341" y="44"/>
                    </a:lnTo>
                    <a:lnTo>
                      <a:pt x="341" y="44"/>
                    </a:lnTo>
                    <a:lnTo>
                      <a:pt x="341" y="44"/>
                    </a:lnTo>
                    <a:lnTo>
                      <a:pt x="341" y="44"/>
                    </a:lnTo>
                    <a:lnTo>
                      <a:pt x="341" y="44"/>
                    </a:lnTo>
                    <a:lnTo>
                      <a:pt x="341" y="38"/>
                    </a:lnTo>
                    <a:lnTo>
                      <a:pt x="341" y="38"/>
                    </a:lnTo>
                    <a:lnTo>
                      <a:pt x="341" y="38"/>
                    </a:lnTo>
                    <a:lnTo>
                      <a:pt x="341" y="38"/>
                    </a:lnTo>
                    <a:lnTo>
                      <a:pt x="17"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0" name="Oval 19">
                <a:extLst>
                  <a:ext uri="{FF2B5EF4-FFF2-40B4-BE49-F238E27FC236}">
                    <a16:creationId xmlns:a16="http://schemas.microsoft.com/office/drawing/2014/main" id="{700B61B2-44D7-2CC8-A6C5-F4EF4E0786F8}"/>
                  </a:ext>
                </a:extLst>
              </p:cNvPr>
              <p:cNvSpPr>
                <a:spLocks noChangeArrowheads="1"/>
              </p:cNvSpPr>
              <p:nvPr/>
            </p:nvSpPr>
            <p:spPr bwMode="auto">
              <a:xfrm>
                <a:off x="1602730" y="1069512"/>
                <a:ext cx="137563" cy="135968"/>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1" name="Freeform 1084">
                <a:extLst>
                  <a:ext uri="{FF2B5EF4-FFF2-40B4-BE49-F238E27FC236}">
                    <a16:creationId xmlns:a16="http://schemas.microsoft.com/office/drawing/2014/main" id="{F74B4585-0F27-B984-780C-CAE2CBE81E74}"/>
                  </a:ext>
                </a:extLst>
              </p:cNvPr>
              <p:cNvSpPr>
                <a:spLocks/>
              </p:cNvSpPr>
              <p:nvPr/>
            </p:nvSpPr>
            <p:spPr bwMode="auto">
              <a:xfrm>
                <a:off x="1681118" y="900502"/>
                <a:ext cx="118351" cy="194077"/>
              </a:xfrm>
              <a:custGeom>
                <a:avLst/>
                <a:gdLst>
                  <a:gd name="T0" fmla="*/ 0 w 308"/>
                  <a:gd name="T1" fmla="*/ 462 h 511"/>
                  <a:gd name="T2" fmla="*/ 0 w 308"/>
                  <a:gd name="T3" fmla="*/ 467 h 511"/>
                  <a:gd name="T4" fmla="*/ 0 w 308"/>
                  <a:gd name="T5" fmla="*/ 467 h 511"/>
                  <a:gd name="T6" fmla="*/ 0 w 308"/>
                  <a:gd name="T7" fmla="*/ 473 h 511"/>
                  <a:gd name="T8" fmla="*/ 5 w 308"/>
                  <a:gd name="T9" fmla="*/ 473 h 511"/>
                  <a:gd name="T10" fmla="*/ 5 w 308"/>
                  <a:gd name="T11" fmla="*/ 478 h 511"/>
                  <a:gd name="T12" fmla="*/ 11 w 308"/>
                  <a:gd name="T13" fmla="*/ 484 h 511"/>
                  <a:gd name="T14" fmla="*/ 16 w 308"/>
                  <a:gd name="T15" fmla="*/ 484 h 511"/>
                  <a:gd name="T16" fmla="*/ 16 w 308"/>
                  <a:gd name="T17" fmla="*/ 489 h 511"/>
                  <a:gd name="T18" fmla="*/ 22 w 308"/>
                  <a:gd name="T19" fmla="*/ 495 h 511"/>
                  <a:gd name="T20" fmla="*/ 27 w 308"/>
                  <a:gd name="T21" fmla="*/ 495 h 511"/>
                  <a:gd name="T22" fmla="*/ 33 w 308"/>
                  <a:gd name="T23" fmla="*/ 500 h 511"/>
                  <a:gd name="T24" fmla="*/ 44 w 308"/>
                  <a:gd name="T25" fmla="*/ 500 h 511"/>
                  <a:gd name="T26" fmla="*/ 49 w 308"/>
                  <a:gd name="T27" fmla="*/ 506 h 511"/>
                  <a:gd name="T28" fmla="*/ 55 w 308"/>
                  <a:gd name="T29" fmla="*/ 506 h 511"/>
                  <a:gd name="T30" fmla="*/ 60 w 308"/>
                  <a:gd name="T31" fmla="*/ 506 h 511"/>
                  <a:gd name="T32" fmla="*/ 66 w 308"/>
                  <a:gd name="T33" fmla="*/ 511 h 511"/>
                  <a:gd name="T34" fmla="*/ 71 w 308"/>
                  <a:gd name="T35" fmla="*/ 511 h 511"/>
                  <a:gd name="T36" fmla="*/ 77 w 308"/>
                  <a:gd name="T37" fmla="*/ 511 h 511"/>
                  <a:gd name="T38" fmla="*/ 82 w 308"/>
                  <a:gd name="T39" fmla="*/ 511 h 511"/>
                  <a:gd name="T40" fmla="*/ 88 w 308"/>
                  <a:gd name="T41" fmla="*/ 511 h 511"/>
                  <a:gd name="T42" fmla="*/ 88 w 308"/>
                  <a:gd name="T43" fmla="*/ 511 h 511"/>
                  <a:gd name="T44" fmla="*/ 93 w 308"/>
                  <a:gd name="T45" fmla="*/ 511 h 511"/>
                  <a:gd name="T46" fmla="*/ 93 w 308"/>
                  <a:gd name="T47" fmla="*/ 506 h 511"/>
                  <a:gd name="T48" fmla="*/ 99 w 308"/>
                  <a:gd name="T49" fmla="*/ 506 h 511"/>
                  <a:gd name="T50" fmla="*/ 308 w 308"/>
                  <a:gd name="T51" fmla="*/ 44 h 511"/>
                  <a:gd name="T52" fmla="*/ 308 w 308"/>
                  <a:gd name="T53" fmla="*/ 49 h 511"/>
                  <a:gd name="T54" fmla="*/ 308 w 308"/>
                  <a:gd name="T55" fmla="*/ 49 h 511"/>
                  <a:gd name="T56" fmla="*/ 302 w 308"/>
                  <a:gd name="T57" fmla="*/ 49 h 511"/>
                  <a:gd name="T58" fmla="*/ 297 w 308"/>
                  <a:gd name="T59" fmla="*/ 49 h 511"/>
                  <a:gd name="T60" fmla="*/ 291 w 308"/>
                  <a:gd name="T61" fmla="*/ 49 h 511"/>
                  <a:gd name="T62" fmla="*/ 286 w 308"/>
                  <a:gd name="T63" fmla="*/ 49 h 511"/>
                  <a:gd name="T64" fmla="*/ 280 w 308"/>
                  <a:gd name="T65" fmla="*/ 49 h 511"/>
                  <a:gd name="T66" fmla="*/ 275 w 308"/>
                  <a:gd name="T67" fmla="*/ 49 h 511"/>
                  <a:gd name="T68" fmla="*/ 269 w 308"/>
                  <a:gd name="T69" fmla="*/ 44 h 511"/>
                  <a:gd name="T70" fmla="*/ 264 w 308"/>
                  <a:gd name="T71" fmla="*/ 44 h 511"/>
                  <a:gd name="T72" fmla="*/ 258 w 308"/>
                  <a:gd name="T73" fmla="*/ 38 h 511"/>
                  <a:gd name="T74" fmla="*/ 253 w 308"/>
                  <a:gd name="T75" fmla="*/ 38 h 511"/>
                  <a:gd name="T76" fmla="*/ 247 w 308"/>
                  <a:gd name="T77" fmla="*/ 33 h 511"/>
                  <a:gd name="T78" fmla="*/ 242 w 308"/>
                  <a:gd name="T79" fmla="*/ 33 h 511"/>
                  <a:gd name="T80" fmla="*/ 236 w 308"/>
                  <a:gd name="T81" fmla="*/ 27 h 511"/>
                  <a:gd name="T82" fmla="*/ 231 w 308"/>
                  <a:gd name="T83" fmla="*/ 22 h 511"/>
                  <a:gd name="T84" fmla="*/ 225 w 308"/>
                  <a:gd name="T85" fmla="*/ 22 h 511"/>
                  <a:gd name="T86" fmla="*/ 220 w 308"/>
                  <a:gd name="T87" fmla="*/ 16 h 511"/>
                  <a:gd name="T88" fmla="*/ 220 w 308"/>
                  <a:gd name="T89" fmla="*/ 16 h 511"/>
                  <a:gd name="T90" fmla="*/ 214 w 308"/>
                  <a:gd name="T91" fmla="*/ 11 h 511"/>
                  <a:gd name="T92" fmla="*/ 214 w 308"/>
                  <a:gd name="T93" fmla="*/ 5 h 511"/>
                  <a:gd name="T94" fmla="*/ 214 w 308"/>
                  <a:gd name="T95" fmla="*/ 5 h 511"/>
                  <a:gd name="T96" fmla="*/ 214 w 308"/>
                  <a:gd name="T97" fmla="*/ 0 h 511"/>
                  <a:gd name="T98" fmla="*/ 214 w 308"/>
                  <a:gd name="T99" fmla="*/ 0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8" h="511">
                    <a:moveTo>
                      <a:pt x="0" y="462"/>
                    </a:moveTo>
                    <a:lnTo>
                      <a:pt x="0" y="462"/>
                    </a:lnTo>
                    <a:lnTo>
                      <a:pt x="0" y="462"/>
                    </a:lnTo>
                    <a:lnTo>
                      <a:pt x="0" y="467"/>
                    </a:lnTo>
                    <a:lnTo>
                      <a:pt x="0" y="467"/>
                    </a:lnTo>
                    <a:lnTo>
                      <a:pt x="0" y="467"/>
                    </a:lnTo>
                    <a:lnTo>
                      <a:pt x="0" y="467"/>
                    </a:lnTo>
                    <a:lnTo>
                      <a:pt x="0" y="473"/>
                    </a:lnTo>
                    <a:lnTo>
                      <a:pt x="0" y="473"/>
                    </a:lnTo>
                    <a:lnTo>
                      <a:pt x="5" y="473"/>
                    </a:lnTo>
                    <a:lnTo>
                      <a:pt x="5" y="478"/>
                    </a:lnTo>
                    <a:lnTo>
                      <a:pt x="5" y="478"/>
                    </a:lnTo>
                    <a:lnTo>
                      <a:pt x="5" y="478"/>
                    </a:lnTo>
                    <a:lnTo>
                      <a:pt x="11" y="484"/>
                    </a:lnTo>
                    <a:lnTo>
                      <a:pt x="11" y="484"/>
                    </a:lnTo>
                    <a:lnTo>
                      <a:pt x="16" y="484"/>
                    </a:lnTo>
                    <a:lnTo>
                      <a:pt x="16" y="489"/>
                    </a:lnTo>
                    <a:lnTo>
                      <a:pt x="16" y="489"/>
                    </a:lnTo>
                    <a:lnTo>
                      <a:pt x="22" y="489"/>
                    </a:lnTo>
                    <a:lnTo>
                      <a:pt x="22" y="495"/>
                    </a:lnTo>
                    <a:lnTo>
                      <a:pt x="27" y="495"/>
                    </a:lnTo>
                    <a:lnTo>
                      <a:pt x="27" y="495"/>
                    </a:lnTo>
                    <a:lnTo>
                      <a:pt x="33" y="495"/>
                    </a:lnTo>
                    <a:lnTo>
                      <a:pt x="33" y="500"/>
                    </a:lnTo>
                    <a:lnTo>
                      <a:pt x="38" y="500"/>
                    </a:lnTo>
                    <a:lnTo>
                      <a:pt x="44" y="500"/>
                    </a:lnTo>
                    <a:lnTo>
                      <a:pt x="44" y="500"/>
                    </a:lnTo>
                    <a:lnTo>
                      <a:pt x="49" y="506"/>
                    </a:lnTo>
                    <a:lnTo>
                      <a:pt x="49" y="506"/>
                    </a:lnTo>
                    <a:lnTo>
                      <a:pt x="55" y="506"/>
                    </a:lnTo>
                    <a:lnTo>
                      <a:pt x="55" y="506"/>
                    </a:lnTo>
                    <a:lnTo>
                      <a:pt x="60" y="506"/>
                    </a:lnTo>
                    <a:lnTo>
                      <a:pt x="60" y="511"/>
                    </a:lnTo>
                    <a:lnTo>
                      <a:pt x="66" y="511"/>
                    </a:lnTo>
                    <a:lnTo>
                      <a:pt x="71" y="511"/>
                    </a:lnTo>
                    <a:lnTo>
                      <a:pt x="71" y="511"/>
                    </a:lnTo>
                    <a:lnTo>
                      <a:pt x="77" y="511"/>
                    </a:lnTo>
                    <a:lnTo>
                      <a:pt x="77" y="511"/>
                    </a:lnTo>
                    <a:lnTo>
                      <a:pt x="77" y="511"/>
                    </a:lnTo>
                    <a:lnTo>
                      <a:pt x="82" y="511"/>
                    </a:lnTo>
                    <a:lnTo>
                      <a:pt x="82" y="511"/>
                    </a:lnTo>
                    <a:lnTo>
                      <a:pt x="88" y="511"/>
                    </a:lnTo>
                    <a:lnTo>
                      <a:pt x="88" y="511"/>
                    </a:lnTo>
                    <a:lnTo>
                      <a:pt x="88" y="511"/>
                    </a:lnTo>
                    <a:lnTo>
                      <a:pt x="93" y="511"/>
                    </a:lnTo>
                    <a:lnTo>
                      <a:pt x="93" y="511"/>
                    </a:lnTo>
                    <a:lnTo>
                      <a:pt x="93" y="506"/>
                    </a:lnTo>
                    <a:lnTo>
                      <a:pt x="93" y="506"/>
                    </a:lnTo>
                    <a:lnTo>
                      <a:pt x="93" y="506"/>
                    </a:lnTo>
                    <a:lnTo>
                      <a:pt x="99" y="506"/>
                    </a:lnTo>
                    <a:lnTo>
                      <a:pt x="308" y="44"/>
                    </a:lnTo>
                    <a:lnTo>
                      <a:pt x="308" y="44"/>
                    </a:lnTo>
                    <a:lnTo>
                      <a:pt x="308" y="44"/>
                    </a:lnTo>
                    <a:lnTo>
                      <a:pt x="308" y="49"/>
                    </a:lnTo>
                    <a:lnTo>
                      <a:pt x="308" y="49"/>
                    </a:lnTo>
                    <a:lnTo>
                      <a:pt x="308" y="49"/>
                    </a:lnTo>
                    <a:lnTo>
                      <a:pt x="302" y="49"/>
                    </a:lnTo>
                    <a:lnTo>
                      <a:pt x="302" y="49"/>
                    </a:lnTo>
                    <a:lnTo>
                      <a:pt x="302" y="49"/>
                    </a:lnTo>
                    <a:lnTo>
                      <a:pt x="297" y="49"/>
                    </a:lnTo>
                    <a:lnTo>
                      <a:pt x="297" y="49"/>
                    </a:lnTo>
                    <a:lnTo>
                      <a:pt x="291" y="49"/>
                    </a:lnTo>
                    <a:lnTo>
                      <a:pt x="291" y="49"/>
                    </a:lnTo>
                    <a:lnTo>
                      <a:pt x="286" y="49"/>
                    </a:lnTo>
                    <a:lnTo>
                      <a:pt x="286" y="49"/>
                    </a:lnTo>
                    <a:lnTo>
                      <a:pt x="280" y="49"/>
                    </a:lnTo>
                    <a:lnTo>
                      <a:pt x="280" y="49"/>
                    </a:lnTo>
                    <a:lnTo>
                      <a:pt x="275" y="49"/>
                    </a:lnTo>
                    <a:lnTo>
                      <a:pt x="275" y="44"/>
                    </a:lnTo>
                    <a:lnTo>
                      <a:pt x="269" y="44"/>
                    </a:lnTo>
                    <a:lnTo>
                      <a:pt x="269" y="44"/>
                    </a:lnTo>
                    <a:lnTo>
                      <a:pt x="264" y="44"/>
                    </a:lnTo>
                    <a:lnTo>
                      <a:pt x="264" y="44"/>
                    </a:lnTo>
                    <a:lnTo>
                      <a:pt x="258" y="38"/>
                    </a:lnTo>
                    <a:lnTo>
                      <a:pt x="253" y="38"/>
                    </a:lnTo>
                    <a:lnTo>
                      <a:pt x="253" y="38"/>
                    </a:lnTo>
                    <a:lnTo>
                      <a:pt x="247" y="38"/>
                    </a:lnTo>
                    <a:lnTo>
                      <a:pt x="247" y="33"/>
                    </a:lnTo>
                    <a:lnTo>
                      <a:pt x="242" y="33"/>
                    </a:lnTo>
                    <a:lnTo>
                      <a:pt x="242" y="33"/>
                    </a:lnTo>
                    <a:lnTo>
                      <a:pt x="236" y="27"/>
                    </a:lnTo>
                    <a:lnTo>
                      <a:pt x="236" y="27"/>
                    </a:lnTo>
                    <a:lnTo>
                      <a:pt x="231" y="27"/>
                    </a:lnTo>
                    <a:lnTo>
                      <a:pt x="231" y="22"/>
                    </a:lnTo>
                    <a:lnTo>
                      <a:pt x="225" y="22"/>
                    </a:lnTo>
                    <a:lnTo>
                      <a:pt x="225" y="22"/>
                    </a:lnTo>
                    <a:lnTo>
                      <a:pt x="225" y="22"/>
                    </a:lnTo>
                    <a:lnTo>
                      <a:pt x="220" y="16"/>
                    </a:lnTo>
                    <a:lnTo>
                      <a:pt x="220" y="16"/>
                    </a:lnTo>
                    <a:lnTo>
                      <a:pt x="220" y="16"/>
                    </a:lnTo>
                    <a:lnTo>
                      <a:pt x="214" y="11"/>
                    </a:lnTo>
                    <a:lnTo>
                      <a:pt x="214" y="11"/>
                    </a:lnTo>
                    <a:lnTo>
                      <a:pt x="214" y="11"/>
                    </a:lnTo>
                    <a:lnTo>
                      <a:pt x="214" y="5"/>
                    </a:lnTo>
                    <a:lnTo>
                      <a:pt x="214" y="5"/>
                    </a:lnTo>
                    <a:lnTo>
                      <a:pt x="214" y="5"/>
                    </a:lnTo>
                    <a:lnTo>
                      <a:pt x="214" y="5"/>
                    </a:lnTo>
                    <a:lnTo>
                      <a:pt x="214" y="0"/>
                    </a:lnTo>
                    <a:lnTo>
                      <a:pt x="214" y="0"/>
                    </a:lnTo>
                    <a:lnTo>
                      <a:pt x="214" y="0"/>
                    </a:lnTo>
                    <a:lnTo>
                      <a:pt x="0" y="46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2" name="Freeform 1085">
                <a:extLst>
                  <a:ext uri="{FF2B5EF4-FFF2-40B4-BE49-F238E27FC236}">
                    <a16:creationId xmlns:a16="http://schemas.microsoft.com/office/drawing/2014/main" id="{1AA03789-F0BA-5725-0B8D-0990624BA3CD}"/>
                  </a:ext>
                </a:extLst>
              </p:cNvPr>
              <p:cNvSpPr>
                <a:spLocks/>
              </p:cNvSpPr>
              <p:nvPr/>
            </p:nvSpPr>
            <p:spPr bwMode="auto">
              <a:xfrm>
                <a:off x="1666132" y="1180414"/>
                <a:ext cx="78388" cy="188000"/>
              </a:xfrm>
              <a:custGeom>
                <a:avLst/>
                <a:gdLst>
                  <a:gd name="T0" fmla="*/ 99 w 204"/>
                  <a:gd name="T1" fmla="*/ 16 h 495"/>
                  <a:gd name="T2" fmla="*/ 99 w 204"/>
                  <a:gd name="T3" fmla="*/ 11 h 495"/>
                  <a:gd name="T4" fmla="*/ 99 w 204"/>
                  <a:gd name="T5" fmla="*/ 11 h 495"/>
                  <a:gd name="T6" fmla="*/ 94 w 204"/>
                  <a:gd name="T7" fmla="*/ 5 h 495"/>
                  <a:gd name="T8" fmla="*/ 88 w 204"/>
                  <a:gd name="T9" fmla="*/ 5 h 495"/>
                  <a:gd name="T10" fmla="*/ 83 w 204"/>
                  <a:gd name="T11" fmla="*/ 0 h 495"/>
                  <a:gd name="T12" fmla="*/ 77 w 204"/>
                  <a:gd name="T13" fmla="*/ 0 h 495"/>
                  <a:gd name="T14" fmla="*/ 72 w 204"/>
                  <a:gd name="T15" fmla="*/ 0 h 495"/>
                  <a:gd name="T16" fmla="*/ 66 w 204"/>
                  <a:gd name="T17" fmla="*/ 0 h 495"/>
                  <a:gd name="T18" fmla="*/ 61 w 204"/>
                  <a:gd name="T19" fmla="*/ 0 h 495"/>
                  <a:gd name="T20" fmla="*/ 55 w 204"/>
                  <a:gd name="T21" fmla="*/ 0 h 495"/>
                  <a:gd name="T22" fmla="*/ 50 w 204"/>
                  <a:gd name="T23" fmla="*/ 0 h 495"/>
                  <a:gd name="T24" fmla="*/ 44 w 204"/>
                  <a:gd name="T25" fmla="*/ 0 h 495"/>
                  <a:gd name="T26" fmla="*/ 33 w 204"/>
                  <a:gd name="T27" fmla="*/ 0 h 495"/>
                  <a:gd name="T28" fmla="*/ 28 w 204"/>
                  <a:gd name="T29" fmla="*/ 5 h 495"/>
                  <a:gd name="T30" fmla="*/ 22 w 204"/>
                  <a:gd name="T31" fmla="*/ 5 h 495"/>
                  <a:gd name="T32" fmla="*/ 17 w 204"/>
                  <a:gd name="T33" fmla="*/ 11 h 495"/>
                  <a:gd name="T34" fmla="*/ 11 w 204"/>
                  <a:gd name="T35" fmla="*/ 16 h 495"/>
                  <a:gd name="T36" fmla="*/ 6 w 204"/>
                  <a:gd name="T37" fmla="*/ 16 h 495"/>
                  <a:gd name="T38" fmla="*/ 6 w 204"/>
                  <a:gd name="T39" fmla="*/ 22 h 495"/>
                  <a:gd name="T40" fmla="*/ 0 w 204"/>
                  <a:gd name="T41" fmla="*/ 27 h 495"/>
                  <a:gd name="T42" fmla="*/ 0 w 204"/>
                  <a:gd name="T43" fmla="*/ 27 h 495"/>
                  <a:gd name="T44" fmla="*/ 0 w 204"/>
                  <a:gd name="T45" fmla="*/ 33 h 495"/>
                  <a:gd name="T46" fmla="*/ 0 w 204"/>
                  <a:gd name="T47" fmla="*/ 38 h 495"/>
                  <a:gd name="T48" fmla="*/ 0 w 204"/>
                  <a:gd name="T49" fmla="*/ 44 h 495"/>
                  <a:gd name="T50" fmla="*/ 99 w 204"/>
                  <a:gd name="T51" fmla="*/ 495 h 495"/>
                  <a:gd name="T52" fmla="*/ 99 w 204"/>
                  <a:gd name="T53" fmla="*/ 489 h 495"/>
                  <a:gd name="T54" fmla="*/ 99 w 204"/>
                  <a:gd name="T55" fmla="*/ 489 h 495"/>
                  <a:gd name="T56" fmla="*/ 99 w 204"/>
                  <a:gd name="T57" fmla="*/ 484 h 495"/>
                  <a:gd name="T58" fmla="*/ 105 w 204"/>
                  <a:gd name="T59" fmla="*/ 478 h 495"/>
                  <a:gd name="T60" fmla="*/ 105 w 204"/>
                  <a:gd name="T61" fmla="*/ 473 h 495"/>
                  <a:gd name="T62" fmla="*/ 110 w 204"/>
                  <a:gd name="T63" fmla="*/ 473 h 495"/>
                  <a:gd name="T64" fmla="*/ 116 w 204"/>
                  <a:gd name="T65" fmla="*/ 467 h 495"/>
                  <a:gd name="T66" fmla="*/ 121 w 204"/>
                  <a:gd name="T67" fmla="*/ 462 h 495"/>
                  <a:gd name="T68" fmla="*/ 127 w 204"/>
                  <a:gd name="T69" fmla="*/ 462 h 495"/>
                  <a:gd name="T70" fmla="*/ 132 w 204"/>
                  <a:gd name="T71" fmla="*/ 462 h 495"/>
                  <a:gd name="T72" fmla="*/ 138 w 204"/>
                  <a:gd name="T73" fmla="*/ 456 h 495"/>
                  <a:gd name="T74" fmla="*/ 149 w 204"/>
                  <a:gd name="T75" fmla="*/ 456 h 495"/>
                  <a:gd name="T76" fmla="*/ 154 w 204"/>
                  <a:gd name="T77" fmla="*/ 456 h 495"/>
                  <a:gd name="T78" fmla="*/ 160 w 204"/>
                  <a:gd name="T79" fmla="*/ 456 h 495"/>
                  <a:gd name="T80" fmla="*/ 165 w 204"/>
                  <a:gd name="T81" fmla="*/ 456 h 495"/>
                  <a:gd name="T82" fmla="*/ 171 w 204"/>
                  <a:gd name="T83" fmla="*/ 456 h 495"/>
                  <a:gd name="T84" fmla="*/ 182 w 204"/>
                  <a:gd name="T85" fmla="*/ 456 h 495"/>
                  <a:gd name="T86" fmla="*/ 187 w 204"/>
                  <a:gd name="T87" fmla="*/ 456 h 495"/>
                  <a:gd name="T88" fmla="*/ 187 w 204"/>
                  <a:gd name="T89" fmla="*/ 456 h 495"/>
                  <a:gd name="T90" fmla="*/ 193 w 204"/>
                  <a:gd name="T91" fmla="*/ 462 h 495"/>
                  <a:gd name="T92" fmla="*/ 198 w 204"/>
                  <a:gd name="T93" fmla="*/ 462 h 495"/>
                  <a:gd name="T94" fmla="*/ 198 w 204"/>
                  <a:gd name="T95" fmla="*/ 467 h 495"/>
                  <a:gd name="T96" fmla="*/ 204 w 204"/>
                  <a:gd name="T97" fmla="*/ 467 h 495"/>
                  <a:gd name="T98" fmla="*/ 204 w 204"/>
                  <a:gd name="T99" fmla="*/ 473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4" h="495">
                    <a:moveTo>
                      <a:pt x="99" y="16"/>
                    </a:moveTo>
                    <a:lnTo>
                      <a:pt x="99" y="16"/>
                    </a:lnTo>
                    <a:lnTo>
                      <a:pt x="99" y="16"/>
                    </a:lnTo>
                    <a:lnTo>
                      <a:pt x="99" y="11"/>
                    </a:lnTo>
                    <a:lnTo>
                      <a:pt x="99" y="11"/>
                    </a:lnTo>
                    <a:lnTo>
                      <a:pt x="99" y="11"/>
                    </a:lnTo>
                    <a:lnTo>
                      <a:pt x="94" y="11"/>
                    </a:lnTo>
                    <a:lnTo>
                      <a:pt x="94" y="5"/>
                    </a:lnTo>
                    <a:lnTo>
                      <a:pt x="94" y="5"/>
                    </a:lnTo>
                    <a:lnTo>
                      <a:pt x="88" y="5"/>
                    </a:lnTo>
                    <a:lnTo>
                      <a:pt x="88" y="5"/>
                    </a:lnTo>
                    <a:lnTo>
                      <a:pt x="83" y="0"/>
                    </a:lnTo>
                    <a:lnTo>
                      <a:pt x="83" y="0"/>
                    </a:lnTo>
                    <a:lnTo>
                      <a:pt x="77" y="0"/>
                    </a:lnTo>
                    <a:lnTo>
                      <a:pt x="77" y="0"/>
                    </a:lnTo>
                    <a:lnTo>
                      <a:pt x="72" y="0"/>
                    </a:lnTo>
                    <a:lnTo>
                      <a:pt x="72" y="0"/>
                    </a:lnTo>
                    <a:lnTo>
                      <a:pt x="66" y="0"/>
                    </a:lnTo>
                    <a:lnTo>
                      <a:pt x="66" y="0"/>
                    </a:lnTo>
                    <a:lnTo>
                      <a:pt x="61" y="0"/>
                    </a:lnTo>
                    <a:lnTo>
                      <a:pt x="61" y="0"/>
                    </a:lnTo>
                    <a:lnTo>
                      <a:pt x="55" y="0"/>
                    </a:lnTo>
                    <a:lnTo>
                      <a:pt x="50" y="0"/>
                    </a:lnTo>
                    <a:lnTo>
                      <a:pt x="50" y="0"/>
                    </a:lnTo>
                    <a:lnTo>
                      <a:pt x="44" y="0"/>
                    </a:lnTo>
                    <a:lnTo>
                      <a:pt x="44" y="0"/>
                    </a:lnTo>
                    <a:lnTo>
                      <a:pt x="39" y="0"/>
                    </a:lnTo>
                    <a:lnTo>
                      <a:pt x="33" y="0"/>
                    </a:lnTo>
                    <a:lnTo>
                      <a:pt x="33" y="5"/>
                    </a:lnTo>
                    <a:lnTo>
                      <a:pt x="28" y="5"/>
                    </a:lnTo>
                    <a:lnTo>
                      <a:pt x="28" y="5"/>
                    </a:lnTo>
                    <a:lnTo>
                      <a:pt x="22" y="5"/>
                    </a:lnTo>
                    <a:lnTo>
                      <a:pt x="22" y="11"/>
                    </a:lnTo>
                    <a:lnTo>
                      <a:pt x="17" y="11"/>
                    </a:lnTo>
                    <a:lnTo>
                      <a:pt x="17" y="11"/>
                    </a:lnTo>
                    <a:lnTo>
                      <a:pt x="11" y="16"/>
                    </a:lnTo>
                    <a:lnTo>
                      <a:pt x="11" y="16"/>
                    </a:lnTo>
                    <a:lnTo>
                      <a:pt x="6" y="16"/>
                    </a:lnTo>
                    <a:lnTo>
                      <a:pt x="6" y="22"/>
                    </a:lnTo>
                    <a:lnTo>
                      <a:pt x="6" y="22"/>
                    </a:lnTo>
                    <a:lnTo>
                      <a:pt x="0" y="22"/>
                    </a:lnTo>
                    <a:lnTo>
                      <a:pt x="0" y="27"/>
                    </a:lnTo>
                    <a:lnTo>
                      <a:pt x="0" y="27"/>
                    </a:lnTo>
                    <a:lnTo>
                      <a:pt x="0" y="27"/>
                    </a:lnTo>
                    <a:lnTo>
                      <a:pt x="0" y="33"/>
                    </a:lnTo>
                    <a:lnTo>
                      <a:pt x="0" y="33"/>
                    </a:lnTo>
                    <a:lnTo>
                      <a:pt x="0" y="38"/>
                    </a:lnTo>
                    <a:lnTo>
                      <a:pt x="0" y="38"/>
                    </a:lnTo>
                    <a:lnTo>
                      <a:pt x="0" y="38"/>
                    </a:lnTo>
                    <a:lnTo>
                      <a:pt x="0" y="44"/>
                    </a:lnTo>
                    <a:lnTo>
                      <a:pt x="99" y="495"/>
                    </a:lnTo>
                    <a:lnTo>
                      <a:pt x="99" y="495"/>
                    </a:lnTo>
                    <a:lnTo>
                      <a:pt x="99" y="495"/>
                    </a:lnTo>
                    <a:lnTo>
                      <a:pt x="99" y="489"/>
                    </a:lnTo>
                    <a:lnTo>
                      <a:pt x="99" y="489"/>
                    </a:lnTo>
                    <a:lnTo>
                      <a:pt x="99" y="489"/>
                    </a:lnTo>
                    <a:lnTo>
                      <a:pt x="99" y="484"/>
                    </a:lnTo>
                    <a:lnTo>
                      <a:pt x="99" y="484"/>
                    </a:lnTo>
                    <a:lnTo>
                      <a:pt x="105" y="478"/>
                    </a:lnTo>
                    <a:lnTo>
                      <a:pt x="105" y="478"/>
                    </a:lnTo>
                    <a:lnTo>
                      <a:pt x="105" y="478"/>
                    </a:lnTo>
                    <a:lnTo>
                      <a:pt x="105" y="473"/>
                    </a:lnTo>
                    <a:lnTo>
                      <a:pt x="110" y="473"/>
                    </a:lnTo>
                    <a:lnTo>
                      <a:pt x="110" y="473"/>
                    </a:lnTo>
                    <a:lnTo>
                      <a:pt x="116" y="467"/>
                    </a:lnTo>
                    <a:lnTo>
                      <a:pt x="116" y="467"/>
                    </a:lnTo>
                    <a:lnTo>
                      <a:pt x="121" y="467"/>
                    </a:lnTo>
                    <a:lnTo>
                      <a:pt x="121" y="462"/>
                    </a:lnTo>
                    <a:lnTo>
                      <a:pt x="127" y="462"/>
                    </a:lnTo>
                    <a:lnTo>
                      <a:pt x="127" y="462"/>
                    </a:lnTo>
                    <a:lnTo>
                      <a:pt x="132" y="462"/>
                    </a:lnTo>
                    <a:lnTo>
                      <a:pt x="132" y="462"/>
                    </a:lnTo>
                    <a:lnTo>
                      <a:pt x="138" y="456"/>
                    </a:lnTo>
                    <a:lnTo>
                      <a:pt x="138" y="456"/>
                    </a:lnTo>
                    <a:lnTo>
                      <a:pt x="143" y="456"/>
                    </a:lnTo>
                    <a:lnTo>
                      <a:pt x="149" y="456"/>
                    </a:lnTo>
                    <a:lnTo>
                      <a:pt x="149" y="456"/>
                    </a:lnTo>
                    <a:lnTo>
                      <a:pt x="154" y="456"/>
                    </a:lnTo>
                    <a:lnTo>
                      <a:pt x="154" y="456"/>
                    </a:lnTo>
                    <a:lnTo>
                      <a:pt x="160" y="456"/>
                    </a:lnTo>
                    <a:lnTo>
                      <a:pt x="165" y="456"/>
                    </a:lnTo>
                    <a:lnTo>
                      <a:pt x="165" y="456"/>
                    </a:lnTo>
                    <a:lnTo>
                      <a:pt x="171" y="456"/>
                    </a:lnTo>
                    <a:lnTo>
                      <a:pt x="171" y="456"/>
                    </a:lnTo>
                    <a:lnTo>
                      <a:pt x="176" y="456"/>
                    </a:lnTo>
                    <a:lnTo>
                      <a:pt x="182" y="456"/>
                    </a:lnTo>
                    <a:lnTo>
                      <a:pt x="182" y="456"/>
                    </a:lnTo>
                    <a:lnTo>
                      <a:pt x="187" y="456"/>
                    </a:lnTo>
                    <a:lnTo>
                      <a:pt x="187" y="456"/>
                    </a:lnTo>
                    <a:lnTo>
                      <a:pt x="187" y="456"/>
                    </a:lnTo>
                    <a:lnTo>
                      <a:pt x="193" y="462"/>
                    </a:lnTo>
                    <a:lnTo>
                      <a:pt x="193" y="462"/>
                    </a:lnTo>
                    <a:lnTo>
                      <a:pt x="198" y="462"/>
                    </a:lnTo>
                    <a:lnTo>
                      <a:pt x="198" y="462"/>
                    </a:lnTo>
                    <a:lnTo>
                      <a:pt x="198" y="467"/>
                    </a:lnTo>
                    <a:lnTo>
                      <a:pt x="198" y="467"/>
                    </a:lnTo>
                    <a:lnTo>
                      <a:pt x="204" y="467"/>
                    </a:lnTo>
                    <a:lnTo>
                      <a:pt x="204" y="467"/>
                    </a:lnTo>
                    <a:lnTo>
                      <a:pt x="204" y="473"/>
                    </a:lnTo>
                    <a:lnTo>
                      <a:pt x="204" y="473"/>
                    </a:lnTo>
                    <a:lnTo>
                      <a:pt x="99" y="1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3" name="Oval 22">
                <a:extLst>
                  <a:ext uri="{FF2B5EF4-FFF2-40B4-BE49-F238E27FC236}">
                    <a16:creationId xmlns:a16="http://schemas.microsoft.com/office/drawing/2014/main" id="{4B444C17-19EC-7123-F005-11431A4D5D8B}"/>
                  </a:ext>
                </a:extLst>
              </p:cNvPr>
              <p:cNvSpPr>
                <a:spLocks noChangeArrowheads="1"/>
              </p:cNvSpPr>
              <p:nvPr/>
            </p:nvSpPr>
            <p:spPr bwMode="auto">
              <a:xfrm>
                <a:off x="1550087" y="528679"/>
                <a:ext cx="137179" cy="135588"/>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4" name="Freeform 1087">
                <a:extLst>
                  <a:ext uri="{FF2B5EF4-FFF2-40B4-BE49-F238E27FC236}">
                    <a16:creationId xmlns:a16="http://schemas.microsoft.com/office/drawing/2014/main" id="{04EF2DE7-D038-B2FD-BFE2-376E145E28F9}"/>
                  </a:ext>
                </a:extLst>
              </p:cNvPr>
              <p:cNvSpPr>
                <a:spLocks/>
              </p:cNvSpPr>
              <p:nvPr/>
            </p:nvSpPr>
            <p:spPr bwMode="auto">
              <a:xfrm>
                <a:off x="1638850" y="635023"/>
                <a:ext cx="149860" cy="188000"/>
              </a:xfrm>
              <a:custGeom>
                <a:avLst/>
                <a:gdLst>
                  <a:gd name="T0" fmla="*/ 88 w 390"/>
                  <a:gd name="T1" fmla="*/ 6 h 495"/>
                  <a:gd name="T2" fmla="*/ 88 w 390"/>
                  <a:gd name="T3" fmla="*/ 6 h 495"/>
                  <a:gd name="T4" fmla="*/ 82 w 390"/>
                  <a:gd name="T5" fmla="*/ 0 h 495"/>
                  <a:gd name="T6" fmla="*/ 82 w 390"/>
                  <a:gd name="T7" fmla="*/ 0 h 495"/>
                  <a:gd name="T8" fmla="*/ 77 w 390"/>
                  <a:gd name="T9" fmla="*/ 0 h 495"/>
                  <a:gd name="T10" fmla="*/ 71 w 390"/>
                  <a:gd name="T11" fmla="*/ 6 h 495"/>
                  <a:gd name="T12" fmla="*/ 66 w 390"/>
                  <a:gd name="T13" fmla="*/ 6 h 495"/>
                  <a:gd name="T14" fmla="*/ 66 w 390"/>
                  <a:gd name="T15" fmla="*/ 6 h 495"/>
                  <a:gd name="T16" fmla="*/ 60 w 390"/>
                  <a:gd name="T17" fmla="*/ 11 h 495"/>
                  <a:gd name="T18" fmla="*/ 49 w 390"/>
                  <a:gd name="T19" fmla="*/ 11 h 495"/>
                  <a:gd name="T20" fmla="*/ 44 w 390"/>
                  <a:gd name="T21" fmla="*/ 17 h 495"/>
                  <a:gd name="T22" fmla="*/ 38 w 390"/>
                  <a:gd name="T23" fmla="*/ 17 h 495"/>
                  <a:gd name="T24" fmla="*/ 33 w 390"/>
                  <a:gd name="T25" fmla="*/ 22 h 495"/>
                  <a:gd name="T26" fmla="*/ 27 w 390"/>
                  <a:gd name="T27" fmla="*/ 28 h 495"/>
                  <a:gd name="T28" fmla="*/ 22 w 390"/>
                  <a:gd name="T29" fmla="*/ 33 h 495"/>
                  <a:gd name="T30" fmla="*/ 22 w 390"/>
                  <a:gd name="T31" fmla="*/ 33 h 495"/>
                  <a:gd name="T32" fmla="*/ 16 w 390"/>
                  <a:gd name="T33" fmla="*/ 39 h 495"/>
                  <a:gd name="T34" fmla="*/ 11 w 390"/>
                  <a:gd name="T35" fmla="*/ 44 h 495"/>
                  <a:gd name="T36" fmla="*/ 11 w 390"/>
                  <a:gd name="T37" fmla="*/ 50 h 495"/>
                  <a:gd name="T38" fmla="*/ 5 w 390"/>
                  <a:gd name="T39" fmla="*/ 50 h 495"/>
                  <a:gd name="T40" fmla="*/ 5 w 390"/>
                  <a:gd name="T41" fmla="*/ 55 h 495"/>
                  <a:gd name="T42" fmla="*/ 0 w 390"/>
                  <a:gd name="T43" fmla="*/ 61 h 495"/>
                  <a:gd name="T44" fmla="*/ 0 w 390"/>
                  <a:gd name="T45" fmla="*/ 61 h 495"/>
                  <a:gd name="T46" fmla="*/ 0 w 390"/>
                  <a:gd name="T47" fmla="*/ 66 h 495"/>
                  <a:gd name="T48" fmla="*/ 5 w 390"/>
                  <a:gd name="T49" fmla="*/ 66 h 495"/>
                  <a:gd name="T50" fmla="*/ 302 w 390"/>
                  <a:gd name="T51" fmla="*/ 495 h 495"/>
                  <a:gd name="T52" fmla="*/ 302 w 390"/>
                  <a:gd name="T53" fmla="*/ 490 h 495"/>
                  <a:gd name="T54" fmla="*/ 302 w 390"/>
                  <a:gd name="T55" fmla="*/ 490 h 495"/>
                  <a:gd name="T56" fmla="*/ 302 w 390"/>
                  <a:gd name="T57" fmla="*/ 484 h 495"/>
                  <a:gd name="T58" fmla="*/ 308 w 390"/>
                  <a:gd name="T59" fmla="*/ 484 h 495"/>
                  <a:gd name="T60" fmla="*/ 308 w 390"/>
                  <a:gd name="T61" fmla="*/ 479 h 495"/>
                  <a:gd name="T62" fmla="*/ 313 w 390"/>
                  <a:gd name="T63" fmla="*/ 473 h 495"/>
                  <a:gd name="T64" fmla="*/ 313 w 390"/>
                  <a:gd name="T65" fmla="*/ 468 h 495"/>
                  <a:gd name="T66" fmla="*/ 319 w 390"/>
                  <a:gd name="T67" fmla="*/ 468 h 495"/>
                  <a:gd name="T68" fmla="*/ 324 w 390"/>
                  <a:gd name="T69" fmla="*/ 462 h 495"/>
                  <a:gd name="T70" fmla="*/ 330 w 390"/>
                  <a:gd name="T71" fmla="*/ 457 h 495"/>
                  <a:gd name="T72" fmla="*/ 335 w 390"/>
                  <a:gd name="T73" fmla="*/ 451 h 495"/>
                  <a:gd name="T74" fmla="*/ 341 w 390"/>
                  <a:gd name="T75" fmla="*/ 451 h 495"/>
                  <a:gd name="T76" fmla="*/ 346 w 390"/>
                  <a:gd name="T77" fmla="*/ 446 h 495"/>
                  <a:gd name="T78" fmla="*/ 352 w 390"/>
                  <a:gd name="T79" fmla="*/ 440 h 495"/>
                  <a:gd name="T80" fmla="*/ 357 w 390"/>
                  <a:gd name="T81" fmla="*/ 440 h 495"/>
                  <a:gd name="T82" fmla="*/ 363 w 390"/>
                  <a:gd name="T83" fmla="*/ 435 h 495"/>
                  <a:gd name="T84" fmla="*/ 368 w 390"/>
                  <a:gd name="T85" fmla="*/ 435 h 495"/>
                  <a:gd name="T86" fmla="*/ 374 w 390"/>
                  <a:gd name="T87" fmla="*/ 435 h 495"/>
                  <a:gd name="T88" fmla="*/ 379 w 390"/>
                  <a:gd name="T89" fmla="*/ 429 h 495"/>
                  <a:gd name="T90" fmla="*/ 379 w 390"/>
                  <a:gd name="T91" fmla="*/ 429 h 495"/>
                  <a:gd name="T92" fmla="*/ 385 w 390"/>
                  <a:gd name="T93" fmla="*/ 429 h 495"/>
                  <a:gd name="T94" fmla="*/ 385 w 390"/>
                  <a:gd name="T95" fmla="*/ 429 h 495"/>
                  <a:gd name="T96" fmla="*/ 390 w 390"/>
                  <a:gd name="T97" fmla="*/ 429 h 495"/>
                  <a:gd name="T98" fmla="*/ 390 w 390"/>
                  <a:gd name="T99" fmla="*/ 43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0" h="495">
                    <a:moveTo>
                      <a:pt x="88" y="6"/>
                    </a:moveTo>
                    <a:lnTo>
                      <a:pt x="88" y="6"/>
                    </a:lnTo>
                    <a:lnTo>
                      <a:pt x="88" y="6"/>
                    </a:lnTo>
                    <a:lnTo>
                      <a:pt x="88" y="6"/>
                    </a:lnTo>
                    <a:lnTo>
                      <a:pt x="88" y="6"/>
                    </a:lnTo>
                    <a:lnTo>
                      <a:pt x="82" y="0"/>
                    </a:lnTo>
                    <a:lnTo>
                      <a:pt x="82" y="0"/>
                    </a:lnTo>
                    <a:lnTo>
                      <a:pt x="82" y="0"/>
                    </a:lnTo>
                    <a:lnTo>
                      <a:pt x="77" y="0"/>
                    </a:lnTo>
                    <a:lnTo>
                      <a:pt x="77" y="0"/>
                    </a:lnTo>
                    <a:lnTo>
                      <a:pt x="77" y="6"/>
                    </a:lnTo>
                    <a:lnTo>
                      <a:pt x="71" y="6"/>
                    </a:lnTo>
                    <a:lnTo>
                      <a:pt x="71" y="6"/>
                    </a:lnTo>
                    <a:lnTo>
                      <a:pt x="66" y="6"/>
                    </a:lnTo>
                    <a:lnTo>
                      <a:pt x="66" y="6"/>
                    </a:lnTo>
                    <a:lnTo>
                      <a:pt x="66" y="6"/>
                    </a:lnTo>
                    <a:lnTo>
                      <a:pt x="60" y="6"/>
                    </a:lnTo>
                    <a:lnTo>
                      <a:pt x="60" y="11"/>
                    </a:lnTo>
                    <a:lnTo>
                      <a:pt x="55" y="11"/>
                    </a:lnTo>
                    <a:lnTo>
                      <a:pt x="49" y="11"/>
                    </a:lnTo>
                    <a:lnTo>
                      <a:pt x="49" y="11"/>
                    </a:lnTo>
                    <a:lnTo>
                      <a:pt x="44" y="17"/>
                    </a:lnTo>
                    <a:lnTo>
                      <a:pt x="44" y="17"/>
                    </a:lnTo>
                    <a:lnTo>
                      <a:pt x="38" y="17"/>
                    </a:lnTo>
                    <a:lnTo>
                      <a:pt x="38" y="22"/>
                    </a:lnTo>
                    <a:lnTo>
                      <a:pt x="33" y="22"/>
                    </a:lnTo>
                    <a:lnTo>
                      <a:pt x="33" y="22"/>
                    </a:lnTo>
                    <a:lnTo>
                      <a:pt x="27" y="28"/>
                    </a:lnTo>
                    <a:lnTo>
                      <a:pt x="27" y="28"/>
                    </a:lnTo>
                    <a:lnTo>
                      <a:pt x="22" y="33"/>
                    </a:lnTo>
                    <a:lnTo>
                      <a:pt x="22" y="33"/>
                    </a:lnTo>
                    <a:lnTo>
                      <a:pt x="22" y="33"/>
                    </a:lnTo>
                    <a:lnTo>
                      <a:pt x="16" y="39"/>
                    </a:lnTo>
                    <a:lnTo>
                      <a:pt x="16" y="39"/>
                    </a:lnTo>
                    <a:lnTo>
                      <a:pt x="11" y="44"/>
                    </a:lnTo>
                    <a:lnTo>
                      <a:pt x="11" y="44"/>
                    </a:lnTo>
                    <a:lnTo>
                      <a:pt x="11" y="44"/>
                    </a:lnTo>
                    <a:lnTo>
                      <a:pt x="11" y="50"/>
                    </a:lnTo>
                    <a:lnTo>
                      <a:pt x="5" y="50"/>
                    </a:lnTo>
                    <a:lnTo>
                      <a:pt x="5" y="50"/>
                    </a:lnTo>
                    <a:lnTo>
                      <a:pt x="5" y="55"/>
                    </a:lnTo>
                    <a:lnTo>
                      <a:pt x="5" y="55"/>
                    </a:lnTo>
                    <a:lnTo>
                      <a:pt x="5" y="55"/>
                    </a:lnTo>
                    <a:lnTo>
                      <a:pt x="0" y="61"/>
                    </a:lnTo>
                    <a:lnTo>
                      <a:pt x="0" y="61"/>
                    </a:lnTo>
                    <a:lnTo>
                      <a:pt x="0" y="61"/>
                    </a:lnTo>
                    <a:lnTo>
                      <a:pt x="0" y="66"/>
                    </a:lnTo>
                    <a:lnTo>
                      <a:pt x="0" y="66"/>
                    </a:lnTo>
                    <a:lnTo>
                      <a:pt x="5" y="66"/>
                    </a:lnTo>
                    <a:lnTo>
                      <a:pt x="5" y="66"/>
                    </a:lnTo>
                    <a:lnTo>
                      <a:pt x="302" y="495"/>
                    </a:lnTo>
                    <a:lnTo>
                      <a:pt x="302" y="495"/>
                    </a:lnTo>
                    <a:lnTo>
                      <a:pt x="302" y="495"/>
                    </a:lnTo>
                    <a:lnTo>
                      <a:pt x="302" y="490"/>
                    </a:lnTo>
                    <a:lnTo>
                      <a:pt x="302" y="490"/>
                    </a:lnTo>
                    <a:lnTo>
                      <a:pt x="302" y="490"/>
                    </a:lnTo>
                    <a:lnTo>
                      <a:pt x="302" y="490"/>
                    </a:lnTo>
                    <a:lnTo>
                      <a:pt x="302" y="484"/>
                    </a:lnTo>
                    <a:lnTo>
                      <a:pt x="302" y="484"/>
                    </a:lnTo>
                    <a:lnTo>
                      <a:pt x="308" y="484"/>
                    </a:lnTo>
                    <a:lnTo>
                      <a:pt x="308" y="479"/>
                    </a:lnTo>
                    <a:lnTo>
                      <a:pt x="308" y="479"/>
                    </a:lnTo>
                    <a:lnTo>
                      <a:pt x="308" y="479"/>
                    </a:lnTo>
                    <a:lnTo>
                      <a:pt x="313" y="473"/>
                    </a:lnTo>
                    <a:lnTo>
                      <a:pt x="313" y="473"/>
                    </a:lnTo>
                    <a:lnTo>
                      <a:pt x="313" y="468"/>
                    </a:lnTo>
                    <a:lnTo>
                      <a:pt x="319" y="468"/>
                    </a:lnTo>
                    <a:lnTo>
                      <a:pt x="319" y="468"/>
                    </a:lnTo>
                    <a:lnTo>
                      <a:pt x="319" y="462"/>
                    </a:lnTo>
                    <a:lnTo>
                      <a:pt x="324" y="462"/>
                    </a:lnTo>
                    <a:lnTo>
                      <a:pt x="324" y="457"/>
                    </a:lnTo>
                    <a:lnTo>
                      <a:pt x="330" y="457"/>
                    </a:lnTo>
                    <a:lnTo>
                      <a:pt x="330" y="457"/>
                    </a:lnTo>
                    <a:lnTo>
                      <a:pt x="335" y="451"/>
                    </a:lnTo>
                    <a:lnTo>
                      <a:pt x="335" y="451"/>
                    </a:lnTo>
                    <a:lnTo>
                      <a:pt x="341" y="451"/>
                    </a:lnTo>
                    <a:lnTo>
                      <a:pt x="341" y="446"/>
                    </a:lnTo>
                    <a:lnTo>
                      <a:pt x="346" y="446"/>
                    </a:lnTo>
                    <a:lnTo>
                      <a:pt x="346" y="446"/>
                    </a:lnTo>
                    <a:lnTo>
                      <a:pt x="352" y="440"/>
                    </a:lnTo>
                    <a:lnTo>
                      <a:pt x="352" y="440"/>
                    </a:lnTo>
                    <a:lnTo>
                      <a:pt x="357" y="440"/>
                    </a:lnTo>
                    <a:lnTo>
                      <a:pt x="357" y="435"/>
                    </a:lnTo>
                    <a:lnTo>
                      <a:pt x="363" y="435"/>
                    </a:lnTo>
                    <a:lnTo>
                      <a:pt x="363" y="435"/>
                    </a:lnTo>
                    <a:lnTo>
                      <a:pt x="368" y="435"/>
                    </a:lnTo>
                    <a:lnTo>
                      <a:pt x="368" y="435"/>
                    </a:lnTo>
                    <a:lnTo>
                      <a:pt x="374" y="435"/>
                    </a:lnTo>
                    <a:lnTo>
                      <a:pt x="374" y="429"/>
                    </a:lnTo>
                    <a:lnTo>
                      <a:pt x="379" y="429"/>
                    </a:lnTo>
                    <a:lnTo>
                      <a:pt x="379" y="429"/>
                    </a:lnTo>
                    <a:lnTo>
                      <a:pt x="379" y="429"/>
                    </a:lnTo>
                    <a:lnTo>
                      <a:pt x="385" y="429"/>
                    </a:lnTo>
                    <a:lnTo>
                      <a:pt x="385" y="429"/>
                    </a:lnTo>
                    <a:lnTo>
                      <a:pt x="385" y="429"/>
                    </a:lnTo>
                    <a:lnTo>
                      <a:pt x="385" y="429"/>
                    </a:lnTo>
                    <a:lnTo>
                      <a:pt x="390" y="429"/>
                    </a:lnTo>
                    <a:lnTo>
                      <a:pt x="390" y="429"/>
                    </a:lnTo>
                    <a:lnTo>
                      <a:pt x="390" y="435"/>
                    </a:lnTo>
                    <a:lnTo>
                      <a:pt x="390" y="435"/>
                    </a:lnTo>
                    <a:lnTo>
                      <a:pt x="88" y="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5" name="Freeform 1088">
                <a:extLst>
                  <a:ext uri="{FF2B5EF4-FFF2-40B4-BE49-F238E27FC236}">
                    <a16:creationId xmlns:a16="http://schemas.microsoft.com/office/drawing/2014/main" id="{E3C94362-33FB-8758-EC04-A8147E71EDEB}"/>
                  </a:ext>
                </a:extLst>
              </p:cNvPr>
              <p:cNvSpPr>
                <a:spLocks/>
              </p:cNvSpPr>
              <p:nvPr/>
            </p:nvSpPr>
            <p:spPr bwMode="auto">
              <a:xfrm>
                <a:off x="1438268" y="584890"/>
                <a:ext cx="128726" cy="54311"/>
              </a:xfrm>
              <a:custGeom>
                <a:avLst/>
                <a:gdLst>
                  <a:gd name="T0" fmla="*/ 318 w 335"/>
                  <a:gd name="T1" fmla="*/ 105 h 143"/>
                  <a:gd name="T2" fmla="*/ 324 w 335"/>
                  <a:gd name="T3" fmla="*/ 105 h 143"/>
                  <a:gd name="T4" fmla="*/ 324 w 335"/>
                  <a:gd name="T5" fmla="*/ 105 h 143"/>
                  <a:gd name="T6" fmla="*/ 329 w 335"/>
                  <a:gd name="T7" fmla="*/ 99 h 143"/>
                  <a:gd name="T8" fmla="*/ 329 w 335"/>
                  <a:gd name="T9" fmla="*/ 99 h 143"/>
                  <a:gd name="T10" fmla="*/ 329 w 335"/>
                  <a:gd name="T11" fmla="*/ 94 h 143"/>
                  <a:gd name="T12" fmla="*/ 329 w 335"/>
                  <a:gd name="T13" fmla="*/ 88 h 143"/>
                  <a:gd name="T14" fmla="*/ 335 w 335"/>
                  <a:gd name="T15" fmla="*/ 83 h 143"/>
                  <a:gd name="T16" fmla="*/ 335 w 335"/>
                  <a:gd name="T17" fmla="*/ 77 h 143"/>
                  <a:gd name="T18" fmla="*/ 335 w 335"/>
                  <a:gd name="T19" fmla="*/ 72 h 143"/>
                  <a:gd name="T20" fmla="*/ 335 w 335"/>
                  <a:gd name="T21" fmla="*/ 61 h 143"/>
                  <a:gd name="T22" fmla="*/ 335 w 335"/>
                  <a:gd name="T23" fmla="*/ 55 h 143"/>
                  <a:gd name="T24" fmla="*/ 335 w 335"/>
                  <a:gd name="T25" fmla="*/ 50 h 143"/>
                  <a:gd name="T26" fmla="*/ 329 w 335"/>
                  <a:gd name="T27" fmla="*/ 44 h 143"/>
                  <a:gd name="T28" fmla="*/ 329 w 335"/>
                  <a:gd name="T29" fmla="*/ 39 h 143"/>
                  <a:gd name="T30" fmla="*/ 329 w 335"/>
                  <a:gd name="T31" fmla="*/ 28 h 143"/>
                  <a:gd name="T32" fmla="*/ 324 w 335"/>
                  <a:gd name="T33" fmla="*/ 22 h 143"/>
                  <a:gd name="T34" fmla="*/ 324 w 335"/>
                  <a:gd name="T35" fmla="*/ 17 h 143"/>
                  <a:gd name="T36" fmla="*/ 324 w 335"/>
                  <a:gd name="T37" fmla="*/ 17 h 143"/>
                  <a:gd name="T38" fmla="*/ 318 w 335"/>
                  <a:gd name="T39" fmla="*/ 11 h 143"/>
                  <a:gd name="T40" fmla="*/ 318 w 335"/>
                  <a:gd name="T41" fmla="*/ 6 h 143"/>
                  <a:gd name="T42" fmla="*/ 313 w 335"/>
                  <a:gd name="T43" fmla="*/ 6 h 143"/>
                  <a:gd name="T44" fmla="*/ 313 w 335"/>
                  <a:gd name="T45" fmla="*/ 0 h 143"/>
                  <a:gd name="T46" fmla="*/ 313 w 335"/>
                  <a:gd name="T47" fmla="*/ 0 h 143"/>
                  <a:gd name="T48" fmla="*/ 307 w 335"/>
                  <a:gd name="T49" fmla="*/ 0 h 143"/>
                  <a:gd name="T50" fmla="*/ 0 w 335"/>
                  <a:gd name="T51" fmla="*/ 39 h 143"/>
                  <a:gd name="T52" fmla="*/ 0 w 335"/>
                  <a:gd name="T53" fmla="*/ 39 h 143"/>
                  <a:gd name="T54" fmla="*/ 5 w 335"/>
                  <a:gd name="T55" fmla="*/ 39 h 143"/>
                  <a:gd name="T56" fmla="*/ 5 w 335"/>
                  <a:gd name="T57" fmla="*/ 39 h 143"/>
                  <a:gd name="T58" fmla="*/ 5 w 335"/>
                  <a:gd name="T59" fmla="*/ 44 h 143"/>
                  <a:gd name="T60" fmla="*/ 11 w 335"/>
                  <a:gd name="T61" fmla="*/ 50 h 143"/>
                  <a:gd name="T62" fmla="*/ 11 w 335"/>
                  <a:gd name="T63" fmla="*/ 50 h 143"/>
                  <a:gd name="T64" fmla="*/ 16 w 335"/>
                  <a:gd name="T65" fmla="*/ 55 h 143"/>
                  <a:gd name="T66" fmla="*/ 16 w 335"/>
                  <a:gd name="T67" fmla="*/ 61 h 143"/>
                  <a:gd name="T68" fmla="*/ 16 w 335"/>
                  <a:gd name="T69" fmla="*/ 72 h 143"/>
                  <a:gd name="T70" fmla="*/ 22 w 335"/>
                  <a:gd name="T71" fmla="*/ 77 h 143"/>
                  <a:gd name="T72" fmla="*/ 22 w 335"/>
                  <a:gd name="T73" fmla="*/ 83 h 143"/>
                  <a:gd name="T74" fmla="*/ 22 w 335"/>
                  <a:gd name="T75" fmla="*/ 88 h 143"/>
                  <a:gd name="T76" fmla="*/ 22 w 335"/>
                  <a:gd name="T77" fmla="*/ 94 h 143"/>
                  <a:gd name="T78" fmla="*/ 22 w 335"/>
                  <a:gd name="T79" fmla="*/ 105 h 143"/>
                  <a:gd name="T80" fmla="*/ 22 w 335"/>
                  <a:gd name="T81" fmla="*/ 110 h 143"/>
                  <a:gd name="T82" fmla="*/ 22 w 335"/>
                  <a:gd name="T83" fmla="*/ 116 h 143"/>
                  <a:gd name="T84" fmla="*/ 22 w 335"/>
                  <a:gd name="T85" fmla="*/ 121 h 143"/>
                  <a:gd name="T86" fmla="*/ 22 w 335"/>
                  <a:gd name="T87" fmla="*/ 127 h 143"/>
                  <a:gd name="T88" fmla="*/ 16 w 335"/>
                  <a:gd name="T89" fmla="*/ 132 h 143"/>
                  <a:gd name="T90" fmla="*/ 16 w 335"/>
                  <a:gd name="T91" fmla="*/ 132 h 143"/>
                  <a:gd name="T92" fmla="*/ 16 w 335"/>
                  <a:gd name="T93" fmla="*/ 138 h 143"/>
                  <a:gd name="T94" fmla="*/ 16 w 335"/>
                  <a:gd name="T95" fmla="*/ 138 h 143"/>
                  <a:gd name="T96" fmla="*/ 11 w 335"/>
                  <a:gd name="T97" fmla="*/ 143 h 143"/>
                  <a:gd name="T98" fmla="*/ 11 w 335"/>
                  <a:gd name="T9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 h="143">
                    <a:moveTo>
                      <a:pt x="318" y="105"/>
                    </a:moveTo>
                    <a:lnTo>
                      <a:pt x="318" y="105"/>
                    </a:lnTo>
                    <a:lnTo>
                      <a:pt x="324" y="105"/>
                    </a:lnTo>
                    <a:lnTo>
                      <a:pt x="324" y="105"/>
                    </a:lnTo>
                    <a:lnTo>
                      <a:pt x="324" y="105"/>
                    </a:lnTo>
                    <a:lnTo>
                      <a:pt x="324" y="105"/>
                    </a:lnTo>
                    <a:lnTo>
                      <a:pt x="324" y="99"/>
                    </a:lnTo>
                    <a:lnTo>
                      <a:pt x="329" y="99"/>
                    </a:lnTo>
                    <a:lnTo>
                      <a:pt x="329" y="99"/>
                    </a:lnTo>
                    <a:lnTo>
                      <a:pt x="329" y="99"/>
                    </a:lnTo>
                    <a:lnTo>
                      <a:pt x="329" y="94"/>
                    </a:lnTo>
                    <a:lnTo>
                      <a:pt x="329" y="94"/>
                    </a:lnTo>
                    <a:lnTo>
                      <a:pt x="329" y="88"/>
                    </a:lnTo>
                    <a:lnTo>
                      <a:pt x="329" y="88"/>
                    </a:lnTo>
                    <a:lnTo>
                      <a:pt x="335" y="83"/>
                    </a:lnTo>
                    <a:lnTo>
                      <a:pt x="335" y="83"/>
                    </a:lnTo>
                    <a:lnTo>
                      <a:pt x="335" y="77"/>
                    </a:lnTo>
                    <a:lnTo>
                      <a:pt x="335" y="77"/>
                    </a:lnTo>
                    <a:lnTo>
                      <a:pt x="335" y="72"/>
                    </a:lnTo>
                    <a:lnTo>
                      <a:pt x="335" y="72"/>
                    </a:lnTo>
                    <a:lnTo>
                      <a:pt x="335" y="66"/>
                    </a:lnTo>
                    <a:lnTo>
                      <a:pt x="335" y="61"/>
                    </a:lnTo>
                    <a:lnTo>
                      <a:pt x="335" y="61"/>
                    </a:lnTo>
                    <a:lnTo>
                      <a:pt x="335" y="55"/>
                    </a:lnTo>
                    <a:lnTo>
                      <a:pt x="335" y="55"/>
                    </a:lnTo>
                    <a:lnTo>
                      <a:pt x="335" y="50"/>
                    </a:lnTo>
                    <a:lnTo>
                      <a:pt x="329" y="44"/>
                    </a:lnTo>
                    <a:lnTo>
                      <a:pt x="329" y="44"/>
                    </a:lnTo>
                    <a:lnTo>
                      <a:pt x="329" y="39"/>
                    </a:lnTo>
                    <a:lnTo>
                      <a:pt x="329" y="39"/>
                    </a:lnTo>
                    <a:lnTo>
                      <a:pt x="329" y="33"/>
                    </a:lnTo>
                    <a:lnTo>
                      <a:pt x="329" y="28"/>
                    </a:lnTo>
                    <a:lnTo>
                      <a:pt x="329" y="28"/>
                    </a:lnTo>
                    <a:lnTo>
                      <a:pt x="324" y="22"/>
                    </a:lnTo>
                    <a:lnTo>
                      <a:pt x="324" y="22"/>
                    </a:lnTo>
                    <a:lnTo>
                      <a:pt x="324" y="17"/>
                    </a:lnTo>
                    <a:lnTo>
                      <a:pt x="324" y="17"/>
                    </a:lnTo>
                    <a:lnTo>
                      <a:pt x="324" y="17"/>
                    </a:lnTo>
                    <a:lnTo>
                      <a:pt x="324" y="11"/>
                    </a:lnTo>
                    <a:lnTo>
                      <a:pt x="318" y="11"/>
                    </a:lnTo>
                    <a:lnTo>
                      <a:pt x="318" y="6"/>
                    </a:lnTo>
                    <a:lnTo>
                      <a:pt x="318" y="6"/>
                    </a:lnTo>
                    <a:lnTo>
                      <a:pt x="318" y="6"/>
                    </a:lnTo>
                    <a:lnTo>
                      <a:pt x="313" y="6"/>
                    </a:lnTo>
                    <a:lnTo>
                      <a:pt x="313" y="0"/>
                    </a:lnTo>
                    <a:lnTo>
                      <a:pt x="313" y="0"/>
                    </a:lnTo>
                    <a:lnTo>
                      <a:pt x="313" y="0"/>
                    </a:lnTo>
                    <a:lnTo>
                      <a:pt x="313" y="0"/>
                    </a:lnTo>
                    <a:lnTo>
                      <a:pt x="307" y="0"/>
                    </a:lnTo>
                    <a:lnTo>
                      <a:pt x="307" y="0"/>
                    </a:lnTo>
                    <a:lnTo>
                      <a:pt x="0" y="39"/>
                    </a:lnTo>
                    <a:lnTo>
                      <a:pt x="0" y="39"/>
                    </a:lnTo>
                    <a:lnTo>
                      <a:pt x="0" y="39"/>
                    </a:lnTo>
                    <a:lnTo>
                      <a:pt x="0" y="39"/>
                    </a:lnTo>
                    <a:lnTo>
                      <a:pt x="0" y="39"/>
                    </a:lnTo>
                    <a:lnTo>
                      <a:pt x="5" y="39"/>
                    </a:lnTo>
                    <a:lnTo>
                      <a:pt x="5" y="39"/>
                    </a:lnTo>
                    <a:lnTo>
                      <a:pt x="5" y="39"/>
                    </a:lnTo>
                    <a:lnTo>
                      <a:pt x="5" y="44"/>
                    </a:lnTo>
                    <a:lnTo>
                      <a:pt x="5" y="44"/>
                    </a:lnTo>
                    <a:lnTo>
                      <a:pt x="11" y="44"/>
                    </a:lnTo>
                    <a:lnTo>
                      <a:pt x="11" y="50"/>
                    </a:lnTo>
                    <a:lnTo>
                      <a:pt x="11" y="50"/>
                    </a:lnTo>
                    <a:lnTo>
                      <a:pt x="11" y="50"/>
                    </a:lnTo>
                    <a:lnTo>
                      <a:pt x="11" y="55"/>
                    </a:lnTo>
                    <a:lnTo>
                      <a:pt x="16" y="55"/>
                    </a:lnTo>
                    <a:lnTo>
                      <a:pt x="16" y="61"/>
                    </a:lnTo>
                    <a:lnTo>
                      <a:pt x="16" y="61"/>
                    </a:lnTo>
                    <a:lnTo>
                      <a:pt x="16" y="66"/>
                    </a:lnTo>
                    <a:lnTo>
                      <a:pt x="16" y="72"/>
                    </a:lnTo>
                    <a:lnTo>
                      <a:pt x="16" y="72"/>
                    </a:lnTo>
                    <a:lnTo>
                      <a:pt x="22" y="77"/>
                    </a:lnTo>
                    <a:lnTo>
                      <a:pt x="22" y="77"/>
                    </a:lnTo>
                    <a:lnTo>
                      <a:pt x="22" y="83"/>
                    </a:lnTo>
                    <a:lnTo>
                      <a:pt x="22" y="88"/>
                    </a:lnTo>
                    <a:lnTo>
                      <a:pt x="22" y="88"/>
                    </a:lnTo>
                    <a:lnTo>
                      <a:pt x="22" y="94"/>
                    </a:lnTo>
                    <a:lnTo>
                      <a:pt x="22" y="94"/>
                    </a:lnTo>
                    <a:lnTo>
                      <a:pt x="22" y="99"/>
                    </a:lnTo>
                    <a:lnTo>
                      <a:pt x="22" y="105"/>
                    </a:lnTo>
                    <a:lnTo>
                      <a:pt x="22" y="105"/>
                    </a:lnTo>
                    <a:lnTo>
                      <a:pt x="22" y="110"/>
                    </a:lnTo>
                    <a:lnTo>
                      <a:pt x="22" y="110"/>
                    </a:lnTo>
                    <a:lnTo>
                      <a:pt x="22" y="116"/>
                    </a:lnTo>
                    <a:lnTo>
                      <a:pt x="22" y="116"/>
                    </a:lnTo>
                    <a:lnTo>
                      <a:pt x="22" y="121"/>
                    </a:lnTo>
                    <a:lnTo>
                      <a:pt x="22" y="121"/>
                    </a:lnTo>
                    <a:lnTo>
                      <a:pt x="22" y="127"/>
                    </a:lnTo>
                    <a:lnTo>
                      <a:pt x="22" y="127"/>
                    </a:lnTo>
                    <a:lnTo>
                      <a:pt x="16" y="132"/>
                    </a:lnTo>
                    <a:lnTo>
                      <a:pt x="16" y="132"/>
                    </a:lnTo>
                    <a:lnTo>
                      <a:pt x="16" y="132"/>
                    </a:lnTo>
                    <a:lnTo>
                      <a:pt x="16" y="138"/>
                    </a:lnTo>
                    <a:lnTo>
                      <a:pt x="16" y="138"/>
                    </a:lnTo>
                    <a:lnTo>
                      <a:pt x="16" y="138"/>
                    </a:lnTo>
                    <a:lnTo>
                      <a:pt x="16" y="138"/>
                    </a:lnTo>
                    <a:lnTo>
                      <a:pt x="11" y="143"/>
                    </a:lnTo>
                    <a:lnTo>
                      <a:pt x="11" y="143"/>
                    </a:lnTo>
                    <a:lnTo>
                      <a:pt x="11" y="143"/>
                    </a:lnTo>
                    <a:lnTo>
                      <a:pt x="11" y="143"/>
                    </a:lnTo>
                    <a:lnTo>
                      <a:pt x="318" y="10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6" name="Freeform 1089">
                <a:extLst>
                  <a:ext uri="{FF2B5EF4-FFF2-40B4-BE49-F238E27FC236}">
                    <a16:creationId xmlns:a16="http://schemas.microsoft.com/office/drawing/2014/main" id="{D342BD50-CAEE-A8BE-02CB-97A1EF0D9C2B}"/>
                  </a:ext>
                </a:extLst>
              </p:cNvPr>
              <p:cNvSpPr>
                <a:spLocks/>
              </p:cNvSpPr>
              <p:nvPr/>
            </p:nvSpPr>
            <p:spPr bwMode="auto">
              <a:xfrm>
                <a:off x="1628091" y="428413"/>
                <a:ext cx="91069" cy="125333"/>
              </a:xfrm>
              <a:custGeom>
                <a:avLst/>
                <a:gdLst>
                  <a:gd name="T0" fmla="*/ 6 w 237"/>
                  <a:gd name="T1" fmla="*/ 280 h 330"/>
                  <a:gd name="T2" fmla="*/ 0 w 237"/>
                  <a:gd name="T3" fmla="*/ 280 h 330"/>
                  <a:gd name="T4" fmla="*/ 6 w 237"/>
                  <a:gd name="T5" fmla="*/ 286 h 330"/>
                  <a:gd name="T6" fmla="*/ 6 w 237"/>
                  <a:gd name="T7" fmla="*/ 286 h 330"/>
                  <a:gd name="T8" fmla="*/ 6 w 237"/>
                  <a:gd name="T9" fmla="*/ 291 h 330"/>
                  <a:gd name="T10" fmla="*/ 11 w 237"/>
                  <a:gd name="T11" fmla="*/ 297 h 330"/>
                  <a:gd name="T12" fmla="*/ 11 w 237"/>
                  <a:gd name="T13" fmla="*/ 297 h 330"/>
                  <a:gd name="T14" fmla="*/ 17 w 237"/>
                  <a:gd name="T15" fmla="*/ 302 h 330"/>
                  <a:gd name="T16" fmla="*/ 22 w 237"/>
                  <a:gd name="T17" fmla="*/ 308 h 330"/>
                  <a:gd name="T18" fmla="*/ 28 w 237"/>
                  <a:gd name="T19" fmla="*/ 308 h 330"/>
                  <a:gd name="T20" fmla="*/ 33 w 237"/>
                  <a:gd name="T21" fmla="*/ 313 h 330"/>
                  <a:gd name="T22" fmla="*/ 39 w 237"/>
                  <a:gd name="T23" fmla="*/ 319 h 330"/>
                  <a:gd name="T24" fmla="*/ 44 w 237"/>
                  <a:gd name="T25" fmla="*/ 319 h 330"/>
                  <a:gd name="T26" fmla="*/ 50 w 237"/>
                  <a:gd name="T27" fmla="*/ 324 h 330"/>
                  <a:gd name="T28" fmla="*/ 55 w 237"/>
                  <a:gd name="T29" fmla="*/ 324 h 330"/>
                  <a:gd name="T30" fmla="*/ 61 w 237"/>
                  <a:gd name="T31" fmla="*/ 324 h 330"/>
                  <a:gd name="T32" fmla="*/ 66 w 237"/>
                  <a:gd name="T33" fmla="*/ 330 h 330"/>
                  <a:gd name="T34" fmla="*/ 77 w 237"/>
                  <a:gd name="T35" fmla="*/ 330 h 330"/>
                  <a:gd name="T36" fmla="*/ 77 w 237"/>
                  <a:gd name="T37" fmla="*/ 330 h 330"/>
                  <a:gd name="T38" fmla="*/ 83 w 237"/>
                  <a:gd name="T39" fmla="*/ 330 h 330"/>
                  <a:gd name="T40" fmla="*/ 88 w 237"/>
                  <a:gd name="T41" fmla="*/ 330 h 330"/>
                  <a:gd name="T42" fmla="*/ 94 w 237"/>
                  <a:gd name="T43" fmla="*/ 330 h 330"/>
                  <a:gd name="T44" fmla="*/ 94 w 237"/>
                  <a:gd name="T45" fmla="*/ 330 h 330"/>
                  <a:gd name="T46" fmla="*/ 99 w 237"/>
                  <a:gd name="T47" fmla="*/ 324 h 330"/>
                  <a:gd name="T48" fmla="*/ 99 w 237"/>
                  <a:gd name="T49" fmla="*/ 324 h 330"/>
                  <a:gd name="T50" fmla="*/ 237 w 237"/>
                  <a:gd name="T51" fmla="*/ 44 h 330"/>
                  <a:gd name="T52" fmla="*/ 231 w 237"/>
                  <a:gd name="T53" fmla="*/ 49 h 330"/>
                  <a:gd name="T54" fmla="*/ 231 w 237"/>
                  <a:gd name="T55" fmla="*/ 49 h 330"/>
                  <a:gd name="T56" fmla="*/ 226 w 237"/>
                  <a:gd name="T57" fmla="*/ 49 h 330"/>
                  <a:gd name="T58" fmla="*/ 226 w 237"/>
                  <a:gd name="T59" fmla="*/ 49 h 330"/>
                  <a:gd name="T60" fmla="*/ 220 w 237"/>
                  <a:gd name="T61" fmla="*/ 49 h 330"/>
                  <a:gd name="T62" fmla="*/ 215 w 237"/>
                  <a:gd name="T63" fmla="*/ 49 h 330"/>
                  <a:gd name="T64" fmla="*/ 209 w 237"/>
                  <a:gd name="T65" fmla="*/ 49 h 330"/>
                  <a:gd name="T66" fmla="*/ 204 w 237"/>
                  <a:gd name="T67" fmla="*/ 44 h 330"/>
                  <a:gd name="T68" fmla="*/ 198 w 237"/>
                  <a:gd name="T69" fmla="*/ 44 h 330"/>
                  <a:gd name="T70" fmla="*/ 193 w 237"/>
                  <a:gd name="T71" fmla="*/ 44 h 330"/>
                  <a:gd name="T72" fmla="*/ 187 w 237"/>
                  <a:gd name="T73" fmla="*/ 38 h 330"/>
                  <a:gd name="T74" fmla="*/ 176 w 237"/>
                  <a:gd name="T75" fmla="*/ 38 h 330"/>
                  <a:gd name="T76" fmla="*/ 171 w 237"/>
                  <a:gd name="T77" fmla="*/ 33 h 330"/>
                  <a:gd name="T78" fmla="*/ 165 w 237"/>
                  <a:gd name="T79" fmla="*/ 27 h 330"/>
                  <a:gd name="T80" fmla="*/ 160 w 237"/>
                  <a:gd name="T81" fmla="*/ 27 h 330"/>
                  <a:gd name="T82" fmla="*/ 154 w 237"/>
                  <a:gd name="T83" fmla="*/ 22 h 330"/>
                  <a:gd name="T84" fmla="*/ 154 w 237"/>
                  <a:gd name="T85" fmla="*/ 16 h 330"/>
                  <a:gd name="T86" fmla="*/ 149 w 237"/>
                  <a:gd name="T87" fmla="*/ 16 h 330"/>
                  <a:gd name="T88" fmla="*/ 143 w 237"/>
                  <a:gd name="T89" fmla="*/ 11 h 330"/>
                  <a:gd name="T90" fmla="*/ 143 w 237"/>
                  <a:gd name="T91" fmla="*/ 11 h 330"/>
                  <a:gd name="T92" fmla="*/ 143 w 237"/>
                  <a:gd name="T93" fmla="*/ 5 h 330"/>
                  <a:gd name="T94" fmla="*/ 138 w 237"/>
                  <a:gd name="T95" fmla="*/ 0 h 330"/>
                  <a:gd name="T96" fmla="*/ 138 w 237"/>
                  <a:gd name="T97" fmla="*/ 0 h 330"/>
                  <a:gd name="T98" fmla="*/ 138 w 237"/>
                  <a:gd name="T99"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 h="330">
                    <a:moveTo>
                      <a:pt x="6" y="280"/>
                    </a:moveTo>
                    <a:lnTo>
                      <a:pt x="6" y="280"/>
                    </a:lnTo>
                    <a:lnTo>
                      <a:pt x="6" y="280"/>
                    </a:lnTo>
                    <a:lnTo>
                      <a:pt x="0" y="280"/>
                    </a:lnTo>
                    <a:lnTo>
                      <a:pt x="6" y="286"/>
                    </a:lnTo>
                    <a:lnTo>
                      <a:pt x="6" y="286"/>
                    </a:lnTo>
                    <a:lnTo>
                      <a:pt x="6" y="286"/>
                    </a:lnTo>
                    <a:lnTo>
                      <a:pt x="6" y="286"/>
                    </a:lnTo>
                    <a:lnTo>
                      <a:pt x="6" y="291"/>
                    </a:lnTo>
                    <a:lnTo>
                      <a:pt x="6" y="291"/>
                    </a:lnTo>
                    <a:lnTo>
                      <a:pt x="6" y="291"/>
                    </a:lnTo>
                    <a:lnTo>
                      <a:pt x="11" y="297"/>
                    </a:lnTo>
                    <a:lnTo>
                      <a:pt x="11" y="297"/>
                    </a:lnTo>
                    <a:lnTo>
                      <a:pt x="11" y="297"/>
                    </a:lnTo>
                    <a:lnTo>
                      <a:pt x="17" y="302"/>
                    </a:lnTo>
                    <a:lnTo>
                      <a:pt x="17" y="302"/>
                    </a:lnTo>
                    <a:lnTo>
                      <a:pt x="17" y="302"/>
                    </a:lnTo>
                    <a:lnTo>
                      <a:pt x="22" y="308"/>
                    </a:lnTo>
                    <a:lnTo>
                      <a:pt x="22" y="308"/>
                    </a:lnTo>
                    <a:lnTo>
                      <a:pt x="28" y="308"/>
                    </a:lnTo>
                    <a:lnTo>
                      <a:pt x="28" y="313"/>
                    </a:lnTo>
                    <a:lnTo>
                      <a:pt x="33" y="313"/>
                    </a:lnTo>
                    <a:lnTo>
                      <a:pt x="33" y="313"/>
                    </a:lnTo>
                    <a:lnTo>
                      <a:pt x="39" y="319"/>
                    </a:lnTo>
                    <a:lnTo>
                      <a:pt x="39" y="319"/>
                    </a:lnTo>
                    <a:lnTo>
                      <a:pt x="44" y="319"/>
                    </a:lnTo>
                    <a:lnTo>
                      <a:pt x="50" y="319"/>
                    </a:lnTo>
                    <a:lnTo>
                      <a:pt x="50" y="324"/>
                    </a:lnTo>
                    <a:lnTo>
                      <a:pt x="55" y="324"/>
                    </a:lnTo>
                    <a:lnTo>
                      <a:pt x="55" y="324"/>
                    </a:lnTo>
                    <a:lnTo>
                      <a:pt x="61" y="324"/>
                    </a:lnTo>
                    <a:lnTo>
                      <a:pt x="61" y="324"/>
                    </a:lnTo>
                    <a:lnTo>
                      <a:pt x="66" y="330"/>
                    </a:lnTo>
                    <a:lnTo>
                      <a:pt x="66" y="330"/>
                    </a:lnTo>
                    <a:lnTo>
                      <a:pt x="72" y="330"/>
                    </a:lnTo>
                    <a:lnTo>
                      <a:pt x="77" y="330"/>
                    </a:lnTo>
                    <a:lnTo>
                      <a:pt x="77" y="330"/>
                    </a:lnTo>
                    <a:lnTo>
                      <a:pt x="77" y="330"/>
                    </a:lnTo>
                    <a:lnTo>
                      <a:pt x="83" y="330"/>
                    </a:lnTo>
                    <a:lnTo>
                      <a:pt x="83" y="330"/>
                    </a:lnTo>
                    <a:lnTo>
                      <a:pt x="88" y="330"/>
                    </a:lnTo>
                    <a:lnTo>
                      <a:pt x="88" y="330"/>
                    </a:lnTo>
                    <a:lnTo>
                      <a:pt x="88" y="330"/>
                    </a:lnTo>
                    <a:lnTo>
                      <a:pt x="94" y="330"/>
                    </a:lnTo>
                    <a:lnTo>
                      <a:pt x="94" y="330"/>
                    </a:lnTo>
                    <a:lnTo>
                      <a:pt x="94" y="330"/>
                    </a:lnTo>
                    <a:lnTo>
                      <a:pt x="99" y="330"/>
                    </a:lnTo>
                    <a:lnTo>
                      <a:pt x="99" y="324"/>
                    </a:lnTo>
                    <a:lnTo>
                      <a:pt x="99" y="324"/>
                    </a:lnTo>
                    <a:lnTo>
                      <a:pt x="99" y="324"/>
                    </a:lnTo>
                    <a:lnTo>
                      <a:pt x="237" y="44"/>
                    </a:lnTo>
                    <a:lnTo>
                      <a:pt x="237" y="44"/>
                    </a:lnTo>
                    <a:lnTo>
                      <a:pt x="237" y="44"/>
                    </a:lnTo>
                    <a:lnTo>
                      <a:pt x="231" y="49"/>
                    </a:lnTo>
                    <a:lnTo>
                      <a:pt x="231" y="49"/>
                    </a:lnTo>
                    <a:lnTo>
                      <a:pt x="231" y="49"/>
                    </a:lnTo>
                    <a:lnTo>
                      <a:pt x="231" y="49"/>
                    </a:lnTo>
                    <a:lnTo>
                      <a:pt x="226" y="49"/>
                    </a:lnTo>
                    <a:lnTo>
                      <a:pt x="226" y="49"/>
                    </a:lnTo>
                    <a:lnTo>
                      <a:pt x="226" y="49"/>
                    </a:lnTo>
                    <a:lnTo>
                      <a:pt x="220" y="49"/>
                    </a:lnTo>
                    <a:lnTo>
                      <a:pt x="220" y="49"/>
                    </a:lnTo>
                    <a:lnTo>
                      <a:pt x="215" y="49"/>
                    </a:lnTo>
                    <a:lnTo>
                      <a:pt x="215" y="49"/>
                    </a:lnTo>
                    <a:lnTo>
                      <a:pt x="209" y="49"/>
                    </a:lnTo>
                    <a:lnTo>
                      <a:pt x="209" y="49"/>
                    </a:lnTo>
                    <a:lnTo>
                      <a:pt x="204" y="49"/>
                    </a:lnTo>
                    <a:lnTo>
                      <a:pt x="204" y="44"/>
                    </a:lnTo>
                    <a:lnTo>
                      <a:pt x="198" y="44"/>
                    </a:lnTo>
                    <a:lnTo>
                      <a:pt x="198" y="44"/>
                    </a:lnTo>
                    <a:lnTo>
                      <a:pt x="193" y="44"/>
                    </a:lnTo>
                    <a:lnTo>
                      <a:pt x="193" y="44"/>
                    </a:lnTo>
                    <a:lnTo>
                      <a:pt x="187" y="38"/>
                    </a:lnTo>
                    <a:lnTo>
                      <a:pt x="187" y="38"/>
                    </a:lnTo>
                    <a:lnTo>
                      <a:pt x="182" y="38"/>
                    </a:lnTo>
                    <a:lnTo>
                      <a:pt x="176" y="38"/>
                    </a:lnTo>
                    <a:lnTo>
                      <a:pt x="176" y="33"/>
                    </a:lnTo>
                    <a:lnTo>
                      <a:pt x="171" y="33"/>
                    </a:lnTo>
                    <a:lnTo>
                      <a:pt x="171" y="33"/>
                    </a:lnTo>
                    <a:lnTo>
                      <a:pt x="165" y="27"/>
                    </a:lnTo>
                    <a:lnTo>
                      <a:pt x="165" y="27"/>
                    </a:lnTo>
                    <a:lnTo>
                      <a:pt x="160" y="27"/>
                    </a:lnTo>
                    <a:lnTo>
                      <a:pt x="160" y="22"/>
                    </a:lnTo>
                    <a:lnTo>
                      <a:pt x="154" y="22"/>
                    </a:lnTo>
                    <a:lnTo>
                      <a:pt x="154" y="22"/>
                    </a:lnTo>
                    <a:lnTo>
                      <a:pt x="154" y="16"/>
                    </a:lnTo>
                    <a:lnTo>
                      <a:pt x="149" y="16"/>
                    </a:lnTo>
                    <a:lnTo>
                      <a:pt x="149" y="16"/>
                    </a:lnTo>
                    <a:lnTo>
                      <a:pt x="149" y="11"/>
                    </a:lnTo>
                    <a:lnTo>
                      <a:pt x="143" y="11"/>
                    </a:lnTo>
                    <a:lnTo>
                      <a:pt x="143" y="11"/>
                    </a:lnTo>
                    <a:lnTo>
                      <a:pt x="143" y="11"/>
                    </a:lnTo>
                    <a:lnTo>
                      <a:pt x="143" y="5"/>
                    </a:lnTo>
                    <a:lnTo>
                      <a:pt x="143" y="5"/>
                    </a:lnTo>
                    <a:lnTo>
                      <a:pt x="138" y="5"/>
                    </a:lnTo>
                    <a:lnTo>
                      <a:pt x="138" y="0"/>
                    </a:lnTo>
                    <a:lnTo>
                      <a:pt x="138" y="0"/>
                    </a:lnTo>
                    <a:lnTo>
                      <a:pt x="138" y="0"/>
                    </a:lnTo>
                    <a:lnTo>
                      <a:pt x="138" y="0"/>
                    </a:lnTo>
                    <a:lnTo>
                      <a:pt x="138" y="0"/>
                    </a:lnTo>
                    <a:lnTo>
                      <a:pt x="6" y="28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7" name="Oval 26">
                <a:extLst>
                  <a:ext uri="{FF2B5EF4-FFF2-40B4-BE49-F238E27FC236}">
                    <a16:creationId xmlns:a16="http://schemas.microsoft.com/office/drawing/2014/main" id="{A0929EBF-2E9B-C424-A161-026B8ECA7D11}"/>
                  </a:ext>
                </a:extLst>
              </p:cNvPr>
              <p:cNvSpPr>
                <a:spLocks noChangeArrowheads="1"/>
              </p:cNvSpPr>
              <p:nvPr/>
            </p:nvSpPr>
            <p:spPr bwMode="auto">
              <a:xfrm>
                <a:off x="2054998" y="741746"/>
                <a:ext cx="141406" cy="139766"/>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8" name="Freeform 1091">
                <a:extLst>
                  <a:ext uri="{FF2B5EF4-FFF2-40B4-BE49-F238E27FC236}">
                    <a16:creationId xmlns:a16="http://schemas.microsoft.com/office/drawing/2014/main" id="{9C3C20F1-E896-7001-814C-AACAEC326891}"/>
                  </a:ext>
                </a:extLst>
              </p:cNvPr>
              <p:cNvSpPr>
                <a:spLocks/>
              </p:cNvSpPr>
              <p:nvPr/>
            </p:nvSpPr>
            <p:spPr bwMode="auto">
              <a:xfrm>
                <a:off x="1860565" y="800235"/>
                <a:ext cx="211341" cy="68744"/>
              </a:xfrm>
              <a:custGeom>
                <a:avLst/>
                <a:gdLst>
                  <a:gd name="T0" fmla="*/ 539 w 550"/>
                  <a:gd name="T1" fmla="*/ 110 h 181"/>
                  <a:gd name="T2" fmla="*/ 539 w 550"/>
                  <a:gd name="T3" fmla="*/ 104 h 181"/>
                  <a:gd name="T4" fmla="*/ 539 w 550"/>
                  <a:gd name="T5" fmla="*/ 104 h 181"/>
                  <a:gd name="T6" fmla="*/ 544 w 550"/>
                  <a:gd name="T7" fmla="*/ 104 h 181"/>
                  <a:gd name="T8" fmla="*/ 544 w 550"/>
                  <a:gd name="T9" fmla="*/ 99 h 181"/>
                  <a:gd name="T10" fmla="*/ 544 w 550"/>
                  <a:gd name="T11" fmla="*/ 93 h 181"/>
                  <a:gd name="T12" fmla="*/ 544 w 550"/>
                  <a:gd name="T13" fmla="*/ 88 h 181"/>
                  <a:gd name="T14" fmla="*/ 544 w 550"/>
                  <a:gd name="T15" fmla="*/ 82 h 181"/>
                  <a:gd name="T16" fmla="*/ 544 w 550"/>
                  <a:gd name="T17" fmla="*/ 77 h 181"/>
                  <a:gd name="T18" fmla="*/ 544 w 550"/>
                  <a:gd name="T19" fmla="*/ 71 h 181"/>
                  <a:gd name="T20" fmla="*/ 544 w 550"/>
                  <a:gd name="T21" fmla="*/ 66 h 181"/>
                  <a:gd name="T22" fmla="*/ 544 w 550"/>
                  <a:gd name="T23" fmla="*/ 60 h 181"/>
                  <a:gd name="T24" fmla="*/ 544 w 550"/>
                  <a:gd name="T25" fmla="*/ 49 h 181"/>
                  <a:gd name="T26" fmla="*/ 544 w 550"/>
                  <a:gd name="T27" fmla="*/ 44 h 181"/>
                  <a:gd name="T28" fmla="*/ 544 w 550"/>
                  <a:gd name="T29" fmla="*/ 38 h 181"/>
                  <a:gd name="T30" fmla="*/ 539 w 550"/>
                  <a:gd name="T31" fmla="*/ 33 h 181"/>
                  <a:gd name="T32" fmla="*/ 539 w 550"/>
                  <a:gd name="T33" fmla="*/ 27 h 181"/>
                  <a:gd name="T34" fmla="*/ 539 w 550"/>
                  <a:gd name="T35" fmla="*/ 22 h 181"/>
                  <a:gd name="T36" fmla="*/ 533 w 550"/>
                  <a:gd name="T37" fmla="*/ 16 h 181"/>
                  <a:gd name="T38" fmla="*/ 533 w 550"/>
                  <a:gd name="T39" fmla="*/ 11 h 181"/>
                  <a:gd name="T40" fmla="*/ 533 w 550"/>
                  <a:gd name="T41" fmla="*/ 11 h 181"/>
                  <a:gd name="T42" fmla="*/ 528 w 550"/>
                  <a:gd name="T43" fmla="*/ 5 h 181"/>
                  <a:gd name="T44" fmla="*/ 528 w 550"/>
                  <a:gd name="T45" fmla="*/ 5 h 181"/>
                  <a:gd name="T46" fmla="*/ 522 w 550"/>
                  <a:gd name="T47" fmla="*/ 5 h 181"/>
                  <a:gd name="T48" fmla="*/ 522 w 550"/>
                  <a:gd name="T49" fmla="*/ 5 h 181"/>
                  <a:gd name="T50" fmla="*/ 0 w 550"/>
                  <a:gd name="T51" fmla="*/ 77 h 181"/>
                  <a:gd name="T52" fmla="*/ 0 w 550"/>
                  <a:gd name="T53" fmla="*/ 77 h 181"/>
                  <a:gd name="T54" fmla="*/ 5 w 550"/>
                  <a:gd name="T55" fmla="*/ 77 h 181"/>
                  <a:gd name="T56" fmla="*/ 5 w 550"/>
                  <a:gd name="T57" fmla="*/ 82 h 181"/>
                  <a:gd name="T58" fmla="*/ 11 w 550"/>
                  <a:gd name="T59" fmla="*/ 82 h 181"/>
                  <a:gd name="T60" fmla="*/ 11 w 550"/>
                  <a:gd name="T61" fmla="*/ 88 h 181"/>
                  <a:gd name="T62" fmla="*/ 11 w 550"/>
                  <a:gd name="T63" fmla="*/ 93 h 181"/>
                  <a:gd name="T64" fmla="*/ 16 w 550"/>
                  <a:gd name="T65" fmla="*/ 99 h 181"/>
                  <a:gd name="T66" fmla="*/ 16 w 550"/>
                  <a:gd name="T67" fmla="*/ 104 h 181"/>
                  <a:gd name="T68" fmla="*/ 16 w 550"/>
                  <a:gd name="T69" fmla="*/ 110 h 181"/>
                  <a:gd name="T70" fmla="*/ 22 w 550"/>
                  <a:gd name="T71" fmla="*/ 115 h 181"/>
                  <a:gd name="T72" fmla="*/ 22 w 550"/>
                  <a:gd name="T73" fmla="*/ 121 h 181"/>
                  <a:gd name="T74" fmla="*/ 22 w 550"/>
                  <a:gd name="T75" fmla="*/ 132 h 181"/>
                  <a:gd name="T76" fmla="*/ 22 w 550"/>
                  <a:gd name="T77" fmla="*/ 137 h 181"/>
                  <a:gd name="T78" fmla="*/ 22 w 550"/>
                  <a:gd name="T79" fmla="*/ 143 h 181"/>
                  <a:gd name="T80" fmla="*/ 22 w 550"/>
                  <a:gd name="T81" fmla="*/ 148 h 181"/>
                  <a:gd name="T82" fmla="*/ 22 w 550"/>
                  <a:gd name="T83" fmla="*/ 154 h 181"/>
                  <a:gd name="T84" fmla="*/ 22 w 550"/>
                  <a:gd name="T85" fmla="*/ 159 h 181"/>
                  <a:gd name="T86" fmla="*/ 22 w 550"/>
                  <a:gd name="T87" fmla="*/ 165 h 181"/>
                  <a:gd name="T88" fmla="*/ 22 w 550"/>
                  <a:gd name="T89" fmla="*/ 170 h 181"/>
                  <a:gd name="T90" fmla="*/ 22 w 550"/>
                  <a:gd name="T91" fmla="*/ 176 h 181"/>
                  <a:gd name="T92" fmla="*/ 16 w 550"/>
                  <a:gd name="T93" fmla="*/ 176 h 181"/>
                  <a:gd name="T94" fmla="*/ 16 w 550"/>
                  <a:gd name="T95" fmla="*/ 181 h 181"/>
                  <a:gd name="T96" fmla="*/ 16 w 550"/>
                  <a:gd name="T97" fmla="*/ 181 h 181"/>
                  <a:gd name="T98" fmla="*/ 16 w 550"/>
                  <a:gd name="T99"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0" h="181">
                    <a:moveTo>
                      <a:pt x="539" y="110"/>
                    </a:moveTo>
                    <a:lnTo>
                      <a:pt x="539" y="110"/>
                    </a:lnTo>
                    <a:lnTo>
                      <a:pt x="539" y="110"/>
                    </a:lnTo>
                    <a:lnTo>
                      <a:pt x="539" y="104"/>
                    </a:lnTo>
                    <a:lnTo>
                      <a:pt x="539" y="104"/>
                    </a:lnTo>
                    <a:lnTo>
                      <a:pt x="539" y="104"/>
                    </a:lnTo>
                    <a:lnTo>
                      <a:pt x="544" y="104"/>
                    </a:lnTo>
                    <a:lnTo>
                      <a:pt x="544" y="104"/>
                    </a:lnTo>
                    <a:lnTo>
                      <a:pt x="544" y="99"/>
                    </a:lnTo>
                    <a:lnTo>
                      <a:pt x="544" y="99"/>
                    </a:lnTo>
                    <a:lnTo>
                      <a:pt x="544" y="99"/>
                    </a:lnTo>
                    <a:lnTo>
                      <a:pt x="544" y="93"/>
                    </a:lnTo>
                    <a:lnTo>
                      <a:pt x="544" y="93"/>
                    </a:lnTo>
                    <a:lnTo>
                      <a:pt x="544" y="88"/>
                    </a:lnTo>
                    <a:lnTo>
                      <a:pt x="544" y="88"/>
                    </a:lnTo>
                    <a:lnTo>
                      <a:pt x="544" y="82"/>
                    </a:lnTo>
                    <a:lnTo>
                      <a:pt x="544" y="82"/>
                    </a:lnTo>
                    <a:lnTo>
                      <a:pt x="544" y="77"/>
                    </a:lnTo>
                    <a:lnTo>
                      <a:pt x="550" y="77"/>
                    </a:lnTo>
                    <a:lnTo>
                      <a:pt x="544" y="71"/>
                    </a:lnTo>
                    <a:lnTo>
                      <a:pt x="544" y="66"/>
                    </a:lnTo>
                    <a:lnTo>
                      <a:pt x="544" y="66"/>
                    </a:lnTo>
                    <a:lnTo>
                      <a:pt x="544" y="60"/>
                    </a:lnTo>
                    <a:lnTo>
                      <a:pt x="544" y="60"/>
                    </a:lnTo>
                    <a:lnTo>
                      <a:pt x="544" y="55"/>
                    </a:lnTo>
                    <a:lnTo>
                      <a:pt x="544" y="49"/>
                    </a:lnTo>
                    <a:lnTo>
                      <a:pt x="544" y="49"/>
                    </a:lnTo>
                    <a:lnTo>
                      <a:pt x="544" y="44"/>
                    </a:lnTo>
                    <a:lnTo>
                      <a:pt x="544" y="44"/>
                    </a:lnTo>
                    <a:lnTo>
                      <a:pt x="544" y="38"/>
                    </a:lnTo>
                    <a:lnTo>
                      <a:pt x="544" y="33"/>
                    </a:lnTo>
                    <a:lnTo>
                      <a:pt x="539" y="33"/>
                    </a:lnTo>
                    <a:lnTo>
                      <a:pt x="539" y="27"/>
                    </a:lnTo>
                    <a:lnTo>
                      <a:pt x="539" y="27"/>
                    </a:lnTo>
                    <a:lnTo>
                      <a:pt x="539" y="22"/>
                    </a:lnTo>
                    <a:lnTo>
                      <a:pt x="539" y="22"/>
                    </a:lnTo>
                    <a:lnTo>
                      <a:pt x="539" y="16"/>
                    </a:lnTo>
                    <a:lnTo>
                      <a:pt x="533" y="16"/>
                    </a:lnTo>
                    <a:lnTo>
                      <a:pt x="533" y="16"/>
                    </a:lnTo>
                    <a:lnTo>
                      <a:pt x="533" y="11"/>
                    </a:lnTo>
                    <a:lnTo>
                      <a:pt x="533" y="11"/>
                    </a:lnTo>
                    <a:lnTo>
                      <a:pt x="533" y="11"/>
                    </a:lnTo>
                    <a:lnTo>
                      <a:pt x="528" y="5"/>
                    </a:lnTo>
                    <a:lnTo>
                      <a:pt x="528" y="5"/>
                    </a:lnTo>
                    <a:lnTo>
                      <a:pt x="528" y="5"/>
                    </a:lnTo>
                    <a:lnTo>
                      <a:pt x="528" y="5"/>
                    </a:lnTo>
                    <a:lnTo>
                      <a:pt x="522" y="5"/>
                    </a:lnTo>
                    <a:lnTo>
                      <a:pt x="522" y="5"/>
                    </a:lnTo>
                    <a:lnTo>
                      <a:pt x="522" y="0"/>
                    </a:lnTo>
                    <a:lnTo>
                      <a:pt x="522" y="5"/>
                    </a:lnTo>
                    <a:lnTo>
                      <a:pt x="0" y="77"/>
                    </a:lnTo>
                    <a:lnTo>
                      <a:pt x="0" y="77"/>
                    </a:lnTo>
                    <a:lnTo>
                      <a:pt x="0" y="77"/>
                    </a:lnTo>
                    <a:lnTo>
                      <a:pt x="0" y="77"/>
                    </a:lnTo>
                    <a:lnTo>
                      <a:pt x="5" y="77"/>
                    </a:lnTo>
                    <a:lnTo>
                      <a:pt x="5" y="77"/>
                    </a:lnTo>
                    <a:lnTo>
                      <a:pt x="5" y="82"/>
                    </a:lnTo>
                    <a:lnTo>
                      <a:pt x="5" y="82"/>
                    </a:lnTo>
                    <a:lnTo>
                      <a:pt x="5" y="82"/>
                    </a:lnTo>
                    <a:lnTo>
                      <a:pt x="11" y="82"/>
                    </a:lnTo>
                    <a:lnTo>
                      <a:pt x="11" y="88"/>
                    </a:lnTo>
                    <a:lnTo>
                      <a:pt x="11" y="88"/>
                    </a:lnTo>
                    <a:lnTo>
                      <a:pt x="11" y="88"/>
                    </a:lnTo>
                    <a:lnTo>
                      <a:pt x="11" y="93"/>
                    </a:lnTo>
                    <a:lnTo>
                      <a:pt x="11" y="93"/>
                    </a:lnTo>
                    <a:lnTo>
                      <a:pt x="16" y="99"/>
                    </a:lnTo>
                    <a:lnTo>
                      <a:pt x="16" y="99"/>
                    </a:lnTo>
                    <a:lnTo>
                      <a:pt x="16" y="104"/>
                    </a:lnTo>
                    <a:lnTo>
                      <a:pt x="16" y="104"/>
                    </a:lnTo>
                    <a:lnTo>
                      <a:pt x="16" y="110"/>
                    </a:lnTo>
                    <a:lnTo>
                      <a:pt x="16" y="115"/>
                    </a:lnTo>
                    <a:lnTo>
                      <a:pt x="22" y="115"/>
                    </a:lnTo>
                    <a:lnTo>
                      <a:pt x="22" y="121"/>
                    </a:lnTo>
                    <a:lnTo>
                      <a:pt x="22" y="121"/>
                    </a:lnTo>
                    <a:lnTo>
                      <a:pt x="22" y="126"/>
                    </a:lnTo>
                    <a:lnTo>
                      <a:pt x="22" y="132"/>
                    </a:lnTo>
                    <a:lnTo>
                      <a:pt x="22" y="132"/>
                    </a:lnTo>
                    <a:lnTo>
                      <a:pt x="22" y="137"/>
                    </a:lnTo>
                    <a:lnTo>
                      <a:pt x="22" y="137"/>
                    </a:lnTo>
                    <a:lnTo>
                      <a:pt x="22" y="143"/>
                    </a:lnTo>
                    <a:lnTo>
                      <a:pt x="22" y="148"/>
                    </a:lnTo>
                    <a:lnTo>
                      <a:pt x="22" y="148"/>
                    </a:lnTo>
                    <a:lnTo>
                      <a:pt x="22" y="154"/>
                    </a:lnTo>
                    <a:lnTo>
                      <a:pt x="22" y="154"/>
                    </a:lnTo>
                    <a:lnTo>
                      <a:pt x="22" y="159"/>
                    </a:lnTo>
                    <a:lnTo>
                      <a:pt x="22" y="159"/>
                    </a:lnTo>
                    <a:lnTo>
                      <a:pt x="22" y="165"/>
                    </a:lnTo>
                    <a:lnTo>
                      <a:pt x="22" y="165"/>
                    </a:lnTo>
                    <a:lnTo>
                      <a:pt x="22" y="170"/>
                    </a:lnTo>
                    <a:lnTo>
                      <a:pt x="22" y="170"/>
                    </a:lnTo>
                    <a:lnTo>
                      <a:pt x="22" y="176"/>
                    </a:lnTo>
                    <a:lnTo>
                      <a:pt x="22" y="176"/>
                    </a:lnTo>
                    <a:lnTo>
                      <a:pt x="22" y="176"/>
                    </a:lnTo>
                    <a:lnTo>
                      <a:pt x="16" y="176"/>
                    </a:lnTo>
                    <a:lnTo>
                      <a:pt x="16" y="181"/>
                    </a:lnTo>
                    <a:lnTo>
                      <a:pt x="16" y="181"/>
                    </a:lnTo>
                    <a:lnTo>
                      <a:pt x="16" y="181"/>
                    </a:lnTo>
                    <a:lnTo>
                      <a:pt x="16" y="181"/>
                    </a:lnTo>
                    <a:lnTo>
                      <a:pt x="16" y="181"/>
                    </a:lnTo>
                    <a:lnTo>
                      <a:pt x="16" y="181"/>
                    </a:lnTo>
                    <a:lnTo>
                      <a:pt x="539" y="1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9" name="Freeform 1092">
                <a:extLst>
                  <a:ext uri="{FF2B5EF4-FFF2-40B4-BE49-F238E27FC236}">
                    <a16:creationId xmlns:a16="http://schemas.microsoft.com/office/drawing/2014/main" id="{00411FCD-E3BB-F19B-A521-A226A5F55E86}"/>
                  </a:ext>
                </a:extLst>
              </p:cNvPr>
              <p:cNvSpPr>
                <a:spLocks/>
              </p:cNvSpPr>
              <p:nvPr/>
            </p:nvSpPr>
            <p:spPr bwMode="auto">
              <a:xfrm>
                <a:off x="2154136" y="831379"/>
                <a:ext cx="169072" cy="144323"/>
              </a:xfrm>
              <a:custGeom>
                <a:avLst/>
                <a:gdLst>
                  <a:gd name="T0" fmla="*/ 77 w 440"/>
                  <a:gd name="T1" fmla="*/ 0 h 380"/>
                  <a:gd name="T2" fmla="*/ 71 w 440"/>
                  <a:gd name="T3" fmla="*/ 0 h 380"/>
                  <a:gd name="T4" fmla="*/ 66 w 440"/>
                  <a:gd name="T5" fmla="*/ 0 h 380"/>
                  <a:gd name="T6" fmla="*/ 66 w 440"/>
                  <a:gd name="T7" fmla="*/ 0 h 380"/>
                  <a:gd name="T8" fmla="*/ 60 w 440"/>
                  <a:gd name="T9" fmla="*/ 0 h 380"/>
                  <a:gd name="T10" fmla="*/ 55 w 440"/>
                  <a:gd name="T11" fmla="*/ 0 h 380"/>
                  <a:gd name="T12" fmla="*/ 49 w 440"/>
                  <a:gd name="T13" fmla="*/ 0 h 380"/>
                  <a:gd name="T14" fmla="*/ 44 w 440"/>
                  <a:gd name="T15" fmla="*/ 6 h 380"/>
                  <a:gd name="T16" fmla="*/ 38 w 440"/>
                  <a:gd name="T17" fmla="*/ 6 h 380"/>
                  <a:gd name="T18" fmla="*/ 33 w 440"/>
                  <a:gd name="T19" fmla="*/ 11 h 380"/>
                  <a:gd name="T20" fmla="*/ 27 w 440"/>
                  <a:gd name="T21" fmla="*/ 17 h 380"/>
                  <a:gd name="T22" fmla="*/ 22 w 440"/>
                  <a:gd name="T23" fmla="*/ 22 h 380"/>
                  <a:gd name="T24" fmla="*/ 22 w 440"/>
                  <a:gd name="T25" fmla="*/ 28 h 380"/>
                  <a:gd name="T26" fmla="*/ 16 w 440"/>
                  <a:gd name="T27" fmla="*/ 33 h 380"/>
                  <a:gd name="T28" fmla="*/ 11 w 440"/>
                  <a:gd name="T29" fmla="*/ 39 h 380"/>
                  <a:gd name="T30" fmla="*/ 11 w 440"/>
                  <a:gd name="T31" fmla="*/ 44 h 380"/>
                  <a:gd name="T32" fmla="*/ 5 w 440"/>
                  <a:gd name="T33" fmla="*/ 50 h 380"/>
                  <a:gd name="T34" fmla="*/ 5 w 440"/>
                  <a:gd name="T35" fmla="*/ 55 h 380"/>
                  <a:gd name="T36" fmla="*/ 5 w 440"/>
                  <a:gd name="T37" fmla="*/ 61 h 380"/>
                  <a:gd name="T38" fmla="*/ 0 w 440"/>
                  <a:gd name="T39" fmla="*/ 66 h 380"/>
                  <a:gd name="T40" fmla="*/ 0 w 440"/>
                  <a:gd name="T41" fmla="*/ 72 h 380"/>
                  <a:gd name="T42" fmla="*/ 5 w 440"/>
                  <a:gd name="T43" fmla="*/ 77 h 380"/>
                  <a:gd name="T44" fmla="*/ 5 w 440"/>
                  <a:gd name="T45" fmla="*/ 77 h 380"/>
                  <a:gd name="T46" fmla="*/ 5 w 440"/>
                  <a:gd name="T47" fmla="*/ 83 h 380"/>
                  <a:gd name="T48" fmla="*/ 11 w 440"/>
                  <a:gd name="T49" fmla="*/ 83 h 380"/>
                  <a:gd name="T50" fmla="*/ 368 w 440"/>
                  <a:gd name="T51" fmla="*/ 380 h 380"/>
                  <a:gd name="T52" fmla="*/ 363 w 440"/>
                  <a:gd name="T53" fmla="*/ 380 h 380"/>
                  <a:gd name="T54" fmla="*/ 363 w 440"/>
                  <a:gd name="T55" fmla="*/ 374 h 380"/>
                  <a:gd name="T56" fmla="*/ 363 w 440"/>
                  <a:gd name="T57" fmla="*/ 369 h 380"/>
                  <a:gd name="T58" fmla="*/ 363 w 440"/>
                  <a:gd name="T59" fmla="*/ 363 h 380"/>
                  <a:gd name="T60" fmla="*/ 363 w 440"/>
                  <a:gd name="T61" fmla="*/ 358 h 380"/>
                  <a:gd name="T62" fmla="*/ 363 w 440"/>
                  <a:gd name="T63" fmla="*/ 352 h 380"/>
                  <a:gd name="T64" fmla="*/ 368 w 440"/>
                  <a:gd name="T65" fmla="*/ 347 h 380"/>
                  <a:gd name="T66" fmla="*/ 368 w 440"/>
                  <a:gd name="T67" fmla="*/ 341 h 380"/>
                  <a:gd name="T68" fmla="*/ 368 w 440"/>
                  <a:gd name="T69" fmla="*/ 336 h 380"/>
                  <a:gd name="T70" fmla="*/ 374 w 440"/>
                  <a:gd name="T71" fmla="*/ 330 h 380"/>
                  <a:gd name="T72" fmla="*/ 379 w 440"/>
                  <a:gd name="T73" fmla="*/ 325 h 380"/>
                  <a:gd name="T74" fmla="*/ 385 w 440"/>
                  <a:gd name="T75" fmla="*/ 319 h 380"/>
                  <a:gd name="T76" fmla="*/ 385 w 440"/>
                  <a:gd name="T77" fmla="*/ 314 h 380"/>
                  <a:gd name="T78" fmla="*/ 390 w 440"/>
                  <a:gd name="T79" fmla="*/ 308 h 380"/>
                  <a:gd name="T80" fmla="*/ 396 w 440"/>
                  <a:gd name="T81" fmla="*/ 308 h 380"/>
                  <a:gd name="T82" fmla="*/ 401 w 440"/>
                  <a:gd name="T83" fmla="*/ 303 h 380"/>
                  <a:gd name="T84" fmla="*/ 407 w 440"/>
                  <a:gd name="T85" fmla="*/ 303 h 380"/>
                  <a:gd name="T86" fmla="*/ 412 w 440"/>
                  <a:gd name="T87" fmla="*/ 297 h 380"/>
                  <a:gd name="T88" fmla="*/ 418 w 440"/>
                  <a:gd name="T89" fmla="*/ 297 h 380"/>
                  <a:gd name="T90" fmla="*/ 423 w 440"/>
                  <a:gd name="T91" fmla="*/ 297 h 380"/>
                  <a:gd name="T92" fmla="*/ 429 w 440"/>
                  <a:gd name="T93" fmla="*/ 297 h 380"/>
                  <a:gd name="T94" fmla="*/ 429 w 440"/>
                  <a:gd name="T95" fmla="*/ 297 h 380"/>
                  <a:gd name="T96" fmla="*/ 434 w 440"/>
                  <a:gd name="T97" fmla="*/ 297 h 380"/>
                  <a:gd name="T98" fmla="*/ 440 w 440"/>
                  <a:gd name="T99" fmla="*/ 29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380">
                    <a:moveTo>
                      <a:pt x="77" y="0"/>
                    </a:moveTo>
                    <a:lnTo>
                      <a:pt x="77" y="0"/>
                    </a:lnTo>
                    <a:lnTo>
                      <a:pt x="71" y="0"/>
                    </a:lnTo>
                    <a:lnTo>
                      <a:pt x="71" y="0"/>
                    </a:lnTo>
                    <a:lnTo>
                      <a:pt x="71" y="0"/>
                    </a:lnTo>
                    <a:lnTo>
                      <a:pt x="66" y="0"/>
                    </a:lnTo>
                    <a:lnTo>
                      <a:pt x="66" y="0"/>
                    </a:lnTo>
                    <a:lnTo>
                      <a:pt x="66" y="0"/>
                    </a:lnTo>
                    <a:lnTo>
                      <a:pt x="60" y="0"/>
                    </a:lnTo>
                    <a:lnTo>
                      <a:pt x="60" y="0"/>
                    </a:lnTo>
                    <a:lnTo>
                      <a:pt x="55" y="0"/>
                    </a:lnTo>
                    <a:lnTo>
                      <a:pt x="55" y="0"/>
                    </a:lnTo>
                    <a:lnTo>
                      <a:pt x="49" y="0"/>
                    </a:lnTo>
                    <a:lnTo>
                      <a:pt x="49" y="0"/>
                    </a:lnTo>
                    <a:lnTo>
                      <a:pt x="49" y="6"/>
                    </a:lnTo>
                    <a:lnTo>
                      <a:pt x="44" y="6"/>
                    </a:lnTo>
                    <a:lnTo>
                      <a:pt x="44" y="6"/>
                    </a:lnTo>
                    <a:lnTo>
                      <a:pt x="38" y="6"/>
                    </a:lnTo>
                    <a:lnTo>
                      <a:pt x="38" y="11"/>
                    </a:lnTo>
                    <a:lnTo>
                      <a:pt x="33" y="11"/>
                    </a:lnTo>
                    <a:lnTo>
                      <a:pt x="33" y="17"/>
                    </a:lnTo>
                    <a:lnTo>
                      <a:pt x="27" y="17"/>
                    </a:lnTo>
                    <a:lnTo>
                      <a:pt x="27" y="17"/>
                    </a:lnTo>
                    <a:lnTo>
                      <a:pt x="22" y="22"/>
                    </a:lnTo>
                    <a:lnTo>
                      <a:pt x="22" y="22"/>
                    </a:lnTo>
                    <a:lnTo>
                      <a:pt x="22" y="28"/>
                    </a:lnTo>
                    <a:lnTo>
                      <a:pt x="16" y="28"/>
                    </a:lnTo>
                    <a:lnTo>
                      <a:pt x="16" y="33"/>
                    </a:lnTo>
                    <a:lnTo>
                      <a:pt x="16" y="33"/>
                    </a:lnTo>
                    <a:lnTo>
                      <a:pt x="11" y="39"/>
                    </a:lnTo>
                    <a:lnTo>
                      <a:pt x="11" y="39"/>
                    </a:lnTo>
                    <a:lnTo>
                      <a:pt x="11" y="44"/>
                    </a:lnTo>
                    <a:lnTo>
                      <a:pt x="5" y="44"/>
                    </a:lnTo>
                    <a:lnTo>
                      <a:pt x="5" y="50"/>
                    </a:lnTo>
                    <a:lnTo>
                      <a:pt x="5" y="50"/>
                    </a:lnTo>
                    <a:lnTo>
                      <a:pt x="5" y="55"/>
                    </a:lnTo>
                    <a:lnTo>
                      <a:pt x="5" y="55"/>
                    </a:lnTo>
                    <a:lnTo>
                      <a:pt x="5" y="61"/>
                    </a:lnTo>
                    <a:lnTo>
                      <a:pt x="0" y="61"/>
                    </a:lnTo>
                    <a:lnTo>
                      <a:pt x="0" y="66"/>
                    </a:lnTo>
                    <a:lnTo>
                      <a:pt x="0" y="66"/>
                    </a:lnTo>
                    <a:lnTo>
                      <a:pt x="0" y="72"/>
                    </a:lnTo>
                    <a:lnTo>
                      <a:pt x="0" y="72"/>
                    </a:lnTo>
                    <a:lnTo>
                      <a:pt x="5" y="77"/>
                    </a:lnTo>
                    <a:lnTo>
                      <a:pt x="5" y="77"/>
                    </a:lnTo>
                    <a:lnTo>
                      <a:pt x="5" y="77"/>
                    </a:lnTo>
                    <a:lnTo>
                      <a:pt x="5" y="83"/>
                    </a:lnTo>
                    <a:lnTo>
                      <a:pt x="5" y="83"/>
                    </a:lnTo>
                    <a:lnTo>
                      <a:pt x="5" y="83"/>
                    </a:lnTo>
                    <a:lnTo>
                      <a:pt x="11" y="83"/>
                    </a:lnTo>
                    <a:lnTo>
                      <a:pt x="368" y="380"/>
                    </a:lnTo>
                    <a:lnTo>
                      <a:pt x="368" y="380"/>
                    </a:lnTo>
                    <a:lnTo>
                      <a:pt x="368" y="380"/>
                    </a:lnTo>
                    <a:lnTo>
                      <a:pt x="363" y="380"/>
                    </a:lnTo>
                    <a:lnTo>
                      <a:pt x="363" y="374"/>
                    </a:lnTo>
                    <a:lnTo>
                      <a:pt x="363" y="374"/>
                    </a:lnTo>
                    <a:lnTo>
                      <a:pt x="363" y="374"/>
                    </a:lnTo>
                    <a:lnTo>
                      <a:pt x="363" y="369"/>
                    </a:lnTo>
                    <a:lnTo>
                      <a:pt x="363" y="369"/>
                    </a:lnTo>
                    <a:lnTo>
                      <a:pt x="363" y="363"/>
                    </a:lnTo>
                    <a:lnTo>
                      <a:pt x="363" y="363"/>
                    </a:lnTo>
                    <a:lnTo>
                      <a:pt x="363" y="358"/>
                    </a:lnTo>
                    <a:lnTo>
                      <a:pt x="363" y="358"/>
                    </a:lnTo>
                    <a:lnTo>
                      <a:pt x="363" y="352"/>
                    </a:lnTo>
                    <a:lnTo>
                      <a:pt x="363" y="352"/>
                    </a:lnTo>
                    <a:lnTo>
                      <a:pt x="368" y="347"/>
                    </a:lnTo>
                    <a:lnTo>
                      <a:pt x="368" y="347"/>
                    </a:lnTo>
                    <a:lnTo>
                      <a:pt x="368" y="341"/>
                    </a:lnTo>
                    <a:lnTo>
                      <a:pt x="368" y="341"/>
                    </a:lnTo>
                    <a:lnTo>
                      <a:pt x="368" y="336"/>
                    </a:lnTo>
                    <a:lnTo>
                      <a:pt x="374" y="336"/>
                    </a:lnTo>
                    <a:lnTo>
                      <a:pt x="374" y="330"/>
                    </a:lnTo>
                    <a:lnTo>
                      <a:pt x="374" y="330"/>
                    </a:lnTo>
                    <a:lnTo>
                      <a:pt x="379" y="325"/>
                    </a:lnTo>
                    <a:lnTo>
                      <a:pt x="379" y="325"/>
                    </a:lnTo>
                    <a:lnTo>
                      <a:pt x="385" y="319"/>
                    </a:lnTo>
                    <a:lnTo>
                      <a:pt x="385" y="319"/>
                    </a:lnTo>
                    <a:lnTo>
                      <a:pt x="385" y="314"/>
                    </a:lnTo>
                    <a:lnTo>
                      <a:pt x="390" y="314"/>
                    </a:lnTo>
                    <a:lnTo>
                      <a:pt x="390" y="308"/>
                    </a:lnTo>
                    <a:lnTo>
                      <a:pt x="396" y="308"/>
                    </a:lnTo>
                    <a:lnTo>
                      <a:pt x="396" y="308"/>
                    </a:lnTo>
                    <a:lnTo>
                      <a:pt x="401" y="303"/>
                    </a:lnTo>
                    <a:lnTo>
                      <a:pt x="401" y="303"/>
                    </a:lnTo>
                    <a:lnTo>
                      <a:pt x="407" y="303"/>
                    </a:lnTo>
                    <a:lnTo>
                      <a:pt x="407" y="303"/>
                    </a:lnTo>
                    <a:lnTo>
                      <a:pt x="412" y="297"/>
                    </a:lnTo>
                    <a:lnTo>
                      <a:pt x="412" y="297"/>
                    </a:lnTo>
                    <a:lnTo>
                      <a:pt x="418" y="297"/>
                    </a:lnTo>
                    <a:lnTo>
                      <a:pt x="418" y="297"/>
                    </a:lnTo>
                    <a:lnTo>
                      <a:pt x="418" y="297"/>
                    </a:lnTo>
                    <a:lnTo>
                      <a:pt x="423" y="297"/>
                    </a:lnTo>
                    <a:lnTo>
                      <a:pt x="423" y="297"/>
                    </a:lnTo>
                    <a:lnTo>
                      <a:pt x="429" y="297"/>
                    </a:lnTo>
                    <a:lnTo>
                      <a:pt x="429" y="297"/>
                    </a:lnTo>
                    <a:lnTo>
                      <a:pt x="429" y="297"/>
                    </a:lnTo>
                    <a:lnTo>
                      <a:pt x="434" y="297"/>
                    </a:lnTo>
                    <a:lnTo>
                      <a:pt x="434" y="297"/>
                    </a:lnTo>
                    <a:lnTo>
                      <a:pt x="434" y="297"/>
                    </a:lnTo>
                    <a:lnTo>
                      <a:pt x="440" y="297"/>
                    </a:lnTo>
                    <a:lnTo>
                      <a:pt x="77"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0" name="Freeform 1093">
                <a:extLst>
                  <a:ext uri="{FF2B5EF4-FFF2-40B4-BE49-F238E27FC236}">
                    <a16:creationId xmlns:a16="http://schemas.microsoft.com/office/drawing/2014/main" id="{E92FE883-2FBA-D39E-AB2B-71C57A49BB93}"/>
                  </a:ext>
                </a:extLst>
              </p:cNvPr>
              <p:cNvSpPr>
                <a:spLocks/>
              </p:cNvSpPr>
              <p:nvPr/>
            </p:nvSpPr>
            <p:spPr bwMode="auto">
              <a:xfrm>
                <a:off x="2122243" y="620591"/>
                <a:ext cx="69935" cy="133689"/>
              </a:xfrm>
              <a:custGeom>
                <a:avLst/>
                <a:gdLst>
                  <a:gd name="T0" fmla="*/ 0 w 182"/>
                  <a:gd name="T1" fmla="*/ 324 h 352"/>
                  <a:gd name="T2" fmla="*/ 0 w 182"/>
                  <a:gd name="T3" fmla="*/ 324 h 352"/>
                  <a:gd name="T4" fmla="*/ 6 w 182"/>
                  <a:gd name="T5" fmla="*/ 324 h 352"/>
                  <a:gd name="T6" fmla="*/ 6 w 182"/>
                  <a:gd name="T7" fmla="*/ 324 h 352"/>
                  <a:gd name="T8" fmla="*/ 11 w 182"/>
                  <a:gd name="T9" fmla="*/ 330 h 352"/>
                  <a:gd name="T10" fmla="*/ 11 w 182"/>
                  <a:gd name="T11" fmla="*/ 330 h 352"/>
                  <a:gd name="T12" fmla="*/ 17 w 182"/>
                  <a:gd name="T13" fmla="*/ 330 h 352"/>
                  <a:gd name="T14" fmla="*/ 22 w 182"/>
                  <a:gd name="T15" fmla="*/ 330 h 352"/>
                  <a:gd name="T16" fmla="*/ 28 w 182"/>
                  <a:gd name="T17" fmla="*/ 335 h 352"/>
                  <a:gd name="T18" fmla="*/ 33 w 182"/>
                  <a:gd name="T19" fmla="*/ 335 h 352"/>
                  <a:gd name="T20" fmla="*/ 39 w 182"/>
                  <a:gd name="T21" fmla="*/ 335 h 352"/>
                  <a:gd name="T22" fmla="*/ 44 w 182"/>
                  <a:gd name="T23" fmla="*/ 341 h 352"/>
                  <a:gd name="T24" fmla="*/ 55 w 182"/>
                  <a:gd name="T25" fmla="*/ 341 h 352"/>
                  <a:gd name="T26" fmla="*/ 61 w 182"/>
                  <a:gd name="T27" fmla="*/ 341 h 352"/>
                  <a:gd name="T28" fmla="*/ 66 w 182"/>
                  <a:gd name="T29" fmla="*/ 341 h 352"/>
                  <a:gd name="T30" fmla="*/ 72 w 182"/>
                  <a:gd name="T31" fmla="*/ 346 h 352"/>
                  <a:gd name="T32" fmla="*/ 77 w 182"/>
                  <a:gd name="T33" fmla="*/ 346 h 352"/>
                  <a:gd name="T34" fmla="*/ 83 w 182"/>
                  <a:gd name="T35" fmla="*/ 346 h 352"/>
                  <a:gd name="T36" fmla="*/ 88 w 182"/>
                  <a:gd name="T37" fmla="*/ 346 h 352"/>
                  <a:gd name="T38" fmla="*/ 94 w 182"/>
                  <a:gd name="T39" fmla="*/ 346 h 352"/>
                  <a:gd name="T40" fmla="*/ 99 w 182"/>
                  <a:gd name="T41" fmla="*/ 346 h 352"/>
                  <a:gd name="T42" fmla="*/ 99 w 182"/>
                  <a:gd name="T43" fmla="*/ 352 h 352"/>
                  <a:gd name="T44" fmla="*/ 105 w 182"/>
                  <a:gd name="T45" fmla="*/ 352 h 352"/>
                  <a:gd name="T46" fmla="*/ 105 w 182"/>
                  <a:gd name="T47" fmla="*/ 346 h 352"/>
                  <a:gd name="T48" fmla="*/ 105 w 182"/>
                  <a:gd name="T49" fmla="*/ 346 h 352"/>
                  <a:gd name="T50" fmla="*/ 182 w 182"/>
                  <a:gd name="T51" fmla="*/ 27 h 352"/>
                  <a:gd name="T52" fmla="*/ 182 w 182"/>
                  <a:gd name="T53" fmla="*/ 27 h 352"/>
                  <a:gd name="T54" fmla="*/ 182 w 182"/>
                  <a:gd name="T55" fmla="*/ 27 h 352"/>
                  <a:gd name="T56" fmla="*/ 176 w 182"/>
                  <a:gd name="T57" fmla="*/ 27 h 352"/>
                  <a:gd name="T58" fmla="*/ 176 w 182"/>
                  <a:gd name="T59" fmla="*/ 22 h 352"/>
                  <a:gd name="T60" fmla="*/ 171 w 182"/>
                  <a:gd name="T61" fmla="*/ 22 h 352"/>
                  <a:gd name="T62" fmla="*/ 165 w 182"/>
                  <a:gd name="T63" fmla="*/ 22 h 352"/>
                  <a:gd name="T64" fmla="*/ 160 w 182"/>
                  <a:gd name="T65" fmla="*/ 22 h 352"/>
                  <a:gd name="T66" fmla="*/ 154 w 182"/>
                  <a:gd name="T67" fmla="*/ 22 h 352"/>
                  <a:gd name="T68" fmla="*/ 149 w 182"/>
                  <a:gd name="T69" fmla="*/ 22 h 352"/>
                  <a:gd name="T70" fmla="*/ 143 w 182"/>
                  <a:gd name="T71" fmla="*/ 16 h 352"/>
                  <a:gd name="T72" fmla="*/ 138 w 182"/>
                  <a:gd name="T73" fmla="*/ 16 h 352"/>
                  <a:gd name="T74" fmla="*/ 127 w 182"/>
                  <a:gd name="T75" fmla="*/ 16 h 352"/>
                  <a:gd name="T76" fmla="*/ 121 w 182"/>
                  <a:gd name="T77" fmla="*/ 11 h 352"/>
                  <a:gd name="T78" fmla="*/ 116 w 182"/>
                  <a:gd name="T79" fmla="*/ 11 h 352"/>
                  <a:gd name="T80" fmla="*/ 110 w 182"/>
                  <a:gd name="T81" fmla="*/ 11 h 352"/>
                  <a:gd name="T82" fmla="*/ 105 w 182"/>
                  <a:gd name="T83" fmla="*/ 11 h 352"/>
                  <a:gd name="T84" fmla="*/ 99 w 182"/>
                  <a:gd name="T85" fmla="*/ 5 h 352"/>
                  <a:gd name="T86" fmla="*/ 94 w 182"/>
                  <a:gd name="T87" fmla="*/ 5 h 352"/>
                  <a:gd name="T88" fmla="*/ 88 w 182"/>
                  <a:gd name="T89" fmla="*/ 5 h 352"/>
                  <a:gd name="T90" fmla="*/ 88 w 182"/>
                  <a:gd name="T91" fmla="*/ 5 h 352"/>
                  <a:gd name="T92" fmla="*/ 83 w 182"/>
                  <a:gd name="T93" fmla="*/ 0 h 352"/>
                  <a:gd name="T94" fmla="*/ 83 w 182"/>
                  <a:gd name="T95" fmla="*/ 0 h 352"/>
                  <a:gd name="T96" fmla="*/ 77 w 182"/>
                  <a:gd name="T97" fmla="*/ 0 h 352"/>
                  <a:gd name="T98" fmla="*/ 77 w 182"/>
                  <a:gd name="T9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352">
                    <a:moveTo>
                      <a:pt x="0" y="324"/>
                    </a:moveTo>
                    <a:lnTo>
                      <a:pt x="0" y="324"/>
                    </a:lnTo>
                    <a:lnTo>
                      <a:pt x="0" y="324"/>
                    </a:lnTo>
                    <a:lnTo>
                      <a:pt x="0" y="324"/>
                    </a:lnTo>
                    <a:lnTo>
                      <a:pt x="0" y="324"/>
                    </a:lnTo>
                    <a:lnTo>
                      <a:pt x="6" y="324"/>
                    </a:lnTo>
                    <a:lnTo>
                      <a:pt x="6" y="324"/>
                    </a:lnTo>
                    <a:lnTo>
                      <a:pt x="6" y="324"/>
                    </a:lnTo>
                    <a:lnTo>
                      <a:pt x="6" y="330"/>
                    </a:lnTo>
                    <a:lnTo>
                      <a:pt x="11" y="330"/>
                    </a:lnTo>
                    <a:lnTo>
                      <a:pt x="11" y="330"/>
                    </a:lnTo>
                    <a:lnTo>
                      <a:pt x="11" y="330"/>
                    </a:lnTo>
                    <a:lnTo>
                      <a:pt x="17" y="330"/>
                    </a:lnTo>
                    <a:lnTo>
                      <a:pt x="17" y="330"/>
                    </a:lnTo>
                    <a:lnTo>
                      <a:pt x="22" y="330"/>
                    </a:lnTo>
                    <a:lnTo>
                      <a:pt x="22" y="330"/>
                    </a:lnTo>
                    <a:lnTo>
                      <a:pt x="28" y="335"/>
                    </a:lnTo>
                    <a:lnTo>
                      <a:pt x="28" y="335"/>
                    </a:lnTo>
                    <a:lnTo>
                      <a:pt x="33" y="335"/>
                    </a:lnTo>
                    <a:lnTo>
                      <a:pt x="33" y="335"/>
                    </a:lnTo>
                    <a:lnTo>
                      <a:pt x="39" y="335"/>
                    </a:lnTo>
                    <a:lnTo>
                      <a:pt x="39" y="335"/>
                    </a:lnTo>
                    <a:lnTo>
                      <a:pt x="44" y="341"/>
                    </a:lnTo>
                    <a:lnTo>
                      <a:pt x="44" y="341"/>
                    </a:lnTo>
                    <a:lnTo>
                      <a:pt x="50" y="341"/>
                    </a:lnTo>
                    <a:lnTo>
                      <a:pt x="55" y="341"/>
                    </a:lnTo>
                    <a:lnTo>
                      <a:pt x="55" y="341"/>
                    </a:lnTo>
                    <a:lnTo>
                      <a:pt x="61" y="341"/>
                    </a:lnTo>
                    <a:lnTo>
                      <a:pt x="61" y="341"/>
                    </a:lnTo>
                    <a:lnTo>
                      <a:pt x="66" y="341"/>
                    </a:lnTo>
                    <a:lnTo>
                      <a:pt x="72" y="346"/>
                    </a:lnTo>
                    <a:lnTo>
                      <a:pt x="72" y="346"/>
                    </a:lnTo>
                    <a:lnTo>
                      <a:pt x="77" y="346"/>
                    </a:lnTo>
                    <a:lnTo>
                      <a:pt x="77" y="346"/>
                    </a:lnTo>
                    <a:lnTo>
                      <a:pt x="83" y="346"/>
                    </a:lnTo>
                    <a:lnTo>
                      <a:pt x="83" y="346"/>
                    </a:lnTo>
                    <a:lnTo>
                      <a:pt x="88" y="346"/>
                    </a:lnTo>
                    <a:lnTo>
                      <a:pt x="88" y="346"/>
                    </a:lnTo>
                    <a:lnTo>
                      <a:pt x="94" y="346"/>
                    </a:lnTo>
                    <a:lnTo>
                      <a:pt x="94" y="346"/>
                    </a:lnTo>
                    <a:lnTo>
                      <a:pt x="94" y="346"/>
                    </a:lnTo>
                    <a:lnTo>
                      <a:pt x="99" y="346"/>
                    </a:lnTo>
                    <a:lnTo>
                      <a:pt x="99" y="352"/>
                    </a:lnTo>
                    <a:lnTo>
                      <a:pt x="99" y="352"/>
                    </a:lnTo>
                    <a:lnTo>
                      <a:pt x="99" y="352"/>
                    </a:lnTo>
                    <a:lnTo>
                      <a:pt x="105" y="352"/>
                    </a:lnTo>
                    <a:lnTo>
                      <a:pt x="105" y="352"/>
                    </a:lnTo>
                    <a:lnTo>
                      <a:pt x="105" y="346"/>
                    </a:lnTo>
                    <a:lnTo>
                      <a:pt x="105" y="346"/>
                    </a:lnTo>
                    <a:lnTo>
                      <a:pt x="105" y="346"/>
                    </a:lnTo>
                    <a:lnTo>
                      <a:pt x="182" y="27"/>
                    </a:lnTo>
                    <a:lnTo>
                      <a:pt x="182" y="27"/>
                    </a:lnTo>
                    <a:lnTo>
                      <a:pt x="182" y="27"/>
                    </a:lnTo>
                    <a:lnTo>
                      <a:pt x="182" y="27"/>
                    </a:lnTo>
                    <a:lnTo>
                      <a:pt x="182" y="27"/>
                    </a:lnTo>
                    <a:lnTo>
                      <a:pt x="182" y="27"/>
                    </a:lnTo>
                    <a:lnTo>
                      <a:pt x="182" y="27"/>
                    </a:lnTo>
                    <a:lnTo>
                      <a:pt x="176" y="27"/>
                    </a:lnTo>
                    <a:lnTo>
                      <a:pt x="176" y="27"/>
                    </a:lnTo>
                    <a:lnTo>
                      <a:pt x="176" y="22"/>
                    </a:lnTo>
                    <a:lnTo>
                      <a:pt x="171" y="22"/>
                    </a:lnTo>
                    <a:lnTo>
                      <a:pt x="171" y="22"/>
                    </a:lnTo>
                    <a:lnTo>
                      <a:pt x="171" y="22"/>
                    </a:lnTo>
                    <a:lnTo>
                      <a:pt x="165" y="22"/>
                    </a:lnTo>
                    <a:lnTo>
                      <a:pt x="165" y="22"/>
                    </a:lnTo>
                    <a:lnTo>
                      <a:pt x="160" y="22"/>
                    </a:lnTo>
                    <a:lnTo>
                      <a:pt x="160" y="22"/>
                    </a:lnTo>
                    <a:lnTo>
                      <a:pt x="154" y="22"/>
                    </a:lnTo>
                    <a:lnTo>
                      <a:pt x="154" y="22"/>
                    </a:lnTo>
                    <a:lnTo>
                      <a:pt x="149" y="22"/>
                    </a:lnTo>
                    <a:lnTo>
                      <a:pt x="143" y="16"/>
                    </a:lnTo>
                    <a:lnTo>
                      <a:pt x="143" y="16"/>
                    </a:lnTo>
                    <a:lnTo>
                      <a:pt x="138" y="16"/>
                    </a:lnTo>
                    <a:lnTo>
                      <a:pt x="138" y="16"/>
                    </a:lnTo>
                    <a:lnTo>
                      <a:pt x="132" y="16"/>
                    </a:lnTo>
                    <a:lnTo>
                      <a:pt x="127" y="16"/>
                    </a:lnTo>
                    <a:lnTo>
                      <a:pt x="127" y="16"/>
                    </a:lnTo>
                    <a:lnTo>
                      <a:pt x="121" y="11"/>
                    </a:lnTo>
                    <a:lnTo>
                      <a:pt x="121" y="11"/>
                    </a:lnTo>
                    <a:lnTo>
                      <a:pt x="116" y="11"/>
                    </a:lnTo>
                    <a:lnTo>
                      <a:pt x="110" y="11"/>
                    </a:lnTo>
                    <a:lnTo>
                      <a:pt x="110" y="11"/>
                    </a:lnTo>
                    <a:lnTo>
                      <a:pt x="105" y="11"/>
                    </a:lnTo>
                    <a:lnTo>
                      <a:pt x="105" y="11"/>
                    </a:lnTo>
                    <a:lnTo>
                      <a:pt x="99" y="5"/>
                    </a:lnTo>
                    <a:lnTo>
                      <a:pt x="99" y="5"/>
                    </a:lnTo>
                    <a:lnTo>
                      <a:pt x="94" y="5"/>
                    </a:lnTo>
                    <a:lnTo>
                      <a:pt x="94" y="5"/>
                    </a:lnTo>
                    <a:lnTo>
                      <a:pt x="94" y="5"/>
                    </a:lnTo>
                    <a:lnTo>
                      <a:pt x="88" y="5"/>
                    </a:lnTo>
                    <a:lnTo>
                      <a:pt x="88" y="5"/>
                    </a:lnTo>
                    <a:lnTo>
                      <a:pt x="88" y="5"/>
                    </a:lnTo>
                    <a:lnTo>
                      <a:pt x="83" y="0"/>
                    </a:lnTo>
                    <a:lnTo>
                      <a:pt x="83" y="0"/>
                    </a:lnTo>
                    <a:lnTo>
                      <a:pt x="83" y="0"/>
                    </a:lnTo>
                    <a:lnTo>
                      <a:pt x="83" y="0"/>
                    </a:lnTo>
                    <a:lnTo>
                      <a:pt x="83" y="0"/>
                    </a:lnTo>
                    <a:lnTo>
                      <a:pt x="77" y="0"/>
                    </a:lnTo>
                    <a:lnTo>
                      <a:pt x="77" y="0"/>
                    </a:lnTo>
                    <a:lnTo>
                      <a:pt x="77" y="0"/>
                    </a:lnTo>
                    <a:lnTo>
                      <a:pt x="0" y="32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1" name="Oval 30">
                <a:extLst>
                  <a:ext uri="{FF2B5EF4-FFF2-40B4-BE49-F238E27FC236}">
                    <a16:creationId xmlns:a16="http://schemas.microsoft.com/office/drawing/2014/main" id="{A604D376-E007-0785-BE11-1C110B213130}"/>
                  </a:ext>
                </a:extLst>
              </p:cNvPr>
              <p:cNvSpPr>
                <a:spLocks noChangeArrowheads="1"/>
              </p:cNvSpPr>
              <p:nvPr/>
            </p:nvSpPr>
            <p:spPr bwMode="auto">
              <a:xfrm>
                <a:off x="2147604" y="576534"/>
                <a:ext cx="57254" cy="56590"/>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32" name="Oval 31">
                <a:extLst>
                  <a:ext uri="{FF2B5EF4-FFF2-40B4-BE49-F238E27FC236}">
                    <a16:creationId xmlns:a16="http://schemas.microsoft.com/office/drawing/2014/main" id="{0DE61859-3B28-6F1C-5E1E-901CBC54E1B2}"/>
                  </a:ext>
                </a:extLst>
              </p:cNvPr>
              <p:cNvSpPr>
                <a:spLocks noChangeArrowheads="1"/>
              </p:cNvSpPr>
              <p:nvPr/>
            </p:nvSpPr>
            <p:spPr bwMode="auto">
              <a:xfrm>
                <a:off x="1640771" y="1604269"/>
                <a:ext cx="120656" cy="119257"/>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33" name="Freeform 1096">
                <a:extLst>
                  <a:ext uri="{FF2B5EF4-FFF2-40B4-BE49-F238E27FC236}">
                    <a16:creationId xmlns:a16="http://schemas.microsoft.com/office/drawing/2014/main" id="{D87B5A4D-48D9-A424-D206-B5BD287D0764}"/>
                  </a:ext>
                </a:extLst>
              </p:cNvPr>
              <p:cNvSpPr>
                <a:spLocks/>
              </p:cNvSpPr>
              <p:nvPr/>
            </p:nvSpPr>
            <p:spPr bwMode="auto">
              <a:xfrm>
                <a:off x="1689571" y="1477036"/>
                <a:ext cx="59175" cy="146222"/>
              </a:xfrm>
              <a:custGeom>
                <a:avLst/>
                <a:gdLst>
                  <a:gd name="T0" fmla="*/ 0 w 154"/>
                  <a:gd name="T1" fmla="*/ 357 h 385"/>
                  <a:gd name="T2" fmla="*/ 0 w 154"/>
                  <a:gd name="T3" fmla="*/ 357 h 385"/>
                  <a:gd name="T4" fmla="*/ 0 w 154"/>
                  <a:gd name="T5" fmla="*/ 363 h 385"/>
                  <a:gd name="T6" fmla="*/ 5 w 154"/>
                  <a:gd name="T7" fmla="*/ 368 h 385"/>
                  <a:gd name="T8" fmla="*/ 5 w 154"/>
                  <a:gd name="T9" fmla="*/ 368 h 385"/>
                  <a:gd name="T10" fmla="*/ 11 w 154"/>
                  <a:gd name="T11" fmla="*/ 374 h 385"/>
                  <a:gd name="T12" fmla="*/ 16 w 154"/>
                  <a:gd name="T13" fmla="*/ 374 h 385"/>
                  <a:gd name="T14" fmla="*/ 22 w 154"/>
                  <a:gd name="T15" fmla="*/ 379 h 385"/>
                  <a:gd name="T16" fmla="*/ 27 w 154"/>
                  <a:gd name="T17" fmla="*/ 379 h 385"/>
                  <a:gd name="T18" fmla="*/ 33 w 154"/>
                  <a:gd name="T19" fmla="*/ 379 h 385"/>
                  <a:gd name="T20" fmla="*/ 38 w 154"/>
                  <a:gd name="T21" fmla="*/ 385 h 385"/>
                  <a:gd name="T22" fmla="*/ 44 w 154"/>
                  <a:gd name="T23" fmla="*/ 385 h 385"/>
                  <a:gd name="T24" fmla="*/ 49 w 154"/>
                  <a:gd name="T25" fmla="*/ 385 h 385"/>
                  <a:gd name="T26" fmla="*/ 60 w 154"/>
                  <a:gd name="T27" fmla="*/ 385 h 385"/>
                  <a:gd name="T28" fmla="*/ 66 w 154"/>
                  <a:gd name="T29" fmla="*/ 385 h 385"/>
                  <a:gd name="T30" fmla="*/ 71 w 154"/>
                  <a:gd name="T31" fmla="*/ 385 h 385"/>
                  <a:gd name="T32" fmla="*/ 77 w 154"/>
                  <a:gd name="T33" fmla="*/ 385 h 385"/>
                  <a:gd name="T34" fmla="*/ 82 w 154"/>
                  <a:gd name="T35" fmla="*/ 385 h 385"/>
                  <a:gd name="T36" fmla="*/ 88 w 154"/>
                  <a:gd name="T37" fmla="*/ 385 h 385"/>
                  <a:gd name="T38" fmla="*/ 93 w 154"/>
                  <a:gd name="T39" fmla="*/ 385 h 385"/>
                  <a:gd name="T40" fmla="*/ 99 w 154"/>
                  <a:gd name="T41" fmla="*/ 379 h 385"/>
                  <a:gd name="T42" fmla="*/ 99 w 154"/>
                  <a:gd name="T43" fmla="*/ 379 h 385"/>
                  <a:gd name="T44" fmla="*/ 104 w 154"/>
                  <a:gd name="T45" fmla="*/ 374 h 385"/>
                  <a:gd name="T46" fmla="*/ 104 w 154"/>
                  <a:gd name="T47" fmla="*/ 374 h 385"/>
                  <a:gd name="T48" fmla="*/ 104 w 154"/>
                  <a:gd name="T49" fmla="*/ 368 h 385"/>
                  <a:gd name="T50" fmla="*/ 154 w 154"/>
                  <a:gd name="T51" fmla="*/ 16 h 385"/>
                  <a:gd name="T52" fmla="*/ 154 w 154"/>
                  <a:gd name="T53" fmla="*/ 16 h 385"/>
                  <a:gd name="T54" fmla="*/ 148 w 154"/>
                  <a:gd name="T55" fmla="*/ 22 h 385"/>
                  <a:gd name="T56" fmla="*/ 148 w 154"/>
                  <a:gd name="T57" fmla="*/ 22 h 385"/>
                  <a:gd name="T58" fmla="*/ 143 w 154"/>
                  <a:gd name="T59" fmla="*/ 27 h 385"/>
                  <a:gd name="T60" fmla="*/ 137 w 154"/>
                  <a:gd name="T61" fmla="*/ 27 h 385"/>
                  <a:gd name="T62" fmla="*/ 137 w 154"/>
                  <a:gd name="T63" fmla="*/ 27 h 385"/>
                  <a:gd name="T64" fmla="*/ 132 w 154"/>
                  <a:gd name="T65" fmla="*/ 27 h 385"/>
                  <a:gd name="T66" fmla="*/ 121 w 154"/>
                  <a:gd name="T67" fmla="*/ 27 h 385"/>
                  <a:gd name="T68" fmla="*/ 115 w 154"/>
                  <a:gd name="T69" fmla="*/ 33 h 385"/>
                  <a:gd name="T70" fmla="*/ 110 w 154"/>
                  <a:gd name="T71" fmla="*/ 33 h 385"/>
                  <a:gd name="T72" fmla="*/ 104 w 154"/>
                  <a:gd name="T73" fmla="*/ 27 h 385"/>
                  <a:gd name="T74" fmla="*/ 99 w 154"/>
                  <a:gd name="T75" fmla="*/ 27 h 385"/>
                  <a:gd name="T76" fmla="*/ 88 w 154"/>
                  <a:gd name="T77" fmla="*/ 27 h 385"/>
                  <a:gd name="T78" fmla="*/ 82 w 154"/>
                  <a:gd name="T79" fmla="*/ 27 h 385"/>
                  <a:gd name="T80" fmla="*/ 77 w 154"/>
                  <a:gd name="T81" fmla="*/ 22 h 385"/>
                  <a:gd name="T82" fmla="*/ 71 w 154"/>
                  <a:gd name="T83" fmla="*/ 22 h 385"/>
                  <a:gd name="T84" fmla="*/ 66 w 154"/>
                  <a:gd name="T85" fmla="*/ 22 h 385"/>
                  <a:gd name="T86" fmla="*/ 60 w 154"/>
                  <a:gd name="T87" fmla="*/ 16 h 385"/>
                  <a:gd name="T88" fmla="*/ 55 w 154"/>
                  <a:gd name="T89" fmla="*/ 16 h 385"/>
                  <a:gd name="T90" fmla="*/ 55 w 154"/>
                  <a:gd name="T91" fmla="*/ 11 h 385"/>
                  <a:gd name="T92" fmla="*/ 49 w 154"/>
                  <a:gd name="T93" fmla="*/ 11 h 385"/>
                  <a:gd name="T94" fmla="*/ 49 w 154"/>
                  <a:gd name="T95" fmla="*/ 5 h 385"/>
                  <a:gd name="T96" fmla="*/ 49 w 154"/>
                  <a:gd name="T97" fmla="*/ 0 h 385"/>
                  <a:gd name="T98" fmla="*/ 49 w 154"/>
                  <a:gd name="T99"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4" h="385">
                    <a:moveTo>
                      <a:pt x="0" y="357"/>
                    </a:moveTo>
                    <a:lnTo>
                      <a:pt x="0" y="357"/>
                    </a:lnTo>
                    <a:lnTo>
                      <a:pt x="0" y="357"/>
                    </a:lnTo>
                    <a:lnTo>
                      <a:pt x="0" y="357"/>
                    </a:lnTo>
                    <a:lnTo>
                      <a:pt x="0" y="363"/>
                    </a:lnTo>
                    <a:lnTo>
                      <a:pt x="0" y="363"/>
                    </a:lnTo>
                    <a:lnTo>
                      <a:pt x="0" y="363"/>
                    </a:lnTo>
                    <a:lnTo>
                      <a:pt x="5" y="368"/>
                    </a:lnTo>
                    <a:lnTo>
                      <a:pt x="5" y="368"/>
                    </a:lnTo>
                    <a:lnTo>
                      <a:pt x="5" y="368"/>
                    </a:lnTo>
                    <a:lnTo>
                      <a:pt x="11" y="368"/>
                    </a:lnTo>
                    <a:lnTo>
                      <a:pt x="11" y="374"/>
                    </a:lnTo>
                    <a:lnTo>
                      <a:pt x="11" y="374"/>
                    </a:lnTo>
                    <a:lnTo>
                      <a:pt x="16" y="374"/>
                    </a:lnTo>
                    <a:lnTo>
                      <a:pt x="16" y="374"/>
                    </a:lnTo>
                    <a:lnTo>
                      <a:pt x="22" y="379"/>
                    </a:lnTo>
                    <a:lnTo>
                      <a:pt x="22" y="379"/>
                    </a:lnTo>
                    <a:lnTo>
                      <a:pt x="27" y="379"/>
                    </a:lnTo>
                    <a:lnTo>
                      <a:pt x="27" y="379"/>
                    </a:lnTo>
                    <a:lnTo>
                      <a:pt x="33" y="379"/>
                    </a:lnTo>
                    <a:lnTo>
                      <a:pt x="33" y="385"/>
                    </a:lnTo>
                    <a:lnTo>
                      <a:pt x="38" y="385"/>
                    </a:lnTo>
                    <a:lnTo>
                      <a:pt x="44" y="385"/>
                    </a:lnTo>
                    <a:lnTo>
                      <a:pt x="44" y="385"/>
                    </a:lnTo>
                    <a:lnTo>
                      <a:pt x="49" y="385"/>
                    </a:lnTo>
                    <a:lnTo>
                      <a:pt x="49" y="385"/>
                    </a:lnTo>
                    <a:lnTo>
                      <a:pt x="55" y="385"/>
                    </a:lnTo>
                    <a:lnTo>
                      <a:pt x="60" y="385"/>
                    </a:lnTo>
                    <a:lnTo>
                      <a:pt x="60" y="385"/>
                    </a:lnTo>
                    <a:lnTo>
                      <a:pt x="66" y="385"/>
                    </a:lnTo>
                    <a:lnTo>
                      <a:pt x="66" y="385"/>
                    </a:lnTo>
                    <a:lnTo>
                      <a:pt x="71" y="385"/>
                    </a:lnTo>
                    <a:lnTo>
                      <a:pt x="77" y="385"/>
                    </a:lnTo>
                    <a:lnTo>
                      <a:pt x="77" y="385"/>
                    </a:lnTo>
                    <a:lnTo>
                      <a:pt x="82" y="385"/>
                    </a:lnTo>
                    <a:lnTo>
                      <a:pt x="82" y="385"/>
                    </a:lnTo>
                    <a:lnTo>
                      <a:pt x="88" y="385"/>
                    </a:lnTo>
                    <a:lnTo>
                      <a:pt x="88" y="385"/>
                    </a:lnTo>
                    <a:lnTo>
                      <a:pt x="93" y="385"/>
                    </a:lnTo>
                    <a:lnTo>
                      <a:pt x="93" y="385"/>
                    </a:lnTo>
                    <a:lnTo>
                      <a:pt x="93" y="379"/>
                    </a:lnTo>
                    <a:lnTo>
                      <a:pt x="99" y="379"/>
                    </a:lnTo>
                    <a:lnTo>
                      <a:pt x="99" y="379"/>
                    </a:lnTo>
                    <a:lnTo>
                      <a:pt x="99" y="379"/>
                    </a:lnTo>
                    <a:lnTo>
                      <a:pt x="104" y="379"/>
                    </a:lnTo>
                    <a:lnTo>
                      <a:pt x="104" y="374"/>
                    </a:lnTo>
                    <a:lnTo>
                      <a:pt x="104" y="374"/>
                    </a:lnTo>
                    <a:lnTo>
                      <a:pt x="104" y="374"/>
                    </a:lnTo>
                    <a:lnTo>
                      <a:pt x="104" y="374"/>
                    </a:lnTo>
                    <a:lnTo>
                      <a:pt x="104" y="368"/>
                    </a:lnTo>
                    <a:lnTo>
                      <a:pt x="154" y="16"/>
                    </a:lnTo>
                    <a:lnTo>
                      <a:pt x="154" y="16"/>
                    </a:lnTo>
                    <a:lnTo>
                      <a:pt x="154" y="16"/>
                    </a:lnTo>
                    <a:lnTo>
                      <a:pt x="154" y="16"/>
                    </a:lnTo>
                    <a:lnTo>
                      <a:pt x="154" y="22"/>
                    </a:lnTo>
                    <a:lnTo>
                      <a:pt x="148" y="22"/>
                    </a:lnTo>
                    <a:lnTo>
                      <a:pt x="148" y="22"/>
                    </a:lnTo>
                    <a:lnTo>
                      <a:pt x="148" y="22"/>
                    </a:lnTo>
                    <a:lnTo>
                      <a:pt x="148" y="22"/>
                    </a:lnTo>
                    <a:lnTo>
                      <a:pt x="143" y="27"/>
                    </a:lnTo>
                    <a:lnTo>
                      <a:pt x="143" y="27"/>
                    </a:lnTo>
                    <a:lnTo>
                      <a:pt x="137" y="27"/>
                    </a:lnTo>
                    <a:lnTo>
                      <a:pt x="137" y="27"/>
                    </a:lnTo>
                    <a:lnTo>
                      <a:pt x="137" y="27"/>
                    </a:lnTo>
                    <a:lnTo>
                      <a:pt x="132" y="27"/>
                    </a:lnTo>
                    <a:lnTo>
                      <a:pt x="132" y="27"/>
                    </a:lnTo>
                    <a:lnTo>
                      <a:pt x="126" y="27"/>
                    </a:lnTo>
                    <a:lnTo>
                      <a:pt x="121" y="27"/>
                    </a:lnTo>
                    <a:lnTo>
                      <a:pt x="121" y="33"/>
                    </a:lnTo>
                    <a:lnTo>
                      <a:pt x="115" y="33"/>
                    </a:lnTo>
                    <a:lnTo>
                      <a:pt x="115" y="33"/>
                    </a:lnTo>
                    <a:lnTo>
                      <a:pt x="110" y="33"/>
                    </a:lnTo>
                    <a:lnTo>
                      <a:pt x="104" y="27"/>
                    </a:lnTo>
                    <a:lnTo>
                      <a:pt x="104" y="27"/>
                    </a:lnTo>
                    <a:lnTo>
                      <a:pt x="99" y="27"/>
                    </a:lnTo>
                    <a:lnTo>
                      <a:pt x="99" y="27"/>
                    </a:lnTo>
                    <a:lnTo>
                      <a:pt x="93" y="27"/>
                    </a:lnTo>
                    <a:lnTo>
                      <a:pt x="88" y="27"/>
                    </a:lnTo>
                    <a:lnTo>
                      <a:pt x="88" y="27"/>
                    </a:lnTo>
                    <a:lnTo>
                      <a:pt x="82" y="27"/>
                    </a:lnTo>
                    <a:lnTo>
                      <a:pt x="82" y="27"/>
                    </a:lnTo>
                    <a:lnTo>
                      <a:pt x="77" y="22"/>
                    </a:lnTo>
                    <a:lnTo>
                      <a:pt x="71" y="22"/>
                    </a:lnTo>
                    <a:lnTo>
                      <a:pt x="71" y="22"/>
                    </a:lnTo>
                    <a:lnTo>
                      <a:pt x="66" y="22"/>
                    </a:lnTo>
                    <a:lnTo>
                      <a:pt x="66" y="22"/>
                    </a:lnTo>
                    <a:lnTo>
                      <a:pt x="60" y="16"/>
                    </a:lnTo>
                    <a:lnTo>
                      <a:pt x="60" y="16"/>
                    </a:lnTo>
                    <a:lnTo>
                      <a:pt x="60" y="16"/>
                    </a:lnTo>
                    <a:lnTo>
                      <a:pt x="55" y="16"/>
                    </a:lnTo>
                    <a:lnTo>
                      <a:pt x="55" y="11"/>
                    </a:lnTo>
                    <a:lnTo>
                      <a:pt x="55" y="11"/>
                    </a:lnTo>
                    <a:lnTo>
                      <a:pt x="49" y="11"/>
                    </a:lnTo>
                    <a:lnTo>
                      <a:pt x="49" y="11"/>
                    </a:lnTo>
                    <a:lnTo>
                      <a:pt x="49" y="5"/>
                    </a:lnTo>
                    <a:lnTo>
                      <a:pt x="49" y="5"/>
                    </a:lnTo>
                    <a:lnTo>
                      <a:pt x="49" y="5"/>
                    </a:lnTo>
                    <a:lnTo>
                      <a:pt x="49" y="0"/>
                    </a:lnTo>
                    <a:lnTo>
                      <a:pt x="49" y="0"/>
                    </a:lnTo>
                    <a:lnTo>
                      <a:pt x="49" y="0"/>
                    </a:lnTo>
                    <a:lnTo>
                      <a:pt x="0" y="35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4" name="Oval 33">
                <a:extLst>
                  <a:ext uri="{FF2B5EF4-FFF2-40B4-BE49-F238E27FC236}">
                    <a16:creationId xmlns:a16="http://schemas.microsoft.com/office/drawing/2014/main" id="{24C57D54-6C10-8B26-189E-60C18AA67434}"/>
                  </a:ext>
                </a:extLst>
              </p:cNvPr>
              <p:cNvSpPr>
                <a:spLocks noChangeArrowheads="1"/>
              </p:cNvSpPr>
              <p:nvPr/>
            </p:nvSpPr>
            <p:spPr bwMode="auto">
              <a:xfrm>
                <a:off x="1389468" y="591346"/>
                <a:ext cx="57254" cy="56210"/>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35" name="Oval 34">
                <a:extLst>
                  <a:ext uri="{FF2B5EF4-FFF2-40B4-BE49-F238E27FC236}">
                    <a16:creationId xmlns:a16="http://schemas.microsoft.com/office/drawing/2014/main" id="{4C6E5320-0E1B-13DE-C2A6-770BA6247998}"/>
                  </a:ext>
                </a:extLst>
              </p:cNvPr>
              <p:cNvSpPr>
                <a:spLocks noChangeArrowheads="1"/>
              </p:cNvSpPr>
              <p:nvPr/>
            </p:nvSpPr>
            <p:spPr bwMode="auto">
              <a:xfrm>
                <a:off x="1678812" y="388534"/>
                <a:ext cx="57254" cy="56590"/>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36" name="Oval 35">
                <a:extLst>
                  <a:ext uri="{FF2B5EF4-FFF2-40B4-BE49-F238E27FC236}">
                    <a16:creationId xmlns:a16="http://schemas.microsoft.com/office/drawing/2014/main" id="{534124A9-9008-23D4-A2AE-88638929B776}"/>
                  </a:ext>
                </a:extLst>
              </p:cNvPr>
              <p:cNvSpPr>
                <a:spLocks noChangeArrowheads="1"/>
              </p:cNvSpPr>
              <p:nvPr/>
            </p:nvSpPr>
            <p:spPr bwMode="auto">
              <a:xfrm>
                <a:off x="1740293" y="793779"/>
                <a:ext cx="128726" cy="127612"/>
              </a:xfrm>
              <a:prstGeom prst="ellipse">
                <a:avLst/>
              </a:prstGeom>
              <a:solidFill>
                <a:srgbClr val="0000FF"/>
              </a:solidFill>
              <a:ln w="3810">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37" name="Freeform 1100">
                <a:extLst>
                  <a:ext uri="{FF2B5EF4-FFF2-40B4-BE49-F238E27FC236}">
                    <a16:creationId xmlns:a16="http://schemas.microsoft.com/office/drawing/2014/main" id="{E6D00C99-6DC8-8168-5A98-D2C22F17C398}"/>
                  </a:ext>
                </a:extLst>
              </p:cNvPr>
              <p:cNvSpPr>
                <a:spLocks/>
              </p:cNvSpPr>
              <p:nvPr/>
            </p:nvSpPr>
            <p:spPr bwMode="auto">
              <a:xfrm>
                <a:off x="1784483" y="843912"/>
                <a:ext cx="42268" cy="58489"/>
              </a:xfrm>
              <a:custGeom>
                <a:avLst/>
                <a:gdLst>
                  <a:gd name="T0" fmla="*/ 110 w 110"/>
                  <a:gd name="T1" fmla="*/ 50 h 154"/>
                  <a:gd name="T2" fmla="*/ 110 w 110"/>
                  <a:gd name="T3" fmla="*/ 44 h 154"/>
                  <a:gd name="T4" fmla="*/ 104 w 110"/>
                  <a:gd name="T5" fmla="*/ 33 h 154"/>
                  <a:gd name="T6" fmla="*/ 104 w 110"/>
                  <a:gd name="T7" fmla="*/ 28 h 154"/>
                  <a:gd name="T8" fmla="*/ 99 w 110"/>
                  <a:gd name="T9" fmla="*/ 22 h 154"/>
                  <a:gd name="T10" fmla="*/ 93 w 110"/>
                  <a:gd name="T11" fmla="*/ 17 h 154"/>
                  <a:gd name="T12" fmla="*/ 88 w 110"/>
                  <a:gd name="T13" fmla="*/ 11 h 154"/>
                  <a:gd name="T14" fmla="*/ 83 w 110"/>
                  <a:gd name="T15" fmla="*/ 11 h 154"/>
                  <a:gd name="T16" fmla="*/ 77 w 110"/>
                  <a:gd name="T17" fmla="*/ 6 h 154"/>
                  <a:gd name="T18" fmla="*/ 72 w 110"/>
                  <a:gd name="T19" fmla="*/ 0 h 154"/>
                  <a:gd name="T20" fmla="*/ 66 w 110"/>
                  <a:gd name="T21" fmla="*/ 0 h 154"/>
                  <a:gd name="T22" fmla="*/ 61 w 110"/>
                  <a:gd name="T23" fmla="*/ 0 h 154"/>
                  <a:gd name="T24" fmla="*/ 50 w 110"/>
                  <a:gd name="T25" fmla="*/ 0 h 154"/>
                  <a:gd name="T26" fmla="*/ 44 w 110"/>
                  <a:gd name="T27" fmla="*/ 0 h 154"/>
                  <a:gd name="T28" fmla="*/ 39 w 110"/>
                  <a:gd name="T29" fmla="*/ 0 h 154"/>
                  <a:gd name="T30" fmla="*/ 33 w 110"/>
                  <a:gd name="T31" fmla="*/ 6 h 154"/>
                  <a:gd name="T32" fmla="*/ 28 w 110"/>
                  <a:gd name="T33" fmla="*/ 6 h 154"/>
                  <a:gd name="T34" fmla="*/ 22 w 110"/>
                  <a:gd name="T35" fmla="*/ 11 h 154"/>
                  <a:gd name="T36" fmla="*/ 17 w 110"/>
                  <a:gd name="T37" fmla="*/ 17 h 154"/>
                  <a:gd name="T38" fmla="*/ 11 w 110"/>
                  <a:gd name="T39" fmla="*/ 22 h 154"/>
                  <a:gd name="T40" fmla="*/ 6 w 110"/>
                  <a:gd name="T41" fmla="*/ 28 h 154"/>
                  <a:gd name="T42" fmla="*/ 6 w 110"/>
                  <a:gd name="T43" fmla="*/ 33 h 154"/>
                  <a:gd name="T44" fmla="*/ 0 w 110"/>
                  <a:gd name="T45" fmla="*/ 39 h 154"/>
                  <a:gd name="T46" fmla="*/ 0 w 110"/>
                  <a:gd name="T47" fmla="*/ 50 h 154"/>
                  <a:gd name="T48" fmla="*/ 0 w 110"/>
                  <a:gd name="T49" fmla="*/ 55 h 154"/>
                  <a:gd name="T50" fmla="*/ 0 w 110"/>
                  <a:gd name="T51" fmla="*/ 149 h 154"/>
                  <a:gd name="T52" fmla="*/ 0 w 110"/>
                  <a:gd name="T53" fmla="*/ 143 h 154"/>
                  <a:gd name="T54" fmla="*/ 6 w 110"/>
                  <a:gd name="T55" fmla="*/ 138 h 154"/>
                  <a:gd name="T56" fmla="*/ 6 w 110"/>
                  <a:gd name="T57" fmla="*/ 132 h 154"/>
                  <a:gd name="T58" fmla="*/ 11 w 110"/>
                  <a:gd name="T59" fmla="*/ 127 h 154"/>
                  <a:gd name="T60" fmla="*/ 11 w 110"/>
                  <a:gd name="T61" fmla="*/ 116 h 154"/>
                  <a:gd name="T62" fmla="*/ 17 w 110"/>
                  <a:gd name="T63" fmla="*/ 116 h 154"/>
                  <a:gd name="T64" fmla="*/ 22 w 110"/>
                  <a:gd name="T65" fmla="*/ 110 h 154"/>
                  <a:gd name="T66" fmla="*/ 28 w 110"/>
                  <a:gd name="T67" fmla="*/ 105 h 154"/>
                  <a:gd name="T68" fmla="*/ 39 w 110"/>
                  <a:gd name="T69" fmla="*/ 99 h 154"/>
                  <a:gd name="T70" fmla="*/ 44 w 110"/>
                  <a:gd name="T71" fmla="*/ 99 h 154"/>
                  <a:gd name="T72" fmla="*/ 50 w 110"/>
                  <a:gd name="T73" fmla="*/ 99 h 154"/>
                  <a:gd name="T74" fmla="*/ 55 w 110"/>
                  <a:gd name="T75" fmla="*/ 99 h 154"/>
                  <a:gd name="T76" fmla="*/ 66 w 110"/>
                  <a:gd name="T77" fmla="*/ 99 h 154"/>
                  <a:gd name="T78" fmla="*/ 72 w 110"/>
                  <a:gd name="T79" fmla="*/ 99 h 154"/>
                  <a:gd name="T80" fmla="*/ 77 w 110"/>
                  <a:gd name="T81" fmla="*/ 105 h 154"/>
                  <a:gd name="T82" fmla="*/ 83 w 110"/>
                  <a:gd name="T83" fmla="*/ 105 h 154"/>
                  <a:gd name="T84" fmla="*/ 88 w 110"/>
                  <a:gd name="T85" fmla="*/ 110 h 154"/>
                  <a:gd name="T86" fmla="*/ 93 w 110"/>
                  <a:gd name="T87" fmla="*/ 116 h 154"/>
                  <a:gd name="T88" fmla="*/ 99 w 110"/>
                  <a:gd name="T89" fmla="*/ 121 h 154"/>
                  <a:gd name="T90" fmla="*/ 104 w 110"/>
                  <a:gd name="T91" fmla="*/ 127 h 154"/>
                  <a:gd name="T92" fmla="*/ 110 w 110"/>
                  <a:gd name="T93" fmla="*/ 132 h 154"/>
                  <a:gd name="T94" fmla="*/ 110 w 110"/>
                  <a:gd name="T95" fmla="*/ 138 h 154"/>
                  <a:gd name="T96" fmla="*/ 110 w 110"/>
                  <a:gd name="T97" fmla="*/ 143 h 154"/>
                  <a:gd name="T98" fmla="*/ 110 w 110"/>
                  <a:gd name="T9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0" h="154">
                    <a:moveTo>
                      <a:pt x="110" y="50"/>
                    </a:moveTo>
                    <a:lnTo>
                      <a:pt x="110" y="50"/>
                    </a:lnTo>
                    <a:lnTo>
                      <a:pt x="110" y="44"/>
                    </a:lnTo>
                    <a:lnTo>
                      <a:pt x="110" y="44"/>
                    </a:lnTo>
                    <a:lnTo>
                      <a:pt x="104" y="39"/>
                    </a:lnTo>
                    <a:lnTo>
                      <a:pt x="104" y="33"/>
                    </a:lnTo>
                    <a:lnTo>
                      <a:pt x="104" y="33"/>
                    </a:lnTo>
                    <a:lnTo>
                      <a:pt x="104" y="28"/>
                    </a:lnTo>
                    <a:lnTo>
                      <a:pt x="99" y="28"/>
                    </a:lnTo>
                    <a:lnTo>
                      <a:pt x="99" y="22"/>
                    </a:lnTo>
                    <a:lnTo>
                      <a:pt x="99" y="22"/>
                    </a:lnTo>
                    <a:lnTo>
                      <a:pt x="93" y="17"/>
                    </a:lnTo>
                    <a:lnTo>
                      <a:pt x="93" y="17"/>
                    </a:lnTo>
                    <a:lnTo>
                      <a:pt x="88" y="11"/>
                    </a:lnTo>
                    <a:lnTo>
                      <a:pt x="88" y="11"/>
                    </a:lnTo>
                    <a:lnTo>
                      <a:pt x="83" y="11"/>
                    </a:lnTo>
                    <a:lnTo>
                      <a:pt x="83" y="6"/>
                    </a:lnTo>
                    <a:lnTo>
                      <a:pt x="77" y="6"/>
                    </a:lnTo>
                    <a:lnTo>
                      <a:pt x="77" y="6"/>
                    </a:lnTo>
                    <a:lnTo>
                      <a:pt x="72" y="0"/>
                    </a:lnTo>
                    <a:lnTo>
                      <a:pt x="72" y="0"/>
                    </a:lnTo>
                    <a:lnTo>
                      <a:pt x="66" y="0"/>
                    </a:lnTo>
                    <a:lnTo>
                      <a:pt x="61" y="0"/>
                    </a:lnTo>
                    <a:lnTo>
                      <a:pt x="61" y="0"/>
                    </a:lnTo>
                    <a:lnTo>
                      <a:pt x="55" y="0"/>
                    </a:lnTo>
                    <a:lnTo>
                      <a:pt x="50" y="0"/>
                    </a:lnTo>
                    <a:lnTo>
                      <a:pt x="50" y="0"/>
                    </a:lnTo>
                    <a:lnTo>
                      <a:pt x="44" y="0"/>
                    </a:lnTo>
                    <a:lnTo>
                      <a:pt x="44" y="0"/>
                    </a:lnTo>
                    <a:lnTo>
                      <a:pt x="39" y="0"/>
                    </a:lnTo>
                    <a:lnTo>
                      <a:pt x="33" y="6"/>
                    </a:lnTo>
                    <a:lnTo>
                      <a:pt x="33" y="6"/>
                    </a:lnTo>
                    <a:lnTo>
                      <a:pt x="28" y="6"/>
                    </a:lnTo>
                    <a:lnTo>
                      <a:pt x="28" y="6"/>
                    </a:lnTo>
                    <a:lnTo>
                      <a:pt x="22" y="11"/>
                    </a:lnTo>
                    <a:lnTo>
                      <a:pt x="22" y="11"/>
                    </a:lnTo>
                    <a:lnTo>
                      <a:pt x="17" y="17"/>
                    </a:lnTo>
                    <a:lnTo>
                      <a:pt x="17" y="17"/>
                    </a:lnTo>
                    <a:lnTo>
                      <a:pt x="11" y="17"/>
                    </a:lnTo>
                    <a:lnTo>
                      <a:pt x="11" y="22"/>
                    </a:lnTo>
                    <a:lnTo>
                      <a:pt x="11" y="22"/>
                    </a:lnTo>
                    <a:lnTo>
                      <a:pt x="6" y="28"/>
                    </a:lnTo>
                    <a:lnTo>
                      <a:pt x="6" y="33"/>
                    </a:lnTo>
                    <a:lnTo>
                      <a:pt x="6" y="33"/>
                    </a:lnTo>
                    <a:lnTo>
                      <a:pt x="6" y="39"/>
                    </a:lnTo>
                    <a:lnTo>
                      <a:pt x="0" y="39"/>
                    </a:lnTo>
                    <a:lnTo>
                      <a:pt x="0" y="44"/>
                    </a:lnTo>
                    <a:lnTo>
                      <a:pt x="0" y="50"/>
                    </a:lnTo>
                    <a:lnTo>
                      <a:pt x="0" y="50"/>
                    </a:lnTo>
                    <a:lnTo>
                      <a:pt x="0" y="55"/>
                    </a:lnTo>
                    <a:lnTo>
                      <a:pt x="0" y="154"/>
                    </a:lnTo>
                    <a:lnTo>
                      <a:pt x="0" y="149"/>
                    </a:lnTo>
                    <a:lnTo>
                      <a:pt x="0" y="149"/>
                    </a:lnTo>
                    <a:lnTo>
                      <a:pt x="0" y="143"/>
                    </a:lnTo>
                    <a:lnTo>
                      <a:pt x="0" y="138"/>
                    </a:lnTo>
                    <a:lnTo>
                      <a:pt x="6" y="138"/>
                    </a:lnTo>
                    <a:lnTo>
                      <a:pt x="6" y="132"/>
                    </a:lnTo>
                    <a:lnTo>
                      <a:pt x="6" y="132"/>
                    </a:lnTo>
                    <a:lnTo>
                      <a:pt x="6" y="127"/>
                    </a:lnTo>
                    <a:lnTo>
                      <a:pt x="11" y="127"/>
                    </a:lnTo>
                    <a:lnTo>
                      <a:pt x="11" y="121"/>
                    </a:lnTo>
                    <a:lnTo>
                      <a:pt x="11" y="116"/>
                    </a:lnTo>
                    <a:lnTo>
                      <a:pt x="17" y="116"/>
                    </a:lnTo>
                    <a:lnTo>
                      <a:pt x="17" y="116"/>
                    </a:lnTo>
                    <a:lnTo>
                      <a:pt x="22" y="110"/>
                    </a:lnTo>
                    <a:lnTo>
                      <a:pt x="22" y="110"/>
                    </a:lnTo>
                    <a:lnTo>
                      <a:pt x="28" y="105"/>
                    </a:lnTo>
                    <a:lnTo>
                      <a:pt x="28" y="105"/>
                    </a:lnTo>
                    <a:lnTo>
                      <a:pt x="33" y="105"/>
                    </a:lnTo>
                    <a:lnTo>
                      <a:pt x="39" y="99"/>
                    </a:lnTo>
                    <a:lnTo>
                      <a:pt x="39" y="99"/>
                    </a:lnTo>
                    <a:lnTo>
                      <a:pt x="44" y="99"/>
                    </a:lnTo>
                    <a:lnTo>
                      <a:pt x="50" y="99"/>
                    </a:lnTo>
                    <a:lnTo>
                      <a:pt x="50" y="99"/>
                    </a:lnTo>
                    <a:lnTo>
                      <a:pt x="55" y="99"/>
                    </a:lnTo>
                    <a:lnTo>
                      <a:pt x="55" y="99"/>
                    </a:lnTo>
                    <a:lnTo>
                      <a:pt x="61" y="99"/>
                    </a:lnTo>
                    <a:lnTo>
                      <a:pt x="66" y="99"/>
                    </a:lnTo>
                    <a:lnTo>
                      <a:pt x="66" y="99"/>
                    </a:lnTo>
                    <a:lnTo>
                      <a:pt x="72" y="99"/>
                    </a:lnTo>
                    <a:lnTo>
                      <a:pt x="77" y="99"/>
                    </a:lnTo>
                    <a:lnTo>
                      <a:pt x="77" y="105"/>
                    </a:lnTo>
                    <a:lnTo>
                      <a:pt x="83" y="105"/>
                    </a:lnTo>
                    <a:lnTo>
                      <a:pt x="83" y="105"/>
                    </a:lnTo>
                    <a:lnTo>
                      <a:pt x="88" y="105"/>
                    </a:lnTo>
                    <a:lnTo>
                      <a:pt x="88" y="110"/>
                    </a:lnTo>
                    <a:lnTo>
                      <a:pt x="93" y="110"/>
                    </a:lnTo>
                    <a:lnTo>
                      <a:pt x="93" y="116"/>
                    </a:lnTo>
                    <a:lnTo>
                      <a:pt x="99" y="116"/>
                    </a:lnTo>
                    <a:lnTo>
                      <a:pt x="99" y="121"/>
                    </a:lnTo>
                    <a:lnTo>
                      <a:pt x="104" y="121"/>
                    </a:lnTo>
                    <a:lnTo>
                      <a:pt x="104" y="127"/>
                    </a:lnTo>
                    <a:lnTo>
                      <a:pt x="104" y="127"/>
                    </a:lnTo>
                    <a:lnTo>
                      <a:pt x="110" y="132"/>
                    </a:lnTo>
                    <a:lnTo>
                      <a:pt x="110" y="132"/>
                    </a:lnTo>
                    <a:lnTo>
                      <a:pt x="110" y="138"/>
                    </a:lnTo>
                    <a:lnTo>
                      <a:pt x="110" y="143"/>
                    </a:lnTo>
                    <a:lnTo>
                      <a:pt x="110" y="143"/>
                    </a:lnTo>
                    <a:lnTo>
                      <a:pt x="110" y="149"/>
                    </a:lnTo>
                    <a:lnTo>
                      <a:pt x="110" y="154"/>
                    </a:lnTo>
                    <a:lnTo>
                      <a:pt x="110" y="5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8" name="Oval 37">
                <a:extLst>
                  <a:ext uri="{FF2B5EF4-FFF2-40B4-BE49-F238E27FC236}">
                    <a16:creationId xmlns:a16="http://schemas.microsoft.com/office/drawing/2014/main" id="{727F1982-4EB6-D629-663A-F6D23CFD4901}"/>
                  </a:ext>
                </a:extLst>
              </p:cNvPr>
              <p:cNvSpPr>
                <a:spLocks noChangeArrowheads="1"/>
              </p:cNvSpPr>
              <p:nvPr/>
            </p:nvSpPr>
            <p:spPr bwMode="auto">
              <a:xfrm>
                <a:off x="2525711" y="923290"/>
                <a:ext cx="61481" cy="60768"/>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39" name="Freeform 1102">
                <a:extLst>
                  <a:ext uri="{FF2B5EF4-FFF2-40B4-BE49-F238E27FC236}">
                    <a16:creationId xmlns:a16="http://schemas.microsoft.com/office/drawing/2014/main" id="{38B443F4-545B-6396-EFF3-C6D168A63C5B}"/>
                  </a:ext>
                </a:extLst>
              </p:cNvPr>
              <p:cNvSpPr>
                <a:spLocks/>
              </p:cNvSpPr>
              <p:nvPr/>
            </p:nvSpPr>
            <p:spPr bwMode="auto">
              <a:xfrm>
                <a:off x="2413893" y="938102"/>
                <a:ext cx="132952" cy="66845"/>
              </a:xfrm>
              <a:custGeom>
                <a:avLst/>
                <a:gdLst>
                  <a:gd name="T0" fmla="*/ 335 w 346"/>
                  <a:gd name="T1" fmla="*/ 104 h 176"/>
                  <a:gd name="T2" fmla="*/ 335 w 346"/>
                  <a:gd name="T3" fmla="*/ 104 h 176"/>
                  <a:gd name="T4" fmla="*/ 341 w 346"/>
                  <a:gd name="T5" fmla="*/ 104 h 176"/>
                  <a:gd name="T6" fmla="*/ 341 w 346"/>
                  <a:gd name="T7" fmla="*/ 99 h 176"/>
                  <a:gd name="T8" fmla="*/ 341 w 346"/>
                  <a:gd name="T9" fmla="*/ 93 h 176"/>
                  <a:gd name="T10" fmla="*/ 341 w 346"/>
                  <a:gd name="T11" fmla="*/ 93 h 176"/>
                  <a:gd name="T12" fmla="*/ 341 w 346"/>
                  <a:gd name="T13" fmla="*/ 88 h 176"/>
                  <a:gd name="T14" fmla="*/ 346 w 346"/>
                  <a:gd name="T15" fmla="*/ 82 h 176"/>
                  <a:gd name="T16" fmla="*/ 346 w 346"/>
                  <a:gd name="T17" fmla="*/ 77 h 176"/>
                  <a:gd name="T18" fmla="*/ 341 w 346"/>
                  <a:gd name="T19" fmla="*/ 66 h 176"/>
                  <a:gd name="T20" fmla="*/ 341 w 346"/>
                  <a:gd name="T21" fmla="*/ 60 h 176"/>
                  <a:gd name="T22" fmla="*/ 341 w 346"/>
                  <a:gd name="T23" fmla="*/ 55 h 176"/>
                  <a:gd name="T24" fmla="*/ 341 w 346"/>
                  <a:gd name="T25" fmla="*/ 49 h 176"/>
                  <a:gd name="T26" fmla="*/ 341 w 346"/>
                  <a:gd name="T27" fmla="*/ 38 h 176"/>
                  <a:gd name="T28" fmla="*/ 335 w 346"/>
                  <a:gd name="T29" fmla="*/ 33 h 176"/>
                  <a:gd name="T30" fmla="*/ 335 w 346"/>
                  <a:gd name="T31" fmla="*/ 27 h 176"/>
                  <a:gd name="T32" fmla="*/ 330 w 346"/>
                  <a:gd name="T33" fmla="*/ 22 h 176"/>
                  <a:gd name="T34" fmla="*/ 330 w 346"/>
                  <a:gd name="T35" fmla="*/ 16 h 176"/>
                  <a:gd name="T36" fmla="*/ 324 w 346"/>
                  <a:gd name="T37" fmla="*/ 11 h 176"/>
                  <a:gd name="T38" fmla="*/ 324 w 346"/>
                  <a:gd name="T39" fmla="*/ 11 h 176"/>
                  <a:gd name="T40" fmla="*/ 319 w 346"/>
                  <a:gd name="T41" fmla="*/ 5 h 176"/>
                  <a:gd name="T42" fmla="*/ 319 w 346"/>
                  <a:gd name="T43" fmla="*/ 5 h 176"/>
                  <a:gd name="T44" fmla="*/ 313 w 346"/>
                  <a:gd name="T45" fmla="*/ 0 h 176"/>
                  <a:gd name="T46" fmla="*/ 313 w 346"/>
                  <a:gd name="T47" fmla="*/ 0 h 176"/>
                  <a:gd name="T48" fmla="*/ 308 w 346"/>
                  <a:gd name="T49" fmla="*/ 0 h 176"/>
                  <a:gd name="T50" fmla="*/ 0 w 346"/>
                  <a:gd name="T51" fmla="*/ 66 h 176"/>
                  <a:gd name="T52" fmla="*/ 0 w 346"/>
                  <a:gd name="T53" fmla="*/ 66 h 176"/>
                  <a:gd name="T54" fmla="*/ 5 w 346"/>
                  <a:gd name="T55" fmla="*/ 71 h 176"/>
                  <a:gd name="T56" fmla="*/ 5 w 346"/>
                  <a:gd name="T57" fmla="*/ 71 h 176"/>
                  <a:gd name="T58" fmla="*/ 11 w 346"/>
                  <a:gd name="T59" fmla="*/ 71 h 176"/>
                  <a:gd name="T60" fmla="*/ 11 w 346"/>
                  <a:gd name="T61" fmla="*/ 77 h 176"/>
                  <a:gd name="T62" fmla="*/ 16 w 346"/>
                  <a:gd name="T63" fmla="*/ 82 h 176"/>
                  <a:gd name="T64" fmla="*/ 16 w 346"/>
                  <a:gd name="T65" fmla="*/ 88 h 176"/>
                  <a:gd name="T66" fmla="*/ 22 w 346"/>
                  <a:gd name="T67" fmla="*/ 93 h 176"/>
                  <a:gd name="T68" fmla="*/ 22 w 346"/>
                  <a:gd name="T69" fmla="*/ 99 h 176"/>
                  <a:gd name="T70" fmla="*/ 22 w 346"/>
                  <a:gd name="T71" fmla="*/ 104 h 176"/>
                  <a:gd name="T72" fmla="*/ 27 w 346"/>
                  <a:gd name="T73" fmla="*/ 110 h 176"/>
                  <a:gd name="T74" fmla="*/ 27 w 346"/>
                  <a:gd name="T75" fmla="*/ 121 h 176"/>
                  <a:gd name="T76" fmla="*/ 27 w 346"/>
                  <a:gd name="T77" fmla="*/ 126 h 176"/>
                  <a:gd name="T78" fmla="*/ 27 w 346"/>
                  <a:gd name="T79" fmla="*/ 132 h 176"/>
                  <a:gd name="T80" fmla="*/ 27 w 346"/>
                  <a:gd name="T81" fmla="*/ 137 h 176"/>
                  <a:gd name="T82" fmla="*/ 27 w 346"/>
                  <a:gd name="T83" fmla="*/ 143 h 176"/>
                  <a:gd name="T84" fmla="*/ 27 w 346"/>
                  <a:gd name="T85" fmla="*/ 148 h 176"/>
                  <a:gd name="T86" fmla="*/ 27 w 346"/>
                  <a:gd name="T87" fmla="*/ 154 h 176"/>
                  <a:gd name="T88" fmla="*/ 27 w 346"/>
                  <a:gd name="T89" fmla="*/ 159 h 176"/>
                  <a:gd name="T90" fmla="*/ 27 w 346"/>
                  <a:gd name="T91" fmla="*/ 165 h 176"/>
                  <a:gd name="T92" fmla="*/ 27 w 346"/>
                  <a:gd name="T93" fmla="*/ 170 h 176"/>
                  <a:gd name="T94" fmla="*/ 22 w 346"/>
                  <a:gd name="T95" fmla="*/ 170 h 176"/>
                  <a:gd name="T96" fmla="*/ 22 w 346"/>
                  <a:gd name="T97" fmla="*/ 170 h 176"/>
                  <a:gd name="T98" fmla="*/ 22 w 346"/>
                  <a:gd name="T99"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6" h="176">
                    <a:moveTo>
                      <a:pt x="335" y="104"/>
                    </a:moveTo>
                    <a:lnTo>
                      <a:pt x="335" y="104"/>
                    </a:lnTo>
                    <a:lnTo>
                      <a:pt x="335" y="104"/>
                    </a:lnTo>
                    <a:lnTo>
                      <a:pt x="335" y="104"/>
                    </a:lnTo>
                    <a:lnTo>
                      <a:pt x="335" y="104"/>
                    </a:lnTo>
                    <a:lnTo>
                      <a:pt x="341" y="104"/>
                    </a:lnTo>
                    <a:lnTo>
                      <a:pt x="341" y="99"/>
                    </a:lnTo>
                    <a:lnTo>
                      <a:pt x="341" y="99"/>
                    </a:lnTo>
                    <a:lnTo>
                      <a:pt x="341" y="99"/>
                    </a:lnTo>
                    <a:lnTo>
                      <a:pt x="341" y="93"/>
                    </a:lnTo>
                    <a:lnTo>
                      <a:pt x="341" y="93"/>
                    </a:lnTo>
                    <a:lnTo>
                      <a:pt x="341" y="93"/>
                    </a:lnTo>
                    <a:lnTo>
                      <a:pt x="341" y="88"/>
                    </a:lnTo>
                    <a:lnTo>
                      <a:pt x="341" y="88"/>
                    </a:lnTo>
                    <a:lnTo>
                      <a:pt x="341" y="82"/>
                    </a:lnTo>
                    <a:lnTo>
                      <a:pt x="346" y="82"/>
                    </a:lnTo>
                    <a:lnTo>
                      <a:pt x="346" y="77"/>
                    </a:lnTo>
                    <a:lnTo>
                      <a:pt x="346" y="77"/>
                    </a:lnTo>
                    <a:lnTo>
                      <a:pt x="341" y="71"/>
                    </a:lnTo>
                    <a:lnTo>
                      <a:pt x="341" y="66"/>
                    </a:lnTo>
                    <a:lnTo>
                      <a:pt x="341" y="66"/>
                    </a:lnTo>
                    <a:lnTo>
                      <a:pt x="341" y="60"/>
                    </a:lnTo>
                    <a:lnTo>
                      <a:pt x="341" y="60"/>
                    </a:lnTo>
                    <a:lnTo>
                      <a:pt x="341" y="55"/>
                    </a:lnTo>
                    <a:lnTo>
                      <a:pt x="341" y="49"/>
                    </a:lnTo>
                    <a:lnTo>
                      <a:pt x="341" y="49"/>
                    </a:lnTo>
                    <a:lnTo>
                      <a:pt x="341" y="44"/>
                    </a:lnTo>
                    <a:lnTo>
                      <a:pt x="341" y="38"/>
                    </a:lnTo>
                    <a:lnTo>
                      <a:pt x="335" y="38"/>
                    </a:lnTo>
                    <a:lnTo>
                      <a:pt x="335" y="33"/>
                    </a:lnTo>
                    <a:lnTo>
                      <a:pt x="335" y="33"/>
                    </a:lnTo>
                    <a:lnTo>
                      <a:pt x="335" y="27"/>
                    </a:lnTo>
                    <a:lnTo>
                      <a:pt x="335" y="27"/>
                    </a:lnTo>
                    <a:lnTo>
                      <a:pt x="330" y="22"/>
                    </a:lnTo>
                    <a:lnTo>
                      <a:pt x="330" y="22"/>
                    </a:lnTo>
                    <a:lnTo>
                      <a:pt x="330" y="16"/>
                    </a:lnTo>
                    <a:lnTo>
                      <a:pt x="330" y="16"/>
                    </a:lnTo>
                    <a:lnTo>
                      <a:pt x="324" y="11"/>
                    </a:lnTo>
                    <a:lnTo>
                      <a:pt x="324" y="11"/>
                    </a:lnTo>
                    <a:lnTo>
                      <a:pt x="324" y="11"/>
                    </a:lnTo>
                    <a:lnTo>
                      <a:pt x="324" y="5"/>
                    </a:lnTo>
                    <a:lnTo>
                      <a:pt x="319" y="5"/>
                    </a:lnTo>
                    <a:lnTo>
                      <a:pt x="319" y="5"/>
                    </a:lnTo>
                    <a:lnTo>
                      <a:pt x="319" y="5"/>
                    </a:lnTo>
                    <a:lnTo>
                      <a:pt x="319" y="0"/>
                    </a:lnTo>
                    <a:lnTo>
                      <a:pt x="313" y="0"/>
                    </a:lnTo>
                    <a:lnTo>
                      <a:pt x="313" y="0"/>
                    </a:lnTo>
                    <a:lnTo>
                      <a:pt x="313" y="0"/>
                    </a:lnTo>
                    <a:lnTo>
                      <a:pt x="313" y="0"/>
                    </a:lnTo>
                    <a:lnTo>
                      <a:pt x="308" y="0"/>
                    </a:lnTo>
                    <a:lnTo>
                      <a:pt x="0" y="66"/>
                    </a:lnTo>
                    <a:lnTo>
                      <a:pt x="0" y="66"/>
                    </a:lnTo>
                    <a:lnTo>
                      <a:pt x="0" y="66"/>
                    </a:lnTo>
                    <a:lnTo>
                      <a:pt x="0" y="66"/>
                    </a:lnTo>
                    <a:lnTo>
                      <a:pt x="0" y="66"/>
                    </a:lnTo>
                    <a:lnTo>
                      <a:pt x="5" y="71"/>
                    </a:lnTo>
                    <a:lnTo>
                      <a:pt x="5" y="71"/>
                    </a:lnTo>
                    <a:lnTo>
                      <a:pt x="5" y="71"/>
                    </a:lnTo>
                    <a:lnTo>
                      <a:pt x="5" y="71"/>
                    </a:lnTo>
                    <a:lnTo>
                      <a:pt x="11" y="71"/>
                    </a:lnTo>
                    <a:lnTo>
                      <a:pt x="11" y="77"/>
                    </a:lnTo>
                    <a:lnTo>
                      <a:pt x="11" y="77"/>
                    </a:lnTo>
                    <a:lnTo>
                      <a:pt x="11" y="82"/>
                    </a:lnTo>
                    <a:lnTo>
                      <a:pt x="16" y="82"/>
                    </a:lnTo>
                    <a:lnTo>
                      <a:pt x="16" y="82"/>
                    </a:lnTo>
                    <a:lnTo>
                      <a:pt x="16" y="88"/>
                    </a:lnTo>
                    <a:lnTo>
                      <a:pt x="16" y="88"/>
                    </a:lnTo>
                    <a:lnTo>
                      <a:pt x="22" y="93"/>
                    </a:lnTo>
                    <a:lnTo>
                      <a:pt x="22" y="93"/>
                    </a:lnTo>
                    <a:lnTo>
                      <a:pt x="22" y="99"/>
                    </a:lnTo>
                    <a:lnTo>
                      <a:pt x="22" y="104"/>
                    </a:lnTo>
                    <a:lnTo>
                      <a:pt x="22" y="104"/>
                    </a:lnTo>
                    <a:lnTo>
                      <a:pt x="22" y="110"/>
                    </a:lnTo>
                    <a:lnTo>
                      <a:pt x="27" y="110"/>
                    </a:lnTo>
                    <a:lnTo>
                      <a:pt x="27" y="115"/>
                    </a:lnTo>
                    <a:lnTo>
                      <a:pt x="27" y="121"/>
                    </a:lnTo>
                    <a:lnTo>
                      <a:pt x="27" y="121"/>
                    </a:lnTo>
                    <a:lnTo>
                      <a:pt x="27" y="126"/>
                    </a:lnTo>
                    <a:lnTo>
                      <a:pt x="27" y="126"/>
                    </a:lnTo>
                    <a:lnTo>
                      <a:pt x="27" y="132"/>
                    </a:lnTo>
                    <a:lnTo>
                      <a:pt x="27" y="137"/>
                    </a:lnTo>
                    <a:lnTo>
                      <a:pt x="27" y="137"/>
                    </a:lnTo>
                    <a:lnTo>
                      <a:pt x="27" y="143"/>
                    </a:lnTo>
                    <a:lnTo>
                      <a:pt x="27" y="143"/>
                    </a:lnTo>
                    <a:lnTo>
                      <a:pt x="27" y="148"/>
                    </a:lnTo>
                    <a:lnTo>
                      <a:pt x="27" y="148"/>
                    </a:lnTo>
                    <a:lnTo>
                      <a:pt x="27" y="154"/>
                    </a:lnTo>
                    <a:lnTo>
                      <a:pt x="27" y="154"/>
                    </a:lnTo>
                    <a:lnTo>
                      <a:pt x="27" y="159"/>
                    </a:lnTo>
                    <a:lnTo>
                      <a:pt x="27" y="159"/>
                    </a:lnTo>
                    <a:lnTo>
                      <a:pt x="27" y="165"/>
                    </a:lnTo>
                    <a:lnTo>
                      <a:pt x="27" y="165"/>
                    </a:lnTo>
                    <a:lnTo>
                      <a:pt x="27" y="165"/>
                    </a:lnTo>
                    <a:lnTo>
                      <a:pt x="27" y="170"/>
                    </a:lnTo>
                    <a:lnTo>
                      <a:pt x="27" y="170"/>
                    </a:lnTo>
                    <a:lnTo>
                      <a:pt x="22" y="170"/>
                    </a:lnTo>
                    <a:lnTo>
                      <a:pt x="22" y="170"/>
                    </a:lnTo>
                    <a:lnTo>
                      <a:pt x="22" y="170"/>
                    </a:lnTo>
                    <a:lnTo>
                      <a:pt x="22" y="170"/>
                    </a:lnTo>
                    <a:lnTo>
                      <a:pt x="22" y="176"/>
                    </a:lnTo>
                    <a:lnTo>
                      <a:pt x="335" y="10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0" name="Oval 39">
                <a:extLst>
                  <a:ext uri="{FF2B5EF4-FFF2-40B4-BE49-F238E27FC236}">
                    <a16:creationId xmlns:a16="http://schemas.microsoft.com/office/drawing/2014/main" id="{CB3591C5-BB3F-A3EA-AD50-3D35F9DBF3A6}"/>
                  </a:ext>
                </a:extLst>
              </p:cNvPr>
              <p:cNvSpPr>
                <a:spLocks noChangeArrowheads="1"/>
              </p:cNvSpPr>
              <p:nvPr/>
            </p:nvSpPr>
            <p:spPr bwMode="auto">
              <a:xfrm>
                <a:off x="551022" y="605779"/>
                <a:ext cx="141790" cy="140146"/>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41" name="Freeform 1104">
                <a:extLst>
                  <a:ext uri="{FF2B5EF4-FFF2-40B4-BE49-F238E27FC236}">
                    <a16:creationId xmlns:a16="http://schemas.microsoft.com/office/drawing/2014/main" id="{6E78D27F-5F52-82DD-67C0-D76300288BD9}"/>
                  </a:ext>
                </a:extLst>
              </p:cNvPr>
              <p:cNvSpPr>
                <a:spLocks/>
              </p:cNvSpPr>
              <p:nvPr/>
            </p:nvSpPr>
            <p:spPr bwMode="auto">
              <a:xfrm>
                <a:off x="673600" y="680979"/>
                <a:ext cx="169072" cy="98368"/>
              </a:xfrm>
              <a:custGeom>
                <a:avLst/>
                <a:gdLst>
                  <a:gd name="T0" fmla="*/ 44 w 440"/>
                  <a:gd name="T1" fmla="*/ 0 h 259"/>
                  <a:gd name="T2" fmla="*/ 44 w 440"/>
                  <a:gd name="T3" fmla="*/ 0 h 259"/>
                  <a:gd name="T4" fmla="*/ 44 w 440"/>
                  <a:gd name="T5" fmla="*/ 6 h 259"/>
                  <a:gd name="T6" fmla="*/ 39 w 440"/>
                  <a:gd name="T7" fmla="*/ 6 h 259"/>
                  <a:gd name="T8" fmla="*/ 39 w 440"/>
                  <a:gd name="T9" fmla="*/ 6 h 259"/>
                  <a:gd name="T10" fmla="*/ 33 w 440"/>
                  <a:gd name="T11" fmla="*/ 11 h 259"/>
                  <a:gd name="T12" fmla="*/ 28 w 440"/>
                  <a:gd name="T13" fmla="*/ 17 h 259"/>
                  <a:gd name="T14" fmla="*/ 28 w 440"/>
                  <a:gd name="T15" fmla="*/ 17 h 259"/>
                  <a:gd name="T16" fmla="*/ 22 w 440"/>
                  <a:gd name="T17" fmla="*/ 22 h 259"/>
                  <a:gd name="T18" fmla="*/ 22 w 440"/>
                  <a:gd name="T19" fmla="*/ 28 h 259"/>
                  <a:gd name="T20" fmla="*/ 17 w 440"/>
                  <a:gd name="T21" fmla="*/ 33 h 259"/>
                  <a:gd name="T22" fmla="*/ 17 w 440"/>
                  <a:gd name="T23" fmla="*/ 44 h 259"/>
                  <a:gd name="T24" fmla="*/ 11 w 440"/>
                  <a:gd name="T25" fmla="*/ 50 h 259"/>
                  <a:gd name="T26" fmla="*/ 11 w 440"/>
                  <a:gd name="T27" fmla="*/ 55 h 259"/>
                  <a:gd name="T28" fmla="*/ 6 w 440"/>
                  <a:gd name="T29" fmla="*/ 61 h 259"/>
                  <a:gd name="T30" fmla="*/ 6 w 440"/>
                  <a:gd name="T31" fmla="*/ 66 h 259"/>
                  <a:gd name="T32" fmla="*/ 6 w 440"/>
                  <a:gd name="T33" fmla="*/ 72 h 259"/>
                  <a:gd name="T34" fmla="*/ 6 w 440"/>
                  <a:gd name="T35" fmla="*/ 77 h 259"/>
                  <a:gd name="T36" fmla="*/ 0 w 440"/>
                  <a:gd name="T37" fmla="*/ 83 h 259"/>
                  <a:gd name="T38" fmla="*/ 0 w 440"/>
                  <a:gd name="T39" fmla="*/ 88 h 259"/>
                  <a:gd name="T40" fmla="*/ 0 w 440"/>
                  <a:gd name="T41" fmla="*/ 94 h 259"/>
                  <a:gd name="T42" fmla="*/ 6 w 440"/>
                  <a:gd name="T43" fmla="*/ 99 h 259"/>
                  <a:gd name="T44" fmla="*/ 6 w 440"/>
                  <a:gd name="T45" fmla="*/ 99 h 259"/>
                  <a:gd name="T46" fmla="*/ 6 w 440"/>
                  <a:gd name="T47" fmla="*/ 99 h 259"/>
                  <a:gd name="T48" fmla="*/ 6 w 440"/>
                  <a:gd name="T49" fmla="*/ 105 h 259"/>
                  <a:gd name="T50" fmla="*/ 396 w 440"/>
                  <a:gd name="T51" fmla="*/ 259 h 259"/>
                  <a:gd name="T52" fmla="*/ 396 w 440"/>
                  <a:gd name="T53" fmla="*/ 259 h 259"/>
                  <a:gd name="T54" fmla="*/ 396 w 440"/>
                  <a:gd name="T55" fmla="*/ 259 h 259"/>
                  <a:gd name="T56" fmla="*/ 396 w 440"/>
                  <a:gd name="T57" fmla="*/ 253 h 259"/>
                  <a:gd name="T58" fmla="*/ 396 w 440"/>
                  <a:gd name="T59" fmla="*/ 248 h 259"/>
                  <a:gd name="T60" fmla="*/ 396 w 440"/>
                  <a:gd name="T61" fmla="*/ 248 h 259"/>
                  <a:gd name="T62" fmla="*/ 396 w 440"/>
                  <a:gd name="T63" fmla="*/ 242 h 259"/>
                  <a:gd name="T64" fmla="*/ 396 w 440"/>
                  <a:gd name="T65" fmla="*/ 237 h 259"/>
                  <a:gd name="T66" fmla="*/ 401 w 440"/>
                  <a:gd name="T67" fmla="*/ 231 h 259"/>
                  <a:gd name="T68" fmla="*/ 401 w 440"/>
                  <a:gd name="T69" fmla="*/ 226 h 259"/>
                  <a:gd name="T70" fmla="*/ 401 w 440"/>
                  <a:gd name="T71" fmla="*/ 215 h 259"/>
                  <a:gd name="T72" fmla="*/ 407 w 440"/>
                  <a:gd name="T73" fmla="*/ 209 h 259"/>
                  <a:gd name="T74" fmla="*/ 407 w 440"/>
                  <a:gd name="T75" fmla="*/ 204 h 259"/>
                  <a:gd name="T76" fmla="*/ 412 w 440"/>
                  <a:gd name="T77" fmla="*/ 198 h 259"/>
                  <a:gd name="T78" fmla="*/ 412 w 440"/>
                  <a:gd name="T79" fmla="*/ 193 h 259"/>
                  <a:gd name="T80" fmla="*/ 418 w 440"/>
                  <a:gd name="T81" fmla="*/ 187 h 259"/>
                  <a:gd name="T82" fmla="*/ 418 w 440"/>
                  <a:gd name="T83" fmla="*/ 182 h 259"/>
                  <a:gd name="T84" fmla="*/ 423 w 440"/>
                  <a:gd name="T85" fmla="*/ 176 h 259"/>
                  <a:gd name="T86" fmla="*/ 423 w 440"/>
                  <a:gd name="T87" fmla="*/ 171 h 259"/>
                  <a:gd name="T88" fmla="*/ 429 w 440"/>
                  <a:gd name="T89" fmla="*/ 165 h 259"/>
                  <a:gd name="T90" fmla="*/ 429 w 440"/>
                  <a:gd name="T91" fmla="*/ 165 h 259"/>
                  <a:gd name="T92" fmla="*/ 434 w 440"/>
                  <a:gd name="T93" fmla="*/ 160 h 259"/>
                  <a:gd name="T94" fmla="*/ 434 w 440"/>
                  <a:gd name="T95" fmla="*/ 160 h 259"/>
                  <a:gd name="T96" fmla="*/ 440 w 440"/>
                  <a:gd name="T97" fmla="*/ 160 h 259"/>
                  <a:gd name="T98" fmla="*/ 440 w 440"/>
                  <a:gd name="T99" fmla="*/ 16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59">
                    <a:moveTo>
                      <a:pt x="50" y="0"/>
                    </a:moveTo>
                    <a:lnTo>
                      <a:pt x="44" y="0"/>
                    </a:lnTo>
                    <a:lnTo>
                      <a:pt x="44" y="0"/>
                    </a:lnTo>
                    <a:lnTo>
                      <a:pt x="44" y="0"/>
                    </a:lnTo>
                    <a:lnTo>
                      <a:pt x="44" y="0"/>
                    </a:lnTo>
                    <a:lnTo>
                      <a:pt x="44" y="6"/>
                    </a:lnTo>
                    <a:lnTo>
                      <a:pt x="39" y="6"/>
                    </a:lnTo>
                    <a:lnTo>
                      <a:pt x="39" y="6"/>
                    </a:lnTo>
                    <a:lnTo>
                      <a:pt x="39" y="6"/>
                    </a:lnTo>
                    <a:lnTo>
                      <a:pt x="39" y="6"/>
                    </a:lnTo>
                    <a:lnTo>
                      <a:pt x="33" y="11"/>
                    </a:lnTo>
                    <a:lnTo>
                      <a:pt x="33" y="11"/>
                    </a:lnTo>
                    <a:lnTo>
                      <a:pt x="33" y="11"/>
                    </a:lnTo>
                    <a:lnTo>
                      <a:pt x="28" y="17"/>
                    </a:lnTo>
                    <a:lnTo>
                      <a:pt x="28" y="17"/>
                    </a:lnTo>
                    <a:lnTo>
                      <a:pt x="28" y="17"/>
                    </a:lnTo>
                    <a:lnTo>
                      <a:pt x="28" y="22"/>
                    </a:lnTo>
                    <a:lnTo>
                      <a:pt x="22" y="22"/>
                    </a:lnTo>
                    <a:lnTo>
                      <a:pt x="22" y="28"/>
                    </a:lnTo>
                    <a:lnTo>
                      <a:pt x="22" y="28"/>
                    </a:lnTo>
                    <a:lnTo>
                      <a:pt x="22" y="33"/>
                    </a:lnTo>
                    <a:lnTo>
                      <a:pt x="17" y="33"/>
                    </a:lnTo>
                    <a:lnTo>
                      <a:pt x="17" y="39"/>
                    </a:lnTo>
                    <a:lnTo>
                      <a:pt x="17" y="44"/>
                    </a:lnTo>
                    <a:lnTo>
                      <a:pt x="11" y="44"/>
                    </a:lnTo>
                    <a:lnTo>
                      <a:pt x="11" y="50"/>
                    </a:lnTo>
                    <a:lnTo>
                      <a:pt x="11" y="50"/>
                    </a:lnTo>
                    <a:lnTo>
                      <a:pt x="11" y="55"/>
                    </a:lnTo>
                    <a:lnTo>
                      <a:pt x="11" y="61"/>
                    </a:lnTo>
                    <a:lnTo>
                      <a:pt x="6" y="61"/>
                    </a:lnTo>
                    <a:lnTo>
                      <a:pt x="6" y="66"/>
                    </a:lnTo>
                    <a:lnTo>
                      <a:pt x="6" y="66"/>
                    </a:lnTo>
                    <a:lnTo>
                      <a:pt x="6" y="72"/>
                    </a:lnTo>
                    <a:lnTo>
                      <a:pt x="6" y="72"/>
                    </a:lnTo>
                    <a:lnTo>
                      <a:pt x="6" y="77"/>
                    </a:lnTo>
                    <a:lnTo>
                      <a:pt x="6" y="77"/>
                    </a:lnTo>
                    <a:lnTo>
                      <a:pt x="6" y="83"/>
                    </a:lnTo>
                    <a:lnTo>
                      <a:pt x="0" y="83"/>
                    </a:lnTo>
                    <a:lnTo>
                      <a:pt x="0" y="88"/>
                    </a:lnTo>
                    <a:lnTo>
                      <a:pt x="0" y="88"/>
                    </a:lnTo>
                    <a:lnTo>
                      <a:pt x="0" y="94"/>
                    </a:lnTo>
                    <a:lnTo>
                      <a:pt x="0" y="94"/>
                    </a:lnTo>
                    <a:lnTo>
                      <a:pt x="0" y="94"/>
                    </a:lnTo>
                    <a:lnTo>
                      <a:pt x="6" y="99"/>
                    </a:lnTo>
                    <a:lnTo>
                      <a:pt x="6" y="99"/>
                    </a:lnTo>
                    <a:lnTo>
                      <a:pt x="6" y="99"/>
                    </a:lnTo>
                    <a:lnTo>
                      <a:pt x="6" y="99"/>
                    </a:lnTo>
                    <a:lnTo>
                      <a:pt x="6" y="99"/>
                    </a:lnTo>
                    <a:lnTo>
                      <a:pt x="6" y="99"/>
                    </a:lnTo>
                    <a:lnTo>
                      <a:pt x="6" y="105"/>
                    </a:lnTo>
                    <a:lnTo>
                      <a:pt x="401" y="259"/>
                    </a:lnTo>
                    <a:lnTo>
                      <a:pt x="396" y="259"/>
                    </a:lnTo>
                    <a:lnTo>
                      <a:pt x="396" y="259"/>
                    </a:lnTo>
                    <a:lnTo>
                      <a:pt x="396" y="259"/>
                    </a:lnTo>
                    <a:lnTo>
                      <a:pt x="396" y="259"/>
                    </a:lnTo>
                    <a:lnTo>
                      <a:pt x="396" y="259"/>
                    </a:lnTo>
                    <a:lnTo>
                      <a:pt x="396" y="253"/>
                    </a:lnTo>
                    <a:lnTo>
                      <a:pt x="396" y="253"/>
                    </a:lnTo>
                    <a:lnTo>
                      <a:pt x="396" y="253"/>
                    </a:lnTo>
                    <a:lnTo>
                      <a:pt x="396" y="248"/>
                    </a:lnTo>
                    <a:lnTo>
                      <a:pt x="396" y="248"/>
                    </a:lnTo>
                    <a:lnTo>
                      <a:pt x="396" y="248"/>
                    </a:lnTo>
                    <a:lnTo>
                      <a:pt x="396" y="242"/>
                    </a:lnTo>
                    <a:lnTo>
                      <a:pt x="396" y="242"/>
                    </a:lnTo>
                    <a:lnTo>
                      <a:pt x="396" y="237"/>
                    </a:lnTo>
                    <a:lnTo>
                      <a:pt x="396" y="237"/>
                    </a:lnTo>
                    <a:lnTo>
                      <a:pt x="396" y="231"/>
                    </a:lnTo>
                    <a:lnTo>
                      <a:pt x="401" y="231"/>
                    </a:lnTo>
                    <a:lnTo>
                      <a:pt x="401" y="226"/>
                    </a:lnTo>
                    <a:lnTo>
                      <a:pt x="401" y="226"/>
                    </a:lnTo>
                    <a:lnTo>
                      <a:pt x="401" y="220"/>
                    </a:lnTo>
                    <a:lnTo>
                      <a:pt x="401" y="215"/>
                    </a:lnTo>
                    <a:lnTo>
                      <a:pt x="401" y="215"/>
                    </a:lnTo>
                    <a:lnTo>
                      <a:pt x="407" y="209"/>
                    </a:lnTo>
                    <a:lnTo>
                      <a:pt x="407" y="209"/>
                    </a:lnTo>
                    <a:lnTo>
                      <a:pt x="407" y="204"/>
                    </a:lnTo>
                    <a:lnTo>
                      <a:pt x="407" y="198"/>
                    </a:lnTo>
                    <a:lnTo>
                      <a:pt x="412" y="198"/>
                    </a:lnTo>
                    <a:lnTo>
                      <a:pt x="412" y="193"/>
                    </a:lnTo>
                    <a:lnTo>
                      <a:pt x="412" y="193"/>
                    </a:lnTo>
                    <a:lnTo>
                      <a:pt x="412" y="187"/>
                    </a:lnTo>
                    <a:lnTo>
                      <a:pt x="418" y="187"/>
                    </a:lnTo>
                    <a:lnTo>
                      <a:pt x="418" y="182"/>
                    </a:lnTo>
                    <a:lnTo>
                      <a:pt x="418" y="182"/>
                    </a:lnTo>
                    <a:lnTo>
                      <a:pt x="418" y="176"/>
                    </a:lnTo>
                    <a:lnTo>
                      <a:pt x="423" y="176"/>
                    </a:lnTo>
                    <a:lnTo>
                      <a:pt x="423" y="171"/>
                    </a:lnTo>
                    <a:lnTo>
                      <a:pt x="423" y="171"/>
                    </a:lnTo>
                    <a:lnTo>
                      <a:pt x="429" y="171"/>
                    </a:lnTo>
                    <a:lnTo>
                      <a:pt x="429" y="165"/>
                    </a:lnTo>
                    <a:lnTo>
                      <a:pt x="429" y="165"/>
                    </a:lnTo>
                    <a:lnTo>
                      <a:pt x="429" y="165"/>
                    </a:lnTo>
                    <a:lnTo>
                      <a:pt x="434" y="165"/>
                    </a:lnTo>
                    <a:lnTo>
                      <a:pt x="434" y="160"/>
                    </a:lnTo>
                    <a:lnTo>
                      <a:pt x="434" y="160"/>
                    </a:lnTo>
                    <a:lnTo>
                      <a:pt x="434" y="160"/>
                    </a:lnTo>
                    <a:lnTo>
                      <a:pt x="434" y="160"/>
                    </a:lnTo>
                    <a:lnTo>
                      <a:pt x="440" y="160"/>
                    </a:lnTo>
                    <a:lnTo>
                      <a:pt x="440" y="160"/>
                    </a:lnTo>
                    <a:lnTo>
                      <a:pt x="440" y="160"/>
                    </a:lnTo>
                    <a:lnTo>
                      <a:pt x="50"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2" name="Freeform 1105">
                <a:extLst>
                  <a:ext uri="{FF2B5EF4-FFF2-40B4-BE49-F238E27FC236}">
                    <a16:creationId xmlns:a16="http://schemas.microsoft.com/office/drawing/2014/main" id="{4CDC2B3C-B560-D2E0-99C3-3B08D297F51D}"/>
                  </a:ext>
                </a:extLst>
              </p:cNvPr>
              <p:cNvSpPr>
                <a:spLocks/>
              </p:cNvSpPr>
              <p:nvPr/>
            </p:nvSpPr>
            <p:spPr bwMode="auto">
              <a:xfrm>
                <a:off x="392709" y="668445"/>
                <a:ext cx="190206" cy="79378"/>
              </a:xfrm>
              <a:custGeom>
                <a:avLst/>
                <a:gdLst>
                  <a:gd name="T0" fmla="*/ 478 w 495"/>
                  <a:gd name="T1" fmla="*/ 105 h 209"/>
                  <a:gd name="T2" fmla="*/ 478 w 495"/>
                  <a:gd name="T3" fmla="*/ 105 h 209"/>
                  <a:gd name="T4" fmla="*/ 484 w 495"/>
                  <a:gd name="T5" fmla="*/ 99 h 209"/>
                  <a:gd name="T6" fmla="*/ 489 w 495"/>
                  <a:gd name="T7" fmla="*/ 99 h 209"/>
                  <a:gd name="T8" fmla="*/ 489 w 495"/>
                  <a:gd name="T9" fmla="*/ 94 h 209"/>
                  <a:gd name="T10" fmla="*/ 495 w 495"/>
                  <a:gd name="T11" fmla="*/ 88 h 209"/>
                  <a:gd name="T12" fmla="*/ 495 w 495"/>
                  <a:gd name="T13" fmla="*/ 83 h 209"/>
                  <a:gd name="T14" fmla="*/ 495 w 495"/>
                  <a:gd name="T15" fmla="*/ 77 h 209"/>
                  <a:gd name="T16" fmla="*/ 495 w 495"/>
                  <a:gd name="T17" fmla="*/ 72 h 209"/>
                  <a:gd name="T18" fmla="*/ 495 w 495"/>
                  <a:gd name="T19" fmla="*/ 66 h 209"/>
                  <a:gd name="T20" fmla="*/ 495 w 495"/>
                  <a:gd name="T21" fmla="*/ 55 h 209"/>
                  <a:gd name="T22" fmla="*/ 495 w 495"/>
                  <a:gd name="T23" fmla="*/ 50 h 209"/>
                  <a:gd name="T24" fmla="*/ 495 w 495"/>
                  <a:gd name="T25" fmla="*/ 44 h 209"/>
                  <a:gd name="T26" fmla="*/ 495 w 495"/>
                  <a:gd name="T27" fmla="*/ 39 h 209"/>
                  <a:gd name="T28" fmla="*/ 489 w 495"/>
                  <a:gd name="T29" fmla="*/ 33 h 209"/>
                  <a:gd name="T30" fmla="*/ 489 w 495"/>
                  <a:gd name="T31" fmla="*/ 28 h 209"/>
                  <a:gd name="T32" fmla="*/ 484 w 495"/>
                  <a:gd name="T33" fmla="*/ 22 h 209"/>
                  <a:gd name="T34" fmla="*/ 478 w 495"/>
                  <a:gd name="T35" fmla="*/ 17 h 209"/>
                  <a:gd name="T36" fmla="*/ 478 w 495"/>
                  <a:gd name="T37" fmla="*/ 11 h 209"/>
                  <a:gd name="T38" fmla="*/ 473 w 495"/>
                  <a:gd name="T39" fmla="*/ 6 h 209"/>
                  <a:gd name="T40" fmla="*/ 467 w 495"/>
                  <a:gd name="T41" fmla="*/ 6 h 209"/>
                  <a:gd name="T42" fmla="*/ 462 w 495"/>
                  <a:gd name="T43" fmla="*/ 0 h 209"/>
                  <a:gd name="T44" fmla="*/ 462 w 495"/>
                  <a:gd name="T45" fmla="*/ 0 h 209"/>
                  <a:gd name="T46" fmla="*/ 456 w 495"/>
                  <a:gd name="T47" fmla="*/ 0 h 209"/>
                  <a:gd name="T48" fmla="*/ 451 w 495"/>
                  <a:gd name="T49" fmla="*/ 0 h 209"/>
                  <a:gd name="T50" fmla="*/ 0 w 495"/>
                  <a:gd name="T51" fmla="*/ 105 h 209"/>
                  <a:gd name="T52" fmla="*/ 6 w 495"/>
                  <a:gd name="T53" fmla="*/ 105 h 209"/>
                  <a:gd name="T54" fmla="*/ 11 w 495"/>
                  <a:gd name="T55" fmla="*/ 105 h 209"/>
                  <a:gd name="T56" fmla="*/ 11 w 495"/>
                  <a:gd name="T57" fmla="*/ 105 h 209"/>
                  <a:gd name="T58" fmla="*/ 17 w 495"/>
                  <a:gd name="T59" fmla="*/ 110 h 209"/>
                  <a:gd name="T60" fmla="*/ 22 w 495"/>
                  <a:gd name="T61" fmla="*/ 110 h 209"/>
                  <a:gd name="T62" fmla="*/ 28 w 495"/>
                  <a:gd name="T63" fmla="*/ 116 h 209"/>
                  <a:gd name="T64" fmla="*/ 28 w 495"/>
                  <a:gd name="T65" fmla="*/ 121 h 209"/>
                  <a:gd name="T66" fmla="*/ 33 w 495"/>
                  <a:gd name="T67" fmla="*/ 127 h 209"/>
                  <a:gd name="T68" fmla="*/ 33 w 495"/>
                  <a:gd name="T69" fmla="*/ 132 h 209"/>
                  <a:gd name="T70" fmla="*/ 39 w 495"/>
                  <a:gd name="T71" fmla="*/ 138 h 209"/>
                  <a:gd name="T72" fmla="*/ 39 w 495"/>
                  <a:gd name="T73" fmla="*/ 143 h 209"/>
                  <a:gd name="T74" fmla="*/ 44 w 495"/>
                  <a:gd name="T75" fmla="*/ 149 h 209"/>
                  <a:gd name="T76" fmla="*/ 44 w 495"/>
                  <a:gd name="T77" fmla="*/ 160 h 209"/>
                  <a:gd name="T78" fmla="*/ 44 w 495"/>
                  <a:gd name="T79" fmla="*/ 165 h 209"/>
                  <a:gd name="T80" fmla="*/ 44 w 495"/>
                  <a:gd name="T81" fmla="*/ 171 h 209"/>
                  <a:gd name="T82" fmla="*/ 44 w 495"/>
                  <a:gd name="T83" fmla="*/ 176 h 209"/>
                  <a:gd name="T84" fmla="*/ 44 w 495"/>
                  <a:gd name="T85" fmla="*/ 182 h 209"/>
                  <a:gd name="T86" fmla="*/ 39 w 495"/>
                  <a:gd name="T87" fmla="*/ 193 h 209"/>
                  <a:gd name="T88" fmla="*/ 39 w 495"/>
                  <a:gd name="T89" fmla="*/ 193 h 209"/>
                  <a:gd name="T90" fmla="*/ 39 w 495"/>
                  <a:gd name="T91" fmla="*/ 198 h 209"/>
                  <a:gd name="T92" fmla="*/ 33 w 495"/>
                  <a:gd name="T93" fmla="*/ 204 h 209"/>
                  <a:gd name="T94" fmla="*/ 33 w 495"/>
                  <a:gd name="T95" fmla="*/ 209 h 209"/>
                  <a:gd name="T96" fmla="*/ 28 w 495"/>
                  <a:gd name="T97" fmla="*/ 209 h 209"/>
                  <a:gd name="T98" fmla="*/ 22 w 495"/>
                  <a:gd name="T99"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5" h="209">
                    <a:moveTo>
                      <a:pt x="473" y="105"/>
                    </a:moveTo>
                    <a:lnTo>
                      <a:pt x="478" y="105"/>
                    </a:lnTo>
                    <a:lnTo>
                      <a:pt x="478" y="105"/>
                    </a:lnTo>
                    <a:lnTo>
                      <a:pt x="478" y="105"/>
                    </a:lnTo>
                    <a:lnTo>
                      <a:pt x="484" y="105"/>
                    </a:lnTo>
                    <a:lnTo>
                      <a:pt x="484" y="99"/>
                    </a:lnTo>
                    <a:lnTo>
                      <a:pt x="484" y="99"/>
                    </a:lnTo>
                    <a:lnTo>
                      <a:pt x="489" y="99"/>
                    </a:lnTo>
                    <a:lnTo>
                      <a:pt x="489" y="94"/>
                    </a:lnTo>
                    <a:lnTo>
                      <a:pt x="489" y="94"/>
                    </a:lnTo>
                    <a:lnTo>
                      <a:pt x="489" y="94"/>
                    </a:lnTo>
                    <a:lnTo>
                      <a:pt x="495" y="88"/>
                    </a:lnTo>
                    <a:lnTo>
                      <a:pt x="495" y="88"/>
                    </a:lnTo>
                    <a:lnTo>
                      <a:pt x="495" y="83"/>
                    </a:lnTo>
                    <a:lnTo>
                      <a:pt x="495" y="83"/>
                    </a:lnTo>
                    <a:lnTo>
                      <a:pt x="495" y="77"/>
                    </a:lnTo>
                    <a:lnTo>
                      <a:pt x="495" y="72"/>
                    </a:lnTo>
                    <a:lnTo>
                      <a:pt x="495" y="72"/>
                    </a:lnTo>
                    <a:lnTo>
                      <a:pt x="495" y="66"/>
                    </a:lnTo>
                    <a:lnTo>
                      <a:pt x="495" y="66"/>
                    </a:lnTo>
                    <a:lnTo>
                      <a:pt x="495" y="61"/>
                    </a:lnTo>
                    <a:lnTo>
                      <a:pt x="495" y="55"/>
                    </a:lnTo>
                    <a:lnTo>
                      <a:pt x="495" y="55"/>
                    </a:lnTo>
                    <a:lnTo>
                      <a:pt x="495" y="50"/>
                    </a:lnTo>
                    <a:lnTo>
                      <a:pt x="495" y="50"/>
                    </a:lnTo>
                    <a:lnTo>
                      <a:pt x="495" y="44"/>
                    </a:lnTo>
                    <a:lnTo>
                      <a:pt x="495" y="39"/>
                    </a:lnTo>
                    <a:lnTo>
                      <a:pt x="495" y="39"/>
                    </a:lnTo>
                    <a:lnTo>
                      <a:pt x="489" y="33"/>
                    </a:lnTo>
                    <a:lnTo>
                      <a:pt x="489" y="33"/>
                    </a:lnTo>
                    <a:lnTo>
                      <a:pt x="489" y="28"/>
                    </a:lnTo>
                    <a:lnTo>
                      <a:pt x="489" y="28"/>
                    </a:lnTo>
                    <a:lnTo>
                      <a:pt x="484" y="22"/>
                    </a:lnTo>
                    <a:lnTo>
                      <a:pt x="484" y="22"/>
                    </a:lnTo>
                    <a:lnTo>
                      <a:pt x="484" y="17"/>
                    </a:lnTo>
                    <a:lnTo>
                      <a:pt x="478" y="17"/>
                    </a:lnTo>
                    <a:lnTo>
                      <a:pt x="478" y="11"/>
                    </a:lnTo>
                    <a:lnTo>
                      <a:pt x="478" y="11"/>
                    </a:lnTo>
                    <a:lnTo>
                      <a:pt x="473" y="6"/>
                    </a:lnTo>
                    <a:lnTo>
                      <a:pt x="473" y="6"/>
                    </a:lnTo>
                    <a:lnTo>
                      <a:pt x="467" y="6"/>
                    </a:lnTo>
                    <a:lnTo>
                      <a:pt x="467" y="6"/>
                    </a:lnTo>
                    <a:lnTo>
                      <a:pt x="467" y="0"/>
                    </a:lnTo>
                    <a:lnTo>
                      <a:pt x="462" y="0"/>
                    </a:lnTo>
                    <a:lnTo>
                      <a:pt x="462" y="0"/>
                    </a:lnTo>
                    <a:lnTo>
                      <a:pt x="462" y="0"/>
                    </a:lnTo>
                    <a:lnTo>
                      <a:pt x="456" y="0"/>
                    </a:lnTo>
                    <a:lnTo>
                      <a:pt x="456" y="0"/>
                    </a:lnTo>
                    <a:lnTo>
                      <a:pt x="451" y="0"/>
                    </a:lnTo>
                    <a:lnTo>
                      <a:pt x="451" y="0"/>
                    </a:lnTo>
                    <a:lnTo>
                      <a:pt x="0" y="105"/>
                    </a:lnTo>
                    <a:lnTo>
                      <a:pt x="0" y="105"/>
                    </a:lnTo>
                    <a:lnTo>
                      <a:pt x="0" y="105"/>
                    </a:lnTo>
                    <a:lnTo>
                      <a:pt x="6" y="105"/>
                    </a:lnTo>
                    <a:lnTo>
                      <a:pt x="6" y="105"/>
                    </a:lnTo>
                    <a:lnTo>
                      <a:pt x="11" y="105"/>
                    </a:lnTo>
                    <a:lnTo>
                      <a:pt x="11" y="105"/>
                    </a:lnTo>
                    <a:lnTo>
                      <a:pt x="11" y="105"/>
                    </a:lnTo>
                    <a:lnTo>
                      <a:pt x="17" y="105"/>
                    </a:lnTo>
                    <a:lnTo>
                      <a:pt x="17" y="110"/>
                    </a:lnTo>
                    <a:lnTo>
                      <a:pt x="17" y="110"/>
                    </a:lnTo>
                    <a:lnTo>
                      <a:pt x="22" y="110"/>
                    </a:lnTo>
                    <a:lnTo>
                      <a:pt x="22" y="116"/>
                    </a:lnTo>
                    <a:lnTo>
                      <a:pt x="28" y="116"/>
                    </a:lnTo>
                    <a:lnTo>
                      <a:pt x="28" y="116"/>
                    </a:lnTo>
                    <a:lnTo>
                      <a:pt x="28" y="121"/>
                    </a:lnTo>
                    <a:lnTo>
                      <a:pt x="33" y="121"/>
                    </a:lnTo>
                    <a:lnTo>
                      <a:pt x="33" y="127"/>
                    </a:lnTo>
                    <a:lnTo>
                      <a:pt x="33" y="127"/>
                    </a:lnTo>
                    <a:lnTo>
                      <a:pt x="33" y="132"/>
                    </a:lnTo>
                    <a:lnTo>
                      <a:pt x="39" y="132"/>
                    </a:lnTo>
                    <a:lnTo>
                      <a:pt x="39" y="138"/>
                    </a:lnTo>
                    <a:lnTo>
                      <a:pt x="39" y="143"/>
                    </a:lnTo>
                    <a:lnTo>
                      <a:pt x="39" y="143"/>
                    </a:lnTo>
                    <a:lnTo>
                      <a:pt x="44" y="149"/>
                    </a:lnTo>
                    <a:lnTo>
                      <a:pt x="44" y="149"/>
                    </a:lnTo>
                    <a:lnTo>
                      <a:pt x="44" y="154"/>
                    </a:lnTo>
                    <a:lnTo>
                      <a:pt x="44" y="160"/>
                    </a:lnTo>
                    <a:lnTo>
                      <a:pt x="44" y="160"/>
                    </a:lnTo>
                    <a:lnTo>
                      <a:pt x="44" y="165"/>
                    </a:lnTo>
                    <a:lnTo>
                      <a:pt x="44" y="171"/>
                    </a:lnTo>
                    <a:lnTo>
                      <a:pt x="44" y="171"/>
                    </a:lnTo>
                    <a:lnTo>
                      <a:pt x="44" y="176"/>
                    </a:lnTo>
                    <a:lnTo>
                      <a:pt x="44" y="176"/>
                    </a:lnTo>
                    <a:lnTo>
                      <a:pt x="44" y="182"/>
                    </a:lnTo>
                    <a:lnTo>
                      <a:pt x="44" y="182"/>
                    </a:lnTo>
                    <a:lnTo>
                      <a:pt x="44" y="187"/>
                    </a:lnTo>
                    <a:lnTo>
                      <a:pt x="39" y="193"/>
                    </a:lnTo>
                    <a:lnTo>
                      <a:pt x="39" y="193"/>
                    </a:lnTo>
                    <a:lnTo>
                      <a:pt x="39" y="193"/>
                    </a:lnTo>
                    <a:lnTo>
                      <a:pt x="39" y="198"/>
                    </a:lnTo>
                    <a:lnTo>
                      <a:pt x="39" y="198"/>
                    </a:lnTo>
                    <a:lnTo>
                      <a:pt x="33" y="204"/>
                    </a:lnTo>
                    <a:lnTo>
                      <a:pt x="33" y="204"/>
                    </a:lnTo>
                    <a:lnTo>
                      <a:pt x="33" y="204"/>
                    </a:lnTo>
                    <a:lnTo>
                      <a:pt x="33" y="209"/>
                    </a:lnTo>
                    <a:lnTo>
                      <a:pt x="28" y="209"/>
                    </a:lnTo>
                    <a:lnTo>
                      <a:pt x="28" y="209"/>
                    </a:lnTo>
                    <a:lnTo>
                      <a:pt x="22" y="209"/>
                    </a:lnTo>
                    <a:lnTo>
                      <a:pt x="22" y="209"/>
                    </a:lnTo>
                    <a:lnTo>
                      <a:pt x="473" y="10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3" name="Oval 42">
                <a:extLst>
                  <a:ext uri="{FF2B5EF4-FFF2-40B4-BE49-F238E27FC236}">
                    <a16:creationId xmlns:a16="http://schemas.microsoft.com/office/drawing/2014/main" id="{7B841011-02FC-6755-B149-347538492BBA}"/>
                  </a:ext>
                </a:extLst>
              </p:cNvPr>
              <p:cNvSpPr>
                <a:spLocks noChangeArrowheads="1"/>
              </p:cNvSpPr>
              <p:nvPr/>
            </p:nvSpPr>
            <p:spPr bwMode="auto">
              <a:xfrm>
                <a:off x="2278635" y="1176236"/>
                <a:ext cx="61481" cy="60388"/>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44" name="Freeform 1107">
                <a:extLst>
                  <a:ext uri="{FF2B5EF4-FFF2-40B4-BE49-F238E27FC236}">
                    <a16:creationId xmlns:a16="http://schemas.microsoft.com/office/drawing/2014/main" id="{6C6FCBA4-58C6-9CD8-F597-FC14A39B3011}"/>
                  </a:ext>
                </a:extLst>
              </p:cNvPr>
              <p:cNvSpPr>
                <a:spLocks/>
              </p:cNvSpPr>
              <p:nvPr/>
            </p:nvSpPr>
            <p:spPr bwMode="auto">
              <a:xfrm>
                <a:off x="2293621" y="1059258"/>
                <a:ext cx="67245" cy="133689"/>
              </a:xfrm>
              <a:custGeom>
                <a:avLst/>
                <a:gdLst>
                  <a:gd name="T0" fmla="*/ 0 w 175"/>
                  <a:gd name="T1" fmla="*/ 330 h 352"/>
                  <a:gd name="T2" fmla="*/ 0 w 175"/>
                  <a:gd name="T3" fmla="*/ 330 h 352"/>
                  <a:gd name="T4" fmla="*/ 5 w 175"/>
                  <a:gd name="T5" fmla="*/ 330 h 352"/>
                  <a:gd name="T6" fmla="*/ 5 w 175"/>
                  <a:gd name="T7" fmla="*/ 330 h 352"/>
                  <a:gd name="T8" fmla="*/ 11 w 175"/>
                  <a:gd name="T9" fmla="*/ 335 h 352"/>
                  <a:gd name="T10" fmla="*/ 11 w 175"/>
                  <a:gd name="T11" fmla="*/ 335 h 352"/>
                  <a:gd name="T12" fmla="*/ 16 w 175"/>
                  <a:gd name="T13" fmla="*/ 335 h 352"/>
                  <a:gd name="T14" fmla="*/ 22 w 175"/>
                  <a:gd name="T15" fmla="*/ 341 h 352"/>
                  <a:gd name="T16" fmla="*/ 27 w 175"/>
                  <a:gd name="T17" fmla="*/ 341 h 352"/>
                  <a:gd name="T18" fmla="*/ 33 w 175"/>
                  <a:gd name="T19" fmla="*/ 341 h 352"/>
                  <a:gd name="T20" fmla="*/ 38 w 175"/>
                  <a:gd name="T21" fmla="*/ 346 h 352"/>
                  <a:gd name="T22" fmla="*/ 49 w 175"/>
                  <a:gd name="T23" fmla="*/ 346 h 352"/>
                  <a:gd name="T24" fmla="*/ 55 w 175"/>
                  <a:gd name="T25" fmla="*/ 346 h 352"/>
                  <a:gd name="T26" fmla="*/ 60 w 175"/>
                  <a:gd name="T27" fmla="*/ 346 h 352"/>
                  <a:gd name="T28" fmla="*/ 66 w 175"/>
                  <a:gd name="T29" fmla="*/ 352 h 352"/>
                  <a:gd name="T30" fmla="*/ 77 w 175"/>
                  <a:gd name="T31" fmla="*/ 352 h 352"/>
                  <a:gd name="T32" fmla="*/ 82 w 175"/>
                  <a:gd name="T33" fmla="*/ 352 h 352"/>
                  <a:gd name="T34" fmla="*/ 88 w 175"/>
                  <a:gd name="T35" fmla="*/ 352 h 352"/>
                  <a:gd name="T36" fmla="*/ 93 w 175"/>
                  <a:gd name="T37" fmla="*/ 352 h 352"/>
                  <a:gd name="T38" fmla="*/ 93 w 175"/>
                  <a:gd name="T39" fmla="*/ 352 h 352"/>
                  <a:gd name="T40" fmla="*/ 99 w 175"/>
                  <a:gd name="T41" fmla="*/ 352 h 352"/>
                  <a:gd name="T42" fmla="*/ 104 w 175"/>
                  <a:gd name="T43" fmla="*/ 352 h 352"/>
                  <a:gd name="T44" fmla="*/ 104 w 175"/>
                  <a:gd name="T45" fmla="*/ 352 h 352"/>
                  <a:gd name="T46" fmla="*/ 104 w 175"/>
                  <a:gd name="T47" fmla="*/ 352 h 352"/>
                  <a:gd name="T48" fmla="*/ 110 w 175"/>
                  <a:gd name="T49" fmla="*/ 352 h 352"/>
                  <a:gd name="T50" fmla="*/ 175 w 175"/>
                  <a:gd name="T51" fmla="*/ 22 h 352"/>
                  <a:gd name="T52" fmla="*/ 175 w 175"/>
                  <a:gd name="T53" fmla="*/ 22 h 352"/>
                  <a:gd name="T54" fmla="*/ 170 w 175"/>
                  <a:gd name="T55" fmla="*/ 22 h 352"/>
                  <a:gd name="T56" fmla="*/ 170 w 175"/>
                  <a:gd name="T57" fmla="*/ 22 h 352"/>
                  <a:gd name="T58" fmla="*/ 164 w 175"/>
                  <a:gd name="T59" fmla="*/ 22 h 352"/>
                  <a:gd name="T60" fmla="*/ 159 w 175"/>
                  <a:gd name="T61" fmla="*/ 22 h 352"/>
                  <a:gd name="T62" fmla="*/ 159 w 175"/>
                  <a:gd name="T63" fmla="*/ 22 h 352"/>
                  <a:gd name="T64" fmla="*/ 154 w 175"/>
                  <a:gd name="T65" fmla="*/ 22 h 352"/>
                  <a:gd name="T66" fmla="*/ 148 w 175"/>
                  <a:gd name="T67" fmla="*/ 22 h 352"/>
                  <a:gd name="T68" fmla="*/ 137 w 175"/>
                  <a:gd name="T69" fmla="*/ 22 h 352"/>
                  <a:gd name="T70" fmla="*/ 132 w 175"/>
                  <a:gd name="T71" fmla="*/ 16 h 352"/>
                  <a:gd name="T72" fmla="*/ 126 w 175"/>
                  <a:gd name="T73" fmla="*/ 16 h 352"/>
                  <a:gd name="T74" fmla="*/ 121 w 175"/>
                  <a:gd name="T75" fmla="*/ 16 h 352"/>
                  <a:gd name="T76" fmla="*/ 110 w 175"/>
                  <a:gd name="T77" fmla="*/ 16 h 352"/>
                  <a:gd name="T78" fmla="*/ 104 w 175"/>
                  <a:gd name="T79" fmla="*/ 11 h 352"/>
                  <a:gd name="T80" fmla="*/ 99 w 175"/>
                  <a:gd name="T81" fmla="*/ 11 h 352"/>
                  <a:gd name="T82" fmla="*/ 93 w 175"/>
                  <a:gd name="T83" fmla="*/ 11 h 352"/>
                  <a:gd name="T84" fmla="*/ 88 w 175"/>
                  <a:gd name="T85" fmla="*/ 5 h 352"/>
                  <a:gd name="T86" fmla="*/ 82 w 175"/>
                  <a:gd name="T87" fmla="*/ 5 h 352"/>
                  <a:gd name="T88" fmla="*/ 77 w 175"/>
                  <a:gd name="T89" fmla="*/ 5 h 352"/>
                  <a:gd name="T90" fmla="*/ 77 w 175"/>
                  <a:gd name="T91" fmla="*/ 5 h 352"/>
                  <a:gd name="T92" fmla="*/ 71 w 175"/>
                  <a:gd name="T93" fmla="*/ 0 h 352"/>
                  <a:gd name="T94" fmla="*/ 71 w 175"/>
                  <a:gd name="T95" fmla="*/ 0 h 352"/>
                  <a:gd name="T96" fmla="*/ 71 w 175"/>
                  <a:gd name="T97" fmla="*/ 0 h 352"/>
                  <a:gd name="T98" fmla="*/ 71 w 175"/>
                  <a:gd name="T9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5" h="352">
                    <a:moveTo>
                      <a:pt x="0" y="330"/>
                    </a:moveTo>
                    <a:lnTo>
                      <a:pt x="0" y="330"/>
                    </a:lnTo>
                    <a:lnTo>
                      <a:pt x="0" y="330"/>
                    </a:lnTo>
                    <a:lnTo>
                      <a:pt x="0" y="330"/>
                    </a:lnTo>
                    <a:lnTo>
                      <a:pt x="0" y="330"/>
                    </a:lnTo>
                    <a:lnTo>
                      <a:pt x="5" y="330"/>
                    </a:lnTo>
                    <a:lnTo>
                      <a:pt x="5" y="330"/>
                    </a:lnTo>
                    <a:lnTo>
                      <a:pt x="5" y="330"/>
                    </a:lnTo>
                    <a:lnTo>
                      <a:pt x="5" y="335"/>
                    </a:lnTo>
                    <a:lnTo>
                      <a:pt x="11" y="335"/>
                    </a:lnTo>
                    <a:lnTo>
                      <a:pt x="11" y="335"/>
                    </a:lnTo>
                    <a:lnTo>
                      <a:pt x="11" y="335"/>
                    </a:lnTo>
                    <a:lnTo>
                      <a:pt x="16" y="335"/>
                    </a:lnTo>
                    <a:lnTo>
                      <a:pt x="16" y="335"/>
                    </a:lnTo>
                    <a:lnTo>
                      <a:pt x="22" y="335"/>
                    </a:lnTo>
                    <a:lnTo>
                      <a:pt x="22" y="341"/>
                    </a:lnTo>
                    <a:lnTo>
                      <a:pt x="27" y="341"/>
                    </a:lnTo>
                    <a:lnTo>
                      <a:pt x="27" y="341"/>
                    </a:lnTo>
                    <a:lnTo>
                      <a:pt x="33" y="341"/>
                    </a:lnTo>
                    <a:lnTo>
                      <a:pt x="33" y="341"/>
                    </a:lnTo>
                    <a:lnTo>
                      <a:pt x="38" y="341"/>
                    </a:lnTo>
                    <a:lnTo>
                      <a:pt x="38" y="346"/>
                    </a:lnTo>
                    <a:lnTo>
                      <a:pt x="44" y="346"/>
                    </a:lnTo>
                    <a:lnTo>
                      <a:pt x="49" y="346"/>
                    </a:lnTo>
                    <a:lnTo>
                      <a:pt x="49" y="346"/>
                    </a:lnTo>
                    <a:lnTo>
                      <a:pt x="55" y="346"/>
                    </a:lnTo>
                    <a:lnTo>
                      <a:pt x="60" y="346"/>
                    </a:lnTo>
                    <a:lnTo>
                      <a:pt x="60" y="346"/>
                    </a:lnTo>
                    <a:lnTo>
                      <a:pt x="66" y="346"/>
                    </a:lnTo>
                    <a:lnTo>
                      <a:pt x="66" y="352"/>
                    </a:lnTo>
                    <a:lnTo>
                      <a:pt x="71" y="352"/>
                    </a:lnTo>
                    <a:lnTo>
                      <a:pt x="77" y="352"/>
                    </a:lnTo>
                    <a:lnTo>
                      <a:pt x="77" y="352"/>
                    </a:lnTo>
                    <a:lnTo>
                      <a:pt x="82" y="352"/>
                    </a:lnTo>
                    <a:lnTo>
                      <a:pt x="82" y="352"/>
                    </a:lnTo>
                    <a:lnTo>
                      <a:pt x="88" y="352"/>
                    </a:lnTo>
                    <a:lnTo>
                      <a:pt x="88" y="352"/>
                    </a:lnTo>
                    <a:lnTo>
                      <a:pt x="93" y="352"/>
                    </a:lnTo>
                    <a:lnTo>
                      <a:pt x="93" y="352"/>
                    </a:lnTo>
                    <a:lnTo>
                      <a:pt x="93" y="352"/>
                    </a:lnTo>
                    <a:lnTo>
                      <a:pt x="99" y="352"/>
                    </a:lnTo>
                    <a:lnTo>
                      <a:pt x="99" y="352"/>
                    </a:lnTo>
                    <a:lnTo>
                      <a:pt x="104" y="352"/>
                    </a:lnTo>
                    <a:lnTo>
                      <a:pt x="104" y="352"/>
                    </a:lnTo>
                    <a:lnTo>
                      <a:pt x="104" y="352"/>
                    </a:lnTo>
                    <a:lnTo>
                      <a:pt x="104" y="352"/>
                    </a:lnTo>
                    <a:lnTo>
                      <a:pt x="104" y="352"/>
                    </a:lnTo>
                    <a:lnTo>
                      <a:pt x="104" y="352"/>
                    </a:lnTo>
                    <a:lnTo>
                      <a:pt x="110" y="352"/>
                    </a:lnTo>
                    <a:lnTo>
                      <a:pt x="110" y="352"/>
                    </a:lnTo>
                    <a:lnTo>
                      <a:pt x="175" y="22"/>
                    </a:lnTo>
                    <a:lnTo>
                      <a:pt x="175" y="22"/>
                    </a:lnTo>
                    <a:lnTo>
                      <a:pt x="175" y="22"/>
                    </a:lnTo>
                    <a:lnTo>
                      <a:pt x="175" y="22"/>
                    </a:lnTo>
                    <a:lnTo>
                      <a:pt x="175" y="22"/>
                    </a:lnTo>
                    <a:lnTo>
                      <a:pt x="170" y="22"/>
                    </a:lnTo>
                    <a:lnTo>
                      <a:pt x="170" y="22"/>
                    </a:lnTo>
                    <a:lnTo>
                      <a:pt x="170" y="22"/>
                    </a:lnTo>
                    <a:lnTo>
                      <a:pt x="170" y="22"/>
                    </a:lnTo>
                    <a:lnTo>
                      <a:pt x="164" y="22"/>
                    </a:lnTo>
                    <a:lnTo>
                      <a:pt x="164" y="22"/>
                    </a:lnTo>
                    <a:lnTo>
                      <a:pt x="159" y="22"/>
                    </a:lnTo>
                    <a:lnTo>
                      <a:pt x="159" y="22"/>
                    </a:lnTo>
                    <a:lnTo>
                      <a:pt x="159" y="22"/>
                    </a:lnTo>
                    <a:lnTo>
                      <a:pt x="154" y="22"/>
                    </a:lnTo>
                    <a:lnTo>
                      <a:pt x="154" y="22"/>
                    </a:lnTo>
                    <a:lnTo>
                      <a:pt x="148" y="22"/>
                    </a:lnTo>
                    <a:lnTo>
                      <a:pt x="148" y="22"/>
                    </a:lnTo>
                    <a:lnTo>
                      <a:pt x="143" y="22"/>
                    </a:lnTo>
                    <a:lnTo>
                      <a:pt x="137" y="22"/>
                    </a:lnTo>
                    <a:lnTo>
                      <a:pt x="137" y="22"/>
                    </a:lnTo>
                    <a:lnTo>
                      <a:pt x="132" y="16"/>
                    </a:lnTo>
                    <a:lnTo>
                      <a:pt x="132" y="16"/>
                    </a:lnTo>
                    <a:lnTo>
                      <a:pt x="126" y="16"/>
                    </a:lnTo>
                    <a:lnTo>
                      <a:pt x="121" y="16"/>
                    </a:lnTo>
                    <a:lnTo>
                      <a:pt x="121" y="16"/>
                    </a:lnTo>
                    <a:lnTo>
                      <a:pt x="115" y="16"/>
                    </a:lnTo>
                    <a:lnTo>
                      <a:pt x="110" y="16"/>
                    </a:lnTo>
                    <a:lnTo>
                      <a:pt x="110" y="16"/>
                    </a:lnTo>
                    <a:lnTo>
                      <a:pt x="104" y="11"/>
                    </a:lnTo>
                    <a:lnTo>
                      <a:pt x="104" y="11"/>
                    </a:lnTo>
                    <a:lnTo>
                      <a:pt x="99" y="11"/>
                    </a:lnTo>
                    <a:lnTo>
                      <a:pt x="99" y="11"/>
                    </a:lnTo>
                    <a:lnTo>
                      <a:pt x="93" y="11"/>
                    </a:lnTo>
                    <a:lnTo>
                      <a:pt x="88" y="11"/>
                    </a:lnTo>
                    <a:lnTo>
                      <a:pt x="88" y="5"/>
                    </a:lnTo>
                    <a:lnTo>
                      <a:pt x="88" y="5"/>
                    </a:lnTo>
                    <a:lnTo>
                      <a:pt x="82" y="5"/>
                    </a:lnTo>
                    <a:lnTo>
                      <a:pt x="82" y="5"/>
                    </a:lnTo>
                    <a:lnTo>
                      <a:pt x="77" y="5"/>
                    </a:lnTo>
                    <a:lnTo>
                      <a:pt x="77" y="5"/>
                    </a:lnTo>
                    <a:lnTo>
                      <a:pt x="77" y="5"/>
                    </a:lnTo>
                    <a:lnTo>
                      <a:pt x="71" y="0"/>
                    </a:lnTo>
                    <a:lnTo>
                      <a:pt x="71" y="0"/>
                    </a:lnTo>
                    <a:lnTo>
                      <a:pt x="71" y="0"/>
                    </a:lnTo>
                    <a:lnTo>
                      <a:pt x="71" y="0"/>
                    </a:lnTo>
                    <a:lnTo>
                      <a:pt x="71" y="0"/>
                    </a:lnTo>
                    <a:lnTo>
                      <a:pt x="71" y="0"/>
                    </a:lnTo>
                    <a:lnTo>
                      <a:pt x="71" y="0"/>
                    </a:lnTo>
                    <a:lnTo>
                      <a:pt x="71" y="0"/>
                    </a:lnTo>
                    <a:lnTo>
                      <a:pt x="0" y="33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5" name="Oval 44">
                <a:extLst>
                  <a:ext uri="{FF2B5EF4-FFF2-40B4-BE49-F238E27FC236}">
                    <a16:creationId xmlns:a16="http://schemas.microsoft.com/office/drawing/2014/main" id="{0C471444-6447-6B7D-48B9-04460872E344}"/>
                  </a:ext>
                </a:extLst>
              </p:cNvPr>
              <p:cNvSpPr>
                <a:spLocks noChangeArrowheads="1"/>
              </p:cNvSpPr>
              <p:nvPr/>
            </p:nvSpPr>
            <p:spPr bwMode="auto">
              <a:xfrm>
                <a:off x="1664211" y="1347525"/>
                <a:ext cx="141406" cy="139766"/>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46" name="Freeform 1109">
                <a:extLst>
                  <a:ext uri="{FF2B5EF4-FFF2-40B4-BE49-F238E27FC236}">
                    <a16:creationId xmlns:a16="http://schemas.microsoft.com/office/drawing/2014/main" id="{4A2CBE13-82CD-B69B-E5D9-680FFBF74D5F}"/>
                  </a:ext>
                </a:extLst>
              </p:cNvPr>
              <p:cNvSpPr>
                <a:spLocks/>
              </p:cNvSpPr>
              <p:nvPr/>
            </p:nvSpPr>
            <p:spPr bwMode="auto">
              <a:xfrm>
                <a:off x="1733761" y="1357779"/>
                <a:ext cx="78388" cy="69123"/>
              </a:xfrm>
              <a:custGeom>
                <a:avLst/>
                <a:gdLst>
                  <a:gd name="T0" fmla="*/ 22 w 204"/>
                  <a:gd name="T1" fmla="*/ 88 h 182"/>
                  <a:gd name="T2" fmla="*/ 17 w 204"/>
                  <a:gd name="T3" fmla="*/ 94 h 182"/>
                  <a:gd name="T4" fmla="*/ 11 w 204"/>
                  <a:gd name="T5" fmla="*/ 94 h 182"/>
                  <a:gd name="T6" fmla="*/ 6 w 204"/>
                  <a:gd name="T7" fmla="*/ 99 h 182"/>
                  <a:gd name="T8" fmla="*/ 6 w 204"/>
                  <a:gd name="T9" fmla="*/ 110 h 182"/>
                  <a:gd name="T10" fmla="*/ 0 w 204"/>
                  <a:gd name="T11" fmla="*/ 116 h 182"/>
                  <a:gd name="T12" fmla="*/ 0 w 204"/>
                  <a:gd name="T13" fmla="*/ 121 h 182"/>
                  <a:gd name="T14" fmla="*/ 0 w 204"/>
                  <a:gd name="T15" fmla="*/ 127 h 182"/>
                  <a:gd name="T16" fmla="*/ 0 w 204"/>
                  <a:gd name="T17" fmla="*/ 132 h 182"/>
                  <a:gd name="T18" fmla="*/ 6 w 204"/>
                  <a:gd name="T19" fmla="*/ 143 h 182"/>
                  <a:gd name="T20" fmla="*/ 6 w 204"/>
                  <a:gd name="T21" fmla="*/ 149 h 182"/>
                  <a:gd name="T22" fmla="*/ 6 w 204"/>
                  <a:gd name="T23" fmla="*/ 154 h 182"/>
                  <a:gd name="T24" fmla="*/ 11 w 204"/>
                  <a:gd name="T25" fmla="*/ 160 h 182"/>
                  <a:gd name="T26" fmla="*/ 17 w 204"/>
                  <a:gd name="T27" fmla="*/ 165 h 182"/>
                  <a:gd name="T28" fmla="*/ 22 w 204"/>
                  <a:gd name="T29" fmla="*/ 171 h 182"/>
                  <a:gd name="T30" fmla="*/ 28 w 204"/>
                  <a:gd name="T31" fmla="*/ 176 h 182"/>
                  <a:gd name="T32" fmla="*/ 33 w 204"/>
                  <a:gd name="T33" fmla="*/ 176 h 182"/>
                  <a:gd name="T34" fmla="*/ 39 w 204"/>
                  <a:gd name="T35" fmla="*/ 182 h 182"/>
                  <a:gd name="T36" fmla="*/ 44 w 204"/>
                  <a:gd name="T37" fmla="*/ 182 h 182"/>
                  <a:gd name="T38" fmla="*/ 55 w 204"/>
                  <a:gd name="T39" fmla="*/ 182 h 182"/>
                  <a:gd name="T40" fmla="*/ 61 w 204"/>
                  <a:gd name="T41" fmla="*/ 182 h 182"/>
                  <a:gd name="T42" fmla="*/ 66 w 204"/>
                  <a:gd name="T43" fmla="*/ 182 h 182"/>
                  <a:gd name="T44" fmla="*/ 72 w 204"/>
                  <a:gd name="T45" fmla="*/ 182 h 182"/>
                  <a:gd name="T46" fmla="*/ 77 w 204"/>
                  <a:gd name="T47" fmla="*/ 176 h 182"/>
                  <a:gd name="T48" fmla="*/ 83 w 204"/>
                  <a:gd name="T49" fmla="*/ 176 h 182"/>
                  <a:gd name="T50" fmla="*/ 204 w 204"/>
                  <a:gd name="T51" fmla="*/ 94 h 182"/>
                  <a:gd name="T52" fmla="*/ 198 w 204"/>
                  <a:gd name="T53" fmla="*/ 99 h 182"/>
                  <a:gd name="T54" fmla="*/ 187 w 204"/>
                  <a:gd name="T55" fmla="*/ 99 h 182"/>
                  <a:gd name="T56" fmla="*/ 182 w 204"/>
                  <a:gd name="T57" fmla="*/ 105 h 182"/>
                  <a:gd name="T58" fmla="*/ 176 w 204"/>
                  <a:gd name="T59" fmla="*/ 105 h 182"/>
                  <a:gd name="T60" fmla="*/ 171 w 204"/>
                  <a:gd name="T61" fmla="*/ 105 h 182"/>
                  <a:gd name="T62" fmla="*/ 160 w 204"/>
                  <a:gd name="T63" fmla="*/ 99 h 182"/>
                  <a:gd name="T64" fmla="*/ 154 w 204"/>
                  <a:gd name="T65" fmla="*/ 99 h 182"/>
                  <a:gd name="T66" fmla="*/ 149 w 204"/>
                  <a:gd name="T67" fmla="*/ 94 h 182"/>
                  <a:gd name="T68" fmla="*/ 143 w 204"/>
                  <a:gd name="T69" fmla="*/ 94 h 182"/>
                  <a:gd name="T70" fmla="*/ 138 w 204"/>
                  <a:gd name="T71" fmla="*/ 88 h 182"/>
                  <a:gd name="T72" fmla="*/ 132 w 204"/>
                  <a:gd name="T73" fmla="*/ 83 h 182"/>
                  <a:gd name="T74" fmla="*/ 127 w 204"/>
                  <a:gd name="T75" fmla="*/ 77 h 182"/>
                  <a:gd name="T76" fmla="*/ 127 w 204"/>
                  <a:gd name="T77" fmla="*/ 72 h 182"/>
                  <a:gd name="T78" fmla="*/ 121 w 204"/>
                  <a:gd name="T79" fmla="*/ 61 h 182"/>
                  <a:gd name="T80" fmla="*/ 121 w 204"/>
                  <a:gd name="T81" fmla="*/ 55 h 182"/>
                  <a:gd name="T82" fmla="*/ 121 w 204"/>
                  <a:gd name="T83" fmla="*/ 50 h 182"/>
                  <a:gd name="T84" fmla="*/ 121 w 204"/>
                  <a:gd name="T85" fmla="*/ 44 h 182"/>
                  <a:gd name="T86" fmla="*/ 121 w 204"/>
                  <a:gd name="T87" fmla="*/ 33 h 182"/>
                  <a:gd name="T88" fmla="*/ 121 w 204"/>
                  <a:gd name="T89" fmla="*/ 28 h 182"/>
                  <a:gd name="T90" fmla="*/ 127 w 204"/>
                  <a:gd name="T91" fmla="*/ 22 h 182"/>
                  <a:gd name="T92" fmla="*/ 127 w 204"/>
                  <a:gd name="T93" fmla="*/ 17 h 182"/>
                  <a:gd name="T94" fmla="*/ 132 w 204"/>
                  <a:gd name="T95" fmla="*/ 11 h 182"/>
                  <a:gd name="T96" fmla="*/ 138 w 204"/>
                  <a:gd name="T97" fmla="*/ 6 h 182"/>
                  <a:gd name="T98" fmla="*/ 143 w 204"/>
                  <a:gd name="T9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4" h="182">
                    <a:moveTo>
                      <a:pt x="22" y="83"/>
                    </a:moveTo>
                    <a:lnTo>
                      <a:pt x="22" y="88"/>
                    </a:lnTo>
                    <a:lnTo>
                      <a:pt x="17" y="88"/>
                    </a:lnTo>
                    <a:lnTo>
                      <a:pt x="17" y="94"/>
                    </a:lnTo>
                    <a:lnTo>
                      <a:pt x="11" y="94"/>
                    </a:lnTo>
                    <a:lnTo>
                      <a:pt x="11" y="94"/>
                    </a:lnTo>
                    <a:lnTo>
                      <a:pt x="11" y="99"/>
                    </a:lnTo>
                    <a:lnTo>
                      <a:pt x="6" y="99"/>
                    </a:lnTo>
                    <a:lnTo>
                      <a:pt x="6" y="105"/>
                    </a:lnTo>
                    <a:lnTo>
                      <a:pt x="6" y="110"/>
                    </a:lnTo>
                    <a:lnTo>
                      <a:pt x="6" y="110"/>
                    </a:lnTo>
                    <a:lnTo>
                      <a:pt x="0" y="116"/>
                    </a:lnTo>
                    <a:lnTo>
                      <a:pt x="0" y="116"/>
                    </a:lnTo>
                    <a:lnTo>
                      <a:pt x="0" y="121"/>
                    </a:lnTo>
                    <a:lnTo>
                      <a:pt x="0" y="127"/>
                    </a:lnTo>
                    <a:lnTo>
                      <a:pt x="0" y="127"/>
                    </a:lnTo>
                    <a:lnTo>
                      <a:pt x="0" y="132"/>
                    </a:lnTo>
                    <a:lnTo>
                      <a:pt x="0" y="132"/>
                    </a:lnTo>
                    <a:lnTo>
                      <a:pt x="0" y="138"/>
                    </a:lnTo>
                    <a:lnTo>
                      <a:pt x="6" y="143"/>
                    </a:lnTo>
                    <a:lnTo>
                      <a:pt x="6" y="143"/>
                    </a:lnTo>
                    <a:lnTo>
                      <a:pt x="6" y="149"/>
                    </a:lnTo>
                    <a:lnTo>
                      <a:pt x="6" y="149"/>
                    </a:lnTo>
                    <a:lnTo>
                      <a:pt x="6" y="154"/>
                    </a:lnTo>
                    <a:lnTo>
                      <a:pt x="11" y="160"/>
                    </a:lnTo>
                    <a:lnTo>
                      <a:pt x="11" y="160"/>
                    </a:lnTo>
                    <a:lnTo>
                      <a:pt x="17" y="165"/>
                    </a:lnTo>
                    <a:lnTo>
                      <a:pt x="17" y="165"/>
                    </a:lnTo>
                    <a:lnTo>
                      <a:pt x="17" y="171"/>
                    </a:lnTo>
                    <a:lnTo>
                      <a:pt x="22" y="171"/>
                    </a:lnTo>
                    <a:lnTo>
                      <a:pt x="22" y="171"/>
                    </a:lnTo>
                    <a:lnTo>
                      <a:pt x="28" y="176"/>
                    </a:lnTo>
                    <a:lnTo>
                      <a:pt x="28" y="176"/>
                    </a:lnTo>
                    <a:lnTo>
                      <a:pt x="33" y="176"/>
                    </a:lnTo>
                    <a:lnTo>
                      <a:pt x="39" y="182"/>
                    </a:lnTo>
                    <a:lnTo>
                      <a:pt x="39" y="182"/>
                    </a:lnTo>
                    <a:lnTo>
                      <a:pt x="44" y="182"/>
                    </a:lnTo>
                    <a:lnTo>
                      <a:pt x="44" y="182"/>
                    </a:lnTo>
                    <a:lnTo>
                      <a:pt x="50" y="182"/>
                    </a:lnTo>
                    <a:lnTo>
                      <a:pt x="55" y="182"/>
                    </a:lnTo>
                    <a:lnTo>
                      <a:pt x="55" y="182"/>
                    </a:lnTo>
                    <a:lnTo>
                      <a:pt x="61" y="182"/>
                    </a:lnTo>
                    <a:lnTo>
                      <a:pt x="61" y="182"/>
                    </a:lnTo>
                    <a:lnTo>
                      <a:pt x="66" y="182"/>
                    </a:lnTo>
                    <a:lnTo>
                      <a:pt x="72" y="182"/>
                    </a:lnTo>
                    <a:lnTo>
                      <a:pt x="72" y="182"/>
                    </a:lnTo>
                    <a:lnTo>
                      <a:pt x="77" y="182"/>
                    </a:lnTo>
                    <a:lnTo>
                      <a:pt x="77" y="176"/>
                    </a:lnTo>
                    <a:lnTo>
                      <a:pt x="83" y="176"/>
                    </a:lnTo>
                    <a:lnTo>
                      <a:pt x="83" y="176"/>
                    </a:lnTo>
                    <a:lnTo>
                      <a:pt x="204" y="94"/>
                    </a:lnTo>
                    <a:lnTo>
                      <a:pt x="204" y="94"/>
                    </a:lnTo>
                    <a:lnTo>
                      <a:pt x="198" y="99"/>
                    </a:lnTo>
                    <a:lnTo>
                      <a:pt x="198" y="99"/>
                    </a:lnTo>
                    <a:lnTo>
                      <a:pt x="193" y="99"/>
                    </a:lnTo>
                    <a:lnTo>
                      <a:pt x="187" y="99"/>
                    </a:lnTo>
                    <a:lnTo>
                      <a:pt x="187" y="99"/>
                    </a:lnTo>
                    <a:lnTo>
                      <a:pt x="182" y="105"/>
                    </a:lnTo>
                    <a:lnTo>
                      <a:pt x="182" y="105"/>
                    </a:lnTo>
                    <a:lnTo>
                      <a:pt x="176" y="105"/>
                    </a:lnTo>
                    <a:lnTo>
                      <a:pt x="171" y="105"/>
                    </a:lnTo>
                    <a:lnTo>
                      <a:pt x="171" y="105"/>
                    </a:lnTo>
                    <a:lnTo>
                      <a:pt x="165" y="99"/>
                    </a:lnTo>
                    <a:lnTo>
                      <a:pt x="160" y="99"/>
                    </a:lnTo>
                    <a:lnTo>
                      <a:pt x="160" y="99"/>
                    </a:lnTo>
                    <a:lnTo>
                      <a:pt x="154" y="99"/>
                    </a:lnTo>
                    <a:lnTo>
                      <a:pt x="154" y="99"/>
                    </a:lnTo>
                    <a:lnTo>
                      <a:pt x="149" y="94"/>
                    </a:lnTo>
                    <a:lnTo>
                      <a:pt x="149" y="94"/>
                    </a:lnTo>
                    <a:lnTo>
                      <a:pt x="143" y="94"/>
                    </a:lnTo>
                    <a:lnTo>
                      <a:pt x="143" y="88"/>
                    </a:lnTo>
                    <a:lnTo>
                      <a:pt x="138" y="88"/>
                    </a:lnTo>
                    <a:lnTo>
                      <a:pt x="138" y="83"/>
                    </a:lnTo>
                    <a:lnTo>
                      <a:pt x="132" y="83"/>
                    </a:lnTo>
                    <a:lnTo>
                      <a:pt x="132" y="77"/>
                    </a:lnTo>
                    <a:lnTo>
                      <a:pt x="127" y="77"/>
                    </a:lnTo>
                    <a:lnTo>
                      <a:pt x="127" y="72"/>
                    </a:lnTo>
                    <a:lnTo>
                      <a:pt x="127" y="72"/>
                    </a:lnTo>
                    <a:lnTo>
                      <a:pt x="127" y="66"/>
                    </a:lnTo>
                    <a:lnTo>
                      <a:pt x="121" y="61"/>
                    </a:lnTo>
                    <a:lnTo>
                      <a:pt x="121" y="61"/>
                    </a:lnTo>
                    <a:lnTo>
                      <a:pt x="121" y="55"/>
                    </a:lnTo>
                    <a:lnTo>
                      <a:pt x="121" y="55"/>
                    </a:lnTo>
                    <a:lnTo>
                      <a:pt x="121" y="50"/>
                    </a:lnTo>
                    <a:lnTo>
                      <a:pt x="121" y="44"/>
                    </a:lnTo>
                    <a:lnTo>
                      <a:pt x="121" y="44"/>
                    </a:lnTo>
                    <a:lnTo>
                      <a:pt x="121" y="39"/>
                    </a:lnTo>
                    <a:lnTo>
                      <a:pt x="121" y="33"/>
                    </a:lnTo>
                    <a:lnTo>
                      <a:pt x="121" y="33"/>
                    </a:lnTo>
                    <a:lnTo>
                      <a:pt x="121" y="28"/>
                    </a:lnTo>
                    <a:lnTo>
                      <a:pt x="121" y="28"/>
                    </a:lnTo>
                    <a:lnTo>
                      <a:pt x="127" y="22"/>
                    </a:lnTo>
                    <a:lnTo>
                      <a:pt x="127" y="22"/>
                    </a:lnTo>
                    <a:lnTo>
                      <a:pt x="127" y="17"/>
                    </a:lnTo>
                    <a:lnTo>
                      <a:pt x="132" y="17"/>
                    </a:lnTo>
                    <a:lnTo>
                      <a:pt x="132" y="11"/>
                    </a:lnTo>
                    <a:lnTo>
                      <a:pt x="132" y="11"/>
                    </a:lnTo>
                    <a:lnTo>
                      <a:pt x="138" y="6"/>
                    </a:lnTo>
                    <a:lnTo>
                      <a:pt x="138" y="6"/>
                    </a:lnTo>
                    <a:lnTo>
                      <a:pt x="143" y="0"/>
                    </a:lnTo>
                    <a:lnTo>
                      <a:pt x="22" y="8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7" name="Oval 46">
                <a:extLst>
                  <a:ext uri="{FF2B5EF4-FFF2-40B4-BE49-F238E27FC236}">
                    <a16:creationId xmlns:a16="http://schemas.microsoft.com/office/drawing/2014/main" id="{83D109D4-BC61-DBD3-FDF2-7DF054B4EE6A}"/>
                  </a:ext>
                </a:extLst>
              </p:cNvPr>
              <p:cNvSpPr>
                <a:spLocks noChangeArrowheads="1"/>
              </p:cNvSpPr>
              <p:nvPr/>
            </p:nvSpPr>
            <p:spPr bwMode="auto">
              <a:xfrm>
                <a:off x="2282862" y="925569"/>
                <a:ext cx="141406" cy="139766"/>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48" name="Freeform 1111">
                <a:extLst>
                  <a:ext uri="{FF2B5EF4-FFF2-40B4-BE49-F238E27FC236}">
                    <a16:creationId xmlns:a16="http://schemas.microsoft.com/office/drawing/2014/main" id="{AFB56466-76D6-67EE-4F48-0C23BF17BEED}"/>
                  </a:ext>
                </a:extLst>
              </p:cNvPr>
              <p:cNvSpPr>
                <a:spLocks/>
              </p:cNvSpPr>
              <p:nvPr/>
            </p:nvSpPr>
            <p:spPr bwMode="auto">
              <a:xfrm>
                <a:off x="2316676" y="929747"/>
                <a:ext cx="54949" cy="72921"/>
              </a:xfrm>
              <a:custGeom>
                <a:avLst/>
                <a:gdLst>
                  <a:gd name="T0" fmla="*/ 33 w 143"/>
                  <a:gd name="T1" fmla="*/ 154 h 192"/>
                  <a:gd name="T2" fmla="*/ 39 w 143"/>
                  <a:gd name="T3" fmla="*/ 165 h 192"/>
                  <a:gd name="T4" fmla="*/ 39 w 143"/>
                  <a:gd name="T5" fmla="*/ 170 h 192"/>
                  <a:gd name="T6" fmla="*/ 44 w 143"/>
                  <a:gd name="T7" fmla="*/ 176 h 192"/>
                  <a:gd name="T8" fmla="*/ 50 w 143"/>
                  <a:gd name="T9" fmla="*/ 176 h 192"/>
                  <a:gd name="T10" fmla="*/ 55 w 143"/>
                  <a:gd name="T11" fmla="*/ 181 h 192"/>
                  <a:gd name="T12" fmla="*/ 61 w 143"/>
                  <a:gd name="T13" fmla="*/ 187 h 192"/>
                  <a:gd name="T14" fmla="*/ 66 w 143"/>
                  <a:gd name="T15" fmla="*/ 187 h 192"/>
                  <a:gd name="T16" fmla="*/ 77 w 143"/>
                  <a:gd name="T17" fmla="*/ 192 h 192"/>
                  <a:gd name="T18" fmla="*/ 83 w 143"/>
                  <a:gd name="T19" fmla="*/ 192 h 192"/>
                  <a:gd name="T20" fmla="*/ 88 w 143"/>
                  <a:gd name="T21" fmla="*/ 192 h 192"/>
                  <a:gd name="T22" fmla="*/ 94 w 143"/>
                  <a:gd name="T23" fmla="*/ 192 h 192"/>
                  <a:gd name="T24" fmla="*/ 104 w 143"/>
                  <a:gd name="T25" fmla="*/ 187 h 192"/>
                  <a:gd name="T26" fmla="*/ 110 w 143"/>
                  <a:gd name="T27" fmla="*/ 187 h 192"/>
                  <a:gd name="T28" fmla="*/ 115 w 143"/>
                  <a:gd name="T29" fmla="*/ 181 h 192"/>
                  <a:gd name="T30" fmla="*/ 121 w 143"/>
                  <a:gd name="T31" fmla="*/ 181 h 192"/>
                  <a:gd name="T32" fmla="*/ 126 w 143"/>
                  <a:gd name="T33" fmla="*/ 176 h 192"/>
                  <a:gd name="T34" fmla="*/ 132 w 143"/>
                  <a:gd name="T35" fmla="*/ 170 h 192"/>
                  <a:gd name="T36" fmla="*/ 132 w 143"/>
                  <a:gd name="T37" fmla="*/ 165 h 192"/>
                  <a:gd name="T38" fmla="*/ 137 w 143"/>
                  <a:gd name="T39" fmla="*/ 159 h 192"/>
                  <a:gd name="T40" fmla="*/ 137 w 143"/>
                  <a:gd name="T41" fmla="*/ 154 h 192"/>
                  <a:gd name="T42" fmla="*/ 143 w 143"/>
                  <a:gd name="T43" fmla="*/ 143 h 192"/>
                  <a:gd name="T44" fmla="*/ 143 w 143"/>
                  <a:gd name="T45" fmla="*/ 137 h 192"/>
                  <a:gd name="T46" fmla="*/ 143 w 143"/>
                  <a:gd name="T47" fmla="*/ 132 h 192"/>
                  <a:gd name="T48" fmla="*/ 137 w 143"/>
                  <a:gd name="T49" fmla="*/ 126 h 192"/>
                  <a:gd name="T50" fmla="*/ 110 w 143"/>
                  <a:gd name="T51" fmla="*/ 0 h 192"/>
                  <a:gd name="T52" fmla="*/ 110 w 143"/>
                  <a:gd name="T53" fmla="*/ 5 h 192"/>
                  <a:gd name="T54" fmla="*/ 110 w 143"/>
                  <a:gd name="T55" fmla="*/ 16 h 192"/>
                  <a:gd name="T56" fmla="*/ 110 w 143"/>
                  <a:gd name="T57" fmla="*/ 22 h 192"/>
                  <a:gd name="T58" fmla="*/ 104 w 143"/>
                  <a:gd name="T59" fmla="*/ 27 h 192"/>
                  <a:gd name="T60" fmla="*/ 104 w 143"/>
                  <a:gd name="T61" fmla="*/ 33 h 192"/>
                  <a:gd name="T62" fmla="*/ 99 w 143"/>
                  <a:gd name="T63" fmla="*/ 38 h 192"/>
                  <a:gd name="T64" fmla="*/ 94 w 143"/>
                  <a:gd name="T65" fmla="*/ 49 h 192"/>
                  <a:gd name="T66" fmla="*/ 88 w 143"/>
                  <a:gd name="T67" fmla="*/ 49 h 192"/>
                  <a:gd name="T68" fmla="*/ 83 w 143"/>
                  <a:gd name="T69" fmla="*/ 55 h 192"/>
                  <a:gd name="T70" fmla="*/ 77 w 143"/>
                  <a:gd name="T71" fmla="*/ 60 h 192"/>
                  <a:gd name="T72" fmla="*/ 72 w 143"/>
                  <a:gd name="T73" fmla="*/ 60 h 192"/>
                  <a:gd name="T74" fmla="*/ 66 w 143"/>
                  <a:gd name="T75" fmla="*/ 66 h 192"/>
                  <a:gd name="T76" fmla="*/ 61 w 143"/>
                  <a:gd name="T77" fmla="*/ 66 h 192"/>
                  <a:gd name="T78" fmla="*/ 50 w 143"/>
                  <a:gd name="T79" fmla="*/ 66 h 192"/>
                  <a:gd name="T80" fmla="*/ 44 w 143"/>
                  <a:gd name="T81" fmla="*/ 66 h 192"/>
                  <a:gd name="T82" fmla="*/ 39 w 143"/>
                  <a:gd name="T83" fmla="*/ 66 h 192"/>
                  <a:gd name="T84" fmla="*/ 28 w 143"/>
                  <a:gd name="T85" fmla="*/ 60 h 192"/>
                  <a:gd name="T86" fmla="*/ 22 w 143"/>
                  <a:gd name="T87" fmla="*/ 60 h 192"/>
                  <a:gd name="T88" fmla="*/ 17 w 143"/>
                  <a:gd name="T89" fmla="*/ 55 h 192"/>
                  <a:gd name="T90" fmla="*/ 11 w 143"/>
                  <a:gd name="T91" fmla="*/ 49 h 192"/>
                  <a:gd name="T92" fmla="*/ 6 w 143"/>
                  <a:gd name="T93" fmla="*/ 44 h 192"/>
                  <a:gd name="T94" fmla="*/ 6 w 143"/>
                  <a:gd name="T95" fmla="*/ 38 h 192"/>
                  <a:gd name="T96" fmla="*/ 0 w 143"/>
                  <a:gd name="T97" fmla="*/ 33 h 192"/>
                  <a:gd name="T98" fmla="*/ 0 w 143"/>
                  <a:gd name="T99" fmla="*/ 2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3" h="192">
                    <a:moveTo>
                      <a:pt x="33" y="154"/>
                    </a:moveTo>
                    <a:lnTo>
                      <a:pt x="33" y="154"/>
                    </a:lnTo>
                    <a:lnTo>
                      <a:pt x="39" y="159"/>
                    </a:lnTo>
                    <a:lnTo>
                      <a:pt x="39" y="165"/>
                    </a:lnTo>
                    <a:lnTo>
                      <a:pt x="39" y="165"/>
                    </a:lnTo>
                    <a:lnTo>
                      <a:pt x="39" y="170"/>
                    </a:lnTo>
                    <a:lnTo>
                      <a:pt x="44" y="170"/>
                    </a:lnTo>
                    <a:lnTo>
                      <a:pt x="44" y="176"/>
                    </a:lnTo>
                    <a:lnTo>
                      <a:pt x="50" y="176"/>
                    </a:lnTo>
                    <a:lnTo>
                      <a:pt x="50" y="176"/>
                    </a:lnTo>
                    <a:lnTo>
                      <a:pt x="55" y="181"/>
                    </a:lnTo>
                    <a:lnTo>
                      <a:pt x="55" y="181"/>
                    </a:lnTo>
                    <a:lnTo>
                      <a:pt x="61" y="187"/>
                    </a:lnTo>
                    <a:lnTo>
                      <a:pt x="61" y="187"/>
                    </a:lnTo>
                    <a:lnTo>
                      <a:pt x="66" y="187"/>
                    </a:lnTo>
                    <a:lnTo>
                      <a:pt x="66" y="187"/>
                    </a:lnTo>
                    <a:lnTo>
                      <a:pt x="72" y="192"/>
                    </a:lnTo>
                    <a:lnTo>
                      <a:pt x="77" y="192"/>
                    </a:lnTo>
                    <a:lnTo>
                      <a:pt x="77" y="192"/>
                    </a:lnTo>
                    <a:lnTo>
                      <a:pt x="83" y="192"/>
                    </a:lnTo>
                    <a:lnTo>
                      <a:pt x="83" y="192"/>
                    </a:lnTo>
                    <a:lnTo>
                      <a:pt x="88" y="192"/>
                    </a:lnTo>
                    <a:lnTo>
                      <a:pt x="94" y="192"/>
                    </a:lnTo>
                    <a:lnTo>
                      <a:pt x="94" y="192"/>
                    </a:lnTo>
                    <a:lnTo>
                      <a:pt x="99" y="192"/>
                    </a:lnTo>
                    <a:lnTo>
                      <a:pt x="104" y="187"/>
                    </a:lnTo>
                    <a:lnTo>
                      <a:pt x="104" y="187"/>
                    </a:lnTo>
                    <a:lnTo>
                      <a:pt x="110" y="187"/>
                    </a:lnTo>
                    <a:lnTo>
                      <a:pt x="110" y="187"/>
                    </a:lnTo>
                    <a:lnTo>
                      <a:pt x="115" y="181"/>
                    </a:lnTo>
                    <a:lnTo>
                      <a:pt x="115" y="181"/>
                    </a:lnTo>
                    <a:lnTo>
                      <a:pt x="121" y="181"/>
                    </a:lnTo>
                    <a:lnTo>
                      <a:pt x="121" y="176"/>
                    </a:lnTo>
                    <a:lnTo>
                      <a:pt x="126" y="176"/>
                    </a:lnTo>
                    <a:lnTo>
                      <a:pt x="126" y="170"/>
                    </a:lnTo>
                    <a:lnTo>
                      <a:pt x="132" y="170"/>
                    </a:lnTo>
                    <a:lnTo>
                      <a:pt x="132" y="165"/>
                    </a:lnTo>
                    <a:lnTo>
                      <a:pt x="132" y="165"/>
                    </a:lnTo>
                    <a:lnTo>
                      <a:pt x="137" y="159"/>
                    </a:lnTo>
                    <a:lnTo>
                      <a:pt x="137" y="159"/>
                    </a:lnTo>
                    <a:lnTo>
                      <a:pt x="137" y="154"/>
                    </a:lnTo>
                    <a:lnTo>
                      <a:pt x="137" y="154"/>
                    </a:lnTo>
                    <a:lnTo>
                      <a:pt x="143" y="148"/>
                    </a:lnTo>
                    <a:lnTo>
                      <a:pt x="143" y="143"/>
                    </a:lnTo>
                    <a:lnTo>
                      <a:pt x="143" y="143"/>
                    </a:lnTo>
                    <a:lnTo>
                      <a:pt x="143" y="137"/>
                    </a:lnTo>
                    <a:lnTo>
                      <a:pt x="143" y="132"/>
                    </a:lnTo>
                    <a:lnTo>
                      <a:pt x="143" y="132"/>
                    </a:lnTo>
                    <a:lnTo>
                      <a:pt x="143" y="126"/>
                    </a:lnTo>
                    <a:lnTo>
                      <a:pt x="137" y="126"/>
                    </a:lnTo>
                    <a:lnTo>
                      <a:pt x="104" y="0"/>
                    </a:lnTo>
                    <a:lnTo>
                      <a:pt x="110" y="0"/>
                    </a:lnTo>
                    <a:lnTo>
                      <a:pt x="110" y="5"/>
                    </a:lnTo>
                    <a:lnTo>
                      <a:pt x="110" y="5"/>
                    </a:lnTo>
                    <a:lnTo>
                      <a:pt x="110" y="11"/>
                    </a:lnTo>
                    <a:lnTo>
                      <a:pt x="110" y="16"/>
                    </a:lnTo>
                    <a:lnTo>
                      <a:pt x="110" y="16"/>
                    </a:lnTo>
                    <a:lnTo>
                      <a:pt x="110" y="22"/>
                    </a:lnTo>
                    <a:lnTo>
                      <a:pt x="104" y="27"/>
                    </a:lnTo>
                    <a:lnTo>
                      <a:pt x="104" y="27"/>
                    </a:lnTo>
                    <a:lnTo>
                      <a:pt x="104" y="33"/>
                    </a:lnTo>
                    <a:lnTo>
                      <a:pt x="104" y="33"/>
                    </a:lnTo>
                    <a:lnTo>
                      <a:pt x="99" y="38"/>
                    </a:lnTo>
                    <a:lnTo>
                      <a:pt x="99" y="38"/>
                    </a:lnTo>
                    <a:lnTo>
                      <a:pt x="99" y="44"/>
                    </a:lnTo>
                    <a:lnTo>
                      <a:pt x="94" y="49"/>
                    </a:lnTo>
                    <a:lnTo>
                      <a:pt x="94" y="49"/>
                    </a:lnTo>
                    <a:lnTo>
                      <a:pt x="88" y="49"/>
                    </a:lnTo>
                    <a:lnTo>
                      <a:pt x="88" y="55"/>
                    </a:lnTo>
                    <a:lnTo>
                      <a:pt x="83" y="55"/>
                    </a:lnTo>
                    <a:lnTo>
                      <a:pt x="83" y="60"/>
                    </a:lnTo>
                    <a:lnTo>
                      <a:pt x="77" y="60"/>
                    </a:lnTo>
                    <a:lnTo>
                      <a:pt x="77" y="60"/>
                    </a:lnTo>
                    <a:lnTo>
                      <a:pt x="72" y="60"/>
                    </a:lnTo>
                    <a:lnTo>
                      <a:pt x="66" y="66"/>
                    </a:lnTo>
                    <a:lnTo>
                      <a:pt x="66" y="66"/>
                    </a:lnTo>
                    <a:lnTo>
                      <a:pt x="61" y="66"/>
                    </a:lnTo>
                    <a:lnTo>
                      <a:pt x="61" y="66"/>
                    </a:lnTo>
                    <a:lnTo>
                      <a:pt x="55" y="66"/>
                    </a:lnTo>
                    <a:lnTo>
                      <a:pt x="50" y="66"/>
                    </a:lnTo>
                    <a:lnTo>
                      <a:pt x="50" y="66"/>
                    </a:lnTo>
                    <a:lnTo>
                      <a:pt x="44" y="66"/>
                    </a:lnTo>
                    <a:lnTo>
                      <a:pt x="39" y="66"/>
                    </a:lnTo>
                    <a:lnTo>
                      <a:pt x="39" y="66"/>
                    </a:lnTo>
                    <a:lnTo>
                      <a:pt x="33" y="66"/>
                    </a:lnTo>
                    <a:lnTo>
                      <a:pt x="28" y="60"/>
                    </a:lnTo>
                    <a:lnTo>
                      <a:pt x="28" y="60"/>
                    </a:lnTo>
                    <a:lnTo>
                      <a:pt x="22" y="60"/>
                    </a:lnTo>
                    <a:lnTo>
                      <a:pt x="22" y="55"/>
                    </a:lnTo>
                    <a:lnTo>
                      <a:pt x="17" y="55"/>
                    </a:lnTo>
                    <a:lnTo>
                      <a:pt x="17" y="55"/>
                    </a:lnTo>
                    <a:lnTo>
                      <a:pt x="11" y="49"/>
                    </a:lnTo>
                    <a:lnTo>
                      <a:pt x="11" y="49"/>
                    </a:lnTo>
                    <a:lnTo>
                      <a:pt x="6" y="44"/>
                    </a:lnTo>
                    <a:lnTo>
                      <a:pt x="6" y="44"/>
                    </a:lnTo>
                    <a:lnTo>
                      <a:pt x="6" y="38"/>
                    </a:lnTo>
                    <a:lnTo>
                      <a:pt x="0" y="38"/>
                    </a:lnTo>
                    <a:lnTo>
                      <a:pt x="0" y="33"/>
                    </a:lnTo>
                    <a:lnTo>
                      <a:pt x="0" y="27"/>
                    </a:lnTo>
                    <a:lnTo>
                      <a:pt x="0" y="27"/>
                    </a:lnTo>
                    <a:lnTo>
                      <a:pt x="33" y="15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9" name="Oval 48">
                <a:extLst>
                  <a:ext uri="{FF2B5EF4-FFF2-40B4-BE49-F238E27FC236}">
                    <a16:creationId xmlns:a16="http://schemas.microsoft.com/office/drawing/2014/main" id="{27964B33-1C44-2B3B-FD2F-9553DB67357F}"/>
                  </a:ext>
                </a:extLst>
              </p:cNvPr>
              <p:cNvSpPr>
                <a:spLocks noChangeArrowheads="1"/>
              </p:cNvSpPr>
              <p:nvPr/>
            </p:nvSpPr>
            <p:spPr bwMode="auto">
              <a:xfrm>
                <a:off x="825765" y="720857"/>
                <a:ext cx="120272" cy="118877"/>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50" name="Freeform 1113">
                <a:extLst>
                  <a:ext uri="{FF2B5EF4-FFF2-40B4-BE49-F238E27FC236}">
                    <a16:creationId xmlns:a16="http://schemas.microsoft.com/office/drawing/2014/main" id="{DCB20EAA-ED12-E6F1-F23A-A3384EBBFA4B}"/>
                  </a:ext>
                </a:extLst>
              </p:cNvPr>
              <p:cNvSpPr>
                <a:spLocks/>
              </p:cNvSpPr>
              <p:nvPr/>
            </p:nvSpPr>
            <p:spPr bwMode="auto">
              <a:xfrm>
                <a:off x="874181" y="777068"/>
                <a:ext cx="84536" cy="115079"/>
              </a:xfrm>
              <a:custGeom>
                <a:avLst/>
                <a:gdLst>
                  <a:gd name="T0" fmla="*/ 99 w 220"/>
                  <a:gd name="T1" fmla="*/ 28 h 303"/>
                  <a:gd name="T2" fmla="*/ 94 w 220"/>
                  <a:gd name="T3" fmla="*/ 22 h 303"/>
                  <a:gd name="T4" fmla="*/ 94 w 220"/>
                  <a:gd name="T5" fmla="*/ 17 h 303"/>
                  <a:gd name="T6" fmla="*/ 88 w 220"/>
                  <a:gd name="T7" fmla="*/ 11 h 303"/>
                  <a:gd name="T8" fmla="*/ 83 w 220"/>
                  <a:gd name="T9" fmla="*/ 6 h 303"/>
                  <a:gd name="T10" fmla="*/ 77 w 220"/>
                  <a:gd name="T11" fmla="*/ 6 h 303"/>
                  <a:gd name="T12" fmla="*/ 66 w 220"/>
                  <a:gd name="T13" fmla="*/ 0 h 303"/>
                  <a:gd name="T14" fmla="*/ 61 w 220"/>
                  <a:gd name="T15" fmla="*/ 0 h 303"/>
                  <a:gd name="T16" fmla="*/ 55 w 220"/>
                  <a:gd name="T17" fmla="*/ 0 h 303"/>
                  <a:gd name="T18" fmla="*/ 50 w 220"/>
                  <a:gd name="T19" fmla="*/ 0 h 303"/>
                  <a:gd name="T20" fmla="*/ 39 w 220"/>
                  <a:gd name="T21" fmla="*/ 6 h 303"/>
                  <a:gd name="T22" fmla="*/ 33 w 220"/>
                  <a:gd name="T23" fmla="*/ 6 h 303"/>
                  <a:gd name="T24" fmla="*/ 28 w 220"/>
                  <a:gd name="T25" fmla="*/ 11 h 303"/>
                  <a:gd name="T26" fmla="*/ 22 w 220"/>
                  <a:gd name="T27" fmla="*/ 11 h 303"/>
                  <a:gd name="T28" fmla="*/ 17 w 220"/>
                  <a:gd name="T29" fmla="*/ 17 h 303"/>
                  <a:gd name="T30" fmla="*/ 11 w 220"/>
                  <a:gd name="T31" fmla="*/ 22 h 303"/>
                  <a:gd name="T32" fmla="*/ 6 w 220"/>
                  <a:gd name="T33" fmla="*/ 28 h 303"/>
                  <a:gd name="T34" fmla="*/ 6 w 220"/>
                  <a:gd name="T35" fmla="*/ 33 h 303"/>
                  <a:gd name="T36" fmla="*/ 0 w 220"/>
                  <a:gd name="T37" fmla="*/ 39 h 303"/>
                  <a:gd name="T38" fmla="*/ 0 w 220"/>
                  <a:gd name="T39" fmla="*/ 44 h 303"/>
                  <a:gd name="T40" fmla="*/ 0 w 220"/>
                  <a:gd name="T41" fmla="*/ 55 h 303"/>
                  <a:gd name="T42" fmla="*/ 0 w 220"/>
                  <a:gd name="T43" fmla="*/ 61 h 303"/>
                  <a:gd name="T44" fmla="*/ 0 w 220"/>
                  <a:gd name="T45" fmla="*/ 66 h 303"/>
                  <a:gd name="T46" fmla="*/ 0 w 220"/>
                  <a:gd name="T47" fmla="*/ 72 h 303"/>
                  <a:gd name="T48" fmla="*/ 6 w 220"/>
                  <a:gd name="T49" fmla="*/ 77 h 303"/>
                  <a:gd name="T50" fmla="*/ 116 w 220"/>
                  <a:gd name="T51" fmla="*/ 303 h 303"/>
                  <a:gd name="T52" fmla="*/ 116 w 220"/>
                  <a:gd name="T53" fmla="*/ 292 h 303"/>
                  <a:gd name="T54" fmla="*/ 116 w 220"/>
                  <a:gd name="T55" fmla="*/ 286 h 303"/>
                  <a:gd name="T56" fmla="*/ 116 w 220"/>
                  <a:gd name="T57" fmla="*/ 281 h 303"/>
                  <a:gd name="T58" fmla="*/ 116 w 220"/>
                  <a:gd name="T59" fmla="*/ 275 h 303"/>
                  <a:gd name="T60" fmla="*/ 116 w 220"/>
                  <a:gd name="T61" fmla="*/ 270 h 303"/>
                  <a:gd name="T62" fmla="*/ 116 w 220"/>
                  <a:gd name="T63" fmla="*/ 259 h 303"/>
                  <a:gd name="T64" fmla="*/ 121 w 220"/>
                  <a:gd name="T65" fmla="*/ 253 h 303"/>
                  <a:gd name="T66" fmla="*/ 127 w 220"/>
                  <a:gd name="T67" fmla="*/ 248 h 303"/>
                  <a:gd name="T68" fmla="*/ 127 w 220"/>
                  <a:gd name="T69" fmla="*/ 242 h 303"/>
                  <a:gd name="T70" fmla="*/ 132 w 220"/>
                  <a:gd name="T71" fmla="*/ 237 h 303"/>
                  <a:gd name="T72" fmla="*/ 138 w 220"/>
                  <a:gd name="T73" fmla="*/ 231 h 303"/>
                  <a:gd name="T74" fmla="*/ 149 w 220"/>
                  <a:gd name="T75" fmla="*/ 231 h 303"/>
                  <a:gd name="T76" fmla="*/ 154 w 220"/>
                  <a:gd name="T77" fmla="*/ 226 h 303"/>
                  <a:gd name="T78" fmla="*/ 160 w 220"/>
                  <a:gd name="T79" fmla="*/ 226 h 303"/>
                  <a:gd name="T80" fmla="*/ 165 w 220"/>
                  <a:gd name="T81" fmla="*/ 226 h 303"/>
                  <a:gd name="T82" fmla="*/ 176 w 220"/>
                  <a:gd name="T83" fmla="*/ 226 h 303"/>
                  <a:gd name="T84" fmla="*/ 182 w 220"/>
                  <a:gd name="T85" fmla="*/ 226 h 303"/>
                  <a:gd name="T86" fmla="*/ 187 w 220"/>
                  <a:gd name="T87" fmla="*/ 226 h 303"/>
                  <a:gd name="T88" fmla="*/ 193 w 220"/>
                  <a:gd name="T89" fmla="*/ 231 h 303"/>
                  <a:gd name="T90" fmla="*/ 198 w 220"/>
                  <a:gd name="T91" fmla="*/ 231 h 303"/>
                  <a:gd name="T92" fmla="*/ 209 w 220"/>
                  <a:gd name="T93" fmla="*/ 237 h 303"/>
                  <a:gd name="T94" fmla="*/ 209 w 220"/>
                  <a:gd name="T95" fmla="*/ 242 h 303"/>
                  <a:gd name="T96" fmla="*/ 215 w 220"/>
                  <a:gd name="T97" fmla="*/ 248 h 303"/>
                  <a:gd name="T98" fmla="*/ 220 w 220"/>
                  <a:gd name="T99" fmla="*/ 25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0" h="303">
                    <a:moveTo>
                      <a:pt x="99" y="28"/>
                    </a:moveTo>
                    <a:lnTo>
                      <a:pt x="99" y="28"/>
                    </a:lnTo>
                    <a:lnTo>
                      <a:pt x="99" y="22"/>
                    </a:lnTo>
                    <a:lnTo>
                      <a:pt x="94" y="22"/>
                    </a:lnTo>
                    <a:lnTo>
                      <a:pt x="94" y="17"/>
                    </a:lnTo>
                    <a:lnTo>
                      <a:pt x="94" y="17"/>
                    </a:lnTo>
                    <a:lnTo>
                      <a:pt x="88" y="11"/>
                    </a:lnTo>
                    <a:lnTo>
                      <a:pt x="88" y="11"/>
                    </a:lnTo>
                    <a:lnTo>
                      <a:pt x="83" y="11"/>
                    </a:lnTo>
                    <a:lnTo>
                      <a:pt x="83" y="6"/>
                    </a:lnTo>
                    <a:lnTo>
                      <a:pt x="77" y="6"/>
                    </a:lnTo>
                    <a:lnTo>
                      <a:pt x="77" y="6"/>
                    </a:lnTo>
                    <a:lnTo>
                      <a:pt x="72" y="6"/>
                    </a:lnTo>
                    <a:lnTo>
                      <a:pt x="66" y="0"/>
                    </a:lnTo>
                    <a:lnTo>
                      <a:pt x="66" y="0"/>
                    </a:lnTo>
                    <a:lnTo>
                      <a:pt x="61" y="0"/>
                    </a:lnTo>
                    <a:lnTo>
                      <a:pt x="61" y="0"/>
                    </a:lnTo>
                    <a:lnTo>
                      <a:pt x="55" y="0"/>
                    </a:lnTo>
                    <a:lnTo>
                      <a:pt x="50" y="0"/>
                    </a:lnTo>
                    <a:lnTo>
                      <a:pt x="50" y="0"/>
                    </a:lnTo>
                    <a:lnTo>
                      <a:pt x="44" y="0"/>
                    </a:lnTo>
                    <a:lnTo>
                      <a:pt x="39" y="6"/>
                    </a:lnTo>
                    <a:lnTo>
                      <a:pt x="39" y="6"/>
                    </a:lnTo>
                    <a:lnTo>
                      <a:pt x="33" y="6"/>
                    </a:lnTo>
                    <a:lnTo>
                      <a:pt x="33" y="6"/>
                    </a:lnTo>
                    <a:lnTo>
                      <a:pt x="28" y="11"/>
                    </a:lnTo>
                    <a:lnTo>
                      <a:pt x="28" y="11"/>
                    </a:lnTo>
                    <a:lnTo>
                      <a:pt x="22" y="11"/>
                    </a:lnTo>
                    <a:lnTo>
                      <a:pt x="17" y="17"/>
                    </a:lnTo>
                    <a:lnTo>
                      <a:pt x="17" y="17"/>
                    </a:lnTo>
                    <a:lnTo>
                      <a:pt x="17" y="17"/>
                    </a:lnTo>
                    <a:lnTo>
                      <a:pt x="11" y="22"/>
                    </a:lnTo>
                    <a:lnTo>
                      <a:pt x="11" y="22"/>
                    </a:lnTo>
                    <a:lnTo>
                      <a:pt x="6" y="28"/>
                    </a:lnTo>
                    <a:lnTo>
                      <a:pt x="6" y="28"/>
                    </a:lnTo>
                    <a:lnTo>
                      <a:pt x="6" y="33"/>
                    </a:lnTo>
                    <a:lnTo>
                      <a:pt x="6" y="39"/>
                    </a:lnTo>
                    <a:lnTo>
                      <a:pt x="0" y="39"/>
                    </a:lnTo>
                    <a:lnTo>
                      <a:pt x="0" y="44"/>
                    </a:lnTo>
                    <a:lnTo>
                      <a:pt x="0" y="44"/>
                    </a:lnTo>
                    <a:lnTo>
                      <a:pt x="0" y="50"/>
                    </a:lnTo>
                    <a:lnTo>
                      <a:pt x="0" y="55"/>
                    </a:lnTo>
                    <a:lnTo>
                      <a:pt x="0" y="55"/>
                    </a:lnTo>
                    <a:lnTo>
                      <a:pt x="0" y="61"/>
                    </a:lnTo>
                    <a:lnTo>
                      <a:pt x="0" y="61"/>
                    </a:lnTo>
                    <a:lnTo>
                      <a:pt x="0" y="66"/>
                    </a:lnTo>
                    <a:lnTo>
                      <a:pt x="0" y="72"/>
                    </a:lnTo>
                    <a:lnTo>
                      <a:pt x="0" y="72"/>
                    </a:lnTo>
                    <a:lnTo>
                      <a:pt x="6" y="77"/>
                    </a:lnTo>
                    <a:lnTo>
                      <a:pt x="6" y="77"/>
                    </a:lnTo>
                    <a:lnTo>
                      <a:pt x="121" y="303"/>
                    </a:lnTo>
                    <a:lnTo>
                      <a:pt x="116" y="303"/>
                    </a:lnTo>
                    <a:lnTo>
                      <a:pt x="116" y="297"/>
                    </a:lnTo>
                    <a:lnTo>
                      <a:pt x="116" y="292"/>
                    </a:lnTo>
                    <a:lnTo>
                      <a:pt x="116" y="292"/>
                    </a:lnTo>
                    <a:lnTo>
                      <a:pt x="116" y="286"/>
                    </a:lnTo>
                    <a:lnTo>
                      <a:pt x="116" y="286"/>
                    </a:lnTo>
                    <a:lnTo>
                      <a:pt x="116" y="281"/>
                    </a:lnTo>
                    <a:lnTo>
                      <a:pt x="116" y="275"/>
                    </a:lnTo>
                    <a:lnTo>
                      <a:pt x="116" y="275"/>
                    </a:lnTo>
                    <a:lnTo>
                      <a:pt x="116" y="270"/>
                    </a:lnTo>
                    <a:lnTo>
                      <a:pt x="116" y="270"/>
                    </a:lnTo>
                    <a:lnTo>
                      <a:pt x="116" y="264"/>
                    </a:lnTo>
                    <a:lnTo>
                      <a:pt x="116" y="259"/>
                    </a:lnTo>
                    <a:lnTo>
                      <a:pt x="121" y="259"/>
                    </a:lnTo>
                    <a:lnTo>
                      <a:pt x="121" y="253"/>
                    </a:lnTo>
                    <a:lnTo>
                      <a:pt x="121" y="253"/>
                    </a:lnTo>
                    <a:lnTo>
                      <a:pt x="127" y="248"/>
                    </a:lnTo>
                    <a:lnTo>
                      <a:pt x="127" y="248"/>
                    </a:lnTo>
                    <a:lnTo>
                      <a:pt x="127" y="242"/>
                    </a:lnTo>
                    <a:lnTo>
                      <a:pt x="132" y="242"/>
                    </a:lnTo>
                    <a:lnTo>
                      <a:pt x="132" y="237"/>
                    </a:lnTo>
                    <a:lnTo>
                      <a:pt x="138" y="237"/>
                    </a:lnTo>
                    <a:lnTo>
                      <a:pt x="138" y="231"/>
                    </a:lnTo>
                    <a:lnTo>
                      <a:pt x="143" y="231"/>
                    </a:lnTo>
                    <a:lnTo>
                      <a:pt x="149" y="231"/>
                    </a:lnTo>
                    <a:lnTo>
                      <a:pt x="149" y="231"/>
                    </a:lnTo>
                    <a:lnTo>
                      <a:pt x="154" y="226"/>
                    </a:lnTo>
                    <a:lnTo>
                      <a:pt x="154" y="226"/>
                    </a:lnTo>
                    <a:lnTo>
                      <a:pt x="160" y="226"/>
                    </a:lnTo>
                    <a:lnTo>
                      <a:pt x="165" y="226"/>
                    </a:lnTo>
                    <a:lnTo>
                      <a:pt x="165" y="226"/>
                    </a:lnTo>
                    <a:lnTo>
                      <a:pt x="171" y="226"/>
                    </a:lnTo>
                    <a:lnTo>
                      <a:pt x="176" y="226"/>
                    </a:lnTo>
                    <a:lnTo>
                      <a:pt x="176" y="226"/>
                    </a:lnTo>
                    <a:lnTo>
                      <a:pt x="182" y="226"/>
                    </a:lnTo>
                    <a:lnTo>
                      <a:pt x="187" y="226"/>
                    </a:lnTo>
                    <a:lnTo>
                      <a:pt x="187" y="226"/>
                    </a:lnTo>
                    <a:lnTo>
                      <a:pt x="193" y="226"/>
                    </a:lnTo>
                    <a:lnTo>
                      <a:pt x="193" y="231"/>
                    </a:lnTo>
                    <a:lnTo>
                      <a:pt x="198" y="231"/>
                    </a:lnTo>
                    <a:lnTo>
                      <a:pt x="198" y="231"/>
                    </a:lnTo>
                    <a:lnTo>
                      <a:pt x="204" y="237"/>
                    </a:lnTo>
                    <a:lnTo>
                      <a:pt x="209" y="237"/>
                    </a:lnTo>
                    <a:lnTo>
                      <a:pt x="209" y="237"/>
                    </a:lnTo>
                    <a:lnTo>
                      <a:pt x="209" y="242"/>
                    </a:lnTo>
                    <a:lnTo>
                      <a:pt x="215" y="242"/>
                    </a:lnTo>
                    <a:lnTo>
                      <a:pt x="215" y="248"/>
                    </a:lnTo>
                    <a:lnTo>
                      <a:pt x="220" y="248"/>
                    </a:lnTo>
                    <a:lnTo>
                      <a:pt x="220" y="253"/>
                    </a:lnTo>
                    <a:lnTo>
                      <a:pt x="99" y="2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1" name="Oval 50">
                <a:extLst>
                  <a:ext uri="{FF2B5EF4-FFF2-40B4-BE49-F238E27FC236}">
                    <a16:creationId xmlns:a16="http://schemas.microsoft.com/office/drawing/2014/main" id="{3C8B4304-771E-B665-308D-27033137CACB}"/>
                  </a:ext>
                </a:extLst>
              </p:cNvPr>
              <p:cNvSpPr>
                <a:spLocks noChangeArrowheads="1"/>
              </p:cNvSpPr>
              <p:nvPr/>
            </p:nvSpPr>
            <p:spPr bwMode="auto">
              <a:xfrm>
                <a:off x="143712" y="787702"/>
                <a:ext cx="61097" cy="60388"/>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52" name="Freeform 1115">
                <a:extLst>
                  <a:ext uri="{FF2B5EF4-FFF2-40B4-BE49-F238E27FC236}">
                    <a16:creationId xmlns:a16="http://schemas.microsoft.com/office/drawing/2014/main" id="{343CECA5-D894-231B-C720-60320E348AFC}"/>
                  </a:ext>
                </a:extLst>
              </p:cNvPr>
              <p:cNvSpPr>
                <a:spLocks/>
              </p:cNvSpPr>
              <p:nvPr/>
            </p:nvSpPr>
            <p:spPr bwMode="auto">
              <a:xfrm>
                <a:off x="177526" y="745924"/>
                <a:ext cx="122193" cy="83556"/>
              </a:xfrm>
              <a:custGeom>
                <a:avLst/>
                <a:gdLst>
                  <a:gd name="T0" fmla="*/ 11 w 318"/>
                  <a:gd name="T1" fmla="*/ 121 h 220"/>
                  <a:gd name="T2" fmla="*/ 5 w 318"/>
                  <a:gd name="T3" fmla="*/ 126 h 220"/>
                  <a:gd name="T4" fmla="*/ 5 w 318"/>
                  <a:gd name="T5" fmla="*/ 126 h 220"/>
                  <a:gd name="T6" fmla="*/ 5 w 318"/>
                  <a:gd name="T7" fmla="*/ 132 h 220"/>
                  <a:gd name="T8" fmla="*/ 0 w 318"/>
                  <a:gd name="T9" fmla="*/ 137 h 220"/>
                  <a:gd name="T10" fmla="*/ 0 w 318"/>
                  <a:gd name="T11" fmla="*/ 143 h 220"/>
                  <a:gd name="T12" fmla="*/ 0 w 318"/>
                  <a:gd name="T13" fmla="*/ 148 h 220"/>
                  <a:gd name="T14" fmla="*/ 0 w 318"/>
                  <a:gd name="T15" fmla="*/ 154 h 220"/>
                  <a:gd name="T16" fmla="*/ 0 w 318"/>
                  <a:gd name="T17" fmla="*/ 159 h 220"/>
                  <a:gd name="T18" fmla="*/ 0 w 318"/>
                  <a:gd name="T19" fmla="*/ 165 h 220"/>
                  <a:gd name="T20" fmla="*/ 5 w 318"/>
                  <a:gd name="T21" fmla="*/ 170 h 220"/>
                  <a:gd name="T22" fmla="*/ 5 w 318"/>
                  <a:gd name="T23" fmla="*/ 181 h 220"/>
                  <a:gd name="T24" fmla="*/ 11 w 318"/>
                  <a:gd name="T25" fmla="*/ 187 h 220"/>
                  <a:gd name="T26" fmla="*/ 11 w 318"/>
                  <a:gd name="T27" fmla="*/ 192 h 220"/>
                  <a:gd name="T28" fmla="*/ 16 w 318"/>
                  <a:gd name="T29" fmla="*/ 198 h 220"/>
                  <a:gd name="T30" fmla="*/ 22 w 318"/>
                  <a:gd name="T31" fmla="*/ 203 h 220"/>
                  <a:gd name="T32" fmla="*/ 22 w 318"/>
                  <a:gd name="T33" fmla="*/ 209 h 220"/>
                  <a:gd name="T34" fmla="*/ 27 w 318"/>
                  <a:gd name="T35" fmla="*/ 214 h 220"/>
                  <a:gd name="T36" fmla="*/ 33 w 318"/>
                  <a:gd name="T37" fmla="*/ 214 h 220"/>
                  <a:gd name="T38" fmla="*/ 38 w 318"/>
                  <a:gd name="T39" fmla="*/ 220 h 220"/>
                  <a:gd name="T40" fmla="*/ 44 w 318"/>
                  <a:gd name="T41" fmla="*/ 220 h 220"/>
                  <a:gd name="T42" fmla="*/ 49 w 318"/>
                  <a:gd name="T43" fmla="*/ 220 h 220"/>
                  <a:gd name="T44" fmla="*/ 55 w 318"/>
                  <a:gd name="T45" fmla="*/ 220 h 220"/>
                  <a:gd name="T46" fmla="*/ 55 w 318"/>
                  <a:gd name="T47" fmla="*/ 220 h 220"/>
                  <a:gd name="T48" fmla="*/ 60 w 318"/>
                  <a:gd name="T49" fmla="*/ 220 h 220"/>
                  <a:gd name="T50" fmla="*/ 313 w 318"/>
                  <a:gd name="T51" fmla="*/ 99 h 220"/>
                  <a:gd name="T52" fmla="*/ 313 w 318"/>
                  <a:gd name="T53" fmla="*/ 99 h 220"/>
                  <a:gd name="T54" fmla="*/ 307 w 318"/>
                  <a:gd name="T55" fmla="*/ 99 h 220"/>
                  <a:gd name="T56" fmla="*/ 302 w 318"/>
                  <a:gd name="T57" fmla="*/ 99 h 220"/>
                  <a:gd name="T58" fmla="*/ 296 w 318"/>
                  <a:gd name="T59" fmla="*/ 99 h 220"/>
                  <a:gd name="T60" fmla="*/ 291 w 318"/>
                  <a:gd name="T61" fmla="*/ 93 h 220"/>
                  <a:gd name="T62" fmla="*/ 285 w 318"/>
                  <a:gd name="T63" fmla="*/ 93 h 220"/>
                  <a:gd name="T64" fmla="*/ 285 w 318"/>
                  <a:gd name="T65" fmla="*/ 88 h 220"/>
                  <a:gd name="T66" fmla="*/ 280 w 318"/>
                  <a:gd name="T67" fmla="*/ 82 h 220"/>
                  <a:gd name="T68" fmla="*/ 274 w 318"/>
                  <a:gd name="T69" fmla="*/ 77 h 220"/>
                  <a:gd name="T70" fmla="*/ 269 w 318"/>
                  <a:gd name="T71" fmla="*/ 71 h 220"/>
                  <a:gd name="T72" fmla="*/ 269 w 318"/>
                  <a:gd name="T73" fmla="*/ 66 h 220"/>
                  <a:gd name="T74" fmla="*/ 263 w 318"/>
                  <a:gd name="T75" fmla="*/ 60 h 220"/>
                  <a:gd name="T76" fmla="*/ 258 w 318"/>
                  <a:gd name="T77" fmla="*/ 55 h 220"/>
                  <a:gd name="T78" fmla="*/ 258 w 318"/>
                  <a:gd name="T79" fmla="*/ 49 h 220"/>
                  <a:gd name="T80" fmla="*/ 258 w 318"/>
                  <a:gd name="T81" fmla="*/ 44 h 220"/>
                  <a:gd name="T82" fmla="*/ 258 w 318"/>
                  <a:gd name="T83" fmla="*/ 33 h 220"/>
                  <a:gd name="T84" fmla="*/ 258 w 318"/>
                  <a:gd name="T85" fmla="*/ 27 h 220"/>
                  <a:gd name="T86" fmla="*/ 258 w 318"/>
                  <a:gd name="T87" fmla="*/ 22 h 220"/>
                  <a:gd name="T88" fmla="*/ 258 w 318"/>
                  <a:gd name="T89" fmla="*/ 16 h 220"/>
                  <a:gd name="T90" fmla="*/ 258 w 318"/>
                  <a:gd name="T91" fmla="*/ 11 h 220"/>
                  <a:gd name="T92" fmla="*/ 258 w 318"/>
                  <a:gd name="T93" fmla="*/ 11 h 220"/>
                  <a:gd name="T94" fmla="*/ 263 w 318"/>
                  <a:gd name="T95" fmla="*/ 5 h 220"/>
                  <a:gd name="T96" fmla="*/ 263 w 318"/>
                  <a:gd name="T97" fmla="*/ 0 h 220"/>
                  <a:gd name="T98" fmla="*/ 269 w 318"/>
                  <a:gd name="T9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8" h="220">
                    <a:moveTo>
                      <a:pt x="11" y="121"/>
                    </a:moveTo>
                    <a:lnTo>
                      <a:pt x="11" y="121"/>
                    </a:lnTo>
                    <a:lnTo>
                      <a:pt x="11" y="121"/>
                    </a:lnTo>
                    <a:lnTo>
                      <a:pt x="5" y="126"/>
                    </a:lnTo>
                    <a:lnTo>
                      <a:pt x="5" y="126"/>
                    </a:lnTo>
                    <a:lnTo>
                      <a:pt x="5" y="126"/>
                    </a:lnTo>
                    <a:lnTo>
                      <a:pt x="5" y="132"/>
                    </a:lnTo>
                    <a:lnTo>
                      <a:pt x="5" y="132"/>
                    </a:lnTo>
                    <a:lnTo>
                      <a:pt x="0" y="132"/>
                    </a:lnTo>
                    <a:lnTo>
                      <a:pt x="0" y="137"/>
                    </a:lnTo>
                    <a:lnTo>
                      <a:pt x="0" y="137"/>
                    </a:lnTo>
                    <a:lnTo>
                      <a:pt x="0" y="143"/>
                    </a:lnTo>
                    <a:lnTo>
                      <a:pt x="0" y="143"/>
                    </a:lnTo>
                    <a:lnTo>
                      <a:pt x="0" y="148"/>
                    </a:lnTo>
                    <a:lnTo>
                      <a:pt x="0" y="148"/>
                    </a:lnTo>
                    <a:lnTo>
                      <a:pt x="0" y="154"/>
                    </a:lnTo>
                    <a:lnTo>
                      <a:pt x="0" y="159"/>
                    </a:lnTo>
                    <a:lnTo>
                      <a:pt x="0" y="159"/>
                    </a:lnTo>
                    <a:lnTo>
                      <a:pt x="0" y="165"/>
                    </a:lnTo>
                    <a:lnTo>
                      <a:pt x="0" y="165"/>
                    </a:lnTo>
                    <a:lnTo>
                      <a:pt x="0" y="170"/>
                    </a:lnTo>
                    <a:lnTo>
                      <a:pt x="5" y="170"/>
                    </a:lnTo>
                    <a:lnTo>
                      <a:pt x="5" y="176"/>
                    </a:lnTo>
                    <a:lnTo>
                      <a:pt x="5" y="181"/>
                    </a:lnTo>
                    <a:lnTo>
                      <a:pt x="5" y="181"/>
                    </a:lnTo>
                    <a:lnTo>
                      <a:pt x="11" y="187"/>
                    </a:lnTo>
                    <a:lnTo>
                      <a:pt x="11" y="187"/>
                    </a:lnTo>
                    <a:lnTo>
                      <a:pt x="11" y="192"/>
                    </a:lnTo>
                    <a:lnTo>
                      <a:pt x="16" y="192"/>
                    </a:lnTo>
                    <a:lnTo>
                      <a:pt x="16" y="198"/>
                    </a:lnTo>
                    <a:lnTo>
                      <a:pt x="16" y="198"/>
                    </a:lnTo>
                    <a:lnTo>
                      <a:pt x="22" y="203"/>
                    </a:lnTo>
                    <a:lnTo>
                      <a:pt x="22" y="203"/>
                    </a:lnTo>
                    <a:lnTo>
                      <a:pt x="22" y="209"/>
                    </a:lnTo>
                    <a:lnTo>
                      <a:pt x="27" y="209"/>
                    </a:lnTo>
                    <a:lnTo>
                      <a:pt x="27" y="214"/>
                    </a:lnTo>
                    <a:lnTo>
                      <a:pt x="33" y="214"/>
                    </a:lnTo>
                    <a:lnTo>
                      <a:pt x="33" y="214"/>
                    </a:lnTo>
                    <a:lnTo>
                      <a:pt x="38" y="214"/>
                    </a:lnTo>
                    <a:lnTo>
                      <a:pt x="38" y="220"/>
                    </a:lnTo>
                    <a:lnTo>
                      <a:pt x="38" y="220"/>
                    </a:lnTo>
                    <a:lnTo>
                      <a:pt x="44" y="220"/>
                    </a:lnTo>
                    <a:lnTo>
                      <a:pt x="44" y="220"/>
                    </a:lnTo>
                    <a:lnTo>
                      <a:pt x="49" y="220"/>
                    </a:lnTo>
                    <a:lnTo>
                      <a:pt x="49" y="220"/>
                    </a:lnTo>
                    <a:lnTo>
                      <a:pt x="55" y="220"/>
                    </a:lnTo>
                    <a:lnTo>
                      <a:pt x="55" y="220"/>
                    </a:lnTo>
                    <a:lnTo>
                      <a:pt x="55" y="220"/>
                    </a:lnTo>
                    <a:lnTo>
                      <a:pt x="60" y="220"/>
                    </a:lnTo>
                    <a:lnTo>
                      <a:pt x="60" y="220"/>
                    </a:lnTo>
                    <a:lnTo>
                      <a:pt x="318" y="99"/>
                    </a:lnTo>
                    <a:lnTo>
                      <a:pt x="313" y="99"/>
                    </a:lnTo>
                    <a:lnTo>
                      <a:pt x="313" y="99"/>
                    </a:lnTo>
                    <a:lnTo>
                      <a:pt x="313" y="99"/>
                    </a:lnTo>
                    <a:lnTo>
                      <a:pt x="307" y="99"/>
                    </a:lnTo>
                    <a:lnTo>
                      <a:pt x="307" y="99"/>
                    </a:lnTo>
                    <a:lnTo>
                      <a:pt x="302" y="99"/>
                    </a:lnTo>
                    <a:lnTo>
                      <a:pt x="302" y="99"/>
                    </a:lnTo>
                    <a:lnTo>
                      <a:pt x="302" y="99"/>
                    </a:lnTo>
                    <a:lnTo>
                      <a:pt x="296" y="99"/>
                    </a:lnTo>
                    <a:lnTo>
                      <a:pt x="296" y="99"/>
                    </a:lnTo>
                    <a:lnTo>
                      <a:pt x="291" y="93"/>
                    </a:lnTo>
                    <a:lnTo>
                      <a:pt x="291" y="93"/>
                    </a:lnTo>
                    <a:lnTo>
                      <a:pt x="285" y="93"/>
                    </a:lnTo>
                    <a:lnTo>
                      <a:pt x="285" y="93"/>
                    </a:lnTo>
                    <a:lnTo>
                      <a:pt x="285" y="88"/>
                    </a:lnTo>
                    <a:lnTo>
                      <a:pt x="280" y="88"/>
                    </a:lnTo>
                    <a:lnTo>
                      <a:pt x="280" y="82"/>
                    </a:lnTo>
                    <a:lnTo>
                      <a:pt x="274" y="82"/>
                    </a:lnTo>
                    <a:lnTo>
                      <a:pt x="274" y="77"/>
                    </a:lnTo>
                    <a:lnTo>
                      <a:pt x="274" y="77"/>
                    </a:lnTo>
                    <a:lnTo>
                      <a:pt x="269" y="71"/>
                    </a:lnTo>
                    <a:lnTo>
                      <a:pt x="269" y="71"/>
                    </a:lnTo>
                    <a:lnTo>
                      <a:pt x="269" y="66"/>
                    </a:lnTo>
                    <a:lnTo>
                      <a:pt x="263" y="66"/>
                    </a:lnTo>
                    <a:lnTo>
                      <a:pt x="263" y="60"/>
                    </a:lnTo>
                    <a:lnTo>
                      <a:pt x="263" y="60"/>
                    </a:lnTo>
                    <a:lnTo>
                      <a:pt x="258" y="55"/>
                    </a:lnTo>
                    <a:lnTo>
                      <a:pt x="258" y="49"/>
                    </a:lnTo>
                    <a:lnTo>
                      <a:pt x="258" y="49"/>
                    </a:lnTo>
                    <a:lnTo>
                      <a:pt x="258" y="44"/>
                    </a:lnTo>
                    <a:lnTo>
                      <a:pt x="258" y="44"/>
                    </a:lnTo>
                    <a:lnTo>
                      <a:pt x="258" y="38"/>
                    </a:lnTo>
                    <a:lnTo>
                      <a:pt x="258" y="33"/>
                    </a:lnTo>
                    <a:lnTo>
                      <a:pt x="258" y="33"/>
                    </a:lnTo>
                    <a:lnTo>
                      <a:pt x="258" y="27"/>
                    </a:lnTo>
                    <a:lnTo>
                      <a:pt x="258" y="27"/>
                    </a:lnTo>
                    <a:lnTo>
                      <a:pt x="258" y="22"/>
                    </a:lnTo>
                    <a:lnTo>
                      <a:pt x="258" y="22"/>
                    </a:lnTo>
                    <a:lnTo>
                      <a:pt x="258" y="16"/>
                    </a:lnTo>
                    <a:lnTo>
                      <a:pt x="258" y="16"/>
                    </a:lnTo>
                    <a:lnTo>
                      <a:pt x="258" y="11"/>
                    </a:lnTo>
                    <a:lnTo>
                      <a:pt x="258" y="11"/>
                    </a:lnTo>
                    <a:lnTo>
                      <a:pt x="258" y="11"/>
                    </a:lnTo>
                    <a:lnTo>
                      <a:pt x="263" y="5"/>
                    </a:lnTo>
                    <a:lnTo>
                      <a:pt x="263" y="5"/>
                    </a:lnTo>
                    <a:lnTo>
                      <a:pt x="263" y="5"/>
                    </a:lnTo>
                    <a:lnTo>
                      <a:pt x="263" y="0"/>
                    </a:lnTo>
                    <a:lnTo>
                      <a:pt x="269" y="0"/>
                    </a:lnTo>
                    <a:lnTo>
                      <a:pt x="269" y="0"/>
                    </a:lnTo>
                    <a:lnTo>
                      <a:pt x="11" y="12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3" name="Oval 52">
                <a:extLst>
                  <a:ext uri="{FF2B5EF4-FFF2-40B4-BE49-F238E27FC236}">
                    <a16:creationId xmlns:a16="http://schemas.microsoft.com/office/drawing/2014/main" id="{705C0043-12A3-8142-F5C5-4AC107E561CA}"/>
                  </a:ext>
                </a:extLst>
              </p:cNvPr>
              <p:cNvSpPr>
                <a:spLocks noChangeArrowheads="1"/>
              </p:cNvSpPr>
              <p:nvPr/>
            </p:nvSpPr>
            <p:spPr bwMode="auto">
              <a:xfrm>
                <a:off x="276664" y="1255614"/>
                <a:ext cx="61097" cy="60388"/>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54" name="Freeform 1117">
                <a:extLst>
                  <a:ext uri="{FF2B5EF4-FFF2-40B4-BE49-F238E27FC236}">
                    <a16:creationId xmlns:a16="http://schemas.microsoft.com/office/drawing/2014/main" id="{33C08D66-A6EE-0E15-4961-2E214D93EF15}"/>
                  </a:ext>
                </a:extLst>
              </p:cNvPr>
              <p:cNvSpPr>
                <a:spLocks/>
              </p:cNvSpPr>
              <p:nvPr/>
            </p:nvSpPr>
            <p:spPr bwMode="auto">
              <a:xfrm>
                <a:off x="293571" y="1265868"/>
                <a:ext cx="61097" cy="50133"/>
              </a:xfrm>
              <a:custGeom>
                <a:avLst/>
                <a:gdLst>
                  <a:gd name="T0" fmla="*/ 66 w 159"/>
                  <a:gd name="T1" fmla="*/ 0 h 132"/>
                  <a:gd name="T2" fmla="*/ 60 w 159"/>
                  <a:gd name="T3" fmla="*/ 0 h 132"/>
                  <a:gd name="T4" fmla="*/ 49 w 159"/>
                  <a:gd name="T5" fmla="*/ 0 h 132"/>
                  <a:gd name="T6" fmla="*/ 44 w 159"/>
                  <a:gd name="T7" fmla="*/ 6 h 132"/>
                  <a:gd name="T8" fmla="*/ 38 w 159"/>
                  <a:gd name="T9" fmla="*/ 6 h 132"/>
                  <a:gd name="T10" fmla="*/ 33 w 159"/>
                  <a:gd name="T11" fmla="*/ 6 h 132"/>
                  <a:gd name="T12" fmla="*/ 27 w 159"/>
                  <a:gd name="T13" fmla="*/ 11 h 132"/>
                  <a:gd name="T14" fmla="*/ 22 w 159"/>
                  <a:gd name="T15" fmla="*/ 17 h 132"/>
                  <a:gd name="T16" fmla="*/ 16 w 159"/>
                  <a:gd name="T17" fmla="*/ 22 h 132"/>
                  <a:gd name="T18" fmla="*/ 11 w 159"/>
                  <a:gd name="T19" fmla="*/ 28 h 132"/>
                  <a:gd name="T20" fmla="*/ 5 w 159"/>
                  <a:gd name="T21" fmla="*/ 33 h 132"/>
                  <a:gd name="T22" fmla="*/ 5 w 159"/>
                  <a:gd name="T23" fmla="*/ 39 h 132"/>
                  <a:gd name="T24" fmla="*/ 5 w 159"/>
                  <a:gd name="T25" fmla="*/ 44 h 132"/>
                  <a:gd name="T26" fmla="*/ 0 w 159"/>
                  <a:gd name="T27" fmla="*/ 55 h 132"/>
                  <a:gd name="T28" fmla="*/ 0 w 159"/>
                  <a:gd name="T29" fmla="*/ 61 h 132"/>
                  <a:gd name="T30" fmla="*/ 0 w 159"/>
                  <a:gd name="T31" fmla="*/ 66 h 132"/>
                  <a:gd name="T32" fmla="*/ 5 w 159"/>
                  <a:gd name="T33" fmla="*/ 72 h 132"/>
                  <a:gd name="T34" fmla="*/ 5 w 159"/>
                  <a:gd name="T35" fmla="*/ 77 h 132"/>
                  <a:gd name="T36" fmla="*/ 11 w 159"/>
                  <a:gd name="T37" fmla="*/ 88 h 132"/>
                  <a:gd name="T38" fmla="*/ 11 w 159"/>
                  <a:gd name="T39" fmla="*/ 94 h 132"/>
                  <a:gd name="T40" fmla="*/ 16 w 159"/>
                  <a:gd name="T41" fmla="*/ 99 h 132"/>
                  <a:gd name="T42" fmla="*/ 22 w 159"/>
                  <a:gd name="T43" fmla="*/ 99 h 132"/>
                  <a:gd name="T44" fmla="*/ 27 w 159"/>
                  <a:gd name="T45" fmla="*/ 105 h 132"/>
                  <a:gd name="T46" fmla="*/ 33 w 159"/>
                  <a:gd name="T47" fmla="*/ 110 h 132"/>
                  <a:gd name="T48" fmla="*/ 38 w 159"/>
                  <a:gd name="T49" fmla="*/ 110 h 132"/>
                  <a:gd name="T50" fmla="*/ 126 w 159"/>
                  <a:gd name="T51" fmla="*/ 132 h 132"/>
                  <a:gd name="T52" fmla="*/ 121 w 159"/>
                  <a:gd name="T53" fmla="*/ 132 h 132"/>
                  <a:gd name="T54" fmla="*/ 115 w 159"/>
                  <a:gd name="T55" fmla="*/ 127 h 132"/>
                  <a:gd name="T56" fmla="*/ 110 w 159"/>
                  <a:gd name="T57" fmla="*/ 121 h 132"/>
                  <a:gd name="T58" fmla="*/ 104 w 159"/>
                  <a:gd name="T59" fmla="*/ 116 h 132"/>
                  <a:gd name="T60" fmla="*/ 104 w 159"/>
                  <a:gd name="T61" fmla="*/ 110 h 132"/>
                  <a:gd name="T62" fmla="*/ 99 w 159"/>
                  <a:gd name="T63" fmla="*/ 105 h 132"/>
                  <a:gd name="T64" fmla="*/ 93 w 159"/>
                  <a:gd name="T65" fmla="*/ 99 h 132"/>
                  <a:gd name="T66" fmla="*/ 93 w 159"/>
                  <a:gd name="T67" fmla="*/ 94 h 132"/>
                  <a:gd name="T68" fmla="*/ 93 w 159"/>
                  <a:gd name="T69" fmla="*/ 88 h 132"/>
                  <a:gd name="T70" fmla="*/ 93 w 159"/>
                  <a:gd name="T71" fmla="*/ 77 h 132"/>
                  <a:gd name="T72" fmla="*/ 93 w 159"/>
                  <a:gd name="T73" fmla="*/ 72 h 132"/>
                  <a:gd name="T74" fmla="*/ 93 w 159"/>
                  <a:gd name="T75" fmla="*/ 66 h 132"/>
                  <a:gd name="T76" fmla="*/ 99 w 159"/>
                  <a:gd name="T77" fmla="*/ 61 h 132"/>
                  <a:gd name="T78" fmla="*/ 99 w 159"/>
                  <a:gd name="T79" fmla="*/ 50 h 132"/>
                  <a:gd name="T80" fmla="*/ 104 w 159"/>
                  <a:gd name="T81" fmla="*/ 44 h 132"/>
                  <a:gd name="T82" fmla="*/ 110 w 159"/>
                  <a:gd name="T83" fmla="*/ 39 h 132"/>
                  <a:gd name="T84" fmla="*/ 115 w 159"/>
                  <a:gd name="T85" fmla="*/ 39 h 132"/>
                  <a:gd name="T86" fmla="*/ 121 w 159"/>
                  <a:gd name="T87" fmla="*/ 33 h 132"/>
                  <a:gd name="T88" fmla="*/ 126 w 159"/>
                  <a:gd name="T89" fmla="*/ 28 h 132"/>
                  <a:gd name="T90" fmla="*/ 132 w 159"/>
                  <a:gd name="T91" fmla="*/ 28 h 132"/>
                  <a:gd name="T92" fmla="*/ 137 w 159"/>
                  <a:gd name="T93" fmla="*/ 22 h 132"/>
                  <a:gd name="T94" fmla="*/ 148 w 159"/>
                  <a:gd name="T95" fmla="*/ 22 h 132"/>
                  <a:gd name="T96" fmla="*/ 154 w 159"/>
                  <a:gd name="T97" fmla="*/ 22 h 132"/>
                  <a:gd name="T98" fmla="*/ 159 w 159"/>
                  <a:gd name="T99" fmla="*/ 2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 h="132">
                    <a:moveTo>
                      <a:pt x="66" y="6"/>
                    </a:moveTo>
                    <a:lnTo>
                      <a:pt x="66" y="0"/>
                    </a:lnTo>
                    <a:lnTo>
                      <a:pt x="60" y="0"/>
                    </a:lnTo>
                    <a:lnTo>
                      <a:pt x="60" y="0"/>
                    </a:lnTo>
                    <a:lnTo>
                      <a:pt x="55" y="0"/>
                    </a:lnTo>
                    <a:lnTo>
                      <a:pt x="49" y="0"/>
                    </a:lnTo>
                    <a:lnTo>
                      <a:pt x="49" y="0"/>
                    </a:lnTo>
                    <a:lnTo>
                      <a:pt x="44" y="6"/>
                    </a:lnTo>
                    <a:lnTo>
                      <a:pt x="44" y="6"/>
                    </a:lnTo>
                    <a:lnTo>
                      <a:pt x="38" y="6"/>
                    </a:lnTo>
                    <a:lnTo>
                      <a:pt x="33" y="6"/>
                    </a:lnTo>
                    <a:lnTo>
                      <a:pt x="33" y="6"/>
                    </a:lnTo>
                    <a:lnTo>
                      <a:pt x="27" y="11"/>
                    </a:lnTo>
                    <a:lnTo>
                      <a:pt x="27" y="11"/>
                    </a:lnTo>
                    <a:lnTo>
                      <a:pt x="22" y="11"/>
                    </a:lnTo>
                    <a:lnTo>
                      <a:pt x="22" y="17"/>
                    </a:lnTo>
                    <a:lnTo>
                      <a:pt x="16" y="17"/>
                    </a:lnTo>
                    <a:lnTo>
                      <a:pt x="16" y="22"/>
                    </a:lnTo>
                    <a:lnTo>
                      <a:pt x="11" y="22"/>
                    </a:lnTo>
                    <a:lnTo>
                      <a:pt x="11" y="28"/>
                    </a:lnTo>
                    <a:lnTo>
                      <a:pt x="11" y="28"/>
                    </a:lnTo>
                    <a:lnTo>
                      <a:pt x="5" y="33"/>
                    </a:lnTo>
                    <a:lnTo>
                      <a:pt x="5" y="33"/>
                    </a:lnTo>
                    <a:lnTo>
                      <a:pt x="5" y="39"/>
                    </a:lnTo>
                    <a:lnTo>
                      <a:pt x="5" y="44"/>
                    </a:lnTo>
                    <a:lnTo>
                      <a:pt x="5" y="44"/>
                    </a:lnTo>
                    <a:lnTo>
                      <a:pt x="0" y="50"/>
                    </a:lnTo>
                    <a:lnTo>
                      <a:pt x="0" y="55"/>
                    </a:lnTo>
                    <a:lnTo>
                      <a:pt x="0" y="55"/>
                    </a:lnTo>
                    <a:lnTo>
                      <a:pt x="0" y="61"/>
                    </a:lnTo>
                    <a:lnTo>
                      <a:pt x="0" y="61"/>
                    </a:lnTo>
                    <a:lnTo>
                      <a:pt x="0" y="66"/>
                    </a:lnTo>
                    <a:lnTo>
                      <a:pt x="5" y="72"/>
                    </a:lnTo>
                    <a:lnTo>
                      <a:pt x="5" y="72"/>
                    </a:lnTo>
                    <a:lnTo>
                      <a:pt x="5" y="77"/>
                    </a:lnTo>
                    <a:lnTo>
                      <a:pt x="5" y="77"/>
                    </a:lnTo>
                    <a:lnTo>
                      <a:pt x="5" y="83"/>
                    </a:lnTo>
                    <a:lnTo>
                      <a:pt x="11" y="88"/>
                    </a:lnTo>
                    <a:lnTo>
                      <a:pt x="11" y="88"/>
                    </a:lnTo>
                    <a:lnTo>
                      <a:pt x="11" y="94"/>
                    </a:lnTo>
                    <a:lnTo>
                      <a:pt x="16" y="94"/>
                    </a:lnTo>
                    <a:lnTo>
                      <a:pt x="16" y="99"/>
                    </a:lnTo>
                    <a:lnTo>
                      <a:pt x="22" y="99"/>
                    </a:lnTo>
                    <a:lnTo>
                      <a:pt x="22" y="99"/>
                    </a:lnTo>
                    <a:lnTo>
                      <a:pt x="27" y="105"/>
                    </a:lnTo>
                    <a:lnTo>
                      <a:pt x="27" y="105"/>
                    </a:lnTo>
                    <a:lnTo>
                      <a:pt x="33" y="105"/>
                    </a:lnTo>
                    <a:lnTo>
                      <a:pt x="33" y="110"/>
                    </a:lnTo>
                    <a:lnTo>
                      <a:pt x="38" y="110"/>
                    </a:lnTo>
                    <a:lnTo>
                      <a:pt x="38" y="110"/>
                    </a:lnTo>
                    <a:lnTo>
                      <a:pt x="132" y="132"/>
                    </a:lnTo>
                    <a:lnTo>
                      <a:pt x="126" y="132"/>
                    </a:lnTo>
                    <a:lnTo>
                      <a:pt x="126" y="132"/>
                    </a:lnTo>
                    <a:lnTo>
                      <a:pt x="121" y="132"/>
                    </a:lnTo>
                    <a:lnTo>
                      <a:pt x="121" y="127"/>
                    </a:lnTo>
                    <a:lnTo>
                      <a:pt x="115" y="127"/>
                    </a:lnTo>
                    <a:lnTo>
                      <a:pt x="115" y="127"/>
                    </a:lnTo>
                    <a:lnTo>
                      <a:pt x="110" y="121"/>
                    </a:lnTo>
                    <a:lnTo>
                      <a:pt x="110" y="121"/>
                    </a:lnTo>
                    <a:lnTo>
                      <a:pt x="104" y="116"/>
                    </a:lnTo>
                    <a:lnTo>
                      <a:pt x="104" y="116"/>
                    </a:lnTo>
                    <a:lnTo>
                      <a:pt x="104" y="110"/>
                    </a:lnTo>
                    <a:lnTo>
                      <a:pt x="99" y="110"/>
                    </a:lnTo>
                    <a:lnTo>
                      <a:pt x="99" y="105"/>
                    </a:lnTo>
                    <a:lnTo>
                      <a:pt x="99" y="105"/>
                    </a:lnTo>
                    <a:lnTo>
                      <a:pt x="93" y="99"/>
                    </a:lnTo>
                    <a:lnTo>
                      <a:pt x="93" y="99"/>
                    </a:lnTo>
                    <a:lnTo>
                      <a:pt x="93" y="94"/>
                    </a:lnTo>
                    <a:lnTo>
                      <a:pt x="93" y="88"/>
                    </a:lnTo>
                    <a:lnTo>
                      <a:pt x="93" y="88"/>
                    </a:lnTo>
                    <a:lnTo>
                      <a:pt x="93" y="83"/>
                    </a:lnTo>
                    <a:lnTo>
                      <a:pt x="93" y="77"/>
                    </a:lnTo>
                    <a:lnTo>
                      <a:pt x="93" y="77"/>
                    </a:lnTo>
                    <a:lnTo>
                      <a:pt x="93" y="72"/>
                    </a:lnTo>
                    <a:lnTo>
                      <a:pt x="93" y="66"/>
                    </a:lnTo>
                    <a:lnTo>
                      <a:pt x="93" y="66"/>
                    </a:lnTo>
                    <a:lnTo>
                      <a:pt x="93" y="61"/>
                    </a:lnTo>
                    <a:lnTo>
                      <a:pt x="99" y="61"/>
                    </a:lnTo>
                    <a:lnTo>
                      <a:pt x="99" y="55"/>
                    </a:lnTo>
                    <a:lnTo>
                      <a:pt x="99" y="50"/>
                    </a:lnTo>
                    <a:lnTo>
                      <a:pt x="104" y="50"/>
                    </a:lnTo>
                    <a:lnTo>
                      <a:pt x="104" y="44"/>
                    </a:lnTo>
                    <a:lnTo>
                      <a:pt x="104" y="44"/>
                    </a:lnTo>
                    <a:lnTo>
                      <a:pt x="110" y="39"/>
                    </a:lnTo>
                    <a:lnTo>
                      <a:pt x="110" y="39"/>
                    </a:lnTo>
                    <a:lnTo>
                      <a:pt x="115" y="39"/>
                    </a:lnTo>
                    <a:lnTo>
                      <a:pt x="115" y="33"/>
                    </a:lnTo>
                    <a:lnTo>
                      <a:pt x="121" y="33"/>
                    </a:lnTo>
                    <a:lnTo>
                      <a:pt x="121" y="28"/>
                    </a:lnTo>
                    <a:lnTo>
                      <a:pt x="126" y="28"/>
                    </a:lnTo>
                    <a:lnTo>
                      <a:pt x="132" y="28"/>
                    </a:lnTo>
                    <a:lnTo>
                      <a:pt x="132" y="28"/>
                    </a:lnTo>
                    <a:lnTo>
                      <a:pt x="137" y="28"/>
                    </a:lnTo>
                    <a:lnTo>
                      <a:pt x="137" y="22"/>
                    </a:lnTo>
                    <a:lnTo>
                      <a:pt x="143" y="22"/>
                    </a:lnTo>
                    <a:lnTo>
                      <a:pt x="148" y="22"/>
                    </a:lnTo>
                    <a:lnTo>
                      <a:pt x="148" y="22"/>
                    </a:lnTo>
                    <a:lnTo>
                      <a:pt x="154" y="22"/>
                    </a:lnTo>
                    <a:lnTo>
                      <a:pt x="159" y="28"/>
                    </a:lnTo>
                    <a:lnTo>
                      <a:pt x="159" y="28"/>
                    </a:lnTo>
                    <a:lnTo>
                      <a:pt x="66" y="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5" name="Oval 54">
                <a:extLst>
                  <a:ext uri="{FF2B5EF4-FFF2-40B4-BE49-F238E27FC236}">
                    <a16:creationId xmlns:a16="http://schemas.microsoft.com/office/drawing/2014/main" id="{A524386F-C233-9853-1BD0-D8BB2018761F}"/>
                  </a:ext>
                </a:extLst>
              </p:cNvPr>
              <p:cNvSpPr>
                <a:spLocks noChangeArrowheads="1"/>
              </p:cNvSpPr>
              <p:nvPr/>
            </p:nvSpPr>
            <p:spPr bwMode="auto">
              <a:xfrm>
                <a:off x="268210" y="666546"/>
                <a:ext cx="145633" cy="143944"/>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56" name="Freeform 1119">
                <a:extLst>
                  <a:ext uri="{FF2B5EF4-FFF2-40B4-BE49-F238E27FC236}">
                    <a16:creationId xmlns:a16="http://schemas.microsoft.com/office/drawing/2014/main" id="{39F4D14A-1EA8-9450-B202-9A660BF7A764}"/>
                  </a:ext>
                </a:extLst>
              </p:cNvPr>
              <p:cNvSpPr>
                <a:spLocks/>
              </p:cNvSpPr>
              <p:nvPr/>
            </p:nvSpPr>
            <p:spPr bwMode="auto">
              <a:xfrm>
                <a:off x="335839" y="770991"/>
                <a:ext cx="90684" cy="164833"/>
              </a:xfrm>
              <a:custGeom>
                <a:avLst/>
                <a:gdLst>
                  <a:gd name="T0" fmla="*/ 110 w 236"/>
                  <a:gd name="T1" fmla="*/ 22 h 434"/>
                  <a:gd name="T2" fmla="*/ 104 w 236"/>
                  <a:gd name="T3" fmla="*/ 16 h 434"/>
                  <a:gd name="T4" fmla="*/ 104 w 236"/>
                  <a:gd name="T5" fmla="*/ 11 h 434"/>
                  <a:gd name="T6" fmla="*/ 99 w 236"/>
                  <a:gd name="T7" fmla="*/ 11 h 434"/>
                  <a:gd name="T8" fmla="*/ 93 w 236"/>
                  <a:gd name="T9" fmla="*/ 5 h 434"/>
                  <a:gd name="T10" fmla="*/ 88 w 236"/>
                  <a:gd name="T11" fmla="*/ 5 h 434"/>
                  <a:gd name="T12" fmla="*/ 82 w 236"/>
                  <a:gd name="T13" fmla="*/ 0 h 434"/>
                  <a:gd name="T14" fmla="*/ 77 w 236"/>
                  <a:gd name="T15" fmla="*/ 0 h 434"/>
                  <a:gd name="T16" fmla="*/ 71 w 236"/>
                  <a:gd name="T17" fmla="*/ 0 h 434"/>
                  <a:gd name="T18" fmla="*/ 60 w 236"/>
                  <a:gd name="T19" fmla="*/ 0 h 434"/>
                  <a:gd name="T20" fmla="*/ 55 w 236"/>
                  <a:gd name="T21" fmla="*/ 0 h 434"/>
                  <a:gd name="T22" fmla="*/ 49 w 236"/>
                  <a:gd name="T23" fmla="*/ 0 h 434"/>
                  <a:gd name="T24" fmla="*/ 44 w 236"/>
                  <a:gd name="T25" fmla="*/ 5 h 434"/>
                  <a:gd name="T26" fmla="*/ 38 w 236"/>
                  <a:gd name="T27" fmla="*/ 5 h 434"/>
                  <a:gd name="T28" fmla="*/ 27 w 236"/>
                  <a:gd name="T29" fmla="*/ 11 h 434"/>
                  <a:gd name="T30" fmla="*/ 22 w 236"/>
                  <a:gd name="T31" fmla="*/ 16 h 434"/>
                  <a:gd name="T32" fmla="*/ 16 w 236"/>
                  <a:gd name="T33" fmla="*/ 16 h 434"/>
                  <a:gd name="T34" fmla="*/ 16 w 236"/>
                  <a:gd name="T35" fmla="*/ 22 h 434"/>
                  <a:gd name="T36" fmla="*/ 11 w 236"/>
                  <a:gd name="T37" fmla="*/ 27 h 434"/>
                  <a:gd name="T38" fmla="*/ 5 w 236"/>
                  <a:gd name="T39" fmla="*/ 33 h 434"/>
                  <a:gd name="T40" fmla="*/ 5 w 236"/>
                  <a:gd name="T41" fmla="*/ 38 h 434"/>
                  <a:gd name="T42" fmla="*/ 5 w 236"/>
                  <a:gd name="T43" fmla="*/ 44 h 434"/>
                  <a:gd name="T44" fmla="*/ 0 w 236"/>
                  <a:gd name="T45" fmla="*/ 49 h 434"/>
                  <a:gd name="T46" fmla="*/ 0 w 236"/>
                  <a:gd name="T47" fmla="*/ 55 h 434"/>
                  <a:gd name="T48" fmla="*/ 5 w 236"/>
                  <a:gd name="T49" fmla="*/ 60 h 434"/>
                  <a:gd name="T50" fmla="*/ 132 w 236"/>
                  <a:gd name="T51" fmla="*/ 434 h 434"/>
                  <a:gd name="T52" fmla="*/ 126 w 236"/>
                  <a:gd name="T53" fmla="*/ 429 h 434"/>
                  <a:gd name="T54" fmla="*/ 132 w 236"/>
                  <a:gd name="T55" fmla="*/ 423 h 434"/>
                  <a:gd name="T56" fmla="*/ 132 w 236"/>
                  <a:gd name="T57" fmla="*/ 418 h 434"/>
                  <a:gd name="T58" fmla="*/ 132 w 236"/>
                  <a:gd name="T59" fmla="*/ 412 h 434"/>
                  <a:gd name="T60" fmla="*/ 137 w 236"/>
                  <a:gd name="T61" fmla="*/ 407 h 434"/>
                  <a:gd name="T62" fmla="*/ 137 w 236"/>
                  <a:gd name="T63" fmla="*/ 401 h 434"/>
                  <a:gd name="T64" fmla="*/ 143 w 236"/>
                  <a:gd name="T65" fmla="*/ 396 h 434"/>
                  <a:gd name="T66" fmla="*/ 148 w 236"/>
                  <a:gd name="T67" fmla="*/ 390 h 434"/>
                  <a:gd name="T68" fmla="*/ 154 w 236"/>
                  <a:gd name="T69" fmla="*/ 390 h 434"/>
                  <a:gd name="T70" fmla="*/ 159 w 236"/>
                  <a:gd name="T71" fmla="*/ 385 h 434"/>
                  <a:gd name="T72" fmla="*/ 165 w 236"/>
                  <a:gd name="T73" fmla="*/ 385 h 434"/>
                  <a:gd name="T74" fmla="*/ 176 w 236"/>
                  <a:gd name="T75" fmla="*/ 379 h 434"/>
                  <a:gd name="T76" fmla="*/ 181 w 236"/>
                  <a:gd name="T77" fmla="*/ 379 h 434"/>
                  <a:gd name="T78" fmla="*/ 187 w 236"/>
                  <a:gd name="T79" fmla="*/ 379 h 434"/>
                  <a:gd name="T80" fmla="*/ 192 w 236"/>
                  <a:gd name="T81" fmla="*/ 374 h 434"/>
                  <a:gd name="T82" fmla="*/ 203 w 236"/>
                  <a:gd name="T83" fmla="*/ 374 h 434"/>
                  <a:gd name="T84" fmla="*/ 209 w 236"/>
                  <a:gd name="T85" fmla="*/ 379 h 434"/>
                  <a:gd name="T86" fmla="*/ 214 w 236"/>
                  <a:gd name="T87" fmla="*/ 379 h 434"/>
                  <a:gd name="T88" fmla="*/ 220 w 236"/>
                  <a:gd name="T89" fmla="*/ 379 h 434"/>
                  <a:gd name="T90" fmla="*/ 225 w 236"/>
                  <a:gd name="T91" fmla="*/ 385 h 434"/>
                  <a:gd name="T92" fmla="*/ 231 w 236"/>
                  <a:gd name="T93" fmla="*/ 385 h 434"/>
                  <a:gd name="T94" fmla="*/ 231 w 236"/>
                  <a:gd name="T95" fmla="*/ 390 h 434"/>
                  <a:gd name="T96" fmla="*/ 236 w 236"/>
                  <a:gd name="T97" fmla="*/ 396 h 434"/>
                  <a:gd name="T98" fmla="*/ 236 w 236"/>
                  <a:gd name="T99" fmla="*/ 401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6" h="434">
                    <a:moveTo>
                      <a:pt x="110" y="22"/>
                    </a:moveTo>
                    <a:lnTo>
                      <a:pt x="110" y="22"/>
                    </a:lnTo>
                    <a:lnTo>
                      <a:pt x="110" y="16"/>
                    </a:lnTo>
                    <a:lnTo>
                      <a:pt x="104" y="16"/>
                    </a:lnTo>
                    <a:lnTo>
                      <a:pt x="104" y="16"/>
                    </a:lnTo>
                    <a:lnTo>
                      <a:pt x="104" y="11"/>
                    </a:lnTo>
                    <a:lnTo>
                      <a:pt x="99" y="11"/>
                    </a:lnTo>
                    <a:lnTo>
                      <a:pt x="99" y="11"/>
                    </a:lnTo>
                    <a:lnTo>
                      <a:pt x="99" y="5"/>
                    </a:lnTo>
                    <a:lnTo>
                      <a:pt x="93" y="5"/>
                    </a:lnTo>
                    <a:lnTo>
                      <a:pt x="93" y="5"/>
                    </a:lnTo>
                    <a:lnTo>
                      <a:pt x="88" y="5"/>
                    </a:lnTo>
                    <a:lnTo>
                      <a:pt x="88" y="5"/>
                    </a:lnTo>
                    <a:lnTo>
                      <a:pt x="82" y="0"/>
                    </a:lnTo>
                    <a:lnTo>
                      <a:pt x="82" y="0"/>
                    </a:lnTo>
                    <a:lnTo>
                      <a:pt x="77" y="0"/>
                    </a:lnTo>
                    <a:lnTo>
                      <a:pt x="71" y="0"/>
                    </a:lnTo>
                    <a:lnTo>
                      <a:pt x="71" y="0"/>
                    </a:lnTo>
                    <a:lnTo>
                      <a:pt x="66" y="0"/>
                    </a:lnTo>
                    <a:lnTo>
                      <a:pt x="60" y="0"/>
                    </a:lnTo>
                    <a:lnTo>
                      <a:pt x="60" y="0"/>
                    </a:lnTo>
                    <a:lnTo>
                      <a:pt x="55" y="0"/>
                    </a:lnTo>
                    <a:lnTo>
                      <a:pt x="55" y="0"/>
                    </a:lnTo>
                    <a:lnTo>
                      <a:pt x="49" y="0"/>
                    </a:lnTo>
                    <a:lnTo>
                      <a:pt x="44" y="5"/>
                    </a:lnTo>
                    <a:lnTo>
                      <a:pt x="44" y="5"/>
                    </a:lnTo>
                    <a:lnTo>
                      <a:pt x="38" y="5"/>
                    </a:lnTo>
                    <a:lnTo>
                      <a:pt x="38" y="5"/>
                    </a:lnTo>
                    <a:lnTo>
                      <a:pt x="33" y="11"/>
                    </a:lnTo>
                    <a:lnTo>
                      <a:pt x="27" y="11"/>
                    </a:lnTo>
                    <a:lnTo>
                      <a:pt x="27" y="11"/>
                    </a:lnTo>
                    <a:lnTo>
                      <a:pt x="22" y="16"/>
                    </a:lnTo>
                    <a:lnTo>
                      <a:pt x="22" y="16"/>
                    </a:lnTo>
                    <a:lnTo>
                      <a:pt x="16" y="16"/>
                    </a:lnTo>
                    <a:lnTo>
                      <a:pt x="16" y="22"/>
                    </a:lnTo>
                    <a:lnTo>
                      <a:pt x="16" y="22"/>
                    </a:lnTo>
                    <a:lnTo>
                      <a:pt x="11" y="27"/>
                    </a:lnTo>
                    <a:lnTo>
                      <a:pt x="11" y="27"/>
                    </a:lnTo>
                    <a:lnTo>
                      <a:pt x="11" y="33"/>
                    </a:lnTo>
                    <a:lnTo>
                      <a:pt x="5" y="33"/>
                    </a:lnTo>
                    <a:lnTo>
                      <a:pt x="5" y="38"/>
                    </a:lnTo>
                    <a:lnTo>
                      <a:pt x="5" y="38"/>
                    </a:lnTo>
                    <a:lnTo>
                      <a:pt x="5" y="38"/>
                    </a:lnTo>
                    <a:lnTo>
                      <a:pt x="5" y="44"/>
                    </a:lnTo>
                    <a:lnTo>
                      <a:pt x="0" y="44"/>
                    </a:lnTo>
                    <a:lnTo>
                      <a:pt x="0" y="49"/>
                    </a:lnTo>
                    <a:lnTo>
                      <a:pt x="0" y="49"/>
                    </a:lnTo>
                    <a:lnTo>
                      <a:pt x="0" y="55"/>
                    </a:lnTo>
                    <a:lnTo>
                      <a:pt x="5" y="55"/>
                    </a:lnTo>
                    <a:lnTo>
                      <a:pt x="5" y="60"/>
                    </a:lnTo>
                    <a:lnTo>
                      <a:pt x="132" y="434"/>
                    </a:lnTo>
                    <a:lnTo>
                      <a:pt x="132" y="434"/>
                    </a:lnTo>
                    <a:lnTo>
                      <a:pt x="132" y="429"/>
                    </a:lnTo>
                    <a:lnTo>
                      <a:pt x="126" y="429"/>
                    </a:lnTo>
                    <a:lnTo>
                      <a:pt x="126" y="423"/>
                    </a:lnTo>
                    <a:lnTo>
                      <a:pt x="132" y="423"/>
                    </a:lnTo>
                    <a:lnTo>
                      <a:pt x="132" y="418"/>
                    </a:lnTo>
                    <a:lnTo>
                      <a:pt x="132" y="418"/>
                    </a:lnTo>
                    <a:lnTo>
                      <a:pt x="132" y="412"/>
                    </a:lnTo>
                    <a:lnTo>
                      <a:pt x="132" y="412"/>
                    </a:lnTo>
                    <a:lnTo>
                      <a:pt x="132" y="407"/>
                    </a:lnTo>
                    <a:lnTo>
                      <a:pt x="137" y="407"/>
                    </a:lnTo>
                    <a:lnTo>
                      <a:pt x="137" y="407"/>
                    </a:lnTo>
                    <a:lnTo>
                      <a:pt x="137" y="401"/>
                    </a:lnTo>
                    <a:lnTo>
                      <a:pt x="143" y="401"/>
                    </a:lnTo>
                    <a:lnTo>
                      <a:pt x="143" y="396"/>
                    </a:lnTo>
                    <a:lnTo>
                      <a:pt x="143" y="396"/>
                    </a:lnTo>
                    <a:lnTo>
                      <a:pt x="148" y="390"/>
                    </a:lnTo>
                    <a:lnTo>
                      <a:pt x="148" y="390"/>
                    </a:lnTo>
                    <a:lnTo>
                      <a:pt x="154" y="390"/>
                    </a:lnTo>
                    <a:lnTo>
                      <a:pt x="159" y="385"/>
                    </a:lnTo>
                    <a:lnTo>
                      <a:pt x="159" y="385"/>
                    </a:lnTo>
                    <a:lnTo>
                      <a:pt x="165" y="385"/>
                    </a:lnTo>
                    <a:lnTo>
                      <a:pt x="165" y="385"/>
                    </a:lnTo>
                    <a:lnTo>
                      <a:pt x="170" y="379"/>
                    </a:lnTo>
                    <a:lnTo>
                      <a:pt x="176" y="379"/>
                    </a:lnTo>
                    <a:lnTo>
                      <a:pt x="176" y="379"/>
                    </a:lnTo>
                    <a:lnTo>
                      <a:pt x="181" y="379"/>
                    </a:lnTo>
                    <a:lnTo>
                      <a:pt x="181" y="379"/>
                    </a:lnTo>
                    <a:lnTo>
                      <a:pt x="187" y="379"/>
                    </a:lnTo>
                    <a:lnTo>
                      <a:pt x="192" y="374"/>
                    </a:lnTo>
                    <a:lnTo>
                      <a:pt x="192" y="374"/>
                    </a:lnTo>
                    <a:lnTo>
                      <a:pt x="198" y="374"/>
                    </a:lnTo>
                    <a:lnTo>
                      <a:pt x="203" y="374"/>
                    </a:lnTo>
                    <a:lnTo>
                      <a:pt x="203" y="379"/>
                    </a:lnTo>
                    <a:lnTo>
                      <a:pt x="209" y="379"/>
                    </a:lnTo>
                    <a:lnTo>
                      <a:pt x="209" y="379"/>
                    </a:lnTo>
                    <a:lnTo>
                      <a:pt x="214" y="379"/>
                    </a:lnTo>
                    <a:lnTo>
                      <a:pt x="214" y="379"/>
                    </a:lnTo>
                    <a:lnTo>
                      <a:pt x="220" y="379"/>
                    </a:lnTo>
                    <a:lnTo>
                      <a:pt x="220" y="379"/>
                    </a:lnTo>
                    <a:lnTo>
                      <a:pt x="225" y="385"/>
                    </a:lnTo>
                    <a:lnTo>
                      <a:pt x="225" y="385"/>
                    </a:lnTo>
                    <a:lnTo>
                      <a:pt x="231" y="385"/>
                    </a:lnTo>
                    <a:lnTo>
                      <a:pt x="231" y="390"/>
                    </a:lnTo>
                    <a:lnTo>
                      <a:pt x="231" y="390"/>
                    </a:lnTo>
                    <a:lnTo>
                      <a:pt x="236" y="390"/>
                    </a:lnTo>
                    <a:lnTo>
                      <a:pt x="236" y="396"/>
                    </a:lnTo>
                    <a:lnTo>
                      <a:pt x="236" y="396"/>
                    </a:lnTo>
                    <a:lnTo>
                      <a:pt x="236" y="401"/>
                    </a:lnTo>
                    <a:lnTo>
                      <a:pt x="110" y="2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7" name="Freeform 1120">
                <a:extLst>
                  <a:ext uri="{FF2B5EF4-FFF2-40B4-BE49-F238E27FC236}">
                    <a16:creationId xmlns:a16="http://schemas.microsoft.com/office/drawing/2014/main" id="{3380E350-7FDC-6089-10D3-E3678B665771}"/>
                  </a:ext>
                </a:extLst>
              </p:cNvPr>
              <p:cNvSpPr>
                <a:spLocks/>
              </p:cNvSpPr>
              <p:nvPr/>
            </p:nvSpPr>
            <p:spPr bwMode="auto">
              <a:xfrm>
                <a:off x="261678" y="562102"/>
                <a:ext cx="80309" cy="129511"/>
              </a:xfrm>
              <a:custGeom>
                <a:avLst/>
                <a:gdLst>
                  <a:gd name="T0" fmla="*/ 105 w 209"/>
                  <a:gd name="T1" fmla="*/ 335 h 341"/>
                  <a:gd name="T2" fmla="*/ 105 w 209"/>
                  <a:gd name="T3" fmla="*/ 335 h 341"/>
                  <a:gd name="T4" fmla="*/ 110 w 209"/>
                  <a:gd name="T5" fmla="*/ 341 h 341"/>
                  <a:gd name="T6" fmla="*/ 110 w 209"/>
                  <a:gd name="T7" fmla="*/ 341 h 341"/>
                  <a:gd name="T8" fmla="*/ 116 w 209"/>
                  <a:gd name="T9" fmla="*/ 341 h 341"/>
                  <a:gd name="T10" fmla="*/ 121 w 209"/>
                  <a:gd name="T11" fmla="*/ 341 h 341"/>
                  <a:gd name="T12" fmla="*/ 127 w 209"/>
                  <a:gd name="T13" fmla="*/ 341 h 341"/>
                  <a:gd name="T14" fmla="*/ 132 w 209"/>
                  <a:gd name="T15" fmla="*/ 341 h 341"/>
                  <a:gd name="T16" fmla="*/ 138 w 209"/>
                  <a:gd name="T17" fmla="*/ 341 h 341"/>
                  <a:gd name="T18" fmla="*/ 143 w 209"/>
                  <a:gd name="T19" fmla="*/ 341 h 341"/>
                  <a:gd name="T20" fmla="*/ 149 w 209"/>
                  <a:gd name="T21" fmla="*/ 341 h 341"/>
                  <a:gd name="T22" fmla="*/ 160 w 209"/>
                  <a:gd name="T23" fmla="*/ 341 h 341"/>
                  <a:gd name="T24" fmla="*/ 165 w 209"/>
                  <a:gd name="T25" fmla="*/ 335 h 341"/>
                  <a:gd name="T26" fmla="*/ 171 w 209"/>
                  <a:gd name="T27" fmla="*/ 335 h 341"/>
                  <a:gd name="T28" fmla="*/ 176 w 209"/>
                  <a:gd name="T29" fmla="*/ 330 h 341"/>
                  <a:gd name="T30" fmla="*/ 182 w 209"/>
                  <a:gd name="T31" fmla="*/ 330 h 341"/>
                  <a:gd name="T32" fmla="*/ 187 w 209"/>
                  <a:gd name="T33" fmla="*/ 324 h 341"/>
                  <a:gd name="T34" fmla="*/ 193 w 209"/>
                  <a:gd name="T35" fmla="*/ 319 h 341"/>
                  <a:gd name="T36" fmla="*/ 198 w 209"/>
                  <a:gd name="T37" fmla="*/ 319 h 341"/>
                  <a:gd name="T38" fmla="*/ 204 w 209"/>
                  <a:gd name="T39" fmla="*/ 313 h 341"/>
                  <a:gd name="T40" fmla="*/ 204 w 209"/>
                  <a:gd name="T41" fmla="*/ 308 h 341"/>
                  <a:gd name="T42" fmla="*/ 209 w 209"/>
                  <a:gd name="T43" fmla="*/ 308 h 341"/>
                  <a:gd name="T44" fmla="*/ 209 w 209"/>
                  <a:gd name="T45" fmla="*/ 302 h 341"/>
                  <a:gd name="T46" fmla="*/ 209 w 209"/>
                  <a:gd name="T47" fmla="*/ 302 h 341"/>
                  <a:gd name="T48" fmla="*/ 209 w 209"/>
                  <a:gd name="T49" fmla="*/ 297 h 341"/>
                  <a:gd name="T50" fmla="*/ 105 w 209"/>
                  <a:gd name="T51" fmla="*/ 0 h 341"/>
                  <a:gd name="T52" fmla="*/ 105 w 209"/>
                  <a:gd name="T53" fmla="*/ 0 h 341"/>
                  <a:gd name="T54" fmla="*/ 105 w 209"/>
                  <a:gd name="T55" fmla="*/ 5 h 341"/>
                  <a:gd name="T56" fmla="*/ 105 w 209"/>
                  <a:gd name="T57" fmla="*/ 11 h 341"/>
                  <a:gd name="T58" fmla="*/ 105 w 209"/>
                  <a:gd name="T59" fmla="*/ 11 h 341"/>
                  <a:gd name="T60" fmla="*/ 99 w 209"/>
                  <a:gd name="T61" fmla="*/ 16 h 341"/>
                  <a:gd name="T62" fmla="*/ 94 w 209"/>
                  <a:gd name="T63" fmla="*/ 22 h 341"/>
                  <a:gd name="T64" fmla="*/ 88 w 209"/>
                  <a:gd name="T65" fmla="*/ 22 h 341"/>
                  <a:gd name="T66" fmla="*/ 83 w 209"/>
                  <a:gd name="T67" fmla="*/ 27 h 341"/>
                  <a:gd name="T68" fmla="*/ 77 w 209"/>
                  <a:gd name="T69" fmla="*/ 27 h 341"/>
                  <a:gd name="T70" fmla="*/ 72 w 209"/>
                  <a:gd name="T71" fmla="*/ 33 h 341"/>
                  <a:gd name="T72" fmla="*/ 66 w 209"/>
                  <a:gd name="T73" fmla="*/ 33 h 341"/>
                  <a:gd name="T74" fmla="*/ 61 w 209"/>
                  <a:gd name="T75" fmla="*/ 38 h 341"/>
                  <a:gd name="T76" fmla="*/ 50 w 209"/>
                  <a:gd name="T77" fmla="*/ 38 h 341"/>
                  <a:gd name="T78" fmla="*/ 44 w 209"/>
                  <a:gd name="T79" fmla="*/ 44 h 341"/>
                  <a:gd name="T80" fmla="*/ 39 w 209"/>
                  <a:gd name="T81" fmla="*/ 44 h 341"/>
                  <a:gd name="T82" fmla="*/ 33 w 209"/>
                  <a:gd name="T83" fmla="*/ 44 h 341"/>
                  <a:gd name="T84" fmla="*/ 28 w 209"/>
                  <a:gd name="T85" fmla="*/ 44 h 341"/>
                  <a:gd name="T86" fmla="*/ 22 w 209"/>
                  <a:gd name="T87" fmla="*/ 44 h 341"/>
                  <a:gd name="T88" fmla="*/ 17 w 209"/>
                  <a:gd name="T89" fmla="*/ 44 h 341"/>
                  <a:gd name="T90" fmla="*/ 11 w 209"/>
                  <a:gd name="T91" fmla="*/ 44 h 341"/>
                  <a:gd name="T92" fmla="*/ 6 w 209"/>
                  <a:gd name="T93" fmla="*/ 38 h 341"/>
                  <a:gd name="T94" fmla="*/ 6 w 209"/>
                  <a:gd name="T95" fmla="*/ 38 h 341"/>
                  <a:gd name="T96" fmla="*/ 0 w 209"/>
                  <a:gd name="T97" fmla="*/ 33 h 341"/>
                  <a:gd name="T98" fmla="*/ 0 w 209"/>
                  <a:gd name="T99" fmla="*/ 33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9" h="341">
                    <a:moveTo>
                      <a:pt x="105" y="330"/>
                    </a:moveTo>
                    <a:lnTo>
                      <a:pt x="105" y="335"/>
                    </a:lnTo>
                    <a:lnTo>
                      <a:pt x="105" y="335"/>
                    </a:lnTo>
                    <a:lnTo>
                      <a:pt x="105" y="335"/>
                    </a:lnTo>
                    <a:lnTo>
                      <a:pt x="105" y="335"/>
                    </a:lnTo>
                    <a:lnTo>
                      <a:pt x="110" y="341"/>
                    </a:lnTo>
                    <a:lnTo>
                      <a:pt x="110" y="341"/>
                    </a:lnTo>
                    <a:lnTo>
                      <a:pt x="110" y="341"/>
                    </a:lnTo>
                    <a:lnTo>
                      <a:pt x="116" y="341"/>
                    </a:lnTo>
                    <a:lnTo>
                      <a:pt x="116" y="341"/>
                    </a:lnTo>
                    <a:lnTo>
                      <a:pt x="116" y="341"/>
                    </a:lnTo>
                    <a:lnTo>
                      <a:pt x="121" y="341"/>
                    </a:lnTo>
                    <a:lnTo>
                      <a:pt x="121" y="341"/>
                    </a:lnTo>
                    <a:lnTo>
                      <a:pt x="127" y="341"/>
                    </a:lnTo>
                    <a:lnTo>
                      <a:pt x="127" y="341"/>
                    </a:lnTo>
                    <a:lnTo>
                      <a:pt x="132" y="341"/>
                    </a:lnTo>
                    <a:lnTo>
                      <a:pt x="132" y="341"/>
                    </a:lnTo>
                    <a:lnTo>
                      <a:pt x="138" y="341"/>
                    </a:lnTo>
                    <a:lnTo>
                      <a:pt x="143" y="341"/>
                    </a:lnTo>
                    <a:lnTo>
                      <a:pt x="143" y="341"/>
                    </a:lnTo>
                    <a:lnTo>
                      <a:pt x="149" y="341"/>
                    </a:lnTo>
                    <a:lnTo>
                      <a:pt x="149" y="341"/>
                    </a:lnTo>
                    <a:lnTo>
                      <a:pt x="154" y="341"/>
                    </a:lnTo>
                    <a:lnTo>
                      <a:pt x="160" y="341"/>
                    </a:lnTo>
                    <a:lnTo>
                      <a:pt x="160" y="335"/>
                    </a:lnTo>
                    <a:lnTo>
                      <a:pt x="165" y="335"/>
                    </a:lnTo>
                    <a:lnTo>
                      <a:pt x="171" y="335"/>
                    </a:lnTo>
                    <a:lnTo>
                      <a:pt x="171" y="335"/>
                    </a:lnTo>
                    <a:lnTo>
                      <a:pt x="176" y="335"/>
                    </a:lnTo>
                    <a:lnTo>
                      <a:pt x="176" y="330"/>
                    </a:lnTo>
                    <a:lnTo>
                      <a:pt x="182" y="330"/>
                    </a:lnTo>
                    <a:lnTo>
                      <a:pt x="182" y="330"/>
                    </a:lnTo>
                    <a:lnTo>
                      <a:pt x="187" y="324"/>
                    </a:lnTo>
                    <a:lnTo>
                      <a:pt x="187" y="324"/>
                    </a:lnTo>
                    <a:lnTo>
                      <a:pt x="193" y="324"/>
                    </a:lnTo>
                    <a:lnTo>
                      <a:pt x="193" y="319"/>
                    </a:lnTo>
                    <a:lnTo>
                      <a:pt x="198" y="319"/>
                    </a:lnTo>
                    <a:lnTo>
                      <a:pt x="198" y="319"/>
                    </a:lnTo>
                    <a:lnTo>
                      <a:pt x="198" y="313"/>
                    </a:lnTo>
                    <a:lnTo>
                      <a:pt x="204" y="313"/>
                    </a:lnTo>
                    <a:lnTo>
                      <a:pt x="204" y="313"/>
                    </a:lnTo>
                    <a:lnTo>
                      <a:pt x="204" y="308"/>
                    </a:lnTo>
                    <a:lnTo>
                      <a:pt x="209" y="308"/>
                    </a:lnTo>
                    <a:lnTo>
                      <a:pt x="209" y="308"/>
                    </a:lnTo>
                    <a:lnTo>
                      <a:pt x="209" y="308"/>
                    </a:lnTo>
                    <a:lnTo>
                      <a:pt x="209" y="302"/>
                    </a:lnTo>
                    <a:lnTo>
                      <a:pt x="209" y="302"/>
                    </a:lnTo>
                    <a:lnTo>
                      <a:pt x="209" y="302"/>
                    </a:lnTo>
                    <a:lnTo>
                      <a:pt x="209" y="297"/>
                    </a:lnTo>
                    <a:lnTo>
                      <a:pt x="209" y="297"/>
                    </a:lnTo>
                    <a:lnTo>
                      <a:pt x="105" y="0"/>
                    </a:lnTo>
                    <a:lnTo>
                      <a:pt x="105" y="0"/>
                    </a:lnTo>
                    <a:lnTo>
                      <a:pt x="105" y="0"/>
                    </a:lnTo>
                    <a:lnTo>
                      <a:pt x="105" y="0"/>
                    </a:lnTo>
                    <a:lnTo>
                      <a:pt x="105" y="5"/>
                    </a:lnTo>
                    <a:lnTo>
                      <a:pt x="105" y="5"/>
                    </a:lnTo>
                    <a:lnTo>
                      <a:pt x="105" y="5"/>
                    </a:lnTo>
                    <a:lnTo>
                      <a:pt x="105" y="11"/>
                    </a:lnTo>
                    <a:lnTo>
                      <a:pt x="105" y="11"/>
                    </a:lnTo>
                    <a:lnTo>
                      <a:pt x="105" y="11"/>
                    </a:lnTo>
                    <a:lnTo>
                      <a:pt x="99" y="16"/>
                    </a:lnTo>
                    <a:lnTo>
                      <a:pt x="99" y="16"/>
                    </a:lnTo>
                    <a:lnTo>
                      <a:pt x="99" y="16"/>
                    </a:lnTo>
                    <a:lnTo>
                      <a:pt x="94" y="22"/>
                    </a:lnTo>
                    <a:lnTo>
                      <a:pt x="94" y="22"/>
                    </a:lnTo>
                    <a:lnTo>
                      <a:pt x="88" y="22"/>
                    </a:lnTo>
                    <a:lnTo>
                      <a:pt x="88" y="27"/>
                    </a:lnTo>
                    <a:lnTo>
                      <a:pt x="83" y="27"/>
                    </a:lnTo>
                    <a:lnTo>
                      <a:pt x="83" y="27"/>
                    </a:lnTo>
                    <a:lnTo>
                      <a:pt x="77" y="27"/>
                    </a:lnTo>
                    <a:lnTo>
                      <a:pt x="77" y="33"/>
                    </a:lnTo>
                    <a:lnTo>
                      <a:pt x="72" y="33"/>
                    </a:lnTo>
                    <a:lnTo>
                      <a:pt x="72" y="33"/>
                    </a:lnTo>
                    <a:lnTo>
                      <a:pt x="66" y="33"/>
                    </a:lnTo>
                    <a:lnTo>
                      <a:pt x="61" y="38"/>
                    </a:lnTo>
                    <a:lnTo>
                      <a:pt x="61" y="38"/>
                    </a:lnTo>
                    <a:lnTo>
                      <a:pt x="55" y="38"/>
                    </a:lnTo>
                    <a:lnTo>
                      <a:pt x="50" y="38"/>
                    </a:lnTo>
                    <a:lnTo>
                      <a:pt x="50" y="38"/>
                    </a:lnTo>
                    <a:lnTo>
                      <a:pt x="44" y="44"/>
                    </a:lnTo>
                    <a:lnTo>
                      <a:pt x="44" y="44"/>
                    </a:lnTo>
                    <a:lnTo>
                      <a:pt x="39" y="44"/>
                    </a:lnTo>
                    <a:lnTo>
                      <a:pt x="33" y="44"/>
                    </a:lnTo>
                    <a:lnTo>
                      <a:pt x="33" y="44"/>
                    </a:lnTo>
                    <a:lnTo>
                      <a:pt x="28" y="44"/>
                    </a:lnTo>
                    <a:lnTo>
                      <a:pt x="28" y="44"/>
                    </a:lnTo>
                    <a:lnTo>
                      <a:pt x="22" y="44"/>
                    </a:lnTo>
                    <a:lnTo>
                      <a:pt x="22" y="44"/>
                    </a:lnTo>
                    <a:lnTo>
                      <a:pt x="17" y="44"/>
                    </a:lnTo>
                    <a:lnTo>
                      <a:pt x="17" y="44"/>
                    </a:lnTo>
                    <a:lnTo>
                      <a:pt x="11" y="44"/>
                    </a:lnTo>
                    <a:lnTo>
                      <a:pt x="11" y="44"/>
                    </a:lnTo>
                    <a:lnTo>
                      <a:pt x="11" y="38"/>
                    </a:lnTo>
                    <a:lnTo>
                      <a:pt x="6" y="38"/>
                    </a:lnTo>
                    <a:lnTo>
                      <a:pt x="6" y="38"/>
                    </a:lnTo>
                    <a:lnTo>
                      <a:pt x="6" y="38"/>
                    </a:lnTo>
                    <a:lnTo>
                      <a:pt x="0" y="38"/>
                    </a:lnTo>
                    <a:lnTo>
                      <a:pt x="0" y="33"/>
                    </a:lnTo>
                    <a:lnTo>
                      <a:pt x="0" y="33"/>
                    </a:lnTo>
                    <a:lnTo>
                      <a:pt x="0" y="33"/>
                    </a:lnTo>
                    <a:lnTo>
                      <a:pt x="105" y="33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8" name="Oval 57">
                <a:extLst>
                  <a:ext uri="{FF2B5EF4-FFF2-40B4-BE49-F238E27FC236}">
                    <a16:creationId xmlns:a16="http://schemas.microsoft.com/office/drawing/2014/main" id="{894E2711-0411-E833-5CB0-52BCF437A940}"/>
                  </a:ext>
                </a:extLst>
              </p:cNvPr>
              <p:cNvSpPr>
                <a:spLocks noChangeArrowheads="1"/>
              </p:cNvSpPr>
              <p:nvPr/>
            </p:nvSpPr>
            <p:spPr bwMode="auto">
              <a:xfrm>
                <a:off x="567930" y="1723525"/>
                <a:ext cx="124883" cy="123055"/>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59" name="Freeform 1122">
                <a:extLst>
                  <a:ext uri="{FF2B5EF4-FFF2-40B4-BE49-F238E27FC236}">
                    <a16:creationId xmlns:a16="http://schemas.microsoft.com/office/drawing/2014/main" id="{534E7800-7385-5542-D4BD-00E37DB61275}"/>
                  </a:ext>
                </a:extLst>
              </p:cNvPr>
              <p:cNvSpPr>
                <a:spLocks/>
              </p:cNvSpPr>
              <p:nvPr/>
            </p:nvSpPr>
            <p:spPr bwMode="auto">
              <a:xfrm>
                <a:off x="616730" y="1577303"/>
                <a:ext cx="61097" cy="160655"/>
              </a:xfrm>
              <a:custGeom>
                <a:avLst/>
                <a:gdLst>
                  <a:gd name="T0" fmla="*/ 0 w 159"/>
                  <a:gd name="T1" fmla="*/ 401 h 423"/>
                  <a:gd name="T2" fmla="*/ 0 w 159"/>
                  <a:gd name="T3" fmla="*/ 401 h 423"/>
                  <a:gd name="T4" fmla="*/ 0 w 159"/>
                  <a:gd name="T5" fmla="*/ 407 h 423"/>
                  <a:gd name="T6" fmla="*/ 5 w 159"/>
                  <a:gd name="T7" fmla="*/ 407 h 423"/>
                  <a:gd name="T8" fmla="*/ 5 w 159"/>
                  <a:gd name="T9" fmla="*/ 412 h 423"/>
                  <a:gd name="T10" fmla="*/ 11 w 159"/>
                  <a:gd name="T11" fmla="*/ 412 h 423"/>
                  <a:gd name="T12" fmla="*/ 16 w 159"/>
                  <a:gd name="T13" fmla="*/ 412 h 423"/>
                  <a:gd name="T14" fmla="*/ 22 w 159"/>
                  <a:gd name="T15" fmla="*/ 418 h 423"/>
                  <a:gd name="T16" fmla="*/ 27 w 159"/>
                  <a:gd name="T17" fmla="*/ 418 h 423"/>
                  <a:gd name="T18" fmla="*/ 33 w 159"/>
                  <a:gd name="T19" fmla="*/ 418 h 423"/>
                  <a:gd name="T20" fmla="*/ 38 w 159"/>
                  <a:gd name="T21" fmla="*/ 423 h 423"/>
                  <a:gd name="T22" fmla="*/ 49 w 159"/>
                  <a:gd name="T23" fmla="*/ 423 h 423"/>
                  <a:gd name="T24" fmla="*/ 55 w 159"/>
                  <a:gd name="T25" fmla="*/ 423 h 423"/>
                  <a:gd name="T26" fmla="*/ 60 w 159"/>
                  <a:gd name="T27" fmla="*/ 423 h 423"/>
                  <a:gd name="T28" fmla="*/ 66 w 159"/>
                  <a:gd name="T29" fmla="*/ 423 h 423"/>
                  <a:gd name="T30" fmla="*/ 77 w 159"/>
                  <a:gd name="T31" fmla="*/ 423 h 423"/>
                  <a:gd name="T32" fmla="*/ 82 w 159"/>
                  <a:gd name="T33" fmla="*/ 423 h 423"/>
                  <a:gd name="T34" fmla="*/ 88 w 159"/>
                  <a:gd name="T35" fmla="*/ 423 h 423"/>
                  <a:gd name="T36" fmla="*/ 93 w 159"/>
                  <a:gd name="T37" fmla="*/ 423 h 423"/>
                  <a:gd name="T38" fmla="*/ 99 w 159"/>
                  <a:gd name="T39" fmla="*/ 423 h 423"/>
                  <a:gd name="T40" fmla="*/ 99 w 159"/>
                  <a:gd name="T41" fmla="*/ 423 h 423"/>
                  <a:gd name="T42" fmla="*/ 104 w 159"/>
                  <a:gd name="T43" fmla="*/ 418 h 423"/>
                  <a:gd name="T44" fmla="*/ 110 w 159"/>
                  <a:gd name="T45" fmla="*/ 418 h 423"/>
                  <a:gd name="T46" fmla="*/ 110 w 159"/>
                  <a:gd name="T47" fmla="*/ 418 h 423"/>
                  <a:gd name="T48" fmla="*/ 110 w 159"/>
                  <a:gd name="T49" fmla="*/ 412 h 423"/>
                  <a:gd name="T50" fmla="*/ 159 w 159"/>
                  <a:gd name="T51" fmla="*/ 11 h 423"/>
                  <a:gd name="T52" fmla="*/ 159 w 159"/>
                  <a:gd name="T53" fmla="*/ 16 h 423"/>
                  <a:gd name="T54" fmla="*/ 159 w 159"/>
                  <a:gd name="T55" fmla="*/ 16 h 423"/>
                  <a:gd name="T56" fmla="*/ 154 w 159"/>
                  <a:gd name="T57" fmla="*/ 16 h 423"/>
                  <a:gd name="T58" fmla="*/ 148 w 159"/>
                  <a:gd name="T59" fmla="*/ 22 h 423"/>
                  <a:gd name="T60" fmla="*/ 148 w 159"/>
                  <a:gd name="T61" fmla="*/ 22 h 423"/>
                  <a:gd name="T62" fmla="*/ 143 w 159"/>
                  <a:gd name="T63" fmla="*/ 22 h 423"/>
                  <a:gd name="T64" fmla="*/ 137 w 159"/>
                  <a:gd name="T65" fmla="*/ 22 h 423"/>
                  <a:gd name="T66" fmla="*/ 132 w 159"/>
                  <a:gd name="T67" fmla="*/ 22 h 423"/>
                  <a:gd name="T68" fmla="*/ 121 w 159"/>
                  <a:gd name="T69" fmla="*/ 22 h 423"/>
                  <a:gd name="T70" fmla="*/ 115 w 159"/>
                  <a:gd name="T71" fmla="*/ 22 h 423"/>
                  <a:gd name="T72" fmla="*/ 110 w 159"/>
                  <a:gd name="T73" fmla="*/ 22 h 423"/>
                  <a:gd name="T74" fmla="*/ 104 w 159"/>
                  <a:gd name="T75" fmla="*/ 22 h 423"/>
                  <a:gd name="T76" fmla="*/ 93 w 159"/>
                  <a:gd name="T77" fmla="*/ 22 h 423"/>
                  <a:gd name="T78" fmla="*/ 88 w 159"/>
                  <a:gd name="T79" fmla="*/ 16 h 423"/>
                  <a:gd name="T80" fmla="*/ 82 w 159"/>
                  <a:gd name="T81" fmla="*/ 16 h 423"/>
                  <a:gd name="T82" fmla="*/ 77 w 159"/>
                  <a:gd name="T83" fmla="*/ 16 h 423"/>
                  <a:gd name="T84" fmla="*/ 71 w 159"/>
                  <a:gd name="T85" fmla="*/ 11 h 423"/>
                  <a:gd name="T86" fmla="*/ 66 w 159"/>
                  <a:gd name="T87" fmla="*/ 11 h 423"/>
                  <a:gd name="T88" fmla="*/ 60 w 159"/>
                  <a:gd name="T89" fmla="*/ 11 h 423"/>
                  <a:gd name="T90" fmla="*/ 55 w 159"/>
                  <a:gd name="T91" fmla="*/ 5 h 423"/>
                  <a:gd name="T92" fmla="*/ 55 w 159"/>
                  <a:gd name="T93" fmla="*/ 5 h 423"/>
                  <a:gd name="T94" fmla="*/ 49 w 159"/>
                  <a:gd name="T95" fmla="*/ 0 h 423"/>
                  <a:gd name="T96" fmla="*/ 49 w 159"/>
                  <a:gd name="T97" fmla="*/ 0 h 423"/>
                  <a:gd name="T98" fmla="*/ 49 w 159"/>
                  <a:gd name="T99"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 h="423">
                    <a:moveTo>
                      <a:pt x="0" y="401"/>
                    </a:moveTo>
                    <a:lnTo>
                      <a:pt x="0" y="401"/>
                    </a:lnTo>
                    <a:lnTo>
                      <a:pt x="0" y="401"/>
                    </a:lnTo>
                    <a:lnTo>
                      <a:pt x="0" y="401"/>
                    </a:lnTo>
                    <a:lnTo>
                      <a:pt x="0" y="401"/>
                    </a:lnTo>
                    <a:lnTo>
                      <a:pt x="0" y="407"/>
                    </a:lnTo>
                    <a:lnTo>
                      <a:pt x="0" y="407"/>
                    </a:lnTo>
                    <a:lnTo>
                      <a:pt x="5" y="407"/>
                    </a:lnTo>
                    <a:lnTo>
                      <a:pt x="5" y="407"/>
                    </a:lnTo>
                    <a:lnTo>
                      <a:pt x="5" y="412"/>
                    </a:lnTo>
                    <a:lnTo>
                      <a:pt x="11" y="412"/>
                    </a:lnTo>
                    <a:lnTo>
                      <a:pt x="11" y="412"/>
                    </a:lnTo>
                    <a:lnTo>
                      <a:pt x="11" y="412"/>
                    </a:lnTo>
                    <a:lnTo>
                      <a:pt x="16" y="412"/>
                    </a:lnTo>
                    <a:lnTo>
                      <a:pt x="16" y="418"/>
                    </a:lnTo>
                    <a:lnTo>
                      <a:pt x="22" y="418"/>
                    </a:lnTo>
                    <a:lnTo>
                      <a:pt x="22" y="418"/>
                    </a:lnTo>
                    <a:lnTo>
                      <a:pt x="27" y="418"/>
                    </a:lnTo>
                    <a:lnTo>
                      <a:pt x="27" y="418"/>
                    </a:lnTo>
                    <a:lnTo>
                      <a:pt x="33" y="418"/>
                    </a:lnTo>
                    <a:lnTo>
                      <a:pt x="38" y="423"/>
                    </a:lnTo>
                    <a:lnTo>
                      <a:pt x="38" y="423"/>
                    </a:lnTo>
                    <a:lnTo>
                      <a:pt x="44" y="423"/>
                    </a:lnTo>
                    <a:lnTo>
                      <a:pt x="49" y="423"/>
                    </a:lnTo>
                    <a:lnTo>
                      <a:pt x="49" y="423"/>
                    </a:lnTo>
                    <a:lnTo>
                      <a:pt x="55" y="423"/>
                    </a:lnTo>
                    <a:lnTo>
                      <a:pt x="55" y="423"/>
                    </a:lnTo>
                    <a:lnTo>
                      <a:pt x="60" y="423"/>
                    </a:lnTo>
                    <a:lnTo>
                      <a:pt x="66" y="423"/>
                    </a:lnTo>
                    <a:lnTo>
                      <a:pt x="66" y="423"/>
                    </a:lnTo>
                    <a:lnTo>
                      <a:pt x="71" y="423"/>
                    </a:lnTo>
                    <a:lnTo>
                      <a:pt x="77" y="423"/>
                    </a:lnTo>
                    <a:lnTo>
                      <a:pt x="77" y="423"/>
                    </a:lnTo>
                    <a:lnTo>
                      <a:pt x="82" y="423"/>
                    </a:lnTo>
                    <a:lnTo>
                      <a:pt x="82" y="423"/>
                    </a:lnTo>
                    <a:lnTo>
                      <a:pt x="88" y="423"/>
                    </a:lnTo>
                    <a:lnTo>
                      <a:pt x="88" y="423"/>
                    </a:lnTo>
                    <a:lnTo>
                      <a:pt x="93" y="423"/>
                    </a:lnTo>
                    <a:lnTo>
                      <a:pt x="93" y="423"/>
                    </a:lnTo>
                    <a:lnTo>
                      <a:pt x="99" y="423"/>
                    </a:lnTo>
                    <a:lnTo>
                      <a:pt x="99" y="423"/>
                    </a:lnTo>
                    <a:lnTo>
                      <a:pt x="99" y="423"/>
                    </a:lnTo>
                    <a:lnTo>
                      <a:pt x="104" y="418"/>
                    </a:lnTo>
                    <a:lnTo>
                      <a:pt x="104" y="418"/>
                    </a:lnTo>
                    <a:lnTo>
                      <a:pt x="104" y="418"/>
                    </a:lnTo>
                    <a:lnTo>
                      <a:pt x="110" y="418"/>
                    </a:lnTo>
                    <a:lnTo>
                      <a:pt x="110" y="418"/>
                    </a:lnTo>
                    <a:lnTo>
                      <a:pt x="110" y="418"/>
                    </a:lnTo>
                    <a:lnTo>
                      <a:pt x="110" y="412"/>
                    </a:lnTo>
                    <a:lnTo>
                      <a:pt x="110" y="412"/>
                    </a:lnTo>
                    <a:lnTo>
                      <a:pt x="159" y="11"/>
                    </a:lnTo>
                    <a:lnTo>
                      <a:pt x="159" y="11"/>
                    </a:lnTo>
                    <a:lnTo>
                      <a:pt x="159" y="11"/>
                    </a:lnTo>
                    <a:lnTo>
                      <a:pt x="159" y="16"/>
                    </a:lnTo>
                    <a:lnTo>
                      <a:pt x="159" y="16"/>
                    </a:lnTo>
                    <a:lnTo>
                      <a:pt x="159" y="16"/>
                    </a:lnTo>
                    <a:lnTo>
                      <a:pt x="154" y="16"/>
                    </a:lnTo>
                    <a:lnTo>
                      <a:pt x="154" y="16"/>
                    </a:lnTo>
                    <a:lnTo>
                      <a:pt x="154" y="16"/>
                    </a:lnTo>
                    <a:lnTo>
                      <a:pt x="148" y="22"/>
                    </a:lnTo>
                    <a:lnTo>
                      <a:pt x="148" y="22"/>
                    </a:lnTo>
                    <a:lnTo>
                      <a:pt x="148" y="22"/>
                    </a:lnTo>
                    <a:lnTo>
                      <a:pt x="143" y="22"/>
                    </a:lnTo>
                    <a:lnTo>
                      <a:pt x="143" y="22"/>
                    </a:lnTo>
                    <a:lnTo>
                      <a:pt x="137" y="22"/>
                    </a:lnTo>
                    <a:lnTo>
                      <a:pt x="137" y="22"/>
                    </a:lnTo>
                    <a:lnTo>
                      <a:pt x="132" y="22"/>
                    </a:lnTo>
                    <a:lnTo>
                      <a:pt x="132" y="22"/>
                    </a:lnTo>
                    <a:lnTo>
                      <a:pt x="126" y="22"/>
                    </a:lnTo>
                    <a:lnTo>
                      <a:pt x="121" y="22"/>
                    </a:lnTo>
                    <a:lnTo>
                      <a:pt x="121" y="22"/>
                    </a:lnTo>
                    <a:lnTo>
                      <a:pt x="115" y="22"/>
                    </a:lnTo>
                    <a:lnTo>
                      <a:pt x="110" y="22"/>
                    </a:lnTo>
                    <a:lnTo>
                      <a:pt x="110" y="22"/>
                    </a:lnTo>
                    <a:lnTo>
                      <a:pt x="104" y="22"/>
                    </a:lnTo>
                    <a:lnTo>
                      <a:pt x="104" y="22"/>
                    </a:lnTo>
                    <a:lnTo>
                      <a:pt x="99" y="22"/>
                    </a:lnTo>
                    <a:lnTo>
                      <a:pt x="93" y="22"/>
                    </a:lnTo>
                    <a:lnTo>
                      <a:pt x="93" y="22"/>
                    </a:lnTo>
                    <a:lnTo>
                      <a:pt x="88" y="16"/>
                    </a:lnTo>
                    <a:lnTo>
                      <a:pt x="82" y="16"/>
                    </a:lnTo>
                    <a:lnTo>
                      <a:pt x="82" y="16"/>
                    </a:lnTo>
                    <a:lnTo>
                      <a:pt x="77" y="16"/>
                    </a:lnTo>
                    <a:lnTo>
                      <a:pt x="77" y="16"/>
                    </a:lnTo>
                    <a:lnTo>
                      <a:pt x="71" y="16"/>
                    </a:lnTo>
                    <a:lnTo>
                      <a:pt x="71" y="11"/>
                    </a:lnTo>
                    <a:lnTo>
                      <a:pt x="66" y="11"/>
                    </a:lnTo>
                    <a:lnTo>
                      <a:pt x="66" y="11"/>
                    </a:lnTo>
                    <a:lnTo>
                      <a:pt x="60" y="11"/>
                    </a:lnTo>
                    <a:lnTo>
                      <a:pt x="60" y="11"/>
                    </a:lnTo>
                    <a:lnTo>
                      <a:pt x="60" y="5"/>
                    </a:lnTo>
                    <a:lnTo>
                      <a:pt x="55" y="5"/>
                    </a:lnTo>
                    <a:lnTo>
                      <a:pt x="55" y="5"/>
                    </a:lnTo>
                    <a:lnTo>
                      <a:pt x="55" y="5"/>
                    </a:lnTo>
                    <a:lnTo>
                      <a:pt x="55" y="5"/>
                    </a:lnTo>
                    <a:lnTo>
                      <a:pt x="49" y="0"/>
                    </a:lnTo>
                    <a:lnTo>
                      <a:pt x="49" y="0"/>
                    </a:lnTo>
                    <a:lnTo>
                      <a:pt x="49" y="0"/>
                    </a:lnTo>
                    <a:lnTo>
                      <a:pt x="49" y="0"/>
                    </a:lnTo>
                    <a:lnTo>
                      <a:pt x="49" y="0"/>
                    </a:lnTo>
                    <a:lnTo>
                      <a:pt x="0" y="40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0" name="Oval 59">
                <a:extLst>
                  <a:ext uri="{FF2B5EF4-FFF2-40B4-BE49-F238E27FC236}">
                    <a16:creationId xmlns:a16="http://schemas.microsoft.com/office/drawing/2014/main" id="{D9CB381F-6B1A-52E4-55CC-D066A8D84122}"/>
                  </a:ext>
                </a:extLst>
              </p:cNvPr>
              <p:cNvSpPr>
                <a:spLocks noChangeArrowheads="1"/>
              </p:cNvSpPr>
              <p:nvPr/>
            </p:nvSpPr>
            <p:spPr bwMode="auto">
              <a:xfrm>
                <a:off x="2561831" y="509690"/>
                <a:ext cx="61097" cy="60768"/>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61" name="Freeform 1124">
                <a:extLst>
                  <a:ext uri="{FF2B5EF4-FFF2-40B4-BE49-F238E27FC236}">
                    <a16:creationId xmlns:a16="http://schemas.microsoft.com/office/drawing/2014/main" id="{5228E85D-3CD2-B8BF-ED5A-FBAE8BB68A96}"/>
                  </a:ext>
                </a:extLst>
              </p:cNvPr>
              <p:cNvSpPr>
                <a:spLocks/>
              </p:cNvSpPr>
              <p:nvPr/>
            </p:nvSpPr>
            <p:spPr bwMode="auto">
              <a:xfrm>
                <a:off x="2496124" y="524502"/>
                <a:ext cx="103749" cy="75200"/>
              </a:xfrm>
              <a:custGeom>
                <a:avLst/>
                <a:gdLst>
                  <a:gd name="T0" fmla="*/ 248 w 270"/>
                  <a:gd name="T1" fmla="*/ 104 h 198"/>
                  <a:gd name="T2" fmla="*/ 253 w 270"/>
                  <a:gd name="T3" fmla="*/ 104 h 198"/>
                  <a:gd name="T4" fmla="*/ 253 w 270"/>
                  <a:gd name="T5" fmla="*/ 99 h 198"/>
                  <a:gd name="T6" fmla="*/ 259 w 270"/>
                  <a:gd name="T7" fmla="*/ 93 h 198"/>
                  <a:gd name="T8" fmla="*/ 264 w 270"/>
                  <a:gd name="T9" fmla="*/ 88 h 198"/>
                  <a:gd name="T10" fmla="*/ 264 w 270"/>
                  <a:gd name="T11" fmla="*/ 82 h 198"/>
                  <a:gd name="T12" fmla="*/ 264 w 270"/>
                  <a:gd name="T13" fmla="*/ 77 h 198"/>
                  <a:gd name="T14" fmla="*/ 270 w 270"/>
                  <a:gd name="T15" fmla="*/ 71 h 198"/>
                  <a:gd name="T16" fmla="*/ 270 w 270"/>
                  <a:gd name="T17" fmla="*/ 60 h 198"/>
                  <a:gd name="T18" fmla="*/ 264 w 270"/>
                  <a:gd name="T19" fmla="*/ 55 h 198"/>
                  <a:gd name="T20" fmla="*/ 264 w 270"/>
                  <a:gd name="T21" fmla="*/ 49 h 198"/>
                  <a:gd name="T22" fmla="*/ 264 w 270"/>
                  <a:gd name="T23" fmla="*/ 44 h 198"/>
                  <a:gd name="T24" fmla="*/ 259 w 270"/>
                  <a:gd name="T25" fmla="*/ 33 h 198"/>
                  <a:gd name="T26" fmla="*/ 259 w 270"/>
                  <a:gd name="T27" fmla="*/ 27 h 198"/>
                  <a:gd name="T28" fmla="*/ 253 w 270"/>
                  <a:gd name="T29" fmla="*/ 22 h 198"/>
                  <a:gd name="T30" fmla="*/ 248 w 270"/>
                  <a:gd name="T31" fmla="*/ 16 h 198"/>
                  <a:gd name="T32" fmla="*/ 242 w 270"/>
                  <a:gd name="T33" fmla="*/ 11 h 198"/>
                  <a:gd name="T34" fmla="*/ 237 w 270"/>
                  <a:gd name="T35" fmla="*/ 11 h 198"/>
                  <a:gd name="T36" fmla="*/ 231 w 270"/>
                  <a:gd name="T37" fmla="*/ 5 h 198"/>
                  <a:gd name="T38" fmla="*/ 226 w 270"/>
                  <a:gd name="T39" fmla="*/ 5 h 198"/>
                  <a:gd name="T40" fmla="*/ 220 w 270"/>
                  <a:gd name="T41" fmla="*/ 0 h 198"/>
                  <a:gd name="T42" fmla="*/ 215 w 270"/>
                  <a:gd name="T43" fmla="*/ 0 h 198"/>
                  <a:gd name="T44" fmla="*/ 209 w 270"/>
                  <a:gd name="T45" fmla="*/ 0 h 198"/>
                  <a:gd name="T46" fmla="*/ 204 w 270"/>
                  <a:gd name="T47" fmla="*/ 5 h 198"/>
                  <a:gd name="T48" fmla="*/ 198 w 270"/>
                  <a:gd name="T49" fmla="*/ 5 h 198"/>
                  <a:gd name="T50" fmla="*/ 6 w 270"/>
                  <a:gd name="T51" fmla="*/ 93 h 198"/>
                  <a:gd name="T52" fmla="*/ 11 w 270"/>
                  <a:gd name="T53" fmla="*/ 93 h 198"/>
                  <a:gd name="T54" fmla="*/ 17 w 270"/>
                  <a:gd name="T55" fmla="*/ 93 h 198"/>
                  <a:gd name="T56" fmla="*/ 22 w 270"/>
                  <a:gd name="T57" fmla="*/ 93 h 198"/>
                  <a:gd name="T58" fmla="*/ 28 w 270"/>
                  <a:gd name="T59" fmla="*/ 93 h 198"/>
                  <a:gd name="T60" fmla="*/ 33 w 270"/>
                  <a:gd name="T61" fmla="*/ 93 h 198"/>
                  <a:gd name="T62" fmla="*/ 39 w 270"/>
                  <a:gd name="T63" fmla="*/ 99 h 198"/>
                  <a:gd name="T64" fmla="*/ 44 w 270"/>
                  <a:gd name="T65" fmla="*/ 99 h 198"/>
                  <a:gd name="T66" fmla="*/ 50 w 270"/>
                  <a:gd name="T67" fmla="*/ 104 h 198"/>
                  <a:gd name="T68" fmla="*/ 55 w 270"/>
                  <a:gd name="T69" fmla="*/ 110 h 198"/>
                  <a:gd name="T70" fmla="*/ 61 w 270"/>
                  <a:gd name="T71" fmla="*/ 115 h 198"/>
                  <a:gd name="T72" fmla="*/ 61 w 270"/>
                  <a:gd name="T73" fmla="*/ 121 h 198"/>
                  <a:gd name="T74" fmla="*/ 66 w 270"/>
                  <a:gd name="T75" fmla="*/ 126 h 198"/>
                  <a:gd name="T76" fmla="*/ 66 w 270"/>
                  <a:gd name="T77" fmla="*/ 137 h 198"/>
                  <a:gd name="T78" fmla="*/ 72 w 270"/>
                  <a:gd name="T79" fmla="*/ 143 h 198"/>
                  <a:gd name="T80" fmla="*/ 72 w 270"/>
                  <a:gd name="T81" fmla="*/ 148 h 198"/>
                  <a:gd name="T82" fmla="*/ 72 w 270"/>
                  <a:gd name="T83" fmla="*/ 154 h 198"/>
                  <a:gd name="T84" fmla="*/ 72 w 270"/>
                  <a:gd name="T85" fmla="*/ 165 h 198"/>
                  <a:gd name="T86" fmla="*/ 72 w 270"/>
                  <a:gd name="T87" fmla="*/ 170 h 198"/>
                  <a:gd name="T88" fmla="*/ 66 w 270"/>
                  <a:gd name="T89" fmla="*/ 176 h 198"/>
                  <a:gd name="T90" fmla="*/ 66 w 270"/>
                  <a:gd name="T91" fmla="*/ 181 h 198"/>
                  <a:gd name="T92" fmla="*/ 61 w 270"/>
                  <a:gd name="T93" fmla="*/ 187 h 198"/>
                  <a:gd name="T94" fmla="*/ 55 w 270"/>
                  <a:gd name="T95" fmla="*/ 192 h 198"/>
                  <a:gd name="T96" fmla="*/ 50 w 270"/>
                  <a:gd name="T97" fmla="*/ 192 h 198"/>
                  <a:gd name="T98" fmla="*/ 50 w 270"/>
                  <a:gd name="T99"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0" h="198">
                    <a:moveTo>
                      <a:pt x="242" y="104"/>
                    </a:moveTo>
                    <a:lnTo>
                      <a:pt x="248" y="104"/>
                    </a:lnTo>
                    <a:lnTo>
                      <a:pt x="248" y="104"/>
                    </a:lnTo>
                    <a:lnTo>
                      <a:pt x="253" y="104"/>
                    </a:lnTo>
                    <a:lnTo>
                      <a:pt x="253" y="99"/>
                    </a:lnTo>
                    <a:lnTo>
                      <a:pt x="253" y="99"/>
                    </a:lnTo>
                    <a:lnTo>
                      <a:pt x="259" y="93"/>
                    </a:lnTo>
                    <a:lnTo>
                      <a:pt x="259" y="93"/>
                    </a:lnTo>
                    <a:lnTo>
                      <a:pt x="259" y="88"/>
                    </a:lnTo>
                    <a:lnTo>
                      <a:pt x="264" y="88"/>
                    </a:lnTo>
                    <a:lnTo>
                      <a:pt x="264" y="82"/>
                    </a:lnTo>
                    <a:lnTo>
                      <a:pt x="264" y="82"/>
                    </a:lnTo>
                    <a:lnTo>
                      <a:pt x="264" y="77"/>
                    </a:lnTo>
                    <a:lnTo>
                      <a:pt x="264" y="77"/>
                    </a:lnTo>
                    <a:lnTo>
                      <a:pt x="264" y="71"/>
                    </a:lnTo>
                    <a:lnTo>
                      <a:pt x="270" y="71"/>
                    </a:lnTo>
                    <a:lnTo>
                      <a:pt x="270" y="66"/>
                    </a:lnTo>
                    <a:lnTo>
                      <a:pt x="270" y="60"/>
                    </a:lnTo>
                    <a:lnTo>
                      <a:pt x="270" y="60"/>
                    </a:lnTo>
                    <a:lnTo>
                      <a:pt x="264" y="55"/>
                    </a:lnTo>
                    <a:lnTo>
                      <a:pt x="264" y="49"/>
                    </a:lnTo>
                    <a:lnTo>
                      <a:pt x="264" y="49"/>
                    </a:lnTo>
                    <a:lnTo>
                      <a:pt x="264" y="44"/>
                    </a:lnTo>
                    <a:lnTo>
                      <a:pt x="264" y="44"/>
                    </a:lnTo>
                    <a:lnTo>
                      <a:pt x="264" y="38"/>
                    </a:lnTo>
                    <a:lnTo>
                      <a:pt x="259" y="33"/>
                    </a:lnTo>
                    <a:lnTo>
                      <a:pt x="259" y="33"/>
                    </a:lnTo>
                    <a:lnTo>
                      <a:pt x="259" y="27"/>
                    </a:lnTo>
                    <a:lnTo>
                      <a:pt x="253" y="27"/>
                    </a:lnTo>
                    <a:lnTo>
                      <a:pt x="253" y="22"/>
                    </a:lnTo>
                    <a:lnTo>
                      <a:pt x="253" y="22"/>
                    </a:lnTo>
                    <a:lnTo>
                      <a:pt x="248" y="16"/>
                    </a:lnTo>
                    <a:lnTo>
                      <a:pt x="248" y="16"/>
                    </a:lnTo>
                    <a:lnTo>
                      <a:pt x="242" y="11"/>
                    </a:lnTo>
                    <a:lnTo>
                      <a:pt x="242" y="11"/>
                    </a:lnTo>
                    <a:lnTo>
                      <a:pt x="237" y="11"/>
                    </a:lnTo>
                    <a:lnTo>
                      <a:pt x="237" y="5"/>
                    </a:lnTo>
                    <a:lnTo>
                      <a:pt x="231" y="5"/>
                    </a:lnTo>
                    <a:lnTo>
                      <a:pt x="231" y="5"/>
                    </a:lnTo>
                    <a:lnTo>
                      <a:pt x="226" y="5"/>
                    </a:lnTo>
                    <a:lnTo>
                      <a:pt x="226" y="5"/>
                    </a:lnTo>
                    <a:lnTo>
                      <a:pt x="220" y="0"/>
                    </a:lnTo>
                    <a:lnTo>
                      <a:pt x="215" y="0"/>
                    </a:lnTo>
                    <a:lnTo>
                      <a:pt x="215" y="0"/>
                    </a:lnTo>
                    <a:lnTo>
                      <a:pt x="209" y="0"/>
                    </a:lnTo>
                    <a:lnTo>
                      <a:pt x="209" y="0"/>
                    </a:lnTo>
                    <a:lnTo>
                      <a:pt x="204" y="0"/>
                    </a:lnTo>
                    <a:lnTo>
                      <a:pt x="204" y="5"/>
                    </a:lnTo>
                    <a:lnTo>
                      <a:pt x="198" y="5"/>
                    </a:lnTo>
                    <a:lnTo>
                      <a:pt x="198" y="5"/>
                    </a:lnTo>
                    <a:lnTo>
                      <a:pt x="0" y="93"/>
                    </a:lnTo>
                    <a:lnTo>
                      <a:pt x="6" y="93"/>
                    </a:lnTo>
                    <a:lnTo>
                      <a:pt x="6" y="93"/>
                    </a:lnTo>
                    <a:lnTo>
                      <a:pt x="11" y="93"/>
                    </a:lnTo>
                    <a:lnTo>
                      <a:pt x="11" y="93"/>
                    </a:lnTo>
                    <a:lnTo>
                      <a:pt x="17" y="93"/>
                    </a:lnTo>
                    <a:lnTo>
                      <a:pt x="17" y="93"/>
                    </a:lnTo>
                    <a:lnTo>
                      <a:pt x="22" y="93"/>
                    </a:lnTo>
                    <a:lnTo>
                      <a:pt x="22" y="93"/>
                    </a:lnTo>
                    <a:lnTo>
                      <a:pt x="28" y="93"/>
                    </a:lnTo>
                    <a:lnTo>
                      <a:pt x="28" y="93"/>
                    </a:lnTo>
                    <a:lnTo>
                      <a:pt x="33" y="93"/>
                    </a:lnTo>
                    <a:lnTo>
                      <a:pt x="33" y="93"/>
                    </a:lnTo>
                    <a:lnTo>
                      <a:pt x="39" y="99"/>
                    </a:lnTo>
                    <a:lnTo>
                      <a:pt x="39" y="99"/>
                    </a:lnTo>
                    <a:lnTo>
                      <a:pt x="44" y="99"/>
                    </a:lnTo>
                    <a:lnTo>
                      <a:pt x="44" y="104"/>
                    </a:lnTo>
                    <a:lnTo>
                      <a:pt x="50" y="104"/>
                    </a:lnTo>
                    <a:lnTo>
                      <a:pt x="50" y="110"/>
                    </a:lnTo>
                    <a:lnTo>
                      <a:pt x="55" y="110"/>
                    </a:lnTo>
                    <a:lnTo>
                      <a:pt x="55" y="115"/>
                    </a:lnTo>
                    <a:lnTo>
                      <a:pt x="61" y="115"/>
                    </a:lnTo>
                    <a:lnTo>
                      <a:pt x="61" y="121"/>
                    </a:lnTo>
                    <a:lnTo>
                      <a:pt x="61" y="121"/>
                    </a:lnTo>
                    <a:lnTo>
                      <a:pt x="66" y="126"/>
                    </a:lnTo>
                    <a:lnTo>
                      <a:pt x="66" y="126"/>
                    </a:lnTo>
                    <a:lnTo>
                      <a:pt x="66" y="132"/>
                    </a:lnTo>
                    <a:lnTo>
                      <a:pt x="66" y="137"/>
                    </a:lnTo>
                    <a:lnTo>
                      <a:pt x="66" y="137"/>
                    </a:lnTo>
                    <a:lnTo>
                      <a:pt x="72" y="143"/>
                    </a:lnTo>
                    <a:lnTo>
                      <a:pt x="72" y="143"/>
                    </a:lnTo>
                    <a:lnTo>
                      <a:pt x="72" y="148"/>
                    </a:lnTo>
                    <a:lnTo>
                      <a:pt x="72" y="154"/>
                    </a:lnTo>
                    <a:lnTo>
                      <a:pt x="72" y="154"/>
                    </a:lnTo>
                    <a:lnTo>
                      <a:pt x="72" y="159"/>
                    </a:lnTo>
                    <a:lnTo>
                      <a:pt x="72" y="165"/>
                    </a:lnTo>
                    <a:lnTo>
                      <a:pt x="72" y="165"/>
                    </a:lnTo>
                    <a:lnTo>
                      <a:pt x="72" y="170"/>
                    </a:lnTo>
                    <a:lnTo>
                      <a:pt x="66" y="170"/>
                    </a:lnTo>
                    <a:lnTo>
                      <a:pt x="66" y="176"/>
                    </a:lnTo>
                    <a:lnTo>
                      <a:pt x="66" y="176"/>
                    </a:lnTo>
                    <a:lnTo>
                      <a:pt x="66" y="181"/>
                    </a:lnTo>
                    <a:lnTo>
                      <a:pt x="61" y="181"/>
                    </a:lnTo>
                    <a:lnTo>
                      <a:pt x="61" y="187"/>
                    </a:lnTo>
                    <a:lnTo>
                      <a:pt x="61" y="187"/>
                    </a:lnTo>
                    <a:lnTo>
                      <a:pt x="55" y="192"/>
                    </a:lnTo>
                    <a:lnTo>
                      <a:pt x="55" y="192"/>
                    </a:lnTo>
                    <a:lnTo>
                      <a:pt x="50" y="192"/>
                    </a:lnTo>
                    <a:lnTo>
                      <a:pt x="50" y="192"/>
                    </a:lnTo>
                    <a:lnTo>
                      <a:pt x="50" y="198"/>
                    </a:lnTo>
                    <a:lnTo>
                      <a:pt x="242" y="10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2" name="Oval 61">
                <a:extLst>
                  <a:ext uri="{FF2B5EF4-FFF2-40B4-BE49-F238E27FC236}">
                    <a16:creationId xmlns:a16="http://schemas.microsoft.com/office/drawing/2014/main" id="{308BF93B-0EF3-18B8-17EC-9B35FF773B13}"/>
                  </a:ext>
                </a:extLst>
              </p:cNvPr>
              <p:cNvSpPr>
                <a:spLocks noChangeArrowheads="1"/>
              </p:cNvSpPr>
              <p:nvPr/>
            </p:nvSpPr>
            <p:spPr bwMode="auto">
              <a:xfrm>
                <a:off x="244771" y="518045"/>
                <a:ext cx="61481" cy="60768"/>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63" name="Oval 62">
                <a:extLst>
                  <a:ext uri="{FF2B5EF4-FFF2-40B4-BE49-F238E27FC236}">
                    <a16:creationId xmlns:a16="http://schemas.microsoft.com/office/drawing/2014/main" id="{AB8141B6-A675-D22A-681C-F1D69DB0CC3F}"/>
                  </a:ext>
                </a:extLst>
              </p:cNvPr>
              <p:cNvSpPr>
                <a:spLocks noChangeArrowheads="1"/>
              </p:cNvSpPr>
              <p:nvPr/>
            </p:nvSpPr>
            <p:spPr bwMode="auto">
              <a:xfrm>
                <a:off x="1752974" y="1303468"/>
                <a:ext cx="124499" cy="123434"/>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520" name="Freeform 1127">
                <a:extLst>
                  <a:ext uri="{FF2B5EF4-FFF2-40B4-BE49-F238E27FC236}">
                    <a16:creationId xmlns:a16="http://schemas.microsoft.com/office/drawing/2014/main" id="{6D255B45-2E34-D0F9-C807-9B3E4AB548EE}"/>
                  </a:ext>
                </a:extLst>
              </p:cNvPr>
              <p:cNvSpPr>
                <a:spLocks/>
              </p:cNvSpPr>
              <p:nvPr/>
            </p:nvSpPr>
            <p:spPr bwMode="auto">
              <a:xfrm>
                <a:off x="1786788" y="1025836"/>
                <a:ext cx="48416" cy="292445"/>
              </a:xfrm>
              <a:custGeom>
                <a:avLst/>
                <a:gdLst>
                  <a:gd name="T0" fmla="*/ 16 w 126"/>
                  <a:gd name="T1" fmla="*/ 753 h 770"/>
                  <a:gd name="T2" fmla="*/ 16 w 126"/>
                  <a:gd name="T3" fmla="*/ 753 h 770"/>
                  <a:gd name="T4" fmla="*/ 22 w 126"/>
                  <a:gd name="T5" fmla="*/ 759 h 770"/>
                  <a:gd name="T6" fmla="*/ 22 w 126"/>
                  <a:gd name="T7" fmla="*/ 759 h 770"/>
                  <a:gd name="T8" fmla="*/ 27 w 126"/>
                  <a:gd name="T9" fmla="*/ 764 h 770"/>
                  <a:gd name="T10" fmla="*/ 33 w 126"/>
                  <a:gd name="T11" fmla="*/ 764 h 770"/>
                  <a:gd name="T12" fmla="*/ 38 w 126"/>
                  <a:gd name="T13" fmla="*/ 764 h 770"/>
                  <a:gd name="T14" fmla="*/ 44 w 126"/>
                  <a:gd name="T15" fmla="*/ 764 h 770"/>
                  <a:gd name="T16" fmla="*/ 49 w 126"/>
                  <a:gd name="T17" fmla="*/ 770 h 770"/>
                  <a:gd name="T18" fmla="*/ 55 w 126"/>
                  <a:gd name="T19" fmla="*/ 770 h 770"/>
                  <a:gd name="T20" fmla="*/ 60 w 126"/>
                  <a:gd name="T21" fmla="*/ 770 h 770"/>
                  <a:gd name="T22" fmla="*/ 66 w 126"/>
                  <a:gd name="T23" fmla="*/ 770 h 770"/>
                  <a:gd name="T24" fmla="*/ 77 w 126"/>
                  <a:gd name="T25" fmla="*/ 770 h 770"/>
                  <a:gd name="T26" fmla="*/ 82 w 126"/>
                  <a:gd name="T27" fmla="*/ 770 h 770"/>
                  <a:gd name="T28" fmla="*/ 87 w 126"/>
                  <a:gd name="T29" fmla="*/ 770 h 770"/>
                  <a:gd name="T30" fmla="*/ 98 w 126"/>
                  <a:gd name="T31" fmla="*/ 770 h 770"/>
                  <a:gd name="T32" fmla="*/ 104 w 126"/>
                  <a:gd name="T33" fmla="*/ 764 h 770"/>
                  <a:gd name="T34" fmla="*/ 109 w 126"/>
                  <a:gd name="T35" fmla="*/ 764 h 770"/>
                  <a:gd name="T36" fmla="*/ 115 w 126"/>
                  <a:gd name="T37" fmla="*/ 764 h 770"/>
                  <a:gd name="T38" fmla="*/ 120 w 126"/>
                  <a:gd name="T39" fmla="*/ 759 h 770"/>
                  <a:gd name="T40" fmla="*/ 120 w 126"/>
                  <a:gd name="T41" fmla="*/ 759 h 770"/>
                  <a:gd name="T42" fmla="*/ 126 w 126"/>
                  <a:gd name="T43" fmla="*/ 759 h 770"/>
                  <a:gd name="T44" fmla="*/ 126 w 126"/>
                  <a:gd name="T45" fmla="*/ 753 h 770"/>
                  <a:gd name="T46" fmla="*/ 126 w 126"/>
                  <a:gd name="T47" fmla="*/ 753 h 770"/>
                  <a:gd name="T48" fmla="*/ 126 w 126"/>
                  <a:gd name="T49" fmla="*/ 748 h 770"/>
                  <a:gd name="T50" fmla="*/ 115 w 126"/>
                  <a:gd name="T51" fmla="*/ 0 h 770"/>
                  <a:gd name="T52" fmla="*/ 115 w 126"/>
                  <a:gd name="T53" fmla="*/ 0 h 770"/>
                  <a:gd name="T54" fmla="*/ 109 w 126"/>
                  <a:gd name="T55" fmla="*/ 5 h 770"/>
                  <a:gd name="T56" fmla="*/ 109 w 126"/>
                  <a:gd name="T57" fmla="*/ 5 h 770"/>
                  <a:gd name="T58" fmla="*/ 104 w 126"/>
                  <a:gd name="T59" fmla="*/ 11 h 770"/>
                  <a:gd name="T60" fmla="*/ 98 w 126"/>
                  <a:gd name="T61" fmla="*/ 11 h 770"/>
                  <a:gd name="T62" fmla="*/ 93 w 126"/>
                  <a:gd name="T63" fmla="*/ 11 h 770"/>
                  <a:gd name="T64" fmla="*/ 87 w 126"/>
                  <a:gd name="T65" fmla="*/ 11 h 770"/>
                  <a:gd name="T66" fmla="*/ 82 w 126"/>
                  <a:gd name="T67" fmla="*/ 16 h 770"/>
                  <a:gd name="T68" fmla="*/ 77 w 126"/>
                  <a:gd name="T69" fmla="*/ 16 h 770"/>
                  <a:gd name="T70" fmla="*/ 71 w 126"/>
                  <a:gd name="T71" fmla="*/ 16 h 770"/>
                  <a:gd name="T72" fmla="*/ 66 w 126"/>
                  <a:gd name="T73" fmla="*/ 16 h 770"/>
                  <a:gd name="T74" fmla="*/ 55 w 126"/>
                  <a:gd name="T75" fmla="*/ 16 h 770"/>
                  <a:gd name="T76" fmla="*/ 49 w 126"/>
                  <a:gd name="T77" fmla="*/ 16 h 770"/>
                  <a:gd name="T78" fmla="*/ 44 w 126"/>
                  <a:gd name="T79" fmla="*/ 16 h 770"/>
                  <a:gd name="T80" fmla="*/ 33 w 126"/>
                  <a:gd name="T81" fmla="*/ 16 h 770"/>
                  <a:gd name="T82" fmla="*/ 27 w 126"/>
                  <a:gd name="T83" fmla="*/ 16 h 770"/>
                  <a:gd name="T84" fmla="*/ 22 w 126"/>
                  <a:gd name="T85" fmla="*/ 16 h 770"/>
                  <a:gd name="T86" fmla="*/ 16 w 126"/>
                  <a:gd name="T87" fmla="*/ 11 h 770"/>
                  <a:gd name="T88" fmla="*/ 11 w 126"/>
                  <a:gd name="T89" fmla="*/ 11 h 770"/>
                  <a:gd name="T90" fmla="*/ 11 w 126"/>
                  <a:gd name="T91" fmla="*/ 11 h 770"/>
                  <a:gd name="T92" fmla="*/ 5 w 126"/>
                  <a:gd name="T93" fmla="*/ 5 h 770"/>
                  <a:gd name="T94" fmla="*/ 5 w 126"/>
                  <a:gd name="T95" fmla="*/ 5 h 770"/>
                  <a:gd name="T96" fmla="*/ 0 w 126"/>
                  <a:gd name="T97" fmla="*/ 5 h 770"/>
                  <a:gd name="T98" fmla="*/ 0 w 126"/>
                  <a:gd name="T99"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770">
                    <a:moveTo>
                      <a:pt x="16" y="753"/>
                    </a:moveTo>
                    <a:lnTo>
                      <a:pt x="16" y="753"/>
                    </a:lnTo>
                    <a:lnTo>
                      <a:pt x="16" y="753"/>
                    </a:lnTo>
                    <a:lnTo>
                      <a:pt x="16" y="753"/>
                    </a:lnTo>
                    <a:lnTo>
                      <a:pt x="22" y="759"/>
                    </a:lnTo>
                    <a:lnTo>
                      <a:pt x="22" y="759"/>
                    </a:lnTo>
                    <a:lnTo>
                      <a:pt x="22" y="759"/>
                    </a:lnTo>
                    <a:lnTo>
                      <a:pt x="22" y="759"/>
                    </a:lnTo>
                    <a:lnTo>
                      <a:pt x="27" y="759"/>
                    </a:lnTo>
                    <a:lnTo>
                      <a:pt x="27" y="764"/>
                    </a:lnTo>
                    <a:lnTo>
                      <a:pt x="27" y="764"/>
                    </a:lnTo>
                    <a:lnTo>
                      <a:pt x="33" y="764"/>
                    </a:lnTo>
                    <a:lnTo>
                      <a:pt x="33" y="764"/>
                    </a:lnTo>
                    <a:lnTo>
                      <a:pt x="38" y="764"/>
                    </a:lnTo>
                    <a:lnTo>
                      <a:pt x="38" y="764"/>
                    </a:lnTo>
                    <a:lnTo>
                      <a:pt x="44" y="764"/>
                    </a:lnTo>
                    <a:lnTo>
                      <a:pt x="44" y="770"/>
                    </a:lnTo>
                    <a:lnTo>
                      <a:pt x="49" y="770"/>
                    </a:lnTo>
                    <a:lnTo>
                      <a:pt x="49" y="770"/>
                    </a:lnTo>
                    <a:lnTo>
                      <a:pt x="55" y="770"/>
                    </a:lnTo>
                    <a:lnTo>
                      <a:pt x="60" y="770"/>
                    </a:lnTo>
                    <a:lnTo>
                      <a:pt x="60" y="770"/>
                    </a:lnTo>
                    <a:lnTo>
                      <a:pt x="66" y="770"/>
                    </a:lnTo>
                    <a:lnTo>
                      <a:pt x="66" y="770"/>
                    </a:lnTo>
                    <a:lnTo>
                      <a:pt x="71" y="770"/>
                    </a:lnTo>
                    <a:lnTo>
                      <a:pt x="77" y="770"/>
                    </a:lnTo>
                    <a:lnTo>
                      <a:pt x="77" y="770"/>
                    </a:lnTo>
                    <a:lnTo>
                      <a:pt x="82" y="770"/>
                    </a:lnTo>
                    <a:lnTo>
                      <a:pt x="87" y="770"/>
                    </a:lnTo>
                    <a:lnTo>
                      <a:pt x="87" y="770"/>
                    </a:lnTo>
                    <a:lnTo>
                      <a:pt x="93" y="770"/>
                    </a:lnTo>
                    <a:lnTo>
                      <a:pt x="98" y="770"/>
                    </a:lnTo>
                    <a:lnTo>
                      <a:pt x="98" y="764"/>
                    </a:lnTo>
                    <a:lnTo>
                      <a:pt x="104" y="764"/>
                    </a:lnTo>
                    <a:lnTo>
                      <a:pt x="104" y="764"/>
                    </a:lnTo>
                    <a:lnTo>
                      <a:pt x="109" y="764"/>
                    </a:lnTo>
                    <a:lnTo>
                      <a:pt x="109" y="764"/>
                    </a:lnTo>
                    <a:lnTo>
                      <a:pt x="115" y="764"/>
                    </a:lnTo>
                    <a:lnTo>
                      <a:pt x="115" y="764"/>
                    </a:lnTo>
                    <a:lnTo>
                      <a:pt x="120" y="759"/>
                    </a:lnTo>
                    <a:lnTo>
                      <a:pt x="120" y="759"/>
                    </a:lnTo>
                    <a:lnTo>
                      <a:pt x="120" y="759"/>
                    </a:lnTo>
                    <a:lnTo>
                      <a:pt x="126" y="759"/>
                    </a:lnTo>
                    <a:lnTo>
                      <a:pt x="126" y="759"/>
                    </a:lnTo>
                    <a:lnTo>
                      <a:pt x="126" y="753"/>
                    </a:lnTo>
                    <a:lnTo>
                      <a:pt x="126" y="753"/>
                    </a:lnTo>
                    <a:lnTo>
                      <a:pt x="126" y="753"/>
                    </a:lnTo>
                    <a:lnTo>
                      <a:pt x="126" y="753"/>
                    </a:lnTo>
                    <a:lnTo>
                      <a:pt x="126" y="748"/>
                    </a:lnTo>
                    <a:lnTo>
                      <a:pt x="126" y="748"/>
                    </a:lnTo>
                    <a:lnTo>
                      <a:pt x="115" y="0"/>
                    </a:lnTo>
                    <a:lnTo>
                      <a:pt x="115" y="0"/>
                    </a:lnTo>
                    <a:lnTo>
                      <a:pt x="115" y="0"/>
                    </a:lnTo>
                    <a:lnTo>
                      <a:pt x="115" y="0"/>
                    </a:lnTo>
                    <a:lnTo>
                      <a:pt x="109" y="5"/>
                    </a:lnTo>
                    <a:lnTo>
                      <a:pt x="109" y="5"/>
                    </a:lnTo>
                    <a:lnTo>
                      <a:pt x="109" y="5"/>
                    </a:lnTo>
                    <a:lnTo>
                      <a:pt x="109" y="5"/>
                    </a:lnTo>
                    <a:lnTo>
                      <a:pt x="104" y="5"/>
                    </a:lnTo>
                    <a:lnTo>
                      <a:pt x="104" y="11"/>
                    </a:lnTo>
                    <a:lnTo>
                      <a:pt x="104" y="11"/>
                    </a:lnTo>
                    <a:lnTo>
                      <a:pt x="98" y="11"/>
                    </a:lnTo>
                    <a:lnTo>
                      <a:pt x="98" y="11"/>
                    </a:lnTo>
                    <a:lnTo>
                      <a:pt x="93" y="11"/>
                    </a:lnTo>
                    <a:lnTo>
                      <a:pt x="93" y="11"/>
                    </a:lnTo>
                    <a:lnTo>
                      <a:pt x="87" y="11"/>
                    </a:lnTo>
                    <a:lnTo>
                      <a:pt x="87" y="16"/>
                    </a:lnTo>
                    <a:lnTo>
                      <a:pt x="82" y="16"/>
                    </a:lnTo>
                    <a:lnTo>
                      <a:pt x="82" y="16"/>
                    </a:lnTo>
                    <a:lnTo>
                      <a:pt x="77" y="16"/>
                    </a:lnTo>
                    <a:lnTo>
                      <a:pt x="77" y="16"/>
                    </a:lnTo>
                    <a:lnTo>
                      <a:pt x="71" y="16"/>
                    </a:lnTo>
                    <a:lnTo>
                      <a:pt x="66" y="16"/>
                    </a:lnTo>
                    <a:lnTo>
                      <a:pt x="66" y="16"/>
                    </a:lnTo>
                    <a:lnTo>
                      <a:pt x="60" y="16"/>
                    </a:lnTo>
                    <a:lnTo>
                      <a:pt x="55" y="16"/>
                    </a:lnTo>
                    <a:lnTo>
                      <a:pt x="55" y="16"/>
                    </a:lnTo>
                    <a:lnTo>
                      <a:pt x="49" y="16"/>
                    </a:lnTo>
                    <a:lnTo>
                      <a:pt x="44" y="16"/>
                    </a:lnTo>
                    <a:lnTo>
                      <a:pt x="44" y="16"/>
                    </a:lnTo>
                    <a:lnTo>
                      <a:pt x="38" y="16"/>
                    </a:lnTo>
                    <a:lnTo>
                      <a:pt x="33" y="16"/>
                    </a:lnTo>
                    <a:lnTo>
                      <a:pt x="33" y="16"/>
                    </a:lnTo>
                    <a:lnTo>
                      <a:pt x="27" y="16"/>
                    </a:lnTo>
                    <a:lnTo>
                      <a:pt x="27" y="16"/>
                    </a:lnTo>
                    <a:lnTo>
                      <a:pt x="22" y="16"/>
                    </a:lnTo>
                    <a:lnTo>
                      <a:pt x="22" y="11"/>
                    </a:lnTo>
                    <a:lnTo>
                      <a:pt x="16" y="11"/>
                    </a:lnTo>
                    <a:lnTo>
                      <a:pt x="16" y="11"/>
                    </a:lnTo>
                    <a:lnTo>
                      <a:pt x="11" y="11"/>
                    </a:lnTo>
                    <a:lnTo>
                      <a:pt x="11" y="11"/>
                    </a:lnTo>
                    <a:lnTo>
                      <a:pt x="11" y="11"/>
                    </a:lnTo>
                    <a:lnTo>
                      <a:pt x="5" y="5"/>
                    </a:lnTo>
                    <a:lnTo>
                      <a:pt x="5" y="5"/>
                    </a:lnTo>
                    <a:lnTo>
                      <a:pt x="5" y="5"/>
                    </a:lnTo>
                    <a:lnTo>
                      <a:pt x="5" y="5"/>
                    </a:lnTo>
                    <a:lnTo>
                      <a:pt x="0" y="5"/>
                    </a:lnTo>
                    <a:lnTo>
                      <a:pt x="0" y="5"/>
                    </a:lnTo>
                    <a:lnTo>
                      <a:pt x="0" y="0"/>
                    </a:lnTo>
                    <a:lnTo>
                      <a:pt x="0" y="0"/>
                    </a:lnTo>
                    <a:lnTo>
                      <a:pt x="16" y="75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21" name="Oval 99520">
                <a:extLst>
                  <a:ext uri="{FF2B5EF4-FFF2-40B4-BE49-F238E27FC236}">
                    <a16:creationId xmlns:a16="http://schemas.microsoft.com/office/drawing/2014/main" id="{53526792-C426-C005-2C9A-BB3E0620F4AF}"/>
                  </a:ext>
                </a:extLst>
              </p:cNvPr>
              <p:cNvSpPr>
                <a:spLocks noChangeArrowheads="1"/>
              </p:cNvSpPr>
              <p:nvPr/>
            </p:nvSpPr>
            <p:spPr bwMode="auto">
              <a:xfrm>
                <a:off x="293571" y="1228268"/>
                <a:ext cx="145633" cy="144323"/>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22" name="Freeform 1129">
                <a:extLst>
                  <a:ext uri="{FF2B5EF4-FFF2-40B4-BE49-F238E27FC236}">
                    <a16:creationId xmlns:a16="http://schemas.microsoft.com/office/drawing/2014/main" id="{97786E94-C78E-886D-0E59-0DB915ECE155}"/>
                  </a:ext>
                </a:extLst>
              </p:cNvPr>
              <p:cNvSpPr>
                <a:spLocks/>
              </p:cNvSpPr>
              <p:nvPr/>
            </p:nvSpPr>
            <p:spPr bwMode="auto">
              <a:xfrm>
                <a:off x="356973" y="1027735"/>
                <a:ext cx="76083" cy="217245"/>
              </a:xfrm>
              <a:custGeom>
                <a:avLst/>
                <a:gdLst>
                  <a:gd name="T0" fmla="*/ 0 w 198"/>
                  <a:gd name="T1" fmla="*/ 545 h 572"/>
                  <a:gd name="T2" fmla="*/ 0 w 198"/>
                  <a:gd name="T3" fmla="*/ 545 h 572"/>
                  <a:gd name="T4" fmla="*/ 5 w 198"/>
                  <a:gd name="T5" fmla="*/ 545 h 572"/>
                  <a:gd name="T6" fmla="*/ 5 w 198"/>
                  <a:gd name="T7" fmla="*/ 550 h 572"/>
                  <a:gd name="T8" fmla="*/ 11 w 198"/>
                  <a:gd name="T9" fmla="*/ 550 h 572"/>
                  <a:gd name="T10" fmla="*/ 11 w 198"/>
                  <a:gd name="T11" fmla="*/ 556 h 572"/>
                  <a:gd name="T12" fmla="*/ 16 w 198"/>
                  <a:gd name="T13" fmla="*/ 556 h 572"/>
                  <a:gd name="T14" fmla="*/ 22 w 198"/>
                  <a:gd name="T15" fmla="*/ 561 h 572"/>
                  <a:gd name="T16" fmla="*/ 27 w 198"/>
                  <a:gd name="T17" fmla="*/ 561 h 572"/>
                  <a:gd name="T18" fmla="*/ 33 w 198"/>
                  <a:gd name="T19" fmla="*/ 567 h 572"/>
                  <a:gd name="T20" fmla="*/ 44 w 198"/>
                  <a:gd name="T21" fmla="*/ 567 h 572"/>
                  <a:gd name="T22" fmla="*/ 49 w 198"/>
                  <a:gd name="T23" fmla="*/ 567 h 572"/>
                  <a:gd name="T24" fmla="*/ 55 w 198"/>
                  <a:gd name="T25" fmla="*/ 567 h 572"/>
                  <a:gd name="T26" fmla="*/ 60 w 198"/>
                  <a:gd name="T27" fmla="*/ 572 h 572"/>
                  <a:gd name="T28" fmla="*/ 71 w 198"/>
                  <a:gd name="T29" fmla="*/ 572 h 572"/>
                  <a:gd name="T30" fmla="*/ 77 w 198"/>
                  <a:gd name="T31" fmla="*/ 572 h 572"/>
                  <a:gd name="T32" fmla="*/ 82 w 198"/>
                  <a:gd name="T33" fmla="*/ 572 h 572"/>
                  <a:gd name="T34" fmla="*/ 88 w 198"/>
                  <a:gd name="T35" fmla="*/ 572 h 572"/>
                  <a:gd name="T36" fmla="*/ 93 w 198"/>
                  <a:gd name="T37" fmla="*/ 567 h 572"/>
                  <a:gd name="T38" fmla="*/ 99 w 198"/>
                  <a:gd name="T39" fmla="*/ 567 h 572"/>
                  <a:gd name="T40" fmla="*/ 104 w 198"/>
                  <a:gd name="T41" fmla="*/ 567 h 572"/>
                  <a:gd name="T42" fmla="*/ 110 w 198"/>
                  <a:gd name="T43" fmla="*/ 567 h 572"/>
                  <a:gd name="T44" fmla="*/ 110 w 198"/>
                  <a:gd name="T45" fmla="*/ 561 h 572"/>
                  <a:gd name="T46" fmla="*/ 110 w 198"/>
                  <a:gd name="T47" fmla="*/ 561 h 572"/>
                  <a:gd name="T48" fmla="*/ 115 w 198"/>
                  <a:gd name="T49" fmla="*/ 556 h 572"/>
                  <a:gd name="T50" fmla="*/ 198 w 198"/>
                  <a:gd name="T51" fmla="*/ 22 h 572"/>
                  <a:gd name="T52" fmla="*/ 198 w 198"/>
                  <a:gd name="T53" fmla="*/ 22 h 572"/>
                  <a:gd name="T54" fmla="*/ 192 w 198"/>
                  <a:gd name="T55" fmla="*/ 22 h 572"/>
                  <a:gd name="T56" fmla="*/ 192 w 198"/>
                  <a:gd name="T57" fmla="*/ 28 h 572"/>
                  <a:gd name="T58" fmla="*/ 187 w 198"/>
                  <a:gd name="T59" fmla="*/ 28 h 572"/>
                  <a:gd name="T60" fmla="*/ 181 w 198"/>
                  <a:gd name="T61" fmla="*/ 28 h 572"/>
                  <a:gd name="T62" fmla="*/ 176 w 198"/>
                  <a:gd name="T63" fmla="*/ 28 h 572"/>
                  <a:gd name="T64" fmla="*/ 170 w 198"/>
                  <a:gd name="T65" fmla="*/ 33 h 572"/>
                  <a:gd name="T66" fmla="*/ 165 w 198"/>
                  <a:gd name="T67" fmla="*/ 33 h 572"/>
                  <a:gd name="T68" fmla="*/ 159 w 198"/>
                  <a:gd name="T69" fmla="*/ 33 h 572"/>
                  <a:gd name="T70" fmla="*/ 154 w 198"/>
                  <a:gd name="T71" fmla="*/ 28 h 572"/>
                  <a:gd name="T72" fmla="*/ 143 w 198"/>
                  <a:gd name="T73" fmla="*/ 28 h 572"/>
                  <a:gd name="T74" fmla="*/ 137 w 198"/>
                  <a:gd name="T75" fmla="*/ 28 h 572"/>
                  <a:gd name="T76" fmla="*/ 132 w 198"/>
                  <a:gd name="T77" fmla="*/ 28 h 572"/>
                  <a:gd name="T78" fmla="*/ 126 w 198"/>
                  <a:gd name="T79" fmla="*/ 28 h 572"/>
                  <a:gd name="T80" fmla="*/ 115 w 198"/>
                  <a:gd name="T81" fmla="*/ 22 h 572"/>
                  <a:gd name="T82" fmla="*/ 110 w 198"/>
                  <a:gd name="T83" fmla="*/ 22 h 572"/>
                  <a:gd name="T84" fmla="*/ 104 w 198"/>
                  <a:gd name="T85" fmla="*/ 17 h 572"/>
                  <a:gd name="T86" fmla="*/ 99 w 198"/>
                  <a:gd name="T87" fmla="*/ 17 h 572"/>
                  <a:gd name="T88" fmla="*/ 99 w 198"/>
                  <a:gd name="T89" fmla="*/ 17 h 572"/>
                  <a:gd name="T90" fmla="*/ 93 w 198"/>
                  <a:gd name="T91" fmla="*/ 11 h 572"/>
                  <a:gd name="T92" fmla="*/ 88 w 198"/>
                  <a:gd name="T93" fmla="*/ 11 h 572"/>
                  <a:gd name="T94" fmla="*/ 88 w 198"/>
                  <a:gd name="T95" fmla="*/ 6 h 572"/>
                  <a:gd name="T96" fmla="*/ 88 w 198"/>
                  <a:gd name="T97" fmla="*/ 6 h 572"/>
                  <a:gd name="T98" fmla="*/ 88 w 198"/>
                  <a:gd name="T99" fmla="*/ 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8" h="572">
                    <a:moveTo>
                      <a:pt x="0" y="539"/>
                    </a:moveTo>
                    <a:lnTo>
                      <a:pt x="0" y="545"/>
                    </a:lnTo>
                    <a:lnTo>
                      <a:pt x="0" y="545"/>
                    </a:lnTo>
                    <a:lnTo>
                      <a:pt x="0" y="545"/>
                    </a:lnTo>
                    <a:lnTo>
                      <a:pt x="0" y="545"/>
                    </a:lnTo>
                    <a:lnTo>
                      <a:pt x="5" y="545"/>
                    </a:lnTo>
                    <a:lnTo>
                      <a:pt x="5" y="550"/>
                    </a:lnTo>
                    <a:lnTo>
                      <a:pt x="5" y="550"/>
                    </a:lnTo>
                    <a:lnTo>
                      <a:pt x="5" y="550"/>
                    </a:lnTo>
                    <a:lnTo>
                      <a:pt x="11" y="550"/>
                    </a:lnTo>
                    <a:lnTo>
                      <a:pt x="11" y="556"/>
                    </a:lnTo>
                    <a:lnTo>
                      <a:pt x="11" y="556"/>
                    </a:lnTo>
                    <a:lnTo>
                      <a:pt x="16" y="556"/>
                    </a:lnTo>
                    <a:lnTo>
                      <a:pt x="16" y="556"/>
                    </a:lnTo>
                    <a:lnTo>
                      <a:pt x="22" y="561"/>
                    </a:lnTo>
                    <a:lnTo>
                      <a:pt x="22" y="561"/>
                    </a:lnTo>
                    <a:lnTo>
                      <a:pt x="27" y="561"/>
                    </a:lnTo>
                    <a:lnTo>
                      <a:pt x="27" y="561"/>
                    </a:lnTo>
                    <a:lnTo>
                      <a:pt x="33" y="561"/>
                    </a:lnTo>
                    <a:lnTo>
                      <a:pt x="33" y="567"/>
                    </a:lnTo>
                    <a:lnTo>
                      <a:pt x="38" y="567"/>
                    </a:lnTo>
                    <a:lnTo>
                      <a:pt x="44" y="567"/>
                    </a:lnTo>
                    <a:lnTo>
                      <a:pt x="44" y="567"/>
                    </a:lnTo>
                    <a:lnTo>
                      <a:pt x="49" y="567"/>
                    </a:lnTo>
                    <a:lnTo>
                      <a:pt x="55" y="567"/>
                    </a:lnTo>
                    <a:lnTo>
                      <a:pt x="55" y="567"/>
                    </a:lnTo>
                    <a:lnTo>
                      <a:pt x="60" y="567"/>
                    </a:lnTo>
                    <a:lnTo>
                      <a:pt x="60" y="572"/>
                    </a:lnTo>
                    <a:lnTo>
                      <a:pt x="66" y="572"/>
                    </a:lnTo>
                    <a:lnTo>
                      <a:pt x="71" y="572"/>
                    </a:lnTo>
                    <a:lnTo>
                      <a:pt x="71" y="572"/>
                    </a:lnTo>
                    <a:lnTo>
                      <a:pt x="77" y="572"/>
                    </a:lnTo>
                    <a:lnTo>
                      <a:pt x="82" y="572"/>
                    </a:lnTo>
                    <a:lnTo>
                      <a:pt x="82" y="572"/>
                    </a:lnTo>
                    <a:lnTo>
                      <a:pt x="88" y="572"/>
                    </a:lnTo>
                    <a:lnTo>
                      <a:pt x="88" y="572"/>
                    </a:lnTo>
                    <a:lnTo>
                      <a:pt x="93" y="572"/>
                    </a:lnTo>
                    <a:lnTo>
                      <a:pt x="93" y="567"/>
                    </a:lnTo>
                    <a:lnTo>
                      <a:pt x="99" y="567"/>
                    </a:lnTo>
                    <a:lnTo>
                      <a:pt x="99" y="567"/>
                    </a:lnTo>
                    <a:lnTo>
                      <a:pt x="104" y="567"/>
                    </a:lnTo>
                    <a:lnTo>
                      <a:pt x="104" y="567"/>
                    </a:lnTo>
                    <a:lnTo>
                      <a:pt x="104" y="567"/>
                    </a:lnTo>
                    <a:lnTo>
                      <a:pt x="110" y="567"/>
                    </a:lnTo>
                    <a:lnTo>
                      <a:pt x="110" y="561"/>
                    </a:lnTo>
                    <a:lnTo>
                      <a:pt x="110" y="561"/>
                    </a:lnTo>
                    <a:lnTo>
                      <a:pt x="110" y="561"/>
                    </a:lnTo>
                    <a:lnTo>
                      <a:pt x="110" y="561"/>
                    </a:lnTo>
                    <a:lnTo>
                      <a:pt x="110" y="561"/>
                    </a:lnTo>
                    <a:lnTo>
                      <a:pt x="115" y="556"/>
                    </a:lnTo>
                    <a:lnTo>
                      <a:pt x="198" y="17"/>
                    </a:lnTo>
                    <a:lnTo>
                      <a:pt x="198" y="22"/>
                    </a:lnTo>
                    <a:lnTo>
                      <a:pt x="198" y="22"/>
                    </a:lnTo>
                    <a:lnTo>
                      <a:pt x="198" y="22"/>
                    </a:lnTo>
                    <a:lnTo>
                      <a:pt x="198" y="22"/>
                    </a:lnTo>
                    <a:lnTo>
                      <a:pt x="192" y="22"/>
                    </a:lnTo>
                    <a:lnTo>
                      <a:pt x="192" y="28"/>
                    </a:lnTo>
                    <a:lnTo>
                      <a:pt x="192" y="28"/>
                    </a:lnTo>
                    <a:lnTo>
                      <a:pt x="192" y="28"/>
                    </a:lnTo>
                    <a:lnTo>
                      <a:pt x="187" y="28"/>
                    </a:lnTo>
                    <a:lnTo>
                      <a:pt x="187" y="28"/>
                    </a:lnTo>
                    <a:lnTo>
                      <a:pt x="181" y="28"/>
                    </a:lnTo>
                    <a:lnTo>
                      <a:pt x="181" y="28"/>
                    </a:lnTo>
                    <a:lnTo>
                      <a:pt x="176" y="28"/>
                    </a:lnTo>
                    <a:lnTo>
                      <a:pt x="176" y="28"/>
                    </a:lnTo>
                    <a:lnTo>
                      <a:pt x="170" y="33"/>
                    </a:lnTo>
                    <a:lnTo>
                      <a:pt x="170" y="33"/>
                    </a:lnTo>
                    <a:lnTo>
                      <a:pt x="165" y="33"/>
                    </a:lnTo>
                    <a:lnTo>
                      <a:pt x="165" y="33"/>
                    </a:lnTo>
                    <a:lnTo>
                      <a:pt x="159" y="33"/>
                    </a:lnTo>
                    <a:lnTo>
                      <a:pt x="154" y="33"/>
                    </a:lnTo>
                    <a:lnTo>
                      <a:pt x="154" y="28"/>
                    </a:lnTo>
                    <a:lnTo>
                      <a:pt x="148" y="28"/>
                    </a:lnTo>
                    <a:lnTo>
                      <a:pt x="143" y="28"/>
                    </a:lnTo>
                    <a:lnTo>
                      <a:pt x="143" y="28"/>
                    </a:lnTo>
                    <a:lnTo>
                      <a:pt x="137" y="28"/>
                    </a:lnTo>
                    <a:lnTo>
                      <a:pt x="132" y="28"/>
                    </a:lnTo>
                    <a:lnTo>
                      <a:pt x="132" y="28"/>
                    </a:lnTo>
                    <a:lnTo>
                      <a:pt x="126" y="28"/>
                    </a:lnTo>
                    <a:lnTo>
                      <a:pt x="126" y="28"/>
                    </a:lnTo>
                    <a:lnTo>
                      <a:pt x="121" y="22"/>
                    </a:lnTo>
                    <a:lnTo>
                      <a:pt x="115" y="22"/>
                    </a:lnTo>
                    <a:lnTo>
                      <a:pt x="115" y="22"/>
                    </a:lnTo>
                    <a:lnTo>
                      <a:pt x="110" y="22"/>
                    </a:lnTo>
                    <a:lnTo>
                      <a:pt x="110" y="22"/>
                    </a:lnTo>
                    <a:lnTo>
                      <a:pt x="104" y="17"/>
                    </a:lnTo>
                    <a:lnTo>
                      <a:pt x="104" y="17"/>
                    </a:lnTo>
                    <a:lnTo>
                      <a:pt x="99" y="17"/>
                    </a:lnTo>
                    <a:lnTo>
                      <a:pt x="99" y="17"/>
                    </a:lnTo>
                    <a:lnTo>
                      <a:pt x="99" y="17"/>
                    </a:lnTo>
                    <a:lnTo>
                      <a:pt x="93" y="11"/>
                    </a:lnTo>
                    <a:lnTo>
                      <a:pt x="93" y="11"/>
                    </a:lnTo>
                    <a:lnTo>
                      <a:pt x="93" y="11"/>
                    </a:lnTo>
                    <a:lnTo>
                      <a:pt x="88" y="11"/>
                    </a:lnTo>
                    <a:lnTo>
                      <a:pt x="88" y="6"/>
                    </a:lnTo>
                    <a:lnTo>
                      <a:pt x="88" y="6"/>
                    </a:lnTo>
                    <a:lnTo>
                      <a:pt x="88" y="6"/>
                    </a:lnTo>
                    <a:lnTo>
                      <a:pt x="88" y="6"/>
                    </a:lnTo>
                    <a:lnTo>
                      <a:pt x="88" y="6"/>
                    </a:lnTo>
                    <a:lnTo>
                      <a:pt x="88" y="0"/>
                    </a:lnTo>
                    <a:lnTo>
                      <a:pt x="0" y="53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23" name="Freeform 1130">
                <a:extLst>
                  <a:ext uri="{FF2B5EF4-FFF2-40B4-BE49-F238E27FC236}">
                    <a16:creationId xmlns:a16="http://schemas.microsoft.com/office/drawing/2014/main" id="{C2FCD2E4-E868-5316-4A07-F0F0A5DA6787}"/>
                  </a:ext>
                </a:extLst>
              </p:cNvPr>
              <p:cNvSpPr>
                <a:spLocks/>
              </p:cNvSpPr>
              <p:nvPr/>
            </p:nvSpPr>
            <p:spPr bwMode="auto">
              <a:xfrm>
                <a:off x="411922" y="1324357"/>
                <a:ext cx="209035" cy="165212"/>
              </a:xfrm>
              <a:custGeom>
                <a:avLst/>
                <a:gdLst>
                  <a:gd name="T0" fmla="*/ 66 w 544"/>
                  <a:gd name="T1" fmla="*/ 0 h 435"/>
                  <a:gd name="T2" fmla="*/ 66 w 544"/>
                  <a:gd name="T3" fmla="*/ 0 h 435"/>
                  <a:gd name="T4" fmla="*/ 66 w 544"/>
                  <a:gd name="T5" fmla="*/ 0 h 435"/>
                  <a:gd name="T6" fmla="*/ 66 w 544"/>
                  <a:gd name="T7" fmla="*/ 6 h 435"/>
                  <a:gd name="T8" fmla="*/ 60 w 544"/>
                  <a:gd name="T9" fmla="*/ 6 h 435"/>
                  <a:gd name="T10" fmla="*/ 60 w 544"/>
                  <a:gd name="T11" fmla="*/ 11 h 435"/>
                  <a:gd name="T12" fmla="*/ 55 w 544"/>
                  <a:gd name="T13" fmla="*/ 11 h 435"/>
                  <a:gd name="T14" fmla="*/ 55 w 544"/>
                  <a:gd name="T15" fmla="*/ 17 h 435"/>
                  <a:gd name="T16" fmla="*/ 49 w 544"/>
                  <a:gd name="T17" fmla="*/ 22 h 435"/>
                  <a:gd name="T18" fmla="*/ 44 w 544"/>
                  <a:gd name="T19" fmla="*/ 28 h 435"/>
                  <a:gd name="T20" fmla="*/ 38 w 544"/>
                  <a:gd name="T21" fmla="*/ 33 h 435"/>
                  <a:gd name="T22" fmla="*/ 38 w 544"/>
                  <a:gd name="T23" fmla="*/ 39 h 435"/>
                  <a:gd name="T24" fmla="*/ 33 w 544"/>
                  <a:gd name="T25" fmla="*/ 44 h 435"/>
                  <a:gd name="T26" fmla="*/ 27 w 544"/>
                  <a:gd name="T27" fmla="*/ 50 h 435"/>
                  <a:gd name="T28" fmla="*/ 22 w 544"/>
                  <a:gd name="T29" fmla="*/ 55 h 435"/>
                  <a:gd name="T30" fmla="*/ 22 w 544"/>
                  <a:gd name="T31" fmla="*/ 61 h 435"/>
                  <a:gd name="T32" fmla="*/ 16 w 544"/>
                  <a:gd name="T33" fmla="*/ 66 h 435"/>
                  <a:gd name="T34" fmla="*/ 11 w 544"/>
                  <a:gd name="T35" fmla="*/ 72 h 435"/>
                  <a:gd name="T36" fmla="*/ 11 w 544"/>
                  <a:gd name="T37" fmla="*/ 77 h 435"/>
                  <a:gd name="T38" fmla="*/ 5 w 544"/>
                  <a:gd name="T39" fmla="*/ 83 h 435"/>
                  <a:gd name="T40" fmla="*/ 5 w 544"/>
                  <a:gd name="T41" fmla="*/ 83 h 435"/>
                  <a:gd name="T42" fmla="*/ 5 w 544"/>
                  <a:gd name="T43" fmla="*/ 88 h 435"/>
                  <a:gd name="T44" fmla="*/ 5 w 544"/>
                  <a:gd name="T45" fmla="*/ 88 h 435"/>
                  <a:gd name="T46" fmla="*/ 0 w 544"/>
                  <a:gd name="T47" fmla="*/ 88 h 435"/>
                  <a:gd name="T48" fmla="*/ 0 w 544"/>
                  <a:gd name="T49" fmla="*/ 88 h 435"/>
                  <a:gd name="T50" fmla="*/ 478 w 544"/>
                  <a:gd name="T51" fmla="*/ 435 h 435"/>
                  <a:gd name="T52" fmla="*/ 478 w 544"/>
                  <a:gd name="T53" fmla="*/ 435 h 435"/>
                  <a:gd name="T54" fmla="*/ 483 w 544"/>
                  <a:gd name="T55" fmla="*/ 435 h 435"/>
                  <a:gd name="T56" fmla="*/ 483 w 544"/>
                  <a:gd name="T57" fmla="*/ 429 h 435"/>
                  <a:gd name="T58" fmla="*/ 483 w 544"/>
                  <a:gd name="T59" fmla="*/ 429 h 435"/>
                  <a:gd name="T60" fmla="*/ 489 w 544"/>
                  <a:gd name="T61" fmla="*/ 424 h 435"/>
                  <a:gd name="T62" fmla="*/ 489 w 544"/>
                  <a:gd name="T63" fmla="*/ 418 h 435"/>
                  <a:gd name="T64" fmla="*/ 494 w 544"/>
                  <a:gd name="T65" fmla="*/ 413 h 435"/>
                  <a:gd name="T66" fmla="*/ 494 w 544"/>
                  <a:gd name="T67" fmla="*/ 407 h 435"/>
                  <a:gd name="T68" fmla="*/ 500 w 544"/>
                  <a:gd name="T69" fmla="*/ 402 h 435"/>
                  <a:gd name="T70" fmla="*/ 505 w 544"/>
                  <a:gd name="T71" fmla="*/ 396 h 435"/>
                  <a:gd name="T72" fmla="*/ 505 w 544"/>
                  <a:gd name="T73" fmla="*/ 391 h 435"/>
                  <a:gd name="T74" fmla="*/ 511 w 544"/>
                  <a:gd name="T75" fmla="*/ 385 h 435"/>
                  <a:gd name="T76" fmla="*/ 516 w 544"/>
                  <a:gd name="T77" fmla="*/ 380 h 435"/>
                  <a:gd name="T78" fmla="*/ 522 w 544"/>
                  <a:gd name="T79" fmla="*/ 374 h 435"/>
                  <a:gd name="T80" fmla="*/ 522 w 544"/>
                  <a:gd name="T81" fmla="*/ 369 h 435"/>
                  <a:gd name="T82" fmla="*/ 527 w 544"/>
                  <a:gd name="T83" fmla="*/ 363 h 435"/>
                  <a:gd name="T84" fmla="*/ 533 w 544"/>
                  <a:gd name="T85" fmla="*/ 363 h 435"/>
                  <a:gd name="T86" fmla="*/ 533 w 544"/>
                  <a:gd name="T87" fmla="*/ 358 h 435"/>
                  <a:gd name="T88" fmla="*/ 538 w 544"/>
                  <a:gd name="T89" fmla="*/ 352 h 435"/>
                  <a:gd name="T90" fmla="*/ 538 w 544"/>
                  <a:gd name="T91" fmla="*/ 352 h 435"/>
                  <a:gd name="T92" fmla="*/ 544 w 544"/>
                  <a:gd name="T93" fmla="*/ 347 h 435"/>
                  <a:gd name="T94" fmla="*/ 544 w 544"/>
                  <a:gd name="T95" fmla="*/ 347 h 435"/>
                  <a:gd name="T96" fmla="*/ 544 w 544"/>
                  <a:gd name="T97" fmla="*/ 347 h 435"/>
                  <a:gd name="T98" fmla="*/ 544 w 544"/>
                  <a:gd name="T99" fmla="*/ 347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4" h="435">
                    <a:moveTo>
                      <a:pt x="66" y="0"/>
                    </a:moveTo>
                    <a:lnTo>
                      <a:pt x="66" y="0"/>
                    </a:lnTo>
                    <a:lnTo>
                      <a:pt x="66" y="0"/>
                    </a:lnTo>
                    <a:lnTo>
                      <a:pt x="66" y="0"/>
                    </a:lnTo>
                    <a:lnTo>
                      <a:pt x="66" y="0"/>
                    </a:lnTo>
                    <a:lnTo>
                      <a:pt x="66" y="0"/>
                    </a:lnTo>
                    <a:lnTo>
                      <a:pt x="66" y="0"/>
                    </a:lnTo>
                    <a:lnTo>
                      <a:pt x="66" y="6"/>
                    </a:lnTo>
                    <a:lnTo>
                      <a:pt x="60" y="6"/>
                    </a:lnTo>
                    <a:lnTo>
                      <a:pt x="60" y="6"/>
                    </a:lnTo>
                    <a:lnTo>
                      <a:pt x="60" y="6"/>
                    </a:lnTo>
                    <a:lnTo>
                      <a:pt x="60" y="11"/>
                    </a:lnTo>
                    <a:lnTo>
                      <a:pt x="55" y="11"/>
                    </a:lnTo>
                    <a:lnTo>
                      <a:pt x="55" y="11"/>
                    </a:lnTo>
                    <a:lnTo>
                      <a:pt x="55" y="17"/>
                    </a:lnTo>
                    <a:lnTo>
                      <a:pt x="55" y="17"/>
                    </a:lnTo>
                    <a:lnTo>
                      <a:pt x="49" y="22"/>
                    </a:lnTo>
                    <a:lnTo>
                      <a:pt x="49" y="22"/>
                    </a:lnTo>
                    <a:lnTo>
                      <a:pt x="49" y="28"/>
                    </a:lnTo>
                    <a:lnTo>
                      <a:pt x="44" y="28"/>
                    </a:lnTo>
                    <a:lnTo>
                      <a:pt x="44" y="33"/>
                    </a:lnTo>
                    <a:lnTo>
                      <a:pt x="38" y="33"/>
                    </a:lnTo>
                    <a:lnTo>
                      <a:pt x="38" y="39"/>
                    </a:lnTo>
                    <a:lnTo>
                      <a:pt x="38" y="39"/>
                    </a:lnTo>
                    <a:lnTo>
                      <a:pt x="33" y="44"/>
                    </a:lnTo>
                    <a:lnTo>
                      <a:pt x="33" y="44"/>
                    </a:lnTo>
                    <a:lnTo>
                      <a:pt x="27" y="50"/>
                    </a:lnTo>
                    <a:lnTo>
                      <a:pt x="27" y="50"/>
                    </a:lnTo>
                    <a:lnTo>
                      <a:pt x="27" y="55"/>
                    </a:lnTo>
                    <a:lnTo>
                      <a:pt x="22" y="55"/>
                    </a:lnTo>
                    <a:lnTo>
                      <a:pt x="22" y="61"/>
                    </a:lnTo>
                    <a:lnTo>
                      <a:pt x="22" y="61"/>
                    </a:lnTo>
                    <a:lnTo>
                      <a:pt x="16" y="66"/>
                    </a:lnTo>
                    <a:lnTo>
                      <a:pt x="16" y="66"/>
                    </a:lnTo>
                    <a:lnTo>
                      <a:pt x="16" y="72"/>
                    </a:lnTo>
                    <a:lnTo>
                      <a:pt x="11" y="72"/>
                    </a:lnTo>
                    <a:lnTo>
                      <a:pt x="11" y="72"/>
                    </a:lnTo>
                    <a:lnTo>
                      <a:pt x="11" y="77"/>
                    </a:lnTo>
                    <a:lnTo>
                      <a:pt x="11" y="77"/>
                    </a:lnTo>
                    <a:lnTo>
                      <a:pt x="5" y="83"/>
                    </a:lnTo>
                    <a:lnTo>
                      <a:pt x="5" y="83"/>
                    </a:lnTo>
                    <a:lnTo>
                      <a:pt x="5" y="83"/>
                    </a:lnTo>
                    <a:lnTo>
                      <a:pt x="5" y="83"/>
                    </a:lnTo>
                    <a:lnTo>
                      <a:pt x="5" y="88"/>
                    </a:lnTo>
                    <a:lnTo>
                      <a:pt x="5" y="88"/>
                    </a:lnTo>
                    <a:lnTo>
                      <a:pt x="5" y="88"/>
                    </a:lnTo>
                    <a:lnTo>
                      <a:pt x="0" y="88"/>
                    </a:lnTo>
                    <a:lnTo>
                      <a:pt x="0" y="88"/>
                    </a:lnTo>
                    <a:lnTo>
                      <a:pt x="0" y="88"/>
                    </a:lnTo>
                    <a:lnTo>
                      <a:pt x="0" y="88"/>
                    </a:lnTo>
                    <a:lnTo>
                      <a:pt x="478" y="435"/>
                    </a:lnTo>
                    <a:lnTo>
                      <a:pt x="478" y="435"/>
                    </a:lnTo>
                    <a:lnTo>
                      <a:pt x="478" y="435"/>
                    </a:lnTo>
                    <a:lnTo>
                      <a:pt x="478" y="435"/>
                    </a:lnTo>
                    <a:lnTo>
                      <a:pt x="478" y="435"/>
                    </a:lnTo>
                    <a:lnTo>
                      <a:pt x="483" y="435"/>
                    </a:lnTo>
                    <a:lnTo>
                      <a:pt x="483" y="429"/>
                    </a:lnTo>
                    <a:lnTo>
                      <a:pt x="483" y="429"/>
                    </a:lnTo>
                    <a:lnTo>
                      <a:pt x="483" y="429"/>
                    </a:lnTo>
                    <a:lnTo>
                      <a:pt x="483" y="429"/>
                    </a:lnTo>
                    <a:lnTo>
                      <a:pt x="483" y="424"/>
                    </a:lnTo>
                    <a:lnTo>
                      <a:pt x="489" y="424"/>
                    </a:lnTo>
                    <a:lnTo>
                      <a:pt x="489" y="424"/>
                    </a:lnTo>
                    <a:lnTo>
                      <a:pt x="489" y="418"/>
                    </a:lnTo>
                    <a:lnTo>
                      <a:pt x="489" y="418"/>
                    </a:lnTo>
                    <a:lnTo>
                      <a:pt x="494" y="413"/>
                    </a:lnTo>
                    <a:lnTo>
                      <a:pt x="494" y="413"/>
                    </a:lnTo>
                    <a:lnTo>
                      <a:pt x="494" y="407"/>
                    </a:lnTo>
                    <a:lnTo>
                      <a:pt x="500" y="407"/>
                    </a:lnTo>
                    <a:lnTo>
                      <a:pt x="500" y="402"/>
                    </a:lnTo>
                    <a:lnTo>
                      <a:pt x="500" y="402"/>
                    </a:lnTo>
                    <a:lnTo>
                      <a:pt x="505" y="396"/>
                    </a:lnTo>
                    <a:lnTo>
                      <a:pt x="505" y="396"/>
                    </a:lnTo>
                    <a:lnTo>
                      <a:pt x="505" y="391"/>
                    </a:lnTo>
                    <a:lnTo>
                      <a:pt x="511" y="391"/>
                    </a:lnTo>
                    <a:lnTo>
                      <a:pt x="511" y="385"/>
                    </a:lnTo>
                    <a:lnTo>
                      <a:pt x="516" y="385"/>
                    </a:lnTo>
                    <a:lnTo>
                      <a:pt x="516" y="380"/>
                    </a:lnTo>
                    <a:lnTo>
                      <a:pt x="516" y="380"/>
                    </a:lnTo>
                    <a:lnTo>
                      <a:pt x="522" y="374"/>
                    </a:lnTo>
                    <a:lnTo>
                      <a:pt x="522" y="374"/>
                    </a:lnTo>
                    <a:lnTo>
                      <a:pt x="522" y="369"/>
                    </a:lnTo>
                    <a:lnTo>
                      <a:pt x="527" y="369"/>
                    </a:lnTo>
                    <a:lnTo>
                      <a:pt x="527" y="363"/>
                    </a:lnTo>
                    <a:lnTo>
                      <a:pt x="533" y="363"/>
                    </a:lnTo>
                    <a:lnTo>
                      <a:pt x="533" y="363"/>
                    </a:lnTo>
                    <a:lnTo>
                      <a:pt x="533" y="358"/>
                    </a:lnTo>
                    <a:lnTo>
                      <a:pt x="533" y="358"/>
                    </a:lnTo>
                    <a:lnTo>
                      <a:pt x="538" y="352"/>
                    </a:lnTo>
                    <a:lnTo>
                      <a:pt x="538" y="352"/>
                    </a:lnTo>
                    <a:lnTo>
                      <a:pt x="538" y="352"/>
                    </a:lnTo>
                    <a:lnTo>
                      <a:pt x="538" y="352"/>
                    </a:lnTo>
                    <a:lnTo>
                      <a:pt x="544" y="347"/>
                    </a:lnTo>
                    <a:lnTo>
                      <a:pt x="544" y="347"/>
                    </a:lnTo>
                    <a:lnTo>
                      <a:pt x="544" y="347"/>
                    </a:lnTo>
                    <a:lnTo>
                      <a:pt x="544" y="347"/>
                    </a:lnTo>
                    <a:lnTo>
                      <a:pt x="544" y="347"/>
                    </a:lnTo>
                    <a:lnTo>
                      <a:pt x="544" y="347"/>
                    </a:lnTo>
                    <a:lnTo>
                      <a:pt x="544" y="347"/>
                    </a:lnTo>
                    <a:lnTo>
                      <a:pt x="544" y="347"/>
                    </a:lnTo>
                    <a:lnTo>
                      <a:pt x="66"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24" name="Freeform 1131">
                <a:extLst>
                  <a:ext uri="{FF2B5EF4-FFF2-40B4-BE49-F238E27FC236}">
                    <a16:creationId xmlns:a16="http://schemas.microsoft.com/office/drawing/2014/main" id="{A8D695CD-A606-4D2C-2ED8-ED91597A310E}"/>
                  </a:ext>
                </a:extLst>
              </p:cNvPr>
              <p:cNvSpPr>
                <a:spLocks/>
              </p:cNvSpPr>
              <p:nvPr/>
            </p:nvSpPr>
            <p:spPr bwMode="auto">
              <a:xfrm>
                <a:off x="202887" y="1311824"/>
                <a:ext cx="126420" cy="96089"/>
              </a:xfrm>
              <a:custGeom>
                <a:avLst/>
                <a:gdLst>
                  <a:gd name="T0" fmla="*/ 324 w 329"/>
                  <a:gd name="T1" fmla="*/ 99 h 253"/>
                  <a:gd name="T2" fmla="*/ 329 w 329"/>
                  <a:gd name="T3" fmla="*/ 94 h 253"/>
                  <a:gd name="T4" fmla="*/ 329 w 329"/>
                  <a:gd name="T5" fmla="*/ 94 h 253"/>
                  <a:gd name="T6" fmla="*/ 329 w 329"/>
                  <a:gd name="T7" fmla="*/ 88 h 253"/>
                  <a:gd name="T8" fmla="*/ 329 w 329"/>
                  <a:gd name="T9" fmla="*/ 83 h 253"/>
                  <a:gd name="T10" fmla="*/ 329 w 329"/>
                  <a:gd name="T11" fmla="*/ 77 h 253"/>
                  <a:gd name="T12" fmla="*/ 329 w 329"/>
                  <a:gd name="T13" fmla="*/ 72 h 253"/>
                  <a:gd name="T14" fmla="*/ 329 w 329"/>
                  <a:gd name="T15" fmla="*/ 66 h 253"/>
                  <a:gd name="T16" fmla="*/ 329 w 329"/>
                  <a:gd name="T17" fmla="*/ 61 h 253"/>
                  <a:gd name="T18" fmla="*/ 329 w 329"/>
                  <a:gd name="T19" fmla="*/ 55 h 253"/>
                  <a:gd name="T20" fmla="*/ 324 w 329"/>
                  <a:gd name="T21" fmla="*/ 44 h 253"/>
                  <a:gd name="T22" fmla="*/ 324 w 329"/>
                  <a:gd name="T23" fmla="*/ 39 h 253"/>
                  <a:gd name="T24" fmla="*/ 318 w 329"/>
                  <a:gd name="T25" fmla="*/ 33 h 253"/>
                  <a:gd name="T26" fmla="*/ 313 w 329"/>
                  <a:gd name="T27" fmla="*/ 28 h 253"/>
                  <a:gd name="T28" fmla="*/ 313 w 329"/>
                  <a:gd name="T29" fmla="*/ 22 h 253"/>
                  <a:gd name="T30" fmla="*/ 307 w 329"/>
                  <a:gd name="T31" fmla="*/ 17 h 253"/>
                  <a:gd name="T32" fmla="*/ 302 w 329"/>
                  <a:gd name="T33" fmla="*/ 11 h 253"/>
                  <a:gd name="T34" fmla="*/ 296 w 329"/>
                  <a:gd name="T35" fmla="*/ 6 h 253"/>
                  <a:gd name="T36" fmla="*/ 291 w 329"/>
                  <a:gd name="T37" fmla="*/ 6 h 253"/>
                  <a:gd name="T38" fmla="*/ 285 w 329"/>
                  <a:gd name="T39" fmla="*/ 0 h 253"/>
                  <a:gd name="T40" fmla="*/ 280 w 329"/>
                  <a:gd name="T41" fmla="*/ 0 h 253"/>
                  <a:gd name="T42" fmla="*/ 280 w 329"/>
                  <a:gd name="T43" fmla="*/ 0 h 253"/>
                  <a:gd name="T44" fmla="*/ 274 w 329"/>
                  <a:gd name="T45" fmla="*/ 0 h 253"/>
                  <a:gd name="T46" fmla="*/ 269 w 329"/>
                  <a:gd name="T47" fmla="*/ 0 h 253"/>
                  <a:gd name="T48" fmla="*/ 269 w 329"/>
                  <a:gd name="T49" fmla="*/ 0 h 253"/>
                  <a:gd name="T50" fmla="*/ 0 w 329"/>
                  <a:gd name="T51" fmla="*/ 154 h 253"/>
                  <a:gd name="T52" fmla="*/ 5 w 329"/>
                  <a:gd name="T53" fmla="*/ 154 h 253"/>
                  <a:gd name="T54" fmla="*/ 11 w 329"/>
                  <a:gd name="T55" fmla="*/ 154 h 253"/>
                  <a:gd name="T56" fmla="*/ 16 w 329"/>
                  <a:gd name="T57" fmla="*/ 154 h 253"/>
                  <a:gd name="T58" fmla="*/ 16 w 329"/>
                  <a:gd name="T59" fmla="*/ 154 h 253"/>
                  <a:gd name="T60" fmla="*/ 22 w 329"/>
                  <a:gd name="T61" fmla="*/ 154 h 253"/>
                  <a:gd name="T62" fmla="*/ 27 w 329"/>
                  <a:gd name="T63" fmla="*/ 160 h 253"/>
                  <a:gd name="T64" fmla="*/ 33 w 329"/>
                  <a:gd name="T65" fmla="*/ 165 h 253"/>
                  <a:gd name="T66" fmla="*/ 38 w 329"/>
                  <a:gd name="T67" fmla="*/ 165 h 253"/>
                  <a:gd name="T68" fmla="*/ 44 w 329"/>
                  <a:gd name="T69" fmla="*/ 171 h 253"/>
                  <a:gd name="T70" fmla="*/ 49 w 329"/>
                  <a:gd name="T71" fmla="*/ 176 h 253"/>
                  <a:gd name="T72" fmla="*/ 49 w 329"/>
                  <a:gd name="T73" fmla="*/ 182 h 253"/>
                  <a:gd name="T74" fmla="*/ 54 w 329"/>
                  <a:gd name="T75" fmla="*/ 187 h 253"/>
                  <a:gd name="T76" fmla="*/ 60 w 329"/>
                  <a:gd name="T77" fmla="*/ 198 h 253"/>
                  <a:gd name="T78" fmla="*/ 60 w 329"/>
                  <a:gd name="T79" fmla="*/ 204 h 253"/>
                  <a:gd name="T80" fmla="*/ 65 w 329"/>
                  <a:gd name="T81" fmla="*/ 209 h 253"/>
                  <a:gd name="T82" fmla="*/ 65 w 329"/>
                  <a:gd name="T83" fmla="*/ 215 h 253"/>
                  <a:gd name="T84" fmla="*/ 65 w 329"/>
                  <a:gd name="T85" fmla="*/ 220 h 253"/>
                  <a:gd name="T86" fmla="*/ 65 w 329"/>
                  <a:gd name="T87" fmla="*/ 226 h 253"/>
                  <a:gd name="T88" fmla="*/ 65 w 329"/>
                  <a:gd name="T89" fmla="*/ 231 h 253"/>
                  <a:gd name="T90" fmla="*/ 65 w 329"/>
                  <a:gd name="T91" fmla="*/ 237 h 253"/>
                  <a:gd name="T92" fmla="*/ 65 w 329"/>
                  <a:gd name="T93" fmla="*/ 242 h 253"/>
                  <a:gd name="T94" fmla="*/ 60 w 329"/>
                  <a:gd name="T95" fmla="*/ 248 h 253"/>
                  <a:gd name="T96" fmla="*/ 60 w 329"/>
                  <a:gd name="T97" fmla="*/ 248 h 253"/>
                  <a:gd name="T98" fmla="*/ 54 w 329"/>
                  <a:gd name="T9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9" h="253">
                    <a:moveTo>
                      <a:pt x="324" y="99"/>
                    </a:moveTo>
                    <a:lnTo>
                      <a:pt x="324" y="99"/>
                    </a:lnTo>
                    <a:lnTo>
                      <a:pt x="324" y="94"/>
                    </a:lnTo>
                    <a:lnTo>
                      <a:pt x="329" y="94"/>
                    </a:lnTo>
                    <a:lnTo>
                      <a:pt x="329" y="94"/>
                    </a:lnTo>
                    <a:lnTo>
                      <a:pt x="329" y="94"/>
                    </a:lnTo>
                    <a:lnTo>
                      <a:pt x="329" y="88"/>
                    </a:lnTo>
                    <a:lnTo>
                      <a:pt x="329" y="88"/>
                    </a:lnTo>
                    <a:lnTo>
                      <a:pt x="329" y="83"/>
                    </a:lnTo>
                    <a:lnTo>
                      <a:pt x="329" y="83"/>
                    </a:lnTo>
                    <a:lnTo>
                      <a:pt x="329" y="83"/>
                    </a:lnTo>
                    <a:lnTo>
                      <a:pt x="329" y="77"/>
                    </a:lnTo>
                    <a:lnTo>
                      <a:pt x="329" y="77"/>
                    </a:lnTo>
                    <a:lnTo>
                      <a:pt x="329" y="72"/>
                    </a:lnTo>
                    <a:lnTo>
                      <a:pt x="329" y="66"/>
                    </a:lnTo>
                    <a:lnTo>
                      <a:pt x="329" y="66"/>
                    </a:lnTo>
                    <a:lnTo>
                      <a:pt x="329" y="61"/>
                    </a:lnTo>
                    <a:lnTo>
                      <a:pt x="329" y="61"/>
                    </a:lnTo>
                    <a:lnTo>
                      <a:pt x="329" y="55"/>
                    </a:lnTo>
                    <a:lnTo>
                      <a:pt x="329" y="55"/>
                    </a:lnTo>
                    <a:lnTo>
                      <a:pt x="324" y="50"/>
                    </a:lnTo>
                    <a:lnTo>
                      <a:pt x="324" y="44"/>
                    </a:lnTo>
                    <a:lnTo>
                      <a:pt x="324" y="44"/>
                    </a:lnTo>
                    <a:lnTo>
                      <a:pt x="324" y="39"/>
                    </a:lnTo>
                    <a:lnTo>
                      <a:pt x="318" y="39"/>
                    </a:lnTo>
                    <a:lnTo>
                      <a:pt x="318" y="33"/>
                    </a:lnTo>
                    <a:lnTo>
                      <a:pt x="318" y="33"/>
                    </a:lnTo>
                    <a:lnTo>
                      <a:pt x="313" y="28"/>
                    </a:lnTo>
                    <a:lnTo>
                      <a:pt x="313" y="22"/>
                    </a:lnTo>
                    <a:lnTo>
                      <a:pt x="313" y="22"/>
                    </a:lnTo>
                    <a:lnTo>
                      <a:pt x="307" y="17"/>
                    </a:lnTo>
                    <a:lnTo>
                      <a:pt x="307" y="17"/>
                    </a:lnTo>
                    <a:lnTo>
                      <a:pt x="302" y="17"/>
                    </a:lnTo>
                    <a:lnTo>
                      <a:pt x="302" y="11"/>
                    </a:lnTo>
                    <a:lnTo>
                      <a:pt x="296" y="11"/>
                    </a:lnTo>
                    <a:lnTo>
                      <a:pt x="296" y="6"/>
                    </a:lnTo>
                    <a:lnTo>
                      <a:pt x="296" y="6"/>
                    </a:lnTo>
                    <a:lnTo>
                      <a:pt x="291" y="6"/>
                    </a:lnTo>
                    <a:lnTo>
                      <a:pt x="291" y="6"/>
                    </a:lnTo>
                    <a:lnTo>
                      <a:pt x="285" y="0"/>
                    </a:lnTo>
                    <a:lnTo>
                      <a:pt x="285" y="0"/>
                    </a:lnTo>
                    <a:lnTo>
                      <a:pt x="280" y="0"/>
                    </a:lnTo>
                    <a:lnTo>
                      <a:pt x="280" y="0"/>
                    </a:lnTo>
                    <a:lnTo>
                      <a:pt x="280" y="0"/>
                    </a:lnTo>
                    <a:lnTo>
                      <a:pt x="274" y="0"/>
                    </a:lnTo>
                    <a:lnTo>
                      <a:pt x="274" y="0"/>
                    </a:lnTo>
                    <a:lnTo>
                      <a:pt x="269" y="0"/>
                    </a:lnTo>
                    <a:lnTo>
                      <a:pt x="269" y="0"/>
                    </a:lnTo>
                    <a:lnTo>
                      <a:pt x="269" y="0"/>
                    </a:lnTo>
                    <a:lnTo>
                      <a:pt x="269" y="0"/>
                    </a:lnTo>
                    <a:lnTo>
                      <a:pt x="0" y="154"/>
                    </a:lnTo>
                    <a:lnTo>
                      <a:pt x="0" y="154"/>
                    </a:lnTo>
                    <a:lnTo>
                      <a:pt x="5" y="154"/>
                    </a:lnTo>
                    <a:lnTo>
                      <a:pt x="5" y="154"/>
                    </a:lnTo>
                    <a:lnTo>
                      <a:pt x="5" y="149"/>
                    </a:lnTo>
                    <a:lnTo>
                      <a:pt x="11" y="154"/>
                    </a:lnTo>
                    <a:lnTo>
                      <a:pt x="11" y="154"/>
                    </a:lnTo>
                    <a:lnTo>
                      <a:pt x="16" y="154"/>
                    </a:lnTo>
                    <a:lnTo>
                      <a:pt x="16" y="154"/>
                    </a:lnTo>
                    <a:lnTo>
                      <a:pt x="16" y="154"/>
                    </a:lnTo>
                    <a:lnTo>
                      <a:pt x="22" y="154"/>
                    </a:lnTo>
                    <a:lnTo>
                      <a:pt x="22" y="154"/>
                    </a:lnTo>
                    <a:lnTo>
                      <a:pt x="27" y="160"/>
                    </a:lnTo>
                    <a:lnTo>
                      <a:pt x="27" y="160"/>
                    </a:lnTo>
                    <a:lnTo>
                      <a:pt x="33" y="160"/>
                    </a:lnTo>
                    <a:lnTo>
                      <a:pt x="33" y="165"/>
                    </a:lnTo>
                    <a:lnTo>
                      <a:pt x="38" y="165"/>
                    </a:lnTo>
                    <a:lnTo>
                      <a:pt x="38" y="165"/>
                    </a:lnTo>
                    <a:lnTo>
                      <a:pt x="38" y="171"/>
                    </a:lnTo>
                    <a:lnTo>
                      <a:pt x="44" y="171"/>
                    </a:lnTo>
                    <a:lnTo>
                      <a:pt x="44" y="176"/>
                    </a:lnTo>
                    <a:lnTo>
                      <a:pt x="49" y="176"/>
                    </a:lnTo>
                    <a:lnTo>
                      <a:pt x="49" y="182"/>
                    </a:lnTo>
                    <a:lnTo>
                      <a:pt x="49" y="182"/>
                    </a:lnTo>
                    <a:lnTo>
                      <a:pt x="54" y="187"/>
                    </a:lnTo>
                    <a:lnTo>
                      <a:pt x="54" y="187"/>
                    </a:lnTo>
                    <a:lnTo>
                      <a:pt x="54" y="193"/>
                    </a:lnTo>
                    <a:lnTo>
                      <a:pt x="60" y="198"/>
                    </a:lnTo>
                    <a:lnTo>
                      <a:pt x="60" y="198"/>
                    </a:lnTo>
                    <a:lnTo>
                      <a:pt x="60" y="204"/>
                    </a:lnTo>
                    <a:lnTo>
                      <a:pt x="60" y="204"/>
                    </a:lnTo>
                    <a:lnTo>
                      <a:pt x="65" y="209"/>
                    </a:lnTo>
                    <a:lnTo>
                      <a:pt x="65" y="215"/>
                    </a:lnTo>
                    <a:lnTo>
                      <a:pt x="65" y="215"/>
                    </a:lnTo>
                    <a:lnTo>
                      <a:pt x="65" y="220"/>
                    </a:lnTo>
                    <a:lnTo>
                      <a:pt x="65" y="220"/>
                    </a:lnTo>
                    <a:lnTo>
                      <a:pt x="65" y="226"/>
                    </a:lnTo>
                    <a:lnTo>
                      <a:pt x="65" y="226"/>
                    </a:lnTo>
                    <a:lnTo>
                      <a:pt x="65" y="231"/>
                    </a:lnTo>
                    <a:lnTo>
                      <a:pt x="65" y="231"/>
                    </a:lnTo>
                    <a:lnTo>
                      <a:pt x="65" y="237"/>
                    </a:lnTo>
                    <a:lnTo>
                      <a:pt x="65" y="237"/>
                    </a:lnTo>
                    <a:lnTo>
                      <a:pt x="65" y="242"/>
                    </a:lnTo>
                    <a:lnTo>
                      <a:pt x="65" y="242"/>
                    </a:lnTo>
                    <a:lnTo>
                      <a:pt x="65" y="242"/>
                    </a:lnTo>
                    <a:lnTo>
                      <a:pt x="60" y="248"/>
                    </a:lnTo>
                    <a:lnTo>
                      <a:pt x="60" y="248"/>
                    </a:lnTo>
                    <a:lnTo>
                      <a:pt x="60" y="248"/>
                    </a:lnTo>
                    <a:lnTo>
                      <a:pt x="60" y="253"/>
                    </a:lnTo>
                    <a:lnTo>
                      <a:pt x="54" y="253"/>
                    </a:lnTo>
                    <a:lnTo>
                      <a:pt x="324" y="9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25" name="Oval 99524">
                <a:extLst>
                  <a:ext uri="{FF2B5EF4-FFF2-40B4-BE49-F238E27FC236}">
                    <a16:creationId xmlns:a16="http://schemas.microsoft.com/office/drawing/2014/main" id="{2CF4F3A2-75FA-F42A-21D4-74AA2E97213F}"/>
                  </a:ext>
                </a:extLst>
              </p:cNvPr>
              <p:cNvSpPr>
                <a:spLocks noChangeArrowheads="1"/>
              </p:cNvSpPr>
              <p:nvPr/>
            </p:nvSpPr>
            <p:spPr bwMode="auto">
              <a:xfrm>
                <a:off x="591369" y="1439436"/>
                <a:ext cx="145633" cy="143944"/>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26" name="Freeform 1133">
                <a:extLst>
                  <a:ext uri="{FF2B5EF4-FFF2-40B4-BE49-F238E27FC236}">
                    <a16:creationId xmlns:a16="http://schemas.microsoft.com/office/drawing/2014/main" id="{92103154-8C1E-6273-811B-9B6AE7FB4747}"/>
                  </a:ext>
                </a:extLst>
              </p:cNvPr>
              <p:cNvSpPr>
                <a:spLocks/>
              </p:cNvSpPr>
              <p:nvPr/>
            </p:nvSpPr>
            <p:spPr bwMode="auto">
              <a:xfrm>
                <a:off x="715868" y="1395379"/>
                <a:ext cx="166767" cy="108622"/>
              </a:xfrm>
              <a:custGeom>
                <a:avLst/>
                <a:gdLst>
                  <a:gd name="T0" fmla="*/ 0 w 434"/>
                  <a:gd name="T1" fmla="*/ 182 h 286"/>
                  <a:gd name="T2" fmla="*/ 0 w 434"/>
                  <a:gd name="T3" fmla="*/ 187 h 286"/>
                  <a:gd name="T4" fmla="*/ 0 w 434"/>
                  <a:gd name="T5" fmla="*/ 187 h 286"/>
                  <a:gd name="T6" fmla="*/ 0 w 434"/>
                  <a:gd name="T7" fmla="*/ 193 h 286"/>
                  <a:gd name="T8" fmla="*/ 0 w 434"/>
                  <a:gd name="T9" fmla="*/ 198 h 286"/>
                  <a:gd name="T10" fmla="*/ 0 w 434"/>
                  <a:gd name="T11" fmla="*/ 198 h 286"/>
                  <a:gd name="T12" fmla="*/ 0 w 434"/>
                  <a:gd name="T13" fmla="*/ 204 h 286"/>
                  <a:gd name="T14" fmla="*/ 0 w 434"/>
                  <a:gd name="T15" fmla="*/ 209 h 286"/>
                  <a:gd name="T16" fmla="*/ 6 w 434"/>
                  <a:gd name="T17" fmla="*/ 220 h 286"/>
                  <a:gd name="T18" fmla="*/ 6 w 434"/>
                  <a:gd name="T19" fmla="*/ 226 h 286"/>
                  <a:gd name="T20" fmla="*/ 6 w 434"/>
                  <a:gd name="T21" fmla="*/ 231 h 286"/>
                  <a:gd name="T22" fmla="*/ 11 w 434"/>
                  <a:gd name="T23" fmla="*/ 237 h 286"/>
                  <a:gd name="T24" fmla="*/ 11 w 434"/>
                  <a:gd name="T25" fmla="*/ 242 h 286"/>
                  <a:gd name="T26" fmla="*/ 17 w 434"/>
                  <a:gd name="T27" fmla="*/ 248 h 286"/>
                  <a:gd name="T28" fmla="*/ 22 w 434"/>
                  <a:gd name="T29" fmla="*/ 253 h 286"/>
                  <a:gd name="T30" fmla="*/ 22 w 434"/>
                  <a:gd name="T31" fmla="*/ 264 h 286"/>
                  <a:gd name="T32" fmla="*/ 28 w 434"/>
                  <a:gd name="T33" fmla="*/ 264 h 286"/>
                  <a:gd name="T34" fmla="*/ 33 w 434"/>
                  <a:gd name="T35" fmla="*/ 270 h 286"/>
                  <a:gd name="T36" fmla="*/ 33 w 434"/>
                  <a:gd name="T37" fmla="*/ 275 h 286"/>
                  <a:gd name="T38" fmla="*/ 39 w 434"/>
                  <a:gd name="T39" fmla="*/ 281 h 286"/>
                  <a:gd name="T40" fmla="*/ 39 w 434"/>
                  <a:gd name="T41" fmla="*/ 281 h 286"/>
                  <a:gd name="T42" fmla="*/ 44 w 434"/>
                  <a:gd name="T43" fmla="*/ 286 h 286"/>
                  <a:gd name="T44" fmla="*/ 50 w 434"/>
                  <a:gd name="T45" fmla="*/ 286 h 286"/>
                  <a:gd name="T46" fmla="*/ 50 w 434"/>
                  <a:gd name="T47" fmla="*/ 286 h 286"/>
                  <a:gd name="T48" fmla="*/ 50 w 434"/>
                  <a:gd name="T49" fmla="*/ 286 h 286"/>
                  <a:gd name="T50" fmla="*/ 434 w 434"/>
                  <a:gd name="T51" fmla="*/ 105 h 286"/>
                  <a:gd name="T52" fmla="*/ 434 w 434"/>
                  <a:gd name="T53" fmla="*/ 105 h 286"/>
                  <a:gd name="T54" fmla="*/ 429 w 434"/>
                  <a:gd name="T55" fmla="*/ 99 h 286"/>
                  <a:gd name="T56" fmla="*/ 429 w 434"/>
                  <a:gd name="T57" fmla="*/ 99 h 286"/>
                  <a:gd name="T58" fmla="*/ 423 w 434"/>
                  <a:gd name="T59" fmla="*/ 99 h 286"/>
                  <a:gd name="T60" fmla="*/ 423 w 434"/>
                  <a:gd name="T61" fmla="*/ 94 h 286"/>
                  <a:gd name="T62" fmla="*/ 418 w 434"/>
                  <a:gd name="T63" fmla="*/ 88 h 286"/>
                  <a:gd name="T64" fmla="*/ 412 w 434"/>
                  <a:gd name="T65" fmla="*/ 88 h 286"/>
                  <a:gd name="T66" fmla="*/ 412 w 434"/>
                  <a:gd name="T67" fmla="*/ 83 h 286"/>
                  <a:gd name="T68" fmla="*/ 407 w 434"/>
                  <a:gd name="T69" fmla="*/ 77 h 286"/>
                  <a:gd name="T70" fmla="*/ 401 w 434"/>
                  <a:gd name="T71" fmla="*/ 72 h 286"/>
                  <a:gd name="T72" fmla="*/ 401 w 434"/>
                  <a:gd name="T73" fmla="*/ 61 h 286"/>
                  <a:gd name="T74" fmla="*/ 396 w 434"/>
                  <a:gd name="T75" fmla="*/ 55 h 286"/>
                  <a:gd name="T76" fmla="*/ 396 w 434"/>
                  <a:gd name="T77" fmla="*/ 50 h 286"/>
                  <a:gd name="T78" fmla="*/ 390 w 434"/>
                  <a:gd name="T79" fmla="*/ 44 h 286"/>
                  <a:gd name="T80" fmla="*/ 390 w 434"/>
                  <a:gd name="T81" fmla="*/ 39 h 286"/>
                  <a:gd name="T82" fmla="*/ 390 w 434"/>
                  <a:gd name="T83" fmla="*/ 33 h 286"/>
                  <a:gd name="T84" fmla="*/ 385 w 434"/>
                  <a:gd name="T85" fmla="*/ 22 h 286"/>
                  <a:gd name="T86" fmla="*/ 385 w 434"/>
                  <a:gd name="T87" fmla="*/ 17 h 286"/>
                  <a:gd name="T88" fmla="*/ 385 w 434"/>
                  <a:gd name="T89" fmla="*/ 17 h 286"/>
                  <a:gd name="T90" fmla="*/ 385 w 434"/>
                  <a:gd name="T91" fmla="*/ 11 h 286"/>
                  <a:gd name="T92" fmla="*/ 385 w 434"/>
                  <a:gd name="T93" fmla="*/ 6 h 286"/>
                  <a:gd name="T94" fmla="*/ 385 w 434"/>
                  <a:gd name="T95" fmla="*/ 6 h 286"/>
                  <a:gd name="T96" fmla="*/ 385 w 434"/>
                  <a:gd name="T97" fmla="*/ 0 h 286"/>
                  <a:gd name="T98" fmla="*/ 390 w 434"/>
                  <a:gd name="T99"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4" h="286">
                    <a:moveTo>
                      <a:pt x="6" y="182"/>
                    </a:moveTo>
                    <a:lnTo>
                      <a:pt x="0" y="182"/>
                    </a:lnTo>
                    <a:lnTo>
                      <a:pt x="0" y="187"/>
                    </a:lnTo>
                    <a:lnTo>
                      <a:pt x="0" y="187"/>
                    </a:lnTo>
                    <a:lnTo>
                      <a:pt x="0" y="187"/>
                    </a:lnTo>
                    <a:lnTo>
                      <a:pt x="0" y="187"/>
                    </a:lnTo>
                    <a:lnTo>
                      <a:pt x="0" y="193"/>
                    </a:lnTo>
                    <a:lnTo>
                      <a:pt x="0" y="193"/>
                    </a:lnTo>
                    <a:lnTo>
                      <a:pt x="0" y="193"/>
                    </a:lnTo>
                    <a:lnTo>
                      <a:pt x="0" y="198"/>
                    </a:lnTo>
                    <a:lnTo>
                      <a:pt x="0" y="198"/>
                    </a:lnTo>
                    <a:lnTo>
                      <a:pt x="0" y="198"/>
                    </a:lnTo>
                    <a:lnTo>
                      <a:pt x="0" y="204"/>
                    </a:lnTo>
                    <a:lnTo>
                      <a:pt x="0" y="204"/>
                    </a:lnTo>
                    <a:lnTo>
                      <a:pt x="0" y="209"/>
                    </a:lnTo>
                    <a:lnTo>
                      <a:pt x="0" y="209"/>
                    </a:lnTo>
                    <a:lnTo>
                      <a:pt x="0" y="215"/>
                    </a:lnTo>
                    <a:lnTo>
                      <a:pt x="6" y="220"/>
                    </a:lnTo>
                    <a:lnTo>
                      <a:pt x="6" y="220"/>
                    </a:lnTo>
                    <a:lnTo>
                      <a:pt x="6" y="226"/>
                    </a:lnTo>
                    <a:lnTo>
                      <a:pt x="6" y="226"/>
                    </a:lnTo>
                    <a:lnTo>
                      <a:pt x="6" y="231"/>
                    </a:lnTo>
                    <a:lnTo>
                      <a:pt x="11" y="231"/>
                    </a:lnTo>
                    <a:lnTo>
                      <a:pt x="11" y="237"/>
                    </a:lnTo>
                    <a:lnTo>
                      <a:pt x="11" y="242"/>
                    </a:lnTo>
                    <a:lnTo>
                      <a:pt x="11" y="242"/>
                    </a:lnTo>
                    <a:lnTo>
                      <a:pt x="17" y="248"/>
                    </a:lnTo>
                    <a:lnTo>
                      <a:pt x="17" y="248"/>
                    </a:lnTo>
                    <a:lnTo>
                      <a:pt x="17" y="253"/>
                    </a:lnTo>
                    <a:lnTo>
                      <a:pt x="22" y="253"/>
                    </a:lnTo>
                    <a:lnTo>
                      <a:pt x="22" y="259"/>
                    </a:lnTo>
                    <a:lnTo>
                      <a:pt x="22" y="264"/>
                    </a:lnTo>
                    <a:lnTo>
                      <a:pt x="28" y="264"/>
                    </a:lnTo>
                    <a:lnTo>
                      <a:pt x="28" y="264"/>
                    </a:lnTo>
                    <a:lnTo>
                      <a:pt x="28" y="270"/>
                    </a:lnTo>
                    <a:lnTo>
                      <a:pt x="33" y="270"/>
                    </a:lnTo>
                    <a:lnTo>
                      <a:pt x="33" y="275"/>
                    </a:lnTo>
                    <a:lnTo>
                      <a:pt x="33" y="275"/>
                    </a:lnTo>
                    <a:lnTo>
                      <a:pt x="39" y="275"/>
                    </a:lnTo>
                    <a:lnTo>
                      <a:pt x="39" y="281"/>
                    </a:lnTo>
                    <a:lnTo>
                      <a:pt x="39" y="281"/>
                    </a:lnTo>
                    <a:lnTo>
                      <a:pt x="39" y="281"/>
                    </a:lnTo>
                    <a:lnTo>
                      <a:pt x="44" y="281"/>
                    </a:lnTo>
                    <a:lnTo>
                      <a:pt x="44" y="286"/>
                    </a:lnTo>
                    <a:lnTo>
                      <a:pt x="44" y="286"/>
                    </a:lnTo>
                    <a:lnTo>
                      <a:pt x="50" y="286"/>
                    </a:lnTo>
                    <a:lnTo>
                      <a:pt x="50" y="286"/>
                    </a:lnTo>
                    <a:lnTo>
                      <a:pt x="50" y="286"/>
                    </a:lnTo>
                    <a:lnTo>
                      <a:pt x="50" y="286"/>
                    </a:lnTo>
                    <a:lnTo>
                      <a:pt x="50" y="286"/>
                    </a:lnTo>
                    <a:lnTo>
                      <a:pt x="434" y="99"/>
                    </a:lnTo>
                    <a:lnTo>
                      <a:pt x="434" y="105"/>
                    </a:lnTo>
                    <a:lnTo>
                      <a:pt x="434" y="105"/>
                    </a:lnTo>
                    <a:lnTo>
                      <a:pt x="434" y="105"/>
                    </a:lnTo>
                    <a:lnTo>
                      <a:pt x="434" y="99"/>
                    </a:lnTo>
                    <a:lnTo>
                      <a:pt x="429" y="99"/>
                    </a:lnTo>
                    <a:lnTo>
                      <a:pt x="429" y="99"/>
                    </a:lnTo>
                    <a:lnTo>
                      <a:pt x="429" y="99"/>
                    </a:lnTo>
                    <a:lnTo>
                      <a:pt x="429" y="99"/>
                    </a:lnTo>
                    <a:lnTo>
                      <a:pt x="423" y="99"/>
                    </a:lnTo>
                    <a:lnTo>
                      <a:pt x="423" y="94"/>
                    </a:lnTo>
                    <a:lnTo>
                      <a:pt x="423" y="94"/>
                    </a:lnTo>
                    <a:lnTo>
                      <a:pt x="418" y="94"/>
                    </a:lnTo>
                    <a:lnTo>
                      <a:pt x="418" y="88"/>
                    </a:lnTo>
                    <a:lnTo>
                      <a:pt x="418" y="88"/>
                    </a:lnTo>
                    <a:lnTo>
                      <a:pt x="412" y="88"/>
                    </a:lnTo>
                    <a:lnTo>
                      <a:pt x="412" y="83"/>
                    </a:lnTo>
                    <a:lnTo>
                      <a:pt x="412" y="83"/>
                    </a:lnTo>
                    <a:lnTo>
                      <a:pt x="407" y="77"/>
                    </a:lnTo>
                    <a:lnTo>
                      <a:pt x="407" y="77"/>
                    </a:lnTo>
                    <a:lnTo>
                      <a:pt x="407" y="72"/>
                    </a:lnTo>
                    <a:lnTo>
                      <a:pt x="401" y="72"/>
                    </a:lnTo>
                    <a:lnTo>
                      <a:pt x="401" y="66"/>
                    </a:lnTo>
                    <a:lnTo>
                      <a:pt x="401" y="61"/>
                    </a:lnTo>
                    <a:lnTo>
                      <a:pt x="401" y="61"/>
                    </a:lnTo>
                    <a:lnTo>
                      <a:pt x="396" y="55"/>
                    </a:lnTo>
                    <a:lnTo>
                      <a:pt x="396" y="55"/>
                    </a:lnTo>
                    <a:lnTo>
                      <a:pt x="396" y="50"/>
                    </a:lnTo>
                    <a:lnTo>
                      <a:pt x="390" y="44"/>
                    </a:lnTo>
                    <a:lnTo>
                      <a:pt x="390" y="44"/>
                    </a:lnTo>
                    <a:lnTo>
                      <a:pt x="390" y="39"/>
                    </a:lnTo>
                    <a:lnTo>
                      <a:pt x="390" y="39"/>
                    </a:lnTo>
                    <a:lnTo>
                      <a:pt x="390" y="33"/>
                    </a:lnTo>
                    <a:lnTo>
                      <a:pt x="390" y="33"/>
                    </a:lnTo>
                    <a:lnTo>
                      <a:pt x="385" y="28"/>
                    </a:lnTo>
                    <a:lnTo>
                      <a:pt x="385" y="22"/>
                    </a:lnTo>
                    <a:lnTo>
                      <a:pt x="385" y="22"/>
                    </a:lnTo>
                    <a:lnTo>
                      <a:pt x="385" y="17"/>
                    </a:lnTo>
                    <a:lnTo>
                      <a:pt x="385" y="17"/>
                    </a:lnTo>
                    <a:lnTo>
                      <a:pt x="385" y="17"/>
                    </a:lnTo>
                    <a:lnTo>
                      <a:pt x="385" y="11"/>
                    </a:lnTo>
                    <a:lnTo>
                      <a:pt x="385" y="11"/>
                    </a:lnTo>
                    <a:lnTo>
                      <a:pt x="385" y="6"/>
                    </a:lnTo>
                    <a:lnTo>
                      <a:pt x="385" y="6"/>
                    </a:lnTo>
                    <a:lnTo>
                      <a:pt x="385" y="6"/>
                    </a:lnTo>
                    <a:lnTo>
                      <a:pt x="385" y="6"/>
                    </a:lnTo>
                    <a:lnTo>
                      <a:pt x="385" y="0"/>
                    </a:lnTo>
                    <a:lnTo>
                      <a:pt x="385" y="0"/>
                    </a:lnTo>
                    <a:lnTo>
                      <a:pt x="385" y="0"/>
                    </a:lnTo>
                    <a:lnTo>
                      <a:pt x="390" y="0"/>
                    </a:lnTo>
                    <a:lnTo>
                      <a:pt x="6" y="18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27" name="Oval 99526">
                <a:extLst>
                  <a:ext uri="{FF2B5EF4-FFF2-40B4-BE49-F238E27FC236}">
                    <a16:creationId xmlns:a16="http://schemas.microsoft.com/office/drawing/2014/main" id="{8336400E-F3D7-2649-3654-CCF8D18525A1}"/>
                  </a:ext>
                </a:extLst>
              </p:cNvPr>
              <p:cNvSpPr>
                <a:spLocks noChangeArrowheads="1"/>
              </p:cNvSpPr>
              <p:nvPr/>
            </p:nvSpPr>
            <p:spPr bwMode="auto">
              <a:xfrm>
                <a:off x="2265955" y="852268"/>
                <a:ext cx="132952" cy="131790"/>
              </a:xfrm>
              <a:prstGeom prst="ellipse">
                <a:avLst/>
              </a:prstGeom>
              <a:solidFill>
                <a:srgbClr val="0000FF"/>
              </a:solidFill>
              <a:ln w="3810">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528" name="Freeform 1135">
                <a:extLst>
                  <a:ext uri="{FF2B5EF4-FFF2-40B4-BE49-F238E27FC236}">
                    <a16:creationId xmlns:a16="http://schemas.microsoft.com/office/drawing/2014/main" id="{3B333324-C067-B49A-94AF-1CABD545001E}"/>
                  </a:ext>
                </a:extLst>
              </p:cNvPr>
              <p:cNvSpPr>
                <a:spLocks/>
              </p:cNvSpPr>
              <p:nvPr/>
            </p:nvSpPr>
            <p:spPr bwMode="auto">
              <a:xfrm>
                <a:off x="1921662" y="894046"/>
                <a:ext cx="352747" cy="45956"/>
              </a:xfrm>
              <a:custGeom>
                <a:avLst/>
                <a:gdLst>
                  <a:gd name="T0" fmla="*/ 907 w 918"/>
                  <a:gd name="T1" fmla="*/ 121 h 121"/>
                  <a:gd name="T2" fmla="*/ 913 w 918"/>
                  <a:gd name="T3" fmla="*/ 121 h 121"/>
                  <a:gd name="T4" fmla="*/ 913 w 918"/>
                  <a:gd name="T5" fmla="*/ 121 h 121"/>
                  <a:gd name="T6" fmla="*/ 913 w 918"/>
                  <a:gd name="T7" fmla="*/ 116 h 121"/>
                  <a:gd name="T8" fmla="*/ 913 w 918"/>
                  <a:gd name="T9" fmla="*/ 116 h 121"/>
                  <a:gd name="T10" fmla="*/ 918 w 918"/>
                  <a:gd name="T11" fmla="*/ 110 h 121"/>
                  <a:gd name="T12" fmla="*/ 918 w 918"/>
                  <a:gd name="T13" fmla="*/ 105 h 121"/>
                  <a:gd name="T14" fmla="*/ 918 w 918"/>
                  <a:gd name="T15" fmla="*/ 99 h 121"/>
                  <a:gd name="T16" fmla="*/ 918 w 918"/>
                  <a:gd name="T17" fmla="*/ 94 h 121"/>
                  <a:gd name="T18" fmla="*/ 918 w 918"/>
                  <a:gd name="T19" fmla="*/ 88 h 121"/>
                  <a:gd name="T20" fmla="*/ 918 w 918"/>
                  <a:gd name="T21" fmla="*/ 77 h 121"/>
                  <a:gd name="T22" fmla="*/ 918 w 918"/>
                  <a:gd name="T23" fmla="*/ 72 h 121"/>
                  <a:gd name="T24" fmla="*/ 918 w 918"/>
                  <a:gd name="T25" fmla="*/ 66 h 121"/>
                  <a:gd name="T26" fmla="*/ 918 w 918"/>
                  <a:gd name="T27" fmla="*/ 61 h 121"/>
                  <a:gd name="T28" fmla="*/ 918 w 918"/>
                  <a:gd name="T29" fmla="*/ 50 h 121"/>
                  <a:gd name="T30" fmla="*/ 918 w 918"/>
                  <a:gd name="T31" fmla="*/ 44 h 121"/>
                  <a:gd name="T32" fmla="*/ 918 w 918"/>
                  <a:gd name="T33" fmla="*/ 39 h 121"/>
                  <a:gd name="T34" fmla="*/ 918 w 918"/>
                  <a:gd name="T35" fmla="*/ 33 h 121"/>
                  <a:gd name="T36" fmla="*/ 918 w 918"/>
                  <a:gd name="T37" fmla="*/ 28 h 121"/>
                  <a:gd name="T38" fmla="*/ 918 w 918"/>
                  <a:gd name="T39" fmla="*/ 22 h 121"/>
                  <a:gd name="T40" fmla="*/ 913 w 918"/>
                  <a:gd name="T41" fmla="*/ 17 h 121"/>
                  <a:gd name="T42" fmla="*/ 913 w 918"/>
                  <a:gd name="T43" fmla="*/ 17 h 121"/>
                  <a:gd name="T44" fmla="*/ 913 w 918"/>
                  <a:gd name="T45" fmla="*/ 11 h 121"/>
                  <a:gd name="T46" fmla="*/ 913 w 918"/>
                  <a:gd name="T47" fmla="*/ 11 h 121"/>
                  <a:gd name="T48" fmla="*/ 907 w 918"/>
                  <a:gd name="T49" fmla="*/ 11 h 121"/>
                  <a:gd name="T50" fmla="*/ 0 w 918"/>
                  <a:gd name="T51" fmla="*/ 0 h 121"/>
                  <a:gd name="T52" fmla="*/ 6 w 918"/>
                  <a:gd name="T53" fmla="*/ 6 h 121"/>
                  <a:gd name="T54" fmla="*/ 6 w 918"/>
                  <a:gd name="T55" fmla="*/ 6 h 121"/>
                  <a:gd name="T56" fmla="*/ 6 w 918"/>
                  <a:gd name="T57" fmla="*/ 6 h 121"/>
                  <a:gd name="T58" fmla="*/ 6 w 918"/>
                  <a:gd name="T59" fmla="*/ 11 h 121"/>
                  <a:gd name="T60" fmla="*/ 11 w 918"/>
                  <a:gd name="T61" fmla="*/ 17 h 121"/>
                  <a:gd name="T62" fmla="*/ 11 w 918"/>
                  <a:gd name="T63" fmla="*/ 22 h 121"/>
                  <a:gd name="T64" fmla="*/ 11 w 918"/>
                  <a:gd name="T65" fmla="*/ 28 h 121"/>
                  <a:gd name="T66" fmla="*/ 11 w 918"/>
                  <a:gd name="T67" fmla="*/ 33 h 121"/>
                  <a:gd name="T68" fmla="*/ 11 w 918"/>
                  <a:gd name="T69" fmla="*/ 39 h 121"/>
                  <a:gd name="T70" fmla="*/ 11 w 918"/>
                  <a:gd name="T71" fmla="*/ 44 h 121"/>
                  <a:gd name="T72" fmla="*/ 11 w 918"/>
                  <a:gd name="T73" fmla="*/ 55 h 121"/>
                  <a:gd name="T74" fmla="*/ 11 w 918"/>
                  <a:gd name="T75" fmla="*/ 61 h 121"/>
                  <a:gd name="T76" fmla="*/ 11 w 918"/>
                  <a:gd name="T77" fmla="*/ 66 h 121"/>
                  <a:gd name="T78" fmla="*/ 11 w 918"/>
                  <a:gd name="T79" fmla="*/ 77 h 121"/>
                  <a:gd name="T80" fmla="*/ 11 w 918"/>
                  <a:gd name="T81" fmla="*/ 83 h 121"/>
                  <a:gd name="T82" fmla="*/ 11 w 918"/>
                  <a:gd name="T83" fmla="*/ 88 h 121"/>
                  <a:gd name="T84" fmla="*/ 11 w 918"/>
                  <a:gd name="T85" fmla="*/ 94 h 121"/>
                  <a:gd name="T86" fmla="*/ 11 w 918"/>
                  <a:gd name="T87" fmla="*/ 99 h 121"/>
                  <a:gd name="T88" fmla="*/ 6 w 918"/>
                  <a:gd name="T89" fmla="*/ 105 h 121"/>
                  <a:gd name="T90" fmla="*/ 6 w 918"/>
                  <a:gd name="T91" fmla="*/ 110 h 121"/>
                  <a:gd name="T92" fmla="*/ 6 w 918"/>
                  <a:gd name="T93" fmla="*/ 110 h 121"/>
                  <a:gd name="T94" fmla="*/ 6 w 918"/>
                  <a:gd name="T95" fmla="*/ 116 h 121"/>
                  <a:gd name="T96" fmla="*/ 0 w 918"/>
                  <a:gd name="T97" fmla="*/ 116 h 121"/>
                  <a:gd name="T98" fmla="*/ 0 w 918"/>
                  <a:gd name="T99"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18" h="121">
                    <a:moveTo>
                      <a:pt x="907" y="121"/>
                    </a:moveTo>
                    <a:lnTo>
                      <a:pt x="907" y="121"/>
                    </a:lnTo>
                    <a:lnTo>
                      <a:pt x="907" y="121"/>
                    </a:lnTo>
                    <a:lnTo>
                      <a:pt x="913" y="121"/>
                    </a:lnTo>
                    <a:lnTo>
                      <a:pt x="913" y="121"/>
                    </a:lnTo>
                    <a:lnTo>
                      <a:pt x="913" y="121"/>
                    </a:lnTo>
                    <a:lnTo>
                      <a:pt x="913" y="121"/>
                    </a:lnTo>
                    <a:lnTo>
                      <a:pt x="913" y="116"/>
                    </a:lnTo>
                    <a:lnTo>
                      <a:pt x="913" y="116"/>
                    </a:lnTo>
                    <a:lnTo>
                      <a:pt x="913" y="116"/>
                    </a:lnTo>
                    <a:lnTo>
                      <a:pt x="918" y="110"/>
                    </a:lnTo>
                    <a:lnTo>
                      <a:pt x="918" y="110"/>
                    </a:lnTo>
                    <a:lnTo>
                      <a:pt x="918" y="105"/>
                    </a:lnTo>
                    <a:lnTo>
                      <a:pt x="918" y="105"/>
                    </a:lnTo>
                    <a:lnTo>
                      <a:pt x="918" y="105"/>
                    </a:lnTo>
                    <a:lnTo>
                      <a:pt x="918" y="99"/>
                    </a:lnTo>
                    <a:lnTo>
                      <a:pt x="918" y="94"/>
                    </a:lnTo>
                    <a:lnTo>
                      <a:pt x="918" y="94"/>
                    </a:lnTo>
                    <a:lnTo>
                      <a:pt x="918" y="88"/>
                    </a:lnTo>
                    <a:lnTo>
                      <a:pt x="918" y="88"/>
                    </a:lnTo>
                    <a:lnTo>
                      <a:pt x="918" y="83"/>
                    </a:lnTo>
                    <a:lnTo>
                      <a:pt x="918" y="77"/>
                    </a:lnTo>
                    <a:lnTo>
                      <a:pt x="918" y="77"/>
                    </a:lnTo>
                    <a:lnTo>
                      <a:pt x="918" y="72"/>
                    </a:lnTo>
                    <a:lnTo>
                      <a:pt x="918" y="66"/>
                    </a:lnTo>
                    <a:lnTo>
                      <a:pt x="918" y="66"/>
                    </a:lnTo>
                    <a:lnTo>
                      <a:pt x="918" y="61"/>
                    </a:lnTo>
                    <a:lnTo>
                      <a:pt x="918" y="61"/>
                    </a:lnTo>
                    <a:lnTo>
                      <a:pt x="918" y="55"/>
                    </a:lnTo>
                    <a:lnTo>
                      <a:pt x="918" y="50"/>
                    </a:lnTo>
                    <a:lnTo>
                      <a:pt x="918" y="50"/>
                    </a:lnTo>
                    <a:lnTo>
                      <a:pt x="918" y="44"/>
                    </a:lnTo>
                    <a:lnTo>
                      <a:pt x="918" y="39"/>
                    </a:lnTo>
                    <a:lnTo>
                      <a:pt x="918" y="39"/>
                    </a:lnTo>
                    <a:lnTo>
                      <a:pt x="918" y="33"/>
                    </a:lnTo>
                    <a:lnTo>
                      <a:pt x="918" y="33"/>
                    </a:lnTo>
                    <a:lnTo>
                      <a:pt x="918" y="28"/>
                    </a:lnTo>
                    <a:lnTo>
                      <a:pt x="918" y="28"/>
                    </a:lnTo>
                    <a:lnTo>
                      <a:pt x="918" y="22"/>
                    </a:lnTo>
                    <a:lnTo>
                      <a:pt x="918" y="22"/>
                    </a:lnTo>
                    <a:lnTo>
                      <a:pt x="918" y="22"/>
                    </a:lnTo>
                    <a:lnTo>
                      <a:pt x="913" y="17"/>
                    </a:lnTo>
                    <a:lnTo>
                      <a:pt x="913" y="17"/>
                    </a:lnTo>
                    <a:lnTo>
                      <a:pt x="913" y="17"/>
                    </a:lnTo>
                    <a:lnTo>
                      <a:pt x="913" y="11"/>
                    </a:lnTo>
                    <a:lnTo>
                      <a:pt x="913" y="11"/>
                    </a:lnTo>
                    <a:lnTo>
                      <a:pt x="913" y="11"/>
                    </a:lnTo>
                    <a:lnTo>
                      <a:pt x="913" y="11"/>
                    </a:lnTo>
                    <a:lnTo>
                      <a:pt x="907" y="11"/>
                    </a:lnTo>
                    <a:lnTo>
                      <a:pt x="907" y="11"/>
                    </a:lnTo>
                    <a:lnTo>
                      <a:pt x="0" y="0"/>
                    </a:lnTo>
                    <a:lnTo>
                      <a:pt x="0" y="0"/>
                    </a:lnTo>
                    <a:lnTo>
                      <a:pt x="6" y="0"/>
                    </a:lnTo>
                    <a:lnTo>
                      <a:pt x="6" y="6"/>
                    </a:lnTo>
                    <a:lnTo>
                      <a:pt x="6" y="6"/>
                    </a:lnTo>
                    <a:lnTo>
                      <a:pt x="6" y="6"/>
                    </a:lnTo>
                    <a:lnTo>
                      <a:pt x="6" y="6"/>
                    </a:lnTo>
                    <a:lnTo>
                      <a:pt x="6" y="6"/>
                    </a:lnTo>
                    <a:lnTo>
                      <a:pt x="6" y="11"/>
                    </a:lnTo>
                    <a:lnTo>
                      <a:pt x="6" y="11"/>
                    </a:lnTo>
                    <a:lnTo>
                      <a:pt x="6" y="11"/>
                    </a:lnTo>
                    <a:lnTo>
                      <a:pt x="11" y="17"/>
                    </a:lnTo>
                    <a:lnTo>
                      <a:pt x="11" y="17"/>
                    </a:lnTo>
                    <a:lnTo>
                      <a:pt x="11" y="22"/>
                    </a:lnTo>
                    <a:lnTo>
                      <a:pt x="11" y="22"/>
                    </a:lnTo>
                    <a:lnTo>
                      <a:pt x="11" y="28"/>
                    </a:lnTo>
                    <a:lnTo>
                      <a:pt x="11" y="28"/>
                    </a:lnTo>
                    <a:lnTo>
                      <a:pt x="11" y="33"/>
                    </a:lnTo>
                    <a:lnTo>
                      <a:pt x="11" y="33"/>
                    </a:lnTo>
                    <a:lnTo>
                      <a:pt x="11" y="39"/>
                    </a:lnTo>
                    <a:lnTo>
                      <a:pt x="11" y="44"/>
                    </a:lnTo>
                    <a:lnTo>
                      <a:pt x="11" y="44"/>
                    </a:lnTo>
                    <a:lnTo>
                      <a:pt x="11" y="50"/>
                    </a:lnTo>
                    <a:lnTo>
                      <a:pt x="11" y="55"/>
                    </a:lnTo>
                    <a:lnTo>
                      <a:pt x="11" y="55"/>
                    </a:lnTo>
                    <a:lnTo>
                      <a:pt x="11" y="61"/>
                    </a:lnTo>
                    <a:lnTo>
                      <a:pt x="11" y="66"/>
                    </a:lnTo>
                    <a:lnTo>
                      <a:pt x="11" y="66"/>
                    </a:lnTo>
                    <a:lnTo>
                      <a:pt x="11" y="72"/>
                    </a:lnTo>
                    <a:lnTo>
                      <a:pt x="11" y="77"/>
                    </a:lnTo>
                    <a:lnTo>
                      <a:pt x="11" y="77"/>
                    </a:lnTo>
                    <a:lnTo>
                      <a:pt x="11" y="83"/>
                    </a:lnTo>
                    <a:lnTo>
                      <a:pt x="11" y="83"/>
                    </a:lnTo>
                    <a:lnTo>
                      <a:pt x="11" y="88"/>
                    </a:lnTo>
                    <a:lnTo>
                      <a:pt x="11" y="88"/>
                    </a:lnTo>
                    <a:lnTo>
                      <a:pt x="11" y="94"/>
                    </a:lnTo>
                    <a:lnTo>
                      <a:pt x="11" y="99"/>
                    </a:lnTo>
                    <a:lnTo>
                      <a:pt x="11" y="99"/>
                    </a:lnTo>
                    <a:lnTo>
                      <a:pt x="6" y="99"/>
                    </a:lnTo>
                    <a:lnTo>
                      <a:pt x="6" y="105"/>
                    </a:lnTo>
                    <a:lnTo>
                      <a:pt x="6" y="105"/>
                    </a:lnTo>
                    <a:lnTo>
                      <a:pt x="6" y="110"/>
                    </a:lnTo>
                    <a:lnTo>
                      <a:pt x="6" y="110"/>
                    </a:lnTo>
                    <a:lnTo>
                      <a:pt x="6" y="110"/>
                    </a:lnTo>
                    <a:lnTo>
                      <a:pt x="6" y="110"/>
                    </a:lnTo>
                    <a:lnTo>
                      <a:pt x="6" y="116"/>
                    </a:lnTo>
                    <a:lnTo>
                      <a:pt x="6" y="116"/>
                    </a:lnTo>
                    <a:lnTo>
                      <a:pt x="0" y="116"/>
                    </a:lnTo>
                    <a:lnTo>
                      <a:pt x="0" y="116"/>
                    </a:lnTo>
                    <a:lnTo>
                      <a:pt x="0" y="116"/>
                    </a:lnTo>
                    <a:lnTo>
                      <a:pt x="907" y="12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29" name="Freeform 1136">
                <a:extLst>
                  <a:ext uri="{FF2B5EF4-FFF2-40B4-BE49-F238E27FC236}">
                    <a16:creationId xmlns:a16="http://schemas.microsoft.com/office/drawing/2014/main" id="{F65F774E-010F-909A-49F6-86D1F4E3418A}"/>
                  </a:ext>
                </a:extLst>
              </p:cNvPr>
              <p:cNvSpPr>
                <a:spLocks/>
              </p:cNvSpPr>
              <p:nvPr/>
            </p:nvSpPr>
            <p:spPr bwMode="auto">
              <a:xfrm>
                <a:off x="2335889" y="654013"/>
                <a:ext cx="122193" cy="217245"/>
              </a:xfrm>
              <a:custGeom>
                <a:avLst/>
                <a:gdLst>
                  <a:gd name="T0" fmla="*/ 0 w 318"/>
                  <a:gd name="T1" fmla="*/ 528 h 572"/>
                  <a:gd name="T2" fmla="*/ 0 w 318"/>
                  <a:gd name="T3" fmla="*/ 533 h 572"/>
                  <a:gd name="T4" fmla="*/ 5 w 318"/>
                  <a:gd name="T5" fmla="*/ 533 h 572"/>
                  <a:gd name="T6" fmla="*/ 5 w 318"/>
                  <a:gd name="T7" fmla="*/ 533 h 572"/>
                  <a:gd name="T8" fmla="*/ 5 w 318"/>
                  <a:gd name="T9" fmla="*/ 539 h 572"/>
                  <a:gd name="T10" fmla="*/ 11 w 318"/>
                  <a:gd name="T11" fmla="*/ 539 h 572"/>
                  <a:gd name="T12" fmla="*/ 16 w 318"/>
                  <a:gd name="T13" fmla="*/ 544 h 572"/>
                  <a:gd name="T14" fmla="*/ 22 w 318"/>
                  <a:gd name="T15" fmla="*/ 544 h 572"/>
                  <a:gd name="T16" fmla="*/ 27 w 318"/>
                  <a:gd name="T17" fmla="*/ 550 h 572"/>
                  <a:gd name="T18" fmla="*/ 33 w 318"/>
                  <a:gd name="T19" fmla="*/ 550 h 572"/>
                  <a:gd name="T20" fmla="*/ 38 w 318"/>
                  <a:gd name="T21" fmla="*/ 555 h 572"/>
                  <a:gd name="T22" fmla="*/ 44 w 318"/>
                  <a:gd name="T23" fmla="*/ 555 h 572"/>
                  <a:gd name="T24" fmla="*/ 49 w 318"/>
                  <a:gd name="T25" fmla="*/ 561 h 572"/>
                  <a:gd name="T26" fmla="*/ 60 w 318"/>
                  <a:gd name="T27" fmla="*/ 561 h 572"/>
                  <a:gd name="T28" fmla="*/ 65 w 318"/>
                  <a:gd name="T29" fmla="*/ 566 h 572"/>
                  <a:gd name="T30" fmla="*/ 71 w 318"/>
                  <a:gd name="T31" fmla="*/ 566 h 572"/>
                  <a:gd name="T32" fmla="*/ 76 w 318"/>
                  <a:gd name="T33" fmla="*/ 572 h 572"/>
                  <a:gd name="T34" fmla="*/ 82 w 318"/>
                  <a:gd name="T35" fmla="*/ 572 h 572"/>
                  <a:gd name="T36" fmla="*/ 87 w 318"/>
                  <a:gd name="T37" fmla="*/ 572 h 572"/>
                  <a:gd name="T38" fmla="*/ 93 w 318"/>
                  <a:gd name="T39" fmla="*/ 572 h 572"/>
                  <a:gd name="T40" fmla="*/ 98 w 318"/>
                  <a:gd name="T41" fmla="*/ 572 h 572"/>
                  <a:gd name="T42" fmla="*/ 98 w 318"/>
                  <a:gd name="T43" fmla="*/ 572 h 572"/>
                  <a:gd name="T44" fmla="*/ 104 w 318"/>
                  <a:gd name="T45" fmla="*/ 572 h 572"/>
                  <a:gd name="T46" fmla="*/ 104 w 318"/>
                  <a:gd name="T47" fmla="*/ 572 h 572"/>
                  <a:gd name="T48" fmla="*/ 104 w 318"/>
                  <a:gd name="T49" fmla="*/ 572 h 572"/>
                  <a:gd name="T50" fmla="*/ 318 w 318"/>
                  <a:gd name="T51" fmla="*/ 44 h 572"/>
                  <a:gd name="T52" fmla="*/ 318 w 318"/>
                  <a:gd name="T53" fmla="*/ 44 h 572"/>
                  <a:gd name="T54" fmla="*/ 318 w 318"/>
                  <a:gd name="T55" fmla="*/ 44 h 572"/>
                  <a:gd name="T56" fmla="*/ 313 w 318"/>
                  <a:gd name="T57" fmla="*/ 44 h 572"/>
                  <a:gd name="T58" fmla="*/ 313 w 318"/>
                  <a:gd name="T59" fmla="*/ 44 h 572"/>
                  <a:gd name="T60" fmla="*/ 307 w 318"/>
                  <a:gd name="T61" fmla="*/ 44 h 572"/>
                  <a:gd name="T62" fmla="*/ 302 w 318"/>
                  <a:gd name="T63" fmla="*/ 44 h 572"/>
                  <a:gd name="T64" fmla="*/ 296 w 318"/>
                  <a:gd name="T65" fmla="*/ 38 h 572"/>
                  <a:gd name="T66" fmla="*/ 291 w 318"/>
                  <a:gd name="T67" fmla="*/ 38 h 572"/>
                  <a:gd name="T68" fmla="*/ 285 w 318"/>
                  <a:gd name="T69" fmla="*/ 38 h 572"/>
                  <a:gd name="T70" fmla="*/ 274 w 318"/>
                  <a:gd name="T71" fmla="*/ 33 h 572"/>
                  <a:gd name="T72" fmla="*/ 269 w 318"/>
                  <a:gd name="T73" fmla="*/ 33 h 572"/>
                  <a:gd name="T74" fmla="*/ 263 w 318"/>
                  <a:gd name="T75" fmla="*/ 27 h 572"/>
                  <a:gd name="T76" fmla="*/ 258 w 318"/>
                  <a:gd name="T77" fmla="*/ 27 h 572"/>
                  <a:gd name="T78" fmla="*/ 247 w 318"/>
                  <a:gd name="T79" fmla="*/ 22 h 572"/>
                  <a:gd name="T80" fmla="*/ 241 w 318"/>
                  <a:gd name="T81" fmla="*/ 22 h 572"/>
                  <a:gd name="T82" fmla="*/ 236 w 318"/>
                  <a:gd name="T83" fmla="*/ 16 h 572"/>
                  <a:gd name="T84" fmla="*/ 230 w 318"/>
                  <a:gd name="T85" fmla="*/ 16 h 572"/>
                  <a:gd name="T86" fmla="*/ 225 w 318"/>
                  <a:gd name="T87" fmla="*/ 11 h 572"/>
                  <a:gd name="T88" fmla="*/ 225 w 318"/>
                  <a:gd name="T89" fmla="*/ 11 h 572"/>
                  <a:gd name="T90" fmla="*/ 219 w 318"/>
                  <a:gd name="T91" fmla="*/ 5 h 572"/>
                  <a:gd name="T92" fmla="*/ 219 w 318"/>
                  <a:gd name="T93" fmla="*/ 5 h 572"/>
                  <a:gd name="T94" fmla="*/ 214 w 318"/>
                  <a:gd name="T95" fmla="*/ 5 h 572"/>
                  <a:gd name="T96" fmla="*/ 214 w 318"/>
                  <a:gd name="T97" fmla="*/ 0 h 572"/>
                  <a:gd name="T98" fmla="*/ 214 w 318"/>
                  <a:gd name="T99" fmla="*/ 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8" h="572">
                    <a:moveTo>
                      <a:pt x="0" y="528"/>
                    </a:moveTo>
                    <a:lnTo>
                      <a:pt x="0" y="528"/>
                    </a:lnTo>
                    <a:lnTo>
                      <a:pt x="0" y="528"/>
                    </a:lnTo>
                    <a:lnTo>
                      <a:pt x="0" y="533"/>
                    </a:lnTo>
                    <a:lnTo>
                      <a:pt x="0" y="533"/>
                    </a:lnTo>
                    <a:lnTo>
                      <a:pt x="5" y="533"/>
                    </a:lnTo>
                    <a:lnTo>
                      <a:pt x="5" y="533"/>
                    </a:lnTo>
                    <a:lnTo>
                      <a:pt x="5" y="533"/>
                    </a:lnTo>
                    <a:lnTo>
                      <a:pt x="5" y="539"/>
                    </a:lnTo>
                    <a:lnTo>
                      <a:pt x="5" y="539"/>
                    </a:lnTo>
                    <a:lnTo>
                      <a:pt x="11" y="539"/>
                    </a:lnTo>
                    <a:lnTo>
                      <a:pt x="11" y="539"/>
                    </a:lnTo>
                    <a:lnTo>
                      <a:pt x="11" y="539"/>
                    </a:lnTo>
                    <a:lnTo>
                      <a:pt x="16" y="544"/>
                    </a:lnTo>
                    <a:lnTo>
                      <a:pt x="16" y="544"/>
                    </a:lnTo>
                    <a:lnTo>
                      <a:pt x="22" y="544"/>
                    </a:lnTo>
                    <a:lnTo>
                      <a:pt x="22" y="550"/>
                    </a:lnTo>
                    <a:lnTo>
                      <a:pt x="27" y="550"/>
                    </a:lnTo>
                    <a:lnTo>
                      <a:pt x="27" y="550"/>
                    </a:lnTo>
                    <a:lnTo>
                      <a:pt x="33" y="550"/>
                    </a:lnTo>
                    <a:lnTo>
                      <a:pt x="33" y="555"/>
                    </a:lnTo>
                    <a:lnTo>
                      <a:pt x="38" y="555"/>
                    </a:lnTo>
                    <a:lnTo>
                      <a:pt x="44" y="555"/>
                    </a:lnTo>
                    <a:lnTo>
                      <a:pt x="44" y="555"/>
                    </a:lnTo>
                    <a:lnTo>
                      <a:pt x="49" y="561"/>
                    </a:lnTo>
                    <a:lnTo>
                      <a:pt x="49" y="561"/>
                    </a:lnTo>
                    <a:lnTo>
                      <a:pt x="54" y="561"/>
                    </a:lnTo>
                    <a:lnTo>
                      <a:pt x="60" y="561"/>
                    </a:lnTo>
                    <a:lnTo>
                      <a:pt x="60" y="566"/>
                    </a:lnTo>
                    <a:lnTo>
                      <a:pt x="65" y="566"/>
                    </a:lnTo>
                    <a:lnTo>
                      <a:pt x="65" y="566"/>
                    </a:lnTo>
                    <a:lnTo>
                      <a:pt x="71" y="566"/>
                    </a:lnTo>
                    <a:lnTo>
                      <a:pt x="76" y="566"/>
                    </a:lnTo>
                    <a:lnTo>
                      <a:pt x="76" y="572"/>
                    </a:lnTo>
                    <a:lnTo>
                      <a:pt x="82" y="572"/>
                    </a:lnTo>
                    <a:lnTo>
                      <a:pt x="82" y="572"/>
                    </a:lnTo>
                    <a:lnTo>
                      <a:pt x="87" y="572"/>
                    </a:lnTo>
                    <a:lnTo>
                      <a:pt x="87" y="572"/>
                    </a:lnTo>
                    <a:lnTo>
                      <a:pt x="93" y="572"/>
                    </a:lnTo>
                    <a:lnTo>
                      <a:pt x="93" y="572"/>
                    </a:lnTo>
                    <a:lnTo>
                      <a:pt x="93" y="572"/>
                    </a:lnTo>
                    <a:lnTo>
                      <a:pt x="98" y="572"/>
                    </a:lnTo>
                    <a:lnTo>
                      <a:pt x="98" y="572"/>
                    </a:lnTo>
                    <a:lnTo>
                      <a:pt x="98" y="572"/>
                    </a:lnTo>
                    <a:lnTo>
                      <a:pt x="104" y="572"/>
                    </a:lnTo>
                    <a:lnTo>
                      <a:pt x="104" y="572"/>
                    </a:lnTo>
                    <a:lnTo>
                      <a:pt x="104" y="572"/>
                    </a:lnTo>
                    <a:lnTo>
                      <a:pt x="104" y="572"/>
                    </a:lnTo>
                    <a:lnTo>
                      <a:pt x="104" y="572"/>
                    </a:lnTo>
                    <a:lnTo>
                      <a:pt x="104" y="572"/>
                    </a:lnTo>
                    <a:lnTo>
                      <a:pt x="318" y="44"/>
                    </a:lnTo>
                    <a:lnTo>
                      <a:pt x="318" y="44"/>
                    </a:lnTo>
                    <a:lnTo>
                      <a:pt x="318" y="44"/>
                    </a:lnTo>
                    <a:lnTo>
                      <a:pt x="318" y="44"/>
                    </a:lnTo>
                    <a:lnTo>
                      <a:pt x="318" y="44"/>
                    </a:lnTo>
                    <a:lnTo>
                      <a:pt x="318" y="44"/>
                    </a:lnTo>
                    <a:lnTo>
                      <a:pt x="313" y="44"/>
                    </a:lnTo>
                    <a:lnTo>
                      <a:pt x="313" y="44"/>
                    </a:lnTo>
                    <a:lnTo>
                      <a:pt x="313" y="44"/>
                    </a:lnTo>
                    <a:lnTo>
                      <a:pt x="313" y="44"/>
                    </a:lnTo>
                    <a:lnTo>
                      <a:pt x="307" y="44"/>
                    </a:lnTo>
                    <a:lnTo>
                      <a:pt x="307" y="44"/>
                    </a:lnTo>
                    <a:lnTo>
                      <a:pt x="302" y="44"/>
                    </a:lnTo>
                    <a:lnTo>
                      <a:pt x="302" y="44"/>
                    </a:lnTo>
                    <a:lnTo>
                      <a:pt x="296" y="44"/>
                    </a:lnTo>
                    <a:lnTo>
                      <a:pt x="296" y="38"/>
                    </a:lnTo>
                    <a:lnTo>
                      <a:pt x="291" y="38"/>
                    </a:lnTo>
                    <a:lnTo>
                      <a:pt x="291" y="38"/>
                    </a:lnTo>
                    <a:lnTo>
                      <a:pt x="285" y="38"/>
                    </a:lnTo>
                    <a:lnTo>
                      <a:pt x="285" y="38"/>
                    </a:lnTo>
                    <a:lnTo>
                      <a:pt x="280" y="38"/>
                    </a:lnTo>
                    <a:lnTo>
                      <a:pt x="274" y="33"/>
                    </a:lnTo>
                    <a:lnTo>
                      <a:pt x="274" y="33"/>
                    </a:lnTo>
                    <a:lnTo>
                      <a:pt x="269" y="33"/>
                    </a:lnTo>
                    <a:lnTo>
                      <a:pt x="263" y="33"/>
                    </a:lnTo>
                    <a:lnTo>
                      <a:pt x="263" y="27"/>
                    </a:lnTo>
                    <a:lnTo>
                      <a:pt x="258" y="27"/>
                    </a:lnTo>
                    <a:lnTo>
                      <a:pt x="258" y="27"/>
                    </a:lnTo>
                    <a:lnTo>
                      <a:pt x="252" y="27"/>
                    </a:lnTo>
                    <a:lnTo>
                      <a:pt x="247" y="22"/>
                    </a:lnTo>
                    <a:lnTo>
                      <a:pt x="247" y="22"/>
                    </a:lnTo>
                    <a:lnTo>
                      <a:pt x="241" y="22"/>
                    </a:lnTo>
                    <a:lnTo>
                      <a:pt x="241" y="22"/>
                    </a:lnTo>
                    <a:lnTo>
                      <a:pt x="236" y="16"/>
                    </a:lnTo>
                    <a:lnTo>
                      <a:pt x="236" y="16"/>
                    </a:lnTo>
                    <a:lnTo>
                      <a:pt x="230" y="16"/>
                    </a:lnTo>
                    <a:lnTo>
                      <a:pt x="230" y="16"/>
                    </a:lnTo>
                    <a:lnTo>
                      <a:pt x="225" y="11"/>
                    </a:lnTo>
                    <a:lnTo>
                      <a:pt x="225" y="11"/>
                    </a:lnTo>
                    <a:lnTo>
                      <a:pt x="225" y="11"/>
                    </a:lnTo>
                    <a:lnTo>
                      <a:pt x="219" y="11"/>
                    </a:lnTo>
                    <a:lnTo>
                      <a:pt x="219" y="5"/>
                    </a:lnTo>
                    <a:lnTo>
                      <a:pt x="219" y="5"/>
                    </a:lnTo>
                    <a:lnTo>
                      <a:pt x="219" y="5"/>
                    </a:lnTo>
                    <a:lnTo>
                      <a:pt x="219" y="5"/>
                    </a:lnTo>
                    <a:lnTo>
                      <a:pt x="214" y="5"/>
                    </a:lnTo>
                    <a:lnTo>
                      <a:pt x="214" y="0"/>
                    </a:lnTo>
                    <a:lnTo>
                      <a:pt x="214" y="0"/>
                    </a:lnTo>
                    <a:lnTo>
                      <a:pt x="214" y="0"/>
                    </a:lnTo>
                    <a:lnTo>
                      <a:pt x="214" y="0"/>
                    </a:lnTo>
                    <a:lnTo>
                      <a:pt x="0" y="52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30" name="Freeform 1137">
                <a:extLst>
                  <a:ext uri="{FF2B5EF4-FFF2-40B4-BE49-F238E27FC236}">
                    <a16:creationId xmlns:a16="http://schemas.microsoft.com/office/drawing/2014/main" id="{F9F340CE-216A-3332-72BF-A2FB6BE8A8DB}"/>
                  </a:ext>
                </a:extLst>
              </p:cNvPr>
              <p:cNvSpPr>
                <a:spLocks/>
              </p:cNvSpPr>
              <p:nvPr/>
            </p:nvSpPr>
            <p:spPr bwMode="auto">
              <a:xfrm>
                <a:off x="2340116" y="948357"/>
                <a:ext cx="132952" cy="177746"/>
              </a:xfrm>
              <a:custGeom>
                <a:avLst/>
                <a:gdLst>
                  <a:gd name="T0" fmla="*/ 98 w 346"/>
                  <a:gd name="T1" fmla="*/ 6 h 468"/>
                  <a:gd name="T2" fmla="*/ 93 w 346"/>
                  <a:gd name="T3" fmla="*/ 6 h 468"/>
                  <a:gd name="T4" fmla="*/ 93 w 346"/>
                  <a:gd name="T5" fmla="*/ 0 h 468"/>
                  <a:gd name="T6" fmla="*/ 87 w 346"/>
                  <a:gd name="T7" fmla="*/ 0 h 468"/>
                  <a:gd name="T8" fmla="*/ 82 w 346"/>
                  <a:gd name="T9" fmla="*/ 0 h 468"/>
                  <a:gd name="T10" fmla="*/ 76 w 346"/>
                  <a:gd name="T11" fmla="*/ 0 h 468"/>
                  <a:gd name="T12" fmla="*/ 71 w 346"/>
                  <a:gd name="T13" fmla="*/ 0 h 468"/>
                  <a:gd name="T14" fmla="*/ 65 w 346"/>
                  <a:gd name="T15" fmla="*/ 0 h 468"/>
                  <a:gd name="T16" fmla="*/ 60 w 346"/>
                  <a:gd name="T17" fmla="*/ 0 h 468"/>
                  <a:gd name="T18" fmla="*/ 49 w 346"/>
                  <a:gd name="T19" fmla="*/ 0 h 468"/>
                  <a:gd name="T20" fmla="*/ 43 w 346"/>
                  <a:gd name="T21" fmla="*/ 6 h 468"/>
                  <a:gd name="T22" fmla="*/ 38 w 346"/>
                  <a:gd name="T23" fmla="*/ 6 h 468"/>
                  <a:gd name="T24" fmla="*/ 33 w 346"/>
                  <a:gd name="T25" fmla="*/ 11 h 468"/>
                  <a:gd name="T26" fmla="*/ 27 w 346"/>
                  <a:gd name="T27" fmla="*/ 17 h 468"/>
                  <a:gd name="T28" fmla="*/ 22 w 346"/>
                  <a:gd name="T29" fmla="*/ 22 h 468"/>
                  <a:gd name="T30" fmla="*/ 16 w 346"/>
                  <a:gd name="T31" fmla="*/ 28 h 468"/>
                  <a:gd name="T32" fmla="*/ 11 w 346"/>
                  <a:gd name="T33" fmla="*/ 28 h 468"/>
                  <a:gd name="T34" fmla="*/ 5 w 346"/>
                  <a:gd name="T35" fmla="*/ 33 h 468"/>
                  <a:gd name="T36" fmla="*/ 5 w 346"/>
                  <a:gd name="T37" fmla="*/ 39 h 468"/>
                  <a:gd name="T38" fmla="*/ 0 w 346"/>
                  <a:gd name="T39" fmla="*/ 44 h 468"/>
                  <a:gd name="T40" fmla="*/ 0 w 346"/>
                  <a:gd name="T41" fmla="*/ 50 h 468"/>
                  <a:gd name="T42" fmla="*/ 0 w 346"/>
                  <a:gd name="T43" fmla="*/ 55 h 468"/>
                  <a:gd name="T44" fmla="*/ 0 w 346"/>
                  <a:gd name="T45" fmla="*/ 61 h 468"/>
                  <a:gd name="T46" fmla="*/ 0 w 346"/>
                  <a:gd name="T47" fmla="*/ 66 h 468"/>
                  <a:gd name="T48" fmla="*/ 5 w 346"/>
                  <a:gd name="T49" fmla="*/ 66 h 468"/>
                  <a:gd name="T50" fmla="*/ 247 w 346"/>
                  <a:gd name="T51" fmla="*/ 468 h 468"/>
                  <a:gd name="T52" fmla="*/ 241 w 346"/>
                  <a:gd name="T53" fmla="*/ 462 h 468"/>
                  <a:gd name="T54" fmla="*/ 241 w 346"/>
                  <a:gd name="T55" fmla="*/ 457 h 468"/>
                  <a:gd name="T56" fmla="*/ 241 w 346"/>
                  <a:gd name="T57" fmla="*/ 451 h 468"/>
                  <a:gd name="T58" fmla="*/ 247 w 346"/>
                  <a:gd name="T59" fmla="*/ 446 h 468"/>
                  <a:gd name="T60" fmla="*/ 247 w 346"/>
                  <a:gd name="T61" fmla="*/ 440 h 468"/>
                  <a:gd name="T62" fmla="*/ 247 w 346"/>
                  <a:gd name="T63" fmla="*/ 435 h 468"/>
                  <a:gd name="T64" fmla="*/ 252 w 346"/>
                  <a:gd name="T65" fmla="*/ 435 h 468"/>
                  <a:gd name="T66" fmla="*/ 258 w 346"/>
                  <a:gd name="T67" fmla="*/ 429 h 468"/>
                  <a:gd name="T68" fmla="*/ 263 w 346"/>
                  <a:gd name="T69" fmla="*/ 424 h 468"/>
                  <a:gd name="T70" fmla="*/ 269 w 346"/>
                  <a:gd name="T71" fmla="*/ 418 h 468"/>
                  <a:gd name="T72" fmla="*/ 274 w 346"/>
                  <a:gd name="T73" fmla="*/ 413 h 468"/>
                  <a:gd name="T74" fmla="*/ 280 w 346"/>
                  <a:gd name="T75" fmla="*/ 407 h 468"/>
                  <a:gd name="T76" fmla="*/ 285 w 346"/>
                  <a:gd name="T77" fmla="*/ 407 h 468"/>
                  <a:gd name="T78" fmla="*/ 291 w 346"/>
                  <a:gd name="T79" fmla="*/ 402 h 468"/>
                  <a:gd name="T80" fmla="*/ 296 w 346"/>
                  <a:gd name="T81" fmla="*/ 402 h 468"/>
                  <a:gd name="T82" fmla="*/ 307 w 346"/>
                  <a:gd name="T83" fmla="*/ 396 h 468"/>
                  <a:gd name="T84" fmla="*/ 313 w 346"/>
                  <a:gd name="T85" fmla="*/ 396 h 468"/>
                  <a:gd name="T86" fmla="*/ 318 w 346"/>
                  <a:gd name="T87" fmla="*/ 396 h 468"/>
                  <a:gd name="T88" fmla="*/ 324 w 346"/>
                  <a:gd name="T89" fmla="*/ 396 h 468"/>
                  <a:gd name="T90" fmla="*/ 329 w 346"/>
                  <a:gd name="T91" fmla="*/ 396 h 468"/>
                  <a:gd name="T92" fmla="*/ 335 w 346"/>
                  <a:gd name="T93" fmla="*/ 402 h 468"/>
                  <a:gd name="T94" fmla="*/ 340 w 346"/>
                  <a:gd name="T95" fmla="*/ 402 h 468"/>
                  <a:gd name="T96" fmla="*/ 340 w 346"/>
                  <a:gd name="T97" fmla="*/ 407 h 468"/>
                  <a:gd name="T98" fmla="*/ 346 w 346"/>
                  <a:gd name="T99" fmla="*/ 407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6" h="468">
                    <a:moveTo>
                      <a:pt x="98" y="11"/>
                    </a:moveTo>
                    <a:lnTo>
                      <a:pt x="98" y="6"/>
                    </a:lnTo>
                    <a:lnTo>
                      <a:pt x="98" y="6"/>
                    </a:lnTo>
                    <a:lnTo>
                      <a:pt x="93" y="6"/>
                    </a:lnTo>
                    <a:lnTo>
                      <a:pt x="93" y="6"/>
                    </a:lnTo>
                    <a:lnTo>
                      <a:pt x="93" y="0"/>
                    </a:lnTo>
                    <a:lnTo>
                      <a:pt x="87" y="0"/>
                    </a:lnTo>
                    <a:lnTo>
                      <a:pt x="87" y="0"/>
                    </a:lnTo>
                    <a:lnTo>
                      <a:pt x="82" y="0"/>
                    </a:lnTo>
                    <a:lnTo>
                      <a:pt x="82" y="0"/>
                    </a:lnTo>
                    <a:lnTo>
                      <a:pt x="82" y="0"/>
                    </a:lnTo>
                    <a:lnTo>
                      <a:pt x="76" y="0"/>
                    </a:lnTo>
                    <a:lnTo>
                      <a:pt x="71" y="0"/>
                    </a:lnTo>
                    <a:lnTo>
                      <a:pt x="71" y="0"/>
                    </a:lnTo>
                    <a:lnTo>
                      <a:pt x="65" y="0"/>
                    </a:lnTo>
                    <a:lnTo>
                      <a:pt x="65" y="0"/>
                    </a:lnTo>
                    <a:lnTo>
                      <a:pt x="60" y="0"/>
                    </a:lnTo>
                    <a:lnTo>
                      <a:pt x="60" y="0"/>
                    </a:lnTo>
                    <a:lnTo>
                      <a:pt x="54" y="0"/>
                    </a:lnTo>
                    <a:lnTo>
                      <a:pt x="49" y="0"/>
                    </a:lnTo>
                    <a:lnTo>
                      <a:pt x="49" y="6"/>
                    </a:lnTo>
                    <a:lnTo>
                      <a:pt x="43" y="6"/>
                    </a:lnTo>
                    <a:lnTo>
                      <a:pt x="43" y="6"/>
                    </a:lnTo>
                    <a:lnTo>
                      <a:pt x="38" y="6"/>
                    </a:lnTo>
                    <a:lnTo>
                      <a:pt x="33" y="11"/>
                    </a:lnTo>
                    <a:lnTo>
                      <a:pt x="33" y="11"/>
                    </a:lnTo>
                    <a:lnTo>
                      <a:pt x="27" y="11"/>
                    </a:lnTo>
                    <a:lnTo>
                      <a:pt x="27" y="17"/>
                    </a:lnTo>
                    <a:lnTo>
                      <a:pt x="22" y="17"/>
                    </a:lnTo>
                    <a:lnTo>
                      <a:pt x="22" y="22"/>
                    </a:lnTo>
                    <a:lnTo>
                      <a:pt x="16" y="22"/>
                    </a:lnTo>
                    <a:lnTo>
                      <a:pt x="16" y="28"/>
                    </a:lnTo>
                    <a:lnTo>
                      <a:pt x="11" y="28"/>
                    </a:lnTo>
                    <a:lnTo>
                      <a:pt x="11" y="28"/>
                    </a:lnTo>
                    <a:lnTo>
                      <a:pt x="11" y="33"/>
                    </a:lnTo>
                    <a:lnTo>
                      <a:pt x="5" y="33"/>
                    </a:lnTo>
                    <a:lnTo>
                      <a:pt x="5" y="39"/>
                    </a:lnTo>
                    <a:lnTo>
                      <a:pt x="5" y="39"/>
                    </a:lnTo>
                    <a:lnTo>
                      <a:pt x="5" y="44"/>
                    </a:lnTo>
                    <a:lnTo>
                      <a:pt x="0" y="44"/>
                    </a:lnTo>
                    <a:lnTo>
                      <a:pt x="0" y="50"/>
                    </a:lnTo>
                    <a:lnTo>
                      <a:pt x="0" y="50"/>
                    </a:lnTo>
                    <a:lnTo>
                      <a:pt x="0" y="55"/>
                    </a:lnTo>
                    <a:lnTo>
                      <a:pt x="0" y="55"/>
                    </a:lnTo>
                    <a:lnTo>
                      <a:pt x="0" y="61"/>
                    </a:lnTo>
                    <a:lnTo>
                      <a:pt x="0" y="61"/>
                    </a:lnTo>
                    <a:lnTo>
                      <a:pt x="0" y="61"/>
                    </a:lnTo>
                    <a:lnTo>
                      <a:pt x="0" y="66"/>
                    </a:lnTo>
                    <a:lnTo>
                      <a:pt x="0" y="66"/>
                    </a:lnTo>
                    <a:lnTo>
                      <a:pt x="5" y="66"/>
                    </a:lnTo>
                    <a:lnTo>
                      <a:pt x="247" y="468"/>
                    </a:lnTo>
                    <a:lnTo>
                      <a:pt x="247" y="468"/>
                    </a:lnTo>
                    <a:lnTo>
                      <a:pt x="241" y="462"/>
                    </a:lnTo>
                    <a:lnTo>
                      <a:pt x="241" y="462"/>
                    </a:lnTo>
                    <a:lnTo>
                      <a:pt x="241" y="462"/>
                    </a:lnTo>
                    <a:lnTo>
                      <a:pt x="241" y="457"/>
                    </a:lnTo>
                    <a:lnTo>
                      <a:pt x="241" y="457"/>
                    </a:lnTo>
                    <a:lnTo>
                      <a:pt x="241" y="451"/>
                    </a:lnTo>
                    <a:lnTo>
                      <a:pt x="241" y="451"/>
                    </a:lnTo>
                    <a:lnTo>
                      <a:pt x="247" y="446"/>
                    </a:lnTo>
                    <a:lnTo>
                      <a:pt x="247" y="446"/>
                    </a:lnTo>
                    <a:lnTo>
                      <a:pt x="247" y="440"/>
                    </a:lnTo>
                    <a:lnTo>
                      <a:pt x="247" y="440"/>
                    </a:lnTo>
                    <a:lnTo>
                      <a:pt x="247" y="435"/>
                    </a:lnTo>
                    <a:lnTo>
                      <a:pt x="252" y="435"/>
                    </a:lnTo>
                    <a:lnTo>
                      <a:pt x="252" y="435"/>
                    </a:lnTo>
                    <a:lnTo>
                      <a:pt x="252" y="429"/>
                    </a:lnTo>
                    <a:lnTo>
                      <a:pt x="258" y="429"/>
                    </a:lnTo>
                    <a:lnTo>
                      <a:pt x="258" y="424"/>
                    </a:lnTo>
                    <a:lnTo>
                      <a:pt x="263" y="424"/>
                    </a:lnTo>
                    <a:lnTo>
                      <a:pt x="263" y="418"/>
                    </a:lnTo>
                    <a:lnTo>
                      <a:pt x="269" y="418"/>
                    </a:lnTo>
                    <a:lnTo>
                      <a:pt x="269" y="413"/>
                    </a:lnTo>
                    <a:lnTo>
                      <a:pt x="274" y="413"/>
                    </a:lnTo>
                    <a:lnTo>
                      <a:pt x="274" y="413"/>
                    </a:lnTo>
                    <a:lnTo>
                      <a:pt x="280" y="407"/>
                    </a:lnTo>
                    <a:lnTo>
                      <a:pt x="280" y="407"/>
                    </a:lnTo>
                    <a:lnTo>
                      <a:pt x="285" y="407"/>
                    </a:lnTo>
                    <a:lnTo>
                      <a:pt x="291" y="402"/>
                    </a:lnTo>
                    <a:lnTo>
                      <a:pt x="291" y="402"/>
                    </a:lnTo>
                    <a:lnTo>
                      <a:pt x="296" y="402"/>
                    </a:lnTo>
                    <a:lnTo>
                      <a:pt x="296" y="402"/>
                    </a:lnTo>
                    <a:lnTo>
                      <a:pt x="302" y="402"/>
                    </a:lnTo>
                    <a:lnTo>
                      <a:pt x="307" y="396"/>
                    </a:lnTo>
                    <a:lnTo>
                      <a:pt x="307" y="396"/>
                    </a:lnTo>
                    <a:lnTo>
                      <a:pt x="313" y="396"/>
                    </a:lnTo>
                    <a:lnTo>
                      <a:pt x="313" y="396"/>
                    </a:lnTo>
                    <a:lnTo>
                      <a:pt x="318" y="396"/>
                    </a:lnTo>
                    <a:lnTo>
                      <a:pt x="318" y="396"/>
                    </a:lnTo>
                    <a:lnTo>
                      <a:pt x="324" y="396"/>
                    </a:lnTo>
                    <a:lnTo>
                      <a:pt x="329" y="396"/>
                    </a:lnTo>
                    <a:lnTo>
                      <a:pt x="329" y="396"/>
                    </a:lnTo>
                    <a:lnTo>
                      <a:pt x="329" y="402"/>
                    </a:lnTo>
                    <a:lnTo>
                      <a:pt x="335" y="402"/>
                    </a:lnTo>
                    <a:lnTo>
                      <a:pt x="335" y="402"/>
                    </a:lnTo>
                    <a:lnTo>
                      <a:pt x="340" y="402"/>
                    </a:lnTo>
                    <a:lnTo>
                      <a:pt x="340" y="402"/>
                    </a:lnTo>
                    <a:lnTo>
                      <a:pt x="340" y="407"/>
                    </a:lnTo>
                    <a:lnTo>
                      <a:pt x="340" y="407"/>
                    </a:lnTo>
                    <a:lnTo>
                      <a:pt x="346" y="407"/>
                    </a:lnTo>
                    <a:lnTo>
                      <a:pt x="98" y="1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31" name="Oval 99530">
                <a:extLst>
                  <a:ext uri="{FF2B5EF4-FFF2-40B4-BE49-F238E27FC236}">
                    <a16:creationId xmlns:a16="http://schemas.microsoft.com/office/drawing/2014/main" id="{4084D116-0AFE-6B77-9C4A-521D58808FAD}"/>
                  </a:ext>
                </a:extLst>
              </p:cNvPr>
              <p:cNvSpPr>
                <a:spLocks noChangeArrowheads="1"/>
              </p:cNvSpPr>
              <p:nvPr/>
            </p:nvSpPr>
            <p:spPr bwMode="auto">
              <a:xfrm>
                <a:off x="861501" y="1326636"/>
                <a:ext cx="129110" cy="127232"/>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532" name="Freeform 1139">
                <a:extLst>
                  <a:ext uri="{FF2B5EF4-FFF2-40B4-BE49-F238E27FC236}">
                    <a16:creationId xmlns:a16="http://schemas.microsoft.com/office/drawing/2014/main" id="{9A14A8F4-FE53-1B25-DCFC-937B7525331B}"/>
                  </a:ext>
                </a:extLst>
              </p:cNvPr>
              <p:cNvSpPr>
                <a:spLocks/>
              </p:cNvSpPr>
              <p:nvPr/>
            </p:nvSpPr>
            <p:spPr bwMode="auto">
              <a:xfrm>
                <a:off x="907996" y="1030013"/>
                <a:ext cx="63402" cy="306877"/>
              </a:xfrm>
              <a:custGeom>
                <a:avLst/>
                <a:gdLst>
                  <a:gd name="T0" fmla="*/ 0 w 165"/>
                  <a:gd name="T1" fmla="*/ 792 h 808"/>
                  <a:gd name="T2" fmla="*/ 0 w 165"/>
                  <a:gd name="T3" fmla="*/ 797 h 808"/>
                  <a:gd name="T4" fmla="*/ 6 w 165"/>
                  <a:gd name="T5" fmla="*/ 797 h 808"/>
                  <a:gd name="T6" fmla="*/ 6 w 165"/>
                  <a:gd name="T7" fmla="*/ 797 h 808"/>
                  <a:gd name="T8" fmla="*/ 11 w 165"/>
                  <a:gd name="T9" fmla="*/ 803 h 808"/>
                  <a:gd name="T10" fmla="*/ 11 w 165"/>
                  <a:gd name="T11" fmla="*/ 803 h 808"/>
                  <a:gd name="T12" fmla="*/ 17 w 165"/>
                  <a:gd name="T13" fmla="*/ 803 h 808"/>
                  <a:gd name="T14" fmla="*/ 22 w 165"/>
                  <a:gd name="T15" fmla="*/ 803 h 808"/>
                  <a:gd name="T16" fmla="*/ 28 w 165"/>
                  <a:gd name="T17" fmla="*/ 808 h 808"/>
                  <a:gd name="T18" fmla="*/ 39 w 165"/>
                  <a:gd name="T19" fmla="*/ 808 h 808"/>
                  <a:gd name="T20" fmla="*/ 44 w 165"/>
                  <a:gd name="T21" fmla="*/ 808 h 808"/>
                  <a:gd name="T22" fmla="*/ 50 w 165"/>
                  <a:gd name="T23" fmla="*/ 808 h 808"/>
                  <a:gd name="T24" fmla="*/ 61 w 165"/>
                  <a:gd name="T25" fmla="*/ 808 h 808"/>
                  <a:gd name="T26" fmla="*/ 66 w 165"/>
                  <a:gd name="T27" fmla="*/ 808 h 808"/>
                  <a:gd name="T28" fmla="*/ 72 w 165"/>
                  <a:gd name="T29" fmla="*/ 808 h 808"/>
                  <a:gd name="T30" fmla="*/ 77 w 165"/>
                  <a:gd name="T31" fmla="*/ 808 h 808"/>
                  <a:gd name="T32" fmla="*/ 88 w 165"/>
                  <a:gd name="T33" fmla="*/ 808 h 808"/>
                  <a:gd name="T34" fmla="*/ 94 w 165"/>
                  <a:gd name="T35" fmla="*/ 808 h 808"/>
                  <a:gd name="T36" fmla="*/ 99 w 165"/>
                  <a:gd name="T37" fmla="*/ 808 h 808"/>
                  <a:gd name="T38" fmla="*/ 99 w 165"/>
                  <a:gd name="T39" fmla="*/ 808 h 808"/>
                  <a:gd name="T40" fmla="*/ 105 w 165"/>
                  <a:gd name="T41" fmla="*/ 808 h 808"/>
                  <a:gd name="T42" fmla="*/ 110 w 165"/>
                  <a:gd name="T43" fmla="*/ 803 h 808"/>
                  <a:gd name="T44" fmla="*/ 110 w 165"/>
                  <a:gd name="T45" fmla="*/ 803 h 808"/>
                  <a:gd name="T46" fmla="*/ 110 w 165"/>
                  <a:gd name="T47" fmla="*/ 803 h 808"/>
                  <a:gd name="T48" fmla="*/ 116 w 165"/>
                  <a:gd name="T49" fmla="*/ 803 h 808"/>
                  <a:gd name="T50" fmla="*/ 165 w 165"/>
                  <a:gd name="T51" fmla="*/ 5 h 808"/>
                  <a:gd name="T52" fmla="*/ 165 w 165"/>
                  <a:gd name="T53" fmla="*/ 11 h 808"/>
                  <a:gd name="T54" fmla="*/ 160 w 165"/>
                  <a:gd name="T55" fmla="*/ 11 h 808"/>
                  <a:gd name="T56" fmla="*/ 160 w 165"/>
                  <a:gd name="T57" fmla="*/ 11 h 808"/>
                  <a:gd name="T58" fmla="*/ 154 w 165"/>
                  <a:gd name="T59" fmla="*/ 11 h 808"/>
                  <a:gd name="T60" fmla="*/ 149 w 165"/>
                  <a:gd name="T61" fmla="*/ 11 h 808"/>
                  <a:gd name="T62" fmla="*/ 143 w 165"/>
                  <a:gd name="T63" fmla="*/ 11 h 808"/>
                  <a:gd name="T64" fmla="*/ 138 w 165"/>
                  <a:gd name="T65" fmla="*/ 16 h 808"/>
                  <a:gd name="T66" fmla="*/ 132 w 165"/>
                  <a:gd name="T67" fmla="*/ 16 h 808"/>
                  <a:gd name="T68" fmla="*/ 127 w 165"/>
                  <a:gd name="T69" fmla="*/ 16 h 808"/>
                  <a:gd name="T70" fmla="*/ 121 w 165"/>
                  <a:gd name="T71" fmla="*/ 16 h 808"/>
                  <a:gd name="T72" fmla="*/ 116 w 165"/>
                  <a:gd name="T73" fmla="*/ 16 h 808"/>
                  <a:gd name="T74" fmla="*/ 105 w 165"/>
                  <a:gd name="T75" fmla="*/ 11 h 808"/>
                  <a:gd name="T76" fmla="*/ 99 w 165"/>
                  <a:gd name="T77" fmla="*/ 11 h 808"/>
                  <a:gd name="T78" fmla="*/ 94 w 165"/>
                  <a:gd name="T79" fmla="*/ 11 h 808"/>
                  <a:gd name="T80" fmla="*/ 83 w 165"/>
                  <a:gd name="T81" fmla="*/ 11 h 808"/>
                  <a:gd name="T82" fmla="*/ 77 w 165"/>
                  <a:gd name="T83" fmla="*/ 11 h 808"/>
                  <a:gd name="T84" fmla="*/ 72 w 165"/>
                  <a:gd name="T85" fmla="*/ 11 h 808"/>
                  <a:gd name="T86" fmla="*/ 66 w 165"/>
                  <a:gd name="T87" fmla="*/ 5 h 808"/>
                  <a:gd name="T88" fmla="*/ 61 w 165"/>
                  <a:gd name="T89" fmla="*/ 5 h 808"/>
                  <a:gd name="T90" fmla="*/ 61 w 165"/>
                  <a:gd name="T91" fmla="*/ 5 h 808"/>
                  <a:gd name="T92" fmla="*/ 55 w 165"/>
                  <a:gd name="T93" fmla="*/ 5 h 808"/>
                  <a:gd name="T94" fmla="*/ 55 w 165"/>
                  <a:gd name="T95" fmla="*/ 5 h 808"/>
                  <a:gd name="T96" fmla="*/ 50 w 165"/>
                  <a:gd name="T97" fmla="*/ 0 h 808"/>
                  <a:gd name="T98" fmla="*/ 50 w 165"/>
                  <a:gd name="T9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808">
                    <a:moveTo>
                      <a:pt x="0" y="792"/>
                    </a:moveTo>
                    <a:lnTo>
                      <a:pt x="0" y="792"/>
                    </a:lnTo>
                    <a:lnTo>
                      <a:pt x="0" y="797"/>
                    </a:lnTo>
                    <a:lnTo>
                      <a:pt x="0" y="797"/>
                    </a:lnTo>
                    <a:lnTo>
                      <a:pt x="0" y="797"/>
                    </a:lnTo>
                    <a:lnTo>
                      <a:pt x="6" y="797"/>
                    </a:lnTo>
                    <a:lnTo>
                      <a:pt x="6" y="797"/>
                    </a:lnTo>
                    <a:lnTo>
                      <a:pt x="6" y="797"/>
                    </a:lnTo>
                    <a:lnTo>
                      <a:pt x="6" y="797"/>
                    </a:lnTo>
                    <a:lnTo>
                      <a:pt x="11" y="803"/>
                    </a:lnTo>
                    <a:lnTo>
                      <a:pt x="11" y="803"/>
                    </a:lnTo>
                    <a:lnTo>
                      <a:pt x="11" y="803"/>
                    </a:lnTo>
                    <a:lnTo>
                      <a:pt x="17" y="803"/>
                    </a:lnTo>
                    <a:lnTo>
                      <a:pt x="17" y="803"/>
                    </a:lnTo>
                    <a:lnTo>
                      <a:pt x="22" y="803"/>
                    </a:lnTo>
                    <a:lnTo>
                      <a:pt x="22" y="803"/>
                    </a:lnTo>
                    <a:lnTo>
                      <a:pt x="28" y="803"/>
                    </a:lnTo>
                    <a:lnTo>
                      <a:pt x="28" y="808"/>
                    </a:lnTo>
                    <a:lnTo>
                      <a:pt x="33" y="808"/>
                    </a:lnTo>
                    <a:lnTo>
                      <a:pt x="39" y="808"/>
                    </a:lnTo>
                    <a:lnTo>
                      <a:pt x="39" y="808"/>
                    </a:lnTo>
                    <a:lnTo>
                      <a:pt x="44" y="808"/>
                    </a:lnTo>
                    <a:lnTo>
                      <a:pt x="50" y="808"/>
                    </a:lnTo>
                    <a:lnTo>
                      <a:pt x="50" y="808"/>
                    </a:lnTo>
                    <a:lnTo>
                      <a:pt x="55" y="808"/>
                    </a:lnTo>
                    <a:lnTo>
                      <a:pt x="61" y="808"/>
                    </a:lnTo>
                    <a:lnTo>
                      <a:pt x="61" y="808"/>
                    </a:lnTo>
                    <a:lnTo>
                      <a:pt x="66" y="808"/>
                    </a:lnTo>
                    <a:lnTo>
                      <a:pt x="66" y="808"/>
                    </a:lnTo>
                    <a:lnTo>
                      <a:pt x="72" y="808"/>
                    </a:lnTo>
                    <a:lnTo>
                      <a:pt x="77" y="808"/>
                    </a:lnTo>
                    <a:lnTo>
                      <a:pt x="77" y="808"/>
                    </a:lnTo>
                    <a:lnTo>
                      <a:pt x="83" y="808"/>
                    </a:lnTo>
                    <a:lnTo>
                      <a:pt x="88" y="808"/>
                    </a:lnTo>
                    <a:lnTo>
                      <a:pt x="88" y="808"/>
                    </a:lnTo>
                    <a:lnTo>
                      <a:pt x="94" y="808"/>
                    </a:lnTo>
                    <a:lnTo>
                      <a:pt x="94" y="808"/>
                    </a:lnTo>
                    <a:lnTo>
                      <a:pt x="99" y="808"/>
                    </a:lnTo>
                    <a:lnTo>
                      <a:pt x="99" y="808"/>
                    </a:lnTo>
                    <a:lnTo>
                      <a:pt x="99" y="808"/>
                    </a:lnTo>
                    <a:lnTo>
                      <a:pt x="105" y="808"/>
                    </a:lnTo>
                    <a:lnTo>
                      <a:pt x="105" y="808"/>
                    </a:lnTo>
                    <a:lnTo>
                      <a:pt x="105" y="803"/>
                    </a:lnTo>
                    <a:lnTo>
                      <a:pt x="110" y="803"/>
                    </a:lnTo>
                    <a:lnTo>
                      <a:pt x="110" y="803"/>
                    </a:lnTo>
                    <a:lnTo>
                      <a:pt x="110" y="803"/>
                    </a:lnTo>
                    <a:lnTo>
                      <a:pt x="110" y="803"/>
                    </a:lnTo>
                    <a:lnTo>
                      <a:pt x="110" y="803"/>
                    </a:lnTo>
                    <a:lnTo>
                      <a:pt x="116" y="803"/>
                    </a:lnTo>
                    <a:lnTo>
                      <a:pt x="116" y="803"/>
                    </a:lnTo>
                    <a:lnTo>
                      <a:pt x="165" y="5"/>
                    </a:lnTo>
                    <a:lnTo>
                      <a:pt x="165" y="5"/>
                    </a:lnTo>
                    <a:lnTo>
                      <a:pt x="165" y="11"/>
                    </a:lnTo>
                    <a:lnTo>
                      <a:pt x="165" y="11"/>
                    </a:lnTo>
                    <a:lnTo>
                      <a:pt x="165" y="11"/>
                    </a:lnTo>
                    <a:lnTo>
                      <a:pt x="160" y="11"/>
                    </a:lnTo>
                    <a:lnTo>
                      <a:pt x="160" y="11"/>
                    </a:lnTo>
                    <a:lnTo>
                      <a:pt x="160" y="11"/>
                    </a:lnTo>
                    <a:lnTo>
                      <a:pt x="160" y="11"/>
                    </a:lnTo>
                    <a:lnTo>
                      <a:pt x="154" y="11"/>
                    </a:lnTo>
                    <a:lnTo>
                      <a:pt x="154" y="11"/>
                    </a:lnTo>
                    <a:lnTo>
                      <a:pt x="149" y="11"/>
                    </a:lnTo>
                    <a:lnTo>
                      <a:pt x="149" y="11"/>
                    </a:lnTo>
                    <a:lnTo>
                      <a:pt x="143" y="11"/>
                    </a:lnTo>
                    <a:lnTo>
                      <a:pt x="143" y="16"/>
                    </a:lnTo>
                    <a:lnTo>
                      <a:pt x="138" y="16"/>
                    </a:lnTo>
                    <a:lnTo>
                      <a:pt x="138" y="16"/>
                    </a:lnTo>
                    <a:lnTo>
                      <a:pt x="132" y="16"/>
                    </a:lnTo>
                    <a:lnTo>
                      <a:pt x="132" y="16"/>
                    </a:lnTo>
                    <a:lnTo>
                      <a:pt x="127" y="16"/>
                    </a:lnTo>
                    <a:lnTo>
                      <a:pt x="121" y="16"/>
                    </a:lnTo>
                    <a:lnTo>
                      <a:pt x="121" y="16"/>
                    </a:lnTo>
                    <a:lnTo>
                      <a:pt x="116" y="16"/>
                    </a:lnTo>
                    <a:lnTo>
                      <a:pt x="116" y="16"/>
                    </a:lnTo>
                    <a:lnTo>
                      <a:pt x="110" y="16"/>
                    </a:lnTo>
                    <a:lnTo>
                      <a:pt x="105" y="11"/>
                    </a:lnTo>
                    <a:lnTo>
                      <a:pt x="105" y="11"/>
                    </a:lnTo>
                    <a:lnTo>
                      <a:pt x="99" y="11"/>
                    </a:lnTo>
                    <a:lnTo>
                      <a:pt x="94" y="11"/>
                    </a:lnTo>
                    <a:lnTo>
                      <a:pt x="94" y="11"/>
                    </a:lnTo>
                    <a:lnTo>
                      <a:pt x="88" y="11"/>
                    </a:lnTo>
                    <a:lnTo>
                      <a:pt x="83" y="11"/>
                    </a:lnTo>
                    <a:lnTo>
                      <a:pt x="83" y="11"/>
                    </a:lnTo>
                    <a:lnTo>
                      <a:pt x="77" y="11"/>
                    </a:lnTo>
                    <a:lnTo>
                      <a:pt x="77" y="11"/>
                    </a:lnTo>
                    <a:lnTo>
                      <a:pt x="72" y="11"/>
                    </a:lnTo>
                    <a:lnTo>
                      <a:pt x="72" y="11"/>
                    </a:lnTo>
                    <a:lnTo>
                      <a:pt x="66" y="5"/>
                    </a:lnTo>
                    <a:lnTo>
                      <a:pt x="66" y="5"/>
                    </a:lnTo>
                    <a:lnTo>
                      <a:pt x="61" y="5"/>
                    </a:lnTo>
                    <a:lnTo>
                      <a:pt x="61" y="5"/>
                    </a:lnTo>
                    <a:lnTo>
                      <a:pt x="61" y="5"/>
                    </a:lnTo>
                    <a:lnTo>
                      <a:pt x="55" y="5"/>
                    </a:lnTo>
                    <a:lnTo>
                      <a:pt x="55" y="5"/>
                    </a:lnTo>
                    <a:lnTo>
                      <a:pt x="55" y="5"/>
                    </a:lnTo>
                    <a:lnTo>
                      <a:pt x="55" y="5"/>
                    </a:lnTo>
                    <a:lnTo>
                      <a:pt x="55" y="0"/>
                    </a:lnTo>
                    <a:lnTo>
                      <a:pt x="50" y="0"/>
                    </a:lnTo>
                    <a:lnTo>
                      <a:pt x="50" y="0"/>
                    </a:lnTo>
                    <a:lnTo>
                      <a:pt x="50" y="0"/>
                    </a:lnTo>
                    <a:lnTo>
                      <a:pt x="0" y="79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33" name="Oval 99532">
                <a:extLst>
                  <a:ext uri="{FF2B5EF4-FFF2-40B4-BE49-F238E27FC236}">
                    <a16:creationId xmlns:a16="http://schemas.microsoft.com/office/drawing/2014/main" id="{BD515DB0-68CB-C7B5-9F04-560F7291D32B}"/>
                  </a:ext>
                </a:extLst>
              </p:cNvPr>
              <p:cNvSpPr>
                <a:spLocks noChangeArrowheads="1"/>
              </p:cNvSpPr>
              <p:nvPr/>
            </p:nvSpPr>
            <p:spPr bwMode="auto">
              <a:xfrm>
                <a:off x="2388532" y="522223"/>
                <a:ext cx="149860" cy="148501"/>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34" name="Freeform 1141">
                <a:extLst>
                  <a:ext uri="{FF2B5EF4-FFF2-40B4-BE49-F238E27FC236}">
                    <a16:creationId xmlns:a16="http://schemas.microsoft.com/office/drawing/2014/main" id="{131E3725-3B30-FA1B-3006-9D34A2DFBDD5}"/>
                  </a:ext>
                </a:extLst>
              </p:cNvPr>
              <p:cNvSpPr>
                <a:spLocks/>
              </p:cNvSpPr>
              <p:nvPr/>
            </p:nvSpPr>
            <p:spPr bwMode="auto">
              <a:xfrm>
                <a:off x="2238673" y="378279"/>
                <a:ext cx="192128" cy="185721"/>
              </a:xfrm>
              <a:custGeom>
                <a:avLst/>
                <a:gdLst>
                  <a:gd name="T0" fmla="*/ 417 w 500"/>
                  <a:gd name="T1" fmla="*/ 489 h 489"/>
                  <a:gd name="T2" fmla="*/ 417 w 500"/>
                  <a:gd name="T3" fmla="*/ 489 h 489"/>
                  <a:gd name="T4" fmla="*/ 423 w 500"/>
                  <a:gd name="T5" fmla="*/ 489 h 489"/>
                  <a:gd name="T6" fmla="*/ 423 w 500"/>
                  <a:gd name="T7" fmla="*/ 489 h 489"/>
                  <a:gd name="T8" fmla="*/ 428 w 500"/>
                  <a:gd name="T9" fmla="*/ 484 h 489"/>
                  <a:gd name="T10" fmla="*/ 428 w 500"/>
                  <a:gd name="T11" fmla="*/ 484 h 489"/>
                  <a:gd name="T12" fmla="*/ 434 w 500"/>
                  <a:gd name="T13" fmla="*/ 478 h 489"/>
                  <a:gd name="T14" fmla="*/ 439 w 500"/>
                  <a:gd name="T15" fmla="*/ 478 h 489"/>
                  <a:gd name="T16" fmla="*/ 445 w 500"/>
                  <a:gd name="T17" fmla="*/ 473 h 489"/>
                  <a:gd name="T18" fmla="*/ 450 w 500"/>
                  <a:gd name="T19" fmla="*/ 467 h 489"/>
                  <a:gd name="T20" fmla="*/ 456 w 500"/>
                  <a:gd name="T21" fmla="*/ 462 h 489"/>
                  <a:gd name="T22" fmla="*/ 461 w 500"/>
                  <a:gd name="T23" fmla="*/ 456 h 489"/>
                  <a:gd name="T24" fmla="*/ 461 w 500"/>
                  <a:gd name="T25" fmla="*/ 451 h 489"/>
                  <a:gd name="T26" fmla="*/ 467 w 500"/>
                  <a:gd name="T27" fmla="*/ 445 h 489"/>
                  <a:gd name="T28" fmla="*/ 472 w 500"/>
                  <a:gd name="T29" fmla="*/ 440 h 489"/>
                  <a:gd name="T30" fmla="*/ 478 w 500"/>
                  <a:gd name="T31" fmla="*/ 440 h 489"/>
                  <a:gd name="T32" fmla="*/ 483 w 500"/>
                  <a:gd name="T33" fmla="*/ 434 h 489"/>
                  <a:gd name="T34" fmla="*/ 489 w 500"/>
                  <a:gd name="T35" fmla="*/ 429 h 489"/>
                  <a:gd name="T36" fmla="*/ 489 w 500"/>
                  <a:gd name="T37" fmla="*/ 423 h 489"/>
                  <a:gd name="T38" fmla="*/ 494 w 500"/>
                  <a:gd name="T39" fmla="*/ 418 h 489"/>
                  <a:gd name="T40" fmla="*/ 494 w 500"/>
                  <a:gd name="T41" fmla="*/ 418 h 489"/>
                  <a:gd name="T42" fmla="*/ 494 w 500"/>
                  <a:gd name="T43" fmla="*/ 412 h 489"/>
                  <a:gd name="T44" fmla="*/ 500 w 500"/>
                  <a:gd name="T45" fmla="*/ 412 h 489"/>
                  <a:gd name="T46" fmla="*/ 500 w 500"/>
                  <a:gd name="T47" fmla="*/ 412 h 489"/>
                  <a:gd name="T48" fmla="*/ 500 w 500"/>
                  <a:gd name="T49" fmla="*/ 407 h 489"/>
                  <a:gd name="T50" fmla="*/ 82 w 500"/>
                  <a:gd name="T51" fmla="*/ 0 h 489"/>
                  <a:gd name="T52" fmla="*/ 82 w 500"/>
                  <a:gd name="T53" fmla="*/ 5 h 489"/>
                  <a:gd name="T54" fmla="*/ 82 w 500"/>
                  <a:gd name="T55" fmla="*/ 5 h 489"/>
                  <a:gd name="T56" fmla="*/ 77 w 500"/>
                  <a:gd name="T57" fmla="*/ 5 h 489"/>
                  <a:gd name="T58" fmla="*/ 77 w 500"/>
                  <a:gd name="T59" fmla="*/ 11 h 489"/>
                  <a:gd name="T60" fmla="*/ 71 w 500"/>
                  <a:gd name="T61" fmla="*/ 16 h 489"/>
                  <a:gd name="T62" fmla="*/ 71 w 500"/>
                  <a:gd name="T63" fmla="*/ 16 h 489"/>
                  <a:gd name="T64" fmla="*/ 66 w 500"/>
                  <a:gd name="T65" fmla="*/ 22 h 489"/>
                  <a:gd name="T66" fmla="*/ 60 w 500"/>
                  <a:gd name="T67" fmla="*/ 27 h 489"/>
                  <a:gd name="T68" fmla="*/ 60 w 500"/>
                  <a:gd name="T69" fmla="*/ 33 h 489"/>
                  <a:gd name="T70" fmla="*/ 55 w 500"/>
                  <a:gd name="T71" fmla="*/ 38 h 489"/>
                  <a:gd name="T72" fmla="*/ 49 w 500"/>
                  <a:gd name="T73" fmla="*/ 44 h 489"/>
                  <a:gd name="T74" fmla="*/ 44 w 500"/>
                  <a:gd name="T75" fmla="*/ 49 h 489"/>
                  <a:gd name="T76" fmla="*/ 38 w 500"/>
                  <a:gd name="T77" fmla="*/ 55 h 489"/>
                  <a:gd name="T78" fmla="*/ 33 w 500"/>
                  <a:gd name="T79" fmla="*/ 60 h 489"/>
                  <a:gd name="T80" fmla="*/ 27 w 500"/>
                  <a:gd name="T81" fmla="*/ 60 h 489"/>
                  <a:gd name="T82" fmla="*/ 22 w 500"/>
                  <a:gd name="T83" fmla="*/ 66 h 489"/>
                  <a:gd name="T84" fmla="*/ 16 w 500"/>
                  <a:gd name="T85" fmla="*/ 71 h 489"/>
                  <a:gd name="T86" fmla="*/ 16 w 500"/>
                  <a:gd name="T87" fmla="*/ 77 h 489"/>
                  <a:gd name="T88" fmla="*/ 11 w 500"/>
                  <a:gd name="T89" fmla="*/ 77 h 489"/>
                  <a:gd name="T90" fmla="*/ 5 w 500"/>
                  <a:gd name="T91" fmla="*/ 82 h 489"/>
                  <a:gd name="T92" fmla="*/ 5 w 500"/>
                  <a:gd name="T93" fmla="*/ 82 h 489"/>
                  <a:gd name="T94" fmla="*/ 5 w 500"/>
                  <a:gd name="T95" fmla="*/ 82 h 489"/>
                  <a:gd name="T96" fmla="*/ 0 w 500"/>
                  <a:gd name="T97" fmla="*/ 82 h 489"/>
                  <a:gd name="T98" fmla="*/ 0 w 500"/>
                  <a:gd name="T99" fmla="*/ 82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0" h="489">
                    <a:moveTo>
                      <a:pt x="417" y="489"/>
                    </a:moveTo>
                    <a:lnTo>
                      <a:pt x="417" y="489"/>
                    </a:lnTo>
                    <a:lnTo>
                      <a:pt x="417" y="489"/>
                    </a:lnTo>
                    <a:lnTo>
                      <a:pt x="417" y="489"/>
                    </a:lnTo>
                    <a:lnTo>
                      <a:pt x="423" y="489"/>
                    </a:lnTo>
                    <a:lnTo>
                      <a:pt x="423" y="489"/>
                    </a:lnTo>
                    <a:lnTo>
                      <a:pt x="423" y="489"/>
                    </a:lnTo>
                    <a:lnTo>
                      <a:pt x="423" y="489"/>
                    </a:lnTo>
                    <a:lnTo>
                      <a:pt x="423" y="489"/>
                    </a:lnTo>
                    <a:lnTo>
                      <a:pt x="428" y="484"/>
                    </a:lnTo>
                    <a:lnTo>
                      <a:pt x="428" y="484"/>
                    </a:lnTo>
                    <a:lnTo>
                      <a:pt x="428" y="484"/>
                    </a:lnTo>
                    <a:lnTo>
                      <a:pt x="434" y="484"/>
                    </a:lnTo>
                    <a:lnTo>
                      <a:pt x="434" y="478"/>
                    </a:lnTo>
                    <a:lnTo>
                      <a:pt x="439" y="478"/>
                    </a:lnTo>
                    <a:lnTo>
                      <a:pt x="439" y="478"/>
                    </a:lnTo>
                    <a:lnTo>
                      <a:pt x="439" y="473"/>
                    </a:lnTo>
                    <a:lnTo>
                      <a:pt x="445" y="473"/>
                    </a:lnTo>
                    <a:lnTo>
                      <a:pt x="445" y="467"/>
                    </a:lnTo>
                    <a:lnTo>
                      <a:pt x="450" y="467"/>
                    </a:lnTo>
                    <a:lnTo>
                      <a:pt x="450" y="467"/>
                    </a:lnTo>
                    <a:lnTo>
                      <a:pt x="456" y="462"/>
                    </a:lnTo>
                    <a:lnTo>
                      <a:pt x="456" y="462"/>
                    </a:lnTo>
                    <a:lnTo>
                      <a:pt x="461" y="456"/>
                    </a:lnTo>
                    <a:lnTo>
                      <a:pt x="461" y="456"/>
                    </a:lnTo>
                    <a:lnTo>
                      <a:pt x="461" y="451"/>
                    </a:lnTo>
                    <a:lnTo>
                      <a:pt x="467" y="451"/>
                    </a:lnTo>
                    <a:lnTo>
                      <a:pt x="467" y="445"/>
                    </a:lnTo>
                    <a:lnTo>
                      <a:pt x="472" y="445"/>
                    </a:lnTo>
                    <a:lnTo>
                      <a:pt x="472" y="440"/>
                    </a:lnTo>
                    <a:lnTo>
                      <a:pt x="478" y="440"/>
                    </a:lnTo>
                    <a:lnTo>
                      <a:pt x="478" y="440"/>
                    </a:lnTo>
                    <a:lnTo>
                      <a:pt x="478" y="434"/>
                    </a:lnTo>
                    <a:lnTo>
                      <a:pt x="483" y="434"/>
                    </a:lnTo>
                    <a:lnTo>
                      <a:pt x="483" y="429"/>
                    </a:lnTo>
                    <a:lnTo>
                      <a:pt x="489" y="429"/>
                    </a:lnTo>
                    <a:lnTo>
                      <a:pt x="489" y="423"/>
                    </a:lnTo>
                    <a:lnTo>
                      <a:pt x="489" y="423"/>
                    </a:lnTo>
                    <a:lnTo>
                      <a:pt x="489" y="423"/>
                    </a:lnTo>
                    <a:lnTo>
                      <a:pt x="494" y="418"/>
                    </a:lnTo>
                    <a:lnTo>
                      <a:pt x="494" y="418"/>
                    </a:lnTo>
                    <a:lnTo>
                      <a:pt x="494" y="418"/>
                    </a:lnTo>
                    <a:lnTo>
                      <a:pt x="494" y="412"/>
                    </a:lnTo>
                    <a:lnTo>
                      <a:pt x="494" y="412"/>
                    </a:lnTo>
                    <a:lnTo>
                      <a:pt x="500" y="412"/>
                    </a:lnTo>
                    <a:lnTo>
                      <a:pt x="500" y="412"/>
                    </a:lnTo>
                    <a:lnTo>
                      <a:pt x="500" y="412"/>
                    </a:lnTo>
                    <a:lnTo>
                      <a:pt x="500" y="412"/>
                    </a:lnTo>
                    <a:lnTo>
                      <a:pt x="500" y="407"/>
                    </a:lnTo>
                    <a:lnTo>
                      <a:pt x="500" y="407"/>
                    </a:lnTo>
                    <a:lnTo>
                      <a:pt x="82" y="0"/>
                    </a:lnTo>
                    <a:lnTo>
                      <a:pt x="82" y="0"/>
                    </a:lnTo>
                    <a:lnTo>
                      <a:pt x="82" y="5"/>
                    </a:lnTo>
                    <a:lnTo>
                      <a:pt x="82" y="5"/>
                    </a:lnTo>
                    <a:lnTo>
                      <a:pt x="82" y="5"/>
                    </a:lnTo>
                    <a:lnTo>
                      <a:pt x="82" y="5"/>
                    </a:lnTo>
                    <a:lnTo>
                      <a:pt x="77" y="5"/>
                    </a:lnTo>
                    <a:lnTo>
                      <a:pt x="77" y="5"/>
                    </a:lnTo>
                    <a:lnTo>
                      <a:pt x="77" y="11"/>
                    </a:lnTo>
                    <a:lnTo>
                      <a:pt x="77" y="11"/>
                    </a:lnTo>
                    <a:lnTo>
                      <a:pt x="77" y="11"/>
                    </a:lnTo>
                    <a:lnTo>
                      <a:pt x="71" y="16"/>
                    </a:lnTo>
                    <a:lnTo>
                      <a:pt x="71" y="16"/>
                    </a:lnTo>
                    <a:lnTo>
                      <a:pt x="71" y="16"/>
                    </a:lnTo>
                    <a:lnTo>
                      <a:pt x="66" y="22"/>
                    </a:lnTo>
                    <a:lnTo>
                      <a:pt x="66" y="22"/>
                    </a:lnTo>
                    <a:lnTo>
                      <a:pt x="66" y="27"/>
                    </a:lnTo>
                    <a:lnTo>
                      <a:pt x="60" y="27"/>
                    </a:lnTo>
                    <a:lnTo>
                      <a:pt x="60" y="27"/>
                    </a:lnTo>
                    <a:lnTo>
                      <a:pt x="60" y="33"/>
                    </a:lnTo>
                    <a:lnTo>
                      <a:pt x="55" y="33"/>
                    </a:lnTo>
                    <a:lnTo>
                      <a:pt x="55" y="38"/>
                    </a:lnTo>
                    <a:lnTo>
                      <a:pt x="49" y="38"/>
                    </a:lnTo>
                    <a:lnTo>
                      <a:pt x="49" y="44"/>
                    </a:lnTo>
                    <a:lnTo>
                      <a:pt x="44" y="44"/>
                    </a:lnTo>
                    <a:lnTo>
                      <a:pt x="44" y="49"/>
                    </a:lnTo>
                    <a:lnTo>
                      <a:pt x="38" y="49"/>
                    </a:lnTo>
                    <a:lnTo>
                      <a:pt x="38" y="55"/>
                    </a:lnTo>
                    <a:lnTo>
                      <a:pt x="33" y="55"/>
                    </a:lnTo>
                    <a:lnTo>
                      <a:pt x="33" y="60"/>
                    </a:lnTo>
                    <a:lnTo>
                      <a:pt x="33" y="60"/>
                    </a:lnTo>
                    <a:lnTo>
                      <a:pt x="27" y="60"/>
                    </a:lnTo>
                    <a:lnTo>
                      <a:pt x="27" y="66"/>
                    </a:lnTo>
                    <a:lnTo>
                      <a:pt x="22" y="66"/>
                    </a:lnTo>
                    <a:lnTo>
                      <a:pt x="22" y="71"/>
                    </a:lnTo>
                    <a:lnTo>
                      <a:pt x="16" y="71"/>
                    </a:lnTo>
                    <a:lnTo>
                      <a:pt x="16" y="71"/>
                    </a:lnTo>
                    <a:lnTo>
                      <a:pt x="16" y="77"/>
                    </a:lnTo>
                    <a:lnTo>
                      <a:pt x="11" y="77"/>
                    </a:lnTo>
                    <a:lnTo>
                      <a:pt x="11" y="77"/>
                    </a:lnTo>
                    <a:lnTo>
                      <a:pt x="11" y="77"/>
                    </a:lnTo>
                    <a:lnTo>
                      <a:pt x="5" y="82"/>
                    </a:lnTo>
                    <a:lnTo>
                      <a:pt x="5" y="82"/>
                    </a:lnTo>
                    <a:lnTo>
                      <a:pt x="5" y="82"/>
                    </a:lnTo>
                    <a:lnTo>
                      <a:pt x="5" y="82"/>
                    </a:lnTo>
                    <a:lnTo>
                      <a:pt x="5" y="82"/>
                    </a:lnTo>
                    <a:lnTo>
                      <a:pt x="0" y="82"/>
                    </a:lnTo>
                    <a:lnTo>
                      <a:pt x="0" y="82"/>
                    </a:lnTo>
                    <a:lnTo>
                      <a:pt x="0" y="82"/>
                    </a:lnTo>
                    <a:lnTo>
                      <a:pt x="0" y="82"/>
                    </a:lnTo>
                    <a:lnTo>
                      <a:pt x="417" y="48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35" name="Freeform 1142">
                <a:extLst>
                  <a:ext uri="{FF2B5EF4-FFF2-40B4-BE49-F238E27FC236}">
                    <a16:creationId xmlns:a16="http://schemas.microsoft.com/office/drawing/2014/main" id="{9C96764A-BEFB-0905-5169-AD489A02B7EA}"/>
                  </a:ext>
                </a:extLst>
              </p:cNvPr>
              <p:cNvSpPr>
                <a:spLocks/>
              </p:cNvSpPr>
              <p:nvPr/>
            </p:nvSpPr>
            <p:spPr bwMode="auto">
              <a:xfrm>
                <a:off x="2487670" y="578813"/>
                <a:ext cx="99522" cy="45956"/>
              </a:xfrm>
              <a:custGeom>
                <a:avLst/>
                <a:gdLst>
                  <a:gd name="T0" fmla="*/ 50 w 259"/>
                  <a:gd name="T1" fmla="*/ 0 h 121"/>
                  <a:gd name="T2" fmla="*/ 44 w 259"/>
                  <a:gd name="T3" fmla="*/ 0 h 121"/>
                  <a:gd name="T4" fmla="*/ 39 w 259"/>
                  <a:gd name="T5" fmla="*/ 0 h 121"/>
                  <a:gd name="T6" fmla="*/ 33 w 259"/>
                  <a:gd name="T7" fmla="*/ 0 h 121"/>
                  <a:gd name="T8" fmla="*/ 28 w 259"/>
                  <a:gd name="T9" fmla="*/ 5 h 121"/>
                  <a:gd name="T10" fmla="*/ 22 w 259"/>
                  <a:gd name="T11" fmla="*/ 11 h 121"/>
                  <a:gd name="T12" fmla="*/ 17 w 259"/>
                  <a:gd name="T13" fmla="*/ 16 h 121"/>
                  <a:gd name="T14" fmla="*/ 11 w 259"/>
                  <a:gd name="T15" fmla="*/ 22 h 121"/>
                  <a:gd name="T16" fmla="*/ 6 w 259"/>
                  <a:gd name="T17" fmla="*/ 27 h 121"/>
                  <a:gd name="T18" fmla="*/ 6 w 259"/>
                  <a:gd name="T19" fmla="*/ 33 h 121"/>
                  <a:gd name="T20" fmla="*/ 6 w 259"/>
                  <a:gd name="T21" fmla="*/ 38 h 121"/>
                  <a:gd name="T22" fmla="*/ 0 w 259"/>
                  <a:gd name="T23" fmla="*/ 49 h 121"/>
                  <a:gd name="T24" fmla="*/ 0 w 259"/>
                  <a:gd name="T25" fmla="*/ 55 h 121"/>
                  <a:gd name="T26" fmla="*/ 0 w 259"/>
                  <a:gd name="T27" fmla="*/ 60 h 121"/>
                  <a:gd name="T28" fmla="*/ 0 w 259"/>
                  <a:gd name="T29" fmla="*/ 66 h 121"/>
                  <a:gd name="T30" fmla="*/ 6 w 259"/>
                  <a:gd name="T31" fmla="*/ 77 h 121"/>
                  <a:gd name="T32" fmla="*/ 6 w 259"/>
                  <a:gd name="T33" fmla="*/ 82 h 121"/>
                  <a:gd name="T34" fmla="*/ 11 w 259"/>
                  <a:gd name="T35" fmla="*/ 88 h 121"/>
                  <a:gd name="T36" fmla="*/ 17 w 259"/>
                  <a:gd name="T37" fmla="*/ 93 h 121"/>
                  <a:gd name="T38" fmla="*/ 17 w 259"/>
                  <a:gd name="T39" fmla="*/ 99 h 121"/>
                  <a:gd name="T40" fmla="*/ 22 w 259"/>
                  <a:gd name="T41" fmla="*/ 104 h 121"/>
                  <a:gd name="T42" fmla="*/ 28 w 259"/>
                  <a:gd name="T43" fmla="*/ 104 h 121"/>
                  <a:gd name="T44" fmla="*/ 33 w 259"/>
                  <a:gd name="T45" fmla="*/ 110 h 121"/>
                  <a:gd name="T46" fmla="*/ 39 w 259"/>
                  <a:gd name="T47" fmla="*/ 110 h 121"/>
                  <a:gd name="T48" fmla="*/ 44 w 259"/>
                  <a:gd name="T49" fmla="*/ 110 h 121"/>
                  <a:gd name="T50" fmla="*/ 253 w 259"/>
                  <a:gd name="T51" fmla="*/ 121 h 121"/>
                  <a:gd name="T52" fmla="*/ 248 w 259"/>
                  <a:gd name="T53" fmla="*/ 121 h 121"/>
                  <a:gd name="T54" fmla="*/ 242 w 259"/>
                  <a:gd name="T55" fmla="*/ 115 h 121"/>
                  <a:gd name="T56" fmla="*/ 237 w 259"/>
                  <a:gd name="T57" fmla="*/ 115 h 121"/>
                  <a:gd name="T58" fmla="*/ 231 w 259"/>
                  <a:gd name="T59" fmla="*/ 110 h 121"/>
                  <a:gd name="T60" fmla="*/ 226 w 259"/>
                  <a:gd name="T61" fmla="*/ 104 h 121"/>
                  <a:gd name="T62" fmla="*/ 220 w 259"/>
                  <a:gd name="T63" fmla="*/ 99 h 121"/>
                  <a:gd name="T64" fmla="*/ 215 w 259"/>
                  <a:gd name="T65" fmla="*/ 93 h 121"/>
                  <a:gd name="T66" fmla="*/ 215 w 259"/>
                  <a:gd name="T67" fmla="*/ 88 h 121"/>
                  <a:gd name="T68" fmla="*/ 215 w 259"/>
                  <a:gd name="T69" fmla="*/ 82 h 121"/>
                  <a:gd name="T70" fmla="*/ 209 w 259"/>
                  <a:gd name="T71" fmla="*/ 71 h 121"/>
                  <a:gd name="T72" fmla="*/ 209 w 259"/>
                  <a:gd name="T73" fmla="*/ 66 h 121"/>
                  <a:gd name="T74" fmla="*/ 209 w 259"/>
                  <a:gd name="T75" fmla="*/ 60 h 121"/>
                  <a:gd name="T76" fmla="*/ 209 w 259"/>
                  <a:gd name="T77" fmla="*/ 49 h 121"/>
                  <a:gd name="T78" fmla="*/ 215 w 259"/>
                  <a:gd name="T79" fmla="*/ 44 h 121"/>
                  <a:gd name="T80" fmla="*/ 215 w 259"/>
                  <a:gd name="T81" fmla="*/ 38 h 121"/>
                  <a:gd name="T82" fmla="*/ 220 w 259"/>
                  <a:gd name="T83" fmla="*/ 33 h 121"/>
                  <a:gd name="T84" fmla="*/ 220 w 259"/>
                  <a:gd name="T85" fmla="*/ 27 h 121"/>
                  <a:gd name="T86" fmla="*/ 226 w 259"/>
                  <a:gd name="T87" fmla="*/ 22 h 121"/>
                  <a:gd name="T88" fmla="*/ 231 w 259"/>
                  <a:gd name="T89" fmla="*/ 16 h 121"/>
                  <a:gd name="T90" fmla="*/ 237 w 259"/>
                  <a:gd name="T91" fmla="*/ 11 h 121"/>
                  <a:gd name="T92" fmla="*/ 242 w 259"/>
                  <a:gd name="T93" fmla="*/ 11 h 121"/>
                  <a:gd name="T94" fmla="*/ 248 w 259"/>
                  <a:gd name="T95" fmla="*/ 5 h 121"/>
                  <a:gd name="T96" fmla="*/ 253 w 259"/>
                  <a:gd name="T97" fmla="*/ 5 h 121"/>
                  <a:gd name="T98" fmla="*/ 259 w 259"/>
                  <a:gd name="T99" fmla="*/ 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9" h="121">
                    <a:moveTo>
                      <a:pt x="50" y="0"/>
                    </a:moveTo>
                    <a:lnTo>
                      <a:pt x="50" y="0"/>
                    </a:lnTo>
                    <a:lnTo>
                      <a:pt x="44" y="0"/>
                    </a:lnTo>
                    <a:lnTo>
                      <a:pt x="44" y="0"/>
                    </a:lnTo>
                    <a:lnTo>
                      <a:pt x="39" y="0"/>
                    </a:lnTo>
                    <a:lnTo>
                      <a:pt x="39" y="0"/>
                    </a:lnTo>
                    <a:lnTo>
                      <a:pt x="33" y="0"/>
                    </a:lnTo>
                    <a:lnTo>
                      <a:pt x="33" y="0"/>
                    </a:lnTo>
                    <a:lnTo>
                      <a:pt x="28" y="5"/>
                    </a:lnTo>
                    <a:lnTo>
                      <a:pt x="28" y="5"/>
                    </a:lnTo>
                    <a:lnTo>
                      <a:pt x="22" y="5"/>
                    </a:lnTo>
                    <a:lnTo>
                      <a:pt x="22" y="11"/>
                    </a:lnTo>
                    <a:lnTo>
                      <a:pt x="17" y="11"/>
                    </a:lnTo>
                    <a:lnTo>
                      <a:pt x="17" y="16"/>
                    </a:lnTo>
                    <a:lnTo>
                      <a:pt x="11" y="16"/>
                    </a:lnTo>
                    <a:lnTo>
                      <a:pt x="11" y="22"/>
                    </a:lnTo>
                    <a:lnTo>
                      <a:pt x="11" y="22"/>
                    </a:lnTo>
                    <a:lnTo>
                      <a:pt x="6" y="27"/>
                    </a:lnTo>
                    <a:lnTo>
                      <a:pt x="6" y="27"/>
                    </a:lnTo>
                    <a:lnTo>
                      <a:pt x="6" y="33"/>
                    </a:lnTo>
                    <a:lnTo>
                      <a:pt x="6" y="38"/>
                    </a:lnTo>
                    <a:lnTo>
                      <a:pt x="6" y="38"/>
                    </a:lnTo>
                    <a:lnTo>
                      <a:pt x="0" y="44"/>
                    </a:lnTo>
                    <a:lnTo>
                      <a:pt x="0" y="49"/>
                    </a:lnTo>
                    <a:lnTo>
                      <a:pt x="0" y="49"/>
                    </a:lnTo>
                    <a:lnTo>
                      <a:pt x="0" y="55"/>
                    </a:lnTo>
                    <a:lnTo>
                      <a:pt x="0" y="60"/>
                    </a:lnTo>
                    <a:lnTo>
                      <a:pt x="0" y="60"/>
                    </a:lnTo>
                    <a:lnTo>
                      <a:pt x="0" y="66"/>
                    </a:lnTo>
                    <a:lnTo>
                      <a:pt x="0" y="66"/>
                    </a:lnTo>
                    <a:lnTo>
                      <a:pt x="6" y="71"/>
                    </a:lnTo>
                    <a:lnTo>
                      <a:pt x="6" y="77"/>
                    </a:lnTo>
                    <a:lnTo>
                      <a:pt x="6" y="77"/>
                    </a:lnTo>
                    <a:lnTo>
                      <a:pt x="6" y="82"/>
                    </a:lnTo>
                    <a:lnTo>
                      <a:pt x="11" y="88"/>
                    </a:lnTo>
                    <a:lnTo>
                      <a:pt x="11" y="88"/>
                    </a:lnTo>
                    <a:lnTo>
                      <a:pt x="11" y="93"/>
                    </a:lnTo>
                    <a:lnTo>
                      <a:pt x="17" y="93"/>
                    </a:lnTo>
                    <a:lnTo>
                      <a:pt x="17" y="99"/>
                    </a:lnTo>
                    <a:lnTo>
                      <a:pt x="17" y="99"/>
                    </a:lnTo>
                    <a:lnTo>
                      <a:pt x="22" y="99"/>
                    </a:lnTo>
                    <a:lnTo>
                      <a:pt x="22" y="104"/>
                    </a:lnTo>
                    <a:lnTo>
                      <a:pt x="28" y="104"/>
                    </a:lnTo>
                    <a:lnTo>
                      <a:pt x="28" y="104"/>
                    </a:lnTo>
                    <a:lnTo>
                      <a:pt x="33" y="110"/>
                    </a:lnTo>
                    <a:lnTo>
                      <a:pt x="33" y="110"/>
                    </a:lnTo>
                    <a:lnTo>
                      <a:pt x="39" y="110"/>
                    </a:lnTo>
                    <a:lnTo>
                      <a:pt x="39" y="110"/>
                    </a:lnTo>
                    <a:lnTo>
                      <a:pt x="44" y="110"/>
                    </a:lnTo>
                    <a:lnTo>
                      <a:pt x="44" y="110"/>
                    </a:lnTo>
                    <a:lnTo>
                      <a:pt x="253" y="121"/>
                    </a:lnTo>
                    <a:lnTo>
                      <a:pt x="253" y="121"/>
                    </a:lnTo>
                    <a:lnTo>
                      <a:pt x="248" y="121"/>
                    </a:lnTo>
                    <a:lnTo>
                      <a:pt x="248" y="121"/>
                    </a:lnTo>
                    <a:lnTo>
                      <a:pt x="242" y="115"/>
                    </a:lnTo>
                    <a:lnTo>
                      <a:pt x="242" y="115"/>
                    </a:lnTo>
                    <a:lnTo>
                      <a:pt x="237" y="115"/>
                    </a:lnTo>
                    <a:lnTo>
                      <a:pt x="237" y="115"/>
                    </a:lnTo>
                    <a:lnTo>
                      <a:pt x="231" y="110"/>
                    </a:lnTo>
                    <a:lnTo>
                      <a:pt x="231" y="110"/>
                    </a:lnTo>
                    <a:lnTo>
                      <a:pt x="226" y="110"/>
                    </a:lnTo>
                    <a:lnTo>
                      <a:pt x="226" y="104"/>
                    </a:lnTo>
                    <a:lnTo>
                      <a:pt x="220" y="104"/>
                    </a:lnTo>
                    <a:lnTo>
                      <a:pt x="220" y="99"/>
                    </a:lnTo>
                    <a:lnTo>
                      <a:pt x="220" y="99"/>
                    </a:lnTo>
                    <a:lnTo>
                      <a:pt x="215" y="93"/>
                    </a:lnTo>
                    <a:lnTo>
                      <a:pt x="215" y="93"/>
                    </a:lnTo>
                    <a:lnTo>
                      <a:pt x="215" y="88"/>
                    </a:lnTo>
                    <a:lnTo>
                      <a:pt x="215" y="82"/>
                    </a:lnTo>
                    <a:lnTo>
                      <a:pt x="215" y="82"/>
                    </a:lnTo>
                    <a:lnTo>
                      <a:pt x="209" y="77"/>
                    </a:lnTo>
                    <a:lnTo>
                      <a:pt x="209" y="71"/>
                    </a:lnTo>
                    <a:lnTo>
                      <a:pt x="209" y="71"/>
                    </a:lnTo>
                    <a:lnTo>
                      <a:pt x="209" y="66"/>
                    </a:lnTo>
                    <a:lnTo>
                      <a:pt x="209" y="60"/>
                    </a:lnTo>
                    <a:lnTo>
                      <a:pt x="209" y="60"/>
                    </a:lnTo>
                    <a:lnTo>
                      <a:pt x="209" y="55"/>
                    </a:lnTo>
                    <a:lnTo>
                      <a:pt x="209" y="49"/>
                    </a:lnTo>
                    <a:lnTo>
                      <a:pt x="209" y="49"/>
                    </a:lnTo>
                    <a:lnTo>
                      <a:pt x="215" y="44"/>
                    </a:lnTo>
                    <a:lnTo>
                      <a:pt x="215" y="38"/>
                    </a:lnTo>
                    <a:lnTo>
                      <a:pt x="215" y="38"/>
                    </a:lnTo>
                    <a:lnTo>
                      <a:pt x="215" y="33"/>
                    </a:lnTo>
                    <a:lnTo>
                      <a:pt x="220" y="33"/>
                    </a:lnTo>
                    <a:lnTo>
                      <a:pt x="220" y="27"/>
                    </a:lnTo>
                    <a:lnTo>
                      <a:pt x="220" y="27"/>
                    </a:lnTo>
                    <a:lnTo>
                      <a:pt x="226" y="22"/>
                    </a:lnTo>
                    <a:lnTo>
                      <a:pt x="226" y="22"/>
                    </a:lnTo>
                    <a:lnTo>
                      <a:pt x="231" y="16"/>
                    </a:lnTo>
                    <a:lnTo>
                      <a:pt x="231" y="16"/>
                    </a:lnTo>
                    <a:lnTo>
                      <a:pt x="231" y="11"/>
                    </a:lnTo>
                    <a:lnTo>
                      <a:pt x="237" y="11"/>
                    </a:lnTo>
                    <a:lnTo>
                      <a:pt x="237" y="11"/>
                    </a:lnTo>
                    <a:lnTo>
                      <a:pt x="242" y="11"/>
                    </a:lnTo>
                    <a:lnTo>
                      <a:pt x="248" y="5"/>
                    </a:lnTo>
                    <a:lnTo>
                      <a:pt x="248" y="5"/>
                    </a:lnTo>
                    <a:lnTo>
                      <a:pt x="253" y="5"/>
                    </a:lnTo>
                    <a:lnTo>
                      <a:pt x="253" y="5"/>
                    </a:lnTo>
                    <a:lnTo>
                      <a:pt x="259" y="5"/>
                    </a:lnTo>
                    <a:lnTo>
                      <a:pt x="259" y="5"/>
                    </a:lnTo>
                    <a:lnTo>
                      <a:pt x="50"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36" name="Oval 99535">
                <a:extLst>
                  <a:ext uri="{FF2B5EF4-FFF2-40B4-BE49-F238E27FC236}">
                    <a16:creationId xmlns:a16="http://schemas.microsoft.com/office/drawing/2014/main" id="{DF6812EA-5053-0590-3988-0DF541235EB6}"/>
                  </a:ext>
                </a:extLst>
              </p:cNvPr>
              <p:cNvSpPr>
                <a:spLocks noChangeArrowheads="1"/>
              </p:cNvSpPr>
              <p:nvPr/>
            </p:nvSpPr>
            <p:spPr bwMode="auto">
              <a:xfrm>
                <a:off x="164846" y="1366135"/>
                <a:ext cx="61097" cy="60768"/>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537" name="Oval 99536">
                <a:extLst>
                  <a:ext uri="{FF2B5EF4-FFF2-40B4-BE49-F238E27FC236}">
                    <a16:creationId xmlns:a16="http://schemas.microsoft.com/office/drawing/2014/main" id="{8C175C24-AFB0-B3E5-51D0-227779915E2E}"/>
                  </a:ext>
                </a:extLst>
              </p:cNvPr>
              <p:cNvSpPr>
                <a:spLocks noChangeArrowheads="1"/>
              </p:cNvSpPr>
              <p:nvPr/>
            </p:nvSpPr>
            <p:spPr bwMode="auto">
              <a:xfrm>
                <a:off x="350441" y="904680"/>
                <a:ext cx="137179" cy="135588"/>
              </a:xfrm>
              <a:prstGeom prst="ellipse">
                <a:avLst/>
              </a:prstGeom>
              <a:solidFill>
                <a:srgbClr val="0000FF"/>
              </a:solidFill>
              <a:ln w="3810">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538" name="Freeform 1145">
                <a:extLst>
                  <a:ext uri="{FF2B5EF4-FFF2-40B4-BE49-F238E27FC236}">
                    <a16:creationId xmlns:a16="http://schemas.microsoft.com/office/drawing/2014/main" id="{4177F44A-784F-D824-3F4E-68220D3A0851}"/>
                  </a:ext>
                </a:extLst>
              </p:cNvPr>
              <p:cNvSpPr>
                <a:spLocks/>
              </p:cNvSpPr>
              <p:nvPr/>
            </p:nvSpPr>
            <p:spPr bwMode="auto">
              <a:xfrm>
                <a:off x="479551" y="906579"/>
                <a:ext cx="363121" cy="81657"/>
              </a:xfrm>
              <a:custGeom>
                <a:avLst/>
                <a:gdLst>
                  <a:gd name="T0" fmla="*/ 5 w 945"/>
                  <a:gd name="T1" fmla="*/ 99 h 215"/>
                  <a:gd name="T2" fmla="*/ 5 w 945"/>
                  <a:gd name="T3" fmla="*/ 99 h 215"/>
                  <a:gd name="T4" fmla="*/ 5 w 945"/>
                  <a:gd name="T5" fmla="*/ 105 h 215"/>
                  <a:gd name="T6" fmla="*/ 5 w 945"/>
                  <a:gd name="T7" fmla="*/ 105 h 215"/>
                  <a:gd name="T8" fmla="*/ 5 w 945"/>
                  <a:gd name="T9" fmla="*/ 110 h 215"/>
                  <a:gd name="T10" fmla="*/ 0 w 945"/>
                  <a:gd name="T11" fmla="*/ 116 h 215"/>
                  <a:gd name="T12" fmla="*/ 0 w 945"/>
                  <a:gd name="T13" fmla="*/ 121 h 215"/>
                  <a:gd name="T14" fmla="*/ 0 w 945"/>
                  <a:gd name="T15" fmla="*/ 127 h 215"/>
                  <a:gd name="T16" fmla="*/ 0 w 945"/>
                  <a:gd name="T17" fmla="*/ 132 h 215"/>
                  <a:gd name="T18" fmla="*/ 0 w 945"/>
                  <a:gd name="T19" fmla="*/ 138 h 215"/>
                  <a:gd name="T20" fmla="*/ 0 w 945"/>
                  <a:gd name="T21" fmla="*/ 143 h 215"/>
                  <a:gd name="T22" fmla="*/ 5 w 945"/>
                  <a:gd name="T23" fmla="*/ 154 h 215"/>
                  <a:gd name="T24" fmla="*/ 5 w 945"/>
                  <a:gd name="T25" fmla="*/ 160 h 215"/>
                  <a:gd name="T26" fmla="*/ 5 w 945"/>
                  <a:gd name="T27" fmla="*/ 165 h 215"/>
                  <a:gd name="T28" fmla="*/ 5 w 945"/>
                  <a:gd name="T29" fmla="*/ 176 h 215"/>
                  <a:gd name="T30" fmla="*/ 5 w 945"/>
                  <a:gd name="T31" fmla="*/ 182 h 215"/>
                  <a:gd name="T32" fmla="*/ 5 w 945"/>
                  <a:gd name="T33" fmla="*/ 187 h 215"/>
                  <a:gd name="T34" fmla="*/ 11 w 945"/>
                  <a:gd name="T35" fmla="*/ 193 h 215"/>
                  <a:gd name="T36" fmla="*/ 11 w 945"/>
                  <a:gd name="T37" fmla="*/ 198 h 215"/>
                  <a:gd name="T38" fmla="*/ 11 w 945"/>
                  <a:gd name="T39" fmla="*/ 204 h 215"/>
                  <a:gd name="T40" fmla="*/ 11 w 945"/>
                  <a:gd name="T41" fmla="*/ 204 h 215"/>
                  <a:gd name="T42" fmla="*/ 16 w 945"/>
                  <a:gd name="T43" fmla="*/ 209 h 215"/>
                  <a:gd name="T44" fmla="*/ 16 w 945"/>
                  <a:gd name="T45" fmla="*/ 209 h 215"/>
                  <a:gd name="T46" fmla="*/ 16 w 945"/>
                  <a:gd name="T47" fmla="*/ 215 h 215"/>
                  <a:gd name="T48" fmla="*/ 16 w 945"/>
                  <a:gd name="T49" fmla="*/ 215 h 215"/>
                  <a:gd name="T50" fmla="*/ 945 w 945"/>
                  <a:gd name="T51" fmla="*/ 116 h 215"/>
                  <a:gd name="T52" fmla="*/ 945 w 945"/>
                  <a:gd name="T53" fmla="*/ 116 h 215"/>
                  <a:gd name="T54" fmla="*/ 945 w 945"/>
                  <a:gd name="T55" fmla="*/ 110 h 215"/>
                  <a:gd name="T56" fmla="*/ 939 w 945"/>
                  <a:gd name="T57" fmla="*/ 110 h 215"/>
                  <a:gd name="T58" fmla="*/ 939 w 945"/>
                  <a:gd name="T59" fmla="*/ 105 h 215"/>
                  <a:gd name="T60" fmla="*/ 939 w 945"/>
                  <a:gd name="T61" fmla="*/ 99 h 215"/>
                  <a:gd name="T62" fmla="*/ 939 w 945"/>
                  <a:gd name="T63" fmla="*/ 99 h 215"/>
                  <a:gd name="T64" fmla="*/ 934 w 945"/>
                  <a:gd name="T65" fmla="*/ 94 h 215"/>
                  <a:gd name="T66" fmla="*/ 934 w 945"/>
                  <a:gd name="T67" fmla="*/ 83 h 215"/>
                  <a:gd name="T68" fmla="*/ 934 w 945"/>
                  <a:gd name="T69" fmla="*/ 77 h 215"/>
                  <a:gd name="T70" fmla="*/ 934 w 945"/>
                  <a:gd name="T71" fmla="*/ 72 h 215"/>
                  <a:gd name="T72" fmla="*/ 934 w 945"/>
                  <a:gd name="T73" fmla="*/ 66 h 215"/>
                  <a:gd name="T74" fmla="*/ 934 w 945"/>
                  <a:gd name="T75" fmla="*/ 55 h 215"/>
                  <a:gd name="T76" fmla="*/ 928 w 945"/>
                  <a:gd name="T77" fmla="*/ 50 h 215"/>
                  <a:gd name="T78" fmla="*/ 928 w 945"/>
                  <a:gd name="T79" fmla="*/ 44 h 215"/>
                  <a:gd name="T80" fmla="*/ 928 w 945"/>
                  <a:gd name="T81" fmla="*/ 39 h 215"/>
                  <a:gd name="T82" fmla="*/ 928 w 945"/>
                  <a:gd name="T83" fmla="*/ 28 h 215"/>
                  <a:gd name="T84" fmla="*/ 928 w 945"/>
                  <a:gd name="T85" fmla="*/ 22 h 215"/>
                  <a:gd name="T86" fmla="*/ 928 w 945"/>
                  <a:gd name="T87" fmla="*/ 17 h 215"/>
                  <a:gd name="T88" fmla="*/ 928 w 945"/>
                  <a:gd name="T89" fmla="*/ 11 h 215"/>
                  <a:gd name="T90" fmla="*/ 928 w 945"/>
                  <a:gd name="T91" fmla="*/ 11 h 215"/>
                  <a:gd name="T92" fmla="*/ 928 w 945"/>
                  <a:gd name="T93" fmla="*/ 6 h 215"/>
                  <a:gd name="T94" fmla="*/ 934 w 945"/>
                  <a:gd name="T95" fmla="*/ 6 h 215"/>
                  <a:gd name="T96" fmla="*/ 934 w 945"/>
                  <a:gd name="T97" fmla="*/ 0 h 215"/>
                  <a:gd name="T98" fmla="*/ 934 w 945"/>
                  <a:gd name="T99"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5" h="215">
                    <a:moveTo>
                      <a:pt x="5" y="99"/>
                    </a:moveTo>
                    <a:lnTo>
                      <a:pt x="5" y="99"/>
                    </a:lnTo>
                    <a:lnTo>
                      <a:pt x="5" y="99"/>
                    </a:lnTo>
                    <a:lnTo>
                      <a:pt x="5" y="99"/>
                    </a:lnTo>
                    <a:lnTo>
                      <a:pt x="5" y="105"/>
                    </a:lnTo>
                    <a:lnTo>
                      <a:pt x="5" y="105"/>
                    </a:lnTo>
                    <a:lnTo>
                      <a:pt x="5" y="105"/>
                    </a:lnTo>
                    <a:lnTo>
                      <a:pt x="5" y="105"/>
                    </a:lnTo>
                    <a:lnTo>
                      <a:pt x="5" y="110"/>
                    </a:lnTo>
                    <a:lnTo>
                      <a:pt x="5" y="110"/>
                    </a:lnTo>
                    <a:lnTo>
                      <a:pt x="0" y="110"/>
                    </a:lnTo>
                    <a:lnTo>
                      <a:pt x="0" y="116"/>
                    </a:lnTo>
                    <a:lnTo>
                      <a:pt x="0" y="116"/>
                    </a:lnTo>
                    <a:lnTo>
                      <a:pt x="0" y="121"/>
                    </a:lnTo>
                    <a:lnTo>
                      <a:pt x="0" y="121"/>
                    </a:lnTo>
                    <a:lnTo>
                      <a:pt x="0" y="127"/>
                    </a:lnTo>
                    <a:lnTo>
                      <a:pt x="0" y="127"/>
                    </a:lnTo>
                    <a:lnTo>
                      <a:pt x="0" y="132"/>
                    </a:lnTo>
                    <a:lnTo>
                      <a:pt x="0" y="132"/>
                    </a:lnTo>
                    <a:lnTo>
                      <a:pt x="0" y="138"/>
                    </a:lnTo>
                    <a:lnTo>
                      <a:pt x="0" y="143"/>
                    </a:lnTo>
                    <a:lnTo>
                      <a:pt x="0" y="143"/>
                    </a:lnTo>
                    <a:lnTo>
                      <a:pt x="5" y="149"/>
                    </a:lnTo>
                    <a:lnTo>
                      <a:pt x="5" y="154"/>
                    </a:lnTo>
                    <a:lnTo>
                      <a:pt x="5" y="154"/>
                    </a:lnTo>
                    <a:lnTo>
                      <a:pt x="5" y="160"/>
                    </a:lnTo>
                    <a:lnTo>
                      <a:pt x="5" y="165"/>
                    </a:lnTo>
                    <a:lnTo>
                      <a:pt x="5" y="165"/>
                    </a:lnTo>
                    <a:lnTo>
                      <a:pt x="5" y="171"/>
                    </a:lnTo>
                    <a:lnTo>
                      <a:pt x="5" y="176"/>
                    </a:lnTo>
                    <a:lnTo>
                      <a:pt x="5" y="176"/>
                    </a:lnTo>
                    <a:lnTo>
                      <a:pt x="5" y="182"/>
                    </a:lnTo>
                    <a:lnTo>
                      <a:pt x="5" y="182"/>
                    </a:lnTo>
                    <a:lnTo>
                      <a:pt x="5" y="187"/>
                    </a:lnTo>
                    <a:lnTo>
                      <a:pt x="11" y="187"/>
                    </a:lnTo>
                    <a:lnTo>
                      <a:pt x="11" y="193"/>
                    </a:lnTo>
                    <a:lnTo>
                      <a:pt x="11" y="193"/>
                    </a:lnTo>
                    <a:lnTo>
                      <a:pt x="11" y="198"/>
                    </a:lnTo>
                    <a:lnTo>
                      <a:pt x="11" y="198"/>
                    </a:lnTo>
                    <a:lnTo>
                      <a:pt x="11" y="204"/>
                    </a:lnTo>
                    <a:lnTo>
                      <a:pt x="11" y="204"/>
                    </a:lnTo>
                    <a:lnTo>
                      <a:pt x="11" y="204"/>
                    </a:lnTo>
                    <a:lnTo>
                      <a:pt x="16" y="209"/>
                    </a:lnTo>
                    <a:lnTo>
                      <a:pt x="16" y="209"/>
                    </a:lnTo>
                    <a:lnTo>
                      <a:pt x="16" y="209"/>
                    </a:lnTo>
                    <a:lnTo>
                      <a:pt x="16" y="209"/>
                    </a:lnTo>
                    <a:lnTo>
                      <a:pt x="16" y="215"/>
                    </a:lnTo>
                    <a:lnTo>
                      <a:pt x="16" y="215"/>
                    </a:lnTo>
                    <a:lnTo>
                      <a:pt x="16" y="215"/>
                    </a:lnTo>
                    <a:lnTo>
                      <a:pt x="16" y="215"/>
                    </a:lnTo>
                    <a:lnTo>
                      <a:pt x="945" y="116"/>
                    </a:lnTo>
                    <a:lnTo>
                      <a:pt x="945" y="116"/>
                    </a:lnTo>
                    <a:lnTo>
                      <a:pt x="945" y="116"/>
                    </a:lnTo>
                    <a:lnTo>
                      <a:pt x="945" y="116"/>
                    </a:lnTo>
                    <a:lnTo>
                      <a:pt x="945" y="116"/>
                    </a:lnTo>
                    <a:lnTo>
                      <a:pt x="945" y="110"/>
                    </a:lnTo>
                    <a:lnTo>
                      <a:pt x="939" y="110"/>
                    </a:lnTo>
                    <a:lnTo>
                      <a:pt x="939" y="110"/>
                    </a:lnTo>
                    <a:lnTo>
                      <a:pt x="939" y="110"/>
                    </a:lnTo>
                    <a:lnTo>
                      <a:pt x="939" y="105"/>
                    </a:lnTo>
                    <a:lnTo>
                      <a:pt x="939" y="105"/>
                    </a:lnTo>
                    <a:lnTo>
                      <a:pt x="939" y="99"/>
                    </a:lnTo>
                    <a:lnTo>
                      <a:pt x="939" y="99"/>
                    </a:lnTo>
                    <a:lnTo>
                      <a:pt x="939" y="99"/>
                    </a:lnTo>
                    <a:lnTo>
                      <a:pt x="939" y="94"/>
                    </a:lnTo>
                    <a:lnTo>
                      <a:pt x="934" y="94"/>
                    </a:lnTo>
                    <a:lnTo>
                      <a:pt x="934" y="88"/>
                    </a:lnTo>
                    <a:lnTo>
                      <a:pt x="934" y="83"/>
                    </a:lnTo>
                    <a:lnTo>
                      <a:pt x="934" y="83"/>
                    </a:lnTo>
                    <a:lnTo>
                      <a:pt x="934" y="77"/>
                    </a:lnTo>
                    <a:lnTo>
                      <a:pt x="934" y="77"/>
                    </a:lnTo>
                    <a:lnTo>
                      <a:pt x="934" y="72"/>
                    </a:lnTo>
                    <a:lnTo>
                      <a:pt x="934" y="66"/>
                    </a:lnTo>
                    <a:lnTo>
                      <a:pt x="934" y="66"/>
                    </a:lnTo>
                    <a:lnTo>
                      <a:pt x="934" y="61"/>
                    </a:lnTo>
                    <a:lnTo>
                      <a:pt x="934" y="55"/>
                    </a:lnTo>
                    <a:lnTo>
                      <a:pt x="934" y="55"/>
                    </a:lnTo>
                    <a:lnTo>
                      <a:pt x="928" y="50"/>
                    </a:lnTo>
                    <a:lnTo>
                      <a:pt x="928" y="44"/>
                    </a:lnTo>
                    <a:lnTo>
                      <a:pt x="928" y="44"/>
                    </a:lnTo>
                    <a:lnTo>
                      <a:pt x="928" y="39"/>
                    </a:lnTo>
                    <a:lnTo>
                      <a:pt x="928" y="39"/>
                    </a:lnTo>
                    <a:lnTo>
                      <a:pt x="928" y="33"/>
                    </a:lnTo>
                    <a:lnTo>
                      <a:pt x="928" y="28"/>
                    </a:lnTo>
                    <a:lnTo>
                      <a:pt x="928" y="28"/>
                    </a:lnTo>
                    <a:lnTo>
                      <a:pt x="928" y="22"/>
                    </a:lnTo>
                    <a:lnTo>
                      <a:pt x="928" y="22"/>
                    </a:lnTo>
                    <a:lnTo>
                      <a:pt x="928" y="17"/>
                    </a:lnTo>
                    <a:lnTo>
                      <a:pt x="928" y="17"/>
                    </a:lnTo>
                    <a:lnTo>
                      <a:pt x="928" y="11"/>
                    </a:lnTo>
                    <a:lnTo>
                      <a:pt x="928" y="11"/>
                    </a:lnTo>
                    <a:lnTo>
                      <a:pt x="928" y="11"/>
                    </a:lnTo>
                    <a:lnTo>
                      <a:pt x="928" y="6"/>
                    </a:lnTo>
                    <a:lnTo>
                      <a:pt x="928" y="6"/>
                    </a:lnTo>
                    <a:lnTo>
                      <a:pt x="928" y="6"/>
                    </a:lnTo>
                    <a:lnTo>
                      <a:pt x="934" y="6"/>
                    </a:lnTo>
                    <a:lnTo>
                      <a:pt x="934" y="6"/>
                    </a:lnTo>
                    <a:lnTo>
                      <a:pt x="934" y="0"/>
                    </a:lnTo>
                    <a:lnTo>
                      <a:pt x="934" y="0"/>
                    </a:lnTo>
                    <a:lnTo>
                      <a:pt x="934" y="0"/>
                    </a:lnTo>
                    <a:lnTo>
                      <a:pt x="5" y="9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39" name="Freeform 1146">
                <a:extLst>
                  <a:ext uri="{FF2B5EF4-FFF2-40B4-BE49-F238E27FC236}">
                    <a16:creationId xmlns:a16="http://schemas.microsoft.com/office/drawing/2014/main" id="{8843C28F-15CE-3B34-1D2A-58F24651717E}"/>
                  </a:ext>
                </a:extLst>
              </p:cNvPr>
              <p:cNvSpPr>
                <a:spLocks/>
              </p:cNvSpPr>
              <p:nvPr/>
            </p:nvSpPr>
            <p:spPr bwMode="auto">
              <a:xfrm>
                <a:off x="285118" y="913035"/>
                <a:ext cx="126804" cy="72921"/>
              </a:xfrm>
              <a:custGeom>
                <a:avLst/>
                <a:gdLst>
                  <a:gd name="T0" fmla="*/ 269 w 330"/>
                  <a:gd name="T1" fmla="*/ 192 h 192"/>
                  <a:gd name="T2" fmla="*/ 275 w 330"/>
                  <a:gd name="T3" fmla="*/ 192 h 192"/>
                  <a:gd name="T4" fmla="*/ 280 w 330"/>
                  <a:gd name="T5" fmla="*/ 192 h 192"/>
                  <a:gd name="T6" fmla="*/ 286 w 330"/>
                  <a:gd name="T7" fmla="*/ 192 h 192"/>
                  <a:gd name="T8" fmla="*/ 291 w 330"/>
                  <a:gd name="T9" fmla="*/ 187 h 192"/>
                  <a:gd name="T10" fmla="*/ 302 w 330"/>
                  <a:gd name="T11" fmla="*/ 187 h 192"/>
                  <a:gd name="T12" fmla="*/ 308 w 330"/>
                  <a:gd name="T13" fmla="*/ 181 h 192"/>
                  <a:gd name="T14" fmla="*/ 313 w 330"/>
                  <a:gd name="T15" fmla="*/ 176 h 192"/>
                  <a:gd name="T16" fmla="*/ 319 w 330"/>
                  <a:gd name="T17" fmla="*/ 176 h 192"/>
                  <a:gd name="T18" fmla="*/ 319 w 330"/>
                  <a:gd name="T19" fmla="*/ 165 h 192"/>
                  <a:gd name="T20" fmla="*/ 324 w 330"/>
                  <a:gd name="T21" fmla="*/ 159 h 192"/>
                  <a:gd name="T22" fmla="*/ 330 w 330"/>
                  <a:gd name="T23" fmla="*/ 154 h 192"/>
                  <a:gd name="T24" fmla="*/ 330 w 330"/>
                  <a:gd name="T25" fmla="*/ 148 h 192"/>
                  <a:gd name="T26" fmla="*/ 330 w 330"/>
                  <a:gd name="T27" fmla="*/ 143 h 192"/>
                  <a:gd name="T28" fmla="*/ 330 w 330"/>
                  <a:gd name="T29" fmla="*/ 132 h 192"/>
                  <a:gd name="T30" fmla="*/ 330 w 330"/>
                  <a:gd name="T31" fmla="*/ 126 h 192"/>
                  <a:gd name="T32" fmla="*/ 330 w 330"/>
                  <a:gd name="T33" fmla="*/ 121 h 192"/>
                  <a:gd name="T34" fmla="*/ 330 w 330"/>
                  <a:gd name="T35" fmla="*/ 110 h 192"/>
                  <a:gd name="T36" fmla="*/ 324 w 330"/>
                  <a:gd name="T37" fmla="*/ 104 h 192"/>
                  <a:gd name="T38" fmla="*/ 324 w 330"/>
                  <a:gd name="T39" fmla="*/ 99 h 192"/>
                  <a:gd name="T40" fmla="*/ 319 w 330"/>
                  <a:gd name="T41" fmla="*/ 93 h 192"/>
                  <a:gd name="T42" fmla="*/ 313 w 330"/>
                  <a:gd name="T43" fmla="*/ 88 h 192"/>
                  <a:gd name="T44" fmla="*/ 308 w 330"/>
                  <a:gd name="T45" fmla="*/ 88 h 192"/>
                  <a:gd name="T46" fmla="*/ 302 w 330"/>
                  <a:gd name="T47" fmla="*/ 82 h 192"/>
                  <a:gd name="T48" fmla="*/ 297 w 330"/>
                  <a:gd name="T49" fmla="*/ 82 h 192"/>
                  <a:gd name="T50" fmla="*/ 38 w 330"/>
                  <a:gd name="T51" fmla="*/ 0 h 192"/>
                  <a:gd name="T52" fmla="*/ 44 w 330"/>
                  <a:gd name="T53" fmla="*/ 5 h 192"/>
                  <a:gd name="T54" fmla="*/ 49 w 330"/>
                  <a:gd name="T55" fmla="*/ 5 h 192"/>
                  <a:gd name="T56" fmla="*/ 55 w 330"/>
                  <a:gd name="T57" fmla="*/ 11 h 192"/>
                  <a:gd name="T58" fmla="*/ 55 w 330"/>
                  <a:gd name="T59" fmla="*/ 16 h 192"/>
                  <a:gd name="T60" fmla="*/ 60 w 330"/>
                  <a:gd name="T61" fmla="*/ 22 h 192"/>
                  <a:gd name="T62" fmla="*/ 66 w 330"/>
                  <a:gd name="T63" fmla="*/ 27 h 192"/>
                  <a:gd name="T64" fmla="*/ 66 w 330"/>
                  <a:gd name="T65" fmla="*/ 38 h 192"/>
                  <a:gd name="T66" fmla="*/ 66 w 330"/>
                  <a:gd name="T67" fmla="*/ 44 h 192"/>
                  <a:gd name="T68" fmla="*/ 66 w 330"/>
                  <a:gd name="T69" fmla="*/ 49 h 192"/>
                  <a:gd name="T70" fmla="*/ 66 w 330"/>
                  <a:gd name="T71" fmla="*/ 60 h 192"/>
                  <a:gd name="T72" fmla="*/ 66 w 330"/>
                  <a:gd name="T73" fmla="*/ 66 h 192"/>
                  <a:gd name="T74" fmla="*/ 66 w 330"/>
                  <a:gd name="T75" fmla="*/ 71 h 192"/>
                  <a:gd name="T76" fmla="*/ 60 w 330"/>
                  <a:gd name="T77" fmla="*/ 77 h 192"/>
                  <a:gd name="T78" fmla="*/ 60 w 330"/>
                  <a:gd name="T79" fmla="*/ 88 h 192"/>
                  <a:gd name="T80" fmla="*/ 55 w 330"/>
                  <a:gd name="T81" fmla="*/ 93 h 192"/>
                  <a:gd name="T82" fmla="*/ 49 w 330"/>
                  <a:gd name="T83" fmla="*/ 99 h 192"/>
                  <a:gd name="T84" fmla="*/ 44 w 330"/>
                  <a:gd name="T85" fmla="*/ 104 h 192"/>
                  <a:gd name="T86" fmla="*/ 38 w 330"/>
                  <a:gd name="T87" fmla="*/ 104 h 192"/>
                  <a:gd name="T88" fmla="*/ 33 w 330"/>
                  <a:gd name="T89" fmla="*/ 110 h 192"/>
                  <a:gd name="T90" fmla="*/ 27 w 330"/>
                  <a:gd name="T91" fmla="*/ 110 h 192"/>
                  <a:gd name="T92" fmla="*/ 16 w 330"/>
                  <a:gd name="T93" fmla="*/ 115 h 192"/>
                  <a:gd name="T94" fmla="*/ 11 w 330"/>
                  <a:gd name="T95" fmla="*/ 115 h 192"/>
                  <a:gd name="T96" fmla="*/ 5 w 330"/>
                  <a:gd name="T97" fmla="*/ 115 h 192"/>
                  <a:gd name="T98" fmla="*/ 0 w 330"/>
                  <a:gd name="T99" fmla="*/ 11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0" h="192">
                    <a:moveTo>
                      <a:pt x="264" y="192"/>
                    </a:moveTo>
                    <a:lnTo>
                      <a:pt x="269" y="192"/>
                    </a:lnTo>
                    <a:lnTo>
                      <a:pt x="269" y="192"/>
                    </a:lnTo>
                    <a:lnTo>
                      <a:pt x="275" y="192"/>
                    </a:lnTo>
                    <a:lnTo>
                      <a:pt x="275" y="192"/>
                    </a:lnTo>
                    <a:lnTo>
                      <a:pt x="280" y="192"/>
                    </a:lnTo>
                    <a:lnTo>
                      <a:pt x="286" y="192"/>
                    </a:lnTo>
                    <a:lnTo>
                      <a:pt x="286" y="192"/>
                    </a:lnTo>
                    <a:lnTo>
                      <a:pt x="291" y="192"/>
                    </a:lnTo>
                    <a:lnTo>
                      <a:pt x="291" y="187"/>
                    </a:lnTo>
                    <a:lnTo>
                      <a:pt x="297" y="187"/>
                    </a:lnTo>
                    <a:lnTo>
                      <a:pt x="302" y="187"/>
                    </a:lnTo>
                    <a:lnTo>
                      <a:pt x="302" y="187"/>
                    </a:lnTo>
                    <a:lnTo>
                      <a:pt x="308" y="181"/>
                    </a:lnTo>
                    <a:lnTo>
                      <a:pt x="308" y="181"/>
                    </a:lnTo>
                    <a:lnTo>
                      <a:pt x="313" y="176"/>
                    </a:lnTo>
                    <a:lnTo>
                      <a:pt x="313" y="176"/>
                    </a:lnTo>
                    <a:lnTo>
                      <a:pt x="319" y="176"/>
                    </a:lnTo>
                    <a:lnTo>
                      <a:pt x="319" y="170"/>
                    </a:lnTo>
                    <a:lnTo>
                      <a:pt x="319" y="165"/>
                    </a:lnTo>
                    <a:lnTo>
                      <a:pt x="324" y="165"/>
                    </a:lnTo>
                    <a:lnTo>
                      <a:pt x="324" y="159"/>
                    </a:lnTo>
                    <a:lnTo>
                      <a:pt x="324" y="159"/>
                    </a:lnTo>
                    <a:lnTo>
                      <a:pt x="330" y="154"/>
                    </a:lnTo>
                    <a:lnTo>
                      <a:pt x="330" y="154"/>
                    </a:lnTo>
                    <a:lnTo>
                      <a:pt x="330" y="148"/>
                    </a:lnTo>
                    <a:lnTo>
                      <a:pt x="330" y="143"/>
                    </a:lnTo>
                    <a:lnTo>
                      <a:pt x="330" y="143"/>
                    </a:lnTo>
                    <a:lnTo>
                      <a:pt x="330" y="137"/>
                    </a:lnTo>
                    <a:lnTo>
                      <a:pt x="330" y="132"/>
                    </a:lnTo>
                    <a:lnTo>
                      <a:pt x="330" y="132"/>
                    </a:lnTo>
                    <a:lnTo>
                      <a:pt x="330" y="126"/>
                    </a:lnTo>
                    <a:lnTo>
                      <a:pt x="330" y="121"/>
                    </a:lnTo>
                    <a:lnTo>
                      <a:pt x="330" y="121"/>
                    </a:lnTo>
                    <a:lnTo>
                      <a:pt x="330" y="115"/>
                    </a:lnTo>
                    <a:lnTo>
                      <a:pt x="330" y="110"/>
                    </a:lnTo>
                    <a:lnTo>
                      <a:pt x="330" y="110"/>
                    </a:lnTo>
                    <a:lnTo>
                      <a:pt x="324" y="104"/>
                    </a:lnTo>
                    <a:lnTo>
                      <a:pt x="324" y="104"/>
                    </a:lnTo>
                    <a:lnTo>
                      <a:pt x="324" y="99"/>
                    </a:lnTo>
                    <a:lnTo>
                      <a:pt x="319" y="99"/>
                    </a:lnTo>
                    <a:lnTo>
                      <a:pt x="319" y="93"/>
                    </a:lnTo>
                    <a:lnTo>
                      <a:pt x="319" y="93"/>
                    </a:lnTo>
                    <a:lnTo>
                      <a:pt x="313" y="88"/>
                    </a:lnTo>
                    <a:lnTo>
                      <a:pt x="313" y="88"/>
                    </a:lnTo>
                    <a:lnTo>
                      <a:pt x="308" y="88"/>
                    </a:lnTo>
                    <a:lnTo>
                      <a:pt x="308" y="82"/>
                    </a:lnTo>
                    <a:lnTo>
                      <a:pt x="302" y="82"/>
                    </a:lnTo>
                    <a:lnTo>
                      <a:pt x="302" y="82"/>
                    </a:lnTo>
                    <a:lnTo>
                      <a:pt x="297" y="82"/>
                    </a:lnTo>
                    <a:lnTo>
                      <a:pt x="33" y="0"/>
                    </a:lnTo>
                    <a:lnTo>
                      <a:pt x="38" y="0"/>
                    </a:lnTo>
                    <a:lnTo>
                      <a:pt x="38" y="0"/>
                    </a:lnTo>
                    <a:lnTo>
                      <a:pt x="44" y="5"/>
                    </a:lnTo>
                    <a:lnTo>
                      <a:pt x="44" y="5"/>
                    </a:lnTo>
                    <a:lnTo>
                      <a:pt x="49" y="5"/>
                    </a:lnTo>
                    <a:lnTo>
                      <a:pt x="49" y="11"/>
                    </a:lnTo>
                    <a:lnTo>
                      <a:pt x="55" y="11"/>
                    </a:lnTo>
                    <a:lnTo>
                      <a:pt x="55" y="16"/>
                    </a:lnTo>
                    <a:lnTo>
                      <a:pt x="55" y="16"/>
                    </a:lnTo>
                    <a:lnTo>
                      <a:pt x="60" y="22"/>
                    </a:lnTo>
                    <a:lnTo>
                      <a:pt x="60" y="22"/>
                    </a:lnTo>
                    <a:lnTo>
                      <a:pt x="60" y="27"/>
                    </a:lnTo>
                    <a:lnTo>
                      <a:pt x="66" y="27"/>
                    </a:lnTo>
                    <a:lnTo>
                      <a:pt x="66" y="33"/>
                    </a:lnTo>
                    <a:lnTo>
                      <a:pt x="66" y="38"/>
                    </a:lnTo>
                    <a:lnTo>
                      <a:pt x="66" y="38"/>
                    </a:lnTo>
                    <a:lnTo>
                      <a:pt x="66" y="44"/>
                    </a:lnTo>
                    <a:lnTo>
                      <a:pt x="66" y="49"/>
                    </a:lnTo>
                    <a:lnTo>
                      <a:pt x="66" y="49"/>
                    </a:lnTo>
                    <a:lnTo>
                      <a:pt x="66" y="55"/>
                    </a:lnTo>
                    <a:lnTo>
                      <a:pt x="66" y="60"/>
                    </a:lnTo>
                    <a:lnTo>
                      <a:pt x="66" y="60"/>
                    </a:lnTo>
                    <a:lnTo>
                      <a:pt x="66" y="66"/>
                    </a:lnTo>
                    <a:lnTo>
                      <a:pt x="66" y="71"/>
                    </a:lnTo>
                    <a:lnTo>
                      <a:pt x="66" y="71"/>
                    </a:lnTo>
                    <a:lnTo>
                      <a:pt x="66" y="77"/>
                    </a:lnTo>
                    <a:lnTo>
                      <a:pt x="60" y="77"/>
                    </a:lnTo>
                    <a:lnTo>
                      <a:pt x="60" y="82"/>
                    </a:lnTo>
                    <a:lnTo>
                      <a:pt x="60" y="88"/>
                    </a:lnTo>
                    <a:lnTo>
                      <a:pt x="55" y="88"/>
                    </a:lnTo>
                    <a:lnTo>
                      <a:pt x="55" y="93"/>
                    </a:lnTo>
                    <a:lnTo>
                      <a:pt x="49" y="93"/>
                    </a:lnTo>
                    <a:lnTo>
                      <a:pt x="49" y="99"/>
                    </a:lnTo>
                    <a:lnTo>
                      <a:pt x="49" y="99"/>
                    </a:lnTo>
                    <a:lnTo>
                      <a:pt x="44" y="104"/>
                    </a:lnTo>
                    <a:lnTo>
                      <a:pt x="38" y="104"/>
                    </a:lnTo>
                    <a:lnTo>
                      <a:pt x="38" y="104"/>
                    </a:lnTo>
                    <a:lnTo>
                      <a:pt x="33" y="110"/>
                    </a:lnTo>
                    <a:lnTo>
                      <a:pt x="33" y="110"/>
                    </a:lnTo>
                    <a:lnTo>
                      <a:pt x="27" y="110"/>
                    </a:lnTo>
                    <a:lnTo>
                      <a:pt x="27" y="110"/>
                    </a:lnTo>
                    <a:lnTo>
                      <a:pt x="22" y="110"/>
                    </a:lnTo>
                    <a:lnTo>
                      <a:pt x="16" y="115"/>
                    </a:lnTo>
                    <a:lnTo>
                      <a:pt x="16" y="115"/>
                    </a:lnTo>
                    <a:lnTo>
                      <a:pt x="11" y="115"/>
                    </a:lnTo>
                    <a:lnTo>
                      <a:pt x="11" y="115"/>
                    </a:lnTo>
                    <a:lnTo>
                      <a:pt x="5" y="115"/>
                    </a:lnTo>
                    <a:lnTo>
                      <a:pt x="0" y="110"/>
                    </a:lnTo>
                    <a:lnTo>
                      <a:pt x="0" y="110"/>
                    </a:lnTo>
                    <a:lnTo>
                      <a:pt x="264" y="19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40" name="Oval 99539">
                <a:extLst>
                  <a:ext uri="{FF2B5EF4-FFF2-40B4-BE49-F238E27FC236}">
                    <a16:creationId xmlns:a16="http://schemas.microsoft.com/office/drawing/2014/main" id="{91CEBF6B-0D11-ADE3-80B1-05EE6F011AF2}"/>
                  </a:ext>
                </a:extLst>
              </p:cNvPr>
              <p:cNvSpPr>
                <a:spLocks noChangeArrowheads="1"/>
              </p:cNvSpPr>
              <p:nvPr/>
            </p:nvSpPr>
            <p:spPr bwMode="auto">
              <a:xfrm>
                <a:off x="2227913" y="0"/>
                <a:ext cx="128726" cy="127612"/>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541" name="Freeform 1148">
                <a:extLst>
                  <a:ext uri="{FF2B5EF4-FFF2-40B4-BE49-F238E27FC236}">
                    <a16:creationId xmlns:a16="http://schemas.microsoft.com/office/drawing/2014/main" id="{DC32AE3A-68AA-9D85-1FE1-8F267B3DE1F4}"/>
                  </a:ext>
                </a:extLst>
              </p:cNvPr>
              <p:cNvSpPr>
                <a:spLocks/>
              </p:cNvSpPr>
              <p:nvPr/>
            </p:nvSpPr>
            <p:spPr bwMode="auto">
              <a:xfrm>
                <a:off x="2204858" y="116978"/>
                <a:ext cx="90684" cy="167111"/>
              </a:xfrm>
              <a:custGeom>
                <a:avLst/>
                <a:gdLst>
                  <a:gd name="T0" fmla="*/ 236 w 236"/>
                  <a:gd name="T1" fmla="*/ 33 h 440"/>
                  <a:gd name="T2" fmla="*/ 236 w 236"/>
                  <a:gd name="T3" fmla="*/ 33 h 440"/>
                  <a:gd name="T4" fmla="*/ 236 w 236"/>
                  <a:gd name="T5" fmla="*/ 33 h 440"/>
                  <a:gd name="T6" fmla="*/ 231 w 236"/>
                  <a:gd name="T7" fmla="*/ 33 h 440"/>
                  <a:gd name="T8" fmla="*/ 225 w 236"/>
                  <a:gd name="T9" fmla="*/ 28 h 440"/>
                  <a:gd name="T10" fmla="*/ 225 w 236"/>
                  <a:gd name="T11" fmla="*/ 28 h 440"/>
                  <a:gd name="T12" fmla="*/ 220 w 236"/>
                  <a:gd name="T13" fmla="*/ 28 h 440"/>
                  <a:gd name="T14" fmla="*/ 214 w 236"/>
                  <a:gd name="T15" fmla="*/ 22 h 440"/>
                  <a:gd name="T16" fmla="*/ 209 w 236"/>
                  <a:gd name="T17" fmla="*/ 22 h 440"/>
                  <a:gd name="T18" fmla="*/ 203 w 236"/>
                  <a:gd name="T19" fmla="*/ 22 h 440"/>
                  <a:gd name="T20" fmla="*/ 192 w 236"/>
                  <a:gd name="T21" fmla="*/ 17 h 440"/>
                  <a:gd name="T22" fmla="*/ 187 w 236"/>
                  <a:gd name="T23" fmla="*/ 17 h 440"/>
                  <a:gd name="T24" fmla="*/ 181 w 236"/>
                  <a:gd name="T25" fmla="*/ 17 h 440"/>
                  <a:gd name="T26" fmla="*/ 176 w 236"/>
                  <a:gd name="T27" fmla="*/ 11 h 440"/>
                  <a:gd name="T28" fmla="*/ 165 w 236"/>
                  <a:gd name="T29" fmla="*/ 11 h 440"/>
                  <a:gd name="T30" fmla="*/ 159 w 236"/>
                  <a:gd name="T31" fmla="*/ 6 h 440"/>
                  <a:gd name="T32" fmla="*/ 154 w 236"/>
                  <a:gd name="T33" fmla="*/ 6 h 440"/>
                  <a:gd name="T34" fmla="*/ 148 w 236"/>
                  <a:gd name="T35" fmla="*/ 6 h 440"/>
                  <a:gd name="T36" fmla="*/ 143 w 236"/>
                  <a:gd name="T37" fmla="*/ 0 h 440"/>
                  <a:gd name="T38" fmla="*/ 137 w 236"/>
                  <a:gd name="T39" fmla="*/ 0 h 440"/>
                  <a:gd name="T40" fmla="*/ 137 w 236"/>
                  <a:gd name="T41" fmla="*/ 0 h 440"/>
                  <a:gd name="T42" fmla="*/ 132 w 236"/>
                  <a:gd name="T43" fmla="*/ 0 h 440"/>
                  <a:gd name="T44" fmla="*/ 132 w 236"/>
                  <a:gd name="T45" fmla="*/ 0 h 440"/>
                  <a:gd name="T46" fmla="*/ 126 w 236"/>
                  <a:gd name="T47" fmla="*/ 0 h 440"/>
                  <a:gd name="T48" fmla="*/ 126 w 236"/>
                  <a:gd name="T49" fmla="*/ 0 h 440"/>
                  <a:gd name="T50" fmla="*/ 0 w 236"/>
                  <a:gd name="T51" fmla="*/ 407 h 440"/>
                  <a:gd name="T52" fmla="*/ 0 w 236"/>
                  <a:gd name="T53" fmla="*/ 407 h 440"/>
                  <a:gd name="T54" fmla="*/ 0 w 236"/>
                  <a:gd name="T55" fmla="*/ 407 h 440"/>
                  <a:gd name="T56" fmla="*/ 5 w 236"/>
                  <a:gd name="T57" fmla="*/ 407 h 440"/>
                  <a:gd name="T58" fmla="*/ 5 w 236"/>
                  <a:gd name="T59" fmla="*/ 407 h 440"/>
                  <a:gd name="T60" fmla="*/ 11 w 236"/>
                  <a:gd name="T61" fmla="*/ 413 h 440"/>
                  <a:gd name="T62" fmla="*/ 16 w 236"/>
                  <a:gd name="T63" fmla="*/ 413 h 440"/>
                  <a:gd name="T64" fmla="*/ 22 w 236"/>
                  <a:gd name="T65" fmla="*/ 413 h 440"/>
                  <a:gd name="T66" fmla="*/ 27 w 236"/>
                  <a:gd name="T67" fmla="*/ 418 h 440"/>
                  <a:gd name="T68" fmla="*/ 33 w 236"/>
                  <a:gd name="T69" fmla="*/ 418 h 440"/>
                  <a:gd name="T70" fmla="*/ 38 w 236"/>
                  <a:gd name="T71" fmla="*/ 418 h 440"/>
                  <a:gd name="T72" fmla="*/ 49 w 236"/>
                  <a:gd name="T73" fmla="*/ 424 h 440"/>
                  <a:gd name="T74" fmla="*/ 55 w 236"/>
                  <a:gd name="T75" fmla="*/ 424 h 440"/>
                  <a:gd name="T76" fmla="*/ 60 w 236"/>
                  <a:gd name="T77" fmla="*/ 429 h 440"/>
                  <a:gd name="T78" fmla="*/ 66 w 236"/>
                  <a:gd name="T79" fmla="*/ 429 h 440"/>
                  <a:gd name="T80" fmla="*/ 77 w 236"/>
                  <a:gd name="T81" fmla="*/ 429 h 440"/>
                  <a:gd name="T82" fmla="*/ 82 w 236"/>
                  <a:gd name="T83" fmla="*/ 435 h 440"/>
                  <a:gd name="T84" fmla="*/ 88 w 236"/>
                  <a:gd name="T85" fmla="*/ 435 h 440"/>
                  <a:gd name="T86" fmla="*/ 93 w 236"/>
                  <a:gd name="T87" fmla="*/ 435 h 440"/>
                  <a:gd name="T88" fmla="*/ 93 w 236"/>
                  <a:gd name="T89" fmla="*/ 440 h 440"/>
                  <a:gd name="T90" fmla="*/ 99 w 236"/>
                  <a:gd name="T91" fmla="*/ 440 h 440"/>
                  <a:gd name="T92" fmla="*/ 104 w 236"/>
                  <a:gd name="T93" fmla="*/ 440 h 440"/>
                  <a:gd name="T94" fmla="*/ 104 w 236"/>
                  <a:gd name="T95" fmla="*/ 440 h 440"/>
                  <a:gd name="T96" fmla="*/ 104 w 236"/>
                  <a:gd name="T97" fmla="*/ 440 h 440"/>
                  <a:gd name="T98" fmla="*/ 104 w 236"/>
                  <a:gd name="T99"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6" h="440">
                    <a:moveTo>
                      <a:pt x="236" y="33"/>
                    </a:moveTo>
                    <a:lnTo>
                      <a:pt x="236" y="33"/>
                    </a:lnTo>
                    <a:lnTo>
                      <a:pt x="236" y="33"/>
                    </a:lnTo>
                    <a:lnTo>
                      <a:pt x="236" y="33"/>
                    </a:lnTo>
                    <a:lnTo>
                      <a:pt x="236" y="33"/>
                    </a:lnTo>
                    <a:lnTo>
                      <a:pt x="236" y="33"/>
                    </a:lnTo>
                    <a:lnTo>
                      <a:pt x="231" y="33"/>
                    </a:lnTo>
                    <a:lnTo>
                      <a:pt x="231" y="33"/>
                    </a:lnTo>
                    <a:lnTo>
                      <a:pt x="231" y="28"/>
                    </a:lnTo>
                    <a:lnTo>
                      <a:pt x="225" y="28"/>
                    </a:lnTo>
                    <a:lnTo>
                      <a:pt x="225" y="28"/>
                    </a:lnTo>
                    <a:lnTo>
                      <a:pt x="225" y="28"/>
                    </a:lnTo>
                    <a:lnTo>
                      <a:pt x="220" y="28"/>
                    </a:lnTo>
                    <a:lnTo>
                      <a:pt x="220" y="28"/>
                    </a:lnTo>
                    <a:lnTo>
                      <a:pt x="214" y="28"/>
                    </a:lnTo>
                    <a:lnTo>
                      <a:pt x="214" y="22"/>
                    </a:lnTo>
                    <a:lnTo>
                      <a:pt x="209" y="22"/>
                    </a:lnTo>
                    <a:lnTo>
                      <a:pt x="209" y="22"/>
                    </a:lnTo>
                    <a:lnTo>
                      <a:pt x="203" y="22"/>
                    </a:lnTo>
                    <a:lnTo>
                      <a:pt x="203" y="22"/>
                    </a:lnTo>
                    <a:lnTo>
                      <a:pt x="198" y="22"/>
                    </a:lnTo>
                    <a:lnTo>
                      <a:pt x="192" y="17"/>
                    </a:lnTo>
                    <a:lnTo>
                      <a:pt x="192" y="17"/>
                    </a:lnTo>
                    <a:lnTo>
                      <a:pt x="187" y="17"/>
                    </a:lnTo>
                    <a:lnTo>
                      <a:pt x="181" y="17"/>
                    </a:lnTo>
                    <a:lnTo>
                      <a:pt x="181" y="17"/>
                    </a:lnTo>
                    <a:lnTo>
                      <a:pt x="176" y="11"/>
                    </a:lnTo>
                    <a:lnTo>
                      <a:pt x="176" y="11"/>
                    </a:lnTo>
                    <a:lnTo>
                      <a:pt x="170" y="11"/>
                    </a:lnTo>
                    <a:lnTo>
                      <a:pt x="165" y="11"/>
                    </a:lnTo>
                    <a:lnTo>
                      <a:pt x="165" y="11"/>
                    </a:lnTo>
                    <a:lnTo>
                      <a:pt x="159" y="6"/>
                    </a:lnTo>
                    <a:lnTo>
                      <a:pt x="159" y="6"/>
                    </a:lnTo>
                    <a:lnTo>
                      <a:pt x="154" y="6"/>
                    </a:lnTo>
                    <a:lnTo>
                      <a:pt x="148" y="6"/>
                    </a:lnTo>
                    <a:lnTo>
                      <a:pt x="148" y="6"/>
                    </a:lnTo>
                    <a:lnTo>
                      <a:pt x="143" y="6"/>
                    </a:lnTo>
                    <a:lnTo>
                      <a:pt x="143" y="0"/>
                    </a:lnTo>
                    <a:lnTo>
                      <a:pt x="143" y="0"/>
                    </a:lnTo>
                    <a:lnTo>
                      <a:pt x="137" y="0"/>
                    </a:lnTo>
                    <a:lnTo>
                      <a:pt x="137" y="0"/>
                    </a:lnTo>
                    <a:lnTo>
                      <a:pt x="137" y="0"/>
                    </a:lnTo>
                    <a:lnTo>
                      <a:pt x="132" y="0"/>
                    </a:lnTo>
                    <a:lnTo>
                      <a:pt x="132" y="0"/>
                    </a:lnTo>
                    <a:lnTo>
                      <a:pt x="132" y="0"/>
                    </a:lnTo>
                    <a:lnTo>
                      <a:pt x="132" y="0"/>
                    </a:lnTo>
                    <a:lnTo>
                      <a:pt x="126" y="0"/>
                    </a:lnTo>
                    <a:lnTo>
                      <a:pt x="126" y="0"/>
                    </a:lnTo>
                    <a:lnTo>
                      <a:pt x="126" y="0"/>
                    </a:lnTo>
                    <a:lnTo>
                      <a:pt x="126" y="0"/>
                    </a:lnTo>
                    <a:lnTo>
                      <a:pt x="0" y="407"/>
                    </a:lnTo>
                    <a:lnTo>
                      <a:pt x="0" y="407"/>
                    </a:lnTo>
                    <a:lnTo>
                      <a:pt x="0" y="407"/>
                    </a:lnTo>
                    <a:lnTo>
                      <a:pt x="0" y="407"/>
                    </a:lnTo>
                    <a:lnTo>
                      <a:pt x="0" y="407"/>
                    </a:lnTo>
                    <a:lnTo>
                      <a:pt x="0" y="407"/>
                    </a:lnTo>
                    <a:lnTo>
                      <a:pt x="0" y="407"/>
                    </a:lnTo>
                    <a:lnTo>
                      <a:pt x="5" y="407"/>
                    </a:lnTo>
                    <a:lnTo>
                      <a:pt x="5" y="407"/>
                    </a:lnTo>
                    <a:lnTo>
                      <a:pt x="5" y="407"/>
                    </a:lnTo>
                    <a:lnTo>
                      <a:pt x="11" y="413"/>
                    </a:lnTo>
                    <a:lnTo>
                      <a:pt x="11" y="413"/>
                    </a:lnTo>
                    <a:lnTo>
                      <a:pt x="11" y="413"/>
                    </a:lnTo>
                    <a:lnTo>
                      <a:pt x="16" y="413"/>
                    </a:lnTo>
                    <a:lnTo>
                      <a:pt x="16" y="413"/>
                    </a:lnTo>
                    <a:lnTo>
                      <a:pt x="22" y="413"/>
                    </a:lnTo>
                    <a:lnTo>
                      <a:pt x="22" y="413"/>
                    </a:lnTo>
                    <a:lnTo>
                      <a:pt x="27" y="418"/>
                    </a:lnTo>
                    <a:lnTo>
                      <a:pt x="33" y="418"/>
                    </a:lnTo>
                    <a:lnTo>
                      <a:pt x="33" y="418"/>
                    </a:lnTo>
                    <a:lnTo>
                      <a:pt x="38" y="418"/>
                    </a:lnTo>
                    <a:lnTo>
                      <a:pt x="38" y="418"/>
                    </a:lnTo>
                    <a:lnTo>
                      <a:pt x="44" y="424"/>
                    </a:lnTo>
                    <a:lnTo>
                      <a:pt x="49" y="424"/>
                    </a:lnTo>
                    <a:lnTo>
                      <a:pt x="49" y="424"/>
                    </a:lnTo>
                    <a:lnTo>
                      <a:pt x="55" y="424"/>
                    </a:lnTo>
                    <a:lnTo>
                      <a:pt x="55" y="424"/>
                    </a:lnTo>
                    <a:lnTo>
                      <a:pt x="60" y="429"/>
                    </a:lnTo>
                    <a:lnTo>
                      <a:pt x="66" y="429"/>
                    </a:lnTo>
                    <a:lnTo>
                      <a:pt x="66" y="429"/>
                    </a:lnTo>
                    <a:lnTo>
                      <a:pt x="71" y="429"/>
                    </a:lnTo>
                    <a:lnTo>
                      <a:pt x="77" y="429"/>
                    </a:lnTo>
                    <a:lnTo>
                      <a:pt x="77" y="429"/>
                    </a:lnTo>
                    <a:lnTo>
                      <a:pt x="82" y="435"/>
                    </a:lnTo>
                    <a:lnTo>
                      <a:pt x="82" y="435"/>
                    </a:lnTo>
                    <a:lnTo>
                      <a:pt x="88" y="435"/>
                    </a:lnTo>
                    <a:lnTo>
                      <a:pt x="88" y="435"/>
                    </a:lnTo>
                    <a:lnTo>
                      <a:pt x="93" y="435"/>
                    </a:lnTo>
                    <a:lnTo>
                      <a:pt x="93" y="435"/>
                    </a:lnTo>
                    <a:lnTo>
                      <a:pt x="93" y="440"/>
                    </a:lnTo>
                    <a:lnTo>
                      <a:pt x="99" y="440"/>
                    </a:lnTo>
                    <a:lnTo>
                      <a:pt x="99" y="440"/>
                    </a:lnTo>
                    <a:lnTo>
                      <a:pt x="99" y="440"/>
                    </a:lnTo>
                    <a:lnTo>
                      <a:pt x="104" y="440"/>
                    </a:lnTo>
                    <a:lnTo>
                      <a:pt x="104" y="440"/>
                    </a:lnTo>
                    <a:lnTo>
                      <a:pt x="104" y="440"/>
                    </a:lnTo>
                    <a:lnTo>
                      <a:pt x="104" y="440"/>
                    </a:lnTo>
                    <a:lnTo>
                      <a:pt x="104" y="440"/>
                    </a:lnTo>
                    <a:lnTo>
                      <a:pt x="104" y="440"/>
                    </a:lnTo>
                    <a:lnTo>
                      <a:pt x="104" y="440"/>
                    </a:lnTo>
                    <a:lnTo>
                      <a:pt x="236" y="3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42" name="Oval 99541">
                <a:extLst>
                  <a:ext uri="{FF2B5EF4-FFF2-40B4-BE49-F238E27FC236}">
                    <a16:creationId xmlns:a16="http://schemas.microsoft.com/office/drawing/2014/main" id="{FE7F14C6-156C-FECD-8A81-C967783C7207}"/>
                  </a:ext>
                </a:extLst>
              </p:cNvPr>
              <p:cNvSpPr>
                <a:spLocks noChangeArrowheads="1"/>
              </p:cNvSpPr>
              <p:nvPr/>
            </p:nvSpPr>
            <p:spPr bwMode="auto">
              <a:xfrm>
                <a:off x="2435027" y="1334992"/>
                <a:ext cx="61097" cy="60388"/>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543" name="Freeform 1150">
                <a:extLst>
                  <a:ext uri="{FF2B5EF4-FFF2-40B4-BE49-F238E27FC236}">
                    <a16:creationId xmlns:a16="http://schemas.microsoft.com/office/drawing/2014/main" id="{62829C89-EB7A-7B5D-FF7F-05EF948281F4}"/>
                  </a:ext>
                </a:extLst>
              </p:cNvPr>
              <p:cNvSpPr>
                <a:spLocks/>
              </p:cNvSpPr>
              <p:nvPr/>
            </p:nvSpPr>
            <p:spPr bwMode="auto">
              <a:xfrm>
                <a:off x="2445402" y="1226369"/>
                <a:ext cx="54949" cy="131410"/>
              </a:xfrm>
              <a:custGeom>
                <a:avLst/>
                <a:gdLst>
                  <a:gd name="T0" fmla="*/ 0 w 143"/>
                  <a:gd name="T1" fmla="*/ 313 h 346"/>
                  <a:gd name="T2" fmla="*/ 0 w 143"/>
                  <a:gd name="T3" fmla="*/ 319 h 346"/>
                  <a:gd name="T4" fmla="*/ 6 w 143"/>
                  <a:gd name="T5" fmla="*/ 324 h 346"/>
                  <a:gd name="T6" fmla="*/ 6 w 143"/>
                  <a:gd name="T7" fmla="*/ 324 h 346"/>
                  <a:gd name="T8" fmla="*/ 11 w 143"/>
                  <a:gd name="T9" fmla="*/ 330 h 346"/>
                  <a:gd name="T10" fmla="*/ 11 w 143"/>
                  <a:gd name="T11" fmla="*/ 335 h 346"/>
                  <a:gd name="T12" fmla="*/ 17 w 143"/>
                  <a:gd name="T13" fmla="*/ 335 h 346"/>
                  <a:gd name="T14" fmla="*/ 22 w 143"/>
                  <a:gd name="T15" fmla="*/ 341 h 346"/>
                  <a:gd name="T16" fmla="*/ 28 w 143"/>
                  <a:gd name="T17" fmla="*/ 341 h 346"/>
                  <a:gd name="T18" fmla="*/ 39 w 143"/>
                  <a:gd name="T19" fmla="*/ 341 h 346"/>
                  <a:gd name="T20" fmla="*/ 44 w 143"/>
                  <a:gd name="T21" fmla="*/ 346 h 346"/>
                  <a:gd name="T22" fmla="*/ 50 w 143"/>
                  <a:gd name="T23" fmla="*/ 346 h 346"/>
                  <a:gd name="T24" fmla="*/ 55 w 143"/>
                  <a:gd name="T25" fmla="*/ 346 h 346"/>
                  <a:gd name="T26" fmla="*/ 66 w 143"/>
                  <a:gd name="T27" fmla="*/ 346 h 346"/>
                  <a:gd name="T28" fmla="*/ 72 w 143"/>
                  <a:gd name="T29" fmla="*/ 346 h 346"/>
                  <a:gd name="T30" fmla="*/ 77 w 143"/>
                  <a:gd name="T31" fmla="*/ 346 h 346"/>
                  <a:gd name="T32" fmla="*/ 88 w 143"/>
                  <a:gd name="T33" fmla="*/ 346 h 346"/>
                  <a:gd name="T34" fmla="*/ 94 w 143"/>
                  <a:gd name="T35" fmla="*/ 346 h 346"/>
                  <a:gd name="T36" fmla="*/ 99 w 143"/>
                  <a:gd name="T37" fmla="*/ 341 h 346"/>
                  <a:gd name="T38" fmla="*/ 105 w 143"/>
                  <a:gd name="T39" fmla="*/ 341 h 346"/>
                  <a:gd name="T40" fmla="*/ 105 w 143"/>
                  <a:gd name="T41" fmla="*/ 335 h 346"/>
                  <a:gd name="T42" fmla="*/ 110 w 143"/>
                  <a:gd name="T43" fmla="*/ 335 h 346"/>
                  <a:gd name="T44" fmla="*/ 116 w 143"/>
                  <a:gd name="T45" fmla="*/ 330 h 346"/>
                  <a:gd name="T46" fmla="*/ 116 w 143"/>
                  <a:gd name="T47" fmla="*/ 330 h 346"/>
                  <a:gd name="T48" fmla="*/ 116 w 143"/>
                  <a:gd name="T49" fmla="*/ 324 h 346"/>
                  <a:gd name="T50" fmla="*/ 143 w 143"/>
                  <a:gd name="T51" fmla="*/ 11 h 346"/>
                  <a:gd name="T52" fmla="*/ 143 w 143"/>
                  <a:gd name="T53" fmla="*/ 16 h 346"/>
                  <a:gd name="T54" fmla="*/ 138 w 143"/>
                  <a:gd name="T55" fmla="*/ 16 h 346"/>
                  <a:gd name="T56" fmla="*/ 138 w 143"/>
                  <a:gd name="T57" fmla="*/ 22 h 346"/>
                  <a:gd name="T58" fmla="*/ 132 w 143"/>
                  <a:gd name="T59" fmla="*/ 22 h 346"/>
                  <a:gd name="T60" fmla="*/ 127 w 143"/>
                  <a:gd name="T61" fmla="*/ 27 h 346"/>
                  <a:gd name="T62" fmla="*/ 121 w 143"/>
                  <a:gd name="T63" fmla="*/ 27 h 346"/>
                  <a:gd name="T64" fmla="*/ 116 w 143"/>
                  <a:gd name="T65" fmla="*/ 27 h 346"/>
                  <a:gd name="T66" fmla="*/ 110 w 143"/>
                  <a:gd name="T67" fmla="*/ 27 h 346"/>
                  <a:gd name="T68" fmla="*/ 105 w 143"/>
                  <a:gd name="T69" fmla="*/ 33 h 346"/>
                  <a:gd name="T70" fmla="*/ 99 w 143"/>
                  <a:gd name="T71" fmla="*/ 33 h 346"/>
                  <a:gd name="T72" fmla="*/ 88 w 143"/>
                  <a:gd name="T73" fmla="*/ 33 h 346"/>
                  <a:gd name="T74" fmla="*/ 83 w 143"/>
                  <a:gd name="T75" fmla="*/ 33 h 346"/>
                  <a:gd name="T76" fmla="*/ 77 w 143"/>
                  <a:gd name="T77" fmla="*/ 27 h 346"/>
                  <a:gd name="T78" fmla="*/ 66 w 143"/>
                  <a:gd name="T79" fmla="*/ 27 h 346"/>
                  <a:gd name="T80" fmla="*/ 61 w 143"/>
                  <a:gd name="T81" fmla="*/ 27 h 346"/>
                  <a:gd name="T82" fmla="*/ 55 w 143"/>
                  <a:gd name="T83" fmla="*/ 22 h 346"/>
                  <a:gd name="T84" fmla="*/ 50 w 143"/>
                  <a:gd name="T85" fmla="*/ 22 h 346"/>
                  <a:gd name="T86" fmla="*/ 44 w 143"/>
                  <a:gd name="T87" fmla="*/ 16 h 346"/>
                  <a:gd name="T88" fmla="*/ 39 w 143"/>
                  <a:gd name="T89" fmla="*/ 16 h 346"/>
                  <a:gd name="T90" fmla="*/ 33 w 143"/>
                  <a:gd name="T91" fmla="*/ 11 h 346"/>
                  <a:gd name="T92" fmla="*/ 33 w 143"/>
                  <a:gd name="T93" fmla="*/ 11 h 346"/>
                  <a:gd name="T94" fmla="*/ 28 w 143"/>
                  <a:gd name="T95" fmla="*/ 5 h 346"/>
                  <a:gd name="T96" fmla="*/ 28 w 143"/>
                  <a:gd name="T97" fmla="*/ 0 h 346"/>
                  <a:gd name="T98" fmla="*/ 28 w 143"/>
                  <a:gd name="T99" fmla="*/ 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3" h="346">
                    <a:moveTo>
                      <a:pt x="0" y="313"/>
                    </a:moveTo>
                    <a:lnTo>
                      <a:pt x="0" y="313"/>
                    </a:lnTo>
                    <a:lnTo>
                      <a:pt x="0" y="319"/>
                    </a:lnTo>
                    <a:lnTo>
                      <a:pt x="0" y="319"/>
                    </a:lnTo>
                    <a:lnTo>
                      <a:pt x="0" y="319"/>
                    </a:lnTo>
                    <a:lnTo>
                      <a:pt x="6" y="324"/>
                    </a:lnTo>
                    <a:lnTo>
                      <a:pt x="6" y="324"/>
                    </a:lnTo>
                    <a:lnTo>
                      <a:pt x="6" y="324"/>
                    </a:lnTo>
                    <a:lnTo>
                      <a:pt x="6" y="330"/>
                    </a:lnTo>
                    <a:lnTo>
                      <a:pt x="11" y="330"/>
                    </a:lnTo>
                    <a:lnTo>
                      <a:pt x="11" y="330"/>
                    </a:lnTo>
                    <a:lnTo>
                      <a:pt x="11" y="335"/>
                    </a:lnTo>
                    <a:lnTo>
                      <a:pt x="17" y="335"/>
                    </a:lnTo>
                    <a:lnTo>
                      <a:pt x="17" y="335"/>
                    </a:lnTo>
                    <a:lnTo>
                      <a:pt x="22" y="335"/>
                    </a:lnTo>
                    <a:lnTo>
                      <a:pt x="22" y="341"/>
                    </a:lnTo>
                    <a:lnTo>
                      <a:pt x="28" y="341"/>
                    </a:lnTo>
                    <a:lnTo>
                      <a:pt x="28" y="341"/>
                    </a:lnTo>
                    <a:lnTo>
                      <a:pt x="33" y="341"/>
                    </a:lnTo>
                    <a:lnTo>
                      <a:pt x="39" y="341"/>
                    </a:lnTo>
                    <a:lnTo>
                      <a:pt x="39" y="346"/>
                    </a:lnTo>
                    <a:lnTo>
                      <a:pt x="44" y="346"/>
                    </a:lnTo>
                    <a:lnTo>
                      <a:pt x="44" y="346"/>
                    </a:lnTo>
                    <a:lnTo>
                      <a:pt x="50" y="346"/>
                    </a:lnTo>
                    <a:lnTo>
                      <a:pt x="55" y="346"/>
                    </a:lnTo>
                    <a:lnTo>
                      <a:pt x="55" y="346"/>
                    </a:lnTo>
                    <a:lnTo>
                      <a:pt x="61" y="346"/>
                    </a:lnTo>
                    <a:lnTo>
                      <a:pt x="66" y="346"/>
                    </a:lnTo>
                    <a:lnTo>
                      <a:pt x="66" y="346"/>
                    </a:lnTo>
                    <a:lnTo>
                      <a:pt x="72" y="346"/>
                    </a:lnTo>
                    <a:lnTo>
                      <a:pt x="77" y="346"/>
                    </a:lnTo>
                    <a:lnTo>
                      <a:pt x="77" y="346"/>
                    </a:lnTo>
                    <a:lnTo>
                      <a:pt x="83" y="346"/>
                    </a:lnTo>
                    <a:lnTo>
                      <a:pt x="88" y="346"/>
                    </a:lnTo>
                    <a:lnTo>
                      <a:pt x="88" y="346"/>
                    </a:lnTo>
                    <a:lnTo>
                      <a:pt x="94" y="346"/>
                    </a:lnTo>
                    <a:lnTo>
                      <a:pt x="94" y="341"/>
                    </a:lnTo>
                    <a:lnTo>
                      <a:pt x="99" y="341"/>
                    </a:lnTo>
                    <a:lnTo>
                      <a:pt x="99" y="341"/>
                    </a:lnTo>
                    <a:lnTo>
                      <a:pt x="105" y="341"/>
                    </a:lnTo>
                    <a:lnTo>
                      <a:pt x="105" y="341"/>
                    </a:lnTo>
                    <a:lnTo>
                      <a:pt x="105" y="335"/>
                    </a:lnTo>
                    <a:lnTo>
                      <a:pt x="110" y="335"/>
                    </a:lnTo>
                    <a:lnTo>
                      <a:pt x="110" y="335"/>
                    </a:lnTo>
                    <a:lnTo>
                      <a:pt x="110" y="335"/>
                    </a:lnTo>
                    <a:lnTo>
                      <a:pt x="116" y="330"/>
                    </a:lnTo>
                    <a:lnTo>
                      <a:pt x="116" y="330"/>
                    </a:lnTo>
                    <a:lnTo>
                      <a:pt x="116" y="330"/>
                    </a:lnTo>
                    <a:lnTo>
                      <a:pt x="116" y="324"/>
                    </a:lnTo>
                    <a:lnTo>
                      <a:pt x="116" y="324"/>
                    </a:lnTo>
                    <a:lnTo>
                      <a:pt x="143" y="11"/>
                    </a:lnTo>
                    <a:lnTo>
                      <a:pt x="143" y="11"/>
                    </a:lnTo>
                    <a:lnTo>
                      <a:pt x="143" y="11"/>
                    </a:lnTo>
                    <a:lnTo>
                      <a:pt x="143" y="16"/>
                    </a:lnTo>
                    <a:lnTo>
                      <a:pt x="143" y="16"/>
                    </a:lnTo>
                    <a:lnTo>
                      <a:pt x="138" y="16"/>
                    </a:lnTo>
                    <a:lnTo>
                      <a:pt x="138" y="16"/>
                    </a:lnTo>
                    <a:lnTo>
                      <a:pt x="138" y="22"/>
                    </a:lnTo>
                    <a:lnTo>
                      <a:pt x="138" y="22"/>
                    </a:lnTo>
                    <a:lnTo>
                      <a:pt x="132" y="22"/>
                    </a:lnTo>
                    <a:lnTo>
                      <a:pt x="132" y="22"/>
                    </a:lnTo>
                    <a:lnTo>
                      <a:pt x="127" y="27"/>
                    </a:lnTo>
                    <a:lnTo>
                      <a:pt x="127" y="27"/>
                    </a:lnTo>
                    <a:lnTo>
                      <a:pt x="121" y="27"/>
                    </a:lnTo>
                    <a:lnTo>
                      <a:pt x="121" y="27"/>
                    </a:lnTo>
                    <a:lnTo>
                      <a:pt x="116" y="27"/>
                    </a:lnTo>
                    <a:lnTo>
                      <a:pt x="116" y="27"/>
                    </a:lnTo>
                    <a:lnTo>
                      <a:pt x="110" y="27"/>
                    </a:lnTo>
                    <a:lnTo>
                      <a:pt x="110" y="33"/>
                    </a:lnTo>
                    <a:lnTo>
                      <a:pt x="105" y="33"/>
                    </a:lnTo>
                    <a:lnTo>
                      <a:pt x="99" y="33"/>
                    </a:lnTo>
                    <a:lnTo>
                      <a:pt x="99" y="33"/>
                    </a:lnTo>
                    <a:lnTo>
                      <a:pt x="94" y="33"/>
                    </a:lnTo>
                    <a:lnTo>
                      <a:pt x="88" y="33"/>
                    </a:lnTo>
                    <a:lnTo>
                      <a:pt x="88" y="33"/>
                    </a:lnTo>
                    <a:lnTo>
                      <a:pt x="83" y="33"/>
                    </a:lnTo>
                    <a:lnTo>
                      <a:pt x="77" y="27"/>
                    </a:lnTo>
                    <a:lnTo>
                      <a:pt x="77" y="27"/>
                    </a:lnTo>
                    <a:lnTo>
                      <a:pt x="72" y="27"/>
                    </a:lnTo>
                    <a:lnTo>
                      <a:pt x="66" y="27"/>
                    </a:lnTo>
                    <a:lnTo>
                      <a:pt x="66" y="27"/>
                    </a:lnTo>
                    <a:lnTo>
                      <a:pt x="61" y="27"/>
                    </a:lnTo>
                    <a:lnTo>
                      <a:pt x="55" y="27"/>
                    </a:lnTo>
                    <a:lnTo>
                      <a:pt x="55" y="22"/>
                    </a:lnTo>
                    <a:lnTo>
                      <a:pt x="50" y="22"/>
                    </a:lnTo>
                    <a:lnTo>
                      <a:pt x="50" y="22"/>
                    </a:lnTo>
                    <a:lnTo>
                      <a:pt x="44" y="22"/>
                    </a:lnTo>
                    <a:lnTo>
                      <a:pt x="44" y="16"/>
                    </a:lnTo>
                    <a:lnTo>
                      <a:pt x="39" y="16"/>
                    </a:lnTo>
                    <a:lnTo>
                      <a:pt x="39" y="16"/>
                    </a:lnTo>
                    <a:lnTo>
                      <a:pt x="39" y="16"/>
                    </a:lnTo>
                    <a:lnTo>
                      <a:pt x="33" y="11"/>
                    </a:lnTo>
                    <a:lnTo>
                      <a:pt x="33" y="11"/>
                    </a:lnTo>
                    <a:lnTo>
                      <a:pt x="33" y="11"/>
                    </a:lnTo>
                    <a:lnTo>
                      <a:pt x="33" y="5"/>
                    </a:lnTo>
                    <a:lnTo>
                      <a:pt x="28" y="5"/>
                    </a:lnTo>
                    <a:lnTo>
                      <a:pt x="28" y="5"/>
                    </a:lnTo>
                    <a:lnTo>
                      <a:pt x="28" y="0"/>
                    </a:lnTo>
                    <a:lnTo>
                      <a:pt x="28" y="0"/>
                    </a:lnTo>
                    <a:lnTo>
                      <a:pt x="28" y="0"/>
                    </a:lnTo>
                    <a:lnTo>
                      <a:pt x="0" y="31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44" name="Oval 99543">
                <a:extLst>
                  <a:ext uri="{FF2B5EF4-FFF2-40B4-BE49-F238E27FC236}">
                    <a16:creationId xmlns:a16="http://schemas.microsoft.com/office/drawing/2014/main" id="{4369E976-D04A-DC3F-2E1B-E856DAF8FB24}"/>
                  </a:ext>
                </a:extLst>
              </p:cNvPr>
              <p:cNvSpPr>
                <a:spLocks noChangeArrowheads="1"/>
              </p:cNvSpPr>
              <p:nvPr/>
            </p:nvSpPr>
            <p:spPr bwMode="auto">
              <a:xfrm>
                <a:off x="2126470" y="269657"/>
                <a:ext cx="150244" cy="148121"/>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45" name="Freeform 1152">
                <a:extLst>
                  <a:ext uri="{FF2B5EF4-FFF2-40B4-BE49-F238E27FC236}">
                    <a16:creationId xmlns:a16="http://schemas.microsoft.com/office/drawing/2014/main" id="{B7637566-1D26-9C86-E8E4-EB0343CC623C}"/>
                  </a:ext>
                </a:extLst>
              </p:cNvPr>
              <p:cNvSpPr>
                <a:spLocks/>
              </p:cNvSpPr>
              <p:nvPr/>
            </p:nvSpPr>
            <p:spPr bwMode="auto">
              <a:xfrm>
                <a:off x="1962009" y="349035"/>
                <a:ext cx="181369" cy="96089"/>
              </a:xfrm>
              <a:custGeom>
                <a:avLst/>
                <a:gdLst>
                  <a:gd name="T0" fmla="*/ 472 w 472"/>
                  <a:gd name="T1" fmla="*/ 104 h 253"/>
                  <a:gd name="T2" fmla="*/ 472 w 472"/>
                  <a:gd name="T3" fmla="*/ 104 h 253"/>
                  <a:gd name="T4" fmla="*/ 472 w 472"/>
                  <a:gd name="T5" fmla="*/ 99 h 253"/>
                  <a:gd name="T6" fmla="*/ 472 w 472"/>
                  <a:gd name="T7" fmla="*/ 99 h 253"/>
                  <a:gd name="T8" fmla="*/ 472 w 472"/>
                  <a:gd name="T9" fmla="*/ 93 h 253"/>
                  <a:gd name="T10" fmla="*/ 472 w 472"/>
                  <a:gd name="T11" fmla="*/ 93 h 253"/>
                  <a:gd name="T12" fmla="*/ 467 w 472"/>
                  <a:gd name="T13" fmla="*/ 88 h 253"/>
                  <a:gd name="T14" fmla="*/ 467 w 472"/>
                  <a:gd name="T15" fmla="*/ 82 h 253"/>
                  <a:gd name="T16" fmla="*/ 467 w 472"/>
                  <a:gd name="T17" fmla="*/ 77 h 253"/>
                  <a:gd name="T18" fmla="*/ 467 w 472"/>
                  <a:gd name="T19" fmla="*/ 66 h 253"/>
                  <a:gd name="T20" fmla="*/ 461 w 472"/>
                  <a:gd name="T21" fmla="*/ 60 h 253"/>
                  <a:gd name="T22" fmla="*/ 461 w 472"/>
                  <a:gd name="T23" fmla="*/ 55 h 253"/>
                  <a:gd name="T24" fmla="*/ 456 w 472"/>
                  <a:gd name="T25" fmla="*/ 49 h 253"/>
                  <a:gd name="T26" fmla="*/ 456 w 472"/>
                  <a:gd name="T27" fmla="*/ 38 h 253"/>
                  <a:gd name="T28" fmla="*/ 450 w 472"/>
                  <a:gd name="T29" fmla="*/ 33 h 253"/>
                  <a:gd name="T30" fmla="*/ 450 w 472"/>
                  <a:gd name="T31" fmla="*/ 27 h 253"/>
                  <a:gd name="T32" fmla="*/ 450 w 472"/>
                  <a:gd name="T33" fmla="*/ 22 h 253"/>
                  <a:gd name="T34" fmla="*/ 445 w 472"/>
                  <a:gd name="T35" fmla="*/ 16 h 253"/>
                  <a:gd name="T36" fmla="*/ 445 w 472"/>
                  <a:gd name="T37" fmla="*/ 11 h 253"/>
                  <a:gd name="T38" fmla="*/ 439 w 472"/>
                  <a:gd name="T39" fmla="*/ 5 h 253"/>
                  <a:gd name="T40" fmla="*/ 439 w 472"/>
                  <a:gd name="T41" fmla="*/ 5 h 253"/>
                  <a:gd name="T42" fmla="*/ 439 w 472"/>
                  <a:gd name="T43" fmla="*/ 0 h 253"/>
                  <a:gd name="T44" fmla="*/ 434 w 472"/>
                  <a:gd name="T45" fmla="*/ 0 h 253"/>
                  <a:gd name="T46" fmla="*/ 434 w 472"/>
                  <a:gd name="T47" fmla="*/ 0 h 253"/>
                  <a:gd name="T48" fmla="*/ 434 w 472"/>
                  <a:gd name="T49" fmla="*/ 0 h 253"/>
                  <a:gd name="T50" fmla="*/ 0 w 472"/>
                  <a:gd name="T51" fmla="*/ 148 h 253"/>
                  <a:gd name="T52" fmla="*/ 0 w 472"/>
                  <a:gd name="T53" fmla="*/ 148 h 253"/>
                  <a:gd name="T54" fmla="*/ 5 w 472"/>
                  <a:gd name="T55" fmla="*/ 148 h 253"/>
                  <a:gd name="T56" fmla="*/ 5 w 472"/>
                  <a:gd name="T57" fmla="*/ 148 h 253"/>
                  <a:gd name="T58" fmla="*/ 5 w 472"/>
                  <a:gd name="T59" fmla="*/ 154 h 253"/>
                  <a:gd name="T60" fmla="*/ 11 w 472"/>
                  <a:gd name="T61" fmla="*/ 159 h 253"/>
                  <a:gd name="T62" fmla="*/ 11 w 472"/>
                  <a:gd name="T63" fmla="*/ 165 h 253"/>
                  <a:gd name="T64" fmla="*/ 11 w 472"/>
                  <a:gd name="T65" fmla="*/ 165 h 253"/>
                  <a:gd name="T66" fmla="*/ 16 w 472"/>
                  <a:gd name="T67" fmla="*/ 176 h 253"/>
                  <a:gd name="T68" fmla="*/ 16 w 472"/>
                  <a:gd name="T69" fmla="*/ 181 h 253"/>
                  <a:gd name="T70" fmla="*/ 22 w 472"/>
                  <a:gd name="T71" fmla="*/ 187 h 253"/>
                  <a:gd name="T72" fmla="*/ 22 w 472"/>
                  <a:gd name="T73" fmla="*/ 192 h 253"/>
                  <a:gd name="T74" fmla="*/ 27 w 472"/>
                  <a:gd name="T75" fmla="*/ 198 h 253"/>
                  <a:gd name="T76" fmla="*/ 27 w 472"/>
                  <a:gd name="T77" fmla="*/ 209 h 253"/>
                  <a:gd name="T78" fmla="*/ 27 w 472"/>
                  <a:gd name="T79" fmla="*/ 214 h 253"/>
                  <a:gd name="T80" fmla="*/ 33 w 472"/>
                  <a:gd name="T81" fmla="*/ 220 h 253"/>
                  <a:gd name="T82" fmla="*/ 33 w 472"/>
                  <a:gd name="T83" fmla="*/ 225 h 253"/>
                  <a:gd name="T84" fmla="*/ 33 w 472"/>
                  <a:gd name="T85" fmla="*/ 231 h 253"/>
                  <a:gd name="T86" fmla="*/ 38 w 472"/>
                  <a:gd name="T87" fmla="*/ 236 h 253"/>
                  <a:gd name="T88" fmla="*/ 38 w 472"/>
                  <a:gd name="T89" fmla="*/ 242 h 253"/>
                  <a:gd name="T90" fmla="*/ 38 w 472"/>
                  <a:gd name="T91" fmla="*/ 247 h 253"/>
                  <a:gd name="T92" fmla="*/ 38 w 472"/>
                  <a:gd name="T93" fmla="*/ 247 h 253"/>
                  <a:gd name="T94" fmla="*/ 38 w 472"/>
                  <a:gd name="T95" fmla="*/ 253 h 253"/>
                  <a:gd name="T96" fmla="*/ 38 w 472"/>
                  <a:gd name="T97" fmla="*/ 253 h 253"/>
                  <a:gd name="T98" fmla="*/ 38 w 472"/>
                  <a:gd name="T9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2" h="253">
                    <a:moveTo>
                      <a:pt x="472" y="104"/>
                    </a:moveTo>
                    <a:lnTo>
                      <a:pt x="472" y="104"/>
                    </a:lnTo>
                    <a:lnTo>
                      <a:pt x="472" y="104"/>
                    </a:lnTo>
                    <a:lnTo>
                      <a:pt x="472" y="104"/>
                    </a:lnTo>
                    <a:lnTo>
                      <a:pt x="472" y="104"/>
                    </a:lnTo>
                    <a:lnTo>
                      <a:pt x="472" y="99"/>
                    </a:lnTo>
                    <a:lnTo>
                      <a:pt x="472" y="99"/>
                    </a:lnTo>
                    <a:lnTo>
                      <a:pt x="472" y="99"/>
                    </a:lnTo>
                    <a:lnTo>
                      <a:pt x="472" y="99"/>
                    </a:lnTo>
                    <a:lnTo>
                      <a:pt x="472" y="93"/>
                    </a:lnTo>
                    <a:lnTo>
                      <a:pt x="472" y="93"/>
                    </a:lnTo>
                    <a:lnTo>
                      <a:pt x="472" y="93"/>
                    </a:lnTo>
                    <a:lnTo>
                      <a:pt x="467" y="88"/>
                    </a:lnTo>
                    <a:lnTo>
                      <a:pt x="467" y="88"/>
                    </a:lnTo>
                    <a:lnTo>
                      <a:pt x="467" y="82"/>
                    </a:lnTo>
                    <a:lnTo>
                      <a:pt x="467" y="82"/>
                    </a:lnTo>
                    <a:lnTo>
                      <a:pt x="467" y="77"/>
                    </a:lnTo>
                    <a:lnTo>
                      <a:pt x="467" y="77"/>
                    </a:lnTo>
                    <a:lnTo>
                      <a:pt x="467" y="71"/>
                    </a:lnTo>
                    <a:lnTo>
                      <a:pt x="467" y="66"/>
                    </a:lnTo>
                    <a:lnTo>
                      <a:pt x="461" y="66"/>
                    </a:lnTo>
                    <a:lnTo>
                      <a:pt x="461" y="60"/>
                    </a:lnTo>
                    <a:lnTo>
                      <a:pt x="461" y="60"/>
                    </a:lnTo>
                    <a:lnTo>
                      <a:pt x="461" y="55"/>
                    </a:lnTo>
                    <a:lnTo>
                      <a:pt x="461" y="49"/>
                    </a:lnTo>
                    <a:lnTo>
                      <a:pt x="456" y="49"/>
                    </a:lnTo>
                    <a:lnTo>
                      <a:pt x="456" y="44"/>
                    </a:lnTo>
                    <a:lnTo>
                      <a:pt x="456" y="38"/>
                    </a:lnTo>
                    <a:lnTo>
                      <a:pt x="456" y="38"/>
                    </a:lnTo>
                    <a:lnTo>
                      <a:pt x="450" y="33"/>
                    </a:lnTo>
                    <a:lnTo>
                      <a:pt x="450" y="33"/>
                    </a:lnTo>
                    <a:lnTo>
                      <a:pt x="450" y="27"/>
                    </a:lnTo>
                    <a:lnTo>
                      <a:pt x="450" y="22"/>
                    </a:lnTo>
                    <a:lnTo>
                      <a:pt x="450" y="22"/>
                    </a:lnTo>
                    <a:lnTo>
                      <a:pt x="445" y="16"/>
                    </a:lnTo>
                    <a:lnTo>
                      <a:pt x="445" y="16"/>
                    </a:lnTo>
                    <a:lnTo>
                      <a:pt x="445" y="11"/>
                    </a:lnTo>
                    <a:lnTo>
                      <a:pt x="445" y="11"/>
                    </a:lnTo>
                    <a:lnTo>
                      <a:pt x="445" y="11"/>
                    </a:lnTo>
                    <a:lnTo>
                      <a:pt x="439" y="5"/>
                    </a:lnTo>
                    <a:lnTo>
                      <a:pt x="439" y="5"/>
                    </a:lnTo>
                    <a:lnTo>
                      <a:pt x="439" y="5"/>
                    </a:lnTo>
                    <a:lnTo>
                      <a:pt x="439" y="0"/>
                    </a:lnTo>
                    <a:lnTo>
                      <a:pt x="439" y="0"/>
                    </a:lnTo>
                    <a:lnTo>
                      <a:pt x="439" y="0"/>
                    </a:lnTo>
                    <a:lnTo>
                      <a:pt x="434" y="0"/>
                    </a:lnTo>
                    <a:lnTo>
                      <a:pt x="434" y="0"/>
                    </a:lnTo>
                    <a:lnTo>
                      <a:pt x="434" y="0"/>
                    </a:lnTo>
                    <a:lnTo>
                      <a:pt x="434" y="0"/>
                    </a:lnTo>
                    <a:lnTo>
                      <a:pt x="434" y="0"/>
                    </a:lnTo>
                    <a:lnTo>
                      <a:pt x="0" y="148"/>
                    </a:lnTo>
                    <a:lnTo>
                      <a:pt x="0" y="148"/>
                    </a:lnTo>
                    <a:lnTo>
                      <a:pt x="0" y="148"/>
                    </a:lnTo>
                    <a:lnTo>
                      <a:pt x="0" y="148"/>
                    </a:lnTo>
                    <a:lnTo>
                      <a:pt x="5" y="148"/>
                    </a:lnTo>
                    <a:lnTo>
                      <a:pt x="5" y="148"/>
                    </a:lnTo>
                    <a:lnTo>
                      <a:pt x="5" y="148"/>
                    </a:lnTo>
                    <a:lnTo>
                      <a:pt x="5" y="148"/>
                    </a:lnTo>
                    <a:lnTo>
                      <a:pt x="5" y="154"/>
                    </a:lnTo>
                    <a:lnTo>
                      <a:pt x="5" y="154"/>
                    </a:lnTo>
                    <a:lnTo>
                      <a:pt x="5" y="154"/>
                    </a:lnTo>
                    <a:lnTo>
                      <a:pt x="11" y="159"/>
                    </a:lnTo>
                    <a:lnTo>
                      <a:pt x="11" y="159"/>
                    </a:lnTo>
                    <a:lnTo>
                      <a:pt x="11" y="165"/>
                    </a:lnTo>
                    <a:lnTo>
                      <a:pt x="11" y="165"/>
                    </a:lnTo>
                    <a:lnTo>
                      <a:pt x="11" y="165"/>
                    </a:lnTo>
                    <a:lnTo>
                      <a:pt x="16" y="170"/>
                    </a:lnTo>
                    <a:lnTo>
                      <a:pt x="16" y="176"/>
                    </a:lnTo>
                    <a:lnTo>
                      <a:pt x="16" y="176"/>
                    </a:lnTo>
                    <a:lnTo>
                      <a:pt x="16" y="181"/>
                    </a:lnTo>
                    <a:lnTo>
                      <a:pt x="16" y="181"/>
                    </a:lnTo>
                    <a:lnTo>
                      <a:pt x="22" y="187"/>
                    </a:lnTo>
                    <a:lnTo>
                      <a:pt x="22" y="187"/>
                    </a:lnTo>
                    <a:lnTo>
                      <a:pt x="22" y="192"/>
                    </a:lnTo>
                    <a:lnTo>
                      <a:pt x="22" y="198"/>
                    </a:lnTo>
                    <a:lnTo>
                      <a:pt x="27" y="198"/>
                    </a:lnTo>
                    <a:lnTo>
                      <a:pt x="27" y="203"/>
                    </a:lnTo>
                    <a:lnTo>
                      <a:pt x="27" y="209"/>
                    </a:lnTo>
                    <a:lnTo>
                      <a:pt x="27" y="209"/>
                    </a:lnTo>
                    <a:lnTo>
                      <a:pt x="27" y="214"/>
                    </a:lnTo>
                    <a:lnTo>
                      <a:pt x="33" y="214"/>
                    </a:lnTo>
                    <a:lnTo>
                      <a:pt x="33" y="220"/>
                    </a:lnTo>
                    <a:lnTo>
                      <a:pt x="33" y="225"/>
                    </a:lnTo>
                    <a:lnTo>
                      <a:pt x="33" y="225"/>
                    </a:lnTo>
                    <a:lnTo>
                      <a:pt x="33" y="231"/>
                    </a:lnTo>
                    <a:lnTo>
                      <a:pt x="33" y="231"/>
                    </a:lnTo>
                    <a:lnTo>
                      <a:pt x="33" y="236"/>
                    </a:lnTo>
                    <a:lnTo>
                      <a:pt x="38" y="236"/>
                    </a:lnTo>
                    <a:lnTo>
                      <a:pt x="38" y="242"/>
                    </a:lnTo>
                    <a:lnTo>
                      <a:pt x="38" y="242"/>
                    </a:lnTo>
                    <a:lnTo>
                      <a:pt x="38" y="242"/>
                    </a:lnTo>
                    <a:lnTo>
                      <a:pt x="38" y="247"/>
                    </a:lnTo>
                    <a:lnTo>
                      <a:pt x="38" y="247"/>
                    </a:lnTo>
                    <a:lnTo>
                      <a:pt x="38" y="247"/>
                    </a:lnTo>
                    <a:lnTo>
                      <a:pt x="38" y="253"/>
                    </a:lnTo>
                    <a:lnTo>
                      <a:pt x="38" y="253"/>
                    </a:lnTo>
                    <a:lnTo>
                      <a:pt x="38" y="253"/>
                    </a:lnTo>
                    <a:lnTo>
                      <a:pt x="38" y="253"/>
                    </a:lnTo>
                    <a:lnTo>
                      <a:pt x="38" y="253"/>
                    </a:lnTo>
                    <a:lnTo>
                      <a:pt x="38" y="253"/>
                    </a:lnTo>
                    <a:lnTo>
                      <a:pt x="472" y="10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46" name="Oval 99545">
                <a:extLst>
                  <a:ext uri="{FF2B5EF4-FFF2-40B4-BE49-F238E27FC236}">
                    <a16:creationId xmlns:a16="http://schemas.microsoft.com/office/drawing/2014/main" id="{14EE5F2D-DDE0-D88F-6E48-AC16B518C917}"/>
                  </a:ext>
                </a:extLst>
              </p:cNvPr>
              <p:cNvSpPr>
                <a:spLocks noChangeArrowheads="1"/>
              </p:cNvSpPr>
              <p:nvPr/>
            </p:nvSpPr>
            <p:spPr bwMode="auto">
              <a:xfrm>
                <a:off x="1685345" y="796058"/>
                <a:ext cx="238623" cy="235855"/>
              </a:xfrm>
              <a:prstGeom prst="ellipse">
                <a:avLst/>
              </a:prstGeom>
              <a:solidFill>
                <a:srgbClr val="FF00FF"/>
              </a:solidFill>
              <a:ln w="3810">
                <a:solidFill>
                  <a:srgbClr val="FF00FF"/>
                </a:solidFill>
                <a:prstDash val="solid"/>
                <a:round/>
                <a:headEnd/>
                <a:tailEnd/>
              </a:ln>
            </p:spPr>
            <p:txBody>
              <a:bodyPr rot="0" vert="horz" wrap="square" lIns="91440" tIns="45720" rIns="91440" bIns="45720" anchor="t" anchorCtr="0" upright="1">
                <a:noAutofit/>
              </a:bodyPr>
              <a:lstStyle/>
              <a:p>
                <a:endParaRPr lang="en-US"/>
              </a:p>
            </p:txBody>
          </p:sp>
          <p:sp>
            <p:nvSpPr>
              <p:cNvPr id="99547" name="Freeform 1154">
                <a:extLst>
                  <a:ext uri="{FF2B5EF4-FFF2-40B4-BE49-F238E27FC236}">
                    <a16:creationId xmlns:a16="http://schemas.microsoft.com/office/drawing/2014/main" id="{5E6CAF8B-5E54-7823-DFDE-3AA71553DBD7}"/>
                  </a:ext>
                </a:extLst>
              </p:cNvPr>
              <p:cNvSpPr>
                <a:spLocks/>
              </p:cNvSpPr>
              <p:nvPr/>
            </p:nvSpPr>
            <p:spPr bwMode="auto">
              <a:xfrm>
                <a:off x="1440190" y="860623"/>
                <a:ext cx="255530" cy="64946"/>
              </a:xfrm>
              <a:custGeom>
                <a:avLst/>
                <a:gdLst>
                  <a:gd name="T0" fmla="*/ 649 w 665"/>
                  <a:gd name="T1" fmla="*/ 171 h 171"/>
                  <a:gd name="T2" fmla="*/ 649 w 665"/>
                  <a:gd name="T3" fmla="*/ 171 h 171"/>
                  <a:gd name="T4" fmla="*/ 654 w 665"/>
                  <a:gd name="T5" fmla="*/ 171 h 171"/>
                  <a:gd name="T6" fmla="*/ 654 w 665"/>
                  <a:gd name="T7" fmla="*/ 165 h 171"/>
                  <a:gd name="T8" fmla="*/ 654 w 665"/>
                  <a:gd name="T9" fmla="*/ 165 h 171"/>
                  <a:gd name="T10" fmla="*/ 654 w 665"/>
                  <a:gd name="T11" fmla="*/ 160 h 171"/>
                  <a:gd name="T12" fmla="*/ 660 w 665"/>
                  <a:gd name="T13" fmla="*/ 154 h 171"/>
                  <a:gd name="T14" fmla="*/ 660 w 665"/>
                  <a:gd name="T15" fmla="*/ 149 h 171"/>
                  <a:gd name="T16" fmla="*/ 660 w 665"/>
                  <a:gd name="T17" fmla="*/ 143 h 171"/>
                  <a:gd name="T18" fmla="*/ 660 w 665"/>
                  <a:gd name="T19" fmla="*/ 138 h 171"/>
                  <a:gd name="T20" fmla="*/ 665 w 665"/>
                  <a:gd name="T21" fmla="*/ 127 h 171"/>
                  <a:gd name="T22" fmla="*/ 665 w 665"/>
                  <a:gd name="T23" fmla="*/ 121 h 171"/>
                  <a:gd name="T24" fmla="*/ 665 w 665"/>
                  <a:gd name="T25" fmla="*/ 116 h 171"/>
                  <a:gd name="T26" fmla="*/ 665 w 665"/>
                  <a:gd name="T27" fmla="*/ 105 h 171"/>
                  <a:gd name="T28" fmla="*/ 665 w 665"/>
                  <a:gd name="T29" fmla="*/ 99 h 171"/>
                  <a:gd name="T30" fmla="*/ 665 w 665"/>
                  <a:gd name="T31" fmla="*/ 94 h 171"/>
                  <a:gd name="T32" fmla="*/ 665 w 665"/>
                  <a:gd name="T33" fmla="*/ 88 h 171"/>
                  <a:gd name="T34" fmla="*/ 665 w 665"/>
                  <a:gd name="T35" fmla="*/ 83 h 171"/>
                  <a:gd name="T36" fmla="*/ 665 w 665"/>
                  <a:gd name="T37" fmla="*/ 77 h 171"/>
                  <a:gd name="T38" fmla="*/ 665 w 665"/>
                  <a:gd name="T39" fmla="*/ 72 h 171"/>
                  <a:gd name="T40" fmla="*/ 665 w 665"/>
                  <a:gd name="T41" fmla="*/ 66 h 171"/>
                  <a:gd name="T42" fmla="*/ 665 w 665"/>
                  <a:gd name="T43" fmla="*/ 66 h 171"/>
                  <a:gd name="T44" fmla="*/ 660 w 665"/>
                  <a:gd name="T45" fmla="*/ 61 h 171"/>
                  <a:gd name="T46" fmla="*/ 660 w 665"/>
                  <a:gd name="T47" fmla="*/ 61 h 171"/>
                  <a:gd name="T48" fmla="*/ 660 w 665"/>
                  <a:gd name="T49" fmla="*/ 61 h 171"/>
                  <a:gd name="T50" fmla="*/ 11 w 665"/>
                  <a:gd name="T51" fmla="*/ 0 h 171"/>
                  <a:gd name="T52" fmla="*/ 11 w 665"/>
                  <a:gd name="T53" fmla="*/ 0 h 171"/>
                  <a:gd name="T54" fmla="*/ 17 w 665"/>
                  <a:gd name="T55" fmla="*/ 0 h 171"/>
                  <a:gd name="T56" fmla="*/ 17 w 665"/>
                  <a:gd name="T57" fmla="*/ 6 h 171"/>
                  <a:gd name="T58" fmla="*/ 17 w 665"/>
                  <a:gd name="T59" fmla="*/ 6 h 171"/>
                  <a:gd name="T60" fmla="*/ 17 w 665"/>
                  <a:gd name="T61" fmla="*/ 11 h 171"/>
                  <a:gd name="T62" fmla="*/ 17 w 665"/>
                  <a:gd name="T63" fmla="*/ 17 h 171"/>
                  <a:gd name="T64" fmla="*/ 17 w 665"/>
                  <a:gd name="T65" fmla="*/ 22 h 171"/>
                  <a:gd name="T66" fmla="*/ 17 w 665"/>
                  <a:gd name="T67" fmla="*/ 28 h 171"/>
                  <a:gd name="T68" fmla="*/ 17 w 665"/>
                  <a:gd name="T69" fmla="*/ 33 h 171"/>
                  <a:gd name="T70" fmla="*/ 17 w 665"/>
                  <a:gd name="T71" fmla="*/ 44 h 171"/>
                  <a:gd name="T72" fmla="*/ 17 w 665"/>
                  <a:gd name="T73" fmla="*/ 50 h 171"/>
                  <a:gd name="T74" fmla="*/ 17 w 665"/>
                  <a:gd name="T75" fmla="*/ 55 h 171"/>
                  <a:gd name="T76" fmla="*/ 17 w 665"/>
                  <a:gd name="T77" fmla="*/ 66 h 171"/>
                  <a:gd name="T78" fmla="*/ 17 w 665"/>
                  <a:gd name="T79" fmla="*/ 72 h 171"/>
                  <a:gd name="T80" fmla="*/ 11 w 665"/>
                  <a:gd name="T81" fmla="*/ 77 h 171"/>
                  <a:gd name="T82" fmla="*/ 11 w 665"/>
                  <a:gd name="T83" fmla="*/ 83 h 171"/>
                  <a:gd name="T84" fmla="*/ 11 w 665"/>
                  <a:gd name="T85" fmla="*/ 88 h 171"/>
                  <a:gd name="T86" fmla="*/ 11 w 665"/>
                  <a:gd name="T87" fmla="*/ 94 h 171"/>
                  <a:gd name="T88" fmla="*/ 6 w 665"/>
                  <a:gd name="T89" fmla="*/ 99 h 171"/>
                  <a:gd name="T90" fmla="*/ 6 w 665"/>
                  <a:gd name="T91" fmla="*/ 105 h 171"/>
                  <a:gd name="T92" fmla="*/ 6 w 665"/>
                  <a:gd name="T93" fmla="*/ 105 h 171"/>
                  <a:gd name="T94" fmla="*/ 6 w 665"/>
                  <a:gd name="T95" fmla="*/ 110 h 171"/>
                  <a:gd name="T96" fmla="*/ 0 w 665"/>
                  <a:gd name="T97" fmla="*/ 110 h 171"/>
                  <a:gd name="T98" fmla="*/ 0 w 665"/>
                  <a:gd name="T99" fmla="*/ 11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5" h="171">
                    <a:moveTo>
                      <a:pt x="649" y="171"/>
                    </a:moveTo>
                    <a:lnTo>
                      <a:pt x="649" y="171"/>
                    </a:lnTo>
                    <a:lnTo>
                      <a:pt x="649" y="171"/>
                    </a:lnTo>
                    <a:lnTo>
                      <a:pt x="649" y="171"/>
                    </a:lnTo>
                    <a:lnTo>
                      <a:pt x="654" y="171"/>
                    </a:lnTo>
                    <a:lnTo>
                      <a:pt x="654" y="171"/>
                    </a:lnTo>
                    <a:lnTo>
                      <a:pt x="654" y="171"/>
                    </a:lnTo>
                    <a:lnTo>
                      <a:pt x="654" y="165"/>
                    </a:lnTo>
                    <a:lnTo>
                      <a:pt x="654" y="165"/>
                    </a:lnTo>
                    <a:lnTo>
                      <a:pt x="654" y="165"/>
                    </a:lnTo>
                    <a:lnTo>
                      <a:pt x="654" y="160"/>
                    </a:lnTo>
                    <a:lnTo>
                      <a:pt x="654" y="160"/>
                    </a:lnTo>
                    <a:lnTo>
                      <a:pt x="660" y="154"/>
                    </a:lnTo>
                    <a:lnTo>
                      <a:pt x="660" y="154"/>
                    </a:lnTo>
                    <a:lnTo>
                      <a:pt x="660" y="149"/>
                    </a:lnTo>
                    <a:lnTo>
                      <a:pt x="660" y="149"/>
                    </a:lnTo>
                    <a:lnTo>
                      <a:pt x="660" y="143"/>
                    </a:lnTo>
                    <a:lnTo>
                      <a:pt x="660" y="143"/>
                    </a:lnTo>
                    <a:lnTo>
                      <a:pt x="660" y="138"/>
                    </a:lnTo>
                    <a:lnTo>
                      <a:pt x="660" y="138"/>
                    </a:lnTo>
                    <a:lnTo>
                      <a:pt x="665" y="132"/>
                    </a:lnTo>
                    <a:lnTo>
                      <a:pt x="665" y="127"/>
                    </a:lnTo>
                    <a:lnTo>
                      <a:pt x="665" y="127"/>
                    </a:lnTo>
                    <a:lnTo>
                      <a:pt x="665" y="121"/>
                    </a:lnTo>
                    <a:lnTo>
                      <a:pt x="665" y="116"/>
                    </a:lnTo>
                    <a:lnTo>
                      <a:pt x="665" y="116"/>
                    </a:lnTo>
                    <a:lnTo>
                      <a:pt x="665" y="110"/>
                    </a:lnTo>
                    <a:lnTo>
                      <a:pt x="665" y="105"/>
                    </a:lnTo>
                    <a:lnTo>
                      <a:pt x="665" y="105"/>
                    </a:lnTo>
                    <a:lnTo>
                      <a:pt x="665" y="99"/>
                    </a:lnTo>
                    <a:lnTo>
                      <a:pt x="665" y="99"/>
                    </a:lnTo>
                    <a:lnTo>
                      <a:pt x="665" y="94"/>
                    </a:lnTo>
                    <a:lnTo>
                      <a:pt x="665" y="88"/>
                    </a:lnTo>
                    <a:lnTo>
                      <a:pt x="665" y="88"/>
                    </a:lnTo>
                    <a:lnTo>
                      <a:pt x="665" y="83"/>
                    </a:lnTo>
                    <a:lnTo>
                      <a:pt x="665" y="83"/>
                    </a:lnTo>
                    <a:lnTo>
                      <a:pt x="665" y="77"/>
                    </a:lnTo>
                    <a:lnTo>
                      <a:pt x="665" y="77"/>
                    </a:lnTo>
                    <a:lnTo>
                      <a:pt x="665" y="72"/>
                    </a:lnTo>
                    <a:lnTo>
                      <a:pt x="665" y="72"/>
                    </a:lnTo>
                    <a:lnTo>
                      <a:pt x="665" y="66"/>
                    </a:lnTo>
                    <a:lnTo>
                      <a:pt x="665" y="66"/>
                    </a:lnTo>
                    <a:lnTo>
                      <a:pt x="665" y="66"/>
                    </a:lnTo>
                    <a:lnTo>
                      <a:pt x="665" y="66"/>
                    </a:lnTo>
                    <a:lnTo>
                      <a:pt x="660" y="61"/>
                    </a:lnTo>
                    <a:lnTo>
                      <a:pt x="660" y="61"/>
                    </a:lnTo>
                    <a:lnTo>
                      <a:pt x="660" y="61"/>
                    </a:lnTo>
                    <a:lnTo>
                      <a:pt x="660" y="61"/>
                    </a:lnTo>
                    <a:lnTo>
                      <a:pt x="660" y="61"/>
                    </a:lnTo>
                    <a:lnTo>
                      <a:pt x="660" y="61"/>
                    </a:lnTo>
                    <a:lnTo>
                      <a:pt x="11" y="0"/>
                    </a:lnTo>
                    <a:lnTo>
                      <a:pt x="11" y="0"/>
                    </a:lnTo>
                    <a:lnTo>
                      <a:pt x="11" y="0"/>
                    </a:lnTo>
                    <a:lnTo>
                      <a:pt x="11" y="0"/>
                    </a:lnTo>
                    <a:lnTo>
                      <a:pt x="17" y="0"/>
                    </a:lnTo>
                    <a:lnTo>
                      <a:pt x="17" y="0"/>
                    </a:lnTo>
                    <a:lnTo>
                      <a:pt x="17" y="0"/>
                    </a:lnTo>
                    <a:lnTo>
                      <a:pt x="17" y="6"/>
                    </a:lnTo>
                    <a:lnTo>
                      <a:pt x="17" y="6"/>
                    </a:lnTo>
                    <a:lnTo>
                      <a:pt x="17" y="6"/>
                    </a:lnTo>
                    <a:lnTo>
                      <a:pt x="17" y="11"/>
                    </a:lnTo>
                    <a:lnTo>
                      <a:pt x="17" y="11"/>
                    </a:lnTo>
                    <a:lnTo>
                      <a:pt x="17" y="17"/>
                    </a:lnTo>
                    <a:lnTo>
                      <a:pt x="17" y="17"/>
                    </a:lnTo>
                    <a:lnTo>
                      <a:pt x="17" y="22"/>
                    </a:lnTo>
                    <a:lnTo>
                      <a:pt x="17" y="22"/>
                    </a:lnTo>
                    <a:lnTo>
                      <a:pt x="17" y="28"/>
                    </a:lnTo>
                    <a:lnTo>
                      <a:pt x="17" y="28"/>
                    </a:lnTo>
                    <a:lnTo>
                      <a:pt x="17" y="33"/>
                    </a:lnTo>
                    <a:lnTo>
                      <a:pt x="17" y="33"/>
                    </a:lnTo>
                    <a:lnTo>
                      <a:pt x="17" y="39"/>
                    </a:lnTo>
                    <a:lnTo>
                      <a:pt x="17" y="44"/>
                    </a:lnTo>
                    <a:lnTo>
                      <a:pt x="17" y="44"/>
                    </a:lnTo>
                    <a:lnTo>
                      <a:pt x="17" y="50"/>
                    </a:lnTo>
                    <a:lnTo>
                      <a:pt x="17" y="55"/>
                    </a:lnTo>
                    <a:lnTo>
                      <a:pt x="17" y="55"/>
                    </a:lnTo>
                    <a:lnTo>
                      <a:pt x="17" y="61"/>
                    </a:lnTo>
                    <a:lnTo>
                      <a:pt x="17" y="66"/>
                    </a:lnTo>
                    <a:lnTo>
                      <a:pt x="17" y="66"/>
                    </a:lnTo>
                    <a:lnTo>
                      <a:pt x="17" y="72"/>
                    </a:lnTo>
                    <a:lnTo>
                      <a:pt x="11" y="77"/>
                    </a:lnTo>
                    <a:lnTo>
                      <a:pt x="11" y="77"/>
                    </a:lnTo>
                    <a:lnTo>
                      <a:pt x="11" y="83"/>
                    </a:lnTo>
                    <a:lnTo>
                      <a:pt x="11" y="83"/>
                    </a:lnTo>
                    <a:lnTo>
                      <a:pt x="11" y="88"/>
                    </a:lnTo>
                    <a:lnTo>
                      <a:pt x="11" y="88"/>
                    </a:lnTo>
                    <a:lnTo>
                      <a:pt x="11" y="94"/>
                    </a:lnTo>
                    <a:lnTo>
                      <a:pt x="11" y="94"/>
                    </a:lnTo>
                    <a:lnTo>
                      <a:pt x="11" y="99"/>
                    </a:lnTo>
                    <a:lnTo>
                      <a:pt x="6" y="99"/>
                    </a:lnTo>
                    <a:lnTo>
                      <a:pt x="6" y="105"/>
                    </a:lnTo>
                    <a:lnTo>
                      <a:pt x="6" y="105"/>
                    </a:lnTo>
                    <a:lnTo>
                      <a:pt x="6" y="105"/>
                    </a:lnTo>
                    <a:lnTo>
                      <a:pt x="6" y="105"/>
                    </a:lnTo>
                    <a:lnTo>
                      <a:pt x="6" y="110"/>
                    </a:lnTo>
                    <a:lnTo>
                      <a:pt x="6" y="110"/>
                    </a:lnTo>
                    <a:lnTo>
                      <a:pt x="6" y="110"/>
                    </a:lnTo>
                    <a:lnTo>
                      <a:pt x="0" y="110"/>
                    </a:lnTo>
                    <a:lnTo>
                      <a:pt x="0" y="110"/>
                    </a:lnTo>
                    <a:lnTo>
                      <a:pt x="0" y="110"/>
                    </a:lnTo>
                    <a:lnTo>
                      <a:pt x="649" y="17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48" name="Freeform 1155">
                <a:extLst>
                  <a:ext uri="{FF2B5EF4-FFF2-40B4-BE49-F238E27FC236}">
                    <a16:creationId xmlns:a16="http://schemas.microsoft.com/office/drawing/2014/main" id="{9CD71CF1-A515-C010-929D-378F2393926E}"/>
                  </a:ext>
                </a:extLst>
              </p:cNvPr>
              <p:cNvSpPr>
                <a:spLocks/>
              </p:cNvSpPr>
              <p:nvPr/>
            </p:nvSpPr>
            <p:spPr bwMode="auto">
              <a:xfrm>
                <a:off x="1809843" y="497156"/>
                <a:ext cx="111818" cy="309156"/>
              </a:xfrm>
              <a:custGeom>
                <a:avLst/>
                <a:gdLst>
                  <a:gd name="T0" fmla="*/ 0 w 291"/>
                  <a:gd name="T1" fmla="*/ 792 h 814"/>
                  <a:gd name="T2" fmla="*/ 6 w 291"/>
                  <a:gd name="T3" fmla="*/ 792 h 814"/>
                  <a:gd name="T4" fmla="*/ 6 w 291"/>
                  <a:gd name="T5" fmla="*/ 792 h 814"/>
                  <a:gd name="T6" fmla="*/ 6 w 291"/>
                  <a:gd name="T7" fmla="*/ 792 h 814"/>
                  <a:gd name="T8" fmla="*/ 11 w 291"/>
                  <a:gd name="T9" fmla="*/ 792 h 814"/>
                  <a:gd name="T10" fmla="*/ 17 w 291"/>
                  <a:gd name="T11" fmla="*/ 798 h 814"/>
                  <a:gd name="T12" fmla="*/ 22 w 291"/>
                  <a:gd name="T13" fmla="*/ 798 h 814"/>
                  <a:gd name="T14" fmla="*/ 27 w 291"/>
                  <a:gd name="T15" fmla="*/ 798 h 814"/>
                  <a:gd name="T16" fmla="*/ 33 w 291"/>
                  <a:gd name="T17" fmla="*/ 798 h 814"/>
                  <a:gd name="T18" fmla="*/ 38 w 291"/>
                  <a:gd name="T19" fmla="*/ 803 h 814"/>
                  <a:gd name="T20" fmla="*/ 44 w 291"/>
                  <a:gd name="T21" fmla="*/ 803 h 814"/>
                  <a:gd name="T22" fmla="*/ 49 w 291"/>
                  <a:gd name="T23" fmla="*/ 803 h 814"/>
                  <a:gd name="T24" fmla="*/ 60 w 291"/>
                  <a:gd name="T25" fmla="*/ 809 h 814"/>
                  <a:gd name="T26" fmla="*/ 66 w 291"/>
                  <a:gd name="T27" fmla="*/ 809 h 814"/>
                  <a:gd name="T28" fmla="*/ 71 w 291"/>
                  <a:gd name="T29" fmla="*/ 809 h 814"/>
                  <a:gd name="T30" fmla="*/ 77 w 291"/>
                  <a:gd name="T31" fmla="*/ 809 h 814"/>
                  <a:gd name="T32" fmla="*/ 88 w 291"/>
                  <a:gd name="T33" fmla="*/ 809 h 814"/>
                  <a:gd name="T34" fmla="*/ 93 w 291"/>
                  <a:gd name="T35" fmla="*/ 814 h 814"/>
                  <a:gd name="T36" fmla="*/ 99 w 291"/>
                  <a:gd name="T37" fmla="*/ 814 h 814"/>
                  <a:gd name="T38" fmla="*/ 99 w 291"/>
                  <a:gd name="T39" fmla="*/ 814 h 814"/>
                  <a:gd name="T40" fmla="*/ 104 w 291"/>
                  <a:gd name="T41" fmla="*/ 814 h 814"/>
                  <a:gd name="T42" fmla="*/ 110 w 291"/>
                  <a:gd name="T43" fmla="*/ 814 h 814"/>
                  <a:gd name="T44" fmla="*/ 110 w 291"/>
                  <a:gd name="T45" fmla="*/ 814 h 814"/>
                  <a:gd name="T46" fmla="*/ 110 w 291"/>
                  <a:gd name="T47" fmla="*/ 814 h 814"/>
                  <a:gd name="T48" fmla="*/ 115 w 291"/>
                  <a:gd name="T49" fmla="*/ 814 h 814"/>
                  <a:gd name="T50" fmla="*/ 291 w 291"/>
                  <a:gd name="T51" fmla="*/ 28 h 814"/>
                  <a:gd name="T52" fmla="*/ 286 w 291"/>
                  <a:gd name="T53" fmla="*/ 28 h 814"/>
                  <a:gd name="T54" fmla="*/ 286 w 291"/>
                  <a:gd name="T55" fmla="*/ 28 h 814"/>
                  <a:gd name="T56" fmla="*/ 286 w 291"/>
                  <a:gd name="T57" fmla="*/ 28 h 814"/>
                  <a:gd name="T58" fmla="*/ 280 w 291"/>
                  <a:gd name="T59" fmla="*/ 22 h 814"/>
                  <a:gd name="T60" fmla="*/ 275 w 291"/>
                  <a:gd name="T61" fmla="*/ 22 h 814"/>
                  <a:gd name="T62" fmla="*/ 269 w 291"/>
                  <a:gd name="T63" fmla="*/ 22 h 814"/>
                  <a:gd name="T64" fmla="*/ 264 w 291"/>
                  <a:gd name="T65" fmla="*/ 22 h 814"/>
                  <a:gd name="T66" fmla="*/ 258 w 291"/>
                  <a:gd name="T67" fmla="*/ 22 h 814"/>
                  <a:gd name="T68" fmla="*/ 253 w 291"/>
                  <a:gd name="T69" fmla="*/ 17 h 814"/>
                  <a:gd name="T70" fmla="*/ 247 w 291"/>
                  <a:gd name="T71" fmla="*/ 17 h 814"/>
                  <a:gd name="T72" fmla="*/ 236 w 291"/>
                  <a:gd name="T73" fmla="*/ 17 h 814"/>
                  <a:gd name="T74" fmla="*/ 231 w 291"/>
                  <a:gd name="T75" fmla="*/ 17 h 814"/>
                  <a:gd name="T76" fmla="*/ 225 w 291"/>
                  <a:gd name="T77" fmla="*/ 11 h 814"/>
                  <a:gd name="T78" fmla="*/ 220 w 291"/>
                  <a:gd name="T79" fmla="*/ 11 h 814"/>
                  <a:gd name="T80" fmla="*/ 209 w 291"/>
                  <a:gd name="T81" fmla="*/ 11 h 814"/>
                  <a:gd name="T82" fmla="*/ 203 w 291"/>
                  <a:gd name="T83" fmla="*/ 6 h 814"/>
                  <a:gd name="T84" fmla="*/ 198 w 291"/>
                  <a:gd name="T85" fmla="*/ 6 h 814"/>
                  <a:gd name="T86" fmla="*/ 192 w 291"/>
                  <a:gd name="T87" fmla="*/ 6 h 814"/>
                  <a:gd name="T88" fmla="*/ 187 w 291"/>
                  <a:gd name="T89" fmla="*/ 6 h 814"/>
                  <a:gd name="T90" fmla="*/ 187 w 291"/>
                  <a:gd name="T91" fmla="*/ 6 h 814"/>
                  <a:gd name="T92" fmla="*/ 181 w 291"/>
                  <a:gd name="T93" fmla="*/ 0 h 814"/>
                  <a:gd name="T94" fmla="*/ 181 w 291"/>
                  <a:gd name="T95" fmla="*/ 0 h 814"/>
                  <a:gd name="T96" fmla="*/ 176 w 291"/>
                  <a:gd name="T97" fmla="*/ 0 h 814"/>
                  <a:gd name="T98" fmla="*/ 176 w 291"/>
                  <a:gd name="T99" fmla="*/ 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1" h="814">
                    <a:moveTo>
                      <a:pt x="0" y="792"/>
                    </a:moveTo>
                    <a:lnTo>
                      <a:pt x="0" y="792"/>
                    </a:lnTo>
                    <a:lnTo>
                      <a:pt x="6" y="792"/>
                    </a:lnTo>
                    <a:lnTo>
                      <a:pt x="6" y="792"/>
                    </a:lnTo>
                    <a:lnTo>
                      <a:pt x="6" y="792"/>
                    </a:lnTo>
                    <a:lnTo>
                      <a:pt x="6" y="792"/>
                    </a:lnTo>
                    <a:lnTo>
                      <a:pt x="6" y="792"/>
                    </a:lnTo>
                    <a:lnTo>
                      <a:pt x="6" y="792"/>
                    </a:lnTo>
                    <a:lnTo>
                      <a:pt x="11" y="792"/>
                    </a:lnTo>
                    <a:lnTo>
                      <a:pt x="11" y="792"/>
                    </a:lnTo>
                    <a:lnTo>
                      <a:pt x="11" y="792"/>
                    </a:lnTo>
                    <a:lnTo>
                      <a:pt x="17" y="798"/>
                    </a:lnTo>
                    <a:lnTo>
                      <a:pt x="17" y="798"/>
                    </a:lnTo>
                    <a:lnTo>
                      <a:pt x="22" y="798"/>
                    </a:lnTo>
                    <a:lnTo>
                      <a:pt x="22" y="798"/>
                    </a:lnTo>
                    <a:lnTo>
                      <a:pt x="27" y="798"/>
                    </a:lnTo>
                    <a:lnTo>
                      <a:pt x="27" y="798"/>
                    </a:lnTo>
                    <a:lnTo>
                      <a:pt x="33" y="798"/>
                    </a:lnTo>
                    <a:lnTo>
                      <a:pt x="33" y="798"/>
                    </a:lnTo>
                    <a:lnTo>
                      <a:pt x="38" y="803"/>
                    </a:lnTo>
                    <a:lnTo>
                      <a:pt x="44" y="803"/>
                    </a:lnTo>
                    <a:lnTo>
                      <a:pt x="44" y="803"/>
                    </a:lnTo>
                    <a:lnTo>
                      <a:pt x="49" y="803"/>
                    </a:lnTo>
                    <a:lnTo>
                      <a:pt x="49" y="803"/>
                    </a:lnTo>
                    <a:lnTo>
                      <a:pt x="55" y="803"/>
                    </a:lnTo>
                    <a:lnTo>
                      <a:pt x="60" y="809"/>
                    </a:lnTo>
                    <a:lnTo>
                      <a:pt x="60" y="809"/>
                    </a:lnTo>
                    <a:lnTo>
                      <a:pt x="66" y="809"/>
                    </a:lnTo>
                    <a:lnTo>
                      <a:pt x="71" y="809"/>
                    </a:lnTo>
                    <a:lnTo>
                      <a:pt x="71" y="809"/>
                    </a:lnTo>
                    <a:lnTo>
                      <a:pt x="77" y="809"/>
                    </a:lnTo>
                    <a:lnTo>
                      <a:pt x="77" y="809"/>
                    </a:lnTo>
                    <a:lnTo>
                      <a:pt x="82" y="809"/>
                    </a:lnTo>
                    <a:lnTo>
                      <a:pt x="88" y="809"/>
                    </a:lnTo>
                    <a:lnTo>
                      <a:pt x="88" y="814"/>
                    </a:lnTo>
                    <a:lnTo>
                      <a:pt x="93" y="814"/>
                    </a:lnTo>
                    <a:lnTo>
                      <a:pt x="93" y="814"/>
                    </a:lnTo>
                    <a:lnTo>
                      <a:pt x="99" y="814"/>
                    </a:lnTo>
                    <a:lnTo>
                      <a:pt x="99" y="814"/>
                    </a:lnTo>
                    <a:lnTo>
                      <a:pt x="99" y="814"/>
                    </a:lnTo>
                    <a:lnTo>
                      <a:pt x="104" y="814"/>
                    </a:lnTo>
                    <a:lnTo>
                      <a:pt x="104" y="814"/>
                    </a:lnTo>
                    <a:lnTo>
                      <a:pt x="110" y="814"/>
                    </a:lnTo>
                    <a:lnTo>
                      <a:pt x="110" y="814"/>
                    </a:lnTo>
                    <a:lnTo>
                      <a:pt x="110" y="814"/>
                    </a:lnTo>
                    <a:lnTo>
                      <a:pt x="110" y="814"/>
                    </a:lnTo>
                    <a:lnTo>
                      <a:pt x="110" y="814"/>
                    </a:lnTo>
                    <a:lnTo>
                      <a:pt x="110" y="814"/>
                    </a:lnTo>
                    <a:lnTo>
                      <a:pt x="115" y="814"/>
                    </a:lnTo>
                    <a:lnTo>
                      <a:pt x="115" y="814"/>
                    </a:lnTo>
                    <a:lnTo>
                      <a:pt x="291" y="28"/>
                    </a:lnTo>
                    <a:lnTo>
                      <a:pt x="291" y="28"/>
                    </a:lnTo>
                    <a:lnTo>
                      <a:pt x="286" y="28"/>
                    </a:lnTo>
                    <a:lnTo>
                      <a:pt x="286" y="28"/>
                    </a:lnTo>
                    <a:lnTo>
                      <a:pt x="286" y="28"/>
                    </a:lnTo>
                    <a:lnTo>
                      <a:pt x="286" y="28"/>
                    </a:lnTo>
                    <a:lnTo>
                      <a:pt x="286" y="28"/>
                    </a:lnTo>
                    <a:lnTo>
                      <a:pt x="286" y="28"/>
                    </a:lnTo>
                    <a:lnTo>
                      <a:pt x="280" y="22"/>
                    </a:lnTo>
                    <a:lnTo>
                      <a:pt x="280" y="22"/>
                    </a:lnTo>
                    <a:lnTo>
                      <a:pt x="280" y="22"/>
                    </a:lnTo>
                    <a:lnTo>
                      <a:pt x="275" y="22"/>
                    </a:lnTo>
                    <a:lnTo>
                      <a:pt x="275" y="22"/>
                    </a:lnTo>
                    <a:lnTo>
                      <a:pt x="269" y="22"/>
                    </a:lnTo>
                    <a:lnTo>
                      <a:pt x="269" y="22"/>
                    </a:lnTo>
                    <a:lnTo>
                      <a:pt x="264" y="22"/>
                    </a:lnTo>
                    <a:lnTo>
                      <a:pt x="264" y="22"/>
                    </a:lnTo>
                    <a:lnTo>
                      <a:pt x="258" y="22"/>
                    </a:lnTo>
                    <a:lnTo>
                      <a:pt x="253" y="22"/>
                    </a:lnTo>
                    <a:lnTo>
                      <a:pt x="253" y="17"/>
                    </a:lnTo>
                    <a:lnTo>
                      <a:pt x="247" y="17"/>
                    </a:lnTo>
                    <a:lnTo>
                      <a:pt x="247" y="17"/>
                    </a:lnTo>
                    <a:lnTo>
                      <a:pt x="242" y="17"/>
                    </a:lnTo>
                    <a:lnTo>
                      <a:pt x="236" y="17"/>
                    </a:lnTo>
                    <a:lnTo>
                      <a:pt x="236" y="17"/>
                    </a:lnTo>
                    <a:lnTo>
                      <a:pt x="231" y="17"/>
                    </a:lnTo>
                    <a:lnTo>
                      <a:pt x="225" y="11"/>
                    </a:lnTo>
                    <a:lnTo>
                      <a:pt x="225" y="11"/>
                    </a:lnTo>
                    <a:lnTo>
                      <a:pt x="220" y="11"/>
                    </a:lnTo>
                    <a:lnTo>
                      <a:pt x="220" y="11"/>
                    </a:lnTo>
                    <a:lnTo>
                      <a:pt x="214" y="11"/>
                    </a:lnTo>
                    <a:lnTo>
                      <a:pt x="209" y="11"/>
                    </a:lnTo>
                    <a:lnTo>
                      <a:pt x="209" y="11"/>
                    </a:lnTo>
                    <a:lnTo>
                      <a:pt x="203" y="6"/>
                    </a:lnTo>
                    <a:lnTo>
                      <a:pt x="203" y="6"/>
                    </a:lnTo>
                    <a:lnTo>
                      <a:pt x="198" y="6"/>
                    </a:lnTo>
                    <a:lnTo>
                      <a:pt x="198" y="6"/>
                    </a:lnTo>
                    <a:lnTo>
                      <a:pt x="192" y="6"/>
                    </a:lnTo>
                    <a:lnTo>
                      <a:pt x="192" y="6"/>
                    </a:lnTo>
                    <a:lnTo>
                      <a:pt x="187" y="6"/>
                    </a:lnTo>
                    <a:lnTo>
                      <a:pt x="187" y="6"/>
                    </a:lnTo>
                    <a:lnTo>
                      <a:pt x="187" y="6"/>
                    </a:lnTo>
                    <a:lnTo>
                      <a:pt x="181" y="6"/>
                    </a:lnTo>
                    <a:lnTo>
                      <a:pt x="181" y="0"/>
                    </a:lnTo>
                    <a:lnTo>
                      <a:pt x="181" y="0"/>
                    </a:lnTo>
                    <a:lnTo>
                      <a:pt x="181" y="0"/>
                    </a:lnTo>
                    <a:lnTo>
                      <a:pt x="181" y="0"/>
                    </a:lnTo>
                    <a:lnTo>
                      <a:pt x="176" y="0"/>
                    </a:lnTo>
                    <a:lnTo>
                      <a:pt x="176" y="0"/>
                    </a:lnTo>
                    <a:lnTo>
                      <a:pt x="176" y="0"/>
                    </a:lnTo>
                    <a:lnTo>
                      <a:pt x="0" y="79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49" name="Freeform 1156">
                <a:extLst>
                  <a:ext uri="{FF2B5EF4-FFF2-40B4-BE49-F238E27FC236}">
                    <a16:creationId xmlns:a16="http://schemas.microsoft.com/office/drawing/2014/main" id="{BCDAC949-2946-5B33-4E0F-008C85FE4CE9}"/>
                  </a:ext>
                </a:extLst>
              </p:cNvPr>
              <p:cNvSpPr>
                <a:spLocks/>
              </p:cNvSpPr>
              <p:nvPr/>
            </p:nvSpPr>
            <p:spPr bwMode="auto">
              <a:xfrm>
                <a:off x="1830977" y="929747"/>
                <a:ext cx="164846" cy="139766"/>
              </a:xfrm>
              <a:custGeom>
                <a:avLst/>
                <a:gdLst>
                  <a:gd name="T0" fmla="*/ 88 w 429"/>
                  <a:gd name="T1" fmla="*/ 11 h 368"/>
                  <a:gd name="T2" fmla="*/ 82 w 429"/>
                  <a:gd name="T3" fmla="*/ 5 h 368"/>
                  <a:gd name="T4" fmla="*/ 77 w 429"/>
                  <a:gd name="T5" fmla="*/ 5 h 368"/>
                  <a:gd name="T6" fmla="*/ 71 w 429"/>
                  <a:gd name="T7" fmla="*/ 0 h 368"/>
                  <a:gd name="T8" fmla="*/ 60 w 429"/>
                  <a:gd name="T9" fmla="*/ 0 h 368"/>
                  <a:gd name="T10" fmla="*/ 55 w 429"/>
                  <a:gd name="T11" fmla="*/ 0 h 368"/>
                  <a:gd name="T12" fmla="*/ 49 w 429"/>
                  <a:gd name="T13" fmla="*/ 0 h 368"/>
                  <a:gd name="T14" fmla="*/ 44 w 429"/>
                  <a:gd name="T15" fmla="*/ 5 h 368"/>
                  <a:gd name="T16" fmla="*/ 38 w 429"/>
                  <a:gd name="T17" fmla="*/ 5 h 368"/>
                  <a:gd name="T18" fmla="*/ 27 w 429"/>
                  <a:gd name="T19" fmla="*/ 11 h 368"/>
                  <a:gd name="T20" fmla="*/ 22 w 429"/>
                  <a:gd name="T21" fmla="*/ 16 h 368"/>
                  <a:gd name="T22" fmla="*/ 16 w 429"/>
                  <a:gd name="T23" fmla="*/ 22 h 368"/>
                  <a:gd name="T24" fmla="*/ 16 w 429"/>
                  <a:gd name="T25" fmla="*/ 27 h 368"/>
                  <a:gd name="T26" fmla="*/ 11 w 429"/>
                  <a:gd name="T27" fmla="*/ 33 h 368"/>
                  <a:gd name="T28" fmla="*/ 5 w 429"/>
                  <a:gd name="T29" fmla="*/ 38 h 368"/>
                  <a:gd name="T30" fmla="*/ 5 w 429"/>
                  <a:gd name="T31" fmla="*/ 44 h 368"/>
                  <a:gd name="T32" fmla="*/ 0 w 429"/>
                  <a:gd name="T33" fmla="*/ 49 h 368"/>
                  <a:gd name="T34" fmla="*/ 0 w 429"/>
                  <a:gd name="T35" fmla="*/ 60 h 368"/>
                  <a:gd name="T36" fmla="*/ 0 w 429"/>
                  <a:gd name="T37" fmla="*/ 66 h 368"/>
                  <a:gd name="T38" fmla="*/ 0 w 429"/>
                  <a:gd name="T39" fmla="*/ 71 h 368"/>
                  <a:gd name="T40" fmla="*/ 5 w 429"/>
                  <a:gd name="T41" fmla="*/ 77 h 368"/>
                  <a:gd name="T42" fmla="*/ 5 w 429"/>
                  <a:gd name="T43" fmla="*/ 88 h 368"/>
                  <a:gd name="T44" fmla="*/ 11 w 429"/>
                  <a:gd name="T45" fmla="*/ 93 h 368"/>
                  <a:gd name="T46" fmla="*/ 16 w 429"/>
                  <a:gd name="T47" fmla="*/ 93 h 368"/>
                  <a:gd name="T48" fmla="*/ 16 w 429"/>
                  <a:gd name="T49" fmla="*/ 99 h 368"/>
                  <a:gd name="T50" fmla="*/ 352 w 429"/>
                  <a:gd name="T51" fmla="*/ 363 h 368"/>
                  <a:gd name="T52" fmla="*/ 346 w 429"/>
                  <a:gd name="T53" fmla="*/ 363 h 368"/>
                  <a:gd name="T54" fmla="*/ 341 w 429"/>
                  <a:gd name="T55" fmla="*/ 357 h 368"/>
                  <a:gd name="T56" fmla="*/ 341 w 429"/>
                  <a:gd name="T57" fmla="*/ 352 h 368"/>
                  <a:gd name="T58" fmla="*/ 335 w 429"/>
                  <a:gd name="T59" fmla="*/ 341 h 368"/>
                  <a:gd name="T60" fmla="*/ 335 w 429"/>
                  <a:gd name="T61" fmla="*/ 335 h 368"/>
                  <a:gd name="T62" fmla="*/ 335 w 429"/>
                  <a:gd name="T63" fmla="*/ 330 h 368"/>
                  <a:gd name="T64" fmla="*/ 335 w 429"/>
                  <a:gd name="T65" fmla="*/ 324 h 368"/>
                  <a:gd name="T66" fmla="*/ 341 w 429"/>
                  <a:gd name="T67" fmla="*/ 313 h 368"/>
                  <a:gd name="T68" fmla="*/ 341 w 429"/>
                  <a:gd name="T69" fmla="*/ 308 h 368"/>
                  <a:gd name="T70" fmla="*/ 341 w 429"/>
                  <a:gd name="T71" fmla="*/ 302 h 368"/>
                  <a:gd name="T72" fmla="*/ 346 w 429"/>
                  <a:gd name="T73" fmla="*/ 297 h 368"/>
                  <a:gd name="T74" fmla="*/ 352 w 429"/>
                  <a:gd name="T75" fmla="*/ 286 h 368"/>
                  <a:gd name="T76" fmla="*/ 357 w 429"/>
                  <a:gd name="T77" fmla="*/ 280 h 368"/>
                  <a:gd name="T78" fmla="*/ 363 w 429"/>
                  <a:gd name="T79" fmla="*/ 280 h 368"/>
                  <a:gd name="T80" fmla="*/ 368 w 429"/>
                  <a:gd name="T81" fmla="*/ 275 h 368"/>
                  <a:gd name="T82" fmla="*/ 374 w 429"/>
                  <a:gd name="T83" fmla="*/ 269 h 368"/>
                  <a:gd name="T84" fmla="*/ 385 w 429"/>
                  <a:gd name="T85" fmla="*/ 269 h 368"/>
                  <a:gd name="T86" fmla="*/ 390 w 429"/>
                  <a:gd name="T87" fmla="*/ 264 h 368"/>
                  <a:gd name="T88" fmla="*/ 396 w 429"/>
                  <a:gd name="T89" fmla="*/ 264 h 368"/>
                  <a:gd name="T90" fmla="*/ 401 w 429"/>
                  <a:gd name="T91" fmla="*/ 264 h 368"/>
                  <a:gd name="T92" fmla="*/ 407 w 429"/>
                  <a:gd name="T93" fmla="*/ 269 h 368"/>
                  <a:gd name="T94" fmla="*/ 418 w 429"/>
                  <a:gd name="T95" fmla="*/ 269 h 368"/>
                  <a:gd name="T96" fmla="*/ 423 w 429"/>
                  <a:gd name="T97" fmla="*/ 269 h 368"/>
                  <a:gd name="T98" fmla="*/ 429 w 429"/>
                  <a:gd name="T99" fmla="*/ 27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9" h="368">
                    <a:moveTo>
                      <a:pt x="88" y="11"/>
                    </a:moveTo>
                    <a:lnTo>
                      <a:pt x="88" y="11"/>
                    </a:lnTo>
                    <a:lnTo>
                      <a:pt x="82" y="5"/>
                    </a:lnTo>
                    <a:lnTo>
                      <a:pt x="82" y="5"/>
                    </a:lnTo>
                    <a:lnTo>
                      <a:pt x="77" y="5"/>
                    </a:lnTo>
                    <a:lnTo>
                      <a:pt x="77" y="5"/>
                    </a:lnTo>
                    <a:lnTo>
                      <a:pt x="71" y="0"/>
                    </a:lnTo>
                    <a:lnTo>
                      <a:pt x="71" y="0"/>
                    </a:lnTo>
                    <a:lnTo>
                      <a:pt x="66" y="0"/>
                    </a:lnTo>
                    <a:lnTo>
                      <a:pt x="60" y="0"/>
                    </a:lnTo>
                    <a:lnTo>
                      <a:pt x="60" y="0"/>
                    </a:lnTo>
                    <a:lnTo>
                      <a:pt x="55" y="0"/>
                    </a:lnTo>
                    <a:lnTo>
                      <a:pt x="55" y="0"/>
                    </a:lnTo>
                    <a:lnTo>
                      <a:pt x="49" y="0"/>
                    </a:lnTo>
                    <a:lnTo>
                      <a:pt x="44" y="5"/>
                    </a:lnTo>
                    <a:lnTo>
                      <a:pt x="44" y="5"/>
                    </a:lnTo>
                    <a:lnTo>
                      <a:pt x="38" y="5"/>
                    </a:lnTo>
                    <a:lnTo>
                      <a:pt x="38" y="5"/>
                    </a:lnTo>
                    <a:lnTo>
                      <a:pt x="33" y="11"/>
                    </a:lnTo>
                    <a:lnTo>
                      <a:pt x="27" y="11"/>
                    </a:lnTo>
                    <a:lnTo>
                      <a:pt x="27" y="11"/>
                    </a:lnTo>
                    <a:lnTo>
                      <a:pt x="22" y="16"/>
                    </a:lnTo>
                    <a:lnTo>
                      <a:pt x="22" y="16"/>
                    </a:lnTo>
                    <a:lnTo>
                      <a:pt x="16" y="22"/>
                    </a:lnTo>
                    <a:lnTo>
                      <a:pt x="16" y="22"/>
                    </a:lnTo>
                    <a:lnTo>
                      <a:pt x="16" y="27"/>
                    </a:lnTo>
                    <a:lnTo>
                      <a:pt x="11" y="27"/>
                    </a:lnTo>
                    <a:lnTo>
                      <a:pt x="11" y="33"/>
                    </a:lnTo>
                    <a:lnTo>
                      <a:pt x="11" y="33"/>
                    </a:lnTo>
                    <a:lnTo>
                      <a:pt x="5" y="38"/>
                    </a:lnTo>
                    <a:lnTo>
                      <a:pt x="5" y="44"/>
                    </a:lnTo>
                    <a:lnTo>
                      <a:pt x="5" y="44"/>
                    </a:lnTo>
                    <a:lnTo>
                      <a:pt x="5" y="49"/>
                    </a:lnTo>
                    <a:lnTo>
                      <a:pt x="0" y="49"/>
                    </a:lnTo>
                    <a:lnTo>
                      <a:pt x="0" y="55"/>
                    </a:lnTo>
                    <a:lnTo>
                      <a:pt x="0" y="60"/>
                    </a:lnTo>
                    <a:lnTo>
                      <a:pt x="0" y="60"/>
                    </a:lnTo>
                    <a:lnTo>
                      <a:pt x="0" y="66"/>
                    </a:lnTo>
                    <a:lnTo>
                      <a:pt x="0" y="71"/>
                    </a:lnTo>
                    <a:lnTo>
                      <a:pt x="0" y="71"/>
                    </a:lnTo>
                    <a:lnTo>
                      <a:pt x="5" y="77"/>
                    </a:lnTo>
                    <a:lnTo>
                      <a:pt x="5" y="77"/>
                    </a:lnTo>
                    <a:lnTo>
                      <a:pt x="5" y="82"/>
                    </a:lnTo>
                    <a:lnTo>
                      <a:pt x="5" y="88"/>
                    </a:lnTo>
                    <a:lnTo>
                      <a:pt x="11" y="88"/>
                    </a:lnTo>
                    <a:lnTo>
                      <a:pt x="11" y="93"/>
                    </a:lnTo>
                    <a:lnTo>
                      <a:pt x="11" y="93"/>
                    </a:lnTo>
                    <a:lnTo>
                      <a:pt x="16" y="93"/>
                    </a:lnTo>
                    <a:lnTo>
                      <a:pt x="16" y="99"/>
                    </a:lnTo>
                    <a:lnTo>
                      <a:pt x="16" y="99"/>
                    </a:lnTo>
                    <a:lnTo>
                      <a:pt x="352" y="368"/>
                    </a:lnTo>
                    <a:lnTo>
                      <a:pt x="352" y="363"/>
                    </a:lnTo>
                    <a:lnTo>
                      <a:pt x="346" y="363"/>
                    </a:lnTo>
                    <a:lnTo>
                      <a:pt x="346" y="363"/>
                    </a:lnTo>
                    <a:lnTo>
                      <a:pt x="346" y="357"/>
                    </a:lnTo>
                    <a:lnTo>
                      <a:pt x="341" y="357"/>
                    </a:lnTo>
                    <a:lnTo>
                      <a:pt x="341" y="352"/>
                    </a:lnTo>
                    <a:lnTo>
                      <a:pt x="341" y="352"/>
                    </a:lnTo>
                    <a:lnTo>
                      <a:pt x="341" y="346"/>
                    </a:lnTo>
                    <a:lnTo>
                      <a:pt x="335" y="341"/>
                    </a:lnTo>
                    <a:lnTo>
                      <a:pt x="335" y="341"/>
                    </a:lnTo>
                    <a:lnTo>
                      <a:pt x="335" y="335"/>
                    </a:lnTo>
                    <a:lnTo>
                      <a:pt x="335" y="335"/>
                    </a:lnTo>
                    <a:lnTo>
                      <a:pt x="335" y="330"/>
                    </a:lnTo>
                    <a:lnTo>
                      <a:pt x="335" y="324"/>
                    </a:lnTo>
                    <a:lnTo>
                      <a:pt x="335" y="324"/>
                    </a:lnTo>
                    <a:lnTo>
                      <a:pt x="335" y="319"/>
                    </a:lnTo>
                    <a:lnTo>
                      <a:pt x="341" y="313"/>
                    </a:lnTo>
                    <a:lnTo>
                      <a:pt x="341" y="313"/>
                    </a:lnTo>
                    <a:lnTo>
                      <a:pt x="341" y="308"/>
                    </a:lnTo>
                    <a:lnTo>
                      <a:pt x="341" y="302"/>
                    </a:lnTo>
                    <a:lnTo>
                      <a:pt x="341" y="302"/>
                    </a:lnTo>
                    <a:lnTo>
                      <a:pt x="346" y="297"/>
                    </a:lnTo>
                    <a:lnTo>
                      <a:pt x="346" y="297"/>
                    </a:lnTo>
                    <a:lnTo>
                      <a:pt x="352" y="291"/>
                    </a:lnTo>
                    <a:lnTo>
                      <a:pt x="352" y="286"/>
                    </a:lnTo>
                    <a:lnTo>
                      <a:pt x="352" y="286"/>
                    </a:lnTo>
                    <a:lnTo>
                      <a:pt x="357" y="280"/>
                    </a:lnTo>
                    <a:lnTo>
                      <a:pt x="357" y="280"/>
                    </a:lnTo>
                    <a:lnTo>
                      <a:pt x="363" y="280"/>
                    </a:lnTo>
                    <a:lnTo>
                      <a:pt x="368" y="275"/>
                    </a:lnTo>
                    <a:lnTo>
                      <a:pt x="368" y="275"/>
                    </a:lnTo>
                    <a:lnTo>
                      <a:pt x="374" y="275"/>
                    </a:lnTo>
                    <a:lnTo>
                      <a:pt x="374" y="269"/>
                    </a:lnTo>
                    <a:lnTo>
                      <a:pt x="379" y="269"/>
                    </a:lnTo>
                    <a:lnTo>
                      <a:pt x="385" y="269"/>
                    </a:lnTo>
                    <a:lnTo>
                      <a:pt x="385" y="269"/>
                    </a:lnTo>
                    <a:lnTo>
                      <a:pt x="390" y="264"/>
                    </a:lnTo>
                    <a:lnTo>
                      <a:pt x="390" y="264"/>
                    </a:lnTo>
                    <a:lnTo>
                      <a:pt x="396" y="264"/>
                    </a:lnTo>
                    <a:lnTo>
                      <a:pt x="401" y="264"/>
                    </a:lnTo>
                    <a:lnTo>
                      <a:pt x="401" y="264"/>
                    </a:lnTo>
                    <a:lnTo>
                      <a:pt x="407" y="264"/>
                    </a:lnTo>
                    <a:lnTo>
                      <a:pt x="407" y="269"/>
                    </a:lnTo>
                    <a:lnTo>
                      <a:pt x="412" y="269"/>
                    </a:lnTo>
                    <a:lnTo>
                      <a:pt x="418" y="269"/>
                    </a:lnTo>
                    <a:lnTo>
                      <a:pt x="418" y="269"/>
                    </a:lnTo>
                    <a:lnTo>
                      <a:pt x="423" y="269"/>
                    </a:lnTo>
                    <a:lnTo>
                      <a:pt x="423" y="275"/>
                    </a:lnTo>
                    <a:lnTo>
                      <a:pt x="429" y="275"/>
                    </a:lnTo>
                    <a:lnTo>
                      <a:pt x="88" y="1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50" name="Oval 99549">
                <a:extLst>
                  <a:ext uri="{FF2B5EF4-FFF2-40B4-BE49-F238E27FC236}">
                    <a16:creationId xmlns:a16="http://schemas.microsoft.com/office/drawing/2014/main" id="{DAA638D3-4D34-AD19-BEE0-97B0451D818C}"/>
                  </a:ext>
                </a:extLst>
              </p:cNvPr>
              <p:cNvSpPr>
                <a:spLocks noChangeArrowheads="1"/>
              </p:cNvSpPr>
              <p:nvPr/>
            </p:nvSpPr>
            <p:spPr bwMode="auto">
              <a:xfrm>
                <a:off x="1847885" y="380178"/>
                <a:ext cx="128726" cy="127612"/>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551" name="Oval 99550">
                <a:extLst>
                  <a:ext uri="{FF2B5EF4-FFF2-40B4-BE49-F238E27FC236}">
                    <a16:creationId xmlns:a16="http://schemas.microsoft.com/office/drawing/2014/main" id="{9849CEEC-5129-6BC0-B64D-6B11A829450E}"/>
                  </a:ext>
                </a:extLst>
              </p:cNvPr>
              <p:cNvSpPr>
                <a:spLocks noChangeArrowheads="1"/>
              </p:cNvSpPr>
              <p:nvPr/>
            </p:nvSpPr>
            <p:spPr bwMode="auto">
              <a:xfrm>
                <a:off x="836140" y="797957"/>
                <a:ext cx="238623" cy="236235"/>
              </a:xfrm>
              <a:prstGeom prst="ellipse">
                <a:avLst/>
              </a:prstGeom>
              <a:solidFill>
                <a:srgbClr val="FF00FF"/>
              </a:solidFill>
              <a:ln w="3810">
                <a:solidFill>
                  <a:srgbClr val="FF00FF"/>
                </a:solidFill>
                <a:prstDash val="solid"/>
                <a:round/>
                <a:headEnd/>
                <a:tailEnd/>
              </a:ln>
            </p:spPr>
            <p:txBody>
              <a:bodyPr rot="0" vert="horz" wrap="square" lIns="91440" tIns="45720" rIns="91440" bIns="45720" anchor="t" anchorCtr="0" upright="1">
                <a:noAutofit/>
              </a:bodyPr>
              <a:lstStyle/>
              <a:p>
                <a:endParaRPr lang="en-US"/>
              </a:p>
            </p:txBody>
          </p:sp>
          <p:sp>
            <p:nvSpPr>
              <p:cNvPr id="99552" name="Freeform 1159">
                <a:extLst>
                  <a:ext uri="{FF2B5EF4-FFF2-40B4-BE49-F238E27FC236}">
                    <a16:creationId xmlns:a16="http://schemas.microsoft.com/office/drawing/2014/main" id="{0C17982F-5925-CB99-1F55-F5E02CD77557}"/>
                  </a:ext>
                </a:extLst>
              </p:cNvPr>
              <p:cNvSpPr>
                <a:spLocks/>
              </p:cNvSpPr>
              <p:nvPr/>
            </p:nvSpPr>
            <p:spPr bwMode="auto">
              <a:xfrm>
                <a:off x="1070536" y="860623"/>
                <a:ext cx="255530" cy="66845"/>
              </a:xfrm>
              <a:custGeom>
                <a:avLst/>
                <a:gdLst>
                  <a:gd name="T0" fmla="*/ 6 w 665"/>
                  <a:gd name="T1" fmla="*/ 61 h 176"/>
                  <a:gd name="T2" fmla="*/ 0 w 665"/>
                  <a:gd name="T3" fmla="*/ 61 h 176"/>
                  <a:gd name="T4" fmla="*/ 0 w 665"/>
                  <a:gd name="T5" fmla="*/ 66 h 176"/>
                  <a:gd name="T6" fmla="*/ 0 w 665"/>
                  <a:gd name="T7" fmla="*/ 66 h 176"/>
                  <a:gd name="T8" fmla="*/ 0 w 665"/>
                  <a:gd name="T9" fmla="*/ 72 h 176"/>
                  <a:gd name="T10" fmla="*/ 0 w 665"/>
                  <a:gd name="T11" fmla="*/ 77 h 176"/>
                  <a:gd name="T12" fmla="*/ 0 w 665"/>
                  <a:gd name="T13" fmla="*/ 83 h 176"/>
                  <a:gd name="T14" fmla="*/ 0 w 665"/>
                  <a:gd name="T15" fmla="*/ 88 h 176"/>
                  <a:gd name="T16" fmla="*/ 0 w 665"/>
                  <a:gd name="T17" fmla="*/ 94 h 176"/>
                  <a:gd name="T18" fmla="*/ 0 w 665"/>
                  <a:gd name="T19" fmla="*/ 99 h 176"/>
                  <a:gd name="T20" fmla="*/ 0 w 665"/>
                  <a:gd name="T21" fmla="*/ 105 h 176"/>
                  <a:gd name="T22" fmla="*/ 6 w 665"/>
                  <a:gd name="T23" fmla="*/ 110 h 176"/>
                  <a:gd name="T24" fmla="*/ 6 w 665"/>
                  <a:gd name="T25" fmla="*/ 121 h 176"/>
                  <a:gd name="T26" fmla="*/ 6 w 665"/>
                  <a:gd name="T27" fmla="*/ 127 h 176"/>
                  <a:gd name="T28" fmla="*/ 6 w 665"/>
                  <a:gd name="T29" fmla="*/ 132 h 176"/>
                  <a:gd name="T30" fmla="*/ 6 w 665"/>
                  <a:gd name="T31" fmla="*/ 143 h 176"/>
                  <a:gd name="T32" fmla="*/ 6 w 665"/>
                  <a:gd name="T33" fmla="*/ 149 h 176"/>
                  <a:gd name="T34" fmla="*/ 6 w 665"/>
                  <a:gd name="T35" fmla="*/ 154 h 176"/>
                  <a:gd name="T36" fmla="*/ 11 w 665"/>
                  <a:gd name="T37" fmla="*/ 160 h 176"/>
                  <a:gd name="T38" fmla="*/ 11 w 665"/>
                  <a:gd name="T39" fmla="*/ 165 h 176"/>
                  <a:gd name="T40" fmla="*/ 11 w 665"/>
                  <a:gd name="T41" fmla="*/ 165 h 176"/>
                  <a:gd name="T42" fmla="*/ 11 w 665"/>
                  <a:gd name="T43" fmla="*/ 171 h 176"/>
                  <a:gd name="T44" fmla="*/ 11 w 665"/>
                  <a:gd name="T45" fmla="*/ 171 h 176"/>
                  <a:gd name="T46" fmla="*/ 11 w 665"/>
                  <a:gd name="T47" fmla="*/ 176 h 176"/>
                  <a:gd name="T48" fmla="*/ 17 w 665"/>
                  <a:gd name="T49" fmla="*/ 176 h 176"/>
                  <a:gd name="T50" fmla="*/ 665 w 665"/>
                  <a:gd name="T51" fmla="*/ 110 h 176"/>
                  <a:gd name="T52" fmla="*/ 665 w 665"/>
                  <a:gd name="T53" fmla="*/ 110 h 176"/>
                  <a:gd name="T54" fmla="*/ 665 w 665"/>
                  <a:gd name="T55" fmla="*/ 110 h 176"/>
                  <a:gd name="T56" fmla="*/ 660 w 665"/>
                  <a:gd name="T57" fmla="*/ 105 h 176"/>
                  <a:gd name="T58" fmla="*/ 660 w 665"/>
                  <a:gd name="T59" fmla="*/ 105 h 176"/>
                  <a:gd name="T60" fmla="*/ 660 w 665"/>
                  <a:gd name="T61" fmla="*/ 99 h 176"/>
                  <a:gd name="T62" fmla="*/ 660 w 665"/>
                  <a:gd name="T63" fmla="*/ 94 h 176"/>
                  <a:gd name="T64" fmla="*/ 660 w 665"/>
                  <a:gd name="T65" fmla="*/ 88 h 176"/>
                  <a:gd name="T66" fmla="*/ 660 w 665"/>
                  <a:gd name="T67" fmla="*/ 83 h 176"/>
                  <a:gd name="T68" fmla="*/ 654 w 665"/>
                  <a:gd name="T69" fmla="*/ 77 h 176"/>
                  <a:gd name="T70" fmla="*/ 654 w 665"/>
                  <a:gd name="T71" fmla="*/ 66 h 176"/>
                  <a:gd name="T72" fmla="*/ 654 w 665"/>
                  <a:gd name="T73" fmla="*/ 61 h 176"/>
                  <a:gd name="T74" fmla="*/ 654 w 665"/>
                  <a:gd name="T75" fmla="*/ 55 h 176"/>
                  <a:gd name="T76" fmla="*/ 654 w 665"/>
                  <a:gd name="T77" fmla="*/ 44 h 176"/>
                  <a:gd name="T78" fmla="*/ 654 w 665"/>
                  <a:gd name="T79" fmla="*/ 39 h 176"/>
                  <a:gd name="T80" fmla="*/ 654 w 665"/>
                  <a:gd name="T81" fmla="*/ 33 h 176"/>
                  <a:gd name="T82" fmla="*/ 654 w 665"/>
                  <a:gd name="T83" fmla="*/ 28 h 176"/>
                  <a:gd name="T84" fmla="*/ 654 w 665"/>
                  <a:gd name="T85" fmla="*/ 22 h 176"/>
                  <a:gd name="T86" fmla="*/ 654 w 665"/>
                  <a:gd name="T87" fmla="*/ 17 h 176"/>
                  <a:gd name="T88" fmla="*/ 654 w 665"/>
                  <a:gd name="T89" fmla="*/ 11 h 176"/>
                  <a:gd name="T90" fmla="*/ 654 w 665"/>
                  <a:gd name="T91" fmla="*/ 6 h 176"/>
                  <a:gd name="T92" fmla="*/ 654 w 665"/>
                  <a:gd name="T93" fmla="*/ 0 h 176"/>
                  <a:gd name="T94" fmla="*/ 654 w 665"/>
                  <a:gd name="T95" fmla="*/ 0 h 176"/>
                  <a:gd name="T96" fmla="*/ 654 w 665"/>
                  <a:gd name="T97" fmla="*/ 0 h 176"/>
                  <a:gd name="T98" fmla="*/ 654 w 665"/>
                  <a:gd name="T99"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5" h="176">
                    <a:moveTo>
                      <a:pt x="6" y="61"/>
                    </a:moveTo>
                    <a:lnTo>
                      <a:pt x="6" y="61"/>
                    </a:lnTo>
                    <a:lnTo>
                      <a:pt x="6" y="61"/>
                    </a:lnTo>
                    <a:lnTo>
                      <a:pt x="0" y="61"/>
                    </a:lnTo>
                    <a:lnTo>
                      <a:pt x="0" y="61"/>
                    </a:lnTo>
                    <a:lnTo>
                      <a:pt x="0" y="66"/>
                    </a:lnTo>
                    <a:lnTo>
                      <a:pt x="0" y="66"/>
                    </a:lnTo>
                    <a:lnTo>
                      <a:pt x="0" y="66"/>
                    </a:lnTo>
                    <a:lnTo>
                      <a:pt x="0" y="66"/>
                    </a:lnTo>
                    <a:lnTo>
                      <a:pt x="0" y="72"/>
                    </a:lnTo>
                    <a:lnTo>
                      <a:pt x="0" y="72"/>
                    </a:lnTo>
                    <a:lnTo>
                      <a:pt x="0" y="77"/>
                    </a:lnTo>
                    <a:lnTo>
                      <a:pt x="0" y="77"/>
                    </a:lnTo>
                    <a:lnTo>
                      <a:pt x="0" y="83"/>
                    </a:lnTo>
                    <a:lnTo>
                      <a:pt x="0" y="83"/>
                    </a:lnTo>
                    <a:lnTo>
                      <a:pt x="0" y="88"/>
                    </a:lnTo>
                    <a:lnTo>
                      <a:pt x="0" y="88"/>
                    </a:lnTo>
                    <a:lnTo>
                      <a:pt x="0" y="94"/>
                    </a:lnTo>
                    <a:lnTo>
                      <a:pt x="0" y="94"/>
                    </a:lnTo>
                    <a:lnTo>
                      <a:pt x="0" y="99"/>
                    </a:lnTo>
                    <a:lnTo>
                      <a:pt x="0" y="105"/>
                    </a:lnTo>
                    <a:lnTo>
                      <a:pt x="0" y="105"/>
                    </a:lnTo>
                    <a:lnTo>
                      <a:pt x="0" y="110"/>
                    </a:lnTo>
                    <a:lnTo>
                      <a:pt x="6" y="110"/>
                    </a:lnTo>
                    <a:lnTo>
                      <a:pt x="6" y="116"/>
                    </a:lnTo>
                    <a:lnTo>
                      <a:pt x="6" y="121"/>
                    </a:lnTo>
                    <a:lnTo>
                      <a:pt x="6" y="121"/>
                    </a:lnTo>
                    <a:lnTo>
                      <a:pt x="6" y="127"/>
                    </a:lnTo>
                    <a:lnTo>
                      <a:pt x="6" y="132"/>
                    </a:lnTo>
                    <a:lnTo>
                      <a:pt x="6" y="132"/>
                    </a:lnTo>
                    <a:lnTo>
                      <a:pt x="6" y="138"/>
                    </a:lnTo>
                    <a:lnTo>
                      <a:pt x="6" y="143"/>
                    </a:lnTo>
                    <a:lnTo>
                      <a:pt x="6" y="143"/>
                    </a:lnTo>
                    <a:lnTo>
                      <a:pt x="6" y="149"/>
                    </a:lnTo>
                    <a:lnTo>
                      <a:pt x="6" y="149"/>
                    </a:lnTo>
                    <a:lnTo>
                      <a:pt x="6" y="154"/>
                    </a:lnTo>
                    <a:lnTo>
                      <a:pt x="11" y="154"/>
                    </a:lnTo>
                    <a:lnTo>
                      <a:pt x="11" y="160"/>
                    </a:lnTo>
                    <a:lnTo>
                      <a:pt x="11" y="160"/>
                    </a:lnTo>
                    <a:lnTo>
                      <a:pt x="11" y="165"/>
                    </a:lnTo>
                    <a:lnTo>
                      <a:pt x="11" y="165"/>
                    </a:lnTo>
                    <a:lnTo>
                      <a:pt x="11" y="165"/>
                    </a:lnTo>
                    <a:lnTo>
                      <a:pt x="11" y="171"/>
                    </a:lnTo>
                    <a:lnTo>
                      <a:pt x="11" y="171"/>
                    </a:lnTo>
                    <a:lnTo>
                      <a:pt x="11" y="171"/>
                    </a:lnTo>
                    <a:lnTo>
                      <a:pt x="11" y="171"/>
                    </a:lnTo>
                    <a:lnTo>
                      <a:pt x="11" y="171"/>
                    </a:lnTo>
                    <a:lnTo>
                      <a:pt x="11" y="176"/>
                    </a:lnTo>
                    <a:lnTo>
                      <a:pt x="17" y="176"/>
                    </a:lnTo>
                    <a:lnTo>
                      <a:pt x="17" y="176"/>
                    </a:lnTo>
                    <a:lnTo>
                      <a:pt x="665" y="110"/>
                    </a:lnTo>
                    <a:lnTo>
                      <a:pt x="665" y="110"/>
                    </a:lnTo>
                    <a:lnTo>
                      <a:pt x="665" y="110"/>
                    </a:lnTo>
                    <a:lnTo>
                      <a:pt x="665" y="110"/>
                    </a:lnTo>
                    <a:lnTo>
                      <a:pt x="665" y="110"/>
                    </a:lnTo>
                    <a:lnTo>
                      <a:pt x="665" y="110"/>
                    </a:lnTo>
                    <a:lnTo>
                      <a:pt x="660" y="110"/>
                    </a:lnTo>
                    <a:lnTo>
                      <a:pt x="660" y="105"/>
                    </a:lnTo>
                    <a:lnTo>
                      <a:pt x="660" y="105"/>
                    </a:lnTo>
                    <a:lnTo>
                      <a:pt x="660" y="105"/>
                    </a:lnTo>
                    <a:lnTo>
                      <a:pt x="660" y="99"/>
                    </a:lnTo>
                    <a:lnTo>
                      <a:pt x="660" y="99"/>
                    </a:lnTo>
                    <a:lnTo>
                      <a:pt x="660" y="94"/>
                    </a:lnTo>
                    <a:lnTo>
                      <a:pt x="660" y="94"/>
                    </a:lnTo>
                    <a:lnTo>
                      <a:pt x="660" y="88"/>
                    </a:lnTo>
                    <a:lnTo>
                      <a:pt x="660" y="88"/>
                    </a:lnTo>
                    <a:lnTo>
                      <a:pt x="660" y="83"/>
                    </a:lnTo>
                    <a:lnTo>
                      <a:pt x="660" y="83"/>
                    </a:lnTo>
                    <a:lnTo>
                      <a:pt x="660" y="77"/>
                    </a:lnTo>
                    <a:lnTo>
                      <a:pt x="654" y="77"/>
                    </a:lnTo>
                    <a:lnTo>
                      <a:pt x="654" y="72"/>
                    </a:lnTo>
                    <a:lnTo>
                      <a:pt x="654" y="66"/>
                    </a:lnTo>
                    <a:lnTo>
                      <a:pt x="654" y="66"/>
                    </a:lnTo>
                    <a:lnTo>
                      <a:pt x="654" y="61"/>
                    </a:lnTo>
                    <a:lnTo>
                      <a:pt x="654" y="55"/>
                    </a:lnTo>
                    <a:lnTo>
                      <a:pt x="654" y="55"/>
                    </a:lnTo>
                    <a:lnTo>
                      <a:pt x="654" y="50"/>
                    </a:lnTo>
                    <a:lnTo>
                      <a:pt x="654" y="44"/>
                    </a:lnTo>
                    <a:lnTo>
                      <a:pt x="654" y="44"/>
                    </a:lnTo>
                    <a:lnTo>
                      <a:pt x="654" y="39"/>
                    </a:lnTo>
                    <a:lnTo>
                      <a:pt x="654" y="33"/>
                    </a:lnTo>
                    <a:lnTo>
                      <a:pt x="654" y="33"/>
                    </a:lnTo>
                    <a:lnTo>
                      <a:pt x="654" y="28"/>
                    </a:lnTo>
                    <a:lnTo>
                      <a:pt x="654" y="28"/>
                    </a:lnTo>
                    <a:lnTo>
                      <a:pt x="654" y="22"/>
                    </a:lnTo>
                    <a:lnTo>
                      <a:pt x="654" y="22"/>
                    </a:lnTo>
                    <a:lnTo>
                      <a:pt x="654" y="17"/>
                    </a:lnTo>
                    <a:lnTo>
                      <a:pt x="654" y="17"/>
                    </a:lnTo>
                    <a:lnTo>
                      <a:pt x="654" y="11"/>
                    </a:lnTo>
                    <a:lnTo>
                      <a:pt x="654" y="11"/>
                    </a:lnTo>
                    <a:lnTo>
                      <a:pt x="654" y="6"/>
                    </a:lnTo>
                    <a:lnTo>
                      <a:pt x="654" y="6"/>
                    </a:lnTo>
                    <a:lnTo>
                      <a:pt x="654" y="6"/>
                    </a:lnTo>
                    <a:lnTo>
                      <a:pt x="654" y="0"/>
                    </a:lnTo>
                    <a:lnTo>
                      <a:pt x="654" y="0"/>
                    </a:lnTo>
                    <a:lnTo>
                      <a:pt x="654" y="0"/>
                    </a:lnTo>
                    <a:lnTo>
                      <a:pt x="654" y="0"/>
                    </a:lnTo>
                    <a:lnTo>
                      <a:pt x="654" y="0"/>
                    </a:lnTo>
                    <a:lnTo>
                      <a:pt x="654" y="0"/>
                    </a:lnTo>
                    <a:lnTo>
                      <a:pt x="654" y="0"/>
                    </a:lnTo>
                    <a:lnTo>
                      <a:pt x="6" y="6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53" name="Freeform 1160">
                <a:extLst>
                  <a:ext uri="{FF2B5EF4-FFF2-40B4-BE49-F238E27FC236}">
                    <a16:creationId xmlns:a16="http://schemas.microsoft.com/office/drawing/2014/main" id="{C314A604-D3C6-9DDC-A0CC-C40C4D6FEB27}"/>
                  </a:ext>
                </a:extLst>
              </p:cNvPr>
              <p:cNvSpPr>
                <a:spLocks/>
              </p:cNvSpPr>
              <p:nvPr/>
            </p:nvSpPr>
            <p:spPr bwMode="auto">
              <a:xfrm>
                <a:off x="838445" y="495257"/>
                <a:ext cx="114124" cy="319410"/>
              </a:xfrm>
              <a:custGeom>
                <a:avLst/>
                <a:gdLst>
                  <a:gd name="T0" fmla="*/ 187 w 297"/>
                  <a:gd name="T1" fmla="*/ 836 h 841"/>
                  <a:gd name="T2" fmla="*/ 187 w 297"/>
                  <a:gd name="T3" fmla="*/ 836 h 841"/>
                  <a:gd name="T4" fmla="*/ 192 w 297"/>
                  <a:gd name="T5" fmla="*/ 836 h 841"/>
                  <a:gd name="T6" fmla="*/ 192 w 297"/>
                  <a:gd name="T7" fmla="*/ 836 h 841"/>
                  <a:gd name="T8" fmla="*/ 198 w 297"/>
                  <a:gd name="T9" fmla="*/ 841 h 841"/>
                  <a:gd name="T10" fmla="*/ 203 w 297"/>
                  <a:gd name="T11" fmla="*/ 841 h 841"/>
                  <a:gd name="T12" fmla="*/ 209 w 297"/>
                  <a:gd name="T13" fmla="*/ 841 h 841"/>
                  <a:gd name="T14" fmla="*/ 214 w 297"/>
                  <a:gd name="T15" fmla="*/ 841 h 841"/>
                  <a:gd name="T16" fmla="*/ 220 w 297"/>
                  <a:gd name="T17" fmla="*/ 841 h 841"/>
                  <a:gd name="T18" fmla="*/ 225 w 297"/>
                  <a:gd name="T19" fmla="*/ 836 h 841"/>
                  <a:gd name="T20" fmla="*/ 231 w 297"/>
                  <a:gd name="T21" fmla="*/ 836 h 841"/>
                  <a:gd name="T22" fmla="*/ 242 w 297"/>
                  <a:gd name="T23" fmla="*/ 836 h 841"/>
                  <a:gd name="T24" fmla="*/ 247 w 297"/>
                  <a:gd name="T25" fmla="*/ 836 h 841"/>
                  <a:gd name="T26" fmla="*/ 253 w 297"/>
                  <a:gd name="T27" fmla="*/ 830 h 841"/>
                  <a:gd name="T28" fmla="*/ 258 w 297"/>
                  <a:gd name="T29" fmla="*/ 830 h 841"/>
                  <a:gd name="T30" fmla="*/ 269 w 297"/>
                  <a:gd name="T31" fmla="*/ 830 h 841"/>
                  <a:gd name="T32" fmla="*/ 275 w 297"/>
                  <a:gd name="T33" fmla="*/ 825 h 841"/>
                  <a:gd name="T34" fmla="*/ 280 w 297"/>
                  <a:gd name="T35" fmla="*/ 825 h 841"/>
                  <a:gd name="T36" fmla="*/ 286 w 297"/>
                  <a:gd name="T37" fmla="*/ 819 h 841"/>
                  <a:gd name="T38" fmla="*/ 286 w 297"/>
                  <a:gd name="T39" fmla="*/ 819 h 841"/>
                  <a:gd name="T40" fmla="*/ 291 w 297"/>
                  <a:gd name="T41" fmla="*/ 814 h 841"/>
                  <a:gd name="T42" fmla="*/ 297 w 297"/>
                  <a:gd name="T43" fmla="*/ 814 h 841"/>
                  <a:gd name="T44" fmla="*/ 297 w 297"/>
                  <a:gd name="T45" fmla="*/ 814 h 841"/>
                  <a:gd name="T46" fmla="*/ 297 w 297"/>
                  <a:gd name="T47" fmla="*/ 808 h 841"/>
                  <a:gd name="T48" fmla="*/ 297 w 297"/>
                  <a:gd name="T49" fmla="*/ 808 h 841"/>
                  <a:gd name="T50" fmla="*/ 110 w 297"/>
                  <a:gd name="T51" fmla="*/ 0 h 841"/>
                  <a:gd name="T52" fmla="*/ 110 w 297"/>
                  <a:gd name="T53" fmla="*/ 5 h 841"/>
                  <a:gd name="T54" fmla="*/ 110 w 297"/>
                  <a:gd name="T55" fmla="*/ 5 h 841"/>
                  <a:gd name="T56" fmla="*/ 104 w 297"/>
                  <a:gd name="T57" fmla="*/ 11 h 841"/>
                  <a:gd name="T58" fmla="*/ 104 w 297"/>
                  <a:gd name="T59" fmla="*/ 11 h 841"/>
                  <a:gd name="T60" fmla="*/ 99 w 297"/>
                  <a:gd name="T61" fmla="*/ 11 h 841"/>
                  <a:gd name="T62" fmla="*/ 93 w 297"/>
                  <a:gd name="T63" fmla="*/ 16 h 841"/>
                  <a:gd name="T64" fmla="*/ 88 w 297"/>
                  <a:gd name="T65" fmla="*/ 16 h 841"/>
                  <a:gd name="T66" fmla="*/ 82 w 297"/>
                  <a:gd name="T67" fmla="*/ 22 h 841"/>
                  <a:gd name="T68" fmla="*/ 77 w 297"/>
                  <a:gd name="T69" fmla="*/ 22 h 841"/>
                  <a:gd name="T70" fmla="*/ 71 w 297"/>
                  <a:gd name="T71" fmla="*/ 22 h 841"/>
                  <a:gd name="T72" fmla="*/ 66 w 297"/>
                  <a:gd name="T73" fmla="*/ 27 h 841"/>
                  <a:gd name="T74" fmla="*/ 55 w 297"/>
                  <a:gd name="T75" fmla="*/ 27 h 841"/>
                  <a:gd name="T76" fmla="*/ 49 w 297"/>
                  <a:gd name="T77" fmla="*/ 27 h 841"/>
                  <a:gd name="T78" fmla="*/ 44 w 297"/>
                  <a:gd name="T79" fmla="*/ 33 h 841"/>
                  <a:gd name="T80" fmla="*/ 33 w 297"/>
                  <a:gd name="T81" fmla="*/ 33 h 841"/>
                  <a:gd name="T82" fmla="*/ 27 w 297"/>
                  <a:gd name="T83" fmla="*/ 33 h 841"/>
                  <a:gd name="T84" fmla="*/ 22 w 297"/>
                  <a:gd name="T85" fmla="*/ 33 h 841"/>
                  <a:gd name="T86" fmla="*/ 16 w 297"/>
                  <a:gd name="T87" fmla="*/ 33 h 841"/>
                  <a:gd name="T88" fmla="*/ 11 w 297"/>
                  <a:gd name="T89" fmla="*/ 33 h 841"/>
                  <a:gd name="T90" fmla="*/ 5 w 297"/>
                  <a:gd name="T91" fmla="*/ 33 h 841"/>
                  <a:gd name="T92" fmla="*/ 5 w 297"/>
                  <a:gd name="T93" fmla="*/ 33 h 841"/>
                  <a:gd name="T94" fmla="*/ 0 w 297"/>
                  <a:gd name="T95" fmla="*/ 33 h 841"/>
                  <a:gd name="T96" fmla="*/ 0 w 297"/>
                  <a:gd name="T97" fmla="*/ 27 h 841"/>
                  <a:gd name="T98" fmla="*/ 0 w 297"/>
                  <a:gd name="T99" fmla="*/ 27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7" h="841">
                    <a:moveTo>
                      <a:pt x="187" y="830"/>
                    </a:moveTo>
                    <a:lnTo>
                      <a:pt x="187" y="836"/>
                    </a:lnTo>
                    <a:lnTo>
                      <a:pt x="187" y="836"/>
                    </a:lnTo>
                    <a:lnTo>
                      <a:pt x="187" y="836"/>
                    </a:lnTo>
                    <a:lnTo>
                      <a:pt x="187" y="836"/>
                    </a:lnTo>
                    <a:lnTo>
                      <a:pt x="192" y="836"/>
                    </a:lnTo>
                    <a:lnTo>
                      <a:pt x="192" y="836"/>
                    </a:lnTo>
                    <a:lnTo>
                      <a:pt x="192" y="836"/>
                    </a:lnTo>
                    <a:lnTo>
                      <a:pt x="192" y="836"/>
                    </a:lnTo>
                    <a:lnTo>
                      <a:pt x="198" y="841"/>
                    </a:lnTo>
                    <a:lnTo>
                      <a:pt x="198" y="841"/>
                    </a:lnTo>
                    <a:lnTo>
                      <a:pt x="203" y="841"/>
                    </a:lnTo>
                    <a:lnTo>
                      <a:pt x="203" y="841"/>
                    </a:lnTo>
                    <a:lnTo>
                      <a:pt x="209" y="841"/>
                    </a:lnTo>
                    <a:lnTo>
                      <a:pt x="209" y="841"/>
                    </a:lnTo>
                    <a:lnTo>
                      <a:pt x="214" y="841"/>
                    </a:lnTo>
                    <a:lnTo>
                      <a:pt x="214" y="841"/>
                    </a:lnTo>
                    <a:lnTo>
                      <a:pt x="220" y="841"/>
                    </a:lnTo>
                    <a:lnTo>
                      <a:pt x="220" y="836"/>
                    </a:lnTo>
                    <a:lnTo>
                      <a:pt x="225" y="836"/>
                    </a:lnTo>
                    <a:lnTo>
                      <a:pt x="231" y="836"/>
                    </a:lnTo>
                    <a:lnTo>
                      <a:pt x="231" y="836"/>
                    </a:lnTo>
                    <a:lnTo>
                      <a:pt x="236" y="836"/>
                    </a:lnTo>
                    <a:lnTo>
                      <a:pt x="242" y="836"/>
                    </a:lnTo>
                    <a:lnTo>
                      <a:pt x="242" y="836"/>
                    </a:lnTo>
                    <a:lnTo>
                      <a:pt x="247" y="836"/>
                    </a:lnTo>
                    <a:lnTo>
                      <a:pt x="253" y="836"/>
                    </a:lnTo>
                    <a:lnTo>
                      <a:pt x="253" y="830"/>
                    </a:lnTo>
                    <a:lnTo>
                      <a:pt x="258" y="830"/>
                    </a:lnTo>
                    <a:lnTo>
                      <a:pt x="258" y="830"/>
                    </a:lnTo>
                    <a:lnTo>
                      <a:pt x="264" y="830"/>
                    </a:lnTo>
                    <a:lnTo>
                      <a:pt x="269" y="830"/>
                    </a:lnTo>
                    <a:lnTo>
                      <a:pt x="269" y="825"/>
                    </a:lnTo>
                    <a:lnTo>
                      <a:pt x="275" y="825"/>
                    </a:lnTo>
                    <a:lnTo>
                      <a:pt x="275" y="825"/>
                    </a:lnTo>
                    <a:lnTo>
                      <a:pt x="280" y="825"/>
                    </a:lnTo>
                    <a:lnTo>
                      <a:pt x="280" y="825"/>
                    </a:lnTo>
                    <a:lnTo>
                      <a:pt x="286" y="819"/>
                    </a:lnTo>
                    <a:lnTo>
                      <a:pt x="286" y="819"/>
                    </a:lnTo>
                    <a:lnTo>
                      <a:pt x="286" y="819"/>
                    </a:lnTo>
                    <a:lnTo>
                      <a:pt x="291" y="819"/>
                    </a:lnTo>
                    <a:lnTo>
                      <a:pt x="291" y="814"/>
                    </a:lnTo>
                    <a:lnTo>
                      <a:pt x="291" y="814"/>
                    </a:lnTo>
                    <a:lnTo>
                      <a:pt x="297" y="814"/>
                    </a:lnTo>
                    <a:lnTo>
                      <a:pt x="297" y="814"/>
                    </a:lnTo>
                    <a:lnTo>
                      <a:pt x="297" y="814"/>
                    </a:lnTo>
                    <a:lnTo>
                      <a:pt x="297" y="808"/>
                    </a:lnTo>
                    <a:lnTo>
                      <a:pt x="297" y="808"/>
                    </a:lnTo>
                    <a:lnTo>
                      <a:pt x="297" y="808"/>
                    </a:lnTo>
                    <a:lnTo>
                      <a:pt x="297" y="808"/>
                    </a:lnTo>
                    <a:lnTo>
                      <a:pt x="110" y="0"/>
                    </a:lnTo>
                    <a:lnTo>
                      <a:pt x="110" y="0"/>
                    </a:lnTo>
                    <a:lnTo>
                      <a:pt x="110" y="5"/>
                    </a:lnTo>
                    <a:lnTo>
                      <a:pt x="110" y="5"/>
                    </a:lnTo>
                    <a:lnTo>
                      <a:pt x="110" y="5"/>
                    </a:lnTo>
                    <a:lnTo>
                      <a:pt x="110" y="5"/>
                    </a:lnTo>
                    <a:lnTo>
                      <a:pt x="110" y="5"/>
                    </a:lnTo>
                    <a:lnTo>
                      <a:pt x="104" y="11"/>
                    </a:lnTo>
                    <a:lnTo>
                      <a:pt x="104" y="11"/>
                    </a:lnTo>
                    <a:lnTo>
                      <a:pt x="104" y="11"/>
                    </a:lnTo>
                    <a:lnTo>
                      <a:pt x="104" y="11"/>
                    </a:lnTo>
                    <a:lnTo>
                      <a:pt x="99" y="11"/>
                    </a:lnTo>
                    <a:lnTo>
                      <a:pt x="99" y="16"/>
                    </a:lnTo>
                    <a:lnTo>
                      <a:pt x="93" y="16"/>
                    </a:lnTo>
                    <a:lnTo>
                      <a:pt x="93" y="16"/>
                    </a:lnTo>
                    <a:lnTo>
                      <a:pt x="88" y="16"/>
                    </a:lnTo>
                    <a:lnTo>
                      <a:pt x="88" y="16"/>
                    </a:lnTo>
                    <a:lnTo>
                      <a:pt x="82" y="22"/>
                    </a:lnTo>
                    <a:lnTo>
                      <a:pt x="82" y="22"/>
                    </a:lnTo>
                    <a:lnTo>
                      <a:pt x="77" y="22"/>
                    </a:lnTo>
                    <a:lnTo>
                      <a:pt x="71" y="22"/>
                    </a:lnTo>
                    <a:lnTo>
                      <a:pt x="71" y="22"/>
                    </a:lnTo>
                    <a:lnTo>
                      <a:pt x="66" y="27"/>
                    </a:lnTo>
                    <a:lnTo>
                      <a:pt x="66" y="27"/>
                    </a:lnTo>
                    <a:lnTo>
                      <a:pt x="60" y="27"/>
                    </a:lnTo>
                    <a:lnTo>
                      <a:pt x="55" y="27"/>
                    </a:lnTo>
                    <a:lnTo>
                      <a:pt x="55" y="27"/>
                    </a:lnTo>
                    <a:lnTo>
                      <a:pt x="49" y="27"/>
                    </a:lnTo>
                    <a:lnTo>
                      <a:pt x="44" y="27"/>
                    </a:lnTo>
                    <a:lnTo>
                      <a:pt x="44" y="33"/>
                    </a:lnTo>
                    <a:lnTo>
                      <a:pt x="38" y="33"/>
                    </a:lnTo>
                    <a:lnTo>
                      <a:pt x="33" y="33"/>
                    </a:lnTo>
                    <a:lnTo>
                      <a:pt x="33" y="33"/>
                    </a:lnTo>
                    <a:lnTo>
                      <a:pt x="27" y="33"/>
                    </a:lnTo>
                    <a:lnTo>
                      <a:pt x="27" y="33"/>
                    </a:lnTo>
                    <a:lnTo>
                      <a:pt x="22" y="33"/>
                    </a:lnTo>
                    <a:lnTo>
                      <a:pt x="22" y="33"/>
                    </a:lnTo>
                    <a:lnTo>
                      <a:pt x="16" y="33"/>
                    </a:lnTo>
                    <a:lnTo>
                      <a:pt x="16" y="33"/>
                    </a:lnTo>
                    <a:lnTo>
                      <a:pt x="11" y="33"/>
                    </a:lnTo>
                    <a:lnTo>
                      <a:pt x="11" y="33"/>
                    </a:lnTo>
                    <a:lnTo>
                      <a:pt x="5" y="33"/>
                    </a:lnTo>
                    <a:lnTo>
                      <a:pt x="5" y="33"/>
                    </a:lnTo>
                    <a:lnTo>
                      <a:pt x="5" y="33"/>
                    </a:lnTo>
                    <a:lnTo>
                      <a:pt x="5" y="33"/>
                    </a:lnTo>
                    <a:lnTo>
                      <a:pt x="0" y="33"/>
                    </a:lnTo>
                    <a:lnTo>
                      <a:pt x="0" y="27"/>
                    </a:lnTo>
                    <a:lnTo>
                      <a:pt x="0" y="27"/>
                    </a:lnTo>
                    <a:lnTo>
                      <a:pt x="0" y="27"/>
                    </a:lnTo>
                    <a:lnTo>
                      <a:pt x="0" y="27"/>
                    </a:lnTo>
                    <a:lnTo>
                      <a:pt x="187" y="83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54" name="Freeform 1161">
                <a:extLst>
                  <a:ext uri="{FF2B5EF4-FFF2-40B4-BE49-F238E27FC236}">
                    <a16:creationId xmlns:a16="http://schemas.microsoft.com/office/drawing/2014/main" id="{8CBDB658-60F9-9041-02BF-D4C456E499EE}"/>
                  </a:ext>
                </a:extLst>
              </p:cNvPr>
              <p:cNvSpPr>
                <a:spLocks/>
              </p:cNvSpPr>
              <p:nvPr/>
            </p:nvSpPr>
            <p:spPr bwMode="auto">
              <a:xfrm>
                <a:off x="821538" y="910757"/>
                <a:ext cx="126804" cy="90012"/>
              </a:xfrm>
              <a:custGeom>
                <a:avLst/>
                <a:gdLst>
                  <a:gd name="T0" fmla="*/ 302 w 330"/>
                  <a:gd name="T1" fmla="*/ 105 h 237"/>
                  <a:gd name="T2" fmla="*/ 308 w 330"/>
                  <a:gd name="T3" fmla="*/ 99 h 237"/>
                  <a:gd name="T4" fmla="*/ 313 w 330"/>
                  <a:gd name="T5" fmla="*/ 94 h 237"/>
                  <a:gd name="T6" fmla="*/ 319 w 330"/>
                  <a:gd name="T7" fmla="*/ 94 h 237"/>
                  <a:gd name="T8" fmla="*/ 324 w 330"/>
                  <a:gd name="T9" fmla="*/ 83 h 237"/>
                  <a:gd name="T10" fmla="*/ 324 w 330"/>
                  <a:gd name="T11" fmla="*/ 77 h 237"/>
                  <a:gd name="T12" fmla="*/ 330 w 330"/>
                  <a:gd name="T13" fmla="*/ 72 h 237"/>
                  <a:gd name="T14" fmla="*/ 330 w 330"/>
                  <a:gd name="T15" fmla="*/ 66 h 237"/>
                  <a:gd name="T16" fmla="*/ 330 w 330"/>
                  <a:gd name="T17" fmla="*/ 55 h 237"/>
                  <a:gd name="T18" fmla="*/ 330 w 330"/>
                  <a:gd name="T19" fmla="*/ 50 h 237"/>
                  <a:gd name="T20" fmla="*/ 330 w 330"/>
                  <a:gd name="T21" fmla="*/ 44 h 237"/>
                  <a:gd name="T22" fmla="*/ 324 w 330"/>
                  <a:gd name="T23" fmla="*/ 33 h 237"/>
                  <a:gd name="T24" fmla="*/ 324 w 330"/>
                  <a:gd name="T25" fmla="*/ 28 h 237"/>
                  <a:gd name="T26" fmla="*/ 319 w 330"/>
                  <a:gd name="T27" fmla="*/ 22 h 237"/>
                  <a:gd name="T28" fmla="*/ 313 w 330"/>
                  <a:gd name="T29" fmla="*/ 17 h 237"/>
                  <a:gd name="T30" fmla="*/ 308 w 330"/>
                  <a:gd name="T31" fmla="*/ 11 h 237"/>
                  <a:gd name="T32" fmla="*/ 302 w 330"/>
                  <a:gd name="T33" fmla="*/ 6 h 237"/>
                  <a:gd name="T34" fmla="*/ 297 w 330"/>
                  <a:gd name="T35" fmla="*/ 6 h 237"/>
                  <a:gd name="T36" fmla="*/ 291 w 330"/>
                  <a:gd name="T37" fmla="*/ 0 h 237"/>
                  <a:gd name="T38" fmla="*/ 280 w 330"/>
                  <a:gd name="T39" fmla="*/ 0 h 237"/>
                  <a:gd name="T40" fmla="*/ 275 w 330"/>
                  <a:gd name="T41" fmla="*/ 0 h 237"/>
                  <a:gd name="T42" fmla="*/ 269 w 330"/>
                  <a:gd name="T43" fmla="*/ 0 h 237"/>
                  <a:gd name="T44" fmla="*/ 258 w 330"/>
                  <a:gd name="T45" fmla="*/ 0 h 237"/>
                  <a:gd name="T46" fmla="*/ 253 w 330"/>
                  <a:gd name="T47" fmla="*/ 0 h 237"/>
                  <a:gd name="T48" fmla="*/ 247 w 330"/>
                  <a:gd name="T49" fmla="*/ 6 h 237"/>
                  <a:gd name="T50" fmla="*/ 0 w 330"/>
                  <a:gd name="T51" fmla="*/ 132 h 237"/>
                  <a:gd name="T52" fmla="*/ 11 w 330"/>
                  <a:gd name="T53" fmla="*/ 127 h 237"/>
                  <a:gd name="T54" fmla="*/ 16 w 330"/>
                  <a:gd name="T55" fmla="*/ 127 h 237"/>
                  <a:gd name="T56" fmla="*/ 22 w 330"/>
                  <a:gd name="T57" fmla="*/ 127 h 237"/>
                  <a:gd name="T58" fmla="*/ 33 w 330"/>
                  <a:gd name="T59" fmla="*/ 127 h 237"/>
                  <a:gd name="T60" fmla="*/ 38 w 330"/>
                  <a:gd name="T61" fmla="*/ 127 h 237"/>
                  <a:gd name="T62" fmla="*/ 44 w 330"/>
                  <a:gd name="T63" fmla="*/ 132 h 237"/>
                  <a:gd name="T64" fmla="*/ 49 w 330"/>
                  <a:gd name="T65" fmla="*/ 132 h 237"/>
                  <a:gd name="T66" fmla="*/ 60 w 330"/>
                  <a:gd name="T67" fmla="*/ 138 h 237"/>
                  <a:gd name="T68" fmla="*/ 66 w 330"/>
                  <a:gd name="T69" fmla="*/ 143 h 237"/>
                  <a:gd name="T70" fmla="*/ 71 w 330"/>
                  <a:gd name="T71" fmla="*/ 149 h 237"/>
                  <a:gd name="T72" fmla="*/ 71 w 330"/>
                  <a:gd name="T73" fmla="*/ 154 h 237"/>
                  <a:gd name="T74" fmla="*/ 77 w 330"/>
                  <a:gd name="T75" fmla="*/ 160 h 237"/>
                  <a:gd name="T76" fmla="*/ 82 w 330"/>
                  <a:gd name="T77" fmla="*/ 165 h 237"/>
                  <a:gd name="T78" fmla="*/ 82 w 330"/>
                  <a:gd name="T79" fmla="*/ 176 h 237"/>
                  <a:gd name="T80" fmla="*/ 82 w 330"/>
                  <a:gd name="T81" fmla="*/ 182 h 237"/>
                  <a:gd name="T82" fmla="*/ 82 w 330"/>
                  <a:gd name="T83" fmla="*/ 187 h 237"/>
                  <a:gd name="T84" fmla="*/ 82 w 330"/>
                  <a:gd name="T85" fmla="*/ 198 h 237"/>
                  <a:gd name="T86" fmla="*/ 82 w 330"/>
                  <a:gd name="T87" fmla="*/ 204 h 237"/>
                  <a:gd name="T88" fmla="*/ 77 w 330"/>
                  <a:gd name="T89" fmla="*/ 209 h 237"/>
                  <a:gd name="T90" fmla="*/ 77 w 330"/>
                  <a:gd name="T91" fmla="*/ 220 h 237"/>
                  <a:gd name="T92" fmla="*/ 71 w 330"/>
                  <a:gd name="T93" fmla="*/ 226 h 237"/>
                  <a:gd name="T94" fmla="*/ 66 w 330"/>
                  <a:gd name="T95" fmla="*/ 231 h 237"/>
                  <a:gd name="T96" fmla="*/ 60 w 330"/>
                  <a:gd name="T97" fmla="*/ 231 h 237"/>
                  <a:gd name="T98" fmla="*/ 55 w 330"/>
                  <a:gd name="T99"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0" h="237">
                    <a:moveTo>
                      <a:pt x="302" y="105"/>
                    </a:moveTo>
                    <a:lnTo>
                      <a:pt x="302" y="105"/>
                    </a:lnTo>
                    <a:lnTo>
                      <a:pt x="308" y="105"/>
                    </a:lnTo>
                    <a:lnTo>
                      <a:pt x="308" y="99"/>
                    </a:lnTo>
                    <a:lnTo>
                      <a:pt x="313" y="99"/>
                    </a:lnTo>
                    <a:lnTo>
                      <a:pt x="313" y="94"/>
                    </a:lnTo>
                    <a:lnTo>
                      <a:pt x="319" y="94"/>
                    </a:lnTo>
                    <a:lnTo>
                      <a:pt x="319" y="94"/>
                    </a:lnTo>
                    <a:lnTo>
                      <a:pt x="319" y="88"/>
                    </a:lnTo>
                    <a:lnTo>
                      <a:pt x="324" y="83"/>
                    </a:lnTo>
                    <a:lnTo>
                      <a:pt x="324" y="83"/>
                    </a:lnTo>
                    <a:lnTo>
                      <a:pt x="324" y="77"/>
                    </a:lnTo>
                    <a:lnTo>
                      <a:pt x="330" y="77"/>
                    </a:lnTo>
                    <a:lnTo>
                      <a:pt x="330" y="72"/>
                    </a:lnTo>
                    <a:lnTo>
                      <a:pt x="330" y="66"/>
                    </a:lnTo>
                    <a:lnTo>
                      <a:pt x="330" y="66"/>
                    </a:lnTo>
                    <a:lnTo>
                      <a:pt x="330" y="61"/>
                    </a:lnTo>
                    <a:lnTo>
                      <a:pt x="330" y="55"/>
                    </a:lnTo>
                    <a:lnTo>
                      <a:pt x="330" y="55"/>
                    </a:lnTo>
                    <a:lnTo>
                      <a:pt x="330" y="50"/>
                    </a:lnTo>
                    <a:lnTo>
                      <a:pt x="330" y="44"/>
                    </a:lnTo>
                    <a:lnTo>
                      <a:pt x="330" y="44"/>
                    </a:lnTo>
                    <a:lnTo>
                      <a:pt x="324" y="39"/>
                    </a:lnTo>
                    <a:lnTo>
                      <a:pt x="324" y="33"/>
                    </a:lnTo>
                    <a:lnTo>
                      <a:pt x="324" y="33"/>
                    </a:lnTo>
                    <a:lnTo>
                      <a:pt x="324" y="28"/>
                    </a:lnTo>
                    <a:lnTo>
                      <a:pt x="319" y="28"/>
                    </a:lnTo>
                    <a:lnTo>
                      <a:pt x="319" y="22"/>
                    </a:lnTo>
                    <a:lnTo>
                      <a:pt x="313" y="22"/>
                    </a:lnTo>
                    <a:lnTo>
                      <a:pt x="313" y="17"/>
                    </a:lnTo>
                    <a:lnTo>
                      <a:pt x="313" y="17"/>
                    </a:lnTo>
                    <a:lnTo>
                      <a:pt x="308" y="11"/>
                    </a:lnTo>
                    <a:lnTo>
                      <a:pt x="308" y="11"/>
                    </a:lnTo>
                    <a:lnTo>
                      <a:pt x="302" y="6"/>
                    </a:lnTo>
                    <a:lnTo>
                      <a:pt x="297" y="6"/>
                    </a:lnTo>
                    <a:lnTo>
                      <a:pt x="297" y="6"/>
                    </a:lnTo>
                    <a:lnTo>
                      <a:pt x="291" y="6"/>
                    </a:lnTo>
                    <a:lnTo>
                      <a:pt x="291" y="0"/>
                    </a:lnTo>
                    <a:lnTo>
                      <a:pt x="286" y="0"/>
                    </a:lnTo>
                    <a:lnTo>
                      <a:pt x="280" y="0"/>
                    </a:lnTo>
                    <a:lnTo>
                      <a:pt x="280" y="0"/>
                    </a:lnTo>
                    <a:lnTo>
                      <a:pt x="275" y="0"/>
                    </a:lnTo>
                    <a:lnTo>
                      <a:pt x="269" y="0"/>
                    </a:lnTo>
                    <a:lnTo>
                      <a:pt x="269" y="0"/>
                    </a:lnTo>
                    <a:lnTo>
                      <a:pt x="264" y="0"/>
                    </a:lnTo>
                    <a:lnTo>
                      <a:pt x="258" y="0"/>
                    </a:lnTo>
                    <a:lnTo>
                      <a:pt x="258" y="0"/>
                    </a:lnTo>
                    <a:lnTo>
                      <a:pt x="253" y="0"/>
                    </a:lnTo>
                    <a:lnTo>
                      <a:pt x="253" y="6"/>
                    </a:lnTo>
                    <a:lnTo>
                      <a:pt x="247" y="6"/>
                    </a:lnTo>
                    <a:lnTo>
                      <a:pt x="0" y="132"/>
                    </a:lnTo>
                    <a:lnTo>
                      <a:pt x="0" y="132"/>
                    </a:lnTo>
                    <a:lnTo>
                      <a:pt x="5" y="127"/>
                    </a:lnTo>
                    <a:lnTo>
                      <a:pt x="11" y="127"/>
                    </a:lnTo>
                    <a:lnTo>
                      <a:pt x="11" y="127"/>
                    </a:lnTo>
                    <a:lnTo>
                      <a:pt x="16" y="127"/>
                    </a:lnTo>
                    <a:lnTo>
                      <a:pt x="22" y="127"/>
                    </a:lnTo>
                    <a:lnTo>
                      <a:pt x="22" y="127"/>
                    </a:lnTo>
                    <a:lnTo>
                      <a:pt x="27" y="127"/>
                    </a:lnTo>
                    <a:lnTo>
                      <a:pt x="33" y="127"/>
                    </a:lnTo>
                    <a:lnTo>
                      <a:pt x="33" y="127"/>
                    </a:lnTo>
                    <a:lnTo>
                      <a:pt x="38" y="127"/>
                    </a:lnTo>
                    <a:lnTo>
                      <a:pt x="44" y="127"/>
                    </a:lnTo>
                    <a:lnTo>
                      <a:pt x="44" y="132"/>
                    </a:lnTo>
                    <a:lnTo>
                      <a:pt x="49" y="132"/>
                    </a:lnTo>
                    <a:lnTo>
                      <a:pt x="49" y="132"/>
                    </a:lnTo>
                    <a:lnTo>
                      <a:pt x="55" y="138"/>
                    </a:lnTo>
                    <a:lnTo>
                      <a:pt x="60" y="138"/>
                    </a:lnTo>
                    <a:lnTo>
                      <a:pt x="60" y="138"/>
                    </a:lnTo>
                    <a:lnTo>
                      <a:pt x="66" y="143"/>
                    </a:lnTo>
                    <a:lnTo>
                      <a:pt x="66" y="143"/>
                    </a:lnTo>
                    <a:lnTo>
                      <a:pt x="71" y="149"/>
                    </a:lnTo>
                    <a:lnTo>
                      <a:pt x="71" y="149"/>
                    </a:lnTo>
                    <a:lnTo>
                      <a:pt x="71" y="154"/>
                    </a:lnTo>
                    <a:lnTo>
                      <a:pt x="77" y="154"/>
                    </a:lnTo>
                    <a:lnTo>
                      <a:pt x="77" y="160"/>
                    </a:lnTo>
                    <a:lnTo>
                      <a:pt x="77" y="165"/>
                    </a:lnTo>
                    <a:lnTo>
                      <a:pt x="82" y="165"/>
                    </a:lnTo>
                    <a:lnTo>
                      <a:pt x="82" y="171"/>
                    </a:lnTo>
                    <a:lnTo>
                      <a:pt x="82" y="176"/>
                    </a:lnTo>
                    <a:lnTo>
                      <a:pt x="82" y="176"/>
                    </a:lnTo>
                    <a:lnTo>
                      <a:pt x="82" y="182"/>
                    </a:lnTo>
                    <a:lnTo>
                      <a:pt x="82" y="187"/>
                    </a:lnTo>
                    <a:lnTo>
                      <a:pt x="82" y="187"/>
                    </a:lnTo>
                    <a:lnTo>
                      <a:pt x="82" y="193"/>
                    </a:lnTo>
                    <a:lnTo>
                      <a:pt x="82" y="198"/>
                    </a:lnTo>
                    <a:lnTo>
                      <a:pt x="82" y="204"/>
                    </a:lnTo>
                    <a:lnTo>
                      <a:pt x="82" y="204"/>
                    </a:lnTo>
                    <a:lnTo>
                      <a:pt x="82" y="209"/>
                    </a:lnTo>
                    <a:lnTo>
                      <a:pt x="77" y="209"/>
                    </a:lnTo>
                    <a:lnTo>
                      <a:pt x="77" y="215"/>
                    </a:lnTo>
                    <a:lnTo>
                      <a:pt x="77" y="220"/>
                    </a:lnTo>
                    <a:lnTo>
                      <a:pt x="71" y="220"/>
                    </a:lnTo>
                    <a:lnTo>
                      <a:pt x="71" y="226"/>
                    </a:lnTo>
                    <a:lnTo>
                      <a:pt x="66" y="226"/>
                    </a:lnTo>
                    <a:lnTo>
                      <a:pt x="66" y="231"/>
                    </a:lnTo>
                    <a:lnTo>
                      <a:pt x="60" y="231"/>
                    </a:lnTo>
                    <a:lnTo>
                      <a:pt x="60" y="231"/>
                    </a:lnTo>
                    <a:lnTo>
                      <a:pt x="55" y="237"/>
                    </a:lnTo>
                    <a:lnTo>
                      <a:pt x="55" y="237"/>
                    </a:lnTo>
                    <a:lnTo>
                      <a:pt x="302" y="10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55" name="Oval 99554">
                <a:extLst>
                  <a:ext uri="{FF2B5EF4-FFF2-40B4-BE49-F238E27FC236}">
                    <a16:creationId xmlns:a16="http://schemas.microsoft.com/office/drawing/2014/main" id="{A54EDA45-2C9C-D540-2526-791056FA201A}"/>
                  </a:ext>
                </a:extLst>
              </p:cNvPr>
              <p:cNvSpPr>
                <a:spLocks noChangeArrowheads="1"/>
              </p:cNvSpPr>
              <p:nvPr/>
            </p:nvSpPr>
            <p:spPr bwMode="auto">
              <a:xfrm>
                <a:off x="1317612" y="810490"/>
                <a:ext cx="129110" cy="127612"/>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556" name="Oval 99555">
                <a:extLst>
                  <a:ext uri="{FF2B5EF4-FFF2-40B4-BE49-F238E27FC236}">
                    <a16:creationId xmlns:a16="http://schemas.microsoft.com/office/drawing/2014/main" id="{009F683A-031D-C557-0D3F-5B71A5BB2607}"/>
                  </a:ext>
                </a:extLst>
              </p:cNvPr>
              <p:cNvSpPr>
                <a:spLocks noChangeArrowheads="1"/>
              </p:cNvSpPr>
              <p:nvPr/>
            </p:nvSpPr>
            <p:spPr bwMode="auto">
              <a:xfrm>
                <a:off x="2407361" y="1090401"/>
                <a:ext cx="150244" cy="148501"/>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57" name="Freeform 1164">
                <a:extLst>
                  <a:ext uri="{FF2B5EF4-FFF2-40B4-BE49-F238E27FC236}">
                    <a16:creationId xmlns:a16="http://schemas.microsoft.com/office/drawing/2014/main" id="{7905D727-965B-D61F-252C-3F9E52A31274}"/>
                  </a:ext>
                </a:extLst>
              </p:cNvPr>
              <p:cNvSpPr>
                <a:spLocks/>
              </p:cNvSpPr>
              <p:nvPr/>
            </p:nvSpPr>
            <p:spPr bwMode="auto">
              <a:xfrm>
                <a:off x="2342037" y="1146991"/>
                <a:ext cx="128726" cy="54311"/>
              </a:xfrm>
              <a:custGeom>
                <a:avLst/>
                <a:gdLst>
                  <a:gd name="T0" fmla="*/ 291 w 335"/>
                  <a:gd name="T1" fmla="*/ 110 h 143"/>
                  <a:gd name="T2" fmla="*/ 302 w 335"/>
                  <a:gd name="T3" fmla="*/ 110 h 143"/>
                  <a:gd name="T4" fmla="*/ 308 w 335"/>
                  <a:gd name="T5" fmla="*/ 110 h 143"/>
                  <a:gd name="T6" fmla="*/ 313 w 335"/>
                  <a:gd name="T7" fmla="*/ 104 h 143"/>
                  <a:gd name="T8" fmla="*/ 319 w 335"/>
                  <a:gd name="T9" fmla="*/ 99 h 143"/>
                  <a:gd name="T10" fmla="*/ 324 w 335"/>
                  <a:gd name="T11" fmla="*/ 93 h 143"/>
                  <a:gd name="T12" fmla="*/ 324 w 335"/>
                  <a:gd name="T13" fmla="*/ 88 h 143"/>
                  <a:gd name="T14" fmla="*/ 330 w 335"/>
                  <a:gd name="T15" fmla="*/ 82 h 143"/>
                  <a:gd name="T16" fmla="*/ 335 w 335"/>
                  <a:gd name="T17" fmla="*/ 77 h 143"/>
                  <a:gd name="T18" fmla="*/ 335 w 335"/>
                  <a:gd name="T19" fmla="*/ 71 h 143"/>
                  <a:gd name="T20" fmla="*/ 335 w 335"/>
                  <a:gd name="T21" fmla="*/ 60 h 143"/>
                  <a:gd name="T22" fmla="*/ 335 w 335"/>
                  <a:gd name="T23" fmla="*/ 55 h 143"/>
                  <a:gd name="T24" fmla="*/ 335 w 335"/>
                  <a:gd name="T25" fmla="*/ 49 h 143"/>
                  <a:gd name="T26" fmla="*/ 335 w 335"/>
                  <a:gd name="T27" fmla="*/ 38 h 143"/>
                  <a:gd name="T28" fmla="*/ 330 w 335"/>
                  <a:gd name="T29" fmla="*/ 33 h 143"/>
                  <a:gd name="T30" fmla="*/ 330 w 335"/>
                  <a:gd name="T31" fmla="*/ 27 h 143"/>
                  <a:gd name="T32" fmla="*/ 324 w 335"/>
                  <a:gd name="T33" fmla="*/ 22 h 143"/>
                  <a:gd name="T34" fmla="*/ 319 w 335"/>
                  <a:gd name="T35" fmla="*/ 16 h 143"/>
                  <a:gd name="T36" fmla="*/ 319 w 335"/>
                  <a:gd name="T37" fmla="*/ 11 h 143"/>
                  <a:gd name="T38" fmla="*/ 313 w 335"/>
                  <a:gd name="T39" fmla="*/ 5 h 143"/>
                  <a:gd name="T40" fmla="*/ 302 w 335"/>
                  <a:gd name="T41" fmla="*/ 0 h 143"/>
                  <a:gd name="T42" fmla="*/ 297 w 335"/>
                  <a:gd name="T43" fmla="*/ 0 h 143"/>
                  <a:gd name="T44" fmla="*/ 291 w 335"/>
                  <a:gd name="T45" fmla="*/ 0 h 143"/>
                  <a:gd name="T46" fmla="*/ 286 w 335"/>
                  <a:gd name="T47" fmla="*/ 0 h 143"/>
                  <a:gd name="T48" fmla="*/ 280 w 335"/>
                  <a:gd name="T49" fmla="*/ 0 h 143"/>
                  <a:gd name="T50" fmla="*/ 0 w 335"/>
                  <a:gd name="T51" fmla="*/ 22 h 143"/>
                  <a:gd name="T52" fmla="*/ 6 w 335"/>
                  <a:gd name="T53" fmla="*/ 22 h 143"/>
                  <a:gd name="T54" fmla="*/ 17 w 335"/>
                  <a:gd name="T55" fmla="*/ 22 h 143"/>
                  <a:gd name="T56" fmla="*/ 22 w 335"/>
                  <a:gd name="T57" fmla="*/ 27 h 143"/>
                  <a:gd name="T58" fmla="*/ 28 w 335"/>
                  <a:gd name="T59" fmla="*/ 27 h 143"/>
                  <a:gd name="T60" fmla="*/ 33 w 335"/>
                  <a:gd name="T61" fmla="*/ 33 h 143"/>
                  <a:gd name="T62" fmla="*/ 38 w 335"/>
                  <a:gd name="T63" fmla="*/ 38 h 143"/>
                  <a:gd name="T64" fmla="*/ 44 w 335"/>
                  <a:gd name="T65" fmla="*/ 44 h 143"/>
                  <a:gd name="T66" fmla="*/ 49 w 335"/>
                  <a:gd name="T67" fmla="*/ 49 h 143"/>
                  <a:gd name="T68" fmla="*/ 49 w 335"/>
                  <a:gd name="T69" fmla="*/ 55 h 143"/>
                  <a:gd name="T70" fmla="*/ 55 w 335"/>
                  <a:gd name="T71" fmla="*/ 66 h 143"/>
                  <a:gd name="T72" fmla="*/ 55 w 335"/>
                  <a:gd name="T73" fmla="*/ 71 h 143"/>
                  <a:gd name="T74" fmla="*/ 55 w 335"/>
                  <a:gd name="T75" fmla="*/ 77 h 143"/>
                  <a:gd name="T76" fmla="*/ 55 w 335"/>
                  <a:gd name="T77" fmla="*/ 88 h 143"/>
                  <a:gd name="T78" fmla="*/ 55 w 335"/>
                  <a:gd name="T79" fmla="*/ 93 h 143"/>
                  <a:gd name="T80" fmla="*/ 55 w 335"/>
                  <a:gd name="T81" fmla="*/ 99 h 143"/>
                  <a:gd name="T82" fmla="*/ 49 w 335"/>
                  <a:gd name="T83" fmla="*/ 110 h 143"/>
                  <a:gd name="T84" fmla="*/ 49 w 335"/>
                  <a:gd name="T85" fmla="*/ 115 h 143"/>
                  <a:gd name="T86" fmla="*/ 44 w 335"/>
                  <a:gd name="T87" fmla="*/ 121 h 143"/>
                  <a:gd name="T88" fmla="*/ 38 w 335"/>
                  <a:gd name="T89" fmla="*/ 126 h 143"/>
                  <a:gd name="T90" fmla="*/ 33 w 335"/>
                  <a:gd name="T91" fmla="*/ 132 h 143"/>
                  <a:gd name="T92" fmla="*/ 28 w 335"/>
                  <a:gd name="T93" fmla="*/ 132 h 143"/>
                  <a:gd name="T94" fmla="*/ 22 w 335"/>
                  <a:gd name="T95" fmla="*/ 137 h 143"/>
                  <a:gd name="T96" fmla="*/ 17 w 335"/>
                  <a:gd name="T97" fmla="*/ 137 h 143"/>
                  <a:gd name="T98" fmla="*/ 11 w 335"/>
                  <a:gd name="T9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 h="143">
                    <a:moveTo>
                      <a:pt x="291" y="115"/>
                    </a:moveTo>
                    <a:lnTo>
                      <a:pt x="291" y="110"/>
                    </a:lnTo>
                    <a:lnTo>
                      <a:pt x="297" y="110"/>
                    </a:lnTo>
                    <a:lnTo>
                      <a:pt x="302" y="110"/>
                    </a:lnTo>
                    <a:lnTo>
                      <a:pt x="302" y="110"/>
                    </a:lnTo>
                    <a:lnTo>
                      <a:pt x="308" y="110"/>
                    </a:lnTo>
                    <a:lnTo>
                      <a:pt x="308" y="104"/>
                    </a:lnTo>
                    <a:lnTo>
                      <a:pt x="313" y="104"/>
                    </a:lnTo>
                    <a:lnTo>
                      <a:pt x="313" y="104"/>
                    </a:lnTo>
                    <a:lnTo>
                      <a:pt x="319" y="99"/>
                    </a:lnTo>
                    <a:lnTo>
                      <a:pt x="319" y="99"/>
                    </a:lnTo>
                    <a:lnTo>
                      <a:pt x="324" y="93"/>
                    </a:lnTo>
                    <a:lnTo>
                      <a:pt x="324" y="93"/>
                    </a:lnTo>
                    <a:lnTo>
                      <a:pt x="324" y="88"/>
                    </a:lnTo>
                    <a:lnTo>
                      <a:pt x="330" y="88"/>
                    </a:lnTo>
                    <a:lnTo>
                      <a:pt x="330" y="82"/>
                    </a:lnTo>
                    <a:lnTo>
                      <a:pt x="330" y="82"/>
                    </a:lnTo>
                    <a:lnTo>
                      <a:pt x="335" y="77"/>
                    </a:lnTo>
                    <a:lnTo>
                      <a:pt x="335" y="71"/>
                    </a:lnTo>
                    <a:lnTo>
                      <a:pt x="335" y="71"/>
                    </a:lnTo>
                    <a:lnTo>
                      <a:pt x="335" y="66"/>
                    </a:lnTo>
                    <a:lnTo>
                      <a:pt x="335" y="60"/>
                    </a:lnTo>
                    <a:lnTo>
                      <a:pt x="335" y="60"/>
                    </a:lnTo>
                    <a:lnTo>
                      <a:pt x="335" y="55"/>
                    </a:lnTo>
                    <a:lnTo>
                      <a:pt x="335" y="49"/>
                    </a:lnTo>
                    <a:lnTo>
                      <a:pt x="335" y="49"/>
                    </a:lnTo>
                    <a:lnTo>
                      <a:pt x="335" y="44"/>
                    </a:lnTo>
                    <a:lnTo>
                      <a:pt x="335" y="38"/>
                    </a:lnTo>
                    <a:lnTo>
                      <a:pt x="335" y="38"/>
                    </a:lnTo>
                    <a:lnTo>
                      <a:pt x="330" y="33"/>
                    </a:lnTo>
                    <a:lnTo>
                      <a:pt x="330" y="33"/>
                    </a:lnTo>
                    <a:lnTo>
                      <a:pt x="330" y="27"/>
                    </a:lnTo>
                    <a:lnTo>
                      <a:pt x="330" y="22"/>
                    </a:lnTo>
                    <a:lnTo>
                      <a:pt x="324" y="22"/>
                    </a:lnTo>
                    <a:lnTo>
                      <a:pt x="324" y="16"/>
                    </a:lnTo>
                    <a:lnTo>
                      <a:pt x="319" y="16"/>
                    </a:lnTo>
                    <a:lnTo>
                      <a:pt x="319" y="11"/>
                    </a:lnTo>
                    <a:lnTo>
                      <a:pt x="319" y="11"/>
                    </a:lnTo>
                    <a:lnTo>
                      <a:pt x="313" y="5"/>
                    </a:lnTo>
                    <a:lnTo>
                      <a:pt x="313" y="5"/>
                    </a:lnTo>
                    <a:lnTo>
                      <a:pt x="308" y="5"/>
                    </a:lnTo>
                    <a:lnTo>
                      <a:pt x="302" y="0"/>
                    </a:lnTo>
                    <a:lnTo>
                      <a:pt x="302" y="0"/>
                    </a:lnTo>
                    <a:lnTo>
                      <a:pt x="297" y="0"/>
                    </a:lnTo>
                    <a:lnTo>
                      <a:pt x="297" y="0"/>
                    </a:lnTo>
                    <a:lnTo>
                      <a:pt x="291" y="0"/>
                    </a:lnTo>
                    <a:lnTo>
                      <a:pt x="291" y="0"/>
                    </a:lnTo>
                    <a:lnTo>
                      <a:pt x="286" y="0"/>
                    </a:lnTo>
                    <a:lnTo>
                      <a:pt x="280" y="0"/>
                    </a:lnTo>
                    <a:lnTo>
                      <a:pt x="280" y="0"/>
                    </a:lnTo>
                    <a:lnTo>
                      <a:pt x="0" y="22"/>
                    </a:lnTo>
                    <a:lnTo>
                      <a:pt x="0" y="22"/>
                    </a:lnTo>
                    <a:lnTo>
                      <a:pt x="6" y="22"/>
                    </a:lnTo>
                    <a:lnTo>
                      <a:pt x="6" y="22"/>
                    </a:lnTo>
                    <a:lnTo>
                      <a:pt x="11" y="22"/>
                    </a:lnTo>
                    <a:lnTo>
                      <a:pt x="17" y="22"/>
                    </a:lnTo>
                    <a:lnTo>
                      <a:pt x="17" y="27"/>
                    </a:lnTo>
                    <a:lnTo>
                      <a:pt x="22" y="27"/>
                    </a:lnTo>
                    <a:lnTo>
                      <a:pt x="22" y="27"/>
                    </a:lnTo>
                    <a:lnTo>
                      <a:pt x="28" y="27"/>
                    </a:lnTo>
                    <a:lnTo>
                      <a:pt x="28" y="33"/>
                    </a:lnTo>
                    <a:lnTo>
                      <a:pt x="33" y="33"/>
                    </a:lnTo>
                    <a:lnTo>
                      <a:pt x="33" y="38"/>
                    </a:lnTo>
                    <a:lnTo>
                      <a:pt x="38" y="38"/>
                    </a:lnTo>
                    <a:lnTo>
                      <a:pt x="38" y="44"/>
                    </a:lnTo>
                    <a:lnTo>
                      <a:pt x="44" y="44"/>
                    </a:lnTo>
                    <a:lnTo>
                      <a:pt x="44" y="49"/>
                    </a:lnTo>
                    <a:lnTo>
                      <a:pt x="49" y="49"/>
                    </a:lnTo>
                    <a:lnTo>
                      <a:pt x="49" y="55"/>
                    </a:lnTo>
                    <a:lnTo>
                      <a:pt x="49" y="55"/>
                    </a:lnTo>
                    <a:lnTo>
                      <a:pt x="49" y="60"/>
                    </a:lnTo>
                    <a:lnTo>
                      <a:pt x="55" y="66"/>
                    </a:lnTo>
                    <a:lnTo>
                      <a:pt x="55" y="66"/>
                    </a:lnTo>
                    <a:lnTo>
                      <a:pt x="55" y="71"/>
                    </a:lnTo>
                    <a:lnTo>
                      <a:pt x="55" y="77"/>
                    </a:lnTo>
                    <a:lnTo>
                      <a:pt x="55" y="77"/>
                    </a:lnTo>
                    <a:lnTo>
                      <a:pt x="55" y="82"/>
                    </a:lnTo>
                    <a:lnTo>
                      <a:pt x="55" y="88"/>
                    </a:lnTo>
                    <a:lnTo>
                      <a:pt x="55" y="88"/>
                    </a:lnTo>
                    <a:lnTo>
                      <a:pt x="55" y="93"/>
                    </a:lnTo>
                    <a:lnTo>
                      <a:pt x="55" y="99"/>
                    </a:lnTo>
                    <a:lnTo>
                      <a:pt x="55" y="99"/>
                    </a:lnTo>
                    <a:lnTo>
                      <a:pt x="55" y="104"/>
                    </a:lnTo>
                    <a:lnTo>
                      <a:pt x="49" y="110"/>
                    </a:lnTo>
                    <a:lnTo>
                      <a:pt x="49" y="110"/>
                    </a:lnTo>
                    <a:lnTo>
                      <a:pt x="49" y="115"/>
                    </a:lnTo>
                    <a:lnTo>
                      <a:pt x="44" y="115"/>
                    </a:lnTo>
                    <a:lnTo>
                      <a:pt x="44" y="121"/>
                    </a:lnTo>
                    <a:lnTo>
                      <a:pt x="44" y="121"/>
                    </a:lnTo>
                    <a:lnTo>
                      <a:pt x="38" y="126"/>
                    </a:lnTo>
                    <a:lnTo>
                      <a:pt x="38" y="126"/>
                    </a:lnTo>
                    <a:lnTo>
                      <a:pt x="33" y="132"/>
                    </a:lnTo>
                    <a:lnTo>
                      <a:pt x="33" y="132"/>
                    </a:lnTo>
                    <a:lnTo>
                      <a:pt x="28" y="132"/>
                    </a:lnTo>
                    <a:lnTo>
                      <a:pt x="28" y="137"/>
                    </a:lnTo>
                    <a:lnTo>
                      <a:pt x="22" y="137"/>
                    </a:lnTo>
                    <a:lnTo>
                      <a:pt x="17" y="137"/>
                    </a:lnTo>
                    <a:lnTo>
                      <a:pt x="17" y="137"/>
                    </a:lnTo>
                    <a:lnTo>
                      <a:pt x="11" y="137"/>
                    </a:lnTo>
                    <a:lnTo>
                      <a:pt x="11" y="143"/>
                    </a:lnTo>
                    <a:lnTo>
                      <a:pt x="291" y="1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58" name="Freeform 1165">
                <a:extLst>
                  <a:ext uri="{FF2B5EF4-FFF2-40B4-BE49-F238E27FC236}">
                    <a16:creationId xmlns:a16="http://schemas.microsoft.com/office/drawing/2014/main" id="{F9CE572E-4C45-B107-287E-1444520839B9}"/>
                  </a:ext>
                </a:extLst>
              </p:cNvPr>
              <p:cNvSpPr>
                <a:spLocks/>
              </p:cNvSpPr>
              <p:nvPr/>
            </p:nvSpPr>
            <p:spPr bwMode="auto">
              <a:xfrm>
                <a:off x="2549151" y="1096858"/>
                <a:ext cx="145633" cy="72921"/>
              </a:xfrm>
              <a:custGeom>
                <a:avLst/>
                <a:gdLst>
                  <a:gd name="T0" fmla="*/ 0 w 379"/>
                  <a:gd name="T1" fmla="*/ 82 h 192"/>
                  <a:gd name="T2" fmla="*/ 0 w 379"/>
                  <a:gd name="T3" fmla="*/ 82 h 192"/>
                  <a:gd name="T4" fmla="*/ 0 w 379"/>
                  <a:gd name="T5" fmla="*/ 82 h 192"/>
                  <a:gd name="T6" fmla="*/ 0 w 379"/>
                  <a:gd name="T7" fmla="*/ 88 h 192"/>
                  <a:gd name="T8" fmla="*/ 0 w 379"/>
                  <a:gd name="T9" fmla="*/ 93 h 192"/>
                  <a:gd name="T10" fmla="*/ 0 w 379"/>
                  <a:gd name="T11" fmla="*/ 93 h 192"/>
                  <a:gd name="T12" fmla="*/ 0 w 379"/>
                  <a:gd name="T13" fmla="*/ 99 h 192"/>
                  <a:gd name="T14" fmla="*/ 0 w 379"/>
                  <a:gd name="T15" fmla="*/ 104 h 192"/>
                  <a:gd name="T16" fmla="*/ 0 w 379"/>
                  <a:gd name="T17" fmla="*/ 115 h 192"/>
                  <a:gd name="T18" fmla="*/ 5 w 379"/>
                  <a:gd name="T19" fmla="*/ 121 h 192"/>
                  <a:gd name="T20" fmla="*/ 5 w 379"/>
                  <a:gd name="T21" fmla="*/ 126 h 192"/>
                  <a:gd name="T22" fmla="*/ 5 w 379"/>
                  <a:gd name="T23" fmla="*/ 132 h 192"/>
                  <a:gd name="T24" fmla="*/ 5 w 379"/>
                  <a:gd name="T25" fmla="*/ 143 h 192"/>
                  <a:gd name="T26" fmla="*/ 11 w 379"/>
                  <a:gd name="T27" fmla="*/ 148 h 192"/>
                  <a:gd name="T28" fmla="*/ 11 w 379"/>
                  <a:gd name="T29" fmla="*/ 154 h 192"/>
                  <a:gd name="T30" fmla="*/ 11 w 379"/>
                  <a:gd name="T31" fmla="*/ 159 h 192"/>
                  <a:gd name="T32" fmla="*/ 16 w 379"/>
                  <a:gd name="T33" fmla="*/ 170 h 192"/>
                  <a:gd name="T34" fmla="*/ 16 w 379"/>
                  <a:gd name="T35" fmla="*/ 176 h 192"/>
                  <a:gd name="T36" fmla="*/ 16 w 379"/>
                  <a:gd name="T37" fmla="*/ 181 h 192"/>
                  <a:gd name="T38" fmla="*/ 22 w 379"/>
                  <a:gd name="T39" fmla="*/ 181 h 192"/>
                  <a:gd name="T40" fmla="*/ 22 w 379"/>
                  <a:gd name="T41" fmla="*/ 187 h 192"/>
                  <a:gd name="T42" fmla="*/ 22 w 379"/>
                  <a:gd name="T43" fmla="*/ 192 h 192"/>
                  <a:gd name="T44" fmla="*/ 27 w 379"/>
                  <a:gd name="T45" fmla="*/ 192 h 192"/>
                  <a:gd name="T46" fmla="*/ 27 w 379"/>
                  <a:gd name="T47" fmla="*/ 192 h 192"/>
                  <a:gd name="T48" fmla="*/ 27 w 379"/>
                  <a:gd name="T49" fmla="*/ 192 h 192"/>
                  <a:gd name="T50" fmla="*/ 379 w 379"/>
                  <a:gd name="T51" fmla="*/ 115 h 192"/>
                  <a:gd name="T52" fmla="*/ 379 w 379"/>
                  <a:gd name="T53" fmla="*/ 115 h 192"/>
                  <a:gd name="T54" fmla="*/ 379 w 379"/>
                  <a:gd name="T55" fmla="*/ 110 h 192"/>
                  <a:gd name="T56" fmla="*/ 379 w 379"/>
                  <a:gd name="T57" fmla="*/ 110 h 192"/>
                  <a:gd name="T58" fmla="*/ 373 w 379"/>
                  <a:gd name="T59" fmla="*/ 104 h 192"/>
                  <a:gd name="T60" fmla="*/ 373 w 379"/>
                  <a:gd name="T61" fmla="*/ 99 h 192"/>
                  <a:gd name="T62" fmla="*/ 373 w 379"/>
                  <a:gd name="T63" fmla="*/ 99 h 192"/>
                  <a:gd name="T64" fmla="*/ 368 w 379"/>
                  <a:gd name="T65" fmla="*/ 93 h 192"/>
                  <a:gd name="T66" fmla="*/ 368 w 379"/>
                  <a:gd name="T67" fmla="*/ 82 h 192"/>
                  <a:gd name="T68" fmla="*/ 368 w 379"/>
                  <a:gd name="T69" fmla="*/ 77 h 192"/>
                  <a:gd name="T70" fmla="*/ 362 w 379"/>
                  <a:gd name="T71" fmla="*/ 71 h 192"/>
                  <a:gd name="T72" fmla="*/ 362 w 379"/>
                  <a:gd name="T73" fmla="*/ 66 h 192"/>
                  <a:gd name="T74" fmla="*/ 362 w 379"/>
                  <a:gd name="T75" fmla="*/ 55 h 192"/>
                  <a:gd name="T76" fmla="*/ 357 w 379"/>
                  <a:gd name="T77" fmla="*/ 49 h 192"/>
                  <a:gd name="T78" fmla="*/ 357 w 379"/>
                  <a:gd name="T79" fmla="*/ 44 h 192"/>
                  <a:gd name="T80" fmla="*/ 357 w 379"/>
                  <a:gd name="T81" fmla="*/ 38 h 192"/>
                  <a:gd name="T82" fmla="*/ 357 w 379"/>
                  <a:gd name="T83" fmla="*/ 27 h 192"/>
                  <a:gd name="T84" fmla="*/ 351 w 379"/>
                  <a:gd name="T85" fmla="*/ 22 h 192"/>
                  <a:gd name="T86" fmla="*/ 351 w 379"/>
                  <a:gd name="T87" fmla="*/ 16 h 192"/>
                  <a:gd name="T88" fmla="*/ 351 w 379"/>
                  <a:gd name="T89" fmla="*/ 11 h 192"/>
                  <a:gd name="T90" fmla="*/ 351 w 379"/>
                  <a:gd name="T91" fmla="*/ 11 h 192"/>
                  <a:gd name="T92" fmla="*/ 351 w 379"/>
                  <a:gd name="T93" fmla="*/ 5 h 192"/>
                  <a:gd name="T94" fmla="*/ 351 w 379"/>
                  <a:gd name="T95" fmla="*/ 5 h 192"/>
                  <a:gd name="T96" fmla="*/ 351 w 379"/>
                  <a:gd name="T97" fmla="*/ 0 h 192"/>
                  <a:gd name="T98" fmla="*/ 351 w 379"/>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9" h="192">
                    <a:moveTo>
                      <a:pt x="0" y="82"/>
                    </a:moveTo>
                    <a:lnTo>
                      <a:pt x="0" y="82"/>
                    </a:lnTo>
                    <a:lnTo>
                      <a:pt x="0" y="82"/>
                    </a:lnTo>
                    <a:lnTo>
                      <a:pt x="0" y="82"/>
                    </a:lnTo>
                    <a:lnTo>
                      <a:pt x="0" y="82"/>
                    </a:lnTo>
                    <a:lnTo>
                      <a:pt x="0" y="82"/>
                    </a:lnTo>
                    <a:lnTo>
                      <a:pt x="0" y="88"/>
                    </a:lnTo>
                    <a:lnTo>
                      <a:pt x="0" y="88"/>
                    </a:lnTo>
                    <a:lnTo>
                      <a:pt x="0" y="88"/>
                    </a:lnTo>
                    <a:lnTo>
                      <a:pt x="0" y="93"/>
                    </a:lnTo>
                    <a:lnTo>
                      <a:pt x="0" y="93"/>
                    </a:lnTo>
                    <a:lnTo>
                      <a:pt x="0" y="93"/>
                    </a:lnTo>
                    <a:lnTo>
                      <a:pt x="0" y="99"/>
                    </a:lnTo>
                    <a:lnTo>
                      <a:pt x="0" y="99"/>
                    </a:lnTo>
                    <a:lnTo>
                      <a:pt x="0" y="104"/>
                    </a:lnTo>
                    <a:lnTo>
                      <a:pt x="0" y="104"/>
                    </a:lnTo>
                    <a:lnTo>
                      <a:pt x="0" y="110"/>
                    </a:lnTo>
                    <a:lnTo>
                      <a:pt x="0" y="115"/>
                    </a:lnTo>
                    <a:lnTo>
                      <a:pt x="5" y="115"/>
                    </a:lnTo>
                    <a:lnTo>
                      <a:pt x="5" y="121"/>
                    </a:lnTo>
                    <a:lnTo>
                      <a:pt x="5" y="121"/>
                    </a:lnTo>
                    <a:lnTo>
                      <a:pt x="5" y="126"/>
                    </a:lnTo>
                    <a:lnTo>
                      <a:pt x="5" y="132"/>
                    </a:lnTo>
                    <a:lnTo>
                      <a:pt x="5" y="132"/>
                    </a:lnTo>
                    <a:lnTo>
                      <a:pt x="5" y="137"/>
                    </a:lnTo>
                    <a:lnTo>
                      <a:pt x="5" y="143"/>
                    </a:lnTo>
                    <a:lnTo>
                      <a:pt x="11" y="143"/>
                    </a:lnTo>
                    <a:lnTo>
                      <a:pt x="11" y="148"/>
                    </a:lnTo>
                    <a:lnTo>
                      <a:pt x="11" y="154"/>
                    </a:lnTo>
                    <a:lnTo>
                      <a:pt x="11" y="154"/>
                    </a:lnTo>
                    <a:lnTo>
                      <a:pt x="11" y="159"/>
                    </a:lnTo>
                    <a:lnTo>
                      <a:pt x="11" y="159"/>
                    </a:lnTo>
                    <a:lnTo>
                      <a:pt x="16" y="165"/>
                    </a:lnTo>
                    <a:lnTo>
                      <a:pt x="16" y="170"/>
                    </a:lnTo>
                    <a:lnTo>
                      <a:pt x="16" y="170"/>
                    </a:lnTo>
                    <a:lnTo>
                      <a:pt x="16" y="176"/>
                    </a:lnTo>
                    <a:lnTo>
                      <a:pt x="16" y="176"/>
                    </a:lnTo>
                    <a:lnTo>
                      <a:pt x="16" y="181"/>
                    </a:lnTo>
                    <a:lnTo>
                      <a:pt x="22" y="181"/>
                    </a:lnTo>
                    <a:lnTo>
                      <a:pt x="22" y="181"/>
                    </a:lnTo>
                    <a:lnTo>
                      <a:pt x="22" y="187"/>
                    </a:lnTo>
                    <a:lnTo>
                      <a:pt x="22" y="187"/>
                    </a:lnTo>
                    <a:lnTo>
                      <a:pt x="22" y="187"/>
                    </a:lnTo>
                    <a:lnTo>
                      <a:pt x="22" y="192"/>
                    </a:lnTo>
                    <a:lnTo>
                      <a:pt x="27" y="192"/>
                    </a:lnTo>
                    <a:lnTo>
                      <a:pt x="27" y="192"/>
                    </a:lnTo>
                    <a:lnTo>
                      <a:pt x="27" y="192"/>
                    </a:lnTo>
                    <a:lnTo>
                      <a:pt x="27" y="192"/>
                    </a:lnTo>
                    <a:lnTo>
                      <a:pt x="27" y="192"/>
                    </a:lnTo>
                    <a:lnTo>
                      <a:pt x="27" y="192"/>
                    </a:lnTo>
                    <a:lnTo>
                      <a:pt x="379" y="115"/>
                    </a:lnTo>
                    <a:lnTo>
                      <a:pt x="379" y="115"/>
                    </a:lnTo>
                    <a:lnTo>
                      <a:pt x="379" y="115"/>
                    </a:lnTo>
                    <a:lnTo>
                      <a:pt x="379" y="115"/>
                    </a:lnTo>
                    <a:lnTo>
                      <a:pt x="379" y="110"/>
                    </a:lnTo>
                    <a:lnTo>
                      <a:pt x="379" y="110"/>
                    </a:lnTo>
                    <a:lnTo>
                      <a:pt x="379" y="110"/>
                    </a:lnTo>
                    <a:lnTo>
                      <a:pt x="379" y="110"/>
                    </a:lnTo>
                    <a:lnTo>
                      <a:pt x="373" y="110"/>
                    </a:lnTo>
                    <a:lnTo>
                      <a:pt x="373" y="104"/>
                    </a:lnTo>
                    <a:lnTo>
                      <a:pt x="373" y="104"/>
                    </a:lnTo>
                    <a:lnTo>
                      <a:pt x="373" y="99"/>
                    </a:lnTo>
                    <a:lnTo>
                      <a:pt x="373" y="99"/>
                    </a:lnTo>
                    <a:lnTo>
                      <a:pt x="373" y="99"/>
                    </a:lnTo>
                    <a:lnTo>
                      <a:pt x="368" y="93"/>
                    </a:lnTo>
                    <a:lnTo>
                      <a:pt x="368" y="93"/>
                    </a:lnTo>
                    <a:lnTo>
                      <a:pt x="368" y="88"/>
                    </a:lnTo>
                    <a:lnTo>
                      <a:pt x="368" y="82"/>
                    </a:lnTo>
                    <a:lnTo>
                      <a:pt x="368" y="82"/>
                    </a:lnTo>
                    <a:lnTo>
                      <a:pt x="368" y="77"/>
                    </a:lnTo>
                    <a:lnTo>
                      <a:pt x="362" y="77"/>
                    </a:lnTo>
                    <a:lnTo>
                      <a:pt x="362" y="71"/>
                    </a:lnTo>
                    <a:lnTo>
                      <a:pt x="362" y="66"/>
                    </a:lnTo>
                    <a:lnTo>
                      <a:pt x="362" y="66"/>
                    </a:lnTo>
                    <a:lnTo>
                      <a:pt x="362" y="60"/>
                    </a:lnTo>
                    <a:lnTo>
                      <a:pt x="362" y="55"/>
                    </a:lnTo>
                    <a:lnTo>
                      <a:pt x="362" y="55"/>
                    </a:lnTo>
                    <a:lnTo>
                      <a:pt x="357" y="49"/>
                    </a:lnTo>
                    <a:lnTo>
                      <a:pt x="357" y="44"/>
                    </a:lnTo>
                    <a:lnTo>
                      <a:pt x="357" y="44"/>
                    </a:lnTo>
                    <a:lnTo>
                      <a:pt x="357" y="38"/>
                    </a:lnTo>
                    <a:lnTo>
                      <a:pt x="357" y="38"/>
                    </a:lnTo>
                    <a:lnTo>
                      <a:pt x="357" y="33"/>
                    </a:lnTo>
                    <a:lnTo>
                      <a:pt x="357" y="27"/>
                    </a:lnTo>
                    <a:lnTo>
                      <a:pt x="357" y="27"/>
                    </a:lnTo>
                    <a:lnTo>
                      <a:pt x="351" y="22"/>
                    </a:lnTo>
                    <a:lnTo>
                      <a:pt x="351" y="22"/>
                    </a:lnTo>
                    <a:lnTo>
                      <a:pt x="351" y="16"/>
                    </a:lnTo>
                    <a:lnTo>
                      <a:pt x="351" y="16"/>
                    </a:lnTo>
                    <a:lnTo>
                      <a:pt x="351" y="11"/>
                    </a:lnTo>
                    <a:lnTo>
                      <a:pt x="351" y="11"/>
                    </a:lnTo>
                    <a:lnTo>
                      <a:pt x="351" y="11"/>
                    </a:lnTo>
                    <a:lnTo>
                      <a:pt x="351" y="5"/>
                    </a:lnTo>
                    <a:lnTo>
                      <a:pt x="351" y="5"/>
                    </a:lnTo>
                    <a:lnTo>
                      <a:pt x="351" y="5"/>
                    </a:lnTo>
                    <a:lnTo>
                      <a:pt x="351" y="5"/>
                    </a:lnTo>
                    <a:lnTo>
                      <a:pt x="351" y="5"/>
                    </a:lnTo>
                    <a:lnTo>
                      <a:pt x="351" y="0"/>
                    </a:lnTo>
                    <a:lnTo>
                      <a:pt x="351" y="0"/>
                    </a:lnTo>
                    <a:lnTo>
                      <a:pt x="351" y="0"/>
                    </a:lnTo>
                    <a:lnTo>
                      <a:pt x="0" y="8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59" name="Oval 99558">
                <a:extLst>
                  <a:ext uri="{FF2B5EF4-FFF2-40B4-BE49-F238E27FC236}">
                    <a16:creationId xmlns:a16="http://schemas.microsoft.com/office/drawing/2014/main" id="{EB490781-2085-FBF1-F97D-DE1ECD0D162B}"/>
                  </a:ext>
                </a:extLst>
              </p:cNvPr>
              <p:cNvSpPr>
                <a:spLocks noChangeArrowheads="1"/>
              </p:cNvSpPr>
              <p:nvPr/>
            </p:nvSpPr>
            <p:spPr bwMode="auto">
              <a:xfrm>
                <a:off x="2677877" y="1080147"/>
                <a:ext cx="65323" cy="64566"/>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560" name="Oval 99559">
                <a:extLst>
                  <a:ext uri="{FF2B5EF4-FFF2-40B4-BE49-F238E27FC236}">
                    <a16:creationId xmlns:a16="http://schemas.microsoft.com/office/drawing/2014/main" id="{725E36DF-497E-6B31-DCFE-9424A20B869B}"/>
                  </a:ext>
                </a:extLst>
              </p:cNvPr>
              <p:cNvSpPr>
                <a:spLocks noChangeArrowheads="1"/>
              </p:cNvSpPr>
              <p:nvPr/>
            </p:nvSpPr>
            <p:spPr bwMode="auto">
              <a:xfrm>
                <a:off x="2566058" y="570457"/>
                <a:ext cx="65323" cy="64566"/>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561" name="Oval 99560">
                <a:extLst>
                  <a:ext uri="{FF2B5EF4-FFF2-40B4-BE49-F238E27FC236}">
                    <a16:creationId xmlns:a16="http://schemas.microsoft.com/office/drawing/2014/main" id="{402A6A42-223F-0F38-14D6-568E1BB2A82A}"/>
                  </a:ext>
                </a:extLst>
              </p:cNvPr>
              <p:cNvSpPr>
                <a:spLocks noChangeArrowheads="1"/>
              </p:cNvSpPr>
              <p:nvPr/>
            </p:nvSpPr>
            <p:spPr bwMode="auto">
              <a:xfrm>
                <a:off x="781191" y="378279"/>
                <a:ext cx="129110" cy="127232"/>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562" name="Freeform 1169">
                <a:extLst>
                  <a:ext uri="{FF2B5EF4-FFF2-40B4-BE49-F238E27FC236}">
                    <a16:creationId xmlns:a16="http://schemas.microsoft.com/office/drawing/2014/main" id="{B52BF12E-9755-4E4E-CEE9-86760D5D9802}"/>
                  </a:ext>
                </a:extLst>
              </p:cNvPr>
              <p:cNvSpPr>
                <a:spLocks/>
              </p:cNvSpPr>
              <p:nvPr/>
            </p:nvSpPr>
            <p:spPr bwMode="auto">
              <a:xfrm>
                <a:off x="829992" y="371823"/>
                <a:ext cx="59175" cy="77479"/>
              </a:xfrm>
              <a:custGeom>
                <a:avLst/>
                <a:gdLst>
                  <a:gd name="T0" fmla="*/ 0 w 154"/>
                  <a:gd name="T1" fmla="*/ 132 h 204"/>
                  <a:gd name="T2" fmla="*/ 0 w 154"/>
                  <a:gd name="T3" fmla="*/ 138 h 204"/>
                  <a:gd name="T4" fmla="*/ 0 w 154"/>
                  <a:gd name="T5" fmla="*/ 149 h 204"/>
                  <a:gd name="T6" fmla="*/ 0 w 154"/>
                  <a:gd name="T7" fmla="*/ 154 h 204"/>
                  <a:gd name="T8" fmla="*/ 0 w 154"/>
                  <a:gd name="T9" fmla="*/ 160 h 204"/>
                  <a:gd name="T10" fmla="*/ 0 w 154"/>
                  <a:gd name="T11" fmla="*/ 171 h 204"/>
                  <a:gd name="T12" fmla="*/ 5 w 154"/>
                  <a:gd name="T13" fmla="*/ 176 h 204"/>
                  <a:gd name="T14" fmla="*/ 11 w 154"/>
                  <a:gd name="T15" fmla="*/ 182 h 204"/>
                  <a:gd name="T16" fmla="*/ 16 w 154"/>
                  <a:gd name="T17" fmla="*/ 187 h 204"/>
                  <a:gd name="T18" fmla="*/ 22 w 154"/>
                  <a:gd name="T19" fmla="*/ 193 h 204"/>
                  <a:gd name="T20" fmla="*/ 27 w 154"/>
                  <a:gd name="T21" fmla="*/ 193 h 204"/>
                  <a:gd name="T22" fmla="*/ 33 w 154"/>
                  <a:gd name="T23" fmla="*/ 198 h 204"/>
                  <a:gd name="T24" fmla="*/ 38 w 154"/>
                  <a:gd name="T25" fmla="*/ 198 h 204"/>
                  <a:gd name="T26" fmla="*/ 49 w 154"/>
                  <a:gd name="T27" fmla="*/ 204 h 204"/>
                  <a:gd name="T28" fmla="*/ 55 w 154"/>
                  <a:gd name="T29" fmla="*/ 204 h 204"/>
                  <a:gd name="T30" fmla="*/ 60 w 154"/>
                  <a:gd name="T31" fmla="*/ 204 h 204"/>
                  <a:gd name="T32" fmla="*/ 71 w 154"/>
                  <a:gd name="T33" fmla="*/ 204 h 204"/>
                  <a:gd name="T34" fmla="*/ 77 w 154"/>
                  <a:gd name="T35" fmla="*/ 198 h 204"/>
                  <a:gd name="T36" fmla="*/ 82 w 154"/>
                  <a:gd name="T37" fmla="*/ 198 h 204"/>
                  <a:gd name="T38" fmla="*/ 88 w 154"/>
                  <a:gd name="T39" fmla="*/ 193 h 204"/>
                  <a:gd name="T40" fmla="*/ 93 w 154"/>
                  <a:gd name="T41" fmla="*/ 187 h 204"/>
                  <a:gd name="T42" fmla="*/ 99 w 154"/>
                  <a:gd name="T43" fmla="*/ 182 h 204"/>
                  <a:gd name="T44" fmla="*/ 104 w 154"/>
                  <a:gd name="T45" fmla="*/ 176 h 204"/>
                  <a:gd name="T46" fmla="*/ 110 w 154"/>
                  <a:gd name="T47" fmla="*/ 171 h 204"/>
                  <a:gd name="T48" fmla="*/ 110 w 154"/>
                  <a:gd name="T49" fmla="*/ 165 h 204"/>
                  <a:gd name="T50" fmla="*/ 148 w 154"/>
                  <a:gd name="T51" fmla="*/ 44 h 204"/>
                  <a:gd name="T52" fmla="*/ 148 w 154"/>
                  <a:gd name="T53" fmla="*/ 50 h 204"/>
                  <a:gd name="T54" fmla="*/ 143 w 154"/>
                  <a:gd name="T55" fmla="*/ 55 h 204"/>
                  <a:gd name="T56" fmla="*/ 137 w 154"/>
                  <a:gd name="T57" fmla="*/ 61 h 204"/>
                  <a:gd name="T58" fmla="*/ 132 w 154"/>
                  <a:gd name="T59" fmla="*/ 66 h 204"/>
                  <a:gd name="T60" fmla="*/ 126 w 154"/>
                  <a:gd name="T61" fmla="*/ 72 h 204"/>
                  <a:gd name="T62" fmla="*/ 121 w 154"/>
                  <a:gd name="T63" fmla="*/ 72 h 204"/>
                  <a:gd name="T64" fmla="*/ 115 w 154"/>
                  <a:gd name="T65" fmla="*/ 77 h 204"/>
                  <a:gd name="T66" fmla="*/ 104 w 154"/>
                  <a:gd name="T67" fmla="*/ 77 h 204"/>
                  <a:gd name="T68" fmla="*/ 99 w 154"/>
                  <a:gd name="T69" fmla="*/ 77 h 204"/>
                  <a:gd name="T70" fmla="*/ 93 w 154"/>
                  <a:gd name="T71" fmla="*/ 77 h 204"/>
                  <a:gd name="T72" fmla="*/ 82 w 154"/>
                  <a:gd name="T73" fmla="*/ 77 h 204"/>
                  <a:gd name="T74" fmla="*/ 77 w 154"/>
                  <a:gd name="T75" fmla="*/ 72 h 204"/>
                  <a:gd name="T76" fmla="*/ 71 w 154"/>
                  <a:gd name="T77" fmla="*/ 72 h 204"/>
                  <a:gd name="T78" fmla="*/ 60 w 154"/>
                  <a:gd name="T79" fmla="*/ 66 h 204"/>
                  <a:gd name="T80" fmla="*/ 55 w 154"/>
                  <a:gd name="T81" fmla="*/ 61 h 204"/>
                  <a:gd name="T82" fmla="*/ 49 w 154"/>
                  <a:gd name="T83" fmla="*/ 55 h 204"/>
                  <a:gd name="T84" fmla="*/ 44 w 154"/>
                  <a:gd name="T85" fmla="*/ 50 h 204"/>
                  <a:gd name="T86" fmla="*/ 44 w 154"/>
                  <a:gd name="T87" fmla="*/ 44 h 204"/>
                  <a:gd name="T88" fmla="*/ 38 w 154"/>
                  <a:gd name="T89" fmla="*/ 39 h 204"/>
                  <a:gd name="T90" fmla="*/ 38 w 154"/>
                  <a:gd name="T91" fmla="*/ 33 h 204"/>
                  <a:gd name="T92" fmla="*/ 38 w 154"/>
                  <a:gd name="T93" fmla="*/ 22 h 204"/>
                  <a:gd name="T94" fmla="*/ 38 w 154"/>
                  <a:gd name="T95" fmla="*/ 17 h 204"/>
                  <a:gd name="T96" fmla="*/ 38 w 154"/>
                  <a:gd name="T97" fmla="*/ 11 h 204"/>
                  <a:gd name="T98" fmla="*/ 38 w 154"/>
                  <a:gd name="T99"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4" h="204">
                    <a:moveTo>
                      <a:pt x="0" y="127"/>
                    </a:moveTo>
                    <a:lnTo>
                      <a:pt x="0" y="132"/>
                    </a:lnTo>
                    <a:lnTo>
                      <a:pt x="0" y="138"/>
                    </a:lnTo>
                    <a:lnTo>
                      <a:pt x="0" y="138"/>
                    </a:lnTo>
                    <a:lnTo>
                      <a:pt x="0" y="143"/>
                    </a:lnTo>
                    <a:lnTo>
                      <a:pt x="0" y="149"/>
                    </a:lnTo>
                    <a:lnTo>
                      <a:pt x="0" y="149"/>
                    </a:lnTo>
                    <a:lnTo>
                      <a:pt x="0" y="154"/>
                    </a:lnTo>
                    <a:lnTo>
                      <a:pt x="0" y="160"/>
                    </a:lnTo>
                    <a:lnTo>
                      <a:pt x="0" y="160"/>
                    </a:lnTo>
                    <a:lnTo>
                      <a:pt x="0" y="165"/>
                    </a:lnTo>
                    <a:lnTo>
                      <a:pt x="0" y="171"/>
                    </a:lnTo>
                    <a:lnTo>
                      <a:pt x="5" y="171"/>
                    </a:lnTo>
                    <a:lnTo>
                      <a:pt x="5" y="176"/>
                    </a:lnTo>
                    <a:lnTo>
                      <a:pt x="5" y="176"/>
                    </a:lnTo>
                    <a:lnTo>
                      <a:pt x="11" y="182"/>
                    </a:lnTo>
                    <a:lnTo>
                      <a:pt x="11" y="182"/>
                    </a:lnTo>
                    <a:lnTo>
                      <a:pt x="16" y="187"/>
                    </a:lnTo>
                    <a:lnTo>
                      <a:pt x="16" y="187"/>
                    </a:lnTo>
                    <a:lnTo>
                      <a:pt x="22" y="193"/>
                    </a:lnTo>
                    <a:lnTo>
                      <a:pt x="22" y="193"/>
                    </a:lnTo>
                    <a:lnTo>
                      <a:pt x="27" y="193"/>
                    </a:lnTo>
                    <a:lnTo>
                      <a:pt x="27" y="198"/>
                    </a:lnTo>
                    <a:lnTo>
                      <a:pt x="33" y="198"/>
                    </a:lnTo>
                    <a:lnTo>
                      <a:pt x="38" y="198"/>
                    </a:lnTo>
                    <a:lnTo>
                      <a:pt x="38" y="198"/>
                    </a:lnTo>
                    <a:lnTo>
                      <a:pt x="44" y="204"/>
                    </a:lnTo>
                    <a:lnTo>
                      <a:pt x="49" y="204"/>
                    </a:lnTo>
                    <a:lnTo>
                      <a:pt x="49" y="204"/>
                    </a:lnTo>
                    <a:lnTo>
                      <a:pt x="55" y="204"/>
                    </a:lnTo>
                    <a:lnTo>
                      <a:pt x="60" y="204"/>
                    </a:lnTo>
                    <a:lnTo>
                      <a:pt x="60" y="204"/>
                    </a:lnTo>
                    <a:lnTo>
                      <a:pt x="66" y="204"/>
                    </a:lnTo>
                    <a:lnTo>
                      <a:pt x="71" y="204"/>
                    </a:lnTo>
                    <a:lnTo>
                      <a:pt x="71" y="198"/>
                    </a:lnTo>
                    <a:lnTo>
                      <a:pt x="77" y="198"/>
                    </a:lnTo>
                    <a:lnTo>
                      <a:pt x="82" y="198"/>
                    </a:lnTo>
                    <a:lnTo>
                      <a:pt x="82" y="198"/>
                    </a:lnTo>
                    <a:lnTo>
                      <a:pt x="88" y="193"/>
                    </a:lnTo>
                    <a:lnTo>
                      <a:pt x="88" y="193"/>
                    </a:lnTo>
                    <a:lnTo>
                      <a:pt x="93" y="193"/>
                    </a:lnTo>
                    <a:lnTo>
                      <a:pt x="93" y="187"/>
                    </a:lnTo>
                    <a:lnTo>
                      <a:pt x="99" y="187"/>
                    </a:lnTo>
                    <a:lnTo>
                      <a:pt x="99" y="182"/>
                    </a:lnTo>
                    <a:lnTo>
                      <a:pt x="104" y="182"/>
                    </a:lnTo>
                    <a:lnTo>
                      <a:pt x="104" y="176"/>
                    </a:lnTo>
                    <a:lnTo>
                      <a:pt x="104" y="176"/>
                    </a:lnTo>
                    <a:lnTo>
                      <a:pt x="110" y="171"/>
                    </a:lnTo>
                    <a:lnTo>
                      <a:pt x="110" y="165"/>
                    </a:lnTo>
                    <a:lnTo>
                      <a:pt x="110" y="165"/>
                    </a:lnTo>
                    <a:lnTo>
                      <a:pt x="154" y="39"/>
                    </a:lnTo>
                    <a:lnTo>
                      <a:pt x="148" y="44"/>
                    </a:lnTo>
                    <a:lnTo>
                      <a:pt x="148" y="44"/>
                    </a:lnTo>
                    <a:lnTo>
                      <a:pt x="148" y="50"/>
                    </a:lnTo>
                    <a:lnTo>
                      <a:pt x="143" y="50"/>
                    </a:lnTo>
                    <a:lnTo>
                      <a:pt x="143" y="55"/>
                    </a:lnTo>
                    <a:lnTo>
                      <a:pt x="143" y="55"/>
                    </a:lnTo>
                    <a:lnTo>
                      <a:pt x="137" y="61"/>
                    </a:lnTo>
                    <a:lnTo>
                      <a:pt x="137" y="61"/>
                    </a:lnTo>
                    <a:lnTo>
                      <a:pt x="132" y="66"/>
                    </a:lnTo>
                    <a:lnTo>
                      <a:pt x="132" y="66"/>
                    </a:lnTo>
                    <a:lnTo>
                      <a:pt x="126" y="72"/>
                    </a:lnTo>
                    <a:lnTo>
                      <a:pt x="121" y="72"/>
                    </a:lnTo>
                    <a:lnTo>
                      <a:pt x="121" y="72"/>
                    </a:lnTo>
                    <a:lnTo>
                      <a:pt x="115" y="72"/>
                    </a:lnTo>
                    <a:lnTo>
                      <a:pt x="115" y="77"/>
                    </a:lnTo>
                    <a:lnTo>
                      <a:pt x="110" y="77"/>
                    </a:lnTo>
                    <a:lnTo>
                      <a:pt x="104" y="77"/>
                    </a:lnTo>
                    <a:lnTo>
                      <a:pt x="104" y="77"/>
                    </a:lnTo>
                    <a:lnTo>
                      <a:pt x="99" y="77"/>
                    </a:lnTo>
                    <a:lnTo>
                      <a:pt x="93" y="77"/>
                    </a:lnTo>
                    <a:lnTo>
                      <a:pt x="93" y="77"/>
                    </a:lnTo>
                    <a:lnTo>
                      <a:pt x="88" y="77"/>
                    </a:lnTo>
                    <a:lnTo>
                      <a:pt x="82" y="77"/>
                    </a:lnTo>
                    <a:lnTo>
                      <a:pt x="82" y="77"/>
                    </a:lnTo>
                    <a:lnTo>
                      <a:pt x="77" y="72"/>
                    </a:lnTo>
                    <a:lnTo>
                      <a:pt x="71" y="72"/>
                    </a:lnTo>
                    <a:lnTo>
                      <a:pt x="71" y="72"/>
                    </a:lnTo>
                    <a:lnTo>
                      <a:pt x="66" y="72"/>
                    </a:lnTo>
                    <a:lnTo>
                      <a:pt x="60" y="66"/>
                    </a:lnTo>
                    <a:lnTo>
                      <a:pt x="60" y="66"/>
                    </a:lnTo>
                    <a:lnTo>
                      <a:pt x="55" y="61"/>
                    </a:lnTo>
                    <a:lnTo>
                      <a:pt x="55" y="61"/>
                    </a:lnTo>
                    <a:lnTo>
                      <a:pt x="49" y="55"/>
                    </a:lnTo>
                    <a:lnTo>
                      <a:pt x="49" y="55"/>
                    </a:lnTo>
                    <a:lnTo>
                      <a:pt x="44" y="50"/>
                    </a:lnTo>
                    <a:lnTo>
                      <a:pt x="44" y="50"/>
                    </a:lnTo>
                    <a:lnTo>
                      <a:pt x="44" y="44"/>
                    </a:lnTo>
                    <a:lnTo>
                      <a:pt x="38" y="44"/>
                    </a:lnTo>
                    <a:lnTo>
                      <a:pt x="38" y="39"/>
                    </a:lnTo>
                    <a:lnTo>
                      <a:pt x="38" y="33"/>
                    </a:lnTo>
                    <a:lnTo>
                      <a:pt x="38" y="33"/>
                    </a:lnTo>
                    <a:lnTo>
                      <a:pt x="38" y="28"/>
                    </a:lnTo>
                    <a:lnTo>
                      <a:pt x="38" y="22"/>
                    </a:lnTo>
                    <a:lnTo>
                      <a:pt x="38" y="22"/>
                    </a:lnTo>
                    <a:lnTo>
                      <a:pt x="38" y="17"/>
                    </a:lnTo>
                    <a:lnTo>
                      <a:pt x="38" y="11"/>
                    </a:lnTo>
                    <a:lnTo>
                      <a:pt x="38" y="11"/>
                    </a:lnTo>
                    <a:lnTo>
                      <a:pt x="38" y="6"/>
                    </a:lnTo>
                    <a:lnTo>
                      <a:pt x="38" y="0"/>
                    </a:lnTo>
                    <a:lnTo>
                      <a:pt x="0" y="12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63" name="Freeform 1171">
                <a:extLst>
                  <a:ext uri="{FF2B5EF4-FFF2-40B4-BE49-F238E27FC236}">
                    <a16:creationId xmlns:a16="http://schemas.microsoft.com/office/drawing/2014/main" id="{1954F97A-32CA-C8CF-A93A-E193C7FB6A1C}"/>
                  </a:ext>
                </a:extLst>
              </p:cNvPr>
              <p:cNvSpPr>
                <a:spLocks/>
              </p:cNvSpPr>
              <p:nvPr/>
            </p:nvSpPr>
            <p:spPr bwMode="auto">
              <a:xfrm>
                <a:off x="48416" y="929747"/>
                <a:ext cx="147938" cy="91911"/>
              </a:xfrm>
              <a:custGeom>
                <a:avLst/>
                <a:gdLst>
                  <a:gd name="T0" fmla="*/ 0 w 385"/>
                  <a:gd name="T1" fmla="*/ 132 h 242"/>
                  <a:gd name="T2" fmla="*/ 0 w 385"/>
                  <a:gd name="T3" fmla="*/ 132 h 242"/>
                  <a:gd name="T4" fmla="*/ 0 w 385"/>
                  <a:gd name="T5" fmla="*/ 132 h 242"/>
                  <a:gd name="T6" fmla="*/ 0 w 385"/>
                  <a:gd name="T7" fmla="*/ 137 h 242"/>
                  <a:gd name="T8" fmla="*/ 0 w 385"/>
                  <a:gd name="T9" fmla="*/ 143 h 242"/>
                  <a:gd name="T10" fmla="*/ 0 w 385"/>
                  <a:gd name="T11" fmla="*/ 143 h 242"/>
                  <a:gd name="T12" fmla="*/ 0 w 385"/>
                  <a:gd name="T13" fmla="*/ 148 h 242"/>
                  <a:gd name="T14" fmla="*/ 6 w 385"/>
                  <a:gd name="T15" fmla="*/ 154 h 242"/>
                  <a:gd name="T16" fmla="*/ 6 w 385"/>
                  <a:gd name="T17" fmla="*/ 159 h 242"/>
                  <a:gd name="T18" fmla="*/ 11 w 385"/>
                  <a:gd name="T19" fmla="*/ 170 h 242"/>
                  <a:gd name="T20" fmla="*/ 11 w 385"/>
                  <a:gd name="T21" fmla="*/ 176 h 242"/>
                  <a:gd name="T22" fmla="*/ 11 w 385"/>
                  <a:gd name="T23" fmla="*/ 181 h 242"/>
                  <a:gd name="T24" fmla="*/ 17 w 385"/>
                  <a:gd name="T25" fmla="*/ 187 h 242"/>
                  <a:gd name="T26" fmla="*/ 17 w 385"/>
                  <a:gd name="T27" fmla="*/ 198 h 242"/>
                  <a:gd name="T28" fmla="*/ 22 w 385"/>
                  <a:gd name="T29" fmla="*/ 203 h 242"/>
                  <a:gd name="T30" fmla="*/ 22 w 385"/>
                  <a:gd name="T31" fmla="*/ 209 h 242"/>
                  <a:gd name="T32" fmla="*/ 28 w 385"/>
                  <a:gd name="T33" fmla="*/ 214 h 242"/>
                  <a:gd name="T34" fmla="*/ 28 w 385"/>
                  <a:gd name="T35" fmla="*/ 220 h 242"/>
                  <a:gd name="T36" fmla="*/ 33 w 385"/>
                  <a:gd name="T37" fmla="*/ 225 h 242"/>
                  <a:gd name="T38" fmla="*/ 33 w 385"/>
                  <a:gd name="T39" fmla="*/ 231 h 242"/>
                  <a:gd name="T40" fmla="*/ 39 w 385"/>
                  <a:gd name="T41" fmla="*/ 236 h 242"/>
                  <a:gd name="T42" fmla="*/ 39 w 385"/>
                  <a:gd name="T43" fmla="*/ 236 h 242"/>
                  <a:gd name="T44" fmla="*/ 39 w 385"/>
                  <a:gd name="T45" fmla="*/ 236 h 242"/>
                  <a:gd name="T46" fmla="*/ 39 w 385"/>
                  <a:gd name="T47" fmla="*/ 242 h 242"/>
                  <a:gd name="T48" fmla="*/ 39 w 385"/>
                  <a:gd name="T49" fmla="*/ 242 h 242"/>
                  <a:gd name="T50" fmla="*/ 385 w 385"/>
                  <a:gd name="T51" fmla="*/ 110 h 242"/>
                  <a:gd name="T52" fmla="*/ 385 w 385"/>
                  <a:gd name="T53" fmla="*/ 110 h 242"/>
                  <a:gd name="T54" fmla="*/ 385 w 385"/>
                  <a:gd name="T55" fmla="*/ 104 h 242"/>
                  <a:gd name="T56" fmla="*/ 385 w 385"/>
                  <a:gd name="T57" fmla="*/ 104 h 242"/>
                  <a:gd name="T58" fmla="*/ 380 w 385"/>
                  <a:gd name="T59" fmla="*/ 99 h 242"/>
                  <a:gd name="T60" fmla="*/ 380 w 385"/>
                  <a:gd name="T61" fmla="*/ 99 h 242"/>
                  <a:gd name="T62" fmla="*/ 374 w 385"/>
                  <a:gd name="T63" fmla="*/ 93 h 242"/>
                  <a:gd name="T64" fmla="*/ 374 w 385"/>
                  <a:gd name="T65" fmla="*/ 88 h 242"/>
                  <a:gd name="T66" fmla="*/ 374 w 385"/>
                  <a:gd name="T67" fmla="*/ 82 h 242"/>
                  <a:gd name="T68" fmla="*/ 369 w 385"/>
                  <a:gd name="T69" fmla="*/ 77 h 242"/>
                  <a:gd name="T70" fmla="*/ 369 w 385"/>
                  <a:gd name="T71" fmla="*/ 66 h 242"/>
                  <a:gd name="T72" fmla="*/ 363 w 385"/>
                  <a:gd name="T73" fmla="*/ 60 h 242"/>
                  <a:gd name="T74" fmla="*/ 363 w 385"/>
                  <a:gd name="T75" fmla="*/ 55 h 242"/>
                  <a:gd name="T76" fmla="*/ 358 w 385"/>
                  <a:gd name="T77" fmla="*/ 49 h 242"/>
                  <a:gd name="T78" fmla="*/ 358 w 385"/>
                  <a:gd name="T79" fmla="*/ 38 h 242"/>
                  <a:gd name="T80" fmla="*/ 352 w 385"/>
                  <a:gd name="T81" fmla="*/ 33 h 242"/>
                  <a:gd name="T82" fmla="*/ 352 w 385"/>
                  <a:gd name="T83" fmla="*/ 27 h 242"/>
                  <a:gd name="T84" fmla="*/ 347 w 385"/>
                  <a:gd name="T85" fmla="*/ 22 h 242"/>
                  <a:gd name="T86" fmla="*/ 347 w 385"/>
                  <a:gd name="T87" fmla="*/ 16 h 242"/>
                  <a:gd name="T88" fmla="*/ 347 w 385"/>
                  <a:gd name="T89" fmla="*/ 11 h 242"/>
                  <a:gd name="T90" fmla="*/ 347 w 385"/>
                  <a:gd name="T91" fmla="*/ 5 h 242"/>
                  <a:gd name="T92" fmla="*/ 347 w 385"/>
                  <a:gd name="T93" fmla="*/ 5 h 242"/>
                  <a:gd name="T94" fmla="*/ 341 w 385"/>
                  <a:gd name="T95" fmla="*/ 0 h 242"/>
                  <a:gd name="T96" fmla="*/ 341 w 385"/>
                  <a:gd name="T97" fmla="*/ 0 h 242"/>
                  <a:gd name="T98" fmla="*/ 347 w 385"/>
                  <a:gd name="T99"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5" h="242">
                    <a:moveTo>
                      <a:pt x="0" y="132"/>
                    </a:moveTo>
                    <a:lnTo>
                      <a:pt x="0" y="132"/>
                    </a:lnTo>
                    <a:lnTo>
                      <a:pt x="0" y="132"/>
                    </a:lnTo>
                    <a:lnTo>
                      <a:pt x="0" y="132"/>
                    </a:lnTo>
                    <a:lnTo>
                      <a:pt x="0" y="132"/>
                    </a:lnTo>
                    <a:lnTo>
                      <a:pt x="0" y="132"/>
                    </a:lnTo>
                    <a:lnTo>
                      <a:pt x="0" y="137"/>
                    </a:lnTo>
                    <a:lnTo>
                      <a:pt x="0" y="137"/>
                    </a:lnTo>
                    <a:lnTo>
                      <a:pt x="0" y="137"/>
                    </a:lnTo>
                    <a:lnTo>
                      <a:pt x="0" y="143"/>
                    </a:lnTo>
                    <a:lnTo>
                      <a:pt x="0" y="143"/>
                    </a:lnTo>
                    <a:lnTo>
                      <a:pt x="0" y="143"/>
                    </a:lnTo>
                    <a:lnTo>
                      <a:pt x="0" y="148"/>
                    </a:lnTo>
                    <a:lnTo>
                      <a:pt x="0" y="148"/>
                    </a:lnTo>
                    <a:lnTo>
                      <a:pt x="6" y="154"/>
                    </a:lnTo>
                    <a:lnTo>
                      <a:pt x="6" y="154"/>
                    </a:lnTo>
                    <a:lnTo>
                      <a:pt x="6" y="159"/>
                    </a:lnTo>
                    <a:lnTo>
                      <a:pt x="6" y="159"/>
                    </a:lnTo>
                    <a:lnTo>
                      <a:pt x="6" y="165"/>
                    </a:lnTo>
                    <a:lnTo>
                      <a:pt x="11" y="170"/>
                    </a:lnTo>
                    <a:lnTo>
                      <a:pt x="11" y="170"/>
                    </a:lnTo>
                    <a:lnTo>
                      <a:pt x="11" y="176"/>
                    </a:lnTo>
                    <a:lnTo>
                      <a:pt x="11" y="176"/>
                    </a:lnTo>
                    <a:lnTo>
                      <a:pt x="11" y="181"/>
                    </a:lnTo>
                    <a:lnTo>
                      <a:pt x="17" y="187"/>
                    </a:lnTo>
                    <a:lnTo>
                      <a:pt x="17" y="187"/>
                    </a:lnTo>
                    <a:lnTo>
                      <a:pt x="17" y="192"/>
                    </a:lnTo>
                    <a:lnTo>
                      <a:pt x="17" y="198"/>
                    </a:lnTo>
                    <a:lnTo>
                      <a:pt x="22" y="198"/>
                    </a:lnTo>
                    <a:lnTo>
                      <a:pt x="22" y="203"/>
                    </a:lnTo>
                    <a:lnTo>
                      <a:pt x="22" y="203"/>
                    </a:lnTo>
                    <a:lnTo>
                      <a:pt x="22" y="209"/>
                    </a:lnTo>
                    <a:lnTo>
                      <a:pt x="28" y="214"/>
                    </a:lnTo>
                    <a:lnTo>
                      <a:pt x="28" y="214"/>
                    </a:lnTo>
                    <a:lnTo>
                      <a:pt x="28" y="220"/>
                    </a:lnTo>
                    <a:lnTo>
                      <a:pt x="28" y="220"/>
                    </a:lnTo>
                    <a:lnTo>
                      <a:pt x="33" y="225"/>
                    </a:lnTo>
                    <a:lnTo>
                      <a:pt x="33" y="225"/>
                    </a:lnTo>
                    <a:lnTo>
                      <a:pt x="33" y="231"/>
                    </a:lnTo>
                    <a:lnTo>
                      <a:pt x="33" y="231"/>
                    </a:lnTo>
                    <a:lnTo>
                      <a:pt x="33" y="231"/>
                    </a:lnTo>
                    <a:lnTo>
                      <a:pt x="39" y="236"/>
                    </a:lnTo>
                    <a:lnTo>
                      <a:pt x="39" y="236"/>
                    </a:lnTo>
                    <a:lnTo>
                      <a:pt x="39" y="236"/>
                    </a:lnTo>
                    <a:lnTo>
                      <a:pt x="39" y="236"/>
                    </a:lnTo>
                    <a:lnTo>
                      <a:pt x="39" y="236"/>
                    </a:lnTo>
                    <a:lnTo>
                      <a:pt x="39" y="242"/>
                    </a:lnTo>
                    <a:lnTo>
                      <a:pt x="39" y="242"/>
                    </a:lnTo>
                    <a:lnTo>
                      <a:pt x="39" y="242"/>
                    </a:lnTo>
                    <a:lnTo>
                      <a:pt x="39" y="242"/>
                    </a:lnTo>
                    <a:lnTo>
                      <a:pt x="385" y="110"/>
                    </a:lnTo>
                    <a:lnTo>
                      <a:pt x="385" y="110"/>
                    </a:lnTo>
                    <a:lnTo>
                      <a:pt x="385" y="110"/>
                    </a:lnTo>
                    <a:lnTo>
                      <a:pt x="385" y="110"/>
                    </a:lnTo>
                    <a:lnTo>
                      <a:pt x="385" y="110"/>
                    </a:lnTo>
                    <a:lnTo>
                      <a:pt x="385" y="104"/>
                    </a:lnTo>
                    <a:lnTo>
                      <a:pt x="385" y="104"/>
                    </a:lnTo>
                    <a:lnTo>
                      <a:pt x="385" y="104"/>
                    </a:lnTo>
                    <a:lnTo>
                      <a:pt x="380" y="104"/>
                    </a:lnTo>
                    <a:lnTo>
                      <a:pt x="380" y="99"/>
                    </a:lnTo>
                    <a:lnTo>
                      <a:pt x="380" y="99"/>
                    </a:lnTo>
                    <a:lnTo>
                      <a:pt x="380" y="99"/>
                    </a:lnTo>
                    <a:lnTo>
                      <a:pt x="380" y="93"/>
                    </a:lnTo>
                    <a:lnTo>
                      <a:pt x="374" y="93"/>
                    </a:lnTo>
                    <a:lnTo>
                      <a:pt x="374" y="88"/>
                    </a:lnTo>
                    <a:lnTo>
                      <a:pt x="374" y="88"/>
                    </a:lnTo>
                    <a:lnTo>
                      <a:pt x="374" y="82"/>
                    </a:lnTo>
                    <a:lnTo>
                      <a:pt x="374" y="82"/>
                    </a:lnTo>
                    <a:lnTo>
                      <a:pt x="369" y="77"/>
                    </a:lnTo>
                    <a:lnTo>
                      <a:pt x="369" y="77"/>
                    </a:lnTo>
                    <a:lnTo>
                      <a:pt x="369" y="71"/>
                    </a:lnTo>
                    <a:lnTo>
                      <a:pt x="369" y="66"/>
                    </a:lnTo>
                    <a:lnTo>
                      <a:pt x="363" y="66"/>
                    </a:lnTo>
                    <a:lnTo>
                      <a:pt x="363" y="60"/>
                    </a:lnTo>
                    <a:lnTo>
                      <a:pt x="363" y="55"/>
                    </a:lnTo>
                    <a:lnTo>
                      <a:pt x="363" y="55"/>
                    </a:lnTo>
                    <a:lnTo>
                      <a:pt x="358" y="49"/>
                    </a:lnTo>
                    <a:lnTo>
                      <a:pt x="358" y="49"/>
                    </a:lnTo>
                    <a:lnTo>
                      <a:pt x="358" y="44"/>
                    </a:lnTo>
                    <a:lnTo>
                      <a:pt x="358" y="38"/>
                    </a:lnTo>
                    <a:lnTo>
                      <a:pt x="352" y="38"/>
                    </a:lnTo>
                    <a:lnTo>
                      <a:pt x="352" y="33"/>
                    </a:lnTo>
                    <a:lnTo>
                      <a:pt x="352" y="33"/>
                    </a:lnTo>
                    <a:lnTo>
                      <a:pt x="352" y="27"/>
                    </a:lnTo>
                    <a:lnTo>
                      <a:pt x="352" y="22"/>
                    </a:lnTo>
                    <a:lnTo>
                      <a:pt x="347" y="22"/>
                    </a:lnTo>
                    <a:lnTo>
                      <a:pt x="347" y="16"/>
                    </a:lnTo>
                    <a:lnTo>
                      <a:pt x="347" y="16"/>
                    </a:lnTo>
                    <a:lnTo>
                      <a:pt x="347" y="11"/>
                    </a:lnTo>
                    <a:lnTo>
                      <a:pt x="347" y="11"/>
                    </a:lnTo>
                    <a:lnTo>
                      <a:pt x="347" y="11"/>
                    </a:lnTo>
                    <a:lnTo>
                      <a:pt x="347" y="5"/>
                    </a:lnTo>
                    <a:lnTo>
                      <a:pt x="347" y="5"/>
                    </a:lnTo>
                    <a:lnTo>
                      <a:pt x="347" y="5"/>
                    </a:lnTo>
                    <a:lnTo>
                      <a:pt x="347" y="5"/>
                    </a:lnTo>
                    <a:lnTo>
                      <a:pt x="341" y="0"/>
                    </a:lnTo>
                    <a:lnTo>
                      <a:pt x="341" y="0"/>
                    </a:lnTo>
                    <a:lnTo>
                      <a:pt x="341" y="0"/>
                    </a:lnTo>
                    <a:lnTo>
                      <a:pt x="341" y="0"/>
                    </a:lnTo>
                    <a:lnTo>
                      <a:pt x="347" y="0"/>
                    </a:lnTo>
                    <a:lnTo>
                      <a:pt x="0" y="13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64" name="Oval 99563">
                <a:extLst>
                  <a:ext uri="{FF2B5EF4-FFF2-40B4-BE49-F238E27FC236}">
                    <a16:creationId xmlns:a16="http://schemas.microsoft.com/office/drawing/2014/main" id="{32D0570D-C3D0-810F-D15A-BEB6B9892919}"/>
                  </a:ext>
                </a:extLst>
              </p:cNvPr>
              <p:cNvSpPr>
                <a:spLocks noChangeArrowheads="1"/>
              </p:cNvSpPr>
              <p:nvPr/>
            </p:nvSpPr>
            <p:spPr bwMode="auto">
              <a:xfrm>
                <a:off x="179447" y="846191"/>
                <a:ext cx="154086" cy="15229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65" name="Freeform 1173">
                <a:extLst>
                  <a:ext uri="{FF2B5EF4-FFF2-40B4-BE49-F238E27FC236}">
                    <a16:creationId xmlns:a16="http://schemas.microsoft.com/office/drawing/2014/main" id="{7323944C-6D24-B2EB-3576-064D124339DB}"/>
                  </a:ext>
                </a:extLst>
              </p:cNvPr>
              <p:cNvSpPr>
                <a:spLocks/>
              </p:cNvSpPr>
              <p:nvPr/>
            </p:nvSpPr>
            <p:spPr bwMode="auto">
              <a:xfrm>
                <a:off x="274358" y="940001"/>
                <a:ext cx="150244" cy="144323"/>
              </a:xfrm>
              <a:custGeom>
                <a:avLst/>
                <a:gdLst>
                  <a:gd name="T0" fmla="*/ 94 w 391"/>
                  <a:gd name="T1" fmla="*/ 6 h 380"/>
                  <a:gd name="T2" fmla="*/ 88 w 391"/>
                  <a:gd name="T3" fmla="*/ 6 h 380"/>
                  <a:gd name="T4" fmla="*/ 83 w 391"/>
                  <a:gd name="T5" fmla="*/ 0 h 380"/>
                  <a:gd name="T6" fmla="*/ 77 w 391"/>
                  <a:gd name="T7" fmla="*/ 0 h 380"/>
                  <a:gd name="T8" fmla="*/ 72 w 391"/>
                  <a:gd name="T9" fmla="*/ 0 h 380"/>
                  <a:gd name="T10" fmla="*/ 61 w 391"/>
                  <a:gd name="T11" fmla="*/ 0 h 380"/>
                  <a:gd name="T12" fmla="*/ 55 w 391"/>
                  <a:gd name="T13" fmla="*/ 0 h 380"/>
                  <a:gd name="T14" fmla="*/ 50 w 391"/>
                  <a:gd name="T15" fmla="*/ 0 h 380"/>
                  <a:gd name="T16" fmla="*/ 44 w 391"/>
                  <a:gd name="T17" fmla="*/ 6 h 380"/>
                  <a:gd name="T18" fmla="*/ 39 w 391"/>
                  <a:gd name="T19" fmla="*/ 6 h 380"/>
                  <a:gd name="T20" fmla="*/ 33 w 391"/>
                  <a:gd name="T21" fmla="*/ 11 h 380"/>
                  <a:gd name="T22" fmla="*/ 28 w 391"/>
                  <a:gd name="T23" fmla="*/ 17 h 380"/>
                  <a:gd name="T24" fmla="*/ 22 w 391"/>
                  <a:gd name="T25" fmla="*/ 22 h 380"/>
                  <a:gd name="T26" fmla="*/ 17 w 391"/>
                  <a:gd name="T27" fmla="*/ 28 h 380"/>
                  <a:gd name="T28" fmla="*/ 11 w 391"/>
                  <a:gd name="T29" fmla="*/ 33 h 380"/>
                  <a:gd name="T30" fmla="*/ 6 w 391"/>
                  <a:gd name="T31" fmla="*/ 39 h 380"/>
                  <a:gd name="T32" fmla="*/ 6 w 391"/>
                  <a:gd name="T33" fmla="*/ 44 h 380"/>
                  <a:gd name="T34" fmla="*/ 0 w 391"/>
                  <a:gd name="T35" fmla="*/ 55 h 380"/>
                  <a:gd name="T36" fmla="*/ 0 w 391"/>
                  <a:gd name="T37" fmla="*/ 61 h 380"/>
                  <a:gd name="T38" fmla="*/ 0 w 391"/>
                  <a:gd name="T39" fmla="*/ 66 h 380"/>
                  <a:gd name="T40" fmla="*/ 0 w 391"/>
                  <a:gd name="T41" fmla="*/ 72 h 380"/>
                  <a:gd name="T42" fmla="*/ 0 w 391"/>
                  <a:gd name="T43" fmla="*/ 77 h 380"/>
                  <a:gd name="T44" fmla="*/ 6 w 391"/>
                  <a:gd name="T45" fmla="*/ 83 h 380"/>
                  <a:gd name="T46" fmla="*/ 6 w 391"/>
                  <a:gd name="T47" fmla="*/ 88 h 380"/>
                  <a:gd name="T48" fmla="*/ 11 w 391"/>
                  <a:gd name="T49" fmla="*/ 94 h 380"/>
                  <a:gd name="T50" fmla="*/ 308 w 391"/>
                  <a:gd name="T51" fmla="*/ 380 h 380"/>
                  <a:gd name="T52" fmla="*/ 303 w 391"/>
                  <a:gd name="T53" fmla="*/ 374 h 380"/>
                  <a:gd name="T54" fmla="*/ 303 w 391"/>
                  <a:gd name="T55" fmla="*/ 369 h 380"/>
                  <a:gd name="T56" fmla="*/ 303 w 391"/>
                  <a:gd name="T57" fmla="*/ 363 h 380"/>
                  <a:gd name="T58" fmla="*/ 297 w 391"/>
                  <a:gd name="T59" fmla="*/ 358 h 380"/>
                  <a:gd name="T60" fmla="*/ 297 w 391"/>
                  <a:gd name="T61" fmla="*/ 352 h 380"/>
                  <a:gd name="T62" fmla="*/ 303 w 391"/>
                  <a:gd name="T63" fmla="*/ 347 h 380"/>
                  <a:gd name="T64" fmla="*/ 303 w 391"/>
                  <a:gd name="T65" fmla="*/ 341 h 380"/>
                  <a:gd name="T66" fmla="*/ 303 w 391"/>
                  <a:gd name="T67" fmla="*/ 330 h 380"/>
                  <a:gd name="T68" fmla="*/ 308 w 391"/>
                  <a:gd name="T69" fmla="*/ 325 h 380"/>
                  <a:gd name="T70" fmla="*/ 314 w 391"/>
                  <a:gd name="T71" fmla="*/ 319 h 380"/>
                  <a:gd name="T72" fmla="*/ 319 w 391"/>
                  <a:gd name="T73" fmla="*/ 314 h 380"/>
                  <a:gd name="T74" fmla="*/ 325 w 391"/>
                  <a:gd name="T75" fmla="*/ 308 h 380"/>
                  <a:gd name="T76" fmla="*/ 330 w 391"/>
                  <a:gd name="T77" fmla="*/ 303 h 380"/>
                  <a:gd name="T78" fmla="*/ 336 w 391"/>
                  <a:gd name="T79" fmla="*/ 297 h 380"/>
                  <a:gd name="T80" fmla="*/ 341 w 391"/>
                  <a:gd name="T81" fmla="*/ 292 h 380"/>
                  <a:gd name="T82" fmla="*/ 347 w 391"/>
                  <a:gd name="T83" fmla="*/ 292 h 380"/>
                  <a:gd name="T84" fmla="*/ 352 w 391"/>
                  <a:gd name="T85" fmla="*/ 286 h 380"/>
                  <a:gd name="T86" fmla="*/ 358 w 391"/>
                  <a:gd name="T87" fmla="*/ 286 h 380"/>
                  <a:gd name="T88" fmla="*/ 369 w 391"/>
                  <a:gd name="T89" fmla="*/ 286 h 380"/>
                  <a:gd name="T90" fmla="*/ 374 w 391"/>
                  <a:gd name="T91" fmla="*/ 286 h 380"/>
                  <a:gd name="T92" fmla="*/ 380 w 391"/>
                  <a:gd name="T93" fmla="*/ 286 h 380"/>
                  <a:gd name="T94" fmla="*/ 385 w 391"/>
                  <a:gd name="T95" fmla="*/ 292 h 380"/>
                  <a:gd name="T96" fmla="*/ 391 w 391"/>
                  <a:gd name="T97" fmla="*/ 292 h 380"/>
                  <a:gd name="T98" fmla="*/ 391 w 391"/>
                  <a:gd name="T99" fmla="*/ 29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1" h="380">
                    <a:moveTo>
                      <a:pt x="94" y="6"/>
                    </a:moveTo>
                    <a:lnTo>
                      <a:pt x="94" y="6"/>
                    </a:lnTo>
                    <a:lnTo>
                      <a:pt x="88" y="6"/>
                    </a:lnTo>
                    <a:lnTo>
                      <a:pt x="88" y="6"/>
                    </a:lnTo>
                    <a:lnTo>
                      <a:pt x="83" y="0"/>
                    </a:lnTo>
                    <a:lnTo>
                      <a:pt x="83" y="0"/>
                    </a:lnTo>
                    <a:lnTo>
                      <a:pt x="77" y="0"/>
                    </a:lnTo>
                    <a:lnTo>
                      <a:pt x="77" y="0"/>
                    </a:lnTo>
                    <a:lnTo>
                      <a:pt x="72" y="0"/>
                    </a:lnTo>
                    <a:lnTo>
                      <a:pt x="72" y="0"/>
                    </a:lnTo>
                    <a:lnTo>
                      <a:pt x="66" y="0"/>
                    </a:lnTo>
                    <a:lnTo>
                      <a:pt x="61" y="0"/>
                    </a:lnTo>
                    <a:lnTo>
                      <a:pt x="61" y="0"/>
                    </a:lnTo>
                    <a:lnTo>
                      <a:pt x="55" y="0"/>
                    </a:lnTo>
                    <a:lnTo>
                      <a:pt x="55" y="0"/>
                    </a:lnTo>
                    <a:lnTo>
                      <a:pt x="50" y="0"/>
                    </a:lnTo>
                    <a:lnTo>
                      <a:pt x="44" y="6"/>
                    </a:lnTo>
                    <a:lnTo>
                      <a:pt x="44" y="6"/>
                    </a:lnTo>
                    <a:lnTo>
                      <a:pt x="39" y="6"/>
                    </a:lnTo>
                    <a:lnTo>
                      <a:pt x="39" y="6"/>
                    </a:lnTo>
                    <a:lnTo>
                      <a:pt x="33" y="11"/>
                    </a:lnTo>
                    <a:lnTo>
                      <a:pt x="33" y="11"/>
                    </a:lnTo>
                    <a:lnTo>
                      <a:pt x="28" y="17"/>
                    </a:lnTo>
                    <a:lnTo>
                      <a:pt x="28" y="17"/>
                    </a:lnTo>
                    <a:lnTo>
                      <a:pt x="22" y="17"/>
                    </a:lnTo>
                    <a:lnTo>
                      <a:pt x="22" y="22"/>
                    </a:lnTo>
                    <a:lnTo>
                      <a:pt x="17" y="22"/>
                    </a:lnTo>
                    <a:lnTo>
                      <a:pt x="17" y="28"/>
                    </a:lnTo>
                    <a:lnTo>
                      <a:pt x="11" y="33"/>
                    </a:lnTo>
                    <a:lnTo>
                      <a:pt x="11" y="33"/>
                    </a:lnTo>
                    <a:lnTo>
                      <a:pt x="11" y="39"/>
                    </a:lnTo>
                    <a:lnTo>
                      <a:pt x="6" y="39"/>
                    </a:lnTo>
                    <a:lnTo>
                      <a:pt x="6" y="44"/>
                    </a:lnTo>
                    <a:lnTo>
                      <a:pt x="6" y="44"/>
                    </a:lnTo>
                    <a:lnTo>
                      <a:pt x="6" y="50"/>
                    </a:lnTo>
                    <a:lnTo>
                      <a:pt x="0" y="55"/>
                    </a:lnTo>
                    <a:lnTo>
                      <a:pt x="0" y="55"/>
                    </a:lnTo>
                    <a:lnTo>
                      <a:pt x="0" y="61"/>
                    </a:lnTo>
                    <a:lnTo>
                      <a:pt x="0" y="61"/>
                    </a:lnTo>
                    <a:lnTo>
                      <a:pt x="0" y="66"/>
                    </a:lnTo>
                    <a:lnTo>
                      <a:pt x="0" y="72"/>
                    </a:lnTo>
                    <a:lnTo>
                      <a:pt x="0" y="72"/>
                    </a:lnTo>
                    <a:lnTo>
                      <a:pt x="0" y="77"/>
                    </a:lnTo>
                    <a:lnTo>
                      <a:pt x="0" y="77"/>
                    </a:lnTo>
                    <a:lnTo>
                      <a:pt x="6" y="83"/>
                    </a:lnTo>
                    <a:lnTo>
                      <a:pt x="6" y="83"/>
                    </a:lnTo>
                    <a:lnTo>
                      <a:pt x="6" y="88"/>
                    </a:lnTo>
                    <a:lnTo>
                      <a:pt x="6" y="88"/>
                    </a:lnTo>
                    <a:lnTo>
                      <a:pt x="11" y="88"/>
                    </a:lnTo>
                    <a:lnTo>
                      <a:pt x="11" y="94"/>
                    </a:lnTo>
                    <a:lnTo>
                      <a:pt x="308" y="380"/>
                    </a:lnTo>
                    <a:lnTo>
                      <a:pt x="308" y="380"/>
                    </a:lnTo>
                    <a:lnTo>
                      <a:pt x="308" y="380"/>
                    </a:lnTo>
                    <a:lnTo>
                      <a:pt x="303" y="374"/>
                    </a:lnTo>
                    <a:lnTo>
                      <a:pt x="303" y="374"/>
                    </a:lnTo>
                    <a:lnTo>
                      <a:pt x="303" y="369"/>
                    </a:lnTo>
                    <a:lnTo>
                      <a:pt x="303" y="369"/>
                    </a:lnTo>
                    <a:lnTo>
                      <a:pt x="303" y="363"/>
                    </a:lnTo>
                    <a:lnTo>
                      <a:pt x="303" y="363"/>
                    </a:lnTo>
                    <a:lnTo>
                      <a:pt x="297" y="358"/>
                    </a:lnTo>
                    <a:lnTo>
                      <a:pt x="297" y="358"/>
                    </a:lnTo>
                    <a:lnTo>
                      <a:pt x="297" y="352"/>
                    </a:lnTo>
                    <a:lnTo>
                      <a:pt x="303" y="347"/>
                    </a:lnTo>
                    <a:lnTo>
                      <a:pt x="303" y="347"/>
                    </a:lnTo>
                    <a:lnTo>
                      <a:pt x="303" y="341"/>
                    </a:lnTo>
                    <a:lnTo>
                      <a:pt x="303" y="341"/>
                    </a:lnTo>
                    <a:lnTo>
                      <a:pt x="303" y="336"/>
                    </a:lnTo>
                    <a:lnTo>
                      <a:pt x="303" y="330"/>
                    </a:lnTo>
                    <a:lnTo>
                      <a:pt x="308" y="330"/>
                    </a:lnTo>
                    <a:lnTo>
                      <a:pt x="308" y="325"/>
                    </a:lnTo>
                    <a:lnTo>
                      <a:pt x="308" y="325"/>
                    </a:lnTo>
                    <a:lnTo>
                      <a:pt x="314" y="319"/>
                    </a:lnTo>
                    <a:lnTo>
                      <a:pt x="314" y="314"/>
                    </a:lnTo>
                    <a:lnTo>
                      <a:pt x="319" y="314"/>
                    </a:lnTo>
                    <a:lnTo>
                      <a:pt x="319" y="308"/>
                    </a:lnTo>
                    <a:lnTo>
                      <a:pt x="325" y="308"/>
                    </a:lnTo>
                    <a:lnTo>
                      <a:pt x="325" y="303"/>
                    </a:lnTo>
                    <a:lnTo>
                      <a:pt x="330" y="303"/>
                    </a:lnTo>
                    <a:lnTo>
                      <a:pt x="330" y="303"/>
                    </a:lnTo>
                    <a:lnTo>
                      <a:pt x="336" y="297"/>
                    </a:lnTo>
                    <a:lnTo>
                      <a:pt x="336" y="297"/>
                    </a:lnTo>
                    <a:lnTo>
                      <a:pt x="341" y="292"/>
                    </a:lnTo>
                    <a:lnTo>
                      <a:pt x="341" y="292"/>
                    </a:lnTo>
                    <a:lnTo>
                      <a:pt x="347" y="292"/>
                    </a:lnTo>
                    <a:lnTo>
                      <a:pt x="352" y="292"/>
                    </a:lnTo>
                    <a:lnTo>
                      <a:pt x="352" y="286"/>
                    </a:lnTo>
                    <a:lnTo>
                      <a:pt x="358" y="286"/>
                    </a:lnTo>
                    <a:lnTo>
                      <a:pt x="358" y="286"/>
                    </a:lnTo>
                    <a:lnTo>
                      <a:pt x="363" y="286"/>
                    </a:lnTo>
                    <a:lnTo>
                      <a:pt x="369" y="286"/>
                    </a:lnTo>
                    <a:lnTo>
                      <a:pt x="369" y="286"/>
                    </a:lnTo>
                    <a:lnTo>
                      <a:pt x="374" y="286"/>
                    </a:lnTo>
                    <a:lnTo>
                      <a:pt x="374" y="286"/>
                    </a:lnTo>
                    <a:lnTo>
                      <a:pt x="380" y="286"/>
                    </a:lnTo>
                    <a:lnTo>
                      <a:pt x="380" y="286"/>
                    </a:lnTo>
                    <a:lnTo>
                      <a:pt x="385" y="292"/>
                    </a:lnTo>
                    <a:lnTo>
                      <a:pt x="385" y="292"/>
                    </a:lnTo>
                    <a:lnTo>
                      <a:pt x="391" y="292"/>
                    </a:lnTo>
                    <a:lnTo>
                      <a:pt x="391" y="292"/>
                    </a:lnTo>
                    <a:lnTo>
                      <a:pt x="391" y="297"/>
                    </a:lnTo>
                    <a:lnTo>
                      <a:pt x="94" y="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66" name="Freeform 1174">
                <a:extLst>
                  <a:ext uri="{FF2B5EF4-FFF2-40B4-BE49-F238E27FC236}">
                    <a16:creationId xmlns:a16="http://schemas.microsoft.com/office/drawing/2014/main" id="{9F9062E2-7A3B-DCC0-6041-05AE58D55F8C}"/>
                  </a:ext>
                </a:extLst>
              </p:cNvPr>
              <p:cNvSpPr>
                <a:spLocks/>
              </p:cNvSpPr>
              <p:nvPr/>
            </p:nvSpPr>
            <p:spPr bwMode="auto">
              <a:xfrm>
                <a:off x="227864" y="714401"/>
                <a:ext cx="50722" cy="142045"/>
              </a:xfrm>
              <a:custGeom>
                <a:avLst/>
                <a:gdLst>
                  <a:gd name="T0" fmla="*/ 11 w 132"/>
                  <a:gd name="T1" fmla="*/ 369 h 374"/>
                  <a:gd name="T2" fmla="*/ 17 w 132"/>
                  <a:gd name="T3" fmla="*/ 369 h 374"/>
                  <a:gd name="T4" fmla="*/ 17 w 132"/>
                  <a:gd name="T5" fmla="*/ 369 h 374"/>
                  <a:gd name="T6" fmla="*/ 17 w 132"/>
                  <a:gd name="T7" fmla="*/ 374 h 374"/>
                  <a:gd name="T8" fmla="*/ 22 w 132"/>
                  <a:gd name="T9" fmla="*/ 374 h 374"/>
                  <a:gd name="T10" fmla="*/ 28 w 132"/>
                  <a:gd name="T11" fmla="*/ 374 h 374"/>
                  <a:gd name="T12" fmla="*/ 33 w 132"/>
                  <a:gd name="T13" fmla="*/ 374 h 374"/>
                  <a:gd name="T14" fmla="*/ 39 w 132"/>
                  <a:gd name="T15" fmla="*/ 374 h 374"/>
                  <a:gd name="T16" fmla="*/ 44 w 132"/>
                  <a:gd name="T17" fmla="*/ 374 h 374"/>
                  <a:gd name="T18" fmla="*/ 50 w 132"/>
                  <a:gd name="T19" fmla="*/ 374 h 374"/>
                  <a:gd name="T20" fmla="*/ 61 w 132"/>
                  <a:gd name="T21" fmla="*/ 374 h 374"/>
                  <a:gd name="T22" fmla="*/ 66 w 132"/>
                  <a:gd name="T23" fmla="*/ 374 h 374"/>
                  <a:gd name="T24" fmla="*/ 72 w 132"/>
                  <a:gd name="T25" fmla="*/ 374 h 374"/>
                  <a:gd name="T26" fmla="*/ 83 w 132"/>
                  <a:gd name="T27" fmla="*/ 374 h 374"/>
                  <a:gd name="T28" fmla="*/ 88 w 132"/>
                  <a:gd name="T29" fmla="*/ 374 h 374"/>
                  <a:gd name="T30" fmla="*/ 94 w 132"/>
                  <a:gd name="T31" fmla="*/ 374 h 374"/>
                  <a:gd name="T32" fmla="*/ 105 w 132"/>
                  <a:gd name="T33" fmla="*/ 374 h 374"/>
                  <a:gd name="T34" fmla="*/ 110 w 132"/>
                  <a:gd name="T35" fmla="*/ 374 h 374"/>
                  <a:gd name="T36" fmla="*/ 116 w 132"/>
                  <a:gd name="T37" fmla="*/ 374 h 374"/>
                  <a:gd name="T38" fmla="*/ 121 w 132"/>
                  <a:gd name="T39" fmla="*/ 369 h 374"/>
                  <a:gd name="T40" fmla="*/ 121 w 132"/>
                  <a:gd name="T41" fmla="*/ 369 h 374"/>
                  <a:gd name="T42" fmla="*/ 127 w 132"/>
                  <a:gd name="T43" fmla="*/ 369 h 374"/>
                  <a:gd name="T44" fmla="*/ 127 w 132"/>
                  <a:gd name="T45" fmla="*/ 369 h 374"/>
                  <a:gd name="T46" fmla="*/ 132 w 132"/>
                  <a:gd name="T47" fmla="*/ 363 h 374"/>
                  <a:gd name="T48" fmla="*/ 132 w 132"/>
                  <a:gd name="T49" fmla="*/ 363 h 374"/>
                  <a:gd name="T50" fmla="*/ 121 w 132"/>
                  <a:gd name="T51" fmla="*/ 0 h 374"/>
                  <a:gd name="T52" fmla="*/ 121 w 132"/>
                  <a:gd name="T53" fmla="*/ 6 h 374"/>
                  <a:gd name="T54" fmla="*/ 116 w 132"/>
                  <a:gd name="T55" fmla="*/ 6 h 374"/>
                  <a:gd name="T56" fmla="*/ 116 w 132"/>
                  <a:gd name="T57" fmla="*/ 6 h 374"/>
                  <a:gd name="T58" fmla="*/ 110 w 132"/>
                  <a:gd name="T59" fmla="*/ 6 h 374"/>
                  <a:gd name="T60" fmla="*/ 105 w 132"/>
                  <a:gd name="T61" fmla="*/ 11 h 374"/>
                  <a:gd name="T62" fmla="*/ 99 w 132"/>
                  <a:gd name="T63" fmla="*/ 11 h 374"/>
                  <a:gd name="T64" fmla="*/ 94 w 132"/>
                  <a:gd name="T65" fmla="*/ 11 h 374"/>
                  <a:gd name="T66" fmla="*/ 88 w 132"/>
                  <a:gd name="T67" fmla="*/ 11 h 374"/>
                  <a:gd name="T68" fmla="*/ 83 w 132"/>
                  <a:gd name="T69" fmla="*/ 11 h 374"/>
                  <a:gd name="T70" fmla="*/ 77 w 132"/>
                  <a:gd name="T71" fmla="*/ 11 h 374"/>
                  <a:gd name="T72" fmla="*/ 66 w 132"/>
                  <a:gd name="T73" fmla="*/ 17 h 374"/>
                  <a:gd name="T74" fmla="*/ 61 w 132"/>
                  <a:gd name="T75" fmla="*/ 17 h 374"/>
                  <a:gd name="T76" fmla="*/ 50 w 132"/>
                  <a:gd name="T77" fmla="*/ 17 h 374"/>
                  <a:gd name="T78" fmla="*/ 44 w 132"/>
                  <a:gd name="T79" fmla="*/ 17 h 374"/>
                  <a:gd name="T80" fmla="*/ 39 w 132"/>
                  <a:gd name="T81" fmla="*/ 17 h 374"/>
                  <a:gd name="T82" fmla="*/ 33 w 132"/>
                  <a:gd name="T83" fmla="*/ 11 h 374"/>
                  <a:gd name="T84" fmla="*/ 22 w 132"/>
                  <a:gd name="T85" fmla="*/ 11 h 374"/>
                  <a:gd name="T86" fmla="*/ 17 w 132"/>
                  <a:gd name="T87" fmla="*/ 11 h 374"/>
                  <a:gd name="T88" fmla="*/ 17 w 132"/>
                  <a:gd name="T89" fmla="*/ 11 h 374"/>
                  <a:gd name="T90" fmla="*/ 11 w 132"/>
                  <a:gd name="T91" fmla="*/ 11 h 374"/>
                  <a:gd name="T92" fmla="*/ 6 w 132"/>
                  <a:gd name="T93" fmla="*/ 11 h 374"/>
                  <a:gd name="T94" fmla="*/ 6 w 132"/>
                  <a:gd name="T95" fmla="*/ 6 h 374"/>
                  <a:gd name="T96" fmla="*/ 0 w 132"/>
                  <a:gd name="T97" fmla="*/ 6 h 374"/>
                  <a:gd name="T98" fmla="*/ 0 w 132"/>
                  <a:gd name="T99" fmla="*/ 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374">
                    <a:moveTo>
                      <a:pt x="11" y="369"/>
                    </a:moveTo>
                    <a:lnTo>
                      <a:pt x="11" y="369"/>
                    </a:lnTo>
                    <a:lnTo>
                      <a:pt x="11" y="369"/>
                    </a:lnTo>
                    <a:lnTo>
                      <a:pt x="17" y="369"/>
                    </a:lnTo>
                    <a:lnTo>
                      <a:pt x="17" y="369"/>
                    </a:lnTo>
                    <a:lnTo>
                      <a:pt x="17" y="369"/>
                    </a:lnTo>
                    <a:lnTo>
                      <a:pt x="17" y="369"/>
                    </a:lnTo>
                    <a:lnTo>
                      <a:pt x="17" y="374"/>
                    </a:lnTo>
                    <a:lnTo>
                      <a:pt x="22" y="374"/>
                    </a:lnTo>
                    <a:lnTo>
                      <a:pt x="22" y="374"/>
                    </a:lnTo>
                    <a:lnTo>
                      <a:pt x="22" y="374"/>
                    </a:lnTo>
                    <a:lnTo>
                      <a:pt x="28" y="374"/>
                    </a:lnTo>
                    <a:lnTo>
                      <a:pt x="28" y="374"/>
                    </a:lnTo>
                    <a:lnTo>
                      <a:pt x="33" y="374"/>
                    </a:lnTo>
                    <a:lnTo>
                      <a:pt x="33" y="374"/>
                    </a:lnTo>
                    <a:lnTo>
                      <a:pt x="39" y="374"/>
                    </a:lnTo>
                    <a:lnTo>
                      <a:pt x="44" y="374"/>
                    </a:lnTo>
                    <a:lnTo>
                      <a:pt x="44" y="374"/>
                    </a:lnTo>
                    <a:lnTo>
                      <a:pt x="50" y="374"/>
                    </a:lnTo>
                    <a:lnTo>
                      <a:pt x="50" y="374"/>
                    </a:lnTo>
                    <a:lnTo>
                      <a:pt x="55" y="374"/>
                    </a:lnTo>
                    <a:lnTo>
                      <a:pt x="61" y="374"/>
                    </a:lnTo>
                    <a:lnTo>
                      <a:pt x="61" y="374"/>
                    </a:lnTo>
                    <a:lnTo>
                      <a:pt x="66" y="374"/>
                    </a:lnTo>
                    <a:lnTo>
                      <a:pt x="72" y="374"/>
                    </a:lnTo>
                    <a:lnTo>
                      <a:pt x="72" y="374"/>
                    </a:lnTo>
                    <a:lnTo>
                      <a:pt x="77" y="374"/>
                    </a:lnTo>
                    <a:lnTo>
                      <a:pt x="83" y="374"/>
                    </a:lnTo>
                    <a:lnTo>
                      <a:pt x="88" y="374"/>
                    </a:lnTo>
                    <a:lnTo>
                      <a:pt x="88" y="374"/>
                    </a:lnTo>
                    <a:lnTo>
                      <a:pt x="94" y="374"/>
                    </a:lnTo>
                    <a:lnTo>
                      <a:pt x="94" y="374"/>
                    </a:lnTo>
                    <a:lnTo>
                      <a:pt x="99" y="374"/>
                    </a:lnTo>
                    <a:lnTo>
                      <a:pt x="105" y="374"/>
                    </a:lnTo>
                    <a:lnTo>
                      <a:pt x="105" y="374"/>
                    </a:lnTo>
                    <a:lnTo>
                      <a:pt x="110" y="374"/>
                    </a:lnTo>
                    <a:lnTo>
                      <a:pt x="110" y="374"/>
                    </a:lnTo>
                    <a:lnTo>
                      <a:pt x="116" y="374"/>
                    </a:lnTo>
                    <a:lnTo>
                      <a:pt x="116" y="369"/>
                    </a:lnTo>
                    <a:lnTo>
                      <a:pt x="121" y="369"/>
                    </a:lnTo>
                    <a:lnTo>
                      <a:pt x="121" y="369"/>
                    </a:lnTo>
                    <a:lnTo>
                      <a:pt x="121" y="369"/>
                    </a:lnTo>
                    <a:lnTo>
                      <a:pt x="127" y="369"/>
                    </a:lnTo>
                    <a:lnTo>
                      <a:pt x="127" y="369"/>
                    </a:lnTo>
                    <a:lnTo>
                      <a:pt x="127" y="369"/>
                    </a:lnTo>
                    <a:lnTo>
                      <a:pt x="127" y="369"/>
                    </a:lnTo>
                    <a:lnTo>
                      <a:pt x="132" y="363"/>
                    </a:lnTo>
                    <a:lnTo>
                      <a:pt x="132" y="363"/>
                    </a:lnTo>
                    <a:lnTo>
                      <a:pt x="132" y="363"/>
                    </a:lnTo>
                    <a:lnTo>
                      <a:pt x="132" y="363"/>
                    </a:lnTo>
                    <a:lnTo>
                      <a:pt x="121" y="0"/>
                    </a:lnTo>
                    <a:lnTo>
                      <a:pt x="121" y="0"/>
                    </a:lnTo>
                    <a:lnTo>
                      <a:pt x="121" y="6"/>
                    </a:lnTo>
                    <a:lnTo>
                      <a:pt x="121" y="6"/>
                    </a:lnTo>
                    <a:lnTo>
                      <a:pt x="121" y="6"/>
                    </a:lnTo>
                    <a:lnTo>
                      <a:pt x="116" y="6"/>
                    </a:lnTo>
                    <a:lnTo>
                      <a:pt x="116" y="6"/>
                    </a:lnTo>
                    <a:lnTo>
                      <a:pt x="116" y="6"/>
                    </a:lnTo>
                    <a:lnTo>
                      <a:pt x="116" y="6"/>
                    </a:lnTo>
                    <a:lnTo>
                      <a:pt x="110" y="6"/>
                    </a:lnTo>
                    <a:lnTo>
                      <a:pt x="110" y="11"/>
                    </a:lnTo>
                    <a:lnTo>
                      <a:pt x="105" y="11"/>
                    </a:lnTo>
                    <a:lnTo>
                      <a:pt x="105" y="11"/>
                    </a:lnTo>
                    <a:lnTo>
                      <a:pt x="99" y="11"/>
                    </a:lnTo>
                    <a:lnTo>
                      <a:pt x="99" y="11"/>
                    </a:lnTo>
                    <a:lnTo>
                      <a:pt x="94" y="11"/>
                    </a:lnTo>
                    <a:lnTo>
                      <a:pt x="94" y="11"/>
                    </a:lnTo>
                    <a:lnTo>
                      <a:pt x="88" y="11"/>
                    </a:lnTo>
                    <a:lnTo>
                      <a:pt x="88" y="11"/>
                    </a:lnTo>
                    <a:lnTo>
                      <a:pt x="83" y="11"/>
                    </a:lnTo>
                    <a:lnTo>
                      <a:pt x="77" y="11"/>
                    </a:lnTo>
                    <a:lnTo>
                      <a:pt x="77" y="11"/>
                    </a:lnTo>
                    <a:lnTo>
                      <a:pt x="72" y="17"/>
                    </a:lnTo>
                    <a:lnTo>
                      <a:pt x="66" y="17"/>
                    </a:lnTo>
                    <a:lnTo>
                      <a:pt x="66" y="17"/>
                    </a:lnTo>
                    <a:lnTo>
                      <a:pt x="61" y="17"/>
                    </a:lnTo>
                    <a:lnTo>
                      <a:pt x="55" y="17"/>
                    </a:lnTo>
                    <a:lnTo>
                      <a:pt x="50" y="17"/>
                    </a:lnTo>
                    <a:lnTo>
                      <a:pt x="50" y="17"/>
                    </a:lnTo>
                    <a:lnTo>
                      <a:pt x="44" y="17"/>
                    </a:lnTo>
                    <a:lnTo>
                      <a:pt x="39" y="17"/>
                    </a:lnTo>
                    <a:lnTo>
                      <a:pt x="39" y="17"/>
                    </a:lnTo>
                    <a:lnTo>
                      <a:pt x="33" y="17"/>
                    </a:lnTo>
                    <a:lnTo>
                      <a:pt x="33" y="11"/>
                    </a:lnTo>
                    <a:lnTo>
                      <a:pt x="28" y="11"/>
                    </a:lnTo>
                    <a:lnTo>
                      <a:pt x="22" y="11"/>
                    </a:lnTo>
                    <a:lnTo>
                      <a:pt x="22" y="11"/>
                    </a:lnTo>
                    <a:lnTo>
                      <a:pt x="17" y="11"/>
                    </a:lnTo>
                    <a:lnTo>
                      <a:pt x="17" y="11"/>
                    </a:lnTo>
                    <a:lnTo>
                      <a:pt x="17" y="11"/>
                    </a:lnTo>
                    <a:lnTo>
                      <a:pt x="11" y="11"/>
                    </a:lnTo>
                    <a:lnTo>
                      <a:pt x="11" y="11"/>
                    </a:lnTo>
                    <a:lnTo>
                      <a:pt x="6" y="11"/>
                    </a:lnTo>
                    <a:lnTo>
                      <a:pt x="6" y="11"/>
                    </a:lnTo>
                    <a:lnTo>
                      <a:pt x="6" y="11"/>
                    </a:lnTo>
                    <a:lnTo>
                      <a:pt x="6" y="6"/>
                    </a:lnTo>
                    <a:lnTo>
                      <a:pt x="6" y="6"/>
                    </a:lnTo>
                    <a:lnTo>
                      <a:pt x="0" y="6"/>
                    </a:lnTo>
                    <a:lnTo>
                      <a:pt x="0" y="6"/>
                    </a:lnTo>
                    <a:lnTo>
                      <a:pt x="0" y="6"/>
                    </a:lnTo>
                    <a:lnTo>
                      <a:pt x="11" y="36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67" name="Oval 99566">
                <a:extLst>
                  <a:ext uri="{FF2B5EF4-FFF2-40B4-BE49-F238E27FC236}">
                    <a16:creationId xmlns:a16="http://schemas.microsoft.com/office/drawing/2014/main" id="{A62BFF50-68AC-EFA5-9FF3-1952613976F3}"/>
                  </a:ext>
                </a:extLst>
              </p:cNvPr>
              <p:cNvSpPr>
                <a:spLocks noChangeArrowheads="1"/>
              </p:cNvSpPr>
              <p:nvPr/>
            </p:nvSpPr>
            <p:spPr bwMode="auto">
              <a:xfrm>
                <a:off x="217489" y="660090"/>
                <a:ext cx="65323" cy="64946"/>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568" name="Oval 99567">
                <a:extLst>
                  <a:ext uri="{FF2B5EF4-FFF2-40B4-BE49-F238E27FC236}">
                    <a16:creationId xmlns:a16="http://schemas.microsoft.com/office/drawing/2014/main" id="{3FCF3A45-2B70-351F-9765-45EC2F0E4555}"/>
                  </a:ext>
                </a:extLst>
              </p:cNvPr>
              <p:cNvSpPr>
                <a:spLocks noChangeArrowheads="1"/>
              </p:cNvSpPr>
              <p:nvPr/>
            </p:nvSpPr>
            <p:spPr bwMode="auto">
              <a:xfrm>
                <a:off x="2227913" y="1101036"/>
                <a:ext cx="158313" cy="156477"/>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69" name="Freeform 1177">
                <a:extLst>
                  <a:ext uri="{FF2B5EF4-FFF2-40B4-BE49-F238E27FC236}">
                    <a16:creationId xmlns:a16="http://schemas.microsoft.com/office/drawing/2014/main" id="{942E27B5-81A8-EE9C-D6C5-291EC4865F2B}"/>
                  </a:ext>
                </a:extLst>
              </p:cNvPr>
              <p:cNvSpPr>
                <a:spLocks/>
              </p:cNvSpPr>
              <p:nvPr/>
            </p:nvSpPr>
            <p:spPr bwMode="auto">
              <a:xfrm>
                <a:off x="2056920" y="1071791"/>
                <a:ext cx="190206" cy="104445"/>
              </a:xfrm>
              <a:custGeom>
                <a:avLst/>
                <a:gdLst>
                  <a:gd name="T0" fmla="*/ 451 w 495"/>
                  <a:gd name="T1" fmla="*/ 275 h 275"/>
                  <a:gd name="T2" fmla="*/ 451 w 495"/>
                  <a:gd name="T3" fmla="*/ 275 h 275"/>
                  <a:gd name="T4" fmla="*/ 451 w 495"/>
                  <a:gd name="T5" fmla="*/ 275 h 275"/>
                  <a:gd name="T6" fmla="*/ 456 w 495"/>
                  <a:gd name="T7" fmla="*/ 269 h 275"/>
                  <a:gd name="T8" fmla="*/ 456 w 495"/>
                  <a:gd name="T9" fmla="*/ 269 h 275"/>
                  <a:gd name="T10" fmla="*/ 456 w 495"/>
                  <a:gd name="T11" fmla="*/ 264 h 275"/>
                  <a:gd name="T12" fmla="*/ 462 w 495"/>
                  <a:gd name="T13" fmla="*/ 258 h 275"/>
                  <a:gd name="T14" fmla="*/ 462 w 495"/>
                  <a:gd name="T15" fmla="*/ 253 h 275"/>
                  <a:gd name="T16" fmla="*/ 462 w 495"/>
                  <a:gd name="T17" fmla="*/ 247 h 275"/>
                  <a:gd name="T18" fmla="*/ 467 w 495"/>
                  <a:gd name="T19" fmla="*/ 242 h 275"/>
                  <a:gd name="T20" fmla="*/ 467 w 495"/>
                  <a:gd name="T21" fmla="*/ 236 h 275"/>
                  <a:gd name="T22" fmla="*/ 473 w 495"/>
                  <a:gd name="T23" fmla="*/ 225 h 275"/>
                  <a:gd name="T24" fmla="*/ 473 w 495"/>
                  <a:gd name="T25" fmla="*/ 220 h 275"/>
                  <a:gd name="T26" fmla="*/ 478 w 495"/>
                  <a:gd name="T27" fmla="*/ 214 h 275"/>
                  <a:gd name="T28" fmla="*/ 478 w 495"/>
                  <a:gd name="T29" fmla="*/ 203 h 275"/>
                  <a:gd name="T30" fmla="*/ 484 w 495"/>
                  <a:gd name="T31" fmla="*/ 198 h 275"/>
                  <a:gd name="T32" fmla="*/ 484 w 495"/>
                  <a:gd name="T33" fmla="*/ 192 h 275"/>
                  <a:gd name="T34" fmla="*/ 484 w 495"/>
                  <a:gd name="T35" fmla="*/ 187 h 275"/>
                  <a:gd name="T36" fmla="*/ 489 w 495"/>
                  <a:gd name="T37" fmla="*/ 181 h 275"/>
                  <a:gd name="T38" fmla="*/ 489 w 495"/>
                  <a:gd name="T39" fmla="*/ 176 h 275"/>
                  <a:gd name="T40" fmla="*/ 489 w 495"/>
                  <a:gd name="T41" fmla="*/ 170 h 275"/>
                  <a:gd name="T42" fmla="*/ 489 w 495"/>
                  <a:gd name="T43" fmla="*/ 170 h 275"/>
                  <a:gd name="T44" fmla="*/ 495 w 495"/>
                  <a:gd name="T45" fmla="*/ 165 h 275"/>
                  <a:gd name="T46" fmla="*/ 495 w 495"/>
                  <a:gd name="T47" fmla="*/ 165 h 275"/>
                  <a:gd name="T48" fmla="*/ 495 w 495"/>
                  <a:gd name="T49" fmla="*/ 165 h 275"/>
                  <a:gd name="T50" fmla="*/ 44 w 495"/>
                  <a:gd name="T51" fmla="*/ 0 h 275"/>
                  <a:gd name="T52" fmla="*/ 44 w 495"/>
                  <a:gd name="T53" fmla="*/ 0 h 275"/>
                  <a:gd name="T54" fmla="*/ 39 w 495"/>
                  <a:gd name="T55" fmla="*/ 5 h 275"/>
                  <a:gd name="T56" fmla="*/ 39 w 495"/>
                  <a:gd name="T57" fmla="*/ 5 h 275"/>
                  <a:gd name="T58" fmla="*/ 39 w 495"/>
                  <a:gd name="T59" fmla="*/ 11 h 275"/>
                  <a:gd name="T60" fmla="*/ 39 w 495"/>
                  <a:gd name="T61" fmla="*/ 11 h 275"/>
                  <a:gd name="T62" fmla="*/ 33 w 495"/>
                  <a:gd name="T63" fmla="*/ 16 h 275"/>
                  <a:gd name="T64" fmla="*/ 33 w 495"/>
                  <a:gd name="T65" fmla="*/ 22 h 275"/>
                  <a:gd name="T66" fmla="*/ 33 w 495"/>
                  <a:gd name="T67" fmla="*/ 27 h 275"/>
                  <a:gd name="T68" fmla="*/ 28 w 495"/>
                  <a:gd name="T69" fmla="*/ 38 h 275"/>
                  <a:gd name="T70" fmla="*/ 28 w 495"/>
                  <a:gd name="T71" fmla="*/ 44 h 275"/>
                  <a:gd name="T72" fmla="*/ 22 w 495"/>
                  <a:gd name="T73" fmla="*/ 49 h 275"/>
                  <a:gd name="T74" fmla="*/ 22 w 495"/>
                  <a:gd name="T75" fmla="*/ 55 h 275"/>
                  <a:gd name="T76" fmla="*/ 17 w 495"/>
                  <a:gd name="T77" fmla="*/ 66 h 275"/>
                  <a:gd name="T78" fmla="*/ 17 w 495"/>
                  <a:gd name="T79" fmla="*/ 71 h 275"/>
                  <a:gd name="T80" fmla="*/ 11 w 495"/>
                  <a:gd name="T81" fmla="*/ 77 h 275"/>
                  <a:gd name="T82" fmla="*/ 11 w 495"/>
                  <a:gd name="T83" fmla="*/ 82 h 275"/>
                  <a:gd name="T84" fmla="*/ 11 w 495"/>
                  <a:gd name="T85" fmla="*/ 88 h 275"/>
                  <a:gd name="T86" fmla="*/ 6 w 495"/>
                  <a:gd name="T87" fmla="*/ 93 h 275"/>
                  <a:gd name="T88" fmla="*/ 6 w 495"/>
                  <a:gd name="T89" fmla="*/ 99 h 275"/>
                  <a:gd name="T90" fmla="*/ 6 w 495"/>
                  <a:gd name="T91" fmla="*/ 104 h 275"/>
                  <a:gd name="T92" fmla="*/ 0 w 495"/>
                  <a:gd name="T93" fmla="*/ 110 h 275"/>
                  <a:gd name="T94" fmla="*/ 0 w 495"/>
                  <a:gd name="T95" fmla="*/ 110 h 275"/>
                  <a:gd name="T96" fmla="*/ 0 w 495"/>
                  <a:gd name="T97" fmla="*/ 110 h 275"/>
                  <a:gd name="T98" fmla="*/ 0 w 495"/>
                  <a:gd name="T99" fmla="*/ 1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5" h="275">
                    <a:moveTo>
                      <a:pt x="451" y="275"/>
                    </a:moveTo>
                    <a:lnTo>
                      <a:pt x="451" y="275"/>
                    </a:lnTo>
                    <a:lnTo>
                      <a:pt x="451" y="275"/>
                    </a:lnTo>
                    <a:lnTo>
                      <a:pt x="451" y="275"/>
                    </a:lnTo>
                    <a:lnTo>
                      <a:pt x="451" y="275"/>
                    </a:lnTo>
                    <a:lnTo>
                      <a:pt x="451" y="275"/>
                    </a:lnTo>
                    <a:lnTo>
                      <a:pt x="451" y="275"/>
                    </a:lnTo>
                    <a:lnTo>
                      <a:pt x="456" y="269"/>
                    </a:lnTo>
                    <a:lnTo>
                      <a:pt x="456" y="269"/>
                    </a:lnTo>
                    <a:lnTo>
                      <a:pt x="456" y="269"/>
                    </a:lnTo>
                    <a:lnTo>
                      <a:pt x="456" y="264"/>
                    </a:lnTo>
                    <a:lnTo>
                      <a:pt x="456" y="264"/>
                    </a:lnTo>
                    <a:lnTo>
                      <a:pt x="456" y="264"/>
                    </a:lnTo>
                    <a:lnTo>
                      <a:pt x="462" y="258"/>
                    </a:lnTo>
                    <a:lnTo>
                      <a:pt x="462" y="258"/>
                    </a:lnTo>
                    <a:lnTo>
                      <a:pt x="462" y="253"/>
                    </a:lnTo>
                    <a:lnTo>
                      <a:pt x="462" y="253"/>
                    </a:lnTo>
                    <a:lnTo>
                      <a:pt x="462" y="247"/>
                    </a:lnTo>
                    <a:lnTo>
                      <a:pt x="467" y="242"/>
                    </a:lnTo>
                    <a:lnTo>
                      <a:pt x="467" y="242"/>
                    </a:lnTo>
                    <a:lnTo>
                      <a:pt x="467" y="236"/>
                    </a:lnTo>
                    <a:lnTo>
                      <a:pt x="467" y="236"/>
                    </a:lnTo>
                    <a:lnTo>
                      <a:pt x="473" y="231"/>
                    </a:lnTo>
                    <a:lnTo>
                      <a:pt x="473" y="225"/>
                    </a:lnTo>
                    <a:lnTo>
                      <a:pt x="473" y="225"/>
                    </a:lnTo>
                    <a:lnTo>
                      <a:pt x="473" y="220"/>
                    </a:lnTo>
                    <a:lnTo>
                      <a:pt x="478" y="214"/>
                    </a:lnTo>
                    <a:lnTo>
                      <a:pt x="478" y="214"/>
                    </a:lnTo>
                    <a:lnTo>
                      <a:pt x="478" y="209"/>
                    </a:lnTo>
                    <a:lnTo>
                      <a:pt x="478" y="203"/>
                    </a:lnTo>
                    <a:lnTo>
                      <a:pt x="478" y="203"/>
                    </a:lnTo>
                    <a:lnTo>
                      <a:pt x="484" y="198"/>
                    </a:lnTo>
                    <a:lnTo>
                      <a:pt x="484" y="198"/>
                    </a:lnTo>
                    <a:lnTo>
                      <a:pt x="484" y="192"/>
                    </a:lnTo>
                    <a:lnTo>
                      <a:pt x="484" y="192"/>
                    </a:lnTo>
                    <a:lnTo>
                      <a:pt x="484" y="187"/>
                    </a:lnTo>
                    <a:lnTo>
                      <a:pt x="489" y="187"/>
                    </a:lnTo>
                    <a:lnTo>
                      <a:pt x="489" y="181"/>
                    </a:lnTo>
                    <a:lnTo>
                      <a:pt x="489" y="181"/>
                    </a:lnTo>
                    <a:lnTo>
                      <a:pt x="489" y="176"/>
                    </a:lnTo>
                    <a:lnTo>
                      <a:pt x="489" y="176"/>
                    </a:lnTo>
                    <a:lnTo>
                      <a:pt x="489" y="170"/>
                    </a:lnTo>
                    <a:lnTo>
                      <a:pt x="489" y="170"/>
                    </a:lnTo>
                    <a:lnTo>
                      <a:pt x="489" y="170"/>
                    </a:lnTo>
                    <a:lnTo>
                      <a:pt x="489" y="170"/>
                    </a:lnTo>
                    <a:lnTo>
                      <a:pt x="495" y="165"/>
                    </a:lnTo>
                    <a:lnTo>
                      <a:pt x="495" y="165"/>
                    </a:lnTo>
                    <a:lnTo>
                      <a:pt x="495" y="165"/>
                    </a:lnTo>
                    <a:lnTo>
                      <a:pt x="495" y="165"/>
                    </a:lnTo>
                    <a:lnTo>
                      <a:pt x="495" y="165"/>
                    </a:lnTo>
                    <a:lnTo>
                      <a:pt x="44" y="0"/>
                    </a:lnTo>
                    <a:lnTo>
                      <a:pt x="44" y="0"/>
                    </a:lnTo>
                    <a:lnTo>
                      <a:pt x="44" y="0"/>
                    </a:lnTo>
                    <a:lnTo>
                      <a:pt x="44" y="0"/>
                    </a:lnTo>
                    <a:lnTo>
                      <a:pt x="39" y="0"/>
                    </a:lnTo>
                    <a:lnTo>
                      <a:pt x="39" y="5"/>
                    </a:lnTo>
                    <a:lnTo>
                      <a:pt x="39" y="5"/>
                    </a:lnTo>
                    <a:lnTo>
                      <a:pt x="39" y="5"/>
                    </a:lnTo>
                    <a:lnTo>
                      <a:pt x="39" y="5"/>
                    </a:lnTo>
                    <a:lnTo>
                      <a:pt x="39" y="11"/>
                    </a:lnTo>
                    <a:lnTo>
                      <a:pt x="39" y="11"/>
                    </a:lnTo>
                    <a:lnTo>
                      <a:pt x="39" y="11"/>
                    </a:lnTo>
                    <a:lnTo>
                      <a:pt x="39" y="16"/>
                    </a:lnTo>
                    <a:lnTo>
                      <a:pt x="33" y="16"/>
                    </a:lnTo>
                    <a:lnTo>
                      <a:pt x="33" y="22"/>
                    </a:lnTo>
                    <a:lnTo>
                      <a:pt x="33" y="22"/>
                    </a:lnTo>
                    <a:lnTo>
                      <a:pt x="33" y="27"/>
                    </a:lnTo>
                    <a:lnTo>
                      <a:pt x="33" y="27"/>
                    </a:lnTo>
                    <a:lnTo>
                      <a:pt x="28" y="33"/>
                    </a:lnTo>
                    <a:lnTo>
                      <a:pt x="28" y="38"/>
                    </a:lnTo>
                    <a:lnTo>
                      <a:pt x="28" y="38"/>
                    </a:lnTo>
                    <a:lnTo>
                      <a:pt x="28" y="44"/>
                    </a:lnTo>
                    <a:lnTo>
                      <a:pt x="28" y="49"/>
                    </a:lnTo>
                    <a:lnTo>
                      <a:pt x="22" y="49"/>
                    </a:lnTo>
                    <a:lnTo>
                      <a:pt x="22" y="55"/>
                    </a:lnTo>
                    <a:lnTo>
                      <a:pt x="22" y="55"/>
                    </a:lnTo>
                    <a:lnTo>
                      <a:pt x="22" y="60"/>
                    </a:lnTo>
                    <a:lnTo>
                      <a:pt x="17" y="66"/>
                    </a:lnTo>
                    <a:lnTo>
                      <a:pt x="17" y="66"/>
                    </a:lnTo>
                    <a:lnTo>
                      <a:pt x="17" y="71"/>
                    </a:lnTo>
                    <a:lnTo>
                      <a:pt x="17" y="77"/>
                    </a:lnTo>
                    <a:lnTo>
                      <a:pt x="11" y="77"/>
                    </a:lnTo>
                    <a:lnTo>
                      <a:pt x="11" y="82"/>
                    </a:lnTo>
                    <a:lnTo>
                      <a:pt x="11" y="82"/>
                    </a:lnTo>
                    <a:lnTo>
                      <a:pt x="11" y="88"/>
                    </a:lnTo>
                    <a:lnTo>
                      <a:pt x="11" y="88"/>
                    </a:lnTo>
                    <a:lnTo>
                      <a:pt x="6" y="93"/>
                    </a:lnTo>
                    <a:lnTo>
                      <a:pt x="6" y="93"/>
                    </a:lnTo>
                    <a:lnTo>
                      <a:pt x="6" y="99"/>
                    </a:lnTo>
                    <a:lnTo>
                      <a:pt x="6" y="99"/>
                    </a:lnTo>
                    <a:lnTo>
                      <a:pt x="6" y="104"/>
                    </a:lnTo>
                    <a:lnTo>
                      <a:pt x="6" y="104"/>
                    </a:lnTo>
                    <a:lnTo>
                      <a:pt x="6" y="104"/>
                    </a:lnTo>
                    <a:lnTo>
                      <a:pt x="0" y="110"/>
                    </a:lnTo>
                    <a:lnTo>
                      <a:pt x="0" y="110"/>
                    </a:lnTo>
                    <a:lnTo>
                      <a:pt x="0" y="110"/>
                    </a:lnTo>
                    <a:lnTo>
                      <a:pt x="0" y="110"/>
                    </a:lnTo>
                    <a:lnTo>
                      <a:pt x="0" y="110"/>
                    </a:lnTo>
                    <a:lnTo>
                      <a:pt x="0" y="110"/>
                    </a:lnTo>
                    <a:lnTo>
                      <a:pt x="0" y="110"/>
                    </a:lnTo>
                    <a:lnTo>
                      <a:pt x="451" y="27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70" name="Freeform 1178">
                <a:extLst>
                  <a:ext uri="{FF2B5EF4-FFF2-40B4-BE49-F238E27FC236}">
                    <a16:creationId xmlns:a16="http://schemas.microsoft.com/office/drawing/2014/main" id="{79E2AAAF-A07E-C7AD-7DCA-9AB0B57955F0}"/>
                  </a:ext>
                </a:extLst>
              </p:cNvPr>
              <p:cNvSpPr>
                <a:spLocks/>
              </p:cNvSpPr>
              <p:nvPr/>
            </p:nvSpPr>
            <p:spPr bwMode="auto">
              <a:xfrm>
                <a:off x="2325130" y="1192947"/>
                <a:ext cx="124499" cy="114699"/>
              </a:xfrm>
              <a:custGeom>
                <a:avLst/>
                <a:gdLst>
                  <a:gd name="T0" fmla="*/ 88 w 324"/>
                  <a:gd name="T1" fmla="*/ 5 h 302"/>
                  <a:gd name="T2" fmla="*/ 82 w 324"/>
                  <a:gd name="T3" fmla="*/ 5 h 302"/>
                  <a:gd name="T4" fmla="*/ 77 w 324"/>
                  <a:gd name="T5" fmla="*/ 0 h 302"/>
                  <a:gd name="T6" fmla="*/ 72 w 324"/>
                  <a:gd name="T7" fmla="*/ 0 h 302"/>
                  <a:gd name="T8" fmla="*/ 66 w 324"/>
                  <a:gd name="T9" fmla="*/ 0 h 302"/>
                  <a:gd name="T10" fmla="*/ 61 w 324"/>
                  <a:gd name="T11" fmla="*/ 0 h 302"/>
                  <a:gd name="T12" fmla="*/ 55 w 324"/>
                  <a:gd name="T13" fmla="*/ 0 h 302"/>
                  <a:gd name="T14" fmla="*/ 44 w 324"/>
                  <a:gd name="T15" fmla="*/ 0 h 302"/>
                  <a:gd name="T16" fmla="*/ 39 w 324"/>
                  <a:gd name="T17" fmla="*/ 5 h 302"/>
                  <a:gd name="T18" fmla="*/ 33 w 324"/>
                  <a:gd name="T19" fmla="*/ 11 h 302"/>
                  <a:gd name="T20" fmla="*/ 28 w 324"/>
                  <a:gd name="T21" fmla="*/ 11 h 302"/>
                  <a:gd name="T22" fmla="*/ 22 w 324"/>
                  <a:gd name="T23" fmla="*/ 16 h 302"/>
                  <a:gd name="T24" fmla="*/ 17 w 324"/>
                  <a:gd name="T25" fmla="*/ 22 h 302"/>
                  <a:gd name="T26" fmla="*/ 11 w 324"/>
                  <a:gd name="T27" fmla="*/ 33 h 302"/>
                  <a:gd name="T28" fmla="*/ 6 w 324"/>
                  <a:gd name="T29" fmla="*/ 38 h 302"/>
                  <a:gd name="T30" fmla="*/ 6 w 324"/>
                  <a:gd name="T31" fmla="*/ 44 h 302"/>
                  <a:gd name="T32" fmla="*/ 0 w 324"/>
                  <a:gd name="T33" fmla="*/ 49 h 302"/>
                  <a:gd name="T34" fmla="*/ 0 w 324"/>
                  <a:gd name="T35" fmla="*/ 55 h 302"/>
                  <a:gd name="T36" fmla="*/ 0 w 324"/>
                  <a:gd name="T37" fmla="*/ 66 h 302"/>
                  <a:gd name="T38" fmla="*/ 0 w 324"/>
                  <a:gd name="T39" fmla="*/ 71 h 302"/>
                  <a:gd name="T40" fmla="*/ 0 w 324"/>
                  <a:gd name="T41" fmla="*/ 77 h 302"/>
                  <a:gd name="T42" fmla="*/ 0 w 324"/>
                  <a:gd name="T43" fmla="*/ 82 h 302"/>
                  <a:gd name="T44" fmla="*/ 6 w 324"/>
                  <a:gd name="T45" fmla="*/ 88 h 302"/>
                  <a:gd name="T46" fmla="*/ 6 w 324"/>
                  <a:gd name="T47" fmla="*/ 93 h 302"/>
                  <a:gd name="T48" fmla="*/ 11 w 324"/>
                  <a:gd name="T49" fmla="*/ 99 h 302"/>
                  <a:gd name="T50" fmla="*/ 236 w 324"/>
                  <a:gd name="T51" fmla="*/ 297 h 302"/>
                  <a:gd name="T52" fmla="*/ 236 w 324"/>
                  <a:gd name="T53" fmla="*/ 291 h 302"/>
                  <a:gd name="T54" fmla="*/ 231 w 324"/>
                  <a:gd name="T55" fmla="*/ 286 h 302"/>
                  <a:gd name="T56" fmla="*/ 231 w 324"/>
                  <a:gd name="T57" fmla="*/ 280 h 302"/>
                  <a:gd name="T58" fmla="*/ 231 w 324"/>
                  <a:gd name="T59" fmla="*/ 275 h 302"/>
                  <a:gd name="T60" fmla="*/ 231 w 324"/>
                  <a:gd name="T61" fmla="*/ 269 h 302"/>
                  <a:gd name="T62" fmla="*/ 231 w 324"/>
                  <a:gd name="T63" fmla="*/ 264 h 302"/>
                  <a:gd name="T64" fmla="*/ 231 w 324"/>
                  <a:gd name="T65" fmla="*/ 258 h 302"/>
                  <a:gd name="T66" fmla="*/ 231 w 324"/>
                  <a:gd name="T67" fmla="*/ 247 h 302"/>
                  <a:gd name="T68" fmla="*/ 236 w 324"/>
                  <a:gd name="T69" fmla="*/ 242 h 302"/>
                  <a:gd name="T70" fmla="*/ 236 w 324"/>
                  <a:gd name="T71" fmla="*/ 236 h 302"/>
                  <a:gd name="T72" fmla="*/ 242 w 324"/>
                  <a:gd name="T73" fmla="*/ 231 h 302"/>
                  <a:gd name="T74" fmla="*/ 247 w 324"/>
                  <a:gd name="T75" fmla="*/ 225 h 302"/>
                  <a:gd name="T76" fmla="*/ 253 w 324"/>
                  <a:gd name="T77" fmla="*/ 220 h 302"/>
                  <a:gd name="T78" fmla="*/ 258 w 324"/>
                  <a:gd name="T79" fmla="*/ 214 h 302"/>
                  <a:gd name="T80" fmla="*/ 264 w 324"/>
                  <a:gd name="T81" fmla="*/ 209 h 302"/>
                  <a:gd name="T82" fmla="*/ 275 w 324"/>
                  <a:gd name="T83" fmla="*/ 203 h 302"/>
                  <a:gd name="T84" fmla="*/ 280 w 324"/>
                  <a:gd name="T85" fmla="*/ 203 h 302"/>
                  <a:gd name="T86" fmla="*/ 286 w 324"/>
                  <a:gd name="T87" fmla="*/ 203 h 302"/>
                  <a:gd name="T88" fmla="*/ 291 w 324"/>
                  <a:gd name="T89" fmla="*/ 198 h 302"/>
                  <a:gd name="T90" fmla="*/ 302 w 324"/>
                  <a:gd name="T91" fmla="*/ 198 h 302"/>
                  <a:gd name="T92" fmla="*/ 308 w 324"/>
                  <a:gd name="T93" fmla="*/ 203 h 302"/>
                  <a:gd name="T94" fmla="*/ 313 w 324"/>
                  <a:gd name="T95" fmla="*/ 203 h 302"/>
                  <a:gd name="T96" fmla="*/ 319 w 324"/>
                  <a:gd name="T97" fmla="*/ 203 h 302"/>
                  <a:gd name="T98" fmla="*/ 324 w 324"/>
                  <a:gd name="T99" fmla="*/ 209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4" h="302">
                    <a:moveTo>
                      <a:pt x="93" y="5"/>
                    </a:moveTo>
                    <a:lnTo>
                      <a:pt x="88" y="5"/>
                    </a:lnTo>
                    <a:lnTo>
                      <a:pt x="88" y="5"/>
                    </a:lnTo>
                    <a:lnTo>
                      <a:pt x="82" y="5"/>
                    </a:lnTo>
                    <a:lnTo>
                      <a:pt x="82" y="0"/>
                    </a:lnTo>
                    <a:lnTo>
                      <a:pt x="77" y="0"/>
                    </a:lnTo>
                    <a:lnTo>
                      <a:pt x="77" y="0"/>
                    </a:lnTo>
                    <a:lnTo>
                      <a:pt x="72" y="0"/>
                    </a:lnTo>
                    <a:lnTo>
                      <a:pt x="72" y="0"/>
                    </a:lnTo>
                    <a:lnTo>
                      <a:pt x="66" y="0"/>
                    </a:lnTo>
                    <a:lnTo>
                      <a:pt x="61" y="0"/>
                    </a:lnTo>
                    <a:lnTo>
                      <a:pt x="61" y="0"/>
                    </a:lnTo>
                    <a:lnTo>
                      <a:pt x="55" y="0"/>
                    </a:lnTo>
                    <a:lnTo>
                      <a:pt x="55" y="0"/>
                    </a:lnTo>
                    <a:lnTo>
                      <a:pt x="50" y="0"/>
                    </a:lnTo>
                    <a:lnTo>
                      <a:pt x="44" y="0"/>
                    </a:lnTo>
                    <a:lnTo>
                      <a:pt x="44" y="5"/>
                    </a:lnTo>
                    <a:lnTo>
                      <a:pt x="39" y="5"/>
                    </a:lnTo>
                    <a:lnTo>
                      <a:pt x="39" y="5"/>
                    </a:lnTo>
                    <a:lnTo>
                      <a:pt x="33" y="11"/>
                    </a:lnTo>
                    <a:lnTo>
                      <a:pt x="28" y="11"/>
                    </a:lnTo>
                    <a:lnTo>
                      <a:pt x="28" y="11"/>
                    </a:lnTo>
                    <a:lnTo>
                      <a:pt x="22" y="16"/>
                    </a:lnTo>
                    <a:lnTo>
                      <a:pt x="22" y="16"/>
                    </a:lnTo>
                    <a:lnTo>
                      <a:pt x="17" y="22"/>
                    </a:lnTo>
                    <a:lnTo>
                      <a:pt x="17" y="22"/>
                    </a:lnTo>
                    <a:lnTo>
                      <a:pt x="17" y="27"/>
                    </a:lnTo>
                    <a:lnTo>
                      <a:pt x="11" y="33"/>
                    </a:lnTo>
                    <a:lnTo>
                      <a:pt x="11" y="33"/>
                    </a:lnTo>
                    <a:lnTo>
                      <a:pt x="6" y="38"/>
                    </a:lnTo>
                    <a:lnTo>
                      <a:pt x="6" y="38"/>
                    </a:lnTo>
                    <a:lnTo>
                      <a:pt x="6" y="44"/>
                    </a:lnTo>
                    <a:lnTo>
                      <a:pt x="6" y="49"/>
                    </a:lnTo>
                    <a:lnTo>
                      <a:pt x="0" y="49"/>
                    </a:lnTo>
                    <a:lnTo>
                      <a:pt x="0" y="55"/>
                    </a:lnTo>
                    <a:lnTo>
                      <a:pt x="0" y="55"/>
                    </a:lnTo>
                    <a:lnTo>
                      <a:pt x="0" y="60"/>
                    </a:lnTo>
                    <a:lnTo>
                      <a:pt x="0" y="66"/>
                    </a:lnTo>
                    <a:lnTo>
                      <a:pt x="0" y="66"/>
                    </a:lnTo>
                    <a:lnTo>
                      <a:pt x="0" y="71"/>
                    </a:lnTo>
                    <a:lnTo>
                      <a:pt x="0" y="71"/>
                    </a:lnTo>
                    <a:lnTo>
                      <a:pt x="0" y="77"/>
                    </a:lnTo>
                    <a:lnTo>
                      <a:pt x="0" y="82"/>
                    </a:lnTo>
                    <a:lnTo>
                      <a:pt x="0" y="82"/>
                    </a:lnTo>
                    <a:lnTo>
                      <a:pt x="6" y="88"/>
                    </a:lnTo>
                    <a:lnTo>
                      <a:pt x="6" y="88"/>
                    </a:lnTo>
                    <a:lnTo>
                      <a:pt x="6" y="93"/>
                    </a:lnTo>
                    <a:lnTo>
                      <a:pt x="6" y="93"/>
                    </a:lnTo>
                    <a:lnTo>
                      <a:pt x="11" y="93"/>
                    </a:lnTo>
                    <a:lnTo>
                      <a:pt x="11" y="99"/>
                    </a:lnTo>
                    <a:lnTo>
                      <a:pt x="242" y="302"/>
                    </a:lnTo>
                    <a:lnTo>
                      <a:pt x="236" y="297"/>
                    </a:lnTo>
                    <a:lnTo>
                      <a:pt x="236" y="297"/>
                    </a:lnTo>
                    <a:lnTo>
                      <a:pt x="236" y="291"/>
                    </a:lnTo>
                    <a:lnTo>
                      <a:pt x="236" y="291"/>
                    </a:lnTo>
                    <a:lnTo>
                      <a:pt x="231" y="286"/>
                    </a:lnTo>
                    <a:lnTo>
                      <a:pt x="231" y="286"/>
                    </a:lnTo>
                    <a:lnTo>
                      <a:pt x="231" y="280"/>
                    </a:lnTo>
                    <a:lnTo>
                      <a:pt x="231" y="280"/>
                    </a:lnTo>
                    <a:lnTo>
                      <a:pt x="231" y="275"/>
                    </a:lnTo>
                    <a:lnTo>
                      <a:pt x="231" y="275"/>
                    </a:lnTo>
                    <a:lnTo>
                      <a:pt x="231" y="269"/>
                    </a:lnTo>
                    <a:lnTo>
                      <a:pt x="231" y="264"/>
                    </a:lnTo>
                    <a:lnTo>
                      <a:pt x="231" y="264"/>
                    </a:lnTo>
                    <a:lnTo>
                      <a:pt x="231" y="258"/>
                    </a:lnTo>
                    <a:lnTo>
                      <a:pt x="231" y="258"/>
                    </a:lnTo>
                    <a:lnTo>
                      <a:pt x="231" y="253"/>
                    </a:lnTo>
                    <a:lnTo>
                      <a:pt x="231" y="247"/>
                    </a:lnTo>
                    <a:lnTo>
                      <a:pt x="231" y="247"/>
                    </a:lnTo>
                    <a:lnTo>
                      <a:pt x="236" y="242"/>
                    </a:lnTo>
                    <a:lnTo>
                      <a:pt x="236" y="236"/>
                    </a:lnTo>
                    <a:lnTo>
                      <a:pt x="236" y="236"/>
                    </a:lnTo>
                    <a:lnTo>
                      <a:pt x="242" y="231"/>
                    </a:lnTo>
                    <a:lnTo>
                      <a:pt x="242" y="231"/>
                    </a:lnTo>
                    <a:lnTo>
                      <a:pt x="247" y="225"/>
                    </a:lnTo>
                    <a:lnTo>
                      <a:pt x="247" y="225"/>
                    </a:lnTo>
                    <a:lnTo>
                      <a:pt x="253" y="220"/>
                    </a:lnTo>
                    <a:lnTo>
                      <a:pt x="253" y="220"/>
                    </a:lnTo>
                    <a:lnTo>
                      <a:pt x="258" y="214"/>
                    </a:lnTo>
                    <a:lnTo>
                      <a:pt x="258" y="214"/>
                    </a:lnTo>
                    <a:lnTo>
                      <a:pt x="264" y="209"/>
                    </a:lnTo>
                    <a:lnTo>
                      <a:pt x="264" y="209"/>
                    </a:lnTo>
                    <a:lnTo>
                      <a:pt x="269" y="209"/>
                    </a:lnTo>
                    <a:lnTo>
                      <a:pt x="275" y="203"/>
                    </a:lnTo>
                    <a:lnTo>
                      <a:pt x="275" y="203"/>
                    </a:lnTo>
                    <a:lnTo>
                      <a:pt x="280" y="203"/>
                    </a:lnTo>
                    <a:lnTo>
                      <a:pt x="280" y="203"/>
                    </a:lnTo>
                    <a:lnTo>
                      <a:pt x="286" y="203"/>
                    </a:lnTo>
                    <a:lnTo>
                      <a:pt x="291" y="198"/>
                    </a:lnTo>
                    <a:lnTo>
                      <a:pt x="291" y="198"/>
                    </a:lnTo>
                    <a:lnTo>
                      <a:pt x="297" y="198"/>
                    </a:lnTo>
                    <a:lnTo>
                      <a:pt x="302" y="198"/>
                    </a:lnTo>
                    <a:lnTo>
                      <a:pt x="302" y="203"/>
                    </a:lnTo>
                    <a:lnTo>
                      <a:pt x="308" y="203"/>
                    </a:lnTo>
                    <a:lnTo>
                      <a:pt x="308" y="203"/>
                    </a:lnTo>
                    <a:lnTo>
                      <a:pt x="313" y="203"/>
                    </a:lnTo>
                    <a:lnTo>
                      <a:pt x="313" y="203"/>
                    </a:lnTo>
                    <a:lnTo>
                      <a:pt x="319" y="203"/>
                    </a:lnTo>
                    <a:lnTo>
                      <a:pt x="319" y="209"/>
                    </a:lnTo>
                    <a:lnTo>
                      <a:pt x="324" y="209"/>
                    </a:lnTo>
                    <a:lnTo>
                      <a:pt x="93"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71" name="Oval 99570">
                <a:extLst>
                  <a:ext uri="{FF2B5EF4-FFF2-40B4-BE49-F238E27FC236}">
                    <a16:creationId xmlns:a16="http://schemas.microsoft.com/office/drawing/2014/main" id="{DA5549C4-84E3-9AED-73FC-D36D0310039F}"/>
                  </a:ext>
                </a:extLst>
              </p:cNvPr>
              <p:cNvSpPr>
                <a:spLocks noChangeArrowheads="1"/>
              </p:cNvSpPr>
              <p:nvPr/>
            </p:nvSpPr>
            <p:spPr bwMode="auto">
              <a:xfrm>
                <a:off x="1938569" y="1004947"/>
                <a:ext cx="133337" cy="131410"/>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572" name="Oval 99571">
                <a:extLst>
                  <a:ext uri="{FF2B5EF4-FFF2-40B4-BE49-F238E27FC236}">
                    <a16:creationId xmlns:a16="http://schemas.microsoft.com/office/drawing/2014/main" id="{95EC1FF3-F853-C40D-1FC8-1F467C8EBC3F}"/>
                  </a:ext>
                </a:extLst>
              </p:cNvPr>
              <p:cNvSpPr>
                <a:spLocks noChangeArrowheads="1"/>
              </p:cNvSpPr>
              <p:nvPr/>
            </p:nvSpPr>
            <p:spPr bwMode="auto">
              <a:xfrm>
                <a:off x="791951" y="279911"/>
                <a:ext cx="158313" cy="156857"/>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74" name="Freeform 1181">
                <a:extLst>
                  <a:ext uri="{FF2B5EF4-FFF2-40B4-BE49-F238E27FC236}">
                    <a16:creationId xmlns:a16="http://schemas.microsoft.com/office/drawing/2014/main" id="{3B29341B-4308-6884-8083-ED705B7DA6EA}"/>
                  </a:ext>
                </a:extLst>
              </p:cNvPr>
              <p:cNvSpPr>
                <a:spLocks/>
              </p:cNvSpPr>
              <p:nvPr/>
            </p:nvSpPr>
            <p:spPr bwMode="auto">
              <a:xfrm>
                <a:off x="859580" y="127612"/>
                <a:ext cx="69550" cy="171289"/>
              </a:xfrm>
              <a:custGeom>
                <a:avLst/>
                <a:gdLst>
                  <a:gd name="T0" fmla="*/ 0 w 181"/>
                  <a:gd name="T1" fmla="*/ 423 h 451"/>
                  <a:gd name="T2" fmla="*/ 5 w 181"/>
                  <a:gd name="T3" fmla="*/ 423 h 451"/>
                  <a:gd name="T4" fmla="*/ 5 w 181"/>
                  <a:gd name="T5" fmla="*/ 429 h 451"/>
                  <a:gd name="T6" fmla="*/ 5 w 181"/>
                  <a:gd name="T7" fmla="*/ 429 h 451"/>
                  <a:gd name="T8" fmla="*/ 11 w 181"/>
                  <a:gd name="T9" fmla="*/ 434 h 451"/>
                  <a:gd name="T10" fmla="*/ 16 w 181"/>
                  <a:gd name="T11" fmla="*/ 434 h 451"/>
                  <a:gd name="T12" fmla="*/ 22 w 181"/>
                  <a:gd name="T13" fmla="*/ 440 h 451"/>
                  <a:gd name="T14" fmla="*/ 27 w 181"/>
                  <a:gd name="T15" fmla="*/ 440 h 451"/>
                  <a:gd name="T16" fmla="*/ 33 w 181"/>
                  <a:gd name="T17" fmla="*/ 445 h 451"/>
                  <a:gd name="T18" fmla="*/ 38 w 181"/>
                  <a:gd name="T19" fmla="*/ 445 h 451"/>
                  <a:gd name="T20" fmla="*/ 44 w 181"/>
                  <a:gd name="T21" fmla="*/ 445 h 451"/>
                  <a:gd name="T22" fmla="*/ 55 w 181"/>
                  <a:gd name="T23" fmla="*/ 451 h 451"/>
                  <a:gd name="T24" fmla="*/ 60 w 181"/>
                  <a:gd name="T25" fmla="*/ 451 h 451"/>
                  <a:gd name="T26" fmla="*/ 66 w 181"/>
                  <a:gd name="T27" fmla="*/ 451 h 451"/>
                  <a:gd name="T28" fmla="*/ 77 w 181"/>
                  <a:gd name="T29" fmla="*/ 451 h 451"/>
                  <a:gd name="T30" fmla="*/ 82 w 181"/>
                  <a:gd name="T31" fmla="*/ 451 h 451"/>
                  <a:gd name="T32" fmla="*/ 88 w 181"/>
                  <a:gd name="T33" fmla="*/ 451 h 451"/>
                  <a:gd name="T34" fmla="*/ 93 w 181"/>
                  <a:gd name="T35" fmla="*/ 451 h 451"/>
                  <a:gd name="T36" fmla="*/ 104 w 181"/>
                  <a:gd name="T37" fmla="*/ 451 h 451"/>
                  <a:gd name="T38" fmla="*/ 104 w 181"/>
                  <a:gd name="T39" fmla="*/ 451 h 451"/>
                  <a:gd name="T40" fmla="*/ 110 w 181"/>
                  <a:gd name="T41" fmla="*/ 445 h 451"/>
                  <a:gd name="T42" fmla="*/ 115 w 181"/>
                  <a:gd name="T43" fmla="*/ 445 h 451"/>
                  <a:gd name="T44" fmla="*/ 115 w 181"/>
                  <a:gd name="T45" fmla="*/ 445 h 451"/>
                  <a:gd name="T46" fmla="*/ 121 w 181"/>
                  <a:gd name="T47" fmla="*/ 440 h 451"/>
                  <a:gd name="T48" fmla="*/ 121 w 181"/>
                  <a:gd name="T49" fmla="*/ 440 h 451"/>
                  <a:gd name="T50" fmla="*/ 181 w 181"/>
                  <a:gd name="T51" fmla="*/ 16 h 451"/>
                  <a:gd name="T52" fmla="*/ 181 w 181"/>
                  <a:gd name="T53" fmla="*/ 22 h 451"/>
                  <a:gd name="T54" fmla="*/ 181 w 181"/>
                  <a:gd name="T55" fmla="*/ 22 h 451"/>
                  <a:gd name="T56" fmla="*/ 176 w 181"/>
                  <a:gd name="T57" fmla="*/ 22 h 451"/>
                  <a:gd name="T58" fmla="*/ 170 w 181"/>
                  <a:gd name="T59" fmla="*/ 27 h 451"/>
                  <a:gd name="T60" fmla="*/ 170 w 181"/>
                  <a:gd name="T61" fmla="*/ 27 h 451"/>
                  <a:gd name="T62" fmla="*/ 165 w 181"/>
                  <a:gd name="T63" fmla="*/ 27 h 451"/>
                  <a:gd name="T64" fmla="*/ 154 w 181"/>
                  <a:gd name="T65" fmla="*/ 27 h 451"/>
                  <a:gd name="T66" fmla="*/ 148 w 181"/>
                  <a:gd name="T67" fmla="*/ 27 h 451"/>
                  <a:gd name="T68" fmla="*/ 143 w 181"/>
                  <a:gd name="T69" fmla="*/ 27 h 451"/>
                  <a:gd name="T70" fmla="*/ 137 w 181"/>
                  <a:gd name="T71" fmla="*/ 27 h 451"/>
                  <a:gd name="T72" fmla="*/ 126 w 181"/>
                  <a:gd name="T73" fmla="*/ 27 h 451"/>
                  <a:gd name="T74" fmla="*/ 121 w 181"/>
                  <a:gd name="T75" fmla="*/ 27 h 451"/>
                  <a:gd name="T76" fmla="*/ 110 w 181"/>
                  <a:gd name="T77" fmla="*/ 22 h 451"/>
                  <a:gd name="T78" fmla="*/ 104 w 181"/>
                  <a:gd name="T79" fmla="*/ 22 h 451"/>
                  <a:gd name="T80" fmla="*/ 99 w 181"/>
                  <a:gd name="T81" fmla="*/ 22 h 451"/>
                  <a:gd name="T82" fmla="*/ 93 w 181"/>
                  <a:gd name="T83" fmla="*/ 16 h 451"/>
                  <a:gd name="T84" fmla="*/ 82 w 181"/>
                  <a:gd name="T85" fmla="*/ 16 h 451"/>
                  <a:gd name="T86" fmla="*/ 82 w 181"/>
                  <a:gd name="T87" fmla="*/ 11 h 451"/>
                  <a:gd name="T88" fmla="*/ 77 w 181"/>
                  <a:gd name="T89" fmla="*/ 11 h 451"/>
                  <a:gd name="T90" fmla="*/ 71 w 181"/>
                  <a:gd name="T91" fmla="*/ 11 h 451"/>
                  <a:gd name="T92" fmla="*/ 66 w 181"/>
                  <a:gd name="T93" fmla="*/ 5 h 451"/>
                  <a:gd name="T94" fmla="*/ 66 w 181"/>
                  <a:gd name="T95" fmla="*/ 5 h 451"/>
                  <a:gd name="T96" fmla="*/ 66 w 181"/>
                  <a:gd name="T97" fmla="*/ 0 h 451"/>
                  <a:gd name="T98" fmla="*/ 66 w 181"/>
                  <a:gd name="T99" fmla="*/ 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1" h="451">
                    <a:moveTo>
                      <a:pt x="0" y="423"/>
                    </a:moveTo>
                    <a:lnTo>
                      <a:pt x="0" y="423"/>
                    </a:lnTo>
                    <a:lnTo>
                      <a:pt x="0" y="423"/>
                    </a:lnTo>
                    <a:lnTo>
                      <a:pt x="5" y="423"/>
                    </a:lnTo>
                    <a:lnTo>
                      <a:pt x="5" y="429"/>
                    </a:lnTo>
                    <a:lnTo>
                      <a:pt x="5" y="429"/>
                    </a:lnTo>
                    <a:lnTo>
                      <a:pt x="5" y="429"/>
                    </a:lnTo>
                    <a:lnTo>
                      <a:pt x="5" y="429"/>
                    </a:lnTo>
                    <a:lnTo>
                      <a:pt x="11" y="434"/>
                    </a:lnTo>
                    <a:lnTo>
                      <a:pt x="11" y="434"/>
                    </a:lnTo>
                    <a:lnTo>
                      <a:pt x="11" y="434"/>
                    </a:lnTo>
                    <a:lnTo>
                      <a:pt x="16" y="434"/>
                    </a:lnTo>
                    <a:lnTo>
                      <a:pt x="16" y="440"/>
                    </a:lnTo>
                    <a:lnTo>
                      <a:pt x="22" y="440"/>
                    </a:lnTo>
                    <a:lnTo>
                      <a:pt x="22" y="440"/>
                    </a:lnTo>
                    <a:lnTo>
                      <a:pt x="27" y="440"/>
                    </a:lnTo>
                    <a:lnTo>
                      <a:pt x="27" y="440"/>
                    </a:lnTo>
                    <a:lnTo>
                      <a:pt x="33" y="445"/>
                    </a:lnTo>
                    <a:lnTo>
                      <a:pt x="33" y="445"/>
                    </a:lnTo>
                    <a:lnTo>
                      <a:pt x="38" y="445"/>
                    </a:lnTo>
                    <a:lnTo>
                      <a:pt x="44" y="445"/>
                    </a:lnTo>
                    <a:lnTo>
                      <a:pt x="44" y="445"/>
                    </a:lnTo>
                    <a:lnTo>
                      <a:pt x="49" y="451"/>
                    </a:lnTo>
                    <a:lnTo>
                      <a:pt x="55" y="451"/>
                    </a:lnTo>
                    <a:lnTo>
                      <a:pt x="55" y="451"/>
                    </a:lnTo>
                    <a:lnTo>
                      <a:pt x="60" y="451"/>
                    </a:lnTo>
                    <a:lnTo>
                      <a:pt x="66" y="451"/>
                    </a:lnTo>
                    <a:lnTo>
                      <a:pt x="66" y="451"/>
                    </a:lnTo>
                    <a:lnTo>
                      <a:pt x="71" y="451"/>
                    </a:lnTo>
                    <a:lnTo>
                      <a:pt x="77" y="451"/>
                    </a:lnTo>
                    <a:lnTo>
                      <a:pt x="77" y="451"/>
                    </a:lnTo>
                    <a:lnTo>
                      <a:pt x="82" y="451"/>
                    </a:lnTo>
                    <a:lnTo>
                      <a:pt x="88" y="451"/>
                    </a:lnTo>
                    <a:lnTo>
                      <a:pt x="88" y="451"/>
                    </a:lnTo>
                    <a:lnTo>
                      <a:pt x="93" y="451"/>
                    </a:lnTo>
                    <a:lnTo>
                      <a:pt x="93" y="451"/>
                    </a:lnTo>
                    <a:lnTo>
                      <a:pt x="99" y="451"/>
                    </a:lnTo>
                    <a:lnTo>
                      <a:pt x="104" y="451"/>
                    </a:lnTo>
                    <a:lnTo>
                      <a:pt x="104" y="451"/>
                    </a:lnTo>
                    <a:lnTo>
                      <a:pt x="104" y="451"/>
                    </a:lnTo>
                    <a:lnTo>
                      <a:pt x="110" y="451"/>
                    </a:lnTo>
                    <a:lnTo>
                      <a:pt x="110" y="445"/>
                    </a:lnTo>
                    <a:lnTo>
                      <a:pt x="115" y="445"/>
                    </a:lnTo>
                    <a:lnTo>
                      <a:pt x="115" y="445"/>
                    </a:lnTo>
                    <a:lnTo>
                      <a:pt x="115" y="445"/>
                    </a:lnTo>
                    <a:lnTo>
                      <a:pt x="115" y="445"/>
                    </a:lnTo>
                    <a:lnTo>
                      <a:pt x="121" y="445"/>
                    </a:lnTo>
                    <a:lnTo>
                      <a:pt x="121" y="440"/>
                    </a:lnTo>
                    <a:lnTo>
                      <a:pt x="121" y="440"/>
                    </a:lnTo>
                    <a:lnTo>
                      <a:pt x="121" y="440"/>
                    </a:lnTo>
                    <a:lnTo>
                      <a:pt x="181" y="16"/>
                    </a:lnTo>
                    <a:lnTo>
                      <a:pt x="181" y="16"/>
                    </a:lnTo>
                    <a:lnTo>
                      <a:pt x="181" y="16"/>
                    </a:lnTo>
                    <a:lnTo>
                      <a:pt x="181" y="22"/>
                    </a:lnTo>
                    <a:lnTo>
                      <a:pt x="181" y="22"/>
                    </a:lnTo>
                    <a:lnTo>
                      <a:pt x="181" y="22"/>
                    </a:lnTo>
                    <a:lnTo>
                      <a:pt x="176" y="22"/>
                    </a:lnTo>
                    <a:lnTo>
                      <a:pt x="176" y="22"/>
                    </a:lnTo>
                    <a:lnTo>
                      <a:pt x="176" y="22"/>
                    </a:lnTo>
                    <a:lnTo>
                      <a:pt x="170" y="27"/>
                    </a:lnTo>
                    <a:lnTo>
                      <a:pt x="170" y="27"/>
                    </a:lnTo>
                    <a:lnTo>
                      <a:pt x="170" y="27"/>
                    </a:lnTo>
                    <a:lnTo>
                      <a:pt x="165" y="27"/>
                    </a:lnTo>
                    <a:lnTo>
                      <a:pt x="165" y="27"/>
                    </a:lnTo>
                    <a:lnTo>
                      <a:pt x="159" y="27"/>
                    </a:lnTo>
                    <a:lnTo>
                      <a:pt x="154" y="27"/>
                    </a:lnTo>
                    <a:lnTo>
                      <a:pt x="154" y="27"/>
                    </a:lnTo>
                    <a:lnTo>
                      <a:pt x="148" y="27"/>
                    </a:lnTo>
                    <a:lnTo>
                      <a:pt x="148" y="27"/>
                    </a:lnTo>
                    <a:lnTo>
                      <a:pt x="143" y="27"/>
                    </a:lnTo>
                    <a:lnTo>
                      <a:pt x="137" y="27"/>
                    </a:lnTo>
                    <a:lnTo>
                      <a:pt x="137" y="27"/>
                    </a:lnTo>
                    <a:lnTo>
                      <a:pt x="132" y="27"/>
                    </a:lnTo>
                    <a:lnTo>
                      <a:pt x="126" y="27"/>
                    </a:lnTo>
                    <a:lnTo>
                      <a:pt x="121" y="27"/>
                    </a:lnTo>
                    <a:lnTo>
                      <a:pt x="121" y="27"/>
                    </a:lnTo>
                    <a:lnTo>
                      <a:pt x="115" y="27"/>
                    </a:lnTo>
                    <a:lnTo>
                      <a:pt x="110" y="22"/>
                    </a:lnTo>
                    <a:lnTo>
                      <a:pt x="110" y="22"/>
                    </a:lnTo>
                    <a:lnTo>
                      <a:pt x="104" y="22"/>
                    </a:lnTo>
                    <a:lnTo>
                      <a:pt x="99" y="22"/>
                    </a:lnTo>
                    <a:lnTo>
                      <a:pt x="99" y="22"/>
                    </a:lnTo>
                    <a:lnTo>
                      <a:pt x="93" y="22"/>
                    </a:lnTo>
                    <a:lnTo>
                      <a:pt x="93" y="16"/>
                    </a:lnTo>
                    <a:lnTo>
                      <a:pt x="88" y="16"/>
                    </a:lnTo>
                    <a:lnTo>
                      <a:pt x="82" y="16"/>
                    </a:lnTo>
                    <a:lnTo>
                      <a:pt x="82" y="16"/>
                    </a:lnTo>
                    <a:lnTo>
                      <a:pt x="82" y="11"/>
                    </a:lnTo>
                    <a:lnTo>
                      <a:pt x="77" y="11"/>
                    </a:lnTo>
                    <a:lnTo>
                      <a:pt x="77" y="11"/>
                    </a:lnTo>
                    <a:lnTo>
                      <a:pt x="71" y="11"/>
                    </a:lnTo>
                    <a:lnTo>
                      <a:pt x="71" y="11"/>
                    </a:lnTo>
                    <a:lnTo>
                      <a:pt x="71" y="5"/>
                    </a:lnTo>
                    <a:lnTo>
                      <a:pt x="66" y="5"/>
                    </a:lnTo>
                    <a:lnTo>
                      <a:pt x="66" y="5"/>
                    </a:lnTo>
                    <a:lnTo>
                      <a:pt x="66" y="5"/>
                    </a:lnTo>
                    <a:lnTo>
                      <a:pt x="66" y="0"/>
                    </a:lnTo>
                    <a:lnTo>
                      <a:pt x="66" y="0"/>
                    </a:lnTo>
                    <a:lnTo>
                      <a:pt x="66" y="0"/>
                    </a:lnTo>
                    <a:lnTo>
                      <a:pt x="66" y="0"/>
                    </a:lnTo>
                    <a:lnTo>
                      <a:pt x="0" y="42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75" name="Freeform 1182">
                <a:extLst>
                  <a:ext uri="{FF2B5EF4-FFF2-40B4-BE49-F238E27FC236}">
                    <a16:creationId xmlns:a16="http://schemas.microsoft.com/office/drawing/2014/main" id="{D5C39EE1-2151-1CBF-0DB9-CF01B0D72183}"/>
                  </a:ext>
                </a:extLst>
              </p:cNvPr>
              <p:cNvSpPr>
                <a:spLocks/>
              </p:cNvSpPr>
              <p:nvPr/>
            </p:nvSpPr>
            <p:spPr bwMode="auto">
              <a:xfrm>
                <a:off x="827686" y="399168"/>
                <a:ext cx="63402" cy="194077"/>
              </a:xfrm>
              <a:custGeom>
                <a:avLst/>
                <a:gdLst>
                  <a:gd name="T0" fmla="*/ 165 w 165"/>
                  <a:gd name="T1" fmla="*/ 44 h 511"/>
                  <a:gd name="T2" fmla="*/ 165 w 165"/>
                  <a:gd name="T3" fmla="*/ 38 h 511"/>
                  <a:gd name="T4" fmla="*/ 160 w 165"/>
                  <a:gd name="T5" fmla="*/ 33 h 511"/>
                  <a:gd name="T6" fmla="*/ 160 w 165"/>
                  <a:gd name="T7" fmla="*/ 27 h 511"/>
                  <a:gd name="T8" fmla="*/ 154 w 165"/>
                  <a:gd name="T9" fmla="*/ 22 h 511"/>
                  <a:gd name="T10" fmla="*/ 154 w 165"/>
                  <a:gd name="T11" fmla="*/ 16 h 511"/>
                  <a:gd name="T12" fmla="*/ 149 w 165"/>
                  <a:gd name="T13" fmla="*/ 16 h 511"/>
                  <a:gd name="T14" fmla="*/ 143 w 165"/>
                  <a:gd name="T15" fmla="*/ 11 h 511"/>
                  <a:gd name="T16" fmla="*/ 132 w 165"/>
                  <a:gd name="T17" fmla="*/ 5 h 511"/>
                  <a:gd name="T18" fmla="*/ 127 w 165"/>
                  <a:gd name="T19" fmla="*/ 5 h 511"/>
                  <a:gd name="T20" fmla="*/ 121 w 165"/>
                  <a:gd name="T21" fmla="*/ 0 h 511"/>
                  <a:gd name="T22" fmla="*/ 116 w 165"/>
                  <a:gd name="T23" fmla="*/ 0 h 511"/>
                  <a:gd name="T24" fmla="*/ 105 w 165"/>
                  <a:gd name="T25" fmla="*/ 0 h 511"/>
                  <a:gd name="T26" fmla="*/ 99 w 165"/>
                  <a:gd name="T27" fmla="*/ 0 h 511"/>
                  <a:gd name="T28" fmla="*/ 88 w 165"/>
                  <a:gd name="T29" fmla="*/ 0 h 511"/>
                  <a:gd name="T30" fmla="*/ 83 w 165"/>
                  <a:gd name="T31" fmla="*/ 0 h 511"/>
                  <a:gd name="T32" fmla="*/ 77 w 165"/>
                  <a:gd name="T33" fmla="*/ 5 h 511"/>
                  <a:gd name="T34" fmla="*/ 72 w 165"/>
                  <a:gd name="T35" fmla="*/ 5 h 511"/>
                  <a:gd name="T36" fmla="*/ 66 w 165"/>
                  <a:gd name="T37" fmla="*/ 5 h 511"/>
                  <a:gd name="T38" fmla="*/ 61 w 165"/>
                  <a:gd name="T39" fmla="*/ 11 h 511"/>
                  <a:gd name="T40" fmla="*/ 55 w 165"/>
                  <a:gd name="T41" fmla="*/ 16 h 511"/>
                  <a:gd name="T42" fmla="*/ 50 w 165"/>
                  <a:gd name="T43" fmla="*/ 22 h 511"/>
                  <a:gd name="T44" fmla="*/ 50 w 165"/>
                  <a:gd name="T45" fmla="*/ 22 h 511"/>
                  <a:gd name="T46" fmla="*/ 44 w 165"/>
                  <a:gd name="T47" fmla="*/ 27 h 511"/>
                  <a:gd name="T48" fmla="*/ 44 w 165"/>
                  <a:gd name="T49" fmla="*/ 33 h 511"/>
                  <a:gd name="T50" fmla="*/ 0 w 165"/>
                  <a:gd name="T51" fmla="*/ 495 h 511"/>
                  <a:gd name="T52" fmla="*/ 0 w 165"/>
                  <a:gd name="T53" fmla="*/ 489 h 511"/>
                  <a:gd name="T54" fmla="*/ 6 w 165"/>
                  <a:gd name="T55" fmla="*/ 484 h 511"/>
                  <a:gd name="T56" fmla="*/ 6 w 165"/>
                  <a:gd name="T57" fmla="*/ 484 h 511"/>
                  <a:gd name="T58" fmla="*/ 11 w 165"/>
                  <a:gd name="T59" fmla="*/ 478 h 511"/>
                  <a:gd name="T60" fmla="*/ 17 w 165"/>
                  <a:gd name="T61" fmla="*/ 473 h 511"/>
                  <a:gd name="T62" fmla="*/ 22 w 165"/>
                  <a:gd name="T63" fmla="*/ 473 h 511"/>
                  <a:gd name="T64" fmla="*/ 28 w 165"/>
                  <a:gd name="T65" fmla="*/ 467 h 511"/>
                  <a:gd name="T66" fmla="*/ 33 w 165"/>
                  <a:gd name="T67" fmla="*/ 467 h 511"/>
                  <a:gd name="T68" fmla="*/ 44 w 165"/>
                  <a:gd name="T69" fmla="*/ 467 h 511"/>
                  <a:gd name="T70" fmla="*/ 50 w 165"/>
                  <a:gd name="T71" fmla="*/ 462 h 511"/>
                  <a:gd name="T72" fmla="*/ 61 w 165"/>
                  <a:gd name="T73" fmla="*/ 462 h 511"/>
                  <a:gd name="T74" fmla="*/ 66 w 165"/>
                  <a:gd name="T75" fmla="*/ 462 h 511"/>
                  <a:gd name="T76" fmla="*/ 72 w 165"/>
                  <a:gd name="T77" fmla="*/ 467 h 511"/>
                  <a:gd name="T78" fmla="*/ 83 w 165"/>
                  <a:gd name="T79" fmla="*/ 467 h 511"/>
                  <a:gd name="T80" fmla="*/ 88 w 165"/>
                  <a:gd name="T81" fmla="*/ 473 h 511"/>
                  <a:gd name="T82" fmla="*/ 94 w 165"/>
                  <a:gd name="T83" fmla="*/ 473 h 511"/>
                  <a:gd name="T84" fmla="*/ 99 w 165"/>
                  <a:gd name="T85" fmla="*/ 478 h 511"/>
                  <a:gd name="T86" fmla="*/ 105 w 165"/>
                  <a:gd name="T87" fmla="*/ 478 h 511"/>
                  <a:gd name="T88" fmla="*/ 110 w 165"/>
                  <a:gd name="T89" fmla="*/ 484 h 511"/>
                  <a:gd name="T90" fmla="*/ 116 w 165"/>
                  <a:gd name="T91" fmla="*/ 489 h 511"/>
                  <a:gd name="T92" fmla="*/ 116 w 165"/>
                  <a:gd name="T93" fmla="*/ 495 h 511"/>
                  <a:gd name="T94" fmla="*/ 121 w 165"/>
                  <a:gd name="T95" fmla="*/ 500 h 511"/>
                  <a:gd name="T96" fmla="*/ 121 w 165"/>
                  <a:gd name="T97" fmla="*/ 506 h 511"/>
                  <a:gd name="T98" fmla="*/ 121 w 165"/>
                  <a:gd name="T99" fmla="*/ 511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511">
                    <a:moveTo>
                      <a:pt x="165" y="44"/>
                    </a:moveTo>
                    <a:lnTo>
                      <a:pt x="165" y="44"/>
                    </a:lnTo>
                    <a:lnTo>
                      <a:pt x="165" y="38"/>
                    </a:lnTo>
                    <a:lnTo>
                      <a:pt x="165" y="38"/>
                    </a:lnTo>
                    <a:lnTo>
                      <a:pt x="160" y="33"/>
                    </a:lnTo>
                    <a:lnTo>
                      <a:pt x="160" y="33"/>
                    </a:lnTo>
                    <a:lnTo>
                      <a:pt x="160" y="33"/>
                    </a:lnTo>
                    <a:lnTo>
                      <a:pt x="160" y="27"/>
                    </a:lnTo>
                    <a:lnTo>
                      <a:pt x="160" y="27"/>
                    </a:lnTo>
                    <a:lnTo>
                      <a:pt x="154" y="22"/>
                    </a:lnTo>
                    <a:lnTo>
                      <a:pt x="154" y="22"/>
                    </a:lnTo>
                    <a:lnTo>
                      <a:pt x="154" y="16"/>
                    </a:lnTo>
                    <a:lnTo>
                      <a:pt x="149" y="16"/>
                    </a:lnTo>
                    <a:lnTo>
                      <a:pt x="149" y="16"/>
                    </a:lnTo>
                    <a:lnTo>
                      <a:pt x="143" y="11"/>
                    </a:lnTo>
                    <a:lnTo>
                      <a:pt x="143" y="11"/>
                    </a:lnTo>
                    <a:lnTo>
                      <a:pt x="138" y="11"/>
                    </a:lnTo>
                    <a:lnTo>
                      <a:pt x="132" y="5"/>
                    </a:lnTo>
                    <a:lnTo>
                      <a:pt x="132" y="5"/>
                    </a:lnTo>
                    <a:lnTo>
                      <a:pt x="127" y="5"/>
                    </a:lnTo>
                    <a:lnTo>
                      <a:pt x="127" y="5"/>
                    </a:lnTo>
                    <a:lnTo>
                      <a:pt x="121" y="0"/>
                    </a:lnTo>
                    <a:lnTo>
                      <a:pt x="116" y="0"/>
                    </a:lnTo>
                    <a:lnTo>
                      <a:pt x="116" y="0"/>
                    </a:lnTo>
                    <a:lnTo>
                      <a:pt x="110" y="0"/>
                    </a:lnTo>
                    <a:lnTo>
                      <a:pt x="105" y="0"/>
                    </a:lnTo>
                    <a:lnTo>
                      <a:pt x="99" y="0"/>
                    </a:lnTo>
                    <a:lnTo>
                      <a:pt x="99" y="0"/>
                    </a:lnTo>
                    <a:lnTo>
                      <a:pt x="94" y="0"/>
                    </a:lnTo>
                    <a:lnTo>
                      <a:pt x="88" y="0"/>
                    </a:lnTo>
                    <a:lnTo>
                      <a:pt x="88" y="0"/>
                    </a:lnTo>
                    <a:lnTo>
                      <a:pt x="83" y="0"/>
                    </a:lnTo>
                    <a:lnTo>
                      <a:pt x="77" y="0"/>
                    </a:lnTo>
                    <a:lnTo>
                      <a:pt x="77" y="5"/>
                    </a:lnTo>
                    <a:lnTo>
                      <a:pt x="72" y="5"/>
                    </a:lnTo>
                    <a:lnTo>
                      <a:pt x="72" y="5"/>
                    </a:lnTo>
                    <a:lnTo>
                      <a:pt x="66" y="5"/>
                    </a:lnTo>
                    <a:lnTo>
                      <a:pt x="66" y="5"/>
                    </a:lnTo>
                    <a:lnTo>
                      <a:pt x="61" y="11"/>
                    </a:lnTo>
                    <a:lnTo>
                      <a:pt x="61" y="11"/>
                    </a:lnTo>
                    <a:lnTo>
                      <a:pt x="55" y="11"/>
                    </a:lnTo>
                    <a:lnTo>
                      <a:pt x="55" y="16"/>
                    </a:lnTo>
                    <a:lnTo>
                      <a:pt x="50" y="16"/>
                    </a:lnTo>
                    <a:lnTo>
                      <a:pt x="50" y="22"/>
                    </a:lnTo>
                    <a:lnTo>
                      <a:pt x="50" y="22"/>
                    </a:lnTo>
                    <a:lnTo>
                      <a:pt x="50" y="22"/>
                    </a:lnTo>
                    <a:lnTo>
                      <a:pt x="44" y="27"/>
                    </a:lnTo>
                    <a:lnTo>
                      <a:pt x="44" y="27"/>
                    </a:lnTo>
                    <a:lnTo>
                      <a:pt x="44" y="33"/>
                    </a:lnTo>
                    <a:lnTo>
                      <a:pt x="44" y="33"/>
                    </a:lnTo>
                    <a:lnTo>
                      <a:pt x="0" y="500"/>
                    </a:lnTo>
                    <a:lnTo>
                      <a:pt x="0" y="495"/>
                    </a:lnTo>
                    <a:lnTo>
                      <a:pt x="0" y="495"/>
                    </a:lnTo>
                    <a:lnTo>
                      <a:pt x="0" y="489"/>
                    </a:lnTo>
                    <a:lnTo>
                      <a:pt x="0" y="489"/>
                    </a:lnTo>
                    <a:lnTo>
                      <a:pt x="6" y="484"/>
                    </a:lnTo>
                    <a:lnTo>
                      <a:pt x="6" y="484"/>
                    </a:lnTo>
                    <a:lnTo>
                      <a:pt x="6" y="484"/>
                    </a:lnTo>
                    <a:lnTo>
                      <a:pt x="11" y="478"/>
                    </a:lnTo>
                    <a:lnTo>
                      <a:pt x="11" y="478"/>
                    </a:lnTo>
                    <a:lnTo>
                      <a:pt x="17" y="478"/>
                    </a:lnTo>
                    <a:lnTo>
                      <a:pt x="17" y="473"/>
                    </a:lnTo>
                    <a:lnTo>
                      <a:pt x="22" y="473"/>
                    </a:lnTo>
                    <a:lnTo>
                      <a:pt x="22" y="473"/>
                    </a:lnTo>
                    <a:lnTo>
                      <a:pt x="28" y="467"/>
                    </a:lnTo>
                    <a:lnTo>
                      <a:pt x="28" y="467"/>
                    </a:lnTo>
                    <a:lnTo>
                      <a:pt x="33" y="467"/>
                    </a:lnTo>
                    <a:lnTo>
                      <a:pt x="33" y="467"/>
                    </a:lnTo>
                    <a:lnTo>
                      <a:pt x="39" y="467"/>
                    </a:lnTo>
                    <a:lnTo>
                      <a:pt x="44" y="467"/>
                    </a:lnTo>
                    <a:lnTo>
                      <a:pt x="44" y="462"/>
                    </a:lnTo>
                    <a:lnTo>
                      <a:pt x="50" y="462"/>
                    </a:lnTo>
                    <a:lnTo>
                      <a:pt x="55" y="462"/>
                    </a:lnTo>
                    <a:lnTo>
                      <a:pt x="61" y="462"/>
                    </a:lnTo>
                    <a:lnTo>
                      <a:pt x="61" y="462"/>
                    </a:lnTo>
                    <a:lnTo>
                      <a:pt x="66" y="462"/>
                    </a:lnTo>
                    <a:lnTo>
                      <a:pt x="72" y="467"/>
                    </a:lnTo>
                    <a:lnTo>
                      <a:pt x="72" y="467"/>
                    </a:lnTo>
                    <a:lnTo>
                      <a:pt x="77" y="467"/>
                    </a:lnTo>
                    <a:lnTo>
                      <a:pt x="83" y="467"/>
                    </a:lnTo>
                    <a:lnTo>
                      <a:pt x="83" y="467"/>
                    </a:lnTo>
                    <a:lnTo>
                      <a:pt x="88" y="473"/>
                    </a:lnTo>
                    <a:lnTo>
                      <a:pt x="94" y="473"/>
                    </a:lnTo>
                    <a:lnTo>
                      <a:pt x="94" y="473"/>
                    </a:lnTo>
                    <a:lnTo>
                      <a:pt x="99" y="473"/>
                    </a:lnTo>
                    <a:lnTo>
                      <a:pt x="99" y="478"/>
                    </a:lnTo>
                    <a:lnTo>
                      <a:pt x="105" y="478"/>
                    </a:lnTo>
                    <a:lnTo>
                      <a:pt x="105" y="478"/>
                    </a:lnTo>
                    <a:lnTo>
                      <a:pt x="110" y="484"/>
                    </a:lnTo>
                    <a:lnTo>
                      <a:pt x="110" y="484"/>
                    </a:lnTo>
                    <a:lnTo>
                      <a:pt x="116" y="489"/>
                    </a:lnTo>
                    <a:lnTo>
                      <a:pt x="116" y="489"/>
                    </a:lnTo>
                    <a:lnTo>
                      <a:pt x="116" y="495"/>
                    </a:lnTo>
                    <a:lnTo>
                      <a:pt x="116" y="495"/>
                    </a:lnTo>
                    <a:lnTo>
                      <a:pt x="121" y="495"/>
                    </a:lnTo>
                    <a:lnTo>
                      <a:pt x="121" y="500"/>
                    </a:lnTo>
                    <a:lnTo>
                      <a:pt x="121" y="500"/>
                    </a:lnTo>
                    <a:lnTo>
                      <a:pt x="121" y="506"/>
                    </a:lnTo>
                    <a:lnTo>
                      <a:pt x="121" y="506"/>
                    </a:lnTo>
                    <a:lnTo>
                      <a:pt x="121" y="511"/>
                    </a:lnTo>
                    <a:lnTo>
                      <a:pt x="165" y="4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76" name="Oval 99575">
                <a:extLst>
                  <a:ext uri="{FF2B5EF4-FFF2-40B4-BE49-F238E27FC236}">
                    <a16:creationId xmlns:a16="http://schemas.microsoft.com/office/drawing/2014/main" id="{CB463A1D-7ACE-B490-1902-75A9110C0187}"/>
                  </a:ext>
                </a:extLst>
              </p:cNvPr>
              <p:cNvSpPr>
                <a:spLocks noChangeArrowheads="1"/>
              </p:cNvSpPr>
              <p:nvPr/>
            </p:nvSpPr>
            <p:spPr bwMode="auto">
              <a:xfrm>
                <a:off x="409616" y="1305747"/>
                <a:ext cx="65708" cy="64566"/>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577" name="Freeform 1184">
                <a:extLst>
                  <a:ext uri="{FF2B5EF4-FFF2-40B4-BE49-F238E27FC236}">
                    <a16:creationId xmlns:a16="http://schemas.microsoft.com/office/drawing/2014/main" id="{698104DC-1900-4159-2B41-6F99597A248C}"/>
                  </a:ext>
                </a:extLst>
              </p:cNvPr>
              <p:cNvSpPr>
                <a:spLocks/>
              </p:cNvSpPr>
              <p:nvPr/>
            </p:nvSpPr>
            <p:spPr bwMode="auto">
              <a:xfrm>
                <a:off x="420376" y="1178135"/>
                <a:ext cx="48416" cy="144323"/>
              </a:xfrm>
              <a:custGeom>
                <a:avLst/>
                <a:gdLst>
                  <a:gd name="T0" fmla="*/ 0 w 126"/>
                  <a:gd name="T1" fmla="*/ 369 h 380"/>
                  <a:gd name="T2" fmla="*/ 0 w 126"/>
                  <a:gd name="T3" fmla="*/ 369 h 380"/>
                  <a:gd name="T4" fmla="*/ 5 w 126"/>
                  <a:gd name="T5" fmla="*/ 369 h 380"/>
                  <a:gd name="T6" fmla="*/ 5 w 126"/>
                  <a:gd name="T7" fmla="*/ 369 h 380"/>
                  <a:gd name="T8" fmla="*/ 11 w 126"/>
                  <a:gd name="T9" fmla="*/ 374 h 380"/>
                  <a:gd name="T10" fmla="*/ 16 w 126"/>
                  <a:gd name="T11" fmla="*/ 374 h 380"/>
                  <a:gd name="T12" fmla="*/ 22 w 126"/>
                  <a:gd name="T13" fmla="*/ 374 h 380"/>
                  <a:gd name="T14" fmla="*/ 27 w 126"/>
                  <a:gd name="T15" fmla="*/ 374 h 380"/>
                  <a:gd name="T16" fmla="*/ 33 w 126"/>
                  <a:gd name="T17" fmla="*/ 380 h 380"/>
                  <a:gd name="T18" fmla="*/ 38 w 126"/>
                  <a:gd name="T19" fmla="*/ 380 h 380"/>
                  <a:gd name="T20" fmla="*/ 44 w 126"/>
                  <a:gd name="T21" fmla="*/ 380 h 380"/>
                  <a:gd name="T22" fmla="*/ 55 w 126"/>
                  <a:gd name="T23" fmla="*/ 380 h 380"/>
                  <a:gd name="T24" fmla="*/ 60 w 126"/>
                  <a:gd name="T25" fmla="*/ 380 h 380"/>
                  <a:gd name="T26" fmla="*/ 71 w 126"/>
                  <a:gd name="T27" fmla="*/ 380 h 380"/>
                  <a:gd name="T28" fmla="*/ 77 w 126"/>
                  <a:gd name="T29" fmla="*/ 380 h 380"/>
                  <a:gd name="T30" fmla="*/ 82 w 126"/>
                  <a:gd name="T31" fmla="*/ 380 h 380"/>
                  <a:gd name="T32" fmla="*/ 93 w 126"/>
                  <a:gd name="T33" fmla="*/ 380 h 380"/>
                  <a:gd name="T34" fmla="*/ 99 w 126"/>
                  <a:gd name="T35" fmla="*/ 380 h 380"/>
                  <a:gd name="T36" fmla="*/ 104 w 126"/>
                  <a:gd name="T37" fmla="*/ 374 h 380"/>
                  <a:gd name="T38" fmla="*/ 110 w 126"/>
                  <a:gd name="T39" fmla="*/ 374 h 380"/>
                  <a:gd name="T40" fmla="*/ 110 w 126"/>
                  <a:gd name="T41" fmla="*/ 374 h 380"/>
                  <a:gd name="T42" fmla="*/ 115 w 126"/>
                  <a:gd name="T43" fmla="*/ 374 h 380"/>
                  <a:gd name="T44" fmla="*/ 121 w 126"/>
                  <a:gd name="T45" fmla="*/ 369 h 380"/>
                  <a:gd name="T46" fmla="*/ 121 w 126"/>
                  <a:gd name="T47" fmla="*/ 369 h 380"/>
                  <a:gd name="T48" fmla="*/ 121 w 126"/>
                  <a:gd name="T49" fmla="*/ 369 h 380"/>
                  <a:gd name="T50" fmla="*/ 126 w 126"/>
                  <a:gd name="T51" fmla="*/ 0 h 380"/>
                  <a:gd name="T52" fmla="*/ 126 w 126"/>
                  <a:gd name="T53" fmla="*/ 6 h 380"/>
                  <a:gd name="T54" fmla="*/ 126 w 126"/>
                  <a:gd name="T55" fmla="*/ 6 h 380"/>
                  <a:gd name="T56" fmla="*/ 121 w 126"/>
                  <a:gd name="T57" fmla="*/ 6 h 380"/>
                  <a:gd name="T58" fmla="*/ 115 w 126"/>
                  <a:gd name="T59" fmla="*/ 6 h 380"/>
                  <a:gd name="T60" fmla="*/ 115 w 126"/>
                  <a:gd name="T61" fmla="*/ 11 h 380"/>
                  <a:gd name="T62" fmla="*/ 110 w 126"/>
                  <a:gd name="T63" fmla="*/ 11 h 380"/>
                  <a:gd name="T64" fmla="*/ 104 w 126"/>
                  <a:gd name="T65" fmla="*/ 11 h 380"/>
                  <a:gd name="T66" fmla="*/ 93 w 126"/>
                  <a:gd name="T67" fmla="*/ 11 h 380"/>
                  <a:gd name="T68" fmla="*/ 88 w 126"/>
                  <a:gd name="T69" fmla="*/ 11 h 380"/>
                  <a:gd name="T70" fmla="*/ 82 w 126"/>
                  <a:gd name="T71" fmla="*/ 11 h 380"/>
                  <a:gd name="T72" fmla="*/ 71 w 126"/>
                  <a:gd name="T73" fmla="*/ 11 h 380"/>
                  <a:gd name="T74" fmla="*/ 66 w 126"/>
                  <a:gd name="T75" fmla="*/ 11 h 380"/>
                  <a:gd name="T76" fmla="*/ 55 w 126"/>
                  <a:gd name="T77" fmla="*/ 11 h 380"/>
                  <a:gd name="T78" fmla="*/ 49 w 126"/>
                  <a:gd name="T79" fmla="*/ 11 h 380"/>
                  <a:gd name="T80" fmla="*/ 44 w 126"/>
                  <a:gd name="T81" fmla="*/ 11 h 380"/>
                  <a:gd name="T82" fmla="*/ 38 w 126"/>
                  <a:gd name="T83" fmla="*/ 11 h 380"/>
                  <a:gd name="T84" fmla="*/ 27 w 126"/>
                  <a:gd name="T85" fmla="*/ 11 h 380"/>
                  <a:gd name="T86" fmla="*/ 22 w 126"/>
                  <a:gd name="T87" fmla="*/ 6 h 380"/>
                  <a:gd name="T88" fmla="*/ 16 w 126"/>
                  <a:gd name="T89" fmla="*/ 6 h 380"/>
                  <a:gd name="T90" fmla="*/ 16 w 126"/>
                  <a:gd name="T91" fmla="*/ 6 h 380"/>
                  <a:gd name="T92" fmla="*/ 11 w 126"/>
                  <a:gd name="T93" fmla="*/ 6 h 380"/>
                  <a:gd name="T94" fmla="*/ 11 w 126"/>
                  <a:gd name="T95" fmla="*/ 0 h 380"/>
                  <a:gd name="T96" fmla="*/ 5 w 126"/>
                  <a:gd name="T97" fmla="*/ 0 h 380"/>
                  <a:gd name="T98" fmla="*/ 5 w 126"/>
                  <a:gd name="T99"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380">
                    <a:moveTo>
                      <a:pt x="0" y="363"/>
                    </a:moveTo>
                    <a:lnTo>
                      <a:pt x="0" y="369"/>
                    </a:lnTo>
                    <a:lnTo>
                      <a:pt x="0" y="369"/>
                    </a:lnTo>
                    <a:lnTo>
                      <a:pt x="0" y="369"/>
                    </a:lnTo>
                    <a:lnTo>
                      <a:pt x="0" y="369"/>
                    </a:lnTo>
                    <a:lnTo>
                      <a:pt x="5" y="369"/>
                    </a:lnTo>
                    <a:lnTo>
                      <a:pt x="5" y="369"/>
                    </a:lnTo>
                    <a:lnTo>
                      <a:pt x="5" y="369"/>
                    </a:lnTo>
                    <a:lnTo>
                      <a:pt x="5" y="374"/>
                    </a:lnTo>
                    <a:lnTo>
                      <a:pt x="11" y="374"/>
                    </a:lnTo>
                    <a:lnTo>
                      <a:pt x="11" y="374"/>
                    </a:lnTo>
                    <a:lnTo>
                      <a:pt x="16" y="374"/>
                    </a:lnTo>
                    <a:lnTo>
                      <a:pt x="16" y="374"/>
                    </a:lnTo>
                    <a:lnTo>
                      <a:pt x="22" y="374"/>
                    </a:lnTo>
                    <a:lnTo>
                      <a:pt x="22" y="374"/>
                    </a:lnTo>
                    <a:lnTo>
                      <a:pt x="27" y="374"/>
                    </a:lnTo>
                    <a:lnTo>
                      <a:pt x="27" y="380"/>
                    </a:lnTo>
                    <a:lnTo>
                      <a:pt x="33" y="380"/>
                    </a:lnTo>
                    <a:lnTo>
                      <a:pt x="33" y="380"/>
                    </a:lnTo>
                    <a:lnTo>
                      <a:pt x="38" y="380"/>
                    </a:lnTo>
                    <a:lnTo>
                      <a:pt x="44" y="380"/>
                    </a:lnTo>
                    <a:lnTo>
                      <a:pt x="44" y="380"/>
                    </a:lnTo>
                    <a:lnTo>
                      <a:pt x="49" y="380"/>
                    </a:lnTo>
                    <a:lnTo>
                      <a:pt x="55" y="380"/>
                    </a:lnTo>
                    <a:lnTo>
                      <a:pt x="60" y="380"/>
                    </a:lnTo>
                    <a:lnTo>
                      <a:pt x="60" y="380"/>
                    </a:lnTo>
                    <a:lnTo>
                      <a:pt x="66" y="380"/>
                    </a:lnTo>
                    <a:lnTo>
                      <a:pt x="71" y="380"/>
                    </a:lnTo>
                    <a:lnTo>
                      <a:pt x="71" y="380"/>
                    </a:lnTo>
                    <a:lnTo>
                      <a:pt x="77" y="380"/>
                    </a:lnTo>
                    <a:lnTo>
                      <a:pt x="82" y="380"/>
                    </a:lnTo>
                    <a:lnTo>
                      <a:pt x="82" y="380"/>
                    </a:lnTo>
                    <a:lnTo>
                      <a:pt x="88" y="380"/>
                    </a:lnTo>
                    <a:lnTo>
                      <a:pt x="93" y="380"/>
                    </a:lnTo>
                    <a:lnTo>
                      <a:pt x="93" y="380"/>
                    </a:lnTo>
                    <a:lnTo>
                      <a:pt x="99" y="380"/>
                    </a:lnTo>
                    <a:lnTo>
                      <a:pt x="99" y="374"/>
                    </a:lnTo>
                    <a:lnTo>
                      <a:pt x="104" y="374"/>
                    </a:lnTo>
                    <a:lnTo>
                      <a:pt x="104" y="374"/>
                    </a:lnTo>
                    <a:lnTo>
                      <a:pt x="110" y="374"/>
                    </a:lnTo>
                    <a:lnTo>
                      <a:pt x="110" y="374"/>
                    </a:lnTo>
                    <a:lnTo>
                      <a:pt x="110" y="374"/>
                    </a:lnTo>
                    <a:lnTo>
                      <a:pt x="115" y="374"/>
                    </a:lnTo>
                    <a:lnTo>
                      <a:pt x="115" y="374"/>
                    </a:lnTo>
                    <a:lnTo>
                      <a:pt x="115" y="369"/>
                    </a:lnTo>
                    <a:lnTo>
                      <a:pt x="121" y="369"/>
                    </a:lnTo>
                    <a:lnTo>
                      <a:pt x="121" y="369"/>
                    </a:lnTo>
                    <a:lnTo>
                      <a:pt x="121" y="369"/>
                    </a:lnTo>
                    <a:lnTo>
                      <a:pt x="121" y="369"/>
                    </a:lnTo>
                    <a:lnTo>
                      <a:pt x="121" y="369"/>
                    </a:lnTo>
                    <a:lnTo>
                      <a:pt x="126" y="0"/>
                    </a:lnTo>
                    <a:lnTo>
                      <a:pt x="126" y="0"/>
                    </a:lnTo>
                    <a:lnTo>
                      <a:pt x="126" y="0"/>
                    </a:lnTo>
                    <a:lnTo>
                      <a:pt x="126" y="6"/>
                    </a:lnTo>
                    <a:lnTo>
                      <a:pt x="126" y="6"/>
                    </a:lnTo>
                    <a:lnTo>
                      <a:pt x="126" y="6"/>
                    </a:lnTo>
                    <a:lnTo>
                      <a:pt x="121" y="6"/>
                    </a:lnTo>
                    <a:lnTo>
                      <a:pt x="121" y="6"/>
                    </a:lnTo>
                    <a:lnTo>
                      <a:pt x="121" y="6"/>
                    </a:lnTo>
                    <a:lnTo>
                      <a:pt x="115" y="6"/>
                    </a:lnTo>
                    <a:lnTo>
                      <a:pt x="115" y="6"/>
                    </a:lnTo>
                    <a:lnTo>
                      <a:pt x="115" y="11"/>
                    </a:lnTo>
                    <a:lnTo>
                      <a:pt x="110" y="11"/>
                    </a:lnTo>
                    <a:lnTo>
                      <a:pt x="110" y="11"/>
                    </a:lnTo>
                    <a:lnTo>
                      <a:pt x="104" y="11"/>
                    </a:lnTo>
                    <a:lnTo>
                      <a:pt x="104" y="11"/>
                    </a:lnTo>
                    <a:lnTo>
                      <a:pt x="99" y="11"/>
                    </a:lnTo>
                    <a:lnTo>
                      <a:pt x="93" y="11"/>
                    </a:lnTo>
                    <a:lnTo>
                      <a:pt x="93" y="11"/>
                    </a:lnTo>
                    <a:lnTo>
                      <a:pt x="88" y="11"/>
                    </a:lnTo>
                    <a:lnTo>
                      <a:pt x="82" y="11"/>
                    </a:lnTo>
                    <a:lnTo>
                      <a:pt x="82" y="11"/>
                    </a:lnTo>
                    <a:lnTo>
                      <a:pt x="77" y="11"/>
                    </a:lnTo>
                    <a:lnTo>
                      <a:pt x="71" y="11"/>
                    </a:lnTo>
                    <a:lnTo>
                      <a:pt x="71" y="11"/>
                    </a:lnTo>
                    <a:lnTo>
                      <a:pt x="66" y="11"/>
                    </a:lnTo>
                    <a:lnTo>
                      <a:pt x="60" y="11"/>
                    </a:lnTo>
                    <a:lnTo>
                      <a:pt x="55" y="11"/>
                    </a:lnTo>
                    <a:lnTo>
                      <a:pt x="55" y="11"/>
                    </a:lnTo>
                    <a:lnTo>
                      <a:pt x="49" y="11"/>
                    </a:lnTo>
                    <a:lnTo>
                      <a:pt x="44" y="11"/>
                    </a:lnTo>
                    <a:lnTo>
                      <a:pt x="44" y="11"/>
                    </a:lnTo>
                    <a:lnTo>
                      <a:pt x="38" y="11"/>
                    </a:lnTo>
                    <a:lnTo>
                      <a:pt x="38" y="11"/>
                    </a:lnTo>
                    <a:lnTo>
                      <a:pt x="33" y="11"/>
                    </a:lnTo>
                    <a:lnTo>
                      <a:pt x="27" y="11"/>
                    </a:lnTo>
                    <a:lnTo>
                      <a:pt x="27" y="11"/>
                    </a:lnTo>
                    <a:lnTo>
                      <a:pt x="22" y="6"/>
                    </a:lnTo>
                    <a:lnTo>
                      <a:pt x="22" y="6"/>
                    </a:lnTo>
                    <a:lnTo>
                      <a:pt x="16" y="6"/>
                    </a:lnTo>
                    <a:lnTo>
                      <a:pt x="16" y="6"/>
                    </a:lnTo>
                    <a:lnTo>
                      <a:pt x="16" y="6"/>
                    </a:lnTo>
                    <a:lnTo>
                      <a:pt x="11" y="6"/>
                    </a:lnTo>
                    <a:lnTo>
                      <a:pt x="11" y="6"/>
                    </a:lnTo>
                    <a:lnTo>
                      <a:pt x="11" y="6"/>
                    </a:lnTo>
                    <a:lnTo>
                      <a:pt x="11" y="0"/>
                    </a:lnTo>
                    <a:lnTo>
                      <a:pt x="11" y="0"/>
                    </a:lnTo>
                    <a:lnTo>
                      <a:pt x="5" y="0"/>
                    </a:lnTo>
                    <a:lnTo>
                      <a:pt x="5" y="0"/>
                    </a:lnTo>
                    <a:lnTo>
                      <a:pt x="5" y="0"/>
                    </a:lnTo>
                    <a:lnTo>
                      <a:pt x="0" y="36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78" name="Oval 99577">
                <a:extLst>
                  <a:ext uri="{FF2B5EF4-FFF2-40B4-BE49-F238E27FC236}">
                    <a16:creationId xmlns:a16="http://schemas.microsoft.com/office/drawing/2014/main" id="{54604941-82F4-0606-3562-9E7BFA006C5F}"/>
                  </a:ext>
                </a:extLst>
              </p:cNvPr>
              <p:cNvSpPr>
                <a:spLocks noChangeArrowheads="1"/>
              </p:cNvSpPr>
              <p:nvPr/>
            </p:nvSpPr>
            <p:spPr bwMode="auto">
              <a:xfrm>
                <a:off x="367348" y="1025836"/>
                <a:ext cx="158313" cy="156477"/>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79" name="Freeform 1186">
                <a:extLst>
                  <a:ext uri="{FF2B5EF4-FFF2-40B4-BE49-F238E27FC236}">
                    <a16:creationId xmlns:a16="http://schemas.microsoft.com/office/drawing/2014/main" id="{3C8A64A8-3705-1A43-9C73-95B666833FA7}"/>
                  </a:ext>
                </a:extLst>
              </p:cNvPr>
              <p:cNvSpPr>
                <a:spLocks/>
              </p:cNvSpPr>
              <p:nvPr/>
            </p:nvSpPr>
            <p:spPr bwMode="auto">
              <a:xfrm>
                <a:off x="512981" y="988236"/>
                <a:ext cx="242849" cy="116978"/>
              </a:xfrm>
              <a:custGeom>
                <a:avLst/>
                <a:gdLst>
                  <a:gd name="T0" fmla="*/ 0 w 632"/>
                  <a:gd name="T1" fmla="*/ 192 h 308"/>
                  <a:gd name="T2" fmla="*/ 0 w 632"/>
                  <a:gd name="T3" fmla="*/ 192 h 308"/>
                  <a:gd name="T4" fmla="*/ 0 w 632"/>
                  <a:gd name="T5" fmla="*/ 192 h 308"/>
                  <a:gd name="T6" fmla="*/ 0 w 632"/>
                  <a:gd name="T7" fmla="*/ 198 h 308"/>
                  <a:gd name="T8" fmla="*/ 0 w 632"/>
                  <a:gd name="T9" fmla="*/ 198 h 308"/>
                  <a:gd name="T10" fmla="*/ 0 w 632"/>
                  <a:gd name="T11" fmla="*/ 203 h 308"/>
                  <a:gd name="T12" fmla="*/ 6 w 632"/>
                  <a:gd name="T13" fmla="*/ 209 h 308"/>
                  <a:gd name="T14" fmla="*/ 6 w 632"/>
                  <a:gd name="T15" fmla="*/ 214 h 308"/>
                  <a:gd name="T16" fmla="*/ 6 w 632"/>
                  <a:gd name="T17" fmla="*/ 220 h 308"/>
                  <a:gd name="T18" fmla="*/ 11 w 632"/>
                  <a:gd name="T19" fmla="*/ 231 h 308"/>
                  <a:gd name="T20" fmla="*/ 11 w 632"/>
                  <a:gd name="T21" fmla="*/ 236 h 308"/>
                  <a:gd name="T22" fmla="*/ 11 w 632"/>
                  <a:gd name="T23" fmla="*/ 242 h 308"/>
                  <a:gd name="T24" fmla="*/ 17 w 632"/>
                  <a:gd name="T25" fmla="*/ 253 h 308"/>
                  <a:gd name="T26" fmla="*/ 17 w 632"/>
                  <a:gd name="T27" fmla="*/ 258 h 308"/>
                  <a:gd name="T28" fmla="*/ 22 w 632"/>
                  <a:gd name="T29" fmla="*/ 264 h 308"/>
                  <a:gd name="T30" fmla="*/ 22 w 632"/>
                  <a:gd name="T31" fmla="*/ 269 h 308"/>
                  <a:gd name="T32" fmla="*/ 28 w 632"/>
                  <a:gd name="T33" fmla="*/ 280 h 308"/>
                  <a:gd name="T34" fmla="*/ 28 w 632"/>
                  <a:gd name="T35" fmla="*/ 286 h 308"/>
                  <a:gd name="T36" fmla="*/ 28 w 632"/>
                  <a:gd name="T37" fmla="*/ 291 h 308"/>
                  <a:gd name="T38" fmla="*/ 33 w 632"/>
                  <a:gd name="T39" fmla="*/ 297 h 308"/>
                  <a:gd name="T40" fmla="*/ 33 w 632"/>
                  <a:gd name="T41" fmla="*/ 297 h 308"/>
                  <a:gd name="T42" fmla="*/ 33 w 632"/>
                  <a:gd name="T43" fmla="*/ 302 h 308"/>
                  <a:gd name="T44" fmla="*/ 33 w 632"/>
                  <a:gd name="T45" fmla="*/ 302 h 308"/>
                  <a:gd name="T46" fmla="*/ 33 w 632"/>
                  <a:gd name="T47" fmla="*/ 302 h 308"/>
                  <a:gd name="T48" fmla="*/ 33 w 632"/>
                  <a:gd name="T49" fmla="*/ 308 h 308"/>
                  <a:gd name="T50" fmla="*/ 632 w 632"/>
                  <a:gd name="T51" fmla="*/ 115 h 308"/>
                  <a:gd name="T52" fmla="*/ 632 w 632"/>
                  <a:gd name="T53" fmla="*/ 115 h 308"/>
                  <a:gd name="T54" fmla="*/ 632 w 632"/>
                  <a:gd name="T55" fmla="*/ 115 h 308"/>
                  <a:gd name="T56" fmla="*/ 627 w 632"/>
                  <a:gd name="T57" fmla="*/ 110 h 308"/>
                  <a:gd name="T58" fmla="*/ 627 w 632"/>
                  <a:gd name="T59" fmla="*/ 104 h 308"/>
                  <a:gd name="T60" fmla="*/ 627 w 632"/>
                  <a:gd name="T61" fmla="*/ 104 h 308"/>
                  <a:gd name="T62" fmla="*/ 627 w 632"/>
                  <a:gd name="T63" fmla="*/ 99 h 308"/>
                  <a:gd name="T64" fmla="*/ 622 w 632"/>
                  <a:gd name="T65" fmla="*/ 93 h 308"/>
                  <a:gd name="T66" fmla="*/ 622 w 632"/>
                  <a:gd name="T67" fmla="*/ 88 h 308"/>
                  <a:gd name="T68" fmla="*/ 622 w 632"/>
                  <a:gd name="T69" fmla="*/ 77 h 308"/>
                  <a:gd name="T70" fmla="*/ 616 w 632"/>
                  <a:gd name="T71" fmla="*/ 71 h 308"/>
                  <a:gd name="T72" fmla="*/ 616 w 632"/>
                  <a:gd name="T73" fmla="*/ 66 h 308"/>
                  <a:gd name="T74" fmla="*/ 611 w 632"/>
                  <a:gd name="T75" fmla="*/ 55 h 308"/>
                  <a:gd name="T76" fmla="*/ 611 w 632"/>
                  <a:gd name="T77" fmla="*/ 49 h 308"/>
                  <a:gd name="T78" fmla="*/ 605 w 632"/>
                  <a:gd name="T79" fmla="*/ 44 h 308"/>
                  <a:gd name="T80" fmla="*/ 605 w 632"/>
                  <a:gd name="T81" fmla="*/ 38 h 308"/>
                  <a:gd name="T82" fmla="*/ 605 w 632"/>
                  <a:gd name="T83" fmla="*/ 27 h 308"/>
                  <a:gd name="T84" fmla="*/ 600 w 632"/>
                  <a:gd name="T85" fmla="*/ 22 h 308"/>
                  <a:gd name="T86" fmla="*/ 600 w 632"/>
                  <a:gd name="T87" fmla="*/ 16 h 308"/>
                  <a:gd name="T88" fmla="*/ 600 w 632"/>
                  <a:gd name="T89" fmla="*/ 11 h 308"/>
                  <a:gd name="T90" fmla="*/ 600 w 632"/>
                  <a:gd name="T91" fmla="*/ 11 h 308"/>
                  <a:gd name="T92" fmla="*/ 594 w 632"/>
                  <a:gd name="T93" fmla="*/ 5 h 308"/>
                  <a:gd name="T94" fmla="*/ 594 w 632"/>
                  <a:gd name="T95" fmla="*/ 5 h 308"/>
                  <a:gd name="T96" fmla="*/ 594 w 632"/>
                  <a:gd name="T97" fmla="*/ 0 h 308"/>
                  <a:gd name="T98" fmla="*/ 594 w 632"/>
                  <a:gd name="T9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2" h="308">
                    <a:moveTo>
                      <a:pt x="0" y="192"/>
                    </a:moveTo>
                    <a:lnTo>
                      <a:pt x="0" y="192"/>
                    </a:lnTo>
                    <a:lnTo>
                      <a:pt x="0" y="192"/>
                    </a:lnTo>
                    <a:lnTo>
                      <a:pt x="0" y="192"/>
                    </a:lnTo>
                    <a:lnTo>
                      <a:pt x="0" y="192"/>
                    </a:lnTo>
                    <a:lnTo>
                      <a:pt x="0" y="192"/>
                    </a:lnTo>
                    <a:lnTo>
                      <a:pt x="0" y="198"/>
                    </a:lnTo>
                    <a:lnTo>
                      <a:pt x="0" y="198"/>
                    </a:lnTo>
                    <a:lnTo>
                      <a:pt x="0" y="198"/>
                    </a:lnTo>
                    <a:lnTo>
                      <a:pt x="0" y="198"/>
                    </a:lnTo>
                    <a:lnTo>
                      <a:pt x="0" y="203"/>
                    </a:lnTo>
                    <a:lnTo>
                      <a:pt x="0" y="203"/>
                    </a:lnTo>
                    <a:lnTo>
                      <a:pt x="0" y="209"/>
                    </a:lnTo>
                    <a:lnTo>
                      <a:pt x="6" y="209"/>
                    </a:lnTo>
                    <a:lnTo>
                      <a:pt x="6" y="214"/>
                    </a:lnTo>
                    <a:lnTo>
                      <a:pt x="6" y="214"/>
                    </a:lnTo>
                    <a:lnTo>
                      <a:pt x="6" y="220"/>
                    </a:lnTo>
                    <a:lnTo>
                      <a:pt x="6" y="220"/>
                    </a:lnTo>
                    <a:lnTo>
                      <a:pt x="6" y="225"/>
                    </a:lnTo>
                    <a:lnTo>
                      <a:pt x="11" y="231"/>
                    </a:lnTo>
                    <a:lnTo>
                      <a:pt x="11" y="231"/>
                    </a:lnTo>
                    <a:lnTo>
                      <a:pt x="11" y="236"/>
                    </a:lnTo>
                    <a:lnTo>
                      <a:pt x="11" y="242"/>
                    </a:lnTo>
                    <a:lnTo>
                      <a:pt x="11" y="242"/>
                    </a:lnTo>
                    <a:lnTo>
                      <a:pt x="17" y="247"/>
                    </a:lnTo>
                    <a:lnTo>
                      <a:pt x="17" y="253"/>
                    </a:lnTo>
                    <a:lnTo>
                      <a:pt x="17" y="253"/>
                    </a:lnTo>
                    <a:lnTo>
                      <a:pt x="17" y="258"/>
                    </a:lnTo>
                    <a:lnTo>
                      <a:pt x="17" y="264"/>
                    </a:lnTo>
                    <a:lnTo>
                      <a:pt x="22" y="264"/>
                    </a:lnTo>
                    <a:lnTo>
                      <a:pt x="22" y="269"/>
                    </a:lnTo>
                    <a:lnTo>
                      <a:pt x="22" y="269"/>
                    </a:lnTo>
                    <a:lnTo>
                      <a:pt x="22" y="275"/>
                    </a:lnTo>
                    <a:lnTo>
                      <a:pt x="28" y="280"/>
                    </a:lnTo>
                    <a:lnTo>
                      <a:pt x="28" y="280"/>
                    </a:lnTo>
                    <a:lnTo>
                      <a:pt x="28" y="286"/>
                    </a:lnTo>
                    <a:lnTo>
                      <a:pt x="28" y="286"/>
                    </a:lnTo>
                    <a:lnTo>
                      <a:pt x="28" y="291"/>
                    </a:lnTo>
                    <a:lnTo>
                      <a:pt x="28" y="291"/>
                    </a:lnTo>
                    <a:lnTo>
                      <a:pt x="33" y="297"/>
                    </a:lnTo>
                    <a:lnTo>
                      <a:pt x="33" y="297"/>
                    </a:lnTo>
                    <a:lnTo>
                      <a:pt x="33" y="297"/>
                    </a:lnTo>
                    <a:lnTo>
                      <a:pt x="33" y="302"/>
                    </a:lnTo>
                    <a:lnTo>
                      <a:pt x="33" y="302"/>
                    </a:lnTo>
                    <a:lnTo>
                      <a:pt x="33" y="302"/>
                    </a:lnTo>
                    <a:lnTo>
                      <a:pt x="33" y="302"/>
                    </a:lnTo>
                    <a:lnTo>
                      <a:pt x="33" y="302"/>
                    </a:lnTo>
                    <a:lnTo>
                      <a:pt x="33" y="302"/>
                    </a:lnTo>
                    <a:lnTo>
                      <a:pt x="33" y="308"/>
                    </a:lnTo>
                    <a:lnTo>
                      <a:pt x="33" y="308"/>
                    </a:lnTo>
                    <a:lnTo>
                      <a:pt x="632" y="115"/>
                    </a:lnTo>
                    <a:lnTo>
                      <a:pt x="632" y="115"/>
                    </a:lnTo>
                    <a:lnTo>
                      <a:pt x="632" y="115"/>
                    </a:lnTo>
                    <a:lnTo>
                      <a:pt x="632" y="115"/>
                    </a:lnTo>
                    <a:lnTo>
                      <a:pt x="632" y="115"/>
                    </a:lnTo>
                    <a:lnTo>
                      <a:pt x="632" y="115"/>
                    </a:lnTo>
                    <a:lnTo>
                      <a:pt x="632" y="110"/>
                    </a:lnTo>
                    <a:lnTo>
                      <a:pt x="627" y="110"/>
                    </a:lnTo>
                    <a:lnTo>
                      <a:pt x="627" y="110"/>
                    </a:lnTo>
                    <a:lnTo>
                      <a:pt x="627" y="104"/>
                    </a:lnTo>
                    <a:lnTo>
                      <a:pt x="627" y="104"/>
                    </a:lnTo>
                    <a:lnTo>
                      <a:pt x="627" y="104"/>
                    </a:lnTo>
                    <a:lnTo>
                      <a:pt x="627" y="99"/>
                    </a:lnTo>
                    <a:lnTo>
                      <a:pt x="627" y="99"/>
                    </a:lnTo>
                    <a:lnTo>
                      <a:pt x="627" y="93"/>
                    </a:lnTo>
                    <a:lnTo>
                      <a:pt x="622" y="93"/>
                    </a:lnTo>
                    <a:lnTo>
                      <a:pt x="622" y="88"/>
                    </a:lnTo>
                    <a:lnTo>
                      <a:pt x="622" y="88"/>
                    </a:lnTo>
                    <a:lnTo>
                      <a:pt x="622" y="82"/>
                    </a:lnTo>
                    <a:lnTo>
                      <a:pt x="622" y="77"/>
                    </a:lnTo>
                    <a:lnTo>
                      <a:pt x="616" y="77"/>
                    </a:lnTo>
                    <a:lnTo>
                      <a:pt x="616" y="71"/>
                    </a:lnTo>
                    <a:lnTo>
                      <a:pt x="616" y="66"/>
                    </a:lnTo>
                    <a:lnTo>
                      <a:pt x="616" y="66"/>
                    </a:lnTo>
                    <a:lnTo>
                      <a:pt x="616" y="60"/>
                    </a:lnTo>
                    <a:lnTo>
                      <a:pt x="611" y="55"/>
                    </a:lnTo>
                    <a:lnTo>
                      <a:pt x="611" y="55"/>
                    </a:lnTo>
                    <a:lnTo>
                      <a:pt x="611" y="49"/>
                    </a:lnTo>
                    <a:lnTo>
                      <a:pt x="611" y="44"/>
                    </a:lnTo>
                    <a:lnTo>
                      <a:pt x="605" y="44"/>
                    </a:lnTo>
                    <a:lnTo>
                      <a:pt x="605" y="38"/>
                    </a:lnTo>
                    <a:lnTo>
                      <a:pt x="605" y="38"/>
                    </a:lnTo>
                    <a:lnTo>
                      <a:pt x="605" y="33"/>
                    </a:lnTo>
                    <a:lnTo>
                      <a:pt x="605" y="27"/>
                    </a:lnTo>
                    <a:lnTo>
                      <a:pt x="605" y="27"/>
                    </a:lnTo>
                    <a:lnTo>
                      <a:pt x="600" y="22"/>
                    </a:lnTo>
                    <a:lnTo>
                      <a:pt x="600" y="22"/>
                    </a:lnTo>
                    <a:lnTo>
                      <a:pt x="600" y="16"/>
                    </a:lnTo>
                    <a:lnTo>
                      <a:pt x="600" y="16"/>
                    </a:lnTo>
                    <a:lnTo>
                      <a:pt x="600" y="11"/>
                    </a:lnTo>
                    <a:lnTo>
                      <a:pt x="600" y="11"/>
                    </a:lnTo>
                    <a:lnTo>
                      <a:pt x="600" y="11"/>
                    </a:lnTo>
                    <a:lnTo>
                      <a:pt x="600" y="5"/>
                    </a:lnTo>
                    <a:lnTo>
                      <a:pt x="594" y="5"/>
                    </a:lnTo>
                    <a:lnTo>
                      <a:pt x="594" y="5"/>
                    </a:lnTo>
                    <a:lnTo>
                      <a:pt x="594" y="5"/>
                    </a:lnTo>
                    <a:lnTo>
                      <a:pt x="594" y="5"/>
                    </a:lnTo>
                    <a:lnTo>
                      <a:pt x="594" y="0"/>
                    </a:lnTo>
                    <a:lnTo>
                      <a:pt x="594" y="0"/>
                    </a:lnTo>
                    <a:lnTo>
                      <a:pt x="594" y="0"/>
                    </a:lnTo>
                    <a:lnTo>
                      <a:pt x="0" y="19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80" name="Freeform 1187">
                <a:extLst>
                  <a:ext uri="{FF2B5EF4-FFF2-40B4-BE49-F238E27FC236}">
                    <a16:creationId xmlns:a16="http://schemas.microsoft.com/office/drawing/2014/main" id="{98CAADDC-A40B-7802-1CA0-03C970C2BBBE}"/>
                  </a:ext>
                </a:extLst>
              </p:cNvPr>
              <p:cNvSpPr>
                <a:spLocks/>
              </p:cNvSpPr>
              <p:nvPr/>
            </p:nvSpPr>
            <p:spPr bwMode="auto">
              <a:xfrm>
                <a:off x="340065" y="1046724"/>
                <a:ext cx="94911" cy="68744"/>
              </a:xfrm>
              <a:custGeom>
                <a:avLst/>
                <a:gdLst>
                  <a:gd name="T0" fmla="*/ 176 w 247"/>
                  <a:gd name="T1" fmla="*/ 181 h 181"/>
                  <a:gd name="T2" fmla="*/ 181 w 247"/>
                  <a:gd name="T3" fmla="*/ 181 h 181"/>
                  <a:gd name="T4" fmla="*/ 187 w 247"/>
                  <a:gd name="T5" fmla="*/ 181 h 181"/>
                  <a:gd name="T6" fmla="*/ 198 w 247"/>
                  <a:gd name="T7" fmla="*/ 181 h 181"/>
                  <a:gd name="T8" fmla="*/ 203 w 247"/>
                  <a:gd name="T9" fmla="*/ 181 h 181"/>
                  <a:gd name="T10" fmla="*/ 209 w 247"/>
                  <a:gd name="T11" fmla="*/ 176 h 181"/>
                  <a:gd name="T12" fmla="*/ 214 w 247"/>
                  <a:gd name="T13" fmla="*/ 170 h 181"/>
                  <a:gd name="T14" fmla="*/ 220 w 247"/>
                  <a:gd name="T15" fmla="*/ 170 h 181"/>
                  <a:gd name="T16" fmla="*/ 225 w 247"/>
                  <a:gd name="T17" fmla="*/ 165 h 181"/>
                  <a:gd name="T18" fmla="*/ 231 w 247"/>
                  <a:gd name="T19" fmla="*/ 159 h 181"/>
                  <a:gd name="T20" fmla="*/ 236 w 247"/>
                  <a:gd name="T21" fmla="*/ 154 h 181"/>
                  <a:gd name="T22" fmla="*/ 242 w 247"/>
                  <a:gd name="T23" fmla="*/ 143 h 181"/>
                  <a:gd name="T24" fmla="*/ 242 w 247"/>
                  <a:gd name="T25" fmla="*/ 137 h 181"/>
                  <a:gd name="T26" fmla="*/ 247 w 247"/>
                  <a:gd name="T27" fmla="*/ 132 h 181"/>
                  <a:gd name="T28" fmla="*/ 247 w 247"/>
                  <a:gd name="T29" fmla="*/ 121 h 181"/>
                  <a:gd name="T30" fmla="*/ 247 w 247"/>
                  <a:gd name="T31" fmla="*/ 115 h 181"/>
                  <a:gd name="T32" fmla="*/ 247 w 247"/>
                  <a:gd name="T33" fmla="*/ 110 h 181"/>
                  <a:gd name="T34" fmla="*/ 247 w 247"/>
                  <a:gd name="T35" fmla="*/ 99 h 181"/>
                  <a:gd name="T36" fmla="*/ 242 w 247"/>
                  <a:gd name="T37" fmla="*/ 93 h 181"/>
                  <a:gd name="T38" fmla="*/ 242 w 247"/>
                  <a:gd name="T39" fmla="*/ 88 h 181"/>
                  <a:gd name="T40" fmla="*/ 236 w 247"/>
                  <a:gd name="T41" fmla="*/ 82 h 181"/>
                  <a:gd name="T42" fmla="*/ 231 w 247"/>
                  <a:gd name="T43" fmla="*/ 77 h 181"/>
                  <a:gd name="T44" fmla="*/ 225 w 247"/>
                  <a:gd name="T45" fmla="*/ 71 h 181"/>
                  <a:gd name="T46" fmla="*/ 220 w 247"/>
                  <a:gd name="T47" fmla="*/ 66 h 181"/>
                  <a:gd name="T48" fmla="*/ 214 w 247"/>
                  <a:gd name="T49" fmla="*/ 66 h 181"/>
                  <a:gd name="T50" fmla="*/ 49 w 247"/>
                  <a:gd name="T51" fmla="*/ 0 h 181"/>
                  <a:gd name="T52" fmla="*/ 55 w 247"/>
                  <a:gd name="T53" fmla="*/ 5 h 181"/>
                  <a:gd name="T54" fmla="*/ 60 w 247"/>
                  <a:gd name="T55" fmla="*/ 11 h 181"/>
                  <a:gd name="T56" fmla="*/ 66 w 247"/>
                  <a:gd name="T57" fmla="*/ 11 h 181"/>
                  <a:gd name="T58" fmla="*/ 71 w 247"/>
                  <a:gd name="T59" fmla="*/ 22 h 181"/>
                  <a:gd name="T60" fmla="*/ 71 w 247"/>
                  <a:gd name="T61" fmla="*/ 27 h 181"/>
                  <a:gd name="T62" fmla="*/ 77 w 247"/>
                  <a:gd name="T63" fmla="*/ 33 h 181"/>
                  <a:gd name="T64" fmla="*/ 77 w 247"/>
                  <a:gd name="T65" fmla="*/ 38 h 181"/>
                  <a:gd name="T66" fmla="*/ 77 w 247"/>
                  <a:gd name="T67" fmla="*/ 49 h 181"/>
                  <a:gd name="T68" fmla="*/ 77 w 247"/>
                  <a:gd name="T69" fmla="*/ 55 h 181"/>
                  <a:gd name="T70" fmla="*/ 77 w 247"/>
                  <a:gd name="T71" fmla="*/ 60 h 181"/>
                  <a:gd name="T72" fmla="*/ 77 w 247"/>
                  <a:gd name="T73" fmla="*/ 71 h 181"/>
                  <a:gd name="T74" fmla="*/ 71 w 247"/>
                  <a:gd name="T75" fmla="*/ 77 h 181"/>
                  <a:gd name="T76" fmla="*/ 71 w 247"/>
                  <a:gd name="T77" fmla="*/ 82 h 181"/>
                  <a:gd name="T78" fmla="*/ 66 w 247"/>
                  <a:gd name="T79" fmla="*/ 93 h 181"/>
                  <a:gd name="T80" fmla="*/ 60 w 247"/>
                  <a:gd name="T81" fmla="*/ 99 h 181"/>
                  <a:gd name="T82" fmla="*/ 55 w 247"/>
                  <a:gd name="T83" fmla="*/ 104 h 181"/>
                  <a:gd name="T84" fmla="*/ 49 w 247"/>
                  <a:gd name="T85" fmla="*/ 110 h 181"/>
                  <a:gd name="T86" fmla="*/ 44 w 247"/>
                  <a:gd name="T87" fmla="*/ 110 h 181"/>
                  <a:gd name="T88" fmla="*/ 38 w 247"/>
                  <a:gd name="T89" fmla="*/ 115 h 181"/>
                  <a:gd name="T90" fmla="*/ 27 w 247"/>
                  <a:gd name="T91" fmla="*/ 115 h 181"/>
                  <a:gd name="T92" fmla="*/ 22 w 247"/>
                  <a:gd name="T93" fmla="*/ 115 h 181"/>
                  <a:gd name="T94" fmla="*/ 16 w 247"/>
                  <a:gd name="T95" fmla="*/ 115 h 181"/>
                  <a:gd name="T96" fmla="*/ 5 w 247"/>
                  <a:gd name="T97" fmla="*/ 115 h 181"/>
                  <a:gd name="T98" fmla="*/ 0 w 247"/>
                  <a:gd name="T99" fmla="*/ 11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 h="181">
                    <a:moveTo>
                      <a:pt x="170" y="176"/>
                    </a:moveTo>
                    <a:lnTo>
                      <a:pt x="176" y="181"/>
                    </a:lnTo>
                    <a:lnTo>
                      <a:pt x="176" y="181"/>
                    </a:lnTo>
                    <a:lnTo>
                      <a:pt x="181" y="181"/>
                    </a:lnTo>
                    <a:lnTo>
                      <a:pt x="187" y="181"/>
                    </a:lnTo>
                    <a:lnTo>
                      <a:pt x="187" y="181"/>
                    </a:lnTo>
                    <a:lnTo>
                      <a:pt x="192" y="181"/>
                    </a:lnTo>
                    <a:lnTo>
                      <a:pt x="198" y="181"/>
                    </a:lnTo>
                    <a:lnTo>
                      <a:pt x="198" y="181"/>
                    </a:lnTo>
                    <a:lnTo>
                      <a:pt x="203" y="181"/>
                    </a:lnTo>
                    <a:lnTo>
                      <a:pt x="203" y="176"/>
                    </a:lnTo>
                    <a:lnTo>
                      <a:pt x="209" y="176"/>
                    </a:lnTo>
                    <a:lnTo>
                      <a:pt x="214" y="176"/>
                    </a:lnTo>
                    <a:lnTo>
                      <a:pt x="214" y="170"/>
                    </a:lnTo>
                    <a:lnTo>
                      <a:pt x="220" y="170"/>
                    </a:lnTo>
                    <a:lnTo>
                      <a:pt x="220" y="170"/>
                    </a:lnTo>
                    <a:lnTo>
                      <a:pt x="225" y="165"/>
                    </a:lnTo>
                    <a:lnTo>
                      <a:pt x="225" y="165"/>
                    </a:lnTo>
                    <a:lnTo>
                      <a:pt x="231" y="159"/>
                    </a:lnTo>
                    <a:lnTo>
                      <a:pt x="231" y="159"/>
                    </a:lnTo>
                    <a:lnTo>
                      <a:pt x="236" y="154"/>
                    </a:lnTo>
                    <a:lnTo>
                      <a:pt x="236" y="154"/>
                    </a:lnTo>
                    <a:lnTo>
                      <a:pt x="242" y="148"/>
                    </a:lnTo>
                    <a:lnTo>
                      <a:pt x="242" y="143"/>
                    </a:lnTo>
                    <a:lnTo>
                      <a:pt x="242" y="143"/>
                    </a:lnTo>
                    <a:lnTo>
                      <a:pt x="242" y="137"/>
                    </a:lnTo>
                    <a:lnTo>
                      <a:pt x="247" y="132"/>
                    </a:lnTo>
                    <a:lnTo>
                      <a:pt x="247" y="132"/>
                    </a:lnTo>
                    <a:lnTo>
                      <a:pt x="247" y="126"/>
                    </a:lnTo>
                    <a:lnTo>
                      <a:pt x="247" y="121"/>
                    </a:lnTo>
                    <a:lnTo>
                      <a:pt x="247" y="121"/>
                    </a:lnTo>
                    <a:lnTo>
                      <a:pt x="247" y="115"/>
                    </a:lnTo>
                    <a:lnTo>
                      <a:pt x="247" y="110"/>
                    </a:lnTo>
                    <a:lnTo>
                      <a:pt x="247" y="110"/>
                    </a:lnTo>
                    <a:lnTo>
                      <a:pt x="247" y="104"/>
                    </a:lnTo>
                    <a:lnTo>
                      <a:pt x="247" y="99"/>
                    </a:lnTo>
                    <a:lnTo>
                      <a:pt x="247" y="99"/>
                    </a:lnTo>
                    <a:lnTo>
                      <a:pt x="242" y="93"/>
                    </a:lnTo>
                    <a:lnTo>
                      <a:pt x="242" y="88"/>
                    </a:lnTo>
                    <a:lnTo>
                      <a:pt x="242" y="88"/>
                    </a:lnTo>
                    <a:lnTo>
                      <a:pt x="236" y="82"/>
                    </a:lnTo>
                    <a:lnTo>
                      <a:pt x="236" y="82"/>
                    </a:lnTo>
                    <a:lnTo>
                      <a:pt x="236" y="77"/>
                    </a:lnTo>
                    <a:lnTo>
                      <a:pt x="231" y="77"/>
                    </a:lnTo>
                    <a:lnTo>
                      <a:pt x="231" y="71"/>
                    </a:lnTo>
                    <a:lnTo>
                      <a:pt x="225" y="71"/>
                    </a:lnTo>
                    <a:lnTo>
                      <a:pt x="225" y="71"/>
                    </a:lnTo>
                    <a:lnTo>
                      <a:pt x="220" y="66"/>
                    </a:lnTo>
                    <a:lnTo>
                      <a:pt x="220" y="66"/>
                    </a:lnTo>
                    <a:lnTo>
                      <a:pt x="214" y="66"/>
                    </a:lnTo>
                    <a:lnTo>
                      <a:pt x="44" y="0"/>
                    </a:lnTo>
                    <a:lnTo>
                      <a:pt x="49" y="0"/>
                    </a:lnTo>
                    <a:lnTo>
                      <a:pt x="49" y="0"/>
                    </a:lnTo>
                    <a:lnTo>
                      <a:pt x="55" y="5"/>
                    </a:lnTo>
                    <a:lnTo>
                      <a:pt x="55" y="5"/>
                    </a:lnTo>
                    <a:lnTo>
                      <a:pt x="60" y="11"/>
                    </a:lnTo>
                    <a:lnTo>
                      <a:pt x="60" y="11"/>
                    </a:lnTo>
                    <a:lnTo>
                      <a:pt x="66" y="11"/>
                    </a:lnTo>
                    <a:lnTo>
                      <a:pt x="66" y="16"/>
                    </a:lnTo>
                    <a:lnTo>
                      <a:pt x="71" y="22"/>
                    </a:lnTo>
                    <a:lnTo>
                      <a:pt x="71" y="22"/>
                    </a:lnTo>
                    <a:lnTo>
                      <a:pt x="71" y="27"/>
                    </a:lnTo>
                    <a:lnTo>
                      <a:pt x="71" y="27"/>
                    </a:lnTo>
                    <a:lnTo>
                      <a:pt x="77" y="33"/>
                    </a:lnTo>
                    <a:lnTo>
                      <a:pt x="77" y="38"/>
                    </a:lnTo>
                    <a:lnTo>
                      <a:pt x="77" y="38"/>
                    </a:lnTo>
                    <a:lnTo>
                      <a:pt x="77" y="44"/>
                    </a:lnTo>
                    <a:lnTo>
                      <a:pt x="77" y="49"/>
                    </a:lnTo>
                    <a:lnTo>
                      <a:pt x="77" y="49"/>
                    </a:lnTo>
                    <a:lnTo>
                      <a:pt x="77" y="55"/>
                    </a:lnTo>
                    <a:lnTo>
                      <a:pt x="77" y="60"/>
                    </a:lnTo>
                    <a:lnTo>
                      <a:pt x="77" y="60"/>
                    </a:lnTo>
                    <a:lnTo>
                      <a:pt x="77" y="66"/>
                    </a:lnTo>
                    <a:lnTo>
                      <a:pt x="77" y="71"/>
                    </a:lnTo>
                    <a:lnTo>
                      <a:pt x="77" y="71"/>
                    </a:lnTo>
                    <a:lnTo>
                      <a:pt x="71" y="77"/>
                    </a:lnTo>
                    <a:lnTo>
                      <a:pt x="71" y="82"/>
                    </a:lnTo>
                    <a:lnTo>
                      <a:pt x="71" y="82"/>
                    </a:lnTo>
                    <a:lnTo>
                      <a:pt x="66" y="88"/>
                    </a:lnTo>
                    <a:lnTo>
                      <a:pt x="66" y="93"/>
                    </a:lnTo>
                    <a:lnTo>
                      <a:pt x="60" y="93"/>
                    </a:lnTo>
                    <a:lnTo>
                      <a:pt x="60" y="99"/>
                    </a:lnTo>
                    <a:lnTo>
                      <a:pt x="60" y="99"/>
                    </a:lnTo>
                    <a:lnTo>
                      <a:pt x="55" y="104"/>
                    </a:lnTo>
                    <a:lnTo>
                      <a:pt x="49" y="104"/>
                    </a:lnTo>
                    <a:lnTo>
                      <a:pt x="49" y="110"/>
                    </a:lnTo>
                    <a:lnTo>
                      <a:pt x="44" y="110"/>
                    </a:lnTo>
                    <a:lnTo>
                      <a:pt x="44" y="110"/>
                    </a:lnTo>
                    <a:lnTo>
                      <a:pt x="38" y="115"/>
                    </a:lnTo>
                    <a:lnTo>
                      <a:pt x="38" y="115"/>
                    </a:lnTo>
                    <a:lnTo>
                      <a:pt x="33" y="115"/>
                    </a:lnTo>
                    <a:lnTo>
                      <a:pt x="27" y="115"/>
                    </a:lnTo>
                    <a:lnTo>
                      <a:pt x="27" y="115"/>
                    </a:lnTo>
                    <a:lnTo>
                      <a:pt x="22" y="115"/>
                    </a:lnTo>
                    <a:lnTo>
                      <a:pt x="16" y="115"/>
                    </a:lnTo>
                    <a:lnTo>
                      <a:pt x="16" y="115"/>
                    </a:lnTo>
                    <a:lnTo>
                      <a:pt x="11" y="115"/>
                    </a:lnTo>
                    <a:lnTo>
                      <a:pt x="5" y="115"/>
                    </a:lnTo>
                    <a:lnTo>
                      <a:pt x="5" y="115"/>
                    </a:lnTo>
                    <a:lnTo>
                      <a:pt x="0" y="115"/>
                    </a:lnTo>
                    <a:lnTo>
                      <a:pt x="170" y="17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81" name="Oval 99580">
                <a:extLst>
                  <a:ext uri="{FF2B5EF4-FFF2-40B4-BE49-F238E27FC236}">
                    <a16:creationId xmlns:a16="http://schemas.microsoft.com/office/drawing/2014/main" id="{7BEC2A89-0BB1-4B36-07BA-315CC3511C5B}"/>
                  </a:ext>
                </a:extLst>
              </p:cNvPr>
              <p:cNvSpPr>
                <a:spLocks noChangeArrowheads="1"/>
              </p:cNvSpPr>
              <p:nvPr/>
            </p:nvSpPr>
            <p:spPr bwMode="auto">
              <a:xfrm>
                <a:off x="741229" y="919112"/>
                <a:ext cx="141406" cy="140146"/>
              </a:xfrm>
              <a:prstGeom prst="ellipse">
                <a:avLst/>
              </a:prstGeom>
              <a:solidFill>
                <a:srgbClr val="0000FF"/>
              </a:solidFill>
              <a:ln w="3810">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582" name="Freeform 1189">
                <a:extLst>
                  <a:ext uri="{FF2B5EF4-FFF2-40B4-BE49-F238E27FC236}">
                    <a16:creationId xmlns:a16="http://schemas.microsoft.com/office/drawing/2014/main" id="{0CAD16EF-F443-AECC-6865-6B8FD4B3C4A7}"/>
                  </a:ext>
                </a:extLst>
              </p:cNvPr>
              <p:cNvSpPr>
                <a:spLocks/>
              </p:cNvSpPr>
              <p:nvPr/>
            </p:nvSpPr>
            <p:spPr bwMode="auto">
              <a:xfrm>
                <a:off x="796177" y="714401"/>
                <a:ext cx="65323" cy="225600"/>
              </a:xfrm>
              <a:custGeom>
                <a:avLst/>
                <a:gdLst>
                  <a:gd name="T0" fmla="*/ 0 w 170"/>
                  <a:gd name="T1" fmla="*/ 567 h 594"/>
                  <a:gd name="T2" fmla="*/ 0 w 170"/>
                  <a:gd name="T3" fmla="*/ 567 h 594"/>
                  <a:gd name="T4" fmla="*/ 0 w 170"/>
                  <a:gd name="T5" fmla="*/ 572 h 594"/>
                  <a:gd name="T6" fmla="*/ 5 w 170"/>
                  <a:gd name="T7" fmla="*/ 572 h 594"/>
                  <a:gd name="T8" fmla="*/ 11 w 170"/>
                  <a:gd name="T9" fmla="*/ 578 h 594"/>
                  <a:gd name="T10" fmla="*/ 11 w 170"/>
                  <a:gd name="T11" fmla="*/ 583 h 594"/>
                  <a:gd name="T12" fmla="*/ 16 w 170"/>
                  <a:gd name="T13" fmla="*/ 583 h 594"/>
                  <a:gd name="T14" fmla="*/ 22 w 170"/>
                  <a:gd name="T15" fmla="*/ 589 h 594"/>
                  <a:gd name="T16" fmla="*/ 27 w 170"/>
                  <a:gd name="T17" fmla="*/ 589 h 594"/>
                  <a:gd name="T18" fmla="*/ 38 w 170"/>
                  <a:gd name="T19" fmla="*/ 589 h 594"/>
                  <a:gd name="T20" fmla="*/ 44 w 170"/>
                  <a:gd name="T21" fmla="*/ 594 h 594"/>
                  <a:gd name="T22" fmla="*/ 49 w 170"/>
                  <a:gd name="T23" fmla="*/ 594 h 594"/>
                  <a:gd name="T24" fmla="*/ 60 w 170"/>
                  <a:gd name="T25" fmla="*/ 594 h 594"/>
                  <a:gd name="T26" fmla="*/ 66 w 170"/>
                  <a:gd name="T27" fmla="*/ 594 h 594"/>
                  <a:gd name="T28" fmla="*/ 77 w 170"/>
                  <a:gd name="T29" fmla="*/ 594 h 594"/>
                  <a:gd name="T30" fmla="*/ 82 w 170"/>
                  <a:gd name="T31" fmla="*/ 594 h 594"/>
                  <a:gd name="T32" fmla="*/ 88 w 170"/>
                  <a:gd name="T33" fmla="*/ 594 h 594"/>
                  <a:gd name="T34" fmla="*/ 93 w 170"/>
                  <a:gd name="T35" fmla="*/ 594 h 594"/>
                  <a:gd name="T36" fmla="*/ 99 w 170"/>
                  <a:gd name="T37" fmla="*/ 589 h 594"/>
                  <a:gd name="T38" fmla="*/ 104 w 170"/>
                  <a:gd name="T39" fmla="*/ 589 h 594"/>
                  <a:gd name="T40" fmla="*/ 110 w 170"/>
                  <a:gd name="T41" fmla="*/ 589 h 594"/>
                  <a:gd name="T42" fmla="*/ 115 w 170"/>
                  <a:gd name="T43" fmla="*/ 583 h 594"/>
                  <a:gd name="T44" fmla="*/ 115 w 170"/>
                  <a:gd name="T45" fmla="*/ 578 h 594"/>
                  <a:gd name="T46" fmla="*/ 121 w 170"/>
                  <a:gd name="T47" fmla="*/ 578 h 594"/>
                  <a:gd name="T48" fmla="*/ 121 w 170"/>
                  <a:gd name="T49" fmla="*/ 572 h 594"/>
                  <a:gd name="T50" fmla="*/ 170 w 170"/>
                  <a:gd name="T51" fmla="*/ 11 h 594"/>
                  <a:gd name="T52" fmla="*/ 170 w 170"/>
                  <a:gd name="T53" fmla="*/ 17 h 594"/>
                  <a:gd name="T54" fmla="*/ 170 w 170"/>
                  <a:gd name="T55" fmla="*/ 17 h 594"/>
                  <a:gd name="T56" fmla="*/ 165 w 170"/>
                  <a:gd name="T57" fmla="*/ 22 h 594"/>
                  <a:gd name="T58" fmla="*/ 159 w 170"/>
                  <a:gd name="T59" fmla="*/ 22 h 594"/>
                  <a:gd name="T60" fmla="*/ 159 w 170"/>
                  <a:gd name="T61" fmla="*/ 28 h 594"/>
                  <a:gd name="T62" fmla="*/ 154 w 170"/>
                  <a:gd name="T63" fmla="*/ 28 h 594"/>
                  <a:gd name="T64" fmla="*/ 143 w 170"/>
                  <a:gd name="T65" fmla="*/ 28 h 594"/>
                  <a:gd name="T66" fmla="*/ 137 w 170"/>
                  <a:gd name="T67" fmla="*/ 28 h 594"/>
                  <a:gd name="T68" fmla="*/ 132 w 170"/>
                  <a:gd name="T69" fmla="*/ 28 h 594"/>
                  <a:gd name="T70" fmla="*/ 121 w 170"/>
                  <a:gd name="T71" fmla="*/ 28 h 594"/>
                  <a:gd name="T72" fmla="*/ 115 w 170"/>
                  <a:gd name="T73" fmla="*/ 28 h 594"/>
                  <a:gd name="T74" fmla="*/ 110 w 170"/>
                  <a:gd name="T75" fmla="*/ 28 h 594"/>
                  <a:gd name="T76" fmla="*/ 99 w 170"/>
                  <a:gd name="T77" fmla="*/ 28 h 594"/>
                  <a:gd name="T78" fmla="*/ 93 w 170"/>
                  <a:gd name="T79" fmla="*/ 28 h 594"/>
                  <a:gd name="T80" fmla="*/ 88 w 170"/>
                  <a:gd name="T81" fmla="*/ 28 h 594"/>
                  <a:gd name="T82" fmla="*/ 77 w 170"/>
                  <a:gd name="T83" fmla="*/ 22 h 594"/>
                  <a:gd name="T84" fmla="*/ 71 w 170"/>
                  <a:gd name="T85" fmla="*/ 22 h 594"/>
                  <a:gd name="T86" fmla="*/ 66 w 170"/>
                  <a:gd name="T87" fmla="*/ 17 h 594"/>
                  <a:gd name="T88" fmla="*/ 60 w 170"/>
                  <a:gd name="T89" fmla="*/ 17 h 594"/>
                  <a:gd name="T90" fmla="*/ 60 w 170"/>
                  <a:gd name="T91" fmla="*/ 11 h 594"/>
                  <a:gd name="T92" fmla="*/ 55 w 170"/>
                  <a:gd name="T93" fmla="*/ 11 h 594"/>
                  <a:gd name="T94" fmla="*/ 55 w 170"/>
                  <a:gd name="T95" fmla="*/ 6 h 594"/>
                  <a:gd name="T96" fmla="*/ 49 w 170"/>
                  <a:gd name="T97" fmla="*/ 0 h 594"/>
                  <a:gd name="T98" fmla="*/ 49 w 170"/>
                  <a:gd name="T99" fmla="*/ 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0" h="594">
                    <a:moveTo>
                      <a:pt x="0" y="561"/>
                    </a:moveTo>
                    <a:lnTo>
                      <a:pt x="0" y="567"/>
                    </a:lnTo>
                    <a:lnTo>
                      <a:pt x="0" y="567"/>
                    </a:lnTo>
                    <a:lnTo>
                      <a:pt x="0" y="567"/>
                    </a:lnTo>
                    <a:lnTo>
                      <a:pt x="0" y="572"/>
                    </a:lnTo>
                    <a:lnTo>
                      <a:pt x="0" y="572"/>
                    </a:lnTo>
                    <a:lnTo>
                      <a:pt x="5" y="572"/>
                    </a:lnTo>
                    <a:lnTo>
                      <a:pt x="5" y="572"/>
                    </a:lnTo>
                    <a:lnTo>
                      <a:pt x="5" y="578"/>
                    </a:lnTo>
                    <a:lnTo>
                      <a:pt x="11" y="578"/>
                    </a:lnTo>
                    <a:lnTo>
                      <a:pt x="11" y="578"/>
                    </a:lnTo>
                    <a:lnTo>
                      <a:pt x="11" y="583"/>
                    </a:lnTo>
                    <a:lnTo>
                      <a:pt x="16" y="583"/>
                    </a:lnTo>
                    <a:lnTo>
                      <a:pt x="16" y="583"/>
                    </a:lnTo>
                    <a:lnTo>
                      <a:pt x="22" y="583"/>
                    </a:lnTo>
                    <a:lnTo>
                      <a:pt x="22" y="589"/>
                    </a:lnTo>
                    <a:lnTo>
                      <a:pt x="27" y="589"/>
                    </a:lnTo>
                    <a:lnTo>
                      <a:pt x="27" y="589"/>
                    </a:lnTo>
                    <a:lnTo>
                      <a:pt x="33" y="589"/>
                    </a:lnTo>
                    <a:lnTo>
                      <a:pt x="38" y="589"/>
                    </a:lnTo>
                    <a:lnTo>
                      <a:pt x="38" y="594"/>
                    </a:lnTo>
                    <a:lnTo>
                      <a:pt x="44" y="594"/>
                    </a:lnTo>
                    <a:lnTo>
                      <a:pt x="49" y="594"/>
                    </a:lnTo>
                    <a:lnTo>
                      <a:pt x="49" y="594"/>
                    </a:lnTo>
                    <a:lnTo>
                      <a:pt x="55" y="594"/>
                    </a:lnTo>
                    <a:lnTo>
                      <a:pt x="60" y="594"/>
                    </a:lnTo>
                    <a:lnTo>
                      <a:pt x="66" y="594"/>
                    </a:lnTo>
                    <a:lnTo>
                      <a:pt x="66" y="594"/>
                    </a:lnTo>
                    <a:lnTo>
                      <a:pt x="71" y="594"/>
                    </a:lnTo>
                    <a:lnTo>
                      <a:pt x="77" y="594"/>
                    </a:lnTo>
                    <a:lnTo>
                      <a:pt x="77" y="594"/>
                    </a:lnTo>
                    <a:lnTo>
                      <a:pt x="82" y="594"/>
                    </a:lnTo>
                    <a:lnTo>
                      <a:pt x="88" y="594"/>
                    </a:lnTo>
                    <a:lnTo>
                      <a:pt x="88" y="594"/>
                    </a:lnTo>
                    <a:lnTo>
                      <a:pt x="93" y="594"/>
                    </a:lnTo>
                    <a:lnTo>
                      <a:pt x="93" y="594"/>
                    </a:lnTo>
                    <a:lnTo>
                      <a:pt x="99" y="594"/>
                    </a:lnTo>
                    <a:lnTo>
                      <a:pt x="99" y="589"/>
                    </a:lnTo>
                    <a:lnTo>
                      <a:pt x="104" y="589"/>
                    </a:lnTo>
                    <a:lnTo>
                      <a:pt x="104" y="589"/>
                    </a:lnTo>
                    <a:lnTo>
                      <a:pt x="110" y="589"/>
                    </a:lnTo>
                    <a:lnTo>
                      <a:pt x="110" y="589"/>
                    </a:lnTo>
                    <a:lnTo>
                      <a:pt x="115" y="583"/>
                    </a:lnTo>
                    <a:lnTo>
                      <a:pt x="115" y="583"/>
                    </a:lnTo>
                    <a:lnTo>
                      <a:pt x="115" y="583"/>
                    </a:lnTo>
                    <a:lnTo>
                      <a:pt x="115" y="578"/>
                    </a:lnTo>
                    <a:lnTo>
                      <a:pt x="121" y="578"/>
                    </a:lnTo>
                    <a:lnTo>
                      <a:pt x="121" y="578"/>
                    </a:lnTo>
                    <a:lnTo>
                      <a:pt x="121" y="578"/>
                    </a:lnTo>
                    <a:lnTo>
                      <a:pt x="121" y="572"/>
                    </a:lnTo>
                    <a:lnTo>
                      <a:pt x="170" y="11"/>
                    </a:lnTo>
                    <a:lnTo>
                      <a:pt x="170" y="11"/>
                    </a:lnTo>
                    <a:lnTo>
                      <a:pt x="170" y="11"/>
                    </a:lnTo>
                    <a:lnTo>
                      <a:pt x="170" y="17"/>
                    </a:lnTo>
                    <a:lnTo>
                      <a:pt x="170" y="17"/>
                    </a:lnTo>
                    <a:lnTo>
                      <a:pt x="170" y="17"/>
                    </a:lnTo>
                    <a:lnTo>
                      <a:pt x="165" y="17"/>
                    </a:lnTo>
                    <a:lnTo>
                      <a:pt x="165" y="22"/>
                    </a:lnTo>
                    <a:lnTo>
                      <a:pt x="165" y="22"/>
                    </a:lnTo>
                    <a:lnTo>
                      <a:pt x="159" y="22"/>
                    </a:lnTo>
                    <a:lnTo>
                      <a:pt x="159" y="22"/>
                    </a:lnTo>
                    <a:lnTo>
                      <a:pt x="159" y="28"/>
                    </a:lnTo>
                    <a:lnTo>
                      <a:pt x="154" y="28"/>
                    </a:lnTo>
                    <a:lnTo>
                      <a:pt x="154" y="28"/>
                    </a:lnTo>
                    <a:lnTo>
                      <a:pt x="148" y="28"/>
                    </a:lnTo>
                    <a:lnTo>
                      <a:pt x="143" y="28"/>
                    </a:lnTo>
                    <a:lnTo>
                      <a:pt x="143" y="28"/>
                    </a:lnTo>
                    <a:lnTo>
                      <a:pt x="137" y="28"/>
                    </a:lnTo>
                    <a:lnTo>
                      <a:pt x="132" y="28"/>
                    </a:lnTo>
                    <a:lnTo>
                      <a:pt x="132" y="28"/>
                    </a:lnTo>
                    <a:lnTo>
                      <a:pt x="126" y="28"/>
                    </a:lnTo>
                    <a:lnTo>
                      <a:pt x="121" y="28"/>
                    </a:lnTo>
                    <a:lnTo>
                      <a:pt x="121" y="28"/>
                    </a:lnTo>
                    <a:lnTo>
                      <a:pt x="115" y="28"/>
                    </a:lnTo>
                    <a:lnTo>
                      <a:pt x="110" y="28"/>
                    </a:lnTo>
                    <a:lnTo>
                      <a:pt x="110" y="28"/>
                    </a:lnTo>
                    <a:lnTo>
                      <a:pt x="104" y="28"/>
                    </a:lnTo>
                    <a:lnTo>
                      <a:pt x="99" y="28"/>
                    </a:lnTo>
                    <a:lnTo>
                      <a:pt x="99" y="28"/>
                    </a:lnTo>
                    <a:lnTo>
                      <a:pt x="93" y="28"/>
                    </a:lnTo>
                    <a:lnTo>
                      <a:pt x="88" y="28"/>
                    </a:lnTo>
                    <a:lnTo>
                      <a:pt x="88" y="28"/>
                    </a:lnTo>
                    <a:lnTo>
                      <a:pt x="82" y="22"/>
                    </a:lnTo>
                    <a:lnTo>
                      <a:pt x="77" y="22"/>
                    </a:lnTo>
                    <a:lnTo>
                      <a:pt x="77" y="22"/>
                    </a:lnTo>
                    <a:lnTo>
                      <a:pt x="71" y="22"/>
                    </a:lnTo>
                    <a:lnTo>
                      <a:pt x="71" y="17"/>
                    </a:lnTo>
                    <a:lnTo>
                      <a:pt x="66" y="17"/>
                    </a:lnTo>
                    <a:lnTo>
                      <a:pt x="66" y="17"/>
                    </a:lnTo>
                    <a:lnTo>
                      <a:pt x="60" y="17"/>
                    </a:lnTo>
                    <a:lnTo>
                      <a:pt x="60" y="11"/>
                    </a:lnTo>
                    <a:lnTo>
                      <a:pt x="60" y="11"/>
                    </a:lnTo>
                    <a:lnTo>
                      <a:pt x="55" y="11"/>
                    </a:lnTo>
                    <a:lnTo>
                      <a:pt x="55" y="11"/>
                    </a:lnTo>
                    <a:lnTo>
                      <a:pt x="55" y="6"/>
                    </a:lnTo>
                    <a:lnTo>
                      <a:pt x="55" y="6"/>
                    </a:lnTo>
                    <a:lnTo>
                      <a:pt x="49" y="6"/>
                    </a:lnTo>
                    <a:lnTo>
                      <a:pt x="49" y="0"/>
                    </a:lnTo>
                    <a:lnTo>
                      <a:pt x="49" y="0"/>
                    </a:lnTo>
                    <a:lnTo>
                      <a:pt x="49" y="0"/>
                    </a:lnTo>
                    <a:lnTo>
                      <a:pt x="0" y="56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83" name="Freeform 1190">
                <a:extLst>
                  <a:ext uri="{FF2B5EF4-FFF2-40B4-BE49-F238E27FC236}">
                    <a16:creationId xmlns:a16="http://schemas.microsoft.com/office/drawing/2014/main" id="{91C308B5-CC9D-244D-052E-C923980DC1BA}"/>
                  </a:ext>
                </a:extLst>
              </p:cNvPr>
              <p:cNvSpPr>
                <a:spLocks/>
              </p:cNvSpPr>
              <p:nvPr/>
            </p:nvSpPr>
            <p:spPr bwMode="auto">
              <a:xfrm>
                <a:off x="838445" y="1017480"/>
                <a:ext cx="185595" cy="188000"/>
              </a:xfrm>
              <a:custGeom>
                <a:avLst/>
                <a:gdLst>
                  <a:gd name="T0" fmla="*/ 88 w 483"/>
                  <a:gd name="T1" fmla="*/ 0 h 495"/>
                  <a:gd name="T2" fmla="*/ 88 w 483"/>
                  <a:gd name="T3" fmla="*/ 0 h 495"/>
                  <a:gd name="T4" fmla="*/ 82 w 483"/>
                  <a:gd name="T5" fmla="*/ 0 h 495"/>
                  <a:gd name="T6" fmla="*/ 77 w 483"/>
                  <a:gd name="T7" fmla="*/ 0 h 495"/>
                  <a:gd name="T8" fmla="*/ 71 w 483"/>
                  <a:gd name="T9" fmla="*/ 0 h 495"/>
                  <a:gd name="T10" fmla="*/ 66 w 483"/>
                  <a:gd name="T11" fmla="*/ 0 h 495"/>
                  <a:gd name="T12" fmla="*/ 60 w 483"/>
                  <a:gd name="T13" fmla="*/ 0 h 495"/>
                  <a:gd name="T14" fmla="*/ 55 w 483"/>
                  <a:gd name="T15" fmla="*/ 5 h 495"/>
                  <a:gd name="T16" fmla="*/ 49 w 483"/>
                  <a:gd name="T17" fmla="*/ 5 h 495"/>
                  <a:gd name="T18" fmla="*/ 44 w 483"/>
                  <a:gd name="T19" fmla="*/ 11 h 495"/>
                  <a:gd name="T20" fmla="*/ 38 w 483"/>
                  <a:gd name="T21" fmla="*/ 16 h 495"/>
                  <a:gd name="T22" fmla="*/ 33 w 483"/>
                  <a:gd name="T23" fmla="*/ 22 h 495"/>
                  <a:gd name="T24" fmla="*/ 27 w 483"/>
                  <a:gd name="T25" fmla="*/ 27 h 495"/>
                  <a:gd name="T26" fmla="*/ 22 w 483"/>
                  <a:gd name="T27" fmla="*/ 33 h 495"/>
                  <a:gd name="T28" fmla="*/ 16 w 483"/>
                  <a:gd name="T29" fmla="*/ 38 h 495"/>
                  <a:gd name="T30" fmla="*/ 11 w 483"/>
                  <a:gd name="T31" fmla="*/ 44 h 495"/>
                  <a:gd name="T32" fmla="*/ 11 w 483"/>
                  <a:gd name="T33" fmla="*/ 49 h 495"/>
                  <a:gd name="T34" fmla="*/ 5 w 483"/>
                  <a:gd name="T35" fmla="*/ 55 h 495"/>
                  <a:gd name="T36" fmla="*/ 5 w 483"/>
                  <a:gd name="T37" fmla="*/ 60 h 495"/>
                  <a:gd name="T38" fmla="*/ 0 w 483"/>
                  <a:gd name="T39" fmla="*/ 66 h 495"/>
                  <a:gd name="T40" fmla="*/ 0 w 483"/>
                  <a:gd name="T41" fmla="*/ 71 h 495"/>
                  <a:gd name="T42" fmla="*/ 0 w 483"/>
                  <a:gd name="T43" fmla="*/ 77 h 495"/>
                  <a:gd name="T44" fmla="*/ 0 w 483"/>
                  <a:gd name="T45" fmla="*/ 77 h 495"/>
                  <a:gd name="T46" fmla="*/ 0 w 483"/>
                  <a:gd name="T47" fmla="*/ 82 h 495"/>
                  <a:gd name="T48" fmla="*/ 5 w 483"/>
                  <a:gd name="T49" fmla="*/ 82 h 495"/>
                  <a:gd name="T50" fmla="*/ 396 w 483"/>
                  <a:gd name="T51" fmla="*/ 495 h 495"/>
                  <a:gd name="T52" fmla="*/ 396 w 483"/>
                  <a:gd name="T53" fmla="*/ 489 h 495"/>
                  <a:gd name="T54" fmla="*/ 396 w 483"/>
                  <a:gd name="T55" fmla="*/ 484 h 495"/>
                  <a:gd name="T56" fmla="*/ 396 w 483"/>
                  <a:gd name="T57" fmla="*/ 484 h 495"/>
                  <a:gd name="T58" fmla="*/ 396 w 483"/>
                  <a:gd name="T59" fmla="*/ 478 h 495"/>
                  <a:gd name="T60" fmla="*/ 396 w 483"/>
                  <a:gd name="T61" fmla="*/ 473 h 495"/>
                  <a:gd name="T62" fmla="*/ 401 w 483"/>
                  <a:gd name="T63" fmla="*/ 467 h 495"/>
                  <a:gd name="T64" fmla="*/ 401 w 483"/>
                  <a:gd name="T65" fmla="*/ 462 h 495"/>
                  <a:gd name="T66" fmla="*/ 407 w 483"/>
                  <a:gd name="T67" fmla="*/ 456 h 495"/>
                  <a:gd name="T68" fmla="*/ 412 w 483"/>
                  <a:gd name="T69" fmla="*/ 451 h 495"/>
                  <a:gd name="T70" fmla="*/ 418 w 483"/>
                  <a:gd name="T71" fmla="*/ 445 h 495"/>
                  <a:gd name="T72" fmla="*/ 423 w 483"/>
                  <a:gd name="T73" fmla="*/ 440 h 495"/>
                  <a:gd name="T74" fmla="*/ 429 w 483"/>
                  <a:gd name="T75" fmla="*/ 434 h 495"/>
                  <a:gd name="T76" fmla="*/ 434 w 483"/>
                  <a:gd name="T77" fmla="*/ 429 h 495"/>
                  <a:gd name="T78" fmla="*/ 440 w 483"/>
                  <a:gd name="T79" fmla="*/ 423 h 495"/>
                  <a:gd name="T80" fmla="*/ 445 w 483"/>
                  <a:gd name="T81" fmla="*/ 418 h 495"/>
                  <a:gd name="T82" fmla="*/ 451 w 483"/>
                  <a:gd name="T83" fmla="*/ 412 h 495"/>
                  <a:gd name="T84" fmla="*/ 456 w 483"/>
                  <a:gd name="T85" fmla="*/ 412 h 495"/>
                  <a:gd name="T86" fmla="*/ 462 w 483"/>
                  <a:gd name="T87" fmla="*/ 407 h 495"/>
                  <a:gd name="T88" fmla="*/ 467 w 483"/>
                  <a:gd name="T89" fmla="*/ 407 h 495"/>
                  <a:gd name="T90" fmla="*/ 472 w 483"/>
                  <a:gd name="T91" fmla="*/ 407 h 495"/>
                  <a:gd name="T92" fmla="*/ 478 w 483"/>
                  <a:gd name="T93" fmla="*/ 407 h 495"/>
                  <a:gd name="T94" fmla="*/ 478 w 483"/>
                  <a:gd name="T95" fmla="*/ 407 h 495"/>
                  <a:gd name="T96" fmla="*/ 483 w 483"/>
                  <a:gd name="T97" fmla="*/ 407 h 495"/>
                  <a:gd name="T98" fmla="*/ 483 w 483"/>
                  <a:gd name="T99" fmla="*/ 407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3" h="495">
                    <a:moveTo>
                      <a:pt x="88" y="0"/>
                    </a:moveTo>
                    <a:lnTo>
                      <a:pt x="88" y="0"/>
                    </a:lnTo>
                    <a:lnTo>
                      <a:pt x="88" y="0"/>
                    </a:lnTo>
                    <a:lnTo>
                      <a:pt x="88" y="0"/>
                    </a:lnTo>
                    <a:lnTo>
                      <a:pt x="82" y="0"/>
                    </a:lnTo>
                    <a:lnTo>
                      <a:pt x="82" y="0"/>
                    </a:lnTo>
                    <a:lnTo>
                      <a:pt x="82" y="0"/>
                    </a:lnTo>
                    <a:lnTo>
                      <a:pt x="77" y="0"/>
                    </a:lnTo>
                    <a:lnTo>
                      <a:pt x="77" y="0"/>
                    </a:lnTo>
                    <a:lnTo>
                      <a:pt x="71" y="0"/>
                    </a:lnTo>
                    <a:lnTo>
                      <a:pt x="71" y="0"/>
                    </a:lnTo>
                    <a:lnTo>
                      <a:pt x="66" y="0"/>
                    </a:lnTo>
                    <a:lnTo>
                      <a:pt x="66" y="0"/>
                    </a:lnTo>
                    <a:lnTo>
                      <a:pt x="60" y="0"/>
                    </a:lnTo>
                    <a:lnTo>
                      <a:pt x="60" y="5"/>
                    </a:lnTo>
                    <a:lnTo>
                      <a:pt x="55" y="5"/>
                    </a:lnTo>
                    <a:lnTo>
                      <a:pt x="55" y="5"/>
                    </a:lnTo>
                    <a:lnTo>
                      <a:pt x="49" y="5"/>
                    </a:lnTo>
                    <a:lnTo>
                      <a:pt x="49" y="11"/>
                    </a:lnTo>
                    <a:lnTo>
                      <a:pt x="44" y="11"/>
                    </a:lnTo>
                    <a:lnTo>
                      <a:pt x="44" y="16"/>
                    </a:lnTo>
                    <a:lnTo>
                      <a:pt x="38" y="16"/>
                    </a:lnTo>
                    <a:lnTo>
                      <a:pt x="38" y="16"/>
                    </a:lnTo>
                    <a:lnTo>
                      <a:pt x="33" y="22"/>
                    </a:lnTo>
                    <a:lnTo>
                      <a:pt x="33" y="22"/>
                    </a:lnTo>
                    <a:lnTo>
                      <a:pt x="27" y="27"/>
                    </a:lnTo>
                    <a:lnTo>
                      <a:pt x="27" y="27"/>
                    </a:lnTo>
                    <a:lnTo>
                      <a:pt x="22" y="33"/>
                    </a:lnTo>
                    <a:lnTo>
                      <a:pt x="22" y="33"/>
                    </a:lnTo>
                    <a:lnTo>
                      <a:pt x="16" y="38"/>
                    </a:lnTo>
                    <a:lnTo>
                      <a:pt x="16" y="38"/>
                    </a:lnTo>
                    <a:lnTo>
                      <a:pt x="11" y="44"/>
                    </a:lnTo>
                    <a:lnTo>
                      <a:pt x="11" y="44"/>
                    </a:lnTo>
                    <a:lnTo>
                      <a:pt x="11" y="49"/>
                    </a:lnTo>
                    <a:lnTo>
                      <a:pt x="5" y="49"/>
                    </a:lnTo>
                    <a:lnTo>
                      <a:pt x="5" y="55"/>
                    </a:lnTo>
                    <a:lnTo>
                      <a:pt x="5" y="60"/>
                    </a:lnTo>
                    <a:lnTo>
                      <a:pt x="5" y="60"/>
                    </a:lnTo>
                    <a:lnTo>
                      <a:pt x="0" y="66"/>
                    </a:lnTo>
                    <a:lnTo>
                      <a:pt x="0" y="66"/>
                    </a:lnTo>
                    <a:lnTo>
                      <a:pt x="0" y="66"/>
                    </a:lnTo>
                    <a:lnTo>
                      <a:pt x="0" y="71"/>
                    </a:lnTo>
                    <a:lnTo>
                      <a:pt x="0" y="71"/>
                    </a:lnTo>
                    <a:lnTo>
                      <a:pt x="0" y="77"/>
                    </a:lnTo>
                    <a:lnTo>
                      <a:pt x="0" y="77"/>
                    </a:lnTo>
                    <a:lnTo>
                      <a:pt x="0" y="77"/>
                    </a:lnTo>
                    <a:lnTo>
                      <a:pt x="0" y="82"/>
                    </a:lnTo>
                    <a:lnTo>
                      <a:pt x="0" y="82"/>
                    </a:lnTo>
                    <a:lnTo>
                      <a:pt x="0" y="82"/>
                    </a:lnTo>
                    <a:lnTo>
                      <a:pt x="5" y="82"/>
                    </a:lnTo>
                    <a:lnTo>
                      <a:pt x="401" y="495"/>
                    </a:lnTo>
                    <a:lnTo>
                      <a:pt x="396" y="495"/>
                    </a:lnTo>
                    <a:lnTo>
                      <a:pt x="396" y="489"/>
                    </a:lnTo>
                    <a:lnTo>
                      <a:pt x="396" y="489"/>
                    </a:lnTo>
                    <a:lnTo>
                      <a:pt x="396" y="489"/>
                    </a:lnTo>
                    <a:lnTo>
                      <a:pt x="396" y="484"/>
                    </a:lnTo>
                    <a:lnTo>
                      <a:pt x="396" y="484"/>
                    </a:lnTo>
                    <a:lnTo>
                      <a:pt x="396" y="484"/>
                    </a:lnTo>
                    <a:lnTo>
                      <a:pt x="396" y="478"/>
                    </a:lnTo>
                    <a:lnTo>
                      <a:pt x="396" y="478"/>
                    </a:lnTo>
                    <a:lnTo>
                      <a:pt x="396" y="473"/>
                    </a:lnTo>
                    <a:lnTo>
                      <a:pt x="396" y="473"/>
                    </a:lnTo>
                    <a:lnTo>
                      <a:pt x="401" y="467"/>
                    </a:lnTo>
                    <a:lnTo>
                      <a:pt x="401" y="467"/>
                    </a:lnTo>
                    <a:lnTo>
                      <a:pt x="401" y="462"/>
                    </a:lnTo>
                    <a:lnTo>
                      <a:pt x="401" y="462"/>
                    </a:lnTo>
                    <a:lnTo>
                      <a:pt x="407" y="456"/>
                    </a:lnTo>
                    <a:lnTo>
                      <a:pt x="407" y="456"/>
                    </a:lnTo>
                    <a:lnTo>
                      <a:pt x="407" y="451"/>
                    </a:lnTo>
                    <a:lnTo>
                      <a:pt x="412" y="451"/>
                    </a:lnTo>
                    <a:lnTo>
                      <a:pt x="412" y="445"/>
                    </a:lnTo>
                    <a:lnTo>
                      <a:pt x="418" y="445"/>
                    </a:lnTo>
                    <a:lnTo>
                      <a:pt x="418" y="440"/>
                    </a:lnTo>
                    <a:lnTo>
                      <a:pt x="423" y="440"/>
                    </a:lnTo>
                    <a:lnTo>
                      <a:pt x="423" y="434"/>
                    </a:lnTo>
                    <a:lnTo>
                      <a:pt x="429" y="434"/>
                    </a:lnTo>
                    <a:lnTo>
                      <a:pt x="429" y="429"/>
                    </a:lnTo>
                    <a:lnTo>
                      <a:pt x="434" y="429"/>
                    </a:lnTo>
                    <a:lnTo>
                      <a:pt x="434" y="423"/>
                    </a:lnTo>
                    <a:lnTo>
                      <a:pt x="440" y="423"/>
                    </a:lnTo>
                    <a:lnTo>
                      <a:pt x="440" y="418"/>
                    </a:lnTo>
                    <a:lnTo>
                      <a:pt x="445" y="418"/>
                    </a:lnTo>
                    <a:lnTo>
                      <a:pt x="445" y="418"/>
                    </a:lnTo>
                    <a:lnTo>
                      <a:pt x="451" y="412"/>
                    </a:lnTo>
                    <a:lnTo>
                      <a:pt x="456" y="412"/>
                    </a:lnTo>
                    <a:lnTo>
                      <a:pt x="456" y="412"/>
                    </a:lnTo>
                    <a:lnTo>
                      <a:pt x="462" y="412"/>
                    </a:lnTo>
                    <a:lnTo>
                      <a:pt x="462" y="407"/>
                    </a:lnTo>
                    <a:lnTo>
                      <a:pt x="467" y="407"/>
                    </a:lnTo>
                    <a:lnTo>
                      <a:pt x="467" y="407"/>
                    </a:lnTo>
                    <a:lnTo>
                      <a:pt x="467" y="407"/>
                    </a:lnTo>
                    <a:lnTo>
                      <a:pt x="472" y="407"/>
                    </a:lnTo>
                    <a:lnTo>
                      <a:pt x="472" y="407"/>
                    </a:lnTo>
                    <a:lnTo>
                      <a:pt x="478" y="407"/>
                    </a:lnTo>
                    <a:lnTo>
                      <a:pt x="478" y="407"/>
                    </a:lnTo>
                    <a:lnTo>
                      <a:pt x="478" y="407"/>
                    </a:lnTo>
                    <a:lnTo>
                      <a:pt x="483" y="407"/>
                    </a:lnTo>
                    <a:lnTo>
                      <a:pt x="483" y="407"/>
                    </a:lnTo>
                    <a:lnTo>
                      <a:pt x="483" y="407"/>
                    </a:lnTo>
                    <a:lnTo>
                      <a:pt x="483" y="407"/>
                    </a:lnTo>
                    <a:lnTo>
                      <a:pt x="88"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28" name="Oval 99327">
                <a:extLst>
                  <a:ext uri="{FF2B5EF4-FFF2-40B4-BE49-F238E27FC236}">
                    <a16:creationId xmlns:a16="http://schemas.microsoft.com/office/drawing/2014/main" id="{06F74D85-8923-602A-F489-2163792B8A28}"/>
                  </a:ext>
                </a:extLst>
              </p:cNvPr>
              <p:cNvSpPr>
                <a:spLocks noChangeArrowheads="1"/>
              </p:cNvSpPr>
              <p:nvPr/>
            </p:nvSpPr>
            <p:spPr bwMode="auto">
              <a:xfrm>
                <a:off x="846899" y="2279"/>
                <a:ext cx="137179" cy="135588"/>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329" name="Oval 99328">
                <a:extLst>
                  <a:ext uri="{FF2B5EF4-FFF2-40B4-BE49-F238E27FC236}">
                    <a16:creationId xmlns:a16="http://schemas.microsoft.com/office/drawing/2014/main" id="{1218C7C2-C2E8-71D6-A7CB-ABE64ABCFDE7}"/>
                  </a:ext>
                </a:extLst>
              </p:cNvPr>
              <p:cNvSpPr>
                <a:spLocks noChangeArrowheads="1"/>
              </p:cNvSpPr>
              <p:nvPr/>
            </p:nvSpPr>
            <p:spPr bwMode="auto">
              <a:xfrm>
                <a:off x="971398" y="1422725"/>
                <a:ext cx="65323" cy="64566"/>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30" name="Freeform 1193">
                <a:extLst>
                  <a:ext uri="{FF2B5EF4-FFF2-40B4-BE49-F238E27FC236}">
                    <a16:creationId xmlns:a16="http://schemas.microsoft.com/office/drawing/2014/main" id="{6E667F17-0A43-425C-24A4-686A1D4F5A89}"/>
                  </a:ext>
                </a:extLst>
              </p:cNvPr>
              <p:cNvSpPr>
                <a:spLocks/>
              </p:cNvSpPr>
              <p:nvPr/>
            </p:nvSpPr>
            <p:spPr bwMode="auto">
              <a:xfrm>
                <a:off x="988305" y="1301569"/>
                <a:ext cx="76083" cy="143944"/>
              </a:xfrm>
              <a:custGeom>
                <a:avLst/>
                <a:gdLst>
                  <a:gd name="T0" fmla="*/ 0 w 198"/>
                  <a:gd name="T1" fmla="*/ 341 h 379"/>
                  <a:gd name="T2" fmla="*/ 0 w 198"/>
                  <a:gd name="T3" fmla="*/ 346 h 379"/>
                  <a:gd name="T4" fmla="*/ 0 w 198"/>
                  <a:gd name="T5" fmla="*/ 346 h 379"/>
                  <a:gd name="T6" fmla="*/ 0 w 198"/>
                  <a:gd name="T7" fmla="*/ 352 h 379"/>
                  <a:gd name="T8" fmla="*/ 6 w 198"/>
                  <a:gd name="T9" fmla="*/ 357 h 379"/>
                  <a:gd name="T10" fmla="*/ 11 w 198"/>
                  <a:gd name="T11" fmla="*/ 357 h 379"/>
                  <a:gd name="T12" fmla="*/ 11 w 198"/>
                  <a:gd name="T13" fmla="*/ 363 h 379"/>
                  <a:gd name="T14" fmla="*/ 17 w 198"/>
                  <a:gd name="T15" fmla="*/ 368 h 379"/>
                  <a:gd name="T16" fmla="*/ 28 w 198"/>
                  <a:gd name="T17" fmla="*/ 368 h 379"/>
                  <a:gd name="T18" fmla="*/ 33 w 198"/>
                  <a:gd name="T19" fmla="*/ 374 h 379"/>
                  <a:gd name="T20" fmla="*/ 39 w 198"/>
                  <a:gd name="T21" fmla="*/ 374 h 379"/>
                  <a:gd name="T22" fmla="*/ 44 w 198"/>
                  <a:gd name="T23" fmla="*/ 374 h 379"/>
                  <a:gd name="T24" fmla="*/ 55 w 198"/>
                  <a:gd name="T25" fmla="*/ 379 h 379"/>
                  <a:gd name="T26" fmla="*/ 61 w 198"/>
                  <a:gd name="T27" fmla="*/ 379 h 379"/>
                  <a:gd name="T28" fmla="*/ 66 w 198"/>
                  <a:gd name="T29" fmla="*/ 379 h 379"/>
                  <a:gd name="T30" fmla="*/ 77 w 198"/>
                  <a:gd name="T31" fmla="*/ 379 h 379"/>
                  <a:gd name="T32" fmla="*/ 82 w 198"/>
                  <a:gd name="T33" fmla="*/ 379 h 379"/>
                  <a:gd name="T34" fmla="*/ 88 w 198"/>
                  <a:gd name="T35" fmla="*/ 379 h 379"/>
                  <a:gd name="T36" fmla="*/ 93 w 198"/>
                  <a:gd name="T37" fmla="*/ 379 h 379"/>
                  <a:gd name="T38" fmla="*/ 99 w 198"/>
                  <a:gd name="T39" fmla="*/ 379 h 379"/>
                  <a:gd name="T40" fmla="*/ 104 w 198"/>
                  <a:gd name="T41" fmla="*/ 379 h 379"/>
                  <a:gd name="T42" fmla="*/ 110 w 198"/>
                  <a:gd name="T43" fmla="*/ 374 h 379"/>
                  <a:gd name="T44" fmla="*/ 110 w 198"/>
                  <a:gd name="T45" fmla="*/ 374 h 379"/>
                  <a:gd name="T46" fmla="*/ 115 w 198"/>
                  <a:gd name="T47" fmla="*/ 368 h 379"/>
                  <a:gd name="T48" fmla="*/ 115 w 198"/>
                  <a:gd name="T49" fmla="*/ 368 h 379"/>
                  <a:gd name="T50" fmla="*/ 198 w 198"/>
                  <a:gd name="T51" fmla="*/ 27 h 379"/>
                  <a:gd name="T52" fmla="*/ 192 w 198"/>
                  <a:gd name="T53" fmla="*/ 33 h 379"/>
                  <a:gd name="T54" fmla="*/ 192 w 198"/>
                  <a:gd name="T55" fmla="*/ 33 h 379"/>
                  <a:gd name="T56" fmla="*/ 187 w 198"/>
                  <a:gd name="T57" fmla="*/ 38 h 379"/>
                  <a:gd name="T58" fmla="*/ 181 w 198"/>
                  <a:gd name="T59" fmla="*/ 38 h 379"/>
                  <a:gd name="T60" fmla="*/ 181 w 198"/>
                  <a:gd name="T61" fmla="*/ 38 h 379"/>
                  <a:gd name="T62" fmla="*/ 170 w 198"/>
                  <a:gd name="T63" fmla="*/ 38 h 379"/>
                  <a:gd name="T64" fmla="*/ 165 w 198"/>
                  <a:gd name="T65" fmla="*/ 38 h 379"/>
                  <a:gd name="T66" fmla="*/ 159 w 198"/>
                  <a:gd name="T67" fmla="*/ 38 h 379"/>
                  <a:gd name="T68" fmla="*/ 154 w 198"/>
                  <a:gd name="T69" fmla="*/ 38 h 379"/>
                  <a:gd name="T70" fmla="*/ 143 w 198"/>
                  <a:gd name="T71" fmla="*/ 38 h 379"/>
                  <a:gd name="T72" fmla="*/ 137 w 198"/>
                  <a:gd name="T73" fmla="*/ 38 h 379"/>
                  <a:gd name="T74" fmla="*/ 132 w 198"/>
                  <a:gd name="T75" fmla="*/ 38 h 379"/>
                  <a:gd name="T76" fmla="*/ 121 w 198"/>
                  <a:gd name="T77" fmla="*/ 33 h 379"/>
                  <a:gd name="T78" fmla="*/ 115 w 198"/>
                  <a:gd name="T79" fmla="*/ 33 h 379"/>
                  <a:gd name="T80" fmla="*/ 110 w 198"/>
                  <a:gd name="T81" fmla="*/ 27 h 379"/>
                  <a:gd name="T82" fmla="*/ 104 w 198"/>
                  <a:gd name="T83" fmla="*/ 27 h 379"/>
                  <a:gd name="T84" fmla="*/ 93 w 198"/>
                  <a:gd name="T85" fmla="*/ 22 h 379"/>
                  <a:gd name="T86" fmla="*/ 93 w 198"/>
                  <a:gd name="T87" fmla="*/ 22 h 379"/>
                  <a:gd name="T88" fmla="*/ 88 w 198"/>
                  <a:gd name="T89" fmla="*/ 16 h 379"/>
                  <a:gd name="T90" fmla="*/ 82 w 198"/>
                  <a:gd name="T91" fmla="*/ 11 h 379"/>
                  <a:gd name="T92" fmla="*/ 82 w 198"/>
                  <a:gd name="T93" fmla="*/ 11 h 379"/>
                  <a:gd name="T94" fmla="*/ 77 w 198"/>
                  <a:gd name="T95" fmla="*/ 5 h 379"/>
                  <a:gd name="T96" fmla="*/ 77 w 198"/>
                  <a:gd name="T97" fmla="*/ 5 h 379"/>
                  <a:gd name="T98" fmla="*/ 77 w 198"/>
                  <a:gd name="T99" fmla="*/ 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8" h="379">
                    <a:moveTo>
                      <a:pt x="0" y="341"/>
                    </a:moveTo>
                    <a:lnTo>
                      <a:pt x="0" y="341"/>
                    </a:lnTo>
                    <a:lnTo>
                      <a:pt x="0" y="341"/>
                    </a:lnTo>
                    <a:lnTo>
                      <a:pt x="0" y="346"/>
                    </a:lnTo>
                    <a:lnTo>
                      <a:pt x="0" y="346"/>
                    </a:lnTo>
                    <a:lnTo>
                      <a:pt x="0" y="346"/>
                    </a:lnTo>
                    <a:lnTo>
                      <a:pt x="0" y="352"/>
                    </a:lnTo>
                    <a:lnTo>
                      <a:pt x="0" y="352"/>
                    </a:lnTo>
                    <a:lnTo>
                      <a:pt x="6" y="352"/>
                    </a:lnTo>
                    <a:lnTo>
                      <a:pt x="6" y="357"/>
                    </a:lnTo>
                    <a:lnTo>
                      <a:pt x="6" y="357"/>
                    </a:lnTo>
                    <a:lnTo>
                      <a:pt x="11" y="357"/>
                    </a:lnTo>
                    <a:lnTo>
                      <a:pt x="11" y="363"/>
                    </a:lnTo>
                    <a:lnTo>
                      <a:pt x="11" y="363"/>
                    </a:lnTo>
                    <a:lnTo>
                      <a:pt x="17" y="363"/>
                    </a:lnTo>
                    <a:lnTo>
                      <a:pt x="17" y="368"/>
                    </a:lnTo>
                    <a:lnTo>
                      <a:pt x="22" y="368"/>
                    </a:lnTo>
                    <a:lnTo>
                      <a:pt x="28" y="368"/>
                    </a:lnTo>
                    <a:lnTo>
                      <a:pt x="28" y="368"/>
                    </a:lnTo>
                    <a:lnTo>
                      <a:pt x="33" y="374"/>
                    </a:lnTo>
                    <a:lnTo>
                      <a:pt x="33" y="374"/>
                    </a:lnTo>
                    <a:lnTo>
                      <a:pt x="39" y="374"/>
                    </a:lnTo>
                    <a:lnTo>
                      <a:pt x="44" y="374"/>
                    </a:lnTo>
                    <a:lnTo>
                      <a:pt x="44" y="374"/>
                    </a:lnTo>
                    <a:lnTo>
                      <a:pt x="50" y="379"/>
                    </a:lnTo>
                    <a:lnTo>
                      <a:pt x="55" y="379"/>
                    </a:lnTo>
                    <a:lnTo>
                      <a:pt x="55" y="379"/>
                    </a:lnTo>
                    <a:lnTo>
                      <a:pt x="61" y="379"/>
                    </a:lnTo>
                    <a:lnTo>
                      <a:pt x="66" y="379"/>
                    </a:lnTo>
                    <a:lnTo>
                      <a:pt x="66" y="379"/>
                    </a:lnTo>
                    <a:lnTo>
                      <a:pt x="72" y="379"/>
                    </a:lnTo>
                    <a:lnTo>
                      <a:pt x="77" y="379"/>
                    </a:lnTo>
                    <a:lnTo>
                      <a:pt x="77" y="379"/>
                    </a:lnTo>
                    <a:lnTo>
                      <a:pt x="82" y="379"/>
                    </a:lnTo>
                    <a:lnTo>
                      <a:pt x="88" y="379"/>
                    </a:lnTo>
                    <a:lnTo>
                      <a:pt x="88" y="379"/>
                    </a:lnTo>
                    <a:lnTo>
                      <a:pt x="93" y="379"/>
                    </a:lnTo>
                    <a:lnTo>
                      <a:pt x="93" y="379"/>
                    </a:lnTo>
                    <a:lnTo>
                      <a:pt x="99" y="379"/>
                    </a:lnTo>
                    <a:lnTo>
                      <a:pt x="99" y="379"/>
                    </a:lnTo>
                    <a:lnTo>
                      <a:pt x="104" y="379"/>
                    </a:lnTo>
                    <a:lnTo>
                      <a:pt x="104" y="379"/>
                    </a:lnTo>
                    <a:lnTo>
                      <a:pt x="110" y="379"/>
                    </a:lnTo>
                    <a:lnTo>
                      <a:pt x="110" y="374"/>
                    </a:lnTo>
                    <a:lnTo>
                      <a:pt x="110" y="374"/>
                    </a:lnTo>
                    <a:lnTo>
                      <a:pt x="110" y="374"/>
                    </a:lnTo>
                    <a:lnTo>
                      <a:pt x="115" y="374"/>
                    </a:lnTo>
                    <a:lnTo>
                      <a:pt x="115" y="368"/>
                    </a:lnTo>
                    <a:lnTo>
                      <a:pt x="115" y="368"/>
                    </a:lnTo>
                    <a:lnTo>
                      <a:pt x="115" y="368"/>
                    </a:lnTo>
                    <a:lnTo>
                      <a:pt x="198" y="27"/>
                    </a:lnTo>
                    <a:lnTo>
                      <a:pt x="198" y="27"/>
                    </a:lnTo>
                    <a:lnTo>
                      <a:pt x="198" y="33"/>
                    </a:lnTo>
                    <a:lnTo>
                      <a:pt x="192" y="33"/>
                    </a:lnTo>
                    <a:lnTo>
                      <a:pt x="192" y="33"/>
                    </a:lnTo>
                    <a:lnTo>
                      <a:pt x="192" y="33"/>
                    </a:lnTo>
                    <a:lnTo>
                      <a:pt x="192" y="33"/>
                    </a:lnTo>
                    <a:lnTo>
                      <a:pt x="187" y="38"/>
                    </a:lnTo>
                    <a:lnTo>
                      <a:pt x="187" y="38"/>
                    </a:lnTo>
                    <a:lnTo>
                      <a:pt x="181" y="38"/>
                    </a:lnTo>
                    <a:lnTo>
                      <a:pt x="181" y="38"/>
                    </a:lnTo>
                    <a:lnTo>
                      <a:pt x="181" y="38"/>
                    </a:lnTo>
                    <a:lnTo>
                      <a:pt x="176" y="38"/>
                    </a:lnTo>
                    <a:lnTo>
                      <a:pt x="170" y="38"/>
                    </a:lnTo>
                    <a:lnTo>
                      <a:pt x="170" y="38"/>
                    </a:lnTo>
                    <a:lnTo>
                      <a:pt x="165" y="38"/>
                    </a:lnTo>
                    <a:lnTo>
                      <a:pt x="165" y="38"/>
                    </a:lnTo>
                    <a:lnTo>
                      <a:pt x="159" y="38"/>
                    </a:lnTo>
                    <a:lnTo>
                      <a:pt x="154" y="38"/>
                    </a:lnTo>
                    <a:lnTo>
                      <a:pt x="154" y="38"/>
                    </a:lnTo>
                    <a:lnTo>
                      <a:pt x="148" y="38"/>
                    </a:lnTo>
                    <a:lnTo>
                      <a:pt x="143" y="38"/>
                    </a:lnTo>
                    <a:lnTo>
                      <a:pt x="143" y="38"/>
                    </a:lnTo>
                    <a:lnTo>
                      <a:pt x="137" y="38"/>
                    </a:lnTo>
                    <a:lnTo>
                      <a:pt x="132" y="38"/>
                    </a:lnTo>
                    <a:lnTo>
                      <a:pt x="132" y="38"/>
                    </a:lnTo>
                    <a:lnTo>
                      <a:pt x="126" y="33"/>
                    </a:lnTo>
                    <a:lnTo>
                      <a:pt x="121" y="33"/>
                    </a:lnTo>
                    <a:lnTo>
                      <a:pt x="121" y="33"/>
                    </a:lnTo>
                    <a:lnTo>
                      <a:pt x="115" y="33"/>
                    </a:lnTo>
                    <a:lnTo>
                      <a:pt x="110" y="33"/>
                    </a:lnTo>
                    <a:lnTo>
                      <a:pt x="110" y="27"/>
                    </a:lnTo>
                    <a:lnTo>
                      <a:pt x="104" y="27"/>
                    </a:lnTo>
                    <a:lnTo>
                      <a:pt x="104" y="27"/>
                    </a:lnTo>
                    <a:lnTo>
                      <a:pt x="99" y="27"/>
                    </a:lnTo>
                    <a:lnTo>
                      <a:pt x="93" y="22"/>
                    </a:lnTo>
                    <a:lnTo>
                      <a:pt x="93" y="22"/>
                    </a:lnTo>
                    <a:lnTo>
                      <a:pt x="93" y="22"/>
                    </a:lnTo>
                    <a:lnTo>
                      <a:pt x="88" y="16"/>
                    </a:lnTo>
                    <a:lnTo>
                      <a:pt x="88" y="16"/>
                    </a:lnTo>
                    <a:lnTo>
                      <a:pt x="82" y="16"/>
                    </a:lnTo>
                    <a:lnTo>
                      <a:pt x="82" y="11"/>
                    </a:lnTo>
                    <a:lnTo>
                      <a:pt x="82" y="11"/>
                    </a:lnTo>
                    <a:lnTo>
                      <a:pt x="82" y="11"/>
                    </a:lnTo>
                    <a:lnTo>
                      <a:pt x="77" y="5"/>
                    </a:lnTo>
                    <a:lnTo>
                      <a:pt x="77" y="5"/>
                    </a:lnTo>
                    <a:lnTo>
                      <a:pt x="77" y="5"/>
                    </a:lnTo>
                    <a:lnTo>
                      <a:pt x="77" y="5"/>
                    </a:lnTo>
                    <a:lnTo>
                      <a:pt x="77" y="0"/>
                    </a:lnTo>
                    <a:lnTo>
                      <a:pt x="77" y="0"/>
                    </a:lnTo>
                    <a:lnTo>
                      <a:pt x="0" y="34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31" name="Oval 99330">
                <a:extLst>
                  <a:ext uri="{FF2B5EF4-FFF2-40B4-BE49-F238E27FC236}">
                    <a16:creationId xmlns:a16="http://schemas.microsoft.com/office/drawing/2014/main" id="{7FAEA5D2-93C3-1D77-14B7-14D7E5EB42C7}"/>
                  </a:ext>
                </a:extLst>
              </p:cNvPr>
              <p:cNvSpPr>
                <a:spLocks noChangeArrowheads="1"/>
              </p:cNvSpPr>
              <p:nvPr/>
            </p:nvSpPr>
            <p:spPr bwMode="auto">
              <a:xfrm>
                <a:off x="1250367" y="1140535"/>
                <a:ext cx="65323" cy="64946"/>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33" name="Freeform 1195">
                <a:extLst>
                  <a:ext uri="{FF2B5EF4-FFF2-40B4-BE49-F238E27FC236}">
                    <a16:creationId xmlns:a16="http://schemas.microsoft.com/office/drawing/2014/main" id="{06E0FCE6-6E84-D13E-1A8D-85586AE9B549}"/>
                  </a:ext>
                </a:extLst>
              </p:cNvPr>
              <p:cNvSpPr>
                <a:spLocks/>
              </p:cNvSpPr>
              <p:nvPr/>
            </p:nvSpPr>
            <p:spPr bwMode="auto">
              <a:xfrm>
                <a:off x="1121257" y="1157246"/>
                <a:ext cx="150244" cy="83556"/>
              </a:xfrm>
              <a:custGeom>
                <a:avLst/>
                <a:gdLst>
                  <a:gd name="T0" fmla="*/ 385 w 391"/>
                  <a:gd name="T1" fmla="*/ 116 h 220"/>
                  <a:gd name="T2" fmla="*/ 385 w 391"/>
                  <a:gd name="T3" fmla="*/ 116 h 220"/>
                  <a:gd name="T4" fmla="*/ 391 w 391"/>
                  <a:gd name="T5" fmla="*/ 110 h 220"/>
                  <a:gd name="T6" fmla="*/ 391 w 391"/>
                  <a:gd name="T7" fmla="*/ 110 h 220"/>
                  <a:gd name="T8" fmla="*/ 391 w 391"/>
                  <a:gd name="T9" fmla="*/ 105 h 220"/>
                  <a:gd name="T10" fmla="*/ 391 w 391"/>
                  <a:gd name="T11" fmla="*/ 99 h 220"/>
                  <a:gd name="T12" fmla="*/ 391 w 391"/>
                  <a:gd name="T13" fmla="*/ 94 h 220"/>
                  <a:gd name="T14" fmla="*/ 391 w 391"/>
                  <a:gd name="T15" fmla="*/ 88 h 220"/>
                  <a:gd name="T16" fmla="*/ 391 w 391"/>
                  <a:gd name="T17" fmla="*/ 83 h 220"/>
                  <a:gd name="T18" fmla="*/ 391 w 391"/>
                  <a:gd name="T19" fmla="*/ 72 h 220"/>
                  <a:gd name="T20" fmla="*/ 385 w 391"/>
                  <a:gd name="T21" fmla="*/ 66 h 220"/>
                  <a:gd name="T22" fmla="*/ 385 w 391"/>
                  <a:gd name="T23" fmla="*/ 61 h 220"/>
                  <a:gd name="T24" fmla="*/ 385 w 391"/>
                  <a:gd name="T25" fmla="*/ 50 h 220"/>
                  <a:gd name="T26" fmla="*/ 380 w 391"/>
                  <a:gd name="T27" fmla="*/ 44 h 220"/>
                  <a:gd name="T28" fmla="*/ 380 w 391"/>
                  <a:gd name="T29" fmla="*/ 39 h 220"/>
                  <a:gd name="T30" fmla="*/ 374 w 391"/>
                  <a:gd name="T31" fmla="*/ 28 h 220"/>
                  <a:gd name="T32" fmla="*/ 374 w 391"/>
                  <a:gd name="T33" fmla="*/ 22 h 220"/>
                  <a:gd name="T34" fmla="*/ 369 w 391"/>
                  <a:gd name="T35" fmla="*/ 17 h 220"/>
                  <a:gd name="T36" fmla="*/ 369 w 391"/>
                  <a:gd name="T37" fmla="*/ 11 h 220"/>
                  <a:gd name="T38" fmla="*/ 363 w 391"/>
                  <a:gd name="T39" fmla="*/ 11 h 220"/>
                  <a:gd name="T40" fmla="*/ 363 w 391"/>
                  <a:gd name="T41" fmla="*/ 6 h 220"/>
                  <a:gd name="T42" fmla="*/ 358 w 391"/>
                  <a:gd name="T43" fmla="*/ 0 h 220"/>
                  <a:gd name="T44" fmla="*/ 358 w 391"/>
                  <a:gd name="T45" fmla="*/ 0 h 220"/>
                  <a:gd name="T46" fmla="*/ 352 w 391"/>
                  <a:gd name="T47" fmla="*/ 0 h 220"/>
                  <a:gd name="T48" fmla="*/ 352 w 391"/>
                  <a:gd name="T49" fmla="*/ 0 h 220"/>
                  <a:gd name="T50" fmla="*/ 0 w 391"/>
                  <a:gd name="T51" fmla="*/ 105 h 220"/>
                  <a:gd name="T52" fmla="*/ 6 w 391"/>
                  <a:gd name="T53" fmla="*/ 105 h 220"/>
                  <a:gd name="T54" fmla="*/ 6 w 391"/>
                  <a:gd name="T55" fmla="*/ 105 h 220"/>
                  <a:gd name="T56" fmla="*/ 11 w 391"/>
                  <a:gd name="T57" fmla="*/ 105 h 220"/>
                  <a:gd name="T58" fmla="*/ 11 w 391"/>
                  <a:gd name="T59" fmla="*/ 110 h 220"/>
                  <a:gd name="T60" fmla="*/ 17 w 391"/>
                  <a:gd name="T61" fmla="*/ 116 h 220"/>
                  <a:gd name="T62" fmla="*/ 17 w 391"/>
                  <a:gd name="T63" fmla="*/ 116 h 220"/>
                  <a:gd name="T64" fmla="*/ 22 w 391"/>
                  <a:gd name="T65" fmla="*/ 121 h 220"/>
                  <a:gd name="T66" fmla="*/ 22 w 391"/>
                  <a:gd name="T67" fmla="*/ 127 h 220"/>
                  <a:gd name="T68" fmla="*/ 28 w 391"/>
                  <a:gd name="T69" fmla="*/ 138 h 220"/>
                  <a:gd name="T70" fmla="*/ 28 w 391"/>
                  <a:gd name="T71" fmla="*/ 143 h 220"/>
                  <a:gd name="T72" fmla="*/ 33 w 391"/>
                  <a:gd name="T73" fmla="*/ 149 h 220"/>
                  <a:gd name="T74" fmla="*/ 33 w 391"/>
                  <a:gd name="T75" fmla="*/ 160 h 220"/>
                  <a:gd name="T76" fmla="*/ 39 w 391"/>
                  <a:gd name="T77" fmla="*/ 165 h 220"/>
                  <a:gd name="T78" fmla="*/ 39 w 391"/>
                  <a:gd name="T79" fmla="*/ 171 h 220"/>
                  <a:gd name="T80" fmla="*/ 39 w 391"/>
                  <a:gd name="T81" fmla="*/ 182 h 220"/>
                  <a:gd name="T82" fmla="*/ 39 w 391"/>
                  <a:gd name="T83" fmla="*/ 187 h 220"/>
                  <a:gd name="T84" fmla="*/ 39 w 391"/>
                  <a:gd name="T85" fmla="*/ 193 h 220"/>
                  <a:gd name="T86" fmla="*/ 39 w 391"/>
                  <a:gd name="T87" fmla="*/ 198 h 220"/>
                  <a:gd name="T88" fmla="*/ 39 w 391"/>
                  <a:gd name="T89" fmla="*/ 204 h 220"/>
                  <a:gd name="T90" fmla="*/ 39 w 391"/>
                  <a:gd name="T91" fmla="*/ 209 h 220"/>
                  <a:gd name="T92" fmla="*/ 39 w 391"/>
                  <a:gd name="T93" fmla="*/ 215 h 220"/>
                  <a:gd name="T94" fmla="*/ 39 w 391"/>
                  <a:gd name="T95" fmla="*/ 215 h 220"/>
                  <a:gd name="T96" fmla="*/ 39 w 391"/>
                  <a:gd name="T97" fmla="*/ 220 h 220"/>
                  <a:gd name="T98" fmla="*/ 33 w 391"/>
                  <a:gd name="T99"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1" h="220">
                    <a:moveTo>
                      <a:pt x="385" y="116"/>
                    </a:moveTo>
                    <a:lnTo>
                      <a:pt x="385" y="116"/>
                    </a:lnTo>
                    <a:lnTo>
                      <a:pt x="385" y="116"/>
                    </a:lnTo>
                    <a:lnTo>
                      <a:pt x="385" y="116"/>
                    </a:lnTo>
                    <a:lnTo>
                      <a:pt x="391" y="116"/>
                    </a:lnTo>
                    <a:lnTo>
                      <a:pt x="391" y="110"/>
                    </a:lnTo>
                    <a:lnTo>
                      <a:pt x="391" y="110"/>
                    </a:lnTo>
                    <a:lnTo>
                      <a:pt x="391" y="110"/>
                    </a:lnTo>
                    <a:lnTo>
                      <a:pt x="391" y="105"/>
                    </a:lnTo>
                    <a:lnTo>
                      <a:pt x="391" y="105"/>
                    </a:lnTo>
                    <a:lnTo>
                      <a:pt x="391" y="105"/>
                    </a:lnTo>
                    <a:lnTo>
                      <a:pt x="391" y="99"/>
                    </a:lnTo>
                    <a:lnTo>
                      <a:pt x="391" y="99"/>
                    </a:lnTo>
                    <a:lnTo>
                      <a:pt x="391" y="94"/>
                    </a:lnTo>
                    <a:lnTo>
                      <a:pt x="391" y="88"/>
                    </a:lnTo>
                    <a:lnTo>
                      <a:pt x="391" y="88"/>
                    </a:lnTo>
                    <a:lnTo>
                      <a:pt x="391" y="83"/>
                    </a:lnTo>
                    <a:lnTo>
                      <a:pt x="391" y="83"/>
                    </a:lnTo>
                    <a:lnTo>
                      <a:pt x="391" y="77"/>
                    </a:lnTo>
                    <a:lnTo>
                      <a:pt x="391" y="72"/>
                    </a:lnTo>
                    <a:lnTo>
                      <a:pt x="391" y="72"/>
                    </a:lnTo>
                    <a:lnTo>
                      <a:pt x="385" y="66"/>
                    </a:lnTo>
                    <a:lnTo>
                      <a:pt x="385" y="61"/>
                    </a:lnTo>
                    <a:lnTo>
                      <a:pt x="385" y="61"/>
                    </a:lnTo>
                    <a:lnTo>
                      <a:pt x="385" y="55"/>
                    </a:lnTo>
                    <a:lnTo>
                      <a:pt x="385" y="50"/>
                    </a:lnTo>
                    <a:lnTo>
                      <a:pt x="385" y="50"/>
                    </a:lnTo>
                    <a:lnTo>
                      <a:pt x="380" y="44"/>
                    </a:lnTo>
                    <a:lnTo>
                      <a:pt x="380" y="39"/>
                    </a:lnTo>
                    <a:lnTo>
                      <a:pt x="380" y="39"/>
                    </a:lnTo>
                    <a:lnTo>
                      <a:pt x="380" y="33"/>
                    </a:lnTo>
                    <a:lnTo>
                      <a:pt x="374" y="28"/>
                    </a:lnTo>
                    <a:lnTo>
                      <a:pt x="374" y="28"/>
                    </a:lnTo>
                    <a:lnTo>
                      <a:pt x="374" y="22"/>
                    </a:lnTo>
                    <a:lnTo>
                      <a:pt x="374" y="22"/>
                    </a:lnTo>
                    <a:lnTo>
                      <a:pt x="369" y="17"/>
                    </a:lnTo>
                    <a:lnTo>
                      <a:pt x="369" y="17"/>
                    </a:lnTo>
                    <a:lnTo>
                      <a:pt x="369" y="11"/>
                    </a:lnTo>
                    <a:lnTo>
                      <a:pt x="363" y="11"/>
                    </a:lnTo>
                    <a:lnTo>
                      <a:pt x="363" y="11"/>
                    </a:lnTo>
                    <a:lnTo>
                      <a:pt x="363" y="6"/>
                    </a:lnTo>
                    <a:lnTo>
                      <a:pt x="363" y="6"/>
                    </a:lnTo>
                    <a:lnTo>
                      <a:pt x="358" y="6"/>
                    </a:lnTo>
                    <a:lnTo>
                      <a:pt x="358" y="0"/>
                    </a:lnTo>
                    <a:lnTo>
                      <a:pt x="358" y="0"/>
                    </a:lnTo>
                    <a:lnTo>
                      <a:pt x="358" y="0"/>
                    </a:lnTo>
                    <a:lnTo>
                      <a:pt x="352" y="0"/>
                    </a:lnTo>
                    <a:lnTo>
                      <a:pt x="352" y="0"/>
                    </a:lnTo>
                    <a:lnTo>
                      <a:pt x="352" y="0"/>
                    </a:lnTo>
                    <a:lnTo>
                      <a:pt x="352" y="0"/>
                    </a:lnTo>
                    <a:lnTo>
                      <a:pt x="0" y="105"/>
                    </a:lnTo>
                    <a:lnTo>
                      <a:pt x="0" y="105"/>
                    </a:lnTo>
                    <a:lnTo>
                      <a:pt x="0" y="105"/>
                    </a:lnTo>
                    <a:lnTo>
                      <a:pt x="6" y="105"/>
                    </a:lnTo>
                    <a:lnTo>
                      <a:pt x="6" y="105"/>
                    </a:lnTo>
                    <a:lnTo>
                      <a:pt x="6" y="105"/>
                    </a:lnTo>
                    <a:lnTo>
                      <a:pt x="6" y="105"/>
                    </a:lnTo>
                    <a:lnTo>
                      <a:pt x="11" y="105"/>
                    </a:lnTo>
                    <a:lnTo>
                      <a:pt x="11" y="105"/>
                    </a:lnTo>
                    <a:lnTo>
                      <a:pt x="11" y="110"/>
                    </a:lnTo>
                    <a:lnTo>
                      <a:pt x="11" y="110"/>
                    </a:lnTo>
                    <a:lnTo>
                      <a:pt x="17" y="116"/>
                    </a:lnTo>
                    <a:lnTo>
                      <a:pt x="17" y="116"/>
                    </a:lnTo>
                    <a:lnTo>
                      <a:pt x="17" y="116"/>
                    </a:lnTo>
                    <a:lnTo>
                      <a:pt x="17" y="121"/>
                    </a:lnTo>
                    <a:lnTo>
                      <a:pt x="22" y="121"/>
                    </a:lnTo>
                    <a:lnTo>
                      <a:pt x="22" y="127"/>
                    </a:lnTo>
                    <a:lnTo>
                      <a:pt x="22" y="127"/>
                    </a:lnTo>
                    <a:lnTo>
                      <a:pt x="28" y="132"/>
                    </a:lnTo>
                    <a:lnTo>
                      <a:pt x="28" y="138"/>
                    </a:lnTo>
                    <a:lnTo>
                      <a:pt x="28" y="138"/>
                    </a:lnTo>
                    <a:lnTo>
                      <a:pt x="28" y="143"/>
                    </a:lnTo>
                    <a:lnTo>
                      <a:pt x="33" y="149"/>
                    </a:lnTo>
                    <a:lnTo>
                      <a:pt x="33" y="149"/>
                    </a:lnTo>
                    <a:lnTo>
                      <a:pt x="33" y="154"/>
                    </a:lnTo>
                    <a:lnTo>
                      <a:pt x="33" y="160"/>
                    </a:lnTo>
                    <a:lnTo>
                      <a:pt x="33" y="160"/>
                    </a:lnTo>
                    <a:lnTo>
                      <a:pt x="39" y="165"/>
                    </a:lnTo>
                    <a:lnTo>
                      <a:pt x="39" y="171"/>
                    </a:lnTo>
                    <a:lnTo>
                      <a:pt x="39" y="171"/>
                    </a:lnTo>
                    <a:lnTo>
                      <a:pt x="39" y="176"/>
                    </a:lnTo>
                    <a:lnTo>
                      <a:pt x="39" y="182"/>
                    </a:lnTo>
                    <a:lnTo>
                      <a:pt x="39" y="182"/>
                    </a:lnTo>
                    <a:lnTo>
                      <a:pt x="39" y="187"/>
                    </a:lnTo>
                    <a:lnTo>
                      <a:pt x="39" y="193"/>
                    </a:lnTo>
                    <a:lnTo>
                      <a:pt x="39" y="193"/>
                    </a:lnTo>
                    <a:lnTo>
                      <a:pt x="39" y="198"/>
                    </a:lnTo>
                    <a:lnTo>
                      <a:pt x="39" y="198"/>
                    </a:lnTo>
                    <a:lnTo>
                      <a:pt x="39" y="204"/>
                    </a:lnTo>
                    <a:lnTo>
                      <a:pt x="39" y="204"/>
                    </a:lnTo>
                    <a:lnTo>
                      <a:pt x="39" y="209"/>
                    </a:lnTo>
                    <a:lnTo>
                      <a:pt x="39" y="209"/>
                    </a:lnTo>
                    <a:lnTo>
                      <a:pt x="39" y="209"/>
                    </a:lnTo>
                    <a:lnTo>
                      <a:pt x="39" y="215"/>
                    </a:lnTo>
                    <a:lnTo>
                      <a:pt x="39" y="215"/>
                    </a:lnTo>
                    <a:lnTo>
                      <a:pt x="39" y="215"/>
                    </a:lnTo>
                    <a:lnTo>
                      <a:pt x="39" y="215"/>
                    </a:lnTo>
                    <a:lnTo>
                      <a:pt x="39" y="220"/>
                    </a:lnTo>
                    <a:lnTo>
                      <a:pt x="33" y="220"/>
                    </a:lnTo>
                    <a:lnTo>
                      <a:pt x="33" y="220"/>
                    </a:lnTo>
                    <a:lnTo>
                      <a:pt x="385" y="11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34" name="Oval 99333">
                <a:extLst>
                  <a:ext uri="{FF2B5EF4-FFF2-40B4-BE49-F238E27FC236}">
                    <a16:creationId xmlns:a16="http://schemas.microsoft.com/office/drawing/2014/main" id="{E2CEE3FD-E3AF-7217-97DF-2AF2D7CB3D1F}"/>
                  </a:ext>
                </a:extLst>
              </p:cNvPr>
              <p:cNvSpPr>
                <a:spLocks noChangeArrowheads="1"/>
              </p:cNvSpPr>
              <p:nvPr/>
            </p:nvSpPr>
            <p:spPr bwMode="auto">
              <a:xfrm>
                <a:off x="2394680" y="1249157"/>
                <a:ext cx="137563" cy="135968"/>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336" name="Oval 99335">
                <a:extLst>
                  <a:ext uri="{FF2B5EF4-FFF2-40B4-BE49-F238E27FC236}">
                    <a16:creationId xmlns:a16="http://schemas.microsoft.com/office/drawing/2014/main" id="{05B643AC-E30D-F350-5B39-60C73A379D2A}"/>
                  </a:ext>
                </a:extLst>
              </p:cNvPr>
              <p:cNvSpPr>
                <a:spLocks noChangeArrowheads="1"/>
              </p:cNvSpPr>
              <p:nvPr/>
            </p:nvSpPr>
            <p:spPr bwMode="auto">
              <a:xfrm>
                <a:off x="977930" y="1159525"/>
                <a:ext cx="158313" cy="156477"/>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337" name="Freeform 1198">
                <a:extLst>
                  <a:ext uri="{FF2B5EF4-FFF2-40B4-BE49-F238E27FC236}">
                    <a16:creationId xmlns:a16="http://schemas.microsoft.com/office/drawing/2014/main" id="{4E9EF45A-7998-5BCF-1DCC-FC1E47263884}"/>
                  </a:ext>
                </a:extLst>
              </p:cNvPr>
              <p:cNvSpPr>
                <a:spLocks/>
              </p:cNvSpPr>
              <p:nvPr/>
            </p:nvSpPr>
            <p:spPr bwMode="auto">
              <a:xfrm>
                <a:off x="1028267" y="1222191"/>
                <a:ext cx="50722" cy="47855"/>
              </a:xfrm>
              <a:custGeom>
                <a:avLst/>
                <a:gdLst>
                  <a:gd name="T0" fmla="*/ 132 w 132"/>
                  <a:gd name="T1" fmla="*/ 66 h 126"/>
                  <a:gd name="T2" fmla="*/ 132 w 132"/>
                  <a:gd name="T3" fmla="*/ 60 h 126"/>
                  <a:gd name="T4" fmla="*/ 132 w 132"/>
                  <a:gd name="T5" fmla="*/ 49 h 126"/>
                  <a:gd name="T6" fmla="*/ 132 w 132"/>
                  <a:gd name="T7" fmla="*/ 44 h 126"/>
                  <a:gd name="T8" fmla="*/ 127 w 132"/>
                  <a:gd name="T9" fmla="*/ 33 h 126"/>
                  <a:gd name="T10" fmla="*/ 127 w 132"/>
                  <a:gd name="T11" fmla="*/ 27 h 126"/>
                  <a:gd name="T12" fmla="*/ 121 w 132"/>
                  <a:gd name="T13" fmla="*/ 22 h 126"/>
                  <a:gd name="T14" fmla="*/ 116 w 132"/>
                  <a:gd name="T15" fmla="*/ 16 h 126"/>
                  <a:gd name="T16" fmla="*/ 110 w 132"/>
                  <a:gd name="T17" fmla="*/ 11 h 126"/>
                  <a:gd name="T18" fmla="*/ 105 w 132"/>
                  <a:gd name="T19" fmla="*/ 5 h 126"/>
                  <a:gd name="T20" fmla="*/ 94 w 132"/>
                  <a:gd name="T21" fmla="*/ 5 h 126"/>
                  <a:gd name="T22" fmla="*/ 88 w 132"/>
                  <a:gd name="T23" fmla="*/ 0 h 126"/>
                  <a:gd name="T24" fmla="*/ 83 w 132"/>
                  <a:gd name="T25" fmla="*/ 0 h 126"/>
                  <a:gd name="T26" fmla="*/ 72 w 132"/>
                  <a:gd name="T27" fmla="*/ 0 h 126"/>
                  <a:gd name="T28" fmla="*/ 66 w 132"/>
                  <a:gd name="T29" fmla="*/ 0 h 126"/>
                  <a:gd name="T30" fmla="*/ 55 w 132"/>
                  <a:gd name="T31" fmla="*/ 0 h 126"/>
                  <a:gd name="T32" fmla="*/ 50 w 132"/>
                  <a:gd name="T33" fmla="*/ 5 h 126"/>
                  <a:gd name="T34" fmla="*/ 44 w 132"/>
                  <a:gd name="T35" fmla="*/ 5 h 126"/>
                  <a:gd name="T36" fmla="*/ 33 w 132"/>
                  <a:gd name="T37" fmla="*/ 11 h 126"/>
                  <a:gd name="T38" fmla="*/ 28 w 132"/>
                  <a:gd name="T39" fmla="*/ 16 h 126"/>
                  <a:gd name="T40" fmla="*/ 22 w 132"/>
                  <a:gd name="T41" fmla="*/ 22 h 126"/>
                  <a:gd name="T42" fmla="*/ 22 w 132"/>
                  <a:gd name="T43" fmla="*/ 27 h 126"/>
                  <a:gd name="T44" fmla="*/ 17 w 132"/>
                  <a:gd name="T45" fmla="*/ 33 h 126"/>
                  <a:gd name="T46" fmla="*/ 11 w 132"/>
                  <a:gd name="T47" fmla="*/ 44 h 126"/>
                  <a:gd name="T48" fmla="*/ 11 w 132"/>
                  <a:gd name="T49" fmla="*/ 49 h 126"/>
                  <a:gd name="T50" fmla="*/ 0 w 132"/>
                  <a:gd name="T51" fmla="*/ 104 h 126"/>
                  <a:gd name="T52" fmla="*/ 6 w 132"/>
                  <a:gd name="T53" fmla="*/ 93 h 126"/>
                  <a:gd name="T54" fmla="*/ 6 w 132"/>
                  <a:gd name="T55" fmla="*/ 88 h 126"/>
                  <a:gd name="T56" fmla="*/ 11 w 132"/>
                  <a:gd name="T57" fmla="*/ 82 h 126"/>
                  <a:gd name="T58" fmla="*/ 17 w 132"/>
                  <a:gd name="T59" fmla="*/ 71 h 126"/>
                  <a:gd name="T60" fmla="*/ 22 w 132"/>
                  <a:gd name="T61" fmla="*/ 66 h 126"/>
                  <a:gd name="T62" fmla="*/ 28 w 132"/>
                  <a:gd name="T63" fmla="*/ 66 h 126"/>
                  <a:gd name="T64" fmla="*/ 39 w 132"/>
                  <a:gd name="T65" fmla="*/ 60 h 126"/>
                  <a:gd name="T66" fmla="*/ 44 w 132"/>
                  <a:gd name="T67" fmla="*/ 55 h 126"/>
                  <a:gd name="T68" fmla="*/ 50 w 132"/>
                  <a:gd name="T69" fmla="*/ 55 h 126"/>
                  <a:gd name="T70" fmla="*/ 61 w 132"/>
                  <a:gd name="T71" fmla="*/ 55 h 126"/>
                  <a:gd name="T72" fmla="*/ 66 w 132"/>
                  <a:gd name="T73" fmla="*/ 55 h 126"/>
                  <a:gd name="T74" fmla="*/ 77 w 132"/>
                  <a:gd name="T75" fmla="*/ 55 h 126"/>
                  <a:gd name="T76" fmla="*/ 83 w 132"/>
                  <a:gd name="T77" fmla="*/ 55 h 126"/>
                  <a:gd name="T78" fmla="*/ 88 w 132"/>
                  <a:gd name="T79" fmla="*/ 60 h 126"/>
                  <a:gd name="T80" fmla="*/ 99 w 132"/>
                  <a:gd name="T81" fmla="*/ 66 h 126"/>
                  <a:gd name="T82" fmla="*/ 105 w 132"/>
                  <a:gd name="T83" fmla="*/ 66 h 126"/>
                  <a:gd name="T84" fmla="*/ 110 w 132"/>
                  <a:gd name="T85" fmla="*/ 71 h 126"/>
                  <a:gd name="T86" fmla="*/ 116 w 132"/>
                  <a:gd name="T87" fmla="*/ 82 h 126"/>
                  <a:gd name="T88" fmla="*/ 121 w 132"/>
                  <a:gd name="T89" fmla="*/ 88 h 126"/>
                  <a:gd name="T90" fmla="*/ 121 w 132"/>
                  <a:gd name="T91" fmla="*/ 93 h 126"/>
                  <a:gd name="T92" fmla="*/ 127 w 132"/>
                  <a:gd name="T93" fmla="*/ 104 h 126"/>
                  <a:gd name="T94" fmla="*/ 127 w 132"/>
                  <a:gd name="T95" fmla="*/ 110 h 126"/>
                  <a:gd name="T96" fmla="*/ 127 w 132"/>
                  <a:gd name="T97" fmla="*/ 115 h 126"/>
                  <a:gd name="T98" fmla="*/ 127 w 132"/>
                  <a:gd name="T99"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126">
                    <a:moveTo>
                      <a:pt x="132" y="71"/>
                    </a:moveTo>
                    <a:lnTo>
                      <a:pt x="132" y="66"/>
                    </a:lnTo>
                    <a:lnTo>
                      <a:pt x="132" y="60"/>
                    </a:lnTo>
                    <a:lnTo>
                      <a:pt x="132" y="60"/>
                    </a:lnTo>
                    <a:lnTo>
                      <a:pt x="132" y="55"/>
                    </a:lnTo>
                    <a:lnTo>
                      <a:pt x="132" y="49"/>
                    </a:lnTo>
                    <a:lnTo>
                      <a:pt x="132" y="49"/>
                    </a:lnTo>
                    <a:lnTo>
                      <a:pt x="132" y="44"/>
                    </a:lnTo>
                    <a:lnTo>
                      <a:pt x="132" y="38"/>
                    </a:lnTo>
                    <a:lnTo>
                      <a:pt x="127" y="33"/>
                    </a:lnTo>
                    <a:lnTo>
                      <a:pt x="127" y="33"/>
                    </a:lnTo>
                    <a:lnTo>
                      <a:pt x="127" y="27"/>
                    </a:lnTo>
                    <a:lnTo>
                      <a:pt x="121" y="27"/>
                    </a:lnTo>
                    <a:lnTo>
                      <a:pt x="121" y="22"/>
                    </a:lnTo>
                    <a:lnTo>
                      <a:pt x="116" y="22"/>
                    </a:lnTo>
                    <a:lnTo>
                      <a:pt x="116" y="16"/>
                    </a:lnTo>
                    <a:lnTo>
                      <a:pt x="110" y="16"/>
                    </a:lnTo>
                    <a:lnTo>
                      <a:pt x="110" y="11"/>
                    </a:lnTo>
                    <a:lnTo>
                      <a:pt x="105" y="11"/>
                    </a:lnTo>
                    <a:lnTo>
                      <a:pt x="105" y="5"/>
                    </a:lnTo>
                    <a:lnTo>
                      <a:pt x="99" y="5"/>
                    </a:lnTo>
                    <a:lnTo>
                      <a:pt x="94" y="5"/>
                    </a:lnTo>
                    <a:lnTo>
                      <a:pt x="94" y="0"/>
                    </a:lnTo>
                    <a:lnTo>
                      <a:pt x="88" y="0"/>
                    </a:lnTo>
                    <a:lnTo>
                      <a:pt x="83" y="0"/>
                    </a:lnTo>
                    <a:lnTo>
                      <a:pt x="83" y="0"/>
                    </a:lnTo>
                    <a:lnTo>
                      <a:pt x="77" y="0"/>
                    </a:lnTo>
                    <a:lnTo>
                      <a:pt x="72" y="0"/>
                    </a:lnTo>
                    <a:lnTo>
                      <a:pt x="66" y="0"/>
                    </a:lnTo>
                    <a:lnTo>
                      <a:pt x="66" y="0"/>
                    </a:lnTo>
                    <a:lnTo>
                      <a:pt x="61" y="0"/>
                    </a:lnTo>
                    <a:lnTo>
                      <a:pt x="55" y="0"/>
                    </a:lnTo>
                    <a:lnTo>
                      <a:pt x="55" y="0"/>
                    </a:lnTo>
                    <a:lnTo>
                      <a:pt x="50" y="5"/>
                    </a:lnTo>
                    <a:lnTo>
                      <a:pt x="44" y="5"/>
                    </a:lnTo>
                    <a:lnTo>
                      <a:pt x="44" y="5"/>
                    </a:lnTo>
                    <a:lnTo>
                      <a:pt x="39" y="11"/>
                    </a:lnTo>
                    <a:lnTo>
                      <a:pt x="33" y="11"/>
                    </a:lnTo>
                    <a:lnTo>
                      <a:pt x="33" y="11"/>
                    </a:lnTo>
                    <a:lnTo>
                      <a:pt x="28" y="16"/>
                    </a:lnTo>
                    <a:lnTo>
                      <a:pt x="28" y="16"/>
                    </a:lnTo>
                    <a:lnTo>
                      <a:pt x="22" y="22"/>
                    </a:lnTo>
                    <a:lnTo>
                      <a:pt x="22" y="27"/>
                    </a:lnTo>
                    <a:lnTo>
                      <a:pt x="22" y="27"/>
                    </a:lnTo>
                    <a:lnTo>
                      <a:pt x="17" y="33"/>
                    </a:lnTo>
                    <a:lnTo>
                      <a:pt x="17" y="33"/>
                    </a:lnTo>
                    <a:lnTo>
                      <a:pt x="17" y="38"/>
                    </a:lnTo>
                    <a:lnTo>
                      <a:pt x="11" y="44"/>
                    </a:lnTo>
                    <a:lnTo>
                      <a:pt x="11" y="44"/>
                    </a:lnTo>
                    <a:lnTo>
                      <a:pt x="11" y="49"/>
                    </a:lnTo>
                    <a:lnTo>
                      <a:pt x="0" y="104"/>
                    </a:lnTo>
                    <a:lnTo>
                      <a:pt x="0" y="104"/>
                    </a:lnTo>
                    <a:lnTo>
                      <a:pt x="0" y="99"/>
                    </a:lnTo>
                    <a:lnTo>
                      <a:pt x="6" y="93"/>
                    </a:lnTo>
                    <a:lnTo>
                      <a:pt x="6" y="88"/>
                    </a:lnTo>
                    <a:lnTo>
                      <a:pt x="6" y="88"/>
                    </a:lnTo>
                    <a:lnTo>
                      <a:pt x="11" y="82"/>
                    </a:lnTo>
                    <a:lnTo>
                      <a:pt x="11" y="82"/>
                    </a:lnTo>
                    <a:lnTo>
                      <a:pt x="17" y="77"/>
                    </a:lnTo>
                    <a:lnTo>
                      <a:pt x="17" y="71"/>
                    </a:lnTo>
                    <a:lnTo>
                      <a:pt x="22" y="71"/>
                    </a:lnTo>
                    <a:lnTo>
                      <a:pt x="22" y="66"/>
                    </a:lnTo>
                    <a:lnTo>
                      <a:pt x="28" y="66"/>
                    </a:lnTo>
                    <a:lnTo>
                      <a:pt x="28" y="66"/>
                    </a:lnTo>
                    <a:lnTo>
                      <a:pt x="33" y="60"/>
                    </a:lnTo>
                    <a:lnTo>
                      <a:pt x="39" y="60"/>
                    </a:lnTo>
                    <a:lnTo>
                      <a:pt x="39" y="60"/>
                    </a:lnTo>
                    <a:lnTo>
                      <a:pt x="44" y="55"/>
                    </a:lnTo>
                    <a:lnTo>
                      <a:pt x="50" y="55"/>
                    </a:lnTo>
                    <a:lnTo>
                      <a:pt x="50" y="55"/>
                    </a:lnTo>
                    <a:lnTo>
                      <a:pt x="55" y="55"/>
                    </a:lnTo>
                    <a:lnTo>
                      <a:pt x="61" y="55"/>
                    </a:lnTo>
                    <a:lnTo>
                      <a:pt x="66" y="55"/>
                    </a:lnTo>
                    <a:lnTo>
                      <a:pt x="66" y="55"/>
                    </a:lnTo>
                    <a:lnTo>
                      <a:pt x="72" y="55"/>
                    </a:lnTo>
                    <a:lnTo>
                      <a:pt x="77" y="55"/>
                    </a:lnTo>
                    <a:lnTo>
                      <a:pt x="77" y="55"/>
                    </a:lnTo>
                    <a:lnTo>
                      <a:pt x="83" y="55"/>
                    </a:lnTo>
                    <a:lnTo>
                      <a:pt x="88" y="60"/>
                    </a:lnTo>
                    <a:lnTo>
                      <a:pt x="88" y="60"/>
                    </a:lnTo>
                    <a:lnTo>
                      <a:pt x="94" y="60"/>
                    </a:lnTo>
                    <a:lnTo>
                      <a:pt x="99" y="66"/>
                    </a:lnTo>
                    <a:lnTo>
                      <a:pt x="99" y="66"/>
                    </a:lnTo>
                    <a:lnTo>
                      <a:pt x="105" y="66"/>
                    </a:lnTo>
                    <a:lnTo>
                      <a:pt x="105" y="71"/>
                    </a:lnTo>
                    <a:lnTo>
                      <a:pt x="110" y="71"/>
                    </a:lnTo>
                    <a:lnTo>
                      <a:pt x="110" y="77"/>
                    </a:lnTo>
                    <a:lnTo>
                      <a:pt x="116" y="82"/>
                    </a:lnTo>
                    <a:lnTo>
                      <a:pt x="116" y="82"/>
                    </a:lnTo>
                    <a:lnTo>
                      <a:pt x="121" y="88"/>
                    </a:lnTo>
                    <a:lnTo>
                      <a:pt x="121" y="93"/>
                    </a:lnTo>
                    <a:lnTo>
                      <a:pt x="121" y="93"/>
                    </a:lnTo>
                    <a:lnTo>
                      <a:pt x="121" y="99"/>
                    </a:lnTo>
                    <a:lnTo>
                      <a:pt x="127" y="104"/>
                    </a:lnTo>
                    <a:lnTo>
                      <a:pt x="127" y="104"/>
                    </a:lnTo>
                    <a:lnTo>
                      <a:pt x="127" y="110"/>
                    </a:lnTo>
                    <a:lnTo>
                      <a:pt x="127" y="115"/>
                    </a:lnTo>
                    <a:lnTo>
                      <a:pt x="127" y="115"/>
                    </a:lnTo>
                    <a:lnTo>
                      <a:pt x="127" y="121"/>
                    </a:lnTo>
                    <a:lnTo>
                      <a:pt x="127" y="126"/>
                    </a:lnTo>
                    <a:lnTo>
                      <a:pt x="132" y="7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38" name="Oval 99337">
                <a:extLst>
                  <a:ext uri="{FF2B5EF4-FFF2-40B4-BE49-F238E27FC236}">
                    <a16:creationId xmlns:a16="http://schemas.microsoft.com/office/drawing/2014/main" id="{25DEA9AF-A6E0-7EA3-3DE0-B0592CB51350}"/>
                  </a:ext>
                </a:extLst>
              </p:cNvPr>
              <p:cNvSpPr>
                <a:spLocks noChangeArrowheads="1"/>
              </p:cNvSpPr>
              <p:nvPr/>
            </p:nvSpPr>
            <p:spPr bwMode="auto">
              <a:xfrm>
                <a:off x="762363" y="566279"/>
                <a:ext cx="162540" cy="1606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339" name="Freeform 1200">
                <a:extLst>
                  <a:ext uri="{FF2B5EF4-FFF2-40B4-BE49-F238E27FC236}">
                    <a16:creationId xmlns:a16="http://schemas.microsoft.com/office/drawing/2014/main" id="{4CCA450B-883B-AA8C-8D5A-E8E31FF1D243}"/>
                  </a:ext>
                </a:extLst>
              </p:cNvPr>
              <p:cNvSpPr>
                <a:spLocks/>
              </p:cNvSpPr>
              <p:nvPr/>
            </p:nvSpPr>
            <p:spPr bwMode="auto">
              <a:xfrm>
                <a:off x="656692" y="589067"/>
                <a:ext cx="141406" cy="69123"/>
              </a:xfrm>
              <a:custGeom>
                <a:avLst/>
                <a:gdLst>
                  <a:gd name="T0" fmla="*/ 319 w 368"/>
                  <a:gd name="T1" fmla="*/ 182 h 182"/>
                  <a:gd name="T2" fmla="*/ 324 w 368"/>
                  <a:gd name="T3" fmla="*/ 182 h 182"/>
                  <a:gd name="T4" fmla="*/ 330 w 368"/>
                  <a:gd name="T5" fmla="*/ 182 h 182"/>
                  <a:gd name="T6" fmla="*/ 335 w 368"/>
                  <a:gd name="T7" fmla="*/ 176 h 182"/>
                  <a:gd name="T8" fmla="*/ 341 w 368"/>
                  <a:gd name="T9" fmla="*/ 176 h 182"/>
                  <a:gd name="T10" fmla="*/ 341 w 368"/>
                  <a:gd name="T11" fmla="*/ 171 h 182"/>
                  <a:gd name="T12" fmla="*/ 346 w 368"/>
                  <a:gd name="T13" fmla="*/ 165 h 182"/>
                  <a:gd name="T14" fmla="*/ 352 w 368"/>
                  <a:gd name="T15" fmla="*/ 160 h 182"/>
                  <a:gd name="T16" fmla="*/ 352 w 368"/>
                  <a:gd name="T17" fmla="*/ 154 h 182"/>
                  <a:gd name="T18" fmla="*/ 357 w 368"/>
                  <a:gd name="T19" fmla="*/ 149 h 182"/>
                  <a:gd name="T20" fmla="*/ 363 w 368"/>
                  <a:gd name="T21" fmla="*/ 143 h 182"/>
                  <a:gd name="T22" fmla="*/ 363 w 368"/>
                  <a:gd name="T23" fmla="*/ 132 h 182"/>
                  <a:gd name="T24" fmla="*/ 363 w 368"/>
                  <a:gd name="T25" fmla="*/ 127 h 182"/>
                  <a:gd name="T26" fmla="*/ 363 w 368"/>
                  <a:gd name="T27" fmla="*/ 121 h 182"/>
                  <a:gd name="T28" fmla="*/ 368 w 368"/>
                  <a:gd name="T29" fmla="*/ 110 h 182"/>
                  <a:gd name="T30" fmla="*/ 368 w 368"/>
                  <a:gd name="T31" fmla="*/ 105 h 182"/>
                  <a:gd name="T32" fmla="*/ 363 w 368"/>
                  <a:gd name="T33" fmla="*/ 94 h 182"/>
                  <a:gd name="T34" fmla="*/ 363 w 368"/>
                  <a:gd name="T35" fmla="*/ 88 h 182"/>
                  <a:gd name="T36" fmla="*/ 363 w 368"/>
                  <a:gd name="T37" fmla="*/ 83 h 182"/>
                  <a:gd name="T38" fmla="*/ 357 w 368"/>
                  <a:gd name="T39" fmla="*/ 77 h 182"/>
                  <a:gd name="T40" fmla="*/ 357 w 368"/>
                  <a:gd name="T41" fmla="*/ 72 h 182"/>
                  <a:gd name="T42" fmla="*/ 352 w 368"/>
                  <a:gd name="T43" fmla="*/ 66 h 182"/>
                  <a:gd name="T44" fmla="*/ 352 w 368"/>
                  <a:gd name="T45" fmla="*/ 66 h 182"/>
                  <a:gd name="T46" fmla="*/ 346 w 368"/>
                  <a:gd name="T47" fmla="*/ 61 h 182"/>
                  <a:gd name="T48" fmla="*/ 341 w 368"/>
                  <a:gd name="T49" fmla="*/ 61 h 182"/>
                  <a:gd name="T50" fmla="*/ 28 w 368"/>
                  <a:gd name="T51" fmla="*/ 0 h 182"/>
                  <a:gd name="T52" fmla="*/ 33 w 368"/>
                  <a:gd name="T53" fmla="*/ 0 h 182"/>
                  <a:gd name="T54" fmla="*/ 39 w 368"/>
                  <a:gd name="T55" fmla="*/ 6 h 182"/>
                  <a:gd name="T56" fmla="*/ 39 w 368"/>
                  <a:gd name="T57" fmla="*/ 6 h 182"/>
                  <a:gd name="T58" fmla="*/ 44 w 368"/>
                  <a:gd name="T59" fmla="*/ 11 h 182"/>
                  <a:gd name="T60" fmla="*/ 44 w 368"/>
                  <a:gd name="T61" fmla="*/ 17 h 182"/>
                  <a:gd name="T62" fmla="*/ 50 w 368"/>
                  <a:gd name="T63" fmla="*/ 22 h 182"/>
                  <a:gd name="T64" fmla="*/ 50 w 368"/>
                  <a:gd name="T65" fmla="*/ 28 h 182"/>
                  <a:gd name="T66" fmla="*/ 50 w 368"/>
                  <a:gd name="T67" fmla="*/ 39 h 182"/>
                  <a:gd name="T68" fmla="*/ 50 w 368"/>
                  <a:gd name="T69" fmla="*/ 44 h 182"/>
                  <a:gd name="T70" fmla="*/ 50 w 368"/>
                  <a:gd name="T71" fmla="*/ 50 h 182"/>
                  <a:gd name="T72" fmla="*/ 50 w 368"/>
                  <a:gd name="T73" fmla="*/ 61 h 182"/>
                  <a:gd name="T74" fmla="*/ 50 w 368"/>
                  <a:gd name="T75" fmla="*/ 66 h 182"/>
                  <a:gd name="T76" fmla="*/ 44 w 368"/>
                  <a:gd name="T77" fmla="*/ 77 h 182"/>
                  <a:gd name="T78" fmla="*/ 44 w 368"/>
                  <a:gd name="T79" fmla="*/ 83 h 182"/>
                  <a:gd name="T80" fmla="*/ 39 w 368"/>
                  <a:gd name="T81" fmla="*/ 88 h 182"/>
                  <a:gd name="T82" fmla="*/ 39 w 368"/>
                  <a:gd name="T83" fmla="*/ 94 h 182"/>
                  <a:gd name="T84" fmla="*/ 33 w 368"/>
                  <a:gd name="T85" fmla="*/ 105 h 182"/>
                  <a:gd name="T86" fmla="*/ 28 w 368"/>
                  <a:gd name="T87" fmla="*/ 105 h 182"/>
                  <a:gd name="T88" fmla="*/ 28 w 368"/>
                  <a:gd name="T89" fmla="*/ 110 h 182"/>
                  <a:gd name="T90" fmla="*/ 22 w 368"/>
                  <a:gd name="T91" fmla="*/ 116 h 182"/>
                  <a:gd name="T92" fmla="*/ 17 w 368"/>
                  <a:gd name="T93" fmla="*/ 116 h 182"/>
                  <a:gd name="T94" fmla="*/ 11 w 368"/>
                  <a:gd name="T95" fmla="*/ 121 h 182"/>
                  <a:gd name="T96" fmla="*/ 6 w 368"/>
                  <a:gd name="T97" fmla="*/ 121 h 182"/>
                  <a:gd name="T98" fmla="*/ 0 w 368"/>
                  <a:gd name="T99" fmla="*/ 12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8" h="182">
                    <a:moveTo>
                      <a:pt x="319" y="182"/>
                    </a:moveTo>
                    <a:lnTo>
                      <a:pt x="319" y="182"/>
                    </a:lnTo>
                    <a:lnTo>
                      <a:pt x="324" y="182"/>
                    </a:lnTo>
                    <a:lnTo>
                      <a:pt x="324" y="182"/>
                    </a:lnTo>
                    <a:lnTo>
                      <a:pt x="324" y="182"/>
                    </a:lnTo>
                    <a:lnTo>
                      <a:pt x="330" y="182"/>
                    </a:lnTo>
                    <a:lnTo>
                      <a:pt x="330" y="182"/>
                    </a:lnTo>
                    <a:lnTo>
                      <a:pt x="335" y="176"/>
                    </a:lnTo>
                    <a:lnTo>
                      <a:pt x="335" y="176"/>
                    </a:lnTo>
                    <a:lnTo>
                      <a:pt x="341" y="176"/>
                    </a:lnTo>
                    <a:lnTo>
                      <a:pt x="341" y="176"/>
                    </a:lnTo>
                    <a:lnTo>
                      <a:pt x="341" y="171"/>
                    </a:lnTo>
                    <a:lnTo>
                      <a:pt x="346" y="171"/>
                    </a:lnTo>
                    <a:lnTo>
                      <a:pt x="346" y="165"/>
                    </a:lnTo>
                    <a:lnTo>
                      <a:pt x="346" y="165"/>
                    </a:lnTo>
                    <a:lnTo>
                      <a:pt x="352" y="160"/>
                    </a:lnTo>
                    <a:lnTo>
                      <a:pt x="352" y="160"/>
                    </a:lnTo>
                    <a:lnTo>
                      <a:pt x="352" y="154"/>
                    </a:lnTo>
                    <a:lnTo>
                      <a:pt x="357" y="154"/>
                    </a:lnTo>
                    <a:lnTo>
                      <a:pt x="357" y="149"/>
                    </a:lnTo>
                    <a:lnTo>
                      <a:pt x="357" y="143"/>
                    </a:lnTo>
                    <a:lnTo>
                      <a:pt x="363" y="143"/>
                    </a:lnTo>
                    <a:lnTo>
                      <a:pt x="363" y="138"/>
                    </a:lnTo>
                    <a:lnTo>
                      <a:pt x="363" y="132"/>
                    </a:lnTo>
                    <a:lnTo>
                      <a:pt x="363" y="132"/>
                    </a:lnTo>
                    <a:lnTo>
                      <a:pt x="363" y="127"/>
                    </a:lnTo>
                    <a:lnTo>
                      <a:pt x="363" y="121"/>
                    </a:lnTo>
                    <a:lnTo>
                      <a:pt x="363" y="121"/>
                    </a:lnTo>
                    <a:lnTo>
                      <a:pt x="368" y="116"/>
                    </a:lnTo>
                    <a:lnTo>
                      <a:pt x="368" y="110"/>
                    </a:lnTo>
                    <a:lnTo>
                      <a:pt x="368" y="105"/>
                    </a:lnTo>
                    <a:lnTo>
                      <a:pt x="368" y="105"/>
                    </a:lnTo>
                    <a:lnTo>
                      <a:pt x="363" y="99"/>
                    </a:lnTo>
                    <a:lnTo>
                      <a:pt x="363" y="94"/>
                    </a:lnTo>
                    <a:lnTo>
                      <a:pt x="363" y="94"/>
                    </a:lnTo>
                    <a:lnTo>
                      <a:pt x="363" y="88"/>
                    </a:lnTo>
                    <a:lnTo>
                      <a:pt x="363" y="88"/>
                    </a:lnTo>
                    <a:lnTo>
                      <a:pt x="363" y="83"/>
                    </a:lnTo>
                    <a:lnTo>
                      <a:pt x="363" y="83"/>
                    </a:lnTo>
                    <a:lnTo>
                      <a:pt x="357" y="77"/>
                    </a:lnTo>
                    <a:lnTo>
                      <a:pt x="357" y="77"/>
                    </a:lnTo>
                    <a:lnTo>
                      <a:pt x="357" y="72"/>
                    </a:lnTo>
                    <a:lnTo>
                      <a:pt x="357" y="72"/>
                    </a:lnTo>
                    <a:lnTo>
                      <a:pt x="352" y="66"/>
                    </a:lnTo>
                    <a:lnTo>
                      <a:pt x="352" y="66"/>
                    </a:lnTo>
                    <a:lnTo>
                      <a:pt x="352" y="66"/>
                    </a:lnTo>
                    <a:lnTo>
                      <a:pt x="346" y="66"/>
                    </a:lnTo>
                    <a:lnTo>
                      <a:pt x="346" y="61"/>
                    </a:lnTo>
                    <a:lnTo>
                      <a:pt x="346" y="61"/>
                    </a:lnTo>
                    <a:lnTo>
                      <a:pt x="341" y="61"/>
                    </a:lnTo>
                    <a:lnTo>
                      <a:pt x="28" y="0"/>
                    </a:lnTo>
                    <a:lnTo>
                      <a:pt x="28" y="0"/>
                    </a:lnTo>
                    <a:lnTo>
                      <a:pt x="33" y="0"/>
                    </a:lnTo>
                    <a:lnTo>
                      <a:pt x="33" y="0"/>
                    </a:lnTo>
                    <a:lnTo>
                      <a:pt x="33" y="0"/>
                    </a:lnTo>
                    <a:lnTo>
                      <a:pt x="39" y="6"/>
                    </a:lnTo>
                    <a:lnTo>
                      <a:pt x="39" y="6"/>
                    </a:lnTo>
                    <a:lnTo>
                      <a:pt x="39" y="6"/>
                    </a:lnTo>
                    <a:lnTo>
                      <a:pt x="44" y="11"/>
                    </a:lnTo>
                    <a:lnTo>
                      <a:pt x="44" y="11"/>
                    </a:lnTo>
                    <a:lnTo>
                      <a:pt x="44" y="17"/>
                    </a:lnTo>
                    <a:lnTo>
                      <a:pt x="44" y="17"/>
                    </a:lnTo>
                    <a:lnTo>
                      <a:pt x="50" y="22"/>
                    </a:lnTo>
                    <a:lnTo>
                      <a:pt x="50" y="22"/>
                    </a:lnTo>
                    <a:lnTo>
                      <a:pt x="50" y="28"/>
                    </a:lnTo>
                    <a:lnTo>
                      <a:pt x="50" y="28"/>
                    </a:lnTo>
                    <a:lnTo>
                      <a:pt x="50" y="33"/>
                    </a:lnTo>
                    <a:lnTo>
                      <a:pt x="50" y="39"/>
                    </a:lnTo>
                    <a:lnTo>
                      <a:pt x="50" y="39"/>
                    </a:lnTo>
                    <a:lnTo>
                      <a:pt x="50" y="44"/>
                    </a:lnTo>
                    <a:lnTo>
                      <a:pt x="50" y="50"/>
                    </a:lnTo>
                    <a:lnTo>
                      <a:pt x="50" y="50"/>
                    </a:lnTo>
                    <a:lnTo>
                      <a:pt x="50" y="55"/>
                    </a:lnTo>
                    <a:lnTo>
                      <a:pt x="50" y="61"/>
                    </a:lnTo>
                    <a:lnTo>
                      <a:pt x="50" y="66"/>
                    </a:lnTo>
                    <a:lnTo>
                      <a:pt x="50" y="66"/>
                    </a:lnTo>
                    <a:lnTo>
                      <a:pt x="50" y="72"/>
                    </a:lnTo>
                    <a:lnTo>
                      <a:pt x="44" y="77"/>
                    </a:lnTo>
                    <a:lnTo>
                      <a:pt x="44" y="77"/>
                    </a:lnTo>
                    <a:lnTo>
                      <a:pt x="44" y="83"/>
                    </a:lnTo>
                    <a:lnTo>
                      <a:pt x="44" y="88"/>
                    </a:lnTo>
                    <a:lnTo>
                      <a:pt x="39" y="88"/>
                    </a:lnTo>
                    <a:lnTo>
                      <a:pt x="39" y="94"/>
                    </a:lnTo>
                    <a:lnTo>
                      <a:pt x="39" y="94"/>
                    </a:lnTo>
                    <a:lnTo>
                      <a:pt x="33" y="99"/>
                    </a:lnTo>
                    <a:lnTo>
                      <a:pt x="33" y="105"/>
                    </a:lnTo>
                    <a:lnTo>
                      <a:pt x="33" y="105"/>
                    </a:lnTo>
                    <a:lnTo>
                      <a:pt x="28" y="105"/>
                    </a:lnTo>
                    <a:lnTo>
                      <a:pt x="28" y="110"/>
                    </a:lnTo>
                    <a:lnTo>
                      <a:pt x="28" y="110"/>
                    </a:lnTo>
                    <a:lnTo>
                      <a:pt x="22" y="116"/>
                    </a:lnTo>
                    <a:lnTo>
                      <a:pt x="22" y="116"/>
                    </a:lnTo>
                    <a:lnTo>
                      <a:pt x="17" y="116"/>
                    </a:lnTo>
                    <a:lnTo>
                      <a:pt x="17" y="116"/>
                    </a:lnTo>
                    <a:lnTo>
                      <a:pt x="17" y="121"/>
                    </a:lnTo>
                    <a:lnTo>
                      <a:pt x="11" y="121"/>
                    </a:lnTo>
                    <a:lnTo>
                      <a:pt x="11" y="121"/>
                    </a:lnTo>
                    <a:lnTo>
                      <a:pt x="6" y="121"/>
                    </a:lnTo>
                    <a:lnTo>
                      <a:pt x="6" y="121"/>
                    </a:lnTo>
                    <a:lnTo>
                      <a:pt x="0" y="121"/>
                    </a:lnTo>
                    <a:lnTo>
                      <a:pt x="319" y="18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40" name="Freeform 1201">
                <a:extLst>
                  <a:ext uri="{FF2B5EF4-FFF2-40B4-BE49-F238E27FC236}">
                    <a16:creationId xmlns:a16="http://schemas.microsoft.com/office/drawing/2014/main" id="{6B1FFD07-C65F-327A-3879-0ABC14A14E16}"/>
                  </a:ext>
                </a:extLst>
              </p:cNvPr>
              <p:cNvSpPr>
                <a:spLocks/>
              </p:cNvSpPr>
              <p:nvPr/>
            </p:nvSpPr>
            <p:spPr bwMode="auto">
              <a:xfrm>
                <a:off x="895315" y="622490"/>
                <a:ext cx="137179" cy="48234"/>
              </a:xfrm>
              <a:custGeom>
                <a:avLst/>
                <a:gdLst>
                  <a:gd name="T0" fmla="*/ 33 w 357"/>
                  <a:gd name="T1" fmla="*/ 6 h 127"/>
                  <a:gd name="T2" fmla="*/ 28 w 357"/>
                  <a:gd name="T3" fmla="*/ 6 h 127"/>
                  <a:gd name="T4" fmla="*/ 22 w 357"/>
                  <a:gd name="T5" fmla="*/ 6 h 127"/>
                  <a:gd name="T6" fmla="*/ 22 w 357"/>
                  <a:gd name="T7" fmla="*/ 11 h 127"/>
                  <a:gd name="T8" fmla="*/ 17 w 357"/>
                  <a:gd name="T9" fmla="*/ 11 h 127"/>
                  <a:gd name="T10" fmla="*/ 11 w 357"/>
                  <a:gd name="T11" fmla="*/ 17 h 127"/>
                  <a:gd name="T12" fmla="*/ 11 w 357"/>
                  <a:gd name="T13" fmla="*/ 22 h 127"/>
                  <a:gd name="T14" fmla="*/ 6 w 357"/>
                  <a:gd name="T15" fmla="*/ 28 h 127"/>
                  <a:gd name="T16" fmla="*/ 6 w 357"/>
                  <a:gd name="T17" fmla="*/ 39 h 127"/>
                  <a:gd name="T18" fmla="*/ 0 w 357"/>
                  <a:gd name="T19" fmla="*/ 44 h 127"/>
                  <a:gd name="T20" fmla="*/ 0 w 357"/>
                  <a:gd name="T21" fmla="*/ 50 h 127"/>
                  <a:gd name="T22" fmla="*/ 0 w 357"/>
                  <a:gd name="T23" fmla="*/ 61 h 127"/>
                  <a:gd name="T24" fmla="*/ 0 w 357"/>
                  <a:gd name="T25" fmla="*/ 66 h 127"/>
                  <a:gd name="T26" fmla="*/ 0 w 357"/>
                  <a:gd name="T27" fmla="*/ 72 h 127"/>
                  <a:gd name="T28" fmla="*/ 0 w 357"/>
                  <a:gd name="T29" fmla="*/ 83 h 127"/>
                  <a:gd name="T30" fmla="*/ 6 w 357"/>
                  <a:gd name="T31" fmla="*/ 88 h 127"/>
                  <a:gd name="T32" fmla="*/ 6 w 357"/>
                  <a:gd name="T33" fmla="*/ 94 h 127"/>
                  <a:gd name="T34" fmla="*/ 11 w 357"/>
                  <a:gd name="T35" fmla="*/ 105 h 127"/>
                  <a:gd name="T36" fmla="*/ 11 w 357"/>
                  <a:gd name="T37" fmla="*/ 110 h 127"/>
                  <a:gd name="T38" fmla="*/ 17 w 357"/>
                  <a:gd name="T39" fmla="*/ 116 h 127"/>
                  <a:gd name="T40" fmla="*/ 17 w 357"/>
                  <a:gd name="T41" fmla="*/ 116 h 127"/>
                  <a:gd name="T42" fmla="*/ 22 w 357"/>
                  <a:gd name="T43" fmla="*/ 121 h 127"/>
                  <a:gd name="T44" fmla="*/ 28 w 357"/>
                  <a:gd name="T45" fmla="*/ 121 h 127"/>
                  <a:gd name="T46" fmla="*/ 33 w 357"/>
                  <a:gd name="T47" fmla="*/ 127 h 127"/>
                  <a:gd name="T48" fmla="*/ 39 w 357"/>
                  <a:gd name="T49" fmla="*/ 127 h 127"/>
                  <a:gd name="T50" fmla="*/ 352 w 357"/>
                  <a:gd name="T51" fmla="*/ 121 h 127"/>
                  <a:gd name="T52" fmla="*/ 352 w 357"/>
                  <a:gd name="T53" fmla="*/ 121 h 127"/>
                  <a:gd name="T54" fmla="*/ 346 w 357"/>
                  <a:gd name="T55" fmla="*/ 121 h 127"/>
                  <a:gd name="T56" fmla="*/ 341 w 357"/>
                  <a:gd name="T57" fmla="*/ 116 h 127"/>
                  <a:gd name="T58" fmla="*/ 335 w 357"/>
                  <a:gd name="T59" fmla="*/ 116 h 127"/>
                  <a:gd name="T60" fmla="*/ 335 w 357"/>
                  <a:gd name="T61" fmla="*/ 110 h 127"/>
                  <a:gd name="T62" fmla="*/ 330 w 357"/>
                  <a:gd name="T63" fmla="*/ 105 h 127"/>
                  <a:gd name="T64" fmla="*/ 330 w 357"/>
                  <a:gd name="T65" fmla="*/ 99 h 127"/>
                  <a:gd name="T66" fmla="*/ 324 w 357"/>
                  <a:gd name="T67" fmla="*/ 88 h 127"/>
                  <a:gd name="T68" fmla="*/ 324 w 357"/>
                  <a:gd name="T69" fmla="*/ 83 h 127"/>
                  <a:gd name="T70" fmla="*/ 324 w 357"/>
                  <a:gd name="T71" fmla="*/ 77 h 127"/>
                  <a:gd name="T72" fmla="*/ 319 w 357"/>
                  <a:gd name="T73" fmla="*/ 66 h 127"/>
                  <a:gd name="T74" fmla="*/ 319 w 357"/>
                  <a:gd name="T75" fmla="*/ 61 h 127"/>
                  <a:gd name="T76" fmla="*/ 319 w 357"/>
                  <a:gd name="T77" fmla="*/ 50 h 127"/>
                  <a:gd name="T78" fmla="*/ 324 w 357"/>
                  <a:gd name="T79" fmla="*/ 44 h 127"/>
                  <a:gd name="T80" fmla="*/ 324 w 357"/>
                  <a:gd name="T81" fmla="*/ 39 h 127"/>
                  <a:gd name="T82" fmla="*/ 324 w 357"/>
                  <a:gd name="T83" fmla="*/ 28 h 127"/>
                  <a:gd name="T84" fmla="*/ 330 w 357"/>
                  <a:gd name="T85" fmla="*/ 22 h 127"/>
                  <a:gd name="T86" fmla="*/ 330 w 357"/>
                  <a:gd name="T87" fmla="*/ 17 h 127"/>
                  <a:gd name="T88" fmla="*/ 335 w 357"/>
                  <a:gd name="T89" fmla="*/ 11 h 127"/>
                  <a:gd name="T90" fmla="*/ 341 w 357"/>
                  <a:gd name="T91" fmla="*/ 6 h 127"/>
                  <a:gd name="T92" fmla="*/ 341 w 357"/>
                  <a:gd name="T93" fmla="*/ 6 h 127"/>
                  <a:gd name="T94" fmla="*/ 346 w 357"/>
                  <a:gd name="T95" fmla="*/ 0 h 127"/>
                  <a:gd name="T96" fmla="*/ 352 w 357"/>
                  <a:gd name="T97" fmla="*/ 0 h 127"/>
                  <a:gd name="T98" fmla="*/ 357 w 357"/>
                  <a:gd name="T99"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7" h="127">
                    <a:moveTo>
                      <a:pt x="33" y="6"/>
                    </a:moveTo>
                    <a:lnTo>
                      <a:pt x="33" y="6"/>
                    </a:lnTo>
                    <a:lnTo>
                      <a:pt x="33" y="6"/>
                    </a:lnTo>
                    <a:lnTo>
                      <a:pt x="28" y="6"/>
                    </a:lnTo>
                    <a:lnTo>
                      <a:pt x="28" y="6"/>
                    </a:lnTo>
                    <a:lnTo>
                      <a:pt x="22" y="6"/>
                    </a:lnTo>
                    <a:lnTo>
                      <a:pt x="22" y="6"/>
                    </a:lnTo>
                    <a:lnTo>
                      <a:pt x="22" y="11"/>
                    </a:lnTo>
                    <a:lnTo>
                      <a:pt x="17" y="11"/>
                    </a:lnTo>
                    <a:lnTo>
                      <a:pt x="17" y="11"/>
                    </a:lnTo>
                    <a:lnTo>
                      <a:pt x="17" y="17"/>
                    </a:lnTo>
                    <a:lnTo>
                      <a:pt x="11" y="17"/>
                    </a:lnTo>
                    <a:lnTo>
                      <a:pt x="11" y="22"/>
                    </a:lnTo>
                    <a:lnTo>
                      <a:pt x="11" y="22"/>
                    </a:lnTo>
                    <a:lnTo>
                      <a:pt x="6" y="28"/>
                    </a:lnTo>
                    <a:lnTo>
                      <a:pt x="6" y="28"/>
                    </a:lnTo>
                    <a:lnTo>
                      <a:pt x="6" y="33"/>
                    </a:lnTo>
                    <a:lnTo>
                      <a:pt x="6" y="39"/>
                    </a:lnTo>
                    <a:lnTo>
                      <a:pt x="6" y="39"/>
                    </a:lnTo>
                    <a:lnTo>
                      <a:pt x="0" y="44"/>
                    </a:lnTo>
                    <a:lnTo>
                      <a:pt x="0" y="50"/>
                    </a:lnTo>
                    <a:lnTo>
                      <a:pt x="0" y="50"/>
                    </a:lnTo>
                    <a:lnTo>
                      <a:pt x="0" y="55"/>
                    </a:lnTo>
                    <a:lnTo>
                      <a:pt x="0" y="61"/>
                    </a:lnTo>
                    <a:lnTo>
                      <a:pt x="0" y="61"/>
                    </a:lnTo>
                    <a:lnTo>
                      <a:pt x="0" y="66"/>
                    </a:lnTo>
                    <a:lnTo>
                      <a:pt x="0" y="72"/>
                    </a:lnTo>
                    <a:lnTo>
                      <a:pt x="0" y="72"/>
                    </a:lnTo>
                    <a:lnTo>
                      <a:pt x="0" y="77"/>
                    </a:lnTo>
                    <a:lnTo>
                      <a:pt x="0" y="83"/>
                    </a:lnTo>
                    <a:lnTo>
                      <a:pt x="6" y="88"/>
                    </a:lnTo>
                    <a:lnTo>
                      <a:pt x="6" y="88"/>
                    </a:lnTo>
                    <a:lnTo>
                      <a:pt x="6" y="94"/>
                    </a:lnTo>
                    <a:lnTo>
                      <a:pt x="6" y="94"/>
                    </a:lnTo>
                    <a:lnTo>
                      <a:pt x="6" y="99"/>
                    </a:lnTo>
                    <a:lnTo>
                      <a:pt x="11" y="105"/>
                    </a:lnTo>
                    <a:lnTo>
                      <a:pt x="11" y="105"/>
                    </a:lnTo>
                    <a:lnTo>
                      <a:pt x="11" y="110"/>
                    </a:lnTo>
                    <a:lnTo>
                      <a:pt x="11" y="110"/>
                    </a:lnTo>
                    <a:lnTo>
                      <a:pt x="17" y="116"/>
                    </a:lnTo>
                    <a:lnTo>
                      <a:pt x="17" y="116"/>
                    </a:lnTo>
                    <a:lnTo>
                      <a:pt x="17" y="116"/>
                    </a:lnTo>
                    <a:lnTo>
                      <a:pt x="22" y="121"/>
                    </a:lnTo>
                    <a:lnTo>
                      <a:pt x="22" y="121"/>
                    </a:lnTo>
                    <a:lnTo>
                      <a:pt x="28" y="121"/>
                    </a:lnTo>
                    <a:lnTo>
                      <a:pt x="28" y="121"/>
                    </a:lnTo>
                    <a:lnTo>
                      <a:pt x="28" y="127"/>
                    </a:lnTo>
                    <a:lnTo>
                      <a:pt x="33" y="127"/>
                    </a:lnTo>
                    <a:lnTo>
                      <a:pt x="33" y="127"/>
                    </a:lnTo>
                    <a:lnTo>
                      <a:pt x="39" y="127"/>
                    </a:lnTo>
                    <a:lnTo>
                      <a:pt x="357" y="121"/>
                    </a:lnTo>
                    <a:lnTo>
                      <a:pt x="352" y="121"/>
                    </a:lnTo>
                    <a:lnTo>
                      <a:pt x="352" y="121"/>
                    </a:lnTo>
                    <a:lnTo>
                      <a:pt x="352" y="121"/>
                    </a:lnTo>
                    <a:lnTo>
                      <a:pt x="346" y="121"/>
                    </a:lnTo>
                    <a:lnTo>
                      <a:pt x="346" y="121"/>
                    </a:lnTo>
                    <a:lnTo>
                      <a:pt x="341" y="121"/>
                    </a:lnTo>
                    <a:lnTo>
                      <a:pt x="341" y="116"/>
                    </a:lnTo>
                    <a:lnTo>
                      <a:pt x="341" y="116"/>
                    </a:lnTo>
                    <a:lnTo>
                      <a:pt x="335" y="116"/>
                    </a:lnTo>
                    <a:lnTo>
                      <a:pt x="335" y="110"/>
                    </a:lnTo>
                    <a:lnTo>
                      <a:pt x="335" y="110"/>
                    </a:lnTo>
                    <a:lnTo>
                      <a:pt x="330" y="105"/>
                    </a:lnTo>
                    <a:lnTo>
                      <a:pt x="330" y="105"/>
                    </a:lnTo>
                    <a:lnTo>
                      <a:pt x="330" y="99"/>
                    </a:lnTo>
                    <a:lnTo>
                      <a:pt x="330" y="99"/>
                    </a:lnTo>
                    <a:lnTo>
                      <a:pt x="324" y="94"/>
                    </a:lnTo>
                    <a:lnTo>
                      <a:pt x="324" y="88"/>
                    </a:lnTo>
                    <a:lnTo>
                      <a:pt x="324" y="88"/>
                    </a:lnTo>
                    <a:lnTo>
                      <a:pt x="324" y="83"/>
                    </a:lnTo>
                    <a:lnTo>
                      <a:pt x="324" y="77"/>
                    </a:lnTo>
                    <a:lnTo>
                      <a:pt x="324" y="77"/>
                    </a:lnTo>
                    <a:lnTo>
                      <a:pt x="324" y="72"/>
                    </a:lnTo>
                    <a:lnTo>
                      <a:pt x="319" y="66"/>
                    </a:lnTo>
                    <a:lnTo>
                      <a:pt x="319" y="66"/>
                    </a:lnTo>
                    <a:lnTo>
                      <a:pt x="319" y="61"/>
                    </a:lnTo>
                    <a:lnTo>
                      <a:pt x="319" y="55"/>
                    </a:lnTo>
                    <a:lnTo>
                      <a:pt x="319" y="50"/>
                    </a:lnTo>
                    <a:lnTo>
                      <a:pt x="324" y="50"/>
                    </a:lnTo>
                    <a:lnTo>
                      <a:pt x="324" y="44"/>
                    </a:lnTo>
                    <a:lnTo>
                      <a:pt x="324" y="39"/>
                    </a:lnTo>
                    <a:lnTo>
                      <a:pt x="324" y="39"/>
                    </a:lnTo>
                    <a:lnTo>
                      <a:pt x="324" y="33"/>
                    </a:lnTo>
                    <a:lnTo>
                      <a:pt x="324" y="28"/>
                    </a:lnTo>
                    <a:lnTo>
                      <a:pt x="324" y="28"/>
                    </a:lnTo>
                    <a:lnTo>
                      <a:pt x="330" y="22"/>
                    </a:lnTo>
                    <a:lnTo>
                      <a:pt x="330" y="22"/>
                    </a:lnTo>
                    <a:lnTo>
                      <a:pt x="330" y="17"/>
                    </a:lnTo>
                    <a:lnTo>
                      <a:pt x="335" y="17"/>
                    </a:lnTo>
                    <a:lnTo>
                      <a:pt x="335" y="11"/>
                    </a:lnTo>
                    <a:lnTo>
                      <a:pt x="335" y="11"/>
                    </a:lnTo>
                    <a:lnTo>
                      <a:pt x="341" y="6"/>
                    </a:lnTo>
                    <a:lnTo>
                      <a:pt x="341" y="6"/>
                    </a:lnTo>
                    <a:lnTo>
                      <a:pt x="341" y="6"/>
                    </a:lnTo>
                    <a:lnTo>
                      <a:pt x="346" y="6"/>
                    </a:lnTo>
                    <a:lnTo>
                      <a:pt x="346" y="0"/>
                    </a:lnTo>
                    <a:lnTo>
                      <a:pt x="346" y="0"/>
                    </a:lnTo>
                    <a:lnTo>
                      <a:pt x="352" y="0"/>
                    </a:lnTo>
                    <a:lnTo>
                      <a:pt x="352" y="0"/>
                    </a:lnTo>
                    <a:lnTo>
                      <a:pt x="357" y="0"/>
                    </a:lnTo>
                    <a:lnTo>
                      <a:pt x="33" y="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41" name="Oval 99340">
                <a:extLst>
                  <a:ext uri="{FF2B5EF4-FFF2-40B4-BE49-F238E27FC236}">
                    <a16:creationId xmlns:a16="http://schemas.microsoft.com/office/drawing/2014/main" id="{B5288F3B-4E06-4F70-9C17-3FDD9E80C425}"/>
                  </a:ext>
                </a:extLst>
              </p:cNvPr>
              <p:cNvSpPr>
                <a:spLocks noChangeArrowheads="1"/>
              </p:cNvSpPr>
              <p:nvPr/>
            </p:nvSpPr>
            <p:spPr bwMode="auto">
              <a:xfrm>
                <a:off x="302025" y="1027735"/>
                <a:ext cx="69550" cy="69123"/>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42" name="Oval 99341">
                <a:extLst>
                  <a:ext uri="{FF2B5EF4-FFF2-40B4-BE49-F238E27FC236}">
                    <a16:creationId xmlns:a16="http://schemas.microsoft.com/office/drawing/2014/main" id="{CCD6BE74-81E9-A0D1-30F6-6E8D371C27C6}"/>
                  </a:ext>
                </a:extLst>
              </p:cNvPr>
              <p:cNvSpPr>
                <a:spLocks noChangeArrowheads="1"/>
              </p:cNvSpPr>
              <p:nvPr/>
            </p:nvSpPr>
            <p:spPr bwMode="auto">
              <a:xfrm>
                <a:off x="605971" y="572356"/>
                <a:ext cx="69935" cy="69123"/>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43" name="Oval 99342">
                <a:extLst>
                  <a:ext uri="{FF2B5EF4-FFF2-40B4-BE49-F238E27FC236}">
                    <a16:creationId xmlns:a16="http://schemas.microsoft.com/office/drawing/2014/main" id="{7AF369BB-521F-1EE4-FAC4-20F0C7765740}"/>
                  </a:ext>
                </a:extLst>
              </p:cNvPr>
              <p:cNvSpPr>
                <a:spLocks noChangeArrowheads="1"/>
              </p:cNvSpPr>
              <p:nvPr/>
            </p:nvSpPr>
            <p:spPr bwMode="auto">
              <a:xfrm>
                <a:off x="1015972" y="609956"/>
                <a:ext cx="69550" cy="69123"/>
              </a:xfrm>
              <a:prstGeom prst="ellipse">
                <a:avLst/>
              </a:prstGeom>
              <a:solidFill>
                <a:srgbClr val="00FFFF"/>
              </a:solidFill>
              <a:ln w="3810">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44" name="Oval 99343">
                <a:extLst>
                  <a:ext uri="{FF2B5EF4-FFF2-40B4-BE49-F238E27FC236}">
                    <a16:creationId xmlns:a16="http://schemas.microsoft.com/office/drawing/2014/main" id="{CC73D920-09BA-0B4F-DF41-B8C162896608}"/>
                  </a:ext>
                </a:extLst>
              </p:cNvPr>
              <p:cNvSpPr>
                <a:spLocks noChangeArrowheads="1"/>
              </p:cNvSpPr>
              <p:nvPr/>
            </p:nvSpPr>
            <p:spPr bwMode="auto">
              <a:xfrm>
                <a:off x="967171" y="1188769"/>
                <a:ext cx="166767" cy="164833"/>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345" name="Freeform 1206">
                <a:extLst>
                  <a:ext uri="{FF2B5EF4-FFF2-40B4-BE49-F238E27FC236}">
                    <a16:creationId xmlns:a16="http://schemas.microsoft.com/office/drawing/2014/main" id="{2C81CA6E-6DBE-9C9A-EA25-B6A057A44461}"/>
                  </a:ext>
                </a:extLst>
              </p:cNvPr>
              <p:cNvSpPr>
                <a:spLocks/>
              </p:cNvSpPr>
              <p:nvPr/>
            </p:nvSpPr>
            <p:spPr bwMode="auto">
              <a:xfrm>
                <a:off x="1108576" y="1270046"/>
                <a:ext cx="190206" cy="100267"/>
              </a:xfrm>
              <a:custGeom>
                <a:avLst/>
                <a:gdLst>
                  <a:gd name="T0" fmla="*/ 50 w 495"/>
                  <a:gd name="T1" fmla="*/ 0 h 264"/>
                  <a:gd name="T2" fmla="*/ 50 w 495"/>
                  <a:gd name="T3" fmla="*/ 6 h 264"/>
                  <a:gd name="T4" fmla="*/ 44 w 495"/>
                  <a:gd name="T5" fmla="*/ 6 h 264"/>
                  <a:gd name="T6" fmla="*/ 39 w 495"/>
                  <a:gd name="T7" fmla="*/ 6 h 264"/>
                  <a:gd name="T8" fmla="*/ 33 w 495"/>
                  <a:gd name="T9" fmla="*/ 11 h 264"/>
                  <a:gd name="T10" fmla="*/ 33 w 495"/>
                  <a:gd name="T11" fmla="*/ 11 h 264"/>
                  <a:gd name="T12" fmla="*/ 28 w 495"/>
                  <a:gd name="T13" fmla="*/ 17 h 264"/>
                  <a:gd name="T14" fmla="*/ 22 w 495"/>
                  <a:gd name="T15" fmla="*/ 22 h 264"/>
                  <a:gd name="T16" fmla="*/ 22 w 495"/>
                  <a:gd name="T17" fmla="*/ 28 h 264"/>
                  <a:gd name="T18" fmla="*/ 17 w 495"/>
                  <a:gd name="T19" fmla="*/ 39 h 264"/>
                  <a:gd name="T20" fmla="*/ 11 w 495"/>
                  <a:gd name="T21" fmla="*/ 44 h 264"/>
                  <a:gd name="T22" fmla="*/ 11 w 495"/>
                  <a:gd name="T23" fmla="*/ 50 h 264"/>
                  <a:gd name="T24" fmla="*/ 6 w 495"/>
                  <a:gd name="T25" fmla="*/ 61 h 264"/>
                  <a:gd name="T26" fmla="*/ 6 w 495"/>
                  <a:gd name="T27" fmla="*/ 66 h 264"/>
                  <a:gd name="T28" fmla="*/ 6 w 495"/>
                  <a:gd name="T29" fmla="*/ 72 h 264"/>
                  <a:gd name="T30" fmla="*/ 6 w 495"/>
                  <a:gd name="T31" fmla="*/ 83 h 264"/>
                  <a:gd name="T32" fmla="*/ 0 w 495"/>
                  <a:gd name="T33" fmla="*/ 88 h 264"/>
                  <a:gd name="T34" fmla="*/ 0 w 495"/>
                  <a:gd name="T35" fmla="*/ 94 h 264"/>
                  <a:gd name="T36" fmla="*/ 0 w 495"/>
                  <a:gd name="T37" fmla="*/ 105 h 264"/>
                  <a:gd name="T38" fmla="*/ 6 w 495"/>
                  <a:gd name="T39" fmla="*/ 110 h 264"/>
                  <a:gd name="T40" fmla="*/ 6 w 495"/>
                  <a:gd name="T41" fmla="*/ 116 h 264"/>
                  <a:gd name="T42" fmla="*/ 6 w 495"/>
                  <a:gd name="T43" fmla="*/ 116 h 264"/>
                  <a:gd name="T44" fmla="*/ 11 w 495"/>
                  <a:gd name="T45" fmla="*/ 121 h 264"/>
                  <a:gd name="T46" fmla="*/ 11 w 495"/>
                  <a:gd name="T47" fmla="*/ 121 h 264"/>
                  <a:gd name="T48" fmla="*/ 17 w 495"/>
                  <a:gd name="T49" fmla="*/ 127 h 264"/>
                  <a:gd name="T50" fmla="*/ 457 w 495"/>
                  <a:gd name="T51" fmla="*/ 264 h 264"/>
                  <a:gd name="T52" fmla="*/ 451 w 495"/>
                  <a:gd name="T53" fmla="*/ 259 h 264"/>
                  <a:gd name="T54" fmla="*/ 451 w 495"/>
                  <a:gd name="T55" fmla="*/ 259 h 264"/>
                  <a:gd name="T56" fmla="*/ 451 w 495"/>
                  <a:gd name="T57" fmla="*/ 253 h 264"/>
                  <a:gd name="T58" fmla="*/ 446 w 495"/>
                  <a:gd name="T59" fmla="*/ 248 h 264"/>
                  <a:gd name="T60" fmla="*/ 446 w 495"/>
                  <a:gd name="T61" fmla="*/ 242 h 264"/>
                  <a:gd name="T62" fmla="*/ 446 w 495"/>
                  <a:gd name="T63" fmla="*/ 237 h 264"/>
                  <a:gd name="T64" fmla="*/ 446 w 495"/>
                  <a:gd name="T65" fmla="*/ 231 h 264"/>
                  <a:gd name="T66" fmla="*/ 446 w 495"/>
                  <a:gd name="T67" fmla="*/ 226 h 264"/>
                  <a:gd name="T68" fmla="*/ 446 w 495"/>
                  <a:gd name="T69" fmla="*/ 215 h 264"/>
                  <a:gd name="T70" fmla="*/ 451 w 495"/>
                  <a:gd name="T71" fmla="*/ 209 h 264"/>
                  <a:gd name="T72" fmla="*/ 451 w 495"/>
                  <a:gd name="T73" fmla="*/ 198 h 264"/>
                  <a:gd name="T74" fmla="*/ 451 w 495"/>
                  <a:gd name="T75" fmla="*/ 193 h 264"/>
                  <a:gd name="T76" fmla="*/ 457 w 495"/>
                  <a:gd name="T77" fmla="*/ 182 h 264"/>
                  <a:gd name="T78" fmla="*/ 457 w 495"/>
                  <a:gd name="T79" fmla="*/ 176 h 264"/>
                  <a:gd name="T80" fmla="*/ 462 w 495"/>
                  <a:gd name="T81" fmla="*/ 171 h 264"/>
                  <a:gd name="T82" fmla="*/ 467 w 495"/>
                  <a:gd name="T83" fmla="*/ 165 h 264"/>
                  <a:gd name="T84" fmla="*/ 467 w 495"/>
                  <a:gd name="T85" fmla="*/ 160 h 264"/>
                  <a:gd name="T86" fmla="*/ 473 w 495"/>
                  <a:gd name="T87" fmla="*/ 154 h 264"/>
                  <a:gd name="T88" fmla="*/ 478 w 495"/>
                  <a:gd name="T89" fmla="*/ 149 h 264"/>
                  <a:gd name="T90" fmla="*/ 478 w 495"/>
                  <a:gd name="T91" fmla="*/ 143 h 264"/>
                  <a:gd name="T92" fmla="*/ 484 w 495"/>
                  <a:gd name="T93" fmla="*/ 143 h 264"/>
                  <a:gd name="T94" fmla="*/ 489 w 495"/>
                  <a:gd name="T95" fmla="*/ 138 h 264"/>
                  <a:gd name="T96" fmla="*/ 489 w 495"/>
                  <a:gd name="T97" fmla="*/ 138 h 264"/>
                  <a:gd name="T98" fmla="*/ 495 w 495"/>
                  <a:gd name="T99" fmla="*/ 138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5" h="264">
                    <a:moveTo>
                      <a:pt x="50" y="6"/>
                    </a:moveTo>
                    <a:lnTo>
                      <a:pt x="50" y="0"/>
                    </a:lnTo>
                    <a:lnTo>
                      <a:pt x="50" y="0"/>
                    </a:lnTo>
                    <a:lnTo>
                      <a:pt x="50" y="6"/>
                    </a:lnTo>
                    <a:lnTo>
                      <a:pt x="44" y="6"/>
                    </a:lnTo>
                    <a:lnTo>
                      <a:pt x="44" y="6"/>
                    </a:lnTo>
                    <a:lnTo>
                      <a:pt x="44" y="6"/>
                    </a:lnTo>
                    <a:lnTo>
                      <a:pt x="39" y="6"/>
                    </a:lnTo>
                    <a:lnTo>
                      <a:pt x="39" y="6"/>
                    </a:lnTo>
                    <a:lnTo>
                      <a:pt x="33" y="11"/>
                    </a:lnTo>
                    <a:lnTo>
                      <a:pt x="33" y="11"/>
                    </a:lnTo>
                    <a:lnTo>
                      <a:pt x="33" y="11"/>
                    </a:lnTo>
                    <a:lnTo>
                      <a:pt x="28" y="17"/>
                    </a:lnTo>
                    <a:lnTo>
                      <a:pt x="28" y="17"/>
                    </a:lnTo>
                    <a:lnTo>
                      <a:pt x="28" y="22"/>
                    </a:lnTo>
                    <a:lnTo>
                      <a:pt x="22" y="22"/>
                    </a:lnTo>
                    <a:lnTo>
                      <a:pt x="22" y="28"/>
                    </a:lnTo>
                    <a:lnTo>
                      <a:pt x="22" y="28"/>
                    </a:lnTo>
                    <a:lnTo>
                      <a:pt x="17" y="33"/>
                    </a:lnTo>
                    <a:lnTo>
                      <a:pt x="17" y="39"/>
                    </a:lnTo>
                    <a:lnTo>
                      <a:pt x="17" y="39"/>
                    </a:lnTo>
                    <a:lnTo>
                      <a:pt x="11" y="44"/>
                    </a:lnTo>
                    <a:lnTo>
                      <a:pt x="11" y="50"/>
                    </a:lnTo>
                    <a:lnTo>
                      <a:pt x="11" y="50"/>
                    </a:lnTo>
                    <a:lnTo>
                      <a:pt x="11" y="55"/>
                    </a:lnTo>
                    <a:lnTo>
                      <a:pt x="6" y="61"/>
                    </a:lnTo>
                    <a:lnTo>
                      <a:pt x="6" y="61"/>
                    </a:lnTo>
                    <a:lnTo>
                      <a:pt x="6" y="66"/>
                    </a:lnTo>
                    <a:lnTo>
                      <a:pt x="6" y="72"/>
                    </a:lnTo>
                    <a:lnTo>
                      <a:pt x="6" y="72"/>
                    </a:lnTo>
                    <a:lnTo>
                      <a:pt x="6" y="77"/>
                    </a:lnTo>
                    <a:lnTo>
                      <a:pt x="6" y="83"/>
                    </a:lnTo>
                    <a:lnTo>
                      <a:pt x="0" y="88"/>
                    </a:lnTo>
                    <a:lnTo>
                      <a:pt x="0" y="88"/>
                    </a:lnTo>
                    <a:lnTo>
                      <a:pt x="0" y="94"/>
                    </a:lnTo>
                    <a:lnTo>
                      <a:pt x="0" y="94"/>
                    </a:lnTo>
                    <a:lnTo>
                      <a:pt x="0" y="99"/>
                    </a:lnTo>
                    <a:lnTo>
                      <a:pt x="0" y="105"/>
                    </a:lnTo>
                    <a:lnTo>
                      <a:pt x="0" y="105"/>
                    </a:lnTo>
                    <a:lnTo>
                      <a:pt x="6" y="110"/>
                    </a:lnTo>
                    <a:lnTo>
                      <a:pt x="6" y="110"/>
                    </a:lnTo>
                    <a:lnTo>
                      <a:pt x="6" y="116"/>
                    </a:lnTo>
                    <a:lnTo>
                      <a:pt x="6" y="116"/>
                    </a:lnTo>
                    <a:lnTo>
                      <a:pt x="6" y="116"/>
                    </a:lnTo>
                    <a:lnTo>
                      <a:pt x="6" y="121"/>
                    </a:lnTo>
                    <a:lnTo>
                      <a:pt x="11" y="121"/>
                    </a:lnTo>
                    <a:lnTo>
                      <a:pt x="11" y="121"/>
                    </a:lnTo>
                    <a:lnTo>
                      <a:pt x="11" y="121"/>
                    </a:lnTo>
                    <a:lnTo>
                      <a:pt x="11" y="127"/>
                    </a:lnTo>
                    <a:lnTo>
                      <a:pt x="17" y="127"/>
                    </a:lnTo>
                    <a:lnTo>
                      <a:pt x="457" y="264"/>
                    </a:lnTo>
                    <a:lnTo>
                      <a:pt x="457" y="264"/>
                    </a:lnTo>
                    <a:lnTo>
                      <a:pt x="457" y="264"/>
                    </a:lnTo>
                    <a:lnTo>
                      <a:pt x="451" y="259"/>
                    </a:lnTo>
                    <a:lnTo>
                      <a:pt x="451" y="259"/>
                    </a:lnTo>
                    <a:lnTo>
                      <a:pt x="451" y="259"/>
                    </a:lnTo>
                    <a:lnTo>
                      <a:pt x="451" y="253"/>
                    </a:lnTo>
                    <a:lnTo>
                      <a:pt x="451" y="253"/>
                    </a:lnTo>
                    <a:lnTo>
                      <a:pt x="446" y="253"/>
                    </a:lnTo>
                    <a:lnTo>
                      <a:pt x="446" y="248"/>
                    </a:lnTo>
                    <a:lnTo>
                      <a:pt x="446" y="248"/>
                    </a:lnTo>
                    <a:lnTo>
                      <a:pt x="446" y="242"/>
                    </a:lnTo>
                    <a:lnTo>
                      <a:pt x="446" y="242"/>
                    </a:lnTo>
                    <a:lnTo>
                      <a:pt x="446" y="237"/>
                    </a:lnTo>
                    <a:lnTo>
                      <a:pt x="446" y="237"/>
                    </a:lnTo>
                    <a:lnTo>
                      <a:pt x="446" y="231"/>
                    </a:lnTo>
                    <a:lnTo>
                      <a:pt x="446" y="226"/>
                    </a:lnTo>
                    <a:lnTo>
                      <a:pt x="446" y="226"/>
                    </a:lnTo>
                    <a:lnTo>
                      <a:pt x="446" y="220"/>
                    </a:lnTo>
                    <a:lnTo>
                      <a:pt x="446" y="215"/>
                    </a:lnTo>
                    <a:lnTo>
                      <a:pt x="446" y="209"/>
                    </a:lnTo>
                    <a:lnTo>
                      <a:pt x="451" y="209"/>
                    </a:lnTo>
                    <a:lnTo>
                      <a:pt x="451" y="204"/>
                    </a:lnTo>
                    <a:lnTo>
                      <a:pt x="451" y="198"/>
                    </a:lnTo>
                    <a:lnTo>
                      <a:pt x="451" y="198"/>
                    </a:lnTo>
                    <a:lnTo>
                      <a:pt x="451" y="193"/>
                    </a:lnTo>
                    <a:lnTo>
                      <a:pt x="457" y="187"/>
                    </a:lnTo>
                    <a:lnTo>
                      <a:pt x="457" y="182"/>
                    </a:lnTo>
                    <a:lnTo>
                      <a:pt x="457" y="182"/>
                    </a:lnTo>
                    <a:lnTo>
                      <a:pt x="457" y="176"/>
                    </a:lnTo>
                    <a:lnTo>
                      <a:pt x="462" y="171"/>
                    </a:lnTo>
                    <a:lnTo>
                      <a:pt x="462" y="171"/>
                    </a:lnTo>
                    <a:lnTo>
                      <a:pt x="462" y="165"/>
                    </a:lnTo>
                    <a:lnTo>
                      <a:pt x="467" y="165"/>
                    </a:lnTo>
                    <a:lnTo>
                      <a:pt x="467" y="160"/>
                    </a:lnTo>
                    <a:lnTo>
                      <a:pt x="467" y="160"/>
                    </a:lnTo>
                    <a:lnTo>
                      <a:pt x="473" y="154"/>
                    </a:lnTo>
                    <a:lnTo>
                      <a:pt x="473" y="154"/>
                    </a:lnTo>
                    <a:lnTo>
                      <a:pt x="473" y="149"/>
                    </a:lnTo>
                    <a:lnTo>
                      <a:pt x="478" y="149"/>
                    </a:lnTo>
                    <a:lnTo>
                      <a:pt x="478" y="143"/>
                    </a:lnTo>
                    <a:lnTo>
                      <a:pt x="478" y="143"/>
                    </a:lnTo>
                    <a:lnTo>
                      <a:pt x="484" y="143"/>
                    </a:lnTo>
                    <a:lnTo>
                      <a:pt x="484" y="143"/>
                    </a:lnTo>
                    <a:lnTo>
                      <a:pt x="484" y="143"/>
                    </a:lnTo>
                    <a:lnTo>
                      <a:pt x="489" y="138"/>
                    </a:lnTo>
                    <a:lnTo>
                      <a:pt x="489" y="138"/>
                    </a:lnTo>
                    <a:lnTo>
                      <a:pt x="489" y="138"/>
                    </a:lnTo>
                    <a:lnTo>
                      <a:pt x="495" y="138"/>
                    </a:lnTo>
                    <a:lnTo>
                      <a:pt x="495" y="138"/>
                    </a:lnTo>
                    <a:lnTo>
                      <a:pt x="50" y="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46" name="Freeform 1207">
                <a:extLst>
                  <a:ext uri="{FF2B5EF4-FFF2-40B4-BE49-F238E27FC236}">
                    <a16:creationId xmlns:a16="http://schemas.microsoft.com/office/drawing/2014/main" id="{70DF1A3D-7B8C-CDCA-E0B1-8AD4163DF222}"/>
                  </a:ext>
                </a:extLst>
              </p:cNvPr>
              <p:cNvSpPr>
                <a:spLocks/>
              </p:cNvSpPr>
              <p:nvPr/>
            </p:nvSpPr>
            <p:spPr bwMode="auto">
              <a:xfrm>
                <a:off x="813085" y="1207380"/>
                <a:ext cx="181753" cy="77479"/>
              </a:xfrm>
              <a:custGeom>
                <a:avLst/>
                <a:gdLst>
                  <a:gd name="T0" fmla="*/ 429 w 473"/>
                  <a:gd name="T1" fmla="*/ 204 h 204"/>
                  <a:gd name="T2" fmla="*/ 434 w 473"/>
                  <a:gd name="T3" fmla="*/ 204 h 204"/>
                  <a:gd name="T4" fmla="*/ 440 w 473"/>
                  <a:gd name="T5" fmla="*/ 204 h 204"/>
                  <a:gd name="T6" fmla="*/ 445 w 473"/>
                  <a:gd name="T7" fmla="*/ 198 h 204"/>
                  <a:gd name="T8" fmla="*/ 445 w 473"/>
                  <a:gd name="T9" fmla="*/ 198 h 204"/>
                  <a:gd name="T10" fmla="*/ 451 w 473"/>
                  <a:gd name="T11" fmla="*/ 193 h 204"/>
                  <a:gd name="T12" fmla="*/ 456 w 473"/>
                  <a:gd name="T13" fmla="*/ 187 h 204"/>
                  <a:gd name="T14" fmla="*/ 456 w 473"/>
                  <a:gd name="T15" fmla="*/ 182 h 204"/>
                  <a:gd name="T16" fmla="*/ 462 w 473"/>
                  <a:gd name="T17" fmla="*/ 176 h 204"/>
                  <a:gd name="T18" fmla="*/ 462 w 473"/>
                  <a:gd name="T19" fmla="*/ 165 h 204"/>
                  <a:gd name="T20" fmla="*/ 467 w 473"/>
                  <a:gd name="T21" fmla="*/ 160 h 204"/>
                  <a:gd name="T22" fmla="*/ 467 w 473"/>
                  <a:gd name="T23" fmla="*/ 154 h 204"/>
                  <a:gd name="T24" fmla="*/ 467 w 473"/>
                  <a:gd name="T25" fmla="*/ 143 h 204"/>
                  <a:gd name="T26" fmla="*/ 473 w 473"/>
                  <a:gd name="T27" fmla="*/ 138 h 204"/>
                  <a:gd name="T28" fmla="*/ 473 w 473"/>
                  <a:gd name="T29" fmla="*/ 127 h 204"/>
                  <a:gd name="T30" fmla="*/ 473 w 473"/>
                  <a:gd name="T31" fmla="*/ 121 h 204"/>
                  <a:gd name="T32" fmla="*/ 473 w 473"/>
                  <a:gd name="T33" fmla="*/ 110 h 204"/>
                  <a:gd name="T34" fmla="*/ 473 w 473"/>
                  <a:gd name="T35" fmla="*/ 105 h 204"/>
                  <a:gd name="T36" fmla="*/ 467 w 473"/>
                  <a:gd name="T37" fmla="*/ 99 h 204"/>
                  <a:gd name="T38" fmla="*/ 467 w 473"/>
                  <a:gd name="T39" fmla="*/ 94 h 204"/>
                  <a:gd name="T40" fmla="*/ 462 w 473"/>
                  <a:gd name="T41" fmla="*/ 88 h 204"/>
                  <a:gd name="T42" fmla="*/ 462 w 473"/>
                  <a:gd name="T43" fmla="*/ 83 h 204"/>
                  <a:gd name="T44" fmla="*/ 456 w 473"/>
                  <a:gd name="T45" fmla="*/ 83 h 204"/>
                  <a:gd name="T46" fmla="*/ 456 w 473"/>
                  <a:gd name="T47" fmla="*/ 77 h 204"/>
                  <a:gd name="T48" fmla="*/ 451 w 473"/>
                  <a:gd name="T49" fmla="*/ 77 h 204"/>
                  <a:gd name="T50" fmla="*/ 22 w 473"/>
                  <a:gd name="T51" fmla="*/ 0 h 204"/>
                  <a:gd name="T52" fmla="*/ 27 w 473"/>
                  <a:gd name="T53" fmla="*/ 6 h 204"/>
                  <a:gd name="T54" fmla="*/ 27 w 473"/>
                  <a:gd name="T55" fmla="*/ 6 h 204"/>
                  <a:gd name="T56" fmla="*/ 33 w 473"/>
                  <a:gd name="T57" fmla="*/ 11 h 204"/>
                  <a:gd name="T58" fmla="*/ 33 w 473"/>
                  <a:gd name="T59" fmla="*/ 17 h 204"/>
                  <a:gd name="T60" fmla="*/ 38 w 473"/>
                  <a:gd name="T61" fmla="*/ 22 h 204"/>
                  <a:gd name="T62" fmla="*/ 38 w 473"/>
                  <a:gd name="T63" fmla="*/ 28 h 204"/>
                  <a:gd name="T64" fmla="*/ 38 w 473"/>
                  <a:gd name="T65" fmla="*/ 33 h 204"/>
                  <a:gd name="T66" fmla="*/ 38 w 473"/>
                  <a:gd name="T67" fmla="*/ 39 h 204"/>
                  <a:gd name="T68" fmla="*/ 38 w 473"/>
                  <a:gd name="T69" fmla="*/ 50 h 204"/>
                  <a:gd name="T70" fmla="*/ 38 w 473"/>
                  <a:gd name="T71" fmla="*/ 55 h 204"/>
                  <a:gd name="T72" fmla="*/ 38 w 473"/>
                  <a:gd name="T73" fmla="*/ 66 h 204"/>
                  <a:gd name="T74" fmla="*/ 38 w 473"/>
                  <a:gd name="T75" fmla="*/ 72 h 204"/>
                  <a:gd name="T76" fmla="*/ 33 w 473"/>
                  <a:gd name="T77" fmla="*/ 83 h 204"/>
                  <a:gd name="T78" fmla="*/ 33 w 473"/>
                  <a:gd name="T79" fmla="*/ 88 h 204"/>
                  <a:gd name="T80" fmla="*/ 33 w 473"/>
                  <a:gd name="T81" fmla="*/ 94 h 204"/>
                  <a:gd name="T82" fmla="*/ 27 w 473"/>
                  <a:gd name="T83" fmla="*/ 105 h 204"/>
                  <a:gd name="T84" fmla="*/ 22 w 473"/>
                  <a:gd name="T85" fmla="*/ 110 h 204"/>
                  <a:gd name="T86" fmla="*/ 22 w 473"/>
                  <a:gd name="T87" fmla="*/ 116 h 204"/>
                  <a:gd name="T88" fmla="*/ 16 w 473"/>
                  <a:gd name="T89" fmla="*/ 121 h 204"/>
                  <a:gd name="T90" fmla="*/ 11 w 473"/>
                  <a:gd name="T91" fmla="*/ 121 h 204"/>
                  <a:gd name="T92" fmla="*/ 11 w 473"/>
                  <a:gd name="T93" fmla="*/ 127 h 204"/>
                  <a:gd name="T94" fmla="*/ 5 w 473"/>
                  <a:gd name="T95" fmla="*/ 127 h 204"/>
                  <a:gd name="T96" fmla="*/ 0 w 473"/>
                  <a:gd name="T97" fmla="*/ 127 h 204"/>
                  <a:gd name="T98" fmla="*/ 0 w 473"/>
                  <a:gd name="T99" fmla="*/ 12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3" h="204">
                    <a:moveTo>
                      <a:pt x="429" y="204"/>
                    </a:moveTo>
                    <a:lnTo>
                      <a:pt x="429" y="204"/>
                    </a:lnTo>
                    <a:lnTo>
                      <a:pt x="434" y="204"/>
                    </a:lnTo>
                    <a:lnTo>
                      <a:pt x="434" y="204"/>
                    </a:lnTo>
                    <a:lnTo>
                      <a:pt x="434" y="204"/>
                    </a:lnTo>
                    <a:lnTo>
                      <a:pt x="440" y="204"/>
                    </a:lnTo>
                    <a:lnTo>
                      <a:pt x="440" y="204"/>
                    </a:lnTo>
                    <a:lnTo>
                      <a:pt x="445" y="198"/>
                    </a:lnTo>
                    <a:lnTo>
                      <a:pt x="445" y="198"/>
                    </a:lnTo>
                    <a:lnTo>
                      <a:pt x="445" y="198"/>
                    </a:lnTo>
                    <a:lnTo>
                      <a:pt x="451" y="193"/>
                    </a:lnTo>
                    <a:lnTo>
                      <a:pt x="451" y="193"/>
                    </a:lnTo>
                    <a:lnTo>
                      <a:pt x="451" y="187"/>
                    </a:lnTo>
                    <a:lnTo>
                      <a:pt x="456" y="187"/>
                    </a:lnTo>
                    <a:lnTo>
                      <a:pt x="456" y="182"/>
                    </a:lnTo>
                    <a:lnTo>
                      <a:pt x="456" y="182"/>
                    </a:lnTo>
                    <a:lnTo>
                      <a:pt x="462" y="176"/>
                    </a:lnTo>
                    <a:lnTo>
                      <a:pt x="462" y="176"/>
                    </a:lnTo>
                    <a:lnTo>
                      <a:pt x="462" y="171"/>
                    </a:lnTo>
                    <a:lnTo>
                      <a:pt x="462" y="165"/>
                    </a:lnTo>
                    <a:lnTo>
                      <a:pt x="467" y="165"/>
                    </a:lnTo>
                    <a:lnTo>
                      <a:pt x="467" y="160"/>
                    </a:lnTo>
                    <a:lnTo>
                      <a:pt x="467" y="154"/>
                    </a:lnTo>
                    <a:lnTo>
                      <a:pt x="467" y="154"/>
                    </a:lnTo>
                    <a:lnTo>
                      <a:pt x="467" y="149"/>
                    </a:lnTo>
                    <a:lnTo>
                      <a:pt x="467" y="143"/>
                    </a:lnTo>
                    <a:lnTo>
                      <a:pt x="473" y="138"/>
                    </a:lnTo>
                    <a:lnTo>
                      <a:pt x="473" y="138"/>
                    </a:lnTo>
                    <a:lnTo>
                      <a:pt x="473" y="132"/>
                    </a:lnTo>
                    <a:lnTo>
                      <a:pt x="473" y="127"/>
                    </a:lnTo>
                    <a:lnTo>
                      <a:pt x="473" y="127"/>
                    </a:lnTo>
                    <a:lnTo>
                      <a:pt x="473" y="121"/>
                    </a:lnTo>
                    <a:lnTo>
                      <a:pt x="473" y="116"/>
                    </a:lnTo>
                    <a:lnTo>
                      <a:pt x="473" y="110"/>
                    </a:lnTo>
                    <a:lnTo>
                      <a:pt x="473" y="110"/>
                    </a:lnTo>
                    <a:lnTo>
                      <a:pt x="473" y="105"/>
                    </a:lnTo>
                    <a:lnTo>
                      <a:pt x="467" y="105"/>
                    </a:lnTo>
                    <a:lnTo>
                      <a:pt x="467" y="99"/>
                    </a:lnTo>
                    <a:lnTo>
                      <a:pt x="467" y="99"/>
                    </a:lnTo>
                    <a:lnTo>
                      <a:pt x="467" y="94"/>
                    </a:lnTo>
                    <a:lnTo>
                      <a:pt x="467" y="94"/>
                    </a:lnTo>
                    <a:lnTo>
                      <a:pt x="462" y="88"/>
                    </a:lnTo>
                    <a:lnTo>
                      <a:pt x="462" y="88"/>
                    </a:lnTo>
                    <a:lnTo>
                      <a:pt x="462" y="83"/>
                    </a:lnTo>
                    <a:lnTo>
                      <a:pt x="462" y="83"/>
                    </a:lnTo>
                    <a:lnTo>
                      <a:pt x="456" y="83"/>
                    </a:lnTo>
                    <a:lnTo>
                      <a:pt x="456" y="83"/>
                    </a:lnTo>
                    <a:lnTo>
                      <a:pt x="456" y="77"/>
                    </a:lnTo>
                    <a:lnTo>
                      <a:pt x="451" y="77"/>
                    </a:lnTo>
                    <a:lnTo>
                      <a:pt x="451" y="77"/>
                    </a:lnTo>
                    <a:lnTo>
                      <a:pt x="22" y="0"/>
                    </a:lnTo>
                    <a:lnTo>
                      <a:pt x="22" y="0"/>
                    </a:lnTo>
                    <a:lnTo>
                      <a:pt x="22" y="0"/>
                    </a:lnTo>
                    <a:lnTo>
                      <a:pt x="27" y="6"/>
                    </a:lnTo>
                    <a:lnTo>
                      <a:pt x="27" y="6"/>
                    </a:lnTo>
                    <a:lnTo>
                      <a:pt x="27" y="6"/>
                    </a:lnTo>
                    <a:lnTo>
                      <a:pt x="27" y="6"/>
                    </a:lnTo>
                    <a:lnTo>
                      <a:pt x="33" y="11"/>
                    </a:lnTo>
                    <a:lnTo>
                      <a:pt x="33" y="11"/>
                    </a:lnTo>
                    <a:lnTo>
                      <a:pt x="33" y="17"/>
                    </a:lnTo>
                    <a:lnTo>
                      <a:pt x="33" y="17"/>
                    </a:lnTo>
                    <a:lnTo>
                      <a:pt x="38" y="22"/>
                    </a:lnTo>
                    <a:lnTo>
                      <a:pt x="38" y="22"/>
                    </a:lnTo>
                    <a:lnTo>
                      <a:pt x="38" y="28"/>
                    </a:lnTo>
                    <a:lnTo>
                      <a:pt x="38" y="28"/>
                    </a:lnTo>
                    <a:lnTo>
                      <a:pt x="38" y="33"/>
                    </a:lnTo>
                    <a:lnTo>
                      <a:pt x="38" y="39"/>
                    </a:lnTo>
                    <a:lnTo>
                      <a:pt x="38" y="39"/>
                    </a:lnTo>
                    <a:lnTo>
                      <a:pt x="38" y="44"/>
                    </a:lnTo>
                    <a:lnTo>
                      <a:pt x="38" y="50"/>
                    </a:lnTo>
                    <a:lnTo>
                      <a:pt x="38" y="50"/>
                    </a:lnTo>
                    <a:lnTo>
                      <a:pt x="38" y="55"/>
                    </a:lnTo>
                    <a:lnTo>
                      <a:pt x="38" y="61"/>
                    </a:lnTo>
                    <a:lnTo>
                      <a:pt x="38" y="66"/>
                    </a:lnTo>
                    <a:lnTo>
                      <a:pt x="38" y="66"/>
                    </a:lnTo>
                    <a:lnTo>
                      <a:pt x="38" y="72"/>
                    </a:lnTo>
                    <a:lnTo>
                      <a:pt x="38" y="77"/>
                    </a:lnTo>
                    <a:lnTo>
                      <a:pt x="33" y="83"/>
                    </a:lnTo>
                    <a:lnTo>
                      <a:pt x="33" y="83"/>
                    </a:lnTo>
                    <a:lnTo>
                      <a:pt x="33" y="88"/>
                    </a:lnTo>
                    <a:lnTo>
                      <a:pt x="33" y="94"/>
                    </a:lnTo>
                    <a:lnTo>
                      <a:pt x="33" y="94"/>
                    </a:lnTo>
                    <a:lnTo>
                      <a:pt x="27" y="99"/>
                    </a:lnTo>
                    <a:lnTo>
                      <a:pt x="27" y="105"/>
                    </a:lnTo>
                    <a:lnTo>
                      <a:pt x="27" y="105"/>
                    </a:lnTo>
                    <a:lnTo>
                      <a:pt x="22" y="110"/>
                    </a:lnTo>
                    <a:lnTo>
                      <a:pt x="22" y="110"/>
                    </a:lnTo>
                    <a:lnTo>
                      <a:pt x="22" y="116"/>
                    </a:lnTo>
                    <a:lnTo>
                      <a:pt x="16" y="116"/>
                    </a:lnTo>
                    <a:lnTo>
                      <a:pt x="16" y="121"/>
                    </a:lnTo>
                    <a:lnTo>
                      <a:pt x="16" y="121"/>
                    </a:lnTo>
                    <a:lnTo>
                      <a:pt x="11" y="121"/>
                    </a:lnTo>
                    <a:lnTo>
                      <a:pt x="11" y="127"/>
                    </a:lnTo>
                    <a:lnTo>
                      <a:pt x="11" y="127"/>
                    </a:lnTo>
                    <a:lnTo>
                      <a:pt x="5" y="127"/>
                    </a:lnTo>
                    <a:lnTo>
                      <a:pt x="5" y="127"/>
                    </a:lnTo>
                    <a:lnTo>
                      <a:pt x="5" y="127"/>
                    </a:lnTo>
                    <a:lnTo>
                      <a:pt x="0" y="127"/>
                    </a:lnTo>
                    <a:lnTo>
                      <a:pt x="0" y="127"/>
                    </a:lnTo>
                    <a:lnTo>
                      <a:pt x="0" y="127"/>
                    </a:lnTo>
                    <a:lnTo>
                      <a:pt x="429" y="20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47" name="Oval 99346">
                <a:extLst>
                  <a:ext uri="{FF2B5EF4-FFF2-40B4-BE49-F238E27FC236}">
                    <a16:creationId xmlns:a16="http://schemas.microsoft.com/office/drawing/2014/main" id="{003EB16B-28D3-9714-B45B-DEC6F16925A8}"/>
                  </a:ext>
                </a:extLst>
              </p:cNvPr>
              <p:cNvSpPr>
                <a:spLocks noChangeArrowheads="1"/>
              </p:cNvSpPr>
              <p:nvPr/>
            </p:nvSpPr>
            <p:spPr bwMode="auto">
              <a:xfrm>
                <a:off x="1277650" y="1290935"/>
                <a:ext cx="145633" cy="144323"/>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348" name="Oval 99347">
                <a:extLst>
                  <a:ext uri="{FF2B5EF4-FFF2-40B4-BE49-F238E27FC236}">
                    <a16:creationId xmlns:a16="http://schemas.microsoft.com/office/drawing/2014/main" id="{C718FD00-C0D2-EC1B-A09A-0917F956FC2A}"/>
                  </a:ext>
                </a:extLst>
              </p:cNvPr>
              <p:cNvSpPr>
                <a:spLocks noChangeArrowheads="1"/>
              </p:cNvSpPr>
              <p:nvPr/>
            </p:nvSpPr>
            <p:spPr bwMode="auto">
              <a:xfrm>
                <a:off x="682055" y="1148892"/>
                <a:ext cx="145633" cy="144323"/>
              </a:xfrm>
              <a:prstGeom prst="ellipse">
                <a:avLst/>
              </a:prstGeom>
              <a:solidFill>
                <a:srgbClr val="FF0000"/>
              </a:solidFill>
              <a:ln w="3810">
                <a:solidFill>
                  <a:srgbClr val="FF0000"/>
                </a:solidFill>
                <a:prstDash val="solid"/>
                <a:round/>
                <a:headEnd/>
                <a:tailEnd/>
              </a:ln>
            </p:spPr>
            <p:txBody>
              <a:bodyPr rot="0" vert="horz" wrap="square" lIns="91440" tIns="45720" rIns="91440" bIns="45720" anchor="t" anchorCtr="0" upright="1">
                <a:noAutofit/>
              </a:bodyPr>
              <a:lstStyle/>
              <a:p>
                <a:endParaRPr lang="en-US"/>
              </a:p>
            </p:txBody>
          </p:sp>
        </p:grpSp>
      </p:grpSp>
      <p:grpSp>
        <p:nvGrpSpPr>
          <p:cNvPr id="99349" name="Group 99348">
            <a:extLst>
              <a:ext uri="{FF2B5EF4-FFF2-40B4-BE49-F238E27FC236}">
                <a16:creationId xmlns:a16="http://schemas.microsoft.com/office/drawing/2014/main" id="{9391BA82-D1A6-94E3-5958-08F03AE4B507}"/>
              </a:ext>
            </a:extLst>
          </p:cNvPr>
          <p:cNvGrpSpPr>
            <a:grpSpLocks noChangeAspect="1"/>
          </p:cNvGrpSpPr>
          <p:nvPr/>
        </p:nvGrpSpPr>
        <p:grpSpPr>
          <a:xfrm>
            <a:off x="9871432" y="2764921"/>
            <a:ext cx="2342980" cy="1464905"/>
            <a:chOff x="0" y="0"/>
            <a:chExt cx="4745990" cy="2967990"/>
          </a:xfrm>
        </p:grpSpPr>
        <p:grpSp>
          <p:nvGrpSpPr>
            <p:cNvPr id="99350" name="Group 99349">
              <a:extLst>
                <a:ext uri="{FF2B5EF4-FFF2-40B4-BE49-F238E27FC236}">
                  <a16:creationId xmlns:a16="http://schemas.microsoft.com/office/drawing/2014/main" id="{954F2F64-A56B-C260-3C6A-1707B5CDFF72}"/>
                </a:ext>
              </a:extLst>
            </p:cNvPr>
            <p:cNvGrpSpPr>
              <a:grpSpLocks/>
            </p:cNvGrpSpPr>
            <p:nvPr/>
          </p:nvGrpSpPr>
          <p:grpSpPr bwMode="auto">
            <a:xfrm>
              <a:off x="0" y="0"/>
              <a:ext cx="4745990" cy="2967990"/>
              <a:chOff x="0" y="0"/>
              <a:chExt cx="7474" cy="4674"/>
            </a:xfrm>
          </p:grpSpPr>
          <p:sp>
            <p:nvSpPr>
              <p:cNvPr id="99353" name="Rectangle 99352">
                <a:extLst>
                  <a:ext uri="{FF2B5EF4-FFF2-40B4-BE49-F238E27FC236}">
                    <a16:creationId xmlns:a16="http://schemas.microsoft.com/office/drawing/2014/main" id="{CAE2B9E9-19D9-BCE9-2C68-2A6EA94A88B6}"/>
                  </a:ext>
                </a:extLst>
              </p:cNvPr>
              <p:cNvSpPr>
                <a:spLocks noChangeArrowheads="1"/>
              </p:cNvSpPr>
              <p:nvPr/>
            </p:nvSpPr>
            <p:spPr bwMode="auto">
              <a:xfrm>
                <a:off x="0" y="0"/>
                <a:ext cx="7474" cy="467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en-US"/>
              </a:p>
            </p:txBody>
          </p:sp>
          <p:sp>
            <p:nvSpPr>
              <p:cNvPr id="99354" name="Oval 99353">
                <a:extLst>
                  <a:ext uri="{FF2B5EF4-FFF2-40B4-BE49-F238E27FC236}">
                    <a16:creationId xmlns:a16="http://schemas.microsoft.com/office/drawing/2014/main" id="{3FAF33CD-9082-456C-EFEF-8CF034FE0A34}"/>
                  </a:ext>
                </a:extLst>
              </p:cNvPr>
              <p:cNvSpPr>
                <a:spLocks noChangeArrowheads="1"/>
              </p:cNvSpPr>
              <p:nvPr/>
            </p:nvSpPr>
            <p:spPr bwMode="auto">
              <a:xfrm>
                <a:off x="3780" y="2482"/>
                <a:ext cx="107"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55" name="Freeform 719">
                <a:extLst>
                  <a:ext uri="{FF2B5EF4-FFF2-40B4-BE49-F238E27FC236}">
                    <a16:creationId xmlns:a16="http://schemas.microsoft.com/office/drawing/2014/main" id="{464E21B0-F458-91DA-0758-447939B82876}"/>
                  </a:ext>
                </a:extLst>
              </p:cNvPr>
              <p:cNvSpPr>
                <a:spLocks/>
              </p:cNvSpPr>
              <p:nvPr/>
            </p:nvSpPr>
            <p:spPr bwMode="auto">
              <a:xfrm>
                <a:off x="3816" y="2512"/>
                <a:ext cx="121" cy="112"/>
              </a:xfrm>
              <a:custGeom>
                <a:avLst/>
                <a:gdLst>
                  <a:gd name="T0" fmla="*/ 50 w 121"/>
                  <a:gd name="T1" fmla="*/ 5 h 112"/>
                  <a:gd name="T2" fmla="*/ 50 w 121"/>
                  <a:gd name="T3" fmla="*/ 0 h 112"/>
                  <a:gd name="T4" fmla="*/ 45 w 121"/>
                  <a:gd name="T5" fmla="*/ 0 h 112"/>
                  <a:gd name="T6" fmla="*/ 40 w 121"/>
                  <a:gd name="T7" fmla="*/ 0 h 112"/>
                  <a:gd name="T8" fmla="*/ 35 w 121"/>
                  <a:gd name="T9" fmla="*/ 0 h 112"/>
                  <a:gd name="T10" fmla="*/ 30 w 121"/>
                  <a:gd name="T11" fmla="*/ 0 h 112"/>
                  <a:gd name="T12" fmla="*/ 30 w 121"/>
                  <a:gd name="T13" fmla="*/ 0 h 112"/>
                  <a:gd name="T14" fmla="*/ 25 w 121"/>
                  <a:gd name="T15" fmla="*/ 0 h 112"/>
                  <a:gd name="T16" fmla="*/ 20 w 121"/>
                  <a:gd name="T17" fmla="*/ 0 h 112"/>
                  <a:gd name="T18" fmla="*/ 15 w 121"/>
                  <a:gd name="T19" fmla="*/ 5 h 112"/>
                  <a:gd name="T20" fmla="*/ 10 w 121"/>
                  <a:gd name="T21" fmla="*/ 5 h 112"/>
                  <a:gd name="T22" fmla="*/ 10 w 121"/>
                  <a:gd name="T23" fmla="*/ 10 h 112"/>
                  <a:gd name="T24" fmla="*/ 5 w 121"/>
                  <a:gd name="T25" fmla="*/ 15 h 112"/>
                  <a:gd name="T26" fmla="*/ 5 w 121"/>
                  <a:gd name="T27" fmla="*/ 15 h 112"/>
                  <a:gd name="T28" fmla="*/ 0 w 121"/>
                  <a:gd name="T29" fmla="*/ 20 h 112"/>
                  <a:gd name="T30" fmla="*/ 0 w 121"/>
                  <a:gd name="T31" fmla="*/ 25 h 112"/>
                  <a:gd name="T32" fmla="*/ 0 w 121"/>
                  <a:gd name="T33" fmla="*/ 30 h 112"/>
                  <a:gd name="T34" fmla="*/ 0 w 121"/>
                  <a:gd name="T35" fmla="*/ 35 h 112"/>
                  <a:gd name="T36" fmla="*/ 0 w 121"/>
                  <a:gd name="T37" fmla="*/ 41 h 112"/>
                  <a:gd name="T38" fmla="*/ 0 w 121"/>
                  <a:gd name="T39" fmla="*/ 41 h 112"/>
                  <a:gd name="T40" fmla="*/ 0 w 121"/>
                  <a:gd name="T41" fmla="*/ 46 h 112"/>
                  <a:gd name="T42" fmla="*/ 0 w 121"/>
                  <a:gd name="T43" fmla="*/ 51 h 112"/>
                  <a:gd name="T44" fmla="*/ 5 w 121"/>
                  <a:gd name="T45" fmla="*/ 56 h 112"/>
                  <a:gd name="T46" fmla="*/ 5 w 121"/>
                  <a:gd name="T47" fmla="*/ 56 h 112"/>
                  <a:gd name="T48" fmla="*/ 10 w 121"/>
                  <a:gd name="T49" fmla="*/ 61 h 112"/>
                  <a:gd name="T50" fmla="*/ 71 w 121"/>
                  <a:gd name="T51" fmla="*/ 112 h 112"/>
                  <a:gd name="T52" fmla="*/ 71 w 121"/>
                  <a:gd name="T53" fmla="*/ 107 h 112"/>
                  <a:gd name="T54" fmla="*/ 65 w 121"/>
                  <a:gd name="T55" fmla="*/ 107 h 112"/>
                  <a:gd name="T56" fmla="*/ 65 w 121"/>
                  <a:gd name="T57" fmla="*/ 101 h 112"/>
                  <a:gd name="T58" fmla="*/ 65 w 121"/>
                  <a:gd name="T59" fmla="*/ 96 h 112"/>
                  <a:gd name="T60" fmla="*/ 60 w 121"/>
                  <a:gd name="T61" fmla="*/ 91 h 112"/>
                  <a:gd name="T62" fmla="*/ 60 w 121"/>
                  <a:gd name="T63" fmla="*/ 86 h 112"/>
                  <a:gd name="T64" fmla="*/ 60 w 121"/>
                  <a:gd name="T65" fmla="*/ 81 h 112"/>
                  <a:gd name="T66" fmla="*/ 65 w 121"/>
                  <a:gd name="T67" fmla="*/ 81 h 112"/>
                  <a:gd name="T68" fmla="*/ 65 w 121"/>
                  <a:gd name="T69" fmla="*/ 76 h 112"/>
                  <a:gd name="T70" fmla="*/ 65 w 121"/>
                  <a:gd name="T71" fmla="*/ 71 h 112"/>
                  <a:gd name="T72" fmla="*/ 71 w 121"/>
                  <a:gd name="T73" fmla="*/ 66 h 112"/>
                  <a:gd name="T74" fmla="*/ 71 w 121"/>
                  <a:gd name="T75" fmla="*/ 61 h 112"/>
                  <a:gd name="T76" fmla="*/ 76 w 121"/>
                  <a:gd name="T77" fmla="*/ 61 h 112"/>
                  <a:gd name="T78" fmla="*/ 76 w 121"/>
                  <a:gd name="T79" fmla="*/ 56 h 112"/>
                  <a:gd name="T80" fmla="*/ 81 w 121"/>
                  <a:gd name="T81" fmla="*/ 56 h 112"/>
                  <a:gd name="T82" fmla="*/ 86 w 121"/>
                  <a:gd name="T83" fmla="*/ 51 h 112"/>
                  <a:gd name="T84" fmla="*/ 91 w 121"/>
                  <a:gd name="T85" fmla="*/ 51 h 112"/>
                  <a:gd name="T86" fmla="*/ 96 w 121"/>
                  <a:gd name="T87" fmla="*/ 51 h 112"/>
                  <a:gd name="T88" fmla="*/ 101 w 121"/>
                  <a:gd name="T89" fmla="*/ 51 h 112"/>
                  <a:gd name="T90" fmla="*/ 101 w 121"/>
                  <a:gd name="T91" fmla="*/ 51 h 112"/>
                  <a:gd name="T92" fmla="*/ 106 w 121"/>
                  <a:gd name="T93" fmla="*/ 51 h 112"/>
                  <a:gd name="T94" fmla="*/ 111 w 121"/>
                  <a:gd name="T95" fmla="*/ 51 h 112"/>
                  <a:gd name="T96" fmla="*/ 116 w 121"/>
                  <a:gd name="T97" fmla="*/ 56 h 112"/>
                  <a:gd name="T98" fmla="*/ 121 w 121"/>
                  <a:gd name="T99" fmla="*/ 5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 h="112">
                    <a:moveTo>
                      <a:pt x="55" y="5"/>
                    </a:moveTo>
                    <a:lnTo>
                      <a:pt x="50" y="5"/>
                    </a:lnTo>
                    <a:lnTo>
                      <a:pt x="50" y="0"/>
                    </a:lnTo>
                    <a:lnTo>
                      <a:pt x="50" y="0"/>
                    </a:lnTo>
                    <a:lnTo>
                      <a:pt x="45" y="0"/>
                    </a:lnTo>
                    <a:lnTo>
                      <a:pt x="45" y="0"/>
                    </a:lnTo>
                    <a:lnTo>
                      <a:pt x="45" y="0"/>
                    </a:lnTo>
                    <a:lnTo>
                      <a:pt x="40" y="0"/>
                    </a:lnTo>
                    <a:lnTo>
                      <a:pt x="40" y="0"/>
                    </a:lnTo>
                    <a:lnTo>
                      <a:pt x="35" y="0"/>
                    </a:lnTo>
                    <a:lnTo>
                      <a:pt x="35" y="0"/>
                    </a:lnTo>
                    <a:lnTo>
                      <a:pt x="30" y="0"/>
                    </a:lnTo>
                    <a:lnTo>
                      <a:pt x="30" y="0"/>
                    </a:lnTo>
                    <a:lnTo>
                      <a:pt x="30" y="0"/>
                    </a:lnTo>
                    <a:lnTo>
                      <a:pt x="25" y="0"/>
                    </a:lnTo>
                    <a:lnTo>
                      <a:pt x="25" y="0"/>
                    </a:lnTo>
                    <a:lnTo>
                      <a:pt x="20" y="0"/>
                    </a:lnTo>
                    <a:lnTo>
                      <a:pt x="20" y="0"/>
                    </a:lnTo>
                    <a:lnTo>
                      <a:pt x="15" y="0"/>
                    </a:lnTo>
                    <a:lnTo>
                      <a:pt x="15" y="5"/>
                    </a:lnTo>
                    <a:lnTo>
                      <a:pt x="15" y="5"/>
                    </a:lnTo>
                    <a:lnTo>
                      <a:pt x="10" y="5"/>
                    </a:lnTo>
                    <a:lnTo>
                      <a:pt x="10" y="10"/>
                    </a:lnTo>
                    <a:lnTo>
                      <a:pt x="10" y="10"/>
                    </a:lnTo>
                    <a:lnTo>
                      <a:pt x="5" y="10"/>
                    </a:lnTo>
                    <a:lnTo>
                      <a:pt x="5" y="15"/>
                    </a:lnTo>
                    <a:lnTo>
                      <a:pt x="5" y="15"/>
                    </a:lnTo>
                    <a:lnTo>
                      <a:pt x="5" y="15"/>
                    </a:lnTo>
                    <a:lnTo>
                      <a:pt x="0" y="20"/>
                    </a:lnTo>
                    <a:lnTo>
                      <a:pt x="0" y="20"/>
                    </a:lnTo>
                    <a:lnTo>
                      <a:pt x="0" y="25"/>
                    </a:lnTo>
                    <a:lnTo>
                      <a:pt x="0" y="25"/>
                    </a:lnTo>
                    <a:lnTo>
                      <a:pt x="0" y="25"/>
                    </a:lnTo>
                    <a:lnTo>
                      <a:pt x="0" y="30"/>
                    </a:lnTo>
                    <a:lnTo>
                      <a:pt x="0" y="30"/>
                    </a:lnTo>
                    <a:lnTo>
                      <a:pt x="0" y="35"/>
                    </a:lnTo>
                    <a:lnTo>
                      <a:pt x="0" y="35"/>
                    </a:lnTo>
                    <a:lnTo>
                      <a:pt x="0" y="41"/>
                    </a:lnTo>
                    <a:lnTo>
                      <a:pt x="0" y="41"/>
                    </a:lnTo>
                    <a:lnTo>
                      <a:pt x="0" y="41"/>
                    </a:lnTo>
                    <a:lnTo>
                      <a:pt x="0" y="46"/>
                    </a:lnTo>
                    <a:lnTo>
                      <a:pt x="0" y="46"/>
                    </a:lnTo>
                    <a:lnTo>
                      <a:pt x="0" y="51"/>
                    </a:lnTo>
                    <a:lnTo>
                      <a:pt x="0" y="51"/>
                    </a:lnTo>
                    <a:lnTo>
                      <a:pt x="5" y="51"/>
                    </a:lnTo>
                    <a:lnTo>
                      <a:pt x="5" y="56"/>
                    </a:lnTo>
                    <a:lnTo>
                      <a:pt x="5" y="56"/>
                    </a:lnTo>
                    <a:lnTo>
                      <a:pt x="5" y="56"/>
                    </a:lnTo>
                    <a:lnTo>
                      <a:pt x="10" y="61"/>
                    </a:lnTo>
                    <a:lnTo>
                      <a:pt x="10" y="61"/>
                    </a:lnTo>
                    <a:lnTo>
                      <a:pt x="76" y="112"/>
                    </a:lnTo>
                    <a:lnTo>
                      <a:pt x="71" y="112"/>
                    </a:lnTo>
                    <a:lnTo>
                      <a:pt x="71" y="112"/>
                    </a:lnTo>
                    <a:lnTo>
                      <a:pt x="71" y="107"/>
                    </a:lnTo>
                    <a:lnTo>
                      <a:pt x="71" y="107"/>
                    </a:lnTo>
                    <a:lnTo>
                      <a:pt x="65" y="107"/>
                    </a:lnTo>
                    <a:lnTo>
                      <a:pt x="65" y="101"/>
                    </a:lnTo>
                    <a:lnTo>
                      <a:pt x="65" y="101"/>
                    </a:lnTo>
                    <a:lnTo>
                      <a:pt x="65" y="96"/>
                    </a:lnTo>
                    <a:lnTo>
                      <a:pt x="65" y="96"/>
                    </a:lnTo>
                    <a:lnTo>
                      <a:pt x="65" y="96"/>
                    </a:lnTo>
                    <a:lnTo>
                      <a:pt x="60" y="91"/>
                    </a:lnTo>
                    <a:lnTo>
                      <a:pt x="60" y="91"/>
                    </a:lnTo>
                    <a:lnTo>
                      <a:pt x="60" y="86"/>
                    </a:lnTo>
                    <a:lnTo>
                      <a:pt x="60" y="86"/>
                    </a:lnTo>
                    <a:lnTo>
                      <a:pt x="60" y="81"/>
                    </a:lnTo>
                    <a:lnTo>
                      <a:pt x="60" y="81"/>
                    </a:lnTo>
                    <a:lnTo>
                      <a:pt x="65" y="81"/>
                    </a:lnTo>
                    <a:lnTo>
                      <a:pt x="65" y="76"/>
                    </a:lnTo>
                    <a:lnTo>
                      <a:pt x="65" y="76"/>
                    </a:lnTo>
                    <a:lnTo>
                      <a:pt x="65" y="71"/>
                    </a:lnTo>
                    <a:lnTo>
                      <a:pt x="65" y="71"/>
                    </a:lnTo>
                    <a:lnTo>
                      <a:pt x="65" y="66"/>
                    </a:lnTo>
                    <a:lnTo>
                      <a:pt x="71" y="66"/>
                    </a:lnTo>
                    <a:lnTo>
                      <a:pt x="71" y="66"/>
                    </a:lnTo>
                    <a:lnTo>
                      <a:pt x="71" y="61"/>
                    </a:lnTo>
                    <a:lnTo>
                      <a:pt x="71" y="61"/>
                    </a:lnTo>
                    <a:lnTo>
                      <a:pt x="76" y="61"/>
                    </a:lnTo>
                    <a:lnTo>
                      <a:pt x="76" y="56"/>
                    </a:lnTo>
                    <a:lnTo>
                      <a:pt x="76" y="56"/>
                    </a:lnTo>
                    <a:lnTo>
                      <a:pt x="81" y="56"/>
                    </a:lnTo>
                    <a:lnTo>
                      <a:pt x="81" y="56"/>
                    </a:lnTo>
                    <a:lnTo>
                      <a:pt x="86" y="51"/>
                    </a:lnTo>
                    <a:lnTo>
                      <a:pt x="86" y="51"/>
                    </a:lnTo>
                    <a:lnTo>
                      <a:pt x="86" y="51"/>
                    </a:lnTo>
                    <a:lnTo>
                      <a:pt x="91" y="51"/>
                    </a:lnTo>
                    <a:lnTo>
                      <a:pt x="91" y="51"/>
                    </a:lnTo>
                    <a:lnTo>
                      <a:pt x="96" y="51"/>
                    </a:lnTo>
                    <a:lnTo>
                      <a:pt x="96" y="51"/>
                    </a:lnTo>
                    <a:lnTo>
                      <a:pt x="101" y="51"/>
                    </a:lnTo>
                    <a:lnTo>
                      <a:pt x="101" y="51"/>
                    </a:lnTo>
                    <a:lnTo>
                      <a:pt x="101" y="51"/>
                    </a:lnTo>
                    <a:lnTo>
                      <a:pt x="106" y="51"/>
                    </a:lnTo>
                    <a:lnTo>
                      <a:pt x="106" y="51"/>
                    </a:lnTo>
                    <a:lnTo>
                      <a:pt x="111" y="51"/>
                    </a:lnTo>
                    <a:lnTo>
                      <a:pt x="111" y="51"/>
                    </a:lnTo>
                    <a:lnTo>
                      <a:pt x="116" y="51"/>
                    </a:lnTo>
                    <a:lnTo>
                      <a:pt x="116" y="56"/>
                    </a:lnTo>
                    <a:lnTo>
                      <a:pt x="116" y="56"/>
                    </a:lnTo>
                    <a:lnTo>
                      <a:pt x="121" y="56"/>
                    </a:lnTo>
                    <a:lnTo>
                      <a:pt x="55"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56" name="Oval 99355">
                <a:extLst>
                  <a:ext uri="{FF2B5EF4-FFF2-40B4-BE49-F238E27FC236}">
                    <a16:creationId xmlns:a16="http://schemas.microsoft.com/office/drawing/2014/main" id="{AAEB2CA3-7D46-64A4-1FD5-CD31974BD556}"/>
                  </a:ext>
                </a:extLst>
              </p:cNvPr>
              <p:cNvSpPr>
                <a:spLocks noChangeArrowheads="1"/>
              </p:cNvSpPr>
              <p:nvPr/>
            </p:nvSpPr>
            <p:spPr bwMode="auto">
              <a:xfrm>
                <a:off x="3902" y="3370"/>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57" name="Freeform 721">
                <a:extLst>
                  <a:ext uri="{FF2B5EF4-FFF2-40B4-BE49-F238E27FC236}">
                    <a16:creationId xmlns:a16="http://schemas.microsoft.com/office/drawing/2014/main" id="{9180DED1-4CF8-C5E1-05D0-3E8D79868D22}"/>
                  </a:ext>
                </a:extLst>
              </p:cNvPr>
              <p:cNvSpPr>
                <a:spLocks/>
              </p:cNvSpPr>
              <p:nvPr/>
            </p:nvSpPr>
            <p:spPr bwMode="auto">
              <a:xfrm>
                <a:off x="3922" y="3227"/>
                <a:ext cx="107" cy="198"/>
              </a:xfrm>
              <a:custGeom>
                <a:avLst/>
                <a:gdLst>
                  <a:gd name="T0" fmla="*/ 5 w 107"/>
                  <a:gd name="T1" fmla="*/ 168 h 198"/>
                  <a:gd name="T2" fmla="*/ 0 w 107"/>
                  <a:gd name="T3" fmla="*/ 173 h 198"/>
                  <a:gd name="T4" fmla="*/ 5 w 107"/>
                  <a:gd name="T5" fmla="*/ 173 h 198"/>
                  <a:gd name="T6" fmla="*/ 5 w 107"/>
                  <a:gd name="T7" fmla="*/ 178 h 198"/>
                  <a:gd name="T8" fmla="*/ 5 w 107"/>
                  <a:gd name="T9" fmla="*/ 183 h 198"/>
                  <a:gd name="T10" fmla="*/ 10 w 107"/>
                  <a:gd name="T11" fmla="*/ 183 h 198"/>
                  <a:gd name="T12" fmla="*/ 10 w 107"/>
                  <a:gd name="T13" fmla="*/ 188 h 198"/>
                  <a:gd name="T14" fmla="*/ 15 w 107"/>
                  <a:gd name="T15" fmla="*/ 188 h 198"/>
                  <a:gd name="T16" fmla="*/ 15 w 107"/>
                  <a:gd name="T17" fmla="*/ 193 h 198"/>
                  <a:gd name="T18" fmla="*/ 20 w 107"/>
                  <a:gd name="T19" fmla="*/ 193 h 198"/>
                  <a:gd name="T20" fmla="*/ 25 w 107"/>
                  <a:gd name="T21" fmla="*/ 198 h 198"/>
                  <a:gd name="T22" fmla="*/ 30 w 107"/>
                  <a:gd name="T23" fmla="*/ 198 h 198"/>
                  <a:gd name="T24" fmla="*/ 36 w 107"/>
                  <a:gd name="T25" fmla="*/ 198 h 198"/>
                  <a:gd name="T26" fmla="*/ 41 w 107"/>
                  <a:gd name="T27" fmla="*/ 198 h 198"/>
                  <a:gd name="T28" fmla="*/ 46 w 107"/>
                  <a:gd name="T29" fmla="*/ 198 h 198"/>
                  <a:gd name="T30" fmla="*/ 51 w 107"/>
                  <a:gd name="T31" fmla="*/ 198 h 198"/>
                  <a:gd name="T32" fmla="*/ 51 w 107"/>
                  <a:gd name="T33" fmla="*/ 198 h 198"/>
                  <a:gd name="T34" fmla="*/ 56 w 107"/>
                  <a:gd name="T35" fmla="*/ 198 h 198"/>
                  <a:gd name="T36" fmla="*/ 61 w 107"/>
                  <a:gd name="T37" fmla="*/ 198 h 198"/>
                  <a:gd name="T38" fmla="*/ 66 w 107"/>
                  <a:gd name="T39" fmla="*/ 193 h 198"/>
                  <a:gd name="T40" fmla="*/ 66 w 107"/>
                  <a:gd name="T41" fmla="*/ 193 h 198"/>
                  <a:gd name="T42" fmla="*/ 71 w 107"/>
                  <a:gd name="T43" fmla="*/ 188 h 198"/>
                  <a:gd name="T44" fmla="*/ 71 w 107"/>
                  <a:gd name="T45" fmla="*/ 188 h 198"/>
                  <a:gd name="T46" fmla="*/ 71 w 107"/>
                  <a:gd name="T47" fmla="*/ 183 h 198"/>
                  <a:gd name="T48" fmla="*/ 76 w 107"/>
                  <a:gd name="T49" fmla="*/ 183 h 198"/>
                  <a:gd name="T50" fmla="*/ 107 w 107"/>
                  <a:gd name="T51" fmla="*/ 21 h 198"/>
                  <a:gd name="T52" fmla="*/ 107 w 107"/>
                  <a:gd name="T53" fmla="*/ 21 h 198"/>
                  <a:gd name="T54" fmla="*/ 102 w 107"/>
                  <a:gd name="T55" fmla="*/ 26 h 198"/>
                  <a:gd name="T56" fmla="*/ 102 w 107"/>
                  <a:gd name="T57" fmla="*/ 26 h 198"/>
                  <a:gd name="T58" fmla="*/ 96 w 107"/>
                  <a:gd name="T59" fmla="*/ 31 h 198"/>
                  <a:gd name="T60" fmla="*/ 96 w 107"/>
                  <a:gd name="T61" fmla="*/ 31 h 198"/>
                  <a:gd name="T62" fmla="*/ 91 w 107"/>
                  <a:gd name="T63" fmla="*/ 31 h 198"/>
                  <a:gd name="T64" fmla="*/ 86 w 107"/>
                  <a:gd name="T65" fmla="*/ 36 h 198"/>
                  <a:gd name="T66" fmla="*/ 81 w 107"/>
                  <a:gd name="T67" fmla="*/ 36 h 198"/>
                  <a:gd name="T68" fmla="*/ 76 w 107"/>
                  <a:gd name="T69" fmla="*/ 36 h 198"/>
                  <a:gd name="T70" fmla="*/ 76 w 107"/>
                  <a:gd name="T71" fmla="*/ 36 h 198"/>
                  <a:gd name="T72" fmla="*/ 71 w 107"/>
                  <a:gd name="T73" fmla="*/ 36 h 198"/>
                  <a:gd name="T74" fmla="*/ 66 w 107"/>
                  <a:gd name="T75" fmla="*/ 36 h 198"/>
                  <a:gd name="T76" fmla="*/ 61 w 107"/>
                  <a:gd name="T77" fmla="*/ 31 h 198"/>
                  <a:gd name="T78" fmla="*/ 56 w 107"/>
                  <a:gd name="T79" fmla="*/ 31 h 198"/>
                  <a:gd name="T80" fmla="*/ 51 w 107"/>
                  <a:gd name="T81" fmla="*/ 31 h 198"/>
                  <a:gd name="T82" fmla="*/ 46 w 107"/>
                  <a:gd name="T83" fmla="*/ 26 h 198"/>
                  <a:gd name="T84" fmla="*/ 46 w 107"/>
                  <a:gd name="T85" fmla="*/ 26 h 198"/>
                  <a:gd name="T86" fmla="*/ 41 w 107"/>
                  <a:gd name="T87" fmla="*/ 21 h 198"/>
                  <a:gd name="T88" fmla="*/ 41 w 107"/>
                  <a:gd name="T89" fmla="*/ 21 h 198"/>
                  <a:gd name="T90" fmla="*/ 36 w 107"/>
                  <a:gd name="T91" fmla="*/ 16 h 198"/>
                  <a:gd name="T92" fmla="*/ 36 w 107"/>
                  <a:gd name="T93" fmla="*/ 11 h 198"/>
                  <a:gd name="T94" fmla="*/ 36 w 107"/>
                  <a:gd name="T95" fmla="*/ 11 h 198"/>
                  <a:gd name="T96" fmla="*/ 36 w 107"/>
                  <a:gd name="T97" fmla="*/ 6 h 198"/>
                  <a:gd name="T98" fmla="*/ 36 w 107"/>
                  <a:gd name="T9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198">
                    <a:moveTo>
                      <a:pt x="5" y="168"/>
                    </a:moveTo>
                    <a:lnTo>
                      <a:pt x="5" y="168"/>
                    </a:lnTo>
                    <a:lnTo>
                      <a:pt x="0" y="168"/>
                    </a:lnTo>
                    <a:lnTo>
                      <a:pt x="0" y="173"/>
                    </a:lnTo>
                    <a:lnTo>
                      <a:pt x="5" y="173"/>
                    </a:lnTo>
                    <a:lnTo>
                      <a:pt x="5" y="173"/>
                    </a:lnTo>
                    <a:lnTo>
                      <a:pt x="5" y="178"/>
                    </a:lnTo>
                    <a:lnTo>
                      <a:pt x="5" y="178"/>
                    </a:lnTo>
                    <a:lnTo>
                      <a:pt x="5" y="178"/>
                    </a:lnTo>
                    <a:lnTo>
                      <a:pt x="5" y="183"/>
                    </a:lnTo>
                    <a:lnTo>
                      <a:pt x="5" y="183"/>
                    </a:lnTo>
                    <a:lnTo>
                      <a:pt x="10" y="183"/>
                    </a:lnTo>
                    <a:lnTo>
                      <a:pt x="10" y="188"/>
                    </a:lnTo>
                    <a:lnTo>
                      <a:pt x="10" y="188"/>
                    </a:lnTo>
                    <a:lnTo>
                      <a:pt x="10" y="188"/>
                    </a:lnTo>
                    <a:lnTo>
                      <a:pt x="15" y="188"/>
                    </a:lnTo>
                    <a:lnTo>
                      <a:pt x="15" y="193"/>
                    </a:lnTo>
                    <a:lnTo>
                      <a:pt x="15" y="193"/>
                    </a:lnTo>
                    <a:lnTo>
                      <a:pt x="20" y="193"/>
                    </a:lnTo>
                    <a:lnTo>
                      <a:pt x="20" y="193"/>
                    </a:lnTo>
                    <a:lnTo>
                      <a:pt x="25" y="193"/>
                    </a:lnTo>
                    <a:lnTo>
                      <a:pt x="25" y="198"/>
                    </a:lnTo>
                    <a:lnTo>
                      <a:pt x="25" y="198"/>
                    </a:lnTo>
                    <a:lnTo>
                      <a:pt x="30" y="198"/>
                    </a:lnTo>
                    <a:lnTo>
                      <a:pt x="30" y="198"/>
                    </a:lnTo>
                    <a:lnTo>
                      <a:pt x="36" y="198"/>
                    </a:lnTo>
                    <a:lnTo>
                      <a:pt x="36" y="198"/>
                    </a:lnTo>
                    <a:lnTo>
                      <a:pt x="41" y="198"/>
                    </a:lnTo>
                    <a:lnTo>
                      <a:pt x="41" y="198"/>
                    </a:lnTo>
                    <a:lnTo>
                      <a:pt x="46" y="198"/>
                    </a:lnTo>
                    <a:lnTo>
                      <a:pt x="46" y="198"/>
                    </a:lnTo>
                    <a:lnTo>
                      <a:pt x="51" y="198"/>
                    </a:lnTo>
                    <a:lnTo>
                      <a:pt x="51" y="198"/>
                    </a:lnTo>
                    <a:lnTo>
                      <a:pt x="51" y="198"/>
                    </a:lnTo>
                    <a:lnTo>
                      <a:pt x="56" y="198"/>
                    </a:lnTo>
                    <a:lnTo>
                      <a:pt x="56" y="198"/>
                    </a:lnTo>
                    <a:lnTo>
                      <a:pt x="61" y="198"/>
                    </a:lnTo>
                    <a:lnTo>
                      <a:pt x="61" y="198"/>
                    </a:lnTo>
                    <a:lnTo>
                      <a:pt x="61" y="193"/>
                    </a:lnTo>
                    <a:lnTo>
                      <a:pt x="66" y="193"/>
                    </a:lnTo>
                    <a:lnTo>
                      <a:pt x="66" y="193"/>
                    </a:lnTo>
                    <a:lnTo>
                      <a:pt x="66" y="193"/>
                    </a:lnTo>
                    <a:lnTo>
                      <a:pt x="66" y="193"/>
                    </a:lnTo>
                    <a:lnTo>
                      <a:pt x="71" y="188"/>
                    </a:lnTo>
                    <a:lnTo>
                      <a:pt x="71" y="188"/>
                    </a:lnTo>
                    <a:lnTo>
                      <a:pt x="71" y="188"/>
                    </a:lnTo>
                    <a:lnTo>
                      <a:pt x="71" y="183"/>
                    </a:lnTo>
                    <a:lnTo>
                      <a:pt x="71" y="183"/>
                    </a:lnTo>
                    <a:lnTo>
                      <a:pt x="76" y="183"/>
                    </a:lnTo>
                    <a:lnTo>
                      <a:pt x="76" y="183"/>
                    </a:lnTo>
                    <a:lnTo>
                      <a:pt x="107" y="16"/>
                    </a:lnTo>
                    <a:lnTo>
                      <a:pt x="107" y="21"/>
                    </a:lnTo>
                    <a:lnTo>
                      <a:pt x="107" y="21"/>
                    </a:lnTo>
                    <a:lnTo>
                      <a:pt x="107" y="21"/>
                    </a:lnTo>
                    <a:lnTo>
                      <a:pt x="107" y="21"/>
                    </a:lnTo>
                    <a:lnTo>
                      <a:pt x="102" y="26"/>
                    </a:lnTo>
                    <a:lnTo>
                      <a:pt x="102" y="26"/>
                    </a:lnTo>
                    <a:lnTo>
                      <a:pt x="102" y="26"/>
                    </a:lnTo>
                    <a:lnTo>
                      <a:pt x="102" y="26"/>
                    </a:lnTo>
                    <a:lnTo>
                      <a:pt x="96" y="31"/>
                    </a:lnTo>
                    <a:lnTo>
                      <a:pt x="96" y="31"/>
                    </a:lnTo>
                    <a:lnTo>
                      <a:pt x="96" y="31"/>
                    </a:lnTo>
                    <a:lnTo>
                      <a:pt x="91" y="31"/>
                    </a:lnTo>
                    <a:lnTo>
                      <a:pt x="91" y="31"/>
                    </a:lnTo>
                    <a:lnTo>
                      <a:pt x="91" y="36"/>
                    </a:lnTo>
                    <a:lnTo>
                      <a:pt x="86" y="36"/>
                    </a:lnTo>
                    <a:lnTo>
                      <a:pt x="86" y="36"/>
                    </a:lnTo>
                    <a:lnTo>
                      <a:pt x="81" y="36"/>
                    </a:lnTo>
                    <a:lnTo>
                      <a:pt x="81" y="36"/>
                    </a:lnTo>
                    <a:lnTo>
                      <a:pt x="76" y="36"/>
                    </a:lnTo>
                    <a:lnTo>
                      <a:pt x="76" y="36"/>
                    </a:lnTo>
                    <a:lnTo>
                      <a:pt x="76" y="36"/>
                    </a:lnTo>
                    <a:lnTo>
                      <a:pt x="71" y="36"/>
                    </a:lnTo>
                    <a:lnTo>
                      <a:pt x="71" y="36"/>
                    </a:lnTo>
                    <a:lnTo>
                      <a:pt x="66" y="36"/>
                    </a:lnTo>
                    <a:lnTo>
                      <a:pt x="66" y="36"/>
                    </a:lnTo>
                    <a:lnTo>
                      <a:pt x="61" y="36"/>
                    </a:lnTo>
                    <a:lnTo>
                      <a:pt x="61" y="31"/>
                    </a:lnTo>
                    <a:lnTo>
                      <a:pt x="56" y="31"/>
                    </a:lnTo>
                    <a:lnTo>
                      <a:pt x="56" y="31"/>
                    </a:lnTo>
                    <a:lnTo>
                      <a:pt x="56" y="31"/>
                    </a:lnTo>
                    <a:lnTo>
                      <a:pt x="51" y="31"/>
                    </a:lnTo>
                    <a:lnTo>
                      <a:pt x="51" y="26"/>
                    </a:lnTo>
                    <a:lnTo>
                      <a:pt x="46" y="26"/>
                    </a:lnTo>
                    <a:lnTo>
                      <a:pt x="46" y="26"/>
                    </a:lnTo>
                    <a:lnTo>
                      <a:pt x="46" y="26"/>
                    </a:lnTo>
                    <a:lnTo>
                      <a:pt x="41" y="21"/>
                    </a:lnTo>
                    <a:lnTo>
                      <a:pt x="41" y="21"/>
                    </a:lnTo>
                    <a:lnTo>
                      <a:pt x="41" y="21"/>
                    </a:lnTo>
                    <a:lnTo>
                      <a:pt x="41" y="21"/>
                    </a:lnTo>
                    <a:lnTo>
                      <a:pt x="36" y="16"/>
                    </a:lnTo>
                    <a:lnTo>
                      <a:pt x="36" y="16"/>
                    </a:lnTo>
                    <a:lnTo>
                      <a:pt x="36" y="16"/>
                    </a:lnTo>
                    <a:lnTo>
                      <a:pt x="36" y="11"/>
                    </a:lnTo>
                    <a:lnTo>
                      <a:pt x="36" y="11"/>
                    </a:lnTo>
                    <a:lnTo>
                      <a:pt x="36" y="11"/>
                    </a:lnTo>
                    <a:lnTo>
                      <a:pt x="36" y="6"/>
                    </a:lnTo>
                    <a:lnTo>
                      <a:pt x="36" y="6"/>
                    </a:lnTo>
                    <a:lnTo>
                      <a:pt x="36" y="6"/>
                    </a:lnTo>
                    <a:lnTo>
                      <a:pt x="36" y="0"/>
                    </a:lnTo>
                    <a:lnTo>
                      <a:pt x="5" y="16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58" name="Oval 99357">
                <a:extLst>
                  <a:ext uri="{FF2B5EF4-FFF2-40B4-BE49-F238E27FC236}">
                    <a16:creationId xmlns:a16="http://schemas.microsoft.com/office/drawing/2014/main" id="{2C49A536-6589-FA19-00F7-9BCCEC27E94E}"/>
                  </a:ext>
                </a:extLst>
              </p:cNvPr>
              <p:cNvSpPr>
                <a:spLocks noChangeArrowheads="1"/>
              </p:cNvSpPr>
              <p:nvPr/>
            </p:nvSpPr>
            <p:spPr bwMode="auto">
              <a:xfrm>
                <a:off x="3821" y="2497"/>
                <a:ext cx="248" cy="248"/>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359" name="Freeform 723">
                <a:extLst>
                  <a:ext uri="{FF2B5EF4-FFF2-40B4-BE49-F238E27FC236}">
                    <a16:creationId xmlns:a16="http://schemas.microsoft.com/office/drawing/2014/main" id="{CA0B96ED-1025-3364-57B3-1BEA6ECE5BDA}"/>
                  </a:ext>
                </a:extLst>
              </p:cNvPr>
              <p:cNvSpPr>
                <a:spLocks/>
              </p:cNvSpPr>
              <p:nvPr/>
            </p:nvSpPr>
            <p:spPr bwMode="auto">
              <a:xfrm>
                <a:off x="3932" y="2284"/>
                <a:ext cx="132" cy="279"/>
              </a:xfrm>
              <a:custGeom>
                <a:avLst/>
                <a:gdLst>
                  <a:gd name="T0" fmla="*/ 0 w 132"/>
                  <a:gd name="T1" fmla="*/ 248 h 279"/>
                  <a:gd name="T2" fmla="*/ 0 w 132"/>
                  <a:gd name="T3" fmla="*/ 248 h 279"/>
                  <a:gd name="T4" fmla="*/ 0 w 132"/>
                  <a:gd name="T5" fmla="*/ 253 h 279"/>
                  <a:gd name="T6" fmla="*/ 0 w 132"/>
                  <a:gd name="T7" fmla="*/ 253 h 279"/>
                  <a:gd name="T8" fmla="*/ 0 w 132"/>
                  <a:gd name="T9" fmla="*/ 258 h 279"/>
                  <a:gd name="T10" fmla="*/ 5 w 132"/>
                  <a:gd name="T11" fmla="*/ 263 h 279"/>
                  <a:gd name="T12" fmla="*/ 5 w 132"/>
                  <a:gd name="T13" fmla="*/ 263 h 279"/>
                  <a:gd name="T14" fmla="*/ 10 w 132"/>
                  <a:gd name="T15" fmla="*/ 269 h 279"/>
                  <a:gd name="T16" fmla="*/ 15 w 132"/>
                  <a:gd name="T17" fmla="*/ 269 h 279"/>
                  <a:gd name="T18" fmla="*/ 15 w 132"/>
                  <a:gd name="T19" fmla="*/ 274 h 279"/>
                  <a:gd name="T20" fmla="*/ 20 w 132"/>
                  <a:gd name="T21" fmla="*/ 274 h 279"/>
                  <a:gd name="T22" fmla="*/ 26 w 132"/>
                  <a:gd name="T23" fmla="*/ 274 h 279"/>
                  <a:gd name="T24" fmla="*/ 31 w 132"/>
                  <a:gd name="T25" fmla="*/ 279 h 279"/>
                  <a:gd name="T26" fmla="*/ 36 w 132"/>
                  <a:gd name="T27" fmla="*/ 279 h 279"/>
                  <a:gd name="T28" fmla="*/ 41 w 132"/>
                  <a:gd name="T29" fmla="*/ 279 h 279"/>
                  <a:gd name="T30" fmla="*/ 46 w 132"/>
                  <a:gd name="T31" fmla="*/ 279 h 279"/>
                  <a:gd name="T32" fmla="*/ 51 w 132"/>
                  <a:gd name="T33" fmla="*/ 279 h 279"/>
                  <a:gd name="T34" fmla="*/ 51 w 132"/>
                  <a:gd name="T35" fmla="*/ 279 h 279"/>
                  <a:gd name="T36" fmla="*/ 56 w 132"/>
                  <a:gd name="T37" fmla="*/ 274 h 279"/>
                  <a:gd name="T38" fmla="*/ 61 w 132"/>
                  <a:gd name="T39" fmla="*/ 274 h 279"/>
                  <a:gd name="T40" fmla="*/ 66 w 132"/>
                  <a:gd name="T41" fmla="*/ 274 h 279"/>
                  <a:gd name="T42" fmla="*/ 66 w 132"/>
                  <a:gd name="T43" fmla="*/ 269 h 279"/>
                  <a:gd name="T44" fmla="*/ 66 w 132"/>
                  <a:gd name="T45" fmla="*/ 269 h 279"/>
                  <a:gd name="T46" fmla="*/ 71 w 132"/>
                  <a:gd name="T47" fmla="*/ 263 h 279"/>
                  <a:gd name="T48" fmla="*/ 71 w 132"/>
                  <a:gd name="T49" fmla="*/ 263 h 279"/>
                  <a:gd name="T50" fmla="*/ 132 w 132"/>
                  <a:gd name="T51" fmla="*/ 20 h 279"/>
                  <a:gd name="T52" fmla="*/ 127 w 132"/>
                  <a:gd name="T53" fmla="*/ 20 h 279"/>
                  <a:gd name="T54" fmla="*/ 127 w 132"/>
                  <a:gd name="T55" fmla="*/ 25 h 279"/>
                  <a:gd name="T56" fmla="*/ 127 w 132"/>
                  <a:gd name="T57" fmla="*/ 25 h 279"/>
                  <a:gd name="T58" fmla="*/ 122 w 132"/>
                  <a:gd name="T59" fmla="*/ 30 h 279"/>
                  <a:gd name="T60" fmla="*/ 117 w 132"/>
                  <a:gd name="T61" fmla="*/ 30 h 279"/>
                  <a:gd name="T62" fmla="*/ 117 w 132"/>
                  <a:gd name="T63" fmla="*/ 35 h 279"/>
                  <a:gd name="T64" fmla="*/ 112 w 132"/>
                  <a:gd name="T65" fmla="*/ 35 h 279"/>
                  <a:gd name="T66" fmla="*/ 107 w 132"/>
                  <a:gd name="T67" fmla="*/ 35 h 279"/>
                  <a:gd name="T68" fmla="*/ 102 w 132"/>
                  <a:gd name="T69" fmla="*/ 35 h 279"/>
                  <a:gd name="T70" fmla="*/ 97 w 132"/>
                  <a:gd name="T71" fmla="*/ 35 h 279"/>
                  <a:gd name="T72" fmla="*/ 92 w 132"/>
                  <a:gd name="T73" fmla="*/ 35 h 279"/>
                  <a:gd name="T74" fmla="*/ 86 w 132"/>
                  <a:gd name="T75" fmla="*/ 35 h 279"/>
                  <a:gd name="T76" fmla="*/ 81 w 132"/>
                  <a:gd name="T77" fmla="*/ 30 h 279"/>
                  <a:gd name="T78" fmla="*/ 81 w 132"/>
                  <a:gd name="T79" fmla="*/ 30 h 279"/>
                  <a:gd name="T80" fmla="*/ 76 w 132"/>
                  <a:gd name="T81" fmla="*/ 25 h 279"/>
                  <a:gd name="T82" fmla="*/ 71 w 132"/>
                  <a:gd name="T83" fmla="*/ 25 h 279"/>
                  <a:gd name="T84" fmla="*/ 66 w 132"/>
                  <a:gd name="T85" fmla="*/ 20 h 279"/>
                  <a:gd name="T86" fmla="*/ 66 w 132"/>
                  <a:gd name="T87" fmla="*/ 20 h 279"/>
                  <a:gd name="T88" fmla="*/ 61 w 132"/>
                  <a:gd name="T89" fmla="*/ 15 h 279"/>
                  <a:gd name="T90" fmla="*/ 61 w 132"/>
                  <a:gd name="T91" fmla="*/ 15 h 279"/>
                  <a:gd name="T92" fmla="*/ 61 w 132"/>
                  <a:gd name="T93" fmla="*/ 10 h 279"/>
                  <a:gd name="T94" fmla="*/ 56 w 132"/>
                  <a:gd name="T95" fmla="*/ 5 h 279"/>
                  <a:gd name="T96" fmla="*/ 56 w 132"/>
                  <a:gd name="T97" fmla="*/ 5 h 279"/>
                  <a:gd name="T98" fmla="*/ 61 w 132"/>
                  <a:gd name="T99"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279">
                    <a:moveTo>
                      <a:pt x="0" y="243"/>
                    </a:moveTo>
                    <a:lnTo>
                      <a:pt x="0" y="248"/>
                    </a:lnTo>
                    <a:lnTo>
                      <a:pt x="0" y="248"/>
                    </a:lnTo>
                    <a:lnTo>
                      <a:pt x="0" y="248"/>
                    </a:lnTo>
                    <a:lnTo>
                      <a:pt x="0" y="253"/>
                    </a:lnTo>
                    <a:lnTo>
                      <a:pt x="0" y="253"/>
                    </a:lnTo>
                    <a:lnTo>
                      <a:pt x="0" y="253"/>
                    </a:lnTo>
                    <a:lnTo>
                      <a:pt x="0" y="253"/>
                    </a:lnTo>
                    <a:lnTo>
                      <a:pt x="0" y="258"/>
                    </a:lnTo>
                    <a:lnTo>
                      <a:pt x="0" y="258"/>
                    </a:lnTo>
                    <a:lnTo>
                      <a:pt x="5" y="258"/>
                    </a:lnTo>
                    <a:lnTo>
                      <a:pt x="5" y="263"/>
                    </a:lnTo>
                    <a:lnTo>
                      <a:pt x="5" y="263"/>
                    </a:lnTo>
                    <a:lnTo>
                      <a:pt x="5" y="263"/>
                    </a:lnTo>
                    <a:lnTo>
                      <a:pt x="10" y="269"/>
                    </a:lnTo>
                    <a:lnTo>
                      <a:pt x="10" y="269"/>
                    </a:lnTo>
                    <a:lnTo>
                      <a:pt x="10" y="269"/>
                    </a:lnTo>
                    <a:lnTo>
                      <a:pt x="15" y="269"/>
                    </a:lnTo>
                    <a:lnTo>
                      <a:pt x="15" y="274"/>
                    </a:lnTo>
                    <a:lnTo>
                      <a:pt x="15" y="274"/>
                    </a:lnTo>
                    <a:lnTo>
                      <a:pt x="20" y="274"/>
                    </a:lnTo>
                    <a:lnTo>
                      <a:pt x="20" y="274"/>
                    </a:lnTo>
                    <a:lnTo>
                      <a:pt x="26" y="274"/>
                    </a:lnTo>
                    <a:lnTo>
                      <a:pt x="26" y="274"/>
                    </a:lnTo>
                    <a:lnTo>
                      <a:pt x="31" y="279"/>
                    </a:lnTo>
                    <a:lnTo>
                      <a:pt x="31" y="279"/>
                    </a:lnTo>
                    <a:lnTo>
                      <a:pt x="36" y="279"/>
                    </a:lnTo>
                    <a:lnTo>
                      <a:pt x="36" y="279"/>
                    </a:lnTo>
                    <a:lnTo>
                      <a:pt x="36" y="279"/>
                    </a:lnTo>
                    <a:lnTo>
                      <a:pt x="41" y="279"/>
                    </a:lnTo>
                    <a:lnTo>
                      <a:pt x="41" y="279"/>
                    </a:lnTo>
                    <a:lnTo>
                      <a:pt x="46" y="279"/>
                    </a:lnTo>
                    <a:lnTo>
                      <a:pt x="46" y="279"/>
                    </a:lnTo>
                    <a:lnTo>
                      <a:pt x="51" y="279"/>
                    </a:lnTo>
                    <a:lnTo>
                      <a:pt x="51" y="279"/>
                    </a:lnTo>
                    <a:lnTo>
                      <a:pt x="51" y="279"/>
                    </a:lnTo>
                    <a:lnTo>
                      <a:pt x="56" y="279"/>
                    </a:lnTo>
                    <a:lnTo>
                      <a:pt x="56" y="274"/>
                    </a:lnTo>
                    <a:lnTo>
                      <a:pt x="61" y="274"/>
                    </a:lnTo>
                    <a:lnTo>
                      <a:pt x="61" y="274"/>
                    </a:lnTo>
                    <a:lnTo>
                      <a:pt x="61" y="274"/>
                    </a:lnTo>
                    <a:lnTo>
                      <a:pt x="66" y="274"/>
                    </a:lnTo>
                    <a:lnTo>
                      <a:pt x="66" y="274"/>
                    </a:lnTo>
                    <a:lnTo>
                      <a:pt x="66" y="269"/>
                    </a:lnTo>
                    <a:lnTo>
                      <a:pt x="66" y="269"/>
                    </a:lnTo>
                    <a:lnTo>
                      <a:pt x="66" y="269"/>
                    </a:lnTo>
                    <a:lnTo>
                      <a:pt x="71" y="269"/>
                    </a:lnTo>
                    <a:lnTo>
                      <a:pt x="71" y="263"/>
                    </a:lnTo>
                    <a:lnTo>
                      <a:pt x="71" y="263"/>
                    </a:lnTo>
                    <a:lnTo>
                      <a:pt x="71" y="263"/>
                    </a:lnTo>
                    <a:lnTo>
                      <a:pt x="132" y="20"/>
                    </a:lnTo>
                    <a:lnTo>
                      <a:pt x="132" y="20"/>
                    </a:lnTo>
                    <a:lnTo>
                      <a:pt x="127" y="20"/>
                    </a:lnTo>
                    <a:lnTo>
                      <a:pt x="127" y="20"/>
                    </a:lnTo>
                    <a:lnTo>
                      <a:pt x="127" y="25"/>
                    </a:lnTo>
                    <a:lnTo>
                      <a:pt x="127" y="25"/>
                    </a:lnTo>
                    <a:lnTo>
                      <a:pt x="127" y="25"/>
                    </a:lnTo>
                    <a:lnTo>
                      <a:pt x="127" y="25"/>
                    </a:lnTo>
                    <a:lnTo>
                      <a:pt x="122" y="30"/>
                    </a:lnTo>
                    <a:lnTo>
                      <a:pt x="122" y="30"/>
                    </a:lnTo>
                    <a:lnTo>
                      <a:pt x="122" y="30"/>
                    </a:lnTo>
                    <a:lnTo>
                      <a:pt x="117" y="30"/>
                    </a:lnTo>
                    <a:lnTo>
                      <a:pt x="117" y="30"/>
                    </a:lnTo>
                    <a:lnTo>
                      <a:pt x="117" y="35"/>
                    </a:lnTo>
                    <a:lnTo>
                      <a:pt x="112" y="35"/>
                    </a:lnTo>
                    <a:lnTo>
                      <a:pt x="112" y="35"/>
                    </a:lnTo>
                    <a:lnTo>
                      <a:pt x="107" y="35"/>
                    </a:lnTo>
                    <a:lnTo>
                      <a:pt x="107" y="35"/>
                    </a:lnTo>
                    <a:lnTo>
                      <a:pt x="102" y="35"/>
                    </a:lnTo>
                    <a:lnTo>
                      <a:pt x="102" y="35"/>
                    </a:lnTo>
                    <a:lnTo>
                      <a:pt x="102" y="35"/>
                    </a:lnTo>
                    <a:lnTo>
                      <a:pt x="97" y="35"/>
                    </a:lnTo>
                    <a:lnTo>
                      <a:pt x="97" y="35"/>
                    </a:lnTo>
                    <a:lnTo>
                      <a:pt x="92" y="35"/>
                    </a:lnTo>
                    <a:lnTo>
                      <a:pt x="92" y="35"/>
                    </a:lnTo>
                    <a:lnTo>
                      <a:pt x="86" y="35"/>
                    </a:lnTo>
                    <a:lnTo>
                      <a:pt x="86" y="30"/>
                    </a:lnTo>
                    <a:lnTo>
                      <a:pt x="81" y="30"/>
                    </a:lnTo>
                    <a:lnTo>
                      <a:pt x="81" y="30"/>
                    </a:lnTo>
                    <a:lnTo>
                      <a:pt x="81" y="30"/>
                    </a:lnTo>
                    <a:lnTo>
                      <a:pt x="76" y="30"/>
                    </a:lnTo>
                    <a:lnTo>
                      <a:pt x="76" y="25"/>
                    </a:lnTo>
                    <a:lnTo>
                      <a:pt x="71" y="25"/>
                    </a:lnTo>
                    <a:lnTo>
                      <a:pt x="71" y="25"/>
                    </a:lnTo>
                    <a:lnTo>
                      <a:pt x="71" y="25"/>
                    </a:lnTo>
                    <a:lnTo>
                      <a:pt x="66" y="20"/>
                    </a:lnTo>
                    <a:lnTo>
                      <a:pt x="66" y="20"/>
                    </a:lnTo>
                    <a:lnTo>
                      <a:pt x="66" y="20"/>
                    </a:lnTo>
                    <a:lnTo>
                      <a:pt x="61" y="20"/>
                    </a:lnTo>
                    <a:lnTo>
                      <a:pt x="61" y="15"/>
                    </a:lnTo>
                    <a:lnTo>
                      <a:pt x="61" y="15"/>
                    </a:lnTo>
                    <a:lnTo>
                      <a:pt x="61" y="15"/>
                    </a:lnTo>
                    <a:lnTo>
                      <a:pt x="61" y="10"/>
                    </a:lnTo>
                    <a:lnTo>
                      <a:pt x="61" y="10"/>
                    </a:lnTo>
                    <a:lnTo>
                      <a:pt x="61" y="10"/>
                    </a:lnTo>
                    <a:lnTo>
                      <a:pt x="56" y="5"/>
                    </a:lnTo>
                    <a:lnTo>
                      <a:pt x="56" y="5"/>
                    </a:lnTo>
                    <a:lnTo>
                      <a:pt x="56" y="5"/>
                    </a:lnTo>
                    <a:lnTo>
                      <a:pt x="56" y="5"/>
                    </a:lnTo>
                    <a:lnTo>
                      <a:pt x="61" y="0"/>
                    </a:lnTo>
                    <a:lnTo>
                      <a:pt x="0" y="24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60" name="Freeform 724">
                <a:extLst>
                  <a:ext uri="{FF2B5EF4-FFF2-40B4-BE49-F238E27FC236}">
                    <a16:creationId xmlns:a16="http://schemas.microsoft.com/office/drawing/2014/main" id="{B45A73C0-AE84-5E6D-EA25-810FD2CCE2FD}"/>
                  </a:ext>
                </a:extLst>
              </p:cNvPr>
              <p:cNvSpPr>
                <a:spLocks/>
              </p:cNvSpPr>
              <p:nvPr/>
            </p:nvSpPr>
            <p:spPr bwMode="auto">
              <a:xfrm>
                <a:off x="3922" y="2725"/>
                <a:ext cx="112" cy="315"/>
              </a:xfrm>
              <a:custGeom>
                <a:avLst/>
                <a:gdLst>
                  <a:gd name="T0" fmla="*/ 76 w 112"/>
                  <a:gd name="T1" fmla="*/ 10 h 315"/>
                  <a:gd name="T2" fmla="*/ 71 w 112"/>
                  <a:gd name="T3" fmla="*/ 5 h 315"/>
                  <a:gd name="T4" fmla="*/ 71 w 112"/>
                  <a:gd name="T5" fmla="*/ 5 h 315"/>
                  <a:gd name="T6" fmla="*/ 71 w 112"/>
                  <a:gd name="T7" fmla="*/ 5 h 315"/>
                  <a:gd name="T8" fmla="*/ 66 w 112"/>
                  <a:gd name="T9" fmla="*/ 5 h 315"/>
                  <a:gd name="T10" fmla="*/ 66 w 112"/>
                  <a:gd name="T11" fmla="*/ 5 h 315"/>
                  <a:gd name="T12" fmla="*/ 61 w 112"/>
                  <a:gd name="T13" fmla="*/ 0 h 315"/>
                  <a:gd name="T14" fmla="*/ 56 w 112"/>
                  <a:gd name="T15" fmla="*/ 0 h 315"/>
                  <a:gd name="T16" fmla="*/ 56 w 112"/>
                  <a:gd name="T17" fmla="*/ 0 h 315"/>
                  <a:gd name="T18" fmla="*/ 51 w 112"/>
                  <a:gd name="T19" fmla="*/ 0 h 315"/>
                  <a:gd name="T20" fmla="*/ 46 w 112"/>
                  <a:gd name="T21" fmla="*/ 0 h 315"/>
                  <a:gd name="T22" fmla="*/ 41 w 112"/>
                  <a:gd name="T23" fmla="*/ 0 h 315"/>
                  <a:gd name="T24" fmla="*/ 36 w 112"/>
                  <a:gd name="T25" fmla="*/ 5 h 315"/>
                  <a:gd name="T26" fmla="*/ 30 w 112"/>
                  <a:gd name="T27" fmla="*/ 5 h 315"/>
                  <a:gd name="T28" fmla="*/ 25 w 112"/>
                  <a:gd name="T29" fmla="*/ 5 h 315"/>
                  <a:gd name="T30" fmla="*/ 20 w 112"/>
                  <a:gd name="T31" fmla="*/ 5 h 315"/>
                  <a:gd name="T32" fmla="*/ 20 w 112"/>
                  <a:gd name="T33" fmla="*/ 5 h 315"/>
                  <a:gd name="T34" fmla="*/ 15 w 112"/>
                  <a:gd name="T35" fmla="*/ 10 h 315"/>
                  <a:gd name="T36" fmla="*/ 10 w 112"/>
                  <a:gd name="T37" fmla="*/ 10 h 315"/>
                  <a:gd name="T38" fmla="*/ 10 w 112"/>
                  <a:gd name="T39" fmla="*/ 10 h 315"/>
                  <a:gd name="T40" fmla="*/ 5 w 112"/>
                  <a:gd name="T41" fmla="*/ 10 h 315"/>
                  <a:gd name="T42" fmla="*/ 5 w 112"/>
                  <a:gd name="T43" fmla="*/ 15 h 315"/>
                  <a:gd name="T44" fmla="*/ 5 w 112"/>
                  <a:gd name="T45" fmla="*/ 15 h 315"/>
                  <a:gd name="T46" fmla="*/ 0 w 112"/>
                  <a:gd name="T47" fmla="*/ 15 h 315"/>
                  <a:gd name="T48" fmla="*/ 0 w 112"/>
                  <a:gd name="T49" fmla="*/ 15 h 315"/>
                  <a:gd name="T50" fmla="*/ 36 w 112"/>
                  <a:gd name="T51" fmla="*/ 315 h 315"/>
                  <a:gd name="T52" fmla="*/ 36 w 112"/>
                  <a:gd name="T53" fmla="*/ 315 h 315"/>
                  <a:gd name="T54" fmla="*/ 41 w 112"/>
                  <a:gd name="T55" fmla="*/ 310 h 315"/>
                  <a:gd name="T56" fmla="*/ 41 w 112"/>
                  <a:gd name="T57" fmla="*/ 310 h 315"/>
                  <a:gd name="T58" fmla="*/ 41 w 112"/>
                  <a:gd name="T59" fmla="*/ 310 h 315"/>
                  <a:gd name="T60" fmla="*/ 46 w 112"/>
                  <a:gd name="T61" fmla="*/ 310 h 315"/>
                  <a:gd name="T62" fmla="*/ 51 w 112"/>
                  <a:gd name="T63" fmla="*/ 305 h 315"/>
                  <a:gd name="T64" fmla="*/ 51 w 112"/>
                  <a:gd name="T65" fmla="*/ 305 h 315"/>
                  <a:gd name="T66" fmla="*/ 56 w 112"/>
                  <a:gd name="T67" fmla="*/ 305 h 315"/>
                  <a:gd name="T68" fmla="*/ 61 w 112"/>
                  <a:gd name="T69" fmla="*/ 305 h 315"/>
                  <a:gd name="T70" fmla="*/ 66 w 112"/>
                  <a:gd name="T71" fmla="*/ 305 h 315"/>
                  <a:gd name="T72" fmla="*/ 71 w 112"/>
                  <a:gd name="T73" fmla="*/ 299 h 315"/>
                  <a:gd name="T74" fmla="*/ 76 w 112"/>
                  <a:gd name="T75" fmla="*/ 299 h 315"/>
                  <a:gd name="T76" fmla="*/ 76 w 112"/>
                  <a:gd name="T77" fmla="*/ 299 h 315"/>
                  <a:gd name="T78" fmla="*/ 81 w 112"/>
                  <a:gd name="T79" fmla="*/ 299 h 315"/>
                  <a:gd name="T80" fmla="*/ 86 w 112"/>
                  <a:gd name="T81" fmla="*/ 299 h 315"/>
                  <a:gd name="T82" fmla="*/ 91 w 112"/>
                  <a:gd name="T83" fmla="*/ 299 h 315"/>
                  <a:gd name="T84" fmla="*/ 96 w 112"/>
                  <a:gd name="T85" fmla="*/ 299 h 315"/>
                  <a:gd name="T86" fmla="*/ 102 w 112"/>
                  <a:gd name="T87" fmla="*/ 299 h 315"/>
                  <a:gd name="T88" fmla="*/ 102 w 112"/>
                  <a:gd name="T89" fmla="*/ 299 h 315"/>
                  <a:gd name="T90" fmla="*/ 107 w 112"/>
                  <a:gd name="T91" fmla="*/ 305 h 315"/>
                  <a:gd name="T92" fmla="*/ 107 w 112"/>
                  <a:gd name="T93" fmla="*/ 305 h 315"/>
                  <a:gd name="T94" fmla="*/ 107 w 112"/>
                  <a:gd name="T95" fmla="*/ 305 h 315"/>
                  <a:gd name="T96" fmla="*/ 112 w 112"/>
                  <a:gd name="T97" fmla="*/ 305 h 315"/>
                  <a:gd name="T98" fmla="*/ 112 w 112"/>
                  <a:gd name="T99" fmla="*/ 30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315">
                    <a:moveTo>
                      <a:pt x="76" y="10"/>
                    </a:moveTo>
                    <a:lnTo>
                      <a:pt x="76" y="10"/>
                    </a:lnTo>
                    <a:lnTo>
                      <a:pt x="76" y="5"/>
                    </a:lnTo>
                    <a:lnTo>
                      <a:pt x="71" y="5"/>
                    </a:lnTo>
                    <a:lnTo>
                      <a:pt x="71" y="5"/>
                    </a:lnTo>
                    <a:lnTo>
                      <a:pt x="71" y="5"/>
                    </a:lnTo>
                    <a:lnTo>
                      <a:pt x="71" y="5"/>
                    </a:lnTo>
                    <a:lnTo>
                      <a:pt x="71" y="5"/>
                    </a:lnTo>
                    <a:lnTo>
                      <a:pt x="71" y="5"/>
                    </a:lnTo>
                    <a:lnTo>
                      <a:pt x="66" y="5"/>
                    </a:lnTo>
                    <a:lnTo>
                      <a:pt x="66" y="5"/>
                    </a:lnTo>
                    <a:lnTo>
                      <a:pt x="66" y="5"/>
                    </a:lnTo>
                    <a:lnTo>
                      <a:pt x="66" y="5"/>
                    </a:lnTo>
                    <a:lnTo>
                      <a:pt x="61" y="0"/>
                    </a:lnTo>
                    <a:lnTo>
                      <a:pt x="61" y="0"/>
                    </a:lnTo>
                    <a:lnTo>
                      <a:pt x="56" y="0"/>
                    </a:lnTo>
                    <a:lnTo>
                      <a:pt x="56" y="0"/>
                    </a:lnTo>
                    <a:lnTo>
                      <a:pt x="56" y="0"/>
                    </a:lnTo>
                    <a:lnTo>
                      <a:pt x="51" y="0"/>
                    </a:lnTo>
                    <a:lnTo>
                      <a:pt x="51" y="0"/>
                    </a:lnTo>
                    <a:lnTo>
                      <a:pt x="46" y="0"/>
                    </a:lnTo>
                    <a:lnTo>
                      <a:pt x="46" y="0"/>
                    </a:lnTo>
                    <a:lnTo>
                      <a:pt x="41" y="0"/>
                    </a:lnTo>
                    <a:lnTo>
                      <a:pt x="41" y="0"/>
                    </a:lnTo>
                    <a:lnTo>
                      <a:pt x="41" y="5"/>
                    </a:lnTo>
                    <a:lnTo>
                      <a:pt x="36" y="5"/>
                    </a:lnTo>
                    <a:lnTo>
                      <a:pt x="36" y="5"/>
                    </a:lnTo>
                    <a:lnTo>
                      <a:pt x="30" y="5"/>
                    </a:lnTo>
                    <a:lnTo>
                      <a:pt x="30" y="5"/>
                    </a:lnTo>
                    <a:lnTo>
                      <a:pt x="25" y="5"/>
                    </a:lnTo>
                    <a:lnTo>
                      <a:pt x="25" y="5"/>
                    </a:lnTo>
                    <a:lnTo>
                      <a:pt x="20" y="5"/>
                    </a:lnTo>
                    <a:lnTo>
                      <a:pt x="20" y="5"/>
                    </a:lnTo>
                    <a:lnTo>
                      <a:pt x="20" y="5"/>
                    </a:lnTo>
                    <a:lnTo>
                      <a:pt x="15" y="5"/>
                    </a:lnTo>
                    <a:lnTo>
                      <a:pt x="15" y="10"/>
                    </a:lnTo>
                    <a:lnTo>
                      <a:pt x="15" y="10"/>
                    </a:lnTo>
                    <a:lnTo>
                      <a:pt x="10" y="10"/>
                    </a:lnTo>
                    <a:lnTo>
                      <a:pt x="10" y="10"/>
                    </a:lnTo>
                    <a:lnTo>
                      <a:pt x="10" y="10"/>
                    </a:lnTo>
                    <a:lnTo>
                      <a:pt x="5" y="10"/>
                    </a:lnTo>
                    <a:lnTo>
                      <a:pt x="5" y="10"/>
                    </a:lnTo>
                    <a:lnTo>
                      <a:pt x="5" y="10"/>
                    </a:lnTo>
                    <a:lnTo>
                      <a:pt x="5" y="15"/>
                    </a:lnTo>
                    <a:lnTo>
                      <a:pt x="5" y="15"/>
                    </a:lnTo>
                    <a:lnTo>
                      <a:pt x="5" y="15"/>
                    </a:lnTo>
                    <a:lnTo>
                      <a:pt x="0" y="15"/>
                    </a:lnTo>
                    <a:lnTo>
                      <a:pt x="0" y="15"/>
                    </a:lnTo>
                    <a:lnTo>
                      <a:pt x="0" y="15"/>
                    </a:lnTo>
                    <a:lnTo>
                      <a:pt x="0" y="15"/>
                    </a:lnTo>
                    <a:lnTo>
                      <a:pt x="36" y="315"/>
                    </a:lnTo>
                    <a:lnTo>
                      <a:pt x="36" y="315"/>
                    </a:lnTo>
                    <a:lnTo>
                      <a:pt x="36" y="315"/>
                    </a:lnTo>
                    <a:lnTo>
                      <a:pt x="36" y="315"/>
                    </a:lnTo>
                    <a:lnTo>
                      <a:pt x="41" y="315"/>
                    </a:lnTo>
                    <a:lnTo>
                      <a:pt x="41" y="310"/>
                    </a:lnTo>
                    <a:lnTo>
                      <a:pt x="41" y="310"/>
                    </a:lnTo>
                    <a:lnTo>
                      <a:pt x="41" y="310"/>
                    </a:lnTo>
                    <a:lnTo>
                      <a:pt x="41" y="310"/>
                    </a:lnTo>
                    <a:lnTo>
                      <a:pt x="41" y="310"/>
                    </a:lnTo>
                    <a:lnTo>
                      <a:pt x="46" y="310"/>
                    </a:lnTo>
                    <a:lnTo>
                      <a:pt x="46" y="310"/>
                    </a:lnTo>
                    <a:lnTo>
                      <a:pt x="46" y="310"/>
                    </a:lnTo>
                    <a:lnTo>
                      <a:pt x="51" y="305"/>
                    </a:lnTo>
                    <a:lnTo>
                      <a:pt x="51" y="305"/>
                    </a:lnTo>
                    <a:lnTo>
                      <a:pt x="51" y="305"/>
                    </a:lnTo>
                    <a:lnTo>
                      <a:pt x="56" y="305"/>
                    </a:lnTo>
                    <a:lnTo>
                      <a:pt x="56" y="305"/>
                    </a:lnTo>
                    <a:lnTo>
                      <a:pt x="56" y="305"/>
                    </a:lnTo>
                    <a:lnTo>
                      <a:pt x="61" y="305"/>
                    </a:lnTo>
                    <a:lnTo>
                      <a:pt x="61" y="305"/>
                    </a:lnTo>
                    <a:lnTo>
                      <a:pt x="66" y="305"/>
                    </a:lnTo>
                    <a:lnTo>
                      <a:pt x="66" y="305"/>
                    </a:lnTo>
                    <a:lnTo>
                      <a:pt x="71" y="299"/>
                    </a:lnTo>
                    <a:lnTo>
                      <a:pt x="71" y="299"/>
                    </a:lnTo>
                    <a:lnTo>
                      <a:pt x="76" y="299"/>
                    </a:lnTo>
                    <a:lnTo>
                      <a:pt x="76" y="299"/>
                    </a:lnTo>
                    <a:lnTo>
                      <a:pt x="76" y="299"/>
                    </a:lnTo>
                    <a:lnTo>
                      <a:pt x="81" y="299"/>
                    </a:lnTo>
                    <a:lnTo>
                      <a:pt x="81" y="299"/>
                    </a:lnTo>
                    <a:lnTo>
                      <a:pt x="86" y="299"/>
                    </a:lnTo>
                    <a:lnTo>
                      <a:pt x="86" y="299"/>
                    </a:lnTo>
                    <a:lnTo>
                      <a:pt x="91" y="299"/>
                    </a:lnTo>
                    <a:lnTo>
                      <a:pt x="91" y="299"/>
                    </a:lnTo>
                    <a:lnTo>
                      <a:pt x="91" y="299"/>
                    </a:lnTo>
                    <a:lnTo>
                      <a:pt x="96" y="299"/>
                    </a:lnTo>
                    <a:lnTo>
                      <a:pt x="96" y="299"/>
                    </a:lnTo>
                    <a:lnTo>
                      <a:pt x="102" y="299"/>
                    </a:lnTo>
                    <a:lnTo>
                      <a:pt x="102" y="299"/>
                    </a:lnTo>
                    <a:lnTo>
                      <a:pt x="102" y="299"/>
                    </a:lnTo>
                    <a:lnTo>
                      <a:pt x="102" y="299"/>
                    </a:lnTo>
                    <a:lnTo>
                      <a:pt x="107" y="305"/>
                    </a:lnTo>
                    <a:lnTo>
                      <a:pt x="107" y="305"/>
                    </a:lnTo>
                    <a:lnTo>
                      <a:pt x="107" y="305"/>
                    </a:lnTo>
                    <a:lnTo>
                      <a:pt x="107" y="305"/>
                    </a:lnTo>
                    <a:lnTo>
                      <a:pt x="107" y="305"/>
                    </a:lnTo>
                    <a:lnTo>
                      <a:pt x="112" y="305"/>
                    </a:lnTo>
                    <a:lnTo>
                      <a:pt x="112" y="305"/>
                    </a:lnTo>
                    <a:lnTo>
                      <a:pt x="112" y="305"/>
                    </a:lnTo>
                    <a:lnTo>
                      <a:pt x="112" y="305"/>
                    </a:lnTo>
                    <a:lnTo>
                      <a:pt x="76"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61" name="Oval 99360">
                <a:extLst>
                  <a:ext uri="{FF2B5EF4-FFF2-40B4-BE49-F238E27FC236}">
                    <a16:creationId xmlns:a16="http://schemas.microsoft.com/office/drawing/2014/main" id="{89F7CF92-49E4-2074-F941-78FBF583FF74}"/>
                  </a:ext>
                </a:extLst>
              </p:cNvPr>
              <p:cNvSpPr>
                <a:spLocks noChangeArrowheads="1"/>
              </p:cNvSpPr>
              <p:nvPr/>
            </p:nvSpPr>
            <p:spPr bwMode="auto">
              <a:xfrm>
                <a:off x="3881" y="3024"/>
                <a:ext cx="249" cy="24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362" name="Freeform 726">
                <a:extLst>
                  <a:ext uri="{FF2B5EF4-FFF2-40B4-BE49-F238E27FC236}">
                    <a16:creationId xmlns:a16="http://schemas.microsoft.com/office/drawing/2014/main" id="{8BEFDBEB-C43E-525E-D411-E36DC91A671F}"/>
                  </a:ext>
                </a:extLst>
              </p:cNvPr>
              <p:cNvSpPr>
                <a:spLocks/>
              </p:cNvSpPr>
              <p:nvPr/>
            </p:nvSpPr>
            <p:spPr bwMode="auto">
              <a:xfrm>
                <a:off x="4003" y="3146"/>
                <a:ext cx="158" cy="153"/>
              </a:xfrm>
              <a:custGeom>
                <a:avLst/>
                <a:gdLst>
                  <a:gd name="T0" fmla="*/ 61 w 158"/>
                  <a:gd name="T1" fmla="*/ 5 h 153"/>
                  <a:gd name="T2" fmla="*/ 56 w 158"/>
                  <a:gd name="T3" fmla="*/ 5 h 153"/>
                  <a:gd name="T4" fmla="*/ 56 w 158"/>
                  <a:gd name="T5" fmla="*/ 5 h 153"/>
                  <a:gd name="T6" fmla="*/ 51 w 158"/>
                  <a:gd name="T7" fmla="*/ 0 h 153"/>
                  <a:gd name="T8" fmla="*/ 46 w 158"/>
                  <a:gd name="T9" fmla="*/ 0 h 153"/>
                  <a:gd name="T10" fmla="*/ 41 w 158"/>
                  <a:gd name="T11" fmla="*/ 0 h 153"/>
                  <a:gd name="T12" fmla="*/ 36 w 158"/>
                  <a:gd name="T13" fmla="*/ 0 h 153"/>
                  <a:gd name="T14" fmla="*/ 31 w 158"/>
                  <a:gd name="T15" fmla="*/ 0 h 153"/>
                  <a:gd name="T16" fmla="*/ 26 w 158"/>
                  <a:gd name="T17" fmla="*/ 0 h 153"/>
                  <a:gd name="T18" fmla="*/ 26 w 158"/>
                  <a:gd name="T19" fmla="*/ 5 h 153"/>
                  <a:gd name="T20" fmla="*/ 21 w 158"/>
                  <a:gd name="T21" fmla="*/ 5 h 153"/>
                  <a:gd name="T22" fmla="*/ 15 w 158"/>
                  <a:gd name="T23" fmla="*/ 10 h 153"/>
                  <a:gd name="T24" fmla="*/ 10 w 158"/>
                  <a:gd name="T25" fmla="*/ 10 h 153"/>
                  <a:gd name="T26" fmla="*/ 10 w 158"/>
                  <a:gd name="T27" fmla="*/ 16 h 153"/>
                  <a:gd name="T28" fmla="*/ 5 w 158"/>
                  <a:gd name="T29" fmla="*/ 21 h 153"/>
                  <a:gd name="T30" fmla="*/ 5 w 158"/>
                  <a:gd name="T31" fmla="*/ 26 h 153"/>
                  <a:gd name="T32" fmla="*/ 5 w 158"/>
                  <a:gd name="T33" fmla="*/ 31 h 153"/>
                  <a:gd name="T34" fmla="*/ 0 w 158"/>
                  <a:gd name="T35" fmla="*/ 31 h 153"/>
                  <a:gd name="T36" fmla="*/ 0 w 158"/>
                  <a:gd name="T37" fmla="*/ 36 h 153"/>
                  <a:gd name="T38" fmla="*/ 0 w 158"/>
                  <a:gd name="T39" fmla="*/ 41 h 153"/>
                  <a:gd name="T40" fmla="*/ 5 w 158"/>
                  <a:gd name="T41" fmla="*/ 46 h 153"/>
                  <a:gd name="T42" fmla="*/ 5 w 158"/>
                  <a:gd name="T43" fmla="*/ 51 h 153"/>
                  <a:gd name="T44" fmla="*/ 5 w 158"/>
                  <a:gd name="T45" fmla="*/ 56 h 153"/>
                  <a:gd name="T46" fmla="*/ 10 w 158"/>
                  <a:gd name="T47" fmla="*/ 61 h 153"/>
                  <a:gd name="T48" fmla="*/ 10 w 158"/>
                  <a:gd name="T49" fmla="*/ 61 h 153"/>
                  <a:gd name="T50" fmla="*/ 102 w 158"/>
                  <a:gd name="T51" fmla="*/ 153 h 153"/>
                  <a:gd name="T52" fmla="*/ 97 w 158"/>
                  <a:gd name="T53" fmla="*/ 147 h 153"/>
                  <a:gd name="T54" fmla="*/ 97 w 158"/>
                  <a:gd name="T55" fmla="*/ 142 h 153"/>
                  <a:gd name="T56" fmla="*/ 97 w 158"/>
                  <a:gd name="T57" fmla="*/ 137 h 153"/>
                  <a:gd name="T58" fmla="*/ 92 w 158"/>
                  <a:gd name="T59" fmla="*/ 132 h 153"/>
                  <a:gd name="T60" fmla="*/ 92 w 158"/>
                  <a:gd name="T61" fmla="*/ 132 h 153"/>
                  <a:gd name="T62" fmla="*/ 92 w 158"/>
                  <a:gd name="T63" fmla="*/ 127 h 153"/>
                  <a:gd name="T64" fmla="*/ 92 w 158"/>
                  <a:gd name="T65" fmla="*/ 122 h 153"/>
                  <a:gd name="T66" fmla="*/ 97 w 158"/>
                  <a:gd name="T67" fmla="*/ 117 h 153"/>
                  <a:gd name="T68" fmla="*/ 97 w 158"/>
                  <a:gd name="T69" fmla="*/ 112 h 153"/>
                  <a:gd name="T70" fmla="*/ 97 w 158"/>
                  <a:gd name="T71" fmla="*/ 107 h 153"/>
                  <a:gd name="T72" fmla="*/ 102 w 158"/>
                  <a:gd name="T73" fmla="*/ 102 h 153"/>
                  <a:gd name="T74" fmla="*/ 107 w 158"/>
                  <a:gd name="T75" fmla="*/ 102 h 153"/>
                  <a:gd name="T76" fmla="*/ 107 w 158"/>
                  <a:gd name="T77" fmla="*/ 97 h 153"/>
                  <a:gd name="T78" fmla="*/ 112 w 158"/>
                  <a:gd name="T79" fmla="*/ 92 h 153"/>
                  <a:gd name="T80" fmla="*/ 117 w 158"/>
                  <a:gd name="T81" fmla="*/ 92 h 153"/>
                  <a:gd name="T82" fmla="*/ 122 w 158"/>
                  <a:gd name="T83" fmla="*/ 92 h 153"/>
                  <a:gd name="T84" fmla="*/ 127 w 158"/>
                  <a:gd name="T85" fmla="*/ 92 h 153"/>
                  <a:gd name="T86" fmla="*/ 132 w 158"/>
                  <a:gd name="T87" fmla="*/ 87 h 153"/>
                  <a:gd name="T88" fmla="*/ 137 w 158"/>
                  <a:gd name="T89" fmla="*/ 87 h 153"/>
                  <a:gd name="T90" fmla="*/ 142 w 158"/>
                  <a:gd name="T91" fmla="*/ 92 h 153"/>
                  <a:gd name="T92" fmla="*/ 142 w 158"/>
                  <a:gd name="T93" fmla="*/ 92 h 153"/>
                  <a:gd name="T94" fmla="*/ 147 w 158"/>
                  <a:gd name="T95" fmla="*/ 92 h 153"/>
                  <a:gd name="T96" fmla="*/ 152 w 158"/>
                  <a:gd name="T97" fmla="*/ 97 h 153"/>
                  <a:gd name="T98" fmla="*/ 158 w 158"/>
                  <a:gd name="T99" fmla="*/ 9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8" h="153">
                    <a:moveTo>
                      <a:pt x="61" y="10"/>
                    </a:moveTo>
                    <a:lnTo>
                      <a:pt x="61" y="5"/>
                    </a:lnTo>
                    <a:lnTo>
                      <a:pt x="61" y="5"/>
                    </a:lnTo>
                    <a:lnTo>
                      <a:pt x="56" y="5"/>
                    </a:lnTo>
                    <a:lnTo>
                      <a:pt x="56" y="5"/>
                    </a:lnTo>
                    <a:lnTo>
                      <a:pt x="56" y="5"/>
                    </a:lnTo>
                    <a:lnTo>
                      <a:pt x="51" y="0"/>
                    </a:lnTo>
                    <a:lnTo>
                      <a:pt x="51" y="0"/>
                    </a:lnTo>
                    <a:lnTo>
                      <a:pt x="46" y="0"/>
                    </a:lnTo>
                    <a:lnTo>
                      <a:pt x="46" y="0"/>
                    </a:lnTo>
                    <a:lnTo>
                      <a:pt x="46" y="0"/>
                    </a:lnTo>
                    <a:lnTo>
                      <a:pt x="41" y="0"/>
                    </a:lnTo>
                    <a:lnTo>
                      <a:pt x="41" y="0"/>
                    </a:lnTo>
                    <a:lnTo>
                      <a:pt x="36" y="0"/>
                    </a:lnTo>
                    <a:lnTo>
                      <a:pt x="36" y="0"/>
                    </a:lnTo>
                    <a:lnTo>
                      <a:pt x="31" y="0"/>
                    </a:lnTo>
                    <a:lnTo>
                      <a:pt x="31" y="0"/>
                    </a:lnTo>
                    <a:lnTo>
                      <a:pt x="26" y="0"/>
                    </a:lnTo>
                    <a:lnTo>
                      <a:pt x="26" y="0"/>
                    </a:lnTo>
                    <a:lnTo>
                      <a:pt x="26" y="5"/>
                    </a:lnTo>
                    <a:lnTo>
                      <a:pt x="21" y="5"/>
                    </a:lnTo>
                    <a:lnTo>
                      <a:pt x="21" y="5"/>
                    </a:lnTo>
                    <a:lnTo>
                      <a:pt x="15" y="5"/>
                    </a:lnTo>
                    <a:lnTo>
                      <a:pt x="15" y="10"/>
                    </a:lnTo>
                    <a:lnTo>
                      <a:pt x="15" y="10"/>
                    </a:lnTo>
                    <a:lnTo>
                      <a:pt x="10" y="10"/>
                    </a:lnTo>
                    <a:lnTo>
                      <a:pt x="10" y="16"/>
                    </a:lnTo>
                    <a:lnTo>
                      <a:pt x="10" y="16"/>
                    </a:lnTo>
                    <a:lnTo>
                      <a:pt x="10" y="16"/>
                    </a:lnTo>
                    <a:lnTo>
                      <a:pt x="5" y="21"/>
                    </a:lnTo>
                    <a:lnTo>
                      <a:pt x="5" y="21"/>
                    </a:lnTo>
                    <a:lnTo>
                      <a:pt x="5" y="26"/>
                    </a:lnTo>
                    <a:lnTo>
                      <a:pt x="5" y="26"/>
                    </a:lnTo>
                    <a:lnTo>
                      <a:pt x="5" y="31"/>
                    </a:lnTo>
                    <a:lnTo>
                      <a:pt x="0" y="31"/>
                    </a:lnTo>
                    <a:lnTo>
                      <a:pt x="0" y="31"/>
                    </a:lnTo>
                    <a:lnTo>
                      <a:pt x="0" y="36"/>
                    </a:lnTo>
                    <a:lnTo>
                      <a:pt x="0" y="36"/>
                    </a:lnTo>
                    <a:lnTo>
                      <a:pt x="0" y="41"/>
                    </a:lnTo>
                    <a:lnTo>
                      <a:pt x="0" y="41"/>
                    </a:lnTo>
                    <a:lnTo>
                      <a:pt x="0" y="46"/>
                    </a:lnTo>
                    <a:lnTo>
                      <a:pt x="5" y="46"/>
                    </a:lnTo>
                    <a:lnTo>
                      <a:pt x="5" y="51"/>
                    </a:lnTo>
                    <a:lnTo>
                      <a:pt x="5" y="51"/>
                    </a:lnTo>
                    <a:lnTo>
                      <a:pt x="5" y="51"/>
                    </a:lnTo>
                    <a:lnTo>
                      <a:pt x="5" y="56"/>
                    </a:lnTo>
                    <a:lnTo>
                      <a:pt x="5" y="56"/>
                    </a:lnTo>
                    <a:lnTo>
                      <a:pt x="10" y="61"/>
                    </a:lnTo>
                    <a:lnTo>
                      <a:pt x="10" y="61"/>
                    </a:lnTo>
                    <a:lnTo>
                      <a:pt x="10" y="61"/>
                    </a:lnTo>
                    <a:lnTo>
                      <a:pt x="102" y="153"/>
                    </a:lnTo>
                    <a:lnTo>
                      <a:pt x="102" y="153"/>
                    </a:lnTo>
                    <a:lnTo>
                      <a:pt x="102" y="147"/>
                    </a:lnTo>
                    <a:lnTo>
                      <a:pt x="97" y="147"/>
                    </a:lnTo>
                    <a:lnTo>
                      <a:pt x="97" y="147"/>
                    </a:lnTo>
                    <a:lnTo>
                      <a:pt x="97" y="142"/>
                    </a:lnTo>
                    <a:lnTo>
                      <a:pt x="97" y="142"/>
                    </a:lnTo>
                    <a:lnTo>
                      <a:pt x="97" y="137"/>
                    </a:lnTo>
                    <a:lnTo>
                      <a:pt x="92" y="137"/>
                    </a:lnTo>
                    <a:lnTo>
                      <a:pt x="92" y="132"/>
                    </a:lnTo>
                    <a:lnTo>
                      <a:pt x="92" y="132"/>
                    </a:lnTo>
                    <a:lnTo>
                      <a:pt x="92" y="132"/>
                    </a:lnTo>
                    <a:lnTo>
                      <a:pt x="92" y="127"/>
                    </a:lnTo>
                    <a:lnTo>
                      <a:pt x="92" y="127"/>
                    </a:lnTo>
                    <a:lnTo>
                      <a:pt x="92" y="122"/>
                    </a:lnTo>
                    <a:lnTo>
                      <a:pt x="92" y="122"/>
                    </a:lnTo>
                    <a:lnTo>
                      <a:pt x="97" y="117"/>
                    </a:lnTo>
                    <a:lnTo>
                      <a:pt x="97" y="117"/>
                    </a:lnTo>
                    <a:lnTo>
                      <a:pt x="97" y="112"/>
                    </a:lnTo>
                    <a:lnTo>
                      <a:pt x="97" y="112"/>
                    </a:lnTo>
                    <a:lnTo>
                      <a:pt x="97" y="112"/>
                    </a:lnTo>
                    <a:lnTo>
                      <a:pt x="97" y="107"/>
                    </a:lnTo>
                    <a:lnTo>
                      <a:pt x="102" y="107"/>
                    </a:lnTo>
                    <a:lnTo>
                      <a:pt x="102" y="102"/>
                    </a:lnTo>
                    <a:lnTo>
                      <a:pt x="102" y="102"/>
                    </a:lnTo>
                    <a:lnTo>
                      <a:pt x="107" y="102"/>
                    </a:lnTo>
                    <a:lnTo>
                      <a:pt x="107" y="97"/>
                    </a:lnTo>
                    <a:lnTo>
                      <a:pt x="107" y="97"/>
                    </a:lnTo>
                    <a:lnTo>
                      <a:pt x="112" y="97"/>
                    </a:lnTo>
                    <a:lnTo>
                      <a:pt x="112" y="92"/>
                    </a:lnTo>
                    <a:lnTo>
                      <a:pt x="117" y="92"/>
                    </a:lnTo>
                    <a:lnTo>
                      <a:pt x="117" y="92"/>
                    </a:lnTo>
                    <a:lnTo>
                      <a:pt x="117" y="92"/>
                    </a:lnTo>
                    <a:lnTo>
                      <a:pt x="122" y="92"/>
                    </a:lnTo>
                    <a:lnTo>
                      <a:pt x="122" y="92"/>
                    </a:lnTo>
                    <a:lnTo>
                      <a:pt x="127" y="92"/>
                    </a:lnTo>
                    <a:lnTo>
                      <a:pt x="127" y="87"/>
                    </a:lnTo>
                    <a:lnTo>
                      <a:pt x="132" y="87"/>
                    </a:lnTo>
                    <a:lnTo>
                      <a:pt x="132" y="87"/>
                    </a:lnTo>
                    <a:lnTo>
                      <a:pt x="137" y="87"/>
                    </a:lnTo>
                    <a:lnTo>
                      <a:pt x="137" y="92"/>
                    </a:lnTo>
                    <a:lnTo>
                      <a:pt x="142" y="92"/>
                    </a:lnTo>
                    <a:lnTo>
                      <a:pt x="142" y="92"/>
                    </a:lnTo>
                    <a:lnTo>
                      <a:pt x="142" y="92"/>
                    </a:lnTo>
                    <a:lnTo>
                      <a:pt x="147" y="92"/>
                    </a:lnTo>
                    <a:lnTo>
                      <a:pt x="147" y="92"/>
                    </a:lnTo>
                    <a:lnTo>
                      <a:pt x="152" y="97"/>
                    </a:lnTo>
                    <a:lnTo>
                      <a:pt x="152" y="97"/>
                    </a:lnTo>
                    <a:lnTo>
                      <a:pt x="152" y="97"/>
                    </a:lnTo>
                    <a:lnTo>
                      <a:pt x="158" y="97"/>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63" name="Oval 99362">
                <a:extLst>
                  <a:ext uri="{FF2B5EF4-FFF2-40B4-BE49-F238E27FC236}">
                    <a16:creationId xmlns:a16="http://schemas.microsoft.com/office/drawing/2014/main" id="{903000EF-ED49-F526-ED69-FAAD71DD7143}"/>
                  </a:ext>
                </a:extLst>
              </p:cNvPr>
              <p:cNvSpPr>
                <a:spLocks noChangeArrowheads="1"/>
              </p:cNvSpPr>
              <p:nvPr/>
            </p:nvSpPr>
            <p:spPr bwMode="auto">
              <a:xfrm>
                <a:off x="1725" y="335"/>
                <a:ext cx="107" cy="10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64" name="Freeform 728">
                <a:extLst>
                  <a:ext uri="{FF2B5EF4-FFF2-40B4-BE49-F238E27FC236}">
                    <a16:creationId xmlns:a16="http://schemas.microsoft.com/office/drawing/2014/main" id="{975BA315-D7C4-CA8A-6710-BBE7AE02A94B}"/>
                  </a:ext>
                </a:extLst>
              </p:cNvPr>
              <p:cNvSpPr>
                <a:spLocks/>
              </p:cNvSpPr>
              <p:nvPr/>
            </p:nvSpPr>
            <p:spPr bwMode="auto">
              <a:xfrm>
                <a:off x="1766" y="376"/>
                <a:ext cx="167" cy="167"/>
              </a:xfrm>
              <a:custGeom>
                <a:avLst/>
                <a:gdLst>
                  <a:gd name="T0" fmla="*/ 56 w 167"/>
                  <a:gd name="T1" fmla="*/ 5 h 167"/>
                  <a:gd name="T2" fmla="*/ 56 w 167"/>
                  <a:gd name="T3" fmla="*/ 0 h 167"/>
                  <a:gd name="T4" fmla="*/ 50 w 167"/>
                  <a:gd name="T5" fmla="*/ 0 h 167"/>
                  <a:gd name="T6" fmla="*/ 45 w 167"/>
                  <a:gd name="T7" fmla="*/ 0 h 167"/>
                  <a:gd name="T8" fmla="*/ 45 w 167"/>
                  <a:gd name="T9" fmla="*/ 0 h 167"/>
                  <a:gd name="T10" fmla="*/ 40 w 167"/>
                  <a:gd name="T11" fmla="*/ 0 h 167"/>
                  <a:gd name="T12" fmla="*/ 35 w 167"/>
                  <a:gd name="T13" fmla="*/ 0 h 167"/>
                  <a:gd name="T14" fmla="*/ 30 w 167"/>
                  <a:gd name="T15" fmla="*/ 0 h 167"/>
                  <a:gd name="T16" fmla="*/ 25 w 167"/>
                  <a:gd name="T17" fmla="*/ 0 h 167"/>
                  <a:gd name="T18" fmla="*/ 20 w 167"/>
                  <a:gd name="T19" fmla="*/ 5 h 167"/>
                  <a:gd name="T20" fmla="*/ 20 w 167"/>
                  <a:gd name="T21" fmla="*/ 5 h 167"/>
                  <a:gd name="T22" fmla="*/ 15 w 167"/>
                  <a:gd name="T23" fmla="*/ 10 h 167"/>
                  <a:gd name="T24" fmla="*/ 10 w 167"/>
                  <a:gd name="T25" fmla="*/ 10 h 167"/>
                  <a:gd name="T26" fmla="*/ 10 w 167"/>
                  <a:gd name="T27" fmla="*/ 15 h 167"/>
                  <a:gd name="T28" fmla="*/ 5 w 167"/>
                  <a:gd name="T29" fmla="*/ 20 h 167"/>
                  <a:gd name="T30" fmla="*/ 5 w 167"/>
                  <a:gd name="T31" fmla="*/ 25 h 167"/>
                  <a:gd name="T32" fmla="*/ 0 w 167"/>
                  <a:gd name="T33" fmla="*/ 25 h 167"/>
                  <a:gd name="T34" fmla="*/ 0 w 167"/>
                  <a:gd name="T35" fmla="*/ 30 h 167"/>
                  <a:gd name="T36" fmla="*/ 0 w 167"/>
                  <a:gd name="T37" fmla="*/ 35 h 167"/>
                  <a:gd name="T38" fmla="*/ 0 w 167"/>
                  <a:gd name="T39" fmla="*/ 40 h 167"/>
                  <a:gd name="T40" fmla="*/ 0 w 167"/>
                  <a:gd name="T41" fmla="*/ 45 h 167"/>
                  <a:gd name="T42" fmla="*/ 0 w 167"/>
                  <a:gd name="T43" fmla="*/ 45 h 167"/>
                  <a:gd name="T44" fmla="*/ 0 w 167"/>
                  <a:gd name="T45" fmla="*/ 50 h 167"/>
                  <a:gd name="T46" fmla="*/ 5 w 167"/>
                  <a:gd name="T47" fmla="*/ 55 h 167"/>
                  <a:gd name="T48" fmla="*/ 5 w 167"/>
                  <a:gd name="T49" fmla="*/ 55 h 167"/>
                  <a:gd name="T50" fmla="*/ 111 w 167"/>
                  <a:gd name="T51" fmla="*/ 167 h 167"/>
                  <a:gd name="T52" fmla="*/ 111 w 167"/>
                  <a:gd name="T53" fmla="*/ 162 h 167"/>
                  <a:gd name="T54" fmla="*/ 111 w 167"/>
                  <a:gd name="T55" fmla="*/ 162 h 167"/>
                  <a:gd name="T56" fmla="*/ 111 w 167"/>
                  <a:gd name="T57" fmla="*/ 157 h 167"/>
                  <a:gd name="T58" fmla="*/ 106 w 167"/>
                  <a:gd name="T59" fmla="*/ 152 h 167"/>
                  <a:gd name="T60" fmla="*/ 106 w 167"/>
                  <a:gd name="T61" fmla="*/ 147 h 167"/>
                  <a:gd name="T62" fmla="*/ 106 w 167"/>
                  <a:gd name="T63" fmla="*/ 142 h 167"/>
                  <a:gd name="T64" fmla="*/ 111 w 167"/>
                  <a:gd name="T65" fmla="*/ 142 h 167"/>
                  <a:gd name="T66" fmla="*/ 111 w 167"/>
                  <a:gd name="T67" fmla="*/ 137 h 167"/>
                  <a:gd name="T68" fmla="*/ 111 w 167"/>
                  <a:gd name="T69" fmla="*/ 131 h 167"/>
                  <a:gd name="T70" fmla="*/ 116 w 167"/>
                  <a:gd name="T71" fmla="*/ 126 h 167"/>
                  <a:gd name="T72" fmla="*/ 116 w 167"/>
                  <a:gd name="T73" fmla="*/ 121 h 167"/>
                  <a:gd name="T74" fmla="*/ 121 w 167"/>
                  <a:gd name="T75" fmla="*/ 121 h 167"/>
                  <a:gd name="T76" fmla="*/ 127 w 167"/>
                  <a:gd name="T77" fmla="*/ 116 h 167"/>
                  <a:gd name="T78" fmla="*/ 132 w 167"/>
                  <a:gd name="T79" fmla="*/ 116 h 167"/>
                  <a:gd name="T80" fmla="*/ 132 w 167"/>
                  <a:gd name="T81" fmla="*/ 111 h 167"/>
                  <a:gd name="T82" fmla="*/ 137 w 167"/>
                  <a:gd name="T83" fmla="*/ 111 h 167"/>
                  <a:gd name="T84" fmla="*/ 142 w 167"/>
                  <a:gd name="T85" fmla="*/ 106 h 167"/>
                  <a:gd name="T86" fmla="*/ 147 w 167"/>
                  <a:gd name="T87" fmla="*/ 106 h 167"/>
                  <a:gd name="T88" fmla="*/ 152 w 167"/>
                  <a:gd name="T89" fmla="*/ 106 h 167"/>
                  <a:gd name="T90" fmla="*/ 157 w 167"/>
                  <a:gd name="T91" fmla="*/ 106 h 167"/>
                  <a:gd name="T92" fmla="*/ 157 w 167"/>
                  <a:gd name="T93" fmla="*/ 111 h 167"/>
                  <a:gd name="T94" fmla="*/ 162 w 167"/>
                  <a:gd name="T95" fmla="*/ 111 h 167"/>
                  <a:gd name="T96" fmla="*/ 167 w 167"/>
                  <a:gd name="T97" fmla="*/ 111 h 167"/>
                  <a:gd name="T98" fmla="*/ 167 w 167"/>
                  <a:gd name="T99" fmla="*/ 11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7" h="167">
                    <a:moveTo>
                      <a:pt x="61" y="5"/>
                    </a:moveTo>
                    <a:lnTo>
                      <a:pt x="56" y="5"/>
                    </a:lnTo>
                    <a:lnTo>
                      <a:pt x="56" y="5"/>
                    </a:lnTo>
                    <a:lnTo>
                      <a:pt x="56" y="0"/>
                    </a:lnTo>
                    <a:lnTo>
                      <a:pt x="50" y="0"/>
                    </a:lnTo>
                    <a:lnTo>
                      <a:pt x="50" y="0"/>
                    </a:lnTo>
                    <a:lnTo>
                      <a:pt x="50" y="0"/>
                    </a:lnTo>
                    <a:lnTo>
                      <a:pt x="45" y="0"/>
                    </a:lnTo>
                    <a:lnTo>
                      <a:pt x="45" y="0"/>
                    </a:lnTo>
                    <a:lnTo>
                      <a:pt x="45" y="0"/>
                    </a:lnTo>
                    <a:lnTo>
                      <a:pt x="40" y="0"/>
                    </a:lnTo>
                    <a:lnTo>
                      <a:pt x="40" y="0"/>
                    </a:lnTo>
                    <a:lnTo>
                      <a:pt x="35" y="0"/>
                    </a:lnTo>
                    <a:lnTo>
                      <a:pt x="35" y="0"/>
                    </a:lnTo>
                    <a:lnTo>
                      <a:pt x="30" y="0"/>
                    </a:lnTo>
                    <a:lnTo>
                      <a:pt x="30" y="0"/>
                    </a:lnTo>
                    <a:lnTo>
                      <a:pt x="30" y="0"/>
                    </a:lnTo>
                    <a:lnTo>
                      <a:pt x="25" y="0"/>
                    </a:lnTo>
                    <a:lnTo>
                      <a:pt x="25" y="0"/>
                    </a:lnTo>
                    <a:lnTo>
                      <a:pt x="20" y="5"/>
                    </a:lnTo>
                    <a:lnTo>
                      <a:pt x="20" y="5"/>
                    </a:lnTo>
                    <a:lnTo>
                      <a:pt x="20" y="5"/>
                    </a:lnTo>
                    <a:lnTo>
                      <a:pt x="15" y="5"/>
                    </a:lnTo>
                    <a:lnTo>
                      <a:pt x="15" y="10"/>
                    </a:lnTo>
                    <a:lnTo>
                      <a:pt x="15" y="10"/>
                    </a:lnTo>
                    <a:lnTo>
                      <a:pt x="10" y="10"/>
                    </a:lnTo>
                    <a:lnTo>
                      <a:pt x="10" y="15"/>
                    </a:lnTo>
                    <a:lnTo>
                      <a:pt x="10" y="15"/>
                    </a:lnTo>
                    <a:lnTo>
                      <a:pt x="5" y="15"/>
                    </a:lnTo>
                    <a:lnTo>
                      <a:pt x="5" y="20"/>
                    </a:lnTo>
                    <a:lnTo>
                      <a:pt x="5" y="20"/>
                    </a:lnTo>
                    <a:lnTo>
                      <a:pt x="5" y="25"/>
                    </a:lnTo>
                    <a:lnTo>
                      <a:pt x="0" y="25"/>
                    </a:lnTo>
                    <a:lnTo>
                      <a:pt x="0" y="25"/>
                    </a:lnTo>
                    <a:lnTo>
                      <a:pt x="0" y="30"/>
                    </a:lnTo>
                    <a:lnTo>
                      <a:pt x="0" y="30"/>
                    </a:lnTo>
                    <a:lnTo>
                      <a:pt x="0" y="35"/>
                    </a:lnTo>
                    <a:lnTo>
                      <a:pt x="0" y="35"/>
                    </a:lnTo>
                    <a:lnTo>
                      <a:pt x="0" y="40"/>
                    </a:lnTo>
                    <a:lnTo>
                      <a:pt x="0" y="40"/>
                    </a:lnTo>
                    <a:lnTo>
                      <a:pt x="0" y="40"/>
                    </a:lnTo>
                    <a:lnTo>
                      <a:pt x="0" y="45"/>
                    </a:lnTo>
                    <a:lnTo>
                      <a:pt x="0" y="45"/>
                    </a:lnTo>
                    <a:lnTo>
                      <a:pt x="0" y="45"/>
                    </a:lnTo>
                    <a:lnTo>
                      <a:pt x="0" y="50"/>
                    </a:lnTo>
                    <a:lnTo>
                      <a:pt x="0" y="50"/>
                    </a:lnTo>
                    <a:lnTo>
                      <a:pt x="5" y="55"/>
                    </a:lnTo>
                    <a:lnTo>
                      <a:pt x="5" y="55"/>
                    </a:lnTo>
                    <a:lnTo>
                      <a:pt x="5" y="55"/>
                    </a:lnTo>
                    <a:lnTo>
                      <a:pt x="5" y="55"/>
                    </a:lnTo>
                    <a:lnTo>
                      <a:pt x="116" y="167"/>
                    </a:lnTo>
                    <a:lnTo>
                      <a:pt x="111" y="167"/>
                    </a:lnTo>
                    <a:lnTo>
                      <a:pt x="111" y="167"/>
                    </a:lnTo>
                    <a:lnTo>
                      <a:pt x="111" y="162"/>
                    </a:lnTo>
                    <a:lnTo>
                      <a:pt x="111" y="162"/>
                    </a:lnTo>
                    <a:lnTo>
                      <a:pt x="111" y="162"/>
                    </a:lnTo>
                    <a:lnTo>
                      <a:pt x="111" y="157"/>
                    </a:lnTo>
                    <a:lnTo>
                      <a:pt x="111" y="157"/>
                    </a:lnTo>
                    <a:lnTo>
                      <a:pt x="106" y="152"/>
                    </a:lnTo>
                    <a:lnTo>
                      <a:pt x="106" y="152"/>
                    </a:lnTo>
                    <a:lnTo>
                      <a:pt x="106" y="152"/>
                    </a:lnTo>
                    <a:lnTo>
                      <a:pt x="106" y="147"/>
                    </a:lnTo>
                    <a:lnTo>
                      <a:pt x="106" y="147"/>
                    </a:lnTo>
                    <a:lnTo>
                      <a:pt x="106" y="142"/>
                    </a:lnTo>
                    <a:lnTo>
                      <a:pt x="111" y="142"/>
                    </a:lnTo>
                    <a:lnTo>
                      <a:pt x="111" y="142"/>
                    </a:lnTo>
                    <a:lnTo>
                      <a:pt x="111" y="137"/>
                    </a:lnTo>
                    <a:lnTo>
                      <a:pt x="111" y="137"/>
                    </a:lnTo>
                    <a:lnTo>
                      <a:pt x="111" y="131"/>
                    </a:lnTo>
                    <a:lnTo>
                      <a:pt x="111" y="131"/>
                    </a:lnTo>
                    <a:lnTo>
                      <a:pt x="116" y="131"/>
                    </a:lnTo>
                    <a:lnTo>
                      <a:pt x="116" y="126"/>
                    </a:lnTo>
                    <a:lnTo>
                      <a:pt x="116" y="126"/>
                    </a:lnTo>
                    <a:lnTo>
                      <a:pt x="116" y="121"/>
                    </a:lnTo>
                    <a:lnTo>
                      <a:pt x="121" y="121"/>
                    </a:lnTo>
                    <a:lnTo>
                      <a:pt x="121" y="121"/>
                    </a:lnTo>
                    <a:lnTo>
                      <a:pt x="121" y="116"/>
                    </a:lnTo>
                    <a:lnTo>
                      <a:pt x="127" y="116"/>
                    </a:lnTo>
                    <a:lnTo>
                      <a:pt x="127" y="116"/>
                    </a:lnTo>
                    <a:lnTo>
                      <a:pt x="132" y="116"/>
                    </a:lnTo>
                    <a:lnTo>
                      <a:pt x="132" y="111"/>
                    </a:lnTo>
                    <a:lnTo>
                      <a:pt x="132" y="111"/>
                    </a:lnTo>
                    <a:lnTo>
                      <a:pt x="137" y="111"/>
                    </a:lnTo>
                    <a:lnTo>
                      <a:pt x="137" y="111"/>
                    </a:lnTo>
                    <a:lnTo>
                      <a:pt x="142" y="111"/>
                    </a:lnTo>
                    <a:lnTo>
                      <a:pt x="142" y="106"/>
                    </a:lnTo>
                    <a:lnTo>
                      <a:pt x="147" y="106"/>
                    </a:lnTo>
                    <a:lnTo>
                      <a:pt x="147" y="106"/>
                    </a:lnTo>
                    <a:lnTo>
                      <a:pt x="147" y="106"/>
                    </a:lnTo>
                    <a:lnTo>
                      <a:pt x="152" y="106"/>
                    </a:lnTo>
                    <a:lnTo>
                      <a:pt x="152" y="106"/>
                    </a:lnTo>
                    <a:lnTo>
                      <a:pt x="157" y="106"/>
                    </a:lnTo>
                    <a:lnTo>
                      <a:pt x="157" y="106"/>
                    </a:lnTo>
                    <a:lnTo>
                      <a:pt x="157" y="111"/>
                    </a:lnTo>
                    <a:lnTo>
                      <a:pt x="162" y="111"/>
                    </a:lnTo>
                    <a:lnTo>
                      <a:pt x="162" y="111"/>
                    </a:lnTo>
                    <a:lnTo>
                      <a:pt x="162" y="111"/>
                    </a:lnTo>
                    <a:lnTo>
                      <a:pt x="167" y="111"/>
                    </a:lnTo>
                    <a:lnTo>
                      <a:pt x="167" y="111"/>
                    </a:lnTo>
                    <a:lnTo>
                      <a:pt x="167" y="116"/>
                    </a:lnTo>
                    <a:lnTo>
                      <a:pt x="6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65" name="Oval 99364">
                <a:extLst>
                  <a:ext uri="{FF2B5EF4-FFF2-40B4-BE49-F238E27FC236}">
                    <a16:creationId xmlns:a16="http://schemas.microsoft.com/office/drawing/2014/main" id="{913F89AE-6771-CF9D-A106-16ECBA0FA453}"/>
                  </a:ext>
                </a:extLst>
              </p:cNvPr>
              <p:cNvSpPr>
                <a:spLocks noChangeArrowheads="1"/>
              </p:cNvSpPr>
              <p:nvPr/>
            </p:nvSpPr>
            <p:spPr bwMode="auto">
              <a:xfrm>
                <a:off x="2689" y="376"/>
                <a:ext cx="107"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66" name="Freeform 730">
                <a:extLst>
                  <a:ext uri="{FF2B5EF4-FFF2-40B4-BE49-F238E27FC236}">
                    <a16:creationId xmlns:a16="http://schemas.microsoft.com/office/drawing/2014/main" id="{9B3A4305-7165-8437-9C57-2C56CCEDC970}"/>
                  </a:ext>
                </a:extLst>
              </p:cNvPr>
              <p:cNvSpPr>
                <a:spLocks/>
              </p:cNvSpPr>
              <p:nvPr/>
            </p:nvSpPr>
            <p:spPr bwMode="auto">
              <a:xfrm>
                <a:off x="2583" y="411"/>
                <a:ext cx="177" cy="162"/>
              </a:xfrm>
              <a:custGeom>
                <a:avLst/>
                <a:gdLst>
                  <a:gd name="T0" fmla="*/ 167 w 177"/>
                  <a:gd name="T1" fmla="*/ 61 h 162"/>
                  <a:gd name="T2" fmla="*/ 172 w 177"/>
                  <a:gd name="T3" fmla="*/ 61 h 162"/>
                  <a:gd name="T4" fmla="*/ 172 w 177"/>
                  <a:gd name="T5" fmla="*/ 56 h 162"/>
                  <a:gd name="T6" fmla="*/ 172 w 177"/>
                  <a:gd name="T7" fmla="*/ 56 h 162"/>
                  <a:gd name="T8" fmla="*/ 177 w 177"/>
                  <a:gd name="T9" fmla="*/ 51 h 162"/>
                  <a:gd name="T10" fmla="*/ 177 w 177"/>
                  <a:gd name="T11" fmla="*/ 46 h 162"/>
                  <a:gd name="T12" fmla="*/ 177 w 177"/>
                  <a:gd name="T13" fmla="*/ 41 h 162"/>
                  <a:gd name="T14" fmla="*/ 172 w 177"/>
                  <a:gd name="T15" fmla="*/ 36 h 162"/>
                  <a:gd name="T16" fmla="*/ 172 w 177"/>
                  <a:gd name="T17" fmla="*/ 31 h 162"/>
                  <a:gd name="T18" fmla="*/ 172 w 177"/>
                  <a:gd name="T19" fmla="*/ 31 h 162"/>
                  <a:gd name="T20" fmla="*/ 172 w 177"/>
                  <a:gd name="T21" fmla="*/ 25 h 162"/>
                  <a:gd name="T22" fmla="*/ 167 w 177"/>
                  <a:gd name="T23" fmla="*/ 20 h 162"/>
                  <a:gd name="T24" fmla="*/ 162 w 177"/>
                  <a:gd name="T25" fmla="*/ 15 h 162"/>
                  <a:gd name="T26" fmla="*/ 162 w 177"/>
                  <a:gd name="T27" fmla="*/ 15 h 162"/>
                  <a:gd name="T28" fmla="*/ 157 w 177"/>
                  <a:gd name="T29" fmla="*/ 10 h 162"/>
                  <a:gd name="T30" fmla="*/ 152 w 177"/>
                  <a:gd name="T31" fmla="*/ 5 h 162"/>
                  <a:gd name="T32" fmla="*/ 152 w 177"/>
                  <a:gd name="T33" fmla="*/ 5 h 162"/>
                  <a:gd name="T34" fmla="*/ 147 w 177"/>
                  <a:gd name="T35" fmla="*/ 5 h 162"/>
                  <a:gd name="T36" fmla="*/ 142 w 177"/>
                  <a:gd name="T37" fmla="*/ 0 h 162"/>
                  <a:gd name="T38" fmla="*/ 137 w 177"/>
                  <a:gd name="T39" fmla="*/ 0 h 162"/>
                  <a:gd name="T40" fmla="*/ 131 w 177"/>
                  <a:gd name="T41" fmla="*/ 0 h 162"/>
                  <a:gd name="T42" fmla="*/ 131 w 177"/>
                  <a:gd name="T43" fmla="*/ 0 h 162"/>
                  <a:gd name="T44" fmla="*/ 126 w 177"/>
                  <a:gd name="T45" fmla="*/ 0 h 162"/>
                  <a:gd name="T46" fmla="*/ 121 w 177"/>
                  <a:gd name="T47" fmla="*/ 5 h 162"/>
                  <a:gd name="T48" fmla="*/ 121 w 177"/>
                  <a:gd name="T49" fmla="*/ 5 h 162"/>
                  <a:gd name="T50" fmla="*/ 0 w 177"/>
                  <a:gd name="T51" fmla="*/ 102 h 162"/>
                  <a:gd name="T52" fmla="*/ 5 w 177"/>
                  <a:gd name="T53" fmla="*/ 102 h 162"/>
                  <a:gd name="T54" fmla="*/ 5 w 177"/>
                  <a:gd name="T55" fmla="*/ 102 h 162"/>
                  <a:gd name="T56" fmla="*/ 10 w 177"/>
                  <a:gd name="T57" fmla="*/ 102 h 162"/>
                  <a:gd name="T58" fmla="*/ 15 w 177"/>
                  <a:gd name="T59" fmla="*/ 102 h 162"/>
                  <a:gd name="T60" fmla="*/ 15 w 177"/>
                  <a:gd name="T61" fmla="*/ 102 h 162"/>
                  <a:gd name="T62" fmla="*/ 20 w 177"/>
                  <a:gd name="T63" fmla="*/ 102 h 162"/>
                  <a:gd name="T64" fmla="*/ 25 w 177"/>
                  <a:gd name="T65" fmla="*/ 102 h 162"/>
                  <a:gd name="T66" fmla="*/ 30 w 177"/>
                  <a:gd name="T67" fmla="*/ 107 h 162"/>
                  <a:gd name="T68" fmla="*/ 35 w 177"/>
                  <a:gd name="T69" fmla="*/ 107 h 162"/>
                  <a:gd name="T70" fmla="*/ 35 w 177"/>
                  <a:gd name="T71" fmla="*/ 112 h 162"/>
                  <a:gd name="T72" fmla="*/ 40 w 177"/>
                  <a:gd name="T73" fmla="*/ 112 h 162"/>
                  <a:gd name="T74" fmla="*/ 45 w 177"/>
                  <a:gd name="T75" fmla="*/ 117 h 162"/>
                  <a:gd name="T76" fmla="*/ 45 w 177"/>
                  <a:gd name="T77" fmla="*/ 122 h 162"/>
                  <a:gd name="T78" fmla="*/ 50 w 177"/>
                  <a:gd name="T79" fmla="*/ 127 h 162"/>
                  <a:gd name="T80" fmla="*/ 50 w 177"/>
                  <a:gd name="T81" fmla="*/ 132 h 162"/>
                  <a:gd name="T82" fmla="*/ 50 w 177"/>
                  <a:gd name="T83" fmla="*/ 132 h 162"/>
                  <a:gd name="T84" fmla="*/ 55 w 177"/>
                  <a:gd name="T85" fmla="*/ 137 h 162"/>
                  <a:gd name="T86" fmla="*/ 55 w 177"/>
                  <a:gd name="T87" fmla="*/ 142 h 162"/>
                  <a:gd name="T88" fmla="*/ 55 w 177"/>
                  <a:gd name="T89" fmla="*/ 147 h 162"/>
                  <a:gd name="T90" fmla="*/ 50 w 177"/>
                  <a:gd name="T91" fmla="*/ 152 h 162"/>
                  <a:gd name="T92" fmla="*/ 50 w 177"/>
                  <a:gd name="T93" fmla="*/ 152 h 162"/>
                  <a:gd name="T94" fmla="*/ 50 w 177"/>
                  <a:gd name="T95" fmla="*/ 157 h 162"/>
                  <a:gd name="T96" fmla="*/ 45 w 177"/>
                  <a:gd name="T97" fmla="*/ 162 h 162"/>
                  <a:gd name="T98" fmla="*/ 45 w 177"/>
                  <a:gd name="T9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 h="162">
                    <a:moveTo>
                      <a:pt x="167" y="66"/>
                    </a:moveTo>
                    <a:lnTo>
                      <a:pt x="167" y="61"/>
                    </a:lnTo>
                    <a:lnTo>
                      <a:pt x="167" y="61"/>
                    </a:lnTo>
                    <a:lnTo>
                      <a:pt x="172" y="61"/>
                    </a:lnTo>
                    <a:lnTo>
                      <a:pt x="172" y="61"/>
                    </a:lnTo>
                    <a:lnTo>
                      <a:pt x="172" y="56"/>
                    </a:lnTo>
                    <a:lnTo>
                      <a:pt x="172" y="56"/>
                    </a:lnTo>
                    <a:lnTo>
                      <a:pt x="172" y="56"/>
                    </a:lnTo>
                    <a:lnTo>
                      <a:pt x="172" y="51"/>
                    </a:lnTo>
                    <a:lnTo>
                      <a:pt x="177" y="51"/>
                    </a:lnTo>
                    <a:lnTo>
                      <a:pt x="177" y="46"/>
                    </a:lnTo>
                    <a:lnTo>
                      <a:pt x="177" y="46"/>
                    </a:lnTo>
                    <a:lnTo>
                      <a:pt x="177" y="46"/>
                    </a:lnTo>
                    <a:lnTo>
                      <a:pt x="177" y="41"/>
                    </a:lnTo>
                    <a:lnTo>
                      <a:pt x="177" y="41"/>
                    </a:lnTo>
                    <a:lnTo>
                      <a:pt x="172" y="36"/>
                    </a:lnTo>
                    <a:lnTo>
                      <a:pt x="172" y="36"/>
                    </a:lnTo>
                    <a:lnTo>
                      <a:pt x="172" y="31"/>
                    </a:lnTo>
                    <a:lnTo>
                      <a:pt x="172" y="31"/>
                    </a:lnTo>
                    <a:lnTo>
                      <a:pt x="172" y="31"/>
                    </a:lnTo>
                    <a:lnTo>
                      <a:pt x="172" y="25"/>
                    </a:lnTo>
                    <a:lnTo>
                      <a:pt x="172" y="25"/>
                    </a:lnTo>
                    <a:lnTo>
                      <a:pt x="167" y="20"/>
                    </a:lnTo>
                    <a:lnTo>
                      <a:pt x="167" y="20"/>
                    </a:lnTo>
                    <a:lnTo>
                      <a:pt x="167" y="20"/>
                    </a:lnTo>
                    <a:lnTo>
                      <a:pt x="162" y="15"/>
                    </a:lnTo>
                    <a:lnTo>
                      <a:pt x="162" y="15"/>
                    </a:lnTo>
                    <a:lnTo>
                      <a:pt x="162" y="15"/>
                    </a:lnTo>
                    <a:lnTo>
                      <a:pt x="157" y="10"/>
                    </a:lnTo>
                    <a:lnTo>
                      <a:pt x="157" y="10"/>
                    </a:lnTo>
                    <a:lnTo>
                      <a:pt x="157" y="10"/>
                    </a:lnTo>
                    <a:lnTo>
                      <a:pt x="152" y="5"/>
                    </a:lnTo>
                    <a:lnTo>
                      <a:pt x="152" y="5"/>
                    </a:lnTo>
                    <a:lnTo>
                      <a:pt x="152" y="5"/>
                    </a:lnTo>
                    <a:lnTo>
                      <a:pt x="147" y="5"/>
                    </a:lnTo>
                    <a:lnTo>
                      <a:pt x="147" y="5"/>
                    </a:lnTo>
                    <a:lnTo>
                      <a:pt x="142" y="0"/>
                    </a:lnTo>
                    <a:lnTo>
                      <a:pt x="142" y="0"/>
                    </a:lnTo>
                    <a:lnTo>
                      <a:pt x="142" y="0"/>
                    </a:lnTo>
                    <a:lnTo>
                      <a:pt x="137" y="0"/>
                    </a:lnTo>
                    <a:lnTo>
                      <a:pt x="137" y="0"/>
                    </a:lnTo>
                    <a:lnTo>
                      <a:pt x="131" y="0"/>
                    </a:lnTo>
                    <a:lnTo>
                      <a:pt x="131" y="0"/>
                    </a:lnTo>
                    <a:lnTo>
                      <a:pt x="131" y="0"/>
                    </a:lnTo>
                    <a:lnTo>
                      <a:pt x="126" y="0"/>
                    </a:lnTo>
                    <a:lnTo>
                      <a:pt x="126" y="0"/>
                    </a:lnTo>
                    <a:lnTo>
                      <a:pt x="126" y="5"/>
                    </a:lnTo>
                    <a:lnTo>
                      <a:pt x="121" y="5"/>
                    </a:lnTo>
                    <a:lnTo>
                      <a:pt x="121" y="5"/>
                    </a:lnTo>
                    <a:lnTo>
                      <a:pt x="121" y="5"/>
                    </a:lnTo>
                    <a:lnTo>
                      <a:pt x="0" y="107"/>
                    </a:lnTo>
                    <a:lnTo>
                      <a:pt x="0" y="102"/>
                    </a:lnTo>
                    <a:lnTo>
                      <a:pt x="0" y="102"/>
                    </a:lnTo>
                    <a:lnTo>
                      <a:pt x="5" y="102"/>
                    </a:lnTo>
                    <a:lnTo>
                      <a:pt x="5" y="102"/>
                    </a:lnTo>
                    <a:lnTo>
                      <a:pt x="5" y="102"/>
                    </a:lnTo>
                    <a:lnTo>
                      <a:pt x="10" y="102"/>
                    </a:lnTo>
                    <a:lnTo>
                      <a:pt x="10" y="102"/>
                    </a:lnTo>
                    <a:lnTo>
                      <a:pt x="10" y="102"/>
                    </a:lnTo>
                    <a:lnTo>
                      <a:pt x="15" y="102"/>
                    </a:lnTo>
                    <a:lnTo>
                      <a:pt x="15" y="102"/>
                    </a:lnTo>
                    <a:lnTo>
                      <a:pt x="15" y="102"/>
                    </a:lnTo>
                    <a:lnTo>
                      <a:pt x="20" y="102"/>
                    </a:lnTo>
                    <a:lnTo>
                      <a:pt x="20" y="102"/>
                    </a:lnTo>
                    <a:lnTo>
                      <a:pt x="25" y="102"/>
                    </a:lnTo>
                    <a:lnTo>
                      <a:pt x="25" y="102"/>
                    </a:lnTo>
                    <a:lnTo>
                      <a:pt x="30" y="102"/>
                    </a:lnTo>
                    <a:lnTo>
                      <a:pt x="30" y="107"/>
                    </a:lnTo>
                    <a:lnTo>
                      <a:pt x="30" y="107"/>
                    </a:lnTo>
                    <a:lnTo>
                      <a:pt x="35" y="107"/>
                    </a:lnTo>
                    <a:lnTo>
                      <a:pt x="35" y="107"/>
                    </a:lnTo>
                    <a:lnTo>
                      <a:pt x="35" y="112"/>
                    </a:lnTo>
                    <a:lnTo>
                      <a:pt x="40" y="112"/>
                    </a:lnTo>
                    <a:lnTo>
                      <a:pt x="40" y="112"/>
                    </a:lnTo>
                    <a:lnTo>
                      <a:pt x="40" y="117"/>
                    </a:lnTo>
                    <a:lnTo>
                      <a:pt x="45" y="117"/>
                    </a:lnTo>
                    <a:lnTo>
                      <a:pt x="45" y="122"/>
                    </a:lnTo>
                    <a:lnTo>
                      <a:pt x="45" y="122"/>
                    </a:lnTo>
                    <a:lnTo>
                      <a:pt x="45" y="122"/>
                    </a:lnTo>
                    <a:lnTo>
                      <a:pt x="50" y="127"/>
                    </a:lnTo>
                    <a:lnTo>
                      <a:pt x="50" y="127"/>
                    </a:lnTo>
                    <a:lnTo>
                      <a:pt x="50" y="132"/>
                    </a:lnTo>
                    <a:lnTo>
                      <a:pt x="50" y="132"/>
                    </a:lnTo>
                    <a:lnTo>
                      <a:pt x="50" y="132"/>
                    </a:lnTo>
                    <a:lnTo>
                      <a:pt x="50" y="137"/>
                    </a:lnTo>
                    <a:lnTo>
                      <a:pt x="55" y="137"/>
                    </a:lnTo>
                    <a:lnTo>
                      <a:pt x="55" y="142"/>
                    </a:lnTo>
                    <a:lnTo>
                      <a:pt x="55" y="142"/>
                    </a:lnTo>
                    <a:lnTo>
                      <a:pt x="55" y="147"/>
                    </a:lnTo>
                    <a:lnTo>
                      <a:pt x="55" y="147"/>
                    </a:lnTo>
                    <a:lnTo>
                      <a:pt x="55" y="147"/>
                    </a:lnTo>
                    <a:lnTo>
                      <a:pt x="50" y="152"/>
                    </a:lnTo>
                    <a:lnTo>
                      <a:pt x="50" y="152"/>
                    </a:lnTo>
                    <a:lnTo>
                      <a:pt x="50" y="152"/>
                    </a:lnTo>
                    <a:lnTo>
                      <a:pt x="50" y="157"/>
                    </a:lnTo>
                    <a:lnTo>
                      <a:pt x="50" y="157"/>
                    </a:lnTo>
                    <a:lnTo>
                      <a:pt x="50" y="157"/>
                    </a:lnTo>
                    <a:lnTo>
                      <a:pt x="45" y="162"/>
                    </a:lnTo>
                    <a:lnTo>
                      <a:pt x="45" y="162"/>
                    </a:lnTo>
                    <a:lnTo>
                      <a:pt x="45" y="162"/>
                    </a:lnTo>
                    <a:lnTo>
                      <a:pt x="167"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67" name="Oval 99366">
                <a:extLst>
                  <a:ext uri="{FF2B5EF4-FFF2-40B4-BE49-F238E27FC236}">
                    <a16:creationId xmlns:a16="http://schemas.microsoft.com/office/drawing/2014/main" id="{222C029F-A196-100B-21A4-CAD1C74F8174}"/>
                  </a:ext>
                </a:extLst>
              </p:cNvPr>
              <p:cNvSpPr>
                <a:spLocks noChangeArrowheads="1"/>
              </p:cNvSpPr>
              <p:nvPr/>
            </p:nvSpPr>
            <p:spPr bwMode="auto">
              <a:xfrm>
                <a:off x="6139" y="2258"/>
                <a:ext cx="107" cy="10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68" name="Freeform 732">
                <a:extLst>
                  <a:ext uri="{FF2B5EF4-FFF2-40B4-BE49-F238E27FC236}">
                    <a16:creationId xmlns:a16="http://schemas.microsoft.com/office/drawing/2014/main" id="{6A0F311E-0172-70CA-4C6A-C4503412FDDF}"/>
                  </a:ext>
                </a:extLst>
              </p:cNvPr>
              <p:cNvSpPr>
                <a:spLocks/>
              </p:cNvSpPr>
              <p:nvPr/>
            </p:nvSpPr>
            <p:spPr bwMode="auto">
              <a:xfrm>
                <a:off x="6094" y="2172"/>
                <a:ext cx="132" cy="162"/>
              </a:xfrm>
              <a:custGeom>
                <a:avLst/>
                <a:gdLst>
                  <a:gd name="T0" fmla="*/ 61 w 132"/>
                  <a:gd name="T1" fmla="*/ 147 h 162"/>
                  <a:gd name="T2" fmla="*/ 66 w 132"/>
                  <a:gd name="T3" fmla="*/ 152 h 162"/>
                  <a:gd name="T4" fmla="*/ 66 w 132"/>
                  <a:gd name="T5" fmla="*/ 152 h 162"/>
                  <a:gd name="T6" fmla="*/ 71 w 132"/>
                  <a:gd name="T7" fmla="*/ 157 h 162"/>
                  <a:gd name="T8" fmla="*/ 76 w 132"/>
                  <a:gd name="T9" fmla="*/ 157 h 162"/>
                  <a:gd name="T10" fmla="*/ 81 w 132"/>
                  <a:gd name="T11" fmla="*/ 157 h 162"/>
                  <a:gd name="T12" fmla="*/ 81 w 132"/>
                  <a:gd name="T13" fmla="*/ 162 h 162"/>
                  <a:gd name="T14" fmla="*/ 86 w 132"/>
                  <a:gd name="T15" fmla="*/ 162 h 162"/>
                  <a:gd name="T16" fmla="*/ 91 w 132"/>
                  <a:gd name="T17" fmla="*/ 162 h 162"/>
                  <a:gd name="T18" fmla="*/ 96 w 132"/>
                  <a:gd name="T19" fmla="*/ 157 h 162"/>
                  <a:gd name="T20" fmla="*/ 101 w 132"/>
                  <a:gd name="T21" fmla="*/ 157 h 162"/>
                  <a:gd name="T22" fmla="*/ 106 w 132"/>
                  <a:gd name="T23" fmla="*/ 157 h 162"/>
                  <a:gd name="T24" fmla="*/ 111 w 132"/>
                  <a:gd name="T25" fmla="*/ 152 h 162"/>
                  <a:gd name="T26" fmla="*/ 116 w 132"/>
                  <a:gd name="T27" fmla="*/ 152 h 162"/>
                  <a:gd name="T28" fmla="*/ 116 w 132"/>
                  <a:gd name="T29" fmla="*/ 147 h 162"/>
                  <a:gd name="T30" fmla="*/ 121 w 132"/>
                  <a:gd name="T31" fmla="*/ 147 h 162"/>
                  <a:gd name="T32" fmla="*/ 121 w 132"/>
                  <a:gd name="T33" fmla="*/ 142 h 162"/>
                  <a:gd name="T34" fmla="*/ 126 w 132"/>
                  <a:gd name="T35" fmla="*/ 137 h 162"/>
                  <a:gd name="T36" fmla="*/ 126 w 132"/>
                  <a:gd name="T37" fmla="*/ 132 h 162"/>
                  <a:gd name="T38" fmla="*/ 132 w 132"/>
                  <a:gd name="T39" fmla="*/ 132 h 162"/>
                  <a:gd name="T40" fmla="*/ 132 w 132"/>
                  <a:gd name="T41" fmla="*/ 127 h 162"/>
                  <a:gd name="T42" fmla="*/ 132 w 132"/>
                  <a:gd name="T43" fmla="*/ 122 h 162"/>
                  <a:gd name="T44" fmla="*/ 132 w 132"/>
                  <a:gd name="T45" fmla="*/ 117 h 162"/>
                  <a:gd name="T46" fmla="*/ 126 w 132"/>
                  <a:gd name="T47" fmla="*/ 112 h 162"/>
                  <a:gd name="T48" fmla="*/ 126 w 132"/>
                  <a:gd name="T49" fmla="*/ 112 h 162"/>
                  <a:gd name="T50" fmla="*/ 66 w 132"/>
                  <a:gd name="T51" fmla="*/ 0 h 162"/>
                  <a:gd name="T52" fmla="*/ 71 w 132"/>
                  <a:gd name="T53" fmla="*/ 5 h 162"/>
                  <a:gd name="T54" fmla="*/ 71 w 132"/>
                  <a:gd name="T55" fmla="*/ 10 h 162"/>
                  <a:gd name="T56" fmla="*/ 71 w 132"/>
                  <a:gd name="T57" fmla="*/ 15 h 162"/>
                  <a:gd name="T58" fmla="*/ 71 w 132"/>
                  <a:gd name="T59" fmla="*/ 15 h 162"/>
                  <a:gd name="T60" fmla="*/ 71 w 132"/>
                  <a:gd name="T61" fmla="*/ 20 h 162"/>
                  <a:gd name="T62" fmla="*/ 66 w 132"/>
                  <a:gd name="T63" fmla="*/ 25 h 162"/>
                  <a:gd name="T64" fmla="*/ 66 w 132"/>
                  <a:gd name="T65" fmla="*/ 30 h 162"/>
                  <a:gd name="T66" fmla="*/ 61 w 132"/>
                  <a:gd name="T67" fmla="*/ 35 h 162"/>
                  <a:gd name="T68" fmla="*/ 61 w 132"/>
                  <a:gd name="T69" fmla="*/ 35 h 162"/>
                  <a:gd name="T70" fmla="*/ 55 w 132"/>
                  <a:gd name="T71" fmla="*/ 41 h 162"/>
                  <a:gd name="T72" fmla="*/ 50 w 132"/>
                  <a:gd name="T73" fmla="*/ 46 h 162"/>
                  <a:gd name="T74" fmla="*/ 45 w 132"/>
                  <a:gd name="T75" fmla="*/ 46 h 162"/>
                  <a:gd name="T76" fmla="*/ 45 w 132"/>
                  <a:gd name="T77" fmla="*/ 46 h 162"/>
                  <a:gd name="T78" fmla="*/ 40 w 132"/>
                  <a:gd name="T79" fmla="*/ 51 h 162"/>
                  <a:gd name="T80" fmla="*/ 35 w 132"/>
                  <a:gd name="T81" fmla="*/ 51 h 162"/>
                  <a:gd name="T82" fmla="*/ 30 w 132"/>
                  <a:gd name="T83" fmla="*/ 51 h 162"/>
                  <a:gd name="T84" fmla="*/ 25 w 132"/>
                  <a:gd name="T85" fmla="*/ 51 h 162"/>
                  <a:gd name="T86" fmla="*/ 20 w 132"/>
                  <a:gd name="T87" fmla="*/ 51 h 162"/>
                  <a:gd name="T88" fmla="*/ 15 w 132"/>
                  <a:gd name="T89" fmla="*/ 51 h 162"/>
                  <a:gd name="T90" fmla="*/ 10 w 132"/>
                  <a:gd name="T91" fmla="*/ 46 h 162"/>
                  <a:gd name="T92" fmla="*/ 10 w 132"/>
                  <a:gd name="T93" fmla="*/ 46 h 162"/>
                  <a:gd name="T94" fmla="*/ 5 w 132"/>
                  <a:gd name="T95" fmla="*/ 41 h 162"/>
                  <a:gd name="T96" fmla="*/ 0 w 132"/>
                  <a:gd name="T97" fmla="*/ 41 h 162"/>
                  <a:gd name="T98" fmla="*/ 0 w 132"/>
                  <a:gd name="T99" fmla="*/ 3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162">
                    <a:moveTo>
                      <a:pt x="61" y="147"/>
                    </a:moveTo>
                    <a:lnTo>
                      <a:pt x="61" y="147"/>
                    </a:lnTo>
                    <a:lnTo>
                      <a:pt x="61" y="147"/>
                    </a:lnTo>
                    <a:lnTo>
                      <a:pt x="66" y="152"/>
                    </a:lnTo>
                    <a:lnTo>
                      <a:pt x="66" y="152"/>
                    </a:lnTo>
                    <a:lnTo>
                      <a:pt x="66" y="152"/>
                    </a:lnTo>
                    <a:lnTo>
                      <a:pt x="71" y="152"/>
                    </a:lnTo>
                    <a:lnTo>
                      <a:pt x="71" y="157"/>
                    </a:lnTo>
                    <a:lnTo>
                      <a:pt x="71" y="157"/>
                    </a:lnTo>
                    <a:lnTo>
                      <a:pt x="76" y="157"/>
                    </a:lnTo>
                    <a:lnTo>
                      <a:pt x="76" y="157"/>
                    </a:lnTo>
                    <a:lnTo>
                      <a:pt x="81" y="157"/>
                    </a:lnTo>
                    <a:lnTo>
                      <a:pt x="81" y="157"/>
                    </a:lnTo>
                    <a:lnTo>
                      <a:pt x="81" y="162"/>
                    </a:lnTo>
                    <a:lnTo>
                      <a:pt x="86" y="162"/>
                    </a:lnTo>
                    <a:lnTo>
                      <a:pt x="86" y="162"/>
                    </a:lnTo>
                    <a:lnTo>
                      <a:pt x="91" y="162"/>
                    </a:lnTo>
                    <a:lnTo>
                      <a:pt x="91" y="162"/>
                    </a:lnTo>
                    <a:lnTo>
                      <a:pt x="96" y="162"/>
                    </a:lnTo>
                    <a:lnTo>
                      <a:pt x="96" y="157"/>
                    </a:lnTo>
                    <a:lnTo>
                      <a:pt x="101" y="157"/>
                    </a:lnTo>
                    <a:lnTo>
                      <a:pt x="101" y="157"/>
                    </a:lnTo>
                    <a:lnTo>
                      <a:pt x="101" y="157"/>
                    </a:lnTo>
                    <a:lnTo>
                      <a:pt x="106" y="157"/>
                    </a:lnTo>
                    <a:lnTo>
                      <a:pt x="106" y="157"/>
                    </a:lnTo>
                    <a:lnTo>
                      <a:pt x="111" y="152"/>
                    </a:lnTo>
                    <a:lnTo>
                      <a:pt x="111" y="152"/>
                    </a:lnTo>
                    <a:lnTo>
                      <a:pt x="116" y="152"/>
                    </a:lnTo>
                    <a:lnTo>
                      <a:pt x="116" y="152"/>
                    </a:lnTo>
                    <a:lnTo>
                      <a:pt x="116" y="147"/>
                    </a:lnTo>
                    <a:lnTo>
                      <a:pt x="121" y="147"/>
                    </a:lnTo>
                    <a:lnTo>
                      <a:pt x="121" y="147"/>
                    </a:lnTo>
                    <a:lnTo>
                      <a:pt x="121" y="142"/>
                    </a:lnTo>
                    <a:lnTo>
                      <a:pt x="121" y="142"/>
                    </a:lnTo>
                    <a:lnTo>
                      <a:pt x="126" y="142"/>
                    </a:lnTo>
                    <a:lnTo>
                      <a:pt x="126" y="137"/>
                    </a:lnTo>
                    <a:lnTo>
                      <a:pt x="126" y="137"/>
                    </a:lnTo>
                    <a:lnTo>
                      <a:pt x="126" y="132"/>
                    </a:lnTo>
                    <a:lnTo>
                      <a:pt x="126" y="132"/>
                    </a:lnTo>
                    <a:lnTo>
                      <a:pt x="132" y="132"/>
                    </a:lnTo>
                    <a:lnTo>
                      <a:pt x="132" y="127"/>
                    </a:lnTo>
                    <a:lnTo>
                      <a:pt x="132" y="127"/>
                    </a:lnTo>
                    <a:lnTo>
                      <a:pt x="132" y="122"/>
                    </a:lnTo>
                    <a:lnTo>
                      <a:pt x="132" y="122"/>
                    </a:lnTo>
                    <a:lnTo>
                      <a:pt x="132" y="117"/>
                    </a:lnTo>
                    <a:lnTo>
                      <a:pt x="132" y="117"/>
                    </a:lnTo>
                    <a:lnTo>
                      <a:pt x="126" y="117"/>
                    </a:lnTo>
                    <a:lnTo>
                      <a:pt x="126" y="112"/>
                    </a:lnTo>
                    <a:lnTo>
                      <a:pt x="126" y="112"/>
                    </a:lnTo>
                    <a:lnTo>
                      <a:pt x="126" y="112"/>
                    </a:lnTo>
                    <a:lnTo>
                      <a:pt x="66" y="0"/>
                    </a:lnTo>
                    <a:lnTo>
                      <a:pt x="66" y="0"/>
                    </a:lnTo>
                    <a:lnTo>
                      <a:pt x="66" y="5"/>
                    </a:lnTo>
                    <a:lnTo>
                      <a:pt x="71" y="5"/>
                    </a:lnTo>
                    <a:lnTo>
                      <a:pt x="71" y="5"/>
                    </a:lnTo>
                    <a:lnTo>
                      <a:pt x="71" y="10"/>
                    </a:lnTo>
                    <a:lnTo>
                      <a:pt x="71" y="10"/>
                    </a:lnTo>
                    <a:lnTo>
                      <a:pt x="71" y="15"/>
                    </a:lnTo>
                    <a:lnTo>
                      <a:pt x="71" y="15"/>
                    </a:lnTo>
                    <a:lnTo>
                      <a:pt x="71" y="15"/>
                    </a:lnTo>
                    <a:lnTo>
                      <a:pt x="71" y="20"/>
                    </a:lnTo>
                    <a:lnTo>
                      <a:pt x="71" y="20"/>
                    </a:lnTo>
                    <a:lnTo>
                      <a:pt x="66" y="25"/>
                    </a:lnTo>
                    <a:lnTo>
                      <a:pt x="66" y="25"/>
                    </a:lnTo>
                    <a:lnTo>
                      <a:pt x="66" y="30"/>
                    </a:lnTo>
                    <a:lnTo>
                      <a:pt x="66" y="30"/>
                    </a:lnTo>
                    <a:lnTo>
                      <a:pt x="66" y="30"/>
                    </a:lnTo>
                    <a:lnTo>
                      <a:pt x="61" y="35"/>
                    </a:lnTo>
                    <a:lnTo>
                      <a:pt x="61" y="35"/>
                    </a:lnTo>
                    <a:lnTo>
                      <a:pt x="61" y="35"/>
                    </a:lnTo>
                    <a:lnTo>
                      <a:pt x="55" y="41"/>
                    </a:lnTo>
                    <a:lnTo>
                      <a:pt x="55" y="41"/>
                    </a:lnTo>
                    <a:lnTo>
                      <a:pt x="55" y="41"/>
                    </a:lnTo>
                    <a:lnTo>
                      <a:pt x="50" y="46"/>
                    </a:lnTo>
                    <a:lnTo>
                      <a:pt x="50" y="46"/>
                    </a:lnTo>
                    <a:lnTo>
                      <a:pt x="45" y="46"/>
                    </a:lnTo>
                    <a:lnTo>
                      <a:pt x="45" y="46"/>
                    </a:lnTo>
                    <a:lnTo>
                      <a:pt x="45" y="46"/>
                    </a:lnTo>
                    <a:lnTo>
                      <a:pt x="40" y="51"/>
                    </a:lnTo>
                    <a:lnTo>
                      <a:pt x="40" y="51"/>
                    </a:lnTo>
                    <a:lnTo>
                      <a:pt x="35" y="51"/>
                    </a:lnTo>
                    <a:lnTo>
                      <a:pt x="35" y="51"/>
                    </a:lnTo>
                    <a:lnTo>
                      <a:pt x="30" y="51"/>
                    </a:lnTo>
                    <a:lnTo>
                      <a:pt x="30" y="51"/>
                    </a:lnTo>
                    <a:lnTo>
                      <a:pt x="25" y="51"/>
                    </a:lnTo>
                    <a:lnTo>
                      <a:pt x="25" y="51"/>
                    </a:lnTo>
                    <a:lnTo>
                      <a:pt x="20" y="51"/>
                    </a:lnTo>
                    <a:lnTo>
                      <a:pt x="20" y="51"/>
                    </a:lnTo>
                    <a:lnTo>
                      <a:pt x="20" y="51"/>
                    </a:lnTo>
                    <a:lnTo>
                      <a:pt x="15" y="51"/>
                    </a:lnTo>
                    <a:lnTo>
                      <a:pt x="15" y="46"/>
                    </a:lnTo>
                    <a:lnTo>
                      <a:pt x="10" y="46"/>
                    </a:lnTo>
                    <a:lnTo>
                      <a:pt x="10" y="46"/>
                    </a:lnTo>
                    <a:lnTo>
                      <a:pt x="10" y="46"/>
                    </a:lnTo>
                    <a:lnTo>
                      <a:pt x="5" y="46"/>
                    </a:lnTo>
                    <a:lnTo>
                      <a:pt x="5" y="41"/>
                    </a:lnTo>
                    <a:lnTo>
                      <a:pt x="5" y="41"/>
                    </a:lnTo>
                    <a:lnTo>
                      <a:pt x="0" y="41"/>
                    </a:lnTo>
                    <a:lnTo>
                      <a:pt x="0" y="35"/>
                    </a:lnTo>
                    <a:lnTo>
                      <a:pt x="0" y="35"/>
                    </a:lnTo>
                    <a:lnTo>
                      <a:pt x="61" y="1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69" name="Oval 99368">
                <a:extLst>
                  <a:ext uri="{FF2B5EF4-FFF2-40B4-BE49-F238E27FC236}">
                    <a16:creationId xmlns:a16="http://schemas.microsoft.com/office/drawing/2014/main" id="{9412C78D-C60C-6E02-AFEA-E97744AFE8D7}"/>
                  </a:ext>
                </a:extLst>
              </p:cNvPr>
              <p:cNvSpPr>
                <a:spLocks noChangeArrowheads="1"/>
              </p:cNvSpPr>
              <p:nvPr/>
            </p:nvSpPr>
            <p:spPr bwMode="auto">
              <a:xfrm>
                <a:off x="3947" y="1776"/>
                <a:ext cx="107" cy="10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70" name="Freeform 734">
                <a:extLst>
                  <a:ext uri="{FF2B5EF4-FFF2-40B4-BE49-F238E27FC236}">
                    <a16:creationId xmlns:a16="http://schemas.microsoft.com/office/drawing/2014/main" id="{A49D367D-7C56-C71C-329E-CD3CA0DC411F}"/>
                  </a:ext>
                </a:extLst>
              </p:cNvPr>
              <p:cNvSpPr>
                <a:spLocks/>
              </p:cNvSpPr>
              <p:nvPr/>
            </p:nvSpPr>
            <p:spPr bwMode="auto">
              <a:xfrm>
                <a:off x="3973" y="1852"/>
                <a:ext cx="96" cy="244"/>
              </a:xfrm>
              <a:custGeom>
                <a:avLst/>
                <a:gdLst>
                  <a:gd name="T0" fmla="*/ 71 w 96"/>
                  <a:gd name="T1" fmla="*/ 10 h 244"/>
                  <a:gd name="T2" fmla="*/ 71 w 96"/>
                  <a:gd name="T3" fmla="*/ 5 h 244"/>
                  <a:gd name="T4" fmla="*/ 71 w 96"/>
                  <a:gd name="T5" fmla="*/ 5 h 244"/>
                  <a:gd name="T6" fmla="*/ 66 w 96"/>
                  <a:gd name="T7" fmla="*/ 5 h 244"/>
                  <a:gd name="T8" fmla="*/ 66 w 96"/>
                  <a:gd name="T9" fmla="*/ 5 h 244"/>
                  <a:gd name="T10" fmla="*/ 61 w 96"/>
                  <a:gd name="T11" fmla="*/ 5 h 244"/>
                  <a:gd name="T12" fmla="*/ 61 w 96"/>
                  <a:gd name="T13" fmla="*/ 0 h 244"/>
                  <a:gd name="T14" fmla="*/ 56 w 96"/>
                  <a:gd name="T15" fmla="*/ 0 h 244"/>
                  <a:gd name="T16" fmla="*/ 51 w 96"/>
                  <a:gd name="T17" fmla="*/ 0 h 244"/>
                  <a:gd name="T18" fmla="*/ 45 w 96"/>
                  <a:gd name="T19" fmla="*/ 0 h 244"/>
                  <a:gd name="T20" fmla="*/ 40 w 96"/>
                  <a:gd name="T21" fmla="*/ 0 h 244"/>
                  <a:gd name="T22" fmla="*/ 35 w 96"/>
                  <a:gd name="T23" fmla="*/ 0 h 244"/>
                  <a:gd name="T24" fmla="*/ 30 w 96"/>
                  <a:gd name="T25" fmla="*/ 0 h 244"/>
                  <a:gd name="T26" fmla="*/ 25 w 96"/>
                  <a:gd name="T27" fmla="*/ 5 h 244"/>
                  <a:gd name="T28" fmla="*/ 25 w 96"/>
                  <a:gd name="T29" fmla="*/ 5 h 244"/>
                  <a:gd name="T30" fmla="*/ 20 w 96"/>
                  <a:gd name="T31" fmla="*/ 5 h 244"/>
                  <a:gd name="T32" fmla="*/ 15 w 96"/>
                  <a:gd name="T33" fmla="*/ 5 h 244"/>
                  <a:gd name="T34" fmla="*/ 10 w 96"/>
                  <a:gd name="T35" fmla="*/ 5 h 244"/>
                  <a:gd name="T36" fmla="*/ 5 w 96"/>
                  <a:gd name="T37" fmla="*/ 10 h 244"/>
                  <a:gd name="T38" fmla="*/ 5 w 96"/>
                  <a:gd name="T39" fmla="*/ 10 h 244"/>
                  <a:gd name="T40" fmla="*/ 0 w 96"/>
                  <a:gd name="T41" fmla="*/ 10 h 244"/>
                  <a:gd name="T42" fmla="*/ 0 w 96"/>
                  <a:gd name="T43" fmla="*/ 15 h 244"/>
                  <a:gd name="T44" fmla="*/ 0 w 96"/>
                  <a:gd name="T45" fmla="*/ 15 h 244"/>
                  <a:gd name="T46" fmla="*/ 0 w 96"/>
                  <a:gd name="T47" fmla="*/ 15 h 244"/>
                  <a:gd name="T48" fmla="*/ 0 w 96"/>
                  <a:gd name="T49" fmla="*/ 21 h 244"/>
                  <a:gd name="T50" fmla="*/ 25 w 96"/>
                  <a:gd name="T51" fmla="*/ 239 h 244"/>
                  <a:gd name="T52" fmla="*/ 25 w 96"/>
                  <a:gd name="T53" fmla="*/ 239 h 244"/>
                  <a:gd name="T54" fmla="*/ 25 w 96"/>
                  <a:gd name="T55" fmla="*/ 239 h 244"/>
                  <a:gd name="T56" fmla="*/ 25 w 96"/>
                  <a:gd name="T57" fmla="*/ 234 h 244"/>
                  <a:gd name="T58" fmla="*/ 30 w 96"/>
                  <a:gd name="T59" fmla="*/ 234 h 244"/>
                  <a:gd name="T60" fmla="*/ 30 w 96"/>
                  <a:gd name="T61" fmla="*/ 234 h 244"/>
                  <a:gd name="T62" fmla="*/ 35 w 96"/>
                  <a:gd name="T63" fmla="*/ 234 h 244"/>
                  <a:gd name="T64" fmla="*/ 40 w 96"/>
                  <a:gd name="T65" fmla="*/ 229 h 244"/>
                  <a:gd name="T66" fmla="*/ 45 w 96"/>
                  <a:gd name="T67" fmla="*/ 229 h 244"/>
                  <a:gd name="T68" fmla="*/ 45 w 96"/>
                  <a:gd name="T69" fmla="*/ 229 h 244"/>
                  <a:gd name="T70" fmla="*/ 51 w 96"/>
                  <a:gd name="T71" fmla="*/ 229 h 244"/>
                  <a:gd name="T72" fmla="*/ 56 w 96"/>
                  <a:gd name="T73" fmla="*/ 229 h 244"/>
                  <a:gd name="T74" fmla="*/ 61 w 96"/>
                  <a:gd name="T75" fmla="*/ 224 h 244"/>
                  <a:gd name="T76" fmla="*/ 66 w 96"/>
                  <a:gd name="T77" fmla="*/ 224 h 244"/>
                  <a:gd name="T78" fmla="*/ 71 w 96"/>
                  <a:gd name="T79" fmla="*/ 224 h 244"/>
                  <a:gd name="T80" fmla="*/ 76 w 96"/>
                  <a:gd name="T81" fmla="*/ 224 h 244"/>
                  <a:gd name="T82" fmla="*/ 81 w 96"/>
                  <a:gd name="T83" fmla="*/ 224 h 244"/>
                  <a:gd name="T84" fmla="*/ 81 w 96"/>
                  <a:gd name="T85" fmla="*/ 224 h 244"/>
                  <a:gd name="T86" fmla="*/ 86 w 96"/>
                  <a:gd name="T87" fmla="*/ 224 h 244"/>
                  <a:gd name="T88" fmla="*/ 91 w 96"/>
                  <a:gd name="T89" fmla="*/ 229 h 244"/>
                  <a:gd name="T90" fmla="*/ 91 w 96"/>
                  <a:gd name="T91" fmla="*/ 229 h 244"/>
                  <a:gd name="T92" fmla="*/ 96 w 96"/>
                  <a:gd name="T93" fmla="*/ 229 h 244"/>
                  <a:gd name="T94" fmla="*/ 96 w 96"/>
                  <a:gd name="T95" fmla="*/ 229 h 244"/>
                  <a:gd name="T96" fmla="*/ 96 w 96"/>
                  <a:gd name="T97" fmla="*/ 234 h 244"/>
                  <a:gd name="T98" fmla="*/ 96 w 96"/>
                  <a:gd name="T99" fmla="*/ 23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 h="244">
                    <a:moveTo>
                      <a:pt x="71" y="10"/>
                    </a:moveTo>
                    <a:lnTo>
                      <a:pt x="71" y="10"/>
                    </a:lnTo>
                    <a:lnTo>
                      <a:pt x="71" y="10"/>
                    </a:lnTo>
                    <a:lnTo>
                      <a:pt x="71" y="5"/>
                    </a:lnTo>
                    <a:lnTo>
                      <a:pt x="71" y="5"/>
                    </a:lnTo>
                    <a:lnTo>
                      <a:pt x="71" y="5"/>
                    </a:lnTo>
                    <a:lnTo>
                      <a:pt x="66" y="5"/>
                    </a:lnTo>
                    <a:lnTo>
                      <a:pt x="66" y="5"/>
                    </a:lnTo>
                    <a:lnTo>
                      <a:pt x="66" y="5"/>
                    </a:lnTo>
                    <a:lnTo>
                      <a:pt x="66" y="5"/>
                    </a:lnTo>
                    <a:lnTo>
                      <a:pt x="66" y="5"/>
                    </a:lnTo>
                    <a:lnTo>
                      <a:pt x="61" y="5"/>
                    </a:lnTo>
                    <a:lnTo>
                      <a:pt x="61" y="0"/>
                    </a:lnTo>
                    <a:lnTo>
                      <a:pt x="61" y="0"/>
                    </a:lnTo>
                    <a:lnTo>
                      <a:pt x="56" y="0"/>
                    </a:lnTo>
                    <a:lnTo>
                      <a:pt x="56" y="0"/>
                    </a:lnTo>
                    <a:lnTo>
                      <a:pt x="51" y="0"/>
                    </a:lnTo>
                    <a:lnTo>
                      <a:pt x="51" y="0"/>
                    </a:lnTo>
                    <a:lnTo>
                      <a:pt x="51" y="0"/>
                    </a:lnTo>
                    <a:lnTo>
                      <a:pt x="45" y="0"/>
                    </a:lnTo>
                    <a:lnTo>
                      <a:pt x="45" y="0"/>
                    </a:lnTo>
                    <a:lnTo>
                      <a:pt x="40" y="0"/>
                    </a:lnTo>
                    <a:lnTo>
                      <a:pt x="40" y="0"/>
                    </a:lnTo>
                    <a:lnTo>
                      <a:pt x="35" y="0"/>
                    </a:lnTo>
                    <a:lnTo>
                      <a:pt x="35" y="0"/>
                    </a:lnTo>
                    <a:lnTo>
                      <a:pt x="30" y="0"/>
                    </a:lnTo>
                    <a:lnTo>
                      <a:pt x="30" y="0"/>
                    </a:lnTo>
                    <a:lnTo>
                      <a:pt x="25" y="5"/>
                    </a:lnTo>
                    <a:lnTo>
                      <a:pt x="25" y="5"/>
                    </a:lnTo>
                    <a:lnTo>
                      <a:pt x="25" y="5"/>
                    </a:lnTo>
                    <a:lnTo>
                      <a:pt x="20" y="5"/>
                    </a:lnTo>
                    <a:lnTo>
                      <a:pt x="20" y="5"/>
                    </a:lnTo>
                    <a:lnTo>
                      <a:pt x="15" y="5"/>
                    </a:lnTo>
                    <a:lnTo>
                      <a:pt x="15" y="5"/>
                    </a:lnTo>
                    <a:lnTo>
                      <a:pt x="15" y="5"/>
                    </a:lnTo>
                    <a:lnTo>
                      <a:pt x="10" y="5"/>
                    </a:lnTo>
                    <a:lnTo>
                      <a:pt x="10" y="10"/>
                    </a:lnTo>
                    <a:lnTo>
                      <a:pt x="5" y="10"/>
                    </a:lnTo>
                    <a:lnTo>
                      <a:pt x="5" y="10"/>
                    </a:lnTo>
                    <a:lnTo>
                      <a:pt x="5" y="10"/>
                    </a:lnTo>
                    <a:lnTo>
                      <a:pt x="5" y="10"/>
                    </a:lnTo>
                    <a:lnTo>
                      <a:pt x="0" y="10"/>
                    </a:lnTo>
                    <a:lnTo>
                      <a:pt x="0" y="10"/>
                    </a:lnTo>
                    <a:lnTo>
                      <a:pt x="0" y="15"/>
                    </a:lnTo>
                    <a:lnTo>
                      <a:pt x="0" y="15"/>
                    </a:lnTo>
                    <a:lnTo>
                      <a:pt x="0" y="15"/>
                    </a:lnTo>
                    <a:lnTo>
                      <a:pt x="0" y="15"/>
                    </a:lnTo>
                    <a:lnTo>
                      <a:pt x="0" y="15"/>
                    </a:lnTo>
                    <a:lnTo>
                      <a:pt x="0" y="15"/>
                    </a:lnTo>
                    <a:lnTo>
                      <a:pt x="0" y="21"/>
                    </a:lnTo>
                    <a:lnTo>
                      <a:pt x="25" y="244"/>
                    </a:lnTo>
                    <a:lnTo>
                      <a:pt x="25" y="239"/>
                    </a:lnTo>
                    <a:lnTo>
                      <a:pt x="25" y="239"/>
                    </a:lnTo>
                    <a:lnTo>
                      <a:pt x="25" y="239"/>
                    </a:lnTo>
                    <a:lnTo>
                      <a:pt x="25" y="239"/>
                    </a:lnTo>
                    <a:lnTo>
                      <a:pt x="25" y="239"/>
                    </a:lnTo>
                    <a:lnTo>
                      <a:pt x="25" y="239"/>
                    </a:lnTo>
                    <a:lnTo>
                      <a:pt x="25" y="234"/>
                    </a:lnTo>
                    <a:lnTo>
                      <a:pt x="30" y="234"/>
                    </a:lnTo>
                    <a:lnTo>
                      <a:pt x="30" y="234"/>
                    </a:lnTo>
                    <a:lnTo>
                      <a:pt x="30" y="234"/>
                    </a:lnTo>
                    <a:lnTo>
                      <a:pt x="30" y="234"/>
                    </a:lnTo>
                    <a:lnTo>
                      <a:pt x="35" y="234"/>
                    </a:lnTo>
                    <a:lnTo>
                      <a:pt x="35" y="234"/>
                    </a:lnTo>
                    <a:lnTo>
                      <a:pt x="35" y="229"/>
                    </a:lnTo>
                    <a:lnTo>
                      <a:pt x="40" y="229"/>
                    </a:lnTo>
                    <a:lnTo>
                      <a:pt x="40" y="229"/>
                    </a:lnTo>
                    <a:lnTo>
                      <a:pt x="45" y="229"/>
                    </a:lnTo>
                    <a:lnTo>
                      <a:pt x="45" y="229"/>
                    </a:lnTo>
                    <a:lnTo>
                      <a:pt x="45" y="229"/>
                    </a:lnTo>
                    <a:lnTo>
                      <a:pt x="51" y="229"/>
                    </a:lnTo>
                    <a:lnTo>
                      <a:pt x="51" y="229"/>
                    </a:lnTo>
                    <a:lnTo>
                      <a:pt x="56" y="229"/>
                    </a:lnTo>
                    <a:lnTo>
                      <a:pt x="56" y="229"/>
                    </a:lnTo>
                    <a:lnTo>
                      <a:pt x="61" y="224"/>
                    </a:lnTo>
                    <a:lnTo>
                      <a:pt x="61" y="224"/>
                    </a:lnTo>
                    <a:lnTo>
                      <a:pt x="66" y="224"/>
                    </a:lnTo>
                    <a:lnTo>
                      <a:pt x="66" y="224"/>
                    </a:lnTo>
                    <a:lnTo>
                      <a:pt x="71" y="224"/>
                    </a:lnTo>
                    <a:lnTo>
                      <a:pt x="71" y="224"/>
                    </a:lnTo>
                    <a:lnTo>
                      <a:pt x="71" y="224"/>
                    </a:lnTo>
                    <a:lnTo>
                      <a:pt x="76" y="224"/>
                    </a:lnTo>
                    <a:lnTo>
                      <a:pt x="76" y="224"/>
                    </a:lnTo>
                    <a:lnTo>
                      <a:pt x="81" y="224"/>
                    </a:lnTo>
                    <a:lnTo>
                      <a:pt x="81" y="224"/>
                    </a:lnTo>
                    <a:lnTo>
                      <a:pt x="81" y="224"/>
                    </a:lnTo>
                    <a:lnTo>
                      <a:pt x="86" y="224"/>
                    </a:lnTo>
                    <a:lnTo>
                      <a:pt x="86" y="224"/>
                    </a:lnTo>
                    <a:lnTo>
                      <a:pt x="91" y="229"/>
                    </a:lnTo>
                    <a:lnTo>
                      <a:pt x="91" y="229"/>
                    </a:lnTo>
                    <a:lnTo>
                      <a:pt x="91" y="229"/>
                    </a:lnTo>
                    <a:lnTo>
                      <a:pt x="91" y="229"/>
                    </a:lnTo>
                    <a:lnTo>
                      <a:pt x="96" y="229"/>
                    </a:lnTo>
                    <a:lnTo>
                      <a:pt x="96" y="229"/>
                    </a:lnTo>
                    <a:lnTo>
                      <a:pt x="96" y="229"/>
                    </a:lnTo>
                    <a:lnTo>
                      <a:pt x="96" y="229"/>
                    </a:lnTo>
                    <a:lnTo>
                      <a:pt x="96" y="229"/>
                    </a:lnTo>
                    <a:lnTo>
                      <a:pt x="96" y="234"/>
                    </a:lnTo>
                    <a:lnTo>
                      <a:pt x="96" y="234"/>
                    </a:lnTo>
                    <a:lnTo>
                      <a:pt x="96" y="234"/>
                    </a:lnTo>
                    <a:lnTo>
                      <a:pt x="7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71" name="Oval 99370">
                <a:extLst>
                  <a:ext uri="{FF2B5EF4-FFF2-40B4-BE49-F238E27FC236}">
                    <a16:creationId xmlns:a16="http://schemas.microsoft.com/office/drawing/2014/main" id="{BF565FD9-582F-D9FD-44D2-23B90E4A3E75}"/>
                  </a:ext>
                </a:extLst>
              </p:cNvPr>
              <p:cNvSpPr>
                <a:spLocks noChangeArrowheads="1"/>
              </p:cNvSpPr>
              <p:nvPr/>
            </p:nvSpPr>
            <p:spPr bwMode="auto">
              <a:xfrm>
                <a:off x="3917" y="2070"/>
                <a:ext cx="259"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372" name="Freeform 736">
                <a:extLst>
                  <a:ext uri="{FF2B5EF4-FFF2-40B4-BE49-F238E27FC236}">
                    <a16:creationId xmlns:a16="http://schemas.microsoft.com/office/drawing/2014/main" id="{74B2963F-5F54-C439-6A24-73BC7B458141}"/>
                  </a:ext>
                </a:extLst>
              </p:cNvPr>
              <p:cNvSpPr>
                <a:spLocks/>
              </p:cNvSpPr>
              <p:nvPr/>
            </p:nvSpPr>
            <p:spPr bwMode="auto">
              <a:xfrm>
                <a:off x="4049" y="2187"/>
                <a:ext cx="147" cy="122"/>
              </a:xfrm>
              <a:custGeom>
                <a:avLst/>
                <a:gdLst>
                  <a:gd name="T0" fmla="*/ 51 w 147"/>
                  <a:gd name="T1" fmla="*/ 5 h 122"/>
                  <a:gd name="T2" fmla="*/ 46 w 147"/>
                  <a:gd name="T3" fmla="*/ 0 h 122"/>
                  <a:gd name="T4" fmla="*/ 40 w 147"/>
                  <a:gd name="T5" fmla="*/ 0 h 122"/>
                  <a:gd name="T6" fmla="*/ 35 w 147"/>
                  <a:gd name="T7" fmla="*/ 0 h 122"/>
                  <a:gd name="T8" fmla="*/ 35 w 147"/>
                  <a:gd name="T9" fmla="*/ 0 h 122"/>
                  <a:gd name="T10" fmla="*/ 30 w 147"/>
                  <a:gd name="T11" fmla="*/ 0 h 122"/>
                  <a:gd name="T12" fmla="*/ 25 w 147"/>
                  <a:gd name="T13" fmla="*/ 0 h 122"/>
                  <a:gd name="T14" fmla="*/ 20 w 147"/>
                  <a:gd name="T15" fmla="*/ 5 h 122"/>
                  <a:gd name="T16" fmla="*/ 15 w 147"/>
                  <a:gd name="T17" fmla="*/ 5 h 122"/>
                  <a:gd name="T18" fmla="*/ 10 w 147"/>
                  <a:gd name="T19" fmla="*/ 10 h 122"/>
                  <a:gd name="T20" fmla="*/ 10 w 147"/>
                  <a:gd name="T21" fmla="*/ 10 h 122"/>
                  <a:gd name="T22" fmla="*/ 5 w 147"/>
                  <a:gd name="T23" fmla="*/ 15 h 122"/>
                  <a:gd name="T24" fmla="*/ 5 w 147"/>
                  <a:gd name="T25" fmla="*/ 20 h 122"/>
                  <a:gd name="T26" fmla="*/ 0 w 147"/>
                  <a:gd name="T27" fmla="*/ 26 h 122"/>
                  <a:gd name="T28" fmla="*/ 0 w 147"/>
                  <a:gd name="T29" fmla="*/ 31 h 122"/>
                  <a:gd name="T30" fmla="*/ 0 w 147"/>
                  <a:gd name="T31" fmla="*/ 36 h 122"/>
                  <a:gd name="T32" fmla="*/ 0 w 147"/>
                  <a:gd name="T33" fmla="*/ 41 h 122"/>
                  <a:gd name="T34" fmla="*/ 0 w 147"/>
                  <a:gd name="T35" fmla="*/ 46 h 122"/>
                  <a:gd name="T36" fmla="*/ 0 w 147"/>
                  <a:gd name="T37" fmla="*/ 46 h 122"/>
                  <a:gd name="T38" fmla="*/ 0 w 147"/>
                  <a:gd name="T39" fmla="*/ 51 h 122"/>
                  <a:gd name="T40" fmla="*/ 5 w 147"/>
                  <a:gd name="T41" fmla="*/ 56 h 122"/>
                  <a:gd name="T42" fmla="*/ 5 w 147"/>
                  <a:gd name="T43" fmla="*/ 61 h 122"/>
                  <a:gd name="T44" fmla="*/ 10 w 147"/>
                  <a:gd name="T45" fmla="*/ 66 h 122"/>
                  <a:gd name="T46" fmla="*/ 10 w 147"/>
                  <a:gd name="T47" fmla="*/ 66 h 122"/>
                  <a:gd name="T48" fmla="*/ 15 w 147"/>
                  <a:gd name="T49" fmla="*/ 71 h 122"/>
                  <a:gd name="T50" fmla="*/ 106 w 147"/>
                  <a:gd name="T51" fmla="*/ 122 h 122"/>
                  <a:gd name="T52" fmla="*/ 101 w 147"/>
                  <a:gd name="T53" fmla="*/ 122 h 122"/>
                  <a:gd name="T54" fmla="*/ 101 w 147"/>
                  <a:gd name="T55" fmla="*/ 117 h 122"/>
                  <a:gd name="T56" fmla="*/ 96 w 147"/>
                  <a:gd name="T57" fmla="*/ 112 h 122"/>
                  <a:gd name="T58" fmla="*/ 96 w 147"/>
                  <a:gd name="T59" fmla="*/ 107 h 122"/>
                  <a:gd name="T60" fmla="*/ 91 w 147"/>
                  <a:gd name="T61" fmla="*/ 107 h 122"/>
                  <a:gd name="T62" fmla="*/ 91 w 147"/>
                  <a:gd name="T63" fmla="*/ 102 h 122"/>
                  <a:gd name="T64" fmla="*/ 91 w 147"/>
                  <a:gd name="T65" fmla="*/ 97 h 122"/>
                  <a:gd name="T66" fmla="*/ 91 w 147"/>
                  <a:gd name="T67" fmla="*/ 92 h 122"/>
                  <a:gd name="T68" fmla="*/ 91 w 147"/>
                  <a:gd name="T69" fmla="*/ 86 h 122"/>
                  <a:gd name="T70" fmla="*/ 91 w 147"/>
                  <a:gd name="T71" fmla="*/ 81 h 122"/>
                  <a:gd name="T72" fmla="*/ 96 w 147"/>
                  <a:gd name="T73" fmla="*/ 76 h 122"/>
                  <a:gd name="T74" fmla="*/ 96 w 147"/>
                  <a:gd name="T75" fmla="*/ 71 h 122"/>
                  <a:gd name="T76" fmla="*/ 101 w 147"/>
                  <a:gd name="T77" fmla="*/ 66 h 122"/>
                  <a:gd name="T78" fmla="*/ 101 w 147"/>
                  <a:gd name="T79" fmla="*/ 66 h 122"/>
                  <a:gd name="T80" fmla="*/ 106 w 147"/>
                  <a:gd name="T81" fmla="*/ 61 h 122"/>
                  <a:gd name="T82" fmla="*/ 112 w 147"/>
                  <a:gd name="T83" fmla="*/ 61 h 122"/>
                  <a:gd name="T84" fmla="*/ 117 w 147"/>
                  <a:gd name="T85" fmla="*/ 56 h 122"/>
                  <a:gd name="T86" fmla="*/ 122 w 147"/>
                  <a:gd name="T87" fmla="*/ 56 h 122"/>
                  <a:gd name="T88" fmla="*/ 127 w 147"/>
                  <a:gd name="T89" fmla="*/ 56 h 122"/>
                  <a:gd name="T90" fmla="*/ 132 w 147"/>
                  <a:gd name="T91" fmla="*/ 56 h 122"/>
                  <a:gd name="T92" fmla="*/ 132 w 147"/>
                  <a:gd name="T93" fmla="*/ 56 h 122"/>
                  <a:gd name="T94" fmla="*/ 137 w 147"/>
                  <a:gd name="T95" fmla="*/ 56 h 122"/>
                  <a:gd name="T96" fmla="*/ 142 w 147"/>
                  <a:gd name="T97" fmla="*/ 56 h 122"/>
                  <a:gd name="T98" fmla="*/ 147 w 147"/>
                  <a:gd name="T99"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2">
                    <a:moveTo>
                      <a:pt x="51" y="5"/>
                    </a:moveTo>
                    <a:lnTo>
                      <a:pt x="51" y="5"/>
                    </a:lnTo>
                    <a:lnTo>
                      <a:pt x="51" y="5"/>
                    </a:lnTo>
                    <a:lnTo>
                      <a:pt x="46" y="0"/>
                    </a:lnTo>
                    <a:lnTo>
                      <a:pt x="46" y="0"/>
                    </a:lnTo>
                    <a:lnTo>
                      <a:pt x="40" y="0"/>
                    </a:lnTo>
                    <a:lnTo>
                      <a:pt x="40" y="0"/>
                    </a:lnTo>
                    <a:lnTo>
                      <a:pt x="35" y="0"/>
                    </a:lnTo>
                    <a:lnTo>
                      <a:pt x="35" y="0"/>
                    </a:lnTo>
                    <a:lnTo>
                      <a:pt x="35" y="0"/>
                    </a:lnTo>
                    <a:lnTo>
                      <a:pt x="30" y="0"/>
                    </a:lnTo>
                    <a:lnTo>
                      <a:pt x="30" y="0"/>
                    </a:lnTo>
                    <a:lnTo>
                      <a:pt x="25" y="0"/>
                    </a:lnTo>
                    <a:lnTo>
                      <a:pt x="25" y="0"/>
                    </a:lnTo>
                    <a:lnTo>
                      <a:pt x="20" y="5"/>
                    </a:lnTo>
                    <a:lnTo>
                      <a:pt x="20" y="5"/>
                    </a:lnTo>
                    <a:lnTo>
                      <a:pt x="20" y="5"/>
                    </a:lnTo>
                    <a:lnTo>
                      <a:pt x="15" y="5"/>
                    </a:lnTo>
                    <a:lnTo>
                      <a:pt x="15" y="10"/>
                    </a:lnTo>
                    <a:lnTo>
                      <a:pt x="10" y="10"/>
                    </a:lnTo>
                    <a:lnTo>
                      <a:pt x="10" y="10"/>
                    </a:lnTo>
                    <a:lnTo>
                      <a:pt x="10" y="10"/>
                    </a:lnTo>
                    <a:lnTo>
                      <a:pt x="5" y="15"/>
                    </a:lnTo>
                    <a:lnTo>
                      <a:pt x="5" y="15"/>
                    </a:lnTo>
                    <a:lnTo>
                      <a:pt x="5" y="20"/>
                    </a:lnTo>
                    <a:lnTo>
                      <a:pt x="5" y="20"/>
                    </a:lnTo>
                    <a:lnTo>
                      <a:pt x="0" y="20"/>
                    </a:lnTo>
                    <a:lnTo>
                      <a:pt x="0" y="26"/>
                    </a:lnTo>
                    <a:lnTo>
                      <a:pt x="0" y="26"/>
                    </a:lnTo>
                    <a:lnTo>
                      <a:pt x="0" y="31"/>
                    </a:lnTo>
                    <a:lnTo>
                      <a:pt x="0" y="31"/>
                    </a:lnTo>
                    <a:lnTo>
                      <a:pt x="0" y="36"/>
                    </a:lnTo>
                    <a:lnTo>
                      <a:pt x="0" y="36"/>
                    </a:lnTo>
                    <a:lnTo>
                      <a:pt x="0" y="41"/>
                    </a:lnTo>
                    <a:lnTo>
                      <a:pt x="0" y="41"/>
                    </a:lnTo>
                    <a:lnTo>
                      <a:pt x="0" y="46"/>
                    </a:lnTo>
                    <a:lnTo>
                      <a:pt x="0" y="46"/>
                    </a:lnTo>
                    <a:lnTo>
                      <a:pt x="0" y="46"/>
                    </a:lnTo>
                    <a:lnTo>
                      <a:pt x="0" y="51"/>
                    </a:lnTo>
                    <a:lnTo>
                      <a:pt x="0" y="51"/>
                    </a:lnTo>
                    <a:lnTo>
                      <a:pt x="0" y="56"/>
                    </a:lnTo>
                    <a:lnTo>
                      <a:pt x="5" y="56"/>
                    </a:lnTo>
                    <a:lnTo>
                      <a:pt x="5" y="61"/>
                    </a:lnTo>
                    <a:lnTo>
                      <a:pt x="5" y="61"/>
                    </a:lnTo>
                    <a:lnTo>
                      <a:pt x="5" y="61"/>
                    </a:lnTo>
                    <a:lnTo>
                      <a:pt x="10" y="66"/>
                    </a:lnTo>
                    <a:lnTo>
                      <a:pt x="10" y="66"/>
                    </a:lnTo>
                    <a:lnTo>
                      <a:pt x="10" y="66"/>
                    </a:lnTo>
                    <a:lnTo>
                      <a:pt x="15" y="66"/>
                    </a:lnTo>
                    <a:lnTo>
                      <a:pt x="15" y="71"/>
                    </a:lnTo>
                    <a:lnTo>
                      <a:pt x="112" y="122"/>
                    </a:lnTo>
                    <a:lnTo>
                      <a:pt x="106" y="122"/>
                    </a:lnTo>
                    <a:lnTo>
                      <a:pt x="106" y="122"/>
                    </a:lnTo>
                    <a:lnTo>
                      <a:pt x="101" y="122"/>
                    </a:lnTo>
                    <a:lnTo>
                      <a:pt x="101" y="117"/>
                    </a:lnTo>
                    <a:lnTo>
                      <a:pt x="101" y="117"/>
                    </a:lnTo>
                    <a:lnTo>
                      <a:pt x="96" y="117"/>
                    </a:lnTo>
                    <a:lnTo>
                      <a:pt x="96" y="112"/>
                    </a:lnTo>
                    <a:lnTo>
                      <a:pt x="96" y="112"/>
                    </a:lnTo>
                    <a:lnTo>
                      <a:pt x="96" y="107"/>
                    </a:lnTo>
                    <a:lnTo>
                      <a:pt x="96" y="107"/>
                    </a:lnTo>
                    <a:lnTo>
                      <a:pt x="91" y="107"/>
                    </a:lnTo>
                    <a:lnTo>
                      <a:pt x="91" y="102"/>
                    </a:lnTo>
                    <a:lnTo>
                      <a:pt x="91" y="102"/>
                    </a:lnTo>
                    <a:lnTo>
                      <a:pt x="91" y="97"/>
                    </a:lnTo>
                    <a:lnTo>
                      <a:pt x="91" y="97"/>
                    </a:lnTo>
                    <a:lnTo>
                      <a:pt x="91" y="92"/>
                    </a:lnTo>
                    <a:lnTo>
                      <a:pt x="91" y="92"/>
                    </a:lnTo>
                    <a:lnTo>
                      <a:pt x="91" y="86"/>
                    </a:lnTo>
                    <a:lnTo>
                      <a:pt x="91" y="86"/>
                    </a:lnTo>
                    <a:lnTo>
                      <a:pt x="91" y="81"/>
                    </a:lnTo>
                    <a:lnTo>
                      <a:pt x="91" y="81"/>
                    </a:lnTo>
                    <a:lnTo>
                      <a:pt x="96" y="81"/>
                    </a:lnTo>
                    <a:lnTo>
                      <a:pt x="96" y="76"/>
                    </a:lnTo>
                    <a:lnTo>
                      <a:pt x="96" y="76"/>
                    </a:lnTo>
                    <a:lnTo>
                      <a:pt x="96" y="71"/>
                    </a:lnTo>
                    <a:lnTo>
                      <a:pt x="101" y="71"/>
                    </a:lnTo>
                    <a:lnTo>
                      <a:pt x="101" y="66"/>
                    </a:lnTo>
                    <a:lnTo>
                      <a:pt x="101" y="66"/>
                    </a:lnTo>
                    <a:lnTo>
                      <a:pt x="101" y="66"/>
                    </a:lnTo>
                    <a:lnTo>
                      <a:pt x="106" y="61"/>
                    </a:lnTo>
                    <a:lnTo>
                      <a:pt x="106" y="61"/>
                    </a:lnTo>
                    <a:lnTo>
                      <a:pt x="112" y="61"/>
                    </a:lnTo>
                    <a:lnTo>
                      <a:pt x="112" y="61"/>
                    </a:lnTo>
                    <a:lnTo>
                      <a:pt x="112" y="56"/>
                    </a:lnTo>
                    <a:lnTo>
                      <a:pt x="117" y="56"/>
                    </a:lnTo>
                    <a:lnTo>
                      <a:pt x="117" y="56"/>
                    </a:lnTo>
                    <a:lnTo>
                      <a:pt x="122" y="56"/>
                    </a:lnTo>
                    <a:lnTo>
                      <a:pt x="122" y="56"/>
                    </a:lnTo>
                    <a:lnTo>
                      <a:pt x="127" y="56"/>
                    </a:lnTo>
                    <a:lnTo>
                      <a:pt x="127" y="56"/>
                    </a:lnTo>
                    <a:lnTo>
                      <a:pt x="132" y="56"/>
                    </a:lnTo>
                    <a:lnTo>
                      <a:pt x="132" y="56"/>
                    </a:lnTo>
                    <a:lnTo>
                      <a:pt x="132" y="56"/>
                    </a:lnTo>
                    <a:lnTo>
                      <a:pt x="137" y="56"/>
                    </a:lnTo>
                    <a:lnTo>
                      <a:pt x="137" y="56"/>
                    </a:lnTo>
                    <a:lnTo>
                      <a:pt x="142" y="56"/>
                    </a:lnTo>
                    <a:lnTo>
                      <a:pt x="142" y="56"/>
                    </a:lnTo>
                    <a:lnTo>
                      <a:pt x="147" y="56"/>
                    </a:lnTo>
                    <a:lnTo>
                      <a:pt x="147" y="56"/>
                    </a:lnTo>
                    <a:lnTo>
                      <a:pt x="5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73" name="Oval 99372">
                <a:extLst>
                  <a:ext uri="{FF2B5EF4-FFF2-40B4-BE49-F238E27FC236}">
                    <a16:creationId xmlns:a16="http://schemas.microsoft.com/office/drawing/2014/main" id="{87F2E34C-E4B1-C5A4-DBE2-A110D74E9F07}"/>
                  </a:ext>
                </a:extLst>
              </p:cNvPr>
              <p:cNvSpPr>
                <a:spLocks noChangeArrowheads="1"/>
              </p:cNvSpPr>
              <p:nvPr/>
            </p:nvSpPr>
            <p:spPr bwMode="auto">
              <a:xfrm>
                <a:off x="2598" y="2959"/>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74" name="Freeform 738">
                <a:extLst>
                  <a:ext uri="{FF2B5EF4-FFF2-40B4-BE49-F238E27FC236}">
                    <a16:creationId xmlns:a16="http://schemas.microsoft.com/office/drawing/2014/main" id="{E15E105A-7A05-BB4E-91E3-841E0B7B0782}"/>
                  </a:ext>
                </a:extLst>
              </p:cNvPr>
              <p:cNvSpPr>
                <a:spLocks/>
              </p:cNvSpPr>
              <p:nvPr/>
            </p:nvSpPr>
            <p:spPr bwMode="auto">
              <a:xfrm>
                <a:off x="2623" y="2964"/>
                <a:ext cx="91" cy="86"/>
              </a:xfrm>
              <a:custGeom>
                <a:avLst/>
                <a:gdLst>
                  <a:gd name="T0" fmla="*/ 26 w 91"/>
                  <a:gd name="T1" fmla="*/ 15 h 86"/>
                  <a:gd name="T2" fmla="*/ 20 w 91"/>
                  <a:gd name="T3" fmla="*/ 15 h 86"/>
                  <a:gd name="T4" fmla="*/ 15 w 91"/>
                  <a:gd name="T5" fmla="*/ 20 h 86"/>
                  <a:gd name="T6" fmla="*/ 15 w 91"/>
                  <a:gd name="T7" fmla="*/ 25 h 86"/>
                  <a:gd name="T8" fmla="*/ 10 w 91"/>
                  <a:gd name="T9" fmla="*/ 25 h 86"/>
                  <a:gd name="T10" fmla="*/ 5 w 91"/>
                  <a:gd name="T11" fmla="*/ 30 h 86"/>
                  <a:gd name="T12" fmla="*/ 5 w 91"/>
                  <a:gd name="T13" fmla="*/ 35 h 86"/>
                  <a:gd name="T14" fmla="*/ 5 w 91"/>
                  <a:gd name="T15" fmla="*/ 40 h 86"/>
                  <a:gd name="T16" fmla="*/ 0 w 91"/>
                  <a:gd name="T17" fmla="*/ 45 h 86"/>
                  <a:gd name="T18" fmla="*/ 0 w 91"/>
                  <a:gd name="T19" fmla="*/ 50 h 86"/>
                  <a:gd name="T20" fmla="*/ 0 w 91"/>
                  <a:gd name="T21" fmla="*/ 55 h 86"/>
                  <a:gd name="T22" fmla="*/ 5 w 91"/>
                  <a:gd name="T23" fmla="*/ 55 h 86"/>
                  <a:gd name="T24" fmla="*/ 5 w 91"/>
                  <a:gd name="T25" fmla="*/ 60 h 86"/>
                  <a:gd name="T26" fmla="*/ 5 w 91"/>
                  <a:gd name="T27" fmla="*/ 66 h 86"/>
                  <a:gd name="T28" fmla="*/ 10 w 91"/>
                  <a:gd name="T29" fmla="*/ 71 h 86"/>
                  <a:gd name="T30" fmla="*/ 10 w 91"/>
                  <a:gd name="T31" fmla="*/ 76 h 86"/>
                  <a:gd name="T32" fmla="*/ 15 w 91"/>
                  <a:gd name="T33" fmla="*/ 76 h 86"/>
                  <a:gd name="T34" fmla="*/ 20 w 91"/>
                  <a:gd name="T35" fmla="*/ 81 h 86"/>
                  <a:gd name="T36" fmla="*/ 20 w 91"/>
                  <a:gd name="T37" fmla="*/ 81 h 86"/>
                  <a:gd name="T38" fmla="*/ 26 w 91"/>
                  <a:gd name="T39" fmla="*/ 86 h 86"/>
                  <a:gd name="T40" fmla="*/ 31 w 91"/>
                  <a:gd name="T41" fmla="*/ 86 h 86"/>
                  <a:gd name="T42" fmla="*/ 36 w 91"/>
                  <a:gd name="T43" fmla="*/ 86 h 86"/>
                  <a:gd name="T44" fmla="*/ 41 w 91"/>
                  <a:gd name="T45" fmla="*/ 86 h 86"/>
                  <a:gd name="T46" fmla="*/ 46 w 91"/>
                  <a:gd name="T47" fmla="*/ 86 h 86"/>
                  <a:gd name="T48" fmla="*/ 51 w 91"/>
                  <a:gd name="T49" fmla="*/ 86 h 86"/>
                  <a:gd name="T50" fmla="*/ 86 w 91"/>
                  <a:gd name="T51" fmla="*/ 76 h 86"/>
                  <a:gd name="T52" fmla="*/ 81 w 91"/>
                  <a:gd name="T53" fmla="*/ 76 h 86"/>
                  <a:gd name="T54" fmla="*/ 81 w 91"/>
                  <a:gd name="T55" fmla="*/ 76 h 86"/>
                  <a:gd name="T56" fmla="*/ 76 w 91"/>
                  <a:gd name="T57" fmla="*/ 76 h 86"/>
                  <a:gd name="T58" fmla="*/ 71 w 91"/>
                  <a:gd name="T59" fmla="*/ 71 h 86"/>
                  <a:gd name="T60" fmla="*/ 66 w 91"/>
                  <a:gd name="T61" fmla="*/ 71 h 86"/>
                  <a:gd name="T62" fmla="*/ 61 w 91"/>
                  <a:gd name="T63" fmla="*/ 71 h 86"/>
                  <a:gd name="T64" fmla="*/ 56 w 91"/>
                  <a:gd name="T65" fmla="*/ 66 h 86"/>
                  <a:gd name="T66" fmla="*/ 51 w 91"/>
                  <a:gd name="T67" fmla="*/ 66 h 86"/>
                  <a:gd name="T68" fmla="*/ 51 w 91"/>
                  <a:gd name="T69" fmla="*/ 60 h 86"/>
                  <a:gd name="T70" fmla="*/ 46 w 91"/>
                  <a:gd name="T71" fmla="*/ 55 h 86"/>
                  <a:gd name="T72" fmla="*/ 46 w 91"/>
                  <a:gd name="T73" fmla="*/ 50 h 86"/>
                  <a:gd name="T74" fmla="*/ 41 w 91"/>
                  <a:gd name="T75" fmla="*/ 45 h 86"/>
                  <a:gd name="T76" fmla="*/ 41 w 91"/>
                  <a:gd name="T77" fmla="*/ 40 h 86"/>
                  <a:gd name="T78" fmla="*/ 41 w 91"/>
                  <a:gd name="T79" fmla="*/ 35 h 86"/>
                  <a:gd name="T80" fmla="*/ 41 w 91"/>
                  <a:gd name="T81" fmla="*/ 35 h 86"/>
                  <a:gd name="T82" fmla="*/ 41 w 91"/>
                  <a:gd name="T83" fmla="*/ 30 h 86"/>
                  <a:gd name="T84" fmla="*/ 46 w 91"/>
                  <a:gd name="T85" fmla="*/ 25 h 86"/>
                  <a:gd name="T86" fmla="*/ 46 w 91"/>
                  <a:gd name="T87" fmla="*/ 20 h 86"/>
                  <a:gd name="T88" fmla="*/ 46 w 91"/>
                  <a:gd name="T89" fmla="*/ 15 h 86"/>
                  <a:gd name="T90" fmla="*/ 51 w 91"/>
                  <a:gd name="T91" fmla="*/ 10 h 86"/>
                  <a:gd name="T92" fmla="*/ 56 w 91"/>
                  <a:gd name="T93" fmla="*/ 10 h 86"/>
                  <a:gd name="T94" fmla="*/ 56 w 91"/>
                  <a:gd name="T95" fmla="*/ 5 h 86"/>
                  <a:gd name="T96" fmla="*/ 61 w 91"/>
                  <a:gd name="T97" fmla="*/ 5 h 86"/>
                  <a:gd name="T98" fmla="*/ 66 w 91"/>
                  <a:gd name="T9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1" h="86">
                    <a:moveTo>
                      <a:pt x="26" y="15"/>
                    </a:moveTo>
                    <a:lnTo>
                      <a:pt x="26" y="15"/>
                    </a:lnTo>
                    <a:lnTo>
                      <a:pt x="20" y="15"/>
                    </a:lnTo>
                    <a:lnTo>
                      <a:pt x="20" y="15"/>
                    </a:lnTo>
                    <a:lnTo>
                      <a:pt x="20" y="20"/>
                    </a:lnTo>
                    <a:lnTo>
                      <a:pt x="15" y="20"/>
                    </a:lnTo>
                    <a:lnTo>
                      <a:pt x="15" y="20"/>
                    </a:lnTo>
                    <a:lnTo>
                      <a:pt x="15" y="25"/>
                    </a:lnTo>
                    <a:lnTo>
                      <a:pt x="10" y="25"/>
                    </a:lnTo>
                    <a:lnTo>
                      <a:pt x="10" y="25"/>
                    </a:lnTo>
                    <a:lnTo>
                      <a:pt x="10" y="30"/>
                    </a:lnTo>
                    <a:lnTo>
                      <a:pt x="5" y="30"/>
                    </a:lnTo>
                    <a:lnTo>
                      <a:pt x="5" y="30"/>
                    </a:lnTo>
                    <a:lnTo>
                      <a:pt x="5" y="35"/>
                    </a:lnTo>
                    <a:lnTo>
                      <a:pt x="5" y="35"/>
                    </a:lnTo>
                    <a:lnTo>
                      <a:pt x="5" y="40"/>
                    </a:lnTo>
                    <a:lnTo>
                      <a:pt x="5" y="40"/>
                    </a:lnTo>
                    <a:lnTo>
                      <a:pt x="0" y="45"/>
                    </a:lnTo>
                    <a:lnTo>
                      <a:pt x="0" y="45"/>
                    </a:lnTo>
                    <a:lnTo>
                      <a:pt x="0" y="50"/>
                    </a:lnTo>
                    <a:lnTo>
                      <a:pt x="0" y="50"/>
                    </a:lnTo>
                    <a:lnTo>
                      <a:pt x="0" y="55"/>
                    </a:lnTo>
                    <a:lnTo>
                      <a:pt x="0" y="55"/>
                    </a:lnTo>
                    <a:lnTo>
                      <a:pt x="5" y="55"/>
                    </a:lnTo>
                    <a:lnTo>
                      <a:pt x="5" y="60"/>
                    </a:lnTo>
                    <a:lnTo>
                      <a:pt x="5" y="60"/>
                    </a:lnTo>
                    <a:lnTo>
                      <a:pt x="5" y="66"/>
                    </a:lnTo>
                    <a:lnTo>
                      <a:pt x="5" y="66"/>
                    </a:lnTo>
                    <a:lnTo>
                      <a:pt x="5" y="71"/>
                    </a:lnTo>
                    <a:lnTo>
                      <a:pt x="10" y="71"/>
                    </a:lnTo>
                    <a:lnTo>
                      <a:pt x="10" y="71"/>
                    </a:lnTo>
                    <a:lnTo>
                      <a:pt x="10" y="76"/>
                    </a:lnTo>
                    <a:lnTo>
                      <a:pt x="15" y="76"/>
                    </a:lnTo>
                    <a:lnTo>
                      <a:pt x="15" y="76"/>
                    </a:lnTo>
                    <a:lnTo>
                      <a:pt x="15" y="81"/>
                    </a:lnTo>
                    <a:lnTo>
                      <a:pt x="20" y="81"/>
                    </a:lnTo>
                    <a:lnTo>
                      <a:pt x="20" y="81"/>
                    </a:lnTo>
                    <a:lnTo>
                      <a:pt x="20" y="81"/>
                    </a:lnTo>
                    <a:lnTo>
                      <a:pt x="26" y="86"/>
                    </a:lnTo>
                    <a:lnTo>
                      <a:pt x="26" y="86"/>
                    </a:lnTo>
                    <a:lnTo>
                      <a:pt x="31" y="86"/>
                    </a:lnTo>
                    <a:lnTo>
                      <a:pt x="31" y="86"/>
                    </a:lnTo>
                    <a:lnTo>
                      <a:pt x="36" y="86"/>
                    </a:lnTo>
                    <a:lnTo>
                      <a:pt x="36" y="86"/>
                    </a:lnTo>
                    <a:lnTo>
                      <a:pt x="41" y="86"/>
                    </a:lnTo>
                    <a:lnTo>
                      <a:pt x="41" y="86"/>
                    </a:lnTo>
                    <a:lnTo>
                      <a:pt x="46" y="86"/>
                    </a:lnTo>
                    <a:lnTo>
                      <a:pt x="46" y="86"/>
                    </a:lnTo>
                    <a:lnTo>
                      <a:pt x="46" y="86"/>
                    </a:lnTo>
                    <a:lnTo>
                      <a:pt x="51" y="86"/>
                    </a:lnTo>
                    <a:lnTo>
                      <a:pt x="91" y="71"/>
                    </a:lnTo>
                    <a:lnTo>
                      <a:pt x="86" y="76"/>
                    </a:lnTo>
                    <a:lnTo>
                      <a:pt x="86" y="76"/>
                    </a:lnTo>
                    <a:lnTo>
                      <a:pt x="81" y="76"/>
                    </a:lnTo>
                    <a:lnTo>
                      <a:pt x="81" y="76"/>
                    </a:lnTo>
                    <a:lnTo>
                      <a:pt x="81" y="76"/>
                    </a:lnTo>
                    <a:lnTo>
                      <a:pt x="76" y="76"/>
                    </a:lnTo>
                    <a:lnTo>
                      <a:pt x="76" y="76"/>
                    </a:lnTo>
                    <a:lnTo>
                      <a:pt x="71" y="76"/>
                    </a:lnTo>
                    <a:lnTo>
                      <a:pt x="71" y="71"/>
                    </a:lnTo>
                    <a:lnTo>
                      <a:pt x="66" y="71"/>
                    </a:lnTo>
                    <a:lnTo>
                      <a:pt x="66" y="71"/>
                    </a:lnTo>
                    <a:lnTo>
                      <a:pt x="61" y="71"/>
                    </a:lnTo>
                    <a:lnTo>
                      <a:pt x="61" y="71"/>
                    </a:lnTo>
                    <a:lnTo>
                      <a:pt x="56" y="71"/>
                    </a:lnTo>
                    <a:lnTo>
                      <a:pt x="56" y="66"/>
                    </a:lnTo>
                    <a:lnTo>
                      <a:pt x="56" y="66"/>
                    </a:lnTo>
                    <a:lnTo>
                      <a:pt x="51" y="66"/>
                    </a:lnTo>
                    <a:lnTo>
                      <a:pt x="51" y="60"/>
                    </a:lnTo>
                    <a:lnTo>
                      <a:pt x="51" y="60"/>
                    </a:lnTo>
                    <a:lnTo>
                      <a:pt x="46" y="60"/>
                    </a:lnTo>
                    <a:lnTo>
                      <a:pt x="46" y="55"/>
                    </a:lnTo>
                    <a:lnTo>
                      <a:pt x="46" y="55"/>
                    </a:lnTo>
                    <a:lnTo>
                      <a:pt x="46" y="50"/>
                    </a:lnTo>
                    <a:lnTo>
                      <a:pt x="46" y="50"/>
                    </a:lnTo>
                    <a:lnTo>
                      <a:pt x="41" y="45"/>
                    </a:lnTo>
                    <a:lnTo>
                      <a:pt x="41" y="45"/>
                    </a:lnTo>
                    <a:lnTo>
                      <a:pt x="41" y="40"/>
                    </a:lnTo>
                    <a:lnTo>
                      <a:pt x="41" y="40"/>
                    </a:lnTo>
                    <a:lnTo>
                      <a:pt x="41" y="35"/>
                    </a:lnTo>
                    <a:lnTo>
                      <a:pt x="41" y="35"/>
                    </a:lnTo>
                    <a:lnTo>
                      <a:pt x="41" y="35"/>
                    </a:lnTo>
                    <a:lnTo>
                      <a:pt x="41" y="30"/>
                    </a:lnTo>
                    <a:lnTo>
                      <a:pt x="41" y="30"/>
                    </a:lnTo>
                    <a:lnTo>
                      <a:pt x="41" y="25"/>
                    </a:lnTo>
                    <a:lnTo>
                      <a:pt x="46" y="25"/>
                    </a:lnTo>
                    <a:lnTo>
                      <a:pt x="46" y="20"/>
                    </a:lnTo>
                    <a:lnTo>
                      <a:pt x="46" y="20"/>
                    </a:lnTo>
                    <a:lnTo>
                      <a:pt x="46" y="15"/>
                    </a:lnTo>
                    <a:lnTo>
                      <a:pt x="46" y="15"/>
                    </a:lnTo>
                    <a:lnTo>
                      <a:pt x="51" y="15"/>
                    </a:lnTo>
                    <a:lnTo>
                      <a:pt x="51" y="10"/>
                    </a:lnTo>
                    <a:lnTo>
                      <a:pt x="51" y="10"/>
                    </a:lnTo>
                    <a:lnTo>
                      <a:pt x="56" y="10"/>
                    </a:lnTo>
                    <a:lnTo>
                      <a:pt x="56" y="5"/>
                    </a:lnTo>
                    <a:lnTo>
                      <a:pt x="56" y="5"/>
                    </a:lnTo>
                    <a:lnTo>
                      <a:pt x="61" y="5"/>
                    </a:lnTo>
                    <a:lnTo>
                      <a:pt x="61" y="5"/>
                    </a:lnTo>
                    <a:lnTo>
                      <a:pt x="66" y="0"/>
                    </a:lnTo>
                    <a:lnTo>
                      <a:pt x="66" y="0"/>
                    </a:lnTo>
                    <a:lnTo>
                      <a:pt x="26" y="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75" name="Oval 99374">
                <a:extLst>
                  <a:ext uri="{FF2B5EF4-FFF2-40B4-BE49-F238E27FC236}">
                    <a16:creationId xmlns:a16="http://schemas.microsoft.com/office/drawing/2014/main" id="{7FD7A883-8202-9E74-8EB2-0C794E932FC0}"/>
                  </a:ext>
                </a:extLst>
              </p:cNvPr>
              <p:cNvSpPr>
                <a:spLocks noChangeArrowheads="1"/>
              </p:cNvSpPr>
              <p:nvPr/>
            </p:nvSpPr>
            <p:spPr bwMode="auto">
              <a:xfrm>
                <a:off x="1832" y="442"/>
                <a:ext cx="258" cy="258"/>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376" name="Freeform 740">
                <a:extLst>
                  <a:ext uri="{FF2B5EF4-FFF2-40B4-BE49-F238E27FC236}">
                    <a16:creationId xmlns:a16="http://schemas.microsoft.com/office/drawing/2014/main" id="{B540CFA2-CBAF-4B76-5449-63905654CA43}"/>
                  </a:ext>
                </a:extLst>
              </p:cNvPr>
              <p:cNvSpPr>
                <a:spLocks/>
              </p:cNvSpPr>
              <p:nvPr/>
            </p:nvSpPr>
            <p:spPr bwMode="auto">
              <a:xfrm>
                <a:off x="2085" y="543"/>
                <a:ext cx="335" cy="86"/>
              </a:xfrm>
              <a:custGeom>
                <a:avLst/>
                <a:gdLst>
                  <a:gd name="T0" fmla="*/ 5 w 335"/>
                  <a:gd name="T1" fmla="*/ 0 h 86"/>
                  <a:gd name="T2" fmla="*/ 5 w 335"/>
                  <a:gd name="T3" fmla="*/ 0 h 86"/>
                  <a:gd name="T4" fmla="*/ 5 w 335"/>
                  <a:gd name="T5" fmla="*/ 0 h 86"/>
                  <a:gd name="T6" fmla="*/ 5 w 335"/>
                  <a:gd name="T7" fmla="*/ 0 h 86"/>
                  <a:gd name="T8" fmla="*/ 5 w 335"/>
                  <a:gd name="T9" fmla="*/ 5 h 86"/>
                  <a:gd name="T10" fmla="*/ 5 w 335"/>
                  <a:gd name="T11" fmla="*/ 5 h 86"/>
                  <a:gd name="T12" fmla="*/ 5 w 335"/>
                  <a:gd name="T13" fmla="*/ 10 h 86"/>
                  <a:gd name="T14" fmla="*/ 5 w 335"/>
                  <a:gd name="T15" fmla="*/ 15 h 86"/>
                  <a:gd name="T16" fmla="*/ 5 w 335"/>
                  <a:gd name="T17" fmla="*/ 20 h 86"/>
                  <a:gd name="T18" fmla="*/ 5 w 335"/>
                  <a:gd name="T19" fmla="*/ 25 h 86"/>
                  <a:gd name="T20" fmla="*/ 0 w 335"/>
                  <a:gd name="T21" fmla="*/ 25 h 86"/>
                  <a:gd name="T22" fmla="*/ 0 w 335"/>
                  <a:gd name="T23" fmla="*/ 30 h 86"/>
                  <a:gd name="T24" fmla="*/ 0 w 335"/>
                  <a:gd name="T25" fmla="*/ 36 h 86"/>
                  <a:gd name="T26" fmla="*/ 0 w 335"/>
                  <a:gd name="T27" fmla="*/ 41 h 86"/>
                  <a:gd name="T28" fmla="*/ 0 w 335"/>
                  <a:gd name="T29" fmla="*/ 46 h 86"/>
                  <a:gd name="T30" fmla="*/ 0 w 335"/>
                  <a:gd name="T31" fmla="*/ 51 h 86"/>
                  <a:gd name="T32" fmla="*/ 0 w 335"/>
                  <a:gd name="T33" fmla="*/ 56 h 86"/>
                  <a:gd name="T34" fmla="*/ 0 w 335"/>
                  <a:gd name="T35" fmla="*/ 61 h 86"/>
                  <a:gd name="T36" fmla="*/ 0 w 335"/>
                  <a:gd name="T37" fmla="*/ 61 h 86"/>
                  <a:gd name="T38" fmla="*/ 0 w 335"/>
                  <a:gd name="T39" fmla="*/ 66 h 86"/>
                  <a:gd name="T40" fmla="*/ 0 w 335"/>
                  <a:gd name="T41" fmla="*/ 71 h 86"/>
                  <a:gd name="T42" fmla="*/ 0 w 335"/>
                  <a:gd name="T43" fmla="*/ 71 h 86"/>
                  <a:gd name="T44" fmla="*/ 0 w 335"/>
                  <a:gd name="T45" fmla="*/ 71 h 86"/>
                  <a:gd name="T46" fmla="*/ 0 w 335"/>
                  <a:gd name="T47" fmla="*/ 71 h 86"/>
                  <a:gd name="T48" fmla="*/ 0 w 335"/>
                  <a:gd name="T49" fmla="*/ 76 h 86"/>
                  <a:gd name="T50" fmla="*/ 330 w 335"/>
                  <a:gd name="T51" fmla="*/ 86 h 86"/>
                  <a:gd name="T52" fmla="*/ 330 w 335"/>
                  <a:gd name="T53" fmla="*/ 86 h 86"/>
                  <a:gd name="T54" fmla="*/ 330 w 335"/>
                  <a:gd name="T55" fmla="*/ 86 h 86"/>
                  <a:gd name="T56" fmla="*/ 330 w 335"/>
                  <a:gd name="T57" fmla="*/ 81 h 86"/>
                  <a:gd name="T58" fmla="*/ 330 w 335"/>
                  <a:gd name="T59" fmla="*/ 81 h 86"/>
                  <a:gd name="T60" fmla="*/ 330 w 335"/>
                  <a:gd name="T61" fmla="*/ 76 h 86"/>
                  <a:gd name="T62" fmla="*/ 330 w 335"/>
                  <a:gd name="T63" fmla="*/ 76 h 86"/>
                  <a:gd name="T64" fmla="*/ 330 w 335"/>
                  <a:gd name="T65" fmla="*/ 71 h 86"/>
                  <a:gd name="T66" fmla="*/ 330 w 335"/>
                  <a:gd name="T67" fmla="*/ 66 h 86"/>
                  <a:gd name="T68" fmla="*/ 330 w 335"/>
                  <a:gd name="T69" fmla="*/ 61 h 86"/>
                  <a:gd name="T70" fmla="*/ 330 w 335"/>
                  <a:gd name="T71" fmla="*/ 56 h 86"/>
                  <a:gd name="T72" fmla="*/ 330 w 335"/>
                  <a:gd name="T73" fmla="*/ 51 h 86"/>
                  <a:gd name="T74" fmla="*/ 330 w 335"/>
                  <a:gd name="T75" fmla="*/ 46 h 86"/>
                  <a:gd name="T76" fmla="*/ 330 w 335"/>
                  <a:gd name="T77" fmla="*/ 41 h 86"/>
                  <a:gd name="T78" fmla="*/ 330 w 335"/>
                  <a:gd name="T79" fmla="*/ 41 h 86"/>
                  <a:gd name="T80" fmla="*/ 335 w 335"/>
                  <a:gd name="T81" fmla="*/ 36 h 86"/>
                  <a:gd name="T82" fmla="*/ 335 w 335"/>
                  <a:gd name="T83" fmla="*/ 30 h 86"/>
                  <a:gd name="T84" fmla="*/ 335 w 335"/>
                  <a:gd name="T85" fmla="*/ 25 h 86"/>
                  <a:gd name="T86" fmla="*/ 335 w 335"/>
                  <a:gd name="T87" fmla="*/ 20 h 86"/>
                  <a:gd name="T88" fmla="*/ 335 w 335"/>
                  <a:gd name="T89" fmla="*/ 20 h 86"/>
                  <a:gd name="T90" fmla="*/ 335 w 335"/>
                  <a:gd name="T91" fmla="*/ 15 h 86"/>
                  <a:gd name="T92" fmla="*/ 335 w 335"/>
                  <a:gd name="T93" fmla="*/ 15 h 86"/>
                  <a:gd name="T94" fmla="*/ 335 w 335"/>
                  <a:gd name="T95" fmla="*/ 10 h 86"/>
                  <a:gd name="T96" fmla="*/ 335 w 335"/>
                  <a:gd name="T97" fmla="*/ 10 h 86"/>
                  <a:gd name="T98" fmla="*/ 335 w 335"/>
                  <a:gd name="T99" fmla="*/ 1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 h="86">
                    <a:moveTo>
                      <a:pt x="5" y="0"/>
                    </a:moveTo>
                    <a:lnTo>
                      <a:pt x="5" y="0"/>
                    </a:lnTo>
                    <a:lnTo>
                      <a:pt x="5" y="0"/>
                    </a:lnTo>
                    <a:lnTo>
                      <a:pt x="5" y="0"/>
                    </a:lnTo>
                    <a:lnTo>
                      <a:pt x="5" y="0"/>
                    </a:lnTo>
                    <a:lnTo>
                      <a:pt x="5" y="0"/>
                    </a:lnTo>
                    <a:lnTo>
                      <a:pt x="5" y="0"/>
                    </a:lnTo>
                    <a:lnTo>
                      <a:pt x="5" y="0"/>
                    </a:lnTo>
                    <a:lnTo>
                      <a:pt x="5" y="5"/>
                    </a:lnTo>
                    <a:lnTo>
                      <a:pt x="5" y="5"/>
                    </a:lnTo>
                    <a:lnTo>
                      <a:pt x="5" y="5"/>
                    </a:lnTo>
                    <a:lnTo>
                      <a:pt x="5" y="5"/>
                    </a:lnTo>
                    <a:lnTo>
                      <a:pt x="5" y="10"/>
                    </a:lnTo>
                    <a:lnTo>
                      <a:pt x="5" y="10"/>
                    </a:lnTo>
                    <a:lnTo>
                      <a:pt x="5" y="10"/>
                    </a:lnTo>
                    <a:lnTo>
                      <a:pt x="5" y="15"/>
                    </a:lnTo>
                    <a:lnTo>
                      <a:pt x="5" y="15"/>
                    </a:lnTo>
                    <a:lnTo>
                      <a:pt x="5" y="20"/>
                    </a:lnTo>
                    <a:lnTo>
                      <a:pt x="5" y="20"/>
                    </a:lnTo>
                    <a:lnTo>
                      <a:pt x="5" y="25"/>
                    </a:lnTo>
                    <a:lnTo>
                      <a:pt x="0" y="25"/>
                    </a:lnTo>
                    <a:lnTo>
                      <a:pt x="0" y="25"/>
                    </a:lnTo>
                    <a:lnTo>
                      <a:pt x="0" y="30"/>
                    </a:lnTo>
                    <a:lnTo>
                      <a:pt x="0" y="30"/>
                    </a:lnTo>
                    <a:lnTo>
                      <a:pt x="0" y="36"/>
                    </a:lnTo>
                    <a:lnTo>
                      <a:pt x="0" y="36"/>
                    </a:lnTo>
                    <a:lnTo>
                      <a:pt x="0" y="41"/>
                    </a:lnTo>
                    <a:lnTo>
                      <a:pt x="0" y="41"/>
                    </a:lnTo>
                    <a:lnTo>
                      <a:pt x="0" y="46"/>
                    </a:lnTo>
                    <a:lnTo>
                      <a:pt x="0" y="46"/>
                    </a:lnTo>
                    <a:lnTo>
                      <a:pt x="0" y="51"/>
                    </a:lnTo>
                    <a:lnTo>
                      <a:pt x="0" y="51"/>
                    </a:lnTo>
                    <a:lnTo>
                      <a:pt x="0" y="56"/>
                    </a:lnTo>
                    <a:lnTo>
                      <a:pt x="0" y="56"/>
                    </a:lnTo>
                    <a:lnTo>
                      <a:pt x="0" y="56"/>
                    </a:lnTo>
                    <a:lnTo>
                      <a:pt x="0" y="61"/>
                    </a:lnTo>
                    <a:lnTo>
                      <a:pt x="0" y="61"/>
                    </a:lnTo>
                    <a:lnTo>
                      <a:pt x="0" y="61"/>
                    </a:lnTo>
                    <a:lnTo>
                      <a:pt x="0" y="66"/>
                    </a:lnTo>
                    <a:lnTo>
                      <a:pt x="0" y="66"/>
                    </a:lnTo>
                    <a:lnTo>
                      <a:pt x="0" y="66"/>
                    </a:lnTo>
                    <a:lnTo>
                      <a:pt x="0" y="71"/>
                    </a:lnTo>
                    <a:lnTo>
                      <a:pt x="0" y="71"/>
                    </a:lnTo>
                    <a:lnTo>
                      <a:pt x="0" y="71"/>
                    </a:lnTo>
                    <a:lnTo>
                      <a:pt x="0" y="71"/>
                    </a:lnTo>
                    <a:lnTo>
                      <a:pt x="0" y="71"/>
                    </a:lnTo>
                    <a:lnTo>
                      <a:pt x="0" y="71"/>
                    </a:lnTo>
                    <a:lnTo>
                      <a:pt x="0" y="71"/>
                    </a:lnTo>
                    <a:lnTo>
                      <a:pt x="0" y="76"/>
                    </a:lnTo>
                    <a:lnTo>
                      <a:pt x="0" y="76"/>
                    </a:lnTo>
                    <a:lnTo>
                      <a:pt x="330" y="86"/>
                    </a:lnTo>
                    <a:lnTo>
                      <a:pt x="330" y="86"/>
                    </a:lnTo>
                    <a:lnTo>
                      <a:pt x="330" y="86"/>
                    </a:lnTo>
                    <a:lnTo>
                      <a:pt x="330" y="86"/>
                    </a:lnTo>
                    <a:lnTo>
                      <a:pt x="330" y="86"/>
                    </a:lnTo>
                    <a:lnTo>
                      <a:pt x="330" y="86"/>
                    </a:lnTo>
                    <a:lnTo>
                      <a:pt x="330" y="86"/>
                    </a:lnTo>
                    <a:lnTo>
                      <a:pt x="330" y="81"/>
                    </a:lnTo>
                    <a:lnTo>
                      <a:pt x="330" y="81"/>
                    </a:lnTo>
                    <a:lnTo>
                      <a:pt x="330" y="81"/>
                    </a:lnTo>
                    <a:lnTo>
                      <a:pt x="330" y="81"/>
                    </a:lnTo>
                    <a:lnTo>
                      <a:pt x="330" y="76"/>
                    </a:lnTo>
                    <a:lnTo>
                      <a:pt x="330" y="76"/>
                    </a:lnTo>
                    <a:lnTo>
                      <a:pt x="330" y="76"/>
                    </a:lnTo>
                    <a:lnTo>
                      <a:pt x="330" y="71"/>
                    </a:lnTo>
                    <a:lnTo>
                      <a:pt x="330" y="71"/>
                    </a:lnTo>
                    <a:lnTo>
                      <a:pt x="330" y="71"/>
                    </a:lnTo>
                    <a:lnTo>
                      <a:pt x="330" y="66"/>
                    </a:lnTo>
                    <a:lnTo>
                      <a:pt x="330" y="66"/>
                    </a:lnTo>
                    <a:lnTo>
                      <a:pt x="330" y="61"/>
                    </a:lnTo>
                    <a:lnTo>
                      <a:pt x="330" y="61"/>
                    </a:lnTo>
                    <a:lnTo>
                      <a:pt x="330" y="56"/>
                    </a:lnTo>
                    <a:lnTo>
                      <a:pt x="330" y="56"/>
                    </a:lnTo>
                    <a:lnTo>
                      <a:pt x="330" y="51"/>
                    </a:lnTo>
                    <a:lnTo>
                      <a:pt x="330" y="51"/>
                    </a:lnTo>
                    <a:lnTo>
                      <a:pt x="330" y="46"/>
                    </a:lnTo>
                    <a:lnTo>
                      <a:pt x="330" y="46"/>
                    </a:lnTo>
                    <a:lnTo>
                      <a:pt x="330" y="41"/>
                    </a:lnTo>
                    <a:lnTo>
                      <a:pt x="330" y="41"/>
                    </a:lnTo>
                    <a:lnTo>
                      <a:pt x="330" y="41"/>
                    </a:lnTo>
                    <a:lnTo>
                      <a:pt x="330" y="36"/>
                    </a:lnTo>
                    <a:lnTo>
                      <a:pt x="335" y="36"/>
                    </a:lnTo>
                    <a:lnTo>
                      <a:pt x="335" y="30"/>
                    </a:lnTo>
                    <a:lnTo>
                      <a:pt x="335" y="30"/>
                    </a:lnTo>
                    <a:lnTo>
                      <a:pt x="335" y="25"/>
                    </a:lnTo>
                    <a:lnTo>
                      <a:pt x="335" y="25"/>
                    </a:lnTo>
                    <a:lnTo>
                      <a:pt x="335" y="25"/>
                    </a:lnTo>
                    <a:lnTo>
                      <a:pt x="335" y="20"/>
                    </a:lnTo>
                    <a:lnTo>
                      <a:pt x="335" y="20"/>
                    </a:lnTo>
                    <a:lnTo>
                      <a:pt x="335" y="20"/>
                    </a:lnTo>
                    <a:lnTo>
                      <a:pt x="335" y="15"/>
                    </a:lnTo>
                    <a:lnTo>
                      <a:pt x="335" y="15"/>
                    </a:lnTo>
                    <a:lnTo>
                      <a:pt x="335" y="15"/>
                    </a:lnTo>
                    <a:lnTo>
                      <a:pt x="335" y="15"/>
                    </a:lnTo>
                    <a:lnTo>
                      <a:pt x="335" y="15"/>
                    </a:lnTo>
                    <a:lnTo>
                      <a:pt x="335" y="10"/>
                    </a:lnTo>
                    <a:lnTo>
                      <a:pt x="335" y="10"/>
                    </a:lnTo>
                    <a:lnTo>
                      <a:pt x="335" y="10"/>
                    </a:lnTo>
                    <a:lnTo>
                      <a:pt x="335" y="10"/>
                    </a:lnTo>
                    <a:lnTo>
                      <a:pt x="335" y="10"/>
                    </a:lnTo>
                    <a:lnTo>
                      <a:pt x="5"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77" name="Freeform 741">
                <a:extLst>
                  <a:ext uri="{FF2B5EF4-FFF2-40B4-BE49-F238E27FC236}">
                    <a16:creationId xmlns:a16="http://schemas.microsoft.com/office/drawing/2014/main" id="{DB3C0059-B66D-75F8-F4DB-E294D5C20044}"/>
                  </a:ext>
                </a:extLst>
              </p:cNvPr>
              <p:cNvSpPr>
                <a:spLocks/>
              </p:cNvSpPr>
              <p:nvPr/>
            </p:nvSpPr>
            <p:spPr bwMode="auto">
              <a:xfrm>
                <a:off x="1685" y="594"/>
                <a:ext cx="243" cy="213"/>
              </a:xfrm>
              <a:custGeom>
                <a:avLst/>
                <a:gdLst>
                  <a:gd name="T0" fmla="*/ 238 w 243"/>
                  <a:gd name="T1" fmla="*/ 61 h 213"/>
                  <a:gd name="T2" fmla="*/ 243 w 243"/>
                  <a:gd name="T3" fmla="*/ 61 h 213"/>
                  <a:gd name="T4" fmla="*/ 243 w 243"/>
                  <a:gd name="T5" fmla="*/ 56 h 213"/>
                  <a:gd name="T6" fmla="*/ 243 w 243"/>
                  <a:gd name="T7" fmla="*/ 51 h 213"/>
                  <a:gd name="T8" fmla="*/ 243 w 243"/>
                  <a:gd name="T9" fmla="*/ 51 h 213"/>
                  <a:gd name="T10" fmla="*/ 243 w 243"/>
                  <a:gd name="T11" fmla="*/ 45 h 213"/>
                  <a:gd name="T12" fmla="*/ 243 w 243"/>
                  <a:gd name="T13" fmla="*/ 40 h 213"/>
                  <a:gd name="T14" fmla="*/ 243 w 243"/>
                  <a:gd name="T15" fmla="*/ 35 h 213"/>
                  <a:gd name="T16" fmla="*/ 243 w 243"/>
                  <a:gd name="T17" fmla="*/ 30 h 213"/>
                  <a:gd name="T18" fmla="*/ 243 w 243"/>
                  <a:gd name="T19" fmla="*/ 25 h 213"/>
                  <a:gd name="T20" fmla="*/ 238 w 243"/>
                  <a:gd name="T21" fmla="*/ 25 h 213"/>
                  <a:gd name="T22" fmla="*/ 238 w 243"/>
                  <a:gd name="T23" fmla="*/ 20 h 213"/>
                  <a:gd name="T24" fmla="*/ 233 w 243"/>
                  <a:gd name="T25" fmla="*/ 15 h 213"/>
                  <a:gd name="T26" fmla="*/ 233 w 243"/>
                  <a:gd name="T27" fmla="*/ 10 h 213"/>
                  <a:gd name="T28" fmla="*/ 228 w 243"/>
                  <a:gd name="T29" fmla="*/ 10 h 213"/>
                  <a:gd name="T30" fmla="*/ 223 w 243"/>
                  <a:gd name="T31" fmla="*/ 5 h 213"/>
                  <a:gd name="T32" fmla="*/ 218 w 243"/>
                  <a:gd name="T33" fmla="*/ 5 h 213"/>
                  <a:gd name="T34" fmla="*/ 218 w 243"/>
                  <a:gd name="T35" fmla="*/ 0 h 213"/>
                  <a:gd name="T36" fmla="*/ 213 w 243"/>
                  <a:gd name="T37" fmla="*/ 0 h 213"/>
                  <a:gd name="T38" fmla="*/ 208 w 243"/>
                  <a:gd name="T39" fmla="*/ 0 h 213"/>
                  <a:gd name="T40" fmla="*/ 202 w 243"/>
                  <a:gd name="T41" fmla="*/ 0 h 213"/>
                  <a:gd name="T42" fmla="*/ 197 w 243"/>
                  <a:gd name="T43" fmla="*/ 0 h 213"/>
                  <a:gd name="T44" fmla="*/ 197 w 243"/>
                  <a:gd name="T45" fmla="*/ 0 h 213"/>
                  <a:gd name="T46" fmla="*/ 192 w 243"/>
                  <a:gd name="T47" fmla="*/ 0 h 213"/>
                  <a:gd name="T48" fmla="*/ 187 w 243"/>
                  <a:gd name="T49" fmla="*/ 5 h 213"/>
                  <a:gd name="T50" fmla="*/ 0 w 243"/>
                  <a:gd name="T51" fmla="*/ 152 h 213"/>
                  <a:gd name="T52" fmla="*/ 5 w 243"/>
                  <a:gd name="T53" fmla="*/ 152 h 213"/>
                  <a:gd name="T54" fmla="*/ 5 w 243"/>
                  <a:gd name="T55" fmla="*/ 152 h 213"/>
                  <a:gd name="T56" fmla="*/ 10 w 243"/>
                  <a:gd name="T57" fmla="*/ 152 h 213"/>
                  <a:gd name="T58" fmla="*/ 15 w 243"/>
                  <a:gd name="T59" fmla="*/ 152 h 213"/>
                  <a:gd name="T60" fmla="*/ 20 w 243"/>
                  <a:gd name="T61" fmla="*/ 152 h 213"/>
                  <a:gd name="T62" fmla="*/ 25 w 243"/>
                  <a:gd name="T63" fmla="*/ 152 h 213"/>
                  <a:gd name="T64" fmla="*/ 25 w 243"/>
                  <a:gd name="T65" fmla="*/ 152 h 213"/>
                  <a:gd name="T66" fmla="*/ 30 w 243"/>
                  <a:gd name="T67" fmla="*/ 157 h 213"/>
                  <a:gd name="T68" fmla="*/ 35 w 243"/>
                  <a:gd name="T69" fmla="*/ 157 h 213"/>
                  <a:gd name="T70" fmla="*/ 40 w 243"/>
                  <a:gd name="T71" fmla="*/ 162 h 213"/>
                  <a:gd name="T72" fmla="*/ 40 w 243"/>
                  <a:gd name="T73" fmla="*/ 162 h 213"/>
                  <a:gd name="T74" fmla="*/ 45 w 243"/>
                  <a:gd name="T75" fmla="*/ 167 h 213"/>
                  <a:gd name="T76" fmla="*/ 50 w 243"/>
                  <a:gd name="T77" fmla="*/ 172 h 213"/>
                  <a:gd name="T78" fmla="*/ 50 w 243"/>
                  <a:gd name="T79" fmla="*/ 177 h 213"/>
                  <a:gd name="T80" fmla="*/ 50 w 243"/>
                  <a:gd name="T81" fmla="*/ 182 h 213"/>
                  <a:gd name="T82" fmla="*/ 55 w 243"/>
                  <a:gd name="T83" fmla="*/ 188 h 213"/>
                  <a:gd name="T84" fmla="*/ 55 w 243"/>
                  <a:gd name="T85" fmla="*/ 188 h 213"/>
                  <a:gd name="T86" fmla="*/ 55 w 243"/>
                  <a:gd name="T87" fmla="*/ 193 h 213"/>
                  <a:gd name="T88" fmla="*/ 55 w 243"/>
                  <a:gd name="T89" fmla="*/ 198 h 213"/>
                  <a:gd name="T90" fmla="*/ 55 w 243"/>
                  <a:gd name="T91" fmla="*/ 203 h 213"/>
                  <a:gd name="T92" fmla="*/ 55 w 243"/>
                  <a:gd name="T93" fmla="*/ 208 h 213"/>
                  <a:gd name="T94" fmla="*/ 50 w 243"/>
                  <a:gd name="T95" fmla="*/ 208 h 213"/>
                  <a:gd name="T96" fmla="*/ 50 w 243"/>
                  <a:gd name="T97" fmla="*/ 213 h 213"/>
                  <a:gd name="T98" fmla="*/ 45 w 243"/>
                  <a:gd name="T99"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3" h="213">
                    <a:moveTo>
                      <a:pt x="238" y="61"/>
                    </a:moveTo>
                    <a:lnTo>
                      <a:pt x="238" y="61"/>
                    </a:lnTo>
                    <a:lnTo>
                      <a:pt x="238" y="61"/>
                    </a:lnTo>
                    <a:lnTo>
                      <a:pt x="243" y="61"/>
                    </a:lnTo>
                    <a:lnTo>
                      <a:pt x="243" y="56"/>
                    </a:lnTo>
                    <a:lnTo>
                      <a:pt x="243" y="56"/>
                    </a:lnTo>
                    <a:lnTo>
                      <a:pt x="243" y="56"/>
                    </a:lnTo>
                    <a:lnTo>
                      <a:pt x="243" y="51"/>
                    </a:lnTo>
                    <a:lnTo>
                      <a:pt x="243" y="51"/>
                    </a:lnTo>
                    <a:lnTo>
                      <a:pt x="243" y="51"/>
                    </a:lnTo>
                    <a:lnTo>
                      <a:pt x="243" y="45"/>
                    </a:lnTo>
                    <a:lnTo>
                      <a:pt x="243" y="45"/>
                    </a:lnTo>
                    <a:lnTo>
                      <a:pt x="243" y="40"/>
                    </a:lnTo>
                    <a:lnTo>
                      <a:pt x="243" y="40"/>
                    </a:lnTo>
                    <a:lnTo>
                      <a:pt x="243" y="40"/>
                    </a:lnTo>
                    <a:lnTo>
                      <a:pt x="243" y="35"/>
                    </a:lnTo>
                    <a:lnTo>
                      <a:pt x="243" y="35"/>
                    </a:lnTo>
                    <a:lnTo>
                      <a:pt x="243" y="30"/>
                    </a:lnTo>
                    <a:lnTo>
                      <a:pt x="243" y="30"/>
                    </a:lnTo>
                    <a:lnTo>
                      <a:pt x="243" y="25"/>
                    </a:lnTo>
                    <a:lnTo>
                      <a:pt x="243" y="25"/>
                    </a:lnTo>
                    <a:lnTo>
                      <a:pt x="238" y="25"/>
                    </a:lnTo>
                    <a:lnTo>
                      <a:pt x="238" y="20"/>
                    </a:lnTo>
                    <a:lnTo>
                      <a:pt x="238" y="20"/>
                    </a:lnTo>
                    <a:lnTo>
                      <a:pt x="238" y="15"/>
                    </a:lnTo>
                    <a:lnTo>
                      <a:pt x="233" y="15"/>
                    </a:lnTo>
                    <a:lnTo>
                      <a:pt x="233" y="15"/>
                    </a:lnTo>
                    <a:lnTo>
                      <a:pt x="233" y="10"/>
                    </a:lnTo>
                    <a:lnTo>
                      <a:pt x="228" y="10"/>
                    </a:lnTo>
                    <a:lnTo>
                      <a:pt x="228" y="10"/>
                    </a:lnTo>
                    <a:lnTo>
                      <a:pt x="223" y="5"/>
                    </a:lnTo>
                    <a:lnTo>
                      <a:pt x="223" y="5"/>
                    </a:lnTo>
                    <a:lnTo>
                      <a:pt x="223" y="5"/>
                    </a:lnTo>
                    <a:lnTo>
                      <a:pt x="218" y="5"/>
                    </a:lnTo>
                    <a:lnTo>
                      <a:pt x="218" y="0"/>
                    </a:lnTo>
                    <a:lnTo>
                      <a:pt x="218" y="0"/>
                    </a:lnTo>
                    <a:lnTo>
                      <a:pt x="213" y="0"/>
                    </a:lnTo>
                    <a:lnTo>
                      <a:pt x="213" y="0"/>
                    </a:lnTo>
                    <a:lnTo>
                      <a:pt x="208" y="0"/>
                    </a:lnTo>
                    <a:lnTo>
                      <a:pt x="208" y="0"/>
                    </a:lnTo>
                    <a:lnTo>
                      <a:pt x="208" y="0"/>
                    </a:lnTo>
                    <a:lnTo>
                      <a:pt x="202" y="0"/>
                    </a:lnTo>
                    <a:lnTo>
                      <a:pt x="202" y="0"/>
                    </a:lnTo>
                    <a:lnTo>
                      <a:pt x="197" y="0"/>
                    </a:lnTo>
                    <a:lnTo>
                      <a:pt x="197" y="0"/>
                    </a:lnTo>
                    <a:lnTo>
                      <a:pt x="197" y="0"/>
                    </a:lnTo>
                    <a:lnTo>
                      <a:pt x="192" y="0"/>
                    </a:lnTo>
                    <a:lnTo>
                      <a:pt x="192" y="0"/>
                    </a:lnTo>
                    <a:lnTo>
                      <a:pt x="192" y="0"/>
                    </a:lnTo>
                    <a:lnTo>
                      <a:pt x="187" y="5"/>
                    </a:lnTo>
                    <a:lnTo>
                      <a:pt x="0" y="152"/>
                    </a:lnTo>
                    <a:lnTo>
                      <a:pt x="0" y="152"/>
                    </a:lnTo>
                    <a:lnTo>
                      <a:pt x="0" y="152"/>
                    </a:lnTo>
                    <a:lnTo>
                      <a:pt x="5" y="152"/>
                    </a:lnTo>
                    <a:lnTo>
                      <a:pt x="5" y="152"/>
                    </a:lnTo>
                    <a:lnTo>
                      <a:pt x="5" y="152"/>
                    </a:lnTo>
                    <a:lnTo>
                      <a:pt x="10" y="152"/>
                    </a:lnTo>
                    <a:lnTo>
                      <a:pt x="10" y="152"/>
                    </a:lnTo>
                    <a:lnTo>
                      <a:pt x="15" y="152"/>
                    </a:lnTo>
                    <a:lnTo>
                      <a:pt x="15" y="152"/>
                    </a:lnTo>
                    <a:lnTo>
                      <a:pt x="15" y="152"/>
                    </a:lnTo>
                    <a:lnTo>
                      <a:pt x="20" y="152"/>
                    </a:lnTo>
                    <a:lnTo>
                      <a:pt x="20" y="152"/>
                    </a:lnTo>
                    <a:lnTo>
                      <a:pt x="25" y="152"/>
                    </a:lnTo>
                    <a:lnTo>
                      <a:pt x="25" y="152"/>
                    </a:lnTo>
                    <a:lnTo>
                      <a:pt x="25" y="152"/>
                    </a:lnTo>
                    <a:lnTo>
                      <a:pt x="30" y="152"/>
                    </a:lnTo>
                    <a:lnTo>
                      <a:pt x="30" y="157"/>
                    </a:lnTo>
                    <a:lnTo>
                      <a:pt x="35" y="157"/>
                    </a:lnTo>
                    <a:lnTo>
                      <a:pt x="35" y="157"/>
                    </a:lnTo>
                    <a:lnTo>
                      <a:pt x="35" y="157"/>
                    </a:lnTo>
                    <a:lnTo>
                      <a:pt x="40" y="162"/>
                    </a:lnTo>
                    <a:lnTo>
                      <a:pt x="40" y="162"/>
                    </a:lnTo>
                    <a:lnTo>
                      <a:pt x="40" y="162"/>
                    </a:lnTo>
                    <a:lnTo>
                      <a:pt x="45" y="167"/>
                    </a:lnTo>
                    <a:lnTo>
                      <a:pt x="45" y="167"/>
                    </a:lnTo>
                    <a:lnTo>
                      <a:pt x="45" y="172"/>
                    </a:lnTo>
                    <a:lnTo>
                      <a:pt x="50" y="172"/>
                    </a:lnTo>
                    <a:lnTo>
                      <a:pt x="50" y="172"/>
                    </a:lnTo>
                    <a:lnTo>
                      <a:pt x="50" y="177"/>
                    </a:lnTo>
                    <a:lnTo>
                      <a:pt x="50" y="177"/>
                    </a:lnTo>
                    <a:lnTo>
                      <a:pt x="50" y="182"/>
                    </a:lnTo>
                    <a:lnTo>
                      <a:pt x="55" y="182"/>
                    </a:lnTo>
                    <a:lnTo>
                      <a:pt x="55" y="188"/>
                    </a:lnTo>
                    <a:lnTo>
                      <a:pt x="55" y="188"/>
                    </a:lnTo>
                    <a:lnTo>
                      <a:pt x="55" y="188"/>
                    </a:lnTo>
                    <a:lnTo>
                      <a:pt x="55" y="193"/>
                    </a:lnTo>
                    <a:lnTo>
                      <a:pt x="55" y="193"/>
                    </a:lnTo>
                    <a:lnTo>
                      <a:pt x="55" y="198"/>
                    </a:lnTo>
                    <a:lnTo>
                      <a:pt x="55" y="198"/>
                    </a:lnTo>
                    <a:lnTo>
                      <a:pt x="55" y="203"/>
                    </a:lnTo>
                    <a:lnTo>
                      <a:pt x="55" y="203"/>
                    </a:lnTo>
                    <a:lnTo>
                      <a:pt x="55" y="203"/>
                    </a:lnTo>
                    <a:lnTo>
                      <a:pt x="55" y="208"/>
                    </a:lnTo>
                    <a:lnTo>
                      <a:pt x="55" y="208"/>
                    </a:lnTo>
                    <a:lnTo>
                      <a:pt x="50" y="208"/>
                    </a:lnTo>
                    <a:lnTo>
                      <a:pt x="50" y="213"/>
                    </a:lnTo>
                    <a:lnTo>
                      <a:pt x="50" y="213"/>
                    </a:lnTo>
                    <a:lnTo>
                      <a:pt x="50" y="213"/>
                    </a:lnTo>
                    <a:lnTo>
                      <a:pt x="45" y="213"/>
                    </a:lnTo>
                    <a:lnTo>
                      <a:pt x="238" y="6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78" name="Oval 99377">
                <a:extLst>
                  <a:ext uri="{FF2B5EF4-FFF2-40B4-BE49-F238E27FC236}">
                    <a16:creationId xmlns:a16="http://schemas.microsoft.com/office/drawing/2014/main" id="{C2D5BB2E-1EA9-BD54-338E-8ACCC4C8534B}"/>
                  </a:ext>
                </a:extLst>
              </p:cNvPr>
              <p:cNvSpPr>
                <a:spLocks noChangeArrowheads="1"/>
              </p:cNvSpPr>
              <p:nvPr/>
            </p:nvSpPr>
            <p:spPr bwMode="auto">
              <a:xfrm>
                <a:off x="2410" y="467"/>
                <a:ext cx="259"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379" name="Freeform 743">
                <a:extLst>
                  <a:ext uri="{FF2B5EF4-FFF2-40B4-BE49-F238E27FC236}">
                    <a16:creationId xmlns:a16="http://schemas.microsoft.com/office/drawing/2014/main" id="{2726F798-220A-46E3-D391-615A0F3BAF38}"/>
                  </a:ext>
                </a:extLst>
              </p:cNvPr>
              <p:cNvSpPr>
                <a:spLocks/>
              </p:cNvSpPr>
              <p:nvPr/>
            </p:nvSpPr>
            <p:spPr bwMode="auto">
              <a:xfrm>
                <a:off x="2567" y="619"/>
                <a:ext cx="229" cy="223"/>
              </a:xfrm>
              <a:custGeom>
                <a:avLst/>
                <a:gdLst>
                  <a:gd name="T0" fmla="*/ 56 w 229"/>
                  <a:gd name="T1" fmla="*/ 5 h 223"/>
                  <a:gd name="T2" fmla="*/ 56 w 229"/>
                  <a:gd name="T3" fmla="*/ 5 h 223"/>
                  <a:gd name="T4" fmla="*/ 51 w 229"/>
                  <a:gd name="T5" fmla="*/ 5 h 223"/>
                  <a:gd name="T6" fmla="*/ 46 w 229"/>
                  <a:gd name="T7" fmla="*/ 0 h 223"/>
                  <a:gd name="T8" fmla="*/ 46 w 229"/>
                  <a:gd name="T9" fmla="*/ 0 h 223"/>
                  <a:gd name="T10" fmla="*/ 41 w 229"/>
                  <a:gd name="T11" fmla="*/ 0 h 223"/>
                  <a:gd name="T12" fmla="*/ 36 w 229"/>
                  <a:gd name="T13" fmla="*/ 0 h 223"/>
                  <a:gd name="T14" fmla="*/ 31 w 229"/>
                  <a:gd name="T15" fmla="*/ 5 h 223"/>
                  <a:gd name="T16" fmla="*/ 26 w 229"/>
                  <a:gd name="T17" fmla="*/ 5 h 223"/>
                  <a:gd name="T18" fmla="*/ 26 w 229"/>
                  <a:gd name="T19" fmla="*/ 5 h 223"/>
                  <a:gd name="T20" fmla="*/ 21 w 229"/>
                  <a:gd name="T21" fmla="*/ 10 h 223"/>
                  <a:gd name="T22" fmla="*/ 16 w 229"/>
                  <a:gd name="T23" fmla="*/ 15 h 223"/>
                  <a:gd name="T24" fmla="*/ 11 w 229"/>
                  <a:gd name="T25" fmla="*/ 15 h 223"/>
                  <a:gd name="T26" fmla="*/ 11 w 229"/>
                  <a:gd name="T27" fmla="*/ 20 h 223"/>
                  <a:gd name="T28" fmla="*/ 5 w 229"/>
                  <a:gd name="T29" fmla="*/ 26 h 223"/>
                  <a:gd name="T30" fmla="*/ 5 w 229"/>
                  <a:gd name="T31" fmla="*/ 31 h 223"/>
                  <a:gd name="T32" fmla="*/ 0 w 229"/>
                  <a:gd name="T33" fmla="*/ 31 h 223"/>
                  <a:gd name="T34" fmla="*/ 0 w 229"/>
                  <a:gd name="T35" fmla="*/ 36 h 223"/>
                  <a:gd name="T36" fmla="*/ 0 w 229"/>
                  <a:gd name="T37" fmla="*/ 41 h 223"/>
                  <a:gd name="T38" fmla="*/ 0 w 229"/>
                  <a:gd name="T39" fmla="*/ 46 h 223"/>
                  <a:gd name="T40" fmla="*/ 0 w 229"/>
                  <a:gd name="T41" fmla="*/ 51 h 223"/>
                  <a:gd name="T42" fmla="*/ 0 w 229"/>
                  <a:gd name="T43" fmla="*/ 51 h 223"/>
                  <a:gd name="T44" fmla="*/ 5 w 229"/>
                  <a:gd name="T45" fmla="*/ 56 h 223"/>
                  <a:gd name="T46" fmla="*/ 5 w 229"/>
                  <a:gd name="T47" fmla="*/ 61 h 223"/>
                  <a:gd name="T48" fmla="*/ 5 w 229"/>
                  <a:gd name="T49" fmla="*/ 61 h 223"/>
                  <a:gd name="T50" fmla="*/ 173 w 229"/>
                  <a:gd name="T51" fmla="*/ 223 h 223"/>
                  <a:gd name="T52" fmla="*/ 173 w 229"/>
                  <a:gd name="T53" fmla="*/ 218 h 223"/>
                  <a:gd name="T54" fmla="*/ 168 w 229"/>
                  <a:gd name="T55" fmla="*/ 213 h 223"/>
                  <a:gd name="T56" fmla="*/ 168 w 229"/>
                  <a:gd name="T57" fmla="*/ 213 h 223"/>
                  <a:gd name="T58" fmla="*/ 168 w 229"/>
                  <a:gd name="T59" fmla="*/ 208 h 223"/>
                  <a:gd name="T60" fmla="*/ 168 w 229"/>
                  <a:gd name="T61" fmla="*/ 203 h 223"/>
                  <a:gd name="T62" fmla="*/ 168 w 229"/>
                  <a:gd name="T63" fmla="*/ 198 h 223"/>
                  <a:gd name="T64" fmla="*/ 168 w 229"/>
                  <a:gd name="T65" fmla="*/ 193 h 223"/>
                  <a:gd name="T66" fmla="*/ 168 w 229"/>
                  <a:gd name="T67" fmla="*/ 193 h 223"/>
                  <a:gd name="T68" fmla="*/ 173 w 229"/>
                  <a:gd name="T69" fmla="*/ 188 h 223"/>
                  <a:gd name="T70" fmla="*/ 173 w 229"/>
                  <a:gd name="T71" fmla="*/ 183 h 223"/>
                  <a:gd name="T72" fmla="*/ 178 w 229"/>
                  <a:gd name="T73" fmla="*/ 178 h 223"/>
                  <a:gd name="T74" fmla="*/ 183 w 229"/>
                  <a:gd name="T75" fmla="*/ 173 h 223"/>
                  <a:gd name="T76" fmla="*/ 183 w 229"/>
                  <a:gd name="T77" fmla="*/ 173 h 223"/>
                  <a:gd name="T78" fmla="*/ 188 w 229"/>
                  <a:gd name="T79" fmla="*/ 168 h 223"/>
                  <a:gd name="T80" fmla="*/ 193 w 229"/>
                  <a:gd name="T81" fmla="*/ 168 h 223"/>
                  <a:gd name="T82" fmla="*/ 198 w 229"/>
                  <a:gd name="T83" fmla="*/ 163 h 223"/>
                  <a:gd name="T84" fmla="*/ 203 w 229"/>
                  <a:gd name="T85" fmla="*/ 163 h 223"/>
                  <a:gd name="T86" fmla="*/ 203 w 229"/>
                  <a:gd name="T87" fmla="*/ 163 h 223"/>
                  <a:gd name="T88" fmla="*/ 208 w 229"/>
                  <a:gd name="T89" fmla="*/ 163 h 223"/>
                  <a:gd name="T90" fmla="*/ 213 w 229"/>
                  <a:gd name="T91" fmla="*/ 163 h 223"/>
                  <a:gd name="T92" fmla="*/ 219 w 229"/>
                  <a:gd name="T93" fmla="*/ 163 h 223"/>
                  <a:gd name="T94" fmla="*/ 219 w 229"/>
                  <a:gd name="T95" fmla="*/ 163 h 223"/>
                  <a:gd name="T96" fmla="*/ 224 w 229"/>
                  <a:gd name="T97" fmla="*/ 168 h 223"/>
                  <a:gd name="T98" fmla="*/ 229 w 229"/>
                  <a:gd name="T99" fmla="*/ 16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9" h="223">
                    <a:moveTo>
                      <a:pt x="61" y="10"/>
                    </a:moveTo>
                    <a:lnTo>
                      <a:pt x="56" y="5"/>
                    </a:lnTo>
                    <a:lnTo>
                      <a:pt x="56" y="5"/>
                    </a:lnTo>
                    <a:lnTo>
                      <a:pt x="56" y="5"/>
                    </a:lnTo>
                    <a:lnTo>
                      <a:pt x="51" y="5"/>
                    </a:lnTo>
                    <a:lnTo>
                      <a:pt x="51" y="5"/>
                    </a:lnTo>
                    <a:lnTo>
                      <a:pt x="51" y="0"/>
                    </a:lnTo>
                    <a:lnTo>
                      <a:pt x="46" y="0"/>
                    </a:lnTo>
                    <a:lnTo>
                      <a:pt x="46" y="0"/>
                    </a:lnTo>
                    <a:lnTo>
                      <a:pt x="46" y="0"/>
                    </a:lnTo>
                    <a:lnTo>
                      <a:pt x="41" y="0"/>
                    </a:lnTo>
                    <a:lnTo>
                      <a:pt x="41" y="0"/>
                    </a:lnTo>
                    <a:lnTo>
                      <a:pt x="36" y="0"/>
                    </a:lnTo>
                    <a:lnTo>
                      <a:pt x="36" y="0"/>
                    </a:lnTo>
                    <a:lnTo>
                      <a:pt x="36" y="5"/>
                    </a:lnTo>
                    <a:lnTo>
                      <a:pt x="31" y="5"/>
                    </a:lnTo>
                    <a:lnTo>
                      <a:pt x="31" y="5"/>
                    </a:lnTo>
                    <a:lnTo>
                      <a:pt x="26" y="5"/>
                    </a:lnTo>
                    <a:lnTo>
                      <a:pt x="26" y="5"/>
                    </a:lnTo>
                    <a:lnTo>
                      <a:pt x="26" y="5"/>
                    </a:lnTo>
                    <a:lnTo>
                      <a:pt x="21" y="10"/>
                    </a:lnTo>
                    <a:lnTo>
                      <a:pt x="21" y="10"/>
                    </a:lnTo>
                    <a:lnTo>
                      <a:pt x="16" y="10"/>
                    </a:lnTo>
                    <a:lnTo>
                      <a:pt x="16" y="15"/>
                    </a:lnTo>
                    <a:lnTo>
                      <a:pt x="16" y="15"/>
                    </a:lnTo>
                    <a:lnTo>
                      <a:pt x="11" y="15"/>
                    </a:lnTo>
                    <a:lnTo>
                      <a:pt x="11" y="20"/>
                    </a:lnTo>
                    <a:lnTo>
                      <a:pt x="11" y="20"/>
                    </a:lnTo>
                    <a:lnTo>
                      <a:pt x="5" y="20"/>
                    </a:lnTo>
                    <a:lnTo>
                      <a:pt x="5" y="26"/>
                    </a:lnTo>
                    <a:lnTo>
                      <a:pt x="5" y="26"/>
                    </a:lnTo>
                    <a:lnTo>
                      <a:pt x="5" y="31"/>
                    </a:lnTo>
                    <a:lnTo>
                      <a:pt x="5" y="31"/>
                    </a:lnTo>
                    <a:lnTo>
                      <a:pt x="0" y="31"/>
                    </a:lnTo>
                    <a:lnTo>
                      <a:pt x="0" y="36"/>
                    </a:lnTo>
                    <a:lnTo>
                      <a:pt x="0" y="36"/>
                    </a:lnTo>
                    <a:lnTo>
                      <a:pt x="0" y="41"/>
                    </a:lnTo>
                    <a:lnTo>
                      <a:pt x="0" y="41"/>
                    </a:lnTo>
                    <a:lnTo>
                      <a:pt x="0" y="41"/>
                    </a:lnTo>
                    <a:lnTo>
                      <a:pt x="0" y="46"/>
                    </a:lnTo>
                    <a:lnTo>
                      <a:pt x="0" y="46"/>
                    </a:lnTo>
                    <a:lnTo>
                      <a:pt x="0" y="51"/>
                    </a:lnTo>
                    <a:lnTo>
                      <a:pt x="0" y="51"/>
                    </a:lnTo>
                    <a:lnTo>
                      <a:pt x="0" y="51"/>
                    </a:lnTo>
                    <a:lnTo>
                      <a:pt x="0" y="56"/>
                    </a:lnTo>
                    <a:lnTo>
                      <a:pt x="5" y="56"/>
                    </a:lnTo>
                    <a:lnTo>
                      <a:pt x="5" y="56"/>
                    </a:lnTo>
                    <a:lnTo>
                      <a:pt x="5" y="61"/>
                    </a:lnTo>
                    <a:lnTo>
                      <a:pt x="5" y="61"/>
                    </a:lnTo>
                    <a:lnTo>
                      <a:pt x="5" y="61"/>
                    </a:lnTo>
                    <a:lnTo>
                      <a:pt x="173" y="223"/>
                    </a:lnTo>
                    <a:lnTo>
                      <a:pt x="173" y="223"/>
                    </a:lnTo>
                    <a:lnTo>
                      <a:pt x="173" y="218"/>
                    </a:lnTo>
                    <a:lnTo>
                      <a:pt x="173" y="218"/>
                    </a:lnTo>
                    <a:lnTo>
                      <a:pt x="168" y="218"/>
                    </a:lnTo>
                    <a:lnTo>
                      <a:pt x="168" y="213"/>
                    </a:lnTo>
                    <a:lnTo>
                      <a:pt x="168" y="213"/>
                    </a:lnTo>
                    <a:lnTo>
                      <a:pt x="168" y="213"/>
                    </a:lnTo>
                    <a:lnTo>
                      <a:pt x="168" y="208"/>
                    </a:lnTo>
                    <a:lnTo>
                      <a:pt x="168" y="208"/>
                    </a:lnTo>
                    <a:lnTo>
                      <a:pt x="168" y="208"/>
                    </a:lnTo>
                    <a:lnTo>
                      <a:pt x="168" y="203"/>
                    </a:lnTo>
                    <a:lnTo>
                      <a:pt x="168" y="203"/>
                    </a:lnTo>
                    <a:lnTo>
                      <a:pt x="168" y="198"/>
                    </a:lnTo>
                    <a:lnTo>
                      <a:pt x="168" y="198"/>
                    </a:lnTo>
                    <a:lnTo>
                      <a:pt x="168" y="193"/>
                    </a:lnTo>
                    <a:lnTo>
                      <a:pt x="168" y="193"/>
                    </a:lnTo>
                    <a:lnTo>
                      <a:pt x="168" y="193"/>
                    </a:lnTo>
                    <a:lnTo>
                      <a:pt x="173" y="188"/>
                    </a:lnTo>
                    <a:lnTo>
                      <a:pt x="173" y="188"/>
                    </a:lnTo>
                    <a:lnTo>
                      <a:pt x="173" y="183"/>
                    </a:lnTo>
                    <a:lnTo>
                      <a:pt x="173" y="183"/>
                    </a:lnTo>
                    <a:lnTo>
                      <a:pt x="178" y="183"/>
                    </a:lnTo>
                    <a:lnTo>
                      <a:pt x="178" y="178"/>
                    </a:lnTo>
                    <a:lnTo>
                      <a:pt x="178" y="178"/>
                    </a:lnTo>
                    <a:lnTo>
                      <a:pt x="183" y="173"/>
                    </a:lnTo>
                    <a:lnTo>
                      <a:pt x="183" y="173"/>
                    </a:lnTo>
                    <a:lnTo>
                      <a:pt x="183" y="173"/>
                    </a:lnTo>
                    <a:lnTo>
                      <a:pt x="188" y="173"/>
                    </a:lnTo>
                    <a:lnTo>
                      <a:pt x="188" y="168"/>
                    </a:lnTo>
                    <a:lnTo>
                      <a:pt x="188" y="168"/>
                    </a:lnTo>
                    <a:lnTo>
                      <a:pt x="193" y="168"/>
                    </a:lnTo>
                    <a:lnTo>
                      <a:pt x="193" y="168"/>
                    </a:lnTo>
                    <a:lnTo>
                      <a:pt x="198" y="163"/>
                    </a:lnTo>
                    <a:lnTo>
                      <a:pt x="198" y="163"/>
                    </a:lnTo>
                    <a:lnTo>
                      <a:pt x="203" y="163"/>
                    </a:lnTo>
                    <a:lnTo>
                      <a:pt x="203" y="163"/>
                    </a:lnTo>
                    <a:lnTo>
                      <a:pt x="203" y="163"/>
                    </a:lnTo>
                    <a:lnTo>
                      <a:pt x="208" y="163"/>
                    </a:lnTo>
                    <a:lnTo>
                      <a:pt x="208" y="163"/>
                    </a:lnTo>
                    <a:lnTo>
                      <a:pt x="213" y="163"/>
                    </a:lnTo>
                    <a:lnTo>
                      <a:pt x="213" y="163"/>
                    </a:lnTo>
                    <a:lnTo>
                      <a:pt x="213" y="163"/>
                    </a:lnTo>
                    <a:lnTo>
                      <a:pt x="219" y="163"/>
                    </a:lnTo>
                    <a:lnTo>
                      <a:pt x="219" y="163"/>
                    </a:lnTo>
                    <a:lnTo>
                      <a:pt x="219" y="163"/>
                    </a:lnTo>
                    <a:lnTo>
                      <a:pt x="224" y="163"/>
                    </a:lnTo>
                    <a:lnTo>
                      <a:pt x="224" y="168"/>
                    </a:lnTo>
                    <a:lnTo>
                      <a:pt x="224" y="168"/>
                    </a:lnTo>
                    <a:lnTo>
                      <a:pt x="229" y="168"/>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80" name="Oval 99379">
                <a:extLst>
                  <a:ext uri="{FF2B5EF4-FFF2-40B4-BE49-F238E27FC236}">
                    <a16:creationId xmlns:a16="http://schemas.microsoft.com/office/drawing/2014/main" id="{162F6799-263B-1F75-F15F-512571891C54}"/>
                  </a:ext>
                </a:extLst>
              </p:cNvPr>
              <p:cNvSpPr>
                <a:spLocks noChangeArrowheads="1"/>
              </p:cNvSpPr>
              <p:nvPr/>
            </p:nvSpPr>
            <p:spPr bwMode="auto">
              <a:xfrm>
                <a:off x="5190" y="2213"/>
                <a:ext cx="107"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81" name="Freeform 745">
                <a:extLst>
                  <a:ext uri="{FF2B5EF4-FFF2-40B4-BE49-F238E27FC236}">
                    <a16:creationId xmlns:a16="http://schemas.microsoft.com/office/drawing/2014/main" id="{31654260-B490-5280-8596-F1A5A72AEA9F}"/>
                  </a:ext>
                </a:extLst>
              </p:cNvPr>
              <p:cNvSpPr>
                <a:spLocks/>
              </p:cNvSpPr>
              <p:nvPr/>
            </p:nvSpPr>
            <p:spPr bwMode="auto">
              <a:xfrm>
                <a:off x="5246" y="2116"/>
                <a:ext cx="213" cy="168"/>
              </a:xfrm>
              <a:custGeom>
                <a:avLst/>
                <a:gdLst>
                  <a:gd name="T0" fmla="*/ 5 w 213"/>
                  <a:gd name="T1" fmla="*/ 102 h 168"/>
                  <a:gd name="T2" fmla="*/ 0 w 213"/>
                  <a:gd name="T3" fmla="*/ 107 h 168"/>
                  <a:gd name="T4" fmla="*/ 0 w 213"/>
                  <a:gd name="T5" fmla="*/ 107 h 168"/>
                  <a:gd name="T6" fmla="*/ 0 w 213"/>
                  <a:gd name="T7" fmla="*/ 112 h 168"/>
                  <a:gd name="T8" fmla="*/ 0 w 213"/>
                  <a:gd name="T9" fmla="*/ 112 h 168"/>
                  <a:gd name="T10" fmla="*/ 0 w 213"/>
                  <a:gd name="T11" fmla="*/ 117 h 168"/>
                  <a:gd name="T12" fmla="*/ 0 w 213"/>
                  <a:gd name="T13" fmla="*/ 122 h 168"/>
                  <a:gd name="T14" fmla="*/ 0 w 213"/>
                  <a:gd name="T15" fmla="*/ 127 h 168"/>
                  <a:gd name="T16" fmla="*/ 0 w 213"/>
                  <a:gd name="T17" fmla="*/ 132 h 168"/>
                  <a:gd name="T18" fmla="*/ 0 w 213"/>
                  <a:gd name="T19" fmla="*/ 132 h 168"/>
                  <a:gd name="T20" fmla="*/ 0 w 213"/>
                  <a:gd name="T21" fmla="*/ 137 h 168"/>
                  <a:gd name="T22" fmla="*/ 5 w 213"/>
                  <a:gd name="T23" fmla="*/ 142 h 168"/>
                  <a:gd name="T24" fmla="*/ 5 w 213"/>
                  <a:gd name="T25" fmla="*/ 147 h 168"/>
                  <a:gd name="T26" fmla="*/ 10 w 213"/>
                  <a:gd name="T27" fmla="*/ 152 h 168"/>
                  <a:gd name="T28" fmla="*/ 16 w 213"/>
                  <a:gd name="T29" fmla="*/ 152 h 168"/>
                  <a:gd name="T30" fmla="*/ 16 w 213"/>
                  <a:gd name="T31" fmla="*/ 157 h 168"/>
                  <a:gd name="T32" fmla="*/ 21 w 213"/>
                  <a:gd name="T33" fmla="*/ 163 h 168"/>
                  <a:gd name="T34" fmla="*/ 21 w 213"/>
                  <a:gd name="T35" fmla="*/ 163 h 168"/>
                  <a:gd name="T36" fmla="*/ 26 w 213"/>
                  <a:gd name="T37" fmla="*/ 168 h 168"/>
                  <a:gd name="T38" fmla="*/ 31 w 213"/>
                  <a:gd name="T39" fmla="*/ 168 h 168"/>
                  <a:gd name="T40" fmla="*/ 31 w 213"/>
                  <a:gd name="T41" fmla="*/ 168 h 168"/>
                  <a:gd name="T42" fmla="*/ 36 w 213"/>
                  <a:gd name="T43" fmla="*/ 168 h 168"/>
                  <a:gd name="T44" fmla="*/ 41 w 213"/>
                  <a:gd name="T45" fmla="*/ 168 h 168"/>
                  <a:gd name="T46" fmla="*/ 41 w 213"/>
                  <a:gd name="T47" fmla="*/ 168 h 168"/>
                  <a:gd name="T48" fmla="*/ 46 w 213"/>
                  <a:gd name="T49" fmla="*/ 168 h 168"/>
                  <a:gd name="T50" fmla="*/ 213 w 213"/>
                  <a:gd name="T51" fmla="*/ 66 h 168"/>
                  <a:gd name="T52" fmla="*/ 208 w 213"/>
                  <a:gd name="T53" fmla="*/ 66 h 168"/>
                  <a:gd name="T54" fmla="*/ 208 w 213"/>
                  <a:gd name="T55" fmla="*/ 66 h 168"/>
                  <a:gd name="T56" fmla="*/ 203 w 213"/>
                  <a:gd name="T57" fmla="*/ 66 h 168"/>
                  <a:gd name="T58" fmla="*/ 203 w 213"/>
                  <a:gd name="T59" fmla="*/ 66 h 168"/>
                  <a:gd name="T60" fmla="*/ 198 w 213"/>
                  <a:gd name="T61" fmla="*/ 66 h 168"/>
                  <a:gd name="T62" fmla="*/ 193 w 213"/>
                  <a:gd name="T63" fmla="*/ 61 h 168"/>
                  <a:gd name="T64" fmla="*/ 193 w 213"/>
                  <a:gd name="T65" fmla="*/ 61 h 168"/>
                  <a:gd name="T66" fmla="*/ 188 w 213"/>
                  <a:gd name="T67" fmla="*/ 56 h 168"/>
                  <a:gd name="T68" fmla="*/ 183 w 213"/>
                  <a:gd name="T69" fmla="*/ 56 h 168"/>
                  <a:gd name="T70" fmla="*/ 183 w 213"/>
                  <a:gd name="T71" fmla="*/ 51 h 168"/>
                  <a:gd name="T72" fmla="*/ 178 w 213"/>
                  <a:gd name="T73" fmla="*/ 46 h 168"/>
                  <a:gd name="T74" fmla="*/ 178 w 213"/>
                  <a:gd name="T75" fmla="*/ 46 h 168"/>
                  <a:gd name="T76" fmla="*/ 173 w 213"/>
                  <a:gd name="T77" fmla="*/ 41 h 168"/>
                  <a:gd name="T78" fmla="*/ 173 w 213"/>
                  <a:gd name="T79" fmla="*/ 36 h 168"/>
                  <a:gd name="T80" fmla="*/ 168 w 213"/>
                  <a:gd name="T81" fmla="*/ 31 h 168"/>
                  <a:gd name="T82" fmla="*/ 168 w 213"/>
                  <a:gd name="T83" fmla="*/ 26 h 168"/>
                  <a:gd name="T84" fmla="*/ 168 w 213"/>
                  <a:gd name="T85" fmla="*/ 20 h 168"/>
                  <a:gd name="T86" fmla="*/ 168 w 213"/>
                  <a:gd name="T87" fmla="*/ 15 h 168"/>
                  <a:gd name="T88" fmla="*/ 168 w 213"/>
                  <a:gd name="T89" fmla="*/ 15 h 168"/>
                  <a:gd name="T90" fmla="*/ 168 w 213"/>
                  <a:gd name="T91" fmla="*/ 10 h 168"/>
                  <a:gd name="T92" fmla="*/ 168 w 213"/>
                  <a:gd name="T93" fmla="*/ 5 h 168"/>
                  <a:gd name="T94" fmla="*/ 173 w 213"/>
                  <a:gd name="T95" fmla="*/ 5 h 168"/>
                  <a:gd name="T96" fmla="*/ 173 w 213"/>
                  <a:gd name="T97" fmla="*/ 0 h 168"/>
                  <a:gd name="T98" fmla="*/ 173 w 213"/>
                  <a:gd name="T9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3" h="168">
                    <a:moveTo>
                      <a:pt x="5" y="102"/>
                    </a:moveTo>
                    <a:lnTo>
                      <a:pt x="5" y="102"/>
                    </a:lnTo>
                    <a:lnTo>
                      <a:pt x="5" y="107"/>
                    </a:lnTo>
                    <a:lnTo>
                      <a:pt x="0" y="107"/>
                    </a:lnTo>
                    <a:lnTo>
                      <a:pt x="0" y="107"/>
                    </a:lnTo>
                    <a:lnTo>
                      <a:pt x="0" y="107"/>
                    </a:lnTo>
                    <a:lnTo>
                      <a:pt x="0" y="107"/>
                    </a:lnTo>
                    <a:lnTo>
                      <a:pt x="0" y="112"/>
                    </a:lnTo>
                    <a:lnTo>
                      <a:pt x="0" y="112"/>
                    </a:lnTo>
                    <a:lnTo>
                      <a:pt x="0" y="112"/>
                    </a:lnTo>
                    <a:lnTo>
                      <a:pt x="0" y="117"/>
                    </a:lnTo>
                    <a:lnTo>
                      <a:pt x="0" y="117"/>
                    </a:lnTo>
                    <a:lnTo>
                      <a:pt x="0" y="122"/>
                    </a:lnTo>
                    <a:lnTo>
                      <a:pt x="0" y="122"/>
                    </a:lnTo>
                    <a:lnTo>
                      <a:pt x="0" y="122"/>
                    </a:lnTo>
                    <a:lnTo>
                      <a:pt x="0" y="127"/>
                    </a:lnTo>
                    <a:lnTo>
                      <a:pt x="0" y="127"/>
                    </a:lnTo>
                    <a:lnTo>
                      <a:pt x="0" y="132"/>
                    </a:lnTo>
                    <a:lnTo>
                      <a:pt x="0" y="132"/>
                    </a:lnTo>
                    <a:lnTo>
                      <a:pt x="0" y="132"/>
                    </a:lnTo>
                    <a:lnTo>
                      <a:pt x="0" y="137"/>
                    </a:lnTo>
                    <a:lnTo>
                      <a:pt x="0" y="137"/>
                    </a:lnTo>
                    <a:lnTo>
                      <a:pt x="5" y="142"/>
                    </a:lnTo>
                    <a:lnTo>
                      <a:pt x="5" y="142"/>
                    </a:lnTo>
                    <a:lnTo>
                      <a:pt x="5" y="147"/>
                    </a:lnTo>
                    <a:lnTo>
                      <a:pt x="5" y="147"/>
                    </a:lnTo>
                    <a:lnTo>
                      <a:pt x="10" y="147"/>
                    </a:lnTo>
                    <a:lnTo>
                      <a:pt x="10" y="152"/>
                    </a:lnTo>
                    <a:lnTo>
                      <a:pt x="10" y="152"/>
                    </a:lnTo>
                    <a:lnTo>
                      <a:pt x="16" y="152"/>
                    </a:lnTo>
                    <a:lnTo>
                      <a:pt x="16" y="157"/>
                    </a:lnTo>
                    <a:lnTo>
                      <a:pt x="16" y="157"/>
                    </a:lnTo>
                    <a:lnTo>
                      <a:pt x="16" y="157"/>
                    </a:lnTo>
                    <a:lnTo>
                      <a:pt x="21" y="163"/>
                    </a:lnTo>
                    <a:lnTo>
                      <a:pt x="21" y="163"/>
                    </a:lnTo>
                    <a:lnTo>
                      <a:pt x="21" y="163"/>
                    </a:lnTo>
                    <a:lnTo>
                      <a:pt x="26" y="163"/>
                    </a:lnTo>
                    <a:lnTo>
                      <a:pt x="26" y="168"/>
                    </a:lnTo>
                    <a:lnTo>
                      <a:pt x="26" y="168"/>
                    </a:lnTo>
                    <a:lnTo>
                      <a:pt x="31" y="168"/>
                    </a:lnTo>
                    <a:lnTo>
                      <a:pt x="31" y="168"/>
                    </a:lnTo>
                    <a:lnTo>
                      <a:pt x="31" y="168"/>
                    </a:lnTo>
                    <a:lnTo>
                      <a:pt x="36" y="168"/>
                    </a:lnTo>
                    <a:lnTo>
                      <a:pt x="36" y="168"/>
                    </a:lnTo>
                    <a:lnTo>
                      <a:pt x="36" y="168"/>
                    </a:lnTo>
                    <a:lnTo>
                      <a:pt x="41" y="168"/>
                    </a:lnTo>
                    <a:lnTo>
                      <a:pt x="41" y="168"/>
                    </a:lnTo>
                    <a:lnTo>
                      <a:pt x="41" y="168"/>
                    </a:lnTo>
                    <a:lnTo>
                      <a:pt x="46" y="168"/>
                    </a:lnTo>
                    <a:lnTo>
                      <a:pt x="46" y="168"/>
                    </a:lnTo>
                    <a:lnTo>
                      <a:pt x="213" y="66"/>
                    </a:lnTo>
                    <a:lnTo>
                      <a:pt x="213" y="66"/>
                    </a:lnTo>
                    <a:lnTo>
                      <a:pt x="213" y="66"/>
                    </a:lnTo>
                    <a:lnTo>
                      <a:pt x="208" y="66"/>
                    </a:lnTo>
                    <a:lnTo>
                      <a:pt x="208" y="66"/>
                    </a:lnTo>
                    <a:lnTo>
                      <a:pt x="208" y="66"/>
                    </a:lnTo>
                    <a:lnTo>
                      <a:pt x="208" y="66"/>
                    </a:lnTo>
                    <a:lnTo>
                      <a:pt x="203" y="66"/>
                    </a:lnTo>
                    <a:lnTo>
                      <a:pt x="203" y="66"/>
                    </a:lnTo>
                    <a:lnTo>
                      <a:pt x="203" y="66"/>
                    </a:lnTo>
                    <a:lnTo>
                      <a:pt x="198" y="66"/>
                    </a:lnTo>
                    <a:lnTo>
                      <a:pt x="198" y="66"/>
                    </a:lnTo>
                    <a:lnTo>
                      <a:pt x="198" y="66"/>
                    </a:lnTo>
                    <a:lnTo>
                      <a:pt x="193" y="61"/>
                    </a:lnTo>
                    <a:lnTo>
                      <a:pt x="193" y="61"/>
                    </a:lnTo>
                    <a:lnTo>
                      <a:pt x="193" y="61"/>
                    </a:lnTo>
                    <a:lnTo>
                      <a:pt x="188" y="61"/>
                    </a:lnTo>
                    <a:lnTo>
                      <a:pt x="188" y="56"/>
                    </a:lnTo>
                    <a:lnTo>
                      <a:pt x="188" y="56"/>
                    </a:lnTo>
                    <a:lnTo>
                      <a:pt x="183" y="56"/>
                    </a:lnTo>
                    <a:lnTo>
                      <a:pt x="183" y="51"/>
                    </a:lnTo>
                    <a:lnTo>
                      <a:pt x="183" y="51"/>
                    </a:lnTo>
                    <a:lnTo>
                      <a:pt x="178" y="51"/>
                    </a:lnTo>
                    <a:lnTo>
                      <a:pt x="178" y="46"/>
                    </a:lnTo>
                    <a:lnTo>
                      <a:pt x="178" y="46"/>
                    </a:lnTo>
                    <a:lnTo>
                      <a:pt x="178" y="46"/>
                    </a:lnTo>
                    <a:lnTo>
                      <a:pt x="173" y="41"/>
                    </a:lnTo>
                    <a:lnTo>
                      <a:pt x="173" y="41"/>
                    </a:lnTo>
                    <a:lnTo>
                      <a:pt x="173" y="36"/>
                    </a:lnTo>
                    <a:lnTo>
                      <a:pt x="173" y="36"/>
                    </a:lnTo>
                    <a:lnTo>
                      <a:pt x="173" y="31"/>
                    </a:lnTo>
                    <a:lnTo>
                      <a:pt x="168" y="31"/>
                    </a:lnTo>
                    <a:lnTo>
                      <a:pt x="168" y="26"/>
                    </a:lnTo>
                    <a:lnTo>
                      <a:pt x="168" y="26"/>
                    </a:lnTo>
                    <a:lnTo>
                      <a:pt x="168" y="26"/>
                    </a:lnTo>
                    <a:lnTo>
                      <a:pt x="168" y="20"/>
                    </a:lnTo>
                    <a:lnTo>
                      <a:pt x="168" y="20"/>
                    </a:lnTo>
                    <a:lnTo>
                      <a:pt x="168" y="15"/>
                    </a:lnTo>
                    <a:lnTo>
                      <a:pt x="168" y="15"/>
                    </a:lnTo>
                    <a:lnTo>
                      <a:pt x="168" y="15"/>
                    </a:lnTo>
                    <a:lnTo>
                      <a:pt x="168" y="10"/>
                    </a:lnTo>
                    <a:lnTo>
                      <a:pt x="168" y="10"/>
                    </a:lnTo>
                    <a:lnTo>
                      <a:pt x="168" y="10"/>
                    </a:lnTo>
                    <a:lnTo>
                      <a:pt x="168" y="5"/>
                    </a:lnTo>
                    <a:lnTo>
                      <a:pt x="173" y="5"/>
                    </a:lnTo>
                    <a:lnTo>
                      <a:pt x="173" y="5"/>
                    </a:lnTo>
                    <a:lnTo>
                      <a:pt x="173" y="5"/>
                    </a:lnTo>
                    <a:lnTo>
                      <a:pt x="173" y="0"/>
                    </a:lnTo>
                    <a:lnTo>
                      <a:pt x="173" y="0"/>
                    </a:lnTo>
                    <a:lnTo>
                      <a:pt x="173" y="0"/>
                    </a:lnTo>
                    <a:lnTo>
                      <a:pt x="5" y="10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82" name="Oval 99381">
                <a:extLst>
                  <a:ext uri="{FF2B5EF4-FFF2-40B4-BE49-F238E27FC236}">
                    <a16:creationId xmlns:a16="http://schemas.microsoft.com/office/drawing/2014/main" id="{9F5E1433-0869-F8D8-7C0F-BE5E9E7B5B23}"/>
                  </a:ext>
                </a:extLst>
              </p:cNvPr>
              <p:cNvSpPr>
                <a:spLocks noChangeArrowheads="1"/>
              </p:cNvSpPr>
              <p:nvPr/>
            </p:nvSpPr>
            <p:spPr bwMode="auto">
              <a:xfrm>
                <a:off x="5962" y="1999"/>
                <a:ext cx="258"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383" name="Freeform 747">
                <a:extLst>
                  <a:ext uri="{FF2B5EF4-FFF2-40B4-BE49-F238E27FC236}">
                    <a16:creationId xmlns:a16="http://schemas.microsoft.com/office/drawing/2014/main" id="{C459D1AC-8A38-53DD-6E8D-381B4575B85A}"/>
                  </a:ext>
                </a:extLst>
              </p:cNvPr>
              <p:cNvSpPr>
                <a:spLocks/>
              </p:cNvSpPr>
              <p:nvPr/>
            </p:nvSpPr>
            <p:spPr bwMode="auto">
              <a:xfrm>
                <a:off x="5647" y="2065"/>
                <a:ext cx="340" cy="97"/>
              </a:xfrm>
              <a:custGeom>
                <a:avLst/>
                <a:gdLst>
                  <a:gd name="T0" fmla="*/ 330 w 340"/>
                  <a:gd name="T1" fmla="*/ 97 h 97"/>
                  <a:gd name="T2" fmla="*/ 330 w 340"/>
                  <a:gd name="T3" fmla="*/ 97 h 97"/>
                  <a:gd name="T4" fmla="*/ 330 w 340"/>
                  <a:gd name="T5" fmla="*/ 97 h 97"/>
                  <a:gd name="T6" fmla="*/ 335 w 340"/>
                  <a:gd name="T7" fmla="*/ 92 h 97"/>
                  <a:gd name="T8" fmla="*/ 335 w 340"/>
                  <a:gd name="T9" fmla="*/ 92 h 97"/>
                  <a:gd name="T10" fmla="*/ 335 w 340"/>
                  <a:gd name="T11" fmla="*/ 87 h 97"/>
                  <a:gd name="T12" fmla="*/ 335 w 340"/>
                  <a:gd name="T13" fmla="*/ 87 h 97"/>
                  <a:gd name="T14" fmla="*/ 340 w 340"/>
                  <a:gd name="T15" fmla="*/ 82 h 97"/>
                  <a:gd name="T16" fmla="*/ 340 w 340"/>
                  <a:gd name="T17" fmla="*/ 77 h 97"/>
                  <a:gd name="T18" fmla="*/ 340 w 340"/>
                  <a:gd name="T19" fmla="*/ 71 h 97"/>
                  <a:gd name="T20" fmla="*/ 340 w 340"/>
                  <a:gd name="T21" fmla="*/ 66 h 97"/>
                  <a:gd name="T22" fmla="*/ 340 w 340"/>
                  <a:gd name="T23" fmla="*/ 66 h 97"/>
                  <a:gd name="T24" fmla="*/ 340 w 340"/>
                  <a:gd name="T25" fmla="*/ 61 h 97"/>
                  <a:gd name="T26" fmla="*/ 340 w 340"/>
                  <a:gd name="T27" fmla="*/ 56 h 97"/>
                  <a:gd name="T28" fmla="*/ 340 w 340"/>
                  <a:gd name="T29" fmla="*/ 51 h 97"/>
                  <a:gd name="T30" fmla="*/ 340 w 340"/>
                  <a:gd name="T31" fmla="*/ 46 h 97"/>
                  <a:gd name="T32" fmla="*/ 340 w 340"/>
                  <a:gd name="T33" fmla="*/ 41 h 97"/>
                  <a:gd name="T34" fmla="*/ 340 w 340"/>
                  <a:gd name="T35" fmla="*/ 36 h 97"/>
                  <a:gd name="T36" fmla="*/ 340 w 340"/>
                  <a:gd name="T37" fmla="*/ 31 h 97"/>
                  <a:gd name="T38" fmla="*/ 340 w 340"/>
                  <a:gd name="T39" fmla="*/ 31 h 97"/>
                  <a:gd name="T40" fmla="*/ 340 w 340"/>
                  <a:gd name="T41" fmla="*/ 26 h 97"/>
                  <a:gd name="T42" fmla="*/ 335 w 340"/>
                  <a:gd name="T43" fmla="*/ 26 h 97"/>
                  <a:gd name="T44" fmla="*/ 335 w 340"/>
                  <a:gd name="T45" fmla="*/ 21 h 97"/>
                  <a:gd name="T46" fmla="*/ 335 w 340"/>
                  <a:gd name="T47" fmla="*/ 21 h 97"/>
                  <a:gd name="T48" fmla="*/ 330 w 340"/>
                  <a:gd name="T49" fmla="*/ 21 h 97"/>
                  <a:gd name="T50" fmla="*/ 5 w 340"/>
                  <a:gd name="T51" fmla="*/ 0 h 97"/>
                  <a:gd name="T52" fmla="*/ 5 w 340"/>
                  <a:gd name="T53" fmla="*/ 0 h 97"/>
                  <a:gd name="T54" fmla="*/ 5 w 340"/>
                  <a:gd name="T55" fmla="*/ 5 h 97"/>
                  <a:gd name="T56" fmla="*/ 10 w 340"/>
                  <a:gd name="T57" fmla="*/ 5 h 97"/>
                  <a:gd name="T58" fmla="*/ 10 w 340"/>
                  <a:gd name="T59" fmla="*/ 5 h 97"/>
                  <a:gd name="T60" fmla="*/ 10 w 340"/>
                  <a:gd name="T61" fmla="*/ 11 h 97"/>
                  <a:gd name="T62" fmla="*/ 10 w 340"/>
                  <a:gd name="T63" fmla="*/ 16 h 97"/>
                  <a:gd name="T64" fmla="*/ 10 w 340"/>
                  <a:gd name="T65" fmla="*/ 16 h 97"/>
                  <a:gd name="T66" fmla="*/ 10 w 340"/>
                  <a:gd name="T67" fmla="*/ 21 h 97"/>
                  <a:gd name="T68" fmla="*/ 15 w 340"/>
                  <a:gd name="T69" fmla="*/ 26 h 97"/>
                  <a:gd name="T70" fmla="*/ 15 w 340"/>
                  <a:gd name="T71" fmla="*/ 31 h 97"/>
                  <a:gd name="T72" fmla="*/ 15 w 340"/>
                  <a:gd name="T73" fmla="*/ 36 h 97"/>
                  <a:gd name="T74" fmla="*/ 10 w 340"/>
                  <a:gd name="T75" fmla="*/ 41 h 97"/>
                  <a:gd name="T76" fmla="*/ 10 w 340"/>
                  <a:gd name="T77" fmla="*/ 46 h 97"/>
                  <a:gd name="T78" fmla="*/ 10 w 340"/>
                  <a:gd name="T79" fmla="*/ 51 h 97"/>
                  <a:gd name="T80" fmla="*/ 10 w 340"/>
                  <a:gd name="T81" fmla="*/ 56 h 97"/>
                  <a:gd name="T82" fmla="*/ 10 w 340"/>
                  <a:gd name="T83" fmla="*/ 61 h 97"/>
                  <a:gd name="T84" fmla="*/ 10 w 340"/>
                  <a:gd name="T85" fmla="*/ 61 h 97"/>
                  <a:gd name="T86" fmla="*/ 5 w 340"/>
                  <a:gd name="T87" fmla="*/ 66 h 97"/>
                  <a:gd name="T88" fmla="*/ 5 w 340"/>
                  <a:gd name="T89" fmla="*/ 71 h 97"/>
                  <a:gd name="T90" fmla="*/ 5 w 340"/>
                  <a:gd name="T91" fmla="*/ 71 h 97"/>
                  <a:gd name="T92" fmla="*/ 5 w 340"/>
                  <a:gd name="T93" fmla="*/ 77 h 97"/>
                  <a:gd name="T94" fmla="*/ 0 w 340"/>
                  <a:gd name="T95" fmla="*/ 77 h 97"/>
                  <a:gd name="T96" fmla="*/ 0 w 340"/>
                  <a:gd name="T97" fmla="*/ 77 h 97"/>
                  <a:gd name="T98" fmla="*/ 0 w 340"/>
                  <a:gd name="T9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0" h="97">
                    <a:moveTo>
                      <a:pt x="330" y="97"/>
                    </a:moveTo>
                    <a:lnTo>
                      <a:pt x="330" y="97"/>
                    </a:lnTo>
                    <a:lnTo>
                      <a:pt x="330" y="97"/>
                    </a:lnTo>
                    <a:lnTo>
                      <a:pt x="330" y="97"/>
                    </a:lnTo>
                    <a:lnTo>
                      <a:pt x="330" y="97"/>
                    </a:lnTo>
                    <a:lnTo>
                      <a:pt x="330" y="97"/>
                    </a:lnTo>
                    <a:lnTo>
                      <a:pt x="330" y="97"/>
                    </a:lnTo>
                    <a:lnTo>
                      <a:pt x="335" y="92"/>
                    </a:lnTo>
                    <a:lnTo>
                      <a:pt x="335" y="92"/>
                    </a:lnTo>
                    <a:lnTo>
                      <a:pt x="335" y="92"/>
                    </a:lnTo>
                    <a:lnTo>
                      <a:pt x="335" y="92"/>
                    </a:lnTo>
                    <a:lnTo>
                      <a:pt x="335" y="87"/>
                    </a:lnTo>
                    <a:lnTo>
                      <a:pt x="335" y="87"/>
                    </a:lnTo>
                    <a:lnTo>
                      <a:pt x="335" y="87"/>
                    </a:lnTo>
                    <a:lnTo>
                      <a:pt x="340" y="82"/>
                    </a:lnTo>
                    <a:lnTo>
                      <a:pt x="340" y="82"/>
                    </a:lnTo>
                    <a:lnTo>
                      <a:pt x="340" y="82"/>
                    </a:lnTo>
                    <a:lnTo>
                      <a:pt x="340" y="77"/>
                    </a:lnTo>
                    <a:lnTo>
                      <a:pt x="340" y="77"/>
                    </a:lnTo>
                    <a:lnTo>
                      <a:pt x="340" y="71"/>
                    </a:lnTo>
                    <a:lnTo>
                      <a:pt x="340" y="71"/>
                    </a:lnTo>
                    <a:lnTo>
                      <a:pt x="340" y="66"/>
                    </a:lnTo>
                    <a:lnTo>
                      <a:pt x="340" y="66"/>
                    </a:lnTo>
                    <a:lnTo>
                      <a:pt x="340" y="66"/>
                    </a:lnTo>
                    <a:lnTo>
                      <a:pt x="340" y="61"/>
                    </a:lnTo>
                    <a:lnTo>
                      <a:pt x="340" y="61"/>
                    </a:lnTo>
                    <a:lnTo>
                      <a:pt x="340" y="56"/>
                    </a:lnTo>
                    <a:lnTo>
                      <a:pt x="340" y="56"/>
                    </a:lnTo>
                    <a:lnTo>
                      <a:pt x="340" y="51"/>
                    </a:lnTo>
                    <a:lnTo>
                      <a:pt x="340" y="51"/>
                    </a:lnTo>
                    <a:lnTo>
                      <a:pt x="340" y="46"/>
                    </a:lnTo>
                    <a:lnTo>
                      <a:pt x="340" y="46"/>
                    </a:lnTo>
                    <a:lnTo>
                      <a:pt x="340" y="41"/>
                    </a:lnTo>
                    <a:lnTo>
                      <a:pt x="340" y="41"/>
                    </a:lnTo>
                    <a:lnTo>
                      <a:pt x="340" y="41"/>
                    </a:lnTo>
                    <a:lnTo>
                      <a:pt x="340" y="36"/>
                    </a:lnTo>
                    <a:lnTo>
                      <a:pt x="340" y="36"/>
                    </a:lnTo>
                    <a:lnTo>
                      <a:pt x="340" y="31"/>
                    </a:lnTo>
                    <a:lnTo>
                      <a:pt x="340" y="31"/>
                    </a:lnTo>
                    <a:lnTo>
                      <a:pt x="340" y="31"/>
                    </a:lnTo>
                    <a:lnTo>
                      <a:pt x="340" y="26"/>
                    </a:lnTo>
                    <a:lnTo>
                      <a:pt x="340" y="26"/>
                    </a:lnTo>
                    <a:lnTo>
                      <a:pt x="335" y="26"/>
                    </a:lnTo>
                    <a:lnTo>
                      <a:pt x="335" y="26"/>
                    </a:lnTo>
                    <a:lnTo>
                      <a:pt x="335" y="26"/>
                    </a:lnTo>
                    <a:lnTo>
                      <a:pt x="335" y="21"/>
                    </a:lnTo>
                    <a:lnTo>
                      <a:pt x="335" y="21"/>
                    </a:lnTo>
                    <a:lnTo>
                      <a:pt x="335" y="21"/>
                    </a:lnTo>
                    <a:lnTo>
                      <a:pt x="335" y="21"/>
                    </a:lnTo>
                    <a:lnTo>
                      <a:pt x="330" y="21"/>
                    </a:lnTo>
                    <a:lnTo>
                      <a:pt x="5" y="0"/>
                    </a:lnTo>
                    <a:lnTo>
                      <a:pt x="5" y="0"/>
                    </a:lnTo>
                    <a:lnTo>
                      <a:pt x="5" y="0"/>
                    </a:lnTo>
                    <a:lnTo>
                      <a:pt x="5" y="0"/>
                    </a:lnTo>
                    <a:lnTo>
                      <a:pt x="5" y="0"/>
                    </a:lnTo>
                    <a:lnTo>
                      <a:pt x="5" y="5"/>
                    </a:lnTo>
                    <a:lnTo>
                      <a:pt x="10" y="5"/>
                    </a:lnTo>
                    <a:lnTo>
                      <a:pt x="10" y="5"/>
                    </a:lnTo>
                    <a:lnTo>
                      <a:pt x="10" y="5"/>
                    </a:lnTo>
                    <a:lnTo>
                      <a:pt x="10" y="5"/>
                    </a:lnTo>
                    <a:lnTo>
                      <a:pt x="10" y="11"/>
                    </a:lnTo>
                    <a:lnTo>
                      <a:pt x="10" y="11"/>
                    </a:lnTo>
                    <a:lnTo>
                      <a:pt x="10" y="11"/>
                    </a:lnTo>
                    <a:lnTo>
                      <a:pt x="10" y="16"/>
                    </a:lnTo>
                    <a:lnTo>
                      <a:pt x="10" y="16"/>
                    </a:lnTo>
                    <a:lnTo>
                      <a:pt x="10" y="16"/>
                    </a:lnTo>
                    <a:lnTo>
                      <a:pt x="10" y="21"/>
                    </a:lnTo>
                    <a:lnTo>
                      <a:pt x="10" y="21"/>
                    </a:lnTo>
                    <a:lnTo>
                      <a:pt x="15" y="26"/>
                    </a:lnTo>
                    <a:lnTo>
                      <a:pt x="15" y="26"/>
                    </a:lnTo>
                    <a:lnTo>
                      <a:pt x="15" y="31"/>
                    </a:lnTo>
                    <a:lnTo>
                      <a:pt x="15" y="31"/>
                    </a:lnTo>
                    <a:lnTo>
                      <a:pt x="15" y="36"/>
                    </a:lnTo>
                    <a:lnTo>
                      <a:pt x="15" y="36"/>
                    </a:lnTo>
                    <a:lnTo>
                      <a:pt x="15" y="36"/>
                    </a:lnTo>
                    <a:lnTo>
                      <a:pt x="10" y="41"/>
                    </a:lnTo>
                    <a:lnTo>
                      <a:pt x="10" y="41"/>
                    </a:lnTo>
                    <a:lnTo>
                      <a:pt x="10" y="46"/>
                    </a:lnTo>
                    <a:lnTo>
                      <a:pt x="10" y="46"/>
                    </a:lnTo>
                    <a:lnTo>
                      <a:pt x="10" y="51"/>
                    </a:lnTo>
                    <a:lnTo>
                      <a:pt x="10" y="51"/>
                    </a:lnTo>
                    <a:lnTo>
                      <a:pt x="10" y="56"/>
                    </a:lnTo>
                    <a:lnTo>
                      <a:pt x="10" y="56"/>
                    </a:lnTo>
                    <a:lnTo>
                      <a:pt x="10" y="61"/>
                    </a:lnTo>
                    <a:lnTo>
                      <a:pt x="10" y="61"/>
                    </a:lnTo>
                    <a:lnTo>
                      <a:pt x="10" y="61"/>
                    </a:lnTo>
                    <a:lnTo>
                      <a:pt x="10" y="66"/>
                    </a:lnTo>
                    <a:lnTo>
                      <a:pt x="5" y="66"/>
                    </a:lnTo>
                    <a:lnTo>
                      <a:pt x="5" y="66"/>
                    </a:lnTo>
                    <a:lnTo>
                      <a:pt x="5" y="71"/>
                    </a:lnTo>
                    <a:lnTo>
                      <a:pt x="5" y="71"/>
                    </a:lnTo>
                    <a:lnTo>
                      <a:pt x="5" y="71"/>
                    </a:lnTo>
                    <a:lnTo>
                      <a:pt x="5" y="71"/>
                    </a:lnTo>
                    <a:lnTo>
                      <a:pt x="5" y="77"/>
                    </a:lnTo>
                    <a:lnTo>
                      <a:pt x="0" y="77"/>
                    </a:lnTo>
                    <a:lnTo>
                      <a:pt x="0" y="77"/>
                    </a:lnTo>
                    <a:lnTo>
                      <a:pt x="0" y="77"/>
                    </a:lnTo>
                    <a:lnTo>
                      <a:pt x="0" y="77"/>
                    </a:lnTo>
                    <a:lnTo>
                      <a:pt x="0" y="77"/>
                    </a:lnTo>
                    <a:lnTo>
                      <a:pt x="0" y="77"/>
                    </a:lnTo>
                    <a:lnTo>
                      <a:pt x="330" y="9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84" name="Freeform 748">
                <a:extLst>
                  <a:ext uri="{FF2B5EF4-FFF2-40B4-BE49-F238E27FC236}">
                    <a16:creationId xmlns:a16="http://schemas.microsoft.com/office/drawing/2014/main" id="{12B68705-85DA-D958-BE97-F6572588BB46}"/>
                  </a:ext>
                </a:extLst>
              </p:cNvPr>
              <p:cNvSpPr>
                <a:spLocks/>
              </p:cNvSpPr>
              <p:nvPr/>
            </p:nvSpPr>
            <p:spPr bwMode="auto">
              <a:xfrm>
                <a:off x="6149" y="1883"/>
                <a:ext cx="295" cy="228"/>
              </a:xfrm>
              <a:custGeom>
                <a:avLst/>
                <a:gdLst>
                  <a:gd name="T0" fmla="*/ 6 w 295"/>
                  <a:gd name="T1" fmla="*/ 162 h 228"/>
                  <a:gd name="T2" fmla="*/ 6 w 295"/>
                  <a:gd name="T3" fmla="*/ 167 h 228"/>
                  <a:gd name="T4" fmla="*/ 6 w 295"/>
                  <a:gd name="T5" fmla="*/ 167 h 228"/>
                  <a:gd name="T6" fmla="*/ 0 w 295"/>
                  <a:gd name="T7" fmla="*/ 172 h 228"/>
                  <a:gd name="T8" fmla="*/ 0 w 295"/>
                  <a:gd name="T9" fmla="*/ 172 h 228"/>
                  <a:gd name="T10" fmla="*/ 0 w 295"/>
                  <a:gd name="T11" fmla="*/ 177 h 228"/>
                  <a:gd name="T12" fmla="*/ 0 w 295"/>
                  <a:gd name="T13" fmla="*/ 182 h 228"/>
                  <a:gd name="T14" fmla="*/ 0 w 295"/>
                  <a:gd name="T15" fmla="*/ 187 h 228"/>
                  <a:gd name="T16" fmla="*/ 6 w 295"/>
                  <a:gd name="T17" fmla="*/ 193 h 228"/>
                  <a:gd name="T18" fmla="*/ 6 w 295"/>
                  <a:gd name="T19" fmla="*/ 193 h 228"/>
                  <a:gd name="T20" fmla="*/ 6 w 295"/>
                  <a:gd name="T21" fmla="*/ 198 h 228"/>
                  <a:gd name="T22" fmla="*/ 11 w 295"/>
                  <a:gd name="T23" fmla="*/ 203 h 228"/>
                  <a:gd name="T24" fmla="*/ 11 w 295"/>
                  <a:gd name="T25" fmla="*/ 208 h 228"/>
                  <a:gd name="T26" fmla="*/ 16 w 295"/>
                  <a:gd name="T27" fmla="*/ 213 h 228"/>
                  <a:gd name="T28" fmla="*/ 16 w 295"/>
                  <a:gd name="T29" fmla="*/ 213 h 228"/>
                  <a:gd name="T30" fmla="*/ 21 w 295"/>
                  <a:gd name="T31" fmla="*/ 218 h 228"/>
                  <a:gd name="T32" fmla="*/ 26 w 295"/>
                  <a:gd name="T33" fmla="*/ 223 h 228"/>
                  <a:gd name="T34" fmla="*/ 31 w 295"/>
                  <a:gd name="T35" fmla="*/ 223 h 228"/>
                  <a:gd name="T36" fmla="*/ 31 w 295"/>
                  <a:gd name="T37" fmla="*/ 223 h 228"/>
                  <a:gd name="T38" fmla="*/ 36 w 295"/>
                  <a:gd name="T39" fmla="*/ 228 h 228"/>
                  <a:gd name="T40" fmla="*/ 41 w 295"/>
                  <a:gd name="T41" fmla="*/ 228 h 228"/>
                  <a:gd name="T42" fmla="*/ 41 w 295"/>
                  <a:gd name="T43" fmla="*/ 228 h 228"/>
                  <a:gd name="T44" fmla="*/ 46 w 295"/>
                  <a:gd name="T45" fmla="*/ 228 h 228"/>
                  <a:gd name="T46" fmla="*/ 51 w 295"/>
                  <a:gd name="T47" fmla="*/ 228 h 228"/>
                  <a:gd name="T48" fmla="*/ 51 w 295"/>
                  <a:gd name="T49" fmla="*/ 223 h 228"/>
                  <a:gd name="T50" fmla="*/ 295 w 295"/>
                  <a:gd name="T51" fmla="*/ 66 h 228"/>
                  <a:gd name="T52" fmla="*/ 290 w 295"/>
                  <a:gd name="T53" fmla="*/ 66 h 228"/>
                  <a:gd name="T54" fmla="*/ 290 w 295"/>
                  <a:gd name="T55" fmla="*/ 66 h 228"/>
                  <a:gd name="T56" fmla="*/ 285 w 295"/>
                  <a:gd name="T57" fmla="*/ 66 h 228"/>
                  <a:gd name="T58" fmla="*/ 279 w 295"/>
                  <a:gd name="T59" fmla="*/ 66 h 228"/>
                  <a:gd name="T60" fmla="*/ 279 w 295"/>
                  <a:gd name="T61" fmla="*/ 66 h 228"/>
                  <a:gd name="T62" fmla="*/ 274 w 295"/>
                  <a:gd name="T63" fmla="*/ 66 h 228"/>
                  <a:gd name="T64" fmla="*/ 269 w 295"/>
                  <a:gd name="T65" fmla="*/ 61 h 228"/>
                  <a:gd name="T66" fmla="*/ 264 w 295"/>
                  <a:gd name="T67" fmla="*/ 61 h 228"/>
                  <a:gd name="T68" fmla="*/ 264 w 295"/>
                  <a:gd name="T69" fmla="*/ 56 h 228"/>
                  <a:gd name="T70" fmla="*/ 259 w 295"/>
                  <a:gd name="T71" fmla="*/ 50 h 228"/>
                  <a:gd name="T72" fmla="*/ 254 w 295"/>
                  <a:gd name="T73" fmla="*/ 50 h 228"/>
                  <a:gd name="T74" fmla="*/ 254 w 295"/>
                  <a:gd name="T75" fmla="*/ 45 h 228"/>
                  <a:gd name="T76" fmla="*/ 249 w 295"/>
                  <a:gd name="T77" fmla="*/ 40 h 228"/>
                  <a:gd name="T78" fmla="*/ 249 w 295"/>
                  <a:gd name="T79" fmla="*/ 35 h 228"/>
                  <a:gd name="T80" fmla="*/ 249 w 295"/>
                  <a:gd name="T81" fmla="*/ 30 h 228"/>
                  <a:gd name="T82" fmla="*/ 244 w 295"/>
                  <a:gd name="T83" fmla="*/ 25 h 228"/>
                  <a:gd name="T84" fmla="*/ 244 w 295"/>
                  <a:gd name="T85" fmla="*/ 25 h 228"/>
                  <a:gd name="T86" fmla="*/ 244 w 295"/>
                  <a:gd name="T87" fmla="*/ 20 h 228"/>
                  <a:gd name="T88" fmla="*/ 244 w 295"/>
                  <a:gd name="T89" fmla="*/ 15 h 228"/>
                  <a:gd name="T90" fmla="*/ 244 w 295"/>
                  <a:gd name="T91" fmla="*/ 10 h 228"/>
                  <a:gd name="T92" fmla="*/ 244 w 295"/>
                  <a:gd name="T93" fmla="*/ 10 h 228"/>
                  <a:gd name="T94" fmla="*/ 249 w 295"/>
                  <a:gd name="T95" fmla="*/ 5 h 228"/>
                  <a:gd name="T96" fmla="*/ 249 w 295"/>
                  <a:gd name="T97" fmla="*/ 5 h 228"/>
                  <a:gd name="T98" fmla="*/ 249 w 295"/>
                  <a:gd name="T9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8">
                    <a:moveTo>
                      <a:pt x="11" y="162"/>
                    </a:moveTo>
                    <a:lnTo>
                      <a:pt x="6" y="162"/>
                    </a:lnTo>
                    <a:lnTo>
                      <a:pt x="6" y="162"/>
                    </a:lnTo>
                    <a:lnTo>
                      <a:pt x="6" y="167"/>
                    </a:lnTo>
                    <a:lnTo>
                      <a:pt x="6" y="167"/>
                    </a:lnTo>
                    <a:lnTo>
                      <a:pt x="6" y="167"/>
                    </a:lnTo>
                    <a:lnTo>
                      <a:pt x="6" y="167"/>
                    </a:lnTo>
                    <a:lnTo>
                      <a:pt x="0" y="172"/>
                    </a:lnTo>
                    <a:lnTo>
                      <a:pt x="0" y="172"/>
                    </a:lnTo>
                    <a:lnTo>
                      <a:pt x="0" y="172"/>
                    </a:lnTo>
                    <a:lnTo>
                      <a:pt x="0" y="177"/>
                    </a:lnTo>
                    <a:lnTo>
                      <a:pt x="0" y="177"/>
                    </a:lnTo>
                    <a:lnTo>
                      <a:pt x="0" y="177"/>
                    </a:lnTo>
                    <a:lnTo>
                      <a:pt x="0" y="182"/>
                    </a:lnTo>
                    <a:lnTo>
                      <a:pt x="0" y="182"/>
                    </a:lnTo>
                    <a:lnTo>
                      <a:pt x="0" y="187"/>
                    </a:lnTo>
                    <a:lnTo>
                      <a:pt x="0" y="187"/>
                    </a:lnTo>
                    <a:lnTo>
                      <a:pt x="6" y="193"/>
                    </a:lnTo>
                    <a:lnTo>
                      <a:pt x="6" y="193"/>
                    </a:lnTo>
                    <a:lnTo>
                      <a:pt x="6" y="193"/>
                    </a:lnTo>
                    <a:lnTo>
                      <a:pt x="6" y="198"/>
                    </a:lnTo>
                    <a:lnTo>
                      <a:pt x="6" y="198"/>
                    </a:lnTo>
                    <a:lnTo>
                      <a:pt x="6" y="203"/>
                    </a:lnTo>
                    <a:lnTo>
                      <a:pt x="11" y="203"/>
                    </a:lnTo>
                    <a:lnTo>
                      <a:pt x="11" y="203"/>
                    </a:lnTo>
                    <a:lnTo>
                      <a:pt x="11" y="208"/>
                    </a:lnTo>
                    <a:lnTo>
                      <a:pt x="16" y="208"/>
                    </a:lnTo>
                    <a:lnTo>
                      <a:pt x="16" y="213"/>
                    </a:lnTo>
                    <a:lnTo>
                      <a:pt x="16" y="213"/>
                    </a:lnTo>
                    <a:lnTo>
                      <a:pt x="16" y="213"/>
                    </a:lnTo>
                    <a:lnTo>
                      <a:pt x="21" y="218"/>
                    </a:lnTo>
                    <a:lnTo>
                      <a:pt x="21" y="218"/>
                    </a:lnTo>
                    <a:lnTo>
                      <a:pt x="21" y="218"/>
                    </a:lnTo>
                    <a:lnTo>
                      <a:pt x="26" y="223"/>
                    </a:lnTo>
                    <a:lnTo>
                      <a:pt x="26" y="223"/>
                    </a:lnTo>
                    <a:lnTo>
                      <a:pt x="31" y="223"/>
                    </a:lnTo>
                    <a:lnTo>
                      <a:pt x="31" y="223"/>
                    </a:lnTo>
                    <a:lnTo>
                      <a:pt x="31" y="223"/>
                    </a:lnTo>
                    <a:lnTo>
                      <a:pt x="36" y="228"/>
                    </a:lnTo>
                    <a:lnTo>
                      <a:pt x="36" y="228"/>
                    </a:lnTo>
                    <a:lnTo>
                      <a:pt x="36" y="228"/>
                    </a:lnTo>
                    <a:lnTo>
                      <a:pt x="41" y="228"/>
                    </a:lnTo>
                    <a:lnTo>
                      <a:pt x="41" y="228"/>
                    </a:lnTo>
                    <a:lnTo>
                      <a:pt x="41" y="228"/>
                    </a:lnTo>
                    <a:lnTo>
                      <a:pt x="46" y="228"/>
                    </a:lnTo>
                    <a:lnTo>
                      <a:pt x="46" y="228"/>
                    </a:lnTo>
                    <a:lnTo>
                      <a:pt x="46" y="228"/>
                    </a:lnTo>
                    <a:lnTo>
                      <a:pt x="51" y="228"/>
                    </a:lnTo>
                    <a:lnTo>
                      <a:pt x="51" y="228"/>
                    </a:lnTo>
                    <a:lnTo>
                      <a:pt x="51" y="223"/>
                    </a:lnTo>
                    <a:lnTo>
                      <a:pt x="295" y="66"/>
                    </a:lnTo>
                    <a:lnTo>
                      <a:pt x="295" y="66"/>
                    </a:lnTo>
                    <a:lnTo>
                      <a:pt x="290" y="66"/>
                    </a:lnTo>
                    <a:lnTo>
                      <a:pt x="290" y="66"/>
                    </a:lnTo>
                    <a:lnTo>
                      <a:pt x="290" y="66"/>
                    </a:lnTo>
                    <a:lnTo>
                      <a:pt x="290" y="66"/>
                    </a:lnTo>
                    <a:lnTo>
                      <a:pt x="285" y="66"/>
                    </a:lnTo>
                    <a:lnTo>
                      <a:pt x="285" y="66"/>
                    </a:lnTo>
                    <a:lnTo>
                      <a:pt x="285" y="66"/>
                    </a:lnTo>
                    <a:lnTo>
                      <a:pt x="279" y="66"/>
                    </a:lnTo>
                    <a:lnTo>
                      <a:pt x="279" y="66"/>
                    </a:lnTo>
                    <a:lnTo>
                      <a:pt x="279" y="66"/>
                    </a:lnTo>
                    <a:lnTo>
                      <a:pt x="274" y="66"/>
                    </a:lnTo>
                    <a:lnTo>
                      <a:pt x="274" y="66"/>
                    </a:lnTo>
                    <a:lnTo>
                      <a:pt x="269" y="61"/>
                    </a:lnTo>
                    <a:lnTo>
                      <a:pt x="269" y="61"/>
                    </a:lnTo>
                    <a:lnTo>
                      <a:pt x="269" y="61"/>
                    </a:lnTo>
                    <a:lnTo>
                      <a:pt x="264" y="61"/>
                    </a:lnTo>
                    <a:lnTo>
                      <a:pt x="264" y="56"/>
                    </a:lnTo>
                    <a:lnTo>
                      <a:pt x="264" y="56"/>
                    </a:lnTo>
                    <a:lnTo>
                      <a:pt x="259" y="56"/>
                    </a:lnTo>
                    <a:lnTo>
                      <a:pt x="259" y="50"/>
                    </a:lnTo>
                    <a:lnTo>
                      <a:pt x="259" y="50"/>
                    </a:lnTo>
                    <a:lnTo>
                      <a:pt x="254" y="50"/>
                    </a:lnTo>
                    <a:lnTo>
                      <a:pt x="254" y="45"/>
                    </a:lnTo>
                    <a:lnTo>
                      <a:pt x="254" y="45"/>
                    </a:lnTo>
                    <a:lnTo>
                      <a:pt x="254" y="40"/>
                    </a:lnTo>
                    <a:lnTo>
                      <a:pt x="249" y="40"/>
                    </a:lnTo>
                    <a:lnTo>
                      <a:pt x="249" y="40"/>
                    </a:lnTo>
                    <a:lnTo>
                      <a:pt x="249" y="35"/>
                    </a:lnTo>
                    <a:lnTo>
                      <a:pt x="249" y="35"/>
                    </a:lnTo>
                    <a:lnTo>
                      <a:pt x="249" y="30"/>
                    </a:lnTo>
                    <a:lnTo>
                      <a:pt x="244" y="30"/>
                    </a:lnTo>
                    <a:lnTo>
                      <a:pt x="244" y="25"/>
                    </a:lnTo>
                    <a:lnTo>
                      <a:pt x="244" y="25"/>
                    </a:lnTo>
                    <a:lnTo>
                      <a:pt x="244" y="25"/>
                    </a:lnTo>
                    <a:lnTo>
                      <a:pt x="244" y="20"/>
                    </a:lnTo>
                    <a:lnTo>
                      <a:pt x="244" y="20"/>
                    </a:lnTo>
                    <a:lnTo>
                      <a:pt x="244" y="15"/>
                    </a:lnTo>
                    <a:lnTo>
                      <a:pt x="244" y="15"/>
                    </a:lnTo>
                    <a:lnTo>
                      <a:pt x="244" y="15"/>
                    </a:lnTo>
                    <a:lnTo>
                      <a:pt x="244" y="10"/>
                    </a:lnTo>
                    <a:lnTo>
                      <a:pt x="244" y="10"/>
                    </a:lnTo>
                    <a:lnTo>
                      <a:pt x="244" y="10"/>
                    </a:lnTo>
                    <a:lnTo>
                      <a:pt x="249" y="5"/>
                    </a:lnTo>
                    <a:lnTo>
                      <a:pt x="249" y="5"/>
                    </a:lnTo>
                    <a:lnTo>
                      <a:pt x="249" y="5"/>
                    </a:lnTo>
                    <a:lnTo>
                      <a:pt x="249" y="5"/>
                    </a:lnTo>
                    <a:lnTo>
                      <a:pt x="249" y="0"/>
                    </a:lnTo>
                    <a:lnTo>
                      <a:pt x="249" y="0"/>
                    </a:lnTo>
                    <a:lnTo>
                      <a:pt x="11" y="16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85" name="Oval 99384">
                <a:extLst>
                  <a:ext uri="{FF2B5EF4-FFF2-40B4-BE49-F238E27FC236}">
                    <a16:creationId xmlns:a16="http://schemas.microsoft.com/office/drawing/2014/main" id="{38479F21-F375-488C-CEF3-265855536367}"/>
                  </a:ext>
                </a:extLst>
              </p:cNvPr>
              <p:cNvSpPr>
                <a:spLocks noChangeArrowheads="1"/>
              </p:cNvSpPr>
              <p:nvPr/>
            </p:nvSpPr>
            <p:spPr bwMode="auto">
              <a:xfrm>
                <a:off x="4095" y="4116"/>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86" name="Freeform 750">
                <a:extLst>
                  <a:ext uri="{FF2B5EF4-FFF2-40B4-BE49-F238E27FC236}">
                    <a16:creationId xmlns:a16="http://schemas.microsoft.com/office/drawing/2014/main" id="{C5650FA2-B7DB-6A27-B48D-6E20B783E141}"/>
                  </a:ext>
                </a:extLst>
              </p:cNvPr>
              <p:cNvSpPr>
                <a:spLocks/>
              </p:cNvSpPr>
              <p:nvPr/>
            </p:nvSpPr>
            <p:spPr bwMode="auto">
              <a:xfrm>
                <a:off x="4120" y="3958"/>
                <a:ext cx="117" cy="213"/>
              </a:xfrm>
              <a:custGeom>
                <a:avLst/>
                <a:gdLst>
                  <a:gd name="T0" fmla="*/ 0 w 117"/>
                  <a:gd name="T1" fmla="*/ 183 h 213"/>
                  <a:gd name="T2" fmla="*/ 0 w 117"/>
                  <a:gd name="T3" fmla="*/ 183 h 213"/>
                  <a:gd name="T4" fmla="*/ 0 w 117"/>
                  <a:gd name="T5" fmla="*/ 188 h 213"/>
                  <a:gd name="T6" fmla="*/ 5 w 117"/>
                  <a:gd name="T7" fmla="*/ 193 h 213"/>
                  <a:gd name="T8" fmla="*/ 5 w 117"/>
                  <a:gd name="T9" fmla="*/ 193 h 213"/>
                  <a:gd name="T10" fmla="*/ 5 w 117"/>
                  <a:gd name="T11" fmla="*/ 198 h 213"/>
                  <a:gd name="T12" fmla="*/ 10 w 117"/>
                  <a:gd name="T13" fmla="*/ 198 h 213"/>
                  <a:gd name="T14" fmla="*/ 15 w 117"/>
                  <a:gd name="T15" fmla="*/ 203 h 213"/>
                  <a:gd name="T16" fmla="*/ 15 w 117"/>
                  <a:gd name="T17" fmla="*/ 203 h 213"/>
                  <a:gd name="T18" fmla="*/ 20 w 117"/>
                  <a:gd name="T19" fmla="*/ 208 h 213"/>
                  <a:gd name="T20" fmla="*/ 25 w 117"/>
                  <a:gd name="T21" fmla="*/ 208 h 213"/>
                  <a:gd name="T22" fmla="*/ 30 w 117"/>
                  <a:gd name="T23" fmla="*/ 213 h 213"/>
                  <a:gd name="T24" fmla="*/ 35 w 117"/>
                  <a:gd name="T25" fmla="*/ 213 h 213"/>
                  <a:gd name="T26" fmla="*/ 41 w 117"/>
                  <a:gd name="T27" fmla="*/ 213 h 213"/>
                  <a:gd name="T28" fmla="*/ 46 w 117"/>
                  <a:gd name="T29" fmla="*/ 213 h 213"/>
                  <a:gd name="T30" fmla="*/ 51 w 117"/>
                  <a:gd name="T31" fmla="*/ 213 h 213"/>
                  <a:gd name="T32" fmla="*/ 56 w 117"/>
                  <a:gd name="T33" fmla="*/ 213 h 213"/>
                  <a:gd name="T34" fmla="*/ 56 w 117"/>
                  <a:gd name="T35" fmla="*/ 213 h 213"/>
                  <a:gd name="T36" fmla="*/ 61 w 117"/>
                  <a:gd name="T37" fmla="*/ 208 h 213"/>
                  <a:gd name="T38" fmla="*/ 66 w 117"/>
                  <a:gd name="T39" fmla="*/ 208 h 213"/>
                  <a:gd name="T40" fmla="*/ 66 w 117"/>
                  <a:gd name="T41" fmla="*/ 208 h 213"/>
                  <a:gd name="T42" fmla="*/ 71 w 117"/>
                  <a:gd name="T43" fmla="*/ 203 h 213"/>
                  <a:gd name="T44" fmla="*/ 71 w 117"/>
                  <a:gd name="T45" fmla="*/ 203 h 213"/>
                  <a:gd name="T46" fmla="*/ 76 w 117"/>
                  <a:gd name="T47" fmla="*/ 198 h 213"/>
                  <a:gd name="T48" fmla="*/ 76 w 117"/>
                  <a:gd name="T49" fmla="*/ 193 h 213"/>
                  <a:gd name="T50" fmla="*/ 112 w 117"/>
                  <a:gd name="T51" fmla="*/ 21 h 213"/>
                  <a:gd name="T52" fmla="*/ 112 w 117"/>
                  <a:gd name="T53" fmla="*/ 21 h 213"/>
                  <a:gd name="T54" fmla="*/ 112 w 117"/>
                  <a:gd name="T55" fmla="*/ 26 h 213"/>
                  <a:gd name="T56" fmla="*/ 106 w 117"/>
                  <a:gd name="T57" fmla="*/ 26 h 213"/>
                  <a:gd name="T58" fmla="*/ 106 w 117"/>
                  <a:gd name="T59" fmla="*/ 31 h 213"/>
                  <a:gd name="T60" fmla="*/ 101 w 117"/>
                  <a:gd name="T61" fmla="*/ 31 h 213"/>
                  <a:gd name="T62" fmla="*/ 96 w 117"/>
                  <a:gd name="T63" fmla="*/ 36 h 213"/>
                  <a:gd name="T64" fmla="*/ 96 w 117"/>
                  <a:gd name="T65" fmla="*/ 36 h 213"/>
                  <a:gd name="T66" fmla="*/ 91 w 117"/>
                  <a:gd name="T67" fmla="*/ 36 h 213"/>
                  <a:gd name="T68" fmla="*/ 86 w 117"/>
                  <a:gd name="T69" fmla="*/ 36 h 213"/>
                  <a:gd name="T70" fmla="*/ 81 w 117"/>
                  <a:gd name="T71" fmla="*/ 36 h 213"/>
                  <a:gd name="T72" fmla="*/ 76 w 117"/>
                  <a:gd name="T73" fmla="*/ 36 h 213"/>
                  <a:gd name="T74" fmla="*/ 71 w 117"/>
                  <a:gd name="T75" fmla="*/ 36 h 213"/>
                  <a:gd name="T76" fmla="*/ 66 w 117"/>
                  <a:gd name="T77" fmla="*/ 31 h 213"/>
                  <a:gd name="T78" fmla="*/ 61 w 117"/>
                  <a:gd name="T79" fmla="*/ 31 h 213"/>
                  <a:gd name="T80" fmla="*/ 56 w 117"/>
                  <a:gd name="T81" fmla="*/ 31 h 213"/>
                  <a:gd name="T82" fmla="*/ 51 w 117"/>
                  <a:gd name="T83" fmla="*/ 26 h 213"/>
                  <a:gd name="T84" fmla="*/ 51 w 117"/>
                  <a:gd name="T85" fmla="*/ 26 h 213"/>
                  <a:gd name="T86" fmla="*/ 46 w 117"/>
                  <a:gd name="T87" fmla="*/ 21 h 213"/>
                  <a:gd name="T88" fmla="*/ 46 w 117"/>
                  <a:gd name="T89" fmla="*/ 15 h 213"/>
                  <a:gd name="T90" fmla="*/ 41 w 117"/>
                  <a:gd name="T91" fmla="*/ 15 h 213"/>
                  <a:gd name="T92" fmla="*/ 41 w 117"/>
                  <a:gd name="T93" fmla="*/ 10 h 213"/>
                  <a:gd name="T94" fmla="*/ 41 w 117"/>
                  <a:gd name="T95" fmla="*/ 5 h 213"/>
                  <a:gd name="T96" fmla="*/ 41 w 117"/>
                  <a:gd name="T97" fmla="*/ 5 h 213"/>
                  <a:gd name="T98" fmla="*/ 41 w 117"/>
                  <a:gd name="T99"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213">
                    <a:moveTo>
                      <a:pt x="0" y="178"/>
                    </a:moveTo>
                    <a:lnTo>
                      <a:pt x="0" y="183"/>
                    </a:lnTo>
                    <a:lnTo>
                      <a:pt x="0" y="183"/>
                    </a:lnTo>
                    <a:lnTo>
                      <a:pt x="0" y="183"/>
                    </a:lnTo>
                    <a:lnTo>
                      <a:pt x="0" y="188"/>
                    </a:lnTo>
                    <a:lnTo>
                      <a:pt x="0" y="188"/>
                    </a:lnTo>
                    <a:lnTo>
                      <a:pt x="0" y="188"/>
                    </a:lnTo>
                    <a:lnTo>
                      <a:pt x="5" y="193"/>
                    </a:lnTo>
                    <a:lnTo>
                      <a:pt x="5" y="193"/>
                    </a:lnTo>
                    <a:lnTo>
                      <a:pt x="5" y="193"/>
                    </a:lnTo>
                    <a:lnTo>
                      <a:pt x="5" y="198"/>
                    </a:lnTo>
                    <a:lnTo>
                      <a:pt x="5" y="198"/>
                    </a:lnTo>
                    <a:lnTo>
                      <a:pt x="10" y="198"/>
                    </a:lnTo>
                    <a:lnTo>
                      <a:pt x="10" y="198"/>
                    </a:lnTo>
                    <a:lnTo>
                      <a:pt x="10" y="203"/>
                    </a:lnTo>
                    <a:lnTo>
                      <a:pt x="15" y="203"/>
                    </a:lnTo>
                    <a:lnTo>
                      <a:pt x="15" y="203"/>
                    </a:lnTo>
                    <a:lnTo>
                      <a:pt x="15" y="203"/>
                    </a:lnTo>
                    <a:lnTo>
                      <a:pt x="20" y="208"/>
                    </a:lnTo>
                    <a:lnTo>
                      <a:pt x="20" y="208"/>
                    </a:lnTo>
                    <a:lnTo>
                      <a:pt x="25" y="208"/>
                    </a:lnTo>
                    <a:lnTo>
                      <a:pt x="25" y="208"/>
                    </a:lnTo>
                    <a:lnTo>
                      <a:pt x="25" y="208"/>
                    </a:lnTo>
                    <a:lnTo>
                      <a:pt x="30" y="213"/>
                    </a:lnTo>
                    <a:lnTo>
                      <a:pt x="30" y="213"/>
                    </a:lnTo>
                    <a:lnTo>
                      <a:pt x="35" y="213"/>
                    </a:lnTo>
                    <a:lnTo>
                      <a:pt x="35" y="213"/>
                    </a:lnTo>
                    <a:lnTo>
                      <a:pt x="41" y="213"/>
                    </a:lnTo>
                    <a:lnTo>
                      <a:pt x="41" y="213"/>
                    </a:lnTo>
                    <a:lnTo>
                      <a:pt x="46" y="213"/>
                    </a:lnTo>
                    <a:lnTo>
                      <a:pt x="46" y="213"/>
                    </a:lnTo>
                    <a:lnTo>
                      <a:pt x="51" y="213"/>
                    </a:lnTo>
                    <a:lnTo>
                      <a:pt x="51" y="213"/>
                    </a:lnTo>
                    <a:lnTo>
                      <a:pt x="56" y="213"/>
                    </a:lnTo>
                    <a:lnTo>
                      <a:pt x="56" y="213"/>
                    </a:lnTo>
                    <a:lnTo>
                      <a:pt x="56" y="213"/>
                    </a:lnTo>
                    <a:lnTo>
                      <a:pt x="61" y="213"/>
                    </a:lnTo>
                    <a:lnTo>
                      <a:pt x="61" y="208"/>
                    </a:lnTo>
                    <a:lnTo>
                      <a:pt x="66" y="208"/>
                    </a:lnTo>
                    <a:lnTo>
                      <a:pt x="66" y="208"/>
                    </a:lnTo>
                    <a:lnTo>
                      <a:pt x="66" y="208"/>
                    </a:lnTo>
                    <a:lnTo>
                      <a:pt x="66" y="208"/>
                    </a:lnTo>
                    <a:lnTo>
                      <a:pt x="71" y="203"/>
                    </a:lnTo>
                    <a:lnTo>
                      <a:pt x="71" y="203"/>
                    </a:lnTo>
                    <a:lnTo>
                      <a:pt x="71" y="203"/>
                    </a:lnTo>
                    <a:lnTo>
                      <a:pt x="71" y="203"/>
                    </a:lnTo>
                    <a:lnTo>
                      <a:pt x="76" y="198"/>
                    </a:lnTo>
                    <a:lnTo>
                      <a:pt x="76" y="198"/>
                    </a:lnTo>
                    <a:lnTo>
                      <a:pt x="76" y="198"/>
                    </a:lnTo>
                    <a:lnTo>
                      <a:pt x="76" y="193"/>
                    </a:lnTo>
                    <a:lnTo>
                      <a:pt x="117" y="15"/>
                    </a:lnTo>
                    <a:lnTo>
                      <a:pt x="112" y="21"/>
                    </a:lnTo>
                    <a:lnTo>
                      <a:pt x="112" y="21"/>
                    </a:lnTo>
                    <a:lnTo>
                      <a:pt x="112" y="21"/>
                    </a:lnTo>
                    <a:lnTo>
                      <a:pt x="112" y="26"/>
                    </a:lnTo>
                    <a:lnTo>
                      <a:pt x="112" y="26"/>
                    </a:lnTo>
                    <a:lnTo>
                      <a:pt x="112" y="26"/>
                    </a:lnTo>
                    <a:lnTo>
                      <a:pt x="106" y="26"/>
                    </a:lnTo>
                    <a:lnTo>
                      <a:pt x="106" y="31"/>
                    </a:lnTo>
                    <a:lnTo>
                      <a:pt x="106" y="31"/>
                    </a:lnTo>
                    <a:lnTo>
                      <a:pt x="101" y="31"/>
                    </a:lnTo>
                    <a:lnTo>
                      <a:pt x="101" y="31"/>
                    </a:lnTo>
                    <a:lnTo>
                      <a:pt x="101" y="31"/>
                    </a:lnTo>
                    <a:lnTo>
                      <a:pt x="96" y="36"/>
                    </a:lnTo>
                    <a:lnTo>
                      <a:pt x="96" y="36"/>
                    </a:lnTo>
                    <a:lnTo>
                      <a:pt x="96" y="36"/>
                    </a:lnTo>
                    <a:lnTo>
                      <a:pt x="91" y="36"/>
                    </a:lnTo>
                    <a:lnTo>
                      <a:pt x="91" y="36"/>
                    </a:lnTo>
                    <a:lnTo>
                      <a:pt x="86" y="36"/>
                    </a:lnTo>
                    <a:lnTo>
                      <a:pt x="86" y="36"/>
                    </a:lnTo>
                    <a:lnTo>
                      <a:pt x="81" y="36"/>
                    </a:lnTo>
                    <a:lnTo>
                      <a:pt x="81" y="36"/>
                    </a:lnTo>
                    <a:lnTo>
                      <a:pt x="76" y="36"/>
                    </a:lnTo>
                    <a:lnTo>
                      <a:pt x="76" y="36"/>
                    </a:lnTo>
                    <a:lnTo>
                      <a:pt x="71" y="36"/>
                    </a:lnTo>
                    <a:lnTo>
                      <a:pt x="71" y="36"/>
                    </a:lnTo>
                    <a:lnTo>
                      <a:pt x="66" y="36"/>
                    </a:lnTo>
                    <a:lnTo>
                      <a:pt x="66" y="31"/>
                    </a:lnTo>
                    <a:lnTo>
                      <a:pt x="66" y="31"/>
                    </a:lnTo>
                    <a:lnTo>
                      <a:pt x="61" y="31"/>
                    </a:lnTo>
                    <a:lnTo>
                      <a:pt x="61" y="31"/>
                    </a:lnTo>
                    <a:lnTo>
                      <a:pt x="56" y="31"/>
                    </a:lnTo>
                    <a:lnTo>
                      <a:pt x="56" y="26"/>
                    </a:lnTo>
                    <a:lnTo>
                      <a:pt x="51" y="26"/>
                    </a:lnTo>
                    <a:lnTo>
                      <a:pt x="51" y="26"/>
                    </a:lnTo>
                    <a:lnTo>
                      <a:pt x="51" y="26"/>
                    </a:lnTo>
                    <a:lnTo>
                      <a:pt x="46" y="21"/>
                    </a:lnTo>
                    <a:lnTo>
                      <a:pt x="46" y="21"/>
                    </a:lnTo>
                    <a:lnTo>
                      <a:pt x="46" y="21"/>
                    </a:lnTo>
                    <a:lnTo>
                      <a:pt x="46" y="15"/>
                    </a:lnTo>
                    <a:lnTo>
                      <a:pt x="41" y="15"/>
                    </a:lnTo>
                    <a:lnTo>
                      <a:pt x="41" y="15"/>
                    </a:lnTo>
                    <a:lnTo>
                      <a:pt x="41" y="10"/>
                    </a:lnTo>
                    <a:lnTo>
                      <a:pt x="41" y="10"/>
                    </a:lnTo>
                    <a:lnTo>
                      <a:pt x="41" y="10"/>
                    </a:lnTo>
                    <a:lnTo>
                      <a:pt x="41" y="5"/>
                    </a:lnTo>
                    <a:lnTo>
                      <a:pt x="41" y="5"/>
                    </a:lnTo>
                    <a:lnTo>
                      <a:pt x="41" y="5"/>
                    </a:lnTo>
                    <a:lnTo>
                      <a:pt x="41" y="0"/>
                    </a:lnTo>
                    <a:lnTo>
                      <a:pt x="41" y="0"/>
                    </a:lnTo>
                    <a:lnTo>
                      <a:pt x="0" y="17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87" name="Oval 99386">
                <a:extLst>
                  <a:ext uri="{FF2B5EF4-FFF2-40B4-BE49-F238E27FC236}">
                    <a16:creationId xmlns:a16="http://schemas.microsoft.com/office/drawing/2014/main" id="{F9D75387-42EF-5098-8355-59847954B632}"/>
                  </a:ext>
                </a:extLst>
              </p:cNvPr>
              <p:cNvSpPr>
                <a:spLocks noChangeArrowheads="1"/>
              </p:cNvSpPr>
              <p:nvPr/>
            </p:nvSpPr>
            <p:spPr bwMode="auto">
              <a:xfrm>
                <a:off x="731" y="594"/>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88" name="Freeform 752">
                <a:extLst>
                  <a:ext uri="{FF2B5EF4-FFF2-40B4-BE49-F238E27FC236}">
                    <a16:creationId xmlns:a16="http://schemas.microsoft.com/office/drawing/2014/main" id="{D4C5827D-18F0-0CBD-142B-82667E0102BC}"/>
                  </a:ext>
                </a:extLst>
              </p:cNvPr>
              <p:cNvSpPr>
                <a:spLocks/>
              </p:cNvSpPr>
              <p:nvPr/>
            </p:nvSpPr>
            <p:spPr bwMode="auto">
              <a:xfrm>
                <a:off x="776" y="634"/>
                <a:ext cx="183" cy="173"/>
              </a:xfrm>
              <a:custGeom>
                <a:avLst/>
                <a:gdLst>
                  <a:gd name="T0" fmla="*/ 56 w 183"/>
                  <a:gd name="T1" fmla="*/ 5 h 173"/>
                  <a:gd name="T2" fmla="*/ 51 w 183"/>
                  <a:gd name="T3" fmla="*/ 0 h 173"/>
                  <a:gd name="T4" fmla="*/ 51 w 183"/>
                  <a:gd name="T5" fmla="*/ 0 h 173"/>
                  <a:gd name="T6" fmla="*/ 46 w 183"/>
                  <a:gd name="T7" fmla="*/ 0 h 173"/>
                  <a:gd name="T8" fmla="*/ 41 w 183"/>
                  <a:gd name="T9" fmla="*/ 0 h 173"/>
                  <a:gd name="T10" fmla="*/ 36 w 183"/>
                  <a:gd name="T11" fmla="*/ 0 h 173"/>
                  <a:gd name="T12" fmla="*/ 31 w 183"/>
                  <a:gd name="T13" fmla="*/ 0 h 173"/>
                  <a:gd name="T14" fmla="*/ 31 w 183"/>
                  <a:gd name="T15" fmla="*/ 0 h 173"/>
                  <a:gd name="T16" fmla="*/ 26 w 183"/>
                  <a:gd name="T17" fmla="*/ 0 h 173"/>
                  <a:gd name="T18" fmla="*/ 21 w 183"/>
                  <a:gd name="T19" fmla="*/ 5 h 173"/>
                  <a:gd name="T20" fmla="*/ 16 w 183"/>
                  <a:gd name="T21" fmla="*/ 5 h 173"/>
                  <a:gd name="T22" fmla="*/ 10 w 183"/>
                  <a:gd name="T23" fmla="*/ 11 h 173"/>
                  <a:gd name="T24" fmla="*/ 10 w 183"/>
                  <a:gd name="T25" fmla="*/ 16 h 173"/>
                  <a:gd name="T26" fmla="*/ 5 w 183"/>
                  <a:gd name="T27" fmla="*/ 21 h 173"/>
                  <a:gd name="T28" fmla="*/ 5 w 183"/>
                  <a:gd name="T29" fmla="*/ 21 h 173"/>
                  <a:gd name="T30" fmla="*/ 0 w 183"/>
                  <a:gd name="T31" fmla="*/ 26 h 173"/>
                  <a:gd name="T32" fmla="*/ 0 w 183"/>
                  <a:gd name="T33" fmla="*/ 31 h 173"/>
                  <a:gd name="T34" fmla="*/ 0 w 183"/>
                  <a:gd name="T35" fmla="*/ 36 h 173"/>
                  <a:gd name="T36" fmla="*/ 0 w 183"/>
                  <a:gd name="T37" fmla="*/ 41 h 173"/>
                  <a:gd name="T38" fmla="*/ 0 w 183"/>
                  <a:gd name="T39" fmla="*/ 46 h 173"/>
                  <a:gd name="T40" fmla="*/ 0 w 183"/>
                  <a:gd name="T41" fmla="*/ 46 h 173"/>
                  <a:gd name="T42" fmla="*/ 0 w 183"/>
                  <a:gd name="T43" fmla="*/ 51 h 173"/>
                  <a:gd name="T44" fmla="*/ 0 w 183"/>
                  <a:gd name="T45" fmla="*/ 56 h 173"/>
                  <a:gd name="T46" fmla="*/ 5 w 183"/>
                  <a:gd name="T47" fmla="*/ 56 h 173"/>
                  <a:gd name="T48" fmla="*/ 5 w 183"/>
                  <a:gd name="T49" fmla="*/ 61 h 173"/>
                  <a:gd name="T50" fmla="*/ 127 w 183"/>
                  <a:gd name="T51" fmla="*/ 173 h 173"/>
                  <a:gd name="T52" fmla="*/ 127 w 183"/>
                  <a:gd name="T53" fmla="*/ 168 h 173"/>
                  <a:gd name="T54" fmla="*/ 127 w 183"/>
                  <a:gd name="T55" fmla="*/ 168 h 173"/>
                  <a:gd name="T56" fmla="*/ 122 w 183"/>
                  <a:gd name="T57" fmla="*/ 163 h 173"/>
                  <a:gd name="T58" fmla="*/ 122 w 183"/>
                  <a:gd name="T59" fmla="*/ 158 h 173"/>
                  <a:gd name="T60" fmla="*/ 122 w 183"/>
                  <a:gd name="T61" fmla="*/ 153 h 173"/>
                  <a:gd name="T62" fmla="*/ 122 w 183"/>
                  <a:gd name="T63" fmla="*/ 148 h 173"/>
                  <a:gd name="T64" fmla="*/ 122 w 183"/>
                  <a:gd name="T65" fmla="*/ 142 h 173"/>
                  <a:gd name="T66" fmla="*/ 127 w 183"/>
                  <a:gd name="T67" fmla="*/ 142 h 173"/>
                  <a:gd name="T68" fmla="*/ 127 w 183"/>
                  <a:gd name="T69" fmla="*/ 137 h 173"/>
                  <a:gd name="T70" fmla="*/ 127 w 183"/>
                  <a:gd name="T71" fmla="*/ 132 h 173"/>
                  <a:gd name="T72" fmla="*/ 132 w 183"/>
                  <a:gd name="T73" fmla="*/ 127 h 173"/>
                  <a:gd name="T74" fmla="*/ 137 w 183"/>
                  <a:gd name="T75" fmla="*/ 122 h 173"/>
                  <a:gd name="T76" fmla="*/ 137 w 183"/>
                  <a:gd name="T77" fmla="*/ 122 h 173"/>
                  <a:gd name="T78" fmla="*/ 142 w 183"/>
                  <a:gd name="T79" fmla="*/ 117 h 173"/>
                  <a:gd name="T80" fmla="*/ 147 w 183"/>
                  <a:gd name="T81" fmla="*/ 117 h 173"/>
                  <a:gd name="T82" fmla="*/ 153 w 183"/>
                  <a:gd name="T83" fmla="*/ 112 h 173"/>
                  <a:gd name="T84" fmla="*/ 158 w 183"/>
                  <a:gd name="T85" fmla="*/ 112 h 173"/>
                  <a:gd name="T86" fmla="*/ 158 w 183"/>
                  <a:gd name="T87" fmla="*/ 112 h 173"/>
                  <a:gd name="T88" fmla="*/ 163 w 183"/>
                  <a:gd name="T89" fmla="*/ 112 h 173"/>
                  <a:gd name="T90" fmla="*/ 168 w 183"/>
                  <a:gd name="T91" fmla="*/ 112 h 173"/>
                  <a:gd name="T92" fmla="*/ 173 w 183"/>
                  <a:gd name="T93" fmla="*/ 112 h 173"/>
                  <a:gd name="T94" fmla="*/ 178 w 183"/>
                  <a:gd name="T95" fmla="*/ 112 h 173"/>
                  <a:gd name="T96" fmla="*/ 178 w 183"/>
                  <a:gd name="T97" fmla="*/ 112 h 173"/>
                  <a:gd name="T98" fmla="*/ 183 w 183"/>
                  <a:gd name="T99" fmla="*/ 11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3" h="173">
                    <a:moveTo>
                      <a:pt x="56" y="5"/>
                    </a:moveTo>
                    <a:lnTo>
                      <a:pt x="56" y="5"/>
                    </a:lnTo>
                    <a:lnTo>
                      <a:pt x="56" y="0"/>
                    </a:lnTo>
                    <a:lnTo>
                      <a:pt x="51" y="0"/>
                    </a:lnTo>
                    <a:lnTo>
                      <a:pt x="51" y="0"/>
                    </a:lnTo>
                    <a:lnTo>
                      <a:pt x="51" y="0"/>
                    </a:lnTo>
                    <a:lnTo>
                      <a:pt x="46" y="0"/>
                    </a:lnTo>
                    <a:lnTo>
                      <a:pt x="46" y="0"/>
                    </a:lnTo>
                    <a:lnTo>
                      <a:pt x="46" y="0"/>
                    </a:lnTo>
                    <a:lnTo>
                      <a:pt x="41" y="0"/>
                    </a:lnTo>
                    <a:lnTo>
                      <a:pt x="41" y="0"/>
                    </a:lnTo>
                    <a:lnTo>
                      <a:pt x="36" y="0"/>
                    </a:lnTo>
                    <a:lnTo>
                      <a:pt x="36" y="0"/>
                    </a:lnTo>
                    <a:lnTo>
                      <a:pt x="31" y="0"/>
                    </a:lnTo>
                    <a:lnTo>
                      <a:pt x="31" y="0"/>
                    </a:lnTo>
                    <a:lnTo>
                      <a:pt x="31" y="0"/>
                    </a:lnTo>
                    <a:lnTo>
                      <a:pt x="26" y="0"/>
                    </a:lnTo>
                    <a:lnTo>
                      <a:pt x="26" y="0"/>
                    </a:lnTo>
                    <a:lnTo>
                      <a:pt x="21" y="5"/>
                    </a:lnTo>
                    <a:lnTo>
                      <a:pt x="21" y="5"/>
                    </a:lnTo>
                    <a:lnTo>
                      <a:pt x="21" y="5"/>
                    </a:lnTo>
                    <a:lnTo>
                      <a:pt x="16" y="5"/>
                    </a:lnTo>
                    <a:lnTo>
                      <a:pt x="16" y="11"/>
                    </a:lnTo>
                    <a:lnTo>
                      <a:pt x="10" y="11"/>
                    </a:lnTo>
                    <a:lnTo>
                      <a:pt x="10" y="11"/>
                    </a:lnTo>
                    <a:lnTo>
                      <a:pt x="10" y="16"/>
                    </a:lnTo>
                    <a:lnTo>
                      <a:pt x="5" y="16"/>
                    </a:lnTo>
                    <a:lnTo>
                      <a:pt x="5" y="21"/>
                    </a:lnTo>
                    <a:lnTo>
                      <a:pt x="5" y="21"/>
                    </a:lnTo>
                    <a:lnTo>
                      <a:pt x="5" y="21"/>
                    </a:lnTo>
                    <a:lnTo>
                      <a:pt x="0" y="26"/>
                    </a:lnTo>
                    <a:lnTo>
                      <a:pt x="0" y="26"/>
                    </a:lnTo>
                    <a:lnTo>
                      <a:pt x="0" y="31"/>
                    </a:lnTo>
                    <a:lnTo>
                      <a:pt x="0" y="31"/>
                    </a:lnTo>
                    <a:lnTo>
                      <a:pt x="0" y="31"/>
                    </a:lnTo>
                    <a:lnTo>
                      <a:pt x="0" y="36"/>
                    </a:lnTo>
                    <a:lnTo>
                      <a:pt x="0" y="36"/>
                    </a:lnTo>
                    <a:lnTo>
                      <a:pt x="0" y="41"/>
                    </a:lnTo>
                    <a:lnTo>
                      <a:pt x="0" y="41"/>
                    </a:lnTo>
                    <a:lnTo>
                      <a:pt x="0" y="46"/>
                    </a:lnTo>
                    <a:lnTo>
                      <a:pt x="0" y="46"/>
                    </a:lnTo>
                    <a:lnTo>
                      <a:pt x="0" y="46"/>
                    </a:lnTo>
                    <a:lnTo>
                      <a:pt x="0" y="51"/>
                    </a:lnTo>
                    <a:lnTo>
                      <a:pt x="0" y="51"/>
                    </a:lnTo>
                    <a:lnTo>
                      <a:pt x="0" y="56"/>
                    </a:lnTo>
                    <a:lnTo>
                      <a:pt x="0" y="56"/>
                    </a:lnTo>
                    <a:lnTo>
                      <a:pt x="0" y="56"/>
                    </a:lnTo>
                    <a:lnTo>
                      <a:pt x="5" y="56"/>
                    </a:lnTo>
                    <a:lnTo>
                      <a:pt x="5" y="61"/>
                    </a:lnTo>
                    <a:lnTo>
                      <a:pt x="5" y="61"/>
                    </a:lnTo>
                    <a:lnTo>
                      <a:pt x="132" y="173"/>
                    </a:lnTo>
                    <a:lnTo>
                      <a:pt x="127" y="173"/>
                    </a:lnTo>
                    <a:lnTo>
                      <a:pt x="127" y="168"/>
                    </a:lnTo>
                    <a:lnTo>
                      <a:pt x="127" y="168"/>
                    </a:lnTo>
                    <a:lnTo>
                      <a:pt x="127" y="168"/>
                    </a:lnTo>
                    <a:lnTo>
                      <a:pt x="127" y="168"/>
                    </a:lnTo>
                    <a:lnTo>
                      <a:pt x="122" y="163"/>
                    </a:lnTo>
                    <a:lnTo>
                      <a:pt x="122" y="163"/>
                    </a:lnTo>
                    <a:lnTo>
                      <a:pt x="122" y="158"/>
                    </a:lnTo>
                    <a:lnTo>
                      <a:pt x="122" y="158"/>
                    </a:lnTo>
                    <a:lnTo>
                      <a:pt x="122" y="158"/>
                    </a:lnTo>
                    <a:lnTo>
                      <a:pt x="122" y="153"/>
                    </a:lnTo>
                    <a:lnTo>
                      <a:pt x="122" y="153"/>
                    </a:lnTo>
                    <a:lnTo>
                      <a:pt x="122" y="148"/>
                    </a:lnTo>
                    <a:lnTo>
                      <a:pt x="122" y="148"/>
                    </a:lnTo>
                    <a:lnTo>
                      <a:pt x="122" y="142"/>
                    </a:lnTo>
                    <a:lnTo>
                      <a:pt x="122" y="142"/>
                    </a:lnTo>
                    <a:lnTo>
                      <a:pt x="127" y="142"/>
                    </a:lnTo>
                    <a:lnTo>
                      <a:pt x="127" y="137"/>
                    </a:lnTo>
                    <a:lnTo>
                      <a:pt x="127" y="137"/>
                    </a:lnTo>
                    <a:lnTo>
                      <a:pt x="127" y="132"/>
                    </a:lnTo>
                    <a:lnTo>
                      <a:pt x="127" y="132"/>
                    </a:lnTo>
                    <a:lnTo>
                      <a:pt x="132" y="132"/>
                    </a:lnTo>
                    <a:lnTo>
                      <a:pt x="132" y="127"/>
                    </a:lnTo>
                    <a:lnTo>
                      <a:pt x="132" y="127"/>
                    </a:lnTo>
                    <a:lnTo>
                      <a:pt x="137" y="122"/>
                    </a:lnTo>
                    <a:lnTo>
                      <a:pt x="137" y="122"/>
                    </a:lnTo>
                    <a:lnTo>
                      <a:pt x="137" y="122"/>
                    </a:lnTo>
                    <a:lnTo>
                      <a:pt x="142" y="117"/>
                    </a:lnTo>
                    <a:lnTo>
                      <a:pt x="142" y="117"/>
                    </a:lnTo>
                    <a:lnTo>
                      <a:pt x="147" y="117"/>
                    </a:lnTo>
                    <a:lnTo>
                      <a:pt x="147" y="117"/>
                    </a:lnTo>
                    <a:lnTo>
                      <a:pt x="147" y="112"/>
                    </a:lnTo>
                    <a:lnTo>
                      <a:pt x="153" y="112"/>
                    </a:lnTo>
                    <a:lnTo>
                      <a:pt x="153" y="112"/>
                    </a:lnTo>
                    <a:lnTo>
                      <a:pt x="158" y="112"/>
                    </a:lnTo>
                    <a:lnTo>
                      <a:pt x="158" y="112"/>
                    </a:lnTo>
                    <a:lnTo>
                      <a:pt x="158" y="112"/>
                    </a:lnTo>
                    <a:lnTo>
                      <a:pt x="163" y="112"/>
                    </a:lnTo>
                    <a:lnTo>
                      <a:pt x="163" y="112"/>
                    </a:lnTo>
                    <a:lnTo>
                      <a:pt x="168" y="112"/>
                    </a:lnTo>
                    <a:lnTo>
                      <a:pt x="168" y="112"/>
                    </a:lnTo>
                    <a:lnTo>
                      <a:pt x="173" y="112"/>
                    </a:lnTo>
                    <a:lnTo>
                      <a:pt x="173" y="112"/>
                    </a:lnTo>
                    <a:lnTo>
                      <a:pt x="173" y="112"/>
                    </a:lnTo>
                    <a:lnTo>
                      <a:pt x="178" y="112"/>
                    </a:lnTo>
                    <a:lnTo>
                      <a:pt x="178" y="112"/>
                    </a:lnTo>
                    <a:lnTo>
                      <a:pt x="178" y="112"/>
                    </a:lnTo>
                    <a:lnTo>
                      <a:pt x="183" y="112"/>
                    </a:lnTo>
                    <a:lnTo>
                      <a:pt x="183" y="117"/>
                    </a:lnTo>
                    <a:lnTo>
                      <a:pt x="56"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89" name="Oval 99388">
                <a:extLst>
                  <a:ext uri="{FF2B5EF4-FFF2-40B4-BE49-F238E27FC236}">
                    <a16:creationId xmlns:a16="http://schemas.microsoft.com/office/drawing/2014/main" id="{4C2093FE-26D8-A458-D775-69E81254FB89}"/>
                  </a:ext>
                </a:extLst>
              </p:cNvPr>
              <p:cNvSpPr>
                <a:spLocks noChangeArrowheads="1"/>
              </p:cNvSpPr>
              <p:nvPr/>
            </p:nvSpPr>
            <p:spPr bwMode="auto">
              <a:xfrm>
                <a:off x="4034" y="3172"/>
                <a:ext cx="258" cy="258"/>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390" name="Freeform 754">
                <a:extLst>
                  <a:ext uri="{FF2B5EF4-FFF2-40B4-BE49-F238E27FC236}">
                    <a16:creationId xmlns:a16="http://schemas.microsoft.com/office/drawing/2014/main" id="{AF98C44B-8E50-75ED-8BB0-78BCBE5550FF}"/>
                  </a:ext>
                </a:extLst>
              </p:cNvPr>
              <p:cNvSpPr>
                <a:spLocks/>
              </p:cNvSpPr>
              <p:nvPr/>
            </p:nvSpPr>
            <p:spPr bwMode="auto">
              <a:xfrm>
                <a:off x="4135" y="3410"/>
                <a:ext cx="107" cy="350"/>
              </a:xfrm>
              <a:custGeom>
                <a:avLst/>
                <a:gdLst>
                  <a:gd name="T0" fmla="*/ 76 w 107"/>
                  <a:gd name="T1" fmla="*/ 5 h 350"/>
                  <a:gd name="T2" fmla="*/ 76 w 107"/>
                  <a:gd name="T3" fmla="*/ 5 h 350"/>
                  <a:gd name="T4" fmla="*/ 76 w 107"/>
                  <a:gd name="T5" fmla="*/ 5 h 350"/>
                  <a:gd name="T6" fmla="*/ 76 w 107"/>
                  <a:gd name="T7" fmla="*/ 5 h 350"/>
                  <a:gd name="T8" fmla="*/ 71 w 107"/>
                  <a:gd name="T9" fmla="*/ 0 h 350"/>
                  <a:gd name="T10" fmla="*/ 71 w 107"/>
                  <a:gd name="T11" fmla="*/ 0 h 350"/>
                  <a:gd name="T12" fmla="*/ 66 w 107"/>
                  <a:gd name="T13" fmla="*/ 0 h 350"/>
                  <a:gd name="T14" fmla="*/ 61 w 107"/>
                  <a:gd name="T15" fmla="*/ 0 h 350"/>
                  <a:gd name="T16" fmla="*/ 56 w 107"/>
                  <a:gd name="T17" fmla="*/ 0 h 350"/>
                  <a:gd name="T18" fmla="*/ 51 w 107"/>
                  <a:gd name="T19" fmla="*/ 0 h 350"/>
                  <a:gd name="T20" fmla="*/ 46 w 107"/>
                  <a:gd name="T21" fmla="*/ 0 h 350"/>
                  <a:gd name="T22" fmla="*/ 41 w 107"/>
                  <a:gd name="T23" fmla="*/ 0 h 350"/>
                  <a:gd name="T24" fmla="*/ 41 w 107"/>
                  <a:gd name="T25" fmla="*/ 0 h 350"/>
                  <a:gd name="T26" fmla="*/ 36 w 107"/>
                  <a:gd name="T27" fmla="*/ 0 h 350"/>
                  <a:gd name="T28" fmla="*/ 31 w 107"/>
                  <a:gd name="T29" fmla="*/ 0 h 350"/>
                  <a:gd name="T30" fmla="*/ 26 w 107"/>
                  <a:gd name="T31" fmla="*/ 0 h 350"/>
                  <a:gd name="T32" fmla="*/ 20 w 107"/>
                  <a:gd name="T33" fmla="*/ 5 h 350"/>
                  <a:gd name="T34" fmla="*/ 15 w 107"/>
                  <a:gd name="T35" fmla="*/ 5 h 350"/>
                  <a:gd name="T36" fmla="*/ 10 w 107"/>
                  <a:gd name="T37" fmla="*/ 5 h 350"/>
                  <a:gd name="T38" fmla="*/ 10 w 107"/>
                  <a:gd name="T39" fmla="*/ 5 h 350"/>
                  <a:gd name="T40" fmla="*/ 5 w 107"/>
                  <a:gd name="T41" fmla="*/ 10 h 350"/>
                  <a:gd name="T42" fmla="*/ 5 w 107"/>
                  <a:gd name="T43" fmla="*/ 10 h 350"/>
                  <a:gd name="T44" fmla="*/ 5 w 107"/>
                  <a:gd name="T45" fmla="*/ 10 h 350"/>
                  <a:gd name="T46" fmla="*/ 5 w 107"/>
                  <a:gd name="T47" fmla="*/ 15 h 350"/>
                  <a:gd name="T48" fmla="*/ 0 w 107"/>
                  <a:gd name="T49" fmla="*/ 15 h 350"/>
                  <a:gd name="T50" fmla="*/ 31 w 107"/>
                  <a:gd name="T51" fmla="*/ 345 h 350"/>
                  <a:gd name="T52" fmla="*/ 36 w 107"/>
                  <a:gd name="T53" fmla="*/ 345 h 350"/>
                  <a:gd name="T54" fmla="*/ 36 w 107"/>
                  <a:gd name="T55" fmla="*/ 345 h 350"/>
                  <a:gd name="T56" fmla="*/ 36 w 107"/>
                  <a:gd name="T57" fmla="*/ 345 h 350"/>
                  <a:gd name="T58" fmla="*/ 41 w 107"/>
                  <a:gd name="T59" fmla="*/ 340 h 350"/>
                  <a:gd name="T60" fmla="*/ 41 w 107"/>
                  <a:gd name="T61" fmla="*/ 340 h 350"/>
                  <a:gd name="T62" fmla="*/ 46 w 107"/>
                  <a:gd name="T63" fmla="*/ 340 h 350"/>
                  <a:gd name="T64" fmla="*/ 46 w 107"/>
                  <a:gd name="T65" fmla="*/ 335 h 350"/>
                  <a:gd name="T66" fmla="*/ 51 w 107"/>
                  <a:gd name="T67" fmla="*/ 335 h 350"/>
                  <a:gd name="T68" fmla="*/ 56 w 107"/>
                  <a:gd name="T69" fmla="*/ 335 h 350"/>
                  <a:gd name="T70" fmla="*/ 61 w 107"/>
                  <a:gd name="T71" fmla="*/ 335 h 350"/>
                  <a:gd name="T72" fmla="*/ 66 w 107"/>
                  <a:gd name="T73" fmla="*/ 335 h 350"/>
                  <a:gd name="T74" fmla="*/ 71 w 107"/>
                  <a:gd name="T75" fmla="*/ 335 h 350"/>
                  <a:gd name="T76" fmla="*/ 76 w 107"/>
                  <a:gd name="T77" fmla="*/ 335 h 350"/>
                  <a:gd name="T78" fmla="*/ 81 w 107"/>
                  <a:gd name="T79" fmla="*/ 335 h 350"/>
                  <a:gd name="T80" fmla="*/ 86 w 107"/>
                  <a:gd name="T81" fmla="*/ 335 h 350"/>
                  <a:gd name="T82" fmla="*/ 91 w 107"/>
                  <a:gd name="T83" fmla="*/ 335 h 350"/>
                  <a:gd name="T84" fmla="*/ 91 w 107"/>
                  <a:gd name="T85" fmla="*/ 335 h 350"/>
                  <a:gd name="T86" fmla="*/ 97 w 107"/>
                  <a:gd name="T87" fmla="*/ 335 h 350"/>
                  <a:gd name="T88" fmla="*/ 102 w 107"/>
                  <a:gd name="T89" fmla="*/ 335 h 350"/>
                  <a:gd name="T90" fmla="*/ 102 w 107"/>
                  <a:gd name="T91" fmla="*/ 335 h 350"/>
                  <a:gd name="T92" fmla="*/ 107 w 107"/>
                  <a:gd name="T93" fmla="*/ 335 h 350"/>
                  <a:gd name="T94" fmla="*/ 107 w 107"/>
                  <a:gd name="T95" fmla="*/ 340 h 350"/>
                  <a:gd name="T96" fmla="*/ 107 w 107"/>
                  <a:gd name="T97" fmla="*/ 340 h 350"/>
                  <a:gd name="T98" fmla="*/ 107 w 107"/>
                  <a:gd name="T99" fmla="*/ 34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350">
                    <a:moveTo>
                      <a:pt x="76" y="5"/>
                    </a:moveTo>
                    <a:lnTo>
                      <a:pt x="76" y="5"/>
                    </a:lnTo>
                    <a:lnTo>
                      <a:pt x="76" y="5"/>
                    </a:lnTo>
                    <a:lnTo>
                      <a:pt x="76" y="5"/>
                    </a:lnTo>
                    <a:lnTo>
                      <a:pt x="76" y="5"/>
                    </a:lnTo>
                    <a:lnTo>
                      <a:pt x="76" y="5"/>
                    </a:lnTo>
                    <a:lnTo>
                      <a:pt x="76" y="5"/>
                    </a:lnTo>
                    <a:lnTo>
                      <a:pt x="76" y="5"/>
                    </a:lnTo>
                    <a:lnTo>
                      <a:pt x="71" y="0"/>
                    </a:lnTo>
                    <a:lnTo>
                      <a:pt x="71" y="0"/>
                    </a:lnTo>
                    <a:lnTo>
                      <a:pt x="71" y="0"/>
                    </a:lnTo>
                    <a:lnTo>
                      <a:pt x="71" y="0"/>
                    </a:lnTo>
                    <a:lnTo>
                      <a:pt x="66" y="0"/>
                    </a:lnTo>
                    <a:lnTo>
                      <a:pt x="66" y="0"/>
                    </a:lnTo>
                    <a:lnTo>
                      <a:pt x="61" y="0"/>
                    </a:lnTo>
                    <a:lnTo>
                      <a:pt x="61" y="0"/>
                    </a:lnTo>
                    <a:lnTo>
                      <a:pt x="61" y="0"/>
                    </a:lnTo>
                    <a:lnTo>
                      <a:pt x="56" y="0"/>
                    </a:lnTo>
                    <a:lnTo>
                      <a:pt x="56" y="0"/>
                    </a:lnTo>
                    <a:lnTo>
                      <a:pt x="51" y="0"/>
                    </a:lnTo>
                    <a:lnTo>
                      <a:pt x="51" y="0"/>
                    </a:lnTo>
                    <a:lnTo>
                      <a:pt x="46" y="0"/>
                    </a:lnTo>
                    <a:lnTo>
                      <a:pt x="46" y="0"/>
                    </a:lnTo>
                    <a:lnTo>
                      <a:pt x="41" y="0"/>
                    </a:lnTo>
                    <a:lnTo>
                      <a:pt x="41" y="0"/>
                    </a:lnTo>
                    <a:lnTo>
                      <a:pt x="41" y="0"/>
                    </a:lnTo>
                    <a:lnTo>
                      <a:pt x="36" y="0"/>
                    </a:lnTo>
                    <a:lnTo>
                      <a:pt x="36" y="0"/>
                    </a:lnTo>
                    <a:lnTo>
                      <a:pt x="31" y="0"/>
                    </a:lnTo>
                    <a:lnTo>
                      <a:pt x="31" y="0"/>
                    </a:lnTo>
                    <a:lnTo>
                      <a:pt x="26" y="0"/>
                    </a:lnTo>
                    <a:lnTo>
                      <a:pt x="26" y="0"/>
                    </a:lnTo>
                    <a:lnTo>
                      <a:pt x="20" y="0"/>
                    </a:lnTo>
                    <a:lnTo>
                      <a:pt x="20" y="5"/>
                    </a:lnTo>
                    <a:lnTo>
                      <a:pt x="20" y="5"/>
                    </a:lnTo>
                    <a:lnTo>
                      <a:pt x="15" y="5"/>
                    </a:lnTo>
                    <a:lnTo>
                      <a:pt x="15" y="5"/>
                    </a:lnTo>
                    <a:lnTo>
                      <a:pt x="10" y="5"/>
                    </a:lnTo>
                    <a:lnTo>
                      <a:pt x="10" y="5"/>
                    </a:lnTo>
                    <a:lnTo>
                      <a:pt x="10" y="5"/>
                    </a:lnTo>
                    <a:lnTo>
                      <a:pt x="10" y="5"/>
                    </a:lnTo>
                    <a:lnTo>
                      <a:pt x="5" y="10"/>
                    </a:lnTo>
                    <a:lnTo>
                      <a:pt x="5" y="10"/>
                    </a:lnTo>
                    <a:lnTo>
                      <a:pt x="5" y="10"/>
                    </a:lnTo>
                    <a:lnTo>
                      <a:pt x="5" y="10"/>
                    </a:lnTo>
                    <a:lnTo>
                      <a:pt x="5" y="10"/>
                    </a:lnTo>
                    <a:lnTo>
                      <a:pt x="5" y="10"/>
                    </a:lnTo>
                    <a:lnTo>
                      <a:pt x="5" y="15"/>
                    </a:lnTo>
                    <a:lnTo>
                      <a:pt x="0" y="15"/>
                    </a:lnTo>
                    <a:lnTo>
                      <a:pt x="0" y="15"/>
                    </a:lnTo>
                    <a:lnTo>
                      <a:pt x="31" y="350"/>
                    </a:lnTo>
                    <a:lnTo>
                      <a:pt x="31" y="345"/>
                    </a:lnTo>
                    <a:lnTo>
                      <a:pt x="31" y="345"/>
                    </a:lnTo>
                    <a:lnTo>
                      <a:pt x="36" y="345"/>
                    </a:lnTo>
                    <a:lnTo>
                      <a:pt x="36" y="345"/>
                    </a:lnTo>
                    <a:lnTo>
                      <a:pt x="36" y="345"/>
                    </a:lnTo>
                    <a:lnTo>
                      <a:pt x="36" y="345"/>
                    </a:lnTo>
                    <a:lnTo>
                      <a:pt x="36" y="345"/>
                    </a:lnTo>
                    <a:lnTo>
                      <a:pt x="36" y="340"/>
                    </a:lnTo>
                    <a:lnTo>
                      <a:pt x="41" y="340"/>
                    </a:lnTo>
                    <a:lnTo>
                      <a:pt x="41" y="340"/>
                    </a:lnTo>
                    <a:lnTo>
                      <a:pt x="41" y="340"/>
                    </a:lnTo>
                    <a:lnTo>
                      <a:pt x="41" y="340"/>
                    </a:lnTo>
                    <a:lnTo>
                      <a:pt x="46" y="340"/>
                    </a:lnTo>
                    <a:lnTo>
                      <a:pt x="46" y="340"/>
                    </a:lnTo>
                    <a:lnTo>
                      <a:pt x="46" y="335"/>
                    </a:lnTo>
                    <a:lnTo>
                      <a:pt x="51" y="335"/>
                    </a:lnTo>
                    <a:lnTo>
                      <a:pt x="51" y="335"/>
                    </a:lnTo>
                    <a:lnTo>
                      <a:pt x="56" y="335"/>
                    </a:lnTo>
                    <a:lnTo>
                      <a:pt x="56" y="335"/>
                    </a:lnTo>
                    <a:lnTo>
                      <a:pt x="61" y="335"/>
                    </a:lnTo>
                    <a:lnTo>
                      <a:pt x="61" y="335"/>
                    </a:lnTo>
                    <a:lnTo>
                      <a:pt x="66" y="335"/>
                    </a:lnTo>
                    <a:lnTo>
                      <a:pt x="66" y="335"/>
                    </a:lnTo>
                    <a:lnTo>
                      <a:pt x="66" y="335"/>
                    </a:lnTo>
                    <a:lnTo>
                      <a:pt x="71" y="335"/>
                    </a:lnTo>
                    <a:lnTo>
                      <a:pt x="71" y="335"/>
                    </a:lnTo>
                    <a:lnTo>
                      <a:pt x="76" y="335"/>
                    </a:lnTo>
                    <a:lnTo>
                      <a:pt x="76" y="335"/>
                    </a:lnTo>
                    <a:lnTo>
                      <a:pt x="81" y="335"/>
                    </a:lnTo>
                    <a:lnTo>
                      <a:pt x="81" y="335"/>
                    </a:lnTo>
                    <a:lnTo>
                      <a:pt x="86" y="335"/>
                    </a:lnTo>
                    <a:lnTo>
                      <a:pt x="86" y="335"/>
                    </a:lnTo>
                    <a:lnTo>
                      <a:pt x="91" y="335"/>
                    </a:lnTo>
                    <a:lnTo>
                      <a:pt x="91" y="335"/>
                    </a:lnTo>
                    <a:lnTo>
                      <a:pt x="91" y="335"/>
                    </a:lnTo>
                    <a:lnTo>
                      <a:pt x="97" y="335"/>
                    </a:lnTo>
                    <a:lnTo>
                      <a:pt x="97" y="335"/>
                    </a:lnTo>
                    <a:lnTo>
                      <a:pt x="102" y="335"/>
                    </a:lnTo>
                    <a:lnTo>
                      <a:pt x="102" y="335"/>
                    </a:lnTo>
                    <a:lnTo>
                      <a:pt x="102" y="335"/>
                    </a:lnTo>
                    <a:lnTo>
                      <a:pt x="102" y="335"/>
                    </a:lnTo>
                    <a:lnTo>
                      <a:pt x="107" y="335"/>
                    </a:lnTo>
                    <a:lnTo>
                      <a:pt x="107" y="335"/>
                    </a:lnTo>
                    <a:lnTo>
                      <a:pt x="107" y="340"/>
                    </a:lnTo>
                    <a:lnTo>
                      <a:pt x="107" y="340"/>
                    </a:lnTo>
                    <a:lnTo>
                      <a:pt x="107" y="340"/>
                    </a:lnTo>
                    <a:lnTo>
                      <a:pt x="107" y="340"/>
                    </a:lnTo>
                    <a:lnTo>
                      <a:pt x="107" y="340"/>
                    </a:lnTo>
                    <a:lnTo>
                      <a:pt x="107" y="340"/>
                    </a:lnTo>
                    <a:lnTo>
                      <a:pt x="76"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391" name="Freeform 755">
                <a:extLst>
                  <a:ext uri="{FF2B5EF4-FFF2-40B4-BE49-F238E27FC236}">
                    <a16:creationId xmlns:a16="http://schemas.microsoft.com/office/drawing/2014/main" id="{272E2D71-1C26-F6B5-796D-AA963A66F081}"/>
                  </a:ext>
                </a:extLst>
              </p:cNvPr>
              <p:cNvSpPr>
                <a:spLocks/>
              </p:cNvSpPr>
              <p:nvPr/>
            </p:nvSpPr>
            <p:spPr bwMode="auto">
              <a:xfrm>
                <a:off x="4145" y="2933"/>
                <a:ext cx="132" cy="300"/>
              </a:xfrm>
              <a:custGeom>
                <a:avLst/>
                <a:gdLst>
                  <a:gd name="T0" fmla="*/ 0 w 132"/>
                  <a:gd name="T1" fmla="*/ 269 h 300"/>
                  <a:gd name="T2" fmla="*/ 0 w 132"/>
                  <a:gd name="T3" fmla="*/ 274 h 300"/>
                  <a:gd name="T4" fmla="*/ 0 w 132"/>
                  <a:gd name="T5" fmla="*/ 279 h 300"/>
                  <a:gd name="T6" fmla="*/ 5 w 132"/>
                  <a:gd name="T7" fmla="*/ 279 h 300"/>
                  <a:gd name="T8" fmla="*/ 5 w 132"/>
                  <a:gd name="T9" fmla="*/ 284 h 300"/>
                  <a:gd name="T10" fmla="*/ 5 w 132"/>
                  <a:gd name="T11" fmla="*/ 284 h 300"/>
                  <a:gd name="T12" fmla="*/ 10 w 132"/>
                  <a:gd name="T13" fmla="*/ 289 h 300"/>
                  <a:gd name="T14" fmla="*/ 16 w 132"/>
                  <a:gd name="T15" fmla="*/ 289 h 300"/>
                  <a:gd name="T16" fmla="*/ 16 w 132"/>
                  <a:gd name="T17" fmla="*/ 294 h 300"/>
                  <a:gd name="T18" fmla="*/ 21 w 132"/>
                  <a:gd name="T19" fmla="*/ 294 h 300"/>
                  <a:gd name="T20" fmla="*/ 26 w 132"/>
                  <a:gd name="T21" fmla="*/ 300 h 300"/>
                  <a:gd name="T22" fmla="*/ 31 w 132"/>
                  <a:gd name="T23" fmla="*/ 300 h 300"/>
                  <a:gd name="T24" fmla="*/ 36 w 132"/>
                  <a:gd name="T25" fmla="*/ 300 h 300"/>
                  <a:gd name="T26" fmla="*/ 41 w 132"/>
                  <a:gd name="T27" fmla="*/ 300 h 300"/>
                  <a:gd name="T28" fmla="*/ 46 w 132"/>
                  <a:gd name="T29" fmla="*/ 300 h 300"/>
                  <a:gd name="T30" fmla="*/ 51 w 132"/>
                  <a:gd name="T31" fmla="*/ 300 h 300"/>
                  <a:gd name="T32" fmla="*/ 56 w 132"/>
                  <a:gd name="T33" fmla="*/ 300 h 300"/>
                  <a:gd name="T34" fmla="*/ 61 w 132"/>
                  <a:gd name="T35" fmla="*/ 300 h 300"/>
                  <a:gd name="T36" fmla="*/ 61 w 132"/>
                  <a:gd name="T37" fmla="*/ 300 h 300"/>
                  <a:gd name="T38" fmla="*/ 66 w 132"/>
                  <a:gd name="T39" fmla="*/ 300 h 300"/>
                  <a:gd name="T40" fmla="*/ 71 w 132"/>
                  <a:gd name="T41" fmla="*/ 294 h 300"/>
                  <a:gd name="T42" fmla="*/ 71 w 132"/>
                  <a:gd name="T43" fmla="*/ 294 h 300"/>
                  <a:gd name="T44" fmla="*/ 76 w 132"/>
                  <a:gd name="T45" fmla="*/ 289 h 300"/>
                  <a:gd name="T46" fmla="*/ 76 w 132"/>
                  <a:gd name="T47" fmla="*/ 289 h 300"/>
                  <a:gd name="T48" fmla="*/ 76 w 132"/>
                  <a:gd name="T49" fmla="*/ 284 h 300"/>
                  <a:gd name="T50" fmla="*/ 132 w 132"/>
                  <a:gd name="T51" fmla="*/ 20 h 300"/>
                  <a:gd name="T52" fmla="*/ 132 w 132"/>
                  <a:gd name="T53" fmla="*/ 20 h 300"/>
                  <a:gd name="T54" fmla="*/ 127 w 132"/>
                  <a:gd name="T55" fmla="*/ 26 h 300"/>
                  <a:gd name="T56" fmla="*/ 127 w 132"/>
                  <a:gd name="T57" fmla="*/ 26 h 300"/>
                  <a:gd name="T58" fmla="*/ 122 w 132"/>
                  <a:gd name="T59" fmla="*/ 31 h 300"/>
                  <a:gd name="T60" fmla="*/ 122 w 132"/>
                  <a:gd name="T61" fmla="*/ 31 h 300"/>
                  <a:gd name="T62" fmla="*/ 117 w 132"/>
                  <a:gd name="T63" fmla="*/ 31 h 300"/>
                  <a:gd name="T64" fmla="*/ 112 w 132"/>
                  <a:gd name="T65" fmla="*/ 36 h 300"/>
                  <a:gd name="T66" fmla="*/ 107 w 132"/>
                  <a:gd name="T67" fmla="*/ 36 h 300"/>
                  <a:gd name="T68" fmla="*/ 102 w 132"/>
                  <a:gd name="T69" fmla="*/ 36 h 300"/>
                  <a:gd name="T70" fmla="*/ 97 w 132"/>
                  <a:gd name="T71" fmla="*/ 36 h 300"/>
                  <a:gd name="T72" fmla="*/ 92 w 132"/>
                  <a:gd name="T73" fmla="*/ 36 h 300"/>
                  <a:gd name="T74" fmla="*/ 92 w 132"/>
                  <a:gd name="T75" fmla="*/ 36 h 300"/>
                  <a:gd name="T76" fmla="*/ 87 w 132"/>
                  <a:gd name="T77" fmla="*/ 31 h 300"/>
                  <a:gd name="T78" fmla="*/ 81 w 132"/>
                  <a:gd name="T79" fmla="*/ 31 h 300"/>
                  <a:gd name="T80" fmla="*/ 76 w 132"/>
                  <a:gd name="T81" fmla="*/ 31 h 300"/>
                  <a:gd name="T82" fmla="*/ 71 w 132"/>
                  <a:gd name="T83" fmla="*/ 26 h 300"/>
                  <a:gd name="T84" fmla="*/ 66 w 132"/>
                  <a:gd name="T85" fmla="*/ 26 h 300"/>
                  <a:gd name="T86" fmla="*/ 66 w 132"/>
                  <a:gd name="T87" fmla="*/ 20 h 300"/>
                  <a:gd name="T88" fmla="*/ 61 w 132"/>
                  <a:gd name="T89" fmla="*/ 15 h 300"/>
                  <a:gd name="T90" fmla="*/ 61 w 132"/>
                  <a:gd name="T91" fmla="*/ 15 h 300"/>
                  <a:gd name="T92" fmla="*/ 56 w 132"/>
                  <a:gd name="T93" fmla="*/ 10 h 300"/>
                  <a:gd name="T94" fmla="*/ 56 w 132"/>
                  <a:gd name="T95" fmla="*/ 10 h 300"/>
                  <a:gd name="T96" fmla="*/ 56 w 132"/>
                  <a:gd name="T97" fmla="*/ 5 h 300"/>
                  <a:gd name="T98" fmla="*/ 56 w 13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300">
                    <a:moveTo>
                      <a:pt x="0" y="269"/>
                    </a:moveTo>
                    <a:lnTo>
                      <a:pt x="0" y="269"/>
                    </a:lnTo>
                    <a:lnTo>
                      <a:pt x="0" y="274"/>
                    </a:lnTo>
                    <a:lnTo>
                      <a:pt x="0" y="274"/>
                    </a:lnTo>
                    <a:lnTo>
                      <a:pt x="0" y="274"/>
                    </a:lnTo>
                    <a:lnTo>
                      <a:pt x="0" y="279"/>
                    </a:lnTo>
                    <a:lnTo>
                      <a:pt x="5" y="279"/>
                    </a:lnTo>
                    <a:lnTo>
                      <a:pt x="5" y="279"/>
                    </a:lnTo>
                    <a:lnTo>
                      <a:pt x="5" y="279"/>
                    </a:lnTo>
                    <a:lnTo>
                      <a:pt x="5" y="284"/>
                    </a:lnTo>
                    <a:lnTo>
                      <a:pt x="5" y="284"/>
                    </a:lnTo>
                    <a:lnTo>
                      <a:pt x="5" y="284"/>
                    </a:lnTo>
                    <a:lnTo>
                      <a:pt x="10" y="289"/>
                    </a:lnTo>
                    <a:lnTo>
                      <a:pt x="10" y="289"/>
                    </a:lnTo>
                    <a:lnTo>
                      <a:pt x="10" y="289"/>
                    </a:lnTo>
                    <a:lnTo>
                      <a:pt x="16" y="289"/>
                    </a:lnTo>
                    <a:lnTo>
                      <a:pt x="16" y="294"/>
                    </a:lnTo>
                    <a:lnTo>
                      <a:pt x="16" y="294"/>
                    </a:lnTo>
                    <a:lnTo>
                      <a:pt x="21" y="294"/>
                    </a:lnTo>
                    <a:lnTo>
                      <a:pt x="21" y="294"/>
                    </a:lnTo>
                    <a:lnTo>
                      <a:pt x="26" y="300"/>
                    </a:lnTo>
                    <a:lnTo>
                      <a:pt x="26" y="300"/>
                    </a:lnTo>
                    <a:lnTo>
                      <a:pt x="31" y="300"/>
                    </a:lnTo>
                    <a:lnTo>
                      <a:pt x="31" y="300"/>
                    </a:lnTo>
                    <a:lnTo>
                      <a:pt x="36" y="300"/>
                    </a:lnTo>
                    <a:lnTo>
                      <a:pt x="36" y="300"/>
                    </a:lnTo>
                    <a:lnTo>
                      <a:pt x="36" y="300"/>
                    </a:lnTo>
                    <a:lnTo>
                      <a:pt x="41" y="300"/>
                    </a:lnTo>
                    <a:lnTo>
                      <a:pt x="41" y="300"/>
                    </a:lnTo>
                    <a:lnTo>
                      <a:pt x="46" y="300"/>
                    </a:lnTo>
                    <a:lnTo>
                      <a:pt x="46" y="300"/>
                    </a:lnTo>
                    <a:lnTo>
                      <a:pt x="51" y="300"/>
                    </a:lnTo>
                    <a:lnTo>
                      <a:pt x="51" y="300"/>
                    </a:lnTo>
                    <a:lnTo>
                      <a:pt x="56" y="300"/>
                    </a:lnTo>
                    <a:lnTo>
                      <a:pt x="56" y="300"/>
                    </a:lnTo>
                    <a:lnTo>
                      <a:pt x="61" y="300"/>
                    </a:lnTo>
                    <a:lnTo>
                      <a:pt x="61" y="300"/>
                    </a:lnTo>
                    <a:lnTo>
                      <a:pt x="61" y="300"/>
                    </a:lnTo>
                    <a:lnTo>
                      <a:pt x="66" y="300"/>
                    </a:lnTo>
                    <a:lnTo>
                      <a:pt x="66" y="300"/>
                    </a:lnTo>
                    <a:lnTo>
                      <a:pt x="66" y="294"/>
                    </a:lnTo>
                    <a:lnTo>
                      <a:pt x="71" y="294"/>
                    </a:lnTo>
                    <a:lnTo>
                      <a:pt x="71" y="294"/>
                    </a:lnTo>
                    <a:lnTo>
                      <a:pt x="71" y="294"/>
                    </a:lnTo>
                    <a:lnTo>
                      <a:pt x="71" y="289"/>
                    </a:lnTo>
                    <a:lnTo>
                      <a:pt x="76" y="289"/>
                    </a:lnTo>
                    <a:lnTo>
                      <a:pt x="76" y="289"/>
                    </a:lnTo>
                    <a:lnTo>
                      <a:pt x="76" y="289"/>
                    </a:lnTo>
                    <a:lnTo>
                      <a:pt x="76" y="284"/>
                    </a:lnTo>
                    <a:lnTo>
                      <a:pt x="76" y="284"/>
                    </a:lnTo>
                    <a:lnTo>
                      <a:pt x="132" y="20"/>
                    </a:lnTo>
                    <a:lnTo>
                      <a:pt x="132" y="20"/>
                    </a:lnTo>
                    <a:lnTo>
                      <a:pt x="132" y="20"/>
                    </a:lnTo>
                    <a:lnTo>
                      <a:pt x="132" y="20"/>
                    </a:lnTo>
                    <a:lnTo>
                      <a:pt x="132" y="26"/>
                    </a:lnTo>
                    <a:lnTo>
                      <a:pt x="127" y="26"/>
                    </a:lnTo>
                    <a:lnTo>
                      <a:pt x="127" y="26"/>
                    </a:lnTo>
                    <a:lnTo>
                      <a:pt x="127" y="26"/>
                    </a:lnTo>
                    <a:lnTo>
                      <a:pt x="127" y="31"/>
                    </a:lnTo>
                    <a:lnTo>
                      <a:pt x="122" y="31"/>
                    </a:lnTo>
                    <a:lnTo>
                      <a:pt x="122" y="31"/>
                    </a:lnTo>
                    <a:lnTo>
                      <a:pt x="122" y="31"/>
                    </a:lnTo>
                    <a:lnTo>
                      <a:pt x="117" y="31"/>
                    </a:lnTo>
                    <a:lnTo>
                      <a:pt x="117" y="31"/>
                    </a:lnTo>
                    <a:lnTo>
                      <a:pt x="117" y="36"/>
                    </a:lnTo>
                    <a:lnTo>
                      <a:pt x="112" y="36"/>
                    </a:lnTo>
                    <a:lnTo>
                      <a:pt x="112" y="36"/>
                    </a:lnTo>
                    <a:lnTo>
                      <a:pt x="107" y="36"/>
                    </a:lnTo>
                    <a:lnTo>
                      <a:pt x="107" y="36"/>
                    </a:lnTo>
                    <a:lnTo>
                      <a:pt x="102" y="36"/>
                    </a:lnTo>
                    <a:lnTo>
                      <a:pt x="102" y="36"/>
                    </a:lnTo>
                    <a:lnTo>
                      <a:pt x="97" y="36"/>
                    </a:lnTo>
                    <a:lnTo>
                      <a:pt x="97" y="36"/>
                    </a:lnTo>
                    <a:lnTo>
                      <a:pt x="92" y="36"/>
                    </a:lnTo>
                    <a:lnTo>
                      <a:pt x="92" y="36"/>
                    </a:lnTo>
                    <a:lnTo>
                      <a:pt x="92" y="36"/>
                    </a:lnTo>
                    <a:lnTo>
                      <a:pt x="87" y="31"/>
                    </a:lnTo>
                    <a:lnTo>
                      <a:pt x="87" y="31"/>
                    </a:lnTo>
                    <a:lnTo>
                      <a:pt x="81" y="31"/>
                    </a:lnTo>
                    <a:lnTo>
                      <a:pt x="81" y="31"/>
                    </a:lnTo>
                    <a:lnTo>
                      <a:pt x="76" y="31"/>
                    </a:lnTo>
                    <a:lnTo>
                      <a:pt x="76" y="31"/>
                    </a:lnTo>
                    <a:lnTo>
                      <a:pt x="71" y="26"/>
                    </a:lnTo>
                    <a:lnTo>
                      <a:pt x="71" y="26"/>
                    </a:lnTo>
                    <a:lnTo>
                      <a:pt x="71" y="26"/>
                    </a:lnTo>
                    <a:lnTo>
                      <a:pt x="66" y="26"/>
                    </a:lnTo>
                    <a:lnTo>
                      <a:pt x="66" y="20"/>
                    </a:lnTo>
                    <a:lnTo>
                      <a:pt x="66" y="20"/>
                    </a:lnTo>
                    <a:lnTo>
                      <a:pt x="61" y="20"/>
                    </a:lnTo>
                    <a:lnTo>
                      <a:pt x="61" y="15"/>
                    </a:lnTo>
                    <a:lnTo>
                      <a:pt x="61" y="15"/>
                    </a:lnTo>
                    <a:lnTo>
                      <a:pt x="61" y="15"/>
                    </a:lnTo>
                    <a:lnTo>
                      <a:pt x="61" y="15"/>
                    </a:lnTo>
                    <a:lnTo>
                      <a:pt x="56" y="10"/>
                    </a:lnTo>
                    <a:lnTo>
                      <a:pt x="56" y="10"/>
                    </a:lnTo>
                    <a:lnTo>
                      <a:pt x="56" y="10"/>
                    </a:lnTo>
                    <a:lnTo>
                      <a:pt x="56" y="5"/>
                    </a:lnTo>
                    <a:lnTo>
                      <a:pt x="56" y="5"/>
                    </a:lnTo>
                    <a:lnTo>
                      <a:pt x="56" y="5"/>
                    </a:lnTo>
                    <a:lnTo>
                      <a:pt x="56" y="0"/>
                    </a:lnTo>
                    <a:lnTo>
                      <a:pt x="0" y="26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84" name="Oval 99583">
                <a:extLst>
                  <a:ext uri="{FF2B5EF4-FFF2-40B4-BE49-F238E27FC236}">
                    <a16:creationId xmlns:a16="http://schemas.microsoft.com/office/drawing/2014/main" id="{D622F1CF-A072-22E3-C779-9AB78935B699}"/>
                  </a:ext>
                </a:extLst>
              </p:cNvPr>
              <p:cNvSpPr>
                <a:spLocks noChangeArrowheads="1"/>
              </p:cNvSpPr>
              <p:nvPr/>
            </p:nvSpPr>
            <p:spPr bwMode="auto">
              <a:xfrm>
                <a:off x="5399" y="1964"/>
                <a:ext cx="258"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85" name="Freeform 757">
                <a:extLst>
                  <a:ext uri="{FF2B5EF4-FFF2-40B4-BE49-F238E27FC236}">
                    <a16:creationId xmlns:a16="http://schemas.microsoft.com/office/drawing/2014/main" id="{A282DF1A-C1F0-BB7B-2480-292DC2A40B7A}"/>
                  </a:ext>
                </a:extLst>
              </p:cNvPr>
              <p:cNvSpPr>
                <a:spLocks/>
              </p:cNvSpPr>
              <p:nvPr/>
            </p:nvSpPr>
            <p:spPr bwMode="auto">
              <a:xfrm>
                <a:off x="5363" y="1862"/>
                <a:ext cx="167" cy="208"/>
              </a:xfrm>
              <a:custGeom>
                <a:avLst/>
                <a:gdLst>
                  <a:gd name="T0" fmla="*/ 96 w 167"/>
                  <a:gd name="T1" fmla="*/ 198 h 208"/>
                  <a:gd name="T2" fmla="*/ 101 w 167"/>
                  <a:gd name="T3" fmla="*/ 198 h 208"/>
                  <a:gd name="T4" fmla="*/ 107 w 167"/>
                  <a:gd name="T5" fmla="*/ 203 h 208"/>
                  <a:gd name="T6" fmla="*/ 107 w 167"/>
                  <a:gd name="T7" fmla="*/ 203 h 208"/>
                  <a:gd name="T8" fmla="*/ 112 w 167"/>
                  <a:gd name="T9" fmla="*/ 208 h 208"/>
                  <a:gd name="T10" fmla="*/ 117 w 167"/>
                  <a:gd name="T11" fmla="*/ 208 h 208"/>
                  <a:gd name="T12" fmla="*/ 122 w 167"/>
                  <a:gd name="T13" fmla="*/ 208 h 208"/>
                  <a:gd name="T14" fmla="*/ 127 w 167"/>
                  <a:gd name="T15" fmla="*/ 208 h 208"/>
                  <a:gd name="T16" fmla="*/ 132 w 167"/>
                  <a:gd name="T17" fmla="*/ 208 h 208"/>
                  <a:gd name="T18" fmla="*/ 137 w 167"/>
                  <a:gd name="T19" fmla="*/ 208 h 208"/>
                  <a:gd name="T20" fmla="*/ 137 w 167"/>
                  <a:gd name="T21" fmla="*/ 208 h 208"/>
                  <a:gd name="T22" fmla="*/ 142 w 167"/>
                  <a:gd name="T23" fmla="*/ 203 h 208"/>
                  <a:gd name="T24" fmla="*/ 147 w 167"/>
                  <a:gd name="T25" fmla="*/ 203 h 208"/>
                  <a:gd name="T26" fmla="*/ 152 w 167"/>
                  <a:gd name="T27" fmla="*/ 198 h 208"/>
                  <a:gd name="T28" fmla="*/ 157 w 167"/>
                  <a:gd name="T29" fmla="*/ 198 h 208"/>
                  <a:gd name="T30" fmla="*/ 157 w 167"/>
                  <a:gd name="T31" fmla="*/ 193 h 208"/>
                  <a:gd name="T32" fmla="*/ 162 w 167"/>
                  <a:gd name="T33" fmla="*/ 188 h 208"/>
                  <a:gd name="T34" fmla="*/ 162 w 167"/>
                  <a:gd name="T35" fmla="*/ 183 h 208"/>
                  <a:gd name="T36" fmla="*/ 167 w 167"/>
                  <a:gd name="T37" fmla="*/ 183 h 208"/>
                  <a:gd name="T38" fmla="*/ 167 w 167"/>
                  <a:gd name="T39" fmla="*/ 178 h 208"/>
                  <a:gd name="T40" fmla="*/ 167 w 167"/>
                  <a:gd name="T41" fmla="*/ 173 h 208"/>
                  <a:gd name="T42" fmla="*/ 167 w 167"/>
                  <a:gd name="T43" fmla="*/ 168 h 208"/>
                  <a:gd name="T44" fmla="*/ 167 w 167"/>
                  <a:gd name="T45" fmla="*/ 163 h 208"/>
                  <a:gd name="T46" fmla="*/ 167 w 167"/>
                  <a:gd name="T47" fmla="*/ 158 h 208"/>
                  <a:gd name="T48" fmla="*/ 162 w 167"/>
                  <a:gd name="T49" fmla="*/ 158 h 208"/>
                  <a:gd name="T50" fmla="*/ 71 w 167"/>
                  <a:gd name="T51" fmla="*/ 0 h 208"/>
                  <a:gd name="T52" fmla="*/ 71 w 167"/>
                  <a:gd name="T53" fmla="*/ 5 h 208"/>
                  <a:gd name="T54" fmla="*/ 71 w 167"/>
                  <a:gd name="T55" fmla="*/ 11 h 208"/>
                  <a:gd name="T56" fmla="*/ 71 w 167"/>
                  <a:gd name="T57" fmla="*/ 16 h 208"/>
                  <a:gd name="T58" fmla="*/ 71 w 167"/>
                  <a:gd name="T59" fmla="*/ 16 h 208"/>
                  <a:gd name="T60" fmla="*/ 71 w 167"/>
                  <a:gd name="T61" fmla="*/ 21 h 208"/>
                  <a:gd name="T62" fmla="*/ 71 w 167"/>
                  <a:gd name="T63" fmla="*/ 26 h 208"/>
                  <a:gd name="T64" fmla="*/ 66 w 167"/>
                  <a:gd name="T65" fmla="*/ 31 h 208"/>
                  <a:gd name="T66" fmla="*/ 66 w 167"/>
                  <a:gd name="T67" fmla="*/ 36 h 208"/>
                  <a:gd name="T68" fmla="*/ 61 w 167"/>
                  <a:gd name="T69" fmla="*/ 36 h 208"/>
                  <a:gd name="T70" fmla="*/ 61 w 167"/>
                  <a:gd name="T71" fmla="*/ 41 h 208"/>
                  <a:gd name="T72" fmla="*/ 56 w 167"/>
                  <a:gd name="T73" fmla="*/ 46 h 208"/>
                  <a:gd name="T74" fmla="*/ 51 w 167"/>
                  <a:gd name="T75" fmla="*/ 46 h 208"/>
                  <a:gd name="T76" fmla="*/ 46 w 167"/>
                  <a:gd name="T77" fmla="*/ 51 h 208"/>
                  <a:gd name="T78" fmla="*/ 41 w 167"/>
                  <a:gd name="T79" fmla="*/ 51 h 208"/>
                  <a:gd name="T80" fmla="*/ 36 w 167"/>
                  <a:gd name="T81" fmla="*/ 51 h 208"/>
                  <a:gd name="T82" fmla="*/ 30 w 167"/>
                  <a:gd name="T83" fmla="*/ 51 h 208"/>
                  <a:gd name="T84" fmla="*/ 25 w 167"/>
                  <a:gd name="T85" fmla="*/ 51 h 208"/>
                  <a:gd name="T86" fmla="*/ 25 w 167"/>
                  <a:gd name="T87" fmla="*/ 51 h 208"/>
                  <a:gd name="T88" fmla="*/ 20 w 167"/>
                  <a:gd name="T89" fmla="*/ 51 h 208"/>
                  <a:gd name="T90" fmla="*/ 15 w 167"/>
                  <a:gd name="T91" fmla="*/ 51 h 208"/>
                  <a:gd name="T92" fmla="*/ 10 w 167"/>
                  <a:gd name="T93" fmla="*/ 46 h 208"/>
                  <a:gd name="T94" fmla="*/ 5 w 167"/>
                  <a:gd name="T95" fmla="*/ 46 h 208"/>
                  <a:gd name="T96" fmla="*/ 5 w 167"/>
                  <a:gd name="T97" fmla="*/ 41 h 208"/>
                  <a:gd name="T98" fmla="*/ 0 w 167"/>
                  <a:gd name="T99" fmla="*/ 4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7" h="208">
                    <a:moveTo>
                      <a:pt x="96" y="193"/>
                    </a:moveTo>
                    <a:lnTo>
                      <a:pt x="96" y="198"/>
                    </a:lnTo>
                    <a:lnTo>
                      <a:pt x="101" y="198"/>
                    </a:lnTo>
                    <a:lnTo>
                      <a:pt x="101" y="198"/>
                    </a:lnTo>
                    <a:lnTo>
                      <a:pt x="101" y="203"/>
                    </a:lnTo>
                    <a:lnTo>
                      <a:pt x="107" y="203"/>
                    </a:lnTo>
                    <a:lnTo>
                      <a:pt x="107" y="203"/>
                    </a:lnTo>
                    <a:lnTo>
                      <a:pt x="107" y="203"/>
                    </a:lnTo>
                    <a:lnTo>
                      <a:pt x="112" y="208"/>
                    </a:lnTo>
                    <a:lnTo>
                      <a:pt x="112" y="208"/>
                    </a:lnTo>
                    <a:lnTo>
                      <a:pt x="112" y="208"/>
                    </a:lnTo>
                    <a:lnTo>
                      <a:pt x="117" y="208"/>
                    </a:lnTo>
                    <a:lnTo>
                      <a:pt x="117" y="208"/>
                    </a:lnTo>
                    <a:lnTo>
                      <a:pt x="122" y="208"/>
                    </a:lnTo>
                    <a:lnTo>
                      <a:pt x="122" y="208"/>
                    </a:lnTo>
                    <a:lnTo>
                      <a:pt x="127" y="208"/>
                    </a:lnTo>
                    <a:lnTo>
                      <a:pt x="127" y="208"/>
                    </a:lnTo>
                    <a:lnTo>
                      <a:pt x="132" y="208"/>
                    </a:lnTo>
                    <a:lnTo>
                      <a:pt x="132" y="208"/>
                    </a:lnTo>
                    <a:lnTo>
                      <a:pt x="137" y="208"/>
                    </a:lnTo>
                    <a:lnTo>
                      <a:pt x="137" y="208"/>
                    </a:lnTo>
                    <a:lnTo>
                      <a:pt x="137" y="208"/>
                    </a:lnTo>
                    <a:lnTo>
                      <a:pt x="142" y="208"/>
                    </a:lnTo>
                    <a:lnTo>
                      <a:pt x="142" y="203"/>
                    </a:lnTo>
                    <a:lnTo>
                      <a:pt x="147" y="203"/>
                    </a:lnTo>
                    <a:lnTo>
                      <a:pt x="147" y="203"/>
                    </a:lnTo>
                    <a:lnTo>
                      <a:pt x="152" y="203"/>
                    </a:lnTo>
                    <a:lnTo>
                      <a:pt x="152" y="198"/>
                    </a:lnTo>
                    <a:lnTo>
                      <a:pt x="152" y="198"/>
                    </a:lnTo>
                    <a:lnTo>
                      <a:pt x="157" y="198"/>
                    </a:lnTo>
                    <a:lnTo>
                      <a:pt x="157" y="193"/>
                    </a:lnTo>
                    <a:lnTo>
                      <a:pt x="157" y="193"/>
                    </a:lnTo>
                    <a:lnTo>
                      <a:pt x="162" y="193"/>
                    </a:lnTo>
                    <a:lnTo>
                      <a:pt x="162" y="188"/>
                    </a:lnTo>
                    <a:lnTo>
                      <a:pt x="162" y="188"/>
                    </a:lnTo>
                    <a:lnTo>
                      <a:pt x="162" y="183"/>
                    </a:lnTo>
                    <a:lnTo>
                      <a:pt x="162" y="183"/>
                    </a:lnTo>
                    <a:lnTo>
                      <a:pt x="167" y="183"/>
                    </a:lnTo>
                    <a:lnTo>
                      <a:pt x="167" y="178"/>
                    </a:lnTo>
                    <a:lnTo>
                      <a:pt x="167" y="178"/>
                    </a:lnTo>
                    <a:lnTo>
                      <a:pt x="167" y="173"/>
                    </a:lnTo>
                    <a:lnTo>
                      <a:pt x="167" y="173"/>
                    </a:lnTo>
                    <a:lnTo>
                      <a:pt x="167" y="168"/>
                    </a:lnTo>
                    <a:lnTo>
                      <a:pt x="167" y="168"/>
                    </a:lnTo>
                    <a:lnTo>
                      <a:pt x="167" y="168"/>
                    </a:lnTo>
                    <a:lnTo>
                      <a:pt x="167" y="163"/>
                    </a:lnTo>
                    <a:lnTo>
                      <a:pt x="167" y="163"/>
                    </a:lnTo>
                    <a:lnTo>
                      <a:pt x="167" y="158"/>
                    </a:lnTo>
                    <a:lnTo>
                      <a:pt x="162" y="158"/>
                    </a:lnTo>
                    <a:lnTo>
                      <a:pt x="162" y="158"/>
                    </a:lnTo>
                    <a:lnTo>
                      <a:pt x="71" y="0"/>
                    </a:lnTo>
                    <a:lnTo>
                      <a:pt x="71" y="0"/>
                    </a:lnTo>
                    <a:lnTo>
                      <a:pt x="71" y="5"/>
                    </a:lnTo>
                    <a:lnTo>
                      <a:pt x="71" y="5"/>
                    </a:lnTo>
                    <a:lnTo>
                      <a:pt x="71" y="5"/>
                    </a:lnTo>
                    <a:lnTo>
                      <a:pt x="71" y="11"/>
                    </a:lnTo>
                    <a:lnTo>
                      <a:pt x="71" y="11"/>
                    </a:lnTo>
                    <a:lnTo>
                      <a:pt x="71" y="16"/>
                    </a:lnTo>
                    <a:lnTo>
                      <a:pt x="71" y="16"/>
                    </a:lnTo>
                    <a:lnTo>
                      <a:pt x="71" y="16"/>
                    </a:lnTo>
                    <a:lnTo>
                      <a:pt x="71" y="21"/>
                    </a:lnTo>
                    <a:lnTo>
                      <a:pt x="71" y="21"/>
                    </a:lnTo>
                    <a:lnTo>
                      <a:pt x="71" y="26"/>
                    </a:lnTo>
                    <a:lnTo>
                      <a:pt x="71" y="26"/>
                    </a:lnTo>
                    <a:lnTo>
                      <a:pt x="71" y="31"/>
                    </a:lnTo>
                    <a:lnTo>
                      <a:pt x="66" y="31"/>
                    </a:lnTo>
                    <a:lnTo>
                      <a:pt x="66" y="31"/>
                    </a:lnTo>
                    <a:lnTo>
                      <a:pt x="66" y="36"/>
                    </a:lnTo>
                    <a:lnTo>
                      <a:pt x="66" y="36"/>
                    </a:lnTo>
                    <a:lnTo>
                      <a:pt x="61" y="36"/>
                    </a:lnTo>
                    <a:lnTo>
                      <a:pt x="61" y="41"/>
                    </a:lnTo>
                    <a:lnTo>
                      <a:pt x="61" y="41"/>
                    </a:lnTo>
                    <a:lnTo>
                      <a:pt x="56" y="41"/>
                    </a:lnTo>
                    <a:lnTo>
                      <a:pt x="56" y="46"/>
                    </a:lnTo>
                    <a:lnTo>
                      <a:pt x="51" y="46"/>
                    </a:lnTo>
                    <a:lnTo>
                      <a:pt x="51" y="46"/>
                    </a:lnTo>
                    <a:lnTo>
                      <a:pt x="51" y="51"/>
                    </a:lnTo>
                    <a:lnTo>
                      <a:pt x="46" y="51"/>
                    </a:lnTo>
                    <a:lnTo>
                      <a:pt x="46" y="51"/>
                    </a:lnTo>
                    <a:lnTo>
                      <a:pt x="41" y="51"/>
                    </a:lnTo>
                    <a:lnTo>
                      <a:pt x="41" y="51"/>
                    </a:lnTo>
                    <a:lnTo>
                      <a:pt x="36" y="51"/>
                    </a:lnTo>
                    <a:lnTo>
                      <a:pt x="36" y="51"/>
                    </a:lnTo>
                    <a:lnTo>
                      <a:pt x="30" y="51"/>
                    </a:lnTo>
                    <a:lnTo>
                      <a:pt x="30" y="51"/>
                    </a:lnTo>
                    <a:lnTo>
                      <a:pt x="25" y="51"/>
                    </a:lnTo>
                    <a:lnTo>
                      <a:pt x="25" y="51"/>
                    </a:lnTo>
                    <a:lnTo>
                      <a:pt x="25" y="51"/>
                    </a:lnTo>
                    <a:lnTo>
                      <a:pt x="20" y="51"/>
                    </a:lnTo>
                    <a:lnTo>
                      <a:pt x="20" y="51"/>
                    </a:lnTo>
                    <a:lnTo>
                      <a:pt x="15" y="51"/>
                    </a:lnTo>
                    <a:lnTo>
                      <a:pt x="15" y="51"/>
                    </a:lnTo>
                    <a:lnTo>
                      <a:pt x="10" y="51"/>
                    </a:lnTo>
                    <a:lnTo>
                      <a:pt x="10" y="46"/>
                    </a:lnTo>
                    <a:lnTo>
                      <a:pt x="10" y="46"/>
                    </a:lnTo>
                    <a:lnTo>
                      <a:pt x="5" y="46"/>
                    </a:lnTo>
                    <a:lnTo>
                      <a:pt x="5" y="46"/>
                    </a:lnTo>
                    <a:lnTo>
                      <a:pt x="5" y="41"/>
                    </a:lnTo>
                    <a:lnTo>
                      <a:pt x="5" y="41"/>
                    </a:lnTo>
                    <a:lnTo>
                      <a:pt x="0" y="41"/>
                    </a:lnTo>
                    <a:lnTo>
                      <a:pt x="96" y="19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86" name="Oval 99585">
                <a:extLst>
                  <a:ext uri="{FF2B5EF4-FFF2-40B4-BE49-F238E27FC236}">
                    <a16:creationId xmlns:a16="http://schemas.microsoft.com/office/drawing/2014/main" id="{C4A2DAED-9186-B179-5CA7-9A157BFD53D9}"/>
                  </a:ext>
                </a:extLst>
              </p:cNvPr>
              <p:cNvSpPr>
                <a:spLocks noChangeArrowheads="1"/>
              </p:cNvSpPr>
              <p:nvPr/>
            </p:nvSpPr>
            <p:spPr bwMode="auto">
              <a:xfrm>
                <a:off x="2593" y="2862"/>
                <a:ext cx="258"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87" name="Freeform 759">
                <a:extLst>
                  <a:ext uri="{FF2B5EF4-FFF2-40B4-BE49-F238E27FC236}">
                    <a16:creationId xmlns:a16="http://schemas.microsoft.com/office/drawing/2014/main" id="{1D4A6C0A-D403-3336-BD0E-21FE4CADD7CD}"/>
                  </a:ext>
                </a:extLst>
              </p:cNvPr>
              <p:cNvSpPr>
                <a:spLocks/>
              </p:cNvSpPr>
              <p:nvPr/>
            </p:nvSpPr>
            <p:spPr bwMode="auto">
              <a:xfrm>
                <a:off x="2699" y="2573"/>
                <a:ext cx="112" cy="325"/>
              </a:xfrm>
              <a:custGeom>
                <a:avLst/>
                <a:gdLst>
                  <a:gd name="T0" fmla="*/ 0 w 112"/>
                  <a:gd name="T1" fmla="*/ 304 h 325"/>
                  <a:gd name="T2" fmla="*/ 0 w 112"/>
                  <a:gd name="T3" fmla="*/ 309 h 325"/>
                  <a:gd name="T4" fmla="*/ 0 w 112"/>
                  <a:gd name="T5" fmla="*/ 309 h 325"/>
                  <a:gd name="T6" fmla="*/ 0 w 112"/>
                  <a:gd name="T7" fmla="*/ 314 h 325"/>
                  <a:gd name="T8" fmla="*/ 5 w 112"/>
                  <a:gd name="T9" fmla="*/ 314 h 325"/>
                  <a:gd name="T10" fmla="*/ 5 w 112"/>
                  <a:gd name="T11" fmla="*/ 314 h 325"/>
                  <a:gd name="T12" fmla="*/ 10 w 112"/>
                  <a:gd name="T13" fmla="*/ 320 h 325"/>
                  <a:gd name="T14" fmla="*/ 15 w 112"/>
                  <a:gd name="T15" fmla="*/ 320 h 325"/>
                  <a:gd name="T16" fmla="*/ 21 w 112"/>
                  <a:gd name="T17" fmla="*/ 325 h 325"/>
                  <a:gd name="T18" fmla="*/ 21 w 112"/>
                  <a:gd name="T19" fmla="*/ 325 h 325"/>
                  <a:gd name="T20" fmla="*/ 26 w 112"/>
                  <a:gd name="T21" fmla="*/ 325 h 325"/>
                  <a:gd name="T22" fmla="*/ 31 w 112"/>
                  <a:gd name="T23" fmla="*/ 325 h 325"/>
                  <a:gd name="T24" fmla="*/ 36 w 112"/>
                  <a:gd name="T25" fmla="*/ 325 h 325"/>
                  <a:gd name="T26" fmla="*/ 41 w 112"/>
                  <a:gd name="T27" fmla="*/ 325 h 325"/>
                  <a:gd name="T28" fmla="*/ 46 w 112"/>
                  <a:gd name="T29" fmla="*/ 325 h 325"/>
                  <a:gd name="T30" fmla="*/ 51 w 112"/>
                  <a:gd name="T31" fmla="*/ 325 h 325"/>
                  <a:gd name="T32" fmla="*/ 56 w 112"/>
                  <a:gd name="T33" fmla="*/ 325 h 325"/>
                  <a:gd name="T34" fmla="*/ 61 w 112"/>
                  <a:gd name="T35" fmla="*/ 325 h 325"/>
                  <a:gd name="T36" fmla="*/ 61 w 112"/>
                  <a:gd name="T37" fmla="*/ 325 h 325"/>
                  <a:gd name="T38" fmla="*/ 66 w 112"/>
                  <a:gd name="T39" fmla="*/ 325 h 325"/>
                  <a:gd name="T40" fmla="*/ 71 w 112"/>
                  <a:gd name="T41" fmla="*/ 320 h 325"/>
                  <a:gd name="T42" fmla="*/ 71 w 112"/>
                  <a:gd name="T43" fmla="*/ 320 h 325"/>
                  <a:gd name="T44" fmla="*/ 71 w 112"/>
                  <a:gd name="T45" fmla="*/ 320 h 325"/>
                  <a:gd name="T46" fmla="*/ 76 w 112"/>
                  <a:gd name="T47" fmla="*/ 314 h 325"/>
                  <a:gd name="T48" fmla="*/ 76 w 112"/>
                  <a:gd name="T49" fmla="*/ 314 h 325"/>
                  <a:gd name="T50" fmla="*/ 112 w 112"/>
                  <a:gd name="T51" fmla="*/ 10 h 325"/>
                  <a:gd name="T52" fmla="*/ 112 w 112"/>
                  <a:gd name="T53" fmla="*/ 10 h 325"/>
                  <a:gd name="T54" fmla="*/ 112 w 112"/>
                  <a:gd name="T55" fmla="*/ 15 h 325"/>
                  <a:gd name="T56" fmla="*/ 107 w 112"/>
                  <a:gd name="T57" fmla="*/ 15 h 325"/>
                  <a:gd name="T58" fmla="*/ 107 w 112"/>
                  <a:gd name="T59" fmla="*/ 15 h 325"/>
                  <a:gd name="T60" fmla="*/ 102 w 112"/>
                  <a:gd name="T61" fmla="*/ 20 h 325"/>
                  <a:gd name="T62" fmla="*/ 102 w 112"/>
                  <a:gd name="T63" fmla="*/ 20 h 325"/>
                  <a:gd name="T64" fmla="*/ 97 w 112"/>
                  <a:gd name="T65" fmla="*/ 20 h 325"/>
                  <a:gd name="T66" fmla="*/ 92 w 112"/>
                  <a:gd name="T67" fmla="*/ 20 h 325"/>
                  <a:gd name="T68" fmla="*/ 87 w 112"/>
                  <a:gd name="T69" fmla="*/ 20 h 325"/>
                  <a:gd name="T70" fmla="*/ 81 w 112"/>
                  <a:gd name="T71" fmla="*/ 20 h 325"/>
                  <a:gd name="T72" fmla="*/ 76 w 112"/>
                  <a:gd name="T73" fmla="*/ 20 h 325"/>
                  <a:gd name="T74" fmla="*/ 71 w 112"/>
                  <a:gd name="T75" fmla="*/ 20 h 325"/>
                  <a:gd name="T76" fmla="*/ 66 w 112"/>
                  <a:gd name="T77" fmla="*/ 20 h 325"/>
                  <a:gd name="T78" fmla="*/ 61 w 112"/>
                  <a:gd name="T79" fmla="*/ 20 h 325"/>
                  <a:gd name="T80" fmla="*/ 56 w 112"/>
                  <a:gd name="T81" fmla="*/ 15 h 325"/>
                  <a:gd name="T82" fmla="*/ 56 w 112"/>
                  <a:gd name="T83" fmla="*/ 15 h 325"/>
                  <a:gd name="T84" fmla="*/ 51 w 112"/>
                  <a:gd name="T85" fmla="*/ 15 h 325"/>
                  <a:gd name="T86" fmla="*/ 46 w 112"/>
                  <a:gd name="T87" fmla="*/ 10 h 325"/>
                  <a:gd name="T88" fmla="*/ 46 w 112"/>
                  <a:gd name="T89" fmla="*/ 10 h 325"/>
                  <a:gd name="T90" fmla="*/ 41 w 112"/>
                  <a:gd name="T91" fmla="*/ 10 h 325"/>
                  <a:gd name="T92" fmla="*/ 41 w 112"/>
                  <a:gd name="T93" fmla="*/ 5 h 325"/>
                  <a:gd name="T94" fmla="*/ 36 w 112"/>
                  <a:gd name="T95" fmla="*/ 5 h 325"/>
                  <a:gd name="T96" fmla="*/ 36 w 112"/>
                  <a:gd name="T97" fmla="*/ 0 h 325"/>
                  <a:gd name="T98" fmla="*/ 36 w 112"/>
                  <a:gd name="T99"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325">
                    <a:moveTo>
                      <a:pt x="0" y="304"/>
                    </a:moveTo>
                    <a:lnTo>
                      <a:pt x="0" y="304"/>
                    </a:lnTo>
                    <a:lnTo>
                      <a:pt x="0" y="309"/>
                    </a:lnTo>
                    <a:lnTo>
                      <a:pt x="0" y="309"/>
                    </a:lnTo>
                    <a:lnTo>
                      <a:pt x="0" y="309"/>
                    </a:lnTo>
                    <a:lnTo>
                      <a:pt x="0" y="309"/>
                    </a:lnTo>
                    <a:lnTo>
                      <a:pt x="0" y="309"/>
                    </a:lnTo>
                    <a:lnTo>
                      <a:pt x="0" y="314"/>
                    </a:lnTo>
                    <a:lnTo>
                      <a:pt x="5" y="314"/>
                    </a:lnTo>
                    <a:lnTo>
                      <a:pt x="5" y="314"/>
                    </a:lnTo>
                    <a:lnTo>
                      <a:pt x="5" y="314"/>
                    </a:lnTo>
                    <a:lnTo>
                      <a:pt x="5" y="314"/>
                    </a:lnTo>
                    <a:lnTo>
                      <a:pt x="10" y="320"/>
                    </a:lnTo>
                    <a:lnTo>
                      <a:pt x="10" y="320"/>
                    </a:lnTo>
                    <a:lnTo>
                      <a:pt x="10" y="320"/>
                    </a:lnTo>
                    <a:lnTo>
                      <a:pt x="15" y="320"/>
                    </a:lnTo>
                    <a:lnTo>
                      <a:pt x="15" y="320"/>
                    </a:lnTo>
                    <a:lnTo>
                      <a:pt x="21" y="325"/>
                    </a:lnTo>
                    <a:lnTo>
                      <a:pt x="21" y="325"/>
                    </a:lnTo>
                    <a:lnTo>
                      <a:pt x="21" y="325"/>
                    </a:lnTo>
                    <a:lnTo>
                      <a:pt x="26" y="325"/>
                    </a:lnTo>
                    <a:lnTo>
                      <a:pt x="26" y="325"/>
                    </a:lnTo>
                    <a:lnTo>
                      <a:pt x="31" y="325"/>
                    </a:lnTo>
                    <a:lnTo>
                      <a:pt x="31" y="325"/>
                    </a:lnTo>
                    <a:lnTo>
                      <a:pt x="36" y="325"/>
                    </a:lnTo>
                    <a:lnTo>
                      <a:pt x="36" y="325"/>
                    </a:lnTo>
                    <a:lnTo>
                      <a:pt x="41" y="325"/>
                    </a:lnTo>
                    <a:lnTo>
                      <a:pt x="41" y="325"/>
                    </a:lnTo>
                    <a:lnTo>
                      <a:pt x="46" y="325"/>
                    </a:lnTo>
                    <a:lnTo>
                      <a:pt x="46" y="325"/>
                    </a:lnTo>
                    <a:lnTo>
                      <a:pt x="51" y="325"/>
                    </a:lnTo>
                    <a:lnTo>
                      <a:pt x="51" y="325"/>
                    </a:lnTo>
                    <a:lnTo>
                      <a:pt x="51" y="325"/>
                    </a:lnTo>
                    <a:lnTo>
                      <a:pt x="56" y="325"/>
                    </a:lnTo>
                    <a:lnTo>
                      <a:pt x="56" y="325"/>
                    </a:lnTo>
                    <a:lnTo>
                      <a:pt x="61" y="325"/>
                    </a:lnTo>
                    <a:lnTo>
                      <a:pt x="61" y="325"/>
                    </a:lnTo>
                    <a:lnTo>
                      <a:pt x="61" y="325"/>
                    </a:lnTo>
                    <a:lnTo>
                      <a:pt x="66" y="325"/>
                    </a:lnTo>
                    <a:lnTo>
                      <a:pt x="66" y="325"/>
                    </a:lnTo>
                    <a:lnTo>
                      <a:pt x="66" y="325"/>
                    </a:lnTo>
                    <a:lnTo>
                      <a:pt x="71" y="320"/>
                    </a:lnTo>
                    <a:lnTo>
                      <a:pt x="71" y="320"/>
                    </a:lnTo>
                    <a:lnTo>
                      <a:pt x="71" y="320"/>
                    </a:lnTo>
                    <a:lnTo>
                      <a:pt x="71" y="320"/>
                    </a:lnTo>
                    <a:lnTo>
                      <a:pt x="71" y="320"/>
                    </a:lnTo>
                    <a:lnTo>
                      <a:pt x="76" y="320"/>
                    </a:lnTo>
                    <a:lnTo>
                      <a:pt x="76" y="314"/>
                    </a:lnTo>
                    <a:lnTo>
                      <a:pt x="76" y="314"/>
                    </a:lnTo>
                    <a:lnTo>
                      <a:pt x="76" y="314"/>
                    </a:lnTo>
                    <a:lnTo>
                      <a:pt x="112" y="10"/>
                    </a:lnTo>
                    <a:lnTo>
                      <a:pt x="112" y="10"/>
                    </a:lnTo>
                    <a:lnTo>
                      <a:pt x="112" y="10"/>
                    </a:lnTo>
                    <a:lnTo>
                      <a:pt x="112" y="10"/>
                    </a:lnTo>
                    <a:lnTo>
                      <a:pt x="112" y="15"/>
                    </a:lnTo>
                    <a:lnTo>
                      <a:pt x="112" y="15"/>
                    </a:lnTo>
                    <a:lnTo>
                      <a:pt x="112" y="15"/>
                    </a:lnTo>
                    <a:lnTo>
                      <a:pt x="107" y="15"/>
                    </a:lnTo>
                    <a:lnTo>
                      <a:pt x="107" y="15"/>
                    </a:lnTo>
                    <a:lnTo>
                      <a:pt x="107" y="15"/>
                    </a:lnTo>
                    <a:lnTo>
                      <a:pt x="107" y="20"/>
                    </a:lnTo>
                    <a:lnTo>
                      <a:pt x="102" y="20"/>
                    </a:lnTo>
                    <a:lnTo>
                      <a:pt x="102" y="20"/>
                    </a:lnTo>
                    <a:lnTo>
                      <a:pt x="102" y="20"/>
                    </a:lnTo>
                    <a:lnTo>
                      <a:pt x="97" y="20"/>
                    </a:lnTo>
                    <a:lnTo>
                      <a:pt x="97" y="20"/>
                    </a:lnTo>
                    <a:lnTo>
                      <a:pt x="92" y="20"/>
                    </a:lnTo>
                    <a:lnTo>
                      <a:pt x="92" y="20"/>
                    </a:lnTo>
                    <a:lnTo>
                      <a:pt x="92" y="20"/>
                    </a:lnTo>
                    <a:lnTo>
                      <a:pt x="87" y="20"/>
                    </a:lnTo>
                    <a:lnTo>
                      <a:pt x="87" y="20"/>
                    </a:lnTo>
                    <a:lnTo>
                      <a:pt x="81" y="20"/>
                    </a:lnTo>
                    <a:lnTo>
                      <a:pt x="81" y="20"/>
                    </a:lnTo>
                    <a:lnTo>
                      <a:pt x="76" y="20"/>
                    </a:lnTo>
                    <a:lnTo>
                      <a:pt x="76" y="20"/>
                    </a:lnTo>
                    <a:lnTo>
                      <a:pt x="71" y="20"/>
                    </a:lnTo>
                    <a:lnTo>
                      <a:pt x="71" y="20"/>
                    </a:lnTo>
                    <a:lnTo>
                      <a:pt x="66" y="20"/>
                    </a:lnTo>
                    <a:lnTo>
                      <a:pt x="66" y="20"/>
                    </a:lnTo>
                    <a:lnTo>
                      <a:pt x="61" y="20"/>
                    </a:lnTo>
                    <a:lnTo>
                      <a:pt x="61" y="20"/>
                    </a:lnTo>
                    <a:lnTo>
                      <a:pt x="56" y="15"/>
                    </a:lnTo>
                    <a:lnTo>
                      <a:pt x="56" y="15"/>
                    </a:lnTo>
                    <a:lnTo>
                      <a:pt x="56" y="15"/>
                    </a:lnTo>
                    <a:lnTo>
                      <a:pt x="51" y="15"/>
                    </a:lnTo>
                    <a:lnTo>
                      <a:pt x="51" y="15"/>
                    </a:lnTo>
                    <a:lnTo>
                      <a:pt x="46" y="15"/>
                    </a:lnTo>
                    <a:lnTo>
                      <a:pt x="46" y="10"/>
                    </a:lnTo>
                    <a:lnTo>
                      <a:pt x="46" y="10"/>
                    </a:lnTo>
                    <a:lnTo>
                      <a:pt x="46" y="10"/>
                    </a:lnTo>
                    <a:lnTo>
                      <a:pt x="41" y="10"/>
                    </a:lnTo>
                    <a:lnTo>
                      <a:pt x="41" y="10"/>
                    </a:lnTo>
                    <a:lnTo>
                      <a:pt x="41" y="5"/>
                    </a:lnTo>
                    <a:lnTo>
                      <a:pt x="41" y="5"/>
                    </a:lnTo>
                    <a:lnTo>
                      <a:pt x="41" y="5"/>
                    </a:lnTo>
                    <a:lnTo>
                      <a:pt x="36" y="5"/>
                    </a:lnTo>
                    <a:lnTo>
                      <a:pt x="36" y="5"/>
                    </a:lnTo>
                    <a:lnTo>
                      <a:pt x="36" y="0"/>
                    </a:lnTo>
                    <a:lnTo>
                      <a:pt x="36" y="0"/>
                    </a:lnTo>
                    <a:lnTo>
                      <a:pt x="36" y="0"/>
                    </a:lnTo>
                    <a:lnTo>
                      <a:pt x="0" y="30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88" name="Freeform 760">
                <a:extLst>
                  <a:ext uri="{FF2B5EF4-FFF2-40B4-BE49-F238E27FC236}">
                    <a16:creationId xmlns:a16="http://schemas.microsoft.com/office/drawing/2014/main" id="{9F1E1F55-1D6B-F30F-5742-6142AB9A986A}"/>
                  </a:ext>
                </a:extLst>
              </p:cNvPr>
              <p:cNvSpPr>
                <a:spLocks/>
              </p:cNvSpPr>
              <p:nvPr/>
            </p:nvSpPr>
            <p:spPr bwMode="auto">
              <a:xfrm>
                <a:off x="2694" y="3075"/>
                <a:ext cx="97" cy="305"/>
              </a:xfrm>
              <a:custGeom>
                <a:avLst/>
                <a:gdLst>
                  <a:gd name="T0" fmla="*/ 76 w 97"/>
                  <a:gd name="T1" fmla="*/ 21 h 305"/>
                  <a:gd name="T2" fmla="*/ 71 w 97"/>
                  <a:gd name="T3" fmla="*/ 15 h 305"/>
                  <a:gd name="T4" fmla="*/ 71 w 97"/>
                  <a:gd name="T5" fmla="*/ 15 h 305"/>
                  <a:gd name="T6" fmla="*/ 71 w 97"/>
                  <a:gd name="T7" fmla="*/ 10 h 305"/>
                  <a:gd name="T8" fmla="*/ 66 w 97"/>
                  <a:gd name="T9" fmla="*/ 10 h 305"/>
                  <a:gd name="T10" fmla="*/ 66 w 97"/>
                  <a:gd name="T11" fmla="*/ 5 h 305"/>
                  <a:gd name="T12" fmla="*/ 61 w 97"/>
                  <a:gd name="T13" fmla="*/ 5 h 305"/>
                  <a:gd name="T14" fmla="*/ 56 w 97"/>
                  <a:gd name="T15" fmla="*/ 5 h 305"/>
                  <a:gd name="T16" fmla="*/ 51 w 97"/>
                  <a:gd name="T17" fmla="*/ 5 h 305"/>
                  <a:gd name="T18" fmla="*/ 46 w 97"/>
                  <a:gd name="T19" fmla="*/ 0 h 305"/>
                  <a:gd name="T20" fmla="*/ 41 w 97"/>
                  <a:gd name="T21" fmla="*/ 0 h 305"/>
                  <a:gd name="T22" fmla="*/ 41 w 97"/>
                  <a:gd name="T23" fmla="*/ 0 h 305"/>
                  <a:gd name="T24" fmla="*/ 36 w 97"/>
                  <a:gd name="T25" fmla="*/ 0 h 305"/>
                  <a:gd name="T26" fmla="*/ 31 w 97"/>
                  <a:gd name="T27" fmla="*/ 0 h 305"/>
                  <a:gd name="T28" fmla="*/ 26 w 97"/>
                  <a:gd name="T29" fmla="*/ 5 h 305"/>
                  <a:gd name="T30" fmla="*/ 20 w 97"/>
                  <a:gd name="T31" fmla="*/ 5 h 305"/>
                  <a:gd name="T32" fmla="*/ 15 w 97"/>
                  <a:gd name="T33" fmla="*/ 5 h 305"/>
                  <a:gd name="T34" fmla="*/ 10 w 97"/>
                  <a:gd name="T35" fmla="*/ 10 h 305"/>
                  <a:gd name="T36" fmla="*/ 5 w 97"/>
                  <a:gd name="T37" fmla="*/ 10 h 305"/>
                  <a:gd name="T38" fmla="*/ 5 w 97"/>
                  <a:gd name="T39" fmla="*/ 10 h 305"/>
                  <a:gd name="T40" fmla="*/ 0 w 97"/>
                  <a:gd name="T41" fmla="*/ 15 h 305"/>
                  <a:gd name="T42" fmla="*/ 0 w 97"/>
                  <a:gd name="T43" fmla="*/ 15 h 305"/>
                  <a:gd name="T44" fmla="*/ 0 w 97"/>
                  <a:gd name="T45" fmla="*/ 21 h 305"/>
                  <a:gd name="T46" fmla="*/ 0 w 97"/>
                  <a:gd name="T47" fmla="*/ 21 h 305"/>
                  <a:gd name="T48" fmla="*/ 0 w 97"/>
                  <a:gd name="T49" fmla="*/ 26 h 305"/>
                  <a:gd name="T50" fmla="*/ 15 w 97"/>
                  <a:gd name="T51" fmla="*/ 305 h 305"/>
                  <a:gd name="T52" fmla="*/ 20 w 97"/>
                  <a:gd name="T53" fmla="*/ 300 h 305"/>
                  <a:gd name="T54" fmla="*/ 20 w 97"/>
                  <a:gd name="T55" fmla="*/ 300 h 305"/>
                  <a:gd name="T56" fmla="*/ 20 w 97"/>
                  <a:gd name="T57" fmla="*/ 295 h 305"/>
                  <a:gd name="T58" fmla="*/ 26 w 97"/>
                  <a:gd name="T59" fmla="*/ 295 h 305"/>
                  <a:gd name="T60" fmla="*/ 26 w 97"/>
                  <a:gd name="T61" fmla="*/ 289 h 305"/>
                  <a:gd name="T62" fmla="*/ 31 w 97"/>
                  <a:gd name="T63" fmla="*/ 289 h 305"/>
                  <a:gd name="T64" fmla="*/ 31 w 97"/>
                  <a:gd name="T65" fmla="*/ 289 h 305"/>
                  <a:gd name="T66" fmla="*/ 36 w 97"/>
                  <a:gd name="T67" fmla="*/ 284 h 305"/>
                  <a:gd name="T68" fmla="*/ 41 w 97"/>
                  <a:gd name="T69" fmla="*/ 284 h 305"/>
                  <a:gd name="T70" fmla="*/ 46 w 97"/>
                  <a:gd name="T71" fmla="*/ 284 h 305"/>
                  <a:gd name="T72" fmla="*/ 51 w 97"/>
                  <a:gd name="T73" fmla="*/ 284 h 305"/>
                  <a:gd name="T74" fmla="*/ 56 w 97"/>
                  <a:gd name="T75" fmla="*/ 279 h 305"/>
                  <a:gd name="T76" fmla="*/ 61 w 97"/>
                  <a:gd name="T77" fmla="*/ 279 h 305"/>
                  <a:gd name="T78" fmla="*/ 66 w 97"/>
                  <a:gd name="T79" fmla="*/ 284 h 305"/>
                  <a:gd name="T80" fmla="*/ 71 w 97"/>
                  <a:gd name="T81" fmla="*/ 284 h 305"/>
                  <a:gd name="T82" fmla="*/ 76 w 97"/>
                  <a:gd name="T83" fmla="*/ 284 h 305"/>
                  <a:gd name="T84" fmla="*/ 81 w 97"/>
                  <a:gd name="T85" fmla="*/ 284 h 305"/>
                  <a:gd name="T86" fmla="*/ 81 w 97"/>
                  <a:gd name="T87" fmla="*/ 284 h 305"/>
                  <a:gd name="T88" fmla="*/ 86 w 97"/>
                  <a:gd name="T89" fmla="*/ 289 h 305"/>
                  <a:gd name="T90" fmla="*/ 92 w 97"/>
                  <a:gd name="T91" fmla="*/ 289 h 305"/>
                  <a:gd name="T92" fmla="*/ 92 w 97"/>
                  <a:gd name="T93" fmla="*/ 295 h 305"/>
                  <a:gd name="T94" fmla="*/ 92 w 97"/>
                  <a:gd name="T95" fmla="*/ 295 h 305"/>
                  <a:gd name="T96" fmla="*/ 97 w 97"/>
                  <a:gd name="T97" fmla="*/ 295 h 305"/>
                  <a:gd name="T98" fmla="*/ 97 w 97"/>
                  <a:gd name="T99" fmla="*/ 30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305">
                    <a:moveTo>
                      <a:pt x="76" y="21"/>
                    </a:moveTo>
                    <a:lnTo>
                      <a:pt x="76" y="21"/>
                    </a:lnTo>
                    <a:lnTo>
                      <a:pt x="76" y="15"/>
                    </a:lnTo>
                    <a:lnTo>
                      <a:pt x="71" y="15"/>
                    </a:lnTo>
                    <a:lnTo>
                      <a:pt x="71" y="15"/>
                    </a:lnTo>
                    <a:lnTo>
                      <a:pt x="71" y="15"/>
                    </a:lnTo>
                    <a:lnTo>
                      <a:pt x="71" y="10"/>
                    </a:lnTo>
                    <a:lnTo>
                      <a:pt x="71" y="10"/>
                    </a:lnTo>
                    <a:lnTo>
                      <a:pt x="71" y="10"/>
                    </a:lnTo>
                    <a:lnTo>
                      <a:pt x="66" y="10"/>
                    </a:lnTo>
                    <a:lnTo>
                      <a:pt x="66" y="10"/>
                    </a:lnTo>
                    <a:lnTo>
                      <a:pt x="66" y="5"/>
                    </a:lnTo>
                    <a:lnTo>
                      <a:pt x="61" y="5"/>
                    </a:lnTo>
                    <a:lnTo>
                      <a:pt x="61" y="5"/>
                    </a:lnTo>
                    <a:lnTo>
                      <a:pt x="61" y="5"/>
                    </a:lnTo>
                    <a:lnTo>
                      <a:pt x="56" y="5"/>
                    </a:lnTo>
                    <a:lnTo>
                      <a:pt x="56" y="5"/>
                    </a:lnTo>
                    <a:lnTo>
                      <a:pt x="51" y="5"/>
                    </a:lnTo>
                    <a:lnTo>
                      <a:pt x="51" y="0"/>
                    </a:lnTo>
                    <a:lnTo>
                      <a:pt x="46" y="0"/>
                    </a:lnTo>
                    <a:lnTo>
                      <a:pt x="46" y="0"/>
                    </a:lnTo>
                    <a:lnTo>
                      <a:pt x="41" y="0"/>
                    </a:lnTo>
                    <a:lnTo>
                      <a:pt x="41" y="0"/>
                    </a:lnTo>
                    <a:lnTo>
                      <a:pt x="41" y="0"/>
                    </a:lnTo>
                    <a:lnTo>
                      <a:pt x="36" y="0"/>
                    </a:lnTo>
                    <a:lnTo>
                      <a:pt x="36" y="0"/>
                    </a:lnTo>
                    <a:lnTo>
                      <a:pt x="31" y="0"/>
                    </a:lnTo>
                    <a:lnTo>
                      <a:pt x="31" y="0"/>
                    </a:lnTo>
                    <a:lnTo>
                      <a:pt x="26" y="5"/>
                    </a:lnTo>
                    <a:lnTo>
                      <a:pt x="26" y="5"/>
                    </a:lnTo>
                    <a:lnTo>
                      <a:pt x="20" y="5"/>
                    </a:lnTo>
                    <a:lnTo>
                      <a:pt x="20" y="5"/>
                    </a:lnTo>
                    <a:lnTo>
                      <a:pt x="15" y="5"/>
                    </a:lnTo>
                    <a:lnTo>
                      <a:pt x="15" y="5"/>
                    </a:lnTo>
                    <a:lnTo>
                      <a:pt x="15" y="5"/>
                    </a:lnTo>
                    <a:lnTo>
                      <a:pt x="10" y="10"/>
                    </a:lnTo>
                    <a:lnTo>
                      <a:pt x="10" y="10"/>
                    </a:lnTo>
                    <a:lnTo>
                      <a:pt x="5" y="10"/>
                    </a:lnTo>
                    <a:lnTo>
                      <a:pt x="5" y="10"/>
                    </a:lnTo>
                    <a:lnTo>
                      <a:pt x="5" y="10"/>
                    </a:lnTo>
                    <a:lnTo>
                      <a:pt x="5" y="15"/>
                    </a:lnTo>
                    <a:lnTo>
                      <a:pt x="0" y="15"/>
                    </a:lnTo>
                    <a:lnTo>
                      <a:pt x="0" y="15"/>
                    </a:lnTo>
                    <a:lnTo>
                      <a:pt x="0" y="15"/>
                    </a:lnTo>
                    <a:lnTo>
                      <a:pt x="0" y="21"/>
                    </a:lnTo>
                    <a:lnTo>
                      <a:pt x="0" y="21"/>
                    </a:lnTo>
                    <a:lnTo>
                      <a:pt x="0" y="21"/>
                    </a:lnTo>
                    <a:lnTo>
                      <a:pt x="0" y="21"/>
                    </a:lnTo>
                    <a:lnTo>
                      <a:pt x="0" y="26"/>
                    </a:lnTo>
                    <a:lnTo>
                      <a:pt x="0" y="26"/>
                    </a:lnTo>
                    <a:lnTo>
                      <a:pt x="15" y="305"/>
                    </a:lnTo>
                    <a:lnTo>
                      <a:pt x="15" y="305"/>
                    </a:lnTo>
                    <a:lnTo>
                      <a:pt x="15" y="305"/>
                    </a:lnTo>
                    <a:lnTo>
                      <a:pt x="20" y="300"/>
                    </a:lnTo>
                    <a:lnTo>
                      <a:pt x="20" y="300"/>
                    </a:lnTo>
                    <a:lnTo>
                      <a:pt x="20" y="300"/>
                    </a:lnTo>
                    <a:lnTo>
                      <a:pt x="20" y="300"/>
                    </a:lnTo>
                    <a:lnTo>
                      <a:pt x="20" y="295"/>
                    </a:lnTo>
                    <a:lnTo>
                      <a:pt x="20" y="295"/>
                    </a:lnTo>
                    <a:lnTo>
                      <a:pt x="26" y="295"/>
                    </a:lnTo>
                    <a:lnTo>
                      <a:pt x="26" y="295"/>
                    </a:lnTo>
                    <a:lnTo>
                      <a:pt x="26" y="289"/>
                    </a:lnTo>
                    <a:lnTo>
                      <a:pt x="26" y="289"/>
                    </a:lnTo>
                    <a:lnTo>
                      <a:pt x="31" y="289"/>
                    </a:lnTo>
                    <a:lnTo>
                      <a:pt x="31" y="289"/>
                    </a:lnTo>
                    <a:lnTo>
                      <a:pt x="31" y="289"/>
                    </a:lnTo>
                    <a:lnTo>
                      <a:pt x="36" y="284"/>
                    </a:lnTo>
                    <a:lnTo>
                      <a:pt x="36" y="284"/>
                    </a:lnTo>
                    <a:lnTo>
                      <a:pt x="41" y="284"/>
                    </a:lnTo>
                    <a:lnTo>
                      <a:pt x="41" y="284"/>
                    </a:lnTo>
                    <a:lnTo>
                      <a:pt x="46" y="284"/>
                    </a:lnTo>
                    <a:lnTo>
                      <a:pt x="46" y="284"/>
                    </a:lnTo>
                    <a:lnTo>
                      <a:pt x="51" y="284"/>
                    </a:lnTo>
                    <a:lnTo>
                      <a:pt x="51" y="284"/>
                    </a:lnTo>
                    <a:lnTo>
                      <a:pt x="56" y="284"/>
                    </a:lnTo>
                    <a:lnTo>
                      <a:pt x="56" y="279"/>
                    </a:lnTo>
                    <a:lnTo>
                      <a:pt x="56" y="279"/>
                    </a:lnTo>
                    <a:lnTo>
                      <a:pt x="61" y="279"/>
                    </a:lnTo>
                    <a:lnTo>
                      <a:pt x="61" y="279"/>
                    </a:lnTo>
                    <a:lnTo>
                      <a:pt x="66" y="284"/>
                    </a:lnTo>
                    <a:lnTo>
                      <a:pt x="66" y="284"/>
                    </a:lnTo>
                    <a:lnTo>
                      <a:pt x="71" y="284"/>
                    </a:lnTo>
                    <a:lnTo>
                      <a:pt x="71" y="284"/>
                    </a:lnTo>
                    <a:lnTo>
                      <a:pt x="76" y="284"/>
                    </a:lnTo>
                    <a:lnTo>
                      <a:pt x="76" y="284"/>
                    </a:lnTo>
                    <a:lnTo>
                      <a:pt x="81" y="284"/>
                    </a:lnTo>
                    <a:lnTo>
                      <a:pt x="81" y="284"/>
                    </a:lnTo>
                    <a:lnTo>
                      <a:pt x="81" y="284"/>
                    </a:lnTo>
                    <a:lnTo>
                      <a:pt x="86" y="289"/>
                    </a:lnTo>
                    <a:lnTo>
                      <a:pt x="86" y="289"/>
                    </a:lnTo>
                    <a:lnTo>
                      <a:pt x="86" y="289"/>
                    </a:lnTo>
                    <a:lnTo>
                      <a:pt x="92" y="289"/>
                    </a:lnTo>
                    <a:lnTo>
                      <a:pt x="92" y="289"/>
                    </a:lnTo>
                    <a:lnTo>
                      <a:pt x="92" y="295"/>
                    </a:lnTo>
                    <a:lnTo>
                      <a:pt x="92" y="295"/>
                    </a:lnTo>
                    <a:lnTo>
                      <a:pt x="92" y="295"/>
                    </a:lnTo>
                    <a:lnTo>
                      <a:pt x="92" y="295"/>
                    </a:lnTo>
                    <a:lnTo>
                      <a:pt x="97" y="295"/>
                    </a:lnTo>
                    <a:lnTo>
                      <a:pt x="97" y="300"/>
                    </a:lnTo>
                    <a:lnTo>
                      <a:pt x="97" y="300"/>
                    </a:lnTo>
                    <a:lnTo>
                      <a:pt x="76" y="2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89" name="Oval 99588">
                <a:extLst>
                  <a:ext uri="{FF2B5EF4-FFF2-40B4-BE49-F238E27FC236}">
                    <a16:creationId xmlns:a16="http://schemas.microsoft.com/office/drawing/2014/main" id="{B1CB6117-6161-B1F0-D3C2-910145DA1F46}"/>
                  </a:ext>
                </a:extLst>
              </p:cNvPr>
              <p:cNvSpPr>
                <a:spLocks noChangeArrowheads="1"/>
              </p:cNvSpPr>
              <p:nvPr/>
            </p:nvSpPr>
            <p:spPr bwMode="auto">
              <a:xfrm>
                <a:off x="6850" y="1817"/>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590" name="Freeform 762">
                <a:extLst>
                  <a:ext uri="{FF2B5EF4-FFF2-40B4-BE49-F238E27FC236}">
                    <a16:creationId xmlns:a16="http://schemas.microsoft.com/office/drawing/2014/main" id="{F0679B20-D37D-84B9-BE28-B93509BF904E}"/>
                  </a:ext>
                </a:extLst>
              </p:cNvPr>
              <p:cNvSpPr>
                <a:spLocks/>
              </p:cNvSpPr>
              <p:nvPr/>
            </p:nvSpPr>
            <p:spPr bwMode="auto">
              <a:xfrm>
                <a:off x="6631" y="1827"/>
                <a:ext cx="249" cy="81"/>
              </a:xfrm>
              <a:custGeom>
                <a:avLst/>
                <a:gdLst>
                  <a:gd name="T0" fmla="*/ 234 w 249"/>
                  <a:gd name="T1" fmla="*/ 81 h 81"/>
                  <a:gd name="T2" fmla="*/ 239 w 249"/>
                  <a:gd name="T3" fmla="*/ 81 h 81"/>
                  <a:gd name="T4" fmla="*/ 239 w 249"/>
                  <a:gd name="T5" fmla="*/ 81 h 81"/>
                  <a:gd name="T6" fmla="*/ 239 w 249"/>
                  <a:gd name="T7" fmla="*/ 81 h 81"/>
                  <a:gd name="T8" fmla="*/ 244 w 249"/>
                  <a:gd name="T9" fmla="*/ 76 h 81"/>
                  <a:gd name="T10" fmla="*/ 244 w 249"/>
                  <a:gd name="T11" fmla="*/ 76 h 81"/>
                  <a:gd name="T12" fmla="*/ 244 w 249"/>
                  <a:gd name="T13" fmla="*/ 71 h 81"/>
                  <a:gd name="T14" fmla="*/ 249 w 249"/>
                  <a:gd name="T15" fmla="*/ 66 h 81"/>
                  <a:gd name="T16" fmla="*/ 249 w 249"/>
                  <a:gd name="T17" fmla="*/ 61 h 81"/>
                  <a:gd name="T18" fmla="*/ 249 w 249"/>
                  <a:gd name="T19" fmla="*/ 61 h 81"/>
                  <a:gd name="T20" fmla="*/ 249 w 249"/>
                  <a:gd name="T21" fmla="*/ 56 h 81"/>
                  <a:gd name="T22" fmla="*/ 249 w 249"/>
                  <a:gd name="T23" fmla="*/ 51 h 81"/>
                  <a:gd name="T24" fmla="*/ 249 w 249"/>
                  <a:gd name="T25" fmla="*/ 46 h 81"/>
                  <a:gd name="T26" fmla="*/ 249 w 249"/>
                  <a:gd name="T27" fmla="*/ 40 h 81"/>
                  <a:gd name="T28" fmla="*/ 249 w 249"/>
                  <a:gd name="T29" fmla="*/ 35 h 81"/>
                  <a:gd name="T30" fmla="*/ 249 w 249"/>
                  <a:gd name="T31" fmla="*/ 30 h 81"/>
                  <a:gd name="T32" fmla="*/ 249 w 249"/>
                  <a:gd name="T33" fmla="*/ 25 h 81"/>
                  <a:gd name="T34" fmla="*/ 249 w 249"/>
                  <a:gd name="T35" fmla="*/ 20 h 81"/>
                  <a:gd name="T36" fmla="*/ 249 w 249"/>
                  <a:gd name="T37" fmla="*/ 15 h 81"/>
                  <a:gd name="T38" fmla="*/ 244 w 249"/>
                  <a:gd name="T39" fmla="*/ 15 h 81"/>
                  <a:gd name="T40" fmla="*/ 244 w 249"/>
                  <a:gd name="T41" fmla="*/ 10 h 81"/>
                  <a:gd name="T42" fmla="*/ 244 w 249"/>
                  <a:gd name="T43" fmla="*/ 10 h 81"/>
                  <a:gd name="T44" fmla="*/ 244 w 249"/>
                  <a:gd name="T45" fmla="*/ 10 h 81"/>
                  <a:gd name="T46" fmla="*/ 239 w 249"/>
                  <a:gd name="T47" fmla="*/ 5 h 81"/>
                  <a:gd name="T48" fmla="*/ 239 w 249"/>
                  <a:gd name="T49" fmla="*/ 5 h 81"/>
                  <a:gd name="T50" fmla="*/ 0 w 249"/>
                  <a:gd name="T51" fmla="*/ 0 h 81"/>
                  <a:gd name="T52" fmla="*/ 6 w 249"/>
                  <a:gd name="T53" fmla="*/ 0 h 81"/>
                  <a:gd name="T54" fmla="*/ 6 w 249"/>
                  <a:gd name="T55" fmla="*/ 0 h 81"/>
                  <a:gd name="T56" fmla="*/ 6 w 249"/>
                  <a:gd name="T57" fmla="*/ 0 h 81"/>
                  <a:gd name="T58" fmla="*/ 11 w 249"/>
                  <a:gd name="T59" fmla="*/ 5 h 81"/>
                  <a:gd name="T60" fmla="*/ 11 w 249"/>
                  <a:gd name="T61" fmla="*/ 5 h 81"/>
                  <a:gd name="T62" fmla="*/ 11 w 249"/>
                  <a:gd name="T63" fmla="*/ 10 h 81"/>
                  <a:gd name="T64" fmla="*/ 11 w 249"/>
                  <a:gd name="T65" fmla="*/ 15 h 81"/>
                  <a:gd name="T66" fmla="*/ 11 w 249"/>
                  <a:gd name="T67" fmla="*/ 20 h 81"/>
                  <a:gd name="T68" fmla="*/ 11 w 249"/>
                  <a:gd name="T69" fmla="*/ 25 h 81"/>
                  <a:gd name="T70" fmla="*/ 11 w 249"/>
                  <a:gd name="T71" fmla="*/ 30 h 81"/>
                  <a:gd name="T72" fmla="*/ 11 w 249"/>
                  <a:gd name="T73" fmla="*/ 35 h 81"/>
                  <a:gd name="T74" fmla="*/ 11 w 249"/>
                  <a:gd name="T75" fmla="*/ 35 h 81"/>
                  <a:gd name="T76" fmla="*/ 11 w 249"/>
                  <a:gd name="T77" fmla="*/ 40 h 81"/>
                  <a:gd name="T78" fmla="*/ 11 w 249"/>
                  <a:gd name="T79" fmla="*/ 46 h 81"/>
                  <a:gd name="T80" fmla="*/ 11 w 249"/>
                  <a:gd name="T81" fmla="*/ 51 h 81"/>
                  <a:gd name="T82" fmla="*/ 11 w 249"/>
                  <a:gd name="T83" fmla="*/ 56 h 81"/>
                  <a:gd name="T84" fmla="*/ 11 w 249"/>
                  <a:gd name="T85" fmla="*/ 61 h 81"/>
                  <a:gd name="T86" fmla="*/ 6 w 249"/>
                  <a:gd name="T87" fmla="*/ 66 h 81"/>
                  <a:gd name="T88" fmla="*/ 6 w 249"/>
                  <a:gd name="T89" fmla="*/ 66 h 81"/>
                  <a:gd name="T90" fmla="*/ 6 w 249"/>
                  <a:gd name="T91" fmla="*/ 71 h 81"/>
                  <a:gd name="T92" fmla="*/ 6 w 249"/>
                  <a:gd name="T93" fmla="*/ 71 h 81"/>
                  <a:gd name="T94" fmla="*/ 0 w 249"/>
                  <a:gd name="T95" fmla="*/ 76 h 81"/>
                  <a:gd name="T96" fmla="*/ 0 w 249"/>
                  <a:gd name="T97" fmla="*/ 76 h 81"/>
                  <a:gd name="T98" fmla="*/ 0 w 249"/>
                  <a:gd name="T99" fmla="*/ 7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9" h="81">
                    <a:moveTo>
                      <a:pt x="234" y="81"/>
                    </a:moveTo>
                    <a:lnTo>
                      <a:pt x="234" y="81"/>
                    </a:lnTo>
                    <a:lnTo>
                      <a:pt x="239" y="81"/>
                    </a:lnTo>
                    <a:lnTo>
                      <a:pt x="239" y="81"/>
                    </a:lnTo>
                    <a:lnTo>
                      <a:pt x="239" y="81"/>
                    </a:lnTo>
                    <a:lnTo>
                      <a:pt x="239" y="81"/>
                    </a:lnTo>
                    <a:lnTo>
                      <a:pt x="239" y="81"/>
                    </a:lnTo>
                    <a:lnTo>
                      <a:pt x="239" y="81"/>
                    </a:lnTo>
                    <a:lnTo>
                      <a:pt x="244" y="81"/>
                    </a:lnTo>
                    <a:lnTo>
                      <a:pt x="244" y="76"/>
                    </a:lnTo>
                    <a:lnTo>
                      <a:pt x="244" y="76"/>
                    </a:lnTo>
                    <a:lnTo>
                      <a:pt x="244" y="76"/>
                    </a:lnTo>
                    <a:lnTo>
                      <a:pt x="244" y="71"/>
                    </a:lnTo>
                    <a:lnTo>
                      <a:pt x="244" y="71"/>
                    </a:lnTo>
                    <a:lnTo>
                      <a:pt x="244" y="71"/>
                    </a:lnTo>
                    <a:lnTo>
                      <a:pt x="249" y="66"/>
                    </a:lnTo>
                    <a:lnTo>
                      <a:pt x="249" y="66"/>
                    </a:lnTo>
                    <a:lnTo>
                      <a:pt x="249" y="61"/>
                    </a:lnTo>
                    <a:lnTo>
                      <a:pt x="249" y="61"/>
                    </a:lnTo>
                    <a:lnTo>
                      <a:pt x="249" y="61"/>
                    </a:lnTo>
                    <a:lnTo>
                      <a:pt x="249" y="56"/>
                    </a:lnTo>
                    <a:lnTo>
                      <a:pt x="249" y="56"/>
                    </a:lnTo>
                    <a:lnTo>
                      <a:pt x="249" y="51"/>
                    </a:lnTo>
                    <a:lnTo>
                      <a:pt x="249" y="51"/>
                    </a:lnTo>
                    <a:lnTo>
                      <a:pt x="249" y="46"/>
                    </a:lnTo>
                    <a:lnTo>
                      <a:pt x="249" y="46"/>
                    </a:lnTo>
                    <a:lnTo>
                      <a:pt x="249" y="40"/>
                    </a:lnTo>
                    <a:lnTo>
                      <a:pt x="249" y="40"/>
                    </a:lnTo>
                    <a:lnTo>
                      <a:pt x="249" y="35"/>
                    </a:lnTo>
                    <a:lnTo>
                      <a:pt x="249" y="35"/>
                    </a:lnTo>
                    <a:lnTo>
                      <a:pt x="249" y="30"/>
                    </a:lnTo>
                    <a:lnTo>
                      <a:pt x="249" y="30"/>
                    </a:lnTo>
                    <a:lnTo>
                      <a:pt x="249" y="25"/>
                    </a:lnTo>
                    <a:lnTo>
                      <a:pt x="249" y="25"/>
                    </a:lnTo>
                    <a:lnTo>
                      <a:pt x="249" y="25"/>
                    </a:lnTo>
                    <a:lnTo>
                      <a:pt x="249" y="20"/>
                    </a:lnTo>
                    <a:lnTo>
                      <a:pt x="249" y="20"/>
                    </a:lnTo>
                    <a:lnTo>
                      <a:pt x="249" y="15"/>
                    </a:lnTo>
                    <a:lnTo>
                      <a:pt x="244" y="15"/>
                    </a:lnTo>
                    <a:lnTo>
                      <a:pt x="244" y="15"/>
                    </a:lnTo>
                    <a:lnTo>
                      <a:pt x="244" y="15"/>
                    </a:lnTo>
                    <a:lnTo>
                      <a:pt x="244" y="10"/>
                    </a:lnTo>
                    <a:lnTo>
                      <a:pt x="244" y="10"/>
                    </a:lnTo>
                    <a:lnTo>
                      <a:pt x="244" y="10"/>
                    </a:lnTo>
                    <a:lnTo>
                      <a:pt x="244" y="10"/>
                    </a:lnTo>
                    <a:lnTo>
                      <a:pt x="244" y="10"/>
                    </a:lnTo>
                    <a:lnTo>
                      <a:pt x="239" y="5"/>
                    </a:lnTo>
                    <a:lnTo>
                      <a:pt x="239" y="5"/>
                    </a:lnTo>
                    <a:lnTo>
                      <a:pt x="239" y="5"/>
                    </a:lnTo>
                    <a:lnTo>
                      <a:pt x="239" y="5"/>
                    </a:lnTo>
                    <a:lnTo>
                      <a:pt x="0" y="0"/>
                    </a:lnTo>
                    <a:lnTo>
                      <a:pt x="0" y="0"/>
                    </a:lnTo>
                    <a:lnTo>
                      <a:pt x="6" y="0"/>
                    </a:lnTo>
                    <a:lnTo>
                      <a:pt x="6" y="0"/>
                    </a:lnTo>
                    <a:lnTo>
                      <a:pt x="6" y="0"/>
                    </a:lnTo>
                    <a:lnTo>
                      <a:pt x="6" y="0"/>
                    </a:lnTo>
                    <a:lnTo>
                      <a:pt x="6" y="0"/>
                    </a:lnTo>
                    <a:lnTo>
                      <a:pt x="6" y="0"/>
                    </a:lnTo>
                    <a:lnTo>
                      <a:pt x="6" y="5"/>
                    </a:lnTo>
                    <a:lnTo>
                      <a:pt x="11" y="5"/>
                    </a:lnTo>
                    <a:lnTo>
                      <a:pt x="11" y="5"/>
                    </a:lnTo>
                    <a:lnTo>
                      <a:pt x="11" y="5"/>
                    </a:lnTo>
                    <a:lnTo>
                      <a:pt x="11" y="10"/>
                    </a:lnTo>
                    <a:lnTo>
                      <a:pt x="11" y="10"/>
                    </a:lnTo>
                    <a:lnTo>
                      <a:pt x="11" y="10"/>
                    </a:lnTo>
                    <a:lnTo>
                      <a:pt x="11" y="15"/>
                    </a:lnTo>
                    <a:lnTo>
                      <a:pt x="11" y="15"/>
                    </a:lnTo>
                    <a:lnTo>
                      <a:pt x="11" y="20"/>
                    </a:lnTo>
                    <a:lnTo>
                      <a:pt x="11" y="20"/>
                    </a:lnTo>
                    <a:lnTo>
                      <a:pt x="11" y="25"/>
                    </a:lnTo>
                    <a:lnTo>
                      <a:pt x="11" y="25"/>
                    </a:lnTo>
                    <a:lnTo>
                      <a:pt x="11" y="30"/>
                    </a:lnTo>
                    <a:lnTo>
                      <a:pt x="11" y="30"/>
                    </a:lnTo>
                    <a:lnTo>
                      <a:pt x="11" y="35"/>
                    </a:lnTo>
                    <a:lnTo>
                      <a:pt x="11" y="35"/>
                    </a:lnTo>
                    <a:lnTo>
                      <a:pt x="11" y="35"/>
                    </a:lnTo>
                    <a:lnTo>
                      <a:pt x="11" y="40"/>
                    </a:lnTo>
                    <a:lnTo>
                      <a:pt x="11" y="40"/>
                    </a:lnTo>
                    <a:lnTo>
                      <a:pt x="11" y="46"/>
                    </a:lnTo>
                    <a:lnTo>
                      <a:pt x="11" y="46"/>
                    </a:lnTo>
                    <a:lnTo>
                      <a:pt x="11" y="51"/>
                    </a:lnTo>
                    <a:lnTo>
                      <a:pt x="11" y="51"/>
                    </a:lnTo>
                    <a:lnTo>
                      <a:pt x="11" y="56"/>
                    </a:lnTo>
                    <a:lnTo>
                      <a:pt x="11" y="56"/>
                    </a:lnTo>
                    <a:lnTo>
                      <a:pt x="11" y="61"/>
                    </a:lnTo>
                    <a:lnTo>
                      <a:pt x="11" y="61"/>
                    </a:lnTo>
                    <a:lnTo>
                      <a:pt x="11" y="61"/>
                    </a:lnTo>
                    <a:lnTo>
                      <a:pt x="6" y="66"/>
                    </a:lnTo>
                    <a:lnTo>
                      <a:pt x="6" y="66"/>
                    </a:lnTo>
                    <a:lnTo>
                      <a:pt x="6" y="66"/>
                    </a:lnTo>
                    <a:lnTo>
                      <a:pt x="6" y="71"/>
                    </a:lnTo>
                    <a:lnTo>
                      <a:pt x="6" y="71"/>
                    </a:lnTo>
                    <a:lnTo>
                      <a:pt x="6" y="71"/>
                    </a:lnTo>
                    <a:lnTo>
                      <a:pt x="6" y="71"/>
                    </a:lnTo>
                    <a:lnTo>
                      <a:pt x="0" y="71"/>
                    </a:lnTo>
                    <a:lnTo>
                      <a:pt x="0" y="76"/>
                    </a:lnTo>
                    <a:lnTo>
                      <a:pt x="0" y="76"/>
                    </a:lnTo>
                    <a:lnTo>
                      <a:pt x="0" y="76"/>
                    </a:lnTo>
                    <a:lnTo>
                      <a:pt x="0" y="76"/>
                    </a:lnTo>
                    <a:lnTo>
                      <a:pt x="0" y="76"/>
                    </a:lnTo>
                    <a:lnTo>
                      <a:pt x="234" y="8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91" name="Oval 99590">
                <a:extLst>
                  <a:ext uri="{FF2B5EF4-FFF2-40B4-BE49-F238E27FC236}">
                    <a16:creationId xmlns:a16="http://schemas.microsoft.com/office/drawing/2014/main" id="{55203205-0A11-B0F8-6993-2CEDBC18E926}"/>
                  </a:ext>
                </a:extLst>
              </p:cNvPr>
              <p:cNvSpPr>
                <a:spLocks noChangeArrowheads="1"/>
              </p:cNvSpPr>
              <p:nvPr/>
            </p:nvSpPr>
            <p:spPr bwMode="auto">
              <a:xfrm>
                <a:off x="2714" y="2076"/>
                <a:ext cx="107"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592" name="Freeform 764">
                <a:extLst>
                  <a:ext uri="{FF2B5EF4-FFF2-40B4-BE49-F238E27FC236}">
                    <a16:creationId xmlns:a16="http://schemas.microsoft.com/office/drawing/2014/main" id="{BA1BBA60-C8E7-D1AE-5054-19B997A19788}"/>
                  </a:ext>
                </a:extLst>
              </p:cNvPr>
              <p:cNvSpPr>
                <a:spLocks/>
              </p:cNvSpPr>
              <p:nvPr/>
            </p:nvSpPr>
            <p:spPr bwMode="auto">
              <a:xfrm>
                <a:off x="2735" y="2142"/>
                <a:ext cx="86" cy="223"/>
              </a:xfrm>
              <a:custGeom>
                <a:avLst/>
                <a:gdLst>
                  <a:gd name="T0" fmla="*/ 76 w 86"/>
                  <a:gd name="T1" fmla="*/ 20 h 223"/>
                  <a:gd name="T2" fmla="*/ 71 w 86"/>
                  <a:gd name="T3" fmla="*/ 15 h 223"/>
                  <a:gd name="T4" fmla="*/ 71 w 86"/>
                  <a:gd name="T5" fmla="*/ 10 h 223"/>
                  <a:gd name="T6" fmla="*/ 71 w 86"/>
                  <a:gd name="T7" fmla="*/ 10 h 223"/>
                  <a:gd name="T8" fmla="*/ 66 w 86"/>
                  <a:gd name="T9" fmla="*/ 5 h 223"/>
                  <a:gd name="T10" fmla="*/ 66 w 86"/>
                  <a:gd name="T11" fmla="*/ 5 h 223"/>
                  <a:gd name="T12" fmla="*/ 61 w 86"/>
                  <a:gd name="T13" fmla="*/ 5 h 223"/>
                  <a:gd name="T14" fmla="*/ 56 w 86"/>
                  <a:gd name="T15" fmla="*/ 0 h 223"/>
                  <a:gd name="T16" fmla="*/ 51 w 86"/>
                  <a:gd name="T17" fmla="*/ 0 h 223"/>
                  <a:gd name="T18" fmla="*/ 45 w 86"/>
                  <a:gd name="T19" fmla="*/ 0 h 223"/>
                  <a:gd name="T20" fmla="*/ 40 w 86"/>
                  <a:gd name="T21" fmla="*/ 0 h 223"/>
                  <a:gd name="T22" fmla="*/ 40 w 86"/>
                  <a:gd name="T23" fmla="*/ 0 h 223"/>
                  <a:gd name="T24" fmla="*/ 35 w 86"/>
                  <a:gd name="T25" fmla="*/ 0 h 223"/>
                  <a:gd name="T26" fmla="*/ 30 w 86"/>
                  <a:gd name="T27" fmla="*/ 0 h 223"/>
                  <a:gd name="T28" fmla="*/ 25 w 86"/>
                  <a:gd name="T29" fmla="*/ 0 h 223"/>
                  <a:gd name="T30" fmla="*/ 20 w 86"/>
                  <a:gd name="T31" fmla="*/ 0 h 223"/>
                  <a:gd name="T32" fmla="*/ 15 w 86"/>
                  <a:gd name="T33" fmla="*/ 5 h 223"/>
                  <a:gd name="T34" fmla="*/ 10 w 86"/>
                  <a:gd name="T35" fmla="*/ 5 h 223"/>
                  <a:gd name="T36" fmla="*/ 5 w 86"/>
                  <a:gd name="T37" fmla="*/ 5 h 223"/>
                  <a:gd name="T38" fmla="*/ 5 w 86"/>
                  <a:gd name="T39" fmla="*/ 10 h 223"/>
                  <a:gd name="T40" fmla="*/ 0 w 86"/>
                  <a:gd name="T41" fmla="*/ 10 h 223"/>
                  <a:gd name="T42" fmla="*/ 0 w 86"/>
                  <a:gd name="T43" fmla="*/ 15 h 223"/>
                  <a:gd name="T44" fmla="*/ 0 w 86"/>
                  <a:gd name="T45" fmla="*/ 20 h 223"/>
                  <a:gd name="T46" fmla="*/ 0 w 86"/>
                  <a:gd name="T47" fmla="*/ 20 h 223"/>
                  <a:gd name="T48" fmla="*/ 0 w 86"/>
                  <a:gd name="T49" fmla="*/ 25 h 223"/>
                  <a:gd name="T50" fmla="*/ 10 w 86"/>
                  <a:gd name="T51" fmla="*/ 218 h 223"/>
                  <a:gd name="T52" fmla="*/ 10 w 86"/>
                  <a:gd name="T53" fmla="*/ 218 h 223"/>
                  <a:gd name="T54" fmla="*/ 10 w 86"/>
                  <a:gd name="T55" fmla="*/ 213 h 223"/>
                  <a:gd name="T56" fmla="*/ 10 w 86"/>
                  <a:gd name="T57" fmla="*/ 213 h 223"/>
                  <a:gd name="T58" fmla="*/ 15 w 86"/>
                  <a:gd name="T59" fmla="*/ 208 h 223"/>
                  <a:gd name="T60" fmla="*/ 15 w 86"/>
                  <a:gd name="T61" fmla="*/ 208 h 223"/>
                  <a:gd name="T62" fmla="*/ 20 w 86"/>
                  <a:gd name="T63" fmla="*/ 202 h 223"/>
                  <a:gd name="T64" fmla="*/ 25 w 86"/>
                  <a:gd name="T65" fmla="*/ 202 h 223"/>
                  <a:gd name="T66" fmla="*/ 30 w 86"/>
                  <a:gd name="T67" fmla="*/ 202 h 223"/>
                  <a:gd name="T68" fmla="*/ 35 w 86"/>
                  <a:gd name="T69" fmla="*/ 197 h 223"/>
                  <a:gd name="T70" fmla="*/ 35 w 86"/>
                  <a:gd name="T71" fmla="*/ 197 h 223"/>
                  <a:gd name="T72" fmla="*/ 40 w 86"/>
                  <a:gd name="T73" fmla="*/ 197 h 223"/>
                  <a:gd name="T74" fmla="*/ 45 w 86"/>
                  <a:gd name="T75" fmla="*/ 197 h 223"/>
                  <a:gd name="T76" fmla="*/ 51 w 86"/>
                  <a:gd name="T77" fmla="*/ 197 h 223"/>
                  <a:gd name="T78" fmla="*/ 56 w 86"/>
                  <a:gd name="T79" fmla="*/ 197 h 223"/>
                  <a:gd name="T80" fmla="*/ 61 w 86"/>
                  <a:gd name="T81" fmla="*/ 197 h 223"/>
                  <a:gd name="T82" fmla="*/ 66 w 86"/>
                  <a:gd name="T83" fmla="*/ 197 h 223"/>
                  <a:gd name="T84" fmla="*/ 71 w 86"/>
                  <a:gd name="T85" fmla="*/ 202 h 223"/>
                  <a:gd name="T86" fmla="*/ 76 w 86"/>
                  <a:gd name="T87" fmla="*/ 202 h 223"/>
                  <a:gd name="T88" fmla="*/ 76 w 86"/>
                  <a:gd name="T89" fmla="*/ 202 h 223"/>
                  <a:gd name="T90" fmla="*/ 81 w 86"/>
                  <a:gd name="T91" fmla="*/ 208 h 223"/>
                  <a:gd name="T92" fmla="*/ 81 w 86"/>
                  <a:gd name="T93" fmla="*/ 208 h 223"/>
                  <a:gd name="T94" fmla="*/ 86 w 86"/>
                  <a:gd name="T95" fmla="*/ 213 h 223"/>
                  <a:gd name="T96" fmla="*/ 86 w 86"/>
                  <a:gd name="T97" fmla="*/ 213 h 223"/>
                  <a:gd name="T98" fmla="*/ 86 w 86"/>
                  <a:gd name="T99"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6" h="223">
                    <a:moveTo>
                      <a:pt x="76" y="20"/>
                    </a:moveTo>
                    <a:lnTo>
                      <a:pt x="76" y="20"/>
                    </a:lnTo>
                    <a:lnTo>
                      <a:pt x="71" y="15"/>
                    </a:lnTo>
                    <a:lnTo>
                      <a:pt x="71" y="15"/>
                    </a:lnTo>
                    <a:lnTo>
                      <a:pt x="71" y="15"/>
                    </a:lnTo>
                    <a:lnTo>
                      <a:pt x="71" y="10"/>
                    </a:lnTo>
                    <a:lnTo>
                      <a:pt x="71" y="10"/>
                    </a:lnTo>
                    <a:lnTo>
                      <a:pt x="71" y="10"/>
                    </a:lnTo>
                    <a:lnTo>
                      <a:pt x="66" y="10"/>
                    </a:lnTo>
                    <a:lnTo>
                      <a:pt x="66" y="5"/>
                    </a:lnTo>
                    <a:lnTo>
                      <a:pt x="66" y="5"/>
                    </a:lnTo>
                    <a:lnTo>
                      <a:pt x="66" y="5"/>
                    </a:lnTo>
                    <a:lnTo>
                      <a:pt x="61" y="5"/>
                    </a:lnTo>
                    <a:lnTo>
                      <a:pt x="61" y="5"/>
                    </a:lnTo>
                    <a:lnTo>
                      <a:pt x="61" y="5"/>
                    </a:lnTo>
                    <a:lnTo>
                      <a:pt x="56" y="0"/>
                    </a:lnTo>
                    <a:lnTo>
                      <a:pt x="56" y="0"/>
                    </a:lnTo>
                    <a:lnTo>
                      <a:pt x="51" y="0"/>
                    </a:lnTo>
                    <a:lnTo>
                      <a:pt x="51" y="0"/>
                    </a:lnTo>
                    <a:lnTo>
                      <a:pt x="45" y="0"/>
                    </a:lnTo>
                    <a:lnTo>
                      <a:pt x="45" y="0"/>
                    </a:lnTo>
                    <a:lnTo>
                      <a:pt x="40" y="0"/>
                    </a:lnTo>
                    <a:lnTo>
                      <a:pt x="40" y="0"/>
                    </a:lnTo>
                    <a:lnTo>
                      <a:pt x="40" y="0"/>
                    </a:lnTo>
                    <a:lnTo>
                      <a:pt x="35" y="0"/>
                    </a:lnTo>
                    <a:lnTo>
                      <a:pt x="35" y="0"/>
                    </a:lnTo>
                    <a:lnTo>
                      <a:pt x="30" y="0"/>
                    </a:lnTo>
                    <a:lnTo>
                      <a:pt x="30" y="0"/>
                    </a:lnTo>
                    <a:lnTo>
                      <a:pt x="25" y="0"/>
                    </a:lnTo>
                    <a:lnTo>
                      <a:pt x="25" y="0"/>
                    </a:lnTo>
                    <a:lnTo>
                      <a:pt x="20" y="0"/>
                    </a:lnTo>
                    <a:lnTo>
                      <a:pt x="20" y="0"/>
                    </a:lnTo>
                    <a:lnTo>
                      <a:pt x="15" y="5"/>
                    </a:lnTo>
                    <a:lnTo>
                      <a:pt x="15" y="5"/>
                    </a:lnTo>
                    <a:lnTo>
                      <a:pt x="15" y="5"/>
                    </a:lnTo>
                    <a:lnTo>
                      <a:pt x="10" y="5"/>
                    </a:lnTo>
                    <a:lnTo>
                      <a:pt x="10" y="5"/>
                    </a:lnTo>
                    <a:lnTo>
                      <a:pt x="5" y="5"/>
                    </a:lnTo>
                    <a:lnTo>
                      <a:pt x="5" y="10"/>
                    </a:lnTo>
                    <a:lnTo>
                      <a:pt x="5" y="10"/>
                    </a:lnTo>
                    <a:lnTo>
                      <a:pt x="5" y="10"/>
                    </a:lnTo>
                    <a:lnTo>
                      <a:pt x="0" y="10"/>
                    </a:lnTo>
                    <a:lnTo>
                      <a:pt x="0" y="15"/>
                    </a:lnTo>
                    <a:lnTo>
                      <a:pt x="0" y="15"/>
                    </a:lnTo>
                    <a:lnTo>
                      <a:pt x="0" y="15"/>
                    </a:lnTo>
                    <a:lnTo>
                      <a:pt x="0" y="20"/>
                    </a:lnTo>
                    <a:lnTo>
                      <a:pt x="0" y="20"/>
                    </a:lnTo>
                    <a:lnTo>
                      <a:pt x="0" y="20"/>
                    </a:lnTo>
                    <a:lnTo>
                      <a:pt x="0" y="20"/>
                    </a:lnTo>
                    <a:lnTo>
                      <a:pt x="0" y="25"/>
                    </a:lnTo>
                    <a:lnTo>
                      <a:pt x="10" y="223"/>
                    </a:lnTo>
                    <a:lnTo>
                      <a:pt x="10" y="218"/>
                    </a:lnTo>
                    <a:lnTo>
                      <a:pt x="10" y="218"/>
                    </a:lnTo>
                    <a:lnTo>
                      <a:pt x="10" y="218"/>
                    </a:lnTo>
                    <a:lnTo>
                      <a:pt x="10" y="218"/>
                    </a:lnTo>
                    <a:lnTo>
                      <a:pt x="10" y="213"/>
                    </a:lnTo>
                    <a:lnTo>
                      <a:pt x="10" y="213"/>
                    </a:lnTo>
                    <a:lnTo>
                      <a:pt x="10" y="213"/>
                    </a:lnTo>
                    <a:lnTo>
                      <a:pt x="15" y="208"/>
                    </a:lnTo>
                    <a:lnTo>
                      <a:pt x="15" y="208"/>
                    </a:lnTo>
                    <a:lnTo>
                      <a:pt x="15" y="208"/>
                    </a:lnTo>
                    <a:lnTo>
                      <a:pt x="15" y="208"/>
                    </a:lnTo>
                    <a:lnTo>
                      <a:pt x="20" y="208"/>
                    </a:lnTo>
                    <a:lnTo>
                      <a:pt x="20" y="202"/>
                    </a:lnTo>
                    <a:lnTo>
                      <a:pt x="20" y="202"/>
                    </a:lnTo>
                    <a:lnTo>
                      <a:pt x="25" y="202"/>
                    </a:lnTo>
                    <a:lnTo>
                      <a:pt x="25" y="202"/>
                    </a:lnTo>
                    <a:lnTo>
                      <a:pt x="30" y="202"/>
                    </a:lnTo>
                    <a:lnTo>
                      <a:pt x="30" y="197"/>
                    </a:lnTo>
                    <a:lnTo>
                      <a:pt x="35" y="197"/>
                    </a:lnTo>
                    <a:lnTo>
                      <a:pt x="35" y="197"/>
                    </a:lnTo>
                    <a:lnTo>
                      <a:pt x="35" y="197"/>
                    </a:lnTo>
                    <a:lnTo>
                      <a:pt x="40" y="197"/>
                    </a:lnTo>
                    <a:lnTo>
                      <a:pt x="40" y="197"/>
                    </a:lnTo>
                    <a:lnTo>
                      <a:pt x="45" y="197"/>
                    </a:lnTo>
                    <a:lnTo>
                      <a:pt x="45" y="197"/>
                    </a:lnTo>
                    <a:lnTo>
                      <a:pt x="51" y="197"/>
                    </a:lnTo>
                    <a:lnTo>
                      <a:pt x="51" y="197"/>
                    </a:lnTo>
                    <a:lnTo>
                      <a:pt x="56" y="197"/>
                    </a:lnTo>
                    <a:lnTo>
                      <a:pt x="56" y="197"/>
                    </a:lnTo>
                    <a:lnTo>
                      <a:pt x="61" y="197"/>
                    </a:lnTo>
                    <a:lnTo>
                      <a:pt x="61" y="197"/>
                    </a:lnTo>
                    <a:lnTo>
                      <a:pt x="66" y="197"/>
                    </a:lnTo>
                    <a:lnTo>
                      <a:pt x="66" y="197"/>
                    </a:lnTo>
                    <a:lnTo>
                      <a:pt x="71" y="197"/>
                    </a:lnTo>
                    <a:lnTo>
                      <a:pt x="71" y="202"/>
                    </a:lnTo>
                    <a:lnTo>
                      <a:pt x="71" y="202"/>
                    </a:lnTo>
                    <a:lnTo>
                      <a:pt x="76" y="202"/>
                    </a:lnTo>
                    <a:lnTo>
                      <a:pt x="76" y="202"/>
                    </a:lnTo>
                    <a:lnTo>
                      <a:pt x="76" y="202"/>
                    </a:lnTo>
                    <a:lnTo>
                      <a:pt x="81" y="202"/>
                    </a:lnTo>
                    <a:lnTo>
                      <a:pt x="81" y="208"/>
                    </a:lnTo>
                    <a:lnTo>
                      <a:pt x="81" y="208"/>
                    </a:lnTo>
                    <a:lnTo>
                      <a:pt x="81" y="208"/>
                    </a:lnTo>
                    <a:lnTo>
                      <a:pt x="86" y="208"/>
                    </a:lnTo>
                    <a:lnTo>
                      <a:pt x="86" y="213"/>
                    </a:lnTo>
                    <a:lnTo>
                      <a:pt x="86" y="213"/>
                    </a:lnTo>
                    <a:lnTo>
                      <a:pt x="86" y="213"/>
                    </a:lnTo>
                    <a:lnTo>
                      <a:pt x="86" y="213"/>
                    </a:lnTo>
                    <a:lnTo>
                      <a:pt x="86" y="218"/>
                    </a:lnTo>
                    <a:lnTo>
                      <a:pt x="76"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93" name="Oval 99592">
                <a:extLst>
                  <a:ext uri="{FF2B5EF4-FFF2-40B4-BE49-F238E27FC236}">
                    <a16:creationId xmlns:a16="http://schemas.microsoft.com/office/drawing/2014/main" id="{3FE0C727-EDDF-9718-DCD1-3E580DB7D8C8}"/>
                  </a:ext>
                </a:extLst>
              </p:cNvPr>
              <p:cNvSpPr>
                <a:spLocks noChangeArrowheads="1"/>
              </p:cNvSpPr>
              <p:nvPr/>
            </p:nvSpPr>
            <p:spPr bwMode="auto">
              <a:xfrm>
                <a:off x="4353" y="944"/>
                <a:ext cx="229" cy="228"/>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594" name="Freeform 766">
                <a:extLst>
                  <a:ext uri="{FF2B5EF4-FFF2-40B4-BE49-F238E27FC236}">
                    <a16:creationId xmlns:a16="http://schemas.microsoft.com/office/drawing/2014/main" id="{C408671F-D5A5-30D3-BBF5-0CB3093B3D35}"/>
                  </a:ext>
                </a:extLst>
              </p:cNvPr>
              <p:cNvSpPr>
                <a:spLocks/>
              </p:cNvSpPr>
              <p:nvPr/>
            </p:nvSpPr>
            <p:spPr bwMode="auto">
              <a:xfrm>
                <a:off x="4409" y="1106"/>
                <a:ext cx="97" cy="401"/>
              </a:xfrm>
              <a:custGeom>
                <a:avLst/>
                <a:gdLst>
                  <a:gd name="T0" fmla="*/ 97 w 97"/>
                  <a:gd name="T1" fmla="*/ 26 h 401"/>
                  <a:gd name="T2" fmla="*/ 97 w 97"/>
                  <a:gd name="T3" fmla="*/ 21 h 401"/>
                  <a:gd name="T4" fmla="*/ 91 w 97"/>
                  <a:gd name="T5" fmla="*/ 21 h 401"/>
                  <a:gd name="T6" fmla="*/ 91 w 97"/>
                  <a:gd name="T7" fmla="*/ 16 h 401"/>
                  <a:gd name="T8" fmla="*/ 91 w 97"/>
                  <a:gd name="T9" fmla="*/ 10 h 401"/>
                  <a:gd name="T10" fmla="*/ 86 w 97"/>
                  <a:gd name="T11" fmla="*/ 10 h 401"/>
                  <a:gd name="T12" fmla="*/ 81 w 97"/>
                  <a:gd name="T13" fmla="*/ 5 h 401"/>
                  <a:gd name="T14" fmla="*/ 81 w 97"/>
                  <a:gd name="T15" fmla="*/ 5 h 401"/>
                  <a:gd name="T16" fmla="*/ 76 w 97"/>
                  <a:gd name="T17" fmla="*/ 0 h 401"/>
                  <a:gd name="T18" fmla="*/ 71 w 97"/>
                  <a:gd name="T19" fmla="*/ 0 h 401"/>
                  <a:gd name="T20" fmla="*/ 66 w 97"/>
                  <a:gd name="T21" fmla="*/ 0 h 401"/>
                  <a:gd name="T22" fmla="*/ 61 w 97"/>
                  <a:gd name="T23" fmla="*/ 0 h 401"/>
                  <a:gd name="T24" fmla="*/ 56 w 97"/>
                  <a:gd name="T25" fmla="*/ 0 h 401"/>
                  <a:gd name="T26" fmla="*/ 51 w 97"/>
                  <a:gd name="T27" fmla="*/ 0 h 401"/>
                  <a:gd name="T28" fmla="*/ 46 w 97"/>
                  <a:gd name="T29" fmla="*/ 0 h 401"/>
                  <a:gd name="T30" fmla="*/ 41 w 97"/>
                  <a:gd name="T31" fmla="*/ 0 h 401"/>
                  <a:gd name="T32" fmla="*/ 36 w 97"/>
                  <a:gd name="T33" fmla="*/ 0 h 401"/>
                  <a:gd name="T34" fmla="*/ 36 w 97"/>
                  <a:gd name="T35" fmla="*/ 5 h 401"/>
                  <a:gd name="T36" fmla="*/ 31 w 97"/>
                  <a:gd name="T37" fmla="*/ 5 h 401"/>
                  <a:gd name="T38" fmla="*/ 26 w 97"/>
                  <a:gd name="T39" fmla="*/ 10 h 401"/>
                  <a:gd name="T40" fmla="*/ 26 w 97"/>
                  <a:gd name="T41" fmla="*/ 10 h 401"/>
                  <a:gd name="T42" fmla="*/ 20 w 97"/>
                  <a:gd name="T43" fmla="*/ 16 h 401"/>
                  <a:gd name="T44" fmla="*/ 20 w 97"/>
                  <a:gd name="T45" fmla="*/ 16 h 401"/>
                  <a:gd name="T46" fmla="*/ 20 w 97"/>
                  <a:gd name="T47" fmla="*/ 21 h 401"/>
                  <a:gd name="T48" fmla="*/ 20 w 97"/>
                  <a:gd name="T49" fmla="*/ 26 h 401"/>
                  <a:gd name="T50" fmla="*/ 0 w 97"/>
                  <a:gd name="T51" fmla="*/ 396 h 401"/>
                  <a:gd name="T52" fmla="*/ 0 w 97"/>
                  <a:gd name="T53" fmla="*/ 391 h 401"/>
                  <a:gd name="T54" fmla="*/ 0 w 97"/>
                  <a:gd name="T55" fmla="*/ 391 h 401"/>
                  <a:gd name="T56" fmla="*/ 5 w 97"/>
                  <a:gd name="T57" fmla="*/ 386 h 401"/>
                  <a:gd name="T58" fmla="*/ 5 w 97"/>
                  <a:gd name="T59" fmla="*/ 386 h 401"/>
                  <a:gd name="T60" fmla="*/ 10 w 97"/>
                  <a:gd name="T61" fmla="*/ 381 h 401"/>
                  <a:gd name="T62" fmla="*/ 15 w 97"/>
                  <a:gd name="T63" fmla="*/ 376 h 401"/>
                  <a:gd name="T64" fmla="*/ 20 w 97"/>
                  <a:gd name="T65" fmla="*/ 376 h 401"/>
                  <a:gd name="T66" fmla="*/ 20 w 97"/>
                  <a:gd name="T67" fmla="*/ 376 h 401"/>
                  <a:gd name="T68" fmla="*/ 26 w 97"/>
                  <a:gd name="T69" fmla="*/ 371 h 401"/>
                  <a:gd name="T70" fmla="*/ 31 w 97"/>
                  <a:gd name="T71" fmla="*/ 371 h 401"/>
                  <a:gd name="T72" fmla="*/ 36 w 97"/>
                  <a:gd name="T73" fmla="*/ 371 h 401"/>
                  <a:gd name="T74" fmla="*/ 41 w 97"/>
                  <a:gd name="T75" fmla="*/ 371 h 401"/>
                  <a:gd name="T76" fmla="*/ 46 w 97"/>
                  <a:gd name="T77" fmla="*/ 371 h 401"/>
                  <a:gd name="T78" fmla="*/ 51 w 97"/>
                  <a:gd name="T79" fmla="*/ 376 h 401"/>
                  <a:gd name="T80" fmla="*/ 56 w 97"/>
                  <a:gd name="T81" fmla="*/ 376 h 401"/>
                  <a:gd name="T82" fmla="*/ 61 w 97"/>
                  <a:gd name="T83" fmla="*/ 376 h 401"/>
                  <a:gd name="T84" fmla="*/ 66 w 97"/>
                  <a:gd name="T85" fmla="*/ 381 h 401"/>
                  <a:gd name="T86" fmla="*/ 66 w 97"/>
                  <a:gd name="T87" fmla="*/ 381 h 401"/>
                  <a:gd name="T88" fmla="*/ 71 w 97"/>
                  <a:gd name="T89" fmla="*/ 386 h 401"/>
                  <a:gd name="T90" fmla="*/ 76 w 97"/>
                  <a:gd name="T91" fmla="*/ 386 h 401"/>
                  <a:gd name="T92" fmla="*/ 76 w 97"/>
                  <a:gd name="T93" fmla="*/ 391 h 401"/>
                  <a:gd name="T94" fmla="*/ 76 w 97"/>
                  <a:gd name="T95" fmla="*/ 396 h 401"/>
                  <a:gd name="T96" fmla="*/ 76 w 97"/>
                  <a:gd name="T97" fmla="*/ 401 h 401"/>
                  <a:gd name="T98" fmla="*/ 76 w 97"/>
                  <a:gd name="T99" fmla="*/ 40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401">
                    <a:moveTo>
                      <a:pt x="97" y="31"/>
                    </a:moveTo>
                    <a:lnTo>
                      <a:pt x="97" y="26"/>
                    </a:lnTo>
                    <a:lnTo>
                      <a:pt x="97" y="26"/>
                    </a:lnTo>
                    <a:lnTo>
                      <a:pt x="97" y="21"/>
                    </a:lnTo>
                    <a:lnTo>
                      <a:pt x="97" y="21"/>
                    </a:lnTo>
                    <a:lnTo>
                      <a:pt x="91" y="21"/>
                    </a:lnTo>
                    <a:lnTo>
                      <a:pt x="91" y="16"/>
                    </a:lnTo>
                    <a:lnTo>
                      <a:pt x="91" y="16"/>
                    </a:lnTo>
                    <a:lnTo>
                      <a:pt x="91" y="16"/>
                    </a:lnTo>
                    <a:lnTo>
                      <a:pt x="91" y="10"/>
                    </a:lnTo>
                    <a:lnTo>
                      <a:pt x="86" y="10"/>
                    </a:lnTo>
                    <a:lnTo>
                      <a:pt x="86" y="10"/>
                    </a:lnTo>
                    <a:lnTo>
                      <a:pt x="86" y="10"/>
                    </a:lnTo>
                    <a:lnTo>
                      <a:pt x="81" y="5"/>
                    </a:lnTo>
                    <a:lnTo>
                      <a:pt x="81" y="5"/>
                    </a:lnTo>
                    <a:lnTo>
                      <a:pt x="81" y="5"/>
                    </a:lnTo>
                    <a:lnTo>
                      <a:pt x="76" y="5"/>
                    </a:lnTo>
                    <a:lnTo>
                      <a:pt x="76" y="0"/>
                    </a:lnTo>
                    <a:lnTo>
                      <a:pt x="71" y="0"/>
                    </a:lnTo>
                    <a:lnTo>
                      <a:pt x="71" y="0"/>
                    </a:lnTo>
                    <a:lnTo>
                      <a:pt x="71" y="0"/>
                    </a:lnTo>
                    <a:lnTo>
                      <a:pt x="66" y="0"/>
                    </a:lnTo>
                    <a:lnTo>
                      <a:pt x="66"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6" y="5"/>
                    </a:lnTo>
                    <a:lnTo>
                      <a:pt x="31" y="5"/>
                    </a:lnTo>
                    <a:lnTo>
                      <a:pt x="31" y="5"/>
                    </a:lnTo>
                    <a:lnTo>
                      <a:pt x="31" y="5"/>
                    </a:lnTo>
                    <a:lnTo>
                      <a:pt x="26" y="10"/>
                    </a:lnTo>
                    <a:lnTo>
                      <a:pt x="26" y="10"/>
                    </a:lnTo>
                    <a:lnTo>
                      <a:pt x="26" y="10"/>
                    </a:lnTo>
                    <a:lnTo>
                      <a:pt x="20" y="10"/>
                    </a:lnTo>
                    <a:lnTo>
                      <a:pt x="20" y="16"/>
                    </a:lnTo>
                    <a:lnTo>
                      <a:pt x="20" y="16"/>
                    </a:lnTo>
                    <a:lnTo>
                      <a:pt x="20" y="16"/>
                    </a:lnTo>
                    <a:lnTo>
                      <a:pt x="20" y="21"/>
                    </a:lnTo>
                    <a:lnTo>
                      <a:pt x="20" y="21"/>
                    </a:lnTo>
                    <a:lnTo>
                      <a:pt x="20" y="26"/>
                    </a:lnTo>
                    <a:lnTo>
                      <a:pt x="20" y="26"/>
                    </a:lnTo>
                    <a:lnTo>
                      <a:pt x="0" y="401"/>
                    </a:lnTo>
                    <a:lnTo>
                      <a:pt x="0" y="396"/>
                    </a:lnTo>
                    <a:lnTo>
                      <a:pt x="0" y="396"/>
                    </a:lnTo>
                    <a:lnTo>
                      <a:pt x="0" y="391"/>
                    </a:lnTo>
                    <a:lnTo>
                      <a:pt x="0" y="391"/>
                    </a:lnTo>
                    <a:lnTo>
                      <a:pt x="0" y="391"/>
                    </a:lnTo>
                    <a:lnTo>
                      <a:pt x="5" y="386"/>
                    </a:lnTo>
                    <a:lnTo>
                      <a:pt x="5" y="386"/>
                    </a:lnTo>
                    <a:lnTo>
                      <a:pt x="5" y="386"/>
                    </a:lnTo>
                    <a:lnTo>
                      <a:pt x="5" y="386"/>
                    </a:lnTo>
                    <a:lnTo>
                      <a:pt x="10" y="381"/>
                    </a:lnTo>
                    <a:lnTo>
                      <a:pt x="10" y="381"/>
                    </a:lnTo>
                    <a:lnTo>
                      <a:pt x="10" y="381"/>
                    </a:lnTo>
                    <a:lnTo>
                      <a:pt x="15" y="376"/>
                    </a:lnTo>
                    <a:lnTo>
                      <a:pt x="15" y="376"/>
                    </a:lnTo>
                    <a:lnTo>
                      <a:pt x="20" y="376"/>
                    </a:lnTo>
                    <a:lnTo>
                      <a:pt x="20" y="376"/>
                    </a:lnTo>
                    <a:lnTo>
                      <a:pt x="20" y="376"/>
                    </a:lnTo>
                    <a:lnTo>
                      <a:pt x="26" y="376"/>
                    </a:lnTo>
                    <a:lnTo>
                      <a:pt x="26" y="371"/>
                    </a:lnTo>
                    <a:lnTo>
                      <a:pt x="31" y="371"/>
                    </a:lnTo>
                    <a:lnTo>
                      <a:pt x="31" y="371"/>
                    </a:lnTo>
                    <a:lnTo>
                      <a:pt x="36" y="371"/>
                    </a:lnTo>
                    <a:lnTo>
                      <a:pt x="36" y="371"/>
                    </a:lnTo>
                    <a:lnTo>
                      <a:pt x="41" y="371"/>
                    </a:lnTo>
                    <a:lnTo>
                      <a:pt x="41" y="371"/>
                    </a:lnTo>
                    <a:lnTo>
                      <a:pt x="46" y="371"/>
                    </a:lnTo>
                    <a:lnTo>
                      <a:pt x="46" y="371"/>
                    </a:lnTo>
                    <a:lnTo>
                      <a:pt x="51" y="371"/>
                    </a:lnTo>
                    <a:lnTo>
                      <a:pt x="51" y="376"/>
                    </a:lnTo>
                    <a:lnTo>
                      <a:pt x="56" y="376"/>
                    </a:lnTo>
                    <a:lnTo>
                      <a:pt x="56" y="376"/>
                    </a:lnTo>
                    <a:lnTo>
                      <a:pt x="61" y="376"/>
                    </a:lnTo>
                    <a:lnTo>
                      <a:pt x="61" y="376"/>
                    </a:lnTo>
                    <a:lnTo>
                      <a:pt x="61" y="376"/>
                    </a:lnTo>
                    <a:lnTo>
                      <a:pt x="66" y="381"/>
                    </a:lnTo>
                    <a:lnTo>
                      <a:pt x="66" y="381"/>
                    </a:lnTo>
                    <a:lnTo>
                      <a:pt x="66" y="381"/>
                    </a:lnTo>
                    <a:lnTo>
                      <a:pt x="71" y="381"/>
                    </a:lnTo>
                    <a:lnTo>
                      <a:pt x="71" y="386"/>
                    </a:lnTo>
                    <a:lnTo>
                      <a:pt x="71" y="386"/>
                    </a:lnTo>
                    <a:lnTo>
                      <a:pt x="76" y="386"/>
                    </a:lnTo>
                    <a:lnTo>
                      <a:pt x="76" y="391"/>
                    </a:lnTo>
                    <a:lnTo>
                      <a:pt x="76" y="391"/>
                    </a:lnTo>
                    <a:lnTo>
                      <a:pt x="76" y="391"/>
                    </a:lnTo>
                    <a:lnTo>
                      <a:pt x="76" y="396"/>
                    </a:lnTo>
                    <a:lnTo>
                      <a:pt x="76" y="396"/>
                    </a:lnTo>
                    <a:lnTo>
                      <a:pt x="76" y="401"/>
                    </a:lnTo>
                    <a:lnTo>
                      <a:pt x="76" y="401"/>
                    </a:lnTo>
                    <a:lnTo>
                      <a:pt x="76" y="401"/>
                    </a:lnTo>
                    <a:lnTo>
                      <a:pt x="97" y="3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95" name="Oval 99594">
                <a:extLst>
                  <a:ext uri="{FF2B5EF4-FFF2-40B4-BE49-F238E27FC236}">
                    <a16:creationId xmlns:a16="http://schemas.microsoft.com/office/drawing/2014/main" id="{CCEEBADD-AB9C-78F6-4D8D-2D2A8EE4F549}"/>
                  </a:ext>
                </a:extLst>
              </p:cNvPr>
              <p:cNvSpPr>
                <a:spLocks noChangeArrowheads="1"/>
              </p:cNvSpPr>
              <p:nvPr/>
            </p:nvSpPr>
            <p:spPr bwMode="auto">
              <a:xfrm>
                <a:off x="4079" y="3740"/>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596" name="Freeform 768">
                <a:extLst>
                  <a:ext uri="{FF2B5EF4-FFF2-40B4-BE49-F238E27FC236}">
                    <a16:creationId xmlns:a16="http://schemas.microsoft.com/office/drawing/2014/main" id="{0F5BAF9F-4B2D-10E3-0A6A-3EBF11048BB3}"/>
                  </a:ext>
                </a:extLst>
              </p:cNvPr>
              <p:cNvSpPr>
                <a:spLocks/>
              </p:cNvSpPr>
              <p:nvPr/>
            </p:nvSpPr>
            <p:spPr bwMode="auto">
              <a:xfrm>
                <a:off x="4211" y="3867"/>
                <a:ext cx="147" cy="142"/>
              </a:xfrm>
              <a:custGeom>
                <a:avLst/>
                <a:gdLst>
                  <a:gd name="T0" fmla="*/ 61 w 147"/>
                  <a:gd name="T1" fmla="*/ 5 h 142"/>
                  <a:gd name="T2" fmla="*/ 56 w 147"/>
                  <a:gd name="T3" fmla="*/ 5 h 142"/>
                  <a:gd name="T4" fmla="*/ 51 w 147"/>
                  <a:gd name="T5" fmla="*/ 0 h 142"/>
                  <a:gd name="T6" fmla="*/ 51 w 147"/>
                  <a:gd name="T7" fmla="*/ 0 h 142"/>
                  <a:gd name="T8" fmla="*/ 46 w 147"/>
                  <a:gd name="T9" fmla="*/ 0 h 142"/>
                  <a:gd name="T10" fmla="*/ 41 w 147"/>
                  <a:gd name="T11" fmla="*/ 0 h 142"/>
                  <a:gd name="T12" fmla="*/ 36 w 147"/>
                  <a:gd name="T13" fmla="*/ 0 h 142"/>
                  <a:gd name="T14" fmla="*/ 31 w 147"/>
                  <a:gd name="T15" fmla="*/ 0 h 142"/>
                  <a:gd name="T16" fmla="*/ 26 w 147"/>
                  <a:gd name="T17" fmla="*/ 0 h 142"/>
                  <a:gd name="T18" fmla="*/ 21 w 147"/>
                  <a:gd name="T19" fmla="*/ 5 h 142"/>
                  <a:gd name="T20" fmla="*/ 15 w 147"/>
                  <a:gd name="T21" fmla="*/ 5 h 142"/>
                  <a:gd name="T22" fmla="*/ 10 w 147"/>
                  <a:gd name="T23" fmla="*/ 10 h 142"/>
                  <a:gd name="T24" fmla="*/ 10 w 147"/>
                  <a:gd name="T25" fmla="*/ 15 h 142"/>
                  <a:gd name="T26" fmla="*/ 5 w 147"/>
                  <a:gd name="T27" fmla="*/ 15 h 142"/>
                  <a:gd name="T28" fmla="*/ 5 w 147"/>
                  <a:gd name="T29" fmla="*/ 20 h 142"/>
                  <a:gd name="T30" fmla="*/ 0 w 147"/>
                  <a:gd name="T31" fmla="*/ 25 h 142"/>
                  <a:gd name="T32" fmla="*/ 0 w 147"/>
                  <a:gd name="T33" fmla="*/ 30 h 142"/>
                  <a:gd name="T34" fmla="*/ 0 w 147"/>
                  <a:gd name="T35" fmla="*/ 35 h 142"/>
                  <a:gd name="T36" fmla="*/ 0 w 147"/>
                  <a:gd name="T37" fmla="*/ 40 h 142"/>
                  <a:gd name="T38" fmla="*/ 0 w 147"/>
                  <a:gd name="T39" fmla="*/ 46 h 142"/>
                  <a:gd name="T40" fmla="*/ 0 w 147"/>
                  <a:gd name="T41" fmla="*/ 51 h 142"/>
                  <a:gd name="T42" fmla="*/ 0 w 147"/>
                  <a:gd name="T43" fmla="*/ 56 h 142"/>
                  <a:gd name="T44" fmla="*/ 5 w 147"/>
                  <a:gd name="T45" fmla="*/ 56 h 142"/>
                  <a:gd name="T46" fmla="*/ 5 w 147"/>
                  <a:gd name="T47" fmla="*/ 61 h 142"/>
                  <a:gd name="T48" fmla="*/ 10 w 147"/>
                  <a:gd name="T49" fmla="*/ 66 h 142"/>
                  <a:gd name="T50" fmla="*/ 92 w 147"/>
                  <a:gd name="T51" fmla="*/ 142 h 142"/>
                  <a:gd name="T52" fmla="*/ 87 w 147"/>
                  <a:gd name="T53" fmla="*/ 137 h 142"/>
                  <a:gd name="T54" fmla="*/ 87 w 147"/>
                  <a:gd name="T55" fmla="*/ 132 h 142"/>
                  <a:gd name="T56" fmla="*/ 81 w 147"/>
                  <a:gd name="T57" fmla="*/ 127 h 142"/>
                  <a:gd name="T58" fmla="*/ 81 w 147"/>
                  <a:gd name="T59" fmla="*/ 122 h 142"/>
                  <a:gd name="T60" fmla="*/ 81 w 147"/>
                  <a:gd name="T61" fmla="*/ 117 h 142"/>
                  <a:gd name="T62" fmla="*/ 81 w 147"/>
                  <a:gd name="T63" fmla="*/ 112 h 142"/>
                  <a:gd name="T64" fmla="*/ 81 w 147"/>
                  <a:gd name="T65" fmla="*/ 106 h 142"/>
                  <a:gd name="T66" fmla="*/ 81 w 147"/>
                  <a:gd name="T67" fmla="*/ 101 h 142"/>
                  <a:gd name="T68" fmla="*/ 81 w 147"/>
                  <a:gd name="T69" fmla="*/ 96 h 142"/>
                  <a:gd name="T70" fmla="*/ 87 w 147"/>
                  <a:gd name="T71" fmla="*/ 96 h 142"/>
                  <a:gd name="T72" fmla="*/ 87 w 147"/>
                  <a:gd name="T73" fmla="*/ 91 h 142"/>
                  <a:gd name="T74" fmla="*/ 92 w 147"/>
                  <a:gd name="T75" fmla="*/ 86 h 142"/>
                  <a:gd name="T76" fmla="*/ 97 w 147"/>
                  <a:gd name="T77" fmla="*/ 81 h 142"/>
                  <a:gd name="T78" fmla="*/ 102 w 147"/>
                  <a:gd name="T79" fmla="*/ 81 h 142"/>
                  <a:gd name="T80" fmla="*/ 102 w 147"/>
                  <a:gd name="T81" fmla="*/ 76 h 142"/>
                  <a:gd name="T82" fmla="*/ 107 w 147"/>
                  <a:gd name="T83" fmla="*/ 76 h 142"/>
                  <a:gd name="T84" fmla="*/ 112 w 147"/>
                  <a:gd name="T85" fmla="*/ 76 h 142"/>
                  <a:gd name="T86" fmla="*/ 117 w 147"/>
                  <a:gd name="T87" fmla="*/ 76 h 142"/>
                  <a:gd name="T88" fmla="*/ 122 w 147"/>
                  <a:gd name="T89" fmla="*/ 76 h 142"/>
                  <a:gd name="T90" fmla="*/ 127 w 147"/>
                  <a:gd name="T91" fmla="*/ 76 h 142"/>
                  <a:gd name="T92" fmla="*/ 132 w 147"/>
                  <a:gd name="T93" fmla="*/ 76 h 142"/>
                  <a:gd name="T94" fmla="*/ 137 w 147"/>
                  <a:gd name="T95" fmla="*/ 76 h 142"/>
                  <a:gd name="T96" fmla="*/ 142 w 147"/>
                  <a:gd name="T97" fmla="*/ 81 h 142"/>
                  <a:gd name="T98" fmla="*/ 147 w 147"/>
                  <a:gd name="T99" fmla="*/ 8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42">
                    <a:moveTo>
                      <a:pt x="61" y="10"/>
                    </a:moveTo>
                    <a:lnTo>
                      <a:pt x="61" y="5"/>
                    </a:lnTo>
                    <a:lnTo>
                      <a:pt x="61" y="5"/>
                    </a:lnTo>
                    <a:lnTo>
                      <a:pt x="56" y="5"/>
                    </a:lnTo>
                    <a:lnTo>
                      <a:pt x="56" y="5"/>
                    </a:lnTo>
                    <a:lnTo>
                      <a:pt x="51" y="0"/>
                    </a:lnTo>
                    <a:lnTo>
                      <a:pt x="51" y="0"/>
                    </a:lnTo>
                    <a:lnTo>
                      <a:pt x="51" y="0"/>
                    </a:lnTo>
                    <a:lnTo>
                      <a:pt x="46" y="0"/>
                    </a:lnTo>
                    <a:lnTo>
                      <a:pt x="46" y="0"/>
                    </a:lnTo>
                    <a:lnTo>
                      <a:pt x="41" y="0"/>
                    </a:lnTo>
                    <a:lnTo>
                      <a:pt x="41" y="0"/>
                    </a:lnTo>
                    <a:lnTo>
                      <a:pt x="36" y="0"/>
                    </a:lnTo>
                    <a:lnTo>
                      <a:pt x="36" y="0"/>
                    </a:lnTo>
                    <a:lnTo>
                      <a:pt x="31" y="0"/>
                    </a:lnTo>
                    <a:lnTo>
                      <a:pt x="31" y="0"/>
                    </a:lnTo>
                    <a:lnTo>
                      <a:pt x="26" y="0"/>
                    </a:lnTo>
                    <a:lnTo>
                      <a:pt x="26" y="0"/>
                    </a:lnTo>
                    <a:lnTo>
                      <a:pt x="21" y="0"/>
                    </a:lnTo>
                    <a:lnTo>
                      <a:pt x="21" y="5"/>
                    </a:lnTo>
                    <a:lnTo>
                      <a:pt x="21" y="5"/>
                    </a:lnTo>
                    <a:lnTo>
                      <a:pt x="15" y="5"/>
                    </a:lnTo>
                    <a:lnTo>
                      <a:pt x="15" y="10"/>
                    </a:lnTo>
                    <a:lnTo>
                      <a:pt x="10" y="10"/>
                    </a:lnTo>
                    <a:lnTo>
                      <a:pt x="10" y="10"/>
                    </a:lnTo>
                    <a:lnTo>
                      <a:pt x="10" y="15"/>
                    </a:lnTo>
                    <a:lnTo>
                      <a:pt x="5" y="15"/>
                    </a:lnTo>
                    <a:lnTo>
                      <a:pt x="5" y="15"/>
                    </a:lnTo>
                    <a:lnTo>
                      <a:pt x="5" y="20"/>
                    </a:lnTo>
                    <a:lnTo>
                      <a:pt x="5" y="20"/>
                    </a:lnTo>
                    <a:lnTo>
                      <a:pt x="0" y="25"/>
                    </a:lnTo>
                    <a:lnTo>
                      <a:pt x="0" y="25"/>
                    </a:lnTo>
                    <a:lnTo>
                      <a:pt x="0" y="25"/>
                    </a:lnTo>
                    <a:lnTo>
                      <a:pt x="0" y="30"/>
                    </a:lnTo>
                    <a:lnTo>
                      <a:pt x="0" y="30"/>
                    </a:lnTo>
                    <a:lnTo>
                      <a:pt x="0" y="35"/>
                    </a:lnTo>
                    <a:lnTo>
                      <a:pt x="0" y="35"/>
                    </a:lnTo>
                    <a:lnTo>
                      <a:pt x="0" y="40"/>
                    </a:lnTo>
                    <a:lnTo>
                      <a:pt x="0" y="40"/>
                    </a:lnTo>
                    <a:lnTo>
                      <a:pt x="0" y="46"/>
                    </a:lnTo>
                    <a:lnTo>
                      <a:pt x="0" y="46"/>
                    </a:lnTo>
                    <a:lnTo>
                      <a:pt x="0" y="51"/>
                    </a:lnTo>
                    <a:lnTo>
                      <a:pt x="0" y="51"/>
                    </a:lnTo>
                    <a:lnTo>
                      <a:pt x="0" y="56"/>
                    </a:lnTo>
                    <a:lnTo>
                      <a:pt x="5" y="56"/>
                    </a:lnTo>
                    <a:lnTo>
                      <a:pt x="5" y="56"/>
                    </a:lnTo>
                    <a:lnTo>
                      <a:pt x="5" y="61"/>
                    </a:lnTo>
                    <a:lnTo>
                      <a:pt x="5" y="61"/>
                    </a:lnTo>
                    <a:lnTo>
                      <a:pt x="10" y="66"/>
                    </a:lnTo>
                    <a:lnTo>
                      <a:pt x="10" y="66"/>
                    </a:lnTo>
                    <a:lnTo>
                      <a:pt x="92" y="142"/>
                    </a:lnTo>
                    <a:lnTo>
                      <a:pt x="92" y="142"/>
                    </a:lnTo>
                    <a:lnTo>
                      <a:pt x="87" y="137"/>
                    </a:lnTo>
                    <a:lnTo>
                      <a:pt x="87" y="137"/>
                    </a:lnTo>
                    <a:lnTo>
                      <a:pt x="87" y="132"/>
                    </a:lnTo>
                    <a:lnTo>
                      <a:pt x="87" y="132"/>
                    </a:lnTo>
                    <a:lnTo>
                      <a:pt x="81" y="132"/>
                    </a:lnTo>
                    <a:lnTo>
                      <a:pt x="81" y="127"/>
                    </a:lnTo>
                    <a:lnTo>
                      <a:pt x="81" y="127"/>
                    </a:lnTo>
                    <a:lnTo>
                      <a:pt x="81" y="122"/>
                    </a:lnTo>
                    <a:lnTo>
                      <a:pt x="81" y="122"/>
                    </a:lnTo>
                    <a:lnTo>
                      <a:pt x="81" y="117"/>
                    </a:lnTo>
                    <a:lnTo>
                      <a:pt x="81" y="117"/>
                    </a:lnTo>
                    <a:lnTo>
                      <a:pt x="81" y="112"/>
                    </a:lnTo>
                    <a:lnTo>
                      <a:pt x="81" y="112"/>
                    </a:lnTo>
                    <a:lnTo>
                      <a:pt x="81" y="106"/>
                    </a:lnTo>
                    <a:lnTo>
                      <a:pt x="81" y="106"/>
                    </a:lnTo>
                    <a:lnTo>
                      <a:pt x="81" y="101"/>
                    </a:lnTo>
                    <a:lnTo>
                      <a:pt x="81" y="101"/>
                    </a:lnTo>
                    <a:lnTo>
                      <a:pt x="81" y="96"/>
                    </a:lnTo>
                    <a:lnTo>
                      <a:pt x="87" y="96"/>
                    </a:lnTo>
                    <a:lnTo>
                      <a:pt x="87" y="96"/>
                    </a:lnTo>
                    <a:lnTo>
                      <a:pt x="87" y="91"/>
                    </a:lnTo>
                    <a:lnTo>
                      <a:pt x="87" y="91"/>
                    </a:lnTo>
                    <a:lnTo>
                      <a:pt x="92" y="86"/>
                    </a:lnTo>
                    <a:lnTo>
                      <a:pt x="92" y="86"/>
                    </a:lnTo>
                    <a:lnTo>
                      <a:pt x="92" y="86"/>
                    </a:lnTo>
                    <a:lnTo>
                      <a:pt x="97" y="81"/>
                    </a:lnTo>
                    <a:lnTo>
                      <a:pt x="97" y="81"/>
                    </a:lnTo>
                    <a:lnTo>
                      <a:pt x="102" y="81"/>
                    </a:lnTo>
                    <a:lnTo>
                      <a:pt x="102" y="81"/>
                    </a:lnTo>
                    <a:lnTo>
                      <a:pt x="102" y="76"/>
                    </a:lnTo>
                    <a:lnTo>
                      <a:pt x="107" y="76"/>
                    </a:lnTo>
                    <a:lnTo>
                      <a:pt x="107" y="76"/>
                    </a:lnTo>
                    <a:lnTo>
                      <a:pt x="112" y="76"/>
                    </a:lnTo>
                    <a:lnTo>
                      <a:pt x="112" y="76"/>
                    </a:lnTo>
                    <a:lnTo>
                      <a:pt x="117" y="76"/>
                    </a:lnTo>
                    <a:lnTo>
                      <a:pt x="117" y="76"/>
                    </a:lnTo>
                    <a:lnTo>
                      <a:pt x="122" y="76"/>
                    </a:lnTo>
                    <a:lnTo>
                      <a:pt x="122" y="76"/>
                    </a:lnTo>
                    <a:lnTo>
                      <a:pt x="127" y="76"/>
                    </a:lnTo>
                    <a:lnTo>
                      <a:pt x="127" y="76"/>
                    </a:lnTo>
                    <a:lnTo>
                      <a:pt x="132" y="76"/>
                    </a:lnTo>
                    <a:lnTo>
                      <a:pt x="132" y="76"/>
                    </a:lnTo>
                    <a:lnTo>
                      <a:pt x="137" y="76"/>
                    </a:lnTo>
                    <a:lnTo>
                      <a:pt x="137" y="76"/>
                    </a:lnTo>
                    <a:lnTo>
                      <a:pt x="137" y="81"/>
                    </a:lnTo>
                    <a:lnTo>
                      <a:pt x="142" y="81"/>
                    </a:lnTo>
                    <a:lnTo>
                      <a:pt x="142" y="81"/>
                    </a:lnTo>
                    <a:lnTo>
                      <a:pt x="147" y="81"/>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97" name="Oval 99596">
                <a:extLst>
                  <a:ext uri="{FF2B5EF4-FFF2-40B4-BE49-F238E27FC236}">
                    <a16:creationId xmlns:a16="http://schemas.microsoft.com/office/drawing/2014/main" id="{049410C2-49D6-FA31-7C35-EA25E02D2ADE}"/>
                  </a:ext>
                </a:extLst>
              </p:cNvPr>
              <p:cNvSpPr>
                <a:spLocks noChangeArrowheads="1"/>
              </p:cNvSpPr>
              <p:nvPr/>
            </p:nvSpPr>
            <p:spPr bwMode="auto">
              <a:xfrm>
                <a:off x="3181" y="837"/>
                <a:ext cx="107" cy="10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598" name="Freeform 770">
                <a:extLst>
                  <a:ext uri="{FF2B5EF4-FFF2-40B4-BE49-F238E27FC236}">
                    <a16:creationId xmlns:a16="http://schemas.microsoft.com/office/drawing/2014/main" id="{2E897F02-37A8-44D9-30B8-6DF60EA5A45D}"/>
                  </a:ext>
                </a:extLst>
              </p:cNvPr>
              <p:cNvSpPr>
                <a:spLocks/>
              </p:cNvSpPr>
              <p:nvPr/>
            </p:nvSpPr>
            <p:spPr bwMode="auto">
              <a:xfrm>
                <a:off x="2953" y="842"/>
                <a:ext cx="249" cy="87"/>
              </a:xfrm>
              <a:custGeom>
                <a:avLst/>
                <a:gdLst>
                  <a:gd name="T0" fmla="*/ 244 w 249"/>
                  <a:gd name="T1" fmla="*/ 87 h 87"/>
                  <a:gd name="T2" fmla="*/ 244 w 249"/>
                  <a:gd name="T3" fmla="*/ 87 h 87"/>
                  <a:gd name="T4" fmla="*/ 244 w 249"/>
                  <a:gd name="T5" fmla="*/ 87 h 87"/>
                  <a:gd name="T6" fmla="*/ 244 w 249"/>
                  <a:gd name="T7" fmla="*/ 82 h 87"/>
                  <a:gd name="T8" fmla="*/ 249 w 249"/>
                  <a:gd name="T9" fmla="*/ 82 h 87"/>
                  <a:gd name="T10" fmla="*/ 249 w 249"/>
                  <a:gd name="T11" fmla="*/ 77 h 87"/>
                  <a:gd name="T12" fmla="*/ 249 w 249"/>
                  <a:gd name="T13" fmla="*/ 71 h 87"/>
                  <a:gd name="T14" fmla="*/ 249 w 249"/>
                  <a:gd name="T15" fmla="*/ 71 h 87"/>
                  <a:gd name="T16" fmla="*/ 249 w 249"/>
                  <a:gd name="T17" fmla="*/ 66 h 87"/>
                  <a:gd name="T18" fmla="*/ 249 w 249"/>
                  <a:gd name="T19" fmla="*/ 61 h 87"/>
                  <a:gd name="T20" fmla="*/ 249 w 249"/>
                  <a:gd name="T21" fmla="*/ 56 h 87"/>
                  <a:gd name="T22" fmla="*/ 249 w 249"/>
                  <a:gd name="T23" fmla="*/ 51 h 87"/>
                  <a:gd name="T24" fmla="*/ 249 w 249"/>
                  <a:gd name="T25" fmla="*/ 46 h 87"/>
                  <a:gd name="T26" fmla="*/ 249 w 249"/>
                  <a:gd name="T27" fmla="*/ 41 h 87"/>
                  <a:gd name="T28" fmla="*/ 249 w 249"/>
                  <a:gd name="T29" fmla="*/ 36 h 87"/>
                  <a:gd name="T30" fmla="*/ 249 w 249"/>
                  <a:gd name="T31" fmla="*/ 31 h 87"/>
                  <a:gd name="T32" fmla="*/ 249 w 249"/>
                  <a:gd name="T33" fmla="*/ 26 h 87"/>
                  <a:gd name="T34" fmla="*/ 249 w 249"/>
                  <a:gd name="T35" fmla="*/ 26 h 87"/>
                  <a:gd name="T36" fmla="*/ 249 w 249"/>
                  <a:gd name="T37" fmla="*/ 21 h 87"/>
                  <a:gd name="T38" fmla="*/ 249 w 249"/>
                  <a:gd name="T39" fmla="*/ 16 h 87"/>
                  <a:gd name="T40" fmla="*/ 249 w 249"/>
                  <a:gd name="T41" fmla="*/ 16 h 87"/>
                  <a:gd name="T42" fmla="*/ 249 w 249"/>
                  <a:gd name="T43" fmla="*/ 11 h 87"/>
                  <a:gd name="T44" fmla="*/ 249 w 249"/>
                  <a:gd name="T45" fmla="*/ 11 h 87"/>
                  <a:gd name="T46" fmla="*/ 249 w 249"/>
                  <a:gd name="T47" fmla="*/ 11 h 87"/>
                  <a:gd name="T48" fmla="*/ 249 w 249"/>
                  <a:gd name="T49" fmla="*/ 11 h 87"/>
                  <a:gd name="T50" fmla="*/ 5 w 249"/>
                  <a:gd name="T51" fmla="*/ 0 h 87"/>
                  <a:gd name="T52" fmla="*/ 5 w 249"/>
                  <a:gd name="T53" fmla="*/ 0 h 87"/>
                  <a:gd name="T54" fmla="*/ 5 w 249"/>
                  <a:gd name="T55" fmla="*/ 0 h 87"/>
                  <a:gd name="T56" fmla="*/ 5 w 249"/>
                  <a:gd name="T57" fmla="*/ 0 h 87"/>
                  <a:gd name="T58" fmla="*/ 5 w 249"/>
                  <a:gd name="T59" fmla="*/ 5 h 87"/>
                  <a:gd name="T60" fmla="*/ 5 w 249"/>
                  <a:gd name="T61" fmla="*/ 5 h 87"/>
                  <a:gd name="T62" fmla="*/ 5 w 249"/>
                  <a:gd name="T63" fmla="*/ 11 h 87"/>
                  <a:gd name="T64" fmla="*/ 5 w 249"/>
                  <a:gd name="T65" fmla="*/ 16 h 87"/>
                  <a:gd name="T66" fmla="*/ 5 w 249"/>
                  <a:gd name="T67" fmla="*/ 21 h 87"/>
                  <a:gd name="T68" fmla="*/ 5 w 249"/>
                  <a:gd name="T69" fmla="*/ 26 h 87"/>
                  <a:gd name="T70" fmla="*/ 5 w 249"/>
                  <a:gd name="T71" fmla="*/ 31 h 87"/>
                  <a:gd name="T72" fmla="*/ 5 w 249"/>
                  <a:gd name="T73" fmla="*/ 36 h 87"/>
                  <a:gd name="T74" fmla="*/ 5 w 249"/>
                  <a:gd name="T75" fmla="*/ 41 h 87"/>
                  <a:gd name="T76" fmla="*/ 5 w 249"/>
                  <a:gd name="T77" fmla="*/ 41 h 87"/>
                  <a:gd name="T78" fmla="*/ 5 w 249"/>
                  <a:gd name="T79" fmla="*/ 46 h 87"/>
                  <a:gd name="T80" fmla="*/ 5 w 249"/>
                  <a:gd name="T81" fmla="*/ 51 h 87"/>
                  <a:gd name="T82" fmla="*/ 5 w 249"/>
                  <a:gd name="T83" fmla="*/ 56 h 87"/>
                  <a:gd name="T84" fmla="*/ 0 w 249"/>
                  <a:gd name="T85" fmla="*/ 61 h 87"/>
                  <a:gd name="T86" fmla="*/ 0 w 249"/>
                  <a:gd name="T87" fmla="*/ 66 h 87"/>
                  <a:gd name="T88" fmla="*/ 0 w 249"/>
                  <a:gd name="T89" fmla="*/ 66 h 87"/>
                  <a:gd name="T90" fmla="*/ 0 w 249"/>
                  <a:gd name="T91" fmla="*/ 71 h 87"/>
                  <a:gd name="T92" fmla="*/ 0 w 249"/>
                  <a:gd name="T93" fmla="*/ 71 h 87"/>
                  <a:gd name="T94" fmla="*/ 0 w 249"/>
                  <a:gd name="T95" fmla="*/ 77 h 87"/>
                  <a:gd name="T96" fmla="*/ 0 w 249"/>
                  <a:gd name="T97" fmla="*/ 77 h 87"/>
                  <a:gd name="T98" fmla="*/ 0 w 249"/>
                  <a:gd name="T99" fmla="*/ 7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9" h="87">
                    <a:moveTo>
                      <a:pt x="244" y="87"/>
                    </a:moveTo>
                    <a:lnTo>
                      <a:pt x="244" y="87"/>
                    </a:lnTo>
                    <a:lnTo>
                      <a:pt x="244" y="87"/>
                    </a:lnTo>
                    <a:lnTo>
                      <a:pt x="244" y="87"/>
                    </a:lnTo>
                    <a:lnTo>
                      <a:pt x="244" y="87"/>
                    </a:lnTo>
                    <a:lnTo>
                      <a:pt x="244" y="87"/>
                    </a:lnTo>
                    <a:lnTo>
                      <a:pt x="244" y="82"/>
                    </a:lnTo>
                    <a:lnTo>
                      <a:pt x="244" y="82"/>
                    </a:lnTo>
                    <a:lnTo>
                      <a:pt x="249" y="82"/>
                    </a:lnTo>
                    <a:lnTo>
                      <a:pt x="249" y="82"/>
                    </a:lnTo>
                    <a:lnTo>
                      <a:pt x="249" y="77"/>
                    </a:lnTo>
                    <a:lnTo>
                      <a:pt x="249" y="77"/>
                    </a:lnTo>
                    <a:lnTo>
                      <a:pt x="249" y="77"/>
                    </a:lnTo>
                    <a:lnTo>
                      <a:pt x="249" y="71"/>
                    </a:lnTo>
                    <a:lnTo>
                      <a:pt x="249" y="71"/>
                    </a:lnTo>
                    <a:lnTo>
                      <a:pt x="249" y="71"/>
                    </a:lnTo>
                    <a:lnTo>
                      <a:pt x="249" y="66"/>
                    </a:lnTo>
                    <a:lnTo>
                      <a:pt x="249" y="66"/>
                    </a:lnTo>
                    <a:lnTo>
                      <a:pt x="249" y="61"/>
                    </a:lnTo>
                    <a:lnTo>
                      <a:pt x="249" y="61"/>
                    </a:lnTo>
                    <a:lnTo>
                      <a:pt x="249" y="61"/>
                    </a:lnTo>
                    <a:lnTo>
                      <a:pt x="249" y="56"/>
                    </a:lnTo>
                    <a:lnTo>
                      <a:pt x="249" y="56"/>
                    </a:lnTo>
                    <a:lnTo>
                      <a:pt x="249" y="51"/>
                    </a:lnTo>
                    <a:lnTo>
                      <a:pt x="249" y="51"/>
                    </a:lnTo>
                    <a:lnTo>
                      <a:pt x="249" y="46"/>
                    </a:lnTo>
                    <a:lnTo>
                      <a:pt x="249" y="46"/>
                    </a:lnTo>
                    <a:lnTo>
                      <a:pt x="249" y="41"/>
                    </a:lnTo>
                    <a:lnTo>
                      <a:pt x="249" y="41"/>
                    </a:lnTo>
                    <a:lnTo>
                      <a:pt x="249" y="36"/>
                    </a:lnTo>
                    <a:lnTo>
                      <a:pt x="249" y="36"/>
                    </a:lnTo>
                    <a:lnTo>
                      <a:pt x="249" y="31"/>
                    </a:lnTo>
                    <a:lnTo>
                      <a:pt x="249" y="31"/>
                    </a:lnTo>
                    <a:lnTo>
                      <a:pt x="249" y="26"/>
                    </a:lnTo>
                    <a:lnTo>
                      <a:pt x="249" y="26"/>
                    </a:lnTo>
                    <a:lnTo>
                      <a:pt x="249" y="26"/>
                    </a:lnTo>
                    <a:lnTo>
                      <a:pt x="249" y="21"/>
                    </a:lnTo>
                    <a:lnTo>
                      <a:pt x="249" y="21"/>
                    </a:lnTo>
                    <a:lnTo>
                      <a:pt x="249" y="21"/>
                    </a:lnTo>
                    <a:lnTo>
                      <a:pt x="249" y="16"/>
                    </a:lnTo>
                    <a:lnTo>
                      <a:pt x="249" y="16"/>
                    </a:lnTo>
                    <a:lnTo>
                      <a:pt x="249" y="16"/>
                    </a:lnTo>
                    <a:lnTo>
                      <a:pt x="249" y="16"/>
                    </a:lnTo>
                    <a:lnTo>
                      <a:pt x="249" y="11"/>
                    </a:lnTo>
                    <a:lnTo>
                      <a:pt x="249" y="11"/>
                    </a:lnTo>
                    <a:lnTo>
                      <a:pt x="249" y="11"/>
                    </a:lnTo>
                    <a:lnTo>
                      <a:pt x="249" y="11"/>
                    </a:lnTo>
                    <a:lnTo>
                      <a:pt x="249" y="11"/>
                    </a:lnTo>
                    <a:lnTo>
                      <a:pt x="249" y="11"/>
                    </a:lnTo>
                    <a:lnTo>
                      <a:pt x="249" y="11"/>
                    </a:lnTo>
                    <a:lnTo>
                      <a:pt x="5" y="0"/>
                    </a:lnTo>
                    <a:lnTo>
                      <a:pt x="5" y="0"/>
                    </a:lnTo>
                    <a:lnTo>
                      <a:pt x="5" y="0"/>
                    </a:lnTo>
                    <a:lnTo>
                      <a:pt x="5" y="0"/>
                    </a:lnTo>
                    <a:lnTo>
                      <a:pt x="5" y="0"/>
                    </a:lnTo>
                    <a:lnTo>
                      <a:pt x="5" y="0"/>
                    </a:lnTo>
                    <a:lnTo>
                      <a:pt x="5" y="0"/>
                    </a:lnTo>
                    <a:lnTo>
                      <a:pt x="5" y="0"/>
                    </a:lnTo>
                    <a:lnTo>
                      <a:pt x="5" y="5"/>
                    </a:lnTo>
                    <a:lnTo>
                      <a:pt x="5" y="5"/>
                    </a:lnTo>
                    <a:lnTo>
                      <a:pt x="5" y="5"/>
                    </a:lnTo>
                    <a:lnTo>
                      <a:pt x="5" y="5"/>
                    </a:lnTo>
                    <a:lnTo>
                      <a:pt x="5" y="11"/>
                    </a:lnTo>
                    <a:lnTo>
                      <a:pt x="5" y="11"/>
                    </a:lnTo>
                    <a:lnTo>
                      <a:pt x="5" y="16"/>
                    </a:lnTo>
                    <a:lnTo>
                      <a:pt x="5" y="16"/>
                    </a:lnTo>
                    <a:lnTo>
                      <a:pt x="5" y="16"/>
                    </a:lnTo>
                    <a:lnTo>
                      <a:pt x="5" y="21"/>
                    </a:lnTo>
                    <a:lnTo>
                      <a:pt x="5" y="21"/>
                    </a:lnTo>
                    <a:lnTo>
                      <a:pt x="5" y="26"/>
                    </a:lnTo>
                    <a:lnTo>
                      <a:pt x="5" y="26"/>
                    </a:lnTo>
                    <a:lnTo>
                      <a:pt x="5" y="31"/>
                    </a:lnTo>
                    <a:lnTo>
                      <a:pt x="5" y="31"/>
                    </a:lnTo>
                    <a:lnTo>
                      <a:pt x="5" y="36"/>
                    </a:lnTo>
                    <a:lnTo>
                      <a:pt x="5" y="36"/>
                    </a:lnTo>
                    <a:lnTo>
                      <a:pt x="5" y="41"/>
                    </a:lnTo>
                    <a:lnTo>
                      <a:pt x="5" y="41"/>
                    </a:lnTo>
                    <a:lnTo>
                      <a:pt x="5" y="41"/>
                    </a:lnTo>
                    <a:lnTo>
                      <a:pt x="5" y="46"/>
                    </a:lnTo>
                    <a:lnTo>
                      <a:pt x="5" y="46"/>
                    </a:lnTo>
                    <a:lnTo>
                      <a:pt x="5" y="51"/>
                    </a:lnTo>
                    <a:lnTo>
                      <a:pt x="5" y="51"/>
                    </a:lnTo>
                    <a:lnTo>
                      <a:pt x="5" y="56"/>
                    </a:lnTo>
                    <a:lnTo>
                      <a:pt x="5" y="56"/>
                    </a:lnTo>
                    <a:lnTo>
                      <a:pt x="0" y="61"/>
                    </a:lnTo>
                    <a:lnTo>
                      <a:pt x="0" y="61"/>
                    </a:lnTo>
                    <a:lnTo>
                      <a:pt x="0" y="61"/>
                    </a:lnTo>
                    <a:lnTo>
                      <a:pt x="0" y="66"/>
                    </a:lnTo>
                    <a:lnTo>
                      <a:pt x="0" y="66"/>
                    </a:lnTo>
                    <a:lnTo>
                      <a:pt x="0" y="66"/>
                    </a:lnTo>
                    <a:lnTo>
                      <a:pt x="0" y="71"/>
                    </a:lnTo>
                    <a:lnTo>
                      <a:pt x="0" y="71"/>
                    </a:lnTo>
                    <a:lnTo>
                      <a:pt x="0" y="71"/>
                    </a:lnTo>
                    <a:lnTo>
                      <a:pt x="0" y="71"/>
                    </a:lnTo>
                    <a:lnTo>
                      <a:pt x="0" y="71"/>
                    </a:lnTo>
                    <a:lnTo>
                      <a:pt x="0" y="77"/>
                    </a:lnTo>
                    <a:lnTo>
                      <a:pt x="0" y="77"/>
                    </a:lnTo>
                    <a:lnTo>
                      <a:pt x="0" y="77"/>
                    </a:lnTo>
                    <a:lnTo>
                      <a:pt x="0" y="77"/>
                    </a:lnTo>
                    <a:lnTo>
                      <a:pt x="0" y="77"/>
                    </a:lnTo>
                    <a:lnTo>
                      <a:pt x="244" y="8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599" name="Oval 99598">
                <a:extLst>
                  <a:ext uri="{FF2B5EF4-FFF2-40B4-BE49-F238E27FC236}">
                    <a16:creationId xmlns:a16="http://schemas.microsoft.com/office/drawing/2014/main" id="{E647E2E7-75B6-B894-9F9B-184D156AE61C}"/>
                  </a:ext>
                </a:extLst>
              </p:cNvPr>
              <p:cNvSpPr>
                <a:spLocks noChangeArrowheads="1"/>
              </p:cNvSpPr>
              <p:nvPr/>
            </p:nvSpPr>
            <p:spPr bwMode="auto">
              <a:xfrm>
                <a:off x="2664" y="3791"/>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600" name="Freeform 772">
                <a:extLst>
                  <a:ext uri="{FF2B5EF4-FFF2-40B4-BE49-F238E27FC236}">
                    <a16:creationId xmlns:a16="http://schemas.microsoft.com/office/drawing/2014/main" id="{E2CF3CE6-33A2-D425-894F-EF8BD6FA96F5}"/>
                  </a:ext>
                </a:extLst>
              </p:cNvPr>
              <p:cNvSpPr>
                <a:spLocks/>
              </p:cNvSpPr>
              <p:nvPr/>
            </p:nvSpPr>
            <p:spPr bwMode="auto">
              <a:xfrm>
                <a:off x="2684" y="3593"/>
                <a:ext cx="102" cy="238"/>
              </a:xfrm>
              <a:custGeom>
                <a:avLst/>
                <a:gdLst>
                  <a:gd name="T0" fmla="*/ 0 w 102"/>
                  <a:gd name="T1" fmla="*/ 218 h 238"/>
                  <a:gd name="T2" fmla="*/ 0 w 102"/>
                  <a:gd name="T3" fmla="*/ 223 h 238"/>
                  <a:gd name="T4" fmla="*/ 0 w 102"/>
                  <a:gd name="T5" fmla="*/ 223 h 238"/>
                  <a:gd name="T6" fmla="*/ 5 w 102"/>
                  <a:gd name="T7" fmla="*/ 228 h 238"/>
                  <a:gd name="T8" fmla="*/ 5 w 102"/>
                  <a:gd name="T9" fmla="*/ 228 h 238"/>
                  <a:gd name="T10" fmla="*/ 10 w 102"/>
                  <a:gd name="T11" fmla="*/ 228 h 238"/>
                  <a:gd name="T12" fmla="*/ 10 w 102"/>
                  <a:gd name="T13" fmla="*/ 233 h 238"/>
                  <a:gd name="T14" fmla="*/ 15 w 102"/>
                  <a:gd name="T15" fmla="*/ 233 h 238"/>
                  <a:gd name="T16" fmla="*/ 20 w 102"/>
                  <a:gd name="T17" fmla="*/ 233 h 238"/>
                  <a:gd name="T18" fmla="*/ 25 w 102"/>
                  <a:gd name="T19" fmla="*/ 238 h 238"/>
                  <a:gd name="T20" fmla="*/ 30 w 102"/>
                  <a:gd name="T21" fmla="*/ 238 h 238"/>
                  <a:gd name="T22" fmla="*/ 36 w 102"/>
                  <a:gd name="T23" fmla="*/ 238 h 238"/>
                  <a:gd name="T24" fmla="*/ 36 w 102"/>
                  <a:gd name="T25" fmla="*/ 238 h 238"/>
                  <a:gd name="T26" fmla="*/ 41 w 102"/>
                  <a:gd name="T27" fmla="*/ 238 h 238"/>
                  <a:gd name="T28" fmla="*/ 46 w 102"/>
                  <a:gd name="T29" fmla="*/ 238 h 238"/>
                  <a:gd name="T30" fmla="*/ 51 w 102"/>
                  <a:gd name="T31" fmla="*/ 238 h 238"/>
                  <a:gd name="T32" fmla="*/ 56 w 102"/>
                  <a:gd name="T33" fmla="*/ 238 h 238"/>
                  <a:gd name="T34" fmla="*/ 61 w 102"/>
                  <a:gd name="T35" fmla="*/ 238 h 238"/>
                  <a:gd name="T36" fmla="*/ 66 w 102"/>
                  <a:gd name="T37" fmla="*/ 238 h 238"/>
                  <a:gd name="T38" fmla="*/ 66 w 102"/>
                  <a:gd name="T39" fmla="*/ 233 h 238"/>
                  <a:gd name="T40" fmla="*/ 71 w 102"/>
                  <a:gd name="T41" fmla="*/ 233 h 238"/>
                  <a:gd name="T42" fmla="*/ 71 w 102"/>
                  <a:gd name="T43" fmla="*/ 233 h 238"/>
                  <a:gd name="T44" fmla="*/ 76 w 102"/>
                  <a:gd name="T45" fmla="*/ 228 h 238"/>
                  <a:gd name="T46" fmla="*/ 76 w 102"/>
                  <a:gd name="T47" fmla="*/ 228 h 238"/>
                  <a:gd name="T48" fmla="*/ 76 w 102"/>
                  <a:gd name="T49" fmla="*/ 223 h 238"/>
                  <a:gd name="T50" fmla="*/ 102 w 102"/>
                  <a:gd name="T51" fmla="*/ 10 h 238"/>
                  <a:gd name="T52" fmla="*/ 102 w 102"/>
                  <a:gd name="T53" fmla="*/ 10 h 238"/>
                  <a:gd name="T54" fmla="*/ 96 w 102"/>
                  <a:gd name="T55" fmla="*/ 15 h 238"/>
                  <a:gd name="T56" fmla="*/ 96 w 102"/>
                  <a:gd name="T57" fmla="*/ 15 h 238"/>
                  <a:gd name="T58" fmla="*/ 91 w 102"/>
                  <a:gd name="T59" fmla="*/ 15 h 238"/>
                  <a:gd name="T60" fmla="*/ 91 w 102"/>
                  <a:gd name="T61" fmla="*/ 20 h 238"/>
                  <a:gd name="T62" fmla="*/ 86 w 102"/>
                  <a:gd name="T63" fmla="*/ 20 h 238"/>
                  <a:gd name="T64" fmla="*/ 81 w 102"/>
                  <a:gd name="T65" fmla="*/ 20 h 238"/>
                  <a:gd name="T66" fmla="*/ 76 w 102"/>
                  <a:gd name="T67" fmla="*/ 20 h 238"/>
                  <a:gd name="T68" fmla="*/ 71 w 102"/>
                  <a:gd name="T69" fmla="*/ 20 h 238"/>
                  <a:gd name="T70" fmla="*/ 71 w 102"/>
                  <a:gd name="T71" fmla="*/ 25 h 238"/>
                  <a:gd name="T72" fmla="*/ 66 w 102"/>
                  <a:gd name="T73" fmla="*/ 20 h 238"/>
                  <a:gd name="T74" fmla="*/ 61 w 102"/>
                  <a:gd name="T75" fmla="*/ 20 h 238"/>
                  <a:gd name="T76" fmla="*/ 56 w 102"/>
                  <a:gd name="T77" fmla="*/ 20 h 238"/>
                  <a:gd name="T78" fmla="*/ 51 w 102"/>
                  <a:gd name="T79" fmla="*/ 20 h 238"/>
                  <a:gd name="T80" fmla="*/ 46 w 102"/>
                  <a:gd name="T81" fmla="*/ 20 h 238"/>
                  <a:gd name="T82" fmla="*/ 41 w 102"/>
                  <a:gd name="T83" fmla="*/ 15 h 238"/>
                  <a:gd name="T84" fmla="*/ 36 w 102"/>
                  <a:gd name="T85" fmla="*/ 15 h 238"/>
                  <a:gd name="T86" fmla="*/ 30 w 102"/>
                  <a:gd name="T87" fmla="*/ 15 h 238"/>
                  <a:gd name="T88" fmla="*/ 30 w 102"/>
                  <a:gd name="T89" fmla="*/ 10 h 238"/>
                  <a:gd name="T90" fmla="*/ 25 w 102"/>
                  <a:gd name="T91" fmla="*/ 10 h 238"/>
                  <a:gd name="T92" fmla="*/ 25 w 102"/>
                  <a:gd name="T93" fmla="*/ 5 h 238"/>
                  <a:gd name="T94" fmla="*/ 25 w 102"/>
                  <a:gd name="T95" fmla="*/ 5 h 238"/>
                  <a:gd name="T96" fmla="*/ 25 w 102"/>
                  <a:gd name="T97" fmla="*/ 5 h 238"/>
                  <a:gd name="T98" fmla="*/ 25 w 102"/>
                  <a:gd name="T99"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238">
                    <a:moveTo>
                      <a:pt x="0" y="218"/>
                    </a:moveTo>
                    <a:lnTo>
                      <a:pt x="0" y="218"/>
                    </a:lnTo>
                    <a:lnTo>
                      <a:pt x="0" y="218"/>
                    </a:lnTo>
                    <a:lnTo>
                      <a:pt x="0" y="223"/>
                    </a:lnTo>
                    <a:lnTo>
                      <a:pt x="0" y="223"/>
                    </a:lnTo>
                    <a:lnTo>
                      <a:pt x="0" y="223"/>
                    </a:lnTo>
                    <a:lnTo>
                      <a:pt x="0" y="223"/>
                    </a:lnTo>
                    <a:lnTo>
                      <a:pt x="5" y="228"/>
                    </a:lnTo>
                    <a:lnTo>
                      <a:pt x="5" y="228"/>
                    </a:lnTo>
                    <a:lnTo>
                      <a:pt x="5" y="228"/>
                    </a:lnTo>
                    <a:lnTo>
                      <a:pt x="5" y="228"/>
                    </a:lnTo>
                    <a:lnTo>
                      <a:pt x="10" y="228"/>
                    </a:lnTo>
                    <a:lnTo>
                      <a:pt x="10" y="233"/>
                    </a:lnTo>
                    <a:lnTo>
                      <a:pt x="10" y="233"/>
                    </a:lnTo>
                    <a:lnTo>
                      <a:pt x="15" y="233"/>
                    </a:lnTo>
                    <a:lnTo>
                      <a:pt x="15" y="233"/>
                    </a:lnTo>
                    <a:lnTo>
                      <a:pt x="15" y="233"/>
                    </a:lnTo>
                    <a:lnTo>
                      <a:pt x="20" y="233"/>
                    </a:lnTo>
                    <a:lnTo>
                      <a:pt x="20" y="238"/>
                    </a:lnTo>
                    <a:lnTo>
                      <a:pt x="25" y="238"/>
                    </a:lnTo>
                    <a:lnTo>
                      <a:pt x="25" y="238"/>
                    </a:lnTo>
                    <a:lnTo>
                      <a:pt x="30" y="238"/>
                    </a:lnTo>
                    <a:lnTo>
                      <a:pt x="30" y="238"/>
                    </a:lnTo>
                    <a:lnTo>
                      <a:pt x="36" y="238"/>
                    </a:lnTo>
                    <a:lnTo>
                      <a:pt x="36" y="238"/>
                    </a:lnTo>
                    <a:lnTo>
                      <a:pt x="36" y="238"/>
                    </a:lnTo>
                    <a:lnTo>
                      <a:pt x="41" y="238"/>
                    </a:lnTo>
                    <a:lnTo>
                      <a:pt x="41" y="238"/>
                    </a:lnTo>
                    <a:lnTo>
                      <a:pt x="46" y="238"/>
                    </a:lnTo>
                    <a:lnTo>
                      <a:pt x="46" y="238"/>
                    </a:lnTo>
                    <a:lnTo>
                      <a:pt x="51" y="238"/>
                    </a:lnTo>
                    <a:lnTo>
                      <a:pt x="51" y="238"/>
                    </a:lnTo>
                    <a:lnTo>
                      <a:pt x="56" y="238"/>
                    </a:lnTo>
                    <a:lnTo>
                      <a:pt x="56" y="238"/>
                    </a:lnTo>
                    <a:lnTo>
                      <a:pt x="61" y="238"/>
                    </a:lnTo>
                    <a:lnTo>
                      <a:pt x="61" y="238"/>
                    </a:lnTo>
                    <a:lnTo>
                      <a:pt x="61" y="238"/>
                    </a:lnTo>
                    <a:lnTo>
                      <a:pt x="66" y="238"/>
                    </a:lnTo>
                    <a:lnTo>
                      <a:pt x="66" y="238"/>
                    </a:lnTo>
                    <a:lnTo>
                      <a:pt x="66" y="233"/>
                    </a:lnTo>
                    <a:lnTo>
                      <a:pt x="71" y="233"/>
                    </a:lnTo>
                    <a:lnTo>
                      <a:pt x="71" y="233"/>
                    </a:lnTo>
                    <a:lnTo>
                      <a:pt x="71" y="233"/>
                    </a:lnTo>
                    <a:lnTo>
                      <a:pt x="71" y="233"/>
                    </a:lnTo>
                    <a:lnTo>
                      <a:pt x="76" y="233"/>
                    </a:lnTo>
                    <a:lnTo>
                      <a:pt x="76" y="228"/>
                    </a:lnTo>
                    <a:lnTo>
                      <a:pt x="76" y="228"/>
                    </a:lnTo>
                    <a:lnTo>
                      <a:pt x="76" y="228"/>
                    </a:lnTo>
                    <a:lnTo>
                      <a:pt x="76" y="228"/>
                    </a:lnTo>
                    <a:lnTo>
                      <a:pt x="76" y="223"/>
                    </a:lnTo>
                    <a:lnTo>
                      <a:pt x="102" y="10"/>
                    </a:lnTo>
                    <a:lnTo>
                      <a:pt x="102" y="10"/>
                    </a:lnTo>
                    <a:lnTo>
                      <a:pt x="102" y="10"/>
                    </a:lnTo>
                    <a:lnTo>
                      <a:pt x="102" y="10"/>
                    </a:lnTo>
                    <a:lnTo>
                      <a:pt x="96" y="15"/>
                    </a:lnTo>
                    <a:lnTo>
                      <a:pt x="96" y="15"/>
                    </a:lnTo>
                    <a:lnTo>
                      <a:pt x="96" y="15"/>
                    </a:lnTo>
                    <a:lnTo>
                      <a:pt x="96" y="15"/>
                    </a:lnTo>
                    <a:lnTo>
                      <a:pt x="96" y="15"/>
                    </a:lnTo>
                    <a:lnTo>
                      <a:pt x="91" y="15"/>
                    </a:lnTo>
                    <a:lnTo>
                      <a:pt x="91" y="20"/>
                    </a:lnTo>
                    <a:lnTo>
                      <a:pt x="91" y="20"/>
                    </a:lnTo>
                    <a:lnTo>
                      <a:pt x="86" y="20"/>
                    </a:lnTo>
                    <a:lnTo>
                      <a:pt x="86" y="20"/>
                    </a:lnTo>
                    <a:lnTo>
                      <a:pt x="86" y="20"/>
                    </a:lnTo>
                    <a:lnTo>
                      <a:pt x="81" y="20"/>
                    </a:lnTo>
                    <a:lnTo>
                      <a:pt x="81" y="20"/>
                    </a:lnTo>
                    <a:lnTo>
                      <a:pt x="76" y="20"/>
                    </a:lnTo>
                    <a:lnTo>
                      <a:pt x="76" y="20"/>
                    </a:lnTo>
                    <a:lnTo>
                      <a:pt x="71" y="20"/>
                    </a:lnTo>
                    <a:lnTo>
                      <a:pt x="71" y="20"/>
                    </a:lnTo>
                    <a:lnTo>
                      <a:pt x="71" y="25"/>
                    </a:lnTo>
                    <a:lnTo>
                      <a:pt x="66" y="25"/>
                    </a:lnTo>
                    <a:lnTo>
                      <a:pt x="66" y="20"/>
                    </a:lnTo>
                    <a:lnTo>
                      <a:pt x="61" y="20"/>
                    </a:lnTo>
                    <a:lnTo>
                      <a:pt x="61" y="20"/>
                    </a:lnTo>
                    <a:lnTo>
                      <a:pt x="56" y="20"/>
                    </a:lnTo>
                    <a:lnTo>
                      <a:pt x="56" y="20"/>
                    </a:lnTo>
                    <a:lnTo>
                      <a:pt x="51" y="20"/>
                    </a:lnTo>
                    <a:lnTo>
                      <a:pt x="51" y="20"/>
                    </a:lnTo>
                    <a:lnTo>
                      <a:pt x="46" y="20"/>
                    </a:lnTo>
                    <a:lnTo>
                      <a:pt x="46" y="20"/>
                    </a:lnTo>
                    <a:lnTo>
                      <a:pt x="41" y="20"/>
                    </a:lnTo>
                    <a:lnTo>
                      <a:pt x="41" y="15"/>
                    </a:lnTo>
                    <a:lnTo>
                      <a:pt x="41" y="15"/>
                    </a:lnTo>
                    <a:lnTo>
                      <a:pt x="36" y="15"/>
                    </a:lnTo>
                    <a:lnTo>
                      <a:pt x="36" y="15"/>
                    </a:lnTo>
                    <a:lnTo>
                      <a:pt x="30" y="15"/>
                    </a:lnTo>
                    <a:lnTo>
                      <a:pt x="30" y="15"/>
                    </a:lnTo>
                    <a:lnTo>
                      <a:pt x="30" y="10"/>
                    </a:lnTo>
                    <a:lnTo>
                      <a:pt x="30" y="10"/>
                    </a:lnTo>
                    <a:lnTo>
                      <a:pt x="25" y="10"/>
                    </a:lnTo>
                    <a:lnTo>
                      <a:pt x="25" y="10"/>
                    </a:lnTo>
                    <a:lnTo>
                      <a:pt x="25" y="5"/>
                    </a:lnTo>
                    <a:lnTo>
                      <a:pt x="25" y="5"/>
                    </a:lnTo>
                    <a:lnTo>
                      <a:pt x="25" y="5"/>
                    </a:lnTo>
                    <a:lnTo>
                      <a:pt x="25" y="5"/>
                    </a:lnTo>
                    <a:lnTo>
                      <a:pt x="25" y="5"/>
                    </a:lnTo>
                    <a:lnTo>
                      <a:pt x="25" y="0"/>
                    </a:lnTo>
                    <a:lnTo>
                      <a:pt x="25" y="0"/>
                    </a:lnTo>
                    <a:lnTo>
                      <a:pt x="0" y="21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01" name="Oval 99600">
                <a:extLst>
                  <a:ext uri="{FF2B5EF4-FFF2-40B4-BE49-F238E27FC236}">
                    <a16:creationId xmlns:a16="http://schemas.microsoft.com/office/drawing/2014/main" id="{CB9B02B4-F5BD-6350-FCED-BA829709FC30}"/>
                  </a:ext>
                </a:extLst>
              </p:cNvPr>
              <p:cNvSpPr>
                <a:spLocks noChangeArrowheads="1"/>
              </p:cNvSpPr>
              <p:nvPr/>
            </p:nvSpPr>
            <p:spPr bwMode="auto">
              <a:xfrm>
                <a:off x="1502" y="695"/>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02" name="Freeform 774">
                <a:extLst>
                  <a:ext uri="{FF2B5EF4-FFF2-40B4-BE49-F238E27FC236}">
                    <a16:creationId xmlns:a16="http://schemas.microsoft.com/office/drawing/2014/main" id="{6224D756-A95E-52E0-A09A-92590CF60CD8}"/>
                  </a:ext>
                </a:extLst>
              </p:cNvPr>
              <p:cNvSpPr>
                <a:spLocks/>
              </p:cNvSpPr>
              <p:nvPr/>
            </p:nvSpPr>
            <p:spPr bwMode="auto">
              <a:xfrm>
                <a:off x="1126" y="797"/>
                <a:ext cx="386" cy="76"/>
              </a:xfrm>
              <a:custGeom>
                <a:avLst/>
                <a:gdLst>
                  <a:gd name="T0" fmla="*/ 386 w 386"/>
                  <a:gd name="T1" fmla="*/ 76 h 76"/>
                  <a:gd name="T2" fmla="*/ 386 w 386"/>
                  <a:gd name="T3" fmla="*/ 76 h 76"/>
                  <a:gd name="T4" fmla="*/ 386 w 386"/>
                  <a:gd name="T5" fmla="*/ 76 h 76"/>
                  <a:gd name="T6" fmla="*/ 386 w 386"/>
                  <a:gd name="T7" fmla="*/ 71 h 76"/>
                  <a:gd name="T8" fmla="*/ 386 w 386"/>
                  <a:gd name="T9" fmla="*/ 71 h 76"/>
                  <a:gd name="T10" fmla="*/ 386 w 386"/>
                  <a:gd name="T11" fmla="*/ 66 h 76"/>
                  <a:gd name="T12" fmla="*/ 386 w 386"/>
                  <a:gd name="T13" fmla="*/ 66 h 76"/>
                  <a:gd name="T14" fmla="*/ 386 w 386"/>
                  <a:gd name="T15" fmla="*/ 61 h 76"/>
                  <a:gd name="T16" fmla="*/ 386 w 386"/>
                  <a:gd name="T17" fmla="*/ 56 h 76"/>
                  <a:gd name="T18" fmla="*/ 386 w 386"/>
                  <a:gd name="T19" fmla="*/ 50 h 76"/>
                  <a:gd name="T20" fmla="*/ 386 w 386"/>
                  <a:gd name="T21" fmla="*/ 45 h 76"/>
                  <a:gd name="T22" fmla="*/ 386 w 386"/>
                  <a:gd name="T23" fmla="*/ 40 h 76"/>
                  <a:gd name="T24" fmla="*/ 386 w 386"/>
                  <a:gd name="T25" fmla="*/ 35 h 76"/>
                  <a:gd name="T26" fmla="*/ 386 w 386"/>
                  <a:gd name="T27" fmla="*/ 30 h 76"/>
                  <a:gd name="T28" fmla="*/ 386 w 386"/>
                  <a:gd name="T29" fmla="*/ 25 h 76"/>
                  <a:gd name="T30" fmla="*/ 386 w 386"/>
                  <a:gd name="T31" fmla="*/ 20 h 76"/>
                  <a:gd name="T32" fmla="*/ 386 w 386"/>
                  <a:gd name="T33" fmla="*/ 15 h 76"/>
                  <a:gd name="T34" fmla="*/ 386 w 386"/>
                  <a:gd name="T35" fmla="*/ 15 h 76"/>
                  <a:gd name="T36" fmla="*/ 386 w 386"/>
                  <a:gd name="T37" fmla="*/ 10 h 76"/>
                  <a:gd name="T38" fmla="*/ 386 w 386"/>
                  <a:gd name="T39" fmla="*/ 5 h 76"/>
                  <a:gd name="T40" fmla="*/ 386 w 386"/>
                  <a:gd name="T41" fmla="*/ 5 h 76"/>
                  <a:gd name="T42" fmla="*/ 386 w 386"/>
                  <a:gd name="T43" fmla="*/ 0 h 76"/>
                  <a:gd name="T44" fmla="*/ 386 w 386"/>
                  <a:gd name="T45" fmla="*/ 0 h 76"/>
                  <a:gd name="T46" fmla="*/ 386 w 386"/>
                  <a:gd name="T47" fmla="*/ 0 h 76"/>
                  <a:gd name="T48" fmla="*/ 386 w 386"/>
                  <a:gd name="T49" fmla="*/ 0 h 76"/>
                  <a:gd name="T50" fmla="*/ 0 w 386"/>
                  <a:gd name="T51" fmla="*/ 0 h 76"/>
                  <a:gd name="T52" fmla="*/ 0 w 386"/>
                  <a:gd name="T53" fmla="*/ 0 h 76"/>
                  <a:gd name="T54" fmla="*/ 0 w 386"/>
                  <a:gd name="T55" fmla="*/ 0 h 76"/>
                  <a:gd name="T56" fmla="*/ 0 w 386"/>
                  <a:gd name="T57" fmla="*/ 5 h 76"/>
                  <a:gd name="T58" fmla="*/ 0 w 386"/>
                  <a:gd name="T59" fmla="*/ 5 h 76"/>
                  <a:gd name="T60" fmla="*/ 0 w 386"/>
                  <a:gd name="T61" fmla="*/ 10 h 76"/>
                  <a:gd name="T62" fmla="*/ 0 w 386"/>
                  <a:gd name="T63" fmla="*/ 15 h 76"/>
                  <a:gd name="T64" fmla="*/ 0 w 386"/>
                  <a:gd name="T65" fmla="*/ 15 h 76"/>
                  <a:gd name="T66" fmla="*/ 0 w 386"/>
                  <a:gd name="T67" fmla="*/ 20 h 76"/>
                  <a:gd name="T68" fmla="*/ 0 w 386"/>
                  <a:gd name="T69" fmla="*/ 25 h 76"/>
                  <a:gd name="T70" fmla="*/ 0 w 386"/>
                  <a:gd name="T71" fmla="*/ 30 h 76"/>
                  <a:gd name="T72" fmla="*/ 0 w 386"/>
                  <a:gd name="T73" fmla="*/ 35 h 76"/>
                  <a:gd name="T74" fmla="*/ 0 w 386"/>
                  <a:gd name="T75" fmla="*/ 40 h 76"/>
                  <a:gd name="T76" fmla="*/ 0 w 386"/>
                  <a:gd name="T77" fmla="*/ 45 h 76"/>
                  <a:gd name="T78" fmla="*/ 0 w 386"/>
                  <a:gd name="T79" fmla="*/ 50 h 76"/>
                  <a:gd name="T80" fmla="*/ 0 w 386"/>
                  <a:gd name="T81" fmla="*/ 56 h 76"/>
                  <a:gd name="T82" fmla="*/ 0 w 386"/>
                  <a:gd name="T83" fmla="*/ 61 h 76"/>
                  <a:gd name="T84" fmla="*/ 0 w 386"/>
                  <a:gd name="T85" fmla="*/ 61 h 76"/>
                  <a:gd name="T86" fmla="*/ 0 w 386"/>
                  <a:gd name="T87" fmla="*/ 66 h 76"/>
                  <a:gd name="T88" fmla="*/ 0 w 386"/>
                  <a:gd name="T89" fmla="*/ 71 h 76"/>
                  <a:gd name="T90" fmla="*/ 0 w 386"/>
                  <a:gd name="T91" fmla="*/ 71 h 76"/>
                  <a:gd name="T92" fmla="*/ 0 w 386"/>
                  <a:gd name="T93" fmla="*/ 76 h 76"/>
                  <a:gd name="T94" fmla="*/ 0 w 386"/>
                  <a:gd name="T95" fmla="*/ 76 h 76"/>
                  <a:gd name="T96" fmla="*/ 0 w 386"/>
                  <a:gd name="T97" fmla="*/ 76 h 76"/>
                  <a:gd name="T98" fmla="*/ 0 w 386"/>
                  <a:gd name="T9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 h="76">
                    <a:moveTo>
                      <a:pt x="386" y="76"/>
                    </a:moveTo>
                    <a:lnTo>
                      <a:pt x="386" y="76"/>
                    </a:lnTo>
                    <a:lnTo>
                      <a:pt x="386" y="76"/>
                    </a:lnTo>
                    <a:lnTo>
                      <a:pt x="386" y="76"/>
                    </a:lnTo>
                    <a:lnTo>
                      <a:pt x="386" y="76"/>
                    </a:lnTo>
                    <a:lnTo>
                      <a:pt x="386" y="76"/>
                    </a:lnTo>
                    <a:lnTo>
                      <a:pt x="386" y="71"/>
                    </a:lnTo>
                    <a:lnTo>
                      <a:pt x="386" y="71"/>
                    </a:lnTo>
                    <a:lnTo>
                      <a:pt x="386" y="71"/>
                    </a:lnTo>
                    <a:lnTo>
                      <a:pt x="386" y="71"/>
                    </a:lnTo>
                    <a:lnTo>
                      <a:pt x="386" y="66"/>
                    </a:lnTo>
                    <a:lnTo>
                      <a:pt x="386" y="66"/>
                    </a:lnTo>
                    <a:lnTo>
                      <a:pt x="386" y="66"/>
                    </a:lnTo>
                    <a:lnTo>
                      <a:pt x="386" y="66"/>
                    </a:lnTo>
                    <a:lnTo>
                      <a:pt x="386" y="61"/>
                    </a:lnTo>
                    <a:lnTo>
                      <a:pt x="386" y="61"/>
                    </a:lnTo>
                    <a:lnTo>
                      <a:pt x="386" y="56"/>
                    </a:lnTo>
                    <a:lnTo>
                      <a:pt x="386" y="56"/>
                    </a:lnTo>
                    <a:lnTo>
                      <a:pt x="386" y="50"/>
                    </a:lnTo>
                    <a:lnTo>
                      <a:pt x="386" y="50"/>
                    </a:lnTo>
                    <a:lnTo>
                      <a:pt x="386" y="50"/>
                    </a:lnTo>
                    <a:lnTo>
                      <a:pt x="386" y="45"/>
                    </a:lnTo>
                    <a:lnTo>
                      <a:pt x="386" y="45"/>
                    </a:lnTo>
                    <a:lnTo>
                      <a:pt x="386" y="40"/>
                    </a:lnTo>
                    <a:lnTo>
                      <a:pt x="386" y="40"/>
                    </a:lnTo>
                    <a:lnTo>
                      <a:pt x="386" y="35"/>
                    </a:lnTo>
                    <a:lnTo>
                      <a:pt x="386" y="35"/>
                    </a:lnTo>
                    <a:lnTo>
                      <a:pt x="386" y="30"/>
                    </a:lnTo>
                    <a:lnTo>
                      <a:pt x="386" y="30"/>
                    </a:lnTo>
                    <a:lnTo>
                      <a:pt x="386" y="25"/>
                    </a:lnTo>
                    <a:lnTo>
                      <a:pt x="386" y="25"/>
                    </a:lnTo>
                    <a:lnTo>
                      <a:pt x="386" y="20"/>
                    </a:lnTo>
                    <a:lnTo>
                      <a:pt x="386" y="20"/>
                    </a:lnTo>
                    <a:lnTo>
                      <a:pt x="386" y="15"/>
                    </a:lnTo>
                    <a:lnTo>
                      <a:pt x="386" y="15"/>
                    </a:lnTo>
                    <a:lnTo>
                      <a:pt x="386" y="15"/>
                    </a:lnTo>
                    <a:lnTo>
                      <a:pt x="386" y="10"/>
                    </a:lnTo>
                    <a:lnTo>
                      <a:pt x="386" y="10"/>
                    </a:lnTo>
                    <a:lnTo>
                      <a:pt x="386" y="10"/>
                    </a:lnTo>
                    <a:lnTo>
                      <a:pt x="386" y="5"/>
                    </a:lnTo>
                    <a:lnTo>
                      <a:pt x="386" y="5"/>
                    </a:lnTo>
                    <a:lnTo>
                      <a:pt x="386" y="5"/>
                    </a:lnTo>
                    <a:lnTo>
                      <a:pt x="386" y="0"/>
                    </a:lnTo>
                    <a:lnTo>
                      <a:pt x="386" y="0"/>
                    </a:lnTo>
                    <a:lnTo>
                      <a:pt x="386" y="0"/>
                    </a:lnTo>
                    <a:lnTo>
                      <a:pt x="386" y="0"/>
                    </a:lnTo>
                    <a:lnTo>
                      <a:pt x="386" y="0"/>
                    </a:lnTo>
                    <a:lnTo>
                      <a:pt x="386" y="0"/>
                    </a:lnTo>
                    <a:lnTo>
                      <a:pt x="386" y="0"/>
                    </a:lnTo>
                    <a:lnTo>
                      <a:pt x="386" y="0"/>
                    </a:lnTo>
                    <a:lnTo>
                      <a:pt x="0" y="0"/>
                    </a:lnTo>
                    <a:lnTo>
                      <a:pt x="0" y="0"/>
                    </a:lnTo>
                    <a:lnTo>
                      <a:pt x="0" y="0"/>
                    </a:lnTo>
                    <a:lnTo>
                      <a:pt x="0" y="0"/>
                    </a:lnTo>
                    <a:lnTo>
                      <a:pt x="0" y="0"/>
                    </a:lnTo>
                    <a:lnTo>
                      <a:pt x="0" y="0"/>
                    </a:lnTo>
                    <a:lnTo>
                      <a:pt x="0" y="5"/>
                    </a:lnTo>
                    <a:lnTo>
                      <a:pt x="0" y="5"/>
                    </a:lnTo>
                    <a:lnTo>
                      <a:pt x="0" y="5"/>
                    </a:lnTo>
                    <a:lnTo>
                      <a:pt x="0" y="5"/>
                    </a:lnTo>
                    <a:lnTo>
                      <a:pt x="0" y="10"/>
                    </a:lnTo>
                    <a:lnTo>
                      <a:pt x="0" y="10"/>
                    </a:lnTo>
                    <a:lnTo>
                      <a:pt x="0" y="10"/>
                    </a:lnTo>
                    <a:lnTo>
                      <a:pt x="0" y="15"/>
                    </a:lnTo>
                    <a:lnTo>
                      <a:pt x="0" y="15"/>
                    </a:lnTo>
                    <a:lnTo>
                      <a:pt x="0" y="15"/>
                    </a:lnTo>
                    <a:lnTo>
                      <a:pt x="0" y="20"/>
                    </a:lnTo>
                    <a:lnTo>
                      <a:pt x="0" y="20"/>
                    </a:lnTo>
                    <a:lnTo>
                      <a:pt x="0" y="25"/>
                    </a:lnTo>
                    <a:lnTo>
                      <a:pt x="0" y="25"/>
                    </a:lnTo>
                    <a:lnTo>
                      <a:pt x="0" y="30"/>
                    </a:lnTo>
                    <a:lnTo>
                      <a:pt x="0" y="30"/>
                    </a:lnTo>
                    <a:lnTo>
                      <a:pt x="0" y="30"/>
                    </a:lnTo>
                    <a:lnTo>
                      <a:pt x="0" y="35"/>
                    </a:lnTo>
                    <a:lnTo>
                      <a:pt x="0" y="35"/>
                    </a:lnTo>
                    <a:lnTo>
                      <a:pt x="0" y="40"/>
                    </a:lnTo>
                    <a:lnTo>
                      <a:pt x="0" y="40"/>
                    </a:lnTo>
                    <a:lnTo>
                      <a:pt x="0" y="45"/>
                    </a:lnTo>
                    <a:lnTo>
                      <a:pt x="0" y="45"/>
                    </a:lnTo>
                    <a:lnTo>
                      <a:pt x="0" y="50"/>
                    </a:lnTo>
                    <a:lnTo>
                      <a:pt x="0" y="50"/>
                    </a:lnTo>
                    <a:lnTo>
                      <a:pt x="0" y="56"/>
                    </a:lnTo>
                    <a:lnTo>
                      <a:pt x="0" y="56"/>
                    </a:lnTo>
                    <a:lnTo>
                      <a:pt x="0" y="61"/>
                    </a:lnTo>
                    <a:lnTo>
                      <a:pt x="0" y="61"/>
                    </a:lnTo>
                    <a:lnTo>
                      <a:pt x="0" y="61"/>
                    </a:lnTo>
                    <a:lnTo>
                      <a:pt x="0" y="66"/>
                    </a:lnTo>
                    <a:lnTo>
                      <a:pt x="0" y="66"/>
                    </a:lnTo>
                    <a:lnTo>
                      <a:pt x="0" y="71"/>
                    </a:lnTo>
                    <a:lnTo>
                      <a:pt x="0" y="71"/>
                    </a:lnTo>
                    <a:lnTo>
                      <a:pt x="0" y="71"/>
                    </a:lnTo>
                    <a:lnTo>
                      <a:pt x="0" y="71"/>
                    </a:lnTo>
                    <a:lnTo>
                      <a:pt x="0" y="76"/>
                    </a:lnTo>
                    <a:lnTo>
                      <a:pt x="0" y="76"/>
                    </a:lnTo>
                    <a:lnTo>
                      <a:pt x="0" y="76"/>
                    </a:lnTo>
                    <a:lnTo>
                      <a:pt x="0" y="76"/>
                    </a:lnTo>
                    <a:lnTo>
                      <a:pt x="0" y="76"/>
                    </a:lnTo>
                    <a:lnTo>
                      <a:pt x="0" y="76"/>
                    </a:lnTo>
                    <a:lnTo>
                      <a:pt x="0" y="76"/>
                    </a:lnTo>
                    <a:lnTo>
                      <a:pt x="0" y="76"/>
                    </a:lnTo>
                    <a:lnTo>
                      <a:pt x="386" y="7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03" name="Freeform 775">
                <a:extLst>
                  <a:ext uri="{FF2B5EF4-FFF2-40B4-BE49-F238E27FC236}">
                    <a16:creationId xmlns:a16="http://schemas.microsoft.com/office/drawing/2014/main" id="{49A04510-A82D-1F3D-A918-BE648ED56EB6}"/>
                  </a:ext>
                </a:extLst>
              </p:cNvPr>
              <p:cNvSpPr>
                <a:spLocks/>
              </p:cNvSpPr>
              <p:nvPr/>
            </p:nvSpPr>
            <p:spPr bwMode="auto">
              <a:xfrm>
                <a:off x="1669" y="853"/>
                <a:ext cx="239" cy="223"/>
              </a:xfrm>
              <a:custGeom>
                <a:avLst/>
                <a:gdLst>
                  <a:gd name="T0" fmla="*/ 56 w 239"/>
                  <a:gd name="T1" fmla="*/ 5 h 223"/>
                  <a:gd name="T2" fmla="*/ 56 w 239"/>
                  <a:gd name="T3" fmla="*/ 5 h 223"/>
                  <a:gd name="T4" fmla="*/ 51 w 239"/>
                  <a:gd name="T5" fmla="*/ 5 h 223"/>
                  <a:gd name="T6" fmla="*/ 46 w 239"/>
                  <a:gd name="T7" fmla="*/ 5 h 223"/>
                  <a:gd name="T8" fmla="*/ 41 w 239"/>
                  <a:gd name="T9" fmla="*/ 0 h 223"/>
                  <a:gd name="T10" fmla="*/ 41 w 239"/>
                  <a:gd name="T11" fmla="*/ 5 h 223"/>
                  <a:gd name="T12" fmla="*/ 36 w 239"/>
                  <a:gd name="T13" fmla="*/ 5 h 223"/>
                  <a:gd name="T14" fmla="*/ 31 w 239"/>
                  <a:gd name="T15" fmla="*/ 5 h 223"/>
                  <a:gd name="T16" fmla="*/ 26 w 239"/>
                  <a:gd name="T17" fmla="*/ 5 h 223"/>
                  <a:gd name="T18" fmla="*/ 21 w 239"/>
                  <a:gd name="T19" fmla="*/ 10 h 223"/>
                  <a:gd name="T20" fmla="*/ 16 w 239"/>
                  <a:gd name="T21" fmla="*/ 10 h 223"/>
                  <a:gd name="T22" fmla="*/ 16 w 239"/>
                  <a:gd name="T23" fmla="*/ 15 h 223"/>
                  <a:gd name="T24" fmla="*/ 10 w 239"/>
                  <a:gd name="T25" fmla="*/ 20 h 223"/>
                  <a:gd name="T26" fmla="*/ 5 w 239"/>
                  <a:gd name="T27" fmla="*/ 20 h 223"/>
                  <a:gd name="T28" fmla="*/ 5 w 239"/>
                  <a:gd name="T29" fmla="*/ 25 h 223"/>
                  <a:gd name="T30" fmla="*/ 5 w 239"/>
                  <a:gd name="T31" fmla="*/ 30 h 223"/>
                  <a:gd name="T32" fmla="*/ 0 w 239"/>
                  <a:gd name="T33" fmla="*/ 35 h 223"/>
                  <a:gd name="T34" fmla="*/ 0 w 239"/>
                  <a:gd name="T35" fmla="*/ 40 h 223"/>
                  <a:gd name="T36" fmla="*/ 0 w 239"/>
                  <a:gd name="T37" fmla="*/ 45 h 223"/>
                  <a:gd name="T38" fmla="*/ 0 w 239"/>
                  <a:gd name="T39" fmla="*/ 50 h 223"/>
                  <a:gd name="T40" fmla="*/ 0 w 239"/>
                  <a:gd name="T41" fmla="*/ 50 h 223"/>
                  <a:gd name="T42" fmla="*/ 0 w 239"/>
                  <a:gd name="T43" fmla="*/ 55 h 223"/>
                  <a:gd name="T44" fmla="*/ 0 w 239"/>
                  <a:gd name="T45" fmla="*/ 60 h 223"/>
                  <a:gd name="T46" fmla="*/ 5 w 239"/>
                  <a:gd name="T47" fmla="*/ 66 h 223"/>
                  <a:gd name="T48" fmla="*/ 5 w 239"/>
                  <a:gd name="T49" fmla="*/ 66 h 223"/>
                  <a:gd name="T50" fmla="*/ 183 w 239"/>
                  <a:gd name="T51" fmla="*/ 223 h 223"/>
                  <a:gd name="T52" fmla="*/ 183 w 239"/>
                  <a:gd name="T53" fmla="*/ 218 h 223"/>
                  <a:gd name="T54" fmla="*/ 178 w 239"/>
                  <a:gd name="T55" fmla="*/ 218 h 223"/>
                  <a:gd name="T56" fmla="*/ 178 w 239"/>
                  <a:gd name="T57" fmla="*/ 213 h 223"/>
                  <a:gd name="T58" fmla="*/ 178 w 239"/>
                  <a:gd name="T59" fmla="*/ 208 h 223"/>
                  <a:gd name="T60" fmla="*/ 178 w 239"/>
                  <a:gd name="T61" fmla="*/ 203 h 223"/>
                  <a:gd name="T62" fmla="*/ 178 w 239"/>
                  <a:gd name="T63" fmla="*/ 203 h 223"/>
                  <a:gd name="T64" fmla="*/ 178 w 239"/>
                  <a:gd name="T65" fmla="*/ 197 h 223"/>
                  <a:gd name="T66" fmla="*/ 178 w 239"/>
                  <a:gd name="T67" fmla="*/ 192 h 223"/>
                  <a:gd name="T68" fmla="*/ 183 w 239"/>
                  <a:gd name="T69" fmla="*/ 187 h 223"/>
                  <a:gd name="T70" fmla="*/ 183 w 239"/>
                  <a:gd name="T71" fmla="*/ 182 h 223"/>
                  <a:gd name="T72" fmla="*/ 188 w 239"/>
                  <a:gd name="T73" fmla="*/ 177 h 223"/>
                  <a:gd name="T74" fmla="*/ 188 w 239"/>
                  <a:gd name="T75" fmla="*/ 172 h 223"/>
                  <a:gd name="T76" fmla="*/ 193 w 239"/>
                  <a:gd name="T77" fmla="*/ 172 h 223"/>
                  <a:gd name="T78" fmla="*/ 198 w 239"/>
                  <a:gd name="T79" fmla="*/ 167 h 223"/>
                  <a:gd name="T80" fmla="*/ 203 w 239"/>
                  <a:gd name="T81" fmla="*/ 167 h 223"/>
                  <a:gd name="T82" fmla="*/ 208 w 239"/>
                  <a:gd name="T83" fmla="*/ 162 h 223"/>
                  <a:gd name="T84" fmla="*/ 208 w 239"/>
                  <a:gd name="T85" fmla="*/ 162 h 223"/>
                  <a:gd name="T86" fmla="*/ 213 w 239"/>
                  <a:gd name="T87" fmla="*/ 162 h 223"/>
                  <a:gd name="T88" fmla="*/ 218 w 239"/>
                  <a:gd name="T89" fmla="*/ 162 h 223"/>
                  <a:gd name="T90" fmla="*/ 224 w 239"/>
                  <a:gd name="T91" fmla="*/ 162 h 223"/>
                  <a:gd name="T92" fmla="*/ 229 w 239"/>
                  <a:gd name="T93" fmla="*/ 162 h 223"/>
                  <a:gd name="T94" fmla="*/ 229 w 239"/>
                  <a:gd name="T95" fmla="*/ 162 h 223"/>
                  <a:gd name="T96" fmla="*/ 234 w 239"/>
                  <a:gd name="T97" fmla="*/ 162 h 223"/>
                  <a:gd name="T98" fmla="*/ 239 w 239"/>
                  <a:gd name="T99" fmla="*/ 16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9" h="223">
                    <a:moveTo>
                      <a:pt x="61" y="10"/>
                    </a:moveTo>
                    <a:lnTo>
                      <a:pt x="56" y="5"/>
                    </a:lnTo>
                    <a:lnTo>
                      <a:pt x="56" y="5"/>
                    </a:lnTo>
                    <a:lnTo>
                      <a:pt x="56" y="5"/>
                    </a:lnTo>
                    <a:lnTo>
                      <a:pt x="51" y="5"/>
                    </a:lnTo>
                    <a:lnTo>
                      <a:pt x="51" y="5"/>
                    </a:lnTo>
                    <a:lnTo>
                      <a:pt x="51" y="5"/>
                    </a:lnTo>
                    <a:lnTo>
                      <a:pt x="46" y="5"/>
                    </a:lnTo>
                    <a:lnTo>
                      <a:pt x="46" y="0"/>
                    </a:lnTo>
                    <a:lnTo>
                      <a:pt x="41" y="0"/>
                    </a:lnTo>
                    <a:lnTo>
                      <a:pt x="41" y="0"/>
                    </a:lnTo>
                    <a:lnTo>
                      <a:pt x="41" y="5"/>
                    </a:lnTo>
                    <a:lnTo>
                      <a:pt x="36" y="5"/>
                    </a:lnTo>
                    <a:lnTo>
                      <a:pt x="36" y="5"/>
                    </a:lnTo>
                    <a:lnTo>
                      <a:pt x="31" y="5"/>
                    </a:lnTo>
                    <a:lnTo>
                      <a:pt x="31" y="5"/>
                    </a:lnTo>
                    <a:lnTo>
                      <a:pt x="26" y="5"/>
                    </a:lnTo>
                    <a:lnTo>
                      <a:pt x="26" y="5"/>
                    </a:lnTo>
                    <a:lnTo>
                      <a:pt x="26" y="10"/>
                    </a:lnTo>
                    <a:lnTo>
                      <a:pt x="21" y="10"/>
                    </a:lnTo>
                    <a:lnTo>
                      <a:pt x="21" y="10"/>
                    </a:lnTo>
                    <a:lnTo>
                      <a:pt x="16" y="10"/>
                    </a:lnTo>
                    <a:lnTo>
                      <a:pt x="16" y="15"/>
                    </a:lnTo>
                    <a:lnTo>
                      <a:pt x="16" y="15"/>
                    </a:lnTo>
                    <a:lnTo>
                      <a:pt x="10" y="15"/>
                    </a:lnTo>
                    <a:lnTo>
                      <a:pt x="10" y="20"/>
                    </a:lnTo>
                    <a:lnTo>
                      <a:pt x="10" y="20"/>
                    </a:lnTo>
                    <a:lnTo>
                      <a:pt x="5" y="20"/>
                    </a:lnTo>
                    <a:lnTo>
                      <a:pt x="5" y="25"/>
                    </a:lnTo>
                    <a:lnTo>
                      <a:pt x="5" y="25"/>
                    </a:lnTo>
                    <a:lnTo>
                      <a:pt x="5" y="30"/>
                    </a:lnTo>
                    <a:lnTo>
                      <a:pt x="5" y="30"/>
                    </a:lnTo>
                    <a:lnTo>
                      <a:pt x="0" y="35"/>
                    </a:lnTo>
                    <a:lnTo>
                      <a:pt x="0" y="35"/>
                    </a:lnTo>
                    <a:lnTo>
                      <a:pt x="0" y="35"/>
                    </a:lnTo>
                    <a:lnTo>
                      <a:pt x="0" y="40"/>
                    </a:lnTo>
                    <a:lnTo>
                      <a:pt x="0" y="40"/>
                    </a:lnTo>
                    <a:lnTo>
                      <a:pt x="0" y="45"/>
                    </a:lnTo>
                    <a:lnTo>
                      <a:pt x="0" y="45"/>
                    </a:lnTo>
                    <a:lnTo>
                      <a:pt x="0" y="50"/>
                    </a:lnTo>
                    <a:lnTo>
                      <a:pt x="0" y="50"/>
                    </a:lnTo>
                    <a:lnTo>
                      <a:pt x="0" y="50"/>
                    </a:lnTo>
                    <a:lnTo>
                      <a:pt x="0" y="55"/>
                    </a:lnTo>
                    <a:lnTo>
                      <a:pt x="0" y="55"/>
                    </a:lnTo>
                    <a:lnTo>
                      <a:pt x="0" y="60"/>
                    </a:lnTo>
                    <a:lnTo>
                      <a:pt x="0" y="60"/>
                    </a:lnTo>
                    <a:lnTo>
                      <a:pt x="5" y="60"/>
                    </a:lnTo>
                    <a:lnTo>
                      <a:pt x="5" y="66"/>
                    </a:lnTo>
                    <a:lnTo>
                      <a:pt x="5" y="66"/>
                    </a:lnTo>
                    <a:lnTo>
                      <a:pt x="5" y="66"/>
                    </a:lnTo>
                    <a:lnTo>
                      <a:pt x="183" y="223"/>
                    </a:lnTo>
                    <a:lnTo>
                      <a:pt x="183" y="223"/>
                    </a:lnTo>
                    <a:lnTo>
                      <a:pt x="183" y="223"/>
                    </a:lnTo>
                    <a:lnTo>
                      <a:pt x="183" y="218"/>
                    </a:lnTo>
                    <a:lnTo>
                      <a:pt x="178" y="218"/>
                    </a:lnTo>
                    <a:lnTo>
                      <a:pt x="178" y="218"/>
                    </a:lnTo>
                    <a:lnTo>
                      <a:pt x="178" y="213"/>
                    </a:lnTo>
                    <a:lnTo>
                      <a:pt x="178" y="213"/>
                    </a:lnTo>
                    <a:lnTo>
                      <a:pt x="178" y="213"/>
                    </a:lnTo>
                    <a:lnTo>
                      <a:pt x="178" y="208"/>
                    </a:lnTo>
                    <a:lnTo>
                      <a:pt x="178" y="208"/>
                    </a:lnTo>
                    <a:lnTo>
                      <a:pt x="178" y="203"/>
                    </a:lnTo>
                    <a:lnTo>
                      <a:pt x="178" y="203"/>
                    </a:lnTo>
                    <a:lnTo>
                      <a:pt x="178" y="203"/>
                    </a:lnTo>
                    <a:lnTo>
                      <a:pt x="178" y="197"/>
                    </a:lnTo>
                    <a:lnTo>
                      <a:pt x="178" y="197"/>
                    </a:lnTo>
                    <a:lnTo>
                      <a:pt x="178" y="192"/>
                    </a:lnTo>
                    <a:lnTo>
                      <a:pt x="178" y="192"/>
                    </a:lnTo>
                    <a:lnTo>
                      <a:pt x="183" y="187"/>
                    </a:lnTo>
                    <a:lnTo>
                      <a:pt x="183" y="187"/>
                    </a:lnTo>
                    <a:lnTo>
                      <a:pt x="183" y="182"/>
                    </a:lnTo>
                    <a:lnTo>
                      <a:pt x="183" y="182"/>
                    </a:lnTo>
                    <a:lnTo>
                      <a:pt x="183" y="182"/>
                    </a:lnTo>
                    <a:lnTo>
                      <a:pt x="188" y="177"/>
                    </a:lnTo>
                    <a:lnTo>
                      <a:pt x="188" y="177"/>
                    </a:lnTo>
                    <a:lnTo>
                      <a:pt x="188" y="172"/>
                    </a:lnTo>
                    <a:lnTo>
                      <a:pt x="193" y="172"/>
                    </a:lnTo>
                    <a:lnTo>
                      <a:pt x="193" y="172"/>
                    </a:lnTo>
                    <a:lnTo>
                      <a:pt x="198" y="167"/>
                    </a:lnTo>
                    <a:lnTo>
                      <a:pt x="198" y="167"/>
                    </a:lnTo>
                    <a:lnTo>
                      <a:pt x="198" y="167"/>
                    </a:lnTo>
                    <a:lnTo>
                      <a:pt x="203" y="167"/>
                    </a:lnTo>
                    <a:lnTo>
                      <a:pt x="203" y="162"/>
                    </a:lnTo>
                    <a:lnTo>
                      <a:pt x="208" y="162"/>
                    </a:lnTo>
                    <a:lnTo>
                      <a:pt x="208" y="162"/>
                    </a:lnTo>
                    <a:lnTo>
                      <a:pt x="208" y="162"/>
                    </a:lnTo>
                    <a:lnTo>
                      <a:pt x="213" y="162"/>
                    </a:lnTo>
                    <a:lnTo>
                      <a:pt x="213" y="162"/>
                    </a:lnTo>
                    <a:lnTo>
                      <a:pt x="218" y="162"/>
                    </a:lnTo>
                    <a:lnTo>
                      <a:pt x="218" y="162"/>
                    </a:lnTo>
                    <a:lnTo>
                      <a:pt x="224" y="162"/>
                    </a:lnTo>
                    <a:lnTo>
                      <a:pt x="224" y="162"/>
                    </a:lnTo>
                    <a:lnTo>
                      <a:pt x="224" y="162"/>
                    </a:lnTo>
                    <a:lnTo>
                      <a:pt x="229" y="162"/>
                    </a:lnTo>
                    <a:lnTo>
                      <a:pt x="229" y="162"/>
                    </a:lnTo>
                    <a:lnTo>
                      <a:pt x="229" y="162"/>
                    </a:lnTo>
                    <a:lnTo>
                      <a:pt x="234" y="162"/>
                    </a:lnTo>
                    <a:lnTo>
                      <a:pt x="234" y="162"/>
                    </a:lnTo>
                    <a:lnTo>
                      <a:pt x="234" y="162"/>
                    </a:lnTo>
                    <a:lnTo>
                      <a:pt x="239" y="167"/>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04" name="Oval 99603">
                <a:extLst>
                  <a:ext uri="{FF2B5EF4-FFF2-40B4-BE49-F238E27FC236}">
                    <a16:creationId xmlns:a16="http://schemas.microsoft.com/office/drawing/2014/main" id="{0563C349-A8C6-4C84-B13C-77AE0FC6A5E0}"/>
                  </a:ext>
                </a:extLst>
              </p:cNvPr>
              <p:cNvSpPr>
                <a:spLocks noChangeArrowheads="1"/>
              </p:cNvSpPr>
              <p:nvPr/>
            </p:nvSpPr>
            <p:spPr bwMode="auto">
              <a:xfrm>
                <a:off x="4089" y="2177"/>
                <a:ext cx="239" cy="23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605" name="Freeform 777">
                <a:extLst>
                  <a:ext uri="{FF2B5EF4-FFF2-40B4-BE49-F238E27FC236}">
                    <a16:creationId xmlns:a16="http://schemas.microsoft.com/office/drawing/2014/main" id="{0231E42F-4E1A-AA67-C0D3-67F0ED2FF9C4}"/>
                  </a:ext>
                </a:extLst>
              </p:cNvPr>
              <p:cNvSpPr>
                <a:spLocks/>
              </p:cNvSpPr>
              <p:nvPr/>
            </p:nvSpPr>
            <p:spPr bwMode="auto">
              <a:xfrm>
                <a:off x="4201" y="1791"/>
                <a:ext cx="223" cy="457"/>
              </a:xfrm>
              <a:custGeom>
                <a:avLst/>
                <a:gdLst>
                  <a:gd name="T0" fmla="*/ 0 w 223"/>
                  <a:gd name="T1" fmla="*/ 416 h 457"/>
                  <a:gd name="T2" fmla="*/ 0 w 223"/>
                  <a:gd name="T3" fmla="*/ 422 h 457"/>
                  <a:gd name="T4" fmla="*/ 0 w 223"/>
                  <a:gd name="T5" fmla="*/ 427 h 457"/>
                  <a:gd name="T6" fmla="*/ 0 w 223"/>
                  <a:gd name="T7" fmla="*/ 427 h 457"/>
                  <a:gd name="T8" fmla="*/ 0 w 223"/>
                  <a:gd name="T9" fmla="*/ 432 h 457"/>
                  <a:gd name="T10" fmla="*/ 5 w 223"/>
                  <a:gd name="T11" fmla="*/ 437 h 457"/>
                  <a:gd name="T12" fmla="*/ 5 w 223"/>
                  <a:gd name="T13" fmla="*/ 437 h 457"/>
                  <a:gd name="T14" fmla="*/ 10 w 223"/>
                  <a:gd name="T15" fmla="*/ 442 h 457"/>
                  <a:gd name="T16" fmla="*/ 10 w 223"/>
                  <a:gd name="T17" fmla="*/ 447 h 457"/>
                  <a:gd name="T18" fmla="*/ 15 w 223"/>
                  <a:gd name="T19" fmla="*/ 447 h 457"/>
                  <a:gd name="T20" fmla="*/ 20 w 223"/>
                  <a:gd name="T21" fmla="*/ 452 h 457"/>
                  <a:gd name="T22" fmla="*/ 25 w 223"/>
                  <a:gd name="T23" fmla="*/ 452 h 457"/>
                  <a:gd name="T24" fmla="*/ 31 w 223"/>
                  <a:gd name="T25" fmla="*/ 452 h 457"/>
                  <a:gd name="T26" fmla="*/ 36 w 223"/>
                  <a:gd name="T27" fmla="*/ 457 h 457"/>
                  <a:gd name="T28" fmla="*/ 41 w 223"/>
                  <a:gd name="T29" fmla="*/ 457 h 457"/>
                  <a:gd name="T30" fmla="*/ 46 w 223"/>
                  <a:gd name="T31" fmla="*/ 457 h 457"/>
                  <a:gd name="T32" fmla="*/ 51 w 223"/>
                  <a:gd name="T33" fmla="*/ 457 h 457"/>
                  <a:gd name="T34" fmla="*/ 51 w 223"/>
                  <a:gd name="T35" fmla="*/ 457 h 457"/>
                  <a:gd name="T36" fmla="*/ 56 w 223"/>
                  <a:gd name="T37" fmla="*/ 457 h 457"/>
                  <a:gd name="T38" fmla="*/ 61 w 223"/>
                  <a:gd name="T39" fmla="*/ 452 h 457"/>
                  <a:gd name="T40" fmla="*/ 66 w 223"/>
                  <a:gd name="T41" fmla="*/ 452 h 457"/>
                  <a:gd name="T42" fmla="*/ 66 w 223"/>
                  <a:gd name="T43" fmla="*/ 452 h 457"/>
                  <a:gd name="T44" fmla="*/ 71 w 223"/>
                  <a:gd name="T45" fmla="*/ 447 h 457"/>
                  <a:gd name="T46" fmla="*/ 71 w 223"/>
                  <a:gd name="T47" fmla="*/ 447 h 457"/>
                  <a:gd name="T48" fmla="*/ 71 w 223"/>
                  <a:gd name="T49" fmla="*/ 442 h 457"/>
                  <a:gd name="T50" fmla="*/ 223 w 223"/>
                  <a:gd name="T51" fmla="*/ 26 h 457"/>
                  <a:gd name="T52" fmla="*/ 223 w 223"/>
                  <a:gd name="T53" fmla="*/ 31 h 457"/>
                  <a:gd name="T54" fmla="*/ 218 w 223"/>
                  <a:gd name="T55" fmla="*/ 36 h 457"/>
                  <a:gd name="T56" fmla="*/ 218 w 223"/>
                  <a:gd name="T57" fmla="*/ 36 h 457"/>
                  <a:gd name="T58" fmla="*/ 213 w 223"/>
                  <a:gd name="T59" fmla="*/ 36 h 457"/>
                  <a:gd name="T60" fmla="*/ 208 w 223"/>
                  <a:gd name="T61" fmla="*/ 41 h 457"/>
                  <a:gd name="T62" fmla="*/ 203 w 223"/>
                  <a:gd name="T63" fmla="*/ 41 h 457"/>
                  <a:gd name="T64" fmla="*/ 198 w 223"/>
                  <a:gd name="T65" fmla="*/ 41 h 457"/>
                  <a:gd name="T66" fmla="*/ 198 w 223"/>
                  <a:gd name="T67" fmla="*/ 41 h 457"/>
                  <a:gd name="T68" fmla="*/ 193 w 223"/>
                  <a:gd name="T69" fmla="*/ 41 h 457"/>
                  <a:gd name="T70" fmla="*/ 188 w 223"/>
                  <a:gd name="T71" fmla="*/ 41 h 457"/>
                  <a:gd name="T72" fmla="*/ 183 w 223"/>
                  <a:gd name="T73" fmla="*/ 41 h 457"/>
                  <a:gd name="T74" fmla="*/ 178 w 223"/>
                  <a:gd name="T75" fmla="*/ 36 h 457"/>
                  <a:gd name="T76" fmla="*/ 173 w 223"/>
                  <a:gd name="T77" fmla="*/ 36 h 457"/>
                  <a:gd name="T78" fmla="*/ 168 w 223"/>
                  <a:gd name="T79" fmla="*/ 31 h 457"/>
                  <a:gd name="T80" fmla="*/ 162 w 223"/>
                  <a:gd name="T81" fmla="*/ 31 h 457"/>
                  <a:gd name="T82" fmla="*/ 157 w 223"/>
                  <a:gd name="T83" fmla="*/ 26 h 457"/>
                  <a:gd name="T84" fmla="*/ 157 w 223"/>
                  <a:gd name="T85" fmla="*/ 26 h 457"/>
                  <a:gd name="T86" fmla="*/ 152 w 223"/>
                  <a:gd name="T87" fmla="*/ 21 h 457"/>
                  <a:gd name="T88" fmla="*/ 152 w 223"/>
                  <a:gd name="T89" fmla="*/ 16 h 457"/>
                  <a:gd name="T90" fmla="*/ 147 w 223"/>
                  <a:gd name="T91" fmla="*/ 16 h 457"/>
                  <a:gd name="T92" fmla="*/ 147 w 223"/>
                  <a:gd name="T93" fmla="*/ 11 h 457"/>
                  <a:gd name="T94" fmla="*/ 147 w 223"/>
                  <a:gd name="T95" fmla="*/ 5 h 457"/>
                  <a:gd name="T96" fmla="*/ 147 w 223"/>
                  <a:gd name="T97" fmla="*/ 5 h 457"/>
                  <a:gd name="T98" fmla="*/ 147 w 223"/>
                  <a:gd name="T9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3" h="457">
                    <a:moveTo>
                      <a:pt x="0" y="416"/>
                    </a:moveTo>
                    <a:lnTo>
                      <a:pt x="0" y="416"/>
                    </a:lnTo>
                    <a:lnTo>
                      <a:pt x="0" y="422"/>
                    </a:lnTo>
                    <a:lnTo>
                      <a:pt x="0" y="422"/>
                    </a:lnTo>
                    <a:lnTo>
                      <a:pt x="0" y="422"/>
                    </a:lnTo>
                    <a:lnTo>
                      <a:pt x="0" y="427"/>
                    </a:lnTo>
                    <a:lnTo>
                      <a:pt x="0" y="427"/>
                    </a:lnTo>
                    <a:lnTo>
                      <a:pt x="0" y="427"/>
                    </a:lnTo>
                    <a:lnTo>
                      <a:pt x="0" y="432"/>
                    </a:lnTo>
                    <a:lnTo>
                      <a:pt x="0" y="432"/>
                    </a:lnTo>
                    <a:lnTo>
                      <a:pt x="5" y="432"/>
                    </a:lnTo>
                    <a:lnTo>
                      <a:pt x="5" y="437"/>
                    </a:lnTo>
                    <a:lnTo>
                      <a:pt x="5" y="437"/>
                    </a:lnTo>
                    <a:lnTo>
                      <a:pt x="5" y="437"/>
                    </a:lnTo>
                    <a:lnTo>
                      <a:pt x="5" y="442"/>
                    </a:lnTo>
                    <a:lnTo>
                      <a:pt x="10" y="442"/>
                    </a:lnTo>
                    <a:lnTo>
                      <a:pt x="10" y="442"/>
                    </a:lnTo>
                    <a:lnTo>
                      <a:pt x="10" y="447"/>
                    </a:lnTo>
                    <a:lnTo>
                      <a:pt x="15" y="447"/>
                    </a:lnTo>
                    <a:lnTo>
                      <a:pt x="15" y="447"/>
                    </a:lnTo>
                    <a:lnTo>
                      <a:pt x="20" y="447"/>
                    </a:lnTo>
                    <a:lnTo>
                      <a:pt x="20" y="452"/>
                    </a:lnTo>
                    <a:lnTo>
                      <a:pt x="20" y="452"/>
                    </a:lnTo>
                    <a:lnTo>
                      <a:pt x="25" y="452"/>
                    </a:lnTo>
                    <a:lnTo>
                      <a:pt x="25" y="452"/>
                    </a:lnTo>
                    <a:lnTo>
                      <a:pt x="31" y="452"/>
                    </a:lnTo>
                    <a:lnTo>
                      <a:pt x="31" y="457"/>
                    </a:lnTo>
                    <a:lnTo>
                      <a:pt x="36" y="457"/>
                    </a:lnTo>
                    <a:lnTo>
                      <a:pt x="36" y="457"/>
                    </a:lnTo>
                    <a:lnTo>
                      <a:pt x="41" y="457"/>
                    </a:lnTo>
                    <a:lnTo>
                      <a:pt x="41" y="457"/>
                    </a:lnTo>
                    <a:lnTo>
                      <a:pt x="46" y="457"/>
                    </a:lnTo>
                    <a:lnTo>
                      <a:pt x="46" y="457"/>
                    </a:lnTo>
                    <a:lnTo>
                      <a:pt x="51" y="457"/>
                    </a:lnTo>
                    <a:lnTo>
                      <a:pt x="51" y="457"/>
                    </a:lnTo>
                    <a:lnTo>
                      <a:pt x="51" y="457"/>
                    </a:lnTo>
                    <a:lnTo>
                      <a:pt x="56" y="457"/>
                    </a:lnTo>
                    <a:lnTo>
                      <a:pt x="56" y="457"/>
                    </a:lnTo>
                    <a:lnTo>
                      <a:pt x="61" y="457"/>
                    </a:lnTo>
                    <a:lnTo>
                      <a:pt x="61" y="452"/>
                    </a:lnTo>
                    <a:lnTo>
                      <a:pt x="61" y="452"/>
                    </a:lnTo>
                    <a:lnTo>
                      <a:pt x="66" y="452"/>
                    </a:lnTo>
                    <a:lnTo>
                      <a:pt x="66" y="452"/>
                    </a:lnTo>
                    <a:lnTo>
                      <a:pt x="66" y="452"/>
                    </a:lnTo>
                    <a:lnTo>
                      <a:pt x="71" y="447"/>
                    </a:lnTo>
                    <a:lnTo>
                      <a:pt x="71" y="447"/>
                    </a:lnTo>
                    <a:lnTo>
                      <a:pt x="71" y="447"/>
                    </a:lnTo>
                    <a:lnTo>
                      <a:pt x="71" y="447"/>
                    </a:lnTo>
                    <a:lnTo>
                      <a:pt x="71" y="442"/>
                    </a:lnTo>
                    <a:lnTo>
                      <a:pt x="71" y="442"/>
                    </a:lnTo>
                    <a:lnTo>
                      <a:pt x="223" y="26"/>
                    </a:lnTo>
                    <a:lnTo>
                      <a:pt x="223" y="26"/>
                    </a:lnTo>
                    <a:lnTo>
                      <a:pt x="223" y="31"/>
                    </a:lnTo>
                    <a:lnTo>
                      <a:pt x="223" y="31"/>
                    </a:lnTo>
                    <a:lnTo>
                      <a:pt x="218" y="31"/>
                    </a:lnTo>
                    <a:lnTo>
                      <a:pt x="218" y="36"/>
                    </a:lnTo>
                    <a:lnTo>
                      <a:pt x="218" y="36"/>
                    </a:lnTo>
                    <a:lnTo>
                      <a:pt x="218" y="36"/>
                    </a:lnTo>
                    <a:lnTo>
                      <a:pt x="213" y="36"/>
                    </a:lnTo>
                    <a:lnTo>
                      <a:pt x="213" y="36"/>
                    </a:lnTo>
                    <a:lnTo>
                      <a:pt x="213" y="41"/>
                    </a:lnTo>
                    <a:lnTo>
                      <a:pt x="208" y="41"/>
                    </a:lnTo>
                    <a:lnTo>
                      <a:pt x="208" y="41"/>
                    </a:lnTo>
                    <a:lnTo>
                      <a:pt x="203" y="41"/>
                    </a:lnTo>
                    <a:lnTo>
                      <a:pt x="203" y="41"/>
                    </a:lnTo>
                    <a:lnTo>
                      <a:pt x="198" y="41"/>
                    </a:lnTo>
                    <a:lnTo>
                      <a:pt x="198" y="41"/>
                    </a:lnTo>
                    <a:lnTo>
                      <a:pt x="198" y="41"/>
                    </a:lnTo>
                    <a:lnTo>
                      <a:pt x="193" y="41"/>
                    </a:lnTo>
                    <a:lnTo>
                      <a:pt x="193" y="41"/>
                    </a:lnTo>
                    <a:lnTo>
                      <a:pt x="188" y="41"/>
                    </a:lnTo>
                    <a:lnTo>
                      <a:pt x="188" y="41"/>
                    </a:lnTo>
                    <a:lnTo>
                      <a:pt x="183" y="41"/>
                    </a:lnTo>
                    <a:lnTo>
                      <a:pt x="183" y="41"/>
                    </a:lnTo>
                    <a:lnTo>
                      <a:pt x="178" y="36"/>
                    </a:lnTo>
                    <a:lnTo>
                      <a:pt x="178" y="36"/>
                    </a:lnTo>
                    <a:lnTo>
                      <a:pt x="173" y="36"/>
                    </a:lnTo>
                    <a:lnTo>
                      <a:pt x="173" y="36"/>
                    </a:lnTo>
                    <a:lnTo>
                      <a:pt x="168" y="36"/>
                    </a:lnTo>
                    <a:lnTo>
                      <a:pt x="168" y="31"/>
                    </a:lnTo>
                    <a:lnTo>
                      <a:pt x="168" y="31"/>
                    </a:lnTo>
                    <a:lnTo>
                      <a:pt x="162" y="31"/>
                    </a:lnTo>
                    <a:lnTo>
                      <a:pt x="162" y="31"/>
                    </a:lnTo>
                    <a:lnTo>
                      <a:pt x="157" y="26"/>
                    </a:lnTo>
                    <a:lnTo>
                      <a:pt x="157" y="26"/>
                    </a:lnTo>
                    <a:lnTo>
                      <a:pt x="157" y="26"/>
                    </a:lnTo>
                    <a:lnTo>
                      <a:pt x="157" y="21"/>
                    </a:lnTo>
                    <a:lnTo>
                      <a:pt x="152" y="21"/>
                    </a:lnTo>
                    <a:lnTo>
                      <a:pt x="152" y="21"/>
                    </a:lnTo>
                    <a:lnTo>
                      <a:pt x="152" y="16"/>
                    </a:lnTo>
                    <a:lnTo>
                      <a:pt x="152" y="16"/>
                    </a:lnTo>
                    <a:lnTo>
                      <a:pt x="147" y="16"/>
                    </a:lnTo>
                    <a:lnTo>
                      <a:pt x="147" y="11"/>
                    </a:lnTo>
                    <a:lnTo>
                      <a:pt x="147" y="11"/>
                    </a:lnTo>
                    <a:lnTo>
                      <a:pt x="147" y="11"/>
                    </a:lnTo>
                    <a:lnTo>
                      <a:pt x="147" y="5"/>
                    </a:lnTo>
                    <a:lnTo>
                      <a:pt x="147" y="5"/>
                    </a:lnTo>
                    <a:lnTo>
                      <a:pt x="147" y="5"/>
                    </a:lnTo>
                    <a:lnTo>
                      <a:pt x="147" y="0"/>
                    </a:lnTo>
                    <a:lnTo>
                      <a:pt x="147" y="0"/>
                    </a:lnTo>
                    <a:lnTo>
                      <a:pt x="0" y="41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06" name="Freeform 778">
                <a:extLst>
                  <a:ext uri="{FF2B5EF4-FFF2-40B4-BE49-F238E27FC236}">
                    <a16:creationId xmlns:a16="http://schemas.microsoft.com/office/drawing/2014/main" id="{5CF3CEE1-3B29-EE2D-FEE8-C5D343700D1F}"/>
                  </a:ext>
                </a:extLst>
              </p:cNvPr>
              <p:cNvSpPr>
                <a:spLocks/>
              </p:cNvSpPr>
              <p:nvPr/>
            </p:nvSpPr>
            <p:spPr bwMode="auto">
              <a:xfrm>
                <a:off x="4181" y="2390"/>
                <a:ext cx="106" cy="340"/>
              </a:xfrm>
              <a:custGeom>
                <a:avLst/>
                <a:gdLst>
                  <a:gd name="T0" fmla="*/ 76 w 106"/>
                  <a:gd name="T1" fmla="*/ 10 h 340"/>
                  <a:gd name="T2" fmla="*/ 76 w 106"/>
                  <a:gd name="T3" fmla="*/ 10 h 340"/>
                  <a:gd name="T4" fmla="*/ 76 w 106"/>
                  <a:gd name="T5" fmla="*/ 5 h 340"/>
                  <a:gd name="T6" fmla="*/ 71 w 106"/>
                  <a:gd name="T7" fmla="*/ 5 h 340"/>
                  <a:gd name="T8" fmla="*/ 71 w 106"/>
                  <a:gd name="T9" fmla="*/ 5 h 340"/>
                  <a:gd name="T10" fmla="*/ 66 w 106"/>
                  <a:gd name="T11" fmla="*/ 5 h 340"/>
                  <a:gd name="T12" fmla="*/ 66 w 106"/>
                  <a:gd name="T13" fmla="*/ 5 h 340"/>
                  <a:gd name="T14" fmla="*/ 61 w 106"/>
                  <a:gd name="T15" fmla="*/ 5 h 340"/>
                  <a:gd name="T16" fmla="*/ 56 w 106"/>
                  <a:gd name="T17" fmla="*/ 0 h 340"/>
                  <a:gd name="T18" fmla="*/ 51 w 106"/>
                  <a:gd name="T19" fmla="*/ 0 h 340"/>
                  <a:gd name="T20" fmla="*/ 45 w 106"/>
                  <a:gd name="T21" fmla="*/ 0 h 340"/>
                  <a:gd name="T22" fmla="*/ 40 w 106"/>
                  <a:gd name="T23" fmla="*/ 0 h 340"/>
                  <a:gd name="T24" fmla="*/ 35 w 106"/>
                  <a:gd name="T25" fmla="*/ 5 h 340"/>
                  <a:gd name="T26" fmla="*/ 30 w 106"/>
                  <a:gd name="T27" fmla="*/ 5 h 340"/>
                  <a:gd name="T28" fmla="*/ 25 w 106"/>
                  <a:gd name="T29" fmla="*/ 5 h 340"/>
                  <a:gd name="T30" fmla="*/ 20 w 106"/>
                  <a:gd name="T31" fmla="*/ 5 h 340"/>
                  <a:gd name="T32" fmla="*/ 20 w 106"/>
                  <a:gd name="T33" fmla="*/ 5 h 340"/>
                  <a:gd name="T34" fmla="*/ 15 w 106"/>
                  <a:gd name="T35" fmla="*/ 5 h 340"/>
                  <a:gd name="T36" fmla="*/ 10 w 106"/>
                  <a:gd name="T37" fmla="*/ 10 h 340"/>
                  <a:gd name="T38" fmla="*/ 10 w 106"/>
                  <a:gd name="T39" fmla="*/ 10 h 340"/>
                  <a:gd name="T40" fmla="*/ 5 w 106"/>
                  <a:gd name="T41" fmla="*/ 10 h 340"/>
                  <a:gd name="T42" fmla="*/ 5 w 106"/>
                  <a:gd name="T43" fmla="*/ 15 h 340"/>
                  <a:gd name="T44" fmla="*/ 0 w 106"/>
                  <a:gd name="T45" fmla="*/ 15 h 340"/>
                  <a:gd name="T46" fmla="*/ 0 w 106"/>
                  <a:gd name="T47" fmla="*/ 15 h 340"/>
                  <a:gd name="T48" fmla="*/ 0 w 106"/>
                  <a:gd name="T49" fmla="*/ 20 h 340"/>
                  <a:gd name="T50" fmla="*/ 30 w 106"/>
                  <a:gd name="T51" fmla="*/ 340 h 340"/>
                  <a:gd name="T52" fmla="*/ 30 w 106"/>
                  <a:gd name="T53" fmla="*/ 335 h 340"/>
                  <a:gd name="T54" fmla="*/ 30 w 106"/>
                  <a:gd name="T55" fmla="*/ 335 h 340"/>
                  <a:gd name="T56" fmla="*/ 35 w 106"/>
                  <a:gd name="T57" fmla="*/ 335 h 340"/>
                  <a:gd name="T58" fmla="*/ 35 w 106"/>
                  <a:gd name="T59" fmla="*/ 330 h 340"/>
                  <a:gd name="T60" fmla="*/ 40 w 106"/>
                  <a:gd name="T61" fmla="*/ 330 h 340"/>
                  <a:gd name="T62" fmla="*/ 40 w 106"/>
                  <a:gd name="T63" fmla="*/ 330 h 340"/>
                  <a:gd name="T64" fmla="*/ 45 w 106"/>
                  <a:gd name="T65" fmla="*/ 330 h 340"/>
                  <a:gd name="T66" fmla="*/ 51 w 106"/>
                  <a:gd name="T67" fmla="*/ 325 h 340"/>
                  <a:gd name="T68" fmla="*/ 56 w 106"/>
                  <a:gd name="T69" fmla="*/ 325 h 340"/>
                  <a:gd name="T70" fmla="*/ 61 w 106"/>
                  <a:gd name="T71" fmla="*/ 325 h 340"/>
                  <a:gd name="T72" fmla="*/ 66 w 106"/>
                  <a:gd name="T73" fmla="*/ 325 h 340"/>
                  <a:gd name="T74" fmla="*/ 71 w 106"/>
                  <a:gd name="T75" fmla="*/ 325 h 340"/>
                  <a:gd name="T76" fmla="*/ 76 w 106"/>
                  <a:gd name="T77" fmla="*/ 325 h 340"/>
                  <a:gd name="T78" fmla="*/ 81 w 106"/>
                  <a:gd name="T79" fmla="*/ 325 h 340"/>
                  <a:gd name="T80" fmla="*/ 81 w 106"/>
                  <a:gd name="T81" fmla="*/ 325 h 340"/>
                  <a:gd name="T82" fmla="*/ 86 w 106"/>
                  <a:gd name="T83" fmla="*/ 325 h 340"/>
                  <a:gd name="T84" fmla="*/ 91 w 106"/>
                  <a:gd name="T85" fmla="*/ 325 h 340"/>
                  <a:gd name="T86" fmla="*/ 96 w 106"/>
                  <a:gd name="T87" fmla="*/ 325 h 340"/>
                  <a:gd name="T88" fmla="*/ 96 w 106"/>
                  <a:gd name="T89" fmla="*/ 325 h 340"/>
                  <a:gd name="T90" fmla="*/ 101 w 106"/>
                  <a:gd name="T91" fmla="*/ 325 h 340"/>
                  <a:gd name="T92" fmla="*/ 101 w 106"/>
                  <a:gd name="T93" fmla="*/ 330 h 340"/>
                  <a:gd name="T94" fmla="*/ 106 w 106"/>
                  <a:gd name="T95" fmla="*/ 330 h 340"/>
                  <a:gd name="T96" fmla="*/ 106 w 106"/>
                  <a:gd name="T97" fmla="*/ 330 h 340"/>
                  <a:gd name="T98" fmla="*/ 106 w 106"/>
                  <a:gd name="T99" fmla="*/ 33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340">
                    <a:moveTo>
                      <a:pt x="76" y="10"/>
                    </a:moveTo>
                    <a:lnTo>
                      <a:pt x="76" y="10"/>
                    </a:lnTo>
                    <a:lnTo>
                      <a:pt x="76" y="10"/>
                    </a:lnTo>
                    <a:lnTo>
                      <a:pt x="76" y="10"/>
                    </a:lnTo>
                    <a:lnTo>
                      <a:pt x="76" y="10"/>
                    </a:lnTo>
                    <a:lnTo>
                      <a:pt x="76" y="5"/>
                    </a:lnTo>
                    <a:lnTo>
                      <a:pt x="76" y="5"/>
                    </a:lnTo>
                    <a:lnTo>
                      <a:pt x="71" y="5"/>
                    </a:lnTo>
                    <a:lnTo>
                      <a:pt x="71" y="5"/>
                    </a:lnTo>
                    <a:lnTo>
                      <a:pt x="71" y="5"/>
                    </a:lnTo>
                    <a:lnTo>
                      <a:pt x="71" y="5"/>
                    </a:lnTo>
                    <a:lnTo>
                      <a:pt x="66" y="5"/>
                    </a:lnTo>
                    <a:lnTo>
                      <a:pt x="66" y="5"/>
                    </a:lnTo>
                    <a:lnTo>
                      <a:pt x="66" y="5"/>
                    </a:lnTo>
                    <a:lnTo>
                      <a:pt x="61" y="5"/>
                    </a:lnTo>
                    <a:lnTo>
                      <a:pt x="61" y="5"/>
                    </a:lnTo>
                    <a:lnTo>
                      <a:pt x="56" y="0"/>
                    </a:lnTo>
                    <a:lnTo>
                      <a:pt x="56" y="0"/>
                    </a:lnTo>
                    <a:lnTo>
                      <a:pt x="56" y="0"/>
                    </a:lnTo>
                    <a:lnTo>
                      <a:pt x="51" y="0"/>
                    </a:lnTo>
                    <a:lnTo>
                      <a:pt x="51" y="0"/>
                    </a:lnTo>
                    <a:lnTo>
                      <a:pt x="45" y="0"/>
                    </a:lnTo>
                    <a:lnTo>
                      <a:pt x="45" y="0"/>
                    </a:lnTo>
                    <a:lnTo>
                      <a:pt x="40" y="0"/>
                    </a:lnTo>
                    <a:lnTo>
                      <a:pt x="40" y="0"/>
                    </a:lnTo>
                    <a:lnTo>
                      <a:pt x="35" y="5"/>
                    </a:lnTo>
                    <a:lnTo>
                      <a:pt x="35" y="5"/>
                    </a:lnTo>
                    <a:lnTo>
                      <a:pt x="30" y="5"/>
                    </a:lnTo>
                    <a:lnTo>
                      <a:pt x="30" y="5"/>
                    </a:lnTo>
                    <a:lnTo>
                      <a:pt x="25" y="5"/>
                    </a:lnTo>
                    <a:lnTo>
                      <a:pt x="25" y="5"/>
                    </a:lnTo>
                    <a:lnTo>
                      <a:pt x="20" y="5"/>
                    </a:lnTo>
                    <a:lnTo>
                      <a:pt x="20" y="5"/>
                    </a:lnTo>
                    <a:lnTo>
                      <a:pt x="20" y="5"/>
                    </a:lnTo>
                    <a:lnTo>
                      <a:pt x="15" y="5"/>
                    </a:lnTo>
                    <a:lnTo>
                      <a:pt x="15" y="5"/>
                    </a:lnTo>
                    <a:lnTo>
                      <a:pt x="15" y="10"/>
                    </a:lnTo>
                    <a:lnTo>
                      <a:pt x="10" y="10"/>
                    </a:lnTo>
                    <a:lnTo>
                      <a:pt x="10" y="10"/>
                    </a:lnTo>
                    <a:lnTo>
                      <a:pt x="10" y="10"/>
                    </a:lnTo>
                    <a:lnTo>
                      <a:pt x="5" y="10"/>
                    </a:lnTo>
                    <a:lnTo>
                      <a:pt x="5" y="10"/>
                    </a:lnTo>
                    <a:lnTo>
                      <a:pt x="5" y="10"/>
                    </a:lnTo>
                    <a:lnTo>
                      <a:pt x="5" y="15"/>
                    </a:lnTo>
                    <a:lnTo>
                      <a:pt x="5" y="15"/>
                    </a:lnTo>
                    <a:lnTo>
                      <a:pt x="0" y="15"/>
                    </a:lnTo>
                    <a:lnTo>
                      <a:pt x="0" y="15"/>
                    </a:lnTo>
                    <a:lnTo>
                      <a:pt x="0" y="15"/>
                    </a:lnTo>
                    <a:lnTo>
                      <a:pt x="0" y="15"/>
                    </a:lnTo>
                    <a:lnTo>
                      <a:pt x="0" y="20"/>
                    </a:lnTo>
                    <a:lnTo>
                      <a:pt x="30" y="340"/>
                    </a:lnTo>
                    <a:lnTo>
                      <a:pt x="30" y="340"/>
                    </a:lnTo>
                    <a:lnTo>
                      <a:pt x="30" y="335"/>
                    </a:lnTo>
                    <a:lnTo>
                      <a:pt x="30" y="335"/>
                    </a:lnTo>
                    <a:lnTo>
                      <a:pt x="30" y="335"/>
                    </a:lnTo>
                    <a:lnTo>
                      <a:pt x="30" y="335"/>
                    </a:lnTo>
                    <a:lnTo>
                      <a:pt x="30" y="335"/>
                    </a:lnTo>
                    <a:lnTo>
                      <a:pt x="35" y="335"/>
                    </a:lnTo>
                    <a:lnTo>
                      <a:pt x="35" y="335"/>
                    </a:lnTo>
                    <a:lnTo>
                      <a:pt x="35" y="330"/>
                    </a:lnTo>
                    <a:lnTo>
                      <a:pt x="35" y="330"/>
                    </a:lnTo>
                    <a:lnTo>
                      <a:pt x="40" y="330"/>
                    </a:lnTo>
                    <a:lnTo>
                      <a:pt x="40" y="330"/>
                    </a:lnTo>
                    <a:lnTo>
                      <a:pt x="40" y="330"/>
                    </a:lnTo>
                    <a:lnTo>
                      <a:pt x="45" y="330"/>
                    </a:lnTo>
                    <a:lnTo>
                      <a:pt x="45" y="330"/>
                    </a:lnTo>
                    <a:lnTo>
                      <a:pt x="45" y="330"/>
                    </a:lnTo>
                    <a:lnTo>
                      <a:pt x="51" y="325"/>
                    </a:lnTo>
                    <a:lnTo>
                      <a:pt x="51" y="325"/>
                    </a:lnTo>
                    <a:lnTo>
                      <a:pt x="56" y="325"/>
                    </a:lnTo>
                    <a:lnTo>
                      <a:pt x="56" y="325"/>
                    </a:lnTo>
                    <a:lnTo>
                      <a:pt x="61" y="325"/>
                    </a:lnTo>
                    <a:lnTo>
                      <a:pt x="61" y="325"/>
                    </a:lnTo>
                    <a:lnTo>
                      <a:pt x="66" y="325"/>
                    </a:lnTo>
                    <a:lnTo>
                      <a:pt x="66" y="325"/>
                    </a:lnTo>
                    <a:lnTo>
                      <a:pt x="71" y="325"/>
                    </a:lnTo>
                    <a:lnTo>
                      <a:pt x="71" y="325"/>
                    </a:lnTo>
                    <a:lnTo>
                      <a:pt x="76" y="325"/>
                    </a:lnTo>
                    <a:lnTo>
                      <a:pt x="76" y="325"/>
                    </a:lnTo>
                    <a:lnTo>
                      <a:pt x="81" y="325"/>
                    </a:lnTo>
                    <a:lnTo>
                      <a:pt x="81" y="325"/>
                    </a:lnTo>
                    <a:lnTo>
                      <a:pt x="81" y="325"/>
                    </a:lnTo>
                    <a:lnTo>
                      <a:pt x="86" y="325"/>
                    </a:lnTo>
                    <a:lnTo>
                      <a:pt x="86" y="325"/>
                    </a:lnTo>
                    <a:lnTo>
                      <a:pt x="91" y="325"/>
                    </a:lnTo>
                    <a:lnTo>
                      <a:pt x="91" y="325"/>
                    </a:lnTo>
                    <a:lnTo>
                      <a:pt x="91" y="325"/>
                    </a:lnTo>
                    <a:lnTo>
                      <a:pt x="96" y="325"/>
                    </a:lnTo>
                    <a:lnTo>
                      <a:pt x="96" y="325"/>
                    </a:lnTo>
                    <a:lnTo>
                      <a:pt x="96" y="325"/>
                    </a:lnTo>
                    <a:lnTo>
                      <a:pt x="101" y="325"/>
                    </a:lnTo>
                    <a:lnTo>
                      <a:pt x="101" y="325"/>
                    </a:lnTo>
                    <a:lnTo>
                      <a:pt x="101" y="330"/>
                    </a:lnTo>
                    <a:lnTo>
                      <a:pt x="101" y="330"/>
                    </a:lnTo>
                    <a:lnTo>
                      <a:pt x="106" y="330"/>
                    </a:lnTo>
                    <a:lnTo>
                      <a:pt x="106" y="330"/>
                    </a:lnTo>
                    <a:lnTo>
                      <a:pt x="106" y="330"/>
                    </a:lnTo>
                    <a:lnTo>
                      <a:pt x="106" y="330"/>
                    </a:lnTo>
                    <a:lnTo>
                      <a:pt x="106" y="330"/>
                    </a:lnTo>
                    <a:lnTo>
                      <a:pt x="106" y="330"/>
                    </a:lnTo>
                    <a:lnTo>
                      <a:pt x="76"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07" name="Oval 99606">
                <a:extLst>
                  <a:ext uri="{FF2B5EF4-FFF2-40B4-BE49-F238E27FC236}">
                    <a16:creationId xmlns:a16="http://schemas.microsoft.com/office/drawing/2014/main" id="{78D6950A-F7A5-2313-80E5-506E1B6C21D2}"/>
                  </a:ext>
                </a:extLst>
              </p:cNvPr>
              <p:cNvSpPr>
                <a:spLocks noChangeArrowheads="1"/>
              </p:cNvSpPr>
              <p:nvPr/>
            </p:nvSpPr>
            <p:spPr bwMode="auto">
              <a:xfrm>
                <a:off x="6373" y="1720"/>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08" name="Freeform 780">
                <a:extLst>
                  <a:ext uri="{FF2B5EF4-FFF2-40B4-BE49-F238E27FC236}">
                    <a16:creationId xmlns:a16="http://schemas.microsoft.com/office/drawing/2014/main" id="{680A5430-11E0-680C-C325-85607FC4FF26}"/>
                  </a:ext>
                </a:extLst>
              </p:cNvPr>
              <p:cNvSpPr>
                <a:spLocks/>
              </p:cNvSpPr>
              <p:nvPr/>
            </p:nvSpPr>
            <p:spPr bwMode="auto">
              <a:xfrm>
                <a:off x="6388" y="1614"/>
                <a:ext cx="137" cy="218"/>
              </a:xfrm>
              <a:custGeom>
                <a:avLst/>
                <a:gdLst>
                  <a:gd name="T0" fmla="*/ 61 w 137"/>
                  <a:gd name="T1" fmla="*/ 198 h 218"/>
                  <a:gd name="T2" fmla="*/ 66 w 137"/>
                  <a:gd name="T3" fmla="*/ 203 h 218"/>
                  <a:gd name="T4" fmla="*/ 66 w 137"/>
                  <a:gd name="T5" fmla="*/ 203 h 218"/>
                  <a:gd name="T6" fmla="*/ 71 w 137"/>
                  <a:gd name="T7" fmla="*/ 208 h 218"/>
                  <a:gd name="T8" fmla="*/ 71 w 137"/>
                  <a:gd name="T9" fmla="*/ 213 h 218"/>
                  <a:gd name="T10" fmla="*/ 76 w 137"/>
                  <a:gd name="T11" fmla="*/ 213 h 218"/>
                  <a:gd name="T12" fmla="*/ 81 w 137"/>
                  <a:gd name="T13" fmla="*/ 213 h 218"/>
                  <a:gd name="T14" fmla="*/ 86 w 137"/>
                  <a:gd name="T15" fmla="*/ 218 h 218"/>
                  <a:gd name="T16" fmla="*/ 91 w 137"/>
                  <a:gd name="T17" fmla="*/ 218 h 218"/>
                  <a:gd name="T18" fmla="*/ 96 w 137"/>
                  <a:gd name="T19" fmla="*/ 218 h 218"/>
                  <a:gd name="T20" fmla="*/ 101 w 137"/>
                  <a:gd name="T21" fmla="*/ 218 h 218"/>
                  <a:gd name="T22" fmla="*/ 106 w 137"/>
                  <a:gd name="T23" fmla="*/ 213 h 218"/>
                  <a:gd name="T24" fmla="*/ 112 w 137"/>
                  <a:gd name="T25" fmla="*/ 213 h 218"/>
                  <a:gd name="T26" fmla="*/ 117 w 137"/>
                  <a:gd name="T27" fmla="*/ 213 h 218"/>
                  <a:gd name="T28" fmla="*/ 122 w 137"/>
                  <a:gd name="T29" fmla="*/ 208 h 218"/>
                  <a:gd name="T30" fmla="*/ 122 w 137"/>
                  <a:gd name="T31" fmla="*/ 208 h 218"/>
                  <a:gd name="T32" fmla="*/ 127 w 137"/>
                  <a:gd name="T33" fmla="*/ 203 h 218"/>
                  <a:gd name="T34" fmla="*/ 132 w 137"/>
                  <a:gd name="T35" fmla="*/ 198 h 218"/>
                  <a:gd name="T36" fmla="*/ 132 w 137"/>
                  <a:gd name="T37" fmla="*/ 193 h 218"/>
                  <a:gd name="T38" fmla="*/ 137 w 137"/>
                  <a:gd name="T39" fmla="*/ 193 h 218"/>
                  <a:gd name="T40" fmla="*/ 137 w 137"/>
                  <a:gd name="T41" fmla="*/ 188 h 218"/>
                  <a:gd name="T42" fmla="*/ 137 w 137"/>
                  <a:gd name="T43" fmla="*/ 182 h 218"/>
                  <a:gd name="T44" fmla="*/ 137 w 137"/>
                  <a:gd name="T45" fmla="*/ 177 h 218"/>
                  <a:gd name="T46" fmla="*/ 137 w 137"/>
                  <a:gd name="T47" fmla="*/ 172 h 218"/>
                  <a:gd name="T48" fmla="*/ 137 w 137"/>
                  <a:gd name="T49" fmla="*/ 167 h 218"/>
                  <a:gd name="T50" fmla="*/ 76 w 137"/>
                  <a:gd name="T51" fmla="*/ 5 h 218"/>
                  <a:gd name="T52" fmla="*/ 76 w 137"/>
                  <a:gd name="T53" fmla="*/ 10 h 218"/>
                  <a:gd name="T54" fmla="*/ 76 w 137"/>
                  <a:gd name="T55" fmla="*/ 10 h 218"/>
                  <a:gd name="T56" fmla="*/ 76 w 137"/>
                  <a:gd name="T57" fmla="*/ 15 h 218"/>
                  <a:gd name="T58" fmla="*/ 76 w 137"/>
                  <a:gd name="T59" fmla="*/ 20 h 218"/>
                  <a:gd name="T60" fmla="*/ 71 w 137"/>
                  <a:gd name="T61" fmla="*/ 25 h 218"/>
                  <a:gd name="T62" fmla="*/ 71 w 137"/>
                  <a:gd name="T63" fmla="*/ 30 h 218"/>
                  <a:gd name="T64" fmla="*/ 66 w 137"/>
                  <a:gd name="T65" fmla="*/ 30 h 218"/>
                  <a:gd name="T66" fmla="*/ 66 w 137"/>
                  <a:gd name="T67" fmla="*/ 35 h 218"/>
                  <a:gd name="T68" fmla="*/ 61 w 137"/>
                  <a:gd name="T69" fmla="*/ 40 h 218"/>
                  <a:gd name="T70" fmla="*/ 56 w 137"/>
                  <a:gd name="T71" fmla="*/ 40 h 218"/>
                  <a:gd name="T72" fmla="*/ 51 w 137"/>
                  <a:gd name="T73" fmla="*/ 45 h 218"/>
                  <a:gd name="T74" fmla="*/ 46 w 137"/>
                  <a:gd name="T75" fmla="*/ 45 h 218"/>
                  <a:gd name="T76" fmla="*/ 40 w 137"/>
                  <a:gd name="T77" fmla="*/ 45 h 218"/>
                  <a:gd name="T78" fmla="*/ 35 w 137"/>
                  <a:gd name="T79" fmla="*/ 51 h 218"/>
                  <a:gd name="T80" fmla="*/ 30 w 137"/>
                  <a:gd name="T81" fmla="*/ 51 h 218"/>
                  <a:gd name="T82" fmla="*/ 25 w 137"/>
                  <a:gd name="T83" fmla="*/ 51 h 218"/>
                  <a:gd name="T84" fmla="*/ 20 w 137"/>
                  <a:gd name="T85" fmla="*/ 45 h 218"/>
                  <a:gd name="T86" fmla="*/ 20 w 137"/>
                  <a:gd name="T87" fmla="*/ 45 h 218"/>
                  <a:gd name="T88" fmla="*/ 15 w 137"/>
                  <a:gd name="T89" fmla="*/ 45 h 218"/>
                  <a:gd name="T90" fmla="*/ 10 w 137"/>
                  <a:gd name="T91" fmla="*/ 40 h 218"/>
                  <a:gd name="T92" fmla="*/ 5 w 137"/>
                  <a:gd name="T93" fmla="*/ 40 h 218"/>
                  <a:gd name="T94" fmla="*/ 5 w 137"/>
                  <a:gd name="T95" fmla="*/ 35 h 218"/>
                  <a:gd name="T96" fmla="*/ 0 w 137"/>
                  <a:gd name="T97" fmla="*/ 30 h 218"/>
                  <a:gd name="T98" fmla="*/ 0 w 137"/>
                  <a:gd name="T99" fmla="*/ 3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218">
                    <a:moveTo>
                      <a:pt x="61" y="198"/>
                    </a:moveTo>
                    <a:lnTo>
                      <a:pt x="61" y="198"/>
                    </a:lnTo>
                    <a:lnTo>
                      <a:pt x="61" y="198"/>
                    </a:lnTo>
                    <a:lnTo>
                      <a:pt x="66" y="203"/>
                    </a:lnTo>
                    <a:lnTo>
                      <a:pt x="66" y="203"/>
                    </a:lnTo>
                    <a:lnTo>
                      <a:pt x="66" y="203"/>
                    </a:lnTo>
                    <a:lnTo>
                      <a:pt x="66" y="208"/>
                    </a:lnTo>
                    <a:lnTo>
                      <a:pt x="71" y="208"/>
                    </a:lnTo>
                    <a:lnTo>
                      <a:pt x="71" y="208"/>
                    </a:lnTo>
                    <a:lnTo>
                      <a:pt x="71" y="213"/>
                    </a:lnTo>
                    <a:lnTo>
                      <a:pt x="76" y="213"/>
                    </a:lnTo>
                    <a:lnTo>
                      <a:pt x="76" y="213"/>
                    </a:lnTo>
                    <a:lnTo>
                      <a:pt x="81" y="213"/>
                    </a:lnTo>
                    <a:lnTo>
                      <a:pt x="81" y="213"/>
                    </a:lnTo>
                    <a:lnTo>
                      <a:pt x="86" y="213"/>
                    </a:lnTo>
                    <a:lnTo>
                      <a:pt x="86" y="218"/>
                    </a:lnTo>
                    <a:lnTo>
                      <a:pt x="91" y="218"/>
                    </a:lnTo>
                    <a:lnTo>
                      <a:pt x="91" y="218"/>
                    </a:lnTo>
                    <a:lnTo>
                      <a:pt x="91" y="218"/>
                    </a:lnTo>
                    <a:lnTo>
                      <a:pt x="96" y="218"/>
                    </a:lnTo>
                    <a:lnTo>
                      <a:pt x="96" y="218"/>
                    </a:lnTo>
                    <a:lnTo>
                      <a:pt x="101" y="218"/>
                    </a:lnTo>
                    <a:lnTo>
                      <a:pt x="101" y="213"/>
                    </a:lnTo>
                    <a:lnTo>
                      <a:pt x="106" y="213"/>
                    </a:lnTo>
                    <a:lnTo>
                      <a:pt x="106" y="213"/>
                    </a:lnTo>
                    <a:lnTo>
                      <a:pt x="112" y="213"/>
                    </a:lnTo>
                    <a:lnTo>
                      <a:pt x="112" y="213"/>
                    </a:lnTo>
                    <a:lnTo>
                      <a:pt x="117" y="213"/>
                    </a:lnTo>
                    <a:lnTo>
                      <a:pt x="117" y="208"/>
                    </a:lnTo>
                    <a:lnTo>
                      <a:pt x="122" y="208"/>
                    </a:lnTo>
                    <a:lnTo>
                      <a:pt x="122" y="208"/>
                    </a:lnTo>
                    <a:lnTo>
                      <a:pt x="122" y="208"/>
                    </a:lnTo>
                    <a:lnTo>
                      <a:pt x="127" y="203"/>
                    </a:lnTo>
                    <a:lnTo>
                      <a:pt x="127" y="203"/>
                    </a:lnTo>
                    <a:lnTo>
                      <a:pt x="127" y="198"/>
                    </a:lnTo>
                    <a:lnTo>
                      <a:pt x="132" y="198"/>
                    </a:lnTo>
                    <a:lnTo>
                      <a:pt x="132" y="198"/>
                    </a:lnTo>
                    <a:lnTo>
                      <a:pt x="132" y="193"/>
                    </a:lnTo>
                    <a:lnTo>
                      <a:pt x="132" y="193"/>
                    </a:lnTo>
                    <a:lnTo>
                      <a:pt x="137" y="193"/>
                    </a:lnTo>
                    <a:lnTo>
                      <a:pt x="137" y="188"/>
                    </a:lnTo>
                    <a:lnTo>
                      <a:pt x="137" y="188"/>
                    </a:lnTo>
                    <a:lnTo>
                      <a:pt x="137" y="182"/>
                    </a:lnTo>
                    <a:lnTo>
                      <a:pt x="137" y="182"/>
                    </a:lnTo>
                    <a:lnTo>
                      <a:pt x="137" y="177"/>
                    </a:lnTo>
                    <a:lnTo>
                      <a:pt x="137" y="177"/>
                    </a:lnTo>
                    <a:lnTo>
                      <a:pt x="137" y="177"/>
                    </a:lnTo>
                    <a:lnTo>
                      <a:pt x="137" y="172"/>
                    </a:lnTo>
                    <a:lnTo>
                      <a:pt x="137" y="172"/>
                    </a:lnTo>
                    <a:lnTo>
                      <a:pt x="137" y="167"/>
                    </a:lnTo>
                    <a:lnTo>
                      <a:pt x="76" y="0"/>
                    </a:lnTo>
                    <a:lnTo>
                      <a:pt x="76" y="5"/>
                    </a:lnTo>
                    <a:lnTo>
                      <a:pt x="76" y="5"/>
                    </a:lnTo>
                    <a:lnTo>
                      <a:pt x="76" y="10"/>
                    </a:lnTo>
                    <a:lnTo>
                      <a:pt x="76" y="10"/>
                    </a:lnTo>
                    <a:lnTo>
                      <a:pt x="76" y="10"/>
                    </a:lnTo>
                    <a:lnTo>
                      <a:pt x="76" y="15"/>
                    </a:lnTo>
                    <a:lnTo>
                      <a:pt x="76" y="15"/>
                    </a:lnTo>
                    <a:lnTo>
                      <a:pt x="76" y="20"/>
                    </a:lnTo>
                    <a:lnTo>
                      <a:pt x="76" y="20"/>
                    </a:lnTo>
                    <a:lnTo>
                      <a:pt x="76" y="25"/>
                    </a:lnTo>
                    <a:lnTo>
                      <a:pt x="71" y="25"/>
                    </a:lnTo>
                    <a:lnTo>
                      <a:pt x="71" y="25"/>
                    </a:lnTo>
                    <a:lnTo>
                      <a:pt x="71" y="30"/>
                    </a:lnTo>
                    <a:lnTo>
                      <a:pt x="71" y="30"/>
                    </a:lnTo>
                    <a:lnTo>
                      <a:pt x="66" y="30"/>
                    </a:lnTo>
                    <a:lnTo>
                      <a:pt x="66" y="35"/>
                    </a:lnTo>
                    <a:lnTo>
                      <a:pt x="66" y="35"/>
                    </a:lnTo>
                    <a:lnTo>
                      <a:pt x="61" y="40"/>
                    </a:lnTo>
                    <a:lnTo>
                      <a:pt x="61" y="40"/>
                    </a:lnTo>
                    <a:lnTo>
                      <a:pt x="61" y="40"/>
                    </a:lnTo>
                    <a:lnTo>
                      <a:pt x="56" y="40"/>
                    </a:lnTo>
                    <a:lnTo>
                      <a:pt x="56" y="45"/>
                    </a:lnTo>
                    <a:lnTo>
                      <a:pt x="51" y="45"/>
                    </a:lnTo>
                    <a:lnTo>
                      <a:pt x="51" y="45"/>
                    </a:lnTo>
                    <a:lnTo>
                      <a:pt x="46" y="45"/>
                    </a:lnTo>
                    <a:lnTo>
                      <a:pt x="46" y="45"/>
                    </a:lnTo>
                    <a:lnTo>
                      <a:pt x="40" y="45"/>
                    </a:lnTo>
                    <a:lnTo>
                      <a:pt x="40" y="51"/>
                    </a:lnTo>
                    <a:lnTo>
                      <a:pt x="35" y="51"/>
                    </a:lnTo>
                    <a:lnTo>
                      <a:pt x="35" y="51"/>
                    </a:lnTo>
                    <a:lnTo>
                      <a:pt x="30" y="51"/>
                    </a:lnTo>
                    <a:lnTo>
                      <a:pt x="30" y="51"/>
                    </a:lnTo>
                    <a:lnTo>
                      <a:pt x="25" y="51"/>
                    </a:lnTo>
                    <a:lnTo>
                      <a:pt x="25" y="51"/>
                    </a:lnTo>
                    <a:lnTo>
                      <a:pt x="20" y="45"/>
                    </a:lnTo>
                    <a:lnTo>
                      <a:pt x="20" y="45"/>
                    </a:lnTo>
                    <a:lnTo>
                      <a:pt x="20" y="45"/>
                    </a:lnTo>
                    <a:lnTo>
                      <a:pt x="15" y="45"/>
                    </a:lnTo>
                    <a:lnTo>
                      <a:pt x="15" y="45"/>
                    </a:lnTo>
                    <a:lnTo>
                      <a:pt x="10" y="45"/>
                    </a:lnTo>
                    <a:lnTo>
                      <a:pt x="10" y="40"/>
                    </a:lnTo>
                    <a:lnTo>
                      <a:pt x="10" y="40"/>
                    </a:lnTo>
                    <a:lnTo>
                      <a:pt x="5" y="40"/>
                    </a:lnTo>
                    <a:lnTo>
                      <a:pt x="5" y="35"/>
                    </a:lnTo>
                    <a:lnTo>
                      <a:pt x="5" y="35"/>
                    </a:lnTo>
                    <a:lnTo>
                      <a:pt x="0" y="35"/>
                    </a:lnTo>
                    <a:lnTo>
                      <a:pt x="0" y="30"/>
                    </a:lnTo>
                    <a:lnTo>
                      <a:pt x="0" y="30"/>
                    </a:lnTo>
                    <a:lnTo>
                      <a:pt x="0" y="30"/>
                    </a:lnTo>
                    <a:lnTo>
                      <a:pt x="61" y="19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09" name="Oval 99608">
                <a:extLst>
                  <a:ext uri="{FF2B5EF4-FFF2-40B4-BE49-F238E27FC236}">
                    <a16:creationId xmlns:a16="http://schemas.microsoft.com/office/drawing/2014/main" id="{AB2FAFA3-F9F9-81E8-B18F-2BA94B2B087D}"/>
                  </a:ext>
                </a:extLst>
              </p:cNvPr>
              <p:cNvSpPr>
                <a:spLocks noChangeArrowheads="1"/>
              </p:cNvSpPr>
              <p:nvPr/>
            </p:nvSpPr>
            <p:spPr bwMode="auto">
              <a:xfrm>
                <a:off x="2694" y="736"/>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10" name="Freeform 782">
                <a:extLst>
                  <a:ext uri="{FF2B5EF4-FFF2-40B4-BE49-F238E27FC236}">
                    <a16:creationId xmlns:a16="http://schemas.microsoft.com/office/drawing/2014/main" id="{9D4FEE39-75E1-2C4F-AEDF-AF040DE83B3B}"/>
                  </a:ext>
                </a:extLst>
              </p:cNvPr>
              <p:cNvSpPr>
                <a:spLocks/>
              </p:cNvSpPr>
              <p:nvPr/>
            </p:nvSpPr>
            <p:spPr bwMode="auto">
              <a:xfrm>
                <a:off x="2583" y="893"/>
                <a:ext cx="218" cy="208"/>
              </a:xfrm>
              <a:custGeom>
                <a:avLst/>
                <a:gdLst>
                  <a:gd name="T0" fmla="*/ 213 w 218"/>
                  <a:gd name="T1" fmla="*/ 61 h 208"/>
                  <a:gd name="T2" fmla="*/ 218 w 218"/>
                  <a:gd name="T3" fmla="*/ 61 h 208"/>
                  <a:gd name="T4" fmla="*/ 218 w 218"/>
                  <a:gd name="T5" fmla="*/ 56 h 208"/>
                  <a:gd name="T6" fmla="*/ 218 w 218"/>
                  <a:gd name="T7" fmla="*/ 51 h 208"/>
                  <a:gd name="T8" fmla="*/ 218 w 218"/>
                  <a:gd name="T9" fmla="*/ 46 h 208"/>
                  <a:gd name="T10" fmla="*/ 218 w 218"/>
                  <a:gd name="T11" fmla="*/ 46 h 208"/>
                  <a:gd name="T12" fmla="*/ 218 w 218"/>
                  <a:gd name="T13" fmla="*/ 41 h 208"/>
                  <a:gd name="T14" fmla="*/ 218 w 218"/>
                  <a:gd name="T15" fmla="*/ 36 h 208"/>
                  <a:gd name="T16" fmla="*/ 218 w 218"/>
                  <a:gd name="T17" fmla="*/ 31 h 208"/>
                  <a:gd name="T18" fmla="*/ 218 w 218"/>
                  <a:gd name="T19" fmla="*/ 26 h 208"/>
                  <a:gd name="T20" fmla="*/ 213 w 218"/>
                  <a:gd name="T21" fmla="*/ 20 h 208"/>
                  <a:gd name="T22" fmla="*/ 213 w 218"/>
                  <a:gd name="T23" fmla="*/ 20 h 208"/>
                  <a:gd name="T24" fmla="*/ 208 w 218"/>
                  <a:gd name="T25" fmla="*/ 15 h 208"/>
                  <a:gd name="T26" fmla="*/ 203 w 218"/>
                  <a:gd name="T27" fmla="*/ 10 h 208"/>
                  <a:gd name="T28" fmla="*/ 197 w 218"/>
                  <a:gd name="T29" fmla="*/ 5 h 208"/>
                  <a:gd name="T30" fmla="*/ 197 w 218"/>
                  <a:gd name="T31" fmla="*/ 5 h 208"/>
                  <a:gd name="T32" fmla="*/ 192 w 218"/>
                  <a:gd name="T33" fmla="*/ 5 h 208"/>
                  <a:gd name="T34" fmla="*/ 187 w 218"/>
                  <a:gd name="T35" fmla="*/ 0 h 208"/>
                  <a:gd name="T36" fmla="*/ 182 w 218"/>
                  <a:gd name="T37" fmla="*/ 0 h 208"/>
                  <a:gd name="T38" fmla="*/ 177 w 218"/>
                  <a:gd name="T39" fmla="*/ 0 h 208"/>
                  <a:gd name="T40" fmla="*/ 172 w 218"/>
                  <a:gd name="T41" fmla="*/ 0 h 208"/>
                  <a:gd name="T42" fmla="*/ 172 w 218"/>
                  <a:gd name="T43" fmla="*/ 0 h 208"/>
                  <a:gd name="T44" fmla="*/ 167 w 218"/>
                  <a:gd name="T45" fmla="*/ 0 h 208"/>
                  <a:gd name="T46" fmla="*/ 162 w 218"/>
                  <a:gd name="T47" fmla="*/ 5 h 208"/>
                  <a:gd name="T48" fmla="*/ 162 w 218"/>
                  <a:gd name="T49" fmla="*/ 5 h 208"/>
                  <a:gd name="T50" fmla="*/ 5 w 218"/>
                  <a:gd name="T51" fmla="*/ 147 h 208"/>
                  <a:gd name="T52" fmla="*/ 5 w 218"/>
                  <a:gd name="T53" fmla="*/ 147 h 208"/>
                  <a:gd name="T54" fmla="*/ 10 w 218"/>
                  <a:gd name="T55" fmla="*/ 142 h 208"/>
                  <a:gd name="T56" fmla="*/ 15 w 218"/>
                  <a:gd name="T57" fmla="*/ 142 h 208"/>
                  <a:gd name="T58" fmla="*/ 20 w 218"/>
                  <a:gd name="T59" fmla="*/ 142 h 208"/>
                  <a:gd name="T60" fmla="*/ 20 w 218"/>
                  <a:gd name="T61" fmla="*/ 142 h 208"/>
                  <a:gd name="T62" fmla="*/ 25 w 218"/>
                  <a:gd name="T63" fmla="*/ 142 h 208"/>
                  <a:gd name="T64" fmla="*/ 30 w 218"/>
                  <a:gd name="T65" fmla="*/ 142 h 208"/>
                  <a:gd name="T66" fmla="*/ 35 w 218"/>
                  <a:gd name="T67" fmla="*/ 147 h 208"/>
                  <a:gd name="T68" fmla="*/ 40 w 218"/>
                  <a:gd name="T69" fmla="*/ 147 h 208"/>
                  <a:gd name="T70" fmla="*/ 45 w 218"/>
                  <a:gd name="T71" fmla="*/ 152 h 208"/>
                  <a:gd name="T72" fmla="*/ 45 w 218"/>
                  <a:gd name="T73" fmla="*/ 157 h 208"/>
                  <a:gd name="T74" fmla="*/ 50 w 218"/>
                  <a:gd name="T75" fmla="*/ 157 h 208"/>
                  <a:gd name="T76" fmla="*/ 55 w 218"/>
                  <a:gd name="T77" fmla="*/ 163 h 208"/>
                  <a:gd name="T78" fmla="*/ 55 w 218"/>
                  <a:gd name="T79" fmla="*/ 168 h 208"/>
                  <a:gd name="T80" fmla="*/ 60 w 218"/>
                  <a:gd name="T81" fmla="*/ 173 h 208"/>
                  <a:gd name="T82" fmla="*/ 60 w 218"/>
                  <a:gd name="T83" fmla="*/ 178 h 208"/>
                  <a:gd name="T84" fmla="*/ 60 w 218"/>
                  <a:gd name="T85" fmla="*/ 178 h 208"/>
                  <a:gd name="T86" fmla="*/ 60 w 218"/>
                  <a:gd name="T87" fmla="*/ 183 h 208"/>
                  <a:gd name="T88" fmla="*/ 60 w 218"/>
                  <a:gd name="T89" fmla="*/ 188 h 208"/>
                  <a:gd name="T90" fmla="*/ 60 w 218"/>
                  <a:gd name="T91" fmla="*/ 193 h 208"/>
                  <a:gd name="T92" fmla="*/ 60 w 218"/>
                  <a:gd name="T93" fmla="*/ 198 h 208"/>
                  <a:gd name="T94" fmla="*/ 60 w 218"/>
                  <a:gd name="T95" fmla="*/ 203 h 208"/>
                  <a:gd name="T96" fmla="*/ 55 w 218"/>
                  <a:gd name="T97" fmla="*/ 203 h 208"/>
                  <a:gd name="T98" fmla="*/ 55 w 218"/>
                  <a:gd name="T99"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8" h="208">
                    <a:moveTo>
                      <a:pt x="213" y="66"/>
                    </a:moveTo>
                    <a:lnTo>
                      <a:pt x="213" y="61"/>
                    </a:lnTo>
                    <a:lnTo>
                      <a:pt x="213" y="61"/>
                    </a:lnTo>
                    <a:lnTo>
                      <a:pt x="218" y="61"/>
                    </a:lnTo>
                    <a:lnTo>
                      <a:pt x="218" y="56"/>
                    </a:lnTo>
                    <a:lnTo>
                      <a:pt x="218" y="56"/>
                    </a:lnTo>
                    <a:lnTo>
                      <a:pt x="218" y="56"/>
                    </a:lnTo>
                    <a:lnTo>
                      <a:pt x="218" y="51"/>
                    </a:lnTo>
                    <a:lnTo>
                      <a:pt x="218" y="51"/>
                    </a:lnTo>
                    <a:lnTo>
                      <a:pt x="218" y="46"/>
                    </a:lnTo>
                    <a:lnTo>
                      <a:pt x="218" y="46"/>
                    </a:lnTo>
                    <a:lnTo>
                      <a:pt x="218" y="46"/>
                    </a:lnTo>
                    <a:lnTo>
                      <a:pt x="218" y="41"/>
                    </a:lnTo>
                    <a:lnTo>
                      <a:pt x="218" y="41"/>
                    </a:lnTo>
                    <a:lnTo>
                      <a:pt x="218" y="36"/>
                    </a:lnTo>
                    <a:lnTo>
                      <a:pt x="218" y="36"/>
                    </a:lnTo>
                    <a:lnTo>
                      <a:pt x="218" y="31"/>
                    </a:lnTo>
                    <a:lnTo>
                      <a:pt x="218" y="31"/>
                    </a:lnTo>
                    <a:lnTo>
                      <a:pt x="218" y="31"/>
                    </a:lnTo>
                    <a:lnTo>
                      <a:pt x="218" y="26"/>
                    </a:lnTo>
                    <a:lnTo>
                      <a:pt x="213" y="26"/>
                    </a:lnTo>
                    <a:lnTo>
                      <a:pt x="213" y="20"/>
                    </a:lnTo>
                    <a:lnTo>
                      <a:pt x="213" y="20"/>
                    </a:lnTo>
                    <a:lnTo>
                      <a:pt x="213" y="20"/>
                    </a:lnTo>
                    <a:lnTo>
                      <a:pt x="208" y="15"/>
                    </a:lnTo>
                    <a:lnTo>
                      <a:pt x="208" y="15"/>
                    </a:lnTo>
                    <a:lnTo>
                      <a:pt x="208" y="10"/>
                    </a:lnTo>
                    <a:lnTo>
                      <a:pt x="203" y="10"/>
                    </a:lnTo>
                    <a:lnTo>
                      <a:pt x="203" y="10"/>
                    </a:lnTo>
                    <a:lnTo>
                      <a:pt x="197" y="5"/>
                    </a:lnTo>
                    <a:lnTo>
                      <a:pt x="197" y="5"/>
                    </a:lnTo>
                    <a:lnTo>
                      <a:pt x="197" y="5"/>
                    </a:lnTo>
                    <a:lnTo>
                      <a:pt x="192" y="5"/>
                    </a:lnTo>
                    <a:lnTo>
                      <a:pt x="192" y="5"/>
                    </a:lnTo>
                    <a:lnTo>
                      <a:pt x="187" y="0"/>
                    </a:lnTo>
                    <a:lnTo>
                      <a:pt x="187" y="0"/>
                    </a:lnTo>
                    <a:lnTo>
                      <a:pt x="187" y="0"/>
                    </a:lnTo>
                    <a:lnTo>
                      <a:pt x="182" y="0"/>
                    </a:lnTo>
                    <a:lnTo>
                      <a:pt x="182" y="0"/>
                    </a:lnTo>
                    <a:lnTo>
                      <a:pt x="177" y="0"/>
                    </a:lnTo>
                    <a:lnTo>
                      <a:pt x="177" y="0"/>
                    </a:lnTo>
                    <a:lnTo>
                      <a:pt x="172" y="0"/>
                    </a:lnTo>
                    <a:lnTo>
                      <a:pt x="172" y="0"/>
                    </a:lnTo>
                    <a:lnTo>
                      <a:pt x="172" y="0"/>
                    </a:lnTo>
                    <a:lnTo>
                      <a:pt x="167" y="0"/>
                    </a:lnTo>
                    <a:lnTo>
                      <a:pt x="167" y="0"/>
                    </a:lnTo>
                    <a:lnTo>
                      <a:pt x="167" y="5"/>
                    </a:lnTo>
                    <a:lnTo>
                      <a:pt x="162" y="5"/>
                    </a:lnTo>
                    <a:lnTo>
                      <a:pt x="162" y="5"/>
                    </a:lnTo>
                    <a:lnTo>
                      <a:pt x="162" y="5"/>
                    </a:lnTo>
                    <a:lnTo>
                      <a:pt x="0" y="147"/>
                    </a:lnTo>
                    <a:lnTo>
                      <a:pt x="5" y="147"/>
                    </a:lnTo>
                    <a:lnTo>
                      <a:pt x="5" y="147"/>
                    </a:lnTo>
                    <a:lnTo>
                      <a:pt x="5" y="147"/>
                    </a:lnTo>
                    <a:lnTo>
                      <a:pt x="10" y="142"/>
                    </a:lnTo>
                    <a:lnTo>
                      <a:pt x="10" y="142"/>
                    </a:lnTo>
                    <a:lnTo>
                      <a:pt x="10" y="142"/>
                    </a:lnTo>
                    <a:lnTo>
                      <a:pt x="15" y="142"/>
                    </a:lnTo>
                    <a:lnTo>
                      <a:pt x="15" y="142"/>
                    </a:lnTo>
                    <a:lnTo>
                      <a:pt x="20" y="142"/>
                    </a:lnTo>
                    <a:lnTo>
                      <a:pt x="20" y="142"/>
                    </a:lnTo>
                    <a:lnTo>
                      <a:pt x="20" y="142"/>
                    </a:lnTo>
                    <a:lnTo>
                      <a:pt x="25" y="142"/>
                    </a:lnTo>
                    <a:lnTo>
                      <a:pt x="25" y="142"/>
                    </a:lnTo>
                    <a:lnTo>
                      <a:pt x="30" y="142"/>
                    </a:lnTo>
                    <a:lnTo>
                      <a:pt x="30" y="142"/>
                    </a:lnTo>
                    <a:lnTo>
                      <a:pt x="35" y="147"/>
                    </a:lnTo>
                    <a:lnTo>
                      <a:pt x="35" y="147"/>
                    </a:lnTo>
                    <a:lnTo>
                      <a:pt x="35" y="147"/>
                    </a:lnTo>
                    <a:lnTo>
                      <a:pt x="40" y="147"/>
                    </a:lnTo>
                    <a:lnTo>
                      <a:pt x="40" y="152"/>
                    </a:lnTo>
                    <a:lnTo>
                      <a:pt x="45" y="152"/>
                    </a:lnTo>
                    <a:lnTo>
                      <a:pt x="45" y="152"/>
                    </a:lnTo>
                    <a:lnTo>
                      <a:pt x="45" y="157"/>
                    </a:lnTo>
                    <a:lnTo>
                      <a:pt x="50" y="157"/>
                    </a:lnTo>
                    <a:lnTo>
                      <a:pt x="50" y="157"/>
                    </a:lnTo>
                    <a:lnTo>
                      <a:pt x="50" y="163"/>
                    </a:lnTo>
                    <a:lnTo>
                      <a:pt x="55" y="163"/>
                    </a:lnTo>
                    <a:lnTo>
                      <a:pt x="55" y="163"/>
                    </a:lnTo>
                    <a:lnTo>
                      <a:pt x="55" y="168"/>
                    </a:lnTo>
                    <a:lnTo>
                      <a:pt x="55" y="168"/>
                    </a:lnTo>
                    <a:lnTo>
                      <a:pt x="60" y="173"/>
                    </a:lnTo>
                    <a:lnTo>
                      <a:pt x="60" y="173"/>
                    </a:lnTo>
                    <a:lnTo>
                      <a:pt x="60" y="178"/>
                    </a:lnTo>
                    <a:lnTo>
                      <a:pt x="60" y="178"/>
                    </a:lnTo>
                    <a:lnTo>
                      <a:pt x="60" y="178"/>
                    </a:lnTo>
                    <a:lnTo>
                      <a:pt x="60" y="183"/>
                    </a:lnTo>
                    <a:lnTo>
                      <a:pt x="60" y="183"/>
                    </a:lnTo>
                    <a:lnTo>
                      <a:pt x="60" y="188"/>
                    </a:lnTo>
                    <a:lnTo>
                      <a:pt x="60" y="188"/>
                    </a:lnTo>
                    <a:lnTo>
                      <a:pt x="60" y="193"/>
                    </a:lnTo>
                    <a:lnTo>
                      <a:pt x="60" y="193"/>
                    </a:lnTo>
                    <a:lnTo>
                      <a:pt x="60" y="193"/>
                    </a:lnTo>
                    <a:lnTo>
                      <a:pt x="60" y="198"/>
                    </a:lnTo>
                    <a:lnTo>
                      <a:pt x="60" y="198"/>
                    </a:lnTo>
                    <a:lnTo>
                      <a:pt x="60" y="203"/>
                    </a:lnTo>
                    <a:lnTo>
                      <a:pt x="60" y="203"/>
                    </a:lnTo>
                    <a:lnTo>
                      <a:pt x="55" y="203"/>
                    </a:lnTo>
                    <a:lnTo>
                      <a:pt x="55" y="203"/>
                    </a:lnTo>
                    <a:lnTo>
                      <a:pt x="55" y="208"/>
                    </a:lnTo>
                    <a:lnTo>
                      <a:pt x="213"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11" name="Oval 99610">
                <a:extLst>
                  <a:ext uri="{FF2B5EF4-FFF2-40B4-BE49-F238E27FC236}">
                    <a16:creationId xmlns:a16="http://schemas.microsoft.com/office/drawing/2014/main" id="{8A7BB5EB-6502-9523-6141-DBF2297396EC}"/>
                  </a:ext>
                </a:extLst>
              </p:cNvPr>
              <p:cNvSpPr>
                <a:spLocks noChangeArrowheads="1"/>
              </p:cNvSpPr>
              <p:nvPr/>
            </p:nvSpPr>
            <p:spPr bwMode="auto">
              <a:xfrm>
                <a:off x="863" y="700"/>
                <a:ext cx="268"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12" name="Freeform 784">
                <a:extLst>
                  <a:ext uri="{FF2B5EF4-FFF2-40B4-BE49-F238E27FC236}">
                    <a16:creationId xmlns:a16="http://schemas.microsoft.com/office/drawing/2014/main" id="{C74135FD-9D21-F039-E300-4C90216594D9}"/>
                  </a:ext>
                </a:extLst>
              </p:cNvPr>
              <p:cNvSpPr>
                <a:spLocks/>
              </p:cNvSpPr>
              <p:nvPr/>
            </p:nvSpPr>
            <p:spPr bwMode="auto">
              <a:xfrm>
                <a:off x="741" y="858"/>
                <a:ext cx="223" cy="203"/>
              </a:xfrm>
              <a:custGeom>
                <a:avLst/>
                <a:gdLst>
                  <a:gd name="T0" fmla="*/ 218 w 223"/>
                  <a:gd name="T1" fmla="*/ 66 h 203"/>
                  <a:gd name="T2" fmla="*/ 218 w 223"/>
                  <a:gd name="T3" fmla="*/ 61 h 203"/>
                  <a:gd name="T4" fmla="*/ 223 w 223"/>
                  <a:gd name="T5" fmla="*/ 55 h 203"/>
                  <a:gd name="T6" fmla="*/ 223 w 223"/>
                  <a:gd name="T7" fmla="*/ 55 h 203"/>
                  <a:gd name="T8" fmla="*/ 223 w 223"/>
                  <a:gd name="T9" fmla="*/ 50 h 203"/>
                  <a:gd name="T10" fmla="*/ 223 w 223"/>
                  <a:gd name="T11" fmla="*/ 45 h 203"/>
                  <a:gd name="T12" fmla="*/ 223 w 223"/>
                  <a:gd name="T13" fmla="*/ 40 h 203"/>
                  <a:gd name="T14" fmla="*/ 223 w 223"/>
                  <a:gd name="T15" fmla="*/ 35 h 203"/>
                  <a:gd name="T16" fmla="*/ 223 w 223"/>
                  <a:gd name="T17" fmla="*/ 30 h 203"/>
                  <a:gd name="T18" fmla="*/ 218 w 223"/>
                  <a:gd name="T19" fmla="*/ 30 h 203"/>
                  <a:gd name="T20" fmla="*/ 218 w 223"/>
                  <a:gd name="T21" fmla="*/ 25 h 203"/>
                  <a:gd name="T22" fmla="*/ 213 w 223"/>
                  <a:gd name="T23" fmla="*/ 20 h 203"/>
                  <a:gd name="T24" fmla="*/ 213 w 223"/>
                  <a:gd name="T25" fmla="*/ 15 h 203"/>
                  <a:gd name="T26" fmla="*/ 208 w 223"/>
                  <a:gd name="T27" fmla="*/ 10 h 203"/>
                  <a:gd name="T28" fmla="*/ 203 w 223"/>
                  <a:gd name="T29" fmla="*/ 10 h 203"/>
                  <a:gd name="T30" fmla="*/ 198 w 223"/>
                  <a:gd name="T31" fmla="*/ 5 h 203"/>
                  <a:gd name="T32" fmla="*/ 193 w 223"/>
                  <a:gd name="T33" fmla="*/ 5 h 203"/>
                  <a:gd name="T34" fmla="*/ 193 w 223"/>
                  <a:gd name="T35" fmla="*/ 0 h 203"/>
                  <a:gd name="T36" fmla="*/ 188 w 223"/>
                  <a:gd name="T37" fmla="*/ 0 h 203"/>
                  <a:gd name="T38" fmla="*/ 182 w 223"/>
                  <a:gd name="T39" fmla="*/ 0 h 203"/>
                  <a:gd name="T40" fmla="*/ 177 w 223"/>
                  <a:gd name="T41" fmla="*/ 0 h 203"/>
                  <a:gd name="T42" fmla="*/ 172 w 223"/>
                  <a:gd name="T43" fmla="*/ 0 h 203"/>
                  <a:gd name="T44" fmla="*/ 172 w 223"/>
                  <a:gd name="T45" fmla="*/ 0 h 203"/>
                  <a:gd name="T46" fmla="*/ 167 w 223"/>
                  <a:gd name="T47" fmla="*/ 5 h 203"/>
                  <a:gd name="T48" fmla="*/ 162 w 223"/>
                  <a:gd name="T49" fmla="*/ 5 h 203"/>
                  <a:gd name="T50" fmla="*/ 0 w 223"/>
                  <a:gd name="T51" fmla="*/ 142 h 203"/>
                  <a:gd name="T52" fmla="*/ 5 w 223"/>
                  <a:gd name="T53" fmla="*/ 142 h 203"/>
                  <a:gd name="T54" fmla="*/ 10 w 223"/>
                  <a:gd name="T55" fmla="*/ 137 h 203"/>
                  <a:gd name="T56" fmla="*/ 10 w 223"/>
                  <a:gd name="T57" fmla="*/ 137 h 203"/>
                  <a:gd name="T58" fmla="*/ 15 w 223"/>
                  <a:gd name="T59" fmla="*/ 137 h 203"/>
                  <a:gd name="T60" fmla="*/ 20 w 223"/>
                  <a:gd name="T61" fmla="*/ 137 h 203"/>
                  <a:gd name="T62" fmla="*/ 25 w 223"/>
                  <a:gd name="T63" fmla="*/ 142 h 203"/>
                  <a:gd name="T64" fmla="*/ 30 w 223"/>
                  <a:gd name="T65" fmla="*/ 142 h 203"/>
                  <a:gd name="T66" fmla="*/ 35 w 223"/>
                  <a:gd name="T67" fmla="*/ 142 h 203"/>
                  <a:gd name="T68" fmla="*/ 35 w 223"/>
                  <a:gd name="T69" fmla="*/ 147 h 203"/>
                  <a:gd name="T70" fmla="*/ 40 w 223"/>
                  <a:gd name="T71" fmla="*/ 147 h 203"/>
                  <a:gd name="T72" fmla="*/ 45 w 223"/>
                  <a:gd name="T73" fmla="*/ 152 h 203"/>
                  <a:gd name="T74" fmla="*/ 51 w 223"/>
                  <a:gd name="T75" fmla="*/ 157 h 203"/>
                  <a:gd name="T76" fmla="*/ 51 w 223"/>
                  <a:gd name="T77" fmla="*/ 162 h 203"/>
                  <a:gd name="T78" fmla="*/ 56 w 223"/>
                  <a:gd name="T79" fmla="*/ 162 h 203"/>
                  <a:gd name="T80" fmla="*/ 56 w 223"/>
                  <a:gd name="T81" fmla="*/ 167 h 203"/>
                  <a:gd name="T82" fmla="*/ 56 w 223"/>
                  <a:gd name="T83" fmla="*/ 172 h 203"/>
                  <a:gd name="T84" fmla="*/ 61 w 223"/>
                  <a:gd name="T85" fmla="*/ 177 h 203"/>
                  <a:gd name="T86" fmla="*/ 61 w 223"/>
                  <a:gd name="T87" fmla="*/ 182 h 203"/>
                  <a:gd name="T88" fmla="*/ 61 w 223"/>
                  <a:gd name="T89" fmla="*/ 187 h 203"/>
                  <a:gd name="T90" fmla="*/ 61 w 223"/>
                  <a:gd name="T91" fmla="*/ 192 h 203"/>
                  <a:gd name="T92" fmla="*/ 61 w 223"/>
                  <a:gd name="T93" fmla="*/ 192 h 203"/>
                  <a:gd name="T94" fmla="*/ 56 w 223"/>
                  <a:gd name="T95" fmla="*/ 198 h 203"/>
                  <a:gd name="T96" fmla="*/ 56 w 223"/>
                  <a:gd name="T97" fmla="*/ 203 h 203"/>
                  <a:gd name="T98" fmla="*/ 51 w 223"/>
                  <a:gd name="T9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3" h="203">
                    <a:moveTo>
                      <a:pt x="218" y="66"/>
                    </a:moveTo>
                    <a:lnTo>
                      <a:pt x="218" y="66"/>
                    </a:lnTo>
                    <a:lnTo>
                      <a:pt x="218" y="61"/>
                    </a:lnTo>
                    <a:lnTo>
                      <a:pt x="218" y="61"/>
                    </a:lnTo>
                    <a:lnTo>
                      <a:pt x="218" y="61"/>
                    </a:lnTo>
                    <a:lnTo>
                      <a:pt x="223" y="55"/>
                    </a:lnTo>
                    <a:lnTo>
                      <a:pt x="223" y="55"/>
                    </a:lnTo>
                    <a:lnTo>
                      <a:pt x="223" y="55"/>
                    </a:lnTo>
                    <a:lnTo>
                      <a:pt x="223" y="50"/>
                    </a:lnTo>
                    <a:lnTo>
                      <a:pt x="223" y="50"/>
                    </a:lnTo>
                    <a:lnTo>
                      <a:pt x="223" y="45"/>
                    </a:lnTo>
                    <a:lnTo>
                      <a:pt x="223" y="45"/>
                    </a:lnTo>
                    <a:lnTo>
                      <a:pt x="223" y="45"/>
                    </a:lnTo>
                    <a:lnTo>
                      <a:pt x="223" y="40"/>
                    </a:lnTo>
                    <a:lnTo>
                      <a:pt x="223" y="40"/>
                    </a:lnTo>
                    <a:lnTo>
                      <a:pt x="223" y="35"/>
                    </a:lnTo>
                    <a:lnTo>
                      <a:pt x="223" y="35"/>
                    </a:lnTo>
                    <a:lnTo>
                      <a:pt x="223" y="30"/>
                    </a:lnTo>
                    <a:lnTo>
                      <a:pt x="218" y="30"/>
                    </a:lnTo>
                    <a:lnTo>
                      <a:pt x="218" y="30"/>
                    </a:lnTo>
                    <a:lnTo>
                      <a:pt x="218" y="25"/>
                    </a:lnTo>
                    <a:lnTo>
                      <a:pt x="218" y="25"/>
                    </a:lnTo>
                    <a:lnTo>
                      <a:pt x="213" y="20"/>
                    </a:lnTo>
                    <a:lnTo>
                      <a:pt x="213" y="20"/>
                    </a:lnTo>
                    <a:lnTo>
                      <a:pt x="213" y="15"/>
                    </a:lnTo>
                    <a:lnTo>
                      <a:pt x="213" y="15"/>
                    </a:lnTo>
                    <a:lnTo>
                      <a:pt x="208" y="15"/>
                    </a:lnTo>
                    <a:lnTo>
                      <a:pt x="208" y="10"/>
                    </a:lnTo>
                    <a:lnTo>
                      <a:pt x="203" y="10"/>
                    </a:lnTo>
                    <a:lnTo>
                      <a:pt x="203" y="10"/>
                    </a:lnTo>
                    <a:lnTo>
                      <a:pt x="203" y="5"/>
                    </a:lnTo>
                    <a:lnTo>
                      <a:pt x="198" y="5"/>
                    </a:lnTo>
                    <a:lnTo>
                      <a:pt x="198" y="5"/>
                    </a:lnTo>
                    <a:lnTo>
                      <a:pt x="193" y="5"/>
                    </a:lnTo>
                    <a:lnTo>
                      <a:pt x="193" y="5"/>
                    </a:lnTo>
                    <a:lnTo>
                      <a:pt x="193" y="0"/>
                    </a:lnTo>
                    <a:lnTo>
                      <a:pt x="188" y="0"/>
                    </a:lnTo>
                    <a:lnTo>
                      <a:pt x="188" y="0"/>
                    </a:lnTo>
                    <a:lnTo>
                      <a:pt x="182" y="0"/>
                    </a:lnTo>
                    <a:lnTo>
                      <a:pt x="182" y="0"/>
                    </a:lnTo>
                    <a:lnTo>
                      <a:pt x="177" y="0"/>
                    </a:lnTo>
                    <a:lnTo>
                      <a:pt x="177" y="0"/>
                    </a:lnTo>
                    <a:lnTo>
                      <a:pt x="177" y="0"/>
                    </a:lnTo>
                    <a:lnTo>
                      <a:pt x="172" y="0"/>
                    </a:lnTo>
                    <a:lnTo>
                      <a:pt x="172" y="0"/>
                    </a:lnTo>
                    <a:lnTo>
                      <a:pt x="172" y="0"/>
                    </a:lnTo>
                    <a:lnTo>
                      <a:pt x="167" y="0"/>
                    </a:lnTo>
                    <a:lnTo>
                      <a:pt x="167" y="5"/>
                    </a:lnTo>
                    <a:lnTo>
                      <a:pt x="167" y="5"/>
                    </a:lnTo>
                    <a:lnTo>
                      <a:pt x="162" y="5"/>
                    </a:lnTo>
                    <a:lnTo>
                      <a:pt x="0" y="142"/>
                    </a:lnTo>
                    <a:lnTo>
                      <a:pt x="0" y="142"/>
                    </a:lnTo>
                    <a:lnTo>
                      <a:pt x="5" y="142"/>
                    </a:lnTo>
                    <a:lnTo>
                      <a:pt x="5" y="142"/>
                    </a:lnTo>
                    <a:lnTo>
                      <a:pt x="5" y="142"/>
                    </a:lnTo>
                    <a:lnTo>
                      <a:pt x="10" y="137"/>
                    </a:lnTo>
                    <a:lnTo>
                      <a:pt x="10" y="137"/>
                    </a:lnTo>
                    <a:lnTo>
                      <a:pt x="10" y="137"/>
                    </a:lnTo>
                    <a:lnTo>
                      <a:pt x="15" y="137"/>
                    </a:lnTo>
                    <a:lnTo>
                      <a:pt x="15" y="137"/>
                    </a:lnTo>
                    <a:lnTo>
                      <a:pt x="20" y="137"/>
                    </a:lnTo>
                    <a:lnTo>
                      <a:pt x="20" y="137"/>
                    </a:lnTo>
                    <a:lnTo>
                      <a:pt x="20" y="137"/>
                    </a:lnTo>
                    <a:lnTo>
                      <a:pt x="25" y="142"/>
                    </a:lnTo>
                    <a:lnTo>
                      <a:pt x="25" y="142"/>
                    </a:lnTo>
                    <a:lnTo>
                      <a:pt x="30" y="142"/>
                    </a:lnTo>
                    <a:lnTo>
                      <a:pt x="30" y="142"/>
                    </a:lnTo>
                    <a:lnTo>
                      <a:pt x="35" y="142"/>
                    </a:lnTo>
                    <a:lnTo>
                      <a:pt x="35" y="142"/>
                    </a:lnTo>
                    <a:lnTo>
                      <a:pt x="35" y="147"/>
                    </a:lnTo>
                    <a:lnTo>
                      <a:pt x="40" y="147"/>
                    </a:lnTo>
                    <a:lnTo>
                      <a:pt x="40" y="147"/>
                    </a:lnTo>
                    <a:lnTo>
                      <a:pt x="45" y="152"/>
                    </a:lnTo>
                    <a:lnTo>
                      <a:pt x="45" y="152"/>
                    </a:lnTo>
                    <a:lnTo>
                      <a:pt x="45" y="152"/>
                    </a:lnTo>
                    <a:lnTo>
                      <a:pt x="51" y="157"/>
                    </a:lnTo>
                    <a:lnTo>
                      <a:pt x="51" y="157"/>
                    </a:lnTo>
                    <a:lnTo>
                      <a:pt x="51" y="162"/>
                    </a:lnTo>
                    <a:lnTo>
                      <a:pt x="51" y="162"/>
                    </a:lnTo>
                    <a:lnTo>
                      <a:pt x="56" y="162"/>
                    </a:lnTo>
                    <a:lnTo>
                      <a:pt x="56" y="167"/>
                    </a:lnTo>
                    <a:lnTo>
                      <a:pt x="56" y="167"/>
                    </a:lnTo>
                    <a:lnTo>
                      <a:pt x="56" y="172"/>
                    </a:lnTo>
                    <a:lnTo>
                      <a:pt x="56" y="172"/>
                    </a:lnTo>
                    <a:lnTo>
                      <a:pt x="61" y="177"/>
                    </a:lnTo>
                    <a:lnTo>
                      <a:pt x="61" y="177"/>
                    </a:lnTo>
                    <a:lnTo>
                      <a:pt x="61" y="182"/>
                    </a:lnTo>
                    <a:lnTo>
                      <a:pt x="61" y="182"/>
                    </a:lnTo>
                    <a:lnTo>
                      <a:pt x="61" y="182"/>
                    </a:lnTo>
                    <a:lnTo>
                      <a:pt x="61" y="187"/>
                    </a:lnTo>
                    <a:lnTo>
                      <a:pt x="61" y="187"/>
                    </a:lnTo>
                    <a:lnTo>
                      <a:pt x="61" y="192"/>
                    </a:lnTo>
                    <a:lnTo>
                      <a:pt x="61" y="192"/>
                    </a:lnTo>
                    <a:lnTo>
                      <a:pt x="61" y="192"/>
                    </a:lnTo>
                    <a:lnTo>
                      <a:pt x="56" y="198"/>
                    </a:lnTo>
                    <a:lnTo>
                      <a:pt x="56" y="198"/>
                    </a:lnTo>
                    <a:lnTo>
                      <a:pt x="56" y="198"/>
                    </a:lnTo>
                    <a:lnTo>
                      <a:pt x="56" y="203"/>
                    </a:lnTo>
                    <a:lnTo>
                      <a:pt x="56" y="203"/>
                    </a:lnTo>
                    <a:lnTo>
                      <a:pt x="51" y="203"/>
                    </a:lnTo>
                    <a:lnTo>
                      <a:pt x="218"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13" name="Oval 99612">
                <a:extLst>
                  <a:ext uri="{FF2B5EF4-FFF2-40B4-BE49-F238E27FC236}">
                    <a16:creationId xmlns:a16="http://schemas.microsoft.com/office/drawing/2014/main" id="{4BEF9CBE-7EB4-1AFA-9A26-03363D0D51C6}"/>
                  </a:ext>
                </a:extLst>
              </p:cNvPr>
              <p:cNvSpPr>
                <a:spLocks noChangeArrowheads="1"/>
              </p:cNvSpPr>
              <p:nvPr/>
            </p:nvSpPr>
            <p:spPr bwMode="auto">
              <a:xfrm>
                <a:off x="2654" y="2324"/>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14" name="Freeform 786">
                <a:extLst>
                  <a:ext uri="{FF2B5EF4-FFF2-40B4-BE49-F238E27FC236}">
                    <a16:creationId xmlns:a16="http://schemas.microsoft.com/office/drawing/2014/main" id="{109A8BAF-B52C-579A-C4B1-71CB6BA1016F}"/>
                  </a:ext>
                </a:extLst>
              </p:cNvPr>
              <p:cNvSpPr>
                <a:spLocks/>
              </p:cNvSpPr>
              <p:nvPr/>
            </p:nvSpPr>
            <p:spPr bwMode="auto">
              <a:xfrm>
                <a:off x="2770" y="2380"/>
                <a:ext cx="117" cy="107"/>
              </a:xfrm>
              <a:custGeom>
                <a:avLst/>
                <a:gdLst>
                  <a:gd name="T0" fmla="*/ 16 w 117"/>
                  <a:gd name="T1" fmla="*/ 41 h 107"/>
                  <a:gd name="T2" fmla="*/ 10 w 117"/>
                  <a:gd name="T3" fmla="*/ 41 h 107"/>
                  <a:gd name="T4" fmla="*/ 10 w 117"/>
                  <a:gd name="T5" fmla="*/ 46 h 107"/>
                  <a:gd name="T6" fmla="*/ 5 w 117"/>
                  <a:gd name="T7" fmla="*/ 51 h 107"/>
                  <a:gd name="T8" fmla="*/ 5 w 117"/>
                  <a:gd name="T9" fmla="*/ 56 h 107"/>
                  <a:gd name="T10" fmla="*/ 0 w 117"/>
                  <a:gd name="T11" fmla="*/ 61 h 107"/>
                  <a:gd name="T12" fmla="*/ 0 w 117"/>
                  <a:gd name="T13" fmla="*/ 66 h 107"/>
                  <a:gd name="T14" fmla="*/ 0 w 117"/>
                  <a:gd name="T15" fmla="*/ 71 h 107"/>
                  <a:gd name="T16" fmla="*/ 0 w 117"/>
                  <a:gd name="T17" fmla="*/ 76 h 107"/>
                  <a:gd name="T18" fmla="*/ 0 w 117"/>
                  <a:gd name="T19" fmla="*/ 81 h 107"/>
                  <a:gd name="T20" fmla="*/ 5 w 117"/>
                  <a:gd name="T21" fmla="*/ 81 h 107"/>
                  <a:gd name="T22" fmla="*/ 5 w 117"/>
                  <a:gd name="T23" fmla="*/ 86 h 107"/>
                  <a:gd name="T24" fmla="*/ 10 w 117"/>
                  <a:gd name="T25" fmla="*/ 91 h 107"/>
                  <a:gd name="T26" fmla="*/ 10 w 117"/>
                  <a:gd name="T27" fmla="*/ 96 h 107"/>
                  <a:gd name="T28" fmla="*/ 16 w 117"/>
                  <a:gd name="T29" fmla="*/ 102 h 107"/>
                  <a:gd name="T30" fmla="*/ 21 w 117"/>
                  <a:gd name="T31" fmla="*/ 102 h 107"/>
                  <a:gd name="T32" fmla="*/ 26 w 117"/>
                  <a:gd name="T33" fmla="*/ 107 h 107"/>
                  <a:gd name="T34" fmla="*/ 31 w 117"/>
                  <a:gd name="T35" fmla="*/ 107 h 107"/>
                  <a:gd name="T36" fmla="*/ 31 w 117"/>
                  <a:gd name="T37" fmla="*/ 107 h 107"/>
                  <a:gd name="T38" fmla="*/ 36 w 117"/>
                  <a:gd name="T39" fmla="*/ 107 h 107"/>
                  <a:gd name="T40" fmla="*/ 41 w 117"/>
                  <a:gd name="T41" fmla="*/ 107 h 107"/>
                  <a:gd name="T42" fmla="*/ 46 w 117"/>
                  <a:gd name="T43" fmla="*/ 107 h 107"/>
                  <a:gd name="T44" fmla="*/ 51 w 117"/>
                  <a:gd name="T45" fmla="*/ 107 h 107"/>
                  <a:gd name="T46" fmla="*/ 56 w 117"/>
                  <a:gd name="T47" fmla="*/ 107 h 107"/>
                  <a:gd name="T48" fmla="*/ 61 w 117"/>
                  <a:gd name="T49" fmla="*/ 102 h 107"/>
                  <a:gd name="T50" fmla="*/ 112 w 117"/>
                  <a:gd name="T51" fmla="*/ 66 h 107"/>
                  <a:gd name="T52" fmla="*/ 112 w 117"/>
                  <a:gd name="T53" fmla="*/ 66 h 107"/>
                  <a:gd name="T54" fmla="*/ 107 w 117"/>
                  <a:gd name="T55" fmla="*/ 71 h 107"/>
                  <a:gd name="T56" fmla="*/ 102 w 117"/>
                  <a:gd name="T57" fmla="*/ 71 h 107"/>
                  <a:gd name="T58" fmla="*/ 97 w 117"/>
                  <a:gd name="T59" fmla="*/ 71 h 107"/>
                  <a:gd name="T60" fmla="*/ 92 w 117"/>
                  <a:gd name="T61" fmla="*/ 71 h 107"/>
                  <a:gd name="T62" fmla="*/ 87 w 117"/>
                  <a:gd name="T63" fmla="*/ 71 h 107"/>
                  <a:gd name="T64" fmla="*/ 81 w 117"/>
                  <a:gd name="T65" fmla="*/ 71 h 107"/>
                  <a:gd name="T66" fmla="*/ 76 w 117"/>
                  <a:gd name="T67" fmla="*/ 66 h 107"/>
                  <a:gd name="T68" fmla="*/ 71 w 117"/>
                  <a:gd name="T69" fmla="*/ 66 h 107"/>
                  <a:gd name="T70" fmla="*/ 66 w 117"/>
                  <a:gd name="T71" fmla="*/ 61 h 107"/>
                  <a:gd name="T72" fmla="*/ 66 w 117"/>
                  <a:gd name="T73" fmla="*/ 56 h 107"/>
                  <a:gd name="T74" fmla="*/ 61 w 117"/>
                  <a:gd name="T75" fmla="*/ 51 h 107"/>
                  <a:gd name="T76" fmla="*/ 56 w 117"/>
                  <a:gd name="T77" fmla="*/ 51 h 107"/>
                  <a:gd name="T78" fmla="*/ 56 w 117"/>
                  <a:gd name="T79" fmla="*/ 46 h 107"/>
                  <a:gd name="T80" fmla="*/ 56 w 117"/>
                  <a:gd name="T81" fmla="*/ 41 h 107"/>
                  <a:gd name="T82" fmla="*/ 56 w 117"/>
                  <a:gd name="T83" fmla="*/ 36 h 107"/>
                  <a:gd name="T84" fmla="*/ 56 w 117"/>
                  <a:gd name="T85" fmla="*/ 30 h 107"/>
                  <a:gd name="T86" fmla="*/ 56 w 117"/>
                  <a:gd name="T87" fmla="*/ 25 h 107"/>
                  <a:gd name="T88" fmla="*/ 56 w 117"/>
                  <a:gd name="T89" fmla="*/ 20 h 107"/>
                  <a:gd name="T90" fmla="*/ 56 w 117"/>
                  <a:gd name="T91" fmla="*/ 15 h 107"/>
                  <a:gd name="T92" fmla="*/ 61 w 117"/>
                  <a:gd name="T93" fmla="*/ 10 h 107"/>
                  <a:gd name="T94" fmla="*/ 66 w 117"/>
                  <a:gd name="T95" fmla="*/ 5 h 107"/>
                  <a:gd name="T96" fmla="*/ 66 w 117"/>
                  <a:gd name="T97" fmla="*/ 5 h 107"/>
                  <a:gd name="T98" fmla="*/ 71 w 117"/>
                  <a:gd name="T9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07">
                    <a:moveTo>
                      <a:pt x="16" y="36"/>
                    </a:moveTo>
                    <a:lnTo>
                      <a:pt x="16" y="41"/>
                    </a:lnTo>
                    <a:lnTo>
                      <a:pt x="16" y="41"/>
                    </a:lnTo>
                    <a:lnTo>
                      <a:pt x="10" y="41"/>
                    </a:lnTo>
                    <a:lnTo>
                      <a:pt x="10" y="46"/>
                    </a:lnTo>
                    <a:lnTo>
                      <a:pt x="10" y="46"/>
                    </a:lnTo>
                    <a:lnTo>
                      <a:pt x="5" y="46"/>
                    </a:lnTo>
                    <a:lnTo>
                      <a:pt x="5" y="51"/>
                    </a:lnTo>
                    <a:lnTo>
                      <a:pt x="5" y="51"/>
                    </a:lnTo>
                    <a:lnTo>
                      <a:pt x="5" y="56"/>
                    </a:lnTo>
                    <a:lnTo>
                      <a:pt x="0" y="56"/>
                    </a:lnTo>
                    <a:lnTo>
                      <a:pt x="0" y="61"/>
                    </a:lnTo>
                    <a:lnTo>
                      <a:pt x="0" y="61"/>
                    </a:lnTo>
                    <a:lnTo>
                      <a:pt x="0" y="66"/>
                    </a:lnTo>
                    <a:lnTo>
                      <a:pt x="0" y="66"/>
                    </a:lnTo>
                    <a:lnTo>
                      <a:pt x="0" y="71"/>
                    </a:lnTo>
                    <a:lnTo>
                      <a:pt x="0" y="71"/>
                    </a:lnTo>
                    <a:lnTo>
                      <a:pt x="0" y="76"/>
                    </a:lnTo>
                    <a:lnTo>
                      <a:pt x="0" y="76"/>
                    </a:lnTo>
                    <a:lnTo>
                      <a:pt x="0" y="81"/>
                    </a:lnTo>
                    <a:lnTo>
                      <a:pt x="0" y="81"/>
                    </a:lnTo>
                    <a:lnTo>
                      <a:pt x="5" y="81"/>
                    </a:lnTo>
                    <a:lnTo>
                      <a:pt x="5" y="86"/>
                    </a:lnTo>
                    <a:lnTo>
                      <a:pt x="5" y="86"/>
                    </a:lnTo>
                    <a:lnTo>
                      <a:pt x="5" y="91"/>
                    </a:lnTo>
                    <a:lnTo>
                      <a:pt x="10" y="91"/>
                    </a:lnTo>
                    <a:lnTo>
                      <a:pt x="10" y="96"/>
                    </a:lnTo>
                    <a:lnTo>
                      <a:pt x="10" y="96"/>
                    </a:lnTo>
                    <a:lnTo>
                      <a:pt x="16" y="96"/>
                    </a:lnTo>
                    <a:lnTo>
                      <a:pt x="16" y="102"/>
                    </a:lnTo>
                    <a:lnTo>
                      <a:pt x="16" y="102"/>
                    </a:lnTo>
                    <a:lnTo>
                      <a:pt x="21" y="102"/>
                    </a:lnTo>
                    <a:lnTo>
                      <a:pt x="21" y="102"/>
                    </a:lnTo>
                    <a:lnTo>
                      <a:pt x="26" y="107"/>
                    </a:lnTo>
                    <a:lnTo>
                      <a:pt x="26" y="107"/>
                    </a:lnTo>
                    <a:lnTo>
                      <a:pt x="31" y="107"/>
                    </a:lnTo>
                    <a:lnTo>
                      <a:pt x="31" y="107"/>
                    </a:lnTo>
                    <a:lnTo>
                      <a:pt x="31" y="107"/>
                    </a:lnTo>
                    <a:lnTo>
                      <a:pt x="36" y="107"/>
                    </a:lnTo>
                    <a:lnTo>
                      <a:pt x="36" y="107"/>
                    </a:lnTo>
                    <a:lnTo>
                      <a:pt x="41" y="107"/>
                    </a:lnTo>
                    <a:lnTo>
                      <a:pt x="41" y="107"/>
                    </a:lnTo>
                    <a:lnTo>
                      <a:pt x="46" y="107"/>
                    </a:lnTo>
                    <a:lnTo>
                      <a:pt x="46" y="107"/>
                    </a:lnTo>
                    <a:lnTo>
                      <a:pt x="51" y="107"/>
                    </a:lnTo>
                    <a:lnTo>
                      <a:pt x="51" y="107"/>
                    </a:lnTo>
                    <a:lnTo>
                      <a:pt x="56" y="107"/>
                    </a:lnTo>
                    <a:lnTo>
                      <a:pt x="56" y="107"/>
                    </a:lnTo>
                    <a:lnTo>
                      <a:pt x="61" y="102"/>
                    </a:lnTo>
                    <a:lnTo>
                      <a:pt x="61" y="102"/>
                    </a:lnTo>
                    <a:lnTo>
                      <a:pt x="117" y="66"/>
                    </a:lnTo>
                    <a:lnTo>
                      <a:pt x="112" y="66"/>
                    </a:lnTo>
                    <a:lnTo>
                      <a:pt x="112" y="66"/>
                    </a:lnTo>
                    <a:lnTo>
                      <a:pt x="112" y="66"/>
                    </a:lnTo>
                    <a:lnTo>
                      <a:pt x="107" y="71"/>
                    </a:lnTo>
                    <a:lnTo>
                      <a:pt x="107" y="71"/>
                    </a:lnTo>
                    <a:lnTo>
                      <a:pt x="102" y="71"/>
                    </a:lnTo>
                    <a:lnTo>
                      <a:pt x="102" y="71"/>
                    </a:lnTo>
                    <a:lnTo>
                      <a:pt x="97" y="71"/>
                    </a:lnTo>
                    <a:lnTo>
                      <a:pt x="97" y="71"/>
                    </a:lnTo>
                    <a:lnTo>
                      <a:pt x="92" y="71"/>
                    </a:lnTo>
                    <a:lnTo>
                      <a:pt x="92" y="71"/>
                    </a:lnTo>
                    <a:lnTo>
                      <a:pt x="87" y="71"/>
                    </a:lnTo>
                    <a:lnTo>
                      <a:pt x="87" y="71"/>
                    </a:lnTo>
                    <a:lnTo>
                      <a:pt x="81" y="71"/>
                    </a:lnTo>
                    <a:lnTo>
                      <a:pt x="81" y="71"/>
                    </a:lnTo>
                    <a:lnTo>
                      <a:pt x="76" y="66"/>
                    </a:lnTo>
                    <a:lnTo>
                      <a:pt x="76" y="66"/>
                    </a:lnTo>
                    <a:lnTo>
                      <a:pt x="71" y="66"/>
                    </a:lnTo>
                    <a:lnTo>
                      <a:pt x="71" y="66"/>
                    </a:lnTo>
                    <a:lnTo>
                      <a:pt x="71" y="61"/>
                    </a:lnTo>
                    <a:lnTo>
                      <a:pt x="66" y="61"/>
                    </a:lnTo>
                    <a:lnTo>
                      <a:pt x="66" y="61"/>
                    </a:lnTo>
                    <a:lnTo>
                      <a:pt x="66" y="56"/>
                    </a:lnTo>
                    <a:lnTo>
                      <a:pt x="61" y="56"/>
                    </a:lnTo>
                    <a:lnTo>
                      <a:pt x="61" y="51"/>
                    </a:lnTo>
                    <a:lnTo>
                      <a:pt x="61" y="51"/>
                    </a:lnTo>
                    <a:lnTo>
                      <a:pt x="56" y="51"/>
                    </a:lnTo>
                    <a:lnTo>
                      <a:pt x="56" y="46"/>
                    </a:lnTo>
                    <a:lnTo>
                      <a:pt x="56" y="46"/>
                    </a:lnTo>
                    <a:lnTo>
                      <a:pt x="56" y="41"/>
                    </a:lnTo>
                    <a:lnTo>
                      <a:pt x="56" y="41"/>
                    </a:lnTo>
                    <a:lnTo>
                      <a:pt x="56" y="36"/>
                    </a:lnTo>
                    <a:lnTo>
                      <a:pt x="56" y="36"/>
                    </a:lnTo>
                    <a:lnTo>
                      <a:pt x="56" y="30"/>
                    </a:lnTo>
                    <a:lnTo>
                      <a:pt x="56" y="30"/>
                    </a:lnTo>
                    <a:lnTo>
                      <a:pt x="56" y="25"/>
                    </a:lnTo>
                    <a:lnTo>
                      <a:pt x="56" y="25"/>
                    </a:lnTo>
                    <a:lnTo>
                      <a:pt x="56" y="20"/>
                    </a:lnTo>
                    <a:lnTo>
                      <a:pt x="56" y="20"/>
                    </a:lnTo>
                    <a:lnTo>
                      <a:pt x="56" y="15"/>
                    </a:lnTo>
                    <a:lnTo>
                      <a:pt x="56" y="15"/>
                    </a:lnTo>
                    <a:lnTo>
                      <a:pt x="61" y="10"/>
                    </a:lnTo>
                    <a:lnTo>
                      <a:pt x="61" y="10"/>
                    </a:lnTo>
                    <a:lnTo>
                      <a:pt x="61" y="10"/>
                    </a:lnTo>
                    <a:lnTo>
                      <a:pt x="66" y="5"/>
                    </a:lnTo>
                    <a:lnTo>
                      <a:pt x="66" y="5"/>
                    </a:lnTo>
                    <a:lnTo>
                      <a:pt x="66" y="5"/>
                    </a:lnTo>
                    <a:lnTo>
                      <a:pt x="71" y="0"/>
                    </a:lnTo>
                    <a:lnTo>
                      <a:pt x="71" y="0"/>
                    </a:lnTo>
                    <a:lnTo>
                      <a:pt x="16" y="3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15" name="Oval 99614">
                <a:extLst>
                  <a:ext uri="{FF2B5EF4-FFF2-40B4-BE49-F238E27FC236}">
                    <a16:creationId xmlns:a16="http://schemas.microsoft.com/office/drawing/2014/main" id="{9FEA98EA-2968-984C-4096-377F7C61B608}"/>
                  </a:ext>
                </a:extLst>
              </p:cNvPr>
              <p:cNvSpPr>
                <a:spLocks noChangeArrowheads="1"/>
              </p:cNvSpPr>
              <p:nvPr/>
            </p:nvSpPr>
            <p:spPr bwMode="auto">
              <a:xfrm>
                <a:off x="4125" y="2710"/>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16" name="Freeform 788">
                <a:extLst>
                  <a:ext uri="{FF2B5EF4-FFF2-40B4-BE49-F238E27FC236}">
                    <a16:creationId xmlns:a16="http://schemas.microsoft.com/office/drawing/2014/main" id="{DF023982-9C4D-6D0B-8A4F-5F61A8B8E331}"/>
                  </a:ext>
                </a:extLst>
              </p:cNvPr>
              <p:cNvSpPr>
                <a:spLocks/>
              </p:cNvSpPr>
              <p:nvPr/>
            </p:nvSpPr>
            <p:spPr bwMode="auto">
              <a:xfrm>
                <a:off x="4257" y="2832"/>
                <a:ext cx="162" cy="147"/>
              </a:xfrm>
              <a:custGeom>
                <a:avLst/>
                <a:gdLst>
                  <a:gd name="T0" fmla="*/ 61 w 162"/>
                  <a:gd name="T1" fmla="*/ 10 h 147"/>
                  <a:gd name="T2" fmla="*/ 56 w 162"/>
                  <a:gd name="T3" fmla="*/ 5 h 147"/>
                  <a:gd name="T4" fmla="*/ 51 w 162"/>
                  <a:gd name="T5" fmla="*/ 5 h 147"/>
                  <a:gd name="T6" fmla="*/ 46 w 162"/>
                  <a:gd name="T7" fmla="*/ 5 h 147"/>
                  <a:gd name="T8" fmla="*/ 41 w 162"/>
                  <a:gd name="T9" fmla="*/ 0 h 147"/>
                  <a:gd name="T10" fmla="*/ 35 w 162"/>
                  <a:gd name="T11" fmla="*/ 0 h 147"/>
                  <a:gd name="T12" fmla="*/ 30 w 162"/>
                  <a:gd name="T13" fmla="*/ 5 h 147"/>
                  <a:gd name="T14" fmla="*/ 25 w 162"/>
                  <a:gd name="T15" fmla="*/ 5 h 147"/>
                  <a:gd name="T16" fmla="*/ 20 w 162"/>
                  <a:gd name="T17" fmla="*/ 5 h 147"/>
                  <a:gd name="T18" fmla="*/ 20 w 162"/>
                  <a:gd name="T19" fmla="*/ 10 h 147"/>
                  <a:gd name="T20" fmla="*/ 15 w 162"/>
                  <a:gd name="T21" fmla="*/ 10 h 147"/>
                  <a:gd name="T22" fmla="*/ 10 w 162"/>
                  <a:gd name="T23" fmla="*/ 15 h 147"/>
                  <a:gd name="T24" fmla="*/ 10 w 162"/>
                  <a:gd name="T25" fmla="*/ 20 h 147"/>
                  <a:gd name="T26" fmla="*/ 5 w 162"/>
                  <a:gd name="T27" fmla="*/ 25 h 147"/>
                  <a:gd name="T28" fmla="*/ 5 w 162"/>
                  <a:gd name="T29" fmla="*/ 30 h 147"/>
                  <a:gd name="T30" fmla="*/ 0 w 162"/>
                  <a:gd name="T31" fmla="*/ 30 h 147"/>
                  <a:gd name="T32" fmla="*/ 0 w 162"/>
                  <a:gd name="T33" fmla="*/ 35 h 147"/>
                  <a:gd name="T34" fmla="*/ 0 w 162"/>
                  <a:gd name="T35" fmla="*/ 40 h 147"/>
                  <a:gd name="T36" fmla="*/ 0 w 162"/>
                  <a:gd name="T37" fmla="*/ 45 h 147"/>
                  <a:gd name="T38" fmla="*/ 0 w 162"/>
                  <a:gd name="T39" fmla="*/ 50 h 147"/>
                  <a:gd name="T40" fmla="*/ 5 w 162"/>
                  <a:gd name="T41" fmla="*/ 55 h 147"/>
                  <a:gd name="T42" fmla="*/ 5 w 162"/>
                  <a:gd name="T43" fmla="*/ 61 h 147"/>
                  <a:gd name="T44" fmla="*/ 5 w 162"/>
                  <a:gd name="T45" fmla="*/ 66 h 147"/>
                  <a:gd name="T46" fmla="*/ 10 w 162"/>
                  <a:gd name="T47" fmla="*/ 66 h 147"/>
                  <a:gd name="T48" fmla="*/ 15 w 162"/>
                  <a:gd name="T49" fmla="*/ 71 h 147"/>
                  <a:gd name="T50" fmla="*/ 112 w 162"/>
                  <a:gd name="T51" fmla="*/ 147 h 147"/>
                  <a:gd name="T52" fmla="*/ 106 w 162"/>
                  <a:gd name="T53" fmla="*/ 142 h 147"/>
                  <a:gd name="T54" fmla="*/ 106 w 162"/>
                  <a:gd name="T55" fmla="*/ 137 h 147"/>
                  <a:gd name="T56" fmla="*/ 101 w 162"/>
                  <a:gd name="T57" fmla="*/ 137 h 147"/>
                  <a:gd name="T58" fmla="*/ 101 w 162"/>
                  <a:gd name="T59" fmla="*/ 132 h 147"/>
                  <a:gd name="T60" fmla="*/ 101 w 162"/>
                  <a:gd name="T61" fmla="*/ 127 h 147"/>
                  <a:gd name="T62" fmla="*/ 101 w 162"/>
                  <a:gd name="T63" fmla="*/ 121 h 147"/>
                  <a:gd name="T64" fmla="*/ 101 w 162"/>
                  <a:gd name="T65" fmla="*/ 116 h 147"/>
                  <a:gd name="T66" fmla="*/ 101 w 162"/>
                  <a:gd name="T67" fmla="*/ 111 h 147"/>
                  <a:gd name="T68" fmla="*/ 101 w 162"/>
                  <a:gd name="T69" fmla="*/ 106 h 147"/>
                  <a:gd name="T70" fmla="*/ 101 w 162"/>
                  <a:gd name="T71" fmla="*/ 101 h 147"/>
                  <a:gd name="T72" fmla="*/ 106 w 162"/>
                  <a:gd name="T73" fmla="*/ 96 h 147"/>
                  <a:gd name="T74" fmla="*/ 106 w 162"/>
                  <a:gd name="T75" fmla="*/ 91 h 147"/>
                  <a:gd name="T76" fmla="*/ 112 w 162"/>
                  <a:gd name="T77" fmla="*/ 91 h 147"/>
                  <a:gd name="T78" fmla="*/ 117 w 162"/>
                  <a:gd name="T79" fmla="*/ 86 h 147"/>
                  <a:gd name="T80" fmla="*/ 122 w 162"/>
                  <a:gd name="T81" fmla="*/ 81 h 147"/>
                  <a:gd name="T82" fmla="*/ 127 w 162"/>
                  <a:gd name="T83" fmla="*/ 81 h 147"/>
                  <a:gd name="T84" fmla="*/ 127 w 162"/>
                  <a:gd name="T85" fmla="*/ 81 h 147"/>
                  <a:gd name="T86" fmla="*/ 132 w 162"/>
                  <a:gd name="T87" fmla="*/ 76 h 147"/>
                  <a:gd name="T88" fmla="*/ 137 w 162"/>
                  <a:gd name="T89" fmla="*/ 76 h 147"/>
                  <a:gd name="T90" fmla="*/ 142 w 162"/>
                  <a:gd name="T91" fmla="*/ 76 h 147"/>
                  <a:gd name="T92" fmla="*/ 147 w 162"/>
                  <a:gd name="T93" fmla="*/ 76 h 147"/>
                  <a:gd name="T94" fmla="*/ 152 w 162"/>
                  <a:gd name="T95" fmla="*/ 81 h 147"/>
                  <a:gd name="T96" fmla="*/ 157 w 162"/>
                  <a:gd name="T97" fmla="*/ 81 h 147"/>
                  <a:gd name="T98" fmla="*/ 162 w 162"/>
                  <a:gd name="T99" fmla="*/ 8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47">
                    <a:moveTo>
                      <a:pt x="61" y="10"/>
                    </a:moveTo>
                    <a:lnTo>
                      <a:pt x="61" y="10"/>
                    </a:lnTo>
                    <a:lnTo>
                      <a:pt x="56" y="5"/>
                    </a:lnTo>
                    <a:lnTo>
                      <a:pt x="56" y="5"/>
                    </a:lnTo>
                    <a:lnTo>
                      <a:pt x="51" y="5"/>
                    </a:lnTo>
                    <a:lnTo>
                      <a:pt x="51" y="5"/>
                    </a:lnTo>
                    <a:lnTo>
                      <a:pt x="51" y="5"/>
                    </a:lnTo>
                    <a:lnTo>
                      <a:pt x="46" y="5"/>
                    </a:lnTo>
                    <a:lnTo>
                      <a:pt x="46" y="0"/>
                    </a:lnTo>
                    <a:lnTo>
                      <a:pt x="41" y="0"/>
                    </a:lnTo>
                    <a:lnTo>
                      <a:pt x="41" y="0"/>
                    </a:lnTo>
                    <a:lnTo>
                      <a:pt x="35" y="0"/>
                    </a:lnTo>
                    <a:lnTo>
                      <a:pt x="35" y="5"/>
                    </a:lnTo>
                    <a:lnTo>
                      <a:pt x="30" y="5"/>
                    </a:lnTo>
                    <a:lnTo>
                      <a:pt x="30" y="5"/>
                    </a:lnTo>
                    <a:lnTo>
                      <a:pt x="25" y="5"/>
                    </a:lnTo>
                    <a:lnTo>
                      <a:pt x="25" y="5"/>
                    </a:lnTo>
                    <a:lnTo>
                      <a:pt x="20" y="5"/>
                    </a:lnTo>
                    <a:lnTo>
                      <a:pt x="20" y="5"/>
                    </a:lnTo>
                    <a:lnTo>
                      <a:pt x="20" y="10"/>
                    </a:lnTo>
                    <a:lnTo>
                      <a:pt x="15" y="10"/>
                    </a:lnTo>
                    <a:lnTo>
                      <a:pt x="15" y="10"/>
                    </a:lnTo>
                    <a:lnTo>
                      <a:pt x="10" y="15"/>
                    </a:lnTo>
                    <a:lnTo>
                      <a:pt x="10" y="15"/>
                    </a:lnTo>
                    <a:lnTo>
                      <a:pt x="10" y="15"/>
                    </a:lnTo>
                    <a:lnTo>
                      <a:pt x="10" y="20"/>
                    </a:lnTo>
                    <a:lnTo>
                      <a:pt x="5" y="20"/>
                    </a:lnTo>
                    <a:lnTo>
                      <a:pt x="5" y="25"/>
                    </a:lnTo>
                    <a:lnTo>
                      <a:pt x="5" y="25"/>
                    </a:lnTo>
                    <a:lnTo>
                      <a:pt x="5" y="30"/>
                    </a:lnTo>
                    <a:lnTo>
                      <a:pt x="0" y="30"/>
                    </a:lnTo>
                    <a:lnTo>
                      <a:pt x="0" y="30"/>
                    </a:lnTo>
                    <a:lnTo>
                      <a:pt x="0" y="35"/>
                    </a:lnTo>
                    <a:lnTo>
                      <a:pt x="0" y="35"/>
                    </a:lnTo>
                    <a:lnTo>
                      <a:pt x="0" y="40"/>
                    </a:lnTo>
                    <a:lnTo>
                      <a:pt x="0" y="40"/>
                    </a:lnTo>
                    <a:lnTo>
                      <a:pt x="0" y="45"/>
                    </a:lnTo>
                    <a:lnTo>
                      <a:pt x="0" y="45"/>
                    </a:lnTo>
                    <a:lnTo>
                      <a:pt x="0" y="50"/>
                    </a:lnTo>
                    <a:lnTo>
                      <a:pt x="0" y="50"/>
                    </a:lnTo>
                    <a:lnTo>
                      <a:pt x="0" y="55"/>
                    </a:lnTo>
                    <a:lnTo>
                      <a:pt x="5" y="55"/>
                    </a:lnTo>
                    <a:lnTo>
                      <a:pt x="5" y="61"/>
                    </a:lnTo>
                    <a:lnTo>
                      <a:pt x="5" y="61"/>
                    </a:lnTo>
                    <a:lnTo>
                      <a:pt x="5" y="61"/>
                    </a:lnTo>
                    <a:lnTo>
                      <a:pt x="5" y="66"/>
                    </a:lnTo>
                    <a:lnTo>
                      <a:pt x="10" y="66"/>
                    </a:lnTo>
                    <a:lnTo>
                      <a:pt x="10" y="66"/>
                    </a:lnTo>
                    <a:lnTo>
                      <a:pt x="10" y="71"/>
                    </a:lnTo>
                    <a:lnTo>
                      <a:pt x="15" y="71"/>
                    </a:lnTo>
                    <a:lnTo>
                      <a:pt x="112" y="147"/>
                    </a:lnTo>
                    <a:lnTo>
                      <a:pt x="112" y="147"/>
                    </a:lnTo>
                    <a:lnTo>
                      <a:pt x="112" y="147"/>
                    </a:lnTo>
                    <a:lnTo>
                      <a:pt x="106" y="142"/>
                    </a:lnTo>
                    <a:lnTo>
                      <a:pt x="106" y="142"/>
                    </a:lnTo>
                    <a:lnTo>
                      <a:pt x="106" y="137"/>
                    </a:lnTo>
                    <a:lnTo>
                      <a:pt x="101" y="137"/>
                    </a:lnTo>
                    <a:lnTo>
                      <a:pt x="101" y="137"/>
                    </a:lnTo>
                    <a:lnTo>
                      <a:pt x="101" y="132"/>
                    </a:lnTo>
                    <a:lnTo>
                      <a:pt x="101" y="132"/>
                    </a:lnTo>
                    <a:lnTo>
                      <a:pt x="101" y="127"/>
                    </a:lnTo>
                    <a:lnTo>
                      <a:pt x="101" y="127"/>
                    </a:lnTo>
                    <a:lnTo>
                      <a:pt x="101" y="121"/>
                    </a:lnTo>
                    <a:lnTo>
                      <a:pt x="101" y="121"/>
                    </a:lnTo>
                    <a:lnTo>
                      <a:pt x="101" y="116"/>
                    </a:lnTo>
                    <a:lnTo>
                      <a:pt x="101" y="116"/>
                    </a:lnTo>
                    <a:lnTo>
                      <a:pt x="101" y="111"/>
                    </a:lnTo>
                    <a:lnTo>
                      <a:pt x="101" y="111"/>
                    </a:lnTo>
                    <a:lnTo>
                      <a:pt x="101" y="106"/>
                    </a:lnTo>
                    <a:lnTo>
                      <a:pt x="101" y="106"/>
                    </a:lnTo>
                    <a:lnTo>
                      <a:pt x="101" y="101"/>
                    </a:lnTo>
                    <a:lnTo>
                      <a:pt x="101" y="101"/>
                    </a:lnTo>
                    <a:lnTo>
                      <a:pt x="106" y="101"/>
                    </a:lnTo>
                    <a:lnTo>
                      <a:pt x="106" y="96"/>
                    </a:lnTo>
                    <a:lnTo>
                      <a:pt x="106" y="96"/>
                    </a:lnTo>
                    <a:lnTo>
                      <a:pt x="106" y="91"/>
                    </a:lnTo>
                    <a:lnTo>
                      <a:pt x="112" y="91"/>
                    </a:lnTo>
                    <a:lnTo>
                      <a:pt x="112" y="91"/>
                    </a:lnTo>
                    <a:lnTo>
                      <a:pt x="112" y="86"/>
                    </a:lnTo>
                    <a:lnTo>
                      <a:pt x="117" y="86"/>
                    </a:lnTo>
                    <a:lnTo>
                      <a:pt x="117" y="86"/>
                    </a:lnTo>
                    <a:lnTo>
                      <a:pt x="122" y="81"/>
                    </a:lnTo>
                    <a:lnTo>
                      <a:pt x="122" y="81"/>
                    </a:lnTo>
                    <a:lnTo>
                      <a:pt x="127" y="81"/>
                    </a:lnTo>
                    <a:lnTo>
                      <a:pt x="127" y="81"/>
                    </a:lnTo>
                    <a:lnTo>
                      <a:pt x="127" y="81"/>
                    </a:lnTo>
                    <a:lnTo>
                      <a:pt x="132" y="76"/>
                    </a:lnTo>
                    <a:lnTo>
                      <a:pt x="132" y="76"/>
                    </a:lnTo>
                    <a:lnTo>
                      <a:pt x="137" y="76"/>
                    </a:lnTo>
                    <a:lnTo>
                      <a:pt x="137" y="76"/>
                    </a:lnTo>
                    <a:lnTo>
                      <a:pt x="142" y="76"/>
                    </a:lnTo>
                    <a:lnTo>
                      <a:pt x="142" y="76"/>
                    </a:lnTo>
                    <a:lnTo>
                      <a:pt x="147" y="76"/>
                    </a:lnTo>
                    <a:lnTo>
                      <a:pt x="147" y="76"/>
                    </a:lnTo>
                    <a:lnTo>
                      <a:pt x="152" y="81"/>
                    </a:lnTo>
                    <a:lnTo>
                      <a:pt x="152" y="81"/>
                    </a:lnTo>
                    <a:lnTo>
                      <a:pt x="157" y="81"/>
                    </a:lnTo>
                    <a:lnTo>
                      <a:pt x="157" y="81"/>
                    </a:lnTo>
                    <a:lnTo>
                      <a:pt x="157" y="81"/>
                    </a:lnTo>
                    <a:lnTo>
                      <a:pt x="162" y="86"/>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17" name="Oval 99616">
                <a:extLst>
                  <a:ext uri="{FF2B5EF4-FFF2-40B4-BE49-F238E27FC236}">
                    <a16:creationId xmlns:a16="http://schemas.microsoft.com/office/drawing/2014/main" id="{FD3A6F20-7F54-67E6-3E31-6AB4E146A1AA}"/>
                  </a:ext>
                </a:extLst>
              </p:cNvPr>
              <p:cNvSpPr>
                <a:spLocks noChangeArrowheads="1"/>
              </p:cNvSpPr>
              <p:nvPr/>
            </p:nvSpPr>
            <p:spPr bwMode="auto">
              <a:xfrm>
                <a:off x="2623" y="3349"/>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18" name="Freeform 790">
                <a:extLst>
                  <a:ext uri="{FF2B5EF4-FFF2-40B4-BE49-F238E27FC236}">
                    <a16:creationId xmlns:a16="http://schemas.microsoft.com/office/drawing/2014/main" id="{E5A2051C-6D4E-05DC-130F-42859177434C}"/>
                  </a:ext>
                </a:extLst>
              </p:cNvPr>
              <p:cNvSpPr>
                <a:spLocks/>
              </p:cNvSpPr>
              <p:nvPr/>
            </p:nvSpPr>
            <p:spPr bwMode="auto">
              <a:xfrm>
                <a:off x="2740" y="3436"/>
                <a:ext cx="101" cy="86"/>
              </a:xfrm>
              <a:custGeom>
                <a:avLst/>
                <a:gdLst>
                  <a:gd name="T0" fmla="*/ 30 w 101"/>
                  <a:gd name="T1" fmla="*/ 10 h 86"/>
                  <a:gd name="T2" fmla="*/ 25 w 101"/>
                  <a:gd name="T3" fmla="*/ 10 h 86"/>
                  <a:gd name="T4" fmla="*/ 20 w 101"/>
                  <a:gd name="T5" fmla="*/ 10 h 86"/>
                  <a:gd name="T6" fmla="*/ 15 w 101"/>
                  <a:gd name="T7" fmla="*/ 15 h 86"/>
                  <a:gd name="T8" fmla="*/ 10 w 101"/>
                  <a:gd name="T9" fmla="*/ 15 h 86"/>
                  <a:gd name="T10" fmla="*/ 10 w 101"/>
                  <a:gd name="T11" fmla="*/ 20 h 86"/>
                  <a:gd name="T12" fmla="*/ 5 w 101"/>
                  <a:gd name="T13" fmla="*/ 25 h 86"/>
                  <a:gd name="T14" fmla="*/ 5 w 101"/>
                  <a:gd name="T15" fmla="*/ 30 h 86"/>
                  <a:gd name="T16" fmla="*/ 0 w 101"/>
                  <a:gd name="T17" fmla="*/ 35 h 86"/>
                  <a:gd name="T18" fmla="*/ 0 w 101"/>
                  <a:gd name="T19" fmla="*/ 40 h 86"/>
                  <a:gd name="T20" fmla="*/ 0 w 101"/>
                  <a:gd name="T21" fmla="*/ 45 h 86"/>
                  <a:gd name="T22" fmla="*/ 0 w 101"/>
                  <a:gd name="T23" fmla="*/ 50 h 86"/>
                  <a:gd name="T24" fmla="*/ 0 w 101"/>
                  <a:gd name="T25" fmla="*/ 55 h 86"/>
                  <a:gd name="T26" fmla="*/ 0 w 101"/>
                  <a:gd name="T27" fmla="*/ 60 h 86"/>
                  <a:gd name="T28" fmla="*/ 5 w 101"/>
                  <a:gd name="T29" fmla="*/ 60 h 86"/>
                  <a:gd name="T30" fmla="*/ 5 w 101"/>
                  <a:gd name="T31" fmla="*/ 66 h 86"/>
                  <a:gd name="T32" fmla="*/ 10 w 101"/>
                  <a:gd name="T33" fmla="*/ 71 h 86"/>
                  <a:gd name="T34" fmla="*/ 10 w 101"/>
                  <a:gd name="T35" fmla="*/ 76 h 86"/>
                  <a:gd name="T36" fmla="*/ 15 w 101"/>
                  <a:gd name="T37" fmla="*/ 76 h 86"/>
                  <a:gd name="T38" fmla="*/ 20 w 101"/>
                  <a:gd name="T39" fmla="*/ 81 h 86"/>
                  <a:gd name="T40" fmla="*/ 25 w 101"/>
                  <a:gd name="T41" fmla="*/ 81 h 86"/>
                  <a:gd name="T42" fmla="*/ 30 w 101"/>
                  <a:gd name="T43" fmla="*/ 86 h 86"/>
                  <a:gd name="T44" fmla="*/ 35 w 101"/>
                  <a:gd name="T45" fmla="*/ 86 h 86"/>
                  <a:gd name="T46" fmla="*/ 40 w 101"/>
                  <a:gd name="T47" fmla="*/ 86 h 86"/>
                  <a:gd name="T48" fmla="*/ 46 w 101"/>
                  <a:gd name="T49" fmla="*/ 86 h 86"/>
                  <a:gd name="T50" fmla="*/ 96 w 101"/>
                  <a:gd name="T51" fmla="*/ 76 h 86"/>
                  <a:gd name="T52" fmla="*/ 91 w 101"/>
                  <a:gd name="T53" fmla="*/ 76 h 86"/>
                  <a:gd name="T54" fmla="*/ 86 w 101"/>
                  <a:gd name="T55" fmla="*/ 76 h 86"/>
                  <a:gd name="T56" fmla="*/ 81 w 101"/>
                  <a:gd name="T57" fmla="*/ 76 h 86"/>
                  <a:gd name="T58" fmla="*/ 76 w 101"/>
                  <a:gd name="T59" fmla="*/ 76 h 86"/>
                  <a:gd name="T60" fmla="*/ 71 w 101"/>
                  <a:gd name="T61" fmla="*/ 71 h 86"/>
                  <a:gd name="T62" fmla="*/ 66 w 101"/>
                  <a:gd name="T63" fmla="*/ 71 h 86"/>
                  <a:gd name="T64" fmla="*/ 66 w 101"/>
                  <a:gd name="T65" fmla="*/ 66 h 86"/>
                  <a:gd name="T66" fmla="*/ 61 w 101"/>
                  <a:gd name="T67" fmla="*/ 60 h 86"/>
                  <a:gd name="T68" fmla="*/ 61 w 101"/>
                  <a:gd name="T69" fmla="*/ 55 h 86"/>
                  <a:gd name="T70" fmla="*/ 56 w 101"/>
                  <a:gd name="T71" fmla="*/ 50 h 86"/>
                  <a:gd name="T72" fmla="*/ 56 w 101"/>
                  <a:gd name="T73" fmla="*/ 45 h 86"/>
                  <a:gd name="T74" fmla="*/ 56 w 101"/>
                  <a:gd name="T75" fmla="*/ 40 h 86"/>
                  <a:gd name="T76" fmla="*/ 56 w 101"/>
                  <a:gd name="T77" fmla="*/ 35 h 86"/>
                  <a:gd name="T78" fmla="*/ 56 w 101"/>
                  <a:gd name="T79" fmla="*/ 30 h 86"/>
                  <a:gd name="T80" fmla="*/ 56 w 101"/>
                  <a:gd name="T81" fmla="*/ 25 h 86"/>
                  <a:gd name="T82" fmla="*/ 56 w 101"/>
                  <a:gd name="T83" fmla="*/ 20 h 86"/>
                  <a:gd name="T84" fmla="*/ 61 w 101"/>
                  <a:gd name="T85" fmla="*/ 20 h 86"/>
                  <a:gd name="T86" fmla="*/ 61 w 101"/>
                  <a:gd name="T87" fmla="*/ 15 h 86"/>
                  <a:gd name="T88" fmla="*/ 66 w 101"/>
                  <a:gd name="T89" fmla="*/ 10 h 86"/>
                  <a:gd name="T90" fmla="*/ 71 w 101"/>
                  <a:gd name="T91" fmla="*/ 5 h 86"/>
                  <a:gd name="T92" fmla="*/ 71 w 101"/>
                  <a:gd name="T93" fmla="*/ 5 h 86"/>
                  <a:gd name="T94" fmla="*/ 76 w 101"/>
                  <a:gd name="T95" fmla="*/ 0 h 86"/>
                  <a:gd name="T96" fmla="*/ 81 w 101"/>
                  <a:gd name="T97" fmla="*/ 0 h 86"/>
                  <a:gd name="T98" fmla="*/ 86 w 101"/>
                  <a:gd name="T9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86">
                    <a:moveTo>
                      <a:pt x="30" y="10"/>
                    </a:moveTo>
                    <a:lnTo>
                      <a:pt x="30" y="10"/>
                    </a:lnTo>
                    <a:lnTo>
                      <a:pt x="25" y="10"/>
                    </a:lnTo>
                    <a:lnTo>
                      <a:pt x="25" y="10"/>
                    </a:lnTo>
                    <a:lnTo>
                      <a:pt x="20" y="10"/>
                    </a:lnTo>
                    <a:lnTo>
                      <a:pt x="20" y="10"/>
                    </a:lnTo>
                    <a:lnTo>
                      <a:pt x="20" y="15"/>
                    </a:lnTo>
                    <a:lnTo>
                      <a:pt x="15" y="15"/>
                    </a:lnTo>
                    <a:lnTo>
                      <a:pt x="15" y="15"/>
                    </a:lnTo>
                    <a:lnTo>
                      <a:pt x="10" y="15"/>
                    </a:lnTo>
                    <a:lnTo>
                      <a:pt x="10" y="20"/>
                    </a:lnTo>
                    <a:lnTo>
                      <a:pt x="10" y="20"/>
                    </a:lnTo>
                    <a:lnTo>
                      <a:pt x="5" y="25"/>
                    </a:lnTo>
                    <a:lnTo>
                      <a:pt x="5" y="25"/>
                    </a:lnTo>
                    <a:lnTo>
                      <a:pt x="5" y="25"/>
                    </a:lnTo>
                    <a:lnTo>
                      <a:pt x="5" y="30"/>
                    </a:lnTo>
                    <a:lnTo>
                      <a:pt x="0" y="30"/>
                    </a:lnTo>
                    <a:lnTo>
                      <a:pt x="0" y="35"/>
                    </a:lnTo>
                    <a:lnTo>
                      <a:pt x="0" y="35"/>
                    </a:lnTo>
                    <a:lnTo>
                      <a:pt x="0" y="40"/>
                    </a:lnTo>
                    <a:lnTo>
                      <a:pt x="0" y="40"/>
                    </a:lnTo>
                    <a:lnTo>
                      <a:pt x="0" y="45"/>
                    </a:lnTo>
                    <a:lnTo>
                      <a:pt x="0" y="45"/>
                    </a:lnTo>
                    <a:lnTo>
                      <a:pt x="0" y="50"/>
                    </a:lnTo>
                    <a:lnTo>
                      <a:pt x="0" y="50"/>
                    </a:lnTo>
                    <a:lnTo>
                      <a:pt x="0" y="55"/>
                    </a:lnTo>
                    <a:lnTo>
                      <a:pt x="0" y="55"/>
                    </a:lnTo>
                    <a:lnTo>
                      <a:pt x="0" y="60"/>
                    </a:lnTo>
                    <a:lnTo>
                      <a:pt x="0" y="60"/>
                    </a:lnTo>
                    <a:lnTo>
                      <a:pt x="5" y="60"/>
                    </a:lnTo>
                    <a:lnTo>
                      <a:pt x="5" y="66"/>
                    </a:lnTo>
                    <a:lnTo>
                      <a:pt x="5" y="66"/>
                    </a:lnTo>
                    <a:lnTo>
                      <a:pt x="5" y="71"/>
                    </a:lnTo>
                    <a:lnTo>
                      <a:pt x="10" y="71"/>
                    </a:lnTo>
                    <a:lnTo>
                      <a:pt x="10" y="71"/>
                    </a:lnTo>
                    <a:lnTo>
                      <a:pt x="10" y="76"/>
                    </a:lnTo>
                    <a:lnTo>
                      <a:pt x="15" y="76"/>
                    </a:lnTo>
                    <a:lnTo>
                      <a:pt x="15" y="76"/>
                    </a:lnTo>
                    <a:lnTo>
                      <a:pt x="15" y="81"/>
                    </a:lnTo>
                    <a:lnTo>
                      <a:pt x="20" y="81"/>
                    </a:lnTo>
                    <a:lnTo>
                      <a:pt x="20" y="81"/>
                    </a:lnTo>
                    <a:lnTo>
                      <a:pt x="25" y="81"/>
                    </a:lnTo>
                    <a:lnTo>
                      <a:pt x="25" y="86"/>
                    </a:lnTo>
                    <a:lnTo>
                      <a:pt x="30" y="86"/>
                    </a:lnTo>
                    <a:lnTo>
                      <a:pt x="30" y="86"/>
                    </a:lnTo>
                    <a:lnTo>
                      <a:pt x="35" y="86"/>
                    </a:lnTo>
                    <a:lnTo>
                      <a:pt x="35" y="86"/>
                    </a:lnTo>
                    <a:lnTo>
                      <a:pt x="40" y="86"/>
                    </a:lnTo>
                    <a:lnTo>
                      <a:pt x="40" y="86"/>
                    </a:lnTo>
                    <a:lnTo>
                      <a:pt x="46" y="86"/>
                    </a:lnTo>
                    <a:lnTo>
                      <a:pt x="101" y="76"/>
                    </a:lnTo>
                    <a:lnTo>
                      <a:pt x="96" y="76"/>
                    </a:lnTo>
                    <a:lnTo>
                      <a:pt x="96" y="76"/>
                    </a:lnTo>
                    <a:lnTo>
                      <a:pt x="91" y="76"/>
                    </a:lnTo>
                    <a:lnTo>
                      <a:pt x="91" y="76"/>
                    </a:lnTo>
                    <a:lnTo>
                      <a:pt x="86" y="76"/>
                    </a:lnTo>
                    <a:lnTo>
                      <a:pt x="86" y="76"/>
                    </a:lnTo>
                    <a:lnTo>
                      <a:pt x="81" y="76"/>
                    </a:lnTo>
                    <a:lnTo>
                      <a:pt x="81" y="76"/>
                    </a:lnTo>
                    <a:lnTo>
                      <a:pt x="76" y="76"/>
                    </a:lnTo>
                    <a:lnTo>
                      <a:pt x="76" y="71"/>
                    </a:lnTo>
                    <a:lnTo>
                      <a:pt x="71" y="71"/>
                    </a:lnTo>
                    <a:lnTo>
                      <a:pt x="71" y="71"/>
                    </a:lnTo>
                    <a:lnTo>
                      <a:pt x="66" y="71"/>
                    </a:lnTo>
                    <a:lnTo>
                      <a:pt x="66" y="66"/>
                    </a:lnTo>
                    <a:lnTo>
                      <a:pt x="66" y="66"/>
                    </a:lnTo>
                    <a:lnTo>
                      <a:pt x="61" y="60"/>
                    </a:lnTo>
                    <a:lnTo>
                      <a:pt x="61" y="60"/>
                    </a:lnTo>
                    <a:lnTo>
                      <a:pt x="61" y="60"/>
                    </a:lnTo>
                    <a:lnTo>
                      <a:pt x="61" y="55"/>
                    </a:lnTo>
                    <a:lnTo>
                      <a:pt x="56" y="55"/>
                    </a:lnTo>
                    <a:lnTo>
                      <a:pt x="56" y="50"/>
                    </a:lnTo>
                    <a:lnTo>
                      <a:pt x="56" y="50"/>
                    </a:lnTo>
                    <a:lnTo>
                      <a:pt x="56" y="45"/>
                    </a:lnTo>
                    <a:lnTo>
                      <a:pt x="56" y="45"/>
                    </a:lnTo>
                    <a:lnTo>
                      <a:pt x="56" y="40"/>
                    </a:lnTo>
                    <a:lnTo>
                      <a:pt x="56" y="40"/>
                    </a:lnTo>
                    <a:lnTo>
                      <a:pt x="56" y="35"/>
                    </a:lnTo>
                    <a:lnTo>
                      <a:pt x="56" y="35"/>
                    </a:lnTo>
                    <a:lnTo>
                      <a:pt x="56" y="30"/>
                    </a:lnTo>
                    <a:lnTo>
                      <a:pt x="56" y="30"/>
                    </a:lnTo>
                    <a:lnTo>
                      <a:pt x="56" y="25"/>
                    </a:lnTo>
                    <a:lnTo>
                      <a:pt x="56" y="25"/>
                    </a:lnTo>
                    <a:lnTo>
                      <a:pt x="56" y="20"/>
                    </a:lnTo>
                    <a:lnTo>
                      <a:pt x="56" y="20"/>
                    </a:lnTo>
                    <a:lnTo>
                      <a:pt x="61" y="20"/>
                    </a:lnTo>
                    <a:lnTo>
                      <a:pt x="61" y="15"/>
                    </a:lnTo>
                    <a:lnTo>
                      <a:pt x="61" y="15"/>
                    </a:lnTo>
                    <a:lnTo>
                      <a:pt x="61" y="10"/>
                    </a:lnTo>
                    <a:lnTo>
                      <a:pt x="66" y="10"/>
                    </a:lnTo>
                    <a:lnTo>
                      <a:pt x="66" y="10"/>
                    </a:lnTo>
                    <a:lnTo>
                      <a:pt x="71" y="5"/>
                    </a:lnTo>
                    <a:lnTo>
                      <a:pt x="71" y="5"/>
                    </a:lnTo>
                    <a:lnTo>
                      <a:pt x="71" y="5"/>
                    </a:lnTo>
                    <a:lnTo>
                      <a:pt x="76" y="0"/>
                    </a:lnTo>
                    <a:lnTo>
                      <a:pt x="76" y="0"/>
                    </a:lnTo>
                    <a:lnTo>
                      <a:pt x="81" y="0"/>
                    </a:lnTo>
                    <a:lnTo>
                      <a:pt x="81" y="0"/>
                    </a:lnTo>
                    <a:lnTo>
                      <a:pt x="86" y="0"/>
                    </a:lnTo>
                    <a:lnTo>
                      <a:pt x="86" y="0"/>
                    </a:lnTo>
                    <a:lnTo>
                      <a:pt x="30"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19" name="Oval 99618">
                <a:extLst>
                  <a:ext uri="{FF2B5EF4-FFF2-40B4-BE49-F238E27FC236}">
                    <a16:creationId xmlns:a16="http://schemas.microsoft.com/office/drawing/2014/main" id="{60733294-EBCE-C26E-5684-4D9A8B1EC917}"/>
                  </a:ext>
                </a:extLst>
              </p:cNvPr>
              <p:cNvSpPr>
                <a:spLocks noChangeArrowheads="1"/>
              </p:cNvSpPr>
              <p:nvPr/>
            </p:nvSpPr>
            <p:spPr bwMode="auto">
              <a:xfrm>
                <a:off x="5236" y="1700"/>
                <a:ext cx="249" cy="24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620" name="Freeform 792">
                <a:extLst>
                  <a:ext uri="{FF2B5EF4-FFF2-40B4-BE49-F238E27FC236}">
                    <a16:creationId xmlns:a16="http://schemas.microsoft.com/office/drawing/2014/main" id="{CE9EBEBC-6920-4DEC-9F3E-07662EF2A731}"/>
                  </a:ext>
                </a:extLst>
              </p:cNvPr>
              <p:cNvSpPr>
                <a:spLocks/>
              </p:cNvSpPr>
              <p:nvPr/>
            </p:nvSpPr>
            <p:spPr bwMode="auto">
              <a:xfrm>
                <a:off x="4637" y="1654"/>
                <a:ext cx="635" cy="193"/>
              </a:xfrm>
              <a:custGeom>
                <a:avLst/>
                <a:gdLst>
                  <a:gd name="T0" fmla="*/ 614 w 635"/>
                  <a:gd name="T1" fmla="*/ 193 h 193"/>
                  <a:gd name="T2" fmla="*/ 614 w 635"/>
                  <a:gd name="T3" fmla="*/ 188 h 193"/>
                  <a:gd name="T4" fmla="*/ 619 w 635"/>
                  <a:gd name="T5" fmla="*/ 188 h 193"/>
                  <a:gd name="T6" fmla="*/ 619 w 635"/>
                  <a:gd name="T7" fmla="*/ 188 h 193"/>
                  <a:gd name="T8" fmla="*/ 619 w 635"/>
                  <a:gd name="T9" fmla="*/ 188 h 193"/>
                  <a:gd name="T10" fmla="*/ 625 w 635"/>
                  <a:gd name="T11" fmla="*/ 183 h 193"/>
                  <a:gd name="T12" fmla="*/ 625 w 635"/>
                  <a:gd name="T13" fmla="*/ 178 h 193"/>
                  <a:gd name="T14" fmla="*/ 625 w 635"/>
                  <a:gd name="T15" fmla="*/ 178 h 193"/>
                  <a:gd name="T16" fmla="*/ 630 w 635"/>
                  <a:gd name="T17" fmla="*/ 173 h 193"/>
                  <a:gd name="T18" fmla="*/ 630 w 635"/>
                  <a:gd name="T19" fmla="*/ 168 h 193"/>
                  <a:gd name="T20" fmla="*/ 630 w 635"/>
                  <a:gd name="T21" fmla="*/ 163 h 193"/>
                  <a:gd name="T22" fmla="*/ 635 w 635"/>
                  <a:gd name="T23" fmla="*/ 158 h 193"/>
                  <a:gd name="T24" fmla="*/ 635 w 635"/>
                  <a:gd name="T25" fmla="*/ 153 h 193"/>
                  <a:gd name="T26" fmla="*/ 635 w 635"/>
                  <a:gd name="T27" fmla="*/ 148 h 193"/>
                  <a:gd name="T28" fmla="*/ 635 w 635"/>
                  <a:gd name="T29" fmla="*/ 142 h 193"/>
                  <a:gd name="T30" fmla="*/ 635 w 635"/>
                  <a:gd name="T31" fmla="*/ 137 h 193"/>
                  <a:gd name="T32" fmla="*/ 635 w 635"/>
                  <a:gd name="T33" fmla="*/ 132 h 193"/>
                  <a:gd name="T34" fmla="*/ 635 w 635"/>
                  <a:gd name="T35" fmla="*/ 132 h 193"/>
                  <a:gd name="T36" fmla="*/ 635 w 635"/>
                  <a:gd name="T37" fmla="*/ 127 h 193"/>
                  <a:gd name="T38" fmla="*/ 635 w 635"/>
                  <a:gd name="T39" fmla="*/ 122 h 193"/>
                  <a:gd name="T40" fmla="*/ 635 w 635"/>
                  <a:gd name="T41" fmla="*/ 122 h 193"/>
                  <a:gd name="T42" fmla="*/ 635 w 635"/>
                  <a:gd name="T43" fmla="*/ 117 h 193"/>
                  <a:gd name="T44" fmla="*/ 630 w 635"/>
                  <a:gd name="T45" fmla="*/ 117 h 193"/>
                  <a:gd name="T46" fmla="*/ 630 w 635"/>
                  <a:gd name="T47" fmla="*/ 112 h 193"/>
                  <a:gd name="T48" fmla="*/ 630 w 635"/>
                  <a:gd name="T49" fmla="*/ 112 h 193"/>
                  <a:gd name="T50" fmla="*/ 16 w 635"/>
                  <a:gd name="T51" fmla="*/ 0 h 193"/>
                  <a:gd name="T52" fmla="*/ 16 w 635"/>
                  <a:gd name="T53" fmla="*/ 0 h 193"/>
                  <a:gd name="T54" fmla="*/ 16 w 635"/>
                  <a:gd name="T55" fmla="*/ 0 h 193"/>
                  <a:gd name="T56" fmla="*/ 21 w 635"/>
                  <a:gd name="T57" fmla="*/ 0 h 193"/>
                  <a:gd name="T58" fmla="*/ 21 w 635"/>
                  <a:gd name="T59" fmla="*/ 5 h 193"/>
                  <a:gd name="T60" fmla="*/ 21 w 635"/>
                  <a:gd name="T61" fmla="*/ 11 h 193"/>
                  <a:gd name="T62" fmla="*/ 21 w 635"/>
                  <a:gd name="T63" fmla="*/ 11 h 193"/>
                  <a:gd name="T64" fmla="*/ 21 w 635"/>
                  <a:gd name="T65" fmla="*/ 16 h 193"/>
                  <a:gd name="T66" fmla="*/ 21 w 635"/>
                  <a:gd name="T67" fmla="*/ 21 h 193"/>
                  <a:gd name="T68" fmla="*/ 21 w 635"/>
                  <a:gd name="T69" fmla="*/ 26 h 193"/>
                  <a:gd name="T70" fmla="*/ 21 w 635"/>
                  <a:gd name="T71" fmla="*/ 31 h 193"/>
                  <a:gd name="T72" fmla="*/ 21 w 635"/>
                  <a:gd name="T73" fmla="*/ 36 h 193"/>
                  <a:gd name="T74" fmla="*/ 16 w 635"/>
                  <a:gd name="T75" fmla="*/ 41 h 193"/>
                  <a:gd name="T76" fmla="*/ 16 w 635"/>
                  <a:gd name="T77" fmla="*/ 46 h 193"/>
                  <a:gd name="T78" fmla="*/ 16 w 635"/>
                  <a:gd name="T79" fmla="*/ 51 h 193"/>
                  <a:gd name="T80" fmla="*/ 16 w 635"/>
                  <a:gd name="T81" fmla="*/ 56 h 193"/>
                  <a:gd name="T82" fmla="*/ 11 w 635"/>
                  <a:gd name="T83" fmla="*/ 61 h 193"/>
                  <a:gd name="T84" fmla="*/ 11 w 635"/>
                  <a:gd name="T85" fmla="*/ 61 h 193"/>
                  <a:gd name="T86" fmla="*/ 11 w 635"/>
                  <a:gd name="T87" fmla="*/ 66 h 193"/>
                  <a:gd name="T88" fmla="*/ 6 w 635"/>
                  <a:gd name="T89" fmla="*/ 71 h 193"/>
                  <a:gd name="T90" fmla="*/ 6 w 635"/>
                  <a:gd name="T91" fmla="*/ 71 h 193"/>
                  <a:gd name="T92" fmla="*/ 6 w 635"/>
                  <a:gd name="T93" fmla="*/ 71 h 193"/>
                  <a:gd name="T94" fmla="*/ 0 w 635"/>
                  <a:gd name="T95" fmla="*/ 76 h 193"/>
                  <a:gd name="T96" fmla="*/ 0 w 635"/>
                  <a:gd name="T97" fmla="*/ 76 h 193"/>
                  <a:gd name="T98" fmla="*/ 0 w 635"/>
                  <a:gd name="T99" fmla="*/ 7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5" h="193">
                    <a:moveTo>
                      <a:pt x="614" y="193"/>
                    </a:moveTo>
                    <a:lnTo>
                      <a:pt x="614" y="193"/>
                    </a:lnTo>
                    <a:lnTo>
                      <a:pt x="614" y="193"/>
                    </a:lnTo>
                    <a:lnTo>
                      <a:pt x="614" y="188"/>
                    </a:lnTo>
                    <a:lnTo>
                      <a:pt x="614" y="188"/>
                    </a:lnTo>
                    <a:lnTo>
                      <a:pt x="619" y="188"/>
                    </a:lnTo>
                    <a:lnTo>
                      <a:pt x="619" y="188"/>
                    </a:lnTo>
                    <a:lnTo>
                      <a:pt x="619" y="188"/>
                    </a:lnTo>
                    <a:lnTo>
                      <a:pt x="619" y="188"/>
                    </a:lnTo>
                    <a:lnTo>
                      <a:pt x="619" y="188"/>
                    </a:lnTo>
                    <a:lnTo>
                      <a:pt x="625" y="183"/>
                    </a:lnTo>
                    <a:lnTo>
                      <a:pt x="625" y="183"/>
                    </a:lnTo>
                    <a:lnTo>
                      <a:pt x="625" y="183"/>
                    </a:lnTo>
                    <a:lnTo>
                      <a:pt x="625" y="178"/>
                    </a:lnTo>
                    <a:lnTo>
                      <a:pt x="625" y="178"/>
                    </a:lnTo>
                    <a:lnTo>
                      <a:pt x="625" y="178"/>
                    </a:lnTo>
                    <a:lnTo>
                      <a:pt x="630" y="173"/>
                    </a:lnTo>
                    <a:lnTo>
                      <a:pt x="630" y="173"/>
                    </a:lnTo>
                    <a:lnTo>
                      <a:pt x="630" y="168"/>
                    </a:lnTo>
                    <a:lnTo>
                      <a:pt x="630" y="168"/>
                    </a:lnTo>
                    <a:lnTo>
                      <a:pt x="630" y="168"/>
                    </a:lnTo>
                    <a:lnTo>
                      <a:pt x="630" y="163"/>
                    </a:lnTo>
                    <a:lnTo>
                      <a:pt x="630" y="163"/>
                    </a:lnTo>
                    <a:lnTo>
                      <a:pt x="635" y="158"/>
                    </a:lnTo>
                    <a:lnTo>
                      <a:pt x="635" y="158"/>
                    </a:lnTo>
                    <a:lnTo>
                      <a:pt x="635" y="153"/>
                    </a:lnTo>
                    <a:lnTo>
                      <a:pt x="635" y="153"/>
                    </a:lnTo>
                    <a:lnTo>
                      <a:pt x="635" y="148"/>
                    </a:lnTo>
                    <a:lnTo>
                      <a:pt x="635" y="148"/>
                    </a:lnTo>
                    <a:lnTo>
                      <a:pt x="635" y="142"/>
                    </a:lnTo>
                    <a:lnTo>
                      <a:pt x="635" y="142"/>
                    </a:lnTo>
                    <a:lnTo>
                      <a:pt x="635" y="137"/>
                    </a:lnTo>
                    <a:lnTo>
                      <a:pt x="635" y="137"/>
                    </a:lnTo>
                    <a:lnTo>
                      <a:pt x="635" y="132"/>
                    </a:lnTo>
                    <a:lnTo>
                      <a:pt x="635" y="132"/>
                    </a:lnTo>
                    <a:lnTo>
                      <a:pt x="635" y="132"/>
                    </a:lnTo>
                    <a:lnTo>
                      <a:pt x="635" y="127"/>
                    </a:lnTo>
                    <a:lnTo>
                      <a:pt x="635" y="127"/>
                    </a:lnTo>
                    <a:lnTo>
                      <a:pt x="635" y="122"/>
                    </a:lnTo>
                    <a:lnTo>
                      <a:pt x="635" y="122"/>
                    </a:lnTo>
                    <a:lnTo>
                      <a:pt x="635" y="122"/>
                    </a:lnTo>
                    <a:lnTo>
                      <a:pt x="635" y="122"/>
                    </a:lnTo>
                    <a:lnTo>
                      <a:pt x="635" y="117"/>
                    </a:lnTo>
                    <a:lnTo>
                      <a:pt x="635" y="117"/>
                    </a:lnTo>
                    <a:lnTo>
                      <a:pt x="630" y="117"/>
                    </a:lnTo>
                    <a:lnTo>
                      <a:pt x="630" y="117"/>
                    </a:lnTo>
                    <a:lnTo>
                      <a:pt x="630" y="117"/>
                    </a:lnTo>
                    <a:lnTo>
                      <a:pt x="630" y="112"/>
                    </a:lnTo>
                    <a:lnTo>
                      <a:pt x="630" y="112"/>
                    </a:lnTo>
                    <a:lnTo>
                      <a:pt x="630" y="112"/>
                    </a:lnTo>
                    <a:lnTo>
                      <a:pt x="16" y="0"/>
                    </a:lnTo>
                    <a:lnTo>
                      <a:pt x="16" y="0"/>
                    </a:lnTo>
                    <a:lnTo>
                      <a:pt x="16" y="0"/>
                    </a:lnTo>
                    <a:lnTo>
                      <a:pt x="16" y="0"/>
                    </a:lnTo>
                    <a:lnTo>
                      <a:pt x="16" y="0"/>
                    </a:lnTo>
                    <a:lnTo>
                      <a:pt x="16" y="0"/>
                    </a:lnTo>
                    <a:lnTo>
                      <a:pt x="16" y="0"/>
                    </a:lnTo>
                    <a:lnTo>
                      <a:pt x="21" y="0"/>
                    </a:lnTo>
                    <a:lnTo>
                      <a:pt x="21" y="5"/>
                    </a:lnTo>
                    <a:lnTo>
                      <a:pt x="21" y="5"/>
                    </a:lnTo>
                    <a:lnTo>
                      <a:pt x="21" y="5"/>
                    </a:lnTo>
                    <a:lnTo>
                      <a:pt x="21" y="11"/>
                    </a:lnTo>
                    <a:lnTo>
                      <a:pt x="21" y="11"/>
                    </a:lnTo>
                    <a:lnTo>
                      <a:pt x="21" y="11"/>
                    </a:lnTo>
                    <a:lnTo>
                      <a:pt x="21" y="16"/>
                    </a:lnTo>
                    <a:lnTo>
                      <a:pt x="21" y="16"/>
                    </a:lnTo>
                    <a:lnTo>
                      <a:pt x="21" y="21"/>
                    </a:lnTo>
                    <a:lnTo>
                      <a:pt x="21" y="21"/>
                    </a:lnTo>
                    <a:lnTo>
                      <a:pt x="21" y="21"/>
                    </a:lnTo>
                    <a:lnTo>
                      <a:pt x="21" y="26"/>
                    </a:lnTo>
                    <a:lnTo>
                      <a:pt x="21" y="26"/>
                    </a:lnTo>
                    <a:lnTo>
                      <a:pt x="21" y="31"/>
                    </a:lnTo>
                    <a:lnTo>
                      <a:pt x="21" y="31"/>
                    </a:lnTo>
                    <a:lnTo>
                      <a:pt x="21" y="36"/>
                    </a:lnTo>
                    <a:lnTo>
                      <a:pt x="21" y="36"/>
                    </a:lnTo>
                    <a:lnTo>
                      <a:pt x="16" y="41"/>
                    </a:lnTo>
                    <a:lnTo>
                      <a:pt x="16" y="41"/>
                    </a:lnTo>
                    <a:lnTo>
                      <a:pt x="16" y="46"/>
                    </a:lnTo>
                    <a:lnTo>
                      <a:pt x="16" y="46"/>
                    </a:lnTo>
                    <a:lnTo>
                      <a:pt x="16" y="51"/>
                    </a:lnTo>
                    <a:lnTo>
                      <a:pt x="16" y="51"/>
                    </a:lnTo>
                    <a:lnTo>
                      <a:pt x="16" y="56"/>
                    </a:lnTo>
                    <a:lnTo>
                      <a:pt x="16" y="56"/>
                    </a:lnTo>
                    <a:lnTo>
                      <a:pt x="11" y="61"/>
                    </a:lnTo>
                    <a:lnTo>
                      <a:pt x="11" y="61"/>
                    </a:lnTo>
                    <a:lnTo>
                      <a:pt x="11" y="61"/>
                    </a:lnTo>
                    <a:lnTo>
                      <a:pt x="11" y="66"/>
                    </a:lnTo>
                    <a:lnTo>
                      <a:pt x="11" y="66"/>
                    </a:lnTo>
                    <a:lnTo>
                      <a:pt x="11" y="66"/>
                    </a:lnTo>
                    <a:lnTo>
                      <a:pt x="6" y="71"/>
                    </a:lnTo>
                    <a:lnTo>
                      <a:pt x="6" y="71"/>
                    </a:lnTo>
                    <a:lnTo>
                      <a:pt x="6" y="71"/>
                    </a:lnTo>
                    <a:lnTo>
                      <a:pt x="6" y="71"/>
                    </a:lnTo>
                    <a:lnTo>
                      <a:pt x="6" y="71"/>
                    </a:lnTo>
                    <a:lnTo>
                      <a:pt x="6" y="76"/>
                    </a:lnTo>
                    <a:lnTo>
                      <a:pt x="0" y="76"/>
                    </a:lnTo>
                    <a:lnTo>
                      <a:pt x="0" y="76"/>
                    </a:lnTo>
                    <a:lnTo>
                      <a:pt x="0" y="76"/>
                    </a:lnTo>
                    <a:lnTo>
                      <a:pt x="0" y="76"/>
                    </a:lnTo>
                    <a:lnTo>
                      <a:pt x="0" y="76"/>
                    </a:lnTo>
                    <a:lnTo>
                      <a:pt x="614" y="19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21" name="Freeform 793">
                <a:extLst>
                  <a:ext uri="{FF2B5EF4-FFF2-40B4-BE49-F238E27FC236}">
                    <a16:creationId xmlns:a16="http://schemas.microsoft.com/office/drawing/2014/main" id="{63B66A25-1FA4-F12B-C0E5-B58B4CF8F95C}"/>
                  </a:ext>
                </a:extLst>
              </p:cNvPr>
              <p:cNvSpPr>
                <a:spLocks/>
              </p:cNvSpPr>
              <p:nvPr/>
            </p:nvSpPr>
            <p:spPr bwMode="auto">
              <a:xfrm>
                <a:off x="5419" y="1583"/>
                <a:ext cx="304" cy="229"/>
              </a:xfrm>
              <a:custGeom>
                <a:avLst/>
                <a:gdLst>
                  <a:gd name="T0" fmla="*/ 5 w 304"/>
                  <a:gd name="T1" fmla="*/ 158 h 229"/>
                  <a:gd name="T2" fmla="*/ 5 w 304"/>
                  <a:gd name="T3" fmla="*/ 163 h 229"/>
                  <a:gd name="T4" fmla="*/ 5 w 304"/>
                  <a:gd name="T5" fmla="*/ 163 h 229"/>
                  <a:gd name="T6" fmla="*/ 0 w 304"/>
                  <a:gd name="T7" fmla="*/ 168 h 229"/>
                  <a:gd name="T8" fmla="*/ 0 w 304"/>
                  <a:gd name="T9" fmla="*/ 173 h 229"/>
                  <a:gd name="T10" fmla="*/ 0 w 304"/>
                  <a:gd name="T11" fmla="*/ 173 h 229"/>
                  <a:gd name="T12" fmla="*/ 0 w 304"/>
                  <a:gd name="T13" fmla="*/ 178 h 229"/>
                  <a:gd name="T14" fmla="*/ 0 w 304"/>
                  <a:gd name="T15" fmla="*/ 183 h 229"/>
                  <a:gd name="T16" fmla="*/ 5 w 304"/>
                  <a:gd name="T17" fmla="*/ 188 h 229"/>
                  <a:gd name="T18" fmla="*/ 5 w 304"/>
                  <a:gd name="T19" fmla="*/ 193 h 229"/>
                  <a:gd name="T20" fmla="*/ 5 w 304"/>
                  <a:gd name="T21" fmla="*/ 198 h 229"/>
                  <a:gd name="T22" fmla="*/ 10 w 304"/>
                  <a:gd name="T23" fmla="*/ 198 h 229"/>
                  <a:gd name="T24" fmla="*/ 10 w 304"/>
                  <a:gd name="T25" fmla="*/ 203 h 229"/>
                  <a:gd name="T26" fmla="*/ 15 w 304"/>
                  <a:gd name="T27" fmla="*/ 208 h 229"/>
                  <a:gd name="T28" fmla="*/ 15 w 304"/>
                  <a:gd name="T29" fmla="*/ 213 h 229"/>
                  <a:gd name="T30" fmla="*/ 20 w 304"/>
                  <a:gd name="T31" fmla="*/ 219 h 229"/>
                  <a:gd name="T32" fmla="*/ 25 w 304"/>
                  <a:gd name="T33" fmla="*/ 219 h 229"/>
                  <a:gd name="T34" fmla="*/ 25 w 304"/>
                  <a:gd name="T35" fmla="*/ 224 h 229"/>
                  <a:gd name="T36" fmla="*/ 30 w 304"/>
                  <a:gd name="T37" fmla="*/ 224 h 229"/>
                  <a:gd name="T38" fmla="*/ 35 w 304"/>
                  <a:gd name="T39" fmla="*/ 224 h 229"/>
                  <a:gd name="T40" fmla="*/ 35 w 304"/>
                  <a:gd name="T41" fmla="*/ 229 h 229"/>
                  <a:gd name="T42" fmla="*/ 40 w 304"/>
                  <a:gd name="T43" fmla="*/ 229 h 229"/>
                  <a:gd name="T44" fmla="*/ 45 w 304"/>
                  <a:gd name="T45" fmla="*/ 229 h 229"/>
                  <a:gd name="T46" fmla="*/ 45 w 304"/>
                  <a:gd name="T47" fmla="*/ 229 h 229"/>
                  <a:gd name="T48" fmla="*/ 51 w 304"/>
                  <a:gd name="T49" fmla="*/ 224 h 229"/>
                  <a:gd name="T50" fmla="*/ 299 w 304"/>
                  <a:gd name="T51" fmla="*/ 71 h 229"/>
                  <a:gd name="T52" fmla="*/ 299 w 304"/>
                  <a:gd name="T53" fmla="*/ 71 h 229"/>
                  <a:gd name="T54" fmla="*/ 294 w 304"/>
                  <a:gd name="T55" fmla="*/ 71 h 229"/>
                  <a:gd name="T56" fmla="*/ 294 w 304"/>
                  <a:gd name="T57" fmla="*/ 71 h 229"/>
                  <a:gd name="T58" fmla="*/ 289 w 304"/>
                  <a:gd name="T59" fmla="*/ 71 h 229"/>
                  <a:gd name="T60" fmla="*/ 284 w 304"/>
                  <a:gd name="T61" fmla="*/ 71 h 229"/>
                  <a:gd name="T62" fmla="*/ 284 w 304"/>
                  <a:gd name="T63" fmla="*/ 66 h 229"/>
                  <a:gd name="T64" fmla="*/ 279 w 304"/>
                  <a:gd name="T65" fmla="*/ 66 h 229"/>
                  <a:gd name="T66" fmla="*/ 274 w 304"/>
                  <a:gd name="T67" fmla="*/ 61 h 229"/>
                  <a:gd name="T68" fmla="*/ 269 w 304"/>
                  <a:gd name="T69" fmla="*/ 56 h 229"/>
                  <a:gd name="T70" fmla="*/ 269 w 304"/>
                  <a:gd name="T71" fmla="*/ 56 h 229"/>
                  <a:gd name="T72" fmla="*/ 264 w 304"/>
                  <a:gd name="T73" fmla="*/ 51 h 229"/>
                  <a:gd name="T74" fmla="*/ 264 w 304"/>
                  <a:gd name="T75" fmla="*/ 46 h 229"/>
                  <a:gd name="T76" fmla="*/ 259 w 304"/>
                  <a:gd name="T77" fmla="*/ 41 h 229"/>
                  <a:gd name="T78" fmla="*/ 259 w 304"/>
                  <a:gd name="T79" fmla="*/ 36 h 229"/>
                  <a:gd name="T80" fmla="*/ 254 w 304"/>
                  <a:gd name="T81" fmla="*/ 31 h 229"/>
                  <a:gd name="T82" fmla="*/ 254 w 304"/>
                  <a:gd name="T83" fmla="*/ 26 h 229"/>
                  <a:gd name="T84" fmla="*/ 254 w 304"/>
                  <a:gd name="T85" fmla="*/ 26 h 229"/>
                  <a:gd name="T86" fmla="*/ 254 w 304"/>
                  <a:gd name="T87" fmla="*/ 21 h 229"/>
                  <a:gd name="T88" fmla="*/ 254 w 304"/>
                  <a:gd name="T89" fmla="*/ 16 h 229"/>
                  <a:gd name="T90" fmla="*/ 254 w 304"/>
                  <a:gd name="T91" fmla="*/ 10 h 229"/>
                  <a:gd name="T92" fmla="*/ 254 w 304"/>
                  <a:gd name="T93" fmla="*/ 10 h 229"/>
                  <a:gd name="T94" fmla="*/ 254 w 304"/>
                  <a:gd name="T95" fmla="*/ 5 h 229"/>
                  <a:gd name="T96" fmla="*/ 259 w 304"/>
                  <a:gd name="T97" fmla="*/ 5 h 229"/>
                  <a:gd name="T98" fmla="*/ 259 w 304"/>
                  <a:gd name="T9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4" h="229">
                    <a:moveTo>
                      <a:pt x="10" y="158"/>
                    </a:moveTo>
                    <a:lnTo>
                      <a:pt x="5" y="158"/>
                    </a:lnTo>
                    <a:lnTo>
                      <a:pt x="5" y="163"/>
                    </a:lnTo>
                    <a:lnTo>
                      <a:pt x="5" y="163"/>
                    </a:lnTo>
                    <a:lnTo>
                      <a:pt x="5" y="163"/>
                    </a:lnTo>
                    <a:lnTo>
                      <a:pt x="5" y="163"/>
                    </a:lnTo>
                    <a:lnTo>
                      <a:pt x="0" y="168"/>
                    </a:lnTo>
                    <a:lnTo>
                      <a:pt x="0" y="168"/>
                    </a:lnTo>
                    <a:lnTo>
                      <a:pt x="0" y="168"/>
                    </a:lnTo>
                    <a:lnTo>
                      <a:pt x="0" y="173"/>
                    </a:lnTo>
                    <a:lnTo>
                      <a:pt x="0" y="173"/>
                    </a:lnTo>
                    <a:lnTo>
                      <a:pt x="0" y="173"/>
                    </a:lnTo>
                    <a:lnTo>
                      <a:pt x="0" y="178"/>
                    </a:lnTo>
                    <a:lnTo>
                      <a:pt x="0" y="178"/>
                    </a:lnTo>
                    <a:lnTo>
                      <a:pt x="0" y="183"/>
                    </a:lnTo>
                    <a:lnTo>
                      <a:pt x="0" y="183"/>
                    </a:lnTo>
                    <a:lnTo>
                      <a:pt x="0" y="183"/>
                    </a:lnTo>
                    <a:lnTo>
                      <a:pt x="5" y="188"/>
                    </a:lnTo>
                    <a:lnTo>
                      <a:pt x="5" y="188"/>
                    </a:lnTo>
                    <a:lnTo>
                      <a:pt x="5" y="193"/>
                    </a:lnTo>
                    <a:lnTo>
                      <a:pt x="5" y="193"/>
                    </a:lnTo>
                    <a:lnTo>
                      <a:pt x="5" y="198"/>
                    </a:lnTo>
                    <a:lnTo>
                      <a:pt x="5" y="198"/>
                    </a:lnTo>
                    <a:lnTo>
                      <a:pt x="10" y="198"/>
                    </a:lnTo>
                    <a:lnTo>
                      <a:pt x="10" y="203"/>
                    </a:lnTo>
                    <a:lnTo>
                      <a:pt x="10" y="203"/>
                    </a:lnTo>
                    <a:lnTo>
                      <a:pt x="10" y="208"/>
                    </a:lnTo>
                    <a:lnTo>
                      <a:pt x="15" y="208"/>
                    </a:lnTo>
                    <a:lnTo>
                      <a:pt x="15" y="213"/>
                    </a:lnTo>
                    <a:lnTo>
                      <a:pt x="15" y="213"/>
                    </a:lnTo>
                    <a:lnTo>
                      <a:pt x="20" y="213"/>
                    </a:lnTo>
                    <a:lnTo>
                      <a:pt x="20" y="219"/>
                    </a:lnTo>
                    <a:lnTo>
                      <a:pt x="20" y="219"/>
                    </a:lnTo>
                    <a:lnTo>
                      <a:pt x="25" y="219"/>
                    </a:lnTo>
                    <a:lnTo>
                      <a:pt x="25" y="219"/>
                    </a:lnTo>
                    <a:lnTo>
                      <a:pt x="25" y="224"/>
                    </a:lnTo>
                    <a:lnTo>
                      <a:pt x="30" y="224"/>
                    </a:lnTo>
                    <a:lnTo>
                      <a:pt x="30" y="224"/>
                    </a:lnTo>
                    <a:lnTo>
                      <a:pt x="30" y="224"/>
                    </a:lnTo>
                    <a:lnTo>
                      <a:pt x="35" y="224"/>
                    </a:lnTo>
                    <a:lnTo>
                      <a:pt x="35" y="229"/>
                    </a:lnTo>
                    <a:lnTo>
                      <a:pt x="35" y="229"/>
                    </a:lnTo>
                    <a:lnTo>
                      <a:pt x="40" y="229"/>
                    </a:lnTo>
                    <a:lnTo>
                      <a:pt x="40" y="229"/>
                    </a:lnTo>
                    <a:lnTo>
                      <a:pt x="40" y="229"/>
                    </a:lnTo>
                    <a:lnTo>
                      <a:pt x="45" y="229"/>
                    </a:lnTo>
                    <a:lnTo>
                      <a:pt x="45" y="229"/>
                    </a:lnTo>
                    <a:lnTo>
                      <a:pt x="45" y="229"/>
                    </a:lnTo>
                    <a:lnTo>
                      <a:pt x="45" y="229"/>
                    </a:lnTo>
                    <a:lnTo>
                      <a:pt x="51" y="224"/>
                    </a:lnTo>
                    <a:lnTo>
                      <a:pt x="304" y="71"/>
                    </a:lnTo>
                    <a:lnTo>
                      <a:pt x="299" y="71"/>
                    </a:lnTo>
                    <a:lnTo>
                      <a:pt x="299" y="71"/>
                    </a:lnTo>
                    <a:lnTo>
                      <a:pt x="299" y="71"/>
                    </a:lnTo>
                    <a:lnTo>
                      <a:pt x="294" y="71"/>
                    </a:lnTo>
                    <a:lnTo>
                      <a:pt x="294" y="71"/>
                    </a:lnTo>
                    <a:lnTo>
                      <a:pt x="294" y="71"/>
                    </a:lnTo>
                    <a:lnTo>
                      <a:pt x="294" y="71"/>
                    </a:lnTo>
                    <a:lnTo>
                      <a:pt x="289" y="71"/>
                    </a:lnTo>
                    <a:lnTo>
                      <a:pt x="289" y="71"/>
                    </a:lnTo>
                    <a:lnTo>
                      <a:pt x="289" y="71"/>
                    </a:lnTo>
                    <a:lnTo>
                      <a:pt x="284" y="71"/>
                    </a:lnTo>
                    <a:lnTo>
                      <a:pt x="284" y="66"/>
                    </a:lnTo>
                    <a:lnTo>
                      <a:pt x="284" y="66"/>
                    </a:lnTo>
                    <a:lnTo>
                      <a:pt x="279" y="66"/>
                    </a:lnTo>
                    <a:lnTo>
                      <a:pt x="279" y="66"/>
                    </a:lnTo>
                    <a:lnTo>
                      <a:pt x="274" y="61"/>
                    </a:lnTo>
                    <a:lnTo>
                      <a:pt x="274" y="61"/>
                    </a:lnTo>
                    <a:lnTo>
                      <a:pt x="274" y="61"/>
                    </a:lnTo>
                    <a:lnTo>
                      <a:pt x="269" y="56"/>
                    </a:lnTo>
                    <a:lnTo>
                      <a:pt x="269" y="56"/>
                    </a:lnTo>
                    <a:lnTo>
                      <a:pt x="269" y="56"/>
                    </a:lnTo>
                    <a:lnTo>
                      <a:pt x="269" y="51"/>
                    </a:lnTo>
                    <a:lnTo>
                      <a:pt x="264" y="51"/>
                    </a:lnTo>
                    <a:lnTo>
                      <a:pt x="264" y="46"/>
                    </a:lnTo>
                    <a:lnTo>
                      <a:pt x="264" y="46"/>
                    </a:lnTo>
                    <a:lnTo>
                      <a:pt x="259" y="46"/>
                    </a:lnTo>
                    <a:lnTo>
                      <a:pt x="259" y="41"/>
                    </a:lnTo>
                    <a:lnTo>
                      <a:pt x="259" y="41"/>
                    </a:lnTo>
                    <a:lnTo>
                      <a:pt x="259" y="36"/>
                    </a:lnTo>
                    <a:lnTo>
                      <a:pt x="259" y="36"/>
                    </a:lnTo>
                    <a:lnTo>
                      <a:pt x="254" y="31"/>
                    </a:lnTo>
                    <a:lnTo>
                      <a:pt x="254" y="31"/>
                    </a:lnTo>
                    <a:lnTo>
                      <a:pt x="254" y="26"/>
                    </a:lnTo>
                    <a:lnTo>
                      <a:pt x="254" y="26"/>
                    </a:lnTo>
                    <a:lnTo>
                      <a:pt x="254" y="26"/>
                    </a:lnTo>
                    <a:lnTo>
                      <a:pt x="254" y="21"/>
                    </a:lnTo>
                    <a:lnTo>
                      <a:pt x="254" y="21"/>
                    </a:lnTo>
                    <a:lnTo>
                      <a:pt x="254" y="16"/>
                    </a:lnTo>
                    <a:lnTo>
                      <a:pt x="254" y="16"/>
                    </a:lnTo>
                    <a:lnTo>
                      <a:pt x="254" y="16"/>
                    </a:lnTo>
                    <a:lnTo>
                      <a:pt x="254" y="10"/>
                    </a:lnTo>
                    <a:lnTo>
                      <a:pt x="254" y="10"/>
                    </a:lnTo>
                    <a:lnTo>
                      <a:pt x="254" y="10"/>
                    </a:lnTo>
                    <a:lnTo>
                      <a:pt x="254" y="5"/>
                    </a:lnTo>
                    <a:lnTo>
                      <a:pt x="254" y="5"/>
                    </a:lnTo>
                    <a:lnTo>
                      <a:pt x="259" y="5"/>
                    </a:lnTo>
                    <a:lnTo>
                      <a:pt x="259" y="5"/>
                    </a:lnTo>
                    <a:lnTo>
                      <a:pt x="259" y="5"/>
                    </a:lnTo>
                    <a:lnTo>
                      <a:pt x="259" y="0"/>
                    </a:lnTo>
                    <a:lnTo>
                      <a:pt x="10" y="15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22" name="Oval 99621">
                <a:extLst>
                  <a:ext uri="{FF2B5EF4-FFF2-40B4-BE49-F238E27FC236}">
                    <a16:creationId xmlns:a16="http://schemas.microsoft.com/office/drawing/2014/main" id="{7F42298D-5F07-1196-D0FE-21E6A83A4B6D}"/>
                  </a:ext>
                </a:extLst>
              </p:cNvPr>
              <p:cNvSpPr>
                <a:spLocks noChangeArrowheads="1"/>
              </p:cNvSpPr>
              <p:nvPr/>
            </p:nvSpPr>
            <p:spPr bwMode="auto">
              <a:xfrm>
                <a:off x="208" y="1035"/>
                <a:ext cx="117" cy="11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623" name="Freeform 795">
                <a:extLst>
                  <a:ext uri="{FF2B5EF4-FFF2-40B4-BE49-F238E27FC236}">
                    <a16:creationId xmlns:a16="http://schemas.microsoft.com/office/drawing/2014/main" id="{EFC891AE-C7E6-0E28-5E90-E1721A68B0E7}"/>
                  </a:ext>
                </a:extLst>
              </p:cNvPr>
              <p:cNvSpPr>
                <a:spLocks/>
              </p:cNvSpPr>
              <p:nvPr/>
            </p:nvSpPr>
            <p:spPr bwMode="auto">
              <a:xfrm>
                <a:off x="304" y="1050"/>
                <a:ext cx="264" cy="87"/>
              </a:xfrm>
              <a:custGeom>
                <a:avLst/>
                <a:gdLst>
                  <a:gd name="T0" fmla="*/ 0 w 264"/>
                  <a:gd name="T1" fmla="*/ 6 h 87"/>
                  <a:gd name="T2" fmla="*/ 0 w 264"/>
                  <a:gd name="T3" fmla="*/ 6 h 87"/>
                  <a:gd name="T4" fmla="*/ 0 w 264"/>
                  <a:gd name="T5" fmla="*/ 6 h 87"/>
                  <a:gd name="T6" fmla="*/ 0 w 264"/>
                  <a:gd name="T7" fmla="*/ 11 h 87"/>
                  <a:gd name="T8" fmla="*/ 0 w 264"/>
                  <a:gd name="T9" fmla="*/ 11 h 87"/>
                  <a:gd name="T10" fmla="*/ 0 w 264"/>
                  <a:gd name="T11" fmla="*/ 16 h 87"/>
                  <a:gd name="T12" fmla="*/ 0 w 264"/>
                  <a:gd name="T13" fmla="*/ 16 h 87"/>
                  <a:gd name="T14" fmla="*/ 0 w 264"/>
                  <a:gd name="T15" fmla="*/ 21 h 87"/>
                  <a:gd name="T16" fmla="*/ 0 w 264"/>
                  <a:gd name="T17" fmla="*/ 26 h 87"/>
                  <a:gd name="T18" fmla="*/ 0 w 264"/>
                  <a:gd name="T19" fmla="*/ 31 h 87"/>
                  <a:gd name="T20" fmla="*/ 0 w 264"/>
                  <a:gd name="T21" fmla="*/ 36 h 87"/>
                  <a:gd name="T22" fmla="*/ 0 w 264"/>
                  <a:gd name="T23" fmla="*/ 41 h 87"/>
                  <a:gd name="T24" fmla="*/ 0 w 264"/>
                  <a:gd name="T25" fmla="*/ 46 h 87"/>
                  <a:gd name="T26" fmla="*/ 0 w 264"/>
                  <a:gd name="T27" fmla="*/ 51 h 87"/>
                  <a:gd name="T28" fmla="*/ 0 w 264"/>
                  <a:gd name="T29" fmla="*/ 56 h 87"/>
                  <a:gd name="T30" fmla="*/ 0 w 264"/>
                  <a:gd name="T31" fmla="*/ 61 h 87"/>
                  <a:gd name="T32" fmla="*/ 0 w 264"/>
                  <a:gd name="T33" fmla="*/ 66 h 87"/>
                  <a:gd name="T34" fmla="*/ 0 w 264"/>
                  <a:gd name="T35" fmla="*/ 72 h 87"/>
                  <a:gd name="T36" fmla="*/ 0 w 264"/>
                  <a:gd name="T37" fmla="*/ 72 h 87"/>
                  <a:gd name="T38" fmla="*/ 0 w 264"/>
                  <a:gd name="T39" fmla="*/ 77 h 87"/>
                  <a:gd name="T40" fmla="*/ 6 w 264"/>
                  <a:gd name="T41" fmla="*/ 82 h 87"/>
                  <a:gd name="T42" fmla="*/ 6 w 264"/>
                  <a:gd name="T43" fmla="*/ 82 h 87"/>
                  <a:gd name="T44" fmla="*/ 6 w 264"/>
                  <a:gd name="T45" fmla="*/ 82 h 87"/>
                  <a:gd name="T46" fmla="*/ 6 w 264"/>
                  <a:gd name="T47" fmla="*/ 82 h 87"/>
                  <a:gd name="T48" fmla="*/ 6 w 264"/>
                  <a:gd name="T49" fmla="*/ 87 h 87"/>
                  <a:gd name="T50" fmla="*/ 264 w 264"/>
                  <a:gd name="T51" fmla="*/ 82 h 87"/>
                  <a:gd name="T52" fmla="*/ 264 w 264"/>
                  <a:gd name="T53" fmla="*/ 82 h 87"/>
                  <a:gd name="T54" fmla="*/ 259 w 264"/>
                  <a:gd name="T55" fmla="*/ 82 h 87"/>
                  <a:gd name="T56" fmla="*/ 259 w 264"/>
                  <a:gd name="T57" fmla="*/ 77 h 87"/>
                  <a:gd name="T58" fmla="*/ 259 w 264"/>
                  <a:gd name="T59" fmla="*/ 77 h 87"/>
                  <a:gd name="T60" fmla="*/ 259 w 264"/>
                  <a:gd name="T61" fmla="*/ 72 h 87"/>
                  <a:gd name="T62" fmla="*/ 259 w 264"/>
                  <a:gd name="T63" fmla="*/ 66 h 87"/>
                  <a:gd name="T64" fmla="*/ 259 w 264"/>
                  <a:gd name="T65" fmla="*/ 66 h 87"/>
                  <a:gd name="T66" fmla="*/ 259 w 264"/>
                  <a:gd name="T67" fmla="*/ 61 h 87"/>
                  <a:gd name="T68" fmla="*/ 259 w 264"/>
                  <a:gd name="T69" fmla="*/ 56 h 87"/>
                  <a:gd name="T70" fmla="*/ 259 w 264"/>
                  <a:gd name="T71" fmla="*/ 51 h 87"/>
                  <a:gd name="T72" fmla="*/ 259 w 264"/>
                  <a:gd name="T73" fmla="*/ 46 h 87"/>
                  <a:gd name="T74" fmla="*/ 259 w 264"/>
                  <a:gd name="T75" fmla="*/ 41 h 87"/>
                  <a:gd name="T76" fmla="*/ 259 w 264"/>
                  <a:gd name="T77" fmla="*/ 36 h 87"/>
                  <a:gd name="T78" fmla="*/ 259 w 264"/>
                  <a:gd name="T79" fmla="*/ 31 h 87"/>
                  <a:gd name="T80" fmla="*/ 259 w 264"/>
                  <a:gd name="T81" fmla="*/ 26 h 87"/>
                  <a:gd name="T82" fmla="*/ 259 w 264"/>
                  <a:gd name="T83" fmla="*/ 21 h 87"/>
                  <a:gd name="T84" fmla="*/ 259 w 264"/>
                  <a:gd name="T85" fmla="*/ 16 h 87"/>
                  <a:gd name="T86" fmla="*/ 259 w 264"/>
                  <a:gd name="T87" fmla="*/ 11 h 87"/>
                  <a:gd name="T88" fmla="*/ 259 w 264"/>
                  <a:gd name="T89" fmla="*/ 11 h 87"/>
                  <a:gd name="T90" fmla="*/ 259 w 264"/>
                  <a:gd name="T91" fmla="*/ 6 h 87"/>
                  <a:gd name="T92" fmla="*/ 259 w 264"/>
                  <a:gd name="T93" fmla="*/ 6 h 87"/>
                  <a:gd name="T94" fmla="*/ 259 w 264"/>
                  <a:gd name="T95" fmla="*/ 0 h 87"/>
                  <a:gd name="T96" fmla="*/ 259 w 264"/>
                  <a:gd name="T97" fmla="*/ 0 h 87"/>
                  <a:gd name="T98" fmla="*/ 259 w 264"/>
                  <a:gd name="T9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4" h="87">
                    <a:moveTo>
                      <a:pt x="6" y="6"/>
                    </a:moveTo>
                    <a:lnTo>
                      <a:pt x="0" y="6"/>
                    </a:lnTo>
                    <a:lnTo>
                      <a:pt x="0" y="6"/>
                    </a:lnTo>
                    <a:lnTo>
                      <a:pt x="0" y="6"/>
                    </a:lnTo>
                    <a:lnTo>
                      <a:pt x="0" y="6"/>
                    </a:lnTo>
                    <a:lnTo>
                      <a:pt x="0" y="6"/>
                    </a:lnTo>
                    <a:lnTo>
                      <a:pt x="0" y="6"/>
                    </a:lnTo>
                    <a:lnTo>
                      <a:pt x="0" y="11"/>
                    </a:lnTo>
                    <a:lnTo>
                      <a:pt x="0" y="11"/>
                    </a:lnTo>
                    <a:lnTo>
                      <a:pt x="0" y="11"/>
                    </a:lnTo>
                    <a:lnTo>
                      <a:pt x="0" y="11"/>
                    </a:lnTo>
                    <a:lnTo>
                      <a:pt x="0" y="16"/>
                    </a:lnTo>
                    <a:lnTo>
                      <a:pt x="0" y="16"/>
                    </a:lnTo>
                    <a:lnTo>
                      <a:pt x="0" y="16"/>
                    </a:lnTo>
                    <a:lnTo>
                      <a:pt x="0" y="21"/>
                    </a:lnTo>
                    <a:lnTo>
                      <a:pt x="0" y="21"/>
                    </a:lnTo>
                    <a:lnTo>
                      <a:pt x="0" y="26"/>
                    </a:lnTo>
                    <a:lnTo>
                      <a:pt x="0" y="26"/>
                    </a:lnTo>
                    <a:lnTo>
                      <a:pt x="0" y="26"/>
                    </a:lnTo>
                    <a:lnTo>
                      <a:pt x="0" y="31"/>
                    </a:lnTo>
                    <a:lnTo>
                      <a:pt x="0" y="31"/>
                    </a:lnTo>
                    <a:lnTo>
                      <a:pt x="0" y="36"/>
                    </a:lnTo>
                    <a:lnTo>
                      <a:pt x="0" y="36"/>
                    </a:lnTo>
                    <a:lnTo>
                      <a:pt x="0" y="41"/>
                    </a:lnTo>
                    <a:lnTo>
                      <a:pt x="0" y="41"/>
                    </a:lnTo>
                    <a:lnTo>
                      <a:pt x="0" y="46"/>
                    </a:lnTo>
                    <a:lnTo>
                      <a:pt x="0" y="46"/>
                    </a:lnTo>
                    <a:lnTo>
                      <a:pt x="0" y="51"/>
                    </a:lnTo>
                    <a:lnTo>
                      <a:pt x="0" y="51"/>
                    </a:lnTo>
                    <a:lnTo>
                      <a:pt x="0" y="56"/>
                    </a:lnTo>
                    <a:lnTo>
                      <a:pt x="0" y="56"/>
                    </a:lnTo>
                    <a:lnTo>
                      <a:pt x="0" y="61"/>
                    </a:lnTo>
                    <a:lnTo>
                      <a:pt x="0" y="61"/>
                    </a:lnTo>
                    <a:lnTo>
                      <a:pt x="0" y="66"/>
                    </a:lnTo>
                    <a:lnTo>
                      <a:pt x="0" y="66"/>
                    </a:lnTo>
                    <a:lnTo>
                      <a:pt x="0" y="72"/>
                    </a:lnTo>
                    <a:lnTo>
                      <a:pt x="0" y="72"/>
                    </a:lnTo>
                    <a:lnTo>
                      <a:pt x="0" y="72"/>
                    </a:lnTo>
                    <a:lnTo>
                      <a:pt x="0" y="77"/>
                    </a:lnTo>
                    <a:lnTo>
                      <a:pt x="0" y="77"/>
                    </a:lnTo>
                    <a:lnTo>
                      <a:pt x="0" y="77"/>
                    </a:lnTo>
                    <a:lnTo>
                      <a:pt x="6" y="82"/>
                    </a:lnTo>
                    <a:lnTo>
                      <a:pt x="6" y="82"/>
                    </a:lnTo>
                    <a:lnTo>
                      <a:pt x="6" y="82"/>
                    </a:lnTo>
                    <a:lnTo>
                      <a:pt x="6" y="82"/>
                    </a:lnTo>
                    <a:lnTo>
                      <a:pt x="6" y="82"/>
                    </a:lnTo>
                    <a:lnTo>
                      <a:pt x="6" y="82"/>
                    </a:lnTo>
                    <a:lnTo>
                      <a:pt x="6" y="82"/>
                    </a:lnTo>
                    <a:lnTo>
                      <a:pt x="6" y="87"/>
                    </a:lnTo>
                    <a:lnTo>
                      <a:pt x="6" y="87"/>
                    </a:lnTo>
                    <a:lnTo>
                      <a:pt x="264" y="82"/>
                    </a:lnTo>
                    <a:lnTo>
                      <a:pt x="264" y="82"/>
                    </a:lnTo>
                    <a:lnTo>
                      <a:pt x="264" y="82"/>
                    </a:lnTo>
                    <a:lnTo>
                      <a:pt x="264" y="82"/>
                    </a:lnTo>
                    <a:lnTo>
                      <a:pt x="259" y="82"/>
                    </a:lnTo>
                    <a:lnTo>
                      <a:pt x="259" y="82"/>
                    </a:lnTo>
                    <a:lnTo>
                      <a:pt x="259" y="77"/>
                    </a:lnTo>
                    <a:lnTo>
                      <a:pt x="259" y="77"/>
                    </a:lnTo>
                    <a:lnTo>
                      <a:pt x="259" y="77"/>
                    </a:lnTo>
                    <a:lnTo>
                      <a:pt x="259" y="77"/>
                    </a:lnTo>
                    <a:lnTo>
                      <a:pt x="259" y="72"/>
                    </a:lnTo>
                    <a:lnTo>
                      <a:pt x="259" y="72"/>
                    </a:lnTo>
                    <a:lnTo>
                      <a:pt x="259" y="72"/>
                    </a:lnTo>
                    <a:lnTo>
                      <a:pt x="259" y="66"/>
                    </a:lnTo>
                    <a:lnTo>
                      <a:pt x="259" y="66"/>
                    </a:lnTo>
                    <a:lnTo>
                      <a:pt x="259" y="66"/>
                    </a:lnTo>
                    <a:lnTo>
                      <a:pt x="259" y="61"/>
                    </a:lnTo>
                    <a:lnTo>
                      <a:pt x="259" y="61"/>
                    </a:lnTo>
                    <a:lnTo>
                      <a:pt x="259" y="56"/>
                    </a:lnTo>
                    <a:lnTo>
                      <a:pt x="259" y="56"/>
                    </a:lnTo>
                    <a:lnTo>
                      <a:pt x="259" y="51"/>
                    </a:lnTo>
                    <a:lnTo>
                      <a:pt x="259" y="51"/>
                    </a:lnTo>
                    <a:lnTo>
                      <a:pt x="259" y="46"/>
                    </a:lnTo>
                    <a:lnTo>
                      <a:pt x="259" y="46"/>
                    </a:lnTo>
                    <a:lnTo>
                      <a:pt x="259" y="41"/>
                    </a:lnTo>
                    <a:lnTo>
                      <a:pt x="259" y="41"/>
                    </a:lnTo>
                    <a:lnTo>
                      <a:pt x="259" y="36"/>
                    </a:lnTo>
                    <a:lnTo>
                      <a:pt x="259" y="36"/>
                    </a:lnTo>
                    <a:lnTo>
                      <a:pt x="259" y="31"/>
                    </a:lnTo>
                    <a:lnTo>
                      <a:pt x="259" y="31"/>
                    </a:lnTo>
                    <a:lnTo>
                      <a:pt x="259" y="26"/>
                    </a:lnTo>
                    <a:lnTo>
                      <a:pt x="259" y="26"/>
                    </a:lnTo>
                    <a:lnTo>
                      <a:pt x="259" y="21"/>
                    </a:lnTo>
                    <a:lnTo>
                      <a:pt x="259" y="21"/>
                    </a:lnTo>
                    <a:lnTo>
                      <a:pt x="259" y="21"/>
                    </a:lnTo>
                    <a:lnTo>
                      <a:pt x="259" y="16"/>
                    </a:lnTo>
                    <a:lnTo>
                      <a:pt x="259" y="16"/>
                    </a:lnTo>
                    <a:lnTo>
                      <a:pt x="259" y="11"/>
                    </a:lnTo>
                    <a:lnTo>
                      <a:pt x="259" y="11"/>
                    </a:lnTo>
                    <a:lnTo>
                      <a:pt x="259" y="11"/>
                    </a:lnTo>
                    <a:lnTo>
                      <a:pt x="259" y="6"/>
                    </a:lnTo>
                    <a:lnTo>
                      <a:pt x="259" y="6"/>
                    </a:lnTo>
                    <a:lnTo>
                      <a:pt x="259" y="6"/>
                    </a:lnTo>
                    <a:lnTo>
                      <a:pt x="259" y="6"/>
                    </a:lnTo>
                    <a:lnTo>
                      <a:pt x="259" y="6"/>
                    </a:lnTo>
                    <a:lnTo>
                      <a:pt x="259" y="0"/>
                    </a:lnTo>
                    <a:lnTo>
                      <a:pt x="259" y="0"/>
                    </a:lnTo>
                    <a:lnTo>
                      <a:pt x="259" y="0"/>
                    </a:lnTo>
                    <a:lnTo>
                      <a:pt x="259" y="0"/>
                    </a:lnTo>
                    <a:lnTo>
                      <a:pt x="259" y="0"/>
                    </a:lnTo>
                    <a:lnTo>
                      <a:pt x="6" y="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24" name="Oval 99623">
                <a:extLst>
                  <a:ext uri="{FF2B5EF4-FFF2-40B4-BE49-F238E27FC236}">
                    <a16:creationId xmlns:a16="http://schemas.microsoft.com/office/drawing/2014/main" id="{6AC5D67B-F448-1C6C-BD62-EDD419313F22}"/>
                  </a:ext>
                </a:extLst>
              </p:cNvPr>
              <p:cNvSpPr>
                <a:spLocks noChangeArrowheads="1"/>
              </p:cNvSpPr>
              <p:nvPr/>
            </p:nvSpPr>
            <p:spPr bwMode="auto">
              <a:xfrm>
                <a:off x="553" y="949"/>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25" name="Freeform 797">
                <a:extLst>
                  <a:ext uri="{FF2B5EF4-FFF2-40B4-BE49-F238E27FC236}">
                    <a16:creationId xmlns:a16="http://schemas.microsoft.com/office/drawing/2014/main" id="{B3A0EDEA-3B3D-3DC6-37C7-538F9C3371A0}"/>
                  </a:ext>
                </a:extLst>
              </p:cNvPr>
              <p:cNvSpPr>
                <a:spLocks/>
              </p:cNvSpPr>
              <p:nvPr/>
            </p:nvSpPr>
            <p:spPr bwMode="auto">
              <a:xfrm>
                <a:off x="721" y="1111"/>
                <a:ext cx="228" cy="229"/>
              </a:xfrm>
              <a:custGeom>
                <a:avLst/>
                <a:gdLst>
                  <a:gd name="T0" fmla="*/ 60 w 228"/>
                  <a:gd name="T1" fmla="*/ 5 h 229"/>
                  <a:gd name="T2" fmla="*/ 60 w 228"/>
                  <a:gd name="T3" fmla="*/ 5 h 229"/>
                  <a:gd name="T4" fmla="*/ 55 w 228"/>
                  <a:gd name="T5" fmla="*/ 5 h 229"/>
                  <a:gd name="T6" fmla="*/ 50 w 228"/>
                  <a:gd name="T7" fmla="*/ 0 h 229"/>
                  <a:gd name="T8" fmla="*/ 45 w 228"/>
                  <a:gd name="T9" fmla="*/ 0 h 229"/>
                  <a:gd name="T10" fmla="*/ 40 w 228"/>
                  <a:gd name="T11" fmla="*/ 0 h 229"/>
                  <a:gd name="T12" fmla="*/ 35 w 228"/>
                  <a:gd name="T13" fmla="*/ 0 h 229"/>
                  <a:gd name="T14" fmla="*/ 35 w 228"/>
                  <a:gd name="T15" fmla="*/ 0 h 229"/>
                  <a:gd name="T16" fmla="*/ 30 w 228"/>
                  <a:gd name="T17" fmla="*/ 5 h 229"/>
                  <a:gd name="T18" fmla="*/ 25 w 228"/>
                  <a:gd name="T19" fmla="*/ 5 h 229"/>
                  <a:gd name="T20" fmla="*/ 20 w 228"/>
                  <a:gd name="T21" fmla="*/ 11 h 229"/>
                  <a:gd name="T22" fmla="*/ 15 w 228"/>
                  <a:gd name="T23" fmla="*/ 11 h 229"/>
                  <a:gd name="T24" fmla="*/ 10 w 228"/>
                  <a:gd name="T25" fmla="*/ 16 h 229"/>
                  <a:gd name="T26" fmla="*/ 10 w 228"/>
                  <a:gd name="T27" fmla="*/ 21 h 229"/>
                  <a:gd name="T28" fmla="*/ 5 w 228"/>
                  <a:gd name="T29" fmla="*/ 26 h 229"/>
                  <a:gd name="T30" fmla="*/ 5 w 228"/>
                  <a:gd name="T31" fmla="*/ 26 h 229"/>
                  <a:gd name="T32" fmla="*/ 0 w 228"/>
                  <a:gd name="T33" fmla="*/ 31 h 229"/>
                  <a:gd name="T34" fmla="*/ 0 w 228"/>
                  <a:gd name="T35" fmla="*/ 36 h 229"/>
                  <a:gd name="T36" fmla="*/ 0 w 228"/>
                  <a:gd name="T37" fmla="*/ 41 h 229"/>
                  <a:gd name="T38" fmla="*/ 0 w 228"/>
                  <a:gd name="T39" fmla="*/ 46 h 229"/>
                  <a:gd name="T40" fmla="*/ 0 w 228"/>
                  <a:gd name="T41" fmla="*/ 51 h 229"/>
                  <a:gd name="T42" fmla="*/ 0 w 228"/>
                  <a:gd name="T43" fmla="*/ 56 h 229"/>
                  <a:gd name="T44" fmla="*/ 0 w 228"/>
                  <a:gd name="T45" fmla="*/ 56 h 229"/>
                  <a:gd name="T46" fmla="*/ 5 w 228"/>
                  <a:gd name="T47" fmla="*/ 61 h 229"/>
                  <a:gd name="T48" fmla="*/ 5 w 228"/>
                  <a:gd name="T49" fmla="*/ 66 h 229"/>
                  <a:gd name="T50" fmla="*/ 172 w 228"/>
                  <a:gd name="T51" fmla="*/ 229 h 229"/>
                  <a:gd name="T52" fmla="*/ 167 w 228"/>
                  <a:gd name="T53" fmla="*/ 229 h 229"/>
                  <a:gd name="T54" fmla="*/ 167 w 228"/>
                  <a:gd name="T55" fmla="*/ 224 h 229"/>
                  <a:gd name="T56" fmla="*/ 167 w 228"/>
                  <a:gd name="T57" fmla="*/ 219 h 229"/>
                  <a:gd name="T58" fmla="*/ 167 w 228"/>
                  <a:gd name="T59" fmla="*/ 214 h 229"/>
                  <a:gd name="T60" fmla="*/ 167 w 228"/>
                  <a:gd name="T61" fmla="*/ 208 h 229"/>
                  <a:gd name="T62" fmla="*/ 167 w 228"/>
                  <a:gd name="T63" fmla="*/ 203 h 229"/>
                  <a:gd name="T64" fmla="*/ 167 w 228"/>
                  <a:gd name="T65" fmla="*/ 198 h 229"/>
                  <a:gd name="T66" fmla="*/ 167 w 228"/>
                  <a:gd name="T67" fmla="*/ 198 h 229"/>
                  <a:gd name="T68" fmla="*/ 172 w 228"/>
                  <a:gd name="T69" fmla="*/ 193 h 229"/>
                  <a:gd name="T70" fmla="*/ 172 w 228"/>
                  <a:gd name="T71" fmla="*/ 188 h 229"/>
                  <a:gd name="T72" fmla="*/ 177 w 228"/>
                  <a:gd name="T73" fmla="*/ 183 h 229"/>
                  <a:gd name="T74" fmla="*/ 182 w 228"/>
                  <a:gd name="T75" fmla="*/ 178 h 229"/>
                  <a:gd name="T76" fmla="*/ 182 w 228"/>
                  <a:gd name="T77" fmla="*/ 178 h 229"/>
                  <a:gd name="T78" fmla="*/ 187 w 228"/>
                  <a:gd name="T79" fmla="*/ 173 h 229"/>
                  <a:gd name="T80" fmla="*/ 192 w 228"/>
                  <a:gd name="T81" fmla="*/ 173 h 229"/>
                  <a:gd name="T82" fmla="*/ 197 w 228"/>
                  <a:gd name="T83" fmla="*/ 168 h 229"/>
                  <a:gd name="T84" fmla="*/ 202 w 228"/>
                  <a:gd name="T85" fmla="*/ 168 h 229"/>
                  <a:gd name="T86" fmla="*/ 208 w 228"/>
                  <a:gd name="T87" fmla="*/ 168 h 229"/>
                  <a:gd name="T88" fmla="*/ 213 w 228"/>
                  <a:gd name="T89" fmla="*/ 168 h 229"/>
                  <a:gd name="T90" fmla="*/ 218 w 228"/>
                  <a:gd name="T91" fmla="*/ 168 h 229"/>
                  <a:gd name="T92" fmla="*/ 218 w 228"/>
                  <a:gd name="T93" fmla="*/ 168 h 229"/>
                  <a:gd name="T94" fmla="*/ 223 w 228"/>
                  <a:gd name="T95" fmla="*/ 168 h 229"/>
                  <a:gd name="T96" fmla="*/ 228 w 228"/>
                  <a:gd name="T97" fmla="*/ 173 h 229"/>
                  <a:gd name="T98" fmla="*/ 228 w 228"/>
                  <a:gd name="T99" fmla="*/ 17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 h="229">
                    <a:moveTo>
                      <a:pt x="65" y="11"/>
                    </a:moveTo>
                    <a:lnTo>
                      <a:pt x="60" y="5"/>
                    </a:lnTo>
                    <a:lnTo>
                      <a:pt x="60" y="5"/>
                    </a:lnTo>
                    <a:lnTo>
                      <a:pt x="60" y="5"/>
                    </a:lnTo>
                    <a:lnTo>
                      <a:pt x="55" y="5"/>
                    </a:lnTo>
                    <a:lnTo>
                      <a:pt x="55" y="5"/>
                    </a:lnTo>
                    <a:lnTo>
                      <a:pt x="50" y="0"/>
                    </a:lnTo>
                    <a:lnTo>
                      <a:pt x="50" y="0"/>
                    </a:lnTo>
                    <a:lnTo>
                      <a:pt x="50" y="0"/>
                    </a:lnTo>
                    <a:lnTo>
                      <a:pt x="45" y="0"/>
                    </a:lnTo>
                    <a:lnTo>
                      <a:pt x="45" y="0"/>
                    </a:lnTo>
                    <a:lnTo>
                      <a:pt x="40" y="0"/>
                    </a:lnTo>
                    <a:lnTo>
                      <a:pt x="40" y="0"/>
                    </a:lnTo>
                    <a:lnTo>
                      <a:pt x="35" y="0"/>
                    </a:lnTo>
                    <a:lnTo>
                      <a:pt x="35" y="0"/>
                    </a:lnTo>
                    <a:lnTo>
                      <a:pt x="35" y="0"/>
                    </a:lnTo>
                    <a:lnTo>
                      <a:pt x="30" y="5"/>
                    </a:lnTo>
                    <a:lnTo>
                      <a:pt x="30" y="5"/>
                    </a:lnTo>
                    <a:lnTo>
                      <a:pt x="25" y="5"/>
                    </a:lnTo>
                    <a:lnTo>
                      <a:pt x="25" y="5"/>
                    </a:lnTo>
                    <a:lnTo>
                      <a:pt x="20" y="5"/>
                    </a:lnTo>
                    <a:lnTo>
                      <a:pt x="20" y="11"/>
                    </a:lnTo>
                    <a:lnTo>
                      <a:pt x="15" y="11"/>
                    </a:lnTo>
                    <a:lnTo>
                      <a:pt x="15" y="11"/>
                    </a:lnTo>
                    <a:lnTo>
                      <a:pt x="15" y="16"/>
                    </a:lnTo>
                    <a:lnTo>
                      <a:pt x="10" y="16"/>
                    </a:lnTo>
                    <a:lnTo>
                      <a:pt x="10" y="16"/>
                    </a:lnTo>
                    <a:lnTo>
                      <a:pt x="10" y="21"/>
                    </a:lnTo>
                    <a:lnTo>
                      <a:pt x="5" y="21"/>
                    </a:lnTo>
                    <a:lnTo>
                      <a:pt x="5" y="26"/>
                    </a:lnTo>
                    <a:lnTo>
                      <a:pt x="5" y="26"/>
                    </a:lnTo>
                    <a:lnTo>
                      <a:pt x="5" y="26"/>
                    </a:lnTo>
                    <a:lnTo>
                      <a:pt x="0" y="31"/>
                    </a:lnTo>
                    <a:lnTo>
                      <a:pt x="0" y="31"/>
                    </a:lnTo>
                    <a:lnTo>
                      <a:pt x="0" y="36"/>
                    </a:lnTo>
                    <a:lnTo>
                      <a:pt x="0" y="36"/>
                    </a:lnTo>
                    <a:lnTo>
                      <a:pt x="0" y="41"/>
                    </a:lnTo>
                    <a:lnTo>
                      <a:pt x="0" y="41"/>
                    </a:lnTo>
                    <a:lnTo>
                      <a:pt x="0" y="46"/>
                    </a:lnTo>
                    <a:lnTo>
                      <a:pt x="0" y="46"/>
                    </a:lnTo>
                    <a:lnTo>
                      <a:pt x="0" y="46"/>
                    </a:lnTo>
                    <a:lnTo>
                      <a:pt x="0" y="51"/>
                    </a:lnTo>
                    <a:lnTo>
                      <a:pt x="0" y="51"/>
                    </a:lnTo>
                    <a:lnTo>
                      <a:pt x="0" y="56"/>
                    </a:lnTo>
                    <a:lnTo>
                      <a:pt x="0" y="56"/>
                    </a:lnTo>
                    <a:lnTo>
                      <a:pt x="0" y="56"/>
                    </a:lnTo>
                    <a:lnTo>
                      <a:pt x="5" y="61"/>
                    </a:lnTo>
                    <a:lnTo>
                      <a:pt x="5" y="61"/>
                    </a:lnTo>
                    <a:lnTo>
                      <a:pt x="5" y="61"/>
                    </a:lnTo>
                    <a:lnTo>
                      <a:pt x="5" y="66"/>
                    </a:lnTo>
                    <a:lnTo>
                      <a:pt x="172" y="229"/>
                    </a:lnTo>
                    <a:lnTo>
                      <a:pt x="172" y="229"/>
                    </a:lnTo>
                    <a:lnTo>
                      <a:pt x="172" y="229"/>
                    </a:lnTo>
                    <a:lnTo>
                      <a:pt x="167" y="229"/>
                    </a:lnTo>
                    <a:lnTo>
                      <a:pt x="167" y="224"/>
                    </a:lnTo>
                    <a:lnTo>
                      <a:pt x="167" y="224"/>
                    </a:lnTo>
                    <a:lnTo>
                      <a:pt x="167" y="219"/>
                    </a:lnTo>
                    <a:lnTo>
                      <a:pt x="167" y="219"/>
                    </a:lnTo>
                    <a:lnTo>
                      <a:pt x="167" y="219"/>
                    </a:lnTo>
                    <a:lnTo>
                      <a:pt x="167" y="214"/>
                    </a:lnTo>
                    <a:lnTo>
                      <a:pt x="167" y="214"/>
                    </a:lnTo>
                    <a:lnTo>
                      <a:pt x="167" y="208"/>
                    </a:lnTo>
                    <a:lnTo>
                      <a:pt x="167" y="208"/>
                    </a:lnTo>
                    <a:lnTo>
                      <a:pt x="167" y="203"/>
                    </a:lnTo>
                    <a:lnTo>
                      <a:pt x="167" y="203"/>
                    </a:lnTo>
                    <a:lnTo>
                      <a:pt x="167" y="198"/>
                    </a:lnTo>
                    <a:lnTo>
                      <a:pt x="167" y="198"/>
                    </a:lnTo>
                    <a:lnTo>
                      <a:pt x="167" y="198"/>
                    </a:lnTo>
                    <a:lnTo>
                      <a:pt x="167" y="193"/>
                    </a:lnTo>
                    <a:lnTo>
                      <a:pt x="172" y="193"/>
                    </a:lnTo>
                    <a:lnTo>
                      <a:pt x="172" y="188"/>
                    </a:lnTo>
                    <a:lnTo>
                      <a:pt x="172" y="188"/>
                    </a:lnTo>
                    <a:lnTo>
                      <a:pt x="172" y="183"/>
                    </a:lnTo>
                    <a:lnTo>
                      <a:pt x="177" y="183"/>
                    </a:lnTo>
                    <a:lnTo>
                      <a:pt x="177" y="183"/>
                    </a:lnTo>
                    <a:lnTo>
                      <a:pt x="182" y="178"/>
                    </a:lnTo>
                    <a:lnTo>
                      <a:pt x="182" y="178"/>
                    </a:lnTo>
                    <a:lnTo>
                      <a:pt x="182" y="178"/>
                    </a:lnTo>
                    <a:lnTo>
                      <a:pt x="187" y="173"/>
                    </a:lnTo>
                    <a:lnTo>
                      <a:pt x="187" y="173"/>
                    </a:lnTo>
                    <a:lnTo>
                      <a:pt x="192" y="173"/>
                    </a:lnTo>
                    <a:lnTo>
                      <a:pt x="192" y="173"/>
                    </a:lnTo>
                    <a:lnTo>
                      <a:pt x="192" y="168"/>
                    </a:lnTo>
                    <a:lnTo>
                      <a:pt x="197" y="168"/>
                    </a:lnTo>
                    <a:lnTo>
                      <a:pt x="197" y="168"/>
                    </a:lnTo>
                    <a:lnTo>
                      <a:pt x="202" y="168"/>
                    </a:lnTo>
                    <a:lnTo>
                      <a:pt x="202" y="168"/>
                    </a:lnTo>
                    <a:lnTo>
                      <a:pt x="208" y="168"/>
                    </a:lnTo>
                    <a:lnTo>
                      <a:pt x="208" y="168"/>
                    </a:lnTo>
                    <a:lnTo>
                      <a:pt x="213" y="168"/>
                    </a:lnTo>
                    <a:lnTo>
                      <a:pt x="213" y="168"/>
                    </a:lnTo>
                    <a:lnTo>
                      <a:pt x="218" y="168"/>
                    </a:lnTo>
                    <a:lnTo>
                      <a:pt x="218" y="168"/>
                    </a:lnTo>
                    <a:lnTo>
                      <a:pt x="218" y="168"/>
                    </a:lnTo>
                    <a:lnTo>
                      <a:pt x="223" y="168"/>
                    </a:lnTo>
                    <a:lnTo>
                      <a:pt x="223" y="168"/>
                    </a:lnTo>
                    <a:lnTo>
                      <a:pt x="228" y="168"/>
                    </a:lnTo>
                    <a:lnTo>
                      <a:pt x="228" y="173"/>
                    </a:lnTo>
                    <a:lnTo>
                      <a:pt x="228" y="173"/>
                    </a:lnTo>
                    <a:lnTo>
                      <a:pt x="228" y="173"/>
                    </a:lnTo>
                    <a:lnTo>
                      <a:pt x="65" y="1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26" name="Oval 99625">
                <a:extLst>
                  <a:ext uri="{FF2B5EF4-FFF2-40B4-BE49-F238E27FC236}">
                    <a16:creationId xmlns:a16="http://schemas.microsoft.com/office/drawing/2014/main" id="{0D60CCBB-00C2-DF33-51E8-86DE88D4A0B2}"/>
                  </a:ext>
                </a:extLst>
              </p:cNvPr>
              <p:cNvSpPr>
                <a:spLocks noChangeArrowheads="1"/>
              </p:cNvSpPr>
              <p:nvPr/>
            </p:nvSpPr>
            <p:spPr bwMode="auto">
              <a:xfrm>
                <a:off x="1806" y="969"/>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27" name="Freeform 799">
                <a:extLst>
                  <a:ext uri="{FF2B5EF4-FFF2-40B4-BE49-F238E27FC236}">
                    <a16:creationId xmlns:a16="http://schemas.microsoft.com/office/drawing/2014/main" id="{5DB99BEF-E9A5-D83D-A831-AF31A3DC44F4}"/>
                  </a:ext>
                </a:extLst>
              </p:cNvPr>
              <p:cNvSpPr>
                <a:spLocks/>
              </p:cNvSpPr>
              <p:nvPr/>
            </p:nvSpPr>
            <p:spPr bwMode="auto">
              <a:xfrm>
                <a:off x="2075" y="1071"/>
                <a:ext cx="366" cy="86"/>
              </a:xfrm>
              <a:custGeom>
                <a:avLst/>
                <a:gdLst>
                  <a:gd name="T0" fmla="*/ 0 w 366"/>
                  <a:gd name="T1" fmla="*/ 0 h 86"/>
                  <a:gd name="T2" fmla="*/ 0 w 366"/>
                  <a:gd name="T3" fmla="*/ 0 h 86"/>
                  <a:gd name="T4" fmla="*/ 0 w 366"/>
                  <a:gd name="T5" fmla="*/ 0 h 86"/>
                  <a:gd name="T6" fmla="*/ 0 w 366"/>
                  <a:gd name="T7" fmla="*/ 5 h 86"/>
                  <a:gd name="T8" fmla="*/ 0 w 366"/>
                  <a:gd name="T9" fmla="*/ 5 h 86"/>
                  <a:gd name="T10" fmla="*/ 0 w 366"/>
                  <a:gd name="T11" fmla="*/ 10 h 86"/>
                  <a:gd name="T12" fmla="*/ 0 w 366"/>
                  <a:gd name="T13" fmla="*/ 10 h 86"/>
                  <a:gd name="T14" fmla="*/ 0 w 366"/>
                  <a:gd name="T15" fmla="*/ 15 h 86"/>
                  <a:gd name="T16" fmla="*/ 0 w 366"/>
                  <a:gd name="T17" fmla="*/ 20 h 86"/>
                  <a:gd name="T18" fmla="*/ 0 w 366"/>
                  <a:gd name="T19" fmla="*/ 25 h 86"/>
                  <a:gd name="T20" fmla="*/ 0 w 366"/>
                  <a:gd name="T21" fmla="*/ 30 h 86"/>
                  <a:gd name="T22" fmla="*/ 0 w 366"/>
                  <a:gd name="T23" fmla="*/ 35 h 86"/>
                  <a:gd name="T24" fmla="*/ 0 w 366"/>
                  <a:gd name="T25" fmla="*/ 40 h 86"/>
                  <a:gd name="T26" fmla="*/ 0 w 366"/>
                  <a:gd name="T27" fmla="*/ 45 h 86"/>
                  <a:gd name="T28" fmla="*/ 0 w 366"/>
                  <a:gd name="T29" fmla="*/ 51 h 86"/>
                  <a:gd name="T30" fmla="*/ 0 w 366"/>
                  <a:gd name="T31" fmla="*/ 56 h 86"/>
                  <a:gd name="T32" fmla="*/ 0 w 366"/>
                  <a:gd name="T33" fmla="*/ 61 h 86"/>
                  <a:gd name="T34" fmla="*/ 0 w 366"/>
                  <a:gd name="T35" fmla="*/ 61 h 86"/>
                  <a:gd name="T36" fmla="*/ 0 w 366"/>
                  <a:gd name="T37" fmla="*/ 66 h 86"/>
                  <a:gd name="T38" fmla="*/ 0 w 366"/>
                  <a:gd name="T39" fmla="*/ 71 h 86"/>
                  <a:gd name="T40" fmla="*/ 0 w 366"/>
                  <a:gd name="T41" fmla="*/ 71 h 86"/>
                  <a:gd name="T42" fmla="*/ 0 w 366"/>
                  <a:gd name="T43" fmla="*/ 76 h 86"/>
                  <a:gd name="T44" fmla="*/ 0 w 366"/>
                  <a:gd name="T45" fmla="*/ 76 h 86"/>
                  <a:gd name="T46" fmla="*/ 0 w 366"/>
                  <a:gd name="T47" fmla="*/ 76 h 86"/>
                  <a:gd name="T48" fmla="*/ 0 w 366"/>
                  <a:gd name="T49" fmla="*/ 76 h 86"/>
                  <a:gd name="T50" fmla="*/ 360 w 366"/>
                  <a:gd name="T51" fmla="*/ 86 h 86"/>
                  <a:gd name="T52" fmla="*/ 360 w 366"/>
                  <a:gd name="T53" fmla="*/ 86 h 86"/>
                  <a:gd name="T54" fmla="*/ 360 w 366"/>
                  <a:gd name="T55" fmla="*/ 86 h 86"/>
                  <a:gd name="T56" fmla="*/ 360 w 366"/>
                  <a:gd name="T57" fmla="*/ 81 h 86"/>
                  <a:gd name="T58" fmla="*/ 360 w 366"/>
                  <a:gd name="T59" fmla="*/ 81 h 86"/>
                  <a:gd name="T60" fmla="*/ 366 w 366"/>
                  <a:gd name="T61" fmla="*/ 76 h 86"/>
                  <a:gd name="T62" fmla="*/ 366 w 366"/>
                  <a:gd name="T63" fmla="*/ 76 h 86"/>
                  <a:gd name="T64" fmla="*/ 366 w 366"/>
                  <a:gd name="T65" fmla="*/ 71 h 86"/>
                  <a:gd name="T66" fmla="*/ 366 w 366"/>
                  <a:gd name="T67" fmla="*/ 66 h 86"/>
                  <a:gd name="T68" fmla="*/ 366 w 366"/>
                  <a:gd name="T69" fmla="*/ 61 h 86"/>
                  <a:gd name="T70" fmla="*/ 366 w 366"/>
                  <a:gd name="T71" fmla="*/ 56 h 86"/>
                  <a:gd name="T72" fmla="*/ 366 w 366"/>
                  <a:gd name="T73" fmla="*/ 51 h 86"/>
                  <a:gd name="T74" fmla="*/ 366 w 366"/>
                  <a:gd name="T75" fmla="*/ 45 h 86"/>
                  <a:gd name="T76" fmla="*/ 366 w 366"/>
                  <a:gd name="T77" fmla="*/ 40 h 86"/>
                  <a:gd name="T78" fmla="*/ 366 w 366"/>
                  <a:gd name="T79" fmla="*/ 35 h 86"/>
                  <a:gd name="T80" fmla="*/ 366 w 366"/>
                  <a:gd name="T81" fmla="*/ 30 h 86"/>
                  <a:gd name="T82" fmla="*/ 366 w 366"/>
                  <a:gd name="T83" fmla="*/ 25 h 86"/>
                  <a:gd name="T84" fmla="*/ 366 w 366"/>
                  <a:gd name="T85" fmla="*/ 25 h 86"/>
                  <a:gd name="T86" fmla="*/ 366 w 366"/>
                  <a:gd name="T87" fmla="*/ 20 h 86"/>
                  <a:gd name="T88" fmla="*/ 366 w 366"/>
                  <a:gd name="T89" fmla="*/ 15 h 86"/>
                  <a:gd name="T90" fmla="*/ 366 w 366"/>
                  <a:gd name="T91" fmla="*/ 15 h 86"/>
                  <a:gd name="T92" fmla="*/ 366 w 366"/>
                  <a:gd name="T93" fmla="*/ 10 h 86"/>
                  <a:gd name="T94" fmla="*/ 366 w 366"/>
                  <a:gd name="T95" fmla="*/ 10 h 86"/>
                  <a:gd name="T96" fmla="*/ 366 w 366"/>
                  <a:gd name="T97" fmla="*/ 10 h 86"/>
                  <a:gd name="T98" fmla="*/ 366 w 366"/>
                  <a:gd name="T99" fmla="*/ 1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6" h="86">
                    <a:moveTo>
                      <a:pt x="0" y="0"/>
                    </a:moveTo>
                    <a:lnTo>
                      <a:pt x="0" y="0"/>
                    </a:lnTo>
                    <a:lnTo>
                      <a:pt x="0" y="0"/>
                    </a:lnTo>
                    <a:lnTo>
                      <a:pt x="0" y="0"/>
                    </a:lnTo>
                    <a:lnTo>
                      <a:pt x="0" y="0"/>
                    </a:lnTo>
                    <a:lnTo>
                      <a:pt x="0" y="0"/>
                    </a:lnTo>
                    <a:lnTo>
                      <a:pt x="0" y="0"/>
                    </a:lnTo>
                    <a:lnTo>
                      <a:pt x="0" y="5"/>
                    </a:lnTo>
                    <a:lnTo>
                      <a:pt x="0" y="5"/>
                    </a:lnTo>
                    <a:lnTo>
                      <a:pt x="0" y="5"/>
                    </a:lnTo>
                    <a:lnTo>
                      <a:pt x="0" y="5"/>
                    </a:lnTo>
                    <a:lnTo>
                      <a:pt x="0" y="10"/>
                    </a:lnTo>
                    <a:lnTo>
                      <a:pt x="0" y="10"/>
                    </a:lnTo>
                    <a:lnTo>
                      <a:pt x="0" y="10"/>
                    </a:lnTo>
                    <a:lnTo>
                      <a:pt x="0" y="15"/>
                    </a:lnTo>
                    <a:lnTo>
                      <a:pt x="0" y="15"/>
                    </a:lnTo>
                    <a:lnTo>
                      <a:pt x="0" y="20"/>
                    </a:lnTo>
                    <a:lnTo>
                      <a:pt x="0" y="20"/>
                    </a:lnTo>
                    <a:lnTo>
                      <a:pt x="0" y="20"/>
                    </a:lnTo>
                    <a:lnTo>
                      <a:pt x="0" y="25"/>
                    </a:lnTo>
                    <a:lnTo>
                      <a:pt x="0" y="25"/>
                    </a:lnTo>
                    <a:lnTo>
                      <a:pt x="0" y="30"/>
                    </a:lnTo>
                    <a:lnTo>
                      <a:pt x="0" y="30"/>
                    </a:lnTo>
                    <a:lnTo>
                      <a:pt x="0" y="35"/>
                    </a:lnTo>
                    <a:lnTo>
                      <a:pt x="0" y="35"/>
                    </a:lnTo>
                    <a:lnTo>
                      <a:pt x="0" y="40"/>
                    </a:lnTo>
                    <a:lnTo>
                      <a:pt x="0" y="40"/>
                    </a:lnTo>
                    <a:lnTo>
                      <a:pt x="0" y="45"/>
                    </a:lnTo>
                    <a:lnTo>
                      <a:pt x="0" y="45"/>
                    </a:lnTo>
                    <a:lnTo>
                      <a:pt x="0" y="51"/>
                    </a:lnTo>
                    <a:lnTo>
                      <a:pt x="0" y="51"/>
                    </a:lnTo>
                    <a:lnTo>
                      <a:pt x="0" y="56"/>
                    </a:lnTo>
                    <a:lnTo>
                      <a:pt x="0" y="56"/>
                    </a:lnTo>
                    <a:lnTo>
                      <a:pt x="0" y="61"/>
                    </a:lnTo>
                    <a:lnTo>
                      <a:pt x="0" y="61"/>
                    </a:lnTo>
                    <a:lnTo>
                      <a:pt x="0" y="61"/>
                    </a:lnTo>
                    <a:lnTo>
                      <a:pt x="0" y="66"/>
                    </a:lnTo>
                    <a:lnTo>
                      <a:pt x="0" y="66"/>
                    </a:lnTo>
                    <a:lnTo>
                      <a:pt x="0" y="71"/>
                    </a:lnTo>
                    <a:lnTo>
                      <a:pt x="0" y="71"/>
                    </a:lnTo>
                    <a:lnTo>
                      <a:pt x="0" y="71"/>
                    </a:lnTo>
                    <a:lnTo>
                      <a:pt x="0" y="71"/>
                    </a:lnTo>
                    <a:lnTo>
                      <a:pt x="0" y="76"/>
                    </a:lnTo>
                    <a:lnTo>
                      <a:pt x="0" y="76"/>
                    </a:lnTo>
                    <a:lnTo>
                      <a:pt x="0" y="76"/>
                    </a:lnTo>
                    <a:lnTo>
                      <a:pt x="0" y="76"/>
                    </a:lnTo>
                    <a:lnTo>
                      <a:pt x="0" y="76"/>
                    </a:lnTo>
                    <a:lnTo>
                      <a:pt x="0" y="76"/>
                    </a:lnTo>
                    <a:lnTo>
                      <a:pt x="0" y="76"/>
                    </a:lnTo>
                    <a:lnTo>
                      <a:pt x="0" y="76"/>
                    </a:lnTo>
                    <a:lnTo>
                      <a:pt x="360" y="86"/>
                    </a:lnTo>
                    <a:lnTo>
                      <a:pt x="360" y="86"/>
                    </a:lnTo>
                    <a:lnTo>
                      <a:pt x="360" y="86"/>
                    </a:lnTo>
                    <a:lnTo>
                      <a:pt x="360" y="86"/>
                    </a:lnTo>
                    <a:lnTo>
                      <a:pt x="360" y="86"/>
                    </a:lnTo>
                    <a:lnTo>
                      <a:pt x="360" y="86"/>
                    </a:lnTo>
                    <a:lnTo>
                      <a:pt x="360" y="86"/>
                    </a:lnTo>
                    <a:lnTo>
                      <a:pt x="360" y="81"/>
                    </a:lnTo>
                    <a:lnTo>
                      <a:pt x="360" y="81"/>
                    </a:lnTo>
                    <a:lnTo>
                      <a:pt x="360" y="81"/>
                    </a:lnTo>
                    <a:lnTo>
                      <a:pt x="360" y="81"/>
                    </a:lnTo>
                    <a:lnTo>
                      <a:pt x="366" y="76"/>
                    </a:lnTo>
                    <a:lnTo>
                      <a:pt x="366" y="76"/>
                    </a:lnTo>
                    <a:lnTo>
                      <a:pt x="366" y="76"/>
                    </a:lnTo>
                    <a:lnTo>
                      <a:pt x="366" y="71"/>
                    </a:lnTo>
                    <a:lnTo>
                      <a:pt x="366" y="71"/>
                    </a:lnTo>
                    <a:lnTo>
                      <a:pt x="366" y="66"/>
                    </a:lnTo>
                    <a:lnTo>
                      <a:pt x="366" y="66"/>
                    </a:lnTo>
                    <a:lnTo>
                      <a:pt x="366" y="66"/>
                    </a:lnTo>
                    <a:lnTo>
                      <a:pt x="366" y="61"/>
                    </a:lnTo>
                    <a:lnTo>
                      <a:pt x="366" y="61"/>
                    </a:lnTo>
                    <a:lnTo>
                      <a:pt x="366" y="56"/>
                    </a:lnTo>
                    <a:lnTo>
                      <a:pt x="366" y="56"/>
                    </a:lnTo>
                    <a:lnTo>
                      <a:pt x="366" y="51"/>
                    </a:lnTo>
                    <a:lnTo>
                      <a:pt x="366" y="51"/>
                    </a:lnTo>
                    <a:lnTo>
                      <a:pt x="366" y="45"/>
                    </a:lnTo>
                    <a:lnTo>
                      <a:pt x="366" y="45"/>
                    </a:lnTo>
                    <a:lnTo>
                      <a:pt x="366" y="40"/>
                    </a:lnTo>
                    <a:lnTo>
                      <a:pt x="366" y="40"/>
                    </a:lnTo>
                    <a:lnTo>
                      <a:pt x="366" y="35"/>
                    </a:lnTo>
                    <a:lnTo>
                      <a:pt x="366" y="35"/>
                    </a:lnTo>
                    <a:lnTo>
                      <a:pt x="366" y="30"/>
                    </a:lnTo>
                    <a:lnTo>
                      <a:pt x="366" y="30"/>
                    </a:lnTo>
                    <a:lnTo>
                      <a:pt x="366" y="25"/>
                    </a:lnTo>
                    <a:lnTo>
                      <a:pt x="366" y="25"/>
                    </a:lnTo>
                    <a:lnTo>
                      <a:pt x="366" y="25"/>
                    </a:lnTo>
                    <a:lnTo>
                      <a:pt x="366" y="20"/>
                    </a:lnTo>
                    <a:lnTo>
                      <a:pt x="366" y="20"/>
                    </a:lnTo>
                    <a:lnTo>
                      <a:pt x="366" y="15"/>
                    </a:lnTo>
                    <a:lnTo>
                      <a:pt x="366" y="15"/>
                    </a:lnTo>
                    <a:lnTo>
                      <a:pt x="366" y="15"/>
                    </a:lnTo>
                    <a:lnTo>
                      <a:pt x="366" y="15"/>
                    </a:lnTo>
                    <a:lnTo>
                      <a:pt x="366" y="10"/>
                    </a:lnTo>
                    <a:lnTo>
                      <a:pt x="366" y="10"/>
                    </a:lnTo>
                    <a:lnTo>
                      <a:pt x="366" y="10"/>
                    </a:lnTo>
                    <a:lnTo>
                      <a:pt x="366" y="10"/>
                    </a:lnTo>
                    <a:lnTo>
                      <a:pt x="366" y="10"/>
                    </a:lnTo>
                    <a:lnTo>
                      <a:pt x="366" y="10"/>
                    </a:lnTo>
                    <a:lnTo>
                      <a:pt x="366" y="10"/>
                    </a:lnTo>
                    <a:lnTo>
                      <a:pt x="366" y="10"/>
                    </a:lnTo>
                    <a:lnTo>
                      <a:pt x="0"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28" name="Freeform 800">
                <a:extLst>
                  <a:ext uri="{FF2B5EF4-FFF2-40B4-BE49-F238E27FC236}">
                    <a16:creationId xmlns:a16="http://schemas.microsoft.com/office/drawing/2014/main" id="{5374ED7A-2B96-007F-B3F9-3AC715931B32}"/>
                  </a:ext>
                </a:extLst>
              </p:cNvPr>
              <p:cNvSpPr>
                <a:spLocks/>
              </p:cNvSpPr>
              <p:nvPr/>
            </p:nvSpPr>
            <p:spPr bwMode="auto">
              <a:xfrm>
                <a:off x="1674" y="1127"/>
                <a:ext cx="244" cy="238"/>
              </a:xfrm>
              <a:custGeom>
                <a:avLst/>
                <a:gdLst>
                  <a:gd name="T0" fmla="*/ 239 w 244"/>
                  <a:gd name="T1" fmla="*/ 66 h 238"/>
                  <a:gd name="T2" fmla="*/ 239 w 244"/>
                  <a:gd name="T3" fmla="*/ 60 h 238"/>
                  <a:gd name="T4" fmla="*/ 244 w 244"/>
                  <a:gd name="T5" fmla="*/ 60 h 238"/>
                  <a:gd name="T6" fmla="*/ 244 w 244"/>
                  <a:gd name="T7" fmla="*/ 55 h 238"/>
                  <a:gd name="T8" fmla="*/ 244 w 244"/>
                  <a:gd name="T9" fmla="*/ 50 h 238"/>
                  <a:gd name="T10" fmla="*/ 244 w 244"/>
                  <a:gd name="T11" fmla="*/ 45 h 238"/>
                  <a:gd name="T12" fmla="*/ 244 w 244"/>
                  <a:gd name="T13" fmla="*/ 40 h 238"/>
                  <a:gd name="T14" fmla="*/ 244 w 244"/>
                  <a:gd name="T15" fmla="*/ 35 h 238"/>
                  <a:gd name="T16" fmla="*/ 244 w 244"/>
                  <a:gd name="T17" fmla="*/ 30 h 238"/>
                  <a:gd name="T18" fmla="*/ 239 w 244"/>
                  <a:gd name="T19" fmla="*/ 30 h 238"/>
                  <a:gd name="T20" fmla="*/ 239 w 244"/>
                  <a:gd name="T21" fmla="*/ 25 h 238"/>
                  <a:gd name="T22" fmla="*/ 234 w 244"/>
                  <a:gd name="T23" fmla="*/ 20 h 238"/>
                  <a:gd name="T24" fmla="*/ 229 w 244"/>
                  <a:gd name="T25" fmla="*/ 15 h 238"/>
                  <a:gd name="T26" fmla="*/ 229 w 244"/>
                  <a:gd name="T27" fmla="*/ 15 h 238"/>
                  <a:gd name="T28" fmla="*/ 224 w 244"/>
                  <a:gd name="T29" fmla="*/ 10 h 238"/>
                  <a:gd name="T30" fmla="*/ 219 w 244"/>
                  <a:gd name="T31" fmla="*/ 5 h 238"/>
                  <a:gd name="T32" fmla="*/ 213 w 244"/>
                  <a:gd name="T33" fmla="*/ 5 h 238"/>
                  <a:gd name="T34" fmla="*/ 208 w 244"/>
                  <a:gd name="T35" fmla="*/ 5 h 238"/>
                  <a:gd name="T36" fmla="*/ 203 w 244"/>
                  <a:gd name="T37" fmla="*/ 5 h 238"/>
                  <a:gd name="T38" fmla="*/ 203 w 244"/>
                  <a:gd name="T39" fmla="*/ 0 h 238"/>
                  <a:gd name="T40" fmla="*/ 198 w 244"/>
                  <a:gd name="T41" fmla="*/ 0 h 238"/>
                  <a:gd name="T42" fmla="*/ 193 w 244"/>
                  <a:gd name="T43" fmla="*/ 5 h 238"/>
                  <a:gd name="T44" fmla="*/ 188 w 244"/>
                  <a:gd name="T45" fmla="*/ 5 h 238"/>
                  <a:gd name="T46" fmla="*/ 183 w 244"/>
                  <a:gd name="T47" fmla="*/ 5 h 238"/>
                  <a:gd name="T48" fmla="*/ 183 w 244"/>
                  <a:gd name="T49" fmla="*/ 10 h 238"/>
                  <a:gd name="T50" fmla="*/ 5 w 244"/>
                  <a:gd name="T51" fmla="*/ 177 h 238"/>
                  <a:gd name="T52" fmla="*/ 5 w 244"/>
                  <a:gd name="T53" fmla="*/ 172 h 238"/>
                  <a:gd name="T54" fmla="*/ 11 w 244"/>
                  <a:gd name="T55" fmla="*/ 172 h 238"/>
                  <a:gd name="T56" fmla="*/ 16 w 244"/>
                  <a:gd name="T57" fmla="*/ 172 h 238"/>
                  <a:gd name="T58" fmla="*/ 16 w 244"/>
                  <a:gd name="T59" fmla="*/ 172 h 238"/>
                  <a:gd name="T60" fmla="*/ 21 w 244"/>
                  <a:gd name="T61" fmla="*/ 172 h 238"/>
                  <a:gd name="T62" fmla="*/ 26 w 244"/>
                  <a:gd name="T63" fmla="*/ 172 h 238"/>
                  <a:gd name="T64" fmla="*/ 31 w 244"/>
                  <a:gd name="T65" fmla="*/ 172 h 238"/>
                  <a:gd name="T66" fmla="*/ 36 w 244"/>
                  <a:gd name="T67" fmla="*/ 177 h 238"/>
                  <a:gd name="T68" fmla="*/ 41 w 244"/>
                  <a:gd name="T69" fmla="*/ 177 h 238"/>
                  <a:gd name="T70" fmla="*/ 46 w 244"/>
                  <a:gd name="T71" fmla="*/ 182 h 238"/>
                  <a:gd name="T72" fmla="*/ 51 w 244"/>
                  <a:gd name="T73" fmla="*/ 182 h 238"/>
                  <a:gd name="T74" fmla="*/ 51 w 244"/>
                  <a:gd name="T75" fmla="*/ 187 h 238"/>
                  <a:gd name="T76" fmla="*/ 56 w 244"/>
                  <a:gd name="T77" fmla="*/ 192 h 238"/>
                  <a:gd name="T78" fmla="*/ 56 w 244"/>
                  <a:gd name="T79" fmla="*/ 198 h 238"/>
                  <a:gd name="T80" fmla="*/ 61 w 244"/>
                  <a:gd name="T81" fmla="*/ 198 h 238"/>
                  <a:gd name="T82" fmla="*/ 61 w 244"/>
                  <a:gd name="T83" fmla="*/ 203 h 238"/>
                  <a:gd name="T84" fmla="*/ 66 w 244"/>
                  <a:gd name="T85" fmla="*/ 208 h 238"/>
                  <a:gd name="T86" fmla="*/ 66 w 244"/>
                  <a:gd name="T87" fmla="*/ 213 h 238"/>
                  <a:gd name="T88" fmla="*/ 66 w 244"/>
                  <a:gd name="T89" fmla="*/ 218 h 238"/>
                  <a:gd name="T90" fmla="*/ 66 w 244"/>
                  <a:gd name="T91" fmla="*/ 223 h 238"/>
                  <a:gd name="T92" fmla="*/ 61 w 244"/>
                  <a:gd name="T93" fmla="*/ 228 h 238"/>
                  <a:gd name="T94" fmla="*/ 61 w 244"/>
                  <a:gd name="T95" fmla="*/ 228 h 238"/>
                  <a:gd name="T96" fmla="*/ 61 w 244"/>
                  <a:gd name="T97" fmla="*/ 233 h 238"/>
                  <a:gd name="T98" fmla="*/ 56 w 244"/>
                  <a:gd name="T9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4" h="238">
                    <a:moveTo>
                      <a:pt x="239" y="66"/>
                    </a:moveTo>
                    <a:lnTo>
                      <a:pt x="239" y="66"/>
                    </a:lnTo>
                    <a:lnTo>
                      <a:pt x="239" y="66"/>
                    </a:lnTo>
                    <a:lnTo>
                      <a:pt x="239" y="60"/>
                    </a:lnTo>
                    <a:lnTo>
                      <a:pt x="244" y="60"/>
                    </a:lnTo>
                    <a:lnTo>
                      <a:pt x="244" y="60"/>
                    </a:lnTo>
                    <a:lnTo>
                      <a:pt x="244" y="55"/>
                    </a:lnTo>
                    <a:lnTo>
                      <a:pt x="244" y="55"/>
                    </a:lnTo>
                    <a:lnTo>
                      <a:pt x="244" y="50"/>
                    </a:lnTo>
                    <a:lnTo>
                      <a:pt x="244" y="50"/>
                    </a:lnTo>
                    <a:lnTo>
                      <a:pt x="244" y="50"/>
                    </a:lnTo>
                    <a:lnTo>
                      <a:pt x="244" y="45"/>
                    </a:lnTo>
                    <a:lnTo>
                      <a:pt x="244" y="45"/>
                    </a:lnTo>
                    <a:lnTo>
                      <a:pt x="244" y="40"/>
                    </a:lnTo>
                    <a:lnTo>
                      <a:pt x="244" y="40"/>
                    </a:lnTo>
                    <a:lnTo>
                      <a:pt x="244" y="35"/>
                    </a:lnTo>
                    <a:lnTo>
                      <a:pt x="244" y="35"/>
                    </a:lnTo>
                    <a:lnTo>
                      <a:pt x="244" y="30"/>
                    </a:lnTo>
                    <a:lnTo>
                      <a:pt x="239" y="30"/>
                    </a:lnTo>
                    <a:lnTo>
                      <a:pt x="239" y="30"/>
                    </a:lnTo>
                    <a:lnTo>
                      <a:pt x="239" y="25"/>
                    </a:lnTo>
                    <a:lnTo>
                      <a:pt x="239" y="25"/>
                    </a:lnTo>
                    <a:lnTo>
                      <a:pt x="234" y="20"/>
                    </a:lnTo>
                    <a:lnTo>
                      <a:pt x="234" y="20"/>
                    </a:lnTo>
                    <a:lnTo>
                      <a:pt x="234" y="20"/>
                    </a:lnTo>
                    <a:lnTo>
                      <a:pt x="229" y="15"/>
                    </a:lnTo>
                    <a:lnTo>
                      <a:pt x="229" y="15"/>
                    </a:lnTo>
                    <a:lnTo>
                      <a:pt x="229" y="15"/>
                    </a:lnTo>
                    <a:lnTo>
                      <a:pt x="224" y="10"/>
                    </a:lnTo>
                    <a:lnTo>
                      <a:pt x="224" y="10"/>
                    </a:lnTo>
                    <a:lnTo>
                      <a:pt x="219" y="10"/>
                    </a:lnTo>
                    <a:lnTo>
                      <a:pt x="219" y="5"/>
                    </a:lnTo>
                    <a:lnTo>
                      <a:pt x="219" y="5"/>
                    </a:lnTo>
                    <a:lnTo>
                      <a:pt x="213" y="5"/>
                    </a:lnTo>
                    <a:lnTo>
                      <a:pt x="213" y="5"/>
                    </a:lnTo>
                    <a:lnTo>
                      <a:pt x="208" y="5"/>
                    </a:lnTo>
                    <a:lnTo>
                      <a:pt x="208" y="5"/>
                    </a:lnTo>
                    <a:lnTo>
                      <a:pt x="203" y="5"/>
                    </a:lnTo>
                    <a:lnTo>
                      <a:pt x="203" y="0"/>
                    </a:lnTo>
                    <a:lnTo>
                      <a:pt x="203" y="0"/>
                    </a:lnTo>
                    <a:lnTo>
                      <a:pt x="198" y="0"/>
                    </a:lnTo>
                    <a:lnTo>
                      <a:pt x="198" y="0"/>
                    </a:lnTo>
                    <a:lnTo>
                      <a:pt x="193" y="5"/>
                    </a:lnTo>
                    <a:lnTo>
                      <a:pt x="193" y="5"/>
                    </a:lnTo>
                    <a:lnTo>
                      <a:pt x="188" y="5"/>
                    </a:lnTo>
                    <a:lnTo>
                      <a:pt x="188" y="5"/>
                    </a:lnTo>
                    <a:lnTo>
                      <a:pt x="188" y="5"/>
                    </a:lnTo>
                    <a:lnTo>
                      <a:pt x="183" y="5"/>
                    </a:lnTo>
                    <a:lnTo>
                      <a:pt x="183" y="5"/>
                    </a:lnTo>
                    <a:lnTo>
                      <a:pt x="183" y="10"/>
                    </a:lnTo>
                    <a:lnTo>
                      <a:pt x="0" y="177"/>
                    </a:lnTo>
                    <a:lnTo>
                      <a:pt x="5" y="177"/>
                    </a:lnTo>
                    <a:lnTo>
                      <a:pt x="5" y="177"/>
                    </a:lnTo>
                    <a:lnTo>
                      <a:pt x="5" y="172"/>
                    </a:lnTo>
                    <a:lnTo>
                      <a:pt x="11" y="172"/>
                    </a:lnTo>
                    <a:lnTo>
                      <a:pt x="11" y="172"/>
                    </a:lnTo>
                    <a:lnTo>
                      <a:pt x="11" y="172"/>
                    </a:lnTo>
                    <a:lnTo>
                      <a:pt x="16" y="172"/>
                    </a:lnTo>
                    <a:lnTo>
                      <a:pt x="16" y="172"/>
                    </a:lnTo>
                    <a:lnTo>
                      <a:pt x="16" y="172"/>
                    </a:lnTo>
                    <a:lnTo>
                      <a:pt x="21" y="172"/>
                    </a:lnTo>
                    <a:lnTo>
                      <a:pt x="21" y="172"/>
                    </a:lnTo>
                    <a:lnTo>
                      <a:pt x="26" y="172"/>
                    </a:lnTo>
                    <a:lnTo>
                      <a:pt x="26" y="172"/>
                    </a:lnTo>
                    <a:lnTo>
                      <a:pt x="31" y="172"/>
                    </a:lnTo>
                    <a:lnTo>
                      <a:pt x="31" y="172"/>
                    </a:lnTo>
                    <a:lnTo>
                      <a:pt x="36" y="172"/>
                    </a:lnTo>
                    <a:lnTo>
                      <a:pt x="36" y="177"/>
                    </a:lnTo>
                    <a:lnTo>
                      <a:pt x="36" y="177"/>
                    </a:lnTo>
                    <a:lnTo>
                      <a:pt x="41" y="177"/>
                    </a:lnTo>
                    <a:lnTo>
                      <a:pt x="41" y="177"/>
                    </a:lnTo>
                    <a:lnTo>
                      <a:pt x="46" y="182"/>
                    </a:lnTo>
                    <a:lnTo>
                      <a:pt x="46" y="182"/>
                    </a:lnTo>
                    <a:lnTo>
                      <a:pt x="51" y="182"/>
                    </a:lnTo>
                    <a:lnTo>
                      <a:pt x="51" y="187"/>
                    </a:lnTo>
                    <a:lnTo>
                      <a:pt x="51" y="187"/>
                    </a:lnTo>
                    <a:lnTo>
                      <a:pt x="56" y="187"/>
                    </a:lnTo>
                    <a:lnTo>
                      <a:pt x="56" y="192"/>
                    </a:lnTo>
                    <a:lnTo>
                      <a:pt x="56" y="192"/>
                    </a:lnTo>
                    <a:lnTo>
                      <a:pt x="56" y="198"/>
                    </a:lnTo>
                    <a:lnTo>
                      <a:pt x="61" y="198"/>
                    </a:lnTo>
                    <a:lnTo>
                      <a:pt x="61" y="198"/>
                    </a:lnTo>
                    <a:lnTo>
                      <a:pt x="61" y="203"/>
                    </a:lnTo>
                    <a:lnTo>
                      <a:pt x="61" y="203"/>
                    </a:lnTo>
                    <a:lnTo>
                      <a:pt x="61" y="208"/>
                    </a:lnTo>
                    <a:lnTo>
                      <a:pt x="66" y="208"/>
                    </a:lnTo>
                    <a:lnTo>
                      <a:pt x="66" y="213"/>
                    </a:lnTo>
                    <a:lnTo>
                      <a:pt x="66" y="213"/>
                    </a:lnTo>
                    <a:lnTo>
                      <a:pt x="66" y="218"/>
                    </a:lnTo>
                    <a:lnTo>
                      <a:pt x="66" y="218"/>
                    </a:lnTo>
                    <a:lnTo>
                      <a:pt x="66" y="218"/>
                    </a:lnTo>
                    <a:lnTo>
                      <a:pt x="66" y="223"/>
                    </a:lnTo>
                    <a:lnTo>
                      <a:pt x="66" y="223"/>
                    </a:lnTo>
                    <a:lnTo>
                      <a:pt x="61" y="228"/>
                    </a:lnTo>
                    <a:lnTo>
                      <a:pt x="61" y="228"/>
                    </a:lnTo>
                    <a:lnTo>
                      <a:pt x="61" y="228"/>
                    </a:lnTo>
                    <a:lnTo>
                      <a:pt x="61" y="233"/>
                    </a:lnTo>
                    <a:lnTo>
                      <a:pt x="61" y="233"/>
                    </a:lnTo>
                    <a:lnTo>
                      <a:pt x="61" y="233"/>
                    </a:lnTo>
                    <a:lnTo>
                      <a:pt x="56" y="238"/>
                    </a:lnTo>
                    <a:lnTo>
                      <a:pt x="239"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29" name="Oval 99628">
                <a:extLst>
                  <a:ext uri="{FF2B5EF4-FFF2-40B4-BE49-F238E27FC236}">
                    <a16:creationId xmlns:a16="http://schemas.microsoft.com/office/drawing/2014/main" id="{632D6A9B-AE37-3EC2-3626-E6FB860F8A10}"/>
                  </a:ext>
                </a:extLst>
              </p:cNvPr>
              <p:cNvSpPr>
                <a:spLocks noChangeArrowheads="1"/>
              </p:cNvSpPr>
              <p:nvPr/>
            </p:nvSpPr>
            <p:spPr bwMode="auto">
              <a:xfrm>
                <a:off x="2425" y="995"/>
                <a:ext cx="249" cy="248"/>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630" name="Freeform 802">
                <a:extLst>
                  <a:ext uri="{FF2B5EF4-FFF2-40B4-BE49-F238E27FC236}">
                    <a16:creationId xmlns:a16="http://schemas.microsoft.com/office/drawing/2014/main" id="{1F933F91-3EE1-EC6E-8816-16BADE953259}"/>
                  </a:ext>
                </a:extLst>
              </p:cNvPr>
              <p:cNvSpPr>
                <a:spLocks/>
              </p:cNvSpPr>
              <p:nvPr/>
            </p:nvSpPr>
            <p:spPr bwMode="auto">
              <a:xfrm>
                <a:off x="2572" y="1137"/>
                <a:ext cx="340" cy="350"/>
              </a:xfrm>
              <a:custGeom>
                <a:avLst/>
                <a:gdLst>
                  <a:gd name="T0" fmla="*/ 61 w 340"/>
                  <a:gd name="T1" fmla="*/ 10 h 350"/>
                  <a:gd name="T2" fmla="*/ 56 w 340"/>
                  <a:gd name="T3" fmla="*/ 5 h 350"/>
                  <a:gd name="T4" fmla="*/ 56 w 340"/>
                  <a:gd name="T5" fmla="*/ 5 h 350"/>
                  <a:gd name="T6" fmla="*/ 51 w 340"/>
                  <a:gd name="T7" fmla="*/ 5 h 350"/>
                  <a:gd name="T8" fmla="*/ 46 w 340"/>
                  <a:gd name="T9" fmla="*/ 5 h 350"/>
                  <a:gd name="T10" fmla="*/ 41 w 340"/>
                  <a:gd name="T11" fmla="*/ 0 h 350"/>
                  <a:gd name="T12" fmla="*/ 36 w 340"/>
                  <a:gd name="T13" fmla="*/ 5 h 350"/>
                  <a:gd name="T14" fmla="*/ 31 w 340"/>
                  <a:gd name="T15" fmla="*/ 5 h 350"/>
                  <a:gd name="T16" fmla="*/ 31 w 340"/>
                  <a:gd name="T17" fmla="*/ 5 h 350"/>
                  <a:gd name="T18" fmla="*/ 26 w 340"/>
                  <a:gd name="T19" fmla="*/ 10 h 350"/>
                  <a:gd name="T20" fmla="*/ 21 w 340"/>
                  <a:gd name="T21" fmla="*/ 10 h 350"/>
                  <a:gd name="T22" fmla="*/ 16 w 340"/>
                  <a:gd name="T23" fmla="*/ 15 h 350"/>
                  <a:gd name="T24" fmla="*/ 11 w 340"/>
                  <a:gd name="T25" fmla="*/ 15 h 350"/>
                  <a:gd name="T26" fmla="*/ 11 w 340"/>
                  <a:gd name="T27" fmla="*/ 20 h 350"/>
                  <a:gd name="T28" fmla="*/ 6 w 340"/>
                  <a:gd name="T29" fmla="*/ 25 h 350"/>
                  <a:gd name="T30" fmla="*/ 6 w 340"/>
                  <a:gd name="T31" fmla="*/ 30 h 350"/>
                  <a:gd name="T32" fmla="*/ 0 w 340"/>
                  <a:gd name="T33" fmla="*/ 35 h 350"/>
                  <a:gd name="T34" fmla="*/ 0 w 340"/>
                  <a:gd name="T35" fmla="*/ 35 h 350"/>
                  <a:gd name="T36" fmla="*/ 0 w 340"/>
                  <a:gd name="T37" fmla="*/ 40 h 350"/>
                  <a:gd name="T38" fmla="*/ 0 w 340"/>
                  <a:gd name="T39" fmla="*/ 45 h 350"/>
                  <a:gd name="T40" fmla="*/ 0 w 340"/>
                  <a:gd name="T41" fmla="*/ 50 h 350"/>
                  <a:gd name="T42" fmla="*/ 0 w 340"/>
                  <a:gd name="T43" fmla="*/ 56 h 350"/>
                  <a:gd name="T44" fmla="*/ 0 w 340"/>
                  <a:gd name="T45" fmla="*/ 61 h 350"/>
                  <a:gd name="T46" fmla="*/ 6 w 340"/>
                  <a:gd name="T47" fmla="*/ 61 h 350"/>
                  <a:gd name="T48" fmla="*/ 6 w 340"/>
                  <a:gd name="T49" fmla="*/ 66 h 350"/>
                  <a:gd name="T50" fmla="*/ 279 w 340"/>
                  <a:gd name="T51" fmla="*/ 345 h 350"/>
                  <a:gd name="T52" fmla="*/ 279 w 340"/>
                  <a:gd name="T53" fmla="*/ 345 h 350"/>
                  <a:gd name="T54" fmla="*/ 274 w 340"/>
                  <a:gd name="T55" fmla="*/ 340 h 350"/>
                  <a:gd name="T56" fmla="*/ 274 w 340"/>
                  <a:gd name="T57" fmla="*/ 335 h 350"/>
                  <a:gd name="T58" fmla="*/ 274 w 340"/>
                  <a:gd name="T59" fmla="*/ 330 h 350"/>
                  <a:gd name="T60" fmla="*/ 274 w 340"/>
                  <a:gd name="T61" fmla="*/ 330 h 350"/>
                  <a:gd name="T62" fmla="*/ 274 w 340"/>
                  <a:gd name="T63" fmla="*/ 325 h 350"/>
                  <a:gd name="T64" fmla="*/ 274 w 340"/>
                  <a:gd name="T65" fmla="*/ 319 h 350"/>
                  <a:gd name="T66" fmla="*/ 279 w 340"/>
                  <a:gd name="T67" fmla="*/ 314 h 350"/>
                  <a:gd name="T68" fmla="*/ 279 w 340"/>
                  <a:gd name="T69" fmla="*/ 309 h 350"/>
                  <a:gd name="T70" fmla="*/ 285 w 340"/>
                  <a:gd name="T71" fmla="*/ 304 h 350"/>
                  <a:gd name="T72" fmla="*/ 285 w 340"/>
                  <a:gd name="T73" fmla="*/ 299 h 350"/>
                  <a:gd name="T74" fmla="*/ 290 w 340"/>
                  <a:gd name="T75" fmla="*/ 299 h 350"/>
                  <a:gd name="T76" fmla="*/ 295 w 340"/>
                  <a:gd name="T77" fmla="*/ 294 h 350"/>
                  <a:gd name="T78" fmla="*/ 300 w 340"/>
                  <a:gd name="T79" fmla="*/ 289 h 350"/>
                  <a:gd name="T80" fmla="*/ 300 w 340"/>
                  <a:gd name="T81" fmla="*/ 289 h 350"/>
                  <a:gd name="T82" fmla="*/ 305 w 340"/>
                  <a:gd name="T83" fmla="*/ 289 h 350"/>
                  <a:gd name="T84" fmla="*/ 310 w 340"/>
                  <a:gd name="T85" fmla="*/ 284 h 350"/>
                  <a:gd name="T86" fmla="*/ 315 w 340"/>
                  <a:gd name="T87" fmla="*/ 284 h 350"/>
                  <a:gd name="T88" fmla="*/ 320 w 340"/>
                  <a:gd name="T89" fmla="*/ 284 h 350"/>
                  <a:gd name="T90" fmla="*/ 325 w 340"/>
                  <a:gd name="T91" fmla="*/ 284 h 350"/>
                  <a:gd name="T92" fmla="*/ 330 w 340"/>
                  <a:gd name="T93" fmla="*/ 284 h 350"/>
                  <a:gd name="T94" fmla="*/ 335 w 340"/>
                  <a:gd name="T95" fmla="*/ 289 h 350"/>
                  <a:gd name="T96" fmla="*/ 335 w 340"/>
                  <a:gd name="T97" fmla="*/ 289 h 350"/>
                  <a:gd name="T98" fmla="*/ 340 w 340"/>
                  <a:gd name="T99" fmla="*/ 294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0" h="350">
                    <a:moveTo>
                      <a:pt x="61" y="10"/>
                    </a:moveTo>
                    <a:lnTo>
                      <a:pt x="61" y="10"/>
                    </a:lnTo>
                    <a:lnTo>
                      <a:pt x="61" y="5"/>
                    </a:lnTo>
                    <a:lnTo>
                      <a:pt x="56" y="5"/>
                    </a:lnTo>
                    <a:lnTo>
                      <a:pt x="56" y="5"/>
                    </a:lnTo>
                    <a:lnTo>
                      <a:pt x="56" y="5"/>
                    </a:lnTo>
                    <a:lnTo>
                      <a:pt x="51" y="5"/>
                    </a:lnTo>
                    <a:lnTo>
                      <a:pt x="51" y="5"/>
                    </a:lnTo>
                    <a:lnTo>
                      <a:pt x="46" y="5"/>
                    </a:lnTo>
                    <a:lnTo>
                      <a:pt x="46" y="5"/>
                    </a:lnTo>
                    <a:lnTo>
                      <a:pt x="46" y="0"/>
                    </a:lnTo>
                    <a:lnTo>
                      <a:pt x="41" y="0"/>
                    </a:lnTo>
                    <a:lnTo>
                      <a:pt x="41" y="5"/>
                    </a:lnTo>
                    <a:lnTo>
                      <a:pt x="36" y="5"/>
                    </a:lnTo>
                    <a:lnTo>
                      <a:pt x="36" y="5"/>
                    </a:lnTo>
                    <a:lnTo>
                      <a:pt x="31" y="5"/>
                    </a:lnTo>
                    <a:lnTo>
                      <a:pt x="31" y="5"/>
                    </a:lnTo>
                    <a:lnTo>
                      <a:pt x="31" y="5"/>
                    </a:lnTo>
                    <a:lnTo>
                      <a:pt x="26" y="5"/>
                    </a:lnTo>
                    <a:lnTo>
                      <a:pt x="26" y="10"/>
                    </a:lnTo>
                    <a:lnTo>
                      <a:pt x="21" y="10"/>
                    </a:lnTo>
                    <a:lnTo>
                      <a:pt x="21" y="10"/>
                    </a:lnTo>
                    <a:lnTo>
                      <a:pt x="16" y="10"/>
                    </a:lnTo>
                    <a:lnTo>
                      <a:pt x="16" y="15"/>
                    </a:lnTo>
                    <a:lnTo>
                      <a:pt x="16" y="15"/>
                    </a:lnTo>
                    <a:lnTo>
                      <a:pt x="11" y="15"/>
                    </a:lnTo>
                    <a:lnTo>
                      <a:pt x="11" y="20"/>
                    </a:lnTo>
                    <a:lnTo>
                      <a:pt x="11" y="20"/>
                    </a:lnTo>
                    <a:lnTo>
                      <a:pt x="6" y="20"/>
                    </a:lnTo>
                    <a:lnTo>
                      <a:pt x="6" y="25"/>
                    </a:lnTo>
                    <a:lnTo>
                      <a:pt x="6" y="25"/>
                    </a:lnTo>
                    <a:lnTo>
                      <a:pt x="6" y="30"/>
                    </a:lnTo>
                    <a:lnTo>
                      <a:pt x="0" y="30"/>
                    </a:lnTo>
                    <a:lnTo>
                      <a:pt x="0" y="35"/>
                    </a:lnTo>
                    <a:lnTo>
                      <a:pt x="0" y="35"/>
                    </a:lnTo>
                    <a:lnTo>
                      <a:pt x="0" y="35"/>
                    </a:lnTo>
                    <a:lnTo>
                      <a:pt x="0" y="40"/>
                    </a:lnTo>
                    <a:lnTo>
                      <a:pt x="0" y="40"/>
                    </a:lnTo>
                    <a:lnTo>
                      <a:pt x="0" y="45"/>
                    </a:lnTo>
                    <a:lnTo>
                      <a:pt x="0" y="45"/>
                    </a:lnTo>
                    <a:lnTo>
                      <a:pt x="0" y="50"/>
                    </a:lnTo>
                    <a:lnTo>
                      <a:pt x="0" y="50"/>
                    </a:lnTo>
                    <a:lnTo>
                      <a:pt x="0" y="50"/>
                    </a:lnTo>
                    <a:lnTo>
                      <a:pt x="0" y="56"/>
                    </a:lnTo>
                    <a:lnTo>
                      <a:pt x="0" y="56"/>
                    </a:lnTo>
                    <a:lnTo>
                      <a:pt x="0" y="61"/>
                    </a:lnTo>
                    <a:lnTo>
                      <a:pt x="0" y="61"/>
                    </a:lnTo>
                    <a:lnTo>
                      <a:pt x="6" y="61"/>
                    </a:lnTo>
                    <a:lnTo>
                      <a:pt x="6" y="66"/>
                    </a:lnTo>
                    <a:lnTo>
                      <a:pt x="6" y="66"/>
                    </a:lnTo>
                    <a:lnTo>
                      <a:pt x="279" y="350"/>
                    </a:lnTo>
                    <a:lnTo>
                      <a:pt x="279" y="345"/>
                    </a:lnTo>
                    <a:lnTo>
                      <a:pt x="279" y="345"/>
                    </a:lnTo>
                    <a:lnTo>
                      <a:pt x="279" y="345"/>
                    </a:lnTo>
                    <a:lnTo>
                      <a:pt x="274" y="340"/>
                    </a:lnTo>
                    <a:lnTo>
                      <a:pt x="274" y="340"/>
                    </a:lnTo>
                    <a:lnTo>
                      <a:pt x="274" y="340"/>
                    </a:lnTo>
                    <a:lnTo>
                      <a:pt x="274" y="335"/>
                    </a:lnTo>
                    <a:lnTo>
                      <a:pt x="274" y="335"/>
                    </a:lnTo>
                    <a:lnTo>
                      <a:pt x="274" y="330"/>
                    </a:lnTo>
                    <a:lnTo>
                      <a:pt x="274" y="330"/>
                    </a:lnTo>
                    <a:lnTo>
                      <a:pt x="274" y="330"/>
                    </a:lnTo>
                    <a:lnTo>
                      <a:pt x="274" y="325"/>
                    </a:lnTo>
                    <a:lnTo>
                      <a:pt x="274" y="325"/>
                    </a:lnTo>
                    <a:lnTo>
                      <a:pt x="274" y="319"/>
                    </a:lnTo>
                    <a:lnTo>
                      <a:pt x="274" y="319"/>
                    </a:lnTo>
                    <a:lnTo>
                      <a:pt x="274" y="314"/>
                    </a:lnTo>
                    <a:lnTo>
                      <a:pt x="279" y="314"/>
                    </a:lnTo>
                    <a:lnTo>
                      <a:pt x="279" y="309"/>
                    </a:lnTo>
                    <a:lnTo>
                      <a:pt x="279" y="309"/>
                    </a:lnTo>
                    <a:lnTo>
                      <a:pt x="279" y="309"/>
                    </a:lnTo>
                    <a:lnTo>
                      <a:pt x="285" y="304"/>
                    </a:lnTo>
                    <a:lnTo>
                      <a:pt x="285" y="304"/>
                    </a:lnTo>
                    <a:lnTo>
                      <a:pt x="285" y="299"/>
                    </a:lnTo>
                    <a:lnTo>
                      <a:pt x="290" y="299"/>
                    </a:lnTo>
                    <a:lnTo>
                      <a:pt x="290" y="299"/>
                    </a:lnTo>
                    <a:lnTo>
                      <a:pt x="290" y="294"/>
                    </a:lnTo>
                    <a:lnTo>
                      <a:pt x="295" y="294"/>
                    </a:lnTo>
                    <a:lnTo>
                      <a:pt x="295" y="294"/>
                    </a:lnTo>
                    <a:lnTo>
                      <a:pt x="300" y="289"/>
                    </a:lnTo>
                    <a:lnTo>
                      <a:pt x="300" y="289"/>
                    </a:lnTo>
                    <a:lnTo>
                      <a:pt x="300" y="289"/>
                    </a:lnTo>
                    <a:lnTo>
                      <a:pt x="305" y="289"/>
                    </a:lnTo>
                    <a:lnTo>
                      <a:pt x="305" y="289"/>
                    </a:lnTo>
                    <a:lnTo>
                      <a:pt x="310" y="284"/>
                    </a:lnTo>
                    <a:lnTo>
                      <a:pt x="310" y="284"/>
                    </a:lnTo>
                    <a:lnTo>
                      <a:pt x="315" y="284"/>
                    </a:lnTo>
                    <a:lnTo>
                      <a:pt x="315" y="284"/>
                    </a:lnTo>
                    <a:lnTo>
                      <a:pt x="320" y="284"/>
                    </a:lnTo>
                    <a:lnTo>
                      <a:pt x="320" y="284"/>
                    </a:lnTo>
                    <a:lnTo>
                      <a:pt x="325" y="284"/>
                    </a:lnTo>
                    <a:lnTo>
                      <a:pt x="325" y="284"/>
                    </a:lnTo>
                    <a:lnTo>
                      <a:pt x="325" y="284"/>
                    </a:lnTo>
                    <a:lnTo>
                      <a:pt x="330" y="284"/>
                    </a:lnTo>
                    <a:lnTo>
                      <a:pt x="330" y="289"/>
                    </a:lnTo>
                    <a:lnTo>
                      <a:pt x="335" y="289"/>
                    </a:lnTo>
                    <a:lnTo>
                      <a:pt x="335" y="289"/>
                    </a:lnTo>
                    <a:lnTo>
                      <a:pt x="335" y="289"/>
                    </a:lnTo>
                    <a:lnTo>
                      <a:pt x="335" y="289"/>
                    </a:lnTo>
                    <a:lnTo>
                      <a:pt x="340" y="294"/>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31" name="Oval 99630">
                <a:extLst>
                  <a:ext uri="{FF2B5EF4-FFF2-40B4-BE49-F238E27FC236}">
                    <a16:creationId xmlns:a16="http://schemas.microsoft.com/office/drawing/2014/main" id="{AA13A27F-7254-4862-B85D-68D25E785E7A}"/>
                  </a:ext>
                </a:extLst>
              </p:cNvPr>
              <p:cNvSpPr>
                <a:spLocks noChangeArrowheads="1"/>
              </p:cNvSpPr>
              <p:nvPr/>
            </p:nvSpPr>
            <p:spPr bwMode="auto">
              <a:xfrm>
                <a:off x="6261" y="1421"/>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32" name="Freeform 804">
                <a:extLst>
                  <a:ext uri="{FF2B5EF4-FFF2-40B4-BE49-F238E27FC236}">
                    <a16:creationId xmlns:a16="http://schemas.microsoft.com/office/drawing/2014/main" id="{913DB417-9E92-9339-96E3-54F00253D60B}"/>
                  </a:ext>
                </a:extLst>
              </p:cNvPr>
              <p:cNvSpPr>
                <a:spLocks/>
              </p:cNvSpPr>
              <p:nvPr/>
            </p:nvSpPr>
            <p:spPr bwMode="auto">
              <a:xfrm>
                <a:off x="5921" y="1522"/>
                <a:ext cx="360" cy="82"/>
              </a:xfrm>
              <a:custGeom>
                <a:avLst/>
                <a:gdLst>
                  <a:gd name="T0" fmla="*/ 350 w 360"/>
                  <a:gd name="T1" fmla="*/ 82 h 82"/>
                  <a:gd name="T2" fmla="*/ 355 w 360"/>
                  <a:gd name="T3" fmla="*/ 82 h 82"/>
                  <a:gd name="T4" fmla="*/ 355 w 360"/>
                  <a:gd name="T5" fmla="*/ 77 h 82"/>
                  <a:gd name="T6" fmla="*/ 355 w 360"/>
                  <a:gd name="T7" fmla="*/ 77 h 82"/>
                  <a:gd name="T8" fmla="*/ 355 w 360"/>
                  <a:gd name="T9" fmla="*/ 77 h 82"/>
                  <a:gd name="T10" fmla="*/ 355 w 360"/>
                  <a:gd name="T11" fmla="*/ 71 h 82"/>
                  <a:gd name="T12" fmla="*/ 360 w 360"/>
                  <a:gd name="T13" fmla="*/ 66 h 82"/>
                  <a:gd name="T14" fmla="*/ 360 w 360"/>
                  <a:gd name="T15" fmla="*/ 61 h 82"/>
                  <a:gd name="T16" fmla="*/ 360 w 360"/>
                  <a:gd name="T17" fmla="*/ 61 h 82"/>
                  <a:gd name="T18" fmla="*/ 360 w 360"/>
                  <a:gd name="T19" fmla="*/ 56 h 82"/>
                  <a:gd name="T20" fmla="*/ 360 w 360"/>
                  <a:gd name="T21" fmla="*/ 51 h 82"/>
                  <a:gd name="T22" fmla="*/ 360 w 360"/>
                  <a:gd name="T23" fmla="*/ 46 h 82"/>
                  <a:gd name="T24" fmla="*/ 360 w 360"/>
                  <a:gd name="T25" fmla="*/ 41 h 82"/>
                  <a:gd name="T26" fmla="*/ 360 w 360"/>
                  <a:gd name="T27" fmla="*/ 36 h 82"/>
                  <a:gd name="T28" fmla="*/ 360 w 360"/>
                  <a:gd name="T29" fmla="*/ 31 h 82"/>
                  <a:gd name="T30" fmla="*/ 360 w 360"/>
                  <a:gd name="T31" fmla="*/ 26 h 82"/>
                  <a:gd name="T32" fmla="*/ 360 w 360"/>
                  <a:gd name="T33" fmla="*/ 21 h 82"/>
                  <a:gd name="T34" fmla="*/ 360 w 360"/>
                  <a:gd name="T35" fmla="*/ 16 h 82"/>
                  <a:gd name="T36" fmla="*/ 360 w 360"/>
                  <a:gd name="T37" fmla="*/ 11 h 82"/>
                  <a:gd name="T38" fmla="*/ 355 w 360"/>
                  <a:gd name="T39" fmla="*/ 11 h 82"/>
                  <a:gd name="T40" fmla="*/ 355 w 360"/>
                  <a:gd name="T41" fmla="*/ 5 h 82"/>
                  <a:gd name="T42" fmla="*/ 355 w 360"/>
                  <a:gd name="T43" fmla="*/ 5 h 82"/>
                  <a:gd name="T44" fmla="*/ 355 w 360"/>
                  <a:gd name="T45" fmla="*/ 0 h 82"/>
                  <a:gd name="T46" fmla="*/ 355 w 360"/>
                  <a:gd name="T47" fmla="*/ 0 h 82"/>
                  <a:gd name="T48" fmla="*/ 350 w 360"/>
                  <a:gd name="T49" fmla="*/ 0 h 82"/>
                  <a:gd name="T50" fmla="*/ 5 w 360"/>
                  <a:gd name="T51" fmla="*/ 0 h 82"/>
                  <a:gd name="T52" fmla="*/ 5 w 360"/>
                  <a:gd name="T53" fmla="*/ 0 h 82"/>
                  <a:gd name="T54" fmla="*/ 5 w 360"/>
                  <a:gd name="T55" fmla="*/ 0 h 82"/>
                  <a:gd name="T56" fmla="*/ 5 w 360"/>
                  <a:gd name="T57" fmla="*/ 5 h 82"/>
                  <a:gd name="T58" fmla="*/ 5 w 360"/>
                  <a:gd name="T59" fmla="*/ 5 h 82"/>
                  <a:gd name="T60" fmla="*/ 10 w 360"/>
                  <a:gd name="T61" fmla="*/ 11 h 82"/>
                  <a:gd name="T62" fmla="*/ 10 w 360"/>
                  <a:gd name="T63" fmla="*/ 11 h 82"/>
                  <a:gd name="T64" fmla="*/ 10 w 360"/>
                  <a:gd name="T65" fmla="*/ 16 h 82"/>
                  <a:gd name="T66" fmla="*/ 10 w 360"/>
                  <a:gd name="T67" fmla="*/ 21 h 82"/>
                  <a:gd name="T68" fmla="*/ 10 w 360"/>
                  <a:gd name="T69" fmla="*/ 26 h 82"/>
                  <a:gd name="T70" fmla="*/ 10 w 360"/>
                  <a:gd name="T71" fmla="*/ 31 h 82"/>
                  <a:gd name="T72" fmla="*/ 10 w 360"/>
                  <a:gd name="T73" fmla="*/ 36 h 82"/>
                  <a:gd name="T74" fmla="*/ 10 w 360"/>
                  <a:gd name="T75" fmla="*/ 41 h 82"/>
                  <a:gd name="T76" fmla="*/ 10 w 360"/>
                  <a:gd name="T77" fmla="*/ 46 h 82"/>
                  <a:gd name="T78" fmla="*/ 10 w 360"/>
                  <a:gd name="T79" fmla="*/ 51 h 82"/>
                  <a:gd name="T80" fmla="*/ 10 w 360"/>
                  <a:gd name="T81" fmla="*/ 56 h 82"/>
                  <a:gd name="T82" fmla="*/ 10 w 360"/>
                  <a:gd name="T83" fmla="*/ 61 h 82"/>
                  <a:gd name="T84" fmla="*/ 10 w 360"/>
                  <a:gd name="T85" fmla="*/ 66 h 82"/>
                  <a:gd name="T86" fmla="*/ 5 w 360"/>
                  <a:gd name="T87" fmla="*/ 66 h 82"/>
                  <a:gd name="T88" fmla="*/ 5 w 360"/>
                  <a:gd name="T89" fmla="*/ 71 h 82"/>
                  <a:gd name="T90" fmla="*/ 5 w 360"/>
                  <a:gd name="T91" fmla="*/ 71 h 82"/>
                  <a:gd name="T92" fmla="*/ 5 w 360"/>
                  <a:gd name="T93" fmla="*/ 77 h 82"/>
                  <a:gd name="T94" fmla="*/ 5 w 360"/>
                  <a:gd name="T95" fmla="*/ 77 h 82"/>
                  <a:gd name="T96" fmla="*/ 5 w 360"/>
                  <a:gd name="T97" fmla="*/ 77 h 82"/>
                  <a:gd name="T98" fmla="*/ 0 w 360"/>
                  <a:gd name="T99"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0" h="82">
                    <a:moveTo>
                      <a:pt x="350" y="82"/>
                    </a:moveTo>
                    <a:lnTo>
                      <a:pt x="350" y="82"/>
                    </a:lnTo>
                    <a:lnTo>
                      <a:pt x="350" y="82"/>
                    </a:lnTo>
                    <a:lnTo>
                      <a:pt x="355" y="82"/>
                    </a:lnTo>
                    <a:lnTo>
                      <a:pt x="355" y="82"/>
                    </a:lnTo>
                    <a:lnTo>
                      <a:pt x="355" y="77"/>
                    </a:lnTo>
                    <a:lnTo>
                      <a:pt x="355" y="77"/>
                    </a:lnTo>
                    <a:lnTo>
                      <a:pt x="355" y="77"/>
                    </a:lnTo>
                    <a:lnTo>
                      <a:pt x="355" y="77"/>
                    </a:lnTo>
                    <a:lnTo>
                      <a:pt x="355" y="77"/>
                    </a:lnTo>
                    <a:lnTo>
                      <a:pt x="355" y="71"/>
                    </a:lnTo>
                    <a:lnTo>
                      <a:pt x="355" y="71"/>
                    </a:lnTo>
                    <a:lnTo>
                      <a:pt x="355" y="71"/>
                    </a:lnTo>
                    <a:lnTo>
                      <a:pt x="360" y="66"/>
                    </a:lnTo>
                    <a:lnTo>
                      <a:pt x="360" y="66"/>
                    </a:lnTo>
                    <a:lnTo>
                      <a:pt x="360" y="61"/>
                    </a:lnTo>
                    <a:lnTo>
                      <a:pt x="360" y="61"/>
                    </a:lnTo>
                    <a:lnTo>
                      <a:pt x="360" y="61"/>
                    </a:lnTo>
                    <a:lnTo>
                      <a:pt x="360" y="56"/>
                    </a:lnTo>
                    <a:lnTo>
                      <a:pt x="360" y="56"/>
                    </a:lnTo>
                    <a:lnTo>
                      <a:pt x="360" y="51"/>
                    </a:lnTo>
                    <a:lnTo>
                      <a:pt x="360" y="51"/>
                    </a:lnTo>
                    <a:lnTo>
                      <a:pt x="360" y="46"/>
                    </a:lnTo>
                    <a:lnTo>
                      <a:pt x="360" y="46"/>
                    </a:lnTo>
                    <a:lnTo>
                      <a:pt x="360" y="41"/>
                    </a:lnTo>
                    <a:lnTo>
                      <a:pt x="360" y="41"/>
                    </a:lnTo>
                    <a:lnTo>
                      <a:pt x="360" y="36"/>
                    </a:lnTo>
                    <a:lnTo>
                      <a:pt x="360" y="36"/>
                    </a:lnTo>
                    <a:lnTo>
                      <a:pt x="360" y="31"/>
                    </a:lnTo>
                    <a:lnTo>
                      <a:pt x="360" y="31"/>
                    </a:lnTo>
                    <a:lnTo>
                      <a:pt x="360" y="26"/>
                    </a:lnTo>
                    <a:lnTo>
                      <a:pt x="360" y="26"/>
                    </a:lnTo>
                    <a:lnTo>
                      <a:pt x="360" y="21"/>
                    </a:lnTo>
                    <a:lnTo>
                      <a:pt x="360" y="21"/>
                    </a:lnTo>
                    <a:lnTo>
                      <a:pt x="360" y="16"/>
                    </a:lnTo>
                    <a:lnTo>
                      <a:pt x="360" y="16"/>
                    </a:lnTo>
                    <a:lnTo>
                      <a:pt x="360" y="16"/>
                    </a:lnTo>
                    <a:lnTo>
                      <a:pt x="360" y="11"/>
                    </a:lnTo>
                    <a:lnTo>
                      <a:pt x="355" y="11"/>
                    </a:lnTo>
                    <a:lnTo>
                      <a:pt x="355" y="11"/>
                    </a:lnTo>
                    <a:lnTo>
                      <a:pt x="355" y="5"/>
                    </a:lnTo>
                    <a:lnTo>
                      <a:pt x="355" y="5"/>
                    </a:lnTo>
                    <a:lnTo>
                      <a:pt x="355" y="5"/>
                    </a:lnTo>
                    <a:lnTo>
                      <a:pt x="355" y="5"/>
                    </a:lnTo>
                    <a:lnTo>
                      <a:pt x="355" y="0"/>
                    </a:lnTo>
                    <a:lnTo>
                      <a:pt x="355" y="0"/>
                    </a:lnTo>
                    <a:lnTo>
                      <a:pt x="355" y="0"/>
                    </a:lnTo>
                    <a:lnTo>
                      <a:pt x="355" y="0"/>
                    </a:lnTo>
                    <a:lnTo>
                      <a:pt x="350" y="0"/>
                    </a:lnTo>
                    <a:lnTo>
                      <a:pt x="350" y="0"/>
                    </a:lnTo>
                    <a:lnTo>
                      <a:pt x="5" y="0"/>
                    </a:lnTo>
                    <a:lnTo>
                      <a:pt x="5" y="0"/>
                    </a:lnTo>
                    <a:lnTo>
                      <a:pt x="5" y="0"/>
                    </a:lnTo>
                    <a:lnTo>
                      <a:pt x="5" y="0"/>
                    </a:lnTo>
                    <a:lnTo>
                      <a:pt x="5" y="0"/>
                    </a:lnTo>
                    <a:lnTo>
                      <a:pt x="5" y="0"/>
                    </a:lnTo>
                    <a:lnTo>
                      <a:pt x="5" y="0"/>
                    </a:lnTo>
                    <a:lnTo>
                      <a:pt x="5" y="5"/>
                    </a:lnTo>
                    <a:lnTo>
                      <a:pt x="5" y="5"/>
                    </a:lnTo>
                    <a:lnTo>
                      <a:pt x="5" y="5"/>
                    </a:lnTo>
                    <a:lnTo>
                      <a:pt x="5" y="5"/>
                    </a:lnTo>
                    <a:lnTo>
                      <a:pt x="10" y="11"/>
                    </a:lnTo>
                    <a:lnTo>
                      <a:pt x="10" y="11"/>
                    </a:lnTo>
                    <a:lnTo>
                      <a:pt x="10" y="11"/>
                    </a:lnTo>
                    <a:lnTo>
                      <a:pt x="10" y="16"/>
                    </a:lnTo>
                    <a:lnTo>
                      <a:pt x="10" y="16"/>
                    </a:lnTo>
                    <a:lnTo>
                      <a:pt x="10" y="21"/>
                    </a:lnTo>
                    <a:lnTo>
                      <a:pt x="10" y="21"/>
                    </a:lnTo>
                    <a:lnTo>
                      <a:pt x="10" y="21"/>
                    </a:lnTo>
                    <a:lnTo>
                      <a:pt x="10" y="26"/>
                    </a:lnTo>
                    <a:lnTo>
                      <a:pt x="10" y="26"/>
                    </a:lnTo>
                    <a:lnTo>
                      <a:pt x="10" y="31"/>
                    </a:lnTo>
                    <a:lnTo>
                      <a:pt x="10" y="31"/>
                    </a:lnTo>
                    <a:lnTo>
                      <a:pt x="10" y="36"/>
                    </a:lnTo>
                    <a:lnTo>
                      <a:pt x="10" y="36"/>
                    </a:lnTo>
                    <a:lnTo>
                      <a:pt x="10" y="41"/>
                    </a:lnTo>
                    <a:lnTo>
                      <a:pt x="10" y="41"/>
                    </a:lnTo>
                    <a:lnTo>
                      <a:pt x="10" y="46"/>
                    </a:lnTo>
                    <a:lnTo>
                      <a:pt x="10" y="46"/>
                    </a:lnTo>
                    <a:lnTo>
                      <a:pt x="10" y="51"/>
                    </a:lnTo>
                    <a:lnTo>
                      <a:pt x="10" y="51"/>
                    </a:lnTo>
                    <a:lnTo>
                      <a:pt x="10" y="56"/>
                    </a:lnTo>
                    <a:lnTo>
                      <a:pt x="10" y="56"/>
                    </a:lnTo>
                    <a:lnTo>
                      <a:pt x="10" y="61"/>
                    </a:lnTo>
                    <a:lnTo>
                      <a:pt x="10" y="61"/>
                    </a:lnTo>
                    <a:lnTo>
                      <a:pt x="10" y="66"/>
                    </a:lnTo>
                    <a:lnTo>
                      <a:pt x="10" y="66"/>
                    </a:lnTo>
                    <a:lnTo>
                      <a:pt x="5" y="66"/>
                    </a:lnTo>
                    <a:lnTo>
                      <a:pt x="5" y="71"/>
                    </a:lnTo>
                    <a:lnTo>
                      <a:pt x="5" y="71"/>
                    </a:lnTo>
                    <a:lnTo>
                      <a:pt x="5" y="71"/>
                    </a:lnTo>
                    <a:lnTo>
                      <a:pt x="5" y="71"/>
                    </a:lnTo>
                    <a:lnTo>
                      <a:pt x="5" y="77"/>
                    </a:lnTo>
                    <a:lnTo>
                      <a:pt x="5" y="77"/>
                    </a:lnTo>
                    <a:lnTo>
                      <a:pt x="5" y="77"/>
                    </a:lnTo>
                    <a:lnTo>
                      <a:pt x="5" y="77"/>
                    </a:lnTo>
                    <a:lnTo>
                      <a:pt x="5" y="77"/>
                    </a:lnTo>
                    <a:lnTo>
                      <a:pt x="5" y="77"/>
                    </a:lnTo>
                    <a:lnTo>
                      <a:pt x="0" y="77"/>
                    </a:lnTo>
                    <a:lnTo>
                      <a:pt x="0" y="77"/>
                    </a:lnTo>
                    <a:lnTo>
                      <a:pt x="350" y="8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33" name="Freeform 805">
                <a:extLst>
                  <a:ext uri="{FF2B5EF4-FFF2-40B4-BE49-F238E27FC236}">
                    <a16:creationId xmlns:a16="http://schemas.microsoft.com/office/drawing/2014/main" id="{FB18E670-E96A-56E9-6657-392648DC264A}"/>
                  </a:ext>
                </a:extLst>
              </p:cNvPr>
              <p:cNvSpPr>
                <a:spLocks/>
              </p:cNvSpPr>
              <p:nvPr/>
            </p:nvSpPr>
            <p:spPr bwMode="auto">
              <a:xfrm>
                <a:off x="6464" y="1309"/>
                <a:ext cx="310" cy="229"/>
              </a:xfrm>
              <a:custGeom>
                <a:avLst/>
                <a:gdLst>
                  <a:gd name="T0" fmla="*/ 10 w 310"/>
                  <a:gd name="T1" fmla="*/ 163 h 229"/>
                  <a:gd name="T2" fmla="*/ 5 w 310"/>
                  <a:gd name="T3" fmla="*/ 163 h 229"/>
                  <a:gd name="T4" fmla="*/ 5 w 310"/>
                  <a:gd name="T5" fmla="*/ 168 h 229"/>
                  <a:gd name="T6" fmla="*/ 5 w 310"/>
                  <a:gd name="T7" fmla="*/ 168 h 229"/>
                  <a:gd name="T8" fmla="*/ 5 w 310"/>
                  <a:gd name="T9" fmla="*/ 173 h 229"/>
                  <a:gd name="T10" fmla="*/ 0 w 310"/>
                  <a:gd name="T11" fmla="*/ 178 h 229"/>
                  <a:gd name="T12" fmla="*/ 5 w 310"/>
                  <a:gd name="T13" fmla="*/ 183 h 229"/>
                  <a:gd name="T14" fmla="*/ 5 w 310"/>
                  <a:gd name="T15" fmla="*/ 183 h 229"/>
                  <a:gd name="T16" fmla="*/ 5 w 310"/>
                  <a:gd name="T17" fmla="*/ 188 h 229"/>
                  <a:gd name="T18" fmla="*/ 5 w 310"/>
                  <a:gd name="T19" fmla="*/ 193 h 229"/>
                  <a:gd name="T20" fmla="*/ 10 w 310"/>
                  <a:gd name="T21" fmla="*/ 198 h 229"/>
                  <a:gd name="T22" fmla="*/ 10 w 310"/>
                  <a:gd name="T23" fmla="*/ 203 h 229"/>
                  <a:gd name="T24" fmla="*/ 15 w 310"/>
                  <a:gd name="T25" fmla="*/ 208 h 229"/>
                  <a:gd name="T26" fmla="*/ 15 w 310"/>
                  <a:gd name="T27" fmla="*/ 213 h 229"/>
                  <a:gd name="T28" fmla="*/ 20 w 310"/>
                  <a:gd name="T29" fmla="*/ 213 h 229"/>
                  <a:gd name="T30" fmla="*/ 25 w 310"/>
                  <a:gd name="T31" fmla="*/ 218 h 229"/>
                  <a:gd name="T32" fmla="*/ 25 w 310"/>
                  <a:gd name="T33" fmla="*/ 224 h 229"/>
                  <a:gd name="T34" fmla="*/ 30 w 310"/>
                  <a:gd name="T35" fmla="*/ 224 h 229"/>
                  <a:gd name="T36" fmla="*/ 36 w 310"/>
                  <a:gd name="T37" fmla="*/ 229 h 229"/>
                  <a:gd name="T38" fmla="*/ 36 w 310"/>
                  <a:gd name="T39" fmla="*/ 229 h 229"/>
                  <a:gd name="T40" fmla="*/ 41 w 310"/>
                  <a:gd name="T41" fmla="*/ 229 h 229"/>
                  <a:gd name="T42" fmla="*/ 46 w 310"/>
                  <a:gd name="T43" fmla="*/ 229 h 229"/>
                  <a:gd name="T44" fmla="*/ 46 w 310"/>
                  <a:gd name="T45" fmla="*/ 229 h 229"/>
                  <a:gd name="T46" fmla="*/ 51 w 310"/>
                  <a:gd name="T47" fmla="*/ 229 h 229"/>
                  <a:gd name="T48" fmla="*/ 51 w 310"/>
                  <a:gd name="T49" fmla="*/ 229 h 229"/>
                  <a:gd name="T50" fmla="*/ 310 w 310"/>
                  <a:gd name="T51" fmla="*/ 66 h 229"/>
                  <a:gd name="T52" fmla="*/ 304 w 310"/>
                  <a:gd name="T53" fmla="*/ 66 h 229"/>
                  <a:gd name="T54" fmla="*/ 304 w 310"/>
                  <a:gd name="T55" fmla="*/ 66 h 229"/>
                  <a:gd name="T56" fmla="*/ 299 w 310"/>
                  <a:gd name="T57" fmla="*/ 66 h 229"/>
                  <a:gd name="T58" fmla="*/ 294 w 310"/>
                  <a:gd name="T59" fmla="*/ 66 h 229"/>
                  <a:gd name="T60" fmla="*/ 294 w 310"/>
                  <a:gd name="T61" fmla="*/ 66 h 229"/>
                  <a:gd name="T62" fmla="*/ 289 w 310"/>
                  <a:gd name="T63" fmla="*/ 61 h 229"/>
                  <a:gd name="T64" fmla="*/ 284 w 310"/>
                  <a:gd name="T65" fmla="*/ 61 h 229"/>
                  <a:gd name="T66" fmla="*/ 279 w 310"/>
                  <a:gd name="T67" fmla="*/ 56 h 229"/>
                  <a:gd name="T68" fmla="*/ 279 w 310"/>
                  <a:gd name="T69" fmla="*/ 56 h 229"/>
                  <a:gd name="T70" fmla="*/ 274 w 310"/>
                  <a:gd name="T71" fmla="*/ 51 h 229"/>
                  <a:gd name="T72" fmla="*/ 269 w 310"/>
                  <a:gd name="T73" fmla="*/ 46 h 229"/>
                  <a:gd name="T74" fmla="*/ 269 w 310"/>
                  <a:gd name="T75" fmla="*/ 41 h 229"/>
                  <a:gd name="T76" fmla="*/ 264 w 310"/>
                  <a:gd name="T77" fmla="*/ 36 h 229"/>
                  <a:gd name="T78" fmla="*/ 264 w 310"/>
                  <a:gd name="T79" fmla="*/ 31 h 229"/>
                  <a:gd name="T80" fmla="*/ 259 w 310"/>
                  <a:gd name="T81" fmla="*/ 31 h 229"/>
                  <a:gd name="T82" fmla="*/ 259 w 310"/>
                  <a:gd name="T83" fmla="*/ 26 h 229"/>
                  <a:gd name="T84" fmla="*/ 259 w 310"/>
                  <a:gd name="T85" fmla="*/ 21 h 229"/>
                  <a:gd name="T86" fmla="*/ 259 w 310"/>
                  <a:gd name="T87" fmla="*/ 16 h 229"/>
                  <a:gd name="T88" fmla="*/ 259 w 310"/>
                  <a:gd name="T89" fmla="*/ 10 h 229"/>
                  <a:gd name="T90" fmla="*/ 259 w 310"/>
                  <a:gd name="T91" fmla="*/ 5 h 229"/>
                  <a:gd name="T92" fmla="*/ 259 w 310"/>
                  <a:gd name="T93" fmla="*/ 5 h 229"/>
                  <a:gd name="T94" fmla="*/ 259 w 310"/>
                  <a:gd name="T95" fmla="*/ 0 h 229"/>
                  <a:gd name="T96" fmla="*/ 264 w 310"/>
                  <a:gd name="T97" fmla="*/ 0 h 229"/>
                  <a:gd name="T98" fmla="*/ 264 w 310"/>
                  <a:gd name="T9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0" h="229">
                    <a:moveTo>
                      <a:pt x="10" y="163"/>
                    </a:moveTo>
                    <a:lnTo>
                      <a:pt x="10" y="163"/>
                    </a:lnTo>
                    <a:lnTo>
                      <a:pt x="5" y="163"/>
                    </a:lnTo>
                    <a:lnTo>
                      <a:pt x="5" y="163"/>
                    </a:lnTo>
                    <a:lnTo>
                      <a:pt x="5" y="168"/>
                    </a:lnTo>
                    <a:lnTo>
                      <a:pt x="5" y="168"/>
                    </a:lnTo>
                    <a:lnTo>
                      <a:pt x="5" y="168"/>
                    </a:lnTo>
                    <a:lnTo>
                      <a:pt x="5" y="168"/>
                    </a:lnTo>
                    <a:lnTo>
                      <a:pt x="5" y="173"/>
                    </a:lnTo>
                    <a:lnTo>
                      <a:pt x="5" y="173"/>
                    </a:lnTo>
                    <a:lnTo>
                      <a:pt x="0" y="173"/>
                    </a:lnTo>
                    <a:lnTo>
                      <a:pt x="0" y="178"/>
                    </a:lnTo>
                    <a:lnTo>
                      <a:pt x="0" y="178"/>
                    </a:lnTo>
                    <a:lnTo>
                      <a:pt x="5" y="183"/>
                    </a:lnTo>
                    <a:lnTo>
                      <a:pt x="5" y="183"/>
                    </a:lnTo>
                    <a:lnTo>
                      <a:pt x="5" y="183"/>
                    </a:lnTo>
                    <a:lnTo>
                      <a:pt x="5" y="188"/>
                    </a:lnTo>
                    <a:lnTo>
                      <a:pt x="5" y="188"/>
                    </a:lnTo>
                    <a:lnTo>
                      <a:pt x="5" y="193"/>
                    </a:lnTo>
                    <a:lnTo>
                      <a:pt x="5" y="193"/>
                    </a:lnTo>
                    <a:lnTo>
                      <a:pt x="5" y="198"/>
                    </a:lnTo>
                    <a:lnTo>
                      <a:pt x="10" y="198"/>
                    </a:lnTo>
                    <a:lnTo>
                      <a:pt x="10" y="203"/>
                    </a:lnTo>
                    <a:lnTo>
                      <a:pt x="10" y="203"/>
                    </a:lnTo>
                    <a:lnTo>
                      <a:pt x="10" y="203"/>
                    </a:lnTo>
                    <a:lnTo>
                      <a:pt x="15" y="208"/>
                    </a:lnTo>
                    <a:lnTo>
                      <a:pt x="15" y="208"/>
                    </a:lnTo>
                    <a:lnTo>
                      <a:pt x="15" y="213"/>
                    </a:lnTo>
                    <a:lnTo>
                      <a:pt x="20" y="213"/>
                    </a:lnTo>
                    <a:lnTo>
                      <a:pt x="20" y="213"/>
                    </a:lnTo>
                    <a:lnTo>
                      <a:pt x="20" y="218"/>
                    </a:lnTo>
                    <a:lnTo>
                      <a:pt x="25" y="218"/>
                    </a:lnTo>
                    <a:lnTo>
                      <a:pt x="25" y="218"/>
                    </a:lnTo>
                    <a:lnTo>
                      <a:pt x="25" y="224"/>
                    </a:lnTo>
                    <a:lnTo>
                      <a:pt x="30" y="224"/>
                    </a:lnTo>
                    <a:lnTo>
                      <a:pt x="30" y="224"/>
                    </a:lnTo>
                    <a:lnTo>
                      <a:pt x="30" y="224"/>
                    </a:lnTo>
                    <a:lnTo>
                      <a:pt x="36" y="229"/>
                    </a:lnTo>
                    <a:lnTo>
                      <a:pt x="36" y="229"/>
                    </a:lnTo>
                    <a:lnTo>
                      <a:pt x="36" y="229"/>
                    </a:lnTo>
                    <a:lnTo>
                      <a:pt x="41" y="229"/>
                    </a:lnTo>
                    <a:lnTo>
                      <a:pt x="41" y="229"/>
                    </a:lnTo>
                    <a:lnTo>
                      <a:pt x="41" y="229"/>
                    </a:lnTo>
                    <a:lnTo>
                      <a:pt x="46" y="229"/>
                    </a:lnTo>
                    <a:lnTo>
                      <a:pt x="46" y="229"/>
                    </a:lnTo>
                    <a:lnTo>
                      <a:pt x="46" y="229"/>
                    </a:lnTo>
                    <a:lnTo>
                      <a:pt x="51" y="229"/>
                    </a:lnTo>
                    <a:lnTo>
                      <a:pt x="51" y="229"/>
                    </a:lnTo>
                    <a:lnTo>
                      <a:pt x="51" y="229"/>
                    </a:lnTo>
                    <a:lnTo>
                      <a:pt x="51" y="229"/>
                    </a:lnTo>
                    <a:lnTo>
                      <a:pt x="310" y="66"/>
                    </a:lnTo>
                    <a:lnTo>
                      <a:pt x="310" y="66"/>
                    </a:lnTo>
                    <a:lnTo>
                      <a:pt x="304" y="66"/>
                    </a:lnTo>
                    <a:lnTo>
                      <a:pt x="304" y="66"/>
                    </a:lnTo>
                    <a:lnTo>
                      <a:pt x="304" y="66"/>
                    </a:lnTo>
                    <a:lnTo>
                      <a:pt x="304" y="66"/>
                    </a:lnTo>
                    <a:lnTo>
                      <a:pt x="299" y="66"/>
                    </a:lnTo>
                    <a:lnTo>
                      <a:pt x="299" y="66"/>
                    </a:lnTo>
                    <a:lnTo>
                      <a:pt x="299" y="66"/>
                    </a:lnTo>
                    <a:lnTo>
                      <a:pt x="294" y="66"/>
                    </a:lnTo>
                    <a:lnTo>
                      <a:pt x="294" y="66"/>
                    </a:lnTo>
                    <a:lnTo>
                      <a:pt x="294" y="66"/>
                    </a:lnTo>
                    <a:lnTo>
                      <a:pt x="289" y="66"/>
                    </a:lnTo>
                    <a:lnTo>
                      <a:pt x="289" y="61"/>
                    </a:lnTo>
                    <a:lnTo>
                      <a:pt x="284" y="61"/>
                    </a:lnTo>
                    <a:lnTo>
                      <a:pt x="284" y="61"/>
                    </a:lnTo>
                    <a:lnTo>
                      <a:pt x="284" y="61"/>
                    </a:lnTo>
                    <a:lnTo>
                      <a:pt x="279" y="56"/>
                    </a:lnTo>
                    <a:lnTo>
                      <a:pt x="279" y="56"/>
                    </a:lnTo>
                    <a:lnTo>
                      <a:pt x="279" y="56"/>
                    </a:lnTo>
                    <a:lnTo>
                      <a:pt x="274" y="51"/>
                    </a:lnTo>
                    <a:lnTo>
                      <a:pt x="274" y="51"/>
                    </a:lnTo>
                    <a:lnTo>
                      <a:pt x="274" y="51"/>
                    </a:lnTo>
                    <a:lnTo>
                      <a:pt x="269" y="46"/>
                    </a:lnTo>
                    <a:lnTo>
                      <a:pt x="269" y="46"/>
                    </a:lnTo>
                    <a:lnTo>
                      <a:pt x="269" y="41"/>
                    </a:lnTo>
                    <a:lnTo>
                      <a:pt x="269" y="41"/>
                    </a:lnTo>
                    <a:lnTo>
                      <a:pt x="264" y="36"/>
                    </a:lnTo>
                    <a:lnTo>
                      <a:pt x="264" y="36"/>
                    </a:lnTo>
                    <a:lnTo>
                      <a:pt x="264" y="31"/>
                    </a:lnTo>
                    <a:lnTo>
                      <a:pt x="264" y="31"/>
                    </a:lnTo>
                    <a:lnTo>
                      <a:pt x="259" y="31"/>
                    </a:lnTo>
                    <a:lnTo>
                      <a:pt x="259" y="26"/>
                    </a:lnTo>
                    <a:lnTo>
                      <a:pt x="259" y="26"/>
                    </a:lnTo>
                    <a:lnTo>
                      <a:pt x="259" y="21"/>
                    </a:lnTo>
                    <a:lnTo>
                      <a:pt x="259" y="21"/>
                    </a:lnTo>
                    <a:lnTo>
                      <a:pt x="259" y="16"/>
                    </a:lnTo>
                    <a:lnTo>
                      <a:pt x="259" y="16"/>
                    </a:lnTo>
                    <a:lnTo>
                      <a:pt x="259" y="16"/>
                    </a:lnTo>
                    <a:lnTo>
                      <a:pt x="259" y="10"/>
                    </a:lnTo>
                    <a:lnTo>
                      <a:pt x="259" y="10"/>
                    </a:lnTo>
                    <a:lnTo>
                      <a:pt x="259" y="5"/>
                    </a:lnTo>
                    <a:lnTo>
                      <a:pt x="259" y="5"/>
                    </a:lnTo>
                    <a:lnTo>
                      <a:pt x="259" y="5"/>
                    </a:lnTo>
                    <a:lnTo>
                      <a:pt x="259" y="5"/>
                    </a:lnTo>
                    <a:lnTo>
                      <a:pt x="259" y="0"/>
                    </a:lnTo>
                    <a:lnTo>
                      <a:pt x="264" y="0"/>
                    </a:lnTo>
                    <a:lnTo>
                      <a:pt x="264" y="0"/>
                    </a:lnTo>
                    <a:lnTo>
                      <a:pt x="264" y="0"/>
                    </a:lnTo>
                    <a:lnTo>
                      <a:pt x="264" y="0"/>
                    </a:lnTo>
                    <a:lnTo>
                      <a:pt x="10" y="16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34" name="Oval 99633">
                <a:extLst>
                  <a:ext uri="{FF2B5EF4-FFF2-40B4-BE49-F238E27FC236}">
                    <a16:creationId xmlns:a16="http://schemas.microsoft.com/office/drawing/2014/main" id="{834815A4-E796-8F7F-C450-53E026F831A9}"/>
                  </a:ext>
                </a:extLst>
              </p:cNvPr>
              <p:cNvSpPr>
                <a:spLocks noChangeArrowheads="1"/>
              </p:cNvSpPr>
              <p:nvPr/>
            </p:nvSpPr>
            <p:spPr bwMode="auto">
              <a:xfrm>
                <a:off x="4226" y="3872"/>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35" name="Freeform 807">
                <a:extLst>
                  <a:ext uri="{FF2B5EF4-FFF2-40B4-BE49-F238E27FC236}">
                    <a16:creationId xmlns:a16="http://schemas.microsoft.com/office/drawing/2014/main" id="{F7678E93-269B-03D9-D142-14B5C1C3CBF9}"/>
                  </a:ext>
                </a:extLst>
              </p:cNvPr>
              <p:cNvSpPr>
                <a:spLocks/>
              </p:cNvSpPr>
              <p:nvPr/>
            </p:nvSpPr>
            <p:spPr bwMode="auto">
              <a:xfrm>
                <a:off x="4348" y="3649"/>
                <a:ext cx="142" cy="294"/>
              </a:xfrm>
              <a:custGeom>
                <a:avLst/>
                <a:gdLst>
                  <a:gd name="T0" fmla="*/ 0 w 142"/>
                  <a:gd name="T1" fmla="*/ 258 h 294"/>
                  <a:gd name="T2" fmla="*/ 0 w 142"/>
                  <a:gd name="T3" fmla="*/ 264 h 294"/>
                  <a:gd name="T4" fmla="*/ 0 w 142"/>
                  <a:gd name="T5" fmla="*/ 264 h 294"/>
                  <a:gd name="T6" fmla="*/ 0 w 142"/>
                  <a:gd name="T7" fmla="*/ 269 h 294"/>
                  <a:gd name="T8" fmla="*/ 0 w 142"/>
                  <a:gd name="T9" fmla="*/ 274 h 294"/>
                  <a:gd name="T10" fmla="*/ 5 w 142"/>
                  <a:gd name="T11" fmla="*/ 279 h 294"/>
                  <a:gd name="T12" fmla="*/ 5 w 142"/>
                  <a:gd name="T13" fmla="*/ 279 h 294"/>
                  <a:gd name="T14" fmla="*/ 10 w 142"/>
                  <a:gd name="T15" fmla="*/ 284 h 294"/>
                  <a:gd name="T16" fmla="*/ 15 w 142"/>
                  <a:gd name="T17" fmla="*/ 284 h 294"/>
                  <a:gd name="T18" fmla="*/ 15 w 142"/>
                  <a:gd name="T19" fmla="*/ 289 h 294"/>
                  <a:gd name="T20" fmla="*/ 21 w 142"/>
                  <a:gd name="T21" fmla="*/ 289 h 294"/>
                  <a:gd name="T22" fmla="*/ 26 w 142"/>
                  <a:gd name="T23" fmla="*/ 294 h 294"/>
                  <a:gd name="T24" fmla="*/ 31 w 142"/>
                  <a:gd name="T25" fmla="*/ 294 h 294"/>
                  <a:gd name="T26" fmla="*/ 36 w 142"/>
                  <a:gd name="T27" fmla="*/ 294 h 294"/>
                  <a:gd name="T28" fmla="*/ 41 w 142"/>
                  <a:gd name="T29" fmla="*/ 294 h 294"/>
                  <a:gd name="T30" fmla="*/ 46 w 142"/>
                  <a:gd name="T31" fmla="*/ 294 h 294"/>
                  <a:gd name="T32" fmla="*/ 51 w 142"/>
                  <a:gd name="T33" fmla="*/ 294 h 294"/>
                  <a:gd name="T34" fmla="*/ 56 w 142"/>
                  <a:gd name="T35" fmla="*/ 294 h 294"/>
                  <a:gd name="T36" fmla="*/ 61 w 142"/>
                  <a:gd name="T37" fmla="*/ 294 h 294"/>
                  <a:gd name="T38" fmla="*/ 66 w 142"/>
                  <a:gd name="T39" fmla="*/ 289 h 294"/>
                  <a:gd name="T40" fmla="*/ 66 w 142"/>
                  <a:gd name="T41" fmla="*/ 289 h 294"/>
                  <a:gd name="T42" fmla="*/ 71 w 142"/>
                  <a:gd name="T43" fmla="*/ 284 h 294"/>
                  <a:gd name="T44" fmla="*/ 71 w 142"/>
                  <a:gd name="T45" fmla="*/ 284 h 294"/>
                  <a:gd name="T46" fmla="*/ 76 w 142"/>
                  <a:gd name="T47" fmla="*/ 279 h 294"/>
                  <a:gd name="T48" fmla="*/ 76 w 142"/>
                  <a:gd name="T49" fmla="*/ 279 h 294"/>
                  <a:gd name="T50" fmla="*/ 142 w 142"/>
                  <a:gd name="T51" fmla="*/ 20 h 294"/>
                  <a:gd name="T52" fmla="*/ 137 w 142"/>
                  <a:gd name="T53" fmla="*/ 25 h 294"/>
                  <a:gd name="T54" fmla="*/ 137 w 142"/>
                  <a:gd name="T55" fmla="*/ 30 h 294"/>
                  <a:gd name="T56" fmla="*/ 137 w 142"/>
                  <a:gd name="T57" fmla="*/ 30 h 294"/>
                  <a:gd name="T58" fmla="*/ 132 w 142"/>
                  <a:gd name="T59" fmla="*/ 35 h 294"/>
                  <a:gd name="T60" fmla="*/ 127 w 142"/>
                  <a:gd name="T61" fmla="*/ 35 h 294"/>
                  <a:gd name="T62" fmla="*/ 122 w 142"/>
                  <a:gd name="T63" fmla="*/ 35 h 294"/>
                  <a:gd name="T64" fmla="*/ 122 w 142"/>
                  <a:gd name="T65" fmla="*/ 35 h 294"/>
                  <a:gd name="T66" fmla="*/ 117 w 142"/>
                  <a:gd name="T67" fmla="*/ 40 h 294"/>
                  <a:gd name="T68" fmla="*/ 112 w 142"/>
                  <a:gd name="T69" fmla="*/ 40 h 294"/>
                  <a:gd name="T70" fmla="*/ 107 w 142"/>
                  <a:gd name="T71" fmla="*/ 40 h 294"/>
                  <a:gd name="T72" fmla="*/ 102 w 142"/>
                  <a:gd name="T73" fmla="*/ 35 h 294"/>
                  <a:gd name="T74" fmla="*/ 97 w 142"/>
                  <a:gd name="T75" fmla="*/ 35 h 294"/>
                  <a:gd name="T76" fmla="*/ 92 w 142"/>
                  <a:gd name="T77" fmla="*/ 35 h 294"/>
                  <a:gd name="T78" fmla="*/ 87 w 142"/>
                  <a:gd name="T79" fmla="*/ 30 h 294"/>
                  <a:gd name="T80" fmla="*/ 81 w 142"/>
                  <a:gd name="T81" fmla="*/ 30 h 294"/>
                  <a:gd name="T82" fmla="*/ 76 w 142"/>
                  <a:gd name="T83" fmla="*/ 25 h 294"/>
                  <a:gd name="T84" fmla="*/ 71 w 142"/>
                  <a:gd name="T85" fmla="*/ 25 h 294"/>
                  <a:gd name="T86" fmla="*/ 71 w 142"/>
                  <a:gd name="T87" fmla="*/ 20 h 294"/>
                  <a:gd name="T88" fmla="*/ 66 w 142"/>
                  <a:gd name="T89" fmla="*/ 20 h 294"/>
                  <a:gd name="T90" fmla="*/ 66 w 142"/>
                  <a:gd name="T91" fmla="*/ 15 h 294"/>
                  <a:gd name="T92" fmla="*/ 66 w 142"/>
                  <a:gd name="T93" fmla="*/ 10 h 294"/>
                  <a:gd name="T94" fmla="*/ 61 w 142"/>
                  <a:gd name="T95" fmla="*/ 5 h 294"/>
                  <a:gd name="T96" fmla="*/ 61 w 142"/>
                  <a:gd name="T97" fmla="*/ 5 h 294"/>
                  <a:gd name="T98" fmla="*/ 61 w 142"/>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294">
                    <a:moveTo>
                      <a:pt x="0" y="258"/>
                    </a:moveTo>
                    <a:lnTo>
                      <a:pt x="0" y="258"/>
                    </a:lnTo>
                    <a:lnTo>
                      <a:pt x="0" y="258"/>
                    </a:lnTo>
                    <a:lnTo>
                      <a:pt x="0" y="264"/>
                    </a:lnTo>
                    <a:lnTo>
                      <a:pt x="0" y="264"/>
                    </a:lnTo>
                    <a:lnTo>
                      <a:pt x="0" y="264"/>
                    </a:lnTo>
                    <a:lnTo>
                      <a:pt x="0" y="269"/>
                    </a:lnTo>
                    <a:lnTo>
                      <a:pt x="0" y="269"/>
                    </a:lnTo>
                    <a:lnTo>
                      <a:pt x="0" y="274"/>
                    </a:lnTo>
                    <a:lnTo>
                      <a:pt x="0" y="274"/>
                    </a:lnTo>
                    <a:lnTo>
                      <a:pt x="0" y="274"/>
                    </a:lnTo>
                    <a:lnTo>
                      <a:pt x="5" y="279"/>
                    </a:lnTo>
                    <a:lnTo>
                      <a:pt x="5" y="279"/>
                    </a:lnTo>
                    <a:lnTo>
                      <a:pt x="5" y="279"/>
                    </a:lnTo>
                    <a:lnTo>
                      <a:pt x="10" y="284"/>
                    </a:lnTo>
                    <a:lnTo>
                      <a:pt x="10" y="284"/>
                    </a:lnTo>
                    <a:lnTo>
                      <a:pt x="10" y="284"/>
                    </a:lnTo>
                    <a:lnTo>
                      <a:pt x="15" y="284"/>
                    </a:lnTo>
                    <a:lnTo>
                      <a:pt x="15" y="289"/>
                    </a:lnTo>
                    <a:lnTo>
                      <a:pt x="15" y="289"/>
                    </a:lnTo>
                    <a:lnTo>
                      <a:pt x="21" y="289"/>
                    </a:lnTo>
                    <a:lnTo>
                      <a:pt x="21" y="289"/>
                    </a:lnTo>
                    <a:lnTo>
                      <a:pt x="26" y="289"/>
                    </a:lnTo>
                    <a:lnTo>
                      <a:pt x="26" y="294"/>
                    </a:lnTo>
                    <a:lnTo>
                      <a:pt x="31" y="294"/>
                    </a:lnTo>
                    <a:lnTo>
                      <a:pt x="31" y="294"/>
                    </a:lnTo>
                    <a:lnTo>
                      <a:pt x="36" y="294"/>
                    </a:lnTo>
                    <a:lnTo>
                      <a:pt x="36" y="294"/>
                    </a:lnTo>
                    <a:lnTo>
                      <a:pt x="41" y="294"/>
                    </a:lnTo>
                    <a:lnTo>
                      <a:pt x="41" y="294"/>
                    </a:lnTo>
                    <a:lnTo>
                      <a:pt x="46" y="294"/>
                    </a:lnTo>
                    <a:lnTo>
                      <a:pt x="46" y="294"/>
                    </a:lnTo>
                    <a:lnTo>
                      <a:pt x="51" y="294"/>
                    </a:lnTo>
                    <a:lnTo>
                      <a:pt x="51" y="294"/>
                    </a:lnTo>
                    <a:lnTo>
                      <a:pt x="56" y="294"/>
                    </a:lnTo>
                    <a:lnTo>
                      <a:pt x="56" y="294"/>
                    </a:lnTo>
                    <a:lnTo>
                      <a:pt x="56" y="294"/>
                    </a:lnTo>
                    <a:lnTo>
                      <a:pt x="61" y="294"/>
                    </a:lnTo>
                    <a:lnTo>
                      <a:pt x="61" y="294"/>
                    </a:lnTo>
                    <a:lnTo>
                      <a:pt x="66" y="289"/>
                    </a:lnTo>
                    <a:lnTo>
                      <a:pt x="66" y="289"/>
                    </a:lnTo>
                    <a:lnTo>
                      <a:pt x="66" y="289"/>
                    </a:lnTo>
                    <a:lnTo>
                      <a:pt x="71" y="289"/>
                    </a:lnTo>
                    <a:lnTo>
                      <a:pt x="71" y="284"/>
                    </a:lnTo>
                    <a:lnTo>
                      <a:pt x="71" y="284"/>
                    </a:lnTo>
                    <a:lnTo>
                      <a:pt x="71" y="284"/>
                    </a:lnTo>
                    <a:lnTo>
                      <a:pt x="76" y="284"/>
                    </a:lnTo>
                    <a:lnTo>
                      <a:pt x="76" y="279"/>
                    </a:lnTo>
                    <a:lnTo>
                      <a:pt x="76" y="279"/>
                    </a:lnTo>
                    <a:lnTo>
                      <a:pt x="76" y="279"/>
                    </a:lnTo>
                    <a:lnTo>
                      <a:pt x="142" y="20"/>
                    </a:lnTo>
                    <a:lnTo>
                      <a:pt x="142" y="20"/>
                    </a:lnTo>
                    <a:lnTo>
                      <a:pt x="142" y="25"/>
                    </a:lnTo>
                    <a:lnTo>
                      <a:pt x="137" y="25"/>
                    </a:lnTo>
                    <a:lnTo>
                      <a:pt x="137" y="25"/>
                    </a:lnTo>
                    <a:lnTo>
                      <a:pt x="137" y="30"/>
                    </a:lnTo>
                    <a:lnTo>
                      <a:pt x="137" y="30"/>
                    </a:lnTo>
                    <a:lnTo>
                      <a:pt x="137" y="30"/>
                    </a:lnTo>
                    <a:lnTo>
                      <a:pt x="132" y="30"/>
                    </a:lnTo>
                    <a:lnTo>
                      <a:pt x="132" y="35"/>
                    </a:lnTo>
                    <a:lnTo>
                      <a:pt x="132" y="35"/>
                    </a:lnTo>
                    <a:lnTo>
                      <a:pt x="127" y="35"/>
                    </a:lnTo>
                    <a:lnTo>
                      <a:pt x="127" y="35"/>
                    </a:lnTo>
                    <a:lnTo>
                      <a:pt x="122" y="35"/>
                    </a:lnTo>
                    <a:lnTo>
                      <a:pt x="122" y="35"/>
                    </a:lnTo>
                    <a:lnTo>
                      <a:pt x="122" y="35"/>
                    </a:lnTo>
                    <a:lnTo>
                      <a:pt x="117" y="40"/>
                    </a:lnTo>
                    <a:lnTo>
                      <a:pt x="117" y="40"/>
                    </a:lnTo>
                    <a:lnTo>
                      <a:pt x="112" y="40"/>
                    </a:lnTo>
                    <a:lnTo>
                      <a:pt x="112" y="40"/>
                    </a:lnTo>
                    <a:lnTo>
                      <a:pt x="107" y="40"/>
                    </a:lnTo>
                    <a:lnTo>
                      <a:pt x="107" y="40"/>
                    </a:lnTo>
                    <a:lnTo>
                      <a:pt x="102" y="35"/>
                    </a:lnTo>
                    <a:lnTo>
                      <a:pt x="102" y="35"/>
                    </a:lnTo>
                    <a:lnTo>
                      <a:pt x="97" y="35"/>
                    </a:lnTo>
                    <a:lnTo>
                      <a:pt x="97" y="35"/>
                    </a:lnTo>
                    <a:lnTo>
                      <a:pt x="92" y="35"/>
                    </a:lnTo>
                    <a:lnTo>
                      <a:pt x="92" y="35"/>
                    </a:lnTo>
                    <a:lnTo>
                      <a:pt x="87" y="35"/>
                    </a:lnTo>
                    <a:lnTo>
                      <a:pt x="87" y="30"/>
                    </a:lnTo>
                    <a:lnTo>
                      <a:pt x="81" y="30"/>
                    </a:lnTo>
                    <a:lnTo>
                      <a:pt x="81" y="30"/>
                    </a:lnTo>
                    <a:lnTo>
                      <a:pt x="76" y="30"/>
                    </a:lnTo>
                    <a:lnTo>
                      <a:pt x="76" y="25"/>
                    </a:lnTo>
                    <a:lnTo>
                      <a:pt x="76" y="25"/>
                    </a:lnTo>
                    <a:lnTo>
                      <a:pt x="71" y="25"/>
                    </a:lnTo>
                    <a:lnTo>
                      <a:pt x="71" y="25"/>
                    </a:lnTo>
                    <a:lnTo>
                      <a:pt x="71" y="20"/>
                    </a:lnTo>
                    <a:lnTo>
                      <a:pt x="66" y="20"/>
                    </a:lnTo>
                    <a:lnTo>
                      <a:pt x="66" y="20"/>
                    </a:lnTo>
                    <a:lnTo>
                      <a:pt x="66" y="15"/>
                    </a:lnTo>
                    <a:lnTo>
                      <a:pt x="66" y="15"/>
                    </a:lnTo>
                    <a:lnTo>
                      <a:pt x="66" y="15"/>
                    </a:lnTo>
                    <a:lnTo>
                      <a:pt x="66" y="10"/>
                    </a:lnTo>
                    <a:lnTo>
                      <a:pt x="61" y="10"/>
                    </a:lnTo>
                    <a:lnTo>
                      <a:pt x="61" y="5"/>
                    </a:lnTo>
                    <a:lnTo>
                      <a:pt x="61" y="5"/>
                    </a:lnTo>
                    <a:lnTo>
                      <a:pt x="61" y="5"/>
                    </a:lnTo>
                    <a:lnTo>
                      <a:pt x="61" y="0"/>
                    </a:lnTo>
                    <a:lnTo>
                      <a:pt x="61" y="0"/>
                    </a:lnTo>
                    <a:lnTo>
                      <a:pt x="0" y="25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36" name="Freeform 808">
                <a:extLst>
                  <a:ext uri="{FF2B5EF4-FFF2-40B4-BE49-F238E27FC236}">
                    <a16:creationId xmlns:a16="http://schemas.microsoft.com/office/drawing/2014/main" id="{2D072085-DA05-5E2C-766A-631EB404F0CD}"/>
                  </a:ext>
                </a:extLst>
              </p:cNvPr>
              <p:cNvSpPr>
                <a:spLocks/>
              </p:cNvSpPr>
              <p:nvPr/>
            </p:nvSpPr>
            <p:spPr bwMode="auto">
              <a:xfrm>
                <a:off x="4333" y="4126"/>
                <a:ext cx="96" cy="258"/>
              </a:xfrm>
              <a:custGeom>
                <a:avLst/>
                <a:gdLst>
                  <a:gd name="T0" fmla="*/ 76 w 96"/>
                  <a:gd name="T1" fmla="*/ 5 h 258"/>
                  <a:gd name="T2" fmla="*/ 76 w 96"/>
                  <a:gd name="T3" fmla="*/ 5 h 258"/>
                  <a:gd name="T4" fmla="*/ 76 w 96"/>
                  <a:gd name="T5" fmla="*/ 5 h 258"/>
                  <a:gd name="T6" fmla="*/ 71 w 96"/>
                  <a:gd name="T7" fmla="*/ 5 h 258"/>
                  <a:gd name="T8" fmla="*/ 71 w 96"/>
                  <a:gd name="T9" fmla="*/ 0 h 258"/>
                  <a:gd name="T10" fmla="*/ 66 w 96"/>
                  <a:gd name="T11" fmla="*/ 0 h 258"/>
                  <a:gd name="T12" fmla="*/ 66 w 96"/>
                  <a:gd name="T13" fmla="*/ 0 h 258"/>
                  <a:gd name="T14" fmla="*/ 61 w 96"/>
                  <a:gd name="T15" fmla="*/ 0 h 258"/>
                  <a:gd name="T16" fmla="*/ 56 w 96"/>
                  <a:gd name="T17" fmla="*/ 0 h 258"/>
                  <a:gd name="T18" fmla="*/ 51 w 96"/>
                  <a:gd name="T19" fmla="*/ 0 h 258"/>
                  <a:gd name="T20" fmla="*/ 46 w 96"/>
                  <a:gd name="T21" fmla="*/ 0 h 258"/>
                  <a:gd name="T22" fmla="*/ 41 w 96"/>
                  <a:gd name="T23" fmla="*/ 0 h 258"/>
                  <a:gd name="T24" fmla="*/ 36 w 96"/>
                  <a:gd name="T25" fmla="*/ 0 h 258"/>
                  <a:gd name="T26" fmla="*/ 30 w 96"/>
                  <a:gd name="T27" fmla="*/ 0 h 258"/>
                  <a:gd name="T28" fmla="*/ 25 w 96"/>
                  <a:gd name="T29" fmla="*/ 0 h 258"/>
                  <a:gd name="T30" fmla="*/ 20 w 96"/>
                  <a:gd name="T31" fmla="*/ 0 h 258"/>
                  <a:gd name="T32" fmla="*/ 15 w 96"/>
                  <a:gd name="T33" fmla="*/ 0 h 258"/>
                  <a:gd name="T34" fmla="*/ 15 w 96"/>
                  <a:gd name="T35" fmla="*/ 5 h 258"/>
                  <a:gd name="T36" fmla="*/ 10 w 96"/>
                  <a:gd name="T37" fmla="*/ 5 h 258"/>
                  <a:gd name="T38" fmla="*/ 5 w 96"/>
                  <a:gd name="T39" fmla="*/ 5 h 258"/>
                  <a:gd name="T40" fmla="*/ 5 w 96"/>
                  <a:gd name="T41" fmla="*/ 5 h 258"/>
                  <a:gd name="T42" fmla="*/ 0 w 96"/>
                  <a:gd name="T43" fmla="*/ 10 h 258"/>
                  <a:gd name="T44" fmla="*/ 0 w 96"/>
                  <a:gd name="T45" fmla="*/ 10 h 258"/>
                  <a:gd name="T46" fmla="*/ 0 w 96"/>
                  <a:gd name="T47" fmla="*/ 10 h 258"/>
                  <a:gd name="T48" fmla="*/ 0 w 96"/>
                  <a:gd name="T49" fmla="*/ 10 h 258"/>
                  <a:gd name="T50" fmla="*/ 15 w 96"/>
                  <a:gd name="T51" fmla="*/ 258 h 258"/>
                  <a:gd name="T52" fmla="*/ 15 w 96"/>
                  <a:gd name="T53" fmla="*/ 258 h 258"/>
                  <a:gd name="T54" fmla="*/ 20 w 96"/>
                  <a:gd name="T55" fmla="*/ 258 h 258"/>
                  <a:gd name="T56" fmla="*/ 20 w 96"/>
                  <a:gd name="T57" fmla="*/ 253 h 258"/>
                  <a:gd name="T58" fmla="*/ 20 w 96"/>
                  <a:gd name="T59" fmla="*/ 253 h 258"/>
                  <a:gd name="T60" fmla="*/ 25 w 96"/>
                  <a:gd name="T61" fmla="*/ 253 h 258"/>
                  <a:gd name="T62" fmla="*/ 30 w 96"/>
                  <a:gd name="T63" fmla="*/ 253 h 258"/>
                  <a:gd name="T64" fmla="*/ 36 w 96"/>
                  <a:gd name="T65" fmla="*/ 248 h 258"/>
                  <a:gd name="T66" fmla="*/ 36 w 96"/>
                  <a:gd name="T67" fmla="*/ 248 h 258"/>
                  <a:gd name="T68" fmla="*/ 41 w 96"/>
                  <a:gd name="T69" fmla="*/ 248 h 258"/>
                  <a:gd name="T70" fmla="*/ 46 w 96"/>
                  <a:gd name="T71" fmla="*/ 248 h 258"/>
                  <a:gd name="T72" fmla="*/ 51 w 96"/>
                  <a:gd name="T73" fmla="*/ 248 h 258"/>
                  <a:gd name="T74" fmla="*/ 56 w 96"/>
                  <a:gd name="T75" fmla="*/ 248 h 258"/>
                  <a:gd name="T76" fmla="*/ 61 w 96"/>
                  <a:gd name="T77" fmla="*/ 248 h 258"/>
                  <a:gd name="T78" fmla="*/ 66 w 96"/>
                  <a:gd name="T79" fmla="*/ 248 h 258"/>
                  <a:gd name="T80" fmla="*/ 71 w 96"/>
                  <a:gd name="T81" fmla="*/ 248 h 258"/>
                  <a:gd name="T82" fmla="*/ 76 w 96"/>
                  <a:gd name="T83" fmla="*/ 248 h 258"/>
                  <a:gd name="T84" fmla="*/ 81 w 96"/>
                  <a:gd name="T85" fmla="*/ 248 h 258"/>
                  <a:gd name="T86" fmla="*/ 86 w 96"/>
                  <a:gd name="T87" fmla="*/ 248 h 258"/>
                  <a:gd name="T88" fmla="*/ 86 w 96"/>
                  <a:gd name="T89" fmla="*/ 248 h 258"/>
                  <a:gd name="T90" fmla="*/ 91 w 96"/>
                  <a:gd name="T91" fmla="*/ 248 h 258"/>
                  <a:gd name="T92" fmla="*/ 91 w 96"/>
                  <a:gd name="T93" fmla="*/ 248 h 258"/>
                  <a:gd name="T94" fmla="*/ 96 w 96"/>
                  <a:gd name="T95" fmla="*/ 253 h 258"/>
                  <a:gd name="T96" fmla="*/ 96 w 96"/>
                  <a:gd name="T97" fmla="*/ 253 h 258"/>
                  <a:gd name="T98" fmla="*/ 96 w 96"/>
                  <a:gd name="T99" fmla="*/ 25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 h="258">
                    <a:moveTo>
                      <a:pt x="76" y="5"/>
                    </a:moveTo>
                    <a:lnTo>
                      <a:pt x="76" y="5"/>
                    </a:lnTo>
                    <a:lnTo>
                      <a:pt x="76" y="5"/>
                    </a:lnTo>
                    <a:lnTo>
                      <a:pt x="76" y="5"/>
                    </a:lnTo>
                    <a:lnTo>
                      <a:pt x="76" y="5"/>
                    </a:lnTo>
                    <a:lnTo>
                      <a:pt x="76" y="5"/>
                    </a:lnTo>
                    <a:lnTo>
                      <a:pt x="76" y="5"/>
                    </a:lnTo>
                    <a:lnTo>
                      <a:pt x="71" y="5"/>
                    </a:lnTo>
                    <a:lnTo>
                      <a:pt x="71" y="0"/>
                    </a:lnTo>
                    <a:lnTo>
                      <a:pt x="71" y="0"/>
                    </a:lnTo>
                    <a:lnTo>
                      <a:pt x="71" y="0"/>
                    </a:lnTo>
                    <a:lnTo>
                      <a:pt x="66" y="0"/>
                    </a:lnTo>
                    <a:lnTo>
                      <a:pt x="66" y="0"/>
                    </a:lnTo>
                    <a:lnTo>
                      <a:pt x="66" y="0"/>
                    </a:lnTo>
                    <a:lnTo>
                      <a:pt x="61" y="0"/>
                    </a:lnTo>
                    <a:lnTo>
                      <a:pt x="61" y="0"/>
                    </a:lnTo>
                    <a:lnTo>
                      <a:pt x="56" y="0"/>
                    </a:lnTo>
                    <a:lnTo>
                      <a:pt x="56" y="0"/>
                    </a:lnTo>
                    <a:lnTo>
                      <a:pt x="56" y="0"/>
                    </a:lnTo>
                    <a:lnTo>
                      <a:pt x="51" y="0"/>
                    </a:lnTo>
                    <a:lnTo>
                      <a:pt x="51" y="0"/>
                    </a:lnTo>
                    <a:lnTo>
                      <a:pt x="46" y="0"/>
                    </a:lnTo>
                    <a:lnTo>
                      <a:pt x="46" y="0"/>
                    </a:lnTo>
                    <a:lnTo>
                      <a:pt x="41" y="0"/>
                    </a:lnTo>
                    <a:lnTo>
                      <a:pt x="41" y="0"/>
                    </a:lnTo>
                    <a:lnTo>
                      <a:pt x="36" y="0"/>
                    </a:lnTo>
                    <a:lnTo>
                      <a:pt x="36" y="0"/>
                    </a:lnTo>
                    <a:lnTo>
                      <a:pt x="30" y="0"/>
                    </a:lnTo>
                    <a:lnTo>
                      <a:pt x="30" y="0"/>
                    </a:lnTo>
                    <a:lnTo>
                      <a:pt x="25" y="0"/>
                    </a:lnTo>
                    <a:lnTo>
                      <a:pt x="25" y="0"/>
                    </a:lnTo>
                    <a:lnTo>
                      <a:pt x="20" y="0"/>
                    </a:lnTo>
                    <a:lnTo>
                      <a:pt x="20" y="0"/>
                    </a:lnTo>
                    <a:lnTo>
                      <a:pt x="15" y="0"/>
                    </a:lnTo>
                    <a:lnTo>
                      <a:pt x="15" y="5"/>
                    </a:lnTo>
                    <a:lnTo>
                      <a:pt x="15" y="5"/>
                    </a:lnTo>
                    <a:lnTo>
                      <a:pt x="10" y="5"/>
                    </a:lnTo>
                    <a:lnTo>
                      <a:pt x="10" y="5"/>
                    </a:lnTo>
                    <a:lnTo>
                      <a:pt x="5" y="5"/>
                    </a:lnTo>
                    <a:lnTo>
                      <a:pt x="5" y="5"/>
                    </a:lnTo>
                    <a:lnTo>
                      <a:pt x="5" y="5"/>
                    </a:lnTo>
                    <a:lnTo>
                      <a:pt x="5" y="5"/>
                    </a:lnTo>
                    <a:lnTo>
                      <a:pt x="0" y="10"/>
                    </a:lnTo>
                    <a:lnTo>
                      <a:pt x="0" y="10"/>
                    </a:lnTo>
                    <a:lnTo>
                      <a:pt x="0" y="10"/>
                    </a:lnTo>
                    <a:lnTo>
                      <a:pt x="0" y="10"/>
                    </a:lnTo>
                    <a:lnTo>
                      <a:pt x="0" y="10"/>
                    </a:lnTo>
                    <a:lnTo>
                      <a:pt x="0" y="10"/>
                    </a:lnTo>
                    <a:lnTo>
                      <a:pt x="0" y="10"/>
                    </a:lnTo>
                    <a:lnTo>
                      <a:pt x="0" y="10"/>
                    </a:lnTo>
                    <a:lnTo>
                      <a:pt x="15" y="258"/>
                    </a:lnTo>
                    <a:lnTo>
                      <a:pt x="15" y="258"/>
                    </a:lnTo>
                    <a:lnTo>
                      <a:pt x="15" y="258"/>
                    </a:lnTo>
                    <a:lnTo>
                      <a:pt x="15" y="258"/>
                    </a:lnTo>
                    <a:lnTo>
                      <a:pt x="15" y="258"/>
                    </a:lnTo>
                    <a:lnTo>
                      <a:pt x="20" y="258"/>
                    </a:lnTo>
                    <a:lnTo>
                      <a:pt x="20" y="253"/>
                    </a:lnTo>
                    <a:lnTo>
                      <a:pt x="20" y="253"/>
                    </a:lnTo>
                    <a:lnTo>
                      <a:pt x="20" y="253"/>
                    </a:lnTo>
                    <a:lnTo>
                      <a:pt x="20" y="253"/>
                    </a:lnTo>
                    <a:lnTo>
                      <a:pt x="25" y="253"/>
                    </a:lnTo>
                    <a:lnTo>
                      <a:pt x="25" y="253"/>
                    </a:lnTo>
                    <a:lnTo>
                      <a:pt x="25" y="253"/>
                    </a:lnTo>
                    <a:lnTo>
                      <a:pt x="30" y="253"/>
                    </a:lnTo>
                    <a:lnTo>
                      <a:pt x="30" y="248"/>
                    </a:lnTo>
                    <a:lnTo>
                      <a:pt x="36" y="248"/>
                    </a:lnTo>
                    <a:lnTo>
                      <a:pt x="36" y="248"/>
                    </a:lnTo>
                    <a:lnTo>
                      <a:pt x="36" y="248"/>
                    </a:lnTo>
                    <a:lnTo>
                      <a:pt x="41" y="248"/>
                    </a:lnTo>
                    <a:lnTo>
                      <a:pt x="41" y="248"/>
                    </a:lnTo>
                    <a:lnTo>
                      <a:pt x="46" y="248"/>
                    </a:lnTo>
                    <a:lnTo>
                      <a:pt x="46" y="248"/>
                    </a:lnTo>
                    <a:lnTo>
                      <a:pt x="51" y="248"/>
                    </a:lnTo>
                    <a:lnTo>
                      <a:pt x="51" y="248"/>
                    </a:lnTo>
                    <a:lnTo>
                      <a:pt x="56" y="248"/>
                    </a:lnTo>
                    <a:lnTo>
                      <a:pt x="56" y="248"/>
                    </a:lnTo>
                    <a:lnTo>
                      <a:pt x="61" y="248"/>
                    </a:lnTo>
                    <a:lnTo>
                      <a:pt x="61" y="248"/>
                    </a:lnTo>
                    <a:lnTo>
                      <a:pt x="66" y="248"/>
                    </a:lnTo>
                    <a:lnTo>
                      <a:pt x="66" y="248"/>
                    </a:lnTo>
                    <a:lnTo>
                      <a:pt x="71" y="248"/>
                    </a:lnTo>
                    <a:lnTo>
                      <a:pt x="71" y="248"/>
                    </a:lnTo>
                    <a:lnTo>
                      <a:pt x="76" y="248"/>
                    </a:lnTo>
                    <a:lnTo>
                      <a:pt x="76" y="248"/>
                    </a:lnTo>
                    <a:lnTo>
                      <a:pt x="81" y="248"/>
                    </a:lnTo>
                    <a:lnTo>
                      <a:pt x="81" y="248"/>
                    </a:lnTo>
                    <a:lnTo>
                      <a:pt x="81" y="248"/>
                    </a:lnTo>
                    <a:lnTo>
                      <a:pt x="86" y="248"/>
                    </a:lnTo>
                    <a:lnTo>
                      <a:pt x="86" y="248"/>
                    </a:lnTo>
                    <a:lnTo>
                      <a:pt x="86" y="248"/>
                    </a:lnTo>
                    <a:lnTo>
                      <a:pt x="91" y="248"/>
                    </a:lnTo>
                    <a:lnTo>
                      <a:pt x="91" y="248"/>
                    </a:lnTo>
                    <a:lnTo>
                      <a:pt x="91" y="248"/>
                    </a:lnTo>
                    <a:lnTo>
                      <a:pt x="91" y="248"/>
                    </a:lnTo>
                    <a:lnTo>
                      <a:pt x="96" y="248"/>
                    </a:lnTo>
                    <a:lnTo>
                      <a:pt x="96" y="253"/>
                    </a:lnTo>
                    <a:lnTo>
                      <a:pt x="96" y="253"/>
                    </a:lnTo>
                    <a:lnTo>
                      <a:pt x="96" y="253"/>
                    </a:lnTo>
                    <a:lnTo>
                      <a:pt x="96" y="253"/>
                    </a:lnTo>
                    <a:lnTo>
                      <a:pt x="96" y="253"/>
                    </a:lnTo>
                    <a:lnTo>
                      <a:pt x="76"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37" name="Oval 99636">
                <a:extLst>
                  <a:ext uri="{FF2B5EF4-FFF2-40B4-BE49-F238E27FC236}">
                    <a16:creationId xmlns:a16="http://schemas.microsoft.com/office/drawing/2014/main" id="{46707651-ADB3-E459-218C-E3D139263B79}"/>
                  </a:ext>
                </a:extLst>
              </p:cNvPr>
              <p:cNvSpPr>
                <a:spLocks noChangeArrowheads="1"/>
              </p:cNvSpPr>
              <p:nvPr/>
            </p:nvSpPr>
            <p:spPr bwMode="auto">
              <a:xfrm>
                <a:off x="4216" y="1431"/>
                <a:ext cx="442" cy="442"/>
              </a:xfrm>
              <a:prstGeom prst="ellipse">
                <a:avLst/>
              </a:prstGeom>
              <a:solidFill>
                <a:srgbClr val="FF00FF"/>
              </a:solidFill>
              <a:ln w="3175">
                <a:solidFill>
                  <a:srgbClr val="FF00FF"/>
                </a:solidFill>
                <a:prstDash val="solid"/>
                <a:round/>
                <a:headEnd/>
                <a:tailEnd/>
              </a:ln>
            </p:spPr>
            <p:txBody>
              <a:bodyPr rot="0" vert="horz" wrap="square" lIns="91440" tIns="45720" rIns="91440" bIns="45720" anchor="t" anchorCtr="0" upright="1">
                <a:noAutofit/>
              </a:bodyPr>
              <a:lstStyle/>
              <a:p>
                <a:endParaRPr lang="en-US"/>
              </a:p>
            </p:txBody>
          </p:sp>
          <p:sp>
            <p:nvSpPr>
              <p:cNvPr id="99638" name="Freeform 810">
                <a:extLst>
                  <a:ext uri="{FF2B5EF4-FFF2-40B4-BE49-F238E27FC236}">
                    <a16:creationId xmlns:a16="http://schemas.microsoft.com/office/drawing/2014/main" id="{2F8ADA3C-0A8D-B406-F657-90139F5B3429}"/>
                  </a:ext>
                </a:extLst>
              </p:cNvPr>
              <p:cNvSpPr>
                <a:spLocks/>
              </p:cNvSpPr>
              <p:nvPr/>
            </p:nvSpPr>
            <p:spPr bwMode="auto">
              <a:xfrm>
                <a:off x="3826" y="1426"/>
                <a:ext cx="441" cy="208"/>
              </a:xfrm>
              <a:custGeom>
                <a:avLst/>
                <a:gdLst>
                  <a:gd name="T0" fmla="*/ 416 w 441"/>
                  <a:gd name="T1" fmla="*/ 208 h 208"/>
                  <a:gd name="T2" fmla="*/ 416 w 441"/>
                  <a:gd name="T3" fmla="*/ 208 h 208"/>
                  <a:gd name="T4" fmla="*/ 416 w 441"/>
                  <a:gd name="T5" fmla="*/ 208 h 208"/>
                  <a:gd name="T6" fmla="*/ 421 w 441"/>
                  <a:gd name="T7" fmla="*/ 203 h 208"/>
                  <a:gd name="T8" fmla="*/ 421 w 441"/>
                  <a:gd name="T9" fmla="*/ 203 h 208"/>
                  <a:gd name="T10" fmla="*/ 426 w 441"/>
                  <a:gd name="T11" fmla="*/ 198 h 208"/>
                  <a:gd name="T12" fmla="*/ 426 w 441"/>
                  <a:gd name="T13" fmla="*/ 198 h 208"/>
                  <a:gd name="T14" fmla="*/ 431 w 441"/>
                  <a:gd name="T15" fmla="*/ 193 h 208"/>
                  <a:gd name="T16" fmla="*/ 431 w 441"/>
                  <a:gd name="T17" fmla="*/ 188 h 208"/>
                  <a:gd name="T18" fmla="*/ 436 w 441"/>
                  <a:gd name="T19" fmla="*/ 188 h 208"/>
                  <a:gd name="T20" fmla="*/ 436 w 441"/>
                  <a:gd name="T21" fmla="*/ 183 h 208"/>
                  <a:gd name="T22" fmla="*/ 436 w 441"/>
                  <a:gd name="T23" fmla="*/ 178 h 208"/>
                  <a:gd name="T24" fmla="*/ 441 w 441"/>
                  <a:gd name="T25" fmla="*/ 173 h 208"/>
                  <a:gd name="T26" fmla="*/ 441 w 441"/>
                  <a:gd name="T27" fmla="*/ 167 h 208"/>
                  <a:gd name="T28" fmla="*/ 441 w 441"/>
                  <a:gd name="T29" fmla="*/ 162 h 208"/>
                  <a:gd name="T30" fmla="*/ 441 w 441"/>
                  <a:gd name="T31" fmla="*/ 157 h 208"/>
                  <a:gd name="T32" fmla="*/ 441 w 441"/>
                  <a:gd name="T33" fmla="*/ 152 h 208"/>
                  <a:gd name="T34" fmla="*/ 441 w 441"/>
                  <a:gd name="T35" fmla="*/ 147 h 208"/>
                  <a:gd name="T36" fmla="*/ 441 w 441"/>
                  <a:gd name="T37" fmla="*/ 142 h 208"/>
                  <a:gd name="T38" fmla="*/ 441 w 441"/>
                  <a:gd name="T39" fmla="*/ 142 h 208"/>
                  <a:gd name="T40" fmla="*/ 441 w 441"/>
                  <a:gd name="T41" fmla="*/ 137 h 208"/>
                  <a:gd name="T42" fmla="*/ 441 w 441"/>
                  <a:gd name="T43" fmla="*/ 132 h 208"/>
                  <a:gd name="T44" fmla="*/ 441 w 441"/>
                  <a:gd name="T45" fmla="*/ 132 h 208"/>
                  <a:gd name="T46" fmla="*/ 436 w 441"/>
                  <a:gd name="T47" fmla="*/ 132 h 208"/>
                  <a:gd name="T48" fmla="*/ 436 w 441"/>
                  <a:gd name="T49" fmla="*/ 132 h 208"/>
                  <a:gd name="T50" fmla="*/ 20 w 441"/>
                  <a:gd name="T51" fmla="*/ 0 h 208"/>
                  <a:gd name="T52" fmla="*/ 25 w 441"/>
                  <a:gd name="T53" fmla="*/ 5 h 208"/>
                  <a:gd name="T54" fmla="*/ 25 w 441"/>
                  <a:gd name="T55" fmla="*/ 5 h 208"/>
                  <a:gd name="T56" fmla="*/ 25 w 441"/>
                  <a:gd name="T57" fmla="*/ 5 h 208"/>
                  <a:gd name="T58" fmla="*/ 25 w 441"/>
                  <a:gd name="T59" fmla="*/ 10 h 208"/>
                  <a:gd name="T60" fmla="*/ 25 w 441"/>
                  <a:gd name="T61" fmla="*/ 15 h 208"/>
                  <a:gd name="T62" fmla="*/ 25 w 441"/>
                  <a:gd name="T63" fmla="*/ 15 h 208"/>
                  <a:gd name="T64" fmla="*/ 25 w 441"/>
                  <a:gd name="T65" fmla="*/ 20 h 208"/>
                  <a:gd name="T66" fmla="*/ 25 w 441"/>
                  <a:gd name="T67" fmla="*/ 25 h 208"/>
                  <a:gd name="T68" fmla="*/ 25 w 441"/>
                  <a:gd name="T69" fmla="*/ 30 h 208"/>
                  <a:gd name="T70" fmla="*/ 25 w 441"/>
                  <a:gd name="T71" fmla="*/ 36 h 208"/>
                  <a:gd name="T72" fmla="*/ 25 w 441"/>
                  <a:gd name="T73" fmla="*/ 41 h 208"/>
                  <a:gd name="T74" fmla="*/ 20 w 441"/>
                  <a:gd name="T75" fmla="*/ 46 h 208"/>
                  <a:gd name="T76" fmla="*/ 20 w 441"/>
                  <a:gd name="T77" fmla="*/ 51 h 208"/>
                  <a:gd name="T78" fmla="*/ 20 w 441"/>
                  <a:gd name="T79" fmla="*/ 56 h 208"/>
                  <a:gd name="T80" fmla="*/ 15 w 441"/>
                  <a:gd name="T81" fmla="*/ 61 h 208"/>
                  <a:gd name="T82" fmla="*/ 15 w 441"/>
                  <a:gd name="T83" fmla="*/ 66 h 208"/>
                  <a:gd name="T84" fmla="*/ 15 w 441"/>
                  <a:gd name="T85" fmla="*/ 66 h 208"/>
                  <a:gd name="T86" fmla="*/ 10 w 441"/>
                  <a:gd name="T87" fmla="*/ 71 h 208"/>
                  <a:gd name="T88" fmla="*/ 10 w 441"/>
                  <a:gd name="T89" fmla="*/ 71 h 208"/>
                  <a:gd name="T90" fmla="*/ 5 w 441"/>
                  <a:gd name="T91" fmla="*/ 76 h 208"/>
                  <a:gd name="T92" fmla="*/ 5 w 441"/>
                  <a:gd name="T93" fmla="*/ 76 h 208"/>
                  <a:gd name="T94" fmla="*/ 0 w 441"/>
                  <a:gd name="T95" fmla="*/ 76 h 208"/>
                  <a:gd name="T96" fmla="*/ 0 w 441"/>
                  <a:gd name="T97" fmla="*/ 81 h 208"/>
                  <a:gd name="T98" fmla="*/ 0 w 441"/>
                  <a:gd name="T99"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1" h="208">
                    <a:moveTo>
                      <a:pt x="411" y="208"/>
                    </a:moveTo>
                    <a:lnTo>
                      <a:pt x="416" y="208"/>
                    </a:lnTo>
                    <a:lnTo>
                      <a:pt x="416" y="208"/>
                    </a:lnTo>
                    <a:lnTo>
                      <a:pt x="416" y="208"/>
                    </a:lnTo>
                    <a:lnTo>
                      <a:pt x="416" y="208"/>
                    </a:lnTo>
                    <a:lnTo>
                      <a:pt x="416" y="208"/>
                    </a:lnTo>
                    <a:lnTo>
                      <a:pt x="421" y="203"/>
                    </a:lnTo>
                    <a:lnTo>
                      <a:pt x="421" y="203"/>
                    </a:lnTo>
                    <a:lnTo>
                      <a:pt x="421" y="203"/>
                    </a:lnTo>
                    <a:lnTo>
                      <a:pt x="421" y="203"/>
                    </a:lnTo>
                    <a:lnTo>
                      <a:pt x="426" y="203"/>
                    </a:lnTo>
                    <a:lnTo>
                      <a:pt x="426" y="198"/>
                    </a:lnTo>
                    <a:lnTo>
                      <a:pt x="426" y="198"/>
                    </a:lnTo>
                    <a:lnTo>
                      <a:pt x="426" y="198"/>
                    </a:lnTo>
                    <a:lnTo>
                      <a:pt x="431" y="193"/>
                    </a:lnTo>
                    <a:lnTo>
                      <a:pt x="431" y="193"/>
                    </a:lnTo>
                    <a:lnTo>
                      <a:pt x="431" y="193"/>
                    </a:lnTo>
                    <a:lnTo>
                      <a:pt x="431" y="188"/>
                    </a:lnTo>
                    <a:lnTo>
                      <a:pt x="431" y="188"/>
                    </a:lnTo>
                    <a:lnTo>
                      <a:pt x="436" y="188"/>
                    </a:lnTo>
                    <a:lnTo>
                      <a:pt x="436" y="183"/>
                    </a:lnTo>
                    <a:lnTo>
                      <a:pt x="436" y="183"/>
                    </a:lnTo>
                    <a:lnTo>
                      <a:pt x="436" y="178"/>
                    </a:lnTo>
                    <a:lnTo>
                      <a:pt x="436" y="178"/>
                    </a:lnTo>
                    <a:lnTo>
                      <a:pt x="441" y="173"/>
                    </a:lnTo>
                    <a:lnTo>
                      <a:pt x="441" y="173"/>
                    </a:lnTo>
                    <a:lnTo>
                      <a:pt x="441" y="167"/>
                    </a:lnTo>
                    <a:lnTo>
                      <a:pt x="441" y="167"/>
                    </a:lnTo>
                    <a:lnTo>
                      <a:pt x="441" y="162"/>
                    </a:lnTo>
                    <a:lnTo>
                      <a:pt x="441" y="162"/>
                    </a:lnTo>
                    <a:lnTo>
                      <a:pt x="441" y="157"/>
                    </a:lnTo>
                    <a:lnTo>
                      <a:pt x="441" y="157"/>
                    </a:lnTo>
                    <a:lnTo>
                      <a:pt x="441" y="152"/>
                    </a:lnTo>
                    <a:lnTo>
                      <a:pt x="441" y="152"/>
                    </a:lnTo>
                    <a:lnTo>
                      <a:pt x="441" y="152"/>
                    </a:lnTo>
                    <a:lnTo>
                      <a:pt x="441" y="147"/>
                    </a:lnTo>
                    <a:lnTo>
                      <a:pt x="441" y="147"/>
                    </a:lnTo>
                    <a:lnTo>
                      <a:pt x="441" y="142"/>
                    </a:lnTo>
                    <a:lnTo>
                      <a:pt x="441" y="142"/>
                    </a:lnTo>
                    <a:lnTo>
                      <a:pt x="441" y="142"/>
                    </a:lnTo>
                    <a:lnTo>
                      <a:pt x="441" y="137"/>
                    </a:lnTo>
                    <a:lnTo>
                      <a:pt x="441" y="137"/>
                    </a:lnTo>
                    <a:lnTo>
                      <a:pt x="441" y="137"/>
                    </a:lnTo>
                    <a:lnTo>
                      <a:pt x="441" y="132"/>
                    </a:lnTo>
                    <a:lnTo>
                      <a:pt x="441" y="132"/>
                    </a:lnTo>
                    <a:lnTo>
                      <a:pt x="441" y="132"/>
                    </a:lnTo>
                    <a:lnTo>
                      <a:pt x="441" y="132"/>
                    </a:lnTo>
                    <a:lnTo>
                      <a:pt x="436" y="132"/>
                    </a:lnTo>
                    <a:lnTo>
                      <a:pt x="436" y="132"/>
                    </a:lnTo>
                    <a:lnTo>
                      <a:pt x="436" y="132"/>
                    </a:lnTo>
                    <a:lnTo>
                      <a:pt x="20" y="0"/>
                    </a:lnTo>
                    <a:lnTo>
                      <a:pt x="20" y="0"/>
                    </a:lnTo>
                    <a:lnTo>
                      <a:pt x="25" y="0"/>
                    </a:lnTo>
                    <a:lnTo>
                      <a:pt x="25" y="5"/>
                    </a:lnTo>
                    <a:lnTo>
                      <a:pt x="25" y="5"/>
                    </a:lnTo>
                    <a:lnTo>
                      <a:pt x="25" y="5"/>
                    </a:lnTo>
                    <a:lnTo>
                      <a:pt x="25" y="5"/>
                    </a:lnTo>
                    <a:lnTo>
                      <a:pt x="25" y="5"/>
                    </a:lnTo>
                    <a:lnTo>
                      <a:pt x="25" y="10"/>
                    </a:lnTo>
                    <a:lnTo>
                      <a:pt x="25" y="10"/>
                    </a:lnTo>
                    <a:lnTo>
                      <a:pt x="25" y="10"/>
                    </a:lnTo>
                    <a:lnTo>
                      <a:pt x="25" y="15"/>
                    </a:lnTo>
                    <a:lnTo>
                      <a:pt x="25" y="15"/>
                    </a:lnTo>
                    <a:lnTo>
                      <a:pt x="25" y="15"/>
                    </a:lnTo>
                    <a:lnTo>
                      <a:pt x="25" y="20"/>
                    </a:lnTo>
                    <a:lnTo>
                      <a:pt x="25" y="20"/>
                    </a:lnTo>
                    <a:lnTo>
                      <a:pt x="25" y="25"/>
                    </a:lnTo>
                    <a:lnTo>
                      <a:pt x="25" y="25"/>
                    </a:lnTo>
                    <a:lnTo>
                      <a:pt x="25" y="30"/>
                    </a:lnTo>
                    <a:lnTo>
                      <a:pt x="25" y="30"/>
                    </a:lnTo>
                    <a:lnTo>
                      <a:pt x="25" y="36"/>
                    </a:lnTo>
                    <a:lnTo>
                      <a:pt x="25" y="36"/>
                    </a:lnTo>
                    <a:lnTo>
                      <a:pt x="25" y="36"/>
                    </a:lnTo>
                    <a:lnTo>
                      <a:pt x="25" y="41"/>
                    </a:lnTo>
                    <a:lnTo>
                      <a:pt x="25" y="41"/>
                    </a:lnTo>
                    <a:lnTo>
                      <a:pt x="20" y="46"/>
                    </a:lnTo>
                    <a:lnTo>
                      <a:pt x="20" y="46"/>
                    </a:lnTo>
                    <a:lnTo>
                      <a:pt x="20" y="51"/>
                    </a:lnTo>
                    <a:lnTo>
                      <a:pt x="20" y="51"/>
                    </a:lnTo>
                    <a:lnTo>
                      <a:pt x="20" y="56"/>
                    </a:lnTo>
                    <a:lnTo>
                      <a:pt x="20" y="56"/>
                    </a:lnTo>
                    <a:lnTo>
                      <a:pt x="15" y="61"/>
                    </a:lnTo>
                    <a:lnTo>
                      <a:pt x="15" y="61"/>
                    </a:lnTo>
                    <a:lnTo>
                      <a:pt x="15" y="66"/>
                    </a:lnTo>
                    <a:lnTo>
                      <a:pt x="15" y="66"/>
                    </a:lnTo>
                    <a:lnTo>
                      <a:pt x="15" y="66"/>
                    </a:lnTo>
                    <a:lnTo>
                      <a:pt x="10" y="71"/>
                    </a:lnTo>
                    <a:lnTo>
                      <a:pt x="10" y="71"/>
                    </a:lnTo>
                    <a:lnTo>
                      <a:pt x="10" y="71"/>
                    </a:lnTo>
                    <a:lnTo>
                      <a:pt x="10" y="71"/>
                    </a:lnTo>
                    <a:lnTo>
                      <a:pt x="5" y="76"/>
                    </a:lnTo>
                    <a:lnTo>
                      <a:pt x="5" y="76"/>
                    </a:lnTo>
                    <a:lnTo>
                      <a:pt x="5" y="76"/>
                    </a:lnTo>
                    <a:lnTo>
                      <a:pt x="5" y="76"/>
                    </a:lnTo>
                    <a:lnTo>
                      <a:pt x="5" y="76"/>
                    </a:lnTo>
                    <a:lnTo>
                      <a:pt x="0" y="76"/>
                    </a:lnTo>
                    <a:lnTo>
                      <a:pt x="0" y="76"/>
                    </a:lnTo>
                    <a:lnTo>
                      <a:pt x="0" y="81"/>
                    </a:lnTo>
                    <a:lnTo>
                      <a:pt x="0" y="81"/>
                    </a:lnTo>
                    <a:lnTo>
                      <a:pt x="0" y="76"/>
                    </a:lnTo>
                    <a:lnTo>
                      <a:pt x="411" y="20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39" name="Freeform 811">
                <a:extLst>
                  <a:ext uri="{FF2B5EF4-FFF2-40B4-BE49-F238E27FC236}">
                    <a16:creationId xmlns:a16="http://schemas.microsoft.com/office/drawing/2014/main" id="{77AD3FA1-D0F4-A8D1-21E7-73B45BA0A9C9}"/>
                  </a:ext>
                </a:extLst>
              </p:cNvPr>
              <p:cNvSpPr>
                <a:spLocks/>
              </p:cNvSpPr>
              <p:nvPr/>
            </p:nvSpPr>
            <p:spPr bwMode="auto">
              <a:xfrm>
                <a:off x="4424" y="1817"/>
                <a:ext cx="153" cy="583"/>
              </a:xfrm>
              <a:custGeom>
                <a:avLst/>
                <a:gdLst>
                  <a:gd name="T0" fmla="*/ 82 w 153"/>
                  <a:gd name="T1" fmla="*/ 15 h 583"/>
                  <a:gd name="T2" fmla="*/ 82 w 153"/>
                  <a:gd name="T3" fmla="*/ 10 h 583"/>
                  <a:gd name="T4" fmla="*/ 76 w 153"/>
                  <a:gd name="T5" fmla="*/ 10 h 583"/>
                  <a:gd name="T6" fmla="*/ 76 w 153"/>
                  <a:gd name="T7" fmla="*/ 5 h 583"/>
                  <a:gd name="T8" fmla="*/ 71 w 153"/>
                  <a:gd name="T9" fmla="*/ 5 h 583"/>
                  <a:gd name="T10" fmla="*/ 71 w 153"/>
                  <a:gd name="T11" fmla="*/ 5 h 583"/>
                  <a:gd name="T12" fmla="*/ 66 w 153"/>
                  <a:gd name="T13" fmla="*/ 0 h 583"/>
                  <a:gd name="T14" fmla="*/ 61 w 153"/>
                  <a:gd name="T15" fmla="*/ 0 h 583"/>
                  <a:gd name="T16" fmla="*/ 56 w 153"/>
                  <a:gd name="T17" fmla="*/ 0 h 583"/>
                  <a:gd name="T18" fmla="*/ 51 w 153"/>
                  <a:gd name="T19" fmla="*/ 0 h 583"/>
                  <a:gd name="T20" fmla="*/ 46 w 153"/>
                  <a:gd name="T21" fmla="*/ 0 h 583"/>
                  <a:gd name="T22" fmla="*/ 41 w 153"/>
                  <a:gd name="T23" fmla="*/ 0 h 583"/>
                  <a:gd name="T24" fmla="*/ 36 w 153"/>
                  <a:gd name="T25" fmla="*/ 0 h 583"/>
                  <a:gd name="T26" fmla="*/ 31 w 153"/>
                  <a:gd name="T27" fmla="*/ 0 h 583"/>
                  <a:gd name="T28" fmla="*/ 26 w 153"/>
                  <a:gd name="T29" fmla="*/ 5 h 583"/>
                  <a:gd name="T30" fmla="*/ 21 w 153"/>
                  <a:gd name="T31" fmla="*/ 5 h 583"/>
                  <a:gd name="T32" fmla="*/ 16 w 153"/>
                  <a:gd name="T33" fmla="*/ 5 h 583"/>
                  <a:gd name="T34" fmla="*/ 16 w 153"/>
                  <a:gd name="T35" fmla="*/ 10 h 583"/>
                  <a:gd name="T36" fmla="*/ 11 w 153"/>
                  <a:gd name="T37" fmla="*/ 10 h 583"/>
                  <a:gd name="T38" fmla="*/ 5 w 153"/>
                  <a:gd name="T39" fmla="*/ 10 h 583"/>
                  <a:gd name="T40" fmla="*/ 5 w 153"/>
                  <a:gd name="T41" fmla="*/ 15 h 583"/>
                  <a:gd name="T42" fmla="*/ 5 w 153"/>
                  <a:gd name="T43" fmla="*/ 15 h 583"/>
                  <a:gd name="T44" fmla="*/ 0 w 153"/>
                  <a:gd name="T45" fmla="*/ 20 h 583"/>
                  <a:gd name="T46" fmla="*/ 0 w 153"/>
                  <a:gd name="T47" fmla="*/ 20 h 583"/>
                  <a:gd name="T48" fmla="*/ 0 w 153"/>
                  <a:gd name="T49" fmla="*/ 25 h 583"/>
                  <a:gd name="T50" fmla="*/ 71 w 153"/>
                  <a:gd name="T51" fmla="*/ 578 h 583"/>
                  <a:gd name="T52" fmla="*/ 71 w 153"/>
                  <a:gd name="T53" fmla="*/ 578 h 583"/>
                  <a:gd name="T54" fmla="*/ 71 w 153"/>
                  <a:gd name="T55" fmla="*/ 573 h 583"/>
                  <a:gd name="T56" fmla="*/ 71 w 153"/>
                  <a:gd name="T57" fmla="*/ 573 h 583"/>
                  <a:gd name="T58" fmla="*/ 76 w 153"/>
                  <a:gd name="T59" fmla="*/ 568 h 583"/>
                  <a:gd name="T60" fmla="*/ 76 w 153"/>
                  <a:gd name="T61" fmla="*/ 568 h 583"/>
                  <a:gd name="T62" fmla="*/ 82 w 153"/>
                  <a:gd name="T63" fmla="*/ 568 h 583"/>
                  <a:gd name="T64" fmla="*/ 87 w 153"/>
                  <a:gd name="T65" fmla="*/ 563 h 583"/>
                  <a:gd name="T66" fmla="*/ 87 w 153"/>
                  <a:gd name="T67" fmla="*/ 563 h 583"/>
                  <a:gd name="T68" fmla="*/ 92 w 153"/>
                  <a:gd name="T69" fmla="*/ 563 h 583"/>
                  <a:gd name="T70" fmla="*/ 97 w 153"/>
                  <a:gd name="T71" fmla="*/ 558 h 583"/>
                  <a:gd name="T72" fmla="*/ 102 w 153"/>
                  <a:gd name="T73" fmla="*/ 558 h 583"/>
                  <a:gd name="T74" fmla="*/ 107 w 153"/>
                  <a:gd name="T75" fmla="*/ 558 h 583"/>
                  <a:gd name="T76" fmla="*/ 112 w 153"/>
                  <a:gd name="T77" fmla="*/ 558 h 583"/>
                  <a:gd name="T78" fmla="*/ 117 w 153"/>
                  <a:gd name="T79" fmla="*/ 558 h 583"/>
                  <a:gd name="T80" fmla="*/ 122 w 153"/>
                  <a:gd name="T81" fmla="*/ 558 h 583"/>
                  <a:gd name="T82" fmla="*/ 127 w 153"/>
                  <a:gd name="T83" fmla="*/ 558 h 583"/>
                  <a:gd name="T84" fmla="*/ 132 w 153"/>
                  <a:gd name="T85" fmla="*/ 558 h 583"/>
                  <a:gd name="T86" fmla="*/ 137 w 153"/>
                  <a:gd name="T87" fmla="*/ 558 h 583"/>
                  <a:gd name="T88" fmla="*/ 142 w 153"/>
                  <a:gd name="T89" fmla="*/ 563 h 583"/>
                  <a:gd name="T90" fmla="*/ 142 w 153"/>
                  <a:gd name="T91" fmla="*/ 563 h 583"/>
                  <a:gd name="T92" fmla="*/ 147 w 153"/>
                  <a:gd name="T93" fmla="*/ 563 h 583"/>
                  <a:gd name="T94" fmla="*/ 147 w 153"/>
                  <a:gd name="T95" fmla="*/ 568 h 583"/>
                  <a:gd name="T96" fmla="*/ 147 w 153"/>
                  <a:gd name="T97" fmla="*/ 568 h 583"/>
                  <a:gd name="T98" fmla="*/ 153 w 153"/>
                  <a:gd name="T99" fmla="*/ 573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583">
                    <a:moveTo>
                      <a:pt x="82" y="15"/>
                    </a:moveTo>
                    <a:lnTo>
                      <a:pt x="82" y="15"/>
                    </a:lnTo>
                    <a:lnTo>
                      <a:pt x="82" y="15"/>
                    </a:lnTo>
                    <a:lnTo>
                      <a:pt x="82" y="10"/>
                    </a:lnTo>
                    <a:lnTo>
                      <a:pt x="76" y="10"/>
                    </a:lnTo>
                    <a:lnTo>
                      <a:pt x="76" y="10"/>
                    </a:lnTo>
                    <a:lnTo>
                      <a:pt x="76" y="10"/>
                    </a:lnTo>
                    <a:lnTo>
                      <a:pt x="76" y="5"/>
                    </a:lnTo>
                    <a:lnTo>
                      <a:pt x="76" y="5"/>
                    </a:lnTo>
                    <a:lnTo>
                      <a:pt x="71" y="5"/>
                    </a:lnTo>
                    <a:lnTo>
                      <a:pt x="71" y="5"/>
                    </a:lnTo>
                    <a:lnTo>
                      <a:pt x="71" y="5"/>
                    </a:lnTo>
                    <a:lnTo>
                      <a:pt x="66" y="5"/>
                    </a:lnTo>
                    <a:lnTo>
                      <a:pt x="66" y="0"/>
                    </a:lnTo>
                    <a:lnTo>
                      <a:pt x="61"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1" y="0"/>
                    </a:lnTo>
                    <a:lnTo>
                      <a:pt x="31" y="0"/>
                    </a:lnTo>
                    <a:lnTo>
                      <a:pt x="26" y="5"/>
                    </a:lnTo>
                    <a:lnTo>
                      <a:pt x="26" y="5"/>
                    </a:lnTo>
                    <a:lnTo>
                      <a:pt x="21" y="5"/>
                    </a:lnTo>
                    <a:lnTo>
                      <a:pt x="21" y="5"/>
                    </a:lnTo>
                    <a:lnTo>
                      <a:pt x="16" y="5"/>
                    </a:lnTo>
                    <a:lnTo>
                      <a:pt x="16" y="5"/>
                    </a:lnTo>
                    <a:lnTo>
                      <a:pt x="16" y="10"/>
                    </a:lnTo>
                    <a:lnTo>
                      <a:pt x="11" y="10"/>
                    </a:lnTo>
                    <a:lnTo>
                      <a:pt x="11" y="10"/>
                    </a:lnTo>
                    <a:lnTo>
                      <a:pt x="11" y="10"/>
                    </a:lnTo>
                    <a:lnTo>
                      <a:pt x="5" y="10"/>
                    </a:lnTo>
                    <a:lnTo>
                      <a:pt x="5" y="15"/>
                    </a:lnTo>
                    <a:lnTo>
                      <a:pt x="5" y="15"/>
                    </a:lnTo>
                    <a:lnTo>
                      <a:pt x="5" y="15"/>
                    </a:lnTo>
                    <a:lnTo>
                      <a:pt x="5" y="15"/>
                    </a:lnTo>
                    <a:lnTo>
                      <a:pt x="0" y="20"/>
                    </a:lnTo>
                    <a:lnTo>
                      <a:pt x="0" y="20"/>
                    </a:lnTo>
                    <a:lnTo>
                      <a:pt x="0" y="20"/>
                    </a:lnTo>
                    <a:lnTo>
                      <a:pt x="0" y="20"/>
                    </a:lnTo>
                    <a:lnTo>
                      <a:pt x="0" y="25"/>
                    </a:lnTo>
                    <a:lnTo>
                      <a:pt x="0" y="25"/>
                    </a:lnTo>
                    <a:lnTo>
                      <a:pt x="71" y="583"/>
                    </a:lnTo>
                    <a:lnTo>
                      <a:pt x="71" y="578"/>
                    </a:lnTo>
                    <a:lnTo>
                      <a:pt x="71" y="578"/>
                    </a:lnTo>
                    <a:lnTo>
                      <a:pt x="71" y="578"/>
                    </a:lnTo>
                    <a:lnTo>
                      <a:pt x="71" y="578"/>
                    </a:lnTo>
                    <a:lnTo>
                      <a:pt x="71" y="573"/>
                    </a:lnTo>
                    <a:lnTo>
                      <a:pt x="71" y="573"/>
                    </a:lnTo>
                    <a:lnTo>
                      <a:pt x="71" y="573"/>
                    </a:lnTo>
                    <a:lnTo>
                      <a:pt x="71" y="573"/>
                    </a:lnTo>
                    <a:lnTo>
                      <a:pt x="76" y="568"/>
                    </a:lnTo>
                    <a:lnTo>
                      <a:pt x="76" y="568"/>
                    </a:lnTo>
                    <a:lnTo>
                      <a:pt x="76" y="568"/>
                    </a:lnTo>
                    <a:lnTo>
                      <a:pt x="82" y="568"/>
                    </a:lnTo>
                    <a:lnTo>
                      <a:pt x="82" y="568"/>
                    </a:lnTo>
                    <a:lnTo>
                      <a:pt x="82" y="563"/>
                    </a:lnTo>
                    <a:lnTo>
                      <a:pt x="87" y="563"/>
                    </a:lnTo>
                    <a:lnTo>
                      <a:pt x="87" y="563"/>
                    </a:lnTo>
                    <a:lnTo>
                      <a:pt x="87" y="563"/>
                    </a:lnTo>
                    <a:lnTo>
                      <a:pt x="92" y="563"/>
                    </a:lnTo>
                    <a:lnTo>
                      <a:pt x="92" y="563"/>
                    </a:lnTo>
                    <a:lnTo>
                      <a:pt x="97" y="558"/>
                    </a:lnTo>
                    <a:lnTo>
                      <a:pt x="97" y="558"/>
                    </a:lnTo>
                    <a:lnTo>
                      <a:pt x="102" y="558"/>
                    </a:lnTo>
                    <a:lnTo>
                      <a:pt x="102" y="558"/>
                    </a:lnTo>
                    <a:lnTo>
                      <a:pt x="107" y="558"/>
                    </a:lnTo>
                    <a:lnTo>
                      <a:pt x="107" y="558"/>
                    </a:lnTo>
                    <a:lnTo>
                      <a:pt x="112" y="558"/>
                    </a:lnTo>
                    <a:lnTo>
                      <a:pt x="112" y="558"/>
                    </a:lnTo>
                    <a:lnTo>
                      <a:pt x="117" y="558"/>
                    </a:lnTo>
                    <a:lnTo>
                      <a:pt x="117" y="558"/>
                    </a:lnTo>
                    <a:lnTo>
                      <a:pt x="122" y="558"/>
                    </a:lnTo>
                    <a:lnTo>
                      <a:pt x="122" y="558"/>
                    </a:lnTo>
                    <a:lnTo>
                      <a:pt x="127" y="558"/>
                    </a:lnTo>
                    <a:lnTo>
                      <a:pt x="127" y="558"/>
                    </a:lnTo>
                    <a:lnTo>
                      <a:pt x="132" y="558"/>
                    </a:lnTo>
                    <a:lnTo>
                      <a:pt x="132" y="558"/>
                    </a:lnTo>
                    <a:lnTo>
                      <a:pt x="137" y="558"/>
                    </a:lnTo>
                    <a:lnTo>
                      <a:pt x="137" y="558"/>
                    </a:lnTo>
                    <a:lnTo>
                      <a:pt x="137" y="563"/>
                    </a:lnTo>
                    <a:lnTo>
                      <a:pt x="142" y="563"/>
                    </a:lnTo>
                    <a:lnTo>
                      <a:pt x="142" y="563"/>
                    </a:lnTo>
                    <a:lnTo>
                      <a:pt x="142" y="563"/>
                    </a:lnTo>
                    <a:lnTo>
                      <a:pt x="147" y="563"/>
                    </a:lnTo>
                    <a:lnTo>
                      <a:pt x="147" y="563"/>
                    </a:lnTo>
                    <a:lnTo>
                      <a:pt x="147" y="568"/>
                    </a:lnTo>
                    <a:lnTo>
                      <a:pt x="147" y="568"/>
                    </a:lnTo>
                    <a:lnTo>
                      <a:pt x="147" y="568"/>
                    </a:lnTo>
                    <a:lnTo>
                      <a:pt x="147" y="568"/>
                    </a:lnTo>
                    <a:lnTo>
                      <a:pt x="147" y="573"/>
                    </a:lnTo>
                    <a:lnTo>
                      <a:pt x="153" y="573"/>
                    </a:lnTo>
                    <a:lnTo>
                      <a:pt x="82" y="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40" name="Freeform 812">
                <a:extLst>
                  <a:ext uri="{FF2B5EF4-FFF2-40B4-BE49-F238E27FC236}">
                    <a16:creationId xmlns:a16="http://schemas.microsoft.com/office/drawing/2014/main" id="{DDD8BC0A-3342-3C8E-8B2B-D56F75B12C34}"/>
                  </a:ext>
                </a:extLst>
              </p:cNvPr>
              <p:cNvSpPr>
                <a:spLocks/>
              </p:cNvSpPr>
              <p:nvPr/>
            </p:nvSpPr>
            <p:spPr bwMode="auto">
              <a:xfrm>
                <a:off x="4531" y="1218"/>
                <a:ext cx="421" cy="365"/>
              </a:xfrm>
              <a:custGeom>
                <a:avLst/>
                <a:gdLst>
                  <a:gd name="T0" fmla="*/ 5 w 421"/>
                  <a:gd name="T1" fmla="*/ 304 h 365"/>
                  <a:gd name="T2" fmla="*/ 5 w 421"/>
                  <a:gd name="T3" fmla="*/ 304 h 365"/>
                  <a:gd name="T4" fmla="*/ 5 w 421"/>
                  <a:gd name="T5" fmla="*/ 309 h 365"/>
                  <a:gd name="T6" fmla="*/ 0 w 421"/>
                  <a:gd name="T7" fmla="*/ 315 h 365"/>
                  <a:gd name="T8" fmla="*/ 0 w 421"/>
                  <a:gd name="T9" fmla="*/ 315 h 365"/>
                  <a:gd name="T10" fmla="*/ 0 w 421"/>
                  <a:gd name="T11" fmla="*/ 320 h 365"/>
                  <a:gd name="T12" fmla="*/ 0 w 421"/>
                  <a:gd name="T13" fmla="*/ 325 h 365"/>
                  <a:gd name="T14" fmla="*/ 0 w 421"/>
                  <a:gd name="T15" fmla="*/ 330 h 365"/>
                  <a:gd name="T16" fmla="*/ 5 w 421"/>
                  <a:gd name="T17" fmla="*/ 335 h 365"/>
                  <a:gd name="T18" fmla="*/ 5 w 421"/>
                  <a:gd name="T19" fmla="*/ 340 h 365"/>
                  <a:gd name="T20" fmla="*/ 10 w 421"/>
                  <a:gd name="T21" fmla="*/ 340 h 365"/>
                  <a:gd name="T22" fmla="*/ 10 w 421"/>
                  <a:gd name="T23" fmla="*/ 345 h 365"/>
                  <a:gd name="T24" fmla="*/ 15 w 421"/>
                  <a:gd name="T25" fmla="*/ 350 h 365"/>
                  <a:gd name="T26" fmla="*/ 15 w 421"/>
                  <a:gd name="T27" fmla="*/ 355 h 365"/>
                  <a:gd name="T28" fmla="*/ 20 w 421"/>
                  <a:gd name="T29" fmla="*/ 355 h 365"/>
                  <a:gd name="T30" fmla="*/ 25 w 421"/>
                  <a:gd name="T31" fmla="*/ 360 h 365"/>
                  <a:gd name="T32" fmla="*/ 30 w 421"/>
                  <a:gd name="T33" fmla="*/ 365 h 365"/>
                  <a:gd name="T34" fmla="*/ 35 w 421"/>
                  <a:gd name="T35" fmla="*/ 365 h 365"/>
                  <a:gd name="T36" fmla="*/ 35 w 421"/>
                  <a:gd name="T37" fmla="*/ 365 h 365"/>
                  <a:gd name="T38" fmla="*/ 40 w 421"/>
                  <a:gd name="T39" fmla="*/ 365 h 365"/>
                  <a:gd name="T40" fmla="*/ 46 w 421"/>
                  <a:gd name="T41" fmla="*/ 365 h 365"/>
                  <a:gd name="T42" fmla="*/ 51 w 421"/>
                  <a:gd name="T43" fmla="*/ 365 h 365"/>
                  <a:gd name="T44" fmla="*/ 56 w 421"/>
                  <a:gd name="T45" fmla="*/ 365 h 365"/>
                  <a:gd name="T46" fmla="*/ 56 w 421"/>
                  <a:gd name="T47" fmla="*/ 365 h 365"/>
                  <a:gd name="T48" fmla="*/ 61 w 421"/>
                  <a:gd name="T49" fmla="*/ 365 h 365"/>
                  <a:gd name="T50" fmla="*/ 421 w 421"/>
                  <a:gd name="T51" fmla="*/ 61 h 365"/>
                  <a:gd name="T52" fmla="*/ 421 w 421"/>
                  <a:gd name="T53" fmla="*/ 66 h 365"/>
                  <a:gd name="T54" fmla="*/ 416 w 421"/>
                  <a:gd name="T55" fmla="*/ 66 h 365"/>
                  <a:gd name="T56" fmla="*/ 411 w 421"/>
                  <a:gd name="T57" fmla="*/ 66 h 365"/>
                  <a:gd name="T58" fmla="*/ 406 w 421"/>
                  <a:gd name="T59" fmla="*/ 66 h 365"/>
                  <a:gd name="T60" fmla="*/ 406 w 421"/>
                  <a:gd name="T61" fmla="*/ 66 h 365"/>
                  <a:gd name="T62" fmla="*/ 401 w 421"/>
                  <a:gd name="T63" fmla="*/ 66 h 365"/>
                  <a:gd name="T64" fmla="*/ 396 w 421"/>
                  <a:gd name="T65" fmla="*/ 61 h 365"/>
                  <a:gd name="T66" fmla="*/ 391 w 421"/>
                  <a:gd name="T67" fmla="*/ 61 h 365"/>
                  <a:gd name="T68" fmla="*/ 386 w 421"/>
                  <a:gd name="T69" fmla="*/ 56 h 365"/>
                  <a:gd name="T70" fmla="*/ 380 w 421"/>
                  <a:gd name="T71" fmla="*/ 56 h 365"/>
                  <a:gd name="T72" fmla="*/ 380 w 421"/>
                  <a:gd name="T73" fmla="*/ 51 h 365"/>
                  <a:gd name="T74" fmla="*/ 375 w 421"/>
                  <a:gd name="T75" fmla="*/ 46 h 365"/>
                  <a:gd name="T76" fmla="*/ 370 w 421"/>
                  <a:gd name="T77" fmla="*/ 41 h 365"/>
                  <a:gd name="T78" fmla="*/ 370 w 421"/>
                  <a:gd name="T79" fmla="*/ 35 h 365"/>
                  <a:gd name="T80" fmla="*/ 365 w 421"/>
                  <a:gd name="T81" fmla="*/ 30 h 365"/>
                  <a:gd name="T82" fmla="*/ 365 w 421"/>
                  <a:gd name="T83" fmla="*/ 30 h 365"/>
                  <a:gd name="T84" fmla="*/ 365 w 421"/>
                  <a:gd name="T85" fmla="*/ 25 h 365"/>
                  <a:gd name="T86" fmla="*/ 365 w 421"/>
                  <a:gd name="T87" fmla="*/ 20 h 365"/>
                  <a:gd name="T88" fmla="*/ 365 w 421"/>
                  <a:gd name="T89" fmla="*/ 15 h 365"/>
                  <a:gd name="T90" fmla="*/ 365 w 421"/>
                  <a:gd name="T91" fmla="*/ 10 h 365"/>
                  <a:gd name="T92" fmla="*/ 365 w 421"/>
                  <a:gd name="T93" fmla="*/ 5 h 365"/>
                  <a:gd name="T94" fmla="*/ 365 w 421"/>
                  <a:gd name="T95" fmla="*/ 5 h 365"/>
                  <a:gd name="T96" fmla="*/ 370 w 421"/>
                  <a:gd name="T97" fmla="*/ 0 h 365"/>
                  <a:gd name="T98" fmla="*/ 370 w 421"/>
                  <a:gd name="T9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1" h="365">
                    <a:moveTo>
                      <a:pt x="10" y="299"/>
                    </a:moveTo>
                    <a:lnTo>
                      <a:pt x="5" y="304"/>
                    </a:lnTo>
                    <a:lnTo>
                      <a:pt x="5" y="304"/>
                    </a:lnTo>
                    <a:lnTo>
                      <a:pt x="5" y="304"/>
                    </a:lnTo>
                    <a:lnTo>
                      <a:pt x="5" y="309"/>
                    </a:lnTo>
                    <a:lnTo>
                      <a:pt x="5" y="309"/>
                    </a:lnTo>
                    <a:lnTo>
                      <a:pt x="0" y="309"/>
                    </a:lnTo>
                    <a:lnTo>
                      <a:pt x="0" y="315"/>
                    </a:lnTo>
                    <a:lnTo>
                      <a:pt x="0" y="315"/>
                    </a:lnTo>
                    <a:lnTo>
                      <a:pt x="0" y="315"/>
                    </a:lnTo>
                    <a:lnTo>
                      <a:pt x="0" y="320"/>
                    </a:lnTo>
                    <a:lnTo>
                      <a:pt x="0" y="320"/>
                    </a:lnTo>
                    <a:lnTo>
                      <a:pt x="0" y="325"/>
                    </a:lnTo>
                    <a:lnTo>
                      <a:pt x="0" y="325"/>
                    </a:lnTo>
                    <a:lnTo>
                      <a:pt x="0" y="325"/>
                    </a:lnTo>
                    <a:lnTo>
                      <a:pt x="0" y="330"/>
                    </a:lnTo>
                    <a:lnTo>
                      <a:pt x="5" y="330"/>
                    </a:lnTo>
                    <a:lnTo>
                      <a:pt x="5" y="335"/>
                    </a:lnTo>
                    <a:lnTo>
                      <a:pt x="5" y="335"/>
                    </a:lnTo>
                    <a:lnTo>
                      <a:pt x="5" y="340"/>
                    </a:lnTo>
                    <a:lnTo>
                      <a:pt x="5" y="340"/>
                    </a:lnTo>
                    <a:lnTo>
                      <a:pt x="10" y="340"/>
                    </a:lnTo>
                    <a:lnTo>
                      <a:pt x="10" y="345"/>
                    </a:lnTo>
                    <a:lnTo>
                      <a:pt x="10" y="345"/>
                    </a:lnTo>
                    <a:lnTo>
                      <a:pt x="10" y="350"/>
                    </a:lnTo>
                    <a:lnTo>
                      <a:pt x="15" y="350"/>
                    </a:lnTo>
                    <a:lnTo>
                      <a:pt x="15" y="350"/>
                    </a:lnTo>
                    <a:lnTo>
                      <a:pt x="15" y="355"/>
                    </a:lnTo>
                    <a:lnTo>
                      <a:pt x="20" y="355"/>
                    </a:lnTo>
                    <a:lnTo>
                      <a:pt x="20" y="355"/>
                    </a:lnTo>
                    <a:lnTo>
                      <a:pt x="25" y="360"/>
                    </a:lnTo>
                    <a:lnTo>
                      <a:pt x="25" y="360"/>
                    </a:lnTo>
                    <a:lnTo>
                      <a:pt x="25" y="360"/>
                    </a:lnTo>
                    <a:lnTo>
                      <a:pt x="30" y="365"/>
                    </a:lnTo>
                    <a:lnTo>
                      <a:pt x="30" y="365"/>
                    </a:lnTo>
                    <a:lnTo>
                      <a:pt x="35" y="365"/>
                    </a:lnTo>
                    <a:lnTo>
                      <a:pt x="35" y="365"/>
                    </a:lnTo>
                    <a:lnTo>
                      <a:pt x="35" y="365"/>
                    </a:lnTo>
                    <a:lnTo>
                      <a:pt x="40" y="365"/>
                    </a:lnTo>
                    <a:lnTo>
                      <a:pt x="40" y="365"/>
                    </a:lnTo>
                    <a:lnTo>
                      <a:pt x="46" y="365"/>
                    </a:lnTo>
                    <a:lnTo>
                      <a:pt x="46" y="365"/>
                    </a:lnTo>
                    <a:lnTo>
                      <a:pt x="46" y="365"/>
                    </a:lnTo>
                    <a:lnTo>
                      <a:pt x="51" y="365"/>
                    </a:lnTo>
                    <a:lnTo>
                      <a:pt x="51" y="365"/>
                    </a:lnTo>
                    <a:lnTo>
                      <a:pt x="56" y="365"/>
                    </a:lnTo>
                    <a:lnTo>
                      <a:pt x="56" y="365"/>
                    </a:lnTo>
                    <a:lnTo>
                      <a:pt x="56" y="365"/>
                    </a:lnTo>
                    <a:lnTo>
                      <a:pt x="56" y="365"/>
                    </a:lnTo>
                    <a:lnTo>
                      <a:pt x="61" y="365"/>
                    </a:lnTo>
                    <a:lnTo>
                      <a:pt x="421" y="61"/>
                    </a:lnTo>
                    <a:lnTo>
                      <a:pt x="421" y="61"/>
                    </a:lnTo>
                    <a:lnTo>
                      <a:pt x="421" y="61"/>
                    </a:lnTo>
                    <a:lnTo>
                      <a:pt x="421" y="66"/>
                    </a:lnTo>
                    <a:lnTo>
                      <a:pt x="416" y="66"/>
                    </a:lnTo>
                    <a:lnTo>
                      <a:pt x="416" y="66"/>
                    </a:lnTo>
                    <a:lnTo>
                      <a:pt x="411" y="66"/>
                    </a:lnTo>
                    <a:lnTo>
                      <a:pt x="411" y="66"/>
                    </a:lnTo>
                    <a:lnTo>
                      <a:pt x="411" y="66"/>
                    </a:lnTo>
                    <a:lnTo>
                      <a:pt x="406" y="66"/>
                    </a:lnTo>
                    <a:lnTo>
                      <a:pt x="406" y="66"/>
                    </a:lnTo>
                    <a:lnTo>
                      <a:pt x="406" y="66"/>
                    </a:lnTo>
                    <a:lnTo>
                      <a:pt x="401" y="66"/>
                    </a:lnTo>
                    <a:lnTo>
                      <a:pt x="401" y="66"/>
                    </a:lnTo>
                    <a:lnTo>
                      <a:pt x="396" y="61"/>
                    </a:lnTo>
                    <a:lnTo>
                      <a:pt x="396" y="61"/>
                    </a:lnTo>
                    <a:lnTo>
                      <a:pt x="391" y="61"/>
                    </a:lnTo>
                    <a:lnTo>
                      <a:pt x="391" y="61"/>
                    </a:lnTo>
                    <a:lnTo>
                      <a:pt x="391" y="56"/>
                    </a:lnTo>
                    <a:lnTo>
                      <a:pt x="386" y="56"/>
                    </a:lnTo>
                    <a:lnTo>
                      <a:pt x="386" y="56"/>
                    </a:lnTo>
                    <a:lnTo>
                      <a:pt x="380" y="56"/>
                    </a:lnTo>
                    <a:lnTo>
                      <a:pt x="380" y="51"/>
                    </a:lnTo>
                    <a:lnTo>
                      <a:pt x="380" y="51"/>
                    </a:lnTo>
                    <a:lnTo>
                      <a:pt x="375" y="46"/>
                    </a:lnTo>
                    <a:lnTo>
                      <a:pt x="375" y="46"/>
                    </a:lnTo>
                    <a:lnTo>
                      <a:pt x="375" y="46"/>
                    </a:lnTo>
                    <a:lnTo>
                      <a:pt x="370" y="41"/>
                    </a:lnTo>
                    <a:lnTo>
                      <a:pt x="370" y="41"/>
                    </a:lnTo>
                    <a:lnTo>
                      <a:pt x="370" y="35"/>
                    </a:lnTo>
                    <a:lnTo>
                      <a:pt x="370" y="35"/>
                    </a:lnTo>
                    <a:lnTo>
                      <a:pt x="365" y="30"/>
                    </a:lnTo>
                    <a:lnTo>
                      <a:pt x="365" y="30"/>
                    </a:lnTo>
                    <a:lnTo>
                      <a:pt x="365" y="30"/>
                    </a:lnTo>
                    <a:lnTo>
                      <a:pt x="365" y="25"/>
                    </a:lnTo>
                    <a:lnTo>
                      <a:pt x="365" y="25"/>
                    </a:lnTo>
                    <a:lnTo>
                      <a:pt x="365" y="20"/>
                    </a:lnTo>
                    <a:lnTo>
                      <a:pt x="365" y="20"/>
                    </a:lnTo>
                    <a:lnTo>
                      <a:pt x="365" y="15"/>
                    </a:lnTo>
                    <a:lnTo>
                      <a:pt x="365" y="15"/>
                    </a:lnTo>
                    <a:lnTo>
                      <a:pt x="365" y="15"/>
                    </a:lnTo>
                    <a:lnTo>
                      <a:pt x="365" y="10"/>
                    </a:lnTo>
                    <a:lnTo>
                      <a:pt x="365" y="10"/>
                    </a:lnTo>
                    <a:lnTo>
                      <a:pt x="365" y="5"/>
                    </a:lnTo>
                    <a:lnTo>
                      <a:pt x="365" y="5"/>
                    </a:lnTo>
                    <a:lnTo>
                      <a:pt x="365" y="5"/>
                    </a:lnTo>
                    <a:lnTo>
                      <a:pt x="365" y="0"/>
                    </a:lnTo>
                    <a:lnTo>
                      <a:pt x="370" y="0"/>
                    </a:lnTo>
                    <a:lnTo>
                      <a:pt x="370" y="0"/>
                    </a:lnTo>
                    <a:lnTo>
                      <a:pt x="370" y="0"/>
                    </a:lnTo>
                    <a:lnTo>
                      <a:pt x="10" y="29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41" name="Oval 99640">
                <a:extLst>
                  <a:ext uri="{FF2B5EF4-FFF2-40B4-BE49-F238E27FC236}">
                    <a16:creationId xmlns:a16="http://schemas.microsoft.com/office/drawing/2014/main" id="{698B3D76-4851-A5D9-1665-9E0D9B0CD440}"/>
                  </a:ext>
                </a:extLst>
              </p:cNvPr>
              <p:cNvSpPr>
                <a:spLocks noChangeArrowheads="1"/>
              </p:cNvSpPr>
              <p:nvPr/>
            </p:nvSpPr>
            <p:spPr bwMode="auto">
              <a:xfrm>
                <a:off x="4333" y="4359"/>
                <a:ext cx="117" cy="11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642" name="Oval 99641">
                <a:extLst>
                  <a:ext uri="{FF2B5EF4-FFF2-40B4-BE49-F238E27FC236}">
                    <a16:creationId xmlns:a16="http://schemas.microsoft.com/office/drawing/2014/main" id="{11ED9D77-B814-622B-7004-B4F1E1B2EDE4}"/>
                  </a:ext>
                </a:extLst>
              </p:cNvPr>
              <p:cNvSpPr>
                <a:spLocks noChangeArrowheads="1"/>
              </p:cNvSpPr>
              <p:nvPr/>
            </p:nvSpPr>
            <p:spPr bwMode="auto">
              <a:xfrm>
                <a:off x="5652" y="1416"/>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43" name="Freeform 815">
                <a:extLst>
                  <a:ext uri="{FF2B5EF4-FFF2-40B4-BE49-F238E27FC236}">
                    <a16:creationId xmlns:a16="http://schemas.microsoft.com/office/drawing/2014/main" id="{89491A6A-5625-991F-9663-3777F3317CB4}"/>
                  </a:ext>
                </a:extLst>
              </p:cNvPr>
              <p:cNvSpPr>
                <a:spLocks/>
              </p:cNvSpPr>
              <p:nvPr/>
            </p:nvSpPr>
            <p:spPr bwMode="auto">
              <a:xfrm>
                <a:off x="5612" y="1274"/>
                <a:ext cx="182" cy="253"/>
              </a:xfrm>
              <a:custGeom>
                <a:avLst/>
                <a:gdLst>
                  <a:gd name="T0" fmla="*/ 111 w 182"/>
                  <a:gd name="T1" fmla="*/ 238 h 253"/>
                  <a:gd name="T2" fmla="*/ 111 w 182"/>
                  <a:gd name="T3" fmla="*/ 243 h 253"/>
                  <a:gd name="T4" fmla="*/ 116 w 182"/>
                  <a:gd name="T5" fmla="*/ 248 h 253"/>
                  <a:gd name="T6" fmla="*/ 121 w 182"/>
                  <a:gd name="T7" fmla="*/ 248 h 253"/>
                  <a:gd name="T8" fmla="*/ 126 w 182"/>
                  <a:gd name="T9" fmla="*/ 253 h 253"/>
                  <a:gd name="T10" fmla="*/ 126 w 182"/>
                  <a:gd name="T11" fmla="*/ 253 h 253"/>
                  <a:gd name="T12" fmla="*/ 132 w 182"/>
                  <a:gd name="T13" fmla="*/ 253 h 253"/>
                  <a:gd name="T14" fmla="*/ 137 w 182"/>
                  <a:gd name="T15" fmla="*/ 253 h 253"/>
                  <a:gd name="T16" fmla="*/ 142 w 182"/>
                  <a:gd name="T17" fmla="*/ 253 h 253"/>
                  <a:gd name="T18" fmla="*/ 147 w 182"/>
                  <a:gd name="T19" fmla="*/ 253 h 253"/>
                  <a:gd name="T20" fmla="*/ 152 w 182"/>
                  <a:gd name="T21" fmla="*/ 253 h 253"/>
                  <a:gd name="T22" fmla="*/ 157 w 182"/>
                  <a:gd name="T23" fmla="*/ 248 h 253"/>
                  <a:gd name="T24" fmla="*/ 162 w 182"/>
                  <a:gd name="T25" fmla="*/ 248 h 253"/>
                  <a:gd name="T26" fmla="*/ 167 w 182"/>
                  <a:gd name="T27" fmla="*/ 243 h 253"/>
                  <a:gd name="T28" fmla="*/ 172 w 182"/>
                  <a:gd name="T29" fmla="*/ 243 h 253"/>
                  <a:gd name="T30" fmla="*/ 172 w 182"/>
                  <a:gd name="T31" fmla="*/ 238 h 253"/>
                  <a:gd name="T32" fmla="*/ 177 w 182"/>
                  <a:gd name="T33" fmla="*/ 233 h 253"/>
                  <a:gd name="T34" fmla="*/ 177 w 182"/>
                  <a:gd name="T35" fmla="*/ 228 h 253"/>
                  <a:gd name="T36" fmla="*/ 182 w 182"/>
                  <a:gd name="T37" fmla="*/ 223 h 253"/>
                  <a:gd name="T38" fmla="*/ 182 w 182"/>
                  <a:gd name="T39" fmla="*/ 223 h 253"/>
                  <a:gd name="T40" fmla="*/ 182 w 182"/>
                  <a:gd name="T41" fmla="*/ 218 h 253"/>
                  <a:gd name="T42" fmla="*/ 182 w 182"/>
                  <a:gd name="T43" fmla="*/ 213 h 253"/>
                  <a:gd name="T44" fmla="*/ 182 w 182"/>
                  <a:gd name="T45" fmla="*/ 208 h 253"/>
                  <a:gd name="T46" fmla="*/ 182 w 182"/>
                  <a:gd name="T47" fmla="*/ 203 h 253"/>
                  <a:gd name="T48" fmla="*/ 182 w 182"/>
                  <a:gd name="T49" fmla="*/ 198 h 253"/>
                  <a:gd name="T50" fmla="*/ 76 w 182"/>
                  <a:gd name="T51" fmla="*/ 5 h 253"/>
                  <a:gd name="T52" fmla="*/ 76 w 182"/>
                  <a:gd name="T53" fmla="*/ 10 h 253"/>
                  <a:gd name="T54" fmla="*/ 76 w 182"/>
                  <a:gd name="T55" fmla="*/ 10 h 253"/>
                  <a:gd name="T56" fmla="*/ 76 w 182"/>
                  <a:gd name="T57" fmla="*/ 15 h 253"/>
                  <a:gd name="T58" fmla="*/ 76 w 182"/>
                  <a:gd name="T59" fmla="*/ 20 h 253"/>
                  <a:gd name="T60" fmla="*/ 76 w 182"/>
                  <a:gd name="T61" fmla="*/ 25 h 253"/>
                  <a:gd name="T62" fmla="*/ 71 w 182"/>
                  <a:gd name="T63" fmla="*/ 30 h 253"/>
                  <a:gd name="T64" fmla="*/ 71 w 182"/>
                  <a:gd name="T65" fmla="*/ 35 h 253"/>
                  <a:gd name="T66" fmla="*/ 66 w 182"/>
                  <a:gd name="T67" fmla="*/ 40 h 253"/>
                  <a:gd name="T68" fmla="*/ 66 w 182"/>
                  <a:gd name="T69" fmla="*/ 40 h 253"/>
                  <a:gd name="T70" fmla="*/ 61 w 182"/>
                  <a:gd name="T71" fmla="*/ 45 h 253"/>
                  <a:gd name="T72" fmla="*/ 55 w 182"/>
                  <a:gd name="T73" fmla="*/ 51 h 253"/>
                  <a:gd name="T74" fmla="*/ 50 w 182"/>
                  <a:gd name="T75" fmla="*/ 51 h 253"/>
                  <a:gd name="T76" fmla="*/ 45 w 182"/>
                  <a:gd name="T77" fmla="*/ 56 h 253"/>
                  <a:gd name="T78" fmla="*/ 40 w 182"/>
                  <a:gd name="T79" fmla="*/ 56 h 253"/>
                  <a:gd name="T80" fmla="*/ 35 w 182"/>
                  <a:gd name="T81" fmla="*/ 56 h 253"/>
                  <a:gd name="T82" fmla="*/ 30 w 182"/>
                  <a:gd name="T83" fmla="*/ 56 h 253"/>
                  <a:gd name="T84" fmla="*/ 25 w 182"/>
                  <a:gd name="T85" fmla="*/ 56 h 253"/>
                  <a:gd name="T86" fmla="*/ 20 w 182"/>
                  <a:gd name="T87" fmla="*/ 56 h 253"/>
                  <a:gd name="T88" fmla="*/ 15 w 182"/>
                  <a:gd name="T89" fmla="*/ 56 h 253"/>
                  <a:gd name="T90" fmla="*/ 15 w 182"/>
                  <a:gd name="T91" fmla="*/ 56 h 253"/>
                  <a:gd name="T92" fmla="*/ 10 w 182"/>
                  <a:gd name="T93" fmla="*/ 51 h 253"/>
                  <a:gd name="T94" fmla="*/ 5 w 182"/>
                  <a:gd name="T95" fmla="*/ 51 h 253"/>
                  <a:gd name="T96" fmla="*/ 5 w 182"/>
                  <a:gd name="T97" fmla="*/ 45 h 253"/>
                  <a:gd name="T98" fmla="*/ 0 w 182"/>
                  <a:gd name="T99" fmla="*/ 4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253">
                    <a:moveTo>
                      <a:pt x="111" y="238"/>
                    </a:moveTo>
                    <a:lnTo>
                      <a:pt x="111" y="238"/>
                    </a:lnTo>
                    <a:lnTo>
                      <a:pt x="111" y="243"/>
                    </a:lnTo>
                    <a:lnTo>
                      <a:pt x="111" y="243"/>
                    </a:lnTo>
                    <a:lnTo>
                      <a:pt x="116" y="243"/>
                    </a:lnTo>
                    <a:lnTo>
                      <a:pt x="116" y="248"/>
                    </a:lnTo>
                    <a:lnTo>
                      <a:pt x="116" y="248"/>
                    </a:lnTo>
                    <a:lnTo>
                      <a:pt x="121" y="248"/>
                    </a:lnTo>
                    <a:lnTo>
                      <a:pt x="121" y="248"/>
                    </a:lnTo>
                    <a:lnTo>
                      <a:pt x="126" y="253"/>
                    </a:lnTo>
                    <a:lnTo>
                      <a:pt x="126" y="253"/>
                    </a:lnTo>
                    <a:lnTo>
                      <a:pt x="126" y="253"/>
                    </a:lnTo>
                    <a:lnTo>
                      <a:pt x="132" y="253"/>
                    </a:lnTo>
                    <a:lnTo>
                      <a:pt x="132" y="253"/>
                    </a:lnTo>
                    <a:lnTo>
                      <a:pt x="137" y="253"/>
                    </a:lnTo>
                    <a:lnTo>
                      <a:pt x="137" y="253"/>
                    </a:lnTo>
                    <a:lnTo>
                      <a:pt x="142" y="253"/>
                    </a:lnTo>
                    <a:lnTo>
                      <a:pt x="142" y="253"/>
                    </a:lnTo>
                    <a:lnTo>
                      <a:pt x="147" y="253"/>
                    </a:lnTo>
                    <a:lnTo>
                      <a:pt x="147" y="253"/>
                    </a:lnTo>
                    <a:lnTo>
                      <a:pt x="152" y="253"/>
                    </a:lnTo>
                    <a:lnTo>
                      <a:pt x="152" y="253"/>
                    </a:lnTo>
                    <a:lnTo>
                      <a:pt x="157" y="248"/>
                    </a:lnTo>
                    <a:lnTo>
                      <a:pt x="157" y="248"/>
                    </a:lnTo>
                    <a:lnTo>
                      <a:pt x="162" y="248"/>
                    </a:lnTo>
                    <a:lnTo>
                      <a:pt x="162" y="248"/>
                    </a:lnTo>
                    <a:lnTo>
                      <a:pt x="162" y="243"/>
                    </a:lnTo>
                    <a:lnTo>
                      <a:pt x="167" y="243"/>
                    </a:lnTo>
                    <a:lnTo>
                      <a:pt x="167" y="243"/>
                    </a:lnTo>
                    <a:lnTo>
                      <a:pt x="172" y="243"/>
                    </a:lnTo>
                    <a:lnTo>
                      <a:pt x="172" y="238"/>
                    </a:lnTo>
                    <a:lnTo>
                      <a:pt x="172" y="238"/>
                    </a:lnTo>
                    <a:lnTo>
                      <a:pt x="177" y="233"/>
                    </a:lnTo>
                    <a:lnTo>
                      <a:pt x="177" y="233"/>
                    </a:lnTo>
                    <a:lnTo>
                      <a:pt x="177" y="233"/>
                    </a:lnTo>
                    <a:lnTo>
                      <a:pt x="177" y="228"/>
                    </a:lnTo>
                    <a:lnTo>
                      <a:pt x="182" y="228"/>
                    </a:lnTo>
                    <a:lnTo>
                      <a:pt x="182" y="223"/>
                    </a:lnTo>
                    <a:lnTo>
                      <a:pt x="182" y="223"/>
                    </a:lnTo>
                    <a:lnTo>
                      <a:pt x="182" y="223"/>
                    </a:lnTo>
                    <a:lnTo>
                      <a:pt x="182" y="218"/>
                    </a:lnTo>
                    <a:lnTo>
                      <a:pt x="182" y="218"/>
                    </a:lnTo>
                    <a:lnTo>
                      <a:pt x="182" y="213"/>
                    </a:lnTo>
                    <a:lnTo>
                      <a:pt x="182" y="213"/>
                    </a:lnTo>
                    <a:lnTo>
                      <a:pt x="182" y="208"/>
                    </a:lnTo>
                    <a:lnTo>
                      <a:pt x="182" y="208"/>
                    </a:lnTo>
                    <a:lnTo>
                      <a:pt x="182" y="208"/>
                    </a:lnTo>
                    <a:lnTo>
                      <a:pt x="182" y="203"/>
                    </a:lnTo>
                    <a:lnTo>
                      <a:pt x="182" y="203"/>
                    </a:lnTo>
                    <a:lnTo>
                      <a:pt x="182" y="198"/>
                    </a:lnTo>
                    <a:lnTo>
                      <a:pt x="71" y="0"/>
                    </a:lnTo>
                    <a:lnTo>
                      <a:pt x="76" y="5"/>
                    </a:lnTo>
                    <a:lnTo>
                      <a:pt x="76" y="5"/>
                    </a:lnTo>
                    <a:lnTo>
                      <a:pt x="76" y="10"/>
                    </a:lnTo>
                    <a:lnTo>
                      <a:pt x="76" y="10"/>
                    </a:lnTo>
                    <a:lnTo>
                      <a:pt x="76" y="10"/>
                    </a:lnTo>
                    <a:lnTo>
                      <a:pt x="76" y="15"/>
                    </a:lnTo>
                    <a:lnTo>
                      <a:pt x="76" y="15"/>
                    </a:lnTo>
                    <a:lnTo>
                      <a:pt x="76" y="20"/>
                    </a:lnTo>
                    <a:lnTo>
                      <a:pt x="76" y="20"/>
                    </a:lnTo>
                    <a:lnTo>
                      <a:pt x="76" y="25"/>
                    </a:lnTo>
                    <a:lnTo>
                      <a:pt x="76" y="25"/>
                    </a:lnTo>
                    <a:lnTo>
                      <a:pt x="76" y="30"/>
                    </a:lnTo>
                    <a:lnTo>
                      <a:pt x="71" y="30"/>
                    </a:lnTo>
                    <a:lnTo>
                      <a:pt x="71" y="30"/>
                    </a:lnTo>
                    <a:lnTo>
                      <a:pt x="71" y="35"/>
                    </a:lnTo>
                    <a:lnTo>
                      <a:pt x="71" y="35"/>
                    </a:lnTo>
                    <a:lnTo>
                      <a:pt x="66" y="40"/>
                    </a:lnTo>
                    <a:lnTo>
                      <a:pt x="66" y="40"/>
                    </a:lnTo>
                    <a:lnTo>
                      <a:pt x="66" y="40"/>
                    </a:lnTo>
                    <a:lnTo>
                      <a:pt x="61" y="45"/>
                    </a:lnTo>
                    <a:lnTo>
                      <a:pt x="61" y="45"/>
                    </a:lnTo>
                    <a:lnTo>
                      <a:pt x="55" y="45"/>
                    </a:lnTo>
                    <a:lnTo>
                      <a:pt x="55" y="51"/>
                    </a:lnTo>
                    <a:lnTo>
                      <a:pt x="55" y="51"/>
                    </a:lnTo>
                    <a:lnTo>
                      <a:pt x="50" y="51"/>
                    </a:lnTo>
                    <a:lnTo>
                      <a:pt x="50" y="51"/>
                    </a:lnTo>
                    <a:lnTo>
                      <a:pt x="45" y="56"/>
                    </a:lnTo>
                    <a:lnTo>
                      <a:pt x="45" y="56"/>
                    </a:lnTo>
                    <a:lnTo>
                      <a:pt x="40" y="56"/>
                    </a:lnTo>
                    <a:lnTo>
                      <a:pt x="40" y="56"/>
                    </a:lnTo>
                    <a:lnTo>
                      <a:pt x="35" y="56"/>
                    </a:lnTo>
                    <a:lnTo>
                      <a:pt x="35" y="56"/>
                    </a:lnTo>
                    <a:lnTo>
                      <a:pt x="30" y="56"/>
                    </a:lnTo>
                    <a:lnTo>
                      <a:pt x="30" y="56"/>
                    </a:lnTo>
                    <a:lnTo>
                      <a:pt x="25" y="56"/>
                    </a:lnTo>
                    <a:lnTo>
                      <a:pt x="25" y="56"/>
                    </a:lnTo>
                    <a:lnTo>
                      <a:pt x="20" y="56"/>
                    </a:lnTo>
                    <a:lnTo>
                      <a:pt x="20" y="56"/>
                    </a:lnTo>
                    <a:lnTo>
                      <a:pt x="15" y="56"/>
                    </a:lnTo>
                    <a:lnTo>
                      <a:pt x="15" y="56"/>
                    </a:lnTo>
                    <a:lnTo>
                      <a:pt x="15" y="56"/>
                    </a:lnTo>
                    <a:lnTo>
                      <a:pt x="10" y="51"/>
                    </a:lnTo>
                    <a:lnTo>
                      <a:pt x="10" y="51"/>
                    </a:lnTo>
                    <a:lnTo>
                      <a:pt x="10" y="51"/>
                    </a:lnTo>
                    <a:lnTo>
                      <a:pt x="5" y="51"/>
                    </a:lnTo>
                    <a:lnTo>
                      <a:pt x="5" y="45"/>
                    </a:lnTo>
                    <a:lnTo>
                      <a:pt x="5" y="45"/>
                    </a:lnTo>
                    <a:lnTo>
                      <a:pt x="0" y="45"/>
                    </a:lnTo>
                    <a:lnTo>
                      <a:pt x="0" y="40"/>
                    </a:lnTo>
                    <a:lnTo>
                      <a:pt x="111" y="23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44" name="Oval 99643">
                <a:extLst>
                  <a:ext uri="{FF2B5EF4-FFF2-40B4-BE49-F238E27FC236}">
                    <a16:creationId xmlns:a16="http://schemas.microsoft.com/office/drawing/2014/main" id="{A10E5AF1-10E0-6089-5DAA-C1554A2179A4}"/>
                  </a:ext>
                </a:extLst>
              </p:cNvPr>
              <p:cNvSpPr>
                <a:spLocks noChangeArrowheads="1"/>
              </p:cNvSpPr>
              <p:nvPr/>
            </p:nvSpPr>
            <p:spPr bwMode="auto">
              <a:xfrm>
                <a:off x="7200" y="1223"/>
                <a:ext cx="116" cy="11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645" name="Freeform 817">
                <a:extLst>
                  <a:ext uri="{FF2B5EF4-FFF2-40B4-BE49-F238E27FC236}">
                    <a16:creationId xmlns:a16="http://schemas.microsoft.com/office/drawing/2014/main" id="{7FFF4A4D-6EAC-FA38-9FFC-E8AB4E8F5840}"/>
                  </a:ext>
                </a:extLst>
              </p:cNvPr>
              <p:cNvSpPr>
                <a:spLocks/>
              </p:cNvSpPr>
              <p:nvPr/>
            </p:nvSpPr>
            <p:spPr bwMode="auto">
              <a:xfrm>
                <a:off x="6976" y="1238"/>
                <a:ext cx="264" cy="87"/>
              </a:xfrm>
              <a:custGeom>
                <a:avLst/>
                <a:gdLst>
                  <a:gd name="T0" fmla="*/ 249 w 264"/>
                  <a:gd name="T1" fmla="*/ 87 h 87"/>
                  <a:gd name="T2" fmla="*/ 249 w 264"/>
                  <a:gd name="T3" fmla="*/ 87 h 87"/>
                  <a:gd name="T4" fmla="*/ 249 w 264"/>
                  <a:gd name="T5" fmla="*/ 81 h 87"/>
                  <a:gd name="T6" fmla="*/ 254 w 264"/>
                  <a:gd name="T7" fmla="*/ 81 h 87"/>
                  <a:gd name="T8" fmla="*/ 254 w 264"/>
                  <a:gd name="T9" fmla="*/ 76 h 87"/>
                  <a:gd name="T10" fmla="*/ 254 w 264"/>
                  <a:gd name="T11" fmla="*/ 76 h 87"/>
                  <a:gd name="T12" fmla="*/ 259 w 264"/>
                  <a:gd name="T13" fmla="*/ 71 h 87"/>
                  <a:gd name="T14" fmla="*/ 259 w 264"/>
                  <a:gd name="T15" fmla="*/ 66 h 87"/>
                  <a:gd name="T16" fmla="*/ 259 w 264"/>
                  <a:gd name="T17" fmla="*/ 61 h 87"/>
                  <a:gd name="T18" fmla="*/ 259 w 264"/>
                  <a:gd name="T19" fmla="*/ 61 h 87"/>
                  <a:gd name="T20" fmla="*/ 259 w 264"/>
                  <a:gd name="T21" fmla="*/ 56 h 87"/>
                  <a:gd name="T22" fmla="*/ 259 w 264"/>
                  <a:gd name="T23" fmla="*/ 51 h 87"/>
                  <a:gd name="T24" fmla="*/ 264 w 264"/>
                  <a:gd name="T25" fmla="*/ 46 h 87"/>
                  <a:gd name="T26" fmla="*/ 259 w 264"/>
                  <a:gd name="T27" fmla="*/ 36 h 87"/>
                  <a:gd name="T28" fmla="*/ 259 w 264"/>
                  <a:gd name="T29" fmla="*/ 31 h 87"/>
                  <a:gd name="T30" fmla="*/ 259 w 264"/>
                  <a:gd name="T31" fmla="*/ 31 h 87"/>
                  <a:gd name="T32" fmla="*/ 259 w 264"/>
                  <a:gd name="T33" fmla="*/ 26 h 87"/>
                  <a:gd name="T34" fmla="*/ 259 w 264"/>
                  <a:gd name="T35" fmla="*/ 21 h 87"/>
                  <a:gd name="T36" fmla="*/ 259 w 264"/>
                  <a:gd name="T37" fmla="*/ 15 h 87"/>
                  <a:gd name="T38" fmla="*/ 254 w 264"/>
                  <a:gd name="T39" fmla="*/ 10 h 87"/>
                  <a:gd name="T40" fmla="*/ 254 w 264"/>
                  <a:gd name="T41" fmla="*/ 10 h 87"/>
                  <a:gd name="T42" fmla="*/ 254 w 264"/>
                  <a:gd name="T43" fmla="*/ 5 h 87"/>
                  <a:gd name="T44" fmla="*/ 254 w 264"/>
                  <a:gd name="T45" fmla="*/ 5 h 87"/>
                  <a:gd name="T46" fmla="*/ 249 w 264"/>
                  <a:gd name="T47" fmla="*/ 5 h 87"/>
                  <a:gd name="T48" fmla="*/ 249 w 264"/>
                  <a:gd name="T49" fmla="*/ 5 h 87"/>
                  <a:gd name="T50" fmla="*/ 0 w 264"/>
                  <a:gd name="T51" fmla="*/ 0 h 87"/>
                  <a:gd name="T52" fmla="*/ 6 w 264"/>
                  <a:gd name="T53" fmla="*/ 0 h 87"/>
                  <a:gd name="T54" fmla="*/ 6 w 264"/>
                  <a:gd name="T55" fmla="*/ 5 h 87"/>
                  <a:gd name="T56" fmla="*/ 6 w 264"/>
                  <a:gd name="T57" fmla="*/ 5 h 87"/>
                  <a:gd name="T58" fmla="*/ 6 w 264"/>
                  <a:gd name="T59" fmla="*/ 10 h 87"/>
                  <a:gd name="T60" fmla="*/ 11 w 264"/>
                  <a:gd name="T61" fmla="*/ 10 h 87"/>
                  <a:gd name="T62" fmla="*/ 11 w 264"/>
                  <a:gd name="T63" fmla="*/ 15 h 87"/>
                  <a:gd name="T64" fmla="*/ 11 w 264"/>
                  <a:gd name="T65" fmla="*/ 21 h 87"/>
                  <a:gd name="T66" fmla="*/ 11 w 264"/>
                  <a:gd name="T67" fmla="*/ 26 h 87"/>
                  <a:gd name="T68" fmla="*/ 11 w 264"/>
                  <a:gd name="T69" fmla="*/ 31 h 87"/>
                  <a:gd name="T70" fmla="*/ 16 w 264"/>
                  <a:gd name="T71" fmla="*/ 36 h 87"/>
                  <a:gd name="T72" fmla="*/ 16 w 264"/>
                  <a:gd name="T73" fmla="*/ 41 h 87"/>
                  <a:gd name="T74" fmla="*/ 16 w 264"/>
                  <a:gd name="T75" fmla="*/ 46 h 87"/>
                  <a:gd name="T76" fmla="*/ 16 w 264"/>
                  <a:gd name="T77" fmla="*/ 51 h 87"/>
                  <a:gd name="T78" fmla="*/ 11 w 264"/>
                  <a:gd name="T79" fmla="*/ 56 h 87"/>
                  <a:gd name="T80" fmla="*/ 11 w 264"/>
                  <a:gd name="T81" fmla="*/ 61 h 87"/>
                  <a:gd name="T82" fmla="*/ 11 w 264"/>
                  <a:gd name="T83" fmla="*/ 61 h 87"/>
                  <a:gd name="T84" fmla="*/ 11 w 264"/>
                  <a:gd name="T85" fmla="*/ 66 h 87"/>
                  <a:gd name="T86" fmla="*/ 11 w 264"/>
                  <a:gd name="T87" fmla="*/ 71 h 87"/>
                  <a:gd name="T88" fmla="*/ 6 w 264"/>
                  <a:gd name="T89" fmla="*/ 76 h 87"/>
                  <a:gd name="T90" fmla="*/ 6 w 264"/>
                  <a:gd name="T91" fmla="*/ 76 h 87"/>
                  <a:gd name="T92" fmla="*/ 6 w 264"/>
                  <a:gd name="T93" fmla="*/ 81 h 87"/>
                  <a:gd name="T94" fmla="*/ 0 w 264"/>
                  <a:gd name="T95" fmla="*/ 81 h 87"/>
                  <a:gd name="T96" fmla="*/ 0 w 264"/>
                  <a:gd name="T97" fmla="*/ 81 h 87"/>
                  <a:gd name="T98" fmla="*/ 0 w 264"/>
                  <a:gd name="T99"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4" h="87">
                    <a:moveTo>
                      <a:pt x="249" y="87"/>
                    </a:moveTo>
                    <a:lnTo>
                      <a:pt x="249" y="87"/>
                    </a:lnTo>
                    <a:lnTo>
                      <a:pt x="249" y="87"/>
                    </a:lnTo>
                    <a:lnTo>
                      <a:pt x="249" y="87"/>
                    </a:lnTo>
                    <a:lnTo>
                      <a:pt x="249" y="81"/>
                    </a:lnTo>
                    <a:lnTo>
                      <a:pt x="249" y="81"/>
                    </a:lnTo>
                    <a:lnTo>
                      <a:pt x="254" y="81"/>
                    </a:lnTo>
                    <a:lnTo>
                      <a:pt x="254" y="81"/>
                    </a:lnTo>
                    <a:lnTo>
                      <a:pt x="254" y="81"/>
                    </a:lnTo>
                    <a:lnTo>
                      <a:pt x="254" y="76"/>
                    </a:lnTo>
                    <a:lnTo>
                      <a:pt x="254" y="76"/>
                    </a:lnTo>
                    <a:lnTo>
                      <a:pt x="254" y="76"/>
                    </a:lnTo>
                    <a:lnTo>
                      <a:pt x="259" y="76"/>
                    </a:lnTo>
                    <a:lnTo>
                      <a:pt x="259" y="71"/>
                    </a:lnTo>
                    <a:lnTo>
                      <a:pt x="259" y="71"/>
                    </a:lnTo>
                    <a:lnTo>
                      <a:pt x="259" y="66"/>
                    </a:lnTo>
                    <a:lnTo>
                      <a:pt x="259" y="66"/>
                    </a:lnTo>
                    <a:lnTo>
                      <a:pt x="259" y="61"/>
                    </a:lnTo>
                    <a:lnTo>
                      <a:pt x="259" y="61"/>
                    </a:lnTo>
                    <a:lnTo>
                      <a:pt x="259" y="61"/>
                    </a:lnTo>
                    <a:lnTo>
                      <a:pt x="259" y="56"/>
                    </a:lnTo>
                    <a:lnTo>
                      <a:pt x="259" y="56"/>
                    </a:lnTo>
                    <a:lnTo>
                      <a:pt x="259" y="51"/>
                    </a:lnTo>
                    <a:lnTo>
                      <a:pt x="259" y="51"/>
                    </a:lnTo>
                    <a:lnTo>
                      <a:pt x="259" y="46"/>
                    </a:lnTo>
                    <a:lnTo>
                      <a:pt x="264" y="46"/>
                    </a:lnTo>
                    <a:lnTo>
                      <a:pt x="264" y="41"/>
                    </a:lnTo>
                    <a:lnTo>
                      <a:pt x="259" y="36"/>
                    </a:lnTo>
                    <a:lnTo>
                      <a:pt x="259" y="36"/>
                    </a:lnTo>
                    <a:lnTo>
                      <a:pt x="259" y="31"/>
                    </a:lnTo>
                    <a:lnTo>
                      <a:pt x="259" y="31"/>
                    </a:lnTo>
                    <a:lnTo>
                      <a:pt x="259" y="31"/>
                    </a:lnTo>
                    <a:lnTo>
                      <a:pt x="259" y="26"/>
                    </a:lnTo>
                    <a:lnTo>
                      <a:pt x="259" y="26"/>
                    </a:lnTo>
                    <a:lnTo>
                      <a:pt x="259" y="21"/>
                    </a:lnTo>
                    <a:lnTo>
                      <a:pt x="259" y="21"/>
                    </a:lnTo>
                    <a:lnTo>
                      <a:pt x="259" y="15"/>
                    </a:lnTo>
                    <a:lnTo>
                      <a:pt x="259" y="15"/>
                    </a:lnTo>
                    <a:lnTo>
                      <a:pt x="259" y="15"/>
                    </a:lnTo>
                    <a:lnTo>
                      <a:pt x="254" y="10"/>
                    </a:lnTo>
                    <a:lnTo>
                      <a:pt x="254" y="10"/>
                    </a:lnTo>
                    <a:lnTo>
                      <a:pt x="254" y="10"/>
                    </a:lnTo>
                    <a:lnTo>
                      <a:pt x="254" y="10"/>
                    </a:lnTo>
                    <a:lnTo>
                      <a:pt x="254" y="5"/>
                    </a:lnTo>
                    <a:lnTo>
                      <a:pt x="254" y="5"/>
                    </a:lnTo>
                    <a:lnTo>
                      <a:pt x="254" y="5"/>
                    </a:lnTo>
                    <a:lnTo>
                      <a:pt x="249" y="5"/>
                    </a:lnTo>
                    <a:lnTo>
                      <a:pt x="249" y="5"/>
                    </a:lnTo>
                    <a:lnTo>
                      <a:pt x="249" y="5"/>
                    </a:lnTo>
                    <a:lnTo>
                      <a:pt x="249" y="5"/>
                    </a:lnTo>
                    <a:lnTo>
                      <a:pt x="0" y="0"/>
                    </a:lnTo>
                    <a:lnTo>
                      <a:pt x="0" y="0"/>
                    </a:lnTo>
                    <a:lnTo>
                      <a:pt x="0" y="0"/>
                    </a:lnTo>
                    <a:lnTo>
                      <a:pt x="6" y="0"/>
                    </a:lnTo>
                    <a:lnTo>
                      <a:pt x="6" y="5"/>
                    </a:lnTo>
                    <a:lnTo>
                      <a:pt x="6" y="5"/>
                    </a:lnTo>
                    <a:lnTo>
                      <a:pt x="6" y="5"/>
                    </a:lnTo>
                    <a:lnTo>
                      <a:pt x="6" y="5"/>
                    </a:lnTo>
                    <a:lnTo>
                      <a:pt x="6" y="5"/>
                    </a:lnTo>
                    <a:lnTo>
                      <a:pt x="6" y="10"/>
                    </a:lnTo>
                    <a:lnTo>
                      <a:pt x="11" y="10"/>
                    </a:lnTo>
                    <a:lnTo>
                      <a:pt x="11" y="10"/>
                    </a:lnTo>
                    <a:lnTo>
                      <a:pt x="11" y="15"/>
                    </a:lnTo>
                    <a:lnTo>
                      <a:pt x="11" y="15"/>
                    </a:lnTo>
                    <a:lnTo>
                      <a:pt x="11" y="15"/>
                    </a:lnTo>
                    <a:lnTo>
                      <a:pt x="11" y="21"/>
                    </a:lnTo>
                    <a:lnTo>
                      <a:pt x="11" y="21"/>
                    </a:lnTo>
                    <a:lnTo>
                      <a:pt x="11" y="26"/>
                    </a:lnTo>
                    <a:lnTo>
                      <a:pt x="11" y="26"/>
                    </a:lnTo>
                    <a:lnTo>
                      <a:pt x="11" y="31"/>
                    </a:lnTo>
                    <a:lnTo>
                      <a:pt x="16" y="31"/>
                    </a:lnTo>
                    <a:lnTo>
                      <a:pt x="16" y="36"/>
                    </a:lnTo>
                    <a:lnTo>
                      <a:pt x="16" y="36"/>
                    </a:lnTo>
                    <a:lnTo>
                      <a:pt x="16" y="41"/>
                    </a:lnTo>
                    <a:lnTo>
                      <a:pt x="16" y="41"/>
                    </a:lnTo>
                    <a:lnTo>
                      <a:pt x="16" y="46"/>
                    </a:lnTo>
                    <a:lnTo>
                      <a:pt x="16" y="46"/>
                    </a:lnTo>
                    <a:lnTo>
                      <a:pt x="16" y="51"/>
                    </a:lnTo>
                    <a:lnTo>
                      <a:pt x="11" y="51"/>
                    </a:lnTo>
                    <a:lnTo>
                      <a:pt x="11" y="56"/>
                    </a:lnTo>
                    <a:lnTo>
                      <a:pt x="11" y="56"/>
                    </a:lnTo>
                    <a:lnTo>
                      <a:pt x="11" y="61"/>
                    </a:lnTo>
                    <a:lnTo>
                      <a:pt x="11" y="61"/>
                    </a:lnTo>
                    <a:lnTo>
                      <a:pt x="11" y="61"/>
                    </a:lnTo>
                    <a:lnTo>
                      <a:pt x="11" y="66"/>
                    </a:lnTo>
                    <a:lnTo>
                      <a:pt x="11" y="66"/>
                    </a:lnTo>
                    <a:lnTo>
                      <a:pt x="11" y="71"/>
                    </a:lnTo>
                    <a:lnTo>
                      <a:pt x="11" y="71"/>
                    </a:lnTo>
                    <a:lnTo>
                      <a:pt x="11" y="71"/>
                    </a:lnTo>
                    <a:lnTo>
                      <a:pt x="6" y="76"/>
                    </a:lnTo>
                    <a:lnTo>
                      <a:pt x="6" y="76"/>
                    </a:lnTo>
                    <a:lnTo>
                      <a:pt x="6" y="76"/>
                    </a:lnTo>
                    <a:lnTo>
                      <a:pt x="6" y="81"/>
                    </a:lnTo>
                    <a:lnTo>
                      <a:pt x="6" y="81"/>
                    </a:lnTo>
                    <a:lnTo>
                      <a:pt x="6" y="81"/>
                    </a:lnTo>
                    <a:lnTo>
                      <a:pt x="0" y="81"/>
                    </a:lnTo>
                    <a:lnTo>
                      <a:pt x="0" y="81"/>
                    </a:lnTo>
                    <a:lnTo>
                      <a:pt x="0" y="81"/>
                    </a:lnTo>
                    <a:lnTo>
                      <a:pt x="0" y="81"/>
                    </a:lnTo>
                    <a:lnTo>
                      <a:pt x="0" y="81"/>
                    </a:lnTo>
                    <a:lnTo>
                      <a:pt x="249" y="8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46" name="Oval 99645">
                <a:extLst>
                  <a:ext uri="{FF2B5EF4-FFF2-40B4-BE49-F238E27FC236}">
                    <a16:creationId xmlns:a16="http://schemas.microsoft.com/office/drawing/2014/main" id="{5638E0B3-249A-5275-C591-A690D4D73B45}"/>
                  </a:ext>
                </a:extLst>
              </p:cNvPr>
              <p:cNvSpPr>
                <a:spLocks noChangeArrowheads="1"/>
              </p:cNvSpPr>
              <p:nvPr/>
            </p:nvSpPr>
            <p:spPr bwMode="auto">
              <a:xfrm>
                <a:off x="2755" y="2273"/>
                <a:ext cx="249" cy="24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647" name="Freeform 819">
                <a:extLst>
                  <a:ext uri="{FF2B5EF4-FFF2-40B4-BE49-F238E27FC236}">
                    <a16:creationId xmlns:a16="http://schemas.microsoft.com/office/drawing/2014/main" id="{AD8C91CD-7170-D14C-7F4D-B9DBA5B315D7}"/>
                  </a:ext>
                </a:extLst>
              </p:cNvPr>
              <p:cNvSpPr>
                <a:spLocks/>
              </p:cNvSpPr>
              <p:nvPr/>
            </p:nvSpPr>
            <p:spPr bwMode="auto">
              <a:xfrm>
                <a:off x="2857" y="1751"/>
                <a:ext cx="142" cy="568"/>
              </a:xfrm>
              <a:custGeom>
                <a:avLst/>
                <a:gdLst>
                  <a:gd name="T0" fmla="*/ 0 w 142"/>
                  <a:gd name="T1" fmla="*/ 543 h 568"/>
                  <a:gd name="T2" fmla="*/ 0 w 142"/>
                  <a:gd name="T3" fmla="*/ 548 h 568"/>
                  <a:gd name="T4" fmla="*/ 0 w 142"/>
                  <a:gd name="T5" fmla="*/ 548 h 568"/>
                  <a:gd name="T6" fmla="*/ 0 w 142"/>
                  <a:gd name="T7" fmla="*/ 553 h 568"/>
                  <a:gd name="T8" fmla="*/ 5 w 142"/>
                  <a:gd name="T9" fmla="*/ 553 h 568"/>
                  <a:gd name="T10" fmla="*/ 5 w 142"/>
                  <a:gd name="T11" fmla="*/ 558 h 568"/>
                  <a:gd name="T12" fmla="*/ 10 w 142"/>
                  <a:gd name="T13" fmla="*/ 558 h 568"/>
                  <a:gd name="T14" fmla="*/ 15 w 142"/>
                  <a:gd name="T15" fmla="*/ 563 h 568"/>
                  <a:gd name="T16" fmla="*/ 20 w 142"/>
                  <a:gd name="T17" fmla="*/ 563 h 568"/>
                  <a:gd name="T18" fmla="*/ 20 w 142"/>
                  <a:gd name="T19" fmla="*/ 563 h 568"/>
                  <a:gd name="T20" fmla="*/ 25 w 142"/>
                  <a:gd name="T21" fmla="*/ 563 h 568"/>
                  <a:gd name="T22" fmla="*/ 30 w 142"/>
                  <a:gd name="T23" fmla="*/ 568 h 568"/>
                  <a:gd name="T24" fmla="*/ 35 w 142"/>
                  <a:gd name="T25" fmla="*/ 568 h 568"/>
                  <a:gd name="T26" fmla="*/ 40 w 142"/>
                  <a:gd name="T27" fmla="*/ 568 h 568"/>
                  <a:gd name="T28" fmla="*/ 45 w 142"/>
                  <a:gd name="T29" fmla="*/ 568 h 568"/>
                  <a:gd name="T30" fmla="*/ 50 w 142"/>
                  <a:gd name="T31" fmla="*/ 568 h 568"/>
                  <a:gd name="T32" fmla="*/ 55 w 142"/>
                  <a:gd name="T33" fmla="*/ 568 h 568"/>
                  <a:gd name="T34" fmla="*/ 60 w 142"/>
                  <a:gd name="T35" fmla="*/ 568 h 568"/>
                  <a:gd name="T36" fmla="*/ 66 w 142"/>
                  <a:gd name="T37" fmla="*/ 563 h 568"/>
                  <a:gd name="T38" fmla="*/ 71 w 142"/>
                  <a:gd name="T39" fmla="*/ 563 h 568"/>
                  <a:gd name="T40" fmla="*/ 71 w 142"/>
                  <a:gd name="T41" fmla="*/ 563 h 568"/>
                  <a:gd name="T42" fmla="*/ 76 w 142"/>
                  <a:gd name="T43" fmla="*/ 558 h 568"/>
                  <a:gd name="T44" fmla="*/ 76 w 142"/>
                  <a:gd name="T45" fmla="*/ 558 h 568"/>
                  <a:gd name="T46" fmla="*/ 76 w 142"/>
                  <a:gd name="T47" fmla="*/ 553 h 568"/>
                  <a:gd name="T48" fmla="*/ 76 w 142"/>
                  <a:gd name="T49" fmla="*/ 553 h 568"/>
                  <a:gd name="T50" fmla="*/ 142 w 142"/>
                  <a:gd name="T51" fmla="*/ 10 h 568"/>
                  <a:gd name="T52" fmla="*/ 142 w 142"/>
                  <a:gd name="T53" fmla="*/ 15 h 568"/>
                  <a:gd name="T54" fmla="*/ 142 w 142"/>
                  <a:gd name="T55" fmla="*/ 15 h 568"/>
                  <a:gd name="T56" fmla="*/ 137 w 142"/>
                  <a:gd name="T57" fmla="*/ 15 h 568"/>
                  <a:gd name="T58" fmla="*/ 137 w 142"/>
                  <a:gd name="T59" fmla="*/ 20 h 568"/>
                  <a:gd name="T60" fmla="*/ 131 w 142"/>
                  <a:gd name="T61" fmla="*/ 20 h 568"/>
                  <a:gd name="T62" fmla="*/ 126 w 142"/>
                  <a:gd name="T63" fmla="*/ 20 h 568"/>
                  <a:gd name="T64" fmla="*/ 126 w 142"/>
                  <a:gd name="T65" fmla="*/ 20 h 568"/>
                  <a:gd name="T66" fmla="*/ 121 w 142"/>
                  <a:gd name="T67" fmla="*/ 25 h 568"/>
                  <a:gd name="T68" fmla="*/ 116 w 142"/>
                  <a:gd name="T69" fmla="*/ 25 h 568"/>
                  <a:gd name="T70" fmla="*/ 111 w 142"/>
                  <a:gd name="T71" fmla="*/ 25 h 568"/>
                  <a:gd name="T72" fmla="*/ 106 w 142"/>
                  <a:gd name="T73" fmla="*/ 25 h 568"/>
                  <a:gd name="T74" fmla="*/ 101 w 142"/>
                  <a:gd name="T75" fmla="*/ 25 h 568"/>
                  <a:gd name="T76" fmla="*/ 96 w 142"/>
                  <a:gd name="T77" fmla="*/ 20 h 568"/>
                  <a:gd name="T78" fmla="*/ 91 w 142"/>
                  <a:gd name="T79" fmla="*/ 20 h 568"/>
                  <a:gd name="T80" fmla="*/ 86 w 142"/>
                  <a:gd name="T81" fmla="*/ 20 h 568"/>
                  <a:gd name="T82" fmla="*/ 81 w 142"/>
                  <a:gd name="T83" fmla="*/ 20 h 568"/>
                  <a:gd name="T84" fmla="*/ 76 w 142"/>
                  <a:gd name="T85" fmla="*/ 15 h 568"/>
                  <a:gd name="T86" fmla="*/ 71 w 142"/>
                  <a:gd name="T87" fmla="*/ 15 h 568"/>
                  <a:gd name="T88" fmla="*/ 71 w 142"/>
                  <a:gd name="T89" fmla="*/ 10 h 568"/>
                  <a:gd name="T90" fmla="*/ 66 w 142"/>
                  <a:gd name="T91" fmla="*/ 10 h 568"/>
                  <a:gd name="T92" fmla="*/ 66 w 142"/>
                  <a:gd name="T93" fmla="*/ 5 h 568"/>
                  <a:gd name="T94" fmla="*/ 66 w 142"/>
                  <a:gd name="T95" fmla="*/ 5 h 568"/>
                  <a:gd name="T96" fmla="*/ 60 w 142"/>
                  <a:gd name="T97" fmla="*/ 0 h 568"/>
                  <a:gd name="T98" fmla="*/ 60 w 142"/>
                  <a:gd name="T99"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568">
                    <a:moveTo>
                      <a:pt x="0" y="543"/>
                    </a:moveTo>
                    <a:lnTo>
                      <a:pt x="0" y="543"/>
                    </a:lnTo>
                    <a:lnTo>
                      <a:pt x="0" y="543"/>
                    </a:lnTo>
                    <a:lnTo>
                      <a:pt x="0" y="548"/>
                    </a:lnTo>
                    <a:lnTo>
                      <a:pt x="0" y="548"/>
                    </a:lnTo>
                    <a:lnTo>
                      <a:pt x="0" y="548"/>
                    </a:lnTo>
                    <a:lnTo>
                      <a:pt x="0" y="548"/>
                    </a:lnTo>
                    <a:lnTo>
                      <a:pt x="0" y="553"/>
                    </a:lnTo>
                    <a:lnTo>
                      <a:pt x="5" y="553"/>
                    </a:lnTo>
                    <a:lnTo>
                      <a:pt x="5" y="553"/>
                    </a:lnTo>
                    <a:lnTo>
                      <a:pt x="5" y="553"/>
                    </a:lnTo>
                    <a:lnTo>
                      <a:pt x="5" y="558"/>
                    </a:lnTo>
                    <a:lnTo>
                      <a:pt x="10" y="558"/>
                    </a:lnTo>
                    <a:lnTo>
                      <a:pt x="10" y="558"/>
                    </a:lnTo>
                    <a:lnTo>
                      <a:pt x="10" y="558"/>
                    </a:lnTo>
                    <a:lnTo>
                      <a:pt x="15" y="563"/>
                    </a:lnTo>
                    <a:lnTo>
                      <a:pt x="15" y="563"/>
                    </a:lnTo>
                    <a:lnTo>
                      <a:pt x="20" y="563"/>
                    </a:lnTo>
                    <a:lnTo>
                      <a:pt x="20" y="563"/>
                    </a:lnTo>
                    <a:lnTo>
                      <a:pt x="20" y="563"/>
                    </a:lnTo>
                    <a:lnTo>
                      <a:pt x="25" y="563"/>
                    </a:lnTo>
                    <a:lnTo>
                      <a:pt x="25" y="563"/>
                    </a:lnTo>
                    <a:lnTo>
                      <a:pt x="30" y="568"/>
                    </a:lnTo>
                    <a:lnTo>
                      <a:pt x="30" y="568"/>
                    </a:lnTo>
                    <a:lnTo>
                      <a:pt x="35" y="568"/>
                    </a:lnTo>
                    <a:lnTo>
                      <a:pt x="35" y="568"/>
                    </a:lnTo>
                    <a:lnTo>
                      <a:pt x="40" y="568"/>
                    </a:lnTo>
                    <a:lnTo>
                      <a:pt x="40" y="568"/>
                    </a:lnTo>
                    <a:lnTo>
                      <a:pt x="45" y="568"/>
                    </a:lnTo>
                    <a:lnTo>
                      <a:pt x="45" y="568"/>
                    </a:lnTo>
                    <a:lnTo>
                      <a:pt x="50" y="568"/>
                    </a:lnTo>
                    <a:lnTo>
                      <a:pt x="50" y="568"/>
                    </a:lnTo>
                    <a:lnTo>
                      <a:pt x="55" y="568"/>
                    </a:lnTo>
                    <a:lnTo>
                      <a:pt x="55" y="568"/>
                    </a:lnTo>
                    <a:lnTo>
                      <a:pt x="60" y="568"/>
                    </a:lnTo>
                    <a:lnTo>
                      <a:pt x="60" y="568"/>
                    </a:lnTo>
                    <a:lnTo>
                      <a:pt x="66" y="563"/>
                    </a:lnTo>
                    <a:lnTo>
                      <a:pt x="66" y="563"/>
                    </a:lnTo>
                    <a:lnTo>
                      <a:pt x="66" y="563"/>
                    </a:lnTo>
                    <a:lnTo>
                      <a:pt x="71" y="563"/>
                    </a:lnTo>
                    <a:lnTo>
                      <a:pt x="71" y="563"/>
                    </a:lnTo>
                    <a:lnTo>
                      <a:pt x="71" y="563"/>
                    </a:lnTo>
                    <a:lnTo>
                      <a:pt x="71" y="558"/>
                    </a:lnTo>
                    <a:lnTo>
                      <a:pt x="76" y="558"/>
                    </a:lnTo>
                    <a:lnTo>
                      <a:pt x="76" y="558"/>
                    </a:lnTo>
                    <a:lnTo>
                      <a:pt x="76" y="558"/>
                    </a:lnTo>
                    <a:lnTo>
                      <a:pt x="76" y="558"/>
                    </a:lnTo>
                    <a:lnTo>
                      <a:pt x="76" y="553"/>
                    </a:lnTo>
                    <a:lnTo>
                      <a:pt x="76" y="553"/>
                    </a:lnTo>
                    <a:lnTo>
                      <a:pt x="76" y="553"/>
                    </a:lnTo>
                    <a:lnTo>
                      <a:pt x="142" y="10"/>
                    </a:lnTo>
                    <a:lnTo>
                      <a:pt x="142" y="10"/>
                    </a:lnTo>
                    <a:lnTo>
                      <a:pt x="142" y="10"/>
                    </a:lnTo>
                    <a:lnTo>
                      <a:pt x="142" y="15"/>
                    </a:lnTo>
                    <a:lnTo>
                      <a:pt x="142" y="15"/>
                    </a:lnTo>
                    <a:lnTo>
                      <a:pt x="142" y="15"/>
                    </a:lnTo>
                    <a:lnTo>
                      <a:pt x="142" y="15"/>
                    </a:lnTo>
                    <a:lnTo>
                      <a:pt x="137" y="15"/>
                    </a:lnTo>
                    <a:lnTo>
                      <a:pt x="137" y="20"/>
                    </a:lnTo>
                    <a:lnTo>
                      <a:pt x="137" y="20"/>
                    </a:lnTo>
                    <a:lnTo>
                      <a:pt x="137" y="20"/>
                    </a:lnTo>
                    <a:lnTo>
                      <a:pt x="131" y="20"/>
                    </a:lnTo>
                    <a:lnTo>
                      <a:pt x="131" y="20"/>
                    </a:lnTo>
                    <a:lnTo>
                      <a:pt x="126" y="20"/>
                    </a:lnTo>
                    <a:lnTo>
                      <a:pt x="126" y="20"/>
                    </a:lnTo>
                    <a:lnTo>
                      <a:pt x="126" y="20"/>
                    </a:lnTo>
                    <a:lnTo>
                      <a:pt x="121" y="25"/>
                    </a:lnTo>
                    <a:lnTo>
                      <a:pt x="121" y="25"/>
                    </a:lnTo>
                    <a:lnTo>
                      <a:pt x="116" y="25"/>
                    </a:lnTo>
                    <a:lnTo>
                      <a:pt x="116" y="25"/>
                    </a:lnTo>
                    <a:lnTo>
                      <a:pt x="111" y="25"/>
                    </a:lnTo>
                    <a:lnTo>
                      <a:pt x="111" y="25"/>
                    </a:lnTo>
                    <a:lnTo>
                      <a:pt x="106" y="25"/>
                    </a:lnTo>
                    <a:lnTo>
                      <a:pt x="106" y="25"/>
                    </a:lnTo>
                    <a:lnTo>
                      <a:pt x="101" y="25"/>
                    </a:lnTo>
                    <a:lnTo>
                      <a:pt x="101" y="25"/>
                    </a:lnTo>
                    <a:lnTo>
                      <a:pt x="96" y="25"/>
                    </a:lnTo>
                    <a:lnTo>
                      <a:pt x="96" y="20"/>
                    </a:lnTo>
                    <a:lnTo>
                      <a:pt x="91" y="20"/>
                    </a:lnTo>
                    <a:lnTo>
                      <a:pt x="91" y="20"/>
                    </a:lnTo>
                    <a:lnTo>
                      <a:pt x="86" y="20"/>
                    </a:lnTo>
                    <a:lnTo>
                      <a:pt x="86" y="20"/>
                    </a:lnTo>
                    <a:lnTo>
                      <a:pt x="81" y="20"/>
                    </a:lnTo>
                    <a:lnTo>
                      <a:pt x="81" y="20"/>
                    </a:lnTo>
                    <a:lnTo>
                      <a:pt x="81" y="15"/>
                    </a:lnTo>
                    <a:lnTo>
                      <a:pt x="76" y="15"/>
                    </a:lnTo>
                    <a:lnTo>
                      <a:pt x="76" y="15"/>
                    </a:lnTo>
                    <a:lnTo>
                      <a:pt x="71" y="15"/>
                    </a:lnTo>
                    <a:lnTo>
                      <a:pt x="71" y="15"/>
                    </a:lnTo>
                    <a:lnTo>
                      <a:pt x="71" y="10"/>
                    </a:lnTo>
                    <a:lnTo>
                      <a:pt x="71" y="10"/>
                    </a:lnTo>
                    <a:lnTo>
                      <a:pt x="66" y="10"/>
                    </a:lnTo>
                    <a:lnTo>
                      <a:pt x="66" y="10"/>
                    </a:lnTo>
                    <a:lnTo>
                      <a:pt x="66" y="5"/>
                    </a:lnTo>
                    <a:lnTo>
                      <a:pt x="66" y="5"/>
                    </a:lnTo>
                    <a:lnTo>
                      <a:pt x="66" y="5"/>
                    </a:lnTo>
                    <a:lnTo>
                      <a:pt x="66" y="5"/>
                    </a:lnTo>
                    <a:lnTo>
                      <a:pt x="60" y="0"/>
                    </a:lnTo>
                    <a:lnTo>
                      <a:pt x="60" y="0"/>
                    </a:lnTo>
                    <a:lnTo>
                      <a:pt x="60" y="0"/>
                    </a:lnTo>
                    <a:lnTo>
                      <a:pt x="0" y="54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48" name="Freeform 820">
                <a:extLst>
                  <a:ext uri="{FF2B5EF4-FFF2-40B4-BE49-F238E27FC236}">
                    <a16:creationId xmlns:a16="http://schemas.microsoft.com/office/drawing/2014/main" id="{AD83E381-78A1-3BB8-A515-A3B9ED3A014B}"/>
                  </a:ext>
                </a:extLst>
              </p:cNvPr>
              <p:cNvSpPr>
                <a:spLocks/>
              </p:cNvSpPr>
              <p:nvPr/>
            </p:nvSpPr>
            <p:spPr bwMode="auto">
              <a:xfrm>
                <a:off x="2851" y="2471"/>
                <a:ext cx="102" cy="325"/>
              </a:xfrm>
              <a:custGeom>
                <a:avLst/>
                <a:gdLst>
                  <a:gd name="T0" fmla="*/ 77 w 102"/>
                  <a:gd name="T1" fmla="*/ 21 h 325"/>
                  <a:gd name="T2" fmla="*/ 77 w 102"/>
                  <a:gd name="T3" fmla="*/ 16 h 325"/>
                  <a:gd name="T4" fmla="*/ 77 w 102"/>
                  <a:gd name="T5" fmla="*/ 16 h 325"/>
                  <a:gd name="T6" fmla="*/ 72 w 102"/>
                  <a:gd name="T7" fmla="*/ 11 h 325"/>
                  <a:gd name="T8" fmla="*/ 72 w 102"/>
                  <a:gd name="T9" fmla="*/ 11 h 325"/>
                  <a:gd name="T10" fmla="*/ 66 w 102"/>
                  <a:gd name="T11" fmla="*/ 5 h 325"/>
                  <a:gd name="T12" fmla="*/ 66 w 102"/>
                  <a:gd name="T13" fmla="*/ 5 h 325"/>
                  <a:gd name="T14" fmla="*/ 61 w 102"/>
                  <a:gd name="T15" fmla="*/ 5 h 325"/>
                  <a:gd name="T16" fmla="*/ 56 w 102"/>
                  <a:gd name="T17" fmla="*/ 5 h 325"/>
                  <a:gd name="T18" fmla="*/ 51 w 102"/>
                  <a:gd name="T19" fmla="*/ 0 h 325"/>
                  <a:gd name="T20" fmla="*/ 46 w 102"/>
                  <a:gd name="T21" fmla="*/ 0 h 325"/>
                  <a:gd name="T22" fmla="*/ 41 w 102"/>
                  <a:gd name="T23" fmla="*/ 0 h 325"/>
                  <a:gd name="T24" fmla="*/ 36 w 102"/>
                  <a:gd name="T25" fmla="*/ 0 h 325"/>
                  <a:gd name="T26" fmla="*/ 31 w 102"/>
                  <a:gd name="T27" fmla="*/ 0 h 325"/>
                  <a:gd name="T28" fmla="*/ 26 w 102"/>
                  <a:gd name="T29" fmla="*/ 5 h 325"/>
                  <a:gd name="T30" fmla="*/ 21 w 102"/>
                  <a:gd name="T31" fmla="*/ 5 h 325"/>
                  <a:gd name="T32" fmla="*/ 16 w 102"/>
                  <a:gd name="T33" fmla="*/ 5 h 325"/>
                  <a:gd name="T34" fmla="*/ 11 w 102"/>
                  <a:gd name="T35" fmla="*/ 11 h 325"/>
                  <a:gd name="T36" fmla="*/ 11 w 102"/>
                  <a:gd name="T37" fmla="*/ 11 h 325"/>
                  <a:gd name="T38" fmla="*/ 6 w 102"/>
                  <a:gd name="T39" fmla="*/ 16 h 325"/>
                  <a:gd name="T40" fmla="*/ 6 w 102"/>
                  <a:gd name="T41" fmla="*/ 16 h 325"/>
                  <a:gd name="T42" fmla="*/ 0 w 102"/>
                  <a:gd name="T43" fmla="*/ 21 h 325"/>
                  <a:gd name="T44" fmla="*/ 0 w 102"/>
                  <a:gd name="T45" fmla="*/ 21 h 325"/>
                  <a:gd name="T46" fmla="*/ 0 w 102"/>
                  <a:gd name="T47" fmla="*/ 26 h 325"/>
                  <a:gd name="T48" fmla="*/ 0 w 102"/>
                  <a:gd name="T49" fmla="*/ 26 h 325"/>
                  <a:gd name="T50" fmla="*/ 21 w 102"/>
                  <a:gd name="T51" fmla="*/ 325 h 325"/>
                  <a:gd name="T52" fmla="*/ 21 w 102"/>
                  <a:gd name="T53" fmla="*/ 325 h 325"/>
                  <a:gd name="T54" fmla="*/ 21 w 102"/>
                  <a:gd name="T55" fmla="*/ 320 h 325"/>
                  <a:gd name="T56" fmla="*/ 21 w 102"/>
                  <a:gd name="T57" fmla="*/ 315 h 325"/>
                  <a:gd name="T58" fmla="*/ 26 w 102"/>
                  <a:gd name="T59" fmla="*/ 315 h 325"/>
                  <a:gd name="T60" fmla="*/ 26 w 102"/>
                  <a:gd name="T61" fmla="*/ 310 h 325"/>
                  <a:gd name="T62" fmla="*/ 31 w 102"/>
                  <a:gd name="T63" fmla="*/ 310 h 325"/>
                  <a:gd name="T64" fmla="*/ 36 w 102"/>
                  <a:gd name="T65" fmla="*/ 310 h 325"/>
                  <a:gd name="T66" fmla="*/ 41 w 102"/>
                  <a:gd name="T67" fmla="*/ 305 h 325"/>
                  <a:gd name="T68" fmla="*/ 46 w 102"/>
                  <a:gd name="T69" fmla="*/ 305 h 325"/>
                  <a:gd name="T70" fmla="*/ 51 w 102"/>
                  <a:gd name="T71" fmla="*/ 305 h 325"/>
                  <a:gd name="T72" fmla="*/ 56 w 102"/>
                  <a:gd name="T73" fmla="*/ 305 h 325"/>
                  <a:gd name="T74" fmla="*/ 61 w 102"/>
                  <a:gd name="T75" fmla="*/ 300 h 325"/>
                  <a:gd name="T76" fmla="*/ 66 w 102"/>
                  <a:gd name="T77" fmla="*/ 300 h 325"/>
                  <a:gd name="T78" fmla="*/ 72 w 102"/>
                  <a:gd name="T79" fmla="*/ 300 h 325"/>
                  <a:gd name="T80" fmla="*/ 77 w 102"/>
                  <a:gd name="T81" fmla="*/ 305 h 325"/>
                  <a:gd name="T82" fmla="*/ 82 w 102"/>
                  <a:gd name="T83" fmla="*/ 305 h 325"/>
                  <a:gd name="T84" fmla="*/ 82 w 102"/>
                  <a:gd name="T85" fmla="*/ 305 h 325"/>
                  <a:gd name="T86" fmla="*/ 87 w 102"/>
                  <a:gd name="T87" fmla="*/ 305 h 325"/>
                  <a:gd name="T88" fmla="*/ 92 w 102"/>
                  <a:gd name="T89" fmla="*/ 310 h 325"/>
                  <a:gd name="T90" fmla="*/ 92 w 102"/>
                  <a:gd name="T91" fmla="*/ 310 h 325"/>
                  <a:gd name="T92" fmla="*/ 97 w 102"/>
                  <a:gd name="T93" fmla="*/ 315 h 325"/>
                  <a:gd name="T94" fmla="*/ 97 w 102"/>
                  <a:gd name="T95" fmla="*/ 315 h 325"/>
                  <a:gd name="T96" fmla="*/ 102 w 102"/>
                  <a:gd name="T97" fmla="*/ 320 h 325"/>
                  <a:gd name="T98" fmla="*/ 102 w 102"/>
                  <a:gd name="T99" fmla="*/ 32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325">
                    <a:moveTo>
                      <a:pt x="77" y="21"/>
                    </a:moveTo>
                    <a:lnTo>
                      <a:pt x="77" y="21"/>
                    </a:lnTo>
                    <a:lnTo>
                      <a:pt x="77" y="21"/>
                    </a:lnTo>
                    <a:lnTo>
                      <a:pt x="77" y="16"/>
                    </a:lnTo>
                    <a:lnTo>
                      <a:pt x="77" y="16"/>
                    </a:lnTo>
                    <a:lnTo>
                      <a:pt x="77" y="16"/>
                    </a:lnTo>
                    <a:lnTo>
                      <a:pt x="77" y="16"/>
                    </a:lnTo>
                    <a:lnTo>
                      <a:pt x="72" y="11"/>
                    </a:lnTo>
                    <a:lnTo>
                      <a:pt x="72" y="11"/>
                    </a:lnTo>
                    <a:lnTo>
                      <a:pt x="72" y="11"/>
                    </a:lnTo>
                    <a:lnTo>
                      <a:pt x="72" y="11"/>
                    </a:lnTo>
                    <a:lnTo>
                      <a:pt x="66" y="5"/>
                    </a:lnTo>
                    <a:lnTo>
                      <a:pt x="66" y="5"/>
                    </a:lnTo>
                    <a:lnTo>
                      <a:pt x="66" y="5"/>
                    </a:lnTo>
                    <a:lnTo>
                      <a:pt x="61" y="5"/>
                    </a:lnTo>
                    <a:lnTo>
                      <a:pt x="61" y="5"/>
                    </a:lnTo>
                    <a:lnTo>
                      <a:pt x="56" y="5"/>
                    </a:lnTo>
                    <a:lnTo>
                      <a:pt x="56" y="5"/>
                    </a:lnTo>
                    <a:lnTo>
                      <a:pt x="51" y="0"/>
                    </a:lnTo>
                    <a:lnTo>
                      <a:pt x="51" y="0"/>
                    </a:lnTo>
                    <a:lnTo>
                      <a:pt x="46" y="0"/>
                    </a:lnTo>
                    <a:lnTo>
                      <a:pt x="46" y="0"/>
                    </a:lnTo>
                    <a:lnTo>
                      <a:pt x="41" y="0"/>
                    </a:lnTo>
                    <a:lnTo>
                      <a:pt x="41" y="0"/>
                    </a:lnTo>
                    <a:lnTo>
                      <a:pt x="36" y="0"/>
                    </a:lnTo>
                    <a:lnTo>
                      <a:pt x="36" y="0"/>
                    </a:lnTo>
                    <a:lnTo>
                      <a:pt x="31" y="0"/>
                    </a:lnTo>
                    <a:lnTo>
                      <a:pt x="31" y="0"/>
                    </a:lnTo>
                    <a:lnTo>
                      <a:pt x="26" y="5"/>
                    </a:lnTo>
                    <a:lnTo>
                      <a:pt x="26" y="5"/>
                    </a:lnTo>
                    <a:lnTo>
                      <a:pt x="26" y="5"/>
                    </a:lnTo>
                    <a:lnTo>
                      <a:pt x="21" y="5"/>
                    </a:lnTo>
                    <a:lnTo>
                      <a:pt x="21" y="5"/>
                    </a:lnTo>
                    <a:lnTo>
                      <a:pt x="16" y="5"/>
                    </a:lnTo>
                    <a:lnTo>
                      <a:pt x="16" y="5"/>
                    </a:lnTo>
                    <a:lnTo>
                      <a:pt x="11" y="11"/>
                    </a:lnTo>
                    <a:lnTo>
                      <a:pt x="11" y="11"/>
                    </a:lnTo>
                    <a:lnTo>
                      <a:pt x="11" y="11"/>
                    </a:lnTo>
                    <a:lnTo>
                      <a:pt x="6" y="11"/>
                    </a:lnTo>
                    <a:lnTo>
                      <a:pt x="6" y="16"/>
                    </a:lnTo>
                    <a:lnTo>
                      <a:pt x="6" y="16"/>
                    </a:lnTo>
                    <a:lnTo>
                      <a:pt x="6" y="16"/>
                    </a:lnTo>
                    <a:lnTo>
                      <a:pt x="0" y="16"/>
                    </a:lnTo>
                    <a:lnTo>
                      <a:pt x="0" y="21"/>
                    </a:lnTo>
                    <a:lnTo>
                      <a:pt x="0" y="21"/>
                    </a:lnTo>
                    <a:lnTo>
                      <a:pt x="0" y="21"/>
                    </a:lnTo>
                    <a:lnTo>
                      <a:pt x="0" y="21"/>
                    </a:lnTo>
                    <a:lnTo>
                      <a:pt x="0" y="26"/>
                    </a:lnTo>
                    <a:lnTo>
                      <a:pt x="0" y="26"/>
                    </a:lnTo>
                    <a:lnTo>
                      <a:pt x="0" y="26"/>
                    </a:lnTo>
                    <a:lnTo>
                      <a:pt x="21" y="325"/>
                    </a:lnTo>
                    <a:lnTo>
                      <a:pt x="21" y="325"/>
                    </a:lnTo>
                    <a:lnTo>
                      <a:pt x="21" y="325"/>
                    </a:lnTo>
                    <a:lnTo>
                      <a:pt x="21" y="325"/>
                    </a:lnTo>
                    <a:lnTo>
                      <a:pt x="21" y="320"/>
                    </a:lnTo>
                    <a:lnTo>
                      <a:pt x="21" y="320"/>
                    </a:lnTo>
                    <a:lnTo>
                      <a:pt x="21" y="320"/>
                    </a:lnTo>
                    <a:lnTo>
                      <a:pt x="21" y="315"/>
                    </a:lnTo>
                    <a:lnTo>
                      <a:pt x="26" y="315"/>
                    </a:lnTo>
                    <a:lnTo>
                      <a:pt x="26" y="315"/>
                    </a:lnTo>
                    <a:lnTo>
                      <a:pt x="26" y="315"/>
                    </a:lnTo>
                    <a:lnTo>
                      <a:pt x="26" y="310"/>
                    </a:lnTo>
                    <a:lnTo>
                      <a:pt x="31" y="310"/>
                    </a:lnTo>
                    <a:lnTo>
                      <a:pt x="31" y="310"/>
                    </a:lnTo>
                    <a:lnTo>
                      <a:pt x="31" y="310"/>
                    </a:lnTo>
                    <a:lnTo>
                      <a:pt x="36" y="310"/>
                    </a:lnTo>
                    <a:lnTo>
                      <a:pt x="36" y="305"/>
                    </a:lnTo>
                    <a:lnTo>
                      <a:pt x="41" y="305"/>
                    </a:lnTo>
                    <a:lnTo>
                      <a:pt x="41" y="305"/>
                    </a:lnTo>
                    <a:lnTo>
                      <a:pt x="46" y="305"/>
                    </a:lnTo>
                    <a:lnTo>
                      <a:pt x="46" y="305"/>
                    </a:lnTo>
                    <a:lnTo>
                      <a:pt x="51" y="305"/>
                    </a:lnTo>
                    <a:lnTo>
                      <a:pt x="51" y="305"/>
                    </a:lnTo>
                    <a:lnTo>
                      <a:pt x="56" y="305"/>
                    </a:lnTo>
                    <a:lnTo>
                      <a:pt x="56" y="300"/>
                    </a:lnTo>
                    <a:lnTo>
                      <a:pt x="61" y="300"/>
                    </a:lnTo>
                    <a:lnTo>
                      <a:pt x="61" y="300"/>
                    </a:lnTo>
                    <a:lnTo>
                      <a:pt x="66" y="300"/>
                    </a:lnTo>
                    <a:lnTo>
                      <a:pt x="66" y="300"/>
                    </a:lnTo>
                    <a:lnTo>
                      <a:pt x="72" y="300"/>
                    </a:lnTo>
                    <a:lnTo>
                      <a:pt x="72" y="305"/>
                    </a:lnTo>
                    <a:lnTo>
                      <a:pt x="77" y="305"/>
                    </a:lnTo>
                    <a:lnTo>
                      <a:pt x="77" y="305"/>
                    </a:lnTo>
                    <a:lnTo>
                      <a:pt x="82" y="305"/>
                    </a:lnTo>
                    <a:lnTo>
                      <a:pt x="82" y="305"/>
                    </a:lnTo>
                    <a:lnTo>
                      <a:pt x="82" y="305"/>
                    </a:lnTo>
                    <a:lnTo>
                      <a:pt x="87" y="305"/>
                    </a:lnTo>
                    <a:lnTo>
                      <a:pt x="87" y="305"/>
                    </a:lnTo>
                    <a:lnTo>
                      <a:pt x="92" y="310"/>
                    </a:lnTo>
                    <a:lnTo>
                      <a:pt x="92" y="310"/>
                    </a:lnTo>
                    <a:lnTo>
                      <a:pt x="92" y="310"/>
                    </a:lnTo>
                    <a:lnTo>
                      <a:pt x="92" y="310"/>
                    </a:lnTo>
                    <a:lnTo>
                      <a:pt x="97" y="310"/>
                    </a:lnTo>
                    <a:lnTo>
                      <a:pt x="97" y="315"/>
                    </a:lnTo>
                    <a:lnTo>
                      <a:pt x="97" y="315"/>
                    </a:lnTo>
                    <a:lnTo>
                      <a:pt x="97" y="315"/>
                    </a:lnTo>
                    <a:lnTo>
                      <a:pt x="97" y="315"/>
                    </a:lnTo>
                    <a:lnTo>
                      <a:pt x="102" y="320"/>
                    </a:lnTo>
                    <a:lnTo>
                      <a:pt x="102" y="320"/>
                    </a:lnTo>
                    <a:lnTo>
                      <a:pt x="102" y="320"/>
                    </a:lnTo>
                    <a:lnTo>
                      <a:pt x="77" y="2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49" name="Oval 99648">
                <a:extLst>
                  <a:ext uri="{FF2B5EF4-FFF2-40B4-BE49-F238E27FC236}">
                    <a16:creationId xmlns:a16="http://schemas.microsoft.com/office/drawing/2014/main" id="{CB471E9A-4338-18A8-829B-F45649F96444}"/>
                  </a:ext>
                </a:extLst>
              </p:cNvPr>
              <p:cNvSpPr>
                <a:spLocks noChangeArrowheads="1"/>
              </p:cNvSpPr>
              <p:nvPr/>
            </p:nvSpPr>
            <p:spPr bwMode="auto">
              <a:xfrm>
                <a:off x="4287" y="2832"/>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50" name="Freeform 822">
                <a:extLst>
                  <a:ext uri="{FF2B5EF4-FFF2-40B4-BE49-F238E27FC236}">
                    <a16:creationId xmlns:a16="http://schemas.microsoft.com/office/drawing/2014/main" id="{880C0F3D-40E7-C1C9-32B8-6ACC5469E202}"/>
                  </a:ext>
                </a:extLst>
              </p:cNvPr>
              <p:cNvSpPr>
                <a:spLocks/>
              </p:cNvSpPr>
              <p:nvPr/>
            </p:nvSpPr>
            <p:spPr bwMode="auto">
              <a:xfrm>
                <a:off x="4414" y="2583"/>
                <a:ext cx="147" cy="315"/>
              </a:xfrm>
              <a:custGeom>
                <a:avLst/>
                <a:gdLst>
                  <a:gd name="T0" fmla="*/ 0 w 147"/>
                  <a:gd name="T1" fmla="*/ 279 h 315"/>
                  <a:gd name="T2" fmla="*/ 0 w 147"/>
                  <a:gd name="T3" fmla="*/ 284 h 315"/>
                  <a:gd name="T4" fmla="*/ 5 w 147"/>
                  <a:gd name="T5" fmla="*/ 284 h 315"/>
                  <a:gd name="T6" fmla="*/ 5 w 147"/>
                  <a:gd name="T7" fmla="*/ 289 h 315"/>
                  <a:gd name="T8" fmla="*/ 5 w 147"/>
                  <a:gd name="T9" fmla="*/ 294 h 315"/>
                  <a:gd name="T10" fmla="*/ 10 w 147"/>
                  <a:gd name="T11" fmla="*/ 294 h 315"/>
                  <a:gd name="T12" fmla="*/ 10 w 147"/>
                  <a:gd name="T13" fmla="*/ 299 h 315"/>
                  <a:gd name="T14" fmla="*/ 15 w 147"/>
                  <a:gd name="T15" fmla="*/ 299 h 315"/>
                  <a:gd name="T16" fmla="*/ 21 w 147"/>
                  <a:gd name="T17" fmla="*/ 304 h 315"/>
                  <a:gd name="T18" fmla="*/ 21 w 147"/>
                  <a:gd name="T19" fmla="*/ 304 h 315"/>
                  <a:gd name="T20" fmla="*/ 26 w 147"/>
                  <a:gd name="T21" fmla="*/ 310 h 315"/>
                  <a:gd name="T22" fmla="*/ 31 w 147"/>
                  <a:gd name="T23" fmla="*/ 310 h 315"/>
                  <a:gd name="T24" fmla="*/ 36 w 147"/>
                  <a:gd name="T25" fmla="*/ 310 h 315"/>
                  <a:gd name="T26" fmla="*/ 41 w 147"/>
                  <a:gd name="T27" fmla="*/ 315 h 315"/>
                  <a:gd name="T28" fmla="*/ 46 w 147"/>
                  <a:gd name="T29" fmla="*/ 315 h 315"/>
                  <a:gd name="T30" fmla="*/ 51 w 147"/>
                  <a:gd name="T31" fmla="*/ 315 h 315"/>
                  <a:gd name="T32" fmla="*/ 56 w 147"/>
                  <a:gd name="T33" fmla="*/ 315 h 315"/>
                  <a:gd name="T34" fmla="*/ 61 w 147"/>
                  <a:gd name="T35" fmla="*/ 315 h 315"/>
                  <a:gd name="T36" fmla="*/ 66 w 147"/>
                  <a:gd name="T37" fmla="*/ 310 h 315"/>
                  <a:gd name="T38" fmla="*/ 71 w 147"/>
                  <a:gd name="T39" fmla="*/ 310 h 315"/>
                  <a:gd name="T40" fmla="*/ 71 w 147"/>
                  <a:gd name="T41" fmla="*/ 310 h 315"/>
                  <a:gd name="T42" fmla="*/ 76 w 147"/>
                  <a:gd name="T43" fmla="*/ 304 h 315"/>
                  <a:gd name="T44" fmla="*/ 76 w 147"/>
                  <a:gd name="T45" fmla="*/ 304 h 315"/>
                  <a:gd name="T46" fmla="*/ 81 w 147"/>
                  <a:gd name="T47" fmla="*/ 299 h 315"/>
                  <a:gd name="T48" fmla="*/ 81 w 147"/>
                  <a:gd name="T49" fmla="*/ 299 h 315"/>
                  <a:gd name="T50" fmla="*/ 147 w 147"/>
                  <a:gd name="T51" fmla="*/ 25 h 315"/>
                  <a:gd name="T52" fmla="*/ 147 w 147"/>
                  <a:gd name="T53" fmla="*/ 25 h 315"/>
                  <a:gd name="T54" fmla="*/ 147 w 147"/>
                  <a:gd name="T55" fmla="*/ 30 h 315"/>
                  <a:gd name="T56" fmla="*/ 142 w 147"/>
                  <a:gd name="T57" fmla="*/ 30 h 315"/>
                  <a:gd name="T58" fmla="*/ 137 w 147"/>
                  <a:gd name="T59" fmla="*/ 30 h 315"/>
                  <a:gd name="T60" fmla="*/ 137 w 147"/>
                  <a:gd name="T61" fmla="*/ 36 h 315"/>
                  <a:gd name="T62" fmla="*/ 132 w 147"/>
                  <a:gd name="T63" fmla="*/ 36 h 315"/>
                  <a:gd name="T64" fmla="*/ 127 w 147"/>
                  <a:gd name="T65" fmla="*/ 36 h 315"/>
                  <a:gd name="T66" fmla="*/ 122 w 147"/>
                  <a:gd name="T67" fmla="*/ 36 h 315"/>
                  <a:gd name="T68" fmla="*/ 117 w 147"/>
                  <a:gd name="T69" fmla="*/ 36 h 315"/>
                  <a:gd name="T70" fmla="*/ 112 w 147"/>
                  <a:gd name="T71" fmla="*/ 36 h 315"/>
                  <a:gd name="T72" fmla="*/ 107 w 147"/>
                  <a:gd name="T73" fmla="*/ 36 h 315"/>
                  <a:gd name="T74" fmla="*/ 102 w 147"/>
                  <a:gd name="T75" fmla="*/ 36 h 315"/>
                  <a:gd name="T76" fmla="*/ 97 w 147"/>
                  <a:gd name="T77" fmla="*/ 30 h 315"/>
                  <a:gd name="T78" fmla="*/ 92 w 147"/>
                  <a:gd name="T79" fmla="*/ 30 h 315"/>
                  <a:gd name="T80" fmla="*/ 86 w 147"/>
                  <a:gd name="T81" fmla="*/ 30 h 315"/>
                  <a:gd name="T82" fmla="*/ 86 w 147"/>
                  <a:gd name="T83" fmla="*/ 25 h 315"/>
                  <a:gd name="T84" fmla="*/ 81 w 147"/>
                  <a:gd name="T85" fmla="*/ 25 h 315"/>
                  <a:gd name="T86" fmla="*/ 76 w 147"/>
                  <a:gd name="T87" fmla="*/ 20 h 315"/>
                  <a:gd name="T88" fmla="*/ 76 w 147"/>
                  <a:gd name="T89" fmla="*/ 15 h 315"/>
                  <a:gd name="T90" fmla="*/ 71 w 147"/>
                  <a:gd name="T91" fmla="*/ 15 h 315"/>
                  <a:gd name="T92" fmla="*/ 71 w 147"/>
                  <a:gd name="T93" fmla="*/ 10 h 315"/>
                  <a:gd name="T94" fmla="*/ 71 w 147"/>
                  <a:gd name="T95" fmla="*/ 10 h 315"/>
                  <a:gd name="T96" fmla="*/ 71 w 147"/>
                  <a:gd name="T97" fmla="*/ 5 h 315"/>
                  <a:gd name="T98" fmla="*/ 71 w 147"/>
                  <a:gd name="T9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315">
                    <a:moveTo>
                      <a:pt x="0" y="279"/>
                    </a:moveTo>
                    <a:lnTo>
                      <a:pt x="0" y="279"/>
                    </a:lnTo>
                    <a:lnTo>
                      <a:pt x="0" y="284"/>
                    </a:lnTo>
                    <a:lnTo>
                      <a:pt x="0" y="284"/>
                    </a:lnTo>
                    <a:lnTo>
                      <a:pt x="0" y="284"/>
                    </a:lnTo>
                    <a:lnTo>
                      <a:pt x="5" y="284"/>
                    </a:lnTo>
                    <a:lnTo>
                      <a:pt x="5" y="289"/>
                    </a:lnTo>
                    <a:lnTo>
                      <a:pt x="5" y="289"/>
                    </a:lnTo>
                    <a:lnTo>
                      <a:pt x="5" y="289"/>
                    </a:lnTo>
                    <a:lnTo>
                      <a:pt x="5" y="294"/>
                    </a:lnTo>
                    <a:lnTo>
                      <a:pt x="5" y="294"/>
                    </a:lnTo>
                    <a:lnTo>
                      <a:pt x="10" y="294"/>
                    </a:lnTo>
                    <a:lnTo>
                      <a:pt x="10" y="299"/>
                    </a:lnTo>
                    <a:lnTo>
                      <a:pt x="10" y="299"/>
                    </a:lnTo>
                    <a:lnTo>
                      <a:pt x="15" y="299"/>
                    </a:lnTo>
                    <a:lnTo>
                      <a:pt x="15" y="299"/>
                    </a:lnTo>
                    <a:lnTo>
                      <a:pt x="15" y="304"/>
                    </a:lnTo>
                    <a:lnTo>
                      <a:pt x="21" y="304"/>
                    </a:lnTo>
                    <a:lnTo>
                      <a:pt x="21" y="304"/>
                    </a:lnTo>
                    <a:lnTo>
                      <a:pt x="21" y="304"/>
                    </a:lnTo>
                    <a:lnTo>
                      <a:pt x="26" y="310"/>
                    </a:lnTo>
                    <a:lnTo>
                      <a:pt x="26" y="310"/>
                    </a:lnTo>
                    <a:lnTo>
                      <a:pt x="31" y="310"/>
                    </a:lnTo>
                    <a:lnTo>
                      <a:pt x="31" y="310"/>
                    </a:lnTo>
                    <a:lnTo>
                      <a:pt x="36" y="310"/>
                    </a:lnTo>
                    <a:lnTo>
                      <a:pt x="36" y="310"/>
                    </a:lnTo>
                    <a:lnTo>
                      <a:pt x="41" y="310"/>
                    </a:lnTo>
                    <a:lnTo>
                      <a:pt x="41" y="315"/>
                    </a:lnTo>
                    <a:lnTo>
                      <a:pt x="46" y="315"/>
                    </a:lnTo>
                    <a:lnTo>
                      <a:pt x="46" y="315"/>
                    </a:lnTo>
                    <a:lnTo>
                      <a:pt x="51" y="315"/>
                    </a:lnTo>
                    <a:lnTo>
                      <a:pt x="51" y="315"/>
                    </a:lnTo>
                    <a:lnTo>
                      <a:pt x="56" y="315"/>
                    </a:lnTo>
                    <a:lnTo>
                      <a:pt x="56" y="315"/>
                    </a:lnTo>
                    <a:lnTo>
                      <a:pt x="61" y="315"/>
                    </a:lnTo>
                    <a:lnTo>
                      <a:pt x="61" y="315"/>
                    </a:lnTo>
                    <a:lnTo>
                      <a:pt x="66" y="310"/>
                    </a:lnTo>
                    <a:lnTo>
                      <a:pt x="66" y="310"/>
                    </a:lnTo>
                    <a:lnTo>
                      <a:pt x="66" y="310"/>
                    </a:lnTo>
                    <a:lnTo>
                      <a:pt x="71" y="310"/>
                    </a:lnTo>
                    <a:lnTo>
                      <a:pt x="71" y="310"/>
                    </a:lnTo>
                    <a:lnTo>
                      <a:pt x="71" y="310"/>
                    </a:lnTo>
                    <a:lnTo>
                      <a:pt x="76" y="310"/>
                    </a:lnTo>
                    <a:lnTo>
                      <a:pt x="76" y="304"/>
                    </a:lnTo>
                    <a:lnTo>
                      <a:pt x="76" y="304"/>
                    </a:lnTo>
                    <a:lnTo>
                      <a:pt x="76" y="304"/>
                    </a:lnTo>
                    <a:lnTo>
                      <a:pt x="81" y="304"/>
                    </a:lnTo>
                    <a:lnTo>
                      <a:pt x="81" y="299"/>
                    </a:lnTo>
                    <a:lnTo>
                      <a:pt x="81" y="299"/>
                    </a:lnTo>
                    <a:lnTo>
                      <a:pt x="81" y="299"/>
                    </a:lnTo>
                    <a:lnTo>
                      <a:pt x="147" y="20"/>
                    </a:lnTo>
                    <a:lnTo>
                      <a:pt x="147" y="25"/>
                    </a:lnTo>
                    <a:lnTo>
                      <a:pt x="147" y="25"/>
                    </a:lnTo>
                    <a:lnTo>
                      <a:pt x="147" y="25"/>
                    </a:lnTo>
                    <a:lnTo>
                      <a:pt x="147" y="25"/>
                    </a:lnTo>
                    <a:lnTo>
                      <a:pt x="147" y="30"/>
                    </a:lnTo>
                    <a:lnTo>
                      <a:pt x="142" y="30"/>
                    </a:lnTo>
                    <a:lnTo>
                      <a:pt x="142" y="30"/>
                    </a:lnTo>
                    <a:lnTo>
                      <a:pt x="142" y="30"/>
                    </a:lnTo>
                    <a:lnTo>
                      <a:pt x="137" y="30"/>
                    </a:lnTo>
                    <a:lnTo>
                      <a:pt x="137" y="36"/>
                    </a:lnTo>
                    <a:lnTo>
                      <a:pt x="137" y="36"/>
                    </a:lnTo>
                    <a:lnTo>
                      <a:pt x="132" y="36"/>
                    </a:lnTo>
                    <a:lnTo>
                      <a:pt x="132" y="36"/>
                    </a:lnTo>
                    <a:lnTo>
                      <a:pt x="132" y="36"/>
                    </a:lnTo>
                    <a:lnTo>
                      <a:pt x="127" y="36"/>
                    </a:lnTo>
                    <a:lnTo>
                      <a:pt x="127" y="36"/>
                    </a:lnTo>
                    <a:lnTo>
                      <a:pt x="122" y="36"/>
                    </a:lnTo>
                    <a:lnTo>
                      <a:pt x="122" y="36"/>
                    </a:lnTo>
                    <a:lnTo>
                      <a:pt x="117" y="36"/>
                    </a:lnTo>
                    <a:lnTo>
                      <a:pt x="117" y="36"/>
                    </a:lnTo>
                    <a:lnTo>
                      <a:pt x="112" y="36"/>
                    </a:lnTo>
                    <a:lnTo>
                      <a:pt x="112" y="36"/>
                    </a:lnTo>
                    <a:lnTo>
                      <a:pt x="107" y="36"/>
                    </a:lnTo>
                    <a:lnTo>
                      <a:pt x="107" y="36"/>
                    </a:lnTo>
                    <a:lnTo>
                      <a:pt x="102" y="36"/>
                    </a:lnTo>
                    <a:lnTo>
                      <a:pt x="102" y="36"/>
                    </a:lnTo>
                    <a:lnTo>
                      <a:pt x="97" y="30"/>
                    </a:lnTo>
                    <a:lnTo>
                      <a:pt x="97" y="30"/>
                    </a:lnTo>
                    <a:lnTo>
                      <a:pt x="92" y="30"/>
                    </a:lnTo>
                    <a:lnTo>
                      <a:pt x="92" y="30"/>
                    </a:lnTo>
                    <a:lnTo>
                      <a:pt x="86" y="30"/>
                    </a:lnTo>
                    <a:lnTo>
                      <a:pt x="86" y="25"/>
                    </a:lnTo>
                    <a:lnTo>
                      <a:pt x="86" y="25"/>
                    </a:lnTo>
                    <a:lnTo>
                      <a:pt x="81" y="25"/>
                    </a:lnTo>
                    <a:lnTo>
                      <a:pt x="81" y="25"/>
                    </a:lnTo>
                    <a:lnTo>
                      <a:pt x="76" y="20"/>
                    </a:lnTo>
                    <a:lnTo>
                      <a:pt x="76" y="20"/>
                    </a:lnTo>
                    <a:lnTo>
                      <a:pt x="76" y="20"/>
                    </a:lnTo>
                    <a:lnTo>
                      <a:pt x="76" y="15"/>
                    </a:lnTo>
                    <a:lnTo>
                      <a:pt x="71" y="15"/>
                    </a:lnTo>
                    <a:lnTo>
                      <a:pt x="71" y="15"/>
                    </a:lnTo>
                    <a:lnTo>
                      <a:pt x="71" y="15"/>
                    </a:lnTo>
                    <a:lnTo>
                      <a:pt x="71" y="10"/>
                    </a:lnTo>
                    <a:lnTo>
                      <a:pt x="71" y="10"/>
                    </a:lnTo>
                    <a:lnTo>
                      <a:pt x="71" y="10"/>
                    </a:lnTo>
                    <a:lnTo>
                      <a:pt x="71" y="5"/>
                    </a:lnTo>
                    <a:lnTo>
                      <a:pt x="71" y="5"/>
                    </a:lnTo>
                    <a:lnTo>
                      <a:pt x="71" y="5"/>
                    </a:lnTo>
                    <a:lnTo>
                      <a:pt x="71" y="0"/>
                    </a:lnTo>
                    <a:lnTo>
                      <a:pt x="0" y="27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51" name="Freeform 823">
                <a:extLst>
                  <a:ext uri="{FF2B5EF4-FFF2-40B4-BE49-F238E27FC236}">
                    <a16:creationId xmlns:a16="http://schemas.microsoft.com/office/drawing/2014/main" id="{78D1A2D2-80BB-29E5-2315-11AAF1ED1E57}"/>
                  </a:ext>
                </a:extLst>
              </p:cNvPr>
              <p:cNvSpPr>
                <a:spLocks/>
              </p:cNvSpPr>
              <p:nvPr/>
            </p:nvSpPr>
            <p:spPr bwMode="auto">
              <a:xfrm>
                <a:off x="4399" y="3090"/>
                <a:ext cx="107" cy="351"/>
              </a:xfrm>
              <a:custGeom>
                <a:avLst/>
                <a:gdLst>
                  <a:gd name="T0" fmla="*/ 81 w 107"/>
                  <a:gd name="T1" fmla="*/ 6 h 351"/>
                  <a:gd name="T2" fmla="*/ 81 w 107"/>
                  <a:gd name="T3" fmla="*/ 6 h 351"/>
                  <a:gd name="T4" fmla="*/ 76 w 107"/>
                  <a:gd name="T5" fmla="*/ 6 h 351"/>
                  <a:gd name="T6" fmla="*/ 76 w 107"/>
                  <a:gd name="T7" fmla="*/ 0 h 351"/>
                  <a:gd name="T8" fmla="*/ 76 w 107"/>
                  <a:gd name="T9" fmla="*/ 0 h 351"/>
                  <a:gd name="T10" fmla="*/ 71 w 107"/>
                  <a:gd name="T11" fmla="*/ 0 h 351"/>
                  <a:gd name="T12" fmla="*/ 66 w 107"/>
                  <a:gd name="T13" fmla="*/ 0 h 351"/>
                  <a:gd name="T14" fmla="*/ 61 w 107"/>
                  <a:gd name="T15" fmla="*/ 0 h 351"/>
                  <a:gd name="T16" fmla="*/ 61 w 107"/>
                  <a:gd name="T17" fmla="*/ 0 h 351"/>
                  <a:gd name="T18" fmla="*/ 56 w 107"/>
                  <a:gd name="T19" fmla="*/ 0 h 351"/>
                  <a:gd name="T20" fmla="*/ 51 w 107"/>
                  <a:gd name="T21" fmla="*/ 0 h 351"/>
                  <a:gd name="T22" fmla="*/ 46 w 107"/>
                  <a:gd name="T23" fmla="*/ 0 h 351"/>
                  <a:gd name="T24" fmla="*/ 41 w 107"/>
                  <a:gd name="T25" fmla="*/ 0 h 351"/>
                  <a:gd name="T26" fmla="*/ 36 w 107"/>
                  <a:gd name="T27" fmla="*/ 0 h 351"/>
                  <a:gd name="T28" fmla="*/ 30 w 107"/>
                  <a:gd name="T29" fmla="*/ 0 h 351"/>
                  <a:gd name="T30" fmla="*/ 25 w 107"/>
                  <a:gd name="T31" fmla="*/ 0 h 351"/>
                  <a:gd name="T32" fmla="*/ 20 w 107"/>
                  <a:gd name="T33" fmla="*/ 0 h 351"/>
                  <a:gd name="T34" fmla="*/ 15 w 107"/>
                  <a:gd name="T35" fmla="*/ 6 h 351"/>
                  <a:gd name="T36" fmla="*/ 10 w 107"/>
                  <a:gd name="T37" fmla="*/ 6 h 351"/>
                  <a:gd name="T38" fmla="*/ 10 w 107"/>
                  <a:gd name="T39" fmla="*/ 6 h 351"/>
                  <a:gd name="T40" fmla="*/ 5 w 107"/>
                  <a:gd name="T41" fmla="*/ 6 h 351"/>
                  <a:gd name="T42" fmla="*/ 5 w 107"/>
                  <a:gd name="T43" fmla="*/ 11 h 351"/>
                  <a:gd name="T44" fmla="*/ 0 w 107"/>
                  <a:gd name="T45" fmla="*/ 11 h 351"/>
                  <a:gd name="T46" fmla="*/ 0 w 107"/>
                  <a:gd name="T47" fmla="*/ 11 h 351"/>
                  <a:gd name="T48" fmla="*/ 0 w 107"/>
                  <a:gd name="T49" fmla="*/ 16 h 351"/>
                  <a:gd name="T50" fmla="*/ 25 w 107"/>
                  <a:gd name="T51" fmla="*/ 346 h 351"/>
                  <a:gd name="T52" fmla="*/ 25 w 107"/>
                  <a:gd name="T53" fmla="*/ 346 h 351"/>
                  <a:gd name="T54" fmla="*/ 25 w 107"/>
                  <a:gd name="T55" fmla="*/ 346 h 351"/>
                  <a:gd name="T56" fmla="*/ 30 w 107"/>
                  <a:gd name="T57" fmla="*/ 346 h 351"/>
                  <a:gd name="T58" fmla="*/ 30 w 107"/>
                  <a:gd name="T59" fmla="*/ 340 h 351"/>
                  <a:gd name="T60" fmla="*/ 36 w 107"/>
                  <a:gd name="T61" fmla="*/ 340 h 351"/>
                  <a:gd name="T62" fmla="*/ 41 w 107"/>
                  <a:gd name="T63" fmla="*/ 340 h 351"/>
                  <a:gd name="T64" fmla="*/ 41 w 107"/>
                  <a:gd name="T65" fmla="*/ 340 h 351"/>
                  <a:gd name="T66" fmla="*/ 46 w 107"/>
                  <a:gd name="T67" fmla="*/ 335 h 351"/>
                  <a:gd name="T68" fmla="*/ 51 w 107"/>
                  <a:gd name="T69" fmla="*/ 335 h 351"/>
                  <a:gd name="T70" fmla="*/ 56 w 107"/>
                  <a:gd name="T71" fmla="*/ 335 h 351"/>
                  <a:gd name="T72" fmla="*/ 61 w 107"/>
                  <a:gd name="T73" fmla="*/ 335 h 351"/>
                  <a:gd name="T74" fmla="*/ 66 w 107"/>
                  <a:gd name="T75" fmla="*/ 335 h 351"/>
                  <a:gd name="T76" fmla="*/ 71 w 107"/>
                  <a:gd name="T77" fmla="*/ 335 h 351"/>
                  <a:gd name="T78" fmla="*/ 76 w 107"/>
                  <a:gd name="T79" fmla="*/ 335 h 351"/>
                  <a:gd name="T80" fmla="*/ 81 w 107"/>
                  <a:gd name="T81" fmla="*/ 335 h 351"/>
                  <a:gd name="T82" fmla="*/ 86 w 107"/>
                  <a:gd name="T83" fmla="*/ 335 h 351"/>
                  <a:gd name="T84" fmla="*/ 91 w 107"/>
                  <a:gd name="T85" fmla="*/ 335 h 351"/>
                  <a:gd name="T86" fmla="*/ 96 w 107"/>
                  <a:gd name="T87" fmla="*/ 335 h 351"/>
                  <a:gd name="T88" fmla="*/ 96 w 107"/>
                  <a:gd name="T89" fmla="*/ 335 h 351"/>
                  <a:gd name="T90" fmla="*/ 101 w 107"/>
                  <a:gd name="T91" fmla="*/ 335 h 351"/>
                  <a:gd name="T92" fmla="*/ 101 w 107"/>
                  <a:gd name="T93" fmla="*/ 340 h 351"/>
                  <a:gd name="T94" fmla="*/ 107 w 107"/>
                  <a:gd name="T95" fmla="*/ 340 h 351"/>
                  <a:gd name="T96" fmla="*/ 107 w 107"/>
                  <a:gd name="T97" fmla="*/ 340 h 351"/>
                  <a:gd name="T98" fmla="*/ 107 w 107"/>
                  <a:gd name="T99" fmla="*/ 34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351">
                    <a:moveTo>
                      <a:pt x="81" y="6"/>
                    </a:moveTo>
                    <a:lnTo>
                      <a:pt x="81" y="6"/>
                    </a:lnTo>
                    <a:lnTo>
                      <a:pt x="81" y="6"/>
                    </a:lnTo>
                    <a:lnTo>
                      <a:pt x="81" y="6"/>
                    </a:lnTo>
                    <a:lnTo>
                      <a:pt x="81" y="6"/>
                    </a:lnTo>
                    <a:lnTo>
                      <a:pt x="76" y="6"/>
                    </a:lnTo>
                    <a:lnTo>
                      <a:pt x="76" y="6"/>
                    </a:lnTo>
                    <a:lnTo>
                      <a:pt x="76" y="0"/>
                    </a:lnTo>
                    <a:lnTo>
                      <a:pt x="76" y="0"/>
                    </a:lnTo>
                    <a:lnTo>
                      <a:pt x="76" y="0"/>
                    </a:lnTo>
                    <a:lnTo>
                      <a:pt x="71" y="0"/>
                    </a:lnTo>
                    <a:lnTo>
                      <a:pt x="71" y="0"/>
                    </a:lnTo>
                    <a:lnTo>
                      <a:pt x="71" y="0"/>
                    </a:lnTo>
                    <a:lnTo>
                      <a:pt x="66" y="0"/>
                    </a:lnTo>
                    <a:lnTo>
                      <a:pt x="66" y="0"/>
                    </a:lnTo>
                    <a:lnTo>
                      <a:pt x="61"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0" y="0"/>
                    </a:lnTo>
                    <a:lnTo>
                      <a:pt x="30" y="0"/>
                    </a:lnTo>
                    <a:lnTo>
                      <a:pt x="25" y="0"/>
                    </a:lnTo>
                    <a:lnTo>
                      <a:pt x="25" y="0"/>
                    </a:lnTo>
                    <a:lnTo>
                      <a:pt x="20" y="0"/>
                    </a:lnTo>
                    <a:lnTo>
                      <a:pt x="20" y="0"/>
                    </a:lnTo>
                    <a:lnTo>
                      <a:pt x="15" y="0"/>
                    </a:lnTo>
                    <a:lnTo>
                      <a:pt x="15" y="6"/>
                    </a:lnTo>
                    <a:lnTo>
                      <a:pt x="15" y="6"/>
                    </a:lnTo>
                    <a:lnTo>
                      <a:pt x="10" y="6"/>
                    </a:lnTo>
                    <a:lnTo>
                      <a:pt x="10" y="6"/>
                    </a:lnTo>
                    <a:lnTo>
                      <a:pt x="10" y="6"/>
                    </a:lnTo>
                    <a:lnTo>
                      <a:pt x="5" y="6"/>
                    </a:lnTo>
                    <a:lnTo>
                      <a:pt x="5" y="6"/>
                    </a:lnTo>
                    <a:lnTo>
                      <a:pt x="5" y="6"/>
                    </a:lnTo>
                    <a:lnTo>
                      <a:pt x="5" y="11"/>
                    </a:lnTo>
                    <a:lnTo>
                      <a:pt x="0" y="11"/>
                    </a:lnTo>
                    <a:lnTo>
                      <a:pt x="0" y="11"/>
                    </a:lnTo>
                    <a:lnTo>
                      <a:pt x="0" y="11"/>
                    </a:lnTo>
                    <a:lnTo>
                      <a:pt x="0" y="11"/>
                    </a:lnTo>
                    <a:lnTo>
                      <a:pt x="0" y="11"/>
                    </a:lnTo>
                    <a:lnTo>
                      <a:pt x="0" y="16"/>
                    </a:lnTo>
                    <a:lnTo>
                      <a:pt x="25" y="351"/>
                    </a:lnTo>
                    <a:lnTo>
                      <a:pt x="25" y="346"/>
                    </a:lnTo>
                    <a:lnTo>
                      <a:pt x="25" y="346"/>
                    </a:lnTo>
                    <a:lnTo>
                      <a:pt x="25" y="346"/>
                    </a:lnTo>
                    <a:lnTo>
                      <a:pt x="25" y="346"/>
                    </a:lnTo>
                    <a:lnTo>
                      <a:pt x="25" y="346"/>
                    </a:lnTo>
                    <a:lnTo>
                      <a:pt x="30" y="346"/>
                    </a:lnTo>
                    <a:lnTo>
                      <a:pt x="30" y="346"/>
                    </a:lnTo>
                    <a:lnTo>
                      <a:pt x="30" y="340"/>
                    </a:lnTo>
                    <a:lnTo>
                      <a:pt x="30" y="340"/>
                    </a:lnTo>
                    <a:lnTo>
                      <a:pt x="36" y="340"/>
                    </a:lnTo>
                    <a:lnTo>
                      <a:pt x="36" y="340"/>
                    </a:lnTo>
                    <a:lnTo>
                      <a:pt x="36" y="340"/>
                    </a:lnTo>
                    <a:lnTo>
                      <a:pt x="41" y="340"/>
                    </a:lnTo>
                    <a:lnTo>
                      <a:pt x="41" y="340"/>
                    </a:lnTo>
                    <a:lnTo>
                      <a:pt x="41" y="340"/>
                    </a:lnTo>
                    <a:lnTo>
                      <a:pt x="46" y="335"/>
                    </a:lnTo>
                    <a:lnTo>
                      <a:pt x="46" y="335"/>
                    </a:lnTo>
                    <a:lnTo>
                      <a:pt x="51" y="335"/>
                    </a:lnTo>
                    <a:lnTo>
                      <a:pt x="51" y="335"/>
                    </a:lnTo>
                    <a:lnTo>
                      <a:pt x="56" y="335"/>
                    </a:lnTo>
                    <a:lnTo>
                      <a:pt x="56" y="335"/>
                    </a:lnTo>
                    <a:lnTo>
                      <a:pt x="61" y="335"/>
                    </a:lnTo>
                    <a:lnTo>
                      <a:pt x="61" y="335"/>
                    </a:lnTo>
                    <a:lnTo>
                      <a:pt x="66" y="335"/>
                    </a:lnTo>
                    <a:lnTo>
                      <a:pt x="66" y="335"/>
                    </a:lnTo>
                    <a:lnTo>
                      <a:pt x="71" y="335"/>
                    </a:lnTo>
                    <a:lnTo>
                      <a:pt x="71" y="335"/>
                    </a:lnTo>
                    <a:lnTo>
                      <a:pt x="76" y="335"/>
                    </a:lnTo>
                    <a:lnTo>
                      <a:pt x="76" y="335"/>
                    </a:lnTo>
                    <a:lnTo>
                      <a:pt x="81" y="335"/>
                    </a:lnTo>
                    <a:lnTo>
                      <a:pt x="81" y="335"/>
                    </a:lnTo>
                    <a:lnTo>
                      <a:pt x="86" y="335"/>
                    </a:lnTo>
                    <a:lnTo>
                      <a:pt x="86" y="335"/>
                    </a:lnTo>
                    <a:lnTo>
                      <a:pt x="86" y="335"/>
                    </a:lnTo>
                    <a:lnTo>
                      <a:pt x="91" y="335"/>
                    </a:lnTo>
                    <a:lnTo>
                      <a:pt x="91" y="335"/>
                    </a:lnTo>
                    <a:lnTo>
                      <a:pt x="96" y="335"/>
                    </a:lnTo>
                    <a:lnTo>
                      <a:pt x="96" y="335"/>
                    </a:lnTo>
                    <a:lnTo>
                      <a:pt x="96" y="335"/>
                    </a:lnTo>
                    <a:lnTo>
                      <a:pt x="101" y="335"/>
                    </a:lnTo>
                    <a:lnTo>
                      <a:pt x="101" y="335"/>
                    </a:lnTo>
                    <a:lnTo>
                      <a:pt x="101" y="340"/>
                    </a:lnTo>
                    <a:lnTo>
                      <a:pt x="101" y="340"/>
                    </a:lnTo>
                    <a:lnTo>
                      <a:pt x="107" y="340"/>
                    </a:lnTo>
                    <a:lnTo>
                      <a:pt x="107" y="340"/>
                    </a:lnTo>
                    <a:lnTo>
                      <a:pt x="107" y="340"/>
                    </a:lnTo>
                    <a:lnTo>
                      <a:pt x="107" y="340"/>
                    </a:lnTo>
                    <a:lnTo>
                      <a:pt x="107" y="340"/>
                    </a:lnTo>
                    <a:lnTo>
                      <a:pt x="107" y="340"/>
                    </a:lnTo>
                    <a:lnTo>
                      <a:pt x="81" y="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52" name="Oval 99651">
                <a:extLst>
                  <a:ext uri="{FF2B5EF4-FFF2-40B4-BE49-F238E27FC236}">
                    <a16:creationId xmlns:a16="http://schemas.microsoft.com/office/drawing/2014/main" id="{9C698823-DB97-386A-C07E-64E3CC3A5F74}"/>
                  </a:ext>
                </a:extLst>
              </p:cNvPr>
              <p:cNvSpPr>
                <a:spLocks noChangeArrowheads="1"/>
              </p:cNvSpPr>
              <p:nvPr/>
            </p:nvSpPr>
            <p:spPr bwMode="auto">
              <a:xfrm>
                <a:off x="2709" y="3329"/>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53" name="Freeform 825">
                <a:extLst>
                  <a:ext uri="{FF2B5EF4-FFF2-40B4-BE49-F238E27FC236}">
                    <a16:creationId xmlns:a16="http://schemas.microsoft.com/office/drawing/2014/main" id="{D1EFA422-FE4A-7486-91C9-4359502A91B8}"/>
                  </a:ext>
                </a:extLst>
              </p:cNvPr>
              <p:cNvSpPr>
                <a:spLocks/>
              </p:cNvSpPr>
              <p:nvPr/>
            </p:nvSpPr>
            <p:spPr bwMode="auto">
              <a:xfrm>
                <a:off x="2821" y="3552"/>
                <a:ext cx="102" cy="340"/>
              </a:xfrm>
              <a:custGeom>
                <a:avLst/>
                <a:gdLst>
                  <a:gd name="T0" fmla="*/ 81 w 102"/>
                  <a:gd name="T1" fmla="*/ 21 h 340"/>
                  <a:gd name="T2" fmla="*/ 81 w 102"/>
                  <a:gd name="T3" fmla="*/ 21 h 340"/>
                  <a:gd name="T4" fmla="*/ 76 w 102"/>
                  <a:gd name="T5" fmla="*/ 15 h 340"/>
                  <a:gd name="T6" fmla="*/ 76 w 102"/>
                  <a:gd name="T7" fmla="*/ 15 h 340"/>
                  <a:gd name="T8" fmla="*/ 71 w 102"/>
                  <a:gd name="T9" fmla="*/ 10 h 340"/>
                  <a:gd name="T10" fmla="*/ 71 w 102"/>
                  <a:gd name="T11" fmla="*/ 10 h 340"/>
                  <a:gd name="T12" fmla="*/ 66 w 102"/>
                  <a:gd name="T13" fmla="*/ 5 h 340"/>
                  <a:gd name="T14" fmla="*/ 61 w 102"/>
                  <a:gd name="T15" fmla="*/ 5 h 340"/>
                  <a:gd name="T16" fmla="*/ 56 w 102"/>
                  <a:gd name="T17" fmla="*/ 5 h 340"/>
                  <a:gd name="T18" fmla="*/ 51 w 102"/>
                  <a:gd name="T19" fmla="*/ 5 h 340"/>
                  <a:gd name="T20" fmla="*/ 46 w 102"/>
                  <a:gd name="T21" fmla="*/ 5 h 340"/>
                  <a:gd name="T22" fmla="*/ 41 w 102"/>
                  <a:gd name="T23" fmla="*/ 0 h 340"/>
                  <a:gd name="T24" fmla="*/ 36 w 102"/>
                  <a:gd name="T25" fmla="*/ 5 h 340"/>
                  <a:gd name="T26" fmla="*/ 30 w 102"/>
                  <a:gd name="T27" fmla="*/ 5 h 340"/>
                  <a:gd name="T28" fmla="*/ 25 w 102"/>
                  <a:gd name="T29" fmla="*/ 5 h 340"/>
                  <a:gd name="T30" fmla="*/ 20 w 102"/>
                  <a:gd name="T31" fmla="*/ 5 h 340"/>
                  <a:gd name="T32" fmla="*/ 15 w 102"/>
                  <a:gd name="T33" fmla="*/ 5 h 340"/>
                  <a:gd name="T34" fmla="*/ 15 w 102"/>
                  <a:gd name="T35" fmla="*/ 10 h 340"/>
                  <a:gd name="T36" fmla="*/ 10 w 102"/>
                  <a:gd name="T37" fmla="*/ 10 h 340"/>
                  <a:gd name="T38" fmla="*/ 5 w 102"/>
                  <a:gd name="T39" fmla="*/ 15 h 340"/>
                  <a:gd name="T40" fmla="*/ 5 w 102"/>
                  <a:gd name="T41" fmla="*/ 15 h 340"/>
                  <a:gd name="T42" fmla="*/ 0 w 102"/>
                  <a:gd name="T43" fmla="*/ 21 h 340"/>
                  <a:gd name="T44" fmla="*/ 0 w 102"/>
                  <a:gd name="T45" fmla="*/ 21 h 340"/>
                  <a:gd name="T46" fmla="*/ 0 w 102"/>
                  <a:gd name="T47" fmla="*/ 26 h 340"/>
                  <a:gd name="T48" fmla="*/ 0 w 102"/>
                  <a:gd name="T49" fmla="*/ 31 h 340"/>
                  <a:gd name="T50" fmla="*/ 20 w 102"/>
                  <a:gd name="T51" fmla="*/ 340 h 340"/>
                  <a:gd name="T52" fmla="*/ 20 w 102"/>
                  <a:gd name="T53" fmla="*/ 335 h 340"/>
                  <a:gd name="T54" fmla="*/ 20 w 102"/>
                  <a:gd name="T55" fmla="*/ 335 h 340"/>
                  <a:gd name="T56" fmla="*/ 20 w 102"/>
                  <a:gd name="T57" fmla="*/ 330 h 340"/>
                  <a:gd name="T58" fmla="*/ 25 w 102"/>
                  <a:gd name="T59" fmla="*/ 330 h 340"/>
                  <a:gd name="T60" fmla="*/ 25 w 102"/>
                  <a:gd name="T61" fmla="*/ 325 h 340"/>
                  <a:gd name="T62" fmla="*/ 30 w 102"/>
                  <a:gd name="T63" fmla="*/ 325 h 340"/>
                  <a:gd name="T64" fmla="*/ 36 w 102"/>
                  <a:gd name="T65" fmla="*/ 320 h 340"/>
                  <a:gd name="T66" fmla="*/ 41 w 102"/>
                  <a:gd name="T67" fmla="*/ 320 h 340"/>
                  <a:gd name="T68" fmla="*/ 46 w 102"/>
                  <a:gd name="T69" fmla="*/ 320 h 340"/>
                  <a:gd name="T70" fmla="*/ 51 w 102"/>
                  <a:gd name="T71" fmla="*/ 315 h 340"/>
                  <a:gd name="T72" fmla="*/ 56 w 102"/>
                  <a:gd name="T73" fmla="*/ 315 h 340"/>
                  <a:gd name="T74" fmla="*/ 61 w 102"/>
                  <a:gd name="T75" fmla="*/ 315 h 340"/>
                  <a:gd name="T76" fmla="*/ 66 w 102"/>
                  <a:gd name="T77" fmla="*/ 315 h 340"/>
                  <a:gd name="T78" fmla="*/ 71 w 102"/>
                  <a:gd name="T79" fmla="*/ 315 h 340"/>
                  <a:gd name="T80" fmla="*/ 76 w 102"/>
                  <a:gd name="T81" fmla="*/ 315 h 340"/>
                  <a:gd name="T82" fmla="*/ 81 w 102"/>
                  <a:gd name="T83" fmla="*/ 315 h 340"/>
                  <a:gd name="T84" fmla="*/ 81 w 102"/>
                  <a:gd name="T85" fmla="*/ 320 h 340"/>
                  <a:gd name="T86" fmla="*/ 86 w 102"/>
                  <a:gd name="T87" fmla="*/ 320 h 340"/>
                  <a:gd name="T88" fmla="*/ 91 w 102"/>
                  <a:gd name="T89" fmla="*/ 320 h 340"/>
                  <a:gd name="T90" fmla="*/ 96 w 102"/>
                  <a:gd name="T91" fmla="*/ 325 h 340"/>
                  <a:gd name="T92" fmla="*/ 96 w 102"/>
                  <a:gd name="T93" fmla="*/ 325 h 340"/>
                  <a:gd name="T94" fmla="*/ 96 w 102"/>
                  <a:gd name="T95" fmla="*/ 330 h 340"/>
                  <a:gd name="T96" fmla="*/ 102 w 102"/>
                  <a:gd name="T97" fmla="*/ 330 h 340"/>
                  <a:gd name="T98" fmla="*/ 102 w 102"/>
                  <a:gd name="T99" fmla="*/ 33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340">
                    <a:moveTo>
                      <a:pt x="81" y="26"/>
                    </a:moveTo>
                    <a:lnTo>
                      <a:pt x="81" y="21"/>
                    </a:lnTo>
                    <a:lnTo>
                      <a:pt x="81" y="21"/>
                    </a:lnTo>
                    <a:lnTo>
                      <a:pt x="81" y="21"/>
                    </a:lnTo>
                    <a:lnTo>
                      <a:pt x="76" y="15"/>
                    </a:lnTo>
                    <a:lnTo>
                      <a:pt x="76" y="15"/>
                    </a:lnTo>
                    <a:lnTo>
                      <a:pt x="76" y="15"/>
                    </a:lnTo>
                    <a:lnTo>
                      <a:pt x="76" y="15"/>
                    </a:lnTo>
                    <a:lnTo>
                      <a:pt x="76" y="10"/>
                    </a:lnTo>
                    <a:lnTo>
                      <a:pt x="71" y="10"/>
                    </a:lnTo>
                    <a:lnTo>
                      <a:pt x="71" y="10"/>
                    </a:lnTo>
                    <a:lnTo>
                      <a:pt x="71" y="10"/>
                    </a:lnTo>
                    <a:lnTo>
                      <a:pt x="66" y="10"/>
                    </a:lnTo>
                    <a:lnTo>
                      <a:pt x="66" y="5"/>
                    </a:lnTo>
                    <a:lnTo>
                      <a:pt x="66" y="5"/>
                    </a:lnTo>
                    <a:lnTo>
                      <a:pt x="61" y="5"/>
                    </a:lnTo>
                    <a:lnTo>
                      <a:pt x="61" y="5"/>
                    </a:lnTo>
                    <a:lnTo>
                      <a:pt x="56" y="5"/>
                    </a:lnTo>
                    <a:lnTo>
                      <a:pt x="56" y="5"/>
                    </a:lnTo>
                    <a:lnTo>
                      <a:pt x="51" y="5"/>
                    </a:lnTo>
                    <a:lnTo>
                      <a:pt x="51" y="5"/>
                    </a:lnTo>
                    <a:lnTo>
                      <a:pt x="46" y="5"/>
                    </a:lnTo>
                    <a:lnTo>
                      <a:pt x="46" y="0"/>
                    </a:lnTo>
                    <a:lnTo>
                      <a:pt x="41" y="0"/>
                    </a:lnTo>
                    <a:lnTo>
                      <a:pt x="41" y="0"/>
                    </a:lnTo>
                    <a:lnTo>
                      <a:pt x="36" y="5"/>
                    </a:lnTo>
                    <a:lnTo>
                      <a:pt x="36" y="5"/>
                    </a:lnTo>
                    <a:lnTo>
                      <a:pt x="30" y="5"/>
                    </a:lnTo>
                    <a:lnTo>
                      <a:pt x="30" y="5"/>
                    </a:lnTo>
                    <a:lnTo>
                      <a:pt x="25" y="5"/>
                    </a:lnTo>
                    <a:lnTo>
                      <a:pt x="25" y="5"/>
                    </a:lnTo>
                    <a:lnTo>
                      <a:pt x="20" y="5"/>
                    </a:lnTo>
                    <a:lnTo>
                      <a:pt x="20" y="5"/>
                    </a:lnTo>
                    <a:lnTo>
                      <a:pt x="15" y="5"/>
                    </a:lnTo>
                    <a:lnTo>
                      <a:pt x="15" y="10"/>
                    </a:lnTo>
                    <a:lnTo>
                      <a:pt x="15" y="10"/>
                    </a:lnTo>
                    <a:lnTo>
                      <a:pt x="10" y="10"/>
                    </a:lnTo>
                    <a:lnTo>
                      <a:pt x="10" y="10"/>
                    </a:lnTo>
                    <a:lnTo>
                      <a:pt x="10" y="15"/>
                    </a:lnTo>
                    <a:lnTo>
                      <a:pt x="5" y="15"/>
                    </a:lnTo>
                    <a:lnTo>
                      <a:pt x="5" y="15"/>
                    </a:lnTo>
                    <a:lnTo>
                      <a:pt x="5" y="15"/>
                    </a:lnTo>
                    <a:lnTo>
                      <a:pt x="0" y="21"/>
                    </a:lnTo>
                    <a:lnTo>
                      <a:pt x="0" y="21"/>
                    </a:lnTo>
                    <a:lnTo>
                      <a:pt x="0" y="21"/>
                    </a:lnTo>
                    <a:lnTo>
                      <a:pt x="0" y="21"/>
                    </a:lnTo>
                    <a:lnTo>
                      <a:pt x="0" y="26"/>
                    </a:lnTo>
                    <a:lnTo>
                      <a:pt x="0" y="26"/>
                    </a:lnTo>
                    <a:lnTo>
                      <a:pt x="0" y="26"/>
                    </a:lnTo>
                    <a:lnTo>
                      <a:pt x="0" y="31"/>
                    </a:lnTo>
                    <a:lnTo>
                      <a:pt x="20" y="340"/>
                    </a:lnTo>
                    <a:lnTo>
                      <a:pt x="20" y="340"/>
                    </a:lnTo>
                    <a:lnTo>
                      <a:pt x="20" y="340"/>
                    </a:lnTo>
                    <a:lnTo>
                      <a:pt x="20" y="335"/>
                    </a:lnTo>
                    <a:lnTo>
                      <a:pt x="20" y="335"/>
                    </a:lnTo>
                    <a:lnTo>
                      <a:pt x="20" y="335"/>
                    </a:lnTo>
                    <a:lnTo>
                      <a:pt x="20" y="330"/>
                    </a:lnTo>
                    <a:lnTo>
                      <a:pt x="20" y="330"/>
                    </a:lnTo>
                    <a:lnTo>
                      <a:pt x="25" y="330"/>
                    </a:lnTo>
                    <a:lnTo>
                      <a:pt x="25" y="330"/>
                    </a:lnTo>
                    <a:lnTo>
                      <a:pt x="25" y="325"/>
                    </a:lnTo>
                    <a:lnTo>
                      <a:pt x="25" y="325"/>
                    </a:lnTo>
                    <a:lnTo>
                      <a:pt x="30" y="325"/>
                    </a:lnTo>
                    <a:lnTo>
                      <a:pt x="30" y="325"/>
                    </a:lnTo>
                    <a:lnTo>
                      <a:pt x="30" y="320"/>
                    </a:lnTo>
                    <a:lnTo>
                      <a:pt x="36" y="320"/>
                    </a:lnTo>
                    <a:lnTo>
                      <a:pt x="36" y="320"/>
                    </a:lnTo>
                    <a:lnTo>
                      <a:pt x="41" y="320"/>
                    </a:lnTo>
                    <a:lnTo>
                      <a:pt x="41" y="320"/>
                    </a:lnTo>
                    <a:lnTo>
                      <a:pt x="46" y="320"/>
                    </a:lnTo>
                    <a:lnTo>
                      <a:pt x="46" y="315"/>
                    </a:lnTo>
                    <a:lnTo>
                      <a:pt x="51" y="315"/>
                    </a:lnTo>
                    <a:lnTo>
                      <a:pt x="51" y="315"/>
                    </a:lnTo>
                    <a:lnTo>
                      <a:pt x="56" y="315"/>
                    </a:lnTo>
                    <a:lnTo>
                      <a:pt x="56" y="315"/>
                    </a:lnTo>
                    <a:lnTo>
                      <a:pt x="61" y="315"/>
                    </a:lnTo>
                    <a:lnTo>
                      <a:pt x="61" y="315"/>
                    </a:lnTo>
                    <a:lnTo>
                      <a:pt x="66" y="315"/>
                    </a:lnTo>
                    <a:lnTo>
                      <a:pt x="66" y="315"/>
                    </a:lnTo>
                    <a:lnTo>
                      <a:pt x="71" y="315"/>
                    </a:lnTo>
                    <a:lnTo>
                      <a:pt x="71" y="315"/>
                    </a:lnTo>
                    <a:lnTo>
                      <a:pt x="76" y="315"/>
                    </a:lnTo>
                    <a:lnTo>
                      <a:pt x="76" y="315"/>
                    </a:lnTo>
                    <a:lnTo>
                      <a:pt x="81" y="315"/>
                    </a:lnTo>
                    <a:lnTo>
                      <a:pt x="81" y="320"/>
                    </a:lnTo>
                    <a:lnTo>
                      <a:pt x="81" y="320"/>
                    </a:lnTo>
                    <a:lnTo>
                      <a:pt x="86" y="320"/>
                    </a:lnTo>
                    <a:lnTo>
                      <a:pt x="86" y="320"/>
                    </a:lnTo>
                    <a:lnTo>
                      <a:pt x="91" y="320"/>
                    </a:lnTo>
                    <a:lnTo>
                      <a:pt x="91" y="320"/>
                    </a:lnTo>
                    <a:lnTo>
                      <a:pt x="91" y="325"/>
                    </a:lnTo>
                    <a:lnTo>
                      <a:pt x="96" y="325"/>
                    </a:lnTo>
                    <a:lnTo>
                      <a:pt x="96" y="325"/>
                    </a:lnTo>
                    <a:lnTo>
                      <a:pt x="96" y="325"/>
                    </a:lnTo>
                    <a:lnTo>
                      <a:pt x="96" y="330"/>
                    </a:lnTo>
                    <a:lnTo>
                      <a:pt x="96" y="330"/>
                    </a:lnTo>
                    <a:lnTo>
                      <a:pt x="96" y="330"/>
                    </a:lnTo>
                    <a:lnTo>
                      <a:pt x="102" y="330"/>
                    </a:lnTo>
                    <a:lnTo>
                      <a:pt x="102" y="335"/>
                    </a:lnTo>
                    <a:lnTo>
                      <a:pt x="102" y="335"/>
                    </a:lnTo>
                    <a:lnTo>
                      <a:pt x="81" y="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54" name="Freeform 826">
                <a:extLst>
                  <a:ext uri="{FF2B5EF4-FFF2-40B4-BE49-F238E27FC236}">
                    <a16:creationId xmlns:a16="http://schemas.microsoft.com/office/drawing/2014/main" id="{7F15CABE-7DAA-74F5-AA0D-D58C03291446}"/>
                  </a:ext>
                </a:extLst>
              </p:cNvPr>
              <p:cNvSpPr>
                <a:spLocks/>
              </p:cNvSpPr>
              <p:nvPr/>
            </p:nvSpPr>
            <p:spPr bwMode="auto">
              <a:xfrm>
                <a:off x="2826" y="3024"/>
                <a:ext cx="117" cy="346"/>
              </a:xfrm>
              <a:custGeom>
                <a:avLst/>
                <a:gdLst>
                  <a:gd name="T0" fmla="*/ 0 w 117"/>
                  <a:gd name="T1" fmla="*/ 325 h 346"/>
                  <a:gd name="T2" fmla="*/ 0 w 117"/>
                  <a:gd name="T3" fmla="*/ 325 h 346"/>
                  <a:gd name="T4" fmla="*/ 5 w 117"/>
                  <a:gd name="T5" fmla="*/ 325 h 346"/>
                  <a:gd name="T6" fmla="*/ 5 w 117"/>
                  <a:gd name="T7" fmla="*/ 330 h 346"/>
                  <a:gd name="T8" fmla="*/ 5 w 117"/>
                  <a:gd name="T9" fmla="*/ 330 h 346"/>
                  <a:gd name="T10" fmla="*/ 10 w 117"/>
                  <a:gd name="T11" fmla="*/ 335 h 346"/>
                  <a:gd name="T12" fmla="*/ 15 w 117"/>
                  <a:gd name="T13" fmla="*/ 335 h 346"/>
                  <a:gd name="T14" fmla="*/ 15 w 117"/>
                  <a:gd name="T15" fmla="*/ 335 h 346"/>
                  <a:gd name="T16" fmla="*/ 20 w 117"/>
                  <a:gd name="T17" fmla="*/ 340 h 346"/>
                  <a:gd name="T18" fmla="*/ 25 w 117"/>
                  <a:gd name="T19" fmla="*/ 340 h 346"/>
                  <a:gd name="T20" fmla="*/ 31 w 117"/>
                  <a:gd name="T21" fmla="*/ 340 h 346"/>
                  <a:gd name="T22" fmla="*/ 36 w 117"/>
                  <a:gd name="T23" fmla="*/ 340 h 346"/>
                  <a:gd name="T24" fmla="*/ 41 w 117"/>
                  <a:gd name="T25" fmla="*/ 346 h 346"/>
                  <a:gd name="T26" fmla="*/ 46 w 117"/>
                  <a:gd name="T27" fmla="*/ 346 h 346"/>
                  <a:gd name="T28" fmla="*/ 51 w 117"/>
                  <a:gd name="T29" fmla="*/ 346 h 346"/>
                  <a:gd name="T30" fmla="*/ 56 w 117"/>
                  <a:gd name="T31" fmla="*/ 346 h 346"/>
                  <a:gd name="T32" fmla="*/ 61 w 117"/>
                  <a:gd name="T33" fmla="*/ 346 h 346"/>
                  <a:gd name="T34" fmla="*/ 66 w 117"/>
                  <a:gd name="T35" fmla="*/ 340 h 346"/>
                  <a:gd name="T36" fmla="*/ 71 w 117"/>
                  <a:gd name="T37" fmla="*/ 340 h 346"/>
                  <a:gd name="T38" fmla="*/ 71 w 117"/>
                  <a:gd name="T39" fmla="*/ 340 h 346"/>
                  <a:gd name="T40" fmla="*/ 76 w 117"/>
                  <a:gd name="T41" fmla="*/ 340 h 346"/>
                  <a:gd name="T42" fmla="*/ 76 w 117"/>
                  <a:gd name="T43" fmla="*/ 335 h 346"/>
                  <a:gd name="T44" fmla="*/ 81 w 117"/>
                  <a:gd name="T45" fmla="*/ 335 h 346"/>
                  <a:gd name="T46" fmla="*/ 81 w 117"/>
                  <a:gd name="T47" fmla="*/ 335 h 346"/>
                  <a:gd name="T48" fmla="*/ 81 w 117"/>
                  <a:gd name="T49" fmla="*/ 330 h 346"/>
                  <a:gd name="T50" fmla="*/ 117 w 117"/>
                  <a:gd name="T51" fmla="*/ 11 h 346"/>
                  <a:gd name="T52" fmla="*/ 117 w 117"/>
                  <a:gd name="T53" fmla="*/ 11 h 346"/>
                  <a:gd name="T54" fmla="*/ 117 w 117"/>
                  <a:gd name="T55" fmla="*/ 11 h 346"/>
                  <a:gd name="T56" fmla="*/ 112 w 117"/>
                  <a:gd name="T57" fmla="*/ 16 h 346"/>
                  <a:gd name="T58" fmla="*/ 112 w 117"/>
                  <a:gd name="T59" fmla="*/ 16 h 346"/>
                  <a:gd name="T60" fmla="*/ 107 w 117"/>
                  <a:gd name="T61" fmla="*/ 16 h 346"/>
                  <a:gd name="T62" fmla="*/ 107 w 117"/>
                  <a:gd name="T63" fmla="*/ 21 h 346"/>
                  <a:gd name="T64" fmla="*/ 102 w 117"/>
                  <a:gd name="T65" fmla="*/ 21 h 346"/>
                  <a:gd name="T66" fmla="*/ 97 w 117"/>
                  <a:gd name="T67" fmla="*/ 21 h 346"/>
                  <a:gd name="T68" fmla="*/ 91 w 117"/>
                  <a:gd name="T69" fmla="*/ 21 h 346"/>
                  <a:gd name="T70" fmla="*/ 86 w 117"/>
                  <a:gd name="T71" fmla="*/ 21 h 346"/>
                  <a:gd name="T72" fmla="*/ 81 w 117"/>
                  <a:gd name="T73" fmla="*/ 21 h 346"/>
                  <a:gd name="T74" fmla="*/ 76 w 117"/>
                  <a:gd name="T75" fmla="*/ 21 h 346"/>
                  <a:gd name="T76" fmla="*/ 71 w 117"/>
                  <a:gd name="T77" fmla="*/ 21 h 346"/>
                  <a:gd name="T78" fmla="*/ 66 w 117"/>
                  <a:gd name="T79" fmla="*/ 16 h 346"/>
                  <a:gd name="T80" fmla="*/ 61 w 117"/>
                  <a:gd name="T81" fmla="*/ 16 h 346"/>
                  <a:gd name="T82" fmla="*/ 56 w 117"/>
                  <a:gd name="T83" fmla="*/ 16 h 346"/>
                  <a:gd name="T84" fmla="*/ 51 w 117"/>
                  <a:gd name="T85" fmla="*/ 16 h 346"/>
                  <a:gd name="T86" fmla="*/ 51 w 117"/>
                  <a:gd name="T87" fmla="*/ 11 h 346"/>
                  <a:gd name="T88" fmla="*/ 46 w 117"/>
                  <a:gd name="T89" fmla="*/ 11 h 346"/>
                  <a:gd name="T90" fmla="*/ 41 w 117"/>
                  <a:gd name="T91" fmla="*/ 6 h 346"/>
                  <a:gd name="T92" fmla="*/ 41 w 117"/>
                  <a:gd name="T93" fmla="*/ 6 h 346"/>
                  <a:gd name="T94" fmla="*/ 41 w 117"/>
                  <a:gd name="T95" fmla="*/ 6 h 346"/>
                  <a:gd name="T96" fmla="*/ 41 w 117"/>
                  <a:gd name="T97" fmla="*/ 0 h 346"/>
                  <a:gd name="T98" fmla="*/ 41 w 117"/>
                  <a:gd name="T99" fmla="*/ 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346">
                    <a:moveTo>
                      <a:pt x="0" y="320"/>
                    </a:moveTo>
                    <a:lnTo>
                      <a:pt x="0" y="325"/>
                    </a:lnTo>
                    <a:lnTo>
                      <a:pt x="0" y="325"/>
                    </a:lnTo>
                    <a:lnTo>
                      <a:pt x="0" y="325"/>
                    </a:lnTo>
                    <a:lnTo>
                      <a:pt x="0" y="325"/>
                    </a:lnTo>
                    <a:lnTo>
                      <a:pt x="5" y="325"/>
                    </a:lnTo>
                    <a:lnTo>
                      <a:pt x="5" y="330"/>
                    </a:lnTo>
                    <a:lnTo>
                      <a:pt x="5" y="330"/>
                    </a:lnTo>
                    <a:lnTo>
                      <a:pt x="5" y="330"/>
                    </a:lnTo>
                    <a:lnTo>
                      <a:pt x="5" y="330"/>
                    </a:lnTo>
                    <a:lnTo>
                      <a:pt x="10" y="335"/>
                    </a:lnTo>
                    <a:lnTo>
                      <a:pt x="10" y="335"/>
                    </a:lnTo>
                    <a:lnTo>
                      <a:pt x="10" y="335"/>
                    </a:lnTo>
                    <a:lnTo>
                      <a:pt x="15" y="335"/>
                    </a:lnTo>
                    <a:lnTo>
                      <a:pt x="15" y="335"/>
                    </a:lnTo>
                    <a:lnTo>
                      <a:pt x="15" y="335"/>
                    </a:lnTo>
                    <a:lnTo>
                      <a:pt x="20" y="340"/>
                    </a:lnTo>
                    <a:lnTo>
                      <a:pt x="20" y="340"/>
                    </a:lnTo>
                    <a:lnTo>
                      <a:pt x="25" y="340"/>
                    </a:lnTo>
                    <a:lnTo>
                      <a:pt x="25" y="340"/>
                    </a:lnTo>
                    <a:lnTo>
                      <a:pt x="31" y="340"/>
                    </a:lnTo>
                    <a:lnTo>
                      <a:pt x="31" y="340"/>
                    </a:lnTo>
                    <a:lnTo>
                      <a:pt x="36" y="340"/>
                    </a:lnTo>
                    <a:lnTo>
                      <a:pt x="36" y="340"/>
                    </a:lnTo>
                    <a:lnTo>
                      <a:pt x="41" y="346"/>
                    </a:lnTo>
                    <a:lnTo>
                      <a:pt x="41" y="346"/>
                    </a:lnTo>
                    <a:lnTo>
                      <a:pt x="46" y="346"/>
                    </a:lnTo>
                    <a:lnTo>
                      <a:pt x="46" y="346"/>
                    </a:lnTo>
                    <a:lnTo>
                      <a:pt x="51" y="346"/>
                    </a:lnTo>
                    <a:lnTo>
                      <a:pt x="51" y="346"/>
                    </a:lnTo>
                    <a:lnTo>
                      <a:pt x="56" y="346"/>
                    </a:lnTo>
                    <a:lnTo>
                      <a:pt x="56" y="346"/>
                    </a:lnTo>
                    <a:lnTo>
                      <a:pt x="56" y="346"/>
                    </a:lnTo>
                    <a:lnTo>
                      <a:pt x="61" y="346"/>
                    </a:lnTo>
                    <a:lnTo>
                      <a:pt x="61" y="340"/>
                    </a:lnTo>
                    <a:lnTo>
                      <a:pt x="66" y="340"/>
                    </a:lnTo>
                    <a:lnTo>
                      <a:pt x="66" y="340"/>
                    </a:lnTo>
                    <a:lnTo>
                      <a:pt x="71" y="340"/>
                    </a:lnTo>
                    <a:lnTo>
                      <a:pt x="71" y="340"/>
                    </a:lnTo>
                    <a:lnTo>
                      <a:pt x="71" y="340"/>
                    </a:lnTo>
                    <a:lnTo>
                      <a:pt x="76" y="340"/>
                    </a:lnTo>
                    <a:lnTo>
                      <a:pt x="76" y="340"/>
                    </a:lnTo>
                    <a:lnTo>
                      <a:pt x="76" y="335"/>
                    </a:lnTo>
                    <a:lnTo>
                      <a:pt x="76" y="335"/>
                    </a:lnTo>
                    <a:lnTo>
                      <a:pt x="81" y="335"/>
                    </a:lnTo>
                    <a:lnTo>
                      <a:pt x="81" y="335"/>
                    </a:lnTo>
                    <a:lnTo>
                      <a:pt x="81" y="335"/>
                    </a:lnTo>
                    <a:lnTo>
                      <a:pt x="81" y="335"/>
                    </a:lnTo>
                    <a:lnTo>
                      <a:pt x="81" y="330"/>
                    </a:lnTo>
                    <a:lnTo>
                      <a:pt x="81" y="330"/>
                    </a:lnTo>
                    <a:lnTo>
                      <a:pt x="117" y="6"/>
                    </a:lnTo>
                    <a:lnTo>
                      <a:pt x="117" y="11"/>
                    </a:lnTo>
                    <a:lnTo>
                      <a:pt x="117" y="11"/>
                    </a:lnTo>
                    <a:lnTo>
                      <a:pt x="117" y="11"/>
                    </a:lnTo>
                    <a:lnTo>
                      <a:pt x="117" y="11"/>
                    </a:lnTo>
                    <a:lnTo>
                      <a:pt x="117" y="11"/>
                    </a:lnTo>
                    <a:lnTo>
                      <a:pt x="117" y="16"/>
                    </a:lnTo>
                    <a:lnTo>
                      <a:pt x="112" y="16"/>
                    </a:lnTo>
                    <a:lnTo>
                      <a:pt x="112" y="16"/>
                    </a:lnTo>
                    <a:lnTo>
                      <a:pt x="112" y="16"/>
                    </a:lnTo>
                    <a:lnTo>
                      <a:pt x="112" y="16"/>
                    </a:lnTo>
                    <a:lnTo>
                      <a:pt x="107" y="16"/>
                    </a:lnTo>
                    <a:lnTo>
                      <a:pt x="107" y="16"/>
                    </a:lnTo>
                    <a:lnTo>
                      <a:pt x="107" y="21"/>
                    </a:lnTo>
                    <a:lnTo>
                      <a:pt x="102" y="21"/>
                    </a:lnTo>
                    <a:lnTo>
                      <a:pt x="102" y="21"/>
                    </a:lnTo>
                    <a:lnTo>
                      <a:pt x="97" y="21"/>
                    </a:lnTo>
                    <a:lnTo>
                      <a:pt x="97" y="21"/>
                    </a:lnTo>
                    <a:lnTo>
                      <a:pt x="91" y="21"/>
                    </a:lnTo>
                    <a:lnTo>
                      <a:pt x="91" y="21"/>
                    </a:lnTo>
                    <a:lnTo>
                      <a:pt x="86" y="21"/>
                    </a:lnTo>
                    <a:lnTo>
                      <a:pt x="86" y="21"/>
                    </a:lnTo>
                    <a:lnTo>
                      <a:pt x="81" y="21"/>
                    </a:lnTo>
                    <a:lnTo>
                      <a:pt x="81" y="21"/>
                    </a:lnTo>
                    <a:lnTo>
                      <a:pt x="76" y="21"/>
                    </a:lnTo>
                    <a:lnTo>
                      <a:pt x="76" y="21"/>
                    </a:lnTo>
                    <a:lnTo>
                      <a:pt x="71" y="21"/>
                    </a:lnTo>
                    <a:lnTo>
                      <a:pt x="71" y="21"/>
                    </a:lnTo>
                    <a:lnTo>
                      <a:pt x="66" y="16"/>
                    </a:lnTo>
                    <a:lnTo>
                      <a:pt x="66" y="16"/>
                    </a:lnTo>
                    <a:lnTo>
                      <a:pt x="61" y="16"/>
                    </a:lnTo>
                    <a:lnTo>
                      <a:pt x="61" y="16"/>
                    </a:lnTo>
                    <a:lnTo>
                      <a:pt x="56" y="16"/>
                    </a:lnTo>
                    <a:lnTo>
                      <a:pt x="56" y="16"/>
                    </a:lnTo>
                    <a:lnTo>
                      <a:pt x="56" y="16"/>
                    </a:lnTo>
                    <a:lnTo>
                      <a:pt x="51" y="16"/>
                    </a:lnTo>
                    <a:lnTo>
                      <a:pt x="51" y="11"/>
                    </a:lnTo>
                    <a:lnTo>
                      <a:pt x="51" y="11"/>
                    </a:lnTo>
                    <a:lnTo>
                      <a:pt x="46" y="11"/>
                    </a:lnTo>
                    <a:lnTo>
                      <a:pt x="46" y="11"/>
                    </a:lnTo>
                    <a:lnTo>
                      <a:pt x="46" y="11"/>
                    </a:lnTo>
                    <a:lnTo>
                      <a:pt x="41" y="6"/>
                    </a:lnTo>
                    <a:lnTo>
                      <a:pt x="41" y="6"/>
                    </a:lnTo>
                    <a:lnTo>
                      <a:pt x="41" y="6"/>
                    </a:lnTo>
                    <a:lnTo>
                      <a:pt x="41" y="6"/>
                    </a:lnTo>
                    <a:lnTo>
                      <a:pt x="41" y="6"/>
                    </a:lnTo>
                    <a:lnTo>
                      <a:pt x="41" y="0"/>
                    </a:lnTo>
                    <a:lnTo>
                      <a:pt x="41" y="0"/>
                    </a:lnTo>
                    <a:lnTo>
                      <a:pt x="41" y="0"/>
                    </a:lnTo>
                    <a:lnTo>
                      <a:pt x="41" y="0"/>
                    </a:lnTo>
                    <a:lnTo>
                      <a:pt x="0" y="3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55" name="Oval 99654">
                <a:extLst>
                  <a:ext uri="{FF2B5EF4-FFF2-40B4-BE49-F238E27FC236}">
                    <a16:creationId xmlns:a16="http://schemas.microsoft.com/office/drawing/2014/main" id="{D1D393D2-981C-5415-4625-0FB8CA701B42}"/>
                  </a:ext>
                </a:extLst>
              </p:cNvPr>
              <p:cNvSpPr>
                <a:spLocks noChangeArrowheads="1"/>
              </p:cNvSpPr>
              <p:nvPr/>
            </p:nvSpPr>
            <p:spPr bwMode="auto">
              <a:xfrm>
                <a:off x="6708" y="1137"/>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56" name="Freeform 828">
                <a:extLst>
                  <a:ext uri="{FF2B5EF4-FFF2-40B4-BE49-F238E27FC236}">
                    <a16:creationId xmlns:a16="http://schemas.microsoft.com/office/drawing/2014/main" id="{98217E86-E187-7F46-8037-21476B9BFBA8}"/>
                  </a:ext>
                </a:extLst>
              </p:cNvPr>
              <p:cNvSpPr>
                <a:spLocks/>
              </p:cNvSpPr>
              <p:nvPr/>
            </p:nvSpPr>
            <p:spPr bwMode="auto">
              <a:xfrm>
                <a:off x="6708" y="1050"/>
                <a:ext cx="152" cy="203"/>
              </a:xfrm>
              <a:custGeom>
                <a:avLst/>
                <a:gdLst>
                  <a:gd name="T0" fmla="*/ 71 w 152"/>
                  <a:gd name="T1" fmla="*/ 183 h 203"/>
                  <a:gd name="T2" fmla="*/ 76 w 152"/>
                  <a:gd name="T3" fmla="*/ 188 h 203"/>
                  <a:gd name="T4" fmla="*/ 76 w 152"/>
                  <a:gd name="T5" fmla="*/ 193 h 203"/>
                  <a:gd name="T6" fmla="*/ 81 w 152"/>
                  <a:gd name="T7" fmla="*/ 193 h 203"/>
                  <a:gd name="T8" fmla="*/ 86 w 152"/>
                  <a:gd name="T9" fmla="*/ 198 h 203"/>
                  <a:gd name="T10" fmla="*/ 91 w 152"/>
                  <a:gd name="T11" fmla="*/ 198 h 203"/>
                  <a:gd name="T12" fmla="*/ 96 w 152"/>
                  <a:gd name="T13" fmla="*/ 198 h 203"/>
                  <a:gd name="T14" fmla="*/ 101 w 152"/>
                  <a:gd name="T15" fmla="*/ 203 h 203"/>
                  <a:gd name="T16" fmla="*/ 106 w 152"/>
                  <a:gd name="T17" fmla="*/ 203 h 203"/>
                  <a:gd name="T18" fmla="*/ 111 w 152"/>
                  <a:gd name="T19" fmla="*/ 198 h 203"/>
                  <a:gd name="T20" fmla="*/ 116 w 152"/>
                  <a:gd name="T21" fmla="*/ 198 h 203"/>
                  <a:gd name="T22" fmla="*/ 121 w 152"/>
                  <a:gd name="T23" fmla="*/ 198 h 203"/>
                  <a:gd name="T24" fmla="*/ 126 w 152"/>
                  <a:gd name="T25" fmla="*/ 193 h 203"/>
                  <a:gd name="T26" fmla="*/ 131 w 152"/>
                  <a:gd name="T27" fmla="*/ 193 h 203"/>
                  <a:gd name="T28" fmla="*/ 137 w 152"/>
                  <a:gd name="T29" fmla="*/ 188 h 203"/>
                  <a:gd name="T30" fmla="*/ 137 w 152"/>
                  <a:gd name="T31" fmla="*/ 188 h 203"/>
                  <a:gd name="T32" fmla="*/ 142 w 152"/>
                  <a:gd name="T33" fmla="*/ 183 h 203"/>
                  <a:gd name="T34" fmla="*/ 142 w 152"/>
                  <a:gd name="T35" fmla="*/ 178 h 203"/>
                  <a:gd name="T36" fmla="*/ 147 w 152"/>
                  <a:gd name="T37" fmla="*/ 173 h 203"/>
                  <a:gd name="T38" fmla="*/ 147 w 152"/>
                  <a:gd name="T39" fmla="*/ 168 h 203"/>
                  <a:gd name="T40" fmla="*/ 147 w 152"/>
                  <a:gd name="T41" fmla="*/ 163 h 203"/>
                  <a:gd name="T42" fmla="*/ 152 w 152"/>
                  <a:gd name="T43" fmla="*/ 158 h 203"/>
                  <a:gd name="T44" fmla="*/ 147 w 152"/>
                  <a:gd name="T45" fmla="*/ 158 h 203"/>
                  <a:gd name="T46" fmla="*/ 147 w 152"/>
                  <a:gd name="T47" fmla="*/ 153 h 203"/>
                  <a:gd name="T48" fmla="*/ 147 w 152"/>
                  <a:gd name="T49" fmla="*/ 148 h 203"/>
                  <a:gd name="T50" fmla="*/ 76 w 152"/>
                  <a:gd name="T51" fmla="*/ 0 h 203"/>
                  <a:gd name="T52" fmla="*/ 76 w 152"/>
                  <a:gd name="T53" fmla="*/ 6 h 203"/>
                  <a:gd name="T54" fmla="*/ 81 w 152"/>
                  <a:gd name="T55" fmla="*/ 11 h 203"/>
                  <a:gd name="T56" fmla="*/ 76 w 152"/>
                  <a:gd name="T57" fmla="*/ 16 h 203"/>
                  <a:gd name="T58" fmla="*/ 76 w 152"/>
                  <a:gd name="T59" fmla="*/ 21 h 203"/>
                  <a:gd name="T60" fmla="*/ 76 w 152"/>
                  <a:gd name="T61" fmla="*/ 26 h 203"/>
                  <a:gd name="T62" fmla="*/ 76 w 152"/>
                  <a:gd name="T63" fmla="*/ 31 h 203"/>
                  <a:gd name="T64" fmla="*/ 71 w 152"/>
                  <a:gd name="T65" fmla="*/ 36 h 203"/>
                  <a:gd name="T66" fmla="*/ 71 w 152"/>
                  <a:gd name="T67" fmla="*/ 36 h 203"/>
                  <a:gd name="T68" fmla="*/ 66 w 152"/>
                  <a:gd name="T69" fmla="*/ 41 h 203"/>
                  <a:gd name="T70" fmla="*/ 60 w 152"/>
                  <a:gd name="T71" fmla="*/ 46 h 203"/>
                  <a:gd name="T72" fmla="*/ 55 w 152"/>
                  <a:gd name="T73" fmla="*/ 46 h 203"/>
                  <a:gd name="T74" fmla="*/ 50 w 152"/>
                  <a:gd name="T75" fmla="*/ 51 h 203"/>
                  <a:gd name="T76" fmla="*/ 45 w 152"/>
                  <a:gd name="T77" fmla="*/ 51 h 203"/>
                  <a:gd name="T78" fmla="*/ 40 w 152"/>
                  <a:gd name="T79" fmla="*/ 51 h 203"/>
                  <a:gd name="T80" fmla="*/ 35 w 152"/>
                  <a:gd name="T81" fmla="*/ 56 h 203"/>
                  <a:gd name="T82" fmla="*/ 30 w 152"/>
                  <a:gd name="T83" fmla="*/ 56 h 203"/>
                  <a:gd name="T84" fmla="*/ 25 w 152"/>
                  <a:gd name="T85" fmla="*/ 56 h 203"/>
                  <a:gd name="T86" fmla="*/ 20 w 152"/>
                  <a:gd name="T87" fmla="*/ 51 h 203"/>
                  <a:gd name="T88" fmla="*/ 15 w 152"/>
                  <a:gd name="T89" fmla="*/ 51 h 203"/>
                  <a:gd name="T90" fmla="*/ 10 w 152"/>
                  <a:gd name="T91" fmla="*/ 51 h 203"/>
                  <a:gd name="T92" fmla="*/ 10 w 152"/>
                  <a:gd name="T93" fmla="*/ 46 h 203"/>
                  <a:gd name="T94" fmla="*/ 5 w 152"/>
                  <a:gd name="T95" fmla="*/ 46 h 203"/>
                  <a:gd name="T96" fmla="*/ 0 w 152"/>
                  <a:gd name="T97" fmla="*/ 41 h 203"/>
                  <a:gd name="T98" fmla="*/ 0 w 152"/>
                  <a:gd name="T9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203">
                    <a:moveTo>
                      <a:pt x="71" y="183"/>
                    </a:moveTo>
                    <a:lnTo>
                      <a:pt x="71" y="183"/>
                    </a:lnTo>
                    <a:lnTo>
                      <a:pt x="76" y="188"/>
                    </a:lnTo>
                    <a:lnTo>
                      <a:pt x="76" y="188"/>
                    </a:lnTo>
                    <a:lnTo>
                      <a:pt x="76" y="188"/>
                    </a:lnTo>
                    <a:lnTo>
                      <a:pt x="76" y="193"/>
                    </a:lnTo>
                    <a:lnTo>
                      <a:pt x="81" y="193"/>
                    </a:lnTo>
                    <a:lnTo>
                      <a:pt x="81" y="193"/>
                    </a:lnTo>
                    <a:lnTo>
                      <a:pt x="86" y="198"/>
                    </a:lnTo>
                    <a:lnTo>
                      <a:pt x="86" y="198"/>
                    </a:lnTo>
                    <a:lnTo>
                      <a:pt x="86" y="198"/>
                    </a:lnTo>
                    <a:lnTo>
                      <a:pt x="91" y="198"/>
                    </a:lnTo>
                    <a:lnTo>
                      <a:pt x="91" y="198"/>
                    </a:lnTo>
                    <a:lnTo>
                      <a:pt x="96" y="198"/>
                    </a:lnTo>
                    <a:lnTo>
                      <a:pt x="96" y="198"/>
                    </a:lnTo>
                    <a:lnTo>
                      <a:pt x="101" y="203"/>
                    </a:lnTo>
                    <a:lnTo>
                      <a:pt x="101" y="203"/>
                    </a:lnTo>
                    <a:lnTo>
                      <a:pt x="106" y="203"/>
                    </a:lnTo>
                    <a:lnTo>
                      <a:pt x="106" y="203"/>
                    </a:lnTo>
                    <a:lnTo>
                      <a:pt x="111" y="198"/>
                    </a:lnTo>
                    <a:lnTo>
                      <a:pt x="111" y="198"/>
                    </a:lnTo>
                    <a:lnTo>
                      <a:pt x="116" y="198"/>
                    </a:lnTo>
                    <a:lnTo>
                      <a:pt x="116" y="198"/>
                    </a:lnTo>
                    <a:lnTo>
                      <a:pt x="121" y="198"/>
                    </a:lnTo>
                    <a:lnTo>
                      <a:pt x="121" y="198"/>
                    </a:lnTo>
                    <a:lnTo>
                      <a:pt x="126" y="193"/>
                    </a:lnTo>
                    <a:lnTo>
                      <a:pt x="126" y="193"/>
                    </a:lnTo>
                    <a:lnTo>
                      <a:pt x="131" y="193"/>
                    </a:lnTo>
                    <a:lnTo>
                      <a:pt x="131" y="193"/>
                    </a:lnTo>
                    <a:lnTo>
                      <a:pt x="137" y="188"/>
                    </a:lnTo>
                    <a:lnTo>
                      <a:pt x="137" y="188"/>
                    </a:lnTo>
                    <a:lnTo>
                      <a:pt x="137" y="188"/>
                    </a:lnTo>
                    <a:lnTo>
                      <a:pt x="142" y="183"/>
                    </a:lnTo>
                    <a:lnTo>
                      <a:pt x="142" y="183"/>
                    </a:lnTo>
                    <a:lnTo>
                      <a:pt x="142" y="178"/>
                    </a:lnTo>
                    <a:lnTo>
                      <a:pt x="142" y="178"/>
                    </a:lnTo>
                    <a:lnTo>
                      <a:pt x="147" y="178"/>
                    </a:lnTo>
                    <a:lnTo>
                      <a:pt x="147" y="173"/>
                    </a:lnTo>
                    <a:lnTo>
                      <a:pt x="147" y="173"/>
                    </a:lnTo>
                    <a:lnTo>
                      <a:pt x="147" y="168"/>
                    </a:lnTo>
                    <a:lnTo>
                      <a:pt x="147" y="168"/>
                    </a:lnTo>
                    <a:lnTo>
                      <a:pt x="147" y="163"/>
                    </a:lnTo>
                    <a:lnTo>
                      <a:pt x="152" y="163"/>
                    </a:lnTo>
                    <a:lnTo>
                      <a:pt x="152" y="158"/>
                    </a:lnTo>
                    <a:lnTo>
                      <a:pt x="152" y="158"/>
                    </a:lnTo>
                    <a:lnTo>
                      <a:pt x="147" y="158"/>
                    </a:lnTo>
                    <a:lnTo>
                      <a:pt x="147" y="153"/>
                    </a:lnTo>
                    <a:lnTo>
                      <a:pt x="147" y="153"/>
                    </a:lnTo>
                    <a:lnTo>
                      <a:pt x="147" y="148"/>
                    </a:lnTo>
                    <a:lnTo>
                      <a:pt x="147" y="148"/>
                    </a:lnTo>
                    <a:lnTo>
                      <a:pt x="76" y="0"/>
                    </a:lnTo>
                    <a:lnTo>
                      <a:pt x="76" y="0"/>
                    </a:lnTo>
                    <a:lnTo>
                      <a:pt x="76" y="6"/>
                    </a:lnTo>
                    <a:lnTo>
                      <a:pt x="76" y="6"/>
                    </a:lnTo>
                    <a:lnTo>
                      <a:pt x="76" y="11"/>
                    </a:lnTo>
                    <a:lnTo>
                      <a:pt x="81" y="11"/>
                    </a:lnTo>
                    <a:lnTo>
                      <a:pt x="81" y="16"/>
                    </a:lnTo>
                    <a:lnTo>
                      <a:pt x="76" y="16"/>
                    </a:lnTo>
                    <a:lnTo>
                      <a:pt x="76" y="16"/>
                    </a:lnTo>
                    <a:lnTo>
                      <a:pt x="76" y="21"/>
                    </a:lnTo>
                    <a:lnTo>
                      <a:pt x="76" y="21"/>
                    </a:lnTo>
                    <a:lnTo>
                      <a:pt x="76" y="26"/>
                    </a:lnTo>
                    <a:lnTo>
                      <a:pt x="76" y="26"/>
                    </a:lnTo>
                    <a:lnTo>
                      <a:pt x="76" y="31"/>
                    </a:lnTo>
                    <a:lnTo>
                      <a:pt x="71" y="31"/>
                    </a:lnTo>
                    <a:lnTo>
                      <a:pt x="71" y="36"/>
                    </a:lnTo>
                    <a:lnTo>
                      <a:pt x="71" y="36"/>
                    </a:lnTo>
                    <a:lnTo>
                      <a:pt x="71" y="36"/>
                    </a:lnTo>
                    <a:lnTo>
                      <a:pt x="66" y="41"/>
                    </a:lnTo>
                    <a:lnTo>
                      <a:pt x="66" y="41"/>
                    </a:lnTo>
                    <a:lnTo>
                      <a:pt x="60" y="41"/>
                    </a:lnTo>
                    <a:lnTo>
                      <a:pt x="60" y="46"/>
                    </a:lnTo>
                    <a:lnTo>
                      <a:pt x="60" y="46"/>
                    </a:lnTo>
                    <a:lnTo>
                      <a:pt x="55" y="46"/>
                    </a:lnTo>
                    <a:lnTo>
                      <a:pt x="55" y="51"/>
                    </a:lnTo>
                    <a:lnTo>
                      <a:pt x="50" y="51"/>
                    </a:lnTo>
                    <a:lnTo>
                      <a:pt x="50" y="51"/>
                    </a:lnTo>
                    <a:lnTo>
                      <a:pt x="45" y="51"/>
                    </a:lnTo>
                    <a:lnTo>
                      <a:pt x="45" y="51"/>
                    </a:lnTo>
                    <a:lnTo>
                      <a:pt x="40" y="51"/>
                    </a:lnTo>
                    <a:lnTo>
                      <a:pt x="40" y="56"/>
                    </a:lnTo>
                    <a:lnTo>
                      <a:pt x="35" y="56"/>
                    </a:lnTo>
                    <a:lnTo>
                      <a:pt x="35" y="56"/>
                    </a:lnTo>
                    <a:lnTo>
                      <a:pt x="30" y="56"/>
                    </a:lnTo>
                    <a:lnTo>
                      <a:pt x="30" y="56"/>
                    </a:lnTo>
                    <a:lnTo>
                      <a:pt x="25" y="56"/>
                    </a:lnTo>
                    <a:lnTo>
                      <a:pt x="25" y="56"/>
                    </a:lnTo>
                    <a:lnTo>
                      <a:pt x="20" y="51"/>
                    </a:lnTo>
                    <a:lnTo>
                      <a:pt x="20" y="51"/>
                    </a:lnTo>
                    <a:lnTo>
                      <a:pt x="15" y="51"/>
                    </a:lnTo>
                    <a:lnTo>
                      <a:pt x="15" y="51"/>
                    </a:lnTo>
                    <a:lnTo>
                      <a:pt x="10" y="51"/>
                    </a:lnTo>
                    <a:lnTo>
                      <a:pt x="10" y="46"/>
                    </a:lnTo>
                    <a:lnTo>
                      <a:pt x="10" y="46"/>
                    </a:lnTo>
                    <a:lnTo>
                      <a:pt x="5" y="46"/>
                    </a:lnTo>
                    <a:lnTo>
                      <a:pt x="5" y="46"/>
                    </a:lnTo>
                    <a:lnTo>
                      <a:pt x="5" y="41"/>
                    </a:lnTo>
                    <a:lnTo>
                      <a:pt x="0" y="41"/>
                    </a:lnTo>
                    <a:lnTo>
                      <a:pt x="0" y="41"/>
                    </a:lnTo>
                    <a:lnTo>
                      <a:pt x="0" y="36"/>
                    </a:lnTo>
                    <a:lnTo>
                      <a:pt x="71" y="18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57" name="Oval 99656">
                <a:extLst>
                  <a:ext uri="{FF2B5EF4-FFF2-40B4-BE49-F238E27FC236}">
                    <a16:creationId xmlns:a16="http://schemas.microsoft.com/office/drawing/2014/main" id="{9EC052DC-21D3-55AC-A054-3AC793FB52C5}"/>
                  </a:ext>
                </a:extLst>
              </p:cNvPr>
              <p:cNvSpPr>
                <a:spLocks noChangeArrowheads="1"/>
              </p:cNvSpPr>
              <p:nvPr/>
            </p:nvSpPr>
            <p:spPr bwMode="auto">
              <a:xfrm>
                <a:off x="3613" y="1314"/>
                <a:ext cx="238" cy="239"/>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658" name="Freeform 830">
                <a:extLst>
                  <a:ext uri="{FF2B5EF4-FFF2-40B4-BE49-F238E27FC236}">
                    <a16:creationId xmlns:a16="http://schemas.microsoft.com/office/drawing/2014/main" id="{F7911A0F-4839-AEC8-D0EE-AD3903EFE04F}"/>
                  </a:ext>
                </a:extLst>
              </p:cNvPr>
              <p:cNvSpPr>
                <a:spLocks/>
              </p:cNvSpPr>
              <p:nvPr/>
            </p:nvSpPr>
            <p:spPr bwMode="auto">
              <a:xfrm>
                <a:off x="3186" y="1411"/>
                <a:ext cx="462" cy="157"/>
              </a:xfrm>
              <a:custGeom>
                <a:avLst/>
                <a:gdLst>
                  <a:gd name="T0" fmla="*/ 452 w 462"/>
                  <a:gd name="T1" fmla="*/ 81 h 157"/>
                  <a:gd name="T2" fmla="*/ 457 w 462"/>
                  <a:gd name="T3" fmla="*/ 81 h 157"/>
                  <a:gd name="T4" fmla="*/ 457 w 462"/>
                  <a:gd name="T5" fmla="*/ 81 h 157"/>
                  <a:gd name="T6" fmla="*/ 457 w 462"/>
                  <a:gd name="T7" fmla="*/ 76 h 157"/>
                  <a:gd name="T8" fmla="*/ 462 w 462"/>
                  <a:gd name="T9" fmla="*/ 76 h 157"/>
                  <a:gd name="T10" fmla="*/ 462 w 462"/>
                  <a:gd name="T11" fmla="*/ 71 h 157"/>
                  <a:gd name="T12" fmla="*/ 462 w 462"/>
                  <a:gd name="T13" fmla="*/ 66 h 157"/>
                  <a:gd name="T14" fmla="*/ 462 w 462"/>
                  <a:gd name="T15" fmla="*/ 61 h 157"/>
                  <a:gd name="T16" fmla="*/ 462 w 462"/>
                  <a:gd name="T17" fmla="*/ 56 h 157"/>
                  <a:gd name="T18" fmla="*/ 462 w 462"/>
                  <a:gd name="T19" fmla="*/ 56 h 157"/>
                  <a:gd name="T20" fmla="*/ 462 w 462"/>
                  <a:gd name="T21" fmla="*/ 51 h 157"/>
                  <a:gd name="T22" fmla="*/ 462 w 462"/>
                  <a:gd name="T23" fmla="*/ 45 h 157"/>
                  <a:gd name="T24" fmla="*/ 462 w 462"/>
                  <a:gd name="T25" fmla="*/ 40 h 157"/>
                  <a:gd name="T26" fmla="*/ 457 w 462"/>
                  <a:gd name="T27" fmla="*/ 35 h 157"/>
                  <a:gd name="T28" fmla="*/ 457 w 462"/>
                  <a:gd name="T29" fmla="*/ 30 h 157"/>
                  <a:gd name="T30" fmla="*/ 457 w 462"/>
                  <a:gd name="T31" fmla="*/ 25 h 157"/>
                  <a:gd name="T32" fmla="*/ 457 w 462"/>
                  <a:gd name="T33" fmla="*/ 20 h 157"/>
                  <a:gd name="T34" fmla="*/ 452 w 462"/>
                  <a:gd name="T35" fmla="*/ 15 h 157"/>
                  <a:gd name="T36" fmla="*/ 452 w 462"/>
                  <a:gd name="T37" fmla="*/ 10 h 157"/>
                  <a:gd name="T38" fmla="*/ 452 w 462"/>
                  <a:gd name="T39" fmla="*/ 10 h 157"/>
                  <a:gd name="T40" fmla="*/ 447 w 462"/>
                  <a:gd name="T41" fmla="*/ 5 h 157"/>
                  <a:gd name="T42" fmla="*/ 447 w 462"/>
                  <a:gd name="T43" fmla="*/ 5 h 157"/>
                  <a:gd name="T44" fmla="*/ 442 w 462"/>
                  <a:gd name="T45" fmla="*/ 5 h 157"/>
                  <a:gd name="T46" fmla="*/ 442 w 462"/>
                  <a:gd name="T47" fmla="*/ 0 h 157"/>
                  <a:gd name="T48" fmla="*/ 442 w 462"/>
                  <a:gd name="T49" fmla="*/ 0 h 157"/>
                  <a:gd name="T50" fmla="*/ 0 w 462"/>
                  <a:gd name="T51" fmla="*/ 76 h 157"/>
                  <a:gd name="T52" fmla="*/ 0 w 462"/>
                  <a:gd name="T53" fmla="*/ 76 h 157"/>
                  <a:gd name="T54" fmla="*/ 0 w 462"/>
                  <a:gd name="T55" fmla="*/ 76 h 157"/>
                  <a:gd name="T56" fmla="*/ 5 w 462"/>
                  <a:gd name="T57" fmla="*/ 81 h 157"/>
                  <a:gd name="T58" fmla="*/ 5 w 462"/>
                  <a:gd name="T59" fmla="*/ 81 h 157"/>
                  <a:gd name="T60" fmla="*/ 11 w 462"/>
                  <a:gd name="T61" fmla="*/ 86 h 157"/>
                  <a:gd name="T62" fmla="*/ 11 w 462"/>
                  <a:gd name="T63" fmla="*/ 86 h 157"/>
                  <a:gd name="T64" fmla="*/ 11 w 462"/>
                  <a:gd name="T65" fmla="*/ 91 h 157"/>
                  <a:gd name="T66" fmla="*/ 16 w 462"/>
                  <a:gd name="T67" fmla="*/ 96 h 157"/>
                  <a:gd name="T68" fmla="*/ 16 w 462"/>
                  <a:gd name="T69" fmla="*/ 101 h 157"/>
                  <a:gd name="T70" fmla="*/ 16 w 462"/>
                  <a:gd name="T71" fmla="*/ 106 h 157"/>
                  <a:gd name="T72" fmla="*/ 16 w 462"/>
                  <a:gd name="T73" fmla="*/ 111 h 157"/>
                  <a:gd name="T74" fmla="*/ 16 w 462"/>
                  <a:gd name="T75" fmla="*/ 116 h 157"/>
                  <a:gd name="T76" fmla="*/ 21 w 462"/>
                  <a:gd name="T77" fmla="*/ 122 h 157"/>
                  <a:gd name="T78" fmla="*/ 21 w 462"/>
                  <a:gd name="T79" fmla="*/ 127 h 157"/>
                  <a:gd name="T80" fmla="*/ 21 w 462"/>
                  <a:gd name="T81" fmla="*/ 132 h 157"/>
                  <a:gd name="T82" fmla="*/ 21 w 462"/>
                  <a:gd name="T83" fmla="*/ 137 h 157"/>
                  <a:gd name="T84" fmla="*/ 21 w 462"/>
                  <a:gd name="T85" fmla="*/ 137 h 157"/>
                  <a:gd name="T86" fmla="*/ 21 w 462"/>
                  <a:gd name="T87" fmla="*/ 142 h 157"/>
                  <a:gd name="T88" fmla="*/ 16 w 462"/>
                  <a:gd name="T89" fmla="*/ 147 h 157"/>
                  <a:gd name="T90" fmla="*/ 16 w 462"/>
                  <a:gd name="T91" fmla="*/ 152 h 157"/>
                  <a:gd name="T92" fmla="*/ 16 w 462"/>
                  <a:gd name="T93" fmla="*/ 152 h 157"/>
                  <a:gd name="T94" fmla="*/ 16 w 462"/>
                  <a:gd name="T95" fmla="*/ 152 h 157"/>
                  <a:gd name="T96" fmla="*/ 16 w 462"/>
                  <a:gd name="T97" fmla="*/ 157 h 157"/>
                  <a:gd name="T98" fmla="*/ 11 w 462"/>
                  <a:gd name="T9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2" h="157">
                    <a:moveTo>
                      <a:pt x="452" y="81"/>
                    </a:moveTo>
                    <a:lnTo>
                      <a:pt x="452" y="81"/>
                    </a:lnTo>
                    <a:lnTo>
                      <a:pt x="457" y="81"/>
                    </a:lnTo>
                    <a:lnTo>
                      <a:pt x="457" y="81"/>
                    </a:lnTo>
                    <a:lnTo>
                      <a:pt x="457" y="81"/>
                    </a:lnTo>
                    <a:lnTo>
                      <a:pt x="457" y="81"/>
                    </a:lnTo>
                    <a:lnTo>
                      <a:pt x="457" y="76"/>
                    </a:lnTo>
                    <a:lnTo>
                      <a:pt x="457" y="76"/>
                    </a:lnTo>
                    <a:lnTo>
                      <a:pt x="457" y="76"/>
                    </a:lnTo>
                    <a:lnTo>
                      <a:pt x="462" y="76"/>
                    </a:lnTo>
                    <a:lnTo>
                      <a:pt x="462" y="71"/>
                    </a:lnTo>
                    <a:lnTo>
                      <a:pt x="462" y="71"/>
                    </a:lnTo>
                    <a:lnTo>
                      <a:pt x="462" y="71"/>
                    </a:lnTo>
                    <a:lnTo>
                      <a:pt x="462" y="66"/>
                    </a:lnTo>
                    <a:lnTo>
                      <a:pt x="462" y="66"/>
                    </a:lnTo>
                    <a:lnTo>
                      <a:pt x="462" y="61"/>
                    </a:lnTo>
                    <a:lnTo>
                      <a:pt x="462" y="61"/>
                    </a:lnTo>
                    <a:lnTo>
                      <a:pt x="462" y="56"/>
                    </a:lnTo>
                    <a:lnTo>
                      <a:pt x="462" y="56"/>
                    </a:lnTo>
                    <a:lnTo>
                      <a:pt x="462" y="56"/>
                    </a:lnTo>
                    <a:lnTo>
                      <a:pt x="462" y="51"/>
                    </a:lnTo>
                    <a:lnTo>
                      <a:pt x="462" y="51"/>
                    </a:lnTo>
                    <a:lnTo>
                      <a:pt x="462" y="45"/>
                    </a:lnTo>
                    <a:lnTo>
                      <a:pt x="462" y="45"/>
                    </a:lnTo>
                    <a:lnTo>
                      <a:pt x="462" y="40"/>
                    </a:lnTo>
                    <a:lnTo>
                      <a:pt x="462" y="40"/>
                    </a:lnTo>
                    <a:lnTo>
                      <a:pt x="462" y="35"/>
                    </a:lnTo>
                    <a:lnTo>
                      <a:pt x="457" y="35"/>
                    </a:lnTo>
                    <a:lnTo>
                      <a:pt x="457" y="30"/>
                    </a:lnTo>
                    <a:lnTo>
                      <a:pt x="457" y="30"/>
                    </a:lnTo>
                    <a:lnTo>
                      <a:pt x="457" y="25"/>
                    </a:lnTo>
                    <a:lnTo>
                      <a:pt x="457" y="25"/>
                    </a:lnTo>
                    <a:lnTo>
                      <a:pt x="457" y="20"/>
                    </a:lnTo>
                    <a:lnTo>
                      <a:pt x="457" y="20"/>
                    </a:lnTo>
                    <a:lnTo>
                      <a:pt x="452" y="15"/>
                    </a:lnTo>
                    <a:lnTo>
                      <a:pt x="452" y="15"/>
                    </a:lnTo>
                    <a:lnTo>
                      <a:pt x="452" y="15"/>
                    </a:lnTo>
                    <a:lnTo>
                      <a:pt x="452" y="10"/>
                    </a:lnTo>
                    <a:lnTo>
                      <a:pt x="452" y="10"/>
                    </a:lnTo>
                    <a:lnTo>
                      <a:pt x="452" y="10"/>
                    </a:lnTo>
                    <a:lnTo>
                      <a:pt x="447" y="5"/>
                    </a:lnTo>
                    <a:lnTo>
                      <a:pt x="447" y="5"/>
                    </a:lnTo>
                    <a:lnTo>
                      <a:pt x="447" y="5"/>
                    </a:lnTo>
                    <a:lnTo>
                      <a:pt x="447" y="5"/>
                    </a:lnTo>
                    <a:lnTo>
                      <a:pt x="447" y="5"/>
                    </a:lnTo>
                    <a:lnTo>
                      <a:pt x="442" y="5"/>
                    </a:lnTo>
                    <a:lnTo>
                      <a:pt x="442" y="0"/>
                    </a:lnTo>
                    <a:lnTo>
                      <a:pt x="442" y="0"/>
                    </a:lnTo>
                    <a:lnTo>
                      <a:pt x="442" y="0"/>
                    </a:lnTo>
                    <a:lnTo>
                      <a:pt x="442" y="0"/>
                    </a:lnTo>
                    <a:lnTo>
                      <a:pt x="0" y="76"/>
                    </a:lnTo>
                    <a:lnTo>
                      <a:pt x="0" y="76"/>
                    </a:lnTo>
                    <a:lnTo>
                      <a:pt x="0" y="76"/>
                    </a:lnTo>
                    <a:lnTo>
                      <a:pt x="0" y="76"/>
                    </a:lnTo>
                    <a:lnTo>
                      <a:pt x="0" y="76"/>
                    </a:lnTo>
                    <a:lnTo>
                      <a:pt x="0" y="76"/>
                    </a:lnTo>
                    <a:lnTo>
                      <a:pt x="5" y="76"/>
                    </a:lnTo>
                    <a:lnTo>
                      <a:pt x="5" y="81"/>
                    </a:lnTo>
                    <a:lnTo>
                      <a:pt x="5" y="81"/>
                    </a:lnTo>
                    <a:lnTo>
                      <a:pt x="5" y="81"/>
                    </a:lnTo>
                    <a:lnTo>
                      <a:pt x="5" y="81"/>
                    </a:lnTo>
                    <a:lnTo>
                      <a:pt x="11" y="86"/>
                    </a:lnTo>
                    <a:lnTo>
                      <a:pt x="11" y="86"/>
                    </a:lnTo>
                    <a:lnTo>
                      <a:pt x="11" y="86"/>
                    </a:lnTo>
                    <a:lnTo>
                      <a:pt x="11" y="91"/>
                    </a:lnTo>
                    <a:lnTo>
                      <a:pt x="11" y="91"/>
                    </a:lnTo>
                    <a:lnTo>
                      <a:pt x="11" y="91"/>
                    </a:lnTo>
                    <a:lnTo>
                      <a:pt x="16" y="96"/>
                    </a:lnTo>
                    <a:lnTo>
                      <a:pt x="16" y="96"/>
                    </a:lnTo>
                    <a:lnTo>
                      <a:pt x="16" y="101"/>
                    </a:lnTo>
                    <a:lnTo>
                      <a:pt x="16" y="101"/>
                    </a:lnTo>
                    <a:lnTo>
                      <a:pt x="16" y="106"/>
                    </a:lnTo>
                    <a:lnTo>
                      <a:pt x="16" y="106"/>
                    </a:lnTo>
                    <a:lnTo>
                      <a:pt x="16" y="111"/>
                    </a:lnTo>
                    <a:lnTo>
                      <a:pt x="16" y="111"/>
                    </a:lnTo>
                    <a:lnTo>
                      <a:pt x="16" y="116"/>
                    </a:lnTo>
                    <a:lnTo>
                      <a:pt x="21" y="116"/>
                    </a:lnTo>
                    <a:lnTo>
                      <a:pt x="21" y="122"/>
                    </a:lnTo>
                    <a:lnTo>
                      <a:pt x="21" y="122"/>
                    </a:lnTo>
                    <a:lnTo>
                      <a:pt x="21" y="127"/>
                    </a:lnTo>
                    <a:lnTo>
                      <a:pt x="21" y="127"/>
                    </a:lnTo>
                    <a:lnTo>
                      <a:pt x="21" y="132"/>
                    </a:lnTo>
                    <a:lnTo>
                      <a:pt x="21" y="132"/>
                    </a:lnTo>
                    <a:lnTo>
                      <a:pt x="21" y="137"/>
                    </a:lnTo>
                    <a:lnTo>
                      <a:pt x="21" y="137"/>
                    </a:lnTo>
                    <a:lnTo>
                      <a:pt x="21" y="137"/>
                    </a:lnTo>
                    <a:lnTo>
                      <a:pt x="21" y="142"/>
                    </a:lnTo>
                    <a:lnTo>
                      <a:pt x="21" y="142"/>
                    </a:lnTo>
                    <a:lnTo>
                      <a:pt x="21" y="147"/>
                    </a:lnTo>
                    <a:lnTo>
                      <a:pt x="16" y="147"/>
                    </a:lnTo>
                    <a:lnTo>
                      <a:pt x="16" y="147"/>
                    </a:lnTo>
                    <a:lnTo>
                      <a:pt x="16" y="152"/>
                    </a:lnTo>
                    <a:lnTo>
                      <a:pt x="16" y="152"/>
                    </a:lnTo>
                    <a:lnTo>
                      <a:pt x="16" y="152"/>
                    </a:lnTo>
                    <a:lnTo>
                      <a:pt x="16" y="152"/>
                    </a:lnTo>
                    <a:lnTo>
                      <a:pt x="16" y="152"/>
                    </a:lnTo>
                    <a:lnTo>
                      <a:pt x="16" y="157"/>
                    </a:lnTo>
                    <a:lnTo>
                      <a:pt x="16" y="157"/>
                    </a:lnTo>
                    <a:lnTo>
                      <a:pt x="11" y="157"/>
                    </a:lnTo>
                    <a:lnTo>
                      <a:pt x="11" y="157"/>
                    </a:lnTo>
                    <a:lnTo>
                      <a:pt x="452" y="8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59" name="Oval 99658">
                <a:extLst>
                  <a:ext uri="{FF2B5EF4-FFF2-40B4-BE49-F238E27FC236}">
                    <a16:creationId xmlns:a16="http://schemas.microsoft.com/office/drawing/2014/main" id="{8F8E423B-5B4F-F099-01B7-C6C305A5ABDF}"/>
                  </a:ext>
                </a:extLst>
              </p:cNvPr>
              <p:cNvSpPr>
                <a:spLocks noChangeArrowheads="1"/>
              </p:cNvSpPr>
              <p:nvPr/>
            </p:nvSpPr>
            <p:spPr bwMode="auto">
              <a:xfrm>
                <a:off x="842" y="1233"/>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60" name="Freeform 832">
                <a:extLst>
                  <a:ext uri="{FF2B5EF4-FFF2-40B4-BE49-F238E27FC236}">
                    <a16:creationId xmlns:a16="http://schemas.microsoft.com/office/drawing/2014/main" id="{4DEBCAB9-58F3-59F1-DEBA-5C62801A6BF7}"/>
                  </a:ext>
                </a:extLst>
              </p:cNvPr>
              <p:cNvSpPr>
                <a:spLocks/>
              </p:cNvSpPr>
              <p:nvPr/>
            </p:nvSpPr>
            <p:spPr bwMode="auto">
              <a:xfrm>
                <a:off x="705" y="1396"/>
                <a:ext cx="249" cy="233"/>
              </a:xfrm>
              <a:custGeom>
                <a:avLst/>
                <a:gdLst>
                  <a:gd name="T0" fmla="*/ 244 w 249"/>
                  <a:gd name="T1" fmla="*/ 66 h 233"/>
                  <a:gd name="T2" fmla="*/ 244 w 249"/>
                  <a:gd name="T3" fmla="*/ 60 h 233"/>
                  <a:gd name="T4" fmla="*/ 249 w 249"/>
                  <a:gd name="T5" fmla="*/ 60 h 233"/>
                  <a:gd name="T6" fmla="*/ 249 w 249"/>
                  <a:gd name="T7" fmla="*/ 55 h 233"/>
                  <a:gd name="T8" fmla="*/ 249 w 249"/>
                  <a:gd name="T9" fmla="*/ 50 h 233"/>
                  <a:gd name="T10" fmla="*/ 249 w 249"/>
                  <a:gd name="T11" fmla="*/ 45 h 233"/>
                  <a:gd name="T12" fmla="*/ 249 w 249"/>
                  <a:gd name="T13" fmla="*/ 40 h 233"/>
                  <a:gd name="T14" fmla="*/ 249 w 249"/>
                  <a:gd name="T15" fmla="*/ 35 h 233"/>
                  <a:gd name="T16" fmla="*/ 244 w 249"/>
                  <a:gd name="T17" fmla="*/ 30 h 233"/>
                  <a:gd name="T18" fmla="*/ 244 w 249"/>
                  <a:gd name="T19" fmla="*/ 30 h 233"/>
                  <a:gd name="T20" fmla="*/ 239 w 249"/>
                  <a:gd name="T21" fmla="*/ 25 h 233"/>
                  <a:gd name="T22" fmla="*/ 239 w 249"/>
                  <a:gd name="T23" fmla="*/ 20 h 233"/>
                  <a:gd name="T24" fmla="*/ 234 w 249"/>
                  <a:gd name="T25" fmla="*/ 15 h 233"/>
                  <a:gd name="T26" fmla="*/ 229 w 249"/>
                  <a:gd name="T27" fmla="*/ 10 h 233"/>
                  <a:gd name="T28" fmla="*/ 229 w 249"/>
                  <a:gd name="T29" fmla="*/ 10 h 233"/>
                  <a:gd name="T30" fmla="*/ 224 w 249"/>
                  <a:gd name="T31" fmla="*/ 5 h 233"/>
                  <a:gd name="T32" fmla="*/ 218 w 249"/>
                  <a:gd name="T33" fmla="*/ 5 h 233"/>
                  <a:gd name="T34" fmla="*/ 213 w 249"/>
                  <a:gd name="T35" fmla="*/ 0 h 233"/>
                  <a:gd name="T36" fmla="*/ 208 w 249"/>
                  <a:gd name="T37" fmla="*/ 0 h 233"/>
                  <a:gd name="T38" fmla="*/ 203 w 249"/>
                  <a:gd name="T39" fmla="*/ 0 h 233"/>
                  <a:gd name="T40" fmla="*/ 198 w 249"/>
                  <a:gd name="T41" fmla="*/ 0 h 233"/>
                  <a:gd name="T42" fmla="*/ 193 w 249"/>
                  <a:gd name="T43" fmla="*/ 0 h 233"/>
                  <a:gd name="T44" fmla="*/ 193 w 249"/>
                  <a:gd name="T45" fmla="*/ 0 h 233"/>
                  <a:gd name="T46" fmla="*/ 188 w 249"/>
                  <a:gd name="T47" fmla="*/ 5 h 233"/>
                  <a:gd name="T48" fmla="*/ 183 w 249"/>
                  <a:gd name="T49" fmla="*/ 5 h 233"/>
                  <a:gd name="T50" fmla="*/ 0 w 249"/>
                  <a:gd name="T51" fmla="*/ 172 h 233"/>
                  <a:gd name="T52" fmla="*/ 5 w 249"/>
                  <a:gd name="T53" fmla="*/ 167 h 233"/>
                  <a:gd name="T54" fmla="*/ 10 w 249"/>
                  <a:gd name="T55" fmla="*/ 167 h 233"/>
                  <a:gd name="T56" fmla="*/ 10 w 249"/>
                  <a:gd name="T57" fmla="*/ 167 h 233"/>
                  <a:gd name="T58" fmla="*/ 16 w 249"/>
                  <a:gd name="T59" fmla="*/ 167 h 233"/>
                  <a:gd name="T60" fmla="*/ 21 w 249"/>
                  <a:gd name="T61" fmla="*/ 167 h 233"/>
                  <a:gd name="T62" fmla="*/ 26 w 249"/>
                  <a:gd name="T63" fmla="*/ 167 h 233"/>
                  <a:gd name="T64" fmla="*/ 31 w 249"/>
                  <a:gd name="T65" fmla="*/ 167 h 233"/>
                  <a:gd name="T66" fmla="*/ 36 w 249"/>
                  <a:gd name="T67" fmla="*/ 172 h 233"/>
                  <a:gd name="T68" fmla="*/ 41 w 249"/>
                  <a:gd name="T69" fmla="*/ 172 h 233"/>
                  <a:gd name="T70" fmla="*/ 46 w 249"/>
                  <a:gd name="T71" fmla="*/ 177 h 233"/>
                  <a:gd name="T72" fmla="*/ 46 w 249"/>
                  <a:gd name="T73" fmla="*/ 177 h 233"/>
                  <a:gd name="T74" fmla="*/ 51 w 249"/>
                  <a:gd name="T75" fmla="*/ 182 h 233"/>
                  <a:gd name="T76" fmla="*/ 56 w 249"/>
                  <a:gd name="T77" fmla="*/ 187 h 233"/>
                  <a:gd name="T78" fmla="*/ 56 w 249"/>
                  <a:gd name="T79" fmla="*/ 192 h 233"/>
                  <a:gd name="T80" fmla="*/ 61 w 249"/>
                  <a:gd name="T81" fmla="*/ 197 h 233"/>
                  <a:gd name="T82" fmla="*/ 61 w 249"/>
                  <a:gd name="T83" fmla="*/ 203 h 233"/>
                  <a:gd name="T84" fmla="*/ 66 w 249"/>
                  <a:gd name="T85" fmla="*/ 208 h 233"/>
                  <a:gd name="T86" fmla="*/ 66 w 249"/>
                  <a:gd name="T87" fmla="*/ 213 h 233"/>
                  <a:gd name="T88" fmla="*/ 66 w 249"/>
                  <a:gd name="T89" fmla="*/ 218 h 233"/>
                  <a:gd name="T90" fmla="*/ 66 w 249"/>
                  <a:gd name="T91" fmla="*/ 218 h 233"/>
                  <a:gd name="T92" fmla="*/ 61 w 249"/>
                  <a:gd name="T93" fmla="*/ 223 h 233"/>
                  <a:gd name="T94" fmla="*/ 61 w 249"/>
                  <a:gd name="T95" fmla="*/ 228 h 233"/>
                  <a:gd name="T96" fmla="*/ 61 w 249"/>
                  <a:gd name="T97" fmla="*/ 233 h 233"/>
                  <a:gd name="T98" fmla="*/ 56 w 249"/>
                  <a:gd name="T9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9" h="233">
                    <a:moveTo>
                      <a:pt x="239" y="66"/>
                    </a:moveTo>
                    <a:lnTo>
                      <a:pt x="244" y="66"/>
                    </a:lnTo>
                    <a:lnTo>
                      <a:pt x="244" y="66"/>
                    </a:lnTo>
                    <a:lnTo>
                      <a:pt x="244" y="60"/>
                    </a:lnTo>
                    <a:lnTo>
                      <a:pt x="244" y="60"/>
                    </a:lnTo>
                    <a:lnTo>
                      <a:pt x="249" y="60"/>
                    </a:lnTo>
                    <a:lnTo>
                      <a:pt x="249" y="55"/>
                    </a:lnTo>
                    <a:lnTo>
                      <a:pt x="249" y="55"/>
                    </a:lnTo>
                    <a:lnTo>
                      <a:pt x="249" y="55"/>
                    </a:lnTo>
                    <a:lnTo>
                      <a:pt x="249" y="50"/>
                    </a:lnTo>
                    <a:lnTo>
                      <a:pt x="249" y="50"/>
                    </a:lnTo>
                    <a:lnTo>
                      <a:pt x="249" y="45"/>
                    </a:lnTo>
                    <a:lnTo>
                      <a:pt x="249" y="45"/>
                    </a:lnTo>
                    <a:lnTo>
                      <a:pt x="249" y="40"/>
                    </a:lnTo>
                    <a:lnTo>
                      <a:pt x="249" y="40"/>
                    </a:lnTo>
                    <a:lnTo>
                      <a:pt x="249" y="35"/>
                    </a:lnTo>
                    <a:lnTo>
                      <a:pt x="249" y="35"/>
                    </a:lnTo>
                    <a:lnTo>
                      <a:pt x="244" y="30"/>
                    </a:lnTo>
                    <a:lnTo>
                      <a:pt x="244" y="30"/>
                    </a:lnTo>
                    <a:lnTo>
                      <a:pt x="244" y="30"/>
                    </a:lnTo>
                    <a:lnTo>
                      <a:pt x="244" y="25"/>
                    </a:lnTo>
                    <a:lnTo>
                      <a:pt x="239" y="25"/>
                    </a:lnTo>
                    <a:lnTo>
                      <a:pt x="239" y="20"/>
                    </a:lnTo>
                    <a:lnTo>
                      <a:pt x="239" y="20"/>
                    </a:lnTo>
                    <a:lnTo>
                      <a:pt x="239" y="15"/>
                    </a:lnTo>
                    <a:lnTo>
                      <a:pt x="234" y="15"/>
                    </a:lnTo>
                    <a:lnTo>
                      <a:pt x="234" y="15"/>
                    </a:lnTo>
                    <a:lnTo>
                      <a:pt x="229" y="10"/>
                    </a:lnTo>
                    <a:lnTo>
                      <a:pt x="229" y="10"/>
                    </a:lnTo>
                    <a:lnTo>
                      <a:pt x="229" y="10"/>
                    </a:lnTo>
                    <a:lnTo>
                      <a:pt x="224" y="5"/>
                    </a:lnTo>
                    <a:lnTo>
                      <a:pt x="224" y="5"/>
                    </a:lnTo>
                    <a:lnTo>
                      <a:pt x="218" y="5"/>
                    </a:lnTo>
                    <a:lnTo>
                      <a:pt x="218" y="5"/>
                    </a:lnTo>
                    <a:lnTo>
                      <a:pt x="213" y="5"/>
                    </a:lnTo>
                    <a:lnTo>
                      <a:pt x="213" y="0"/>
                    </a:lnTo>
                    <a:lnTo>
                      <a:pt x="208" y="0"/>
                    </a:lnTo>
                    <a:lnTo>
                      <a:pt x="208" y="0"/>
                    </a:lnTo>
                    <a:lnTo>
                      <a:pt x="208" y="0"/>
                    </a:lnTo>
                    <a:lnTo>
                      <a:pt x="203" y="0"/>
                    </a:lnTo>
                    <a:lnTo>
                      <a:pt x="203" y="0"/>
                    </a:lnTo>
                    <a:lnTo>
                      <a:pt x="198" y="0"/>
                    </a:lnTo>
                    <a:lnTo>
                      <a:pt x="198" y="0"/>
                    </a:lnTo>
                    <a:lnTo>
                      <a:pt x="193" y="0"/>
                    </a:lnTo>
                    <a:lnTo>
                      <a:pt x="193" y="0"/>
                    </a:lnTo>
                    <a:lnTo>
                      <a:pt x="193" y="0"/>
                    </a:lnTo>
                    <a:lnTo>
                      <a:pt x="188" y="5"/>
                    </a:lnTo>
                    <a:lnTo>
                      <a:pt x="188" y="5"/>
                    </a:lnTo>
                    <a:lnTo>
                      <a:pt x="188" y="5"/>
                    </a:lnTo>
                    <a:lnTo>
                      <a:pt x="183" y="5"/>
                    </a:lnTo>
                    <a:lnTo>
                      <a:pt x="0" y="172"/>
                    </a:lnTo>
                    <a:lnTo>
                      <a:pt x="0" y="172"/>
                    </a:lnTo>
                    <a:lnTo>
                      <a:pt x="0" y="172"/>
                    </a:lnTo>
                    <a:lnTo>
                      <a:pt x="5" y="167"/>
                    </a:lnTo>
                    <a:lnTo>
                      <a:pt x="5" y="167"/>
                    </a:lnTo>
                    <a:lnTo>
                      <a:pt x="10" y="167"/>
                    </a:lnTo>
                    <a:lnTo>
                      <a:pt x="10" y="167"/>
                    </a:lnTo>
                    <a:lnTo>
                      <a:pt x="10" y="167"/>
                    </a:lnTo>
                    <a:lnTo>
                      <a:pt x="16" y="167"/>
                    </a:lnTo>
                    <a:lnTo>
                      <a:pt x="16" y="167"/>
                    </a:lnTo>
                    <a:lnTo>
                      <a:pt x="21" y="167"/>
                    </a:lnTo>
                    <a:lnTo>
                      <a:pt x="21" y="167"/>
                    </a:lnTo>
                    <a:lnTo>
                      <a:pt x="26" y="167"/>
                    </a:lnTo>
                    <a:lnTo>
                      <a:pt x="26" y="167"/>
                    </a:lnTo>
                    <a:lnTo>
                      <a:pt x="26" y="167"/>
                    </a:lnTo>
                    <a:lnTo>
                      <a:pt x="31" y="167"/>
                    </a:lnTo>
                    <a:lnTo>
                      <a:pt x="31" y="167"/>
                    </a:lnTo>
                    <a:lnTo>
                      <a:pt x="36" y="172"/>
                    </a:lnTo>
                    <a:lnTo>
                      <a:pt x="36" y="172"/>
                    </a:lnTo>
                    <a:lnTo>
                      <a:pt x="41" y="172"/>
                    </a:lnTo>
                    <a:lnTo>
                      <a:pt x="41" y="172"/>
                    </a:lnTo>
                    <a:lnTo>
                      <a:pt x="46" y="177"/>
                    </a:lnTo>
                    <a:lnTo>
                      <a:pt x="46" y="177"/>
                    </a:lnTo>
                    <a:lnTo>
                      <a:pt x="46" y="177"/>
                    </a:lnTo>
                    <a:lnTo>
                      <a:pt x="51" y="182"/>
                    </a:lnTo>
                    <a:lnTo>
                      <a:pt x="51" y="182"/>
                    </a:lnTo>
                    <a:lnTo>
                      <a:pt x="56" y="187"/>
                    </a:lnTo>
                    <a:lnTo>
                      <a:pt x="56" y="187"/>
                    </a:lnTo>
                    <a:lnTo>
                      <a:pt x="56" y="192"/>
                    </a:lnTo>
                    <a:lnTo>
                      <a:pt x="56" y="192"/>
                    </a:lnTo>
                    <a:lnTo>
                      <a:pt x="61" y="192"/>
                    </a:lnTo>
                    <a:lnTo>
                      <a:pt x="61" y="197"/>
                    </a:lnTo>
                    <a:lnTo>
                      <a:pt x="61" y="197"/>
                    </a:lnTo>
                    <a:lnTo>
                      <a:pt x="61" y="203"/>
                    </a:lnTo>
                    <a:lnTo>
                      <a:pt x="61" y="203"/>
                    </a:lnTo>
                    <a:lnTo>
                      <a:pt x="66" y="208"/>
                    </a:lnTo>
                    <a:lnTo>
                      <a:pt x="66" y="208"/>
                    </a:lnTo>
                    <a:lnTo>
                      <a:pt x="66" y="213"/>
                    </a:lnTo>
                    <a:lnTo>
                      <a:pt x="66" y="213"/>
                    </a:lnTo>
                    <a:lnTo>
                      <a:pt x="66" y="218"/>
                    </a:lnTo>
                    <a:lnTo>
                      <a:pt x="66" y="218"/>
                    </a:lnTo>
                    <a:lnTo>
                      <a:pt x="66" y="218"/>
                    </a:lnTo>
                    <a:lnTo>
                      <a:pt x="61" y="223"/>
                    </a:lnTo>
                    <a:lnTo>
                      <a:pt x="61" y="223"/>
                    </a:lnTo>
                    <a:lnTo>
                      <a:pt x="61" y="228"/>
                    </a:lnTo>
                    <a:lnTo>
                      <a:pt x="61" y="228"/>
                    </a:lnTo>
                    <a:lnTo>
                      <a:pt x="61" y="228"/>
                    </a:lnTo>
                    <a:lnTo>
                      <a:pt x="61" y="233"/>
                    </a:lnTo>
                    <a:lnTo>
                      <a:pt x="56" y="233"/>
                    </a:lnTo>
                    <a:lnTo>
                      <a:pt x="56" y="233"/>
                    </a:lnTo>
                    <a:lnTo>
                      <a:pt x="239"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61" name="Freeform 833">
                <a:extLst>
                  <a:ext uri="{FF2B5EF4-FFF2-40B4-BE49-F238E27FC236}">
                    <a16:creationId xmlns:a16="http://schemas.microsoft.com/office/drawing/2014/main" id="{C2FD4F07-9288-9E0B-D084-4E615DAC1602}"/>
                  </a:ext>
                </a:extLst>
              </p:cNvPr>
              <p:cNvSpPr>
                <a:spLocks/>
              </p:cNvSpPr>
              <p:nvPr/>
            </p:nvSpPr>
            <p:spPr bwMode="auto">
              <a:xfrm>
                <a:off x="1116" y="1335"/>
                <a:ext cx="391" cy="96"/>
              </a:xfrm>
              <a:custGeom>
                <a:avLst/>
                <a:gdLst>
                  <a:gd name="T0" fmla="*/ 0 w 391"/>
                  <a:gd name="T1" fmla="*/ 5 h 96"/>
                  <a:gd name="T2" fmla="*/ 0 w 391"/>
                  <a:gd name="T3" fmla="*/ 5 h 96"/>
                  <a:gd name="T4" fmla="*/ 0 w 391"/>
                  <a:gd name="T5" fmla="*/ 5 h 96"/>
                  <a:gd name="T6" fmla="*/ 0 w 391"/>
                  <a:gd name="T7" fmla="*/ 5 h 96"/>
                  <a:gd name="T8" fmla="*/ 0 w 391"/>
                  <a:gd name="T9" fmla="*/ 10 h 96"/>
                  <a:gd name="T10" fmla="*/ 0 w 391"/>
                  <a:gd name="T11" fmla="*/ 10 h 96"/>
                  <a:gd name="T12" fmla="*/ 0 w 391"/>
                  <a:gd name="T13" fmla="*/ 15 h 96"/>
                  <a:gd name="T14" fmla="*/ 0 w 391"/>
                  <a:gd name="T15" fmla="*/ 20 h 96"/>
                  <a:gd name="T16" fmla="*/ 0 w 391"/>
                  <a:gd name="T17" fmla="*/ 25 h 96"/>
                  <a:gd name="T18" fmla="*/ 0 w 391"/>
                  <a:gd name="T19" fmla="*/ 30 h 96"/>
                  <a:gd name="T20" fmla="*/ 0 w 391"/>
                  <a:gd name="T21" fmla="*/ 35 h 96"/>
                  <a:gd name="T22" fmla="*/ 0 w 391"/>
                  <a:gd name="T23" fmla="*/ 40 h 96"/>
                  <a:gd name="T24" fmla="*/ 0 w 391"/>
                  <a:gd name="T25" fmla="*/ 45 h 96"/>
                  <a:gd name="T26" fmla="*/ 0 w 391"/>
                  <a:gd name="T27" fmla="*/ 50 h 96"/>
                  <a:gd name="T28" fmla="*/ 0 w 391"/>
                  <a:gd name="T29" fmla="*/ 55 h 96"/>
                  <a:gd name="T30" fmla="*/ 0 w 391"/>
                  <a:gd name="T31" fmla="*/ 61 h 96"/>
                  <a:gd name="T32" fmla="*/ 0 w 391"/>
                  <a:gd name="T33" fmla="*/ 66 h 96"/>
                  <a:gd name="T34" fmla="*/ 0 w 391"/>
                  <a:gd name="T35" fmla="*/ 71 h 96"/>
                  <a:gd name="T36" fmla="*/ 0 w 391"/>
                  <a:gd name="T37" fmla="*/ 71 h 96"/>
                  <a:gd name="T38" fmla="*/ 0 w 391"/>
                  <a:gd name="T39" fmla="*/ 76 h 96"/>
                  <a:gd name="T40" fmla="*/ 0 w 391"/>
                  <a:gd name="T41" fmla="*/ 81 h 96"/>
                  <a:gd name="T42" fmla="*/ 0 w 391"/>
                  <a:gd name="T43" fmla="*/ 81 h 96"/>
                  <a:gd name="T44" fmla="*/ 0 w 391"/>
                  <a:gd name="T45" fmla="*/ 81 h 96"/>
                  <a:gd name="T46" fmla="*/ 0 w 391"/>
                  <a:gd name="T47" fmla="*/ 81 h 96"/>
                  <a:gd name="T48" fmla="*/ 0 w 391"/>
                  <a:gd name="T49" fmla="*/ 86 h 96"/>
                  <a:gd name="T50" fmla="*/ 386 w 391"/>
                  <a:gd name="T51" fmla="*/ 96 h 96"/>
                  <a:gd name="T52" fmla="*/ 386 w 391"/>
                  <a:gd name="T53" fmla="*/ 96 h 96"/>
                  <a:gd name="T54" fmla="*/ 386 w 391"/>
                  <a:gd name="T55" fmla="*/ 96 h 96"/>
                  <a:gd name="T56" fmla="*/ 386 w 391"/>
                  <a:gd name="T57" fmla="*/ 91 h 96"/>
                  <a:gd name="T58" fmla="*/ 386 w 391"/>
                  <a:gd name="T59" fmla="*/ 91 h 96"/>
                  <a:gd name="T60" fmla="*/ 391 w 391"/>
                  <a:gd name="T61" fmla="*/ 86 h 96"/>
                  <a:gd name="T62" fmla="*/ 391 w 391"/>
                  <a:gd name="T63" fmla="*/ 81 h 96"/>
                  <a:gd name="T64" fmla="*/ 391 w 391"/>
                  <a:gd name="T65" fmla="*/ 81 h 96"/>
                  <a:gd name="T66" fmla="*/ 391 w 391"/>
                  <a:gd name="T67" fmla="*/ 76 h 96"/>
                  <a:gd name="T68" fmla="*/ 391 w 391"/>
                  <a:gd name="T69" fmla="*/ 71 h 96"/>
                  <a:gd name="T70" fmla="*/ 391 w 391"/>
                  <a:gd name="T71" fmla="*/ 66 h 96"/>
                  <a:gd name="T72" fmla="*/ 391 w 391"/>
                  <a:gd name="T73" fmla="*/ 61 h 96"/>
                  <a:gd name="T74" fmla="*/ 391 w 391"/>
                  <a:gd name="T75" fmla="*/ 55 h 96"/>
                  <a:gd name="T76" fmla="*/ 391 w 391"/>
                  <a:gd name="T77" fmla="*/ 50 h 96"/>
                  <a:gd name="T78" fmla="*/ 391 w 391"/>
                  <a:gd name="T79" fmla="*/ 45 h 96"/>
                  <a:gd name="T80" fmla="*/ 391 w 391"/>
                  <a:gd name="T81" fmla="*/ 40 h 96"/>
                  <a:gd name="T82" fmla="*/ 391 w 391"/>
                  <a:gd name="T83" fmla="*/ 35 h 96"/>
                  <a:gd name="T84" fmla="*/ 391 w 391"/>
                  <a:gd name="T85" fmla="*/ 30 h 96"/>
                  <a:gd name="T86" fmla="*/ 391 w 391"/>
                  <a:gd name="T87" fmla="*/ 25 h 96"/>
                  <a:gd name="T88" fmla="*/ 391 w 391"/>
                  <a:gd name="T89" fmla="*/ 25 h 96"/>
                  <a:gd name="T90" fmla="*/ 391 w 391"/>
                  <a:gd name="T91" fmla="*/ 20 h 96"/>
                  <a:gd name="T92" fmla="*/ 391 w 391"/>
                  <a:gd name="T93" fmla="*/ 20 h 96"/>
                  <a:gd name="T94" fmla="*/ 391 w 391"/>
                  <a:gd name="T95" fmla="*/ 15 h 96"/>
                  <a:gd name="T96" fmla="*/ 391 w 391"/>
                  <a:gd name="T97" fmla="*/ 15 h 96"/>
                  <a:gd name="T98" fmla="*/ 391 w 391"/>
                  <a:gd name="T99" fmla="*/ 1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1" h="96">
                    <a:moveTo>
                      <a:pt x="0" y="0"/>
                    </a:moveTo>
                    <a:lnTo>
                      <a:pt x="0" y="5"/>
                    </a:lnTo>
                    <a:lnTo>
                      <a:pt x="0" y="5"/>
                    </a:lnTo>
                    <a:lnTo>
                      <a:pt x="0" y="5"/>
                    </a:lnTo>
                    <a:lnTo>
                      <a:pt x="0" y="5"/>
                    </a:lnTo>
                    <a:lnTo>
                      <a:pt x="0" y="5"/>
                    </a:lnTo>
                    <a:lnTo>
                      <a:pt x="0" y="5"/>
                    </a:lnTo>
                    <a:lnTo>
                      <a:pt x="0" y="5"/>
                    </a:lnTo>
                    <a:lnTo>
                      <a:pt x="0" y="10"/>
                    </a:lnTo>
                    <a:lnTo>
                      <a:pt x="0" y="10"/>
                    </a:lnTo>
                    <a:lnTo>
                      <a:pt x="0" y="10"/>
                    </a:lnTo>
                    <a:lnTo>
                      <a:pt x="0" y="10"/>
                    </a:lnTo>
                    <a:lnTo>
                      <a:pt x="0" y="15"/>
                    </a:lnTo>
                    <a:lnTo>
                      <a:pt x="0" y="15"/>
                    </a:lnTo>
                    <a:lnTo>
                      <a:pt x="0" y="20"/>
                    </a:lnTo>
                    <a:lnTo>
                      <a:pt x="0" y="20"/>
                    </a:lnTo>
                    <a:lnTo>
                      <a:pt x="0" y="20"/>
                    </a:lnTo>
                    <a:lnTo>
                      <a:pt x="0" y="25"/>
                    </a:lnTo>
                    <a:lnTo>
                      <a:pt x="0" y="25"/>
                    </a:lnTo>
                    <a:lnTo>
                      <a:pt x="0" y="30"/>
                    </a:lnTo>
                    <a:lnTo>
                      <a:pt x="0" y="30"/>
                    </a:lnTo>
                    <a:lnTo>
                      <a:pt x="0" y="35"/>
                    </a:lnTo>
                    <a:lnTo>
                      <a:pt x="0" y="35"/>
                    </a:lnTo>
                    <a:lnTo>
                      <a:pt x="0" y="40"/>
                    </a:lnTo>
                    <a:lnTo>
                      <a:pt x="0" y="40"/>
                    </a:lnTo>
                    <a:lnTo>
                      <a:pt x="0" y="45"/>
                    </a:lnTo>
                    <a:lnTo>
                      <a:pt x="0" y="45"/>
                    </a:lnTo>
                    <a:lnTo>
                      <a:pt x="0" y="50"/>
                    </a:lnTo>
                    <a:lnTo>
                      <a:pt x="0" y="50"/>
                    </a:lnTo>
                    <a:lnTo>
                      <a:pt x="0" y="55"/>
                    </a:lnTo>
                    <a:lnTo>
                      <a:pt x="0" y="55"/>
                    </a:lnTo>
                    <a:lnTo>
                      <a:pt x="0" y="61"/>
                    </a:lnTo>
                    <a:lnTo>
                      <a:pt x="0" y="61"/>
                    </a:lnTo>
                    <a:lnTo>
                      <a:pt x="0" y="66"/>
                    </a:lnTo>
                    <a:lnTo>
                      <a:pt x="0" y="66"/>
                    </a:lnTo>
                    <a:lnTo>
                      <a:pt x="0" y="71"/>
                    </a:lnTo>
                    <a:lnTo>
                      <a:pt x="0" y="71"/>
                    </a:lnTo>
                    <a:lnTo>
                      <a:pt x="0" y="71"/>
                    </a:lnTo>
                    <a:lnTo>
                      <a:pt x="0" y="76"/>
                    </a:lnTo>
                    <a:lnTo>
                      <a:pt x="0" y="76"/>
                    </a:lnTo>
                    <a:lnTo>
                      <a:pt x="0" y="76"/>
                    </a:lnTo>
                    <a:lnTo>
                      <a:pt x="0" y="81"/>
                    </a:lnTo>
                    <a:lnTo>
                      <a:pt x="0" y="81"/>
                    </a:lnTo>
                    <a:lnTo>
                      <a:pt x="0" y="81"/>
                    </a:lnTo>
                    <a:lnTo>
                      <a:pt x="0" y="81"/>
                    </a:lnTo>
                    <a:lnTo>
                      <a:pt x="0" y="81"/>
                    </a:lnTo>
                    <a:lnTo>
                      <a:pt x="0" y="81"/>
                    </a:lnTo>
                    <a:lnTo>
                      <a:pt x="0" y="81"/>
                    </a:lnTo>
                    <a:lnTo>
                      <a:pt x="0" y="86"/>
                    </a:lnTo>
                    <a:lnTo>
                      <a:pt x="0" y="86"/>
                    </a:lnTo>
                    <a:lnTo>
                      <a:pt x="386" y="96"/>
                    </a:lnTo>
                    <a:lnTo>
                      <a:pt x="386" y="96"/>
                    </a:lnTo>
                    <a:lnTo>
                      <a:pt x="386" y="96"/>
                    </a:lnTo>
                    <a:lnTo>
                      <a:pt x="386" y="96"/>
                    </a:lnTo>
                    <a:lnTo>
                      <a:pt x="386" y="96"/>
                    </a:lnTo>
                    <a:lnTo>
                      <a:pt x="386" y="96"/>
                    </a:lnTo>
                    <a:lnTo>
                      <a:pt x="386" y="91"/>
                    </a:lnTo>
                    <a:lnTo>
                      <a:pt x="386" y="91"/>
                    </a:lnTo>
                    <a:lnTo>
                      <a:pt x="386" y="91"/>
                    </a:lnTo>
                    <a:lnTo>
                      <a:pt x="386" y="91"/>
                    </a:lnTo>
                    <a:lnTo>
                      <a:pt x="386" y="86"/>
                    </a:lnTo>
                    <a:lnTo>
                      <a:pt x="391" y="86"/>
                    </a:lnTo>
                    <a:lnTo>
                      <a:pt x="391" y="86"/>
                    </a:lnTo>
                    <a:lnTo>
                      <a:pt x="391" y="81"/>
                    </a:lnTo>
                    <a:lnTo>
                      <a:pt x="391" y="81"/>
                    </a:lnTo>
                    <a:lnTo>
                      <a:pt x="391" y="81"/>
                    </a:lnTo>
                    <a:lnTo>
                      <a:pt x="391" y="76"/>
                    </a:lnTo>
                    <a:lnTo>
                      <a:pt x="391" y="76"/>
                    </a:lnTo>
                    <a:lnTo>
                      <a:pt x="391" y="71"/>
                    </a:lnTo>
                    <a:lnTo>
                      <a:pt x="391" y="71"/>
                    </a:lnTo>
                    <a:lnTo>
                      <a:pt x="391" y="66"/>
                    </a:lnTo>
                    <a:lnTo>
                      <a:pt x="391" y="66"/>
                    </a:lnTo>
                    <a:lnTo>
                      <a:pt x="391" y="61"/>
                    </a:lnTo>
                    <a:lnTo>
                      <a:pt x="391" y="61"/>
                    </a:lnTo>
                    <a:lnTo>
                      <a:pt x="391" y="55"/>
                    </a:lnTo>
                    <a:lnTo>
                      <a:pt x="391" y="55"/>
                    </a:lnTo>
                    <a:lnTo>
                      <a:pt x="391" y="50"/>
                    </a:lnTo>
                    <a:lnTo>
                      <a:pt x="391" y="50"/>
                    </a:lnTo>
                    <a:lnTo>
                      <a:pt x="391" y="45"/>
                    </a:lnTo>
                    <a:lnTo>
                      <a:pt x="391" y="45"/>
                    </a:lnTo>
                    <a:lnTo>
                      <a:pt x="391" y="40"/>
                    </a:lnTo>
                    <a:lnTo>
                      <a:pt x="391" y="40"/>
                    </a:lnTo>
                    <a:lnTo>
                      <a:pt x="391" y="35"/>
                    </a:lnTo>
                    <a:lnTo>
                      <a:pt x="391" y="35"/>
                    </a:lnTo>
                    <a:lnTo>
                      <a:pt x="391" y="30"/>
                    </a:lnTo>
                    <a:lnTo>
                      <a:pt x="391" y="30"/>
                    </a:lnTo>
                    <a:lnTo>
                      <a:pt x="391" y="30"/>
                    </a:lnTo>
                    <a:lnTo>
                      <a:pt x="391" y="25"/>
                    </a:lnTo>
                    <a:lnTo>
                      <a:pt x="391" y="25"/>
                    </a:lnTo>
                    <a:lnTo>
                      <a:pt x="391" y="25"/>
                    </a:lnTo>
                    <a:lnTo>
                      <a:pt x="391" y="20"/>
                    </a:lnTo>
                    <a:lnTo>
                      <a:pt x="391" y="20"/>
                    </a:lnTo>
                    <a:lnTo>
                      <a:pt x="391" y="20"/>
                    </a:lnTo>
                    <a:lnTo>
                      <a:pt x="391" y="20"/>
                    </a:lnTo>
                    <a:lnTo>
                      <a:pt x="391" y="15"/>
                    </a:lnTo>
                    <a:lnTo>
                      <a:pt x="391" y="15"/>
                    </a:lnTo>
                    <a:lnTo>
                      <a:pt x="391" y="15"/>
                    </a:lnTo>
                    <a:lnTo>
                      <a:pt x="391" y="15"/>
                    </a:lnTo>
                    <a:lnTo>
                      <a:pt x="391" y="15"/>
                    </a:lnTo>
                    <a:lnTo>
                      <a:pt x="391" y="15"/>
                    </a:lnTo>
                    <a:lnTo>
                      <a:pt x="0"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62" name="Oval 99661">
                <a:extLst>
                  <a:ext uri="{FF2B5EF4-FFF2-40B4-BE49-F238E27FC236}">
                    <a16:creationId xmlns:a16="http://schemas.microsoft.com/office/drawing/2014/main" id="{51D2DB28-5EB8-9B47-B90F-1E833EBD95FF}"/>
                  </a:ext>
                </a:extLst>
              </p:cNvPr>
              <p:cNvSpPr>
                <a:spLocks noChangeArrowheads="1"/>
              </p:cNvSpPr>
              <p:nvPr/>
            </p:nvSpPr>
            <p:spPr bwMode="auto">
              <a:xfrm>
                <a:off x="1497" y="1253"/>
                <a:ext cx="279" cy="28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63" name="Freeform 835">
                <a:extLst>
                  <a:ext uri="{FF2B5EF4-FFF2-40B4-BE49-F238E27FC236}">
                    <a16:creationId xmlns:a16="http://schemas.microsoft.com/office/drawing/2014/main" id="{C6149846-8042-A58E-4934-4267CDA00CDF}"/>
                  </a:ext>
                </a:extLst>
              </p:cNvPr>
              <p:cNvSpPr>
                <a:spLocks/>
              </p:cNvSpPr>
              <p:nvPr/>
            </p:nvSpPr>
            <p:spPr bwMode="auto">
              <a:xfrm>
                <a:off x="1674" y="1416"/>
                <a:ext cx="254" cy="228"/>
              </a:xfrm>
              <a:custGeom>
                <a:avLst/>
                <a:gdLst>
                  <a:gd name="T0" fmla="*/ 61 w 254"/>
                  <a:gd name="T1" fmla="*/ 5 h 228"/>
                  <a:gd name="T2" fmla="*/ 56 w 254"/>
                  <a:gd name="T3" fmla="*/ 5 h 228"/>
                  <a:gd name="T4" fmla="*/ 51 w 254"/>
                  <a:gd name="T5" fmla="*/ 0 h 228"/>
                  <a:gd name="T6" fmla="*/ 51 w 254"/>
                  <a:gd name="T7" fmla="*/ 0 h 228"/>
                  <a:gd name="T8" fmla="*/ 46 w 254"/>
                  <a:gd name="T9" fmla="*/ 0 h 228"/>
                  <a:gd name="T10" fmla="*/ 41 w 254"/>
                  <a:gd name="T11" fmla="*/ 0 h 228"/>
                  <a:gd name="T12" fmla="*/ 36 w 254"/>
                  <a:gd name="T13" fmla="*/ 0 h 228"/>
                  <a:gd name="T14" fmla="*/ 31 w 254"/>
                  <a:gd name="T15" fmla="*/ 5 h 228"/>
                  <a:gd name="T16" fmla="*/ 26 w 254"/>
                  <a:gd name="T17" fmla="*/ 5 h 228"/>
                  <a:gd name="T18" fmla="*/ 26 w 254"/>
                  <a:gd name="T19" fmla="*/ 10 h 228"/>
                  <a:gd name="T20" fmla="*/ 21 w 254"/>
                  <a:gd name="T21" fmla="*/ 10 h 228"/>
                  <a:gd name="T22" fmla="*/ 16 w 254"/>
                  <a:gd name="T23" fmla="*/ 15 h 228"/>
                  <a:gd name="T24" fmla="*/ 11 w 254"/>
                  <a:gd name="T25" fmla="*/ 20 h 228"/>
                  <a:gd name="T26" fmla="*/ 11 w 254"/>
                  <a:gd name="T27" fmla="*/ 25 h 228"/>
                  <a:gd name="T28" fmla="*/ 5 w 254"/>
                  <a:gd name="T29" fmla="*/ 30 h 228"/>
                  <a:gd name="T30" fmla="*/ 5 w 254"/>
                  <a:gd name="T31" fmla="*/ 30 h 228"/>
                  <a:gd name="T32" fmla="*/ 0 w 254"/>
                  <a:gd name="T33" fmla="*/ 35 h 228"/>
                  <a:gd name="T34" fmla="*/ 0 w 254"/>
                  <a:gd name="T35" fmla="*/ 40 h 228"/>
                  <a:gd name="T36" fmla="*/ 0 w 254"/>
                  <a:gd name="T37" fmla="*/ 46 h 228"/>
                  <a:gd name="T38" fmla="*/ 0 w 254"/>
                  <a:gd name="T39" fmla="*/ 51 h 228"/>
                  <a:gd name="T40" fmla="*/ 0 w 254"/>
                  <a:gd name="T41" fmla="*/ 56 h 228"/>
                  <a:gd name="T42" fmla="*/ 5 w 254"/>
                  <a:gd name="T43" fmla="*/ 61 h 228"/>
                  <a:gd name="T44" fmla="*/ 5 w 254"/>
                  <a:gd name="T45" fmla="*/ 61 h 228"/>
                  <a:gd name="T46" fmla="*/ 5 w 254"/>
                  <a:gd name="T47" fmla="*/ 66 h 228"/>
                  <a:gd name="T48" fmla="*/ 11 w 254"/>
                  <a:gd name="T49" fmla="*/ 71 h 228"/>
                  <a:gd name="T50" fmla="*/ 203 w 254"/>
                  <a:gd name="T51" fmla="*/ 228 h 228"/>
                  <a:gd name="T52" fmla="*/ 198 w 254"/>
                  <a:gd name="T53" fmla="*/ 223 h 228"/>
                  <a:gd name="T54" fmla="*/ 198 w 254"/>
                  <a:gd name="T55" fmla="*/ 223 h 228"/>
                  <a:gd name="T56" fmla="*/ 193 w 254"/>
                  <a:gd name="T57" fmla="*/ 218 h 228"/>
                  <a:gd name="T58" fmla="*/ 193 w 254"/>
                  <a:gd name="T59" fmla="*/ 213 h 228"/>
                  <a:gd name="T60" fmla="*/ 193 w 254"/>
                  <a:gd name="T61" fmla="*/ 208 h 228"/>
                  <a:gd name="T62" fmla="*/ 193 w 254"/>
                  <a:gd name="T63" fmla="*/ 203 h 228"/>
                  <a:gd name="T64" fmla="*/ 193 w 254"/>
                  <a:gd name="T65" fmla="*/ 198 h 228"/>
                  <a:gd name="T66" fmla="*/ 198 w 254"/>
                  <a:gd name="T67" fmla="*/ 193 h 228"/>
                  <a:gd name="T68" fmla="*/ 198 w 254"/>
                  <a:gd name="T69" fmla="*/ 188 h 228"/>
                  <a:gd name="T70" fmla="*/ 198 w 254"/>
                  <a:gd name="T71" fmla="*/ 188 h 228"/>
                  <a:gd name="T72" fmla="*/ 203 w 254"/>
                  <a:gd name="T73" fmla="*/ 183 h 228"/>
                  <a:gd name="T74" fmla="*/ 208 w 254"/>
                  <a:gd name="T75" fmla="*/ 177 h 228"/>
                  <a:gd name="T76" fmla="*/ 208 w 254"/>
                  <a:gd name="T77" fmla="*/ 172 h 228"/>
                  <a:gd name="T78" fmla="*/ 213 w 254"/>
                  <a:gd name="T79" fmla="*/ 167 h 228"/>
                  <a:gd name="T80" fmla="*/ 219 w 254"/>
                  <a:gd name="T81" fmla="*/ 167 h 228"/>
                  <a:gd name="T82" fmla="*/ 224 w 254"/>
                  <a:gd name="T83" fmla="*/ 162 h 228"/>
                  <a:gd name="T84" fmla="*/ 229 w 254"/>
                  <a:gd name="T85" fmla="*/ 162 h 228"/>
                  <a:gd name="T86" fmla="*/ 234 w 254"/>
                  <a:gd name="T87" fmla="*/ 162 h 228"/>
                  <a:gd name="T88" fmla="*/ 234 w 254"/>
                  <a:gd name="T89" fmla="*/ 162 h 228"/>
                  <a:gd name="T90" fmla="*/ 239 w 254"/>
                  <a:gd name="T91" fmla="*/ 162 h 228"/>
                  <a:gd name="T92" fmla="*/ 244 w 254"/>
                  <a:gd name="T93" fmla="*/ 162 h 228"/>
                  <a:gd name="T94" fmla="*/ 249 w 254"/>
                  <a:gd name="T95" fmla="*/ 162 h 228"/>
                  <a:gd name="T96" fmla="*/ 254 w 254"/>
                  <a:gd name="T97" fmla="*/ 162 h 228"/>
                  <a:gd name="T98" fmla="*/ 254 w 254"/>
                  <a:gd name="T99" fmla="*/ 16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4" h="228">
                    <a:moveTo>
                      <a:pt x="61" y="5"/>
                    </a:moveTo>
                    <a:lnTo>
                      <a:pt x="61" y="5"/>
                    </a:lnTo>
                    <a:lnTo>
                      <a:pt x="61" y="5"/>
                    </a:lnTo>
                    <a:lnTo>
                      <a:pt x="56" y="5"/>
                    </a:lnTo>
                    <a:lnTo>
                      <a:pt x="56" y="0"/>
                    </a:lnTo>
                    <a:lnTo>
                      <a:pt x="51" y="0"/>
                    </a:lnTo>
                    <a:lnTo>
                      <a:pt x="51" y="0"/>
                    </a:lnTo>
                    <a:lnTo>
                      <a:pt x="51" y="0"/>
                    </a:lnTo>
                    <a:lnTo>
                      <a:pt x="46" y="0"/>
                    </a:lnTo>
                    <a:lnTo>
                      <a:pt x="46" y="0"/>
                    </a:lnTo>
                    <a:lnTo>
                      <a:pt x="41" y="0"/>
                    </a:lnTo>
                    <a:lnTo>
                      <a:pt x="41" y="0"/>
                    </a:lnTo>
                    <a:lnTo>
                      <a:pt x="41" y="0"/>
                    </a:lnTo>
                    <a:lnTo>
                      <a:pt x="36" y="0"/>
                    </a:lnTo>
                    <a:lnTo>
                      <a:pt x="36" y="5"/>
                    </a:lnTo>
                    <a:lnTo>
                      <a:pt x="31" y="5"/>
                    </a:lnTo>
                    <a:lnTo>
                      <a:pt x="31" y="5"/>
                    </a:lnTo>
                    <a:lnTo>
                      <a:pt x="26" y="5"/>
                    </a:lnTo>
                    <a:lnTo>
                      <a:pt x="26" y="5"/>
                    </a:lnTo>
                    <a:lnTo>
                      <a:pt x="26" y="10"/>
                    </a:lnTo>
                    <a:lnTo>
                      <a:pt x="21" y="10"/>
                    </a:lnTo>
                    <a:lnTo>
                      <a:pt x="21" y="10"/>
                    </a:lnTo>
                    <a:lnTo>
                      <a:pt x="16" y="15"/>
                    </a:lnTo>
                    <a:lnTo>
                      <a:pt x="16" y="15"/>
                    </a:lnTo>
                    <a:lnTo>
                      <a:pt x="16" y="15"/>
                    </a:lnTo>
                    <a:lnTo>
                      <a:pt x="11" y="20"/>
                    </a:lnTo>
                    <a:lnTo>
                      <a:pt x="11" y="20"/>
                    </a:lnTo>
                    <a:lnTo>
                      <a:pt x="11" y="25"/>
                    </a:lnTo>
                    <a:lnTo>
                      <a:pt x="5" y="25"/>
                    </a:lnTo>
                    <a:lnTo>
                      <a:pt x="5" y="30"/>
                    </a:lnTo>
                    <a:lnTo>
                      <a:pt x="5" y="30"/>
                    </a:lnTo>
                    <a:lnTo>
                      <a:pt x="5" y="30"/>
                    </a:lnTo>
                    <a:lnTo>
                      <a:pt x="5" y="35"/>
                    </a:lnTo>
                    <a:lnTo>
                      <a:pt x="0" y="35"/>
                    </a:lnTo>
                    <a:lnTo>
                      <a:pt x="0" y="40"/>
                    </a:lnTo>
                    <a:lnTo>
                      <a:pt x="0" y="40"/>
                    </a:lnTo>
                    <a:lnTo>
                      <a:pt x="0" y="46"/>
                    </a:lnTo>
                    <a:lnTo>
                      <a:pt x="0" y="46"/>
                    </a:lnTo>
                    <a:lnTo>
                      <a:pt x="0" y="51"/>
                    </a:lnTo>
                    <a:lnTo>
                      <a:pt x="0" y="51"/>
                    </a:lnTo>
                    <a:lnTo>
                      <a:pt x="0" y="56"/>
                    </a:lnTo>
                    <a:lnTo>
                      <a:pt x="0" y="56"/>
                    </a:lnTo>
                    <a:lnTo>
                      <a:pt x="0" y="56"/>
                    </a:lnTo>
                    <a:lnTo>
                      <a:pt x="5" y="61"/>
                    </a:lnTo>
                    <a:lnTo>
                      <a:pt x="5" y="61"/>
                    </a:lnTo>
                    <a:lnTo>
                      <a:pt x="5" y="61"/>
                    </a:lnTo>
                    <a:lnTo>
                      <a:pt x="5" y="66"/>
                    </a:lnTo>
                    <a:lnTo>
                      <a:pt x="5" y="66"/>
                    </a:lnTo>
                    <a:lnTo>
                      <a:pt x="11" y="66"/>
                    </a:lnTo>
                    <a:lnTo>
                      <a:pt x="11" y="71"/>
                    </a:lnTo>
                    <a:lnTo>
                      <a:pt x="203" y="228"/>
                    </a:lnTo>
                    <a:lnTo>
                      <a:pt x="203" y="228"/>
                    </a:lnTo>
                    <a:lnTo>
                      <a:pt x="198" y="228"/>
                    </a:lnTo>
                    <a:lnTo>
                      <a:pt x="198" y="223"/>
                    </a:lnTo>
                    <a:lnTo>
                      <a:pt x="198" y="223"/>
                    </a:lnTo>
                    <a:lnTo>
                      <a:pt x="198" y="223"/>
                    </a:lnTo>
                    <a:lnTo>
                      <a:pt x="193" y="218"/>
                    </a:lnTo>
                    <a:lnTo>
                      <a:pt x="193" y="218"/>
                    </a:lnTo>
                    <a:lnTo>
                      <a:pt x="193" y="213"/>
                    </a:lnTo>
                    <a:lnTo>
                      <a:pt x="193" y="213"/>
                    </a:lnTo>
                    <a:lnTo>
                      <a:pt x="193" y="213"/>
                    </a:lnTo>
                    <a:lnTo>
                      <a:pt x="193" y="208"/>
                    </a:lnTo>
                    <a:lnTo>
                      <a:pt x="193" y="208"/>
                    </a:lnTo>
                    <a:lnTo>
                      <a:pt x="193" y="203"/>
                    </a:lnTo>
                    <a:lnTo>
                      <a:pt x="193" y="203"/>
                    </a:lnTo>
                    <a:lnTo>
                      <a:pt x="193" y="198"/>
                    </a:lnTo>
                    <a:lnTo>
                      <a:pt x="193" y="198"/>
                    </a:lnTo>
                    <a:lnTo>
                      <a:pt x="198" y="193"/>
                    </a:lnTo>
                    <a:lnTo>
                      <a:pt x="198" y="193"/>
                    </a:lnTo>
                    <a:lnTo>
                      <a:pt x="198" y="188"/>
                    </a:lnTo>
                    <a:lnTo>
                      <a:pt x="198" y="188"/>
                    </a:lnTo>
                    <a:lnTo>
                      <a:pt x="198" y="188"/>
                    </a:lnTo>
                    <a:lnTo>
                      <a:pt x="203" y="183"/>
                    </a:lnTo>
                    <a:lnTo>
                      <a:pt x="203" y="183"/>
                    </a:lnTo>
                    <a:lnTo>
                      <a:pt x="203" y="177"/>
                    </a:lnTo>
                    <a:lnTo>
                      <a:pt x="208" y="177"/>
                    </a:lnTo>
                    <a:lnTo>
                      <a:pt x="208" y="177"/>
                    </a:lnTo>
                    <a:lnTo>
                      <a:pt x="208" y="172"/>
                    </a:lnTo>
                    <a:lnTo>
                      <a:pt x="213" y="172"/>
                    </a:lnTo>
                    <a:lnTo>
                      <a:pt x="213" y="167"/>
                    </a:lnTo>
                    <a:lnTo>
                      <a:pt x="219" y="167"/>
                    </a:lnTo>
                    <a:lnTo>
                      <a:pt x="219" y="167"/>
                    </a:lnTo>
                    <a:lnTo>
                      <a:pt x="219" y="167"/>
                    </a:lnTo>
                    <a:lnTo>
                      <a:pt x="224" y="162"/>
                    </a:lnTo>
                    <a:lnTo>
                      <a:pt x="224" y="162"/>
                    </a:lnTo>
                    <a:lnTo>
                      <a:pt x="229" y="162"/>
                    </a:lnTo>
                    <a:lnTo>
                      <a:pt x="229" y="162"/>
                    </a:lnTo>
                    <a:lnTo>
                      <a:pt x="234" y="162"/>
                    </a:lnTo>
                    <a:lnTo>
                      <a:pt x="234" y="162"/>
                    </a:lnTo>
                    <a:lnTo>
                      <a:pt x="234" y="162"/>
                    </a:lnTo>
                    <a:lnTo>
                      <a:pt x="239" y="162"/>
                    </a:lnTo>
                    <a:lnTo>
                      <a:pt x="239" y="162"/>
                    </a:lnTo>
                    <a:lnTo>
                      <a:pt x="244" y="162"/>
                    </a:lnTo>
                    <a:lnTo>
                      <a:pt x="244" y="162"/>
                    </a:lnTo>
                    <a:lnTo>
                      <a:pt x="249" y="162"/>
                    </a:lnTo>
                    <a:lnTo>
                      <a:pt x="249" y="162"/>
                    </a:lnTo>
                    <a:lnTo>
                      <a:pt x="249" y="162"/>
                    </a:lnTo>
                    <a:lnTo>
                      <a:pt x="254" y="162"/>
                    </a:lnTo>
                    <a:lnTo>
                      <a:pt x="254" y="162"/>
                    </a:lnTo>
                    <a:lnTo>
                      <a:pt x="254" y="167"/>
                    </a:lnTo>
                    <a:lnTo>
                      <a:pt x="6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64" name="Oval 99663">
                <a:extLst>
                  <a:ext uri="{FF2B5EF4-FFF2-40B4-BE49-F238E27FC236}">
                    <a16:creationId xmlns:a16="http://schemas.microsoft.com/office/drawing/2014/main" id="{D2F2FDF5-AE9F-AD1C-479F-E7298BE09916}"/>
                  </a:ext>
                </a:extLst>
              </p:cNvPr>
              <p:cNvSpPr>
                <a:spLocks noChangeArrowheads="1"/>
              </p:cNvSpPr>
              <p:nvPr/>
            </p:nvSpPr>
            <p:spPr bwMode="auto">
              <a:xfrm>
                <a:off x="4333" y="3420"/>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65" name="Freeform 837">
                <a:extLst>
                  <a:ext uri="{FF2B5EF4-FFF2-40B4-BE49-F238E27FC236}">
                    <a16:creationId xmlns:a16="http://schemas.microsoft.com/office/drawing/2014/main" id="{91607586-F067-E245-8C9C-2A9EB7F4CB29}"/>
                  </a:ext>
                </a:extLst>
              </p:cNvPr>
              <p:cNvSpPr>
                <a:spLocks/>
              </p:cNvSpPr>
              <p:nvPr/>
            </p:nvSpPr>
            <p:spPr bwMode="auto">
              <a:xfrm>
                <a:off x="4470" y="3547"/>
                <a:ext cx="162" cy="142"/>
              </a:xfrm>
              <a:custGeom>
                <a:avLst/>
                <a:gdLst>
                  <a:gd name="T0" fmla="*/ 61 w 162"/>
                  <a:gd name="T1" fmla="*/ 5 h 142"/>
                  <a:gd name="T2" fmla="*/ 56 w 162"/>
                  <a:gd name="T3" fmla="*/ 0 h 142"/>
                  <a:gd name="T4" fmla="*/ 51 w 162"/>
                  <a:gd name="T5" fmla="*/ 0 h 142"/>
                  <a:gd name="T6" fmla="*/ 46 w 162"/>
                  <a:gd name="T7" fmla="*/ 0 h 142"/>
                  <a:gd name="T8" fmla="*/ 41 w 162"/>
                  <a:gd name="T9" fmla="*/ 0 h 142"/>
                  <a:gd name="T10" fmla="*/ 36 w 162"/>
                  <a:gd name="T11" fmla="*/ 0 h 142"/>
                  <a:gd name="T12" fmla="*/ 30 w 162"/>
                  <a:gd name="T13" fmla="*/ 0 h 142"/>
                  <a:gd name="T14" fmla="*/ 25 w 162"/>
                  <a:gd name="T15" fmla="*/ 0 h 142"/>
                  <a:gd name="T16" fmla="*/ 20 w 162"/>
                  <a:gd name="T17" fmla="*/ 5 h 142"/>
                  <a:gd name="T18" fmla="*/ 20 w 162"/>
                  <a:gd name="T19" fmla="*/ 5 h 142"/>
                  <a:gd name="T20" fmla="*/ 15 w 162"/>
                  <a:gd name="T21" fmla="*/ 10 h 142"/>
                  <a:gd name="T22" fmla="*/ 10 w 162"/>
                  <a:gd name="T23" fmla="*/ 15 h 142"/>
                  <a:gd name="T24" fmla="*/ 5 w 162"/>
                  <a:gd name="T25" fmla="*/ 20 h 142"/>
                  <a:gd name="T26" fmla="*/ 5 w 162"/>
                  <a:gd name="T27" fmla="*/ 26 h 142"/>
                  <a:gd name="T28" fmla="*/ 5 w 162"/>
                  <a:gd name="T29" fmla="*/ 31 h 142"/>
                  <a:gd name="T30" fmla="*/ 0 w 162"/>
                  <a:gd name="T31" fmla="*/ 36 h 142"/>
                  <a:gd name="T32" fmla="*/ 0 w 162"/>
                  <a:gd name="T33" fmla="*/ 41 h 142"/>
                  <a:gd name="T34" fmla="*/ 0 w 162"/>
                  <a:gd name="T35" fmla="*/ 46 h 142"/>
                  <a:gd name="T36" fmla="*/ 0 w 162"/>
                  <a:gd name="T37" fmla="*/ 51 h 142"/>
                  <a:gd name="T38" fmla="*/ 5 w 162"/>
                  <a:gd name="T39" fmla="*/ 56 h 142"/>
                  <a:gd name="T40" fmla="*/ 5 w 162"/>
                  <a:gd name="T41" fmla="*/ 61 h 142"/>
                  <a:gd name="T42" fmla="*/ 5 w 162"/>
                  <a:gd name="T43" fmla="*/ 61 h 142"/>
                  <a:gd name="T44" fmla="*/ 10 w 162"/>
                  <a:gd name="T45" fmla="*/ 66 h 142"/>
                  <a:gd name="T46" fmla="*/ 15 w 162"/>
                  <a:gd name="T47" fmla="*/ 71 h 142"/>
                  <a:gd name="T48" fmla="*/ 15 w 162"/>
                  <a:gd name="T49" fmla="*/ 71 h 142"/>
                  <a:gd name="T50" fmla="*/ 112 w 162"/>
                  <a:gd name="T51" fmla="*/ 142 h 142"/>
                  <a:gd name="T52" fmla="*/ 112 w 162"/>
                  <a:gd name="T53" fmla="*/ 137 h 142"/>
                  <a:gd name="T54" fmla="*/ 107 w 162"/>
                  <a:gd name="T55" fmla="*/ 132 h 142"/>
                  <a:gd name="T56" fmla="*/ 101 w 162"/>
                  <a:gd name="T57" fmla="*/ 127 h 142"/>
                  <a:gd name="T58" fmla="*/ 101 w 162"/>
                  <a:gd name="T59" fmla="*/ 122 h 142"/>
                  <a:gd name="T60" fmla="*/ 101 w 162"/>
                  <a:gd name="T61" fmla="*/ 117 h 142"/>
                  <a:gd name="T62" fmla="*/ 96 w 162"/>
                  <a:gd name="T63" fmla="*/ 112 h 142"/>
                  <a:gd name="T64" fmla="*/ 96 w 162"/>
                  <a:gd name="T65" fmla="*/ 107 h 142"/>
                  <a:gd name="T66" fmla="*/ 96 w 162"/>
                  <a:gd name="T67" fmla="*/ 102 h 142"/>
                  <a:gd name="T68" fmla="*/ 101 w 162"/>
                  <a:gd name="T69" fmla="*/ 97 h 142"/>
                  <a:gd name="T70" fmla="*/ 101 w 162"/>
                  <a:gd name="T71" fmla="*/ 92 h 142"/>
                  <a:gd name="T72" fmla="*/ 101 w 162"/>
                  <a:gd name="T73" fmla="*/ 86 h 142"/>
                  <a:gd name="T74" fmla="*/ 107 w 162"/>
                  <a:gd name="T75" fmla="*/ 81 h 142"/>
                  <a:gd name="T76" fmla="*/ 112 w 162"/>
                  <a:gd name="T77" fmla="*/ 81 h 142"/>
                  <a:gd name="T78" fmla="*/ 112 w 162"/>
                  <a:gd name="T79" fmla="*/ 76 h 142"/>
                  <a:gd name="T80" fmla="*/ 117 w 162"/>
                  <a:gd name="T81" fmla="*/ 71 h 142"/>
                  <a:gd name="T82" fmla="*/ 122 w 162"/>
                  <a:gd name="T83" fmla="*/ 71 h 142"/>
                  <a:gd name="T84" fmla="*/ 127 w 162"/>
                  <a:gd name="T85" fmla="*/ 66 h 142"/>
                  <a:gd name="T86" fmla="*/ 132 w 162"/>
                  <a:gd name="T87" fmla="*/ 66 h 142"/>
                  <a:gd name="T88" fmla="*/ 137 w 162"/>
                  <a:gd name="T89" fmla="*/ 66 h 142"/>
                  <a:gd name="T90" fmla="*/ 142 w 162"/>
                  <a:gd name="T91" fmla="*/ 66 h 142"/>
                  <a:gd name="T92" fmla="*/ 147 w 162"/>
                  <a:gd name="T93" fmla="*/ 66 h 142"/>
                  <a:gd name="T94" fmla="*/ 152 w 162"/>
                  <a:gd name="T95" fmla="*/ 66 h 142"/>
                  <a:gd name="T96" fmla="*/ 157 w 162"/>
                  <a:gd name="T97" fmla="*/ 71 h 142"/>
                  <a:gd name="T98" fmla="*/ 162 w 162"/>
                  <a:gd name="T99"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42">
                    <a:moveTo>
                      <a:pt x="61" y="5"/>
                    </a:moveTo>
                    <a:lnTo>
                      <a:pt x="61" y="5"/>
                    </a:lnTo>
                    <a:lnTo>
                      <a:pt x="61" y="5"/>
                    </a:lnTo>
                    <a:lnTo>
                      <a:pt x="56" y="0"/>
                    </a:lnTo>
                    <a:lnTo>
                      <a:pt x="56" y="0"/>
                    </a:lnTo>
                    <a:lnTo>
                      <a:pt x="51" y="0"/>
                    </a:lnTo>
                    <a:lnTo>
                      <a:pt x="51" y="0"/>
                    </a:lnTo>
                    <a:lnTo>
                      <a:pt x="46" y="0"/>
                    </a:lnTo>
                    <a:lnTo>
                      <a:pt x="46" y="0"/>
                    </a:lnTo>
                    <a:lnTo>
                      <a:pt x="41" y="0"/>
                    </a:lnTo>
                    <a:lnTo>
                      <a:pt x="41" y="0"/>
                    </a:lnTo>
                    <a:lnTo>
                      <a:pt x="36" y="0"/>
                    </a:lnTo>
                    <a:lnTo>
                      <a:pt x="36" y="0"/>
                    </a:lnTo>
                    <a:lnTo>
                      <a:pt x="30" y="0"/>
                    </a:lnTo>
                    <a:lnTo>
                      <a:pt x="30" y="0"/>
                    </a:lnTo>
                    <a:lnTo>
                      <a:pt x="25" y="0"/>
                    </a:lnTo>
                    <a:lnTo>
                      <a:pt x="25" y="5"/>
                    </a:lnTo>
                    <a:lnTo>
                      <a:pt x="20" y="5"/>
                    </a:lnTo>
                    <a:lnTo>
                      <a:pt x="20" y="5"/>
                    </a:lnTo>
                    <a:lnTo>
                      <a:pt x="20" y="5"/>
                    </a:lnTo>
                    <a:lnTo>
                      <a:pt x="15" y="10"/>
                    </a:lnTo>
                    <a:lnTo>
                      <a:pt x="15" y="10"/>
                    </a:lnTo>
                    <a:lnTo>
                      <a:pt x="10" y="15"/>
                    </a:lnTo>
                    <a:lnTo>
                      <a:pt x="10" y="15"/>
                    </a:lnTo>
                    <a:lnTo>
                      <a:pt x="10" y="15"/>
                    </a:lnTo>
                    <a:lnTo>
                      <a:pt x="5" y="20"/>
                    </a:lnTo>
                    <a:lnTo>
                      <a:pt x="5" y="20"/>
                    </a:lnTo>
                    <a:lnTo>
                      <a:pt x="5" y="26"/>
                    </a:lnTo>
                    <a:lnTo>
                      <a:pt x="5" y="26"/>
                    </a:lnTo>
                    <a:lnTo>
                      <a:pt x="5" y="31"/>
                    </a:lnTo>
                    <a:lnTo>
                      <a:pt x="0" y="31"/>
                    </a:lnTo>
                    <a:lnTo>
                      <a:pt x="0" y="36"/>
                    </a:lnTo>
                    <a:lnTo>
                      <a:pt x="0" y="36"/>
                    </a:lnTo>
                    <a:lnTo>
                      <a:pt x="0" y="41"/>
                    </a:lnTo>
                    <a:lnTo>
                      <a:pt x="0" y="41"/>
                    </a:lnTo>
                    <a:lnTo>
                      <a:pt x="0" y="46"/>
                    </a:lnTo>
                    <a:lnTo>
                      <a:pt x="0" y="46"/>
                    </a:lnTo>
                    <a:lnTo>
                      <a:pt x="0" y="51"/>
                    </a:lnTo>
                    <a:lnTo>
                      <a:pt x="0" y="51"/>
                    </a:lnTo>
                    <a:lnTo>
                      <a:pt x="5" y="56"/>
                    </a:lnTo>
                    <a:lnTo>
                      <a:pt x="5" y="56"/>
                    </a:lnTo>
                    <a:lnTo>
                      <a:pt x="5" y="61"/>
                    </a:lnTo>
                    <a:lnTo>
                      <a:pt x="5" y="61"/>
                    </a:lnTo>
                    <a:lnTo>
                      <a:pt x="5" y="61"/>
                    </a:lnTo>
                    <a:lnTo>
                      <a:pt x="10" y="66"/>
                    </a:lnTo>
                    <a:lnTo>
                      <a:pt x="10" y="66"/>
                    </a:lnTo>
                    <a:lnTo>
                      <a:pt x="10" y="71"/>
                    </a:lnTo>
                    <a:lnTo>
                      <a:pt x="15" y="71"/>
                    </a:lnTo>
                    <a:lnTo>
                      <a:pt x="15" y="71"/>
                    </a:lnTo>
                    <a:lnTo>
                      <a:pt x="15" y="71"/>
                    </a:lnTo>
                    <a:lnTo>
                      <a:pt x="117" y="142"/>
                    </a:lnTo>
                    <a:lnTo>
                      <a:pt x="112" y="142"/>
                    </a:lnTo>
                    <a:lnTo>
                      <a:pt x="112" y="137"/>
                    </a:lnTo>
                    <a:lnTo>
                      <a:pt x="112" y="137"/>
                    </a:lnTo>
                    <a:lnTo>
                      <a:pt x="107" y="137"/>
                    </a:lnTo>
                    <a:lnTo>
                      <a:pt x="107" y="132"/>
                    </a:lnTo>
                    <a:lnTo>
                      <a:pt x="107" y="132"/>
                    </a:lnTo>
                    <a:lnTo>
                      <a:pt x="101" y="127"/>
                    </a:lnTo>
                    <a:lnTo>
                      <a:pt x="101" y="127"/>
                    </a:lnTo>
                    <a:lnTo>
                      <a:pt x="101" y="122"/>
                    </a:lnTo>
                    <a:lnTo>
                      <a:pt x="101" y="122"/>
                    </a:lnTo>
                    <a:lnTo>
                      <a:pt x="101" y="117"/>
                    </a:lnTo>
                    <a:lnTo>
                      <a:pt x="96" y="117"/>
                    </a:lnTo>
                    <a:lnTo>
                      <a:pt x="96" y="112"/>
                    </a:lnTo>
                    <a:lnTo>
                      <a:pt x="96" y="112"/>
                    </a:lnTo>
                    <a:lnTo>
                      <a:pt x="96" y="107"/>
                    </a:lnTo>
                    <a:lnTo>
                      <a:pt x="96" y="107"/>
                    </a:lnTo>
                    <a:lnTo>
                      <a:pt x="96" y="102"/>
                    </a:lnTo>
                    <a:lnTo>
                      <a:pt x="101" y="102"/>
                    </a:lnTo>
                    <a:lnTo>
                      <a:pt x="101" y="97"/>
                    </a:lnTo>
                    <a:lnTo>
                      <a:pt x="101" y="97"/>
                    </a:lnTo>
                    <a:lnTo>
                      <a:pt x="101" y="92"/>
                    </a:lnTo>
                    <a:lnTo>
                      <a:pt x="101" y="92"/>
                    </a:lnTo>
                    <a:lnTo>
                      <a:pt x="101" y="86"/>
                    </a:lnTo>
                    <a:lnTo>
                      <a:pt x="107" y="86"/>
                    </a:lnTo>
                    <a:lnTo>
                      <a:pt x="107" y="81"/>
                    </a:lnTo>
                    <a:lnTo>
                      <a:pt x="107" y="81"/>
                    </a:lnTo>
                    <a:lnTo>
                      <a:pt x="112" y="81"/>
                    </a:lnTo>
                    <a:lnTo>
                      <a:pt x="112" y="76"/>
                    </a:lnTo>
                    <a:lnTo>
                      <a:pt x="112" y="76"/>
                    </a:lnTo>
                    <a:lnTo>
                      <a:pt x="117" y="76"/>
                    </a:lnTo>
                    <a:lnTo>
                      <a:pt x="117" y="71"/>
                    </a:lnTo>
                    <a:lnTo>
                      <a:pt x="122" y="71"/>
                    </a:lnTo>
                    <a:lnTo>
                      <a:pt x="122" y="71"/>
                    </a:lnTo>
                    <a:lnTo>
                      <a:pt x="127" y="71"/>
                    </a:lnTo>
                    <a:lnTo>
                      <a:pt x="127" y="66"/>
                    </a:lnTo>
                    <a:lnTo>
                      <a:pt x="132" y="66"/>
                    </a:lnTo>
                    <a:lnTo>
                      <a:pt x="132" y="66"/>
                    </a:lnTo>
                    <a:lnTo>
                      <a:pt x="137" y="66"/>
                    </a:lnTo>
                    <a:lnTo>
                      <a:pt x="137" y="66"/>
                    </a:lnTo>
                    <a:lnTo>
                      <a:pt x="142" y="66"/>
                    </a:lnTo>
                    <a:lnTo>
                      <a:pt x="142" y="66"/>
                    </a:lnTo>
                    <a:lnTo>
                      <a:pt x="147" y="66"/>
                    </a:lnTo>
                    <a:lnTo>
                      <a:pt x="147" y="66"/>
                    </a:lnTo>
                    <a:lnTo>
                      <a:pt x="152" y="66"/>
                    </a:lnTo>
                    <a:lnTo>
                      <a:pt x="152" y="66"/>
                    </a:lnTo>
                    <a:lnTo>
                      <a:pt x="157" y="71"/>
                    </a:lnTo>
                    <a:lnTo>
                      <a:pt x="157" y="71"/>
                    </a:lnTo>
                    <a:lnTo>
                      <a:pt x="157" y="71"/>
                    </a:lnTo>
                    <a:lnTo>
                      <a:pt x="162" y="71"/>
                    </a:lnTo>
                    <a:lnTo>
                      <a:pt x="6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66" name="Oval 99665">
                <a:extLst>
                  <a:ext uri="{FF2B5EF4-FFF2-40B4-BE49-F238E27FC236}">
                    <a16:creationId xmlns:a16="http://schemas.microsoft.com/office/drawing/2014/main" id="{84D657F5-1099-49DF-E655-1D9C88F70A3F}"/>
                  </a:ext>
                </a:extLst>
              </p:cNvPr>
              <p:cNvSpPr>
                <a:spLocks noChangeArrowheads="1"/>
              </p:cNvSpPr>
              <p:nvPr/>
            </p:nvSpPr>
            <p:spPr bwMode="auto">
              <a:xfrm>
                <a:off x="2770" y="4334"/>
                <a:ext cx="117" cy="11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667" name="Freeform 839">
                <a:extLst>
                  <a:ext uri="{FF2B5EF4-FFF2-40B4-BE49-F238E27FC236}">
                    <a16:creationId xmlns:a16="http://schemas.microsoft.com/office/drawing/2014/main" id="{C6EC0F3E-2B4D-B084-5FA2-4CA5A19DE503}"/>
                  </a:ext>
                </a:extLst>
              </p:cNvPr>
              <p:cNvSpPr>
                <a:spLocks/>
              </p:cNvSpPr>
              <p:nvPr/>
            </p:nvSpPr>
            <p:spPr bwMode="auto">
              <a:xfrm>
                <a:off x="2796" y="4116"/>
                <a:ext cx="116" cy="258"/>
              </a:xfrm>
              <a:custGeom>
                <a:avLst/>
                <a:gdLst>
                  <a:gd name="T0" fmla="*/ 0 w 116"/>
                  <a:gd name="T1" fmla="*/ 233 h 258"/>
                  <a:gd name="T2" fmla="*/ 0 w 116"/>
                  <a:gd name="T3" fmla="*/ 238 h 258"/>
                  <a:gd name="T4" fmla="*/ 5 w 116"/>
                  <a:gd name="T5" fmla="*/ 238 h 258"/>
                  <a:gd name="T6" fmla="*/ 5 w 116"/>
                  <a:gd name="T7" fmla="*/ 243 h 258"/>
                  <a:gd name="T8" fmla="*/ 5 w 116"/>
                  <a:gd name="T9" fmla="*/ 243 h 258"/>
                  <a:gd name="T10" fmla="*/ 10 w 116"/>
                  <a:gd name="T11" fmla="*/ 248 h 258"/>
                  <a:gd name="T12" fmla="*/ 15 w 116"/>
                  <a:gd name="T13" fmla="*/ 248 h 258"/>
                  <a:gd name="T14" fmla="*/ 15 w 116"/>
                  <a:gd name="T15" fmla="*/ 253 h 258"/>
                  <a:gd name="T16" fmla="*/ 20 w 116"/>
                  <a:gd name="T17" fmla="*/ 253 h 258"/>
                  <a:gd name="T18" fmla="*/ 25 w 116"/>
                  <a:gd name="T19" fmla="*/ 253 h 258"/>
                  <a:gd name="T20" fmla="*/ 30 w 116"/>
                  <a:gd name="T21" fmla="*/ 258 h 258"/>
                  <a:gd name="T22" fmla="*/ 35 w 116"/>
                  <a:gd name="T23" fmla="*/ 258 h 258"/>
                  <a:gd name="T24" fmla="*/ 40 w 116"/>
                  <a:gd name="T25" fmla="*/ 258 h 258"/>
                  <a:gd name="T26" fmla="*/ 45 w 116"/>
                  <a:gd name="T27" fmla="*/ 258 h 258"/>
                  <a:gd name="T28" fmla="*/ 50 w 116"/>
                  <a:gd name="T29" fmla="*/ 258 h 258"/>
                  <a:gd name="T30" fmla="*/ 55 w 116"/>
                  <a:gd name="T31" fmla="*/ 258 h 258"/>
                  <a:gd name="T32" fmla="*/ 61 w 116"/>
                  <a:gd name="T33" fmla="*/ 258 h 258"/>
                  <a:gd name="T34" fmla="*/ 66 w 116"/>
                  <a:gd name="T35" fmla="*/ 258 h 258"/>
                  <a:gd name="T36" fmla="*/ 71 w 116"/>
                  <a:gd name="T37" fmla="*/ 258 h 258"/>
                  <a:gd name="T38" fmla="*/ 71 w 116"/>
                  <a:gd name="T39" fmla="*/ 253 h 258"/>
                  <a:gd name="T40" fmla="*/ 76 w 116"/>
                  <a:gd name="T41" fmla="*/ 253 h 258"/>
                  <a:gd name="T42" fmla="*/ 81 w 116"/>
                  <a:gd name="T43" fmla="*/ 253 h 258"/>
                  <a:gd name="T44" fmla="*/ 81 w 116"/>
                  <a:gd name="T45" fmla="*/ 248 h 258"/>
                  <a:gd name="T46" fmla="*/ 81 w 116"/>
                  <a:gd name="T47" fmla="*/ 248 h 258"/>
                  <a:gd name="T48" fmla="*/ 81 w 116"/>
                  <a:gd name="T49" fmla="*/ 243 h 258"/>
                  <a:gd name="T50" fmla="*/ 116 w 116"/>
                  <a:gd name="T51" fmla="*/ 15 h 258"/>
                  <a:gd name="T52" fmla="*/ 116 w 116"/>
                  <a:gd name="T53" fmla="*/ 15 h 258"/>
                  <a:gd name="T54" fmla="*/ 111 w 116"/>
                  <a:gd name="T55" fmla="*/ 20 h 258"/>
                  <a:gd name="T56" fmla="*/ 111 w 116"/>
                  <a:gd name="T57" fmla="*/ 20 h 258"/>
                  <a:gd name="T58" fmla="*/ 106 w 116"/>
                  <a:gd name="T59" fmla="*/ 20 h 258"/>
                  <a:gd name="T60" fmla="*/ 106 w 116"/>
                  <a:gd name="T61" fmla="*/ 20 h 258"/>
                  <a:gd name="T62" fmla="*/ 101 w 116"/>
                  <a:gd name="T63" fmla="*/ 25 h 258"/>
                  <a:gd name="T64" fmla="*/ 96 w 116"/>
                  <a:gd name="T65" fmla="*/ 25 h 258"/>
                  <a:gd name="T66" fmla="*/ 91 w 116"/>
                  <a:gd name="T67" fmla="*/ 25 h 258"/>
                  <a:gd name="T68" fmla="*/ 86 w 116"/>
                  <a:gd name="T69" fmla="*/ 25 h 258"/>
                  <a:gd name="T70" fmla="*/ 81 w 116"/>
                  <a:gd name="T71" fmla="*/ 25 h 258"/>
                  <a:gd name="T72" fmla="*/ 76 w 116"/>
                  <a:gd name="T73" fmla="*/ 25 h 258"/>
                  <a:gd name="T74" fmla="*/ 71 w 116"/>
                  <a:gd name="T75" fmla="*/ 25 h 258"/>
                  <a:gd name="T76" fmla="*/ 66 w 116"/>
                  <a:gd name="T77" fmla="*/ 25 h 258"/>
                  <a:gd name="T78" fmla="*/ 61 w 116"/>
                  <a:gd name="T79" fmla="*/ 20 h 258"/>
                  <a:gd name="T80" fmla="*/ 55 w 116"/>
                  <a:gd name="T81" fmla="*/ 20 h 258"/>
                  <a:gd name="T82" fmla="*/ 50 w 116"/>
                  <a:gd name="T83" fmla="*/ 20 h 258"/>
                  <a:gd name="T84" fmla="*/ 45 w 116"/>
                  <a:gd name="T85" fmla="*/ 15 h 258"/>
                  <a:gd name="T86" fmla="*/ 45 w 116"/>
                  <a:gd name="T87" fmla="*/ 15 h 258"/>
                  <a:gd name="T88" fmla="*/ 40 w 116"/>
                  <a:gd name="T89" fmla="*/ 15 h 258"/>
                  <a:gd name="T90" fmla="*/ 40 w 116"/>
                  <a:gd name="T91" fmla="*/ 10 h 258"/>
                  <a:gd name="T92" fmla="*/ 35 w 116"/>
                  <a:gd name="T93" fmla="*/ 10 h 258"/>
                  <a:gd name="T94" fmla="*/ 35 w 116"/>
                  <a:gd name="T95" fmla="*/ 5 h 258"/>
                  <a:gd name="T96" fmla="*/ 35 w 116"/>
                  <a:gd name="T97" fmla="*/ 5 h 258"/>
                  <a:gd name="T98" fmla="*/ 35 w 116"/>
                  <a:gd name="T99"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6" h="258">
                    <a:moveTo>
                      <a:pt x="0" y="233"/>
                    </a:moveTo>
                    <a:lnTo>
                      <a:pt x="0" y="233"/>
                    </a:lnTo>
                    <a:lnTo>
                      <a:pt x="0" y="238"/>
                    </a:lnTo>
                    <a:lnTo>
                      <a:pt x="0" y="238"/>
                    </a:lnTo>
                    <a:lnTo>
                      <a:pt x="5" y="238"/>
                    </a:lnTo>
                    <a:lnTo>
                      <a:pt x="5" y="238"/>
                    </a:lnTo>
                    <a:lnTo>
                      <a:pt x="5" y="243"/>
                    </a:lnTo>
                    <a:lnTo>
                      <a:pt x="5" y="243"/>
                    </a:lnTo>
                    <a:lnTo>
                      <a:pt x="5" y="243"/>
                    </a:lnTo>
                    <a:lnTo>
                      <a:pt x="5" y="243"/>
                    </a:lnTo>
                    <a:lnTo>
                      <a:pt x="10" y="248"/>
                    </a:lnTo>
                    <a:lnTo>
                      <a:pt x="10" y="248"/>
                    </a:lnTo>
                    <a:lnTo>
                      <a:pt x="10" y="248"/>
                    </a:lnTo>
                    <a:lnTo>
                      <a:pt x="15" y="248"/>
                    </a:lnTo>
                    <a:lnTo>
                      <a:pt x="15" y="248"/>
                    </a:lnTo>
                    <a:lnTo>
                      <a:pt x="15" y="253"/>
                    </a:lnTo>
                    <a:lnTo>
                      <a:pt x="20" y="253"/>
                    </a:lnTo>
                    <a:lnTo>
                      <a:pt x="20" y="253"/>
                    </a:lnTo>
                    <a:lnTo>
                      <a:pt x="25" y="253"/>
                    </a:lnTo>
                    <a:lnTo>
                      <a:pt x="25" y="253"/>
                    </a:lnTo>
                    <a:lnTo>
                      <a:pt x="30" y="253"/>
                    </a:lnTo>
                    <a:lnTo>
                      <a:pt x="30" y="258"/>
                    </a:lnTo>
                    <a:lnTo>
                      <a:pt x="35" y="258"/>
                    </a:lnTo>
                    <a:lnTo>
                      <a:pt x="35" y="258"/>
                    </a:lnTo>
                    <a:lnTo>
                      <a:pt x="40" y="258"/>
                    </a:lnTo>
                    <a:lnTo>
                      <a:pt x="40" y="258"/>
                    </a:lnTo>
                    <a:lnTo>
                      <a:pt x="45" y="258"/>
                    </a:lnTo>
                    <a:lnTo>
                      <a:pt x="45" y="258"/>
                    </a:lnTo>
                    <a:lnTo>
                      <a:pt x="50" y="258"/>
                    </a:lnTo>
                    <a:lnTo>
                      <a:pt x="50" y="258"/>
                    </a:lnTo>
                    <a:lnTo>
                      <a:pt x="55" y="258"/>
                    </a:lnTo>
                    <a:lnTo>
                      <a:pt x="55" y="258"/>
                    </a:lnTo>
                    <a:lnTo>
                      <a:pt x="61" y="258"/>
                    </a:lnTo>
                    <a:lnTo>
                      <a:pt x="61" y="258"/>
                    </a:lnTo>
                    <a:lnTo>
                      <a:pt x="66" y="258"/>
                    </a:lnTo>
                    <a:lnTo>
                      <a:pt x="66" y="258"/>
                    </a:lnTo>
                    <a:lnTo>
                      <a:pt x="66" y="258"/>
                    </a:lnTo>
                    <a:lnTo>
                      <a:pt x="71" y="258"/>
                    </a:lnTo>
                    <a:lnTo>
                      <a:pt x="71" y="253"/>
                    </a:lnTo>
                    <a:lnTo>
                      <a:pt x="71" y="253"/>
                    </a:lnTo>
                    <a:lnTo>
                      <a:pt x="76" y="253"/>
                    </a:lnTo>
                    <a:lnTo>
                      <a:pt x="76" y="253"/>
                    </a:lnTo>
                    <a:lnTo>
                      <a:pt x="76" y="253"/>
                    </a:lnTo>
                    <a:lnTo>
                      <a:pt x="81" y="253"/>
                    </a:lnTo>
                    <a:lnTo>
                      <a:pt x="81" y="248"/>
                    </a:lnTo>
                    <a:lnTo>
                      <a:pt x="81" y="248"/>
                    </a:lnTo>
                    <a:lnTo>
                      <a:pt x="81" y="248"/>
                    </a:lnTo>
                    <a:lnTo>
                      <a:pt x="81" y="248"/>
                    </a:lnTo>
                    <a:lnTo>
                      <a:pt x="81" y="248"/>
                    </a:lnTo>
                    <a:lnTo>
                      <a:pt x="81" y="243"/>
                    </a:lnTo>
                    <a:lnTo>
                      <a:pt x="116" y="10"/>
                    </a:lnTo>
                    <a:lnTo>
                      <a:pt x="116" y="15"/>
                    </a:lnTo>
                    <a:lnTo>
                      <a:pt x="116" y="15"/>
                    </a:lnTo>
                    <a:lnTo>
                      <a:pt x="116" y="15"/>
                    </a:lnTo>
                    <a:lnTo>
                      <a:pt x="111" y="15"/>
                    </a:lnTo>
                    <a:lnTo>
                      <a:pt x="111" y="20"/>
                    </a:lnTo>
                    <a:lnTo>
                      <a:pt x="111" y="20"/>
                    </a:lnTo>
                    <a:lnTo>
                      <a:pt x="111" y="20"/>
                    </a:lnTo>
                    <a:lnTo>
                      <a:pt x="106" y="20"/>
                    </a:lnTo>
                    <a:lnTo>
                      <a:pt x="106" y="20"/>
                    </a:lnTo>
                    <a:lnTo>
                      <a:pt x="106" y="20"/>
                    </a:lnTo>
                    <a:lnTo>
                      <a:pt x="106" y="20"/>
                    </a:lnTo>
                    <a:lnTo>
                      <a:pt x="101" y="25"/>
                    </a:lnTo>
                    <a:lnTo>
                      <a:pt x="101" y="25"/>
                    </a:lnTo>
                    <a:lnTo>
                      <a:pt x="96" y="25"/>
                    </a:lnTo>
                    <a:lnTo>
                      <a:pt x="96" y="25"/>
                    </a:lnTo>
                    <a:lnTo>
                      <a:pt x="91" y="25"/>
                    </a:lnTo>
                    <a:lnTo>
                      <a:pt x="91" y="25"/>
                    </a:lnTo>
                    <a:lnTo>
                      <a:pt x="91" y="25"/>
                    </a:lnTo>
                    <a:lnTo>
                      <a:pt x="86" y="25"/>
                    </a:lnTo>
                    <a:lnTo>
                      <a:pt x="86" y="25"/>
                    </a:lnTo>
                    <a:lnTo>
                      <a:pt x="81" y="25"/>
                    </a:lnTo>
                    <a:lnTo>
                      <a:pt x="81" y="25"/>
                    </a:lnTo>
                    <a:lnTo>
                      <a:pt x="76" y="25"/>
                    </a:lnTo>
                    <a:lnTo>
                      <a:pt x="76" y="25"/>
                    </a:lnTo>
                    <a:lnTo>
                      <a:pt x="71" y="25"/>
                    </a:lnTo>
                    <a:lnTo>
                      <a:pt x="66" y="25"/>
                    </a:lnTo>
                    <a:lnTo>
                      <a:pt x="66" y="25"/>
                    </a:lnTo>
                    <a:lnTo>
                      <a:pt x="61" y="25"/>
                    </a:lnTo>
                    <a:lnTo>
                      <a:pt x="61" y="20"/>
                    </a:lnTo>
                    <a:lnTo>
                      <a:pt x="61" y="20"/>
                    </a:lnTo>
                    <a:lnTo>
                      <a:pt x="55" y="20"/>
                    </a:lnTo>
                    <a:lnTo>
                      <a:pt x="55" y="20"/>
                    </a:lnTo>
                    <a:lnTo>
                      <a:pt x="50" y="20"/>
                    </a:lnTo>
                    <a:lnTo>
                      <a:pt x="50" y="20"/>
                    </a:lnTo>
                    <a:lnTo>
                      <a:pt x="45" y="15"/>
                    </a:lnTo>
                    <a:lnTo>
                      <a:pt x="45" y="15"/>
                    </a:lnTo>
                    <a:lnTo>
                      <a:pt x="45" y="15"/>
                    </a:lnTo>
                    <a:lnTo>
                      <a:pt x="40" y="15"/>
                    </a:lnTo>
                    <a:lnTo>
                      <a:pt x="40" y="15"/>
                    </a:lnTo>
                    <a:lnTo>
                      <a:pt x="40" y="10"/>
                    </a:lnTo>
                    <a:lnTo>
                      <a:pt x="40" y="10"/>
                    </a:lnTo>
                    <a:lnTo>
                      <a:pt x="35" y="10"/>
                    </a:lnTo>
                    <a:lnTo>
                      <a:pt x="35" y="10"/>
                    </a:lnTo>
                    <a:lnTo>
                      <a:pt x="35" y="5"/>
                    </a:lnTo>
                    <a:lnTo>
                      <a:pt x="35" y="5"/>
                    </a:lnTo>
                    <a:lnTo>
                      <a:pt x="35" y="5"/>
                    </a:lnTo>
                    <a:lnTo>
                      <a:pt x="35" y="5"/>
                    </a:lnTo>
                    <a:lnTo>
                      <a:pt x="35" y="5"/>
                    </a:lnTo>
                    <a:lnTo>
                      <a:pt x="35" y="0"/>
                    </a:lnTo>
                    <a:lnTo>
                      <a:pt x="0" y="23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68" name="Oval 99667">
                <a:extLst>
                  <a:ext uri="{FF2B5EF4-FFF2-40B4-BE49-F238E27FC236}">
                    <a16:creationId xmlns:a16="http://schemas.microsoft.com/office/drawing/2014/main" id="{F2E65C4B-C588-E96E-6D72-BB5E2C128923}"/>
                  </a:ext>
                </a:extLst>
              </p:cNvPr>
              <p:cNvSpPr>
                <a:spLocks noChangeArrowheads="1"/>
              </p:cNvSpPr>
              <p:nvPr/>
            </p:nvSpPr>
            <p:spPr bwMode="auto">
              <a:xfrm>
                <a:off x="2775" y="2766"/>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69" name="Freeform 841">
                <a:extLst>
                  <a:ext uri="{FF2B5EF4-FFF2-40B4-BE49-F238E27FC236}">
                    <a16:creationId xmlns:a16="http://schemas.microsoft.com/office/drawing/2014/main" id="{DAD41A40-6125-6949-FC42-9C7ADF54A166}"/>
                  </a:ext>
                </a:extLst>
              </p:cNvPr>
              <p:cNvSpPr>
                <a:spLocks/>
              </p:cNvSpPr>
              <p:nvPr/>
            </p:nvSpPr>
            <p:spPr bwMode="auto">
              <a:xfrm>
                <a:off x="2907" y="2811"/>
                <a:ext cx="137" cy="122"/>
              </a:xfrm>
              <a:custGeom>
                <a:avLst/>
                <a:gdLst>
                  <a:gd name="T0" fmla="*/ 16 w 137"/>
                  <a:gd name="T1" fmla="*/ 46 h 122"/>
                  <a:gd name="T2" fmla="*/ 10 w 137"/>
                  <a:gd name="T3" fmla="*/ 51 h 122"/>
                  <a:gd name="T4" fmla="*/ 10 w 137"/>
                  <a:gd name="T5" fmla="*/ 51 h 122"/>
                  <a:gd name="T6" fmla="*/ 5 w 137"/>
                  <a:gd name="T7" fmla="*/ 56 h 122"/>
                  <a:gd name="T8" fmla="*/ 0 w 137"/>
                  <a:gd name="T9" fmla="*/ 61 h 122"/>
                  <a:gd name="T10" fmla="*/ 0 w 137"/>
                  <a:gd name="T11" fmla="*/ 66 h 122"/>
                  <a:gd name="T12" fmla="*/ 0 w 137"/>
                  <a:gd name="T13" fmla="*/ 71 h 122"/>
                  <a:gd name="T14" fmla="*/ 0 w 137"/>
                  <a:gd name="T15" fmla="*/ 76 h 122"/>
                  <a:gd name="T16" fmla="*/ 0 w 137"/>
                  <a:gd name="T17" fmla="*/ 82 h 122"/>
                  <a:gd name="T18" fmla="*/ 0 w 137"/>
                  <a:gd name="T19" fmla="*/ 87 h 122"/>
                  <a:gd name="T20" fmla="*/ 0 w 137"/>
                  <a:gd name="T21" fmla="*/ 92 h 122"/>
                  <a:gd name="T22" fmla="*/ 0 w 137"/>
                  <a:gd name="T23" fmla="*/ 97 h 122"/>
                  <a:gd name="T24" fmla="*/ 5 w 137"/>
                  <a:gd name="T25" fmla="*/ 102 h 122"/>
                  <a:gd name="T26" fmla="*/ 5 w 137"/>
                  <a:gd name="T27" fmla="*/ 107 h 122"/>
                  <a:gd name="T28" fmla="*/ 10 w 137"/>
                  <a:gd name="T29" fmla="*/ 107 h 122"/>
                  <a:gd name="T30" fmla="*/ 16 w 137"/>
                  <a:gd name="T31" fmla="*/ 112 h 122"/>
                  <a:gd name="T32" fmla="*/ 21 w 137"/>
                  <a:gd name="T33" fmla="*/ 117 h 122"/>
                  <a:gd name="T34" fmla="*/ 26 w 137"/>
                  <a:gd name="T35" fmla="*/ 117 h 122"/>
                  <a:gd name="T36" fmla="*/ 31 w 137"/>
                  <a:gd name="T37" fmla="*/ 117 h 122"/>
                  <a:gd name="T38" fmla="*/ 36 w 137"/>
                  <a:gd name="T39" fmla="*/ 122 h 122"/>
                  <a:gd name="T40" fmla="*/ 41 w 137"/>
                  <a:gd name="T41" fmla="*/ 122 h 122"/>
                  <a:gd name="T42" fmla="*/ 46 w 137"/>
                  <a:gd name="T43" fmla="*/ 122 h 122"/>
                  <a:gd name="T44" fmla="*/ 51 w 137"/>
                  <a:gd name="T45" fmla="*/ 117 h 122"/>
                  <a:gd name="T46" fmla="*/ 51 w 137"/>
                  <a:gd name="T47" fmla="*/ 117 h 122"/>
                  <a:gd name="T48" fmla="*/ 56 w 137"/>
                  <a:gd name="T49" fmla="*/ 117 h 122"/>
                  <a:gd name="T50" fmla="*/ 137 w 137"/>
                  <a:gd name="T51" fmla="*/ 71 h 122"/>
                  <a:gd name="T52" fmla="*/ 132 w 137"/>
                  <a:gd name="T53" fmla="*/ 76 h 122"/>
                  <a:gd name="T54" fmla="*/ 127 w 137"/>
                  <a:gd name="T55" fmla="*/ 76 h 122"/>
                  <a:gd name="T56" fmla="*/ 122 w 137"/>
                  <a:gd name="T57" fmla="*/ 76 h 122"/>
                  <a:gd name="T58" fmla="*/ 117 w 137"/>
                  <a:gd name="T59" fmla="*/ 76 h 122"/>
                  <a:gd name="T60" fmla="*/ 107 w 137"/>
                  <a:gd name="T61" fmla="*/ 76 h 122"/>
                  <a:gd name="T62" fmla="*/ 102 w 137"/>
                  <a:gd name="T63" fmla="*/ 76 h 122"/>
                  <a:gd name="T64" fmla="*/ 102 w 137"/>
                  <a:gd name="T65" fmla="*/ 71 h 122"/>
                  <a:gd name="T66" fmla="*/ 97 w 137"/>
                  <a:gd name="T67" fmla="*/ 71 h 122"/>
                  <a:gd name="T68" fmla="*/ 92 w 137"/>
                  <a:gd name="T69" fmla="*/ 66 h 122"/>
                  <a:gd name="T70" fmla="*/ 87 w 137"/>
                  <a:gd name="T71" fmla="*/ 61 h 122"/>
                  <a:gd name="T72" fmla="*/ 81 w 137"/>
                  <a:gd name="T73" fmla="*/ 61 h 122"/>
                  <a:gd name="T74" fmla="*/ 81 w 137"/>
                  <a:gd name="T75" fmla="*/ 56 h 122"/>
                  <a:gd name="T76" fmla="*/ 76 w 137"/>
                  <a:gd name="T77" fmla="*/ 51 h 122"/>
                  <a:gd name="T78" fmla="*/ 76 w 137"/>
                  <a:gd name="T79" fmla="*/ 46 h 122"/>
                  <a:gd name="T80" fmla="*/ 76 w 137"/>
                  <a:gd name="T81" fmla="*/ 41 h 122"/>
                  <a:gd name="T82" fmla="*/ 76 w 137"/>
                  <a:gd name="T83" fmla="*/ 36 h 122"/>
                  <a:gd name="T84" fmla="*/ 76 w 137"/>
                  <a:gd name="T85" fmla="*/ 31 h 122"/>
                  <a:gd name="T86" fmla="*/ 76 w 137"/>
                  <a:gd name="T87" fmla="*/ 26 h 122"/>
                  <a:gd name="T88" fmla="*/ 81 w 137"/>
                  <a:gd name="T89" fmla="*/ 21 h 122"/>
                  <a:gd name="T90" fmla="*/ 81 w 137"/>
                  <a:gd name="T91" fmla="*/ 16 h 122"/>
                  <a:gd name="T92" fmla="*/ 87 w 137"/>
                  <a:gd name="T93" fmla="*/ 11 h 122"/>
                  <a:gd name="T94" fmla="*/ 87 w 137"/>
                  <a:gd name="T95" fmla="*/ 5 h 122"/>
                  <a:gd name="T96" fmla="*/ 92 w 137"/>
                  <a:gd name="T97" fmla="*/ 0 h 122"/>
                  <a:gd name="T98" fmla="*/ 97 w 137"/>
                  <a:gd name="T9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22">
                    <a:moveTo>
                      <a:pt x="16" y="46"/>
                    </a:moveTo>
                    <a:lnTo>
                      <a:pt x="16" y="46"/>
                    </a:lnTo>
                    <a:lnTo>
                      <a:pt x="16" y="46"/>
                    </a:lnTo>
                    <a:lnTo>
                      <a:pt x="10" y="51"/>
                    </a:lnTo>
                    <a:lnTo>
                      <a:pt x="10" y="51"/>
                    </a:lnTo>
                    <a:lnTo>
                      <a:pt x="10" y="51"/>
                    </a:lnTo>
                    <a:lnTo>
                      <a:pt x="5" y="56"/>
                    </a:lnTo>
                    <a:lnTo>
                      <a:pt x="5" y="56"/>
                    </a:lnTo>
                    <a:lnTo>
                      <a:pt x="5" y="56"/>
                    </a:lnTo>
                    <a:lnTo>
                      <a:pt x="0" y="61"/>
                    </a:lnTo>
                    <a:lnTo>
                      <a:pt x="0" y="61"/>
                    </a:lnTo>
                    <a:lnTo>
                      <a:pt x="0" y="66"/>
                    </a:lnTo>
                    <a:lnTo>
                      <a:pt x="0" y="66"/>
                    </a:lnTo>
                    <a:lnTo>
                      <a:pt x="0" y="71"/>
                    </a:lnTo>
                    <a:lnTo>
                      <a:pt x="0" y="71"/>
                    </a:lnTo>
                    <a:lnTo>
                      <a:pt x="0" y="76"/>
                    </a:lnTo>
                    <a:lnTo>
                      <a:pt x="0" y="76"/>
                    </a:lnTo>
                    <a:lnTo>
                      <a:pt x="0" y="82"/>
                    </a:lnTo>
                    <a:lnTo>
                      <a:pt x="0" y="82"/>
                    </a:lnTo>
                    <a:lnTo>
                      <a:pt x="0" y="87"/>
                    </a:lnTo>
                    <a:lnTo>
                      <a:pt x="0" y="87"/>
                    </a:lnTo>
                    <a:lnTo>
                      <a:pt x="0" y="92"/>
                    </a:lnTo>
                    <a:lnTo>
                      <a:pt x="0" y="92"/>
                    </a:lnTo>
                    <a:lnTo>
                      <a:pt x="0" y="97"/>
                    </a:lnTo>
                    <a:lnTo>
                      <a:pt x="0" y="97"/>
                    </a:lnTo>
                    <a:lnTo>
                      <a:pt x="5" y="102"/>
                    </a:lnTo>
                    <a:lnTo>
                      <a:pt x="5" y="102"/>
                    </a:lnTo>
                    <a:lnTo>
                      <a:pt x="5" y="107"/>
                    </a:lnTo>
                    <a:lnTo>
                      <a:pt x="10" y="107"/>
                    </a:lnTo>
                    <a:lnTo>
                      <a:pt x="10" y="107"/>
                    </a:lnTo>
                    <a:lnTo>
                      <a:pt x="10" y="112"/>
                    </a:lnTo>
                    <a:lnTo>
                      <a:pt x="16" y="112"/>
                    </a:lnTo>
                    <a:lnTo>
                      <a:pt x="16" y="112"/>
                    </a:lnTo>
                    <a:lnTo>
                      <a:pt x="21" y="117"/>
                    </a:lnTo>
                    <a:lnTo>
                      <a:pt x="21" y="117"/>
                    </a:lnTo>
                    <a:lnTo>
                      <a:pt x="26" y="117"/>
                    </a:lnTo>
                    <a:lnTo>
                      <a:pt x="26" y="117"/>
                    </a:lnTo>
                    <a:lnTo>
                      <a:pt x="31" y="117"/>
                    </a:lnTo>
                    <a:lnTo>
                      <a:pt x="31" y="122"/>
                    </a:lnTo>
                    <a:lnTo>
                      <a:pt x="36" y="122"/>
                    </a:lnTo>
                    <a:lnTo>
                      <a:pt x="36" y="122"/>
                    </a:lnTo>
                    <a:lnTo>
                      <a:pt x="41" y="122"/>
                    </a:lnTo>
                    <a:lnTo>
                      <a:pt x="41" y="122"/>
                    </a:lnTo>
                    <a:lnTo>
                      <a:pt x="46" y="122"/>
                    </a:lnTo>
                    <a:lnTo>
                      <a:pt x="46" y="122"/>
                    </a:lnTo>
                    <a:lnTo>
                      <a:pt x="51" y="117"/>
                    </a:lnTo>
                    <a:lnTo>
                      <a:pt x="51" y="117"/>
                    </a:lnTo>
                    <a:lnTo>
                      <a:pt x="51" y="117"/>
                    </a:lnTo>
                    <a:lnTo>
                      <a:pt x="56" y="117"/>
                    </a:lnTo>
                    <a:lnTo>
                      <a:pt x="56" y="117"/>
                    </a:lnTo>
                    <a:lnTo>
                      <a:pt x="137" y="71"/>
                    </a:lnTo>
                    <a:lnTo>
                      <a:pt x="137" y="71"/>
                    </a:lnTo>
                    <a:lnTo>
                      <a:pt x="132" y="76"/>
                    </a:lnTo>
                    <a:lnTo>
                      <a:pt x="132" y="76"/>
                    </a:lnTo>
                    <a:lnTo>
                      <a:pt x="127" y="76"/>
                    </a:lnTo>
                    <a:lnTo>
                      <a:pt x="127" y="76"/>
                    </a:lnTo>
                    <a:lnTo>
                      <a:pt x="122" y="76"/>
                    </a:lnTo>
                    <a:lnTo>
                      <a:pt x="122" y="76"/>
                    </a:lnTo>
                    <a:lnTo>
                      <a:pt x="117" y="76"/>
                    </a:lnTo>
                    <a:lnTo>
                      <a:pt x="117" y="76"/>
                    </a:lnTo>
                    <a:lnTo>
                      <a:pt x="112" y="76"/>
                    </a:lnTo>
                    <a:lnTo>
                      <a:pt x="107" y="76"/>
                    </a:lnTo>
                    <a:lnTo>
                      <a:pt x="107" y="76"/>
                    </a:lnTo>
                    <a:lnTo>
                      <a:pt x="102" y="76"/>
                    </a:lnTo>
                    <a:lnTo>
                      <a:pt x="102" y="76"/>
                    </a:lnTo>
                    <a:lnTo>
                      <a:pt x="102" y="71"/>
                    </a:lnTo>
                    <a:lnTo>
                      <a:pt x="97" y="71"/>
                    </a:lnTo>
                    <a:lnTo>
                      <a:pt x="97" y="71"/>
                    </a:lnTo>
                    <a:lnTo>
                      <a:pt x="92" y="66"/>
                    </a:lnTo>
                    <a:lnTo>
                      <a:pt x="92" y="66"/>
                    </a:lnTo>
                    <a:lnTo>
                      <a:pt x="87" y="66"/>
                    </a:lnTo>
                    <a:lnTo>
                      <a:pt x="87" y="61"/>
                    </a:lnTo>
                    <a:lnTo>
                      <a:pt x="87" y="61"/>
                    </a:lnTo>
                    <a:lnTo>
                      <a:pt x="81" y="61"/>
                    </a:lnTo>
                    <a:lnTo>
                      <a:pt x="81" y="56"/>
                    </a:lnTo>
                    <a:lnTo>
                      <a:pt x="81" y="56"/>
                    </a:lnTo>
                    <a:lnTo>
                      <a:pt x="81" y="51"/>
                    </a:lnTo>
                    <a:lnTo>
                      <a:pt x="76" y="51"/>
                    </a:lnTo>
                    <a:lnTo>
                      <a:pt x="76" y="46"/>
                    </a:lnTo>
                    <a:lnTo>
                      <a:pt x="76" y="46"/>
                    </a:lnTo>
                    <a:lnTo>
                      <a:pt x="76" y="41"/>
                    </a:lnTo>
                    <a:lnTo>
                      <a:pt x="76" y="41"/>
                    </a:lnTo>
                    <a:lnTo>
                      <a:pt x="76" y="36"/>
                    </a:lnTo>
                    <a:lnTo>
                      <a:pt x="76" y="36"/>
                    </a:lnTo>
                    <a:lnTo>
                      <a:pt x="76" y="31"/>
                    </a:lnTo>
                    <a:lnTo>
                      <a:pt x="76" y="31"/>
                    </a:lnTo>
                    <a:lnTo>
                      <a:pt x="76" y="26"/>
                    </a:lnTo>
                    <a:lnTo>
                      <a:pt x="76" y="26"/>
                    </a:lnTo>
                    <a:lnTo>
                      <a:pt x="76" y="21"/>
                    </a:lnTo>
                    <a:lnTo>
                      <a:pt x="81" y="21"/>
                    </a:lnTo>
                    <a:lnTo>
                      <a:pt x="81" y="16"/>
                    </a:lnTo>
                    <a:lnTo>
                      <a:pt x="81" y="16"/>
                    </a:lnTo>
                    <a:lnTo>
                      <a:pt x="81" y="11"/>
                    </a:lnTo>
                    <a:lnTo>
                      <a:pt x="87" y="11"/>
                    </a:lnTo>
                    <a:lnTo>
                      <a:pt x="87" y="5"/>
                    </a:lnTo>
                    <a:lnTo>
                      <a:pt x="87" y="5"/>
                    </a:lnTo>
                    <a:lnTo>
                      <a:pt x="92" y="5"/>
                    </a:lnTo>
                    <a:lnTo>
                      <a:pt x="92" y="0"/>
                    </a:lnTo>
                    <a:lnTo>
                      <a:pt x="92" y="0"/>
                    </a:lnTo>
                    <a:lnTo>
                      <a:pt x="97" y="0"/>
                    </a:lnTo>
                    <a:lnTo>
                      <a:pt x="16" y="4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70" name="Oval 99669">
                <a:extLst>
                  <a:ext uri="{FF2B5EF4-FFF2-40B4-BE49-F238E27FC236}">
                    <a16:creationId xmlns:a16="http://schemas.microsoft.com/office/drawing/2014/main" id="{D6DD1B8C-81E7-5B1E-049E-A6AC6FDA3BDF}"/>
                  </a:ext>
                </a:extLst>
              </p:cNvPr>
              <p:cNvSpPr>
                <a:spLocks noChangeArrowheads="1"/>
              </p:cNvSpPr>
              <p:nvPr/>
            </p:nvSpPr>
            <p:spPr bwMode="auto">
              <a:xfrm>
                <a:off x="4414" y="2365"/>
                <a:ext cx="259" cy="25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671" name="Freeform 843">
                <a:extLst>
                  <a:ext uri="{FF2B5EF4-FFF2-40B4-BE49-F238E27FC236}">
                    <a16:creationId xmlns:a16="http://schemas.microsoft.com/office/drawing/2014/main" id="{A94E7540-CCB1-6261-4A31-C7237556AF51}"/>
                  </a:ext>
                </a:extLst>
              </p:cNvPr>
              <p:cNvSpPr>
                <a:spLocks/>
              </p:cNvSpPr>
              <p:nvPr/>
            </p:nvSpPr>
            <p:spPr bwMode="auto">
              <a:xfrm>
                <a:off x="4541" y="2476"/>
                <a:ext cx="157" cy="127"/>
              </a:xfrm>
              <a:custGeom>
                <a:avLst/>
                <a:gdLst>
                  <a:gd name="T0" fmla="*/ 56 w 157"/>
                  <a:gd name="T1" fmla="*/ 0 h 127"/>
                  <a:gd name="T2" fmla="*/ 51 w 157"/>
                  <a:gd name="T3" fmla="*/ 0 h 127"/>
                  <a:gd name="T4" fmla="*/ 46 w 157"/>
                  <a:gd name="T5" fmla="*/ 0 h 127"/>
                  <a:gd name="T6" fmla="*/ 41 w 157"/>
                  <a:gd name="T7" fmla="*/ 0 h 127"/>
                  <a:gd name="T8" fmla="*/ 36 w 157"/>
                  <a:gd name="T9" fmla="*/ 0 h 127"/>
                  <a:gd name="T10" fmla="*/ 30 w 157"/>
                  <a:gd name="T11" fmla="*/ 0 h 127"/>
                  <a:gd name="T12" fmla="*/ 25 w 157"/>
                  <a:gd name="T13" fmla="*/ 0 h 127"/>
                  <a:gd name="T14" fmla="*/ 20 w 157"/>
                  <a:gd name="T15" fmla="*/ 6 h 127"/>
                  <a:gd name="T16" fmla="*/ 15 w 157"/>
                  <a:gd name="T17" fmla="*/ 6 h 127"/>
                  <a:gd name="T18" fmla="*/ 10 w 157"/>
                  <a:gd name="T19" fmla="*/ 11 h 127"/>
                  <a:gd name="T20" fmla="*/ 10 w 157"/>
                  <a:gd name="T21" fmla="*/ 16 h 127"/>
                  <a:gd name="T22" fmla="*/ 5 w 157"/>
                  <a:gd name="T23" fmla="*/ 16 h 127"/>
                  <a:gd name="T24" fmla="*/ 0 w 157"/>
                  <a:gd name="T25" fmla="*/ 21 h 127"/>
                  <a:gd name="T26" fmla="*/ 0 w 157"/>
                  <a:gd name="T27" fmla="*/ 26 h 127"/>
                  <a:gd name="T28" fmla="*/ 0 w 157"/>
                  <a:gd name="T29" fmla="*/ 31 h 127"/>
                  <a:gd name="T30" fmla="*/ 0 w 157"/>
                  <a:gd name="T31" fmla="*/ 36 h 127"/>
                  <a:gd name="T32" fmla="*/ 0 w 157"/>
                  <a:gd name="T33" fmla="*/ 41 h 127"/>
                  <a:gd name="T34" fmla="*/ 0 w 157"/>
                  <a:gd name="T35" fmla="*/ 46 h 127"/>
                  <a:gd name="T36" fmla="*/ 0 w 157"/>
                  <a:gd name="T37" fmla="*/ 51 h 127"/>
                  <a:gd name="T38" fmla="*/ 0 w 157"/>
                  <a:gd name="T39" fmla="*/ 56 h 127"/>
                  <a:gd name="T40" fmla="*/ 5 w 157"/>
                  <a:gd name="T41" fmla="*/ 61 h 127"/>
                  <a:gd name="T42" fmla="*/ 5 w 157"/>
                  <a:gd name="T43" fmla="*/ 66 h 127"/>
                  <a:gd name="T44" fmla="*/ 10 w 157"/>
                  <a:gd name="T45" fmla="*/ 71 h 127"/>
                  <a:gd name="T46" fmla="*/ 15 w 157"/>
                  <a:gd name="T47" fmla="*/ 71 h 127"/>
                  <a:gd name="T48" fmla="*/ 20 w 157"/>
                  <a:gd name="T49" fmla="*/ 77 h 127"/>
                  <a:gd name="T50" fmla="*/ 117 w 157"/>
                  <a:gd name="T51" fmla="*/ 127 h 127"/>
                  <a:gd name="T52" fmla="*/ 112 w 157"/>
                  <a:gd name="T53" fmla="*/ 122 h 127"/>
                  <a:gd name="T54" fmla="*/ 107 w 157"/>
                  <a:gd name="T55" fmla="*/ 117 h 127"/>
                  <a:gd name="T56" fmla="*/ 102 w 157"/>
                  <a:gd name="T57" fmla="*/ 117 h 127"/>
                  <a:gd name="T58" fmla="*/ 102 w 157"/>
                  <a:gd name="T59" fmla="*/ 112 h 127"/>
                  <a:gd name="T60" fmla="*/ 102 w 157"/>
                  <a:gd name="T61" fmla="*/ 107 h 127"/>
                  <a:gd name="T62" fmla="*/ 96 w 157"/>
                  <a:gd name="T63" fmla="*/ 102 h 127"/>
                  <a:gd name="T64" fmla="*/ 96 w 157"/>
                  <a:gd name="T65" fmla="*/ 97 h 127"/>
                  <a:gd name="T66" fmla="*/ 96 w 157"/>
                  <a:gd name="T67" fmla="*/ 92 h 127"/>
                  <a:gd name="T68" fmla="*/ 96 w 157"/>
                  <a:gd name="T69" fmla="*/ 87 h 127"/>
                  <a:gd name="T70" fmla="*/ 96 w 157"/>
                  <a:gd name="T71" fmla="*/ 82 h 127"/>
                  <a:gd name="T72" fmla="*/ 102 w 157"/>
                  <a:gd name="T73" fmla="*/ 77 h 127"/>
                  <a:gd name="T74" fmla="*/ 102 w 157"/>
                  <a:gd name="T75" fmla="*/ 71 h 127"/>
                  <a:gd name="T76" fmla="*/ 107 w 157"/>
                  <a:gd name="T77" fmla="*/ 66 h 127"/>
                  <a:gd name="T78" fmla="*/ 107 w 157"/>
                  <a:gd name="T79" fmla="*/ 61 h 127"/>
                  <a:gd name="T80" fmla="*/ 112 w 157"/>
                  <a:gd name="T81" fmla="*/ 56 h 127"/>
                  <a:gd name="T82" fmla="*/ 117 w 157"/>
                  <a:gd name="T83" fmla="*/ 56 h 127"/>
                  <a:gd name="T84" fmla="*/ 122 w 157"/>
                  <a:gd name="T85" fmla="*/ 51 h 127"/>
                  <a:gd name="T86" fmla="*/ 127 w 157"/>
                  <a:gd name="T87" fmla="*/ 51 h 127"/>
                  <a:gd name="T88" fmla="*/ 132 w 157"/>
                  <a:gd name="T89" fmla="*/ 46 h 127"/>
                  <a:gd name="T90" fmla="*/ 137 w 157"/>
                  <a:gd name="T91" fmla="*/ 46 h 127"/>
                  <a:gd name="T92" fmla="*/ 142 w 157"/>
                  <a:gd name="T93" fmla="*/ 46 h 127"/>
                  <a:gd name="T94" fmla="*/ 147 w 157"/>
                  <a:gd name="T95" fmla="*/ 46 h 127"/>
                  <a:gd name="T96" fmla="*/ 152 w 157"/>
                  <a:gd name="T97" fmla="*/ 51 h 127"/>
                  <a:gd name="T98" fmla="*/ 157 w 157"/>
                  <a:gd name="T99" fmla="*/ 5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27">
                    <a:moveTo>
                      <a:pt x="56" y="0"/>
                    </a:moveTo>
                    <a:lnTo>
                      <a:pt x="56" y="0"/>
                    </a:lnTo>
                    <a:lnTo>
                      <a:pt x="51" y="0"/>
                    </a:lnTo>
                    <a:lnTo>
                      <a:pt x="51" y="0"/>
                    </a:lnTo>
                    <a:lnTo>
                      <a:pt x="46" y="0"/>
                    </a:lnTo>
                    <a:lnTo>
                      <a:pt x="46" y="0"/>
                    </a:lnTo>
                    <a:lnTo>
                      <a:pt x="41" y="0"/>
                    </a:lnTo>
                    <a:lnTo>
                      <a:pt x="41" y="0"/>
                    </a:lnTo>
                    <a:lnTo>
                      <a:pt x="36" y="0"/>
                    </a:lnTo>
                    <a:lnTo>
                      <a:pt x="36" y="0"/>
                    </a:lnTo>
                    <a:lnTo>
                      <a:pt x="30" y="0"/>
                    </a:lnTo>
                    <a:lnTo>
                      <a:pt x="30" y="0"/>
                    </a:lnTo>
                    <a:lnTo>
                      <a:pt x="25" y="0"/>
                    </a:lnTo>
                    <a:lnTo>
                      <a:pt x="25" y="0"/>
                    </a:lnTo>
                    <a:lnTo>
                      <a:pt x="20" y="0"/>
                    </a:lnTo>
                    <a:lnTo>
                      <a:pt x="20" y="6"/>
                    </a:lnTo>
                    <a:lnTo>
                      <a:pt x="20" y="6"/>
                    </a:lnTo>
                    <a:lnTo>
                      <a:pt x="15" y="6"/>
                    </a:lnTo>
                    <a:lnTo>
                      <a:pt x="15" y="6"/>
                    </a:lnTo>
                    <a:lnTo>
                      <a:pt x="10" y="11"/>
                    </a:lnTo>
                    <a:lnTo>
                      <a:pt x="10" y="11"/>
                    </a:lnTo>
                    <a:lnTo>
                      <a:pt x="10" y="16"/>
                    </a:lnTo>
                    <a:lnTo>
                      <a:pt x="5" y="16"/>
                    </a:lnTo>
                    <a:lnTo>
                      <a:pt x="5" y="16"/>
                    </a:lnTo>
                    <a:lnTo>
                      <a:pt x="5" y="21"/>
                    </a:lnTo>
                    <a:lnTo>
                      <a:pt x="0" y="21"/>
                    </a:lnTo>
                    <a:lnTo>
                      <a:pt x="0" y="26"/>
                    </a:lnTo>
                    <a:lnTo>
                      <a:pt x="0" y="26"/>
                    </a:lnTo>
                    <a:lnTo>
                      <a:pt x="0" y="31"/>
                    </a:lnTo>
                    <a:lnTo>
                      <a:pt x="0" y="31"/>
                    </a:lnTo>
                    <a:lnTo>
                      <a:pt x="0" y="36"/>
                    </a:lnTo>
                    <a:lnTo>
                      <a:pt x="0" y="36"/>
                    </a:lnTo>
                    <a:lnTo>
                      <a:pt x="0" y="41"/>
                    </a:lnTo>
                    <a:lnTo>
                      <a:pt x="0" y="41"/>
                    </a:lnTo>
                    <a:lnTo>
                      <a:pt x="0" y="46"/>
                    </a:lnTo>
                    <a:lnTo>
                      <a:pt x="0" y="46"/>
                    </a:lnTo>
                    <a:lnTo>
                      <a:pt x="0" y="51"/>
                    </a:lnTo>
                    <a:lnTo>
                      <a:pt x="0" y="51"/>
                    </a:lnTo>
                    <a:lnTo>
                      <a:pt x="0" y="56"/>
                    </a:lnTo>
                    <a:lnTo>
                      <a:pt x="0" y="56"/>
                    </a:lnTo>
                    <a:lnTo>
                      <a:pt x="5" y="61"/>
                    </a:lnTo>
                    <a:lnTo>
                      <a:pt x="5" y="61"/>
                    </a:lnTo>
                    <a:lnTo>
                      <a:pt x="5" y="66"/>
                    </a:lnTo>
                    <a:lnTo>
                      <a:pt x="5" y="66"/>
                    </a:lnTo>
                    <a:lnTo>
                      <a:pt x="10" y="66"/>
                    </a:lnTo>
                    <a:lnTo>
                      <a:pt x="10" y="71"/>
                    </a:lnTo>
                    <a:lnTo>
                      <a:pt x="15" y="71"/>
                    </a:lnTo>
                    <a:lnTo>
                      <a:pt x="15" y="71"/>
                    </a:lnTo>
                    <a:lnTo>
                      <a:pt x="15" y="77"/>
                    </a:lnTo>
                    <a:lnTo>
                      <a:pt x="20" y="77"/>
                    </a:lnTo>
                    <a:lnTo>
                      <a:pt x="117" y="127"/>
                    </a:lnTo>
                    <a:lnTo>
                      <a:pt x="117" y="127"/>
                    </a:lnTo>
                    <a:lnTo>
                      <a:pt x="112" y="122"/>
                    </a:lnTo>
                    <a:lnTo>
                      <a:pt x="112" y="122"/>
                    </a:lnTo>
                    <a:lnTo>
                      <a:pt x="112" y="122"/>
                    </a:lnTo>
                    <a:lnTo>
                      <a:pt x="107" y="117"/>
                    </a:lnTo>
                    <a:lnTo>
                      <a:pt x="107" y="117"/>
                    </a:lnTo>
                    <a:lnTo>
                      <a:pt x="102" y="117"/>
                    </a:lnTo>
                    <a:lnTo>
                      <a:pt x="102" y="112"/>
                    </a:lnTo>
                    <a:lnTo>
                      <a:pt x="102" y="112"/>
                    </a:lnTo>
                    <a:lnTo>
                      <a:pt x="102" y="107"/>
                    </a:lnTo>
                    <a:lnTo>
                      <a:pt x="102" y="107"/>
                    </a:lnTo>
                    <a:lnTo>
                      <a:pt x="96" y="102"/>
                    </a:lnTo>
                    <a:lnTo>
                      <a:pt x="96" y="102"/>
                    </a:lnTo>
                    <a:lnTo>
                      <a:pt x="96" y="97"/>
                    </a:lnTo>
                    <a:lnTo>
                      <a:pt x="96" y="97"/>
                    </a:lnTo>
                    <a:lnTo>
                      <a:pt x="96" y="92"/>
                    </a:lnTo>
                    <a:lnTo>
                      <a:pt x="96" y="92"/>
                    </a:lnTo>
                    <a:lnTo>
                      <a:pt x="96" y="87"/>
                    </a:lnTo>
                    <a:lnTo>
                      <a:pt x="96" y="87"/>
                    </a:lnTo>
                    <a:lnTo>
                      <a:pt x="96" y="82"/>
                    </a:lnTo>
                    <a:lnTo>
                      <a:pt x="96" y="82"/>
                    </a:lnTo>
                    <a:lnTo>
                      <a:pt x="96" y="77"/>
                    </a:lnTo>
                    <a:lnTo>
                      <a:pt x="102" y="77"/>
                    </a:lnTo>
                    <a:lnTo>
                      <a:pt x="102" y="71"/>
                    </a:lnTo>
                    <a:lnTo>
                      <a:pt x="102" y="71"/>
                    </a:lnTo>
                    <a:lnTo>
                      <a:pt x="102" y="66"/>
                    </a:lnTo>
                    <a:lnTo>
                      <a:pt x="107" y="66"/>
                    </a:lnTo>
                    <a:lnTo>
                      <a:pt x="107" y="61"/>
                    </a:lnTo>
                    <a:lnTo>
                      <a:pt x="107" y="61"/>
                    </a:lnTo>
                    <a:lnTo>
                      <a:pt x="112" y="61"/>
                    </a:lnTo>
                    <a:lnTo>
                      <a:pt x="112" y="56"/>
                    </a:lnTo>
                    <a:lnTo>
                      <a:pt x="112" y="56"/>
                    </a:lnTo>
                    <a:lnTo>
                      <a:pt x="117" y="56"/>
                    </a:lnTo>
                    <a:lnTo>
                      <a:pt x="117" y="51"/>
                    </a:lnTo>
                    <a:lnTo>
                      <a:pt x="122" y="51"/>
                    </a:lnTo>
                    <a:lnTo>
                      <a:pt x="122" y="51"/>
                    </a:lnTo>
                    <a:lnTo>
                      <a:pt x="127" y="51"/>
                    </a:lnTo>
                    <a:lnTo>
                      <a:pt x="127" y="51"/>
                    </a:lnTo>
                    <a:lnTo>
                      <a:pt x="132" y="46"/>
                    </a:lnTo>
                    <a:lnTo>
                      <a:pt x="132" y="46"/>
                    </a:lnTo>
                    <a:lnTo>
                      <a:pt x="137" y="46"/>
                    </a:lnTo>
                    <a:lnTo>
                      <a:pt x="137" y="46"/>
                    </a:lnTo>
                    <a:lnTo>
                      <a:pt x="142" y="46"/>
                    </a:lnTo>
                    <a:lnTo>
                      <a:pt x="142" y="46"/>
                    </a:lnTo>
                    <a:lnTo>
                      <a:pt x="147" y="46"/>
                    </a:lnTo>
                    <a:lnTo>
                      <a:pt x="147" y="51"/>
                    </a:lnTo>
                    <a:lnTo>
                      <a:pt x="152" y="51"/>
                    </a:lnTo>
                    <a:lnTo>
                      <a:pt x="152" y="51"/>
                    </a:lnTo>
                    <a:lnTo>
                      <a:pt x="157" y="51"/>
                    </a:lnTo>
                    <a:lnTo>
                      <a:pt x="56"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72" name="Oval 99671">
                <a:extLst>
                  <a:ext uri="{FF2B5EF4-FFF2-40B4-BE49-F238E27FC236}">
                    <a16:creationId xmlns:a16="http://schemas.microsoft.com/office/drawing/2014/main" id="{FC6875DB-4242-2011-EA17-0B1E06A7C1DB}"/>
                  </a:ext>
                </a:extLst>
              </p:cNvPr>
              <p:cNvSpPr>
                <a:spLocks noChangeArrowheads="1"/>
              </p:cNvSpPr>
              <p:nvPr/>
            </p:nvSpPr>
            <p:spPr bwMode="auto">
              <a:xfrm>
                <a:off x="2745" y="3862"/>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73" name="Freeform 845">
                <a:extLst>
                  <a:ext uri="{FF2B5EF4-FFF2-40B4-BE49-F238E27FC236}">
                    <a16:creationId xmlns:a16="http://schemas.microsoft.com/office/drawing/2014/main" id="{A3BDD846-3106-0BFD-16C2-726628072AF5}"/>
                  </a:ext>
                </a:extLst>
              </p:cNvPr>
              <p:cNvSpPr>
                <a:spLocks/>
              </p:cNvSpPr>
              <p:nvPr/>
            </p:nvSpPr>
            <p:spPr bwMode="auto">
              <a:xfrm>
                <a:off x="2872" y="3933"/>
                <a:ext cx="116" cy="101"/>
              </a:xfrm>
              <a:custGeom>
                <a:avLst/>
                <a:gdLst>
                  <a:gd name="T0" fmla="*/ 25 w 116"/>
                  <a:gd name="T1" fmla="*/ 25 h 101"/>
                  <a:gd name="T2" fmla="*/ 20 w 116"/>
                  <a:gd name="T3" fmla="*/ 25 h 101"/>
                  <a:gd name="T4" fmla="*/ 15 w 116"/>
                  <a:gd name="T5" fmla="*/ 25 h 101"/>
                  <a:gd name="T6" fmla="*/ 10 w 116"/>
                  <a:gd name="T7" fmla="*/ 30 h 101"/>
                  <a:gd name="T8" fmla="*/ 10 w 116"/>
                  <a:gd name="T9" fmla="*/ 35 h 101"/>
                  <a:gd name="T10" fmla="*/ 5 w 116"/>
                  <a:gd name="T11" fmla="*/ 40 h 101"/>
                  <a:gd name="T12" fmla="*/ 0 w 116"/>
                  <a:gd name="T13" fmla="*/ 46 h 101"/>
                  <a:gd name="T14" fmla="*/ 0 w 116"/>
                  <a:gd name="T15" fmla="*/ 51 h 101"/>
                  <a:gd name="T16" fmla="*/ 0 w 116"/>
                  <a:gd name="T17" fmla="*/ 56 h 101"/>
                  <a:gd name="T18" fmla="*/ 0 w 116"/>
                  <a:gd name="T19" fmla="*/ 61 h 101"/>
                  <a:gd name="T20" fmla="*/ 0 w 116"/>
                  <a:gd name="T21" fmla="*/ 66 h 101"/>
                  <a:gd name="T22" fmla="*/ 0 w 116"/>
                  <a:gd name="T23" fmla="*/ 71 h 101"/>
                  <a:gd name="T24" fmla="*/ 0 w 116"/>
                  <a:gd name="T25" fmla="*/ 76 h 101"/>
                  <a:gd name="T26" fmla="*/ 5 w 116"/>
                  <a:gd name="T27" fmla="*/ 81 h 101"/>
                  <a:gd name="T28" fmla="*/ 5 w 116"/>
                  <a:gd name="T29" fmla="*/ 86 h 101"/>
                  <a:gd name="T30" fmla="*/ 10 w 116"/>
                  <a:gd name="T31" fmla="*/ 91 h 101"/>
                  <a:gd name="T32" fmla="*/ 10 w 116"/>
                  <a:gd name="T33" fmla="*/ 91 h 101"/>
                  <a:gd name="T34" fmla="*/ 15 w 116"/>
                  <a:gd name="T35" fmla="*/ 96 h 101"/>
                  <a:gd name="T36" fmla="*/ 20 w 116"/>
                  <a:gd name="T37" fmla="*/ 96 h 101"/>
                  <a:gd name="T38" fmla="*/ 25 w 116"/>
                  <a:gd name="T39" fmla="*/ 101 h 101"/>
                  <a:gd name="T40" fmla="*/ 30 w 116"/>
                  <a:gd name="T41" fmla="*/ 101 h 101"/>
                  <a:gd name="T42" fmla="*/ 35 w 116"/>
                  <a:gd name="T43" fmla="*/ 101 h 101"/>
                  <a:gd name="T44" fmla="*/ 40 w 116"/>
                  <a:gd name="T45" fmla="*/ 101 h 101"/>
                  <a:gd name="T46" fmla="*/ 45 w 116"/>
                  <a:gd name="T47" fmla="*/ 101 h 101"/>
                  <a:gd name="T48" fmla="*/ 51 w 116"/>
                  <a:gd name="T49" fmla="*/ 101 h 101"/>
                  <a:gd name="T50" fmla="*/ 111 w 116"/>
                  <a:gd name="T51" fmla="*/ 81 h 101"/>
                  <a:gd name="T52" fmla="*/ 106 w 116"/>
                  <a:gd name="T53" fmla="*/ 86 h 101"/>
                  <a:gd name="T54" fmla="*/ 101 w 116"/>
                  <a:gd name="T55" fmla="*/ 86 h 101"/>
                  <a:gd name="T56" fmla="*/ 96 w 116"/>
                  <a:gd name="T57" fmla="*/ 81 h 101"/>
                  <a:gd name="T58" fmla="*/ 91 w 116"/>
                  <a:gd name="T59" fmla="*/ 81 h 101"/>
                  <a:gd name="T60" fmla="*/ 86 w 116"/>
                  <a:gd name="T61" fmla="*/ 81 h 101"/>
                  <a:gd name="T62" fmla="*/ 81 w 116"/>
                  <a:gd name="T63" fmla="*/ 76 h 101"/>
                  <a:gd name="T64" fmla="*/ 76 w 116"/>
                  <a:gd name="T65" fmla="*/ 76 h 101"/>
                  <a:gd name="T66" fmla="*/ 71 w 116"/>
                  <a:gd name="T67" fmla="*/ 71 h 101"/>
                  <a:gd name="T68" fmla="*/ 71 w 116"/>
                  <a:gd name="T69" fmla="*/ 66 h 101"/>
                  <a:gd name="T70" fmla="*/ 66 w 116"/>
                  <a:gd name="T71" fmla="*/ 61 h 101"/>
                  <a:gd name="T72" fmla="*/ 66 w 116"/>
                  <a:gd name="T73" fmla="*/ 56 h 101"/>
                  <a:gd name="T74" fmla="*/ 61 w 116"/>
                  <a:gd name="T75" fmla="*/ 51 h 101"/>
                  <a:gd name="T76" fmla="*/ 61 w 116"/>
                  <a:gd name="T77" fmla="*/ 46 h 101"/>
                  <a:gd name="T78" fmla="*/ 61 w 116"/>
                  <a:gd name="T79" fmla="*/ 40 h 101"/>
                  <a:gd name="T80" fmla="*/ 61 w 116"/>
                  <a:gd name="T81" fmla="*/ 35 h 101"/>
                  <a:gd name="T82" fmla="*/ 61 w 116"/>
                  <a:gd name="T83" fmla="*/ 30 h 101"/>
                  <a:gd name="T84" fmla="*/ 66 w 116"/>
                  <a:gd name="T85" fmla="*/ 25 h 101"/>
                  <a:gd name="T86" fmla="*/ 66 w 116"/>
                  <a:gd name="T87" fmla="*/ 20 h 101"/>
                  <a:gd name="T88" fmla="*/ 71 w 116"/>
                  <a:gd name="T89" fmla="*/ 15 h 101"/>
                  <a:gd name="T90" fmla="*/ 71 w 116"/>
                  <a:gd name="T91" fmla="*/ 10 h 101"/>
                  <a:gd name="T92" fmla="*/ 76 w 116"/>
                  <a:gd name="T93" fmla="*/ 10 h 101"/>
                  <a:gd name="T94" fmla="*/ 81 w 116"/>
                  <a:gd name="T95" fmla="*/ 5 h 101"/>
                  <a:gd name="T96" fmla="*/ 86 w 116"/>
                  <a:gd name="T97" fmla="*/ 5 h 101"/>
                  <a:gd name="T98" fmla="*/ 91 w 116"/>
                  <a:gd name="T9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6" h="101">
                    <a:moveTo>
                      <a:pt x="25" y="20"/>
                    </a:moveTo>
                    <a:lnTo>
                      <a:pt x="25" y="25"/>
                    </a:lnTo>
                    <a:lnTo>
                      <a:pt x="20" y="25"/>
                    </a:lnTo>
                    <a:lnTo>
                      <a:pt x="20" y="25"/>
                    </a:lnTo>
                    <a:lnTo>
                      <a:pt x="15" y="25"/>
                    </a:lnTo>
                    <a:lnTo>
                      <a:pt x="15" y="25"/>
                    </a:lnTo>
                    <a:lnTo>
                      <a:pt x="15" y="30"/>
                    </a:lnTo>
                    <a:lnTo>
                      <a:pt x="10" y="30"/>
                    </a:lnTo>
                    <a:lnTo>
                      <a:pt x="10" y="35"/>
                    </a:lnTo>
                    <a:lnTo>
                      <a:pt x="10" y="35"/>
                    </a:lnTo>
                    <a:lnTo>
                      <a:pt x="5" y="35"/>
                    </a:lnTo>
                    <a:lnTo>
                      <a:pt x="5" y="40"/>
                    </a:lnTo>
                    <a:lnTo>
                      <a:pt x="5" y="40"/>
                    </a:lnTo>
                    <a:lnTo>
                      <a:pt x="0" y="46"/>
                    </a:lnTo>
                    <a:lnTo>
                      <a:pt x="0" y="46"/>
                    </a:lnTo>
                    <a:lnTo>
                      <a:pt x="0" y="51"/>
                    </a:lnTo>
                    <a:lnTo>
                      <a:pt x="0" y="51"/>
                    </a:lnTo>
                    <a:lnTo>
                      <a:pt x="0" y="56"/>
                    </a:lnTo>
                    <a:lnTo>
                      <a:pt x="0" y="56"/>
                    </a:lnTo>
                    <a:lnTo>
                      <a:pt x="0" y="61"/>
                    </a:lnTo>
                    <a:lnTo>
                      <a:pt x="0" y="61"/>
                    </a:lnTo>
                    <a:lnTo>
                      <a:pt x="0" y="66"/>
                    </a:lnTo>
                    <a:lnTo>
                      <a:pt x="0" y="66"/>
                    </a:lnTo>
                    <a:lnTo>
                      <a:pt x="0" y="71"/>
                    </a:lnTo>
                    <a:lnTo>
                      <a:pt x="0" y="71"/>
                    </a:lnTo>
                    <a:lnTo>
                      <a:pt x="0" y="76"/>
                    </a:lnTo>
                    <a:lnTo>
                      <a:pt x="0" y="76"/>
                    </a:lnTo>
                    <a:lnTo>
                      <a:pt x="5" y="81"/>
                    </a:lnTo>
                    <a:lnTo>
                      <a:pt x="5" y="81"/>
                    </a:lnTo>
                    <a:lnTo>
                      <a:pt x="5" y="86"/>
                    </a:lnTo>
                    <a:lnTo>
                      <a:pt x="5" y="86"/>
                    </a:lnTo>
                    <a:lnTo>
                      <a:pt x="10" y="91"/>
                    </a:lnTo>
                    <a:lnTo>
                      <a:pt x="10" y="91"/>
                    </a:lnTo>
                    <a:lnTo>
                      <a:pt x="10" y="91"/>
                    </a:lnTo>
                    <a:lnTo>
                      <a:pt x="15" y="96"/>
                    </a:lnTo>
                    <a:lnTo>
                      <a:pt x="15" y="96"/>
                    </a:lnTo>
                    <a:lnTo>
                      <a:pt x="20" y="96"/>
                    </a:lnTo>
                    <a:lnTo>
                      <a:pt x="20" y="96"/>
                    </a:lnTo>
                    <a:lnTo>
                      <a:pt x="25" y="101"/>
                    </a:lnTo>
                    <a:lnTo>
                      <a:pt x="25" y="101"/>
                    </a:lnTo>
                    <a:lnTo>
                      <a:pt x="30" y="101"/>
                    </a:lnTo>
                    <a:lnTo>
                      <a:pt x="30" y="101"/>
                    </a:lnTo>
                    <a:lnTo>
                      <a:pt x="35" y="101"/>
                    </a:lnTo>
                    <a:lnTo>
                      <a:pt x="35" y="101"/>
                    </a:lnTo>
                    <a:lnTo>
                      <a:pt x="40" y="101"/>
                    </a:lnTo>
                    <a:lnTo>
                      <a:pt x="40" y="101"/>
                    </a:lnTo>
                    <a:lnTo>
                      <a:pt x="45" y="101"/>
                    </a:lnTo>
                    <a:lnTo>
                      <a:pt x="45" y="101"/>
                    </a:lnTo>
                    <a:lnTo>
                      <a:pt x="51" y="101"/>
                    </a:lnTo>
                    <a:lnTo>
                      <a:pt x="51" y="101"/>
                    </a:lnTo>
                    <a:lnTo>
                      <a:pt x="116" y="81"/>
                    </a:lnTo>
                    <a:lnTo>
                      <a:pt x="111" y="81"/>
                    </a:lnTo>
                    <a:lnTo>
                      <a:pt x="111" y="81"/>
                    </a:lnTo>
                    <a:lnTo>
                      <a:pt x="106" y="86"/>
                    </a:lnTo>
                    <a:lnTo>
                      <a:pt x="106" y="86"/>
                    </a:lnTo>
                    <a:lnTo>
                      <a:pt x="101" y="86"/>
                    </a:lnTo>
                    <a:lnTo>
                      <a:pt x="101" y="86"/>
                    </a:lnTo>
                    <a:lnTo>
                      <a:pt x="96" y="81"/>
                    </a:lnTo>
                    <a:lnTo>
                      <a:pt x="91" y="81"/>
                    </a:lnTo>
                    <a:lnTo>
                      <a:pt x="91" y="81"/>
                    </a:lnTo>
                    <a:lnTo>
                      <a:pt x="86" y="81"/>
                    </a:lnTo>
                    <a:lnTo>
                      <a:pt x="86" y="81"/>
                    </a:lnTo>
                    <a:lnTo>
                      <a:pt x="86" y="81"/>
                    </a:lnTo>
                    <a:lnTo>
                      <a:pt x="81" y="76"/>
                    </a:lnTo>
                    <a:lnTo>
                      <a:pt x="81" y="76"/>
                    </a:lnTo>
                    <a:lnTo>
                      <a:pt x="76" y="76"/>
                    </a:lnTo>
                    <a:lnTo>
                      <a:pt x="76" y="71"/>
                    </a:lnTo>
                    <a:lnTo>
                      <a:pt x="71" y="71"/>
                    </a:lnTo>
                    <a:lnTo>
                      <a:pt x="71" y="71"/>
                    </a:lnTo>
                    <a:lnTo>
                      <a:pt x="71" y="66"/>
                    </a:lnTo>
                    <a:lnTo>
                      <a:pt x="66" y="66"/>
                    </a:lnTo>
                    <a:lnTo>
                      <a:pt x="66" y="61"/>
                    </a:lnTo>
                    <a:lnTo>
                      <a:pt x="66" y="61"/>
                    </a:lnTo>
                    <a:lnTo>
                      <a:pt x="66" y="56"/>
                    </a:lnTo>
                    <a:lnTo>
                      <a:pt x="61" y="56"/>
                    </a:lnTo>
                    <a:lnTo>
                      <a:pt x="61" y="51"/>
                    </a:lnTo>
                    <a:lnTo>
                      <a:pt x="61" y="51"/>
                    </a:lnTo>
                    <a:lnTo>
                      <a:pt x="61" y="46"/>
                    </a:lnTo>
                    <a:lnTo>
                      <a:pt x="61" y="46"/>
                    </a:lnTo>
                    <a:lnTo>
                      <a:pt x="61" y="40"/>
                    </a:lnTo>
                    <a:lnTo>
                      <a:pt x="61" y="40"/>
                    </a:lnTo>
                    <a:lnTo>
                      <a:pt x="61" y="35"/>
                    </a:lnTo>
                    <a:lnTo>
                      <a:pt x="61" y="35"/>
                    </a:lnTo>
                    <a:lnTo>
                      <a:pt x="61" y="30"/>
                    </a:lnTo>
                    <a:lnTo>
                      <a:pt x="61" y="30"/>
                    </a:lnTo>
                    <a:lnTo>
                      <a:pt x="66" y="25"/>
                    </a:lnTo>
                    <a:lnTo>
                      <a:pt x="66" y="25"/>
                    </a:lnTo>
                    <a:lnTo>
                      <a:pt x="66" y="20"/>
                    </a:lnTo>
                    <a:lnTo>
                      <a:pt x="66" y="20"/>
                    </a:lnTo>
                    <a:lnTo>
                      <a:pt x="71" y="15"/>
                    </a:lnTo>
                    <a:lnTo>
                      <a:pt x="71" y="15"/>
                    </a:lnTo>
                    <a:lnTo>
                      <a:pt x="71" y="10"/>
                    </a:lnTo>
                    <a:lnTo>
                      <a:pt x="76" y="10"/>
                    </a:lnTo>
                    <a:lnTo>
                      <a:pt x="76" y="10"/>
                    </a:lnTo>
                    <a:lnTo>
                      <a:pt x="76" y="5"/>
                    </a:lnTo>
                    <a:lnTo>
                      <a:pt x="81" y="5"/>
                    </a:lnTo>
                    <a:lnTo>
                      <a:pt x="81" y="5"/>
                    </a:lnTo>
                    <a:lnTo>
                      <a:pt x="86" y="5"/>
                    </a:lnTo>
                    <a:lnTo>
                      <a:pt x="86" y="0"/>
                    </a:lnTo>
                    <a:lnTo>
                      <a:pt x="91" y="0"/>
                    </a:lnTo>
                    <a:lnTo>
                      <a:pt x="25"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74" name="Oval 99673">
                <a:extLst>
                  <a:ext uri="{FF2B5EF4-FFF2-40B4-BE49-F238E27FC236}">
                    <a16:creationId xmlns:a16="http://schemas.microsoft.com/office/drawing/2014/main" id="{E25B8DA3-49B0-9DF4-AE9A-7F8CF4D4DFCD}"/>
                  </a:ext>
                </a:extLst>
              </p:cNvPr>
              <p:cNvSpPr>
                <a:spLocks noChangeArrowheads="1"/>
              </p:cNvSpPr>
              <p:nvPr/>
            </p:nvSpPr>
            <p:spPr bwMode="auto">
              <a:xfrm>
                <a:off x="5470" y="1086"/>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75" name="Freeform 847">
                <a:extLst>
                  <a:ext uri="{FF2B5EF4-FFF2-40B4-BE49-F238E27FC236}">
                    <a16:creationId xmlns:a16="http://schemas.microsoft.com/office/drawing/2014/main" id="{2148EF5F-7614-4C7E-F069-7DC0373E37EC}"/>
                  </a:ext>
                </a:extLst>
              </p:cNvPr>
              <p:cNvSpPr>
                <a:spLocks/>
              </p:cNvSpPr>
              <p:nvPr/>
            </p:nvSpPr>
            <p:spPr bwMode="auto">
              <a:xfrm>
                <a:off x="5667" y="954"/>
                <a:ext cx="315" cy="244"/>
              </a:xfrm>
              <a:custGeom>
                <a:avLst/>
                <a:gdLst>
                  <a:gd name="T0" fmla="*/ 11 w 315"/>
                  <a:gd name="T1" fmla="*/ 178 h 244"/>
                  <a:gd name="T2" fmla="*/ 6 w 315"/>
                  <a:gd name="T3" fmla="*/ 178 h 244"/>
                  <a:gd name="T4" fmla="*/ 6 w 315"/>
                  <a:gd name="T5" fmla="*/ 183 h 244"/>
                  <a:gd name="T6" fmla="*/ 6 w 315"/>
                  <a:gd name="T7" fmla="*/ 183 h 244"/>
                  <a:gd name="T8" fmla="*/ 6 w 315"/>
                  <a:gd name="T9" fmla="*/ 188 h 244"/>
                  <a:gd name="T10" fmla="*/ 0 w 315"/>
                  <a:gd name="T11" fmla="*/ 193 h 244"/>
                  <a:gd name="T12" fmla="*/ 6 w 315"/>
                  <a:gd name="T13" fmla="*/ 198 h 244"/>
                  <a:gd name="T14" fmla="*/ 6 w 315"/>
                  <a:gd name="T15" fmla="*/ 203 h 244"/>
                  <a:gd name="T16" fmla="*/ 6 w 315"/>
                  <a:gd name="T17" fmla="*/ 203 h 244"/>
                  <a:gd name="T18" fmla="*/ 6 w 315"/>
                  <a:gd name="T19" fmla="*/ 208 h 244"/>
                  <a:gd name="T20" fmla="*/ 11 w 315"/>
                  <a:gd name="T21" fmla="*/ 213 h 244"/>
                  <a:gd name="T22" fmla="*/ 11 w 315"/>
                  <a:gd name="T23" fmla="*/ 218 h 244"/>
                  <a:gd name="T24" fmla="*/ 16 w 315"/>
                  <a:gd name="T25" fmla="*/ 223 h 244"/>
                  <a:gd name="T26" fmla="*/ 16 w 315"/>
                  <a:gd name="T27" fmla="*/ 228 h 244"/>
                  <a:gd name="T28" fmla="*/ 21 w 315"/>
                  <a:gd name="T29" fmla="*/ 233 h 244"/>
                  <a:gd name="T30" fmla="*/ 26 w 315"/>
                  <a:gd name="T31" fmla="*/ 233 h 244"/>
                  <a:gd name="T32" fmla="*/ 31 w 315"/>
                  <a:gd name="T33" fmla="*/ 239 h 244"/>
                  <a:gd name="T34" fmla="*/ 31 w 315"/>
                  <a:gd name="T35" fmla="*/ 239 h 244"/>
                  <a:gd name="T36" fmla="*/ 36 w 315"/>
                  <a:gd name="T37" fmla="*/ 244 h 244"/>
                  <a:gd name="T38" fmla="*/ 41 w 315"/>
                  <a:gd name="T39" fmla="*/ 244 h 244"/>
                  <a:gd name="T40" fmla="*/ 46 w 315"/>
                  <a:gd name="T41" fmla="*/ 244 h 244"/>
                  <a:gd name="T42" fmla="*/ 46 w 315"/>
                  <a:gd name="T43" fmla="*/ 244 h 244"/>
                  <a:gd name="T44" fmla="*/ 51 w 315"/>
                  <a:gd name="T45" fmla="*/ 244 h 244"/>
                  <a:gd name="T46" fmla="*/ 56 w 315"/>
                  <a:gd name="T47" fmla="*/ 244 h 244"/>
                  <a:gd name="T48" fmla="*/ 56 w 315"/>
                  <a:gd name="T49" fmla="*/ 244 h 244"/>
                  <a:gd name="T50" fmla="*/ 310 w 315"/>
                  <a:gd name="T51" fmla="*/ 66 h 244"/>
                  <a:gd name="T52" fmla="*/ 310 w 315"/>
                  <a:gd name="T53" fmla="*/ 71 h 244"/>
                  <a:gd name="T54" fmla="*/ 305 w 315"/>
                  <a:gd name="T55" fmla="*/ 71 h 244"/>
                  <a:gd name="T56" fmla="*/ 305 w 315"/>
                  <a:gd name="T57" fmla="*/ 71 h 244"/>
                  <a:gd name="T58" fmla="*/ 300 w 315"/>
                  <a:gd name="T59" fmla="*/ 71 h 244"/>
                  <a:gd name="T60" fmla="*/ 295 w 315"/>
                  <a:gd name="T61" fmla="*/ 66 h 244"/>
                  <a:gd name="T62" fmla="*/ 290 w 315"/>
                  <a:gd name="T63" fmla="*/ 66 h 244"/>
                  <a:gd name="T64" fmla="*/ 285 w 315"/>
                  <a:gd name="T65" fmla="*/ 66 h 244"/>
                  <a:gd name="T66" fmla="*/ 285 w 315"/>
                  <a:gd name="T67" fmla="*/ 61 h 244"/>
                  <a:gd name="T68" fmla="*/ 279 w 315"/>
                  <a:gd name="T69" fmla="*/ 56 h 244"/>
                  <a:gd name="T70" fmla="*/ 274 w 315"/>
                  <a:gd name="T71" fmla="*/ 56 h 244"/>
                  <a:gd name="T72" fmla="*/ 274 w 315"/>
                  <a:gd name="T73" fmla="*/ 51 h 244"/>
                  <a:gd name="T74" fmla="*/ 269 w 315"/>
                  <a:gd name="T75" fmla="*/ 46 h 244"/>
                  <a:gd name="T76" fmla="*/ 264 w 315"/>
                  <a:gd name="T77" fmla="*/ 41 h 244"/>
                  <a:gd name="T78" fmla="*/ 264 w 315"/>
                  <a:gd name="T79" fmla="*/ 36 h 244"/>
                  <a:gd name="T80" fmla="*/ 264 w 315"/>
                  <a:gd name="T81" fmla="*/ 31 h 244"/>
                  <a:gd name="T82" fmla="*/ 259 w 315"/>
                  <a:gd name="T83" fmla="*/ 25 h 244"/>
                  <a:gd name="T84" fmla="*/ 259 w 315"/>
                  <a:gd name="T85" fmla="*/ 20 h 244"/>
                  <a:gd name="T86" fmla="*/ 259 w 315"/>
                  <a:gd name="T87" fmla="*/ 15 h 244"/>
                  <a:gd name="T88" fmla="*/ 259 w 315"/>
                  <a:gd name="T89" fmla="*/ 15 h 244"/>
                  <a:gd name="T90" fmla="*/ 259 w 315"/>
                  <a:gd name="T91" fmla="*/ 10 h 244"/>
                  <a:gd name="T92" fmla="*/ 259 w 315"/>
                  <a:gd name="T93" fmla="*/ 5 h 244"/>
                  <a:gd name="T94" fmla="*/ 259 w 315"/>
                  <a:gd name="T95" fmla="*/ 5 h 244"/>
                  <a:gd name="T96" fmla="*/ 264 w 315"/>
                  <a:gd name="T97" fmla="*/ 0 h 244"/>
                  <a:gd name="T98" fmla="*/ 264 w 315"/>
                  <a:gd name="T9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5" h="244">
                    <a:moveTo>
                      <a:pt x="11" y="173"/>
                    </a:moveTo>
                    <a:lnTo>
                      <a:pt x="11" y="178"/>
                    </a:lnTo>
                    <a:lnTo>
                      <a:pt x="6" y="178"/>
                    </a:lnTo>
                    <a:lnTo>
                      <a:pt x="6" y="178"/>
                    </a:lnTo>
                    <a:lnTo>
                      <a:pt x="6" y="178"/>
                    </a:lnTo>
                    <a:lnTo>
                      <a:pt x="6" y="183"/>
                    </a:lnTo>
                    <a:lnTo>
                      <a:pt x="6" y="183"/>
                    </a:lnTo>
                    <a:lnTo>
                      <a:pt x="6" y="183"/>
                    </a:lnTo>
                    <a:lnTo>
                      <a:pt x="6" y="188"/>
                    </a:lnTo>
                    <a:lnTo>
                      <a:pt x="6" y="188"/>
                    </a:lnTo>
                    <a:lnTo>
                      <a:pt x="0" y="188"/>
                    </a:lnTo>
                    <a:lnTo>
                      <a:pt x="0" y="193"/>
                    </a:lnTo>
                    <a:lnTo>
                      <a:pt x="0" y="193"/>
                    </a:lnTo>
                    <a:lnTo>
                      <a:pt x="6" y="198"/>
                    </a:lnTo>
                    <a:lnTo>
                      <a:pt x="6" y="198"/>
                    </a:lnTo>
                    <a:lnTo>
                      <a:pt x="6" y="203"/>
                    </a:lnTo>
                    <a:lnTo>
                      <a:pt x="6" y="203"/>
                    </a:lnTo>
                    <a:lnTo>
                      <a:pt x="6" y="203"/>
                    </a:lnTo>
                    <a:lnTo>
                      <a:pt x="6" y="208"/>
                    </a:lnTo>
                    <a:lnTo>
                      <a:pt x="6" y="208"/>
                    </a:lnTo>
                    <a:lnTo>
                      <a:pt x="6" y="213"/>
                    </a:lnTo>
                    <a:lnTo>
                      <a:pt x="11" y="213"/>
                    </a:lnTo>
                    <a:lnTo>
                      <a:pt x="11" y="218"/>
                    </a:lnTo>
                    <a:lnTo>
                      <a:pt x="11" y="218"/>
                    </a:lnTo>
                    <a:lnTo>
                      <a:pt x="11" y="223"/>
                    </a:lnTo>
                    <a:lnTo>
                      <a:pt x="16" y="223"/>
                    </a:lnTo>
                    <a:lnTo>
                      <a:pt x="16" y="228"/>
                    </a:lnTo>
                    <a:lnTo>
                      <a:pt x="16" y="228"/>
                    </a:lnTo>
                    <a:lnTo>
                      <a:pt x="21" y="228"/>
                    </a:lnTo>
                    <a:lnTo>
                      <a:pt x="21" y="233"/>
                    </a:lnTo>
                    <a:lnTo>
                      <a:pt x="21" y="233"/>
                    </a:lnTo>
                    <a:lnTo>
                      <a:pt x="26" y="233"/>
                    </a:lnTo>
                    <a:lnTo>
                      <a:pt x="26" y="239"/>
                    </a:lnTo>
                    <a:lnTo>
                      <a:pt x="31" y="239"/>
                    </a:lnTo>
                    <a:lnTo>
                      <a:pt x="31" y="239"/>
                    </a:lnTo>
                    <a:lnTo>
                      <a:pt x="31" y="239"/>
                    </a:lnTo>
                    <a:lnTo>
                      <a:pt x="36" y="244"/>
                    </a:lnTo>
                    <a:lnTo>
                      <a:pt x="36" y="244"/>
                    </a:lnTo>
                    <a:lnTo>
                      <a:pt x="41" y="244"/>
                    </a:lnTo>
                    <a:lnTo>
                      <a:pt x="41" y="244"/>
                    </a:lnTo>
                    <a:lnTo>
                      <a:pt x="41" y="244"/>
                    </a:lnTo>
                    <a:lnTo>
                      <a:pt x="46" y="244"/>
                    </a:lnTo>
                    <a:lnTo>
                      <a:pt x="46" y="244"/>
                    </a:lnTo>
                    <a:lnTo>
                      <a:pt x="46" y="244"/>
                    </a:lnTo>
                    <a:lnTo>
                      <a:pt x="51" y="244"/>
                    </a:lnTo>
                    <a:lnTo>
                      <a:pt x="51" y="244"/>
                    </a:lnTo>
                    <a:lnTo>
                      <a:pt x="51" y="244"/>
                    </a:lnTo>
                    <a:lnTo>
                      <a:pt x="56" y="244"/>
                    </a:lnTo>
                    <a:lnTo>
                      <a:pt x="56" y="244"/>
                    </a:lnTo>
                    <a:lnTo>
                      <a:pt x="56" y="244"/>
                    </a:lnTo>
                    <a:lnTo>
                      <a:pt x="315" y="66"/>
                    </a:lnTo>
                    <a:lnTo>
                      <a:pt x="310" y="66"/>
                    </a:lnTo>
                    <a:lnTo>
                      <a:pt x="310" y="71"/>
                    </a:lnTo>
                    <a:lnTo>
                      <a:pt x="310" y="71"/>
                    </a:lnTo>
                    <a:lnTo>
                      <a:pt x="310" y="71"/>
                    </a:lnTo>
                    <a:lnTo>
                      <a:pt x="305" y="71"/>
                    </a:lnTo>
                    <a:lnTo>
                      <a:pt x="305" y="71"/>
                    </a:lnTo>
                    <a:lnTo>
                      <a:pt x="305" y="71"/>
                    </a:lnTo>
                    <a:lnTo>
                      <a:pt x="300" y="71"/>
                    </a:lnTo>
                    <a:lnTo>
                      <a:pt x="300" y="71"/>
                    </a:lnTo>
                    <a:lnTo>
                      <a:pt x="295" y="71"/>
                    </a:lnTo>
                    <a:lnTo>
                      <a:pt x="295" y="66"/>
                    </a:lnTo>
                    <a:lnTo>
                      <a:pt x="295" y="66"/>
                    </a:lnTo>
                    <a:lnTo>
                      <a:pt x="290" y="66"/>
                    </a:lnTo>
                    <a:lnTo>
                      <a:pt x="290" y="66"/>
                    </a:lnTo>
                    <a:lnTo>
                      <a:pt x="285" y="66"/>
                    </a:lnTo>
                    <a:lnTo>
                      <a:pt x="285" y="61"/>
                    </a:lnTo>
                    <a:lnTo>
                      <a:pt x="285" y="61"/>
                    </a:lnTo>
                    <a:lnTo>
                      <a:pt x="279" y="61"/>
                    </a:lnTo>
                    <a:lnTo>
                      <a:pt x="279" y="56"/>
                    </a:lnTo>
                    <a:lnTo>
                      <a:pt x="279" y="56"/>
                    </a:lnTo>
                    <a:lnTo>
                      <a:pt x="274" y="56"/>
                    </a:lnTo>
                    <a:lnTo>
                      <a:pt x="274" y="51"/>
                    </a:lnTo>
                    <a:lnTo>
                      <a:pt x="274" y="51"/>
                    </a:lnTo>
                    <a:lnTo>
                      <a:pt x="269" y="46"/>
                    </a:lnTo>
                    <a:lnTo>
                      <a:pt x="269" y="46"/>
                    </a:lnTo>
                    <a:lnTo>
                      <a:pt x="269" y="41"/>
                    </a:lnTo>
                    <a:lnTo>
                      <a:pt x="264" y="41"/>
                    </a:lnTo>
                    <a:lnTo>
                      <a:pt x="264" y="41"/>
                    </a:lnTo>
                    <a:lnTo>
                      <a:pt x="264" y="36"/>
                    </a:lnTo>
                    <a:lnTo>
                      <a:pt x="264" y="36"/>
                    </a:lnTo>
                    <a:lnTo>
                      <a:pt x="264" y="31"/>
                    </a:lnTo>
                    <a:lnTo>
                      <a:pt x="259" y="31"/>
                    </a:lnTo>
                    <a:lnTo>
                      <a:pt x="259" y="25"/>
                    </a:lnTo>
                    <a:lnTo>
                      <a:pt x="259" y="25"/>
                    </a:lnTo>
                    <a:lnTo>
                      <a:pt x="259" y="20"/>
                    </a:lnTo>
                    <a:lnTo>
                      <a:pt x="259" y="20"/>
                    </a:lnTo>
                    <a:lnTo>
                      <a:pt x="259" y="15"/>
                    </a:lnTo>
                    <a:lnTo>
                      <a:pt x="259" y="15"/>
                    </a:lnTo>
                    <a:lnTo>
                      <a:pt x="259" y="15"/>
                    </a:lnTo>
                    <a:lnTo>
                      <a:pt x="259" y="10"/>
                    </a:lnTo>
                    <a:lnTo>
                      <a:pt x="259" y="10"/>
                    </a:lnTo>
                    <a:lnTo>
                      <a:pt x="259" y="10"/>
                    </a:lnTo>
                    <a:lnTo>
                      <a:pt x="259" y="5"/>
                    </a:lnTo>
                    <a:lnTo>
                      <a:pt x="259" y="5"/>
                    </a:lnTo>
                    <a:lnTo>
                      <a:pt x="259" y="5"/>
                    </a:lnTo>
                    <a:lnTo>
                      <a:pt x="264" y="0"/>
                    </a:lnTo>
                    <a:lnTo>
                      <a:pt x="264" y="0"/>
                    </a:lnTo>
                    <a:lnTo>
                      <a:pt x="264" y="0"/>
                    </a:lnTo>
                    <a:lnTo>
                      <a:pt x="264" y="0"/>
                    </a:lnTo>
                    <a:lnTo>
                      <a:pt x="11" y="17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76" name="Freeform 848">
                <a:extLst>
                  <a:ext uri="{FF2B5EF4-FFF2-40B4-BE49-F238E27FC236}">
                    <a16:creationId xmlns:a16="http://schemas.microsoft.com/office/drawing/2014/main" id="{EB8C8D13-F1FD-CAFE-D328-1F9F399D8CF5}"/>
                  </a:ext>
                </a:extLst>
              </p:cNvPr>
              <p:cNvSpPr>
                <a:spLocks/>
              </p:cNvSpPr>
              <p:nvPr/>
            </p:nvSpPr>
            <p:spPr bwMode="auto">
              <a:xfrm>
                <a:off x="5114" y="1157"/>
                <a:ext cx="371" cy="102"/>
              </a:xfrm>
              <a:custGeom>
                <a:avLst/>
                <a:gdLst>
                  <a:gd name="T0" fmla="*/ 361 w 371"/>
                  <a:gd name="T1" fmla="*/ 102 h 102"/>
                  <a:gd name="T2" fmla="*/ 361 w 371"/>
                  <a:gd name="T3" fmla="*/ 102 h 102"/>
                  <a:gd name="T4" fmla="*/ 361 w 371"/>
                  <a:gd name="T5" fmla="*/ 102 h 102"/>
                  <a:gd name="T6" fmla="*/ 366 w 371"/>
                  <a:gd name="T7" fmla="*/ 96 h 102"/>
                  <a:gd name="T8" fmla="*/ 366 w 371"/>
                  <a:gd name="T9" fmla="*/ 96 h 102"/>
                  <a:gd name="T10" fmla="*/ 366 w 371"/>
                  <a:gd name="T11" fmla="*/ 91 h 102"/>
                  <a:gd name="T12" fmla="*/ 366 w 371"/>
                  <a:gd name="T13" fmla="*/ 86 h 102"/>
                  <a:gd name="T14" fmla="*/ 366 w 371"/>
                  <a:gd name="T15" fmla="*/ 86 h 102"/>
                  <a:gd name="T16" fmla="*/ 366 w 371"/>
                  <a:gd name="T17" fmla="*/ 81 h 102"/>
                  <a:gd name="T18" fmla="*/ 371 w 371"/>
                  <a:gd name="T19" fmla="*/ 76 h 102"/>
                  <a:gd name="T20" fmla="*/ 371 w 371"/>
                  <a:gd name="T21" fmla="*/ 71 h 102"/>
                  <a:gd name="T22" fmla="*/ 371 w 371"/>
                  <a:gd name="T23" fmla="*/ 66 h 102"/>
                  <a:gd name="T24" fmla="*/ 371 w 371"/>
                  <a:gd name="T25" fmla="*/ 61 h 102"/>
                  <a:gd name="T26" fmla="*/ 371 w 371"/>
                  <a:gd name="T27" fmla="*/ 56 h 102"/>
                  <a:gd name="T28" fmla="*/ 371 w 371"/>
                  <a:gd name="T29" fmla="*/ 51 h 102"/>
                  <a:gd name="T30" fmla="*/ 371 w 371"/>
                  <a:gd name="T31" fmla="*/ 46 h 102"/>
                  <a:gd name="T32" fmla="*/ 371 w 371"/>
                  <a:gd name="T33" fmla="*/ 41 h 102"/>
                  <a:gd name="T34" fmla="*/ 371 w 371"/>
                  <a:gd name="T35" fmla="*/ 36 h 102"/>
                  <a:gd name="T36" fmla="*/ 371 w 371"/>
                  <a:gd name="T37" fmla="*/ 30 h 102"/>
                  <a:gd name="T38" fmla="*/ 371 w 371"/>
                  <a:gd name="T39" fmla="*/ 25 h 102"/>
                  <a:gd name="T40" fmla="*/ 371 w 371"/>
                  <a:gd name="T41" fmla="*/ 25 h 102"/>
                  <a:gd name="T42" fmla="*/ 366 w 371"/>
                  <a:gd name="T43" fmla="*/ 20 h 102"/>
                  <a:gd name="T44" fmla="*/ 366 w 371"/>
                  <a:gd name="T45" fmla="*/ 20 h 102"/>
                  <a:gd name="T46" fmla="*/ 366 w 371"/>
                  <a:gd name="T47" fmla="*/ 20 h 102"/>
                  <a:gd name="T48" fmla="*/ 366 w 371"/>
                  <a:gd name="T49" fmla="*/ 20 h 102"/>
                  <a:gd name="T50" fmla="*/ 11 w 371"/>
                  <a:gd name="T51" fmla="*/ 0 h 102"/>
                  <a:gd name="T52" fmla="*/ 11 w 371"/>
                  <a:gd name="T53" fmla="*/ 0 h 102"/>
                  <a:gd name="T54" fmla="*/ 11 w 371"/>
                  <a:gd name="T55" fmla="*/ 0 h 102"/>
                  <a:gd name="T56" fmla="*/ 11 w 371"/>
                  <a:gd name="T57" fmla="*/ 0 h 102"/>
                  <a:gd name="T58" fmla="*/ 11 w 371"/>
                  <a:gd name="T59" fmla="*/ 5 h 102"/>
                  <a:gd name="T60" fmla="*/ 11 w 371"/>
                  <a:gd name="T61" fmla="*/ 5 h 102"/>
                  <a:gd name="T62" fmla="*/ 11 w 371"/>
                  <a:gd name="T63" fmla="*/ 10 h 102"/>
                  <a:gd name="T64" fmla="*/ 11 w 371"/>
                  <a:gd name="T65" fmla="*/ 15 h 102"/>
                  <a:gd name="T66" fmla="*/ 11 w 371"/>
                  <a:gd name="T67" fmla="*/ 20 h 102"/>
                  <a:gd name="T68" fmla="*/ 11 w 371"/>
                  <a:gd name="T69" fmla="*/ 25 h 102"/>
                  <a:gd name="T70" fmla="*/ 11 w 371"/>
                  <a:gd name="T71" fmla="*/ 30 h 102"/>
                  <a:gd name="T72" fmla="*/ 11 w 371"/>
                  <a:gd name="T73" fmla="*/ 36 h 102"/>
                  <a:gd name="T74" fmla="*/ 11 w 371"/>
                  <a:gd name="T75" fmla="*/ 41 h 102"/>
                  <a:gd name="T76" fmla="*/ 11 w 371"/>
                  <a:gd name="T77" fmla="*/ 46 h 102"/>
                  <a:gd name="T78" fmla="*/ 11 w 371"/>
                  <a:gd name="T79" fmla="*/ 51 h 102"/>
                  <a:gd name="T80" fmla="*/ 11 w 371"/>
                  <a:gd name="T81" fmla="*/ 56 h 102"/>
                  <a:gd name="T82" fmla="*/ 11 w 371"/>
                  <a:gd name="T83" fmla="*/ 61 h 102"/>
                  <a:gd name="T84" fmla="*/ 11 w 371"/>
                  <a:gd name="T85" fmla="*/ 66 h 102"/>
                  <a:gd name="T86" fmla="*/ 5 w 371"/>
                  <a:gd name="T87" fmla="*/ 71 h 102"/>
                  <a:gd name="T88" fmla="*/ 5 w 371"/>
                  <a:gd name="T89" fmla="*/ 71 h 102"/>
                  <a:gd name="T90" fmla="*/ 5 w 371"/>
                  <a:gd name="T91" fmla="*/ 76 h 102"/>
                  <a:gd name="T92" fmla="*/ 5 w 371"/>
                  <a:gd name="T93" fmla="*/ 76 h 102"/>
                  <a:gd name="T94" fmla="*/ 5 w 371"/>
                  <a:gd name="T95" fmla="*/ 76 h 102"/>
                  <a:gd name="T96" fmla="*/ 5 w 371"/>
                  <a:gd name="T97" fmla="*/ 81 h 102"/>
                  <a:gd name="T98" fmla="*/ 0 w 371"/>
                  <a:gd name="T99" fmla="*/ 8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1" h="102">
                    <a:moveTo>
                      <a:pt x="361" y="102"/>
                    </a:moveTo>
                    <a:lnTo>
                      <a:pt x="361" y="102"/>
                    </a:lnTo>
                    <a:lnTo>
                      <a:pt x="361" y="102"/>
                    </a:lnTo>
                    <a:lnTo>
                      <a:pt x="361" y="102"/>
                    </a:lnTo>
                    <a:lnTo>
                      <a:pt x="361" y="102"/>
                    </a:lnTo>
                    <a:lnTo>
                      <a:pt x="361" y="102"/>
                    </a:lnTo>
                    <a:lnTo>
                      <a:pt x="361" y="96"/>
                    </a:lnTo>
                    <a:lnTo>
                      <a:pt x="366" y="96"/>
                    </a:lnTo>
                    <a:lnTo>
                      <a:pt x="366" y="96"/>
                    </a:lnTo>
                    <a:lnTo>
                      <a:pt x="366" y="96"/>
                    </a:lnTo>
                    <a:lnTo>
                      <a:pt x="366" y="91"/>
                    </a:lnTo>
                    <a:lnTo>
                      <a:pt x="366" y="91"/>
                    </a:lnTo>
                    <a:lnTo>
                      <a:pt x="366" y="91"/>
                    </a:lnTo>
                    <a:lnTo>
                      <a:pt x="366" y="86"/>
                    </a:lnTo>
                    <a:lnTo>
                      <a:pt x="366" y="86"/>
                    </a:lnTo>
                    <a:lnTo>
                      <a:pt x="366" y="86"/>
                    </a:lnTo>
                    <a:lnTo>
                      <a:pt x="366" y="81"/>
                    </a:lnTo>
                    <a:lnTo>
                      <a:pt x="366" y="81"/>
                    </a:lnTo>
                    <a:lnTo>
                      <a:pt x="371" y="76"/>
                    </a:lnTo>
                    <a:lnTo>
                      <a:pt x="371" y="76"/>
                    </a:lnTo>
                    <a:lnTo>
                      <a:pt x="371" y="71"/>
                    </a:lnTo>
                    <a:lnTo>
                      <a:pt x="371" y="71"/>
                    </a:lnTo>
                    <a:lnTo>
                      <a:pt x="371" y="66"/>
                    </a:lnTo>
                    <a:lnTo>
                      <a:pt x="371" y="66"/>
                    </a:lnTo>
                    <a:lnTo>
                      <a:pt x="371" y="61"/>
                    </a:lnTo>
                    <a:lnTo>
                      <a:pt x="371" y="61"/>
                    </a:lnTo>
                    <a:lnTo>
                      <a:pt x="371" y="56"/>
                    </a:lnTo>
                    <a:lnTo>
                      <a:pt x="371" y="56"/>
                    </a:lnTo>
                    <a:lnTo>
                      <a:pt x="371" y="51"/>
                    </a:lnTo>
                    <a:lnTo>
                      <a:pt x="371" y="51"/>
                    </a:lnTo>
                    <a:lnTo>
                      <a:pt x="371" y="46"/>
                    </a:lnTo>
                    <a:lnTo>
                      <a:pt x="371" y="46"/>
                    </a:lnTo>
                    <a:lnTo>
                      <a:pt x="371" y="41"/>
                    </a:lnTo>
                    <a:lnTo>
                      <a:pt x="371" y="41"/>
                    </a:lnTo>
                    <a:lnTo>
                      <a:pt x="371" y="36"/>
                    </a:lnTo>
                    <a:lnTo>
                      <a:pt x="371" y="36"/>
                    </a:lnTo>
                    <a:lnTo>
                      <a:pt x="371" y="36"/>
                    </a:lnTo>
                    <a:lnTo>
                      <a:pt x="371" y="30"/>
                    </a:lnTo>
                    <a:lnTo>
                      <a:pt x="371" y="30"/>
                    </a:lnTo>
                    <a:lnTo>
                      <a:pt x="371" y="25"/>
                    </a:lnTo>
                    <a:lnTo>
                      <a:pt x="371" y="25"/>
                    </a:lnTo>
                    <a:lnTo>
                      <a:pt x="371" y="25"/>
                    </a:lnTo>
                    <a:lnTo>
                      <a:pt x="371" y="25"/>
                    </a:lnTo>
                    <a:lnTo>
                      <a:pt x="366" y="20"/>
                    </a:lnTo>
                    <a:lnTo>
                      <a:pt x="366" y="20"/>
                    </a:lnTo>
                    <a:lnTo>
                      <a:pt x="366" y="20"/>
                    </a:lnTo>
                    <a:lnTo>
                      <a:pt x="366" y="20"/>
                    </a:lnTo>
                    <a:lnTo>
                      <a:pt x="366" y="20"/>
                    </a:lnTo>
                    <a:lnTo>
                      <a:pt x="366" y="20"/>
                    </a:lnTo>
                    <a:lnTo>
                      <a:pt x="366" y="20"/>
                    </a:lnTo>
                    <a:lnTo>
                      <a:pt x="5" y="0"/>
                    </a:lnTo>
                    <a:lnTo>
                      <a:pt x="11" y="0"/>
                    </a:lnTo>
                    <a:lnTo>
                      <a:pt x="11" y="0"/>
                    </a:lnTo>
                    <a:lnTo>
                      <a:pt x="11" y="0"/>
                    </a:lnTo>
                    <a:lnTo>
                      <a:pt x="11" y="0"/>
                    </a:lnTo>
                    <a:lnTo>
                      <a:pt x="11" y="0"/>
                    </a:lnTo>
                    <a:lnTo>
                      <a:pt x="11" y="0"/>
                    </a:lnTo>
                    <a:lnTo>
                      <a:pt x="11" y="0"/>
                    </a:lnTo>
                    <a:lnTo>
                      <a:pt x="11" y="5"/>
                    </a:lnTo>
                    <a:lnTo>
                      <a:pt x="11" y="5"/>
                    </a:lnTo>
                    <a:lnTo>
                      <a:pt x="11" y="5"/>
                    </a:lnTo>
                    <a:lnTo>
                      <a:pt x="11" y="5"/>
                    </a:lnTo>
                    <a:lnTo>
                      <a:pt x="11" y="10"/>
                    </a:lnTo>
                    <a:lnTo>
                      <a:pt x="11" y="10"/>
                    </a:lnTo>
                    <a:lnTo>
                      <a:pt x="11" y="15"/>
                    </a:lnTo>
                    <a:lnTo>
                      <a:pt x="11" y="15"/>
                    </a:lnTo>
                    <a:lnTo>
                      <a:pt x="11" y="15"/>
                    </a:lnTo>
                    <a:lnTo>
                      <a:pt x="11" y="20"/>
                    </a:lnTo>
                    <a:lnTo>
                      <a:pt x="11" y="20"/>
                    </a:lnTo>
                    <a:lnTo>
                      <a:pt x="11" y="25"/>
                    </a:lnTo>
                    <a:lnTo>
                      <a:pt x="11" y="25"/>
                    </a:lnTo>
                    <a:lnTo>
                      <a:pt x="11" y="30"/>
                    </a:lnTo>
                    <a:lnTo>
                      <a:pt x="11" y="30"/>
                    </a:lnTo>
                    <a:lnTo>
                      <a:pt x="11" y="36"/>
                    </a:lnTo>
                    <a:lnTo>
                      <a:pt x="11" y="36"/>
                    </a:lnTo>
                    <a:lnTo>
                      <a:pt x="11" y="41"/>
                    </a:lnTo>
                    <a:lnTo>
                      <a:pt x="11" y="41"/>
                    </a:lnTo>
                    <a:lnTo>
                      <a:pt x="11" y="46"/>
                    </a:lnTo>
                    <a:lnTo>
                      <a:pt x="11" y="51"/>
                    </a:lnTo>
                    <a:lnTo>
                      <a:pt x="11" y="51"/>
                    </a:lnTo>
                    <a:lnTo>
                      <a:pt x="11" y="56"/>
                    </a:lnTo>
                    <a:lnTo>
                      <a:pt x="11" y="56"/>
                    </a:lnTo>
                    <a:lnTo>
                      <a:pt x="11" y="56"/>
                    </a:lnTo>
                    <a:lnTo>
                      <a:pt x="11" y="61"/>
                    </a:lnTo>
                    <a:lnTo>
                      <a:pt x="11" y="61"/>
                    </a:lnTo>
                    <a:lnTo>
                      <a:pt x="11" y="66"/>
                    </a:lnTo>
                    <a:lnTo>
                      <a:pt x="5" y="66"/>
                    </a:lnTo>
                    <a:lnTo>
                      <a:pt x="5" y="71"/>
                    </a:lnTo>
                    <a:lnTo>
                      <a:pt x="5" y="71"/>
                    </a:lnTo>
                    <a:lnTo>
                      <a:pt x="5" y="71"/>
                    </a:lnTo>
                    <a:lnTo>
                      <a:pt x="5" y="71"/>
                    </a:lnTo>
                    <a:lnTo>
                      <a:pt x="5" y="76"/>
                    </a:lnTo>
                    <a:lnTo>
                      <a:pt x="5" y="76"/>
                    </a:lnTo>
                    <a:lnTo>
                      <a:pt x="5" y="76"/>
                    </a:lnTo>
                    <a:lnTo>
                      <a:pt x="5" y="76"/>
                    </a:lnTo>
                    <a:lnTo>
                      <a:pt x="5" y="76"/>
                    </a:lnTo>
                    <a:lnTo>
                      <a:pt x="5" y="81"/>
                    </a:lnTo>
                    <a:lnTo>
                      <a:pt x="5" y="81"/>
                    </a:lnTo>
                    <a:lnTo>
                      <a:pt x="0" y="81"/>
                    </a:lnTo>
                    <a:lnTo>
                      <a:pt x="0" y="81"/>
                    </a:lnTo>
                    <a:lnTo>
                      <a:pt x="361" y="10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77" name="Oval 99676">
                <a:extLst>
                  <a:ext uri="{FF2B5EF4-FFF2-40B4-BE49-F238E27FC236}">
                    <a16:creationId xmlns:a16="http://schemas.microsoft.com/office/drawing/2014/main" id="{D358777A-C498-0917-D3DC-03FA5B886C0C}"/>
                  </a:ext>
                </a:extLst>
              </p:cNvPr>
              <p:cNvSpPr>
                <a:spLocks noChangeArrowheads="1"/>
              </p:cNvSpPr>
              <p:nvPr/>
            </p:nvSpPr>
            <p:spPr bwMode="auto">
              <a:xfrm>
                <a:off x="2755" y="1335"/>
                <a:ext cx="452" cy="451"/>
              </a:xfrm>
              <a:prstGeom prst="ellipse">
                <a:avLst/>
              </a:prstGeom>
              <a:solidFill>
                <a:srgbClr val="FF00FF"/>
              </a:solidFill>
              <a:ln w="3175">
                <a:solidFill>
                  <a:srgbClr val="FF00FF"/>
                </a:solidFill>
                <a:prstDash val="solid"/>
                <a:round/>
                <a:headEnd/>
                <a:tailEnd/>
              </a:ln>
            </p:spPr>
            <p:txBody>
              <a:bodyPr rot="0" vert="horz" wrap="square" lIns="91440" tIns="45720" rIns="91440" bIns="45720" anchor="t" anchorCtr="0" upright="1">
                <a:noAutofit/>
              </a:bodyPr>
              <a:lstStyle/>
              <a:p>
                <a:endParaRPr lang="en-US"/>
              </a:p>
            </p:txBody>
          </p:sp>
          <p:sp>
            <p:nvSpPr>
              <p:cNvPr id="99678" name="Freeform 850">
                <a:extLst>
                  <a:ext uri="{FF2B5EF4-FFF2-40B4-BE49-F238E27FC236}">
                    <a16:creationId xmlns:a16="http://schemas.microsoft.com/office/drawing/2014/main" id="{5E159E0D-23BD-F153-EDE7-CF96317331E3}"/>
                  </a:ext>
                </a:extLst>
              </p:cNvPr>
              <p:cNvSpPr>
                <a:spLocks/>
              </p:cNvSpPr>
              <p:nvPr/>
            </p:nvSpPr>
            <p:spPr bwMode="auto">
              <a:xfrm>
                <a:off x="2917" y="919"/>
                <a:ext cx="102" cy="497"/>
              </a:xfrm>
              <a:custGeom>
                <a:avLst/>
                <a:gdLst>
                  <a:gd name="T0" fmla="*/ 21 w 102"/>
                  <a:gd name="T1" fmla="*/ 471 h 497"/>
                  <a:gd name="T2" fmla="*/ 21 w 102"/>
                  <a:gd name="T3" fmla="*/ 477 h 497"/>
                  <a:gd name="T4" fmla="*/ 21 w 102"/>
                  <a:gd name="T5" fmla="*/ 482 h 497"/>
                  <a:gd name="T6" fmla="*/ 21 w 102"/>
                  <a:gd name="T7" fmla="*/ 482 h 497"/>
                  <a:gd name="T8" fmla="*/ 26 w 102"/>
                  <a:gd name="T9" fmla="*/ 487 h 497"/>
                  <a:gd name="T10" fmla="*/ 31 w 102"/>
                  <a:gd name="T11" fmla="*/ 487 h 497"/>
                  <a:gd name="T12" fmla="*/ 31 w 102"/>
                  <a:gd name="T13" fmla="*/ 492 h 497"/>
                  <a:gd name="T14" fmla="*/ 36 w 102"/>
                  <a:gd name="T15" fmla="*/ 492 h 497"/>
                  <a:gd name="T16" fmla="*/ 41 w 102"/>
                  <a:gd name="T17" fmla="*/ 497 h 497"/>
                  <a:gd name="T18" fmla="*/ 46 w 102"/>
                  <a:gd name="T19" fmla="*/ 497 h 497"/>
                  <a:gd name="T20" fmla="*/ 51 w 102"/>
                  <a:gd name="T21" fmla="*/ 497 h 497"/>
                  <a:gd name="T22" fmla="*/ 56 w 102"/>
                  <a:gd name="T23" fmla="*/ 497 h 497"/>
                  <a:gd name="T24" fmla="*/ 61 w 102"/>
                  <a:gd name="T25" fmla="*/ 497 h 497"/>
                  <a:gd name="T26" fmla="*/ 66 w 102"/>
                  <a:gd name="T27" fmla="*/ 497 h 497"/>
                  <a:gd name="T28" fmla="*/ 71 w 102"/>
                  <a:gd name="T29" fmla="*/ 497 h 497"/>
                  <a:gd name="T30" fmla="*/ 77 w 102"/>
                  <a:gd name="T31" fmla="*/ 492 h 497"/>
                  <a:gd name="T32" fmla="*/ 82 w 102"/>
                  <a:gd name="T33" fmla="*/ 492 h 497"/>
                  <a:gd name="T34" fmla="*/ 87 w 102"/>
                  <a:gd name="T35" fmla="*/ 492 h 497"/>
                  <a:gd name="T36" fmla="*/ 92 w 102"/>
                  <a:gd name="T37" fmla="*/ 487 h 497"/>
                  <a:gd name="T38" fmla="*/ 92 w 102"/>
                  <a:gd name="T39" fmla="*/ 487 h 497"/>
                  <a:gd name="T40" fmla="*/ 97 w 102"/>
                  <a:gd name="T41" fmla="*/ 482 h 497"/>
                  <a:gd name="T42" fmla="*/ 97 w 102"/>
                  <a:gd name="T43" fmla="*/ 477 h 497"/>
                  <a:gd name="T44" fmla="*/ 102 w 102"/>
                  <a:gd name="T45" fmla="*/ 477 h 497"/>
                  <a:gd name="T46" fmla="*/ 102 w 102"/>
                  <a:gd name="T47" fmla="*/ 471 h 497"/>
                  <a:gd name="T48" fmla="*/ 102 w 102"/>
                  <a:gd name="T49" fmla="*/ 471 h 497"/>
                  <a:gd name="T50" fmla="*/ 82 w 102"/>
                  <a:gd name="T51" fmla="*/ 5 h 497"/>
                  <a:gd name="T52" fmla="*/ 82 w 102"/>
                  <a:gd name="T53" fmla="*/ 5 h 497"/>
                  <a:gd name="T54" fmla="*/ 82 w 102"/>
                  <a:gd name="T55" fmla="*/ 10 h 497"/>
                  <a:gd name="T56" fmla="*/ 77 w 102"/>
                  <a:gd name="T57" fmla="*/ 10 h 497"/>
                  <a:gd name="T58" fmla="*/ 77 w 102"/>
                  <a:gd name="T59" fmla="*/ 15 h 497"/>
                  <a:gd name="T60" fmla="*/ 71 w 102"/>
                  <a:gd name="T61" fmla="*/ 20 h 497"/>
                  <a:gd name="T62" fmla="*/ 71 w 102"/>
                  <a:gd name="T63" fmla="*/ 20 h 497"/>
                  <a:gd name="T64" fmla="*/ 66 w 102"/>
                  <a:gd name="T65" fmla="*/ 25 h 497"/>
                  <a:gd name="T66" fmla="*/ 61 w 102"/>
                  <a:gd name="T67" fmla="*/ 25 h 497"/>
                  <a:gd name="T68" fmla="*/ 56 w 102"/>
                  <a:gd name="T69" fmla="*/ 25 h 497"/>
                  <a:gd name="T70" fmla="*/ 51 w 102"/>
                  <a:gd name="T71" fmla="*/ 25 h 497"/>
                  <a:gd name="T72" fmla="*/ 46 w 102"/>
                  <a:gd name="T73" fmla="*/ 30 h 497"/>
                  <a:gd name="T74" fmla="*/ 41 w 102"/>
                  <a:gd name="T75" fmla="*/ 30 h 497"/>
                  <a:gd name="T76" fmla="*/ 36 w 102"/>
                  <a:gd name="T77" fmla="*/ 30 h 497"/>
                  <a:gd name="T78" fmla="*/ 31 w 102"/>
                  <a:gd name="T79" fmla="*/ 25 h 497"/>
                  <a:gd name="T80" fmla="*/ 26 w 102"/>
                  <a:gd name="T81" fmla="*/ 25 h 497"/>
                  <a:gd name="T82" fmla="*/ 21 w 102"/>
                  <a:gd name="T83" fmla="*/ 25 h 497"/>
                  <a:gd name="T84" fmla="*/ 16 w 102"/>
                  <a:gd name="T85" fmla="*/ 25 h 497"/>
                  <a:gd name="T86" fmla="*/ 11 w 102"/>
                  <a:gd name="T87" fmla="*/ 20 h 497"/>
                  <a:gd name="T88" fmla="*/ 6 w 102"/>
                  <a:gd name="T89" fmla="*/ 20 h 497"/>
                  <a:gd name="T90" fmla="*/ 6 w 102"/>
                  <a:gd name="T91" fmla="*/ 15 h 497"/>
                  <a:gd name="T92" fmla="*/ 0 w 102"/>
                  <a:gd name="T93" fmla="*/ 15 h 497"/>
                  <a:gd name="T94" fmla="*/ 0 w 102"/>
                  <a:gd name="T95" fmla="*/ 10 h 497"/>
                  <a:gd name="T96" fmla="*/ 0 w 102"/>
                  <a:gd name="T97" fmla="*/ 5 h 497"/>
                  <a:gd name="T98" fmla="*/ 0 w 102"/>
                  <a:gd name="T99" fmla="*/ 5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497">
                    <a:moveTo>
                      <a:pt x="16" y="471"/>
                    </a:moveTo>
                    <a:lnTo>
                      <a:pt x="21" y="471"/>
                    </a:lnTo>
                    <a:lnTo>
                      <a:pt x="21" y="477"/>
                    </a:lnTo>
                    <a:lnTo>
                      <a:pt x="21" y="477"/>
                    </a:lnTo>
                    <a:lnTo>
                      <a:pt x="21" y="477"/>
                    </a:lnTo>
                    <a:lnTo>
                      <a:pt x="21" y="482"/>
                    </a:lnTo>
                    <a:lnTo>
                      <a:pt x="21" y="482"/>
                    </a:lnTo>
                    <a:lnTo>
                      <a:pt x="21" y="482"/>
                    </a:lnTo>
                    <a:lnTo>
                      <a:pt x="26" y="487"/>
                    </a:lnTo>
                    <a:lnTo>
                      <a:pt x="26" y="487"/>
                    </a:lnTo>
                    <a:lnTo>
                      <a:pt x="26" y="487"/>
                    </a:lnTo>
                    <a:lnTo>
                      <a:pt x="31" y="487"/>
                    </a:lnTo>
                    <a:lnTo>
                      <a:pt x="31" y="492"/>
                    </a:lnTo>
                    <a:lnTo>
                      <a:pt x="31" y="492"/>
                    </a:lnTo>
                    <a:lnTo>
                      <a:pt x="36" y="492"/>
                    </a:lnTo>
                    <a:lnTo>
                      <a:pt x="36" y="492"/>
                    </a:lnTo>
                    <a:lnTo>
                      <a:pt x="41" y="492"/>
                    </a:lnTo>
                    <a:lnTo>
                      <a:pt x="41" y="497"/>
                    </a:lnTo>
                    <a:lnTo>
                      <a:pt x="46" y="497"/>
                    </a:lnTo>
                    <a:lnTo>
                      <a:pt x="46" y="497"/>
                    </a:lnTo>
                    <a:lnTo>
                      <a:pt x="51" y="497"/>
                    </a:lnTo>
                    <a:lnTo>
                      <a:pt x="51" y="497"/>
                    </a:lnTo>
                    <a:lnTo>
                      <a:pt x="56" y="497"/>
                    </a:lnTo>
                    <a:lnTo>
                      <a:pt x="56" y="497"/>
                    </a:lnTo>
                    <a:lnTo>
                      <a:pt x="61" y="497"/>
                    </a:lnTo>
                    <a:lnTo>
                      <a:pt x="61" y="497"/>
                    </a:lnTo>
                    <a:lnTo>
                      <a:pt x="66" y="497"/>
                    </a:lnTo>
                    <a:lnTo>
                      <a:pt x="66" y="497"/>
                    </a:lnTo>
                    <a:lnTo>
                      <a:pt x="71" y="497"/>
                    </a:lnTo>
                    <a:lnTo>
                      <a:pt x="71" y="497"/>
                    </a:lnTo>
                    <a:lnTo>
                      <a:pt x="77" y="497"/>
                    </a:lnTo>
                    <a:lnTo>
                      <a:pt x="77" y="492"/>
                    </a:lnTo>
                    <a:lnTo>
                      <a:pt x="82" y="492"/>
                    </a:lnTo>
                    <a:lnTo>
                      <a:pt x="82" y="492"/>
                    </a:lnTo>
                    <a:lnTo>
                      <a:pt x="82" y="492"/>
                    </a:lnTo>
                    <a:lnTo>
                      <a:pt x="87" y="492"/>
                    </a:lnTo>
                    <a:lnTo>
                      <a:pt x="87" y="487"/>
                    </a:lnTo>
                    <a:lnTo>
                      <a:pt x="92" y="487"/>
                    </a:lnTo>
                    <a:lnTo>
                      <a:pt x="92" y="487"/>
                    </a:lnTo>
                    <a:lnTo>
                      <a:pt x="92" y="487"/>
                    </a:lnTo>
                    <a:lnTo>
                      <a:pt x="97" y="482"/>
                    </a:lnTo>
                    <a:lnTo>
                      <a:pt x="97" y="482"/>
                    </a:lnTo>
                    <a:lnTo>
                      <a:pt x="97" y="482"/>
                    </a:lnTo>
                    <a:lnTo>
                      <a:pt x="97" y="477"/>
                    </a:lnTo>
                    <a:lnTo>
                      <a:pt x="97" y="477"/>
                    </a:lnTo>
                    <a:lnTo>
                      <a:pt x="102" y="477"/>
                    </a:lnTo>
                    <a:lnTo>
                      <a:pt x="102" y="477"/>
                    </a:lnTo>
                    <a:lnTo>
                      <a:pt x="102" y="471"/>
                    </a:lnTo>
                    <a:lnTo>
                      <a:pt x="102" y="471"/>
                    </a:lnTo>
                    <a:lnTo>
                      <a:pt x="102" y="471"/>
                    </a:lnTo>
                    <a:lnTo>
                      <a:pt x="82" y="0"/>
                    </a:lnTo>
                    <a:lnTo>
                      <a:pt x="82" y="5"/>
                    </a:lnTo>
                    <a:lnTo>
                      <a:pt x="82" y="5"/>
                    </a:lnTo>
                    <a:lnTo>
                      <a:pt x="82" y="5"/>
                    </a:lnTo>
                    <a:lnTo>
                      <a:pt x="82" y="5"/>
                    </a:lnTo>
                    <a:lnTo>
                      <a:pt x="82" y="10"/>
                    </a:lnTo>
                    <a:lnTo>
                      <a:pt x="82" y="10"/>
                    </a:lnTo>
                    <a:lnTo>
                      <a:pt x="77" y="10"/>
                    </a:lnTo>
                    <a:lnTo>
                      <a:pt x="77" y="15"/>
                    </a:lnTo>
                    <a:lnTo>
                      <a:pt x="77" y="15"/>
                    </a:lnTo>
                    <a:lnTo>
                      <a:pt x="77" y="15"/>
                    </a:lnTo>
                    <a:lnTo>
                      <a:pt x="71" y="20"/>
                    </a:lnTo>
                    <a:lnTo>
                      <a:pt x="71" y="20"/>
                    </a:lnTo>
                    <a:lnTo>
                      <a:pt x="71" y="20"/>
                    </a:lnTo>
                    <a:lnTo>
                      <a:pt x="66" y="20"/>
                    </a:lnTo>
                    <a:lnTo>
                      <a:pt x="66" y="25"/>
                    </a:lnTo>
                    <a:lnTo>
                      <a:pt x="61" y="25"/>
                    </a:lnTo>
                    <a:lnTo>
                      <a:pt x="61" y="25"/>
                    </a:lnTo>
                    <a:lnTo>
                      <a:pt x="56" y="25"/>
                    </a:lnTo>
                    <a:lnTo>
                      <a:pt x="56" y="25"/>
                    </a:lnTo>
                    <a:lnTo>
                      <a:pt x="51" y="25"/>
                    </a:lnTo>
                    <a:lnTo>
                      <a:pt x="51" y="25"/>
                    </a:lnTo>
                    <a:lnTo>
                      <a:pt x="46" y="25"/>
                    </a:lnTo>
                    <a:lnTo>
                      <a:pt x="46" y="30"/>
                    </a:lnTo>
                    <a:lnTo>
                      <a:pt x="41" y="30"/>
                    </a:lnTo>
                    <a:lnTo>
                      <a:pt x="41" y="30"/>
                    </a:lnTo>
                    <a:lnTo>
                      <a:pt x="36" y="30"/>
                    </a:lnTo>
                    <a:lnTo>
                      <a:pt x="36" y="30"/>
                    </a:lnTo>
                    <a:lnTo>
                      <a:pt x="31" y="30"/>
                    </a:lnTo>
                    <a:lnTo>
                      <a:pt x="31" y="25"/>
                    </a:lnTo>
                    <a:lnTo>
                      <a:pt x="26" y="25"/>
                    </a:lnTo>
                    <a:lnTo>
                      <a:pt x="26" y="25"/>
                    </a:lnTo>
                    <a:lnTo>
                      <a:pt x="21" y="25"/>
                    </a:lnTo>
                    <a:lnTo>
                      <a:pt x="21" y="25"/>
                    </a:lnTo>
                    <a:lnTo>
                      <a:pt x="16" y="25"/>
                    </a:lnTo>
                    <a:lnTo>
                      <a:pt x="16" y="25"/>
                    </a:lnTo>
                    <a:lnTo>
                      <a:pt x="11" y="20"/>
                    </a:lnTo>
                    <a:lnTo>
                      <a:pt x="11" y="20"/>
                    </a:lnTo>
                    <a:lnTo>
                      <a:pt x="11" y="20"/>
                    </a:lnTo>
                    <a:lnTo>
                      <a:pt x="6" y="20"/>
                    </a:lnTo>
                    <a:lnTo>
                      <a:pt x="6" y="20"/>
                    </a:lnTo>
                    <a:lnTo>
                      <a:pt x="6" y="15"/>
                    </a:lnTo>
                    <a:lnTo>
                      <a:pt x="0" y="15"/>
                    </a:lnTo>
                    <a:lnTo>
                      <a:pt x="0" y="15"/>
                    </a:lnTo>
                    <a:lnTo>
                      <a:pt x="0" y="10"/>
                    </a:lnTo>
                    <a:lnTo>
                      <a:pt x="0" y="10"/>
                    </a:lnTo>
                    <a:lnTo>
                      <a:pt x="0" y="10"/>
                    </a:lnTo>
                    <a:lnTo>
                      <a:pt x="0" y="5"/>
                    </a:lnTo>
                    <a:lnTo>
                      <a:pt x="0" y="5"/>
                    </a:lnTo>
                    <a:lnTo>
                      <a:pt x="0" y="5"/>
                    </a:lnTo>
                    <a:lnTo>
                      <a:pt x="16" y="47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79" name="Freeform 851">
                <a:extLst>
                  <a:ext uri="{FF2B5EF4-FFF2-40B4-BE49-F238E27FC236}">
                    <a16:creationId xmlns:a16="http://schemas.microsoft.com/office/drawing/2014/main" id="{D8528366-3FC2-C67E-9148-E85936A3769E}"/>
                  </a:ext>
                </a:extLst>
              </p:cNvPr>
              <p:cNvSpPr>
                <a:spLocks/>
              </p:cNvSpPr>
              <p:nvPr/>
            </p:nvSpPr>
            <p:spPr bwMode="auto">
              <a:xfrm>
                <a:off x="2978" y="1680"/>
                <a:ext cx="178" cy="467"/>
              </a:xfrm>
              <a:custGeom>
                <a:avLst/>
                <a:gdLst>
                  <a:gd name="T0" fmla="*/ 82 w 178"/>
                  <a:gd name="T1" fmla="*/ 15 h 467"/>
                  <a:gd name="T2" fmla="*/ 76 w 178"/>
                  <a:gd name="T3" fmla="*/ 15 h 467"/>
                  <a:gd name="T4" fmla="*/ 76 w 178"/>
                  <a:gd name="T5" fmla="*/ 10 h 467"/>
                  <a:gd name="T6" fmla="*/ 71 w 178"/>
                  <a:gd name="T7" fmla="*/ 10 h 467"/>
                  <a:gd name="T8" fmla="*/ 71 w 178"/>
                  <a:gd name="T9" fmla="*/ 5 h 467"/>
                  <a:gd name="T10" fmla="*/ 66 w 178"/>
                  <a:gd name="T11" fmla="*/ 5 h 467"/>
                  <a:gd name="T12" fmla="*/ 61 w 178"/>
                  <a:gd name="T13" fmla="*/ 0 h 467"/>
                  <a:gd name="T14" fmla="*/ 56 w 178"/>
                  <a:gd name="T15" fmla="*/ 0 h 467"/>
                  <a:gd name="T16" fmla="*/ 51 w 178"/>
                  <a:gd name="T17" fmla="*/ 0 h 467"/>
                  <a:gd name="T18" fmla="*/ 46 w 178"/>
                  <a:gd name="T19" fmla="*/ 0 h 467"/>
                  <a:gd name="T20" fmla="*/ 41 w 178"/>
                  <a:gd name="T21" fmla="*/ 0 h 467"/>
                  <a:gd name="T22" fmla="*/ 36 w 178"/>
                  <a:gd name="T23" fmla="*/ 0 h 467"/>
                  <a:gd name="T24" fmla="*/ 31 w 178"/>
                  <a:gd name="T25" fmla="*/ 0 h 467"/>
                  <a:gd name="T26" fmla="*/ 26 w 178"/>
                  <a:gd name="T27" fmla="*/ 0 h 467"/>
                  <a:gd name="T28" fmla="*/ 21 w 178"/>
                  <a:gd name="T29" fmla="*/ 5 h 467"/>
                  <a:gd name="T30" fmla="*/ 16 w 178"/>
                  <a:gd name="T31" fmla="*/ 5 h 467"/>
                  <a:gd name="T32" fmla="*/ 10 w 178"/>
                  <a:gd name="T33" fmla="*/ 10 h 467"/>
                  <a:gd name="T34" fmla="*/ 10 w 178"/>
                  <a:gd name="T35" fmla="*/ 10 h 467"/>
                  <a:gd name="T36" fmla="*/ 5 w 178"/>
                  <a:gd name="T37" fmla="*/ 15 h 467"/>
                  <a:gd name="T38" fmla="*/ 5 w 178"/>
                  <a:gd name="T39" fmla="*/ 20 h 467"/>
                  <a:gd name="T40" fmla="*/ 0 w 178"/>
                  <a:gd name="T41" fmla="*/ 20 h 467"/>
                  <a:gd name="T42" fmla="*/ 0 w 178"/>
                  <a:gd name="T43" fmla="*/ 25 h 467"/>
                  <a:gd name="T44" fmla="*/ 0 w 178"/>
                  <a:gd name="T45" fmla="*/ 30 h 467"/>
                  <a:gd name="T46" fmla="*/ 0 w 178"/>
                  <a:gd name="T47" fmla="*/ 35 h 467"/>
                  <a:gd name="T48" fmla="*/ 0 w 178"/>
                  <a:gd name="T49" fmla="*/ 35 h 467"/>
                  <a:gd name="T50" fmla="*/ 97 w 178"/>
                  <a:gd name="T51" fmla="*/ 467 h 467"/>
                  <a:gd name="T52" fmla="*/ 97 w 178"/>
                  <a:gd name="T53" fmla="*/ 462 h 467"/>
                  <a:gd name="T54" fmla="*/ 97 w 178"/>
                  <a:gd name="T55" fmla="*/ 456 h 467"/>
                  <a:gd name="T56" fmla="*/ 97 w 178"/>
                  <a:gd name="T57" fmla="*/ 451 h 467"/>
                  <a:gd name="T58" fmla="*/ 102 w 178"/>
                  <a:gd name="T59" fmla="*/ 451 h 467"/>
                  <a:gd name="T60" fmla="*/ 102 w 178"/>
                  <a:gd name="T61" fmla="*/ 446 h 467"/>
                  <a:gd name="T62" fmla="*/ 107 w 178"/>
                  <a:gd name="T63" fmla="*/ 441 h 467"/>
                  <a:gd name="T64" fmla="*/ 107 w 178"/>
                  <a:gd name="T65" fmla="*/ 436 h 467"/>
                  <a:gd name="T66" fmla="*/ 112 w 178"/>
                  <a:gd name="T67" fmla="*/ 436 h 467"/>
                  <a:gd name="T68" fmla="*/ 117 w 178"/>
                  <a:gd name="T69" fmla="*/ 431 h 467"/>
                  <a:gd name="T70" fmla="*/ 122 w 178"/>
                  <a:gd name="T71" fmla="*/ 431 h 467"/>
                  <a:gd name="T72" fmla="*/ 127 w 178"/>
                  <a:gd name="T73" fmla="*/ 431 h 467"/>
                  <a:gd name="T74" fmla="*/ 132 w 178"/>
                  <a:gd name="T75" fmla="*/ 426 h 467"/>
                  <a:gd name="T76" fmla="*/ 137 w 178"/>
                  <a:gd name="T77" fmla="*/ 426 h 467"/>
                  <a:gd name="T78" fmla="*/ 142 w 178"/>
                  <a:gd name="T79" fmla="*/ 426 h 467"/>
                  <a:gd name="T80" fmla="*/ 147 w 178"/>
                  <a:gd name="T81" fmla="*/ 426 h 467"/>
                  <a:gd name="T82" fmla="*/ 153 w 178"/>
                  <a:gd name="T83" fmla="*/ 426 h 467"/>
                  <a:gd name="T84" fmla="*/ 158 w 178"/>
                  <a:gd name="T85" fmla="*/ 426 h 467"/>
                  <a:gd name="T86" fmla="*/ 163 w 178"/>
                  <a:gd name="T87" fmla="*/ 431 h 467"/>
                  <a:gd name="T88" fmla="*/ 168 w 178"/>
                  <a:gd name="T89" fmla="*/ 431 h 467"/>
                  <a:gd name="T90" fmla="*/ 173 w 178"/>
                  <a:gd name="T91" fmla="*/ 436 h 467"/>
                  <a:gd name="T92" fmla="*/ 173 w 178"/>
                  <a:gd name="T93" fmla="*/ 436 h 467"/>
                  <a:gd name="T94" fmla="*/ 178 w 178"/>
                  <a:gd name="T95" fmla="*/ 441 h 467"/>
                  <a:gd name="T96" fmla="*/ 178 w 178"/>
                  <a:gd name="T97" fmla="*/ 446 h 467"/>
                  <a:gd name="T98" fmla="*/ 178 w 178"/>
                  <a:gd name="T99" fmla="*/ 44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467">
                    <a:moveTo>
                      <a:pt x="82" y="20"/>
                    </a:moveTo>
                    <a:lnTo>
                      <a:pt x="82" y="15"/>
                    </a:lnTo>
                    <a:lnTo>
                      <a:pt x="76" y="15"/>
                    </a:lnTo>
                    <a:lnTo>
                      <a:pt x="76" y="15"/>
                    </a:lnTo>
                    <a:lnTo>
                      <a:pt x="76" y="10"/>
                    </a:lnTo>
                    <a:lnTo>
                      <a:pt x="76" y="10"/>
                    </a:lnTo>
                    <a:lnTo>
                      <a:pt x="76" y="10"/>
                    </a:lnTo>
                    <a:lnTo>
                      <a:pt x="71" y="10"/>
                    </a:lnTo>
                    <a:lnTo>
                      <a:pt x="71" y="5"/>
                    </a:lnTo>
                    <a:lnTo>
                      <a:pt x="71" y="5"/>
                    </a:lnTo>
                    <a:lnTo>
                      <a:pt x="66" y="5"/>
                    </a:lnTo>
                    <a:lnTo>
                      <a:pt x="66" y="5"/>
                    </a:lnTo>
                    <a:lnTo>
                      <a:pt x="61"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1" y="0"/>
                    </a:lnTo>
                    <a:lnTo>
                      <a:pt x="31" y="0"/>
                    </a:lnTo>
                    <a:lnTo>
                      <a:pt x="26" y="0"/>
                    </a:lnTo>
                    <a:lnTo>
                      <a:pt x="26" y="0"/>
                    </a:lnTo>
                    <a:lnTo>
                      <a:pt x="21" y="5"/>
                    </a:lnTo>
                    <a:lnTo>
                      <a:pt x="21" y="5"/>
                    </a:lnTo>
                    <a:lnTo>
                      <a:pt x="16" y="5"/>
                    </a:lnTo>
                    <a:lnTo>
                      <a:pt x="16" y="5"/>
                    </a:lnTo>
                    <a:lnTo>
                      <a:pt x="10" y="10"/>
                    </a:lnTo>
                    <a:lnTo>
                      <a:pt x="10" y="10"/>
                    </a:lnTo>
                    <a:lnTo>
                      <a:pt x="10" y="10"/>
                    </a:lnTo>
                    <a:lnTo>
                      <a:pt x="5" y="15"/>
                    </a:lnTo>
                    <a:lnTo>
                      <a:pt x="5" y="15"/>
                    </a:lnTo>
                    <a:lnTo>
                      <a:pt x="5" y="15"/>
                    </a:lnTo>
                    <a:lnTo>
                      <a:pt x="5" y="20"/>
                    </a:lnTo>
                    <a:lnTo>
                      <a:pt x="0" y="20"/>
                    </a:lnTo>
                    <a:lnTo>
                      <a:pt x="0" y="20"/>
                    </a:lnTo>
                    <a:lnTo>
                      <a:pt x="0" y="25"/>
                    </a:lnTo>
                    <a:lnTo>
                      <a:pt x="0" y="25"/>
                    </a:lnTo>
                    <a:lnTo>
                      <a:pt x="0" y="30"/>
                    </a:lnTo>
                    <a:lnTo>
                      <a:pt x="0" y="30"/>
                    </a:lnTo>
                    <a:lnTo>
                      <a:pt x="0" y="30"/>
                    </a:lnTo>
                    <a:lnTo>
                      <a:pt x="0" y="35"/>
                    </a:lnTo>
                    <a:lnTo>
                      <a:pt x="0" y="35"/>
                    </a:lnTo>
                    <a:lnTo>
                      <a:pt x="0" y="35"/>
                    </a:lnTo>
                    <a:lnTo>
                      <a:pt x="97" y="467"/>
                    </a:lnTo>
                    <a:lnTo>
                      <a:pt x="97" y="467"/>
                    </a:lnTo>
                    <a:lnTo>
                      <a:pt x="97" y="462"/>
                    </a:lnTo>
                    <a:lnTo>
                      <a:pt x="97" y="462"/>
                    </a:lnTo>
                    <a:lnTo>
                      <a:pt x="97" y="456"/>
                    </a:lnTo>
                    <a:lnTo>
                      <a:pt x="97" y="456"/>
                    </a:lnTo>
                    <a:lnTo>
                      <a:pt x="97" y="456"/>
                    </a:lnTo>
                    <a:lnTo>
                      <a:pt x="97" y="451"/>
                    </a:lnTo>
                    <a:lnTo>
                      <a:pt x="97" y="451"/>
                    </a:lnTo>
                    <a:lnTo>
                      <a:pt x="102" y="451"/>
                    </a:lnTo>
                    <a:lnTo>
                      <a:pt x="102" y="446"/>
                    </a:lnTo>
                    <a:lnTo>
                      <a:pt x="102" y="446"/>
                    </a:lnTo>
                    <a:lnTo>
                      <a:pt x="102" y="441"/>
                    </a:lnTo>
                    <a:lnTo>
                      <a:pt x="107" y="441"/>
                    </a:lnTo>
                    <a:lnTo>
                      <a:pt x="107" y="441"/>
                    </a:lnTo>
                    <a:lnTo>
                      <a:pt x="107" y="436"/>
                    </a:lnTo>
                    <a:lnTo>
                      <a:pt x="112" y="436"/>
                    </a:lnTo>
                    <a:lnTo>
                      <a:pt x="112" y="436"/>
                    </a:lnTo>
                    <a:lnTo>
                      <a:pt x="117" y="436"/>
                    </a:lnTo>
                    <a:lnTo>
                      <a:pt x="117" y="431"/>
                    </a:lnTo>
                    <a:lnTo>
                      <a:pt x="122" y="431"/>
                    </a:lnTo>
                    <a:lnTo>
                      <a:pt x="122" y="431"/>
                    </a:lnTo>
                    <a:lnTo>
                      <a:pt x="122" y="431"/>
                    </a:lnTo>
                    <a:lnTo>
                      <a:pt x="127" y="431"/>
                    </a:lnTo>
                    <a:lnTo>
                      <a:pt x="132" y="426"/>
                    </a:lnTo>
                    <a:lnTo>
                      <a:pt x="132" y="426"/>
                    </a:lnTo>
                    <a:lnTo>
                      <a:pt x="137" y="426"/>
                    </a:lnTo>
                    <a:lnTo>
                      <a:pt x="137" y="426"/>
                    </a:lnTo>
                    <a:lnTo>
                      <a:pt x="142" y="426"/>
                    </a:lnTo>
                    <a:lnTo>
                      <a:pt x="142" y="426"/>
                    </a:lnTo>
                    <a:lnTo>
                      <a:pt x="147" y="426"/>
                    </a:lnTo>
                    <a:lnTo>
                      <a:pt x="147" y="426"/>
                    </a:lnTo>
                    <a:lnTo>
                      <a:pt x="153" y="426"/>
                    </a:lnTo>
                    <a:lnTo>
                      <a:pt x="153" y="426"/>
                    </a:lnTo>
                    <a:lnTo>
                      <a:pt x="158" y="426"/>
                    </a:lnTo>
                    <a:lnTo>
                      <a:pt x="158" y="426"/>
                    </a:lnTo>
                    <a:lnTo>
                      <a:pt x="163" y="431"/>
                    </a:lnTo>
                    <a:lnTo>
                      <a:pt x="163" y="431"/>
                    </a:lnTo>
                    <a:lnTo>
                      <a:pt x="163" y="431"/>
                    </a:lnTo>
                    <a:lnTo>
                      <a:pt x="168" y="431"/>
                    </a:lnTo>
                    <a:lnTo>
                      <a:pt x="168" y="431"/>
                    </a:lnTo>
                    <a:lnTo>
                      <a:pt x="173" y="436"/>
                    </a:lnTo>
                    <a:lnTo>
                      <a:pt x="173" y="436"/>
                    </a:lnTo>
                    <a:lnTo>
                      <a:pt x="173" y="436"/>
                    </a:lnTo>
                    <a:lnTo>
                      <a:pt x="173" y="441"/>
                    </a:lnTo>
                    <a:lnTo>
                      <a:pt x="178" y="441"/>
                    </a:lnTo>
                    <a:lnTo>
                      <a:pt x="178" y="441"/>
                    </a:lnTo>
                    <a:lnTo>
                      <a:pt x="178" y="446"/>
                    </a:lnTo>
                    <a:lnTo>
                      <a:pt x="178" y="446"/>
                    </a:lnTo>
                    <a:lnTo>
                      <a:pt x="178" y="446"/>
                    </a:lnTo>
                    <a:lnTo>
                      <a:pt x="82"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80" name="Freeform 852">
                <a:extLst>
                  <a:ext uri="{FF2B5EF4-FFF2-40B4-BE49-F238E27FC236}">
                    <a16:creationId xmlns:a16="http://schemas.microsoft.com/office/drawing/2014/main" id="{8946EED7-C5F8-C9A7-A6C7-ED08C404955E}"/>
                  </a:ext>
                </a:extLst>
              </p:cNvPr>
              <p:cNvSpPr>
                <a:spLocks/>
              </p:cNvSpPr>
              <p:nvPr/>
            </p:nvSpPr>
            <p:spPr bwMode="auto">
              <a:xfrm>
                <a:off x="2085" y="1543"/>
                <a:ext cx="690" cy="152"/>
              </a:xfrm>
              <a:custGeom>
                <a:avLst/>
                <a:gdLst>
                  <a:gd name="T0" fmla="*/ 685 w 690"/>
                  <a:gd name="T1" fmla="*/ 81 h 152"/>
                  <a:gd name="T2" fmla="*/ 690 w 690"/>
                  <a:gd name="T3" fmla="*/ 81 h 152"/>
                  <a:gd name="T4" fmla="*/ 690 w 690"/>
                  <a:gd name="T5" fmla="*/ 81 h 152"/>
                  <a:gd name="T6" fmla="*/ 690 w 690"/>
                  <a:gd name="T7" fmla="*/ 76 h 152"/>
                  <a:gd name="T8" fmla="*/ 690 w 690"/>
                  <a:gd name="T9" fmla="*/ 76 h 152"/>
                  <a:gd name="T10" fmla="*/ 690 w 690"/>
                  <a:gd name="T11" fmla="*/ 71 h 152"/>
                  <a:gd name="T12" fmla="*/ 690 w 690"/>
                  <a:gd name="T13" fmla="*/ 66 h 152"/>
                  <a:gd name="T14" fmla="*/ 690 w 690"/>
                  <a:gd name="T15" fmla="*/ 66 h 152"/>
                  <a:gd name="T16" fmla="*/ 690 w 690"/>
                  <a:gd name="T17" fmla="*/ 61 h 152"/>
                  <a:gd name="T18" fmla="*/ 690 w 690"/>
                  <a:gd name="T19" fmla="*/ 56 h 152"/>
                  <a:gd name="T20" fmla="*/ 690 w 690"/>
                  <a:gd name="T21" fmla="*/ 50 h 152"/>
                  <a:gd name="T22" fmla="*/ 690 w 690"/>
                  <a:gd name="T23" fmla="*/ 45 h 152"/>
                  <a:gd name="T24" fmla="*/ 690 w 690"/>
                  <a:gd name="T25" fmla="*/ 40 h 152"/>
                  <a:gd name="T26" fmla="*/ 690 w 690"/>
                  <a:gd name="T27" fmla="*/ 35 h 152"/>
                  <a:gd name="T28" fmla="*/ 690 w 690"/>
                  <a:gd name="T29" fmla="*/ 30 h 152"/>
                  <a:gd name="T30" fmla="*/ 690 w 690"/>
                  <a:gd name="T31" fmla="*/ 25 h 152"/>
                  <a:gd name="T32" fmla="*/ 685 w 690"/>
                  <a:gd name="T33" fmla="*/ 20 h 152"/>
                  <a:gd name="T34" fmla="*/ 685 w 690"/>
                  <a:gd name="T35" fmla="*/ 15 h 152"/>
                  <a:gd name="T36" fmla="*/ 685 w 690"/>
                  <a:gd name="T37" fmla="*/ 10 h 152"/>
                  <a:gd name="T38" fmla="*/ 685 w 690"/>
                  <a:gd name="T39" fmla="*/ 10 h 152"/>
                  <a:gd name="T40" fmla="*/ 680 w 690"/>
                  <a:gd name="T41" fmla="*/ 5 h 152"/>
                  <a:gd name="T42" fmla="*/ 680 w 690"/>
                  <a:gd name="T43" fmla="*/ 5 h 152"/>
                  <a:gd name="T44" fmla="*/ 680 w 690"/>
                  <a:gd name="T45" fmla="*/ 0 h 152"/>
                  <a:gd name="T46" fmla="*/ 680 w 690"/>
                  <a:gd name="T47" fmla="*/ 0 h 152"/>
                  <a:gd name="T48" fmla="*/ 680 w 690"/>
                  <a:gd name="T49" fmla="*/ 0 h 152"/>
                  <a:gd name="T50" fmla="*/ 0 w 690"/>
                  <a:gd name="T51" fmla="*/ 71 h 152"/>
                  <a:gd name="T52" fmla="*/ 0 w 690"/>
                  <a:gd name="T53" fmla="*/ 71 h 152"/>
                  <a:gd name="T54" fmla="*/ 0 w 690"/>
                  <a:gd name="T55" fmla="*/ 71 h 152"/>
                  <a:gd name="T56" fmla="*/ 5 w 690"/>
                  <a:gd name="T57" fmla="*/ 76 h 152"/>
                  <a:gd name="T58" fmla="*/ 5 w 690"/>
                  <a:gd name="T59" fmla="*/ 76 h 152"/>
                  <a:gd name="T60" fmla="*/ 5 w 690"/>
                  <a:gd name="T61" fmla="*/ 81 h 152"/>
                  <a:gd name="T62" fmla="*/ 5 w 690"/>
                  <a:gd name="T63" fmla="*/ 86 h 152"/>
                  <a:gd name="T64" fmla="*/ 5 w 690"/>
                  <a:gd name="T65" fmla="*/ 86 h 152"/>
                  <a:gd name="T66" fmla="*/ 10 w 690"/>
                  <a:gd name="T67" fmla="*/ 91 h 152"/>
                  <a:gd name="T68" fmla="*/ 10 w 690"/>
                  <a:gd name="T69" fmla="*/ 96 h 152"/>
                  <a:gd name="T70" fmla="*/ 10 w 690"/>
                  <a:gd name="T71" fmla="*/ 101 h 152"/>
                  <a:gd name="T72" fmla="*/ 10 w 690"/>
                  <a:gd name="T73" fmla="*/ 106 h 152"/>
                  <a:gd name="T74" fmla="*/ 10 w 690"/>
                  <a:gd name="T75" fmla="*/ 111 h 152"/>
                  <a:gd name="T76" fmla="*/ 10 w 690"/>
                  <a:gd name="T77" fmla="*/ 116 h 152"/>
                  <a:gd name="T78" fmla="*/ 10 w 690"/>
                  <a:gd name="T79" fmla="*/ 122 h 152"/>
                  <a:gd name="T80" fmla="*/ 10 w 690"/>
                  <a:gd name="T81" fmla="*/ 127 h 152"/>
                  <a:gd name="T82" fmla="*/ 10 w 690"/>
                  <a:gd name="T83" fmla="*/ 132 h 152"/>
                  <a:gd name="T84" fmla="*/ 10 w 690"/>
                  <a:gd name="T85" fmla="*/ 137 h 152"/>
                  <a:gd name="T86" fmla="*/ 10 w 690"/>
                  <a:gd name="T87" fmla="*/ 142 h 152"/>
                  <a:gd name="T88" fmla="*/ 10 w 690"/>
                  <a:gd name="T89" fmla="*/ 147 h 152"/>
                  <a:gd name="T90" fmla="*/ 10 w 690"/>
                  <a:gd name="T91" fmla="*/ 147 h 152"/>
                  <a:gd name="T92" fmla="*/ 10 w 690"/>
                  <a:gd name="T93" fmla="*/ 152 h 152"/>
                  <a:gd name="T94" fmla="*/ 10 w 690"/>
                  <a:gd name="T95" fmla="*/ 152 h 152"/>
                  <a:gd name="T96" fmla="*/ 10 w 690"/>
                  <a:gd name="T97" fmla="*/ 152 h 152"/>
                  <a:gd name="T98" fmla="*/ 10 w 690"/>
                  <a:gd name="T9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0" h="152">
                    <a:moveTo>
                      <a:pt x="685" y="81"/>
                    </a:moveTo>
                    <a:lnTo>
                      <a:pt x="685" y="81"/>
                    </a:lnTo>
                    <a:lnTo>
                      <a:pt x="685" y="81"/>
                    </a:lnTo>
                    <a:lnTo>
                      <a:pt x="690" y="81"/>
                    </a:lnTo>
                    <a:lnTo>
                      <a:pt x="690" y="81"/>
                    </a:lnTo>
                    <a:lnTo>
                      <a:pt x="690" y="81"/>
                    </a:lnTo>
                    <a:lnTo>
                      <a:pt x="690" y="81"/>
                    </a:lnTo>
                    <a:lnTo>
                      <a:pt x="690" y="76"/>
                    </a:lnTo>
                    <a:lnTo>
                      <a:pt x="690" y="76"/>
                    </a:lnTo>
                    <a:lnTo>
                      <a:pt x="690" y="76"/>
                    </a:lnTo>
                    <a:lnTo>
                      <a:pt x="690" y="71"/>
                    </a:lnTo>
                    <a:lnTo>
                      <a:pt x="690" y="71"/>
                    </a:lnTo>
                    <a:lnTo>
                      <a:pt x="690" y="71"/>
                    </a:lnTo>
                    <a:lnTo>
                      <a:pt x="690" y="66"/>
                    </a:lnTo>
                    <a:lnTo>
                      <a:pt x="690" y="66"/>
                    </a:lnTo>
                    <a:lnTo>
                      <a:pt x="690" y="66"/>
                    </a:lnTo>
                    <a:lnTo>
                      <a:pt x="690" y="61"/>
                    </a:lnTo>
                    <a:lnTo>
                      <a:pt x="690" y="61"/>
                    </a:lnTo>
                    <a:lnTo>
                      <a:pt x="690" y="56"/>
                    </a:lnTo>
                    <a:lnTo>
                      <a:pt x="690" y="56"/>
                    </a:lnTo>
                    <a:lnTo>
                      <a:pt x="690" y="50"/>
                    </a:lnTo>
                    <a:lnTo>
                      <a:pt x="690" y="50"/>
                    </a:lnTo>
                    <a:lnTo>
                      <a:pt x="690" y="45"/>
                    </a:lnTo>
                    <a:lnTo>
                      <a:pt x="690" y="45"/>
                    </a:lnTo>
                    <a:lnTo>
                      <a:pt x="690" y="40"/>
                    </a:lnTo>
                    <a:lnTo>
                      <a:pt x="690" y="40"/>
                    </a:lnTo>
                    <a:lnTo>
                      <a:pt x="690" y="35"/>
                    </a:lnTo>
                    <a:lnTo>
                      <a:pt x="690" y="35"/>
                    </a:lnTo>
                    <a:lnTo>
                      <a:pt x="690" y="30"/>
                    </a:lnTo>
                    <a:lnTo>
                      <a:pt x="690" y="30"/>
                    </a:lnTo>
                    <a:lnTo>
                      <a:pt x="690" y="25"/>
                    </a:lnTo>
                    <a:lnTo>
                      <a:pt x="690" y="25"/>
                    </a:lnTo>
                    <a:lnTo>
                      <a:pt x="685" y="20"/>
                    </a:lnTo>
                    <a:lnTo>
                      <a:pt x="685" y="20"/>
                    </a:lnTo>
                    <a:lnTo>
                      <a:pt x="685" y="15"/>
                    </a:lnTo>
                    <a:lnTo>
                      <a:pt x="685" y="15"/>
                    </a:lnTo>
                    <a:lnTo>
                      <a:pt x="685" y="15"/>
                    </a:lnTo>
                    <a:lnTo>
                      <a:pt x="685" y="10"/>
                    </a:lnTo>
                    <a:lnTo>
                      <a:pt x="685" y="10"/>
                    </a:lnTo>
                    <a:lnTo>
                      <a:pt x="685" y="10"/>
                    </a:lnTo>
                    <a:lnTo>
                      <a:pt x="685" y="5"/>
                    </a:lnTo>
                    <a:lnTo>
                      <a:pt x="680" y="5"/>
                    </a:lnTo>
                    <a:lnTo>
                      <a:pt x="680" y="5"/>
                    </a:lnTo>
                    <a:lnTo>
                      <a:pt x="680" y="5"/>
                    </a:lnTo>
                    <a:lnTo>
                      <a:pt x="680" y="0"/>
                    </a:lnTo>
                    <a:lnTo>
                      <a:pt x="680" y="0"/>
                    </a:lnTo>
                    <a:lnTo>
                      <a:pt x="680" y="0"/>
                    </a:lnTo>
                    <a:lnTo>
                      <a:pt x="680" y="0"/>
                    </a:lnTo>
                    <a:lnTo>
                      <a:pt x="680" y="0"/>
                    </a:lnTo>
                    <a:lnTo>
                      <a:pt x="680" y="0"/>
                    </a:lnTo>
                    <a:lnTo>
                      <a:pt x="0" y="71"/>
                    </a:lnTo>
                    <a:lnTo>
                      <a:pt x="0" y="71"/>
                    </a:lnTo>
                    <a:lnTo>
                      <a:pt x="0" y="71"/>
                    </a:lnTo>
                    <a:lnTo>
                      <a:pt x="0" y="71"/>
                    </a:lnTo>
                    <a:lnTo>
                      <a:pt x="0" y="71"/>
                    </a:lnTo>
                    <a:lnTo>
                      <a:pt x="0" y="71"/>
                    </a:lnTo>
                    <a:lnTo>
                      <a:pt x="0" y="76"/>
                    </a:lnTo>
                    <a:lnTo>
                      <a:pt x="5" y="76"/>
                    </a:lnTo>
                    <a:lnTo>
                      <a:pt x="5" y="76"/>
                    </a:lnTo>
                    <a:lnTo>
                      <a:pt x="5" y="76"/>
                    </a:lnTo>
                    <a:lnTo>
                      <a:pt x="5" y="81"/>
                    </a:lnTo>
                    <a:lnTo>
                      <a:pt x="5" y="81"/>
                    </a:lnTo>
                    <a:lnTo>
                      <a:pt x="5" y="81"/>
                    </a:lnTo>
                    <a:lnTo>
                      <a:pt x="5" y="86"/>
                    </a:lnTo>
                    <a:lnTo>
                      <a:pt x="5" y="86"/>
                    </a:lnTo>
                    <a:lnTo>
                      <a:pt x="5" y="86"/>
                    </a:lnTo>
                    <a:lnTo>
                      <a:pt x="5" y="91"/>
                    </a:lnTo>
                    <a:lnTo>
                      <a:pt x="10" y="91"/>
                    </a:lnTo>
                    <a:lnTo>
                      <a:pt x="10" y="96"/>
                    </a:lnTo>
                    <a:lnTo>
                      <a:pt x="10" y="96"/>
                    </a:lnTo>
                    <a:lnTo>
                      <a:pt x="10" y="101"/>
                    </a:lnTo>
                    <a:lnTo>
                      <a:pt x="10" y="101"/>
                    </a:lnTo>
                    <a:lnTo>
                      <a:pt x="10" y="106"/>
                    </a:lnTo>
                    <a:lnTo>
                      <a:pt x="10" y="106"/>
                    </a:lnTo>
                    <a:lnTo>
                      <a:pt x="10" y="111"/>
                    </a:lnTo>
                    <a:lnTo>
                      <a:pt x="10" y="111"/>
                    </a:lnTo>
                    <a:lnTo>
                      <a:pt x="10" y="116"/>
                    </a:lnTo>
                    <a:lnTo>
                      <a:pt x="10" y="116"/>
                    </a:lnTo>
                    <a:lnTo>
                      <a:pt x="10" y="122"/>
                    </a:lnTo>
                    <a:lnTo>
                      <a:pt x="10" y="122"/>
                    </a:lnTo>
                    <a:lnTo>
                      <a:pt x="10" y="127"/>
                    </a:lnTo>
                    <a:lnTo>
                      <a:pt x="10" y="127"/>
                    </a:lnTo>
                    <a:lnTo>
                      <a:pt x="10" y="132"/>
                    </a:lnTo>
                    <a:lnTo>
                      <a:pt x="10" y="132"/>
                    </a:lnTo>
                    <a:lnTo>
                      <a:pt x="10" y="137"/>
                    </a:lnTo>
                    <a:lnTo>
                      <a:pt x="10" y="137"/>
                    </a:lnTo>
                    <a:lnTo>
                      <a:pt x="10" y="137"/>
                    </a:lnTo>
                    <a:lnTo>
                      <a:pt x="10" y="142"/>
                    </a:lnTo>
                    <a:lnTo>
                      <a:pt x="10" y="142"/>
                    </a:lnTo>
                    <a:lnTo>
                      <a:pt x="10" y="147"/>
                    </a:lnTo>
                    <a:lnTo>
                      <a:pt x="10" y="147"/>
                    </a:lnTo>
                    <a:lnTo>
                      <a:pt x="10" y="147"/>
                    </a:lnTo>
                    <a:lnTo>
                      <a:pt x="10" y="147"/>
                    </a:lnTo>
                    <a:lnTo>
                      <a:pt x="10" y="152"/>
                    </a:lnTo>
                    <a:lnTo>
                      <a:pt x="10" y="152"/>
                    </a:lnTo>
                    <a:lnTo>
                      <a:pt x="10" y="152"/>
                    </a:lnTo>
                    <a:lnTo>
                      <a:pt x="10" y="152"/>
                    </a:lnTo>
                    <a:lnTo>
                      <a:pt x="10" y="152"/>
                    </a:lnTo>
                    <a:lnTo>
                      <a:pt x="10" y="152"/>
                    </a:lnTo>
                    <a:lnTo>
                      <a:pt x="10" y="152"/>
                    </a:lnTo>
                    <a:lnTo>
                      <a:pt x="685" y="8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81" name="Oval 99680">
                <a:extLst>
                  <a:ext uri="{FF2B5EF4-FFF2-40B4-BE49-F238E27FC236}">
                    <a16:creationId xmlns:a16="http://schemas.microsoft.com/office/drawing/2014/main" id="{819C6ABB-DBF5-0B03-723E-AFCF8CBAFAF5}"/>
                  </a:ext>
                </a:extLst>
              </p:cNvPr>
              <p:cNvSpPr>
                <a:spLocks noChangeArrowheads="1"/>
              </p:cNvSpPr>
              <p:nvPr/>
            </p:nvSpPr>
            <p:spPr bwMode="auto">
              <a:xfrm>
                <a:off x="4866" y="1056"/>
                <a:ext cx="259" cy="258"/>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682" name="Freeform 854">
                <a:extLst>
                  <a:ext uri="{FF2B5EF4-FFF2-40B4-BE49-F238E27FC236}">
                    <a16:creationId xmlns:a16="http://schemas.microsoft.com/office/drawing/2014/main" id="{3B08F478-5CF2-AE86-D9DA-80A7DD688D8B}"/>
                  </a:ext>
                </a:extLst>
              </p:cNvPr>
              <p:cNvSpPr>
                <a:spLocks/>
              </p:cNvSpPr>
              <p:nvPr/>
            </p:nvSpPr>
            <p:spPr bwMode="auto">
              <a:xfrm>
                <a:off x="4795" y="913"/>
                <a:ext cx="203" cy="249"/>
              </a:xfrm>
              <a:custGeom>
                <a:avLst/>
                <a:gdLst>
                  <a:gd name="T0" fmla="*/ 127 w 203"/>
                  <a:gd name="T1" fmla="*/ 234 h 249"/>
                  <a:gd name="T2" fmla="*/ 132 w 203"/>
                  <a:gd name="T3" fmla="*/ 239 h 249"/>
                  <a:gd name="T4" fmla="*/ 132 w 203"/>
                  <a:gd name="T5" fmla="*/ 244 h 249"/>
                  <a:gd name="T6" fmla="*/ 137 w 203"/>
                  <a:gd name="T7" fmla="*/ 244 h 249"/>
                  <a:gd name="T8" fmla="*/ 142 w 203"/>
                  <a:gd name="T9" fmla="*/ 244 h 249"/>
                  <a:gd name="T10" fmla="*/ 147 w 203"/>
                  <a:gd name="T11" fmla="*/ 244 h 249"/>
                  <a:gd name="T12" fmla="*/ 152 w 203"/>
                  <a:gd name="T13" fmla="*/ 249 h 249"/>
                  <a:gd name="T14" fmla="*/ 157 w 203"/>
                  <a:gd name="T15" fmla="*/ 249 h 249"/>
                  <a:gd name="T16" fmla="*/ 162 w 203"/>
                  <a:gd name="T17" fmla="*/ 244 h 249"/>
                  <a:gd name="T18" fmla="*/ 167 w 203"/>
                  <a:gd name="T19" fmla="*/ 244 h 249"/>
                  <a:gd name="T20" fmla="*/ 172 w 203"/>
                  <a:gd name="T21" fmla="*/ 244 h 249"/>
                  <a:gd name="T22" fmla="*/ 177 w 203"/>
                  <a:gd name="T23" fmla="*/ 239 h 249"/>
                  <a:gd name="T24" fmla="*/ 182 w 203"/>
                  <a:gd name="T25" fmla="*/ 239 h 249"/>
                  <a:gd name="T26" fmla="*/ 182 w 203"/>
                  <a:gd name="T27" fmla="*/ 234 h 249"/>
                  <a:gd name="T28" fmla="*/ 187 w 203"/>
                  <a:gd name="T29" fmla="*/ 229 h 249"/>
                  <a:gd name="T30" fmla="*/ 193 w 203"/>
                  <a:gd name="T31" fmla="*/ 229 h 249"/>
                  <a:gd name="T32" fmla="*/ 193 w 203"/>
                  <a:gd name="T33" fmla="*/ 224 h 249"/>
                  <a:gd name="T34" fmla="*/ 198 w 203"/>
                  <a:gd name="T35" fmla="*/ 219 h 249"/>
                  <a:gd name="T36" fmla="*/ 198 w 203"/>
                  <a:gd name="T37" fmla="*/ 214 h 249"/>
                  <a:gd name="T38" fmla="*/ 198 w 203"/>
                  <a:gd name="T39" fmla="*/ 209 h 249"/>
                  <a:gd name="T40" fmla="*/ 203 w 203"/>
                  <a:gd name="T41" fmla="*/ 203 h 249"/>
                  <a:gd name="T42" fmla="*/ 198 w 203"/>
                  <a:gd name="T43" fmla="*/ 198 h 249"/>
                  <a:gd name="T44" fmla="*/ 198 w 203"/>
                  <a:gd name="T45" fmla="*/ 198 h 249"/>
                  <a:gd name="T46" fmla="*/ 198 w 203"/>
                  <a:gd name="T47" fmla="*/ 193 h 249"/>
                  <a:gd name="T48" fmla="*/ 198 w 203"/>
                  <a:gd name="T49" fmla="*/ 188 h 249"/>
                  <a:gd name="T50" fmla="*/ 71 w 203"/>
                  <a:gd name="T51" fmla="*/ 0 h 249"/>
                  <a:gd name="T52" fmla="*/ 71 w 203"/>
                  <a:gd name="T53" fmla="*/ 6 h 249"/>
                  <a:gd name="T54" fmla="*/ 76 w 203"/>
                  <a:gd name="T55" fmla="*/ 11 h 249"/>
                  <a:gd name="T56" fmla="*/ 76 w 203"/>
                  <a:gd name="T57" fmla="*/ 11 h 249"/>
                  <a:gd name="T58" fmla="*/ 76 w 203"/>
                  <a:gd name="T59" fmla="*/ 16 h 249"/>
                  <a:gd name="T60" fmla="*/ 76 w 203"/>
                  <a:gd name="T61" fmla="*/ 21 h 249"/>
                  <a:gd name="T62" fmla="*/ 71 w 203"/>
                  <a:gd name="T63" fmla="*/ 26 h 249"/>
                  <a:gd name="T64" fmla="*/ 71 w 203"/>
                  <a:gd name="T65" fmla="*/ 31 h 249"/>
                  <a:gd name="T66" fmla="*/ 66 w 203"/>
                  <a:gd name="T67" fmla="*/ 36 h 249"/>
                  <a:gd name="T68" fmla="*/ 66 w 203"/>
                  <a:gd name="T69" fmla="*/ 41 h 249"/>
                  <a:gd name="T70" fmla="*/ 61 w 203"/>
                  <a:gd name="T71" fmla="*/ 41 h 249"/>
                  <a:gd name="T72" fmla="*/ 56 w 203"/>
                  <a:gd name="T73" fmla="*/ 46 h 249"/>
                  <a:gd name="T74" fmla="*/ 50 w 203"/>
                  <a:gd name="T75" fmla="*/ 51 h 249"/>
                  <a:gd name="T76" fmla="*/ 45 w 203"/>
                  <a:gd name="T77" fmla="*/ 51 h 249"/>
                  <a:gd name="T78" fmla="*/ 40 w 203"/>
                  <a:gd name="T79" fmla="*/ 56 h 249"/>
                  <a:gd name="T80" fmla="*/ 35 w 203"/>
                  <a:gd name="T81" fmla="*/ 56 h 249"/>
                  <a:gd name="T82" fmla="*/ 30 w 203"/>
                  <a:gd name="T83" fmla="*/ 56 h 249"/>
                  <a:gd name="T84" fmla="*/ 25 w 203"/>
                  <a:gd name="T85" fmla="*/ 56 h 249"/>
                  <a:gd name="T86" fmla="*/ 20 w 203"/>
                  <a:gd name="T87" fmla="*/ 56 h 249"/>
                  <a:gd name="T88" fmla="*/ 20 w 203"/>
                  <a:gd name="T89" fmla="*/ 56 h 249"/>
                  <a:gd name="T90" fmla="*/ 15 w 203"/>
                  <a:gd name="T91" fmla="*/ 56 h 249"/>
                  <a:gd name="T92" fmla="*/ 10 w 203"/>
                  <a:gd name="T93" fmla="*/ 56 h 249"/>
                  <a:gd name="T94" fmla="*/ 5 w 203"/>
                  <a:gd name="T95" fmla="*/ 51 h 249"/>
                  <a:gd name="T96" fmla="*/ 5 w 203"/>
                  <a:gd name="T97" fmla="*/ 51 h 249"/>
                  <a:gd name="T98" fmla="*/ 0 w 203"/>
                  <a:gd name="T99" fmla="*/ 4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3" h="249">
                    <a:moveTo>
                      <a:pt x="127" y="234"/>
                    </a:moveTo>
                    <a:lnTo>
                      <a:pt x="127" y="234"/>
                    </a:lnTo>
                    <a:lnTo>
                      <a:pt x="132" y="239"/>
                    </a:lnTo>
                    <a:lnTo>
                      <a:pt x="132" y="239"/>
                    </a:lnTo>
                    <a:lnTo>
                      <a:pt x="132" y="239"/>
                    </a:lnTo>
                    <a:lnTo>
                      <a:pt x="132" y="244"/>
                    </a:lnTo>
                    <a:lnTo>
                      <a:pt x="137" y="244"/>
                    </a:lnTo>
                    <a:lnTo>
                      <a:pt x="137" y="244"/>
                    </a:lnTo>
                    <a:lnTo>
                      <a:pt x="142" y="244"/>
                    </a:lnTo>
                    <a:lnTo>
                      <a:pt x="142" y="244"/>
                    </a:lnTo>
                    <a:lnTo>
                      <a:pt x="142" y="244"/>
                    </a:lnTo>
                    <a:lnTo>
                      <a:pt x="147" y="244"/>
                    </a:lnTo>
                    <a:lnTo>
                      <a:pt x="147" y="249"/>
                    </a:lnTo>
                    <a:lnTo>
                      <a:pt x="152" y="249"/>
                    </a:lnTo>
                    <a:lnTo>
                      <a:pt x="152" y="249"/>
                    </a:lnTo>
                    <a:lnTo>
                      <a:pt x="157" y="249"/>
                    </a:lnTo>
                    <a:lnTo>
                      <a:pt x="157" y="244"/>
                    </a:lnTo>
                    <a:lnTo>
                      <a:pt x="162" y="244"/>
                    </a:lnTo>
                    <a:lnTo>
                      <a:pt x="162" y="244"/>
                    </a:lnTo>
                    <a:lnTo>
                      <a:pt x="167" y="244"/>
                    </a:lnTo>
                    <a:lnTo>
                      <a:pt x="167" y="244"/>
                    </a:lnTo>
                    <a:lnTo>
                      <a:pt x="172" y="244"/>
                    </a:lnTo>
                    <a:lnTo>
                      <a:pt x="172" y="244"/>
                    </a:lnTo>
                    <a:lnTo>
                      <a:pt x="177" y="239"/>
                    </a:lnTo>
                    <a:lnTo>
                      <a:pt x="177" y="239"/>
                    </a:lnTo>
                    <a:lnTo>
                      <a:pt x="182" y="239"/>
                    </a:lnTo>
                    <a:lnTo>
                      <a:pt x="182" y="234"/>
                    </a:lnTo>
                    <a:lnTo>
                      <a:pt x="182" y="234"/>
                    </a:lnTo>
                    <a:lnTo>
                      <a:pt x="187" y="234"/>
                    </a:lnTo>
                    <a:lnTo>
                      <a:pt x="187" y="229"/>
                    </a:lnTo>
                    <a:lnTo>
                      <a:pt x="187" y="229"/>
                    </a:lnTo>
                    <a:lnTo>
                      <a:pt x="193" y="229"/>
                    </a:lnTo>
                    <a:lnTo>
                      <a:pt x="193" y="224"/>
                    </a:lnTo>
                    <a:lnTo>
                      <a:pt x="193" y="224"/>
                    </a:lnTo>
                    <a:lnTo>
                      <a:pt x="198" y="219"/>
                    </a:lnTo>
                    <a:lnTo>
                      <a:pt x="198" y="219"/>
                    </a:lnTo>
                    <a:lnTo>
                      <a:pt x="198" y="214"/>
                    </a:lnTo>
                    <a:lnTo>
                      <a:pt x="198" y="214"/>
                    </a:lnTo>
                    <a:lnTo>
                      <a:pt x="198" y="214"/>
                    </a:lnTo>
                    <a:lnTo>
                      <a:pt x="198" y="209"/>
                    </a:lnTo>
                    <a:lnTo>
                      <a:pt x="198" y="209"/>
                    </a:lnTo>
                    <a:lnTo>
                      <a:pt x="203" y="203"/>
                    </a:lnTo>
                    <a:lnTo>
                      <a:pt x="203" y="203"/>
                    </a:lnTo>
                    <a:lnTo>
                      <a:pt x="198" y="198"/>
                    </a:lnTo>
                    <a:lnTo>
                      <a:pt x="198" y="198"/>
                    </a:lnTo>
                    <a:lnTo>
                      <a:pt x="198" y="198"/>
                    </a:lnTo>
                    <a:lnTo>
                      <a:pt x="198" y="193"/>
                    </a:lnTo>
                    <a:lnTo>
                      <a:pt x="198" y="193"/>
                    </a:lnTo>
                    <a:lnTo>
                      <a:pt x="198" y="188"/>
                    </a:lnTo>
                    <a:lnTo>
                      <a:pt x="198" y="188"/>
                    </a:lnTo>
                    <a:lnTo>
                      <a:pt x="71" y="0"/>
                    </a:lnTo>
                    <a:lnTo>
                      <a:pt x="71" y="0"/>
                    </a:lnTo>
                    <a:lnTo>
                      <a:pt x="71" y="0"/>
                    </a:lnTo>
                    <a:lnTo>
                      <a:pt x="71" y="6"/>
                    </a:lnTo>
                    <a:lnTo>
                      <a:pt x="76" y="6"/>
                    </a:lnTo>
                    <a:lnTo>
                      <a:pt x="76" y="11"/>
                    </a:lnTo>
                    <a:lnTo>
                      <a:pt x="76" y="11"/>
                    </a:lnTo>
                    <a:lnTo>
                      <a:pt x="76" y="11"/>
                    </a:lnTo>
                    <a:lnTo>
                      <a:pt x="76" y="16"/>
                    </a:lnTo>
                    <a:lnTo>
                      <a:pt x="76" y="16"/>
                    </a:lnTo>
                    <a:lnTo>
                      <a:pt x="76" y="21"/>
                    </a:lnTo>
                    <a:lnTo>
                      <a:pt x="76" y="21"/>
                    </a:lnTo>
                    <a:lnTo>
                      <a:pt x="71" y="26"/>
                    </a:lnTo>
                    <a:lnTo>
                      <a:pt x="71" y="26"/>
                    </a:lnTo>
                    <a:lnTo>
                      <a:pt x="71" y="31"/>
                    </a:lnTo>
                    <a:lnTo>
                      <a:pt x="71" y="31"/>
                    </a:lnTo>
                    <a:lnTo>
                      <a:pt x="71" y="31"/>
                    </a:lnTo>
                    <a:lnTo>
                      <a:pt x="66" y="36"/>
                    </a:lnTo>
                    <a:lnTo>
                      <a:pt x="66" y="36"/>
                    </a:lnTo>
                    <a:lnTo>
                      <a:pt x="66" y="41"/>
                    </a:lnTo>
                    <a:lnTo>
                      <a:pt x="61" y="41"/>
                    </a:lnTo>
                    <a:lnTo>
                      <a:pt x="61" y="41"/>
                    </a:lnTo>
                    <a:lnTo>
                      <a:pt x="61" y="46"/>
                    </a:lnTo>
                    <a:lnTo>
                      <a:pt x="56" y="46"/>
                    </a:lnTo>
                    <a:lnTo>
                      <a:pt x="56" y="46"/>
                    </a:lnTo>
                    <a:lnTo>
                      <a:pt x="50" y="51"/>
                    </a:lnTo>
                    <a:lnTo>
                      <a:pt x="50" y="51"/>
                    </a:lnTo>
                    <a:lnTo>
                      <a:pt x="45" y="51"/>
                    </a:lnTo>
                    <a:lnTo>
                      <a:pt x="45" y="56"/>
                    </a:lnTo>
                    <a:lnTo>
                      <a:pt x="40" y="56"/>
                    </a:lnTo>
                    <a:lnTo>
                      <a:pt x="40" y="56"/>
                    </a:lnTo>
                    <a:lnTo>
                      <a:pt x="35" y="56"/>
                    </a:lnTo>
                    <a:lnTo>
                      <a:pt x="35" y="56"/>
                    </a:lnTo>
                    <a:lnTo>
                      <a:pt x="30" y="56"/>
                    </a:lnTo>
                    <a:lnTo>
                      <a:pt x="30" y="56"/>
                    </a:lnTo>
                    <a:lnTo>
                      <a:pt x="25" y="56"/>
                    </a:lnTo>
                    <a:lnTo>
                      <a:pt x="25" y="56"/>
                    </a:lnTo>
                    <a:lnTo>
                      <a:pt x="20" y="56"/>
                    </a:lnTo>
                    <a:lnTo>
                      <a:pt x="20" y="56"/>
                    </a:lnTo>
                    <a:lnTo>
                      <a:pt x="20" y="56"/>
                    </a:lnTo>
                    <a:lnTo>
                      <a:pt x="15" y="56"/>
                    </a:lnTo>
                    <a:lnTo>
                      <a:pt x="15" y="56"/>
                    </a:lnTo>
                    <a:lnTo>
                      <a:pt x="10" y="56"/>
                    </a:lnTo>
                    <a:lnTo>
                      <a:pt x="10" y="56"/>
                    </a:lnTo>
                    <a:lnTo>
                      <a:pt x="10" y="51"/>
                    </a:lnTo>
                    <a:lnTo>
                      <a:pt x="5" y="51"/>
                    </a:lnTo>
                    <a:lnTo>
                      <a:pt x="5" y="51"/>
                    </a:lnTo>
                    <a:lnTo>
                      <a:pt x="5" y="51"/>
                    </a:lnTo>
                    <a:lnTo>
                      <a:pt x="0" y="46"/>
                    </a:lnTo>
                    <a:lnTo>
                      <a:pt x="0" y="46"/>
                    </a:lnTo>
                    <a:lnTo>
                      <a:pt x="127" y="23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83" name="Oval 99682">
                <a:extLst>
                  <a:ext uri="{FF2B5EF4-FFF2-40B4-BE49-F238E27FC236}">
                    <a16:creationId xmlns:a16="http://schemas.microsoft.com/office/drawing/2014/main" id="{2F1AAE00-498A-D028-0FBA-58F507363428}"/>
                  </a:ext>
                </a:extLst>
              </p:cNvPr>
              <p:cNvSpPr>
                <a:spLocks noChangeArrowheads="1"/>
              </p:cNvSpPr>
              <p:nvPr/>
            </p:nvSpPr>
            <p:spPr bwMode="auto">
              <a:xfrm>
                <a:off x="6565" y="853"/>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84" name="Freeform 856">
                <a:extLst>
                  <a:ext uri="{FF2B5EF4-FFF2-40B4-BE49-F238E27FC236}">
                    <a16:creationId xmlns:a16="http://schemas.microsoft.com/office/drawing/2014/main" id="{BD0B6417-2364-8383-1E51-7CC9515AE5BB}"/>
                  </a:ext>
                </a:extLst>
              </p:cNvPr>
              <p:cNvSpPr>
                <a:spLocks/>
              </p:cNvSpPr>
              <p:nvPr/>
            </p:nvSpPr>
            <p:spPr bwMode="auto">
              <a:xfrm>
                <a:off x="6180" y="898"/>
                <a:ext cx="416" cy="132"/>
              </a:xfrm>
              <a:custGeom>
                <a:avLst/>
                <a:gdLst>
                  <a:gd name="T0" fmla="*/ 396 w 416"/>
                  <a:gd name="T1" fmla="*/ 132 h 132"/>
                  <a:gd name="T2" fmla="*/ 401 w 416"/>
                  <a:gd name="T3" fmla="*/ 127 h 132"/>
                  <a:gd name="T4" fmla="*/ 401 w 416"/>
                  <a:gd name="T5" fmla="*/ 127 h 132"/>
                  <a:gd name="T6" fmla="*/ 401 w 416"/>
                  <a:gd name="T7" fmla="*/ 127 h 132"/>
                  <a:gd name="T8" fmla="*/ 406 w 416"/>
                  <a:gd name="T9" fmla="*/ 122 h 132"/>
                  <a:gd name="T10" fmla="*/ 406 w 416"/>
                  <a:gd name="T11" fmla="*/ 122 h 132"/>
                  <a:gd name="T12" fmla="*/ 411 w 416"/>
                  <a:gd name="T13" fmla="*/ 117 h 132"/>
                  <a:gd name="T14" fmla="*/ 411 w 416"/>
                  <a:gd name="T15" fmla="*/ 112 h 132"/>
                  <a:gd name="T16" fmla="*/ 411 w 416"/>
                  <a:gd name="T17" fmla="*/ 107 h 132"/>
                  <a:gd name="T18" fmla="*/ 411 w 416"/>
                  <a:gd name="T19" fmla="*/ 102 h 132"/>
                  <a:gd name="T20" fmla="*/ 416 w 416"/>
                  <a:gd name="T21" fmla="*/ 97 h 132"/>
                  <a:gd name="T22" fmla="*/ 416 w 416"/>
                  <a:gd name="T23" fmla="*/ 92 h 132"/>
                  <a:gd name="T24" fmla="*/ 416 w 416"/>
                  <a:gd name="T25" fmla="*/ 87 h 132"/>
                  <a:gd name="T26" fmla="*/ 416 w 416"/>
                  <a:gd name="T27" fmla="*/ 81 h 132"/>
                  <a:gd name="T28" fmla="*/ 416 w 416"/>
                  <a:gd name="T29" fmla="*/ 76 h 132"/>
                  <a:gd name="T30" fmla="*/ 416 w 416"/>
                  <a:gd name="T31" fmla="*/ 71 h 132"/>
                  <a:gd name="T32" fmla="*/ 416 w 416"/>
                  <a:gd name="T33" fmla="*/ 66 h 132"/>
                  <a:gd name="T34" fmla="*/ 416 w 416"/>
                  <a:gd name="T35" fmla="*/ 61 h 132"/>
                  <a:gd name="T36" fmla="*/ 416 w 416"/>
                  <a:gd name="T37" fmla="*/ 61 h 132"/>
                  <a:gd name="T38" fmla="*/ 416 w 416"/>
                  <a:gd name="T39" fmla="*/ 56 h 132"/>
                  <a:gd name="T40" fmla="*/ 416 w 416"/>
                  <a:gd name="T41" fmla="*/ 51 h 132"/>
                  <a:gd name="T42" fmla="*/ 411 w 416"/>
                  <a:gd name="T43" fmla="*/ 51 h 132"/>
                  <a:gd name="T44" fmla="*/ 411 w 416"/>
                  <a:gd name="T45" fmla="*/ 46 h 132"/>
                  <a:gd name="T46" fmla="*/ 411 w 416"/>
                  <a:gd name="T47" fmla="*/ 46 h 132"/>
                  <a:gd name="T48" fmla="*/ 406 w 416"/>
                  <a:gd name="T49" fmla="*/ 46 h 132"/>
                  <a:gd name="T50" fmla="*/ 10 w 416"/>
                  <a:gd name="T51" fmla="*/ 0 h 132"/>
                  <a:gd name="T52" fmla="*/ 10 w 416"/>
                  <a:gd name="T53" fmla="*/ 0 h 132"/>
                  <a:gd name="T54" fmla="*/ 10 w 416"/>
                  <a:gd name="T55" fmla="*/ 0 h 132"/>
                  <a:gd name="T56" fmla="*/ 15 w 416"/>
                  <a:gd name="T57" fmla="*/ 0 h 132"/>
                  <a:gd name="T58" fmla="*/ 15 w 416"/>
                  <a:gd name="T59" fmla="*/ 5 h 132"/>
                  <a:gd name="T60" fmla="*/ 15 w 416"/>
                  <a:gd name="T61" fmla="*/ 10 h 132"/>
                  <a:gd name="T62" fmla="*/ 15 w 416"/>
                  <a:gd name="T63" fmla="*/ 10 h 132"/>
                  <a:gd name="T64" fmla="*/ 15 w 416"/>
                  <a:gd name="T65" fmla="*/ 15 h 132"/>
                  <a:gd name="T66" fmla="*/ 15 w 416"/>
                  <a:gd name="T67" fmla="*/ 21 h 132"/>
                  <a:gd name="T68" fmla="*/ 15 w 416"/>
                  <a:gd name="T69" fmla="*/ 26 h 132"/>
                  <a:gd name="T70" fmla="*/ 15 w 416"/>
                  <a:gd name="T71" fmla="*/ 31 h 132"/>
                  <a:gd name="T72" fmla="*/ 15 w 416"/>
                  <a:gd name="T73" fmla="*/ 36 h 132"/>
                  <a:gd name="T74" fmla="*/ 15 w 416"/>
                  <a:gd name="T75" fmla="*/ 41 h 132"/>
                  <a:gd name="T76" fmla="*/ 15 w 416"/>
                  <a:gd name="T77" fmla="*/ 46 h 132"/>
                  <a:gd name="T78" fmla="*/ 15 w 416"/>
                  <a:gd name="T79" fmla="*/ 51 h 132"/>
                  <a:gd name="T80" fmla="*/ 10 w 416"/>
                  <a:gd name="T81" fmla="*/ 56 h 132"/>
                  <a:gd name="T82" fmla="*/ 10 w 416"/>
                  <a:gd name="T83" fmla="*/ 61 h 132"/>
                  <a:gd name="T84" fmla="*/ 10 w 416"/>
                  <a:gd name="T85" fmla="*/ 66 h 132"/>
                  <a:gd name="T86" fmla="*/ 10 w 416"/>
                  <a:gd name="T87" fmla="*/ 71 h 132"/>
                  <a:gd name="T88" fmla="*/ 5 w 416"/>
                  <a:gd name="T89" fmla="*/ 76 h 132"/>
                  <a:gd name="T90" fmla="*/ 5 w 416"/>
                  <a:gd name="T91" fmla="*/ 76 h 132"/>
                  <a:gd name="T92" fmla="*/ 5 w 416"/>
                  <a:gd name="T93" fmla="*/ 81 h 132"/>
                  <a:gd name="T94" fmla="*/ 0 w 416"/>
                  <a:gd name="T95" fmla="*/ 81 h 132"/>
                  <a:gd name="T96" fmla="*/ 0 w 416"/>
                  <a:gd name="T97" fmla="*/ 81 h 132"/>
                  <a:gd name="T98" fmla="*/ 0 w 416"/>
                  <a:gd name="T99" fmla="*/ 8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6" h="132">
                    <a:moveTo>
                      <a:pt x="396" y="132"/>
                    </a:moveTo>
                    <a:lnTo>
                      <a:pt x="396" y="132"/>
                    </a:lnTo>
                    <a:lnTo>
                      <a:pt x="401" y="127"/>
                    </a:lnTo>
                    <a:lnTo>
                      <a:pt x="401" y="127"/>
                    </a:lnTo>
                    <a:lnTo>
                      <a:pt x="401" y="127"/>
                    </a:lnTo>
                    <a:lnTo>
                      <a:pt x="401" y="127"/>
                    </a:lnTo>
                    <a:lnTo>
                      <a:pt x="401" y="127"/>
                    </a:lnTo>
                    <a:lnTo>
                      <a:pt x="401" y="127"/>
                    </a:lnTo>
                    <a:lnTo>
                      <a:pt x="406" y="127"/>
                    </a:lnTo>
                    <a:lnTo>
                      <a:pt x="406" y="122"/>
                    </a:lnTo>
                    <a:lnTo>
                      <a:pt x="406" y="122"/>
                    </a:lnTo>
                    <a:lnTo>
                      <a:pt x="406" y="122"/>
                    </a:lnTo>
                    <a:lnTo>
                      <a:pt x="406" y="117"/>
                    </a:lnTo>
                    <a:lnTo>
                      <a:pt x="411" y="117"/>
                    </a:lnTo>
                    <a:lnTo>
                      <a:pt x="411" y="117"/>
                    </a:lnTo>
                    <a:lnTo>
                      <a:pt x="411" y="112"/>
                    </a:lnTo>
                    <a:lnTo>
                      <a:pt x="411" y="112"/>
                    </a:lnTo>
                    <a:lnTo>
                      <a:pt x="411" y="107"/>
                    </a:lnTo>
                    <a:lnTo>
                      <a:pt x="411" y="107"/>
                    </a:lnTo>
                    <a:lnTo>
                      <a:pt x="411" y="102"/>
                    </a:lnTo>
                    <a:lnTo>
                      <a:pt x="416" y="102"/>
                    </a:lnTo>
                    <a:lnTo>
                      <a:pt x="416" y="97"/>
                    </a:lnTo>
                    <a:lnTo>
                      <a:pt x="416" y="97"/>
                    </a:lnTo>
                    <a:lnTo>
                      <a:pt x="416" y="92"/>
                    </a:lnTo>
                    <a:lnTo>
                      <a:pt x="416" y="92"/>
                    </a:lnTo>
                    <a:lnTo>
                      <a:pt x="416" y="87"/>
                    </a:lnTo>
                    <a:lnTo>
                      <a:pt x="416" y="87"/>
                    </a:lnTo>
                    <a:lnTo>
                      <a:pt x="416" y="81"/>
                    </a:lnTo>
                    <a:lnTo>
                      <a:pt x="416" y="81"/>
                    </a:lnTo>
                    <a:lnTo>
                      <a:pt x="416" y="76"/>
                    </a:lnTo>
                    <a:lnTo>
                      <a:pt x="416" y="76"/>
                    </a:lnTo>
                    <a:lnTo>
                      <a:pt x="416" y="71"/>
                    </a:lnTo>
                    <a:lnTo>
                      <a:pt x="416" y="71"/>
                    </a:lnTo>
                    <a:lnTo>
                      <a:pt x="416" y="66"/>
                    </a:lnTo>
                    <a:lnTo>
                      <a:pt x="416" y="66"/>
                    </a:lnTo>
                    <a:lnTo>
                      <a:pt x="416" y="61"/>
                    </a:lnTo>
                    <a:lnTo>
                      <a:pt x="416" y="61"/>
                    </a:lnTo>
                    <a:lnTo>
                      <a:pt x="416" y="61"/>
                    </a:lnTo>
                    <a:lnTo>
                      <a:pt x="416" y="56"/>
                    </a:lnTo>
                    <a:lnTo>
                      <a:pt x="416" y="56"/>
                    </a:lnTo>
                    <a:lnTo>
                      <a:pt x="416" y="56"/>
                    </a:lnTo>
                    <a:lnTo>
                      <a:pt x="416" y="51"/>
                    </a:lnTo>
                    <a:lnTo>
                      <a:pt x="411" y="51"/>
                    </a:lnTo>
                    <a:lnTo>
                      <a:pt x="411" y="51"/>
                    </a:lnTo>
                    <a:lnTo>
                      <a:pt x="411" y="51"/>
                    </a:lnTo>
                    <a:lnTo>
                      <a:pt x="411" y="46"/>
                    </a:lnTo>
                    <a:lnTo>
                      <a:pt x="411" y="46"/>
                    </a:lnTo>
                    <a:lnTo>
                      <a:pt x="411" y="46"/>
                    </a:lnTo>
                    <a:lnTo>
                      <a:pt x="411" y="46"/>
                    </a:lnTo>
                    <a:lnTo>
                      <a:pt x="406" y="46"/>
                    </a:lnTo>
                    <a:lnTo>
                      <a:pt x="10" y="0"/>
                    </a:lnTo>
                    <a:lnTo>
                      <a:pt x="10" y="0"/>
                    </a:lnTo>
                    <a:lnTo>
                      <a:pt x="10" y="0"/>
                    </a:lnTo>
                    <a:lnTo>
                      <a:pt x="10" y="0"/>
                    </a:lnTo>
                    <a:lnTo>
                      <a:pt x="10" y="0"/>
                    </a:lnTo>
                    <a:lnTo>
                      <a:pt x="10" y="0"/>
                    </a:lnTo>
                    <a:lnTo>
                      <a:pt x="15" y="0"/>
                    </a:lnTo>
                    <a:lnTo>
                      <a:pt x="15" y="0"/>
                    </a:lnTo>
                    <a:lnTo>
                      <a:pt x="15" y="5"/>
                    </a:lnTo>
                    <a:lnTo>
                      <a:pt x="15" y="5"/>
                    </a:lnTo>
                    <a:lnTo>
                      <a:pt x="15" y="5"/>
                    </a:lnTo>
                    <a:lnTo>
                      <a:pt x="15" y="10"/>
                    </a:lnTo>
                    <a:lnTo>
                      <a:pt x="15" y="10"/>
                    </a:lnTo>
                    <a:lnTo>
                      <a:pt x="15" y="10"/>
                    </a:lnTo>
                    <a:lnTo>
                      <a:pt x="15" y="15"/>
                    </a:lnTo>
                    <a:lnTo>
                      <a:pt x="15" y="15"/>
                    </a:lnTo>
                    <a:lnTo>
                      <a:pt x="15" y="21"/>
                    </a:lnTo>
                    <a:lnTo>
                      <a:pt x="15" y="21"/>
                    </a:lnTo>
                    <a:lnTo>
                      <a:pt x="15" y="26"/>
                    </a:lnTo>
                    <a:lnTo>
                      <a:pt x="15" y="26"/>
                    </a:lnTo>
                    <a:lnTo>
                      <a:pt x="15" y="31"/>
                    </a:lnTo>
                    <a:lnTo>
                      <a:pt x="15" y="31"/>
                    </a:lnTo>
                    <a:lnTo>
                      <a:pt x="15" y="36"/>
                    </a:lnTo>
                    <a:lnTo>
                      <a:pt x="15" y="36"/>
                    </a:lnTo>
                    <a:lnTo>
                      <a:pt x="15" y="41"/>
                    </a:lnTo>
                    <a:lnTo>
                      <a:pt x="15" y="41"/>
                    </a:lnTo>
                    <a:lnTo>
                      <a:pt x="15" y="46"/>
                    </a:lnTo>
                    <a:lnTo>
                      <a:pt x="15" y="46"/>
                    </a:lnTo>
                    <a:lnTo>
                      <a:pt x="15" y="51"/>
                    </a:lnTo>
                    <a:lnTo>
                      <a:pt x="15" y="51"/>
                    </a:lnTo>
                    <a:lnTo>
                      <a:pt x="15" y="56"/>
                    </a:lnTo>
                    <a:lnTo>
                      <a:pt x="10" y="56"/>
                    </a:lnTo>
                    <a:lnTo>
                      <a:pt x="10" y="61"/>
                    </a:lnTo>
                    <a:lnTo>
                      <a:pt x="10" y="61"/>
                    </a:lnTo>
                    <a:lnTo>
                      <a:pt x="10" y="66"/>
                    </a:lnTo>
                    <a:lnTo>
                      <a:pt x="10" y="66"/>
                    </a:lnTo>
                    <a:lnTo>
                      <a:pt x="10" y="71"/>
                    </a:lnTo>
                    <a:lnTo>
                      <a:pt x="10" y="71"/>
                    </a:lnTo>
                    <a:lnTo>
                      <a:pt x="5" y="71"/>
                    </a:lnTo>
                    <a:lnTo>
                      <a:pt x="5" y="76"/>
                    </a:lnTo>
                    <a:lnTo>
                      <a:pt x="5" y="76"/>
                    </a:lnTo>
                    <a:lnTo>
                      <a:pt x="5" y="76"/>
                    </a:lnTo>
                    <a:lnTo>
                      <a:pt x="5" y="76"/>
                    </a:lnTo>
                    <a:lnTo>
                      <a:pt x="5" y="81"/>
                    </a:lnTo>
                    <a:lnTo>
                      <a:pt x="0" y="81"/>
                    </a:lnTo>
                    <a:lnTo>
                      <a:pt x="0" y="81"/>
                    </a:lnTo>
                    <a:lnTo>
                      <a:pt x="0" y="81"/>
                    </a:lnTo>
                    <a:lnTo>
                      <a:pt x="0" y="81"/>
                    </a:lnTo>
                    <a:lnTo>
                      <a:pt x="0" y="81"/>
                    </a:lnTo>
                    <a:lnTo>
                      <a:pt x="0" y="81"/>
                    </a:lnTo>
                    <a:lnTo>
                      <a:pt x="396" y="13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85" name="Freeform 857">
                <a:extLst>
                  <a:ext uri="{FF2B5EF4-FFF2-40B4-BE49-F238E27FC236}">
                    <a16:creationId xmlns:a16="http://schemas.microsoft.com/office/drawing/2014/main" id="{4A90CE43-04AF-5AF1-E5C3-2A1BCE9F5EE8}"/>
                  </a:ext>
                </a:extLst>
              </p:cNvPr>
              <p:cNvSpPr>
                <a:spLocks/>
              </p:cNvSpPr>
              <p:nvPr/>
            </p:nvSpPr>
            <p:spPr bwMode="auto">
              <a:xfrm>
                <a:off x="6789" y="802"/>
                <a:ext cx="253" cy="183"/>
              </a:xfrm>
              <a:custGeom>
                <a:avLst/>
                <a:gdLst>
                  <a:gd name="T0" fmla="*/ 5 w 253"/>
                  <a:gd name="T1" fmla="*/ 111 h 183"/>
                  <a:gd name="T2" fmla="*/ 5 w 253"/>
                  <a:gd name="T3" fmla="*/ 111 h 183"/>
                  <a:gd name="T4" fmla="*/ 5 w 253"/>
                  <a:gd name="T5" fmla="*/ 111 h 183"/>
                  <a:gd name="T6" fmla="*/ 0 w 253"/>
                  <a:gd name="T7" fmla="*/ 117 h 183"/>
                  <a:gd name="T8" fmla="*/ 0 w 253"/>
                  <a:gd name="T9" fmla="*/ 122 h 183"/>
                  <a:gd name="T10" fmla="*/ 0 w 253"/>
                  <a:gd name="T11" fmla="*/ 127 h 183"/>
                  <a:gd name="T12" fmla="*/ 0 w 253"/>
                  <a:gd name="T13" fmla="*/ 127 h 183"/>
                  <a:gd name="T14" fmla="*/ 0 w 253"/>
                  <a:gd name="T15" fmla="*/ 132 h 183"/>
                  <a:gd name="T16" fmla="*/ 0 w 253"/>
                  <a:gd name="T17" fmla="*/ 137 h 183"/>
                  <a:gd name="T18" fmla="*/ 0 w 253"/>
                  <a:gd name="T19" fmla="*/ 142 h 183"/>
                  <a:gd name="T20" fmla="*/ 5 w 253"/>
                  <a:gd name="T21" fmla="*/ 147 h 183"/>
                  <a:gd name="T22" fmla="*/ 5 w 253"/>
                  <a:gd name="T23" fmla="*/ 152 h 183"/>
                  <a:gd name="T24" fmla="*/ 10 w 253"/>
                  <a:gd name="T25" fmla="*/ 157 h 183"/>
                  <a:gd name="T26" fmla="*/ 10 w 253"/>
                  <a:gd name="T27" fmla="*/ 162 h 183"/>
                  <a:gd name="T28" fmla="*/ 15 w 253"/>
                  <a:gd name="T29" fmla="*/ 167 h 183"/>
                  <a:gd name="T30" fmla="*/ 15 w 253"/>
                  <a:gd name="T31" fmla="*/ 172 h 183"/>
                  <a:gd name="T32" fmla="*/ 20 w 253"/>
                  <a:gd name="T33" fmla="*/ 172 h 183"/>
                  <a:gd name="T34" fmla="*/ 25 w 253"/>
                  <a:gd name="T35" fmla="*/ 177 h 183"/>
                  <a:gd name="T36" fmla="*/ 25 w 253"/>
                  <a:gd name="T37" fmla="*/ 177 h 183"/>
                  <a:gd name="T38" fmla="*/ 30 w 253"/>
                  <a:gd name="T39" fmla="*/ 183 h 183"/>
                  <a:gd name="T40" fmla="*/ 35 w 253"/>
                  <a:gd name="T41" fmla="*/ 183 h 183"/>
                  <a:gd name="T42" fmla="*/ 40 w 253"/>
                  <a:gd name="T43" fmla="*/ 183 h 183"/>
                  <a:gd name="T44" fmla="*/ 40 w 253"/>
                  <a:gd name="T45" fmla="*/ 183 h 183"/>
                  <a:gd name="T46" fmla="*/ 45 w 253"/>
                  <a:gd name="T47" fmla="*/ 183 h 183"/>
                  <a:gd name="T48" fmla="*/ 45 w 253"/>
                  <a:gd name="T49" fmla="*/ 183 h 183"/>
                  <a:gd name="T50" fmla="*/ 253 w 253"/>
                  <a:gd name="T51" fmla="*/ 76 h 183"/>
                  <a:gd name="T52" fmla="*/ 248 w 253"/>
                  <a:gd name="T53" fmla="*/ 76 h 183"/>
                  <a:gd name="T54" fmla="*/ 243 w 253"/>
                  <a:gd name="T55" fmla="*/ 76 h 183"/>
                  <a:gd name="T56" fmla="*/ 243 w 253"/>
                  <a:gd name="T57" fmla="*/ 76 h 183"/>
                  <a:gd name="T58" fmla="*/ 238 w 253"/>
                  <a:gd name="T59" fmla="*/ 76 h 183"/>
                  <a:gd name="T60" fmla="*/ 233 w 253"/>
                  <a:gd name="T61" fmla="*/ 76 h 183"/>
                  <a:gd name="T62" fmla="*/ 233 w 253"/>
                  <a:gd name="T63" fmla="*/ 71 h 183"/>
                  <a:gd name="T64" fmla="*/ 228 w 253"/>
                  <a:gd name="T65" fmla="*/ 71 h 183"/>
                  <a:gd name="T66" fmla="*/ 223 w 253"/>
                  <a:gd name="T67" fmla="*/ 66 h 183"/>
                  <a:gd name="T68" fmla="*/ 223 w 253"/>
                  <a:gd name="T69" fmla="*/ 61 h 183"/>
                  <a:gd name="T70" fmla="*/ 218 w 253"/>
                  <a:gd name="T71" fmla="*/ 56 h 183"/>
                  <a:gd name="T72" fmla="*/ 213 w 253"/>
                  <a:gd name="T73" fmla="*/ 51 h 183"/>
                  <a:gd name="T74" fmla="*/ 213 w 253"/>
                  <a:gd name="T75" fmla="*/ 45 h 183"/>
                  <a:gd name="T76" fmla="*/ 208 w 253"/>
                  <a:gd name="T77" fmla="*/ 40 h 183"/>
                  <a:gd name="T78" fmla="*/ 208 w 253"/>
                  <a:gd name="T79" fmla="*/ 40 h 183"/>
                  <a:gd name="T80" fmla="*/ 208 w 253"/>
                  <a:gd name="T81" fmla="*/ 35 h 183"/>
                  <a:gd name="T82" fmla="*/ 208 w 253"/>
                  <a:gd name="T83" fmla="*/ 30 h 183"/>
                  <a:gd name="T84" fmla="*/ 203 w 253"/>
                  <a:gd name="T85" fmla="*/ 25 h 183"/>
                  <a:gd name="T86" fmla="*/ 203 w 253"/>
                  <a:gd name="T87" fmla="*/ 20 h 183"/>
                  <a:gd name="T88" fmla="*/ 203 w 253"/>
                  <a:gd name="T89" fmla="*/ 15 h 183"/>
                  <a:gd name="T90" fmla="*/ 208 w 253"/>
                  <a:gd name="T91" fmla="*/ 10 h 183"/>
                  <a:gd name="T92" fmla="*/ 208 w 253"/>
                  <a:gd name="T93" fmla="*/ 10 h 183"/>
                  <a:gd name="T94" fmla="*/ 208 w 253"/>
                  <a:gd name="T95" fmla="*/ 5 h 183"/>
                  <a:gd name="T96" fmla="*/ 213 w 253"/>
                  <a:gd name="T97" fmla="*/ 5 h 183"/>
                  <a:gd name="T98" fmla="*/ 213 w 253"/>
                  <a:gd name="T9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3" h="183">
                    <a:moveTo>
                      <a:pt x="10" y="106"/>
                    </a:moveTo>
                    <a:lnTo>
                      <a:pt x="5" y="111"/>
                    </a:lnTo>
                    <a:lnTo>
                      <a:pt x="5" y="111"/>
                    </a:lnTo>
                    <a:lnTo>
                      <a:pt x="5" y="111"/>
                    </a:lnTo>
                    <a:lnTo>
                      <a:pt x="5" y="111"/>
                    </a:lnTo>
                    <a:lnTo>
                      <a:pt x="5" y="111"/>
                    </a:lnTo>
                    <a:lnTo>
                      <a:pt x="0" y="117"/>
                    </a:lnTo>
                    <a:lnTo>
                      <a:pt x="0" y="117"/>
                    </a:lnTo>
                    <a:lnTo>
                      <a:pt x="0" y="117"/>
                    </a:lnTo>
                    <a:lnTo>
                      <a:pt x="0" y="122"/>
                    </a:lnTo>
                    <a:lnTo>
                      <a:pt x="0" y="122"/>
                    </a:lnTo>
                    <a:lnTo>
                      <a:pt x="0" y="127"/>
                    </a:lnTo>
                    <a:lnTo>
                      <a:pt x="0" y="127"/>
                    </a:lnTo>
                    <a:lnTo>
                      <a:pt x="0" y="127"/>
                    </a:lnTo>
                    <a:lnTo>
                      <a:pt x="0" y="132"/>
                    </a:lnTo>
                    <a:lnTo>
                      <a:pt x="0" y="132"/>
                    </a:lnTo>
                    <a:lnTo>
                      <a:pt x="0" y="137"/>
                    </a:lnTo>
                    <a:lnTo>
                      <a:pt x="0" y="137"/>
                    </a:lnTo>
                    <a:lnTo>
                      <a:pt x="0" y="142"/>
                    </a:lnTo>
                    <a:lnTo>
                      <a:pt x="0" y="142"/>
                    </a:lnTo>
                    <a:lnTo>
                      <a:pt x="0" y="147"/>
                    </a:lnTo>
                    <a:lnTo>
                      <a:pt x="5" y="147"/>
                    </a:lnTo>
                    <a:lnTo>
                      <a:pt x="5" y="152"/>
                    </a:lnTo>
                    <a:lnTo>
                      <a:pt x="5" y="152"/>
                    </a:lnTo>
                    <a:lnTo>
                      <a:pt x="5" y="157"/>
                    </a:lnTo>
                    <a:lnTo>
                      <a:pt x="10" y="157"/>
                    </a:lnTo>
                    <a:lnTo>
                      <a:pt x="10" y="162"/>
                    </a:lnTo>
                    <a:lnTo>
                      <a:pt x="10" y="162"/>
                    </a:lnTo>
                    <a:lnTo>
                      <a:pt x="10" y="162"/>
                    </a:lnTo>
                    <a:lnTo>
                      <a:pt x="15" y="167"/>
                    </a:lnTo>
                    <a:lnTo>
                      <a:pt x="15" y="167"/>
                    </a:lnTo>
                    <a:lnTo>
                      <a:pt x="15" y="172"/>
                    </a:lnTo>
                    <a:lnTo>
                      <a:pt x="20" y="172"/>
                    </a:lnTo>
                    <a:lnTo>
                      <a:pt x="20" y="172"/>
                    </a:lnTo>
                    <a:lnTo>
                      <a:pt x="20" y="177"/>
                    </a:lnTo>
                    <a:lnTo>
                      <a:pt x="25" y="177"/>
                    </a:lnTo>
                    <a:lnTo>
                      <a:pt x="25" y="177"/>
                    </a:lnTo>
                    <a:lnTo>
                      <a:pt x="25" y="177"/>
                    </a:lnTo>
                    <a:lnTo>
                      <a:pt x="30" y="183"/>
                    </a:lnTo>
                    <a:lnTo>
                      <a:pt x="30" y="183"/>
                    </a:lnTo>
                    <a:lnTo>
                      <a:pt x="35" y="183"/>
                    </a:lnTo>
                    <a:lnTo>
                      <a:pt x="35" y="183"/>
                    </a:lnTo>
                    <a:lnTo>
                      <a:pt x="35" y="183"/>
                    </a:lnTo>
                    <a:lnTo>
                      <a:pt x="40" y="183"/>
                    </a:lnTo>
                    <a:lnTo>
                      <a:pt x="40" y="183"/>
                    </a:lnTo>
                    <a:lnTo>
                      <a:pt x="40" y="183"/>
                    </a:lnTo>
                    <a:lnTo>
                      <a:pt x="40" y="183"/>
                    </a:lnTo>
                    <a:lnTo>
                      <a:pt x="45" y="183"/>
                    </a:lnTo>
                    <a:lnTo>
                      <a:pt x="45" y="183"/>
                    </a:lnTo>
                    <a:lnTo>
                      <a:pt x="45" y="183"/>
                    </a:lnTo>
                    <a:lnTo>
                      <a:pt x="253" y="76"/>
                    </a:lnTo>
                    <a:lnTo>
                      <a:pt x="253" y="76"/>
                    </a:lnTo>
                    <a:lnTo>
                      <a:pt x="248" y="76"/>
                    </a:lnTo>
                    <a:lnTo>
                      <a:pt x="248" y="76"/>
                    </a:lnTo>
                    <a:lnTo>
                      <a:pt x="248" y="76"/>
                    </a:lnTo>
                    <a:lnTo>
                      <a:pt x="243" y="76"/>
                    </a:lnTo>
                    <a:lnTo>
                      <a:pt x="243" y="76"/>
                    </a:lnTo>
                    <a:lnTo>
                      <a:pt x="243" y="76"/>
                    </a:lnTo>
                    <a:lnTo>
                      <a:pt x="238" y="76"/>
                    </a:lnTo>
                    <a:lnTo>
                      <a:pt x="238" y="76"/>
                    </a:lnTo>
                    <a:lnTo>
                      <a:pt x="238" y="76"/>
                    </a:lnTo>
                    <a:lnTo>
                      <a:pt x="233" y="76"/>
                    </a:lnTo>
                    <a:lnTo>
                      <a:pt x="233" y="71"/>
                    </a:lnTo>
                    <a:lnTo>
                      <a:pt x="233" y="71"/>
                    </a:lnTo>
                    <a:lnTo>
                      <a:pt x="228" y="71"/>
                    </a:lnTo>
                    <a:lnTo>
                      <a:pt x="228" y="71"/>
                    </a:lnTo>
                    <a:lnTo>
                      <a:pt x="228" y="66"/>
                    </a:lnTo>
                    <a:lnTo>
                      <a:pt x="223" y="66"/>
                    </a:lnTo>
                    <a:lnTo>
                      <a:pt x="223" y="66"/>
                    </a:lnTo>
                    <a:lnTo>
                      <a:pt x="223" y="61"/>
                    </a:lnTo>
                    <a:lnTo>
                      <a:pt x="218" y="61"/>
                    </a:lnTo>
                    <a:lnTo>
                      <a:pt x="218" y="56"/>
                    </a:lnTo>
                    <a:lnTo>
                      <a:pt x="218" y="56"/>
                    </a:lnTo>
                    <a:lnTo>
                      <a:pt x="213" y="51"/>
                    </a:lnTo>
                    <a:lnTo>
                      <a:pt x="213" y="51"/>
                    </a:lnTo>
                    <a:lnTo>
                      <a:pt x="213" y="45"/>
                    </a:lnTo>
                    <a:lnTo>
                      <a:pt x="213" y="45"/>
                    </a:lnTo>
                    <a:lnTo>
                      <a:pt x="208" y="40"/>
                    </a:lnTo>
                    <a:lnTo>
                      <a:pt x="208" y="40"/>
                    </a:lnTo>
                    <a:lnTo>
                      <a:pt x="208" y="40"/>
                    </a:lnTo>
                    <a:lnTo>
                      <a:pt x="208" y="35"/>
                    </a:lnTo>
                    <a:lnTo>
                      <a:pt x="208" y="35"/>
                    </a:lnTo>
                    <a:lnTo>
                      <a:pt x="208" y="30"/>
                    </a:lnTo>
                    <a:lnTo>
                      <a:pt x="208" y="30"/>
                    </a:lnTo>
                    <a:lnTo>
                      <a:pt x="203" y="25"/>
                    </a:lnTo>
                    <a:lnTo>
                      <a:pt x="203" y="25"/>
                    </a:lnTo>
                    <a:lnTo>
                      <a:pt x="203" y="20"/>
                    </a:lnTo>
                    <a:lnTo>
                      <a:pt x="203" y="20"/>
                    </a:lnTo>
                    <a:lnTo>
                      <a:pt x="203" y="15"/>
                    </a:lnTo>
                    <a:lnTo>
                      <a:pt x="203" y="15"/>
                    </a:lnTo>
                    <a:lnTo>
                      <a:pt x="208" y="15"/>
                    </a:lnTo>
                    <a:lnTo>
                      <a:pt x="208" y="10"/>
                    </a:lnTo>
                    <a:lnTo>
                      <a:pt x="208" y="10"/>
                    </a:lnTo>
                    <a:lnTo>
                      <a:pt x="208" y="10"/>
                    </a:lnTo>
                    <a:lnTo>
                      <a:pt x="208" y="5"/>
                    </a:lnTo>
                    <a:lnTo>
                      <a:pt x="208" y="5"/>
                    </a:lnTo>
                    <a:lnTo>
                      <a:pt x="208" y="5"/>
                    </a:lnTo>
                    <a:lnTo>
                      <a:pt x="213" y="5"/>
                    </a:lnTo>
                    <a:lnTo>
                      <a:pt x="213" y="0"/>
                    </a:lnTo>
                    <a:lnTo>
                      <a:pt x="213" y="0"/>
                    </a:lnTo>
                    <a:lnTo>
                      <a:pt x="10" y="10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86" name="Oval 99685">
                <a:extLst>
                  <a:ext uri="{FF2B5EF4-FFF2-40B4-BE49-F238E27FC236}">
                    <a16:creationId xmlns:a16="http://schemas.microsoft.com/office/drawing/2014/main" id="{62D2C5F9-CEE9-F90C-CF0F-28D1686BA04F}"/>
                  </a:ext>
                </a:extLst>
              </p:cNvPr>
              <p:cNvSpPr>
                <a:spLocks noChangeArrowheads="1"/>
              </p:cNvSpPr>
              <p:nvPr/>
            </p:nvSpPr>
            <p:spPr bwMode="auto">
              <a:xfrm>
                <a:off x="1837" y="1538"/>
                <a:ext cx="258" cy="258"/>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687" name="Freeform 859">
                <a:extLst>
                  <a:ext uri="{FF2B5EF4-FFF2-40B4-BE49-F238E27FC236}">
                    <a16:creationId xmlns:a16="http://schemas.microsoft.com/office/drawing/2014/main" id="{D6390E23-9AB1-701E-E68E-A31E7A0DEF9A}"/>
                  </a:ext>
                </a:extLst>
              </p:cNvPr>
              <p:cNvSpPr>
                <a:spLocks/>
              </p:cNvSpPr>
              <p:nvPr/>
            </p:nvSpPr>
            <p:spPr bwMode="auto">
              <a:xfrm>
                <a:off x="1710" y="1685"/>
                <a:ext cx="238" cy="233"/>
              </a:xfrm>
              <a:custGeom>
                <a:avLst/>
                <a:gdLst>
                  <a:gd name="T0" fmla="*/ 233 w 238"/>
                  <a:gd name="T1" fmla="*/ 66 h 233"/>
                  <a:gd name="T2" fmla="*/ 233 w 238"/>
                  <a:gd name="T3" fmla="*/ 61 h 233"/>
                  <a:gd name="T4" fmla="*/ 238 w 238"/>
                  <a:gd name="T5" fmla="*/ 61 h 233"/>
                  <a:gd name="T6" fmla="*/ 238 w 238"/>
                  <a:gd name="T7" fmla="*/ 56 h 233"/>
                  <a:gd name="T8" fmla="*/ 238 w 238"/>
                  <a:gd name="T9" fmla="*/ 51 h 233"/>
                  <a:gd name="T10" fmla="*/ 238 w 238"/>
                  <a:gd name="T11" fmla="*/ 45 h 233"/>
                  <a:gd name="T12" fmla="*/ 238 w 238"/>
                  <a:gd name="T13" fmla="*/ 40 h 233"/>
                  <a:gd name="T14" fmla="*/ 238 w 238"/>
                  <a:gd name="T15" fmla="*/ 35 h 233"/>
                  <a:gd name="T16" fmla="*/ 233 w 238"/>
                  <a:gd name="T17" fmla="*/ 30 h 233"/>
                  <a:gd name="T18" fmla="*/ 233 w 238"/>
                  <a:gd name="T19" fmla="*/ 25 h 233"/>
                  <a:gd name="T20" fmla="*/ 233 w 238"/>
                  <a:gd name="T21" fmla="*/ 25 h 233"/>
                  <a:gd name="T22" fmla="*/ 228 w 238"/>
                  <a:gd name="T23" fmla="*/ 20 h 233"/>
                  <a:gd name="T24" fmla="*/ 223 w 238"/>
                  <a:gd name="T25" fmla="*/ 15 h 233"/>
                  <a:gd name="T26" fmla="*/ 218 w 238"/>
                  <a:gd name="T27" fmla="*/ 10 h 233"/>
                  <a:gd name="T28" fmla="*/ 218 w 238"/>
                  <a:gd name="T29" fmla="*/ 10 h 233"/>
                  <a:gd name="T30" fmla="*/ 213 w 238"/>
                  <a:gd name="T31" fmla="*/ 5 h 233"/>
                  <a:gd name="T32" fmla="*/ 208 w 238"/>
                  <a:gd name="T33" fmla="*/ 5 h 233"/>
                  <a:gd name="T34" fmla="*/ 203 w 238"/>
                  <a:gd name="T35" fmla="*/ 0 h 233"/>
                  <a:gd name="T36" fmla="*/ 198 w 238"/>
                  <a:gd name="T37" fmla="*/ 0 h 233"/>
                  <a:gd name="T38" fmla="*/ 193 w 238"/>
                  <a:gd name="T39" fmla="*/ 0 h 233"/>
                  <a:gd name="T40" fmla="*/ 188 w 238"/>
                  <a:gd name="T41" fmla="*/ 0 h 233"/>
                  <a:gd name="T42" fmla="*/ 183 w 238"/>
                  <a:gd name="T43" fmla="*/ 0 h 233"/>
                  <a:gd name="T44" fmla="*/ 177 w 238"/>
                  <a:gd name="T45" fmla="*/ 5 h 233"/>
                  <a:gd name="T46" fmla="*/ 177 w 238"/>
                  <a:gd name="T47" fmla="*/ 5 h 233"/>
                  <a:gd name="T48" fmla="*/ 172 w 238"/>
                  <a:gd name="T49" fmla="*/ 10 h 233"/>
                  <a:gd name="T50" fmla="*/ 5 w 238"/>
                  <a:gd name="T51" fmla="*/ 167 h 233"/>
                  <a:gd name="T52" fmla="*/ 5 w 238"/>
                  <a:gd name="T53" fmla="*/ 167 h 233"/>
                  <a:gd name="T54" fmla="*/ 10 w 238"/>
                  <a:gd name="T55" fmla="*/ 167 h 233"/>
                  <a:gd name="T56" fmla="*/ 15 w 238"/>
                  <a:gd name="T57" fmla="*/ 162 h 233"/>
                  <a:gd name="T58" fmla="*/ 20 w 238"/>
                  <a:gd name="T59" fmla="*/ 162 h 233"/>
                  <a:gd name="T60" fmla="*/ 25 w 238"/>
                  <a:gd name="T61" fmla="*/ 162 h 233"/>
                  <a:gd name="T62" fmla="*/ 30 w 238"/>
                  <a:gd name="T63" fmla="*/ 162 h 233"/>
                  <a:gd name="T64" fmla="*/ 35 w 238"/>
                  <a:gd name="T65" fmla="*/ 167 h 233"/>
                  <a:gd name="T66" fmla="*/ 40 w 238"/>
                  <a:gd name="T67" fmla="*/ 167 h 233"/>
                  <a:gd name="T68" fmla="*/ 40 w 238"/>
                  <a:gd name="T69" fmla="*/ 172 h 233"/>
                  <a:gd name="T70" fmla="*/ 46 w 238"/>
                  <a:gd name="T71" fmla="*/ 172 h 233"/>
                  <a:gd name="T72" fmla="*/ 51 w 238"/>
                  <a:gd name="T73" fmla="*/ 177 h 233"/>
                  <a:gd name="T74" fmla="*/ 56 w 238"/>
                  <a:gd name="T75" fmla="*/ 182 h 233"/>
                  <a:gd name="T76" fmla="*/ 61 w 238"/>
                  <a:gd name="T77" fmla="*/ 182 h 233"/>
                  <a:gd name="T78" fmla="*/ 61 w 238"/>
                  <a:gd name="T79" fmla="*/ 188 h 233"/>
                  <a:gd name="T80" fmla="*/ 66 w 238"/>
                  <a:gd name="T81" fmla="*/ 193 h 233"/>
                  <a:gd name="T82" fmla="*/ 66 w 238"/>
                  <a:gd name="T83" fmla="*/ 198 h 233"/>
                  <a:gd name="T84" fmla="*/ 66 w 238"/>
                  <a:gd name="T85" fmla="*/ 203 h 233"/>
                  <a:gd name="T86" fmla="*/ 71 w 238"/>
                  <a:gd name="T87" fmla="*/ 208 h 233"/>
                  <a:gd name="T88" fmla="*/ 71 w 238"/>
                  <a:gd name="T89" fmla="*/ 213 h 233"/>
                  <a:gd name="T90" fmla="*/ 71 w 238"/>
                  <a:gd name="T91" fmla="*/ 218 h 233"/>
                  <a:gd name="T92" fmla="*/ 66 w 238"/>
                  <a:gd name="T93" fmla="*/ 223 h 233"/>
                  <a:gd name="T94" fmla="*/ 66 w 238"/>
                  <a:gd name="T95" fmla="*/ 223 h 233"/>
                  <a:gd name="T96" fmla="*/ 66 w 238"/>
                  <a:gd name="T97" fmla="*/ 228 h 233"/>
                  <a:gd name="T98" fmla="*/ 61 w 238"/>
                  <a:gd name="T9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8" h="233">
                    <a:moveTo>
                      <a:pt x="233" y="66"/>
                    </a:moveTo>
                    <a:lnTo>
                      <a:pt x="233" y="66"/>
                    </a:lnTo>
                    <a:lnTo>
                      <a:pt x="233" y="66"/>
                    </a:lnTo>
                    <a:lnTo>
                      <a:pt x="233" y="61"/>
                    </a:lnTo>
                    <a:lnTo>
                      <a:pt x="238" y="61"/>
                    </a:lnTo>
                    <a:lnTo>
                      <a:pt x="238" y="61"/>
                    </a:lnTo>
                    <a:lnTo>
                      <a:pt x="238" y="56"/>
                    </a:lnTo>
                    <a:lnTo>
                      <a:pt x="238" y="56"/>
                    </a:lnTo>
                    <a:lnTo>
                      <a:pt x="238" y="51"/>
                    </a:lnTo>
                    <a:lnTo>
                      <a:pt x="238" y="51"/>
                    </a:lnTo>
                    <a:lnTo>
                      <a:pt x="238" y="51"/>
                    </a:lnTo>
                    <a:lnTo>
                      <a:pt x="238" y="45"/>
                    </a:lnTo>
                    <a:lnTo>
                      <a:pt x="238" y="45"/>
                    </a:lnTo>
                    <a:lnTo>
                      <a:pt x="238" y="40"/>
                    </a:lnTo>
                    <a:lnTo>
                      <a:pt x="238" y="40"/>
                    </a:lnTo>
                    <a:lnTo>
                      <a:pt x="238" y="35"/>
                    </a:lnTo>
                    <a:lnTo>
                      <a:pt x="238" y="35"/>
                    </a:lnTo>
                    <a:lnTo>
                      <a:pt x="233" y="30"/>
                    </a:lnTo>
                    <a:lnTo>
                      <a:pt x="233" y="30"/>
                    </a:lnTo>
                    <a:lnTo>
                      <a:pt x="233" y="25"/>
                    </a:lnTo>
                    <a:lnTo>
                      <a:pt x="233" y="25"/>
                    </a:lnTo>
                    <a:lnTo>
                      <a:pt x="233" y="25"/>
                    </a:lnTo>
                    <a:lnTo>
                      <a:pt x="228" y="20"/>
                    </a:lnTo>
                    <a:lnTo>
                      <a:pt x="228" y="20"/>
                    </a:lnTo>
                    <a:lnTo>
                      <a:pt x="228" y="15"/>
                    </a:lnTo>
                    <a:lnTo>
                      <a:pt x="223" y="15"/>
                    </a:lnTo>
                    <a:lnTo>
                      <a:pt x="223" y="15"/>
                    </a:lnTo>
                    <a:lnTo>
                      <a:pt x="218" y="10"/>
                    </a:lnTo>
                    <a:lnTo>
                      <a:pt x="218" y="10"/>
                    </a:lnTo>
                    <a:lnTo>
                      <a:pt x="218" y="10"/>
                    </a:lnTo>
                    <a:lnTo>
                      <a:pt x="213" y="5"/>
                    </a:lnTo>
                    <a:lnTo>
                      <a:pt x="213" y="5"/>
                    </a:lnTo>
                    <a:lnTo>
                      <a:pt x="208" y="5"/>
                    </a:lnTo>
                    <a:lnTo>
                      <a:pt x="208" y="5"/>
                    </a:lnTo>
                    <a:lnTo>
                      <a:pt x="203" y="0"/>
                    </a:lnTo>
                    <a:lnTo>
                      <a:pt x="203" y="0"/>
                    </a:lnTo>
                    <a:lnTo>
                      <a:pt x="198" y="0"/>
                    </a:lnTo>
                    <a:lnTo>
                      <a:pt x="198" y="0"/>
                    </a:lnTo>
                    <a:lnTo>
                      <a:pt x="193" y="0"/>
                    </a:lnTo>
                    <a:lnTo>
                      <a:pt x="193" y="0"/>
                    </a:lnTo>
                    <a:lnTo>
                      <a:pt x="188" y="0"/>
                    </a:lnTo>
                    <a:lnTo>
                      <a:pt x="188" y="0"/>
                    </a:lnTo>
                    <a:lnTo>
                      <a:pt x="188" y="0"/>
                    </a:lnTo>
                    <a:lnTo>
                      <a:pt x="183" y="0"/>
                    </a:lnTo>
                    <a:lnTo>
                      <a:pt x="183" y="0"/>
                    </a:lnTo>
                    <a:lnTo>
                      <a:pt x="177" y="5"/>
                    </a:lnTo>
                    <a:lnTo>
                      <a:pt x="177" y="5"/>
                    </a:lnTo>
                    <a:lnTo>
                      <a:pt x="177" y="5"/>
                    </a:lnTo>
                    <a:lnTo>
                      <a:pt x="172" y="5"/>
                    </a:lnTo>
                    <a:lnTo>
                      <a:pt x="172" y="10"/>
                    </a:lnTo>
                    <a:lnTo>
                      <a:pt x="0" y="172"/>
                    </a:lnTo>
                    <a:lnTo>
                      <a:pt x="5" y="167"/>
                    </a:lnTo>
                    <a:lnTo>
                      <a:pt x="5" y="167"/>
                    </a:lnTo>
                    <a:lnTo>
                      <a:pt x="5" y="167"/>
                    </a:lnTo>
                    <a:lnTo>
                      <a:pt x="10" y="167"/>
                    </a:lnTo>
                    <a:lnTo>
                      <a:pt x="10" y="167"/>
                    </a:lnTo>
                    <a:lnTo>
                      <a:pt x="15" y="167"/>
                    </a:lnTo>
                    <a:lnTo>
                      <a:pt x="15" y="162"/>
                    </a:lnTo>
                    <a:lnTo>
                      <a:pt x="15" y="162"/>
                    </a:lnTo>
                    <a:lnTo>
                      <a:pt x="20" y="162"/>
                    </a:lnTo>
                    <a:lnTo>
                      <a:pt x="20" y="162"/>
                    </a:lnTo>
                    <a:lnTo>
                      <a:pt x="25" y="162"/>
                    </a:lnTo>
                    <a:lnTo>
                      <a:pt x="25" y="162"/>
                    </a:lnTo>
                    <a:lnTo>
                      <a:pt x="30" y="162"/>
                    </a:lnTo>
                    <a:lnTo>
                      <a:pt x="30" y="167"/>
                    </a:lnTo>
                    <a:lnTo>
                      <a:pt x="35" y="167"/>
                    </a:lnTo>
                    <a:lnTo>
                      <a:pt x="35" y="167"/>
                    </a:lnTo>
                    <a:lnTo>
                      <a:pt x="40" y="167"/>
                    </a:lnTo>
                    <a:lnTo>
                      <a:pt x="40" y="167"/>
                    </a:lnTo>
                    <a:lnTo>
                      <a:pt x="40" y="172"/>
                    </a:lnTo>
                    <a:lnTo>
                      <a:pt x="46" y="172"/>
                    </a:lnTo>
                    <a:lnTo>
                      <a:pt x="46" y="172"/>
                    </a:lnTo>
                    <a:lnTo>
                      <a:pt x="51" y="172"/>
                    </a:lnTo>
                    <a:lnTo>
                      <a:pt x="51" y="177"/>
                    </a:lnTo>
                    <a:lnTo>
                      <a:pt x="56" y="177"/>
                    </a:lnTo>
                    <a:lnTo>
                      <a:pt x="56" y="182"/>
                    </a:lnTo>
                    <a:lnTo>
                      <a:pt x="56" y="182"/>
                    </a:lnTo>
                    <a:lnTo>
                      <a:pt x="61" y="182"/>
                    </a:lnTo>
                    <a:lnTo>
                      <a:pt x="61" y="188"/>
                    </a:lnTo>
                    <a:lnTo>
                      <a:pt x="61" y="188"/>
                    </a:lnTo>
                    <a:lnTo>
                      <a:pt x="66" y="193"/>
                    </a:lnTo>
                    <a:lnTo>
                      <a:pt x="66" y="193"/>
                    </a:lnTo>
                    <a:lnTo>
                      <a:pt x="66" y="198"/>
                    </a:lnTo>
                    <a:lnTo>
                      <a:pt x="66" y="198"/>
                    </a:lnTo>
                    <a:lnTo>
                      <a:pt x="66" y="203"/>
                    </a:lnTo>
                    <a:lnTo>
                      <a:pt x="66" y="203"/>
                    </a:lnTo>
                    <a:lnTo>
                      <a:pt x="71" y="208"/>
                    </a:lnTo>
                    <a:lnTo>
                      <a:pt x="71" y="208"/>
                    </a:lnTo>
                    <a:lnTo>
                      <a:pt x="71" y="213"/>
                    </a:lnTo>
                    <a:lnTo>
                      <a:pt x="71" y="213"/>
                    </a:lnTo>
                    <a:lnTo>
                      <a:pt x="71" y="213"/>
                    </a:lnTo>
                    <a:lnTo>
                      <a:pt x="71" y="218"/>
                    </a:lnTo>
                    <a:lnTo>
                      <a:pt x="66" y="218"/>
                    </a:lnTo>
                    <a:lnTo>
                      <a:pt x="66" y="223"/>
                    </a:lnTo>
                    <a:lnTo>
                      <a:pt x="66" y="223"/>
                    </a:lnTo>
                    <a:lnTo>
                      <a:pt x="66" y="223"/>
                    </a:lnTo>
                    <a:lnTo>
                      <a:pt x="66" y="228"/>
                    </a:lnTo>
                    <a:lnTo>
                      <a:pt x="66" y="228"/>
                    </a:lnTo>
                    <a:lnTo>
                      <a:pt x="61" y="228"/>
                    </a:lnTo>
                    <a:lnTo>
                      <a:pt x="61" y="233"/>
                    </a:lnTo>
                    <a:lnTo>
                      <a:pt x="233"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88" name="Oval 99687">
                <a:extLst>
                  <a:ext uri="{FF2B5EF4-FFF2-40B4-BE49-F238E27FC236}">
                    <a16:creationId xmlns:a16="http://schemas.microsoft.com/office/drawing/2014/main" id="{CFFC2C42-9535-55DD-086A-6A6FD9CE7518}"/>
                  </a:ext>
                </a:extLst>
              </p:cNvPr>
              <p:cNvSpPr>
                <a:spLocks noChangeArrowheads="1"/>
              </p:cNvSpPr>
              <p:nvPr/>
            </p:nvSpPr>
            <p:spPr bwMode="auto">
              <a:xfrm>
                <a:off x="142" y="1593"/>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689" name="Freeform 861">
                <a:extLst>
                  <a:ext uri="{FF2B5EF4-FFF2-40B4-BE49-F238E27FC236}">
                    <a16:creationId xmlns:a16="http://schemas.microsoft.com/office/drawing/2014/main" id="{8A4F4979-0E1C-C0F2-2972-5BE0D00236DB}"/>
                  </a:ext>
                </a:extLst>
              </p:cNvPr>
              <p:cNvSpPr>
                <a:spLocks/>
              </p:cNvSpPr>
              <p:nvPr/>
            </p:nvSpPr>
            <p:spPr bwMode="auto">
              <a:xfrm>
                <a:off x="249" y="1619"/>
                <a:ext cx="274" cy="86"/>
              </a:xfrm>
              <a:custGeom>
                <a:avLst/>
                <a:gdLst>
                  <a:gd name="T0" fmla="*/ 5 w 274"/>
                  <a:gd name="T1" fmla="*/ 0 h 86"/>
                  <a:gd name="T2" fmla="*/ 0 w 274"/>
                  <a:gd name="T3" fmla="*/ 0 h 86"/>
                  <a:gd name="T4" fmla="*/ 0 w 274"/>
                  <a:gd name="T5" fmla="*/ 0 h 86"/>
                  <a:gd name="T6" fmla="*/ 0 w 274"/>
                  <a:gd name="T7" fmla="*/ 0 h 86"/>
                  <a:gd name="T8" fmla="*/ 0 w 274"/>
                  <a:gd name="T9" fmla="*/ 5 h 86"/>
                  <a:gd name="T10" fmla="*/ 0 w 274"/>
                  <a:gd name="T11" fmla="*/ 10 h 86"/>
                  <a:gd name="T12" fmla="*/ 0 w 274"/>
                  <a:gd name="T13" fmla="*/ 10 h 86"/>
                  <a:gd name="T14" fmla="*/ 0 w 274"/>
                  <a:gd name="T15" fmla="*/ 15 h 86"/>
                  <a:gd name="T16" fmla="*/ 0 w 274"/>
                  <a:gd name="T17" fmla="*/ 20 h 86"/>
                  <a:gd name="T18" fmla="*/ 0 w 274"/>
                  <a:gd name="T19" fmla="*/ 25 h 86"/>
                  <a:gd name="T20" fmla="*/ 0 w 274"/>
                  <a:gd name="T21" fmla="*/ 30 h 86"/>
                  <a:gd name="T22" fmla="*/ 0 w 274"/>
                  <a:gd name="T23" fmla="*/ 35 h 86"/>
                  <a:gd name="T24" fmla="*/ 0 w 274"/>
                  <a:gd name="T25" fmla="*/ 40 h 86"/>
                  <a:gd name="T26" fmla="*/ 0 w 274"/>
                  <a:gd name="T27" fmla="*/ 46 h 86"/>
                  <a:gd name="T28" fmla="*/ 0 w 274"/>
                  <a:gd name="T29" fmla="*/ 51 h 86"/>
                  <a:gd name="T30" fmla="*/ 0 w 274"/>
                  <a:gd name="T31" fmla="*/ 56 h 86"/>
                  <a:gd name="T32" fmla="*/ 0 w 274"/>
                  <a:gd name="T33" fmla="*/ 61 h 86"/>
                  <a:gd name="T34" fmla="*/ 0 w 274"/>
                  <a:gd name="T35" fmla="*/ 66 h 86"/>
                  <a:gd name="T36" fmla="*/ 0 w 274"/>
                  <a:gd name="T37" fmla="*/ 71 h 86"/>
                  <a:gd name="T38" fmla="*/ 0 w 274"/>
                  <a:gd name="T39" fmla="*/ 76 h 86"/>
                  <a:gd name="T40" fmla="*/ 0 w 274"/>
                  <a:gd name="T41" fmla="*/ 76 h 86"/>
                  <a:gd name="T42" fmla="*/ 0 w 274"/>
                  <a:gd name="T43" fmla="*/ 81 h 86"/>
                  <a:gd name="T44" fmla="*/ 0 w 274"/>
                  <a:gd name="T45" fmla="*/ 81 h 86"/>
                  <a:gd name="T46" fmla="*/ 5 w 274"/>
                  <a:gd name="T47" fmla="*/ 81 h 86"/>
                  <a:gd name="T48" fmla="*/ 5 w 274"/>
                  <a:gd name="T49" fmla="*/ 81 h 86"/>
                  <a:gd name="T50" fmla="*/ 274 w 274"/>
                  <a:gd name="T51" fmla="*/ 81 h 86"/>
                  <a:gd name="T52" fmla="*/ 274 w 274"/>
                  <a:gd name="T53" fmla="*/ 81 h 86"/>
                  <a:gd name="T54" fmla="*/ 274 w 274"/>
                  <a:gd name="T55" fmla="*/ 81 h 86"/>
                  <a:gd name="T56" fmla="*/ 274 w 274"/>
                  <a:gd name="T57" fmla="*/ 81 h 86"/>
                  <a:gd name="T58" fmla="*/ 274 w 274"/>
                  <a:gd name="T59" fmla="*/ 76 h 86"/>
                  <a:gd name="T60" fmla="*/ 274 w 274"/>
                  <a:gd name="T61" fmla="*/ 76 h 86"/>
                  <a:gd name="T62" fmla="*/ 274 w 274"/>
                  <a:gd name="T63" fmla="*/ 71 h 86"/>
                  <a:gd name="T64" fmla="*/ 274 w 274"/>
                  <a:gd name="T65" fmla="*/ 66 h 86"/>
                  <a:gd name="T66" fmla="*/ 274 w 274"/>
                  <a:gd name="T67" fmla="*/ 61 h 86"/>
                  <a:gd name="T68" fmla="*/ 274 w 274"/>
                  <a:gd name="T69" fmla="*/ 56 h 86"/>
                  <a:gd name="T70" fmla="*/ 274 w 274"/>
                  <a:gd name="T71" fmla="*/ 51 h 86"/>
                  <a:gd name="T72" fmla="*/ 274 w 274"/>
                  <a:gd name="T73" fmla="*/ 46 h 86"/>
                  <a:gd name="T74" fmla="*/ 274 w 274"/>
                  <a:gd name="T75" fmla="*/ 40 h 86"/>
                  <a:gd name="T76" fmla="*/ 274 w 274"/>
                  <a:gd name="T77" fmla="*/ 35 h 86"/>
                  <a:gd name="T78" fmla="*/ 274 w 274"/>
                  <a:gd name="T79" fmla="*/ 30 h 86"/>
                  <a:gd name="T80" fmla="*/ 274 w 274"/>
                  <a:gd name="T81" fmla="*/ 25 h 86"/>
                  <a:gd name="T82" fmla="*/ 274 w 274"/>
                  <a:gd name="T83" fmla="*/ 20 h 86"/>
                  <a:gd name="T84" fmla="*/ 274 w 274"/>
                  <a:gd name="T85" fmla="*/ 15 h 86"/>
                  <a:gd name="T86" fmla="*/ 274 w 274"/>
                  <a:gd name="T87" fmla="*/ 10 h 86"/>
                  <a:gd name="T88" fmla="*/ 274 w 274"/>
                  <a:gd name="T89" fmla="*/ 10 h 86"/>
                  <a:gd name="T90" fmla="*/ 274 w 274"/>
                  <a:gd name="T91" fmla="*/ 5 h 86"/>
                  <a:gd name="T92" fmla="*/ 274 w 274"/>
                  <a:gd name="T93" fmla="*/ 5 h 86"/>
                  <a:gd name="T94" fmla="*/ 274 w 274"/>
                  <a:gd name="T95" fmla="*/ 0 h 86"/>
                  <a:gd name="T96" fmla="*/ 274 w 274"/>
                  <a:gd name="T97" fmla="*/ 0 h 86"/>
                  <a:gd name="T98" fmla="*/ 274 w 274"/>
                  <a:gd name="T9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4" h="86">
                    <a:moveTo>
                      <a:pt x="5" y="0"/>
                    </a:moveTo>
                    <a:lnTo>
                      <a:pt x="5" y="0"/>
                    </a:lnTo>
                    <a:lnTo>
                      <a:pt x="5" y="0"/>
                    </a:lnTo>
                    <a:lnTo>
                      <a:pt x="0" y="0"/>
                    </a:lnTo>
                    <a:lnTo>
                      <a:pt x="0" y="0"/>
                    </a:lnTo>
                    <a:lnTo>
                      <a:pt x="0" y="0"/>
                    </a:lnTo>
                    <a:lnTo>
                      <a:pt x="0" y="0"/>
                    </a:lnTo>
                    <a:lnTo>
                      <a:pt x="0" y="0"/>
                    </a:lnTo>
                    <a:lnTo>
                      <a:pt x="0" y="5"/>
                    </a:lnTo>
                    <a:lnTo>
                      <a:pt x="0" y="5"/>
                    </a:lnTo>
                    <a:lnTo>
                      <a:pt x="0" y="5"/>
                    </a:lnTo>
                    <a:lnTo>
                      <a:pt x="0" y="10"/>
                    </a:lnTo>
                    <a:lnTo>
                      <a:pt x="0" y="10"/>
                    </a:lnTo>
                    <a:lnTo>
                      <a:pt x="0" y="10"/>
                    </a:lnTo>
                    <a:lnTo>
                      <a:pt x="0" y="15"/>
                    </a:lnTo>
                    <a:lnTo>
                      <a:pt x="0" y="15"/>
                    </a:lnTo>
                    <a:lnTo>
                      <a:pt x="0" y="20"/>
                    </a:lnTo>
                    <a:lnTo>
                      <a:pt x="0" y="20"/>
                    </a:lnTo>
                    <a:lnTo>
                      <a:pt x="0" y="25"/>
                    </a:lnTo>
                    <a:lnTo>
                      <a:pt x="0" y="25"/>
                    </a:lnTo>
                    <a:lnTo>
                      <a:pt x="0" y="30"/>
                    </a:lnTo>
                    <a:lnTo>
                      <a:pt x="0" y="30"/>
                    </a:lnTo>
                    <a:lnTo>
                      <a:pt x="0" y="35"/>
                    </a:lnTo>
                    <a:lnTo>
                      <a:pt x="0" y="35"/>
                    </a:lnTo>
                    <a:lnTo>
                      <a:pt x="0" y="40"/>
                    </a:lnTo>
                    <a:lnTo>
                      <a:pt x="0" y="40"/>
                    </a:lnTo>
                    <a:lnTo>
                      <a:pt x="0" y="46"/>
                    </a:lnTo>
                    <a:lnTo>
                      <a:pt x="0" y="46"/>
                    </a:lnTo>
                    <a:lnTo>
                      <a:pt x="0" y="51"/>
                    </a:lnTo>
                    <a:lnTo>
                      <a:pt x="0" y="51"/>
                    </a:lnTo>
                    <a:lnTo>
                      <a:pt x="0" y="56"/>
                    </a:lnTo>
                    <a:lnTo>
                      <a:pt x="0" y="56"/>
                    </a:lnTo>
                    <a:lnTo>
                      <a:pt x="0" y="61"/>
                    </a:lnTo>
                    <a:lnTo>
                      <a:pt x="0" y="61"/>
                    </a:lnTo>
                    <a:lnTo>
                      <a:pt x="0" y="66"/>
                    </a:lnTo>
                    <a:lnTo>
                      <a:pt x="0" y="66"/>
                    </a:lnTo>
                    <a:lnTo>
                      <a:pt x="0" y="71"/>
                    </a:lnTo>
                    <a:lnTo>
                      <a:pt x="0" y="71"/>
                    </a:lnTo>
                    <a:lnTo>
                      <a:pt x="0" y="71"/>
                    </a:lnTo>
                    <a:lnTo>
                      <a:pt x="0" y="76"/>
                    </a:lnTo>
                    <a:lnTo>
                      <a:pt x="0" y="76"/>
                    </a:lnTo>
                    <a:lnTo>
                      <a:pt x="0" y="76"/>
                    </a:lnTo>
                    <a:lnTo>
                      <a:pt x="0" y="76"/>
                    </a:lnTo>
                    <a:lnTo>
                      <a:pt x="0" y="81"/>
                    </a:lnTo>
                    <a:lnTo>
                      <a:pt x="0" y="81"/>
                    </a:lnTo>
                    <a:lnTo>
                      <a:pt x="0" y="81"/>
                    </a:lnTo>
                    <a:lnTo>
                      <a:pt x="0" y="81"/>
                    </a:lnTo>
                    <a:lnTo>
                      <a:pt x="5" y="81"/>
                    </a:lnTo>
                    <a:lnTo>
                      <a:pt x="5" y="81"/>
                    </a:lnTo>
                    <a:lnTo>
                      <a:pt x="5" y="81"/>
                    </a:lnTo>
                    <a:lnTo>
                      <a:pt x="274" y="86"/>
                    </a:lnTo>
                    <a:lnTo>
                      <a:pt x="274" y="81"/>
                    </a:lnTo>
                    <a:lnTo>
                      <a:pt x="274" y="81"/>
                    </a:lnTo>
                    <a:lnTo>
                      <a:pt x="274" y="81"/>
                    </a:lnTo>
                    <a:lnTo>
                      <a:pt x="274" y="81"/>
                    </a:lnTo>
                    <a:lnTo>
                      <a:pt x="274" y="81"/>
                    </a:lnTo>
                    <a:lnTo>
                      <a:pt x="274" y="81"/>
                    </a:lnTo>
                    <a:lnTo>
                      <a:pt x="274" y="81"/>
                    </a:lnTo>
                    <a:lnTo>
                      <a:pt x="274" y="76"/>
                    </a:lnTo>
                    <a:lnTo>
                      <a:pt x="274" y="76"/>
                    </a:lnTo>
                    <a:lnTo>
                      <a:pt x="274" y="76"/>
                    </a:lnTo>
                    <a:lnTo>
                      <a:pt x="274" y="76"/>
                    </a:lnTo>
                    <a:lnTo>
                      <a:pt x="274" y="71"/>
                    </a:lnTo>
                    <a:lnTo>
                      <a:pt x="274" y="71"/>
                    </a:lnTo>
                    <a:lnTo>
                      <a:pt x="274" y="66"/>
                    </a:lnTo>
                    <a:lnTo>
                      <a:pt x="274" y="66"/>
                    </a:lnTo>
                    <a:lnTo>
                      <a:pt x="274" y="66"/>
                    </a:lnTo>
                    <a:lnTo>
                      <a:pt x="274" y="61"/>
                    </a:lnTo>
                    <a:lnTo>
                      <a:pt x="274" y="61"/>
                    </a:lnTo>
                    <a:lnTo>
                      <a:pt x="274" y="56"/>
                    </a:lnTo>
                    <a:lnTo>
                      <a:pt x="274" y="56"/>
                    </a:lnTo>
                    <a:lnTo>
                      <a:pt x="274" y="51"/>
                    </a:lnTo>
                    <a:lnTo>
                      <a:pt x="274" y="51"/>
                    </a:lnTo>
                    <a:lnTo>
                      <a:pt x="274" y="46"/>
                    </a:lnTo>
                    <a:lnTo>
                      <a:pt x="274" y="40"/>
                    </a:lnTo>
                    <a:lnTo>
                      <a:pt x="274" y="40"/>
                    </a:lnTo>
                    <a:lnTo>
                      <a:pt x="274" y="35"/>
                    </a:lnTo>
                    <a:lnTo>
                      <a:pt x="274" y="35"/>
                    </a:lnTo>
                    <a:lnTo>
                      <a:pt x="274" y="30"/>
                    </a:lnTo>
                    <a:lnTo>
                      <a:pt x="274" y="30"/>
                    </a:lnTo>
                    <a:lnTo>
                      <a:pt x="274" y="25"/>
                    </a:lnTo>
                    <a:lnTo>
                      <a:pt x="274" y="25"/>
                    </a:lnTo>
                    <a:lnTo>
                      <a:pt x="274" y="20"/>
                    </a:lnTo>
                    <a:lnTo>
                      <a:pt x="274" y="20"/>
                    </a:lnTo>
                    <a:lnTo>
                      <a:pt x="274" y="15"/>
                    </a:lnTo>
                    <a:lnTo>
                      <a:pt x="274" y="15"/>
                    </a:lnTo>
                    <a:lnTo>
                      <a:pt x="274" y="15"/>
                    </a:lnTo>
                    <a:lnTo>
                      <a:pt x="274" y="10"/>
                    </a:lnTo>
                    <a:lnTo>
                      <a:pt x="274" y="10"/>
                    </a:lnTo>
                    <a:lnTo>
                      <a:pt x="274" y="10"/>
                    </a:lnTo>
                    <a:lnTo>
                      <a:pt x="274" y="5"/>
                    </a:lnTo>
                    <a:lnTo>
                      <a:pt x="274" y="5"/>
                    </a:lnTo>
                    <a:lnTo>
                      <a:pt x="274" y="5"/>
                    </a:lnTo>
                    <a:lnTo>
                      <a:pt x="274" y="5"/>
                    </a:lnTo>
                    <a:lnTo>
                      <a:pt x="274" y="0"/>
                    </a:lnTo>
                    <a:lnTo>
                      <a:pt x="274" y="0"/>
                    </a:lnTo>
                    <a:lnTo>
                      <a:pt x="274" y="0"/>
                    </a:lnTo>
                    <a:lnTo>
                      <a:pt x="274" y="0"/>
                    </a:lnTo>
                    <a:lnTo>
                      <a:pt x="274" y="0"/>
                    </a:lnTo>
                    <a:lnTo>
                      <a:pt x="274" y="0"/>
                    </a:lnTo>
                    <a:lnTo>
                      <a:pt x="5"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90" name="Oval 99689">
                <a:extLst>
                  <a:ext uri="{FF2B5EF4-FFF2-40B4-BE49-F238E27FC236}">
                    <a16:creationId xmlns:a16="http://schemas.microsoft.com/office/drawing/2014/main" id="{0F747480-4EBE-34DB-9FFA-F31AD505ABEE}"/>
                  </a:ext>
                </a:extLst>
              </p:cNvPr>
              <p:cNvSpPr>
                <a:spLocks noChangeArrowheads="1"/>
              </p:cNvSpPr>
              <p:nvPr/>
            </p:nvSpPr>
            <p:spPr bwMode="auto">
              <a:xfrm>
                <a:off x="518" y="1512"/>
                <a:ext cx="289" cy="29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91" name="Freeform 863">
                <a:extLst>
                  <a:ext uri="{FF2B5EF4-FFF2-40B4-BE49-F238E27FC236}">
                    <a16:creationId xmlns:a16="http://schemas.microsoft.com/office/drawing/2014/main" id="{C3DB115F-3877-115F-CEC1-6E423221BD40}"/>
                  </a:ext>
                </a:extLst>
              </p:cNvPr>
              <p:cNvSpPr>
                <a:spLocks/>
              </p:cNvSpPr>
              <p:nvPr/>
            </p:nvSpPr>
            <p:spPr bwMode="auto">
              <a:xfrm>
                <a:off x="700" y="1685"/>
                <a:ext cx="254" cy="238"/>
              </a:xfrm>
              <a:custGeom>
                <a:avLst/>
                <a:gdLst>
                  <a:gd name="T0" fmla="*/ 61 w 254"/>
                  <a:gd name="T1" fmla="*/ 5 h 238"/>
                  <a:gd name="T2" fmla="*/ 61 w 254"/>
                  <a:gd name="T3" fmla="*/ 5 h 238"/>
                  <a:gd name="T4" fmla="*/ 56 w 254"/>
                  <a:gd name="T5" fmla="*/ 5 h 238"/>
                  <a:gd name="T6" fmla="*/ 51 w 254"/>
                  <a:gd name="T7" fmla="*/ 5 h 238"/>
                  <a:gd name="T8" fmla="*/ 46 w 254"/>
                  <a:gd name="T9" fmla="*/ 0 h 238"/>
                  <a:gd name="T10" fmla="*/ 41 w 254"/>
                  <a:gd name="T11" fmla="*/ 5 h 238"/>
                  <a:gd name="T12" fmla="*/ 36 w 254"/>
                  <a:gd name="T13" fmla="*/ 5 h 238"/>
                  <a:gd name="T14" fmla="*/ 31 w 254"/>
                  <a:gd name="T15" fmla="*/ 5 h 238"/>
                  <a:gd name="T16" fmla="*/ 31 w 254"/>
                  <a:gd name="T17" fmla="*/ 5 h 238"/>
                  <a:gd name="T18" fmla="*/ 26 w 254"/>
                  <a:gd name="T19" fmla="*/ 10 h 238"/>
                  <a:gd name="T20" fmla="*/ 21 w 254"/>
                  <a:gd name="T21" fmla="*/ 15 h 238"/>
                  <a:gd name="T22" fmla="*/ 15 w 254"/>
                  <a:gd name="T23" fmla="*/ 15 h 238"/>
                  <a:gd name="T24" fmla="*/ 10 w 254"/>
                  <a:gd name="T25" fmla="*/ 20 h 238"/>
                  <a:gd name="T26" fmla="*/ 10 w 254"/>
                  <a:gd name="T27" fmla="*/ 25 h 238"/>
                  <a:gd name="T28" fmla="*/ 5 w 254"/>
                  <a:gd name="T29" fmla="*/ 30 h 238"/>
                  <a:gd name="T30" fmla="*/ 5 w 254"/>
                  <a:gd name="T31" fmla="*/ 35 h 238"/>
                  <a:gd name="T32" fmla="*/ 0 w 254"/>
                  <a:gd name="T33" fmla="*/ 40 h 238"/>
                  <a:gd name="T34" fmla="*/ 0 w 254"/>
                  <a:gd name="T35" fmla="*/ 45 h 238"/>
                  <a:gd name="T36" fmla="*/ 0 w 254"/>
                  <a:gd name="T37" fmla="*/ 45 h 238"/>
                  <a:gd name="T38" fmla="*/ 0 w 254"/>
                  <a:gd name="T39" fmla="*/ 51 h 238"/>
                  <a:gd name="T40" fmla="*/ 0 w 254"/>
                  <a:gd name="T41" fmla="*/ 56 h 238"/>
                  <a:gd name="T42" fmla="*/ 0 w 254"/>
                  <a:gd name="T43" fmla="*/ 61 h 238"/>
                  <a:gd name="T44" fmla="*/ 0 w 254"/>
                  <a:gd name="T45" fmla="*/ 66 h 238"/>
                  <a:gd name="T46" fmla="*/ 5 w 254"/>
                  <a:gd name="T47" fmla="*/ 66 h 238"/>
                  <a:gd name="T48" fmla="*/ 5 w 254"/>
                  <a:gd name="T49" fmla="*/ 71 h 238"/>
                  <a:gd name="T50" fmla="*/ 198 w 254"/>
                  <a:gd name="T51" fmla="*/ 238 h 238"/>
                  <a:gd name="T52" fmla="*/ 193 w 254"/>
                  <a:gd name="T53" fmla="*/ 238 h 238"/>
                  <a:gd name="T54" fmla="*/ 193 w 254"/>
                  <a:gd name="T55" fmla="*/ 233 h 238"/>
                  <a:gd name="T56" fmla="*/ 188 w 254"/>
                  <a:gd name="T57" fmla="*/ 228 h 238"/>
                  <a:gd name="T58" fmla="*/ 188 w 254"/>
                  <a:gd name="T59" fmla="*/ 223 h 238"/>
                  <a:gd name="T60" fmla="*/ 188 w 254"/>
                  <a:gd name="T61" fmla="*/ 218 h 238"/>
                  <a:gd name="T62" fmla="*/ 188 w 254"/>
                  <a:gd name="T63" fmla="*/ 213 h 238"/>
                  <a:gd name="T64" fmla="*/ 193 w 254"/>
                  <a:gd name="T65" fmla="*/ 208 h 238"/>
                  <a:gd name="T66" fmla="*/ 193 w 254"/>
                  <a:gd name="T67" fmla="*/ 208 h 238"/>
                  <a:gd name="T68" fmla="*/ 193 w 254"/>
                  <a:gd name="T69" fmla="*/ 203 h 238"/>
                  <a:gd name="T70" fmla="*/ 198 w 254"/>
                  <a:gd name="T71" fmla="*/ 198 h 238"/>
                  <a:gd name="T72" fmla="*/ 198 w 254"/>
                  <a:gd name="T73" fmla="*/ 193 h 238"/>
                  <a:gd name="T74" fmla="*/ 203 w 254"/>
                  <a:gd name="T75" fmla="*/ 188 h 238"/>
                  <a:gd name="T76" fmla="*/ 208 w 254"/>
                  <a:gd name="T77" fmla="*/ 182 h 238"/>
                  <a:gd name="T78" fmla="*/ 213 w 254"/>
                  <a:gd name="T79" fmla="*/ 182 h 238"/>
                  <a:gd name="T80" fmla="*/ 218 w 254"/>
                  <a:gd name="T81" fmla="*/ 177 h 238"/>
                  <a:gd name="T82" fmla="*/ 223 w 254"/>
                  <a:gd name="T83" fmla="*/ 177 h 238"/>
                  <a:gd name="T84" fmla="*/ 229 w 254"/>
                  <a:gd name="T85" fmla="*/ 172 h 238"/>
                  <a:gd name="T86" fmla="*/ 229 w 254"/>
                  <a:gd name="T87" fmla="*/ 172 h 238"/>
                  <a:gd name="T88" fmla="*/ 234 w 254"/>
                  <a:gd name="T89" fmla="*/ 172 h 238"/>
                  <a:gd name="T90" fmla="*/ 239 w 254"/>
                  <a:gd name="T91" fmla="*/ 172 h 238"/>
                  <a:gd name="T92" fmla="*/ 244 w 254"/>
                  <a:gd name="T93" fmla="*/ 172 h 238"/>
                  <a:gd name="T94" fmla="*/ 249 w 254"/>
                  <a:gd name="T95" fmla="*/ 172 h 238"/>
                  <a:gd name="T96" fmla="*/ 254 w 254"/>
                  <a:gd name="T97" fmla="*/ 172 h 238"/>
                  <a:gd name="T98" fmla="*/ 254 w 254"/>
                  <a:gd name="T99" fmla="*/ 17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4" h="238">
                    <a:moveTo>
                      <a:pt x="66" y="10"/>
                    </a:moveTo>
                    <a:lnTo>
                      <a:pt x="61" y="5"/>
                    </a:lnTo>
                    <a:lnTo>
                      <a:pt x="61" y="5"/>
                    </a:lnTo>
                    <a:lnTo>
                      <a:pt x="61" y="5"/>
                    </a:lnTo>
                    <a:lnTo>
                      <a:pt x="56" y="5"/>
                    </a:lnTo>
                    <a:lnTo>
                      <a:pt x="56" y="5"/>
                    </a:lnTo>
                    <a:lnTo>
                      <a:pt x="51" y="5"/>
                    </a:lnTo>
                    <a:lnTo>
                      <a:pt x="51" y="5"/>
                    </a:lnTo>
                    <a:lnTo>
                      <a:pt x="51" y="0"/>
                    </a:lnTo>
                    <a:lnTo>
                      <a:pt x="46" y="0"/>
                    </a:lnTo>
                    <a:lnTo>
                      <a:pt x="46" y="0"/>
                    </a:lnTo>
                    <a:lnTo>
                      <a:pt x="41" y="5"/>
                    </a:lnTo>
                    <a:lnTo>
                      <a:pt x="41" y="5"/>
                    </a:lnTo>
                    <a:lnTo>
                      <a:pt x="36" y="5"/>
                    </a:lnTo>
                    <a:lnTo>
                      <a:pt x="36" y="5"/>
                    </a:lnTo>
                    <a:lnTo>
                      <a:pt x="31" y="5"/>
                    </a:lnTo>
                    <a:lnTo>
                      <a:pt x="31" y="5"/>
                    </a:lnTo>
                    <a:lnTo>
                      <a:pt x="31" y="5"/>
                    </a:lnTo>
                    <a:lnTo>
                      <a:pt x="26" y="10"/>
                    </a:lnTo>
                    <a:lnTo>
                      <a:pt x="26" y="10"/>
                    </a:lnTo>
                    <a:lnTo>
                      <a:pt x="21" y="10"/>
                    </a:lnTo>
                    <a:lnTo>
                      <a:pt x="21" y="15"/>
                    </a:lnTo>
                    <a:lnTo>
                      <a:pt x="15" y="15"/>
                    </a:lnTo>
                    <a:lnTo>
                      <a:pt x="15" y="15"/>
                    </a:lnTo>
                    <a:lnTo>
                      <a:pt x="15" y="20"/>
                    </a:lnTo>
                    <a:lnTo>
                      <a:pt x="10" y="20"/>
                    </a:lnTo>
                    <a:lnTo>
                      <a:pt x="10" y="20"/>
                    </a:lnTo>
                    <a:lnTo>
                      <a:pt x="10" y="25"/>
                    </a:lnTo>
                    <a:lnTo>
                      <a:pt x="5" y="25"/>
                    </a:lnTo>
                    <a:lnTo>
                      <a:pt x="5" y="30"/>
                    </a:lnTo>
                    <a:lnTo>
                      <a:pt x="5" y="30"/>
                    </a:lnTo>
                    <a:lnTo>
                      <a:pt x="5" y="35"/>
                    </a:lnTo>
                    <a:lnTo>
                      <a:pt x="0" y="35"/>
                    </a:lnTo>
                    <a:lnTo>
                      <a:pt x="0" y="40"/>
                    </a:lnTo>
                    <a:lnTo>
                      <a:pt x="0" y="40"/>
                    </a:lnTo>
                    <a:lnTo>
                      <a:pt x="0" y="45"/>
                    </a:lnTo>
                    <a:lnTo>
                      <a:pt x="0" y="45"/>
                    </a:lnTo>
                    <a:lnTo>
                      <a:pt x="0" y="45"/>
                    </a:lnTo>
                    <a:lnTo>
                      <a:pt x="0" y="51"/>
                    </a:lnTo>
                    <a:lnTo>
                      <a:pt x="0" y="51"/>
                    </a:lnTo>
                    <a:lnTo>
                      <a:pt x="0" y="56"/>
                    </a:lnTo>
                    <a:lnTo>
                      <a:pt x="0" y="56"/>
                    </a:lnTo>
                    <a:lnTo>
                      <a:pt x="0" y="61"/>
                    </a:lnTo>
                    <a:lnTo>
                      <a:pt x="0" y="61"/>
                    </a:lnTo>
                    <a:lnTo>
                      <a:pt x="0" y="61"/>
                    </a:lnTo>
                    <a:lnTo>
                      <a:pt x="0" y="66"/>
                    </a:lnTo>
                    <a:lnTo>
                      <a:pt x="5" y="66"/>
                    </a:lnTo>
                    <a:lnTo>
                      <a:pt x="5" y="66"/>
                    </a:lnTo>
                    <a:lnTo>
                      <a:pt x="5" y="71"/>
                    </a:lnTo>
                    <a:lnTo>
                      <a:pt x="5" y="71"/>
                    </a:lnTo>
                    <a:lnTo>
                      <a:pt x="198" y="238"/>
                    </a:lnTo>
                    <a:lnTo>
                      <a:pt x="198" y="238"/>
                    </a:lnTo>
                    <a:lnTo>
                      <a:pt x="193" y="238"/>
                    </a:lnTo>
                    <a:lnTo>
                      <a:pt x="193" y="238"/>
                    </a:lnTo>
                    <a:lnTo>
                      <a:pt x="193" y="233"/>
                    </a:lnTo>
                    <a:lnTo>
                      <a:pt x="193" y="233"/>
                    </a:lnTo>
                    <a:lnTo>
                      <a:pt x="193" y="233"/>
                    </a:lnTo>
                    <a:lnTo>
                      <a:pt x="188" y="228"/>
                    </a:lnTo>
                    <a:lnTo>
                      <a:pt x="188" y="228"/>
                    </a:lnTo>
                    <a:lnTo>
                      <a:pt x="188" y="223"/>
                    </a:lnTo>
                    <a:lnTo>
                      <a:pt x="188" y="223"/>
                    </a:lnTo>
                    <a:lnTo>
                      <a:pt x="188" y="218"/>
                    </a:lnTo>
                    <a:lnTo>
                      <a:pt x="188" y="218"/>
                    </a:lnTo>
                    <a:lnTo>
                      <a:pt x="188" y="213"/>
                    </a:lnTo>
                    <a:lnTo>
                      <a:pt x="188" y="213"/>
                    </a:lnTo>
                    <a:lnTo>
                      <a:pt x="193" y="208"/>
                    </a:lnTo>
                    <a:lnTo>
                      <a:pt x="193" y="208"/>
                    </a:lnTo>
                    <a:lnTo>
                      <a:pt x="193" y="208"/>
                    </a:lnTo>
                    <a:lnTo>
                      <a:pt x="193" y="203"/>
                    </a:lnTo>
                    <a:lnTo>
                      <a:pt x="193" y="203"/>
                    </a:lnTo>
                    <a:lnTo>
                      <a:pt x="198" y="198"/>
                    </a:lnTo>
                    <a:lnTo>
                      <a:pt x="198" y="198"/>
                    </a:lnTo>
                    <a:lnTo>
                      <a:pt x="198" y="193"/>
                    </a:lnTo>
                    <a:lnTo>
                      <a:pt x="198" y="193"/>
                    </a:lnTo>
                    <a:lnTo>
                      <a:pt x="203" y="188"/>
                    </a:lnTo>
                    <a:lnTo>
                      <a:pt x="203" y="188"/>
                    </a:lnTo>
                    <a:lnTo>
                      <a:pt x="208" y="188"/>
                    </a:lnTo>
                    <a:lnTo>
                      <a:pt x="208" y="182"/>
                    </a:lnTo>
                    <a:lnTo>
                      <a:pt x="208" y="182"/>
                    </a:lnTo>
                    <a:lnTo>
                      <a:pt x="213" y="182"/>
                    </a:lnTo>
                    <a:lnTo>
                      <a:pt x="213" y="177"/>
                    </a:lnTo>
                    <a:lnTo>
                      <a:pt x="218" y="177"/>
                    </a:lnTo>
                    <a:lnTo>
                      <a:pt x="218" y="177"/>
                    </a:lnTo>
                    <a:lnTo>
                      <a:pt x="223" y="177"/>
                    </a:lnTo>
                    <a:lnTo>
                      <a:pt x="223" y="172"/>
                    </a:lnTo>
                    <a:lnTo>
                      <a:pt x="229" y="172"/>
                    </a:lnTo>
                    <a:lnTo>
                      <a:pt x="229" y="172"/>
                    </a:lnTo>
                    <a:lnTo>
                      <a:pt x="229" y="172"/>
                    </a:lnTo>
                    <a:lnTo>
                      <a:pt x="234" y="172"/>
                    </a:lnTo>
                    <a:lnTo>
                      <a:pt x="234" y="172"/>
                    </a:lnTo>
                    <a:lnTo>
                      <a:pt x="239" y="172"/>
                    </a:lnTo>
                    <a:lnTo>
                      <a:pt x="239" y="172"/>
                    </a:lnTo>
                    <a:lnTo>
                      <a:pt x="244" y="172"/>
                    </a:lnTo>
                    <a:lnTo>
                      <a:pt x="244" y="172"/>
                    </a:lnTo>
                    <a:lnTo>
                      <a:pt x="249" y="172"/>
                    </a:lnTo>
                    <a:lnTo>
                      <a:pt x="249" y="172"/>
                    </a:lnTo>
                    <a:lnTo>
                      <a:pt x="249" y="172"/>
                    </a:lnTo>
                    <a:lnTo>
                      <a:pt x="254" y="172"/>
                    </a:lnTo>
                    <a:lnTo>
                      <a:pt x="254" y="177"/>
                    </a:lnTo>
                    <a:lnTo>
                      <a:pt x="254" y="177"/>
                    </a:lnTo>
                    <a:lnTo>
                      <a:pt x="66"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92" name="Oval 99691">
                <a:extLst>
                  <a:ext uri="{FF2B5EF4-FFF2-40B4-BE49-F238E27FC236}">
                    <a16:creationId xmlns:a16="http://schemas.microsoft.com/office/drawing/2014/main" id="{0F7517EC-DE82-AC28-47D2-68F770F1A2B5}"/>
                  </a:ext>
                </a:extLst>
              </p:cNvPr>
              <p:cNvSpPr>
                <a:spLocks noChangeArrowheads="1"/>
              </p:cNvSpPr>
              <p:nvPr/>
            </p:nvSpPr>
            <p:spPr bwMode="auto">
              <a:xfrm>
                <a:off x="5906" y="776"/>
                <a:ext cx="289" cy="29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93" name="Freeform 865">
                <a:extLst>
                  <a:ext uri="{FF2B5EF4-FFF2-40B4-BE49-F238E27FC236}">
                    <a16:creationId xmlns:a16="http://schemas.microsoft.com/office/drawing/2014/main" id="{C80E8111-F341-5C28-C71D-050E0D4523C9}"/>
                  </a:ext>
                </a:extLst>
              </p:cNvPr>
              <p:cNvSpPr>
                <a:spLocks/>
              </p:cNvSpPr>
              <p:nvPr/>
            </p:nvSpPr>
            <p:spPr bwMode="auto">
              <a:xfrm>
                <a:off x="5860" y="629"/>
                <a:ext cx="193" cy="254"/>
              </a:xfrm>
              <a:custGeom>
                <a:avLst/>
                <a:gdLst>
                  <a:gd name="T0" fmla="*/ 112 w 193"/>
                  <a:gd name="T1" fmla="*/ 244 h 254"/>
                  <a:gd name="T2" fmla="*/ 117 w 193"/>
                  <a:gd name="T3" fmla="*/ 244 h 254"/>
                  <a:gd name="T4" fmla="*/ 122 w 193"/>
                  <a:gd name="T5" fmla="*/ 249 h 254"/>
                  <a:gd name="T6" fmla="*/ 122 w 193"/>
                  <a:gd name="T7" fmla="*/ 249 h 254"/>
                  <a:gd name="T8" fmla="*/ 127 w 193"/>
                  <a:gd name="T9" fmla="*/ 254 h 254"/>
                  <a:gd name="T10" fmla="*/ 132 w 193"/>
                  <a:gd name="T11" fmla="*/ 254 h 254"/>
                  <a:gd name="T12" fmla="*/ 137 w 193"/>
                  <a:gd name="T13" fmla="*/ 254 h 254"/>
                  <a:gd name="T14" fmla="*/ 142 w 193"/>
                  <a:gd name="T15" fmla="*/ 254 h 254"/>
                  <a:gd name="T16" fmla="*/ 147 w 193"/>
                  <a:gd name="T17" fmla="*/ 254 h 254"/>
                  <a:gd name="T18" fmla="*/ 152 w 193"/>
                  <a:gd name="T19" fmla="*/ 254 h 254"/>
                  <a:gd name="T20" fmla="*/ 158 w 193"/>
                  <a:gd name="T21" fmla="*/ 254 h 254"/>
                  <a:gd name="T22" fmla="*/ 163 w 193"/>
                  <a:gd name="T23" fmla="*/ 249 h 254"/>
                  <a:gd name="T24" fmla="*/ 168 w 193"/>
                  <a:gd name="T25" fmla="*/ 249 h 254"/>
                  <a:gd name="T26" fmla="*/ 173 w 193"/>
                  <a:gd name="T27" fmla="*/ 244 h 254"/>
                  <a:gd name="T28" fmla="*/ 178 w 193"/>
                  <a:gd name="T29" fmla="*/ 244 h 254"/>
                  <a:gd name="T30" fmla="*/ 178 w 193"/>
                  <a:gd name="T31" fmla="*/ 239 h 254"/>
                  <a:gd name="T32" fmla="*/ 183 w 193"/>
                  <a:gd name="T33" fmla="*/ 234 h 254"/>
                  <a:gd name="T34" fmla="*/ 188 w 193"/>
                  <a:gd name="T35" fmla="*/ 229 h 254"/>
                  <a:gd name="T36" fmla="*/ 188 w 193"/>
                  <a:gd name="T37" fmla="*/ 224 h 254"/>
                  <a:gd name="T38" fmla="*/ 188 w 193"/>
                  <a:gd name="T39" fmla="*/ 218 h 254"/>
                  <a:gd name="T40" fmla="*/ 193 w 193"/>
                  <a:gd name="T41" fmla="*/ 213 h 254"/>
                  <a:gd name="T42" fmla="*/ 193 w 193"/>
                  <a:gd name="T43" fmla="*/ 213 h 254"/>
                  <a:gd name="T44" fmla="*/ 188 w 193"/>
                  <a:gd name="T45" fmla="*/ 208 h 254"/>
                  <a:gd name="T46" fmla="*/ 188 w 193"/>
                  <a:gd name="T47" fmla="*/ 203 h 254"/>
                  <a:gd name="T48" fmla="*/ 188 w 193"/>
                  <a:gd name="T49" fmla="*/ 198 h 254"/>
                  <a:gd name="T50" fmla="*/ 76 w 193"/>
                  <a:gd name="T51" fmla="*/ 5 h 254"/>
                  <a:gd name="T52" fmla="*/ 81 w 193"/>
                  <a:gd name="T53" fmla="*/ 10 h 254"/>
                  <a:gd name="T54" fmla="*/ 81 w 193"/>
                  <a:gd name="T55" fmla="*/ 10 h 254"/>
                  <a:gd name="T56" fmla="*/ 81 w 193"/>
                  <a:gd name="T57" fmla="*/ 16 h 254"/>
                  <a:gd name="T58" fmla="*/ 81 w 193"/>
                  <a:gd name="T59" fmla="*/ 21 h 254"/>
                  <a:gd name="T60" fmla="*/ 81 w 193"/>
                  <a:gd name="T61" fmla="*/ 26 h 254"/>
                  <a:gd name="T62" fmla="*/ 76 w 193"/>
                  <a:gd name="T63" fmla="*/ 31 h 254"/>
                  <a:gd name="T64" fmla="*/ 76 w 193"/>
                  <a:gd name="T65" fmla="*/ 36 h 254"/>
                  <a:gd name="T66" fmla="*/ 71 w 193"/>
                  <a:gd name="T67" fmla="*/ 41 h 254"/>
                  <a:gd name="T68" fmla="*/ 66 w 193"/>
                  <a:gd name="T69" fmla="*/ 46 h 254"/>
                  <a:gd name="T70" fmla="*/ 66 w 193"/>
                  <a:gd name="T71" fmla="*/ 46 h 254"/>
                  <a:gd name="T72" fmla="*/ 61 w 193"/>
                  <a:gd name="T73" fmla="*/ 51 h 254"/>
                  <a:gd name="T74" fmla="*/ 56 w 193"/>
                  <a:gd name="T75" fmla="*/ 51 h 254"/>
                  <a:gd name="T76" fmla="*/ 51 w 193"/>
                  <a:gd name="T77" fmla="*/ 56 h 254"/>
                  <a:gd name="T78" fmla="*/ 46 w 193"/>
                  <a:gd name="T79" fmla="*/ 56 h 254"/>
                  <a:gd name="T80" fmla="*/ 41 w 193"/>
                  <a:gd name="T81" fmla="*/ 61 h 254"/>
                  <a:gd name="T82" fmla="*/ 36 w 193"/>
                  <a:gd name="T83" fmla="*/ 61 h 254"/>
                  <a:gd name="T84" fmla="*/ 31 w 193"/>
                  <a:gd name="T85" fmla="*/ 61 h 254"/>
                  <a:gd name="T86" fmla="*/ 26 w 193"/>
                  <a:gd name="T87" fmla="*/ 61 h 254"/>
                  <a:gd name="T88" fmla="*/ 21 w 193"/>
                  <a:gd name="T89" fmla="*/ 56 h 254"/>
                  <a:gd name="T90" fmla="*/ 15 w 193"/>
                  <a:gd name="T91" fmla="*/ 56 h 254"/>
                  <a:gd name="T92" fmla="*/ 10 w 193"/>
                  <a:gd name="T93" fmla="*/ 56 h 254"/>
                  <a:gd name="T94" fmla="*/ 5 w 193"/>
                  <a:gd name="T95" fmla="*/ 51 h 254"/>
                  <a:gd name="T96" fmla="*/ 5 w 193"/>
                  <a:gd name="T97" fmla="*/ 46 h 254"/>
                  <a:gd name="T98" fmla="*/ 0 w 193"/>
                  <a:gd name="T99"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254">
                    <a:moveTo>
                      <a:pt x="112" y="239"/>
                    </a:moveTo>
                    <a:lnTo>
                      <a:pt x="112" y="244"/>
                    </a:lnTo>
                    <a:lnTo>
                      <a:pt x="117" y="244"/>
                    </a:lnTo>
                    <a:lnTo>
                      <a:pt x="117" y="244"/>
                    </a:lnTo>
                    <a:lnTo>
                      <a:pt x="117" y="249"/>
                    </a:lnTo>
                    <a:lnTo>
                      <a:pt x="122" y="249"/>
                    </a:lnTo>
                    <a:lnTo>
                      <a:pt x="122" y="249"/>
                    </a:lnTo>
                    <a:lnTo>
                      <a:pt x="122" y="249"/>
                    </a:lnTo>
                    <a:lnTo>
                      <a:pt x="127" y="254"/>
                    </a:lnTo>
                    <a:lnTo>
                      <a:pt x="127" y="254"/>
                    </a:lnTo>
                    <a:lnTo>
                      <a:pt x="132" y="254"/>
                    </a:lnTo>
                    <a:lnTo>
                      <a:pt x="132" y="254"/>
                    </a:lnTo>
                    <a:lnTo>
                      <a:pt x="132" y="254"/>
                    </a:lnTo>
                    <a:lnTo>
                      <a:pt x="137" y="254"/>
                    </a:lnTo>
                    <a:lnTo>
                      <a:pt x="137" y="254"/>
                    </a:lnTo>
                    <a:lnTo>
                      <a:pt x="142" y="254"/>
                    </a:lnTo>
                    <a:lnTo>
                      <a:pt x="142" y="254"/>
                    </a:lnTo>
                    <a:lnTo>
                      <a:pt x="147" y="254"/>
                    </a:lnTo>
                    <a:lnTo>
                      <a:pt x="147" y="254"/>
                    </a:lnTo>
                    <a:lnTo>
                      <a:pt x="152" y="254"/>
                    </a:lnTo>
                    <a:lnTo>
                      <a:pt x="158" y="254"/>
                    </a:lnTo>
                    <a:lnTo>
                      <a:pt x="158" y="254"/>
                    </a:lnTo>
                    <a:lnTo>
                      <a:pt x="163" y="254"/>
                    </a:lnTo>
                    <a:lnTo>
                      <a:pt x="163" y="249"/>
                    </a:lnTo>
                    <a:lnTo>
                      <a:pt x="168" y="249"/>
                    </a:lnTo>
                    <a:lnTo>
                      <a:pt x="168" y="249"/>
                    </a:lnTo>
                    <a:lnTo>
                      <a:pt x="168" y="249"/>
                    </a:lnTo>
                    <a:lnTo>
                      <a:pt x="173" y="244"/>
                    </a:lnTo>
                    <a:lnTo>
                      <a:pt x="173" y="244"/>
                    </a:lnTo>
                    <a:lnTo>
                      <a:pt x="178" y="244"/>
                    </a:lnTo>
                    <a:lnTo>
                      <a:pt x="178" y="239"/>
                    </a:lnTo>
                    <a:lnTo>
                      <a:pt x="178" y="239"/>
                    </a:lnTo>
                    <a:lnTo>
                      <a:pt x="183" y="234"/>
                    </a:lnTo>
                    <a:lnTo>
                      <a:pt x="183" y="234"/>
                    </a:lnTo>
                    <a:lnTo>
                      <a:pt x="183" y="234"/>
                    </a:lnTo>
                    <a:lnTo>
                      <a:pt x="188" y="229"/>
                    </a:lnTo>
                    <a:lnTo>
                      <a:pt x="188" y="229"/>
                    </a:lnTo>
                    <a:lnTo>
                      <a:pt x="188" y="224"/>
                    </a:lnTo>
                    <a:lnTo>
                      <a:pt x="188" y="224"/>
                    </a:lnTo>
                    <a:lnTo>
                      <a:pt x="188" y="218"/>
                    </a:lnTo>
                    <a:lnTo>
                      <a:pt x="188" y="218"/>
                    </a:lnTo>
                    <a:lnTo>
                      <a:pt x="193" y="213"/>
                    </a:lnTo>
                    <a:lnTo>
                      <a:pt x="193" y="213"/>
                    </a:lnTo>
                    <a:lnTo>
                      <a:pt x="193" y="213"/>
                    </a:lnTo>
                    <a:lnTo>
                      <a:pt x="193" y="208"/>
                    </a:lnTo>
                    <a:lnTo>
                      <a:pt x="188" y="208"/>
                    </a:lnTo>
                    <a:lnTo>
                      <a:pt x="188" y="203"/>
                    </a:lnTo>
                    <a:lnTo>
                      <a:pt x="188" y="203"/>
                    </a:lnTo>
                    <a:lnTo>
                      <a:pt x="188" y="198"/>
                    </a:lnTo>
                    <a:lnTo>
                      <a:pt x="188" y="198"/>
                    </a:lnTo>
                    <a:lnTo>
                      <a:pt x="76" y="0"/>
                    </a:lnTo>
                    <a:lnTo>
                      <a:pt x="76" y="5"/>
                    </a:lnTo>
                    <a:lnTo>
                      <a:pt x="81" y="5"/>
                    </a:lnTo>
                    <a:lnTo>
                      <a:pt x="81" y="10"/>
                    </a:lnTo>
                    <a:lnTo>
                      <a:pt x="81" y="10"/>
                    </a:lnTo>
                    <a:lnTo>
                      <a:pt x="81" y="10"/>
                    </a:lnTo>
                    <a:lnTo>
                      <a:pt x="81" y="16"/>
                    </a:lnTo>
                    <a:lnTo>
                      <a:pt x="81" y="16"/>
                    </a:lnTo>
                    <a:lnTo>
                      <a:pt x="81" y="21"/>
                    </a:lnTo>
                    <a:lnTo>
                      <a:pt x="81" y="21"/>
                    </a:lnTo>
                    <a:lnTo>
                      <a:pt x="81" y="26"/>
                    </a:lnTo>
                    <a:lnTo>
                      <a:pt x="81" y="26"/>
                    </a:lnTo>
                    <a:lnTo>
                      <a:pt x="76" y="31"/>
                    </a:lnTo>
                    <a:lnTo>
                      <a:pt x="76" y="31"/>
                    </a:lnTo>
                    <a:lnTo>
                      <a:pt x="76" y="31"/>
                    </a:lnTo>
                    <a:lnTo>
                      <a:pt x="76" y="36"/>
                    </a:lnTo>
                    <a:lnTo>
                      <a:pt x="71" y="36"/>
                    </a:lnTo>
                    <a:lnTo>
                      <a:pt x="71" y="41"/>
                    </a:lnTo>
                    <a:lnTo>
                      <a:pt x="71" y="41"/>
                    </a:lnTo>
                    <a:lnTo>
                      <a:pt x="66" y="46"/>
                    </a:lnTo>
                    <a:lnTo>
                      <a:pt x="66" y="46"/>
                    </a:lnTo>
                    <a:lnTo>
                      <a:pt x="66" y="46"/>
                    </a:lnTo>
                    <a:lnTo>
                      <a:pt x="61" y="51"/>
                    </a:lnTo>
                    <a:lnTo>
                      <a:pt x="61" y="51"/>
                    </a:lnTo>
                    <a:lnTo>
                      <a:pt x="56" y="51"/>
                    </a:lnTo>
                    <a:lnTo>
                      <a:pt x="56" y="51"/>
                    </a:lnTo>
                    <a:lnTo>
                      <a:pt x="51" y="56"/>
                    </a:lnTo>
                    <a:lnTo>
                      <a:pt x="51" y="56"/>
                    </a:lnTo>
                    <a:lnTo>
                      <a:pt x="46" y="56"/>
                    </a:lnTo>
                    <a:lnTo>
                      <a:pt x="46" y="56"/>
                    </a:lnTo>
                    <a:lnTo>
                      <a:pt x="41" y="56"/>
                    </a:lnTo>
                    <a:lnTo>
                      <a:pt x="41" y="61"/>
                    </a:lnTo>
                    <a:lnTo>
                      <a:pt x="36" y="61"/>
                    </a:lnTo>
                    <a:lnTo>
                      <a:pt x="36" y="61"/>
                    </a:lnTo>
                    <a:lnTo>
                      <a:pt x="31" y="61"/>
                    </a:lnTo>
                    <a:lnTo>
                      <a:pt x="31" y="61"/>
                    </a:lnTo>
                    <a:lnTo>
                      <a:pt x="26" y="61"/>
                    </a:lnTo>
                    <a:lnTo>
                      <a:pt x="26" y="61"/>
                    </a:lnTo>
                    <a:lnTo>
                      <a:pt x="21" y="61"/>
                    </a:lnTo>
                    <a:lnTo>
                      <a:pt x="21" y="56"/>
                    </a:lnTo>
                    <a:lnTo>
                      <a:pt x="15" y="56"/>
                    </a:lnTo>
                    <a:lnTo>
                      <a:pt x="15" y="56"/>
                    </a:lnTo>
                    <a:lnTo>
                      <a:pt x="10" y="56"/>
                    </a:lnTo>
                    <a:lnTo>
                      <a:pt x="10" y="56"/>
                    </a:lnTo>
                    <a:lnTo>
                      <a:pt x="10" y="51"/>
                    </a:lnTo>
                    <a:lnTo>
                      <a:pt x="5" y="51"/>
                    </a:lnTo>
                    <a:lnTo>
                      <a:pt x="5" y="51"/>
                    </a:lnTo>
                    <a:lnTo>
                      <a:pt x="5" y="46"/>
                    </a:lnTo>
                    <a:lnTo>
                      <a:pt x="5" y="46"/>
                    </a:lnTo>
                    <a:lnTo>
                      <a:pt x="0" y="46"/>
                    </a:lnTo>
                    <a:lnTo>
                      <a:pt x="112" y="23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94" name="Oval 99693">
                <a:extLst>
                  <a:ext uri="{FF2B5EF4-FFF2-40B4-BE49-F238E27FC236}">
                    <a16:creationId xmlns:a16="http://schemas.microsoft.com/office/drawing/2014/main" id="{C3BA03E9-EF6E-FAA1-228E-426366054469}"/>
                  </a:ext>
                </a:extLst>
              </p:cNvPr>
              <p:cNvSpPr>
                <a:spLocks noChangeArrowheads="1"/>
              </p:cNvSpPr>
              <p:nvPr/>
            </p:nvSpPr>
            <p:spPr bwMode="auto">
              <a:xfrm>
                <a:off x="4500" y="3532"/>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695" name="Freeform 867">
                <a:extLst>
                  <a:ext uri="{FF2B5EF4-FFF2-40B4-BE49-F238E27FC236}">
                    <a16:creationId xmlns:a16="http://schemas.microsoft.com/office/drawing/2014/main" id="{B1C1D984-0700-AB19-871C-46AC9220765E}"/>
                  </a:ext>
                </a:extLst>
              </p:cNvPr>
              <p:cNvSpPr>
                <a:spLocks/>
              </p:cNvSpPr>
              <p:nvPr/>
            </p:nvSpPr>
            <p:spPr bwMode="auto">
              <a:xfrm>
                <a:off x="4632" y="3288"/>
                <a:ext cx="153" cy="315"/>
              </a:xfrm>
              <a:custGeom>
                <a:avLst/>
                <a:gdLst>
                  <a:gd name="T0" fmla="*/ 0 w 153"/>
                  <a:gd name="T1" fmla="*/ 279 h 315"/>
                  <a:gd name="T2" fmla="*/ 0 w 153"/>
                  <a:gd name="T3" fmla="*/ 285 h 315"/>
                  <a:gd name="T4" fmla="*/ 0 w 153"/>
                  <a:gd name="T5" fmla="*/ 285 h 315"/>
                  <a:gd name="T6" fmla="*/ 0 w 153"/>
                  <a:gd name="T7" fmla="*/ 290 h 315"/>
                  <a:gd name="T8" fmla="*/ 5 w 153"/>
                  <a:gd name="T9" fmla="*/ 295 h 315"/>
                  <a:gd name="T10" fmla="*/ 5 w 153"/>
                  <a:gd name="T11" fmla="*/ 295 h 315"/>
                  <a:gd name="T12" fmla="*/ 11 w 153"/>
                  <a:gd name="T13" fmla="*/ 300 h 315"/>
                  <a:gd name="T14" fmla="*/ 11 w 153"/>
                  <a:gd name="T15" fmla="*/ 305 h 315"/>
                  <a:gd name="T16" fmla="*/ 16 w 153"/>
                  <a:gd name="T17" fmla="*/ 305 h 315"/>
                  <a:gd name="T18" fmla="*/ 21 w 153"/>
                  <a:gd name="T19" fmla="*/ 310 h 315"/>
                  <a:gd name="T20" fmla="*/ 26 w 153"/>
                  <a:gd name="T21" fmla="*/ 310 h 315"/>
                  <a:gd name="T22" fmla="*/ 31 w 153"/>
                  <a:gd name="T23" fmla="*/ 310 h 315"/>
                  <a:gd name="T24" fmla="*/ 36 w 153"/>
                  <a:gd name="T25" fmla="*/ 315 h 315"/>
                  <a:gd name="T26" fmla="*/ 41 w 153"/>
                  <a:gd name="T27" fmla="*/ 315 h 315"/>
                  <a:gd name="T28" fmla="*/ 46 w 153"/>
                  <a:gd name="T29" fmla="*/ 315 h 315"/>
                  <a:gd name="T30" fmla="*/ 51 w 153"/>
                  <a:gd name="T31" fmla="*/ 315 h 315"/>
                  <a:gd name="T32" fmla="*/ 56 w 153"/>
                  <a:gd name="T33" fmla="*/ 315 h 315"/>
                  <a:gd name="T34" fmla="*/ 61 w 153"/>
                  <a:gd name="T35" fmla="*/ 315 h 315"/>
                  <a:gd name="T36" fmla="*/ 66 w 153"/>
                  <a:gd name="T37" fmla="*/ 315 h 315"/>
                  <a:gd name="T38" fmla="*/ 71 w 153"/>
                  <a:gd name="T39" fmla="*/ 310 h 315"/>
                  <a:gd name="T40" fmla="*/ 71 w 153"/>
                  <a:gd name="T41" fmla="*/ 310 h 315"/>
                  <a:gd name="T42" fmla="*/ 76 w 153"/>
                  <a:gd name="T43" fmla="*/ 310 h 315"/>
                  <a:gd name="T44" fmla="*/ 76 w 153"/>
                  <a:gd name="T45" fmla="*/ 305 h 315"/>
                  <a:gd name="T46" fmla="*/ 82 w 153"/>
                  <a:gd name="T47" fmla="*/ 300 h 315"/>
                  <a:gd name="T48" fmla="*/ 82 w 153"/>
                  <a:gd name="T49" fmla="*/ 300 h 315"/>
                  <a:gd name="T50" fmla="*/ 153 w 153"/>
                  <a:gd name="T51" fmla="*/ 26 h 315"/>
                  <a:gd name="T52" fmla="*/ 153 w 153"/>
                  <a:gd name="T53" fmla="*/ 31 h 315"/>
                  <a:gd name="T54" fmla="*/ 153 w 153"/>
                  <a:gd name="T55" fmla="*/ 31 h 315"/>
                  <a:gd name="T56" fmla="*/ 148 w 153"/>
                  <a:gd name="T57" fmla="*/ 36 h 315"/>
                  <a:gd name="T58" fmla="*/ 142 w 153"/>
                  <a:gd name="T59" fmla="*/ 36 h 315"/>
                  <a:gd name="T60" fmla="*/ 142 w 153"/>
                  <a:gd name="T61" fmla="*/ 36 h 315"/>
                  <a:gd name="T62" fmla="*/ 137 w 153"/>
                  <a:gd name="T63" fmla="*/ 41 h 315"/>
                  <a:gd name="T64" fmla="*/ 132 w 153"/>
                  <a:gd name="T65" fmla="*/ 41 h 315"/>
                  <a:gd name="T66" fmla="*/ 127 w 153"/>
                  <a:gd name="T67" fmla="*/ 41 h 315"/>
                  <a:gd name="T68" fmla="*/ 122 w 153"/>
                  <a:gd name="T69" fmla="*/ 41 h 315"/>
                  <a:gd name="T70" fmla="*/ 117 w 153"/>
                  <a:gd name="T71" fmla="*/ 41 h 315"/>
                  <a:gd name="T72" fmla="*/ 112 w 153"/>
                  <a:gd name="T73" fmla="*/ 41 h 315"/>
                  <a:gd name="T74" fmla="*/ 107 w 153"/>
                  <a:gd name="T75" fmla="*/ 36 h 315"/>
                  <a:gd name="T76" fmla="*/ 102 w 153"/>
                  <a:gd name="T77" fmla="*/ 36 h 315"/>
                  <a:gd name="T78" fmla="*/ 97 w 153"/>
                  <a:gd name="T79" fmla="*/ 36 h 315"/>
                  <a:gd name="T80" fmla="*/ 92 w 153"/>
                  <a:gd name="T81" fmla="*/ 31 h 315"/>
                  <a:gd name="T82" fmla="*/ 87 w 153"/>
                  <a:gd name="T83" fmla="*/ 31 h 315"/>
                  <a:gd name="T84" fmla="*/ 82 w 153"/>
                  <a:gd name="T85" fmla="*/ 26 h 315"/>
                  <a:gd name="T86" fmla="*/ 82 w 153"/>
                  <a:gd name="T87" fmla="*/ 21 h 315"/>
                  <a:gd name="T88" fmla="*/ 76 w 153"/>
                  <a:gd name="T89" fmla="*/ 21 h 315"/>
                  <a:gd name="T90" fmla="*/ 76 w 153"/>
                  <a:gd name="T91" fmla="*/ 16 h 315"/>
                  <a:gd name="T92" fmla="*/ 71 w 153"/>
                  <a:gd name="T93" fmla="*/ 11 h 315"/>
                  <a:gd name="T94" fmla="*/ 71 w 153"/>
                  <a:gd name="T95" fmla="*/ 11 h 315"/>
                  <a:gd name="T96" fmla="*/ 71 w 153"/>
                  <a:gd name="T97" fmla="*/ 5 h 315"/>
                  <a:gd name="T98" fmla="*/ 71 w 153"/>
                  <a:gd name="T9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315">
                    <a:moveTo>
                      <a:pt x="0" y="279"/>
                    </a:moveTo>
                    <a:lnTo>
                      <a:pt x="0" y="279"/>
                    </a:lnTo>
                    <a:lnTo>
                      <a:pt x="0" y="279"/>
                    </a:lnTo>
                    <a:lnTo>
                      <a:pt x="0" y="285"/>
                    </a:lnTo>
                    <a:lnTo>
                      <a:pt x="0" y="285"/>
                    </a:lnTo>
                    <a:lnTo>
                      <a:pt x="0" y="285"/>
                    </a:lnTo>
                    <a:lnTo>
                      <a:pt x="0" y="290"/>
                    </a:lnTo>
                    <a:lnTo>
                      <a:pt x="0" y="290"/>
                    </a:lnTo>
                    <a:lnTo>
                      <a:pt x="0" y="290"/>
                    </a:lnTo>
                    <a:lnTo>
                      <a:pt x="5" y="295"/>
                    </a:lnTo>
                    <a:lnTo>
                      <a:pt x="5" y="295"/>
                    </a:lnTo>
                    <a:lnTo>
                      <a:pt x="5" y="295"/>
                    </a:lnTo>
                    <a:lnTo>
                      <a:pt x="5" y="300"/>
                    </a:lnTo>
                    <a:lnTo>
                      <a:pt x="11" y="300"/>
                    </a:lnTo>
                    <a:lnTo>
                      <a:pt x="11" y="300"/>
                    </a:lnTo>
                    <a:lnTo>
                      <a:pt x="11" y="305"/>
                    </a:lnTo>
                    <a:lnTo>
                      <a:pt x="16" y="305"/>
                    </a:lnTo>
                    <a:lnTo>
                      <a:pt x="16" y="305"/>
                    </a:lnTo>
                    <a:lnTo>
                      <a:pt x="21" y="305"/>
                    </a:lnTo>
                    <a:lnTo>
                      <a:pt x="21" y="310"/>
                    </a:lnTo>
                    <a:lnTo>
                      <a:pt x="21" y="310"/>
                    </a:lnTo>
                    <a:lnTo>
                      <a:pt x="26" y="310"/>
                    </a:lnTo>
                    <a:lnTo>
                      <a:pt x="26" y="310"/>
                    </a:lnTo>
                    <a:lnTo>
                      <a:pt x="31" y="310"/>
                    </a:lnTo>
                    <a:lnTo>
                      <a:pt x="31" y="315"/>
                    </a:lnTo>
                    <a:lnTo>
                      <a:pt x="36" y="315"/>
                    </a:lnTo>
                    <a:lnTo>
                      <a:pt x="36" y="315"/>
                    </a:lnTo>
                    <a:lnTo>
                      <a:pt x="41" y="315"/>
                    </a:lnTo>
                    <a:lnTo>
                      <a:pt x="41" y="315"/>
                    </a:lnTo>
                    <a:lnTo>
                      <a:pt x="46" y="315"/>
                    </a:lnTo>
                    <a:lnTo>
                      <a:pt x="51" y="315"/>
                    </a:lnTo>
                    <a:lnTo>
                      <a:pt x="51" y="315"/>
                    </a:lnTo>
                    <a:lnTo>
                      <a:pt x="56" y="315"/>
                    </a:lnTo>
                    <a:lnTo>
                      <a:pt x="56" y="315"/>
                    </a:lnTo>
                    <a:lnTo>
                      <a:pt x="56" y="315"/>
                    </a:lnTo>
                    <a:lnTo>
                      <a:pt x="61" y="315"/>
                    </a:lnTo>
                    <a:lnTo>
                      <a:pt x="61" y="315"/>
                    </a:lnTo>
                    <a:lnTo>
                      <a:pt x="66" y="315"/>
                    </a:lnTo>
                    <a:lnTo>
                      <a:pt x="66" y="315"/>
                    </a:lnTo>
                    <a:lnTo>
                      <a:pt x="71" y="310"/>
                    </a:lnTo>
                    <a:lnTo>
                      <a:pt x="71" y="310"/>
                    </a:lnTo>
                    <a:lnTo>
                      <a:pt x="71" y="310"/>
                    </a:lnTo>
                    <a:lnTo>
                      <a:pt x="76" y="310"/>
                    </a:lnTo>
                    <a:lnTo>
                      <a:pt x="76" y="310"/>
                    </a:lnTo>
                    <a:lnTo>
                      <a:pt x="76" y="305"/>
                    </a:lnTo>
                    <a:lnTo>
                      <a:pt x="76" y="305"/>
                    </a:lnTo>
                    <a:lnTo>
                      <a:pt x="82" y="305"/>
                    </a:lnTo>
                    <a:lnTo>
                      <a:pt x="82" y="300"/>
                    </a:lnTo>
                    <a:lnTo>
                      <a:pt x="82" y="300"/>
                    </a:lnTo>
                    <a:lnTo>
                      <a:pt x="82" y="300"/>
                    </a:lnTo>
                    <a:lnTo>
                      <a:pt x="153" y="26"/>
                    </a:lnTo>
                    <a:lnTo>
                      <a:pt x="153" y="26"/>
                    </a:lnTo>
                    <a:lnTo>
                      <a:pt x="153" y="26"/>
                    </a:lnTo>
                    <a:lnTo>
                      <a:pt x="153" y="31"/>
                    </a:lnTo>
                    <a:lnTo>
                      <a:pt x="153" y="31"/>
                    </a:lnTo>
                    <a:lnTo>
                      <a:pt x="153" y="31"/>
                    </a:lnTo>
                    <a:lnTo>
                      <a:pt x="148" y="31"/>
                    </a:lnTo>
                    <a:lnTo>
                      <a:pt x="148" y="36"/>
                    </a:lnTo>
                    <a:lnTo>
                      <a:pt x="148" y="36"/>
                    </a:lnTo>
                    <a:lnTo>
                      <a:pt x="142" y="36"/>
                    </a:lnTo>
                    <a:lnTo>
                      <a:pt x="142" y="36"/>
                    </a:lnTo>
                    <a:lnTo>
                      <a:pt x="142" y="36"/>
                    </a:lnTo>
                    <a:lnTo>
                      <a:pt x="137" y="41"/>
                    </a:lnTo>
                    <a:lnTo>
                      <a:pt x="137" y="41"/>
                    </a:lnTo>
                    <a:lnTo>
                      <a:pt x="132" y="41"/>
                    </a:lnTo>
                    <a:lnTo>
                      <a:pt x="132" y="41"/>
                    </a:lnTo>
                    <a:lnTo>
                      <a:pt x="127" y="41"/>
                    </a:lnTo>
                    <a:lnTo>
                      <a:pt x="127" y="41"/>
                    </a:lnTo>
                    <a:lnTo>
                      <a:pt x="122" y="41"/>
                    </a:lnTo>
                    <a:lnTo>
                      <a:pt x="122" y="41"/>
                    </a:lnTo>
                    <a:lnTo>
                      <a:pt x="117" y="41"/>
                    </a:lnTo>
                    <a:lnTo>
                      <a:pt x="117" y="41"/>
                    </a:lnTo>
                    <a:lnTo>
                      <a:pt x="112" y="41"/>
                    </a:lnTo>
                    <a:lnTo>
                      <a:pt x="112" y="41"/>
                    </a:lnTo>
                    <a:lnTo>
                      <a:pt x="107" y="41"/>
                    </a:lnTo>
                    <a:lnTo>
                      <a:pt x="107" y="36"/>
                    </a:lnTo>
                    <a:lnTo>
                      <a:pt x="102" y="36"/>
                    </a:lnTo>
                    <a:lnTo>
                      <a:pt x="102" y="36"/>
                    </a:lnTo>
                    <a:lnTo>
                      <a:pt x="97" y="36"/>
                    </a:lnTo>
                    <a:lnTo>
                      <a:pt x="97" y="36"/>
                    </a:lnTo>
                    <a:lnTo>
                      <a:pt x="92" y="31"/>
                    </a:lnTo>
                    <a:lnTo>
                      <a:pt x="92" y="31"/>
                    </a:lnTo>
                    <a:lnTo>
                      <a:pt x="87" y="31"/>
                    </a:lnTo>
                    <a:lnTo>
                      <a:pt x="87" y="31"/>
                    </a:lnTo>
                    <a:lnTo>
                      <a:pt x="87" y="26"/>
                    </a:lnTo>
                    <a:lnTo>
                      <a:pt x="82" y="26"/>
                    </a:lnTo>
                    <a:lnTo>
                      <a:pt x="82" y="26"/>
                    </a:lnTo>
                    <a:lnTo>
                      <a:pt x="82" y="21"/>
                    </a:lnTo>
                    <a:lnTo>
                      <a:pt x="76" y="21"/>
                    </a:lnTo>
                    <a:lnTo>
                      <a:pt x="76" y="21"/>
                    </a:lnTo>
                    <a:lnTo>
                      <a:pt x="76" y="16"/>
                    </a:lnTo>
                    <a:lnTo>
                      <a:pt x="76" y="16"/>
                    </a:lnTo>
                    <a:lnTo>
                      <a:pt x="71" y="16"/>
                    </a:lnTo>
                    <a:lnTo>
                      <a:pt x="71" y="11"/>
                    </a:lnTo>
                    <a:lnTo>
                      <a:pt x="71" y="11"/>
                    </a:lnTo>
                    <a:lnTo>
                      <a:pt x="71" y="11"/>
                    </a:lnTo>
                    <a:lnTo>
                      <a:pt x="71" y="5"/>
                    </a:lnTo>
                    <a:lnTo>
                      <a:pt x="71" y="5"/>
                    </a:lnTo>
                    <a:lnTo>
                      <a:pt x="71" y="5"/>
                    </a:lnTo>
                    <a:lnTo>
                      <a:pt x="71" y="0"/>
                    </a:lnTo>
                    <a:lnTo>
                      <a:pt x="0" y="27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96" name="Freeform 868">
                <a:extLst>
                  <a:ext uri="{FF2B5EF4-FFF2-40B4-BE49-F238E27FC236}">
                    <a16:creationId xmlns:a16="http://schemas.microsoft.com/office/drawing/2014/main" id="{4A65C6DD-C67A-646B-9EF7-D764BAF53E84}"/>
                  </a:ext>
                </a:extLst>
              </p:cNvPr>
              <p:cNvSpPr>
                <a:spLocks/>
              </p:cNvSpPr>
              <p:nvPr/>
            </p:nvSpPr>
            <p:spPr bwMode="auto">
              <a:xfrm>
                <a:off x="4612" y="3796"/>
                <a:ext cx="107" cy="274"/>
              </a:xfrm>
              <a:custGeom>
                <a:avLst/>
                <a:gdLst>
                  <a:gd name="T0" fmla="*/ 86 w 107"/>
                  <a:gd name="T1" fmla="*/ 10 h 274"/>
                  <a:gd name="T2" fmla="*/ 86 w 107"/>
                  <a:gd name="T3" fmla="*/ 10 h 274"/>
                  <a:gd name="T4" fmla="*/ 81 w 107"/>
                  <a:gd name="T5" fmla="*/ 5 h 274"/>
                  <a:gd name="T6" fmla="*/ 81 w 107"/>
                  <a:gd name="T7" fmla="*/ 5 h 274"/>
                  <a:gd name="T8" fmla="*/ 76 w 107"/>
                  <a:gd name="T9" fmla="*/ 5 h 274"/>
                  <a:gd name="T10" fmla="*/ 76 w 107"/>
                  <a:gd name="T11" fmla="*/ 5 h 274"/>
                  <a:gd name="T12" fmla="*/ 71 w 107"/>
                  <a:gd name="T13" fmla="*/ 5 h 274"/>
                  <a:gd name="T14" fmla="*/ 66 w 107"/>
                  <a:gd name="T15" fmla="*/ 0 h 274"/>
                  <a:gd name="T16" fmla="*/ 61 w 107"/>
                  <a:gd name="T17" fmla="*/ 0 h 274"/>
                  <a:gd name="T18" fmla="*/ 56 w 107"/>
                  <a:gd name="T19" fmla="*/ 0 h 274"/>
                  <a:gd name="T20" fmla="*/ 51 w 107"/>
                  <a:gd name="T21" fmla="*/ 0 h 274"/>
                  <a:gd name="T22" fmla="*/ 46 w 107"/>
                  <a:gd name="T23" fmla="*/ 0 h 274"/>
                  <a:gd name="T24" fmla="*/ 41 w 107"/>
                  <a:gd name="T25" fmla="*/ 0 h 274"/>
                  <a:gd name="T26" fmla="*/ 36 w 107"/>
                  <a:gd name="T27" fmla="*/ 0 h 274"/>
                  <a:gd name="T28" fmla="*/ 31 w 107"/>
                  <a:gd name="T29" fmla="*/ 5 h 274"/>
                  <a:gd name="T30" fmla="*/ 25 w 107"/>
                  <a:gd name="T31" fmla="*/ 5 h 274"/>
                  <a:gd name="T32" fmla="*/ 20 w 107"/>
                  <a:gd name="T33" fmla="*/ 5 h 274"/>
                  <a:gd name="T34" fmla="*/ 15 w 107"/>
                  <a:gd name="T35" fmla="*/ 5 h 274"/>
                  <a:gd name="T36" fmla="*/ 10 w 107"/>
                  <a:gd name="T37" fmla="*/ 5 h 274"/>
                  <a:gd name="T38" fmla="*/ 10 w 107"/>
                  <a:gd name="T39" fmla="*/ 10 h 274"/>
                  <a:gd name="T40" fmla="*/ 5 w 107"/>
                  <a:gd name="T41" fmla="*/ 10 h 274"/>
                  <a:gd name="T42" fmla="*/ 5 w 107"/>
                  <a:gd name="T43" fmla="*/ 10 h 274"/>
                  <a:gd name="T44" fmla="*/ 5 w 107"/>
                  <a:gd name="T45" fmla="*/ 15 h 274"/>
                  <a:gd name="T46" fmla="*/ 0 w 107"/>
                  <a:gd name="T47" fmla="*/ 15 h 274"/>
                  <a:gd name="T48" fmla="*/ 0 w 107"/>
                  <a:gd name="T49" fmla="*/ 15 h 274"/>
                  <a:gd name="T50" fmla="*/ 20 w 107"/>
                  <a:gd name="T51" fmla="*/ 274 h 274"/>
                  <a:gd name="T52" fmla="*/ 20 w 107"/>
                  <a:gd name="T53" fmla="*/ 274 h 274"/>
                  <a:gd name="T54" fmla="*/ 20 w 107"/>
                  <a:gd name="T55" fmla="*/ 269 h 274"/>
                  <a:gd name="T56" fmla="*/ 25 w 107"/>
                  <a:gd name="T57" fmla="*/ 269 h 274"/>
                  <a:gd name="T58" fmla="*/ 25 w 107"/>
                  <a:gd name="T59" fmla="*/ 269 h 274"/>
                  <a:gd name="T60" fmla="*/ 31 w 107"/>
                  <a:gd name="T61" fmla="*/ 264 h 274"/>
                  <a:gd name="T62" fmla="*/ 36 w 107"/>
                  <a:gd name="T63" fmla="*/ 264 h 274"/>
                  <a:gd name="T64" fmla="*/ 41 w 107"/>
                  <a:gd name="T65" fmla="*/ 264 h 274"/>
                  <a:gd name="T66" fmla="*/ 41 w 107"/>
                  <a:gd name="T67" fmla="*/ 264 h 274"/>
                  <a:gd name="T68" fmla="*/ 46 w 107"/>
                  <a:gd name="T69" fmla="*/ 259 h 274"/>
                  <a:gd name="T70" fmla="*/ 51 w 107"/>
                  <a:gd name="T71" fmla="*/ 259 h 274"/>
                  <a:gd name="T72" fmla="*/ 56 w 107"/>
                  <a:gd name="T73" fmla="*/ 259 h 274"/>
                  <a:gd name="T74" fmla="*/ 61 w 107"/>
                  <a:gd name="T75" fmla="*/ 259 h 274"/>
                  <a:gd name="T76" fmla="*/ 71 w 107"/>
                  <a:gd name="T77" fmla="*/ 259 h 274"/>
                  <a:gd name="T78" fmla="*/ 76 w 107"/>
                  <a:gd name="T79" fmla="*/ 259 h 274"/>
                  <a:gd name="T80" fmla="*/ 81 w 107"/>
                  <a:gd name="T81" fmla="*/ 259 h 274"/>
                  <a:gd name="T82" fmla="*/ 86 w 107"/>
                  <a:gd name="T83" fmla="*/ 259 h 274"/>
                  <a:gd name="T84" fmla="*/ 86 w 107"/>
                  <a:gd name="T85" fmla="*/ 259 h 274"/>
                  <a:gd name="T86" fmla="*/ 91 w 107"/>
                  <a:gd name="T87" fmla="*/ 259 h 274"/>
                  <a:gd name="T88" fmla="*/ 96 w 107"/>
                  <a:gd name="T89" fmla="*/ 259 h 274"/>
                  <a:gd name="T90" fmla="*/ 102 w 107"/>
                  <a:gd name="T91" fmla="*/ 264 h 274"/>
                  <a:gd name="T92" fmla="*/ 102 w 107"/>
                  <a:gd name="T93" fmla="*/ 264 h 274"/>
                  <a:gd name="T94" fmla="*/ 102 w 107"/>
                  <a:gd name="T95" fmla="*/ 264 h 274"/>
                  <a:gd name="T96" fmla="*/ 107 w 107"/>
                  <a:gd name="T97" fmla="*/ 269 h 274"/>
                  <a:gd name="T98" fmla="*/ 107 w 107"/>
                  <a:gd name="T99" fmla="*/ 269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274">
                    <a:moveTo>
                      <a:pt x="86" y="10"/>
                    </a:moveTo>
                    <a:lnTo>
                      <a:pt x="86" y="10"/>
                    </a:lnTo>
                    <a:lnTo>
                      <a:pt x="86" y="10"/>
                    </a:lnTo>
                    <a:lnTo>
                      <a:pt x="86" y="10"/>
                    </a:lnTo>
                    <a:lnTo>
                      <a:pt x="86" y="10"/>
                    </a:lnTo>
                    <a:lnTo>
                      <a:pt x="81" y="5"/>
                    </a:lnTo>
                    <a:lnTo>
                      <a:pt x="81" y="5"/>
                    </a:lnTo>
                    <a:lnTo>
                      <a:pt x="81" y="5"/>
                    </a:lnTo>
                    <a:lnTo>
                      <a:pt x="81" y="5"/>
                    </a:lnTo>
                    <a:lnTo>
                      <a:pt x="76" y="5"/>
                    </a:lnTo>
                    <a:lnTo>
                      <a:pt x="76" y="5"/>
                    </a:lnTo>
                    <a:lnTo>
                      <a:pt x="76" y="5"/>
                    </a:lnTo>
                    <a:lnTo>
                      <a:pt x="71" y="5"/>
                    </a:lnTo>
                    <a:lnTo>
                      <a:pt x="71" y="5"/>
                    </a:lnTo>
                    <a:lnTo>
                      <a:pt x="71" y="0"/>
                    </a:lnTo>
                    <a:lnTo>
                      <a:pt x="66" y="0"/>
                    </a:lnTo>
                    <a:lnTo>
                      <a:pt x="66"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1" y="5"/>
                    </a:lnTo>
                    <a:lnTo>
                      <a:pt x="31" y="5"/>
                    </a:lnTo>
                    <a:lnTo>
                      <a:pt x="25" y="5"/>
                    </a:lnTo>
                    <a:lnTo>
                      <a:pt x="25" y="5"/>
                    </a:lnTo>
                    <a:lnTo>
                      <a:pt x="20" y="5"/>
                    </a:lnTo>
                    <a:lnTo>
                      <a:pt x="20" y="5"/>
                    </a:lnTo>
                    <a:lnTo>
                      <a:pt x="15" y="5"/>
                    </a:lnTo>
                    <a:lnTo>
                      <a:pt x="15" y="5"/>
                    </a:lnTo>
                    <a:lnTo>
                      <a:pt x="10" y="5"/>
                    </a:lnTo>
                    <a:lnTo>
                      <a:pt x="10" y="10"/>
                    </a:lnTo>
                    <a:lnTo>
                      <a:pt x="10" y="10"/>
                    </a:lnTo>
                    <a:lnTo>
                      <a:pt x="10" y="10"/>
                    </a:lnTo>
                    <a:lnTo>
                      <a:pt x="5" y="10"/>
                    </a:lnTo>
                    <a:lnTo>
                      <a:pt x="5" y="10"/>
                    </a:lnTo>
                    <a:lnTo>
                      <a:pt x="5" y="10"/>
                    </a:lnTo>
                    <a:lnTo>
                      <a:pt x="5" y="15"/>
                    </a:lnTo>
                    <a:lnTo>
                      <a:pt x="5" y="15"/>
                    </a:lnTo>
                    <a:lnTo>
                      <a:pt x="0" y="15"/>
                    </a:lnTo>
                    <a:lnTo>
                      <a:pt x="0" y="15"/>
                    </a:lnTo>
                    <a:lnTo>
                      <a:pt x="0" y="15"/>
                    </a:lnTo>
                    <a:lnTo>
                      <a:pt x="0" y="15"/>
                    </a:lnTo>
                    <a:lnTo>
                      <a:pt x="20" y="274"/>
                    </a:lnTo>
                    <a:lnTo>
                      <a:pt x="20" y="274"/>
                    </a:lnTo>
                    <a:lnTo>
                      <a:pt x="20" y="274"/>
                    </a:lnTo>
                    <a:lnTo>
                      <a:pt x="20" y="274"/>
                    </a:lnTo>
                    <a:lnTo>
                      <a:pt x="20" y="269"/>
                    </a:lnTo>
                    <a:lnTo>
                      <a:pt x="20" y="269"/>
                    </a:lnTo>
                    <a:lnTo>
                      <a:pt x="25" y="269"/>
                    </a:lnTo>
                    <a:lnTo>
                      <a:pt x="25" y="269"/>
                    </a:lnTo>
                    <a:lnTo>
                      <a:pt x="25" y="269"/>
                    </a:lnTo>
                    <a:lnTo>
                      <a:pt x="25" y="269"/>
                    </a:lnTo>
                    <a:lnTo>
                      <a:pt x="31" y="264"/>
                    </a:lnTo>
                    <a:lnTo>
                      <a:pt x="31" y="264"/>
                    </a:lnTo>
                    <a:lnTo>
                      <a:pt x="31" y="264"/>
                    </a:lnTo>
                    <a:lnTo>
                      <a:pt x="36" y="264"/>
                    </a:lnTo>
                    <a:lnTo>
                      <a:pt x="36" y="264"/>
                    </a:lnTo>
                    <a:lnTo>
                      <a:pt x="41" y="264"/>
                    </a:lnTo>
                    <a:lnTo>
                      <a:pt x="41" y="264"/>
                    </a:lnTo>
                    <a:lnTo>
                      <a:pt x="41" y="264"/>
                    </a:lnTo>
                    <a:lnTo>
                      <a:pt x="46" y="259"/>
                    </a:lnTo>
                    <a:lnTo>
                      <a:pt x="46" y="259"/>
                    </a:lnTo>
                    <a:lnTo>
                      <a:pt x="51" y="259"/>
                    </a:lnTo>
                    <a:lnTo>
                      <a:pt x="51" y="259"/>
                    </a:lnTo>
                    <a:lnTo>
                      <a:pt x="56" y="259"/>
                    </a:lnTo>
                    <a:lnTo>
                      <a:pt x="56" y="259"/>
                    </a:lnTo>
                    <a:lnTo>
                      <a:pt x="61" y="259"/>
                    </a:lnTo>
                    <a:lnTo>
                      <a:pt x="61" y="259"/>
                    </a:lnTo>
                    <a:lnTo>
                      <a:pt x="66" y="259"/>
                    </a:lnTo>
                    <a:lnTo>
                      <a:pt x="71" y="259"/>
                    </a:lnTo>
                    <a:lnTo>
                      <a:pt x="71" y="259"/>
                    </a:lnTo>
                    <a:lnTo>
                      <a:pt x="76" y="259"/>
                    </a:lnTo>
                    <a:lnTo>
                      <a:pt x="76" y="259"/>
                    </a:lnTo>
                    <a:lnTo>
                      <a:pt x="81" y="259"/>
                    </a:lnTo>
                    <a:lnTo>
                      <a:pt x="81" y="259"/>
                    </a:lnTo>
                    <a:lnTo>
                      <a:pt x="86" y="259"/>
                    </a:lnTo>
                    <a:lnTo>
                      <a:pt x="86" y="259"/>
                    </a:lnTo>
                    <a:lnTo>
                      <a:pt x="86" y="259"/>
                    </a:lnTo>
                    <a:lnTo>
                      <a:pt x="91" y="259"/>
                    </a:lnTo>
                    <a:lnTo>
                      <a:pt x="91" y="259"/>
                    </a:lnTo>
                    <a:lnTo>
                      <a:pt x="96" y="259"/>
                    </a:lnTo>
                    <a:lnTo>
                      <a:pt x="96" y="259"/>
                    </a:lnTo>
                    <a:lnTo>
                      <a:pt x="96" y="264"/>
                    </a:lnTo>
                    <a:lnTo>
                      <a:pt x="102" y="264"/>
                    </a:lnTo>
                    <a:lnTo>
                      <a:pt x="102" y="264"/>
                    </a:lnTo>
                    <a:lnTo>
                      <a:pt x="102" y="264"/>
                    </a:lnTo>
                    <a:lnTo>
                      <a:pt x="102" y="264"/>
                    </a:lnTo>
                    <a:lnTo>
                      <a:pt x="102" y="264"/>
                    </a:lnTo>
                    <a:lnTo>
                      <a:pt x="107" y="264"/>
                    </a:lnTo>
                    <a:lnTo>
                      <a:pt x="107" y="269"/>
                    </a:lnTo>
                    <a:lnTo>
                      <a:pt x="107" y="269"/>
                    </a:lnTo>
                    <a:lnTo>
                      <a:pt x="107" y="269"/>
                    </a:lnTo>
                    <a:lnTo>
                      <a:pt x="86"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697" name="Oval 99696">
                <a:extLst>
                  <a:ext uri="{FF2B5EF4-FFF2-40B4-BE49-F238E27FC236}">
                    <a16:creationId xmlns:a16="http://schemas.microsoft.com/office/drawing/2014/main" id="{37C1DCD7-4913-EB38-72BE-1390DC59A485}"/>
                  </a:ext>
                </a:extLst>
              </p:cNvPr>
              <p:cNvSpPr>
                <a:spLocks noChangeArrowheads="1"/>
              </p:cNvSpPr>
              <p:nvPr/>
            </p:nvSpPr>
            <p:spPr bwMode="auto">
              <a:xfrm>
                <a:off x="6987" y="756"/>
                <a:ext cx="126"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698" name="Oval 99697">
                <a:extLst>
                  <a:ext uri="{FF2B5EF4-FFF2-40B4-BE49-F238E27FC236}">
                    <a16:creationId xmlns:a16="http://schemas.microsoft.com/office/drawing/2014/main" id="{0F90E5FE-4AD3-5027-64DF-A11844381661}"/>
                  </a:ext>
                </a:extLst>
              </p:cNvPr>
              <p:cNvSpPr>
                <a:spLocks noChangeArrowheads="1"/>
              </p:cNvSpPr>
              <p:nvPr/>
            </p:nvSpPr>
            <p:spPr bwMode="auto">
              <a:xfrm>
                <a:off x="4617" y="4050"/>
                <a:ext cx="117" cy="11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699" name="Oval 99698">
                <a:extLst>
                  <a:ext uri="{FF2B5EF4-FFF2-40B4-BE49-F238E27FC236}">
                    <a16:creationId xmlns:a16="http://schemas.microsoft.com/office/drawing/2014/main" id="{9821C52C-4BA0-4350-DBFB-A48281B3E7F9}"/>
                  </a:ext>
                </a:extLst>
              </p:cNvPr>
              <p:cNvSpPr>
                <a:spLocks noChangeArrowheads="1"/>
              </p:cNvSpPr>
              <p:nvPr/>
            </p:nvSpPr>
            <p:spPr bwMode="auto">
              <a:xfrm>
                <a:off x="2902" y="2684"/>
                <a:ext cx="289" cy="29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00" name="Freeform 872">
                <a:extLst>
                  <a:ext uri="{FF2B5EF4-FFF2-40B4-BE49-F238E27FC236}">
                    <a16:creationId xmlns:a16="http://schemas.microsoft.com/office/drawing/2014/main" id="{485772FC-CDE2-8F7A-D6C5-7CDF0D0A3904}"/>
                  </a:ext>
                </a:extLst>
              </p:cNvPr>
              <p:cNvSpPr>
                <a:spLocks/>
              </p:cNvSpPr>
              <p:nvPr/>
            </p:nvSpPr>
            <p:spPr bwMode="auto">
              <a:xfrm>
                <a:off x="3029" y="2334"/>
                <a:ext cx="132" cy="381"/>
              </a:xfrm>
              <a:custGeom>
                <a:avLst/>
                <a:gdLst>
                  <a:gd name="T0" fmla="*/ 0 w 132"/>
                  <a:gd name="T1" fmla="*/ 361 h 381"/>
                  <a:gd name="T2" fmla="*/ 0 w 132"/>
                  <a:gd name="T3" fmla="*/ 366 h 381"/>
                  <a:gd name="T4" fmla="*/ 0 w 132"/>
                  <a:gd name="T5" fmla="*/ 366 h 381"/>
                  <a:gd name="T6" fmla="*/ 0 w 132"/>
                  <a:gd name="T7" fmla="*/ 366 h 381"/>
                  <a:gd name="T8" fmla="*/ 5 w 132"/>
                  <a:gd name="T9" fmla="*/ 371 h 381"/>
                  <a:gd name="T10" fmla="*/ 5 w 132"/>
                  <a:gd name="T11" fmla="*/ 371 h 381"/>
                  <a:gd name="T12" fmla="*/ 10 w 132"/>
                  <a:gd name="T13" fmla="*/ 371 h 381"/>
                  <a:gd name="T14" fmla="*/ 15 w 132"/>
                  <a:gd name="T15" fmla="*/ 376 h 381"/>
                  <a:gd name="T16" fmla="*/ 20 w 132"/>
                  <a:gd name="T17" fmla="*/ 376 h 381"/>
                  <a:gd name="T18" fmla="*/ 25 w 132"/>
                  <a:gd name="T19" fmla="*/ 376 h 381"/>
                  <a:gd name="T20" fmla="*/ 31 w 132"/>
                  <a:gd name="T21" fmla="*/ 381 h 381"/>
                  <a:gd name="T22" fmla="*/ 36 w 132"/>
                  <a:gd name="T23" fmla="*/ 381 h 381"/>
                  <a:gd name="T24" fmla="*/ 41 w 132"/>
                  <a:gd name="T25" fmla="*/ 381 h 381"/>
                  <a:gd name="T26" fmla="*/ 46 w 132"/>
                  <a:gd name="T27" fmla="*/ 381 h 381"/>
                  <a:gd name="T28" fmla="*/ 51 w 132"/>
                  <a:gd name="T29" fmla="*/ 381 h 381"/>
                  <a:gd name="T30" fmla="*/ 56 w 132"/>
                  <a:gd name="T31" fmla="*/ 381 h 381"/>
                  <a:gd name="T32" fmla="*/ 61 w 132"/>
                  <a:gd name="T33" fmla="*/ 381 h 381"/>
                  <a:gd name="T34" fmla="*/ 66 w 132"/>
                  <a:gd name="T35" fmla="*/ 381 h 381"/>
                  <a:gd name="T36" fmla="*/ 71 w 132"/>
                  <a:gd name="T37" fmla="*/ 381 h 381"/>
                  <a:gd name="T38" fmla="*/ 71 w 132"/>
                  <a:gd name="T39" fmla="*/ 381 h 381"/>
                  <a:gd name="T40" fmla="*/ 76 w 132"/>
                  <a:gd name="T41" fmla="*/ 381 h 381"/>
                  <a:gd name="T42" fmla="*/ 76 w 132"/>
                  <a:gd name="T43" fmla="*/ 376 h 381"/>
                  <a:gd name="T44" fmla="*/ 81 w 132"/>
                  <a:gd name="T45" fmla="*/ 376 h 381"/>
                  <a:gd name="T46" fmla="*/ 81 w 132"/>
                  <a:gd name="T47" fmla="*/ 376 h 381"/>
                  <a:gd name="T48" fmla="*/ 81 w 132"/>
                  <a:gd name="T49" fmla="*/ 371 h 381"/>
                  <a:gd name="T50" fmla="*/ 132 w 132"/>
                  <a:gd name="T51" fmla="*/ 16 h 381"/>
                  <a:gd name="T52" fmla="*/ 132 w 132"/>
                  <a:gd name="T53" fmla="*/ 16 h 381"/>
                  <a:gd name="T54" fmla="*/ 132 w 132"/>
                  <a:gd name="T55" fmla="*/ 16 h 381"/>
                  <a:gd name="T56" fmla="*/ 127 w 132"/>
                  <a:gd name="T57" fmla="*/ 16 h 381"/>
                  <a:gd name="T58" fmla="*/ 127 w 132"/>
                  <a:gd name="T59" fmla="*/ 21 h 381"/>
                  <a:gd name="T60" fmla="*/ 122 w 132"/>
                  <a:gd name="T61" fmla="*/ 21 h 381"/>
                  <a:gd name="T62" fmla="*/ 117 w 132"/>
                  <a:gd name="T63" fmla="*/ 21 h 381"/>
                  <a:gd name="T64" fmla="*/ 112 w 132"/>
                  <a:gd name="T65" fmla="*/ 21 h 381"/>
                  <a:gd name="T66" fmla="*/ 107 w 132"/>
                  <a:gd name="T67" fmla="*/ 21 h 381"/>
                  <a:gd name="T68" fmla="*/ 102 w 132"/>
                  <a:gd name="T69" fmla="*/ 21 h 381"/>
                  <a:gd name="T70" fmla="*/ 96 w 132"/>
                  <a:gd name="T71" fmla="*/ 21 h 381"/>
                  <a:gd name="T72" fmla="*/ 91 w 132"/>
                  <a:gd name="T73" fmla="*/ 21 h 381"/>
                  <a:gd name="T74" fmla="*/ 86 w 132"/>
                  <a:gd name="T75" fmla="*/ 21 h 381"/>
                  <a:gd name="T76" fmla="*/ 81 w 132"/>
                  <a:gd name="T77" fmla="*/ 21 h 381"/>
                  <a:gd name="T78" fmla="*/ 76 w 132"/>
                  <a:gd name="T79" fmla="*/ 16 h 381"/>
                  <a:gd name="T80" fmla="*/ 71 w 132"/>
                  <a:gd name="T81" fmla="*/ 16 h 381"/>
                  <a:gd name="T82" fmla="*/ 66 w 132"/>
                  <a:gd name="T83" fmla="*/ 16 h 381"/>
                  <a:gd name="T84" fmla="*/ 61 w 132"/>
                  <a:gd name="T85" fmla="*/ 16 h 381"/>
                  <a:gd name="T86" fmla="*/ 61 w 132"/>
                  <a:gd name="T87" fmla="*/ 10 h 381"/>
                  <a:gd name="T88" fmla="*/ 56 w 132"/>
                  <a:gd name="T89" fmla="*/ 10 h 381"/>
                  <a:gd name="T90" fmla="*/ 51 w 132"/>
                  <a:gd name="T91" fmla="*/ 10 h 381"/>
                  <a:gd name="T92" fmla="*/ 51 w 132"/>
                  <a:gd name="T93" fmla="*/ 5 h 381"/>
                  <a:gd name="T94" fmla="*/ 51 w 132"/>
                  <a:gd name="T95" fmla="*/ 5 h 381"/>
                  <a:gd name="T96" fmla="*/ 46 w 132"/>
                  <a:gd name="T97" fmla="*/ 5 h 381"/>
                  <a:gd name="T98" fmla="*/ 46 w 132"/>
                  <a:gd name="T9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381">
                    <a:moveTo>
                      <a:pt x="0" y="361"/>
                    </a:moveTo>
                    <a:lnTo>
                      <a:pt x="0" y="361"/>
                    </a:lnTo>
                    <a:lnTo>
                      <a:pt x="0" y="366"/>
                    </a:lnTo>
                    <a:lnTo>
                      <a:pt x="0" y="366"/>
                    </a:lnTo>
                    <a:lnTo>
                      <a:pt x="0" y="366"/>
                    </a:lnTo>
                    <a:lnTo>
                      <a:pt x="0" y="366"/>
                    </a:lnTo>
                    <a:lnTo>
                      <a:pt x="0" y="366"/>
                    </a:lnTo>
                    <a:lnTo>
                      <a:pt x="0" y="366"/>
                    </a:lnTo>
                    <a:lnTo>
                      <a:pt x="5" y="371"/>
                    </a:lnTo>
                    <a:lnTo>
                      <a:pt x="5" y="371"/>
                    </a:lnTo>
                    <a:lnTo>
                      <a:pt x="5" y="371"/>
                    </a:lnTo>
                    <a:lnTo>
                      <a:pt x="5" y="371"/>
                    </a:lnTo>
                    <a:lnTo>
                      <a:pt x="10" y="371"/>
                    </a:lnTo>
                    <a:lnTo>
                      <a:pt x="10" y="371"/>
                    </a:lnTo>
                    <a:lnTo>
                      <a:pt x="15" y="376"/>
                    </a:lnTo>
                    <a:lnTo>
                      <a:pt x="15" y="376"/>
                    </a:lnTo>
                    <a:lnTo>
                      <a:pt x="15" y="376"/>
                    </a:lnTo>
                    <a:lnTo>
                      <a:pt x="20" y="376"/>
                    </a:lnTo>
                    <a:lnTo>
                      <a:pt x="20" y="376"/>
                    </a:lnTo>
                    <a:lnTo>
                      <a:pt x="25" y="376"/>
                    </a:lnTo>
                    <a:lnTo>
                      <a:pt x="25" y="381"/>
                    </a:lnTo>
                    <a:lnTo>
                      <a:pt x="31" y="381"/>
                    </a:lnTo>
                    <a:lnTo>
                      <a:pt x="31" y="381"/>
                    </a:lnTo>
                    <a:lnTo>
                      <a:pt x="36" y="381"/>
                    </a:lnTo>
                    <a:lnTo>
                      <a:pt x="36" y="381"/>
                    </a:lnTo>
                    <a:lnTo>
                      <a:pt x="41" y="381"/>
                    </a:lnTo>
                    <a:lnTo>
                      <a:pt x="41" y="381"/>
                    </a:lnTo>
                    <a:lnTo>
                      <a:pt x="46" y="381"/>
                    </a:lnTo>
                    <a:lnTo>
                      <a:pt x="46" y="381"/>
                    </a:lnTo>
                    <a:lnTo>
                      <a:pt x="51" y="381"/>
                    </a:lnTo>
                    <a:lnTo>
                      <a:pt x="51" y="381"/>
                    </a:lnTo>
                    <a:lnTo>
                      <a:pt x="56" y="381"/>
                    </a:lnTo>
                    <a:lnTo>
                      <a:pt x="56" y="381"/>
                    </a:lnTo>
                    <a:lnTo>
                      <a:pt x="61" y="381"/>
                    </a:lnTo>
                    <a:lnTo>
                      <a:pt x="61" y="381"/>
                    </a:lnTo>
                    <a:lnTo>
                      <a:pt x="66" y="381"/>
                    </a:lnTo>
                    <a:lnTo>
                      <a:pt x="66" y="381"/>
                    </a:lnTo>
                    <a:lnTo>
                      <a:pt x="71" y="381"/>
                    </a:lnTo>
                    <a:lnTo>
                      <a:pt x="71" y="381"/>
                    </a:lnTo>
                    <a:lnTo>
                      <a:pt x="71" y="381"/>
                    </a:lnTo>
                    <a:lnTo>
                      <a:pt x="76" y="381"/>
                    </a:lnTo>
                    <a:lnTo>
                      <a:pt x="76" y="381"/>
                    </a:lnTo>
                    <a:lnTo>
                      <a:pt x="76" y="376"/>
                    </a:lnTo>
                    <a:lnTo>
                      <a:pt x="76" y="376"/>
                    </a:lnTo>
                    <a:lnTo>
                      <a:pt x="81" y="376"/>
                    </a:lnTo>
                    <a:lnTo>
                      <a:pt x="81" y="376"/>
                    </a:lnTo>
                    <a:lnTo>
                      <a:pt x="81" y="376"/>
                    </a:lnTo>
                    <a:lnTo>
                      <a:pt x="81" y="376"/>
                    </a:lnTo>
                    <a:lnTo>
                      <a:pt x="81" y="376"/>
                    </a:lnTo>
                    <a:lnTo>
                      <a:pt x="81" y="371"/>
                    </a:lnTo>
                    <a:lnTo>
                      <a:pt x="132" y="10"/>
                    </a:lnTo>
                    <a:lnTo>
                      <a:pt x="132" y="16"/>
                    </a:lnTo>
                    <a:lnTo>
                      <a:pt x="132" y="16"/>
                    </a:lnTo>
                    <a:lnTo>
                      <a:pt x="132" y="16"/>
                    </a:lnTo>
                    <a:lnTo>
                      <a:pt x="132" y="16"/>
                    </a:lnTo>
                    <a:lnTo>
                      <a:pt x="132" y="16"/>
                    </a:lnTo>
                    <a:lnTo>
                      <a:pt x="127" y="16"/>
                    </a:lnTo>
                    <a:lnTo>
                      <a:pt x="127" y="16"/>
                    </a:lnTo>
                    <a:lnTo>
                      <a:pt x="127" y="21"/>
                    </a:lnTo>
                    <a:lnTo>
                      <a:pt x="127" y="21"/>
                    </a:lnTo>
                    <a:lnTo>
                      <a:pt x="122" y="21"/>
                    </a:lnTo>
                    <a:lnTo>
                      <a:pt x="122" y="21"/>
                    </a:lnTo>
                    <a:lnTo>
                      <a:pt x="117" y="21"/>
                    </a:lnTo>
                    <a:lnTo>
                      <a:pt x="117" y="21"/>
                    </a:lnTo>
                    <a:lnTo>
                      <a:pt x="117" y="21"/>
                    </a:lnTo>
                    <a:lnTo>
                      <a:pt x="112" y="21"/>
                    </a:lnTo>
                    <a:lnTo>
                      <a:pt x="112" y="21"/>
                    </a:lnTo>
                    <a:lnTo>
                      <a:pt x="107" y="21"/>
                    </a:lnTo>
                    <a:lnTo>
                      <a:pt x="107" y="21"/>
                    </a:lnTo>
                    <a:lnTo>
                      <a:pt x="102" y="21"/>
                    </a:lnTo>
                    <a:lnTo>
                      <a:pt x="102" y="21"/>
                    </a:lnTo>
                    <a:lnTo>
                      <a:pt x="96" y="21"/>
                    </a:lnTo>
                    <a:lnTo>
                      <a:pt x="96" y="21"/>
                    </a:lnTo>
                    <a:lnTo>
                      <a:pt x="91" y="21"/>
                    </a:lnTo>
                    <a:lnTo>
                      <a:pt x="91" y="21"/>
                    </a:lnTo>
                    <a:lnTo>
                      <a:pt x="86" y="21"/>
                    </a:lnTo>
                    <a:lnTo>
                      <a:pt x="86" y="21"/>
                    </a:lnTo>
                    <a:lnTo>
                      <a:pt x="81" y="21"/>
                    </a:lnTo>
                    <a:lnTo>
                      <a:pt x="81" y="16"/>
                    </a:lnTo>
                    <a:lnTo>
                      <a:pt x="76" y="16"/>
                    </a:lnTo>
                    <a:lnTo>
                      <a:pt x="76" y="16"/>
                    </a:lnTo>
                    <a:lnTo>
                      <a:pt x="71" y="16"/>
                    </a:lnTo>
                    <a:lnTo>
                      <a:pt x="71" y="16"/>
                    </a:lnTo>
                    <a:lnTo>
                      <a:pt x="66" y="16"/>
                    </a:lnTo>
                    <a:lnTo>
                      <a:pt x="66" y="16"/>
                    </a:lnTo>
                    <a:lnTo>
                      <a:pt x="61" y="16"/>
                    </a:lnTo>
                    <a:lnTo>
                      <a:pt x="61" y="10"/>
                    </a:lnTo>
                    <a:lnTo>
                      <a:pt x="61" y="10"/>
                    </a:lnTo>
                    <a:lnTo>
                      <a:pt x="56" y="10"/>
                    </a:lnTo>
                    <a:lnTo>
                      <a:pt x="56" y="10"/>
                    </a:lnTo>
                    <a:lnTo>
                      <a:pt x="56" y="10"/>
                    </a:lnTo>
                    <a:lnTo>
                      <a:pt x="51" y="10"/>
                    </a:lnTo>
                    <a:lnTo>
                      <a:pt x="51" y="5"/>
                    </a:lnTo>
                    <a:lnTo>
                      <a:pt x="51" y="5"/>
                    </a:lnTo>
                    <a:lnTo>
                      <a:pt x="51" y="5"/>
                    </a:lnTo>
                    <a:lnTo>
                      <a:pt x="51" y="5"/>
                    </a:lnTo>
                    <a:lnTo>
                      <a:pt x="51" y="5"/>
                    </a:lnTo>
                    <a:lnTo>
                      <a:pt x="46" y="5"/>
                    </a:lnTo>
                    <a:lnTo>
                      <a:pt x="46" y="0"/>
                    </a:lnTo>
                    <a:lnTo>
                      <a:pt x="46" y="0"/>
                    </a:lnTo>
                    <a:lnTo>
                      <a:pt x="0" y="36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01" name="Freeform 873">
                <a:extLst>
                  <a:ext uri="{FF2B5EF4-FFF2-40B4-BE49-F238E27FC236}">
                    <a16:creationId xmlns:a16="http://schemas.microsoft.com/office/drawing/2014/main" id="{0CC2C4C1-B9D8-DC35-D690-EF84213237E0}"/>
                  </a:ext>
                </a:extLst>
              </p:cNvPr>
              <p:cNvSpPr>
                <a:spLocks/>
              </p:cNvSpPr>
              <p:nvPr/>
            </p:nvSpPr>
            <p:spPr bwMode="auto">
              <a:xfrm>
                <a:off x="3019" y="2918"/>
                <a:ext cx="112" cy="330"/>
              </a:xfrm>
              <a:custGeom>
                <a:avLst/>
                <a:gdLst>
                  <a:gd name="T0" fmla="*/ 86 w 112"/>
                  <a:gd name="T1" fmla="*/ 20 h 330"/>
                  <a:gd name="T2" fmla="*/ 81 w 112"/>
                  <a:gd name="T3" fmla="*/ 15 h 330"/>
                  <a:gd name="T4" fmla="*/ 81 w 112"/>
                  <a:gd name="T5" fmla="*/ 15 h 330"/>
                  <a:gd name="T6" fmla="*/ 81 w 112"/>
                  <a:gd name="T7" fmla="*/ 10 h 330"/>
                  <a:gd name="T8" fmla="*/ 76 w 112"/>
                  <a:gd name="T9" fmla="*/ 10 h 330"/>
                  <a:gd name="T10" fmla="*/ 71 w 112"/>
                  <a:gd name="T11" fmla="*/ 5 h 330"/>
                  <a:gd name="T12" fmla="*/ 71 w 112"/>
                  <a:gd name="T13" fmla="*/ 5 h 330"/>
                  <a:gd name="T14" fmla="*/ 66 w 112"/>
                  <a:gd name="T15" fmla="*/ 0 h 330"/>
                  <a:gd name="T16" fmla="*/ 61 w 112"/>
                  <a:gd name="T17" fmla="*/ 0 h 330"/>
                  <a:gd name="T18" fmla="*/ 56 w 112"/>
                  <a:gd name="T19" fmla="*/ 0 h 330"/>
                  <a:gd name="T20" fmla="*/ 51 w 112"/>
                  <a:gd name="T21" fmla="*/ 0 h 330"/>
                  <a:gd name="T22" fmla="*/ 46 w 112"/>
                  <a:gd name="T23" fmla="*/ 0 h 330"/>
                  <a:gd name="T24" fmla="*/ 41 w 112"/>
                  <a:gd name="T25" fmla="*/ 0 h 330"/>
                  <a:gd name="T26" fmla="*/ 35 w 112"/>
                  <a:gd name="T27" fmla="*/ 0 h 330"/>
                  <a:gd name="T28" fmla="*/ 30 w 112"/>
                  <a:gd name="T29" fmla="*/ 0 h 330"/>
                  <a:gd name="T30" fmla="*/ 25 w 112"/>
                  <a:gd name="T31" fmla="*/ 5 h 330"/>
                  <a:gd name="T32" fmla="*/ 20 w 112"/>
                  <a:gd name="T33" fmla="*/ 5 h 330"/>
                  <a:gd name="T34" fmla="*/ 15 w 112"/>
                  <a:gd name="T35" fmla="*/ 5 h 330"/>
                  <a:gd name="T36" fmla="*/ 10 w 112"/>
                  <a:gd name="T37" fmla="*/ 10 h 330"/>
                  <a:gd name="T38" fmla="*/ 5 w 112"/>
                  <a:gd name="T39" fmla="*/ 10 h 330"/>
                  <a:gd name="T40" fmla="*/ 5 w 112"/>
                  <a:gd name="T41" fmla="*/ 15 h 330"/>
                  <a:gd name="T42" fmla="*/ 5 w 112"/>
                  <a:gd name="T43" fmla="*/ 20 h 330"/>
                  <a:gd name="T44" fmla="*/ 0 w 112"/>
                  <a:gd name="T45" fmla="*/ 20 h 330"/>
                  <a:gd name="T46" fmla="*/ 0 w 112"/>
                  <a:gd name="T47" fmla="*/ 25 h 330"/>
                  <a:gd name="T48" fmla="*/ 0 w 112"/>
                  <a:gd name="T49" fmla="*/ 30 h 330"/>
                  <a:gd name="T50" fmla="*/ 25 w 112"/>
                  <a:gd name="T51" fmla="*/ 325 h 330"/>
                  <a:gd name="T52" fmla="*/ 25 w 112"/>
                  <a:gd name="T53" fmla="*/ 325 h 330"/>
                  <a:gd name="T54" fmla="*/ 25 w 112"/>
                  <a:gd name="T55" fmla="*/ 320 h 330"/>
                  <a:gd name="T56" fmla="*/ 30 w 112"/>
                  <a:gd name="T57" fmla="*/ 315 h 330"/>
                  <a:gd name="T58" fmla="*/ 30 w 112"/>
                  <a:gd name="T59" fmla="*/ 315 h 330"/>
                  <a:gd name="T60" fmla="*/ 35 w 112"/>
                  <a:gd name="T61" fmla="*/ 309 h 330"/>
                  <a:gd name="T62" fmla="*/ 41 w 112"/>
                  <a:gd name="T63" fmla="*/ 309 h 330"/>
                  <a:gd name="T64" fmla="*/ 41 w 112"/>
                  <a:gd name="T65" fmla="*/ 304 h 330"/>
                  <a:gd name="T66" fmla="*/ 46 w 112"/>
                  <a:gd name="T67" fmla="*/ 304 h 330"/>
                  <a:gd name="T68" fmla="*/ 51 w 112"/>
                  <a:gd name="T69" fmla="*/ 304 h 330"/>
                  <a:gd name="T70" fmla="*/ 56 w 112"/>
                  <a:gd name="T71" fmla="*/ 299 h 330"/>
                  <a:gd name="T72" fmla="*/ 61 w 112"/>
                  <a:gd name="T73" fmla="*/ 299 h 330"/>
                  <a:gd name="T74" fmla="*/ 66 w 112"/>
                  <a:gd name="T75" fmla="*/ 299 h 330"/>
                  <a:gd name="T76" fmla="*/ 71 w 112"/>
                  <a:gd name="T77" fmla="*/ 299 h 330"/>
                  <a:gd name="T78" fmla="*/ 81 w 112"/>
                  <a:gd name="T79" fmla="*/ 299 h 330"/>
                  <a:gd name="T80" fmla="*/ 86 w 112"/>
                  <a:gd name="T81" fmla="*/ 299 h 330"/>
                  <a:gd name="T82" fmla="*/ 91 w 112"/>
                  <a:gd name="T83" fmla="*/ 299 h 330"/>
                  <a:gd name="T84" fmla="*/ 91 w 112"/>
                  <a:gd name="T85" fmla="*/ 304 h 330"/>
                  <a:gd name="T86" fmla="*/ 96 w 112"/>
                  <a:gd name="T87" fmla="*/ 304 h 330"/>
                  <a:gd name="T88" fmla="*/ 101 w 112"/>
                  <a:gd name="T89" fmla="*/ 304 h 330"/>
                  <a:gd name="T90" fmla="*/ 106 w 112"/>
                  <a:gd name="T91" fmla="*/ 309 h 330"/>
                  <a:gd name="T92" fmla="*/ 106 w 112"/>
                  <a:gd name="T93" fmla="*/ 309 h 330"/>
                  <a:gd name="T94" fmla="*/ 112 w 112"/>
                  <a:gd name="T95" fmla="*/ 315 h 330"/>
                  <a:gd name="T96" fmla="*/ 112 w 112"/>
                  <a:gd name="T97" fmla="*/ 315 h 330"/>
                  <a:gd name="T98" fmla="*/ 112 w 112"/>
                  <a:gd name="T99" fmla="*/ 32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330">
                    <a:moveTo>
                      <a:pt x="86" y="20"/>
                    </a:moveTo>
                    <a:lnTo>
                      <a:pt x="86" y="20"/>
                    </a:lnTo>
                    <a:lnTo>
                      <a:pt x="86" y="15"/>
                    </a:lnTo>
                    <a:lnTo>
                      <a:pt x="81" y="15"/>
                    </a:lnTo>
                    <a:lnTo>
                      <a:pt x="81" y="15"/>
                    </a:lnTo>
                    <a:lnTo>
                      <a:pt x="81" y="15"/>
                    </a:lnTo>
                    <a:lnTo>
                      <a:pt x="81" y="10"/>
                    </a:lnTo>
                    <a:lnTo>
                      <a:pt x="81" y="10"/>
                    </a:lnTo>
                    <a:lnTo>
                      <a:pt x="76" y="10"/>
                    </a:lnTo>
                    <a:lnTo>
                      <a:pt x="76" y="10"/>
                    </a:lnTo>
                    <a:lnTo>
                      <a:pt x="76" y="5"/>
                    </a:lnTo>
                    <a:lnTo>
                      <a:pt x="71" y="5"/>
                    </a:lnTo>
                    <a:lnTo>
                      <a:pt x="71" y="5"/>
                    </a:lnTo>
                    <a:lnTo>
                      <a:pt x="71" y="5"/>
                    </a:lnTo>
                    <a:lnTo>
                      <a:pt x="66" y="5"/>
                    </a:lnTo>
                    <a:lnTo>
                      <a:pt x="66" y="0"/>
                    </a:lnTo>
                    <a:lnTo>
                      <a:pt x="61" y="0"/>
                    </a:lnTo>
                    <a:lnTo>
                      <a:pt x="61" y="0"/>
                    </a:lnTo>
                    <a:lnTo>
                      <a:pt x="56" y="0"/>
                    </a:lnTo>
                    <a:lnTo>
                      <a:pt x="56" y="0"/>
                    </a:lnTo>
                    <a:lnTo>
                      <a:pt x="51" y="0"/>
                    </a:lnTo>
                    <a:lnTo>
                      <a:pt x="51" y="0"/>
                    </a:lnTo>
                    <a:lnTo>
                      <a:pt x="46" y="0"/>
                    </a:lnTo>
                    <a:lnTo>
                      <a:pt x="46" y="0"/>
                    </a:lnTo>
                    <a:lnTo>
                      <a:pt x="41" y="0"/>
                    </a:lnTo>
                    <a:lnTo>
                      <a:pt x="41" y="0"/>
                    </a:lnTo>
                    <a:lnTo>
                      <a:pt x="35" y="0"/>
                    </a:lnTo>
                    <a:lnTo>
                      <a:pt x="35" y="0"/>
                    </a:lnTo>
                    <a:lnTo>
                      <a:pt x="30" y="0"/>
                    </a:lnTo>
                    <a:lnTo>
                      <a:pt x="30" y="0"/>
                    </a:lnTo>
                    <a:lnTo>
                      <a:pt x="25" y="0"/>
                    </a:lnTo>
                    <a:lnTo>
                      <a:pt x="25" y="5"/>
                    </a:lnTo>
                    <a:lnTo>
                      <a:pt x="20" y="5"/>
                    </a:lnTo>
                    <a:lnTo>
                      <a:pt x="20" y="5"/>
                    </a:lnTo>
                    <a:lnTo>
                      <a:pt x="15" y="5"/>
                    </a:lnTo>
                    <a:lnTo>
                      <a:pt x="15" y="5"/>
                    </a:lnTo>
                    <a:lnTo>
                      <a:pt x="10" y="10"/>
                    </a:lnTo>
                    <a:lnTo>
                      <a:pt x="10" y="10"/>
                    </a:lnTo>
                    <a:lnTo>
                      <a:pt x="10" y="10"/>
                    </a:lnTo>
                    <a:lnTo>
                      <a:pt x="5" y="10"/>
                    </a:lnTo>
                    <a:lnTo>
                      <a:pt x="5" y="15"/>
                    </a:lnTo>
                    <a:lnTo>
                      <a:pt x="5" y="15"/>
                    </a:lnTo>
                    <a:lnTo>
                      <a:pt x="5" y="15"/>
                    </a:lnTo>
                    <a:lnTo>
                      <a:pt x="5" y="20"/>
                    </a:lnTo>
                    <a:lnTo>
                      <a:pt x="0" y="20"/>
                    </a:lnTo>
                    <a:lnTo>
                      <a:pt x="0" y="20"/>
                    </a:lnTo>
                    <a:lnTo>
                      <a:pt x="0" y="25"/>
                    </a:lnTo>
                    <a:lnTo>
                      <a:pt x="0" y="25"/>
                    </a:lnTo>
                    <a:lnTo>
                      <a:pt x="0" y="25"/>
                    </a:lnTo>
                    <a:lnTo>
                      <a:pt x="0" y="30"/>
                    </a:lnTo>
                    <a:lnTo>
                      <a:pt x="25" y="330"/>
                    </a:lnTo>
                    <a:lnTo>
                      <a:pt x="25" y="325"/>
                    </a:lnTo>
                    <a:lnTo>
                      <a:pt x="25" y="325"/>
                    </a:lnTo>
                    <a:lnTo>
                      <a:pt x="25" y="325"/>
                    </a:lnTo>
                    <a:lnTo>
                      <a:pt x="25" y="320"/>
                    </a:lnTo>
                    <a:lnTo>
                      <a:pt x="25" y="320"/>
                    </a:lnTo>
                    <a:lnTo>
                      <a:pt x="30" y="320"/>
                    </a:lnTo>
                    <a:lnTo>
                      <a:pt x="30" y="315"/>
                    </a:lnTo>
                    <a:lnTo>
                      <a:pt x="30" y="315"/>
                    </a:lnTo>
                    <a:lnTo>
                      <a:pt x="30" y="315"/>
                    </a:lnTo>
                    <a:lnTo>
                      <a:pt x="35" y="315"/>
                    </a:lnTo>
                    <a:lnTo>
                      <a:pt x="35" y="309"/>
                    </a:lnTo>
                    <a:lnTo>
                      <a:pt x="35" y="309"/>
                    </a:lnTo>
                    <a:lnTo>
                      <a:pt x="41" y="309"/>
                    </a:lnTo>
                    <a:lnTo>
                      <a:pt x="41" y="309"/>
                    </a:lnTo>
                    <a:lnTo>
                      <a:pt x="41" y="304"/>
                    </a:lnTo>
                    <a:lnTo>
                      <a:pt x="46" y="304"/>
                    </a:lnTo>
                    <a:lnTo>
                      <a:pt x="46" y="304"/>
                    </a:lnTo>
                    <a:lnTo>
                      <a:pt x="51" y="304"/>
                    </a:lnTo>
                    <a:lnTo>
                      <a:pt x="51" y="304"/>
                    </a:lnTo>
                    <a:lnTo>
                      <a:pt x="56" y="299"/>
                    </a:lnTo>
                    <a:lnTo>
                      <a:pt x="56" y="299"/>
                    </a:lnTo>
                    <a:lnTo>
                      <a:pt x="61" y="299"/>
                    </a:lnTo>
                    <a:lnTo>
                      <a:pt x="61" y="299"/>
                    </a:lnTo>
                    <a:lnTo>
                      <a:pt x="66" y="299"/>
                    </a:lnTo>
                    <a:lnTo>
                      <a:pt x="66" y="299"/>
                    </a:lnTo>
                    <a:lnTo>
                      <a:pt x="71" y="299"/>
                    </a:lnTo>
                    <a:lnTo>
                      <a:pt x="71" y="299"/>
                    </a:lnTo>
                    <a:lnTo>
                      <a:pt x="76" y="299"/>
                    </a:lnTo>
                    <a:lnTo>
                      <a:pt x="81" y="299"/>
                    </a:lnTo>
                    <a:lnTo>
                      <a:pt x="81" y="299"/>
                    </a:lnTo>
                    <a:lnTo>
                      <a:pt x="86" y="299"/>
                    </a:lnTo>
                    <a:lnTo>
                      <a:pt x="86" y="299"/>
                    </a:lnTo>
                    <a:lnTo>
                      <a:pt x="91" y="299"/>
                    </a:lnTo>
                    <a:lnTo>
                      <a:pt x="91" y="299"/>
                    </a:lnTo>
                    <a:lnTo>
                      <a:pt x="91" y="304"/>
                    </a:lnTo>
                    <a:lnTo>
                      <a:pt x="96" y="304"/>
                    </a:lnTo>
                    <a:lnTo>
                      <a:pt x="96" y="304"/>
                    </a:lnTo>
                    <a:lnTo>
                      <a:pt x="101" y="304"/>
                    </a:lnTo>
                    <a:lnTo>
                      <a:pt x="101" y="304"/>
                    </a:lnTo>
                    <a:lnTo>
                      <a:pt x="101" y="309"/>
                    </a:lnTo>
                    <a:lnTo>
                      <a:pt x="106" y="309"/>
                    </a:lnTo>
                    <a:lnTo>
                      <a:pt x="106" y="309"/>
                    </a:lnTo>
                    <a:lnTo>
                      <a:pt x="106" y="309"/>
                    </a:lnTo>
                    <a:lnTo>
                      <a:pt x="106" y="315"/>
                    </a:lnTo>
                    <a:lnTo>
                      <a:pt x="112" y="315"/>
                    </a:lnTo>
                    <a:lnTo>
                      <a:pt x="112" y="315"/>
                    </a:lnTo>
                    <a:lnTo>
                      <a:pt x="112" y="315"/>
                    </a:lnTo>
                    <a:lnTo>
                      <a:pt x="112" y="320"/>
                    </a:lnTo>
                    <a:lnTo>
                      <a:pt x="112" y="320"/>
                    </a:lnTo>
                    <a:lnTo>
                      <a:pt x="86"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02" name="Oval 99701">
                <a:extLst>
                  <a:ext uri="{FF2B5EF4-FFF2-40B4-BE49-F238E27FC236}">
                    <a16:creationId xmlns:a16="http://schemas.microsoft.com/office/drawing/2014/main" id="{80344B4A-BEAD-8EE1-BAF3-B41E04F5604C}"/>
                  </a:ext>
                </a:extLst>
              </p:cNvPr>
              <p:cNvSpPr>
                <a:spLocks noChangeArrowheads="1"/>
              </p:cNvSpPr>
              <p:nvPr/>
            </p:nvSpPr>
            <p:spPr bwMode="auto">
              <a:xfrm>
                <a:off x="4566" y="2436"/>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03" name="Freeform 875">
                <a:extLst>
                  <a:ext uri="{FF2B5EF4-FFF2-40B4-BE49-F238E27FC236}">
                    <a16:creationId xmlns:a16="http://schemas.microsoft.com/office/drawing/2014/main" id="{C7E83510-B1BB-3B16-43D2-300403C9BAA3}"/>
                  </a:ext>
                </a:extLst>
              </p:cNvPr>
              <p:cNvSpPr>
                <a:spLocks/>
              </p:cNvSpPr>
              <p:nvPr/>
            </p:nvSpPr>
            <p:spPr bwMode="auto">
              <a:xfrm>
                <a:off x="4683" y="2695"/>
                <a:ext cx="122" cy="370"/>
              </a:xfrm>
              <a:custGeom>
                <a:avLst/>
                <a:gdLst>
                  <a:gd name="T0" fmla="*/ 86 w 122"/>
                  <a:gd name="T1" fmla="*/ 15 h 370"/>
                  <a:gd name="T2" fmla="*/ 86 w 122"/>
                  <a:gd name="T3" fmla="*/ 10 h 370"/>
                  <a:gd name="T4" fmla="*/ 86 w 122"/>
                  <a:gd name="T5" fmla="*/ 10 h 370"/>
                  <a:gd name="T6" fmla="*/ 81 w 122"/>
                  <a:gd name="T7" fmla="*/ 5 h 370"/>
                  <a:gd name="T8" fmla="*/ 81 w 122"/>
                  <a:gd name="T9" fmla="*/ 5 h 370"/>
                  <a:gd name="T10" fmla="*/ 76 w 122"/>
                  <a:gd name="T11" fmla="*/ 5 h 370"/>
                  <a:gd name="T12" fmla="*/ 71 w 122"/>
                  <a:gd name="T13" fmla="*/ 5 h 370"/>
                  <a:gd name="T14" fmla="*/ 66 w 122"/>
                  <a:gd name="T15" fmla="*/ 5 h 370"/>
                  <a:gd name="T16" fmla="*/ 61 w 122"/>
                  <a:gd name="T17" fmla="*/ 0 h 370"/>
                  <a:gd name="T18" fmla="*/ 56 w 122"/>
                  <a:gd name="T19" fmla="*/ 0 h 370"/>
                  <a:gd name="T20" fmla="*/ 51 w 122"/>
                  <a:gd name="T21" fmla="*/ 0 h 370"/>
                  <a:gd name="T22" fmla="*/ 46 w 122"/>
                  <a:gd name="T23" fmla="*/ 0 h 370"/>
                  <a:gd name="T24" fmla="*/ 41 w 122"/>
                  <a:gd name="T25" fmla="*/ 5 h 370"/>
                  <a:gd name="T26" fmla="*/ 36 w 122"/>
                  <a:gd name="T27" fmla="*/ 5 h 370"/>
                  <a:gd name="T28" fmla="*/ 31 w 122"/>
                  <a:gd name="T29" fmla="*/ 5 h 370"/>
                  <a:gd name="T30" fmla="*/ 25 w 122"/>
                  <a:gd name="T31" fmla="*/ 5 h 370"/>
                  <a:gd name="T32" fmla="*/ 20 w 122"/>
                  <a:gd name="T33" fmla="*/ 5 h 370"/>
                  <a:gd name="T34" fmla="*/ 15 w 122"/>
                  <a:gd name="T35" fmla="*/ 10 h 370"/>
                  <a:gd name="T36" fmla="*/ 15 w 122"/>
                  <a:gd name="T37" fmla="*/ 10 h 370"/>
                  <a:gd name="T38" fmla="*/ 10 w 122"/>
                  <a:gd name="T39" fmla="*/ 10 h 370"/>
                  <a:gd name="T40" fmla="*/ 5 w 122"/>
                  <a:gd name="T41" fmla="*/ 15 h 370"/>
                  <a:gd name="T42" fmla="*/ 5 w 122"/>
                  <a:gd name="T43" fmla="*/ 15 h 370"/>
                  <a:gd name="T44" fmla="*/ 5 w 122"/>
                  <a:gd name="T45" fmla="*/ 15 h 370"/>
                  <a:gd name="T46" fmla="*/ 0 w 122"/>
                  <a:gd name="T47" fmla="*/ 20 h 370"/>
                  <a:gd name="T48" fmla="*/ 0 w 122"/>
                  <a:gd name="T49" fmla="*/ 20 h 370"/>
                  <a:gd name="T50" fmla="*/ 36 w 122"/>
                  <a:gd name="T51" fmla="*/ 370 h 370"/>
                  <a:gd name="T52" fmla="*/ 36 w 122"/>
                  <a:gd name="T53" fmla="*/ 370 h 370"/>
                  <a:gd name="T54" fmla="*/ 36 w 122"/>
                  <a:gd name="T55" fmla="*/ 365 h 370"/>
                  <a:gd name="T56" fmla="*/ 41 w 122"/>
                  <a:gd name="T57" fmla="*/ 365 h 370"/>
                  <a:gd name="T58" fmla="*/ 41 w 122"/>
                  <a:gd name="T59" fmla="*/ 365 h 370"/>
                  <a:gd name="T60" fmla="*/ 46 w 122"/>
                  <a:gd name="T61" fmla="*/ 360 h 370"/>
                  <a:gd name="T62" fmla="*/ 51 w 122"/>
                  <a:gd name="T63" fmla="*/ 360 h 370"/>
                  <a:gd name="T64" fmla="*/ 51 w 122"/>
                  <a:gd name="T65" fmla="*/ 360 h 370"/>
                  <a:gd name="T66" fmla="*/ 56 w 122"/>
                  <a:gd name="T67" fmla="*/ 355 h 370"/>
                  <a:gd name="T68" fmla="*/ 61 w 122"/>
                  <a:gd name="T69" fmla="*/ 355 h 370"/>
                  <a:gd name="T70" fmla="*/ 66 w 122"/>
                  <a:gd name="T71" fmla="*/ 355 h 370"/>
                  <a:gd name="T72" fmla="*/ 71 w 122"/>
                  <a:gd name="T73" fmla="*/ 355 h 370"/>
                  <a:gd name="T74" fmla="*/ 76 w 122"/>
                  <a:gd name="T75" fmla="*/ 355 h 370"/>
                  <a:gd name="T76" fmla="*/ 81 w 122"/>
                  <a:gd name="T77" fmla="*/ 355 h 370"/>
                  <a:gd name="T78" fmla="*/ 91 w 122"/>
                  <a:gd name="T79" fmla="*/ 355 h 370"/>
                  <a:gd name="T80" fmla="*/ 97 w 122"/>
                  <a:gd name="T81" fmla="*/ 355 h 370"/>
                  <a:gd name="T82" fmla="*/ 102 w 122"/>
                  <a:gd name="T83" fmla="*/ 355 h 370"/>
                  <a:gd name="T84" fmla="*/ 102 w 122"/>
                  <a:gd name="T85" fmla="*/ 355 h 370"/>
                  <a:gd name="T86" fmla="*/ 107 w 122"/>
                  <a:gd name="T87" fmla="*/ 355 h 370"/>
                  <a:gd name="T88" fmla="*/ 112 w 122"/>
                  <a:gd name="T89" fmla="*/ 355 h 370"/>
                  <a:gd name="T90" fmla="*/ 117 w 122"/>
                  <a:gd name="T91" fmla="*/ 360 h 370"/>
                  <a:gd name="T92" fmla="*/ 117 w 122"/>
                  <a:gd name="T93" fmla="*/ 360 h 370"/>
                  <a:gd name="T94" fmla="*/ 117 w 122"/>
                  <a:gd name="T95" fmla="*/ 360 h 370"/>
                  <a:gd name="T96" fmla="*/ 122 w 122"/>
                  <a:gd name="T97" fmla="*/ 365 h 370"/>
                  <a:gd name="T98" fmla="*/ 122 w 122"/>
                  <a:gd name="T99" fmla="*/ 365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370">
                    <a:moveTo>
                      <a:pt x="86" y="15"/>
                    </a:moveTo>
                    <a:lnTo>
                      <a:pt x="86" y="15"/>
                    </a:lnTo>
                    <a:lnTo>
                      <a:pt x="86" y="10"/>
                    </a:lnTo>
                    <a:lnTo>
                      <a:pt x="86" y="10"/>
                    </a:lnTo>
                    <a:lnTo>
                      <a:pt x="86" y="10"/>
                    </a:lnTo>
                    <a:lnTo>
                      <a:pt x="86" y="10"/>
                    </a:lnTo>
                    <a:lnTo>
                      <a:pt x="81" y="10"/>
                    </a:lnTo>
                    <a:lnTo>
                      <a:pt x="81" y="5"/>
                    </a:lnTo>
                    <a:lnTo>
                      <a:pt x="81" y="5"/>
                    </a:lnTo>
                    <a:lnTo>
                      <a:pt x="81" y="5"/>
                    </a:lnTo>
                    <a:lnTo>
                      <a:pt x="76" y="5"/>
                    </a:lnTo>
                    <a:lnTo>
                      <a:pt x="76" y="5"/>
                    </a:lnTo>
                    <a:lnTo>
                      <a:pt x="76" y="5"/>
                    </a:lnTo>
                    <a:lnTo>
                      <a:pt x="71" y="5"/>
                    </a:lnTo>
                    <a:lnTo>
                      <a:pt x="71" y="5"/>
                    </a:lnTo>
                    <a:lnTo>
                      <a:pt x="66" y="5"/>
                    </a:lnTo>
                    <a:lnTo>
                      <a:pt x="66" y="5"/>
                    </a:lnTo>
                    <a:lnTo>
                      <a:pt x="61" y="0"/>
                    </a:lnTo>
                    <a:lnTo>
                      <a:pt x="61" y="0"/>
                    </a:lnTo>
                    <a:lnTo>
                      <a:pt x="56" y="0"/>
                    </a:lnTo>
                    <a:lnTo>
                      <a:pt x="56" y="0"/>
                    </a:lnTo>
                    <a:lnTo>
                      <a:pt x="51" y="0"/>
                    </a:lnTo>
                    <a:lnTo>
                      <a:pt x="51" y="0"/>
                    </a:lnTo>
                    <a:lnTo>
                      <a:pt x="46" y="0"/>
                    </a:lnTo>
                    <a:lnTo>
                      <a:pt x="46" y="0"/>
                    </a:lnTo>
                    <a:lnTo>
                      <a:pt x="41" y="5"/>
                    </a:lnTo>
                    <a:lnTo>
                      <a:pt x="41" y="5"/>
                    </a:lnTo>
                    <a:lnTo>
                      <a:pt x="36" y="5"/>
                    </a:lnTo>
                    <a:lnTo>
                      <a:pt x="36" y="5"/>
                    </a:lnTo>
                    <a:lnTo>
                      <a:pt x="31" y="5"/>
                    </a:lnTo>
                    <a:lnTo>
                      <a:pt x="31" y="5"/>
                    </a:lnTo>
                    <a:lnTo>
                      <a:pt x="25" y="5"/>
                    </a:lnTo>
                    <a:lnTo>
                      <a:pt x="25" y="5"/>
                    </a:lnTo>
                    <a:lnTo>
                      <a:pt x="20" y="5"/>
                    </a:lnTo>
                    <a:lnTo>
                      <a:pt x="20" y="5"/>
                    </a:lnTo>
                    <a:lnTo>
                      <a:pt x="15" y="10"/>
                    </a:lnTo>
                    <a:lnTo>
                      <a:pt x="15" y="10"/>
                    </a:lnTo>
                    <a:lnTo>
                      <a:pt x="15" y="10"/>
                    </a:lnTo>
                    <a:lnTo>
                      <a:pt x="10" y="10"/>
                    </a:lnTo>
                    <a:lnTo>
                      <a:pt x="10" y="10"/>
                    </a:lnTo>
                    <a:lnTo>
                      <a:pt x="10" y="15"/>
                    </a:lnTo>
                    <a:lnTo>
                      <a:pt x="5" y="15"/>
                    </a:lnTo>
                    <a:lnTo>
                      <a:pt x="5" y="15"/>
                    </a:lnTo>
                    <a:lnTo>
                      <a:pt x="5" y="15"/>
                    </a:lnTo>
                    <a:lnTo>
                      <a:pt x="5" y="15"/>
                    </a:lnTo>
                    <a:lnTo>
                      <a:pt x="5" y="15"/>
                    </a:lnTo>
                    <a:lnTo>
                      <a:pt x="5" y="20"/>
                    </a:lnTo>
                    <a:lnTo>
                      <a:pt x="0" y="20"/>
                    </a:lnTo>
                    <a:lnTo>
                      <a:pt x="0" y="20"/>
                    </a:lnTo>
                    <a:lnTo>
                      <a:pt x="0" y="20"/>
                    </a:lnTo>
                    <a:lnTo>
                      <a:pt x="36" y="370"/>
                    </a:lnTo>
                    <a:lnTo>
                      <a:pt x="36" y="370"/>
                    </a:lnTo>
                    <a:lnTo>
                      <a:pt x="36" y="370"/>
                    </a:lnTo>
                    <a:lnTo>
                      <a:pt x="36" y="370"/>
                    </a:lnTo>
                    <a:lnTo>
                      <a:pt x="36" y="370"/>
                    </a:lnTo>
                    <a:lnTo>
                      <a:pt x="36" y="365"/>
                    </a:lnTo>
                    <a:lnTo>
                      <a:pt x="41" y="365"/>
                    </a:lnTo>
                    <a:lnTo>
                      <a:pt x="41" y="365"/>
                    </a:lnTo>
                    <a:lnTo>
                      <a:pt x="41" y="365"/>
                    </a:lnTo>
                    <a:lnTo>
                      <a:pt x="41" y="365"/>
                    </a:lnTo>
                    <a:lnTo>
                      <a:pt x="46" y="365"/>
                    </a:lnTo>
                    <a:lnTo>
                      <a:pt x="46" y="360"/>
                    </a:lnTo>
                    <a:lnTo>
                      <a:pt x="46" y="360"/>
                    </a:lnTo>
                    <a:lnTo>
                      <a:pt x="51" y="360"/>
                    </a:lnTo>
                    <a:lnTo>
                      <a:pt x="51" y="360"/>
                    </a:lnTo>
                    <a:lnTo>
                      <a:pt x="51" y="360"/>
                    </a:lnTo>
                    <a:lnTo>
                      <a:pt x="56" y="360"/>
                    </a:lnTo>
                    <a:lnTo>
                      <a:pt x="56" y="355"/>
                    </a:lnTo>
                    <a:lnTo>
                      <a:pt x="61" y="355"/>
                    </a:lnTo>
                    <a:lnTo>
                      <a:pt x="61" y="355"/>
                    </a:lnTo>
                    <a:lnTo>
                      <a:pt x="66" y="355"/>
                    </a:lnTo>
                    <a:lnTo>
                      <a:pt x="66" y="355"/>
                    </a:lnTo>
                    <a:lnTo>
                      <a:pt x="71" y="355"/>
                    </a:lnTo>
                    <a:lnTo>
                      <a:pt x="71" y="355"/>
                    </a:lnTo>
                    <a:lnTo>
                      <a:pt x="76" y="355"/>
                    </a:lnTo>
                    <a:lnTo>
                      <a:pt x="76" y="355"/>
                    </a:lnTo>
                    <a:lnTo>
                      <a:pt x="81" y="355"/>
                    </a:lnTo>
                    <a:lnTo>
                      <a:pt x="81" y="355"/>
                    </a:lnTo>
                    <a:lnTo>
                      <a:pt x="86" y="355"/>
                    </a:lnTo>
                    <a:lnTo>
                      <a:pt x="91" y="355"/>
                    </a:lnTo>
                    <a:lnTo>
                      <a:pt x="91" y="355"/>
                    </a:lnTo>
                    <a:lnTo>
                      <a:pt x="97" y="355"/>
                    </a:lnTo>
                    <a:lnTo>
                      <a:pt x="97" y="355"/>
                    </a:lnTo>
                    <a:lnTo>
                      <a:pt x="102" y="355"/>
                    </a:lnTo>
                    <a:lnTo>
                      <a:pt x="102" y="355"/>
                    </a:lnTo>
                    <a:lnTo>
                      <a:pt x="102" y="355"/>
                    </a:lnTo>
                    <a:lnTo>
                      <a:pt x="107" y="355"/>
                    </a:lnTo>
                    <a:lnTo>
                      <a:pt x="107" y="355"/>
                    </a:lnTo>
                    <a:lnTo>
                      <a:pt x="112" y="355"/>
                    </a:lnTo>
                    <a:lnTo>
                      <a:pt x="112" y="355"/>
                    </a:lnTo>
                    <a:lnTo>
                      <a:pt x="112" y="355"/>
                    </a:lnTo>
                    <a:lnTo>
                      <a:pt x="117" y="360"/>
                    </a:lnTo>
                    <a:lnTo>
                      <a:pt x="117" y="360"/>
                    </a:lnTo>
                    <a:lnTo>
                      <a:pt x="117" y="360"/>
                    </a:lnTo>
                    <a:lnTo>
                      <a:pt x="117" y="360"/>
                    </a:lnTo>
                    <a:lnTo>
                      <a:pt x="117" y="360"/>
                    </a:lnTo>
                    <a:lnTo>
                      <a:pt x="122" y="360"/>
                    </a:lnTo>
                    <a:lnTo>
                      <a:pt x="122" y="365"/>
                    </a:lnTo>
                    <a:lnTo>
                      <a:pt x="122" y="365"/>
                    </a:lnTo>
                    <a:lnTo>
                      <a:pt x="122" y="365"/>
                    </a:lnTo>
                    <a:lnTo>
                      <a:pt x="86" y="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04" name="Freeform 876">
                <a:extLst>
                  <a:ext uri="{FF2B5EF4-FFF2-40B4-BE49-F238E27FC236}">
                    <a16:creationId xmlns:a16="http://schemas.microsoft.com/office/drawing/2014/main" id="{8DD97CB4-4577-029F-AD3D-9043FAD839DE}"/>
                  </a:ext>
                </a:extLst>
              </p:cNvPr>
              <p:cNvSpPr>
                <a:spLocks/>
              </p:cNvSpPr>
              <p:nvPr/>
            </p:nvSpPr>
            <p:spPr bwMode="auto">
              <a:xfrm>
                <a:off x="4698" y="2248"/>
                <a:ext cx="137" cy="254"/>
              </a:xfrm>
              <a:custGeom>
                <a:avLst/>
                <a:gdLst>
                  <a:gd name="T0" fmla="*/ 0 w 137"/>
                  <a:gd name="T1" fmla="*/ 218 h 254"/>
                  <a:gd name="T2" fmla="*/ 0 w 137"/>
                  <a:gd name="T3" fmla="*/ 223 h 254"/>
                  <a:gd name="T4" fmla="*/ 0 w 137"/>
                  <a:gd name="T5" fmla="*/ 223 h 254"/>
                  <a:gd name="T6" fmla="*/ 5 w 137"/>
                  <a:gd name="T7" fmla="*/ 228 h 254"/>
                  <a:gd name="T8" fmla="*/ 5 w 137"/>
                  <a:gd name="T9" fmla="*/ 234 h 254"/>
                  <a:gd name="T10" fmla="*/ 10 w 137"/>
                  <a:gd name="T11" fmla="*/ 234 h 254"/>
                  <a:gd name="T12" fmla="*/ 10 w 137"/>
                  <a:gd name="T13" fmla="*/ 239 h 254"/>
                  <a:gd name="T14" fmla="*/ 16 w 137"/>
                  <a:gd name="T15" fmla="*/ 239 h 254"/>
                  <a:gd name="T16" fmla="*/ 21 w 137"/>
                  <a:gd name="T17" fmla="*/ 244 h 254"/>
                  <a:gd name="T18" fmla="*/ 26 w 137"/>
                  <a:gd name="T19" fmla="*/ 244 h 254"/>
                  <a:gd name="T20" fmla="*/ 31 w 137"/>
                  <a:gd name="T21" fmla="*/ 249 h 254"/>
                  <a:gd name="T22" fmla="*/ 36 w 137"/>
                  <a:gd name="T23" fmla="*/ 249 h 254"/>
                  <a:gd name="T24" fmla="*/ 41 w 137"/>
                  <a:gd name="T25" fmla="*/ 249 h 254"/>
                  <a:gd name="T26" fmla="*/ 46 w 137"/>
                  <a:gd name="T27" fmla="*/ 254 h 254"/>
                  <a:gd name="T28" fmla="*/ 51 w 137"/>
                  <a:gd name="T29" fmla="*/ 254 h 254"/>
                  <a:gd name="T30" fmla="*/ 56 w 137"/>
                  <a:gd name="T31" fmla="*/ 254 h 254"/>
                  <a:gd name="T32" fmla="*/ 61 w 137"/>
                  <a:gd name="T33" fmla="*/ 254 h 254"/>
                  <a:gd name="T34" fmla="*/ 66 w 137"/>
                  <a:gd name="T35" fmla="*/ 254 h 254"/>
                  <a:gd name="T36" fmla="*/ 71 w 137"/>
                  <a:gd name="T37" fmla="*/ 249 h 254"/>
                  <a:gd name="T38" fmla="*/ 71 w 137"/>
                  <a:gd name="T39" fmla="*/ 249 h 254"/>
                  <a:gd name="T40" fmla="*/ 76 w 137"/>
                  <a:gd name="T41" fmla="*/ 249 h 254"/>
                  <a:gd name="T42" fmla="*/ 82 w 137"/>
                  <a:gd name="T43" fmla="*/ 244 h 254"/>
                  <a:gd name="T44" fmla="*/ 82 w 137"/>
                  <a:gd name="T45" fmla="*/ 244 h 254"/>
                  <a:gd name="T46" fmla="*/ 82 w 137"/>
                  <a:gd name="T47" fmla="*/ 239 h 254"/>
                  <a:gd name="T48" fmla="*/ 87 w 137"/>
                  <a:gd name="T49" fmla="*/ 239 h 254"/>
                  <a:gd name="T50" fmla="*/ 137 w 137"/>
                  <a:gd name="T51" fmla="*/ 20 h 254"/>
                  <a:gd name="T52" fmla="*/ 132 w 137"/>
                  <a:gd name="T53" fmla="*/ 25 h 254"/>
                  <a:gd name="T54" fmla="*/ 132 w 137"/>
                  <a:gd name="T55" fmla="*/ 25 h 254"/>
                  <a:gd name="T56" fmla="*/ 132 w 137"/>
                  <a:gd name="T57" fmla="*/ 31 h 254"/>
                  <a:gd name="T58" fmla="*/ 127 w 137"/>
                  <a:gd name="T59" fmla="*/ 31 h 254"/>
                  <a:gd name="T60" fmla="*/ 122 w 137"/>
                  <a:gd name="T61" fmla="*/ 36 h 254"/>
                  <a:gd name="T62" fmla="*/ 117 w 137"/>
                  <a:gd name="T63" fmla="*/ 36 h 254"/>
                  <a:gd name="T64" fmla="*/ 112 w 137"/>
                  <a:gd name="T65" fmla="*/ 36 h 254"/>
                  <a:gd name="T66" fmla="*/ 107 w 137"/>
                  <a:gd name="T67" fmla="*/ 36 h 254"/>
                  <a:gd name="T68" fmla="*/ 102 w 137"/>
                  <a:gd name="T69" fmla="*/ 36 h 254"/>
                  <a:gd name="T70" fmla="*/ 97 w 137"/>
                  <a:gd name="T71" fmla="*/ 36 h 254"/>
                  <a:gd name="T72" fmla="*/ 92 w 137"/>
                  <a:gd name="T73" fmla="*/ 36 h 254"/>
                  <a:gd name="T74" fmla="*/ 87 w 137"/>
                  <a:gd name="T75" fmla="*/ 36 h 254"/>
                  <a:gd name="T76" fmla="*/ 82 w 137"/>
                  <a:gd name="T77" fmla="*/ 31 h 254"/>
                  <a:gd name="T78" fmla="*/ 76 w 137"/>
                  <a:gd name="T79" fmla="*/ 31 h 254"/>
                  <a:gd name="T80" fmla="*/ 71 w 137"/>
                  <a:gd name="T81" fmla="*/ 31 h 254"/>
                  <a:gd name="T82" fmla="*/ 66 w 137"/>
                  <a:gd name="T83" fmla="*/ 25 h 254"/>
                  <a:gd name="T84" fmla="*/ 66 w 137"/>
                  <a:gd name="T85" fmla="*/ 25 h 254"/>
                  <a:gd name="T86" fmla="*/ 61 w 137"/>
                  <a:gd name="T87" fmla="*/ 20 h 254"/>
                  <a:gd name="T88" fmla="*/ 56 w 137"/>
                  <a:gd name="T89" fmla="*/ 15 h 254"/>
                  <a:gd name="T90" fmla="*/ 56 w 137"/>
                  <a:gd name="T91" fmla="*/ 15 h 254"/>
                  <a:gd name="T92" fmla="*/ 56 w 137"/>
                  <a:gd name="T93" fmla="*/ 10 h 254"/>
                  <a:gd name="T94" fmla="*/ 51 w 137"/>
                  <a:gd name="T95" fmla="*/ 5 h 254"/>
                  <a:gd name="T96" fmla="*/ 51 w 137"/>
                  <a:gd name="T97" fmla="*/ 5 h 254"/>
                  <a:gd name="T98" fmla="*/ 51 w 137"/>
                  <a:gd name="T99"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254">
                    <a:moveTo>
                      <a:pt x="0" y="218"/>
                    </a:moveTo>
                    <a:lnTo>
                      <a:pt x="0" y="218"/>
                    </a:lnTo>
                    <a:lnTo>
                      <a:pt x="0" y="218"/>
                    </a:lnTo>
                    <a:lnTo>
                      <a:pt x="0" y="223"/>
                    </a:lnTo>
                    <a:lnTo>
                      <a:pt x="0" y="223"/>
                    </a:lnTo>
                    <a:lnTo>
                      <a:pt x="0" y="223"/>
                    </a:lnTo>
                    <a:lnTo>
                      <a:pt x="5" y="228"/>
                    </a:lnTo>
                    <a:lnTo>
                      <a:pt x="5" y="228"/>
                    </a:lnTo>
                    <a:lnTo>
                      <a:pt x="5" y="228"/>
                    </a:lnTo>
                    <a:lnTo>
                      <a:pt x="5" y="234"/>
                    </a:lnTo>
                    <a:lnTo>
                      <a:pt x="5" y="234"/>
                    </a:lnTo>
                    <a:lnTo>
                      <a:pt x="10" y="234"/>
                    </a:lnTo>
                    <a:lnTo>
                      <a:pt x="10" y="239"/>
                    </a:lnTo>
                    <a:lnTo>
                      <a:pt x="10" y="239"/>
                    </a:lnTo>
                    <a:lnTo>
                      <a:pt x="16" y="239"/>
                    </a:lnTo>
                    <a:lnTo>
                      <a:pt x="16" y="239"/>
                    </a:lnTo>
                    <a:lnTo>
                      <a:pt x="16" y="244"/>
                    </a:lnTo>
                    <a:lnTo>
                      <a:pt x="21" y="244"/>
                    </a:lnTo>
                    <a:lnTo>
                      <a:pt x="21" y="244"/>
                    </a:lnTo>
                    <a:lnTo>
                      <a:pt x="26" y="244"/>
                    </a:lnTo>
                    <a:lnTo>
                      <a:pt x="26" y="249"/>
                    </a:lnTo>
                    <a:lnTo>
                      <a:pt x="31" y="249"/>
                    </a:lnTo>
                    <a:lnTo>
                      <a:pt x="31" y="249"/>
                    </a:lnTo>
                    <a:lnTo>
                      <a:pt x="36" y="249"/>
                    </a:lnTo>
                    <a:lnTo>
                      <a:pt x="36" y="249"/>
                    </a:lnTo>
                    <a:lnTo>
                      <a:pt x="41" y="249"/>
                    </a:lnTo>
                    <a:lnTo>
                      <a:pt x="41" y="254"/>
                    </a:lnTo>
                    <a:lnTo>
                      <a:pt x="46" y="254"/>
                    </a:lnTo>
                    <a:lnTo>
                      <a:pt x="46" y="254"/>
                    </a:lnTo>
                    <a:lnTo>
                      <a:pt x="51" y="254"/>
                    </a:lnTo>
                    <a:lnTo>
                      <a:pt x="51" y="254"/>
                    </a:lnTo>
                    <a:lnTo>
                      <a:pt x="56" y="254"/>
                    </a:lnTo>
                    <a:lnTo>
                      <a:pt x="56" y="254"/>
                    </a:lnTo>
                    <a:lnTo>
                      <a:pt x="61" y="254"/>
                    </a:lnTo>
                    <a:lnTo>
                      <a:pt x="61" y="254"/>
                    </a:lnTo>
                    <a:lnTo>
                      <a:pt x="66" y="254"/>
                    </a:lnTo>
                    <a:lnTo>
                      <a:pt x="66" y="254"/>
                    </a:lnTo>
                    <a:lnTo>
                      <a:pt x="71" y="249"/>
                    </a:lnTo>
                    <a:lnTo>
                      <a:pt x="71" y="249"/>
                    </a:lnTo>
                    <a:lnTo>
                      <a:pt x="71" y="249"/>
                    </a:lnTo>
                    <a:lnTo>
                      <a:pt x="76" y="249"/>
                    </a:lnTo>
                    <a:lnTo>
                      <a:pt x="76" y="249"/>
                    </a:lnTo>
                    <a:lnTo>
                      <a:pt x="76" y="249"/>
                    </a:lnTo>
                    <a:lnTo>
                      <a:pt x="82" y="244"/>
                    </a:lnTo>
                    <a:lnTo>
                      <a:pt x="82" y="244"/>
                    </a:lnTo>
                    <a:lnTo>
                      <a:pt x="82" y="244"/>
                    </a:lnTo>
                    <a:lnTo>
                      <a:pt x="82" y="244"/>
                    </a:lnTo>
                    <a:lnTo>
                      <a:pt x="82" y="239"/>
                    </a:lnTo>
                    <a:lnTo>
                      <a:pt x="87" y="239"/>
                    </a:lnTo>
                    <a:lnTo>
                      <a:pt x="87" y="239"/>
                    </a:lnTo>
                    <a:lnTo>
                      <a:pt x="137" y="20"/>
                    </a:lnTo>
                    <a:lnTo>
                      <a:pt x="137" y="20"/>
                    </a:lnTo>
                    <a:lnTo>
                      <a:pt x="137" y="25"/>
                    </a:lnTo>
                    <a:lnTo>
                      <a:pt x="132" y="25"/>
                    </a:lnTo>
                    <a:lnTo>
                      <a:pt x="132" y="25"/>
                    </a:lnTo>
                    <a:lnTo>
                      <a:pt x="132" y="25"/>
                    </a:lnTo>
                    <a:lnTo>
                      <a:pt x="132" y="31"/>
                    </a:lnTo>
                    <a:lnTo>
                      <a:pt x="132" y="31"/>
                    </a:lnTo>
                    <a:lnTo>
                      <a:pt x="127" y="31"/>
                    </a:lnTo>
                    <a:lnTo>
                      <a:pt x="127" y="31"/>
                    </a:lnTo>
                    <a:lnTo>
                      <a:pt x="127" y="31"/>
                    </a:lnTo>
                    <a:lnTo>
                      <a:pt x="122" y="36"/>
                    </a:lnTo>
                    <a:lnTo>
                      <a:pt x="122" y="36"/>
                    </a:lnTo>
                    <a:lnTo>
                      <a:pt x="117" y="36"/>
                    </a:lnTo>
                    <a:lnTo>
                      <a:pt x="117" y="36"/>
                    </a:lnTo>
                    <a:lnTo>
                      <a:pt x="112" y="36"/>
                    </a:lnTo>
                    <a:lnTo>
                      <a:pt x="112" y="36"/>
                    </a:lnTo>
                    <a:lnTo>
                      <a:pt x="107" y="36"/>
                    </a:lnTo>
                    <a:lnTo>
                      <a:pt x="107" y="36"/>
                    </a:lnTo>
                    <a:lnTo>
                      <a:pt x="102" y="36"/>
                    </a:lnTo>
                    <a:lnTo>
                      <a:pt x="102" y="36"/>
                    </a:lnTo>
                    <a:lnTo>
                      <a:pt x="97" y="36"/>
                    </a:lnTo>
                    <a:lnTo>
                      <a:pt x="97" y="36"/>
                    </a:lnTo>
                    <a:lnTo>
                      <a:pt x="92" y="36"/>
                    </a:lnTo>
                    <a:lnTo>
                      <a:pt x="92" y="36"/>
                    </a:lnTo>
                    <a:lnTo>
                      <a:pt x="87" y="36"/>
                    </a:lnTo>
                    <a:lnTo>
                      <a:pt x="87" y="36"/>
                    </a:lnTo>
                    <a:lnTo>
                      <a:pt x="82" y="31"/>
                    </a:lnTo>
                    <a:lnTo>
                      <a:pt x="82" y="31"/>
                    </a:lnTo>
                    <a:lnTo>
                      <a:pt x="76" y="31"/>
                    </a:lnTo>
                    <a:lnTo>
                      <a:pt x="76" y="31"/>
                    </a:lnTo>
                    <a:lnTo>
                      <a:pt x="71" y="31"/>
                    </a:lnTo>
                    <a:lnTo>
                      <a:pt x="71" y="25"/>
                    </a:lnTo>
                    <a:lnTo>
                      <a:pt x="66" y="25"/>
                    </a:lnTo>
                    <a:lnTo>
                      <a:pt x="66" y="25"/>
                    </a:lnTo>
                    <a:lnTo>
                      <a:pt x="66" y="25"/>
                    </a:lnTo>
                    <a:lnTo>
                      <a:pt x="61" y="20"/>
                    </a:lnTo>
                    <a:lnTo>
                      <a:pt x="61" y="20"/>
                    </a:lnTo>
                    <a:lnTo>
                      <a:pt x="61" y="20"/>
                    </a:lnTo>
                    <a:lnTo>
                      <a:pt x="56" y="15"/>
                    </a:lnTo>
                    <a:lnTo>
                      <a:pt x="56" y="15"/>
                    </a:lnTo>
                    <a:lnTo>
                      <a:pt x="56" y="15"/>
                    </a:lnTo>
                    <a:lnTo>
                      <a:pt x="56" y="10"/>
                    </a:lnTo>
                    <a:lnTo>
                      <a:pt x="56" y="10"/>
                    </a:lnTo>
                    <a:lnTo>
                      <a:pt x="51" y="10"/>
                    </a:lnTo>
                    <a:lnTo>
                      <a:pt x="51" y="5"/>
                    </a:lnTo>
                    <a:lnTo>
                      <a:pt x="51" y="5"/>
                    </a:lnTo>
                    <a:lnTo>
                      <a:pt x="51" y="5"/>
                    </a:lnTo>
                    <a:lnTo>
                      <a:pt x="51" y="0"/>
                    </a:lnTo>
                    <a:lnTo>
                      <a:pt x="51" y="0"/>
                    </a:lnTo>
                    <a:lnTo>
                      <a:pt x="0" y="21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05" name="Oval 99704">
                <a:extLst>
                  <a:ext uri="{FF2B5EF4-FFF2-40B4-BE49-F238E27FC236}">
                    <a16:creationId xmlns:a16="http://schemas.microsoft.com/office/drawing/2014/main" id="{2B7BE525-064D-D4FE-9188-6CBDB25CA731}"/>
                  </a:ext>
                </a:extLst>
              </p:cNvPr>
              <p:cNvSpPr>
                <a:spLocks noChangeArrowheads="1"/>
              </p:cNvSpPr>
              <p:nvPr/>
            </p:nvSpPr>
            <p:spPr bwMode="auto">
              <a:xfrm>
                <a:off x="4632" y="716"/>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06" name="Freeform 878">
                <a:extLst>
                  <a:ext uri="{FF2B5EF4-FFF2-40B4-BE49-F238E27FC236}">
                    <a16:creationId xmlns:a16="http://schemas.microsoft.com/office/drawing/2014/main" id="{0EE59080-799A-C7D6-44CA-130FCCA86DAC}"/>
                  </a:ext>
                </a:extLst>
              </p:cNvPr>
              <p:cNvSpPr>
                <a:spLocks/>
              </p:cNvSpPr>
              <p:nvPr/>
            </p:nvSpPr>
            <p:spPr bwMode="auto">
              <a:xfrm>
                <a:off x="4835" y="568"/>
                <a:ext cx="305" cy="264"/>
              </a:xfrm>
              <a:custGeom>
                <a:avLst/>
                <a:gdLst>
                  <a:gd name="T0" fmla="*/ 5 w 305"/>
                  <a:gd name="T1" fmla="*/ 193 h 264"/>
                  <a:gd name="T2" fmla="*/ 0 w 305"/>
                  <a:gd name="T3" fmla="*/ 198 h 264"/>
                  <a:gd name="T4" fmla="*/ 0 w 305"/>
                  <a:gd name="T5" fmla="*/ 198 h 264"/>
                  <a:gd name="T6" fmla="*/ 0 w 305"/>
                  <a:gd name="T7" fmla="*/ 203 h 264"/>
                  <a:gd name="T8" fmla="*/ 0 w 305"/>
                  <a:gd name="T9" fmla="*/ 208 h 264"/>
                  <a:gd name="T10" fmla="*/ 0 w 305"/>
                  <a:gd name="T11" fmla="*/ 208 h 264"/>
                  <a:gd name="T12" fmla="*/ 0 w 305"/>
                  <a:gd name="T13" fmla="*/ 214 h 264"/>
                  <a:gd name="T14" fmla="*/ 0 w 305"/>
                  <a:gd name="T15" fmla="*/ 219 h 264"/>
                  <a:gd name="T16" fmla="*/ 0 w 305"/>
                  <a:gd name="T17" fmla="*/ 224 h 264"/>
                  <a:gd name="T18" fmla="*/ 5 w 305"/>
                  <a:gd name="T19" fmla="*/ 229 h 264"/>
                  <a:gd name="T20" fmla="*/ 5 w 305"/>
                  <a:gd name="T21" fmla="*/ 234 h 264"/>
                  <a:gd name="T22" fmla="*/ 10 w 305"/>
                  <a:gd name="T23" fmla="*/ 239 h 264"/>
                  <a:gd name="T24" fmla="*/ 10 w 305"/>
                  <a:gd name="T25" fmla="*/ 244 h 264"/>
                  <a:gd name="T26" fmla="*/ 16 w 305"/>
                  <a:gd name="T27" fmla="*/ 249 h 264"/>
                  <a:gd name="T28" fmla="*/ 21 w 305"/>
                  <a:gd name="T29" fmla="*/ 249 h 264"/>
                  <a:gd name="T30" fmla="*/ 26 w 305"/>
                  <a:gd name="T31" fmla="*/ 254 h 264"/>
                  <a:gd name="T32" fmla="*/ 26 w 305"/>
                  <a:gd name="T33" fmla="*/ 259 h 264"/>
                  <a:gd name="T34" fmla="*/ 31 w 305"/>
                  <a:gd name="T35" fmla="*/ 259 h 264"/>
                  <a:gd name="T36" fmla="*/ 36 w 305"/>
                  <a:gd name="T37" fmla="*/ 259 h 264"/>
                  <a:gd name="T38" fmla="*/ 41 w 305"/>
                  <a:gd name="T39" fmla="*/ 264 h 264"/>
                  <a:gd name="T40" fmla="*/ 46 w 305"/>
                  <a:gd name="T41" fmla="*/ 264 h 264"/>
                  <a:gd name="T42" fmla="*/ 51 w 305"/>
                  <a:gd name="T43" fmla="*/ 264 h 264"/>
                  <a:gd name="T44" fmla="*/ 51 w 305"/>
                  <a:gd name="T45" fmla="*/ 264 h 264"/>
                  <a:gd name="T46" fmla="*/ 56 w 305"/>
                  <a:gd name="T47" fmla="*/ 259 h 264"/>
                  <a:gd name="T48" fmla="*/ 56 w 305"/>
                  <a:gd name="T49" fmla="*/ 259 h 264"/>
                  <a:gd name="T50" fmla="*/ 305 w 305"/>
                  <a:gd name="T51" fmla="*/ 66 h 264"/>
                  <a:gd name="T52" fmla="*/ 300 w 305"/>
                  <a:gd name="T53" fmla="*/ 71 h 264"/>
                  <a:gd name="T54" fmla="*/ 300 w 305"/>
                  <a:gd name="T55" fmla="*/ 71 h 264"/>
                  <a:gd name="T56" fmla="*/ 295 w 305"/>
                  <a:gd name="T57" fmla="*/ 71 h 264"/>
                  <a:gd name="T58" fmla="*/ 290 w 305"/>
                  <a:gd name="T59" fmla="*/ 71 h 264"/>
                  <a:gd name="T60" fmla="*/ 284 w 305"/>
                  <a:gd name="T61" fmla="*/ 71 h 264"/>
                  <a:gd name="T62" fmla="*/ 279 w 305"/>
                  <a:gd name="T63" fmla="*/ 66 h 264"/>
                  <a:gd name="T64" fmla="*/ 279 w 305"/>
                  <a:gd name="T65" fmla="*/ 66 h 264"/>
                  <a:gd name="T66" fmla="*/ 274 w 305"/>
                  <a:gd name="T67" fmla="*/ 61 h 264"/>
                  <a:gd name="T68" fmla="*/ 269 w 305"/>
                  <a:gd name="T69" fmla="*/ 61 h 264"/>
                  <a:gd name="T70" fmla="*/ 264 w 305"/>
                  <a:gd name="T71" fmla="*/ 56 h 264"/>
                  <a:gd name="T72" fmla="*/ 259 w 305"/>
                  <a:gd name="T73" fmla="*/ 51 h 264"/>
                  <a:gd name="T74" fmla="*/ 259 w 305"/>
                  <a:gd name="T75" fmla="*/ 46 h 264"/>
                  <a:gd name="T76" fmla="*/ 254 w 305"/>
                  <a:gd name="T77" fmla="*/ 46 h 264"/>
                  <a:gd name="T78" fmla="*/ 254 w 305"/>
                  <a:gd name="T79" fmla="*/ 41 h 264"/>
                  <a:gd name="T80" fmla="*/ 249 w 305"/>
                  <a:gd name="T81" fmla="*/ 36 h 264"/>
                  <a:gd name="T82" fmla="*/ 249 w 305"/>
                  <a:gd name="T83" fmla="*/ 31 h 264"/>
                  <a:gd name="T84" fmla="*/ 244 w 305"/>
                  <a:gd name="T85" fmla="*/ 26 h 264"/>
                  <a:gd name="T86" fmla="*/ 244 w 305"/>
                  <a:gd name="T87" fmla="*/ 21 h 264"/>
                  <a:gd name="T88" fmla="*/ 244 w 305"/>
                  <a:gd name="T89" fmla="*/ 16 h 264"/>
                  <a:gd name="T90" fmla="*/ 244 w 305"/>
                  <a:gd name="T91" fmla="*/ 11 h 264"/>
                  <a:gd name="T92" fmla="*/ 249 w 305"/>
                  <a:gd name="T93" fmla="*/ 5 h 264"/>
                  <a:gd name="T94" fmla="*/ 249 w 305"/>
                  <a:gd name="T95" fmla="*/ 5 h 264"/>
                  <a:gd name="T96" fmla="*/ 249 w 305"/>
                  <a:gd name="T97" fmla="*/ 0 h 264"/>
                  <a:gd name="T98" fmla="*/ 254 w 305"/>
                  <a:gd name="T99"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64">
                    <a:moveTo>
                      <a:pt x="5" y="193"/>
                    </a:moveTo>
                    <a:lnTo>
                      <a:pt x="5" y="193"/>
                    </a:lnTo>
                    <a:lnTo>
                      <a:pt x="5" y="193"/>
                    </a:lnTo>
                    <a:lnTo>
                      <a:pt x="0" y="198"/>
                    </a:lnTo>
                    <a:lnTo>
                      <a:pt x="0" y="198"/>
                    </a:lnTo>
                    <a:lnTo>
                      <a:pt x="0" y="198"/>
                    </a:lnTo>
                    <a:lnTo>
                      <a:pt x="0" y="198"/>
                    </a:lnTo>
                    <a:lnTo>
                      <a:pt x="0" y="203"/>
                    </a:lnTo>
                    <a:lnTo>
                      <a:pt x="0" y="203"/>
                    </a:lnTo>
                    <a:lnTo>
                      <a:pt x="0" y="208"/>
                    </a:lnTo>
                    <a:lnTo>
                      <a:pt x="0" y="208"/>
                    </a:lnTo>
                    <a:lnTo>
                      <a:pt x="0" y="208"/>
                    </a:lnTo>
                    <a:lnTo>
                      <a:pt x="0" y="214"/>
                    </a:lnTo>
                    <a:lnTo>
                      <a:pt x="0" y="214"/>
                    </a:lnTo>
                    <a:lnTo>
                      <a:pt x="0" y="219"/>
                    </a:lnTo>
                    <a:lnTo>
                      <a:pt x="0" y="219"/>
                    </a:lnTo>
                    <a:lnTo>
                      <a:pt x="0" y="224"/>
                    </a:lnTo>
                    <a:lnTo>
                      <a:pt x="0" y="224"/>
                    </a:lnTo>
                    <a:lnTo>
                      <a:pt x="0" y="229"/>
                    </a:lnTo>
                    <a:lnTo>
                      <a:pt x="5" y="229"/>
                    </a:lnTo>
                    <a:lnTo>
                      <a:pt x="5" y="234"/>
                    </a:lnTo>
                    <a:lnTo>
                      <a:pt x="5" y="234"/>
                    </a:lnTo>
                    <a:lnTo>
                      <a:pt x="5" y="239"/>
                    </a:lnTo>
                    <a:lnTo>
                      <a:pt x="10" y="239"/>
                    </a:lnTo>
                    <a:lnTo>
                      <a:pt x="10" y="239"/>
                    </a:lnTo>
                    <a:lnTo>
                      <a:pt x="10" y="244"/>
                    </a:lnTo>
                    <a:lnTo>
                      <a:pt x="16" y="244"/>
                    </a:lnTo>
                    <a:lnTo>
                      <a:pt x="16" y="249"/>
                    </a:lnTo>
                    <a:lnTo>
                      <a:pt x="16" y="249"/>
                    </a:lnTo>
                    <a:lnTo>
                      <a:pt x="21" y="249"/>
                    </a:lnTo>
                    <a:lnTo>
                      <a:pt x="21" y="254"/>
                    </a:lnTo>
                    <a:lnTo>
                      <a:pt x="26" y="254"/>
                    </a:lnTo>
                    <a:lnTo>
                      <a:pt x="26" y="254"/>
                    </a:lnTo>
                    <a:lnTo>
                      <a:pt x="26" y="259"/>
                    </a:lnTo>
                    <a:lnTo>
                      <a:pt x="31" y="259"/>
                    </a:lnTo>
                    <a:lnTo>
                      <a:pt x="31" y="259"/>
                    </a:lnTo>
                    <a:lnTo>
                      <a:pt x="36" y="259"/>
                    </a:lnTo>
                    <a:lnTo>
                      <a:pt x="36" y="259"/>
                    </a:lnTo>
                    <a:lnTo>
                      <a:pt x="41" y="264"/>
                    </a:lnTo>
                    <a:lnTo>
                      <a:pt x="41" y="264"/>
                    </a:lnTo>
                    <a:lnTo>
                      <a:pt x="41" y="264"/>
                    </a:lnTo>
                    <a:lnTo>
                      <a:pt x="46" y="264"/>
                    </a:lnTo>
                    <a:lnTo>
                      <a:pt x="46" y="264"/>
                    </a:lnTo>
                    <a:lnTo>
                      <a:pt x="51" y="264"/>
                    </a:lnTo>
                    <a:lnTo>
                      <a:pt x="51" y="264"/>
                    </a:lnTo>
                    <a:lnTo>
                      <a:pt x="51" y="264"/>
                    </a:lnTo>
                    <a:lnTo>
                      <a:pt x="56" y="264"/>
                    </a:lnTo>
                    <a:lnTo>
                      <a:pt x="56" y="259"/>
                    </a:lnTo>
                    <a:lnTo>
                      <a:pt x="56" y="259"/>
                    </a:lnTo>
                    <a:lnTo>
                      <a:pt x="56" y="259"/>
                    </a:lnTo>
                    <a:lnTo>
                      <a:pt x="305" y="66"/>
                    </a:lnTo>
                    <a:lnTo>
                      <a:pt x="305" y="66"/>
                    </a:lnTo>
                    <a:lnTo>
                      <a:pt x="305" y="71"/>
                    </a:lnTo>
                    <a:lnTo>
                      <a:pt x="300" y="71"/>
                    </a:lnTo>
                    <a:lnTo>
                      <a:pt x="300" y="71"/>
                    </a:lnTo>
                    <a:lnTo>
                      <a:pt x="300" y="71"/>
                    </a:lnTo>
                    <a:lnTo>
                      <a:pt x="295" y="71"/>
                    </a:lnTo>
                    <a:lnTo>
                      <a:pt x="295" y="71"/>
                    </a:lnTo>
                    <a:lnTo>
                      <a:pt x="290" y="71"/>
                    </a:lnTo>
                    <a:lnTo>
                      <a:pt x="290" y="71"/>
                    </a:lnTo>
                    <a:lnTo>
                      <a:pt x="290" y="71"/>
                    </a:lnTo>
                    <a:lnTo>
                      <a:pt x="284" y="71"/>
                    </a:lnTo>
                    <a:lnTo>
                      <a:pt x="284" y="71"/>
                    </a:lnTo>
                    <a:lnTo>
                      <a:pt x="279" y="66"/>
                    </a:lnTo>
                    <a:lnTo>
                      <a:pt x="279" y="66"/>
                    </a:lnTo>
                    <a:lnTo>
                      <a:pt x="279" y="66"/>
                    </a:lnTo>
                    <a:lnTo>
                      <a:pt x="274" y="66"/>
                    </a:lnTo>
                    <a:lnTo>
                      <a:pt x="274" y="61"/>
                    </a:lnTo>
                    <a:lnTo>
                      <a:pt x="269" y="61"/>
                    </a:lnTo>
                    <a:lnTo>
                      <a:pt x="269" y="61"/>
                    </a:lnTo>
                    <a:lnTo>
                      <a:pt x="269" y="56"/>
                    </a:lnTo>
                    <a:lnTo>
                      <a:pt x="264" y="56"/>
                    </a:lnTo>
                    <a:lnTo>
                      <a:pt x="264" y="56"/>
                    </a:lnTo>
                    <a:lnTo>
                      <a:pt x="259" y="51"/>
                    </a:lnTo>
                    <a:lnTo>
                      <a:pt x="259" y="51"/>
                    </a:lnTo>
                    <a:lnTo>
                      <a:pt x="259" y="46"/>
                    </a:lnTo>
                    <a:lnTo>
                      <a:pt x="254" y="46"/>
                    </a:lnTo>
                    <a:lnTo>
                      <a:pt x="254" y="46"/>
                    </a:lnTo>
                    <a:lnTo>
                      <a:pt x="254" y="41"/>
                    </a:lnTo>
                    <a:lnTo>
                      <a:pt x="254" y="41"/>
                    </a:lnTo>
                    <a:lnTo>
                      <a:pt x="249" y="36"/>
                    </a:lnTo>
                    <a:lnTo>
                      <a:pt x="249" y="36"/>
                    </a:lnTo>
                    <a:lnTo>
                      <a:pt x="249" y="31"/>
                    </a:lnTo>
                    <a:lnTo>
                      <a:pt x="249" y="31"/>
                    </a:lnTo>
                    <a:lnTo>
                      <a:pt x="249" y="26"/>
                    </a:lnTo>
                    <a:lnTo>
                      <a:pt x="244" y="26"/>
                    </a:lnTo>
                    <a:lnTo>
                      <a:pt x="244" y="21"/>
                    </a:lnTo>
                    <a:lnTo>
                      <a:pt x="244" y="21"/>
                    </a:lnTo>
                    <a:lnTo>
                      <a:pt x="244" y="16"/>
                    </a:lnTo>
                    <a:lnTo>
                      <a:pt x="244" y="16"/>
                    </a:lnTo>
                    <a:lnTo>
                      <a:pt x="244" y="16"/>
                    </a:lnTo>
                    <a:lnTo>
                      <a:pt x="244" y="11"/>
                    </a:lnTo>
                    <a:lnTo>
                      <a:pt x="244" y="11"/>
                    </a:lnTo>
                    <a:lnTo>
                      <a:pt x="249" y="5"/>
                    </a:lnTo>
                    <a:lnTo>
                      <a:pt x="249" y="5"/>
                    </a:lnTo>
                    <a:lnTo>
                      <a:pt x="249" y="5"/>
                    </a:lnTo>
                    <a:lnTo>
                      <a:pt x="249" y="5"/>
                    </a:lnTo>
                    <a:lnTo>
                      <a:pt x="249" y="0"/>
                    </a:lnTo>
                    <a:lnTo>
                      <a:pt x="249" y="0"/>
                    </a:lnTo>
                    <a:lnTo>
                      <a:pt x="254" y="0"/>
                    </a:lnTo>
                    <a:lnTo>
                      <a:pt x="5" y="19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07" name="Freeform 879">
                <a:extLst>
                  <a:ext uri="{FF2B5EF4-FFF2-40B4-BE49-F238E27FC236}">
                    <a16:creationId xmlns:a16="http://schemas.microsoft.com/office/drawing/2014/main" id="{7B4A1B15-37D2-7CC1-CADE-336ECA30DC06}"/>
                  </a:ext>
                </a:extLst>
              </p:cNvPr>
              <p:cNvSpPr>
                <a:spLocks/>
              </p:cNvSpPr>
              <p:nvPr/>
            </p:nvSpPr>
            <p:spPr bwMode="auto">
              <a:xfrm>
                <a:off x="4374" y="797"/>
                <a:ext cx="274" cy="101"/>
              </a:xfrm>
              <a:custGeom>
                <a:avLst/>
                <a:gdLst>
                  <a:gd name="T0" fmla="*/ 269 w 274"/>
                  <a:gd name="T1" fmla="*/ 101 h 101"/>
                  <a:gd name="T2" fmla="*/ 269 w 274"/>
                  <a:gd name="T3" fmla="*/ 101 h 101"/>
                  <a:gd name="T4" fmla="*/ 269 w 274"/>
                  <a:gd name="T5" fmla="*/ 96 h 101"/>
                  <a:gd name="T6" fmla="*/ 269 w 274"/>
                  <a:gd name="T7" fmla="*/ 96 h 101"/>
                  <a:gd name="T8" fmla="*/ 269 w 274"/>
                  <a:gd name="T9" fmla="*/ 91 h 101"/>
                  <a:gd name="T10" fmla="*/ 274 w 274"/>
                  <a:gd name="T11" fmla="*/ 91 h 101"/>
                  <a:gd name="T12" fmla="*/ 274 w 274"/>
                  <a:gd name="T13" fmla="*/ 86 h 101"/>
                  <a:gd name="T14" fmla="*/ 274 w 274"/>
                  <a:gd name="T15" fmla="*/ 81 h 101"/>
                  <a:gd name="T16" fmla="*/ 274 w 274"/>
                  <a:gd name="T17" fmla="*/ 76 h 101"/>
                  <a:gd name="T18" fmla="*/ 274 w 274"/>
                  <a:gd name="T19" fmla="*/ 71 h 101"/>
                  <a:gd name="T20" fmla="*/ 274 w 274"/>
                  <a:gd name="T21" fmla="*/ 66 h 101"/>
                  <a:gd name="T22" fmla="*/ 274 w 274"/>
                  <a:gd name="T23" fmla="*/ 61 h 101"/>
                  <a:gd name="T24" fmla="*/ 274 w 274"/>
                  <a:gd name="T25" fmla="*/ 56 h 101"/>
                  <a:gd name="T26" fmla="*/ 274 w 274"/>
                  <a:gd name="T27" fmla="*/ 50 h 101"/>
                  <a:gd name="T28" fmla="*/ 274 w 274"/>
                  <a:gd name="T29" fmla="*/ 45 h 101"/>
                  <a:gd name="T30" fmla="*/ 274 w 274"/>
                  <a:gd name="T31" fmla="*/ 40 h 101"/>
                  <a:gd name="T32" fmla="*/ 274 w 274"/>
                  <a:gd name="T33" fmla="*/ 35 h 101"/>
                  <a:gd name="T34" fmla="*/ 274 w 274"/>
                  <a:gd name="T35" fmla="*/ 30 h 101"/>
                  <a:gd name="T36" fmla="*/ 274 w 274"/>
                  <a:gd name="T37" fmla="*/ 25 h 101"/>
                  <a:gd name="T38" fmla="*/ 274 w 274"/>
                  <a:gd name="T39" fmla="*/ 25 h 101"/>
                  <a:gd name="T40" fmla="*/ 274 w 274"/>
                  <a:gd name="T41" fmla="*/ 20 h 101"/>
                  <a:gd name="T42" fmla="*/ 274 w 274"/>
                  <a:gd name="T43" fmla="*/ 20 h 101"/>
                  <a:gd name="T44" fmla="*/ 274 w 274"/>
                  <a:gd name="T45" fmla="*/ 15 h 101"/>
                  <a:gd name="T46" fmla="*/ 274 w 274"/>
                  <a:gd name="T47" fmla="*/ 15 h 101"/>
                  <a:gd name="T48" fmla="*/ 274 w 274"/>
                  <a:gd name="T49" fmla="*/ 15 h 101"/>
                  <a:gd name="T50" fmla="*/ 5 w 274"/>
                  <a:gd name="T51" fmla="*/ 0 h 101"/>
                  <a:gd name="T52" fmla="*/ 5 w 274"/>
                  <a:gd name="T53" fmla="*/ 0 h 101"/>
                  <a:gd name="T54" fmla="*/ 5 w 274"/>
                  <a:gd name="T55" fmla="*/ 5 h 101"/>
                  <a:gd name="T56" fmla="*/ 5 w 274"/>
                  <a:gd name="T57" fmla="*/ 5 h 101"/>
                  <a:gd name="T58" fmla="*/ 5 w 274"/>
                  <a:gd name="T59" fmla="*/ 5 h 101"/>
                  <a:gd name="T60" fmla="*/ 5 w 274"/>
                  <a:gd name="T61" fmla="*/ 10 h 101"/>
                  <a:gd name="T62" fmla="*/ 5 w 274"/>
                  <a:gd name="T63" fmla="*/ 15 h 101"/>
                  <a:gd name="T64" fmla="*/ 5 w 274"/>
                  <a:gd name="T65" fmla="*/ 20 h 101"/>
                  <a:gd name="T66" fmla="*/ 5 w 274"/>
                  <a:gd name="T67" fmla="*/ 25 h 101"/>
                  <a:gd name="T68" fmla="*/ 5 w 274"/>
                  <a:gd name="T69" fmla="*/ 30 h 101"/>
                  <a:gd name="T70" fmla="*/ 5 w 274"/>
                  <a:gd name="T71" fmla="*/ 35 h 101"/>
                  <a:gd name="T72" fmla="*/ 5 w 274"/>
                  <a:gd name="T73" fmla="*/ 40 h 101"/>
                  <a:gd name="T74" fmla="*/ 5 w 274"/>
                  <a:gd name="T75" fmla="*/ 45 h 101"/>
                  <a:gd name="T76" fmla="*/ 5 w 274"/>
                  <a:gd name="T77" fmla="*/ 50 h 101"/>
                  <a:gd name="T78" fmla="*/ 5 w 274"/>
                  <a:gd name="T79" fmla="*/ 56 h 101"/>
                  <a:gd name="T80" fmla="*/ 5 w 274"/>
                  <a:gd name="T81" fmla="*/ 61 h 101"/>
                  <a:gd name="T82" fmla="*/ 5 w 274"/>
                  <a:gd name="T83" fmla="*/ 66 h 101"/>
                  <a:gd name="T84" fmla="*/ 5 w 274"/>
                  <a:gd name="T85" fmla="*/ 71 h 101"/>
                  <a:gd name="T86" fmla="*/ 5 w 274"/>
                  <a:gd name="T87" fmla="*/ 76 h 101"/>
                  <a:gd name="T88" fmla="*/ 0 w 274"/>
                  <a:gd name="T89" fmla="*/ 76 h 101"/>
                  <a:gd name="T90" fmla="*/ 0 w 274"/>
                  <a:gd name="T91" fmla="*/ 81 h 101"/>
                  <a:gd name="T92" fmla="*/ 0 w 274"/>
                  <a:gd name="T93" fmla="*/ 81 h 101"/>
                  <a:gd name="T94" fmla="*/ 0 w 274"/>
                  <a:gd name="T95" fmla="*/ 86 h 101"/>
                  <a:gd name="T96" fmla="*/ 0 w 274"/>
                  <a:gd name="T97" fmla="*/ 86 h 101"/>
                  <a:gd name="T98" fmla="*/ 0 w 274"/>
                  <a:gd name="T99"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4" h="101">
                    <a:moveTo>
                      <a:pt x="269" y="101"/>
                    </a:moveTo>
                    <a:lnTo>
                      <a:pt x="269" y="101"/>
                    </a:lnTo>
                    <a:lnTo>
                      <a:pt x="269" y="101"/>
                    </a:lnTo>
                    <a:lnTo>
                      <a:pt x="269" y="101"/>
                    </a:lnTo>
                    <a:lnTo>
                      <a:pt x="269" y="96"/>
                    </a:lnTo>
                    <a:lnTo>
                      <a:pt x="269" y="96"/>
                    </a:lnTo>
                    <a:lnTo>
                      <a:pt x="269" y="96"/>
                    </a:lnTo>
                    <a:lnTo>
                      <a:pt x="269" y="96"/>
                    </a:lnTo>
                    <a:lnTo>
                      <a:pt x="269" y="96"/>
                    </a:lnTo>
                    <a:lnTo>
                      <a:pt x="269" y="91"/>
                    </a:lnTo>
                    <a:lnTo>
                      <a:pt x="274" y="91"/>
                    </a:lnTo>
                    <a:lnTo>
                      <a:pt x="274" y="91"/>
                    </a:lnTo>
                    <a:lnTo>
                      <a:pt x="274" y="86"/>
                    </a:lnTo>
                    <a:lnTo>
                      <a:pt x="274" y="86"/>
                    </a:lnTo>
                    <a:lnTo>
                      <a:pt x="274" y="86"/>
                    </a:lnTo>
                    <a:lnTo>
                      <a:pt x="274" y="81"/>
                    </a:lnTo>
                    <a:lnTo>
                      <a:pt x="274" y="81"/>
                    </a:lnTo>
                    <a:lnTo>
                      <a:pt x="274" y="76"/>
                    </a:lnTo>
                    <a:lnTo>
                      <a:pt x="274" y="76"/>
                    </a:lnTo>
                    <a:lnTo>
                      <a:pt x="274" y="71"/>
                    </a:lnTo>
                    <a:lnTo>
                      <a:pt x="274" y="71"/>
                    </a:lnTo>
                    <a:lnTo>
                      <a:pt x="274" y="66"/>
                    </a:lnTo>
                    <a:lnTo>
                      <a:pt x="274" y="66"/>
                    </a:lnTo>
                    <a:lnTo>
                      <a:pt x="274" y="61"/>
                    </a:lnTo>
                    <a:lnTo>
                      <a:pt x="274" y="61"/>
                    </a:lnTo>
                    <a:lnTo>
                      <a:pt x="274" y="56"/>
                    </a:lnTo>
                    <a:lnTo>
                      <a:pt x="274" y="56"/>
                    </a:lnTo>
                    <a:lnTo>
                      <a:pt x="274" y="50"/>
                    </a:lnTo>
                    <a:lnTo>
                      <a:pt x="274" y="45"/>
                    </a:lnTo>
                    <a:lnTo>
                      <a:pt x="274" y="45"/>
                    </a:lnTo>
                    <a:lnTo>
                      <a:pt x="274" y="40"/>
                    </a:lnTo>
                    <a:lnTo>
                      <a:pt x="274" y="40"/>
                    </a:lnTo>
                    <a:lnTo>
                      <a:pt x="274" y="35"/>
                    </a:lnTo>
                    <a:lnTo>
                      <a:pt x="274" y="35"/>
                    </a:lnTo>
                    <a:lnTo>
                      <a:pt x="274" y="35"/>
                    </a:lnTo>
                    <a:lnTo>
                      <a:pt x="274" y="30"/>
                    </a:lnTo>
                    <a:lnTo>
                      <a:pt x="274" y="30"/>
                    </a:lnTo>
                    <a:lnTo>
                      <a:pt x="274" y="25"/>
                    </a:lnTo>
                    <a:lnTo>
                      <a:pt x="274" y="25"/>
                    </a:lnTo>
                    <a:lnTo>
                      <a:pt x="274" y="25"/>
                    </a:lnTo>
                    <a:lnTo>
                      <a:pt x="274" y="20"/>
                    </a:lnTo>
                    <a:lnTo>
                      <a:pt x="274" y="20"/>
                    </a:lnTo>
                    <a:lnTo>
                      <a:pt x="274" y="20"/>
                    </a:lnTo>
                    <a:lnTo>
                      <a:pt x="274" y="20"/>
                    </a:lnTo>
                    <a:lnTo>
                      <a:pt x="274" y="15"/>
                    </a:lnTo>
                    <a:lnTo>
                      <a:pt x="274" y="15"/>
                    </a:lnTo>
                    <a:lnTo>
                      <a:pt x="274" y="15"/>
                    </a:lnTo>
                    <a:lnTo>
                      <a:pt x="274" y="15"/>
                    </a:lnTo>
                    <a:lnTo>
                      <a:pt x="274" y="15"/>
                    </a:lnTo>
                    <a:lnTo>
                      <a:pt x="274" y="15"/>
                    </a:lnTo>
                    <a:lnTo>
                      <a:pt x="5" y="0"/>
                    </a:lnTo>
                    <a:lnTo>
                      <a:pt x="5" y="0"/>
                    </a:lnTo>
                    <a:lnTo>
                      <a:pt x="5" y="0"/>
                    </a:lnTo>
                    <a:lnTo>
                      <a:pt x="5" y="0"/>
                    </a:lnTo>
                    <a:lnTo>
                      <a:pt x="5" y="0"/>
                    </a:lnTo>
                    <a:lnTo>
                      <a:pt x="5" y="5"/>
                    </a:lnTo>
                    <a:lnTo>
                      <a:pt x="5" y="5"/>
                    </a:lnTo>
                    <a:lnTo>
                      <a:pt x="5" y="5"/>
                    </a:lnTo>
                    <a:lnTo>
                      <a:pt x="5" y="5"/>
                    </a:lnTo>
                    <a:lnTo>
                      <a:pt x="5" y="5"/>
                    </a:lnTo>
                    <a:lnTo>
                      <a:pt x="5" y="10"/>
                    </a:lnTo>
                    <a:lnTo>
                      <a:pt x="5" y="10"/>
                    </a:lnTo>
                    <a:lnTo>
                      <a:pt x="5" y="10"/>
                    </a:lnTo>
                    <a:lnTo>
                      <a:pt x="5" y="15"/>
                    </a:lnTo>
                    <a:lnTo>
                      <a:pt x="5" y="15"/>
                    </a:lnTo>
                    <a:lnTo>
                      <a:pt x="5" y="20"/>
                    </a:lnTo>
                    <a:lnTo>
                      <a:pt x="5" y="20"/>
                    </a:lnTo>
                    <a:lnTo>
                      <a:pt x="5" y="25"/>
                    </a:lnTo>
                    <a:lnTo>
                      <a:pt x="5" y="25"/>
                    </a:lnTo>
                    <a:lnTo>
                      <a:pt x="5" y="30"/>
                    </a:lnTo>
                    <a:lnTo>
                      <a:pt x="5" y="30"/>
                    </a:lnTo>
                    <a:lnTo>
                      <a:pt x="5" y="35"/>
                    </a:lnTo>
                    <a:lnTo>
                      <a:pt x="5" y="35"/>
                    </a:lnTo>
                    <a:lnTo>
                      <a:pt x="5" y="40"/>
                    </a:lnTo>
                    <a:lnTo>
                      <a:pt x="5" y="40"/>
                    </a:lnTo>
                    <a:lnTo>
                      <a:pt x="5" y="45"/>
                    </a:lnTo>
                    <a:lnTo>
                      <a:pt x="5" y="45"/>
                    </a:lnTo>
                    <a:lnTo>
                      <a:pt x="5" y="50"/>
                    </a:lnTo>
                    <a:lnTo>
                      <a:pt x="5" y="50"/>
                    </a:lnTo>
                    <a:lnTo>
                      <a:pt x="5" y="56"/>
                    </a:lnTo>
                    <a:lnTo>
                      <a:pt x="5" y="56"/>
                    </a:lnTo>
                    <a:lnTo>
                      <a:pt x="5" y="61"/>
                    </a:lnTo>
                    <a:lnTo>
                      <a:pt x="5" y="61"/>
                    </a:lnTo>
                    <a:lnTo>
                      <a:pt x="5" y="66"/>
                    </a:lnTo>
                    <a:lnTo>
                      <a:pt x="5" y="66"/>
                    </a:lnTo>
                    <a:lnTo>
                      <a:pt x="5" y="71"/>
                    </a:lnTo>
                    <a:lnTo>
                      <a:pt x="5" y="71"/>
                    </a:lnTo>
                    <a:lnTo>
                      <a:pt x="5" y="76"/>
                    </a:lnTo>
                    <a:lnTo>
                      <a:pt x="5" y="76"/>
                    </a:lnTo>
                    <a:lnTo>
                      <a:pt x="0" y="76"/>
                    </a:lnTo>
                    <a:lnTo>
                      <a:pt x="0" y="81"/>
                    </a:lnTo>
                    <a:lnTo>
                      <a:pt x="0" y="81"/>
                    </a:lnTo>
                    <a:lnTo>
                      <a:pt x="0" y="81"/>
                    </a:lnTo>
                    <a:lnTo>
                      <a:pt x="0" y="81"/>
                    </a:lnTo>
                    <a:lnTo>
                      <a:pt x="0" y="81"/>
                    </a:lnTo>
                    <a:lnTo>
                      <a:pt x="0" y="86"/>
                    </a:lnTo>
                    <a:lnTo>
                      <a:pt x="0" y="86"/>
                    </a:lnTo>
                    <a:lnTo>
                      <a:pt x="0" y="86"/>
                    </a:lnTo>
                    <a:lnTo>
                      <a:pt x="0" y="86"/>
                    </a:lnTo>
                    <a:lnTo>
                      <a:pt x="0" y="86"/>
                    </a:lnTo>
                    <a:lnTo>
                      <a:pt x="269" y="10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08" name="Oval 99707">
                <a:extLst>
                  <a:ext uri="{FF2B5EF4-FFF2-40B4-BE49-F238E27FC236}">
                    <a16:creationId xmlns:a16="http://schemas.microsoft.com/office/drawing/2014/main" id="{B8847C6E-74BC-E6C8-0B98-A9EBBE91D3E7}"/>
                  </a:ext>
                </a:extLst>
              </p:cNvPr>
              <p:cNvSpPr>
                <a:spLocks noChangeArrowheads="1"/>
              </p:cNvSpPr>
              <p:nvPr/>
            </p:nvSpPr>
            <p:spPr bwMode="auto">
              <a:xfrm>
                <a:off x="2826" y="700"/>
                <a:ext cx="249" cy="249"/>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709" name="Oval 99708">
                <a:extLst>
                  <a:ext uri="{FF2B5EF4-FFF2-40B4-BE49-F238E27FC236}">
                    <a16:creationId xmlns:a16="http://schemas.microsoft.com/office/drawing/2014/main" id="{EA2F7D81-6722-C7A2-3354-E29292F08E58}"/>
                  </a:ext>
                </a:extLst>
              </p:cNvPr>
              <p:cNvSpPr>
                <a:spLocks noChangeArrowheads="1"/>
              </p:cNvSpPr>
              <p:nvPr/>
            </p:nvSpPr>
            <p:spPr bwMode="auto">
              <a:xfrm>
                <a:off x="2851" y="3821"/>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10" name="Freeform 882">
                <a:extLst>
                  <a:ext uri="{FF2B5EF4-FFF2-40B4-BE49-F238E27FC236}">
                    <a16:creationId xmlns:a16="http://schemas.microsoft.com/office/drawing/2014/main" id="{F476BA68-CD02-D422-44C7-ED5A030B9433}"/>
                  </a:ext>
                </a:extLst>
              </p:cNvPr>
              <p:cNvSpPr>
                <a:spLocks/>
              </p:cNvSpPr>
              <p:nvPr/>
            </p:nvSpPr>
            <p:spPr bwMode="auto">
              <a:xfrm>
                <a:off x="2978" y="3476"/>
                <a:ext cx="142" cy="386"/>
              </a:xfrm>
              <a:custGeom>
                <a:avLst/>
                <a:gdLst>
                  <a:gd name="T0" fmla="*/ 0 w 142"/>
                  <a:gd name="T1" fmla="*/ 360 h 386"/>
                  <a:gd name="T2" fmla="*/ 0 w 142"/>
                  <a:gd name="T3" fmla="*/ 366 h 386"/>
                  <a:gd name="T4" fmla="*/ 0 w 142"/>
                  <a:gd name="T5" fmla="*/ 366 h 386"/>
                  <a:gd name="T6" fmla="*/ 0 w 142"/>
                  <a:gd name="T7" fmla="*/ 371 h 386"/>
                  <a:gd name="T8" fmla="*/ 5 w 142"/>
                  <a:gd name="T9" fmla="*/ 371 h 386"/>
                  <a:gd name="T10" fmla="*/ 5 w 142"/>
                  <a:gd name="T11" fmla="*/ 376 h 386"/>
                  <a:gd name="T12" fmla="*/ 10 w 142"/>
                  <a:gd name="T13" fmla="*/ 376 h 386"/>
                  <a:gd name="T14" fmla="*/ 16 w 142"/>
                  <a:gd name="T15" fmla="*/ 381 h 386"/>
                  <a:gd name="T16" fmla="*/ 21 w 142"/>
                  <a:gd name="T17" fmla="*/ 381 h 386"/>
                  <a:gd name="T18" fmla="*/ 26 w 142"/>
                  <a:gd name="T19" fmla="*/ 381 h 386"/>
                  <a:gd name="T20" fmla="*/ 31 w 142"/>
                  <a:gd name="T21" fmla="*/ 386 h 386"/>
                  <a:gd name="T22" fmla="*/ 36 w 142"/>
                  <a:gd name="T23" fmla="*/ 386 h 386"/>
                  <a:gd name="T24" fmla="*/ 41 w 142"/>
                  <a:gd name="T25" fmla="*/ 386 h 386"/>
                  <a:gd name="T26" fmla="*/ 46 w 142"/>
                  <a:gd name="T27" fmla="*/ 386 h 386"/>
                  <a:gd name="T28" fmla="*/ 51 w 142"/>
                  <a:gd name="T29" fmla="*/ 386 h 386"/>
                  <a:gd name="T30" fmla="*/ 56 w 142"/>
                  <a:gd name="T31" fmla="*/ 386 h 386"/>
                  <a:gd name="T32" fmla="*/ 61 w 142"/>
                  <a:gd name="T33" fmla="*/ 386 h 386"/>
                  <a:gd name="T34" fmla="*/ 66 w 142"/>
                  <a:gd name="T35" fmla="*/ 386 h 386"/>
                  <a:gd name="T36" fmla="*/ 71 w 142"/>
                  <a:gd name="T37" fmla="*/ 386 h 386"/>
                  <a:gd name="T38" fmla="*/ 71 w 142"/>
                  <a:gd name="T39" fmla="*/ 386 h 386"/>
                  <a:gd name="T40" fmla="*/ 76 w 142"/>
                  <a:gd name="T41" fmla="*/ 381 h 386"/>
                  <a:gd name="T42" fmla="*/ 82 w 142"/>
                  <a:gd name="T43" fmla="*/ 381 h 386"/>
                  <a:gd name="T44" fmla="*/ 82 w 142"/>
                  <a:gd name="T45" fmla="*/ 381 h 386"/>
                  <a:gd name="T46" fmla="*/ 82 w 142"/>
                  <a:gd name="T47" fmla="*/ 376 h 386"/>
                  <a:gd name="T48" fmla="*/ 82 w 142"/>
                  <a:gd name="T49" fmla="*/ 376 h 386"/>
                  <a:gd name="T50" fmla="*/ 142 w 142"/>
                  <a:gd name="T51" fmla="*/ 15 h 386"/>
                  <a:gd name="T52" fmla="*/ 142 w 142"/>
                  <a:gd name="T53" fmla="*/ 15 h 386"/>
                  <a:gd name="T54" fmla="*/ 137 w 142"/>
                  <a:gd name="T55" fmla="*/ 20 h 386"/>
                  <a:gd name="T56" fmla="*/ 137 w 142"/>
                  <a:gd name="T57" fmla="*/ 20 h 386"/>
                  <a:gd name="T58" fmla="*/ 132 w 142"/>
                  <a:gd name="T59" fmla="*/ 26 h 386"/>
                  <a:gd name="T60" fmla="*/ 132 w 142"/>
                  <a:gd name="T61" fmla="*/ 26 h 386"/>
                  <a:gd name="T62" fmla="*/ 127 w 142"/>
                  <a:gd name="T63" fmla="*/ 26 h 386"/>
                  <a:gd name="T64" fmla="*/ 122 w 142"/>
                  <a:gd name="T65" fmla="*/ 26 h 386"/>
                  <a:gd name="T66" fmla="*/ 117 w 142"/>
                  <a:gd name="T67" fmla="*/ 26 h 386"/>
                  <a:gd name="T68" fmla="*/ 112 w 142"/>
                  <a:gd name="T69" fmla="*/ 26 h 386"/>
                  <a:gd name="T70" fmla="*/ 107 w 142"/>
                  <a:gd name="T71" fmla="*/ 26 h 386"/>
                  <a:gd name="T72" fmla="*/ 102 w 142"/>
                  <a:gd name="T73" fmla="*/ 26 h 386"/>
                  <a:gd name="T74" fmla="*/ 97 w 142"/>
                  <a:gd name="T75" fmla="*/ 26 h 386"/>
                  <a:gd name="T76" fmla="*/ 92 w 142"/>
                  <a:gd name="T77" fmla="*/ 26 h 386"/>
                  <a:gd name="T78" fmla="*/ 87 w 142"/>
                  <a:gd name="T79" fmla="*/ 26 h 386"/>
                  <a:gd name="T80" fmla="*/ 82 w 142"/>
                  <a:gd name="T81" fmla="*/ 20 h 386"/>
                  <a:gd name="T82" fmla="*/ 76 w 142"/>
                  <a:gd name="T83" fmla="*/ 20 h 386"/>
                  <a:gd name="T84" fmla="*/ 71 w 142"/>
                  <a:gd name="T85" fmla="*/ 15 h 386"/>
                  <a:gd name="T86" fmla="*/ 66 w 142"/>
                  <a:gd name="T87" fmla="*/ 15 h 386"/>
                  <a:gd name="T88" fmla="*/ 61 w 142"/>
                  <a:gd name="T89" fmla="*/ 15 h 386"/>
                  <a:gd name="T90" fmla="*/ 61 w 142"/>
                  <a:gd name="T91" fmla="*/ 10 h 386"/>
                  <a:gd name="T92" fmla="*/ 61 w 142"/>
                  <a:gd name="T93" fmla="*/ 10 h 386"/>
                  <a:gd name="T94" fmla="*/ 56 w 142"/>
                  <a:gd name="T95" fmla="*/ 5 h 386"/>
                  <a:gd name="T96" fmla="*/ 56 w 142"/>
                  <a:gd name="T97" fmla="*/ 5 h 386"/>
                  <a:gd name="T98" fmla="*/ 56 w 142"/>
                  <a:gd name="T99"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386">
                    <a:moveTo>
                      <a:pt x="0" y="360"/>
                    </a:moveTo>
                    <a:lnTo>
                      <a:pt x="0" y="360"/>
                    </a:lnTo>
                    <a:lnTo>
                      <a:pt x="0" y="360"/>
                    </a:lnTo>
                    <a:lnTo>
                      <a:pt x="0" y="366"/>
                    </a:lnTo>
                    <a:lnTo>
                      <a:pt x="0" y="366"/>
                    </a:lnTo>
                    <a:lnTo>
                      <a:pt x="0" y="366"/>
                    </a:lnTo>
                    <a:lnTo>
                      <a:pt x="0" y="366"/>
                    </a:lnTo>
                    <a:lnTo>
                      <a:pt x="0" y="371"/>
                    </a:lnTo>
                    <a:lnTo>
                      <a:pt x="5" y="371"/>
                    </a:lnTo>
                    <a:lnTo>
                      <a:pt x="5" y="371"/>
                    </a:lnTo>
                    <a:lnTo>
                      <a:pt x="5" y="371"/>
                    </a:lnTo>
                    <a:lnTo>
                      <a:pt x="5" y="376"/>
                    </a:lnTo>
                    <a:lnTo>
                      <a:pt x="10" y="376"/>
                    </a:lnTo>
                    <a:lnTo>
                      <a:pt x="10" y="376"/>
                    </a:lnTo>
                    <a:lnTo>
                      <a:pt x="10" y="376"/>
                    </a:lnTo>
                    <a:lnTo>
                      <a:pt x="16" y="381"/>
                    </a:lnTo>
                    <a:lnTo>
                      <a:pt x="16" y="381"/>
                    </a:lnTo>
                    <a:lnTo>
                      <a:pt x="21" y="381"/>
                    </a:lnTo>
                    <a:lnTo>
                      <a:pt x="21" y="381"/>
                    </a:lnTo>
                    <a:lnTo>
                      <a:pt x="26" y="381"/>
                    </a:lnTo>
                    <a:lnTo>
                      <a:pt x="26" y="381"/>
                    </a:lnTo>
                    <a:lnTo>
                      <a:pt x="31" y="386"/>
                    </a:lnTo>
                    <a:lnTo>
                      <a:pt x="31" y="386"/>
                    </a:lnTo>
                    <a:lnTo>
                      <a:pt x="36" y="386"/>
                    </a:lnTo>
                    <a:lnTo>
                      <a:pt x="36" y="386"/>
                    </a:lnTo>
                    <a:lnTo>
                      <a:pt x="41" y="386"/>
                    </a:lnTo>
                    <a:lnTo>
                      <a:pt x="41" y="386"/>
                    </a:lnTo>
                    <a:lnTo>
                      <a:pt x="46" y="386"/>
                    </a:lnTo>
                    <a:lnTo>
                      <a:pt x="46" y="386"/>
                    </a:lnTo>
                    <a:lnTo>
                      <a:pt x="51" y="386"/>
                    </a:lnTo>
                    <a:lnTo>
                      <a:pt x="51" y="386"/>
                    </a:lnTo>
                    <a:lnTo>
                      <a:pt x="56" y="386"/>
                    </a:lnTo>
                    <a:lnTo>
                      <a:pt x="56" y="386"/>
                    </a:lnTo>
                    <a:lnTo>
                      <a:pt x="61" y="386"/>
                    </a:lnTo>
                    <a:lnTo>
                      <a:pt x="61" y="386"/>
                    </a:lnTo>
                    <a:lnTo>
                      <a:pt x="66" y="386"/>
                    </a:lnTo>
                    <a:lnTo>
                      <a:pt x="66" y="386"/>
                    </a:lnTo>
                    <a:lnTo>
                      <a:pt x="71" y="386"/>
                    </a:lnTo>
                    <a:lnTo>
                      <a:pt x="71" y="386"/>
                    </a:lnTo>
                    <a:lnTo>
                      <a:pt x="71" y="386"/>
                    </a:lnTo>
                    <a:lnTo>
                      <a:pt x="76" y="381"/>
                    </a:lnTo>
                    <a:lnTo>
                      <a:pt x="76" y="381"/>
                    </a:lnTo>
                    <a:lnTo>
                      <a:pt x="76" y="381"/>
                    </a:lnTo>
                    <a:lnTo>
                      <a:pt x="82" y="381"/>
                    </a:lnTo>
                    <a:lnTo>
                      <a:pt x="82" y="381"/>
                    </a:lnTo>
                    <a:lnTo>
                      <a:pt x="82" y="381"/>
                    </a:lnTo>
                    <a:lnTo>
                      <a:pt x="82" y="376"/>
                    </a:lnTo>
                    <a:lnTo>
                      <a:pt x="82" y="376"/>
                    </a:lnTo>
                    <a:lnTo>
                      <a:pt x="82" y="376"/>
                    </a:lnTo>
                    <a:lnTo>
                      <a:pt x="82" y="376"/>
                    </a:lnTo>
                    <a:lnTo>
                      <a:pt x="142" y="15"/>
                    </a:lnTo>
                    <a:lnTo>
                      <a:pt x="142" y="15"/>
                    </a:lnTo>
                    <a:lnTo>
                      <a:pt x="142" y="15"/>
                    </a:lnTo>
                    <a:lnTo>
                      <a:pt x="142" y="15"/>
                    </a:lnTo>
                    <a:lnTo>
                      <a:pt x="137" y="20"/>
                    </a:lnTo>
                    <a:lnTo>
                      <a:pt x="137" y="20"/>
                    </a:lnTo>
                    <a:lnTo>
                      <a:pt x="137" y="20"/>
                    </a:lnTo>
                    <a:lnTo>
                      <a:pt x="137" y="20"/>
                    </a:lnTo>
                    <a:lnTo>
                      <a:pt x="137" y="20"/>
                    </a:lnTo>
                    <a:lnTo>
                      <a:pt x="132" y="26"/>
                    </a:lnTo>
                    <a:lnTo>
                      <a:pt x="132" y="26"/>
                    </a:lnTo>
                    <a:lnTo>
                      <a:pt x="132" y="26"/>
                    </a:lnTo>
                    <a:lnTo>
                      <a:pt x="127" y="26"/>
                    </a:lnTo>
                    <a:lnTo>
                      <a:pt x="127" y="26"/>
                    </a:lnTo>
                    <a:lnTo>
                      <a:pt x="122" y="26"/>
                    </a:lnTo>
                    <a:lnTo>
                      <a:pt x="122" y="26"/>
                    </a:lnTo>
                    <a:lnTo>
                      <a:pt x="117" y="26"/>
                    </a:lnTo>
                    <a:lnTo>
                      <a:pt x="117" y="26"/>
                    </a:lnTo>
                    <a:lnTo>
                      <a:pt x="112" y="26"/>
                    </a:lnTo>
                    <a:lnTo>
                      <a:pt x="112" y="26"/>
                    </a:lnTo>
                    <a:lnTo>
                      <a:pt x="107" y="26"/>
                    </a:lnTo>
                    <a:lnTo>
                      <a:pt x="107" y="26"/>
                    </a:lnTo>
                    <a:lnTo>
                      <a:pt x="102" y="26"/>
                    </a:lnTo>
                    <a:lnTo>
                      <a:pt x="102" y="26"/>
                    </a:lnTo>
                    <a:lnTo>
                      <a:pt x="97" y="26"/>
                    </a:lnTo>
                    <a:lnTo>
                      <a:pt x="97" y="26"/>
                    </a:lnTo>
                    <a:lnTo>
                      <a:pt x="92" y="26"/>
                    </a:lnTo>
                    <a:lnTo>
                      <a:pt x="92" y="26"/>
                    </a:lnTo>
                    <a:lnTo>
                      <a:pt x="87" y="26"/>
                    </a:lnTo>
                    <a:lnTo>
                      <a:pt x="87" y="26"/>
                    </a:lnTo>
                    <a:lnTo>
                      <a:pt x="82" y="20"/>
                    </a:lnTo>
                    <a:lnTo>
                      <a:pt x="82" y="20"/>
                    </a:lnTo>
                    <a:lnTo>
                      <a:pt x="76" y="20"/>
                    </a:lnTo>
                    <a:lnTo>
                      <a:pt x="76" y="20"/>
                    </a:lnTo>
                    <a:lnTo>
                      <a:pt x="71" y="20"/>
                    </a:lnTo>
                    <a:lnTo>
                      <a:pt x="71" y="15"/>
                    </a:lnTo>
                    <a:lnTo>
                      <a:pt x="66" y="15"/>
                    </a:lnTo>
                    <a:lnTo>
                      <a:pt x="66" y="15"/>
                    </a:lnTo>
                    <a:lnTo>
                      <a:pt x="66" y="15"/>
                    </a:lnTo>
                    <a:lnTo>
                      <a:pt x="61" y="15"/>
                    </a:lnTo>
                    <a:lnTo>
                      <a:pt x="61" y="10"/>
                    </a:lnTo>
                    <a:lnTo>
                      <a:pt x="61" y="10"/>
                    </a:lnTo>
                    <a:lnTo>
                      <a:pt x="61" y="10"/>
                    </a:lnTo>
                    <a:lnTo>
                      <a:pt x="61" y="10"/>
                    </a:lnTo>
                    <a:lnTo>
                      <a:pt x="56" y="5"/>
                    </a:lnTo>
                    <a:lnTo>
                      <a:pt x="56" y="5"/>
                    </a:lnTo>
                    <a:lnTo>
                      <a:pt x="56" y="5"/>
                    </a:lnTo>
                    <a:lnTo>
                      <a:pt x="56" y="5"/>
                    </a:lnTo>
                    <a:lnTo>
                      <a:pt x="56" y="0"/>
                    </a:lnTo>
                    <a:lnTo>
                      <a:pt x="56" y="0"/>
                    </a:lnTo>
                    <a:lnTo>
                      <a:pt x="0" y="36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11" name="Freeform 883">
                <a:extLst>
                  <a:ext uri="{FF2B5EF4-FFF2-40B4-BE49-F238E27FC236}">
                    <a16:creationId xmlns:a16="http://schemas.microsoft.com/office/drawing/2014/main" id="{26D17F6C-44B4-DF52-BA3D-37C271F87E87}"/>
                  </a:ext>
                </a:extLst>
              </p:cNvPr>
              <p:cNvSpPr>
                <a:spLocks/>
              </p:cNvSpPr>
              <p:nvPr/>
            </p:nvSpPr>
            <p:spPr bwMode="auto">
              <a:xfrm>
                <a:off x="2963" y="4060"/>
                <a:ext cx="97" cy="259"/>
              </a:xfrm>
              <a:custGeom>
                <a:avLst/>
                <a:gdLst>
                  <a:gd name="T0" fmla="*/ 86 w 97"/>
                  <a:gd name="T1" fmla="*/ 20 h 259"/>
                  <a:gd name="T2" fmla="*/ 81 w 97"/>
                  <a:gd name="T3" fmla="*/ 20 h 259"/>
                  <a:gd name="T4" fmla="*/ 81 w 97"/>
                  <a:gd name="T5" fmla="*/ 15 h 259"/>
                  <a:gd name="T6" fmla="*/ 81 w 97"/>
                  <a:gd name="T7" fmla="*/ 15 h 259"/>
                  <a:gd name="T8" fmla="*/ 76 w 97"/>
                  <a:gd name="T9" fmla="*/ 10 h 259"/>
                  <a:gd name="T10" fmla="*/ 71 w 97"/>
                  <a:gd name="T11" fmla="*/ 10 h 259"/>
                  <a:gd name="T12" fmla="*/ 71 w 97"/>
                  <a:gd name="T13" fmla="*/ 5 h 259"/>
                  <a:gd name="T14" fmla="*/ 66 w 97"/>
                  <a:gd name="T15" fmla="*/ 5 h 259"/>
                  <a:gd name="T16" fmla="*/ 61 w 97"/>
                  <a:gd name="T17" fmla="*/ 5 h 259"/>
                  <a:gd name="T18" fmla="*/ 56 w 97"/>
                  <a:gd name="T19" fmla="*/ 0 h 259"/>
                  <a:gd name="T20" fmla="*/ 51 w 97"/>
                  <a:gd name="T21" fmla="*/ 0 h 259"/>
                  <a:gd name="T22" fmla="*/ 46 w 97"/>
                  <a:gd name="T23" fmla="*/ 0 h 259"/>
                  <a:gd name="T24" fmla="*/ 41 w 97"/>
                  <a:gd name="T25" fmla="*/ 0 h 259"/>
                  <a:gd name="T26" fmla="*/ 36 w 97"/>
                  <a:gd name="T27" fmla="*/ 0 h 259"/>
                  <a:gd name="T28" fmla="*/ 31 w 97"/>
                  <a:gd name="T29" fmla="*/ 5 h 259"/>
                  <a:gd name="T30" fmla="*/ 25 w 97"/>
                  <a:gd name="T31" fmla="*/ 5 h 259"/>
                  <a:gd name="T32" fmla="*/ 20 w 97"/>
                  <a:gd name="T33" fmla="*/ 5 h 259"/>
                  <a:gd name="T34" fmla="*/ 15 w 97"/>
                  <a:gd name="T35" fmla="*/ 10 h 259"/>
                  <a:gd name="T36" fmla="*/ 10 w 97"/>
                  <a:gd name="T37" fmla="*/ 10 h 259"/>
                  <a:gd name="T38" fmla="*/ 5 w 97"/>
                  <a:gd name="T39" fmla="*/ 15 h 259"/>
                  <a:gd name="T40" fmla="*/ 5 w 97"/>
                  <a:gd name="T41" fmla="*/ 15 h 259"/>
                  <a:gd name="T42" fmla="*/ 0 w 97"/>
                  <a:gd name="T43" fmla="*/ 20 h 259"/>
                  <a:gd name="T44" fmla="*/ 0 w 97"/>
                  <a:gd name="T45" fmla="*/ 20 h 259"/>
                  <a:gd name="T46" fmla="*/ 0 w 97"/>
                  <a:gd name="T47" fmla="*/ 25 h 259"/>
                  <a:gd name="T48" fmla="*/ 0 w 97"/>
                  <a:gd name="T49" fmla="*/ 25 h 259"/>
                  <a:gd name="T50" fmla="*/ 10 w 97"/>
                  <a:gd name="T51" fmla="*/ 259 h 259"/>
                  <a:gd name="T52" fmla="*/ 10 w 97"/>
                  <a:gd name="T53" fmla="*/ 253 h 259"/>
                  <a:gd name="T54" fmla="*/ 10 w 97"/>
                  <a:gd name="T55" fmla="*/ 253 h 259"/>
                  <a:gd name="T56" fmla="*/ 10 w 97"/>
                  <a:gd name="T57" fmla="*/ 248 h 259"/>
                  <a:gd name="T58" fmla="*/ 15 w 97"/>
                  <a:gd name="T59" fmla="*/ 248 h 259"/>
                  <a:gd name="T60" fmla="*/ 20 w 97"/>
                  <a:gd name="T61" fmla="*/ 243 h 259"/>
                  <a:gd name="T62" fmla="*/ 20 w 97"/>
                  <a:gd name="T63" fmla="*/ 243 h 259"/>
                  <a:gd name="T64" fmla="*/ 25 w 97"/>
                  <a:gd name="T65" fmla="*/ 238 h 259"/>
                  <a:gd name="T66" fmla="*/ 31 w 97"/>
                  <a:gd name="T67" fmla="*/ 238 h 259"/>
                  <a:gd name="T68" fmla="*/ 36 w 97"/>
                  <a:gd name="T69" fmla="*/ 238 h 259"/>
                  <a:gd name="T70" fmla="*/ 41 w 97"/>
                  <a:gd name="T71" fmla="*/ 238 h 259"/>
                  <a:gd name="T72" fmla="*/ 46 w 97"/>
                  <a:gd name="T73" fmla="*/ 233 h 259"/>
                  <a:gd name="T74" fmla="*/ 51 w 97"/>
                  <a:gd name="T75" fmla="*/ 233 h 259"/>
                  <a:gd name="T76" fmla="*/ 56 w 97"/>
                  <a:gd name="T77" fmla="*/ 233 h 259"/>
                  <a:gd name="T78" fmla="*/ 61 w 97"/>
                  <a:gd name="T79" fmla="*/ 233 h 259"/>
                  <a:gd name="T80" fmla="*/ 66 w 97"/>
                  <a:gd name="T81" fmla="*/ 238 h 259"/>
                  <a:gd name="T82" fmla="*/ 71 w 97"/>
                  <a:gd name="T83" fmla="*/ 238 h 259"/>
                  <a:gd name="T84" fmla="*/ 76 w 97"/>
                  <a:gd name="T85" fmla="*/ 238 h 259"/>
                  <a:gd name="T86" fmla="*/ 81 w 97"/>
                  <a:gd name="T87" fmla="*/ 238 h 259"/>
                  <a:gd name="T88" fmla="*/ 86 w 97"/>
                  <a:gd name="T89" fmla="*/ 243 h 259"/>
                  <a:gd name="T90" fmla="*/ 91 w 97"/>
                  <a:gd name="T91" fmla="*/ 243 h 259"/>
                  <a:gd name="T92" fmla="*/ 91 w 97"/>
                  <a:gd name="T93" fmla="*/ 248 h 259"/>
                  <a:gd name="T94" fmla="*/ 91 w 97"/>
                  <a:gd name="T95" fmla="*/ 248 h 259"/>
                  <a:gd name="T96" fmla="*/ 97 w 97"/>
                  <a:gd name="T97" fmla="*/ 253 h 259"/>
                  <a:gd name="T98" fmla="*/ 97 w 97"/>
                  <a:gd name="T99" fmla="*/ 25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259">
                    <a:moveTo>
                      <a:pt x="86" y="20"/>
                    </a:moveTo>
                    <a:lnTo>
                      <a:pt x="86" y="20"/>
                    </a:lnTo>
                    <a:lnTo>
                      <a:pt x="81" y="20"/>
                    </a:lnTo>
                    <a:lnTo>
                      <a:pt x="81" y="20"/>
                    </a:lnTo>
                    <a:lnTo>
                      <a:pt x="81" y="15"/>
                    </a:lnTo>
                    <a:lnTo>
                      <a:pt x="81" y="15"/>
                    </a:lnTo>
                    <a:lnTo>
                      <a:pt x="81" y="15"/>
                    </a:lnTo>
                    <a:lnTo>
                      <a:pt x="81" y="15"/>
                    </a:lnTo>
                    <a:lnTo>
                      <a:pt x="76" y="10"/>
                    </a:lnTo>
                    <a:lnTo>
                      <a:pt x="76" y="10"/>
                    </a:lnTo>
                    <a:lnTo>
                      <a:pt x="76" y="10"/>
                    </a:lnTo>
                    <a:lnTo>
                      <a:pt x="71" y="10"/>
                    </a:lnTo>
                    <a:lnTo>
                      <a:pt x="71" y="5"/>
                    </a:lnTo>
                    <a:lnTo>
                      <a:pt x="71" y="5"/>
                    </a:lnTo>
                    <a:lnTo>
                      <a:pt x="66" y="5"/>
                    </a:lnTo>
                    <a:lnTo>
                      <a:pt x="66" y="5"/>
                    </a:lnTo>
                    <a:lnTo>
                      <a:pt x="61" y="5"/>
                    </a:lnTo>
                    <a:lnTo>
                      <a:pt x="61" y="5"/>
                    </a:lnTo>
                    <a:lnTo>
                      <a:pt x="56" y="5"/>
                    </a:lnTo>
                    <a:lnTo>
                      <a:pt x="56" y="0"/>
                    </a:lnTo>
                    <a:lnTo>
                      <a:pt x="51" y="0"/>
                    </a:lnTo>
                    <a:lnTo>
                      <a:pt x="51" y="0"/>
                    </a:lnTo>
                    <a:lnTo>
                      <a:pt x="46" y="0"/>
                    </a:lnTo>
                    <a:lnTo>
                      <a:pt x="46" y="0"/>
                    </a:lnTo>
                    <a:lnTo>
                      <a:pt x="41" y="0"/>
                    </a:lnTo>
                    <a:lnTo>
                      <a:pt x="41" y="0"/>
                    </a:lnTo>
                    <a:lnTo>
                      <a:pt x="36" y="0"/>
                    </a:lnTo>
                    <a:lnTo>
                      <a:pt x="36" y="0"/>
                    </a:lnTo>
                    <a:lnTo>
                      <a:pt x="31" y="5"/>
                    </a:lnTo>
                    <a:lnTo>
                      <a:pt x="31" y="5"/>
                    </a:lnTo>
                    <a:lnTo>
                      <a:pt x="25" y="5"/>
                    </a:lnTo>
                    <a:lnTo>
                      <a:pt x="25" y="5"/>
                    </a:lnTo>
                    <a:lnTo>
                      <a:pt x="20" y="5"/>
                    </a:lnTo>
                    <a:lnTo>
                      <a:pt x="20" y="5"/>
                    </a:lnTo>
                    <a:lnTo>
                      <a:pt x="15" y="5"/>
                    </a:lnTo>
                    <a:lnTo>
                      <a:pt x="15" y="10"/>
                    </a:lnTo>
                    <a:lnTo>
                      <a:pt x="10" y="10"/>
                    </a:lnTo>
                    <a:lnTo>
                      <a:pt x="10" y="10"/>
                    </a:lnTo>
                    <a:lnTo>
                      <a:pt x="10" y="10"/>
                    </a:lnTo>
                    <a:lnTo>
                      <a:pt x="5" y="15"/>
                    </a:lnTo>
                    <a:lnTo>
                      <a:pt x="5" y="15"/>
                    </a:lnTo>
                    <a:lnTo>
                      <a:pt x="5" y="15"/>
                    </a:lnTo>
                    <a:lnTo>
                      <a:pt x="0" y="15"/>
                    </a:lnTo>
                    <a:lnTo>
                      <a:pt x="0" y="20"/>
                    </a:lnTo>
                    <a:lnTo>
                      <a:pt x="0" y="20"/>
                    </a:lnTo>
                    <a:lnTo>
                      <a:pt x="0" y="20"/>
                    </a:lnTo>
                    <a:lnTo>
                      <a:pt x="0" y="20"/>
                    </a:lnTo>
                    <a:lnTo>
                      <a:pt x="0" y="25"/>
                    </a:lnTo>
                    <a:lnTo>
                      <a:pt x="0" y="25"/>
                    </a:lnTo>
                    <a:lnTo>
                      <a:pt x="0" y="25"/>
                    </a:lnTo>
                    <a:lnTo>
                      <a:pt x="10" y="259"/>
                    </a:lnTo>
                    <a:lnTo>
                      <a:pt x="10" y="259"/>
                    </a:lnTo>
                    <a:lnTo>
                      <a:pt x="10" y="259"/>
                    </a:lnTo>
                    <a:lnTo>
                      <a:pt x="10" y="253"/>
                    </a:lnTo>
                    <a:lnTo>
                      <a:pt x="10" y="253"/>
                    </a:lnTo>
                    <a:lnTo>
                      <a:pt x="10" y="253"/>
                    </a:lnTo>
                    <a:lnTo>
                      <a:pt x="10" y="253"/>
                    </a:lnTo>
                    <a:lnTo>
                      <a:pt x="10" y="248"/>
                    </a:lnTo>
                    <a:lnTo>
                      <a:pt x="15" y="248"/>
                    </a:lnTo>
                    <a:lnTo>
                      <a:pt x="15" y="248"/>
                    </a:lnTo>
                    <a:lnTo>
                      <a:pt x="15" y="248"/>
                    </a:lnTo>
                    <a:lnTo>
                      <a:pt x="20" y="243"/>
                    </a:lnTo>
                    <a:lnTo>
                      <a:pt x="20" y="243"/>
                    </a:lnTo>
                    <a:lnTo>
                      <a:pt x="20" y="243"/>
                    </a:lnTo>
                    <a:lnTo>
                      <a:pt x="25" y="243"/>
                    </a:lnTo>
                    <a:lnTo>
                      <a:pt x="25" y="238"/>
                    </a:lnTo>
                    <a:lnTo>
                      <a:pt x="31" y="238"/>
                    </a:lnTo>
                    <a:lnTo>
                      <a:pt x="31" y="238"/>
                    </a:lnTo>
                    <a:lnTo>
                      <a:pt x="36" y="238"/>
                    </a:lnTo>
                    <a:lnTo>
                      <a:pt x="36" y="238"/>
                    </a:lnTo>
                    <a:lnTo>
                      <a:pt x="41" y="238"/>
                    </a:lnTo>
                    <a:lnTo>
                      <a:pt x="41" y="238"/>
                    </a:lnTo>
                    <a:lnTo>
                      <a:pt x="46" y="233"/>
                    </a:lnTo>
                    <a:lnTo>
                      <a:pt x="46" y="233"/>
                    </a:lnTo>
                    <a:lnTo>
                      <a:pt x="51" y="233"/>
                    </a:lnTo>
                    <a:lnTo>
                      <a:pt x="51" y="233"/>
                    </a:lnTo>
                    <a:lnTo>
                      <a:pt x="56" y="233"/>
                    </a:lnTo>
                    <a:lnTo>
                      <a:pt x="56" y="233"/>
                    </a:lnTo>
                    <a:lnTo>
                      <a:pt x="61" y="233"/>
                    </a:lnTo>
                    <a:lnTo>
                      <a:pt x="61" y="233"/>
                    </a:lnTo>
                    <a:lnTo>
                      <a:pt x="66" y="238"/>
                    </a:lnTo>
                    <a:lnTo>
                      <a:pt x="66" y="238"/>
                    </a:lnTo>
                    <a:lnTo>
                      <a:pt x="71" y="238"/>
                    </a:lnTo>
                    <a:lnTo>
                      <a:pt x="71" y="238"/>
                    </a:lnTo>
                    <a:lnTo>
                      <a:pt x="76" y="238"/>
                    </a:lnTo>
                    <a:lnTo>
                      <a:pt x="76" y="238"/>
                    </a:lnTo>
                    <a:lnTo>
                      <a:pt x="81" y="238"/>
                    </a:lnTo>
                    <a:lnTo>
                      <a:pt x="81" y="238"/>
                    </a:lnTo>
                    <a:lnTo>
                      <a:pt x="86" y="243"/>
                    </a:lnTo>
                    <a:lnTo>
                      <a:pt x="86" y="243"/>
                    </a:lnTo>
                    <a:lnTo>
                      <a:pt x="86" y="243"/>
                    </a:lnTo>
                    <a:lnTo>
                      <a:pt x="91" y="243"/>
                    </a:lnTo>
                    <a:lnTo>
                      <a:pt x="91" y="248"/>
                    </a:lnTo>
                    <a:lnTo>
                      <a:pt x="91" y="248"/>
                    </a:lnTo>
                    <a:lnTo>
                      <a:pt x="91" y="248"/>
                    </a:lnTo>
                    <a:lnTo>
                      <a:pt x="91" y="248"/>
                    </a:lnTo>
                    <a:lnTo>
                      <a:pt x="91" y="253"/>
                    </a:lnTo>
                    <a:lnTo>
                      <a:pt x="97" y="253"/>
                    </a:lnTo>
                    <a:lnTo>
                      <a:pt x="97" y="253"/>
                    </a:lnTo>
                    <a:lnTo>
                      <a:pt x="97" y="253"/>
                    </a:lnTo>
                    <a:lnTo>
                      <a:pt x="86"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12" name="Oval 99711">
                <a:extLst>
                  <a:ext uri="{FF2B5EF4-FFF2-40B4-BE49-F238E27FC236}">
                    <a16:creationId xmlns:a16="http://schemas.microsoft.com/office/drawing/2014/main" id="{A91B8483-14F0-A35C-6BC3-555EF887382E}"/>
                  </a:ext>
                </a:extLst>
              </p:cNvPr>
              <p:cNvSpPr>
                <a:spLocks noChangeArrowheads="1"/>
              </p:cNvSpPr>
              <p:nvPr/>
            </p:nvSpPr>
            <p:spPr bwMode="auto">
              <a:xfrm>
                <a:off x="4272" y="776"/>
                <a:ext cx="117" cy="11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13" name="Oval 99712">
                <a:extLst>
                  <a:ext uri="{FF2B5EF4-FFF2-40B4-BE49-F238E27FC236}">
                    <a16:creationId xmlns:a16="http://schemas.microsoft.com/office/drawing/2014/main" id="{FF83246F-CFD8-C8A4-2770-B2C08BAC056F}"/>
                  </a:ext>
                </a:extLst>
              </p:cNvPr>
              <p:cNvSpPr>
                <a:spLocks noChangeArrowheads="1"/>
              </p:cNvSpPr>
              <p:nvPr/>
            </p:nvSpPr>
            <p:spPr bwMode="auto">
              <a:xfrm>
                <a:off x="1527" y="1802"/>
                <a:ext cx="289"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14" name="Freeform 886">
                <a:extLst>
                  <a:ext uri="{FF2B5EF4-FFF2-40B4-BE49-F238E27FC236}">
                    <a16:creationId xmlns:a16="http://schemas.microsoft.com/office/drawing/2014/main" id="{F5E4A74B-DFE9-9EEF-7E6D-6DF7BC03EF24}"/>
                  </a:ext>
                </a:extLst>
              </p:cNvPr>
              <p:cNvSpPr>
                <a:spLocks/>
              </p:cNvSpPr>
              <p:nvPr/>
            </p:nvSpPr>
            <p:spPr bwMode="auto">
              <a:xfrm>
                <a:off x="1142" y="1908"/>
                <a:ext cx="395" cy="91"/>
              </a:xfrm>
              <a:custGeom>
                <a:avLst/>
                <a:gdLst>
                  <a:gd name="T0" fmla="*/ 395 w 395"/>
                  <a:gd name="T1" fmla="*/ 86 h 91"/>
                  <a:gd name="T2" fmla="*/ 395 w 395"/>
                  <a:gd name="T3" fmla="*/ 86 h 91"/>
                  <a:gd name="T4" fmla="*/ 395 w 395"/>
                  <a:gd name="T5" fmla="*/ 86 h 91"/>
                  <a:gd name="T6" fmla="*/ 395 w 395"/>
                  <a:gd name="T7" fmla="*/ 81 h 91"/>
                  <a:gd name="T8" fmla="*/ 395 w 395"/>
                  <a:gd name="T9" fmla="*/ 81 h 91"/>
                  <a:gd name="T10" fmla="*/ 395 w 395"/>
                  <a:gd name="T11" fmla="*/ 76 h 91"/>
                  <a:gd name="T12" fmla="*/ 395 w 395"/>
                  <a:gd name="T13" fmla="*/ 71 h 91"/>
                  <a:gd name="T14" fmla="*/ 395 w 395"/>
                  <a:gd name="T15" fmla="*/ 71 h 91"/>
                  <a:gd name="T16" fmla="*/ 395 w 395"/>
                  <a:gd name="T17" fmla="*/ 66 h 91"/>
                  <a:gd name="T18" fmla="*/ 395 w 395"/>
                  <a:gd name="T19" fmla="*/ 61 h 91"/>
                  <a:gd name="T20" fmla="*/ 395 w 395"/>
                  <a:gd name="T21" fmla="*/ 56 h 91"/>
                  <a:gd name="T22" fmla="*/ 395 w 395"/>
                  <a:gd name="T23" fmla="*/ 51 h 91"/>
                  <a:gd name="T24" fmla="*/ 395 w 395"/>
                  <a:gd name="T25" fmla="*/ 41 h 91"/>
                  <a:gd name="T26" fmla="*/ 395 w 395"/>
                  <a:gd name="T27" fmla="*/ 36 h 91"/>
                  <a:gd name="T28" fmla="*/ 395 w 395"/>
                  <a:gd name="T29" fmla="*/ 31 h 91"/>
                  <a:gd name="T30" fmla="*/ 395 w 395"/>
                  <a:gd name="T31" fmla="*/ 25 h 91"/>
                  <a:gd name="T32" fmla="*/ 395 w 395"/>
                  <a:gd name="T33" fmla="*/ 20 h 91"/>
                  <a:gd name="T34" fmla="*/ 395 w 395"/>
                  <a:gd name="T35" fmla="*/ 15 h 91"/>
                  <a:gd name="T36" fmla="*/ 395 w 395"/>
                  <a:gd name="T37" fmla="*/ 15 h 91"/>
                  <a:gd name="T38" fmla="*/ 395 w 395"/>
                  <a:gd name="T39" fmla="*/ 10 h 91"/>
                  <a:gd name="T40" fmla="*/ 395 w 395"/>
                  <a:gd name="T41" fmla="*/ 5 h 91"/>
                  <a:gd name="T42" fmla="*/ 395 w 395"/>
                  <a:gd name="T43" fmla="*/ 5 h 91"/>
                  <a:gd name="T44" fmla="*/ 390 w 395"/>
                  <a:gd name="T45" fmla="*/ 5 h 91"/>
                  <a:gd name="T46" fmla="*/ 390 w 395"/>
                  <a:gd name="T47" fmla="*/ 0 h 91"/>
                  <a:gd name="T48" fmla="*/ 390 w 395"/>
                  <a:gd name="T49" fmla="*/ 0 h 91"/>
                  <a:gd name="T50" fmla="*/ 0 w 395"/>
                  <a:gd name="T51" fmla="*/ 5 h 91"/>
                  <a:gd name="T52" fmla="*/ 0 w 395"/>
                  <a:gd name="T53" fmla="*/ 5 h 91"/>
                  <a:gd name="T54" fmla="*/ 0 w 395"/>
                  <a:gd name="T55" fmla="*/ 10 h 91"/>
                  <a:gd name="T56" fmla="*/ 0 w 395"/>
                  <a:gd name="T57" fmla="*/ 10 h 91"/>
                  <a:gd name="T58" fmla="*/ 0 w 395"/>
                  <a:gd name="T59" fmla="*/ 15 h 91"/>
                  <a:gd name="T60" fmla="*/ 0 w 395"/>
                  <a:gd name="T61" fmla="*/ 15 h 91"/>
                  <a:gd name="T62" fmla="*/ 0 w 395"/>
                  <a:gd name="T63" fmla="*/ 20 h 91"/>
                  <a:gd name="T64" fmla="*/ 0 w 395"/>
                  <a:gd name="T65" fmla="*/ 25 h 91"/>
                  <a:gd name="T66" fmla="*/ 0 w 395"/>
                  <a:gd name="T67" fmla="*/ 31 h 91"/>
                  <a:gd name="T68" fmla="*/ 0 w 395"/>
                  <a:gd name="T69" fmla="*/ 36 h 91"/>
                  <a:gd name="T70" fmla="*/ 0 w 395"/>
                  <a:gd name="T71" fmla="*/ 41 h 91"/>
                  <a:gd name="T72" fmla="*/ 0 w 395"/>
                  <a:gd name="T73" fmla="*/ 46 h 91"/>
                  <a:gd name="T74" fmla="*/ 0 w 395"/>
                  <a:gd name="T75" fmla="*/ 51 h 91"/>
                  <a:gd name="T76" fmla="*/ 0 w 395"/>
                  <a:gd name="T77" fmla="*/ 56 h 91"/>
                  <a:gd name="T78" fmla="*/ 0 w 395"/>
                  <a:gd name="T79" fmla="*/ 61 h 91"/>
                  <a:gd name="T80" fmla="*/ 0 w 395"/>
                  <a:gd name="T81" fmla="*/ 66 h 91"/>
                  <a:gd name="T82" fmla="*/ 0 w 395"/>
                  <a:gd name="T83" fmla="*/ 71 h 91"/>
                  <a:gd name="T84" fmla="*/ 0 w 395"/>
                  <a:gd name="T85" fmla="*/ 76 h 91"/>
                  <a:gd name="T86" fmla="*/ 0 w 395"/>
                  <a:gd name="T87" fmla="*/ 81 h 91"/>
                  <a:gd name="T88" fmla="*/ 0 w 395"/>
                  <a:gd name="T89" fmla="*/ 86 h 91"/>
                  <a:gd name="T90" fmla="*/ 0 w 395"/>
                  <a:gd name="T91" fmla="*/ 86 h 91"/>
                  <a:gd name="T92" fmla="*/ 0 w 395"/>
                  <a:gd name="T93" fmla="*/ 91 h 91"/>
                  <a:gd name="T94" fmla="*/ 0 w 395"/>
                  <a:gd name="T95" fmla="*/ 91 h 91"/>
                  <a:gd name="T96" fmla="*/ 0 w 395"/>
                  <a:gd name="T97" fmla="*/ 91 h 91"/>
                  <a:gd name="T98" fmla="*/ 0 w 395"/>
                  <a:gd name="T9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5" h="91">
                    <a:moveTo>
                      <a:pt x="395" y="86"/>
                    </a:moveTo>
                    <a:lnTo>
                      <a:pt x="395" y="86"/>
                    </a:lnTo>
                    <a:lnTo>
                      <a:pt x="395" y="86"/>
                    </a:lnTo>
                    <a:lnTo>
                      <a:pt x="395" y="86"/>
                    </a:lnTo>
                    <a:lnTo>
                      <a:pt x="395" y="86"/>
                    </a:lnTo>
                    <a:lnTo>
                      <a:pt x="395" y="86"/>
                    </a:lnTo>
                    <a:lnTo>
                      <a:pt x="395" y="86"/>
                    </a:lnTo>
                    <a:lnTo>
                      <a:pt x="395" y="81"/>
                    </a:lnTo>
                    <a:lnTo>
                      <a:pt x="395" y="81"/>
                    </a:lnTo>
                    <a:lnTo>
                      <a:pt x="395" y="81"/>
                    </a:lnTo>
                    <a:lnTo>
                      <a:pt x="395" y="76"/>
                    </a:lnTo>
                    <a:lnTo>
                      <a:pt x="395" y="76"/>
                    </a:lnTo>
                    <a:lnTo>
                      <a:pt x="395" y="76"/>
                    </a:lnTo>
                    <a:lnTo>
                      <a:pt x="395" y="71"/>
                    </a:lnTo>
                    <a:lnTo>
                      <a:pt x="395" y="71"/>
                    </a:lnTo>
                    <a:lnTo>
                      <a:pt x="395" y="71"/>
                    </a:lnTo>
                    <a:lnTo>
                      <a:pt x="395" y="66"/>
                    </a:lnTo>
                    <a:lnTo>
                      <a:pt x="395" y="66"/>
                    </a:lnTo>
                    <a:lnTo>
                      <a:pt x="395" y="61"/>
                    </a:lnTo>
                    <a:lnTo>
                      <a:pt x="395" y="61"/>
                    </a:lnTo>
                    <a:lnTo>
                      <a:pt x="395" y="56"/>
                    </a:lnTo>
                    <a:lnTo>
                      <a:pt x="395" y="56"/>
                    </a:lnTo>
                    <a:lnTo>
                      <a:pt x="395" y="51"/>
                    </a:lnTo>
                    <a:lnTo>
                      <a:pt x="395" y="51"/>
                    </a:lnTo>
                    <a:lnTo>
                      <a:pt x="395" y="46"/>
                    </a:lnTo>
                    <a:lnTo>
                      <a:pt x="395" y="41"/>
                    </a:lnTo>
                    <a:lnTo>
                      <a:pt x="395" y="41"/>
                    </a:lnTo>
                    <a:lnTo>
                      <a:pt x="395" y="36"/>
                    </a:lnTo>
                    <a:lnTo>
                      <a:pt x="395" y="36"/>
                    </a:lnTo>
                    <a:lnTo>
                      <a:pt x="395" y="31"/>
                    </a:lnTo>
                    <a:lnTo>
                      <a:pt x="395" y="31"/>
                    </a:lnTo>
                    <a:lnTo>
                      <a:pt x="395" y="25"/>
                    </a:lnTo>
                    <a:lnTo>
                      <a:pt x="395" y="25"/>
                    </a:lnTo>
                    <a:lnTo>
                      <a:pt x="395" y="20"/>
                    </a:lnTo>
                    <a:lnTo>
                      <a:pt x="395" y="20"/>
                    </a:lnTo>
                    <a:lnTo>
                      <a:pt x="395" y="15"/>
                    </a:lnTo>
                    <a:lnTo>
                      <a:pt x="395" y="15"/>
                    </a:lnTo>
                    <a:lnTo>
                      <a:pt x="395" y="15"/>
                    </a:lnTo>
                    <a:lnTo>
                      <a:pt x="395" y="10"/>
                    </a:lnTo>
                    <a:lnTo>
                      <a:pt x="395" y="10"/>
                    </a:lnTo>
                    <a:lnTo>
                      <a:pt x="395" y="10"/>
                    </a:lnTo>
                    <a:lnTo>
                      <a:pt x="395" y="5"/>
                    </a:lnTo>
                    <a:lnTo>
                      <a:pt x="395" y="5"/>
                    </a:lnTo>
                    <a:lnTo>
                      <a:pt x="395" y="5"/>
                    </a:lnTo>
                    <a:lnTo>
                      <a:pt x="395" y="5"/>
                    </a:lnTo>
                    <a:lnTo>
                      <a:pt x="390" y="5"/>
                    </a:lnTo>
                    <a:lnTo>
                      <a:pt x="390" y="0"/>
                    </a:lnTo>
                    <a:lnTo>
                      <a:pt x="390" y="0"/>
                    </a:lnTo>
                    <a:lnTo>
                      <a:pt x="390" y="0"/>
                    </a:lnTo>
                    <a:lnTo>
                      <a:pt x="390" y="0"/>
                    </a:lnTo>
                    <a:lnTo>
                      <a:pt x="0" y="5"/>
                    </a:lnTo>
                    <a:lnTo>
                      <a:pt x="0" y="5"/>
                    </a:lnTo>
                    <a:lnTo>
                      <a:pt x="0" y="5"/>
                    </a:lnTo>
                    <a:lnTo>
                      <a:pt x="0" y="5"/>
                    </a:lnTo>
                    <a:lnTo>
                      <a:pt x="0" y="10"/>
                    </a:lnTo>
                    <a:lnTo>
                      <a:pt x="0" y="10"/>
                    </a:lnTo>
                    <a:lnTo>
                      <a:pt x="0" y="10"/>
                    </a:lnTo>
                    <a:lnTo>
                      <a:pt x="0" y="10"/>
                    </a:lnTo>
                    <a:lnTo>
                      <a:pt x="0" y="10"/>
                    </a:lnTo>
                    <a:lnTo>
                      <a:pt x="0" y="15"/>
                    </a:lnTo>
                    <a:lnTo>
                      <a:pt x="0" y="15"/>
                    </a:lnTo>
                    <a:lnTo>
                      <a:pt x="0" y="15"/>
                    </a:lnTo>
                    <a:lnTo>
                      <a:pt x="0" y="20"/>
                    </a:lnTo>
                    <a:lnTo>
                      <a:pt x="0" y="20"/>
                    </a:lnTo>
                    <a:lnTo>
                      <a:pt x="0" y="25"/>
                    </a:lnTo>
                    <a:lnTo>
                      <a:pt x="0" y="25"/>
                    </a:lnTo>
                    <a:lnTo>
                      <a:pt x="0" y="25"/>
                    </a:lnTo>
                    <a:lnTo>
                      <a:pt x="0" y="31"/>
                    </a:lnTo>
                    <a:lnTo>
                      <a:pt x="0" y="31"/>
                    </a:lnTo>
                    <a:lnTo>
                      <a:pt x="0" y="36"/>
                    </a:lnTo>
                    <a:lnTo>
                      <a:pt x="0" y="36"/>
                    </a:lnTo>
                    <a:lnTo>
                      <a:pt x="0" y="41"/>
                    </a:lnTo>
                    <a:lnTo>
                      <a:pt x="0" y="41"/>
                    </a:lnTo>
                    <a:lnTo>
                      <a:pt x="0" y="46"/>
                    </a:lnTo>
                    <a:lnTo>
                      <a:pt x="0" y="46"/>
                    </a:lnTo>
                    <a:lnTo>
                      <a:pt x="0" y="51"/>
                    </a:lnTo>
                    <a:lnTo>
                      <a:pt x="0" y="56"/>
                    </a:lnTo>
                    <a:lnTo>
                      <a:pt x="0" y="56"/>
                    </a:lnTo>
                    <a:lnTo>
                      <a:pt x="0" y="61"/>
                    </a:lnTo>
                    <a:lnTo>
                      <a:pt x="0" y="61"/>
                    </a:lnTo>
                    <a:lnTo>
                      <a:pt x="0" y="66"/>
                    </a:lnTo>
                    <a:lnTo>
                      <a:pt x="0" y="66"/>
                    </a:lnTo>
                    <a:lnTo>
                      <a:pt x="0" y="71"/>
                    </a:lnTo>
                    <a:lnTo>
                      <a:pt x="0" y="71"/>
                    </a:lnTo>
                    <a:lnTo>
                      <a:pt x="0" y="76"/>
                    </a:lnTo>
                    <a:lnTo>
                      <a:pt x="0" y="76"/>
                    </a:lnTo>
                    <a:lnTo>
                      <a:pt x="0" y="76"/>
                    </a:lnTo>
                    <a:lnTo>
                      <a:pt x="0" y="81"/>
                    </a:lnTo>
                    <a:lnTo>
                      <a:pt x="0" y="81"/>
                    </a:lnTo>
                    <a:lnTo>
                      <a:pt x="0" y="86"/>
                    </a:lnTo>
                    <a:lnTo>
                      <a:pt x="0" y="86"/>
                    </a:lnTo>
                    <a:lnTo>
                      <a:pt x="0" y="86"/>
                    </a:lnTo>
                    <a:lnTo>
                      <a:pt x="0" y="86"/>
                    </a:lnTo>
                    <a:lnTo>
                      <a:pt x="0" y="91"/>
                    </a:lnTo>
                    <a:lnTo>
                      <a:pt x="0" y="91"/>
                    </a:lnTo>
                    <a:lnTo>
                      <a:pt x="0" y="91"/>
                    </a:lnTo>
                    <a:lnTo>
                      <a:pt x="0" y="91"/>
                    </a:lnTo>
                    <a:lnTo>
                      <a:pt x="0" y="91"/>
                    </a:lnTo>
                    <a:lnTo>
                      <a:pt x="0" y="91"/>
                    </a:lnTo>
                    <a:lnTo>
                      <a:pt x="0" y="91"/>
                    </a:lnTo>
                    <a:lnTo>
                      <a:pt x="395" y="8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15" name="Freeform 887">
                <a:extLst>
                  <a:ext uri="{FF2B5EF4-FFF2-40B4-BE49-F238E27FC236}">
                    <a16:creationId xmlns:a16="http://schemas.microsoft.com/office/drawing/2014/main" id="{A28A6007-51AE-1CD0-FA76-C807344D9610}"/>
                  </a:ext>
                </a:extLst>
              </p:cNvPr>
              <p:cNvSpPr>
                <a:spLocks/>
              </p:cNvSpPr>
              <p:nvPr/>
            </p:nvSpPr>
            <p:spPr bwMode="auto">
              <a:xfrm>
                <a:off x="1715" y="1979"/>
                <a:ext cx="213" cy="198"/>
              </a:xfrm>
              <a:custGeom>
                <a:avLst/>
                <a:gdLst>
                  <a:gd name="T0" fmla="*/ 61 w 213"/>
                  <a:gd name="T1" fmla="*/ 0 h 198"/>
                  <a:gd name="T2" fmla="*/ 61 w 213"/>
                  <a:gd name="T3" fmla="*/ 0 h 198"/>
                  <a:gd name="T4" fmla="*/ 56 w 213"/>
                  <a:gd name="T5" fmla="*/ 0 h 198"/>
                  <a:gd name="T6" fmla="*/ 51 w 213"/>
                  <a:gd name="T7" fmla="*/ 0 h 198"/>
                  <a:gd name="T8" fmla="*/ 46 w 213"/>
                  <a:gd name="T9" fmla="*/ 0 h 198"/>
                  <a:gd name="T10" fmla="*/ 41 w 213"/>
                  <a:gd name="T11" fmla="*/ 0 h 198"/>
                  <a:gd name="T12" fmla="*/ 35 w 213"/>
                  <a:gd name="T13" fmla="*/ 0 h 198"/>
                  <a:gd name="T14" fmla="*/ 35 w 213"/>
                  <a:gd name="T15" fmla="*/ 0 h 198"/>
                  <a:gd name="T16" fmla="*/ 30 w 213"/>
                  <a:gd name="T17" fmla="*/ 5 h 198"/>
                  <a:gd name="T18" fmla="*/ 25 w 213"/>
                  <a:gd name="T19" fmla="*/ 5 h 198"/>
                  <a:gd name="T20" fmla="*/ 20 w 213"/>
                  <a:gd name="T21" fmla="*/ 10 h 198"/>
                  <a:gd name="T22" fmla="*/ 15 w 213"/>
                  <a:gd name="T23" fmla="*/ 15 h 198"/>
                  <a:gd name="T24" fmla="*/ 10 w 213"/>
                  <a:gd name="T25" fmla="*/ 15 h 198"/>
                  <a:gd name="T26" fmla="*/ 10 w 213"/>
                  <a:gd name="T27" fmla="*/ 20 h 198"/>
                  <a:gd name="T28" fmla="*/ 5 w 213"/>
                  <a:gd name="T29" fmla="*/ 26 h 198"/>
                  <a:gd name="T30" fmla="*/ 5 w 213"/>
                  <a:gd name="T31" fmla="*/ 31 h 198"/>
                  <a:gd name="T32" fmla="*/ 0 w 213"/>
                  <a:gd name="T33" fmla="*/ 36 h 198"/>
                  <a:gd name="T34" fmla="*/ 0 w 213"/>
                  <a:gd name="T35" fmla="*/ 41 h 198"/>
                  <a:gd name="T36" fmla="*/ 0 w 213"/>
                  <a:gd name="T37" fmla="*/ 46 h 198"/>
                  <a:gd name="T38" fmla="*/ 0 w 213"/>
                  <a:gd name="T39" fmla="*/ 51 h 198"/>
                  <a:gd name="T40" fmla="*/ 0 w 213"/>
                  <a:gd name="T41" fmla="*/ 56 h 198"/>
                  <a:gd name="T42" fmla="*/ 0 w 213"/>
                  <a:gd name="T43" fmla="*/ 61 h 198"/>
                  <a:gd name="T44" fmla="*/ 5 w 213"/>
                  <a:gd name="T45" fmla="*/ 61 h 198"/>
                  <a:gd name="T46" fmla="*/ 5 w 213"/>
                  <a:gd name="T47" fmla="*/ 66 h 198"/>
                  <a:gd name="T48" fmla="*/ 10 w 213"/>
                  <a:gd name="T49" fmla="*/ 66 h 198"/>
                  <a:gd name="T50" fmla="*/ 157 w 213"/>
                  <a:gd name="T51" fmla="*/ 193 h 198"/>
                  <a:gd name="T52" fmla="*/ 152 w 213"/>
                  <a:gd name="T53" fmla="*/ 193 h 198"/>
                  <a:gd name="T54" fmla="*/ 152 w 213"/>
                  <a:gd name="T55" fmla="*/ 188 h 198"/>
                  <a:gd name="T56" fmla="*/ 152 w 213"/>
                  <a:gd name="T57" fmla="*/ 183 h 198"/>
                  <a:gd name="T58" fmla="*/ 147 w 213"/>
                  <a:gd name="T59" fmla="*/ 178 h 198"/>
                  <a:gd name="T60" fmla="*/ 147 w 213"/>
                  <a:gd name="T61" fmla="*/ 178 h 198"/>
                  <a:gd name="T62" fmla="*/ 147 w 213"/>
                  <a:gd name="T63" fmla="*/ 173 h 198"/>
                  <a:gd name="T64" fmla="*/ 152 w 213"/>
                  <a:gd name="T65" fmla="*/ 168 h 198"/>
                  <a:gd name="T66" fmla="*/ 152 w 213"/>
                  <a:gd name="T67" fmla="*/ 163 h 198"/>
                  <a:gd name="T68" fmla="*/ 152 w 213"/>
                  <a:gd name="T69" fmla="*/ 157 h 198"/>
                  <a:gd name="T70" fmla="*/ 157 w 213"/>
                  <a:gd name="T71" fmla="*/ 152 h 198"/>
                  <a:gd name="T72" fmla="*/ 162 w 213"/>
                  <a:gd name="T73" fmla="*/ 147 h 198"/>
                  <a:gd name="T74" fmla="*/ 162 w 213"/>
                  <a:gd name="T75" fmla="*/ 142 h 198"/>
                  <a:gd name="T76" fmla="*/ 167 w 213"/>
                  <a:gd name="T77" fmla="*/ 137 h 198"/>
                  <a:gd name="T78" fmla="*/ 172 w 213"/>
                  <a:gd name="T79" fmla="*/ 137 h 198"/>
                  <a:gd name="T80" fmla="*/ 178 w 213"/>
                  <a:gd name="T81" fmla="*/ 132 h 198"/>
                  <a:gd name="T82" fmla="*/ 183 w 213"/>
                  <a:gd name="T83" fmla="*/ 127 h 198"/>
                  <a:gd name="T84" fmla="*/ 188 w 213"/>
                  <a:gd name="T85" fmla="*/ 127 h 198"/>
                  <a:gd name="T86" fmla="*/ 188 w 213"/>
                  <a:gd name="T87" fmla="*/ 127 h 198"/>
                  <a:gd name="T88" fmla="*/ 193 w 213"/>
                  <a:gd name="T89" fmla="*/ 127 h 198"/>
                  <a:gd name="T90" fmla="*/ 198 w 213"/>
                  <a:gd name="T91" fmla="*/ 127 h 198"/>
                  <a:gd name="T92" fmla="*/ 203 w 213"/>
                  <a:gd name="T93" fmla="*/ 127 h 198"/>
                  <a:gd name="T94" fmla="*/ 208 w 213"/>
                  <a:gd name="T95" fmla="*/ 127 h 198"/>
                  <a:gd name="T96" fmla="*/ 213 w 213"/>
                  <a:gd name="T97" fmla="*/ 127 h 198"/>
                  <a:gd name="T98" fmla="*/ 213 w 213"/>
                  <a:gd name="T99" fmla="*/ 13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3" h="198">
                    <a:moveTo>
                      <a:pt x="66" y="5"/>
                    </a:moveTo>
                    <a:lnTo>
                      <a:pt x="61" y="0"/>
                    </a:lnTo>
                    <a:lnTo>
                      <a:pt x="61" y="0"/>
                    </a:lnTo>
                    <a:lnTo>
                      <a:pt x="61" y="0"/>
                    </a:lnTo>
                    <a:lnTo>
                      <a:pt x="56" y="0"/>
                    </a:lnTo>
                    <a:lnTo>
                      <a:pt x="56" y="0"/>
                    </a:lnTo>
                    <a:lnTo>
                      <a:pt x="51" y="0"/>
                    </a:lnTo>
                    <a:lnTo>
                      <a:pt x="51" y="0"/>
                    </a:lnTo>
                    <a:lnTo>
                      <a:pt x="51" y="0"/>
                    </a:lnTo>
                    <a:lnTo>
                      <a:pt x="46" y="0"/>
                    </a:lnTo>
                    <a:lnTo>
                      <a:pt x="46" y="0"/>
                    </a:lnTo>
                    <a:lnTo>
                      <a:pt x="41" y="0"/>
                    </a:lnTo>
                    <a:lnTo>
                      <a:pt x="41" y="0"/>
                    </a:lnTo>
                    <a:lnTo>
                      <a:pt x="35" y="0"/>
                    </a:lnTo>
                    <a:lnTo>
                      <a:pt x="35" y="0"/>
                    </a:lnTo>
                    <a:lnTo>
                      <a:pt x="35" y="0"/>
                    </a:lnTo>
                    <a:lnTo>
                      <a:pt x="30" y="0"/>
                    </a:lnTo>
                    <a:lnTo>
                      <a:pt x="30" y="5"/>
                    </a:lnTo>
                    <a:lnTo>
                      <a:pt x="25" y="5"/>
                    </a:lnTo>
                    <a:lnTo>
                      <a:pt x="25" y="5"/>
                    </a:lnTo>
                    <a:lnTo>
                      <a:pt x="20" y="5"/>
                    </a:lnTo>
                    <a:lnTo>
                      <a:pt x="20" y="10"/>
                    </a:lnTo>
                    <a:lnTo>
                      <a:pt x="15" y="10"/>
                    </a:lnTo>
                    <a:lnTo>
                      <a:pt x="15" y="15"/>
                    </a:lnTo>
                    <a:lnTo>
                      <a:pt x="15" y="15"/>
                    </a:lnTo>
                    <a:lnTo>
                      <a:pt x="10" y="15"/>
                    </a:lnTo>
                    <a:lnTo>
                      <a:pt x="10" y="20"/>
                    </a:lnTo>
                    <a:lnTo>
                      <a:pt x="10" y="20"/>
                    </a:lnTo>
                    <a:lnTo>
                      <a:pt x="5" y="26"/>
                    </a:lnTo>
                    <a:lnTo>
                      <a:pt x="5" y="26"/>
                    </a:lnTo>
                    <a:lnTo>
                      <a:pt x="5" y="31"/>
                    </a:lnTo>
                    <a:lnTo>
                      <a:pt x="5" y="31"/>
                    </a:lnTo>
                    <a:lnTo>
                      <a:pt x="0" y="36"/>
                    </a:lnTo>
                    <a:lnTo>
                      <a:pt x="0" y="36"/>
                    </a:lnTo>
                    <a:lnTo>
                      <a:pt x="0" y="41"/>
                    </a:lnTo>
                    <a:lnTo>
                      <a:pt x="0" y="41"/>
                    </a:lnTo>
                    <a:lnTo>
                      <a:pt x="0" y="41"/>
                    </a:lnTo>
                    <a:lnTo>
                      <a:pt x="0" y="46"/>
                    </a:lnTo>
                    <a:lnTo>
                      <a:pt x="0" y="46"/>
                    </a:lnTo>
                    <a:lnTo>
                      <a:pt x="0" y="51"/>
                    </a:lnTo>
                    <a:lnTo>
                      <a:pt x="0" y="51"/>
                    </a:lnTo>
                    <a:lnTo>
                      <a:pt x="0" y="56"/>
                    </a:lnTo>
                    <a:lnTo>
                      <a:pt x="0" y="56"/>
                    </a:lnTo>
                    <a:lnTo>
                      <a:pt x="0" y="61"/>
                    </a:lnTo>
                    <a:lnTo>
                      <a:pt x="0" y="61"/>
                    </a:lnTo>
                    <a:lnTo>
                      <a:pt x="5" y="61"/>
                    </a:lnTo>
                    <a:lnTo>
                      <a:pt x="5" y="66"/>
                    </a:lnTo>
                    <a:lnTo>
                      <a:pt x="5" y="66"/>
                    </a:lnTo>
                    <a:lnTo>
                      <a:pt x="5" y="66"/>
                    </a:lnTo>
                    <a:lnTo>
                      <a:pt x="10" y="66"/>
                    </a:lnTo>
                    <a:lnTo>
                      <a:pt x="157" y="198"/>
                    </a:lnTo>
                    <a:lnTo>
                      <a:pt x="157" y="193"/>
                    </a:lnTo>
                    <a:lnTo>
                      <a:pt x="152" y="193"/>
                    </a:lnTo>
                    <a:lnTo>
                      <a:pt x="152" y="193"/>
                    </a:lnTo>
                    <a:lnTo>
                      <a:pt x="152" y="188"/>
                    </a:lnTo>
                    <a:lnTo>
                      <a:pt x="152" y="188"/>
                    </a:lnTo>
                    <a:lnTo>
                      <a:pt x="152" y="188"/>
                    </a:lnTo>
                    <a:lnTo>
                      <a:pt x="152" y="183"/>
                    </a:lnTo>
                    <a:lnTo>
                      <a:pt x="152" y="183"/>
                    </a:lnTo>
                    <a:lnTo>
                      <a:pt x="147" y="178"/>
                    </a:lnTo>
                    <a:lnTo>
                      <a:pt x="147" y="178"/>
                    </a:lnTo>
                    <a:lnTo>
                      <a:pt x="147" y="178"/>
                    </a:lnTo>
                    <a:lnTo>
                      <a:pt x="147" y="173"/>
                    </a:lnTo>
                    <a:lnTo>
                      <a:pt x="147" y="173"/>
                    </a:lnTo>
                    <a:lnTo>
                      <a:pt x="152" y="168"/>
                    </a:lnTo>
                    <a:lnTo>
                      <a:pt x="152" y="168"/>
                    </a:lnTo>
                    <a:lnTo>
                      <a:pt x="152" y="163"/>
                    </a:lnTo>
                    <a:lnTo>
                      <a:pt x="152" y="163"/>
                    </a:lnTo>
                    <a:lnTo>
                      <a:pt x="152" y="157"/>
                    </a:lnTo>
                    <a:lnTo>
                      <a:pt x="152" y="157"/>
                    </a:lnTo>
                    <a:lnTo>
                      <a:pt x="157" y="152"/>
                    </a:lnTo>
                    <a:lnTo>
                      <a:pt x="157" y="152"/>
                    </a:lnTo>
                    <a:lnTo>
                      <a:pt x="157" y="147"/>
                    </a:lnTo>
                    <a:lnTo>
                      <a:pt x="162" y="147"/>
                    </a:lnTo>
                    <a:lnTo>
                      <a:pt x="162" y="142"/>
                    </a:lnTo>
                    <a:lnTo>
                      <a:pt x="162" y="142"/>
                    </a:lnTo>
                    <a:lnTo>
                      <a:pt x="167" y="142"/>
                    </a:lnTo>
                    <a:lnTo>
                      <a:pt x="167" y="137"/>
                    </a:lnTo>
                    <a:lnTo>
                      <a:pt x="167" y="137"/>
                    </a:lnTo>
                    <a:lnTo>
                      <a:pt x="172" y="137"/>
                    </a:lnTo>
                    <a:lnTo>
                      <a:pt x="172" y="132"/>
                    </a:lnTo>
                    <a:lnTo>
                      <a:pt x="178" y="132"/>
                    </a:lnTo>
                    <a:lnTo>
                      <a:pt x="178" y="132"/>
                    </a:lnTo>
                    <a:lnTo>
                      <a:pt x="183" y="127"/>
                    </a:lnTo>
                    <a:lnTo>
                      <a:pt x="183" y="127"/>
                    </a:lnTo>
                    <a:lnTo>
                      <a:pt x="188" y="127"/>
                    </a:lnTo>
                    <a:lnTo>
                      <a:pt x="188" y="127"/>
                    </a:lnTo>
                    <a:lnTo>
                      <a:pt x="188" y="127"/>
                    </a:lnTo>
                    <a:lnTo>
                      <a:pt x="193" y="127"/>
                    </a:lnTo>
                    <a:lnTo>
                      <a:pt x="193" y="127"/>
                    </a:lnTo>
                    <a:lnTo>
                      <a:pt x="198" y="127"/>
                    </a:lnTo>
                    <a:lnTo>
                      <a:pt x="198" y="127"/>
                    </a:lnTo>
                    <a:lnTo>
                      <a:pt x="203" y="127"/>
                    </a:lnTo>
                    <a:lnTo>
                      <a:pt x="203" y="127"/>
                    </a:lnTo>
                    <a:lnTo>
                      <a:pt x="203" y="127"/>
                    </a:lnTo>
                    <a:lnTo>
                      <a:pt x="208" y="127"/>
                    </a:lnTo>
                    <a:lnTo>
                      <a:pt x="208" y="127"/>
                    </a:lnTo>
                    <a:lnTo>
                      <a:pt x="213" y="127"/>
                    </a:lnTo>
                    <a:lnTo>
                      <a:pt x="213" y="127"/>
                    </a:lnTo>
                    <a:lnTo>
                      <a:pt x="213" y="132"/>
                    </a:lnTo>
                    <a:lnTo>
                      <a:pt x="66"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16" name="Oval 99715">
                <a:extLst>
                  <a:ext uri="{FF2B5EF4-FFF2-40B4-BE49-F238E27FC236}">
                    <a16:creationId xmlns:a16="http://schemas.microsoft.com/office/drawing/2014/main" id="{04B1895B-9A72-7E14-A83B-4DCA0E92BC54}"/>
                  </a:ext>
                </a:extLst>
              </p:cNvPr>
              <p:cNvSpPr>
                <a:spLocks noChangeArrowheads="1"/>
              </p:cNvSpPr>
              <p:nvPr/>
            </p:nvSpPr>
            <p:spPr bwMode="auto">
              <a:xfrm>
                <a:off x="847" y="1807"/>
                <a:ext cx="300" cy="29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17" name="Freeform 889">
                <a:extLst>
                  <a:ext uri="{FF2B5EF4-FFF2-40B4-BE49-F238E27FC236}">
                    <a16:creationId xmlns:a16="http://schemas.microsoft.com/office/drawing/2014/main" id="{7F8E7329-E509-D9CE-A581-CE202AE91D9D}"/>
                  </a:ext>
                </a:extLst>
              </p:cNvPr>
              <p:cNvSpPr>
                <a:spLocks/>
              </p:cNvSpPr>
              <p:nvPr/>
            </p:nvSpPr>
            <p:spPr bwMode="auto">
              <a:xfrm>
                <a:off x="766" y="1989"/>
                <a:ext cx="203" cy="203"/>
              </a:xfrm>
              <a:custGeom>
                <a:avLst/>
                <a:gdLst>
                  <a:gd name="T0" fmla="*/ 198 w 203"/>
                  <a:gd name="T1" fmla="*/ 66 h 203"/>
                  <a:gd name="T2" fmla="*/ 203 w 203"/>
                  <a:gd name="T3" fmla="*/ 66 h 203"/>
                  <a:gd name="T4" fmla="*/ 203 w 203"/>
                  <a:gd name="T5" fmla="*/ 61 h 203"/>
                  <a:gd name="T6" fmla="*/ 203 w 203"/>
                  <a:gd name="T7" fmla="*/ 56 h 203"/>
                  <a:gd name="T8" fmla="*/ 203 w 203"/>
                  <a:gd name="T9" fmla="*/ 51 h 203"/>
                  <a:gd name="T10" fmla="*/ 203 w 203"/>
                  <a:gd name="T11" fmla="*/ 46 h 203"/>
                  <a:gd name="T12" fmla="*/ 203 w 203"/>
                  <a:gd name="T13" fmla="*/ 41 h 203"/>
                  <a:gd name="T14" fmla="*/ 203 w 203"/>
                  <a:gd name="T15" fmla="*/ 36 h 203"/>
                  <a:gd name="T16" fmla="*/ 198 w 203"/>
                  <a:gd name="T17" fmla="*/ 31 h 203"/>
                  <a:gd name="T18" fmla="*/ 198 w 203"/>
                  <a:gd name="T19" fmla="*/ 26 h 203"/>
                  <a:gd name="T20" fmla="*/ 193 w 203"/>
                  <a:gd name="T21" fmla="*/ 26 h 203"/>
                  <a:gd name="T22" fmla="*/ 193 w 203"/>
                  <a:gd name="T23" fmla="*/ 21 h 203"/>
                  <a:gd name="T24" fmla="*/ 188 w 203"/>
                  <a:gd name="T25" fmla="*/ 16 h 203"/>
                  <a:gd name="T26" fmla="*/ 183 w 203"/>
                  <a:gd name="T27" fmla="*/ 10 h 203"/>
                  <a:gd name="T28" fmla="*/ 178 w 203"/>
                  <a:gd name="T29" fmla="*/ 10 h 203"/>
                  <a:gd name="T30" fmla="*/ 173 w 203"/>
                  <a:gd name="T31" fmla="*/ 5 h 203"/>
                  <a:gd name="T32" fmla="*/ 168 w 203"/>
                  <a:gd name="T33" fmla="*/ 5 h 203"/>
                  <a:gd name="T34" fmla="*/ 163 w 203"/>
                  <a:gd name="T35" fmla="*/ 0 h 203"/>
                  <a:gd name="T36" fmla="*/ 157 w 203"/>
                  <a:gd name="T37" fmla="*/ 0 h 203"/>
                  <a:gd name="T38" fmla="*/ 152 w 203"/>
                  <a:gd name="T39" fmla="*/ 0 h 203"/>
                  <a:gd name="T40" fmla="*/ 152 w 203"/>
                  <a:gd name="T41" fmla="*/ 0 h 203"/>
                  <a:gd name="T42" fmla="*/ 147 w 203"/>
                  <a:gd name="T43" fmla="*/ 0 h 203"/>
                  <a:gd name="T44" fmla="*/ 142 w 203"/>
                  <a:gd name="T45" fmla="*/ 5 h 203"/>
                  <a:gd name="T46" fmla="*/ 137 w 203"/>
                  <a:gd name="T47" fmla="*/ 5 h 203"/>
                  <a:gd name="T48" fmla="*/ 137 w 203"/>
                  <a:gd name="T49" fmla="*/ 5 h 203"/>
                  <a:gd name="T50" fmla="*/ 0 w 203"/>
                  <a:gd name="T51" fmla="*/ 142 h 203"/>
                  <a:gd name="T52" fmla="*/ 5 w 203"/>
                  <a:gd name="T53" fmla="*/ 137 h 203"/>
                  <a:gd name="T54" fmla="*/ 5 w 203"/>
                  <a:gd name="T55" fmla="*/ 137 h 203"/>
                  <a:gd name="T56" fmla="*/ 10 w 203"/>
                  <a:gd name="T57" fmla="*/ 137 h 203"/>
                  <a:gd name="T58" fmla="*/ 15 w 203"/>
                  <a:gd name="T59" fmla="*/ 137 h 203"/>
                  <a:gd name="T60" fmla="*/ 20 w 203"/>
                  <a:gd name="T61" fmla="*/ 137 h 203"/>
                  <a:gd name="T62" fmla="*/ 26 w 203"/>
                  <a:gd name="T63" fmla="*/ 137 h 203"/>
                  <a:gd name="T64" fmla="*/ 31 w 203"/>
                  <a:gd name="T65" fmla="*/ 137 h 203"/>
                  <a:gd name="T66" fmla="*/ 36 w 203"/>
                  <a:gd name="T67" fmla="*/ 137 h 203"/>
                  <a:gd name="T68" fmla="*/ 41 w 203"/>
                  <a:gd name="T69" fmla="*/ 142 h 203"/>
                  <a:gd name="T70" fmla="*/ 46 w 203"/>
                  <a:gd name="T71" fmla="*/ 142 h 203"/>
                  <a:gd name="T72" fmla="*/ 51 w 203"/>
                  <a:gd name="T73" fmla="*/ 147 h 203"/>
                  <a:gd name="T74" fmla="*/ 56 w 203"/>
                  <a:gd name="T75" fmla="*/ 153 h 203"/>
                  <a:gd name="T76" fmla="*/ 56 w 203"/>
                  <a:gd name="T77" fmla="*/ 158 h 203"/>
                  <a:gd name="T78" fmla="*/ 61 w 203"/>
                  <a:gd name="T79" fmla="*/ 163 h 203"/>
                  <a:gd name="T80" fmla="*/ 61 w 203"/>
                  <a:gd name="T81" fmla="*/ 163 h 203"/>
                  <a:gd name="T82" fmla="*/ 66 w 203"/>
                  <a:gd name="T83" fmla="*/ 168 h 203"/>
                  <a:gd name="T84" fmla="*/ 66 w 203"/>
                  <a:gd name="T85" fmla="*/ 173 h 203"/>
                  <a:gd name="T86" fmla="*/ 66 w 203"/>
                  <a:gd name="T87" fmla="*/ 178 h 203"/>
                  <a:gd name="T88" fmla="*/ 71 w 203"/>
                  <a:gd name="T89" fmla="*/ 183 h 203"/>
                  <a:gd name="T90" fmla="*/ 66 w 203"/>
                  <a:gd name="T91" fmla="*/ 188 h 203"/>
                  <a:gd name="T92" fmla="*/ 66 w 203"/>
                  <a:gd name="T93" fmla="*/ 193 h 203"/>
                  <a:gd name="T94" fmla="*/ 66 w 203"/>
                  <a:gd name="T95" fmla="*/ 198 h 203"/>
                  <a:gd name="T96" fmla="*/ 66 w 203"/>
                  <a:gd name="T97" fmla="*/ 203 h 203"/>
                  <a:gd name="T98" fmla="*/ 61 w 203"/>
                  <a:gd name="T9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3" h="203">
                    <a:moveTo>
                      <a:pt x="198" y="71"/>
                    </a:moveTo>
                    <a:lnTo>
                      <a:pt x="198" y="66"/>
                    </a:lnTo>
                    <a:lnTo>
                      <a:pt x="198" y="66"/>
                    </a:lnTo>
                    <a:lnTo>
                      <a:pt x="203" y="66"/>
                    </a:lnTo>
                    <a:lnTo>
                      <a:pt x="203" y="61"/>
                    </a:lnTo>
                    <a:lnTo>
                      <a:pt x="203" y="61"/>
                    </a:lnTo>
                    <a:lnTo>
                      <a:pt x="203" y="56"/>
                    </a:lnTo>
                    <a:lnTo>
                      <a:pt x="203" y="56"/>
                    </a:lnTo>
                    <a:lnTo>
                      <a:pt x="203" y="56"/>
                    </a:lnTo>
                    <a:lnTo>
                      <a:pt x="203" y="51"/>
                    </a:lnTo>
                    <a:lnTo>
                      <a:pt x="203" y="51"/>
                    </a:lnTo>
                    <a:lnTo>
                      <a:pt x="203" y="46"/>
                    </a:lnTo>
                    <a:lnTo>
                      <a:pt x="203" y="46"/>
                    </a:lnTo>
                    <a:lnTo>
                      <a:pt x="203" y="41"/>
                    </a:lnTo>
                    <a:lnTo>
                      <a:pt x="203" y="41"/>
                    </a:lnTo>
                    <a:lnTo>
                      <a:pt x="203" y="36"/>
                    </a:lnTo>
                    <a:lnTo>
                      <a:pt x="203" y="36"/>
                    </a:lnTo>
                    <a:lnTo>
                      <a:pt x="198" y="31"/>
                    </a:lnTo>
                    <a:lnTo>
                      <a:pt x="198" y="31"/>
                    </a:lnTo>
                    <a:lnTo>
                      <a:pt x="198" y="26"/>
                    </a:lnTo>
                    <a:lnTo>
                      <a:pt x="198" y="26"/>
                    </a:lnTo>
                    <a:lnTo>
                      <a:pt x="193" y="26"/>
                    </a:lnTo>
                    <a:lnTo>
                      <a:pt x="193" y="21"/>
                    </a:lnTo>
                    <a:lnTo>
                      <a:pt x="193" y="21"/>
                    </a:lnTo>
                    <a:lnTo>
                      <a:pt x="188" y="16"/>
                    </a:lnTo>
                    <a:lnTo>
                      <a:pt x="188" y="16"/>
                    </a:lnTo>
                    <a:lnTo>
                      <a:pt x="188" y="16"/>
                    </a:lnTo>
                    <a:lnTo>
                      <a:pt x="183" y="10"/>
                    </a:lnTo>
                    <a:lnTo>
                      <a:pt x="183" y="10"/>
                    </a:lnTo>
                    <a:lnTo>
                      <a:pt x="178" y="10"/>
                    </a:lnTo>
                    <a:lnTo>
                      <a:pt x="178" y="5"/>
                    </a:lnTo>
                    <a:lnTo>
                      <a:pt x="173" y="5"/>
                    </a:lnTo>
                    <a:lnTo>
                      <a:pt x="173" y="5"/>
                    </a:lnTo>
                    <a:lnTo>
                      <a:pt x="168" y="5"/>
                    </a:lnTo>
                    <a:lnTo>
                      <a:pt x="168" y="0"/>
                    </a:lnTo>
                    <a:lnTo>
                      <a:pt x="163" y="0"/>
                    </a:lnTo>
                    <a:lnTo>
                      <a:pt x="163" y="0"/>
                    </a:lnTo>
                    <a:lnTo>
                      <a:pt x="157" y="0"/>
                    </a:lnTo>
                    <a:lnTo>
                      <a:pt x="157" y="0"/>
                    </a:lnTo>
                    <a:lnTo>
                      <a:pt x="152" y="0"/>
                    </a:lnTo>
                    <a:lnTo>
                      <a:pt x="152" y="0"/>
                    </a:lnTo>
                    <a:lnTo>
                      <a:pt x="152" y="0"/>
                    </a:lnTo>
                    <a:lnTo>
                      <a:pt x="147" y="0"/>
                    </a:lnTo>
                    <a:lnTo>
                      <a:pt x="147" y="0"/>
                    </a:lnTo>
                    <a:lnTo>
                      <a:pt x="142" y="0"/>
                    </a:lnTo>
                    <a:lnTo>
                      <a:pt x="142" y="5"/>
                    </a:lnTo>
                    <a:lnTo>
                      <a:pt x="142" y="5"/>
                    </a:lnTo>
                    <a:lnTo>
                      <a:pt x="137" y="5"/>
                    </a:lnTo>
                    <a:lnTo>
                      <a:pt x="137" y="5"/>
                    </a:lnTo>
                    <a:lnTo>
                      <a:pt x="137" y="5"/>
                    </a:lnTo>
                    <a:lnTo>
                      <a:pt x="0" y="142"/>
                    </a:lnTo>
                    <a:lnTo>
                      <a:pt x="0" y="142"/>
                    </a:lnTo>
                    <a:lnTo>
                      <a:pt x="0" y="137"/>
                    </a:lnTo>
                    <a:lnTo>
                      <a:pt x="5" y="137"/>
                    </a:lnTo>
                    <a:lnTo>
                      <a:pt x="5" y="137"/>
                    </a:lnTo>
                    <a:lnTo>
                      <a:pt x="5" y="137"/>
                    </a:lnTo>
                    <a:lnTo>
                      <a:pt x="10" y="137"/>
                    </a:lnTo>
                    <a:lnTo>
                      <a:pt x="10" y="137"/>
                    </a:lnTo>
                    <a:lnTo>
                      <a:pt x="15" y="137"/>
                    </a:lnTo>
                    <a:lnTo>
                      <a:pt x="15" y="137"/>
                    </a:lnTo>
                    <a:lnTo>
                      <a:pt x="20" y="137"/>
                    </a:lnTo>
                    <a:lnTo>
                      <a:pt x="20" y="137"/>
                    </a:lnTo>
                    <a:lnTo>
                      <a:pt x="26" y="137"/>
                    </a:lnTo>
                    <a:lnTo>
                      <a:pt x="26" y="137"/>
                    </a:lnTo>
                    <a:lnTo>
                      <a:pt x="31" y="137"/>
                    </a:lnTo>
                    <a:lnTo>
                      <a:pt x="31" y="137"/>
                    </a:lnTo>
                    <a:lnTo>
                      <a:pt x="36" y="137"/>
                    </a:lnTo>
                    <a:lnTo>
                      <a:pt x="36" y="137"/>
                    </a:lnTo>
                    <a:lnTo>
                      <a:pt x="36" y="142"/>
                    </a:lnTo>
                    <a:lnTo>
                      <a:pt x="41" y="142"/>
                    </a:lnTo>
                    <a:lnTo>
                      <a:pt x="41" y="142"/>
                    </a:lnTo>
                    <a:lnTo>
                      <a:pt x="46" y="142"/>
                    </a:lnTo>
                    <a:lnTo>
                      <a:pt x="46" y="147"/>
                    </a:lnTo>
                    <a:lnTo>
                      <a:pt x="51" y="147"/>
                    </a:lnTo>
                    <a:lnTo>
                      <a:pt x="51" y="147"/>
                    </a:lnTo>
                    <a:lnTo>
                      <a:pt x="56" y="153"/>
                    </a:lnTo>
                    <a:lnTo>
                      <a:pt x="56" y="153"/>
                    </a:lnTo>
                    <a:lnTo>
                      <a:pt x="56" y="158"/>
                    </a:lnTo>
                    <a:lnTo>
                      <a:pt x="61" y="158"/>
                    </a:lnTo>
                    <a:lnTo>
                      <a:pt x="61" y="163"/>
                    </a:lnTo>
                    <a:lnTo>
                      <a:pt x="61" y="163"/>
                    </a:lnTo>
                    <a:lnTo>
                      <a:pt x="61" y="163"/>
                    </a:lnTo>
                    <a:lnTo>
                      <a:pt x="66" y="168"/>
                    </a:lnTo>
                    <a:lnTo>
                      <a:pt x="66" y="168"/>
                    </a:lnTo>
                    <a:lnTo>
                      <a:pt x="66" y="173"/>
                    </a:lnTo>
                    <a:lnTo>
                      <a:pt x="66" y="173"/>
                    </a:lnTo>
                    <a:lnTo>
                      <a:pt x="66" y="178"/>
                    </a:lnTo>
                    <a:lnTo>
                      <a:pt x="66" y="178"/>
                    </a:lnTo>
                    <a:lnTo>
                      <a:pt x="71" y="183"/>
                    </a:lnTo>
                    <a:lnTo>
                      <a:pt x="71" y="183"/>
                    </a:lnTo>
                    <a:lnTo>
                      <a:pt x="71" y="188"/>
                    </a:lnTo>
                    <a:lnTo>
                      <a:pt x="66" y="188"/>
                    </a:lnTo>
                    <a:lnTo>
                      <a:pt x="66" y="193"/>
                    </a:lnTo>
                    <a:lnTo>
                      <a:pt x="66" y="193"/>
                    </a:lnTo>
                    <a:lnTo>
                      <a:pt x="66" y="193"/>
                    </a:lnTo>
                    <a:lnTo>
                      <a:pt x="66" y="198"/>
                    </a:lnTo>
                    <a:lnTo>
                      <a:pt x="66" y="198"/>
                    </a:lnTo>
                    <a:lnTo>
                      <a:pt x="66" y="203"/>
                    </a:lnTo>
                    <a:lnTo>
                      <a:pt x="61" y="203"/>
                    </a:lnTo>
                    <a:lnTo>
                      <a:pt x="61" y="203"/>
                    </a:lnTo>
                    <a:lnTo>
                      <a:pt x="198" y="7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18" name="Oval 99717">
                <a:extLst>
                  <a:ext uri="{FF2B5EF4-FFF2-40B4-BE49-F238E27FC236}">
                    <a16:creationId xmlns:a16="http://schemas.microsoft.com/office/drawing/2014/main" id="{70488326-EE44-A6B7-68FF-22EDA3DD5B1C}"/>
                  </a:ext>
                </a:extLst>
              </p:cNvPr>
              <p:cNvSpPr>
                <a:spLocks noChangeArrowheads="1"/>
              </p:cNvSpPr>
              <p:nvPr/>
            </p:nvSpPr>
            <p:spPr bwMode="auto">
              <a:xfrm>
                <a:off x="2999" y="2086"/>
                <a:ext cx="269" cy="26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719" name="Freeform 891">
                <a:extLst>
                  <a:ext uri="{FF2B5EF4-FFF2-40B4-BE49-F238E27FC236}">
                    <a16:creationId xmlns:a16="http://schemas.microsoft.com/office/drawing/2014/main" id="{68B6A41F-DF3F-4147-A387-F5B4B965E7E4}"/>
                  </a:ext>
                </a:extLst>
              </p:cNvPr>
              <p:cNvSpPr>
                <a:spLocks/>
              </p:cNvSpPr>
              <p:nvPr/>
            </p:nvSpPr>
            <p:spPr bwMode="auto">
              <a:xfrm>
                <a:off x="3125" y="2101"/>
                <a:ext cx="158" cy="142"/>
              </a:xfrm>
              <a:custGeom>
                <a:avLst/>
                <a:gdLst>
                  <a:gd name="T0" fmla="*/ 16 w 158"/>
                  <a:gd name="T1" fmla="*/ 66 h 142"/>
                  <a:gd name="T2" fmla="*/ 11 w 158"/>
                  <a:gd name="T3" fmla="*/ 71 h 142"/>
                  <a:gd name="T4" fmla="*/ 11 w 158"/>
                  <a:gd name="T5" fmla="*/ 76 h 142"/>
                  <a:gd name="T6" fmla="*/ 6 w 158"/>
                  <a:gd name="T7" fmla="*/ 76 h 142"/>
                  <a:gd name="T8" fmla="*/ 6 w 158"/>
                  <a:gd name="T9" fmla="*/ 81 h 142"/>
                  <a:gd name="T10" fmla="*/ 0 w 158"/>
                  <a:gd name="T11" fmla="*/ 86 h 142"/>
                  <a:gd name="T12" fmla="*/ 0 w 158"/>
                  <a:gd name="T13" fmla="*/ 91 h 142"/>
                  <a:gd name="T14" fmla="*/ 0 w 158"/>
                  <a:gd name="T15" fmla="*/ 96 h 142"/>
                  <a:gd name="T16" fmla="*/ 0 w 158"/>
                  <a:gd name="T17" fmla="*/ 106 h 142"/>
                  <a:gd name="T18" fmla="*/ 0 w 158"/>
                  <a:gd name="T19" fmla="*/ 112 h 142"/>
                  <a:gd name="T20" fmla="*/ 6 w 158"/>
                  <a:gd name="T21" fmla="*/ 117 h 142"/>
                  <a:gd name="T22" fmla="*/ 6 w 158"/>
                  <a:gd name="T23" fmla="*/ 122 h 142"/>
                  <a:gd name="T24" fmla="*/ 11 w 158"/>
                  <a:gd name="T25" fmla="*/ 122 h 142"/>
                  <a:gd name="T26" fmla="*/ 11 w 158"/>
                  <a:gd name="T27" fmla="*/ 127 h 142"/>
                  <a:gd name="T28" fmla="*/ 16 w 158"/>
                  <a:gd name="T29" fmla="*/ 132 h 142"/>
                  <a:gd name="T30" fmla="*/ 21 w 158"/>
                  <a:gd name="T31" fmla="*/ 137 h 142"/>
                  <a:gd name="T32" fmla="*/ 26 w 158"/>
                  <a:gd name="T33" fmla="*/ 137 h 142"/>
                  <a:gd name="T34" fmla="*/ 31 w 158"/>
                  <a:gd name="T35" fmla="*/ 142 h 142"/>
                  <a:gd name="T36" fmla="*/ 36 w 158"/>
                  <a:gd name="T37" fmla="*/ 142 h 142"/>
                  <a:gd name="T38" fmla="*/ 41 w 158"/>
                  <a:gd name="T39" fmla="*/ 142 h 142"/>
                  <a:gd name="T40" fmla="*/ 46 w 158"/>
                  <a:gd name="T41" fmla="*/ 142 h 142"/>
                  <a:gd name="T42" fmla="*/ 51 w 158"/>
                  <a:gd name="T43" fmla="*/ 142 h 142"/>
                  <a:gd name="T44" fmla="*/ 56 w 158"/>
                  <a:gd name="T45" fmla="*/ 142 h 142"/>
                  <a:gd name="T46" fmla="*/ 61 w 158"/>
                  <a:gd name="T47" fmla="*/ 137 h 142"/>
                  <a:gd name="T48" fmla="*/ 66 w 158"/>
                  <a:gd name="T49" fmla="*/ 137 h 142"/>
                  <a:gd name="T50" fmla="*/ 158 w 158"/>
                  <a:gd name="T51" fmla="*/ 71 h 142"/>
                  <a:gd name="T52" fmla="*/ 153 w 158"/>
                  <a:gd name="T53" fmla="*/ 76 h 142"/>
                  <a:gd name="T54" fmla="*/ 148 w 158"/>
                  <a:gd name="T55" fmla="*/ 76 h 142"/>
                  <a:gd name="T56" fmla="*/ 143 w 158"/>
                  <a:gd name="T57" fmla="*/ 76 h 142"/>
                  <a:gd name="T58" fmla="*/ 137 w 158"/>
                  <a:gd name="T59" fmla="*/ 81 h 142"/>
                  <a:gd name="T60" fmla="*/ 132 w 158"/>
                  <a:gd name="T61" fmla="*/ 76 h 142"/>
                  <a:gd name="T62" fmla="*/ 127 w 158"/>
                  <a:gd name="T63" fmla="*/ 76 h 142"/>
                  <a:gd name="T64" fmla="*/ 122 w 158"/>
                  <a:gd name="T65" fmla="*/ 76 h 142"/>
                  <a:gd name="T66" fmla="*/ 117 w 158"/>
                  <a:gd name="T67" fmla="*/ 71 h 142"/>
                  <a:gd name="T68" fmla="*/ 112 w 158"/>
                  <a:gd name="T69" fmla="*/ 71 h 142"/>
                  <a:gd name="T70" fmla="*/ 107 w 158"/>
                  <a:gd name="T71" fmla="*/ 66 h 142"/>
                  <a:gd name="T72" fmla="*/ 102 w 158"/>
                  <a:gd name="T73" fmla="*/ 61 h 142"/>
                  <a:gd name="T74" fmla="*/ 102 w 158"/>
                  <a:gd name="T75" fmla="*/ 56 h 142"/>
                  <a:gd name="T76" fmla="*/ 97 w 158"/>
                  <a:gd name="T77" fmla="*/ 56 h 142"/>
                  <a:gd name="T78" fmla="*/ 97 w 158"/>
                  <a:gd name="T79" fmla="*/ 51 h 142"/>
                  <a:gd name="T80" fmla="*/ 92 w 158"/>
                  <a:gd name="T81" fmla="*/ 41 h 142"/>
                  <a:gd name="T82" fmla="*/ 92 w 158"/>
                  <a:gd name="T83" fmla="*/ 35 h 142"/>
                  <a:gd name="T84" fmla="*/ 92 w 158"/>
                  <a:gd name="T85" fmla="*/ 30 h 142"/>
                  <a:gd name="T86" fmla="*/ 92 w 158"/>
                  <a:gd name="T87" fmla="*/ 25 h 142"/>
                  <a:gd name="T88" fmla="*/ 92 w 158"/>
                  <a:gd name="T89" fmla="*/ 20 h 142"/>
                  <a:gd name="T90" fmla="*/ 97 w 158"/>
                  <a:gd name="T91" fmla="*/ 15 h 142"/>
                  <a:gd name="T92" fmla="*/ 97 w 158"/>
                  <a:gd name="T93" fmla="*/ 10 h 142"/>
                  <a:gd name="T94" fmla="*/ 102 w 158"/>
                  <a:gd name="T95" fmla="*/ 5 h 142"/>
                  <a:gd name="T96" fmla="*/ 107 w 158"/>
                  <a:gd name="T97" fmla="*/ 5 h 142"/>
                  <a:gd name="T98" fmla="*/ 112 w 158"/>
                  <a:gd name="T9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8" h="142">
                    <a:moveTo>
                      <a:pt x="16" y="66"/>
                    </a:moveTo>
                    <a:lnTo>
                      <a:pt x="16" y="66"/>
                    </a:lnTo>
                    <a:lnTo>
                      <a:pt x="16" y="66"/>
                    </a:lnTo>
                    <a:lnTo>
                      <a:pt x="11" y="71"/>
                    </a:lnTo>
                    <a:lnTo>
                      <a:pt x="11" y="71"/>
                    </a:lnTo>
                    <a:lnTo>
                      <a:pt x="11" y="76"/>
                    </a:lnTo>
                    <a:lnTo>
                      <a:pt x="6" y="76"/>
                    </a:lnTo>
                    <a:lnTo>
                      <a:pt x="6" y="76"/>
                    </a:lnTo>
                    <a:lnTo>
                      <a:pt x="6" y="81"/>
                    </a:lnTo>
                    <a:lnTo>
                      <a:pt x="6" y="81"/>
                    </a:lnTo>
                    <a:lnTo>
                      <a:pt x="0" y="86"/>
                    </a:lnTo>
                    <a:lnTo>
                      <a:pt x="0" y="86"/>
                    </a:lnTo>
                    <a:lnTo>
                      <a:pt x="0" y="91"/>
                    </a:lnTo>
                    <a:lnTo>
                      <a:pt x="0" y="91"/>
                    </a:lnTo>
                    <a:lnTo>
                      <a:pt x="0" y="96"/>
                    </a:lnTo>
                    <a:lnTo>
                      <a:pt x="0" y="96"/>
                    </a:lnTo>
                    <a:lnTo>
                      <a:pt x="0" y="101"/>
                    </a:lnTo>
                    <a:lnTo>
                      <a:pt x="0" y="106"/>
                    </a:lnTo>
                    <a:lnTo>
                      <a:pt x="0" y="106"/>
                    </a:lnTo>
                    <a:lnTo>
                      <a:pt x="0" y="112"/>
                    </a:lnTo>
                    <a:lnTo>
                      <a:pt x="6" y="112"/>
                    </a:lnTo>
                    <a:lnTo>
                      <a:pt x="6" y="117"/>
                    </a:lnTo>
                    <a:lnTo>
                      <a:pt x="6" y="117"/>
                    </a:lnTo>
                    <a:lnTo>
                      <a:pt x="6" y="122"/>
                    </a:lnTo>
                    <a:lnTo>
                      <a:pt x="6" y="122"/>
                    </a:lnTo>
                    <a:lnTo>
                      <a:pt x="11" y="122"/>
                    </a:lnTo>
                    <a:lnTo>
                      <a:pt x="11" y="127"/>
                    </a:lnTo>
                    <a:lnTo>
                      <a:pt x="11" y="127"/>
                    </a:lnTo>
                    <a:lnTo>
                      <a:pt x="16" y="132"/>
                    </a:lnTo>
                    <a:lnTo>
                      <a:pt x="16" y="132"/>
                    </a:lnTo>
                    <a:lnTo>
                      <a:pt x="21" y="132"/>
                    </a:lnTo>
                    <a:lnTo>
                      <a:pt x="21" y="137"/>
                    </a:lnTo>
                    <a:lnTo>
                      <a:pt x="26" y="137"/>
                    </a:lnTo>
                    <a:lnTo>
                      <a:pt x="26" y="137"/>
                    </a:lnTo>
                    <a:lnTo>
                      <a:pt x="31" y="137"/>
                    </a:lnTo>
                    <a:lnTo>
                      <a:pt x="31" y="142"/>
                    </a:lnTo>
                    <a:lnTo>
                      <a:pt x="36" y="142"/>
                    </a:lnTo>
                    <a:lnTo>
                      <a:pt x="36" y="142"/>
                    </a:lnTo>
                    <a:lnTo>
                      <a:pt x="41" y="142"/>
                    </a:lnTo>
                    <a:lnTo>
                      <a:pt x="41" y="142"/>
                    </a:lnTo>
                    <a:lnTo>
                      <a:pt x="46" y="142"/>
                    </a:lnTo>
                    <a:lnTo>
                      <a:pt x="46" y="142"/>
                    </a:lnTo>
                    <a:lnTo>
                      <a:pt x="51" y="142"/>
                    </a:lnTo>
                    <a:lnTo>
                      <a:pt x="51" y="142"/>
                    </a:lnTo>
                    <a:lnTo>
                      <a:pt x="56" y="142"/>
                    </a:lnTo>
                    <a:lnTo>
                      <a:pt x="56" y="142"/>
                    </a:lnTo>
                    <a:lnTo>
                      <a:pt x="61" y="137"/>
                    </a:lnTo>
                    <a:lnTo>
                      <a:pt x="61" y="137"/>
                    </a:lnTo>
                    <a:lnTo>
                      <a:pt x="66" y="137"/>
                    </a:lnTo>
                    <a:lnTo>
                      <a:pt x="66" y="137"/>
                    </a:lnTo>
                    <a:lnTo>
                      <a:pt x="158" y="71"/>
                    </a:lnTo>
                    <a:lnTo>
                      <a:pt x="158" y="71"/>
                    </a:lnTo>
                    <a:lnTo>
                      <a:pt x="153" y="76"/>
                    </a:lnTo>
                    <a:lnTo>
                      <a:pt x="153" y="76"/>
                    </a:lnTo>
                    <a:lnTo>
                      <a:pt x="148" y="76"/>
                    </a:lnTo>
                    <a:lnTo>
                      <a:pt x="148" y="76"/>
                    </a:lnTo>
                    <a:lnTo>
                      <a:pt x="143" y="76"/>
                    </a:lnTo>
                    <a:lnTo>
                      <a:pt x="143" y="76"/>
                    </a:lnTo>
                    <a:lnTo>
                      <a:pt x="137" y="81"/>
                    </a:lnTo>
                    <a:lnTo>
                      <a:pt x="137" y="81"/>
                    </a:lnTo>
                    <a:lnTo>
                      <a:pt x="132" y="81"/>
                    </a:lnTo>
                    <a:lnTo>
                      <a:pt x="132" y="76"/>
                    </a:lnTo>
                    <a:lnTo>
                      <a:pt x="127" y="76"/>
                    </a:lnTo>
                    <a:lnTo>
                      <a:pt x="127" y="76"/>
                    </a:lnTo>
                    <a:lnTo>
                      <a:pt x="122" y="76"/>
                    </a:lnTo>
                    <a:lnTo>
                      <a:pt x="122" y="76"/>
                    </a:lnTo>
                    <a:lnTo>
                      <a:pt x="117" y="76"/>
                    </a:lnTo>
                    <a:lnTo>
                      <a:pt x="117" y="71"/>
                    </a:lnTo>
                    <a:lnTo>
                      <a:pt x="112" y="71"/>
                    </a:lnTo>
                    <a:lnTo>
                      <a:pt x="112" y="71"/>
                    </a:lnTo>
                    <a:lnTo>
                      <a:pt x="107" y="71"/>
                    </a:lnTo>
                    <a:lnTo>
                      <a:pt x="107" y="66"/>
                    </a:lnTo>
                    <a:lnTo>
                      <a:pt x="107" y="66"/>
                    </a:lnTo>
                    <a:lnTo>
                      <a:pt x="102" y="61"/>
                    </a:lnTo>
                    <a:lnTo>
                      <a:pt x="102" y="61"/>
                    </a:lnTo>
                    <a:lnTo>
                      <a:pt x="102" y="56"/>
                    </a:lnTo>
                    <a:lnTo>
                      <a:pt x="97" y="56"/>
                    </a:lnTo>
                    <a:lnTo>
                      <a:pt x="97" y="56"/>
                    </a:lnTo>
                    <a:lnTo>
                      <a:pt x="97" y="51"/>
                    </a:lnTo>
                    <a:lnTo>
                      <a:pt x="97" y="51"/>
                    </a:lnTo>
                    <a:lnTo>
                      <a:pt x="92" y="46"/>
                    </a:lnTo>
                    <a:lnTo>
                      <a:pt x="92" y="41"/>
                    </a:lnTo>
                    <a:lnTo>
                      <a:pt x="92" y="41"/>
                    </a:lnTo>
                    <a:lnTo>
                      <a:pt x="92" y="35"/>
                    </a:lnTo>
                    <a:lnTo>
                      <a:pt x="92" y="35"/>
                    </a:lnTo>
                    <a:lnTo>
                      <a:pt x="92" y="30"/>
                    </a:lnTo>
                    <a:lnTo>
                      <a:pt x="92" y="30"/>
                    </a:lnTo>
                    <a:lnTo>
                      <a:pt x="92" y="25"/>
                    </a:lnTo>
                    <a:lnTo>
                      <a:pt x="92" y="25"/>
                    </a:lnTo>
                    <a:lnTo>
                      <a:pt x="92" y="20"/>
                    </a:lnTo>
                    <a:lnTo>
                      <a:pt x="97" y="20"/>
                    </a:lnTo>
                    <a:lnTo>
                      <a:pt x="97" y="15"/>
                    </a:lnTo>
                    <a:lnTo>
                      <a:pt x="97" y="15"/>
                    </a:lnTo>
                    <a:lnTo>
                      <a:pt x="97" y="10"/>
                    </a:lnTo>
                    <a:lnTo>
                      <a:pt x="102" y="10"/>
                    </a:lnTo>
                    <a:lnTo>
                      <a:pt x="102" y="5"/>
                    </a:lnTo>
                    <a:lnTo>
                      <a:pt x="102" y="5"/>
                    </a:lnTo>
                    <a:lnTo>
                      <a:pt x="107" y="5"/>
                    </a:lnTo>
                    <a:lnTo>
                      <a:pt x="107" y="0"/>
                    </a:lnTo>
                    <a:lnTo>
                      <a:pt x="112" y="0"/>
                    </a:lnTo>
                    <a:lnTo>
                      <a:pt x="16"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20" name="Oval 99719">
                <a:extLst>
                  <a:ext uri="{FF2B5EF4-FFF2-40B4-BE49-F238E27FC236}">
                    <a16:creationId xmlns:a16="http://schemas.microsoft.com/office/drawing/2014/main" id="{100E7481-873C-411A-DADE-90859DB7EE94}"/>
                  </a:ext>
                </a:extLst>
              </p:cNvPr>
              <p:cNvSpPr>
                <a:spLocks noChangeArrowheads="1"/>
              </p:cNvSpPr>
              <p:nvPr/>
            </p:nvSpPr>
            <p:spPr bwMode="auto">
              <a:xfrm>
                <a:off x="4627" y="3045"/>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21" name="Freeform 893">
                <a:extLst>
                  <a:ext uri="{FF2B5EF4-FFF2-40B4-BE49-F238E27FC236}">
                    <a16:creationId xmlns:a16="http://schemas.microsoft.com/office/drawing/2014/main" id="{68061F12-099E-558E-6C01-F0F7A0957237}"/>
                  </a:ext>
                </a:extLst>
              </p:cNvPr>
              <p:cNvSpPr>
                <a:spLocks/>
              </p:cNvSpPr>
              <p:nvPr/>
            </p:nvSpPr>
            <p:spPr bwMode="auto">
              <a:xfrm>
                <a:off x="4774" y="3177"/>
                <a:ext cx="148" cy="127"/>
              </a:xfrm>
              <a:custGeom>
                <a:avLst/>
                <a:gdLst>
                  <a:gd name="T0" fmla="*/ 61 w 148"/>
                  <a:gd name="T1" fmla="*/ 5 h 127"/>
                  <a:gd name="T2" fmla="*/ 56 w 148"/>
                  <a:gd name="T3" fmla="*/ 0 h 127"/>
                  <a:gd name="T4" fmla="*/ 51 w 148"/>
                  <a:gd name="T5" fmla="*/ 0 h 127"/>
                  <a:gd name="T6" fmla="*/ 46 w 148"/>
                  <a:gd name="T7" fmla="*/ 0 h 127"/>
                  <a:gd name="T8" fmla="*/ 41 w 148"/>
                  <a:gd name="T9" fmla="*/ 0 h 127"/>
                  <a:gd name="T10" fmla="*/ 36 w 148"/>
                  <a:gd name="T11" fmla="*/ 0 h 127"/>
                  <a:gd name="T12" fmla="*/ 31 w 148"/>
                  <a:gd name="T13" fmla="*/ 0 h 127"/>
                  <a:gd name="T14" fmla="*/ 26 w 148"/>
                  <a:gd name="T15" fmla="*/ 5 h 127"/>
                  <a:gd name="T16" fmla="*/ 21 w 148"/>
                  <a:gd name="T17" fmla="*/ 5 h 127"/>
                  <a:gd name="T18" fmla="*/ 16 w 148"/>
                  <a:gd name="T19" fmla="*/ 10 h 127"/>
                  <a:gd name="T20" fmla="*/ 11 w 148"/>
                  <a:gd name="T21" fmla="*/ 15 h 127"/>
                  <a:gd name="T22" fmla="*/ 11 w 148"/>
                  <a:gd name="T23" fmla="*/ 15 h 127"/>
                  <a:gd name="T24" fmla="*/ 6 w 148"/>
                  <a:gd name="T25" fmla="*/ 20 h 127"/>
                  <a:gd name="T26" fmla="*/ 6 w 148"/>
                  <a:gd name="T27" fmla="*/ 25 h 127"/>
                  <a:gd name="T28" fmla="*/ 0 w 148"/>
                  <a:gd name="T29" fmla="*/ 30 h 127"/>
                  <a:gd name="T30" fmla="*/ 0 w 148"/>
                  <a:gd name="T31" fmla="*/ 35 h 127"/>
                  <a:gd name="T32" fmla="*/ 0 w 148"/>
                  <a:gd name="T33" fmla="*/ 45 h 127"/>
                  <a:gd name="T34" fmla="*/ 0 w 148"/>
                  <a:gd name="T35" fmla="*/ 50 h 127"/>
                  <a:gd name="T36" fmla="*/ 0 w 148"/>
                  <a:gd name="T37" fmla="*/ 56 h 127"/>
                  <a:gd name="T38" fmla="*/ 0 w 148"/>
                  <a:gd name="T39" fmla="*/ 61 h 127"/>
                  <a:gd name="T40" fmla="*/ 6 w 148"/>
                  <a:gd name="T41" fmla="*/ 66 h 127"/>
                  <a:gd name="T42" fmla="*/ 11 w 148"/>
                  <a:gd name="T43" fmla="*/ 66 h 127"/>
                  <a:gd name="T44" fmla="*/ 11 w 148"/>
                  <a:gd name="T45" fmla="*/ 71 h 127"/>
                  <a:gd name="T46" fmla="*/ 16 w 148"/>
                  <a:gd name="T47" fmla="*/ 76 h 127"/>
                  <a:gd name="T48" fmla="*/ 21 w 148"/>
                  <a:gd name="T49" fmla="*/ 81 h 127"/>
                  <a:gd name="T50" fmla="*/ 102 w 148"/>
                  <a:gd name="T51" fmla="*/ 127 h 127"/>
                  <a:gd name="T52" fmla="*/ 97 w 148"/>
                  <a:gd name="T53" fmla="*/ 122 h 127"/>
                  <a:gd name="T54" fmla="*/ 92 w 148"/>
                  <a:gd name="T55" fmla="*/ 116 h 127"/>
                  <a:gd name="T56" fmla="*/ 87 w 148"/>
                  <a:gd name="T57" fmla="*/ 116 h 127"/>
                  <a:gd name="T58" fmla="*/ 87 w 148"/>
                  <a:gd name="T59" fmla="*/ 111 h 127"/>
                  <a:gd name="T60" fmla="*/ 82 w 148"/>
                  <a:gd name="T61" fmla="*/ 106 h 127"/>
                  <a:gd name="T62" fmla="*/ 82 w 148"/>
                  <a:gd name="T63" fmla="*/ 101 h 127"/>
                  <a:gd name="T64" fmla="*/ 82 w 148"/>
                  <a:gd name="T65" fmla="*/ 96 h 127"/>
                  <a:gd name="T66" fmla="*/ 82 w 148"/>
                  <a:gd name="T67" fmla="*/ 86 h 127"/>
                  <a:gd name="T68" fmla="*/ 82 w 148"/>
                  <a:gd name="T69" fmla="*/ 81 h 127"/>
                  <a:gd name="T70" fmla="*/ 87 w 148"/>
                  <a:gd name="T71" fmla="*/ 76 h 127"/>
                  <a:gd name="T72" fmla="*/ 87 w 148"/>
                  <a:gd name="T73" fmla="*/ 71 h 127"/>
                  <a:gd name="T74" fmla="*/ 87 w 148"/>
                  <a:gd name="T75" fmla="*/ 66 h 127"/>
                  <a:gd name="T76" fmla="*/ 92 w 148"/>
                  <a:gd name="T77" fmla="*/ 61 h 127"/>
                  <a:gd name="T78" fmla="*/ 97 w 148"/>
                  <a:gd name="T79" fmla="*/ 61 h 127"/>
                  <a:gd name="T80" fmla="*/ 102 w 148"/>
                  <a:gd name="T81" fmla="*/ 56 h 127"/>
                  <a:gd name="T82" fmla="*/ 107 w 148"/>
                  <a:gd name="T83" fmla="*/ 50 h 127"/>
                  <a:gd name="T84" fmla="*/ 107 w 148"/>
                  <a:gd name="T85" fmla="*/ 50 h 127"/>
                  <a:gd name="T86" fmla="*/ 117 w 148"/>
                  <a:gd name="T87" fmla="*/ 45 h 127"/>
                  <a:gd name="T88" fmla="*/ 122 w 148"/>
                  <a:gd name="T89" fmla="*/ 45 h 127"/>
                  <a:gd name="T90" fmla="*/ 127 w 148"/>
                  <a:gd name="T91" fmla="*/ 45 h 127"/>
                  <a:gd name="T92" fmla="*/ 132 w 148"/>
                  <a:gd name="T93" fmla="*/ 45 h 127"/>
                  <a:gd name="T94" fmla="*/ 137 w 148"/>
                  <a:gd name="T95" fmla="*/ 45 h 127"/>
                  <a:gd name="T96" fmla="*/ 143 w 148"/>
                  <a:gd name="T97" fmla="*/ 50 h 127"/>
                  <a:gd name="T98" fmla="*/ 148 w 148"/>
                  <a:gd name="T99" fmla="*/ 5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27">
                    <a:moveTo>
                      <a:pt x="61" y="5"/>
                    </a:moveTo>
                    <a:lnTo>
                      <a:pt x="61" y="5"/>
                    </a:lnTo>
                    <a:lnTo>
                      <a:pt x="56" y="0"/>
                    </a:lnTo>
                    <a:lnTo>
                      <a:pt x="56" y="0"/>
                    </a:lnTo>
                    <a:lnTo>
                      <a:pt x="51" y="0"/>
                    </a:lnTo>
                    <a:lnTo>
                      <a:pt x="51" y="0"/>
                    </a:lnTo>
                    <a:lnTo>
                      <a:pt x="46" y="0"/>
                    </a:lnTo>
                    <a:lnTo>
                      <a:pt x="46" y="0"/>
                    </a:lnTo>
                    <a:lnTo>
                      <a:pt x="41" y="0"/>
                    </a:lnTo>
                    <a:lnTo>
                      <a:pt x="41" y="0"/>
                    </a:lnTo>
                    <a:lnTo>
                      <a:pt x="36" y="0"/>
                    </a:lnTo>
                    <a:lnTo>
                      <a:pt x="36" y="0"/>
                    </a:lnTo>
                    <a:lnTo>
                      <a:pt x="31" y="0"/>
                    </a:lnTo>
                    <a:lnTo>
                      <a:pt x="31" y="0"/>
                    </a:lnTo>
                    <a:lnTo>
                      <a:pt x="26" y="0"/>
                    </a:lnTo>
                    <a:lnTo>
                      <a:pt x="26" y="5"/>
                    </a:lnTo>
                    <a:lnTo>
                      <a:pt x="21" y="5"/>
                    </a:lnTo>
                    <a:lnTo>
                      <a:pt x="21" y="5"/>
                    </a:lnTo>
                    <a:lnTo>
                      <a:pt x="16" y="10"/>
                    </a:lnTo>
                    <a:lnTo>
                      <a:pt x="16" y="10"/>
                    </a:lnTo>
                    <a:lnTo>
                      <a:pt x="16" y="10"/>
                    </a:lnTo>
                    <a:lnTo>
                      <a:pt x="11" y="15"/>
                    </a:lnTo>
                    <a:lnTo>
                      <a:pt x="11" y="15"/>
                    </a:lnTo>
                    <a:lnTo>
                      <a:pt x="11" y="15"/>
                    </a:lnTo>
                    <a:lnTo>
                      <a:pt x="6" y="20"/>
                    </a:lnTo>
                    <a:lnTo>
                      <a:pt x="6" y="20"/>
                    </a:lnTo>
                    <a:lnTo>
                      <a:pt x="6" y="25"/>
                    </a:lnTo>
                    <a:lnTo>
                      <a:pt x="6" y="25"/>
                    </a:lnTo>
                    <a:lnTo>
                      <a:pt x="0" y="30"/>
                    </a:lnTo>
                    <a:lnTo>
                      <a:pt x="0" y="30"/>
                    </a:lnTo>
                    <a:lnTo>
                      <a:pt x="0" y="35"/>
                    </a:lnTo>
                    <a:lnTo>
                      <a:pt x="0" y="35"/>
                    </a:lnTo>
                    <a:lnTo>
                      <a:pt x="0" y="40"/>
                    </a:lnTo>
                    <a:lnTo>
                      <a:pt x="0" y="45"/>
                    </a:lnTo>
                    <a:lnTo>
                      <a:pt x="0" y="45"/>
                    </a:lnTo>
                    <a:lnTo>
                      <a:pt x="0" y="50"/>
                    </a:lnTo>
                    <a:lnTo>
                      <a:pt x="0" y="50"/>
                    </a:lnTo>
                    <a:lnTo>
                      <a:pt x="0" y="56"/>
                    </a:lnTo>
                    <a:lnTo>
                      <a:pt x="0" y="56"/>
                    </a:lnTo>
                    <a:lnTo>
                      <a:pt x="0" y="61"/>
                    </a:lnTo>
                    <a:lnTo>
                      <a:pt x="6" y="61"/>
                    </a:lnTo>
                    <a:lnTo>
                      <a:pt x="6" y="66"/>
                    </a:lnTo>
                    <a:lnTo>
                      <a:pt x="6" y="66"/>
                    </a:lnTo>
                    <a:lnTo>
                      <a:pt x="11" y="66"/>
                    </a:lnTo>
                    <a:lnTo>
                      <a:pt x="11" y="71"/>
                    </a:lnTo>
                    <a:lnTo>
                      <a:pt x="11" y="71"/>
                    </a:lnTo>
                    <a:lnTo>
                      <a:pt x="16" y="76"/>
                    </a:lnTo>
                    <a:lnTo>
                      <a:pt x="16" y="76"/>
                    </a:lnTo>
                    <a:lnTo>
                      <a:pt x="16" y="76"/>
                    </a:lnTo>
                    <a:lnTo>
                      <a:pt x="21" y="81"/>
                    </a:lnTo>
                    <a:lnTo>
                      <a:pt x="102" y="127"/>
                    </a:lnTo>
                    <a:lnTo>
                      <a:pt x="102" y="127"/>
                    </a:lnTo>
                    <a:lnTo>
                      <a:pt x="97" y="122"/>
                    </a:lnTo>
                    <a:lnTo>
                      <a:pt x="97" y="122"/>
                    </a:lnTo>
                    <a:lnTo>
                      <a:pt x="92" y="122"/>
                    </a:lnTo>
                    <a:lnTo>
                      <a:pt x="92" y="116"/>
                    </a:lnTo>
                    <a:lnTo>
                      <a:pt x="92" y="116"/>
                    </a:lnTo>
                    <a:lnTo>
                      <a:pt x="87" y="116"/>
                    </a:lnTo>
                    <a:lnTo>
                      <a:pt x="87" y="111"/>
                    </a:lnTo>
                    <a:lnTo>
                      <a:pt x="87" y="111"/>
                    </a:lnTo>
                    <a:lnTo>
                      <a:pt x="87" y="106"/>
                    </a:lnTo>
                    <a:lnTo>
                      <a:pt x="82" y="106"/>
                    </a:lnTo>
                    <a:lnTo>
                      <a:pt x="82" y="101"/>
                    </a:lnTo>
                    <a:lnTo>
                      <a:pt x="82" y="101"/>
                    </a:lnTo>
                    <a:lnTo>
                      <a:pt x="82" y="96"/>
                    </a:lnTo>
                    <a:lnTo>
                      <a:pt x="82" y="96"/>
                    </a:lnTo>
                    <a:lnTo>
                      <a:pt x="82" y="91"/>
                    </a:lnTo>
                    <a:lnTo>
                      <a:pt x="82" y="86"/>
                    </a:lnTo>
                    <a:lnTo>
                      <a:pt x="82" y="86"/>
                    </a:lnTo>
                    <a:lnTo>
                      <a:pt x="82" y="81"/>
                    </a:lnTo>
                    <a:lnTo>
                      <a:pt x="82" y="81"/>
                    </a:lnTo>
                    <a:lnTo>
                      <a:pt x="87" y="76"/>
                    </a:lnTo>
                    <a:lnTo>
                      <a:pt x="87" y="76"/>
                    </a:lnTo>
                    <a:lnTo>
                      <a:pt x="87" y="71"/>
                    </a:lnTo>
                    <a:lnTo>
                      <a:pt x="87" y="71"/>
                    </a:lnTo>
                    <a:lnTo>
                      <a:pt x="87" y="66"/>
                    </a:lnTo>
                    <a:lnTo>
                      <a:pt x="92" y="66"/>
                    </a:lnTo>
                    <a:lnTo>
                      <a:pt x="92" y="61"/>
                    </a:lnTo>
                    <a:lnTo>
                      <a:pt x="92" y="61"/>
                    </a:lnTo>
                    <a:lnTo>
                      <a:pt x="97" y="61"/>
                    </a:lnTo>
                    <a:lnTo>
                      <a:pt x="97" y="56"/>
                    </a:lnTo>
                    <a:lnTo>
                      <a:pt x="102" y="56"/>
                    </a:lnTo>
                    <a:lnTo>
                      <a:pt x="102" y="56"/>
                    </a:lnTo>
                    <a:lnTo>
                      <a:pt x="107" y="50"/>
                    </a:lnTo>
                    <a:lnTo>
                      <a:pt x="107" y="50"/>
                    </a:lnTo>
                    <a:lnTo>
                      <a:pt x="107" y="50"/>
                    </a:lnTo>
                    <a:lnTo>
                      <a:pt x="112" y="50"/>
                    </a:lnTo>
                    <a:lnTo>
                      <a:pt x="117" y="45"/>
                    </a:lnTo>
                    <a:lnTo>
                      <a:pt x="117" y="45"/>
                    </a:lnTo>
                    <a:lnTo>
                      <a:pt x="122" y="45"/>
                    </a:lnTo>
                    <a:lnTo>
                      <a:pt x="122" y="45"/>
                    </a:lnTo>
                    <a:lnTo>
                      <a:pt x="127" y="45"/>
                    </a:lnTo>
                    <a:lnTo>
                      <a:pt x="127" y="45"/>
                    </a:lnTo>
                    <a:lnTo>
                      <a:pt x="132" y="45"/>
                    </a:lnTo>
                    <a:lnTo>
                      <a:pt x="132" y="45"/>
                    </a:lnTo>
                    <a:lnTo>
                      <a:pt x="137" y="45"/>
                    </a:lnTo>
                    <a:lnTo>
                      <a:pt x="137" y="45"/>
                    </a:lnTo>
                    <a:lnTo>
                      <a:pt x="143" y="50"/>
                    </a:lnTo>
                    <a:lnTo>
                      <a:pt x="143" y="50"/>
                    </a:lnTo>
                    <a:lnTo>
                      <a:pt x="148" y="50"/>
                    </a:lnTo>
                    <a:lnTo>
                      <a:pt x="6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22" name="Oval 99721">
                <a:extLst>
                  <a:ext uri="{FF2B5EF4-FFF2-40B4-BE49-F238E27FC236}">
                    <a16:creationId xmlns:a16="http://schemas.microsoft.com/office/drawing/2014/main" id="{5247B25A-F1C5-E6DA-E8AB-102750FB4FA5}"/>
                  </a:ext>
                </a:extLst>
              </p:cNvPr>
              <p:cNvSpPr>
                <a:spLocks noChangeArrowheads="1"/>
              </p:cNvSpPr>
              <p:nvPr/>
            </p:nvSpPr>
            <p:spPr bwMode="auto">
              <a:xfrm>
                <a:off x="4734" y="2157"/>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23" name="Oval 99722">
                <a:extLst>
                  <a:ext uri="{FF2B5EF4-FFF2-40B4-BE49-F238E27FC236}">
                    <a16:creationId xmlns:a16="http://schemas.microsoft.com/office/drawing/2014/main" id="{2617527D-C6EA-5354-1E99-3CC46E5037F3}"/>
                  </a:ext>
                </a:extLst>
              </p:cNvPr>
              <p:cNvSpPr>
                <a:spLocks noChangeArrowheads="1"/>
              </p:cNvSpPr>
              <p:nvPr/>
            </p:nvSpPr>
            <p:spPr bwMode="auto">
              <a:xfrm>
                <a:off x="2953" y="4288"/>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24" name="Oval 99723">
                <a:extLst>
                  <a:ext uri="{FF2B5EF4-FFF2-40B4-BE49-F238E27FC236}">
                    <a16:creationId xmlns:a16="http://schemas.microsoft.com/office/drawing/2014/main" id="{8C1ED571-8EDF-A9EC-CADD-54C368516073}"/>
                  </a:ext>
                </a:extLst>
              </p:cNvPr>
              <p:cNvSpPr>
                <a:spLocks noChangeArrowheads="1"/>
              </p:cNvSpPr>
              <p:nvPr/>
            </p:nvSpPr>
            <p:spPr bwMode="auto">
              <a:xfrm>
                <a:off x="5703" y="421"/>
                <a:ext cx="299" cy="30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25" name="Freeform 897">
                <a:extLst>
                  <a:ext uri="{FF2B5EF4-FFF2-40B4-BE49-F238E27FC236}">
                    <a16:creationId xmlns:a16="http://schemas.microsoft.com/office/drawing/2014/main" id="{98F1A28F-8666-6EE8-61E2-A08D8E53FE92}"/>
                  </a:ext>
                </a:extLst>
              </p:cNvPr>
              <p:cNvSpPr>
                <a:spLocks/>
              </p:cNvSpPr>
              <p:nvPr/>
            </p:nvSpPr>
            <p:spPr bwMode="auto">
              <a:xfrm>
                <a:off x="5343" y="497"/>
                <a:ext cx="380" cy="112"/>
              </a:xfrm>
              <a:custGeom>
                <a:avLst/>
                <a:gdLst>
                  <a:gd name="T0" fmla="*/ 370 w 380"/>
                  <a:gd name="T1" fmla="*/ 112 h 112"/>
                  <a:gd name="T2" fmla="*/ 370 w 380"/>
                  <a:gd name="T3" fmla="*/ 112 h 112"/>
                  <a:gd name="T4" fmla="*/ 370 w 380"/>
                  <a:gd name="T5" fmla="*/ 112 h 112"/>
                  <a:gd name="T6" fmla="*/ 375 w 380"/>
                  <a:gd name="T7" fmla="*/ 107 h 112"/>
                  <a:gd name="T8" fmla="*/ 375 w 380"/>
                  <a:gd name="T9" fmla="*/ 107 h 112"/>
                  <a:gd name="T10" fmla="*/ 375 w 380"/>
                  <a:gd name="T11" fmla="*/ 102 h 112"/>
                  <a:gd name="T12" fmla="*/ 375 w 380"/>
                  <a:gd name="T13" fmla="*/ 97 h 112"/>
                  <a:gd name="T14" fmla="*/ 375 w 380"/>
                  <a:gd name="T15" fmla="*/ 97 h 112"/>
                  <a:gd name="T16" fmla="*/ 380 w 380"/>
                  <a:gd name="T17" fmla="*/ 92 h 112"/>
                  <a:gd name="T18" fmla="*/ 380 w 380"/>
                  <a:gd name="T19" fmla="*/ 87 h 112"/>
                  <a:gd name="T20" fmla="*/ 380 w 380"/>
                  <a:gd name="T21" fmla="*/ 82 h 112"/>
                  <a:gd name="T22" fmla="*/ 380 w 380"/>
                  <a:gd name="T23" fmla="*/ 71 h 112"/>
                  <a:gd name="T24" fmla="*/ 380 w 380"/>
                  <a:gd name="T25" fmla="*/ 66 h 112"/>
                  <a:gd name="T26" fmla="*/ 380 w 380"/>
                  <a:gd name="T27" fmla="*/ 61 h 112"/>
                  <a:gd name="T28" fmla="*/ 380 w 380"/>
                  <a:gd name="T29" fmla="*/ 56 h 112"/>
                  <a:gd name="T30" fmla="*/ 380 w 380"/>
                  <a:gd name="T31" fmla="*/ 51 h 112"/>
                  <a:gd name="T32" fmla="*/ 380 w 380"/>
                  <a:gd name="T33" fmla="*/ 46 h 112"/>
                  <a:gd name="T34" fmla="*/ 380 w 380"/>
                  <a:gd name="T35" fmla="*/ 41 h 112"/>
                  <a:gd name="T36" fmla="*/ 380 w 380"/>
                  <a:gd name="T37" fmla="*/ 36 h 112"/>
                  <a:gd name="T38" fmla="*/ 380 w 380"/>
                  <a:gd name="T39" fmla="*/ 36 h 112"/>
                  <a:gd name="T40" fmla="*/ 380 w 380"/>
                  <a:gd name="T41" fmla="*/ 31 h 112"/>
                  <a:gd name="T42" fmla="*/ 380 w 380"/>
                  <a:gd name="T43" fmla="*/ 31 h 112"/>
                  <a:gd name="T44" fmla="*/ 380 w 380"/>
                  <a:gd name="T45" fmla="*/ 26 h 112"/>
                  <a:gd name="T46" fmla="*/ 380 w 380"/>
                  <a:gd name="T47" fmla="*/ 26 h 112"/>
                  <a:gd name="T48" fmla="*/ 375 w 380"/>
                  <a:gd name="T49" fmla="*/ 26 h 112"/>
                  <a:gd name="T50" fmla="*/ 5 w 380"/>
                  <a:gd name="T51" fmla="*/ 0 h 112"/>
                  <a:gd name="T52" fmla="*/ 5 w 380"/>
                  <a:gd name="T53" fmla="*/ 0 h 112"/>
                  <a:gd name="T54" fmla="*/ 5 w 380"/>
                  <a:gd name="T55" fmla="*/ 0 h 112"/>
                  <a:gd name="T56" fmla="*/ 10 w 380"/>
                  <a:gd name="T57" fmla="*/ 5 h 112"/>
                  <a:gd name="T58" fmla="*/ 10 w 380"/>
                  <a:gd name="T59" fmla="*/ 5 h 112"/>
                  <a:gd name="T60" fmla="*/ 10 w 380"/>
                  <a:gd name="T61" fmla="*/ 10 h 112"/>
                  <a:gd name="T62" fmla="*/ 10 w 380"/>
                  <a:gd name="T63" fmla="*/ 16 h 112"/>
                  <a:gd name="T64" fmla="*/ 10 w 380"/>
                  <a:gd name="T65" fmla="*/ 21 h 112"/>
                  <a:gd name="T66" fmla="*/ 10 w 380"/>
                  <a:gd name="T67" fmla="*/ 26 h 112"/>
                  <a:gd name="T68" fmla="*/ 10 w 380"/>
                  <a:gd name="T69" fmla="*/ 31 h 112"/>
                  <a:gd name="T70" fmla="*/ 10 w 380"/>
                  <a:gd name="T71" fmla="*/ 36 h 112"/>
                  <a:gd name="T72" fmla="*/ 10 w 380"/>
                  <a:gd name="T73" fmla="*/ 41 h 112"/>
                  <a:gd name="T74" fmla="*/ 10 w 380"/>
                  <a:gd name="T75" fmla="*/ 46 h 112"/>
                  <a:gd name="T76" fmla="*/ 10 w 380"/>
                  <a:gd name="T77" fmla="*/ 51 h 112"/>
                  <a:gd name="T78" fmla="*/ 5 w 380"/>
                  <a:gd name="T79" fmla="*/ 56 h 112"/>
                  <a:gd name="T80" fmla="*/ 5 w 380"/>
                  <a:gd name="T81" fmla="*/ 61 h 112"/>
                  <a:gd name="T82" fmla="*/ 5 w 380"/>
                  <a:gd name="T83" fmla="*/ 66 h 112"/>
                  <a:gd name="T84" fmla="*/ 5 w 380"/>
                  <a:gd name="T85" fmla="*/ 71 h 112"/>
                  <a:gd name="T86" fmla="*/ 5 w 380"/>
                  <a:gd name="T87" fmla="*/ 76 h 112"/>
                  <a:gd name="T88" fmla="*/ 5 w 380"/>
                  <a:gd name="T89" fmla="*/ 76 h 112"/>
                  <a:gd name="T90" fmla="*/ 0 w 380"/>
                  <a:gd name="T91" fmla="*/ 82 h 112"/>
                  <a:gd name="T92" fmla="*/ 0 w 380"/>
                  <a:gd name="T93" fmla="*/ 82 h 112"/>
                  <a:gd name="T94" fmla="*/ 0 w 380"/>
                  <a:gd name="T95" fmla="*/ 87 h 112"/>
                  <a:gd name="T96" fmla="*/ 0 w 380"/>
                  <a:gd name="T97" fmla="*/ 87 h 112"/>
                  <a:gd name="T98" fmla="*/ 0 w 380"/>
                  <a:gd name="T99" fmla="*/ 8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0" h="112">
                    <a:moveTo>
                      <a:pt x="370" y="112"/>
                    </a:moveTo>
                    <a:lnTo>
                      <a:pt x="370" y="112"/>
                    </a:lnTo>
                    <a:lnTo>
                      <a:pt x="370" y="112"/>
                    </a:lnTo>
                    <a:lnTo>
                      <a:pt x="370" y="112"/>
                    </a:lnTo>
                    <a:lnTo>
                      <a:pt x="370" y="112"/>
                    </a:lnTo>
                    <a:lnTo>
                      <a:pt x="370" y="112"/>
                    </a:lnTo>
                    <a:lnTo>
                      <a:pt x="375" y="112"/>
                    </a:lnTo>
                    <a:lnTo>
                      <a:pt x="375" y="107"/>
                    </a:lnTo>
                    <a:lnTo>
                      <a:pt x="375" y="107"/>
                    </a:lnTo>
                    <a:lnTo>
                      <a:pt x="375" y="107"/>
                    </a:lnTo>
                    <a:lnTo>
                      <a:pt x="375" y="102"/>
                    </a:lnTo>
                    <a:lnTo>
                      <a:pt x="375" y="102"/>
                    </a:lnTo>
                    <a:lnTo>
                      <a:pt x="375" y="102"/>
                    </a:lnTo>
                    <a:lnTo>
                      <a:pt x="375" y="97"/>
                    </a:lnTo>
                    <a:lnTo>
                      <a:pt x="375" y="97"/>
                    </a:lnTo>
                    <a:lnTo>
                      <a:pt x="375" y="97"/>
                    </a:lnTo>
                    <a:lnTo>
                      <a:pt x="380" y="92"/>
                    </a:lnTo>
                    <a:lnTo>
                      <a:pt x="380" y="92"/>
                    </a:lnTo>
                    <a:lnTo>
                      <a:pt x="380" y="87"/>
                    </a:lnTo>
                    <a:lnTo>
                      <a:pt x="380" y="87"/>
                    </a:lnTo>
                    <a:lnTo>
                      <a:pt x="380" y="82"/>
                    </a:lnTo>
                    <a:lnTo>
                      <a:pt x="380" y="82"/>
                    </a:lnTo>
                    <a:lnTo>
                      <a:pt x="380" y="76"/>
                    </a:lnTo>
                    <a:lnTo>
                      <a:pt x="380" y="71"/>
                    </a:lnTo>
                    <a:lnTo>
                      <a:pt x="380" y="71"/>
                    </a:lnTo>
                    <a:lnTo>
                      <a:pt x="380" y="66"/>
                    </a:lnTo>
                    <a:lnTo>
                      <a:pt x="380" y="66"/>
                    </a:lnTo>
                    <a:lnTo>
                      <a:pt x="380" y="61"/>
                    </a:lnTo>
                    <a:lnTo>
                      <a:pt x="380" y="61"/>
                    </a:lnTo>
                    <a:lnTo>
                      <a:pt x="380" y="56"/>
                    </a:lnTo>
                    <a:lnTo>
                      <a:pt x="380" y="56"/>
                    </a:lnTo>
                    <a:lnTo>
                      <a:pt x="380" y="51"/>
                    </a:lnTo>
                    <a:lnTo>
                      <a:pt x="380" y="51"/>
                    </a:lnTo>
                    <a:lnTo>
                      <a:pt x="380" y="46"/>
                    </a:lnTo>
                    <a:lnTo>
                      <a:pt x="380" y="46"/>
                    </a:lnTo>
                    <a:lnTo>
                      <a:pt x="380" y="41"/>
                    </a:lnTo>
                    <a:lnTo>
                      <a:pt x="380" y="41"/>
                    </a:lnTo>
                    <a:lnTo>
                      <a:pt x="380" y="36"/>
                    </a:lnTo>
                    <a:lnTo>
                      <a:pt x="380" y="36"/>
                    </a:lnTo>
                    <a:lnTo>
                      <a:pt x="380" y="36"/>
                    </a:lnTo>
                    <a:lnTo>
                      <a:pt x="380" y="31"/>
                    </a:lnTo>
                    <a:lnTo>
                      <a:pt x="380" y="31"/>
                    </a:lnTo>
                    <a:lnTo>
                      <a:pt x="380" y="31"/>
                    </a:lnTo>
                    <a:lnTo>
                      <a:pt x="380" y="31"/>
                    </a:lnTo>
                    <a:lnTo>
                      <a:pt x="380" y="26"/>
                    </a:lnTo>
                    <a:lnTo>
                      <a:pt x="380" y="26"/>
                    </a:lnTo>
                    <a:lnTo>
                      <a:pt x="380" y="26"/>
                    </a:lnTo>
                    <a:lnTo>
                      <a:pt x="380" y="26"/>
                    </a:lnTo>
                    <a:lnTo>
                      <a:pt x="375" y="26"/>
                    </a:lnTo>
                    <a:lnTo>
                      <a:pt x="375" y="26"/>
                    </a:lnTo>
                    <a:lnTo>
                      <a:pt x="5" y="0"/>
                    </a:lnTo>
                    <a:lnTo>
                      <a:pt x="5" y="0"/>
                    </a:lnTo>
                    <a:lnTo>
                      <a:pt x="5" y="0"/>
                    </a:lnTo>
                    <a:lnTo>
                      <a:pt x="5" y="0"/>
                    </a:lnTo>
                    <a:lnTo>
                      <a:pt x="5" y="0"/>
                    </a:lnTo>
                    <a:lnTo>
                      <a:pt x="5" y="0"/>
                    </a:lnTo>
                    <a:lnTo>
                      <a:pt x="10" y="5"/>
                    </a:lnTo>
                    <a:lnTo>
                      <a:pt x="10" y="5"/>
                    </a:lnTo>
                    <a:lnTo>
                      <a:pt x="10" y="5"/>
                    </a:lnTo>
                    <a:lnTo>
                      <a:pt x="10" y="5"/>
                    </a:lnTo>
                    <a:lnTo>
                      <a:pt x="10" y="10"/>
                    </a:lnTo>
                    <a:lnTo>
                      <a:pt x="10" y="10"/>
                    </a:lnTo>
                    <a:lnTo>
                      <a:pt x="10" y="10"/>
                    </a:lnTo>
                    <a:lnTo>
                      <a:pt x="10" y="16"/>
                    </a:lnTo>
                    <a:lnTo>
                      <a:pt x="10" y="16"/>
                    </a:lnTo>
                    <a:lnTo>
                      <a:pt x="10" y="21"/>
                    </a:lnTo>
                    <a:lnTo>
                      <a:pt x="10" y="21"/>
                    </a:lnTo>
                    <a:lnTo>
                      <a:pt x="10" y="26"/>
                    </a:lnTo>
                    <a:lnTo>
                      <a:pt x="10" y="26"/>
                    </a:lnTo>
                    <a:lnTo>
                      <a:pt x="10" y="31"/>
                    </a:lnTo>
                    <a:lnTo>
                      <a:pt x="10" y="31"/>
                    </a:lnTo>
                    <a:lnTo>
                      <a:pt x="10" y="36"/>
                    </a:lnTo>
                    <a:lnTo>
                      <a:pt x="10" y="36"/>
                    </a:lnTo>
                    <a:lnTo>
                      <a:pt x="10" y="41"/>
                    </a:lnTo>
                    <a:lnTo>
                      <a:pt x="10" y="41"/>
                    </a:lnTo>
                    <a:lnTo>
                      <a:pt x="10" y="46"/>
                    </a:lnTo>
                    <a:lnTo>
                      <a:pt x="10" y="46"/>
                    </a:lnTo>
                    <a:lnTo>
                      <a:pt x="10" y="51"/>
                    </a:lnTo>
                    <a:lnTo>
                      <a:pt x="10" y="56"/>
                    </a:lnTo>
                    <a:lnTo>
                      <a:pt x="5" y="56"/>
                    </a:lnTo>
                    <a:lnTo>
                      <a:pt x="5" y="61"/>
                    </a:lnTo>
                    <a:lnTo>
                      <a:pt x="5" y="61"/>
                    </a:lnTo>
                    <a:lnTo>
                      <a:pt x="5" y="66"/>
                    </a:lnTo>
                    <a:lnTo>
                      <a:pt x="5" y="66"/>
                    </a:lnTo>
                    <a:lnTo>
                      <a:pt x="5" y="71"/>
                    </a:lnTo>
                    <a:lnTo>
                      <a:pt x="5" y="71"/>
                    </a:lnTo>
                    <a:lnTo>
                      <a:pt x="5" y="71"/>
                    </a:lnTo>
                    <a:lnTo>
                      <a:pt x="5" y="76"/>
                    </a:lnTo>
                    <a:lnTo>
                      <a:pt x="5" y="76"/>
                    </a:lnTo>
                    <a:lnTo>
                      <a:pt x="5" y="76"/>
                    </a:lnTo>
                    <a:lnTo>
                      <a:pt x="5" y="82"/>
                    </a:lnTo>
                    <a:lnTo>
                      <a:pt x="0" y="82"/>
                    </a:lnTo>
                    <a:lnTo>
                      <a:pt x="0" y="82"/>
                    </a:lnTo>
                    <a:lnTo>
                      <a:pt x="0" y="82"/>
                    </a:lnTo>
                    <a:lnTo>
                      <a:pt x="0" y="87"/>
                    </a:lnTo>
                    <a:lnTo>
                      <a:pt x="0" y="87"/>
                    </a:lnTo>
                    <a:lnTo>
                      <a:pt x="0" y="87"/>
                    </a:lnTo>
                    <a:lnTo>
                      <a:pt x="0" y="87"/>
                    </a:lnTo>
                    <a:lnTo>
                      <a:pt x="0" y="87"/>
                    </a:lnTo>
                    <a:lnTo>
                      <a:pt x="0" y="87"/>
                    </a:lnTo>
                    <a:lnTo>
                      <a:pt x="370" y="11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26" name="Freeform 898">
                <a:extLst>
                  <a:ext uri="{FF2B5EF4-FFF2-40B4-BE49-F238E27FC236}">
                    <a16:creationId xmlns:a16="http://schemas.microsoft.com/office/drawing/2014/main" id="{F48635E2-CD9B-DE0A-67F7-FF4BCB3B721A}"/>
                  </a:ext>
                </a:extLst>
              </p:cNvPr>
              <p:cNvSpPr>
                <a:spLocks/>
              </p:cNvSpPr>
              <p:nvPr/>
            </p:nvSpPr>
            <p:spPr bwMode="auto">
              <a:xfrm>
                <a:off x="5921" y="340"/>
                <a:ext cx="244" cy="208"/>
              </a:xfrm>
              <a:custGeom>
                <a:avLst/>
                <a:gdLst>
                  <a:gd name="T0" fmla="*/ 5 w 244"/>
                  <a:gd name="T1" fmla="*/ 132 h 208"/>
                  <a:gd name="T2" fmla="*/ 0 w 244"/>
                  <a:gd name="T3" fmla="*/ 137 h 208"/>
                  <a:gd name="T4" fmla="*/ 0 w 244"/>
                  <a:gd name="T5" fmla="*/ 142 h 208"/>
                  <a:gd name="T6" fmla="*/ 0 w 244"/>
                  <a:gd name="T7" fmla="*/ 142 h 208"/>
                  <a:gd name="T8" fmla="*/ 0 w 244"/>
                  <a:gd name="T9" fmla="*/ 147 h 208"/>
                  <a:gd name="T10" fmla="*/ 0 w 244"/>
                  <a:gd name="T11" fmla="*/ 152 h 208"/>
                  <a:gd name="T12" fmla="*/ 0 w 244"/>
                  <a:gd name="T13" fmla="*/ 157 h 208"/>
                  <a:gd name="T14" fmla="*/ 0 w 244"/>
                  <a:gd name="T15" fmla="*/ 162 h 208"/>
                  <a:gd name="T16" fmla="*/ 0 w 244"/>
                  <a:gd name="T17" fmla="*/ 167 h 208"/>
                  <a:gd name="T18" fmla="*/ 5 w 244"/>
                  <a:gd name="T19" fmla="*/ 173 h 208"/>
                  <a:gd name="T20" fmla="*/ 5 w 244"/>
                  <a:gd name="T21" fmla="*/ 178 h 208"/>
                  <a:gd name="T22" fmla="*/ 5 w 244"/>
                  <a:gd name="T23" fmla="*/ 178 h 208"/>
                  <a:gd name="T24" fmla="*/ 10 w 244"/>
                  <a:gd name="T25" fmla="*/ 183 h 208"/>
                  <a:gd name="T26" fmla="*/ 15 w 244"/>
                  <a:gd name="T27" fmla="*/ 188 h 208"/>
                  <a:gd name="T28" fmla="*/ 20 w 244"/>
                  <a:gd name="T29" fmla="*/ 193 h 208"/>
                  <a:gd name="T30" fmla="*/ 20 w 244"/>
                  <a:gd name="T31" fmla="*/ 198 h 208"/>
                  <a:gd name="T32" fmla="*/ 25 w 244"/>
                  <a:gd name="T33" fmla="*/ 198 h 208"/>
                  <a:gd name="T34" fmla="*/ 31 w 244"/>
                  <a:gd name="T35" fmla="*/ 203 h 208"/>
                  <a:gd name="T36" fmla="*/ 36 w 244"/>
                  <a:gd name="T37" fmla="*/ 203 h 208"/>
                  <a:gd name="T38" fmla="*/ 41 w 244"/>
                  <a:gd name="T39" fmla="*/ 208 h 208"/>
                  <a:gd name="T40" fmla="*/ 41 w 244"/>
                  <a:gd name="T41" fmla="*/ 208 h 208"/>
                  <a:gd name="T42" fmla="*/ 46 w 244"/>
                  <a:gd name="T43" fmla="*/ 208 h 208"/>
                  <a:gd name="T44" fmla="*/ 51 w 244"/>
                  <a:gd name="T45" fmla="*/ 208 h 208"/>
                  <a:gd name="T46" fmla="*/ 51 w 244"/>
                  <a:gd name="T47" fmla="*/ 208 h 208"/>
                  <a:gd name="T48" fmla="*/ 56 w 244"/>
                  <a:gd name="T49" fmla="*/ 203 h 208"/>
                  <a:gd name="T50" fmla="*/ 244 w 244"/>
                  <a:gd name="T51" fmla="*/ 71 h 208"/>
                  <a:gd name="T52" fmla="*/ 244 w 244"/>
                  <a:gd name="T53" fmla="*/ 76 h 208"/>
                  <a:gd name="T54" fmla="*/ 239 w 244"/>
                  <a:gd name="T55" fmla="*/ 76 h 208"/>
                  <a:gd name="T56" fmla="*/ 234 w 244"/>
                  <a:gd name="T57" fmla="*/ 76 h 208"/>
                  <a:gd name="T58" fmla="*/ 228 w 244"/>
                  <a:gd name="T59" fmla="*/ 76 h 208"/>
                  <a:gd name="T60" fmla="*/ 228 w 244"/>
                  <a:gd name="T61" fmla="*/ 71 h 208"/>
                  <a:gd name="T62" fmla="*/ 223 w 244"/>
                  <a:gd name="T63" fmla="*/ 71 h 208"/>
                  <a:gd name="T64" fmla="*/ 218 w 244"/>
                  <a:gd name="T65" fmla="*/ 71 h 208"/>
                  <a:gd name="T66" fmla="*/ 213 w 244"/>
                  <a:gd name="T67" fmla="*/ 66 h 208"/>
                  <a:gd name="T68" fmla="*/ 208 w 244"/>
                  <a:gd name="T69" fmla="*/ 61 h 208"/>
                  <a:gd name="T70" fmla="*/ 208 w 244"/>
                  <a:gd name="T71" fmla="*/ 61 h 208"/>
                  <a:gd name="T72" fmla="*/ 203 w 244"/>
                  <a:gd name="T73" fmla="*/ 56 h 208"/>
                  <a:gd name="T74" fmla="*/ 198 w 244"/>
                  <a:gd name="T75" fmla="*/ 51 h 208"/>
                  <a:gd name="T76" fmla="*/ 198 w 244"/>
                  <a:gd name="T77" fmla="*/ 46 h 208"/>
                  <a:gd name="T78" fmla="*/ 193 w 244"/>
                  <a:gd name="T79" fmla="*/ 41 h 208"/>
                  <a:gd name="T80" fmla="*/ 193 w 244"/>
                  <a:gd name="T81" fmla="*/ 36 h 208"/>
                  <a:gd name="T82" fmla="*/ 188 w 244"/>
                  <a:gd name="T83" fmla="*/ 30 h 208"/>
                  <a:gd name="T84" fmla="*/ 188 w 244"/>
                  <a:gd name="T85" fmla="*/ 25 h 208"/>
                  <a:gd name="T86" fmla="*/ 188 w 244"/>
                  <a:gd name="T87" fmla="*/ 20 h 208"/>
                  <a:gd name="T88" fmla="*/ 188 w 244"/>
                  <a:gd name="T89" fmla="*/ 15 h 208"/>
                  <a:gd name="T90" fmla="*/ 188 w 244"/>
                  <a:gd name="T91" fmla="*/ 10 h 208"/>
                  <a:gd name="T92" fmla="*/ 188 w 244"/>
                  <a:gd name="T93" fmla="*/ 10 h 208"/>
                  <a:gd name="T94" fmla="*/ 193 w 244"/>
                  <a:gd name="T95" fmla="*/ 5 h 208"/>
                  <a:gd name="T96" fmla="*/ 193 w 244"/>
                  <a:gd name="T97" fmla="*/ 0 h 208"/>
                  <a:gd name="T98" fmla="*/ 198 w 244"/>
                  <a:gd name="T99"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4" h="208">
                    <a:moveTo>
                      <a:pt x="5" y="132"/>
                    </a:moveTo>
                    <a:lnTo>
                      <a:pt x="5" y="132"/>
                    </a:lnTo>
                    <a:lnTo>
                      <a:pt x="5" y="137"/>
                    </a:lnTo>
                    <a:lnTo>
                      <a:pt x="0" y="137"/>
                    </a:lnTo>
                    <a:lnTo>
                      <a:pt x="0" y="137"/>
                    </a:lnTo>
                    <a:lnTo>
                      <a:pt x="0" y="142"/>
                    </a:lnTo>
                    <a:lnTo>
                      <a:pt x="0" y="142"/>
                    </a:lnTo>
                    <a:lnTo>
                      <a:pt x="0" y="142"/>
                    </a:lnTo>
                    <a:lnTo>
                      <a:pt x="0" y="147"/>
                    </a:lnTo>
                    <a:lnTo>
                      <a:pt x="0" y="147"/>
                    </a:lnTo>
                    <a:lnTo>
                      <a:pt x="0" y="147"/>
                    </a:lnTo>
                    <a:lnTo>
                      <a:pt x="0" y="152"/>
                    </a:lnTo>
                    <a:lnTo>
                      <a:pt x="0" y="152"/>
                    </a:lnTo>
                    <a:lnTo>
                      <a:pt x="0" y="157"/>
                    </a:lnTo>
                    <a:lnTo>
                      <a:pt x="0" y="157"/>
                    </a:lnTo>
                    <a:lnTo>
                      <a:pt x="0" y="162"/>
                    </a:lnTo>
                    <a:lnTo>
                      <a:pt x="0" y="162"/>
                    </a:lnTo>
                    <a:lnTo>
                      <a:pt x="0" y="167"/>
                    </a:lnTo>
                    <a:lnTo>
                      <a:pt x="0" y="167"/>
                    </a:lnTo>
                    <a:lnTo>
                      <a:pt x="5" y="173"/>
                    </a:lnTo>
                    <a:lnTo>
                      <a:pt x="5" y="173"/>
                    </a:lnTo>
                    <a:lnTo>
                      <a:pt x="5" y="178"/>
                    </a:lnTo>
                    <a:lnTo>
                      <a:pt x="5" y="178"/>
                    </a:lnTo>
                    <a:lnTo>
                      <a:pt x="5" y="178"/>
                    </a:lnTo>
                    <a:lnTo>
                      <a:pt x="10" y="183"/>
                    </a:lnTo>
                    <a:lnTo>
                      <a:pt x="10" y="183"/>
                    </a:lnTo>
                    <a:lnTo>
                      <a:pt x="10" y="188"/>
                    </a:lnTo>
                    <a:lnTo>
                      <a:pt x="15" y="188"/>
                    </a:lnTo>
                    <a:lnTo>
                      <a:pt x="15" y="193"/>
                    </a:lnTo>
                    <a:lnTo>
                      <a:pt x="20" y="193"/>
                    </a:lnTo>
                    <a:lnTo>
                      <a:pt x="20" y="193"/>
                    </a:lnTo>
                    <a:lnTo>
                      <a:pt x="20" y="198"/>
                    </a:lnTo>
                    <a:lnTo>
                      <a:pt x="25" y="198"/>
                    </a:lnTo>
                    <a:lnTo>
                      <a:pt x="25" y="198"/>
                    </a:lnTo>
                    <a:lnTo>
                      <a:pt x="31" y="203"/>
                    </a:lnTo>
                    <a:lnTo>
                      <a:pt x="31" y="203"/>
                    </a:lnTo>
                    <a:lnTo>
                      <a:pt x="31" y="203"/>
                    </a:lnTo>
                    <a:lnTo>
                      <a:pt x="36" y="203"/>
                    </a:lnTo>
                    <a:lnTo>
                      <a:pt x="36" y="208"/>
                    </a:lnTo>
                    <a:lnTo>
                      <a:pt x="41" y="208"/>
                    </a:lnTo>
                    <a:lnTo>
                      <a:pt x="41" y="208"/>
                    </a:lnTo>
                    <a:lnTo>
                      <a:pt x="41" y="208"/>
                    </a:lnTo>
                    <a:lnTo>
                      <a:pt x="46" y="208"/>
                    </a:lnTo>
                    <a:lnTo>
                      <a:pt x="46" y="208"/>
                    </a:lnTo>
                    <a:lnTo>
                      <a:pt x="46" y="208"/>
                    </a:lnTo>
                    <a:lnTo>
                      <a:pt x="51" y="208"/>
                    </a:lnTo>
                    <a:lnTo>
                      <a:pt x="51" y="208"/>
                    </a:lnTo>
                    <a:lnTo>
                      <a:pt x="51" y="208"/>
                    </a:lnTo>
                    <a:lnTo>
                      <a:pt x="56" y="203"/>
                    </a:lnTo>
                    <a:lnTo>
                      <a:pt x="56" y="203"/>
                    </a:lnTo>
                    <a:lnTo>
                      <a:pt x="244" y="71"/>
                    </a:lnTo>
                    <a:lnTo>
                      <a:pt x="244" y="71"/>
                    </a:lnTo>
                    <a:lnTo>
                      <a:pt x="244" y="76"/>
                    </a:lnTo>
                    <a:lnTo>
                      <a:pt x="244" y="76"/>
                    </a:lnTo>
                    <a:lnTo>
                      <a:pt x="239" y="76"/>
                    </a:lnTo>
                    <a:lnTo>
                      <a:pt x="239" y="76"/>
                    </a:lnTo>
                    <a:lnTo>
                      <a:pt x="239" y="76"/>
                    </a:lnTo>
                    <a:lnTo>
                      <a:pt x="234" y="76"/>
                    </a:lnTo>
                    <a:lnTo>
                      <a:pt x="234" y="76"/>
                    </a:lnTo>
                    <a:lnTo>
                      <a:pt x="228" y="76"/>
                    </a:lnTo>
                    <a:lnTo>
                      <a:pt x="228" y="76"/>
                    </a:lnTo>
                    <a:lnTo>
                      <a:pt x="228" y="71"/>
                    </a:lnTo>
                    <a:lnTo>
                      <a:pt x="223" y="71"/>
                    </a:lnTo>
                    <a:lnTo>
                      <a:pt x="223" y="71"/>
                    </a:lnTo>
                    <a:lnTo>
                      <a:pt x="218" y="71"/>
                    </a:lnTo>
                    <a:lnTo>
                      <a:pt x="218" y="71"/>
                    </a:lnTo>
                    <a:lnTo>
                      <a:pt x="218" y="66"/>
                    </a:lnTo>
                    <a:lnTo>
                      <a:pt x="213" y="66"/>
                    </a:lnTo>
                    <a:lnTo>
                      <a:pt x="213" y="66"/>
                    </a:lnTo>
                    <a:lnTo>
                      <a:pt x="208" y="61"/>
                    </a:lnTo>
                    <a:lnTo>
                      <a:pt x="208" y="61"/>
                    </a:lnTo>
                    <a:lnTo>
                      <a:pt x="208" y="61"/>
                    </a:lnTo>
                    <a:lnTo>
                      <a:pt x="203" y="56"/>
                    </a:lnTo>
                    <a:lnTo>
                      <a:pt x="203" y="56"/>
                    </a:lnTo>
                    <a:lnTo>
                      <a:pt x="203" y="51"/>
                    </a:lnTo>
                    <a:lnTo>
                      <a:pt x="198" y="51"/>
                    </a:lnTo>
                    <a:lnTo>
                      <a:pt x="198" y="46"/>
                    </a:lnTo>
                    <a:lnTo>
                      <a:pt x="198" y="46"/>
                    </a:lnTo>
                    <a:lnTo>
                      <a:pt x="193" y="41"/>
                    </a:lnTo>
                    <a:lnTo>
                      <a:pt x="193" y="41"/>
                    </a:lnTo>
                    <a:lnTo>
                      <a:pt x="193" y="36"/>
                    </a:lnTo>
                    <a:lnTo>
                      <a:pt x="193" y="36"/>
                    </a:lnTo>
                    <a:lnTo>
                      <a:pt x="193" y="30"/>
                    </a:lnTo>
                    <a:lnTo>
                      <a:pt x="188" y="30"/>
                    </a:lnTo>
                    <a:lnTo>
                      <a:pt x="188" y="25"/>
                    </a:lnTo>
                    <a:lnTo>
                      <a:pt x="188" y="25"/>
                    </a:lnTo>
                    <a:lnTo>
                      <a:pt x="188" y="25"/>
                    </a:lnTo>
                    <a:lnTo>
                      <a:pt x="188" y="20"/>
                    </a:lnTo>
                    <a:lnTo>
                      <a:pt x="188" y="20"/>
                    </a:lnTo>
                    <a:lnTo>
                      <a:pt x="188" y="15"/>
                    </a:lnTo>
                    <a:lnTo>
                      <a:pt x="188" y="15"/>
                    </a:lnTo>
                    <a:lnTo>
                      <a:pt x="188" y="10"/>
                    </a:lnTo>
                    <a:lnTo>
                      <a:pt x="188" y="10"/>
                    </a:lnTo>
                    <a:lnTo>
                      <a:pt x="188" y="10"/>
                    </a:lnTo>
                    <a:lnTo>
                      <a:pt x="188" y="5"/>
                    </a:lnTo>
                    <a:lnTo>
                      <a:pt x="193" y="5"/>
                    </a:lnTo>
                    <a:lnTo>
                      <a:pt x="193" y="5"/>
                    </a:lnTo>
                    <a:lnTo>
                      <a:pt x="193" y="0"/>
                    </a:lnTo>
                    <a:lnTo>
                      <a:pt x="193" y="0"/>
                    </a:lnTo>
                    <a:lnTo>
                      <a:pt x="198" y="0"/>
                    </a:lnTo>
                    <a:lnTo>
                      <a:pt x="5" y="13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27" name="Oval 99726">
                <a:extLst>
                  <a:ext uri="{FF2B5EF4-FFF2-40B4-BE49-F238E27FC236}">
                    <a16:creationId xmlns:a16="http://schemas.microsoft.com/office/drawing/2014/main" id="{C98FEE94-DB31-C3DF-E5A2-D254BDC1EBBC}"/>
                  </a:ext>
                </a:extLst>
              </p:cNvPr>
              <p:cNvSpPr>
                <a:spLocks noChangeArrowheads="1"/>
              </p:cNvSpPr>
              <p:nvPr/>
            </p:nvSpPr>
            <p:spPr bwMode="auto">
              <a:xfrm>
                <a:off x="2948" y="3207"/>
                <a:ext cx="299" cy="30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28" name="Freeform 900">
                <a:extLst>
                  <a:ext uri="{FF2B5EF4-FFF2-40B4-BE49-F238E27FC236}">
                    <a16:creationId xmlns:a16="http://schemas.microsoft.com/office/drawing/2014/main" id="{42168B05-0F9A-DAC9-B494-954EA9245088}"/>
                  </a:ext>
                </a:extLst>
              </p:cNvPr>
              <p:cNvSpPr>
                <a:spLocks/>
              </p:cNvSpPr>
              <p:nvPr/>
            </p:nvSpPr>
            <p:spPr bwMode="auto">
              <a:xfrm>
                <a:off x="3090" y="3248"/>
                <a:ext cx="157" cy="132"/>
              </a:xfrm>
              <a:custGeom>
                <a:avLst/>
                <a:gdLst>
                  <a:gd name="T0" fmla="*/ 15 w 157"/>
                  <a:gd name="T1" fmla="*/ 56 h 132"/>
                  <a:gd name="T2" fmla="*/ 10 w 157"/>
                  <a:gd name="T3" fmla="*/ 56 h 132"/>
                  <a:gd name="T4" fmla="*/ 10 w 157"/>
                  <a:gd name="T5" fmla="*/ 61 h 132"/>
                  <a:gd name="T6" fmla="*/ 5 w 157"/>
                  <a:gd name="T7" fmla="*/ 66 h 132"/>
                  <a:gd name="T8" fmla="*/ 0 w 157"/>
                  <a:gd name="T9" fmla="*/ 71 h 132"/>
                  <a:gd name="T10" fmla="*/ 0 w 157"/>
                  <a:gd name="T11" fmla="*/ 76 h 132"/>
                  <a:gd name="T12" fmla="*/ 0 w 157"/>
                  <a:gd name="T13" fmla="*/ 81 h 132"/>
                  <a:gd name="T14" fmla="*/ 0 w 157"/>
                  <a:gd name="T15" fmla="*/ 86 h 132"/>
                  <a:gd name="T16" fmla="*/ 0 w 157"/>
                  <a:gd name="T17" fmla="*/ 91 h 132"/>
                  <a:gd name="T18" fmla="*/ 0 w 157"/>
                  <a:gd name="T19" fmla="*/ 96 h 132"/>
                  <a:gd name="T20" fmla="*/ 0 w 157"/>
                  <a:gd name="T21" fmla="*/ 101 h 132"/>
                  <a:gd name="T22" fmla="*/ 0 w 157"/>
                  <a:gd name="T23" fmla="*/ 106 h 132"/>
                  <a:gd name="T24" fmla="*/ 5 w 157"/>
                  <a:gd name="T25" fmla="*/ 111 h 132"/>
                  <a:gd name="T26" fmla="*/ 5 w 157"/>
                  <a:gd name="T27" fmla="*/ 116 h 132"/>
                  <a:gd name="T28" fmla="*/ 10 w 157"/>
                  <a:gd name="T29" fmla="*/ 122 h 132"/>
                  <a:gd name="T30" fmla="*/ 15 w 157"/>
                  <a:gd name="T31" fmla="*/ 127 h 132"/>
                  <a:gd name="T32" fmla="*/ 20 w 157"/>
                  <a:gd name="T33" fmla="*/ 127 h 132"/>
                  <a:gd name="T34" fmla="*/ 25 w 157"/>
                  <a:gd name="T35" fmla="*/ 132 h 132"/>
                  <a:gd name="T36" fmla="*/ 30 w 157"/>
                  <a:gd name="T37" fmla="*/ 132 h 132"/>
                  <a:gd name="T38" fmla="*/ 35 w 157"/>
                  <a:gd name="T39" fmla="*/ 132 h 132"/>
                  <a:gd name="T40" fmla="*/ 41 w 157"/>
                  <a:gd name="T41" fmla="*/ 132 h 132"/>
                  <a:gd name="T42" fmla="*/ 46 w 157"/>
                  <a:gd name="T43" fmla="*/ 132 h 132"/>
                  <a:gd name="T44" fmla="*/ 51 w 157"/>
                  <a:gd name="T45" fmla="*/ 132 h 132"/>
                  <a:gd name="T46" fmla="*/ 56 w 157"/>
                  <a:gd name="T47" fmla="*/ 132 h 132"/>
                  <a:gd name="T48" fmla="*/ 61 w 157"/>
                  <a:gd name="T49" fmla="*/ 127 h 132"/>
                  <a:gd name="T50" fmla="*/ 152 w 157"/>
                  <a:gd name="T51" fmla="*/ 76 h 132"/>
                  <a:gd name="T52" fmla="*/ 147 w 157"/>
                  <a:gd name="T53" fmla="*/ 81 h 132"/>
                  <a:gd name="T54" fmla="*/ 142 w 157"/>
                  <a:gd name="T55" fmla="*/ 81 h 132"/>
                  <a:gd name="T56" fmla="*/ 137 w 157"/>
                  <a:gd name="T57" fmla="*/ 81 h 132"/>
                  <a:gd name="T58" fmla="*/ 132 w 157"/>
                  <a:gd name="T59" fmla="*/ 81 h 132"/>
                  <a:gd name="T60" fmla="*/ 127 w 157"/>
                  <a:gd name="T61" fmla="*/ 81 h 132"/>
                  <a:gd name="T62" fmla="*/ 122 w 157"/>
                  <a:gd name="T63" fmla="*/ 81 h 132"/>
                  <a:gd name="T64" fmla="*/ 117 w 157"/>
                  <a:gd name="T65" fmla="*/ 76 h 132"/>
                  <a:gd name="T66" fmla="*/ 112 w 157"/>
                  <a:gd name="T67" fmla="*/ 76 h 132"/>
                  <a:gd name="T68" fmla="*/ 107 w 157"/>
                  <a:gd name="T69" fmla="*/ 71 h 132"/>
                  <a:gd name="T70" fmla="*/ 101 w 157"/>
                  <a:gd name="T71" fmla="*/ 66 h 132"/>
                  <a:gd name="T72" fmla="*/ 101 w 157"/>
                  <a:gd name="T73" fmla="*/ 61 h 132"/>
                  <a:gd name="T74" fmla="*/ 96 w 157"/>
                  <a:gd name="T75" fmla="*/ 56 h 132"/>
                  <a:gd name="T76" fmla="*/ 96 w 157"/>
                  <a:gd name="T77" fmla="*/ 51 h 132"/>
                  <a:gd name="T78" fmla="*/ 91 w 157"/>
                  <a:gd name="T79" fmla="*/ 45 h 132"/>
                  <a:gd name="T80" fmla="*/ 91 w 157"/>
                  <a:gd name="T81" fmla="*/ 40 h 132"/>
                  <a:gd name="T82" fmla="*/ 91 w 157"/>
                  <a:gd name="T83" fmla="*/ 35 h 132"/>
                  <a:gd name="T84" fmla="*/ 91 w 157"/>
                  <a:gd name="T85" fmla="*/ 30 h 132"/>
                  <a:gd name="T86" fmla="*/ 91 w 157"/>
                  <a:gd name="T87" fmla="*/ 25 h 132"/>
                  <a:gd name="T88" fmla="*/ 96 w 157"/>
                  <a:gd name="T89" fmla="*/ 20 h 132"/>
                  <a:gd name="T90" fmla="*/ 96 w 157"/>
                  <a:gd name="T91" fmla="*/ 15 h 132"/>
                  <a:gd name="T92" fmla="*/ 101 w 157"/>
                  <a:gd name="T93" fmla="*/ 10 h 132"/>
                  <a:gd name="T94" fmla="*/ 101 w 157"/>
                  <a:gd name="T95" fmla="*/ 5 h 132"/>
                  <a:gd name="T96" fmla="*/ 107 w 157"/>
                  <a:gd name="T97" fmla="*/ 0 h 132"/>
                  <a:gd name="T98" fmla="*/ 112 w 157"/>
                  <a:gd name="T9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32">
                    <a:moveTo>
                      <a:pt x="20" y="56"/>
                    </a:moveTo>
                    <a:lnTo>
                      <a:pt x="15" y="56"/>
                    </a:lnTo>
                    <a:lnTo>
                      <a:pt x="15" y="56"/>
                    </a:lnTo>
                    <a:lnTo>
                      <a:pt x="10" y="56"/>
                    </a:lnTo>
                    <a:lnTo>
                      <a:pt x="10" y="61"/>
                    </a:lnTo>
                    <a:lnTo>
                      <a:pt x="10" y="61"/>
                    </a:lnTo>
                    <a:lnTo>
                      <a:pt x="5" y="66"/>
                    </a:lnTo>
                    <a:lnTo>
                      <a:pt x="5" y="66"/>
                    </a:lnTo>
                    <a:lnTo>
                      <a:pt x="5" y="71"/>
                    </a:lnTo>
                    <a:lnTo>
                      <a:pt x="0" y="71"/>
                    </a:lnTo>
                    <a:lnTo>
                      <a:pt x="0" y="71"/>
                    </a:lnTo>
                    <a:lnTo>
                      <a:pt x="0" y="76"/>
                    </a:lnTo>
                    <a:lnTo>
                      <a:pt x="0" y="76"/>
                    </a:lnTo>
                    <a:lnTo>
                      <a:pt x="0" y="81"/>
                    </a:lnTo>
                    <a:lnTo>
                      <a:pt x="0" y="86"/>
                    </a:lnTo>
                    <a:lnTo>
                      <a:pt x="0" y="86"/>
                    </a:lnTo>
                    <a:lnTo>
                      <a:pt x="0" y="91"/>
                    </a:lnTo>
                    <a:lnTo>
                      <a:pt x="0" y="91"/>
                    </a:lnTo>
                    <a:lnTo>
                      <a:pt x="0" y="96"/>
                    </a:lnTo>
                    <a:lnTo>
                      <a:pt x="0" y="96"/>
                    </a:lnTo>
                    <a:lnTo>
                      <a:pt x="0" y="101"/>
                    </a:lnTo>
                    <a:lnTo>
                      <a:pt x="0" y="101"/>
                    </a:lnTo>
                    <a:lnTo>
                      <a:pt x="0" y="106"/>
                    </a:lnTo>
                    <a:lnTo>
                      <a:pt x="0" y="106"/>
                    </a:lnTo>
                    <a:lnTo>
                      <a:pt x="5" y="111"/>
                    </a:lnTo>
                    <a:lnTo>
                      <a:pt x="5" y="111"/>
                    </a:lnTo>
                    <a:lnTo>
                      <a:pt x="5" y="116"/>
                    </a:lnTo>
                    <a:lnTo>
                      <a:pt x="5" y="116"/>
                    </a:lnTo>
                    <a:lnTo>
                      <a:pt x="10" y="122"/>
                    </a:lnTo>
                    <a:lnTo>
                      <a:pt x="10" y="122"/>
                    </a:lnTo>
                    <a:lnTo>
                      <a:pt x="15" y="122"/>
                    </a:lnTo>
                    <a:lnTo>
                      <a:pt x="15" y="127"/>
                    </a:lnTo>
                    <a:lnTo>
                      <a:pt x="15" y="127"/>
                    </a:lnTo>
                    <a:lnTo>
                      <a:pt x="20" y="127"/>
                    </a:lnTo>
                    <a:lnTo>
                      <a:pt x="20" y="132"/>
                    </a:lnTo>
                    <a:lnTo>
                      <a:pt x="25" y="132"/>
                    </a:lnTo>
                    <a:lnTo>
                      <a:pt x="25" y="132"/>
                    </a:lnTo>
                    <a:lnTo>
                      <a:pt x="30" y="132"/>
                    </a:lnTo>
                    <a:lnTo>
                      <a:pt x="30" y="132"/>
                    </a:lnTo>
                    <a:lnTo>
                      <a:pt x="35" y="132"/>
                    </a:lnTo>
                    <a:lnTo>
                      <a:pt x="35" y="132"/>
                    </a:lnTo>
                    <a:lnTo>
                      <a:pt x="41" y="132"/>
                    </a:lnTo>
                    <a:lnTo>
                      <a:pt x="46" y="132"/>
                    </a:lnTo>
                    <a:lnTo>
                      <a:pt x="46" y="132"/>
                    </a:lnTo>
                    <a:lnTo>
                      <a:pt x="51" y="132"/>
                    </a:lnTo>
                    <a:lnTo>
                      <a:pt x="51" y="132"/>
                    </a:lnTo>
                    <a:lnTo>
                      <a:pt x="56" y="132"/>
                    </a:lnTo>
                    <a:lnTo>
                      <a:pt x="56" y="132"/>
                    </a:lnTo>
                    <a:lnTo>
                      <a:pt x="61" y="132"/>
                    </a:lnTo>
                    <a:lnTo>
                      <a:pt x="61" y="127"/>
                    </a:lnTo>
                    <a:lnTo>
                      <a:pt x="157" y="76"/>
                    </a:lnTo>
                    <a:lnTo>
                      <a:pt x="152" y="76"/>
                    </a:lnTo>
                    <a:lnTo>
                      <a:pt x="152" y="81"/>
                    </a:lnTo>
                    <a:lnTo>
                      <a:pt x="147" y="81"/>
                    </a:lnTo>
                    <a:lnTo>
                      <a:pt x="147" y="81"/>
                    </a:lnTo>
                    <a:lnTo>
                      <a:pt x="142" y="81"/>
                    </a:lnTo>
                    <a:lnTo>
                      <a:pt x="142" y="81"/>
                    </a:lnTo>
                    <a:lnTo>
                      <a:pt x="137" y="81"/>
                    </a:lnTo>
                    <a:lnTo>
                      <a:pt x="137" y="81"/>
                    </a:lnTo>
                    <a:lnTo>
                      <a:pt x="132" y="81"/>
                    </a:lnTo>
                    <a:lnTo>
                      <a:pt x="132" y="81"/>
                    </a:lnTo>
                    <a:lnTo>
                      <a:pt x="127" y="81"/>
                    </a:lnTo>
                    <a:lnTo>
                      <a:pt x="122" y="81"/>
                    </a:lnTo>
                    <a:lnTo>
                      <a:pt x="122" y="81"/>
                    </a:lnTo>
                    <a:lnTo>
                      <a:pt x="117" y="76"/>
                    </a:lnTo>
                    <a:lnTo>
                      <a:pt x="117" y="76"/>
                    </a:lnTo>
                    <a:lnTo>
                      <a:pt x="112" y="76"/>
                    </a:lnTo>
                    <a:lnTo>
                      <a:pt x="112" y="76"/>
                    </a:lnTo>
                    <a:lnTo>
                      <a:pt x="112" y="71"/>
                    </a:lnTo>
                    <a:lnTo>
                      <a:pt x="107" y="71"/>
                    </a:lnTo>
                    <a:lnTo>
                      <a:pt x="107" y="71"/>
                    </a:lnTo>
                    <a:lnTo>
                      <a:pt x="101" y="66"/>
                    </a:lnTo>
                    <a:lnTo>
                      <a:pt x="101" y="66"/>
                    </a:lnTo>
                    <a:lnTo>
                      <a:pt x="101" y="61"/>
                    </a:lnTo>
                    <a:lnTo>
                      <a:pt x="96" y="61"/>
                    </a:lnTo>
                    <a:lnTo>
                      <a:pt x="96" y="56"/>
                    </a:lnTo>
                    <a:lnTo>
                      <a:pt x="96" y="56"/>
                    </a:lnTo>
                    <a:lnTo>
                      <a:pt x="96" y="51"/>
                    </a:lnTo>
                    <a:lnTo>
                      <a:pt x="91" y="51"/>
                    </a:lnTo>
                    <a:lnTo>
                      <a:pt x="91" y="45"/>
                    </a:lnTo>
                    <a:lnTo>
                      <a:pt x="91" y="45"/>
                    </a:lnTo>
                    <a:lnTo>
                      <a:pt x="91" y="40"/>
                    </a:lnTo>
                    <a:lnTo>
                      <a:pt x="91" y="40"/>
                    </a:lnTo>
                    <a:lnTo>
                      <a:pt x="91" y="35"/>
                    </a:lnTo>
                    <a:lnTo>
                      <a:pt x="91" y="30"/>
                    </a:lnTo>
                    <a:lnTo>
                      <a:pt x="91" y="30"/>
                    </a:lnTo>
                    <a:lnTo>
                      <a:pt x="91" y="25"/>
                    </a:lnTo>
                    <a:lnTo>
                      <a:pt x="91" y="25"/>
                    </a:lnTo>
                    <a:lnTo>
                      <a:pt x="91" y="20"/>
                    </a:lnTo>
                    <a:lnTo>
                      <a:pt x="96" y="20"/>
                    </a:lnTo>
                    <a:lnTo>
                      <a:pt x="96" y="15"/>
                    </a:lnTo>
                    <a:lnTo>
                      <a:pt x="96" y="15"/>
                    </a:lnTo>
                    <a:lnTo>
                      <a:pt x="96" y="10"/>
                    </a:lnTo>
                    <a:lnTo>
                      <a:pt x="101" y="10"/>
                    </a:lnTo>
                    <a:lnTo>
                      <a:pt x="101" y="10"/>
                    </a:lnTo>
                    <a:lnTo>
                      <a:pt x="101" y="5"/>
                    </a:lnTo>
                    <a:lnTo>
                      <a:pt x="107" y="5"/>
                    </a:lnTo>
                    <a:lnTo>
                      <a:pt x="107" y="0"/>
                    </a:lnTo>
                    <a:lnTo>
                      <a:pt x="112" y="0"/>
                    </a:lnTo>
                    <a:lnTo>
                      <a:pt x="112" y="0"/>
                    </a:lnTo>
                    <a:lnTo>
                      <a:pt x="20" y="5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29" name="Oval 99728">
                <a:extLst>
                  <a:ext uri="{FF2B5EF4-FFF2-40B4-BE49-F238E27FC236}">
                    <a16:creationId xmlns:a16="http://schemas.microsoft.com/office/drawing/2014/main" id="{E1B16481-BB94-D58A-8A0E-6D6D152F40D9}"/>
                  </a:ext>
                </a:extLst>
              </p:cNvPr>
              <p:cNvSpPr>
                <a:spLocks noChangeArrowheads="1"/>
              </p:cNvSpPr>
              <p:nvPr/>
            </p:nvSpPr>
            <p:spPr bwMode="auto">
              <a:xfrm>
                <a:off x="5054" y="381"/>
                <a:ext cx="299" cy="29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30" name="Freeform 902">
                <a:extLst>
                  <a:ext uri="{FF2B5EF4-FFF2-40B4-BE49-F238E27FC236}">
                    <a16:creationId xmlns:a16="http://schemas.microsoft.com/office/drawing/2014/main" id="{11E64041-3109-55D4-8B10-640532FE3D6B}"/>
                  </a:ext>
                </a:extLst>
              </p:cNvPr>
              <p:cNvSpPr>
                <a:spLocks/>
              </p:cNvSpPr>
              <p:nvPr/>
            </p:nvSpPr>
            <p:spPr bwMode="auto">
              <a:xfrm>
                <a:off x="5018" y="264"/>
                <a:ext cx="178" cy="223"/>
              </a:xfrm>
              <a:custGeom>
                <a:avLst/>
                <a:gdLst>
                  <a:gd name="T0" fmla="*/ 101 w 178"/>
                  <a:gd name="T1" fmla="*/ 213 h 223"/>
                  <a:gd name="T2" fmla="*/ 101 w 178"/>
                  <a:gd name="T3" fmla="*/ 213 h 223"/>
                  <a:gd name="T4" fmla="*/ 107 w 178"/>
                  <a:gd name="T5" fmla="*/ 218 h 223"/>
                  <a:gd name="T6" fmla="*/ 112 w 178"/>
                  <a:gd name="T7" fmla="*/ 218 h 223"/>
                  <a:gd name="T8" fmla="*/ 112 w 178"/>
                  <a:gd name="T9" fmla="*/ 218 h 223"/>
                  <a:gd name="T10" fmla="*/ 117 w 178"/>
                  <a:gd name="T11" fmla="*/ 223 h 223"/>
                  <a:gd name="T12" fmla="*/ 122 w 178"/>
                  <a:gd name="T13" fmla="*/ 223 h 223"/>
                  <a:gd name="T14" fmla="*/ 127 w 178"/>
                  <a:gd name="T15" fmla="*/ 223 h 223"/>
                  <a:gd name="T16" fmla="*/ 132 w 178"/>
                  <a:gd name="T17" fmla="*/ 223 h 223"/>
                  <a:gd name="T18" fmla="*/ 137 w 178"/>
                  <a:gd name="T19" fmla="*/ 218 h 223"/>
                  <a:gd name="T20" fmla="*/ 142 w 178"/>
                  <a:gd name="T21" fmla="*/ 218 h 223"/>
                  <a:gd name="T22" fmla="*/ 147 w 178"/>
                  <a:gd name="T23" fmla="*/ 213 h 223"/>
                  <a:gd name="T24" fmla="*/ 152 w 178"/>
                  <a:gd name="T25" fmla="*/ 213 h 223"/>
                  <a:gd name="T26" fmla="*/ 157 w 178"/>
                  <a:gd name="T27" fmla="*/ 208 h 223"/>
                  <a:gd name="T28" fmla="*/ 162 w 178"/>
                  <a:gd name="T29" fmla="*/ 208 h 223"/>
                  <a:gd name="T30" fmla="*/ 167 w 178"/>
                  <a:gd name="T31" fmla="*/ 203 h 223"/>
                  <a:gd name="T32" fmla="*/ 167 w 178"/>
                  <a:gd name="T33" fmla="*/ 198 h 223"/>
                  <a:gd name="T34" fmla="*/ 172 w 178"/>
                  <a:gd name="T35" fmla="*/ 193 h 223"/>
                  <a:gd name="T36" fmla="*/ 172 w 178"/>
                  <a:gd name="T37" fmla="*/ 188 h 223"/>
                  <a:gd name="T38" fmla="*/ 178 w 178"/>
                  <a:gd name="T39" fmla="*/ 183 h 223"/>
                  <a:gd name="T40" fmla="*/ 178 w 178"/>
                  <a:gd name="T41" fmla="*/ 178 h 223"/>
                  <a:gd name="T42" fmla="*/ 178 w 178"/>
                  <a:gd name="T43" fmla="*/ 172 h 223"/>
                  <a:gd name="T44" fmla="*/ 178 w 178"/>
                  <a:gd name="T45" fmla="*/ 172 h 223"/>
                  <a:gd name="T46" fmla="*/ 178 w 178"/>
                  <a:gd name="T47" fmla="*/ 167 h 223"/>
                  <a:gd name="T48" fmla="*/ 172 w 178"/>
                  <a:gd name="T49" fmla="*/ 162 h 223"/>
                  <a:gd name="T50" fmla="*/ 76 w 178"/>
                  <a:gd name="T51" fmla="*/ 5 h 223"/>
                  <a:gd name="T52" fmla="*/ 76 w 178"/>
                  <a:gd name="T53" fmla="*/ 5 h 223"/>
                  <a:gd name="T54" fmla="*/ 76 w 178"/>
                  <a:gd name="T55" fmla="*/ 10 h 223"/>
                  <a:gd name="T56" fmla="*/ 76 w 178"/>
                  <a:gd name="T57" fmla="*/ 15 h 223"/>
                  <a:gd name="T58" fmla="*/ 76 w 178"/>
                  <a:gd name="T59" fmla="*/ 20 h 223"/>
                  <a:gd name="T60" fmla="*/ 76 w 178"/>
                  <a:gd name="T61" fmla="*/ 25 h 223"/>
                  <a:gd name="T62" fmla="*/ 76 w 178"/>
                  <a:gd name="T63" fmla="*/ 30 h 223"/>
                  <a:gd name="T64" fmla="*/ 71 w 178"/>
                  <a:gd name="T65" fmla="*/ 35 h 223"/>
                  <a:gd name="T66" fmla="*/ 71 w 178"/>
                  <a:gd name="T67" fmla="*/ 35 h 223"/>
                  <a:gd name="T68" fmla="*/ 66 w 178"/>
                  <a:gd name="T69" fmla="*/ 41 h 223"/>
                  <a:gd name="T70" fmla="*/ 61 w 178"/>
                  <a:gd name="T71" fmla="*/ 46 h 223"/>
                  <a:gd name="T72" fmla="*/ 56 w 178"/>
                  <a:gd name="T73" fmla="*/ 51 h 223"/>
                  <a:gd name="T74" fmla="*/ 51 w 178"/>
                  <a:gd name="T75" fmla="*/ 51 h 223"/>
                  <a:gd name="T76" fmla="*/ 46 w 178"/>
                  <a:gd name="T77" fmla="*/ 56 h 223"/>
                  <a:gd name="T78" fmla="*/ 41 w 178"/>
                  <a:gd name="T79" fmla="*/ 56 h 223"/>
                  <a:gd name="T80" fmla="*/ 36 w 178"/>
                  <a:gd name="T81" fmla="*/ 61 h 223"/>
                  <a:gd name="T82" fmla="*/ 30 w 178"/>
                  <a:gd name="T83" fmla="*/ 61 h 223"/>
                  <a:gd name="T84" fmla="*/ 25 w 178"/>
                  <a:gd name="T85" fmla="*/ 61 h 223"/>
                  <a:gd name="T86" fmla="*/ 20 w 178"/>
                  <a:gd name="T87" fmla="*/ 61 h 223"/>
                  <a:gd name="T88" fmla="*/ 15 w 178"/>
                  <a:gd name="T89" fmla="*/ 61 h 223"/>
                  <a:gd name="T90" fmla="*/ 10 w 178"/>
                  <a:gd name="T91" fmla="*/ 61 h 223"/>
                  <a:gd name="T92" fmla="*/ 5 w 178"/>
                  <a:gd name="T93" fmla="*/ 56 h 223"/>
                  <a:gd name="T94" fmla="*/ 5 w 178"/>
                  <a:gd name="T95" fmla="*/ 56 h 223"/>
                  <a:gd name="T96" fmla="*/ 0 w 178"/>
                  <a:gd name="T97" fmla="*/ 51 h 223"/>
                  <a:gd name="T98" fmla="*/ 0 w 178"/>
                  <a:gd name="T99" fmla="*/ 4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223">
                    <a:moveTo>
                      <a:pt x="96" y="208"/>
                    </a:moveTo>
                    <a:lnTo>
                      <a:pt x="101" y="213"/>
                    </a:lnTo>
                    <a:lnTo>
                      <a:pt x="101" y="213"/>
                    </a:lnTo>
                    <a:lnTo>
                      <a:pt x="101" y="213"/>
                    </a:lnTo>
                    <a:lnTo>
                      <a:pt x="107" y="213"/>
                    </a:lnTo>
                    <a:lnTo>
                      <a:pt x="107" y="218"/>
                    </a:lnTo>
                    <a:lnTo>
                      <a:pt x="107" y="218"/>
                    </a:lnTo>
                    <a:lnTo>
                      <a:pt x="112" y="218"/>
                    </a:lnTo>
                    <a:lnTo>
                      <a:pt x="112" y="218"/>
                    </a:lnTo>
                    <a:lnTo>
                      <a:pt x="112" y="218"/>
                    </a:lnTo>
                    <a:lnTo>
                      <a:pt x="117" y="223"/>
                    </a:lnTo>
                    <a:lnTo>
                      <a:pt x="117" y="223"/>
                    </a:lnTo>
                    <a:lnTo>
                      <a:pt x="122" y="223"/>
                    </a:lnTo>
                    <a:lnTo>
                      <a:pt x="122" y="223"/>
                    </a:lnTo>
                    <a:lnTo>
                      <a:pt x="127" y="223"/>
                    </a:lnTo>
                    <a:lnTo>
                      <a:pt x="127" y="223"/>
                    </a:lnTo>
                    <a:lnTo>
                      <a:pt x="132" y="223"/>
                    </a:lnTo>
                    <a:lnTo>
                      <a:pt x="132" y="223"/>
                    </a:lnTo>
                    <a:lnTo>
                      <a:pt x="137" y="218"/>
                    </a:lnTo>
                    <a:lnTo>
                      <a:pt x="137" y="218"/>
                    </a:lnTo>
                    <a:lnTo>
                      <a:pt x="142" y="218"/>
                    </a:lnTo>
                    <a:lnTo>
                      <a:pt x="142" y="218"/>
                    </a:lnTo>
                    <a:lnTo>
                      <a:pt x="147" y="218"/>
                    </a:lnTo>
                    <a:lnTo>
                      <a:pt x="147" y="213"/>
                    </a:lnTo>
                    <a:lnTo>
                      <a:pt x="152" y="213"/>
                    </a:lnTo>
                    <a:lnTo>
                      <a:pt x="152" y="213"/>
                    </a:lnTo>
                    <a:lnTo>
                      <a:pt x="157" y="213"/>
                    </a:lnTo>
                    <a:lnTo>
                      <a:pt x="157" y="208"/>
                    </a:lnTo>
                    <a:lnTo>
                      <a:pt x="162" y="208"/>
                    </a:lnTo>
                    <a:lnTo>
                      <a:pt x="162" y="208"/>
                    </a:lnTo>
                    <a:lnTo>
                      <a:pt x="162" y="203"/>
                    </a:lnTo>
                    <a:lnTo>
                      <a:pt x="167" y="203"/>
                    </a:lnTo>
                    <a:lnTo>
                      <a:pt x="167" y="198"/>
                    </a:lnTo>
                    <a:lnTo>
                      <a:pt x="167" y="198"/>
                    </a:lnTo>
                    <a:lnTo>
                      <a:pt x="172" y="193"/>
                    </a:lnTo>
                    <a:lnTo>
                      <a:pt x="172" y="193"/>
                    </a:lnTo>
                    <a:lnTo>
                      <a:pt x="172" y="193"/>
                    </a:lnTo>
                    <a:lnTo>
                      <a:pt x="172" y="188"/>
                    </a:lnTo>
                    <a:lnTo>
                      <a:pt x="178" y="188"/>
                    </a:lnTo>
                    <a:lnTo>
                      <a:pt x="178" y="183"/>
                    </a:lnTo>
                    <a:lnTo>
                      <a:pt x="178" y="183"/>
                    </a:lnTo>
                    <a:lnTo>
                      <a:pt x="178" y="178"/>
                    </a:lnTo>
                    <a:lnTo>
                      <a:pt x="178" y="178"/>
                    </a:lnTo>
                    <a:lnTo>
                      <a:pt x="178" y="172"/>
                    </a:lnTo>
                    <a:lnTo>
                      <a:pt x="178" y="172"/>
                    </a:lnTo>
                    <a:lnTo>
                      <a:pt x="178" y="172"/>
                    </a:lnTo>
                    <a:lnTo>
                      <a:pt x="178" y="167"/>
                    </a:lnTo>
                    <a:lnTo>
                      <a:pt x="178" y="167"/>
                    </a:lnTo>
                    <a:lnTo>
                      <a:pt x="172" y="162"/>
                    </a:lnTo>
                    <a:lnTo>
                      <a:pt x="172" y="162"/>
                    </a:lnTo>
                    <a:lnTo>
                      <a:pt x="76" y="0"/>
                    </a:lnTo>
                    <a:lnTo>
                      <a:pt x="76" y="5"/>
                    </a:lnTo>
                    <a:lnTo>
                      <a:pt x="76" y="5"/>
                    </a:lnTo>
                    <a:lnTo>
                      <a:pt x="76" y="5"/>
                    </a:lnTo>
                    <a:lnTo>
                      <a:pt x="76" y="10"/>
                    </a:lnTo>
                    <a:lnTo>
                      <a:pt x="76" y="10"/>
                    </a:lnTo>
                    <a:lnTo>
                      <a:pt x="76" y="15"/>
                    </a:lnTo>
                    <a:lnTo>
                      <a:pt x="76" y="15"/>
                    </a:lnTo>
                    <a:lnTo>
                      <a:pt x="76" y="15"/>
                    </a:lnTo>
                    <a:lnTo>
                      <a:pt x="76" y="20"/>
                    </a:lnTo>
                    <a:lnTo>
                      <a:pt x="76" y="20"/>
                    </a:lnTo>
                    <a:lnTo>
                      <a:pt x="76" y="25"/>
                    </a:lnTo>
                    <a:lnTo>
                      <a:pt x="76" y="25"/>
                    </a:lnTo>
                    <a:lnTo>
                      <a:pt x="76" y="30"/>
                    </a:lnTo>
                    <a:lnTo>
                      <a:pt x="71" y="30"/>
                    </a:lnTo>
                    <a:lnTo>
                      <a:pt x="71" y="35"/>
                    </a:lnTo>
                    <a:lnTo>
                      <a:pt x="71" y="35"/>
                    </a:lnTo>
                    <a:lnTo>
                      <a:pt x="71" y="35"/>
                    </a:lnTo>
                    <a:lnTo>
                      <a:pt x="66" y="41"/>
                    </a:lnTo>
                    <a:lnTo>
                      <a:pt x="66" y="41"/>
                    </a:lnTo>
                    <a:lnTo>
                      <a:pt x="61" y="46"/>
                    </a:lnTo>
                    <a:lnTo>
                      <a:pt x="61" y="46"/>
                    </a:lnTo>
                    <a:lnTo>
                      <a:pt x="61" y="46"/>
                    </a:lnTo>
                    <a:lnTo>
                      <a:pt x="56" y="51"/>
                    </a:lnTo>
                    <a:lnTo>
                      <a:pt x="56" y="51"/>
                    </a:lnTo>
                    <a:lnTo>
                      <a:pt x="51" y="51"/>
                    </a:lnTo>
                    <a:lnTo>
                      <a:pt x="51" y="56"/>
                    </a:lnTo>
                    <a:lnTo>
                      <a:pt x="46" y="56"/>
                    </a:lnTo>
                    <a:lnTo>
                      <a:pt x="46" y="56"/>
                    </a:lnTo>
                    <a:lnTo>
                      <a:pt x="41" y="56"/>
                    </a:lnTo>
                    <a:lnTo>
                      <a:pt x="41" y="61"/>
                    </a:lnTo>
                    <a:lnTo>
                      <a:pt x="36" y="61"/>
                    </a:lnTo>
                    <a:lnTo>
                      <a:pt x="36" y="61"/>
                    </a:lnTo>
                    <a:lnTo>
                      <a:pt x="30" y="61"/>
                    </a:lnTo>
                    <a:lnTo>
                      <a:pt x="30" y="61"/>
                    </a:lnTo>
                    <a:lnTo>
                      <a:pt x="25" y="61"/>
                    </a:lnTo>
                    <a:lnTo>
                      <a:pt x="25" y="61"/>
                    </a:lnTo>
                    <a:lnTo>
                      <a:pt x="20" y="61"/>
                    </a:lnTo>
                    <a:lnTo>
                      <a:pt x="20" y="61"/>
                    </a:lnTo>
                    <a:lnTo>
                      <a:pt x="15" y="61"/>
                    </a:lnTo>
                    <a:lnTo>
                      <a:pt x="15" y="61"/>
                    </a:lnTo>
                    <a:lnTo>
                      <a:pt x="10" y="61"/>
                    </a:lnTo>
                    <a:lnTo>
                      <a:pt x="10" y="56"/>
                    </a:lnTo>
                    <a:lnTo>
                      <a:pt x="5" y="56"/>
                    </a:lnTo>
                    <a:lnTo>
                      <a:pt x="5" y="56"/>
                    </a:lnTo>
                    <a:lnTo>
                      <a:pt x="5" y="56"/>
                    </a:lnTo>
                    <a:lnTo>
                      <a:pt x="0" y="51"/>
                    </a:lnTo>
                    <a:lnTo>
                      <a:pt x="0" y="51"/>
                    </a:lnTo>
                    <a:lnTo>
                      <a:pt x="0" y="51"/>
                    </a:lnTo>
                    <a:lnTo>
                      <a:pt x="0" y="46"/>
                    </a:lnTo>
                    <a:lnTo>
                      <a:pt x="96" y="20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31" name="Oval 99730">
                <a:extLst>
                  <a:ext uri="{FF2B5EF4-FFF2-40B4-BE49-F238E27FC236}">
                    <a16:creationId xmlns:a16="http://schemas.microsoft.com/office/drawing/2014/main" id="{118971FF-4FF7-36AB-B385-BD4270C0A4C2}"/>
                  </a:ext>
                </a:extLst>
              </p:cNvPr>
              <p:cNvSpPr>
                <a:spLocks noChangeArrowheads="1"/>
              </p:cNvSpPr>
              <p:nvPr/>
            </p:nvSpPr>
            <p:spPr bwMode="auto">
              <a:xfrm>
                <a:off x="1857" y="2096"/>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32" name="Oval 99731">
                <a:extLst>
                  <a:ext uri="{FF2B5EF4-FFF2-40B4-BE49-F238E27FC236}">
                    <a16:creationId xmlns:a16="http://schemas.microsoft.com/office/drawing/2014/main" id="{1F61FE99-251B-5753-CE09-E61CD1B8968D}"/>
                  </a:ext>
                </a:extLst>
              </p:cNvPr>
              <p:cNvSpPr>
                <a:spLocks noChangeArrowheads="1"/>
              </p:cNvSpPr>
              <p:nvPr/>
            </p:nvSpPr>
            <p:spPr bwMode="auto">
              <a:xfrm>
                <a:off x="710" y="2116"/>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33" name="Oval 99732">
                <a:extLst>
                  <a:ext uri="{FF2B5EF4-FFF2-40B4-BE49-F238E27FC236}">
                    <a16:creationId xmlns:a16="http://schemas.microsoft.com/office/drawing/2014/main" id="{09DFA54C-FFD1-6A9F-CF77-314138809F41}"/>
                  </a:ext>
                </a:extLst>
              </p:cNvPr>
              <p:cNvSpPr>
                <a:spLocks noChangeArrowheads="1"/>
              </p:cNvSpPr>
              <p:nvPr/>
            </p:nvSpPr>
            <p:spPr bwMode="auto">
              <a:xfrm>
                <a:off x="6104" y="289"/>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34" name="Oval 99733">
                <a:extLst>
                  <a:ext uri="{FF2B5EF4-FFF2-40B4-BE49-F238E27FC236}">
                    <a16:creationId xmlns:a16="http://schemas.microsoft.com/office/drawing/2014/main" id="{A57C9C75-01BA-EF57-9D47-9F801EBA6AE7}"/>
                  </a:ext>
                </a:extLst>
              </p:cNvPr>
              <p:cNvSpPr>
                <a:spLocks noChangeArrowheads="1"/>
              </p:cNvSpPr>
              <p:nvPr/>
            </p:nvSpPr>
            <p:spPr bwMode="auto">
              <a:xfrm>
                <a:off x="4845" y="3207"/>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35" name="Oval 99734">
                <a:extLst>
                  <a:ext uri="{FF2B5EF4-FFF2-40B4-BE49-F238E27FC236}">
                    <a16:creationId xmlns:a16="http://schemas.microsoft.com/office/drawing/2014/main" id="{36CEEC92-366C-B646-501B-A438CD7DB196}"/>
                  </a:ext>
                </a:extLst>
              </p:cNvPr>
              <p:cNvSpPr>
                <a:spLocks noChangeArrowheads="1"/>
              </p:cNvSpPr>
              <p:nvPr/>
            </p:nvSpPr>
            <p:spPr bwMode="auto">
              <a:xfrm>
                <a:off x="4972" y="198"/>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36" name="Oval 99735">
                <a:extLst>
                  <a:ext uri="{FF2B5EF4-FFF2-40B4-BE49-F238E27FC236}">
                    <a16:creationId xmlns:a16="http://schemas.microsoft.com/office/drawing/2014/main" id="{AEAA00F9-57A5-12D3-85DF-5C7DDC4A67C5}"/>
                  </a:ext>
                </a:extLst>
              </p:cNvPr>
              <p:cNvSpPr>
                <a:spLocks noChangeArrowheads="1"/>
              </p:cNvSpPr>
              <p:nvPr/>
            </p:nvSpPr>
            <p:spPr bwMode="auto">
              <a:xfrm>
                <a:off x="3146" y="1959"/>
                <a:ext cx="299" cy="29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37" name="Freeform 909">
                <a:extLst>
                  <a:ext uri="{FF2B5EF4-FFF2-40B4-BE49-F238E27FC236}">
                    <a16:creationId xmlns:a16="http://schemas.microsoft.com/office/drawing/2014/main" id="{65529F2D-8192-3081-F180-9182097DDAF4}"/>
                  </a:ext>
                </a:extLst>
              </p:cNvPr>
              <p:cNvSpPr>
                <a:spLocks/>
              </p:cNvSpPr>
              <p:nvPr/>
            </p:nvSpPr>
            <p:spPr bwMode="auto">
              <a:xfrm>
                <a:off x="3268" y="2187"/>
                <a:ext cx="126" cy="345"/>
              </a:xfrm>
              <a:custGeom>
                <a:avLst/>
                <a:gdLst>
                  <a:gd name="T0" fmla="*/ 86 w 126"/>
                  <a:gd name="T1" fmla="*/ 20 h 345"/>
                  <a:gd name="T2" fmla="*/ 86 w 126"/>
                  <a:gd name="T3" fmla="*/ 20 h 345"/>
                  <a:gd name="T4" fmla="*/ 81 w 126"/>
                  <a:gd name="T5" fmla="*/ 15 h 345"/>
                  <a:gd name="T6" fmla="*/ 81 w 126"/>
                  <a:gd name="T7" fmla="*/ 10 h 345"/>
                  <a:gd name="T8" fmla="*/ 76 w 126"/>
                  <a:gd name="T9" fmla="*/ 10 h 345"/>
                  <a:gd name="T10" fmla="*/ 71 w 126"/>
                  <a:gd name="T11" fmla="*/ 5 h 345"/>
                  <a:gd name="T12" fmla="*/ 71 w 126"/>
                  <a:gd name="T13" fmla="*/ 5 h 345"/>
                  <a:gd name="T14" fmla="*/ 65 w 126"/>
                  <a:gd name="T15" fmla="*/ 5 h 345"/>
                  <a:gd name="T16" fmla="*/ 60 w 126"/>
                  <a:gd name="T17" fmla="*/ 0 h 345"/>
                  <a:gd name="T18" fmla="*/ 55 w 126"/>
                  <a:gd name="T19" fmla="*/ 0 h 345"/>
                  <a:gd name="T20" fmla="*/ 50 w 126"/>
                  <a:gd name="T21" fmla="*/ 0 h 345"/>
                  <a:gd name="T22" fmla="*/ 40 w 126"/>
                  <a:gd name="T23" fmla="*/ 0 h 345"/>
                  <a:gd name="T24" fmla="*/ 35 w 126"/>
                  <a:gd name="T25" fmla="*/ 0 h 345"/>
                  <a:gd name="T26" fmla="*/ 30 w 126"/>
                  <a:gd name="T27" fmla="*/ 0 h 345"/>
                  <a:gd name="T28" fmla="*/ 25 w 126"/>
                  <a:gd name="T29" fmla="*/ 5 h 345"/>
                  <a:gd name="T30" fmla="*/ 20 w 126"/>
                  <a:gd name="T31" fmla="*/ 5 h 345"/>
                  <a:gd name="T32" fmla="*/ 15 w 126"/>
                  <a:gd name="T33" fmla="*/ 10 h 345"/>
                  <a:gd name="T34" fmla="*/ 10 w 126"/>
                  <a:gd name="T35" fmla="*/ 10 h 345"/>
                  <a:gd name="T36" fmla="*/ 10 w 126"/>
                  <a:gd name="T37" fmla="*/ 15 h 345"/>
                  <a:gd name="T38" fmla="*/ 5 w 126"/>
                  <a:gd name="T39" fmla="*/ 15 h 345"/>
                  <a:gd name="T40" fmla="*/ 0 w 126"/>
                  <a:gd name="T41" fmla="*/ 20 h 345"/>
                  <a:gd name="T42" fmla="*/ 0 w 126"/>
                  <a:gd name="T43" fmla="*/ 26 h 345"/>
                  <a:gd name="T44" fmla="*/ 0 w 126"/>
                  <a:gd name="T45" fmla="*/ 26 h 345"/>
                  <a:gd name="T46" fmla="*/ 0 w 126"/>
                  <a:gd name="T47" fmla="*/ 31 h 345"/>
                  <a:gd name="T48" fmla="*/ 0 w 126"/>
                  <a:gd name="T49" fmla="*/ 36 h 345"/>
                  <a:gd name="T50" fmla="*/ 35 w 126"/>
                  <a:gd name="T51" fmla="*/ 340 h 345"/>
                  <a:gd name="T52" fmla="*/ 35 w 126"/>
                  <a:gd name="T53" fmla="*/ 340 h 345"/>
                  <a:gd name="T54" fmla="*/ 35 w 126"/>
                  <a:gd name="T55" fmla="*/ 335 h 345"/>
                  <a:gd name="T56" fmla="*/ 40 w 126"/>
                  <a:gd name="T57" fmla="*/ 330 h 345"/>
                  <a:gd name="T58" fmla="*/ 40 w 126"/>
                  <a:gd name="T59" fmla="*/ 330 h 345"/>
                  <a:gd name="T60" fmla="*/ 45 w 126"/>
                  <a:gd name="T61" fmla="*/ 325 h 345"/>
                  <a:gd name="T62" fmla="*/ 50 w 126"/>
                  <a:gd name="T63" fmla="*/ 320 h 345"/>
                  <a:gd name="T64" fmla="*/ 50 w 126"/>
                  <a:gd name="T65" fmla="*/ 320 h 345"/>
                  <a:gd name="T66" fmla="*/ 55 w 126"/>
                  <a:gd name="T67" fmla="*/ 315 h 345"/>
                  <a:gd name="T68" fmla="*/ 60 w 126"/>
                  <a:gd name="T69" fmla="*/ 315 h 345"/>
                  <a:gd name="T70" fmla="*/ 65 w 126"/>
                  <a:gd name="T71" fmla="*/ 310 h 345"/>
                  <a:gd name="T72" fmla="*/ 71 w 126"/>
                  <a:gd name="T73" fmla="*/ 310 h 345"/>
                  <a:gd name="T74" fmla="*/ 81 w 126"/>
                  <a:gd name="T75" fmla="*/ 310 h 345"/>
                  <a:gd name="T76" fmla="*/ 86 w 126"/>
                  <a:gd name="T77" fmla="*/ 310 h 345"/>
                  <a:gd name="T78" fmla="*/ 91 w 126"/>
                  <a:gd name="T79" fmla="*/ 310 h 345"/>
                  <a:gd name="T80" fmla="*/ 96 w 126"/>
                  <a:gd name="T81" fmla="*/ 310 h 345"/>
                  <a:gd name="T82" fmla="*/ 101 w 126"/>
                  <a:gd name="T83" fmla="*/ 310 h 345"/>
                  <a:gd name="T84" fmla="*/ 106 w 126"/>
                  <a:gd name="T85" fmla="*/ 315 h 345"/>
                  <a:gd name="T86" fmla="*/ 111 w 126"/>
                  <a:gd name="T87" fmla="*/ 315 h 345"/>
                  <a:gd name="T88" fmla="*/ 116 w 126"/>
                  <a:gd name="T89" fmla="*/ 315 h 345"/>
                  <a:gd name="T90" fmla="*/ 116 w 126"/>
                  <a:gd name="T91" fmla="*/ 320 h 345"/>
                  <a:gd name="T92" fmla="*/ 121 w 126"/>
                  <a:gd name="T93" fmla="*/ 325 h 345"/>
                  <a:gd name="T94" fmla="*/ 121 w 126"/>
                  <a:gd name="T95" fmla="*/ 325 h 345"/>
                  <a:gd name="T96" fmla="*/ 126 w 126"/>
                  <a:gd name="T97" fmla="*/ 330 h 345"/>
                  <a:gd name="T98" fmla="*/ 126 w 126"/>
                  <a:gd name="T99" fmla="*/ 33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345">
                    <a:moveTo>
                      <a:pt x="86" y="26"/>
                    </a:moveTo>
                    <a:lnTo>
                      <a:pt x="86" y="20"/>
                    </a:lnTo>
                    <a:lnTo>
                      <a:pt x="86" y="20"/>
                    </a:lnTo>
                    <a:lnTo>
                      <a:pt x="86" y="20"/>
                    </a:lnTo>
                    <a:lnTo>
                      <a:pt x="86" y="15"/>
                    </a:lnTo>
                    <a:lnTo>
                      <a:pt x="81" y="15"/>
                    </a:lnTo>
                    <a:lnTo>
                      <a:pt x="81" y="15"/>
                    </a:lnTo>
                    <a:lnTo>
                      <a:pt x="81" y="10"/>
                    </a:lnTo>
                    <a:lnTo>
                      <a:pt x="81" y="10"/>
                    </a:lnTo>
                    <a:lnTo>
                      <a:pt x="76" y="10"/>
                    </a:lnTo>
                    <a:lnTo>
                      <a:pt x="76" y="10"/>
                    </a:lnTo>
                    <a:lnTo>
                      <a:pt x="71" y="5"/>
                    </a:lnTo>
                    <a:lnTo>
                      <a:pt x="71" y="5"/>
                    </a:lnTo>
                    <a:lnTo>
                      <a:pt x="71" y="5"/>
                    </a:lnTo>
                    <a:lnTo>
                      <a:pt x="65" y="5"/>
                    </a:lnTo>
                    <a:lnTo>
                      <a:pt x="65" y="5"/>
                    </a:lnTo>
                    <a:lnTo>
                      <a:pt x="60" y="0"/>
                    </a:lnTo>
                    <a:lnTo>
                      <a:pt x="60" y="0"/>
                    </a:lnTo>
                    <a:lnTo>
                      <a:pt x="55" y="0"/>
                    </a:lnTo>
                    <a:lnTo>
                      <a:pt x="55" y="0"/>
                    </a:lnTo>
                    <a:lnTo>
                      <a:pt x="50" y="0"/>
                    </a:lnTo>
                    <a:lnTo>
                      <a:pt x="50" y="0"/>
                    </a:lnTo>
                    <a:lnTo>
                      <a:pt x="45" y="0"/>
                    </a:lnTo>
                    <a:lnTo>
                      <a:pt x="40" y="0"/>
                    </a:lnTo>
                    <a:lnTo>
                      <a:pt x="40" y="0"/>
                    </a:lnTo>
                    <a:lnTo>
                      <a:pt x="35" y="0"/>
                    </a:lnTo>
                    <a:lnTo>
                      <a:pt x="35" y="0"/>
                    </a:lnTo>
                    <a:lnTo>
                      <a:pt x="30" y="0"/>
                    </a:lnTo>
                    <a:lnTo>
                      <a:pt x="30" y="5"/>
                    </a:lnTo>
                    <a:lnTo>
                      <a:pt x="25" y="5"/>
                    </a:lnTo>
                    <a:lnTo>
                      <a:pt x="25" y="5"/>
                    </a:lnTo>
                    <a:lnTo>
                      <a:pt x="20" y="5"/>
                    </a:lnTo>
                    <a:lnTo>
                      <a:pt x="20" y="5"/>
                    </a:lnTo>
                    <a:lnTo>
                      <a:pt x="15" y="10"/>
                    </a:lnTo>
                    <a:lnTo>
                      <a:pt x="15" y="10"/>
                    </a:lnTo>
                    <a:lnTo>
                      <a:pt x="10" y="10"/>
                    </a:lnTo>
                    <a:lnTo>
                      <a:pt x="10" y="10"/>
                    </a:lnTo>
                    <a:lnTo>
                      <a:pt x="10" y="15"/>
                    </a:lnTo>
                    <a:lnTo>
                      <a:pt x="5" y="15"/>
                    </a:lnTo>
                    <a:lnTo>
                      <a:pt x="5" y="15"/>
                    </a:lnTo>
                    <a:lnTo>
                      <a:pt x="5" y="20"/>
                    </a:lnTo>
                    <a:lnTo>
                      <a:pt x="0" y="20"/>
                    </a:lnTo>
                    <a:lnTo>
                      <a:pt x="0" y="20"/>
                    </a:lnTo>
                    <a:lnTo>
                      <a:pt x="0" y="26"/>
                    </a:lnTo>
                    <a:lnTo>
                      <a:pt x="0" y="26"/>
                    </a:lnTo>
                    <a:lnTo>
                      <a:pt x="0" y="26"/>
                    </a:lnTo>
                    <a:lnTo>
                      <a:pt x="0" y="31"/>
                    </a:lnTo>
                    <a:lnTo>
                      <a:pt x="0" y="31"/>
                    </a:lnTo>
                    <a:lnTo>
                      <a:pt x="0" y="36"/>
                    </a:lnTo>
                    <a:lnTo>
                      <a:pt x="0" y="36"/>
                    </a:lnTo>
                    <a:lnTo>
                      <a:pt x="35" y="345"/>
                    </a:lnTo>
                    <a:lnTo>
                      <a:pt x="35" y="340"/>
                    </a:lnTo>
                    <a:lnTo>
                      <a:pt x="35" y="340"/>
                    </a:lnTo>
                    <a:lnTo>
                      <a:pt x="35" y="340"/>
                    </a:lnTo>
                    <a:lnTo>
                      <a:pt x="35" y="335"/>
                    </a:lnTo>
                    <a:lnTo>
                      <a:pt x="35" y="335"/>
                    </a:lnTo>
                    <a:lnTo>
                      <a:pt x="40" y="335"/>
                    </a:lnTo>
                    <a:lnTo>
                      <a:pt x="40" y="330"/>
                    </a:lnTo>
                    <a:lnTo>
                      <a:pt x="40" y="330"/>
                    </a:lnTo>
                    <a:lnTo>
                      <a:pt x="40" y="330"/>
                    </a:lnTo>
                    <a:lnTo>
                      <a:pt x="45" y="325"/>
                    </a:lnTo>
                    <a:lnTo>
                      <a:pt x="45" y="325"/>
                    </a:lnTo>
                    <a:lnTo>
                      <a:pt x="45" y="325"/>
                    </a:lnTo>
                    <a:lnTo>
                      <a:pt x="50" y="320"/>
                    </a:lnTo>
                    <a:lnTo>
                      <a:pt x="50" y="320"/>
                    </a:lnTo>
                    <a:lnTo>
                      <a:pt x="50" y="320"/>
                    </a:lnTo>
                    <a:lnTo>
                      <a:pt x="55" y="315"/>
                    </a:lnTo>
                    <a:lnTo>
                      <a:pt x="55" y="315"/>
                    </a:lnTo>
                    <a:lnTo>
                      <a:pt x="60" y="315"/>
                    </a:lnTo>
                    <a:lnTo>
                      <a:pt x="60" y="315"/>
                    </a:lnTo>
                    <a:lnTo>
                      <a:pt x="65" y="315"/>
                    </a:lnTo>
                    <a:lnTo>
                      <a:pt x="65" y="310"/>
                    </a:lnTo>
                    <a:lnTo>
                      <a:pt x="71" y="310"/>
                    </a:lnTo>
                    <a:lnTo>
                      <a:pt x="71" y="310"/>
                    </a:lnTo>
                    <a:lnTo>
                      <a:pt x="76" y="310"/>
                    </a:lnTo>
                    <a:lnTo>
                      <a:pt x="81" y="310"/>
                    </a:lnTo>
                    <a:lnTo>
                      <a:pt x="81" y="310"/>
                    </a:lnTo>
                    <a:lnTo>
                      <a:pt x="86" y="310"/>
                    </a:lnTo>
                    <a:lnTo>
                      <a:pt x="86" y="310"/>
                    </a:lnTo>
                    <a:lnTo>
                      <a:pt x="91" y="310"/>
                    </a:lnTo>
                    <a:lnTo>
                      <a:pt x="91" y="310"/>
                    </a:lnTo>
                    <a:lnTo>
                      <a:pt x="96" y="310"/>
                    </a:lnTo>
                    <a:lnTo>
                      <a:pt x="96" y="310"/>
                    </a:lnTo>
                    <a:lnTo>
                      <a:pt x="101" y="310"/>
                    </a:lnTo>
                    <a:lnTo>
                      <a:pt x="101" y="310"/>
                    </a:lnTo>
                    <a:lnTo>
                      <a:pt x="106" y="315"/>
                    </a:lnTo>
                    <a:lnTo>
                      <a:pt x="106" y="315"/>
                    </a:lnTo>
                    <a:lnTo>
                      <a:pt x="111" y="315"/>
                    </a:lnTo>
                    <a:lnTo>
                      <a:pt x="111" y="315"/>
                    </a:lnTo>
                    <a:lnTo>
                      <a:pt x="116" y="315"/>
                    </a:lnTo>
                    <a:lnTo>
                      <a:pt x="116" y="320"/>
                    </a:lnTo>
                    <a:lnTo>
                      <a:pt x="116" y="320"/>
                    </a:lnTo>
                    <a:lnTo>
                      <a:pt x="121" y="320"/>
                    </a:lnTo>
                    <a:lnTo>
                      <a:pt x="121" y="325"/>
                    </a:lnTo>
                    <a:lnTo>
                      <a:pt x="121" y="325"/>
                    </a:lnTo>
                    <a:lnTo>
                      <a:pt x="121" y="325"/>
                    </a:lnTo>
                    <a:lnTo>
                      <a:pt x="121" y="330"/>
                    </a:lnTo>
                    <a:lnTo>
                      <a:pt x="126" y="330"/>
                    </a:lnTo>
                    <a:lnTo>
                      <a:pt x="126" y="330"/>
                    </a:lnTo>
                    <a:lnTo>
                      <a:pt x="126" y="335"/>
                    </a:lnTo>
                    <a:lnTo>
                      <a:pt x="86" y="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38" name="Freeform 910">
                <a:extLst>
                  <a:ext uri="{FF2B5EF4-FFF2-40B4-BE49-F238E27FC236}">
                    <a16:creationId xmlns:a16="http://schemas.microsoft.com/office/drawing/2014/main" id="{2252A165-B43E-2ADC-4D7D-338FB803F480}"/>
                  </a:ext>
                </a:extLst>
              </p:cNvPr>
              <p:cNvSpPr>
                <a:spLocks/>
              </p:cNvSpPr>
              <p:nvPr/>
            </p:nvSpPr>
            <p:spPr bwMode="auto">
              <a:xfrm>
                <a:off x="3278" y="1700"/>
                <a:ext cx="137" cy="289"/>
              </a:xfrm>
              <a:custGeom>
                <a:avLst/>
                <a:gdLst>
                  <a:gd name="T0" fmla="*/ 0 w 137"/>
                  <a:gd name="T1" fmla="*/ 269 h 289"/>
                  <a:gd name="T2" fmla="*/ 0 w 137"/>
                  <a:gd name="T3" fmla="*/ 269 h 289"/>
                  <a:gd name="T4" fmla="*/ 0 w 137"/>
                  <a:gd name="T5" fmla="*/ 269 h 289"/>
                  <a:gd name="T6" fmla="*/ 5 w 137"/>
                  <a:gd name="T7" fmla="*/ 274 h 289"/>
                  <a:gd name="T8" fmla="*/ 5 w 137"/>
                  <a:gd name="T9" fmla="*/ 274 h 289"/>
                  <a:gd name="T10" fmla="*/ 10 w 137"/>
                  <a:gd name="T11" fmla="*/ 279 h 289"/>
                  <a:gd name="T12" fmla="*/ 15 w 137"/>
                  <a:gd name="T13" fmla="*/ 279 h 289"/>
                  <a:gd name="T14" fmla="*/ 15 w 137"/>
                  <a:gd name="T15" fmla="*/ 279 h 289"/>
                  <a:gd name="T16" fmla="*/ 20 w 137"/>
                  <a:gd name="T17" fmla="*/ 284 h 289"/>
                  <a:gd name="T18" fmla="*/ 25 w 137"/>
                  <a:gd name="T19" fmla="*/ 284 h 289"/>
                  <a:gd name="T20" fmla="*/ 30 w 137"/>
                  <a:gd name="T21" fmla="*/ 284 h 289"/>
                  <a:gd name="T22" fmla="*/ 35 w 137"/>
                  <a:gd name="T23" fmla="*/ 284 h 289"/>
                  <a:gd name="T24" fmla="*/ 45 w 137"/>
                  <a:gd name="T25" fmla="*/ 289 h 289"/>
                  <a:gd name="T26" fmla="*/ 50 w 137"/>
                  <a:gd name="T27" fmla="*/ 289 h 289"/>
                  <a:gd name="T28" fmla="*/ 55 w 137"/>
                  <a:gd name="T29" fmla="*/ 289 h 289"/>
                  <a:gd name="T30" fmla="*/ 61 w 137"/>
                  <a:gd name="T31" fmla="*/ 289 h 289"/>
                  <a:gd name="T32" fmla="*/ 66 w 137"/>
                  <a:gd name="T33" fmla="*/ 289 h 289"/>
                  <a:gd name="T34" fmla="*/ 71 w 137"/>
                  <a:gd name="T35" fmla="*/ 289 h 289"/>
                  <a:gd name="T36" fmla="*/ 76 w 137"/>
                  <a:gd name="T37" fmla="*/ 289 h 289"/>
                  <a:gd name="T38" fmla="*/ 76 w 137"/>
                  <a:gd name="T39" fmla="*/ 289 h 289"/>
                  <a:gd name="T40" fmla="*/ 81 w 137"/>
                  <a:gd name="T41" fmla="*/ 289 h 289"/>
                  <a:gd name="T42" fmla="*/ 81 w 137"/>
                  <a:gd name="T43" fmla="*/ 289 h 289"/>
                  <a:gd name="T44" fmla="*/ 86 w 137"/>
                  <a:gd name="T45" fmla="*/ 284 h 289"/>
                  <a:gd name="T46" fmla="*/ 86 w 137"/>
                  <a:gd name="T47" fmla="*/ 284 h 289"/>
                  <a:gd name="T48" fmla="*/ 86 w 137"/>
                  <a:gd name="T49" fmla="*/ 284 h 289"/>
                  <a:gd name="T50" fmla="*/ 137 w 137"/>
                  <a:gd name="T51" fmla="*/ 15 h 289"/>
                  <a:gd name="T52" fmla="*/ 137 w 137"/>
                  <a:gd name="T53" fmla="*/ 20 h 289"/>
                  <a:gd name="T54" fmla="*/ 132 w 137"/>
                  <a:gd name="T55" fmla="*/ 20 h 289"/>
                  <a:gd name="T56" fmla="*/ 132 w 137"/>
                  <a:gd name="T57" fmla="*/ 20 h 289"/>
                  <a:gd name="T58" fmla="*/ 127 w 137"/>
                  <a:gd name="T59" fmla="*/ 20 h 289"/>
                  <a:gd name="T60" fmla="*/ 127 w 137"/>
                  <a:gd name="T61" fmla="*/ 20 h 289"/>
                  <a:gd name="T62" fmla="*/ 121 w 137"/>
                  <a:gd name="T63" fmla="*/ 20 h 289"/>
                  <a:gd name="T64" fmla="*/ 116 w 137"/>
                  <a:gd name="T65" fmla="*/ 20 h 289"/>
                  <a:gd name="T66" fmla="*/ 111 w 137"/>
                  <a:gd name="T67" fmla="*/ 20 h 289"/>
                  <a:gd name="T68" fmla="*/ 106 w 137"/>
                  <a:gd name="T69" fmla="*/ 20 h 289"/>
                  <a:gd name="T70" fmla="*/ 101 w 137"/>
                  <a:gd name="T71" fmla="*/ 20 h 289"/>
                  <a:gd name="T72" fmla="*/ 96 w 137"/>
                  <a:gd name="T73" fmla="*/ 20 h 289"/>
                  <a:gd name="T74" fmla="*/ 91 w 137"/>
                  <a:gd name="T75" fmla="*/ 20 h 289"/>
                  <a:gd name="T76" fmla="*/ 86 w 137"/>
                  <a:gd name="T77" fmla="*/ 20 h 289"/>
                  <a:gd name="T78" fmla="*/ 81 w 137"/>
                  <a:gd name="T79" fmla="*/ 15 h 289"/>
                  <a:gd name="T80" fmla="*/ 76 w 137"/>
                  <a:gd name="T81" fmla="*/ 15 h 289"/>
                  <a:gd name="T82" fmla="*/ 71 w 137"/>
                  <a:gd name="T83" fmla="*/ 15 h 289"/>
                  <a:gd name="T84" fmla="*/ 66 w 137"/>
                  <a:gd name="T85" fmla="*/ 10 h 289"/>
                  <a:gd name="T86" fmla="*/ 61 w 137"/>
                  <a:gd name="T87" fmla="*/ 10 h 289"/>
                  <a:gd name="T88" fmla="*/ 55 w 137"/>
                  <a:gd name="T89" fmla="*/ 10 h 289"/>
                  <a:gd name="T90" fmla="*/ 55 w 137"/>
                  <a:gd name="T91" fmla="*/ 5 h 289"/>
                  <a:gd name="T92" fmla="*/ 50 w 137"/>
                  <a:gd name="T93" fmla="*/ 5 h 289"/>
                  <a:gd name="T94" fmla="*/ 50 w 137"/>
                  <a:gd name="T95" fmla="*/ 5 h 289"/>
                  <a:gd name="T96" fmla="*/ 50 w 137"/>
                  <a:gd name="T97" fmla="*/ 0 h 289"/>
                  <a:gd name="T98" fmla="*/ 50 w 137"/>
                  <a:gd name="T99"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289">
                    <a:moveTo>
                      <a:pt x="0" y="269"/>
                    </a:moveTo>
                    <a:lnTo>
                      <a:pt x="0" y="269"/>
                    </a:lnTo>
                    <a:lnTo>
                      <a:pt x="0" y="269"/>
                    </a:lnTo>
                    <a:lnTo>
                      <a:pt x="0" y="269"/>
                    </a:lnTo>
                    <a:lnTo>
                      <a:pt x="0" y="269"/>
                    </a:lnTo>
                    <a:lnTo>
                      <a:pt x="0" y="269"/>
                    </a:lnTo>
                    <a:lnTo>
                      <a:pt x="5" y="274"/>
                    </a:lnTo>
                    <a:lnTo>
                      <a:pt x="5" y="274"/>
                    </a:lnTo>
                    <a:lnTo>
                      <a:pt x="5" y="274"/>
                    </a:lnTo>
                    <a:lnTo>
                      <a:pt x="5" y="274"/>
                    </a:lnTo>
                    <a:lnTo>
                      <a:pt x="10" y="274"/>
                    </a:lnTo>
                    <a:lnTo>
                      <a:pt x="10" y="279"/>
                    </a:lnTo>
                    <a:lnTo>
                      <a:pt x="10" y="279"/>
                    </a:lnTo>
                    <a:lnTo>
                      <a:pt x="15" y="279"/>
                    </a:lnTo>
                    <a:lnTo>
                      <a:pt x="15" y="279"/>
                    </a:lnTo>
                    <a:lnTo>
                      <a:pt x="15" y="279"/>
                    </a:lnTo>
                    <a:lnTo>
                      <a:pt x="20" y="279"/>
                    </a:lnTo>
                    <a:lnTo>
                      <a:pt x="20" y="284"/>
                    </a:lnTo>
                    <a:lnTo>
                      <a:pt x="25" y="284"/>
                    </a:lnTo>
                    <a:lnTo>
                      <a:pt x="25" y="284"/>
                    </a:lnTo>
                    <a:lnTo>
                      <a:pt x="30" y="284"/>
                    </a:lnTo>
                    <a:lnTo>
                      <a:pt x="30" y="284"/>
                    </a:lnTo>
                    <a:lnTo>
                      <a:pt x="35" y="284"/>
                    </a:lnTo>
                    <a:lnTo>
                      <a:pt x="35" y="284"/>
                    </a:lnTo>
                    <a:lnTo>
                      <a:pt x="40" y="289"/>
                    </a:lnTo>
                    <a:lnTo>
                      <a:pt x="45" y="289"/>
                    </a:lnTo>
                    <a:lnTo>
                      <a:pt x="45" y="289"/>
                    </a:lnTo>
                    <a:lnTo>
                      <a:pt x="50" y="289"/>
                    </a:lnTo>
                    <a:lnTo>
                      <a:pt x="50" y="289"/>
                    </a:lnTo>
                    <a:lnTo>
                      <a:pt x="55" y="289"/>
                    </a:lnTo>
                    <a:lnTo>
                      <a:pt x="55" y="289"/>
                    </a:lnTo>
                    <a:lnTo>
                      <a:pt x="61" y="289"/>
                    </a:lnTo>
                    <a:lnTo>
                      <a:pt x="61" y="289"/>
                    </a:lnTo>
                    <a:lnTo>
                      <a:pt x="66" y="289"/>
                    </a:lnTo>
                    <a:lnTo>
                      <a:pt x="66" y="289"/>
                    </a:lnTo>
                    <a:lnTo>
                      <a:pt x="71" y="289"/>
                    </a:lnTo>
                    <a:lnTo>
                      <a:pt x="71" y="289"/>
                    </a:lnTo>
                    <a:lnTo>
                      <a:pt x="76" y="289"/>
                    </a:lnTo>
                    <a:lnTo>
                      <a:pt x="76" y="289"/>
                    </a:lnTo>
                    <a:lnTo>
                      <a:pt x="76" y="289"/>
                    </a:lnTo>
                    <a:lnTo>
                      <a:pt x="81" y="289"/>
                    </a:lnTo>
                    <a:lnTo>
                      <a:pt x="81" y="289"/>
                    </a:lnTo>
                    <a:lnTo>
                      <a:pt x="81" y="289"/>
                    </a:lnTo>
                    <a:lnTo>
                      <a:pt x="81" y="289"/>
                    </a:lnTo>
                    <a:lnTo>
                      <a:pt x="86" y="284"/>
                    </a:lnTo>
                    <a:lnTo>
                      <a:pt x="86" y="284"/>
                    </a:lnTo>
                    <a:lnTo>
                      <a:pt x="86" y="284"/>
                    </a:lnTo>
                    <a:lnTo>
                      <a:pt x="86" y="284"/>
                    </a:lnTo>
                    <a:lnTo>
                      <a:pt x="86" y="284"/>
                    </a:lnTo>
                    <a:lnTo>
                      <a:pt x="86" y="284"/>
                    </a:lnTo>
                    <a:lnTo>
                      <a:pt x="137" y="15"/>
                    </a:lnTo>
                    <a:lnTo>
                      <a:pt x="137" y="15"/>
                    </a:lnTo>
                    <a:lnTo>
                      <a:pt x="137" y="20"/>
                    </a:lnTo>
                    <a:lnTo>
                      <a:pt x="137" y="20"/>
                    </a:lnTo>
                    <a:lnTo>
                      <a:pt x="137" y="20"/>
                    </a:lnTo>
                    <a:lnTo>
                      <a:pt x="132" y="20"/>
                    </a:lnTo>
                    <a:lnTo>
                      <a:pt x="132" y="20"/>
                    </a:lnTo>
                    <a:lnTo>
                      <a:pt x="132" y="20"/>
                    </a:lnTo>
                    <a:lnTo>
                      <a:pt x="132" y="20"/>
                    </a:lnTo>
                    <a:lnTo>
                      <a:pt x="127" y="20"/>
                    </a:lnTo>
                    <a:lnTo>
                      <a:pt x="127" y="20"/>
                    </a:lnTo>
                    <a:lnTo>
                      <a:pt x="127" y="20"/>
                    </a:lnTo>
                    <a:lnTo>
                      <a:pt x="121" y="20"/>
                    </a:lnTo>
                    <a:lnTo>
                      <a:pt x="121" y="20"/>
                    </a:lnTo>
                    <a:lnTo>
                      <a:pt x="116" y="20"/>
                    </a:lnTo>
                    <a:lnTo>
                      <a:pt x="116" y="20"/>
                    </a:lnTo>
                    <a:lnTo>
                      <a:pt x="116" y="20"/>
                    </a:lnTo>
                    <a:lnTo>
                      <a:pt x="111" y="20"/>
                    </a:lnTo>
                    <a:lnTo>
                      <a:pt x="111" y="20"/>
                    </a:lnTo>
                    <a:lnTo>
                      <a:pt x="106" y="20"/>
                    </a:lnTo>
                    <a:lnTo>
                      <a:pt x="106" y="20"/>
                    </a:lnTo>
                    <a:lnTo>
                      <a:pt x="101" y="20"/>
                    </a:lnTo>
                    <a:lnTo>
                      <a:pt x="96" y="20"/>
                    </a:lnTo>
                    <a:lnTo>
                      <a:pt x="96" y="20"/>
                    </a:lnTo>
                    <a:lnTo>
                      <a:pt x="91" y="20"/>
                    </a:lnTo>
                    <a:lnTo>
                      <a:pt x="91" y="20"/>
                    </a:lnTo>
                    <a:lnTo>
                      <a:pt x="86" y="20"/>
                    </a:lnTo>
                    <a:lnTo>
                      <a:pt x="86" y="20"/>
                    </a:lnTo>
                    <a:lnTo>
                      <a:pt x="81" y="15"/>
                    </a:lnTo>
                    <a:lnTo>
                      <a:pt x="81" y="15"/>
                    </a:lnTo>
                    <a:lnTo>
                      <a:pt x="76" y="15"/>
                    </a:lnTo>
                    <a:lnTo>
                      <a:pt x="76" y="15"/>
                    </a:lnTo>
                    <a:lnTo>
                      <a:pt x="71" y="15"/>
                    </a:lnTo>
                    <a:lnTo>
                      <a:pt x="71" y="15"/>
                    </a:lnTo>
                    <a:lnTo>
                      <a:pt x="66" y="15"/>
                    </a:lnTo>
                    <a:lnTo>
                      <a:pt x="66" y="10"/>
                    </a:lnTo>
                    <a:lnTo>
                      <a:pt x="61" y="10"/>
                    </a:lnTo>
                    <a:lnTo>
                      <a:pt x="61" y="10"/>
                    </a:lnTo>
                    <a:lnTo>
                      <a:pt x="61" y="10"/>
                    </a:lnTo>
                    <a:lnTo>
                      <a:pt x="55" y="10"/>
                    </a:lnTo>
                    <a:lnTo>
                      <a:pt x="55" y="10"/>
                    </a:lnTo>
                    <a:lnTo>
                      <a:pt x="55" y="5"/>
                    </a:lnTo>
                    <a:lnTo>
                      <a:pt x="55" y="5"/>
                    </a:lnTo>
                    <a:lnTo>
                      <a:pt x="50" y="5"/>
                    </a:lnTo>
                    <a:lnTo>
                      <a:pt x="50" y="5"/>
                    </a:lnTo>
                    <a:lnTo>
                      <a:pt x="50" y="5"/>
                    </a:lnTo>
                    <a:lnTo>
                      <a:pt x="50" y="5"/>
                    </a:lnTo>
                    <a:lnTo>
                      <a:pt x="50" y="0"/>
                    </a:lnTo>
                    <a:lnTo>
                      <a:pt x="50" y="0"/>
                    </a:lnTo>
                    <a:lnTo>
                      <a:pt x="50" y="0"/>
                    </a:lnTo>
                    <a:lnTo>
                      <a:pt x="0" y="26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39" name="Oval 99738">
                <a:extLst>
                  <a:ext uri="{FF2B5EF4-FFF2-40B4-BE49-F238E27FC236}">
                    <a16:creationId xmlns:a16="http://schemas.microsoft.com/office/drawing/2014/main" id="{4DB315A3-BACF-5412-40F3-121584426BA9}"/>
                  </a:ext>
                </a:extLst>
              </p:cNvPr>
              <p:cNvSpPr>
                <a:spLocks noChangeArrowheads="1"/>
              </p:cNvSpPr>
              <p:nvPr/>
            </p:nvSpPr>
            <p:spPr bwMode="auto">
              <a:xfrm>
                <a:off x="3313" y="1599"/>
                <a:ext cx="127" cy="12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40" name="Oval 99739">
                <a:extLst>
                  <a:ext uri="{FF2B5EF4-FFF2-40B4-BE49-F238E27FC236}">
                    <a16:creationId xmlns:a16="http://schemas.microsoft.com/office/drawing/2014/main" id="{781C811F-6738-9140-DB86-9DDB2528E8EE}"/>
                  </a:ext>
                </a:extLst>
              </p:cNvPr>
              <p:cNvSpPr>
                <a:spLocks noChangeArrowheads="1"/>
              </p:cNvSpPr>
              <p:nvPr/>
            </p:nvSpPr>
            <p:spPr bwMode="auto">
              <a:xfrm>
                <a:off x="3100" y="3111"/>
                <a:ext cx="310" cy="30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41" name="Freeform 913">
                <a:extLst>
                  <a:ext uri="{FF2B5EF4-FFF2-40B4-BE49-F238E27FC236}">
                    <a16:creationId xmlns:a16="http://schemas.microsoft.com/office/drawing/2014/main" id="{61B41608-5A7E-F5DF-F27C-0CFF38DF2FB9}"/>
                  </a:ext>
                </a:extLst>
              </p:cNvPr>
              <p:cNvSpPr>
                <a:spLocks/>
              </p:cNvSpPr>
              <p:nvPr/>
            </p:nvSpPr>
            <p:spPr bwMode="auto">
              <a:xfrm>
                <a:off x="3237" y="2766"/>
                <a:ext cx="147" cy="380"/>
              </a:xfrm>
              <a:custGeom>
                <a:avLst/>
                <a:gdLst>
                  <a:gd name="T0" fmla="*/ 0 w 147"/>
                  <a:gd name="T1" fmla="*/ 360 h 380"/>
                  <a:gd name="T2" fmla="*/ 0 w 147"/>
                  <a:gd name="T3" fmla="*/ 360 h 380"/>
                  <a:gd name="T4" fmla="*/ 0 w 147"/>
                  <a:gd name="T5" fmla="*/ 360 h 380"/>
                  <a:gd name="T6" fmla="*/ 5 w 147"/>
                  <a:gd name="T7" fmla="*/ 365 h 380"/>
                  <a:gd name="T8" fmla="*/ 5 w 147"/>
                  <a:gd name="T9" fmla="*/ 365 h 380"/>
                  <a:gd name="T10" fmla="*/ 10 w 147"/>
                  <a:gd name="T11" fmla="*/ 370 h 380"/>
                  <a:gd name="T12" fmla="*/ 10 w 147"/>
                  <a:gd name="T13" fmla="*/ 370 h 380"/>
                  <a:gd name="T14" fmla="*/ 15 w 147"/>
                  <a:gd name="T15" fmla="*/ 375 h 380"/>
                  <a:gd name="T16" fmla="*/ 20 w 147"/>
                  <a:gd name="T17" fmla="*/ 375 h 380"/>
                  <a:gd name="T18" fmla="*/ 25 w 147"/>
                  <a:gd name="T19" fmla="*/ 375 h 380"/>
                  <a:gd name="T20" fmla="*/ 31 w 147"/>
                  <a:gd name="T21" fmla="*/ 380 h 380"/>
                  <a:gd name="T22" fmla="*/ 36 w 147"/>
                  <a:gd name="T23" fmla="*/ 380 h 380"/>
                  <a:gd name="T24" fmla="*/ 41 w 147"/>
                  <a:gd name="T25" fmla="*/ 380 h 380"/>
                  <a:gd name="T26" fmla="*/ 51 w 147"/>
                  <a:gd name="T27" fmla="*/ 380 h 380"/>
                  <a:gd name="T28" fmla="*/ 56 w 147"/>
                  <a:gd name="T29" fmla="*/ 380 h 380"/>
                  <a:gd name="T30" fmla="*/ 61 w 147"/>
                  <a:gd name="T31" fmla="*/ 380 h 380"/>
                  <a:gd name="T32" fmla="*/ 66 w 147"/>
                  <a:gd name="T33" fmla="*/ 380 h 380"/>
                  <a:gd name="T34" fmla="*/ 71 w 147"/>
                  <a:gd name="T35" fmla="*/ 380 h 380"/>
                  <a:gd name="T36" fmla="*/ 76 w 147"/>
                  <a:gd name="T37" fmla="*/ 380 h 380"/>
                  <a:gd name="T38" fmla="*/ 76 w 147"/>
                  <a:gd name="T39" fmla="*/ 380 h 380"/>
                  <a:gd name="T40" fmla="*/ 81 w 147"/>
                  <a:gd name="T41" fmla="*/ 380 h 380"/>
                  <a:gd name="T42" fmla="*/ 81 w 147"/>
                  <a:gd name="T43" fmla="*/ 375 h 380"/>
                  <a:gd name="T44" fmla="*/ 86 w 147"/>
                  <a:gd name="T45" fmla="*/ 375 h 380"/>
                  <a:gd name="T46" fmla="*/ 86 w 147"/>
                  <a:gd name="T47" fmla="*/ 375 h 380"/>
                  <a:gd name="T48" fmla="*/ 86 w 147"/>
                  <a:gd name="T49" fmla="*/ 370 h 380"/>
                  <a:gd name="T50" fmla="*/ 147 w 147"/>
                  <a:gd name="T51" fmla="*/ 15 h 380"/>
                  <a:gd name="T52" fmla="*/ 147 w 147"/>
                  <a:gd name="T53" fmla="*/ 20 h 380"/>
                  <a:gd name="T54" fmla="*/ 142 w 147"/>
                  <a:gd name="T55" fmla="*/ 20 h 380"/>
                  <a:gd name="T56" fmla="*/ 142 w 147"/>
                  <a:gd name="T57" fmla="*/ 20 h 380"/>
                  <a:gd name="T58" fmla="*/ 137 w 147"/>
                  <a:gd name="T59" fmla="*/ 25 h 380"/>
                  <a:gd name="T60" fmla="*/ 137 w 147"/>
                  <a:gd name="T61" fmla="*/ 25 h 380"/>
                  <a:gd name="T62" fmla="*/ 132 w 147"/>
                  <a:gd name="T63" fmla="*/ 25 h 380"/>
                  <a:gd name="T64" fmla="*/ 127 w 147"/>
                  <a:gd name="T65" fmla="*/ 25 h 380"/>
                  <a:gd name="T66" fmla="*/ 122 w 147"/>
                  <a:gd name="T67" fmla="*/ 25 h 380"/>
                  <a:gd name="T68" fmla="*/ 117 w 147"/>
                  <a:gd name="T69" fmla="*/ 25 h 380"/>
                  <a:gd name="T70" fmla="*/ 112 w 147"/>
                  <a:gd name="T71" fmla="*/ 25 h 380"/>
                  <a:gd name="T72" fmla="*/ 107 w 147"/>
                  <a:gd name="T73" fmla="*/ 25 h 380"/>
                  <a:gd name="T74" fmla="*/ 96 w 147"/>
                  <a:gd name="T75" fmla="*/ 25 h 380"/>
                  <a:gd name="T76" fmla="*/ 91 w 147"/>
                  <a:gd name="T77" fmla="*/ 20 h 380"/>
                  <a:gd name="T78" fmla="*/ 86 w 147"/>
                  <a:gd name="T79" fmla="*/ 20 h 380"/>
                  <a:gd name="T80" fmla="*/ 81 w 147"/>
                  <a:gd name="T81" fmla="*/ 20 h 380"/>
                  <a:gd name="T82" fmla="*/ 76 w 147"/>
                  <a:gd name="T83" fmla="*/ 15 h 380"/>
                  <a:gd name="T84" fmla="*/ 71 w 147"/>
                  <a:gd name="T85" fmla="*/ 15 h 380"/>
                  <a:gd name="T86" fmla="*/ 71 w 147"/>
                  <a:gd name="T87" fmla="*/ 15 h 380"/>
                  <a:gd name="T88" fmla="*/ 66 w 147"/>
                  <a:gd name="T89" fmla="*/ 10 h 380"/>
                  <a:gd name="T90" fmla="*/ 61 w 147"/>
                  <a:gd name="T91" fmla="*/ 10 h 380"/>
                  <a:gd name="T92" fmla="*/ 61 w 147"/>
                  <a:gd name="T93" fmla="*/ 5 h 380"/>
                  <a:gd name="T94" fmla="*/ 61 w 147"/>
                  <a:gd name="T95" fmla="*/ 5 h 380"/>
                  <a:gd name="T96" fmla="*/ 56 w 147"/>
                  <a:gd name="T97" fmla="*/ 5 h 380"/>
                  <a:gd name="T98" fmla="*/ 56 w 147"/>
                  <a:gd name="T99"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380">
                    <a:moveTo>
                      <a:pt x="0" y="355"/>
                    </a:moveTo>
                    <a:lnTo>
                      <a:pt x="0" y="360"/>
                    </a:lnTo>
                    <a:lnTo>
                      <a:pt x="0" y="360"/>
                    </a:lnTo>
                    <a:lnTo>
                      <a:pt x="0" y="360"/>
                    </a:lnTo>
                    <a:lnTo>
                      <a:pt x="0" y="360"/>
                    </a:lnTo>
                    <a:lnTo>
                      <a:pt x="0" y="360"/>
                    </a:lnTo>
                    <a:lnTo>
                      <a:pt x="0" y="365"/>
                    </a:lnTo>
                    <a:lnTo>
                      <a:pt x="5" y="365"/>
                    </a:lnTo>
                    <a:lnTo>
                      <a:pt x="5" y="365"/>
                    </a:lnTo>
                    <a:lnTo>
                      <a:pt x="5" y="365"/>
                    </a:lnTo>
                    <a:lnTo>
                      <a:pt x="5" y="370"/>
                    </a:lnTo>
                    <a:lnTo>
                      <a:pt x="10" y="370"/>
                    </a:lnTo>
                    <a:lnTo>
                      <a:pt x="10" y="370"/>
                    </a:lnTo>
                    <a:lnTo>
                      <a:pt x="10" y="370"/>
                    </a:lnTo>
                    <a:lnTo>
                      <a:pt x="15" y="370"/>
                    </a:lnTo>
                    <a:lnTo>
                      <a:pt x="15" y="375"/>
                    </a:lnTo>
                    <a:lnTo>
                      <a:pt x="20" y="375"/>
                    </a:lnTo>
                    <a:lnTo>
                      <a:pt x="20" y="375"/>
                    </a:lnTo>
                    <a:lnTo>
                      <a:pt x="25" y="375"/>
                    </a:lnTo>
                    <a:lnTo>
                      <a:pt x="25" y="375"/>
                    </a:lnTo>
                    <a:lnTo>
                      <a:pt x="31" y="375"/>
                    </a:lnTo>
                    <a:lnTo>
                      <a:pt x="31" y="380"/>
                    </a:lnTo>
                    <a:lnTo>
                      <a:pt x="36" y="380"/>
                    </a:lnTo>
                    <a:lnTo>
                      <a:pt x="36" y="380"/>
                    </a:lnTo>
                    <a:lnTo>
                      <a:pt x="41" y="380"/>
                    </a:lnTo>
                    <a:lnTo>
                      <a:pt x="41" y="380"/>
                    </a:lnTo>
                    <a:lnTo>
                      <a:pt x="46" y="380"/>
                    </a:lnTo>
                    <a:lnTo>
                      <a:pt x="51" y="380"/>
                    </a:lnTo>
                    <a:lnTo>
                      <a:pt x="51" y="380"/>
                    </a:lnTo>
                    <a:lnTo>
                      <a:pt x="56" y="380"/>
                    </a:lnTo>
                    <a:lnTo>
                      <a:pt x="56" y="380"/>
                    </a:lnTo>
                    <a:lnTo>
                      <a:pt x="61" y="380"/>
                    </a:lnTo>
                    <a:lnTo>
                      <a:pt x="61" y="380"/>
                    </a:lnTo>
                    <a:lnTo>
                      <a:pt x="66" y="380"/>
                    </a:lnTo>
                    <a:lnTo>
                      <a:pt x="66" y="380"/>
                    </a:lnTo>
                    <a:lnTo>
                      <a:pt x="71" y="380"/>
                    </a:lnTo>
                    <a:lnTo>
                      <a:pt x="71" y="380"/>
                    </a:lnTo>
                    <a:lnTo>
                      <a:pt x="76" y="380"/>
                    </a:lnTo>
                    <a:lnTo>
                      <a:pt x="76" y="380"/>
                    </a:lnTo>
                    <a:lnTo>
                      <a:pt x="76" y="380"/>
                    </a:lnTo>
                    <a:lnTo>
                      <a:pt x="81" y="380"/>
                    </a:lnTo>
                    <a:lnTo>
                      <a:pt x="81" y="380"/>
                    </a:lnTo>
                    <a:lnTo>
                      <a:pt x="81" y="380"/>
                    </a:lnTo>
                    <a:lnTo>
                      <a:pt x="81" y="375"/>
                    </a:lnTo>
                    <a:lnTo>
                      <a:pt x="86" y="375"/>
                    </a:lnTo>
                    <a:lnTo>
                      <a:pt x="86" y="375"/>
                    </a:lnTo>
                    <a:lnTo>
                      <a:pt x="86" y="375"/>
                    </a:lnTo>
                    <a:lnTo>
                      <a:pt x="86" y="375"/>
                    </a:lnTo>
                    <a:lnTo>
                      <a:pt x="86" y="375"/>
                    </a:lnTo>
                    <a:lnTo>
                      <a:pt x="86" y="370"/>
                    </a:lnTo>
                    <a:lnTo>
                      <a:pt x="147" y="15"/>
                    </a:lnTo>
                    <a:lnTo>
                      <a:pt x="147" y="15"/>
                    </a:lnTo>
                    <a:lnTo>
                      <a:pt x="147" y="20"/>
                    </a:lnTo>
                    <a:lnTo>
                      <a:pt x="147" y="20"/>
                    </a:lnTo>
                    <a:lnTo>
                      <a:pt x="147" y="20"/>
                    </a:lnTo>
                    <a:lnTo>
                      <a:pt x="142" y="20"/>
                    </a:lnTo>
                    <a:lnTo>
                      <a:pt x="142" y="20"/>
                    </a:lnTo>
                    <a:lnTo>
                      <a:pt x="142" y="20"/>
                    </a:lnTo>
                    <a:lnTo>
                      <a:pt x="142" y="20"/>
                    </a:lnTo>
                    <a:lnTo>
                      <a:pt x="137" y="25"/>
                    </a:lnTo>
                    <a:lnTo>
                      <a:pt x="137" y="25"/>
                    </a:lnTo>
                    <a:lnTo>
                      <a:pt x="137" y="25"/>
                    </a:lnTo>
                    <a:lnTo>
                      <a:pt x="132" y="25"/>
                    </a:lnTo>
                    <a:lnTo>
                      <a:pt x="132" y="25"/>
                    </a:lnTo>
                    <a:lnTo>
                      <a:pt x="127" y="25"/>
                    </a:lnTo>
                    <a:lnTo>
                      <a:pt x="127" y="25"/>
                    </a:lnTo>
                    <a:lnTo>
                      <a:pt x="122" y="25"/>
                    </a:lnTo>
                    <a:lnTo>
                      <a:pt x="122" y="25"/>
                    </a:lnTo>
                    <a:lnTo>
                      <a:pt x="117" y="25"/>
                    </a:lnTo>
                    <a:lnTo>
                      <a:pt x="117" y="25"/>
                    </a:lnTo>
                    <a:lnTo>
                      <a:pt x="112" y="25"/>
                    </a:lnTo>
                    <a:lnTo>
                      <a:pt x="112" y="25"/>
                    </a:lnTo>
                    <a:lnTo>
                      <a:pt x="107" y="25"/>
                    </a:lnTo>
                    <a:lnTo>
                      <a:pt x="107" y="25"/>
                    </a:lnTo>
                    <a:lnTo>
                      <a:pt x="102" y="25"/>
                    </a:lnTo>
                    <a:lnTo>
                      <a:pt x="96" y="25"/>
                    </a:lnTo>
                    <a:lnTo>
                      <a:pt x="96" y="20"/>
                    </a:lnTo>
                    <a:lnTo>
                      <a:pt x="91" y="20"/>
                    </a:lnTo>
                    <a:lnTo>
                      <a:pt x="91" y="20"/>
                    </a:lnTo>
                    <a:lnTo>
                      <a:pt x="86" y="20"/>
                    </a:lnTo>
                    <a:lnTo>
                      <a:pt x="86" y="20"/>
                    </a:lnTo>
                    <a:lnTo>
                      <a:pt x="81" y="20"/>
                    </a:lnTo>
                    <a:lnTo>
                      <a:pt x="81" y="20"/>
                    </a:lnTo>
                    <a:lnTo>
                      <a:pt x="76" y="15"/>
                    </a:lnTo>
                    <a:lnTo>
                      <a:pt x="76" y="15"/>
                    </a:lnTo>
                    <a:lnTo>
                      <a:pt x="71" y="15"/>
                    </a:lnTo>
                    <a:lnTo>
                      <a:pt x="71" y="15"/>
                    </a:lnTo>
                    <a:lnTo>
                      <a:pt x="71" y="15"/>
                    </a:lnTo>
                    <a:lnTo>
                      <a:pt x="66" y="10"/>
                    </a:lnTo>
                    <a:lnTo>
                      <a:pt x="66" y="10"/>
                    </a:lnTo>
                    <a:lnTo>
                      <a:pt x="66" y="10"/>
                    </a:lnTo>
                    <a:lnTo>
                      <a:pt x="61" y="10"/>
                    </a:lnTo>
                    <a:lnTo>
                      <a:pt x="61" y="10"/>
                    </a:lnTo>
                    <a:lnTo>
                      <a:pt x="61" y="5"/>
                    </a:lnTo>
                    <a:lnTo>
                      <a:pt x="61" y="5"/>
                    </a:lnTo>
                    <a:lnTo>
                      <a:pt x="61" y="5"/>
                    </a:lnTo>
                    <a:lnTo>
                      <a:pt x="61" y="5"/>
                    </a:lnTo>
                    <a:lnTo>
                      <a:pt x="56" y="5"/>
                    </a:lnTo>
                    <a:lnTo>
                      <a:pt x="56" y="0"/>
                    </a:lnTo>
                    <a:lnTo>
                      <a:pt x="56" y="0"/>
                    </a:lnTo>
                    <a:lnTo>
                      <a:pt x="0" y="35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42" name="Freeform 914">
                <a:extLst>
                  <a:ext uri="{FF2B5EF4-FFF2-40B4-BE49-F238E27FC236}">
                    <a16:creationId xmlns:a16="http://schemas.microsoft.com/office/drawing/2014/main" id="{59916C5C-59BF-6987-86A6-07725BFD34E7}"/>
                  </a:ext>
                </a:extLst>
              </p:cNvPr>
              <p:cNvSpPr>
                <a:spLocks/>
              </p:cNvSpPr>
              <p:nvPr/>
            </p:nvSpPr>
            <p:spPr bwMode="auto">
              <a:xfrm>
                <a:off x="3227" y="3354"/>
                <a:ext cx="112" cy="264"/>
              </a:xfrm>
              <a:custGeom>
                <a:avLst/>
                <a:gdLst>
                  <a:gd name="T0" fmla="*/ 86 w 112"/>
                  <a:gd name="T1" fmla="*/ 21 h 264"/>
                  <a:gd name="T2" fmla="*/ 86 w 112"/>
                  <a:gd name="T3" fmla="*/ 21 h 264"/>
                  <a:gd name="T4" fmla="*/ 86 w 112"/>
                  <a:gd name="T5" fmla="*/ 16 h 264"/>
                  <a:gd name="T6" fmla="*/ 81 w 112"/>
                  <a:gd name="T7" fmla="*/ 10 h 264"/>
                  <a:gd name="T8" fmla="*/ 81 w 112"/>
                  <a:gd name="T9" fmla="*/ 10 h 264"/>
                  <a:gd name="T10" fmla="*/ 76 w 112"/>
                  <a:gd name="T11" fmla="*/ 5 h 264"/>
                  <a:gd name="T12" fmla="*/ 71 w 112"/>
                  <a:gd name="T13" fmla="*/ 5 h 264"/>
                  <a:gd name="T14" fmla="*/ 66 w 112"/>
                  <a:gd name="T15" fmla="*/ 5 h 264"/>
                  <a:gd name="T16" fmla="*/ 61 w 112"/>
                  <a:gd name="T17" fmla="*/ 0 h 264"/>
                  <a:gd name="T18" fmla="*/ 56 w 112"/>
                  <a:gd name="T19" fmla="*/ 0 h 264"/>
                  <a:gd name="T20" fmla="*/ 51 w 112"/>
                  <a:gd name="T21" fmla="*/ 0 h 264"/>
                  <a:gd name="T22" fmla="*/ 46 w 112"/>
                  <a:gd name="T23" fmla="*/ 0 h 264"/>
                  <a:gd name="T24" fmla="*/ 41 w 112"/>
                  <a:gd name="T25" fmla="*/ 0 h 264"/>
                  <a:gd name="T26" fmla="*/ 35 w 112"/>
                  <a:gd name="T27" fmla="*/ 0 h 264"/>
                  <a:gd name="T28" fmla="*/ 30 w 112"/>
                  <a:gd name="T29" fmla="*/ 5 h 264"/>
                  <a:gd name="T30" fmla="*/ 25 w 112"/>
                  <a:gd name="T31" fmla="*/ 5 h 264"/>
                  <a:gd name="T32" fmla="*/ 20 w 112"/>
                  <a:gd name="T33" fmla="*/ 5 h 264"/>
                  <a:gd name="T34" fmla="*/ 15 w 112"/>
                  <a:gd name="T35" fmla="*/ 10 h 264"/>
                  <a:gd name="T36" fmla="*/ 10 w 112"/>
                  <a:gd name="T37" fmla="*/ 10 h 264"/>
                  <a:gd name="T38" fmla="*/ 5 w 112"/>
                  <a:gd name="T39" fmla="*/ 16 h 264"/>
                  <a:gd name="T40" fmla="*/ 5 w 112"/>
                  <a:gd name="T41" fmla="*/ 21 h 264"/>
                  <a:gd name="T42" fmla="*/ 0 w 112"/>
                  <a:gd name="T43" fmla="*/ 21 h 264"/>
                  <a:gd name="T44" fmla="*/ 0 w 112"/>
                  <a:gd name="T45" fmla="*/ 26 h 264"/>
                  <a:gd name="T46" fmla="*/ 0 w 112"/>
                  <a:gd name="T47" fmla="*/ 31 h 264"/>
                  <a:gd name="T48" fmla="*/ 0 w 112"/>
                  <a:gd name="T49" fmla="*/ 31 h 264"/>
                  <a:gd name="T50" fmla="*/ 20 w 112"/>
                  <a:gd name="T51" fmla="*/ 259 h 264"/>
                  <a:gd name="T52" fmla="*/ 25 w 112"/>
                  <a:gd name="T53" fmla="*/ 259 h 264"/>
                  <a:gd name="T54" fmla="*/ 25 w 112"/>
                  <a:gd name="T55" fmla="*/ 254 h 264"/>
                  <a:gd name="T56" fmla="*/ 25 w 112"/>
                  <a:gd name="T57" fmla="*/ 249 h 264"/>
                  <a:gd name="T58" fmla="*/ 30 w 112"/>
                  <a:gd name="T59" fmla="*/ 249 h 264"/>
                  <a:gd name="T60" fmla="*/ 30 w 112"/>
                  <a:gd name="T61" fmla="*/ 244 h 264"/>
                  <a:gd name="T62" fmla="*/ 35 w 112"/>
                  <a:gd name="T63" fmla="*/ 244 h 264"/>
                  <a:gd name="T64" fmla="*/ 41 w 112"/>
                  <a:gd name="T65" fmla="*/ 239 h 264"/>
                  <a:gd name="T66" fmla="*/ 46 w 112"/>
                  <a:gd name="T67" fmla="*/ 239 h 264"/>
                  <a:gd name="T68" fmla="*/ 51 w 112"/>
                  <a:gd name="T69" fmla="*/ 234 h 264"/>
                  <a:gd name="T70" fmla="*/ 56 w 112"/>
                  <a:gd name="T71" fmla="*/ 234 h 264"/>
                  <a:gd name="T72" fmla="*/ 61 w 112"/>
                  <a:gd name="T73" fmla="*/ 234 h 264"/>
                  <a:gd name="T74" fmla="*/ 66 w 112"/>
                  <a:gd name="T75" fmla="*/ 229 h 264"/>
                  <a:gd name="T76" fmla="*/ 71 w 112"/>
                  <a:gd name="T77" fmla="*/ 229 h 264"/>
                  <a:gd name="T78" fmla="*/ 76 w 112"/>
                  <a:gd name="T79" fmla="*/ 229 h 264"/>
                  <a:gd name="T80" fmla="*/ 81 w 112"/>
                  <a:gd name="T81" fmla="*/ 234 h 264"/>
                  <a:gd name="T82" fmla="*/ 86 w 112"/>
                  <a:gd name="T83" fmla="*/ 234 h 264"/>
                  <a:gd name="T84" fmla="*/ 91 w 112"/>
                  <a:gd name="T85" fmla="*/ 234 h 264"/>
                  <a:gd name="T86" fmla="*/ 96 w 112"/>
                  <a:gd name="T87" fmla="*/ 234 h 264"/>
                  <a:gd name="T88" fmla="*/ 101 w 112"/>
                  <a:gd name="T89" fmla="*/ 239 h 264"/>
                  <a:gd name="T90" fmla="*/ 106 w 112"/>
                  <a:gd name="T91" fmla="*/ 239 h 264"/>
                  <a:gd name="T92" fmla="*/ 106 w 112"/>
                  <a:gd name="T93" fmla="*/ 244 h 264"/>
                  <a:gd name="T94" fmla="*/ 112 w 112"/>
                  <a:gd name="T95" fmla="*/ 249 h 264"/>
                  <a:gd name="T96" fmla="*/ 112 w 112"/>
                  <a:gd name="T97" fmla="*/ 249 h 264"/>
                  <a:gd name="T98" fmla="*/ 112 w 112"/>
                  <a:gd name="T99" fmla="*/ 25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264">
                    <a:moveTo>
                      <a:pt x="86" y="26"/>
                    </a:moveTo>
                    <a:lnTo>
                      <a:pt x="86" y="21"/>
                    </a:lnTo>
                    <a:lnTo>
                      <a:pt x="86" y="21"/>
                    </a:lnTo>
                    <a:lnTo>
                      <a:pt x="86" y="21"/>
                    </a:lnTo>
                    <a:lnTo>
                      <a:pt x="86" y="16"/>
                    </a:lnTo>
                    <a:lnTo>
                      <a:pt x="86" y="16"/>
                    </a:lnTo>
                    <a:lnTo>
                      <a:pt x="86" y="16"/>
                    </a:lnTo>
                    <a:lnTo>
                      <a:pt x="81" y="10"/>
                    </a:lnTo>
                    <a:lnTo>
                      <a:pt x="81" y="10"/>
                    </a:lnTo>
                    <a:lnTo>
                      <a:pt x="81" y="10"/>
                    </a:lnTo>
                    <a:lnTo>
                      <a:pt x="76" y="10"/>
                    </a:lnTo>
                    <a:lnTo>
                      <a:pt x="76" y="5"/>
                    </a:lnTo>
                    <a:lnTo>
                      <a:pt x="76" y="5"/>
                    </a:lnTo>
                    <a:lnTo>
                      <a:pt x="71" y="5"/>
                    </a:lnTo>
                    <a:lnTo>
                      <a:pt x="71" y="5"/>
                    </a:lnTo>
                    <a:lnTo>
                      <a:pt x="66" y="5"/>
                    </a:lnTo>
                    <a:lnTo>
                      <a:pt x="66" y="0"/>
                    </a:lnTo>
                    <a:lnTo>
                      <a:pt x="61" y="0"/>
                    </a:lnTo>
                    <a:lnTo>
                      <a:pt x="61" y="0"/>
                    </a:lnTo>
                    <a:lnTo>
                      <a:pt x="56" y="0"/>
                    </a:lnTo>
                    <a:lnTo>
                      <a:pt x="56" y="0"/>
                    </a:lnTo>
                    <a:lnTo>
                      <a:pt x="51" y="0"/>
                    </a:lnTo>
                    <a:lnTo>
                      <a:pt x="46" y="0"/>
                    </a:lnTo>
                    <a:lnTo>
                      <a:pt x="46" y="0"/>
                    </a:lnTo>
                    <a:lnTo>
                      <a:pt x="41" y="0"/>
                    </a:lnTo>
                    <a:lnTo>
                      <a:pt x="41" y="0"/>
                    </a:lnTo>
                    <a:lnTo>
                      <a:pt x="35" y="0"/>
                    </a:lnTo>
                    <a:lnTo>
                      <a:pt x="35" y="0"/>
                    </a:lnTo>
                    <a:lnTo>
                      <a:pt x="30" y="0"/>
                    </a:lnTo>
                    <a:lnTo>
                      <a:pt x="30" y="5"/>
                    </a:lnTo>
                    <a:lnTo>
                      <a:pt x="25" y="5"/>
                    </a:lnTo>
                    <a:lnTo>
                      <a:pt x="25" y="5"/>
                    </a:lnTo>
                    <a:lnTo>
                      <a:pt x="20" y="5"/>
                    </a:lnTo>
                    <a:lnTo>
                      <a:pt x="20" y="5"/>
                    </a:lnTo>
                    <a:lnTo>
                      <a:pt x="15" y="10"/>
                    </a:lnTo>
                    <a:lnTo>
                      <a:pt x="15" y="10"/>
                    </a:lnTo>
                    <a:lnTo>
                      <a:pt x="10" y="10"/>
                    </a:lnTo>
                    <a:lnTo>
                      <a:pt x="10" y="10"/>
                    </a:lnTo>
                    <a:lnTo>
                      <a:pt x="10" y="16"/>
                    </a:lnTo>
                    <a:lnTo>
                      <a:pt x="5" y="16"/>
                    </a:lnTo>
                    <a:lnTo>
                      <a:pt x="5" y="16"/>
                    </a:lnTo>
                    <a:lnTo>
                      <a:pt x="5" y="21"/>
                    </a:lnTo>
                    <a:lnTo>
                      <a:pt x="0" y="21"/>
                    </a:lnTo>
                    <a:lnTo>
                      <a:pt x="0" y="21"/>
                    </a:lnTo>
                    <a:lnTo>
                      <a:pt x="0" y="26"/>
                    </a:lnTo>
                    <a:lnTo>
                      <a:pt x="0" y="26"/>
                    </a:lnTo>
                    <a:lnTo>
                      <a:pt x="0" y="26"/>
                    </a:lnTo>
                    <a:lnTo>
                      <a:pt x="0" y="31"/>
                    </a:lnTo>
                    <a:lnTo>
                      <a:pt x="0" y="31"/>
                    </a:lnTo>
                    <a:lnTo>
                      <a:pt x="0" y="31"/>
                    </a:lnTo>
                    <a:lnTo>
                      <a:pt x="20" y="264"/>
                    </a:lnTo>
                    <a:lnTo>
                      <a:pt x="20" y="259"/>
                    </a:lnTo>
                    <a:lnTo>
                      <a:pt x="20" y="259"/>
                    </a:lnTo>
                    <a:lnTo>
                      <a:pt x="25" y="259"/>
                    </a:lnTo>
                    <a:lnTo>
                      <a:pt x="25" y="254"/>
                    </a:lnTo>
                    <a:lnTo>
                      <a:pt x="25" y="254"/>
                    </a:lnTo>
                    <a:lnTo>
                      <a:pt x="25" y="254"/>
                    </a:lnTo>
                    <a:lnTo>
                      <a:pt x="25" y="249"/>
                    </a:lnTo>
                    <a:lnTo>
                      <a:pt x="25" y="249"/>
                    </a:lnTo>
                    <a:lnTo>
                      <a:pt x="30" y="249"/>
                    </a:lnTo>
                    <a:lnTo>
                      <a:pt x="30" y="244"/>
                    </a:lnTo>
                    <a:lnTo>
                      <a:pt x="30" y="244"/>
                    </a:lnTo>
                    <a:lnTo>
                      <a:pt x="35" y="244"/>
                    </a:lnTo>
                    <a:lnTo>
                      <a:pt x="35" y="244"/>
                    </a:lnTo>
                    <a:lnTo>
                      <a:pt x="35" y="239"/>
                    </a:lnTo>
                    <a:lnTo>
                      <a:pt x="41" y="239"/>
                    </a:lnTo>
                    <a:lnTo>
                      <a:pt x="41" y="239"/>
                    </a:lnTo>
                    <a:lnTo>
                      <a:pt x="46" y="239"/>
                    </a:lnTo>
                    <a:lnTo>
                      <a:pt x="46" y="234"/>
                    </a:lnTo>
                    <a:lnTo>
                      <a:pt x="51" y="234"/>
                    </a:lnTo>
                    <a:lnTo>
                      <a:pt x="51" y="234"/>
                    </a:lnTo>
                    <a:lnTo>
                      <a:pt x="56" y="234"/>
                    </a:lnTo>
                    <a:lnTo>
                      <a:pt x="56" y="234"/>
                    </a:lnTo>
                    <a:lnTo>
                      <a:pt x="61" y="234"/>
                    </a:lnTo>
                    <a:lnTo>
                      <a:pt x="66" y="234"/>
                    </a:lnTo>
                    <a:lnTo>
                      <a:pt x="66" y="229"/>
                    </a:lnTo>
                    <a:lnTo>
                      <a:pt x="71" y="229"/>
                    </a:lnTo>
                    <a:lnTo>
                      <a:pt x="71" y="229"/>
                    </a:lnTo>
                    <a:lnTo>
                      <a:pt x="76" y="229"/>
                    </a:lnTo>
                    <a:lnTo>
                      <a:pt x="76" y="229"/>
                    </a:lnTo>
                    <a:lnTo>
                      <a:pt x="81" y="234"/>
                    </a:lnTo>
                    <a:lnTo>
                      <a:pt x="81" y="234"/>
                    </a:lnTo>
                    <a:lnTo>
                      <a:pt x="86" y="234"/>
                    </a:lnTo>
                    <a:lnTo>
                      <a:pt x="86" y="234"/>
                    </a:lnTo>
                    <a:lnTo>
                      <a:pt x="91" y="234"/>
                    </a:lnTo>
                    <a:lnTo>
                      <a:pt x="91" y="234"/>
                    </a:lnTo>
                    <a:lnTo>
                      <a:pt x="96" y="234"/>
                    </a:lnTo>
                    <a:lnTo>
                      <a:pt x="96" y="234"/>
                    </a:lnTo>
                    <a:lnTo>
                      <a:pt x="101" y="239"/>
                    </a:lnTo>
                    <a:lnTo>
                      <a:pt x="101" y="239"/>
                    </a:lnTo>
                    <a:lnTo>
                      <a:pt x="106" y="239"/>
                    </a:lnTo>
                    <a:lnTo>
                      <a:pt x="106" y="239"/>
                    </a:lnTo>
                    <a:lnTo>
                      <a:pt x="106" y="244"/>
                    </a:lnTo>
                    <a:lnTo>
                      <a:pt x="106" y="244"/>
                    </a:lnTo>
                    <a:lnTo>
                      <a:pt x="112" y="244"/>
                    </a:lnTo>
                    <a:lnTo>
                      <a:pt x="112" y="249"/>
                    </a:lnTo>
                    <a:lnTo>
                      <a:pt x="112" y="249"/>
                    </a:lnTo>
                    <a:lnTo>
                      <a:pt x="112" y="249"/>
                    </a:lnTo>
                    <a:lnTo>
                      <a:pt x="112" y="254"/>
                    </a:lnTo>
                    <a:lnTo>
                      <a:pt x="112" y="254"/>
                    </a:lnTo>
                    <a:lnTo>
                      <a:pt x="86" y="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43" name="Oval 99742">
                <a:extLst>
                  <a:ext uri="{FF2B5EF4-FFF2-40B4-BE49-F238E27FC236}">
                    <a16:creationId xmlns:a16="http://schemas.microsoft.com/office/drawing/2014/main" id="{C7C92EBA-87EF-5B86-9927-8EF00993DA9B}"/>
                  </a:ext>
                </a:extLst>
              </p:cNvPr>
              <p:cNvSpPr>
                <a:spLocks noChangeArrowheads="1"/>
              </p:cNvSpPr>
              <p:nvPr/>
            </p:nvSpPr>
            <p:spPr bwMode="auto">
              <a:xfrm>
                <a:off x="3207" y="2482"/>
                <a:ext cx="309" cy="30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44" name="Freeform 916">
                <a:extLst>
                  <a:ext uri="{FF2B5EF4-FFF2-40B4-BE49-F238E27FC236}">
                    <a16:creationId xmlns:a16="http://schemas.microsoft.com/office/drawing/2014/main" id="{A36AFB16-6699-D13E-4B81-079B195F0172}"/>
                  </a:ext>
                </a:extLst>
              </p:cNvPr>
              <p:cNvSpPr>
                <a:spLocks/>
              </p:cNvSpPr>
              <p:nvPr/>
            </p:nvSpPr>
            <p:spPr bwMode="auto">
              <a:xfrm>
                <a:off x="3354" y="2517"/>
                <a:ext cx="142" cy="137"/>
              </a:xfrm>
              <a:custGeom>
                <a:avLst/>
                <a:gdLst>
                  <a:gd name="T0" fmla="*/ 15 w 142"/>
                  <a:gd name="T1" fmla="*/ 56 h 137"/>
                  <a:gd name="T2" fmla="*/ 10 w 142"/>
                  <a:gd name="T3" fmla="*/ 61 h 137"/>
                  <a:gd name="T4" fmla="*/ 10 w 142"/>
                  <a:gd name="T5" fmla="*/ 66 h 137"/>
                  <a:gd name="T6" fmla="*/ 5 w 142"/>
                  <a:gd name="T7" fmla="*/ 71 h 137"/>
                  <a:gd name="T8" fmla="*/ 5 w 142"/>
                  <a:gd name="T9" fmla="*/ 76 h 137"/>
                  <a:gd name="T10" fmla="*/ 0 w 142"/>
                  <a:gd name="T11" fmla="*/ 81 h 137"/>
                  <a:gd name="T12" fmla="*/ 0 w 142"/>
                  <a:gd name="T13" fmla="*/ 86 h 137"/>
                  <a:gd name="T14" fmla="*/ 0 w 142"/>
                  <a:gd name="T15" fmla="*/ 91 h 137"/>
                  <a:gd name="T16" fmla="*/ 0 w 142"/>
                  <a:gd name="T17" fmla="*/ 96 h 137"/>
                  <a:gd name="T18" fmla="*/ 5 w 142"/>
                  <a:gd name="T19" fmla="*/ 107 h 137"/>
                  <a:gd name="T20" fmla="*/ 5 w 142"/>
                  <a:gd name="T21" fmla="*/ 112 h 137"/>
                  <a:gd name="T22" fmla="*/ 5 w 142"/>
                  <a:gd name="T23" fmla="*/ 117 h 137"/>
                  <a:gd name="T24" fmla="*/ 10 w 142"/>
                  <a:gd name="T25" fmla="*/ 122 h 137"/>
                  <a:gd name="T26" fmla="*/ 15 w 142"/>
                  <a:gd name="T27" fmla="*/ 122 h 137"/>
                  <a:gd name="T28" fmla="*/ 20 w 142"/>
                  <a:gd name="T29" fmla="*/ 127 h 137"/>
                  <a:gd name="T30" fmla="*/ 25 w 142"/>
                  <a:gd name="T31" fmla="*/ 132 h 137"/>
                  <a:gd name="T32" fmla="*/ 30 w 142"/>
                  <a:gd name="T33" fmla="*/ 132 h 137"/>
                  <a:gd name="T34" fmla="*/ 35 w 142"/>
                  <a:gd name="T35" fmla="*/ 137 h 137"/>
                  <a:gd name="T36" fmla="*/ 40 w 142"/>
                  <a:gd name="T37" fmla="*/ 137 h 137"/>
                  <a:gd name="T38" fmla="*/ 45 w 142"/>
                  <a:gd name="T39" fmla="*/ 137 h 137"/>
                  <a:gd name="T40" fmla="*/ 51 w 142"/>
                  <a:gd name="T41" fmla="*/ 137 h 137"/>
                  <a:gd name="T42" fmla="*/ 56 w 142"/>
                  <a:gd name="T43" fmla="*/ 137 h 137"/>
                  <a:gd name="T44" fmla="*/ 61 w 142"/>
                  <a:gd name="T45" fmla="*/ 137 h 137"/>
                  <a:gd name="T46" fmla="*/ 66 w 142"/>
                  <a:gd name="T47" fmla="*/ 132 h 137"/>
                  <a:gd name="T48" fmla="*/ 71 w 142"/>
                  <a:gd name="T49" fmla="*/ 132 h 137"/>
                  <a:gd name="T50" fmla="*/ 142 w 142"/>
                  <a:gd name="T51" fmla="*/ 76 h 137"/>
                  <a:gd name="T52" fmla="*/ 137 w 142"/>
                  <a:gd name="T53" fmla="*/ 81 h 137"/>
                  <a:gd name="T54" fmla="*/ 132 w 142"/>
                  <a:gd name="T55" fmla="*/ 81 h 137"/>
                  <a:gd name="T56" fmla="*/ 127 w 142"/>
                  <a:gd name="T57" fmla="*/ 86 h 137"/>
                  <a:gd name="T58" fmla="*/ 122 w 142"/>
                  <a:gd name="T59" fmla="*/ 86 h 137"/>
                  <a:gd name="T60" fmla="*/ 116 w 142"/>
                  <a:gd name="T61" fmla="*/ 86 h 137"/>
                  <a:gd name="T62" fmla="*/ 106 w 142"/>
                  <a:gd name="T63" fmla="*/ 86 h 137"/>
                  <a:gd name="T64" fmla="*/ 101 w 142"/>
                  <a:gd name="T65" fmla="*/ 81 h 137"/>
                  <a:gd name="T66" fmla="*/ 96 w 142"/>
                  <a:gd name="T67" fmla="*/ 81 h 137"/>
                  <a:gd name="T68" fmla="*/ 91 w 142"/>
                  <a:gd name="T69" fmla="*/ 76 h 137"/>
                  <a:gd name="T70" fmla="*/ 86 w 142"/>
                  <a:gd name="T71" fmla="*/ 71 h 137"/>
                  <a:gd name="T72" fmla="*/ 86 w 142"/>
                  <a:gd name="T73" fmla="*/ 71 h 137"/>
                  <a:gd name="T74" fmla="*/ 81 w 142"/>
                  <a:gd name="T75" fmla="*/ 66 h 137"/>
                  <a:gd name="T76" fmla="*/ 76 w 142"/>
                  <a:gd name="T77" fmla="*/ 61 h 137"/>
                  <a:gd name="T78" fmla="*/ 76 w 142"/>
                  <a:gd name="T79" fmla="*/ 56 h 137"/>
                  <a:gd name="T80" fmla="*/ 71 w 142"/>
                  <a:gd name="T81" fmla="*/ 51 h 137"/>
                  <a:gd name="T82" fmla="*/ 71 w 142"/>
                  <a:gd name="T83" fmla="*/ 41 h 137"/>
                  <a:gd name="T84" fmla="*/ 71 w 142"/>
                  <a:gd name="T85" fmla="*/ 36 h 137"/>
                  <a:gd name="T86" fmla="*/ 71 w 142"/>
                  <a:gd name="T87" fmla="*/ 30 h 137"/>
                  <a:gd name="T88" fmla="*/ 71 w 142"/>
                  <a:gd name="T89" fmla="*/ 25 h 137"/>
                  <a:gd name="T90" fmla="*/ 76 w 142"/>
                  <a:gd name="T91" fmla="*/ 20 h 137"/>
                  <a:gd name="T92" fmla="*/ 76 w 142"/>
                  <a:gd name="T93" fmla="*/ 15 h 137"/>
                  <a:gd name="T94" fmla="*/ 81 w 142"/>
                  <a:gd name="T95" fmla="*/ 10 h 137"/>
                  <a:gd name="T96" fmla="*/ 86 w 142"/>
                  <a:gd name="T97" fmla="*/ 5 h 137"/>
                  <a:gd name="T98" fmla="*/ 91 w 142"/>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137">
                    <a:moveTo>
                      <a:pt x="15" y="56"/>
                    </a:moveTo>
                    <a:lnTo>
                      <a:pt x="15" y="56"/>
                    </a:lnTo>
                    <a:lnTo>
                      <a:pt x="15" y="61"/>
                    </a:lnTo>
                    <a:lnTo>
                      <a:pt x="10" y="61"/>
                    </a:lnTo>
                    <a:lnTo>
                      <a:pt x="10" y="66"/>
                    </a:lnTo>
                    <a:lnTo>
                      <a:pt x="10" y="66"/>
                    </a:lnTo>
                    <a:lnTo>
                      <a:pt x="5" y="71"/>
                    </a:lnTo>
                    <a:lnTo>
                      <a:pt x="5" y="71"/>
                    </a:lnTo>
                    <a:lnTo>
                      <a:pt x="5" y="76"/>
                    </a:lnTo>
                    <a:lnTo>
                      <a:pt x="5" y="76"/>
                    </a:lnTo>
                    <a:lnTo>
                      <a:pt x="0" y="81"/>
                    </a:lnTo>
                    <a:lnTo>
                      <a:pt x="0" y="81"/>
                    </a:lnTo>
                    <a:lnTo>
                      <a:pt x="0" y="86"/>
                    </a:lnTo>
                    <a:lnTo>
                      <a:pt x="0" y="86"/>
                    </a:lnTo>
                    <a:lnTo>
                      <a:pt x="0" y="91"/>
                    </a:lnTo>
                    <a:lnTo>
                      <a:pt x="0" y="91"/>
                    </a:lnTo>
                    <a:lnTo>
                      <a:pt x="0" y="96"/>
                    </a:lnTo>
                    <a:lnTo>
                      <a:pt x="0" y="96"/>
                    </a:lnTo>
                    <a:lnTo>
                      <a:pt x="0" y="102"/>
                    </a:lnTo>
                    <a:lnTo>
                      <a:pt x="5" y="107"/>
                    </a:lnTo>
                    <a:lnTo>
                      <a:pt x="5" y="107"/>
                    </a:lnTo>
                    <a:lnTo>
                      <a:pt x="5" y="112"/>
                    </a:lnTo>
                    <a:lnTo>
                      <a:pt x="5" y="112"/>
                    </a:lnTo>
                    <a:lnTo>
                      <a:pt x="5" y="117"/>
                    </a:lnTo>
                    <a:lnTo>
                      <a:pt x="10" y="117"/>
                    </a:lnTo>
                    <a:lnTo>
                      <a:pt x="10" y="122"/>
                    </a:lnTo>
                    <a:lnTo>
                      <a:pt x="15" y="122"/>
                    </a:lnTo>
                    <a:lnTo>
                      <a:pt x="15" y="122"/>
                    </a:lnTo>
                    <a:lnTo>
                      <a:pt x="15" y="127"/>
                    </a:lnTo>
                    <a:lnTo>
                      <a:pt x="20" y="127"/>
                    </a:lnTo>
                    <a:lnTo>
                      <a:pt x="20" y="132"/>
                    </a:lnTo>
                    <a:lnTo>
                      <a:pt x="25" y="132"/>
                    </a:lnTo>
                    <a:lnTo>
                      <a:pt x="25" y="132"/>
                    </a:lnTo>
                    <a:lnTo>
                      <a:pt x="30" y="132"/>
                    </a:lnTo>
                    <a:lnTo>
                      <a:pt x="30" y="137"/>
                    </a:lnTo>
                    <a:lnTo>
                      <a:pt x="35" y="137"/>
                    </a:lnTo>
                    <a:lnTo>
                      <a:pt x="35" y="137"/>
                    </a:lnTo>
                    <a:lnTo>
                      <a:pt x="40" y="137"/>
                    </a:lnTo>
                    <a:lnTo>
                      <a:pt x="40" y="137"/>
                    </a:lnTo>
                    <a:lnTo>
                      <a:pt x="45" y="137"/>
                    </a:lnTo>
                    <a:lnTo>
                      <a:pt x="51" y="137"/>
                    </a:lnTo>
                    <a:lnTo>
                      <a:pt x="51" y="137"/>
                    </a:lnTo>
                    <a:lnTo>
                      <a:pt x="56" y="137"/>
                    </a:lnTo>
                    <a:lnTo>
                      <a:pt x="56" y="137"/>
                    </a:lnTo>
                    <a:lnTo>
                      <a:pt x="61" y="137"/>
                    </a:lnTo>
                    <a:lnTo>
                      <a:pt x="61" y="137"/>
                    </a:lnTo>
                    <a:lnTo>
                      <a:pt x="66" y="132"/>
                    </a:lnTo>
                    <a:lnTo>
                      <a:pt x="66" y="132"/>
                    </a:lnTo>
                    <a:lnTo>
                      <a:pt x="71" y="132"/>
                    </a:lnTo>
                    <a:lnTo>
                      <a:pt x="71" y="132"/>
                    </a:lnTo>
                    <a:lnTo>
                      <a:pt x="142" y="76"/>
                    </a:lnTo>
                    <a:lnTo>
                      <a:pt x="142" y="76"/>
                    </a:lnTo>
                    <a:lnTo>
                      <a:pt x="137" y="81"/>
                    </a:lnTo>
                    <a:lnTo>
                      <a:pt x="137" y="81"/>
                    </a:lnTo>
                    <a:lnTo>
                      <a:pt x="132" y="81"/>
                    </a:lnTo>
                    <a:lnTo>
                      <a:pt x="132" y="81"/>
                    </a:lnTo>
                    <a:lnTo>
                      <a:pt x="127" y="86"/>
                    </a:lnTo>
                    <a:lnTo>
                      <a:pt x="127" y="86"/>
                    </a:lnTo>
                    <a:lnTo>
                      <a:pt x="122" y="86"/>
                    </a:lnTo>
                    <a:lnTo>
                      <a:pt x="122" y="86"/>
                    </a:lnTo>
                    <a:lnTo>
                      <a:pt x="116" y="86"/>
                    </a:lnTo>
                    <a:lnTo>
                      <a:pt x="116" y="86"/>
                    </a:lnTo>
                    <a:lnTo>
                      <a:pt x="111" y="86"/>
                    </a:lnTo>
                    <a:lnTo>
                      <a:pt x="106" y="86"/>
                    </a:lnTo>
                    <a:lnTo>
                      <a:pt x="106" y="81"/>
                    </a:lnTo>
                    <a:lnTo>
                      <a:pt x="101" y="81"/>
                    </a:lnTo>
                    <a:lnTo>
                      <a:pt x="101" y="81"/>
                    </a:lnTo>
                    <a:lnTo>
                      <a:pt x="96" y="81"/>
                    </a:lnTo>
                    <a:lnTo>
                      <a:pt x="96" y="76"/>
                    </a:lnTo>
                    <a:lnTo>
                      <a:pt x="91" y="76"/>
                    </a:lnTo>
                    <a:lnTo>
                      <a:pt x="91" y="76"/>
                    </a:lnTo>
                    <a:lnTo>
                      <a:pt x="86" y="71"/>
                    </a:lnTo>
                    <a:lnTo>
                      <a:pt x="86" y="71"/>
                    </a:lnTo>
                    <a:lnTo>
                      <a:pt x="86" y="71"/>
                    </a:lnTo>
                    <a:lnTo>
                      <a:pt x="81" y="66"/>
                    </a:lnTo>
                    <a:lnTo>
                      <a:pt x="81" y="66"/>
                    </a:lnTo>
                    <a:lnTo>
                      <a:pt x="81" y="61"/>
                    </a:lnTo>
                    <a:lnTo>
                      <a:pt x="76" y="61"/>
                    </a:lnTo>
                    <a:lnTo>
                      <a:pt x="76" y="56"/>
                    </a:lnTo>
                    <a:lnTo>
                      <a:pt x="76" y="56"/>
                    </a:lnTo>
                    <a:lnTo>
                      <a:pt x="76" y="51"/>
                    </a:lnTo>
                    <a:lnTo>
                      <a:pt x="71" y="51"/>
                    </a:lnTo>
                    <a:lnTo>
                      <a:pt x="71" y="46"/>
                    </a:lnTo>
                    <a:lnTo>
                      <a:pt x="71" y="41"/>
                    </a:lnTo>
                    <a:lnTo>
                      <a:pt x="71" y="41"/>
                    </a:lnTo>
                    <a:lnTo>
                      <a:pt x="71" y="36"/>
                    </a:lnTo>
                    <a:lnTo>
                      <a:pt x="71" y="36"/>
                    </a:lnTo>
                    <a:lnTo>
                      <a:pt x="71" y="30"/>
                    </a:lnTo>
                    <a:lnTo>
                      <a:pt x="71" y="30"/>
                    </a:lnTo>
                    <a:lnTo>
                      <a:pt x="71" y="25"/>
                    </a:lnTo>
                    <a:lnTo>
                      <a:pt x="76" y="20"/>
                    </a:lnTo>
                    <a:lnTo>
                      <a:pt x="76" y="20"/>
                    </a:lnTo>
                    <a:lnTo>
                      <a:pt x="76" y="15"/>
                    </a:lnTo>
                    <a:lnTo>
                      <a:pt x="76" y="15"/>
                    </a:lnTo>
                    <a:lnTo>
                      <a:pt x="81" y="10"/>
                    </a:lnTo>
                    <a:lnTo>
                      <a:pt x="81" y="10"/>
                    </a:lnTo>
                    <a:lnTo>
                      <a:pt x="81" y="10"/>
                    </a:lnTo>
                    <a:lnTo>
                      <a:pt x="86" y="5"/>
                    </a:lnTo>
                    <a:lnTo>
                      <a:pt x="86" y="5"/>
                    </a:lnTo>
                    <a:lnTo>
                      <a:pt x="91" y="0"/>
                    </a:lnTo>
                    <a:lnTo>
                      <a:pt x="15" y="5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grpSp>
        <p:sp>
          <p:nvSpPr>
            <p:cNvPr id="99351" name="Oval 99350">
              <a:extLst>
                <a:ext uri="{FF2B5EF4-FFF2-40B4-BE49-F238E27FC236}">
                  <a16:creationId xmlns:a16="http://schemas.microsoft.com/office/drawing/2014/main" id="{1D377BA1-C268-D83F-F6DD-3BFD7E5F1A66}"/>
                </a:ext>
              </a:extLst>
            </p:cNvPr>
            <p:cNvSpPr>
              <a:spLocks noChangeArrowheads="1"/>
            </p:cNvSpPr>
            <p:nvPr/>
          </p:nvSpPr>
          <p:spPr bwMode="auto">
            <a:xfrm>
              <a:off x="2052320" y="2275205"/>
              <a:ext cx="80645" cy="8064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352" name="Oval 99351">
              <a:extLst>
                <a:ext uri="{FF2B5EF4-FFF2-40B4-BE49-F238E27FC236}">
                  <a16:creationId xmlns:a16="http://schemas.microsoft.com/office/drawing/2014/main" id="{4D7BDE7E-3830-EF71-95BB-A40F7A987200}"/>
                </a:ext>
              </a:extLst>
            </p:cNvPr>
            <p:cNvSpPr>
              <a:spLocks noChangeArrowheads="1"/>
            </p:cNvSpPr>
            <p:nvPr/>
          </p:nvSpPr>
          <p:spPr bwMode="auto">
            <a:xfrm>
              <a:off x="2168525" y="1576070"/>
              <a:ext cx="80645" cy="8001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grpSp>
      <p:grpSp>
        <p:nvGrpSpPr>
          <p:cNvPr id="99745" name="Group 99744">
            <a:extLst>
              <a:ext uri="{FF2B5EF4-FFF2-40B4-BE49-F238E27FC236}">
                <a16:creationId xmlns:a16="http://schemas.microsoft.com/office/drawing/2014/main" id="{36D14B56-BBB5-0943-7FC7-128C60ACA8F3}"/>
              </a:ext>
            </a:extLst>
          </p:cNvPr>
          <p:cNvGrpSpPr>
            <a:grpSpLocks noChangeAspect="1"/>
          </p:cNvGrpSpPr>
          <p:nvPr/>
        </p:nvGrpSpPr>
        <p:grpSpPr>
          <a:xfrm rot="16200000">
            <a:off x="10138517" y="4217157"/>
            <a:ext cx="1713296" cy="2219441"/>
            <a:chOff x="197485" y="53975"/>
            <a:chExt cx="2045335" cy="2644775"/>
          </a:xfrm>
        </p:grpSpPr>
        <p:sp>
          <p:nvSpPr>
            <p:cNvPr id="99746" name="Oval 99745">
              <a:extLst>
                <a:ext uri="{FF2B5EF4-FFF2-40B4-BE49-F238E27FC236}">
                  <a16:creationId xmlns:a16="http://schemas.microsoft.com/office/drawing/2014/main" id="{B2E3A37F-31DA-169C-8C03-7BE8197D03A3}"/>
                </a:ext>
              </a:extLst>
            </p:cNvPr>
            <p:cNvSpPr>
              <a:spLocks noChangeArrowheads="1"/>
            </p:cNvSpPr>
            <p:nvPr/>
          </p:nvSpPr>
          <p:spPr bwMode="auto">
            <a:xfrm>
              <a:off x="1106170" y="379730"/>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47" name="Freeform 1370">
              <a:extLst>
                <a:ext uri="{FF2B5EF4-FFF2-40B4-BE49-F238E27FC236}">
                  <a16:creationId xmlns:a16="http://schemas.microsoft.com/office/drawing/2014/main" id="{4AB9E814-9F9D-2B64-8208-B758AA04E56D}"/>
                </a:ext>
              </a:extLst>
            </p:cNvPr>
            <p:cNvSpPr>
              <a:spLocks/>
            </p:cNvSpPr>
            <p:nvPr/>
          </p:nvSpPr>
          <p:spPr bwMode="auto">
            <a:xfrm>
              <a:off x="1067435" y="394970"/>
              <a:ext cx="74930" cy="74930"/>
            </a:xfrm>
            <a:custGeom>
              <a:avLst/>
              <a:gdLst>
                <a:gd name="T0" fmla="*/ 113 w 118"/>
                <a:gd name="T1" fmla="*/ 47 h 118"/>
                <a:gd name="T2" fmla="*/ 113 w 118"/>
                <a:gd name="T3" fmla="*/ 42 h 118"/>
                <a:gd name="T4" fmla="*/ 118 w 118"/>
                <a:gd name="T5" fmla="*/ 42 h 118"/>
                <a:gd name="T6" fmla="*/ 118 w 118"/>
                <a:gd name="T7" fmla="*/ 38 h 118"/>
                <a:gd name="T8" fmla="*/ 118 w 118"/>
                <a:gd name="T9" fmla="*/ 33 h 118"/>
                <a:gd name="T10" fmla="*/ 118 w 118"/>
                <a:gd name="T11" fmla="*/ 33 h 118"/>
                <a:gd name="T12" fmla="*/ 118 w 118"/>
                <a:gd name="T13" fmla="*/ 28 h 118"/>
                <a:gd name="T14" fmla="*/ 118 w 118"/>
                <a:gd name="T15" fmla="*/ 24 h 118"/>
                <a:gd name="T16" fmla="*/ 118 w 118"/>
                <a:gd name="T17" fmla="*/ 24 h 118"/>
                <a:gd name="T18" fmla="*/ 113 w 118"/>
                <a:gd name="T19" fmla="*/ 19 h 118"/>
                <a:gd name="T20" fmla="*/ 113 w 118"/>
                <a:gd name="T21" fmla="*/ 14 h 118"/>
                <a:gd name="T22" fmla="*/ 108 w 118"/>
                <a:gd name="T23" fmla="*/ 14 h 118"/>
                <a:gd name="T24" fmla="*/ 108 w 118"/>
                <a:gd name="T25" fmla="*/ 9 h 118"/>
                <a:gd name="T26" fmla="*/ 104 w 118"/>
                <a:gd name="T27" fmla="*/ 9 h 118"/>
                <a:gd name="T28" fmla="*/ 104 w 118"/>
                <a:gd name="T29" fmla="*/ 5 h 118"/>
                <a:gd name="T30" fmla="*/ 99 w 118"/>
                <a:gd name="T31" fmla="*/ 5 h 118"/>
                <a:gd name="T32" fmla="*/ 99 w 118"/>
                <a:gd name="T33" fmla="*/ 5 h 118"/>
                <a:gd name="T34" fmla="*/ 94 w 118"/>
                <a:gd name="T35" fmla="*/ 0 h 118"/>
                <a:gd name="T36" fmla="*/ 90 w 118"/>
                <a:gd name="T37" fmla="*/ 0 h 118"/>
                <a:gd name="T38" fmla="*/ 85 w 118"/>
                <a:gd name="T39" fmla="*/ 0 h 118"/>
                <a:gd name="T40" fmla="*/ 85 w 118"/>
                <a:gd name="T41" fmla="*/ 0 h 118"/>
                <a:gd name="T42" fmla="*/ 80 w 118"/>
                <a:gd name="T43" fmla="*/ 5 h 118"/>
                <a:gd name="T44" fmla="*/ 80 w 118"/>
                <a:gd name="T45" fmla="*/ 5 h 118"/>
                <a:gd name="T46" fmla="*/ 76 w 118"/>
                <a:gd name="T47" fmla="*/ 5 h 118"/>
                <a:gd name="T48" fmla="*/ 76 w 118"/>
                <a:gd name="T49" fmla="*/ 9 h 118"/>
                <a:gd name="T50" fmla="*/ 0 w 118"/>
                <a:gd name="T51" fmla="*/ 80 h 118"/>
                <a:gd name="T52" fmla="*/ 0 w 118"/>
                <a:gd name="T53" fmla="*/ 75 h 118"/>
                <a:gd name="T54" fmla="*/ 5 w 118"/>
                <a:gd name="T55" fmla="*/ 75 h 118"/>
                <a:gd name="T56" fmla="*/ 10 w 118"/>
                <a:gd name="T57" fmla="*/ 75 h 118"/>
                <a:gd name="T58" fmla="*/ 10 w 118"/>
                <a:gd name="T59" fmla="*/ 75 h 118"/>
                <a:gd name="T60" fmla="*/ 14 w 118"/>
                <a:gd name="T61" fmla="*/ 75 h 118"/>
                <a:gd name="T62" fmla="*/ 19 w 118"/>
                <a:gd name="T63" fmla="*/ 75 h 118"/>
                <a:gd name="T64" fmla="*/ 19 w 118"/>
                <a:gd name="T65" fmla="*/ 75 h 118"/>
                <a:gd name="T66" fmla="*/ 24 w 118"/>
                <a:gd name="T67" fmla="*/ 75 h 118"/>
                <a:gd name="T68" fmla="*/ 28 w 118"/>
                <a:gd name="T69" fmla="*/ 75 h 118"/>
                <a:gd name="T70" fmla="*/ 28 w 118"/>
                <a:gd name="T71" fmla="*/ 80 h 118"/>
                <a:gd name="T72" fmla="*/ 33 w 118"/>
                <a:gd name="T73" fmla="*/ 80 h 118"/>
                <a:gd name="T74" fmla="*/ 38 w 118"/>
                <a:gd name="T75" fmla="*/ 85 h 118"/>
                <a:gd name="T76" fmla="*/ 38 w 118"/>
                <a:gd name="T77" fmla="*/ 85 h 118"/>
                <a:gd name="T78" fmla="*/ 38 w 118"/>
                <a:gd name="T79" fmla="*/ 89 h 118"/>
                <a:gd name="T80" fmla="*/ 43 w 118"/>
                <a:gd name="T81" fmla="*/ 94 h 118"/>
                <a:gd name="T82" fmla="*/ 43 w 118"/>
                <a:gd name="T83" fmla="*/ 94 h 118"/>
                <a:gd name="T84" fmla="*/ 43 w 118"/>
                <a:gd name="T85" fmla="*/ 99 h 118"/>
                <a:gd name="T86" fmla="*/ 43 w 118"/>
                <a:gd name="T87" fmla="*/ 104 h 118"/>
                <a:gd name="T88" fmla="*/ 43 w 118"/>
                <a:gd name="T89" fmla="*/ 108 h 118"/>
                <a:gd name="T90" fmla="*/ 43 w 118"/>
                <a:gd name="T91" fmla="*/ 108 h 118"/>
                <a:gd name="T92" fmla="*/ 43 w 118"/>
                <a:gd name="T93" fmla="*/ 113 h 118"/>
                <a:gd name="T94" fmla="*/ 43 w 118"/>
                <a:gd name="T95" fmla="*/ 113 h 118"/>
                <a:gd name="T96" fmla="*/ 38 w 118"/>
                <a:gd name="T97" fmla="*/ 118 h 118"/>
                <a:gd name="T98" fmla="*/ 38 w 118"/>
                <a:gd name="T9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118">
                  <a:moveTo>
                    <a:pt x="113" y="47"/>
                  </a:moveTo>
                  <a:lnTo>
                    <a:pt x="113" y="47"/>
                  </a:lnTo>
                  <a:lnTo>
                    <a:pt x="113" y="42"/>
                  </a:lnTo>
                  <a:lnTo>
                    <a:pt x="113" y="42"/>
                  </a:lnTo>
                  <a:lnTo>
                    <a:pt x="113" y="42"/>
                  </a:lnTo>
                  <a:lnTo>
                    <a:pt x="118" y="42"/>
                  </a:lnTo>
                  <a:lnTo>
                    <a:pt x="118" y="38"/>
                  </a:lnTo>
                  <a:lnTo>
                    <a:pt x="118" y="38"/>
                  </a:lnTo>
                  <a:lnTo>
                    <a:pt x="118" y="38"/>
                  </a:lnTo>
                  <a:lnTo>
                    <a:pt x="118" y="33"/>
                  </a:lnTo>
                  <a:lnTo>
                    <a:pt x="118" y="33"/>
                  </a:lnTo>
                  <a:lnTo>
                    <a:pt x="118" y="33"/>
                  </a:lnTo>
                  <a:lnTo>
                    <a:pt x="118" y="28"/>
                  </a:lnTo>
                  <a:lnTo>
                    <a:pt x="118" y="28"/>
                  </a:lnTo>
                  <a:lnTo>
                    <a:pt x="118" y="28"/>
                  </a:lnTo>
                  <a:lnTo>
                    <a:pt x="118" y="24"/>
                  </a:lnTo>
                  <a:lnTo>
                    <a:pt x="118" y="24"/>
                  </a:lnTo>
                  <a:lnTo>
                    <a:pt x="118" y="24"/>
                  </a:lnTo>
                  <a:lnTo>
                    <a:pt x="113" y="19"/>
                  </a:lnTo>
                  <a:lnTo>
                    <a:pt x="113" y="19"/>
                  </a:lnTo>
                  <a:lnTo>
                    <a:pt x="113" y="19"/>
                  </a:lnTo>
                  <a:lnTo>
                    <a:pt x="113" y="14"/>
                  </a:lnTo>
                  <a:lnTo>
                    <a:pt x="113" y="14"/>
                  </a:lnTo>
                  <a:lnTo>
                    <a:pt x="108" y="14"/>
                  </a:lnTo>
                  <a:lnTo>
                    <a:pt x="108" y="9"/>
                  </a:lnTo>
                  <a:lnTo>
                    <a:pt x="108" y="9"/>
                  </a:lnTo>
                  <a:lnTo>
                    <a:pt x="108" y="9"/>
                  </a:lnTo>
                  <a:lnTo>
                    <a:pt x="104" y="9"/>
                  </a:lnTo>
                  <a:lnTo>
                    <a:pt x="104" y="5"/>
                  </a:lnTo>
                  <a:lnTo>
                    <a:pt x="104" y="5"/>
                  </a:lnTo>
                  <a:lnTo>
                    <a:pt x="99" y="5"/>
                  </a:lnTo>
                  <a:lnTo>
                    <a:pt x="99" y="5"/>
                  </a:lnTo>
                  <a:lnTo>
                    <a:pt x="99" y="5"/>
                  </a:lnTo>
                  <a:lnTo>
                    <a:pt x="99" y="5"/>
                  </a:lnTo>
                  <a:lnTo>
                    <a:pt x="94" y="0"/>
                  </a:lnTo>
                  <a:lnTo>
                    <a:pt x="94" y="0"/>
                  </a:lnTo>
                  <a:lnTo>
                    <a:pt x="90" y="0"/>
                  </a:lnTo>
                  <a:lnTo>
                    <a:pt x="90" y="0"/>
                  </a:lnTo>
                  <a:lnTo>
                    <a:pt x="90" y="0"/>
                  </a:lnTo>
                  <a:lnTo>
                    <a:pt x="85" y="0"/>
                  </a:lnTo>
                  <a:lnTo>
                    <a:pt x="85" y="0"/>
                  </a:lnTo>
                  <a:lnTo>
                    <a:pt x="85" y="0"/>
                  </a:lnTo>
                  <a:lnTo>
                    <a:pt x="80" y="0"/>
                  </a:lnTo>
                  <a:lnTo>
                    <a:pt x="80" y="5"/>
                  </a:lnTo>
                  <a:lnTo>
                    <a:pt x="80" y="5"/>
                  </a:lnTo>
                  <a:lnTo>
                    <a:pt x="80" y="5"/>
                  </a:lnTo>
                  <a:lnTo>
                    <a:pt x="76" y="5"/>
                  </a:lnTo>
                  <a:lnTo>
                    <a:pt x="76" y="5"/>
                  </a:lnTo>
                  <a:lnTo>
                    <a:pt x="76" y="5"/>
                  </a:lnTo>
                  <a:lnTo>
                    <a:pt x="76" y="9"/>
                  </a:lnTo>
                  <a:lnTo>
                    <a:pt x="0" y="80"/>
                  </a:lnTo>
                  <a:lnTo>
                    <a:pt x="0" y="80"/>
                  </a:lnTo>
                  <a:lnTo>
                    <a:pt x="0" y="80"/>
                  </a:lnTo>
                  <a:lnTo>
                    <a:pt x="0" y="75"/>
                  </a:lnTo>
                  <a:lnTo>
                    <a:pt x="5" y="75"/>
                  </a:lnTo>
                  <a:lnTo>
                    <a:pt x="5" y="75"/>
                  </a:lnTo>
                  <a:lnTo>
                    <a:pt x="5" y="75"/>
                  </a:lnTo>
                  <a:lnTo>
                    <a:pt x="10" y="75"/>
                  </a:lnTo>
                  <a:lnTo>
                    <a:pt x="10" y="75"/>
                  </a:lnTo>
                  <a:lnTo>
                    <a:pt x="10" y="75"/>
                  </a:lnTo>
                  <a:lnTo>
                    <a:pt x="14" y="75"/>
                  </a:lnTo>
                  <a:lnTo>
                    <a:pt x="14" y="75"/>
                  </a:lnTo>
                  <a:lnTo>
                    <a:pt x="14" y="75"/>
                  </a:lnTo>
                  <a:lnTo>
                    <a:pt x="19" y="75"/>
                  </a:lnTo>
                  <a:lnTo>
                    <a:pt x="19" y="75"/>
                  </a:lnTo>
                  <a:lnTo>
                    <a:pt x="19" y="75"/>
                  </a:lnTo>
                  <a:lnTo>
                    <a:pt x="24" y="75"/>
                  </a:lnTo>
                  <a:lnTo>
                    <a:pt x="24" y="75"/>
                  </a:lnTo>
                  <a:lnTo>
                    <a:pt x="24" y="75"/>
                  </a:lnTo>
                  <a:lnTo>
                    <a:pt x="28" y="75"/>
                  </a:lnTo>
                  <a:lnTo>
                    <a:pt x="28" y="80"/>
                  </a:lnTo>
                  <a:lnTo>
                    <a:pt x="28" y="80"/>
                  </a:lnTo>
                  <a:lnTo>
                    <a:pt x="33" y="80"/>
                  </a:lnTo>
                  <a:lnTo>
                    <a:pt x="33" y="80"/>
                  </a:lnTo>
                  <a:lnTo>
                    <a:pt x="33" y="85"/>
                  </a:lnTo>
                  <a:lnTo>
                    <a:pt x="38" y="85"/>
                  </a:lnTo>
                  <a:lnTo>
                    <a:pt x="38" y="85"/>
                  </a:lnTo>
                  <a:lnTo>
                    <a:pt x="38" y="85"/>
                  </a:lnTo>
                  <a:lnTo>
                    <a:pt x="38" y="89"/>
                  </a:lnTo>
                  <a:lnTo>
                    <a:pt x="38" y="89"/>
                  </a:lnTo>
                  <a:lnTo>
                    <a:pt x="43" y="89"/>
                  </a:lnTo>
                  <a:lnTo>
                    <a:pt x="43" y="94"/>
                  </a:lnTo>
                  <a:lnTo>
                    <a:pt x="43" y="94"/>
                  </a:lnTo>
                  <a:lnTo>
                    <a:pt x="43" y="94"/>
                  </a:lnTo>
                  <a:lnTo>
                    <a:pt x="43" y="99"/>
                  </a:lnTo>
                  <a:lnTo>
                    <a:pt x="43" y="99"/>
                  </a:lnTo>
                  <a:lnTo>
                    <a:pt x="43" y="99"/>
                  </a:lnTo>
                  <a:lnTo>
                    <a:pt x="43" y="104"/>
                  </a:lnTo>
                  <a:lnTo>
                    <a:pt x="43" y="104"/>
                  </a:lnTo>
                  <a:lnTo>
                    <a:pt x="43" y="108"/>
                  </a:lnTo>
                  <a:lnTo>
                    <a:pt x="43" y="108"/>
                  </a:lnTo>
                  <a:lnTo>
                    <a:pt x="43" y="108"/>
                  </a:lnTo>
                  <a:lnTo>
                    <a:pt x="43" y="108"/>
                  </a:lnTo>
                  <a:lnTo>
                    <a:pt x="43" y="113"/>
                  </a:lnTo>
                  <a:lnTo>
                    <a:pt x="43" y="113"/>
                  </a:lnTo>
                  <a:lnTo>
                    <a:pt x="43" y="113"/>
                  </a:lnTo>
                  <a:lnTo>
                    <a:pt x="43" y="118"/>
                  </a:lnTo>
                  <a:lnTo>
                    <a:pt x="38" y="118"/>
                  </a:lnTo>
                  <a:lnTo>
                    <a:pt x="38" y="118"/>
                  </a:lnTo>
                  <a:lnTo>
                    <a:pt x="38" y="118"/>
                  </a:lnTo>
                  <a:lnTo>
                    <a:pt x="113" y="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48" name="Oval 99747">
              <a:extLst>
                <a:ext uri="{FF2B5EF4-FFF2-40B4-BE49-F238E27FC236}">
                  <a16:creationId xmlns:a16="http://schemas.microsoft.com/office/drawing/2014/main" id="{BB38B190-6B26-FB67-FB69-1DE5865CC046}"/>
                </a:ext>
              </a:extLst>
            </p:cNvPr>
            <p:cNvSpPr>
              <a:spLocks noChangeArrowheads="1"/>
            </p:cNvSpPr>
            <p:nvPr/>
          </p:nvSpPr>
          <p:spPr bwMode="auto">
            <a:xfrm>
              <a:off x="1064260" y="843915"/>
              <a:ext cx="51435"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49" name="Freeform 1372">
              <a:extLst>
                <a:ext uri="{FF2B5EF4-FFF2-40B4-BE49-F238E27FC236}">
                  <a16:creationId xmlns:a16="http://schemas.microsoft.com/office/drawing/2014/main" id="{0DDD0CE4-0C21-89BD-A2D5-112C6AFEC46A}"/>
                </a:ext>
              </a:extLst>
            </p:cNvPr>
            <p:cNvSpPr>
              <a:spLocks/>
            </p:cNvSpPr>
            <p:nvPr/>
          </p:nvSpPr>
          <p:spPr bwMode="auto">
            <a:xfrm>
              <a:off x="1034415" y="777875"/>
              <a:ext cx="69215" cy="95885"/>
            </a:xfrm>
            <a:custGeom>
              <a:avLst/>
              <a:gdLst>
                <a:gd name="T0" fmla="*/ 57 w 109"/>
                <a:gd name="T1" fmla="*/ 141 h 151"/>
                <a:gd name="T2" fmla="*/ 57 w 109"/>
                <a:gd name="T3" fmla="*/ 146 h 151"/>
                <a:gd name="T4" fmla="*/ 62 w 109"/>
                <a:gd name="T5" fmla="*/ 146 h 151"/>
                <a:gd name="T6" fmla="*/ 62 w 109"/>
                <a:gd name="T7" fmla="*/ 146 h 151"/>
                <a:gd name="T8" fmla="*/ 66 w 109"/>
                <a:gd name="T9" fmla="*/ 151 h 151"/>
                <a:gd name="T10" fmla="*/ 66 w 109"/>
                <a:gd name="T11" fmla="*/ 151 h 151"/>
                <a:gd name="T12" fmla="*/ 71 w 109"/>
                <a:gd name="T13" fmla="*/ 151 h 151"/>
                <a:gd name="T14" fmla="*/ 76 w 109"/>
                <a:gd name="T15" fmla="*/ 151 h 151"/>
                <a:gd name="T16" fmla="*/ 76 w 109"/>
                <a:gd name="T17" fmla="*/ 151 h 151"/>
                <a:gd name="T18" fmla="*/ 80 w 109"/>
                <a:gd name="T19" fmla="*/ 151 h 151"/>
                <a:gd name="T20" fmla="*/ 85 w 109"/>
                <a:gd name="T21" fmla="*/ 151 h 151"/>
                <a:gd name="T22" fmla="*/ 85 w 109"/>
                <a:gd name="T23" fmla="*/ 151 h 151"/>
                <a:gd name="T24" fmla="*/ 90 w 109"/>
                <a:gd name="T25" fmla="*/ 146 h 151"/>
                <a:gd name="T26" fmla="*/ 95 w 109"/>
                <a:gd name="T27" fmla="*/ 146 h 151"/>
                <a:gd name="T28" fmla="*/ 95 w 109"/>
                <a:gd name="T29" fmla="*/ 146 h 151"/>
                <a:gd name="T30" fmla="*/ 99 w 109"/>
                <a:gd name="T31" fmla="*/ 141 h 151"/>
                <a:gd name="T32" fmla="*/ 99 w 109"/>
                <a:gd name="T33" fmla="*/ 141 h 151"/>
                <a:gd name="T34" fmla="*/ 104 w 109"/>
                <a:gd name="T35" fmla="*/ 137 h 151"/>
                <a:gd name="T36" fmla="*/ 104 w 109"/>
                <a:gd name="T37" fmla="*/ 132 h 151"/>
                <a:gd name="T38" fmla="*/ 104 w 109"/>
                <a:gd name="T39" fmla="*/ 132 h 151"/>
                <a:gd name="T40" fmla="*/ 104 w 109"/>
                <a:gd name="T41" fmla="*/ 127 h 151"/>
                <a:gd name="T42" fmla="*/ 109 w 109"/>
                <a:gd name="T43" fmla="*/ 127 h 151"/>
                <a:gd name="T44" fmla="*/ 109 w 109"/>
                <a:gd name="T45" fmla="*/ 123 h 151"/>
                <a:gd name="T46" fmla="*/ 104 w 109"/>
                <a:gd name="T47" fmla="*/ 118 h 151"/>
                <a:gd name="T48" fmla="*/ 104 w 109"/>
                <a:gd name="T49" fmla="*/ 118 h 151"/>
                <a:gd name="T50" fmla="*/ 52 w 109"/>
                <a:gd name="T51" fmla="*/ 0 h 151"/>
                <a:gd name="T52" fmla="*/ 52 w 109"/>
                <a:gd name="T53" fmla="*/ 5 h 151"/>
                <a:gd name="T54" fmla="*/ 52 w 109"/>
                <a:gd name="T55" fmla="*/ 5 h 151"/>
                <a:gd name="T56" fmla="*/ 52 w 109"/>
                <a:gd name="T57" fmla="*/ 9 h 151"/>
                <a:gd name="T58" fmla="*/ 52 w 109"/>
                <a:gd name="T59" fmla="*/ 14 h 151"/>
                <a:gd name="T60" fmla="*/ 52 w 109"/>
                <a:gd name="T61" fmla="*/ 14 h 151"/>
                <a:gd name="T62" fmla="*/ 47 w 109"/>
                <a:gd name="T63" fmla="*/ 19 h 151"/>
                <a:gd name="T64" fmla="*/ 47 w 109"/>
                <a:gd name="T65" fmla="*/ 19 h 151"/>
                <a:gd name="T66" fmla="*/ 43 w 109"/>
                <a:gd name="T67" fmla="*/ 24 h 151"/>
                <a:gd name="T68" fmla="*/ 43 w 109"/>
                <a:gd name="T69" fmla="*/ 24 h 151"/>
                <a:gd name="T70" fmla="*/ 38 w 109"/>
                <a:gd name="T71" fmla="*/ 28 h 151"/>
                <a:gd name="T72" fmla="*/ 38 w 109"/>
                <a:gd name="T73" fmla="*/ 28 h 151"/>
                <a:gd name="T74" fmla="*/ 33 w 109"/>
                <a:gd name="T75" fmla="*/ 33 h 151"/>
                <a:gd name="T76" fmla="*/ 29 w 109"/>
                <a:gd name="T77" fmla="*/ 33 h 151"/>
                <a:gd name="T78" fmla="*/ 29 w 109"/>
                <a:gd name="T79" fmla="*/ 33 h 151"/>
                <a:gd name="T80" fmla="*/ 24 w 109"/>
                <a:gd name="T81" fmla="*/ 33 h 151"/>
                <a:gd name="T82" fmla="*/ 19 w 109"/>
                <a:gd name="T83" fmla="*/ 33 h 151"/>
                <a:gd name="T84" fmla="*/ 15 w 109"/>
                <a:gd name="T85" fmla="*/ 33 h 151"/>
                <a:gd name="T86" fmla="*/ 15 w 109"/>
                <a:gd name="T87" fmla="*/ 33 h 151"/>
                <a:gd name="T88" fmla="*/ 10 w 109"/>
                <a:gd name="T89" fmla="*/ 33 h 151"/>
                <a:gd name="T90" fmla="*/ 10 w 109"/>
                <a:gd name="T91" fmla="*/ 33 h 151"/>
                <a:gd name="T92" fmla="*/ 5 w 109"/>
                <a:gd name="T93" fmla="*/ 28 h 151"/>
                <a:gd name="T94" fmla="*/ 5 w 109"/>
                <a:gd name="T95" fmla="*/ 28 h 151"/>
                <a:gd name="T96" fmla="*/ 0 w 109"/>
                <a:gd name="T97" fmla="*/ 24 h 151"/>
                <a:gd name="T98" fmla="*/ 0 w 109"/>
                <a:gd name="T99" fmla="*/ 2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9" h="151">
                  <a:moveTo>
                    <a:pt x="57" y="141"/>
                  </a:moveTo>
                  <a:lnTo>
                    <a:pt x="57" y="141"/>
                  </a:lnTo>
                  <a:lnTo>
                    <a:pt x="57" y="141"/>
                  </a:lnTo>
                  <a:lnTo>
                    <a:pt x="57" y="146"/>
                  </a:lnTo>
                  <a:lnTo>
                    <a:pt x="57" y="146"/>
                  </a:lnTo>
                  <a:lnTo>
                    <a:pt x="62" y="146"/>
                  </a:lnTo>
                  <a:lnTo>
                    <a:pt x="62" y="146"/>
                  </a:lnTo>
                  <a:lnTo>
                    <a:pt x="62" y="146"/>
                  </a:lnTo>
                  <a:lnTo>
                    <a:pt x="62" y="146"/>
                  </a:lnTo>
                  <a:lnTo>
                    <a:pt x="66" y="151"/>
                  </a:lnTo>
                  <a:lnTo>
                    <a:pt x="66" y="151"/>
                  </a:lnTo>
                  <a:lnTo>
                    <a:pt x="66" y="151"/>
                  </a:lnTo>
                  <a:lnTo>
                    <a:pt x="71" y="151"/>
                  </a:lnTo>
                  <a:lnTo>
                    <a:pt x="71" y="151"/>
                  </a:lnTo>
                  <a:lnTo>
                    <a:pt x="71" y="151"/>
                  </a:lnTo>
                  <a:lnTo>
                    <a:pt x="76" y="151"/>
                  </a:lnTo>
                  <a:lnTo>
                    <a:pt x="76" y="151"/>
                  </a:lnTo>
                  <a:lnTo>
                    <a:pt x="76" y="151"/>
                  </a:lnTo>
                  <a:lnTo>
                    <a:pt x="80" y="151"/>
                  </a:lnTo>
                  <a:lnTo>
                    <a:pt x="80" y="151"/>
                  </a:lnTo>
                  <a:lnTo>
                    <a:pt x="80" y="151"/>
                  </a:lnTo>
                  <a:lnTo>
                    <a:pt x="85" y="151"/>
                  </a:lnTo>
                  <a:lnTo>
                    <a:pt x="85" y="151"/>
                  </a:lnTo>
                  <a:lnTo>
                    <a:pt x="85" y="151"/>
                  </a:lnTo>
                  <a:lnTo>
                    <a:pt x="90" y="146"/>
                  </a:lnTo>
                  <a:lnTo>
                    <a:pt x="90" y="146"/>
                  </a:lnTo>
                  <a:lnTo>
                    <a:pt x="90" y="146"/>
                  </a:lnTo>
                  <a:lnTo>
                    <a:pt x="95" y="146"/>
                  </a:lnTo>
                  <a:lnTo>
                    <a:pt x="95" y="146"/>
                  </a:lnTo>
                  <a:lnTo>
                    <a:pt x="95" y="146"/>
                  </a:lnTo>
                  <a:lnTo>
                    <a:pt x="99" y="141"/>
                  </a:lnTo>
                  <a:lnTo>
                    <a:pt x="99" y="141"/>
                  </a:lnTo>
                  <a:lnTo>
                    <a:pt x="99" y="141"/>
                  </a:lnTo>
                  <a:lnTo>
                    <a:pt x="99" y="141"/>
                  </a:lnTo>
                  <a:lnTo>
                    <a:pt x="104" y="137"/>
                  </a:lnTo>
                  <a:lnTo>
                    <a:pt x="104" y="137"/>
                  </a:lnTo>
                  <a:lnTo>
                    <a:pt x="104" y="137"/>
                  </a:lnTo>
                  <a:lnTo>
                    <a:pt x="104" y="132"/>
                  </a:lnTo>
                  <a:lnTo>
                    <a:pt x="104" y="132"/>
                  </a:lnTo>
                  <a:lnTo>
                    <a:pt x="104" y="132"/>
                  </a:lnTo>
                  <a:lnTo>
                    <a:pt x="104" y="127"/>
                  </a:lnTo>
                  <a:lnTo>
                    <a:pt x="104" y="127"/>
                  </a:lnTo>
                  <a:lnTo>
                    <a:pt x="104" y="127"/>
                  </a:lnTo>
                  <a:lnTo>
                    <a:pt x="109" y="127"/>
                  </a:lnTo>
                  <a:lnTo>
                    <a:pt x="109" y="123"/>
                  </a:lnTo>
                  <a:lnTo>
                    <a:pt x="109" y="123"/>
                  </a:lnTo>
                  <a:lnTo>
                    <a:pt x="104" y="123"/>
                  </a:lnTo>
                  <a:lnTo>
                    <a:pt x="104" y="118"/>
                  </a:lnTo>
                  <a:lnTo>
                    <a:pt x="104" y="118"/>
                  </a:lnTo>
                  <a:lnTo>
                    <a:pt x="104" y="118"/>
                  </a:lnTo>
                  <a:lnTo>
                    <a:pt x="52" y="0"/>
                  </a:lnTo>
                  <a:lnTo>
                    <a:pt x="52" y="0"/>
                  </a:lnTo>
                  <a:lnTo>
                    <a:pt x="52" y="5"/>
                  </a:lnTo>
                  <a:lnTo>
                    <a:pt x="52" y="5"/>
                  </a:lnTo>
                  <a:lnTo>
                    <a:pt x="52" y="5"/>
                  </a:lnTo>
                  <a:lnTo>
                    <a:pt x="52" y="5"/>
                  </a:lnTo>
                  <a:lnTo>
                    <a:pt x="52" y="9"/>
                  </a:lnTo>
                  <a:lnTo>
                    <a:pt x="52" y="9"/>
                  </a:lnTo>
                  <a:lnTo>
                    <a:pt x="52" y="9"/>
                  </a:lnTo>
                  <a:lnTo>
                    <a:pt x="52" y="14"/>
                  </a:lnTo>
                  <a:lnTo>
                    <a:pt x="52" y="14"/>
                  </a:lnTo>
                  <a:lnTo>
                    <a:pt x="52" y="14"/>
                  </a:lnTo>
                  <a:lnTo>
                    <a:pt x="47" y="19"/>
                  </a:lnTo>
                  <a:lnTo>
                    <a:pt x="47" y="19"/>
                  </a:lnTo>
                  <a:lnTo>
                    <a:pt x="47" y="19"/>
                  </a:lnTo>
                  <a:lnTo>
                    <a:pt x="47" y="19"/>
                  </a:lnTo>
                  <a:lnTo>
                    <a:pt x="47" y="24"/>
                  </a:lnTo>
                  <a:lnTo>
                    <a:pt x="43" y="24"/>
                  </a:lnTo>
                  <a:lnTo>
                    <a:pt x="43" y="24"/>
                  </a:lnTo>
                  <a:lnTo>
                    <a:pt x="43" y="24"/>
                  </a:lnTo>
                  <a:lnTo>
                    <a:pt x="43" y="28"/>
                  </a:lnTo>
                  <a:lnTo>
                    <a:pt x="38" y="28"/>
                  </a:lnTo>
                  <a:lnTo>
                    <a:pt x="38" y="28"/>
                  </a:lnTo>
                  <a:lnTo>
                    <a:pt x="38" y="28"/>
                  </a:lnTo>
                  <a:lnTo>
                    <a:pt x="33" y="28"/>
                  </a:lnTo>
                  <a:lnTo>
                    <a:pt x="33" y="33"/>
                  </a:lnTo>
                  <a:lnTo>
                    <a:pt x="33" y="33"/>
                  </a:lnTo>
                  <a:lnTo>
                    <a:pt x="29" y="33"/>
                  </a:lnTo>
                  <a:lnTo>
                    <a:pt x="29" y="33"/>
                  </a:lnTo>
                  <a:lnTo>
                    <a:pt x="29" y="33"/>
                  </a:lnTo>
                  <a:lnTo>
                    <a:pt x="24" y="33"/>
                  </a:lnTo>
                  <a:lnTo>
                    <a:pt x="24" y="33"/>
                  </a:lnTo>
                  <a:lnTo>
                    <a:pt x="24" y="33"/>
                  </a:lnTo>
                  <a:lnTo>
                    <a:pt x="19" y="33"/>
                  </a:lnTo>
                  <a:lnTo>
                    <a:pt x="19" y="33"/>
                  </a:lnTo>
                  <a:lnTo>
                    <a:pt x="15" y="33"/>
                  </a:lnTo>
                  <a:lnTo>
                    <a:pt x="15" y="33"/>
                  </a:lnTo>
                  <a:lnTo>
                    <a:pt x="15" y="33"/>
                  </a:lnTo>
                  <a:lnTo>
                    <a:pt x="10" y="33"/>
                  </a:lnTo>
                  <a:lnTo>
                    <a:pt x="10" y="33"/>
                  </a:lnTo>
                  <a:lnTo>
                    <a:pt x="10" y="33"/>
                  </a:lnTo>
                  <a:lnTo>
                    <a:pt x="10" y="33"/>
                  </a:lnTo>
                  <a:lnTo>
                    <a:pt x="5" y="28"/>
                  </a:lnTo>
                  <a:lnTo>
                    <a:pt x="5" y="28"/>
                  </a:lnTo>
                  <a:lnTo>
                    <a:pt x="5" y="28"/>
                  </a:lnTo>
                  <a:lnTo>
                    <a:pt x="5" y="28"/>
                  </a:lnTo>
                  <a:lnTo>
                    <a:pt x="0" y="28"/>
                  </a:lnTo>
                  <a:lnTo>
                    <a:pt x="0" y="24"/>
                  </a:lnTo>
                  <a:lnTo>
                    <a:pt x="0" y="24"/>
                  </a:lnTo>
                  <a:lnTo>
                    <a:pt x="0" y="24"/>
                  </a:lnTo>
                  <a:lnTo>
                    <a:pt x="57" y="14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50" name="Oval 99749">
              <a:extLst>
                <a:ext uri="{FF2B5EF4-FFF2-40B4-BE49-F238E27FC236}">
                  <a16:creationId xmlns:a16="http://schemas.microsoft.com/office/drawing/2014/main" id="{F246E8DF-90EB-E35D-DAFC-502922D9AF0D}"/>
                </a:ext>
              </a:extLst>
            </p:cNvPr>
            <p:cNvSpPr>
              <a:spLocks noChangeArrowheads="1"/>
            </p:cNvSpPr>
            <p:nvPr/>
          </p:nvSpPr>
          <p:spPr bwMode="auto">
            <a:xfrm>
              <a:off x="774700" y="1983740"/>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51" name="Freeform 1374">
              <a:extLst>
                <a:ext uri="{FF2B5EF4-FFF2-40B4-BE49-F238E27FC236}">
                  <a16:creationId xmlns:a16="http://schemas.microsoft.com/office/drawing/2014/main" id="{03CD5CAD-23F9-FB2F-57D3-012BC0576D28}"/>
                </a:ext>
              </a:extLst>
            </p:cNvPr>
            <p:cNvSpPr>
              <a:spLocks/>
            </p:cNvSpPr>
            <p:nvPr/>
          </p:nvSpPr>
          <p:spPr bwMode="auto">
            <a:xfrm>
              <a:off x="726440" y="2001520"/>
              <a:ext cx="80645" cy="74930"/>
            </a:xfrm>
            <a:custGeom>
              <a:avLst/>
              <a:gdLst>
                <a:gd name="T0" fmla="*/ 123 w 127"/>
                <a:gd name="T1" fmla="*/ 42 h 118"/>
                <a:gd name="T2" fmla="*/ 127 w 127"/>
                <a:gd name="T3" fmla="*/ 42 h 118"/>
                <a:gd name="T4" fmla="*/ 127 w 127"/>
                <a:gd name="T5" fmla="*/ 38 h 118"/>
                <a:gd name="T6" fmla="*/ 127 w 127"/>
                <a:gd name="T7" fmla="*/ 38 h 118"/>
                <a:gd name="T8" fmla="*/ 127 w 127"/>
                <a:gd name="T9" fmla="*/ 33 h 118"/>
                <a:gd name="T10" fmla="*/ 127 w 127"/>
                <a:gd name="T11" fmla="*/ 28 h 118"/>
                <a:gd name="T12" fmla="*/ 127 w 127"/>
                <a:gd name="T13" fmla="*/ 28 h 118"/>
                <a:gd name="T14" fmla="*/ 127 w 127"/>
                <a:gd name="T15" fmla="*/ 24 h 118"/>
                <a:gd name="T16" fmla="*/ 127 w 127"/>
                <a:gd name="T17" fmla="*/ 19 h 118"/>
                <a:gd name="T18" fmla="*/ 127 w 127"/>
                <a:gd name="T19" fmla="*/ 19 h 118"/>
                <a:gd name="T20" fmla="*/ 123 w 127"/>
                <a:gd name="T21" fmla="*/ 14 h 118"/>
                <a:gd name="T22" fmla="*/ 123 w 127"/>
                <a:gd name="T23" fmla="*/ 9 h 118"/>
                <a:gd name="T24" fmla="*/ 123 w 127"/>
                <a:gd name="T25" fmla="*/ 9 h 118"/>
                <a:gd name="T26" fmla="*/ 118 w 127"/>
                <a:gd name="T27" fmla="*/ 5 h 118"/>
                <a:gd name="T28" fmla="*/ 118 w 127"/>
                <a:gd name="T29" fmla="*/ 5 h 118"/>
                <a:gd name="T30" fmla="*/ 113 w 127"/>
                <a:gd name="T31" fmla="*/ 0 h 118"/>
                <a:gd name="T32" fmla="*/ 109 w 127"/>
                <a:gd name="T33" fmla="*/ 0 h 118"/>
                <a:gd name="T34" fmla="*/ 109 w 127"/>
                <a:gd name="T35" fmla="*/ 0 h 118"/>
                <a:gd name="T36" fmla="*/ 104 w 127"/>
                <a:gd name="T37" fmla="*/ 0 h 118"/>
                <a:gd name="T38" fmla="*/ 99 w 127"/>
                <a:gd name="T39" fmla="*/ 0 h 118"/>
                <a:gd name="T40" fmla="*/ 99 w 127"/>
                <a:gd name="T41" fmla="*/ 0 h 118"/>
                <a:gd name="T42" fmla="*/ 95 w 127"/>
                <a:gd name="T43" fmla="*/ 0 h 118"/>
                <a:gd name="T44" fmla="*/ 90 w 127"/>
                <a:gd name="T45" fmla="*/ 0 h 118"/>
                <a:gd name="T46" fmla="*/ 90 w 127"/>
                <a:gd name="T47" fmla="*/ 0 h 118"/>
                <a:gd name="T48" fmla="*/ 85 w 127"/>
                <a:gd name="T49" fmla="*/ 5 h 118"/>
                <a:gd name="T50" fmla="*/ 0 w 127"/>
                <a:gd name="T51" fmla="*/ 75 h 118"/>
                <a:gd name="T52" fmla="*/ 5 w 127"/>
                <a:gd name="T53" fmla="*/ 75 h 118"/>
                <a:gd name="T54" fmla="*/ 5 w 127"/>
                <a:gd name="T55" fmla="*/ 75 h 118"/>
                <a:gd name="T56" fmla="*/ 10 w 127"/>
                <a:gd name="T57" fmla="*/ 75 h 118"/>
                <a:gd name="T58" fmla="*/ 14 w 127"/>
                <a:gd name="T59" fmla="*/ 71 h 118"/>
                <a:gd name="T60" fmla="*/ 14 w 127"/>
                <a:gd name="T61" fmla="*/ 71 h 118"/>
                <a:gd name="T62" fmla="*/ 19 w 127"/>
                <a:gd name="T63" fmla="*/ 75 h 118"/>
                <a:gd name="T64" fmla="*/ 24 w 127"/>
                <a:gd name="T65" fmla="*/ 75 h 118"/>
                <a:gd name="T66" fmla="*/ 24 w 127"/>
                <a:gd name="T67" fmla="*/ 75 h 118"/>
                <a:gd name="T68" fmla="*/ 29 w 127"/>
                <a:gd name="T69" fmla="*/ 75 h 118"/>
                <a:gd name="T70" fmla="*/ 29 w 127"/>
                <a:gd name="T71" fmla="*/ 80 h 118"/>
                <a:gd name="T72" fmla="*/ 33 w 127"/>
                <a:gd name="T73" fmla="*/ 80 h 118"/>
                <a:gd name="T74" fmla="*/ 38 w 127"/>
                <a:gd name="T75" fmla="*/ 85 h 118"/>
                <a:gd name="T76" fmla="*/ 38 w 127"/>
                <a:gd name="T77" fmla="*/ 85 h 118"/>
                <a:gd name="T78" fmla="*/ 38 w 127"/>
                <a:gd name="T79" fmla="*/ 90 h 118"/>
                <a:gd name="T80" fmla="*/ 43 w 127"/>
                <a:gd name="T81" fmla="*/ 94 h 118"/>
                <a:gd name="T82" fmla="*/ 43 w 127"/>
                <a:gd name="T83" fmla="*/ 99 h 118"/>
                <a:gd name="T84" fmla="*/ 43 w 127"/>
                <a:gd name="T85" fmla="*/ 99 h 118"/>
                <a:gd name="T86" fmla="*/ 43 w 127"/>
                <a:gd name="T87" fmla="*/ 104 h 118"/>
                <a:gd name="T88" fmla="*/ 43 w 127"/>
                <a:gd name="T89" fmla="*/ 108 h 118"/>
                <a:gd name="T90" fmla="*/ 43 w 127"/>
                <a:gd name="T91" fmla="*/ 108 h 118"/>
                <a:gd name="T92" fmla="*/ 43 w 127"/>
                <a:gd name="T93" fmla="*/ 113 h 118"/>
                <a:gd name="T94" fmla="*/ 38 w 127"/>
                <a:gd name="T95" fmla="*/ 113 h 118"/>
                <a:gd name="T96" fmla="*/ 38 w 127"/>
                <a:gd name="T97" fmla="*/ 118 h 118"/>
                <a:gd name="T98" fmla="*/ 38 w 127"/>
                <a:gd name="T9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18">
                  <a:moveTo>
                    <a:pt x="123" y="42"/>
                  </a:moveTo>
                  <a:lnTo>
                    <a:pt x="123" y="42"/>
                  </a:lnTo>
                  <a:lnTo>
                    <a:pt x="123" y="42"/>
                  </a:lnTo>
                  <a:lnTo>
                    <a:pt x="127" y="42"/>
                  </a:lnTo>
                  <a:lnTo>
                    <a:pt x="127" y="38"/>
                  </a:lnTo>
                  <a:lnTo>
                    <a:pt x="127" y="38"/>
                  </a:lnTo>
                  <a:lnTo>
                    <a:pt x="127" y="38"/>
                  </a:lnTo>
                  <a:lnTo>
                    <a:pt x="127" y="38"/>
                  </a:lnTo>
                  <a:lnTo>
                    <a:pt x="127" y="33"/>
                  </a:lnTo>
                  <a:lnTo>
                    <a:pt x="127" y="33"/>
                  </a:lnTo>
                  <a:lnTo>
                    <a:pt x="127" y="33"/>
                  </a:lnTo>
                  <a:lnTo>
                    <a:pt x="127" y="28"/>
                  </a:lnTo>
                  <a:lnTo>
                    <a:pt x="127" y="28"/>
                  </a:lnTo>
                  <a:lnTo>
                    <a:pt x="127" y="28"/>
                  </a:lnTo>
                  <a:lnTo>
                    <a:pt x="127" y="24"/>
                  </a:lnTo>
                  <a:lnTo>
                    <a:pt x="127" y="24"/>
                  </a:lnTo>
                  <a:lnTo>
                    <a:pt x="127" y="24"/>
                  </a:lnTo>
                  <a:lnTo>
                    <a:pt x="127" y="19"/>
                  </a:lnTo>
                  <a:lnTo>
                    <a:pt x="127" y="19"/>
                  </a:lnTo>
                  <a:lnTo>
                    <a:pt x="127" y="19"/>
                  </a:lnTo>
                  <a:lnTo>
                    <a:pt x="127" y="14"/>
                  </a:lnTo>
                  <a:lnTo>
                    <a:pt x="123" y="14"/>
                  </a:lnTo>
                  <a:lnTo>
                    <a:pt x="123" y="14"/>
                  </a:lnTo>
                  <a:lnTo>
                    <a:pt x="123" y="9"/>
                  </a:lnTo>
                  <a:lnTo>
                    <a:pt x="123" y="9"/>
                  </a:lnTo>
                  <a:lnTo>
                    <a:pt x="123" y="9"/>
                  </a:lnTo>
                  <a:lnTo>
                    <a:pt x="118" y="5"/>
                  </a:lnTo>
                  <a:lnTo>
                    <a:pt x="118" y="5"/>
                  </a:lnTo>
                  <a:lnTo>
                    <a:pt x="118" y="5"/>
                  </a:lnTo>
                  <a:lnTo>
                    <a:pt x="118" y="5"/>
                  </a:lnTo>
                  <a:lnTo>
                    <a:pt x="113" y="5"/>
                  </a:lnTo>
                  <a:lnTo>
                    <a:pt x="113" y="0"/>
                  </a:lnTo>
                  <a:lnTo>
                    <a:pt x="113" y="0"/>
                  </a:lnTo>
                  <a:lnTo>
                    <a:pt x="109" y="0"/>
                  </a:lnTo>
                  <a:lnTo>
                    <a:pt x="109" y="0"/>
                  </a:lnTo>
                  <a:lnTo>
                    <a:pt x="109" y="0"/>
                  </a:lnTo>
                  <a:lnTo>
                    <a:pt x="104" y="0"/>
                  </a:lnTo>
                  <a:lnTo>
                    <a:pt x="104" y="0"/>
                  </a:lnTo>
                  <a:lnTo>
                    <a:pt x="104" y="0"/>
                  </a:lnTo>
                  <a:lnTo>
                    <a:pt x="99" y="0"/>
                  </a:lnTo>
                  <a:lnTo>
                    <a:pt x="99" y="0"/>
                  </a:lnTo>
                  <a:lnTo>
                    <a:pt x="99" y="0"/>
                  </a:lnTo>
                  <a:lnTo>
                    <a:pt x="95" y="0"/>
                  </a:lnTo>
                  <a:lnTo>
                    <a:pt x="95" y="0"/>
                  </a:lnTo>
                  <a:lnTo>
                    <a:pt x="95" y="0"/>
                  </a:lnTo>
                  <a:lnTo>
                    <a:pt x="90" y="0"/>
                  </a:lnTo>
                  <a:lnTo>
                    <a:pt x="90" y="0"/>
                  </a:lnTo>
                  <a:lnTo>
                    <a:pt x="90" y="0"/>
                  </a:lnTo>
                  <a:lnTo>
                    <a:pt x="90" y="0"/>
                  </a:lnTo>
                  <a:lnTo>
                    <a:pt x="85" y="5"/>
                  </a:lnTo>
                  <a:lnTo>
                    <a:pt x="0" y="75"/>
                  </a:lnTo>
                  <a:lnTo>
                    <a:pt x="0" y="75"/>
                  </a:lnTo>
                  <a:lnTo>
                    <a:pt x="0" y="75"/>
                  </a:lnTo>
                  <a:lnTo>
                    <a:pt x="5" y="75"/>
                  </a:lnTo>
                  <a:lnTo>
                    <a:pt x="5" y="75"/>
                  </a:lnTo>
                  <a:lnTo>
                    <a:pt x="5" y="75"/>
                  </a:lnTo>
                  <a:lnTo>
                    <a:pt x="10" y="75"/>
                  </a:lnTo>
                  <a:lnTo>
                    <a:pt x="10" y="75"/>
                  </a:lnTo>
                  <a:lnTo>
                    <a:pt x="10" y="71"/>
                  </a:lnTo>
                  <a:lnTo>
                    <a:pt x="14" y="71"/>
                  </a:lnTo>
                  <a:lnTo>
                    <a:pt x="14" y="71"/>
                  </a:lnTo>
                  <a:lnTo>
                    <a:pt x="14" y="71"/>
                  </a:lnTo>
                  <a:lnTo>
                    <a:pt x="19" y="75"/>
                  </a:lnTo>
                  <a:lnTo>
                    <a:pt x="19" y="75"/>
                  </a:lnTo>
                  <a:lnTo>
                    <a:pt x="19" y="75"/>
                  </a:lnTo>
                  <a:lnTo>
                    <a:pt x="24" y="75"/>
                  </a:lnTo>
                  <a:lnTo>
                    <a:pt x="24" y="75"/>
                  </a:lnTo>
                  <a:lnTo>
                    <a:pt x="24" y="75"/>
                  </a:lnTo>
                  <a:lnTo>
                    <a:pt x="29" y="75"/>
                  </a:lnTo>
                  <a:lnTo>
                    <a:pt x="29" y="75"/>
                  </a:lnTo>
                  <a:lnTo>
                    <a:pt x="29" y="80"/>
                  </a:lnTo>
                  <a:lnTo>
                    <a:pt x="29" y="80"/>
                  </a:lnTo>
                  <a:lnTo>
                    <a:pt x="33" y="80"/>
                  </a:lnTo>
                  <a:lnTo>
                    <a:pt x="33" y="80"/>
                  </a:lnTo>
                  <a:lnTo>
                    <a:pt x="33" y="85"/>
                  </a:lnTo>
                  <a:lnTo>
                    <a:pt x="38" y="85"/>
                  </a:lnTo>
                  <a:lnTo>
                    <a:pt x="38" y="85"/>
                  </a:lnTo>
                  <a:lnTo>
                    <a:pt x="38" y="85"/>
                  </a:lnTo>
                  <a:lnTo>
                    <a:pt x="38" y="90"/>
                  </a:lnTo>
                  <a:lnTo>
                    <a:pt x="38" y="90"/>
                  </a:lnTo>
                  <a:lnTo>
                    <a:pt x="43" y="90"/>
                  </a:lnTo>
                  <a:lnTo>
                    <a:pt x="43" y="94"/>
                  </a:lnTo>
                  <a:lnTo>
                    <a:pt x="43" y="94"/>
                  </a:lnTo>
                  <a:lnTo>
                    <a:pt x="43" y="99"/>
                  </a:lnTo>
                  <a:lnTo>
                    <a:pt x="43" y="99"/>
                  </a:lnTo>
                  <a:lnTo>
                    <a:pt x="43" y="99"/>
                  </a:lnTo>
                  <a:lnTo>
                    <a:pt x="43" y="104"/>
                  </a:lnTo>
                  <a:lnTo>
                    <a:pt x="43" y="104"/>
                  </a:lnTo>
                  <a:lnTo>
                    <a:pt x="43" y="104"/>
                  </a:lnTo>
                  <a:lnTo>
                    <a:pt x="43" y="108"/>
                  </a:lnTo>
                  <a:lnTo>
                    <a:pt x="43" y="108"/>
                  </a:lnTo>
                  <a:lnTo>
                    <a:pt x="43" y="108"/>
                  </a:lnTo>
                  <a:lnTo>
                    <a:pt x="43" y="113"/>
                  </a:lnTo>
                  <a:lnTo>
                    <a:pt x="43" y="113"/>
                  </a:lnTo>
                  <a:lnTo>
                    <a:pt x="43" y="113"/>
                  </a:lnTo>
                  <a:lnTo>
                    <a:pt x="38" y="113"/>
                  </a:lnTo>
                  <a:lnTo>
                    <a:pt x="38" y="118"/>
                  </a:lnTo>
                  <a:lnTo>
                    <a:pt x="38" y="118"/>
                  </a:lnTo>
                  <a:lnTo>
                    <a:pt x="38" y="118"/>
                  </a:lnTo>
                  <a:lnTo>
                    <a:pt x="38" y="118"/>
                  </a:lnTo>
                  <a:lnTo>
                    <a:pt x="123" y="4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52" name="Oval 99751">
              <a:extLst>
                <a:ext uri="{FF2B5EF4-FFF2-40B4-BE49-F238E27FC236}">
                  <a16:creationId xmlns:a16="http://schemas.microsoft.com/office/drawing/2014/main" id="{0B3EEC6D-BC63-56F9-21A7-7B04C652F18E}"/>
                </a:ext>
              </a:extLst>
            </p:cNvPr>
            <p:cNvSpPr>
              <a:spLocks noChangeArrowheads="1"/>
            </p:cNvSpPr>
            <p:nvPr/>
          </p:nvSpPr>
          <p:spPr bwMode="auto">
            <a:xfrm>
              <a:off x="633730" y="2450465"/>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53" name="Freeform 1376">
              <a:extLst>
                <a:ext uri="{FF2B5EF4-FFF2-40B4-BE49-F238E27FC236}">
                  <a16:creationId xmlns:a16="http://schemas.microsoft.com/office/drawing/2014/main" id="{35042FDE-F780-9331-0714-F756069B0B10}"/>
                </a:ext>
              </a:extLst>
            </p:cNvPr>
            <p:cNvSpPr>
              <a:spLocks/>
            </p:cNvSpPr>
            <p:nvPr/>
          </p:nvSpPr>
          <p:spPr bwMode="auto">
            <a:xfrm>
              <a:off x="622300" y="2387600"/>
              <a:ext cx="53340" cy="95885"/>
            </a:xfrm>
            <a:custGeom>
              <a:avLst/>
              <a:gdLst>
                <a:gd name="T0" fmla="*/ 28 w 84"/>
                <a:gd name="T1" fmla="*/ 132 h 151"/>
                <a:gd name="T2" fmla="*/ 32 w 84"/>
                <a:gd name="T3" fmla="*/ 136 h 151"/>
                <a:gd name="T4" fmla="*/ 32 w 84"/>
                <a:gd name="T5" fmla="*/ 141 h 151"/>
                <a:gd name="T6" fmla="*/ 32 w 84"/>
                <a:gd name="T7" fmla="*/ 141 h 151"/>
                <a:gd name="T8" fmla="*/ 37 w 84"/>
                <a:gd name="T9" fmla="*/ 141 h 151"/>
                <a:gd name="T10" fmla="*/ 37 w 84"/>
                <a:gd name="T11" fmla="*/ 146 h 151"/>
                <a:gd name="T12" fmla="*/ 42 w 84"/>
                <a:gd name="T13" fmla="*/ 146 h 151"/>
                <a:gd name="T14" fmla="*/ 47 w 84"/>
                <a:gd name="T15" fmla="*/ 146 h 151"/>
                <a:gd name="T16" fmla="*/ 47 w 84"/>
                <a:gd name="T17" fmla="*/ 146 h 151"/>
                <a:gd name="T18" fmla="*/ 51 w 84"/>
                <a:gd name="T19" fmla="*/ 151 h 151"/>
                <a:gd name="T20" fmla="*/ 56 w 84"/>
                <a:gd name="T21" fmla="*/ 146 h 151"/>
                <a:gd name="T22" fmla="*/ 56 w 84"/>
                <a:gd name="T23" fmla="*/ 146 h 151"/>
                <a:gd name="T24" fmla="*/ 61 w 84"/>
                <a:gd name="T25" fmla="*/ 146 h 151"/>
                <a:gd name="T26" fmla="*/ 65 w 84"/>
                <a:gd name="T27" fmla="*/ 146 h 151"/>
                <a:gd name="T28" fmla="*/ 70 w 84"/>
                <a:gd name="T29" fmla="*/ 146 h 151"/>
                <a:gd name="T30" fmla="*/ 70 w 84"/>
                <a:gd name="T31" fmla="*/ 141 h 151"/>
                <a:gd name="T32" fmla="*/ 75 w 84"/>
                <a:gd name="T33" fmla="*/ 141 h 151"/>
                <a:gd name="T34" fmla="*/ 75 w 84"/>
                <a:gd name="T35" fmla="*/ 136 h 151"/>
                <a:gd name="T36" fmla="*/ 80 w 84"/>
                <a:gd name="T37" fmla="*/ 136 h 151"/>
                <a:gd name="T38" fmla="*/ 80 w 84"/>
                <a:gd name="T39" fmla="*/ 132 h 151"/>
                <a:gd name="T40" fmla="*/ 80 w 84"/>
                <a:gd name="T41" fmla="*/ 132 h 151"/>
                <a:gd name="T42" fmla="*/ 84 w 84"/>
                <a:gd name="T43" fmla="*/ 127 h 151"/>
                <a:gd name="T44" fmla="*/ 84 w 84"/>
                <a:gd name="T45" fmla="*/ 122 h 151"/>
                <a:gd name="T46" fmla="*/ 84 w 84"/>
                <a:gd name="T47" fmla="*/ 122 h 151"/>
                <a:gd name="T48" fmla="*/ 84 w 84"/>
                <a:gd name="T49" fmla="*/ 118 h 151"/>
                <a:gd name="T50" fmla="*/ 51 w 84"/>
                <a:gd name="T51" fmla="*/ 0 h 151"/>
                <a:gd name="T52" fmla="*/ 51 w 84"/>
                <a:gd name="T53" fmla="*/ 5 h 151"/>
                <a:gd name="T54" fmla="*/ 51 w 84"/>
                <a:gd name="T55" fmla="*/ 9 h 151"/>
                <a:gd name="T56" fmla="*/ 51 w 84"/>
                <a:gd name="T57" fmla="*/ 9 h 151"/>
                <a:gd name="T58" fmla="*/ 51 w 84"/>
                <a:gd name="T59" fmla="*/ 14 h 151"/>
                <a:gd name="T60" fmla="*/ 51 w 84"/>
                <a:gd name="T61" fmla="*/ 14 h 151"/>
                <a:gd name="T62" fmla="*/ 47 w 84"/>
                <a:gd name="T63" fmla="*/ 19 h 151"/>
                <a:gd name="T64" fmla="*/ 47 w 84"/>
                <a:gd name="T65" fmla="*/ 23 h 151"/>
                <a:gd name="T66" fmla="*/ 42 w 84"/>
                <a:gd name="T67" fmla="*/ 23 h 151"/>
                <a:gd name="T68" fmla="*/ 42 w 84"/>
                <a:gd name="T69" fmla="*/ 23 h 151"/>
                <a:gd name="T70" fmla="*/ 37 w 84"/>
                <a:gd name="T71" fmla="*/ 28 h 151"/>
                <a:gd name="T72" fmla="*/ 32 w 84"/>
                <a:gd name="T73" fmla="*/ 28 h 151"/>
                <a:gd name="T74" fmla="*/ 28 w 84"/>
                <a:gd name="T75" fmla="*/ 28 h 151"/>
                <a:gd name="T76" fmla="*/ 28 w 84"/>
                <a:gd name="T77" fmla="*/ 28 h 151"/>
                <a:gd name="T78" fmla="*/ 23 w 84"/>
                <a:gd name="T79" fmla="*/ 33 h 151"/>
                <a:gd name="T80" fmla="*/ 18 w 84"/>
                <a:gd name="T81" fmla="*/ 33 h 151"/>
                <a:gd name="T82" fmla="*/ 14 w 84"/>
                <a:gd name="T83" fmla="*/ 28 h 151"/>
                <a:gd name="T84" fmla="*/ 14 w 84"/>
                <a:gd name="T85" fmla="*/ 28 h 151"/>
                <a:gd name="T86" fmla="*/ 9 w 84"/>
                <a:gd name="T87" fmla="*/ 28 h 151"/>
                <a:gd name="T88" fmla="*/ 9 w 84"/>
                <a:gd name="T89" fmla="*/ 28 h 151"/>
                <a:gd name="T90" fmla="*/ 4 w 84"/>
                <a:gd name="T91" fmla="*/ 23 h 151"/>
                <a:gd name="T92" fmla="*/ 4 w 84"/>
                <a:gd name="T93" fmla="*/ 23 h 151"/>
                <a:gd name="T94" fmla="*/ 0 w 84"/>
                <a:gd name="T95" fmla="*/ 19 h 151"/>
                <a:gd name="T96" fmla="*/ 0 w 84"/>
                <a:gd name="T97" fmla="*/ 19 h 151"/>
                <a:gd name="T98" fmla="*/ 0 w 84"/>
                <a:gd name="T99" fmla="*/ 1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151">
                  <a:moveTo>
                    <a:pt x="28" y="132"/>
                  </a:moveTo>
                  <a:lnTo>
                    <a:pt x="28" y="132"/>
                  </a:lnTo>
                  <a:lnTo>
                    <a:pt x="28" y="136"/>
                  </a:lnTo>
                  <a:lnTo>
                    <a:pt x="32" y="136"/>
                  </a:lnTo>
                  <a:lnTo>
                    <a:pt x="32" y="136"/>
                  </a:lnTo>
                  <a:lnTo>
                    <a:pt x="32" y="141"/>
                  </a:lnTo>
                  <a:lnTo>
                    <a:pt x="32" y="141"/>
                  </a:lnTo>
                  <a:lnTo>
                    <a:pt x="32" y="141"/>
                  </a:lnTo>
                  <a:lnTo>
                    <a:pt x="32" y="141"/>
                  </a:lnTo>
                  <a:lnTo>
                    <a:pt x="37" y="141"/>
                  </a:lnTo>
                  <a:lnTo>
                    <a:pt x="37" y="146"/>
                  </a:lnTo>
                  <a:lnTo>
                    <a:pt x="37" y="146"/>
                  </a:lnTo>
                  <a:lnTo>
                    <a:pt x="42" y="146"/>
                  </a:lnTo>
                  <a:lnTo>
                    <a:pt x="42" y="146"/>
                  </a:lnTo>
                  <a:lnTo>
                    <a:pt x="42" y="146"/>
                  </a:lnTo>
                  <a:lnTo>
                    <a:pt x="47" y="146"/>
                  </a:lnTo>
                  <a:lnTo>
                    <a:pt x="47" y="146"/>
                  </a:lnTo>
                  <a:lnTo>
                    <a:pt x="47" y="146"/>
                  </a:lnTo>
                  <a:lnTo>
                    <a:pt x="51" y="146"/>
                  </a:lnTo>
                  <a:lnTo>
                    <a:pt x="51" y="151"/>
                  </a:lnTo>
                  <a:lnTo>
                    <a:pt x="51" y="151"/>
                  </a:lnTo>
                  <a:lnTo>
                    <a:pt x="56" y="146"/>
                  </a:lnTo>
                  <a:lnTo>
                    <a:pt x="56" y="146"/>
                  </a:lnTo>
                  <a:lnTo>
                    <a:pt x="56" y="146"/>
                  </a:lnTo>
                  <a:lnTo>
                    <a:pt x="61" y="146"/>
                  </a:lnTo>
                  <a:lnTo>
                    <a:pt x="61" y="146"/>
                  </a:lnTo>
                  <a:lnTo>
                    <a:pt x="65" y="146"/>
                  </a:lnTo>
                  <a:lnTo>
                    <a:pt x="65" y="146"/>
                  </a:lnTo>
                  <a:lnTo>
                    <a:pt x="65" y="146"/>
                  </a:lnTo>
                  <a:lnTo>
                    <a:pt x="70" y="146"/>
                  </a:lnTo>
                  <a:lnTo>
                    <a:pt x="70" y="141"/>
                  </a:lnTo>
                  <a:lnTo>
                    <a:pt x="70" y="141"/>
                  </a:lnTo>
                  <a:lnTo>
                    <a:pt x="75" y="141"/>
                  </a:lnTo>
                  <a:lnTo>
                    <a:pt x="75" y="141"/>
                  </a:lnTo>
                  <a:lnTo>
                    <a:pt x="75" y="141"/>
                  </a:lnTo>
                  <a:lnTo>
                    <a:pt x="75" y="136"/>
                  </a:lnTo>
                  <a:lnTo>
                    <a:pt x="80" y="136"/>
                  </a:lnTo>
                  <a:lnTo>
                    <a:pt x="80" y="136"/>
                  </a:lnTo>
                  <a:lnTo>
                    <a:pt x="80" y="132"/>
                  </a:lnTo>
                  <a:lnTo>
                    <a:pt x="80" y="132"/>
                  </a:lnTo>
                  <a:lnTo>
                    <a:pt x="80" y="132"/>
                  </a:lnTo>
                  <a:lnTo>
                    <a:pt x="80" y="132"/>
                  </a:lnTo>
                  <a:lnTo>
                    <a:pt x="80" y="127"/>
                  </a:lnTo>
                  <a:lnTo>
                    <a:pt x="84" y="127"/>
                  </a:lnTo>
                  <a:lnTo>
                    <a:pt x="84" y="127"/>
                  </a:lnTo>
                  <a:lnTo>
                    <a:pt x="84" y="122"/>
                  </a:lnTo>
                  <a:lnTo>
                    <a:pt x="84" y="122"/>
                  </a:lnTo>
                  <a:lnTo>
                    <a:pt x="84" y="122"/>
                  </a:lnTo>
                  <a:lnTo>
                    <a:pt x="84" y="118"/>
                  </a:lnTo>
                  <a:lnTo>
                    <a:pt x="84" y="118"/>
                  </a:lnTo>
                  <a:lnTo>
                    <a:pt x="51" y="0"/>
                  </a:lnTo>
                  <a:lnTo>
                    <a:pt x="51" y="0"/>
                  </a:lnTo>
                  <a:lnTo>
                    <a:pt x="51" y="5"/>
                  </a:lnTo>
                  <a:lnTo>
                    <a:pt x="51" y="5"/>
                  </a:lnTo>
                  <a:lnTo>
                    <a:pt x="51" y="5"/>
                  </a:lnTo>
                  <a:lnTo>
                    <a:pt x="51" y="9"/>
                  </a:lnTo>
                  <a:lnTo>
                    <a:pt x="51" y="9"/>
                  </a:lnTo>
                  <a:lnTo>
                    <a:pt x="51" y="9"/>
                  </a:lnTo>
                  <a:lnTo>
                    <a:pt x="51" y="14"/>
                  </a:lnTo>
                  <a:lnTo>
                    <a:pt x="51" y="14"/>
                  </a:lnTo>
                  <a:lnTo>
                    <a:pt x="51" y="14"/>
                  </a:lnTo>
                  <a:lnTo>
                    <a:pt x="51" y="14"/>
                  </a:lnTo>
                  <a:lnTo>
                    <a:pt x="47" y="19"/>
                  </a:lnTo>
                  <a:lnTo>
                    <a:pt x="47" y="19"/>
                  </a:lnTo>
                  <a:lnTo>
                    <a:pt x="47" y="19"/>
                  </a:lnTo>
                  <a:lnTo>
                    <a:pt x="47" y="23"/>
                  </a:lnTo>
                  <a:lnTo>
                    <a:pt x="42" y="23"/>
                  </a:lnTo>
                  <a:lnTo>
                    <a:pt x="42" y="23"/>
                  </a:lnTo>
                  <a:lnTo>
                    <a:pt x="42" y="23"/>
                  </a:lnTo>
                  <a:lnTo>
                    <a:pt x="42" y="23"/>
                  </a:lnTo>
                  <a:lnTo>
                    <a:pt x="37" y="28"/>
                  </a:lnTo>
                  <a:lnTo>
                    <a:pt x="37" y="28"/>
                  </a:lnTo>
                  <a:lnTo>
                    <a:pt x="37" y="28"/>
                  </a:lnTo>
                  <a:lnTo>
                    <a:pt x="32" y="28"/>
                  </a:lnTo>
                  <a:lnTo>
                    <a:pt x="32" y="28"/>
                  </a:lnTo>
                  <a:lnTo>
                    <a:pt x="28" y="28"/>
                  </a:lnTo>
                  <a:lnTo>
                    <a:pt x="28" y="28"/>
                  </a:lnTo>
                  <a:lnTo>
                    <a:pt x="28" y="28"/>
                  </a:lnTo>
                  <a:lnTo>
                    <a:pt x="23" y="33"/>
                  </a:lnTo>
                  <a:lnTo>
                    <a:pt x="23" y="33"/>
                  </a:lnTo>
                  <a:lnTo>
                    <a:pt x="23" y="33"/>
                  </a:lnTo>
                  <a:lnTo>
                    <a:pt x="18" y="33"/>
                  </a:lnTo>
                  <a:lnTo>
                    <a:pt x="18" y="28"/>
                  </a:lnTo>
                  <a:lnTo>
                    <a:pt x="14" y="28"/>
                  </a:lnTo>
                  <a:lnTo>
                    <a:pt x="14" y="28"/>
                  </a:lnTo>
                  <a:lnTo>
                    <a:pt x="14" y="28"/>
                  </a:lnTo>
                  <a:lnTo>
                    <a:pt x="9" y="28"/>
                  </a:lnTo>
                  <a:lnTo>
                    <a:pt x="9" y="28"/>
                  </a:lnTo>
                  <a:lnTo>
                    <a:pt x="9" y="28"/>
                  </a:lnTo>
                  <a:lnTo>
                    <a:pt x="9" y="28"/>
                  </a:lnTo>
                  <a:lnTo>
                    <a:pt x="4" y="23"/>
                  </a:lnTo>
                  <a:lnTo>
                    <a:pt x="4" y="23"/>
                  </a:lnTo>
                  <a:lnTo>
                    <a:pt x="4" y="23"/>
                  </a:lnTo>
                  <a:lnTo>
                    <a:pt x="4" y="23"/>
                  </a:lnTo>
                  <a:lnTo>
                    <a:pt x="0" y="23"/>
                  </a:lnTo>
                  <a:lnTo>
                    <a:pt x="0" y="19"/>
                  </a:lnTo>
                  <a:lnTo>
                    <a:pt x="0" y="19"/>
                  </a:lnTo>
                  <a:lnTo>
                    <a:pt x="0" y="19"/>
                  </a:lnTo>
                  <a:lnTo>
                    <a:pt x="0" y="14"/>
                  </a:lnTo>
                  <a:lnTo>
                    <a:pt x="0" y="14"/>
                  </a:lnTo>
                  <a:lnTo>
                    <a:pt x="28" y="13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54" name="Oval 99753">
              <a:extLst>
                <a:ext uri="{FF2B5EF4-FFF2-40B4-BE49-F238E27FC236}">
                  <a16:creationId xmlns:a16="http://schemas.microsoft.com/office/drawing/2014/main" id="{94175EE8-2A09-5C23-DFB4-FDE942DAE61B}"/>
                </a:ext>
              </a:extLst>
            </p:cNvPr>
            <p:cNvSpPr>
              <a:spLocks noChangeArrowheads="1"/>
            </p:cNvSpPr>
            <p:nvPr/>
          </p:nvSpPr>
          <p:spPr bwMode="auto">
            <a:xfrm>
              <a:off x="995680" y="415925"/>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55" name="Freeform 1378">
              <a:extLst>
                <a:ext uri="{FF2B5EF4-FFF2-40B4-BE49-F238E27FC236}">
                  <a16:creationId xmlns:a16="http://schemas.microsoft.com/office/drawing/2014/main" id="{75EA9E6F-AD8F-CF21-78CE-53CC80C83233}"/>
                </a:ext>
              </a:extLst>
            </p:cNvPr>
            <p:cNvSpPr>
              <a:spLocks/>
            </p:cNvSpPr>
            <p:nvPr/>
          </p:nvSpPr>
          <p:spPr bwMode="auto">
            <a:xfrm>
              <a:off x="1022985" y="535305"/>
              <a:ext cx="47625" cy="161925"/>
            </a:xfrm>
            <a:custGeom>
              <a:avLst/>
              <a:gdLst>
                <a:gd name="T0" fmla="*/ 75 w 75"/>
                <a:gd name="T1" fmla="*/ 5 h 255"/>
                <a:gd name="T2" fmla="*/ 75 w 75"/>
                <a:gd name="T3" fmla="*/ 5 h 255"/>
                <a:gd name="T4" fmla="*/ 75 w 75"/>
                <a:gd name="T5" fmla="*/ 5 h 255"/>
                <a:gd name="T6" fmla="*/ 70 w 75"/>
                <a:gd name="T7" fmla="*/ 5 h 255"/>
                <a:gd name="T8" fmla="*/ 70 w 75"/>
                <a:gd name="T9" fmla="*/ 0 h 255"/>
                <a:gd name="T10" fmla="*/ 70 w 75"/>
                <a:gd name="T11" fmla="*/ 0 h 255"/>
                <a:gd name="T12" fmla="*/ 65 w 75"/>
                <a:gd name="T13" fmla="*/ 0 h 255"/>
                <a:gd name="T14" fmla="*/ 61 w 75"/>
                <a:gd name="T15" fmla="*/ 0 h 255"/>
                <a:gd name="T16" fmla="*/ 61 w 75"/>
                <a:gd name="T17" fmla="*/ 0 h 255"/>
                <a:gd name="T18" fmla="*/ 56 w 75"/>
                <a:gd name="T19" fmla="*/ 0 h 255"/>
                <a:gd name="T20" fmla="*/ 51 w 75"/>
                <a:gd name="T21" fmla="*/ 0 h 255"/>
                <a:gd name="T22" fmla="*/ 51 w 75"/>
                <a:gd name="T23" fmla="*/ 0 h 255"/>
                <a:gd name="T24" fmla="*/ 47 w 75"/>
                <a:gd name="T25" fmla="*/ 0 h 255"/>
                <a:gd name="T26" fmla="*/ 42 w 75"/>
                <a:gd name="T27" fmla="*/ 0 h 255"/>
                <a:gd name="T28" fmla="*/ 37 w 75"/>
                <a:gd name="T29" fmla="*/ 0 h 255"/>
                <a:gd name="T30" fmla="*/ 37 w 75"/>
                <a:gd name="T31" fmla="*/ 0 h 255"/>
                <a:gd name="T32" fmla="*/ 33 w 75"/>
                <a:gd name="T33" fmla="*/ 0 h 255"/>
                <a:gd name="T34" fmla="*/ 28 w 75"/>
                <a:gd name="T35" fmla="*/ 0 h 255"/>
                <a:gd name="T36" fmla="*/ 28 w 75"/>
                <a:gd name="T37" fmla="*/ 0 h 255"/>
                <a:gd name="T38" fmla="*/ 23 w 75"/>
                <a:gd name="T39" fmla="*/ 0 h 255"/>
                <a:gd name="T40" fmla="*/ 23 w 75"/>
                <a:gd name="T41" fmla="*/ 0 h 255"/>
                <a:gd name="T42" fmla="*/ 23 w 75"/>
                <a:gd name="T43" fmla="*/ 0 h 255"/>
                <a:gd name="T44" fmla="*/ 18 w 75"/>
                <a:gd name="T45" fmla="*/ 0 h 255"/>
                <a:gd name="T46" fmla="*/ 18 w 75"/>
                <a:gd name="T47" fmla="*/ 0 h 255"/>
                <a:gd name="T48" fmla="*/ 18 w 75"/>
                <a:gd name="T49" fmla="*/ 0 h 255"/>
                <a:gd name="T50" fmla="*/ 0 w 75"/>
                <a:gd name="T51" fmla="*/ 250 h 255"/>
                <a:gd name="T52" fmla="*/ 0 w 75"/>
                <a:gd name="T53" fmla="*/ 245 h 255"/>
                <a:gd name="T54" fmla="*/ 0 w 75"/>
                <a:gd name="T55" fmla="*/ 245 h 255"/>
                <a:gd name="T56" fmla="*/ 0 w 75"/>
                <a:gd name="T57" fmla="*/ 245 h 255"/>
                <a:gd name="T58" fmla="*/ 4 w 75"/>
                <a:gd name="T59" fmla="*/ 245 h 255"/>
                <a:gd name="T60" fmla="*/ 4 w 75"/>
                <a:gd name="T61" fmla="*/ 245 h 255"/>
                <a:gd name="T62" fmla="*/ 9 w 75"/>
                <a:gd name="T63" fmla="*/ 245 h 255"/>
                <a:gd name="T64" fmla="*/ 9 w 75"/>
                <a:gd name="T65" fmla="*/ 245 h 255"/>
                <a:gd name="T66" fmla="*/ 14 w 75"/>
                <a:gd name="T67" fmla="*/ 245 h 255"/>
                <a:gd name="T68" fmla="*/ 18 w 75"/>
                <a:gd name="T69" fmla="*/ 245 h 255"/>
                <a:gd name="T70" fmla="*/ 18 w 75"/>
                <a:gd name="T71" fmla="*/ 245 h 255"/>
                <a:gd name="T72" fmla="*/ 23 w 75"/>
                <a:gd name="T73" fmla="*/ 250 h 255"/>
                <a:gd name="T74" fmla="*/ 28 w 75"/>
                <a:gd name="T75" fmla="*/ 250 h 255"/>
                <a:gd name="T76" fmla="*/ 33 w 75"/>
                <a:gd name="T77" fmla="*/ 250 h 255"/>
                <a:gd name="T78" fmla="*/ 33 w 75"/>
                <a:gd name="T79" fmla="*/ 250 h 255"/>
                <a:gd name="T80" fmla="*/ 37 w 75"/>
                <a:gd name="T81" fmla="*/ 250 h 255"/>
                <a:gd name="T82" fmla="*/ 42 w 75"/>
                <a:gd name="T83" fmla="*/ 250 h 255"/>
                <a:gd name="T84" fmla="*/ 42 w 75"/>
                <a:gd name="T85" fmla="*/ 250 h 255"/>
                <a:gd name="T86" fmla="*/ 47 w 75"/>
                <a:gd name="T87" fmla="*/ 250 h 255"/>
                <a:gd name="T88" fmla="*/ 47 w 75"/>
                <a:gd name="T89" fmla="*/ 250 h 255"/>
                <a:gd name="T90" fmla="*/ 51 w 75"/>
                <a:gd name="T91" fmla="*/ 250 h 255"/>
                <a:gd name="T92" fmla="*/ 51 w 75"/>
                <a:gd name="T93" fmla="*/ 250 h 255"/>
                <a:gd name="T94" fmla="*/ 51 w 75"/>
                <a:gd name="T95" fmla="*/ 250 h 255"/>
                <a:gd name="T96" fmla="*/ 51 w 75"/>
                <a:gd name="T97" fmla="*/ 255 h 255"/>
                <a:gd name="T98" fmla="*/ 51 w 75"/>
                <a:gd name="T9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255">
                  <a:moveTo>
                    <a:pt x="75" y="5"/>
                  </a:moveTo>
                  <a:lnTo>
                    <a:pt x="75" y="5"/>
                  </a:lnTo>
                  <a:lnTo>
                    <a:pt x="75" y="5"/>
                  </a:lnTo>
                  <a:lnTo>
                    <a:pt x="75" y="5"/>
                  </a:lnTo>
                  <a:lnTo>
                    <a:pt x="75" y="5"/>
                  </a:lnTo>
                  <a:lnTo>
                    <a:pt x="75" y="5"/>
                  </a:lnTo>
                  <a:lnTo>
                    <a:pt x="75" y="5"/>
                  </a:lnTo>
                  <a:lnTo>
                    <a:pt x="70" y="5"/>
                  </a:lnTo>
                  <a:lnTo>
                    <a:pt x="70" y="5"/>
                  </a:lnTo>
                  <a:lnTo>
                    <a:pt x="70" y="0"/>
                  </a:lnTo>
                  <a:lnTo>
                    <a:pt x="70" y="0"/>
                  </a:lnTo>
                  <a:lnTo>
                    <a:pt x="70" y="0"/>
                  </a:lnTo>
                  <a:lnTo>
                    <a:pt x="65" y="0"/>
                  </a:lnTo>
                  <a:lnTo>
                    <a:pt x="65" y="0"/>
                  </a:lnTo>
                  <a:lnTo>
                    <a:pt x="65" y="0"/>
                  </a:lnTo>
                  <a:lnTo>
                    <a:pt x="61" y="0"/>
                  </a:lnTo>
                  <a:lnTo>
                    <a:pt x="61" y="0"/>
                  </a:lnTo>
                  <a:lnTo>
                    <a:pt x="61" y="0"/>
                  </a:lnTo>
                  <a:lnTo>
                    <a:pt x="56" y="0"/>
                  </a:lnTo>
                  <a:lnTo>
                    <a:pt x="56" y="0"/>
                  </a:lnTo>
                  <a:lnTo>
                    <a:pt x="56" y="0"/>
                  </a:lnTo>
                  <a:lnTo>
                    <a:pt x="51" y="0"/>
                  </a:lnTo>
                  <a:lnTo>
                    <a:pt x="51" y="0"/>
                  </a:lnTo>
                  <a:lnTo>
                    <a:pt x="51" y="0"/>
                  </a:lnTo>
                  <a:lnTo>
                    <a:pt x="47" y="0"/>
                  </a:lnTo>
                  <a:lnTo>
                    <a:pt x="47" y="0"/>
                  </a:lnTo>
                  <a:lnTo>
                    <a:pt x="47" y="0"/>
                  </a:lnTo>
                  <a:lnTo>
                    <a:pt x="42" y="0"/>
                  </a:lnTo>
                  <a:lnTo>
                    <a:pt x="42" y="0"/>
                  </a:lnTo>
                  <a:lnTo>
                    <a:pt x="37" y="0"/>
                  </a:lnTo>
                  <a:lnTo>
                    <a:pt x="37" y="0"/>
                  </a:lnTo>
                  <a:lnTo>
                    <a:pt x="37" y="0"/>
                  </a:lnTo>
                  <a:lnTo>
                    <a:pt x="33" y="0"/>
                  </a:lnTo>
                  <a:lnTo>
                    <a:pt x="33" y="0"/>
                  </a:lnTo>
                  <a:lnTo>
                    <a:pt x="33" y="0"/>
                  </a:lnTo>
                  <a:lnTo>
                    <a:pt x="28" y="0"/>
                  </a:lnTo>
                  <a:lnTo>
                    <a:pt x="28" y="0"/>
                  </a:lnTo>
                  <a:lnTo>
                    <a:pt x="28" y="0"/>
                  </a:lnTo>
                  <a:lnTo>
                    <a:pt x="28" y="0"/>
                  </a:lnTo>
                  <a:lnTo>
                    <a:pt x="23" y="0"/>
                  </a:lnTo>
                  <a:lnTo>
                    <a:pt x="23" y="0"/>
                  </a:lnTo>
                  <a:lnTo>
                    <a:pt x="23" y="0"/>
                  </a:lnTo>
                  <a:lnTo>
                    <a:pt x="23" y="0"/>
                  </a:lnTo>
                  <a:lnTo>
                    <a:pt x="23" y="0"/>
                  </a:lnTo>
                  <a:lnTo>
                    <a:pt x="23" y="0"/>
                  </a:lnTo>
                  <a:lnTo>
                    <a:pt x="18" y="0"/>
                  </a:lnTo>
                  <a:lnTo>
                    <a:pt x="18" y="0"/>
                  </a:lnTo>
                  <a:lnTo>
                    <a:pt x="18" y="0"/>
                  </a:lnTo>
                  <a:lnTo>
                    <a:pt x="18" y="0"/>
                  </a:lnTo>
                  <a:lnTo>
                    <a:pt x="18" y="0"/>
                  </a:lnTo>
                  <a:lnTo>
                    <a:pt x="0" y="250"/>
                  </a:lnTo>
                  <a:lnTo>
                    <a:pt x="0" y="250"/>
                  </a:lnTo>
                  <a:lnTo>
                    <a:pt x="0" y="250"/>
                  </a:lnTo>
                  <a:lnTo>
                    <a:pt x="0" y="245"/>
                  </a:lnTo>
                  <a:lnTo>
                    <a:pt x="0" y="245"/>
                  </a:lnTo>
                  <a:lnTo>
                    <a:pt x="0" y="245"/>
                  </a:lnTo>
                  <a:lnTo>
                    <a:pt x="0" y="245"/>
                  </a:lnTo>
                  <a:lnTo>
                    <a:pt x="0" y="245"/>
                  </a:lnTo>
                  <a:lnTo>
                    <a:pt x="4" y="245"/>
                  </a:lnTo>
                  <a:lnTo>
                    <a:pt x="4" y="245"/>
                  </a:lnTo>
                  <a:lnTo>
                    <a:pt x="4" y="245"/>
                  </a:lnTo>
                  <a:lnTo>
                    <a:pt x="4" y="245"/>
                  </a:lnTo>
                  <a:lnTo>
                    <a:pt x="4" y="245"/>
                  </a:lnTo>
                  <a:lnTo>
                    <a:pt x="9" y="245"/>
                  </a:lnTo>
                  <a:lnTo>
                    <a:pt x="9" y="245"/>
                  </a:lnTo>
                  <a:lnTo>
                    <a:pt x="9" y="245"/>
                  </a:lnTo>
                  <a:lnTo>
                    <a:pt x="14" y="245"/>
                  </a:lnTo>
                  <a:lnTo>
                    <a:pt x="14" y="245"/>
                  </a:lnTo>
                  <a:lnTo>
                    <a:pt x="14" y="245"/>
                  </a:lnTo>
                  <a:lnTo>
                    <a:pt x="18" y="245"/>
                  </a:lnTo>
                  <a:lnTo>
                    <a:pt x="18" y="245"/>
                  </a:lnTo>
                  <a:lnTo>
                    <a:pt x="18" y="245"/>
                  </a:lnTo>
                  <a:lnTo>
                    <a:pt x="23" y="245"/>
                  </a:lnTo>
                  <a:lnTo>
                    <a:pt x="23" y="250"/>
                  </a:lnTo>
                  <a:lnTo>
                    <a:pt x="23" y="250"/>
                  </a:lnTo>
                  <a:lnTo>
                    <a:pt x="28" y="250"/>
                  </a:lnTo>
                  <a:lnTo>
                    <a:pt x="28" y="250"/>
                  </a:lnTo>
                  <a:lnTo>
                    <a:pt x="33" y="250"/>
                  </a:lnTo>
                  <a:lnTo>
                    <a:pt x="33" y="250"/>
                  </a:lnTo>
                  <a:lnTo>
                    <a:pt x="33" y="250"/>
                  </a:lnTo>
                  <a:lnTo>
                    <a:pt x="37" y="250"/>
                  </a:lnTo>
                  <a:lnTo>
                    <a:pt x="37" y="250"/>
                  </a:lnTo>
                  <a:lnTo>
                    <a:pt x="37" y="250"/>
                  </a:lnTo>
                  <a:lnTo>
                    <a:pt x="42" y="250"/>
                  </a:lnTo>
                  <a:lnTo>
                    <a:pt x="42" y="250"/>
                  </a:lnTo>
                  <a:lnTo>
                    <a:pt x="42" y="250"/>
                  </a:lnTo>
                  <a:lnTo>
                    <a:pt x="47" y="250"/>
                  </a:lnTo>
                  <a:lnTo>
                    <a:pt x="47" y="250"/>
                  </a:lnTo>
                  <a:lnTo>
                    <a:pt x="47" y="250"/>
                  </a:lnTo>
                  <a:lnTo>
                    <a:pt x="47" y="250"/>
                  </a:lnTo>
                  <a:lnTo>
                    <a:pt x="51" y="250"/>
                  </a:lnTo>
                  <a:lnTo>
                    <a:pt x="51" y="250"/>
                  </a:lnTo>
                  <a:lnTo>
                    <a:pt x="51" y="250"/>
                  </a:lnTo>
                  <a:lnTo>
                    <a:pt x="51" y="250"/>
                  </a:lnTo>
                  <a:lnTo>
                    <a:pt x="51" y="250"/>
                  </a:lnTo>
                  <a:lnTo>
                    <a:pt x="51" y="250"/>
                  </a:lnTo>
                  <a:lnTo>
                    <a:pt x="51" y="250"/>
                  </a:lnTo>
                  <a:lnTo>
                    <a:pt x="51" y="255"/>
                  </a:lnTo>
                  <a:lnTo>
                    <a:pt x="51" y="255"/>
                  </a:lnTo>
                  <a:lnTo>
                    <a:pt x="51" y="255"/>
                  </a:lnTo>
                  <a:lnTo>
                    <a:pt x="75"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56" name="Freeform 1379">
              <a:extLst>
                <a:ext uri="{FF2B5EF4-FFF2-40B4-BE49-F238E27FC236}">
                  <a16:creationId xmlns:a16="http://schemas.microsoft.com/office/drawing/2014/main" id="{43EF3884-DC52-19FD-2643-D3B6E3B05336}"/>
                </a:ext>
              </a:extLst>
            </p:cNvPr>
            <p:cNvSpPr>
              <a:spLocks/>
            </p:cNvSpPr>
            <p:nvPr/>
          </p:nvSpPr>
          <p:spPr bwMode="auto">
            <a:xfrm>
              <a:off x="977900" y="335280"/>
              <a:ext cx="80645" cy="122555"/>
            </a:xfrm>
            <a:custGeom>
              <a:avLst/>
              <a:gdLst>
                <a:gd name="T0" fmla="*/ 75 w 127"/>
                <a:gd name="T1" fmla="*/ 183 h 193"/>
                <a:gd name="T2" fmla="*/ 75 w 127"/>
                <a:gd name="T3" fmla="*/ 183 h 193"/>
                <a:gd name="T4" fmla="*/ 80 w 127"/>
                <a:gd name="T5" fmla="*/ 188 h 193"/>
                <a:gd name="T6" fmla="*/ 80 w 127"/>
                <a:gd name="T7" fmla="*/ 188 h 193"/>
                <a:gd name="T8" fmla="*/ 85 w 127"/>
                <a:gd name="T9" fmla="*/ 188 h 193"/>
                <a:gd name="T10" fmla="*/ 85 w 127"/>
                <a:gd name="T11" fmla="*/ 193 h 193"/>
                <a:gd name="T12" fmla="*/ 89 w 127"/>
                <a:gd name="T13" fmla="*/ 193 h 193"/>
                <a:gd name="T14" fmla="*/ 94 w 127"/>
                <a:gd name="T15" fmla="*/ 193 h 193"/>
                <a:gd name="T16" fmla="*/ 94 w 127"/>
                <a:gd name="T17" fmla="*/ 193 h 193"/>
                <a:gd name="T18" fmla="*/ 99 w 127"/>
                <a:gd name="T19" fmla="*/ 193 h 193"/>
                <a:gd name="T20" fmla="*/ 104 w 127"/>
                <a:gd name="T21" fmla="*/ 188 h 193"/>
                <a:gd name="T22" fmla="*/ 104 w 127"/>
                <a:gd name="T23" fmla="*/ 188 h 193"/>
                <a:gd name="T24" fmla="*/ 108 w 127"/>
                <a:gd name="T25" fmla="*/ 188 h 193"/>
                <a:gd name="T26" fmla="*/ 113 w 127"/>
                <a:gd name="T27" fmla="*/ 188 h 193"/>
                <a:gd name="T28" fmla="*/ 113 w 127"/>
                <a:gd name="T29" fmla="*/ 183 h 193"/>
                <a:gd name="T30" fmla="*/ 118 w 127"/>
                <a:gd name="T31" fmla="*/ 183 h 193"/>
                <a:gd name="T32" fmla="*/ 118 w 127"/>
                <a:gd name="T33" fmla="*/ 179 h 193"/>
                <a:gd name="T34" fmla="*/ 122 w 127"/>
                <a:gd name="T35" fmla="*/ 179 h 193"/>
                <a:gd name="T36" fmla="*/ 122 w 127"/>
                <a:gd name="T37" fmla="*/ 174 h 193"/>
                <a:gd name="T38" fmla="*/ 127 w 127"/>
                <a:gd name="T39" fmla="*/ 169 h 193"/>
                <a:gd name="T40" fmla="*/ 127 w 127"/>
                <a:gd name="T41" fmla="*/ 169 h 193"/>
                <a:gd name="T42" fmla="*/ 127 w 127"/>
                <a:gd name="T43" fmla="*/ 165 h 193"/>
                <a:gd name="T44" fmla="*/ 127 w 127"/>
                <a:gd name="T45" fmla="*/ 165 h 193"/>
                <a:gd name="T46" fmla="*/ 127 w 127"/>
                <a:gd name="T47" fmla="*/ 160 h 193"/>
                <a:gd name="T48" fmla="*/ 127 w 127"/>
                <a:gd name="T49" fmla="*/ 160 h 193"/>
                <a:gd name="T50" fmla="*/ 52 w 127"/>
                <a:gd name="T51" fmla="*/ 0 h 193"/>
                <a:gd name="T52" fmla="*/ 56 w 127"/>
                <a:gd name="T53" fmla="*/ 4 h 193"/>
                <a:gd name="T54" fmla="*/ 56 w 127"/>
                <a:gd name="T55" fmla="*/ 4 h 193"/>
                <a:gd name="T56" fmla="*/ 56 w 127"/>
                <a:gd name="T57" fmla="*/ 9 h 193"/>
                <a:gd name="T58" fmla="*/ 52 w 127"/>
                <a:gd name="T59" fmla="*/ 9 h 193"/>
                <a:gd name="T60" fmla="*/ 52 w 127"/>
                <a:gd name="T61" fmla="*/ 14 h 193"/>
                <a:gd name="T62" fmla="*/ 52 w 127"/>
                <a:gd name="T63" fmla="*/ 19 h 193"/>
                <a:gd name="T64" fmla="*/ 47 w 127"/>
                <a:gd name="T65" fmla="*/ 19 h 193"/>
                <a:gd name="T66" fmla="*/ 47 w 127"/>
                <a:gd name="T67" fmla="*/ 23 h 193"/>
                <a:gd name="T68" fmla="*/ 42 w 127"/>
                <a:gd name="T69" fmla="*/ 23 h 193"/>
                <a:gd name="T70" fmla="*/ 42 w 127"/>
                <a:gd name="T71" fmla="*/ 28 h 193"/>
                <a:gd name="T72" fmla="*/ 38 w 127"/>
                <a:gd name="T73" fmla="*/ 28 h 193"/>
                <a:gd name="T74" fmla="*/ 33 w 127"/>
                <a:gd name="T75" fmla="*/ 28 h 193"/>
                <a:gd name="T76" fmla="*/ 33 w 127"/>
                <a:gd name="T77" fmla="*/ 33 h 193"/>
                <a:gd name="T78" fmla="*/ 28 w 127"/>
                <a:gd name="T79" fmla="*/ 33 h 193"/>
                <a:gd name="T80" fmla="*/ 23 w 127"/>
                <a:gd name="T81" fmla="*/ 33 h 193"/>
                <a:gd name="T82" fmla="*/ 23 w 127"/>
                <a:gd name="T83" fmla="*/ 33 h 193"/>
                <a:gd name="T84" fmla="*/ 19 w 127"/>
                <a:gd name="T85" fmla="*/ 33 h 193"/>
                <a:gd name="T86" fmla="*/ 14 w 127"/>
                <a:gd name="T87" fmla="*/ 33 h 193"/>
                <a:gd name="T88" fmla="*/ 14 w 127"/>
                <a:gd name="T89" fmla="*/ 33 h 193"/>
                <a:gd name="T90" fmla="*/ 9 w 127"/>
                <a:gd name="T91" fmla="*/ 33 h 193"/>
                <a:gd name="T92" fmla="*/ 5 w 127"/>
                <a:gd name="T93" fmla="*/ 28 h 193"/>
                <a:gd name="T94" fmla="*/ 5 w 127"/>
                <a:gd name="T95" fmla="*/ 28 h 193"/>
                <a:gd name="T96" fmla="*/ 5 w 127"/>
                <a:gd name="T97" fmla="*/ 23 h 193"/>
                <a:gd name="T98" fmla="*/ 0 w 127"/>
                <a:gd name="T99" fmla="*/ 2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93">
                  <a:moveTo>
                    <a:pt x="75" y="183"/>
                  </a:moveTo>
                  <a:lnTo>
                    <a:pt x="75" y="183"/>
                  </a:lnTo>
                  <a:lnTo>
                    <a:pt x="75" y="183"/>
                  </a:lnTo>
                  <a:lnTo>
                    <a:pt x="75" y="183"/>
                  </a:lnTo>
                  <a:lnTo>
                    <a:pt x="75" y="183"/>
                  </a:lnTo>
                  <a:lnTo>
                    <a:pt x="80" y="188"/>
                  </a:lnTo>
                  <a:lnTo>
                    <a:pt x="80" y="188"/>
                  </a:lnTo>
                  <a:lnTo>
                    <a:pt x="80" y="188"/>
                  </a:lnTo>
                  <a:lnTo>
                    <a:pt x="80" y="188"/>
                  </a:lnTo>
                  <a:lnTo>
                    <a:pt x="85" y="188"/>
                  </a:lnTo>
                  <a:lnTo>
                    <a:pt x="85" y="188"/>
                  </a:lnTo>
                  <a:lnTo>
                    <a:pt x="85" y="193"/>
                  </a:lnTo>
                  <a:lnTo>
                    <a:pt x="89" y="193"/>
                  </a:lnTo>
                  <a:lnTo>
                    <a:pt x="89" y="193"/>
                  </a:lnTo>
                  <a:lnTo>
                    <a:pt x="89" y="193"/>
                  </a:lnTo>
                  <a:lnTo>
                    <a:pt x="94" y="193"/>
                  </a:lnTo>
                  <a:lnTo>
                    <a:pt x="94" y="193"/>
                  </a:lnTo>
                  <a:lnTo>
                    <a:pt x="94" y="193"/>
                  </a:lnTo>
                  <a:lnTo>
                    <a:pt x="99" y="193"/>
                  </a:lnTo>
                  <a:lnTo>
                    <a:pt x="99" y="193"/>
                  </a:lnTo>
                  <a:lnTo>
                    <a:pt x="99" y="193"/>
                  </a:lnTo>
                  <a:lnTo>
                    <a:pt x="104" y="188"/>
                  </a:lnTo>
                  <a:lnTo>
                    <a:pt x="104" y="188"/>
                  </a:lnTo>
                  <a:lnTo>
                    <a:pt x="104" y="188"/>
                  </a:lnTo>
                  <a:lnTo>
                    <a:pt x="108" y="188"/>
                  </a:lnTo>
                  <a:lnTo>
                    <a:pt x="108" y="188"/>
                  </a:lnTo>
                  <a:lnTo>
                    <a:pt x="108" y="188"/>
                  </a:lnTo>
                  <a:lnTo>
                    <a:pt x="113" y="188"/>
                  </a:lnTo>
                  <a:lnTo>
                    <a:pt x="113" y="183"/>
                  </a:lnTo>
                  <a:lnTo>
                    <a:pt x="113" y="183"/>
                  </a:lnTo>
                  <a:lnTo>
                    <a:pt x="118" y="183"/>
                  </a:lnTo>
                  <a:lnTo>
                    <a:pt x="118" y="183"/>
                  </a:lnTo>
                  <a:lnTo>
                    <a:pt x="118" y="179"/>
                  </a:lnTo>
                  <a:lnTo>
                    <a:pt x="118" y="179"/>
                  </a:lnTo>
                  <a:lnTo>
                    <a:pt x="122" y="179"/>
                  </a:lnTo>
                  <a:lnTo>
                    <a:pt x="122" y="179"/>
                  </a:lnTo>
                  <a:lnTo>
                    <a:pt x="122" y="174"/>
                  </a:lnTo>
                  <a:lnTo>
                    <a:pt x="122" y="174"/>
                  </a:lnTo>
                  <a:lnTo>
                    <a:pt x="122" y="174"/>
                  </a:lnTo>
                  <a:lnTo>
                    <a:pt x="127" y="169"/>
                  </a:lnTo>
                  <a:lnTo>
                    <a:pt x="127" y="169"/>
                  </a:lnTo>
                  <a:lnTo>
                    <a:pt x="127" y="169"/>
                  </a:lnTo>
                  <a:lnTo>
                    <a:pt x="127" y="169"/>
                  </a:lnTo>
                  <a:lnTo>
                    <a:pt x="127" y="165"/>
                  </a:lnTo>
                  <a:lnTo>
                    <a:pt x="127" y="165"/>
                  </a:lnTo>
                  <a:lnTo>
                    <a:pt x="127" y="165"/>
                  </a:lnTo>
                  <a:lnTo>
                    <a:pt x="127" y="160"/>
                  </a:lnTo>
                  <a:lnTo>
                    <a:pt x="127" y="160"/>
                  </a:lnTo>
                  <a:lnTo>
                    <a:pt x="127" y="160"/>
                  </a:lnTo>
                  <a:lnTo>
                    <a:pt x="127" y="160"/>
                  </a:lnTo>
                  <a:lnTo>
                    <a:pt x="52" y="0"/>
                  </a:lnTo>
                  <a:lnTo>
                    <a:pt x="52" y="0"/>
                  </a:lnTo>
                  <a:lnTo>
                    <a:pt x="52" y="0"/>
                  </a:lnTo>
                  <a:lnTo>
                    <a:pt x="56" y="4"/>
                  </a:lnTo>
                  <a:lnTo>
                    <a:pt x="56" y="4"/>
                  </a:lnTo>
                  <a:lnTo>
                    <a:pt x="56" y="4"/>
                  </a:lnTo>
                  <a:lnTo>
                    <a:pt x="56" y="9"/>
                  </a:lnTo>
                  <a:lnTo>
                    <a:pt x="56" y="9"/>
                  </a:lnTo>
                  <a:lnTo>
                    <a:pt x="52" y="9"/>
                  </a:lnTo>
                  <a:lnTo>
                    <a:pt x="52" y="9"/>
                  </a:lnTo>
                  <a:lnTo>
                    <a:pt x="52" y="14"/>
                  </a:lnTo>
                  <a:lnTo>
                    <a:pt x="52" y="14"/>
                  </a:lnTo>
                  <a:lnTo>
                    <a:pt x="52" y="14"/>
                  </a:lnTo>
                  <a:lnTo>
                    <a:pt x="52" y="19"/>
                  </a:lnTo>
                  <a:lnTo>
                    <a:pt x="52" y="19"/>
                  </a:lnTo>
                  <a:lnTo>
                    <a:pt x="47" y="19"/>
                  </a:lnTo>
                  <a:lnTo>
                    <a:pt x="47" y="19"/>
                  </a:lnTo>
                  <a:lnTo>
                    <a:pt x="47" y="23"/>
                  </a:lnTo>
                  <a:lnTo>
                    <a:pt x="47" y="23"/>
                  </a:lnTo>
                  <a:lnTo>
                    <a:pt x="42" y="23"/>
                  </a:lnTo>
                  <a:lnTo>
                    <a:pt x="42" y="23"/>
                  </a:lnTo>
                  <a:lnTo>
                    <a:pt x="42" y="28"/>
                  </a:lnTo>
                  <a:lnTo>
                    <a:pt x="38" y="28"/>
                  </a:lnTo>
                  <a:lnTo>
                    <a:pt x="38" y="28"/>
                  </a:lnTo>
                  <a:lnTo>
                    <a:pt x="38" y="28"/>
                  </a:lnTo>
                  <a:lnTo>
                    <a:pt x="33" y="28"/>
                  </a:lnTo>
                  <a:lnTo>
                    <a:pt x="33" y="33"/>
                  </a:lnTo>
                  <a:lnTo>
                    <a:pt x="33" y="33"/>
                  </a:lnTo>
                  <a:lnTo>
                    <a:pt x="28" y="33"/>
                  </a:lnTo>
                  <a:lnTo>
                    <a:pt x="28" y="33"/>
                  </a:lnTo>
                  <a:lnTo>
                    <a:pt x="28" y="33"/>
                  </a:lnTo>
                  <a:lnTo>
                    <a:pt x="23" y="33"/>
                  </a:lnTo>
                  <a:lnTo>
                    <a:pt x="23" y="33"/>
                  </a:lnTo>
                  <a:lnTo>
                    <a:pt x="23" y="33"/>
                  </a:lnTo>
                  <a:lnTo>
                    <a:pt x="19" y="33"/>
                  </a:lnTo>
                  <a:lnTo>
                    <a:pt x="19" y="33"/>
                  </a:lnTo>
                  <a:lnTo>
                    <a:pt x="19" y="33"/>
                  </a:lnTo>
                  <a:lnTo>
                    <a:pt x="14" y="33"/>
                  </a:lnTo>
                  <a:lnTo>
                    <a:pt x="14" y="33"/>
                  </a:lnTo>
                  <a:lnTo>
                    <a:pt x="14" y="33"/>
                  </a:lnTo>
                  <a:lnTo>
                    <a:pt x="9" y="33"/>
                  </a:lnTo>
                  <a:lnTo>
                    <a:pt x="9" y="33"/>
                  </a:lnTo>
                  <a:lnTo>
                    <a:pt x="9" y="28"/>
                  </a:lnTo>
                  <a:lnTo>
                    <a:pt x="5" y="28"/>
                  </a:lnTo>
                  <a:lnTo>
                    <a:pt x="5" y="28"/>
                  </a:lnTo>
                  <a:lnTo>
                    <a:pt x="5" y="28"/>
                  </a:lnTo>
                  <a:lnTo>
                    <a:pt x="5" y="28"/>
                  </a:lnTo>
                  <a:lnTo>
                    <a:pt x="5" y="23"/>
                  </a:lnTo>
                  <a:lnTo>
                    <a:pt x="5" y="23"/>
                  </a:lnTo>
                  <a:lnTo>
                    <a:pt x="0" y="23"/>
                  </a:lnTo>
                  <a:lnTo>
                    <a:pt x="75" y="18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57" name="Oval 99756">
              <a:extLst>
                <a:ext uri="{FF2B5EF4-FFF2-40B4-BE49-F238E27FC236}">
                  <a16:creationId xmlns:a16="http://schemas.microsoft.com/office/drawing/2014/main" id="{48964503-D549-4559-44B6-A6E9DEF1B8CD}"/>
                </a:ext>
              </a:extLst>
            </p:cNvPr>
            <p:cNvSpPr>
              <a:spLocks noChangeArrowheads="1"/>
            </p:cNvSpPr>
            <p:nvPr/>
          </p:nvSpPr>
          <p:spPr bwMode="auto">
            <a:xfrm>
              <a:off x="971550" y="688340"/>
              <a:ext cx="123190"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58" name="Freeform 1381">
              <a:extLst>
                <a:ext uri="{FF2B5EF4-FFF2-40B4-BE49-F238E27FC236}">
                  <a16:creationId xmlns:a16="http://schemas.microsoft.com/office/drawing/2014/main" id="{F8D83D65-53E4-7D82-FEBA-C7E1946074C9}"/>
                </a:ext>
              </a:extLst>
            </p:cNvPr>
            <p:cNvSpPr>
              <a:spLocks/>
            </p:cNvSpPr>
            <p:nvPr/>
          </p:nvSpPr>
          <p:spPr bwMode="auto">
            <a:xfrm>
              <a:off x="941705" y="756920"/>
              <a:ext cx="86995" cy="95885"/>
            </a:xfrm>
            <a:custGeom>
              <a:avLst/>
              <a:gdLst>
                <a:gd name="T0" fmla="*/ 132 w 137"/>
                <a:gd name="T1" fmla="*/ 47 h 151"/>
                <a:gd name="T2" fmla="*/ 137 w 137"/>
                <a:gd name="T3" fmla="*/ 42 h 151"/>
                <a:gd name="T4" fmla="*/ 137 w 137"/>
                <a:gd name="T5" fmla="*/ 42 h 151"/>
                <a:gd name="T6" fmla="*/ 137 w 137"/>
                <a:gd name="T7" fmla="*/ 38 h 151"/>
                <a:gd name="T8" fmla="*/ 137 w 137"/>
                <a:gd name="T9" fmla="*/ 33 h 151"/>
                <a:gd name="T10" fmla="*/ 137 w 137"/>
                <a:gd name="T11" fmla="*/ 33 h 151"/>
                <a:gd name="T12" fmla="*/ 137 w 137"/>
                <a:gd name="T13" fmla="*/ 28 h 151"/>
                <a:gd name="T14" fmla="*/ 137 w 137"/>
                <a:gd name="T15" fmla="*/ 24 h 151"/>
                <a:gd name="T16" fmla="*/ 137 w 137"/>
                <a:gd name="T17" fmla="*/ 24 h 151"/>
                <a:gd name="T18" fmla="*/ 137 w 137"/>
                <a:gd name="T19" fmla="*/ 19 h 151"/>
                <a:gd name="T20" fmla="*/ 132 w 137"/>
                <a:gd name="T21" fmla="*/ 14 h 151"/>
                <a:gd name="T22" fmla="*/ 132 w 137"/>
                <a:gd name="T23" fmla="*/ 14 h 151"/>
                <a:gd name="T24" fmla="*/ 128 w 137"/>
                <a:gd name="T25" fmla="*/ 9 h 151"/>
                <a:gd name="T26" fmla="*/ 128 w 137"/>
                <a:gd name="T27" fmla="*/ 9 h 151"/>
                <a:gd name="T28" fmla="*/ 123 w 137"/>
                <a:gd name="T29" fmla="*/ 5 h 151"/>
                <a:gd name="T30" fmla="*/ 118 w 137"/>
                <a:gd name="T31" fmla="*/ 5 h 151"/>
                <a:gd name="T32" fmla="*/ 118 w 137"/>
                <a:gd name="T33" fmla="*/ 5 h 151"/>
                <a:gd name="T34" fmla="*/ 113 w 137"/>
                <a:gd name="T35" fmla="*/ 5 h 151"/>
                <a:gd name="T36" fmla="*/ 109 w 137"/>
                <a:gd name="T37" fmla="*/ 0 h 151"/>
                <a:gd name="T38" fmla="*/ 104 w 137"/>
                <a:gd name="T39" fmla="*/ 0 h 151"/>
                <a:gd name="T40" fmla="*/ 104 w 137"/>
                <a:gd name="T41" fmla="*/ 5 h 151"/>
                <a:gd name="T42" fmla="*/ 99 w 137"/>
                <a:gd name="T43" fmla="*/ 5 h 151"/>
                <a:gd name="T44" fmla="*/ 99 w 137"/>
                <a:gd name="T45" fmla="*/ 5 h 151"/>
                <a:gd name="T46" fmla="*/ 95 w 137"/>
                <a:gd name="T47" fmla="*/ 5 h 151"/>
                <a:gd name="T48" fmla="*/ 95 w 137"/>
                <a:gd name="T49" fmla="*/ 9 h 151"/>
                <a:gd name="T50" fmla="*/ 0 w 137"/>
                <a:gd name="T51" fmla="*/ 108 h 151"/>
                <a:gd name="T52" fmla="*/ 0 w 137"/>
                <a:gd name="T53" fmla="*/ 108 h 151"/>
                <a:gd name="T54" fmla="*/ 5 w 137"/>
                <a:gd name="T55" fmla="*/ 108 h 151"/>
                <a:gd name="T56" fmla="*/ 10 w 137"/>
                <a:gd name="T57" fmla="*/ 104 h 151"/>
                <a:gd name="T58" fmla="*/ 10 w 137"/>
                <a:gd name="T59" fmla="*/ 104 h 151"/>
                <a:gd name="T60" fmla="*/ 15 w 137"/>
                <a:gd name="T61" fmla="*/ 104 h 151"/>
                <a:gd name="T62" fmla="*/ 19 w 137"/>
                <a:gd name="T63" fmla="*/ 104 h 151"/>
                <a:gd name="T64" fmla="*/ 19 w 137"/>
                <a:gd name="T65" fmla="*/ 104 h 151"/>
                <a:gd name="T66" fmla="*/ 24 w 137"/>
                <a:gd name="T67" fmla="*/ 104 h 151"/>
                <a:gd name="T68" fmla="*/ 29 w 137"/>
                <a:gd name="T69" fmla="*/ 108 h 151"/>
                <a:gd name="T70" fmla="*/ 29 w 137"/>
                <a:gd name="T71" fmla="*/ 108 h 151"/>
                <a:gd name="T72" fmla="*/ 33 w 137"/>
                <a:gd name="T73" fmla="*/ 108 h 151"/>
                <a:gd name="T74" fmla="*/ 38 w 137"/>
                <a:gd name="T75" fmla="*/ 113 h 151"/>
                <a:gd name="T76" fmla="*/ 38 w 137"/>
                <a:gd name="T77" fmla="*/ 118 h 151"/>
                <a:gd name="T78" fmla="*/ 43 w 137"/>
                <a:gd name="T79" fmla="*/ 118 h 151"/>
                <a:gd name="T80" fmla="*/ 43 w 137"/>
                <a:gd name="T81" fmla="*/ 123 h 151"/>
                <a:gd name="T82" fmla="*/ 43 w 137"/>
                <a:gd name="T83" fmla="*/ 127 h 151"/>
                <a:gd name="T84" fmla="*/ 43 w 137"/>
                <a:gd name="T85" fmla="*/ 127 h 151"/>
                <a:gd name="T86" fmla="*/ 47 w 137"/>
                <a:gd name="T87" fmla="*/ 132 h 151"/>
                <a:gd name="T88" fmla="*/ 47 w 137"/>
                <a:gd name="T89" fmla="*/ 137 h 151"/>
                <a:gd name="T90" fmla="*/ 47 w 137"/>
                <a:gd name="T91" fmla="*/ 137 h 151"/>
                <a:gd name="T92" fmla="*/ 43 w 137"/>
                <a:gd name="T93" fmla="*/ 141 h 151"/>
                <a:gd name="T94" fmla="*/ 43 w 137"/>
                <a:gd name="T95" fmla="*/ 146 h 151"/>
                <a:gd name="T96" fmla="*/ 43 w 137"/>
                <a:gd name="T97" fmla="*/ 146 h 151"/>
                <a:gd name="T98" fmla="*/ 38 w 137"/>
                <a:gd name="T99"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51">
                  <a:moveTo>
                    <a:pt x="132" y="47"/>
                  </a:moveTo>
                  <a:lnTo>
                    <a:pt x="132" y="47"/>
                  </a:lnTo>
                  <a:lnTo>
                    <a:pt x="137" y="42"/>
                  </a:lnTo>
                  <a:lnTo>
                    <a:pt x="137" y="42"/>
                  </a:lnTo>
                  <a:lnTo>
                    <a:pt x="137" y="42"/>
                  </a:lnTo>
                  <a:lnTo>
                    <a:pt x="137" y="42"/>
                  </a:lnTo>
                  <a:lnTo>
                    <a:pt x="137" y="38"/>
                  </a:lnTo>
                  <a:lnTo>
                    <a:pt x="137" y="38"/>
                  </a:lnTo>
                  <a:lnTo>
                    <a:pt x="137" y="38"/>
                  </a:lnTo>
                  <a:lnTo>
                    <a:pt x="137" y="33"/>
                  </a:lnTo>
                  <a:lnTo>
                    <a:pt x="137" y="33"/>
                  </a:lnTo>
                  <a:lnTo>
                    <a:pt x="137" y="33"/>
                  </a:lnTo>
                  <a:lnTo>
                    <a:pt x="137" y="28"/>
                  </a:lnTo>
                  <a:lnTo>
                    <a:pt x="137" y="28"/>
                  </a:lnTo>
                  <a:lnTo>
                    <a:pt x="137" y="28"/>
                  </a:lnTo>
                  <a:lnTo>
                    <a:pt x="137" y="24"/>
                  </a:lnTo>
                  <a:lnTo>
                    <a:pt x="137" y="24"/>
                  </a:lnTo>
                  <a:lnTo>
                    <a:pt x="137" y="24"/>
                  </a:lnTo>
                  <a:lnTo>
                    <a:pt x="137" y="19"/>
                  </a:lnTo>
                  <a:lnTo>
                    <a:pt x="137" y="19"/>
                  </a:lnTo>
                  <a:lnTo>
                    <a:pt x="132" y="19"/>
                  </a:lnTo>
                  <a:lnTo>
                    <a:pt x="132" y="14"/>
                  </a:lnTo>
                  <a:lnTo>
                    <a:pt x="132" y="14"/>
                  </a:lnTo>
                  <a:lnTo>
                    <a:pt x="132" y="14"/>
                  </a:lnTo>
                  <a:lnTo>
                    <a:pt x="128" y="9"/>
                  </a:lnTo>
                  <a:lnTo>
                    <a:pt x="128" y="9"/>
                  </a:lnTo>
                  <a:lnTo>
                    <a:pt x="128" y="9"/>
                  </a:lnTo>
                  <a:lnTo>
                    <a:pt x="128" y="9"/>
                  </a:lnTo>
                  <a:lnTo>
                    <a:pt x="123" y="5"/>
                  </a:lnTo>
                  <a:lnTo>
                    <a:pt x="123" y="5"/>
                  </a:lnTo>
                  <a:lnTo>
                    <a:pt x="123" y="5"/>
                  </a:lnTo>
                  <a:lnTo>
                    <a:pt x="118" y="5"/>
                  </a:lnTo>
                  <a:lnTo>
                    <a:pt x="118" y="5"/>
                  </a:lnTo>
                  <a:lnTo>
                    <a:pt x="118" y="5"/>
                  </a:lnTo>
                  <a:lnTo>
                    <a:pt x="113" y="5"/>
                  </a:lnTo>
                  <a:lnTo>
                    <a:pt x="113" y="5"/>
                  </a:lnTo>
                  <a:lnTo>
                    <a:pt x="113" y="0"/>
                  </a:lnTo>
                  <a:lnTo>
                    <a:pt x="109" y="0"/>
                  </a:lnTo>
                  <a:lnTo>
                    <a:pt x="109" y="0"/>
                  </a:lnTo>
                  <a:lnTo>
                    <a:pt x="104" y="0"/>
                  </a:lnTo>
                  <a:lnTo>
                    <a:pt x="104" y="5"/>
                  </a:lnTo>
                  <a:lnTo>
                    <a:pt x="104" y="5"/>
                  </a:lnTo>
                  <a:lnTo>
                    <a:pt x="99" y="5"/>
                  </a:lnTo>
                  <a:lnTo>
                    <a:pt x="99" y="5"/>
                  </a:lnTo>
                  <a:lnTo>
                    <a:pt x="99" y="5"/>
                  </a:lnTo>
                  <a:lnTo>
                    <a:pt x="99" y="5"/>
                  </a:lnTo>
                  <a:lnTo>
                    <a:pt x="95" y="5"/>
                  </a:lnTo>
                  <a:lnTo>
                    <a:pt x="95" y="5"/>
                  </a:lnTo>
                  <a:lnTo>
                    <a:pt x="95" y="9"/>
                  </a:lnTo>
                  <a:lnTo>
                    <a:pt x="95" y="9"/>
                  </a:lnTo>
                  <a:lnTo>
                    <a:pt x="0" y="108"/>
                  </a:lnTo>
                  <a:lnTo>
                    <a:pt x="0" y="108"/>
                  </a:lnTo>
                  <a:lnTo>
                    <a:pt x="0" y="108"/>
                  </a:lnTo>
                  <a:lnTo>
                    <a:pt x="0" y="108"/>
                  </a:lnTo>
                  <a:lnTo>
                    <a:pt x="5" y="108"/>
                  </a:lnTo>
                  <a:lnTo>
                    <a:pt x="5" y="108"/>
                  </a:lnTo>
                  <a:lnTo>
                    <a:pt x="5" y="104"/>
                  </a:lnTo>
                  <a:lnTo>
                    <a:pt x="10" y="104"/>
                  </a:lnTo>
                  <a:lnTo>
                    <a:pt x="10" y="104"/>
                  </a:lnTo>
                  <a:lnTo>
                    <a:pt x="10" y="104"/>
                  </a:lnTo>
                  <a:lnTo>
                    <a:pt x="15" y="104"/>
                  </a:lnTo>
                  <a:lnTo>
                    <a:pt x="15" y="104"/>
                  </a:lnTo>
                  <a:lnTo>
                    <a:pt x="15" y="104"/>
                  </a:lnTo>
                  <a:lnTo>
                    <a:pt x="19" y="104"/>
                  </a:lnTo>
                  <a:lnTo>
                    <a:pt x="19" y="104"/>
                  </a:lnTo>
                  <a:lnTo>
                    <a:pt x="19" y="104"/>
                  </a:lnTo>
                  <a:lnTo>
                    <a:pt x="24" y="104"/>
                  </a:lnTo>
                  <a:lnTo>
                    <a:pt x="24" y="104"/>
                  </a:lnTo>
                  <a:lnTo>
                    <a:pt x="24" y="108"/>
                  </a:lnTo>
                  <a:lnTo>
                    <a:pt x="29" y="108"/>
                  </a:lnTo>
                  <a:lnTo>
                    <a:pt x="29" y="108"/>
                  </a:lnTo>
                  <a:lnTo>
                    <a:pt x="29" y="108"/>
                  </a:lnTo>
                  <a:lnTo>
                    <a:pt x="33" y="108"/>
                  </a:lnTo>
                  <a:lnTo>
                    <a:pt x="33" y="108"/>
                  </a:lnTo>
                  <a:lnTo>
                    <a:pt x="33" y="113"/>
                  </a:lnTo>
                  <a:lnTo>
                    <a:pt x="38" y="113"/>
                  </a:lnTo>
                  <a:lnTo>
                    <a:pt x="38" y="113"/>
                  </a:lnTo>
                  <a:lnTo>
                    <a:pt x="38" y="118"/>
                  </a:lnTo>
                  <a:lnTo>
                    <a:pt x="38" y="118"/>
                  </a:lnTo>
                  <a:lnTo>
                    <a:pt x="43" y="118"/>
                  </a:lnTo>
                  <a:lnTo>
                    <a:pt x="43" y="118"/>
                  </a:lnTo>
                  <a:lnTo>
                    <a:pt x="43" y="123"/>
                  </a:lnTo>
                  <a:lnTo>
                    <a:pt x="43" y="123"/>
                  </a:lnTo>
                  <a:lnTo>
                    <a:pt x="43" y="127"/>
                  </a:lnTo>
                  <a:lnTo>
                    <a:pt x="43" y="127"/>
                  </a:lnTo>
                  <a:lnTo>
                    <a:pt x="43" y="127"/>
                  </a:lnTo>
                  <a:lnTo>
                    <a:pt x="47" y="132"/>
                  </a:lnTo>
                  <a:lnTo>
                    <a:pt x="47" y="132"/>
                  </a:lnTo>
                  <a:lnTo>
                    <a:pt x="47" y="132"/>
                  </a:lnTo>
                  <a:lnTo>
                    <a:pt x="47" y="137"/>
                  </a:lnTo>
                  <a:lnTo>
                    <a:pt x="47" y="137"/>
                  </a:lnTo>
                  <a:lnTo>
                    <a:pt x="47" y="137"/>
                  </a:lnTo>
                  <a:lnTo>
                    <a:pt x="43" y="141"/>
                  </a:lnTo>
                  <a:lnTo>
                    <a:pt x="43" y="141"/>
                  </a:lnTo>
                  <a:lnTo>
                    <a:pt x="43" y="141"/>
                  </a:lnTo>
                  <a:lnTo>
                    <a:pt x="43" y="146"/>
                  </a:lnTo>
                  <a:lnTo>
                    <a:pt x="43" y="146"/>
                  </a:lnTo>
                  <a:lnTo>
                    <a:pt x="43" y="146"/>
                  </a:lnTo>
                  <a:lnTo>
                    <a:pt x="43" y="146"/>
                  </a:lnTo>
                  <a:lnTo>
                    <a:pt x="38" y="151"/>
                  </a:lnTo>
                  <a:lnTo>
                    <a:pt x="132" y="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59" name="Oval 99758">
              <a:extLst>
                <a:ext uri="{FF2B5EF4-FFF2-40B4-BE49-F238E27FC236}">
                  <a16:creationId xmlns:a16="http://schemas.microsoft.com/office/drawing/2014/main" id="{66199482-90BD-69A7-B6D4-3819ED599C46}"/>
                </a:ext>
              </a:extLst>
            </p:cNvPr>
            <p:cNvSpPr>
              <a:spLocks noChangeArrowheads="1"/>
            </p:cNvSpPr>
            <p:nvPr/>
          </p:nvSpPr>
          <p:spPr bwMode="auto">
            <a:xfrm>
              <a:off x="648970" y="2022475"/>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60" name="Freeform 1383">
              <a:extLst>
                <a:ext uri="{FF2B5EF4-FFF2-40B4-BE49-F238E27FC236}">
                  <a16:creationId xmlns:a16="http://schemas.microsoft.com/office/drawing/2014/main" id="{8E22A159-815D-2C1D-5E08-4357B214586F}"/>
                </a:ext>
              </a:extLst>
            </p:cNvPr>
            <p:cNvSpPr>
              <a:spLocks/>
            </p:cNvSpPr>
            <p:nvPr/>
          </p:nvSpPr>
          <p:spPr bwMode="auto">
            <a:xfrm>
              <a:off x="663575" y="1953895"/>
              <a:ext cx="60325" cy="113665"/>
            </a:xfrm>
            <a:custGeom>
              <a:avLst/>
              <a:gdLst>
                <a:gd name="T0" fmla="*/ 38 w 95"/>
                <a:gd name="T1" fmla="*/ 165 h 179"/>
                <a:gd name="T2" fmla="*/ 38 w 95"/>
                <a:gd name="T3" fmla="*/ 165 h 179"/>
                <a:gd name="T4" fmla="*/ 43 w 95"/>
                <a:gd name="T5" fmla="*/ 169 h 179"/>
                <a:gd name="T6" fmla="*/ 43 w 95"/>
                <a:gd name="T7" fmla="*/ 169 h 179"/>
                <a:gd name="T8" fmla="*/ 48 w 95"/>
                <a:gd name="T9" fmla="*/ 174 h 179"/>
                <a:gd name="T10" fmla="*/ 48 w 95"/>
                <a:gd name="T11" fmla="*/ 174 h 179"/>
                <a:gd name="T12" fmla="*/ 52 w 95"/>
                <a:gd name="T13" fmla="*/ 174 h 179"/>
                <a:gd name="T14" fmla="*/ 52 w 95"/>
                <a:gd name="T15" fmla="*/ 179 h 179"/>
                <a:gd name="T16" fmla="*/ 57 w 95"/>
                <a:gd name="T17" fmla="*/ 179 h 179"/>
                <a:gd name="T18" fmla="*/ 62 w 95"/>
                <a:gd name="T19" fmla="*/ 179 h 179"/>
                <a:gd name="T20" fmla="*/ 66 w 95"/>
                <a:gd name="T21" fmla="*/ 179 h 179"/>
                <a:gd name="T22" fmla="*/ 66 w 95"/>
                <a:gd name="T23" fmla="*/ 179 h 179"/>
                <a:gd name="T24" fmla="*/ 71 w 95"/>
                <a:gd name="T25" fmla="*/ 179 h 179"/>
                <a:gd name="T26" fmla="*/ 76 w 95"/>
                <a:gd name="T27" fmla="*/ 174 h 179"/>
                <a:gd name="T28" fmla="*/ 76 w 95"/>
                <a:gd name="T29" fmla="*/ 174 h 179"/>
                <a:gd name="T30" fmla="*/ 81 w 95"/>
                <a:gd name="T31" fmla="*/ 174 h 179"/>
                <a:gd name="T32" fmla="*/ 85 w 95"/>
                <a:gd name="T33" fmla="*/ 169 h 179"/>
                <a:gd name="T34" fmla="*/ 85 w 95"/>
                <a:gd name="T35" fmla="*/ 169 h 179"/>
                <a:gd name="T36" fmla="*/ 90 w 95"/>
                <a:gd name="T37" fmla="*/ 165 h 179"/>
                <a:gd name="T38" fmla="*/ 90 w 95"/>
                <a:gd name="T39" fmla="*/ 165 h 179"/>
                <a:gd name="T40" fmla="*/ 90 w 95"/>
                <a:gd name="T41" fmla="*/ 160 h 179"/>
                <a:gd name="T42" fmla="*/ 95 w 95"/>
                <a:gd name="T43" fmla="*/ 155 h 179"/>
                <a:gd name="T44" fmla="*/ 95 w 95"/>
                <a:gd name="T45" fmla="*/ 155 h 179"/>
                <a:gd name="T46" fmla="*/ 95 w 95"/>
                <a:gd name="T47" fmla="*/ 150 h 179"/>
                <a:gd name="T48" fmla="*/ 95 w 95"/>
                <a:gd name="T49" fmla="*/ 150 h 179"/>
                <a:gd name="T50" fmla="*/ 57 w 95"/>
                <a:gd name="T51" fmla="*/ 0 h 179"/>
                <a:gd name="T52" fmla="*/ 57 w 95"/>
                <a:gd name="T53" fmla="*/ 4 h 179"/>
                <a:gd name="T54" fmla="*/ 57 w 95"/>
                <a:gd name="T55" fmla="*/ 4 h 179"/>
                <a:gd name="T56" fmla="*/ 57 w 95"/>
                <a:gd name="T57" fmla="*/ 9 h 179"/>
                <a:gd name="T58" fmla="*/ 57 w 95"/>
                <a:gd name="T59" fmla="*/ 14 h 179"/>
                <a:gd name="T60" fmla="*/ 57 w 95"/>
                <a:gd name="T61" fmla="*/ 14 h 179"/>
                <a:gd name="T62" fmla="*/ 52 w 95"/>
                <a:gd name="T63" fmla="*/ 18 h 179"/>
                <a:gd name="T64" fmla="*/ 52 w 95"/>
                <a:gd name="T65" fmla="*/ 18 h 179"/>
                <a:gd name="T66" fmla="*/ 48 w 95"/>
                <a:gd name="T67" fmla="*/ 23 h 179"/>
                <a:gd name="T68" fmla="*/ 43 w 95"/>
                <a:gd name="T69" fmla="*/ 23 h 179"/>
                <a:gd name="T70" fmla="*/ 43 w 95"/>
                <a:gd name="T71" fmla="*/ 23 h 179"/>
                <a:gd name="T72" fmla="*/ 38 w 95"/>
                <a:gd name="T73" fmla="*/ 28 h 179"/>
                <a:gd name="T74" fmla="*/ 33 w 95"/>
                <a:gd name="T75" fmla="*/ 28 h 179"/>
                <a:gd name="T76" fmla="*/ 29 w 95"/>
                <a:gd name="T77" fmla="*/ 28 h 179"/>
                <a:gd name="T78" fmla="*/ 29 w 95"/>
                <a:gd name="T79" fmla="*/ 28 h 179"/>
                <a:gd name="T80" fmla="*/ 24 w 95"/>
                <a:gd name="T81" fmla="*/ 28 h 179"/>
                <a:gd name="T82" fmla="*/ 19 w 95"/>
                <a:gd name="T83" fmla="*/ 28 h 179"/>
                <a:gd name="T84" fmla="*/ 19 w 95"/>
                <a:gd name="T85" fmla="*/ 28 h 179"/>
                <a:gd name="T86" fmla="*/ 15 w 95"/>
                <a:gd name="T87" fmla="*/ 23 h 179"/>
                <a:gd name="T88" fmla="*/ 10 w 95"/>
                <a:gd name="T89" fmla="*/ 23 h 179"/>
                <a:gd name="T90" fmla="*/ 10 w 95"/>
                <a:gd name="T91" fmla="*/ 23 h 179"/>
                <a:gd name="T92" fmla="*/ 5 w 95"/>
                <a:gd name="T93" fmla="*/ 18 h 179"/>
                <a:gd name="T94" fmla="*/ 5 w 95"/>
                <a:gd name="T95" fmla="*/ 18 h 179"/>
                <a:gd name="T96" fmla="*/ 5 w 95"/>
                <a:gd name="T97" fmla="*/ 14 h 179"/>
                <a:gd name="T98" fmla="*/ 0 w 95"/>
                <a:gd name="T99" fmla="*/ 1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 h="179">
                  <a:moveTo>
                    <a:pt x="38" y="160"/>
                  </a:moveTo>
                  <a:lnTo>
                    <a:pt x="38" y="165"/>
                  </a:lnTo>
                  <a:lnTo>
                    <a:pt x="38" y="165"/>
                  </a:lnTo>
                  <a:lnTo>
                    <a:pt x="38" y="165"/>
                  </a:lnTo>
                  <a:lnTo>
                    <a:pt x="38" y="165"/>
                  </a:lnTo>
                  <a:lnTo>
                    <a:pt x="43" y="169"/>
                  </a:lnTo>
                  <a:lnTo>
                    <a:pt x="43" y="169"/>
                  </a:lnTo>
                  <a:lnTo>
                    <a:pt x="43" y="169"/>
                  </a:lnTo>
                  <a:lnTo>
                    <a:pt x="43" y="169"/>
                  </a:lnTo>
                  <a:lnTo>
                    <a:pt x="48" y="174"/>
                  </a:lnTo>
                  <a:lnTo>
                    <a:pt x="48" y="174"/>
                  </a:lnTo>
                  <a:lnTo>
                    <a:pt x="48" y="174"/>
                  </a:lnTo>
                  <a:lnTo>
                    <a:pt x="48" y="174"/>
                  </a:lnTo>
                  <a:lnTo>
                    <a:pt x="52" y="174"/>
                  </a:lnTo>
                  <a:lnTo>
                    <a:pt x="52" y="174"/>
                  </a:lnTo>
                  <a:lnTo>
                    <a:pt x="52" y="179"/>
                  </a:lnTo>
                  <a:lnTo>
                    <a:pt x="57" y="179"/>
                  </a:lnTo>
                  <a:lnTo>
                    <a:pt x="57" y="179"/>
                  </a:lnTo>
                  <a:lnTo>
                    <a:pt x="57" y="179"/>
                  </a:lnTo>
                  <a:lnTo>
                    <a:pt x="62" y="179"/>
                  </a:lnTo>
                  <a:lnTo>
                    <a:pt x="62" y="179"/>
                  </a:lnTo>
                  <a:lnTo>
                    <a:pt x="66" y="179"/>
                  </a:lnTo>
                  <a:lnTo>
                    <a:pt x="66" y="179"/>
                  </a:lnTo>
                  <a:lnTo>
                    <a:pt x="66" y="179"/>
                  </a:lnTo>
                  <a:lnTo>
                    <a:pt x="71" y="179"/>
                  </a:lnTo>
                  <a:lnTo>
                    <a:pt x="71" y="179"/>
                  </a:lnTo>
                  <a:lnTo>
                    <a:pt x="71" y="174"/>
                  </a:lnTo>
                  <a:lnTo>
                    <a:pt x="76" y="174"/>
                  </a:lnTo>
                  <a:lnTo>
                    <a:pt x="76" y="174"/>
                  </a:lnTo>
                  <a:lnTo>
                    <a:pt x="76" y="174"/>
                  </a:lnTo>
                  <a:lnTo>
                    <a:pt x="81" y="174"/>
                  </a:lnTo>
                  <a:lnTo>
                    <a:pt x="81" y="174"/>
                  </a:lnTo>
                  <a:lnTo>
                    <a:pt x="81" y="169"/>
                  </a:lnTo>
                  <a:lnTo>
                    <a:pt x="85" y="169"/>
                  </a:lnTo>
                  <a:lnTo>
                    <a:pt x="85" y="169"/>
                  </a:lnTo>
                  <a:lnTo>
                    <a:pt x="85" y="169"/>
                  </a:lnTo>
                  <a:lnTo>
                    <a:pt x="90" y="165"/>
                  </a:lnTo>
                  <a:lnTo>
                    <a:pt x="90" y="165"/>
                  </a:lnTo>
                  <a:lnTo>
                    <a:pt x="90" y="165"/>
                  </a:lnTo>
                  <a:lnTo>
                    <a:pt x="90" y="165"/>
                  </a:lnTo>
                  <a:lnTo>
                    <a:pt x="90" y="160"/>
                  </a:lnTo>
                  <a:lnTo>
                    <a:pt x="90" y="160"/>
                  </a:lnTo>
                  <a:lnTo>
                    <a:pt x="90" y="160"/>
                  </a:lnTo>
                  <a:lnTo>
                    <a:pt x="95" y="155"/>
                  </a:lnTo>
                  <a:lnTo>
                    <a:pt x="95" y="155"/>
                  </a:lnTo>
                  <a:lnTo>
                    <a:pt x="95" y="155"/>
                  </a:lnTo>
                  <a:lnTo>
                    <a:pt x="95" y="150"/>
                  </a:lnTo>
                  <a:lnTo>
                    <a:pt x="95" y="150"/>
                  </a:lnTo>
                  <a:lnTo>
                    <a:pt x="95" y="150"/>
                  </a:lnTo>
                  <a:lnTo>
                    <a:pt x="95" y="150"/>
                  </a:lnTo>
                  <a:lnTo>
                    <a:pt x="57" y="0"/>
                  </a:lnTo>
                  <a:lnTo>
                    <a:pt x="57" y="0"/>
                  </a:lnTo>
                  <a:lnTo>
                    <a:pt x="57" y="0"/>
                  </a:lnTo>
                  <a:lnTo>
                    <a:pt x="57" y="4"/>
                  </a:lnTo>
                  <a:lnTo>
                    <a:pt x="57" y="4"/>
                  </a:lnTo>
                  <a:lnTo>
                    <a:pt x="57" y="4"/>
                  </a:lnTo>
                  <a:lnTo>
                    <a:pt x="57" y="9"/>
                  </a:lnTo>
                  <a:lnTo>
                    <a:pt x="57" y="9"/>
                  </a:lnTo>
                  <a:lnTo>
                    <a:pt x="57" y="9"/>
                  </a:lnTo>
                  <a:lnTo>
                    <a:pt x="57" y="14"/>
                  </a:lnTo>
                  <a:lnTo>
                    <a:pt x="57" y="14"/>
                  </a:lnTo>
                  <a:lnTo>
                    <a:pt x="57" y="14"/>
                  </a:lnTo>
                  <a:lnTo>
                    <a:pt x="52" y="14"/>
                  </a:lnTo>
                  <a:lnTo>
                    <a:pt x="52" y="18"/>
                  </a:lnTo>
                  <a:lnTo>
                    <a:pt x="52" y="18"/>
                  </a:lnTo>
                  <a:lnTo>
                    <a:pt x="52" y="18"/>
                  </a:lnTo>
                  <a:lnTo>
                    <a:pt x="48" y="18"/>
                  </a:lnTo>
                  <a:lnTo>
                    <a:pt x="48" y="23"/>
                  </a:lnTo>
                  <a:lnTo>
                    <a:pt x="48" y="23"/>
                  </a:lnTo>
                  <a:lnTo>
                    <a:pt x="43" y="23"/>
                  </a:lnTo>
                  <a:lnTo>
                    <a:pt x="43" y="23"/>
                  </a:lnTo>
                  <a:lnTo>
                    <a:pt x="43" y="23"/>
                  </a:lnTo>
                  <a:lnTo>
                    <a:pt x="38" y="28"/>
                  </a:lnTo>
                  <a:lnTo>
                    <a:pt x="38" y="28"/>
                  </a:lnTo>
                  <a:lnTo>
                    <a:pt x="38" y="28"/>
                  </a:lnTo>
                  <a:lnTo>
                    <a:pt x="33" y="28"/>
                  </a:lnTo>
                  <a:lnTo>
                    <a:pt x="33" y="28"/>
                  </a:lnTo>
                  <a:lnTo>
                    <a:pt x="29" y="28"/>
                  </a:lnTo>
                  <a:lnTo>
                    <a:pt x="29" y="28"/>
                  </a:lnTo>
                  <a:lnTo>
                    <a:pt x="29" y="28"/>
                  </a:lnTo>
                  <a:lnTo>
                    <a:pt x="24" y="28"/>
                  </a:lnTo>
                  <a:lnTo>
                    <a:pt x="24" y="28"/>
                  </a:lnTo>
                  <a:lnTo>
                    <a:pt x="24" y="28"/>
                  </a:lnTo>
                  <a:lnTo>
                    <a:pt x="19" y="28"/>
                  </a:lnTo>
                  <a:lnTo>
                    <a:pt x="19" y="28"/>
                  </a:lnTo>
                  <a:lnTo>
                    <a:pt x="19" y="28"/>
                  </a:lnTo>
                  <a:lnTo>
                    <a:pt x="15" y="28"/>
                  </a:lnTo>
                  <a:lnTo>
                    <a:pt x="15" y="23"/>
                  </a:lnTo>
                  <a:lnTo>
                    <a:pt x="15" y="23"/>
                  </a:lnTo>
                  <a:lnTo>
                    <a:pt x="10" y="23"/>
                  </a:lnTo>
                  <a:lnTo>
                    <a:pt x="10" y="23"/>
                  </a:lnTo>
                  <a:lnTo>
                    <a:pt x="10" y="23"/>
                  </a:lnTo>
                  <a:lnTo>
                    <a:pt x="10" y="23"/>
                  </a:lnTo>
                  <a:lnTo>
                    <a:pt x="5" y="18"/>
                  </a:lnTo>
                  <a:lnTo>
                    <a:pt x="5" y="18"/>
                  </a:lnTo>
                  <a:lnTo>
                    <a:pt x="5" y="18"/>
                  </a:lnTo>
                  <a:lnTo>
                    <a:pt x="5" y="14"/>
                  </a:lnTo>
                  <a:lnTo>
                    <a:pt x="5" y="14"/>
                  </a:lnTo>
                  <a:lnTo>
                    <a:pt x="5" y="14"/>
                  </a:lnTo>
                  <a:lnTo>
                    <a:pt x="0" y="14"/>
                  </a:lnTo>
                  <a:lnTo>
                    <a:pt x="38" y="16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61" name="Freeform 1384">
              <a:extLst>
                <a:ext uri="{FF2B5EF4-FFF2-40B4-BE49-F238E27FC236}">
                  <a16:creationId xmlns:a16="http://schemas.microsoft.com/office/drawing/2014/main" id="{B505B528-79F1-3E3B-EB5F-57000F0E77D2}"/>
                </a:ext>
              </a:extLst>
            </p:cNvPr>
            <p:cNvSpPr>
              <a:spLocks/>
            </p:cNvSpPr>
            <p:nvPr/>
          </p:nvSpPr>
          <p:spPr bwMode="auto">
            <a:xfrm>
              <a:off x="631190" y="2136140"/>
              <a:ext cx="80645" cy="170815"/>
            </a:xfrm>
            <a:custGeom>
              <a:avLst/>
              <a:gdLst>
                <a:gd name="T0" fmla="*/ 127 w 127"/>
                <a:gd name="T1" fmla="*/ 14 h 269"/>
                <a:gd name="T2" fmla="*/ 127 w 127"/>
                <a:gd name="T3" fmla="*/ 14 h 269"/>
                <a:gd name="T4" fmla="*/ 127 w 127"/>
                <a:gd name="T5" fmla="*/ 14 h 269"/>
                <a:gd name="T6" fmla="*/ 127 w 127"/>
                <a:gd name="T7" fmla="*/ 14 h 269"/>
                <a:gd name="T8" fmla="*/ 127 w 127"/>
                <a:gd name="T9" fmla="*/ 14 h 269"/>
                <a:gd name="T10" fmla="*/ 122 w 127"/>
                <a:gd name="T11" fmla="*/ 14 h 269"/>
                <a:gd name="T12" fmla="*/ 122 w 127"/>
                <a:gd name="T13" fmla="*/ 14 h 269"/>
                <a:gd name="T14" fmla="*/ 117 w 127"/>
                <a:gd name="T15" fmla="*/ 14 h 269"/>
                <a:gd name="T16" fmla="*/ 113 w 127"/>
                <a:gd name="T17" fmla="*/ 9 h 269"/>
                <a:gd name="T18" fmla="*/ 113 w 127"/>
                <a:gd name="T19" fmla="*/ 9 h 269"/>
                <a:gd name="T20" fmla="*/ 108 w 127"/>
                <a:gd name="T21" fmla="*/ 9 h 269"/>
                <a:gd name="T22" fmla="*/ 103 w 127"/>
                <a:gd name="T23" fmla="*/ 9 h 269"/>
                <a:gd name="T24" fmla="*/ 103 w 127"/>
                <a:gd name="T25" fmla="*/ 9 h 269"/>
                <a:gd name="T26" fmla="*/ 99 w 127"/>
                <a:gd name="T27" fmla="*/ 5 h 269"/>
                <a:gd name="T28" fmla="*/ 94 w 127"/>
                <a:gd name="T29" fmla="*/ 5 h 269"/>
                <a:gd name="T30" fmla="*/ 89 w 127"/>
                <a:gd name="T31" fmla="*/ 5 h 269"/>
                <a:gd name="T32" fmla="*/ 89 w 127"/>
                <a:gd name="T33" fmla="*/ 5 h 269"/>
                <a:gd name="T34" fmla="*/ 84 w 127"/>
                <a:gd name="T35" fmla="*/ 5 h 269"/>
                <a:gd name="T36" fmla="*/ 84 w 127"/>
                <a:gd name="T37" fmla="*/ 0 h 269"/>
                <a:gd name="T38" fmla="*/ 80 w 127"/>
                <a:gd name="T39" fmla="*/ 0 h 269"/>
                <a:gd name="T40" fmla="*/ 80 w 127"/>
                <a:gd name="T41" fmla="*/ 0 h 269"/>
                <a:gd name="T42" fmla="*/ 75 w 127"/>
                <a:gd name="T43" fmla="*/ 0 h 269"/>
                <a:gd name="T44" fmla="*/ 75 w 127"/>
                <a:gd name="T45" fmla="*/ 0 h 269"/>
                <a:gd name="T46" fmla="*/ 75 w 127"/>
                <a:gd name="T47" fmla="*/ 0 h 269"/>
                <a:gd name="T48" fmla="*/ 75 w 127"/>
                <a:gd name="T49" fmla="*/ 0 h 269"/>
                <a:gd name="T50" fmla="*/ 0 w 127"/>
                <a:gd name="T51" fmla="*/ 254 h 269"/>
                <a:gd name="T52" fmla="*/ 0 w 127"/>
                <a:gd name="T53" fmla="*/ 254 h 269"/>
                <a:gd name="T54" fmla="*/ 0 w 127"/>
                <a:gd name="T55" fmla="*/ 254 h 269"/>
                <a:gd name="T56" fmla="*/ 0 w 127"/>
                <a:gd name="T57" fmla="*/ 254 h 269"/>
                <a:gd name="T58" fmla="*/ 4 w 127"/>
                <a:gd name="T59" fmla="*/ 254 h 269"/>
                <a:gd name="T60" fmla="*/ 4 w 127"/>
                <a:gd name="T61" fmla="*/ 254 h 269"/>
                <a:gd name="T62" fmla="*/ 4 w 127"/>
                <a:gd name="T63" fmla="*/ 254 h 269"/>
                <a:gd name="T64" fmla="*/ 9 w 127"/>
                <a:gd name="T65" fmla="*/ 259 h 269"/>
                <a:gd name="T66" fmla="*/ 14 w 127"/>
                <a:gd name="T67" fmla="*/ 259 h 269"/>
                <a:gd name="T68" fmla="*/ 14 w 127"/>
                <a:gd name="T69" fmla="*/ 259 h 269"/>
                <a:gd name="T70" fmla="*/ 18 w 127"/>
                <a:gd name="T71" fmla="*/ 259 h 269"/>
                <a:gd name="T72" fmla="*/ 23 w 127"/>
                <a:gd name="T73" fmla="*/ 259 h 269"/>
                <a:gd name="T74" fmla="*/ 23 w 127"/>
                <a:gd name="T75" fmla="*/ 264 h 269"/>
                <a:gd name="T76" fmla="*/ 28 w 127"/>
                <a:gd name="T77" fmla="*/ 264 h 269"/>
                <a:gd name="T78" fmla="*/ 33 w 127"/>
                <a:gd name="T79" fmla="*/ 264 h 269"/>
                <a:gd name="T80" fmla="*/ 37 w 127"/>
                <a:gd name="T81" fmla="*/ 264 h 269"/>
                <a:gd name="T82" fmla="*/ 37 w 127"/>
                <a:gd name="T83" fmla="*/ 269 h 269"/>
                <a:gd name="T84" fmla="*/ 42 w 127"/>
                <a:gd name="T85" fmla="*/ 269 h 269"/>
                <a:gd name="T86" fmla="*/ 42 w 127"/>
                <a:gd name="T87" fmla="*/ 269 h 269"/>
                <a:gd name="T88" fmla="*/ 47 w 127"/>
                <a:gd name="T89" fmla="*/ 269 h 269"/>
                <a:gd name="T90" fmla="*/ 47 w 127"/>
                <a:gd name="T91" fmla="*/ 269 h 269"/>
                <a:gd name="T92" fmla="*/ 51 w 127"/>
                <a:gd name="T93" fmla="*/ 269 h 269"/>
                <a:gd name="T94" fmla="*/ 51 w 127"/>
                <a:gd name="T95" fmla="*/ 269 h 269"/>
                <a:gd name="T96" fmla="*/ 51 w 127"/>
                <a:gd name="T97" fmla="*/ 269 h 269"/>
                <a:gd name="T98" fmla="*/ 51 w 127"/>
                <a:gd name="T99"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269">
                  <a:moveTo>
                    <a:pt x="127" y="14"/>
                  </a:moveTo>
                  <a:lnTo>
                    <a:pt x="127" y="14"/>
                  </a:lnTo>
                  <a:lnTo>
                    <a:pt x="127" y="14"/>
                  </a:lnTo>
                  <a:lnTo>
                    <a:pt x="127" y="14"/>
                  </a:lnTo>
                  <a:lnTo>
                    <a:pt x="127" y="14"/>
                  </a:lnTo>
                  <a:lnTo>
                    <a:pt x="127" y="14"/>
                  </a:lnTo>
                  <a:lnTo>
                    <a:pt x="127" y="14"/>
                  </a:lnTo>
                  <a:lnTo>
                    <a:pt x="127" y="14"/>
                  </a:lnTo>
                  <a:lnTo>
                    <a:pt x="127" y="14"/>
                  </a:lnTo>
                  <a:lnTo>
                    <a:pt x="127" y="14"/>
                  </a:lnTo>
                  <a:lnTo>
                    <a:pt x="122" y="14"/>
                  </a:lnTo>
                  <a:lnTo>
                    <a:pt x="122" y="14"/>
                  </a:lnTo>
                  <a:lnTo>
                    <a:pt x="122" y="14"/>
                  </a:lnTo>
                  <a:lnTo>
                    <a:pt x="122" y="14"/>
                  </a:lnTo>
                  <a:lnTo>
                    <a:pt x="117" y="14"/>
                  </a:lnTo>
                  <a:lnTo>
                    <a:pt x="117" y="14"/>
                  </a:lnTo>
                  <a:lnTo>
                    <a:pt x="117" y="14"/>
                  </a:lnTo>
                  <a:lnTo>
                    <a:pt x="113" y="9"/>
                  </a:lnTo>
                  <a:lnTo>
                    <a:pt x="113" y="9"/>
                  </a:lnTo>
                  <a:lnTo>
                    <a:pt x="113" y="9"/>
                  </a:lnTo>
                  <a:lnTo>
                    <a:pt x="108" y="9"/>
                  </a:lnTo>
                  <a:lnTo>
                    <a:pt x="108" y="9"/>
                  </a:lnTo>
                  <a:lnTo>
                    <a:pt x="108" y="9"/>
                  </a:lnTo>
                  <a:lnTo>
                    <a:pt x="103" y="9"/>
                  </a:lnTo>
                  <a:lnTo>
                    <a:pt x="103" y="9"/>
                  </a:lnTo>
                  <a:lnTo>
                    <a:pt x="103" y="9"/>
                  </a:lnTo>
                  <a:lnTo>
                    <a:pt x="99" y="9"/>
                  </a:lnTo>
                  <a:lnTo>
                    <a:pt x="99" y="5"/>
                  </a:lnTo>
                  <a:lnTo>
                    <a:pt x="99" y="5"/>
                  </a:lnTo>
                  <a:lnTo>
                    <a:pt x="94" y="5"/>
                  </a:lnTo>
                  <a:lnTo>
                    <a:pt x="94" y="5"/>
                  </a:lnTo>
                  <a:lnTo>
                    <a:pt x="89" y="5"/>
                  </a:lnTo>
                  <a:lnTo>
                    <a:pt x="89" y="5"/>
                  </a:lnTo>
                  <a:lnTo>
                    <a:pt x="89" y="5"/>
                  </a:lnTo>
                  <a:lnTo>
                    <a:pt x="89" y="5"/>
                  </a:lnTo>
                  <a:lnTo>
                    <a:pt x="84" y="5"/>
                  </a:lnTo>
                  <a:lnTo>
                    <a:pt x="84" y="5"/>
                  </a:lnTo>
                  <a:lnTo>
                    <a:pt x="84" y="0"/>
                  </a:lnTo>
                  <a:lnTo>
                    <a:pt x="80" y="0"/>
                  </a:lnTo>
                  <a:lnTo>
                    <a:pt x="80" y="0"/>
                  </a:lnTo>
                  <a:lnTo>
                    <a:pt x="80" y="0"/>
                  </a:lnTo>
                  <a:lnTo>
                    <a:pt x="80" y="0"/>
                  </a:lnTo>
                  <a:lnTo>
                    <a:pt x="80" y="0"/>
                  </a:lnTo>
                  <a:lnTo>
                    <a:pt x="75" y="0"/>
                  </a:lnTo>
                  <a:lnTo>
                    <a:pt x="75" y="0"/>
                  </a:lnTo>
                  <a:lnTo>
                    <a:pt x="75" y="0"/>
                  </a:lnTo>
                  <a:lnTo>
                    <a:pt x="75" y="0"/>
                  </a:lnTo>
                  <a:lnTo>
                    <a:pt x="75" y="0"/>
                  </a:lnTo>
                  <a:lnTo>
                    <a:pt x="75" y="0"/>
                  </a:lnTo>
                  <a:lnTo>
                    <a:pt x="75" y="0"/>
                  </a:lnTo>
                  <a:lnTo>
                    <a:pt x="0" y="254"/>
                  </a:lnTo>
                  <a:lnTo>
                    <a:pt x="0" y="254"/>
                  </a:lnTo>
                  <a:lnTo>
                    <a:pt x="0" y="254"/>
                  </a:lnTo>
                  <a:lnTo>
                    <a:pt x="0" y="254"/>
                  </a:lnTo>
                  <a:lnTo>
                    <a:pt x="0" y="254"/>
                  </a:lnTo>
                  <a:lnTo>
                    <a:pt x="0" y="254"/>
                  </a:lnTo>
                  <a:lnTo>
                    <a:pt x="0" y="254"/>
                  </a:lnTo>
                  <a:lnTo>
                    <a:pt x="0" y="254"/>
                  </a:lnTo>
                  <a:lnTo>
                    <a:pt x="0" y="254"/>
                  </a:lnTo>
                  <a:lnTo>
                    <a:pt x="4" y="254"/>
                  </a:lnTo>
                  <a:lnTo>
                    <a:pt x="4" y="254"/>
                  </a:lnTo>
                  <a:lnTo>
                    <a:pt x="4" y="254"/>
                  </a:lnTo>
                  <a:lnTo>
                    <a:pt x="4" y="254"/>
                  </a:lnTo>
                  <a:lnTo>
                    <a:pt x="4" y="254"/>
                  </a:lnTo>
                  <a:lnTo>
                    <a:pt x="9" y="259"/>
                  </a:lnTo>
                  <a:lnTo>
                    <a:pt x="9" y="259"/>
                  </a:lnTo>
                  <a:lnTo>
                    <a:pt x="9" y="259"/>
                  </a:lnTo>
                  <a:lnTo>
                    <a:pt x="14" y="259"/>
                  </a:lnTo>
                  <a:lnTo>
                    <a:pt x="14" y="259"/>
                  </a:lnTo>
                  <a:lnTo>
                    <a:pt x="14" y="259"/>
                  </a:lnTo>
                  <a:lnTo>
                    <a:pt x="18" y="259"/>
                  </a:lnTo>
                  <a:lnTo>
                    <a:pt x="18" y="259"/>
                  </a:lnTo>
                  <a:lnTo>
                    <a:pt x="18" y="259"/>
                  </a:lnTo>
                  <a:lnTo>
                    <a:pt x="23" y="259"/>
                  </a:lnTo>
                  <a:lnTo>
                    <a:pt x="23" y="264"/>
                  </a:lnTo>
                  <a:lnTo>
                    <a:pt x="23" y="264"/>
                  </a:lnTo>
                  <a:lnTo>
                    <a:pt x="28" y="264"/>
                  </a:lnTo>
                  <a:lnTo>
                    <a:pt x="28" y="264"/>
                  </a:lnTo>
                  <a:lnTo>
                    <a:pt x="33" y="264"/>
                  </a:lnTo>
                  <a:lnTo>
                    <a:pt x="33" y="264"/>
                  </a:lnTo>
                  <a:lnTo>
                    <a:pt x="33" y="264"/>
                  </a:lnTo>
                  <a:lnTo>
                    <a:pt x="37" y="264"/>
                  </a:lnTo>
                  <a:lnTo>
                    <a:pt x="37" y="264"/>
                  </a:lnTo>
                  <a:lnTo>
                    <a:pt x="37" y="269"/>
                  </a:lnTo>
                  <a:lnTo>
                    <a:pt x="42" y="269"/>
                  </a:lnTo>
                  <a:lnTo>
                    <a:pt x="42" y="269"/>
                  </a:lnTo>
                  <a:lnTo>
                    <a:pt x="42" y="269"/>
                  </a:lnTo>
                  <a:lnTo>
                    <a:pt x="42" y="269"/>
                  </a:lnTo>
                  <a:lnTo>
                    <a:pt x="47" y="269"/>
                  </a:lnTo>
                  <a:lnTo>
                    <a:pt x="47" y="269"/>
                  </a:lnTo>
                  <a:lnTo>
                    <a:pt x="47" y="269"/>
                  </a:lnTo>
                  <a:lnTo>
                    <a:pt x="47" y="269"/>
                  </a:lnTo>
                  <a:lnTo>
                    <a:pt x="47" y="269"/>
                  </a:lnTo>
                  <a:lnTo>
                    <a:pt x="51" y="269"/>
                  </a:lnTo>
                  <a:lnTo>
                    <a:pt x="51" y="269"/>
                  </a:lnTo>
                  <a:lnTo>
                    <a:pt x="51" y="269"/>
                  </a:lnTo>
                  <a:lnTo>
                    <a:pt x="51" y="269"/>
                  </a:lnTo>
                  <a:lnTo>
                    <a:pt x="51" y="269"/>
                  </a:lnTo>
                  <a:lnTo>
                    <a:pt x="51" y="269"/>
                  </a:lnTo>
                  <a:lnTo>
                    <a:pt x="51" y="269"/>
                  </a:lnTo>
                  <a:lnTo>
                    <a:pt x="127" y="1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62" name="Oval 99761">
              <a:extLst>
                <a:ext uri="{FF2B5EF4-FFF2-40B4-BE49-F238E27FC236}">
                  <a16:creationId xmlns:a16="http://schemas.microsoft.com/office/drawing/2014/main" id="{B8858A4F-7F18-8F8B-850A-8B47336AFC5F}"/>
                </a:ext>
              </a:extLst>
            </p:cNvPr>
            <p:cNvSpPr>
              <a:spLocks noChangeArrowheads="1"/>
            </p:cNvSpPr>
            <p:nvPr/>
          </p:nvSpPr>
          <p:spPr bwMode="auto">
            <a:xfrm>
              <a:off x="568325" y="2294890"/>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63" name="Freeform 1386">
              <a:extLst>
                <a:ext uri="{FF2B5EF4-FFF2-40B4-BE49-F238E27FC236}">
                  <a16:creationId xmlns:a16="http://schemas.microsoft.com/office/drawing/2014/main" id="{E9047ABB-545F-24C1-C9E7-A736487CA9C9}"/>
                </a:ext>
              </a:extLst>
            </p:cNvPr>
            <p:cNvSpPr>
              <a:spLocks/>
            </p:cNvSpPr>
            <p:nvPr/>
          </p:nvSpPr>
          <p:spPr bwMode="auto">
            <a:xfrm>
              <a:off x="517525" y="2363470"/>
              <a:ext cx="101600" cy="92710"/>
            </a:xfrm>
            <a:custGeom>
              <a:avLst/>
              <a:gdLst>
                <a:gd name="T0" fmla="*/ 155 w 160"/>
                <a:gd name="T1" fmla="*/ 47 h 146"/>
                <a:gd name="T2" fmla="*/ 155 w 160"/>
                <a:gd name="T3" fmla="*/ 47 h 146"/>
                <a:gd name="T4" fmla="*/ 155 w 160"/>
                <a:gd name="T5" fmla="*/ 43 h 146"/>
                <a:gd name="T6" fmla="*/ 160 w 160"/>
                <a:gd name="T7" fmla="*/ 38 h 146"/>
                <a:gd name="T8" fmla="*/ 160 w 160"/>
                <a:gd name="T9" fmla="*/ 38 h 146"/>
                <a:gd name="T10" fmla="*/ 160 w 160"/>
                <a:gd name="T11" fmla="*/ 33 h 146"/>
                <a:gd name="T12" fmla="*/ 160 w 160"/>
                <a:gd name="T13" fmla="*/ 28 h 146"/>
                <a:gd name="T14" fmla="*/ 160 w 160"/>
                <a:gd name="T15" fmla="*/ 28 h 146"/>
                <a:gd name="T16" fmla="*/ 160 w 160"/>
                <a:gd name="T17" fmla="*/ 24 h 146"/>
                <a:gd name="T18" fmla="*/ 160 w 160"/>
                <a:gd name="T19" fmla="*/ 19 h 146"/>
                <a:gd name="T20" fmla="*/ 155 w 160"/>
                <a:gd name="T21" fmla="*/ 19 h 146"/>
                <a:gd name="T22" fmla="*/ 155 w 160"/>
                <a:gd name="T23" fmla="*/ 14 h 146"/>
                <a:gd name="T24" fmla="*/ 150 w 160"/>
                <a:gd name="T25" fmla="*/ 10 h 146"/>
                <a:gd name="T26" fmla="*/ 150 w 160"/>
                <a:gd name="T27" fmla="*/ 10 h 146"/>
                <a:gd name="T28" fmla="*/ 146 w 160"/>
                <a:gd name="T29" fmla="*/ 5 h 146"/>
                <a:gd name="T30" fmla="*/ 146 w 160"/>
                <a:gd name="T31" fmla="*/ 5 h 146"/>
                <a:gd name="T32" fmla="*/ 141 w 160"/>
                <a:gd name="T33" fmla="*/ 0 h 146"/>
                <a:gd name="T34" fmla="*/ 136 w 160"/>
                <a:gd name="T35" fmla="*/ 0 h 146"/>
                <a:gd name="T36" fmla="*/ 136 w 160"/>
                <a:gd name="T37" fmla="*/ 0 h 146"/>
                <a:gd name="T38" fmla="*/ 132 w 160"/>
                <a:gd name="T39" fmla="*/ 0 h 146"/>
                <a:gd name="T40" fmla="*/ 127 w 160"/>
                <a:gd name="T41" fmla="*/ 0 h 146"/>
                <a:gd name="T42" fmla="*/ 127 w 160"/>
                <a:gd name="T43" fmla="*/ 0 h 146"/>
                <a:gd name="T44" fmla="*/ 122 w 160"/>
                <a:gd name="T45" fmla="*/ 0 h 146"/>
                <a:gd name="T46" fmla="*/ 117 w 160"/>
                <a:gd name="T47" fmla="*/ 0 h 146"/>
                <a:gd name="T48" fmla="*/ 117 w 160"/>
                <a:gd name="T49" fmla="*/ 5 h 146"/>
                <a:gd name="T50" fmla="*/ 0 w 160"/>
                <a:gd name="T51" fmla="*/ 99 h 146"/>
                <a:gd name="T52" fmla="*/ 0 w 160"/>
                <a:gd name="T53" fmla="*/ 94 h 146"/>
                <a:gd name="T54" fmla="*/ 4 w 160"/>
                <a:gd name="T55" fmla="*/ 94 h 146"/>
                <a:gd name="T56" fmla="*/ 9 w 160"/>
                <a:gd name="T57" fmla="*/ 94 h 146"/>
                <a:gd name="T58" fmla="*/ 9 w 160"/>
                <a:gd name="T59" fmla="*/ 94 h 146"/>
                <a:gd name="T60" fmla="*/ 14 w 160"/>
                <a:gd name="T61" fmla="*/ 94 h 146"/>
                <a:gd name="T62" fmla="*/ 19 w 160"/>
                <a:gd name="T63" fmla="*/ 94 h 146"/>
                <a:gd name="T64" fmla="*/ 19 w 160"/>
                <a:gd name="T65" fmla="*/ 94 h 146"/>
                <a:gd name="T66" fmla="*/ 23 w 160"/>
                <a:gd name="T67" fmla="*/ 99 h 146"/>
                <a:gd name="T68" fmla="*/ 28 w 160"/>
                <a:gd name="T69" fmla="*/ 99 h 146"/>
                <a:gd name="T70" fmla="*/ 28 w 160"/>
                <a:gd name="T71" fmla="*/ 104 h 146"/>
                <a:gd name="T72" fmla="*/ 33 w 160"/>
                <a:gd name="T73" fmla="*/ 104 h 146"/>
                <a:gd name="T74" fmla="*/ 33 w 160"/>
                <a:gd name="T75" fmla="*/ 108 h 146"/>
                <a:gd name="T76" fmla="*/ 37 w 160"/>
                <a:gd name="T77" fmla="*/ 108 h 146"/>
                <a:gd name="T78" fmla="*/ 37 w 160"/>
                <a:gd name="T79" fmla="*/ 113 h 146"/>
                <a:gd name="T80" fmla="*/ 37 w 160"/>
                <a:gd name="T81" fmla="*/ 118 h 146"/>
                <a:gd name="T82" fmla="*/ 42 w 160"/>
                <a:gd name="T83" fmla="*/ 123 h 146"/>
                <a:gd name="T84" fmla="*/ 42 w 160"/>
                <a:gd name="T85" fmla="*/ 123 h 146"/>
                <a:gd name="T86" fmla="*/ 42 w 160"/>
                <a:gd name="T87" fmla="*/ 127 h 146"/>
                <a:gd name="T88" fmla="*/ 42 w 160"/>
                <a:gd name="T89" fmla="*/ 132 h 146"/>
                <a:gd name="T90" fmla="*/ 42 w 160"/>
                <a:gd name="T91" fmla="*/ 132 h 146"/>
                <a:gd name="T92" fmla="*/ 37 w 160"/>
                <a:gd name="T93" fmla="*/ 137 h 146"/>
                <a:gd name="T94" fmla="*/ 37 w 160"/>
                <a:gd name="T95" fmla="*/ 141 h 146"/>
                <a:gd name="T96" fmla="*/ 37 w 160"/>
                <a:gd name="T97" fmla="*/ 141 h 146"/>
                <a:gd name="T98" fmla="*/ 33 w 160"/>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46">
                  <a:moveTo>
                    <a:pt x="150" y="47"/>
                  </a:moveTo>
                  <a:lnTo>
                    <a:pt x="155" y="47"/>
                  </a:lnTo>
                  <a:lnTo>
                    <a:pt x="155" y="47"/>
                  </a:lnTo>
                  <a:lnTo>
                    <a:pt x="155" y="47"/>
                  </a:lnTo>
                  <a:lnTo>
                    <a:pt x="155" y="43"/>
                  </a:lnTo>
                  <a:lnTo>
                    <a:pt x="155" y="43"/>
                  </a:lnTo>
                  <a:lnTo>
                    <a:pt x="160" y="43"/>
                  </a:lnTo>
                  <a:lnTo>
                    <a:pt x="160" y="38"/>
                  </a:lnTo>
                  <a:lnTo>
                    <a:pt x="160" y="38"/>
                  </a:lnTo>
                  <a:lnTo>
                    <a:pt x="160" y="38"/>
                  </a:lnTo>
                  <a:lnTo>
                    <a:pt x="160" y="33"/>
                  </a:lnTo>
                  <a:lnTo>
                    <a:pt x="160" y="33"/>
                  </a:lnTo>
                  <a:lnTo>
                    <a:pt x="160" y="33"/>
                  </a:lnTo>
                  <a:lnTo>
                    <a:pt x="160" y="28"/>
                  </a:lnTo>
                  <a:lnTo>
                    <a:pt x="160" y="28"/>
                  </a:lnTo>
                  <a:lnTo>
                    <a:pt x="160" y="28"/>
                  </a:lnTo>
                  <a:lnTo>
                    <a:pt x="160" y="24"/>
                  </a:lnTo>
                  <a:lnTo>
                    <a:pt x="160" y="24"/>
                  </a:lnTo>
                  <a:lnTo>
                    <a:pt x="160" y="24"/>
                  </a:lnTo>
                  <a:lnTo>
                    <a:pt x="160" y="19"/>
                  </a:lnTo>
                  <a:lnTo>
                    <a:pt x="155" y="19"/>
                  </a:lnTo>
                  <a:lnTo>
                    <a:pt x="155" y="19"/>
                  </a:lnTo>
                  <a:lnTo>
                    <a:pt x="155" y="14"/>
                  </a:lnTo>
                  <a:lnTo>
                    <a:pt x="155" y="14"/>
                  </a:lnTo>
                  <a:lnTo>
                    <a:pt x="155" y="14"/>
                  </a:lnTo>
                  <a:lnTo>
                    <a:pt x="150" y="10"/>
                  </a:lnTo>
                  <a:lnTo>
                    <a:pt x="150" y="10"/>
                  </a:lnTo>
                  <a:lnTo>
                    <a:pt x="150" y="10"/>
                  </a:lnTo>
                  <a:lnTo>
                    <a:pt x="150" y="5"/>
                  </a:lnTo>
                  <a:lnTo>
                    <a:pt x="146" y="5"/>
                  </a:lnTo>
                  <a:lnTo>
                    <a:pt x="146" y="5"/>
                  </a:lnTo>
                  <a:lnTo>
                    <a:pt x="146" y="5"/>
                  </a:lnTo>
                  <a:lnTo>
                    <a:pt x="141" y="5"/>
                  </a:lnTo>
                  <a:lnTo>
                    <a:pt x="141" y="0"/>
                  </a:lnTo>
                  <a:lnTo>
                    <a:pt x="141" y="0"/>
                  </a:lnTo>
                  <a:lnTo>
                    <a:pt x="136" y="0"/>
                  </a:lnTo>
                  <a:lnTo>
                    <a:pt x="136" y="0"/>
                  </a:lnTo>
                  <a:lnTo>
                    <a:pt x="136" y="0"/>
                  </a:lnTo>
                  <a:lnTo>
                    <a:pt x="132" y="0"/>
                  </a:lnTo>
                  <a:lnTo>
                    <a:pt x="132" y="0"/>
                  </a:lnTo>
                  <a:lnTo>
                    <a:pt x="132" y="0"/>
                  </a:lnTo>
                  <a:lnTo>
                    <a:pt x="127" y="0"/>
                  </a:lnTo>
                  <a:lnTo>
                    <a:pt x="127" y="0"/>
                  </a:lnTo>
                  <a:lnTo>
                    <a:pt x="127" y="0"/>
                  </a:lnTo>
                  <a:lnTo>
                    <a:pt x="122" y="0"/>
                  </a:lnTo>
                  <a:lnTo>
                    <a:pt x="122" y="0"/>
                  </a:lnTo>
                  <a:lnTo>
                    <a:pt x="122" y="0"/>
                  </a:lnTo>
                  <a:lnTo>
                    <a:pt x="117" y="0"/>
                  </a:lnTo>
                  <a:lnTo>
                    <a:pt x="117" y="5"/>
                  </a:lnTo>
                  <a:lnTo>
                    <a:pt x="117" y="5"/>
                  </a:lnTo>
                  <a:lnTo>
                    <a:pt x="0" y="99"/>
                  </a:lnTo>
                  <a:lnTo>
                    <a:pt x="0" y="99"/>
                  </a:lnTo>
                  <a:lnTo>
                    <a:pt x="0" y="99"/>
                  </a:lnTo>
                  <a:lnTo>
                    <a:pt x="0" y="94"/>
                  </a:lnTo>
                  <a:lnTo>
                    <a:pt x="4" y="94"/>
                  </a:lnTo>
                  <a:lnTo>
                    <a:pt x="4" y="94"/>
                  </a:lnTo>
                  <a:lnTo>
                    <a:pt x="4" y="94"/>
                  </a:lnTo>
                  <a:lnTo>
                    <a:pt x="9" y="94"/>
                  </a:lnTo>
                  <a:lnTo>
                    <a:pt x="9" y="94"/>
                  </a:lnTo>
                  <a:lnTo>
                    <a:pt x="9" y="94"/>
                  </a:lnTo>
                  <a:lnTo>
                    <a:pt x="14" y="94"/>
                  </a:lnTo>
                  <a:lnTo>
                    <a:pt x="14" y="94"/>
                  </a:lnTo>
                  <a:lnTo>
                    <a:pt x="14" y="94"/>
                  </a:lnTo>
                  <a:lnTo>
                    <a:pt x="19" y="94"/>
                  </a:lnTo>
                  <a:lnTo>
                    <a:pt x="19" y="94"/>
                  </a:lnTo>
                  <a:lnTo>
                    <a:pt x="19" y="94"/>
                  </a:lnTo>
                  <a:lnTo>
                    <a:pt x="23" y="99"/>
                  </a:lnTo>
                  <a:lnTo>
                    <a:pt x="23" y="99"/>
                  </a:lnTo>
                  <a:lnTo>
                    <a:pt x="23" y="99"/>
                  </a:lnTo>
                  <a:lnTo>
                    <a:pt x="28" y="99"/>
                  </a:lnTo>
                  <a:lnTo>
                    <a:pt x="28" y="99"/>
                  </a:lnTo>
                  <a:lnTo>
                    <a:pt x="28" y="104"/>
                  </a:lnTo>
                  <a:lnTo>
                    <a:pt x="33" y="104"/>
                  </a:lnTo>
                  <a:lnTo>
                    <a:pt x="33" y="104"/>
                  </a:lnTo>
                  <a:lnTo>
                    <a:pt x="33" y="104"/>
                  </a:lnTo>
                  <a:lnTo>
                    <a:pt x="33" y="108"/>
                  </a:lnTo>
                  <a:lnTo>
                    <a:pt x="37" y="108"/>
                  </a:lnTo>
                  <a:lnTo>
                    <a:pt x="37" y="108"/>
                  </a:lnTo>
                  <a:lnTo>
                    <a:pt x="37" y="113"/>
                  </a:lnTo>
                  <a:lnTo>
                    <a:pt x="37" y="113"/>
                  </a:lnTo>
                  <a:lnTo>
                    <a:pt x="37" y="113"/>
                  </a:lnTo>
                  <a:lnTo>
                    <a:pt x="37" y="118"/>
                  </a:lnTo>
                  <a:lnTo>
                    <a:pt x="42" y="118"/>
                  </a:lnTo>
                  <a:lnTo>
                    <a:pt x="42" y="123"/>
                  </a:lnTo>
                  <a:lnTo>
                    <a:pt x="42" y="123"/>
                  </a:lnTo>
                  <a:lnTo>
                    <a:pt x="42" y="123"/>
                  </a:lnTo>
                  <a:lnTo>
                    <a:pt x="42" y="127"/>
                  </a:lnTo>
                  <a:lnTo>
                    <a:pt x="42" y="127"/>
                  </a:lnTo>
                  <a:lnTo>
                    <a:pt x="42" y="127"/>
                  </a:lnTo>
                  <a:lnTo>
                    <a:pt x="42" y="132"/>
                  </a:lnTo>
                  <a:lnTo>
                    <a:pt x="42" y="132"/>
                  </a:lnTo>
                  <a:lnTo>
                    <a:pt x="42" y="132"/>
                  </a:lnTo>
                  <a:lnTo>
                    <a:pt x="37" y="137"/>
                  </a:lnTo>
                  <a:lnTo>
                    <a:pt x="37" y="137"/>
                  </a:lnTo>
                  <a:lnTo>
                    <a:pt x="37" y="137"/>
                  </a:lnTo>
                  <a:lnTo>
                    <a:pt x="37" y="141"/>
                  </a:lnTo>
                  <a:lnTo>
                    <a:pt x="37" y="141"/>
                  </a:lnTo>
                  <a:lnTo>
                    <a:pt x="37" y="141"/>
                  </a:lnTo>
                  <a:lnTo>
                    <a:pt x="33" y="141"/>
                  </a:lnTo>
                  <a:lnTo>
                    <a:pt x="33" y="146"/>
                  </a:lnTo>
                  <a:lnTo>
                    <a:pt x="150" y="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64" name="Oval 99763">
              <a:extLst>
                <a:ext uri="{FF2B5EF4-FFF2-40B4-BE49-F238E27FC236}">
                  <a16:creationId xmlns:a16="http://schemas.microsoft.com/office/drawing/2014/main" id="{5D828826-D890-B10A-A099-7F16AAB74822}"/>
                </a:ext>
              </a:extLst>
            </p:cNvPr>
            <p:cNvSpPr>
              <a:spLocks noChangeArrowheads="1"/>
            </p:cNvSpPr>
            <p:nvPr/>
          </p:nvSpPr>
          <p:spPr bwMode="auto">
            <a:xfrm>
              <a:off x="1826895" y="1247775"/>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65" name="Freeform 1388">
              <a:extLst>
                <a:ext uri="{FF2B5EF4-FFF2-40B4-BE49-F238E27FC236}">
                  <a16:creationId xmlns:a16="http://schemas.microsoft.com/office/drawing/2014/main" id="{EECA90DE-2063-C678-9F11-8481C73D7F6D}"/>
                </a:ext>
              </a:extLst>
            </p:cNvPr>
            <p:cNvSpPr>
              <a:spLocks/>
            </p:cNvSpPr>
            <p:nvPr/>
          </p:nvSpPr>
          <p:spPr bwMode="auto">
            <a:xfrm>
              <a:off x="1833245" y="1226820"/>
              <a:ext cx="38735" cy="59690"/>
            </a:xfrm>
            <a:custGeom>
              <a:avLst/>
              <a:gdLst>
                <a:gd name="T0" fmla="*/ 4 w 61"/>
                <a:gd name="T1" fmla="*/ 70 h 94"/>
                <a:gd name="T2" fmla="*/ 4 w 61"/>
                <a:gd name="T3" fmla="*/ 75 h 94"/>
                <a:gd name="T4" fmla="*/ 9 w 61"/>
                <a:gd name="T5" fmla="*/ 75 h 94"/>
                <a:gd name="T6" fmla="*/ 9 w 61"/>
                <a:gd name="T7" fmla="*/ 80 h 94"/>
                <a:gd name="T8" fmla="*/ 9 w 61"/>
                <a:gd name="T9" fmla="*/ 80 h 94"/>
                <a:gd name="T10" fmla="*/ 14 w 61"/>
                <a:gd name="T11" fmla="*/ 85 h 94"/>
                <a:gd name="T12" fmla="*/ 19 w 61"/>
                <a:gd name="T13" fmla="*/ 85 h 94"/>
                <a:gd name="T14" fmla="*/ 19 w 61"/>
                <a:gd name="T15" fmla="*/ 89 h 94"/>
                <a:gd name="T16" fmla="*/ 23 w 61"/>
                <a:gd name="T17" fmla="*/ 89 h 94"/>
                <a:gd name="T18" fmla="*/ 28 w 61"/>
                <a:gd name="T19" fmla="*/ 89 h 94"/>
                <a:gd name="T20" fmla="*/ 28 w 61"/>
                <a:gd name="T21" fmla="*/ 94 h 94"/>
                <a:gd name="T22" fmla="*/ 33 w 61"/>
                <a:gd name="T23" fmla="*/ 94 h 94"/>
                <a:gd name="T24" fmla="*/ 37 w 61"/>
                <a:gd name="T25" fmla="*/ 94 h 94"/>
                <a:gd name="T26" fmla="*/ 42 w 61"/>
                <a:gd name="T27" fmla="*/ 89 h 94"/>
                <a:gd name="T28" fmla="*/ 42 w 61"/>
                <a:gd name="T29" fmla="*/ 89 h 94"/>
                <a:gd name="T30" fmla="*/ 47 w 61"/>
                <a:gd name="T31" fmla="*/ 89 h 94"/>
                <a:gd name="T32" fmla="*/ 51 w 61"/>
                <a:gd name="T33" fmla="*/ 85 h 94"/>
                <a:gd name="T34" fmla="*/ 51 w 61"/>
                <a:gd name="T35" fmla="*/ 85 h 94"/>
                <a:gd name="T36" fmla="*/ 56 w 61"/>
                <a:gd name="T37" fmla="*/ 80 h 94"/>
                <a:gd name="T38" fmla="*/ 56 w 61"/>
                <a:gd name="T39" fmla="*/ 80 h 94"/>
                <a:gd name="T40" fmla="*/ 61 w 61"/>
                <a:gd name="T41" fmla="*/ 75 h 94"/>
                <a:gd name="T42" fmla="*/ 61 w 61"/>
                <a:gd name="T43" fmla="*/ 75 h 94"/>
                <a:gd name="T44" fmla="*/ 61 w 61"/>
                <a:gd name="T45" fmla="*/ 70 h 94"/>
                <a:gd name="T46" fmla="*/ 61 w 61"/>
                <a:gd name="T47" fmla="*/ 66 h 94"/>
                <a:gd name="T48" fmla="*/ 61 w 61"/>
                <a:gd name="T49" fmla="*/ 61 h 94"/>
                <a:gd name="T50" fmla="*/ 56 w 61"/>
                <a:gd name="T51" fmla="*/ 0 h 94"/>
                <a:gd name="T52" fmla="*/ 56 w 61"/>
                <a:gd name="T53" fmla="*/ 4 h 94"/>
                <a:gd name="T54" fmla="*/ 56 w 61"/>
                <a:gd name="T55" fmla="*/ 9 h 94"/>
                <a:gd name="T56" fmla="*/ 56 w 61"/>
                <a:gd name="T57" fmla="*/ 14 h 94"/>
                <a:gd name="T58" fmla="*/ 51 w 61"/>
                <a:gd name="T59" fmla="*/ 14 h 94"/>
                <a:gd name="T60" fmla="*/ 51 w 61"/>
                <a:gd name="T61" fmla="*/ 19 h 94"/>
                <a:gd name="T62" fmla="*/ 47 w 61"/>
                <a:gd name="T63" fmla="*/ 19 h 94"/>
                <a:gd name="T64" fmla="*/ 47 w 61"/>
                <a:gd name="T65" fmla="*/ 23 h 94"/>
                <a:gd name="T66" fmla="*/ 42 w 61"/>
                <a:gd name="T67" fmla="*/ 23 h 94"/>
                <a:gd name="T68" fmla="*/ 42 w 61"/>
                <a:gd name="T69" fmla="*/ 28 h 94"/>
                <a:gd name="T70" fmla="*/ 37 w 61"/>
                <a:gd name="T71" fmla="*/ 28 h 94"/>
                <a:gd name="T72" fmla="*/ 33 w 61"/>
                <a:gd name="T73" fmla="*/ 28 h 94"/>
                <a:gd name="T74" fmla="*/ 28 w 61"/>
                <a:gd name="T75" fmla="*/ 28 h 94"/>
                <a:gd name="T76" fmla="*/ 23 w 61"/>
                <a:gd name="T77" fmla="*/ 28 h 94"/>
                <a:gd name="T78" fmla="*/ 23 w 61"/>
                <a:gd name="T79" fmla="*/ 28 h 94"/>
                <a:gd name="T80" fmla="*/ 19 w 61"/>
                <a:gd name="T81" fmla="*/ 28 h 94"/>
                <a:gd name="T82" fmla="*/ 14 w 61"/>
                <a:gd name="T83" fmla="*/ 28 h 94"/>
                <a:gd name="T84" fmla="*/ 14 w 61"/>
                <a:gd name="T85" fmla="*/ 23 h 94"/>
                <a:gd name="T86" fmla="*/ 9 w 61"/>
                <a:gd name="T87" fmla="*/ 23 h 94"/>
                <a:gd name="T88" fmla="*/ 4 w 61"/>
                <a:gd name="T89" fmla="*/ 19 h 94"/>
                <a:gd name="T90" fmla="*/ 4 w 61"/>
                <a:gd name="T91" fmla="*/ 19 h 94"/>
                <a:gd name="T92" fmla="*/ 4 w 61"/>
                <a:gd name="T93" fmla="*/ 14 h 94"/>
                <a:gd name="T94" fmla="*/ 0 w 61"/>
                <a:gd name="T95" fmla="*/ 14 h 94"/>
                <a:gd name="T96" fmla="*/ 0 w 61"/>
                <a:gd name="T97" fmla="*/ 9 h 94"/>
                <a:gd name="T98" fmla="*/ 0 w 61"/>
                <a:gd name="T99"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 h="94">
                  <a:moveTo>
                    <a:pt x="4" y="66"/>
                  </a:moveTo>
                  <a:lnTo>
                    <a:pt x="4" y="70"/>
                  </a:lnTo>
                  <a:lnTo>
                    <a:pt x="4" y="70"/>
                  </a:lnTo>
                  <a:lnTo>
                    <a:pt x="4" y="75"/>
                  </a:lnTo>
                  <a:lnTo>
                    <a:pt x="9" y="75"/>
                  </a:lnTo>
                  <a:lnTo>
                    <a:pt x="9" y="75"/>
                  </a:lnTo>
                  <a:lnTo>
                    <a:pt x="9" y="80"/>
                  </a:lnTo>
                  <a:lnTo>
                    <a:pt x="9" y="80"/>
                  </a:lnTo>
                  <a:lnTo>
                    <a:pt x="9" y="80"/>
                  </a:lnTo>
                  <a:lnTo>
                    <a:pt x="9" y="80"/>
                  </a:lnTo>
                  <a:lnTo>
                    <a:pt x="14" y="85"/>
                  </a:lnTo>
                  <a:lnTo>
                    <a:pt x="14" y="85"/>
                  </a:lnTo>
                  <a:lnTo>
                    <a:pt x="14" y="85"/>
                  </a:lnTo>
                  <a:lnTo>
                    <a:pt x="19" y="85"/>
                  </a:lnTo>
                  <a:lnTo>
                    <a:pt x="19" y="89"/>
                  </a:lnTo>
                  <a:lnTo>
                    <a:pt x="19" y="89"/>
                  </a:lnTo>
                  <a:lnTo>
                    <a:pt x="23" y="89"/>
                  </a:lnTo>
                  <a:lnTo>
                    <a:pt x="23" y="89"/>
                  </a:lnTo>
                  <a:lnTo>
                    <a:pt x="23" y="89"/>
                  </a:lnTo>
                  <a:lnTo>
                    <a:pt x="28" y="89"/>
                  </a:lnTo>
                  <a:lnTo>
                    <a:pt x="28" y="94"/>
                  </a:lnTo>
                  <a:lnTo>
                    <a:pt x="28" y="94"/>
                  </a:lnTo>
                  <a:lnTo>
                    <a:pt x="33" y="94"/>
                  </a:lnTo>
                  <a:lnTo>
                    <a:pt x="33" y="94"/>
                  </a:lnTo>
                  <a:lnTo>
                    <a:pt x="33" y="94"/>
                  </a:lnTo>
                  <a:lnTo>
                    <a:pt x="37" y="94"/>
                  </a:lnTo>
                  <a:lnTo>
                    <a:pt x="37" y="94"/>
                  </a:lnTo>
                  <a:lnTo>
                    <a:pt x="42" y="89"/>
                  </a:lnTo>
                  <a:lnTo>
                    <a:pt x="42" y="89"/>
                  </a:lnTo>
                  <a:lnTo>
                    <a:pt x="42" y="89"/>
                  </a:lnTo>
                  <a:lnTo>
                    <a:pt x="47" y="89"/>
                  </a:lnTo>
                  <a:lnTo>
                    <a:pt x="47" y="89"/>
                  </a:lnTo>
                  <a:lnTo>
                    <a:pt x="47" y="89"/>
                  </a:lnTo>
                  <a:lnTo>
                    <a:pt x="51" y="85"/>
                  </a:lnTo>
                  <a:lnTo>
                    <a:pt x="51" y="85"/>
                  </a:lnTo>
                  <a:lnTo>
                    <a:pt x="51" y="85"/>
                  </a:lnTo>
                  <a:lnTo>
                    <a:pt x="56" y="85"/>
                  </a:lnTo>
                  <a:lnTo>
                    <a:pt x="56" y="80"/>
                  </a:lnTo>
                  <a:lnTo>
                    <a:pt x="56" y="80"/>
                  </a:lnTo>
                  <a:lnTo>
                    <a:pt x="56" y="80"/>
                  </a:lnTo>
                  <a:lnTo>
                    <a:pt x="56" y="80"/>
                  </a:lnTo>
                  <a:lnTo>
                    <a:pt x="61" y="75"/>
                  </a:lnTo>
                  <a:lnTo>
                    <a:pt x="61" y="75"/>
                  </a:lnTo>
                  <a:lnTo>
                    <a:pt x="61" y="75"/>
                  </a:lnTo>
                  <a:lnTo>
                    <a:pt x="61" y="70"/>
                  </a:lnTo>
                  <a:lnTo>
                    <a:pt x="61" y="70"/>
                  </a:lnTo>
                  <a:lnTo>
                    <a:pt x="61" y="66"/>
                  </a:lnTo>
                  <a:lnTo>
                    <a:pt x="61" y="66"/>
                  </a:lnTo>
                  <a:lnTo>
                    <a:pt x="61" y="66"/>
                  </a:lnTo>
                  <a:lnTo>
                    <a:pt x="61" y="61"/>
                  </a:lnTo>
                  <a:lnTo>
                    <a:pt x="56" y="0"/>
                  </a:lnTo>
                  <a:lnTo>
                    <a:pt x="56" y="0"/>
                  </a:lnTo>
                  <a:lnTo>
                    <a:pt x="56" y="4"/>
                  </a:lnTo>
                  <a:lnTo>
                    <a:pt x="56" y="4"/>
                  </a:lnTo>
                  <a:lnTo>
                    <a:pt x="56" y="4"/>
                  </a:lnTo>
                  <a:lnTo>
                    <a:pt x="56" y="9"/>
                  </a:lnTo>
                  <a:lnTo>
                    <a:pt x="56" y="9"/>
                  </a:lnTo>
                  <a:lnTo>
                    <a:pt x="56" y="14"/>
                  </a:lnTo>
                  <a:lnTo>
                    <a:pt x="51" y="14"/>
                  </a:lnTo>
                  <a:lnTo>
                    <a:pt x="51" y="14"/>
                  </a:lnTo>
                  <a:lnTo>
                    <a:pt x="51" y="19"/>
                  </a:lnTo>
                  <a:lnTo>
                    <a:pt x="51" y="19"/>
                  </a:lnTo>
                  <a:lnTo>
                    <a:pt x="51" y="19"/>
                  </a:lnTo>
                  <a:lnTo>
                    <a:pt x="47" y="19"/>
                  </a:lnTo>
                  <a:lnTo>
                    <a:pt x="47" y="23"/>
                  </a:lnTo>
                  <a:lnTo>
                    <a:pt x="47" y="23"/>
                  </a:lnTo>
                  <a:lnTo>
                    <a:pt x="47" y="23"/>
                  </a:lnTo>
                  <a:lnTo>
                    <a:pt x="42" y="23"/>
                  </a:lnTo>
                  <a:lnTo>
                    <a:pt x="42" y="28"/>
                  </a:lnTo>
                  <a:lnTo>
                    <a:pt x="42" y="28"/>
                  </a:lnTo>
                  <a:lnTo>
                    <a:pt x="37" y="28"/>
                  </a:lnTo>
                  <a:lnTo>
                    <a:pt x="37" y="28"/>
                  </a:lnTo>
                  <a:lnTo>
                    <a:pt x="33" y="28"/>
                  </a:lnTo>
                  <a:lnTo>
                    <a:pt x="33" y="28"/>
                  </a:lnTo>
                  <a:lnTo>
                    <a:pt x="33" y="28"/>
                  </a:lnTo>
                  <a:lnTo>
                    <a:pt x="28" y="28"/>
                  </a:lnTo>
                  <a:lnTo>
                    <a:pt x="28" y="28"/>
                  </a:lnTo>
                  <a:lnTo>
                    <a:pt x="23" y="28"/>
                  </a:lnTo>
                  <a:lnTo>
                    <a:pt x="23" y="28"/>
                  </a:lnTo>
                  <a:lnTo>
                    <a:pt x="23" y="28"/>
                  </a:lnTo>
                  <a:lnTo>
                    <a:pt x="19" y="28"/>
                  </a:lnTo>
                  <a:lnTo>
                    <a:pt x="19" y="28"/>
                  </a:lnTo>
                  <a:lnTo>
                    <a:pt x="19" y="28"/>
                  </a:lnTo>
                  <a:lnTo>
                    <a:pt x="14" y="28"/>
                  </a:lnTo>
                  <a:lnTo>
                    <a:pt x="14" y="28"/>
                  </a:lnTo>
                  <a:lnTo>
                    <a:pt x="14" y="23"/>
                  </a:lnTo>
                  <a:lnTo>
                    <a:pt x="9" y="23"/>
                  </a:lnTo>
                  <a:lnTo>
                    <a:pt x="9" y="23"/>
                  </a:lnTo>
                  <a:lnTo>
                    <a:pt x="9" y="23"/>
                  </a:lnTo>
                  <a:lnTo>
                    <a:pt x="4" y="19"/>
                  </a:lnTo>
                  <a:lnTo>
                    <a:pt x="4" y="19"/>
                  </a:lnTo>
                  <a:lnTo>
                    <a:pt x="4" y="19"/>
                  </a:lnTo>
                  <a:lnTo>
                    <a:pt x="4" y="19"/>
                  </a:lnTo>
                  <a:lnTo>
                    <a:pt x="4" y="14"/>
                  </a:lnTo>
                  <a:lnTo>
                    <a:pt x="0" y="14"/>
                  </a:lnTo>
                  <a:lnTo>
                    <a:pt x="0" y="14"/>
                  </a:lnTo>
                  <a:lnTo>
                    <a:pt x="0" y="9"/>
                  </a:lnTo>
                  <a:lnTo>
                    <a:pt x="0" y="9"/>
                  </a:lnTo>
                  <a:lnTo>
                    <a:pt x="0" y="4"/>
                  </a:lnTo>
                  <a:lnTo>
                    <a:pt x="0" y="4"/>
                  </a:lnTo>
                  <a:lnTo>
                    <a:pt x="4"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66" name="Oval 99765">
              <a:extLst>
                <a:ext uri="{FF2B5EF4-FFF2-40B4-BE49-F238E27FC236}">
                  <a16:creationId xmlns:a16="http://schemas.microsoft.com/office/drawing/2014/main" id="{1377694D-A437-90F0-EB77-E4B6763B06E3}"/>
                </a:ext>
              </a:extLst>
            </p:cNvPr>
            <p:cNvSpPr>
              <a:spLocks noChangeArrowheads="1"/>
            </p:cNvSpPr>
            <p:nvPr/>
          </p:nvSpPr>
          <p:spPr bwMode="auto">
            <a:xfrm>
              <a:off x="965835" y="68580"/>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67" name="Freeform 1390">
              <a:extLst>
                <a:ext uri="{FF2B5EF4-FFF2-40B4-BE49-F238E27FC236}">
                  <a16:creationId xmlns:a16="http://schemas.microsoft.com/office/drawing/2014/main" id="{12A38910-4EB3-A283-BE6B-086B4C39273B}"/>
                </a:ext>
              </a:extLst>
            </p:cNvPr>
            <p:cNvSpPr>
              <a:spLocks/>
            </p:cNvSpPr>
            <p:nvPr/>
          </p:nvSpPr>
          <p:spPr bwMode="auto">
            <a:xfrm>
              <a:off x="965835" y="110490"/>
              <a:ext cx="45085" cy="137795"/>
            </a:xfrm>
            <a:custGeom>
              <a:avLst/>
              <a:gdLst>
                <a:gd name="T0" fmla="*/ 71 w 71"/>
                <a:gd name="T1" fmla="*/ 5 h 217"/>
                <a:gd name="T2" fmla="*/ 71 w 71"/>
                <a:gd name="T3" fmla="*/ 5 h 217"/>
                <a:gd name="T4" fmla="*/ 66 w 71"/>
                <a:gd name="T5" fmla="*/ 5 h 217"/>
                <a:gd name="T6" fmla="*/ 66 w 71"/>
                <a:gd name="T7" fmla="*/ 5 h 217"/>
                <a:gd name="T8" fmla="*/ 66 w 71"/>
                <a:gd name="T9" fmla="*/ 5 h 217"/>
                <a:gd name="T10" fmla="*/ 61 w 71"/>
                <a:gd name="T11" fmla="*/ 5 h 217"/>
                <a:gd name="T12" fmla="*/ 61 w 71"/>
                <a:gd name="T13" fmla="*/ 0 h 217"/>
                <a:gd name="T14" fmla="*/ 57 w 71"/>
                <a:gd name="T15" fmla="*/ 0 h 217"/>
                <a:gd name="T16" fmla="*/ 57 w 71"/>
                <a:gd name="T17" fmla="*/ 0 h 217"/>
                <a:gd name="T18" fmla="*/ 52 w 71"/>
                <a:gd name="T19" fmla="*/ 0 h 217"/>
                <a:gd name="T20" fmla="*/ 47 w 71"/>
                <a:gd name="T21" fmla="*/ 0 h 217"/>
                <a:gd name="T22" fmla="*/ 42 w 71"/>
                <a:gd name="T23" fmla="*/ 0 h 217"/>
                <a:gd name="T24" fmla="*/ 42 w 71"/>
                <a:gd name="T25" fmla="*/ 0 h 217"/>
                <a:gd name="T26" fmla="*/ 38 w 71"/>
                <a:gd name="T27" fmla="*/ 0 h 217"/>
                <a:gd name="T28" fmla="*/ 33 w 71"/>
                <a:gd name="T29" fmla="*/ 0 h 217"/>
                <a:gd name="T30" fmla="*/ 28 w 71"/>
                <a:gd name="T31" fmla="*/ 0 h 217"/>
                <a:gd name="T32" fmla="*/ 28 w 71"/>
                <a:gd name="T33" fmla="*/ 0 h 217"/>
                <a:gd name="T34" fmla="*/ 24 w 71"/>
                <a:gd name="T35" fmla="*/ 0 h 217"/>
                <a:gd name="T36" fmla="*/ 19 w 71"/>
                <a:gd name="T37" fmla="*/ 0 h 217"/>
                <a:gd name="T38" fmla="*/ 19 w 71"/>
                <a:gd name="T39" fmla="*/ 0 h 217"/>
                <a:gd name="T40" fmla="*/ 19 w 71"/>
                <a:gd name="T41" fmla="*/ 0 h 217"/>
                <a:gd name="T42" fmla="*/ 14 w 71"/>
                <a:gd name="T43" fmla="*/ 0 h 217"/>
                <a:gd name="T44" fmla="*/ 14 w 71"/>
                <a:gd name="T45" fmla="*/ 0 h 217"/>
                <a:gd name="T46" fmla="*/ 14 w 71"/>
                <a:gd name="T47" fmla="*/ 0 h 217"/>
                <a:gd name="T48" fmla="*/ 14 w 71"/>
                <a:gd name="T49" fmla="*/ 5 h 217"/>
                <a:gd name="T50" fmla="*/ 0 w 71"/>
                <a:gd name="T51" fmla="*/ 212 h 217"/>
                <a:gd name="T52" fmla="*/ 0 w 71"/>
                <a:gd name="T53" fmla="*/ 212 h 217"/>
                <a:gd name="T54" fmla="*/ 0 w 71"/>
                <a:gd name="T55" fmla="*/ 208 h 217"/>
                <a:gd name="T56" fmla="*/ 0 w 71"/>
                <a:gd name="T57" fmla="*/ 208 h 217"/>
                <a:gd name="T58" fmla="*/ 5 w 71"/>
                <a:gd name="T59" fmla="*/ 208 h 217"/>
                <a:gd name="T60" fmla="*/ 5 w 71"/>
                <a:gd name="T61" fmla="*/ 208 h 217"/>
                <a:gd name="T62" fmla="*/ 9 w 71"/>
                <a:gd name="T63" fmla="*/ 208 h 217"/>
                <a:gd name="T64" fmla="*/ 9 w 71"/>
                <a:gd name="T65" fmla="*/ 208 h 217"/>
                <a:gd name="T66" fmla="*/ 14 w 71"/>
                <a:gd name="T67" fmla="*/ 208 h 217"/>
                <a:gd name="T68" fmla="*/ 19 w 71"/>
                <a:gd name="T69" fmla="*/ 208 h 217"/>
                <a:gd name="T70" fmla="*/ 19 w 71"/>
                <a:gd name="T71" fmla="*/ 208 h 217"/>
                <a:gd name="T72" fmla="*/ 24 w 71"/>
                <a:gd name="T73" fmla="*/ 208 h 217"/>
                <a:gd name="T74" fmla="*/ 28 w 71"/>
                <a:gd name="T75" fmla="*/ 208 h 217"/>
                <a:gd name="T76" fmla="*/ 33 w 71"/>
                <a:gd name="T77" fmla="*/ 208 h 217"/>
                <a:gd name="T78" fmla="*/ 33 w 71"/>
                <a:gd name="T79" fmla="*/ 208 h 217"/>
                <a:gd name="T80" fmla="*/ 38 w 71"/>
                <a:gd name="T81" fmla="*/ 208 h 217"/>
                <a:gd name="T82" fmla="*/ 42 w 71"/>
                <a:gd name="T83" fmla="*/ 212 h 217"/>
                <a:gd name="T84" fmla="*/ 42 w 71"/>
                <a:gd name="T85" fmla="*/ 212 h 217"/>
                <a:gd name="T86" fmla="*/ 47 w 71"/>
                <a:gd name="T87" fmla="*/ 212 h 217"/>
                <a:gd name="T88" fmla="*/ 47 w 71"/>
                <a:gd name="T89" fmla="*/ 212 h 217"/>
                <a:gd name="T90" fmla="*/ 52 w 71"/>
                <a:gd name="T91" fmla="*/ 212 h 217"/>
                <a:gd name="T92" fmla="*/ 52 w 71"/>
                <a:gd name="T93" fmla="*/ 212 h 217"/>
                <a:gd name="T94" fmla="*/ 52 w 71"/>
                <a:gd name="T95" fmla="*/ 212 h 217"/>
                <a:gd name="T96" fmla="*/ 52 w 71"/>
                <a:gd name="T97" fmla="*/ 217 h 217"/>
                <a:gd name="T98" fmla="*/ 57 w 71"/>
                <a:gd name="T99"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17">
                  <a:moveTo>
                    <a:pt x="71" y="5"/>
                  </a:moveTo>
                  <a:lnTo>
                    <a:pt x="71" y="5"/>
                  </a:lnTo>
                  <a:lnTo>
                    <a:pt x="71" y="5"/>
                  </a:lnTo>
                  <a:lnTo>
                    <a:pt x="71" y="5"/>
                  </a:lnTo>
                  <a:lnTo>
                    <a:pt x="71" y="5"/>
                  </a:lnTo>
                  <a:lnTo>
                    <a:pt x="66" y="5"/>
                  </a:lnTo>
                  <a:lnTo>
                    <a:pt x="66" y="5"/>
                  </a:lnTo>
                  <a:lnTo>
                    <a:pt x="66" y="5"/>
                  </a:lnTo>
                  <a:lnTo>
                    <a:pt x="66" y="5"/>
                  </a:lnTo>
                  <a:lnTo>
                    <a:pt x="66" y="5"/>
                  </a:lnTo>
                  <a:lnTo>
                    <a:pt x="66" y="5"/>
                  </a:lnTo>
                  <a:lnTo>
                    <a:pt x="61" y="5"/>
                  </a:lnTo>
                  <a:lnTo>
                    <a:pt x="61" y="5"/>
                  </a:lnTo>
                  <a:lnTo>
                    <a:pt x="61" y="0"/>
                  </a:lnTo>
                  <a:lnTo>
                    <a:pt x="61" y="0"/>
                  </a:lnTo>
                  <a:lnTo>
                    <a:pt x="57" y="0"/>
                  </a:lnTo>
                  <a:lnTo>
                    <a:pt x="57" y="0"/>
                  </a:lnTo>
                  <a:lnTo>
                    <a:pt x="57" y="0"/>
                  </a:lnTo>
                  <a:lnTo>
                    <a:pt x="52" y="0"/>
                  </a:lnTo>
                  <a:lnTo>
                    <a:pt x="52" y="0"/>
                  </a:lnTo>
                  <a:lnTo>
                    <a:pt x="52" y="0"/>
                  </a:lnTo>
                  <a:lnTo>
                    <a:pt x="47" y="0"/>
                  </a:lnTo>
                  <a:lnTo>
                    <a:pt x="47" y="0"/>
                  </a:lnTo>
                  <a:lnTo>
                    <a:pt x="42" y="0"/>
                  </a:lnTo>
                  <a:lnTo>
                    <a:pt x="42" y="0"/>
                  </a:lnTo>
                  <a:lnTo>
                    <a:pt x="42" y="0"/>
                  </a:lnTo>
                  <a:lnTo>
                    <a:pt x="38" y="0"/>
                  </a:lnTo>
                  <a:lnTo>
                    <a:pt x="38" y="0"/>
                  </a:lnTo>
                  <a:lnTo>
                    <a:pt x="33" y="0"/>
                  </a:lnTo>
                  <a:lnTo>
                    <a:pt x="33" y="0"/>
                  </a:lnTo>
                  <a:lnTo>
                    <a:pt x="33" y="0"/>
                  </a:lnTo>
                  <a:lnTo>
                    <a:pt x="28" y="0"/>
                  </a:lnTo>
                  <a:lnTo>
                    <a:pt x="28" y="0"/>
                  </a:lnTo>
                  <a:lnTo>
                    <a:pt x="28" y="0"/>
                  </a:lnTo>
                  <a:lnTo>
                    <a:pt x="24" y="0"/>
                  </a:lnTo>
                  <a:lnTo>
                    <a:pt x="24" y="0"/>
                  </a:lnTo>
                  <a:lnTo>
                    <a:pt x="24" y="0"/>
                  </a:lnTo>
                  <a:lnTo>
                    <a:pt x="19" y="0"/>
                  </a:lnTo>
                  <a:lnTo>
                    <a:pt x="19" y="0"/>
                  </a:lnTo>
                  <a:lnTo>
                    <a:pt x="19" y="0"/>
                  </a:lnTo>
                  <a:lnTo>
                    <a:pt x="19" y="0"/>
                  </a:lnTo>
                  <a:lnTo>
                    <a:pt x="19" y="0"/>
                  </a:lnTo>
                  <a:lnTo>
                    <a:pt x="14" y="0"/>
                  </a:lnTo>
                  <a:lnTo>
                    <a:pt x="14" y="0"/>
                  </a:lnTo>
                  <a:lnTo>
                    <a:pt x="14" y="0"/>
                  </a:lnTo>
                  <a:lnTo>
                    <a:pt x="14" y="0"/>
                  </a:lnTo>
                  <a:lnTo>
                    <a:pt x="14" y="0"/>
                  </a:lnTo>
                  <a:lnTo>
                    <a:pt x="14" y="0"/>
                  </a:lnTo>
                  <a:lnTo>
                    <a:pt x="14" y="0"/>
                  </a:lnTo>
                  <a:lnTo>
                    <a:pt x="14" y="5"/>
                  </a:lnTo>
                  <a:lnTo>
                    <a:pt x="0" y="212"/>
                  </a:lnTo>
                  <a:lnTo>
                    <a:pt x="0" y="212"/>
                  </a:lnTo>
                  <a:lnTo>
                    <a:pt x="0" y="212"/>
                  </a:lnTo>
                  <a:lnTo>
                    <a:pt x="0" y="212"/>
                  </a:lnTo>
                  <a:lnTo>
                    <a:pt x="0" y="212"/>
                  </a:lnTo>
                  <a:lnTo>
                    <a:pt x="0" y="208"/>
                  </a:lnTo>
                  <a:lnTo>
                    <a:pt x="0" y="208"/>
                  </a:lnTo>
                  <a:lnTo>
                    <a:pt x="0" y="208"/>
                  </a:lnTo>
                  <a:lnTo>
                    <a:pt x="0" y="208"/>
                  </a:lnTo>
                  <a:lnTo>
                    <a:pt x="5" y="208"/>
                  </a:lnTo>
                  <a:lnTo>
                    <a:pt x="5" y="208"/>
                  </a:lnTo>
                  <a:lnTo>
                    <a:pt x="5" y="208"/>
                  </a:lnTo>
                  <a:lnTo>
                    <a:pt x="5" y="208"/>
                  </a:lnTo>
                  <a:lnTo>
                    <a:pt x="9" y="208"/>
                  </a:lnTo>
                  <a:lnTo>
                    <a:pt x="9" y="208"/>
                  </a:lnTo>
                  <a:lnTo>
                    <a:pt x="9" y="208"/>
                  </a:lnTo>
                  <a:lnTo>
                    <a:pt x="9" y="208"/>
                  </a:lnTo>
                  <a:lnTo>
                    <a:pt x="14" y="208"/>
                  </a:lnTo>
                  <a:lnTo>
                    <a:pt x="14" y="208"/>
                  </a:lnTo>
                  <a:lnTo>
                    <a:pt x="19" y="208"/>
                  </a:lnTo>
                  <a:lnTo>
                    <a:pt x="19" y="208"/>
                  </a:lnTo>
                  <a:lnTo>
                    <a:pt x="19" y="208"/>
                  </a:lnTo>
                  <a:lnTo>
                    <a:pt x="24" y="208"/>
                  </a:lnTo>
                  <a:lnTo>
                    <a:pt x="24" y="208"/>
                  </a:lnTo>
                  <a:lnTo>
                    <a:pt x="24" y="208"/>
                  </a:lnTo>
                  <a:lnTo>
                    <a:pt x="28" y="208"/>
                  </a:lnTo>
                  <a:lnTo>
                    <a:pt x="28" y="208"/>
                  </a:lnTo>
                  <a:lnTo>
                    <a:pt x="33" y="208"/>
                  </a:lnTo>
                  <a:lnTo>
                    <a:pt x="33" y="208"/>
                  </a:lnTo>
                  <a:lnTo>
                    <a:pt x="33" y="208"/>
                  </a:lnTo>
                  <a:lnTo>
                    <a:pt x="38" y="208"/>
                  </a:lnTo>
                  <a:lnTo>
                    <a:pt x="38" y="208"/>
                  </a:lnTo>
                  <a:lnTo>
                    <a:pt x="38" y="212"/>
                  </a:lnTo>
                  <a:lnTo>
                    <a:pt x="42" y="212"/>
                  </a:lnTo>
                  <a:lnTo>
                    <a:pt x="42" y="212"/>
                  </a:lnTo>
                  <a:lnTo>
                    <a:pt x="42" y="212"/>
                  </a:lnTo>
                  <a:lnTo>
                    <a:pt x="47" y="212"/>
                  </a:lnTo>
                  <a:lnTo>
                    <a:pt x="47" y="212"/>
                  </a:lnTo>
                  <a:lnTo>
                    <a:pt x="47" y="212"/>
                  </a:lnTo>
                  <a:lnTo>
                    <a:pt x="47" y="212"/>
                  </a:lnTo>
                  <a:lnTo>
                    <a:pt x="52" y="212"/>
                  </a:lnTo>
                  <a:lnTo>
                    <a:pt x="52" y="212"/>
                  </a:lnTo>
                  <a:lnTo>
                    <a:pt x="52" y="212"/>
                  </a:lnTo>
                  <a:lnTo>
                    <a:pt x="52" y="212"/>
                  </a:lnTo>
                  <a:lnTo>
                    <a:pt x="52" y="212"/>
                  </a:lnTo>
                  <a:lnTo>
                    <a:pt x="52" y="212"/>
                  </a:lnTo>
                  <a:lnTo>
                    <a:pt x="52" y="212"/>
                  </a:lnTo>
                  <a:lnTo>
                    <a:pt x="52" y="217"/>
                  </a:lnTo>
                  <a:lnTo>
                    <a:pt x="57" y="217"/>
                  </a:lnTo>
                  <a:lnTo>
                    <a:pt x="57" y="217"/>
                  </a:lnTo>
                  <a:lnTo>
                    <a:pt x="7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68" name="Oval 99767">
              <a:extLst>
                <a:ext uri="{FF2B5EF4-FFF2-40B4-BE49-F238E27FC236}">
                  <a16:creationId xmlns:a16="http://schemas.microsoft.com/office/drawing/2014/main" id="{C30FA7BD-819E-F043-8351-740A658A8428}"/>
                </a:ext>
              </a:extLst>
            </p:cNvPr>
            <p:cNvSpPr>
              <a:spLocks noChangeArrowheads="1"/>
            </p:cNvSpPr>
            <p:nvPr/>
          </p:nvSpPr>
          <p:spPr bwMode="auto">
            <a:xfrm>
              <a:off x="915035" y="242570"/>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69" name="Freeform 1392">
              <a:extLst>
                <a:ext uri="{FF2B5EF4-FFF2-40B4-BE49-F238E27FC236}">
                  <a16:creationId xmlns:a16="http://schemas.microsoft.com/office/drawing/2014/main" id="{805857CD-6B26-3782-6BDA-3B748CE18A3B}"/>
                </a:ext>
              </a:extLst>
            </p:cNvPr>
            <p:cNvSpPr>
              <a:spLocks/>
            </p:cNvSpPr>
            <p:nvPr/>
          </p:nvSpPr>
          <p:spPr bwMode="auto">
            <a:xfrm>
              <a:off x="882015" y="307975"/>
              <a:ext cx="89535" cy="86995"/>
            </a:xfrm>
            <a:custGeom>
              <a:avLst/>
              <a:gdLst>
                <a:gd name="T0" fmla="*/ 137 w 141"/>
                <a:gd name="T1" fmla="*/ 47 h 137"/>
                <a:gd name="T2" fmla="*/ 141 w 141"/>
                <a:gd name="T3" fmla="*/ 43 h 137"/>
                <a:gd name="T4" fmla="*/ 141 w 141"/>
                <a:gd name="T5" fmla="*/ 43 h 137"/>
                <a:gd name="T6" fmla="*/ 141 w 141"/>
                <a:gd name="T7" fmla="*/ 38 h 137"/>
                <a:gd name="T8" fmla="*/ 141 w 141"/>
                <a:gd name="T9" fmla="*/ 33 h 137"/>
                <a:gd name="T10" fmla="*/ 141 w 141"/>
                <a:gd name="T11" fmla="*/ 33 h 137"/>
                <a:gd name="T12" fmla="*/ 141 w 141"/>
                <a:gd name="T13" fmla="*/ 29 h 137"/>
                <a:gd name="T14" fmla="*/ 141 w 141"/>
                <a:gd name="T15" fmla="*/ 24 h 137"/>
                <a:gd name="T16" fmla="*/ 141 w 141"/>
                <a:gd name="T17" fmla="*/ 19 h 137"/>
                <a:gd name="T18" fmla="*/ 141 w 141"/>
                <a:gd name="T19" fmla="*/ 19 h 137"/>
                <a:gd name="T20" fmla="*/ 141 w 141"/>
                <a:gd name="T21" fmla="*/ 14 h 137"/>
                <a:gd name="T22" fmla="*/ 137 w 141"/>
                <a:gd name="T23" fmla="*/ 10 h 137"/>
                <a:gd name="T24" fmla="*/ 137 w 141"/>
                <a:gd name="T25" fmla="*/ 10 h 137"/>
                <a:gd name="T26" fmla="*/ 132 w 141"/>
                <a:gd name="T27" fmla="*/ 5 h 137"/>
                <a:gd name="T28" fmla="*/ 127 w 141"/>
                <a:gd name="T29" fmla="*/ 5 h 137"/>
                <a:gd name="T30" fmla="*/ 127 w 141"/>
                <a:gd name="T31" fmla="*/ 0 h 137"/>
                <a:gd name="T32" fmla="*/ 123 w 141"/>
                <a:gd name="T33" fmla="*/ 0 h 137"/>
                <a:gd name="T34" fmla="*/ 118 w 141"/>
                <a:gd name="T35" fmla="*/ 0 h 137"/>
                <a:gd name="T36" fmla="*/ 118 w 141"/>
                <a:gd name="T37" fmla="*/ 0 h 137"/>
                <a:gd name="T38" fmla="*/ 113 w 141"/>
                <a:gd name="T39" fmla="*/ 0 h 137"/>
                <a:gd name="T40" fmla="*/ 109 w 141"/>
                <a:gd name="T41" fmla="*/ 0 h 137"/>
                <a:gd name="T42" fmla="*/ 109 w 141"/>
                <a:gd name="T43" fmla="*/ 0 h 137"/>
                <a:gd name="T44" fmla="*/ 104 w 141"/>
                <a:gd name="T45" fmla="*/ 0 h 137"/>
                <a:gd name="T46" fmla="*/ 99 w 141"/>
                <a:gd name="T47" fmla="*/ 0 h 137"/>
                <a:gd name="T48" fmla="*/ 99 w 141"/>
                <a:gd name="T49" fmla="*/ 5 h 137"/>
                <a:gd name="T50" fmla="*/ 0 w 141"/>
                <a:gd name="T51" fmla="*/ 90 h 137"/>
                <a:gd name="T52" fmla="*/ 0 w 141"/>
                <a:gd name="T53" fmla="*/ 90 h 137"/>
                <a:gd name="T54" fmla="*/ 5 w 141"/>
                <a:gd name="T55" fmla="*/ 90 h 137"/>
                <a:gd name="T56" fmla="*/ 10 w 141"/>
                <a:gd name="T57" fmla="*/ 85 h 137"/>
                <a:gd name="T58" fmla="*/ 10 w 141"/>
                <a:gd name="T59" fmla="*/ 85 h 137"/>
                <a:gd name="T60" fmla="*/ 14 w 141"/>
                <a:gd name="T61" fmla="*/ 85 h 137"/>
                <a:gd name="T62" fmla="*/ 19 w 141"/>
                <a:gd name="T63" fmla="*/ 85 h 137"/>
                <a:gd name="T64" fmla="*/ 24 w 141"/>
                <a:gd name="T65" fmla="*/ 90 h 137"/>
                <a:gd name="T66" fmla="*/ 24 w 141"/>
                <a:gd name="T67" fmla="*/ 90 h 137"/>
                <a:gd name="T68" fmla="*/ 28 w 141"/>
                <a:gd name="T69" fmla="*/ 90 h 137"/>
                <a:gd name="T70" fmla="*/ 33 w 141"/>
                <a:gd name="T71" fmla="*/ 95 h 137"/>
                <a:gd name="T72" fmla="*/ 33 w 141"/>
                <a:gd name="T73" fmla="*/ 95 h 137"/>
                <a:gd name="T74" fmla="*/ 38 w 141"/>
                <a:gd name="T75" fmla="*/ 99 h 137"/>
                <a:gd name="T76" fmla="*/ 38 w 141"/>
                <a:gd name="T77" fmla="*/ 99 h 137"/>
                <a:gd name="T78" fmla="*/ 43 w 141"/>
                <a:gd name="T79" fmla="*/ 104 h 137"/>
                <a:gd name="T80" fmla="*/ 43 w 141"/>
                <a:gd name="T81" fmla="*/ 109 h 137"/>
                <a:gd name="T82" fmla="*/ 43 w 141"/>
                <a:gd name="T83" fmla="*/ 113 h 137"/>
                <a:gd name="T84" fmla="*/ 43 w 141"/>
                <a:gd name="T85" fmla="*/ 113 h 137"/>
                <a:gd name="T86" fmla="*/ 43 w 141"/>
                <a:gd name="T87" fmla="*/ 118 h 137"/>
                <a:gd name="T88" fmla="*/ 43 w 141"/>
                <a:gd name="T89" fmla="*/ 123 h 137"/>
                <a:gd name="T90" fmla="*/ 43 w 141"/>
                <a:gd name="T91" fmla="*/ 128 h 137"/>
                <a:gd name="T92" fmla="*/ 43 w 141"/>
                <a:gd name="T93" fmla="*/ 128 h 137"/>
                <a:gd name="T94" fmla="*/ 43 w 141"/>
                <a:gd name="T95" fmla="*/ 132 h 137"/>
                <a:gd name="T96" fmla="*/ 38 w 141"/>
                <a:gd name="T97" fmla="*/ 132 h 137"/>
                <a:gd name="T98" fmla="*/ 38 w 141"/>
                <a:gd name="T99"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1" h="137">
                  <a:moveTo>
                    <a:pt x="137" y="47"/>
                  </a:moveTo>
                  <a:lnTo>
                    <a:pt x="137" y="47"/>
                  </a:lnTo>
                  <a:lnTo>
                    <a:pt x="137" y="43"/>
                  </a:lnTo>
                  <a:lnTo>
                    <a:pt x="141" y="43"/>
                  </a:lnTo>
                  <a:lnTo>
                    <a:pt x="141" y="43"/>
                  </a:lnTo>
                  <a:lnTo>
                    <a:pt x="141" y="43"/>
                  </a:lnTo>
                  <a:lnTo>
                    <a:pt x="141" y="38"/>
                  </a:lnTo>
                  <a:lnTo>
                    <a:pt x="141" y="38"/>
                  </a:lnTo>
                  <a:lnTo>
                    <a:pt x="141" y="38"/>
                  </a:lnTo>
                  <a:lnTo>
                    <a:pt x="141" y="33"/>
                  </a:lnTo>
                  <a:lnTo>
                    <a:pt x="141" y="33"/>
                  </a:lnTo>
                  <a:lnTo>
                    <a:pt x="141" y="33"/>
                  </a:lnTo>
                  <a:lnTo>
                    <a:pt x="141" y="29"/>
                  </a:lnTo>
                  <a:lnTo>
                    <a:pt x="141" y="29"/>
                  </a:lnTo>
                  <a:lnTo>
                    <a:pt x="141" y="24"/>
                  </a:lnTo>
                  <a:lnTo>
                    <a:pt x="141" y="24"/>
                  </a:lnTo>
                  <a:lnTo>
                    <a:pt x="141" y="24"/>
                  </a:lnTo>
                  <a:lnTo>
                    <a:pt x="141" y="19"/>
                  </a:lnTo>
                  <a:lnTo>
                    <a:pt x="141" y="19"/>
                  </a:lnTo>
                  <a:lnTo>
                    <a:pt x="141" y="19"/>
                  </a:lnTo>
                  <a:lnTo>
                    <a:pt x="141" y="14"/>
                  </a:lnTo>
                  <a:lnTo>
                    <a:pt x="141" y="14"/>
                  </a:lnTo>
                  <a:lnTo>
                    <a:pt x="137" y="14"/>
                  </a:lnTo>
                  <a:lnTo>
                    <a:pt x="137" y="10"/>
                  </a:lnTo>
                  <a:lnTo>
                    <a:pt x="137" y="10"/>
                  </a:lnTo>
                  <a:lnTo>
                    <a:pt x="137" y="10"/>
                  </a:lnTo>
                  <a:lnTo>
                    <a:pt x="132" y="5"/>
                  </a:lnTo>
                  <a:lnTo>
                    <a:pt x="132" y="5"/>
                  </a:lnTo>
                  <a:lnTo>
                    <a:pt x="132" y="5"/>
                  </a:lnTo>
                  <a:lnTo>
                    <a:pt x="127" y="5"/>
                  </a:lnTo>
                  <a:lnTo>
                    <a:pt x="127" y="0"/>
                  </a:lnTo>
                  <a:lnTo>
                    <a:pt x="127" y="0"/>
                  </a:lnTo>
                  <a:lnTo>
                    <a:pt x="123" y="0"/>
                  </a:lnTo>
                  <a:lnTo>
                    <a:pt x="123" y="0"/>
                  </a:lnTo>
                  <a:lnTo>
                    <a:pt x="123" y="0"/>
                  </a:lnTo>
                  <a:lnTo>
                    <a:pt x="118" y="0"/>
                  </a:lnTo>
                  <a:lnTo>
                    <a:pt x="118" y="0"/>
                  </a:lnTo>
                  <a:lnTo>
                    <a:pt x="118" y="0"/>
                  </a:lnTo>
                  <a:lnTo>
                    <a:pt x="113" y="0"/>
                  </a:lnTo>
                  <a:lnTo>
                    <a:pt x="113" y="0"/>
                  </a:lnTo>
                  <a:lnTo>
                    <a:pt x="113" y="0"/>
                  </a:lnTo>
                  <a:lnTo>
                    <a:pt x="109" y="0"/>
                  </a:lnTo>
                  <a:lnTo>
                    <a:pt x="109" y="0"/>
                  </a:lnTo>
                  <a:lnTo>
                    <a:pt x="109" y="0"/>
                  </a:lnTo>
                  <a:lnTo>
                    <a:pt x="104" y="0"/>
                  </a:lnTo>
                  <a:lnTo>
                    <a:pt x="104" y="0"/>
                  </a:lnTo>
                  <a:lnTo>
                    <a:pt x="104" y="0"/>
                  </a:lnTo>
                  <a:lnTo>
                    <a:pt x="99" y="0"/>
                  </a:lnTo>
                  <a:lnTo>
                    <a:pt x="99" y="5"/>
                  </a:lnTo>
                  <a:lnTo>
                    <a:pt x="99" y="5"/>
                  </a:lnTo>
                  <a:lnTo>
                    <a:pt x="0" y="95"/>
                  </a:lnTo>
                  <a:lnTo>
                    <a:pt x="0" y="90"/>
                  </a:lnTo>
                  <a:lnTo>
                    <a:pt x="0" y="90"/>
                  </a:lnTo>
                  <a:lnTo>
                    <a:pt x="0" y="90"/>
                  </a:lnTo>
                  <a:lnTo>
                    <a:pt x="5" y="90"/>
                  </a:lnTo>
                  <a:lnTo>
                    <a:pt x="5" y="90"/>
                  </a:lnTo>
                  <a:lnTo>
                    <a:pt x="5" y="90"/>
                  </a:lnTo>
                  <a:lnTo>
                    <a:pt x="10" y="85"/>
                  </a:lnTo>
                  <a:lnTo>
                    <a:pt x="10" y="85"/>
                  </a:lnTo>
                  <a:lnTo>
                    <a:pt x="10" y="85"/>
                  </a:lnTo>
                  <a:lnTo>
                    <a:pt x="14" y="85"/>
                  </a:lnTo>
                  <a:lnTo>
                    <a:pt x="14" y="85"/>
                  </a:lnTo>
                  <a:lnTo>
                    <a:pt x="19" y="85"/>
                  </a:lnTo>
                  <a:lnTo>
                    <a:pt x="19" y="85"/>
                  </a:lnTo>
                  <a:lnTo>
                    <a:pt x="19" y="90"/>
                  </a:lnTo>
                  <a:lnTo>
                    <a:pt x="24" y="90"/>
                  </a:lnTo>
                  <a:lnTo>
                    <a:pt x="24" y="90"/>
                  </a:lnTo>
                  <a:lnTo>
                    <a:pt x="24" y="90"/>
                  </a:lnTo>
                  <a:lnTo>
                    <a:pt x="28" y="90"/>
                  </a:lnTo>
                  <a:lnTo>
                    <a:pt x="28" y="90"/>
                  </a:lnTo>
                  <a:lnTo>
                    <a:pt x="28" y="90"/>
                  </a:lnTo>
                  <a:lnTo>
                    <a:pt x="33" y="95"/>
                  </a:lnTo>
                  <a:lnTo>
                    <a:pt x="33" y="95"/>
                  </a:lnTo>
                  <a:lnTo>
                    <a:pt x="33" y="95"/>
                  </a:lnTo>
                  <a:lnTo>
                    <a:pt x="38" y="99"/>
                  </a:lnTo>
                  <a:lnTo>
                    <a:pt x="38" y="99"/>
                  </a:lnTo>
                  <a:lnTo>
                    <a:pt x="38" y="99"/>
                  </a:lnTo>
                  <a:lnTo>
                    <a:pt x="38" y="99"/>
                  </a:lnTo>
                  <a:lnTo>
                    <a:pt x="38" y="104"/>
                  </a:lnTo>
                  <a:lnTo>
                    <a:pt x="43" y="104"/>
                  </a:lnTo>
                  <a:lnTo>
                    <a:pt x="43" y="104"/>
                  </a:lnTo>
                  <a:lnTo>
                    <a:pt x="43" y="109"/>
                  </a:lnTo>
                  <a:lnTo>
                    <a:pt x="43" y="109"/>
                  </a:lnTo>
                  <a:lnTo>
                    <a:pt x="43" y="113"/>
                  </a:lnTo>
                  <a:lnTo>
                    <a:pt x="43" y="113"/>
                  </a:lnTo>
                  <a:lnTo>
                    <a:pt x="43" y="113"/>
                  </a:lnTo>
                  <a:lnTo>
                    <a:pt x="43" y="118"/>
                  </a:lnTo>
                  <a:lnTo>
                    <a:pt x="43" y="118"/>
                  </a:lnTo>
                  <a:lnTo>
                    <a:pt x="43" y="118"/>
                  </a:lnTo>
                  <a:lnTo>
                    <a:pt x="43" y="123"/>
                  </a:lnTo>
                  <a:lnTo>
                    <a:pt x="43" y="123"/>
                  </a:lnTo>
                  <a:lnTo>
                    <a:pt x="43" y="128"/>
                  </a:lnTo>
                  <a:lnTo>
                    <a:pt x="43" y="128"/>
                  </a:lnTo>
                  <a:lnTo>
                    <a:pt x="43" y="128"/>
                  </a:lnTo>
                  <a:lnTo>
                    <a:pt x="43" y="128"/>
                  </a:lnTo>
                  <a:lnTo>
                    <a:pt x="43" y="132"/>
                  </a:lnTo>
                  <a:lnTo>
                    <a:pt x="38" y="132"/>
                  </a:lnTo>
                  <a:lnTo>
                    <a:pt x="38" y="132"/>
                  </a:lnTo>
                  <a:lnTo>
                    <a:pt x="38" y="137"/>
                  </a:lnTo>
                  <a:lnTo>
                    <a:pt x="38" y="137"/>
                  </a:lnTo>
                  <a:lnTo>
                    <a:pt x="137" y="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70" name="Oval 99769">
              <a:extLst>
                <a:ext uri="{FF2B5EF4-FFF2-40B4-BE49-F238E27FC236}">
                  <a16:creationId xmlns:a16="http://schemas.microsoft.com/office/drawing/2014/main" id="{88B02868-4D48-E3F8-FDD3-4A6A0A098B45}"/>
                </a:ext>
              </a:extLst>
            </p:cNvPr>
            <p:cNvSpPr>
              <a:spLocks noChangeArrowheads="1"/>
            </p:cNvSpPr>
            <p:nvPr/>
          </p:nvSpPr>
          <p:spPr bwMode="auto">
            <a:xfrm>
              <a:off x="2111375" y="2097405"/>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71" name="Freeform 1394">
              <a:extLst>
                <a:ext uri="{FF2B5EF4-FFF2-40B4-BE49-F238E27FC236}">
                  <a16:creationId xmlns:a16="http://schemas.microsoft.com/office/drawing/2014/main" id="{D0F1E043-5254-31C0-FD95-B72C4385351C}"/>
                </a:ext>
              </a:extLst>
            </p:cNvPr>
            <p:cNvSpPr>
              <a:spLocks/>
            </p:cNvSpPr>
            <p:nvPr/>
          </p:nvSpPr>
          <p:spPr bwMode="auto">
            <a:xfrm>
              <a:off x="2084070" y="2106295"/>
              <a:ext cx="66040" cy="53975"/>
            </a:xfrm>
            <a:custGeom>
              <a:avLst/>
              <a:gdLst>
                <a:gd name="T0" fmla="*/ 90 w 104"/>
                <a:gd name="T1" fmla="*/ 56 h 85"/>
                <a:gd name="T2" fmla="*/ 94 w 104"/>
                <a:gd name="T3" fmla="*/ 56 h 85"/>
                <a:gd name="T4" fmla="*/ 94 w 104"/>
                <a:gd name="T5" fmla="*/ 52 h 85"/>
                <a:gd name="T6" fmla="*/ 99 w 104"/>
                <a:gd name="T7" fmla="*/ 47 h 85"/>
                <a:gd name="T8" fmla="*/ 99 w 104"/>
                <a:gd name="T9" fmla="*/ 47 h 85"/>
                <a:gd name="T10" fmla="*/ 104 w 104"/>
                <a:gd name="T11" fmla="*/ 42 h 85"/>
                <a:gd name="T12" fmla="*/ 104 w 104"/>
                <a:gd name="T13" fmla="*/ 38 h 85"/>
                <a:gd name="T14" fmla="*/ 104 w 104"/>
                <a:gd name="T15" fmla="*/ 38 h 85"/>
                <a:gd name="T16" fmla="*/ 104 w 104"/>
                <a:gd name="T17" fmla="*/ 33 h 85"/>
                <a:gd name="T18" fmla="*/ 104 w 104"/>
                <a:gd name="T19" fmla="*/ 28 h 85"/>
                <a:gd name="T20" fmla="*/ 104 w 104"/>
                <a:gd name="T21" fmla="*/ 23 h 85"/>
                <a:gd name="T22" fmla="*/ 104 w 104"/>
                <a:gd name="T23" fmla="*/ 23 h 85"/>
                <a:gd name="T24" fmla="*/ 104 w 104"/>
                <a:gd name="T25" fmla="*/ 19 h 85"/>
                <a:gd name="T26" fmla="*/ 99 w 104"/>
                <a:gd name="T27" fmla="*/ 14 h 85"/>
                <a:gd name="T28" fmla="*/ 99 w 104"/>
                <a:gd name="T29" fmla="*/ 14 h 85"/>
                <a:gd name="T30" fmla="*/ 94 w 104"/>
                <a:gd name="T31" fmla="*/ 9 h 85"/>
                <a:gd name="T32" fmla="*/ 94 w 104"/>
                <a:gd name="T33" fmla="*/ 9 h 85"/>
                <a:gd name="T34" fmla="*/ 90 w 104"/>
                <a:gd name="T35" fmla="*/ 5 h 85"/>
                <a:gd name="T36" fmla="*/ 85 w 104"/>
                <a:gd name="T37" fmla="*/ 5 h 85"/>
                <a:gd name="T38" fmla="*/ 80 w 104"/>
                <a:gd name="T39" fmla="*/ 5 h 85"/>
                <a:gd name="T40" fmla="*/ 80 w 104"/>
                <a:gd name="T41" fmla="*/ 0 h 85"/>
                <a:gd name="T42" fmla="*/ 76 w 104"/>
                <a:gd name="T43" fmla="*/ 0 h 85"/>
                <a:gd name="T44" fmla="*/ 71 w 104"/>
                <a:gd name="T45" fmla="*/ 5 h 85"/>
                <a:gd name="T46" fmla="*/ 71 w 104"/>
                <a:gd name="T47" fmla="*/ 5 h 85"/>
                <a:gd name="T48" fmla="*/ 66 w 104"/>
                <a:gd name="T49" fmla="*/ 5 h 85"/>
                <a:gd name="T50" fmla="*/ 0 w 104"/>
                <a:gd name="T51" fmla="*/ 33 h 85"/>
                <a:gd name="T52" fmla="*/ 5 w 104"/>
                <a:gd name="T53" fmla="*/ 33 h 85"/>
                <a:gd name="T54" fmla="*/ 10 w 104"/>
                <a:gd name="T55" fmla="*/ 33 h 85"/>
                <a:gd name="T56" fmla="*/ 10 w 104"/>
                <a:gd name="T57" fmla="*/ 33 h 85"/>
                <a:gd name="T58" fmla="*/ 14 w 104"/>
                <a:gd name="T59" fmla="*/ 33 h 85"/>
                <a:gd name="T60" fmla="*/ 19 w 104"/>
                <a:gd name="T61" fmla="*/ 33 h 85"/>
                <a:gd name="T62" fmla="*/ 24 w 104"/>
                <a:gd name="T63" fmla="*/ 33 h 85"/>
                <a:gd name="T64" fmla="*/ 24 w 104"/>
                <a:gd name="T65" fmla="*/ 38 h 85"/>
                <a:gd name="T66" fmla="*/ 29 w 104"/>
                <a:gd name="T67" fmla="*/ 38 h 85"/>
                <a:gd name="T68" fmla="*/ 33 w 104"/>
                <a:gd name="T69" fmla="*/ 42 h 85"/>
                <a:gd name="T70" fmla="*/ 33 w 104"/>
                <a:gd name="T71" fmla="*/ 42 h 85"/>
                <a:gd name="T72" fmla="*/ 38 w 104"/>
                <a:gd name="T73" fmla="*/ 47 h 85"/>
                <a:gd name="T74" fmla="*/ 38 w 104"/>
                <a:gd name="T75" fmla="*/ 52 h 85"/>
                <a:gd name="T76" fmla="*/ 38 w 104"/>
                <a:gd name="T77" fmla="*/ 52 h 85"/>
                <a:gd name="T78" fmla="*/ 38 w 104"/>
                <a:gd name="T79" fmla="*/ 56 h 85"/>
                <a:gd name="T80" fmla="*/ 38 w 104"/>
                <a:gd name="T81" fmla="*/ 61 h 85"/>
                <a:gd name="T82" fmla="*/ 38 w 104"/>
                <a:gd name="T83" fmla="*/ 66 h 85"/>
                <a:gd name="T84" fmla="*/ 38 w 104"/>
                <a:gd name="T85" fmla="*/ 66 h 85"/>
                <a:gd name="T86" fmla="*/ 38 w 104"/>
                <a:gd name="T87" fmla="*/ 71 h 85"/>
                <a:gd name="T88" fmla="*/ 38 w 104"/>
                <a:gd name="T89" fmla="*/ 75 h 85"/>
                <a:gd name="T90" fmla="*/ 33 w 104"/>
                <a:gd name="T91" fmla="*/ 75 h 85"/>
                <a:gd name="T92" fmla="*/ 33 w 104"/>
                <a:gd name="T93" fmla="*/ 80 h 85"/>
                <a:gd name="T94" fmla="*/ 29 w 104"/>
                <a:gd name="T95" fmla="*/ 85 h 85"/>
                <a:gd name="T96" fmla="*/ 29 w 104"/>
                <a:gd name="T97" fmla="*/ 85 h 85"/>
                <a:gd name="T98" fmla="*/ 24 w 104"/>
                <a:gd name="T99"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85">
                  <a:moveTo>
                    <a:pt x="90" y="56"/>
                  </a:moveTo>
                  <a:lnTo>
                    <a:pt x="90" y="56"/>
                  </a:lnTo>
                  <a:lnTo>
                    <a:pt x="94" y="56"/>
                  </a:lnTo>
                  <a:lnTo>
                    <a:pt x="94" y="56"/>
                  </a:lnTo>
                  <a:lnTo>
                    <a:pt x="94" y="52"/>
                  </a:lnTo>
                  <a:lnTo>
                    <a:pt x="94" y="52"/>
                  </a:lnTo>
                  <a:lnTo>
                    <a:pt x="99" y="52"/>
                  </a:lnTo>
                  <a:lnTo>
                    <a:pt x="99" y="47"/>
                  </a:lnTo>
                  <a:lnTo>
                    <a:pt x="99" y="47"/>
                  </a:lnTo>
                  <a:lnTo>
                    <a:pt x="99" y="47"/>
                  </a:lnTo>
                  <a:lnTo>
                    <a:pt x="104" y="47"/>
                  </a:lnTo>
                  <a:lnTo>
                    <a:pt x="104" y="42"/>
                  </a:lnTo>
                  <a:lnTo>
                    <a:pt x="104" y="42"/>
                  </a:lnTo>
                  <a:lnTo>
                    <a:pt x="104" y="38"/>
                  </a:lnTo>
                  <a:lnTo>
                    <a:pt x="104" y="38"/>
                  </a:lnTo>
                  <a:lnTo>
                    <a:pt x="104" y="38"/>
                  </a:lnTo>
                  <a:lnTo>
                    <a:pt x="104" y="33"/>
                  </a:lnTo>
                  <a:lnTo>
                    <a:pt x="104" y="33"/>
                  </a:lnTo>
                  <a:lnTo>
                    <a:pt x="104" y="33"/>
                  </a:lnTo>
                  <a:lnTo>
                    <a:pt x="104" y="28"/>
                  </a:lnTo>
                  <a:lnTo>
                    <a:pt x="104" y="28"/>
                  </a:lnTo>
                  <a:lnTo>
                    <a:pt x="104" y="23"/>
                  </a:lnTo>
                  <a:lnTo>
                    <a:pt x="104" y="23"/>
                  </a:lnTo>
                  <a:lnTo>
                    <a:pt x="104" y="23"/>
                  </a:lnTo>
                  <a:lnTo>
                    <a:pt x="104" y="19"/>
                  </a:lnTo>
                  <a:lnTo>
                    <a:pt x="104" y="19"/>
                  </a:lnTo>
                  <a:lnTo>
                    <a:pt x="99" y="19"/>
                  </a:lnTo>
                  <a:lnTo>
                    <a:pt x="99" y="14"/>
                  </a:lnTo>
                  <a:lnTo>
                    <a:pt x="99" y="14"/>
                  </a:lnTo>
                  <a:lnTo>
                    <a:pt x="99" y="14"/>
                  </a:lnTo>
                  <a:lnTo>
                    <a:pt x="94" y="9"/>
                  </a:lnTo>
                  <a:lnTo>
                    <a:pt x="94" y="9"/>
                  </a:lnTo>
                  <a:lnTo>
                    <a:pt x="94" y="9"/>
                  </a:lnTo>
                  <a:lnTo>
                    <a:pt x="94" y="9"/>
                  </a:lnTo>
                  <a:lnTo>
                    <a:pt x="90" y="5"/>
                  </a:lnTo>
                  <a:lnTo>
                    <a:pt x="90" y="5"/>
                  </a:lnTo>
                  <a:lnTo>
                    <a:pt x="90" y="5"/>
                  </a:lnTo>
                  <a:lnTo>
                    <a:pt x="85" y="5"/>
                  </a:lnTo>
                  <a:lnTo>
                    <a:pt x="85" y="5"/>
                  </a:lnTo>
                  <a:lnTo>
                    <a:pt x="80" y="5"/>
                  </a:lnTo>
                  <a:lnTo>
                    <a:pt x="80" y="5"/>
                  </a:lnTo>
                  <a:lnTo>
                    <a:pt x="80" y="0"/>
                  </a:lnTo>
                  <a:lnTo>
                    <a:pt x="76" y="0"/>
                  </a:lnTo>
                  <a:lnTo>
                    <a:pt x="76" y="0"/>
                  </a:lnTo>
                  <a:lnTo>
                    <a:pt x="76" y="0"/>
                  </a:lnTo>
                  <a:lnTo>
                    <a:pt x="71" y="5"/>
                  </a:lnTo>
                  <a:lnTo>
                    <a:pt x="71" y="5"/>
                  </a:lnTo>
                  <a:lnTo>
                    <a:pt x="71" y="5"/>
                  </a:lnTo>
                  <a:lnTo>
                    <a:pt x="66" y="5"/>
                  </a:lnTo>
                  <a:lnTo>
                    <a:pt x="66" y="5"/>
                  </a:lnTo>
                  <a:lnTo>
                    <a:pt x="0" y="33"/>
                  </a:lnTo>
                  <a:lnTo>
                    <a:pt x="0" y="33"/>
                  </a:lnTo>
                  <a:lnTo>
                    <a:pt x="5" y="33"/>
                  </a:lnTo>
                  <a:lnTo>
                    <a:pt x="5" y="33"/>
                  </a:lnTo>
                  <a:lnTo>
                    <a:pt x="5" y="33"/>
                  </a:lnTo>
                  <a:lnTo>
                    <a:pt x="10" y="33"/>
                  </a:lnTo>
                  <a:lnTo>
                    <a:pt x="10" y="33"/>
                  </a:lnTo>
                  <a:lnTo>
                    <a:pt x="10" y="33"/>
                  </a:lnTo>
                  <a:lnTo>
                    <a:pt x="14" y="33"/>
                  </a:lnTo>
                  <a:lnTo>
                    <a:pt x="14" y="33"/>
                  </a:lnTo>
                  <a:lnTo>
                    <a:pt x="19" y="33"/>
                  </a:lnTo>
                  <a:lnTo>
                    <a:pt x="19" y="33"/>
                  </a:lnTo>
                  <a:lnTo>
                    <a:pt x="19" y="33"/>
                  </a:lnTo>
                  <a:lnTo>
                    <a:pt x="24" y="33"/>
                  </a:lnTo>
                  <a:lnTo>
                    <a:pt x="24" y="33"/>
                  </a:lnTo>
                  <a:lnTo>
                    <a:pt x="24" y="38"/>
                  </a:lnTo>
                  <a:lnTo>
                    <a:pt x="29" y="38"/>
                  </a:lnTo>
                  <a:lnTo>
                    <a:pt x="29" y="38"/>
                  </a:lnTo>
                  <a:lnTo>
                    <a:pt x="29" y="38"/>
                  </a:lnTo>
                  <a:lnTo>
                    <a:pt x="33" y="42"/>
                  </a:lnTo>
                  <a:lnTo>
                    <a:pt x="33" y="42"/>
                  </a:lnTo>
                  <a:lnTo>
                    <a:pt x="33" y="42"/>
                  </a:lnTo>
                  <a:lnTo>
                    <a:pt x="33" y="42"/>
                  </a:lnTo>
                  <a:lnTo>
                    <a:pt x="38" y="47"/>
                  </a:lnTo>
                  <a:lnTo>
                    <a:pt x="38" y="47"/>
                  </a:lnTo>
                  <a:lnTo>
                    <a:pt x="38" y="52"/>
                  </a:lnTo>
                  <a:lnTo>
                    <a:pt x="38" y="52"/>
                  </a:lnTo>
                  <a:lnTo>
                    <a:pt x="38" y="52"/>
                  </a:lnTo>
                  <a:lnTo>
                    <a:pt x="38" y="56"/>
                  </a:lnTo>
                  <a:lnTo>
                    <a:pt x="38" y="56"/>
                  </a:lnTo>
                  <a:lnTo>
                    <a:pt x="38" y="56"/>
                  </a:lnTo>
                  <a:lnTo>
                    <a:pt x="38" y="61"/>
                  </a:lnTo>
                  <a:lnTo>
                    <a:pt x="38" y="61"/>
                  </a:lnTo>
                  <a:lnTo>
                    <a:pt x="38" y="66"/>
                  </a:lnTo>
                  <a:lnTo>
                    <a:pt x="38" y="66"/>
                  </a:lnTo>
                  <a:lnTo>
                    <a:pt x="38" y="66"/>
                  </a:lnTo>
                  <a:lnTo>
                    <a:pt x="38" y="71"/>
                  </a:lnTo>
                  <a:lnTo>
                    <a:pt x="38" y="71"/>
                  </a:lnTo>
                  <a:lnTo>
                    <a:pt x="38" y="71"/>
                  </a:lnTo>
                  <a:lnTo>
                    <a:pt x="38" y="75"/>
                  </a:lnTo>
                  <a:lnTo>
                    <a:pt x="38" y="75"/>
                  </a:lnTo>
                  <a:lnTo>
                    <a:pt x="33" y="75"/>
                  </a:lnTo>
                  <a:lnTo>
                    <a:pt x="33" y="80"/>
                  </a:lnTo>
                  <a:lnTo>
                    <a:pt x="33" y="80"/>
                  </a:lnTo>
                  <a:lnTo>
                    <a:pt x="33" y="80"/>
                  </a:lnTo>
                  <a:lnTo>
                    <a:pt x="29" y="85"/>
                  </a:lnTo>
                  <a:lnTo>
                    <a:pt x="29" y="85"/>
                  </a:lnTo>
                  <a:lnTo>
                    <a:pt x="29" y="85"/>
                  </a:lnTo>
                  <a:lnTo>
                    <a:pt x="24" y="85"/>
                  </a:lnTo>
                  <a:lnTo>
                    <a:pt x="24" y="85"/>
                  </a:lnTo>
                  <a:lnTo>
                    <a:pt x="90" y="5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72" name="Oval 99771">
              <a:extLst>
                <a:ext uri="{FF2B5EF4-FFF2-40B4-BE49-F238E27FC236}">
                  <a16:creationId xmlns:a16="http://schemas.microsoft.com/office/drawing/2014/main" id="{D20FB9F2-69BE-FEFD-9915-97463080A032}"/>
                </a:ext>
              </a:extLst>
            </p:cNvPr>
            <p:cNvSpPr>
              <a:spLocks noChangeArrowheads="1"/>
            </p:cNvSpPr>
            <p:nvPr/>
          </p:nvSpPr>
          <p:spPr bwMode="auto">
            <a:xfrm>
              <a:off x="2000250" y="1645285"/>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73" name="Freeform 1396">
              <a:extLst>
                <a:ext uri="{FF2B5EF4-FFF2-40B4-BE49-F238E27FC236}">
                  <a16:creationId xmlns:a16="http://schemas.microsoft.com/office/drawing/2014/main" id="{57120606-9FC5-C0A2-D2D2-A1C502D8B9EC}"/>
                </a:ext>
              </a:extLst>
            </p:cNvPr>
            <p:cNvSpPr>
              <a:spLocks/>
            </p:cNvSpPr>
            <p:nvPr/>
          </p:nvSpPr>
          <p:spPr bwMode="auto">
            <a:xfrm>
              <a:off x="1955800" y="1654175"/>
              <a:ext cx="80645" cy="39370"/>
            </a:xfrm>
            <a:custGeom>
              <a:avLst/>
              <a:gdLst>
                <a:gd name="T0" fmla="*/ 103 w 127"/>
                <a:gd name="T1" fmla="*/ 57 h 62"/>
                <a:gd name="T2" fmla="*/ 108 w 127"/>
                <a:gd name="T3" fmla="*/ 57 h 62"/>
                <a:gd name="T4" fmla="*/ 108 w 127"/>
                <a:gd name="T5" fmla="*/ 52 h 62"/>
                <a:gd name="T6" fmla="*/ 113 w 127"/>
                <a:gd name="T7" fmla="*/ 52 h 62"/>
                <a:gd name="T8" fmla="*/ 117 w 127"/>
                <a:gd name="T9" fmla="*/ 52 h 62"/>
                <a:gd name="T10" fmla="*/ 117 w 127"/>
                <a:gd name="T11" fmla="*/ 48 h 62"/>
                <a:gd name="T12" fmla="*/ 122 w 127"/>
                <a:gd name="T13" fmla="*/ 48 h 62"/>
                <a:gd name="T14" fmla="*/ 122 w 127"/>
                <a:gd name="T15" fmla="*/ 43 h 62"/>
                <a:gd name="T16" fmla="*/ 122 w 127"/>
                <a:gd name="T17" fmla="*/ 38 h 62"/>
                <a:gd name="T18" fmla="*/ 127 w 127"/>
                <a:gd name="T19" fmla="*/ 38 h 62"/>
                <a:gd name="T20" fmla="*/ 127 w 127"/>
                <a:gd name="T21" fmla="*/ 33 h 62"/>
                <a:gd name="T22" fmla="*/ 127 w 127"/>
                <a:gd name="T23" fmla="*/ 29 h 62"/>
                <a:gd name="T24" fmla="*/ 127 w 127"/>
                <a:gd name="T25" fmla="*/ 24 h 62"/>
                <a:gd name="T26" fmla="*/ 127 w 127"/>
                <a:gd name="T27" fmla="*/ 24 h 62"/>
                <a:gd name="T28" fmla="*/ 127 w 127"/>
                <a:gd name="T29" fmla="*/ 19 h 62"/>
                <a:gd name="T30" fmla="*/ 122 w 127"/>
                <a:gd name="T31" fmla="*/ 15 h 62"/>
                <a:gd name="T32" fmla="*/ 122 w 127"/>
                <a:gd name="T33" fmla="*/ 10 h 62"/>
                <a:gd name="T34" fmla="*/ 122 w 127"/>
                <a:gd name="T35" fmla="*/ 10 h 62"/>
                <a:gd name="T36" fmla="*/ 117 w 127"/>
                <a:gd name="T37" fmla="*/ 5 h 62"/>
                <a:gd name="T38" fmla="*/ 117 w 127"/>
                <a:gd name="T39" fmla="*/ 5 h 62"/>
                <a:gd name="T40" fmla="*/ 113 w 127"/>
                <a:gd name="T41" fmla="*/ 0 h 62"/>
                <a:gd name="T42" fmla="*/ 108 w 127"/>
                <a:gd name="T43" fmla="*/ 0 h 62"/>
                <a:gd name="T44" fmla="*/ 108 w 127"/>
                <a:gd name="T45" fmla="*/ 0 h 62"/>
                <a:gd name="T46" fmla="*/ 103 w 127"/>
                <a:gd name="T47" fmla="*/ 0 h 62"/>
                <a:gd name="T48" fmla="*/ 99 w 127"/>
                <a:gd name="T49" fmla="*/ 0 h 62"/>
                <a:gd name="T50" fmla="*/ 4 w 127"/>
                <a:gd name="T51" fmla="*/ 0 h 62"/>
                <a:gd name="T52" fmla="*/ 4 w 127"/>
                <a:gd name="T53" fmla="*/ 0 h 62"/>
                <a:gd name="T54" fmla="*/ 9 w 127"/>
                <a:gd name="T55" fmla="*/ 0 h 62"/>
                <a:gd name="T56" fmla="*/ 14 w 127"/>
                <a:gd name="T57" fmla="*/ 5 h 62"/>
                <a:gd name="T58" fmla="*/ 14 w 127"/>
                <a:gd name="T59" fmla="*/ 5 h 62"/>
                <a:gd name="T60" fmla="*/ 19 w 127"/>
                <a:gd name="T61" fmla="*/ 10 h 62"/>
                <a:gd name="T62" fmla="*/ 19 w 127"/>
                <a:gd name="T63" fmla="*/ 10 h 62"/>
                <a:gd name="T64" fmla="*/ 23 w 127"/>
                <a:gd name="T65" fmla="*/ 15 h 62"/>
                <a:gd name="T66" fmla="*/ 23 w 127"/>
                <a:gd name="T67" fmla="*/ 15 h 62"/>
                <a:gd name="T68" fmla="*/ 23 w 127"/>
                <a:gd name="T69" fmla="*/ 19 h 62"/>
                <a:gd name="T70" fmla="*/ 28 w 127"/>
                <a:gd name="T71" fmla="*/ 24 h 62"/>
                <a:gd name="T72" fmla="*/ 28 w 127"/>
                <a:gd name="T73" fmla="*/ 29 h 62"/>
                <a:gd name="T74" fmla="*/ 28 w 127"/>
                <a:gd name="T75" fmla="*/ 29 h 62"/>
                <a:gd name="T76" fmla="*/ 28 w 127"/>
                <a:gd name="T77" fmla="*/ 33 h 62"/>
                <a:gd name="T78" fmla="*/ 28 w 127"/>
                <a:gd name="T79" fmla="*/ 38 h 62"/>
                <a:gd name="T80" fmla="*/ 28 w 127"/>
                <a:gd name="T81" fmla="*/ 43 h 62"/>
                <a:gd name="T82" fmla="*/ 23 w 127"/>
                <a:gd name="T83" fmla="*/ 43 h 62"/>
                <a:gd name="T84" fmla="*/ 23 w 127"/>
                <a:gd name="T85" fmla="*/ 48 h 62"/>
                <a:gd name="T86" fmla="*/ 19 w 127"/>
                <a:gd name="T87" fmla="*/ 52 h 62"/>
                <a:gd name="T88" fmla="*/ 19 w 127"/>
                <a:gd name="T89" fmla="*/ 52 h 62"/>
                <a:gd name="T90" fmla="*/ 14 w 127"/>
                <a:gd name="T91" fmla="*/ 57 h 62"/>
                <a:gd name="T92" fmla="*/ 14 w 127"/>
                <a:gd name="T93" fmla="*/ 57 h 62"/>
                <a:gd name="T94" fmla="*/ 9 w 127"/>
                <a:gd name="T95" fmla="*/ 57 h 62"/>
                <a:gd name="T96" fmla="*/ 4 w 127"/>
                <a:gd name="T97" fmla="*/ 57 h 62"/>
                <a:gd name="T98" fmla="*/ 4 w 127"/>
                <a:gd name="T9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62">
                  <a:moveTo>
                    <a:pt x="103" y="57"/>
                  </a:moveTo>
                  <a:lnTo>
                    <a:pt x="103" y="57"/>
                  </a:lnTo>
                  <a:lnTo>
                    <a:pt x="103" y="57"/>
                  </a:lnTo>
                  <a:lnTo>
                    <a:pt x="108" y="57"/>
                  </a:lnTo>
                  <a:lnTo>
                    <a:pt x="108" y="57"/>
                  </a:lnTo>
                  <a:lnTo>
                    <a:pt x="108" y="52"/>
                  </a:lnTo>
                  <a:lnTo>
                    <a:pt x="113" y="52"/>
                  </a:lnTo>
                  <a:lnTo>
                    <a:pt x="113" y="52"/>
                  </a:lnTo>
                  <a:lnTo>
                    <a:pt x="113" y="52"/>
                  </a:lnTo>
                  <a:lnTo>
                    <a:pt x="117" y="52"/>
                  </a:lnTo>
                  <a:lnTo>
                    <a:pt x="117" y="52"/>
                  </a:lnTo>
                  <a:lnTo>
                    <a:pt x="117" y="48"/>
                  </a:lnTo>
                  <a:lnTo>
                    <a:pt x="117" y="48"/>
                  </a:lnTo>
                  <a:lnTo>
                    <a:pt x="122" y="48"/>
                  </a:lnTo>
                  <a:lnTo>
                    <a:pt x="122" y="43"/>
                  </a:lnTo>
                  <a:lnTo>
                    <a:pt x="122" y="43"/>
                  </a:lnTo>
                  <a:lnTo>
                    <a:pt x="122" y="43"/>
                  </a:lnTo>
                  <a:lnTo>
                    <a:pt x="122" y="38"/>
                  </a:lnTo>
                  <a:lnTo>
                    <a:pt x="127" y="38"/>
                  </a:lnTo>
                  <a:lnTo>
                    <a:pt x="127" y="38"/>
                  </a:lnTo>
                  <a:lnTo>
                    <a:pt x="127" y="33"/>
                  </a:lnTo>
                  <a:lnTo>
                    <a:pt x="127" y="33"/>
                  </a:lnTo>
                  <a:lnTo>
                    <a:pt x="127" y="33"/>
                  </a:lnTo>
                  <a:lnTo>
                    <a:pt x="127" y="29"/>
                  </a:lnTo>
                  <a:lnTo>
                    <a:pt x="127" y="29"/>
                  </a:lnTo>
                  <a:lnTo>
                    <a:pt x="127" y="24"/>
                  </a:lnTo>
                  <a:lnTo>
                    <a:pt x="127" y="24"/>
                  </a:lnTo>
                  <a:lnTo>
                    <a:pt x="127" y="24"/>
                  </a:lnTo>
                  <a:lnTo>
                    <a:pt x="127" y="19"/>
                  </a:lnTo>
                  <a:lnTo>
                    <a:pt x="127" y="19"/>
                  </a:lnTo>
                  <a:lnTo>
                    <a:pt x="127" y="19"/>
                  </a:lnTo>
                  <a:lnTo>
                    <a:pt x="122" y="15"/>
                  </a:lnTo>
                  <a:lnTo>
                    <a:pt x="122" y="15"/>
                  </a:lnTo>
                  <a:lnTo>
                    <a:pt x="122" y="10"/>
                  </a:lnTo>
                  <a:lnTo>
                    <a:pt x="122" y="10"/>
                  </a:lnTo>
                  <a:lnTo>
                    <a:pt x="122" y="10"/>
                  </a:lnTo>
                  <a:lnTo>
                    <a:pt x="117" y="10"/>
                  </a:lnTo>
                  <a:lnTo>
                    <a:pt x="117" y="5"/>
                  </a:lnTo>
                  <a:lnTo>
                    <a:pt x="117" y="5"/>
                  </a:lnTo>
                  <a:lnTo>
                    <a:pt x="117" y="5"/>
                  </a:lnTo>
                  <a:lnTo>
                    <a:pt x="113" y="5"/>
                  </a:lnTo>
                  <a:lnTo>
                    <a:pt x="113" y="0"/>
                  </a:lnTo>
                  <a:lnTo>
                    <a:pt x="113" y="0"/>
                  </a:lnTo>
                  <a:lnTo>
                    <a:pt x="108" y="0"/>
                  </a:lnTo>
                  <a:lnTo>
                    <a:pt x="108" y="0"/>
                  </a:lnTo>
                  <a:lnTo>
                    <a:pt x="108" y="0"/>
                  </a:lnTo>
                  <a:lnTo>
                    <a:pt x="103" y="0"/>
                  </a:lnTo>
                  <a:lnTo>
                    <a:pt x="103" y="0"/>
                  </a:lnTo>
                  <a:lnTo>
                    <a:pt x="103" y="0"/>
                  </a:lnTo>
                  <a:lnTo>
                    <a:pt x="99" y="0"/>
                  </a:lnTo>
                  <a:lnTo>
                    <a:pt x="0" y="0"/>
                  </a:lnTo>
                  <a:lnTo>
                    <a:pt x="4" y="0"/>
                  </a:lnTo>
                  <a:lnTo>
                    <a:pt x="4" y="0"/>
                  </a:lnTo>
                  <a:lnTo>
                    <a:pt x="4" y="0"/>
                  </a:lnTo>
                  <a:lnTo>
                    <a:pt x="9" y="0"/>
                  </a:lnTo>
                  <a:lnTo>
                    <a:pt x="9" y="0"/>
                  </a:lnTo>
                  <a:lnTo>
                    <a:pt x="9" y="5"/>
                  </a:lnTo>
                  <a:lnTo>
                    <a:pt x="14" y="5"/>
                  </a:lnTo>
                  <a:lnTo>
                    <a:pt x="14" y="5"/>
                  </a:lnTo>
                  <a:lnTo>
                    <a:pt x="14" y="5"/>
                  </a:lnTo>
                  <a:lnTo>
                    <a:pt x="19" y="5"/>
                  </a:lnTo>
                  <a:lnTo>
                    <a:pt x="19" y="10"/>
                  </a:lnTo>
                  <a:lnTo>
                    <a:pt x="19" y="10"/>
                  </a:lnTo>
                  <a:lnTo>
                    <a:pt x="19" y="10"/>
                  </a:lnTo>
                  <a:lnTo>
                    <a:pt x="23" y="10"/>
                  </a:lnTo>
                  <a:lnTo>
                    <a:pt x="23" y="15"/>
                  </a:lnTo>
                  <a:lnTo>
                    <a:pt x="23" y="15"/>
                  </a:lnTo>
                  <a:lnTo>
                    <a:pt x="23" y="15"/>
                  </a:lnTo>
                  <a:lnTo>
                    <a:pt x="23" y="19"/>
                  </a:lnTo>
                  <a:lnTo>
                    <a:pt x="23" y="19"/>
                  </a:lnTo>
                  <a:lnTo>
                    <a:pt x="28" y="19"/>
                  </a:lnTo>
                  <a:lnTo>
                    <a:pt x="28" y="24"/>
                  </a:lnTo>
                  <a:lnTo>
                    <a:pt x="28" y="24"/>
                  </a:lnTo>
                  <a:lnTo>
                    <a:pt x="28" y="29"/>
                  </a:lnTo>
                  <a:lnTo>
                    <a:pt x="28" y="29"/>
                  </a:lnTo>
                  <a:lnTo>
                    <a:pt x="28" y="29"/>
                  </a:lnTo>
                  <a:lnTo>
                    <a:pt x="28" y="33"/>
                  </a:lnTo>
                  <a:lnTo>
                    <a:pt x="28" y="33"/>
                  </a:lnTo>
                  <a:lnTo>
                    <a:pt x="28" y="38"/>
                  </a:lnTo>
                  <a:lnTo>
                    <a:pt x="28" y="38"/>
                  </a:lnTo>
                  <a:lnTo>
                    <a:pt x="28" y="38"/>
                  </a:lnTo>
                  <a:lnTo>
                    <a:pt x="28" y="43"/>
                  </a:lnTo>
                  <a:lnTo>
                    <a:pt x="23" y="43"/>
                  </a:lnTo>
                  <a:lnTo>
                    <a:pt x="23" y="43"/>
                  </a:lnTo>
                  <a:lnTo>
                    <a:pt x="23" y="48"/>
                  </a:lnTo>
                  <a:lnTo>
                    <a:pt x="23" y="48"/>
                  </a:lnTo>
                  <a:lnTo>
                    <a:pt x="23" y="48"/>
                  </a:lnTo>
                  <a:lnTo>
                    <a:pt x="19" y="52"/>
                  </a:lnTo>
                  <a:lnTo>
                    <a:pt x="19" y="52"/>
                  </a:lnTo>
                  <a:lnTo>
                    <a:pt x="19" y="52"/>
                  </a:lnTo>
                  <a:lnTo>
                    <a:pt x="19" y="52"/>
                  </a:lnTo>
                  <a:lnTo>
                    <a:pt x="14" y="57"/>
                  </a:lnTo>
                  <a:lnTo>
                    <a:pt x="14" y="57"/>
                  </a:lnTo>
                  <a:lnTo>
                    <a:pt x="14" y="57"/>
                  </a:lnTo>
                  <a:lnTo>
                    <a:pt x="9" y="57"/>
                  </a:lnTo>
                  <a:lnTo>
                    <a:pt x="9" y="57"/>
                  </a:lnTo>
                  <a:lnTo>
                    <a:pt x="9" y="57"/>
                  </a:lnTo>
                  <a:lnTo>
                    <a:pt x="4" y="57"/>
                  </a:lnTo>
                  <a:lnTo>
                    <a:pt x="4" y="57"/>
                  </a:lnTo>
                  <a:lnTo>
                    <a:pt x="4" y="62"/>
                  </a:lnTo>
                  <a:lnTo>
                    <a:pt x="103" y="5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74" name="Oval 99773">
              <a:extLst>
                <a:ext uri="{FF2B5EF4-FFF2-40B4-BE49-F238E27FC236}">
                  <a16:creationId xmlns:a16="http://schemas.microsoft.com/office/drawing/2014/main" id="{0FBFAD93-3AD2-31DB-78EA-FB2D06CFAE42}"/>
                </a:ext>
              </a:extLst>
            </p:cNvPr>
            <p:cNvSpPr>
              <a:spLocks noChangeArrowheads="1"/>
            </p:cNvSpPr>
            <p:nvPr/>
          </p:nvSpPr>
          <p:spPr bwMode="auto">
            <a:xfrm>
              <a:off x="1414145" y="1064895"/>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75" name="Freeform 1398">
              <a:extLst>
                <a:ext uri="{FF2B5EF4-FFF2-40B4-BE49-F238E27FC236}">
                  <a16:creationId xmlns:a16="http://schemas.microsoft.com/office/drawing/2014/main" id="{C9606865-031A-7DA4-0FE7-E0CC48EBCE65}"/>
                </a:ext>
              </a:extLst>
            </p:cNvPr>
            <p:cNvSpPr>
              <a:spLocks/>
            </p:cNvSpPr>
            <p:nvPr/>
          </p:nvSpPr>
          <p:spPr bwMode="auto">
            <a:xfrm>
              <a:off x="1444625" y="1020445"/>
              <a:ext cx="122555" cy="80645"/>
            </a:xfrm>
            <a:custGeom>
              <a:avLst/>
              <a:gdLst>
                <a:gd name="T0" fmla="*/ 4 w 193"/>
                <a:gd name="T1" fmla="*/ 75 h 127"/>
                <a:gd name="T2" fmla="*/ 0 w 193"/>
                <a:gd name="T3" fmla="*/ 80 h 127"/>
                <a:gd name="T4" fmla="*/ 0 w 193"/>
                <a:gd name="T5" fmla="*/ 80 h 127"/>
                <a:gd name="T6" fmla="*/ 0 w 193"/>
                <a:gd name="T7" fmla="*/ 80 h 127"/>
                <a:gd name="T8" fmla="*/ 0 w 193"/>
                <a:gd name="T9" fmla="*/ 84 h 127"/>
                <a:gd name="T10" fmla="*/ 0 w 193"/>
                <a:gd name="T11" fmla="*/ 84 h 127"/>
                <a:gd name="T12" fmla="*/ 0 w 193"/>
                <a:gd name="T13" fmla="*/ 89 h 127"/>
                <a:gd name="T14" fmla="*/ 0 w 193"/>
                <a:gd name="T15" fmla="*/ 94 h 127"/>
                <a:gd name="T16" fmla="*/ 0 w 193"/>
                <a:gd name="T17" fmla="*/ 94 h 127"/>
                <a:gd name="T18" fmla="*/ 0 w 193"/>
                <a:gd name="T19" fmla="*/ 99 h 127"/>
                <a:gd name="T20" fmla="*/ 0 w 193"/>
                <a:gd name="T21" fmla="*/ 103 h 127"/>
                <a:gd name="T22" fmla="*/ 0 w 193"/>
                <a:gd name="T23" fmla="*/ 108 h 127"/>
                <a:gd name="T24" fmla="*/ 4 w 193"/>
                <a:gd name="T25" fmla="*/ 108 h 127"/>
                <a:gd name="T26" fmla="*/ 4 w 193"/>
                <a:gd name="T27" fmla="*/ 113 h 127"/>
                <a:gd name="T28" fmla="*/ 4 w 193"/>
                <a:gd name="T29" fmla="*/ 117 h 127"/>
                <a:gd name="T30" fmla="*/ 9 w 193"/>
                <a:gd name="T31" fmla="*/ 117 h 127"/>
                <a:gd name="T32" fmla="*/ 9 w 193"/>
                <a:gd name="T33" fmla="*/ 122 h 127"/>
                <a:gd name="T34" fmla="*/ 14 w 193"/>
                <a:gd name="T35" fmla="*/ 122 h 127"/>
                <a:gd name="T36" fmla="*/ 14 w 193"/>
                <a:gd name="T37" fmla="*/ 127 h 127"/>
                <a:gd name="T38" fmla="*/ 18 w 193"/>
                <a:gd name="T39" fmla="*/ 127 h 127"/>
                <a:gd name="T40" fmla="*/ 18 w 193"/>
                <a:gd name="T41" fmla="*/ 127 h 127"/>
                <a:gd name="T42" fmla="*/ 23 w 193"/>
                <a:gd name="T43" fmla="*/ 127 h 127"/>
                <a:gd name="T44" fmla="*/ 23 w 193"/>
                <a:gd name="T45" fmla="*/ 127 h 127"/>
                <a:gd name="T46" fmla="*/ 28 w 193"/>
                <a:gd name="T47" fmla="*/ 127 h 127"/>
                <a:gd name="T48" fmla="*/ 28 w 193"/>
                <a:gd name="T49" fmla="*/ 127 h 127"/>
                <a:gd name="T50" fmla="*/ 193 w 193"/>
                <a:gd name="T51" fmla="*/ 51 h 127"/>
                <a:gd name="T52" fmla="*/ 188 w 193"/>
                <a:gd name="T53" fmla="*/ 56 h 127"/>
                <a:gd name="T54" fmla="*/ 188 w 193"/>
                <a:gd name="T55" fmla="*/ 51 h 127"/>
                <a:gd name="T56" fmla="*/ 183 w 193"/>
                <a:gd name="T57" fmla="*/ 51 h 127"/>
                <a:gd name="T58" fmla="*/ 183 w 193"/>
                <a:gd name="T59" fmla="*/ 51 h 127"/>
                <a:gd name="T60" fmla="*/ 178 w 193"/>
                <a:gd name="T61" fmla="*/ 51 h 127"/>
                <a:gd name="T62" fmla="*/ 178 w 193"/>
                <a:gd name="T63" fmla="*/ 51 h 127"/>
                <a:gd name="T64" fmla="*/ 174 w 193"/>
                <a:gd name="T65" fmla="*/ 47 h 127"/>
                <a:gd name="T66" fmla="*/ 174 w 193"/>
                <a:gd name="T67" fmla="*/ 47 h 127"/>
                <a:gd name="T68" fmla="*/ 174 w 193"/>
                <a:gd name="T69" fmla="*/ 42 h 127"/>
                <a:gd name="T70" fmla="*/ 169 w 193"/>
                <a:gd name="T71" fmla="*/ 37 h 127"/>
                <a:gd name="T72" fmla="*/ 169 w 193"/>
                <a:gd name="T73" fmla="*/ 37 h 127"/>
                <a:gd name="T74" fmla="*/ 164 w 193"/>
                <a:gd name="T75" fmla="*/ 33 h 127"/>
                <a:gd name="T76" fmla="*/ 164 w 193"/>
                <a:gd name="T77" fmla="*/ 28 h 127"/>
                <a:gd name="T78" fmla="*/ 164 w 193"/>
                <a:gd name="T79" fmla="*/ 23 h 127"/>
                <a:gd name="T80" fmla="*/ 164 w 193"/>
                <a:gd name="T81" fmla="*/ 23 h 127"/>
                <a:gd name="T82" fmla="*/ 164 w 193"/>
                <a:gd name="T83" fmla="*/ 19 h 127"/>
                <a:gd name="T84" fmla="*/ 164 w 193"/>
                <a:gd name="T85" fmla="*/ 14 h 127"/>
                <a:gd name="T86" fmla="*/ 164 w 193"/>
                <a:gd name="T87" fmla="*/ 14 h 127"/>
                <a:gd name="T88" fmla="*/ 164 w 193"/>
                <a:gd name="T89" fmla="*/ 9 h 127"/>
                <a:gd name="T90" fmla="*/ 164 w 193"/>
                <a:gd name="T91" fmla="*/ 9 h 127"/>
                <a:gd name="T92" fmla="*/ 164 w 193"/>
                <a:gd name="T93" fmla="*/ 4 h 127"/>
                <a:gd name="T94" fmla="*/ 164 w 193"/>
                <a:gd name="T95" fmla="*/ 4 h 127"/>
                <a:gd name="T96" fmla="*/ 164 w 193"/>
                <a:gd name="T97" fmla="*/ 4 h 127"/>
                <a:gd name="T98" fmla="*/ 169 w 193"/>
                <a:gd name="T99"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27">
                  <a:moveTo>
                    <a:pt x="4" y="75"/>
                  </a:moveTo>
                  <a:lnTo>
                    <a:pt x="4" y="75"/>
                  </a:lnTo>
                  <a:lnTo>
                    <a:pt x="4" y="75"/>
                  </a:lnTo>
                  <a:lnTo>
                    <a:pt x="0" y="80"/>
                  </a:lnTo>
                  <a:lnTo>
                    <a:pt x="0" y="80"/>
                  </a:lnTo>
                  <a:lnTo>
                    <a:pt x="0" y="80"/>
                  </a:lnTo>
                  <a:lnTo>
                    <a:pt x="0" y="80"/>
                  </a:lnTo>
                  <a:lnTo>
                    <a:pt x="0" y="80"/>
                  </a:lnTo>
                  <a:lnTo>
                    <a:pt x="0" y="84"/>
                  </a:lnTo>
                  <a:lnTo>
                    <a:pt x="0" y="84"/>
                  </a:lnTo>
                  <a:lnTo>
                    <a:pt x="0" y="84"/>
                  </a:lnTo>
                  <a:lnTo>
                    <a:pt x="0" y="84"/>
                  </a:lnTo>
                  <a:lnTo>
                    <a:pt x="0" y="89"/>
                  </a:lnTo>
                  <a:lnTo>
                    <a:pt x="0" y="89"/>
                  </a:lnTo>
                  <a:lnTo>
                    <a:pt x="0" y="89"/>
                  </a:lnTo>
                  <a:lnTo>
                    <a:pt x="0" y="94"/>
                  </a:lnTo>
                  <a:lnTo>
                    <a:pt x="0" y="94"/>
                  </a:lnTo>
                  <a:lnTo>
                    <a:pt x="0" y="94"/>
                  </a:lnTo>
                  <a:lnTo>
                    <a:pt x="0" y="99"/>
                  </a:lnTo>
                  <a:lnTo>
                    <a:pt x="0" y="99"/>
                  </a:lnTo>
                  <a:lnTo>
                    <a:pt x="0" y="99"/>
                  </a:lnTo>
                  <a:lnTo>
                    <a:pt x="0" y="103"/>
                  </a:lnTo>
                  <a:lnTo>
                    <a:pt x="0" y="103"/>
                  </a:lnTo>
                  <a:lnTo>
                    <a:pt x="0" y="108"/>
                  </a:lnTo>
                  <a:lnTo>
                    <a:pt x="4" y="108"/>
                  </a:lnTo>
                  <a:lnTo>
                    <a:pt x="4" y="108"/>
                  </a:lnTo>
                  <a:lnTo>
                    <a:pt x="4" y="113"/>
                  </a:lnTo>
                  <a:lnTo>
                    <a:pt x="4" y="113"/>
                  </a:lnTo>
                  <a:lnTo>
                    <a:pt x="4" y="113"/>
                  </a:lnTo>
                  <a:lnTo>
                    <a:pt x="4" y="117"/>
                  </a:lnTo>
                  <a:lnTo>
                    <a:pt x="9" y="117"/>
                  </a:lnTo>
                  <a:lnTo>
                    <a:pt x="9" y="117"/>
                  </a:lnTo>
                  <a:lnTo>
                    <a:pt x="9" y="117"/>
                  </a:lnTo>
                  <a:lnTo>
                    <a:pt x="9" y="122"/>
                  </a:lnTo>
                  <a:lnTo>
                    <a:pt x="14" y="122"/>
                  </a:lnTo>
                  <a:lnTo>
                    <a:pt x="14" y="122"/>
                  </a:lnTo>
                  <a:lnTo>
                    <a:pt x="14" y="122"/>
                  </a:lnTo>
                  <a:lnTo>
                    <a:pt x="14" y="127"/>
                  </a:lnTo>
                  <a:lnTo>
                    <a:pt x="18" y="127"/>
                  </a:lnTo>
                  <a:lnTo>
                    <a:pt x="18" y="127"/>
                  </a:lnTo>
                  <a:lnTo>
                    <a:pt x="18" y="127"/>
                  </a:lnTo>
                  <a:lnTo>
                    <a:pt x="18" y="127"/>
                  </a:lnTo>
                  <a:lnTo>
                    <a:pt x="18" y="127"/>
                  </a:lnTo>
                  <a:lnTo>
                    <a:pt x="23" y="127"/>
                  </a:lnTo>
                  <a:lnTo>
                    <a:pt x="23" y="127"/>
                  </a:lnTo>
                  <a:lnTo>
                    <a:pt x="23" y="127"/>
                  </a:lnTo>
                  <a:lnTo>
                    <a:pt x="23" y="127"/>
                  </a:lnTo>
                  <a:lnTo>
                    <a:pt x="28" y="127"/>
                  </a:lnTo>
                  <a:lnTo>
                    <a:pt x="28" y="127"/>
                  </a:lnTo>
                  <a:lnTo>
                    <a:pt x="28" y="127"/>
                  </a:lnTo>
                  <a:lnTo>
                    <a:pt x="193" y="51"/>
                  </a:lnTo>
                  <a:lnTo>
                    <a:pt x="193" y="51"/>
                  </a:lnTo>
                  <a:lnTo>
                    <a:pt x="188" y="51"/>
                  </a:lnTo>
                  <a:lnTo>
                    <a:pt x="188" y="56"/>
                  </a:lnTo>
                  <a:lnTo>
                    <a:pt x="188" y="56"/>
                  </a:lnTo>
                  <a:lnTo>
                    <a:pt x="188" y="51"/>
                  </a:lnTo>
                  <a:lnTo>
                    <a:pt x="188" y="51"/>
                  </a:lnTo>
                  <a:lnTo>
                    <a:pt x="183" y="51"/>
                  </a:lnTo>
                  <a:lnTo>
                    <a:pt x="183" y="51"/>
                  </a:lnTo>
                  <a:lnTo>
                    <a:pt x="183" y="51"/>
                  </a:lnTo>
                  <a:lnTo>
                    <a:pt x="183" y="51"/>
                  </a:lnTo>
                  <a:lnTo>
                    <a:pt x="178" y="51"/>
                  </a:lnTo>
                  <a:lnTo>
                    <a:pt x="178" y="51"/>
                  </a:lnTo>
                  <a:lnTo>
                    <a:pt x="178" y="51"/>
                  </a:lnTo>
                  <a:lnTo>
                    <a:pt x="178" y="47"/>
                  </a:lnTo>
                  <a:lnTo>
                    <a:pt x="174" y="47"/>
                  </a:lnTo>
                  <a:lnTo>
                    <a:pt x="174" y="47"/>
                  </a:lnTo>
                  <a:lnTo>
                    <a:pt x="174" y="47"/>
                  </a:lnTo>
                  <a:lnTo>
                    <a:pt x="174" y="42"/>
                  </a:lnTo>
                  <a:lnTo>
                    <a:pt x="174" y="42"/>
                  </a:lnTo>
                  <a:lnTo>
                    <a:pt x="169" y="42"/>
                  </a:lnTo>
                  <a:lnTo>
                    <a:pt x="169" y="37"/>
                  </a:lnTo>
                  <a:lnTo>
                    <a:pt x="169" y="37"/>
                  </a:lnTo>
                  <a:lnTo>
                    <a:pt x="169" y="37"/>
                  </a:lnTo>
                  <a:lnTo>
                    <a:pt x="169" y="33"/>
                  </a:lnTo>
                  <a:lnTo>
                    <a:pt x="164" y="33"/>
                  </a:lnTo>
                  <a:lnTo>
                    <a:pt x="164" y="33"/>
                  </a:lnTo>
                  <a:lnTo>
                    <a:pt x="164" y="28"/>
                  </a:lnTo>
                  <a:lnTo>
                    <a:pt x="164" y="28"/>
                  </a:lnTo>
                  <a:lnTo>
                    <a:pt x="164" y="23"/>
                  </a:lnTo>
                  <a:lnTo>
                    <a:pt x="164" y="23"/>
                  </a:lnTo>
                  <a:lnTo>
                    <a:pt x="164" y="23"/>
                  </a:lnTo>
                  <a:lnTo>
                    <a:pt x="164" y="19"/>
                  </a:lnTo>
                  <a:lnTo>
                    <a:pt x="164" y="19"/>
                  </a:lnTo>
                  <a:lnTo>
                    <a:pt x="164" y="19"/>
                  </a:lnTo>
                  <a:lnTo>
                    <a:pt x="164" y="14"/>
                  </a:lnTo>
                  <a:lnTo>
                    <a:pt x="160" y="14"/>
                  </a:lnTo>
                  <a:lnTo>
                    <a:pt x="164" y="14"/>
                  </a:lnTo>
                  <a:lnTo>
                    <a:pt x="164" y="9"/>
                  </a:lnTo>
                  <a:lnTo>
                    <a:pt x="164" y="9"/>
                  </a:lnTo>
                  <a:lnTo>
                    <a:pt x="164" y="9"/>
                  </a:lnTo>
                  <a:lnTo>
                    <a:pt x="164" y="9"/>
                  </a:lnTo>
                  <a:lnTo>
                    <a:pt x="164" y="4"/>
                  </a:lnTo>
                  <a:lnTo>
                    <a:pt x="164" y="4"/>
                  </a:lnTo>
                  <a:lnTo>
                    <a:pt x="164" y="4"/>
                  </a:lnTo>
                  <a:lnTo>
                    <a:pt x="164" y="4"/>
                  </a:lnTo>
                  <a:lnTo>
                    <a:pt x="164" y="4"/>
                  </a:lnTo>
                  <a:lnTo>
                    <a:pt x="164" y="4"/>
                  </a:lnTo>
                  <a:lnTo>
                    <a:pt x="169" y="0"/>
                  </a:lnTo>
                  <a:lnTo>
                    <a:pt x="169" y="0"/>
                  </a:lnTo>
                  <a:lnTo>
                    <a:pt x="4" y="7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76" name="Oval 99775">
              <a:extLst>
                <a:ext uri="{FF2B5EF4-FFF2-40B4-BE49-F238E27FC236}">
                  <a16:creationId xmlns:a16="http://schemas.microsoft.com/office/drawing/2014/main" id="{9C31F56A-9EE0-C2BB-5FB7-806DA72D0D2F}"/>
                </a:ext>
              </a:extLst>
            </p:cNvPr>
            <p:cNvSpPr>
              <a:spLocks noChangeArrowheads="1"/>
            </p:cNvSpPr>
            <p:nvPr/>
          </p:nvSpPr>
          <p:spPr bwMode="auto">
            <a:xfrm>
              <a:off x="869950" y="802005"/>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77" name="Freeform 1400">
              <a:extLst>
                <a:ext uri="{FF2B5EF4-FFF2-40B4-BE49-F238E27FC236}">
                  <a16:creationId xmlns:a16="http://schemas.microsoft.com/office/drawing/2014/main" id="{61ADA677-9AEE-C443-6EAC-6D40A0B58F77}"/>
                </a:ext>
              </a:extLst>
            </p:cNvPr>
            <p:cNvSpPr>
              <a:spLocks/>
            </p:cNvSpPr>
            <p:nvPr/>
          </p:nvSpPr>
          <p:spPr bwMode="auto">
            <a:xfrm>
              <a:off x="852170" y="723900"/>
              <a:ext cx="80645" cy="120015"/>
            </a:xfrm>
            <a:custGeom>
              <a:avLst/>
              <a:gdLst>
                <a:gd name="T0" fmla="*/ 75 w 127"/>
                <a:gd name="T1" fmla="*/ 179 h 189"/>
                <a:gd name="T2" fmla="*/ 75 w 127"/>
                <a:gd name="T3" fmla="*/ 184 h 189"/>
                <a:gd name="T4" fmla="*/ 80 w 127"/>
                <a:gd name="T5" fmla="*/ 184 h 189"/>
                <a:gd name="T6" fmla="*/ 80 w 127"/>
                <a:gd name="T7" fmla="*/ 184 h 189"/>
                <a:gd name="T8" fmla="*/ 85 w 127"/>
                <a:gd name="T9" fmla="*/ 189 h 189"/>
                <a:gd name="T10" fmla="*/ 85 w 127"/>
                <a:gd name="T11" fmla="*/ 189 h 189"/>
                <a:gd name="T12" fmla="*/ 90 w 127"/>
                <a:gd name="T13" fmla="*/ 189 h 189"/>
                <a:gd name="T14" fmla="*/ 94 w 127"/>
                <a:gd name="T15" fmla="*/ 189 h 189"/>
                <a:gd name="T16" fmla="*/ 99 w 127"/>
                <a:gd name="T17" fmla="*/ 189 h 189"/>
                <a:gd name="T18" fmla="*/ 99 w 127"/>
                <a:gd name="T19" fmla="*/ 189 h 189"/>
                <a:gd name="T20" fmla="*/ 104 w 127"/>
                <a:gd name="T21" fmla="*/ 189 h 189"/>
                <a:gd name="T22" fmla="*/ 108 w 127"/>
                <a:gd name="T23" fmla="*/ 189 h 189"/>
                <a:gd name="T24" fmla="*/ 108 w 127"/>
                <a:gd name="T25" fmla="*/ 184 h 189"/>
                <a:gd name="T26" fmla="*/ 113 w 127"/>
                <a:gd name="T27" fmla="*/ 184 h 189"/>
                <a:gd name="T28" fmla="*/ 118 w 127"/>
                <a:gd name="T29" fmla="*/ 184 h 189"/>
                <a:gd name="T30" fmla="*/ 118 w 127"/>
                <a:gd name="T31" fmla="*/ 179 h 189"/>
                <a:gd name="T32" fmla="*/ 123 w 127"/>
                <a:gd name="T33" fmla="*/ 179 h 189"/>
                <a:gd name="T34" fmla="*/ 123 w 127"/>
                <a:gd name="T35" fmla="*/ 175 h 189"/>
                <a:gd name="T36" fmla="*/ 127 w 127"/>
                <a:gd name="T37" fmla="*/ 170 h 189"/>
                <a:gd name="T38" fmla="*/ 127 w 127"/>
                <a:gd name="T39" fmla="*/ 170 h 189"/>
                <a:gd name="T40" fmla="*/ 127 w 127"/>
                <a:gd name="T41" fmla="*/ 165 h 189"/>
                <a:gd name="T42" fmla="*/ 127 w 127"/>
                <a:gd name="T43" fmla="*/ 160 h 189"/>
                <a:gd name="T44" fmla="*/ 127 w 127"/>
                <a:gd name="T45" fmla="*/ 160 h 189"/>
                <a:gd name="T46" fmla="*/ 127 w 127"/>
                <a:gd name="T47" fmla="*/ 156 h 189"/>
                <a:gd name="T48" fmla="*/ 127 w 127"/>
                <a:gd name="T49" fmla="*/ 156 h 189"/>
                <a:gd name="T50" fmla="*/ 52 w 127"/>
                <a:gd name="T51" fmla="*/ 5 h 189"/>
                <a:gd name="T52" fmla="*/ 57 w 127"/>
                <a:gd name="T53" fmla="*/ 5 h 189"/>
                <a:gd name="T54" fmla="*/ 57 w 127"/>
                <a:gd name="T55" fmla="*/ 10 h 189"/>
                <a:gd name="T56" fmla="*/ 57 w 127"/>
                <a:gd name="T57" fmla="*/ 10 h 189"/>
                <a:gd name="T58" fmla="*/ 57 w 127"/>
                <a:gd name="T59" fmla="*/ 14 h 189"/>
                <a:gd name="T60" fmla="*/ 52 w 127"/>
                <a:gd name="T61" fmla="*/ 19 h 189"/>
                <a:gd name="T62" fmla="*/ 52 w 127"/>
                <a:gd name="T63" fmla="*/ 19 h 189"/>
                <a:gd name="T64" fmla="*/ 52 w 127"/>
                <a:gd name="T65" fmla="*/ 24 h 189"/>
                <a:gd name="T66" fmla="*/ 47 w 127"/>
                <a:gd name="T67" fmla="*/ 24 h 189"/>
                <a:gd name="T68" fmla="*/ 47 w 127"/>
                <a:gd name="T69" fmla="*/ 28 h 189"/>
                <a:gd name="T70" fmla="*/ 43 w 127"/>
                <a:gd name="T71" fmla="*/ 28 h 189"/>
                <a:gd name="T72" fmla="*/ 38 w 127"/>
                <a:gd name="T73" fmla="*/ 33 h 189"/>
                <a:gd name="T74" fmla="*/ 38 w 127"/>
                <a:gd name="T75" fmla="*/ 33 h 189"/>
                <a:gd name="T76" fmla="*/ 33 w 127"/>
                <a:gd name="T77" fmla="*/ 38 h 189"/>
                <a:gd name="T78" fmla="*/ 28 w 127"/>
                <a:gd name="T79" fmla="*/ 38 h 189"/>
                <a:gd name="T80" fmla="*/ 24 w 127"/>
                <a:gd name="T81" fmla="*/ 38 h 189"/>
                <a:gd name="T82" fmla="*/ 24 w 127"/>
                <a:gd name="T83" fmla="*/ 38 h 189"/>
                <a:gd name="T84" fmla="*/ 19 w 127"/>
                <a:gd name="T85" fmla="*/ 38 h 189"/>
                <a:gd name="T86" fmla="*/ 14 w 127"/>
                <a:gd name="T87" fmla="*/ 38 h 189"/>
                <a:gd name="T88" fmla="*/ 14 w 127"/>
                <a:gd name="T89" fmla="*/ 38 h 189"/>
                <a:gd name="T90" fmla="*/ 10 w 127"/>
                <a:gd name="T91" fmla="*/ 33 h 189"/>
                <a:gd name="T92" fmla="*/ 5 w 127"/>
                <a:gd name="T93" fmla="*/ 33 h 189"/>
                <a:gd name="T94" fmla="*/ 5 w 127"/>
                <a:gd name="T95" fmla="*/ 33 h 189"/>
                <a:gd name="T96" fmla="*/ 5 w 127"/>
                <a:gd name="T97" fmla="*/ 28 h 189"/>
                <a:gd name="T98" fmla="*/ 0 w 127"/>
                <a:gd name="T99" fmla="*/ 2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89">
                  <a:moveTo>
                    <a:pt x="75" y="179"/>
                  </a:moveTo>
                  <a:lnTo>
                    <a:pt x="75" y="179"/>
                  </a:lnTo>
                  <a:lnTo>
                    <a:pt x="75" y="179"/>
                  </a:lnTo>
                  <a:lnTo>
                    <a:pt x="75" y="184"/>
                  </a:lnTo>
                  <a:lnTo>
                    <a:pt x="75" y="184"/>
                  </a:lnTo>
                  <a:lnTo>
                    <a:pt x="80" y="184"/>
                  </a:lnTo>
                  <a:lnTo>
                    <a:pt x="80" y="184"/>
                  </a:lnTo>
                  <a:lnTo>
                    <a:pt x="80" y="184"/>
                  </a:lnTo>
                  <a:lnTo>
                    <a:pt x="80" y="189"/>
                  </a:lnTo>
                  <a:lnTo>
                    <a:pt x="85" y="189"/>
                  </a:lnTo>
                  <a:lnTo>
                    <a:pt x="85" y="189"/>
                  </a:lnTo>
                  <a:lnTo>
                    <a:pt x="85" y="189"/>
                  </a:lnTo>
                  <a:lnTo>
                    <a:pt x="90" y="189"/>
                  </a:lnTo>
                  <a:lnTo>
                    <a:pt x="90" y="189"/>
                  </a:lnTo>
                  <a:lnTo>
                    <a:pt x="90" y="189"/>
                  </a:lnTo>
                  <a:lnTo>
                    <a:pt x="94" y="189"/>
                  </a:lnTo>
                  <a:lnTo>
                    <a:pt x="94" y="189"/>
                  </a:lnTo>
                  <a:lnTo>
                    <a:pt x="99" y="189"/>
                  </a:lnTo>
                  <a:lnTo>
                    <a:pt x="99" y="189"/>
                  </a:lnTo>
                  <a:lnTo>
                    <a:pt x="99" y="189"/>
                  </a:lnTo>
                  <a:lnTo>
                    <a:pt x="104" y="189"/>
                  </a:lnTo>
                  <a:lnTo>
                    <a:pt x="104" y="189"/>
                  </a:lnTo>
                  <a:lnTo>
                    <a:pt x="104" y="189"/>
                  </a:lnTo>
                  <a:lnTo>
                    <a:pt x="108" y="189"/>
                  </a:lnTo>
                  <a:lnTo>
                    <a:pt x="108" y="189"/>
                  </a:lnTo>
                  <a:lnTo>
                    <a:pt x="108" y="184"/>
                  </a:lnTo>
                  <a:lnTo>
                    <a:pt x="113" y="184"/>
                  </a:lnTo>
                  <a:lnTo>
                    <a:pt x="113" y="184"/>
                  </a:lnTo>
                  <a:lnTo>
                    <a:pt x="113" y="184"/>
                  </a:lnTo>
                  <a:lnTo>
                    <a:pt x="118" y="184"/>
                  </a:lnTo>
                  <a:lnTo>
                    <a:pt x="118" y="179"/>
                  </a:lnTo>
                  <a:lnTo>
                    <a:pt x="118" y="179"/>
                  </a:lnTo>
                  <a:lnTo>
                    <a:pt x="123" y="179"/>
                  </a:lnTo>
                  <a:lnTo>
                    <a:pt x="123" y="179"/>
                  </a:lnTo>
                  <a:lnTo>
                    <a:pt x="123" y="175"/>
                  </a:lnTo>
                  <a:lnTo>
                    <a:pt x="123" y="175"/>
                  </a:lnTo>
                  <a:lnTo>
                    <a:pt x="123" y="175"/>
                  </a:lnTo>
                  <a:lnTo>
                    <a:pt x="127" y="170"/>
                  </a:lnTo>
                  <a:lnTo>
                    <a:pt x="127" y="170"/>
                  </a:lnTo>
                  <a:lnTo>
                    <a:pt x="127" y="170"/>
                  </a:lnTo>
                  <a:lnTo>
                    <a:pt x="127" y="165"/>
                  </a:lnTo>
                  <a:lnTo>
                    <a:pt x="127" y="165"/>
                  </a:lnTo>
                  <a:lnTo>
                    <a:pt x="127" y="165"/>
                  </a:lnTo>
                  <a:lnTo>
                    <a:pt x="127" y="160"/>
                  </a:lnTo>
                  <a:lnTo>
                    <a:pt x="127" y="160"/>
                  </a:lnTo>
                  <a:lnTo>
                    <a:pt x="127" y="160"/>
                  </a:lnTo>
                  <a:lnTo>
                    <a:pt x="127" y="160"/>
                  </a:lnTo>
                  <a:lnTo>
                    <a:pt x="127" y="156"/>
                  </a:lnTo>
                  <a:lnTo>
                    <a:pt x="127" y="156"/>
                  </a:lnTo>
                  <a:lnTo>
                    <a:pt x="127" y="156"/>
                  </a:lnTo>
                  <a:lnTo>
                    <a:pt x="52" y="0"/>
                  </a:lnTo>
                  <a:lnTo>
                    <a:pt x="52" y="5"/>
                  </a:lnTo>
                  <a:lnTo>
                    <a:pt x="57" y="5"/>
                  </a:lnTo>
                  <a:lnTo>
                    <a:pt x="57" y="5"/>
                  </a:lnTo>
                  <a:lnTo>
                    <a:pt x="57" y="5"/>
                  </a:lnTo>
                  <a:lnTo>
                    <a:pt x="57" y="10"/>
                  </a:lnTo>
                  <a:lnTo>
                    <a:pt x="57" y="10"/>
                  </a:lnTo>
                  <a:lnTo>
                    <a:pt x="57" y="10"/>
                  </a:lnTo>
                  <a:lnTo>
                    <a:pt x="57" y="14"/>
                  </a:lnTo>
                  <a:lnTo>
                    <a:pt x="57" y="14"/>
                  </a:lnTo>
                  <a:lnTo>
                    <a:pt x="52" y="14"/>
                  </a:lnTo>
                  <a:lnTo>
                    <a:pt x="52" y="19"/>
                  </a:lnTo>
                  <a:lnTo>
                    <a:pt x="52" y="19"/>
                  </a:lnTo>
                  <a:lnTo>
                    <a:pt x="52" y="19"/>
                  </a:lnTo>
                  <a:lnTo>
                    <a:pt x="52" y="24"/>
                  </a:lnTo>
                  <a:lnTo>
                    <a:pt x="52" y="24"/>
                  </a:lnTo>
                  <a:lnTo>
                    <a:pt x="47" y="24"/>
                  </a:lnTo>
                  <a:lnTo>
                    <a:pt x="47" y="24"/>
                  </a:lnTo>
                  <a:lnTo>
                    <a:pt x="47" y="28"/>
                  </a:lnTo>
                  <a:lnTo>
                    <a:pt x="47" y="28"/>
                  </a:lnTo>
                  <a:lnTo>
                    <a:pt x="43" y="28"/>
                  </a:lnTo>
                  <a:lnTo>
                    <a:pt x="43" y="28"/>
                  </a:lnTo>
                  <a:lnTo>
                    <a:pt x="43" y="33"/>
                  </a:lnTo>
                  <a:lnTo>
                    <a:pt x="38" y="33"/>
                  </a:lnTo>
                  <a:lnTo>
                    <a:pt x="38" y="33"/>
                  </a:lnTo>
                  <a:lnTo>
                    <a:pt x="38" y="33"/>
                  </a:lnTo>
                  <a:lnTo>
                    <a:pt x="33" y="33"/>
                  </a:lnTo>
                  <a:lnTo>
                    <a:pt x="33" y="38"/>
                  </a:lnTo>
                  <a:lnTo>
                    <a:pt x="33" y="38"/>
                  </a:lnTo>
                  <a:lnTo>
                    <a:pt x="28" y="38"/>
                  </a:lnTo>
                  <a:lnTo>
                    <a:pt x="28" y="38"/>
                  </a:lnTo>
                  <a:lnTo>
                    <a:pt x="24" y="38"/>
                  </a:lnTo>
                  <a:lnTo>
                    <a:pt x="24" y="38"/>
                  </a:lnTo>
                  <a:lnTo>
                    <a:pt x="24" y="38"/>
                  </a:lnTo>
                  <a:lnTo>
                    <a:pt x="19" y="38"/>
                  </a:lnTo>
                  <a:lnTo>
                    <a:pt x="19" y="38"/>
                  </a:lnTo>
                  <a:lnTo>
                    <a:pt x="19" y="38"/>
                  </a:lnTo>
                  <a:lnTo>
                    <a:pt x="14" y="38"/>
                  </a:lnTo>
                  <a:lnTo>
                    <a:pt x="14" y="38"/>
                  </a:lnTo>
                  <a:lnTo>
                    <a:pt x="14" y="38"/>
                  </a:lnTo>
                  <a:lnTo>
                    <a:pt x="10" y="33"/>
                  </a:lnTo>
                  <a:lnTo>
                    <a:pt x="10" y="33"/>
                  </a:lnTo>
                  <a:lnTo>
                    <a:pt x="10" y="33"/>
                  </a:lnTo>
                  <a:lnTo>
                    <a:pt x="5" y="33"/>
                  </a:lnTo>
                  <a:lnTo>
                    <a:pt x="5" y="33"/>
                  </a:lnTo>
                  <a:lnTo>
                    <a:pt x="5" y="33"/>
                  </a:lnTo>
                  <a:lnTo>
                    <a:pt x="5" y="28"/>
                  </a:lnTo>
                  <a:lnTo>
                    <a:pt x="5" y="28"/>
                  </a:lnTo>
                  <a:lnTo>
                    <a:pt x="0" y="28"/>
                  </a:lnTo>
                  <a:lnTo>
                    <a:pt x="0" y="28"/>
                  </a:lnTo>
                  <a:lnTo>
                    <a:pt x="75" y="17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78" name="Freeform 1401">
              <a:extLst>
                <a:ext uri="{FF2B5EF4-FFF2-40B4-BE49-F238E27FC236}">
                  <a16:creationId xmlns:a16="http://schemas.microsoft.com/office/drawing/2014/main" id="{AA3F76AB-3509-ED80-F3E0-2A36C51D88CC}"/>
                </a:ext>
              </a:extLst>
            </p:cNvPr>
            <p:cNvSpPr>
              <a:spLocks/>
            </p:cNvSpPr>
            <p:nvPr/>
          </p:nvSpPr>
          <p:spPr bwMode="auto">
            <a:xfrm>
              <a:off x="897255" y="921385"/>
              <a:ext cx="47625" cy="158750"/>
            </a:xfrm>
            <a:custGeom>
              <a:avLst/>
              <a:gdLst>
                <a:gd name="T0" fmla="*/ 75 w 75"/>
                <a:gd name="T1" fmla="*/ 5 h 250"/>
                <a:gd name="T2" fmla="*/ 75 w 75"/>
                <a:gd name="T3" fmla="*/ 5 h 250"/>
                <a:gd name="T4" fmla="*/ 75 w 75"/>
                <a:gd name="T5" fmla="*/ 5 h 250"/>
                <a:gd name="T6" fmla="*/ 75 w 75"/>
                <a:gd name="T7" fmla="*/ 5 h 250"/>
                <a:gd name="T8" fmla="*/ 70 w 75"/>
                <a:gd name="T9" fmla="*/ 5 h 250"/>
                <a:gd name="T10" fmla="*/ 70 w 75"/>
                <a:gd name="T11" fmla="*/ 5 h 250"/>
                <a:gd name="T12" fmla="*/ 66 w 75"/>
                <a:gd name="T13" fmla="*/ 0 h 250"/>
                <a:gd name="T14" fmla="*/ 66 w 75"/>
                <a:gd name="T15" fmla="*/ 0 h 250"/>
                <a:gd name="T16" fmla="*/ 61 w 75"/>
                <a:gd name="T17" fmla="*/ 0 h 250"/>
                <a:gd name="T18" fmla="*/ 56 w 75"/>
                <a:gd name="T19" fmla="*/ 0 h 250"/>
                <a:gd name="T20" fmla="*/ 56 w 75"/>
                <a:gd name="T21" fmla="*/ 0 h 250"/>
                <a:gd name="T22" fmla="*/ 52 w 75"/>
                <a:gd name="T23" fmla="*/ 0 h 250"/>
                <a:gd name="T24" fmla="*/ 47 w 75"/>
                <a:gd name="T25" fmla="*/ 0 h 250"/>
                <a:gd name="T26" fmla="*/ 42 w 75"/>
                <a:gd name="T27" fmla="*/ 0 h 250"/>
                <a:gd name="T28" fmla="*/ 37 w 75"/>
                <a:gd name="T29" fmla="*/ 0 h 250"/>
                <a:gd name="T30" fmla="*/ 37 w 75"/>
                <a:gd name="T31" fmla="*/ 0 h 250"/>
                <a:gd name="T32" fmla="*/ 33 w 75"/>
                <a:gd name="T33" fmla="*/ 0 h 250"/>
                <a:gd name="T34" fmla="*/ 28 w 75"/>
                <a:gd name="T35" fmla="*/ 0 h 250"/>
                <a:gd name="T36" fmla="*/ 28 w 75"/>
                <a:gd name="T37" fmla="*/ 0 h 250"/>
                <a:gd name="T38" fmla="*/ 23 w 75"/>
                <a:gd name="T39" fmla="*/ 0 h 250"/>
                <a:gd name="T40" fmla="*/ 23 w 75"/>
                <a:gd name="T41" fmla="*/ 0 h 250"/>
                <a:gd name="T42" fmla="*/ 23 w 75"/>
                <a:gd name="T43" fmla="*/ 0 h 250"/>
                <a:gd name="T44" fmla="*/ 19 w 75"/>
                <a:gd name="T45" fmla="*/ 0 h 250"/>
                <a:gd name="T46" fmla="*/ 19 w 75"/>
                <a:gd name="T47" fmla="*/ 0 h 250"/>
                <a:gd name="T48" fmla="*/ 19 w 75"/>
                <a:gd name="T49" fmla="*/ 0 h 250"/>
                <a:gd name="T50" fmla="*/ 0 w 75"/>
                <a:gd name="T51" fmla="*/ 245 h 250"/>
                <a:gd name="T52" fmla="*/ 0 w 75"/>
                <a:gd name="T53" fmla="*/ 245 h 250"/>
                <a:gd name="T54" fmla="*/ 0 w 75"/>
                <a:gd name="T55" fmla="*/ 245 h 250"/>
                <a:gd name="T56" fmla="*/ 4 w 75"/>
                <a:gd name="T57" fmla="*/ 245 h 250"/>
                <a:gd name="T58" fmla="*/ 4 w 75"/>
                <a:gd name="T59" fmla="*/ 245 h 250"/>
                <a:gd name="T60" fmla="*/ 9 w 75"/>
                <a:gd name="T61" fmla="*/ 250 h 250"/>
                <a:gd name="T62" fmla="*/ 9 w 75"/>
                <a:gd name="T63" fmla="*/ 250 h 250"/>
                <a:gd name="T64" fmla="*/ 14 w 75"/>
                <a:gd name="T65" fmla="*/ 250 h 250"/>
                <a:gd name="T66" fmla="*/ 14 w 75"/>
                <a:gd name="T67" fmla="*/ 250 h 250"/>
                <a:gd name="T68" fmla="*/ 19 w 75"/>
                <a:gd name="T69" fmla="*/ 250 h 250"/>
                <a:gd name="T70" fmla="*/ 23 w 75"/>
                <a:gd name="T71" fmla="*/ 250 h 250"/>
                <a:gd name="T72" fmla="*/ 28 w 75"/>
                <a:gd name="T73" fmla="*/ 250 h 250"/>
                <a:gd name="T74" fmla="*/ 28 w 75"/>
                <a:gd name="T75" fmla="*/ 250 h 250"/>
                <a:gd name="T76" fmla="*/ 33 w 75"/>
                <a:gd name="T77" fmla="*/ 250 h 250"/>
                <a:gd name="T78" fmla="*/ 37 w 75"/>
                <a:gd name="T79" fmla="*/ 250 h 250"/>
                <a:gd name="T80" fmla="*/ 42 w 75"/>
                <a:gd name="T81" fmla="*/ 250 h 250"/>
                <a:gd name="T82" fmla="*/ 42 w 75"/>
                <a:gd name="T83" fmla="*/ 250 h 250"/>
                <a:gd name="T84" fmla="*/ 47 w 75"/>
                <a:gd name="T85" fmla="*/ 250 h 250"/>
                <a:gd name="T86" fmla="*/ 47 w 75"/>
                <a:gd name="T87" fmla="*/ 250 h 250"/>
                <a:gd name="T88" fmla="*/ 52 w 75"/>
                <a:gd name="T89" fmla="*/ 250 h 250"/>
                <a:gd name="T90" fmla="*/ 52 w 75"/>
                <a:gd name="T91" fmla="*/ 250 h 250"/>
                <a:gd name="T92" fmla="*/ 56 w 75"/>
                <a:gd name="T93" fmla="*/ 250 h 250"/>
                <a:gd name="T94" fmla="*/ 56 w 75"/>
                <a:gd name="T95" fmla="*/ 250 h 250"/>
                <a:gd name="T96" fmla="*/ 56 w 75"/>
                <a:gd name="T97" fmla="*/ 250 h 250"/>
                <a:gd name="T98" fmla="*/ 56 w 75"/>
                <a:gd name="T99"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250">
                  <a:moveTo>
                    <a:pt x="75" y="5"/>
                  </a:moveTo>
                  <a:lnTo>
                    <a:pt x="75" y="5"/>
                  </a:lnTo>
                  <a:lnTo>
                    <a:pt x="75" y="5"/>
                  </a:lnTo>
                  <a:lnTo>
                    <a:pt x="75" y="5"/>
                  </a:lnTo>
                  <a:lnTo>
                    <a:pt x="75" y="5"/>
                  </a:lnTo>
                  <a:lnTo>
                    <a:pt x="75" y="5"/>
                  </a:lnTo>
                  <a:lnTo>
                    <a:pt x="75" y="5"/>
                  </a:lnTo>
                  <a:lnTo>
                    <a:pt x="75" y="5"/>
                  </a:lnTo>
                  <a:lnTo>
                    <a:pt x="70" y="5"/>
                  </a:lnTo>
                  <a:lnTo>
                    <a:pt x="70" y="5"/>
                  </a:lnTo>
                  <a:lnTo>
                    <a:pt x="70" y="5"/>
                  </a:lnTo>
                  <a:lnTo>
                    <a:pt x="70" y="5"/>
                  </a:lnTo>
                  <a:lnTo>
                    <a:pt x="70" y="5"/>
                  </a:lnTo>
                  <a:lnTo>
                    <a:pt x="66" y="0"/>
                  </a:lnTo>
                  <a:lnTo>
                    <a:pt x="66" y="0"/>
                  </a:lnTo>
                  <a:lnTo>
                    <a:pt x="66" y="0"/>
                  </a:lnTo>
                  <a:lnTo>
                    <a:pt x="61" y="0"/>
                  </a:lnTo>
                  <a:lnTo>
                    <a:pt x="61" y="0"/>
                  </a:lnTo>
                  <a:lnTo>
                    <a:pt x="61" y="0"/>
                  </a:lnTo>
                  <a:lnTo>
                    <a:pt x="56" y="0"/>
                  </a:lnTo>
                  <a:lnTo>
                    <a:pt x="56" y="0"/>
                  </a:lnTo>
                  <a:lnTo>
                    <a:pt x="56" y="0"/>
                  </a:lnTo>
                  <a:lnTo>
                    <a:pt x="52" y="0"/>
                  </a:lnTo>
                  <a:lnTo>
                    <a:pt x="52" y="0"/>
                  </a:lnTo>
                  <a:lnTo>
                    <a:pt x="47" y="0"/>
                  </a:lnTo>
                  <a:lnTo>
                    <a:pt x="47" y="0"/>
                  </a:lnTo>
                  <a:lnTo>
                    <a:pt x="47" y="0"/>
                  </a:lnTo>
                  <a:lnTo>
                    <a:pt x="42" y="0"/>
                  </a:lnTo>
                  <a:lnTo>
                    <a:pt x="42" y="0"/>
                  </a:lnTo>
                  <a:lnTo>
                    <a:pt x="37" y="0"/>
                  </a:lnTo>
                  <a:lnTo>
                    <a:pt x="37" y="0"/>
                  </a:lnTo>
                  <a:lnTo>
                    <a:pt x="37" y="0"/>
                  </a:lnTo>
                  <a:lnTo>
                    <a:pt x="33" y="0"/>
                  </a:lnTo>
                  <a:lnTo>
                    <a:pt x="33" y="0"/>
                  </a:lnTo>
                  <a:lnTo>
                    <a:pt x="33" y="0"/>
                  </a:lnTo>
                  <a:lnTo>
                    <a:pt x="28" y="0"/>
                  </a:lnTo>
                  <a:lnTo>
                    <a:pt x="28" y="0"/>
                  </a:lnTo>
                  <a:lnTo>
                    <a:pt x="28" y="0"/>
                  </a:lnTo>
                  <a:lnTo>
                    <a:pt x="28" y="0"/>
                  </a:lnTo>
                  <a:lnTo>
                    <a:pt x="23" y="0"/>
                  </a:lnTo>
                  <a:lnTo>
                    <a:pt x="23" y="0"/>
                  </a:lnTo>
                  <a:lnTo>
                    <a:pt x="23" y="0"/>
                  </a:lnTo>
                  <a:lnTo>
                    <a:pt x="23" y="0"/>
                  </a:lnTo>
                  <a:lnTo>
                    <a:pt x="23" y="0"/>
                  </a:lnTo>
                  <a:lnTo>
                    <a:pt x="19" y="0"/>
                  </a:lnTo>
                  <a:lnTo>
                    <a:pt x="19" y="0"/>
                  </a:lnTo>
                  <a:lnTo>
                    <a:pt x="19" y="0"/>
                  </a:lnTo>
                  <a:lnTo>
                    <a:pt x="19" y="0"/>
                  </a:lnTo>
                  <a:lnTo>
                    <a:pt x="19" y="0"/>
                  </a:lnTo>
                  <a:lnTo>
                    <a:pt x="19" y="0"/>
                  </a:lnTo>
                  <a:lnTo>
                    <a:pt x="0" y="245"/>
                  </a:lnTo>
                  <a:lnTo>
                    <a:pt x="0" y="245"/>
                  </a:lnTo>
                  <a:lnTo>
                    <a:pt x="0" y="245"/>
                  </a:lnTo>
                  <a:lnTo>
                    <a:pt x="0" y="245"/>
                  </a:lnTo>
                  <a:lnTo>
                    <a:pt x="0" y="245"/>
                  </a:lnTo>
                  <a:lnTo>
                    <a:pt x="0" y="245"/>
                  </a:lnTo>
                  <a:lnTo>
                    <a:pt x="4" y="245"/>
                  </a:lnTo>
                  <a:lnTo>
                    <a:pt x="4" y="245"/>
                  </a:lnTo>
                  <a:lnTo>
                    <a:pt x="4" y="245"/>
                  </a:lnTo>
                  <a:lnTo>
                    <a:pt x="4" y="245"/>
                  </a:lnTo>
                  <a:lnTo>
                    <a:pt x="4" y="250"/>
                  </a:lnTo>
                  <a:lnTo>
                    <a:pt x="9" y="250"/>
                  </a:lnTo>
                  <a:lnTo>
                    <a:pt x="9" y="250"/>
                  </a:lnTo>
                  <a:lnTo>
                    <a:pt x="9" y="250"/>
                  </a:lnTo>
                  <a:lnTo>
                    <a:pt x="9" y="250"/>
                  </a:lnTo>
                  <a:lnTo>
                    <a:pt x="14" y="250"/>
                  </a:lnTo>
                  <a:lnTo>
                    <a:pt x="14" y="250"/>
                  </a:lnTo>
                  <a:lnTo>
                    <a:pt x="14" y="250"/>
                  </a:lnTo>
                  <a:lnTo>
                    <a:pt x="19" y="250"/>
                  </a:lnTo>
                  <a:lnTo>
                    <a:pt x="19" y="250"/>
                  </a:lnTo>
                  <a:lnTo>
                    <a:pt x="19" y="250"/>
                  </a:lnTo>
                  <a:lnTo>
                    <a:pt x="23" y="250"/>
                  </a:lnTo>
                  <a:lnTo>
                    <a:pt x="23" y="250"/>
                  </a:lnTo>
                  <a:lnTo>
                    <a:pt x="28" y="250"/>
                  </a:lnTo>
                  <a:lnTo>
                    <a:pt x="28" y="250"/>
                  </a:lnTo>
                  <a:lnTo>
                    <a:pt x="28" y="250"/>
                  </a:lnTo>
                  <a:lnTo>
                    <a:pt x="33" y="250"/>
                  </a:lnTo>
                  <a:lnTo>
                    <a:pt x="33" y="250"/>
                  </a:lnTo>
                  <a:lnTo>
                    <a:pt x="37" y="250"/>
                  </a:lnTo>
                  <a:lnTo>
                    <a:pt x="37" y="250"/>
                  </a:lnTo>
                  <a:lnTo>
                    <a:pt x="37" y="250"/>
                  </a:lnTo>
                  <a:lnTo>
                    <a:pt x="42" y="250"/>
                  </a:lnTo>
                  <a:lnTo>
                    <a:pt x="42" y="250"/>
                  </a:lnTo>
                  <a:lnTo>
                    <a:pt x="42" y="250"/>
                  </a:lnTo>
                  <a:lnTo>
                    <a:pt x="47" y="250"/>
                  </a:lnTo>
                  <a:lnTo>
                    <a:pt x="47" y="250"/>
                  </a:lnTo>
                  <a:lnTo>
                    <a:pt x="47" y="250"/>
                  </a:lnTo>
                  <a:lnTo>
                    <a:pt x="47" y="250"/>
                  </a:lnTo>
                  <a:lnTo>
                    <a:pt x="52" y="250"/>
                  </a:lnTo>
                  <a:lnTo>
                    <a:pt x="52" y="250"/>
                  </a:lnTo>
                  <a:lnTo>
                    <a:pt x="52" y="250"/>
                  </a:lnTo>
                  <a:lnTo>
                    <a:pt x="52" y="250"/>
                  </a:lnTo>
                  <a:lnTo>
                    <a:pt x="56" y="250"/>
                  </a:lnTo>
                  <a:lnTo>
                    <a:pt x="56" y="250"/>
                  </a:lnTo>
                  <a:lnTo>
                    <a:pt x="56" y="250"/>
                  </a:lnTo>
                  <a:lnTo>
                    <a:pt x="56" y="250"/>
                  </a:lnTo>
                  <a:lnTo>
                    <a:pt x="56" y="250"/>
                  </a:lnTo>
                  <a:lnTo>
                    <a:pt x="56" y="250"/>
                  </a:lnTo>
                  <a:lnTo>
                    <a:pt x="56" y="250"/>
                  </a:lnTo>
                  <a:lnTo>
                    <a:pt x="56" y="250"/>
                  </a:lnTo>
                  <a:lnTo>
                    <a:pt x="75"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79" name="Oval 99778">
              <a:extLst>
                <a:ext uri="{FF2B5EF4-FFF2-40B4-BE49-F238E27FC236}">
                  <a16:creationId xmlns:a16="http://schemas.microsoft.com/office/drawing/2014/main" id="{B1AE7E5E-A7DD-AEE1-8A3D-B5062DDCE560}"/>
                </a:ext>
              </a:extLst>
            </p:cNvPr>
            <p:cNvSpPr>
              <a:spLocks noChangeArrowheads="1"/>
            </p:cNvSpPr>
            <p:nvPr/>
          </p:nvSpPr>
          <p:spPr bwMode="auto">
            <a:xfrm>
              <a:off x="858520" y="1076960"/>
              <a:ext cx="104140" cy="104775"/>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780" name="Freeform 1403">
              <a:extLst>
                <a:ext uri="{FF2B5EF4-FFF2-40B4-BE49-F238E27FC236}">
                  <a16:creationId xmlns:a16="http://schemas.microsoft.com/office/drawing/2014/main" id="{D8A00E4C-CABC-C518-B0EF-14C50DE3139E}"/>
                </a:ext>
              </a:extLst>
            </p:cNvPr>
            <p:cNvSpPr>
              <a:spLocks/>
            </p:cNvSpPr>
            <p:nvPr/>
          </p:nvSpPr>
          <p:spPr bwMode="auto">
            <a:xfrm>
              <a:off x="855345" y="1151890"/>
              <a:ext cx="68580" cy="185420"/>
            </a:xfrm>
            <a:custGeom>
              <a:avLst/>
              <a:gdLst>
                <a:gd name="T0" fmla="*/ 108 w 108"/>
                <a:gd name="T1" fmla="*/ 24 h 292"/>
                <a:gd name="T2" fmla="*/ 108 w 108"/>
                <a:gd name="T3" fmla="*/ 19 h 292"/>
                <a:gd name="T4" fmla="*/ 108 w 108"/>
                <a:gd name="T5" fmla="*/ 19 h 292"/>
                <a:gd name="T6" fmla="*/ 103 w 108"/>
                <a:gd name="T7" fmla="*/ 14 h 292"/>
                <a:gd name="T8" fmla="*/ 103 w 108"/>
                <a:gd name="T9" fmla="*/ 14 h 292"/>
                <a:gd name="T10" fmla="*/ 103 w 108"/>
                <a:gd name="T11" fmla="*/ 9 h 292"/>
                <a:gd name="T12" fmla="*/ 99 w 108"/>
                <a:gd name="T13" fmla="*/ 9 h 292"/>
                <a:gd name="T14" fmla="*/ 99 w 108"/>
                <a:gd name="T15" fmla="*/ 5 h 292"/>
                <a:gd name="T16" fmla="*/ 94 w 108"/>
                <a:gd name="T17" fmla="*/ 5 h 292"/>
                <a:gd name="T18" fmla="*/ 94 w 108"/>
                <a:gd name="T19" fmla="*/ 5 h 292"/>
                <a:gd name="T20" fmla="*/ 89 w 108"/>
                <a:gd name="T21" fmla="*/ 0 h 292"/>
                <a:gd name="T22" fmla="*/ 85 w 108"/>
                <a:gd name="T23" fmla="*/ 0 h 292"/>
                <a:gd name="T24" fmla="*/ 80 w 108"/>
                <a:gd name="T25" fmla="*/ 0 h 292"/>
                <a:gd name="T26" fmla="*/ 80 w 108"/>
                <a:gd name="T27" fmla="*/ 0 h 292"/>
                <a:gd name="T28" fmla="*/ 75 w 108"/>
                <a:gd name="T29" fmla="*/ 0 h 292"/>
                <a:gd name="T30" fmla="*/ 70 w 108"/>
                <a:gd name="T31" fmla="*/ 0 h 292"/>
                <a:gd name="T32" fmla="*/ 66 w 108"/>
                <a:gd name="T33" fmla="*/ 0 h 292"/>
                <a:gd name="T34" fmla="*/ 66 w 108"/>
                <a:gd name="T35" fmla="*/ 0 h 292"/>
                <a:gd name="T36" fmla="*/ 61 w 108"/>
                <a:gd name="T37" fmla="*/ 0 h 292"/>
                <a:gd name="T38" fmla="*/ 56 w 108"/>
                <a:gd name="T39" fmla="*/ 5 h 292"/>
                <a:gd name="T40" fmla="*/ 56 w 108"/>
                <a:gd name="T41" fmla="*/ 5 h 292"/>
                <a:gd name="T42" fmla="*/ 56 w 108"/>
                <a:gd name="T43" fmla="*/ 9 h 292"/>
                <a:gd name="T44" fmla="*/ 52 w 108"/>
                <a:gd name="T45" fmla="*/ 9 h 292"/>
                <a:gd name="T46" fmla="*/ 52 w 108"/>
                <a:gd name="T47" fmla="*/ 9 h 292"/>
                <a:gd name="T48" fmla="*/ 52 w 108"/>
                <a:gd name="T49" fmla="*/ 14 h 292"/>
                <a:gd name="T50" fmla="*/ 5 w 108"/>
                <a:gd name="T51" fmla="*/ 278 h 292"/>
                <a:gd name="T52" fmla="*/ 5 w 108"/>
                <a:gd name="T53" fmla="*/ 278 h 292"/>
                <a:gd name="T54" fmla="*/ 5 w 108"/>
                <a:gd name="T55" fmla="*/ 273 h 292"/>
                <a:gd name="T56" fmla="*/ 5 w 108"/>
                <a:gd name="T57" fmla="*/ 273 h 292"/>
                <a:gd name="T58" fmla="*/ 9 w 108"/>
                <a:gd name="T59" fmla="*/ 269 h 292"/>
                <a:gd name="T60" fmla="*/ 9 w 108"/>
                <a:gd name="T61" fmla="*/ 269 h 292"/>
                <a:gd name="T62" fmla="*/ 14 w 108"/>
                <a:gd name="T63" fmla="*/ 269 h 292"/>
                <a:gd name="T64" fmla="*/ 19 w 108"/>
                <a:gd name="T65" fmla="*/ 264 h 292"/>
                <a:gd name="T66" fmla="*/ 19 w 108"/>
                <a:gd name="T67" fmla="*/ 264 h 292"/>
                <a:gd name="T68" fmla="*/ 23 w 108"/>
                <a:gd name="T69" fmla="*/ 264 h 292"/>
                <a:gd name="T70" fmla="*/ 28 w 108"/>
                <a:gd name="T71" fmla="*/ 264 h 292"/>
                <a:gd name="T72" fmla="*/ 33 w 108"/>
                <a:gd name="T73" fmla="*/ 264 h 292"/>
                <a:gd name="T74" fmla="*/ 38 w 108"/>
                <a:gd name="T75" fmla="*/ 264 h 292"/>
                <a:gd name="T76" fmla="*/ 38 w 108"/>
                <a:gd name="T77" fmla="*/ 269 h 292"/>
                <a:gd name="T78" fmla="*/ 42 w 108"/>
                <a:gd name="T79" fmla="*/ 269 h 292"/>
                <a:gd name="T80" fmla="*/ 47 w 108"/>
                <a:gd name="T81" fmla="*/ 269 h 292"/>
                <a:gd name="T82" fmla="*/ 47 w 108"/>
                <a:gd name="T83" fmla="*/ 273 h 292"/>
                <a:gd name="T84" fmla="*/ 52 w 108"/>
                <a:gd name="T85" fmla="*/ 273 h 292"/>
                <a:gd name="T86" fmla="*/ 52 w 108"/>
                <a:gd name="T87" fmla="*/ 273 h 292"/>
                <a:gd name="T88" fmla="*/ 56 w 108"/>
                <a:gd name="T89" fmla="*/ 278 h 292"/>
                <a:gd name="T90" fmla="*/ 56 w 108"/>
                <a:gd name="T91" fmla="*/ 278 h 292"/>
                <a:gd name="T92" fmla="*/ 56 w 108"/>
                <a:gd name="T93" fmla="*/ 283 h 292"/>
                <a:gd name="T94" fmla="*/ 61 w 108"/>
                <a:gd name="T95" fmla="*/ 287 h 292"/>
                <a:gd name="T96" fmla="*/ 61 w 108"/>
                <a:gd name="T97" fmla="*/ 287 h 292"/>
                <a:gd name="T98" fmla="*/ 61 w 108"/>
                <a:gd name="T99"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292">
                  <a:moveTo>
                    <a:pt x="108" y="24"/>
                  </a:moveTo>
                  <a:lnTo>
                    <a:pt x="108" y="24"/>
                  </a:lnTo>
                  <a:lnTo>
                    <a:pt x="108" y="24"/>
                  </a:lnTo>
                  <a:lnTo>
                    <a:pt x="108" y="19"/>
                  </a:lnTo>
                  <a:lnTo>
                    <a:pt x="108" y="19"/>
                  </a:lnTo>
                  <a:lnTo>
                    <a:pt x="108" y="19"/>
                  </a:lnTo>
                  <a:lnTo>
                    <a:pt x="108" y="19"/>
                  </a:lnTo>
                  <a:lnTo>
                    <a:pt x="103" y="14"/>
                  </a:lnTo>
                  <a:lnTo>
                    <a:pt x="103" y="14"/>
                  </a:lnTo>
                  <a:lnTo>
                    <a:pt x="103" y="14"/>
                  </a:lnTo>
                  <a:lnTo>
                    <a:pt x="103" y="9"/>
                  </a:lnTo>
                  <a:lnTo>
                    <a:pt x="103" y="9"/>
                  </a:lnTo>
                  <a:lnTo>
                    <a:pt x="103" y="9"/>
                  </a:lnTo>
                  <a:lnTo>
                    <a:pt x="99" y="9"/>
                  </a:lnTo>
                  <a:lnTo>
                    <a:pt x="99" y="9"/>
                  </a:lnTo>
                  <a:lnTo>
                    <a:pt x="99" y="5"/>
                  </a:lnTo>
                  <a:lnTo>
                    <a:pt x="99" y="5"/>
                  </a:lnTo>
                  <a:lnTo>
                    <a:pt x="94" y="5"/>
                  </a:lnTo>
                  <a:lnTo>
                    <a:pt x="94" y="5"/>
                  </a:lnTo>
                  <a:lnTo>
                    <a:pt x="94" y="5"/>
                  </a:lnTo>
                  <a:lnTo>
                    <a:pt x="89" y="0"/>
                  </a:lnTo>
                  <a:lnTo>
                    <a:pt x="89" y="0"/>
                  </a:lnTo>
                  <a:lnTo>
                    <a:pt x="85" y="0"/>
                  </a:lnTo>
                  <a:lnTo>
                    <a:pt x="85" y="0"/>
                  </a:lnTo>
                  <a:lnTo>
                    <a:pt x="85" y="0"/>
                  </a:lnTo>
                  <a:lnTo>
                    <a:pt x="80" y="0"/>
                  </a:lnTo>
                  <a:lnTo>
                    <a:pt x="80" y="0"/>
                  </a:lnTo>
                  <a:lnTo>
                    <a:pt x="80" y="0"/>
                  </a:lnTo>
                  <a:lnTo>
                    <a:pt x="75" y="0"/>
                  </a:lnTo>
                  <a:lnTo>
                    <a:pt x="75" y="0"/>
                  </a:lnTo>
                  <a:lnTo>
                    <a:pt x="70" y="0"/>
                  </a:lnTo>
                  <a:lnTo>
                    <a:pt x="70" y="0"/>
                  </a:lnTo>
                  <a:lnTo>
                    <a:pt x="70" y="0"/>
                  </a:lnTo>
                  <a:lnTo>
                    <a:pt x="66" y="0"/>
                  </a:lnTo>
                  <a:lnTo>
                    <a:pt x="66" y="0"/>
                  </a:lnTo>
                  <a:lnTo>
                    <a:pt x="66" y="0"/>
                  </a:lnTo>
                  <a:lnTo>
                    <a:pt x="61" y="0"/>
                  </a:lnTo>
                  <a:lnTo>
                    <a:pt x="61" y="0"/>
                  </a:lnTo>
                  <a:lnTo>
                    <a:pt x="61" y="5"/>
                  </a:lnTo>
                  <a:lnTo>
                    <a:pt x="56" y="5"/>
                  </a:lnTo>
                  <a:lnTo>
                    <a:pt x="56" y="5"/>
                  </a:lnTo>
                  <a:lnTo>
                    <a:pt x="56" y="5"/>
                  </a:lnTo>
                  <a:lnTo>
                    <a:pt x="56" y="5"/>
                  </a:lnTo>
                  <a:lnTo>
                    <a:pt x="56" y="9"/>
                  </a:lnTo>
                  <a:lnTo>
                    <a:pt x="52" y="9"/>
                  </a:lnTo>
                  <a:lnTo>
                    <a:pt x="52" y="9"/>
                  </a:lnTo>
                  <a:lnTo>
                    <a:pt x="52" y="9"/>
                  </a:lnTo>
                  <a:lnTo>
                    <a:pt x="52" y="9"/>
                  </a:lnTo>
                  <a:lnTo>
                    <a:pt x="52" y="14"/>
                  </a:lnTo>
                  <a:lnTo>
                    <a:pt x="52" y="14"/>
                  </a:lnTo>
                  <a:lnTo>
                    <a:pt x="0" y="278"/>
                  </a:lnTo>
                  <a:lnTo>
                    <a:pt x="5" y="278"/>
                  </a:lnTo>
                  <a:lnTo>
                    <a:pt x="5" y="278"/>
                  </a:lnTo>
                  <a:lnTo>
                    <a:pt x="5" y="278"/>
                  </a:lnTo>
                  <a:lnTo>
                    <a:pt x="5" y="273"/>
                  </a:lnTo>
                  <a:lnTo>
                    <a:pt x="5" y="273"/>
                  </a:lnTo>
                  <a:lnTo>
                    <a:pt x="5" y="273"/>
                  </a:lnTo>
                  <a:lnTo>
                    <a:pt x="5" y="273"/>
                  </a:lnTo>
                  <a:lnTo>
                    <a:pt x="9" y="273"/>
                  </a:lnTo>
                  <a:lnTo>
                    <a:pt x="9" y="269"/>
                  </a:lnTo>
                  <a:lnTo>
                    <a:pt x="9" y="269"/>
                  </a:lnTo>
                  <a:lnTo>
                    <a:pt x="9" y="269"/>
                  </a:lnTo>
                  <a:lnTo>
                    <a:pt x="14" y="269"/>
                  </a:lnTo>
                  <a:lnTo>
                    <a:pt x="14" y="269"/>
                  </a:lnTo>
                  <a:lnTo>
                    <a:pt x="14" y="269"/>
                  </a:lnTo>
                  <a:lnTo>
                    <a:pt x="19" y="264"/>
                  </a:lnTo>
                  <a:lnTo>
                    <a:pt x="19" y="264"/>
                  </a:lnTo>
                  <a:lnTo>
                    <a:pt x="19" y="264"/>
                  </a:lnTo>
                  <a:lnTo>
                    <a:pt x="23" y="264"/>
                  </a:lnTo>
                  <a:lnTo>
                    <a:pt x="23" y="264"/>
                  </a:lnTo>
                  <a:lnTo>
                    <a:pt x="28" y="264"/>
                  </a:lnTo>
                  <a:lnTo>
                    <a:pt x="28" y="264"/>
                  </a:lnTo>
                  <a:lnTo>
                    <a:pt x="28" y="264"/>
                  </a:lnTo>
                  <a:lnTo>
                    <a:pt x="33" y="264"/>
                  </a:lnTo>
                  <a:lnTo>
                    <a:pt x="33" y="264"/>
                  </a:lnTo>
                  <a:lnTo>
                    <a:pt x="38" y="264"/>
                  </a:lnTo>
                  <a:lnTo>
                    <a:pt x="38" y="264"/>
                  </a:lnTo>
                  <a:lnTo>
                    <a:pt x="38" y="269"/>
                  </a:lnTo>
                  <a:lnTo>
                    <a:pt x="42" y="269"/>
                  </a:lnTo>
                  <a:lnTo>
                    <a:pt x="42" y="269"/>
                  </a:lnTo>
                  <a:lnTo>
                    <a:pt x="42" y="269"/>
                  </a:lnTo>
                  <a:lnTo>
                    <a:pt x="47" y="269"/>
                  </a:lnTo>
                  <a:lnTo>
                    <a:pt x="47" y="269"/>
                  </a:lnTo>
                  <a:lnTo>
                    <a:pt x="47" y="273"/>
                  </a:lnTo>
                  <a:lnTo>
                    <a:pt x="52" y="273"/>
                  </a:lnTo>
                  <a:lnTo>
                    <a:pt x="52" y="273"/>
                  </a:lnTo>
                  <a:lnTo>
                    <a:pt x="52" y="273"/>
                  </a:lnTo>
                  <a:lnTo>
                    <a:pt x="52" y="273"/>
                  </a:lnTo>
                  <a:lnTo>
                    <a:pt x="56" y="278"/>
                  </a:lnTo>
                  <a:lnTo>
                    <a:pt x="56" y="278"/>
                  </a:lnTo>
                  <a:lnTo>
                    <a:pt x="56" y="278"/>
                  </a:lnTo>
                  <a:lnTo>
                    <a:pt x="56" y="278"/>
                  </a:lnTo>
                  <a:lnTo>
                    <a:pt x="56" y="283"/>
                  </a:lnTo>
                  <a:lnTo>
                    <a:pt x="56" y="283"/>
                  </a:lnTo>
                  <a:lnTo>
                    <a:pt x="61" y="283"/>
                  </a:lnTo>
                  <a:lnTo>
                    <a:pt x="61" y="287"/>
                  </a:lnTo>
                  <a:lnTo>
                    <a:pt x="61" y="287"/>
                  </a:lnTo>
                  <a:lnTo>
                    <a:pt x="61" y="287"/>
                  </a:lnTo>
                  <a:lnTo>
                    <a:pt x="61" y="287"/>
                  </a:lnTo>
                  <a:lnTo>
                    <a:pt x="61" y="292"/>
                  </a:lnTo>
                  <a:lnTo>
                    <a:pt x="108" y="2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81" name="Oval 99780">
              <a:extLst>
                <a:ext uri="{FF2B5EF4-FFF2-40B4-BE49-F238E27FC236}">
                  <a16:creationId xmlns:a16="http://schemas.microsoft.com/office/drawing/2014/main" id="{981AF78B-A74F-4BCD-2CF3-E517C9498272}"/>
                </a:ext>
              </a:extLst>
            </p:cNvPr>
            <p:cNvSpPr>
              <a:spLocks noChangeArrowheads="1"/>
            </p:cNvSpPr>
            <p:nvPr/>
          </p:nvSpPr>
          <p:spPr bwMode="auto">
            <a:xfrm>
              <a:off x="699770" y="1615440"/>
              <a:ext cx="104775" cy="104775"/>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782" name="Freeform 1405">
              <a:extLst>
                <a:ext uri="{FF2B5EF4-FFF2-40B4-BE49-F238E27FC236}">
                  <a16:creationId xmlns:a16="http://schemas.microsoft.com/office/drawing/2014/main" id="{20E13302-3C31-2EBD-8703-D2518FBBF15D}"/>
                </a:ext>
              </a:extLst>
            </p:cNvPr>
            <p:cNvSpPr>
              <a:spLocks/>
            </p:cNvSpPr>
            <p:nvPr/>
          </p:nvSpPr>
          <p:spPr bwMode="auto">
            <a:xfrm>
              <a:off x="675640" y="1711325"/>
              <a:ext cx="80645" cy="158750"/>
            </a:xfrm>
            <a:custGeom>
              <a:avLst/>
              <a:gdLst>
                <a:gd name="T0" fmla="*/ 127 w 127"/>
                <a:gd name="T1" fmla="*/ 14 h 250"/>
                <a:gd name="T2" fmla="*/ 123 w 127"/>
                <a:gd name="T3" fmla="*/ 14 h 250"/>
                <a:gd name="T4" fmla="*/ 123 w 127"/>
                <a:gd name="T5" fmla="*/ 14 h 250"/>
                <a:gd name="T6" fmla="*/ 123 w 127"/>
                <a:gd name="T7" fmla="*/ 14 h 250"/>
                <a:gd name="T8" fmla="*/ 123 w 127"/>
                <a:gd name="T9" fmla="*/ 14 h 250"/>
                <a:gd name="T10" fmla="*/ 118 w 127"/>
                <a:gd name="T11" fmla="*/ 9 h 250"/>
                <a:gd name="T12" fmla="*/ 118 w 127"/>
                <a:gd name="T13" fmla="*/ 9 h 250"/>
                <a:gd name="T14" fmla="*/ 113 w 127"/>
                <a:gd name="T15" fmla="*/ 9 h 250"/>
                <a:gd name="T16" fmla="*/ 113 w 127"/>
                <a:gd name="T17" fmla="*/ 9 h 250"/>
                <a:gd name="T18" fmla="*/ 109 w 127"/>
                <a:gd name="T19" fmla="*/ 5 h 250"/>
                <a:gd name="T20" fmla="*/ 104 w 127"/>
                <a:gd name="T21" fmla="*/ 5 h 250"/>
                <a:gd name="T22" fmla="*/ 104 w 127"/>
                <a:gd name="T23" fmla="*/ 5 h 250"/>
                <a:gd name="T24" fmla="*/ 99 w 127"/>
                <a:gd name="T25" fmla="*/ 5 h 250"/>
                <a:gd name="T26" fmla="*/ 94 w 127"/>
                <a:gd name="T27" fmla="*/ 5 h 250"/>
                <a:gd name="T28" fmla="*/ 90 w 127"/>
                <a:gd name="T29" fmla="*/ 0 h 250"/>
                <a:gd name="T30" fmla="*/ 90 w 127"/>
                <a:gd name="T31" fmla="*/ 0 h 250"/>
                <a:gd name="T32" fmla="*/ 85 w 127"/>
                <a:gd name="T33" fmla="*/ 0 h 250"/>
                <a:gd name="T34" fmla="*/ 80 w 127"/>
                <a:gd name="T35" fmla="*/ 0 h 250"/>
                <a:gd name="T36" fmla="*/ 80 w 127"/>
                <a:gd name="T37" fmla="*/ 0 h 250"/>
                <a:gd name="T38" fmla="*/ 76 w 127"/>
                <a:gd name="T39" fmla="*/ 0 h 250"/>
                <a:gd name="T40" fmla="*/ 76 w 127"/>
                <a:gd name="T41" fmla="*/ 0 h 250"/>
                <a:gd name="T42" fmla="*/ 71 w 127"/>
                <a:gd name="T43" fmla="*/ 0 h 250"/>
                <a:gd name="T44" fmla="*/ 71 w 127"/>
                <a:gd name="T45" fmla="*/ 0 h 250"/>
                <a:gd name="T46" fmla="*/ 71 w 127"/>
                <a:gd name="T47" fmla="*/ 0 h 250"/>
                <a:gd name="T48" fmla="*/ 71 w 127"/>
                <a:gd name="T49" fmla="*/ 0 h 250"/>
                <a:gd name="T50" fmla="*/ 0 w 127"/>
                <a:gd name="T51" fmla="*/ 236 h 250"/>
                <a:gd name="T52" fmla="*/ 0 w 127"/>
                <a:gd name="T53" fmla="*/ 236 h 250"/>
                <a:gd name="T54" fmla="*/ 0 w 127"/>
                <a:gd name="T55" fmla="*/ 236 h 250"/>
                <a:gd name="T56" fmla="*/ 0 w 127"/>
                <a:gd name="T57" fmla="*/ 236 h 250"/>
                <a:gd name="T58" fmla="*/ 5 w 127"/>
                <a:gd name="T59" fmla="*/ 236 h 250"/>
                <a:gd name="T60" fmla="*/ 5 w 127"/>
                <a:gd name="T61" fmla="*/ 236 h 250"/>
                <a:gd name="T62" fmla="*/ 10 w 127"/>
                <a:gd name="T63" fmla="*/ 236 h 250"/>
                <a:gd name="T64" fmla="*/ 10 w 127"/>
                <a:gd name="T65" fmla="*/ 236 h 250"/>
                <a:gd name="T66" fmla="*/ 14 w 127"/>
                <a:gd name="T67" fmla="*/ 236 h 250"/>
                <a:gd name="T68" fmla="*/ 19 w 127"/>
                <a:gd name="T69" fmla="*/ 236 h 250"/>
                <a:gd name="T70" fmla="*/ 19 w 127"/>
                <a:gd name="T71" fmla="*/ 240 h 250"/>
                <a:gd name="T72" fmla="*/ 24 w 127"/>
                <a:gd name="T73" fmla="*/ 240 h 250"/>
                <a:gd name="T74" fmla="*/ 29 w 127"/>
                <a:gd name="T75" fmla="*/ 240 h 250"/>
                <a:gd name="T76" fmla="*/ 29 w 127"/>
                <a:gd name="T77" fmla="*/ 240 h 250"/>
                <a:gd name="T78" fmla="*/ 33 w 127"/>
                <a:gd name="T79" fmla="*/ 245 h 250"/>
                <a:gd name="T80" fmla="*/ 38 w 127"/>
                <a:gd name="T81" fmla="*/ 245 h 250"/>
                <a:gd name="T82" fmla="*/ 43 w 127"/>
                <a:gd name="T83" fmla="*/ 245 h 250"/>
                <a:gd name="T84" fmla="*/ 43 w 127"/>
                <a:gd name="T85" fmla="*/ 245 h 250"/>
                <a:gd name="T86" fmla="*/ 47 w 127"/>
                <a:gd name="T87" fmla="*/ 245 h 250"/>
                <a:gd name="T88" fmla="*/ 47 w 127"/>
                <a:gd name="T89" fmla="*/ 250 h 250"/>
                <a:gd name="T90" fmla="*/ 52 w 127"/>
                <a:gd name="T91" fmla="*/ 250 h 250"/>
                <a:gd name="T92" fmla="*/ 52 w 127"/>
                <a:gd name="T93" fmla="*/ 250 h 250"/>
                <a:gd name="T94" fmla="*/ 52 w 127"/>
                <a:gd name="T95" fmla="*/ 250 h 250"/>
                <a:gd name="T96" fmla="*/ 52 w 127"/>
                <a:gd name="T97" fmla="*/ 250 h 250"/>
                <a:gd name="T98" fmla="*/ 52 w 127"/>
                <a:gd name="T99"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250">
                  <a:moveTo>
                    <a:pt x="127" y="14"/>
                  </a:moveTo>
                  <a:lnTo>
                    <a:pt x="127" y="14"/>
                  </a:lnTo>
                  <a:lnTo>
                    <a:pt x="127" y="14"/>
                  </a:lnTo>
                  <a:lnTo>
                    <a:pt x="123" y="14"/>
                  </a:lnTo>
                  <a:lnTo>
                    <a:pt x="123" y="14"/>
                  </a:lnTo>
                  <a:lnTo>
                    <a:pt x="123" y="14"/>
                  </a:lnTo>
                  <a:lnTo>
                    <a:pt x="123" y="14"/>
                  </a:lnTo>
                  <a:lnTo>
                    <a:pt x="123" y="14"/>
                  </a:lnTo>
                  <a:lnTo>
                    <a:pt x="123" y="14"/>
                  </a:lnTo>
                  <a:lnTo>
                    <a:pt x="123" y="14"/>
                  </a:lnTo>
                  <a:lnTo>
                    <a:pt x="123" y="9"/>
                  </a:lnTo>
                  <a:lnTo>
                    <a:pt x="118" y="9"/>
                  </a:lnTo>
                  <a:lnTo>
                    <a:pt x="118" y="9"/>
                  </a:lnTo>
                  <a:lnTo>
                    <a:pt x="118" y="9"/>
                  </a:lnTo>
                  <a:lnTo>
                    <a:pt x="118" y="9"/>
                  </a:lnTo>
                  <a:lnTo>
                    <a:pt x="113" y="9"/>
                  </a:lnTo>
                  <a:lnTo>
                    <a:pt x="113" y="9"/>
                  </a:lnTo>
                  <a:lnTo>
                    <a:pt x="113" y="9"/>
                  </a:lnTo>
                  <a:lnTo>
                    <a:pt x="109" y="9"/>
                  </a:lnTo>
                  <a:lnTo>
                    <a:pt x="109" y="5"/>
                  </a:lnTo>
                  <a:lnTo>
                    <a:pt x="109" y="5"/>
                  </a:lnTo>
                  <a:lnTo>
                    <a:pt x="104" y="5"/>
                  </a:lnTo>
                  <a:lnTo>
                    <a:pt x="104" y="5"/>
                  </a:lnTo>
                  <a:lnTo>
                    <a:pt x="104" y="5"/>
                  </a:lnTo>
                  <a:lnTo>
                    <a:pt x="99" y="5"/>
                  </a:lnTo>
                  <a:lnTo>
                    <a:pt x="99" y="5"/>
                  </a:lnTo>
                  <a:lnTo>
                    <a:pt x="94" y="5"/>
                  </a:lnTo>
                  <a:lnTo>
                    <a:pt x="94" y="5"/>
                  </a:lnTo>
                  <a:lnTo>
                    <a:pt x="94" y="0"/>
                  </a:lnTo>
                  <a:lnTo>
                    <a:pt x="90" y="0"/>
                  </a:lnTo>
                  <a:lnTo>
                    <a:pt x="90" y="0"/>
                  </a:lnTo>
                  <a:lnTo>
                    <a:pt x="90" y="0"/>
                  </a:lnTo>
                  <a:lnTo>
                    <a:pt x="85" y="0"/>
                  </a:lnTo>
                  <a:lnTo>
                    <a:pt x="85" y="0"/>
                  </a:lnTo>
                  <a:lnTo>
                    <a:pt x="85" y="0"/>
                  </a:lnTo>
                  <a:lnTo>
                    <a:pt x="80" y="0"/>
                  </a:lnTo>
                  <a:lnTo>
                    <a:pt x="80" y="0"/>
                  </a:lnTo>
                  <a:lnTo>
                    <a:pt x="80" y="0"/>
                  </a:lnTo>
                  <a:lnTo>
                    <a:pt x="76" y="0"/>
                  </a:lnTo>
                  <a:lnTo>
                    <a:pt x="76" y="0"/>
                  </a:lnTo>
                  <a:lnTo>
                    <a:pt x="76" y="0"/>
                  </a:lnTo>
                  <a:lnTo>
                    <a:pt x="76" y="0"/>
                  </a:lnTo>
                  <a:lnTo>
                    <a:pt x="76" y="0"/>
                  </a:lnTo>
                  <a:lnTo>
                    <a:pt x="71" y="0"/>
                  </a:lnTo>
                  <a:lnTo>
                    <a:pt x="71" y="0"/>
                  </a:lnTo>
                  <a:lnTo>
                    <a:pt x="71" y="0"/>
                  </a:lnTo>
                  <a:lnTo>
                    <a:pt x="71" y="0"/>
                  </a:lnTo>
                  <a:lnTo>
                    <a:pt x="71" y="0"/>
                  </a:lnTo>
                  <a:lnTo>
                    <a:pt x="71" y="0"/>
                  </a:lnTo>
                  <a:lnTo>
                    <a:pt x="71" y="0"/>
                  </a:lnTo>
                  <a:lnTo>
                    <a:pt x="0" y="236"/>
                  </a:lnTo>
                  <a:lnTo>
                    <a:pt x="0" y="236"/>
                  </a:lnTo>
                  <a:lnTo>
                    <a:pt x="0" y="236"/>
                  </a:lnTo>
                  <a:lnTo>
                    <a:pt x="0" y="236"/>
                  </a:lnTo>
                  <a:lnTo>
                    <a:pt x="0" y="236"/>
                  </a:lnTo>
                  <a:lnTo>
                    <a:pt x="0" y="236"/>
                  </a:lnTo>
                  <a:lnTo>
                    <a:pt x="0" y="236"/>
                  </a:lnTo>
                  <a:lnTo>
                    <a:pt x="0" y="236"/>
                  </a:lnTo>
                  <a:lnTo>
                    <a:pt x="0" y="236"/>
                  </a:lnTo>
                  <a:lnTo>
                    <a:pt x="5" y="236"/>
                  </a:lnTo>
                  <a:lnTo>
                    <a:pt x="5" y="236"/>
                  </a:lnTo>
                  <a:lnTo>
                    <a:pt x="5" y="236"/>
                  </a:lnTo>
                  <a:lnTo>
                    <a:pt x="5" y="236"/>
                  </a:lnTo>
                  <a:lnTo>
                    <a:pt x="10" y="236"/>
                  </a:lnTo>
                  <a:lnTo>
                    <a:pt x="10" y="236"/>
                  </a:lnTo>
                  <a:lnTo>
                    <a:pt x="10" y="236"/>
                  </a:lnTo>
                  <a:lnTo>
                    <a:pt x="14" y="236"/>
                  </a:lnTo>
                  <a:lnTo>
                    <a:pt x="14" y="236"/>
                  </a:lnTo>
                  <a:lnTo>
                    <a:pt x="14" y="236"/>
                  </a:lnTo>
                  <a:lnTo>
                    <a:pt x="19" y="236"/>
                  </a:lnTo>
                  <a:lnTo>
                    <a:pt x="19" y="240"/>
                  </a:lnTo>
                  <a:lnTo>
                    <a:pt x="19" y="240"/>
                  </a:lnTo>
                  <a:lnTo>
                    <a:pt x="24" y="240"/>
                  </a:lnTo>
                  <a:lnTo>
                    <a:pt x="24" y="240"/>
                  </a:lnTo>
                  <a:lnTo>
                    <a:pt x="24" y="240"/>
                  </a:lnTo>
                  <a:lnTo>
                    <a:pt x="29" y="240"/>
                  </a:lnTo>
                  <a:lnTo>
                    <a:pt x="29" y="240"/>
                  </a:lnTo>
                  <a:lnTo>
                    <a:pt x="29" y="240"/>
                  </a:lnTo>
                  <a:lnTo>
                    <a:pt x="33" y="240"/>
                  </a:lnTo>
                  <a:lnTo>
                    <a:pt x="33" y="245"/>
                  </a:lnTo>
                  <a:lnTo>
                    <a:pt x="38" y="245"/>
                  </a:lnTo>
                  <a:lnTo>
                    <a:pt x="38" y="245"/>
                  </a:lnTo>
                  <a:lnTo>
                    <a:pt x="38" y="245"/>
                  </a:lnTo>
                  <a:lnTo>
                    <a:pt x="43" y="245"/>
                  </a:lnTo>
                  <a:lnTo>
                    <a:pt x="43" y="245"/>
                  </a:lnTo>
                  <a:lnTo>
                    <a:pt x="43" y="245"/>
                  </a:lnTo>
                  <a:lnTo>
                    <a:pt x="43" y="245"/>
                  </a:lnTo>
                  <a:lnTo>
                    <a:pt x="47" y="245"/>
                  </a:lnTo>
                  <a:lnTo>
                    <a:pt x="47" y="250"/>
                  </a:lnTo>
                  <a:lnTo>
                    <a:pt x="47" y="250"/>
                  </a:lnTo>
                  <a:lnTo>
                    <a:pt x="47" y="250"/>
                  </a:lnTo>
                  <a:lnTo>
                    <a:pt x="52" y="250"/>
                  </a:lnTo>
                  <a:lnTo>
                    <a:pt x="52" y="250"/>
                  </a:lnTo>
                  <a:lnTo>
                    <a:pt x="52" y="250"/>
                  </a:lnTo>
                  <a:lnTo>
                    <a:pt x="52" y="250"/>
                  </a:lnTo>
                  <a:lnTo>
                    <a:pt x="52" y="250"/>
                  </a:lnTo>
                  <a:lnTo>
                    <a:pt x="52" y="250"/>
                  </a:lnTo>
                  <a:lnTo>
                    <a:pt x="52" y="250"/>
                  </a:lnTo>
                  <a:lnTo>
                    <a:pt x="52" y="250"/>
                  </a:lnTo>
                  <a:lnTo>
                    <a:pt x="52" y="250"/>
                  </a:lnTo>
                  <a:lnTo>
                    <a:pt x="127" y="1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83" name="Freeform 1406">
              <a:extLst>
                <a:ext uri="{FF2B5EF4-FFF2-40B4-BE49-F238E27FC236}">
                  <a16:creationId xmlns:a16="http://schemas.microsoft.com/office/drawing/2014/main" id="{C6A46098-A59A-BE14-DEDC-EE49759171C3}"/>
                </a:ext>
              </a:extLst>
            </p:cNvPr>
            <p:cNvSpPr>
              <a:spLocks/>
            </p:cNvSpPr>
            <p:nvPr/>
          </p:nvSpPr>
          <p:spPr bwMode="auto">
            <a:xfrm>
              <a:off x="747395" y="1466215"/>
              <a:ext cx="101600" cy="182245"/>
            </a:xfrm>
            <a:custGeom>
              <a:avLst/>
              <a:gdLst>
                <a:gd name="T0" fmla="*/ 5 w 160"/>
                <a:gd name="T1" fmla="*/ 259 h 287"/>
                <a:gd name="T2" fmla="*/ 0 w 160"/>
                <a:gd name="T3" fmla="*/ 259 h 287"/>
                <a:gd name="T4" fmla="*/ 0 w 160"/>
                <a:gd name="T5" fmla="*/ 264 h 287"/>
                <a:gd name="T6" fmla="*/ 0 w 160"/>
                <a:gd name="T7" fmla="*/ 264 h 287"/>
                <a:gd name="T8" fmla="*/ 5 w 160"/>
                <a:gd name="T9" fmla="*/ 268 h 287"/>
                <a:gd name="T10" fmla="*/ 5 w 160"/>
                <a:gd name="T11" fmla="*/ 268 h 287"/>
                <a:gd name="T12" fmla="*/ 5 w 160"/>
                <a:gd name="T13" fmla="*/ 273 h 287"/>
                <a:gd name="T14" fmla="*/ 10 w 160"/>
                <a:gd name="T15" fmla="*/ 273 h 287"/>
                <a:gd name="T16" fmla="*/ 10 w 160"/>
                <a:gd name="T17" fmla="*/ 278 h 287"/>
                <a:gd name="T18" fmla="*/ 14 w 160"/>
                <a:gd name="T19" fmla="*/ 278 h 287"/>
                <a:gd name="T20" fmla="*/ 14 w 160"/>
                <a:gd name="T21" fmla="*/ 282 h 287"/>
                <a:gd name="T22" fmla="*/ 19 w 160"/>
                <a:gd name="T23" fmla="*/ 282 h 287"/>
                <a:gd name="T24" fmla="*/ 24 w 160"/>
                <a:gd name="T25" fmla="*/ 287 h 287"/>
                <a:gd name="T26" fmla="*/ 29 w 160"/>
                <a:gd name="T27" fmla="*/ 287 h 287"/>
                <a:gd name="T28" fmla="*/ 29 w 160"/>
                <a:gd name="T29" fmla="*/ 287 h 287"/>
                <a:gd name="T30" fmla="*/ 33 w 160"/>
                <a:gd name="T31" fmla="*/ 287 h 287"/>
                <a:gd name="T32" fmla="*/ 38 w 160"/>
                <a:gd name="T33" fmla="*/ 287 h 287"/>
                <a:gd name="T34" fmla="*/ 38 w 160"/>
                <a:gd name="T35" fmla="*/ 287 h 287"/>
                <a:gd name="T36" fmla="*/ 43 w 160"/>
                <a:gd name="T37" fmla="*/ 287 h 287"/>
                <a:gd name="T38" fmla="*/ 47 w 160"/>
                <a:gd name="T39" fmla="*/ 287 h 287"/>
                <a:gd name="T40" fmla="*/ 47 w 160"/>
                <a:gd name="T41" fmla="*/ 287 h 287"/>
                <a:gd name="T42" fmla="*/ 52 w 160"/>
                <a:gd name="T43" fmla="*/ 282 h 287"/>
                <a:gd name="T44" fmla="*/ 52 w 160"/>
                <a:gd name="T45" fmla="*/ 282 h 287"/>
                <a:gd name="T46" fmla="*/ 57 w 160"/>
                <a:gd name="T47" fmla="*/ 278 h 287"/>
                <a:gd name="T48" fmla="*/ 57 w 160"/>
                <a:gd name="T49" fmla="*/ 278 h 287"/>
                <a:gd name="T50" fmla="*/ 160 w 160"/>
                <a:gd name="T51" fmla="*/ 23 h 287"/>
                <a:gd name="T52" fmla="*/ 160 w 160"/>
                <a:gd name="T53" fmla="*/ 23 h 287"/>
                <a:gd name="T54" fmla="*/ 160 w 160"/>
                <a:gd name="T55" fmla="*/ 28 h 287"/>
                <a:gd name="T56" fmla="*/ 156 w 160"/>
                <a:gd name="T57" fmla="*/ 28 h 287"/>
                <a:gd name="T58" fmla="*/ 156 w 160"/>
                <a:gd name="T59" fmla="*/ 33 h 287"/>
                <a:gd name="T60" fmla="*/ 151 w 160"/>
                <a:gd name="T61" fmla="*/ 33 h 287"/>
                <a:gd name="T62" fmla="*/ 146 w 160"/>
                <a:gd name="T63" fmla="*/ 33 h 287"/>
                <a:gd name="T64" fmla="*/ 146 w 160"/>
                <a:gd name="T65" fmla="*/ 33 h 287"/>
                <a:gd name="T66" fmla="*/ 142 w 160"/>
                <a:gd name="T67" fmla="*/ 33 h 287"/>
                <a:gd name="T68" fmla="*/ 137 w 160"/>
                <a:gd name="T69" fmla="*/ 33 h 287"/>
                <a:gd name="T70" fmla="*/ 132 w 160"/>
                <a:gd name="T71" fmla="*/ 33 h 287"/>
                <a:gd name="T72" fmla="*/ 132 w 160"/>
                <a:gd name="T73" fmla="*/ 28 h 287"/>
                <a:gd name="T74" fmla="*/ 127 w 160"/>
                <a:gd name="T75" fmla="*/ 28 h 287"/>
                <a:gd name="T76" fmla="*/ 123 w 160"/>
                <a:gd name="T77" fmla="*/ 28 h 287"/>
                <a:gd name="T78" fmla="*/ 123 w 160"/>
                <a:gd name="T79" fmla="*/ 23 h 287"/>
                <a:gd name="T80" fmla="*/ 118 w 160"/>
                <a:gd name="T81" fmla="*/ 23 h 287"/>
                <a:gd name="T82" fmla="*/ 113 w 160"/>
                <a:gd name="T83" fmla="*/ 19 h 287"/>
                <a:gd name="T84" fmla="*/ 113 w 160"/>
                <a:gd name="T85" fmla="*/ 19 h 287"/>
                <a:gd name="T86" fmla="*/ 113 w 160"/>
                <a:gd name="T87" fmla="*/ 14 h 287"/>
                <a:gd name="T88" fmla="*/ 109 w 160"/>
                <a:gd name="T89" fmla="*/ 14 h 287"/>
                <a:gd name="T90" fmla="*/ 109 w 160"/>
                <a:gd name="T91" fmla="*/ 9 h 287"/>
                <a:gd name="T92" fmla="*/ 109 w 160"/>
                <a:gd name="T93" fmla="*/ 9 h 287"/>
                <a:gd name="T94" fmla="*/ 109 w 160"/>
                <a:gd name="T95" fmla="*/ 4 h 287"/>
                <a:gd name="T96" fmla="*/ 109 w 160"/>
                <a:gd name="T97" fmla="*/ 4 h 287"/>
                <a:gd name="T98" fmla="*/ 109 w 160"/>
                <a:gd name="T99"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287">
                  <a:moveTo>
                    <a:pt x="5" y="254"/>
                  </a:moveTo>
                  <a:lnTo>
                    <a:pt x="5" y="259"/>
                  </a:lnTo>
                  <a:lnTo>
                    <a:pt x="0" y="259"/>
                  </a:lnTo>
                  <a:lnTo>
                    <a:pt x="0" y="259"/>
                  </a:lnTo>
                  <a:lnTo>
                    <a:pt x="0" y="259"/>
                  </a:lnTo>
                  <a:lnTo>
                    <a:pt x="0" y="264"/>
                  </a:lnTo>
                  <a:lnTo>
                    <a:pt x="0" y="264"/>
                  </a:lnTo>
                  <a:lnTo>
                    <a:pt x="0" y="264"/>
                  </a:lnTo>
                  <a:lnTo>
                    <a:pt x="5" y="264"/>
                  </a:lnTo>
                  <a:lnTo>
                    <a:pt x="5" y="268"/>
                  </a:lnTo>
                  <a:lnTo>
                    <a:pt x="5" y="268"/>
                  </a:lnTo>
                  <a:lnTo>
                    <a:pt x="5" y="268"/>
                  </a:lnTo>
                  <a:lnTo>
                    <a:pt x="5" y="273"/>
                  </a:lnTo>
                  <a:lnTo>
                    <a:pt x="5" y="273"/>
                  </a:lnTo>
                  <a:lnTo>
                    <a:pt x="5" y="273"/>
                  </a:lnTo>
                  <a:lnTo>
                    <a:pt x="10" y="273"/>
                  </a:lnTo>
                  <a:lnTo>
                    <a:pt x="10" y="278"/>
                  </a:lnTo>
                  <a:lnTo>
                    <a:pt x="10" y="278"/>
                  </a:lnTo>
                  <a:lnTo>
                    <a:pt x="10" y="278"/>
                  </a:lnTo>
                  <a:lnTo>
                    <a:pt x="14" y="278"/>
                  </a:lnTo>
                  <a:lnTo>
                    <a:pt x="14" y="282"/>
                  </a:lnTo>
                  <a:lnTo>
                    <a:pt x="14" y="282"/>
                  </a:lnTo>
                  <a:lnTo>
                    <a:pt x="19" y="282"/>
                  </a:lnTo>
                  <a:lnTo>
                    <a:pt x="19" y="282"/>
                  </a:lnTo>
                  <a:lnTo>
                    <a:pt x="19" y="282"/>
                  </a:lnTo>
                  <a:lnTo>
                    <a:pt x="24" y="287"/>
                  </a:lnTo>
                  <a:lnTo>
                    <a:pt x="24" y="287"/>
                  </a:lnTo>
                  <a:lnTo>
                    <a:pt x="29" y="287"/>
                  </a:lnTo>
                  <a:lnTo>
                    <a:pt x="29" y="287"/>
                  </a:lnTo>
                  <a:lnTo>
                    <a:pt x="29" y="287"/>
                  </a:lnTo>
                  <a:lnTo>
                    <a:pt x="33" y="287"/>
                  </a:lnTo>
                  <a:lnTo>
                    <a:pt x="33" y="287"/>
                  </a:lnTo>
                  <a:lnTo>
                    <a:pt x="33" y="287"/>
                  </a:lnTo>
                  <a:lnTo>
                    <a:pt x="38" y="287"/>
                  </a:lnTo>
                  <a:lnTo>
                    <a:pt x="38" y="287"/>
                  </a:lnTo>
                  <a:lnTo>
                    <a:pt x="38" y="287"/>
                  </a:lnTo>
                  <a:lnTo>
                    <a:pt x="43" y="287"/>
                  </a:lnTo>
                  <a:lnTo>
                    <a:pt x="43" y="287"/>
                  </a:lnTo>
                  <a:lnTo>
                    <a:pt x="43" y="287"/>
                  </a:lnTo>
                  <a:lnTo>
                    <a:pt x="47" y="287"/>
                  </a:lnTo>
                  <a:lnTo>
                    <a:pt x="47" y="287"/>
                  </a:lnTo>
                  <a:lnTo>
                    <a:pt x="47" y="287"/>
                  </a:lnTo>
                  <a:lnTo>
                    <a:pt x="52" y="282"/>
                  </a:lnTo>
                  <a:lnTo>
                    <a:pt x="52" y="282"/>
                  </a:lnTo>
                  <a:lnTo>
                    <a:pt x="52" y="282"/>
                  </a:lnTo>
                  <a:lnTo>
                    <a:pt x="52" y="282"/>
                  </a:lnTo>
                  <a:lnTo>
                    <a:pt x="52" y="282"/>
                  </a:lnTo>
                  <a:lnTo>
                    <a:pt x="57" y="278"/>
                  </a:lnTo>
                  <a:lnTo>
                    <a:pt x="57" y="278"/>
                  </a:lnTo>
                  <a:lnTo>
                    <a:pt x="57" y="278"/>
                  </a:lnTo>
                  <a:lnTo>
                    <a:pt x="160" y="23"/>
                  </a:lnTo>
                  <a:lnTo>
                    <a:pt x="160" y="23"/>
                  </a:lnTo>
                  <a:lnTo>
                    <a:pt x="160" y="23"/>
                  </a:lnTo>
                  <a:lnTo>
                    <a:pt x="160" y="23"/>
                  </a:lnTo>
                  <a:lnTo>
                    <a:pt x="160" y="28"/>
                  </a:lnTo>
                  <a:lnTo>
                    <a:pt x="160" y="28"/>
                  </a:lnTo>
                  <a:lnTo>
                    <a:pt x="156" y="28"/>
                  </a:lnTo>
                  <a:lnTo>
                    <a:pt x="156" y="28"/>
                  </a:lnTo>
                  <a:lnTo>
                    <a:pt x="156" y="28"/>
                  </a:lnTo>
                  <a:lnTo>
                    <a:pt x="156" y="33"/>
                  </a:lnTo>
                  <a:lnTo>
                    <a:pt x="151" y="33"/>
                  </a:lnTo>
                  <a:lnTo>
                    <a:pt x="151" y="33"/>
                  </a:lnTo>
                  <a:lnTo>
                    <a:pt x="151" y="33"/>
                  </a:lnTo>
                  <a:lnTo>
                    <a:pt x="146" y="33"/>
                  </a:lnTo>
                  <a:lnTo>
                    <a:pt x="146" y="33"/>
                  </a:lnTo>
                  <a:lnTo>
                    <a:pt x="146" y="33"/>
                  </a:lnTo>
                  <a:lnTo>
                    <a:pt x="142" y="33"/>
                  </a:lnTo>
                  <a:lnTo>
                    <a:pt x="142" y="33"/>
                  </a:lnTo>
                  <a:lnTo>
                    <a:pt x="142" y="33"/>
                  </a:lnTo>
                  <a:lnTo>
                    <a:pt x="137" y="33"/>
                  </a:lnTo>
                  <a:lnTo>
                    <a:pt x="137" y="33"/>
                  </a:lnTo>
                  <a:lnTo>
                    <a:pt x="132" y="33"/>
                  </a:lnTo>
                  <a:lnTo>
                    <a:pt x="132" y="33"/>
                  </a:lnTo>
                  <a:lnTo>
                    <a:pt x="132" y="28"/>
                  </a:lnTo>
                  <a:lnTo>
                    <a:pt x="127" y="28"/>
                  </a:lnTo>
                  <a:lnTo>
                    <a:pt x="127" y="28"/>
                  </a:lnTo>
                  <a:lnTo>
                    <a:pt x="127" y="28"/>
                  </a:lnTo>
                  <a:lnTo>
                    <a:pt x="123" y="28"/>
                  </a:lnTo>
                  <a:lnTo>
                    <a:pt x="123" y="28"/>
                  </a:lnTo>
                  <a:lnTo>
                    <a:pt x="123" y="23"/>
                  </a:lnTo>
                  <a:lnTo>
                    <a:pt x="118" y="23"/>
                  </a:lnTo>
                  <a:lnTo>
                    <a:pt x="118" y="23"/>
                  </a:lnTo>
                  <a:lnTo>
                    <a:pt x="118" y="23"/>
                  </a:lnTo>
                  <a:lnTo>
                    <a:pt x="113" y="19"/>
                  </a:lnTo>
                  <a:lnTo>
                    <a:pt x="113" y="19"/>
                  </a:lnTo>
                  <a:lnTo>
                    <a:pt x="113" y="19"/>
                  </a:lnTo>
                  <a:lnTo>
                    <a:pt x="113" y="19"/>
                  </a:lnTo>
                  <a:lnTo>
                    <a:pt x="113" y="14"/>
                  </a:lnTo>
                  <a:lnTo>
                    <a:pt x="109" y="14"/>
                  </a:lnTo>
                  <a:lnTo>
                    <a:pt x="109" y="14"/>
                  </a:lnTo>
                  <a:lnTo>
                    <a:pt x="109" y="14"/>
                  </a:lnTo>
                  <a:lnTo>
                    <a:pt x="109" y="9"/>
                  </a:lnTo>
                  <a:lnTo>
                    <a:pt x="109" y="9"/>
                  </a:lnTo>
                  <a:lnTo>
                    <a:pt x="109" y="9"/>
                  </a:lnTo>
                  <a:lnTo>
                    <a:pt x="109" y="4"/>
                  </a:lnTo>
                  <a:lnTo>
                    <a:pt x="109" y="4"/>
                  </a:lnTo>
                  <a:lnTo>
                    <a:pt x="109" y="4"/>
                  </a:lnTo>
                  <a:lnTo>
                    <a:pt x="109" y="4"/>
                  </a:lnTo>
                  <a:lnTo>
                    <a:pt x="109" y="0"/>
                  </a:lnTo>
                  <a:lnTo>
                    <a:pt x="109" y="0"/>
                  </a:lnTo>
                  <a:lnTo>
                    <a:pt x="5" y="25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84" name="Oval 99783">
              <a:extLst>
                <a:ext uri="{FF2B5EF4-FFF2-40B4-BE49-F238E27FC236}">
                  <a16:creationId xmlns:a16="http://schemas.microsoft.com/office/drawing/2014/main" id="{923EF160-A865-481E-F2B7-9979233E6569}"/>
                </a:ext>
              </a:extLst>
            </p:cNvPr>
            <p:cNvSpPr>
              <a:spLocks noChangeArrowheads="1"/>
            </p:cNvSpPr>
            <p:nvPr/>
          </p:nvSpPr>
          <p:spPr bwMode="auto">
            <a:xfrm>
              <a:off x="1629410" y="798830"/>
              <a:ext cx="51435"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85" name="Freeform 1408">
              <a:extLst>
                <a:ext uri="{FF2B5EF4-FFF2-40B4-BE49-F238E27FC236}">
                  <a16:creationId xmlns:a16="http://schemas.microsoft.com/office/drawing/2014/main" id="{5DCB91D0-1C92-4A17-ADDE-E1B1981199FD}"/>
                </a:ext>
              </a:extLst>
            </p:cNvPr>
            <p:cNvSpPr>
              <a:spLocks/>
            </p:cNvSpPr>
            <p:nvPr/>
          </p:nvSpPr>
          <p:spPr bwMode="auto">
            <a:xfrm>
              <a:off x="1602740" y="835025"/>
              <a:ext cx="68580" cy="131445"/>
            </a:xfrm>
            <a:custGeom>
              <a:avLst/>
              <a:gdLst>
                <a:gd name="T0" fmla="*/ 108 w 108"/>
                <a:gd name="T1" fmla="*/ 18 h 207"/>
                <a:gd name="T2" fmla="*/ 108 w 108"/>
                <a:gd name="T3" fmla="*/ 18 h 207"/>
                <a:gd name="T4" fmla="*/ 104 w 108"/>
                <a:gd name="T5" fmla="*/ 14 h 207"/>
                <a:gd name="T6" fmla="*/ 104 w 108"/>
                <a:gd name="T7" fmla="*/ 14 h 207"/>
                <a:gd name="T8" fmla="*/ 104 w 108"/>
                <a:gd name="T9" fmla="*/ 14 h 207"/>
                <a:gd name="T10" fmla="*/ 104 w 108"/>
                <a:gd name="T11" fmla="*/ 9 h 207"/>
                <a:gd name="T12" fmla="*/ 99 w 108"/>
                <a:gd name="T13" fmla="*/ 9 h 207"/>
                <a:gd name="T14" fmla="*/ 99 w 108"/>
                <a:gd name="T15" fmla="*/ 9 h 207"/>
                <a:gd name="T16" fmla="*/ 94 w 108"/>
                <a:gd name="T17" fmla="*/ 4 h 207"/>
                <a:gd name="T18" fmla="*/ 90 w 108"/>
                <a:gd name="T19" fmla="*/ 4 h 207"/>
                <a:gd name="T20" fmla="*/ 90 w 108"/>
                <a:gd name="T21" fmla="*/ 4 h 207"/>
                <a:gd name="T22" fmla="*/ 85 w 108"/>
                <a:gd name="T23" fmla="*/ 0 h 207"/>
                <a:gd name="T24" fmla="*/ 80 w 108"/>
                <a:gd name="T25" fmla="*/ 0 h 207"/>
                <a:gd name="T26" fmla="*/ 75 w 108"/>
                <a:gd name="T27" fmla="*/ 0 h 207"/>
                <a:gd name="T28" fmla="*/ 75 w 108"/>
                <a:gd name="T29" fmla="*/ 0 h 207"/>
                <a:gd name="T30" fmla="*/ 71 w 108"/>
                <a:gd name="T31" fmla="*/ 0 h 207"/>
                <a:gd name="T32" fmla="*/ 66 w 108"/>
                <a:gd name="T33" fmla="*/ 0 h 207"/>
                <a:gd name="T34" fmla="*/ 61 w 108"/>
                <a:gd name="T35" fmla="*/ 0 h 207"/>
                <a:gd name="T36" fmla="*/ 61 w 108"/>
                <a:gd name="T37" fmla="*/ 0 h 207"/>
                <a:gd name="T38" fmla="*/ 57 w 108"/>
                <a:gd name="T39" fmla="*/ 0 h 207"/>
                <a:gd name="T40" fmla="*/ 57 w 108"/>
                <a:gd name="T41" fmla="*/ 0 h 207"/>
                <a:gd name="T42" fmla="*/ 52 w 108"/>
                <a:gd name="T43" fmla="*/ 0 h 207"/>
                <a:gd name="T44" fmla="*/ 52 w 108"/>
                <a:gd name="T45" fmla="*/ 0 h 207"/>
                <a:gd name="T46" fmla="*/ 52 w 108"/>
                <a:gd name="T47" fmla="*/ 4 h 207"/>
                <a:gd name="T48" fmla="*/ 52 w 108"/>
                <a:gd name="T49" fmla="*/ 4 h 207"/>
                <a:gd name="T50" fmla="*/ 0 w 108"/>
                <a:gd name="T51" fmla="*/ 193 h 207"/>
                <a:gd name="T52" fmla="*/ 0 w 108"/>
                <a:gd name="T53" fmla="*/ 193 h 207"/>
                <a:gd name="T54" fmla="*/ 0 w 108"/>
                <a:gd name="T55" fmla="*/ 193 h 207"/>
                <a:gd name="T56" fmla="*/ 5 w 108"/>
                <a:gd name="T57" fmla="*/ 188 h 207"/>
                <a:gd name="T58" fmla="*/ 5 w 108"/>
                <a:gd name="T59" fmla="*/ 188 h 207"/>
                <a:gd name="T60" fmla="*/ 10 w 108"/>
                <a:gd name="T61" fmla="*/ 188 h 207"/>
                <a:gd name="T62" fmla="*/ 10 w 108"/>
                <a:gd name="T63" fmla="*/ 188 h 207"/>
                <a:gd name="T64" fmla="*/ 14 w 108"/>
                <a:gd name="T65" fmla="*/ 188 h 207"/>
                <a:gd name="T66" fmla="*/ 19 w 108"/>
                <a:gd name="T67" fmla="*/ 188 h 207"/>
                <a:gd name="T68" fmla="*/ 19 w 108"/>
                <a:gd name="T69" fmla="*/ 188 h 207"/>
                <a:gd name="T70" fmla="*/ 24 w 108"/>
                <a:gd name="T71" fmla="*/ 188 h 207"/>
                <a:gd name="T72" fmla="*/ 28 w 108"/>
                <a:gd name="T73" fmla="*/ 188 h 207"/>
                <a:gd name="T74" fmla="*/ 33 w 108"/>
                <a:gd name="T75" fmla="*/ 193 h 207"/>
                <a:gd name="T76" fmla="*/ 33 w 108"/>
                <a:gd name="T77" fmla="*/ 193 h 207"/>
                <a:gd name="T78" fmla="*/ 38 w 108"/>
                <a:gd name="T79" fmla="*/ 193 h 207"/>
                <a:gd name="T80" fmla="*/ 42 w 108"/>
                <a:gd name="T81" fmla="*/ 193 h 207"/>
                <a:gd name="T82" fmla="*/ 42 w 108"/>
                <a:gd name="T83" fmla="*/ 197 h 207"/>
                <a:gd name="T84" fmla="*/ 47 w 108"/>
                <a:gd name="T85" fmla="*/ 197 h 207"/>
                <a:gd name="T86" fmla="*/ 47 w 108"/>
                <a:gd name="T87" fmla="*/ 197 h 207"/>
                <a:gd name="T88" fmla="*/ 52 w 108"/>
                <a:gd name="T89" fmla="*/ 202 h 207"/>
                <a:gd name="T90" fmla="*/ 52 w 108"/>
                <a:gd name="T91" fmla="*/ 202 h 207"/>
                <a:gd name="T92" fmla="*/ 52 w 108"/>
                <a:gd name="T93" fmla="*/ 202 h 207"/>
                <a:gd name="T94" fmla="*/ 57 w 108"/>
                <a:gd name="T95" fmla="*/ 207 h 207"/>
                <a:gd name="T96" fmla="*/ 57 w 108"/>
                <a:gd name="T97" fmla="*/ 207 h 207"/>
                <a:gd name="T98" fmla="*/ 57 w 108"/>
                <a:gd name="T99"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207">
                  <a:moveTo>
                    <a:pt x="108" y="18"/>
                  </a:moveTo>
                  <a:lnTo>
                    <a:pt x="108" y="18"/>
                  </a:lnTo>
                  <a:lnTo>
                    <a:pt x="108" y="18"/>
                  </a:lnTo>
                  <a:lnTo>
                    <a:pt x="108" y="18"/>
                  </a:lnTo>
                  <a:lnTo>
                    <a:pt x="104" y="14"/>
                  </a:lnTo>
                  <a:lnTo>
                    <a:pt x="104" y="14"/>
                  </a:lnTo>
                  <a:lnTo>
                    <a:pt x="104" y="14"/>
                  </a:lnTo>
                  <a:lnTo>
                    <a:pt x="104" y="14"/>
                  </a:lnTo>
                  <a:lnTo>
                    <a:pt x="104" y="14"/>
                  </a:lnTo>
                  <a:lnTo>
                    <a:pt x="104" y="14"/>
                  </a:lnTo>
                  <a:lnTo>
                    <a:pt x="104" y="9"/>
                  </a:lnTo>
                  <a:lnTo>
                    <a:pt x="104" y="9"/>
                  </a:lnTo>
                  <a:lnTo>
                    <a:pt x="99" y="9"/>
                  </a:lnTo>
                  <a:lnTo>
                    <a:pt x="99" y="9"/>
                  </a:lnTo>
                  <a:lnTo>
                    <a:pt x="99" y="9"/>
                  </a:lnTo>
                  <a:lnTo>
                    <a:pt x="99" y="9"/>
                  </a:lnTo>
                  <a:lnTo>
                    <a:pt x="94" y="4"/>
                  </a:lnTo>
                  <a:lnTo>
                    <a:pt x="94" y="4"/>
                  </a:lnTo>
                  <a:lnTo>
                    <a:pt x="94" y="4"/>
                  </a:lnTo>
                  <a:lnTo>
                    <a:pt x="90" y="4"/>
                  </a:lnTo>
                  <a:lnTo>
                    <a:pt x="90" y="4"/>
                  </a:lnTo>
                  <a:lnTo>
                    <a:pt x="90" y="4"/>
                  </a:lnTo>
                  <a:lnTo>
                    <a:pt x="85" y="4"/>
                  </a:lnTo>
                  <a:lnTo>
                    <a:pt x="85" y="0"/>
                  </a:lnTo>
                  <a:lnTo>
                    <a:pt x="80" y="0"/>
                  </a:lnTo>
                  <a:lnTo>
                    <a:pt x="80" y="0"/>
                  </a:lnTo>
                  <a:lnTo>
                    <a:pt x="80" y="0"/>
                  </a:lnTo>
                  <a:lnTo>
                    <a:pt x="75" y="0"/>
                  </a:lnTo>
                  <a:lnTo>
                    <a:pt x="75" y="0"/>
                  </a:lnTo>
                  <a:lnTo>
                    <a:pt x="75" y="0"/>
                  </a:lnTo>
                  <a:lnTo>
                    <a:pt x="71" y="0"/>
                  </a:lnTo>
                  <a:lnTo>
                    <a:pt x="71" y="0"/>
                  </a:lnTo>
                  <a:lnTo>
                    <a:pt x="66" y="0"/>
                  </a:lnTo>
                  <a:lnTo>
                    <a:pt x="66" y="0"/>
                  </a:lnTo>
                  <a:lnTo>
                    <a:pt x="66" y="0"/>
                  </a:lnTo>
                  <a:lnTo>
                    <a:pt x="61" y="0"/>
                  </a:lnTo>
                  <a:lnTo>
                    <a:pt x="61" y="0"/>
                  </a:lnTo>
                  <a:lnTo>
                    <a:pt x="61" y="0"/>
                  </a:lnTo>
                  <a:lnTo>
                    <a:pt x="61" y="0"/>
                  </a:lnTo>
                  <a:lnTo>
                    <a:pt x="57" y="0"/>
                  </a:lnTo>
                  <a:lnTo>
                    <a:pt x="57" y="0"/>
                  </a:lnTo>
                  <a:lnTo>
                    <a:pt x="57" y="0"/>
                  </a:lnTo>
                  <a:lnTo>
                    <a:pt x="57" y="0"/>
                  </a:lnTo>
                  <a:lnTo>
                    <a:pt x="52" y="0"/>
                  </a:lnTo>
                  <a:lnTo>
                    <a:pt x="52" y="0"/>
                  </a:lnTo>
                  <a:lnTo>
                    <a:pt x="52" y="0"/>
                  </a:lnTo>
                  <a:lnTo>
                    <a:pt x="52" y="0"/>
                  </a:lnTo>
                  <a:lnTo>
                    <a:pt x="52" y="4"/>
                  </a:lnTo>
                  <a:lnTo>
                    <a:pt x="52" y="4"/>
                  </a:lnTo>
                  <a:lnTo>
                    <a:pt x="52" y="4"/>
                  </a:lnTo>
                  <a:lnTo>
                    <a:pt x="0" y="193"/>
                  </a:lnTo>
                  <a:lnTo>
                    <a:pt x="0" y="193"/>
                  </a:lnTo>
                  <a:lnTo>
                    <a:pt x="0" y="193"/>
                  </a:lnTo>
                  <a:lnTo>
                    <a:pt x="0" y="193"/>
                  </a:lnTo>
                  <a:lnTo>
                    <a:pt x="0" y="193"/>
                  </a:lnTo>
                  <a:lnTo>
                    <a:pt x="0" y="193"/>
                  </a:lnTo>
                  <a:lnTo>
                    <a:pt x="5" y="188"/>
                  </a:lnTo>
                  <a:lnTo>
                    <a:pt x="5" y="188"/>
                  </a:lnTo>
                  <a:lnTo>
                    <a:pt x="5" y="188"/>
                  </a:lnTo>
                  <a:lnTo>
                    <a:pt x="5" y="188"/>
                  </a:lnTo>
                  <a:lnTo>
                    <a:pt x="5" y="188"/>
                  </a:lnTo>
                  <a:lnTo>
                    <a:pt x="10" y="188"/>
                  </a:lnTo>
                  <a:lnTo>
                    <a:pt x="10" y="188"/>
                  </a:lnTo>
                  <a:lnTo>
                    <a:pt x="10" y="188"/>
                  </a:lnTo>
                  <a:lnTo>
                    <a:pt x="14" y="188"/>
                  </a:lnTo>
                  <a:lnTo>
                    <a:pt x="14" y="188"/>
                  </a:lnTo>
                  <a:lnTo>
                    <a:pt x="14" y="188"/>
                  </a:lnTo>
                  <a:lnTo>
                    <a:pt x="19" y="188"/>
                  </a:lnTo>
                  <a:lnTo>
                    <a:pt x="19" y="188"/>
                  </a:lnTo>
                  <a:lnTo>
                    <a:pt x="19" y="188"/>
                  </a:lnTo>
                  <a:lnTo>
                    <a:pt x="24" y="188"/>
                  </a:lnTo>
                  <a:lnTo>
                    <a:pt x="24" y="188"/>
                  </a:lnTo>
                  <a:lnTo>
                    <a:pt x="24" y="188"/>
                  </a:lnTo>
                  <a:lnTo>
                    <a:pt x="28" y="188"/>
                  </a:lnTo>
                  <a:lnTo>
                    <a:pt x="28" y="188"/>
                  </a:lnTo>
                  <a:lnTo>
                    <a:pt x="33" y="193"/>
                  </a:lnTo>
                  <a:lnTo>
                    <a:pt x="33" y="193"/>
                  </a:lnTo>
                  <a:lnTo>
                    <a:pt x="33" y="193"/>
                  </a:lnTo>
                  <a:lnTo>
                    <a:pt x="38" y="193"/>
                  </a:lnTo>
                  <a:lnTo>
                    <a:pt x="38" y="193"/>
                  </a:lnTo>
                  <a:lnTo>
                    <a:pt x="38" y="193"/>
                  </a:lnTo>
                  <a:lnTo>
                    <a:pt x="42" y="193"/>
                  </a:lnTo>
                  <a:lnTo>
                    <a:pt x="42" y="197"/>
                  </a:lnTo>
                  <a:lnTo>
                    <a:pt x="42" y="197"/>
                  </a:lnTo>
                  <a:lnTo>
                    <a:pt x="47" y="197"/>
                  </a:lnTo>
                  <a:lnTo>
                    <a:pt x="47" y="197"/>
                  </a:lnTo>
                  <a:lnTo>
                    <a:pt x="47" y="197"/>
                  </a:lnTo>
                  <a:lnTo>
                    <a:pt x="47" y="197"/>
                  </a:lnTo>
                  <a:lnTo>
                    <a:pt x="52" y="197"/>
                  </a:lnTo>
                  <a:lnTo>
                    <a:pt x="52" y="202"/>
                  </a:lnTo>
                  <a:lnTo>
                    <a:pt x="52" y="202"/>
                  </a:lnTo>
                  <a:lnTo>
                    <a:pt x="52" y="202"/>
                  </a:lnTo>
                  <a:lnTo>
                    <a:pt x="52" y="202"/>
                  </a:lnTo>
                  <a:lnTo>
                    <a:pt x="52" y="202"/>
                  </a:lnTo>
                  <a:lnTo>
                    <a:pt x="57" y="202"/>
                  </a:lnTo>
                  <a:lnTo>
                    <a:pt x="57" y="207"/>
                  </a:lnTo>
                  <a:lnTo>
                    <a:pt x="57" y="207"/>
                  </a:lnTo>
                  <a:lnTo>
                    <a:pt x="57" y="207"/>
                  </a:lnTo>
                  <a:lnTo>
                    <a:pt x="57" y="207"/>
                  </a:lnTo>
                  <a:lnTo>
                    <a:pt x="57" y="207"/>
                  </a:lnTo>
                  <a:lnTo>
                    <a:pt x="108" y="1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86" name="Oval 99785">
              <a:extLst>
                <a:ext uri="{FF2B5EF4-FFF2-40B4-BE49-F238E27FC236}">
                  <a16:creationId xmlns:a16="http://schemas.microsoft.com/office/drawing/2014/main" id="{41F1A5FE-384F-F0F9-8D12-DA0B392E2160}"/>
                </a:ext>
              </a:extLst>
            </p:cNvPr>
            <p:cNvSpPr>
              <a:spLocks noChangeArrowheads="1"/>
            </p:cNvSpPr>
            <p:nvPr/>
          </p:nvSpPr>
          <p:spPr bwMode="auto">
            <a:xfrm>
              <a:off x="612775" y="1858010"/>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87" name="Freeform 1410">
              <a:extLst>
                <a:ext uri="{FF2B5EF4-FFF2-40B4-BE49-F238E27FC236}">
                  <a16:creationId xmlns:a16="http://schemas.microsoft.com/office/drawing/2014/main" id="{C910378D-2D4F-4751-7E66-E1782699672C}"/>
                </a:ext>
              </a:extLst>
            </p:cNvPr>
            <p:cNvSpPr>
              <a:spLocks/>
            </p:cNvSpPr>
            <p:nvPr/>
          </p:nvSpPr>
          <p:spPr bwMode="auto">
            <a:xfrm>
              <a:off x="559435" y="1924050"/>
              <a:ext cx="104140" cy="89535"/>
            </a:xfrm>
            <a:custGeom>
              <a:avLst/>
              <a:gdLst>
                <a:gd name="T0" fmla="*/ 155 w 164"/>
                <a:gd name="T1" fmla="*/ 51 h 141"/>
                <a:gd name="T2" fmla="*/ 160 w 164"/>
                <a:gd name="T3" fmla="*/ 47 h 141"/>
                <a:gd name="T4" fmla="*/ 160 w 164"/>
                <a:gd name="T5" fmla="*/ 47 h 141"/>
                <a:gd name="T6" fmla="*/ 160 w 164"/>
                <a:gd name="T7" fmla="*/ 42 h 141"/>
                <a:gd name="T8" fmla="*/ 164 w 164"/>
                <a:gd name="T9" fmla="*/ 42 h 141"/>
                <a:gd name="T10" fmla="*/ 164 w 164"/>
                <a:gd name="T11" fmla="*/ 37 h 141"/>
                <a:gd name="T12" fmla="*/ 164 w 164"/>
                <a:gd name="T13" fmla="*/ 33 h 141"/>
                <a:gd name="T14" fmla="*/ 164 w 164"/>
                <a:gd name="T15" fmla="*/ 33 h 141"/>
                <a:gd name="T16" fmla="*/ 164 w 164"/>
                <a:gd name="T17" fmla="*/ 28 h 141"/>
                <a:gd name="T18" fmla="*/ 164 w 164"/>
                <a:gd name="T19" fmla="*/ 23 h 141"/>
                <a:gd name="T20" fmla="*/ 160 w 164"/>
                <a:gd name="T21" fmla="*/ 18 h 141"/>
                <a:gd name="T22" fmla="*/ 160 w 164"/>
                <a:gd name="T23" fmla="*/ 18 h 141"/>
                <a:gd name="T24" fmla="*/ 155 w 164"/>
                <a:gd name="T25" fmla="*/ 14 h 141"/>
                <a:gd name="T26" fmla="*/ 155 w 164"/>
                <a:gd name="T27" fmla="*/ 9 h 141"/>
                <a:gd name="T28" fmla="*/ 150 w 164"/>
                <a:gd name="T29" fmla="*/ 9 h 141"/>
                <a:gd name="T30" fmla="*/ 150 w 164"/>
                <a:gd name="T31" fmla="*/ 4 h 141"/>
                <a:gd name="T32" fmla="*/ 146 w 164"/>
                <a:gd name="T33" fmla="*/ 4 h 141"/>
                <a:gd name="T34" fmla="*/ 141 w 164"/>
                <a:gd name="T35" fmla="*/ 4 h 141"/>
                <a:gd name="T36" fmla="*/ 141 w 164"/>
                <a:gd name="T37" fmla="*/ 4 h 141"/>
                <a:gd name="T38" fmla="*/ 136 w 164"/>
                <a:gd name="T39" fmla="*/ 0 h 141"/>
                <a:gd name="T40" fmla="*/ 131 w 164"/>
                <a:gd name="T41" fmla="*/ 0 h 141"/>
                <a:gd name="T42" fmla="*/ 131 w 164"/>
                <a:gd name="T43" fmla="*/ 0 h 141"/>
                <a:gd name="T44" fmla="*/ 127 w 164"/>
                <a:gd name="T45" fmla="*/ 4 h 141"/>
                <a:gd name="T46" fmla="*/ 122 w 164"/>
                <a:gd name="T47" fmla="*/ 4 h 141"/>
                <a:gd name="T48" fmla="*/ 122 w 164"/>
                <a:gd name="T49" fmla="*/ 4 h 141"/>
                <a:gd name="T50" fmla="*/ 0 w 164"/>
                <a:gd name="T51" fmla="*/ 94 h 141"/>
                <a:gd name="T52" fmla="*/ 4 w 164"/>
                <a:gd name="T53" fmla="*/ 94 h 141"/>
                <a:gd name="T54" fmla="*/ 9 w 164"/>
                <a:gd name="T55" fmla="*/ 89 h 141"/>
                <a:gd name="T56" fmla="*/ 9 w 164"/>
                <a:gd name="T57" fmla="*/ 89 h 141"/>
                <a:gd name="T58" fmla="*/ 14 w 164"/>
                <a:gd name="T59" fmla="*/ 89 h 141"/>
                <a:gd name="T60" fmla="*/ 18 w 164"/>
                <a:gd name="T61" fmla="*/ 89 h 141"/>
                <a:gd name="T62" fmla="*/ 18 w 164"/>
                <a:gd name="T63" fmla="*/ 89 h 141"/>
                <a:gd name="T64" fmla="*/ 23 w 164"/>
                <a:gd name="T65" fmla="*/ 94 h 141"/>
                <a:gd name="T66" fmla="*/ 28 w 164"/>
                <a:gd name="T67" fmla="*/ 94 h 141"/>
                <a:gd name="T68" fmla="*/ 28 w 164"/>
                <a:gd name="T69" fmla="*/ 98 h 141"/>
                <a:gd name="T70" fmla="*/ 33 w 164"/>
                <a:gd name="T71" fmla="*/ 98 h 141"/>
                <a:gd name="T72" fmla="*/ 33 w 164"/>
                <a:gd name="T73" fmla="*/ 103 h 141"/>
                <a:gd name="T74" fmla="*/ 37 w 164"/>
                <a:gd name="T75" fmla="*/ 103 h 141"/>
                <a:gd name="T76" fmla="*/ 37 w 164"/>
                <a:gd name="T77" fmla="*/ 108 h 141"/>
                <a:gd name="T78" fmla="*/ 42 w 164"/>
                <a:gd name="T79" fmla="*/ 113 h 141"/>
                <a:gd name="T80" fmla="*/ 42 w 164"/>
                <a:gd name="T81" fmla="*/ 113 h 141"/>
                <a:gd name="T82" fmla="*/ 42 w 164"/>
                <a:gd name="T83" fmla="*/ 117 h 141"/>
                <a:gd name="T84" fmla="*/ 42 w 164"/>
                <a:gd name="T85" fmla="*/ 122 h 141"/>
                <a:gd name="T86" fmla="*/ 42 w 164"/>
                <a:gd name="T87" fmla="*/ 127 h 141"/>
                <a:gd name="T88" fmla="*/ 42 w 164"/>
                <a:gd name="T89" fmla="*/ 127 h 141"/>
                <a:gd name="T90" fmla="*/ 42 w 164"/>
                <a:gd name="T91" fmla="*/ 131 h 141"/>
                <a:gd name="T92" fmla="*/ 42 w 164"/>
                <a:gd name="T93" fmla="*/ 136 h 141"/>
                <a:gd name="T94" fmla="*/ 37 w 164"/>
                <a:gd name="T95" fmla="*/ 136 h 141"/>
                <a:gd name="T96" fmla="*/ 37 w 164"/>
                <a:gd name="T97" fmla="*/ 141 h 141"/>
                <a:gd name="T98" fmla="*/ 33 w 164"/>
                <a:gd name="T99"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141">
                  <a:moveTo>
                    <a:pt x="155" y="51"/>
                  </a:moveTo>
                  <a:lnTo>
                    <a:pt x="155" y="51"/>
                  </a:lnTo>
                  <a:lnTo>
                    <a:pt x="160" y="51"/>
                  </a:lnTo>
                  <a:lnTo>
                    <a:pt x="160" y="47"/>
                  </a:lnTo>
                  <a:lnTo>
                    <a:pt x="160" y="47"/>
                  </a:lnTo>
                  <a:lnTo>
                    <a:pt x="160" y="47"/>
                  </a:lnTo>
                  <a:lnTo>
                    <a:pt x="160" y="47"/>
                  </a:lnTo>
                  <a:lnTo>
                    <a:pt x="160" y="42"/>
                  </a:lnTo>
                  <a:lnTo>
                    <a:pt x="164" y="42"/>
                  </a:lnTo>
                  <a:lnTo>
                    <a:pt x="164" y="42"/>
                  </a:lnTo>
                  <a:lnTo>
                    <a:pt x="164" y="37"/>
                  </a:lnTo>
                  <a:lnTo>
                    <a:pt x="164" y="37"/>
                  </a:lnTo>
                  <a:lnTo>
                    <a:pt x="164" y="37"/>
                  </a:lnTo>
                  <a:lnTo>
                    <a:pt x="164" y="33"/>
                  </a:lnTo>
                  <a:lnTo>
                    <a:pt x="164" y="33"/>
                  </a:lnTo>
                  <a:lnTo>
                    <a:pt x="164" y="33"/>
                  </a:lnTo>
                  <a:lnTo>
                    <a:pt x="164" y="28"/>
                  </a:lnTo>
                  <a:lnTo>
                    <a:pt x="164" y="28"/>
                  </a:lnTo>
                  <a:lnTo>
                    <a:pt x="164" y="23"/>
                  </a:lnTo>
                  <a:lnTo>
                    <a:pt x="164" y="23"/>
                  </a:lnTo>
                  <a:lnTo>
                    <a:pt x="160" y="23"/>
                  </a:lnTo>
                  <a:lnTo>
                    <a:pt x="160" y="18"/>
                  </a:lnTo>
                  <a:lnTo>
                    <a:pt x="160" y="18"/>
                  </a:lnTo>
                  <a:lnTo>
                    <a:pt x="160" y="18"/>
                  </a:lnTo>
                  <a:lnTo>
                    <a:pt x="160" y="14"/>
                  </a:lnTo>
                  <a:lnTo>
                    <a:pt x="155" y="14"/>
                  </a:lnTo>
                  <a:lnTo>
                    <a:pt x="155" y="14"/>
                  </a:lnTo>
                  <a:lnTo>
                    <a:pt x="155" y="9"/>
                  </a:lnTo>
                  <a:lnTo>
                    <a:pt x="155" y="9"/>
                  </a:lnTo>
                  <a:lnTo>
                    <a:pt x="150" y="9"/>
                  </a:lnTo>
                  <a:lnTo>
                    <a:pt x="150" y="9"/>
                  </a:lnTo>
                  <a:lnTo>
                    <a:pt x="150" y="4"/>
                  </a:lnTo>
                  <a:lnTo>
                    <a:pt x="146" y="4"/>
                  </a:lnTo>
                  <a:lnTo>
                    <a:pt x="146" y="4"/>
                  </a:lnTo>
                  <a:lnTo>
                    <a:pt x="146" y="4"/>
                  </a:lnTo>
                  <a:lnTo>
                    <a:pt x="141" y="4"/>
                  </a:lnTo>
                  <a:lnTo>
                    <a:pt x="141" y="4"/>
                  </a:lnTo>
                  <a:lnTo>
                    <a:pt x="141" y="4"/>
                  </a:lnTo>
                  <a:lnTo>
                    <a:pt x="136" y="0"/>
                  </a:lnTo>
                  <a:lnTo>
                    <a:pt x="136" y="0"/>
                  </a:lnTo>
                  <a:lnTo>
                    <a:pt x="136" y="0"/>
                  </a:lnTo>
                  <a:lnTo>
                    <a:pt x="131" y="0"/>
                  </a:lnTo>
                  <a:lnTo>
                    <a:pt x="131" y="0"/>
                  </a:lnTo>
                  <a:lnTo>
                    <a:pt x="131" y="0"/>
                  </a:lnTo>
                  <a:lnTo>
                    <a:pt x="127" y="4"/>
                  </a:lnTo>
                  <a:lnTo>
                    <a:pt x="127" y="4"/>
                  </a:lnTo>
                  <a:lnTo>
                    <a:pt x="127" y="4"/>
                  </a:lnTo>
                  <a:lnTo>
                    <a:pt x="122" y="4"/>
                  </a:lnTo>
                  <a:lnTo>
                    <a:pt x="122" y="4"/>
                  </a:lnTo>
                  <a:lnTo>
                    <a:pt x="122" y="4"/>
                  </a:lnTo>
                  <a:lnTo>
                    <a:pt x="0" y="94"/>
                  </a:lnTo>
                  <a:lnTo>
                    <a:pt x="0" y="94"/>
                  </a:lnTo>
                  <a:lnTo>
                    <a:pt x="4" y="94"/>
                  </a:lnTo>
                  <a:lnTo>
                    <a:pt x="4" y="94"/>
                  </a:lnTo>
                  <a:lnTo>
                    <a:pt x="4" y="89"/>
                  </a:lnTo>
                  <a:lnTo>
                    <a:pt x="9" y="89"/>
                  </a:lnTo>
                  <a:lnTo>
                    <a:pt x="9" y="89"/>
                  </a:lnTo>
                  <a:lnTo>
                    <a:pt x="9" y="89"/>
                  </a:lnTo>
                  <a:lnTo>
                    <a:pt x="14" y="89"/>
                  </a:lnTo>
                  <a:lnTo>
                    <a:pt x="14" y="89"/>
                  </a:lnTo>
                  <a:lnTo>
                    <a:pt x="14" y="89"/>
                  </a:lnTo>
                  <a:lnTo>
                    <a:pt x="18" y="89"/>
                  </a:lnTo>
                  <a:lnTo>
                    <a:pt x="18" y="89"/>
                  </a:lnTo>
                  <a:lnTo>
                    <a:pt x="18" y="89"/>
                  </a:lnTo>
                  <a:lnTo>
                    <a:pt x="23" y="94"/>
                  </a:lnTo>
                  <a:lnTo>
                    <a:pt x="23" y="94"/>
                  </a:lnTo>
                  <a:lnTo>
                    <a:pt x="23" y="94"/>
                  </a:lnTo>
                  <a:lnTo>
                    <a:pt x="28" y="94"/>
                  </a:lnTo>
                  <a:lnTo>
                    <a:pt x="28" y="94"/>
                  </a:lnTo>
                  <a:lnTo>
                    <a:pt x="28" y="98"/>
                  </a:lnTo>
                  <a:lnTo>
                    <a:pt x="33" y="98"/>
                  </a:lnTo>
                  <a:lnTo>
                    <a:pt x="33" y="98"/>
                  </a:lnTo>
                  <a:lnTo>
                    <a:pt x="33" y="98"/>
                  </a:lnTo>
                  <a:lnTo>
                    <a:pt x="33" y="103"/>
                  </a:lnTo>
                  <a:lnTo>
                    <a:pt x="37" y="103"/>
                  </a:lnTo>
                  <a:lnTo>
                    <a:pt x="37" y="103"/>
                  </a:lnTo>
                  <a:lnTo>
                    <a:pt x="37" y="108"/>
                  </a:lnTo>
                  <a:lnTo>
                    <a:pt x="37" y="108"/>
                  </a:lnTo>
                  <a:lnTo>
                    <a:pt x="42" y="108"/>
                  </a:lnTo>
                  <a:lnTo>
                    <a:pt x="42" y="113"/>
                  </a:lnTo>
                  <a:lnTo>
                    <a:pt x="42" y="113"/>
                  </a:lnTo>
                  <a:lnTo>
                    <a:pt x="42" y="113"/>
                  </a:lnTo>
                  <a:lnTo>
                    <a:pt x="42" y="117"/>
                  </a:lnTo>
                  <a:lnTo>
                    <a:pt x="42" y="117"/>
                  </a:lnTo>
                  <a:lnTo>
                    <a:pt x="42" y="117"/>
                  </a:lnTo>
                  <a:lnTo>
                    <a:pt x="42" y="122"/>
                  </a:lnTo>
                  <a:lnTo>
                    <a:pt x="42" y="122"/>
                  </a:lnTo>
                  <a:lnTo>
                    <a:pt x="42" y="127"/>
                  </a:lnTo>
                  <a:lnTo>
                    <a:pt x="42" y="127"/>
                  </a:lnTo>
                  <a:lnTo>
                    <a:pt x="42" y="127"/>
                  </a:lnTo>
                  <a:lnTo>
                    <a:pt x="42" y="131"/>
                  </a:lnTo>
                  <a:lnTo>
                    <a:pt x="42" y="131"/>
                  </a:lnTo>
                  <a:lnTo>
                    <a:pt x="42" y="131"/>
                  </a:lnTo>
                  <a:lnTo>
                    <a:pt x="42" y="136"/>
                  </a:lnTo>
                  <a:lnTo>
                    <a:pt x="37" y="136"/>
                  </a:lnTo>
                  <a:lnTo>
                    <a:pt x="37" y="136"/>
                  </a:lnTo>
                  <a:lnTo>
                    <a:pt x="37" y="136"/>
                  </a:lnTo>
                  <a:lnTo>
                    <a:pt x="37" y="141"/>
                  </a:lnTo>
                  <a:lnTo>
                    <a:pt x="37" y="141"/>
                  </a:lnTo>
                  <a:lnTo>
                    <a:pt x="33" y="141"/>
                  </a:lnTo>
                  <a:lnTo>
                    <a:pt x="155" y="5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88" name="Oval 99787">
              <a:extLst>
                <a:ext uri="{FF2B5EF4-FFF2-40B4-BE49-F238E27FC236}">
                  <a16:creationId xmlns:a16="http://schemas.microsoft.com/office/drawing/2014/main" id="{A9ACE86A-7A91-46C0-F638-F09A2AD6F307}"/>
                </a:ext>
              </a:extLst>
            </p:cNvPr>
            <p:cNvSpPr>
              <a:spLocks noChangeArrowheads="1"/>
            </p:cNvSpPr>
            <p:nvPr/>
          </p:nvSpPr>
          <p:spPr bwMode="auto">
            <a:xfrm>
              <a:off x="406400" y="2644775"/>
              <a:ext cx="51435"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89" name="Freeform 1412">
              <a:extLst>
                <a:ext uri="{FF2B5EF4-FFF2-40B4-BE49-F238E27FC236}">
                  <a16:creationId xmlns:a16="http://schemas.microsoft.com/office/drawing/2014/main" id="{4B05D2C4-4736-1E82-9A19-34C529FB0E26}"/>
                </a:ext>
              </a:extLst>
            </p:cNvPr>
            <p:cNvSpPr>
              <a:spLocks/>
            </p:cNvSpPr>
            <p:nvPr/>
          </p:nvSpPr>
          <p:spPr bwMode="auto">
            <a:xfrm>
              <a:off x="421640" y="2515870"/>
              <a:ext cx="77470" cy="140970"/>
            </a:xfrm>
            <a:custGeom>
              <a:avLst/>
              <a:gdLst>
                <a:gd name="T0" fmla="*/ 0 w 122"/>
                <a:gd name="T1" fmla="*/ 208 h 222"/>
                <a:gd name="T2" fmla="*/ 5 w 122"/>
                <a:gd name="T3" fmla="*/ 208 h 222"/>
                <a:gd name="T4" fmla="*/ 5 w 122"/>
                <a:gd name="T5" fmla="*/ 208 h 222"/>
                <a:gd name="T6" fmla="*/ 5 w 122"/>
                <a:gd name="T7" fmla="*/ 208 h 222"/>
                <a:gd name="T8" fmla="*/ 5 w 122"/>
                <a:gd name="T9" fmla="*/ 208 h 222"/>
                <a:gd name="T10" fmla="*/ 9 w 122"/>
                <a:gd name="T11" fmla="*/ 208 h 222"/>
                <a:gd name="T12" fmla="*/ 9 w 122"/>
                <a:gd name="T13" fmla="*/ 212 h 222"/>
                <a:gd name="T14" fmla="*/ 14 w 122"/>
                <a:gd name="T15" fmla="*/ 212 h 222"/>
                <a:gd name="T16" fmla="*/ 19 w 122"/>
                <a:gd name="T17" fmla="*/ 212 h 222"/>
                <a:gd name="T18" fmla="*/ 19 w 122"/>
                <a:gd name="T19" fmla="*/ 212 h 222"/>
                <a:gd name="T20" fmla="*/ 24 w 122"/>
                <a:gd name="T21" fmla="*/ 212 h 222"/>
                <a:gd name="T22" fmla="*/ 28 w 122"/>
                <a:gd name="T23" fmla="*/ 217 h 222"/>
                <a:gd name="T24" fmla="*/ 28 w 122"/>
                <a:gd name="T25" fmla="*/ 217 h 222"/>
                <a:gd name="T26" fmla="*/ 33 w 122"/>
                <a:gd name="T27" fmla="*/ 217 h 222"/>
                <a:gd name="T28" fmla="*/ 38 w 122"/>
                <a:gd name="T29" fmla="*/ 217 h 222"/>
                <a:gd name="T30" fmla="*/ 42 w 122"/>
                <a:gd name="T31" fmla="*/ 222 h 222"/>
                <a:gd name="T32" fmla="*/ 42 w 122"/>
                <a:gd name="T33" fmla="*/ 222 h 222"/>
                <a:gd name="T34" fmla="*/ 47 w 122"/>
                <a:gd name="T35" fmla="*/ 222 h 222"/>
                <a:gd name="T36" fmla="*/ 47 w 122"/>
                <a:gd name="T37" fmla="*/ 222 h 222"/>
                <a:gd name="T38" fmla="*/ 52 w 122"/>
                <a:gd name="T39" fmla="*/ 222 h 222"/>
                <a:gd name="T40" fmla="*/ 52 w 122"/>
                <a:gd name="T41" fmla="*/ 222 h 222"/>
                <a:gd name="T42" fmla="*/ 57 w 122"/>
                <a:gd name="T43" fmla="*/ 222 h 222"/>
                <a:gd name="T44" fmla="*/ 57 w 122"/>
                <a:gd name="T45" fmla="*/ 222 h 222"/>
                <a:gd name="T46" fmla="*/ 57 w 122"/>
                <a:gd name="T47" fmla="*/ 222 h 222"/>
                <a:gd name="T48" fmla="*/ 57 w 122"/>
                <a:gd name="T49" fmla="*/ 222 h 222"/>
                <a:gd name="T50" fmla="*/ 122 w 122"/>
                <a:gd name="T51" fmla="*/ 15 h 222"/>
                <a:gd name="T52" fmla="*/ 122 w 122"/>
                <a:gd name="T53" fmla="*/ 15 h 222"/>
                <a:gd name="T54" fmla="*/ 122 w 122"/>
                <a:gd name="T55" fmla="*/ 15 h 222"/>
                <a:gd name="T56" fmla="*/ 118 w 122"/>
                <a:gd name="T57" fmla="*/ 15 h 222"/>
                <a:gd name="T58" fmla="*/ 118 w 122"/>
                <a:gd name="T59" fmla="*/ 15 h 222"/>
                <a:gd name="T60" fmla="*/ 113 w 122"/>
                <a:gd name="T61" fmla="*/ 15 h 222"/>
                <a:gd name="T62" fmla="*/ 113 w 122"/>
                <a:gd name="T63" fmla="*/ 15 h 222"/>
                <a:gd name="T64" fmla="*/ 108 w 122"/>
                <a:gd name="T65" fmla="*/ 15 h 222"/>
                <a:gd name="T66" fmla="*/ 108 w 122"/>
                <a:gd name="T67" fmla="*/ 10 h 222"/>
                <a:gd name="T68" fmla="*/ 104 w 122"/>
                <a:gd name="T69" fmla="*/ 10 h 222"/>
                <a:gd name="T70" fmla="*/ 99 w 122"/>
                <a:gd name="T71" fmla="*/ 10 h 222"/>
                <a:gd name="T72" fmla="*/ 99 w 122"/>
                <a:gd name="T73" fmla="*/ 10 h 222"/>
                <a:gd name="T74" fmla="*/ 94 w 122"/>
                <a:gd name="T75" fmla="*/ 10 h 222"/>
                <a:gd name="T76" fmla="*/ 89 w 122"/>
                <a:gd name="T77" fmla="*/ 5 h 222"/>
                <a:gd name="T78" fmla="*/ 85 w 122"/>
                <a:gd name="T79" fmla="*/ 5 h 222"/>
                <a:gd name="T80" fmla="*/ 85 w 122"/>
                <a:gd name="T81" fmla="*/ 5 h 222"/>
                <a:gd name="T82" fmla="*/ 80 w 122"/>
                <a:gd name="T83" fmla="*/ 5 h 222"/>
                <a:gd name="T84" fmla="*/ 75 w 122"/>
                <a:gd name="T85" fmla="*/ 5 h 222"/>
                <a:gd name="T86" fmla="*/ 75 w 122"/>
                <a:gd name="T87" fmla="*/ 0 h 222"/>
                <a:gd name="T88" fmla="*/ 71 w 122"/>
                <a:gd name="T89" fmla="*/ 0 h 222"/>
                <a:gd name="T90" fmla="*/ 71 w 122"/>
                <a:gd name="T91" fmla="*/ 0 h 222"/>
                <a:gd name="T92" fmla="*/ 71 w 122"/>
                <a:gd name="T93" fmla="*/ 0 h 222"/>
                <a:gd name="T94" fmla="*/ 66 w 122"/>
                <a:gd name="T95" fmla="*/ 0 h 222"/>
                <a:gd name="T96" fmla="*/ 66 w 122"/>
                <a:gd name="T97" fmla="*/ 0 h 222"/>
                <a:gd name="T98" fmla="*/ 66 w 122"/>
                <a:gd name="T9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222">
                  <a:moveTo>
                    <a:pt x="0" y="208"/>
                  </a:moveTo>
                  <a:lnTo>
                    <a:pt x="0" y="208"/>
                  </a:lnTo>
                  <a:lnTo>
                    <a:pt x="0" y="208"/>
                  </a:lnTo>
                  <a:lnTo>
                    <a:pt x="5" y="208"/>
                  </a:lnTo>
                  <a:lnTo>
                    <a:pt x="5" y="208"/>
                  </a:lnTo>
                  <a:lnTo>
                    <a:pt x="5" y="208"/>
                  </a:lnTo>
                  <a:lnTo>
                    <a:pt x="5" y="208"/>
                  </a:lnTo>
                  <a:lnTo>
                    <a:pt x="5" y="208"/>
                  </a:lnTo>
                  <a:lnTo>
                    <a:pt x="5" y="208"/>
                  </a:lnTo>
                  <a:lnTo>
                    <a:pt x="5" y="208"/>
                  </a:lnTo>
                  <a:lnTo>
                    <a:pt x="9" y="208"/>
                  </a:lnTo>
                  <a:lnTo>
                    <a:pt x="9" y="208"/>
                  </a:lnTo>
                  <a:lnTo>
                    <a:pt x="9" y="208"/>
                  </a:lnTo>
                  <a:lnTo>
                    <a:pt x="9" y="212"/>
                  </a:lnTo>
                  <a:lnTo>
                    <a:pt x="14" y="212"/>
                  </a:lnTo>
                  <a:lnTo>
                    <a:pt x="14" y="212"/>
                  </a:lnTo>
                  <a:lnTo>
                    <a:pt x="14" y="212"/>
                  </a:lnTo>
                  <a:lnTo>
                    <a:pt x="19" y="212"/>
                  </a:lnTo>
                  <a:lnTo>
                    <a:pt x="19" y="212"/>
                  </a:lnTo>
                  <a:lnTo>
                    <a:pt x="19" y="212"/>
                  </a:lnTo>
                  <a:lnTo>
                    <a:pt x="24" y="212"/>
                  </a:lnTo>
                  <a:lnTo>
                    <a:pt x="24" y="212"/>
                  </a:lnTo>
                  <a:lnTo>
                    <a:pt x="24" y="217"/>
                  </a:lnTo>
                  <a:lnTo>
                    <a:pt x="28" y="217"/>
                  </a:lnTo>
                  <a:lnTo>
                    <a:pt x="28" y="217"/>
                  </a:lnTo>
                  <a:lnTo>
                    <a:pt x="28" y="217"/>
                  </a:lnTo>
                  <a:lnTo>
                    <a:pt x="33" y="217"/>
                  </a:lnTo>
                  <a:lnTo>
                    <a:pt x="33" y="217"/>
                  </a:lnTo>
                  <a:lnTo>
                    <a:pt x="38" y="217"/>
                  </a:lnTo>
                  <a:lnTo>
                    <a:pt x="38" y="217"/>
                  </a:lnTo>
                  <a:lnTo>
                    <a:pt x="38" y="217"/>
                  </a:lnTo>
                  <a:lnTo>
                    <a:pt x="42" y="222"/>
                  </a:lnTo>
                  <a:lnTo>
                    <a:pt x="42" y="222"/>
                  </a:lnTo>
                  <a:lnTo>
                    <a:pt x="42" y="222"/>
                  </a:lnTo>
                  <a:lnTo>
                    <a:pt x="47" y="222"/>
                  </a:lnTo>
                  <a:lnTo>
                    <a:pt x="47" y="222"/>
                  </a:lnTo>
                  <a:lnTo>
                    <a:pt x="47" y="222"/>
                  </a:lnTo>
                  <a:lnTo>
                    <a:pt x="47" y="222"/>
                  </a:lnTo>
                  <a:lnTo>
                    <a:pt x="52" y="222"/>
                  </a:lnTo>
                  <a:lnTo>
                    <a:pt x="52" y="222"/>
                  </a:lnTo>
                  <a:lnTo>
                    <a:pt x="52" y="222"/>
                  </a:lnTo>
                  <a:lnTo>
                    <a:pt x="52" y="222"/>
                  </a:lnTo>
                  <a:lnTo>
                    <a:pt x="57" y="222"/>
                  </a:lnTo>
                  <a:lnTo>
                    <a:pt x="57" y="222"/>
                  </a:lnTo>
                  <a:lnTo>
                    <a:pt x="57" y="222"/>
                  </a:lnTo>
                  <a:lnTo>
                    <a:pt x="57" y="222"/>
                  </a:lnTo>
                  <a:lnTo>
                    <a:pt x="57" y="222"/>
                  </a:lnTo>
                  <a:lnTo>
                    <a:pt x="57" y="222"/>
                  </a:lnTo>
                  <a:lnTo>
                    <a:pt x="57" y="222"/>
                  </a:lnTo>
                  <a:lnTo>
                    <a:pt x="57" y="222"/>
                  </a:lnTo>
                  <a:lnTo>
                    <a:pt x="122" y="15"/>
                  </a:lnTo>
                  <a:lnTo>
                    <a:pt x="122" y="15"/>
                  </a:lnTo>
                  <a:lnTo>
                    <a:pt x="122" y="15"/>
                  </a:lnTo>
                  <a:lnTo>
                    <a:pt x="122" y="15"/>
                  </a:lnTo>
                  <a:lnTo>
                    <a:pt x="122" y="15"/>
                  </a:lnTo>
                  <a:lnTo>
                    <a:pt x="122" y="15"/>
                  </a:lnTo>
                  <a:lnTo>
                    <a:pt x="118" y="15"/>
                  </a:lnTo>
                  <a:lnTo>
                    <a:pt x="118" y="15"/>
                  </a:lnTo>
                  <a:lnTo>
                    <a:pt x="118" y="15"/>
                  </a:lnTo>
                  <a:lnTo>
                    <a:pt x="118" y="15"/>
                  </a:lnTo>
                  <a:lnTo>
                    <a:pt x="118" y="15"/>
                  </a:lnTo>
                  <a:lnTo>
                    <a:pt x="113" y="15"/>
                  </a:lnTo>
                  <a:lnTo>
                    <a:pt x="113" y="15"/>
                  </a:lnTo>
                  <a:lnTo>
                    <a:pt x="113" y="15"/>
                  </a:lnTo>
                  <a:lnTo>
                    <a:pt x="113" y="15"/>
                  </a:lnTo>
                  <a:lnTo>
                    <a:pt x="108" y="15"/>
                  </a:lnTo>
                  <a:lnTo>
                    <a:pt x="108" y="15"/>
                  </a:lnTo>
                  <a:lnTo>
                    <a:pt x="108" y="10"/>
                  </a:lnTo>
                  <a:lnTo>
                    <a:pt x="104" y="10"/>
                  </a:lnTo>
                  <a:lnTo>
                    <a:pt x="104" y="10"/>
                  </a:lnTo>
                  <a:lnTo>
                    <a:pt x="104" y="10"/>
                  </a:lnTo>
                  <a:lnTo>
                    <a:pt x="99" y="10"/>
                  </a:lnTo>
                  <a:lnTo>
                    <a:pt x="99" y="10"/>
                  </a:lnTo>
                  <a:lnTo>
                    <a:pt x="99" y="10"/>
                  </a:lnTo>
                  <a:lnTo>
                    <a:pt x="94" y="10"/>
                  </a:lnTo>
                  <a:lnTo>
                    <a:pt x="94" y="10"/>
                  </a:lnTo>
                  <a:lnTo>
                    <a:pt x="89" y="10"/>
                  </a:lnTo>
                  <a:lnTo>
                    <a:pt x="89" y="5"/>
                  </a:lnTo>
                  <a:lnTo>
                    <a:pt x="89" y="5"/>
                  </a:lnTo>
                  <a:lnTo>
                    <a:pt x="85" y="5"/>
                  </a:lnTo>
                  <a:lnTo>
                    <a:pt x="85" y="5"/>
                  </a:lnTo>
                  <a:lnTo>
                    <a:pt x="85" y="5"/>
                  </a:lnTo>
                  <a:lnTo>
                    <a:pt x="80" y="5"/>
                  </a:lnTo>
                  <a:lnTo>
                    <a:pt x="80" y="5"/>
                  </a:lnTo>
                  <a:lnTo>
                    <a:pt x="80" y="5"/>
                  </a:lnTo>
                  <a:lnTo>
                    <a:pt x="75" y="5"/>
                  </a:lnTo>
                  <a:lnTo>
                    <a:pt x="75" y="0"/>
                  </a:lnTo>
                  <a:lnTo>
                    <a:pt x="75" y="0"/>
                  </a:lnTo>
                  <a:lnTo>
                    <a:pt x="75" y="0"/>
                  </a:lnTo>
                  <a:lnTo>
                    <a:pt x="71" y="0"/>
                  </a:lnTo>
                  <a:lnTo>
                    <a:pt x="71" y="0"/>
                  </a:lnTo>
                  <a:lnTo>
                    <a:pt x="71" y="0"/>
                  </a:lnTo>
                  <a:lnTo>
                    <a:pt x="71" y="0"/>
                  </a:lnTo>
                  <a:lnTo>
                    <a:pt x="71" y="0"/>
                  </a:lnTo>
                  <a:lnTo>
                    <a:pt x="66" y="0"/>
                  </a:lnTo>
                  <a:lnTo>
                    <a:pt x="66" y="0"/>
                  </a:lnTo>
                  <a:lnTo>
                    <a:pt x="66" y="0"/>
                  </a:lnTo>
                  <a:lnTo>
                    <a:pt x="66" y="0"/>
                  </a:lnTo>
                  <a:lnTo>
                    <a:pt x="66" y="0"/>
                  </a:lnTo>
                  <a:lnTo>
                    <a:pt x="66" y="0"/>
                  </a:lnTo>
                  <a:lnTo>
                    <a:pt x="0" y="20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90" name="Oval 99789">
              <a:extLst>
                <a:ext uri="{FF2B5EF4-FFF2-40B4-BE49-F238E27FC236}">
                  <a16:creationId xmlns:a16="http://schemas.microsoft.com/office/drawing/2014/main" id="{F26B133D-F986-16D3-4B78-FE59391F8564}"/>
                </a:ext>
              </a:extLst>
            </p:cNvPr>
            <p:cNvSpPr>
              <a:spLocks noChangeArrowheads="1"/>
            </p:cNvSpPr>
            <p:nvPr/>
          </p:nvSpPr>
          <p:spPr bwMode="auto">
            <a:xfrm>
              <a:off x="433705" y="2396490"/>
              <a:ext cx="128270"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91" name="Freeform 1414">
              <a:extLst>
                <a:ext uri="{FF2B5EF4-FFF2-40B4-BE49-F238E27FC236}">
                  <a16:creationId xmlns:a16="http://schemas.microsoft.com/office/drawing/2014/main" id="{2ECD7700-3AA7-FF88-EA15-D68BE2C0C537}"/>
                </a:ext>
              </a:extLst>
            </p:cNvPr>
            <p:cNvSpPr>
              <a:spLocks/>
            </p:cNvSpPr>
            <p:nvPr/>
          </p:nvSpPr>
          <p:spPr bwMode="auto">
            <a:xfrm>
              <a:off x="439420" y="2333625"/>
              <a:ext cx="66040" cy="110490"/>
            </a:xfrm>
            <a:custGeom>
              <a:avLst/>
              <a:gdLst>
                <a:gd name="T0" fmla="*/ 52 w 104"/>
                <a:gd name="T1" fmla="*/ 165 h 174"/>
                <a:gd name="T2" fmla="*/ 52 w 104"/>
                <a:gd name="T3" fmla="*/ 165 h 174"/>
                <a:gd name="T4" fmla="*/ 52 w 104"/>
                <a:gd name="T5" fmla="*/ 170 h 174"/>
                <a:gd name="T6" fmla="*/ 57 w 104"/>
                <a:gd name="T7" fmla="*/ 170 h 174"/>
                <a:gd name="T8" fmla="*/ 57 w 104"/>
                <a:gd name="T9" fmla="*/ 174 h 174"/>
                <a:gd name="T10" fmla="*/ 61 w 104"/>
                <a:gd name="T11" fmla="*/ 174 h 174"/>
                <a:gd name="T12" fmla="*/ 66 w 104"/>
                <a:gd name="T13" fmla="*/ 174 h 174"/>
                <a:gd name="T14" fmla="*/ 66 w 104"/>
                <a:gd name="T15" fmla="*/ 174 h 174"/>
                <a:gd name="T16" fmla="*/ 71 w 104"/>
                <a:gd name="T17" fmla="*/ 174 h 174"/>
                <a:gd name="T18" fmla="*/ 76 w 104"/>
                <a:gd name="T19" fmla="*/ 174 h 174"/>
                <a:gd name="T20" fmla="*/ 80 w 104"/>
                <a:gd name="T21" fmla="*/ 174 h 174"/>
                <a:gd name="T22" fmla="*/ 80 w 104"/>
                <a:gd name="T23" fmla="*/ 174 h 174"/>
                <a:gd name="T24" fmla="*/ 85 w 104"/>
                <a:gd name="T25" fmla="*/ 174 h 174"/>
                <a:gd name="T26" fmla="*/ 90 w 104"/>
                <a:gd name="T27" fmla="*/ 174 h 174"/>
                <a:gd name="T28" fmla="*/ 94 w 104"/>
                <a:gd name="T29" fmla="*/ 170 h 174"/>
                <a:gd name="T30" fmla="*/ 94 w 104"/>
                <a:gd name="T31" fmla="*/ 170 h 174"/>
                <a:gd name="T32" fmla="*/ 99 w 104"/>
                <a:gd name="T33" fmla="*/ 165 h 174"/>
                <a:gd name="T34" fmla="*/ 99 w 104"/>
                <a:gd name="T35" fmla="*/ 165 h 174"/>
                <a:gd name="T36" fmla="*/ 104 w 104"/>
                <a:gd name="T37" fmla="*/ 160 h 174"/>
                <a:gd name="T38" fmla="*/ 104 w 104"/>
                <a:gd name="T39" fmla="*/ 155 h 174"/>
                <a:gd name="T40" fmla="*/ 104 w 104"/>
                <a:gd name="T41" fmla="*/ 155 h 174"/>
                <a:gd name="T42" fmla="*/ 104 w 104"/>
                <a:gd name="T43" fmla="*/ 151 h 174"/>
                <a:gd name="T44" fmla="*/ 104 w 104"/>
                <a:gd name="T45" fmla="*/ 146 h 174"/>
                <a:gd name="T46" fmla="*/ 104 w 104"/>
                <a:gd name="T47" fmla="*/ 146 h 174"/>
                <a:gd name="T48" fmla="*/ 104 w 104"/>
                <a:gd name="T49" fmla="*/ 141 h 174"/>
                <a:gd name="T50" fmla="*/ 57 w 104"/>
                <a:gd name="T51" fmla="*/ 5 h 174"/>
                <a:gd name="T52" fmla="*/ 57 w 104"/>
                <a:gd name="T53" fmla="*/ 5 h 174"/>
                <a:gd name="T54" fmla="*/ 57 w 104"/>
                <a:gd name="T55" fmla="*/ 9 h 174"/>
                <a:gd name="T56" fmla="*/ 57 w 104"/>
                <a:gd name="T57" fmla="*/ 14 h 174"/>
                <a:gd name="T58" fmla="*/ 57 w 104"/>
                <a:gd name="T59" fmla="*/ 14 h 174"/>
                <a:gd name="T60" fmla="*/ 57 w 104"/>
                <a:gd name="T61" fmla="*/ 19 h 174"/>
                <a:gd name="T62" fmla="*/ 52 w 104"/>
                <a:gd name="T63" fmla="*/ 24 h 174"/>
                <a:gd name="T64" fmla="*/ 52 w 104"/>
                <a:gd name="T65" fmla="*/ 24 h 174"/>
                <a:gd name="T66" fmla="*/ 47 w 104"/>
                <a:gd name="T67" fmla="*/ 28 h 174"/>
                <a:gd name="T68" fmla="*/ 47 w 104"/>
                <a:gd name="T69" fmla="*/ 28 h 174"/>
                <a:gd name="T70" fmla="*/ 43 w 104"/>
                <a:gd name="T71" fmla="*/ 33 h 174"/>
                <a:gd name="T72" fmla="*/ 38 w 104"/>
                <a:gd name="T73" fmla="*/ 33 h 174"/>
                <a:gd name="T74" fmla="*/ 38 w 104"/>
                <a:gd name="T75" fmla="*/ 33 h 174"/>
                <a:gd name="T76" fmla="*/ 33 w 104"/>
                <a:gd name="T77" fmla="*/ 33 h 174"/>
                <a:gd name="T78" fmla="*/ 29 w 104"/>
                <a:gd name="T79" fmla="*/ 38 h 174"/>
                <a:gd name="T80" fmla="*/ 24 w 104"/>
                <a:gd name="T81" fmla="*/ 38 h 174"/>
                <a:gd name="T82" fmla="*/ 24 w 104"/>
                <a:gd name="T83" fmla="*/ 38 h 174"/>
                <a:gd name="T84" fmla="*/ 19 w 104"/>
                <a:gd name="T85" fmla="*/ 33 h 174"/>
                <a:gd name="T86" fmla="*/ 14 w 104"/>
                <a:gd name="T87" fmla="*/ 33 h 174"/>
                <a:gd name="T88" fmla="*/ 14 w 104"/>
                <a:gd name="T89" fmla="*/ 33 h 174"/>
                <a:gd name="T90" fmla="*/ 10 w 104"/>
                <a:gd name="T91" fmla="*/ 33 h 174"/>
                <a:gd name="T92" fmla="*/ 5 w 104"/>
                <a:gd name="T93" fmla="*/ 28 h 174"/>
                <a:gd name="T94" fmla="*/ 5 w 104"/>
                <a:gd name="T95" fmla="*/ 28 h 174"/>
                <a:gd name="T96" fmla="*/ 5 w 104"/>
                <a:gd name="T97" fmla="*/ 24 h 174"/>
                <a:gd name="T98" fmla="*/ 0 w 104"/>
                <a:gd name="T99" fmla="*/ 1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174">
                  <a:moveTo>
                    <a:pt x="52" y="160"/>
                  </a:moveTo>
                  <a:lnTo>
                    <a:pt x="52" y="165"/>
                  </a:lnTo>
                  <a:lnTo>
                    <a:pt x="52" y="165"/>
                  </a:lnTo>
                  <a:lnTo>
                    <a:pt x="52" y="165"/>
                  </a:lnTo>
                  <a:lnTo>
                    <a:pt x="52" y="165"/>
                  </a:lnTo>
                  <a:lnTo>
                    <a:pt x="52" y="170"/>
                  </a:lnTo>
                  <a:lnTo>
                    <a:pt x="57" y="170"/>
                  </a:lnTo>
                  <a:lnTo>
                    <a:pt x="57" y="170"/>
                  </a:lnTo>
                  <a:lnTo>
                    <a:pt x="57" y="170"/>
                  </a:lnTo>
                  <a:lnTo>
                    <a:pt x="57" y="174"/>
                  </a:lnTo>
                  <a:lnTo>
                    <a:pt x="61" y="174"/>
                  </a:lnTo>
                  <a:lnTo>
                    <a:pt x="61" y="174"/>
                  </a:lnTo>
                  <a:lnTo>
                    <a:pt x="61" y="174"/>
                  </a:lnTo>
                  <a:lnTo>
                    <a:pt x="66" y="174"/>
                  </a:lnTo>
                  <a:lnTo>
                    <a:pt x="66" y="174"/>
                  </a:lnTo>
                  <a:lnTo>
                    <a:pt x="66" y="174"/>
                  </a:lnTo>
                  <a:lnTo>
                    <a:pt x="71" y="174"/>
                  </a:lnTo>
                  <a:lnTo>
                    <a:pt x="71" y="174"/>
                  </a:lnTo>
                  <a:lnTo>
                    <a:pt x="71" y="174"/>
                  </a:lnTo>
                  <a:lnTo>
                    <a:pt x="76" y="174"/>
                  </a:lnTo>
                  <a:lnTo>
                    <a:pt x="76" y="174"/>
                  </a:lnTo>
                  <a:lnTo>
                    <a:pt x="80" y="174"/>
                  </a:lnTo>
                  <a:lnTo>
                    <a:pt x="80" y="174"/>
                  </a:lnTo>
                  <a:lnTo>
                    <a:pt x="80" y="174"/>
                  </a:lnTo>
                  <a:lnTo>
                    <a:pt x="85" y="174"/>
                  </a:lnTo>
                  <a:lnTo>
                    <a:pt x="85" y="174"/>
                  </a:lnTo>
                  <a:lnTo>
                    <a:pt x="90" y="174"/>
                  </a:lnTo>
                  <a:lnTo>
                    <a:pt x="90" y="174"/>
                  </a:lnTo>
                  <a:lnTo>
                    <a:pt x="90" y="170"/>
                  </a:lnTo>
                  <a:lnTo>
                    <a:pt x="94" y="170"/>
                  </a:lnTo>
                  <a:lnTo>
                    <a:pt x="94" y="170"/>
                  </a:lnTo>
                  <a:lnTo>
                    <a:pt x="94" y="170"/>
                  </a:lnTo>
                  <a:lnTo>
                    <a:pt x="94" y="170"/>
                  </a:lnTo>
                  <a:lnTo>
                    <a:pt x="99" y="165"/>
                  </a:lnTo>
                  <a:lnTo>
                    <a:pt x="99" y="165"/>
                  </a:lnTo>
                  <a:lnTo>
                    <a:pt x="99" y="165"/>
                  </a:lnTo>
                  <a:lnTo>
                    <a:pt x="99" y="160"/>
                  </a:lnTo>
                  <a:lnTo>
                    <a:pt x="104" y="160"/>
                  </a:lnTo>
                  <a:lnTo>
                    <a:pt x="104" y="160"/>
                  </a:lnTo>
                  <a:lnTo>
                    <a:pt x="104" y="155"/>
                  </a:lnTo>
                  <a:lnTo>
                    <a:pt x="104" y="155"/>
                  </a:lnTo>
                  <a:lnTo>
                    <a:pt x="104" y="155"/>
                  </a:lnTo>
                  <a:lnTo>
                    <a:pt x="104" y="151"/>
                  </a:lnTo>
                  <a:lnTo>
                    <a:pt x="104" y="151"/>
                  </a:lnTo>
                  <a:lnTo>
                    <a:pt x="104" y="151"/>
                  </a:lnTo>
                  <a:lnTo>
                    <a:pt x="104" y="146"/>
                  </a:lnTo>
                  <a:lnTo>
                    <a:pt x="104" y="146"/>
                  </a:lnTo>
                  <a:lnTo>
                    <a:pt x="104" y="146"/>
                  </a:lnTo>
                  <a:lnTo>
                    <a:pt x="104" y="146"/>
                  </a:lnTo>
                  <a:lnTo>
                    <a:pt x="104" y="141"/>
                  </a:lnTo>
                  <a:lnTo>
                    <a:pt x="57" y="0"/>
                  </a:lnTo>
                  <a:lnTo>
                    <a:pt x="57" y="5"/>
                  </a:lnTo>
                  <a:lnTo>
                    <a:pt x="57" y="5"/>
                  </a:lnTo>
                  <a:lnTo>
                    <a:pt x="57" y="5"/>
                  </a:lnTo>
                  <a:lnTo>
                    <a:pt x="57" y="9"/>
                  </a:lnTo>
                  <a:lnTo>
                    <a:pt x="57" y="9"/>
                  </a:lnTo>
                  <a:lnTo>
                    <a:pt x="57" y="9"/>
                  </a:lnTo>
                  <a:lnTo>
                    <a:pt x="57" y="14"/>
                  </a:lnTo>
                  <a:lnTo>
                    <a:pt x="57" y="14"/>
                  </a:lnTo>
                  <a:lnTo>
                    <a:pt x="57" y="14"/>
                  </a:lnTo>
                  <a:lnTo>
                    <a:pt x="57" y="19"/>
                  </a:lnTo>
                  <a:lnTo>
                    <a:pt x="57" y="19"/>
                  </a:lnTo>
                  <a:lnTo>
                    <a:pt x="57" y="19"/>
                  </a:lnTo>
                  <a:lnTo>
                    <a:pt x="52" y="24"/>
                  </a:lnTo>
                  <a:lnTo>
                    <a:pt x="52" y="24"/>
                  </a:lnTo>
                  <a:lnTo>
                    <a:pt x="52" y="24"/>
                  </a:lnTo>
                  <a:lnTo>
                    <a:pt x="52" y="24"/>
                  </a:lnTo>
                  <a:lnTo>
                    <a:pt x="47" y="28"/>
                  </a:lnTo>
                  <a:lnTo>
                    <a:pt x="47" y="28"/>
                  </a:lnTo>
                  <a:lnTo>
                    <a:pt x="47" y="28"/>
                  </a:lnTo>
                  <a:lnTo>
                    <a:pt x="47" y="28"/>
                  </a:lnTo>
                  <a:lnTo>
                    <a:pt x="43" y="33"/>
                  </a:lnTo>
                  <a:lnTo>
                    <a:pt x="43" y="33"/>
                  </a:lnTo>
                  <a:lnTo>
                    <a:pt x="38" y="33"/>
                  </a:lnTo>
                  <a:lnTo>
                    <a:pt x="38" y="33"/>
                  </a:lnTo>
                  <a:lnTo>
                    <a:pt x="38" y="33"/>
                  </a:lnTo>
                  <a:lnTo>
                    <a:pt x="33" y="33"/>
                  </a:lnTo>
                  <a:lnTo>
                    <a:pt x="33" y="33"/>
                  </a:lnTo>
                  <a:lnTo>
                    <a:pt x="33" y="38"/>
                  </a:lnTo>
                  <a:lnTo>
                    <a:pt x="29" y="38"/>
                  </a:lnTo>
                  <a:lnTo>
                    <a:pt x="29" y="38"/>
                  </a:lnTo>
                  <a:lnTo>
                    <a:pt x="24" y="38"/>
                  </a:lnTo>
                  <a:lnTo>
                    <a:pt x="24" y="38"/>
                  </a:lnTo>
                  <a:lnTo>
                    <a:pt x="24" y="38"/>
                  </a:lnTo>
                  <a:lnTo>
                    <a:pt x="19" y="38"/>
                  </a:lnTo>
                  <a:lnTo>
                    <a:pt x="19" y="33"/>
                  </a:lnTo>
                  <a:lnTo>
                    <a:pt x="19" y="33"/>
                  </a:lnTo>
                  <a:lnTo>
                    <a:pt x="14" y="33"/>
                  </a:lnTo>
                  <a:lnTo>
                    <a:pt x="14" y="33"/>
                  </a:lnTo>
                  <a:lnTo>
                    <a:pt x="14" y="33"/>
                  </a:lnTo>
                  <a:lnTo>
                    <a:pt x="10" y="33"/>
                  </a:lnTo>
                  <a:lnTo>
                    <a:pt x="10" y="33"/>
                  </a:lnTo>
                  <a:lnTo>
                    <a:pt x="10" y="28"/>
                  </a:lnTo>
                  <a:lnTo>
                    <a:pt x="5" y="28"/>
                  </a:lnTo>
                  <a:lnTo>
                    <a:pt x="5" y="28"/>
                  </a:lnTo>
                  <a:lnTo>
                    <a:pt x="5" y="28"/>
                  </a:lnTo>
                  <a:lnTo>
                    <a:pt x="5" y="24"/>
                  </a:lnTo>
                  <a:lnTo>
                    <a:pt x="5" y="24"/>
                  </a:lnTo>
                  <a:lnTo>
                    <a:pt x="0" y="24"/>
                  </a:lnTo>
                  <a:lnTo>
                    <a:pt x="0" y="19"/>
                  </a:lnTo>
                  <a:lnTo>
                    <a:pt x="52" y="16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92" name="Oval 99791">
              <a:extLst>
                <a:ext uri="{FF2B5EF4-FFF2-40B4-BE49-F238E27FC236}">
                  <a16:creationId xmlns:a16="http://schemas.microsoft.com/office/drawing/2014/main" id="{8BD5BCA0-943F-7E9B-76BD-44E6E2A9FDC6}"/>
                </a:ext>
              </a:extLst>
            </p:cNvPr>
            <p:cNvSpPr>
              <a:spLocks noChangeArrowheads="1"/>
            </p:cNvSpPr>
            <p:nvPr/>
          </p:nvSpPr>
          <p:spPr bwMode="auto">
            <a:xfrm>
              <a:off x="1784985" y="1146175"/>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93" name="Freeform 1416">
              <a:extLst>
                <a:ext uri="{FF2B5EF4-FFF2-40B4-BE49-F238E27FC236}">
                  <a16:creationId xmlns:a16="http://schemas.microsoft.com/office/drawing/2014/main" id="{D259526E-8669-FA7F-C96C-84805EF3FE70}"/>
                </a:ext>
              </a:extLst>
            </p:cNvPr>
            <p:cNvSpPr>
              <a:spLocks/>
            </p:cNvSpPr>
            <p:nvPr/>
          </p:nvSpPr>
          <p:spPr bwMode="auto">
            <a:xfrm>
              <a:off x="1641475" y="1038225"/>
              <a:ext cx="173355" cy="149860"/>
            </a:xfrm>
            <a:custGeom>
              <a:avLst/>
              <a:gdLst>
                <a:gd name="T0" fmla="*/ 236 w 273"/>
                <a:gd name="T1" fmla="*/ 236 h 236"/>
                <a:gd name="T2" fmla="*/ 236 w 273"/>
                <a:gd name="T3" fmla="*/ 236 h 236"/>
                <a:gd name="T4" fmla="*/ 236 w 273"/>
                <a:gd name="T5" fmla="*/ 236 h 236"/>
                <a:gd name="T6" fmla="*/ 240 w 273"/>
                <a:gd name="T7" fmla="*/ 236 h 236"/>
                <a:gd name="T8" fmla="*/ 240 w 273"/>
                <a:gd name="T9" fmla="*/ 231 h 236"/>
                <a:gd name="T10" fmla="*/ 240 w 273"/>
                <a:gd name="T11" fmla="*/ 231 h 236"/>
                <a:gd name="T12" fmla="*/ 245 w 273"/>
                <a:gd name="T13" fmla="*/ 231 h 236"/>
                <a:gd name="T14" fmla="*/ 245 w 273"/>
                <a:gd name="T15" fmla="*/ 226 h 236"/>
                <a:gd name="T16" fmla="*/ 250 w 273"/>
                <a:gd name="T17" fmla="*/ 226 h 236"/>
                <a:gd name="T18" fmla="*/ 250 w 273"/>
                <a:gd name="T19" fmla="*/ 221 h 236"/>
                <a:gd name="T20" fmla="*/ 255 w 273"/>
                <a:gd name="T21" fmla="*/ 221 h 236"/>
                <a:gd name="T22" fmla="*/ 255 w 273"/>
                <a:gd name="T23" fmla="*/ 217 h 236"/>
                <a:gd name="T24" fmla="*/ 259 w 273"/>
                <a:gd name="T25" fmla="*/ 212 h 236"/>
                <a:gd name="T26" fmla="*/ 259 w 273"/>
                <a:gd name="T27" fmla="*/ 212 h 236"/>
                <a:gd name="T28" fmla="*/ 264 w 273"/>
                <a:gd name="T29" fmla="*/ 207 h 236"/>
                <a:gd name="T30" fmla="*/ 264 w 273"/>
                <a:gd name="T31" fmla="*/ 207 h 236"/>
                <a:gd name="T32" fmla="*/ 264 w 273"/>
                <a:gd name="T33" fmla="*/ 203 h 236"/>
                <a:gd name="T34" fmla="*/ 269 w 273"/>
                <a:gd name="T35" fmla="*/ 203 h 236"/>
                <a:gd name="T36" fmla="*/ 269 w 273"/>
                <a:gd name="T37" fmla="*/ 198 h 236"/>
                <a:gd name="T38" fmla="*/ 269 w 273"/>
                <a:gd name="T39" fmla="*/ 198 h 236"/>
                <a:gd name="T40" fmla="*/ 273 w 273"/>
                <a:gd name="T41" fmla="*/ 193 h 236"/>
                <a:gd name="T42" fmla="*/ 273 w 273"/>
                <a:gd name="T43" fmla="*/ 193 h 236"/>
                <a:gd name="T44" fmla="*/ 273 w 273"/>
                <a:gd name="T45" fmla="*/ 193 h 236"/>
                <a:gd name="T46" fmla="*/ 273 w 273"/>
                <a:gd name="T47" fmla="*/ 188 h 236"/>
                <a:gd name="T48" fmla="*/ 273 w 273"/>
                <a:gd name="T49" fmla="*/ 188 h 236"/>
                <a:gd name="T50" fmla="*/ 33 w 273"/>
                <a:gd name="T51" fmla="*/ 0 h 236"/>
                <a:gd name="T52" fmla="*/ 33 w 273"/>
                <a:gd name="T53" fmla="*/ 0 h 236"/>
                <a:gd name="T54" fmla="*/ 33 w 273"/>
                <a:gd name="T55" fmla="*/ 5 h 236"/>
                <a:gd name="T56" fmla="*/ 33 w 273"/>
                <a:gd name="T57" fmla="*/ 5 h 236"/>
                <a:gd name="T58" fmla="*/ 33 w 273"/>
                <a:gd name="T59" fmla="*/ 5 h 236"/>
                <a:gd name="T60" fmla="*/ 33 w 273"/>
                <a:gd name="T61" fmla="*/ 9 h 236"/>
                <a:gd name="T62" fmla="*/ 29 w 273"/>
                <a:gd name="T63" fmla="*/ 9 h 236"/>
                <a:gd name="T64" fmla="*/ 29 w 273"/>
                <a:gd name="T65" fmla="*/ 14 h 236"/>
                <a:gd name="T66" fmla="*/ 29 w 273"/>
                <a:gd name="T67" fmla="*/ 14 h 236"/>
                <a:gd name="T68" fmla="*/ 24 w 273"/>
                <a:gd name="T69" fmla="*/ 19 h 236"/>
                <a:gd name="T70" fmla="*/ 24 w 273"/>
                <a:gd name="T71" fmla="*/ 19 h 236"/>
                <a:gd name="T72" fmla="*/ 19 w 273"/>
                <a:gd name="T73" fmla="*/ 23 h 236"/>
                <a:gd name="T74" fmla="*/ 19 w 273"/>
                <a:gd name="T75" fmla="*/ 28 h 236"/>
                <a:gd name="T76" fmla="*/ 14 w 273"/>
                <a:gd name="T77" fmla="*/ 28 h 236"/>
                <a:gd name="T78" fmla="*/ 14 w 273"/>
                <a:gd name="T79" fmla="*/ 33 h 236"/>
                <a:gd name="T80" fmla="*/ 10 w 273"/>
                <a:gd name="T81" fmla="*/ 33 h 236"/>
                <a:gd name="T82" fmla="*/ 10 w 273"/>
                <a:gd name="T83" fmla="*/ 38 h 236"/>
                <a:gd name="T84" fmla="*/ 5 w 273"/>
                <a:gd name="T85" fmla="*/ 38 h 236"/>
                <a:gd name="T86" fmla="*/ 5 w 273"/>
                <a:gd name="T87" fmla="*/ 42 h 236"/>
                <a:gd name="T88" fmla="*/ 5 w 273"/>
                <a:gd name="T89" fmla="*/ 42 h 236"/>
                <a:gd name="T90" fmla="*/ 0 w 273"/>
                <a:gd name="T91" fmla="*/ 42 h 236"/>
                <a:gd name="T92" fmla="*/ 0 w 273"/>
                <a:gd name="T93" fmla="*/ 47 h 236"/>
                <a:gd name="T94" fmla="*/ 0 w 273"/>
                <a:gd name="T95" fmla="*/ 47 h 236"/>
                <a:gd name="T96" fmla="*/ 0 w 273"/>
                <a:gd name="T97" fmla="*/ 47 h 236"/>
                <a:gd name="T98" fmla="*/ 0 w 273"/>
                <a:gd name="T99" fmla="*/ 4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236">
                  <a:moveTo>
                    <a:pt x="236" y="236"/>
                  </a:moveTo>
                  <a:lnTo>
                    <a:pt x="236" y="236"/>
                  </a:lnTo>
                  <a:lnTo>
                    <a:pt x="236" y="236"/>
                  </a:lnTo>
                  <a:lnTo>
                    <a:pt x="236" y="236"/>
                  </a:lnTo>
                  <a:lnTo>
                    <a:pt x="236" y="236"/>
                  </a:lnTo>
                  <a:lnTo>
                    <a:pt x="236" y="236"/>
                  </a:lnTo>
                  <a:lnTo>
                    <a:pt x="240" y="236"/>
                  </a:lnTo>
                  <a:lnTo>
                    <a:pt x="240" y="236"/>
                  </a:lnTo>
                  <a:lnTo>
                    <a:pt x="240" y="231"/>
                  </a:lnTo>
                  <a:lnTo>
                    <a:pt x="240" y="231"/>
                  </a:lnTo>
                  <a:lnTo>
                    <a:pt x="240" y="231"/>
                  </a:lnTo>
                  <a:lnTo>
                    <a:pt x="240" y="231"/>
                  </a:lnTo>
                  <a:lnTo>
                    <a:pt x="245" y="231"/>
                  </a:lnTo>
                  <a:lnTo>
                    <a:pt x="245" y="231"/>
                  </a:lnTo>
                  <a:lnTo>
                    <a:pt x="245" y="226"/>
                  </a:lnTo>
                  <a:lnTo>
                    <a:pt x="245" y="226"/>
                  </a:lnTo>
                  <a:lnTo>
                    <a:pt x="245" y="226"/>
                  </a:lnTo>
                  <a:lnTo>
                    <a:pt x="250" y="226"/>
                  </a:lnTo>
                  <a:lnTo>
                    <a:pt x="250" y="221"/>
                  </a:lnTo>
                  <a:lnTo>
                    <a:pt x="250" y="221"/>
                  </a:lnTo>
                  <a:lnTo>
                    <a:pt x="250" y="221"/>
                  </a:lnTo>
                  <a:lnTo>
                    <a:pt x="255" y="221"/>
                  </a:lnTo>
                  <a:lnTo>
                    <a:pt x="255" y="217"/>
                  </a:lnTo>
                  <a:lnTo>
                    <a:pt x="255" y="217"/>
                  </a:lnTo>
                  <a:lnTo>
                    <a:pt x="255" y="217"/>
                  </a:lnTo>
                  <a:lnTo>
                    <a:pt x="259" y="212"/>
                  </a:lnTo>
                  <a:lnTo>
                    <a:pt x="259" y="212"/>
                  </a:lnTo>
                  <a:lnTo>
                    <a:pt x="259" y="212"/>
                  </a:lnTo>
                  <a:lnTo>
                    <a:pt x="259" y="212"/>
                  </a:lnTo>
                  <a:lnTo>
                    <a:pt x="264" y="207"/>
                  </a:lnTo>
                  <a:lnTo>
                    <a:pt x="264" y="207"/>
                  </a:lnTo>
                  <a:lnTo>
                    <a:pt x="264" y="207"/>
                  </a:lnTo>
                  <a:lnTo>
                    <a:pt x="264" y="203"/>
                  </a:lnTo>
                  <a:lnTo>
                    <a:pt x="264" y="203"/>
                  </a:lnTo>
                  <a:lnTo>
                    <a:pt x="269" y="203"/>
                  </a:lnTo>
                  <a:lnTo>
                    <a:pt x="269" y="203"/>
                  </a:lnTo>
                  <a:lnTo>
                    <a:pt x="269" y="198"/>
                  </a:lnTo>
                  <a:lnTo>
                    <a:pt x="269" y="198"/>
                  </a:lnTo>
                  <a:lnTo>
                    <a:pt x="269" y="198"/>
                  </a:lnTo>
                  <a:lnTo>
                    <a:pt x="269" y="198"/>
                  </a:lnTo>
                  <a:lnTo>
                    <a:pt x="269" y="193"/>
                  </a:lnTo>
                  <a:lnTo>
                    <a:pt x="273" y="193"/>
                  </a:lnTo>
                  <a:lnTo>
                    <a:pt x="273" y="193"/>
                  </a:lnTo>
                  <a:lnTo>
                    <a:pt x="273" y="193"/>
                  </a:lnTo>
                  <a:lnTo>
                    <a:pt x="273" y="193"/>
                  </a:lnTo>
                  <a:lnTo>
                    <a:pt x="273" y="193"/>
                  </a:lnTo>
                  <a:lnTo>
                    <a:pt x="273" y="193"/>
                  </a:lnTo>
                  <a:lnTo>
                    <a:pt x="273" y="188"/>
                  </a:lnTo>
                  <a:lnTo>
                    <a:pt x="273" y="188"/>
                  </a:lnTo>
                  <a:lnTo>
                    <a:pt x="273" y="188"/>
                  </a:lnTo>
                  <a:lnTo>
                    <a:pt x="33" y="0"/>
                  </a:lnTo>
                  <a:lnTo>
                    <a:pt x="33" y="0"/>
                  </a:lnTo>
                  <a:lnTo>
                    <a:pt x="33" y="0"/>
                  </a:lnTo>
                  <a:lnTo>
                    <a:pt x="33" y="0"/>
                  </a:lnTo>
                  <a:lnTo>
                    <a:pt x="33" y="5"/>
                  </a:lnTo>
                  <a:lnTo>
                    <a:pt x="33" y="5"/>
                  </a:lnTo>
                  <a:lnTo>
                    <a:pt x="33" y="5"/>
                  </a:lnTo>
                  <a:lnTo>
                    <a:pt x="33" y="5"/>
                  </a:lnTo>
                  <a:lnTo>
                    <a:pt x="33" y="5"/>
                  </a:lnTo>
                  <a:lnTo>
                    <a:pt x="33" y="5"/>
                  </a:lnTo>
                  <a:lnTo>
                    <a:pt x="33" y="5"/>
                  </a:lnTo>
                  <a:lnTo>
                    <a:pt x="33" y="9"/>
                  </a:lnTo>
                  <a:lnTo>
                    <a:pt x="33" y="9"/>
                  </a:lnTo>
                  <a:lnTo>
                    <a:pt x="29" y="9"/>
                  </a:lnTo>
                  <a:lnTo>
                    <a:pt x="29" y="9"/>
                  </a:lnTo>
                  <a:lnTo>
                    <a:pt x="29" y="14"/>
                  </a:lnTo>
                  <a:lnTo>
                    <a:pt x="29" y="14"/>
                  </a:lnTo>
                  <a:lnTo>
                    <a:pt x="29" y="14"/>
                  </a:lnTo>
                  <a:lnTo>
                    <a:pt x="24" y="14"/>
                  </a:lnTo>
                  <a:lnTo>
                    <a:pt x="24" y="19"/>
                  </a:lnTo>
                  <a:lnTo>
                    <a:pt x="24" y="19"/>
                  </a:lnTo>
                  <a:lnTo>
                    <a:pt x="24" y="19"/>
                  </a:lnTo>
                  <a:lnTo>
                    <a:pt x="24" y="23"/>
                  </a:lnTo>
                  <a:lnTo>
                    <a:pt x="19" y="23"/>
                  </a:lnTo>
                  <a:lnTo>
                    <a:pt x="19" y="23"/>
                  </a:lnTo>
                  <a:lnTo>
                    <a:pt x="19" y="28"/>
                  </a:lnTo>
                  <a:lnTo>
                    <a:pt x="19" y="28"/>
                  </a:lnTo>
                  <a:lnTo>
                    <a:pt x="14" y="28"/>
                  </a:lnTo>
                  <a:lnTo>
                    <a:pt x="14" y="28"/>
                  </a:lnTo>
                  <a:lnTo>
                    <a:pt x="14" y="33"/>
                  </a:lnTo>
                  <a:lnTo>
                    <a:pt x="14" y="33"/>
                  </a:lnTo>
                  <a:lnTo>
                    <a:pt x="10" y="33"/>
                  </a:lnTo>
                  <a:lnTo>
                    <a:pt x="10" y="38"/>
                  </a:lnTo>
                  <a:lnTo>
                    <a:pt x="10" y="38"/>
                  </a:lnTo>
                  <a:lnTo>
                    <a:pt x="10" y="38"/>
                  </a:lnTo>
                  <a:lnTo>
                    <a:pt x="5" y="38"/>
                  </a:lnTo>
                  <a:lnTo>
                    <a:pt x="5" y="42"/>
                  </a:lnTo>
                  <a:lnTo>
                    <a:pt x="5" y="42"/>
                  </a:lnTo>
                  <a:lnTo>
                    <a:pt x="5" y="42"/>
                  </a:lnTo>
                  <a:lnTo>
                    <a:pt x="5" y="42"/>
                  </a:lnTo>
                  <a:lnTo>
                    <a:pt x="5" y="42"/>
                  </a:lnTo>
                  <a:lnTo>
                    <a:pt x="0" y="42"/>
                  </a:lnTo>
                  <a:lnTo>
                    <a:pt x="0" y="47"/>
                  </a:lnTo>
                  <a:lnTo>
                    <a:pt x="0" y="47"/>
                  </a:lnTo>
                  <a:lnTo>
                    <a:pt x="0" y="47"/>
                  </a:lnTo>
                  <a:lnTo>
                    <a:pt x="0" y="47"/>
                  </a:lnTo>
                  <a:lnTo>
                    <a:pt x="0" y="47"/>
                  </a:lnTo>
                  <a:lnTo>
                    <a:pt x="0" y="47"/>
                  </a:lnTo>
                  <a:lnTo>
                    <a:pt x="0" y="47"/>
                  </a:lnTo>
                  <a:lnTo>
                    <a:pt x="0" y="47"/>
                  </a:lnTo>
                  <a:lnTo>
                    <a:pt x="236" y="23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94" name="Freeform 1417">
              <a:extLst>
                <a:ext uri="{FF2B5EF4-FFF2-40B4-BE49-F238E27FC236}">
                  <a16:creationId xmlns:a16="http://schemas.microsoft.com/office/drawing/2014/main" id="{FBD066F6-65DC-F705-405F-2F638AB10D58}"/>
                </a:ext>
              </a:extLst>
            </p:cNvPr>
            <p:cNvSpPr>
              <a:spLocks/>
            </p:cNvSpPr>
            <p:nvPr/>
          </p:nvSpPr>
          <p:spPr bwMode="auto">
            <a:xfrm>
              <a:off x="1889760" y="1101090"/>
              <a:ext cx="134620" cy="95885"/>
            </a:xfrm>
            <a:custGeom>
              <a:avLst/>
              <a:gdLst>
                <a:gd name="T0" fmla="*/ 0 w 212"/>
                <a:gd name="T1" fmla="*/ 104 h 151"/>
                <a:gd name="T2" fmla="*/ 0 w 212"/>
                <a:gd name="T3" fmla="*/ 104 h 151"/>
                <a:gd name="T4" fmla="*/ 0 w 212"/>
                <a:gd name="T5" fmla="*/ 104 h 151"/>
                <a:gd name="T6" fmla="*/ 0 w 212"/>
                <a:gd name="T7" fmla="*/ 104 h 151"/>
                <a:gd name="T8" fmla="*/ 0 w 212"/>
                <a:gd name="T9" fmla="*/ 108 h 151"/>
                <a:gd name="T10" fmla="*/ 0 w 212"/>
                <a:gd name="T11" fmla="*/ 108 h 151"/>
                <a:gd name="T12" fmla="*/ 5 w 212"/>
                <a:gd name="T13" fmla="*/ 113 h 151"/>
                <a:gd name="T14" fmla="*/ 5 w 212"/>
                <a:gd name="T15" fmla="*/ 118 h 151"/>
                <a:gd name="T16" fmla="*/ 5 w 212"/>
                <a:gd name="T17" fmla="*/ 118 h 151"/>
                <a:gd name="T18" fmla="*/ 5 w 212"/>
                <a:gd name="T19" fmla="*/ 122 h 151"/>
                <a:gd name="T20" fmla="*/ 10 w 212"/>
                <a:gd name="T21" fmla="*/ 122 h 151"/>
                <a:gd name="T22" fmla="*/ 10 w 212"/>
                <a:gd name="T23" fmla="*/ 127 h 151"/>
                <a:gd name="T24" fmla="*/ 10 w 212"/>
                <a:gd name="T25" fmla="*/ 132 h 151"/>
                <a:gd name="T26" fmla="*/ 14 w 212"/>
                <a:gd name="T27" fmla="*/ 137 h 151"/>
                <a:gd name="T28" fmla="*/ 14 w 212"/>
                <a:gd name="T29" fmla="*/ 137 h 151"/>
                <a:gd name="T30" fmla="*/ 19 w 212"/>
                <a:gd name="T31" fmla="*/ 141 h 151"/>
                <a:gd name="T32" fmla="*/ 19 w 212"/>
                <a:gd name="T33" fmla="*/ 141 h 151"/>
                <a:gd name="T34" fmla="*/ 19 w 212"/>
                <a:gd name="T35" fmla="*/ 146 h 151"/>
                <a:gd name="T36" fmla="*/ 24 w 212"/>
                <a:gd name="T37" fmla="*/ 146 h 151"/>
                <a:gd name="T38" fmla="*/ 24 w 212"/>
                <a:gd name="T39" fmla="*/ 151 h 151"/>
                <a:gd name="T40" fmla="*/ 24 w 212"/>
                <a:gd name="T41" fmla="*/ 151 h 151"/>
                <a:gd name="T42" fmla="*/ 28 w 212"/>
                <a:gd name="T43" fmla="*/ 151 h 151"/>
                <a:gd name="T44" fmla="*/ 28 w 212"/>
                <a:gd name="T45" fmla="*/ 151 h 151"/>
                <a:gd name="T46" fmla="*/ 28 w 212"/>
                <a:gd name="T47" fmla="*/ 151 h 151"/>
                <a:gd name="T48" fmla="*/ 28 w 212"/>
                <a:gd name="T49" fmla="*/ 151 h 151"/>
                <a:gd name="T50" fmla="*/ 212 w 212"/>
                <a:gd name="T51" fmla="*/ 52 h 151"/>
                <a:gd name="T52" fmla="*/ 212 w 212"/>
                <a:gd name="T53" fmla="*/ 52 h 151"/>
                <a:gd name="T54" fmla="*/ 212 w 212"/>
                <a:gd name="T55" fmla="*/ 52 h 151"/>
                <a:gd name="T56" fmla="*/ 207 w 212"/>
                <a:gd name="T57" fmla="*/ 52 h 151"/>
                <a:gd name="T58" fmla="*/ 207 w 212"/>
                <a:gd name="T59" fmla="*/ 47 h 151"/>
                <a:gd name="T60" fmla="*/ 207 w 212"/>
                <a:gd name="T61" fmla="*/ 47 h 151"/>
                <a:gd name="T62" fmla="*/ 203 w 212"/>
                <a:gd name="T63" fmla="*/ 47 h 151"/>
                <a:gd name="T64" fmla="*/ 203 w 212"/>
                <a:gd name="T65" fmla="*/ 42 h 151"/>
                <a:gd name="T66" fmla="*/ 203 w 212"/>
                <a:gd name="T67" fmla="*/ 42 h 151"/>
                <a:gd name="T68" fmla="*/ 198 w 212"/>
                <a:gd name="T69" fmla="*/ 38 h 151"/>
                <a:gd name="T70" fmla="*/ 198 w 212"/>
                <a:gd name="T71" fmla="*/ 33 h 151"/>
                <a:gd name="T72" fmla="*/ 193 w 212"/>
                <a:gd name="T73" fmla="*/ 33 h 151"/>
                <a:gd name="T74" fmla="*/ 193 w 212"/>
                <a:gd name="T75" fmla="*/ 28 h 151"/>
                <a:gd name="T76" fmla="*/ 193 w 212"/>
                <a:gd name="T77" fmla="*/ 23 h 151"/>
                <a:gd name="T78" fmla="*/ 189 w 212"/>
                <a:gd name="T79" fmla="*/ 23 h 151"/>
                <a:gd name="T80" fmla="*/ 189 w 212"/>
                <a:gd name="T81" fmla="*/ 19 h 151"/>
                <a:gd name="T82" fmla="*/ 189 w 212"/>
                <a:gd name="T83" fmla="*/ 14 h 151"/>
                <a:gd name="T84" fmla="*/ 189 w 212"/>
                <a:gd name="T85" fmla="*/ 14 h 151"/>
                <a:gd name="T86" fmla="*/ 184 w 212"/>
                <a:gd name="T87" fmla="*/ 9 h 151"/>
                <a:gd name="T88" fmla="*/ 184 w 212"/>
                <a:gd name="T89" fmla="*/ 9 h 151"/>
                <a:gd name="T90" fmla="*/ 184 w 212"/>
                <a:gd name="T91" fmla="*/ 5 h 151"/>
                <a:gd name="T92" fmla="*/ 184 w 212"/>
                <a:gd name="T93" fmla="*/ 5 h 151"/>
                <a:gd name="T94" fmla="*/ 184 w 212"/>
                <a:gd name="T95" fmla="*/ 5 h 151"/>
                <a:gd name="T96" fmla="*/ 184 w 212"/>
                <a:gd name="T97" fmla="*/ 0 h 151"/>
                <a:gd name="T98" fmla="*/ 184 w 212"/>
                <a:gd name="T9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2" h="151">
                  <a:moveTo>
                    <a:pt x="5" y="104"/>
                  </a:moveTo>
                  <a:lnTo>
                    <a:pt x="0" y="104"/>
                  </a:lnTo>
                  <a:lnTo>
                    <a:pt x="0" y="104"/>
                  </a:lnTo>
                  <a:lnTo>
                    <a:pt x="0" y="104"/>
                  </a:lnTo>
                  <a:lnTo>
                    <a:pt x="0" y="104"/>
                  </a:lnTo>
                  <a:lnTo>
                    <a:pt x="0" y="104"/>
                  </a:lnTo>
                  <a:lnTo>
                    <a:pt x="0" y="104"/>
                  </a:lnTo>
                  <a:lnTo>
                    <a:pt x="0" y="104"/>
                  </a:lnTo>
                  <a:lnTo>
                    <a:pt x="0" y="108"/>
                  </a:lnTo>
                  <a:lnTo>
                    <a:pt x="0" y="108"/>
                  </a:lnTo>
                  <a:lnTo>
                    <a:pt x="0" y="108"/>
                  </a:lnTo>
                  <a:lnTo>
                    <a:pt x="0" y="108"/>
                  </a:lnTo>
                  <a:lnTo>
                    <a:pt x="5" y="113"/>
                  </a:lnTo>
                  <a:lnTo>
                    <a:pt x="5" y="113"/>
                  </a:lnTo>
                  <a:lnTo>
                    <a:pt x="5" y="113"/>
                  </a:lnTo>
                  <a:lnTo>
                    <a:pt x="5" y="118"/>
                  </a:lnTo>
                  <a:lnTo>
                    <a:pt x="5" y="118"/>
                  </a:lnTo>
                  <a:lnTo>
                    <a:pt x="5" y="118"/>
                  </a:lnTo>
                  <a:lnTo>
                    <a:pt x="5" y="118"/>
                  </a:lnTo>
                  <a:lnTo>
                    <a:pt x="5" y="122"/>
                  </a:lnTo>
                  <a:lnTo>
                    <a:pt x="5" y="122"/>
                  </a:lnTo>
                  <a:lnTo>
                    <a:pt x="10" y="122"/>
                  </a:lnTo>
                  <a:lnTo>
                    <a:pt x="10" y="127"/>
                  </a:lnTo>
                  <a:lnTo>
                    <a:pt x="10" y="127"/>
                  </a:lnTo>
                  <a:lnTo>
                    <a:pt x="10" y="132"/>
                  </a:lnTo>
                  <a:lnTo>
                    <a:pt x="10" y="132"/>
                  </a:lnTo>
                  <a:lnTo>
                    <a:pt x="14" y="132"/>
                  </a:lnTo>
                  <a:lnTo>
                    <a:pt x="14" y="137"/>
                  </a:lnTo>
                  <a:lnTo>
                    <a:pt x="14" y="137"/>
                  </a:lnTo>
                  <a:lnTo>
                    <a:pt x="14" y="137"/>
                  </a:lnTo>
                  <a:lnTo>
                    <a:pt x="14" y="137"/>
                  </a:lnTo>
                  <a:lnTo>
                    <a:pt x="19" y="141"/>
                  </a:lnTo>
                  <a:lnTo>
                    <a:pt x="19" y="141"/>
                  </a:lnTo>
                  <a:lnTo>
                    <a:pt x="19" y="141"/>
                  </a:lnTo>
                  <a:lnTo>
                    <a:pt x="19" y="146"/>
                  </a:lnTo>
                  <a:lnTo>
                    <a:pt x="19" y="146"/>
                  </a:lnTo>
                  <a:lnTo>
                    <a:pt x="24" y="146"/>
                  </a:lnTo>
                  <a:lnTo>
                    <a:pt x="24" y="146"/>
                  </a:lnTo>
                  <a:lnTo>
                    <a:pt x="24" y="151"/>
                  </a:lnTo>
                  <a:lnTo>
                    <a:pt x="24" y="151"/>
                  </a:lnTo>
                  <a:lnTo>
                    <a:pt x="24" y="151"/>
                  </a:lnTo>
                  <a:lnTo>
                    <a:pt x="24" y="151"/>
                  </a:lnTo>
                  <a:lnTo>
                    <a:pt x="28" y="151"/>
                  </a:lnTo>
                  <a:lnTo>
                    <a:pt x="28" y="151"/>
                  </a:lnTo>
                  <a:lnTo>
                    <a:pt x="28" y="151"/>
                  </a:lnTo>
                  <a:lnTo>
                    <a:pt x="28" y="151"/>
                  </a:lnTo>
                  <a:lnTo>
                    <a:pt x="28" y="151"/>
                  </a:lnTo>
                  <a:lnTo>
                    <a:pt x="28" y="151"/>
                  </a:lnTo>
                  <a:lnTo>
                    <a:pt x="28" y="151"/>
                  </a:lnTo>
                  <a:lnTo>
                    <a:pt x="28" y="151"/>
                  </a:lnTo>
                  <a:lnTo>
                    <a:pt x="212" y="52"/>
                  </a:lnTo>
                  <a:lnTo>
                    <a:pt x="212" y="52"/>
                  </a:lnTo>
                  <a:lnTo>
                    <a:pt x="212" y="52"/>
                  </a:lnTo>
                  <a:lnTo>
                    <a:pt x="212" y="52"/>
                  </a:lnTo>
                  <a:lnTo>
                    <a:pt x="212" y="52"/>
                  </a:lnTo>
                  <a:lnTo>
                    <a:pt x="212" y="52"/>
                  </a:lnTo>
                  <a:lnTo>
                    <a:pt x="212" y="52"/>
                  </a:lnTo>
                  <a:lnTo>
                    <a:pt x="207" y="52"/>
                  </a:lnTo>
                  <a:lnTo>
                    <a:pt x="207" y="52"/>
                  </a:lnTo>
                  <a:lnTo>
                    <a:pt x="207" y="47"/>
                  </a:lnTo>
                  <a:lnTo>
                    <a:pt x="207" y="47"/>
                  </a:lnTo>
                  <a:lnTo>
                    <a:pt x="207" y="47"/>
                  </a:lnTo>
                  <a:lnTo>
                    <a:pt x="207" y="47"/>
                  </a:lnTo>
                  <a:lnTo>
                    <a:pt x="203" y="47"/>
                  </a:lnTo>
                  <a:lnTo>
                    <a:pt x="203" y="42"/>
                  </a:lnTo>
                  <a:lnTo>
                    <a:pt x="203" y="42"/>
                  </a:lnTo>
                  <a:lnTo>
                    <a:pt x="203" y="42"/>
                  </a:lnTo>
                  <a:lnTo>
                    <a:pt x="203" y="42"/>
                  </a:lnTo>
                  <a:lnTo>
                    <a:pt x="198" y="38"/>
                  </a:lnTo>
                  <a:lnTo>
                    <a:pt x="198" y="38"/>
                  </a:lnTo>
                  <a:lnTo>
                    <a:pt x="198" y="38"/>
                  </a:lnTo>
                  <a:lnTo>
                    <a:pt x="198" y="33"/>
                  </a:lnTo>
                  <a:lnTo>
                    <a:pt x="198" y="33"/>
                  </a:lnTo>
                  <a:lnTo>
                    <a:pt x="193" y="33"/>
                  </a:lnTo>
                  <a:lnTo>
                    <a:pt x="193" y="28"/>
                  </a:lnTo>
                  <a:lnTo>
                    <a:pt x="193" y="28"/>
                  </a:lnTo>
                  <a:lnTo>
                    <a:pt x="193" y="28"/>
                  </a:lnTo>
                  <a:lnTo>
                    <a:pt x="193" y="23"/>
                  </a:lnTo>
                  <a:lnTo>
                    <a:pt x="193" y="23"/>
                  </a:lnTo>
                  <a:lnTo>
                    <a:pt x="189" y="23"/>
                  </a:lnTo>
                  <a:lnTo>
                    <a:pt x="189" y="19"/>
                  </a:lnTo>
                  <a:lnTo>
                    <a:pt x="189" y="19"/>
                  </a:lnTo>
                  <a:lnTo>
                    <a:pt x="189" y="19"/>
                  </a:lnTo>
                  <a:lnTo>
                    <a:pt x="189" y="14"/>
                  </a:lnTo>
                  <a:lnTo>
                    <a:pt x="189" y="14"/>
                  </a:lnTo>
                  <a:lnTo>
                    <a:pt x="189" y="14"/>
                  </a:lnTo>
                  <a:lnTo>
                    <a:pt x="184" y="9"/>
                  </a:lnTo>
                  <a:lnTo>
                    <a:pt x="184" y="9"/>
                  </a:lnTo>
                  <a:lnTo>
                    <a:pt x="184" y="9"/>
                  </a:lnTo>
                  <a:lnTo>
                    <a:pt x="184" y="9"/>
                  </a:lnTo>
                  <a:lnTo>
                    <a:pt x="184" y="5"/>
                  </a:lnTo>
                  <a:lnTo>
                    <a:pt x="184" y="5"/>
                  </a:lnTo>
                  <a:lnTo>
                    <a:pt x="184" y="5"/>
                  </a:lnTo>
                  <a:lnTo>
                    <a:pt x="184" y="5"/>
                  </a:lnTo>
                  <a:lnTo>
                    <a:pt x="184" y="5"/>
                  </a:lnTo>
                  <a:lnTo>
                    <a:pt x="184" y="5"/>
                  </a:lnTo>
                  <a:lnTo>
                    <a:pt x="184" y="0"/>
                  </a:lnTo>
                  <a:lnTo>
                    <a:pt x="184" y="0"/>
                  </a:lnTo>
                  <a:lnTo>
                    <a:pt x="184" y="0"/>
                  </a:lnTo>
                  <a:lnTo>
                    <a:pt x="184" y="0"/>
                  </a:lnTo>
                  <a:lnTo>
                    <a:pt x="5" y="10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95" name="Freeform 1418">
              <a:extLst>
                <a:ext uri="{FF2B5EF4-FFF2-40B4-BE49-F238E27FC236}">
                  <a16:creationId xmlns:a16="http://schemas.microsoft.com/office/drawing/2014/main" id="{AFB64BDB-5AA7-B7C8-0273-9FB418119B35}"/>
                </a:ext>
              </a:extLst>
            </p:cNvPr>
            <p:cNvSpPr>
              <a:spLocks/>
            </p:cNvSpPr>
            <p:nvPr/>
          </p:nvSpPr>
          <p:spPr bwMode="auto">
            <a:xfrm>
              <a:off x="1800225" y="1244600"/>
              <a:ext cx="59690" cy="167640"/>
            </a:xfrm>
            <a:custGeom>
              <a:avLst/>
              <a:gdLst>
                <a:gd name="T0" fmla="*/ 94 w 94"/>
                <a:gd name="T1" fmla="*/ 24 h 264"/>
                <a:gd name="T2" fmla="*/ 94 w 94"/>
                <a:gd name="T3" fmla="*/ 19 h 264"/>
                <a:gd name="T4" fmla="*/ 94 w 94"/>
                <a:gd name="T5" fmla="*/ 19 h 264"/>
                <a:gd name="T6" fmla="*/ 94 w 94"/>
                <a:gd name="T7" fmla="*/ 14 h 264"/>
                <a:gd name="T8" fmla="*/ 89 w 94"/>
                <a:gd name="T9" fmla="*/ 14 h 264"/>
                <a:gd name="T10" fmla="*/ 89 w 94"/>
                <a:gd name="T11" fmla="*/ 9 h 264"/>
                <a:gd name="T12" fmla="*/ 85 w 94"/>
                <a:gd name="T13" fmla="*/ 9 h 264"/>
                <a:gd name="T14" fmla="*/ 85 w 94"/>
                <a:gd name="T15" fmla="*/ 9 h 264"/>
                <a:gd name="T16" fmla="*/ 80 w 94"/>
                <a:gd name="T17" fmla="*/ 5 h 264"/>
                <a:gd name="T18" fmla="*/ 80 w 94"/>
                <a:gd name="T19" fmla="*/ 5 h 264"/>
                <a:gd name="T20" fmla="*/ 75 w 94"/>
                <a:gd name="T21" fmla="*/ 5 h 264"/>
                <a:gd name="T22" fmla="*/ 71 w 94"/>
                <a:gd name="T23" fmla="*/ 5 h 264"/>
                <a:gd name="T24" fmla="*/ 66 w 94"/>
                <a:gd name="T25" fmla="*/ 0 h 264"/>
                <a:gd name="T26" fmla="*/ 61 w 94"/>
                <a:gd name="T27" fmla="*/ 0 h 264"/>
                <a:gd name="T28" fmla="*/ 61 w 94"/>
                <a:gd name="T29" fmla="*/ 0 h 264"/>
                <a:gd name="T30" fmla="*/ 56 w 94"/>
                <a:gd name="T31" fmla="*/ 0 h 264"/>
                <a:gd name="T32" fmla="*/ 52 w 94"/>
                <a:gd name="T33" fmla="*/ 0 h 264"/>
                <a:gd name="T34" fmla="*/ 52 w 94"/>
                <a:gd name="T35" fmla="*/ 5 h 264"/>
                <a:gd name="T36" fmla="*/ 47 w 94"/>
                <a:gd name="T37" fmla="*/ 5 h 264"/>
                <a:gd name="T38" fmla="*/ 42 w 94"/>
                <a:gd name="T39" fmla="*/ 5 h 264"/>
                <a:gd name="T40" fmla="*/ 42 w 94"/>
                <a:gd name="T41" fmla="*/ 5 h 264"/>
                <a:gd name="T42" fmla="*/ 38 w 94"/>
                <a:gd name="T43" fmla="*/ 9 h 264"/>
                <a:gd name="T44" fmla="*/ 38 w 94"/>
                <a:gd name="T45" fmla="*/ 9 h 264"/>
                <a:gd name="T46" fmla="*/ 38 w 94"/>
                <a:gd name="T47" fmla="*/ 14 h 264"/>
                <a:gd name="T48" fmla="*/ 38 w 94"/>
                <a:gd name="T49" fmla="*/ 14 h 264"/>
                <a:gd name="T50" fmla="*/ 0 w 94"/>
                <a:gd name="T51" fmla="*/ 250 h 264"/>
                <a:gd name="T52" fmla="*/ 0 w 94"/>
                <a:gd name="T53" fmla="*/ 250 h 264"/>
                <a:gd name="T54" fmla="*/ 0 w 94"/>
                <a:gd name="T55" fmla="*/ 250 h 264"/>
                <a:gd name="T56" fmla="*/ 0 w 94"/>
                <a:gd name="T57" fmla="*/ 245 h 264"/>
                <a:gd name="T58" fmla="*/ 5 w 94"/>
                <a:gd name="T59" fmla="*/ 245 h 264"/>
                <a:gd name="T60" fmla="*/ 5 w 94"/>
                <a:gd name="T61" fmla="*/ 245 h 264"/>
                <a:gd name="T62" fmla="*/ 9 w 94"/>
                <a:gd name="T63" fmla="*/ 240 h 264"/>
                <a:gd name="T64" fmla="*/ 14 w 94"/>
                <a:gd name="T65" fmla="*/ 240 h 264"/>
                <a:gd name="T66" fmla="*/ 14 w 94"/>
                <a:gd name="T67" fmla="*/ 240 h 264"/>
                <a:gd name="T68" fmla="*/ 19 w 94"/>
                <a:gd name="T69" fmla="*/ 240 h 264"/>
                <a:gd name="T70" fmla="*/ 23 w 94"/>
                <a:gd name="T71" fmla="*/ 240 h 264"/>
                <a:gd name="T72" fmla="*/ 28 w 94"/>
                <a:gd name="T73" fmla="*/ 240 h 264"/>
                <a:gd name="T74" fmla="*/ 33 w 94"/>
                <a:gd name="T75" fmla="*/ 240 h 264"/>
                <a:gd name="T76" fmla="*/ 33 w 94"/>
                <a:gd name="T77" fmla="*/ 240 h 264"/>
                <a:gd name="T78" fmla="*/ 38 w 94"/>
                <a:gd name="T79" fmla="*/ 245 h 264"/>
                <a:gd name="T80" fmla="*/ 42 w 94"/>
                <a:gd name="T81" fmla="*/ 245 h 264"/>
                <a:gd name="T82" fmla="*/ 42 w 94"/>
                <a:gd name="T83" fmla="*/ 245 h 264"/>
                <a:gd name="T84" fmla="*/ 47 w 94"/>
                <a:gd name="T85" fmla="*/ 245 h 264"/>
                <a:gd name="T86" fmla="*/ 52 w 94"/>
                <a:gd name="T87" fmla="*/ 250 h 264"/>
                <a:gd name="T88" fmla="*/ 52 w 94"/>
                <a:gd name="T89" fmla="*/ 250 h 264"/>
                <a:gd name="T90" fmla="*/ 52 w 94"/>
                <a:gd name="T91" fmla="*/ 254 h 264"/>
                <a:gd name="T92" fmla="*/ 56 w 94"/>
                <a:gd name="T93" fmla="*/ 254 h 264"/>
                <a:gd name="T94" fmla="*/ 56 w 94"/>
                <a:gd name="T95" fmla="*/ 259 h 264"/>
                <a:gd name="T96" fmla="*/ 56 w 94"/>
                <a:gd name="T97" fmla="*/ 259 h 264"/>
                <a:gd name="T98" fmla="*/ 56 w 94"/>
                <a:gd name="T99"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 h="264">
                  <a:moveTo>
                    <a:pt x="94" y="24"/>
                  </a:moveTo>
                  <a:lnTo>
                    <a:pt x="94" y="24"/>
                  </a:lnTo>
                  <a:lnTo>
                    <a:pt x="94" y="24"/>
                  </a:lnTo>
                  <a:lnTo>
                    <a:pt x="94" y="19"/>
                  </a:lnTo>
                  <a:lnTo>
                    <a:pt x="94" y="19"/>
                  </a:lnTo>
                  <a:lnTo>
                    <a:pt x="94" y="19"/>
                  </a:lnTo>
                  <a:lnTo>
                    <a:pt x="94" y="19"/>
                  </a:lnTo>
                  <a:lnTo>
                    <a:pt x="94" y="14"/>
                  </a:lnTo>
                  <a:lnTo>
                    <a:pt x="89" y="14"/>
                  </a:lnTo>
                  <a:lnTo>
                    <a:pt x="89" y="14"/>
                  </a:lnTo>
                  <a:lnTo>
                    <a:pt x="89" y="14"/>
                  </a:lnTo>
                  <a:lnTo>
                    <a:pt x="89" y="9"/>
                  </a:lnTo>
                  <a:lnTo>
                    <a:pt x="89" y="9"/>
                  </a:lnTo>
                  <a:lnTo>
                    <a:pt x="85" y="9"/>
                  </a:lnTo>
                  <a:lnTo>
                    <a:pt x="85" y="9"/>
                  </a:lnTo>
                  <a:lnTo>
                    <a:pt x="85" y="9"/>
                  </a:lnTo>
                  <a:lnTo>
                    <a:pt x="85" y="5"/>
                  </a:lnTo>
                  <a:lnTo>
                    <a:pt x="80" y="5"/>
                  </a:lnTo>
                  <a:lnTo>
                    <a:pt x="80" y="5"/>
                  </a:lnTo>
                  <a:lnTo>
                    <a:pt x="80" y="5"/>
                  </a:lnTo>
                  <a:lnTo>
                    <a:pt x="75" y="5"/>
                  </a:lnTo>
                  <a:lnTo>
                    <a:pt x="75" y="5"/>
                  </a:lnTo>
                  <a:lnTo>
                    <a:pt x="71" y="5"/>
                  </a:lnTo>
                  <a:lnTo>
                    <a:pt x="71" y="5"/>
                  </a:lnTo>
                  <a:lnTo>
                    <a:pt x="71" y="0"/>
                  </a:lnTo>
                  <a:lnTo>
                    <a:pt x="66" y="0"/>
                  </a:lnTo>
                  <a:lnTo>
                    <a:pt x="66" y="0"/>
                  </a:lnTo>
                  <a:lnTo>
                    <a:pt x="61" y="0"/>
                  </a:lnTo>
                  <a:lnTo>
                    <a:pt x="61" y="0"/>
                  </a:lnTo>
                  <a:lnTo>
                    <a:pt x="61" y="0"/>
                  </a:lnTo>
                  <a:lnTo>
                    <a:pt x="56" y="0"/>
                  </a:lnTo>
                  <a:lnTo>
                    <a:pt x="56" y="0"/>
                  </a:lnTo>
                  <a:lnTo>
                    <a:pt x="56" y="0"/>
                  </a:lnTo>
                  <a:lnTo>
                    <a:pt x="52" y="0"/>
                  </a:lnTo>
                  <a:lnTo>
                    <a:pt x="52" y="5"/>
                  </a:lnTo>
                  <a:lnTo>
                    <a:pt x="52" y="5"/>
                  </a:lnTo>
                  <a:lnTo>
                    <a:pt x="47" y="5"/>
                  </a:lnTo>
                  <a:lnTo>
                    <a:pt x="47" y="5"/>
                  </a:lnTo>
                  <a:lnTo>
                    <a:pt x="47" y="5"/>
                  </a:lnTo>
                  <a:lnTo>
                    <a:pt x="42" y="5"/>
                  </a:lnTo>
                  <a:lnTo>
                    <a:pt x="42" y="5"/>
                  </a:lnTo>
                  <a:lnTo>
                    <a:pt x="42" y="5"/>
                  </a:lnTo>
                  <a:lnTo>
                    <a:pt x="42" y="9"/>
                  </a:lnTo>
                  <a:lnTo>
                    <a:pt x="38" y="9"/>
                  </a:lnTo>
                  <a:lnTo>
                    <a:pt x="38" y="9"/>
                  </a:lnTo>
                  <a:lnTo>
                    <a:pt x="38" y="9"/>
                  </a:lnTo>
                  <a:lnTo>
                    <a:pt x="38" y="9"/>
                  </a:lnTo>
                  <a:lnTo>
                    <a:pt x="38" y="14"/>
                  </a:lnTo>
                  <a:lnTo>
                    <a:pt x="38" y="14"/>
                  </a:lnTo>
                  <a:lnTo>
                    <a:pt x="38" y="14"/>
                  </a:lnTo>
                  <a:lnTo>
                    <a:pt x="0" y="254"/>
                  </a:lnTo>
                  <a:lnTo>
                    <a:pt x="0" y="250"/>
                  </a:lnTo>
                  <a:lnTo>
                    <a:pt x="0" y="250"/>
                  </a:lnTo>
                  <a:lnTo>
                    <a:pt x="0" y="250"/>
                  </a:lnTo>
                  <a:lnTo>
                    <a:pt x="0" y="250"/>
                  </a:lnTo>
                  <a:lnTo>
                    <a:pt x="0" y="250"/>
                  </a:lnTo>
                  <a:lnTo>
                    <a:pt x="0" y="245"/>
                  </a:lnTo>
                  <a:lnTo>
                    <a:pt x="0" y="245"/>
                  </a:lnTo>
                  <a:lnTo>
                    <a:pt x="5" y="245"/>
                  </a:lnTo>
                  <a:lnTo>
                    <a:pt x="5" y="245"/>
                  </a:lnTo>
                  <a:lnTo>
                    <a:pt x="5" y="245"/>
                  </a:lnTo>
                  <a:lnTo>
                    <a:pt x="5" y="245"/>
                  </a:lnTo>
                  <a:lnTo>
                    <a:pt x="9" y="240"/>
                  </a:lnTo>
                  <a:lnTo>
                    <a:pt x="9" y="240"/>
                  </a:lnTo>
                  <a:lnTo>
                    <a:pt x="9" y="240"/>
                  </a:lnTo>
                  <a:lnTo>
                    <a:pt x="14" y="240"/>
                  </a:lnTo>
                  <a:lnTo>
                    <a:pt x="14" y="240"/>
                  </a:lnTo>
                  <a:lnTo>
                    <a:pt x="14" y="240"/>
                  </a:lnTo>
                  <a:lnTo>
                    <a:pt x="19" y="240"/>
                  </a:lnTo>
                  <a:lnTo>
                    <a:pt x="19" y="240"/>
                  </a:lnTo>
                  <a:lnTo>
                    <a:pt x="23" y="240"/>
                  </a:lnTo>
                  <a:lnTo>
                    <a:pt x="23" y="240"/>
                  </a:lnTo>
                  <a:lnTo>
                    <a:pt x="23" y="240"/>
                  </a:lnTo>
                  <a:lnTo>
                    <a:pt x="28" y="240"/>
                  </a:lnTo>
                  <a:lnTo>
                    <a:pt x="28" y="240"/>
                  </a:lnTo>
                  <a:lnTo>
                    <a:pt x="33" y="240"/>
                  </a:lnTo>
                  <a:lnTo>
                    <a:pt x="33" y="240"/>
                  </a:lnTo>
                  <a:lnTo>
                    <a:pt x="33" y="240"/>
                  </a:lnTo>
                  <a:lnTo>
                    <a:pt x="38" y="240"/>
                  </a:lnTo>
                  <a:lnTo>
                    <a:pt x="38" y="245"/>
                  </a:lnTo>
                  <a:lnTo>
                    <a:pt x="38" y="245"/>
                  </a:lnTo>
                  <a:lnTo>
                    <a:pt x="42" y="245"/>
                  </a:lnTo>
                  <a:lnTo>
                    <a:pt x="42" y="245"/>
                  </a:lnTo>
                  <a:lnTo>
                    <a:pt x="42" y="245"/>
                  </a:lnTo>
                  <a:lnTo>
                    <a:pt x="47" y="245"/>
                  </a:lnTo>
                  <a:lnTo>
                    <a:pt x="47" y="245"/>
                  </a:lnTo>
                  <a:lnTo>
                    <a:pt x="47" y="250"/>
                  </a:lnTo>
                  <a:lnTo>
                    <a:pt x="52" y="250"/>
                  </a:lnTo>
                  <a:lnTo>
                    <a:pt x="52" y="250"/>
                  </a:lnTo>
                  <a:lnTo>
                    <a:pt x="52" y="250"/>
                  </a:lnTo>
                  <a:lnTo>
                    <a:pt x="52" y="254"/>
                  </a:lnTo>
                  <a:lnTo>
                    <a:pt x="52" y="254"/>
                  </a:lnTo>
                  <a:lnTo>
                    <a:pt x="56" y="254"/>
                  </a:lnTo>
                  <a:lnTo>
                    <a:pt x="56" y="254"/>
                  </a:lnTo>
                  <a:lnTo>
                    <a:pt x="56" y="254"/>
                  </a:lnTo>
                  <a:lnTo>
                    <a:pt x="56" y="259"/>
                  </a:lnTo>
                  <a:lnTo>
                    <a:pt x="56" y="259"/>
                  </a:lnTo>
                  <a:lnTo>
                    <a:pt x="56" y="259"/>
                  </a:lnTo>
                  <a:lnTo>
                    <a:pt x="56" y="259"/>
                  </a:lnTo>
                  <a:lnTo>
                    <a:pt x="56" y="264"/>
                  </a:lnTo>
                  <a:lnTo>
                    <a:pt x="94" y="2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96" name="Oval 99795">
              <a:extLst>
                <a:ext uri="{FF2B5EF4-FFF2-40B4-BE49-F238E27FC236}">
                  <a16:creationId xmlns:a16="http://schemas.microsoft.com/office/drawing/2014/main" id="{B5F648CE-D91F-E59A-5D39-9A5A1B2024D0}"/>
                </a:ext>
              </a:extLst>
            </p:cNvPr>
            <p:cNvSpPr>
              <a:spLocks noChangeArrowheads="1"/>
            </p:cNvSpPr>
            <p:nvPr/>
          </p:nvSpPr>
          <p:spPr bwMode="auto">
            <a:xfrm>
              <a:off x="1543050" y="954405"/>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797" name="Freeform 1420">
              <a:extLst>
                <a:ext uri="{FF2B5EF4-FFF2-40B4-BE49-F238E27FC236}">
                  <a16:creationId xmlns:a16="http://schemas.microsoft.com/office/drawing/2014/main" id="{FE4049B1-A063-21E6-EEC0-25C3CB2AA5AF}"/>
                </a:ext>
              </a:extLst>
            </p:cNvPr>
            <p:cNvSpPr>
              <a:spLocks/>
            </p:cNvSpPr>
            <p:nvPr/>
          </p:nvSpPr>
          <p:spPr bwMode="auto">
            <a:xfrm>
              <a:off x="1546225" y="984250"/>
              <a:ext cx="65405" cy="48260"/>
            </a:xfrm>
            <a:custGeom>
              <a:avLst/>
              <a:gdLst>
                <a:gd name="T0" fmla="*/ 70 w 103"/>
                <a:gd name="T1" fmla="*/ 76 h 76"/>
                <a:gd name="T2" fmla="*/ 70 w 103"/>
                <a:gd name="T3" fmla="*/ 76 h 76"/>
                <a:gd name="T4" fmla="*/ 75 w 103"/>
                <a:gd name="T5" fmla="*/ 76 h 76"/>
                <a:gd name="T6" fmla="*/ 80 w 103"/>
                <a:gd name="T7" fmla="*/ 76 h 76"/>
                <a:gd name="T8" fmla="*/ 84 w 103"/>
                <a:gd name="T9" fmla="*/ 71 h 76"/>
                <a:gd name="T10" fmla="*/ 84 w 103"/>
                <a:gd name="T11" fmla="*/ 71 h 76"/>
                <a:gd name="T12" fmla="*/ 89 w 103"/>
                <a:gd name="T13" fmla="*/ 71 h 76"/>
                <a:gd name="T14" fmla="*/ 94 w 103"/>
                <a:gd name="T15" fmla="*/ 66 h 76"/>
                <a:gd name="T16" fmla="*/ 94 w 103"/>
                <a:gd name="T17" fmla="*/ 66 h 76"/>
                <a:gd name="T18" fmla="*/ 99 w 103"/>
                <a:gd name="T19" fmla="*/ 61 h 76"/>
                <a:gd name="T20" fmla="*/ 99 w 103"/>
                <a:gd name="T21" fmla="*/ 57 h 76"/>
                <a:gd name="T22" fmla="*/ 99 w 103"/>
                <a:gd name="T23" fmla="*/ 57 h 76"/>
                <a:gd name="T24" fmla="*/ 103 w 103"/>
                <a:gd name="T25" fmla="*/ 52 h 76"/>
                <a:gd name="T26" fmla="*/ 103 w 103"/>
                <a:gd name="T27" fmla="*/ 47 h 76"/>
                <a:gd name="T28" fmla="*/ 103 w 103"/>
                <a:gd name="T29" fmla="*/ 43 h 76"/>
                <a:gd name="T30" fmla="*/ 103 w 103"/>
                <a:gd name="T31" fmla="*/ 43 h 76"/>
                <a:gd name="T32" fmla="*/ 99 w 103"/>
                <a:gd name="T33" fmla="*/ 38 h 76"/>
                <a:gd name="T34" fmla="*/ 99 w 103"/>
                <a:gd name="T35" fmla="*/ 33 h 76"/>
                <a:gd name="T36" fmla="*/ 99 w 103"/>
                <a:gd name="T37" fmla="*/ 28 h 76"/>
                <a:gd name="T38" fmla="*/ 94 w 103"/>
                <a:gd name="T39" fmla="*/ 28 h 76"/>
                <a:gd name="T40" fmla="*/ 94 w 103"/>
                <a:gd name="T41" fmla="*/ 24 h 76"/>
                <a:gd name="T42" fmla="*/ 89 w 103"/>
                <a:gd name="T43" fmla="*/ 24 h 76"/>
                <a:gd name="T44" fmla="*/ 89 w 103"/>
                <a:gd name="T45" fmla="*/ 19 h 76"/>
                <a:gd name="T46" fmla="*/ 84 w 103"/>
                <a:gd name="T47" fmla="*/ 19 h 76"/>
                <a:gd name="T48" fmla="*/ 80 w 103"/>
                <a:gd name="T49" fmla="*/ 19 h 76"/>
                <a:gd name="T50" fmla="*/ 18 w 103"/>
                <a:gd name="T51" fmla="*/ 0 h 76"/>
                <a:gd name="T52" fmla="*/ 23 w 103"/>
                <a:gd name="T53" fmla="*/ 5 h 76"/>
                <a:gd name="T54" fmla="*/ 23 w 103"/>
                <a:gd name="T55" fmla="*/ 5 h 76"/>
                <a:gd name="T56" fmla="*/ 28 w 103"/>
                <a:gd name="T57" fmla="*/ 5 h 76"/>
                <a:gd name="T58" fmla="*/ 28 w 103"/>
                <a:gd name="T59" fmla="*/ 10 h 76"/>
                <a:gd name="T60" fmla="*/ 33 w 103"/>
                <a:gd name="T61" fmla="*/ 14 h 76"/>
                <a:gd name="T62" fmla="*/ 33 w 103"/>
                <a:gd name="T63" fmla="*/ 14 h 76"/>
                <a:gd name="T64" fmla="*/ 37 w 103"/>
                <a:gd name="T65" fmla="*/ 19 h 76"/>
                <a:gd name="T66" fmla="*/ 37 w 103"/>
                <a:gd name="T67" fmla="*/ 24 h 76"/>
                <a:gd name="T68" fmla="*/ 37 w 103"/>
                <a:gd name="T69" fmla="*/ 28 h 76"/>
                <a:gd name="T70" fmla="*/ 37 w 103"/>
                <a:gd name="T71" fmla="*/ 28 h 76"/>
                <a:gd name="T72" fmla="*/ 37 w 103"/>
                <a:gd name="T73" fmla="*/ 33 h 76"/>
                <a:gd name="T74" fmla="*/ 37 w 103"/>
                <a:gd name="T75" fmla="*/ 38 h 76"/>
                <a:gd name="T76" fmla="*/ 37 w 103"/>
                <a:gd name="T77" fmla="*/ 43 h 76"/>
                <a:gd name="T78" fmla="*/ 33 w 103"/>
                <a:gd name="T79" fmla="*/ 43 h 76"/>
                <a:gd name="T80" fmla="*/ 33 w 103"/>
                <a:gd name="T81" fmla="*/ 47 h 76"/>
                <a:gd name="T82" fmla="*/ 28 w 103"/>
                <a:gd name="T83" fmla="*/ 52 h 76"/>
                <a:gd name="T84" fmla="*/ 28 w 103"/>
                <a:gd name="T85" fmla="*/ 52 h 76"/>
                <a:gd name="T86" fmla="*/ 23 w 103"/>
                <a:gd name="T87" fmla="*/ 57 h 76"/>
                <a:gd name="T88" fmla="*/ 18 w 103"/>
                <a:gd name="T89" fmla="*/ 57 h 76"/>
                <a:gd name="T90" fmla="*/ 14 w 103"/>
                <a:gd name="T91" fmla="*/ 57 h 76"/>
                <a:gd name="T92" fmla="*/ 14 w 103"/>
                <a:gd name="T93" fmla="*/ 57 h 76"/>
                <a:gd name="T94" fmla="*/ 9 w 103"/>
                <a:gd name="T95" fmla="*/ 61 h 76"/>
                <a:gd name="T96" fmla="*/ 4 w 103"/>
                <a:gd name="T97" fmla="*/ 57 h 76"/>
                <a:gd name="T98" fmla="*/ 0 w 103"/>
                <a:gd name="T99" fmla="*/ 5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76">
                  <a:moveTo>
                    <a:pt x="66" y="76"/>
                  </a:moveTo>
                  <a:lnTo>
                    <a:pt x="70" y="76"/>
                  </a:lnTo>
                  <a:lnTo>
                    <a:pt x="70" y="76"/>
                  </a:lnTo>
                  <a:lnTo>
                    <a:pt x="70" y="76"/>
                  </a:lnTo>
                  <a:lnTo>
                    <a:pt x="75" y="76"/>
                  </a:lnTo>
                  <a:lnTo>
                    <a:pt x="75" y="76"/>
                  </a:lnTo>
                  <a:lnTo>
                    <a:pt x="80" y="76"/>
                  </a:lnTo>
                  <a:lnTo>
                    <a:pt x="80" y="76"/>
                  </a:lnTo>
                  <a:lnTo>
                    <a:pt x="80" y="76"/>
                  </a:lnTo>
                  <a:lnTo>
                    <a:pt x="84" y="71"/>
                  </a:lnTo>
                  <a:lnTo>
                    <a:pt x="84" y="71"/>
                  </a:lnTo>
                  <a:lnTo>
                    <a:pt x="84" y="71"/>
                  </a:lnTo>
                  <a:lnTo>
                    <a:pt x="89" y="71"/>
                  </a:lnTo>
                  <a:lnTo>
                    <a:pt x="89" y="71"/>
                  </a:lnTo>
                  <a:lnTo>
                    <a:pt x="89" y="66"/>
                  </a:lnTo>
                  <a:lnTo>
                    <a:pt x="94" y="66"/>
                  </a:lnTo>
                  <a:lnTo>
                    <a:pt x="94" y="66"/>
                  </a:lnTo>
                  <a:lnTo>
                    <a:pt x="94" y="66"/>
                  </a:lnTo>
                  <a:lnTo>
                    <a:pt x="94" y="61"/>
                  </a:lnTo>
                  <a:lnTo>
                    <a:pt x="99" y="61"/>
                  </a:lnTo>
                  <a:lnTo>
                    <a:pt x="99" y="61"/>
                  </a:lnTo>
                  <a:lnTo>
                    <a:pt x="99" y="57"/>
                  </a:lnTo>
                  <a:lnTo>
                    <a:pt x="99" y="57"/>
                  </a:lnTo>
                  <a:lnTo>
                    <a:pt x="99" y="57"/>
                  </a:lnTo>
                  <a:lnTo>
                    <a:pt x="103" y="52"/>
                  </a:lnTo>
                  <a:lnTo>
                    <a:pt x="103" y="52"/>
                  </a:lnTo>
                  <a:lnTo>
                    <a:pt x="103" y="52"/>
                  </a:lnTo>
                  <a:lnTo>
                    <a:pt x="103" y="47"/>
                  </a:lnTo>
                  <a:lnTo>
                    <a:pt x="103" y="47"/>
                  </a:lnTo>
                  <a:lnTo>
                    <a:pt x="103" y="43"/>
                  </a:lnTo>
                  <a:lnTo>
                    <a:pt x="103" y="43"/>
                  </a:lnTo>
                  <a:lnTo>
                    <a:pt x="103" y="43"/>
                  </a:lnTo>
                  <a:lnTo>
                    <a:pt x="103" y="38"/>
                  </a:lnTo>
                  <a:lnTo>
                    <a:pt x="99" y="38"/>
                  </a:lnTo>
                  <a:lnTo>
                    <a:pt x="99" y="33"/>
                  </a:lnTo>
                  <a:lnTo>
                    <a:pt x="99" y="33"/>
                  </a:lnTo>
                  <a:lnTo>
                    <a:pt x="99" y="33"/>
                  </a:lnTo>
                  <a:lnTo>
                    <a:pt x="99" y="28"/>
                  </a:lnTo>
                  <a:lnTo>
                    <a:pt x="99" y="28"/>
                  </a:lnTo>
                  <a:lnTo>
                    <a:pt x="94" y="28"/>
                  </a:lnTo>
                  <a:lnTo>
                    <a:pt x="94" y="24"/>
                  </a:lnTo>
                  <a:lnTo>
                    <a:pt x="94" y="24"/>
                  </a:lnTo>
                  <a:lnTo>
                    <a:pt x="94" y="24"/>
                  </a:lnTo>
                  <a:lnTo>
                    <a:pt x="89" y="24"/>
                  </a:lnTo>
                  <a:lnTo>
                    <a:pt x="89" y="19"/>
                  </a:lnTo>
                  <a:lnTo>
                    <a:pt x="89" y="19"/>
                  </a:lnTo>
                  <a:lnTo>
                    <a:pt x="84" y="19"/>
                  </a:lnTo>
                  <a:lnTo>
                    <a:pt x="84" y="19"/>
                  </a:lnTo>
                  <a:lnTo>
                    <a:pt x="84" y="19"/>
                  </a:lnTo>
                  <a:lnTo>
                    <a:pt x="80" y="19"/>
                  </a:lnTo>
                  <a:lnTo>
                    <a:pt x="14" y="0"/>
                  </a:lnTo>
                  <a:lnTo>
                    <a:pt x="18" y="0"/>
                  </a:lnTo>
                  <a:lnTo>
                    <a:pt x="18" y="0"/>
                  </a:lnTo>
                  <a:lnTo>
                    <a:pt x="23" y="5"/>
                  </a:lnTo>
                  <a:lnTo>
                    <a:pt x="23" y="5"/>
                  </a:lnTo>
                  <a:lnTo>
                    <a:pt x="23" y="5"/>
                  </a:lnTo>
                  <a:lnTo>
                    <a:pt x="28" y="5"/>
                  </a:lnTo>
                  <a:lnTo>
                    <a:pt x="28" y="5"/>
                  </a:lnTo>
                  <a:lnTo>
                    <a:pt x="28" y="10"/>
                  </a:lnTo>
                  <a:lnTo>
                    <a:pt x="28" y="10"/>
                  </a:lnTo>
                  <a:lnTo>
                    <a:pt x="33" y="10"/>
                  </a:lnTo>
                  <a:lnTo>
                    <a:pt x="33" y="14"/>
                  </a:lnTo>
                  <a:lnTo>
                    <a:pt x="33" y="14"/>
                  </a:lnTo>
                  <a:lnTo>
                    <a:pt x="33" y="14"/>
                  </a:lnTo>
                  <a:lnTo>
                    <a:pt x="33" y="19"/>
                  </a:lnTo>
                  <a:lnTo>
                    <a:pt x="37" y="19"/>
                  </a:lnTo>
                  <a:lnTo>
                    <a:pt x="37" y="19"/>
                  </a:lnTo>
                  <a:lnTo>
                    <a:pt x="37" y="24"/>
                  </a:lnTo>
                  <a:lnTo>
                    <a:pt x="37" y="24"/>
                  </a:lnTo>
                  <a:lnTo>
                    <a:pt x="37" y="28"/>
                  </a:lnTo>
                  <a:lnTo>
                    <a:pt x="37" y="28"/>
                  </a:lnTo>
                  <a:lnTo>
                    <a:pt x="37" y="28"/>
                  </a:lnTo>
                  <a:lnTo>
                    <a:pt x="37" y="33"/>
                  </a:lnTo>
                  <a:lnTo>
                    <a:pt x="37" y="33"/>
                  </a:lnTo>
                  <a:lnTo>
                    <a:pt x="37" y="38"/>
                  </a:lnTo>
                  <a:lnTo>
                    <a:pt x="37" y="38"/>
                  </a:lnTo>
                  <a:lnTo>
                    <a:pt x="37" y="38"/>
                  </a:lnTo>
                  <a:lnTo>
                    <a:pt x="37" y="43"/>
                  </a:lnTo>
                  <a:lnTo>
                    <a:pt x="33" y="43"/>
                  </a:lnTo>
                  <a:lnTo>
                    <a:pt x="33" y="43"/>
                  </a:lnTo>
                  <a:lnTo>
                    <a:pt x="33" y="47"/>
                  </a:lnTo>
                  <a:lnTo>
                    <a:pt x="33" y="47"/>
                  </a:lnTo>
                  <a:lnTo>
                    <a:pt x="28" y="47"/>
                  </a:lnTo>
                  <a:lnTo>
                    <a:pt x="28" y="52"/>
                  </a:lnTo>
                  <a:lnTo>
                    <a:pt x="28" y="52"/>
                  </a:lnTo>
                  <a:lnTo>
                    <a:pt x="28" y="52"/>
                  </a:lnTo>
                  <a:lnTo>
                    <a:pt x="23" y="52"/>
                  </a:lnTo>
                  <a:lnTo>
                    <a:pt x="23" y="57"/>
                  </a:lnTo>
                  <a:lnTo>
                    <a:pt x="23" y="57"/>
                  </a:lnTo>
                  <a:lnTo>
                    <a:pt x="18" y="57"/>
                  </a:lnTo>
                  <a:lnTo>
                    <a:pt x="18" y="57"/>
                  </a:lnTo>
                  <a:lnTo>
                    <a:pt x="14" y="57"/>
                  </a:lnTo>
                  <a:lnTo>
                    <a:pt x="14" y="57"/>
                  </a:lnTo>
                  <a:lnTo>
                    <a:pt x="14" y="57"/>
                  </a:lnTo>
                  <a:lnTo>
                    <a:pt x="9" y="57"/>
                  </a:lnTo>
                  <a:lnTo>
                    <a:pt x="9" y="61"/>
                  </a:lnTo>
                  <a:lnTo>
                    <a:pt x="9" y="61"/>
                  </a:lnTo>
                  <a:lnTo>
                    <a:pt x="4" y="57"/>
                  </a:lnTo>
                  <a:lnTo>
                    <a:pt x="4" y="57"/>
                  </a:lnTo>
                  <a:lnTo>
                    <a:pt x="0" y="57"/>
                  </a:lnTo>
                  <a:lnTo>
                    <a:pt x="66" y="7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798" name="Oval 99797">
              <a:extLst>
                <a:ext uri="{FF2B5EF4-FFF2-40B4-BE49-F238E27FC236}">
                  <a16:creationId xmlns:a16="http://schemas.microsoft.com/office/drawing/2014/main" id="{691F15F9-F456-2327-D26D-425DB0F8E1DC}"/>
                </a:ext>
              </a:extLst>
            </p:cNvPr>
            <p:cNvSpPr>
              <a:spLocks noChangeArrowheads="1"/>
            </p:cNvSpPr>
            <p:nvPr/>
          </p:nvSpPr>
          <p:spPr bwMode="auto">
            <a:xfrm>
              <a:off x="2006600" y="1083310"/>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799" name="Oval 99798">
              <a:extLst>
                <a:ext uri="{FF2B5EF4-FFF2-40B4-BE49-F238E27FC236}">
                  <a16:creationId xmlns:a16="http://schemas.microsoft.com/office/drawing/2014/main" id="{AD6FCA9E-9AB0-296B-F2D9-A02AC85297DE}"/>
                </a:ext>
              </a:extLst>
            </p:cNvPr>
            <p:cNvSpPr>
              <a:spLocks noChangeArrowheads="1"/>
            </p:cNvSpPr>
            <p:nvPr/>
          </p:nvSpPr>
          <p:spPr bwMode="auto">
            <a:xfrm>
              <a:off x="1863090" y="1609725"/>
              <a:ext cx="128270" cy="1282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00" name="Freeform 1423">
              <a:extLst>
                <a:ext uri="{FF2B5EF4-FFF2-40B4-BE49-F238E27FC236}">
                  <a16:creationId xmlns:a16="http://schemas.microsoft.com/office/drawing/2014/main" id="{4C1C3A66-B2BA-FE0A-67D3-9EF7FFB1CC64}"/>
                </a:ext>
              </a:extLst>
            </p:cNvPr>
            <p:cNvSpPr>
              <a:spLocks/>
            </p:cNvSpPr>
            <p:nvPr/>
          </p:nvSpPr>
          <p:spPr bwMode="auto">
            <a:xfrm>
              <a:off x="1910715" y="1717040"/>
              <a:ext cx="41910" cy="158750"/>
            </a:xfrm>
            <a:custGeom>
              <a:avLst/>
              <a:gdLst>
                <a:gd name="T0" fmla="*/ 61 w 66"/>
                <a:gd name="T1" fmla="*/ 15 h 250"/>
                <a:gd name="T2" fmla="*/ 57 w 66"/>
                <a:gd name="T3" fmla="*/ 10 h 250"/>
                <a:gd name="T4" fmla="*/ 57 w 66"/>
                <a:gd name="T5" fmla="*/ 10 h 250"/>
                <a:gd name="T6" fmla="*/ 57 w 66"/>
                <a:gd name="T7" fmla="*/ 10 h 250"/>
                <a:gd name="T8" fmla="*/ 52 w 66"/>
                <a:gd name="T9" fmla="*/ 5 h 250"/>
                <a:gd name="T10" fmla="*/ 52 w 66"/>
                <a:gd name="T11" fmla="*/ 5 h 250"/>
                <a:gd name="T12" fmla="*/ 47 w 66"/>
                <a:gd name="T13" fmla="*/ 5 h 250"/>
                <a:gd name="T14" fmla="*/ 47 w 66"/>
                <a:gd name="T15" fmla="*/ 0 h 250"/>
                <a:gd name="T16" fmla="*/ 43 w 66"/>
                <a:gd name="T17" fmla="*/ 0 h 250"/>
                <a:gd name="T18" fmla="*/ 38 w 66"/>
                <a:gd name="T19" fmla="*/ 0 h 250"/>
                <a:gd name="T20" fmla="*/ 38 w 66"/>
                <a:gd name="T21" fmla="*/ 0 h 250"/>
                <a:gd name="T22" fmla="*/ 33 w 66"/>
                <a:gd name="T23" fmla="*/ 0 h 250"/>
                <a:gd name="T24" fmla="*/ 28 w 66"/>
                <a:gd name="T25" fmla="*/ 0 h 250"/>
                <a:gd name="T26" fmla="*/ 24 w 66"/>
                <a:gd name="T27" fmla="*/ 0 h 250"/>
                <a:gd name="T28" fmla="*/ 19 w 66"/>
                <a:gd name="T29" fmla="*/ 0 h 250"/>
                <a:gd name="T30" fmla="*/ 19 w 66"/>
                <a:gd name="T31" fmla="*/ 0 h 250"/>
                <a:gd name="T32" fmla="*/ 14 w 66"/>
                <a:gd name="T33" fmla="*/ 0 h 250"/>
                <a:gd name="T34" fmla="*/ 10 w 66"/>
                <a:gd name="T35" fmla="*/ 5 h 250"/>
                <a:gd name="T36" fmla="*/ 10 w 66"/>
                <a:gd name="T37" fmla="*/ 5 h 250"/>
                <a:gd name="T38" fmla="*/ 5 w 66"/>
                <a:gd name="T39" fmla="*/ 5 h 250"/>
                <a:gd name="T40" fmla="*/ 5 w 66"/>
                <a:gd name="T41" fmla="*/ 10 h 250"/>
                <a:gd name="T42" fmla="*/ 5 w 66"/>
                <a:gd name="T43" fmla="*/ 10 h 250"/>
                <a:gd name="T44" fmla="*/ 0 w 66"/>
                <a:gd name="T45" fmla="*/ 10 h 250"/>
                <a:gd name="T46" fmla="*/ 0 w 66"/>
                <a:gd name="T47" fmla="*/ 15 h 250"/>
                <a:gd name="T48" fmla="*/ 0 w 66"/>
                <a:gd name="T49" fmla="*/ 15 h 250"/>
                <a:gd name="T50" fmla="*/ 5 w 66"/>
                <a:gd name="T51" fmla="*/ 250 h 250"/>
                <a:gd name="T52" fmla="*/ 5 w 66"/>
                <a:gd name="T53" fmla="*/ 245 h 250"/>
                <a:gd name="T54" fmla="*/ 5 w 66"/>
                <a:gd name="T55" fmla="*/ 245 h 250"/>
                <a:gd name="T56" fmla="*/ 10 w 66"/>
                <a:gd name="T57" fmla="*/ 241 h 250"/>
                <a:gd name="T58" fmla="*/ 10 w 66"/>
                <a:gd name="T59" fmla="*/ 241 h 250"/>
                <a:gd name="T60" fmla="*/ 14 w 66"/>
                <a:gd name="T61" fmla="*/ 241 h 250"/>
                <a:gd name="T62" fmla="*/ 14 w 66"/>
                <a:gd name="T63" fmla="*/ 236 h 250"/>
                <a:gd name="T64" fmla="*/ 19 w 66"/>
                <a:gd name="T65" fmla="*/ 236 h 250"/>
                <a:gd name="T66" fmla="*/ 24 w 66"/>
                <a:gd name="T67" fmla="*/ 236 h 250"/>
                <a:gd name="T68" fmla="*/ 24 w 66"/>
                <a:gd name="T69" fmla="*/ 236 h 250"/>
                <a:gd name="T70" fmla="*/ 28 w 66"/>
                <a:gd name="T71" fmla="*/ 236 h 250"/>
                <a:gd name="T72" fmla="*/ 33 w 66"/>
                <a:gd name="T73" fmla="*/ 236 h 250"/>
                <a:gd name="T74" fmla="*/ 38 w 66"/>
                <a:gd name="T75" fmla="*/ 236 h 250"/>
                <a:gd name="T76" fmla="*/ 38 w 66"/>
                <a:gd name="T77" fmla="*/ 236 h 250"/>
                <a:gd name="T78" fmla="*/ 43 w 66"/>
                <a:gd name="T79" fmla="*/ 236 h 250"/>
                <a:gd name="T80" fmla="*/ 47 w 66"/>
                <a:gd name="T81" fmla="*/ 236 h 250"/>
                <a:gd name="T82" fmla="*/ 52 w 66"/>
                <a:gd name="T83" fmla="*/ 236 h 250"/>
                <a:gd name="T84" fmla="*/ 52 w 66"/>
                <a:gd name="T85" fmla="*/ 236 h 250"/>
                <a:gd name="T86" fmla="*/ 57 w 66"/>
                <a:gd name="T87" fmla="*/ 236 h 250"/>
                <a:gd name="T88" fmla="*/ 57 w 66"/>
                <a:gd name="T89" fmla="*/ 241 h 250"/>
                <a:gd name="T90" fmla="*/ 61 w 66"/>
                <a:gd name="T91" fmla="*/ 241 h 250"/>
                <a:gd name="T92" fmla="*/ 61 w 66"/>
                <a:gd name="T93" fmla="*/ 241 h 250"/>
                <a:gd name="T94" fmla="*/ 66 w 66"/>
                <a:gd name="T95" fmla="*/ 245 h 250"/>
                <a:gd name="T96" fmla="*/ 66 w 66"/>
                <a:gd name="T97" fmla="*/ 245 h 250"/>
                <a:gd name="T98" fmla="*/ 66 w 66"/>
                <a:gd name="T99"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250">
                  <a:moveTo>
                    <a:pt x="61" y="15"/>
                  </a:moveTo>
                  <a:lnTo>
                    <a:pt x="61" y="15"/>
                  </a:lnTo>
                  <a:lnTo>
                    <a:pt x="57" y="15"/>
                  </a:lnTo>
                  <a:lnTo>
                    <a:pt x="57" y="10"/>
                  </a:lnTo>
                  <a:lnTo>
                    <a:pt x="57" y="10"/>
                  </a:lnTo>
                  <a:lnTo>
                    <a:pt x="57" y="10"/>
                  </a:lnTo>
                  <a:lnTo>
                    <a:pt x="57" y="10"/>
                  </a:lnTo>
                  <a:lnTo>
                    <a:pt x="57" y="10"/>
                  </a:lnTo>
                  <a:lnTo>
                    <a:pt x="57" y="5"/>
                  </a:lnTo>
                  <a:lnTo>
                    <a:pt x="52" y="5"/>
                  </a:lnTo>
                  <a:lnTo>
                    <a:pt x="52" y="5"/>
                  </a:lnTo>
                  <a:lnTo>
                    <a:pt x="52" y="5"/>
                  </a:lnTo>
                  <a:lnTo>
                    <a:pt x="52" y="5"/>
                  </a:lnTo>
                  <a:lnTo>
                    <a:pt x="47" y="5"/>
                  </a:lnTo>
                  <a:lnTo>
                    <a:pt x="47" y="5"/>
                  </a:lnTo>
                  <a:lnTo>
                    <a:pt x="47" y="0"/>
                  </a:lnTo>
                  <a:lnTo>
                    <a:pt x="43" y="0"/>
                  </a:lnTo>
                  <a:lnTo>
                    <a:pt x="43" y="0"/>
                  </a:lnTo>
                  <a:lnTo>
                    <a:pt x="43" y="0"/>
                  </a:lnTo>
                  <a:lnTo>
                    <a:pt x="38" y="0"/>
                  </a:lnTo>
                  <a:lnTo>
                    <a:pt x="38" y="0"/>
                  </a:lnTo>
                  <a:lnTo>
                    <a:pt x="38" y="0"/>
                  </a:lnTo>
                  <a:lnTo>
                    <a:pt x="33" y="0"/>
                  </a:lnTo>
                  <a:lnTo>
                    <a:pt x="33" y="0"/>
                  </a:lnTo>
                  <a:lnTo>
                    <a:pt x="28" y="0"/>
                  </a:lnTo>
                  <a:lnTo>
                    <a:pt x="28" y="0"/>
                  </a:lnTo>
                  <a:lnTo>
                    <a:pt x="28" y="0"/>
                  </a:lnTo>
                  <a:lnTo>
                    <a:pt x="24" y="0"/>
                  </a:lnTo>
                  <a:lnTo>
                    <a:pt x="24" y="0"/>
                  </a:lnTo>
                  <a:lnTo>
                    <a:pt x="19" y="0"/>
                  </a:lnTo>
                  <a:lnTo>
                    <a:pt x="19" y="0"/>
                  </a:lnTo>
                  <a:lnTo>
                    <a:pt x="19" y="0"/>
                  </a:lnTo>
                  <a:lnTo>
                    <a:pt x="14" y="0"/>
                  </a:lnTo>
                  <a:lnTo>
                    <a:pt x="14" y="0"/>
                  </a:lnTo>
                  <a:lnTo>
                    <a:pt x="14" y="5"/>
                  </a:lnTo>
                  <a:lnTo>
                    <a:pt x="10" y="5"/>
                  </a:lnTo>
                  <a:lnTo>
                    <a:pt x="10" y="5"/>
                  </a:lnTo>
                  <a:lnTo>
                    <a:pt x="10" y="5"/>
                  </a:lnTo>
                  <a:lnTo>
                    <a:pt x="10" y="5"/>
                  </a:lnTo>
                  <a:lnTo>
                    <a:pt x="5" y="5"/>
                  </a:lnTo>
                  <a:lnTo>
                    <a:pt x="5" y="5"/>
                  </a:lnTo>
                  <a:lnTo>
                    <a:pt x="5" y="10"/>
                  </a:lnTo>
                  <a:lnTo>
                    <a:pt x="5" y="10"/>
                  </a:lnTo>
                  <a:lnTo>
                    <a:pt x="5" y="10"/>
                  </a:lnTo>
                  <a:lnTo>
                    <a:pt x="0" y="10"/>
                  </a:lnTo>
                  <a:lnTo>
                    <a:pt x="0" y="10"/>
                  </a:lnTo>
                  <a:lnTo>
                    <a:pt x="0" y="15"/>
                  </a:lnTo>
                  <a:lnTo>
                    <a:pt x="0" y="15"/>
                  </a:lnTo>
                  <a:lnTo>
                    <a:pt x="0" y="15"/>
                  </a:lnTo>
                  <a:lnTo>
                    <a:pt x="0" y="15"/>
                  </a:lnTo>
                  <a:lnTo>
                    <a:pt x="5" y="250"/>
                  </a:lnTo>
                  <a:lnTo>
                    <a:pt x="5" y="250"/>
                  </a:lnTo>
                  <a:lnTo>
                    <a:pt x="5" y="245"/>
                  </a:lnTo>
                  <a:lnTo>
                    <a:pt x="5" y="245"/>
                  </a:lnTo>
                  <a:lnTo>
                    <a:pt x="5" y="245"/>
                  </a:lnTo>
                  <a:lnTo>
                    <a:pt x="5" y="245"/>
                  </a:lnTo>
                  <a:lnTo>
                    <a:pt x="10" y="245"/>
                  </a:lnTo>
                  <a:lnTo>
                    <a:pt x="10" y="241"/>
                  </a:lnTo>
                  <a:lnTo>
                    <a:pt x="10" y="241"/>
                  </a:lnTo>
                  <a:lnTo>
                    <a:pt x="10" y="241"/>
                  </a:lnTo>
                  <a:lnTo>
                    <a:pt x="10" y="241"/>
                  </a:lnTo>
                  <a:lnTo>
                    <a:pt x="14" y="241"/>
                  </a:lnTo>
                  <a:lnTo>
                    <a:pt x="14" y="241"/>
                  </a:lnTo>
                  <a:lnTo>
                    <a:pt x="14" y="236"/>
                  </a:lnTo>
                  <a:lnTo>
                    <a:pt x="19" y="236"/>
                  </a:lnTo>
                  <a:lnTo>
                    <a:pt x="19" y="236"/>
                  </a:lnTo>
                  <a:lnTo>
                    <a:pt x="19" y="236"/>
                  </a:lnTo>
                  <a:lnTo>
                    <a:pt x="24" y="236"/>
                  </a:lnTo>
                  <a:lnTo>
                    <a:pt x="24" y="236"/>
                  </a:lnTo>
                  <a:lnTo>
                    <a:pt x="24" y="236"/>
                  </a:lnTo>
                  <a:lnTo>
                    <a:pt x="28" y="236"/>
                  </a:lnTo>
                  <a:lnTo>
                    <a:pt x="28" y="236"/>
                  </a:lnTo>
                  <a:lnTo>
                    <a:pt x="28" y="236"/>
                  </a:lnTo>
                  <a:lnTo>
                    <a:pt x="33" y="236"/>
                  </a:lnTo>
                  <a:lnTo>
                    <a:pt x="33" y="236"/>
                  </a:lnTo>
                  <a:lnTo>
                    <a:pt x="38" y="236"/>
                  </a:lnTo>
                  <a:lnTo>
                    <a:pt x="38" y="236"/>
                  </a:lnTo>
                  <a:lnTo>
                    <a:pt x="38" y="236"/>
                  </a:lnTo>
                  <a:lnTo>
                    <a:pt x="43" y="236"/>
                  </a:lnTo>
                  <a:lnTo>
                    <a:pt x="43" y="236"/>
                  </a:lnTo>
                  <a:lnTo>
                    <a:pt x="47" y="236"/>
                  </a:lnTo>
                  <a:lnTo>
                    <a:pt x="47" y="236"/>
                  </a:lnTo>
                  <a:lnTo>
                    <a:pt x="47" y="236"/>
                  </a:lnTo>
                  <a:lnTo>
                    <a:pt x="52" y="236"/>
                  </a:lnTo>
                  <a:lnTo>
                    <a:pt x="52" y="236"/>
                  </a:lnTo>
                  <a:lnTo>
                    <a:pt x="52" y="236"/>
                  </a:lnTo>
                  <a:lnTo>
                    <a:pt x="57" y="236"/>
                  </a:lnTo>
                  <a:lnTo>
                    <a:pt x="57" y="236"/>
                  </a:lnTo>
                  <a:lnTo>
                    <a:pt x="57" y="241"/>
                  </a:lnTo>
                  <a:lnTo>
                    <a:pt x="57" y="241"/>
                  </a:lnTo>
                  <a:lnTo>
                    <a:pt x="61" y="241"/>
                  </a:lnTo>
                  <a:lnTo>
                    <a:pt x="61" y="241"/>
                  </a:lnTo>
                  <a:lnTo>
                    <a:pt x="61" y="241"/>
                  </a:lnTo>
                  <a:lnTo>
                    <a:pt x="61" y="241"/>
                  </a:lnTo>
                  <a:lnTo>
                    <a:pt x="61" y="245"/>
                  </a:lnTo>
                  <a:lnTo>
                    <a:pt x="66" y="245"/>
                  </a:lnTo>
                  <a:lnTo>
                    <a:pt x="66" y="245"/>
                  </a:lnTo>
                  <a:lnTo>
                    <a:pt x="66" y="245"/>
                  </a:lnTo>
                  <a:lnTo>
                    <a:pt x="66" y="245"/>
                  </a:lnTo>
                  <a:lnTo>
                    <a:pt x="66" y="250"/>
                  </a:lnTo>
                  <a:lnTo>
                    <a:pt x="61" y="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01" name="Freeform 1424">
              <a:extLst>
                <a:ext uri="{FF2B5EF4-FFF2-40B4-BE49-F238E27FC236}">
                  <a16:creationId xmlns:a16="http://schemas.microsoft.com/office/drawing/2014/main" id="{36E5A528-C0FB-10D0-63DD-1E7F5F6465A2}"/>
                </a:ext>
              </a:extLst>
            </p:cNvPr>
            <p:cNvSpPr>
              <a:spLocks/>
            </p:cNvSpPr>
            <p:nvPr/>
          </p:nvSpPr>
          <p:spPr bwMode="auto">
            <a:xfrm>
              <a:off x="1818005" y="1489710"/>
              <a:ext cx="99060" cy="144145"/>
            </a:xfrm>
            <a:custGeom>
              <a:avLst/>
              <a:gdLst>
                <a:gd name="T0" fmla="*/ 104 w 156"/>
                <a:gd name="T1" fmla="*/ 222 h 227"/>
                <a:gd name="T2" fmla="*/ 108 w 156"/>
                <a:gd name="T3" fmla="*/ 227 h 227"/>
                <a:gd name="T4" fmla="*/ 108 w 156"/>
                <a:gd name="T5" fmla="*/ 227 h 227"/>
                <a:gd name="T6" fmla="*/ 108 w 156"/>
                <a:gd name="T7" fmla="*/ 227 h 227"/>
                <a:gd name="T8" fmla="*/ 113 w 156"/>
                <a:gd name="T9" fmla="*/ 227 h 227"/>
                <a:gd name="T10" fmla="*/ 113 w 156"/>
                <a:gd name="T11" fmla="*/ 227 h 227"/>
                <a:gd name="T12" fmla="*/ 118 w 156"/>
                <a:gd name="T13" fmla="*/ 227 h 227"/>
                <a:gd name="T14" fmla="*/ 118 w 156"/>
                <a:gd name="T15" fmla="*/ 222 h 227"/>
                <a:gd name="T16" fmla="*/ 123 w 156"/>
                <a:gd name="T17" fmla="*/ 222 h 227"/>
                <a:gd name="T18" fmla="*/ 127 w 156"/>
                <a:gd name="T19" fmla="*/ 222 h 227"/>
                <a:gd name="T20" fmla="*/ 127 w 156"/>
                <a:gd name="T21" fmla="*/ 222 h 227"/>
                <a:gd name="T22" fmla="*/ 132 w 156"/>
                <a:gd name="T23" fmla="*/ 217 h 227"/>
                <a:gd name="T24" fmla="*/ 137 w 156"/>
                <a:gd name="T25" fmla="*/ 217 h 227"/>
                <a:gd name="T26" fmla="*/ 137 w 156"/>
                <a:gd name="T27" fmla="*/ 217 h 227"/>
                <a:gd name="T28" fmla="*/ 141 w 156"/>
                <a:gd name="T29" fmla="*/ 212 h 227"/>
                <a:gd name="T30" fmla="*/ 146 w 156"/>
                <a:gd name="T31" fmla="*/ 212 h 227"/>
                <a:gd name="T32" fmla="*/ 146 w 156"/>
                <a:gd name="T33" fmla="*/ 208 h 227"/>
                <a:gd name="T34" fmla="*/ 151 w 156"/>
                <a:gd name="T35" fmla="*/ 208 h 227"/>
                <a:gd name="T36" fmla="*/ 151 w 156"/>
                <a:gd name="T37" fmla="*/ 208 h 227"/>
                <a:gd name="T38" fmla="*/ 156 w 156"/>
                <a:gd name="T39" fmla="*/ 203 h 227"/>
                <a:gd name="T40" fmla="*/ 156 w 156"/>
                <a:gd name="T41" fmla="*/ 203 h 227"/>
                <a:gd name="T42" fmla="*/ 156 w 156"/>
                <a:gd name="T43" fmla="*/ 198 h 227"/>
                <a:gd name="T44" fmla="*/ 156 w 156"/>
                <a:gd name="T45" fmla="*/ 198 h 227"/>
                <a:gd name="T46" fmla="*/ 156 w 156"/>
                <a:gd name="T47" fmla="*/ 198 h 227"/>
                <a:gd name="T48" fmla="*/ 156 w 156"/>
                <a:gd name="T49" fmla="*/ 198 h 227"/>
                <a:gd name="T50" fmla="*/ 52 w 156"/>
                <a:gd name="T51" fmla="*/ 0 h 227"/>
                <a:gd name="T52" fmla="*/ 52 w 156"/>
                <a:gd name="T53" fmla="*/ 0 h 227"/>
                <a:gd name="T54" fmla="*/ 52 w 156"/>
                <a:gd name="T55" fmla="*/ 5 h 227"/>
                <a:gd name="T56" fmla="*/ 52 w 156"/>
                <a:gd name="T57" fmla="*/ 5 h 227"/>
                <a:gd name="T58" fmla="*/ 52 w 156"/>
                <a:gd name="T59" fmla="*/ 5 h 227"/>
                <a:gd name="T60" fmla="*/ 47 w 156"/>
                <a:gd name="T61" fmla="*/ 10 h 227"/>
                <a:gd name="T62" fmla="*/ 47 w 156"/>
                <a:gd name="T63" fmla="*/ 10 h 227"/>
                <a:gd name="T64" fmla="*/ 43 w 156"/>
                <a:gd name="T65" fmla="*/ 10 h 227"/>
                <a:gd name="T66" fmla="*/ 43 w 156"/>
                <a:gd name="T67" fmla="*/ 14 h 227"/>
                <a:gd name="T68" fmla="*/ 38 w 156"/>
                <a:gd name="T69" fmla="*/ 14 h 227"/>
                <a:gd name="T70" fmla="*/ 38 w 156"/>
                <a:gd name="T71" fmla="*/ 19 h 227"/>
                <a:gd name="T72" fmla="*/ 33 w 156"/>
                <a:gd name="T73" fmla="*/ 19 h 227"/>
                <a:gd name="T74" fmla="*/ 28 w 156"/>
                <a:gd name="T75" fmla="*/ 19 h 227"/>
                <a:gd name="T76" fmla="*/ 28 w 156"/>
                <a:gd name="T77" fmla="*/ 24 h 227"/>
                <a:gd name="T78" fmla="*/ 24 w 156"/>
                <a:gd name="T79" fmla="*/ 24 h 227"/>
                <a:gd name="T80" fmla="*/ 19 w 156"/>
                <a:gd name="T81" fmla="*/ 24 h 227"/>
                <a:gd name="T82" fmla="*/ 19 w 156"/>
                <a:gd name="T83" fmla="*/ 29 h 227"/>
                <a:gd name="T84" fmla="*/ 14 w 156"/>
                <a:gd name="T85" fmla="*/ 29 h 227"/>
                <a:gd name="T86" fmla="*/ 10 w 156"/>
                <a:gd name="T87" fmla="*/ 29 h 227"/>
                <a:gd name="T88" fmla="*/ 10 w 156"/>
                <a:gd name="T89" fmla="*/ 29 h 227"/>
                <a:gd name="T90" fmla="*/ 5 w 156"/>
                <a:gd name="T91" fmla="*/ 29 h 227"/>
                <a:gd name="T92" fmla="*/ 5 w 156"/>
                <a:gd name="T93" fmla="*/ 29 h 227"/>
                <a:gd name="T94" fmla="*/ 5 w 156"/>
                <a:gd name="T95" fmla="*/ 29 h 227"/>
                <a:gd name="T96" fmla="*/ 0 w 156"/>
                <a:gd name="T97" fmla="*/ 29 h 227"/>
                <a:gd name="T98" fmla="*/ 0 w 156"/>
                <a:gd name="T99" fmla="*/ 29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6" h="227">
                  <a:moveTo>
                    <a:pt x="104" y="222"/>
                  </a:moveTo>
                  <a:lnTo>
                    <a:pt x="104" y="222"/>
                  </a:lnTo>
                  <a:lnTo>
                    <a:pt x="104" y="227"/>
                  </a:lnTo>
                  <a:lnTo>
                    <a:pt x="108" y="227"/>
                  </a:lnTo>
                  <a:lnTo>
                    <a:pt x="108" y="227"/>
                  </a:lnTo>
                  <a:lnTo>
                    <a:pt x="108" y="227"/>
                  </a:lnTo>
                  <a:lnTo>
                    <a:pt x="108" y="227"/>
                  </a:lnTo>
                  <a:lnTo>
                    <a:pt x="108" y="227"/>
                  </a:lnTo>
                  <a:lnTo>
                    <a:pt x="108" y="227"/>
                  </a:lnTo>
                  <a:lnTo>
                    <a:pt x="113" y="227"/>
                  </a:lnTo>
                  <a:lnTo>
                    <a:pt x="113" y="227"/>
                  </a:lnTo>
                  <a:lnTo>
                    <a:pt x="113" y="227"/>
                  </a:lnTo>
                  <a:lnTo>
                    <a:pt x="113" y="227"/>
                  </a:lnTo>
                  <a:lnTo>
                    <a:pt x="118" y="227"/>
                  </a:lnTo>
                  <a:lnTo>
                    <a:pt x="118" y="227"/>
                  </a:lnTo>
                  <a:lnTo>
                    <a:pt x="118" y="222"/>
                  </a:lnTo>
                  <a:lnTo>
                    <a:pt x="123" y="222"/>
                  </a:lnTo>
                  <a:lnTo>
                    <a:pt x="123" y="222"/>
                  </a:lnTo>
                  <a:lnTo>
                    <a:pt x="123" y="222"/>
                  </a:lnTo>
                  <a:lnTo>
                    <a:pt x="127" y="222"/>
                  </a:lnTo>
                  <a:lnTo>
                    <a:pt x="127" y="222"/>
                  </a:lnTo>
                  <a:lnTo>
                    <a:pt x="127" y="222"/>
                  </a:lnTo>
                  <a:lnTo>
                    <a:pt x="132" y="217"/>
                  </a:lnTo>
                  <a:lnTo>
                    <a:pt x="132" y="217"/>
                  </a:lnTo>
                  <a:lnTo>
                    <a:pt x="132" y="217"/>
                  </a:lnTo>
                  <a:lnTo>
                    <a:pt x="137" y="217"/>
                  </a:lnTo>
                  <a:lnTo>
                    <a:pt x="137" y="217"/>
                  </a:lnTo>
                  <a:lnTo>
                    <a:pt x="137" y="217"/>
                  </a:lnTo>
                  <a:lnTo>
                    <a:pt x="141" y="212"/>
                  </a:lnTo>
                  <a:lnTo>
                    <a:pt x="141" y="212"/>
                  </a:lnTo>
                  <a:lnTo>
                    <a:pt x="141" y="212"/>
                  </a:lnTo>
                  <a:lnTo>
                    <a:pt x="146" y="212"/>
                  </a:lnTo>
                  <a:lnTo>
                    <a:pt x="146" y="212"/>
                  </a:lnTo>
                  <a:lnTo>
                    <a:pt x="146" y="208"/>
                  </a:lnTo>
                  <a:lnTo>
                    <a:pt x="151" y="208"/>
                  </a:lnTo>
                  <a:lnTo>
                    <a:pt x="151" y="208"/>
                  </a:lnTo>
                  <a:lnTo>
                    <a:pt x="151" y="208"/>
                  </a:lnTo>
                  <a:lnTo>
                    <a:pt x="151" y="208"/>
                  </a:lnTo>
                  <a:lnTo>
                    <a:pt x="156" y="203"/>
                  </a:lnTo>
                  <a:lnTo>
                    <a:pt x="156" y="203"/>
                  </a:lnTo>
                  <a:lnTo>
                    <a:pt x="156" y="203"/>
                  </a:lnTo>
                  <a:lnTo>
                    <a:pt x="156" y="203"/>
                  </a:lnTo>
                  <a:lnTo>
                    <a:pt x="156" y="203"/>
                  </a:lnTo>
                  <a:lnTo>
                    <a:pt x="156" y="198"/>
                  </a:lnTo>
                  <a:lnTo>
                    <a:pt x="156" y="198"/>
                  </a:lnTo>
                  <a:lnTo>
                    <a:pt x="156" y="198"/>
                  </a:lnTo>
                  <a:lnTo>
                    <a:pt x="156" y="198"/>
                  </a:lnTo>
                  <a:lnTo>
                    <a:pt x="156" y="198"/>
                  </a:lnTo>
                  <a:lnTo>
                    <a:pt x="156" y="198"/>
                  </a:lnTo>
                  <a:lnTo>
                    <a:pt x="156" y="198"/>
                  </a:lnTo>
                  <a:lnTo>
                    <a:pt x="52" y="0"/>
                  </a:lnTo>
                  <a:lnTo>
                    <a:pt x="52" y="0"/>
                  </a:lnTo>
                  <a:lnTo>
                    <a:pt x="52" y="0"/>
                  </a:lnTo>
                  <a:lnTo>
                    <a:pt x="52" y="0"/>
                  </a:lnTo>
                  <a:lnTo>
                    <a:pt x="52" y="0"/>
                  </a:lnTo>
                  <a:lnTo>
                    <a:pt x="52" y="5"/>
                  </a:lnTo>
                  <a:lnTo>
                    <a:pt x="52" y="5"/>
                  </a:lnTo>
                  <a:lnTo>
                    <a:pt x="52" y="5"/>
                  </a:lnTo>
                  <a:lnTo>
                    <a:pt x="52" y="5"/>
                  </a:lnTo>
                  <a:lnTo>
                    <a:pt x="52" y="5"/>
                  </a:lnTo>
                  <a:lnTo>
                    <a:pt x="52" y="5"/>
                  </a:lnTo>
                  <a:lnTo>
                    <a:pt x="47" y="10"/>
                  </a:lnTo>
                  <a:lnTo>
                    <a:pt x="47" y="10"/>
                  </a:lnTo>
                  <a:lnTo>
                    <a:pt x="47" y="10"/>
                  </a:lnTo>
                  <a:lnTo>
                    <a:pt x="47" y="10"/>
                  </a:lnTo>
                  <a:lnTo>
                    <a:pt x="43" y="10"/>
                  </a:lnTo>
                  <a:lnTo>
                    <a:pt x="43" y="14"/>
                  </a:lnTo>
                  <a:lnTo>
                    <a:pt x="43" y="14"/>
                  </a:lnTo>
                  <a:lnTo>
                    <a:pt x="43" y="14"/>
                  </a:lnTo>
                  <a:lnTo>
                    <a:pt x="38" y="14"/>
                  </a:lnTo>
                  <a:lnTo>
                    <a:pt x="38" y="14"/>
                  </a:lnTo>
                  <a:lnTo>
                    <a:pt x="38" y="19"/>
                  </a:lnTo>
                  <a:lnTo>
                    <a:pt x="33" y="19"/>
                  </a:lnTo>
                  <a:lnTo>
                    <a:pt x="33" y="19"/>
                  </a:lnTo>
                  <a:lnTo>
                    <a:pt x="33" y="19"/>
                  </a:lnTo>
                  <a:lnTo>
                    <a:pt x="28" y="19"/>
                  </a:lnTo>
                  <a:lnTo>
                    <a:pt x="28" y="24"/>
                  </a:lnTo>
                  <a:lnTo>
                    <a:pt x="28" y="24"/>
                  </a:lnTo>
                  <a:lnTo>
                    <a:pt x="24" y="24"/>
                  </a:lnTo>
                  <a:lnTo>
                    <a:pt x="24" y="24"/>
                  </a:lnTo>
                  <a:lnTo>
                    <a:pt x="24" y="24"/>
                  </a:lnTo>
                  <a:lnTo>
                    <a:pt x="19" y="24"/>
                  </a:lnTo>
                  <a:lnTo>
                    <a:pt x="19" y="29"/>
                  </a:lnTo>
                  <a:lnTo>
                    <a:pt x="19" y="29"/>
                  </a:lnTo>
                  <a:lnTo>
                    <a:pt x="14" y="29"/>
                  </a:lnTo>
                  <a:lnTo>
                    <a:pt x="14" y="29"/>
                  </a:lnTo>
                  <a:lnTo>
                    <a:pt x="14" y="29"/>
                  </a:lnTo>
                  <a:lnTo>
                    <a:pt x="10" y="29"/>
                  </a:lnTo>
                  <a:lnTo>
                    <a:pt x="10" y="29"/>
                  </a:lnTo>
                  <a:lnTo>
                    <a:pt x="10" y="29"/>
                  </a:lnTo>
                  <a:lnTo>
                    <a:pt x="10" y="29"/>
                  </a:lnTo>
                  <a:lnTo>
                    <a:pt x="5" y="29"/>
                  </a:lnTo>
                  <a:lnTo>
                    <a:pt x="5" y="29"/>
                  </a:lnTo>
                  <a:lnTo>
                    <a:pt x="5" y="29"/>
                  </a:lnTo>
                  <a:lnTo>
                    <a:pt x="5" y="29"/>
                  </a:lnTo>
                  <a:lnTo>
                    <a:pt x="5" y="29"/>
                  </a:lnTo>
                  <a:lnTo>
                    <a:pt x="0" y="29"/>
                  </a:lnTo>
                  <a:lnTo>
                    <a:pt x="0" y="29"/>
                  </a:lnTo>
                  <a:lnTo>
                    <a:pt x="0" y="29"/>
                  </a:lnTo>
                  <a:lnTo>
                    <a:pt x="0" y="29"/>
                  </a:lnTo>
                  <a:lnTo>
                    <a:pt x="104" y="22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02" name="Oval 99801">
              <a:extLst>
                <a:ext uri="{FF2B5EF4-FFF2-40B4-BE49-F238E27FC236}">
                  <a16:creationId xmlns:a16="http://schemas.microsoft.com/office/drawing/2014/main" id="{07B206A6-5F1A-5C4E-4240-BB0203AD5470}"/>
                </a:ext>
              </a:extLst>
            </p:cNvPr>
            <p:cNvSpPr>
              <a:spLocks noChangeArrowheads="1"/>
            </p:cNvSpPr>
            <p:nvPr/>
          </p:nvSpPr>
          <p:spPr bwMode="auto">
            <a:xfrm>
              <a:off x="2006600" y="2088515"/>
              <a:ext cx="128270" cy="1282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03" name="Freeform 1426">
              <a:extLst>
                <a:ext uri="{FF2B5EF4-FFF2-40B4-BE49-F238E27FC236}">
                  <a16:creationId xmlns:a16="http://schemas.microsoft.com/office/drawing/2014/main" id="{CEA95684-AD1C-F45A-2EA7-595C1C72D3FD}"/>
                </a:ext>
              </a:extLst>
            </p:cNvPr>
            <p:cNvSpPr>
              <a:spLocks/>
            </p:cNvSpPr>
            <p:nvPr/>
          </p:nvSpPr>
          <p:spPr bwMode="auto">
            <a:xfrm>
              <a:off x="2063115" y="2199005"/>
              <a:ext cx="62865" cy="158750"/>
            </a:xfrm>
            <a:custGeom>
              <a:avLst/>
              <a:gdLst>
                <a:gd name="T0" fmla="*/ 57 w 99"/>
                <a:gd name="T1" fmla="*/ 9 h 250"/>
                <a:gd name="T2" fmla="*/ 57 w 99"/>
                <a:gd name="T3" fmla="*/ 5 h 250"/>
                <a:gd name="T4" fmla="*/ 57 w 99"/>
                <a:gd name="T5" fmla="*/ 5 h 250"/>
                <a:gd name="T6" fmla="*/ 57 w 99"/>
                <a:gd name="T7" fmla="*/ 5 h 250"/>
                <a:gd name="T8" fmla="*/ 52 w 99"/>
                <a:gd name="T9" fmla="*/ 0 h 250"/>
                <a:gd name="T10" fmla="*/ 52 w 99"/>
                <a:gd name="T11" fmla="*/ 0 h 250"/>
                <a:gd name="T12" fmla="*/ 47 w 99"/>
                <a:gd name="T13" fmla="*/ 0 h 250"/>
                <a:gd name="T14" fmla="*/ 43 w 99"/>
                <a:gd name="T15" fmla="*/ 0 h 250"/>
                <a:gd name="T16" fmla="*/ 43 w 99"/>
                <a:gd name="T17" fmla="*/ 0 h 250"/>
                <a:gd name="T18" fmla="*/ 38 w 99"/>
                <a:gd name="T19" fmla="*/ 0 h 250"/>
                <a:gd name="T20" fmla="*/ 33 w 99"/>
                <a:gd name="T21" fmla="*/ 0 h 250"/>
                <a:gd name="T22" fmla="*/ 29 w 99"/>
                <a:gd name="T23" fmla="*/ 0 h 250"/>
                <a:gd name="T24" fmla="*/ 29 w 99"/>
                <a:gd name="T25" fmla="*/ 0 h 250"/>
                <a:gd name="T26" fmla="*/ 24 w 99"/>
                <a:gd name="T27" fmla="*/ 0 h 250"/>
                <a:gd name="T28" fmla="*/ 19 w 99"/>
                <a:gd name="T29" fmla="*/ 0 h 250"/>
                <a:gd name="T30" fmla="*/ 14 w 99"/>
                <a:gd name="T31" fmla="*/ 5 h 250"/>
                <a:gd name="T32" fmla="*/ 14 w 99"/>
                <a:gd name="T33" fmla="*/ 5 h 250"/>
                <a:gd name="T34" fmla="*/ 10 w 99"/>
                <a:gd name="T35" fmla="*/ 5 h 250"/>
                <a:gd name="T36" fmla="*/ 5 w 99"/>
                <a:gd name="T37" fmla="*/ 5 h 250"/>
                <a:gd name="T38" fmla="*/ 5 w 99"/>
                <a:gd name="T39" fmla="*/ 9 h 250"/>
                <a:gd name="T40" fmla="*/ 5 w 99"/>
                <a:gd name="T41" fmla="*/ 9 h 250"/>
                <a:gd name="T42" fmla="*/ 0 w 99"/>
                <a:gd name="T43" fmla="*/ 14 h 250"/>
                <a:gd name="T44" fmla="*/ 0 w 99"/>
                <a:gd name="T45" fmla="*/ 14 h 250"/>
                <a:gd name="T46" fmla="*/ 0 w 99"/>
                <a:gd name="T47" fmla="*/ 14 h 250"/>
                <a:gd name="T48" fmla="*/ 0 w 99"/>
                <a:gd name="T49" fmla="*/ 19 h 250"/>
                <a:gd name="T50" fmla="*/ 38 w 99"/>
                <a:gd name="T51" fmla="*/ 245 h 250"/>
                <a:gd name="T52" fmla="*/ 38 w 99"/>
                <a:gd name="T53" fmla="*/ 245 h 250"/>
                <a:gd name="T54" fmla="*/ 38 w 99"/>
                <a:gd name="T55" fmla="*/ 245 h 250"/>
                <a:gd name="T56" fmla="*/ 43 w 99"/>
                <a:gd name="T57" fmla="*/ 240 h 250"/>
                <a:gd name="T58" fmla="*/ 43 w 99"/>
                <a:gd name="T59" fmla="*/ 240 h 250"/>
                <a:gd name="T60" fmla="*/ 43 w 99"/>
                <a:gd name="T61" fmla="*/ 240 h 250"/>
                <a:gd name="T62" fmla="*/ 47 w 99"/>
                <a:gd name="T63" fmla="*/ 236 h 250"/>
                <a:gd name="T64" fmla="*/ 47 w 99"/>
                <a:gd name="T65" fmla="*/ 236 h 250"/>
                <a:gd name="T66" fmla="*/ 52 w 99"/>
                <a:gd name="T67" fmla="*/ 236 h 250"/>
                <a:gd name="T68" fmla="*/ 57 w 99"/>
                <a:gd name="T69" fmla="*/ 231 h 250"/>
                <a:gd name="T70" fmla="*/ 62 w 99"/>
                <a:gd name="T71" fmla="*/ 231 h 250"/>
                <a:gd name="T72" fmla="*/ 62 w 99"/>
                <a:gd name="T73" fmla="*/ 231 h 250"/>
                <a:gd name="T74" fmla="*/ 66 w 99"/>
                <a:gd name="T75" fmla="*/ 231 h 250"/>
                <a:gd name="T76" fmla="*/ 71 w 99"/>
                <a:gd name="T77" fmla="*/ 231 h 250"/>
                <a:gd name="T78" fmla="*/ 76 w 99"/>
                <a:gd name="T79" fmla="*/ 231 h 250"/>
                <a:gd name="T80" fmla="*/ 80 w 99"/>
                <a:gd name="T81" fmla="*/ 231 h 250"/>
                <a:gd name="T82" fmla="*/ 80 w 99"/>
                <a:gd name="T83" fmla="*/ 231 h 250"/>
                <a:gd name="T84" fmla="*/ 85 w 99"/>
                <a:gd name="T85" fmla="*/ 231 h 250"/>
                <a:gd name="T86" fmla="*/ 90 w 99"/>
                <a:gd name="T87" fmla="*/ 231 h 250"/>
                <a:gd name="T88" fmla="*/ 90 w 99"/>
                <a:gd name="T89" fmla="*/ 231 h 250"/>
                <a:gd name="T90" fmla="*/ 94 w 99"/>
                <a:gd name="T91" fmla="*/ 231 h 250"/>
                <a:gd name="T92" fmla="*/ 94 w 99"/>
                <a:gd name="T93" fmla="*/ 236 h 250"/>
                <a:gd name="T94" fmla="*/ 94 w 99"/>
                <a:gd name="T95" fmla="*/ 236 h 250"/>
                <a:gd name="T96" fmla="*/ 99 w 99"/>
                <a:gd name="T97" fmla="*/ 236 h 250"/>
                <a:gd name="T98" fmla="*/ 99 w 99"/>
                <a:gd name="T99" fmla="*/ 2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9" h="250">
                  <a:moveTo>
                    <a:pt x="57" y="9"/>
                  </a:moveTo>
                  <a:lnTo>
                    <a:pt x="57" y="9"/>
                  </a:lnTo>
                  <a:lnTo>
                    <a:pt x="57" y="5"/>
                  </a:lnTo>
                  <a:lnTo>
                    <a:pt x="57" y="5"/>
                  </a:lnTo>
                  <a:lnTo>
                    <a:pt x="57" y="5"/>
                  </a:lnTo>
                  <a:lnTo>
                    <a:pt x="57" y="5"/>
                  </a:lnTo>
                  <a:lnTo>
                    <a:pt x="57" y="5"/>
                  </a:lnTo>
                  <a:lnTo>
                    <a:pt x="57" y="5"/>
                  </a:lnTo>
                  <a:lnTo>
                    <a:pt x="52" y="0"/>
                  </a:lnTo>
                  <a:lnTo>
                    <a:pt x="52" y="0"/>
                  </a:lnTo>
                  <a:lnTo>
                    <a:pt x="52" y="0"/>
                  </a:lnTo>
                  <a:lnTo>
                    <a:pt x="52" y="0"/>
                  </a:lnTo>
                  <a:lnTo>
                    <a:pt x="47" y="0"/>
                  </a:lnTo>
                  <a:lnTo>
                    <a:pt x="47" y="0"/>
                  </a:lnTo>
                  <a:lnTo>
                    <a:pt x="47" y="0"/>
                  </a:lnTo>
                  <a:lnTo>
                    <a:pt x="43" y="0"/>
                  </a:lnTo>
                  <a:lnTo>
                    <a:pt x="43" y="0"/>
                  </a:lnTo>
                  <a:lnTo>
                    <a:pt x="43" y="0"/>
                  </a:lnTo>
                  <a:lnTo>
                    <a:pt x="38" y="0"/>
                  </a:lnTo>
                  <a:lnTo>
                    <a:pt x="38" y="0"/>
                  </a:lnTo>
                  <a:lnTo>
                    <a:pt x="38" y="0"/>
                  </a:lnTo>
                  <a:lnTo>
                    <a:pt x="33" y="0"/>
                  </a:lnTo>
                  <a:lnTo>
                    <a:pt x="33" y="0"/>
                  </a:lnTo>
                  <a:lnTo>
                    <a:pt x="29" y="0"/>
                  </a:lnTo>
                  <a:lnTo>
                    <a:pt x="29" y="0"/>
                  </a:lnTo>
                  <a:lnTo>
                    <a:pt x="29" y="0"/>
                  </a:lnTo>
                  <a:lnTo>
                    <a:pt x="24" y="0"/>
                  </a:lnTo>
                  <a:lnTo>
                    <a:pt x="24" y="0"/>
                  </a:lnTo>
                  <a:lnTo>
                    <a:pt x="19" y="0"/>
                  </a:lnTo>
                  <a:lnTo>
                    <a:pt x="19" y="0"/>
                  </a:lnTo>
                  <a:lnTo>
                    <a:pt x="19" y="0"/>
                  </a:lnTo>
                  <a:lnTo>
                    <a:pt x="14" y="5"/>
                  </a:lnTo>
                  <a:lnTo>
                    <a:pt x="14" y="5"/>
                  </a:lnTo>
                  <a:lnTo>
                    <a:pt x="14" y="5"/>
                  </a:lnTo>
                  <a:lnTo>
                    <a:pt x="10" y="5"/>
                  </a:lnTo>
                  <a:lnTo>
                    <a:pt x="10" y="5"/>
                  </a:lnTo>
                  <a:lnTo>
                    <a:pt x="10" y="5"/>
                  </a:lnTo>
                  <a:lnTo>
                    <a:pt x="5" y="5"/>
                  </a:lnTo>
                  <a:lnTo>
                    <a:pt x="5" y="9"/>
                  </a:lnTo>
                  <a:lnTo>
                    <a:pt x="5" y="9"/>
                  </a:lnTo>
                  <a:lnTo>
                    <a:pt x="5" y="9"/>
                  </a:lnTo>
                  <a:lnTo>
                    <a:pt x="5" y="9"/>
                  </a:lnTo>
                  <a:lnTo>
                    <a:pt x="0" y="9"/>
                  </a:lnTo>
                  <a:lnTo>
                    <a:pt x="0" y="14"/>
                  </a:lnTo>
                  <a:lnTo>
                    <a:pt x="0" y="14"/>
                  </a:lnTo>
                  <a:lnTo>
                    <a:pt x="0" y="14"/>
                  </a:lnTo>
                  <a:lnTo>
                    <a:pt x="0" y="14"/>
                  </a:lnTo>
                  <a:lnTo>
                    <a:pt x="0" y="14"/>
                  </a:lnTo>
                  <a:lnTo>
                    <a:pt x="0" y="14"/>
                  </a:lnTo>
                  <a:lnTo>
                    <a:pt x="0" y="19"/>
                  </a:lnTo>
                  <a:lnTo>
                    <a:pt x="38" y="250"/>
                  </a:lnTo>
                  <a:lnTo>
                    <a:pt x="38" y="245"/>
                  </a:lnTo>
                  <a:lnTo>
                    <a:pt x="38" y="245"/>
                  </a:lnTo>
                  <a:lnTo>
                    <a:pt x="38" y="245"/>
                  </a:lnTo>
                  <a:lnTo>
                    <a:pt x="38" y="245"/>
                  </a:lnTo>
                  <a:lnTo>
                    <a:pt x="38" y="245"/>
                  </a:lnTo>
                  <a:lnTo>
                    <a:pt x="38" y="240"/>
                  </a:lnTo>
                  <a:lnTo>
                    <a:pt x="43" y="240"/>
                  </a:lnTo>
                  <a:lnTo>
                    <a:pt x="43" y="240"/>
                  </a:lnTo>
                  <a:lnTo>
                    <a:pt x="43" y="240"/>
                  </a:lnTo>
                  <a:lnTo>
                    <a:pt x="43" y="240"/>
                  </a:lnTo>
                  <a:lnTo>
                    <a:pt x="43" y="240"/>
                  </a:lnTo>
                  <a:lnTo>
                    <a:pt x="47" y="236"/>
                  </a:lnTo>
                  <a:lnTo>
                    <a:pt x="47" y="236"/>
                  </a:lnTo>
                  <a:lnTo>
                    <a:pt x="47" y="236"/>
                  </a:lnTo>
                  <a:lnTo>
                    <a:pt x="47" y="236"/>
                  </a:lnTo>
                  <a:lnTo>
                    <a:pt x="52" y="236"/>
                  </a:lnTo>
                  <a:lnTo>
                    <a:pt x="52" y="236"/>
                  </a:lnTo>
                  <a:lnTo>
                    <a:pt x="52" y="231"/>
                  </a:lnTo>
                  <a:lnTo>
                    <a:pt x="57" y="231"/>
                  </a:lnTo>
                  <a:lnTo>
                    <a:pt x="57" y="231"/>
                  </a:lnTo>
                  <a:lnTo>
                    <a:pt x="62" y="231"/>
                  </a:lnTo>
                  <a:lnTo>
                    <a:pt x="62" y="231"/>
                  </a:lnTo>
                  <a:lnTo>
                    <a:pt x="62" y="231"/>
                  </a:lnTo>
                  <a:lnTo>
                    <a:pt x="66" y="231"/>
                  </a:lnTo>
                  <a:lnTo>
                    <a:pt x="66" y="231"/>
                  </a:lnTo>
                  <a:lnTo>
                    <a:pt x="71" y="231"/>
                  </a:lnTo>
                  <a:lnTo>
                    <a:pt x="71" y="231"/>
                  </a:lnTo>
                  <a:lnTo>
                    <a:pt x="71" y="231"/>
                  </a:lnTo>
                  <a:lnTo>
                    <a:pt x="76" y="231"/>
                  </a:lnTo>
                  <a:lnTo>
                    <a:pt x="76" y="231"/>
                  </a:lnTo>
                  <a:lnTo>
                    <a:pt x="80" y="231"/>
                  </a:lnTo>
                  <a:lnTo>
                    <a:pt x="80" y="231"/>
                  </a:lnTo>
                  <a:lnTo>
                    <a:pt x="80" y="231"/>
                  </a:lnTo>
                  <a:lnTo>
                    <a:pt x="85" y="231"/>
                  </a:lnTo>
                  <a:lnTo>
                    <a:pt x="85" y="231"/>
                  </a:lnTo>
                  <a:lnTo>
                    <a:pt x="85" y="231"/>
                  </a:lnTo>
                  <a:lnTo>
                    <a:pt x="90" y="231"/>
                  </a:lnTo>
                  <a:lnTo>
                    <a:pt x="90" y="231"/>
                  </a:lnTo>
                  <a:lnTo>
                    <a:pt x="90" y="231"/>
                  </a:lnTo>
                  <a:lnTo>
                    <a:pt x="90" y="231"/>
                  </a:lnTo>
                  <a:lnTo>
                    <a:pt x="94" y="231"/>
                  </a:lnTo>
                  <a:lnTo>
                    <a:pt x="94" y="236"/>
                  </a:lnTo>
                  <a:lnTo>
                    <a:pt x="94" y="236"/>
                  </a:lnTo>
                  <a:lnTo>
                    <a:pt x="94" y="236"/>
                  </a:lnTo>
                  <a:lnTo>
                    <a:pt x="94" y="236"/>
                  </a:lnTo>
                  <a:lnTo>
                    <a:pt x="94" y="236"/>
                  </a:lnTo>
                  <a:lnTo>
                    <a:pt x="99" y="236"/>
                  </a:lnTo>
                  <a:lnTo>
                    <a:pt x="99" y="236"/>
                  </a:lnTo>
                  <a:lnTo>
                    <a:pt x="99" y="240"/>
                  </a:lnTo>
                  <a:lnTo>
                    <a:pt x="57" y="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04" name="Freeform 1427">
              <a:extLst>
                <a:ext uri="{FF2B5EF4-FFF2-40B4-BE49-F238E27FC236}">
                  <a16:creationId xmlns:a16="http://schemas.microsoft.com/office/drawing/2014/main" id="{D6D745B2-6CE6-977E-4B22-B1F66CB73C68}"/>
                </a:ext>
              </a:extLst>
            </p:cNvPr>
            <p:cNvSpPr>
              <a:spLocks/>
            </p:cNvSpPr>
            <p:nvPr/>
          </p:nvSpPr>
          <p:spPr bwMode="auto">
            <a:xfrm>
              <a:off x="1946910" y="1965325"/>
              <a:ext cx="113665" cy="153035"/>
            </a:xfrm>
            <a:custGeom>
              <a:avLst/>
              <a:gdLst>
                <a:gd name="T0" fmla="*/ 131 w 179"/>
                <a:gd name="T1" fmla="*/ 241 h 241"/>
                <a:gd name="T2" fmla="*/ 131 w 179"/>
                <a:gd name="T3" fmla="*/ 241 h 241"/>
                <a:gd name="T4" fmla="*/ 131 w 179"/>
                <a:gd name="T5" fmla="*/ 241 h 241"/>
                <a:gd name="T6" fmla="*/ 136 w 179"/>
                <a:gd name="T7" fmla="*/ 241 h 241"/>
                <a:gd name="T8" fmla="*/ 136 w 179"/>
                <a:gd name="T9" fmla="*/ 241 h 241"/>
                <a:gd name="T10" fmla="*/ 141 w 179"/>
                <a:gd name="T11" fmla="*/ 241 h 241"/>
                <a:gd name="T12" fmla="*/ 141 w 179"/>
                <a:gd name="T13" fmla="*/ 241 h 241"/>
                <a:gd name="T14" fmla="*/ 146 w 179"/>
                <a:gd name="T15" fmla="*/ 241 h 241"/>
                <a:gd name="T16" fmla="*/ 150 w 179"/>
                <a:gd name="T17" fmla="*/ 241 h 241"/>
                <a:gd name="T18" fmla="*/ 150 w 179"/>
                <a:gd name="T19" fmla="*/ 241 h 241"/>
                <a:gd name="T20" fmla="*/ 155 w 179"/>
                <a:gd name="T21" fmla="*/ 241 h 241"/>
                <a:gd name="T22" fmla="*/ 160 w 179"/>
                <a:gd name="T23" fmla="*/ 236 h 241"/>
                <a:gd name="T24" fmla="*/ 160 w 179"/>
                <a:gd name="T25" fmla="*/ 236 h 241"/>
                <a:gd name="T26" fmla="*/ 164 w 179"/>
                <a:gd name="T27" fmla="*/ 231 h 241"/>
                <a:gd name="T28" fmla="*/ 169 w 179"/>
                <a:gd name="T29" fmla="*/ 231 h 241"/>
                <a:gd name="T30" fmla="*/ 169 w 179"/>
                <a:gd name="T31" fmla="*/ 227 h 241"/>
                <a:gd name="T32" fmla="*/ 174 w 179"/>
                <a:gd name="T33" fmla="*/ 227 h 241"/>
                <a:gd name="T34" fmla="*/ 174 w 179"/>
                <a:gd name="T35" fmla="*/ 222 h 241"/>
                <a:gd name="T36" fmla="*/ 179 w 179"/>
                <a:gd name="T37" fmla="*/ 222 h 241"/>
                <a:gd name="T38" fmla="*/ 179 w 179"/>
                <a:gd name="T39" fmla="*/ 217 h 241"/>
                <a:gd name="T40" fmla="*/ 179 w 179"/>
                <a:gd name="T41" fmla="*/ 217 h 241"/>
                <a:gd name="T42" fmla="*/ 179 w 179"/>
                <a:gd name="T43" fmla="*/ 213 h 241"/>
                <a:gd name="T44" fmla="*/ 179 w 179"/>
                <a:gd name="T45" fmla="*/ 213 h 241"/>
                <a:gd name="T46" fmla="*/ 179 w 179"/>
                <a:gd name="T47" fmla="*/ 208 h 241"/>
                <a:gd name="T48" fmla="*/ 179 w 179"/>
                <a:gd name="T49" fmla="*/ 208 h 241"/>
                <a:gd name="T50" fmla="*/ 51 w 179"/>
                <a:gd name="T51" fmla="*/ 0 h 241"/>
                <a:gd name="T52" fmla="*/ 51 w 179"/>
                <a:gd name="T53" fmla="*/ 5 h 241"/>
                <a:gd name="T54" fmla="*/ 51 w 179"/>
                <a:gd name="T55" fmla="*/ 5 h 241"/>
                <a:gd name="T56" fmla="*/ 51 w 179"/>
                <a:gd name="T57" fmla="*/ 5 h 241"/>
                <a:gd name="T58" fmla="*/ 51 w 179"/>
                <a:gd name="T59" fmla="*/ 10 h 241"/>
                <a:gd name="T60" fmla="*/ 51 w 179"/>
                <a:gd name="T61" fmla="*/ 10 h 241"/>
                <a:gd name="T62" fmla="*/ 47 w 179"/>
                <a:gd name="T63" fmla="*/ 15 h 241"/>
                <a:gd name="T64" fmla="*/ 47 w 179"/>
                <a:gd name="T65" fmla="*/ 15 h 241"/>
                <a:gd name="T66" fmla="*/ 42 w 179"/>
                <a:gd name="T67" fmla="*/ 19 h 241"/>
                <a:gd name="T68" fmla="*/ 42 w 179"/>
                <a:gd name="T69" fmla="*/ 19 h 241"/>
                <a:gd name="T70" fmla="*/ 37 w 179"/>
                <a:gd name="T71" fmla="*/ 24 h 241"/>
                <a:gd name="T72" fmla="*/ 37 w 179"/>
                <a:gd name="T73" fmla="*/ 24 h 241"/>
                <a:gd name="T74" fmla="*/ 33 w 179"/>
                <a:gd name="T75" fmla="*/ 29 h 241"/>
                <a:gd name="T76" fmla="*/ 28 w 179"/>
                <a:gd name="T77" fmla="*/ 29 h 241"/>
                <a:gd name="T78" fmla="*/ 23 w 179"/>
                <a:gd name="T79" fmla="*/ 33 h 241"/>
                <a:gd name="T80" fmla="*/ 23 w 179"/>
                <a:gd name="T81" fmla="*/ 33 h 241"/>
                <a:gd name="T82" fmla="*/ 18 w 179"/>
                <a:gd name="T83" fmla="*/ 33 h 241"/>
                <a:gd name="T84" fmla="*/ 14 w 179"/>
                <a:gd name="T85" fmla="*/ 33 h 241"/>
                <a:gd name="T86" fmla="*/ 14 w 179"/>
                <a:gd name="T87" fmla="*/ 33 h 241"/>
                <a:gd name="T88" fmla="*/ 9 w 179"/>
                <a:gd name="T89" fmla="*/ 33 h 241"/>
                <a:gd name="T90" fmla="*/ 9 w 179"/>
                <a:gd name="T91" fmla="*/ 33 h 241"/>
                <a:gd name="T92" fmla="*/ 4 w 179"/>
                <a:gd name="T93" fmla="*/ 33 h 241"/>
                <a:gd name="T94" fmla="*/ 4 w 179"/>
                <a:gd name="T95" fmla="*/ 33 h 241"/>
                <a:gd name="T96" fmla="*/ 0 w 179"/>
                <a:gd name="T97" fmla="*/ 33 h 241"/>
                <a:gd name="T98" fmla="*/ 0 w 179"/>
                <a:gd name="T99" fmla="*/ 3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9" h="241">
                  <a:moveTo>
                    <a:pt x="127" y="241"/>
                  </a:moveTo>
                  <a:lnTo>
                    <a:pt x="131" y="241"/>
                  </a:lnTo>
                  <a:lnTo>
                    <a:pt x="131" y="241"/>
                  </a:lnTo>
                  <a:lnTo>
                    <a:pt x="131" y="241"/>
                  </a:lnTo>
                  <a:lnTo>
                    <a:pt x="131" y="241"/>
                  </a:lnTo>
                  <a:lnTo>
                    <a:pt x="131" y="241"/>
                  </a:lnTo>
                  <a:lnTo>
                    <a:pt x="131" y="241"/>
                  </a:lnTo>
                  <a:lnTo>
                    <a:pt x="136" y="241"/>
                  </a:lnTo>
                  <a:lnTo>
                    <a:pt x="136" y="241"/>
                  </a:lnTo>
                  <a:lnTo>
                    <a:pt x="136" y="241"/>
                  </a:lnTo>
                  <a:lnTo>
                    <a:pt x="136" y="241"/>
                  </a:lnTo>
                  <a:lnTo>
                    <a:pt x="141" y="241"/>
                  </a:lnTo>
                  <a:lnTo>
                    <a:pt x="141" y="241"/>
                  </a:lnTo>
                  <a:lnTo>
                    <a:pt x="141" y="241"/>
                  </a:lnTo>
                  <a:lnTo>
                    <a:pt x="146" y="241"/>
                  </a:lnTo>
                  <a:lnTo>
                    <a:pt x="146" y="241"/>
                  </a:lnTo>
                  <a:lnTo>
                    <a:pt x="146" y="241"/>
                  </a:lnTo>
                  <a:lnTo>
                    <a:pt x="150" y="241"/>
                  </a:lnTo>
                  <a:lnTo>
                    <a:pt x="150" y="241"/>
                  </a:lnTo>
                  <a:lnTo>
                    <a:pt x="150" y="241"/>
                  </a:lnTo>
                  <a:lnTo>
                    <a:pt x="155" y="241"/>
                  </a:lnTo>
                  <a:lnTo>
                    <a:pt x="155" y="241"/>
                  </a:lnTo>
                  <a:lnTo>
                    <a:pt x="155" y="236"/>
                  </a:lnTo>
                  <a:lnTo>
                    <a:pt x="160" y="236"/>
                  </a:lnTo>
                  <a:lnTo>
                    <a:pt x="160" y="236"/>
                  </a:lnTo>
                  <a:lnTo>
                    <a:pt x="160" y="236"/>
                  </a:lnTo>
                  <a:lnTo>
                    <a:pt x="164" y="236"/>
                  </a:lnTo>
                  <a:lnTo>
                    <a:pt x="164" y="231"/>
                  </a:lnTo>
                  <a:lnTo>
                    <a:pt x="164" y="231"/>
                  </a:lnTo>
                  <a:lnTo>
                    <a:pt x="169" y="231"/>
                  </a:lnTo>
                  <a:lnTo>
                    <a:pt x="169" y="231"/>
                  </a:lnTo>
                  <a:lnTo>
                    <a:pt x="169" y="227"/>
                  </a:lnTo>
                  <a:lnTo>
                    <a:pt x="174" y="227"/>
                  </a:lnTo>
                  <a:lnTo>
                    <a:pt x="174" y="227"/>
                  </a:lnTo>
                  <a:lnTo>
                    <a:pt x="174" y="227"/>
                  </a:lnTo>
                  <a:lnTo>
                    <a:pt x="174" y="222"/>
                  </a:lnTo>
                  <a:lnTo>
                    <a:pt x="174" y="222"/>
                  </a:lnTo>
                  <a:lnTo>
                    <a:pt x="179" y="222"/>
                  </a:lnTo>
                  <a:lnTo>
                    <a:pt x="179" y="222"/>
                  </a:lnTo>
                  <a:lnTo>
                    <a:pt x="179" y="217"/>
                  </a:lnTo>
                  <a:lnTo>
                    <a:pt x="179" y="217"/>
                  </a:lnTo>
                  <a:lnTo>
                    <a:pt x="179" y="217"/>
                  </a:lnTo>
                  <a:lnTo>
                    <a:pt x="179" y="217"/>
                  </a:lnTo>
                  <a:lnTo>
                    <a:pt x="179" y="213"/>
                  </a:lnTo>
                  <a:lnTo>
                    <a:pt x="179" y="213"/>
                  </a:lnTo>
                  <a:lnTo>
                    <a:pt x="179" y="213"/>
                  </a:lnTo>
                  <a:lnTo>
                    <a:pt x="179" y="213"/>
                  </a:lnTo>
                  <a:lnTo>
                    <a:pt x="179" y="208"/>
                  </a:lnTo>
                  <a:lnTo>
                    <a:pt x="179" y="208"/>
                  </a:lnTo>
                  <a:lnTo>
                    <a:pt x="179" y="208"/>
                  </a:lnTo>
                  <a:lnTo>
                    <a:pt x="51" y="0"/>
                  </a:lnTo>
                  <a:lnTo>
                    <a:pt x="51" y="0"/>
                  </a:lnTo>
                  <a:lnTo>
                    <a:pt x="51" y="0"/>
                  </a:lnTo>
                  <a:lnTo>
                    <a:pt x="51" y="5"/>
                  </a:lnTo>
                  <a:lnTo>
                    <a:pt x="51" y="5"/>
                  </a:lnTo>
                  <a:lnTo>
                    <a:pt x="51" y="5"/>
                  </a:lnTo>
                  <a:lnTo>
                    <a:pt x="51" y="5"/>
                  </a:lnTo>
                  <a:lnTo>
                    <a:pt x="51" y="5"/>
                  </a:lnTo>
                  <a:lnTo>
                    <a:pt x="51" y="10"/>
                  </a:lnTo>
                  <a:lnTo>
                    <a:pt x="51" y="10"/>
                  </a:lnTo>
                  <a:lnTo>
                    <a:pt x="51" y="10"/>
                  </a:lnTo>
                  <a:lnTo>
                    <a:pt x="51" y="10"/>
                  </a:lnTo>
                  <a:lnTo>
                    <a:pt x="47" y="15"/>
                  </a:lnTo>
                  <a:lnTo>
                    <a:pt x="47" y="15"/>
                  </a:lnTo>
                  <a:lnTo>
                    <a:pt x="47" y="15"/>
                  </a:lnTo>
                  <a:lnTo>
                    <a:pt x="47" y="15"/>
                  </a:lnTo>
                  <a:lnTo>
                    <a:pt x="47" y="19"/>
                  </a:lnTo>
                  <a:lnTo>
                    <a:pt x="42" y="19"/>
                  </a:lnTo>
                  <a:lnTo>
                    <a:pt x="42" y="19"/>
                  </a:lnTo>
                  <a:lnTo>
                    <a:pt x="42" y="19"/>
                  </a:lnTo>
                  <a:lnTo>
                    <a:pt x="42" y="24"/>
                  </a:lnTo>
                  <a:lnTo>
                    <a:pt x="37" y="24"/>
                  </a:lnTo>
                  <a:lnTo>
                    <a:pt x="37" y="24"/>
                  </a:lnTo>
                  <a:lnTo>
                    <a:pt x="37" y="24"/>
                  </a:lnTo>
                  <a:lnTo>
                    <a:pt x="33" y="29"/>
                  </a:lnTo>
                  <a:lnTo>
                    <a:pt x="33" y="29"/>
                  </a:lnTo>
                  <a:lnTo>
                    <a:pt x="33" y="29"/>
                  </a:lnTo>
                  <a:lnTo>
                    <a:pt x="28" y="29"/>
                  </a:lnTo>
                  <a:lnTo>
                    <a:pt x="28" y="29"/>
                  </a:lnTo>
                  <a:lnTo>
                    <a:pt x="23" y="33"/>
                  </a:lnTo>
                  <a:lnTo>
                    <a:pt x="23" y="33"/>
                  </a:lnTo>
                  <a:lnTo>
                    <a:pt x="23" y="33"/>
                  </a:lnTo>
                  <a:lnTo>
                    <a:pt x="18" y="33"/>
                  </a:lnTo>
                  <a:lnTo>
                    <a:pt x="18" y="33"/>
                  </a:lnTo>
                  <a:lnTo>
                    <a:pt x="18" y="33"/>
                  </a:lnTo>
                  <a:lnTo>
                    <a:pt x="14" y="33"/>
                  </a:lnTo>
                  <a:lnTo>
                    <a:pt x="14" y="33"/>
                  </a:lnTo>
                  <a:lnTo>
                    <a:pt x="14" y="33"/>
                  </a:lnTo>
                  <a:lnTo>
                    <a:pt x="9" y="33"/>
                  </a:lnTo>
                  <a:lnTo>
                    <a:pt x="9" y="33"/>
                  </a:lnTo>
                  <a:lnTo>
                    <a:pt x="9" y="33"/>
                  </a:lnTo>
                  <a:lnTo>
                    <a:pt x="9" y="33"/>
                  </a:lnTo>
                  <a:lnTo>
                    <a:pt x="4" y="33"/>
                  </a:lnTo>
                  <a:lnTo>
                    <a:pt x="4" y="33"/>
                  </a:lnTo>
                  <a:lnTo>
                    <a:pt x="4" y="33"/>
                  </a:lnTo>
                  <a:lnTo>
                    <a:pt x="4" y="33"/>
                  </a:lnTo>
                  <a:lnTo>
                    <a:pt x="4" y="33"/>
                  </a:lnTo>
                  <a:lnTo>
                    <a:pt x="0" y="33"/>
                  </a:lnTo>
                  <a:lnTo>
                    <a:pt x="0" y="33"/>
                  </a:lnTo>
                  <a:lnTo>
                    <a:pt x="0" y="33"/>
                  </a:lnTo>
                  <a:lnTo>
                    <a:pt x="127" y="24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05" name="Oval 99804">
              <a:extLst>
                <a:ext uri="{FF2B5EF4-FFF2-40B4-BE49-F238E27FC236}">
                  <a16:creationId xmlns:a16="http://schemas.microsoft.com/office/drawing/2014/main" id="{9773FF69-D9BD-5182-5AB7-4FBE71B8B08E}"/>
                </a:ext>
              </a:extLst>
            </p:cNvPr>
            <p:cNvSpPr>
              <a:spLocks noChangeArrowheads="1"/>
            </p:cNvSpPr>
            <p:nvPr/>
          </p:nvSpPr>
          <p:spPr bwMode="auto">
            <a:xfrm>
              <a:off x="2185670" y="2540000"/>
              <a:ext cx="57150"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06" name="Freeform 1429">
              <a:extLst>
                <a:ext uri="{FF2B5EF4-FFF2-40B4-BE49-F238E27FC236}">
                  <a16:creationId xmlns:a16="http://schemas.microsoft.com/office/drawing/2014/main" id="{44ABDDA5-5C24-B3A0-3ED4-D81B3A844912}"/>
                </a:ext>
              </a:extLst>
            </p:cNvPr>
            <p:cNvSpPr>
              <a:spLocks/>
            </p:cNvSpPr>
            <p:nvPr/>
          </p:nvSpPr>
          <p:spPr bwMode="auto">
            <a:xfrm>
              <a:off x="2129155" y="2444115"/>
              <a:ext cx="95885" cy="125730"/>
            </a:xfrm>
            <a:custGeom>
              <a:avLst/>
              <a:gdLst>
                <a:gd name="T0" fmla="*/ 99 w 151"/>
                <a:gd name="T1" fmla="*/ 194 h 198"/>
                <a:gd name="T2" fmla="*/ 99 w 151"/>
                <a:gd name="T3" fmla="*/ 194 h 198"/>
                <a:gd name="T4" fmla="*/ 103 w 151"/>
                <a:gd name="T5" fmla="*/ 194 h 198"/>
                <a:gd name="T6" fmla="*/ 103 w 151"/>
                <a:gd name="T7" fmla="*/ 198 h 198"/>
                <a:gd name="T8" fmla="*/ 108 w 151"/>
                <a:gd name="T9" fmla="*/ 198 h 198"/>
                <a:gd name="T10" fmla="*/ 108 w 151"/>
                <a:gd name="T11" fmla="*/ 198 h 198"/>
                <a:gd name="T12" fmla="*/ 113 w 151"/>
                <a:gd name="T13" fmla="*/ 198 h 198"/>
                <a:gd name="T14" fmla="*/ 113 w 151"/>
                <a:gd name="T15" fmla="*/ 198 h 198"/>
                <a:gd name="T16" fmla="*/ 118 w 151"/>
                <a:gd name="T17" fmla="*/ 198 h 198"/>
                <a:gd name="T18" fmla="*/ 122 w 151"/>
                <a:gd name="T19" fmla="*/ 194 h 198"/>
                <a:gd name="T20" fmla="*/ 127 w 151"/>
                <a:gd name="T21" fmla="*/ 194 h 198"/>
                <a:gd name="T22" fmla="*/ 127 w 151"/>
                <a:gd name="T23" fmla="*/ 194 h 198"/>
                <a:gd name="T24" fmla="*/ 132 w 151"/>
                <a:gd name="T25" fmla="*/ 189 h 198"/>
                <a:gd name="T26" fmla="*/ 136 w 151"/>
                <a:gd name="T27" fmla="*/ 189 h 198"/>
                <a:gd name="T28" fmla="*/ 136 w 151"/>
                <a:gd name="T29" fmla="*/ 184 h 198"/>
                <a:gd name="T30" fmla="*/ 141 w 151"/>
                <a:gd name="T31" fmla="*/ 184 h 198"/>
                <a:gd name="T32" fmla="*/ 141 w 151"/>
                <a:gd name="T33" fmla="*/ 179 h 198"/>
                <a:gd name="T34" fmla="*/ 146 w 151"/>
                <a:gd name="T35" fmla="*/ 179 h 198"/>
                <a:gd name="T36" fmla="*/ 146 w 151"/>
                <a:gd name="T37" fmla="*/ 175 h 198"/>
                <a:gd name="T38" fmla="*/ 146 w 151"/>
                <a:gd name="T39" fmla="*/ 175 h 198"/>
                <a:gd name="T40" fmla="*/ 151 w 151"/>
                <a:gd name="T41" fmla="*/ 170 h 198"/>
                <a:gd name="T42" fmla="*/ 151 w 151"/>
                <a:gd name="T43" fmla="*/ 165 h 198"/>
                <a:gd name="T44" fmla="*/ 151 w 151"/>
                <a:gd name="T45" fmla="*/ 165 h 198"/>
                <a:gd name="T46" fmla="*/ 151 w 151"/>
                <a:gd name="T47" fmla="*/ 165 h 198"/>
                <a:gd name="T48" fmla="*/ 146 w 151"/>
                <a:gd name="T49" fmla="*/ 161 h 198"/>
                <a:gd name="T50" fmla="*/ 47 w 151"/>
                <a:gd name="T51" fmla="*/ 0 h 198"/>
                <a:gd name="T52" fmla="*/ 52 w 151"/>
                <a:gd name="T53" fmla="*/ 5 h 198"/>
                <a:gd name="T54" fmla="*/ 52 w 151"/>
                <a:gd name="T55" fmla="*/ 5 h 198"/>
                <a:gd name="T56" fmla="*/ 52 w 151"/>
                <a:gd name="T57" fmla="*/ 10 h 198"/>
                <a:gd name="T58" fmla="*/ 47 w 151"/>
                <a:gd name="T59" fmla="*/ 10 h 198"/>
                <a:gd name="T60" fmla="*/ 47 w 151"/>
                <a:gd name="T61" fmla="*/ 14 h 198"/>
                <a:gd name="T62" fmla="*/ 47 w 151"/>
                <a:gd name="T63" fmla="*/ 14 h 198"/>
                <a:gd name="T64" fmla="*/ 42 w 151"/>
                <a:gd name="T65" fmla="*/ 19 h 198"/>
                <a:gd name="T66" fmla="*/ 42 w 151"/>
                <a:gd name="T67" fmla="*/ 19 h 198"/>
                <a:gd name="T68" fmla="*/ 38 w 151"/>
                <a:gd name="T69" fmla="*/ 24 h 198"/>
                <a:gd name="T70" fmla="*/ 38 w 151"/>
                <a:gd name="T71" fmla="*/ 24 h 198"/>
                <a:gd name="T72" fmla="*/ 33 w 151"/>
                <a:gd name="T73" fmla="*/ 29 h 198"/>
                <a:gd name="T74" fmla="*/ 33 w 151"/>
                <a:gd name="T75" fmla="*/ 29 h 198"/>
                <a:gd name="T76" fmla="*/ 28 w 151"/>
                <a:gd name="T77" fmla="*/ 33 h 198"/>
                <a:gd name="T78" fmla="*/ 23 w 151"/>
                <a:gd name="T79" fmla="*/ 33 h 198"/>
                <a:gd name="T80" fmla="*/ 19 w 151"/>
                <a:gd name="T81" fmla="*/ 33 h 198"/>
                <a:gd name="T82" fmla="*/ 19 w 151"/>
                <a:gd name="T83" fmla="*/ 33 h 198"/>
                <a:gd name="T84" fmla="*/ 14 w 151"/>
                <a:gd name="T85" fmla="*/ 38 h 198"/>
                <a:gd name="T86" fmla="*/ 9 w 151"/>
                <a:gd name="T87" fmla="*/ 38 h 198"/>
                <a:gd name="T88" fmla="*/ 9 w 151"/>
                <a:gd name="T89" fmla="*/ 38 h 198"/>
                <a:gd name="T90" fmla="*/ 5 w 151"/>
                <a:gd name="T91" fmla="*/ 38 h 198"/>
                <a:gd name="T92" fmla="*/ 5 w 151"/>
                <a:gd name="T93" fmla="*/ 33 h 198"/>
                <a:gd name="T94" fmla="*/ 0 w 151"/>
                <a:gd name="T95" fmla="*/ 33 h 198"/>
                <a:gd name="T96" fmla="*/ 0 w 151"/>
                <a:gd name="T97" fmla="*/ 33 h 198"/>
                <a:gd name="T98" fmla="*/ 0 w 151"/>
                <a:gd name="T99" fmla="*/ 3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1" h="198">
                  <a:moveTo>
                    <a:pt x="99" y="194"/>
                  </a:moveTo>
                  <a:lnTo>
                    <a:pt x="99" y="194"/>
                  </a:lnTo>
                  <a:lnTo>
                    <a:pt x="99" y="194"/>
                  </a:lnTo>
                  <a:lnTo>
                    <a:pt x="99" y="194"/>
                  </a:lnTo>
                  <a:lnTo>
                    <a:pt x="99" y="194"/>
                  </a:lnTo>
                  <a:lnTo>
                    <a:pt x="103" y="194"/>
                  </a:lnTo>
                  <a:lnTo>
                    <a:pt x="103" y="198"/>
                  </a:lnTo>
                  <a:lnTo>
                    <a:pt x="103" y="198"/>
                  </a:lnTo>
                  <a:lnTo>
                    <a:pt x="103" y="198"/>
                  </a:lnTo>
                  <a:lnTo>
                    <a:pt x="108" y="198"/>
                  </a:lnTo>
                  <a:lnTo>
                    <a:pt x="108" y="198"/>
                  </a:lnTo>
                  <a:lnTo>
                    <a:pt x="108" y="198"/>
                  </a:lnTo>
                  <a:lnTo>
                    <a:pt x="108" y="198"/>
                  </a:lnTo>
                  <a:lnTo>
                    <a:pt x="113" y="198"/>
                  </a:lnTo>
                  <a:lnTo>
                    <a:pt x="113" y="198"/>
                  </a:lnTo>
                  <a:lnTo>
                    <a:pt x="113" y="198"/>
                  </a:lnTo>
                  <a:lnTo>
                    <a:pt x="118" y="198"/>
                  </a:lnTo>
                  <a:lnTo>
                    <a:pt x="118" y="198"/>
                  </a:lnTo>
                  <a:lnTo>
                    <a:pt x="122" y="194"/>
                  </a:lnTo>
                  <a:lnTo>
                    <a:pt x="122" y="194"/>
                  </a:lnTo>
                  <a:lnTo>
                    <a:pt x="122" y="194"/>
                  </a:lnTo>
                  <a:lnTo>
                    <a:pt x="127" y="194"/>
                  </a:lnTo>
                  <a:lnTo>
                    <a:pt x="127" y="194"/>
                  </a:lnTo>
                  <a:lnTo>
                    <a:pt x="127" y="194"/>
                  </a:lnTo>
                  <a:lnTo>
                    <a:pt x="132" y="189"/>
                  </a:lnTo>
                  <a:lnTo>
                    <a:pt x="132" y="189"/>
                  </a:lnTo>
                  <a:lnTo>
                    <a:pt x="132" y="189"/>
                  </a:lnTo>
                  <a:lnTo>
                    <a:pt x="136" y="189"/>
                  </a:lnTo>
                  <a:lnTo>
                    <a:pt x="136" y="189"/>
                  </a:lnTo>
                  <a:lnTo>
                    <a:pt x="136" y="184"/>
                  </a:lnTo>
                  <a:lnTo>
                    <a:pt x="141" y="184"/>
                  </a:lnTo>
                  <a:lnTo>
                    <a:pt x="141" y="184"/>
                  </a:lnTo>
                  <a:lnTo>
                    <a:pt x="141" y="184"/>
                  </a:lnTo>
                  <a:lnTo>
                    <a:pt x="141" y="179"/>
                  </a:lnTo>
                  <a:lnTo>
                    <a:pt x="146" y="179"/>
                  </a:lnTo>
                  <a:lnTo>
                    <a:pt x="146" y="179"/>
                  </a:lnTo>
                  <a:lnTo>
                    <a:pt x="146" y="175"/>
                  </a:lnTo>
                  <a:lnTo>
                    <a:pt x="146" y="175"/>
                  </a:lnTo>
                  <a:lnTo>
                    <a:pt x="146" y="175"/>
                  </a:lnTo>
                  <a:lnTo>
                    <a:pt x="146" y="175"/>
                  </a:lnTo>
                  <a:lnTo>
                    <a:pt x="146" y="170"/>
                  </a:lnTo>
                  <a:lnTo>
                    <a:pt x="151" y="170"/>
                  </a:lnTo>
                  <a:lnTo>
                    <a:pt x="151" y="170"/>
                  </a:lnTo>
                  <a:lnTo>
                    <a:pt x="151" y="165"/>
                  </a:lnTo>
                  <a:lnTo>
                    <a:pt x="151" y="165"/>
                  </a:lnTo>
                  <a:lnTo>
                    <a:pt x="151" y="165"/>
                  </a:lnTo>
                  <a:lnTo>
                    <a:pt x="151" y="165"/>
                  </a:lnTo>
                  <a:lnTo>
                    <a:pt x="151" y="165"/>
                  </a:lnTo>
                  <a:lnTo>
                    <a:pt x="146" y="161"/>
                  </a:lnTo>
                  <a:lnTo>
                    <a:pt x="146" y="161"/>
                  </a:lnTo>
                  <a:lnTo>
                    <a:pt x="47" y="0"/>
                  </a:lnTo>
                  <a:lnTo>
                    <a:pt x="47" y="0"/>
                  </a:lnTo>
                  <a:lnTo>
                    <a:pt x="47" y="0"/>
                  </a:lnTo>
                  <a:lnTo>
                    <a:pt x="52" y="5"/>
                  </a:lnTo>
                  <a:lnTo>
                    <a:pt x="52" y="5"/>
                  </a:lnTo>
                  <a:lnTo>
                    <a:pt x="52" y="5"/>
                  </a:lnTo>
                  <a:lnTo>
                    <a:pt x="52" y="5"/>
                  </a:lnTo>
                  <a:lnTo>
                    <a:pt x="52" y="10"/>
                  </a:lnTo>
                  <a:lnTo>
                    <a:pt x="47" y="10"/>
                  </a:lnTo>
                  <a:lnTo>
                    <a:pt x="47" y="10"/>
                  </a:lnTo>
                  <a:lnTo>
                    <a:pt x="47" y="10"/>
                  </a:lnTo>
                  <a:lnTo>
                    <a:pt x="47" y="14"/>
                  </a:lnTo>
                  <a:lnTo>
                    <a:pt x="47" y="14"/>
                  </a:lnTo>
                  <a:lnTo>
                    <a:pt x="47" y="14"/>
                  </a:lnTo>
                  <a:lnTo>
                    <a:pt x="47" y="19"/>
                  </a:lnTo>
                  <a:lnTo>
                    <a:pt x="42" y="19"/>
                  </a:lnTo>
                  <a:lnTo>
                    <a:pt x="42" y="19"/>
                  </a:lnTo>
                  <a:lnTo>
                    <a:pt x="42" y="19"/>
                  </a:lnTo>
                  <a:lnTo>
                    <a:pt x="42" y="24"/>
                  </a:lnTo>
                  <a:lnTo>
                    <a:pt x="38" y="24"/>
                  </a:lnTo>
                  <a:lnTo>
                    <a:pt x="38" y="24"/>
                  </a:lnTo>
                  <a:lnTo>
                    <a:pt x="38" y="24"/>
                  </a:lnTo>
                  <a:lnTo>
                    <a:pt x="38" y="29"/>
                  </a:lnTo>
                  <a:lnTo>
                    <a:pt x="33" y="29"/>
                  </a:lnTo>
                  <a:lnTo>
                    <a:pt x="33" y="29"/>
                  </a:lnTo>
                  <a:lnTo>
                    <a:pt x="33" y="29"/>
                  </a:lnTo>
                  <a:lnTo>
                    <a:pt x="28" y="29"/>
                  </a:lnTo>
                  <a:lnTo>
                    <a:pt x="28" y="33"/>
                  </a:lnTo>
                  <a:lnTo>
                    <a:pt x="23" y="33"/>
                  </a:lnTo>
                  <a:lnTo>
                    <a:pt x="23" y="33"/>
                  </a:lnTo>
                  <a:lnTo>
                    <a:pt x="23" y="33"/>
                  </a:lnTo>
                  <a:lnTo>
                    <a:pt x="19" y="33"/>
                  </a:lnTo>
                  <a:lnTo>
                    <a:pt x="19" y="33"/>
                  </a:lnTo>
                  <a:lnTo>
                    <a:pt x="19" y="33"/>
                  </a:lnTo>
                  <a:lnTo>
                    <a:pt x="14" y="38"/>
                  </a:lnTo>
                  <a:lnTo>
                    <a:pt x="14" y="38"/>
                  </a:lnTo>
                  <a:lnTo>
                    <a:pt x="14" y="38"/>
                  </a:lnTo>
                  <a:lnTo>
                    <a:pt x="9" y="38"/>
                  </a:lnTo>
                  <a:lnTo>
                    <a:pt x="9" y="38"/>
                  </a:lnTo>
                  <a:lnTo>
                    <a:pt x="9" y="38"/>
                  </a:lnTo>
                  <a:lnTo>
                    <a:pt x="5" y="38"/>
                  </a:lnTo>
                  <a:lnTo>
                    <a:pt x="5" y="38"/>
                  </a:lnTo>
                  <a:lnTo>
                    <a:pt x="5" y="38"/>
                  </a:lnTo>
                  <a:lnTo>
                    <a:pt x="5" y="33"/>
                  </a:lnTo>
                  <a:lnTo>
                    <a:pt x="0" y="33"/>
                  </a:lnTo>
                  <a:lnTo>
                    <a:pt x="0" y="33"/>
                  </a:lnTo>
                  <a:lnTo>
                    <a:pt x="0" y="33"/>
                  </a:lnTo>
                  <a:lnTo>
                    <a:pt x="0" y="33"/>
                  </a:lnTo>
                  <a:lnTo>
                    <a:pt x="0" y="33"/>
                  </a:lnTo>
                  <a:lnTo>
                    <a:pt x="0" y="33"/>
                  </a:lnTo>
                  <a:lnTo>
                    <a:pt x="99" y="19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07" name="Oval 99806">
              <a:extLst>
                <a:ext uri="{FF2B5EF4-FFF2-40B4-BE49-F238E27FC236}">
                  <a16:creationId xmlns:a16="http://schemas.microsoft.com/office/drawing/2014/main" id="{3BA7AE93-B9AF-21CF-261C-ACE406AA9006}"/>
                </a:ext>
              </a:extLst>
            </p:cNvPr>
            <p:cNvSpPr>
              <a:spLocks noChangeArrowheads="1"/>
            </p:cNvSpPr>
            <p:nvPr/>
          </p:nvSpPr>
          <p:spPr bwMode="auto">
            <a:xfrm>
              <a:off x="804545" y="335280"/>
              <a:ext cx="128270" cy="1282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08" name="Freeform 1431">
              <a:extLst>
                <a:ext uri="{FF2B5EF4-FFF2-40B4-BE49-F238E27FC236}">
                  <a16:creationId xmlns:a16="http://schemas.microsoft.com/office/drawing/2014/main" id="{FB8832CD-2FAD-5115-5299-CB2C92823C71}"/>
                </a:ext>
              </a:extLst>
            </p:cNvPr>
            <p:cNvSpPr>
              <a:spLocks/>
            </p:cNvSpPr>
            <p:nvPr/>
          </p:nvSpPr>
          <p:spPr bwMode="auto">
            <a:xfrm>
              <a:off x="837565" y="457835"/>
              <a:ext cx="47625" cy="179705"/>
            </a:xfrm>
            <a:custGeom>
              <a:avLst/>
              <a:gdLst>
                <a:gd name="T0" fmla="*/ 75 w 75"/>
                <a:gd name="T1" fmla="*/ 9 h 283"/>
                <a:gd name="T2" fmla="*/ 75 w 75"/>
                <a:gd name="T3" fmla="*/ 9 h 283"/>
                <a:gd name="T4" fmla="*/ 75 w 75"/>
                <a:gd name="T5" fmla="*/ 5 h 283"/>
                <a:gd name="T6" fmla="*/ 70 w 75"/>
                <a:gd name="T7" fmla="*/ 5 h 283"/>
                <a:gd name="T8" fmla="*/ 70 w 75"/>
                <a:gd name="T9" fmla="*/ 5 h 283"/>
                <a:gd name="T10" fmla="*/ 70 w 75"/>
                <a:gd name="T11" fmla="*/ 5 h 283"/>
                <a:gd name="T12" fmla="*/ 66 w 75"/>
                <a:gd name="T13" fmla="*/ 5 h 283"/>
                <a:gd name="T14" fmla="*/ 61 w 75"/>
                <a:gd name="T15" fmla="*/ 5 h 283"/>
                <a:gd name="T16" fmla="*/ 61 w 75"/>
                <a:gd name="T17" fmla="*/ 5 h 283"/>
                <a:gd name="T18" fmla="*/ 56 w 75"/>
                <a:gd name="T19" fmla="*/ 5 h 283"/>
                <a:gd name="T20" fmla="*/ 51 w 75"/>
                <a:gd name="T21" fmla="*/ 5 h 283"/>
                <a:gd name="T22" fmla="*/ 47 w 75"/>
                <a:gd name="T23" fmla="*/ 5 h 283"/>
                <a:gd name="T24" fmla="*/ 47 w 75"/>
                <a:gd name="T25" fmla="*/ 0 h 283"/>
                <a:gd name="T26" fmla="*/ 42 w 75"/>
                <a:gd name="T27" fmla="*/ 0 h 283"/>
                <a:gd name="T28" fmla="*/ 37 w 75"/>
                <a:gd name="T29" fmla="*/ 0 h 283"/>
                <a:gd name="T30" fmla="*/ 33 w 75"/>
                <a:gd name="T31" fmla="*/ 0 h 283"/>
                <a:gd name="T32" fmla="*/ 33 w 75"/>
                <a:gd name="T33" fmla="*/ 0 h 283"/>
                <a:gd name="T34" fmla="*/ 28 w 75"/>
                <a:gd name="T35" fmla="*/ 0 h 283"/>
                <a:gd name="T36" fmla="*/ 23 w 75"/>
                <a:gd name="T37" fmla="*/ 0 h 283"/>
                <a:gd name="T38" fmla="*/ 23 w 75"/>
                <a:gd name="T39" fmla="*/ 0 h 283"/>
                <a:gd name="T40" fmla="*/ 18 w 75"/>
                <a:gd name="T41" fmla="*/ 5 h 283"/>
                <a:gd name="T42" fmla="*/ 18 w 75"/>
                <a:gd name="T43" fmla="*/ 5 h 283"/>
                <a:gd name="T44" fmla="*/ 18 w 75"/>
                <a:gd name="T45" fmla="*/ 5 h 283"/>
                <a:gd name="T46" fmla="*/ 18 w 75"/>
                <a:gd name="T47" fmla="*/ 5 h 283"/>
                <a:gd name="T48" fmla="*/ 18 w 75"/>
                <a:gd name="T49" fmla="*/ 5 h 283"/>
                <a:gd name="T50" fmla="*/ 0 w 75"/>
                <a:gd name="T51" fmla="*/ 278 h 283"/>
                <a:gd name="T52" fmla="*/ 0 w 75"/>
                <a:gd name="T53" fmla="*/ 278 h 283"/>
                <a:gd name="T54" fmla="*/ 0 w 75"/>
                <a:gd name="T55" fmla="*/ 278 h 283"/>
                <a:gd name="T56" fmla="*/ 4 w 75"/>
                <a:gd name="T57" fmla="*/ 278 h 283"/>
                <a:gd name="T58" fmla="*/ 4 w 75"/>
                <a:gd name="T59" fmla="*/ 278 h 283"/>
                <a:gd name="T60" fmla="*/ 9 w 75"/>
                <a:gd name="T61" fmla="*/ 278 h 283"/>
                <a:gd name="T62" fmla="*/ 9 w 75"/>
                <a:gd name="T63" fmla="*/ 278 h 283"/>
                <a:gd name="T64" fmla="*/ 14 w 75"/>
                <a:gd name="T65" fmla="*/ 278 h 283"/>
                <a:gd name="T66" fmla="*/ 18 w 75"/>
                <a:gd name="T67" fmla="*/ 278 h 283"/>
                <a:gd name="T68" fmla="*/ 18 w 75"/>
                <a:gd name="T69" fmla="*/ 278 h 283"/>
                <a:gd name="T70" fmla="*/ 23 w 75"/>
                <a:gd name="T71" fmla="*/ 278 h 283"/>
                <a:gd name="T72" fmla="*/ 28 w 75"/>
                <a:gd name="T73" fmla="*/ 278 h 283"/>
                <a:gd name="T74" fmla="*/ 33 w 75"/>
                <a:gd name="T75" fmla="*/ 278 h 283"/>
                <a:gd name="T76" fmla="*/ 33 w 75"/>
                <a:gd name="T77" fmla="*/ 278 h 283"/>
                <a:gd name="T78" fmla="*/ 37 w 75"/>
                <a:gd name="T79" fmla="*/ 278 h 283"/>
                <a:gd name="T80" fmla="*/ 42 w 75"/>
                <a:gd name="T81" fmla="*/ 278 h 283"/>
                <a:gd name="T82" fmla="*/ 47 w 75"/>
                <a:gd name="T83" fmla="*/ 283 h 283"/>
                <a:gd name="T84" fmla="*/ 47 w 75"/>
                <a:gd name="T85" fmla="*/ 283 h 283"/>
                <a:gd name="T86" fmla="*/ 51 w 75"/>
                <a:gd name="T87" fmla="*/ 283 h 283"/>
                <a:gd name="T88" fmla="*/ 51 w 75"/>
                <a:gd name="T89" fmla="*/ 283 h 283"/>
                <a:gd name="T90" fmla="*/ 56 w 75"/>
                <a:gd name="T91" fmla="*/ 283 h 283"/>
                <a:gd name="T92" fmla="*/ 56 w 75"/>
                <a:gd name="T93" fmla="*/ 283 h 283"/>
                <a:gd name="T94" fmla="*/ 56 w 75"/>
                <a:gd name="T95" fmla="*/ 283 h 283"/>
                <a:gd name="T96" fmla="*/ 61 w 75"/>
                <a:gd name="T97" fmla="*/ 283 h 283"/>
                <a:gd name="T98" fmla="*/ 61 w 75"/>
                <a:gd name="T99" fmla="*/ 28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283">
                  <a:moveTo>
                    <a:pt x="75" y="9"/>
                  </a:moveTo>
                  <a:lnTo>
                    <a:pt x="75" y="9"/>
                  </a:lnTo>
                  <a:lnTo>
                    <a:pt x="75" y="9"/>
                  </a:lnTo>
                  <a:lnTo>
                    <a:pt x="75" y="9"/>
                  </a:lnTo>
                  <a:lnTo>
                    <a:pt x="75" y="5"/>
                  </a:lnTo>
                  <a:lnTo>
                    <a:pt x="75" y="5"/>
                  </a:lnTo>
                  <a:lnTo>
                    <a:pt x="75" y="5"/>
                  </a:lnTo>
                  <a:lnTo>
                    <a:pt x="70" y="5"/>
                  </a:lnTo>
                  <a:lnTo>
                    <a:pt x="70" y="5"/>
                  </a:lnTo>
                  <a:lnTo>
                    <a:pt x="70" y="5"/>
                  </a:lnTo>
                  <a:lnTo>
                    <a:pt x="70" y="5"/>
                  </a:lnTo>
                  <a:lnTo>
                    <a:pt x="70" y="5"/>
                  </a:lnTo>
                  <a:lnTo>
                    <a:pt x="66" y="5"/>
                  </a:lnTo>
                  <a:lnTo>
                    <a:pt x="66" y="5"/>
                  </a:lnTo>
                  <a:lnTo>
                    <a:pt x="66" y="5"/>
                  </a:lnTo>
                  <a:lnTo>
                    <a:pt x="61" y="5"/>
                  </a:lnTo>
                  <a:lnTo>
                    <a:pt x="61" y="5"/>
                  </a:lnTo>
                  <a:lnTo>
                    <a:pt x="61" y="5"/>
                  </a:lnTo>
                  <a:lnTo>
                    <a:pt x="56" y="5"/>
                  </a:lnTo>
                  <a:lnTo>
                    <a:pt x="56" y="5"/>
                  </a:lnTo>
                  <a:lnTo>
                    <a:pt x="56" y="5"/>
                  </a:lnTo>
                  <a:lnTo>
                    <a:pt x="51" y="5"/>
                  </a:lnTo>
                  <a:lnTo>
                    <a:pt x="51" y="5"/>
                  </a:lnTo>
                  <a:lnTo>
                    <a:pt x="47" y="5"/>
                  </a:lnTo>
                  <a:lnTo>
                    <a:pt x="47" y="5"/>
                  </a:lnTo>
                  <a:lnTo>
                    <a:pt x="47" y="0"/>
                  </a:lnTo>
                  <a:lnTo>
                    <a:pt x="42" y="0"/>
                  </a:lnTo>
                  <a:lnTo>
                    <a:pt x="42" y="0"/>
                  </a:lnTo>
                  <a:lnTo>
                    <a:pt x="42" y="0"/>
                  </a:lnTo>
                  <a:lnTo>
                    <a:pt x="37" y="0"/>
                  </a:lnTo>
                  <a:lnTo>
                    <a:pt x="37" y="0"/>
                  </a:lnTo>
                  <a:lnTo>
                    <a:pt x="33" y="0"/>
                  </a:lnTo>
                  <a:lnTo>
                    <a:pt x="33" y="0"/>
                  </a:lnTo>
                  <a:lnTo>
                    <a:pt x="33" y="0"/>
                  </a:lnTo>
                  <a:lnTo>
                    <a:pt x="28" y="0"/>
                  </a:lnTo>
                  <a:lnTo>
                    <a:pt x="28" y="0"/>
                  </a:lnTo>
                  <a:lnTo>
                    <a:pt x="28" y="0"/>
                  </a:lnTo>
                  <a:lnTo>
                    <a:pt x="23" y="0"/>
                  </a:lnTo>
                  <a:lnTo>
                    <a:pt x="23" y="0"/>
                  </a:lnTo>
                  <a:lnTo>
                    <a:pt x="23" y="0"/>
                  </a:lnTo>
                  <a:lnTo>
                    <a:pt x="23" y="5"/>
                  </a:lnTo>
                  <a:lnTo>
                    <a:pt x="18" y="5"/>
                  </a:lnTo>
                  <a:lnTo>
                    <a:pt x="18" y="5"/>
                  </a:lnTo>
                  <a:lnTo>
                    <a:pt x="18" y="5"/>
                  </a:lnTo>
                  <a:lnTo>
                    <a:pt x="18" y="5"/>
                  </a:lnTo>
                  <a:lnTo>
                    <a:pt x="18" y="5"/>
                  </a:lnTo>
                  <a:lnTo>
                    <a:pt x="18" y="5"/>
                  </a:lnTo>
                  <a:lnTo>
                    <a:pt x="18" y="5"/>
                  </a:lnTo>
                  <a:lnTo>
                    <a:pt x="18" y="5"/>
                  </a:lnTo>
                  <a:lnTo>
                    <a:pt x="18" y="5"/>
                  </a:lnTo>
                  <a:lnTo>
                    <a:pt x="0" y="278"/>
                  </a:lnTo>
                  <a:lnTo>
                    <a:pt x="0" y="278"/>
                  </a:lnTo>
                  <a:lnTo>
                    <a:pt x="0" y="278"/>
                  </a:lnTo>
                  <a:lnTo>
                    <a:pt x="0" y="278"/>
                  </a:lnTo>
                  <a:lnTo>
                    <a:pt x="0" y="278"/>
                  </a:lnTo>
                  <a:lnTo>
                    <a:pt x="0" y="278"/>
                  </a:lnTo>
                  <a:lnTo>
                    <a:pt x="4" y="278"/>
                  </a:lnTo>
                  <a:lnTo>
                    <a:pt x="4" y="278"/>
                  </a:lnTo>
                  <a:lnTo>
                    <a:pt x="4" y="278"/>
                  </a:lnTo>
                  <a:lnTo>
                    <a:pt x="4" y="278"/>
                  </a:lnTo>
                  <a:lnTo>
                    <a:pt x="4" y="278"/>
                  </a:lnTo>
                  <a:lnTo>
                    <a:pt x="9" y="278"/>
                  </a:lnTo>
                  <a:lnTo>
                    <a:pt x="9" y="278"/>
                  </a:lnTo>
                  <a:lnTo>
                    <a:pt x="9" y="278"/>
                  </a:lnTo>
                  <a:lnTo>
                    <a:pt x="14" y="278"/>
                  </a:lnTo>
                  <a:lnTo>
                    <a:pt x="14" y="278"/>
                  </a:lnTo>
                  <a:lnTo>
                    <a:pt x="14" y="278"/>
                  </a:lnTo>
                  <a:lnTo>
                    <a:pt x="18" y="278"/>
                  </a:lnTo>
                  <a:lnTo>
                    <a:pt x="18" y="278"/>
                  </a:lnTo>
                  <a:lnTo>
                    <a:pt x="18" y="278"/>
                  </a:lnTo>
                  <a:lnTo>
                    <a:pt x="23" y="278"/>
                  </a:lnTo>
                  <a:lnTo>
                    <a:pt x="23" y="278"/>
                  </a:lnTo>
                  <a:lnTo>
                    <a:pt x="23" y="278"/>
                  </a:lnTo>
                  <a:lnTo>
                    <a:pt x="28" y="278"/>
                  </a:lnTo>
                  <a:lnTo>
                    <a:pt x="28" y="278"/>
                  </a:lnTo>
                  <a:lnTo>
                    <a:pt x="33" y="278"/>
                  </a:lnTo>
                  <a:lnTo>
                    <a:pt x="33" y="278"/>
                  </a:lnTo>
                  <a:lnTo>
                    <a:pt x="33" y="278"/>
                  </a:lnTo>
                  <a:lnTo>
                    <a:pt x="37" y="278"/>
                  </a:lnTo>
                  <a:lnTo>
                    <a:pt x="37" y="278"/>
                  </a:lnTo>
                  <a:lnTo>
                    <a:pt x="42" y="278"/>
                  </a:lnTo>
                  <a:lnTo>
                    <a:pt x="42" y="278"/>
                  </a:lnTo>
                  <a:lnTo>
                    <a:pt x="42" y="278"/>
                  </a:lnTo>
                  <a:lnTo>
                    <a:pt x="47" y="283"/>
                  </a:lnTo>
                  <a:lnTo>
                    <a:pt x="47" y="283"/>
                  </a:lnTo>
                  <a:lnTo>
                    <a:pt x="47" y="283"/>
                  </a:lnTo>
                  <a:lnTo>
                    <a:pt x="51" y="283"/>
                  </a:lnTo>
                  <a:lnTo>
                    <a:pt x="51" y="283"/>
                  </a:lnTo>
                  <a:lnTo>
                    <a:pt x="51" y="283"/>
                  </a:lnTo>
                  <a:lnTo>
                    <a:pt x="51" y="283"/>
                  </a:lnTo>
                  <a:lnTo>
                    <a:pt x="56" y="283"/>
                  </a:lnTo>
                  <a:lnTo>
                    <a:pt x="56" y="283"/>
                  </a:lnTo>
                  <a:lnTo>
                    <a:pt x="56" y="283"/>
                  </a:lnTo>
                  <a:lnTo>
                    <a:pt x="56" y="283"/>
                  </a:lnTo>
                  <a:lnTo>
                    <a:pt x="56" y="283"/>
                  </a:lnTo>
                  <a:lnTo>
                    <a:pt x="56" y="283"/>
                  </a:lnTo>
                  <a:lnTo>
                    <a:pt x="56" y="283"/>
                  </a:lnTo>
                  <a:lnTo>
                    <a:pt x="61" y="283"/>
                  </a:lnTo>
                  <a:lnTo>
                    <a:pt x="61" y="283"/>
                  </a:lnTo>
                  <a:lnTo>
                    <a:pt x="61" y="283"/>
                  </a:lnTo>
                  <a:lnTo>
                    <a:pt x="75" y="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09" name="Freeform 1432">
              <a:extLst>
                <a:ext uri="{FF2B5EF4-FFF2-40B4-BE49-F238E27FC236}">
                  <a16:creationId xmlns:a16="http://schemas.microsoft.com/office/drawing/2014/main" id="{448CD08D-C837-5BF6-640E-54E68DF9B0DF}"/>
                </a:ext>
              </a:extLst>
            </p:cNvPr>
            <p:cNvSpPr>
              <a:spLocks/>
            </p:cNvSpPr>
            <p:nvPr/>
          </p:nvSpPr>
          <p:spPr bwMode="auto">
            <a:xfrm>
              <a:off x="792480" y="266065"/>
              <a:ext cx="77470" cy="111125"/>
            </a:xfrm>
            <a:custGeom>
              <a:avLst/>
              <a:gdLst>
                <a:gd name="T0" fmla="*/ 66 w 122"/>
                <a:gd name="T1" fmla="*/ 165 h 175"/>
                <a:gd name="T2" fmla="*/ 71 w 122"/>
                <a:gd name="T3" fmla="*/ 170 h 175"/>
                <a:gd name="T4" fmla="*/ 71 w 122"/>
                <a:gd name="T5" fmla="*/ 170 h 175"/>
                <a:gd name="T6" fmla="*/ 75 w 122"/>
                <a:gd name="T7" fmla="*/ 170 h 175"/>
                <a:gd name="T8" fmla="*/ 75 w 122"/>
                <a:gd name="T9" fmla="*/ 175 h 175"/>
                <a:gd name="T10" fmla="*/ 80 w 122"/>
                <a:gd name="T11" fmla="*/ 175 h 175"/>
                <a:gd name="T12" fmla="*/ 80 w 122"/>
                <a:gd name="T13" fmla="*/ 175 h 175"/>
                <a:gd name="T14" fmla="*/ 85 w 122"/>
                <a:gd name="T15" fmla="*/ 175 h 175"/>
                <a:gd name="T16" fmla="*/ 89 w 122"/>
                <a:gd name="T17" fmla="*/ 175 h 175"/>
                <a:gd name="T18" fmla="*/ 94 w 122"/>
                <a:gd name="T19" fmla="*/ 175 h 175"/>
                <a:gd name="T20" fmla="*/ 94 w 122"/>
                <a:gd name="T21" fmla="*/ 175 h 175"/>
                <a:gd name="T22" fmla="*/ 99 w 122"/>
                <a:gd name="T23" fmla="*/ 170 h 175"/>
                <a:gd name="T24" fmla="*/ 104 w 122"/>
                <a:gd name="T25" fmla="*/ 170 h 175"/>
                <a:gd name="T26" fmla="*/ 108 w 122"/>
                <a:gd name="T27" fmla="*/ 170 h 175"/>
                <a:gd name="T28" fmla="*/ 108 w 122"/>
                <a:gd name="T29" fmla="*/ 165 h 175"/>
                <a:gd name="T30" fmla="*/ 113 w 122"/>
                <a:gd name="T31" fmla="*/ 165 h 175"/>
                <a:gd name="T32" fmla="*/ 113 w 122"/>
                <a:gd name="T33" fmla="*/ 161 h 175"/>
                <a:gd name="T34" fmla="*/ 118 w 122"/>
                <a:gd name="T35" fmla="*/ 156 h 175"/>
                <a:gd name="T36" fmla="*/ 118 w 122"/>
                <a:gd name="T37" fmla="*/ 156 h 175"/>
                <a:gd name="T38" fmla="*/ 118 w 122"/>
                <a:gd name="T39" fmla="*/ 151 h 175"/>
                <a:gd name="T40" fmla="*/ 122 w 122"/>
                <a:gd name="T41" fmla="*/ 151 h 175"/>
                <a:gd name="T42" fmla="*/ 122 w 122"/>
                <a:gd name="T43" fmla="*/ 146 h 175"/>
                <a:gd name="T44" fmla="*/ 122 w 122"/>
                <a:gd name="T45" fmla="*/ 142 h 175"/>
                <a:gd name="T46" fmla="*/ 122 w 122"/>
                <a:gd name="T47" fmla="*/ 142 h 175"/>
                <a:gd name="T48" fmla="*/ 118 w 122"/>
                <a:gd name="T49" fmla="*/ 137 h 175"/>
                <a:gd name="T50" fmla="*/ 52 w 122"/>
                <a:gd name="T51" fmla="*/ 0 h 175"/>
                <a:gd name="T52" fmla="*/ 52 w 122"/>
                <a:gd name="T53" fmla="*/ 5 h 175"/>
                <a:gd name="T54" fmla="*/ 52 w 122"/>
                <a:gd name="T55" fmla="*/ 5 h 175"/>
                <a:gd name="T56" fmla="*/ 52 w 122"/>
                <a:gd name="T57" fmla="*/ 10 h 175"/>
                <a:gd name="T58" fmla="*/ 52 w 122"/>
                <a:gd name="T59" fmla="*/ 10 h 175"/>
                <a:gd name="T60" fmla="*/ 52 w 122"/>
                <a:gd name="T61" fmla="*/ 14 h 175"/>
                <a:gd name="T62" fmla="*/ 52 w 122"/>
                <a:gd name="T63" fmla="*/ 19 h 175"/>
                <a:gd name="T64" fmla="*/ 47 w 122"/>
                <a:gd name="T65" fmla="*/ 19 h 175"/>
                <a:gd name="T66" fmla="*/ 47 w 122"/>
                <a:gd name="T67" fmla="*/ 24 h 175"/>
                <a:gd name="T68" fmla="*/ 42 w 122"/>
                <a:gd name="T69" fmla="*/ 24 h 175"/>
                <a:gd name="T70" fmla="*/ 42 w 122"/>
                <a:gd name="T71" fmla="*/ 29 h 175"/>
                <a:gd name="T72" fmla="*/ 38 w 122"/>
                <a:gd name="T73" fmla="*/ 29 h 175"/>
                <a:gd name="T74" fmla="*/ 33 w 122"/>
                <a:gd name="T75" fmla="*/ 33 h 175"/>
                <a:gd name="T76" fmla="*/ 28 w 122"/>
                <a:gd name="T77" fmla="*/ 33 h 175"/>
                <a:gd name="T78" fmla="*/ 28 w 122"/>
                <a:gd name="T79" fmla="*/ 33 h 175"/>
                <a:gd name="T80" fmla="*/ 23 w 122"/>
                <a:gd name="T81" fmla="*/ 33 h 175"/>
                <a:gd name="T82" fmla="*/ 19 w 122"/>
                <a:gd name="T83" fmla="*/ 33 h 175"/>
                <a:gd name="T84" fmla="*/ 14 w 122"/>
                <a:gd name="T85" fmla="*/ 33 h 175"/>
                <a:gd name="T86" fmla="*/ 14 w 122"/>
                <a:gd name="T87" fmla="*/ 33 h 175"/>
                <a:gd name="T88" fmla="*/ 9 w 122"/>
                <a:gd name="T89" fmla="*/ 33 h 175"/>
                <a:gd name="T90" fmla="*/ 5 w 122"/>
                <a:gd name="T91" fmla="*/ 33 h 175"/>
                <a:gd name="T92" fmla="*/ 5 w 122"/>
                <a:gd name="T93" fmla="*/ 33 h 175"/>
                <a:gd name="T94" fmla="*/ 0 w 122"/>
                <a:gd name="T95" fmla="*/ 29 h 175"/>
                <a:gd name="T96" fmla="*/ 0 w 122"/>
                <a:gd name="T97" fmla="*/ 29 h 175"/>
                <a:gd name="T98" fmla="*/ 0 w 122"/>
                <a:gd name="T99" fmla="*/ 2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175">
                  <a:moveTo>
                    <a:pt x="66" y="165"/>
                  </a:moveTo>
                  <a:lnTo>
                    <a:pt x="66" y="165"/>
                  </a:lnTo>
                  <a:lnTo>
                    <a:pt x="66" y="165"/>
                  </a:lnTo>
                  <a:lnTo>
                    <a:pt x="71" y="170"/>
                  </a:lnTo>
                  <a:lnTo>
                    <a:pt x="71" y="170"/>
                  </a:lnTo>
                  <a:lnTo>
                    <a:pt x="71" y="170"/>
                  </a:lnTo>
                  <a:lnTo>
                    <a:pt x="71" y="170"/>
                  </a:lnTo>
                  <a:lnTo>
                    <a:pt x="75" y="170"/>
                  </a:lnTo>
                  <a:lnTo>
                    <a:pt x="75" y="170"/>
                  </a:lnTo>
                  <a:lnTo>
                    <a:pt x="75" y="175"/>
                  </a:lnTo>
                  <a:lnTo>
                    <a:pt x="75" y="175"/>
                  </a:lnTo>
                  <a:lnTo>
                    <a:pt x="80" y="175"/>
                  </a:lnTo>
                  <a:lnTo>
                    <a:pt x="80" y="175"/>
                  </a:lnTo>
                  <a:lnTo>
                    <a:pt x="80" y="175"/>
                  </a:lnTo>
                  <a:lnTo>
                    <a:pt x="85" y="175"/>
                  </a:lnTo>
                  <a:lnTo>
                    <a:pt x="85" y="175"/>
                  </a:lnTo>
                  <a:lnTo>
                    <a:pt x="89" y="175"/>
                  </a:lnTo>
                  <a:lnTo>
                    <a:pt x="89" y="175"/>
                  </a:lnTo>
                  <a:lnTo>
                    <a:pt x="89" y="175"/>
                  </a:lnTo>
                  <a:lnTo>
                    <a:pt x="94" y="175"/>
                  </a:lnTo>
                  <a:lnTo>
                    <a:pt x="94" y="175"/>
                  </a:lnTo>
                  <a:lnTo>
                    <a:pt x="94" y="175"/>
                  </a:lnTo>
                  <a:lnTo>
                    <a:pt x="99" y="170"/>
                  </a:lnTo>
                  <a:lnTo>
                    <a:pt x="99" y="170"/>
                  </a:lnTo>
                  <a:lnTo>
                    <a:pt x="104" y="170"/>
                  </a:lnTo>
                  <a:lnTo>
                    <a:pt x="104" y="170"/>
                  </a:lnTo>
                  <a:lnTo>
                    <a:pt x="104" y="170"/>
                  </a:lnTo>
                  <a:lnTo>
                    <a:pt x="108" y="170"/>
                  </a:lnTo>
                  <a:lnTo>
                    <a:pt x="108" y="165"/>
                  </a:lnTo>
                  <a:lnTo>
                    <a:pt x="108" y="165"/>
                  </a:lnTo>
                  <a:lnTo>
                    <a:pt x="113" y="165"/>
                  </a:lnTo>
                  <a:lnTo>
                    <a:pt x="113" y="165"/>
                  </a:lnTo>
                  <a:lnTo>
                    <a:pt x="113" y="161"/>
                  </a:lnTo>
                  <a:lnTo>
                    <a:pt x="113" y="161"/>
                  </a:lnTo>
                  <a:lnTo>
                    <a:pt x="118" y="161"/>
                  </a:lnTo>
                  <a:lnTo>
                    <a:pt x="118" y="156"/>
                  </a:lnTo>
                  <a:lnTo>
                    <a:pt x="118" y="156"/>
                  </a:lnTo>
                  <a:lnTo>
                    <a:pt x="118" y="156"/>
                  </a:lnTo>
                  <a:lnTo>
                    <a:pt x="118" y="156"/>
                  </a:lnTo>
                  <a:lnTo>
                    <a:pt x="118" y="151"/>
                  </a:lnTo>
                  <a:lnTo>
                    <a:pt x="122" y="151"/>
                  </a:lnTo>
                  <a:lnTo>
                    <a:pt x="122" y="151"/>
                  </a:lnTo>
                  <a:lnTo>
                    <a:pt x="122" y="146"/>
                  </a:lnTo>
                  <a:lnTo>
                    <a:pt x="122" y="146"/>
                  </a:lnTo>
                  <a:lnTo>
                    <a:pt x="122" y="146"/>
                  </a:lnTo>
                  <a:lnTo>
                    <a:pt x="122" y="142"/>
                  </a:lnTo>
                  <a:lnTo>
                    <a:pt x="122" y="142"/>
                  </a:lnTo>
                  <a:lnTo>
                    <a:pt x="122" y="142"/>
                  </a:lnTo>
                  <a:lnTo>
                    <a:pt x="118" y="142"/>
                  </a:lnTo>
                  <a:lnTo>
                    <a:pt x="118" y="137"/>
                  </a:lnTo>
                  <a:lnTo>
                    <a:pt x="52" y="0"/>
                  </a:lnTo>
                  <a:lnTo>
                    <a:pt x="52" y="0"/>
                  </a:lnTo>
                  <a:lnTo>
                    <a:pt x="52" y="0"/>
                  </a:lnTo>
                  <a:lnTo>
                    <a:pt x="52" y="5"/>
                  </a:lnTo>
                  <a:lnTo>
                    <a:pt x="52" y="5"/>
                  </a:lnTo>
                  <a:lnTo>
                    <a:pt x="52" y="5"/>
                  </a:lnTo>
                  <a:lnTo>
                    <a:pt x="52" y="5"/>
                  </a:lnTo>
                  <a:lnTo>
                    <a:pt x="52" y="10"/>
                  </a:lnTo>
                  <a:lnTo>
                    <a:pt x="52" y="10"/>
                  </a:lnTo>
                  <a:lnTo>
                    <a:pt x="52" y="10"/>
                  </a:lnTo>
                  <a:lnTo>
                    <a:pt x="52" y="14"/>
                  </a:lnTo>
                  <a:lnTo>
                    <a:pt x="52" y="14"/>
                  </a:lnTo>
                  <a:lnTo>
                    <a:pt x="52" y="14"/>
                  </a:lnTo>
                  <a:lnTo>
                    <a:pt x="52" y="19"/>
                  </a:lnTo>
                  <a:lnTo>
                    <a:pt x="47" y="19"/>
                  </a:lnTo>
                  <a:lnTo>
                    <a:pt x="47" y="19"/>
                  </a:lnTo>
                  <a:lnTo>
                    <a:pt x="47" y="19"/>
                  </a:lnTo>
                  <a:lnTo>
                    <a:pt x="47" y="24"/>
                  </a:lnTo>
                  <a:lnTo>
                    <a:pt x="42" y="24"/>
                  </a:lnTo>
                  <a:lnTo>
                    <a:pt x="42" y="24"/>
                  </a:lnTo>
                  <a:lnTo>
                    <a:pt x="42" y="29"/>
                  </a:lnTo>
                  <a:lnTo>
                    <a:pt x="42" y="29"/>
                  </a:lnTo>
                  <a:lnTo>
                    <a:pt x="38" y="29"/>
                  </a:lnTo>
                  <a:lnTo>
                    <a:pt x="38" y="29"/>
                  </a:lnTo>
                  <a:lnTo>
                    <a:pt x="38" y="29"/>
                  </a:lnTo>
                  <a:lnTo>
                    <a:pt x="33" y="33"/>
                  </a:lnTo>
                  <a:lnTo>
                    <a:pt x="33" y="33"/>
                  </a:lnTo>
                  <a:lnTo>
                    <a:pt x="28" y="33"/>
                  </a:lnTo>
                  <a:lnTo>
                    <a:pt x="28" y="33"/>
                  </a:lnTo>
                  <a:lnTo>
                    <a:pt x="28" y="33"/>
                  </a:lnTo>
                  <a:lnTo>
                    <a:pt x="23" y="33"/>
                  </a:lnTo>
                  <a:lnTo>
                    <a:pt x="23" y="33"/>
                  </a:lnTo>
                  <a:lnTo>
                    <a:pt x="23" y="33"/>
                  </a:lnTo>
                  <a:lnTo>
                    <a:pt x="19" y="33"/>
                  </a:lnTo>
                  <a:lnTo>
                    <a:pt x="19" y="33"/>
                  </a:lnTo>
                  <a:lnTo>
                    <a:pt x="14" y="33"/>
                  </a:lnTo>
                  <a:lnTo>
                    <a:pt x="14" y="33"/>
                  </a:lnTo>
                  <a:lnTo>
                    <a:pt x="14" y="33"/>
                  </a:lnTo>
                  <a:lnTo>
                    <a:pt x="9" y="33"/>
                  </a:lnTo>
                  <a:lnTo>
                    <a:pt x="9" y="33"/>
                  </a:lnTo>
                  <a:lnTo>
                    <a:pt x="9" y="33"/>
                  </a:lnTo>
                  <a:lnTo>
                    <a:pt x="5" y="33"/>
                  </a:lnTo>
                  <a:lnTo>
                    <a:pt x="5" y="33"/>
                  </a:lnTo>
                  <a:lnTo>
                    <a:pt x="5" y="33"/>
                  </a:lnTo>
                  <a:lnTo>
                    <a:pt x="5" y="29"/>
                  </a:lnTo>
                  <a:lnTo>
                    <a:pt x="0" y="29"/>
                  </a:lnTo>
                  <a:lnTo>
                    <a:pt x="0" y="29"/>
                  </a:lnTo>
                  <a:lnTo>
                    <a:pt x="0" y="29"/>
                  </a:lnTo>
                  <a:lnTo>
                    <a:pt x="0" y="24"/>
                  </a:lnTo>
                  <a:lnTo>
                    <a:pt x="0" y="24"/>
                  </a:lnTo>
                  <a:lnTo>
                    <a:pt x="66" y="16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10" name="Oval 99809">
              <a:extLst>
                <a:ext uri="{FF2B5EF4-FFF2-40B4-BE49-F238E27FC236}">
                  <a16:creationId xmlns:a16="http://schemas.microsoft.com/office/drawing/2014/main" id="{964F49BA-CF33-C36E-0C7D-1E4A5232E5C6}"/>
                </a:ext>
              </a:extLst>
            </p:cNvPr>
            <p:cNvSpPr>
              <a:spLocks noChangeArrowheads="1"/>
            </p:cNvSpPr>
            <p:nvPr/>
          </p:nvSpPr>
          <p:spPr bwMode="auto">
            <a:xfrm>
              <a:off x="786765" y="631190"/>
              <a:ext cx="128270"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11" name="Freeform 1434">
              <a:extLst>
                <a:ext uri="{FF2B5EF4-FFF2-40B4-BE49-F238E27FC236}">
                  <a16:creationId xmlns:a16="http://schemas.microsoft.com/office/drawing/2014/main" id="{4340D868-CE5D-3ADC-9DB8-F818C9FEDA67}"/>
                </a:ext>
              </a:extLst>
            </p:cNvPr>
            <p:cNvSpPr>
              <a:spLocks/>
            </p:cNvSpPr>
            <p:nvPr/>
          </p:nvSpPr>
          <p:spPr bwMode="auto">
            <a:xfrm>
              <a:off x="762635" y="700405"/>
              <a:ext cx="89535" cy="89535"/>
            </a:xfrm>
            <a:custGeom>
              <a:avLst/>
              <a:gdLst>
                <a:gd name="T0" fmla="*/ 132 w 141"/>
                <a:gd name="T1" fmla="*/ 47 h 141"/>
                <a:gd name="T2" fmla="*/ 136 w 141"/>
                <a:gd name="T3" fmla="*/ 42 h 141"/>
                <a:gd name="T4" fmla="*/ 136 w 141"/>
                <a:gd name="T5" fmla="*/ 42 h 141"/>
                <a:gd name="T6" fmla="*/ 136 w 141"/>
                <a:gd name="T7" fmla="*/ 37 h 141"/>
                <a:gd name="T8" fmla="*/ 141 w 141"/>
                <a:gd name="T9" fmla="*/ 33 h 141"/>
                <a:gd name="T10" fmla="*/ 141 w 141"/>
                <a:gd name="T11" fmla="*/ 33 h 141"/>
                <a:gd name="T12" fmla="*/ 141 w 141"/>
                <a:gd name="T13" fmla="*/ 28 h 141"/>
                <a:gd name="T14" fmla="*/ 136 w 141"/>
                <a:gd name="T15" fmla="*/ 23 h 141"/>
                <a:gd name="T16" fmla="*/ 136 w 141"/>
                <a:gd name="T17" fmla="*/ 18 h 141"/>
                <a:gd name="T18" fmla="*/ 136 w 141"/>
                <a:gd name="T19" fmla="*/ 18 h 141"/>
                <a:gd name="T20" fmla="*/ 132 w 141"/>
                <a:gd name="T21" fmla="*/ 14 h 141"/>
                <a:gd name="T22" fmla="*/ 132 w 141"/>
                <a:gd name="T23" fmla="*/ 9 h 141"/>
                <a:gd name="T24" fmla="*/ 127 w 141"/>
                <a:gd name="T25" fmla="*/ 9 h 141"/>
                <a:gd name="T26" fmla="*/ 127 w 141"/>
                <a:gd name="T27" fmla="*/ 4 h 141"/>
                <a:gd name="T28" fmla="*/ 122 w 141"/>
                <a:gd name="T29" fmla="*/ 4 h 141"/>
                <a:gd name="T30" fmla="*/ 118 w 141"/>
                <a:gd name="T31" fmla="*/ 0 h 141"/>
                <a:gd name="T32" fmla="*/ 118 w 141"/>
                <a:gd name="T33" fmla="*/ 0 h 141"/>
                <a:gd name="T34" fmla="*/ 113 w 141"/>
                <a:gd name="T35" fmla="*/ 0 h 141"/>
                <a:gd name="T36" fmla="*/ 108 w 141"/>
                <a:gd name="T37" fmla="*/ 0 h 141"/>
                <a:gd name="T38" fmla="*/ 103 w 141"/>
                <a:gd name="T39" fmla="*/ 0 h 141"/>
                <a:gd name="T40" fmla="*/ 103 w 141"/>
                <a:gd name="T41" fmla="*/ 0 h 141"/>
                <a:gd name="T42" fmla="*/ 99 w 141"/>
                <a:gd name="T43" fmla="*/ 0 h 141"/>
                <a:gd name="T44" fmla="*/ 94 w 141"/>
                <a:gd name="T45" fmla="*/ 4 h 141"/>
                <a:gd name="T46" fmla="*/ 94 w 141"/>
                <a:gd name="T47" fmla="*/ 4 h 141"/>
                <a:gd name="T48" fmla="*/ 89 w 141"/>
                <a:gd name="T49" fmla="*/ 9 h 141"/>
                <a:gd name="T50" fmla="*/ 0 w 141"/>
                <a:gd name="T51" fmla="*/ 98 h 141"/>
                <a:gd name="T52" fmla="*/ 5 w 141"/>
                <a:gd name="T53" fmla="*/ 98 h 141"/>
                <a:gd name="T54" fmla="*/ 5 w 141"/>
                <a:gd name="T55" fmla="*/ 94 h 141"/>
                <a:gd name="T56" fmla="*/ 9 w 141"/>
                <a:gd name="T57" fmla="*/ 94 h 141"/>
                <a:gd name="T58" fmla="*/ 14 w 141"/>
                <a:gd name="T59" fmla="*/ 94 h 141"/>
                <a:gd name="T60" fmla="*/ 19 w 141"/>
                <a:gd name="T61" fmla="*/ 94 h 141"/>
                <a:gd name="T62" fmla="*/ 19 w 141"/>
                <a:gd name="T63" fmla="*/ 94 h 141"/>
                <a:gd name="T64" fmla="*/ 23 w 141"/>
                <a:gd name="T65" fmla="*/ 94 h 141"/>
                <a:gd name="T66" fmla="*/ 28 w 141"/>
                <a:gd name="T67" fmla="*/ 94 h 141"/>
                <a:gd name="T68" fmla="*/ 33 w 141"/>
                <a:gd name="T69" fmla="*/ 98 h 141"/>
                <a:gd name="T70" fmla="*/ 33 w 141"/>
                <a:gd name="T71" fmla="*/ 98 h 141"/>
                <a:gd name="T72" fmla="*/ 38 w 141"/>
                <a:gd name="T73" fmla="*/ 98 h 141"/>
                <a:gd name="T74" fmla="*/ 42 w 141"/>
                <a:gd name="T75" fmla="*/ 103 h 141"/>
                <a:gd name="T76" fmla="*/ 42 w 141"/>
                <a:gd name="T77" fmla="*/ 108 h 141"/>
                <a:gd name="T78" fmla="*/ 47 w 141"/>
                <a:gd name="T79" fmla="*/ 108 h 141"/>
                <a:gd name="T80" fmla="*/ 47 w 141"/>
                <a:gd name="T81" fmla="*/ 113 h 141"/>
                <a:gd name="T82" fmla="*/ 47 w 141"/>
                <a:gd name="T83" fmla="*/ 117 h 141"/>
                <a:gd name="T84" fmla="*/ 47 w 141"/>
                <a:gd name="T85" fmla="*/ 117 h 141"/>
                <a:gd name="T86" fmla="*/ 52 w 141"/>
                <a:gd name="T87" fmla="*/ 122 h 141"/>
                <a:gd name="T88" fmla="*/ 52 w 141"/>
                <a:gd name="T89" fmla="*/ 127 h 141"/>
                <a:gd name="T90" fmla="*/ 47 w 141"/>
                <a:gd name="T91" fmla="*/ 131 h 141"/>
                <a:gd name="T92" fmla="*/ 47 w 141"/>
                <a:gd name="T93" fmla="*/ 131 h 141"/>
                <a:gd name="T94" fmla="*/ 47 w 141"/>
                <a:gd name="T95" fmla="*/ 136 h 141"/>
                <a:gd name="T96" fmla="*/ 47 w 141"/>
                <a:gd name="T97" fmla="*/ 141 h 141"/>
                <a:gd name="T98" fmla="*/ 42 w 141"/>
                <a:gd name="T99"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1" h="141">
                  <a:moveTo>
                    <a:pt x="132" y="47"/>
                  </a:moveTo>
                  <a:lnTo>
                    <a:pt x="132" y="47"/>
                  </a:lnTo>
                  <a:lnTo>
                    <a:pt x="136" y="47"/>
                  </a:lnTo>
                  <a:lnTo>
                    <a:pt x="136" y="42"/>
                  </a:lnTo>
                  <a:lnTo>
                    <a:pt x="136" y="42"/>
                  </a:lnTo>
                  <a:lnTo>
                    <a:pt x="136" y="42"/>
                  </a:lnTo>
                  <a:lnTo>
                    <a:pt x="136" y="37"/>
                  </a:lnTo>
                  <a:lnTo>
                    <a:pt x="136" y="37"/>
                  </a:lnTo>
                  <a:lnTo>
                    <a:pt x="136" y="37"/>
                  </a:lnTo>
                  <a:lnTo>
                    <a:pt x="141" y="33"/>
                  </a:lnTo>
                  <a:lnTo>
                    <a:pt x="141" y="33"/>
                  </a:lnTo>
                  <a:lnTo>
                    <a:pt x="141" y="33"/>
                  </a:lnTo>
                  <a:lnTo>
                    <a:pt x="141" y="28"/>
                  </a:lnTo>
                  <a:lnTo>
                    <a:pt x="141" y="28"/>
                  </a:lnTo>
                  <a:lnTo>
                    <a:pt x="136" y="23"/>
                  </a:lnTo>
                  <a:lnTo>
                    <a:pt x="136" y="23"/>
                  </a:lnTo>
                  <a:lnTo>
                    <a:pt x="136" y="23"/>
                  </a:lnTo>
                  <a:lnTo>
                    <a:pt x="136" y="18"/>
                  </a:lnTo>
                  <a:lnTo>
                    <a:pt x="136" y="18"/>
                  </a:lnTo>
                  <a:lnTo>
                    <a:pt x="136" y="18"/>
                  </a:lnTo>
                  <a:lnTo>
                    <a:pt x="136" y="14"/>
                  </a:lnTo>
                  <a:lnTo>
                    <a:pt x="132" y="14"/>
                  </a:lnTo>
                  <a:lnTo>
                    <a:pt x="132" y="14"/>
                  </a:lnTo>
                  <a:lnTo>
                    <a:pt x="132" y="9"/>
                  </a:lnTo>
                  <a:lnTo>
                    <a:pt x="132" y="9"/>
                  </a:lnTo>
                  <a:lnTo>
                    <a:pt x="127" y="9"/>
                  </a:lnTo>
                  <a:lnTo>
                    <a:pt x="127" y="4"/>
                  </a:lnTo>
                  <a:lnTo>
                    <a:pt x="127" y="4"/>
                  </a:lnTo>
                  <a:lnTo>
                    <a:pt x="122" y="4"/>
                  </a:lnTo>
                  <a:lnTo>
                    <a:pt x="122" y="4"/>
                  </a:lnTo>
                  <a:lnTo>
                    <a:pt x="122" y="4"/>
                  </a:lnTo>
                  <a:lnTo>
                    <a:pt x="118" y="0"/>
                  </a:lnTo>
                  <a:lnTo>
                    <a:pt x="118" y="0"/>
                  </a:lnTo>
                  <a:lnTo>
                    <a:pt x="118" y="0"/>
                  </a:lnTo>
                  <a:lnTo>
                    <a:pt x="113" y="0"/>
                  </a:lnTo>
                  <a:lnTo>
                    <a:pt x="113" y="0"/>
                  </a:lnTo>
                  <a:lnTo>
                    <a:pt x="108" y="0"/>
                  </a:lnTo>
                  <a:lnTo>
                    <a:pt x="108" y="0"/>
                  </a:lnTo>
                  <a:lnTo>
                    <a:pt x="108" y="0"/>
                  </a:lnTo>
                  <a:lnTo>
                    <a:pt x="103" y="0"/>
                  </a:lnTo>
                  <a:lnTo>
                    <a:pt x="103" y="0"/>
                  </a:lnTo>
                  <a:lnTo>
                    <a:pt x="103" y="0"/>
                  </a:lnTo>
                  <a:lnTo>
                    <a:pt x="99" y="0"/>
                  </a:lnTo>
                  <a:lnTo>
                    <a:pt x="99" y="0"/>
                  </a:lnTo>
                  <a:lnTo>
                    <a:pt x="99" y="0"/>
                  </a:lnTo>
                  <a:lnTo>
                    <a:pt x="94" y="4"/>
                  </a:lnTo>
                  <a:lnTo>
                    <a:pt x="94" y="4"/>
                  </a:lnTo>
                  <a:lnTo>
                    <a:pt x="94" y="4"/>
                  </a:lnTo>
                  <a:lnTo>
                    <a:pt x="89" y="4"/>
                  </a:lnTo>
                  <a:lnTo>
                    <a:pt x="89" y="9"/>
                  </a:lnTo>
                  <a:lnTo>
                    <a:pt x="0" y="98"/>
                  </a:lnTo>
                  <a:lnTo>
                    <a:pt x="0" y="98"/>
                  </a:lnTo>
                  <a:lnTo>
                    <a:pt x="0" y="98"/>
                  </a:lnTo>
                  <a:lnTo>
                    <a:pt x="5" y="98"/>
                  </a:lnTo>
                  <a:lnTo>
                    <a:pt x="5" y="98"/>
                  </a:lnTo>
                  <a:lnTo>
                    <a:pt x="5" y="94"/>
                  </a:lnTo>
                  <a:lnTo>
                    <a:pt x="9" y="94"/>
                  </a:lnTo>
                  <a:lnTo>
                    <a:pt x="9" y="94"/>
                  </a:lnTo>
                  <a:lnTo>
                    <a:pt x="9" y="94"/>
                  </a:lnTo>
                  <a:lnTo>
                    <a:pt x="14" y="94"/>
                  </a:lnTo>
                  <a:lnTo>
                    <a:pt x="14" y="94"/>
                  </a:lnTo>
                  <a:lnTo>
                    <a:pt x="19" y="94"/>
                  </a:lnTo>
                  <a:lnTo>
                    <a:pt x="19" y="94"/>
                  </a:lnTo>
                  <a:lnTo>
                    <a:pt x="19" y="94"/>
                  </a:lnTo>
                  <a:lnTo>
                    <a:pt x="23" y="94"/>
                  </a:lnTo>
                  <a:lnTo>
                    <a:pt x="23" y="94"/>
                  </a:lnTo>
                  <a:lnTo>
                    <a:pt x="23" y="94"/>
                  </a:lnTo>
                  <a:lnTo>
                    <a:pt x="28" y="94"/>
                  </a:lnTo>
                  <a:lnTo>
                    <a:pt x="28" y="94"/>
                  </a:lnTo>
                  <a:lnTo>
                    <a:pt x="33" y="98"/>
                  </a:lnTo>
                  <a:lnTo>
                    <a:pt x="33" y="98"/>
                  </a:lnTo>
                  <a:lnTo>
                    <a:pt x="33" y="98"/>
                  </a:lnTo>
                  <a:lnTo>
                    <a:pt x="38" y="98"/>
                  </a:lnTo>
                  <a:lnTo>
                    <a:pt x="38" y="98"/>
                  </a:lnTo>
                  <a:lnTo>
                    <a:pt x="38" y="103"/>
                  </a:lnTo>
                  <a:lnTo>
                    <a:pt x="42" y="103"/>
                  </a:lnTo>
                  <a:lnTo>
                    <a:pt x="42" y="103"/>
                  </a:lnTo>
                  <a:lnTo>
                    <a:pt x="42" y="108"/>
                  </a:lnTo>
                  <a:lnTo>
                    <a:pt x="42" y="108"/>
                  </a:lnTo>
                  <a:lnTo>
                    <a:pt x="47" y="108"/>
                  </a:lnTo>
                  <a:lnTo>
                    <a:pt x="47" y="113"/>
                  </a:lnTo>
                  <a:lnTo>
                    <a:pt x="47" y="113"/>
                  </a:lnTo>
                  <a:lnTo>
                    <a:pt x="47" y="113"/>
                  </a:lnTo>
                  <a:lnTo>
                    <a:pt x="47" y="117"/>
                  </a:lnTo>
                  <a:lnTo>
                    <a:pt x="47" y="117"/>
                  </a:lnTo>
                  <a:lnTo>
                    <a:pt x="47" y="117"/>
                  </a:lnTo>
                  <a:lnTo>
                    <a:pt x="47" y="122"/>
                  </a:lnTo>
                  <a:lnTo>
                    <a:pt x="52" y="122"/>
                  </a:lnTo>
                  <a:lnTo>
                    <a:pt x="52" y="127"/>
                  </a:lnTo>
                  <a:lnTo>
                    <a:pt x="52" y="127"/>
                  </a:lnTo>
                  <a:lnTo>
                    <a:pt x="47" y="127"/>
                  </a:lnTo>
                  <a:lnTo>
                    <a:pt x="47" y="131"/>
                  </a:lnTo>
                  <a:lnTo>
                    <a:pt x="47" y="131"/>
                  </a:lnTo>
                  <a:lnTo>
                    <a:pt x="47" y="131"/>
                  </a:lnTo>
                  <a:lnTo>
                    <a:pt x="47" y="136"/>
                  </a:lnTo>
                  <a:lnTo>
                    <a:pt x="47" y="136"/>
                  </a:lnTo>
                  <a:lnTo>
                    <a:pt x="47" y="136"/>
                  </a:lnTo>
                  <a:lnTo>
                    <a:pt x="47" y="141"/>
                  </a:lnTo>
                  <a:lnTo>
                    <a:pt x="42" y="141"/>
                  </a:lnTo>
                  <a:lnTo>
                    <a:pt x="42" y="141"/>
                  </a:lnTo>
                  <a:lnTo>
                    <a:pt x="132" y="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12" name="Oval 99811">
              <a:extLst>
                <a:ext uri="{FF2B5EF4-FFF2-40B4-BE49-F238E27FC236}">
                  <a16:creationId xmlns:a16="http://schemas.microsoft.com/office/drawing/2014/main" id="{265D9BD6-F63A-4BB0-F039-FF629F1071FC}"/>
                </a:ext>
              </a:extLst>
            </p:cNvPr>
            <p:cNvSpPr>
              <a:spLocks noChangeArrowheads="1"/>
            </p:cNvSpPr>
            <p:nvPr/>
          </p:nvSpPr>
          <p:spPr bwMode="auto">
            <a:xfrm>
              <a:off x="1749425" y="1391285"/>
              <a:ext cx="116205" cy="116840"/>
            </a:xfrm>
            <a:prstGeom prst="ellipse">
              <a:avLst/>
            </a:prstGeom>
            <a:solidFill>
              <a:srgbClr val="0066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813" name="Freeform 1436">
              <a:extLst>
                <a:ext uri="{FF2B5EF4-FFF2-40B4-BE49-F238E27FC236}">
                  <a16:creationId xmlns:a16="http://schemas.microsoft.com/office/drawing/2014/main" id="{52DA6E0B-642A-DFD9-55B6-0FDBB3E78DBE}"/>
                </a:ext>
              </a:extLst>
            </p:cNvPr>
            <p:cNvSpPr>
              <a:spLocks/>
            </p:cNvSpPr>
            <p:nvPr/>
          </p:nvSpPr>
          <p:spPr bwMode="auto">
            <a:xfrm>
              <a:off x="1578610" y="1400175"/>
              <a:ext cx="209550" cy="66040"/>
            </a:xfrm>
            <a:custGeom>
              <a:avLst/>
              <a:gdLst>
                <a:gd name="T0" fmla="*/ 307 w 330"/>
                <a:gd name="T1" fmla="*/ 104 h 104"/>
                <a:gd name="T2" fmla="*/ 307 w 330"/>
                <a:gd name="T3" fmla="*/ 104 h 104"/>
                <a:gd name="T4" fmla="*/ 311 w 330"/>
                <a:gd name="T5" fmla="*/ 104 h 104"/>
                <a:gd name="T6" fmla="*/ 316 w 330"/>
                <a:gd name="T7" fmla="*/ 99 h 104"/>
                <a:gd name="T8" fmla="*/ 316 w 330"/>
                <a:gd name="T9" fmla="*/ 99 h 104"/>
                <a:gd name="T10" fmla="*/ 321 w 330"/>
                <a:gd name="T11" fmla="*/ 99 h 104"/>
                <a:gd name="T12" fmla="*/ 321 w 330"/>
                <a:gd name="T13" fmla="*/ 94 h 104"/>
                <a:gd name="T14" fmla="*/ 325 w 330"/>
                <a:gd name="T15" fmla="*/ 94 h 104"/>
                <a:gd name="T16" fmla="*/ 325 w 330"/>
                <a:gd name="T17" fmla="*/ 90 h 104"/>
                <a:gd name="T18" fmla="*/ 325 w 330"/>
                <a:gd name="T19" fmla="*/ 85 h 104"/>
                <a:gd name="T20" fmla="*/ 330 w 330"/>
                <a:gd name="T21" fmla="*/ 85 h 104"/>
                <a:gd name="T22" fmla="*/ 330 w 330"/>
                <a:gd name="T23" fmla="*/ 80 h 104"/>
                <a:gd name="T24" fmla="*/ 330 w 330"/>
                <a:gd name="T25" fmla="*/ 75 h 104"/>
                <a:gd name="T26" fmla="*/ 330 w 330"/>
                <a:gd name="T27" fmla="*/ 71 h 104"/>
                <a:gd name="T28" fmla="*/ 330 w 330"/>
                <a:gd name="T29" fmla="*/ 66 h 104"/>
                <a:gd name="T30" fmla="*/ 330 w 330"/>
                <a:gd name="T31" fmla="*/ 66 h 104"/>
                <a:gd name="T32" fmla="*/ 330 w 330"/>
                <a:gd name="T33" fmla="*/ 61 h 104"/>
                <a:gd name="T34" fmla="*/ 330 w 330"/>
                <a:gd name="T35" fmla="*/ 57 h 104"/>
                <a:gd name="T36" fmla="*/ 325 w 330"/>
                <a:gd name="T37" fmla="*/ 57 h 104"/>
                <a:gd name="T38" fmla="*/ 325 w 330"/>
                <a:gd name="T39" fmla="*/ 52 h 104"/>
                <a:gd name="T40" fmla="*/ 321 w 330"/>
                <a:gd name="T41" fmla="*/ 52 h 104"/>
                <a:gd name="T42" fmla="*/ 321 w 330"/>
                <a:gd name="T43" fmla="*/ 47 h 104"/>
                <a:gd name="T44" fmla="*/ 316 w 330"/>
                <a:gd name="T45" fmla="*/ 47 h 104"/>
                <a:gd name="T46" fmla="*/ 316 w 330"/>
                <a:gd name="T47" fmla="*/ 47 h 104"/>
                <a:gd name="T48" fmla="*/ 311 w 330"/>
                <a:gd name="T49" fmla="*/ 42 h 104"/>
                <a:gd name="T50" fmla="*/ 10 w 330"/>
                <a:gd name="T51" fmla="*/ 0 h 104"/>
                <a:gd name="T52" fmla="*/ 15 w 330"/>
                <a:gd name="T53" fmla="*/ 5 h 104"/>
                <a:gd name="T54" fmla="*/ 19 w 330"/>
                <a:gd name="T55" fmla="*/ 5 h 104"/>
                <a:gd name="T56" fmla="*/ 19 w 330"/>
                <a:gd name="T57" fmla="*/ 5 h 104"/>
                <a:gd name="T58" fmla="*/ 24 w 330"/>
                <a:gd name="T59" fmla="*/ 9 h 104"/>
                <a:gd name="T60" fmla="*/ 24 w 330"/>
                <a:gd name="T61" fmla="*/ 9 h 104"/>
                <a:gd name="T62" fmla="*/ 24 w 330"/>
                <a:gd name="T63" fmla="*/ 14 h 104"/>
                <a:gd name="T64" fmla="*/ 29 w 330"/>
                <a:gd name="T65" fmla="*/ 19 h 104"/>
                <a:gd name="T66" fmla="*/ 29 w 330"/>
                <a:gd name="T67" fmla="*/ 19 h 104"/>
                <a:gd name="T68" fmla="*/ 29 w 330"/>
                <a:gd name="T69" fmla="*/ 24 h 104"/>
                <a:gd name="T70" fmla="*/ 29 w 330"/>
                <a:gd name="T71" fmla="*/ 28 h 104"/>
                <a:gd name="T72" fmla="*/ 29 w 330"/>
                <a:gd name="T73" fmla="*/ 33 h 104"/>
                <a:gd name="T74" fmla="*/ 29 w 330"/>
                <a:gd name="T75" fmla="*/ 38 h 104"/>
                <a:gd name="T76" fmla="*/ 29 w 330"/>
                <a:gd name="T77" fmla="*/ 38 h 104"/>
                <a:gd name="T78" fmla="*/ 24 w 330"/>
                <a:gd name="T79" fmla="*/ 42 h 104"/>
                <a:gd name="T80" fmla="*/ 24 w 330"/>
                <a:gd name="T81" fmla="*/ 47 h 104"/>
                <a:gd name="T82" fmla="*/ 24 w 330"/>
                <a:gd name="T83" fmla="*/ 52 h 104"/>
                <a:gd name="T84" fmla="*/ 19 w 330"/>
                <a:gd name="T85" fmla="*/ 52 h 104"/>
                <a:gd name="T86" fmla="*/ 19 w 330"/>
                <a:gd name="T87" fmla="*/ 57 h 104"/>
                <a:gd name="T88" fmla="*/ 15 w 330"/>
                <a:gd name="T89" fmla="*/ 57 h 104"/>
                <a:gd name="T90" fmla="*/ 15 w 330"/>
                <a:gd name="T91" fmla="*/ 61 h 104"/>
                <a:gd name="T92" fmla="*/ 10 w 330"/>
                <a:gd name="T93" fmla="*/ 61 h 104"/>
                <a:gd name="T94" fmla="*/ 10 w 330"/>
                <a:gd name="T95" fmla="*/ 61 h 104"/>
                <a:gd name="T96" fmla="*/ 5 w 330"/>
                <a:gd name="T97" fmla="*/ 61 h 104"/>
                <a:gd name="T98" fmla="*/ 0 w 330"/>
                <a:gd name="T99" fmla="*/ 6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0" h="104">
                  <a:moveTo>
                    <a:pt x="307" y="104"/>
                  </a:moveTo>
                  <a:lnTo>
                    <a:pt x="307" y="104"/>
                  </a:lnTo>
                  <a:lnTo>
                    <a:pt x="307" y="104"/>
                  </a:lnTo>
                  <a:lnTo>
                    <a:pt x="307" y="104"/>
                  </a:lnTo>
                  <a:lnTo>
                    <a:pt x="311" y="104"/>
                  </a:lnTo>
                  <a:lnTo>
                    <a:pt x="311" y="104"/>
                  </a:lnTo>
                  <a:lnTo>
                    <a:pt x="311" y="104"/>
                  </a:lnTo>
                  <a:lnTo>
                    <a:pt x="316" y="99"/>
                  </a:lnTo>
                  <a:lnTo>
                    <a:pt x="316" y="99"/>
                  </a:lnTo>
                  <a:lnTo>
                    <a:pt x="316" y="99"/>
                  </a:lnTo>
                  <a:lnTo>
                    <a:pt x="316" y="99"/>
                  </a:lnTo>
                  <a:lnTo>
                    <a:pt x="321" y="99"/>
                  </a:lnTo>
                  <a:lnTo>
                    <a:pt x="321" y="99"/>
                  </a:lnTo>
                  <a:lnTo>
                    <a:pt x="321" y="94"/>
                  </a:lnTo>
                  <a:lnTo>
                    <a:pt x="321" y="94"/>
                  </a:lnTo>
                  <a:lnTo>
                    <a:pt x="325" y="94"/>
                  </a:lnTo>
                  <a:lnTo>
                    <a:pt x="325" y="90"/>
                  </a:lnTo>
                  <a:lnTo>
                    <a:pt x="325" y="90"/>
                  </a:lnTo>
                  <a:lnTo>
                    <a:pt x="325" y="90"/>
                  </a:lnTo>
                  <a:lnTo>
                    <a:pt x="325" y="85"/>
                  </a:lnTo>
                  <a:lnTo>
                    <a:pt x="330" y="85"/>
                  </a:lnTo>
                  <a:lnTo>
                    <a:pt x="330" y="85"/>
                  </a:lnTo>
                  <a:lnTo>
                    <a:pt x="330" y="80"/>
                  </a:lnTo>
                  <a:lnTo>
                    <a:pt x="330" y="80"/>
                  </a:lnTo>
                  <a:lnTo>
                    <a:pt x="330" y="75"/>
                  </a:lnTo>
                  <a:lnTo>
                    <a:pt x="330" y="75"/>
                  </a:lnTo>
                  <a:lnTo>
                    <a:pt x="330" y="75"/>
                  </a:lnTo>
                  <a:lnTo>
                    <a:pt x="330" y="71"/>
                  </a:lnTo>
                  <a:lnTo>
                    <a:pt x="330" y="71"/>
                  </a:lnTo>
                  <a:lnTo>
                    <a:pt x="330" y="66"/>
                  </a:lnTo>
                  <a:lnTo>
                    <a:pt x="330" y="66"/>
                  </a:lnTo>
                  <a:lnTo>
                    <a:pt x="330" y="66"/>
                  </a:lnTo>
                  <a:lnTo>
                    <a:pt x="330" y="61"/>
                  </a:lnTo>
                  <a:lnTo>
                    <a:pt x="330" y="61"/>
                  </a:lnTo>
                  <a:lnTo>
                    <a:pt x="330" y="61"/>
                  </a:lnTo>
                  <a:lnTo>
                    <a:pt x="330" y="57"/>
                  </a:lnTo>
                  <a:lnTo>
                    <a:pt x="325" y="57"/>
                  </a:lnTo>
                  <a:lnTo>
                    <a:pt x="325" y="57"/>
                  </a:lnTo>
                  <a:lnTo>
                    <a:pt x="325" y="52"/>
                  </a:lnTo>
                  <a:lnTo>
                    <a:pt x="325" y="52"/>
                  </a:lnTo>
                  <a:lnTo>
                    <a:pt x="325" y="52"/>
                  </a:lnTo>
                  <a:lnTo>
                    <a:pt x="321" y="52"/>
                  </a:lnTo>
                  <a:lnTo>
                    <a:pt x="321" y="47"/>
                  </a:lnTo>
                  <a:lnTo>
                    <a:pt x="321" y="47"/>
                  </a:lnTo>
                  <a:lnTo>
                    <a:pt x="321" y="47"/>
                  </a:lnTo>
                  <a:lnTo>
                    <a:pt x="316" y="47"/>
                  </a:lnTo>
                  <a:lnTo>
                    <a:pt x="316" y="47"/>
                  </a:lnTo>
                  <a:lnTo>
                    <a:pt x="316" y="47"/>
                  </a:lnTo>
                  <a:lnTo>
                    <a:pt x="316" y="47"/>
                  </a:lnTo>
                  <a:lnTo>
                    <a:pt x="311" y="42"/>
                  </a:lnTo>
                  <a:lnTo>
                    <a:pt x="10" y="0"/>
                  </a:lnTo>
                  <a:lnTo>
                    <a:pt x="10" y="0"/>
                  </a:lnTo>
                  <a:lnTo>
                    <a:pt x="15" y="5"/>
                  </a:lnTo>
                  <a:lnTo>
                    <a:pt x="15" y="5"/>
                  </a:lnTo>
                  <a:lnTo>
                    <a:pt x="15" y="5"/>
                  </a:lnTo>
                  <a:lnTo>
                    <a:pt x="19" y="5"/>
                  </a:lnTo>
                  <a:lnTo>
                    <a:pt x="19" y="5"/>
                  </a:lnTo>
                  <a:lnTo>
                    <a:pt x="19" y="5"/>
                  </a:lnTo>
                  <a:lnTo>
                    <a:pt x="19" y="9"/>
                  </a:lnTo>
                  <a:lnTo>
                    <a:pt x="24" y="9"/>
                  </a:lnTo>
                  <a:lnTo>
                    <a:pt x="24" y="9"/>
                  </a:lnTo>
                  <a:lnTo>
                    <a:pt x="24" y="9"/>
                  </a:lnTo>
                  <a:lnTo>
                    <a:pt x="24" y="14"/>
                  </a:lnTo>
                  <a:lnTo>
                    <a:pt x="24" y="14"/>
                  </a:lnTo>
                  <a:lnTo>
                    <a:pt x="24" y="14"/>
                  </a:lnTo>
                  <a:lnTo>
                    <a:pt x="29" y="19"/>
                  </a:lnTo>
                  <a:lnTo>
                    <a:pt x="29" y="19"/>
                  </a:lnTo>
                  <a:lnTo>
                    <a:pt x="29" y="19"/>
                  </a:lnTo>
                  <a:lnTo>
                    <a:pt x="29" y="24"/>
                  </a:lnTo>
                  <a:lnTo>
                    <a:pt x="29" y="24"/>
                  </a:lnTo>
                  <a:lnTo>
                    <a:pt x="29" y="28"/>
                  </a:lnTo>
                  <a:lnTo>
                    <a:pt x="29" y="28"/>
                  </a:lnTo>
                  <a:lnTo>
                    <a:pt x="29" y="28"/>
                  </a:lnTo>
                  <a:lnTo>
                    <a:pt x="29" y="33"/>
                  </a:lnTo>
                  <a:lnTo>
                    <a:pt x="29" y="33"/>
                  </a:lnTo>
                  <a:lnTo>
                    <a:pt x="29" y="38"/>
                  </a:lnTo>
                  <a:lnTo>
                    <a:pt x="29" y="38"/>
                  </a:lnTo>
                  <a:lnTo>
                    <a:pt x="29" y="38"/>
                  </a:lnTo>
                  <a:lnTo>
                    <a:pt x="29" y="42"/>
                  </a:lnTo>
                  <a:lnTo>
                    <a:pt x="24" y="42"/>
                  </a:lnTo>
                  <a:lnTo>
                    <a:pt x="24" y="47"/>
                  </a:lnTo>
                  <a:lnTo>
                    <a:pt x="24" y="47"/>
                  </a:lnTo>
                  <a:lnTo>
                    <a:pt x="24" y="47"/>
                  </a:lnTo>
                  <a:lnTo>
                    <a:pt x="24" y="52"/>
                  </a:lnTo>
                  <a:lnTo>
                    <a:pt x="24" y="52"/>
                  </a:lnTo>
                  <a:lnTo>
                    <a:pt x="19" y="52"/>
                  </a:lnTo>
                  <a:lnTo>
                    <a:pt x="19" y="52"/>
                  </a:lnTo>
                  <a:lnTo>
                    <a:pt x="19" y="57"/>
                  </a:lnTo>
                  <a:lnTo>
                    <a:pt x="19" y="57"/>
                  </a:lnTo>
                  <a:lnTo>
                    <a:pt x="15" y="57"/>
                  </a:lnTo>
                  <a:lnTo>
                    <a:pt x="15" y="57"/>
                  </a:lnTo>
                  <a:lnTo>
                    <a:pt x="15" y="61"/>
                  </a:lnTo>
                  <a:lnTo>
                    <a:pt x="10" y="61"/>
                  </a:lnTo>
                  <a:lnTo>
                    <a:pt x="10" y="61"/>
                  </a:lnTo>
                  <a:lnTo>
                    <a:pt x="10" y="61"/>
                  </a:lnTo>
                  <a:lnTo>
                    <a:pt x="10" y="61"/>
                  </a:lnTo>
                  <a:lnTo>
                    <a:pt x="5" y="61"/>
                  </a:lnTo>
                  <a:lnTo>
                    <a:pt x="5" y="61"/>
                  </a:lnTo>
                  <a:lnTo>
                    <a:pt x="5" y="61"/>
                  </a:lnTo>
                  <a:lnTo>
                    <a:pt x="0" y="61"/>
                  </a:lnTo>
                  <a:lnTo>
                    <a:pt x="307" y="10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14" name="Oval 99813">
              <a:extLst>
                <a:ext uri="{FF2B5EF4-FFF2-40B4-BE49-F238E27FC236}">
                  <a16:creationId xmlns:a16="http://schemas.microsoft.com/office/drawing/2014/main" id="{2A3AC0E4-D014-0A4C-6E4F-BF83A4C11913}"/>
                </a:ext>
              </a:extLst>
            </p:cNvPr>
            <p:cNvSpPr>
              <a:spLocks noChangeArrowheads="1"/>
            </p:cNvSpPr>
            <p:nvPr/>
          </p:nvSpPr>
          <p:spPr bwMode="auto">
            <a:xfrm>
              <a:off x="475615" y="1953895"/>
              <a:ext cx="128270" cy="1282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15" name="Freeform 1438">
              <a:extLst>
                <a:ext uri="{FF2B5EF4-FFF2-40B4-BE49-F238E27FC236}">
                  <a16:creationId xmlns:a16="http://schemas.microsoft.com/office/drawing/2014/main" id="{7748FEDF-6941-449E-E7D1-2D381D188C7B}"/>
                </a:ext>
              </a:extLst>
            </p:cNvPr>
            <p:cNvSpPr>
              <a:spLocks/>
            </p:cNvSpPr>
            <p:nvPr/>
          </p:nvSpPr>
          <p:spPr bwMode="auto">
            <a:xfrm>
              <a:off x="448310" y="2073275"/>
              <a:ext cx="92710" cy="179705"/>
            </a:xfrm>
            <a:custGeom>
              <a:avLst/>
              <a:gdLst>
                <a:gd name="T0" fmla="*/ 146 w 146"/>
                <a:gd name="T1" fmla="*/ 19 h 283"/>
                <a:gd name="T2" fmla="*/ 146 w 146"/>
                <a:gd name="T3" fmla="*/ 19 h 283"/>
                <a:gd name="T4" fmla="*/ 142 w 146"/>
                <a:gd name="T5" fmla="*/ 14 h 283"/>
                <a:gd name="T6" fmla="*/ 142 w 146"/>
                <a:gd name="T7" fmla="*/ 14 h 283"/>
                <a:gd name="T8" fmla="*/ 142 w 146"/>
                <a:gd name="T9" fmla="*/ 14 h 283"/>
                <a:gd name="T10" fmla="*/ 137 w 146"/>
                <a:gd name="T11" fmla="*/ 14 h 283"/>
                <a:gd name="T12" fmla="*/ 137 w 146"/>
                <a:gd name="T13" fmla="*/ 14 h 283"/>
                <a:gd name="T14" fmla="*/ 132 w 146"/>
                <a:gd name="T15" fmla="*/ 14 h 283"/>
                <a:gd name="T16" fmla="*/ 128 w 146"/>
                <a:gd name="T17" fmla="*/ 10 h 283"/>
                <a:gd name="T18" fmla="*/ 128 w 146"/>
                <a:gd name="T19" fmla="*/ 10 h 283"/>
                <a:gd name="T20" fmla="*/ 123 w 146"/>
                <a:gd name="T21" fmla="*/ 10 h 283"/>
                <a:gd name="T22" fmla="*/ 118 w 146"/>
                <a:gd name="T23" fmla="*/ 10 h 283"/>
                <a:gd name="T24" fmla="*/ 118 w 146"/>
                <a:gd name="T25" fmla="*/ 5 h 283"/>
                <a:gd name="T26" fmla="*/ 113 w 146"/>
                <a:gd name="T27" fmla="*/ 5 h 283"/>
                <a:gd name="T28" fmla="*/ 109 w 146"/>
                <a:gd name="T29" fmla="*/ 5 h 283"/>
                <a:gd name="T30" fmla="*/ 104 w 146"/>
                <a:gd name="T31" fmla="*/ 5 h 283"/>
                <a:gd name="T32" fmla="*/ 104 w 146"/>
                <a:gd name="T33" fmla="*/ 5 h 283"/>
                <a:gd name="T34" fmla="*/ 99 w 146"/>
                <a:gd name="T35" fmla="*/ 0 h 283"/>
                <a:gd name="T36" fmla="*/ 95 w 146"/>
                <a:gd name="T37" fmla="*/ 0 h 283"/>
                <a:gd name="T38" fmla="*/ 95 w 146"/>
                <a:gd name="T39" fmla="*/ 0 h 283"/>
                <a:gd name="T40" fmla="*/ 95 w 146"/>
                <a:gd name="T41" fmla="*/ 0 h 283"/>
                <a:gd name="T42" fmla="*/ 90 w 146"/>
                <a:gd name="T43" fmla="*/ 0 h 283"/>
                <a:gd name="T44" fmla="*/ 90 w 146"/>
                <a:gd name="T45" fmla="*/ 0 h 283"/>
                <a:gd name="T46" fmla="*/ 90 w 146"/>
                <a:gd name="T47" fmla="*/ 0 h 283"/>
                <a:gd name="T48" fmla="*/ 90 w 146"/>
                <a:gd name="T49" fmla="*/ 0 h 283"/>
                <a:gd name="T50" fmla="*/ 0 w 146"/>
                <a:gd name="T51" fmla="*/ 264 h 283"/>
                <a:gd name="T52" fmla="*/ 0 w 146"/>
                <a:gd name="T53" fmla="*/ 264 h 283"/>
                <a:gd name="T54" fmla="*/ 0 w 146"/>
                <a:gd name="T55" fmla="*/ 264 h 283"/>
                <a:gd name="T56" fmla="*/ 5 w 146"/>
                <a:gd name="T57" fmla="*/ 269 h 283"/>
                <a:gd name="T58" fmla="*/ 5 w 146"/>
                <a:gd name="T59" fmla="*/ 269 h 283"/>
                <a:gd name="T60" fmla="*/ 5 w 146"/>
                <a:gd name="T61" fmla="*/ 269 h 283"/>
                <a:gd name="T62" fmla="*/ 10 w 146"/>
                <a:gd name="T63" fmla="*/ 269 h 283"/>
                <a:gd name="T64" fmla="*/ 15 w 146"/>
                <a:gd name="T65" fmla="*/ 269 h 283"/>
                <a:gd name="T66" fmla="*/ 15 w 146"/>
                <a:gd name="T67" fmla="*/ 269 h 283"/>
                <a:gd name="T68" fmla="*/ 19 w 146"/>
                <a:gd name="T69" fmla="*/ 273 h 283"/>
                <a:gd name="T70" fmla="*/ 24 w 146"/>
                <a:gd name="T71" fmla="*/ 273 h 283"/>
                <a:gd name="T72" fmla="*/ 24 w 146"/>
                <a:gd name="T73" fmla="*/ 273 h 283"/>
                <a:gd name="T74" fmla="*/ 29 w 146"/>
                <a:gd name="T75" fmla="*/ 273 h 283"/>
                <a:gd name="T76" fmla="*/ 33 w 146"/>
                <a:gd name="T77" fmla="*/ 278 h 283"/>
                <a:gd name="T78" fmla="*/ 38 w 146"/>
                <a:gd name="T79" fmla="*/ 278 h 283"/>
                <a:gd name="T80" fmla="*/ 38 w 146"/>
                <a:gd name="T81" fmla="*/ 278 h 283"/>
                <a:gd name="T82" fmla="*/ 43 w 146"/>
                <a:gd name="T83" fmla="*/ 278 h 283"/>
                <a:gd name="T84" fmla="*/ 47 w 146"/>
                <a:gd name="T85" fmla="*/ 283 h 283"/>
                <a:gd name="T86" fmla="*/ 47 w 146"/>
                <a:gd name="T87" fmla="*/ 283 h 283"/>
                <a:gd name="T88" fmla="*/ 52 w 146"/>
                <a:gd name="T89" fmla="*/ 283 h 283"/>
                <a:gd name="T90" fmla="*/ 52 w 146"/>
                <a:gd name="T91" fmla="*/ 283 h 283"/>
                <a:gd name="T92" fmla="*/ 52 w 146"/>
                <a:gd name="T93" fmla="*/ 283 h 283"/>
                <a:gd name="T94" fmla="*/ 57 w 146"/>
                <a:gd name="T95" fmla="*/ 283 h 283"/>
                <a:gd name="T96" fmla="*/ 57 w 146"/>
                <a:gd name="T97" fmla="*/ 283 h 283"/>
                <a:gd name="T98" fmla="*/ 57 w 146"/>
                <a:gd name="T99" fmla="*/ 28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283">
                  <a:moveTo>
                    <a:pt x="146" y="19"/>
                  </a:moveTo>
                  <a:lnTo>
                    <a:pt x="146" y="19"/>
                  </a:lnTo>
                  <a:lnTo>
                    <a:pt x="146" y="19"/>
                  </a:lnTo>
                  <a:lnTo>
                    <a:pt x="146" y="19"/>
                  </a:lnTo>
                  <a:lnTo>
                    <a:pt x="142" y="14"/>
                  </a:lnTo>
                  <a:lnTo>
                    <a:pt x="142" y="14"/>
                  </a:lnTo>
                  <a:lnTo>
                    <a:pt x="142" y="14"/>
                  </a:lnTo>
                  <a:lnTo>
                    <a:pt x="142" y="14"/>
                  </a:lnTo>
                  <a:lnTo>
                    <a:pt x="142" y="14"/>
                  </a:lnTo>
                  <a:lnTo>
                    <a:pt x="142" y="14"/>
                  </a:lnTo>
                  <a:lnTo>
                    <a:pt x="137" y="14"/>
                  </a:lnTo>
                  <a:lnTo>
                    <a:pt x="137" y="14"/>
                  </a:lnTo>
                  <a:lnTo>
                    <a:pt x="137" y="14"/>
                  </a:lnTo>
                  <a:lnTo>
                    <a:pt x="137" y="14"/>
                  </a:lnTo>
                  <a:lnTo>
                    <a:pt x="132" y="14"/>
                  </a:lnTo>
                  <a:lnTo>
                    <a:pt x="132" y="14"/>
                  </a:lnTo>
                  <a:lnTo>
                    <a:pt x="132" y="14"/>
                  </a:lnTo>
                  <a:lnTo>
                    <a:pt x="128" y="10"/>
                  </a:lnTo>
                  <a:lnTo>
                    <a:pt x="128" y="10"/>
                  </a:lnTo>
                  <a:lnTo>
                    <a:pt x="128" y="10"/>
                  </a:lnTo>
                  <a:lnTo>
                    <a:pt x="123" y="10"/>
                  </a:lnTo>
                  <a:lnTo>
                    <a:pt x="123" y="10"/>
                  </a:lnTo>
                  <a:lnTo>
                    <a:pt x="123" y="10"/>
                  </a:lnTo>
                  <a:lnTo>
                    <a:pt x="118" y="10"/>
                  </a:lnTo>
                  <a:lnTo>
                    <a:pt x="118" y="10"/>
                  </a:lnTo>
                  <a:lnTo>
                    <a:pt x="118" y="5"/>
                  </a:lnTo>
                  <a:lnTo>
                    <a:pt x="113" y="5"/>
                  </a:lnTo>
                  <a:lnTo>
                    <a:pt x="113" y="5"/>
                  </a:lnTo>
                  <a:lnTo>
                    <a:pt x="109" y="5"/>
                  </a:lnTo>
                  <a:lnTo>
                    <a:pt x="109" y="5"/>
                  </a:lnTo>
                  <a:lnTo>
                    <a:pt x="109" y="5"/>
                  </a:lnTo>
                  <a:lnTo>
                    <a:pt x="104" y="5"/>
                  </a:lnTo>
                  <a:lnTo>
                    <a:pt x="104" y="5"/>
                  </a:lnTo>
                  <a:lnTo>
                    <a:pt x="104" y="5"/>
                  </a:lnTo>
                  <a:lnTo>
                    <a:pt x="99" y="0"/>
                  </a:lnTo>
                  <a:lnTo>
                    <a:pt x="99" y="0"/>
                  </a:lnTo>
                  <a:lnTo>
                    <a:pt x="99" y="0"/>
                  </a:lnTo>
                  <a:lnTo>
                    <a:pt x="95" y="0"/>
                  </a:lnTo>
                  <a:lnTo>
                    <a:pt x="95" y="0"/>
                  </a:lnTo>
                  <a:lnTo>
                    <a:pt x="95" y="0"/>
                  </a:lnTo>
                  <a:lnTo>
                    <a:pt x="95" y="0"/>
                  </a:lnTo>
                  <a:lnTo>
                    <a:pt x="95" y="0"/>
                  </a:lnTo>
                  <a:lnTo>
                    <a:pt x="90" y="0"/>
                  </a:lnTo>
                  <a:lnTo>
                    <a:pt x="90" y="0"/>
                  </a:lnTo>
                  <a:lnTo>
                    <a:pt x="90" y="0"/>
                  </a:lnTo>
                  <a:lnTo>
                    <a:pt x="90" y="0"/>
                  </a:lnTo>
                  <a:lnTo>
                    <a:pt x="90" y="0"/>
                  </a:lnTo>
                  <a:lnTo>
                    <a:pt x="90" y="0"/>
                  </a:lnTo>
                  <a:lnTo>
                    <a:pt x="90" y="0"/>
                  </a:lnTo>
                  <a:lnTo>
                    <a:pt x="90" y="0"/>
                  </a:lnTo>
                  <a:lnTo>
                    <a:pt x="0" y="264"/>
                  </a:lnTo>
                  <a:lnTo>
                    <a:pt x="0" y="264"/>
                  </a:lnTo>
                  <a:lnTo>
                    <a:pt x="0" y="264"/>
                  </a:lnTo>
                  <a:lnTo>
                    <a:pt x="0" y="264"/>
                  </a:lnTo>
                  <a:lnTo>
                    <a:pt x="0" y="264"/>
                  </a:lnTo>
                  <a:lnTo>
                    <a:pt x="0" y="264"/>
                  </a:lnTo>
                  <a:lnTo>
                    <a:pt x="0" y="269"/>
                  </a:lnTo>
                  <a:lnTo>
                    <a:pt x="5" y="269"/>
                  </a:lnTo>
                  <a:lnTo>
                    <a:pt x="5" y="269"/>
                  </a:lnTo>
                  <a:lnTo>
                    <a:pt x="5" y="269"/>
                  </a:lnTo>
                  <a:lnTo>
                    <a:pt x="5" y="269"/>
                  </a:lnTo>
                  <a:lnTo>
                    <a:pt x="5" y="269"/>
                  </a:lnTo>
                  <a:lnTo>
                    <a:pt x="10" y="269"/>
                  </a:lnTo>
                  <a:lnTo>
                    <a:pt x="10" y="269"/>
                  </a:lnTo>
                  <a:lnTo>
                    <a:pt x="10" y="269"/>
                  </a:lnTo>
                  <a:lnTo>
                    <a:pt x="15" y="269"/>
                  </a:lnTo>
                  <a:lnTo>
                    <a:pt x="15" y="269"/>
                  </a:lnTo>
                  <a:lnTo>
                    <a:pt x="15" y="269"/>
                  </a:lnTo>
                  <a:lnTo>
                    <a:pt x="19" y="273"/>
                  </a:lnTo>
                  <a:lnTo>
                    <a:pt x="19" y="273"/>
                  </a:lnTo>
                  <a:lnTo>
                    <a:pt x="19" y="273"/>
                  </a:lnTo>
                  <a:lnTo>
                    <a:pt x="24" y="273"/>
                  </a:lnTo>
                  <a:lnTo>
                    <a:pt x="24" y="273"/>
                  </a:lnTo>
                  <a:lnTo>
                    <a:pt x="24" y="273"/>
                  </a:lnTo>
                  <a:lnTo>
                    <a:pt x="29" y="273"/>
                  </a:lnTo>
                  <a:lnTo>
                    <a:pt x="29" y="273"/>
                  </a:lnTo>
                  <a:lnTo>
                    <a:pt x="33" y="278"/>
                  </a:lnTo>
                  <a:lnTo>
                    <a:pt x="33" y="278"/>
                  </a:lnTo>
                  <a:lnTo>
                    <a:pt x="33" y="278"/>
                  </a:lnTo>
                  <a:lnTo>
                    <a:pt x="38" y="278"/>
                  </a:lnTo>
                  <a:lnTo>
                    <a:pt x="38" y="278"/>
                  </a:lnTo>
                  <a:lnTo>
                    <a:pt x="38" y="278"/>
                  </a:lnTo>
                  <a:lnTo>
                    <a:pt x="43" y="278"/>
                  </a:lnTo>
                  <a:lnTo>
                    <a:pt x="43" y="278"/>
                  </a:lnTo>
                  <a:lnTo>
                    <a:pt x="43" y="278"/>
                  </a:lnTo>
                  <a:lnTo>
                    <a:pt x="47" y="283"/>
                  </a:lnTo>
                  <a:lnTo>
                    <a:pt x="47" y="283"/>
                  </a:lnTo>
                  <a:lnTo>
                    <a:pt x="47" y="283"/>
                  </a:lnTo>
                  <a:lnTo>
                    <a:pt x="52" y="283"/>
                  </a:lnTo>
                  <a:lnTo>
                    <a:pt x="52" y="283"/>
                  </a:lnTo>
                  <a:lnTo>
                    <a:pt x="52" y="283"/>
                  </a:lnTo>
                  <a:lnTo>
                    <a:pt x="52" y="283"/>
                  </a:lnTo>
                  <a:lnTo>
                    <a:pt x="52" y="283"/>
                  </a:lnTo>
                  <a:lnTo>
                    <a:pt x="52" y="283"/>
                  </a:lnTo>
                  <a:lnTo>
                    <a:pt x="57" y="283"/>
                  </a:lnTo>
                  <a:lnTo>
                    <a:pt x="57" y="283"/>
                  </a:lnTo>
                  <a:lnTo>
                    <a:pt x="57" y="283"/>
                  </a:lnTo>
                  <a:lnTo>
                    <a:pt x="57" y="283"/>
                  </a:lnTo>
                  <a:lnTo>
                    <a:pt x="57" y="283"/>
                  </a:lnTo>
                  <a:lnTo>
                    <a:pt x="57" y="283"/>
                  </a:lnTo>
                  <a:lnTo>
                    <a:pt x="146" y="1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16" name="Freeform 1439">
              <a:extLst>
                <a:ext uri="{FF2B5EF4-FFF2-40B4-BE49-F238E27FC236}">
                  <a16:creationId xmlns:a16="http://schemas.microsoft.com/office/drawing/2014/main" id="{58F34902-9248-BC28-5837-9514A8850244}"/>
                </a:ext>
              </a:extLst>
            </p:cNvPr>
            <p:cNvSpPr>
              <a:spLocks/>
            </p:cNvSpPr>
            <p:nvPr/>
          </p:nvSpPr>
          <p:spPr bwMode="auto">
            <a:xfrm>
              <a:off x="466725" y="1875790"/>
              <a:ext cx="77470" cy="125730"/>
            </a:xfrm>
            <a:custGeom>
              <a:avLst/>
              <a:gdLst>
                <a:gd name="T0" fmla="*/ 66 w 122"/>
                <a:gd name="T1" fmla="*/ 184 h 198"/>
                <a:gd name="T2" fmla="*/ 70 w 122"/>
                <a:gd name="T3" fmla="*/ 189 h 198"/>
                <a:gd name="T4" fmla="*/ 70 w 122"/>
                <a:gd name="T5" fmla="*/ 189 h 198"/>
                <a:gd name="T6" fmla="*/ 75 w 122"/>
                <a:gd name="T7" fmla="*/ 193 h 198"/>
                <a:gd name="T8" fmla="*/ 75 w 122"/>
                <a:gd name="T9" fmla="*/ 193 h 198"/>
                <a:gd name="T10" fmla="*/ 80 w 122"/>
                <a:gd name="T11" fmla="*/ 193 h 198"/>
                <a:gd name="T12" fmla="*/ 84 w 122"/>
                <a:gd name="T13" fmla="*/ 193 h 198"/>
                <a:gd name="T14" fmla="*/ 84 w 122"/>
                <a:gd name="T15" fmla="*/ 198 h 198"/>
                <a:gd name="T16" fmla="*/ 89 w 122"/>
                <a:gd name="T17" fmla="*/ 198 h 198"/>
                <a:gd name="T18" fmla="*/ 94 w 122"/>
                <a:gd name="T19" fmla="*/ 198 h 198"/>
                <a:gd name="T20" fmla="*/ 99 w 122"/>
                <a:gd name="T21" fmla="*/ 193 h 198"/>
                <a:gd name="T22" fmla="*/ 99 w 122"/>
                <a:gd name="T23" fmla="*/ 193 h 198"/>
                <a:gd name="T24" fmla="*/ 103 w 122"/>
                <a:gd name="T25" fmla="*/ 193 h 198"/>
                <a:gd name="T26" fmla="*/ 108 w 122"/>
                <a:gd name="T27" fmla="*/ 189 h 198"/>
                <a:gd name="T28" fmla="*/ 113 w 122"/>
                <a:gd name="T29" fmla="*/ 189 h 198"/>
                <a:gd name="T30" fmla="*/ 113 w 122"/>
                <a:gd name="T31" fmla="*/ 189 h 198"/>
                <a:gd name="T32" fmla="*/ 117 w 122"/>
                <a:gd name="T33" fmla="*/ 184 h 198"/>
                <a:gd name="T34" fmla="*/ 117 w 122"/>
                <a:gd name="T35" fmla="*/ 179 h 198"/>
                <a:gd name="T36" fmla="*/ 122 w 122"/>
                <a:gd name="T37" fmla="*/ 179 h 198"/>
                <a:gd name="T38" fmla="*/ 122 w 122"/>
                <a:gd name="T39" fmla="*/ 174 h 198"/>
                <a:gd name="T40" fmla="*/ 122 w 122"/>
                <a:gd name="T41" fmla="*/ 170 h 198"/>
                <a:gd name="T42" fmla="*/ 122 w 122"/>
                <a:gd name="T43" fmla="*/ 170 h 198"/>
                <a:gd name="T44" fmla="*/ 122 w 122"/>
                <a:gd name="T45" fmla="*/ 165 h 198"/>
                <a:gd name="T46" fmla="*/ 122 w 122"/>
                <a:gd name="T47" fmla="*/ 160 h 198"/>
                <a:gd name="T48" fmla="*/ 122 w 122"/>
                <a:gd name="T49" fmla="*/ 160 h 198"/>
                <a:gd name="T50" fmla="*/ 51 w 122"/>
                <a:gd name="T51" fmla="*/ 5 h 198"/>
                <a:gd name="T52" fmla="*/ 56 w 122"/>
                <a:gd name="T53" fmla="*/ 5 h 198"/>
                <a:gd name="T54" fmla="*/ 56 w 122"/>
                <a:gd name="T55" fmla="*/ 10 h 198"/>
                <a:gd name="T56" fmla="*/ 56 w 122"/>
                <a:gd name="T57" fmla="*/ 10 h 198"/>
                <a:gd name="T58" fmla="*/ 51 w 122"/>
                <a:gd name="T59" fmla="*/ 14 h 198"/>
                <a:gd name="T60" fmla="*/ 51 w 122"/>
                <a:gd name="T61" fmla="*/ 19 h 198"/>
                <a:gd name="T62" fmla="*/ 51 w 122"/>
                <a:gd name="T63" fmla="*/ 19 h 198"/>
                <a:gd name="T64" fmla="*/ 47 w 122"/>
                <a:gd name="T65" fmla="*/ 24 h 198"/>
                <a:gd name="T66" fmla="*/ 47 w 122"/>
                <a:gd name="T67" fmla="*/ 28 h 198"/>
                <a:gd name="T68" fmla="*/ 42 w 122"/>
                <a:gd name="T69" fmla="*/ 28 h 198"/>
                <a:gd name="T70" fmla="*/ 42 w 122"/>
                <a:gd name="T71" fmla="*/ 33 h 198"/>
                <a:gd name="T72" fmla="*/ 37 w 122"/>
                <a:gd name="T73" fmla="*/ 33 h 198"/>
                <a:gd name="T74" fmla="*/ 33 w 122"/>
                <a:gd name="T75" fmla="*/ 33 h 198"/>
                <a:gd name="T76" fmla="*/ 28 w 122"/>
                <a:gd name="T77" fmla="*/ 38 h 198"/>
                <a:gd name="T78" fmla="*/ 28 w 122"/>
                <a:gd name="T79" fmla="*/ 38 h 198"/>
                <a:gd name="T80" fmla="*/ 23 w 122"/>
                <a:gd name="T81" fmla="*/ 38 h 198"/>
                <a:gd name="T82" fmla="*/ 18 w 122"/>
                <a:gd name="T83" fmla="*/ 38 h 198"/>
                <a:gd name="T84" fmla="*/ 14 w 122"/>
                <a:gd name="T85" fmla="*/ 38 h 198"/>
                <a:gd name="T86" fmla="*/ 14 w 122"/>
                <a:gd name="T87" fmla="*/ 38 h 198"/>
                <a:gd name="T88" fmla="*/ 9 w 122"/>
                <a:gd name="T89" fmla="*/ 38 h 198"/>
                <a:gd name="T90" fmla="*/ 4 w 122"/>
                <a:gd name="T91" fmla="*/ 33 h 198"/>
                <a:gd name="T92" fmla="*/ 4 w 122"/>
                <a:gd name="T93" fmla="*/ 33 h 198"/>
                <a:gd name="T94" fmla="*/ 0 w 122"/>
                <a:gd name="T95" fmla="*/ 28 h 198"/>
                <a:gd name="T96" fmla="*/ 0 w 122"/>
                <a:gd name="T97" fmla="*/ 28 h 198"/>
                <a:gd name="T98" fmla="*/ 0 w 122"/>
                <a:gd name="T99" fmla="*/ 2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198">
                  <a:moveTo>
                    <a:pt x="66" y="184"/>
                  </a:moveTo>
                  <a:lnTo>
                    <a:pt x="66" y="184"/>
                  </a:lnTo>
                  <a:lnTo>
                    <a:pt x="70" y="189"/>
                  </a:lnTo>
                  <a:lnTo>
                    <a:pt x="70" y="189"/>
                  </a:lnTo>
                  <a:lnTo>
                    <a:pt x="70" y="189"/>
                  </a:lnTo>
                  <a:lnTo>
                    <a:pt x="70" y="189"/>
                  </a:lnTo>
                  <a:lnTo>
                    <a:pt x="70" y="189"/>
                  </a:lnTo>
                  <a:lnTo>
                    <a:pt x="75" y="193"/>
                  </a:lnTo>
                  <a:lnTo>
                    <a:pt x="75" y="193"/>
                  </a:lnTo>
                  <a:lnTo>
                    <a:pt x="75" y="193"/>
                  </a:lnTo>
                  <a:lnTo>
                    <a:pt x="80" y="193"/>
                  </a:lnTo>
                  <a:lnTo>
                    <a:pt x="80" y="193"/>
                  </a:lnTo>
                  <a:lnTo>
                    <a:pt x="80" y="193"/>
                  </a:lnTo>
                  <a:lnTo>
                    <a:pt x="84" y="193"/>
                  </a:lnTo>
                  <a:lnTo>
                    <a:pt x="84" y="198"/>
                  </a:lnTo>
                  <a:lnTo>
                    <a:pt x="84" y="198"/>
                  </a:lnTo>
                  <a:lnTo>
                    <a:pt x="89" y="198"/>
                  </a:lnTo>
                  <a:lnTo>
                    <a:pt x="89" y="198"/>
                  </a:lnTo>
                  <a:lnTo>
                    <a:pt x="94" y="198"/>
                  </a:lnTo>
                  <a:lnTo>
                    <a:pt x="94" y="198"/>
                  </a:lnTo>
                  <a:lnTo>
                    <a:pt x="94" y="193"/>
                  </a:lnTo>
                  <a:lnTo>
                    <a:pt x="99" y="193"/>
                  </a:lnTo>
                  <a:lnTo>
                    <a:pt x="99" y="193"/>
                  </a:lnTo>
                  <a:lnTo>
                    <a:pt x="99" y="193"/>
                  </a:lnTo>
                  <a:lnTo>
                    <a:pt x="103" y="193"/>
                  </a:lnTo>
                  <a:lnTo>
                    <a:pt x="103" y="193"/>
                  </a:lnTo>
                  <a:lnTo>
                    <a:pt x="108" y="193"/>
                  </a:lnTo>
                  <a:lnTo>
                    <a:pt x="108" y="189"/>
                  </a:lnTo>
                  <a:lnTo>
                    <a:pt x="108" y="189"/>
                  </a:lnTo>
                  <a:lnTo>
                    <a:pt x="113" y="189"/>
                  </a:lnTo>
                  <a:lnTo>
                    <a:pt x="113" y="189"/>
                  </a:lnTo>
                  <a:lnTo>
                    <a:pt x="113" y="189"/>
                  </a:lnTo>
                  <a:lnTo>
                    <a:pt x="113" y="184"/>
                  </a:lnTo>
                  <a:lnTo>
                    <a:pt x="117" y="184"/>
                  </a:lnTo>
                  <a:lnTo>
                    <a:pt x="117" y="184"/>
                  </a:lnTo>
                  <a:lnTo>
                    <a:pt x="117" y="179"/>
                  </a:lnTo>
                  <a:lnTo>
                    <a:pt x="117" y="179"/>
                  </a:lnTo>
                  <a:lnTo>
                    <a:pt x="122" y="179"/>
                  </a:lnTo>
                  <a:lnTo>
                    <a:pt x="122" y="174"/>
                  </a:lnTo>
                  <a:lnTo>
                    <a:pt x="122" y="174"/>
                  </a:lnTo>
                  <a:lnTo>
                    <a:pt x="122" y="174"/>
                  </a:lnTo>
                  <a:lnTo>
                    <a:pt x="122" y="170"/>
                  </a:lnTo>
                  <a:lnTo>
                    <a:pt x="122" y="170"/>
                  </a:lnTo>
                  <a:lnTo>
                    <a:pt x="122" y="170"/>
                  </a:lnTo>
                  <a:lnTo>
                    <a:pt x="122" y="165"/>
                  </a:lnTo>
                  <a:lnTo>
                    <a:pt x="122" y="165"/>
                  </a:lnTo>
                  <a:lnTo>
                    <a:pt x="122" y="165"/>
                  </a:lnTo>
                  <a:lnTo>
                    <a:pt x="122" y="160"/>
                  </a:lnTo>
                  <a:lnTo>
                    <a:pt x="122" y="160"/>
                  </a:lnTo>
                  <a:lnTo>
                    <a:pt x="122" y="160"/>
                  </a:lnTo>
                  <a:lnTo>
                    <a:pt x="51" y="0"/>
                  </a:lnTo>
                  <a:lnTo>
                    <a:pt x="51" y="5"/>
                  </a:lnTo>
                  <a:lnTo>
                    <a:pt x="56" y="5"/>
                  </a:lnTo>
                  <a:lnTo>
                    <a:pt x="56" y="5"/>
                  </a:lnTo>
                  <a:lnTo>
                    <a:pt x="56" y="5"/>
                  </a:lnTo>
                  <a:lnTo>
                    <a:pt x="56" y="10"/>
                  </a:lnTo>
                  <a:lnTo>
                    <a:pt x="56" y="10"/>
                  </a:lnTo>
                  <a:lnTo>
                    <a:pt x="56" y="10"/>
                  </a:lnTo>
                  <a:lnTo>
                    <a:pt x="56" y="14"/>
                  </a:lnTo>
                  <a:lnTo>
                    <a:pt x="51" y="14"/>
                  </a:lnTo>
                  <a:lnTo>
                    <a:pt x="51" y="14"/>
                  </a:lnTo>
                  <a:lnTo>
                    <a:pt x="51" y="19"/>
                  </a:lnTo>
                  <a:lnTo>
                    <a:pt x="51" y="19"/>
                  </a:lnTo>
                  <a:lnTo>
                    <a:pt x="51" y="19"/>
                  </a:lnTo>
                  <a:lnTo>
                    <a:pt x="51" y="24"/>
                  </a:lnTo>
                  <a:lnTo>
                    <a:pt x="47" y="24"/>
                  </a:lnTo>
                  <a:lnTo>
                    <a:pt x="47" y="24"/>
                  </a:lnTo>
                  <a:lnTo>
                    <a:pt x="47" y="28"/>
                  </a:lnTo>
                  <a:lnTo>
                    <a:pt x="47" y="28"/>
                  </a:lnTo>
                  <a:lnTo>
                    <a:pt x="42" y="28"/>
                  </a:lnTo>
                  <a:lnTo>
                    <a:pt x="42" y="28"/>
                  </a:lnTo>
                  <a:lnTo>
                    <a:pt x="42" y="33"/>
                  </a:lnTo>
                  <a:lnTo>
                    <a:pt x="37" y="33"/>
                  </a:lnTo>
                  <a:lnTo>
                    <a:pt x="37" y="33"/>
                  </a:lnTo>
                  <a:lnTo>
                    <a:pt x="37" y="33"/>
                  </a:lnTo>
                  <a:lnTo>
                    <a:pt x="33" y="33"/>
                  </a:lnTo>
                  <a:lnTo>
                    <a:pt x="33" y="38"/>
                  </a:lnTo>
                  <a:lnTo>
                    <a:pt x="28" y="38"/>
                  </a:lnTo>
                  <a:lnTo>
                    <a:pt x="28" y="38"/>
                  </a:lnTo>
                  <a:lnTo>
                    <a:pt x="28" y="38"/>
                  </a:lnTo>
                  <a:lnTo>
                    <a:pt x="23" y="38"/>
                  </a:lnTo>
                  <a:lnTo>
                    <a:pt x="23" y="38"/>
                  </a:lnTo>
                  <a:lnTo>
                    <a:pt x="18" y="38"/>
                  </a:lnTo>
                  <a:lnTo>
                    <a:pt x="18" y="38"/>
                  </a:lnTo>
                  <a:lnTo>
                    <a:pt x="18" y="38"/>
                  </a:lnTo>
                  <a:lnTo>
                    <a:pt x="14" y="38"/>
                  </a:lnTo>
                  <a:lnTo>
                    <a:pt x="14" y="38"/>
                  </a:lnTo>
                  <a:lnTo>
                    <a:pt x="14" y="38"/>
                  </a:lnTo>
                  <a:lnTo>
                    <a:pt x="9" y="38"/>
                  </a:lnTo>
                  <a:lnTo>
                    <a:pt x="9" y="38"/>
                  </a:lnTo>
                  <a:lnTo>
                    <a:pt x="9" y="33"/>
                  </a:lnTo>
                  <a:lnTo>
                    <a:pt x="4" y="33"/>
                  </a:lnTo>
                  <a:lnTo>
                    <a:pt x="4" y="33"/>
                  </a:lnTo>
                  <a:lnTo>
                    <a:pt x="4" y="33"/>
                  </a:lnTo>
                  <a:lnTo>
                    <a:pt x="4" y="33"/>
                  </a:lnTo>
                  <a:lnTo>
                    <a:pt x="0" y="28"/>
                  </a:lnTo>
                  <a:lnTo>
                    <a:pt x="0" y="28"/>
                  </a:lnTo>
                  <a:lnTo>
                    <a:pt x="0" y="28"/>
                  </a:lnTo>
                  <a:lnTo>
                    <a:pt x="0" y="28"/>
                  </a:lnTo>
                  <a:lnTo>
                    <a:pt x="0" y="24"/>
                  </a:lnTo>
                  <a:lnTo>
                    <a:pt x="66" y="18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17" name="Oval 99816">
              <a:extLst>
                <a:ext uri="{FF2B5EF4-FFF2-40B4-BE49-F238E27FC236}">
                  <a16:creationId xmlns:a16="http://schemas.microsoft.com/office/drawing/2014/main" id="{D5330192-E5CE-DDC3-2B06-3F27EB06EA8C}"/>
                </a:ext>
              </a:extLst>
            </p:cNvPr>
            <p:cNvSpPr>
              <a:spLocks noChangeArrowheads="1"/>
            </p:cNvSpPr>
            <p:nvPr/>
          </p:nvSpPr>
          <p:spPr bwMode="auto">
            <a:xfrm>
              <a:off x="379730" y="2240915"/>
              <a:ext cx="128905"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18" name="Freeform 1441">
              <a:extLst>
                <a:ext uri="{FF2B5EF4-FFF2-40B4-BE49-F238E27FC236}">
                  <a16:creationId xmlns:a16="http://schemas.microsoft.com/office/drawing/2014/main" id="{3CD746F9-0BE0-5635-945C-5A349759A4FC}"/>
                </a:ext>
              </a:extLst>
            </p:cNvPr>
            <p:cNvSpPr>
              <a:spLocks/>
            </p:cNvSpPr>
            <p:nvPr/>
          </p:nvSpPr>
          <p:spPr bwMode="auto">
            <a:xfrm>
              <a:off x="334645" y="2312670"/>
              <a:ext cx="99060" cy="89535"/>
            </a:xfrm>
            <a:custGeom>
              <a:avLst/>
              <a:gdLst>
                <a:gd name="T0" fmla="*/ 146 w 156"/>
                <a:gd name="T1" fmla="*/ 52 h 141"/>
                <a:gd name="T2" fmla="*/ 151 w 156"/>
                <a:gd name="T3" fmla="*/ 47 h 141"/>
                <a:gd name="T4" fmla="*/ 151 w 156"/>
                <a:gd name="T5" fmla="*/ 47 h 141"/>
                <a:gd name="T6" fmla="*/ 151 w 156"/>
                <a:gd name="T7" fmla="*/ 42 h 141"/>
                <a:gd name="T8" fmla="*/ 156 w 156"/>
                <a:gd name="T9" fmla="*/ 42 h 141"/>
                <a:gd name="T10" fmla="*/ 156 w 156"/>
                <a:gd name="T11" fmla="*/ 38 h 141"/>
                <a:gd name="T12" fmla="*/ 156 w 156"/>
                <a:gd name="T13" fmla="*/ 33 h 141"/>
                <a:gd name="T14" fmla="*/ 156 w 156"/>
                <a:gd name="T15" fmla="*/ 28 h 141"/>
                <a:gd name="T16" fmla="*/ 156 w 156"/>
                <a:gd name="T17" fmla="*/ 28 h 141"/>
                <a:gd name="T18" fmla="*/ 151 w 156"/>
                <a:gd name="T19" fmla="*/ 24 h 141"/>
                <a:gd name="T20" fmla="*/ 151 w 156"/>
                <a:gd name="T21" fmla="*/ 19 h 141"/>
                <a:gd name="T22" fmla="*/ 151 w 156"/>
                <a:gd name="T23" fmla="*/ 14 h 141"/>
                <a:gd name="T24" fmla="*/ 146 w 156"/>
                <a:gd name="T25" fmla="*/ 14 h 141"/>
                <a:gd name="T26" fmla="*/ 142 w 156"/>
                <a:gd name="T27" fmla="*/ 9 h 141"/>
                <a:gd name="T28" fmla="*/ 142 w 156"/>
                <a:gd name="T29" fmla="*/ 9 h 141"/>
                <a:gd name="T30" fmla="*/ 137 w 156"/>
                <a:gd name="T31" fmla="*/ 5 h 141"/>
                <a:gd name="T32" fmla="*/ 137 w 156"/>
                <a:gd name="T33" fmla="*/ 5 h 141"/>
                <a:gd name="T34" fmla="*/ 132 w 156"/>
                <a:gd name="T35" fmla="*/ 5 h 141"/>
                <a:gd name="T36" fmla="*/ 128 w 156"/>
                <a:gd name="T37" fmla="*/ 0 h 141"/>
                <a:gd name="T38" fmla="*/ 123 w 156"/>
                <a:gd name="T39" fmla="*/ 0 h 141"/>
                <a:gd name="T40" fmla="*/ 123 w 156"/>
                <a:gd name="T41" fmla="*/ 0 h 141"/>
                <a:gd name="T42" fmla="*/ 118 w 156"/>
                <a:gd name="T43" fmla="*/ 0 h 141"/>
                <a:gd name="T44" fmla="*/ 113 w 156"/>
                <a:gd name="T45" fmla="*/ 0 h 141"/>
                <a:gd name="T46" fmla="*/ 113 w 156"/>
                <a:gd name="T47" fmla="*/ 5 h 141"/>
                <a:gd name="T48" fmla="*/ 109 w 156"/>
                <a:gd name="T49" fmla="*/ 5 h 141"/>
                <a:gd name="T50" fmla="*/ 0 w 156"/>
                <a:gd name="T51" fmla="*/ 94 h 141"/>
                <a:gd name="T52" fmla="*/ 0 w 156"/>
                <a:gd name="T53" fmla="*/ 90 h 141"/>
                <a:gd name="T54" fmla="*/ 5 w 156"/>
                <a:gd name="T55" fmla="*/ 90 h 141"/>
                <a:gd name="T56" fmla="*/ 10 w 156"/>
                <a:gd name="T57" fmla="*/ 90 h 141"/>
                <a:gd name="T58" fmla="*/ 10 w 156"/>
                <a:gd name="T59" fmla="*/ 90 h 141"/>
                <a:gd name="T60" fmla="*/ 15 w 156"/>
                <a:gd name="T61" fmla="*/ 90 h 141"/>
                <a:gd name="T62" fmla="*/ 19 w 156"/>
                <a:gd name="T63" fmla="*/ 90 h 141"/>
                <a:gd name="T64" fmla="*/ 24 w 156"/>
                <a:gd name="T65" fmla="*/ 90 h 141"/>
                <a:gd name="T66" fmla="*/ 24 w 156"/>
                <a:gd name="T67" fmla="*/ 94 h 141"/>
                <a:gd name="T68" fmla="*/ 29 w 156"/>
                <a:gd name="T69" fmla="*/ 94 h 141"/>
                <a:gd name="T70" fmla="*/ 33 w 156"/>
                <a:gd name="T71" fmla="*/ 99 h 141"/>
                <a:gd name="T72" fmla="*/ 33 w 156"/>
                <a:gd name="T73" fmla="*/ 99 h 141"/>
                <a:gd name="T74" fmla="*/ 38 w 156"/>
                <a:gd name="T75" fmla="*/ 104 h 141"/>
                <a:gd name="T76" fmla="*/ 38 w 156"/>
                <a:gd name="T77" fmla="*/ 108 h 141"/>
                <a:gd name="T78" fmla="*/ 38 w 156"/>
                <a:gd name="T79" fmla="*/ 108 h 141"/>
                <a:gd name="T80" fmla="*/ 43 w 156"/>
                <a:gd name="T81" fmla="*/ 113 h 141"/>
                <a:gd name="T82" fmla="*/ 43 w 156"/>
                <a:gd name="T83" fmla="*/ 118 h 141"/>
                <a:gd name="T84" fmla="*/ 43 w 156"/>
                <a:gd name="T85" fmla="*/ 123 h 141"/>
                <a:gd name="T86" fmla="*/ 43 w 156"/>
                <a:gd name="T87" fmla="*/ 123 h 141"/>
                <a:gd name="T88" fmla="*/ 43 w 156"/>
                <a:gd name="T89" fmla="*/ 127 h 141"/>
                <a:gd name="T90" fmla="*/ 43 w 156"/>
                <a:gd name="T91" fmla="*/ 132 h 141"/>
                <a:gd name="T92" fmla="*/ 43 w 156"/>
                <a:gd name="T93" fmla="*/ 132 h 141"/>
                <a:gd name="T94" fmla="*/ 38 w 156"/>
                <a:gd name="T95" fmla="*/ 137 h 141"/>
                <a:gd name="T96" fmla="*/ 38 w 156"/>
                <a:gd name="T97" fmla="*/ 137 h 141"/>
                <a:gd name="T98" fmla="*/ 38 w 156"/>
                <a:gd name="T99"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6" h="141">
                  <a:moveTo>
                    <a:pt x="146" y="52"/>
                  </a:moveTo>
                  <a:lnTo>
                    <a:pt x="146" y="52"/>
                  </a:lnTo>
                  <a:lnTo>
                    <a:pt x="151" y="52"/>
                  </a:lnTo>
                  <a:lnTo>
                    <a:pt x="151" y="47"/>
                  </a:lnTo>
                  <a:lnTo>
                    <a:pt x="151" y="47"/>
                  </a:lnTo>
                  <a:lnTo>
                    <a:pt x="151" y="47"/>
                  </a:lnTo>
                  <a:lnTo>
                    <a:pt x="151" y="42"/>
                  </a:lnTo>
                  <a:lnTo>
                    <a:pt x="151" y="42"/>
                  </a:lnTo>
                  <a:lnTo>
                    <a:pt x="156" y="42"/>
                  </a:lnTo>
                  <a:lnTo>
                    <a:pt x="156" y="42"/>
                  </a:lnTo>
                  <a:lnTo>
                    <a:pt x="156" y="38"/>
                  </a:lnTo>
                  <a:lnTo>
                    <a:pt x="156" y="38"/>
                  </a:lnTo>
                  <a:lnTo>
                    <a:pt x="156" y="33"/>
                  </a:lnTo>
                  <a:lnTo>
                    <a:pt x="156" y="33"/>
                  </a:lnTo>
                  <a:lnTo>
                    <a:pt x="156" y="33"/>
                  </a:lnTo>
                  <a:lnTo>
                    <a:pt x="156" y="28"/>
                  </a:lnTo>
                  <a:lnTo>
                    <a:pt x="156" y="28"/>
                  </a:lnTo>
                  <a:lnTo>
                    <a:pt x="156" y="28"/>
                  </a:lnTo>
                  <a:lnTo>
                    <a:pt x="151" y="24"/>
                  </a:lnTo>
                  <a:lnTo>
                    <a:pt x="151" y="24"/>
                  </a:lnTo>
                  <a:lnTo>
                    <a:pt x="151" y="24"/>
                  </a:lnTo>
                  <a:lnTo>
                    <a:pt x="151" y="19"/>
                  </a:lnTo>
                  <a:lnTo>
                    <a:pt x="151" y="19"/>
                  </a:lnTo>
                  <a:lnTo>
                    <a:pt x="151" y="14"/>
                  </a:lnTo>
                  <a:lnTo>
                    <a:pt x="146" y="14"/>
                  </a:lnTo>
                  <a:lnTo>
                    <a:pt x="146" y="14"/>
                  </a:lnTo>
                  <a:lnTo>
                    <a:pt x="146" y="14"/>
                  </a:lnTo>
                  <a:lnTo>
                    <a:pt x="142" y="9"/>
                  </a:lnTo>
                  <a:lnTo>
                    <a:pt x="142" y="9"/>
                  </a:lnTo>
                  <a:lnTo>
                    <a:pt x="142" y="9"/>
                  </a:lnTo>
                  <a:lnTo>
                    <a:pt x="142" y="5"/>
                  </a:lnTo>
                  <a:lnTo>
                    <a:pt x="137" y="5"/>
                  </a:lnTo>
                  <a:lnTo>
                    <a:pt x="137" y="5"/>
                  </a:lnTo>
                  <a:lnTo>
                    <a:pt x="137" y="5"/>
                  </a:lnTo>
                  <a:lnTo>
                    <a:pt x="132" y="5"/>
                  </a:lnTo>
                  <a:lnTo>
                    <a:pt x="132" y="5"/>
                  </a:lnTo>
                  <a:lnTo>
                    <a:pt x="132" y="0"/>
                  </a:lnTo>
                  <a:lnTo>
                    <a:pt x="128" y="0"/>
                  </a:lnTo>
                  <a:lnTo>
                    <a:pt x="128" y="0"/>
                  </a:lnTo>
                  <a:lnTo>
                    <a:pt x="123" y="0"/>
                  </a:lnTo>
                  <a:lnTo>
                    <a:pt x="123" y="0"/>
                  </a:lnTo>
                  <a:lnTo>
                    <a:pt x="123" y="0"/>
                  </a:lnTo>
                  <a:lnTo>
                    <a:pt x="118" y="0"/>
                  </a:lnTo>
                  <a:lnTo>
                    <a:pt x="118" y="0"/>
                  </a:lnTo>
                  <a:lnTo>
                    <a:pt x="118" y="0"/>
                  </a:lnTo>
                  <a:lnTo>
                    <a:pt x="113" y="0"/>
                  </a:lnTo>
                  <a:lnTo>
                    <a:pt x="113" y="5"/>
                  </a:lnTo>
                  <a:lnTo>
                    <a:pt x="113" y="5"/>
                  </a:lnTo>
                  <a:lnTo>
                    <a:pt x="113" y="5"/>
                  </a:lnTo>
                  <a:lnTo>
                    <a:pt x="109" y="5"/>
                  </a:lnTo>
                  <a:lnTo>
                    <a:pt x="0" y="94"/>
                  </a:lnTo>
                  <a:lnTo>
                    <a:pt x="0" y="94"/>
                  </a:lnTo>
                  <a:lnTo>
                    <a:pt x="0" y="90"/>
                  </a:lnTo>
                  <a:lnTo>
                    <a:pt x="0" y="90"/>
                  </a:lnTo>
                  <a:lnTo>
                    <a:pt x="5" y="90"/>
                  </a:lnTo>
                  <a:lnTo>
                    <a:pt x="5" y="90"/>
                  </a:lnTo>
                  <a:lnTo>
                    <a:pt x="5" y="90"/>
                  </a:lnTo>
                  <a:lnTo>
                    <a:pt x="10" y="90"/>
                  </a:lnTo>
                  <a:lnTo>
                    <a:pt x="10" y="90"/>
                  </a:lnTo>
                  <a:lnTo>
                    <a:pt x="10" y="90"/>
                  </a:lnTo>
                  <a:lnTo>
                    <a:pt x="15" y="90"/>
                  </a:lnTo>
                  <a:lnTo>
                    <a:pt x="15" y="90"/>
                  </a:lnTo>
                  <a:lnTo>
                    <a:pt x="15" y="90"/>
                  </a:lnTo>
                  <a:lnTo>
                    <a:pt x="19" y="90"/>
                  </a:lnTo>
                  <a:lnTo>
                    <a:pt x="19" y="90"/>
                  </a:lnTo>
                  <a:lnTo>
                    <a:pt x="24" y="90"/>
                  </a:lnTo>
                  <a:lnTo>
                    <a:pt x="24" y="94"/>
                  </a:lnTo>
                  <a:lnTo>
                    <a:pt x="24" y="94"/>
                  </a:lnTo>
                  <a:lnTo>
                    <a:pt x="29" y="94"/>
                  </a:lnTo>
                  <a:lnTo>
                    <a:pt x="29" y="94"/>
                  </a:lnTo>
                  <a:lnTo>
                    <a:pt x="29" y="94"/>
                  </a:lnTo>
                  <a:lnTo>
                    <a:pt x="33" y="99"/>
                  </a:lnTo>
                  <a:lnTo>
                    <a:pt x="33" y="99"/>
                  </a:lnTo>
                  <a:lnTo>
                    <a:pt x="33" y="99"/>
                  </a:lnTo>
                  <a:lnTo>
                    <a:pt x="33" y="104"/>
                  </a:lnTo>
                  <a:lnTo>
                    <a:pt x="38" y="104"/>
                  </a:lnTo>
                  <a:lnTo>
                    <a:pt x="38" y="104"/>
                  </a:lnTo>
                  <a:lnTo>
                    <a:pt x="38" y="108"/>
                  </a:lnTo>
                  <a:lnTo>
                    <a:pt x="38" y="108"/>
                  </a:lnTo>
                  <a:lnTo>
                    <a:pt x="38" y="108"/>
                  </a:lnTo>
                  <a:lnTo>
                    <a:pt x="43" y="113"/>
                  </a:lnTo>
                  <a:lnTo>
                    <a:pt x="43" y="113"/>
                  </a:lnTo>
                  <a:lnTo>
                    <a:pt x="43" y="113"/>
                  </a:lnTo>
                  <a:lnTo>
                    <a:pt x="43" y="118"/>
                  </a:lnTo>
                  <a:lnTo>
                    <a:pt x="43" y="118"/>
                  </a:lnTo>
                  <a:lnTo>
                    <a:pt x="43" y="123"/>
                  </a:lnTo>
                  <a:lnTo>
                    <a:pt x="43" y="123"/>
                  </a:lnTo>
                  <a:lnTo>
                    <a:pt x="43" y="123"/>
                  </a:lnTo>
                  <a:lnTo>
                    <a:pt x="43" y="127"/>
                  </a:lnTo>
                  <a:lnTo>
                    <a:pt x="43" y="127"/>
                  </a:lnTo>
                  <a:lnTo>
                    <a:pt x="43" y="127"/>
                  </a:lnTo>
                  <a:lnTo>
                    <a:pt x="43" y="132"/>
                  </a:lnTo>
                  <a:lnTo>
                    <a:pt x="43" y="132"/>
                  </a:lnTo>
                  <a:lnTo>
                    <a:pt x="43" y="132"/>
                  </a:lnTo>
                  <a:lnTo>
                    <a:pt x="43" y="137"/>
                  </a:lnTo>
                  <a:lnTo>
                    <a:pt x="38" y="137"/>
                  </a:lnTo>
                  <a:lnTo>
                    <a:pt x="38" y="137"/>
                  </a:lnTo>
                  <a:lnTo>
                    <a:pt x="38" y="137"/>
                  </a:lnTo>
                  <a:lnTo>
                    <a:pt x="38" y="141"/>
                  </a:lnTo>
                  <a:lnTo>
                    <a:pt x="38" y="141"/>
                  </a:lnTo>
                  <a:lnTo>
                    <a:pt x="146" y="5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19" name="Oval 99818">
              <a:extLst>
                <a:ext uri="{FF2B5EF4-FFF2-40B4-BE49-F238E27FC236}">
                  <a16:creationId xmlns:a16="http://schemas.microsoft.com/office/drawing/2014/main" id="{5A2C9ABF-3274-7526-64CE-1FD81333512F}"/>
                </a:ext>
              </a:extLst>
            </p:cNvPr>
            <p:cNvSpPr>
              <a:spLocks noChangeArrowheads="1"/>
            </p:cNvSpPr>
            <p:nvPr/>
          </p:nvSpPr>
          <p:spPr bwMode="auto">
            <a:xfrm>
              <a:off x="756285" y="1301750"/>
              <a:ext cx="206375" cy="206375"/>
            </a:xfrm>
            <a:prstGeom prst="ellipse">
              <a:avLst/>
            </a:prstGeom>
            <a:solidFill>
              <a:srgbClr val="FF00FF"/>
            </a:solidFill>
            <a:ln w="3175">
              <a:solidFill>
                <a:srgbClr val="FF00FF"/>
              </a:solidFill>
              <a:prstDash val="solid"/>
              <a:round/>
              <a:headEnd/>
              <a:tailEnd/>
            </a:ln>
          </p:spPr>
          <p:txBody>
            <a:bodyPr rot="0" vert="horz" wrap="square" lIns="91440" tIns="45720" rIns="91440" bIns="45720" anchor="t" anchorCtr="0" upright="1">
              <a:noAutofit/>
            </a:bodyPr>
            <a:lstStyle/>
            <a:p>
              <a:endParaRPr lang="en-US"/>
            </a:p>
          </p:txBody>
        </p:sp>
        <p:sp>
          <p:nvSpPr>
            <p:cNvPr id="99820" name="Freeform 1443">
              <a:extLst>
                <a:ext uri="{FF2B5EF4-FFF2-40B4-BE49-F238E27FC236}">
                  <a16:creationId xmlns:a16="http://schemas.microsoft.com/office/drawing/2014/main" id="{83B99BA0-8889-D5A2-1E0B-5D3889864375}"/>
                </a:ext>
              </a:extLst>
            </p:cNvPr>
            <p:cNvSpPr>
              <a:spLocks/>
            </p:cNvSpPr>
            <p:nvPr/>
          </p:nvSpPr>
          <p:spPr bwMode="auto">
            <a:xfrm>
              <a:off x="577215" y="1430020"/>
              <a:ext cx="227330" cy="152400"/>
            </a:xfrm>
            <a:custGeom>
              <a:avLst/>
              <a:gdLst>
                <a:gd name="T0" fmla="*/ 353 w 358"/>
                <a:gd name="T1" fmla="*/ 52 h 240"/>
                <a:gd name="T2" fmla="*/ 353 w 358"/>
                <a:gd name="T3" fmla="*/ 47 h 240"/>
                <a:gd name="T4" fmla="*/ 353 w 358"/>
                <a:gd name="T5" fmla="*/ 47 h 240"/>
                <a:gd name="T6" fmla="*/ 358 w 358"/>
                <a:gd name="T7" fmla="*/ 47 h 240"/>
                <a:gd name="T8" fmla="*/ 358 w 358"/>
                <a:gd name="T9" fmla="*/ 43 h 240"/>
                <a:gd name="T10" fmla="*/ 358 w 358"/>
                <a:gd name="T11" fmla="*/ 38 h 240"/>
                <a:gd name="T12" fmla="*/ 358 w 358"/>
                <a:gd name="T13" fmla="*/ 38 h 240"/>
                <a:gd name="T14" fmla="*/ 358 w 358"/>
                <a:gd name="T15" fmla="*/ 33 h 240"/>
                <a:gd name="T16" fmla="*/ 358 w 358"/>
                <a:gd name="T17" fmla="*/ 28 h 240"/>
                <a:gd name="T18" fmla="*/ 353 w 358"/>
                <a:gd name="T19" fmla="*/ 28 h 240"/>
                <a:gd name="T20" fmla="*/ 353 w 358"/>
                <a:gd name="T21" fmla="*/ 24 h 240"/>
                <a:gd name="T22" fmla="*/ 353 w 358"/>
                <a:gd name="T23" fmla="*/ 19 h 240"/>
                <a:gd name="T24" fmla="*/ 348 w 358"/>
                <a:gd name="T25" fmla="*/ 14 h 240"/>
                <a:gd name="T26" fmla="*/ 348 w 358"/>
                <a:gd name="T27" fmla="*/ 14 h 240"/>
                <a:gd name="T28" fmla="*/ 348 w 358"/>
                <a:gd name="T29" fmla="*/ 10 h 240"/>
                <a:gd name="T30" fmla="*/ 344 w 358"/>
                <a:gd name="T31" fmla="*/ 10 h 240"/>
                <a:gd name="T32" fmla="*/ 339 w 358"/>
                <a:gd name="T33" fmla="*/ 5 h 240"/>
                <a:gd name="T34" fmla="*/ 339 w 358"/>
                <a:gd name="T35" fmla="*/ 5 h 240"/>
                <a:gd name="T36" fmla="*/ 334 w 358"/>
                <a:gd name="T37" fmla="*/ 0 h 240"/>
                <a:gd name="T38" fmla="*/ 334 w 358"/>
                <a:gd name="T39" fmla="*/ 0 h 240"/>
                <a:gd name="T40" fmla="*/ 330 w 358"/>
                <a:gd name="T41" fmla="*/ 0 h 240"/>
                <a:gd name="T42" fmla="*/ 330 w 358"/>
                <a:gd name="T43" fmla="*/ 0 h 240"/>
                <a:gd name="T44" fmla="*/ 325 w 358"/>
                <a:gd name="T45" fmla="*/ 0 h 240"/>
                <a:gd name="T46" fmla="*/ 325 w 358"/>
                <a:gd name="T47" fmla="*/ 0 h 240"/>
                <a:gd name="T48" fmla="*/ 320 w 358"/>
                <a:gd name="T49" fmla="*/ 0 h 240"/>
                <a:gd name="T50" fmla="*/ 0 w 358"/>
                <a:gd name="T51" fmla="*/ 189 h 240"/>
                <a:gd name="T52" fmla="*/ 5 w 358"/>
                <a:gd name="T53" fmla="*/ 189 h 240"/>
                <a:gd name="T54" fmla="*/ 5 w 358"/>
                <a:gd name="T55" fmla="*/ 189 h 240"/>
                <a:gd name="T56" fmla="*/ 9 w 358"/>
                <a:gd name="T57" fmla="*/ 189 h 240"/>
                <a:gd name="T58" fmla="*/ 9 w 358"/>
                <a:gd name="T59" fmla="*/ 189 h 240"/>
                <a:gd name="T60" fmla="*/ 14 w 358"/>
                <a:gd name="T61" fmla="*/ 189 h 240"/>
                <a:gd name="T62" fmla="*/ 14 w 358"/>
                <a:gd name="T63" fmla="*/ 189 h 240"/>
                <a:gd name="T64" fmla="*/ 19 w 358"/>
                <a:gd name="T65" fmla="*/ 193 h 240"/>
                <a:gd name="T66" fmla="*/ 19 w 358"/>
                <a:gd name="T67" fmla="*/ 193 h 240"/>
                <a:gd name="T68" fmla="*/ 23 w 358"/>
                <a:gd name="T69" fmla="*/ 198 h 240"/>
                <a:gd name="T70" fmla="*/ 23 w 358"/>
                <a:gd name="T71" fmla="*/ 198 h 240"/>
                <a:gd name="T72" fmla="*/ 28 w 358"/>
                <a:gd name="T73" fmla="*/ 203 h 240"/>
                <a:gd name="T74" fmla="*/ 28 w 358"/>
                <a:gd name="T75" fmla="*/ 207 h 240"/>
                <a:gd name="T76" fmla="*/ 33 w 358"/>
                <a:gd name="T77" fmla="*/ 212 h 240"/>
                <a:gd name="T78" fmla="*/ 33 w 358"/>
                <a:gd name="T79" fmla="*/ 212 h 240"/>
                <a:gd name="T80" fmla="*/ 33 w 358"/>
                <a:gd name="T81" fmla="*/ 217 h 240"/>
                <a:gd name="T82" fmla="*/ 33 w 358"/>
                <a:gd name="T83" fmla="*/ 222 h 240"/>
                <a:gd name="T84" fmla="*/ 38 w 358"/>
                <a:gd name="T85" fmla="*/ 222 h 240"/>
                <a:gd name="T86" fmla="*/ 38 w 358"/>
                <a:gd name="T87" fmla="*/ 226 h 240"/>
                <a:gd name="T88" fmla="*/ 38 w 358"/>
                <a:gd name="T89" fmla="*/ 231 h 240"/>
                <a:gd name="T90" fmla="*/ 33 w 358"/>
                <a:gd name="T91" fmla="*/ 231 h 240"/>
                <a:gd name="T92" fmla="*/ 33 w 358"/>
                <a:gd name="T93" fmla="*/ 236 h 240"/>
                <a:gd name="T94" fmla="*/ 33 w 358"/>
                <a:gd name="T95" fmla="*/ 236 h 240"/>
                <a:gd name="T96" fmla="*/ 33 w 358"/>
                <a:gd name="T97" fmla="*/ 240 h 240"/>
                <a:gd name="T98" fmla="*/ 28 w 358"/>
                <a:gd name="T9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8" h="240">
                  <a:moveTo>
                    <a:pt x="353" y="52"/>
                  </a:moveTo>
                  <a:lnTo>
                    <a:pt x="353" y="52"/>
                  </a:lnTo>
                  <a:lnTo>
                    <a:pt x="353" y="52"/>
                  </a:lnTo>
                  <a:lnTo>
                    <a:pt x="353" y="47"/>
                  </a:lnTo>
                  <a:lnTo>
                    <a:pt x="353" y="47"/>
                  </a:lnTo>
                  <a:lnTo>
                    <a:pt x="353" y="47"/>
                  </a:lnTo>
                  <a:lnTo>
                    <a:pt x="358" y="47"/>
                  </a:lnTo>
                  <a:lnTo>
                    <a:pt x="358" y="47"/>
                  </a:lnTo>
                  <a:lnTo>
                    <a:pt x="358" y="43"/>
                  </a:lnTo>
                  <a:lnTo>
                    <a:pt x="358" y="43"/>
                  </a:lnTo>
                  <a:lnTo>
                    <a:pt x="358" y="43"/>
                  </a:lnTo>
                  <a:lnTo>
                    <a:pt x="358" y="38"/>
                  </a:lnTo>
                  <a:lnTo>
                    <a:pt x="358" y="38"/>
                  </a:lnTo>
                  <a:lnTo>
                    <a:pt x="358" y="38"/>
                  </a:lnTo>
                  <a:lnTo>
                    <a:pt x="358" y="33"/>
                  </a:lnTo>
                  <a:lnTo>
                    <a:pt x="358" y="33"/>
                  </a:lnTo>
                  <a:lnTo>
                    <a:pt x="358" y="33"/>
                  </a:lnTo>
                  <a:lnTo>
                    <a:pt x="358" y="28"/>
                  </a:lnTo>
                  <a:lnTo>
                    <a:pt x="358" y="28"/>
                  </a:lnTo>
                  <a:lnTo>
                    <a:pt x="353" y="28"/>
                  </a:lnTo>
                  <a:lnTo>
                    <a:pt x="353" y="24"/>
                  </a:lnTo>
                  <a:lnTo>
                    <a:pt x="353" y="24"/>
                  </a:lnTo>
                  <a:lnTo>
                    <a:pt x="353" y="24"/>
                  </a:lnTo>
                  <a:lnTo>
                    <a:pt x="353" y="19"/>
                  </a:lnTo>
                  <a:lnTo>
                    <a:pt x="353" y="19"/>
                  </a:lnTo>
                  <a:lnTo>
                    <a:pt x="348" y="14"/>
                  </a:lnTo>
                  <a:lnTo>
                    <a:pt x="348" y="14"/>
                  </a:lnTo>
                  <a:lnTo>
                    <a:pt x="348" y="14"/>
                  </a:lnTo>
                  <a:lnTo>
                    <a:pt x="348" y="14"/>
                  </a:lnTo>
                  <a:lnTo>
                    <a:pt x="348" y="10"/>
                  </a:lnTo>
                  <a:lnTo>
                    <a:pt x="344" y="10"/>
                  </a:lnTo>
                  <a:lnTo>
                    <a:pt x="344" y="10"/>
                  </a:lnTo>
                  <a:lnTo>
                    <a:pt x="344" y="5"/>
                  </a:lnTo>
                  <a:lnTo>
                    <a:pt x="339" y="5"/>
                  </a:lnTo>
                  <a:lnTo>
                    <a:pt x="339" y="5"/>
                  </a:lnTo>
                  <a:lnTo>
                    <a:pt x="339" y="5"/>
                  </a:lnTo>
                  <a:lnTo>
                    <a:pt x="339" y="5"/>
                  </a:lnTo>
                  <a:lnTo>
                    <a:pt x="334" y="0"/>
                  </a:lnTo>
                  <a:lnTo>
                    <a:pt x="334" y="0"/>
                  </a:lnTo>
                  <a:lnTo>
                    <a:pt x="334" y="0"/>
                  </a:lnTo>
                  <a:lnTo>
                    <a:pt x="330" y="0"/>
                  </a:lnTo>
                  <a:lnTo>
                    <a:pt x="330" y="0"/>
                  </a:lnTo>
                  <a:lnTo>
                    <a:pt x="330" y="0"/>
                  </a:lnTo>
                  <a:lnTo>
                    <a:pt x="330" y="0"/>
                  </a:lnTo>
                  <a:lnTo>
                    <a:pt x="325" y="0"/>
                  </a:lnTo>
                  <a:lnTo>
                    <a:pt x="325" y="0"/>
                  </a:lnTo>
                  <a:lnTo>
                    <a:pt x="325" y="0"/>
                  </a:lnTo>
                  <a:lnTo>
                    <a:pt x="325" y="0"/>
                  </a:lnTo>
                  <a:lnTo>
                    <a:pt x="320" y="0"/>
                  </a:lnTo>
                  <a:lnTo>
                    <a:pt x="320" y="0"/>
                  </a:lnTo>
                  <a:lnTo>
                    <a:pt x="0" y="189"/>
                  </a:lnTo>
                  <a:lnTo>
                    <a:pt x="0" y="189"/>
                  </a:lnTo>
                  <a:lnTo>
                    <a:pt x="0" y="189"/>
                  </a:lnTo>
                  <a:lnTo>
                    <a:pt x="5" y="189"/>
                  </a:lnTo>
                  <a:lnTo>
                    <a:pt x="5" y="189"/>
                  </a:lnTo>
                  <a:lnTo>
                    <a:pt x="5" y="189"/>
                  </a:lnTo>
                  <a:lnTo>
                    <a:pt x="5" y="189"/>
                  </a:lnTo>
                  <a:lnTo>
                    <a:pt x="9" y="189"/>
                  </a:lnTo>
                  <a:lnTo>
                    <a:pt x="9" y="189"/>
                  </a:lnTo>
                  <a:lnTo>
                    <a:pt x="9" y="189"/>
                  </a:lnTo>
                  <a:lnTo>
                    <a:pt x="9" y="189"/>
                  </a:lnTo>
                  <a:lnTo>
                    <a:pt x="14" y="189"/>
                  </a:lnTo>
                  <a:lnTo>
                    <a:pt x="14" y="189"/>
                  </a:lnTo>
                  <a:lnTo>
                    <a:pt x="14" y="189"/>
                  </a:lnTo>
                  <a:lnTo>
                    <a:pt x="19" y="193"/>
                  </a:lnTo>
                  <a:lnTo>
                    <a:pt x="19" y="193"/>
                  </a:lnTo>
                  <a:lnTo>
                    <a:pt x="19" y="193"/>
                  </a:lnTo>
                  <a:lnTo>
                    <a:pt x="19" y="193"/>
                  </a:lnTo>
                  <a:lnTo>
                    <a:pt x="23" y="198"/>
                  </a:lnTo>
                  <a:lnTo>
                    <a:pt x="23" y="198"/>
                  </a:lnTo>
                  <a:lnTo>
                    <a:pt x="23" y="198"/>
                  </a:lnTo>
                  <a:lnTo>
                    <a:pt x="23" y="198"/>
                  </a:lnTo>
                  <a:lnTo>
                    <a:pt x="28" y="203"/>
                  </a:lnTo>
                  <a:lnTo>
                    <a:pt x="28" y="203"/>
                  </a:lnTo>
                  <a:lnTo>
                    <a:pt x="28" y="203"/>
                  </a:lnTo>
                  <a:lnTo>
                    <a:pt x="28" y="207"/>
                  </a:lnTo>
                  <a:lnTo>
                    <a:pt x="33" y="207"/>
                  </a:lnTo>
                  <a:lnTo>
                    <a:pt x="33" y="212"/>
                  </a:lnTo>
                  <a:lnTo>
                    <a:pt x="33" y="212"/>
                  </a:lnTo>
                  <a:lnTo>
                    <a:pt x="33" y="212"/>
                  </a:lnTo>
                  <a:lnTo>
                    <a:pt x="33" y="217"/>
                  </a:lnTo>
                  <a:lnTo>
                    <a:pt x="33" y="217"/>
                  </a:lnTo>
                  <a:lnTo>
                    <a:pt x="33" y="217"/>
                  </a:lnTo>
                  <a:lnTo>
                    <a:pt x="33" y="222"/>
                  </a:lnTo>
                  <a:lnTo>
                    <a:pt x="38" y="222"/>
                  </a:lnTo>
                  <a:lnTo>
                    <a:pt x="38" y="222"/>
                  </a:lnTo>
                  <a:lnTo>
                    <a:pt x="38" y="226"/>
                  </a:lnTo>
                  <a:lnTo>
                    <a:pt x="38" y="226"/>
                  </a:lnTo>
                  <a:lnTo>
                    <a:pt x="38" y="226"/>
                  </a:lnTo>
                  <a:lnTo>
                    <a:pt x="38" y="231"/>
                  </a:lnTo>
                  <a:lnTo>
                    <a:pt x="38" y="231"/>
                  </a:lnTo>
                  <a:lnTo>
                    <a:pt x="33" y="231"/>
                  </a:lnTo>
                  <a:lnTo>
                    <a:pt x="33" y="236"/>
                  </a:lnTo>
                  <a:lnTo>
                    <a:pt x="33" y="236"/>
                  </a:lnTo>
                  <a:lnTo>
                    <a:pt x="33" y="236"/>
                  </a:lnTo>
                  <a:lnTo>
                    <a:pt x="33" y="236"/>
                  </a:lnTo>
                  <a:lnTo>
                    <a:pt x="33" y="240"/>
                  </a:lnTo>
                  <a:lnTo>
                    <a:pt x="33" y="240"/>
                  </a:lnTo>
                  <a:lnTo>
                    <a:pt x="33" y="240"/>
                  </a:lnTo>
                  <a:lnTo>
                    <a:pt x="28" y="240"/>
                  </a:lnTo>
                  <a:lnTo>
                    <a:pt x="353" y="5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21" name="Freeform 1444">
              <a:extLst>
                <a:ext uri="{FF2B5EF4-FFF2-40B4-BE49-F238E27FC236}">
                  <a16:creationId xmlns:a16="http://schemas.microsoft.com/office/drawing/2014/main" id="{455D3724-ED7B-E004-EBE1-1A1C7DDD9D71}"/>
                </a:ext>
              </a:extLst>
            </p:cNvPr>
            <p:cNvSpPr>
              <a:spLocks/>
            </p:cNvSpPr>
            <p:nvPr/>
          </p:nvSpPr>
          <p:spPr bwMode="auto">
            <a:xfrm>
              <a:off x="741680" y="1104265"/>
              <a:ext cx="113665" cy="236220"/>
            </a:xfrm>
            <a:custGeom>
              <a:avLst/>
              <a:gdLst>
                <a:gd name="T0" fmla="*/ 122 w 179"/>
                <a:gd name="T1" fmla="*/ 362 h 372"/>
                <a:gd name="T2" fmla="*/ 122 w 179"/>
                <a:gd name="T3" fmla="*/ 367 h 372"/>
                <a:gd name="T4" fmla="*/ 122 w 179"/>
                <a:gd name="T5" fmla="*/ 367 h 372"/>
                <a:gd name="T6" fmla="*/ 127 w 179"/>
                <a:gd name="T7" fmla="*/ 372 h 372"/>
                <a:gd name="T8" fmla="*/ 127 w 179"/>
                <a:gd name="T9" fmla="*/ 372 h 372"/>
                <a:gd name="T10" fmla="*/ 132 w 179"/>
                <a:gd name="T11" fmla="*/ 372 h 372"/>
                <a:gd name="T12" fmla="*/ 132 w 179"/>
                <a:gd name="T13" fmla="*/ 372 h 372"/>
                <a:gd name="T14" fmla="*/ 136 w 179"/>
                <a:gd name="T15" fmla="*/ 372 h 372"/>
                <a:gd name="T16" fmla="*/ 141 w 179"/>
                <a:gd name="T17" fmla="*/ 372 h 372"/>
                <a:gd name="T18" fmla="*/ 146 w 179"/>
                <a:gd name="T19" fmla="*/ 372 h 372"/>
                <a:gd name="T20" fmla="*/ 146 w 179"/>
                <a:gd name="T21" fmla="*/ 372 h 372"/>
                <a:gd name="T22" fmla="*/ 151 w 179"/>
                <a:gd name="T23" fmla="*/ 372 h 372"/>
                <a:gd name="T24" fmla="*/ 155 w 179"/>
                <a:gd name="T25" fmla="*/ 372 h 372"/>
                <a:gd name="T26" fmla="*/ 160 w 179"/>
                <a:gd name="T27" fmla="*/ 367 h 372"/>
                <a:gd name="T28" fmla="*/ 160 w 179"/>
                <a:gd name="T29" fmla="*/ 367 h 372"/>
                <a:gd name="T30" fmla="*/ 165 w 179"/>
                <a:gd name="T31" fmla="*/ 367 h 372"/>
                <a:gd name="T32" fmla="*/ 169 w 179"/>
                <a:gd name="T33" fmla="*/ 362 h 372"/>
                <a:gd name="T34" fmla="*/ 169 w 179"/>
                <a:gd name="T35" fmla="*/ 362 h 372"/>
                <a:gd name="T36" fmla="*/ 174 w 179"/>
                <a:gd name="T37" fmla="*/ 358 h 372"/>
                <a:gd name="T38" fmla="*/ 174 w 179"/>
                <a:gd name="T39" fmla="*/ 358 h 372"/>
                <a:gd name="T40" fmla="*/ 174 w 179"/>
                <a:gd name="T41" fmla="*/ 353 h 372"/>
                <a:gd name="T42" fmla="*/ 174 w 179"/>
                <a:gd name="T43" fmla="*/ 353 h 372"/>
                <a:gd name="T44" fmla="*/ 179 w 179"/>
                <a:gd name="T45" fmla="*/ 348 h 372"/>
                <a:gd name="T46" fmla="*/ 179 w 179"/>
                <a:gd name="T47" fmla="*/ 348 h 372"/>
                <a:gd name="T48" fmla="*/ 174 w 179"/>
                <a:gd name="T49" fmla="*/ 344 h 372"/>
                <a:gd name="T50" fmla="*/ 61 w 179"/>
                <a:gd name="T51" fmla="*/ 0 h 372"/>
                <a:gd name="T52" fmla="*/ 61 w 179"/>
                <a:gd name="T53" fmla="*/ 4 h 372"/>
                <a:gd name="T54" fmla="*/ 61 w 179"/>
                <a:gd name="T55" fmla="*/ 4 h 372"/>
                <a:gd name="T56" fmla="*/ 61 w 179"/>
                <a:gd name="T57" fmla="*/ 9 h 372"/>
                <a:gd name="T58" fmla="*/ 56 w 179"/>
                <a:gd name="T59" fmla="*/ 9 h 372"/>
                <a:gd name="T60" fmla="*/ 56 w 179"/>
                <a:gd name="T61" fmla="*/ 14 h 372"/>
                <a:gd name="T62" fmla="*/ 52 w 179"/>
                <a:gd name="T63" fmla="*/ 14 h 372"/>
                <a:gd name="T64" fmla="*/ 52 w 179"/>
                <a:gd name="T65" fmla="*/ 18 h 372"/>
                <a:gd name="T66" fmla="*/ 47 w 179"/>
                <a:gd name="T67" fmla="*/ 18 h 372"/>
                <a:gd name="T68" fmla="*/ 47 w 179"/>
                <a:gd name="T69" fmla="*/ 23 h 372"/>
                <a:gd name="T70" fmla="*/ 42 w 179"/>
                <a:gd name="T71" fmla="*/ 23 h 372"/>
                <a:gd name="T72" fmla="*/ 38 w 179"/>
                <a:gd name="T73" fmla="*/ 23 h 372"/>
                <a:gd name="T74" fmla="*/ 38 w 179"/>
                <a:gd name="T75" fmla="*/ 28 h 372"/>
                <a:gd name="T76" fmla="*/ 33 w 179"/>
                <a:gd name="T77" fmla="*/ 28 h 372"/>
                <a:gd name="T78" fmla="*/ 28 w 179"/>
                <a:gd name="T79" fmla="*/ 28 h 372"/>
                <a:gd name="T80" fmla="*/ 23 w 179"/>
                <a:gd name="T81" fmla="*/ 28 h 372"/>
                <a:gd name="T82" fmla="*/ 19 w 179"/>
                <a:gd name="T83" fmla="*/ 28 h 372"/>
                <a:gd name="T84" fmla="*/ 19 w 179"/>
                <a:gd name="T85" fmla="*/ 28 h 372"/>
                <a:gd name="T86" fmla="*/ 14 w 179"/>
                <a:gd name="T87" fmla="*/ 28 h 372"/>
                <a:gd name="T88" fmla="*/ 9 w 179"/>
                <a:gd name="T89" fmla="*/ 28 h 372"/>
                <a:gd name="T90" fmla="*/ 9 w 179"/>
                <a:gd name="T91" fmla="*/ 28 h 372"/>
                <a:gd name="T92" fmla="*/ 5 w 179"/>
                <a:gd name="T93" fmla="*/ 23 h 372"/>
                <a:gd name="T94" fmla="*/ 5 w 179"/>
                <a:gd name="T95" fmla="*/ 23 h 372"/>
                <a:gd name="T96" fmla="*/ 5 w 179"/>
                <a:gd name="T97" fmla="*/ 23 h 372"/>
                <a:gd name="T98" fmla="*/ 0 w 179"/>
                <a:gd name="T99" fmla="*/ 18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9" h="372">
                  <a:moveTo>
                    <a:pt x="122" y="362"/>
                  </a:moveTo>
                  <a:lnTo>
                    <a:pt x="122" y="362"/>
                  </a:lnTo>
                  <a:lnTo>
                    <a:pt x="122" y="367"/>
                  </a:lnTo>
                  <a:lnTo>
                    <a:pt x="122" y="367"/>
                  </a:lnTo>
                  <a:lnTo>
                    <a:pt x="122" y="367"/>
                  </a:lnTo>
                  <a:lnTo>
                    <a:pt x="122" y="367"/>
                  </a:lnTo>
                  <a:lnTo>
                    <a:pt x="122" y="367"/>
                  </a:lnTo>
                  <a:lnTo>
                    <a:pt x="127" y="372"/>
                  </a:lnTo>
                  <a:lnTo>
                    <a:pt x="127" y="372"/>
                  </a:lnTo>
                  <a:lnTo>
                    <a:pt x="127" y="372"/>
                  </a:lnTo>
                  <a:lnTo>
                    <a:pt x="127" y="372"/>
                  </a:lnTo>
                  <a:lnTo>
                    <a:pt x="132" y="372"/>
                  </a:lnTo>
                  <a:lnTo>
                    <a:pt x="132" y="372"/>
                  </a:lnTo>
                  <a:lnTo>
                    <a:pt x="132" y="372"/>
                  </a:lnTo>
                  <a:lnTo>
                    <a:pt x="136" y="372"/>
                  </a:lnTo>
                  <a:lnTo>
                    <a:pt x="136" y="372"/>
                  </a:lnTo>
                  <a:lnTo>
                    <a:pt x="136" y="372"/>
                  </a:lnTo>
                  <a:lnTo>
                    <a:pt x="141" y="372"/>
                  </a:lnTo>
                  <a:lnTo>
                    <a:pt x="141" y="372"/>
                  </a:lnTo>
                  <a:lnTo>
                    <a:pt x="146" y="372"/>
                  </a:lnTo>
                  <a:lnTo>
                    <a:pt x="146" y="372"/>
                  </a:lnTo>
                  <a:lnTo>
                    <a:pt x="146" y="372"/>
                  </a:lnTo>
                  <a:lnTo>
                    <a:pt x="151" y="372"/>
                  </a:lnTo>
                  <a:lnTo>
                    <a:pt x="151" y="372"/>
                  </a:lnTo>
                  <a:lnTo>
                    <a:pt x="155" y="372"/>
                  </a:lnTo>
                  <a:lnTo>
                    <a:pt x="155" y="372"/>
                  </a:lnTo>
                  <a:lnTo>
                    <a:pt x="155" y="372"/>
                  </a:lnTo>
                  <a:lnTo>
                    <a:pt x="160" y="367"/>
                  </a:lnTo>
                  <a:lnTo>
                    <a:pt x="160" y="367"/>
                  </a:lnTo>
                  <a:lnTo>
                    <a:pt x="160" y="367"/>
                  </a:lnTo>
                  <a:lnTo>
                    <a:pt x="165" y="367"/>
                  </a:lnTo>
                  <a:lnTo>
                    <a:pt x="165" y="367"/>
                  </a:lnTo>
                  <a:lnTo>
                    <a:pt x="165" y="362"/>
                  </a:lnTo>
                  <a:lnTo>
                    <a:pt x="169" y="362"/>
                  </a:lnTo>
                  <a:lnTo>
                    <a:pt x="169" y="362"/>
                  </a:lnTo>
                  <a:lnTo>
                    <a:pt x="169" y="362"/>
                  </a:lnTo>
                  <a:lnTo>
                    <a:pt x="169" y="358"/>
                  </a:lnTo>
                  <a:lnTo>
                    <a:pt x="174" y="358"/>
                  </a:lnTo>
                  <a:lnTo>
                    <a:pt x="174" y="358"/>
                  </a:lnTo>
                  <a:lnTo>
                    <a:pt x="174" y="358"/>
                  </a:lnTo>
                  <a:lnTo>
                    <a:pt x="174" y="353"/>
                  </a:lnTo>
                  <a:lnTo>
                    <a:pt x="174" y="353"/>
                  </a:lnTo>
                  <a:lnTo>
                    <a:pt x="174" y="353"/>
                  </a:lnTo>
                  <a:lnTo>
                    <a:pt x="174" y="353"/>
                  </a:lnTo>
                  <a:lnTo>
                    <a:pt x="179" y="348"/>
                  </a:lnTo>
                  <a:lnTo>
                    <a:pt x="179" y="348"/>
                  </a:lnTo>
                  <a:lnTo>
                    <a:pt x="179" y="348"/>
                  </a:lnTo>
                  <a:lnTo>
                    <a:pt x="179" y="348"/>
                  </a:lnTo>
                  <a:lnTo>
                    <a:pt x="179" y="344"/>
                  </a:lnTo>
                  <a:lnTo>
                    <a:pt x="174" y="344"/>
                  </a:lnTo>
                  <a:lnTo>
                    <a:pt x="61" y="0"/>
                  </a:lnTo>
                  <a:lnTo>
                    <a:pt x="61" y="0"/>
                  </a:lnTo>
                  <a:lnTo>
                    <a:pt x="61" y="0"/>
                  </a:lnTo>
                  <a:lnTo>
                    <a:pt x="61" y="4"/>
                  </a:lnTo>
                  <a:lnTo>
                    <a:pt x="61" y="4"/>
                  </a:lnTo>
                  <a:lnTo>
                    <a:pt x="61" y="4"/>
                  </a:lnTo>
                  <a:lnTo>
                    <a:pt x="61" y="4"/>
                  </a:lnTo>
                  <a:lnTo>
                    <a:pt x="61" y="9"/>
                  </a:lnTo>
                  <a:lnTo>
                    <a:pt x="56" y="9"/>
                  </a:lnTo>
                  <a:lnTo>
                    <a:pt x="56" y="9"/>
                  </a:lnTo>
                  <a:lnTo>
                    <a:pt x="56" y="14"/>
                  </a:lnTo>
                  <a:lnTo>
                    <a:pt x="56" y="14"/>
                  </a:lnTo>
                  <a:lnTo>
                    <a:pt x="56" y="14"/>
                  </a:lnTo>
                  <a:lnTo>
                    <a:pt x="52" y="14"/>
                  </a:lnTo>
                  <a:lnTo>
                    <a:pt x="52" y="18"/>
                  </a:lnTo>
                  <a:lnTo>
                    <a:pt x="52" y="18"/>
                  </a:lnTo>
                  <a:lnTo>
                    <a:pt x="52" y="18"/>
                  </a:lnTo>
                  <a:lnTo>
                    <a:pt x="47" y="18"/>
                  </a:lnTo>
                  <a:lnTo>
                    <a:pt x="47" y="18"/>
                  </a:lnTo>
                  <a:lnTo>
                    <a:pt x="47" y="23"/>
                  </a:lnTo>
                  <a:lnTo>
                    <a:pt x="42" y="23"/>
                  </a:lnTo>
                  <a:lnTo>
                    <a:pt x="42" y="23"/>
                  </a:lnTo>
                  <a:lnTo>
                    <a:pt x="42" y="23"/>
                  </a:lnTo>
                  <a:lnTo>
                    <a:pt x="38" y="23"/>
                  </a:lnTo>
                  <a:lnTo>
                    <a:pt x="38" y="28"/>
                  </a:lnTo>
                  <a:lnTo>
                    <a:pt x="38" y="28"/>
                  </a:lnTo>
                  <a:lnTo>
                    <a:pt x="33" y="28"/>
                  </a:lnTo>
                  <a:lnTo>
                    <a:pt x="33" y="28"/>
                  </a:lnTo>
                  <a:lnTo>
                    <a:pt x="28" y="28"/>
                  </a:lnTo>
                  <a:lnTo>
                    <a:pt x="28" y="28"/>
                  </a:lnTo>
                  <a:lnTo>
                    <a:pt x="28" y="28"/>
                  </a:lnTo>
                  <a:lnTo>
                    <a:pt x="23" y="28"/>
                  </a:lnTo>
                  <a:lnTo>
                    <a:pt x="23" y="28"/>
                  </a:lnTo>
                  <a:lnTo>
                    <a:pt x="19" y="28"/>
                  </a:lnTo>
                  <a:lnTo>
                    <a:pt x="19" y="28"/>
                  </a:lnTo>
                  <a:lnTo>
                    <a:pt x="19" y="28"/>
                  </a:lnTo>
                  <a:lnTo>
                    <a:pt x="14" y="28"/>
                  </a:lnTo>
                  <a:lnTo>
                    <a:pt x="14" y="28"/>
                  </a:lnTo>
                  <a:lnTo>
                    <a:pt x="14" y="28"/>
                  </a:lnTo>
                  <a:lnTo>
                    <a:pt x="9" y="28"/>
                  </a:lnTo>
                  <a:lnTo>
                    <a:pt x="9" y="28"/>
                  </a:lnTo>
                  <a:lnTo>
                    <a:pt x="9" y="28"/>
                  </a:lnTo>
                  <a:lnTo>
                    <a:pt x="9" y="23"/>
                  </a:lnTo>
                  <a:lnTo>
                    <a:pt x="5" y="23"/>
                  </a:lnTo>
                  <a:lnTo>
                    <a:pt x="5" y="23"/>
                  </a:lnTo>
                  <a:lnTo>
                    <a:pt x="5" y="23"/>
                  </a:lnTo>
                  <a:lnTo>
                    <a:pt x="5" y="23"/>
                  </a:lnTo>
                  <a:lnTo>
                    <a:pt x="5" y="23"/>
                  </a:lnTo>
                  <a:lnTo>
                    <a:pt x="5" y="18"/>
                  </a:lnTo>
                  <a:lnTo>
                    <a:pt x="0" y="18"/>
                  </a:lnTo>
                  <a:lnTo>
                    <a:pt x="122" y="36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22" name="Freeform 1445">
              <a:extLst>
                <a:ext uri="{FF2B5EF4-FFF2-40B4-BE49-F238E27FC236}">
                  <a16:creationId xmlns:a16="http://schemas.microsoft.com/office/drawing/2014/main" id="{29A0AFEA-93A3-5CBF-A860-755D7C8A9B05}"/>
                </a:ext>
              </a:extLst>
            </p:cNvPr>
            <p:cNvSpPr>
              <a:spLocks/>
            </p:cNvSpPr>
            <p:nvPr/>
          </p:nvSpPr>
          <p:spPr bwMode="auto">
            <a:xfrm>
              <a:off x="941705" y="1417955"/>
              <a:ext cx="206375" cy="104775"/>
            </a:xfrm>
            <a:custGeom>
              <a:avLst/>
              <a:gdLst>
                <a:gd name="T0" fmla="*/ 24 w 325"/>
                <a:gd name="T1" fmla="*/ 0 h 165"/>
                <a:gd name="T2" fmla="*/ 19 w 325"/>
                <a:gd name="T3" fmla="*/ 0 h 165"/>
                <a:gd name="T4" fmla="*/ 19 w 325"/>
                <a:gd name="T5" fmla="*/ 0 h 165"/>
                <a:gd name="T6" fmla="*/ 19 w 325"/>
                <a:gd name="T7" fmla="*/ 0 h 165"/>
                <a:gd name="T8" fmla="*/ 15 w 325"/>
                <a:gd name="T9" fmla="*/ 5 h 165"/>
                <a:gd name="T10" fmla="*/ 15 w 325"/>
                <a:gd name="T11" fmla="*/ 5 h 165"/>
                <a:gd name="T12" fmla="*/ 10 w 325"/>
                <a:gd name="T13" fmla="*/ 5 h 165"/>
                <a:gd name="T14" fmla="*/ 10 w 325"/>
                <a:gd name="T15" fmla="*/ 10 h 165"/>
                <a:gd name="T16" fmla="*/ 10 w 325"/>
                <a:gd name="T17" fmla="*/ 14 h 165"/>
                <a:gd name="T18" fmla="*/ 5 w 325"/>
                <a:gd name="T19" fmla="*/ 14 h 165"/>
                <a:gd name="T20" fmla="*/ 5 w 325"/>
                <a:gd name="T21" fmla="*/ 19 h 165"/>
                <a:gd name="T22" fmla="*/ 5 w 325"/>
                <a:gd name="T23" fmla="*/ 24 h 165"/>
                <a:gd name="T24" fmla="*/ 0 w 325"/>
                <a:gd name="T25" fmla="*/ 24 h 165"/>
                <a:gd name="T26" fmla="*/ 0 w 325"/>
                <a:gd name="T27" fmla="*/ 29 h 165"/>
                <a:gd name="T28" fmla="*/ 0 w 325"/>
                <a:gd name="T29" fmla="*/ 33 h 165"/>
                <a:gd name="T30" fmla="*/ 0 w 325"/>
                <a:gd name="T31" fmla="*/ 38 h 165"/>
                <a:gd name="T32" fmla="*/ 0 w 325"/>
                <a:gd name="T33" fmla="*/ 38 h 165"/>
                <a:gd name="T34" fmla="*/ 0 w 325"/>
                <a:gd name="T35" fmla="*/ 43 h 165"/>
                <a:gd name="T36" fmla="*/ 0 w 325"/>
                <a:gd name="T37" fmla="*/ 47 h 165"/>
                <a:gd name="T38" fmla="*/ 0 w 325"/>
                <a:gd name="T39" fmla="*/ 47 h 165"/>
                <a:gd name="T40" fmla="*/ 0 w 325"/>
                <a:gd name="T41" fmla="*/ 52 h 165"/>
                <a:gd name="T42" fmla="*/ 0 w 325"/>
                <a:gd name="T43" fmla="*/ 52 h 165"/>
                <a:gd name="T44" fmla="*/ 0 w 325"/>
                <a:gd name="T45" fmla="*/ 57 h 165"/>
                <a:gd name="T46" fmla="*/ 0 w 325"/>
                <a:gd name="T47" fmla="*/ 57 h 165"/>
                <a:gd name="T48" fmla="*/ 5 w 325"/>
                <a:gd name="T49" fmla="*/ 57 h 165"/>
                <a:gd name="T50" fmla="*/ 306 w 325"/>
                <a:gd name="T51" fmla="*/ 165 h 165"/>
                <a:gd name="T52" fmla="*/ 302 w 325"/>
                <a:gd name="T53" fmla="*/ 160 h 165"/>
                <a:gd name="T54" fmla="*/ 302 w 325"/>
                <a:gd name="T55" fmla="*/ 160 h 165"/>
                <a:gd name="T56" fmla="*/ 302 w 325"/>
                <a:gd name="T57" fmla="*/ 160 h 165"/>
                <a:gd name="T58" fmla="*/ 302 w 325"/>
                <a:gd name="T59" fmla="*/ 156 h 165"/>
                <a:gd name="T60" fmla="*/ 302 w 325"/>
                <a:gd name="T61" fmla="*/ 156 h 165"/>
                <a:gd name="T62" fmla="*/ 302 w 325"/>
                <a:gd name="T63" fmla="*/ 151 h 165"/>
                <a:gd name="T64" fmla="*/ 302 w 325"/>
                <a:gd name="T65" fmla="*/ 146 h 165"/>
                <a:gd name="T66" fmla="*/ 302 w 325"/>
                <a:gd name="T67" fmla="*/ 146 h 165"/>
                <a:gd name="T68" fmla="*/ 302 w 325"/>
                <a:gd name="T69" fmla="*/ 142 h 165"/>
                <a:gd name="T70" fmla="*/ 302 w 325"/>
                <a:gd name="T71" fmla="*/ 137 h 165"/>
                <a:gd name="T72" fmla="*/ 302 w 325"/>
                <a:gd name="T73" fmla="*/ 132 h 165"/>
                <a:gd name="T74" fmla="*/ 306 w 325"/>
                <a:gd name="T75" fmla="*/ 132 h 165"/>
                <a:gd name="T76" fmla="*/ 306 w 325"/>
                <a:gd name="T77" fmla="*/ 127 h 165"/>
                <a:gd name="T78" fmla="*/ 306 w 325"/>
                <a:gd name="T79" fmla="*/ 123 h 165"/>
                <a:gd name="T80" fmla="*/ 311 w 325"/>
                <a:gd name="T81" fmla="*/ 123 h 165"/>
                <a:gd name="T82" fmla="*/ 311 w 325"/>
                <a:gd name="T83" fmla="*/ 118 h 165"/>
                <a:gd name="T84" fmla="*/ 311 w 325"/>
                <a:gd name="T85" fmla="*/ 113 h 165"/>
                <a:gd name="T86" fmla="*/ 316 w 325"/>
                <a:gd name="T87" fmla="*/ 113 h 165"/>
                <a:gd name="T88" fmla="*/ 316 w 325"/>
                <a:gd name="T89" fmla="*/ 109 h 165"/>
                <a:gd name="T90" fmla="*/ 321 w 325"/>
                <a:gd name="T91" fmla="*/ 109 h 165"/>
                <a:gd name="T92" fmla="*/ 321 w 325"/>
                <a:gd name="T93" fmla="*/ 109 h 165"/>
                <a:gd name="T94" fmla="*/ 321 w 325"/>
                <a:gd name="T95" fmla="*/ 109 h 165"/>
                <a:gd name="T96" fmla="*/ 325 w 325"/>
                <a:gd name="T97" fmla="*/ 109 h 165"/>
                <a:gd name="T98" fmla="*/ 325 w 325"/>
                <a:gd name="T99" fmla="*/ 10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5" h="165">
                  <a:moveTo>
                    <a:pt x="24" y="0"/>
                  </a:moveTo>
                  <a:lnTo>
                    <a:pt x="24" y="0"/>
                  </a:lnTo>
                  <a:lnTo>
                    <a:pt x="19" y="0"/>
                  </a:lnTo>
                  <a:lnTo>
                    <a:pt x="19" y="0"/>
                  </a:lnTo>
                  <a:lnTo>
                    <a:pt x="19" y="0"/>
                  </a:lnTo>
                  <a:lnTo>
                    <a:pt x="19" y="0"/>
                  </a:lnTo>
                  <a:lnTo>
                    <a:pt x="19" y="0"/>
                  </a:lnTo>
                  <a:lnTo>
                    <a:pt x="19" y="0"/>
                  </a:lnTo>
                  <a:lnTo>
                    <a:pt x="15" y="5"/>
                  </a:lnTo>
                  <a:lnTo>
                    <a:pt x="15" y="5"/>
                  </a:lnTo>
                  <a:lnTo>
                    <a:pt x="15" y="5"/>
                  </a:lnTo>
                  <a:lnTo>
                    <a:pt x="15" y="5"/>
                  </a:lnTo>
                  <a:lnTo>
                    <a:pt x="15" y="5"/>
                  </a:lnTo>
                  <a:lnTo>
                    <a:pt x="10" y="5"/>
                  </a:lnTo>
                  <a:lnTo>
                    <a:pt x="10" y="10"/>
                  </a:lnTo>
                  <a:lnTo>
                    <a:pt x="10" y="10"/>
                  </a:lnTo>
                  <a:lnTo>
                    <a:pt x="10" y="10"/>
                  </a:lnTo>
                  <a:lnTo>
                    <a:pt x="10" y="14"/>
                  </a:lnTo>
                  <a:lnTo>
                    <a:pt x="10" y="14"/>
                  </a:lnTo>
                  <a:lnTo>
                    <a:pt x="5" y="14"/>
                  </a:lnTo>
                  <a:lnTo>
                    <a:pt x="5" y="19"/>
                  </a:lnTo>
                  <a:lnTo>
                    <a:pt x="5" y="19"/>
                  </a:lnTo>
                  <a:lnTo>
                    <a:pt x="5" y="19"/>
                  </a:lnTo>
                  <a:lnTo>
                    <a:pt x="5" y="24"/>
                  </a:lnTo>
                  <a:lnTo>
                    <a:pt x="5" y="24"/>
                  </a:lnTo>
                  <a:lnTo>
                    <a:pt x="0" y="24"/>
                  </a:lnTo>
                  <a:lnTo>
                    <a:pt x="0" y="29"/>
                  </a:lnTo>
                  <a:lnTo>
                    <a:pt x="0" y="29"/>
                  </a:lnTo>
                  <a:lnTo>
                    <a:pt x="0" y="33"/>
                  </a:lnTo>
                  <a:lnTo>
                    <a:pt x="0" y="33"/>
                  </a:lnTo>
                  <a:lnTo>
                    <a:pt x="0" y="33"/>
                  </a:lnTo>
                  <a:lnTo>
                    <a:pt x="0" y="38"/>
                  </a:lnTo>
                  <a:lnTo>
                    <a:pt x="0" y="38"/>
                  </a:lnTo>
                  <a:lnTo>
                    <a:pt x="0" y="38"/>
                  </a:lnTo>
                  <a:lnTo>
                    <a:pt x="0" y="43"/>
                  </a:lnTo>
                  <a:lnTo>
                    <a:pt x="0" y="43"/>
                  </a:lnTo>
                  <a:lnTo>
                    <a:pt x="0" y="43"/>
                  </a:lnTo>
                  <a:lnTo>
                    <a:pt x="0" y="47"/>
                  </a:lnTo>
                  <a:lnTo>
                    <a:pt x="0" y="47"/>
                  </a:lnTo>
                  <a:lnTo>
                    <a:pt x="0" y="47"/>
                  </a:lnTo>
                  <a:lnTo>
                    <a:pt x="0" y="52"/>
                  </a:lnTo>
                  <a:lnTo>
                    <a:pt x="0" y="52"/>
                  </a:lnTo>
                  <a:lnTo>
                    <a:pt x="0" y="52"/>
                  </a:lnTo>
                  <a:lnTo>
                    <a:pt x="0" y="52"/>
                  </a:lnTo>
                  <a:lnTo>
                    <a:pt x="0" y="52"/>
                  </a:lnTo>
                  <a:lnTo>
                    <a:pt x="0" y="57"/>
                  </a:lnTo>
                  <a:lnTo>
                    <a:pt x="0" y="57"/>
                  </a:lnTo>
                  <a:lnTo>
                    <a:pt x="0" y="57"/>
                  </a:lnTo>
                  <a:lnTo>
                    <a:pt x="0" y="57"/>
                  </a:lnTo>
                  <a:lnTo>
                    <a:pt x="5" y="57"/>
                  </a:lnTo>
                  <a:lnTo>
                    <a:pt x="306" y="165"/>
                  </a:lnTo>
                  <a:lnTo>
                    <a:pt x="306" y="165"/>
                  </a:lnTo>
                  <a:lnTo>
                    <a:pt x="302" y="160"/>
                  </a:lnTo>
                  <a:lnTo>
                    <a:pt x="302" y="160"/>
                  </a:lnTo>
                  <a:lnTo>
                    <a:pt x="302" y="160"/>
                  </a:lnTo>
                  <a:lnTo>
                    <a:pt x="302" y="160"/>
                  </a:lnTo>
                  <a:lnTo>
                    <a:pt x="302" y="160"/>
                  </a:lnTo>
                  <a:lnTo>
                    <a:pt x="302" y="160"/>
                  </a:lnTo>
                  <a:lnTo>
                    <a:pt x="302" y="156"/>
                  </a:lnTo>
                  <a:lnTo>
                    <a:pt x="302" y="156"/>
                  </a:lnTo>
                  <a:lnTo>
                    <a:pt x="302" y="156"/>
                  </a:lnTo>
                  <a:lnTo>
                    <a:pt x="302" y="156"/>
                  </a:lnTo>
                  <a:lnTo>
                    <a:pt x="302" y="151"/>
                  </a:lnTo>
                  <a:lnTo>
                    <a:pt x="302" y="151"/>
                  </a:lnTo>
                  <a:lnTo>
                    <a:pt x="302" y="151"/>
                  </a:lnTo>
                  <a:lnTo>
                    <a:pt x="302" y="146"/>
                  </a:lnTo>
                  <a:lnTo>
                    <a:pt x="302" y="146"/>
                  </a:lnTo>
                  <a:lnTo>
                    <a:pt x="302" y="146"/>
                  </a:lnTo>
                  <a:lnTo>
                    <a:pt x="302" y="142"/>
                  </a:lnTo>
                  <a:lnTo>
                    <a:pt x="302" y="142"/>
                  </a:lnTo>
                  <a:lnTo>
                    <a:pt x="302" y="142"/>
                  </a:lnTo>
                  <a:lnTo>
                    <a:pt x="302" y="137"/>
                  </a:lnTo>
                  <a:lnTo>
                    <a:pt x="302" y="137"/>
                  </a:lnTo>
                  <a:lnTo>
                    <a:pt x="302" y="132"/>
                  </a:lnTo>
                  <a:lnTo>
                    <a:pt x="306" y="132"/>
                  </a:lnTo>
                  <a:lnTo>
                    <a:pt x="306" y="132"/>
                  </a:lnTo>
                  <a:lnTo>
                    <a:pt x="306" y="127"/>
                  </a:lnTo>
                  <a:lnTo>
                    <a:pt x="306" y="127"/>
                  </a:lnTo>
                  <a:lnTo>
                    <a:pt x="306" y="127"/>
                  </a:lnTo>
                  <a:lnTo>
                    <a:pt x="306" y="123"/>
                  </a:lnTo>
                  <a:lnTo>
                    <a:pt x="311" y="123"/>
                  </a:lnTo>
                  <a:lnTo>
                    <a:pt x="311" y="123"/>
                  </a:lnTo>
                  <a:lnTo>
                    <a:pt x="311" y="118"/>
                  </a:lnTo>
                  <a:lnTo>
                    <a:pt x="311" y="118"/>
                  </a:lnTo>
                  <a:lnTo>
                    <a:pt x="311" y="118"/>
                  </a:lnTo>
                  <a:lnTo>
                    <a:pt x="311" y="113"/>
                  </a:lnTo>
                  <a:lnTo>
                    <a:pt x="316" y="113"/>
                  </a:lnTo>
                  <a:lnTo>
                    <a:pt x="316" y="113"/>
                  </a:lnTo>
                  <a:lnTo>
                    <a:pt x="316" y="113"/>
                  </a:lnTo>
                  <a:lnTo>
                    <a:pt x="316" y="109"/>
                  </a:lnTo>
                  <a:lnTo>
                    <a:pt x="316" y="109"/>
                  </a:lnTo>
                  <a:lnTo>
                    <a:pt x="321" y="109"/>
                  </a:lnTo>
                  <a:lnTo>
                    <a:pt x="321" y="109"/>
                  </a:lnTo>
                  <a:lnTo>
                    <a:pt x="321" y="109"/>
                  </a:lnTo>
                  <a:lnTo>
                    <a:pt x="321" y="109"/>
                  </a:lnTo>
                  <a:lnTo>
                    <a:pt x="321" y="109"/>
                  </a:lnTo>
                  <a:lnTo>
                    <a:pt x="321" y="109"/>
                  </a:lnTo>
                  <a:lnTo>
                    <a:pt x="325" y="109"/>
                  </a:lnTo>
                  <a:lnTo>
                    <a:pt x="325" y="109"/>
                  </a:lnTo>
                  <a:lnTo>
                    <a:pt x="325" y="109"/>
                  </a:lnTo>
                  <a:lnTo>
                    <a:pt x="24"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23" name="Oval 99822">
              <a:extLst>
                <a:ext uri="{FF2B5EF4-FFF2-40B4-BE49-F238E27FC236}">
                  <a16:creationId xmlns:a16="http://schemas.microsoft.com/office/drawing/2014/main" id="{0D1DD878-151B-99FF-6488-C60D06CDB554}"/>
                </a:ext>
              </a:extLst>
            </p:cNvPr>
            <p:cNvSpPr>
              <a:spLocks noChangeArrowheads="1"/>
            </p:cNvSpPr>
            <p:nvPr/>
          </p:nvSpPr>
          <p:spPr bwMode="auto">
            <a:xfrm>
              <a:off x="2051050" y="2342515"/>
              <a:ext cx="128905"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24" name="Freeform 1447">
              <a:extLst>
                <a:ext uri="{FF2B5EF4-FFF2-40B4-BE49-F238E27FC236}">
                  <a16:creationId xmlns:a16="http://schemas.microsoft.com/office/drawing/2014/main" id="{62B195BF-62B9-7B37-A3D0-4F1407A47532}"/>
                </a:ext>
              </a:extLst>
            </p:cNvPr>
            <p:cNvSpPr>
              <a:spLocks/>
            </p:cNvSpPr>
            <p:nvPr/>
          </p:nvSpPr>
          <p:spPr bwMode="auto">
            <a:xfrm>
              <a:off x="2033270" y="2402205"/>
              <a:ext cx="83820" cy="66040"/>
            </a:xfrm>
            <a:custGeom>
              <a:avLst/>
              <a:gdLst>
                <a:gd name="T0" fmla="*/ 118 w 132"/>
                <a:gd name="T1" fmla="*/ 52 h 104"/>
                <a:gd name="T2" fmla="*/ 123 w 132"/>
                <a:gd name="T3" fmla="*/ 52 h 104"/>
                <a:gd name="T4" fmla="*/ 123 w 132"/>
                <a:gd name="T5" fmla="*/ 47 h 104"/>
                <a:gd name="T6" fmla="*/ 127 w 132"/>
                <a:gd name="T7" fmla="*/ 43 h 104"/>
                <a:gd name="T8" fmla="*/ 127 w 132"/>
                <a:gd name="T9" fmla="*/ 43 h 104"/>
                <a:gd name="T10" fmla="*/ 127 w 132"/>
                <a:gd name="T11" fmla="*/ 38 h 104"/>
                <a:gd name="T12" fmla="*/ 127 w 132"/>
                <a:gd name="T13" fmla="*/ 33 h 104"/>
                <a:gd name="T14" fmla="*/ 132 w 132"/>
                <a:gd name="T15" fmla="*/ 29 h 104"/>
                <a:gd name="T16" fmla="*/ 127 w 132"/>
                <a:gd name="T17" fmla="*/ 29 h 104"/>
                <a:gd name="T18" fmla="*/ 127 w 132"/>
                <a:gd name="T19" fmla="*/ 24 h 104"/>
                <a:gd name="T20" fmla="*/ 127 w 132"/>
                <a:gd name="T21" fmla="*/ 19 h 104"/>
                <a:gd name="T22" fmla="*/ 127 w 132"/>
                <a:gd name="T23" fmla="*/ 15 h 104"/>
                <a:gd name="T24" fmla="*/ 123 w 132"/>
                <a:gd name="T25" fmla="*/ 15 h 104"/>
                <a:gd name="T26" fmla="*/ 123 w 132"/>
                <a:gd name="T27" fmla="*/ 10 h 104"/>
                <a:gd name="T28" fmla="*/ 118 w 132"/>
                <a:gd name="T29" fmla="*/ 5 h 104"/>
                <a:gd name="T30" fmla="*/ 118 w 132"/>
                <a:gd name="T31" fmla="*/ 5 h 104"/>
                <a:gd name="T32" fmla="*/ 113 w 132"/>
                <a:gd name="T33" fmla="*/ 0 h 104"/>
                <a:gd name="T34" fmla="*/ 109 w 132"/>
                <a:gd name="T35" fmla="*/ 0 h 104"/>
                <a:gd name="T36" fmla="*/ 109 w 132"/>
                <a:gd name="T37" fmla="*/ 0 h 104"/>
                <a:gd name="T38" fmla="*/ 104 w 132"/>
                <a:gd name="T39" fmla="*/ 0 h 104"/>
                <a:gd name="T40" fmla="*/ 99 w 132"/>
                <a:gd name="T41" fmla="*/ 0 h 104"/>
                <a:gd name="T42" fmla="*/ 94 w 132"/>
                <a:gd name="T43" fmla="*/ 0 h 104"/>
                <a:gd name="T44" fmla="*/ 90 w 132"/>
                <a:gd name="T45" fmla="*/ 0 h 104"/>
                <a:gd name="T46" fmla="*/ 90 w 132"/>
                <a:gd name="T47" fmla="*/ 0 h 104"/>
                <a:gd name="T48" fmla="*/ 85 w 132"/>
                <a:gd name="T49" fmla="*/ 0 h 104"/>
                <a:gd name="T50" fmla="*/ 0 w 132"/>
                <a:gd name="T51" fmla="*/ 52 h 104"/>
                <a:gd name="T52" fmla="*/ 5 w 132"/>
                <a:gd name="T53" fmla="*/ 47 h 104"/>
                <a:gd name="T54" fmla="*/ 10 w 132"/>
                <a:gd name="T55" fmla="*/ 47 h 104"/>
                <a:gd name="T56" fmla="*/ 14 w 132"/>
                <a:gd name="T57" fmla="*/ 47 h 104"/>
                <a:gd name="T58" fmla="*/ 14 w 132"/>
                <a:gd name="T59" fmla="*/ 47 h 104"/>
                <a:gd name="T60" fmla="*/ 19 w 132"/>
                <a:gd name="T61" fmla="*/ 47 h 104"/>
                <a:gd name="T62" fmla="*/ 24 w 132"/>
                <a:gd name="T63" fmla="*/ 47 h 104"/>
                <a:gd name="T64" fmla="*/ 28 w 132"/>
                <a:gd name="T65" fmla="*/ 52 h 104"/>
                <a:gd name="T66" fmla="*/ 28 w 132"/>
                <a:gd name="T67" fmla="*/ 52 h 104"/>
                <a:gd name="T68" fmla="*/ 33 w 132"/>
                <a:gd name="T69" fmla="*/ 57 h 104"/>
                <a:gd name="T70" fmla="*/ 38 w 132"/>
                <a:gd name="T71" fmla="*/ 57 h 104"/>
                <a:gd name="T72" fmla="*/ 38 w 132"/>
                <a:gd name="T73" fmla="*/ 62 h 104"/>
                <a:gd name="T74" fmla="*/ 43 w 132"/>
                <a:gd name="T75" fmla="*/ 66 h 104"/>
                <a:gd name="T76" fmla="*/ 43 w 132"/>
                <a:gd name="T77" fmla="*/ 66 h 104"/>
                <a:gd name="T78" fmla="*/ 43 w 132"/>
                <a:gd name="T79" fmla="*/ 71 h 104"/>
                <a:gd name="T80" fmla="*/ 47 w 132"/>
                <a:gd name="T81" fmla="*/ 76 h 104"/>
                <a:gd name="T82" fmla="*/ 47 w 132"/>
                <a:gd name="T83" fmla="*/ 80 h 104"/>
                <a:gd name="T84" fmla="*/ 47 w 132"/>
                <a:gd name="T85" fmla="*/ 85 h 104"/>
                <a:gd name="T86" fmla="*/ 43 w 132"/>
                <a:gd name="T87" fmla="*/ 85 h 104"/>
                <a:gd name="T88" fmla="*/ 43 w 132"/>
                <a:gd name="T89" fmla="*/ 90 h 104"/>
                <a:gd name="T90" fmla="*/ 43 w 132"/>
                <a:gd name="T91" fmla="*/ 95 h 104"/>
                <a:gd name="T92" fmla="*/ 43 w 132"/>
                <a:gd name="T93" fmla="*/ 99 h 104"/>
                <a:gd name="T94" fmla="*/ 38 w 132"/>
                <a:gd name="T95" fmla="*/ 99 h 104"/>
                <a:gd name="T96" fmla="*/ 33 w 132"/>
                <a:gd name="T97" fmla="*/ 104 h 104"/>
                <a:gd name="T98" fmla="*/ 33 w 132"/>
                <a:gd name="T9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104">
                  <a:moveTo>
                    <a:pt x="118" y="52"/>
                  </a:moveTo>
                  <a:lnTo>
                    <a:pt x="118" y="52"/>
                  </a:lnTo>
                  <a:lnTo>
                    <a:pt x="118" y="52"/>
                  </a:lnTo>
                  <a:lnTo>
                    <a:pt x="123" y="52"/>
                  </a:lnTo>
                  <a:lnTo>
                    <a:pt x="123" y="47"/>
                  </a:lnTo>
                  <a:lnTo>
                    <a:pt x="123" y="47"/>
                  </a:lnTo>
                  <a:lnTo>
                    <a:pt x="123" y="47"/>
                  </a:lnTo>
                  <a:lnTo>
                    <a:pt x="127" y="43"/>
                  </a:lnTo>
                  <a:lnTo>
                    <a:pt x="127" y="43"/>
                  </a:lnTo>
                  <a:lnTo>
                    <a:pt x="127" y="43"/>
                  </a:lnTo>
                  <a:lnTo>
                    <a:pt x="127" y="38"/>
                  </a:lnTo>
                  <a:lnTo>
                    <a:pt x="127" y="38"/>
                  </a:lnTo>
                  <a:lnTo>
                    <a:pt x="127" y="38"/>
                  </a:lnTo>
                  <a:lnTo>
                    <a:pt x="127" y="33"/>
                  </a:lnTo>
                  <a:lnTo>
                    <a:pt x="127" y="33"/>
                  </a:lnTo>
                  <a:lnTo>
                    <a:pt x="132" y="29"/>
                  </a:lnTo>
                  <a:lnTo>
                    <a:pt x="132" y="29"/>
                  </a:lnTo>
                  <a:lnTo>
                    <a:pt x="127" y="29"/>
                  </a:lnTo>
                  <a:lnTo>
                    <a:pt x="127" y="24"/>
                  </a:lnTo>
                  <a:lnTo>
                    <a:pt x="127" y="24"/>
                  </a:lnTo>
                  <a:lnTo>
                    <a:pt x="127" y="19"/>
                  </a:lnTo>
                  <a:lnTo>
                    <a:pt x="127" y="19"/>
                  </a:lnTo>
                  <a:lnTo>
                    <a:pt x="127" y="19"/>
                  </a:lnTo>
                  <a:lnTo>
                    <a:pt x="127" y="15"/>
                  </a:lnTo>
                  <a:lnTo>
                    <a:pt x="127" y="15"/>
                  </a:lnTo>
                  <a:lnTo>
                    <a:pt x="123" y="15"/>
                  </a:lnTo>
                  <a:lnTo>
                    <a:pt x="123" y="10"/>
                  </a:lnTo>
                  <a:lnTo>
                    <a:pt x="123" y="10"/>
                  </a:lnTo>
                  <a:lnTo>
                    <a:pt x="123" y="10"/>
                  </a:lnTo>
                  <a:lnTo>
                    <a:pt x="118" y="5"/>
                  </a:lnTo>
                  <a:lnTo>
                    <a:pt x="118" y="5"/>
                  </a:lnTo>
                  <a:lnTo>
                    <a:pt x="118" y="5"/>
                  </a:lnTo>
                  <a:lnTo>
                    <a:pt x="113" y="5"/>
                  </a:lnTo>
                  <a:lnTo>
                    <a:pt x="113" y="0"/>
                  </a:lnTo>
                  <a:lnTo>
                    <a:pt x="113" y="0"/>
                  </a:lnTo>
                  <a:lnTo>
                    <a:pt x="109" y="0"/>
                  </a:lnTo>
                  <a:lnTo>
                    <a:pt x="109" y="0"/>
                  </a:lnTo>
                  <a:lnTo>
                    <a:pt x="109" y="0"/>
                  </a:lnTo>
                  <a:lnTo>
                    <a:pt x="104" y="0"/>
                  </a:lnTo>
                  <a:lnTo>
                    <a:pt x="104" y="0"/>
                  </a:lnTo>
                  <a:lnTo>
                    <a:pt x="99" y="0"/>
                  </a:lnTo>
                  <a:lnTo>
                    <a:pt x="99" y="0"/>
                  </a:lnTo>
                  <a:lnTo>
                    <a:pt x="99" y="0"/>
                  </a:lnTo>
                  <a:lnTo>
                    <a:pt x="94" y="0"/>
                  </a:lnTo>
                  <a:lnTo>
                    <a:pt x="94" y="0"/>
                  </a:lnTo>
                  <a:lnTo>
                    <a:pt x="90" y="0"/>
                  </a:lnTo>
                  <a:lnTo>
                    <a:pt x="90" y="0"/>
                  </a:lnTo>
                  <a:lnTo>
                    <a:pt x="90" y="0"/>
                  </a:lnTo>
                  <a:lnTo>
                    <a:pt x="85" y="0"/>
                  </a:lnTo>
                  <a:lnTo>
                    <a:pt x="85" y="0"/>
                  </a:lnTo>
                  <a:lnTo>
                    <a:pt x="0" y="52"/>
                  </a:lnTo>
                  <a:lnTo>
                    <a:pt x="0" y="52"/>
                  </a:lnTo>
                  <a:lnTo>
                    <a:pt x="5" y="52"/>
                  </a:lnTo>
                  <a:lnTo>
                    <a:pt x="5" y="47"/>
                  </a:lnTo>
                  <a:lnTo>
                    <a:pt x="5" y="47"/>
                  </a:lnTo>
                  <a:lnTo>
                    <a:pt x="10" y="47"/>
                  </a:lnTo>
                  <a:lnTo>
                    <a:pt x="10" y="47"/>
                  </a:lnTo>
                  <a:lnTo>
                    <a:pt x="14" y="47"/>
                  </a:lnTo>
                  <a:lnTo>
                    <a:pt x="14" y="47"/>
                  </a:lnTo>
                  <a:lnTo>
                    <a:pt x="14" y="47"/>
                  </a:lnTo>
                  <a:lnTo>
                    <a:pt x="19" y="47"/>
                  </a:lnTo>
                  <a:lnTo>
                    <a:pt x="19" y="47"/>
                  </a:lnTo>
                  <a:lnTo>
                    <a:pt x="24" y="47"/>
                  </a:lnTo>
                  <a:lnTo>
                    <a:pt x="24" y="47"/>
                  </a:lnTo>
                  <a:lnTo>
                    <a:pt x="24" y="52"/>
                  </a:lnTo>
                  <a:lnTo>
                    <a:pt x="28" y="52"/>
                  </a:lnTo>
                  <a:lnTo>
                    <a:pt x="28" y="52"/>
                  </a:lnTo>
                  <a:lnTo>
                    <a:pt x="28" y="52"/>
                  </a:lnTo>
                  <a:lnTo>
                    <a:pt x="33" y="52"/>
                  </a:lnTo>
                  <a:lnTo>
                    <a:pt x="33" y="57"/>
                  </a:lnTo>
                  <a:lnTo>
                    <a:pt x="33" y="57"/>
                  </a:lnTo>
                  <a:lnTo>
                    <a:pt x="38" y="57"/>
                  </a:lnTo>
                  <a:lnTo>
                    <a:pt x="38" y="62"/>
                  </a:lnTo>
                  <a:lnTo>
                    <a:pt x="38" y="62"/>
                  </a:lnTo>
                  <a:lnTo>
                    <a:pt x="43" y="62"/>
                  </a:lnTo>
                  <a:lnTo>
                    <a:pt x="43" y="66"/>
                  </a:lnTo>
                  <a:lnTo>
                    <a:pt x="43" y="66"/>
                  </a:lnTo>
                  <a:lnTo>
                    <a:pt x="43" y="66"/>
                  </a:lnTo>
                  <a:lnTo>
                    <a:pt x="43" y="71"/>
                  </a:lnTo>
                  <a:lnTo>
                    <a:pt x="43" y="71"/>
                  </a:lnTo>
                  <a:lnTo>
                    <a:pt x="43" y="76"/>
                  </a:lnTo>
                  <a:lnTo>
                    <a:pt x="47" y="76"/>
                  </a:lnTo>
                  <a:lnTo>
                    <a:pt x="47" y="76"/>
                  </a:lnTo>
                  <a:lnTo>
                    <a:pt x="47" y="80"/>
                  </a:lnTo>
                  <a:lnTo>
                    <a:pt x="47" y="80"/>
                  </a:lnTo>
                  <a:lnTo>
                    <a:pt x="47" y="85"/>
                  </a:lnTo>
                  <a:lnTo>
                    <a:pt x="47" y="85"/>
                  </a:lnTo>
                  <a:lnTo>
                    <a:pt x="43" y="85"/>
                  </a:lnTo>
                  <a:lnTo>
                    <a:pt x="43" y="90"/>
                  </a:lnTo>
                  <a:lnTo>
                    <a:pt x="43" y="90"/>
                  </a:lnTo>
                  <a:lnTo>
                    <a:pt x="43" y="95"/>
                  </a:lnTo>
                  <a:lnTo>
                    <a:pt x="43" y="95"/>
                  </a:lnTo>
                  <a:lnTo>
                    <a:pt x="43" y="95"/>
                  </a:lnTo>
                  <a:lnTo>
                    <a:pt x="43" y="99"/>
                  </a:lnTo>
                  <a:lnTo>
                    <a:pt x="38" y="99"/>
                  </a:lnTo>
                  <a:lnTo>
                    <a:pt x="38" y="99"/>
                  </a:lnTo>
                  <a:lnTo>
                    <a:pt x="38" y="99"/>
                  </a:lnTo>
                  <a:lnTo>
                    <a:pt x="33" y="104"/>
                  </a:lnTo>
                  <a:lnTo>
                    <a:pt x="33" y="104"/>
                  </a:lnTo>
                  <a:lnTo>
                    <a:pt x="33" y="104"/>
                  </a:lnTo>
                  <a:lnTo>
                    <a:pt x="118" y="5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25" name="Oval 99824">
              <a:extLst>
                <a:ext uri="{FF2B5EF4-FFF2-40B4-BE49-F238E27FC236}">
                  <a16:creationId xmlns:a16="http://schemas.microsoft.com/office/drawing/2014/main" id="{54ACD32A-903F-180C-DC33-AD618D58AC54}"/>
                </a:ext>
              </a:extLst>
            </p:cNvPr>
            <p:cNvSpPr>
              <a:spLocks noChangeArrowheads="1"/>
            </p:cNvSpPr>
            <p:nvPr/>
          </p:nvSpPr>
          <p:spPr bwMode="auto">
            <a:xfrm>
              <a:off x="1868805" y="1863725"/>
              <a:ext cx="128905"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26" name="Freeform 1449">
              <a:extLst>
                <a:ext uri="{FF2B5EF4-FFF2-40B4-BE49-F238E27FC236}">
                  <a16:creationId xmlns:a16="http://schemas.microsoft.com/office/drawing/2014/main" id="{D0D8931A-ECE7-548D-A34E-4D8164109A5B}"/>
                </a:ext>
              </a:extLst>
            </p:cNvPr>
            <p:cNvSpPr>
              <a:spLocks/>
            </p:cNvSpPr>
            <p:nvPr/>
          </p:nvSpPr>
          <p:spPr bwMode="auto">
            <a:xfrm>
              <a:off x="1845310" y="1917700"/>
              <a:ext cx="86360" cy="57150"/>
            </a:xfrm>
            <a:custGeom>
              <a:avLst/>
              <a:gdLst>
                <a:gd name="T0" fmla="*/ 117 w 136"/>
                <a:gd name="T1" fmla="*/ 57 h 90"/>
                <a:gd name="T2" fmla="*/ 122 w 136"/>
                <a:gd name="T3" fmla="*/ 57 h 90"/>
                <a:gd name="T4" fmla="*/ 122 w 136"/>
                <a:gd name="T5" fmla="*/ 52 h 90"/>
                <a:gd name="T6" fmla="*/ 127 w 136"/>
                <a:gd name="T7" fmla="*/ 52 h 90"/>
                <a:gd name="T8" fmla="*/ 131 w 136"/>
                <a:gd name="T9" fmla="*/ 47 h 90"/>
                <a:gd name="T10" fmla="*/ 131 w 136"/>
                <a:gd name="T11" fmla="*/ 43 h 90"/>
                <a:gd name="T12" fmla="*/ 131 w 136"/>
                <a:gd name="T13" fmla="*/ 43 h 90"/>
                <a:gd name="T14" fmla="*/ 136 w 136"/>
                <a:gd name="T15" fmla="*/ 38 h 90"/>
                <a:gd name="T16" fmla="*/ 136 w 136"/>
                <a:gd name="T17" fmla="*/ 33 h 90"/>
                <a:gd name="T18" fmla="*/ 136 w 136"/>
                <a:gd name="T19" fmla="*/ 28 h 90"/>
                <a:gd name="T20" fmla="*/ 136 w 136"/>
                <a:gd name="T21" fmla="*/ 28 h 90"/>
                <a:gd name="T22" fmla="*/ 136 w 136"/>
                <a:gd name="T23" fmla="*/ 24 h 90"/>
                <a:gd name="T24" fmla="*/ 131 w 136"/>
                <a:gd name="T25" fmla="*/ 19 h 90"/>
                <a:gd name="T26" fmla="*/ 131 w 136"/>
                <a:gd name="T27" fmla="*/ 14 h 90"/>
                <a:gd name="T28" fmla="*/ 131 w 136"/>
                <a:gd name="T29" fmla="*/ 14 h 90"/>
                <a:gd name="T30" fmla="*/ 127 w 136"/>
                <a:gd name="T31" fmla="*/ 10 h 90"/>
                <a:gd name="T32" fmla="*/ 127 w 136"/>
                <a:gd name="T33" fmla="*/ 5 h 90"/>
                <a:gd name="T34" fmla="*/ 122 w 136"/>
                <a:gd name="T35" fmla="*/ 5 h 90"/>
                <a:gd name="T36" fmla="*/ 117 w 136"/>
                <a:gd name="T37" fmla="*/ 0 h 90"/>
                <a:gd name="T38" fmla="*/ 113 w 136"/>
                <a:gd name="T39" fmla="*/ 0 h 90"/>
                <a:gd name="T40" fmla="*/ 113 w 136"/>
                <a:gd name="T41" fmla="*/ 0 h 90"/>
                <a:gd name="T42" fmla="*/ 108 w 136"/>
                <a:gd name="T43" fmla="*/ 0 h 90"/>
                <a:gd name="T44" fmla="*/ 103 w 136"/>
                <a:gd name="T45" fmla="*/ 0 h 90"/>
                <a:gd name="T46" fmla="*/ 98 w 136"/>
                <a:gd name="T47" fmla="*/ 0 h 90"/>
                <a:gd name="T48" fmla="*/ 98 w 136"/>
                <a:gd name="T49" fmla="*/ 0 h 90"/>
                <a:gd name="T50" fmla="*/ 4 w 136"/>
                <a:gd name="T51" fmla="*/ 28 h 90"/>
                <a:gd name="T52" fmla="*/ 4 w 136"/>
                <a:gd name="T53" fmla="*/ 28 h 90"/>
                <a:gd name="T54" fmla="*/ 9 w 136"/>
                <a:gd name="T55" fmla="*/ 28 h 90"/>
                <a:gd name="T56" fmla="*/ 14 w 136"/>
                <a:gd name="T57" fmla="*/ 28 h 90"/>
                <a:gd name="T58" fmla="*/ 18 w 136"/>
                <a:gd name="T59" fmla="*/ 33 h 90"/>
                <a:gd name="T60" fmla="*/ 23 w 136"/>
                <a:gd name="T61" fmla="*/ 33 h 90"/>
                <a:gd name="T62" fmla="*/ 23 w 136"/>
                <a:gd name="T63" fmla="*/ 33 h 90"/>
                <a:gd name="T64" fmla="*/ 28 w 136"/>
                <a:gd name="T65" fmla="*/ 38 h 90"/>
                <a:gd name="T66" fmla="*/ 32 w 136"/>
                <a:gd name="T67" fmla="*/ 38 h 90"/>
                <a:gd name="T68" fmla="*/ 32 w 136"/>
                <a:gd name="T69" fmla="*/ 43 h 90"/>
                <a:gd name="T70" fmla="*/ 37 w 136"/>
                <a:gd name="T71" fmla="*/ 47 h 90"/>
                <a:gd name="T72" fmla="*/ 37 w 136"/>
                <a:gd name="T73" fmla="*/ 47 h 90"/>
                <a:gd name="T74" fmla="*/ 37 w 136"/>
                <a:gd name="T75" fmla="*/ 52 h 90"/>
                <a:gd name="T76" fmla="*/ 37 w 136"/>
                <a:gd name="T77" fmla="*/ 57 h 90"/>
                <a:gd name="T78" fmla="*/ 37 w 136"/>
                <a:gd name="T79" fmla="*/ 61 h 90"/>
                <a:gd name="T80" fmla="*/ 37 w 136"/>
                <a:gd name="T81" fmla="*/ 61 h 90"/>
                <a:gd name="T82" fmla="*/ 37 w 136"/>
                <a:gd name="T83" fmla="*/ 66 h 90"/>
                <a:gd name="T84" fmla="*/ 37 w 136"/>
                <a:gd name="T85" fmla="*/ 71 h 90"/>
                <a:gd name="T86" fmla="*/ 37 w 136"/>
                <a:gd name="T87" fmla="*/ 75 h 90"/>
                <a:gd name="T88" fmla="*/ 32 w 136"/>
                <a:gd name="T89" fmla="*/ 80 h 90"/>
                <a:gd name="T90" fmla="*/ 32 w 136"/>
                <a:gd name="T91" fmla="*/ 80 h 90"/>
                <a:gd name="T92" fmla="*/ 28 w 136"/>
                <a:gd name="T93" fmla="*/ 85 h 90"/>
                <a:gd name="T94" fmla="*/ 28 w 136"/>
                <a:gd name="T95" fmla="*/ 85 h 90"/>
                <a:gd name="T96" fmla="*/ 23 w 136"/>
                <a:gd name="T97" fmla="*/ 90 h 90"/>
                <a:gd name="T98" fmla="*/ 18 w 136"/>
                <a:gd name="T9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90">
                  <a:moveTo>
                    <a:pt x="117" y="57"/>
                  </a:moveTo>
                  <a:lnTo>
                    <a:pt x="117" y="57"/>
                  </a:lnTo>
                  <a:lnTo>
                    <a:pt x="117" y="57"/>
                  </a:lnTo>
                  <a:lnTo>
                    <a:pt x="122" y="57"/>
                  </a:lnTo>
                  <a:lnTo>
                    <a:pt x="122" y="52"/>
                  </a:lnTo>
                  <a:lnTo>
                    <a:pt x="122" y="52"/>
                  </a:lnTo>
                  <a:lnTo>
                    <a:pt x="127" y="52"/>
                  </a:lnTo>
                  <a:lnTo>
                    <a:pt x="127" y="52"/>
                  </a:lnTo>
                  <a:lnTo>
                    <a:pt x="127" y="47"/>
                  </a:lnTo>
                  <a:lnTo>
                    <a:pt x="131" y="47"/>
                  </a:lnTo>
                  <a:lnTo>
                    <a:pt x="131" y="47"/>
                  </a:lnTo>
                  <a:lnTo>
                    <a:pt x="131" y="43"/>
                  </a:lnTo>
                  <a:lnTo>
                    <a:pt x="131" y="43"/>
                  </a:lnTo>
                  <a:lnTo>
                    <a:pt x="131" y="43"/>
                  </a:lnTo>
                  <a:lnTo>
                    <a:pt x="131" y="38"/>
                  </a:lnTo>
                  <a:lnTo>
                    <a:pt x="136" y="38"/>
                  </a:lnTo>
                  <a:lnTo>
                    <a:pt x="136" y="38"/>
                  </a:lnTo>
                  <a:lnTo>
                    <a:pt x="136" y="33"/>
                  </a:lnTo>
                  <a:lnTo>
                    <a:pt x="136" y="33"/>
                  </a:lnTo>
                  <a:lnTo>
                    <a:pt x="136" y="28"/>
                  </a:lnTo>
                  <a:lnTo>
                    <a:pt x="136" y="28"/>
                  </a:lnTo>
                  <a:lnTo>
                    <a:pt x="136" y="28"/>
                  </a:lnTo>
                  <a:lnTo>
                    <a:pt x="136" y="24"/>
                  </a:lnTo>
                  <a:lnTo>
                    <a:pt x="136" y="24"/>
                  </a:lnTo>
                  <a:lnTo>
                    <a:pt x="131" y="19"/>
                  </a:lnTo>
                  <a:lnTo>
                    <a:pt x="131" y="19"/>
                  </a:lnTo>
                  <a:lnTo>
                    <a:pt x="131" y="19"/>
                  </a:lnTo>
                  <a:lnTo>
                    <a:pt x="131" y="14"/>
                  </a:lnTo>
                  <a:lnTo>
                    <a:pt x="131" y="14"/>
                  </a:lnTo>
                  <a:lnTo>
                    <a:pt x="131" y="14"/>
                  </a:lnTo>
                  <a:lnTo>
                    <a:pt x="127" y="10"/>
                  </a:lnTo>
                  <a:lnTo>
                    <a:pt x="127" y="10"/>
                  </a:lnTo>
                  <a:lnTo>
                    <a:pt x="127" y="10"/>
                  </a:lnTo>
                  <a:lnTo>
                    <a:pt x="127" y="5"/>
                  </a:lnTo>
                  <a:lnTo>
                    <a:pt x="122" y="5"/>
                  </a:lnTo>
                  <a:lnTo>
                    <a:pt x="122" y="5"/>
                  </a:lnTo>
                  <a:lnTo>
                    <a:pt x="122" y="5"/>
                  </a:lnTo>
                  <a:lnTo>
                    <a:pt x="117" y="0"/>
                  </a:lnTo>
                  <a:lnTo>
                    <a:pt x="117" y="0"/>
                  </a:lnTo>
                  <a:lnTo>
                    <a:pt x="113" y="0"/>
                  </a:lnTo>
                  <a:lnTo>
                    <a:pt x="113" y="0"/>
                  </a:lnTo>
                  <a:lnTo>
                    <a:pt x="113" y="0"/>
                  </a:lnTo>
                  <a:lnTo>
                    <a:pt x="108" y="0"/>
                  </a:lnTo>
                  <a:lnTo>
                    <a:pt x="108" y="0"/>
                  </a:lnTo>
                  <a:lnTo>
                    <a:pt x="108" y="0"/>
                  </a:lnTo>
                  <a:lnTo>
                    <a:pt x="103" y="0"/>
                  </a:lnTo>
                  <a:lnTo>
                    <a:pt x="103" y="0"/>
                  </a:lnTo>
                  <a:lnTo>
                    <a:pt x="98" y="0"/>
                  </a:lnTo>
                  <a:lnTo>
                    <a:pt x="98" y="0"/>
                  </a:lnTo>
                  <a:lnTo>
                    <a:pt x="98" y="0"/>
                  </a:lnTo>
                  <a:lnTo>
                    <a:pt x="0" y="33"/>
                  </a:lnTo>
                  <a:lnTo>
                    <a:pt x="4" y="28"/>
                  </a:lnTo>
                  <a:lnTo>
                    <a:pt x="4" y="28"/>
                  </a:lnTo>
                  <a:lnTo>
                    <a:pt x="4" y="28"/>
                  </a:lnTo>
                  <a:lnTo>
                    <a:pt x="9" y="28"/>
                  </a:lnTo>
                  <a:lnTo>
                    <a:pt x="9" y="28"/>
                  </a:lnTo>
                  <a:lnTo>
                    <a:pt x="14" y="28"/>
                  </a:lnTo>
                  <a:lnTo>
                    <a:pt x="14" y="28"/>
                  </a:lnTo>
                  <a:lnTo>
                    <a:pt x="14" y="28"/>
                  </a:lnTo>
                  <a:lnTo>
                    <a:pt x="18" y="33"/>
                  </a:lnTo>
                  <a:lnTo>
                    <a:pt x="18" y="33"/>
                  </a:lnTo>
                  <a:lnTo>
                    <a:pt x="23" y="33"/>
                  </a:lnTo>
                  <a:lnTo>
                    <a:pt x="23" y="33"/>
                  </a:lnTo>
                  <a:lnTo>
                    <a:pt x="23" y="33"/>
                  </a:lnTo>
                  <a:lnTo>
                    <a:pt x="28" y="33"/>
                  </a:lnTo>
                  <a:lnTo>
                    <a:pt x="28" y="38"/>
                  </a:lnTo>
                  <a:lnTo>
                    <a:pt x="28" y="38"/>
                  </a:lnTo>
                  <a:lnTo>
                    <a:pt x="32" y="38"/>
                  </a:lnTo>
                  <a:lnTo>
                    <a:pt x="32" y="43"/>
                  </a:lnTo>
                  <a:lnTo>
                    <a:pt x="32" y="43"/>
                  </a:lnTo>
                  <a:lnTo>
                    <a:pt x="32" y="43"/>
                  </a:lnTo>
                  <a:lnTo>
                    <a:pt x="37" y="47"/>
                  </a:lnTo>
                  <a:lnTo>
                    <a:pt x="37" y="47"/>
                  </a:lnTo>
                  <a:lnTo>
                    <a:pt x="37" y="47"/>
                  </a:lnTo>
                  <a:lnTo>
                    <a:pt x="37" y="52"/>
                  </a:lnTo>
                  <a:lnTo>
                    <a:pt x="37" y="52"/>
                  </a:lnTo>
                  <a:lnTo>
                    <a:pt x="37" y="52"/>
                  </a:lnTo>
                  <a:lnTo>
                    <a:pt x="37" y="57"/>
                  </a:lnTo>
                  <a:lnTo>
                    <a:pt x="37" y="57"/>
                  </a:lnTo>
                  <a:lnTo>
                    <a:pt x="37" y="61"/>
                  </a:lnTo>
                  <a:lnTo>
                    <a:pt x="37" y="61"/>
                  </a:lnTo>
                  <a:lnTo>
                    <a:pt x="37" y="61"/>
                  </a:lnTo>
                  <a:lnTo>
                    <a:pt x="37" y="66"/>
                  </a:lnTo>
                  <a:lnTo>
                    <a:pt x="37" y="66"/>
                  </a:lnTo>
                  <a:lnTo>
                    <a:pt x="37" y="71"/>
                  </a:lnTo>
                  <a:lnTo>
                    <a:pt x="37" y="71"/>
                  </a:lnTo>
                  <a:lnTo>
                    <a:pt x="37" y="71"/>
                  </a:lnTo>
                  <a:lnTo>
                    <a:pt x="37" y="75"/>
                  </a:lnTo>
                  <a:lnTo>
                    <a:pt x="37" y="75"/>
                  </a:lnTo>
                  <a:lnTo>
                    <a:pt x="32" y="80"/>
                  </a:lnTo>
                  <a:lnTo>
                    <a:pt x="32" y="80"/>
                  </a:lnTo>
                  <a:lnTo>
                    <a:pt x="32" y="80"/>
                  </a:lnTo>
                  <a:lnTo>
                    <a:pt x="32" y="80"/>
                  </a:lnTo>
                  <a:lnTo>
                    <a:pt x="28" y="85"/>
                  </a:lnTo>
                  <a:lnTo>
                    <a:pt x="28" y="85"/>
                  </a:lnTo>
                  <a:lnTo>
                    <a:pt x="28" y="85"/>
                  </a:lnTo>
                  <a:lnTo>
                    <a:pt x="28" y="85"/>
                  </a:lnTo>
                  <a:lnTo>
                    <a:pt x="23" y="90"/>
                  </a:lnTo>
                  <a:lnTo>
                    <a:pt x="23" y="90"/>
                  </a:lnTo>
                  <a:lnTo>
                    <a:pt x="18" y="90"/>
                  </a:lnTo>
                  <a:lnTo>
                    <a:pt x="117" y="5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27" name="Oval 99826">
              <a:extLst>
                <a:ext uri="{FF2B5EF4-FFF2-40B4-BE49-F238E27FC236}">
                  <a16:creationId xmlns:a16="http://schemas.microsoft.com/office/drawing/2014/main" id="{24F1406F-9063-AB5D-7DED-44EA51A1FEBA}"/>
                </a:ext>
              </a:extLst>
            </p:cNvPr>
            <p:cNvSpPr>
              <a:spLocks noChangeArrowheads="1"/>
            </p:cNvSpPr>
            <p:nvPr/>
          </p:nvSpPr>
          <p:spPr bwMode="auto">
            <a:xfrm>
              <a:off x="771525" y="230505"/>
              <a:ext cx="56515"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28" name="Oval 99827">
              <a:extLst>
                <a:ext uri="{FF2B5EF4-FFF2-40B4-BE49-F238E27FC236}">
                  <a16:creationId xmlns:a16="http://schemas.microsoft.com/office/drawing/2014/main" id="{73E50338-2838-D234-A96F-FB412823792F}"/>
                </a:ext>
              </a:extLst>
            </p:cNvPr>
            <p:cNvSpPr>
              <a:spLocks noChangeArrowheads="1"/>
            </p:cNvSpPr>
            <p:nvPr/>
          </p:nvSpPr>
          <p:spPr bwMode="auto">
            <a:xfrm>
              <a:off x="1495425" y="547370"/>
              <a:ext cx="56515"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29" name="Freeform 1452">
              <a:extLst>
                <a:ext uri="{FF2B5EF4-FFF2-40B4-BE49-F238E27FC236}">
                  <a16:creationId xmlns:a16="http://schemas.microsoft.com/office/drawing/2014/main" id="{803817FB-7904-5684-034A-F08868EAE5DE}"/>
                </a:ext>
              </a:extLst>
            </p:cNvPr>
            <p:cNvSpPr>
              <a:spLocks/>
            </p:cNvSpPr>
            <p:nvPr/>
          </p:nvSpPr>
          <p:spPr bwMode="auto">
            <a:xfrm>
              <a:off x="1485900" y="583565"/>
              <a:ext cx="53975" cy="122555"/>
            </a:xfrm>
            <a:custGeom>
              <a:avLst/>
              <a:gdLst>
                <a:gd name="T0" fmla="*/ 85 w 85"/>
                <a:gd name="T1" fmla="*/ 19 h 193"/>
                <a:gd name="T2" fmla="*/ 85 w 85"/>
                <a:gd name="T3" fmla="*/ 19 h 193"/>
                <a:gd name="T4" fmla="*/ 85 w 85"/>
                <a:gd name="T5" fmla="*/ 14 h 193"/>
                <a:gd name="T6" fmla="*/ 85 w 85"/>
                <a:gd name="T7" fmla="*/ 14 h 193"/>
                <a:gd name="T8" fmla="*/ 85 w 85"/>
                <a:gd name="T9" fmla="*/ 9 h 193"/>
                <a:gd name="T10" fmla="*/ 80 w 85"/>
                <a:gd name="T11" fmla="*/ 9 h 193"/>
                <a:gd name="T12" fmla="*/ 80 w 85"/>
                <a:gd name="T13" fmla="*/ 4 h 193"/>
                <a:gd name="T14" fmla="*/ 76 w 85"/>
                <a:gd name="T15" fmla="*/ 4 h 193"/>
                <a:gd name="T16" fmla="*/ 71 w 85"/>
                <a:gd name="T17" fmla="*/ 0 h 193"/>
                <a:gd name="T18" fmla="*/ 71 w 85"/>
                <a:gd name="T19" fmla="*/ 0 h 193"/>
                <a:gd name="T20" fmla="*/ 66 w 85"/>
                <a:gd name="T21" fmla="*/ 0 h 193"/>
                <a:gd name="T22" fmla="*/ 62 w 85"/>
                <a:gd name="T23" fmla="*/ 0 h 193"/>
                <a:gd name="T24" fmla="*/ 57 w 85"/>
                <a:gd name="T25" fmla="*/ 0 h 193"/>
                <a:gd name="T26" fmla="*/ 57 w 85"/>
                <a:gd name="T27" fmla="*/ 0 h 193"/>
                <a:gd name="T28" fmla="*/ 52 w 85"/>
                <a:gd name="T29" fmla="*/ 0 h 193"/>
                <a:gd name="T30" fmla="*/ 48 w 85"/>
                <a:gd name="T31" fmla="*/ 0 h 193"/>
                <a:gd name="T32" fmla="*/ 43 w 85"/>
                <a:gd name="T33" fmla="*/ 0 h 193"/>
                <a:gd name="T34" fmla="*/ 43 w 85"/>
                <a:gd name="T35" fmla="*/ 0 h 193"/>
                <a:gd name="T36" fmla="*/ 38 w 85"/>
                <a:gd name="T37" fmla="*/ 0 h 193"/>
                <a:gd name="T38" fmla="*/ 33 w 85"/>
                <a:gd name="T39" fmla="*/ 0 h 193"/>
                <a:gd name="T40" fmla="*/ 33 w 85"/>
                <a:gd name="T41" fmla="*/ 4 h 193"/>
                <a:gd name="T42" fmla="*/ 29 w 85"/>
                <a:gd name="T43" fmla="*/ 4 h 193"/>
                <a:gd name="T44" fmla="*/ 29 w 85"/>
                <a:gd name="T45" fmla="*/ 9 h 193"/>
                <a:gd name="T46" fmla="*/ 29 w 85"/>
                <a:gd name="T47" fmla="*/ 9 h 193"/>
                <a:gd name="T48" fmla="*/ 29 w 85"/>
                <a:gd name="T49" fmla="*/ 14 h 193"/>
                <a:gd name="T50" fmla="*/ 5 w 85"/>
                <a:gd name="T51" fmla="*/ 184 h 193"/>
                <a:gd name="T52" fmla="*/ 5 w 85"/>
                <a:gd name="T53" fmla="*/ 184 h 193"/>
                <a:gd name="T54" fmla="*/ 5 w 85"/>
                <a:gd name="T55" fmla="*/ 179 h 193"/>
                <a:gd name="T56" fmla="*/ 5 w 85"/>
                <a:gd name="T57" fmla="*/ 179 h 193"/>
                <a:gd name="T58" fmla="*/ 10 w 85"/>
                <a:gd name="T59" fmla="*/ 179 h 193"/>
                <a:gd name="T60" fmla="*/ 10 w 85"/>
                <a:gd name="T61" fmla="*/ 174 h 193"/>
                <a:gd name="T62" fmla="*/ 15 w 85"/>
                <a:gd name="T63" fmla="*/ 174 h 193"/>
                <a:gd name="T64" fmla="*/ 19 w 85"/>
                <a:gd name="T65" fmla="*/ 174 h 193"/>
                <a:gd name="T66" fmla="*/ 19 w 85"/>
                <a:gd name="T67" fmla="*/ 174 h 193"/>
                <a:gd name="T68" fmla="*/ 24 w 85"/>
                <a:gd name="T69" fmla="*/ 169 h 193"/>
                <a:gd name="T70" fmla="*/ 29 w 85"/>
                <a:gd name="T71" fmla="*/ 169 h 193"/>
                <a:gd name="T72" fmla="*/ 33 w 85"/>
                <a:gd name="T73" fmla="*/ 169 h 193"/>
                <a:gd name="T74" fmla="*/ 38 w 85"/>
                <a:gd name="T75" fmla="*/ 174 h 193"/>
                <a:gd name="T76" fmla="*/ 38 w 85"/>
                <a:gd name="T77" fmla="*/ 174 h 193"/>
                <a:gd name="T78" fmla="*/ 43 w 85"/>
                <a:gd name="T79" fmla="*/ 174 h 193"/>
                <a:gd name="T80" fmla="*/ 48 w 85"/>
                <a:gd name="T81" fmla="*/ 174 h 193"/>
                <a:gd name="T82" fmla="*/ 52 w 85"/>
                <a:gd name="T83" fmla="*/ 179 h 193"/>
                <a:gd name="T84" fmla="*/ 52 w 85"/>
                <a:gd name="T85" fmla="*/ 179 h 193"/>
                <a:gd name="T86" fmla="*/ 57 w 85"/>
                <a:gd name="T87" fmla="*/ 179 h 193"/>
                <a:gd name="T88" fmla="*/ 57 w 85"/>
                <a:gd name="T89" fmla="*/ 184 h 193"/>
                <a:gd name="T90" fmla="*/ 62 w 85"/>
                <a:gd name="T91" fmla="*/ 184 h 193"/>
                <a:gd name="T92" fmla="*/ 62 w 85"/>
                <a:gd name="T93" fmla="*/ 188 h 193"/>
                <a:gd name="T94" fmla="*/ 62 w 85"/>
                <a:gd name="T95" fmla="*/ 188 h 193"/>
                <a:gd name="T96" fmla="*/ 62 w 85"/>
                <a:gd name="T97" fmla="*/ 193 h 193"/>
                <a:gd name="T98" fmla="*/ 62 w 85"/>
                <a:gd name="T9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 h="193">
                  <a:moveTo>
                    <a:pt x="85" y="19"/>
                  </a:moveTo>
                  <a:lnTo>
                    <a:pt x="85" y="19"/>
                  </a:lnTo>
                  <a:lnTo>
                    <a:pt x="85" y="19"/>
                  </a:lnTo>
                  <a:lnTo>
                    <a:pt x="85" y="19"/>
                  </a:lnTo>
                  <a:lnTo>
                    <a:pt x="85" y="14"/>
                  </a:lnTo>
                  <a:lnTo>
                    <a:pt x="85" y="14"/>
                  </a:lnTo>
                  <a:lnTo>
                    <a:pt x="85" y="14"/>
                  </a:lnTo>
                  <a:lnTo>
                    <a:pt x="85" y="14"/>
                  </a:lnTo>
                  <a:lnTo>
                    <a:pt x="85" y="9"/>
                  </a:lnTo>
                  <a:lnTo>
                    <a:pt x="85" y="9"/>
                  </a:lnTo>
                  <a:lnTo>
                    <a:pt x="80" y="9"/>
                  </a:lnTo>
                  <a:lnTo>
                    <a:pt x="80" y="9"/>
                  </a:lnTo>
                  <a:lnTo>
                    <a:pt x="80" y="4"/>
                  </a:lnTo>
                  <a:lnTo>
                    <a:pt x="80" y="4"/>
                  </a:lnTo>
                  <a:lnTo>
                    <a:pt x="76" y="4"/>
                  </a:lnTo>
                  <a:lnTo>
                    <a:pt x="76" y="4"/>
                  </a:lnTo>
                  <a:lnTo>
                    <a:pt x="76" y="4"/>
                  </a:lnTo>
                  <a:lnTo>
                    <a:pt x="71" y="0"/>
                  </a:lnTo>
                  <a:lnTo>
                    <a:pt x="71" y="0"/>
                  </a:lnTo>
                  <a:lnTo>
                    <a:pt x="71" y="0"/>
                  </a:lnTo>
                  <a:lnTo>
                    <a:pt x="66" y="0"/>
                  </a:lnTo>
                  <a:lnTo>
                    <a:pt x="66" y="0"/>
                  </a:lnTo>
                  <a:lnTo>
                    <a:pt x="66" y="0"/>
                  </a:lnTo>
                  <a:lnTo>
                    <a:pt x="62" y="0"/>
                  </a:lnTo>
                  <a:lnTo>
                    <a:pt x="62" y="0"/>
                  </a:lnTo>
                  <a:lnTo>
                    <a:pt x="57" y="0"/>
                  </a:lnTo>
                  <a:lnTo>
                    <a:pt x="57" y="0"/>
                  </a:lnTo>
                  <a:lnTo>
                    <a:pt x="57" y="0"/>
                  </a:lnTo>
                  <a:lnTo>
                    <a:pt x="52" y="0"/>
                  </a:lnTo>
                  <a:lnTo>
                    <a:pt x="52" y="0"/>
                  </a:lnTo>
                  <a:lnTo>
                    <a:pt x="48" y="0"/>
                  </a:lnTo>
                  <a:lnTo>
                    <a:pt x="48" y="0"/>
                  </a:lnTo>
                  <a:lnTo>
                    <a:pt x="48" y="0"/>
                  </a:lnTo>
                  <a:lnTo>
                    <a:pt x="43" y="0"/>
                  </a:lnTo>
                  <a:lnTo>
                    <a:pt x="43" y="0"/>
                  </a:lnTo>
                  <a:lnTo>
                    <a:pt x="43" y="0"/>
                  </a:lnTo>
                  <a:lnTo>
                    <a:pt x="38" y="0"/>
                  </a:lnTo>
                  <a:lnTo>
                    <a:pt x="38" y="0"/>
                  </a:lnTo>
                  <a:lnTo>
                    <a:pt x="38" y="0"/>
                  </a:lnTo>
                  <a:lnTo>
                    <a:pt x="33" y="0"/>
                  </a:lnTo>
                  <a:lnTo>
                    <a:pt x="33" y="4"/>
                  </a:lnTo>
                  <a:lnTo>
                    <a:pt x="33" y="4"/>
                  </a:lnTo>
                  <a:lnTo>
                    <a:pt x="33" y="4"/>
                  </a:lnTo>
                  <a:lnTo>
                    <a:pt x="29" y="4"/>
                  </a:lnTo>
                  <a:lnTo>
                    <a:pt x="29" y="4"/>
                  </a:lnTo>
                  <a:lnTo>
                    <a:pt x="29" y="9"/>
                  </a:lnTo>
                  <a:lnTo>
                    <a:pt x="29" y="9"/>
                  </a:lnTo>
                  <a:lnTo>
                    <a:pt x="29" y="9"/>
                  </a:lnTo>
                  <a:lnTo>
                    <a:pt x="29" y="9"/>
                  </a:lnTo>
                  <a:lnTo>
                    <a:pt x="29" y="14"/>
                  </a:lnTo>
                  <a:lnTo>
                    <a:pt x="0" y="184"/>
                  </a:lnTo>
                  <a:lnTo>
                    <a:pt x="5" y="184"/>
                  </a:lnTo>
                  <a:lnTo>
                    <a:pt x="5" y="184"/>
                  </a:lnTo>
                  <a:lnTo>
                    <a:pt x="5" y="184"/>
                  </a:lnTo>
                  <a:lnTo>
                    <a:pt x="5" y="184"/>
                  </a:lnTo>
                  <a:lnTo>
                    <a:pt x="5" y="179"/>
                  </a:lnTo>
                  <a:lnTo>
                    <a:pt x="5" y="179"/>
                  </a:lnTo>
                  <a:lnTo>
                    <a:pt x="5" y="179"/>
                  </a:lnTo>
                  <a:lnTo>
                    <a:pt x="10" y="179"/>
                  </a:lnTo>
                  <a:lnTo>
                    <a:pt x="10" y="179"/>
                  </a:lnTo>
                  <a:lnTo>
                    <a:pt x="10" y="174"/>
                  </a:lnTo>
                  <a:lnTo>
                    <a:pt x="10" y="174"/>
                  </a:lnTo>
                  <a:lnTo>
                    <a:pt x="15" y="174"/>
                  </a:lnTo>
                  <a:lnTo>
                    <a:pt x="15" y="174"/>
                  </a:lnTo>
                  <a:lnTo>
                    <a:pt x="15" y="174"/>
                  </a:lnTo>
                  <a:lnTo>
                    <a:pt x="19" y="174"/>
                  </a:lnTo>
                  <a:lnTo>
                    <a:pt x="19" y="174"/>
                  </a:lnTo>
                  <a:lnTo>
                    <a:pt x="19" y="174"/>
                  </a:lnTo>
                  <a:lnTo>
                    <a:pt x="24" y="169"/>
                  </a:lnTo>
                  <a:lnTo>
                    <a:pt x="24" y="169"/>
                  </a:lnTo>
                  <a:lnTo>
                    <a:pt x="29" y="169"/>
                  </a:lnTo>
                  <a:lnTo>
                    <a:pt x="29" y="169"/>
                  </a:lnTo>
                  <a:lnTo>
                    <a:pt x="29" y="169"/>
                  </a:lnTo>
                  <a:lnTo>
                    <a:pt x="33" y="169"/>
                  </a:lnTo>
                  <a:lnTo>
                    <a:pt x="33" y="169"/>
                  </a:lnTo>
                  <a:lnTo>
                    <a:pt x="38" y="174"/>
                  </a:lnTo>
                  <a:lnTo>
                    <a:pt x="38" y="174"/>
                  </a:lnTo>
                  <a:lnTo>
                    <a:pt x="38" y="174"/>
                  </a:lnTo>
                  <a:lnTo>
                    <a:pt x="43" y="174"/>
                  </a:lnTo>
                  <a:lnTo>
                    <a:pt x="43" y="174"/>
                  </a:lnTo>
                  <a:lnTo>
                    <a:pt x="48" y="174"/>
                  </a:lnTo>
                  <a:lnTo>
                    <a:pt x="48" y="174"/>
                  </a:lnTo>
                  <a:lnTo>
                    <a:pt x="48" y="174"/>
                  </a:lnTo>
                  <a:lnTo>
                    <a:pt x="52" y="179"/>
                  </a:lnTo>
                  <a:lnTo>
                    <a:pt x="52" y="179"/>
                  </a:lnTo>
                  <a:lnTo>
                    <a:pt x="52" y="179"/>
                  </a:lnTo>
                  <a:lnTo>
                    <a:pt x="52" y="179"/>
                  </a:lnTo>
                  <a:lnTo>
                    <a:pt x="57" y="179"/>
                  </a:lnTo>
                  <a:lnTo>
                    <a:pt x="57" y="184"/>
                  </a:lnTo>
                  <a:lnTo>
                    <a:pt x="57" y="184"/>
                  </a:lnTo>
                  <a:lnTo>
                    <a:pt x="57" y="184"/>
                  </a:lnTo>
                  <a:lnTo>
                    <a:pt x="62" y="184"/>
                  </a:lnTo>
                  <a:lnTo>
                    <a:pt x="62" y="184"/>
                  </a:lnTo>
                  <a:lnTo>
                    <a:pt x="62" y="188"/>
                  </a:lnTo>
                  <a:lnTo>
                    <a:pt x="62" y="188"/>
                  </a:lnTo>
                  <a:lnTo>
                    <a:pt x="62" y="188"/>
                  </a:lnTo>
                  <a:lnTo>
                    <a:pt x="62" y="188"/>
                  </a:lnTo>
                  <a:lnTo>
                    <a:pt x="62" y="193"/>
                  </a:lnTo>
                  <a:lnTo>
                    <a:pt x="62" y="193"/>
                  </a:lnTo>
                  <a:lnTo>
                    <a:pt x="62" y="193"/>
                  </a:lnTo>
                  <a:lnTo>
                    <a:pt x="85" y="1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30" name="Oval 99829">
              <a:extLst>
                <a:ext uri="{FF2B5EF4-FFF2-40B4-BE49-F238E27FC236}">
                  <a16:creationId xmlns:a16="http://schemas.microsoft.com/office/drawing/2014/main" id="{B8C4D4A4-A818-5FFE-A64B-C6C82716F4EF}"/>
                </a:ext>
              </a:extLst>
            </p:cNvPr>
            <p:cNvSpPr>
              <a:spLocks noChangeArrowheads="1"/>
            </p:cNvSpPr>
            <p:nvPr/>
          </p:nvSpPr>
          <p:spPr bwMode="auto">
            <a:xfrm>
              <a:off x="1480185" y="939165"/>
              <a:ext cx="116840" cy="116840"/>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831" name="Freeform 1454">
              <a:extLst>
                <a:ext uri="{FF2B5EF4-FFF2-40B4-BE49-F238E27FC236}">
                  <a16:creationId xmlns:a16="http://schemas.microsoft.com/office/drawing/2014/main" id="{3E989AB7-CA59-7B71-8CFC-F1DE6E275A0A}"/>
                </a:ext>
              </a:extLst>
            </p:cNvPr>
            <p:cNvSpPr>
              <a:spLocks/>
            </p:cNvSpPr>
            <p:nvPr/>
          </p:nvSpPr>
          <p:spPr bwMode="auto">
            <a:xfrm>
              <a:off x="1489075" y="807720"/>
              <a:ext cx="59690" cy="149860"/>
            </a:xfrm>
            <a:custGeom>
              <a:avLst/>
              <a:gdLst>
                <a:gd name="T0" fmla="*/ 38 w 94"/>
                <a:gd name="T1" fmla="*/ 231 h 236"/>
                <a:gd name="T2" fmla="*/ 38 w 94"/>
                <a:gd name="T3" fmla="*/ 231 h 236"/>
                <a:gd name="T4" fmla="*/ 38 w 94"/>
                <a:gd name="T5" fmla="*/ 231 h 236"/>
                <a:gd name="T6" fmla="*/ 43 w 94"/>
                <a:gd name="T7" fmla="*/ 231 h 236"/>
                <a:gd name="T8" fmla="*/ 43 w 94"/>
                <a:gd name="T9" fmla="*/ 236 h 236"/>
                <a:gd name="T10" fmla="*/ 47 w 94"/>
                <a:gd name="T11" fmla="*/ 236 h 236"/>
                <a:gd name="T12" fmla="*/ 47 w 94"/>
                <a:gd name="T13" fmla="*/ 236 h 236"/>
                <a:gd name="T14" fmla="*/ 52 w 94"/>
                <a:gd name="T15" fmla="*/ 236 h 236"/>
                <a:gd name="T16" fmla="*/ 57 w 94"/>
                <a:gd name="T17" fmla="*/ 236 h 236"/>
                <a:gd name="T18" fmla="*/ 57 w 94"/>
                <a:gd name="T19" fmla="*/ 236 h 236"/>
                <a:gd name="T20" fmla="*/ 61 w 94"/>
                <a:gd name="T21" fmla="*/ 236 h 236"/>
                <a:gd name="T22" fmla="*/ 66 w 94"/>
                <a:gd name="T23" fmla="*/ 236 h 236"/>
                <a:gd name="T24" fmla="*/ 71 w 94"/>
                <a:gd name="T25" fmla="*/ 236 h 236"/>
                <a:gd name="T26" fmla="*/ 75 w 94"/>
                <a:gd name="T27" fmla="*/ 236 h 236"/>
                <a:gd name="T28" fmla="*/ 75 w 94"/>
                <a:gd name="T29" fmla="*/ 236 h 236"/>
                <a:gd name="T30" fmla="*/ 80 w 94"/>
                <a:gd name="T31" fmla="*/ 231 h 236"/>
                <a:gd name="T32" fmla="*/ 85 w 94"/>
                <a:gd name="T33" fmla="*/ 231 h 236"/>
                <a:gd name="T34" fmla="*/ 85 w 94"/>
                <a:gd name="T35" fmla="*/ 231 h 236"/>
                <a:gd name="T36" fmla="*/ 90 w 94"/>
                <a:gd name="T37" fmla="*/ 226 h 236"/>
                <a:gd name="T38" fmla="*/ 90 w 94"/>
                <a:gd name="T39" fmla="*/ 226 h 236"/>
                <a:gd name="T40" fmla="*/ 94 w 94"/>
                <a:gd name="T41" fmla="*/ 226 h 236"/>
                <a:gd name="T42" fmla="*/ 94 w 94"/>
                <a:gd name="T43" fmla="*/ 222 h 236"/>
                <a:gd name="T44" fmla="*/ 94 w 94"/>
                <a:gd name="T45" fmla="*/ 222 h 236"/>
                <a:gd name="T46" fmla="*/ 94 w 94"/>
                <a:gd name="T47" fmla="*/ 222 h 236"/>
                <a:gd name="T48" fmla="*/ 94 w 94"/>
                <a:gd name="T49" fmla="*/ 217 h 236"/>
                <a:gd name="T50" fmla="*/ 61 w 94"/>
                <a:gd name="T51" fmla="*/ 0 h 236"/>
                <a:gd name="T52" fmla="*/ 61 w 94"/>
                <a:gd name="T53" fmla="*/ 5 h 236"/>
                <a:gd name="T54" fmla="*/ 61 w 94"/>
                <a:gd name="T55" fmla="*/ 5 h 236"/>
                <a:gd name="T56" fmla="*/ 57 w 94"/>
                <a:gd name="T57" fmla="*/ 5 h 236"/>
                <a:gd name="T58" fmla="*/ 57 w 94"/>
                <a:gd name="T59" fmla="*/ 10 h 236"/>
                <a:gd name="T60" fmla="*/ 57 w 94"/>
                <a:gd name="T61" fmla="*/ 10 h 236"/>
                <a:gd name="T62" fmla="*/ 52 w 94"/>
                <a:gd name="T63" fmla="*/ 10 h 236"/>
                <a:gd name="T64" fmla="*/ 52 w 94"/>
                <a:gd name="T65" fmla="*/ 14 h 236"/>
                <a:gd name="T66" fmla="*/ 47 w 94"/>
                <a:gd name="T67" fmla="*/ 14 h 236"/>
                <a:gd name="T68" fmla="*/ 43 w 94"/>
                <a:gd name="T69" fmla="*/ 14 h 236"/>
                <a:gd name="T70" fmla="*/ 38 w 94"/>
                <a:gd name="T71" fmla="*/ 14 h 236"/>
                <a:gd name="T72" fmla="*/ 38 w 94"/>
                <a:gd name="T73" fmla="*/ 14 h 236"/>
                <a:gd name="T74" fmla="*/ 33 w 94"/>
                <a:gd name="T75" fmla="*/ 19 h 236"/>
                <a:gd name="T76" fmla="*/ 28 w 94"/>
                <a:gd name="T77" fmla="*/ 19 h 236"/>
                <a:gd name="T78" fmla="*/ 24 w 94"/>
                <a:gd name="T79" fmla="*/ 19 h 236"/>
                <a:gd name="T80" fmla="*/ 19 w 94"/>
                <a:gd name="T81" fmla="*/ 19 h 236"/>
                <a:gd name="T82" fmla="*/ 19 w 94"/>
                <a:gd name="T83" fmla="*/ 19 h 236"/>
                <a:gd name="T84" fmla="*/ 14 w 94"/>
                <a:gd name="T85" fmla="*/ 19 h 236"/>
                <a:gd name="T86" fmla="*/ 10 w 94"/>
                <a:gd name="T87" fmla="*/ 19 h 236"/>
                <a:gd name="T88" fmla="*/ 10 w 94"/>
                <a:gd name="T89" fmla="*/ 14 h 236"/>
                <a:gd name="T90" fmla="*/ 5 w 94"/>
                <a:gd name="T91" fmla="*/ 14 h 236"/>
                <a:gd name="T92" fmla="*/ 5 w 94"/>
                <a:gd name="T93" fmla="*/ 14 h 236"/>
                <a:gd name="T94" fmla="*/ 5 w 94"/>
                <a:gd name="T95" fmla="*/ 14 h 236"/>
                <a:gd name="T96" fmla="*/ 0 w 94"/>
                <a:gd name="T97" fmla="*/ 10 h 236"/>
                <a:gd name="T98" fmla="*/ 0 w 94"/>
                <a:gd name="T99" fmla="*/ 1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 h="236">
                  <a:moveTo>
                    <a:pt x="38" y="226"/>
                  </a:moveTo>
                  <a:lnTo>
                    <a:pt x="38" y="231"/>
                  </a:lnTo>
                  <a:lnTo>
                    <a:pt x="38" y="231"/>
                  </a:lnTo>
                  <a:lnTo>
                    <a:pt x="38" y="231"/>
                  </a:lnTo>
                  <a:lnTo>
                    <a:pt x="38" y="231"/>
                  </a:lnTo>
                  <a:lnTo>
                    <a:pt x="38" y="231"/>
                  </a:lnTo>
                  <a:lnTo>
                    <a:pt x="38" y="231"/>
                  </a:lnTo>
                  <a:lnTo>
                    <a:pt x="43" y="231"/>
                  </a:lnTo>
                  <a:lnTo>
                    <a:pt x="43" y="236"/>
                  </a:lnTo>
                  <a:lnTo>
                    <a:pt x="43" y="236"/>
                  </a:lnTo>
                  <a:lnTo>
                    <a:pt x="43" y="236"/>
                  </a:lnTo>
                  <a:lnTo>
                    <a:pt x="47" y="236"/>
                  </a:lnTo>
                  <a:lnTo>
                    <a:pt x="47" y="236"/>
                  </a:lnTo>
                  <a:lnTo>
                    <a:pt x="47" y="236"/>
                  </a:lnTo>
                  <a:lnTo>
                    <a:pt x="52" y="236"/>
                  </a:lnTo>
                  <a:lnTo>
                    <a:pt x="52" y="236"/>
                  </a:lnTo>
                  <a:lnTo>
                    <a:pt x="52" y="236"/>
                  </a:lnTo>
                  <a:lnTo>
                    <a:pt x="57" y="236"/>
                  </a:lnTo>
                  <a:lnTo>
                    <a:pt x="57" y="236"/>
                  </a:lnTo>
                  <a:lnTo>
                    <a:pt x="57" y="236"/>
                  </a:lnTo>
                  <a:lnTo>
                    <a:pt x="61" y="236"/>
                  </a:lnTo>
                  <a:lnTo>
                    <a:pt x="61" y="236"/>
                  </a:lnTo>
                  <a:lnTo>
                    <a:pt x="66" y="236"/>
                  </a:lnTo>
                  <a:lnTo>
                    <a:pt x="66" y="236"/>
                  </a:lnTo>
                  <a:lnTo>
                    <a:pt x="66" y="236"/>
                  </a:lnTo>
                  <a:lnTo>
                    <a:pt x="71" y="236"/>
                  </a:lnTo>
                  <a:lnTo>
                    <a:pt x="71" y="236"/>
                  </a:lnTo>
                  <a:lnTo>
                    <a:pt x="75" y="236"/>
                  </a:lnTo>
                  <a:lnTo>
                    <a:pt x="75" y="236"/>
                  </a:lnTo>
                  <a:lnTo>
                    <a:pt x="75" y="236"/>
                  </a:lnTo>
                  <a:lnTo>
                    <a:pt x="80" y="231"/>
                  </a:lnTo>
                  <a:lnTo>
                    <a:pt x="80" y="231"/>
                  </a:lnTo>
                  <a:lnTo>
                    <a:pt x="80" y="231"/>
                  </a:lnTo>
                  <a:lnTo>
                    <a:pt x="85" y="231"/>
                  </a:lnTo>
                  <a:lnTo>
                    <a:pt x="85" y="231"/>
                  </a:lnTo>
                  <a:lnTo>
                    <a:pt x="85" y="231"/>
                  </a:lnTo>
                  <a:lnTo>
                    <a:pt x="90" y="231"/>
                  </a:lnTo>
                  <a:lnTo>
                    <a:pt x="90" y="226"/>
                  </a:lnTo>
                  <a:lnTo>
                    <a:pt x="90" y="226"/>
                  </a:lnTo>
                  <a:lnTo>
                    <a:pt x="90" y="226"/>
                  </a:lnTo>
                  <a:lnTo>
                    <a:pt x="94" y="226"/>
                  </a:lnTo>
                  <a:lnTo>
                    <a:pt x="94" y="226"/>
                  </a:lnTo>
                  <a:lnTo>
                    <a:pt x="94" y="226"/>
                  </a:lnTo>
                  <a:lnTo>
                    <a:pt x="94" y="222"/>
                  </a:lnTo>
                  <a:lnTo>
                    <a:pt x="94" y="222"/>
                  </a:lnTo>
                  <a:lnTo>
                    <a:pt x="94" y="222"/>
                  </a:lnTo>
                  <a:lnTo>
                    <a:pt x="94" y="222"/>
                  </a:lnTo>
                  <a:lnTo>
                    <a:pt x="94" y="222"/>
                  </a:lnTo>
                  <a:lnTo>
                    <a:pt x="94" y="222"/>
                  </a:lnTo>
                  <a:lnTo>
                    <a:pt x="94" y="217"/>
                  </a:lnTo>
                  <a:lnTo>
                    <a:pt x="61" y="0"/>
                  </a:lnTo>
                  <a:lnTo>
                    <a:pt x="61" y="0"/>
                  </a:lnTo>
                  <a:lnTo>
                    <a:pt x="61" y="0"/>
                  </a:lnTo>
                  <a:lnTo>
                    <a:pt x="61" y="5"/>
                  </a:lnTo>
                  <a:lnTo>
                    <a:pt x="61" y="5"/>
                  </a:lnTo>
                  <a:lnTo>
                    <a:pt x="61" y="5"/>
                  </a:lnTo>
                  <a:lnTo>
                    <a:pt x="61" y="5"/>
                  </a:lnTo>
                  <a:lnTo>
                    <a:pt x="57" y="5"/>
                  </a:lnTo>
                  <a:lnTo>
                    <a:pt x="57" y="5"/>
                  </a:lnTo>
                  <a:lnTo>
                    <a:pt x="57" y="10"/>
                  </a:lnTo>
                  <a:lnTo>
                    <a:pt x="57" y="10"/>
                  </a:lnTo>
                  <a:lnTo>
                    <a:pt x="57" y="10"/>
                  </a:lnTo>
                  <a:lnTo>
                    <a:pt x="52" y="10"/>
                  </a:lnTo>
                  <a:lnTo>
                    <a:pt x="52" y="10"/>
                  </a:lnTo>
                  <a:lnTo>
                    <a:pt x="52" y="10"/>
                  </a:lnTo>
                  <a:lnTo>
                    <a:pt x="52" y="14"/>
                  </a:lnTo>
                  <a:lnTo>
                    <a:pt x="47" y="14"/>
                  </a:lnTo>
                  <a:lnTo>
                    <a:pt x="47" y="14"/>
                  </a:lnTo>
                  <a:lnTo>
                    <a:pt x="47" y="14"/>
                  </a:lnTo>
                  <a:lnTo>
                    <a:pt x="43" y="14"/>
                  </a:lnTo>
                  <a:lnTo>
                    <a:pt x="43" y="14"/>
                  </a:lnTo>
                  <a:lnTo>
                    <a:pt x="38" y="14"/>
                  </a:lnTo>
                  <a:lnTo>
                    <a:pt x="38" y="14"/>
                  </a:lnTo>
                  <a:lnTo>
                    <a:pt x="38" y="14"/>
                  </a:lnTo>
                  <a:lnTo>
                    <a:pt x="33" y="19"/>
                  </a:lnTo>
                  <a:lnTo>
                    <a:pt x="33" y="19"/>
                  </a:lnTo>
                  <a:lnTo>
                    <a:pt x="28" y="19"/>
                  </a:lnTo>
                  <a:lnTo>
                    <a:pt x="28" y="19"/>
                  </a:lnTo>
                  <a:lnTo>
                    <a:pt x="28" y="19"/>
                  </a:lnTo>
                  <a:lnTo>
                    <a:pt x="24" y="19"/>
                  </a:lnTo>
                  <a:lnTo>
                    <a:pt x="24" y="19"/>
                  </a:lnTo>
                  <a:lnTo>
                    <a:pt x="19" y="19"/>
                  </a:lnTo>
                  <a:lnTo>
                    <a:pt x="19" y="19"/>
                  </a:lnTo>
                  <a:lnTo>
                    <a:pt x="19" y="19"/>
                  </a:lnTo>
                  <a:lnTo>
                    <a:pt x="14" y="19"/>
                  </a:lnTo>
                  <a:lnTo>
                    <a:pt x="14" y="19"/>
                  </a:lnTo>
                  <a:lnTo>
                    <a:pt x="14" y="19"/>
                  </a:lnTo>
                  <a:lnTo>
                    <a:pt x="10" y="19"/>
                  </a:lnTo>
                  <a:lnTo>
                    <a:pt x="10" y="14"/>
                  </a:lnTo>
                  <a:lnTo>
                    <a:pt x="10" y="14"/>
                  </a:lnTo>
                  <a:lnTo>
                    <a:pt x="10" y="14"/>
                  </a:lnTo>
                  <a:lnTo>
                    <a:pt x="5" y="14"/>
                  </a:lnTo>
                  <a:lnTo>
                    <a:pt x="5" y="14"/>
                  </a:lnTo>
                  <a:lnTo>
                    <a:pt x="5" y="14"/>
                  </a:lnTo>
                  <a:lnTo>
                    <a:pt x="5" y="14"/>
                  </a:lnTo>
                  <a:lnTo>
                    <a:pt x="5" y="14"/>
                  </a:lnTo>
                  <a:lnTo>
                    <a:pt x="0" y="14"/>
                  </a:lnTo>
                  <a:lnTo>
                    <a:pt x="0" y="10"/>
                  </a:lnTo>
                  <a:lnTo>
                    <a:pt x="0" y="10"/>
                  </a:lnTo>
                  <a:lnTo>
                    <a:pt x="0" y="10"/>
                  </a:lnTo>
                  <a:lnTo>
                    <a:pt x="38" y="2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32" name="Freeform 1455">
              <a:extLst>
                <a:ext uri="{FF2B5EF4-FFF2-40B4-BE49-F238E27FC236}">
                  <a16:creationId xmlns:a16="http://schemas.microsoft.com/office/drawing/2014/main" id="{B7FBECA0-F50F-7A51-DF6A-E25663DDEAA6}"/>
                </a:ext>
              </a:extLst>
            </p:cNvPr>
            <p:cNvSpPr>
              <a:spLocks/>
            </p:cNvSpPr>
            <p:nvPr/>
          </p:nvSpPr>
          <p:spPr bwMode="auto">
            <a:xfrm>
              <a:off x="1497965" y="1043940"/>
              <a:ext cx="57150" cy="272415"/>
            </a:xfrm>
            <a:custGeom>
              <a:avLst/>
              <a:gdLst>
                <a:gd name="T0" fmla="*/ 90 w 90"/>
                <a:gd name="T1" fmla="*/ 10 h 429"/>
                <a:gd name="T2" fmla="*/ 90 w 90"/>
                <a:gd name="T3" fmla="*/ 10 h 429"/>
                <a:gd name="T4" fmla="*/ 90 w 90"/>
                <a:gd name="T5" fmla="*/ 10 h 429"/>
                <a:gd name="T6" fmla="*/ 90 w 90"/>
                <a:gd name="T7" fmla="*/ 5 h 429"/>
                <a:gd name="T8" fmla="*/ 85 w 90"/>
                <a:gd name="T9" fmla="*/ 5 h 429"/>
                <a:gd name="T10" fmla="*/ 85 w 90"/>
                <a:gd name="T11" fmla="*/ 5 h 429"/>
                <a:gd name="T12" fmla="*/ 80 w 90"/>
                <a:gd name="T13" fmla="*/ 5 h 429"/>
                <a:gd name="T14" fmla="*/ 76 w 90"/>
                <a:gd name="T15" fmla="*/ 0 h 429"/>
                <a:gd name="T16" fmla="*/ 76 w 90"/>
                <a:gd name="T17" fmla="*/ 0 h 429"/>
                <a:gd name="T18" fmla="*/ 71 w 90"/>
                <a:gd name="T19" fmla="*/ 0 h 429"/>
                <a:gd name="T20" fmla="*/ 66 w 90"/>
                <a:gd name="T21" fmla="*/ 0 h 429"/>
                <a:gd name="T22" fmla="*/ 66 w 90"/>
                <a:gd name="T23" fmla="*/ 0 h 429"/>
                <a:gd name="T24" fmla="*/ 61 w 90"/>
                <a:gd name="T25" fmla="*/ 0 h 429"/>
                <a:gd name="T26" fmla="*/ 57 w 90"/>
                <a:gd name="T27" fmla="*/ 0 h 429"/>
                <a:gd name="T28" fmla="*/ 52 w 90"/>
                <a:gd name="T29" fmla="*/ 0 h 429"/>
                <a:gd name="T30" fmla="*/ 47 w 90"/>
                <a:gd name="T31" fmla="*/ 0 h 429"/>
                <a:gd name="T32" fmla="*/ 47 w 90"/>
                <a:gd name="T33" fmla="*/ 0 h 429"/>
                <a:gd name="T34" fmla="*/ 43 w 90"/>
                <a:gd name="T35" fmla="*/ 0 h 429"/>
                <a:gd name="T36" fmla="*/ 38 w 90"/>
                <a:gd name="T37" fmla="*/ 0 h 429"/>
                <a:gd name="T38" fmla="*/ 38 w 90"/>
                <a:gd name="T39" fmla="*/ 0 h 429"/>
                <a:gd name="T40" fmla="*/ 33 w 90"/>
                <a:gd name="T41" fmla="*/ 5 h 429"/>
                <a:gd name="T42" fmla="*/ 33 w 90"/>
                <a:gd name="T43" fmla="*/ 5 h 429"/>
                <a:gd name="T44" fmla="*/ 33 w 90"/>
                <a:gd name="T45" fmla="*/ 5 h 429"/>
                <a:gd name="T46" fmla="*/ 29 w 90"/>
                <a:gd name="T47" fmla="*/ 5 h 429"/>
                <a:gd name="T48" fmla="*/ 29 w 90"/>
                <a:gd name="T49" fmla="*/ 10 h 429"/>
                <a:gd name="T50" fmla="*/ 0 w 90"/>
                <a:gd name="T51" fmla="*/ 424 h 429"/>
                <a:gd name="T52" fmla="*/ 5 w 90"/>
                <a:gd name="T53" fmla="*/ 420 h 429"/>
                <a:gd name="T54" fmla="*/ 5 w 90"/>
                <a:gd name="T55" fmla="*/ 420 h 429"/>
                <a:gd name="T56" fmla="*/ 5 w 90"/>
                <a:gd name="T57" fmla="*/ 420 h 429"/>
                <a:gd name="T58" fmla="*/ 10 w 90"/>
                <a:gd name="T59" fmla="*/ 415 h 429"/>
                <a:gd name="T60" fmla="*/ 10 w 90"/>
                <a:gd name="T61" fmla="*/ 415 h 429"/>
                <a:gd name="T62" fmla="*/ 14 w 90"/>
                <a:gd name="T63" fmla="*/ 415 h 429"/>
                <a:gd name="T64" fmla="*/ 14 w 90"/>
                <a:gd name="T65" fmla="*/ 415 h 429"/>
                <a:gd name="T66" fmla="*/ 19 w 90"/>
                <a:gd name="T67" fmla="*/ 415 h 429"/>
                <a:gd name="T68" fmla="*/ 24 w 90"/>
                <a:gd name="T69" fmla="*/ 415 h 429"/>
                <a:gd name="T70" fmla="*/ 29 w 90"/>
                <a:gd name="T71" fmla="*/ 415 h 429"/>
                <a:gd name="T72" fmla="*/ 29 w 90"/>
                <a:gd name="T73" fmla="*/ 415 h 429"/>
                <a:gd name="T74" fmla="*/ 33 w 90"/>
                <a:gd name="T75" fmla="*/ 415 h 429"/>
                <a:gd name="T76" fmla="*/ 38 w 90"/>
                <a:gd name="T77" fmla="*/ 415 h 429"/>
                <a:gd name="T78" fmla="*/ 43 w 90"/>
                <a:gd name="T79" fmla="*/ 415 h 429"/>
                <a:gd name="T80" fmla="*/ 47 w 90"/>
                <a:gd name="T81" fmla="*/ 415 h 429"/>
                <a:gd name="T82" fmla="*/ 47 w 90"/>
                <a:gd name="T83" fmla="*/ 415 h 429"/>
                <a:gd name="T84" fmla="*/ 52 w 90"/>
                <a:gd name="T85" fmla="*/ 420 h 429"/>
                <a:gd name="T86" fmla="*/ 57 w 90"/>
                <a:gd name="T87" fmla="*/ 420 h 429"/>
                <a:gd name="T88" fmla="*/ 57 w 90"/>
                <a:gd name="T89" fmla="*/ 420 h 429"/>
                <a:gd name="T90" fmla="*/ 57 w 90"/>
                <a:gd name="T91" fmla="*/ 420 h 429"/>
                <a:gd name="T92" fmla="*/ 61 w 90"/>
                <a:gd name="T93" fmla="*/ 424 h 429"/>
                <a:gd name="T94" fmla="*/ 61 w 90"/>
                <a:gd name="T95" fmla="*/ 424 h 429"/>
                <a:gd name="T96" fmla="*/ 61 w 90"/>
                <a:gd name="T97" fmla="*/ 424 h 429"/>
                <a:gd name="T98" fmla="*/ 61 w 90"/>
                <a:gd name="T99" fmla="*/ 42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 h="429">
                  <a:moveTo>
                    <a:pt x="90" y="14"/>
                  </a:moveTo>
                  <a:lnTo>
                    <a:pt x="90" y="10"/>
                  </a:lnTo>
                  <a:lnTo>
                    <a:pt x="90" y="10"/>
                  </a:lnTo>
                  <a:lnTo>
                    <a:pt x="90" y="10"/>
                  </a:lnTo>
                  <a:lnTo>
                    <a:pt x="90" y="10"/>
                  </a:lnTo>
                  <a:lnTo>
                    <a:pt x="90" y="10"/>
                  </a:lnTo>
                  <a:lnTo>
                    <a:pt x="90" y="10"/>
                  </a:lnTo>
                  <a:lnTo>
                    <a:pt x="90" y="5"/>
                  </a:lnTo>
                  <a:lnTo>
                    <a:pt x="85" y="5"/>
                  </a:lnTo>
                  <a:lnTo>
                    <a:pt x="85" y="5"/>
                  </a:lnTo>
                  <a:lnTo>
                    <a:pt x="85" y="5"/>
                  </a:lnTo>
                  <a:lnTo>
                    <a:pt x="85" y="5"/>
                  </a:lnTo>
                  <a:lnTo>
                    <a:pt x="80" y="5"/>
                  </a:lnTo>
                  <a:lnTo>
                    <a:pt x="80" y="5"/>
                  </a:lnTo>
                  <a:lnTo>
                    <a:pt x="80" y="0"/>
                  </a:lnTo>
                  <a:lnTo>
                    <a:pt x="76" y="0"/>
                  </a:lnTo>
                  <a:lnTo>
                    <a:pt x="76" y="0"/>
                  </a:lnTo>
                  <a:lnTo>
                    <a:pt x="76" y="0"/>
                  </a:lnTo>
                  <a:lnTo>
                    <a:pt x="71" y="0"/>
                  </a:lnTo>
                  <a:lnTo>
                    <a:pt x="71" y="0"/>
                  </a:lnTo>
                  <a:lnTo>
                    <a:pt x="71" y="0"/>
                  </a:lnTo>
                  <a:lnTo>
                    <a:pt x="66" y="0"/>
                  </a:lnTo>
                  <a:lnTo>
                    <a:pt x="66" y="0"/>
                  </a:lnTo>
                  <a:lnTo>
                    <a:pt x="66" y="0"/>
                  </a:lnTo>
                  <a:lnTo>
                    <a:pt x="61" y="0"/>
                  </a:lnTo>
                  <a:lnTo>
                    <a:pt x="61" y="0"/>
                  </a:lnTo>
                  <a:lnTo>
                    <a:pt x="57" y="0"/>
                  </a:lnTo>
                  <a:lnTo>
                    <a:pt x="57" y="0"/>
                  </a:lnTo>
                  <a:lnTo>
                    <a:pt x="52" y="0"/>
                  </a:lnTo>
                  <a:lnTo>
                    <a:pt x="52" y="0"/>
                  </a:lnTo>
                  <a:lnTo>
                    <a:pt x="52" y="0"/>
                  </a:lnTo>
                  <a:lnTo>
                    <a:pt x="47" y="0"/>
                  </a:lnTo>
                  <a:lnTo>
                    <a:pt x="47" y="0"/>
                  </a:lnTo>
                  <a:lnTo>
                    <a:pt x="47" y="0"/>
                  </a:lnTo>
                  <a:lnTo>
                    <a:pt x="43" y="0"/>
                  </a:lnTo>
                  <a:lnTo>
                    <a:pt x="43" y="0"/>
                  </a:lnTo>
                  <a:lnTo>
                    <a:pt x="43" y="0"/>
                  </a:lnTo>
                  <a:lnTo>
                    <a:pt x="38" y="0"/>
                  </a:lnTo>
                  <a:lnTo>
                    <a:pt x="38" y="0"/>
                  </a:lnTo>
                  <a:lnTo>
                    <a:pt x="38" y="0"/>
                  </a:lnTo>
                  <a:lnTo>
                    <a:pt x="38" y="0"/>
                  </a:lnTo>
                  <a:lnTo>
                    <a:pt x="33" y="5"/>
                  </a:lnTo>
                  <a:lnTo>
                    <a:pt x="33" y="5"/>
                  </a:lnTo>
                  <a:lnTo>
                    <a:pt x="33" y="5"/>
                  </a:lnTo>
                  <a:lnTo>
                    <a:pt x="33" y="5"/>
                  </a:lnTo>
                  <a:lnTo>
                    <a:pt x="33" y="5"/>
                  </a:lnTo>
                  <a:lnTo>
                    <a:pt x="33" y="5"/>
                  </a:lnTo>
                  <a:lnTo>
                    <a:pt x="29" y="5"/>
                  </a:lnTo>
                  <a:lnTo>
                    <a:pt x="29" y="10"/>
                  </a:lnTo>
                  <a:lnTo>
                    <a:pt x="29" y="10"/>
                  </a:lnTo>
                  <a:lnTo>
                    <a:pt x="0" y="424"/>
                  </a:lnTo>
                  <a:lnTo>
                    <a:pt x="0" y="424"/>
                  </a:lnTo>
                  <a:lnTo>
                    <a:pt x="0" y="420"/>
                  </a:lnTo>
                  <a:lnTo>
                    <a:pt x="5" y="420"/>
                  </a:lnTo>
                  <a:lnTo>
                    <a:pt x="5" y="420"/>
                  </a:lnTo>
                  <a:lnTo>
                    <a:pt x="5" y="420"/>
                  </a:lnTo>
                  <a:lnTo>
                    <a:pt x="5" y="420"/>
                  </a:lnTo>
                  <a:lnTo>
                    <a:pt x="5" y="420"/>
                  </a:lnTo>
                  <a:lnTo>
                    <a:pt x="5" y="420"/>
                  </a:lnTo>
                  <a:lnTo>
                    <a:pt x="10" y="415"/>
                  </a:lnTo>
                  <a:lnTo>
                    <a:pt x="10" y="415"/>
                  </a:lnTo>
                  <a:lnTo>
                    <a:pt x="10" y="415"/>
                  </a:lnTo>
                  <a:lnTo>
                    <a:pt x="10" y="415"/>
                  </a:lnTo>
                  <a:lnTo>
                    <a:pt x="14" y="415"/>
                  </a:lnTo>
                  <a:lnTo>
                    <a:pt x="14" y="415"/>
                  </a:lnTo>
                  <a:lnTo>
                    <a:pt x="14" y="415"/>
                  </a:lnTo>
                  <a:lnTo>
                    <a:pt x="19" y="415"/>
                  </a:lnTo>
                  <a:lnTo>
                    <a:pt x="19" y="415"/>
                  </a:lnTo>
                  <a:lnTo>
                    <a:pt x="19" y="415"/>
                  </a:lnTo>
                  <a:lnTo>
                    <a:pt x="24" y="415"/>
                  </a:lnTo>
                  <a:lnTo>
                    <a:pt x="24" y="415"/>
                  </a:lnTo>
                  <a:lnTo>
                    <a:pt x="29" y="415"/>
                  </a:lnTo>
                  <a:lnTo>
                    <a:pt x="29" y="415"/>
                  </a:lnTo>
                  <a:lnTo>
                    <a:pt x="29" y="415"/>
                  </a:lnTo>
                  <a:lnTo>
                    <a:pt x="33" y="415"/>
                  </a:lnTo>
                  <a:lnTo>
                    <a:pt x="33" y="415"/>
                  </a:lnTo>
                  <a:lnTo>
                    <a:pt x="38" y="415"/>
                  </a:lnTo>
                  <a:lnTo>
                    <a:pt x="38" y="415"/>
                  </a:lnTo>
                  <a:lnTo>
                    <a:pt x="38" y="415"/>
                  </a:lnTo>
                  <a:lnTo>
                    <a:pt x="43" y="415"/>
                  </a:lnTo>
                  <a:lnTo>
                    <a:pt x="43" y="415"/>
                  </a:lnTo>
                  <a:lnTo>
                    <a:pt x="47" y="415"/>
                  </a:lnTo>
                  <a:lnTo>
                    <a:pt x="47" y="415"/>
                  </a:lnTo>
                  <a:lnTo>
                    <a:pt x="47" y="415"/>
                  </a:lnTo>
                  <a:lnTo>
                    <a:pt x="52" y="415"/>
                  </a:lnTo>
                  <a:lnTo>
                    <a:pt x="52" y="420"/>
                  </a:lnTo>
                  <a:lnTo>
                    <a:pt x="52" y="420"/>
                  </a:lnTo>
                  <a:lnTo>
                    <a:pt x="57" y="420"/>
                  </a:lnTo>
                  <a:lnTo>
                    <a:pt x="57" y="420"/>
                  </a:lnTo>
                  <a:lnTo>
                    <a:pt x="57" y="420"/>
                  </a:lnTo>
                  <a:lnTo>
                    <a:pt x="57" y="420"/>
                  </a:lnTo>
                  <a:lnTo>
                    <a:pt x="57" y="420"/>
                  </a:lnTo>
                  <a:lnTo>
                    <a:pt x="61" y="424"/>
                  </a:lnTo>
                  <a:lnTo>
                    <a:pt x="61" y="424"/>
                  </a:lnTo>
                  <a:lnTo>
                    <a:pt x="61" y="424"/>
                  </a:lnTo>
                  <a:lnTo>
                    <a:pt x="61" y="424"/>
                  </a:lnTo>
                  <a:lnTo>
                    <a:pt x="61" y="424"/>
                  </a:lnTo>
                  <a:lnTo>
                    <a:pt x="61" y="424"/>
                  </a:lnTo>
                  <a:lnTo>
                    <a:pt x="61" y="424"/>
                  </a:lnTo>
                  <a:lnTo>
                    <a:pt x="61" y="429"/>
                  </a:lnTo>
                  <a:lnTo>
                    <a:pt x="90" y="1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33" name="Oval 99832">
              <a:extLst>
                <a:ext uri="{FF2B5EF4-FFF2-40B4-BE49-F238E27FC236}">
                  <a16:creationId xmlns:a16="http://schemas.microsoft.com/office/drawing/2014/main" id="{E0CD6FA8-6E88-4911-2E21-76B3D8D430EB}"/>
                </a:ext>
              </a:extLst>
            </p:cNvPr>
            <p:cNvSpPr>
              <a:spLocks noChangeArrowheads="1"/>
            </p:cNvSpPr>
            <p:nvPr/>
          </p:nvSpPr>
          <p:spPr bwMode="auto">
            <a:xfrm>
              <a:off x="1130300" y="1463040"/>
              <a:ext cx="110490" cy="110490"/>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834" name="Freeform 1457">
              <a:extLst>
                <a:ext uri="{FF2B5EF4-FFF2-40B4-BE49-F238E27FC236}">
                  <a16:creationId xmlns:a16="http://schemas.microsoft.com/office/drawing/2014/main" id="{1D990101-D91A-F7D7-E0DD-A21B1629D7F5}"/>
                </a:ext>
              </a:extLst>
            </p:cNvPr>
            <p:cNvSpPr>
              <a:spLocks/>
            </p:cNvSpPr>
            <p:nvPr/>
          </p:nvSpPr>
          <p:spPr bwMode="auto">
            <a:xfrm>
              <a:off x="1223010" y="1424305"/>
              <a:ext cx="206375" cy="98425"/>
            </a:xfrm>
            <a:custGeom>
              <a:avLst/>
              <a:gdLst>
                <a:gd name="T0" fmla="*/ 5 w 325"/>
                <a:gd name="T1" fmla="*/ 99 h 155"/>
                <a:gd name="T2" fmla="*/ 5 w 325"/>
                <a:gd name="T3" fmla="*/ 99 h 155"/>
                <a:gd name="T4" fmla="*/ 0 w 325"/>
                <a:gd name="T5" fmla="*/ 103 h 155"/>
                <a:gd name="T6" fmla="*/ 0 w 325"/>
                <a:gd name="T7" fmla="*/ 103 h 155"/>
                <a:gd name="T8" fmla="*/ 0 w 325"/>
                <a:gd name="T9" fmla="*/ 108 h 155"/>
                <a:gd name="T10" fmla="*/ 0 w 325"/>
                <a:gd name="T11" fmla="*/ 108 h 155"/>
                <a:gd name="T12" fmla="*/ 0 w 325"/>
                <a:gd name="T13" fmla="*/ 113 h 155"/>
                <a:gd name="T14" fmla="*/ 0 w 325"/>
                <a:gd name="T15" fmla="*/ 113 h 155"/>
                <a:gd name="T16" fmla="*/ 0 w 325"/>
                <a:gd name="T17" fmla="*/ 117 h 155"/>
                <a:gd name="T18" fmla="*/ 0 w 325"/>
                <a:gd name="T19" fmla="*/ 122 h 155"/>
                <a:gd name="T20" fmla="*/ 0 w 325"/>
                <a:gd name="T21" fmla="*/ 127 h 155"/>
                <a:gd name="T22" fmla="*/ 0 w 325"/>
                <a:gd name="T23" fmla="*/ 127 h 155"/>
                <a:gd name="T24" fmla="*/ 5 w 325"/>
                <a:gd name="T25" fmla="*/ 132 h 155"/>
                <a:gd name="T26" fmla="*/ 5 w 325"/>
                <a:gd name="T27" fmla="*/ 136 h 155"/>
                <a:gd name="T28" fmla="*/ 5 w 325"/>
                <a:gd name="T29" fmla="*/ 141 h 155"/>
                <a:gd name="T30" fmla="*/ 5 w 325"/>
                <a:gd name="T31" fmla="*/ 141 h 155"/>
                <a:gd name="T32" fmla="*/ 9 w 325"/>
                <a:gd name="T33" fmla="*/ 146 h 155"/>
                <a:gd name="T34" fmla="*/ 9 w 325"/>
                <a:gd name="T35" fmla="*/ 150 h 155"/>
                <a:gd name="T36" fmla="*/ 14 w 325"/>
                <a:gd name="T37" fmla="*/ 150 h 155"/>
                <a:gd name="T38" fmla="*/ 14 w 325"/>
                <a:gd name="T39" fmla="*/ 150 h 155"/>
                <a:gd name="T40" fmla="*/ 19 w 325"/>
                <a:gd name="T41" fmla="*/ 155 h 155"/>
                <a:gd name="T42" fmla="*/ 19 w 325"/>
                <a:gd name="T43" fmla="*/ 155 h 155"/>
                <a:gd name="T44" fmla="*/ 19 w 325"/>
                <a:gd name="T45" fmla="*/ 155 h 155"/>
                <a:gd name="T46" fmla="*/ 24 w 325"/>
                <a:gd name="T47" fmla="*/ 155 h 155"/>
                <a:gd name="T48" fmla="*/ 24 w 325"/>
                <a:gd name="T49" fmla="*/ 155 h 155"/>
                <a:gd name="T50" fmla="*/ 320 w 325"/>
                <a:gd name="T51" fmla="*/ 56 h 155"/>
                <a:gd name="T52" fmla="*/ 320 w 325"/>
                <a:gd name="T53" fmla="*/ 56 h 155"/>
                <a:gd name="T54" fmla="*/ 320 w 325"/>
                <a:gd name="T55" fmla="*/ 56 h 155"/>
                <a:gd name="T56" fmla="*/ 316 w 325"/>
                <a:gd name="T57" fmla="*/ 52 h 155"/>
                <a:gd name="T58" fmla="*/ 316 w 325"/>
                <a:gd name="T59" fmla="*/ 52 h 155"/>
                <a:gd name="T60" fmla="*/ 311 w 325"/>
                <a:gd name="T61" fmla="*/ 52 h 155"/>
                <a:gd name="T62" fmla="*/ 311 w 325"/>
                <a:gd name="T63" fmla="*/ 47 h 155"/>
                <a:gd name="T64" fmla="*/ 311 w 325"/>
                <a:gd name="T65" fmla="*/ 47 h 155"/>
                <a:gd name="T66" fmla="*/ 306 w 325"/>
                <a:gd name="T67" fmla="*/ 42 h 155"/>
                <a:gd name="T68" fmla="*/ 306 w 325"/>
                <a:gd name="T69" fmla="*/ 42 h 155"/>
                <a:gd name="T70" fmla="*/ 301 w 325"/>
                <a:gd name="T71" fmla="*/ 37 h 155"/>
                <a:gd name="T72" fmla="*/ 301 w 325"/>
                <a:gd name="T73" fmla="*/ 33 h 155"/>
                <a:gd name="T74" fmla="*/ 301 w 325"/>
                <a:gd name="T75" fmla="*/ 28 h 155"/>
                <a:gd name="T76" fmla="*/ 301 w 325"/>
                <a:gd name="T77" fmla="*/ 23 h 155"/>
                <a:gd name="T78" fmla="*/ 297 w 325"/>
                <a:gd name="T79" fmla="*/ 23 h 155"/>
                <a:gd name="T80" fmla="*/ 297 w 325"/>
                <a:gd name="T81" fmla="*/ 19 h 155"/>
                <a:gd name="T82" fmla="*/ 297 w 325"/>
                <a:gd name="T83" fmla="*/ 14 h 155"/>
                <a:gd name="T84" fmla="*/ 297 w 325"/>
                <a:gd name="T85" fmla="*/ 14 h 155"/>
                <a:gd name="T86" fmla="*/ 297 w 325"/>
                <a:gd name="T87" fmla="*/ 9 h 155"/>
                <a:gd name="T88" fmla="*/ 297 w 325"/>
                <a:gd name="T89" fmla="*/ 4 h 155"/>
                <a:gd name="T90" fmla="*/ 297 w 325"/>
                <a:gd name="T91" fmla="*/ 4 h 155"/>
                <a:gd name="T92" fmla="*/ 301 w 325"/>
                <a:gd name="T93" fmla="*/ 0 h 155"/>
                <a:gd name="T94" fmla="*/ 301 w 325"/>
                <a:gd name="T95" fmla="*/ 0 h 155"/>
                <a:gd name="T96" fmla="*/ 301 w 325"/>
                <a:gd name="T97" fmla="*/ 0 h 155"/>
                <a:gd name="T98" fmla="*/ 301 w 325"/>
                <a:gd name="T99"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5" h="155">
                  <a:moveTo>
                    <a:pt x="5" y="99"/>
                  </a:moveTo>
                  <a:lnTo>
                    <a:pt x="5" y="99"/>
                  </a:lnTo>
                  <a:lnTo>
                    <a:pt x="5" y="99"/>
                  </a:lnTo>
                  <a:lnTo>
                    <a:pt x="5" y="99"/>
                  </a:lnTo>
                  <a:lnTo>
                    <a:pt x="0" y="99"/>
                  </a:lnTo>
                  <a:lnTo>
                    <a:pt x="0" y="103"/>
                  </a:lnTo>
                  <a:lnTo>
                    <a:pt x="0" y="103"/>
                  </a:lnTo>
                  <a:lnTo>
                    <a:pt x="0" y="103"/>
                  </a:lnTo>
                  <a:lnTo>
                    <a:pt x="0" y="103"/>
                  </a:lnTo>
                  <a:lnTo>
                    <a:pt x="0" y="108"/>
                  </a:lnTo>
                  <a:lnTo>
                    <a:pt x="0" y="108"/>
                  </a:lnTo>
                  <a:lnTo>
                    <a:pt x="0" y="108"/>
                  </a:lnTo>
                  <a:lnTo>
                    <a:pt x="0" y="108"/>
                  </a:lnTo>
                  <a:lnTo>
                    <a:pt x="0" y="113"/>
                  </a:lnTo>
                  <a:lnTo>
                    <a:pt x="0" y="113"/>
                  </a:lnTo>
                  <a:lnTo>
                    <a:pt x="0" y="113"/>
                  </a:lnTo>
                  <a:lnTo>
                    <a:pt x="0" y="117"/>
                  </a:lnTo>
                  <a:lnTo>
                    <a:pt x="0" y="117"/>
                  </a:lnTo>
                  <a:lnTo>
                    <a:pt x="0" y="117"/>
                  </a:lnTo>
                  <a:lnTo>
                    <a:pt x="0" y="122"/>
                  </a:lnTo>
                  <a:lnTo>
                    <a:pt x="0" y="122"/>
                  </a:lnTo>
                  <a:lnTo>
                    <a:pt x="0" y="127"/>
                  </a:lnTo>
                  <a:lnTo>
                    <a:pt x="0" y="127"/>
                  </a:lnTo>
                  <a:lnTo>
                    <a:pt x="0" y="127"/>
                  </a:lnTo>
                  <a:lnTo>
                    <a:pt x="0" y="132"/>
                  </a:lnTo>
                  <a:lnTo>
                    <a:pt x="5" y="132"/>
                  </a:lnTo>
                  <a:lnTo>
                    <a:pt x="5" y="136"/>
                  </a:lnTo>
                  <a:lnTo>
                    <a:pt x="5" y="136"/>
                  </a:lnTo>
                  <a:lnTo>
                    <a:pt x="5" y="136"/>
                  </a:lnTo>
                  <a:lnTo>
                    <a:pt x="5" y="141"/>
                  </a:lnTo>
                  <a:lnTo>
                    <a:pt x="5" y="141"/>
                  </a:lnTo>
                  <a:lnTo>
                    <a:pt x="5" y="141"/>
                  </a:lnTo>
                  <a:lnTo>
                    <a:pt x="9" y="146"/>
                  </a:lnTo>
                  <a:lnTo>
                    <a:pt x="9" y="146"/>
                  </a:lnTo>
                  <a:lnTo>
                    <a:pt x="9" y="146"/>
                  </a:lnTo>
                  <a:lnTo>
                    <a:pt x="9" y="150"/>
                  </a:lnTo>
                  <a:lnTo>
                    <a:pt x="9" y="150"/>
                  </a:lnTo>
                  <a:lnTo>
                    <a:pt x="14" y="150"/>
                  </a:lnTo>
                  <a:lnTo>
                    <a:pt x="14" y="150"/>
                  </a:lnTo>
                  <a:lnTo>
                    <a:pt x="14" y="150"/>
                  </a:lnTo>
                  <a:lnTo>
                    <a:pt x="14" y="155"/>
                  </a:lnTo>
                  <a:lnTo>
                    <a:pt x="19" y="155"/>
                  </a:lnTo>
                  <a:lnTo>
                    <a:pt x="19" y="155"/>
                  </a:lnTo>
                  <a:lnTo>
                    <a:pt x="19" y="155"/>
                  </a:lnTo>
                  <a:lnTo>
                    <a:pt x="19" y="155"/>
                  </a:lnTo>
                  <a:lnTo>
                    <a:pt x="19" y="155"/>
                  </a:lnTo>
                  <a:lnTo>
                    <a:pt x="24" y="155"/>
                  </a:lnTo>
                  <a:lnTo>
                    <a:pt x="24" y="155"/>
                  </a:lnTo>
                  <a:lnTo>
                    <a:pt x="24" y="155"/>
                  </a:lnTo>
                  <a:lnTo>
                    <a:pt x="24" y="155"/>
                  </a:lnTo>
                  <a:lnTo>
                    <a:pt x="325" y="56"/>
                  </a:lnTo>
                  <a:lnTo>
                    <a:pt x="320" y="56"/>
                  </a:lnTo>
                  <a:lnTo>
                    <a:pt x="320" y="56"/>
                  </a:lnTo>
                  <a:lnTo>
                    <a:pt x="320" y="56"/>
                  </a:lnTo>
                  <a:lnTo>
                    <a:pt x="320" y="56"/>
                  </a:lnTo>
                  <a:lnTo>
                    <a:pt x="320" y="56"/>
                  </a:lnTo>
                  <a:lnTo>
                    <a:pt x="316" y="56"/>
                  </a:lnTo>
                  <a:lnTo>
                    <a:pt x="316" y="52"/>
                  </a:lnTo>
                  <a:lnTo>
                    <a:pt x="316" y="52"/>
                  </a:lnTo>
                  <a:lnTo>
                    <a:pt x="316" y="52"/>
                  </a:lnTo>
                  <a:lnTo>
                    <a:pt x="316" y="52"/>
                  </a:lnTo>
                  <a:lnTo>
                    <a:pt x="311" y="52"/>
                  </a:lnTo>
                  <a:lnTo>
                    <a:pt x="311" y="52"/>
                  </a:lnTo>
                  <a:lnTo>
                    <a:pt x="311" y="47"/>
                  </a:lnTo>
                  <a:lnTo>
                    <a:pt x="311" y="47"/>
                  </a:lnTo>
                  <a:lnTo>
                    <a:pt x="311" y="47"/>
                  </a:lnTo>
                  <a:lnTo>
                    <a:pt x="306" y="47"/>
                  </a:lnTo>
                  <a:lnTo>
                    <a:pt x="306" y="42"/>
                  </a:lnTo>
                  <a:lnTo>
                    <a:pt x="306" y="42"/>
                  </a:lnTo>
                  <a:lnTo>
                    <a:pt x="306" y="42"/>
                  </a:lnTo>
                  <a:lnTo>
                    <a:pt x="306" y="37"/>
                  </a:lnTo>
                  <a:lnTo>
                    <a:pt x="301" y="37"/>
                  </a:lnTo>
                  <a:lnTo>
                    <a:pt x="301" y="33"/>
                  </a:lnTo>
                  <a:lnTo>
                    <a:pt x="301" y="33"/>
                  </a:lnTo>
                  <a:lnTo>
                    <a:pt x="301" y="33"/>
                  </a:lnTo>
                  <a:lnTo>
                    <a:pt x="301" y="28"/>
                  </a:lnTo>
                  <a:lnTo>
                    <a:pt x="301" y="28"/>
                  </a:lnTo>
                  <a:lnTo>
                    <a:pt x="301" y="23"/>
                  </a:lnTo>
                  <a:lnTo>
                    <a:pt x="301" y="23"/>
                  </a:lnTo>
                  <a:lnTo>
                    <a:pt x="297" y="23"/>
                  </a:lnTo>
                  <a:lnTo>
                    <a:pt x="297" y="19"/>
                  </a:lnTo>
                  <a:lnTo>
                    <a:pt x="297" y="19"/>
                  </a:lnTo>
                  <a:lnTo>
                    <a:pt x="297" y="19"/>
                  </a:lnTo>
                  <a:lnTo>
                    <a:pt x="297" y="14"/>
                  </a:lnTo>
                  <a:lnTo>
                    <a:pt x="297" y="14"/>
                  </a:lnTo>
                  <a:lnTo>
                    <a:pt x="297" y="14"/>
                  </a:lnTo>
                  <a:lnTo>
                    <a:pt x="297" y="9"/>
                  </a:lnTo>
                  <a:lnTo>
                    <a:pt x="297" y="9"/>
                  </a:lnTo>
                  <a:lnTo>
                    <a:pt x="297" y="9"/>
                  </a:lnTo>
                  <a:lnTo>
                    <a:pt x="297" y="4"/>
                  </a:lnTo>
                  <a:lnTo>
                    <a:pt x="297" y="4"/>
                  </a:lnTo>
                  <a:lnTo>
                    <a:pt x="297" y="4"/>
                  </a:lnTo>
                  <a:lnTo>
                    <a:pt x="301" y="4"/>
                  </a:lnTo>
                  <a:lnTo>
                    <a:pt x="301" y="0"/>
                  </a:lnTo>
                  <a:lnTo>
                    <a:pt x="301" y="0"/>
                  </a:lnTo>
                  <a:lnTo>
                    <a:pt x="301" y="0"/>
                  </a:lnTo>
                  <a:lnTo>
                    <a:pt x="301" y="0"/>
                  </a:lnTo>
                  <a:lnTo>
                    <a:pt x="301" y="0"/>
                  </a:lnTo>
                  <a:lnTo>
                    <a:pt x="301" y="0"/>
                  </a:lnTo>
                  <a:lnTo>
                    <a:pt x="301" y="0"/>
                  </a:lnTo>
                  <a:lnTo>
                    <a:pt x="5" y="9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35" name="Oval 99834">
              <a:extLst>
                <a:ext uri="{FF2B5EF4-FFF2-40B4-BE49-F238E27FC236}">
                  <a16:creationId xmlns:a16="http://schemas.microsoft.com/office/drawing/2014/main" id="{076E4B30-9D3D-D5F8-9E44-4032502D62F0}"/>
                </a:ext>
              </a:extLst>
            </p:cNvPr>
            <p:cNvSpPr>
              <a:spLocks noChangeArrowheads="1"/>
            </p:cNvSpPr>
            <p:nvPr/>
          </p:nvSpPr>
          <p:spPr bwMode="auto">
            <a:xfrm>
              <a:off x="304800" y="2366645"/>
              <a:ext cx="57150"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36" name="Oval 99835">
              <a:extLst>
                <a:ext uri="{FF2B5EF4-FFF2-40B4-BE49-F238E27FC236}">
                  <a16:creationId xmlns:a16="http://schemas.microsoft.com/office/drawing/2014/main" id="{BE727888-B793-931C-8210-531D3B0CD7D0}"/>
                </a:ext>
              </a:extLst>
            </p:cNvPr>
            <p:cNvSpPr>
              <a:spLocks noChangeArrowheads="1"/>
            </p:cNvSpPr>
            <p:nvPr/>
          </p:nvSpPr>
          <p:spPr bwMode="auto">
            <a:xfrm>
              <a:off x="690880" y="732790"/>
              <a:ext cx="128270"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37" name="Freeform 1460">
              <a:extLst>
                <a:ext uri="{FF2B5EF4-FFF2-40B4-BE49-F238E27FC236}">
                  <a16:creationId xmlns:a16="http://schemas.microsoft.com/office/drawing/2014/main" id="{789927E7-20D5-9722-D8B2-2951BF1F2D0D}"/>
                </a:ext>
              </a:extLst>
            </p:cNvPr>
            <p:cNvSpPr>
              <a:spLocks/>
            </p:cNvSpPr>
            <p:nvPr/>
          </p:nvSpPr>
          <p:spPr bwMode="auto">
            <a:xfrm>
              <a:off x="675640" y="652145"/>
              <a:ext cx="78105" cy="120015"/>
            </a:xfrm>
            <a:custGeom>
              <a:avLst/>
              <a:gdLst>
                <a:gd name="T0" fmla="*/ 71 w 123"/>
                <a:gd name="T1" fmla="*/ 179 h 189"/>
                <a:gd name="T2" fmla="*/ 71 w 123"/>
                <a:gd name="T3" fmla="*/ 179 h 189"/>
                <a:gd name="T4" fmla="*/ 71 w 123"/>
                <a:gd name="T5" fmla="*/ 184 h 189"/>
                <a:gd name="T6" fmla="*/ 76 w 123"/>
                <a:gd name="T7" fmla="*/ 184 h 189"/>
                <a:gd name="T8" fmla="*/ 76 w 123"/>
                <a:gd name="T9" fmla="*/ 189 h 189"/>
                <a:gd name="T10" fmla="*/ 80 w 123"/>
                <a:gd name="T11" fmla="*/ 189 h 189"/>
                <a:gd name="T12" fmla="*/ 85 w 123"/>
                <a:gd name="T13" fmla="*/ 189 h 189"/>
                <a:gd name="T14" fmla="*/ 85 w 123"/>
                <a:gd name="T15" fmla="*/ 189 h 189"/>
                <a:gd name="T16" fmla="*/ 90 w 123"/>
                <a:gd name="T17" fmla="*/ 189 h 189"/>
                <a:gd name="T18" fmla="*/ 94 w 123"/>
                <a:gd name="T19" fmla="*/ 189 h 189"/>
                <a:gd name="T20" fmla="*/ 99 w 123"/>
                <a:gd name="T21" fmla="*/ 189 h 189"/>
                <a:gd name="T22" fmla="*/ 104 w 123"/>
                <a:gd name="T23" fmla="*/ 184 h 189"/>
                <a:gd name="T24" fmla="*/ 104 w 123"/>
                <a:gd name="T25" fmla="*/ 184 h 189"/>
                <a:gd name="T26" fmla="*/ 109 w 123"/>
                <a:gd name="T27" fmla="*/ 184 h 189"/>
                <a:gd name="T28" fmla="*/ 113 w 123"/>
                <a:gd name="T29" fmla="*/ 179 h 189"/>
                <a:gd name="T30" fmla="*/ 113 w 123"/>
                <a:gd name="T31" fmla="*/ 179 h 189"/>
                <a:gd name="T32" fmla="*/ 118 w 123"/>
                <a:gd name="T33" fmla="*/ 174 h 189"/>
                <a:gd name="T34" fmla="*/ 118 w 123"/>
                <a:gd name="T35" fmla="*/ 174 h 189"/>
                <a:gd name="T36" fmla="*/ 123 w 123"/>
                <a:gd name="T37" fmla="*/ 170 h 189"/>
                <a:gd name="T38" fmla="*/ 123 w 123"/>
                <a:gd name="T39" fmla="*/ 165 h 189"/>
                <a:gd name="T40" fmla="*/ 123 w 123"/>
                <a:gd name="T41" fmla="*/ 165 h 189"/>
                <a:gd name="T42" fmla="*/ 123 w 123"/>
                <a:gd name="T43" fmla="*/ 160 h 189"/>
                <a:gd name="T44" fmla="*/ 123 w 123"/>
                <a:gd name="T45" fmla="*/ 160 h 189"/>
                <a:gd name="T46" fmla="*/ 123 w 123"/>
                <a:gd name="T47" fmla="*/ 156 h 189"/>
                <a:gd name="T48" fmla="*/ 123 w 123"/>
                <a:gd name="T49" fmla="*/ 151 h 189"/>
                <a:gd name="T50" fmla="*/ 57 w 123"/>
                <a:gd name="T51" fmla="*/ 5 h 189"/>
                <a:gd name="T52" fmla="*/ 57 w 123"/>
                <a:gd name="T53" fmla="*/ 5 h 189"/>
                <a:gd name="T54" fmla="*/ 57 w 123"/>
                <a:gd name="T55" fmla="*/ 10 h 189"/>
                <a:gd name="T56" fmla="*/ 57 w 123"/>
                <a:gd name="T57" fmla="*/ 14 h 189"/>
                <a:gd name="T58" fmla="*/ 57 w 123"/>
                <a:gd name="T59" fmla="*/ 14 h 189"/>
                <a:gd name="T60" fmla="*/ 52 w 123"/>
                <a:gd name="T61" fmla="*/ 19 h 189"/>
                <a:gd name="T62" fmla="*/ 52 w 123"/>
                <a:gd name="T63" fmla="*/ 19 h 189"/>
                <a:gd name="T64" fmla="*/ 52 w 123"/>
                <a:gd name="T65" fmla="*/ 24 h 189"/>
                <a:gd name="T66" fmla="*/ 47 w 123"/>
                <a:gd name="T67" fmla="*/ 28 h 189"/>
                <a:gd name="T68" fmla="*/ 47 w 123"/>
                <a:gd name="T69" fmla="*/ 28 h 189"/>
                <a:gd name="T70" fmla="*/ 43 w 123"/>
                <a:gd name="T71" fmla="*/ 33 h 189"/>
                <a:gd name="T72" fmla="*/ 38 w 123"/>
                <a:gd name="T73" fmla="*/ 33 h 189"/>
                <a:gd name="T74" fmla="*/ 33 w 123"/>
                <a:gd name="T75" fmla="*/ 33 h 189"/>
                <a:gd name="T76" fmla="*/ 33 w 123"/>
                <a:gd name="T77" fmla="*/ 38 h 189"/>
                <a:gd name="T78" fmla="*/ 29 w 123"/>
                <a:gd name="T79" fmla="*/ 38 h 189"/>
                <a:gd name="T80" fmla="*/ 24 w 123"/>
                <a:gd name="T81" fmla="*/ 38 h 189"/>
                <a:gd name="T82" fmla="*/ 19 w 123"/>
                <a:gd name="T83" fmla="*/ 38 h 189"/>
                <a:gd name="T84" fmla="*/ 14 w 123"/>
                <a:gd name="T85" fmla="*/ 38 h 189"/>
                <a:gd name="T86" fmla="*/ 14 w 123"/>
                <a:gd name="T87" fmla="*/ 38 h 189"/>
                <a:gd name="T88" fmla="*/ 10 w 123"/>
                <a:gd name="T89" fmla="*/ 38 h 189"/>
                <a:gd name="T90" fmla="*/ 5 w 123"/>
                <a:gd name="T91" fmla="*/ 38 h 189"/>
                <a:gd name="T92" fmla="*/ 5 w 123"/>
                <a:gd name="T93" fmla="*/ 33 h 189"/>
                <a:gd name="T94" fmla="*/ 0 w 123"/>
                <a:gd name="T95" fmla="*/ 33 h 189"/>
                <a:gd name="T96" fmla="*/ 0 w 123"/>
                <a:gd name="T97" fmla="*/ 28 h 189"/>
                <a:gd name="T98" fmla="*/ 0 w 123"/>
                <a:gd name="T99" fmla="*/ 2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89">
                  <a:moveTo>
                    <a:pt x="66" y="179"/>
                  </a:moveTo>
                  <a:lnTo>
                    <a:pt x="71" y="179"/>
                  </a:lnTo>
                  <a:lnTo>
                    <a:pt x="71" y="179"/>
                  </a:lnTo>
                  <a:lnTo>
                    <a:pt x="71" y="179"/>
                  </a:lnTo>
                  <a:lnTo>
                    <a:pt x="71" y="184"/>
                  </a:lnTo>
                  <a:lnTo>
                    <a:pt x="71" y="184"/>
                  </a:lnTo>
                  <a:lnTo>
                    <a:pt x="76" y="184"/>
                  </a:lnTo>
                  <a:lnTo>
                    <a:pt x="76" y="184"/>
                  </a:lnTo>
                  <a:lnTo>
                    <a:pt x="76" y="184"/>
                  </a:lnTo>
                  <a:lnTo>
                    <a:pt x="76" y="189"/>
                  </a:lnTo>
                  <a:lnTo>
                    <a:pt x="80" y="189"/>
                  </a:lnTo>
                  <a:lnTo>
                    <a:pt x="80" y="189"/>
                  </a:lnTo>
                  <a:lnTo>
                    <a:pt x="80" y="189"/>
                  </a:lnTo>
                  <a:lnTo>
                    <a:pt x="85" y="189"/>
                  </a:lnTo>
                  <a:lnTo>
                    <a:pt x="85" y="189"/>
                  </a:lnTo>
                  <a:lnTo>
                    <a:pt x="85" y="189"/>
                  </a:lnTo>
                  <a:lnTo>
                    <a:pt x="90" y="189"/>
                  </a:lnTo>
                  <a:lnTo>
                    <a:pt x="90" y="189"/>
                  </a:lnTo>
                  <a:lnTo>
                    <a:pt x="94" y="189"/>
                  </a:lnTo>
                  <a:lnTo>
                    <a:pt x="94" y="189"/>
                  </a:lnTo>
                  <a:lnTo>
                    <a:pt x="94" y="189"/>
                  </a:lnTo>
                  <a:lnTo>
                    <a:pt x="99" y="189"/>
                  </a:lnTo>
                  <a:lnTo>
                    <a:pt x="99" y="184"/>
                  </a:lnTo>
                  <a:lnTo>
                    <a:pt x="104" y="184"/>
                  </a:lnTo>
                  <a:lnTo>
                    <a:pt x="104" y="184"/>
                  </a:lnTo>
                  <a:lnTo>
                    <a:pt x="104" y="184"/>
                  </a:lnTo>
                  <a:lnTo>
                    <a:pt x="109" y="184"/>
                  </a:lnTo>
                  <a:lnTo>
                    <a:pt x="109" y="184"/>
                  </a:lnTo>
                  <a:lnTo>
                    <a:pt x="109" y="179"/>
                  </a:lnTo>
                  <a:lnTo>
                    <a:pt x="113" y="179"/>
                  </a:lnTo>
                  <a:lnTo>
                    <a:pt x="113" y="179"/>
                  </a:lnTo>
                  <a:lnTo>
                    <a:pt x="113" y="179"/>
                  </a:lnTo>
                  <a:lnTo>
                    <a:pt x="118" y="174"/>
                  </a:lnTo>
                  <a:lnTo>
                    <a:pt x="118" y="174"/>
                  </a:lnTo>
                  <a:lnTo>
                    <a:pt x="118" y="174"/>
                  </a:lnTo>
                  <a:lnTo>
                    <a:pt x="118" y="174"/>
                  </a:lnTo>
                  <a:lnTo>
                    <a:pt x="123" y="170"/>
                  </a:lnTo>
                  <a:lnTo>
                    <a:pt x="123" y="170"/>
                  </a:lnTo>
                  <a:lnTo>
                    <a:pt x="123" y="170"/>
                  </a:lnTo>
                  <a:lnTo>
                    <a:pt x="123" y="165"/>
                  </a:lnTo>
                  <a:lnTo>
                    <a:pt x="123" y="165"/>
                  </a:lnTo>
                  <a:lnTo>
                    <a:pt x="123" y="165"/>
                  </a:lnTo>
                  <a:lnTo>
                    <a:pt x="123" y="160"/>
                  </a:lnTo>
                  <a:lnTo>
                    <a:pt x="123" y="160"/>
                  </a:lnTo>
                  <a:lnTo>
                    <a:pt x="123" y="160"/>
                  </a:lnTo>
                  <a:lnTo>
                    <a:pt x="123" y="160"/>
                  </a:lnTo>
                  <a:lnTo>
                    <a:pt x="123" y="156"/>
                  </a:lnTo>
                  <a:lnTo>
                    <a:pt x="123" y="156"/>
                  </a:lnTo>
                  <a:lnTo>
                    <a:pt x="123" y="156"/>
                  </a:lnTo>
                  <a:lnTo>
                    <a:pt x="123" y="151"/>
                  </a:lnTo>
                  <a:lnTo>
                    <a:pt x="57" y="0"/>
                  </a:lnTo>
                  <a:lnTo>
                    <a:pt x="57" y="5"/>
                  </a:lnTo>
                  <a:lnTo>
                    <a:pt x="57" y="5"/>
                  </a:lnTo>
                  <a:lnTo>
                    <a:pt x="57" y="5"/>
                  </a:lnTo>
                  <a:lnTo>
                    <a:pt x="57" y="10"/>
                  </a:lnTo>
                  <a:lnTo>
                    <a:pt x="57" y="10"/>
                  </a:lnTo>
                  <a:lnTo>
                    <a:pt x="57" y="10"/>
                  </a:lnTo>
                  <a:lnTo>
                    <a:pt x="57" y="14"/>
                  </a:lnTo>
                  <a:lnTo>
                    <a:pt x="57" y="14"/>
                  </a:lnTo>
                  <a:lnTo>
                    <a:pt x="57" y="14"/>
                  </a:lnTo>
                  <a:lnTo>
                    <a:pt x="57" y="14"/>
                  </a:lnTo>
                  <a:lnTo>
                    <a:pt x="52" y="19"/>
                  </a:lnTo>
                  <a:lnTo>
                    <a:pt x="52" y="19"/>
                  </a:lnTo>
                  <a:lnTo>
                    <a:pt x="52" y="19"/>
                  </a:lnTo>
                  <a:lnTo>
                    <a:pt x="52" y="24"/>
                  </a:lnTo>
                  <a:lnTo>
                    <a:pt x="52" y="24"/>
                  </a:lnTo>
                  <a:lnTo>
                    <a:pt x="47" y="24"/>
                  </a:lnTo>
                  <a:lnTo>
                    <a:pt x="47" y="28"/>
                  </a:lnTo>
                  <a:lnTo>
                    <a:pt x="47" y="28"/>
                  </a:lnTo>
                  <a:lnTo>
                    <a:pt x="47" y="28"/>
                  </a:lnTo>
                  <a:lnTo>
                    <a:pt x="43" y="28"/>
                  </a:lnTo>
                  <a:lnTo>
                    <a:pt x="43" y="33"/>
                  </a:lnTo>
                  <a:lnTo>
                    <a:pt x="38" y="33"/>
                  </a:lnTo>
                  <a:lnTo>
                    <a:pt x="38" y="33"/>
                  </a:lnTo>
                  <a:lnTo>
                    <a:pt x="38" y="33"/>
                  </a:lnTo>
                  <a:lnTo>
                    <a:pt x="33" y="33"/>
                  </a:lnTo>
                  <a:lnTo>
                    <a:pt x="33" y="33"/>
                  </a:lnTo>
                  <a:lnTo>
                    <a:pt x="33" y="38"/>
                  </a:lnTo>
                  <a:lnTo>
                    <a:pt x="29" y="38"/>
                  </a:lnTo>
                  <a:lnTo>
                    <a:pt x="29" y="38"/>
                  </a:lnTo>
                  <a:lnTo>
                    <a:pt x="24" y="38"/>
                  </a:lnTo>
                  <a:lnTo>
                    <a:pt x="24" y="38"/>
                  </a:lnTo>
                  <a:lnTo>
                    <a:pt x="24" y="38"/>
                  </a:lnTo>
                  <a:lnTo>
                    <a:pt x="19" y="38"/>
                  </a:lnTo>
                  <a:lnTo>
                    <a:pt x="19" y="38"/>
                  </a:lnTo>
                  <a:lnTo>
                    <a:pt x="14" y="38"/>
                  </a:lnTo>
                  <a:lnTo>
                    <a:pt x="14" y="38"/>
                  </a:lnTo>
                  <a:lnTo>
                    <a:pt x="14" y="38"/>
                  </a:lnTo>
                  <a:lnTo>
                    <a:pt x="10" y="38"/>
                  </a:lnTo>
                  <a:lnTo>
                    <a:pt x="10" y="38"/>
                  </a:lnTo>
                  <a:lnTo>
                    <a:pt x="10" y="38"/>
                  </a:lnTo>
                  <a:lnTo>
                    <a:pt x="5" y="38"/>
                  </a:lnTo>
                  <a:lnTo>
                    <a:pt x="5" y="33"/>
                  </a:lnTo>
                  <a:lnTo>
                    <a:pt x="5" y="33"/>
                  </a:lnTo>
                  <a:lnTo>
                    <a:pt x="5" y="33"/>
                  </a:lnTo>
                  <a:lnTo>
                    <a:pt x="0" y="33"/>
                  </a:lnTo>
                  <a:lnTo>
                    <a:pt x="0" y="33"/>
                  </a:lnTo>
                  <a:lnTo>
                    <a:pt x="0" y="28"/>
                  </a:lnTo>
                  <a:lnTo>
                    <a:pt x="0" y="28"/>
                  </a:lnTo>
                  <a:lnTo>
                    <a:pt x="0" y="28"/>
                  </a:lnTo>
                  <a:lnTo>
                    <a:pt x="66" y="17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38" name="Freeform 1461">
              <a:extLst>
                <a:ext uri="{FF2B5EF4-FFF2-40B4-BE49-F238E27FC236}">
                  <a16:creationId xmlns:a16="http://schemas.microsoft.com/office/drawing/2014/main" id="{0E2E945A-DE9D-EC87-7E1E-5A54A98D75F4}"/>
                </a:ext>
              </a:extLst>
            </p:cNvPr>
            <p:cNvSpPr>
              <a:spLocks/>
            </p:cNvSpPr>
            <p:nvPr/>
          </p:nvSpPr>
          <p:spPr bwMode="auto">
            <a:xfrm>
              <a:off x="729615" y="855980"/>
              <a:ext cx="41910" cy="155575"/>
            </a:xfrm>
            <a:custGeom>
              <a:avLst/>
              <a:gdLst>
                <a:gd name="T0" fmla="*/ 66 w 66"/>
                <a:gd name="T1" fmla="*/ 9 h 245"/>
                <a:gd name="T2" fmla="*/ 66 w 66"/>
                <a:gd name="T3" fmla="*/ 4 h 245"/>
                <a:gd name="T4" fmla="*/ 66 w 66"/>
                <a:gd name="T5" fmla="*/ 4 h 245"/>
                <a:gd name="T6" fmla="*/ 66 w 66"/>
                <a:gd name="T7" fmla="*/ 4 h 245"/>
                <a:gd name="T8" fmla="*/ 61 w 66"/>
                <a:gd name="T9" fmla="*/ 4 h 245"/>
                <a:gd name="T10" fmla="*/ 61 w 66"/>
                <a:gd name="T11" fmla="*/ 4 h 245"/>
                <a:gd name="T12" fmla="*/ 57 w 66"/>
                <a:gd name="T13" fmla="*/ 4 h 245"/>
                <a:gd name="T14" fmla="*/ 57 w 66"/>
                <a:gd name="T15" fmla="*/ 4 h 245"/>
                <a:gd name="T16" fmla="*/ 52 w 66"/>
                <a:gd name="T17" fmla="*/ 0 h 245"/>
                <a:gd name="T18" fmla="*/ 47 w 66"/>
                <a:gd name="T19" fmla="*/ 0 h 245"/>
                <a:gd name="T20" fmla="*/ 42 w 66"/>
                <a:gd name="T21" fmla="*/ 0 h 245"/>
                <a:gd name="T22" fmla="*/ 42 w 66"/>
                <a:gd name="T23" fmla="*/ 0 h 245"/>
                <a:gd name="T24" fmla="*/ 38 w 66"/>
                <a:gd name="T25" fmla="*/ 0 h 245"/>
                <a:gd name="T26" fmla="*/ 33 w 66"/>
                <a:gd name="T27" fmla="*/ 0 h 245"/>
                <a:gd name="T28" fmla="*/ 28 w 66"/>
                <a:gd name="T29" fmla="*/ 0 h 245"/>
                <a:gd name="T30" fmla="*/ 24 w 66"/>
                <a:gd name="T31" fmla="*/ 0 h 245"/>
                <a:gd name="T32" fmla="*/ 24 w 66"/>
                <a:gd name="T33" fmla="*/ 0 h 245"/>
                <a:gd name="T34" fmla="*/ 19 w 66"/>
                <a:gd name="T35" fmla="*/ 0 h 245"/>
                <a:gd name="T36" fmla="*/ 14 w 66"/>
                <a:gd name="T37" fmla="*/ 0 h 245"/>
                <a:gd name="T38" fmla="*/ 14 w 66"/>
                <a:gd name="T39" fmla="*/ 0 h 245"/>
                <a:gd name="T40" fmla="*/ 9 w 66"/>
                <a:gd name="T41" fmla="*/ 4 h 245"/>
                <a:gd name="T42" fmla="*/ 9 w 66"/>
                <a:gd name="T43" fmla="*/ 4 h 245"/>
                <a:gd name="T44" fmla="*/ 9 w 66"/>
                <a:gd name="T45" fmla="*/ 4 h 245"/>
                <a:gd name="T46" fmla="*/ 9 w 66"/>
                <a:gd name="T47" fmla="*/ 4 h 245"/>
                <a:gd name="T48" fmla="*/ 9 w 66"/>
                <a:gd name="T49" fmla="*/ 4 h 245"/>
                <a:gd name="T50" fmla="*/ 0 w 66"/>
                <a:gd name="T51" fmla="*/ 245 h 245"/>
                <a:gd name="T52" fmla="*/ 0 w 66"/>
                <a:gd name="T53" fmla="*/ 240 h 245"/>
                <a:gd name="T54" fmla="*/ 0 w 66"/>
                <a:gd name="T55" fmla="*/ 240 h 245"/>
                <a:gd name="T56" fmla="*/ 0 w 66"/>
                <a:gd name="T57" fmla="*/ 240 h 245"/>
                <a:gd name="T58" fmla="*/ 5 w 66"/>
                <a:gd name="T59" fmla="*/ 240 h 245"/>
                <a:gd name="T60" fmla="*/ 5 w 66"/>
                <a:gd name="T61" fmla="*/ 240 h 245"/>
                <a:gd name="T62" fmla="*/ 9 w 66"/>
                <a:gd name="T63" fmla="*/ 240 h 245"/>
                <a:gd name="T64" fmla="*/ 14 w 66"/>
                <a:gd name="T65" fmla="*/ 240 h 245"/>
                <a:gd name="T66" fmla="*/ 14 w 66"/>
                <a:gd name="T67" fmla="*/ 240 h 245"/>
                <a:gd name="T68" fmla="*/ 19 w 66"/>
                <a:gd name="T69" fmla="*/ 240 h 245"/>
                <a:gd name="T70" fmla="*/ 24 w 66"/>
                <a:gd name="T71" fmla="*/ 240 h 245"/>
                <a:gd name="T72" fmla="*/ 28 w 66"/>
                <a:gd name="T73" fmla="*/ 240 h 245"/>
                <a:gd name="T74" fmla="*/ 28 w 66"/>
                <a:gd name="T75" fmla="*/ 240 h 245"/>
                <a:gd name="T76" fmla="*/ 33 w 66"/>
                <a:gd name="T77" fmla="*/ 240 h 245"/>
                <a:gd name="T78" fmla="*/ 38 w 66"/>
                <a:gd name="T79" fmla="*/ 240 h 245"/>
                <a:gd name="T80" fmla="*/ 42 w 66"/>
                <a:gd name="T81" fmla="*/ 240 h 245"/>
                <a:gd name="T82" fmla="*/ 47 w 66"/>
                <a:gd name="T83" fmla="*/ 240 h 245"/>
                <a:gd name="T84" fmla="*/ 47 w 66"/>
                <a:gd name="T85" fmla="*/ 240 h 245"/>
                <a:gd name="T86" fmla="*/ 52 w 66"/>
                <a:gd name="T87" fmla="*/ 240 h 245"/>
                <a:gd name="T88" fmla="*/ 52 w 66"/>
                <a:gd name="T89" fmla="*/ 240 h 245"/>
                <a:gd name="T90" fmla="*/ 57 w 66"/>
                <a:gd name="T91" fmla="*/ 240 h 245"/>
                <a:gd name="T92" fmla="*/ 57 w 66"/>
                <a:gd name="T93" fmla="*/ 245 h 245"/>
                <a:gd name="T94" fmla="*/ 57 w 66"/>
                <a:gd name="T95" fmla="*/ 245 h 245"/>
                <a:gd name="T96" fmla="*/ 61 w 66"/>
                <a:gd name="T97" fmla="*/ 245 h 245"/>
                <a:gd name="T98" fmla="*/ 61 w 66"/>
                <a:gd name="T99"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245">
                  <a:moveTo>
                    <a:pt x="66" y="9"/>
                  </a:moveTo>
                  <a:lnTo>
                    <a:pt x="66" y="9"/>
                  </a:lnTo>
                  <a:lnTo>
                    <a:pt x="66" y="9"/>
                  </a:lnTo>
                  <a:lnTo>
                    <a:pt x="66" y="4"/>
                  </a:lnTo>
                  <a:lnTo>
                    <a:pt x="66" y="4"/>
                  </a:lnTo>
                  <a:lnTo>
                    <a:pt x="66" y="4"/>
                  </a:lnTo>
                  <a:lnTo>
                    <a:pt x="66" y="4"/>
                  </a:lnTo>
                  <a:lnTo>
                    <a:pt x="66" y="4"/>
                  </a:lnTo>
                  <a:lnTo>
                    <a:pt x="66" y="4"/>
                  </a:lnTo>
                  <a:lnTo>
                    <a:pt x="61" y="4"/>
                  </a:lnTo>
                  <a:lnTo>
                    <a:pt x="61" y="4"/>
                  </a:lnTo>
                  <a:lnTo>
                    <a:pt x="61" y="4"/>
                  </a:lnTo>
                  <a:lnTo>
                    <a:pt x="61" y="4"/>
                  </a:lnTo>
                  <a:lnTo>
                    <a:pt x="57" y="4"/>
                  </a:lnTo>
                  <a:lnTo>
                    <a:pt x="57" y="4"/>
                  </a:lnTo>
                  <a:lnTo>
                    <a:pt x="57" y="4"/>
                  </a:lnTo>
                  <a:lnTo>
                    <a:pt x="52" y="0"/>
                  </a:lnTo>
                  <a:lnTo>
                    <a:pt x="52" y="0"/>
                  </a:lnTo>
                  <a:lnTo>
                    <a:pt x="52" y="0"/>
                  </a:lnTo>
                  <a:lnTo>
                    <a:pt x="47" y="0"/>
                  </a:lnTo>
                  <a:lnTo>
                    <a:pt x="47" y="0"/>
                  </a:lnTo>
                  <a:lnTo>
                    <a:pt x="42" y="0"/>
                  </a:lnTo>
                  <a:lnTo>
                    <a:pt x="42" y="0"/>
                  </a:lnTo>
                  <a:lnTo>
                    <a:pt x="42" y="0"/>
                  </a:lnTo>
                  <a:lnTo>
                    <a:pt x="38" y="0"/>
                  </a:lnTo>
                  <a:lnTo>
                    <a:pt x="38" y="0"/>
                  </a:lnTo>
                  <a:lnTo>
                    <a:pt x="33" y="0"/>
                  </a:lnTo>
                  <a:lnTo>
                    <a:pt x="33" y="0"/>
                  </a:lnTo>
                  <a:lnTo>
                    <a:pt x="33" y="0"/>
                  </a:lnTo>
                  <a:lnTo>
                    <a:pt x="28" y="0"/>
                  </a:lnTo>
                  <a:lnTo>
                    <a:pt x="28" y="0"/>
                  </a:lnTo>
                  <a:lnTo>
                    <a:pt x="24" y="0"/>
                  </a:lnTo>
                  <a:lnTo>
                    <a:pt x="24" y="0"/>
                  </a:lnTo>
                  <a:lnTo>
                    <a:pt x="24" y="0"/>
                  </a:lnTo>
                  <a:lnTo>
                    <a:pt x="19" y="0"/>
                  </a:lnTo>
                  <a:lnTo>
                    <a:pt x="19" y="0"/>
                  </a:lnTo>
                  <a:lnTo>
                    <a:pt x="19" y="0"/>
                  </a:lnTo>
                  <a:lnTo>
                    <a:pt x="14" y="0"/>
                  </a:lnTo>
                  <a:lnTo>
                    <a:pt x="14" y="0"/>
                  </a:lnTo>
                  <a:lnTo>
                    <a:pt x="14" y="0"/>
                  </a:lnTo>
                  <a:lnTo>
                    <a:pt x="14" y="4"/>
                  </a:lnTo>
                  <a:lnTo>
                    <a:pt x="9" y="4"/>
                  </a:lnTo>
                  <a:lnTo>
                    <a:pt x="9" y="4"/>
                  </a:lnTo>
                  <a:lnTo>
                    <a:pt x="9" y="4"/>
                  </a:lnTo>
                  <a:lnTo>
                    <a:pt x="9" y="4"/>
                  </a:lnTo>
                  <a:lnTo>
                    <a:pt x="9" y="4"/>
                  </a:lnTo>
                  <a:lnTo>
                    <a:pt x="9" y="4"/>
                  </a:lnTo>
                  <a:lnTo>
                    <a:pt x="9" y="4"/>
                  </a:lnTo>
                  <a:lnTo>
                    <a:pt x="9" y="4"/>
                  </a:lnTo>
                  <a:lnTo>
                    <a:pt x="9" y="4"/>
                  </a:lnTo>
                  <a:lnTo>
                    <a:pt x="0" y="245"/>
                  </a:lnTo>
                  <a:lnTo>
                    <a:pt x="0" y="245"/>
                  </a:lnTo>
                  <a:lnTo>
                    <a:pt x="0" y="240"/>
                  </a:lnTo>
                  <a:lnTo>
                    <a:pt x="0" y="240"/>
                  </a:lnTo>
                  <a:lnTo>
                    <a:pt x="0" y="240"/>
                  </a:lnTo>
                  <a:lnTo>
                    <a:pt x="0" y="240"/>
                  </a:lnTo>
                  <a:lnTo>
                    <a:pt x="0" y="240"/>
                  </a:lnTo>
                  <a:lnTo>
                    <a:pt x="0" y="240"/>
                  </a:lnTo>
                  <a:lnTo>
                    <a:pt x="5" y="240"/>
                  </a:lnTo>
                  <a:lnTo>
                    <a:pt x="5" y="240"/>
                  </a:lnTo>
                  <a:lnTo>
                    <a:pt x="5" y="240"/>
                  </a:lnTo>
                  <a:lnTo>
                    <a:pt x="5" y="240"/>
                  </a:lnTo>
                  <a:lnTo>
                    <a:pt x="9" y="240"/>
                  </a:lnTo>
                  <a:lnTo>
                    <a:pt x="9" y="240"/>
                  </a:lnTo>
                  <a:lnTo>
                    <a:pt x="9" y="240"/>
                  </a:lnTo>
                  <a:lnTo>
                    <a:pt x="14" y="240"/>
                  </a:lnTo>
                  <a:lnTo>
                    <a:pt x="14" y="240"/>
                  </a:lnTo>
                  <a:lnTo>
                    <a:pt x="14" y="240"/>
                  </a:lnTo>
                  <a:lnTo>
                    <a:pt x="19" y="240"/>
                  </a:lnTo>
                  <a:lnTo>
                    <a:pt x="19" y="240"/>
                  </a:lnTo>
                  <a:lnTo>
                    <a:pt x="19" y="240"/>
                  </a:lnTo>
                  <a:lnTo>
                    <a:pt x="24" y="240"/>
                  </a:lnTo>
                  <a:lnTo>
                    <a:pt x="24" y="240"/>
                  </a:lnTo>
                  <a:lnTo>
                    <a:pt x="28" y="240"/>
                  </a:lnTo>
                  <a:lnTo>
                    <a:pt x="28" y="240"/>
                  </a:lnTo>
                  <a:lnTo>
                    <a:pt x="28" y="240"/>
                  </a:lnTo>
                  <a:lnTo>
                    <a:pt x="33" y="240"/>
                  </a:lnTo>
                  <a:lnTo>
                    <a:pt x="33" y="240"/>
                  </a:lnTo>
                  <a:lnTo>
                    <a:pt x="38" y="240"/>
                  </a:lnTo>
                  <a:lnTo>
                    <a:pt x="38" y="240"/>
                  </a:lnTo>
                  <a:lnTo>
                    <a:pt x="38" y="240"/>
                  </a:lnTo>
                  <a:lnTo>
                    <a:pt x="42" y="240"/>
                  </a:lnTo>
                  <a:lnTo>
                    <a:pt x="42" y="240"/>
                  </a:lnTo>
                  <a:lnTo>
                    <a:pt x="47" y="240"/>
                  </a:lnTo>
                  <a:lnTo>
                    <a:pt x="47" y="240"/>
                  </a:lnTo>
                  <a:lnTo>
                    <a:pt x="47" y="240"/>
                  </a:lnTo>
                  <a:lnTo>
                    <a:pt x="52" y="240"/>
                  </a:lnTo>
                  <a:lnTo>
                    <a:pt x="52" y="240"/>
                  </a:lnTo>
                  <a:lnTo>
                    <a:pt x="52" y="240"/>
                  </a:lnTo>
                  <a:lnTo>
                    <a:pt x="52" y="240"/>
                  </a:lnTo>
                  <a:lnTo>
                    <a:pt x="57" y="240"/>
                  </a:lnTo>
                  <a:lnTo>
                    <a:pt x="57" y="240"/>
                  </a:lnTo>
                  <a:lnTo>
                    <a:pt x="57" y="245"/>
                  </a:lnTo>
                  <a:lnTo>
                    <a:pt x="57" y="245"/>
                  </a:lnTo>
                  <a:lnTo>
                    <a:pt x="57" y="245"/>
                  </a:lnTo>
                  <a:lnTo>
                    <a:pt x="57" y="245"/>
                  </a:lnTo>
                  <a:lnTo>
                    <a:pt x="61" y="245"/>
                  </a:lnTo>
                  <a:lnTo>
                    <a:pt x="61" y="245"/>
                  </a:lnTo>
                  <a:lnTo>
                    <a:pt x="61" y="245"/>
                  </a:lnTo>
                  <a:lnTo>
                    <a:pt x="61" y="245"/>
                  </a:lnTo>
                  <a:lnTo>
                    <a:pt x="66" y="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39" name="Oval 99838">
              <a:extLst>
                <a:ext uri="{FF2B5EF4-FFF2-40B4-BE49-F238E27FC236}">
                  <a16:creationId xmlns:a16="http://schemas.microsoft.com/office/drawing/2014/main" id="{F43CA377-90B7-12CD-71EB-4943747BF131}"/>
                </a:ext>
              </a:extLst>
            </p:cNvPr>
            <p:cNvSpPr>
              <a:spLocks noChangeArrowheads="1"/>
            </p:cNvSpPr>
            <p:nvPr/>
          </p:nvSpPr>
          <p:spPr bwMode="auto">
            <a:xfrm>
              <a:off x="397510" y="1779905"/>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40" name="Freeform 1463">
              <a:extLst>
                <a:ext uri="{FF2B5EF4-FFF2-40B4-BE49-F238E27FC236}">
                  <a16:creationId xmlns:a16="http://schemas.microsoft.com/office/drawing/2014/main" id="{281E1ACF-0029-E4B1-D1F9-78496BA85AB3}"/>
                </a:ext>
              </a:extLst>
            </p:cNvPr>
            <p:cNvSpPr>
              <a:spLocks/>
            </p:cNvSpPr>
            <p:nvPr/>
          </p:nvSpPr>
          <p:spPr bwMode="auto">
            <a:xfrm>
              <a:off x="332105" y="1854835"/>
              <a:ext cx="113665" cy="92710"/>
            </a:xfrm>
            <a:custGeom>
              <a:avLst/>
              <a:gdLst>
                <a:gd name="T0" fmla="*/ 169 w 179"/>
                <a:gd name="T1" fmla="*/ 52 h 146"/>
                <a:gd name="T2" fmla="*/ 174 w 179"/>
                <a:gd name="T3" fmla="*/ 52 h 146"/>
                <a:gd name="T4" fmla="*/ 174 w 179"/>
                <a:gd name="T5" fmla="*/ 47 h 146"/>
                <a:gd name="T6" fmla="*/ 174 w 179"/>
                <a:gd name="T7" fmla="*/ 47 h 146"/>
                <a:gd name="T8" fmla="*/ 179 w 179"/>
                <a:gd name="T9" fmla="*/ 43 h 146"/>
                <a:gd name="T10" fmla="*/ 179 w 179"/>
                <a:gd name="T11" fmla="*/ 38 h 146"/>
                <a:gd name="T12" fmla="*/ 179 w 179"/>
                <a:gd name="T13" fmla="*/ 38 h 146"/>
                <a:gd name="T14" fmla="*/ 179 w 179"/>
                <a:gd name="T15" fmla="*/ 33 h 146"/>
                <a:gd name="T16" fmla="*/ 179 w 179"/>
                <a:gd name="T17" fmla="*/ 28 h 146"/>
                <a:gd name="T18" fmla="*/ 174 w 179"/>
                <a:gd name="T19" fmla="*/ 28 h 146"/>
                <a:gd name="T20" fmla="*/ 174 w 179"/>
                <a:gd name="T21" fmla="*/ 24 h 146"/>
                <a:gd name="T22" fmla="*/ 174 w 179"/>
                <a:gd name="T23" fmla="*/ 19 h 146"/>
                <a:gd name="T24" fmla="*/ 169 w 179"/>
                <a:gd name="T25" fmla="*/ 14 h 146"/>
                <a:gd name="T26" fmla="*/ 169 w 179"/>
                <a:gd name="T27" fmla="*/ 14 h 146"/>
                <a:gd name="T28" fmla="*/ 165 w 179"/>
                <a:gd name="T29" fmla="*/ 10 h 146"/>
                <a:gd name="T30" fmla="*/ 165 w 179"/>
                <a:gd name="T31" fmla="*/ 10 h 146"/>
                <a:gd name="T32" fmla="*/ 160 w 179"/>
                <a:gd name="T33" fmla="*/ 5 h 146"/>
                <a:gd name="T34" fmla="*/ 155 w 179"/>
                <a:gd name="T35" fmla="*/ 5 h 146"/>
                <a:gd name="T36" fmla="*/ 155 w 179"/>
                <a:gd name="T37" fmla="*/ 0 h 146"/>
                <a:gd name="T38" fmla="*/ 150 w 179"/>
                <a:gd name="T39" fmla="*/ 0 h 146"/>
                <a:gd name="T40" fmla="*/ 146 w 179"/>
                <a:gd name="T41" fmla="*/ 0 h 146"/>
                <a:gd name="T42" fmla="*/ 146 w 179"/>
                <a:gd name="T43" fmla="*/ 0 h 146"/>
                <a:gd name="T44" fmla="*/ 141 w 179"/>
                <a:gd name="T45" fmla="*/ 0 h 146"/>
                <a:gd name="T46" fmla="*/ 136 w 179"/>
                <a:gd name="T47" fmla="*/ 0 h 146"/>
                <a:gd name="T48" fmla="*/ 136 w 179"/>
                <a:gd name="T49" fmla="*/ 5 h 146"/>
                <a:gd name="T50" fmla="*/ 0 w 179"/>
                <a:gd name="T51" fmla="*/ 94 h 146"/>
                <a:gd name="T52" fmla="*/ 4 w 179"/>
                <a:gd name="T53" fmla="*/ 94 h 146"/>
                <a:gd name="T54" fmla="*/ 4 w 179"/>
                <a:gd name="T55" fmla="*/ 94 h 146"/>
                <a:gd name="T56" fmla="*/ 9 w 179"/>
                <a:gd name="T57" fmla="*/ 94 h 146"/>
                <a:gd name="T58" fmla="*/ 14 w 179"/>
                <a:gd name="T59" fmla="*/ 94 h 146"/>
                <a:gd name="T60" fmla="*/ 14 w 179"/>
                <a:gd name="T61" fmla="*/ 94 h 146"/>
                <a:gd name="T62" fmla="*/ 19 w 179"/>
                <a:gd name="T63" fmla="*/ 94 h 146"/>
                <a:gd name="T64" fmla="*/ 23 w 179"/>
                <a:gd name="T65" fmla="*/ 94 h 146"/>
                <a:gd name="T66" fmla="*/ 23 w 179"/>
                <a:gd name="T67" fmla="*/ 99 h 146"/>
                <a:gd name="T68" fmla="*/ 28 w 179"/>
                <a:gd name="T69" fmla="*/ 99 h 146"/>
                <a:gd name="T70" fmla="*/ 28 w 179"/>
                <a:gd name="T71" fmla="*/ 104 h 146"/>
                <a:gd name="T72" fmla="*/ 33 w 179"/>
                <a:gd name="T73" fmla="*/ 109 h 146"/>
                <a:gd name="T74" fmla="*/ 33 w 179"/>
                <a:gd name="T75" fmla="*/ 109 h 146"/>
                <a:gd name="T76" fmla="*/ 37 w 179"/>
                <a:gd name="T77" fmla="*/ 113 h 146"/>
                <a:gd name="T78" fmla="*/ 37 w 179"/>
                <a:gd name="T79" fmla="*/ 118 h 146"/>
                <a:gd name="T80" fmla="*/ 37 w 179"/>
                <a:gd name="T81" fmla="*/ 118 h 146"/>
                <a:gd name="T82" fmla="*/ 42 w 179"/>
                <a:gd name="T83" fmla="*/ 123 h 146"/>
                <a:gd name="T84" fmla="*/ 42 w 179"/>
                <a:gd name="T85" fmla="*/ 127 h 146"/>
                <a:gd name="T86" fmla="*/ 42 w 179"/>
                <a:gd name="T87" fmla="*/ 132 h 146"/>
                <a:gd name="T88" fmla="*/ 42 w 179"/>
                <a:gd name="T89" fmla="*/ 132 h 146"/>
                <a:gd name="T90" fmla="*/ 42 w 179"/>
                <a:gd name="T91" fmla="*/ 137 h 146"/>
                <a:gd name="T92" fmla="*/ 37 w 179"/>
                <a:gd name="T93" fmla="*/ 142 h 146"/>
                <a:gd name="T94" fmla="*/ 37 w 179"/>
                <a:gd name="T95" fmla="*/ 142 h 146"/>
                <a:gd name="T96" fmla="*/ 37 w 179"/>
                <a:gd name="T97" fmla="*/ 146 h 146"/>
                <a:gd name="T98" fmla="*/ 33 w 179"/>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9" h="146">
                  <a:moveTo>
                    <a:pt x="169" y="52"/>
                  </a:moveTo>
                  <a:lnTo>
                    <a:pt x="169" y="52"/>
                  </a:lnTo>
                  <a:lnTo>
                    <a:pt x="174" y="52"/>
                  </a:lnTo>
                  <a:lnTo>
                    <a:pt x="174" y="52"/>
                  </a:lnTo>
                  <a:lnTo>
                    <a:pt x="174" y="52"/>
                  </a:lnTo>
                  <a:lnTo>
                    <a:pt x="174" y="47"/>
                  </a:lnTo>
                  <a:lnTo>
                    <a:pt x="174" y="47"/>
                  </a:lnTo>
                  <a:lnTo>
                    <a:pt x="174" y="47"/>
                  </a:lnTo>
                  <a:lnTo>
                    <a:pt x="179" y="43"/>
                  </a:lnTo>
                  <a:lnTo>
                    <a:pt x="179" y="43"/>
                  </a:lnTo>
                  <a:lnTo>
                    <a:pt x="179" y="43"/>
                  </a:lnTo>
                  <a:lnTo>
                    <a:pt x="179" y="38"/>
                  </a:lnTo>
                  <a:lnTo>
                    <a:pt x="179" y="38"/>
                  </a:lnTo>
                  <a:lnTo>
                    <a:pt x="179" y="38"/>
                  </a:lnTo>
                  <a:lnTo>
                    <a:pt x="179" y="33"/>
                  </a:lnTo>
                  <a:lnTo>
                    <a:pt x="179" y="33"/>
                  </a:lnTo>
                  <a:lnTo>
                    <a:pt x="179" y="33"/>
                  </a:lnTo>
                  <a:lnTo>
                    <a:pt x="179" y="28"/>
                  </a:lnTo>
                  <a:lnTo>
                    <a:pt x="174" y="28"/>
                  </a:lnTo>
                  <a:lnTo>
                    <a:pt x="174" y="28"/>
                  </a:lnTo>
                  <a:lnTo>
                    <a:pt x="174" y="24"/>
                  </a:lnTo>
                  <a:lnTo>
                    <a:pt x="174" y="24"/>
                  </a:lnTo>
                  <a:lnTo>
                    <a:pt x="174" y="19"/>
                  </a:lnTo>
                  <a:lnTo>
                    <a:pt x="174" y="19"/>
                  </a:lnTo>
                  <a:lnTo>
                    <a:pt x="169" y="19"/>
                  </a:lnTo>
                  <a:lnTo>
                    <a:pt x="169" y="14"/>
                  </a:lnTo>
                  <a:lnTo>
                    <a:pt x="169" y="14"/>
                  </a:lnTo>
                  <a:lnTo>
                    <a:pt x="169" y="14"/>
                  </a:lnTo>
                  <a:lnTo>
                    <a:pt x="165" y="10"/>
                  </a:lnTo>
                  <a:lnTo>
                    <a:pt x="165" y="10"/>
                  </a:lnTo>
                  <a:lnTo>
                    <a:pt x="165" y="10"/>
                  </a:lnTo>
                  <a:lnTo>
                    <a:pt x="165" y="10"/>
                  </a:lnTo>
                  <a:lnTo>
                    <a:pt x="160" y="5"/>
                  </a:lnTo>
                  <a:lnTo>
                    <a:pt x="160" y="5"/>
                  </a:lnTo>
                  <a:lnTo>
                    <a:pt x="160" y="5"/>
                  </a:lnTo>
                  <a:lnTo>
                    <a:pt x="155" y="5"/>
                  </a:lnTo>
                  <a:lnTo>
                    <a:pt x="155" y="5"/>
                  </a:lnTo>
                  <a:lnTo>
                    <a:pt x="155" y="0"/>
                  </a:lnTo>
                  <a:lnTo>
                    <a:pt x="150" y="0"/>
                  </a:lnTo>
                  <a:lnTo>
                    <a:pt x="150" y="0"/>
                  </a:lnTo>
                  <a:lnTo>
                    <a:pt x="150" y="0"/>
                  </a:lnTo>
                  <a:lnTo>
                    <a:pt x="146" y="0"/>
                  </a:lnTo>
                  <a:lnTo>
                    <a:pt x="146" y="0"/>
                  </a:lnTo>
                  <a:lnTo>
                    <a:pt x="146" y="0"/>
                  </a:lnTo>
                  <a:lnTo>
                    <a:pt x="141" y="0"/>
                  </a:lnTo>
                  <a:lnTo>
                    <a:pt x="141" y="0"/>
                  </a:lnTo>
                  <a:lnTo>
                    <a:pt x="141" y="0"/>
                  </a:lnTo>
                  <a:lnTo>
                    <a:pt x="136" y="0"/>
                  </a:lnTo>
                  <a:lnTo>
                    <a:pt x="136" y="5"/>
                  </a:lnTo>
                  <a:lnTo>
                    <a:pt x="136" y="5"/>
                  </a:lnTo>
                  <a:lnTo>
                    <a:pt x="0" y="94"/>
                  </a:lnTo>
                  <a:lnTo>
                    <a:pt x="0" y="94"/>
                  </a:lnTo>
                  <a:lnTo>
                    <a:pt x="0" y="94"/>
                  </a:lnTo>
                  <a:lnTo>
                    <a:pt x="4" y="94"/>
                  </a:lnTo>
                  <a:lnTo>
                    <a:pt x="4" y="94"/>
                  </a:lnTo>
                  <a:lnTo>
                    <a:pt x="4" y="94"/>
                  </a:lnTo>
                  <a:lnTo>
                    <a:pt x="9" y="94"/>
                  </a:lnTo>
                  <a:lnTo>
                    <a:pt x="9" y="94"/>
                  </a:lnTo>
                  <a:lnTo>
                    <a:pt x="9" y="94"/>
                  </a:lnTo>
                  <a:lnTo>
                    <a:pt x="14" y="94"/>
                  </a:lnTo>
                  <a:lnTo>
                    <a:pt x="14" y="94"/>
                  </a:lnTo>
                  <a:lnTo>
                    <a:pt x="14" y="94"/>
                  </a:lnTo>
                  <a:lnTo>
                    <a:pt x="19" y="94"/>
                  </a:lnTo>
                  <a:lnTo>
                    <a:pt x="19" y="94"/>
                  </a:lnTo>
                  <a:lnTo>
                    <a:pt x="19" y="94"/>
                  </a:lnTo>
                  <a:lnTo>
                    <a:pt x="23" y="94"/>
                  </a:lnTo>
                  <a:lnTo>
                    <a:pt x="23" y="99"/>
                  </a:lnTo>
                  <a:lnTo>
                    <a:pt x="23" y="99"/>
                  </a:lnTo>
                  <a:lnTo>
                    <a:pt x="23" y="99"/>
                  </a:lnTo>
                  <a:lnTo>
                    <a:pt x="28" y="99"/>
                  </a:lnTo>
                  <a:lnTo>
                    <a:pt x="28" y="104"/>
                  </a:lnTo>
                  <a:lnTo>
                    <a:pt x="28" y="104"/>
                  </a:lnTo>
                  <a:lnTo>
                    <a:pt x="33" y="104"/>
                  </a:lnTo>
                  <a:lnTo>
                    <a:pt x="33" y="109"/>
                  </a:lnTo>
                  <a:lnTo>
                    <a:pt x="33" y="109"/>
                  </a:lnTo>
                  <a:lnTo>
                    <a:pt x="33" y="109"/>
                  </a:lnTo>
                  <a:lnTo>
                    <a:pt x="37" y="113"/>
                  </a:lnTo>
                  <a:lnTo>
                    <a:pt x="37" y="113"/>
                  </a:lnTo>
                  <a:lnTo>
                    <a:pt x="37" y="113"/>
                  </a:lnTo>
                  <a:lnTo>
                    <a:pt x="37" y="118"/>
                  </a:lnTo>
                  <a:lnTo>
                    <a:pt x="37" y="118"/>
                  </a:lnTo>
                  <a:lnTo>
                    <a:pt x="37" y="118"/>
                  </a:lnTo>
                  <a:lnTo>
                    <a:pt x="42" y="123"/>
                  </a:lnTo>
                  <a:lnTo>
                    <a:pt x="42" y="123"/>
                  </a:lnTo>
                  <a:lnTo>
                    <a:pt x="42" y="127"/>
                  </a:lnTo>
                  <a:lnTo>
                    <a:pt x="42" y="127"/>
                  </a:lnTo>
                  <a:lnTo>
                    <a:pt x="42" y="127"/>
                  </a:lnTo>
                  <a:lnTo>
                    <a:pt x="42" y="132"/>
                  </a:lnTo>
                  <a:lnTo>
                    <a:pt x="42" y="132"/>
                  </a:lnTo>
                  <a:lnTo>
                    <a:pt x="42" y="132"/>
                  </a:lnTo>
                  <a:lnTo>
                    <a:pt x="42" y="137"/>
                  </a:lnTo>
                  <a:lnTo>
                    <a:pt x="42" y="137"/>
                  </a:lnTo>
                  <a:lnTo>
                    <a:pt x="37" y="137"/>
                  </a:lnTo>
                  <a:lnTo>
                    <a:pt x="37" y="142"/>
                  </a:lnTo>
                  <a:lnTo>
                    <a:pt x="37" y="142"/>
                  </a:lnTo>
                  <a:lnTo>
                    <a:pt x="37" y="142"/>
                  </a:lnTo>
                  <a:lnTo>
                    <a:pt x="37" y="142"/>
                  </a:lnTo>
                  <a:lnTo>
                    <a:pt x="37" y="146"/>
                  </a:lnTo>
                  <a:lnTo>
                    <a:pt x="33" y="146"/>
                  </a:lnTo>
                  <a:lnTo>
                    <a:pt x="33" y="146"/>
                  </a:lnTo>
                  <a:lnTo>
                    <a:pt x="169" y="5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41" name="Freeform 1464">
              <a:extLst>
                <a:ext uri="{FF2B5EF4-FFF2-40B4-BE49-F238E27FC236}">
                  <a16:creationId xmlns:a16="http://schemas.microsoft.com/office/drawing/2014/main" id="{3E854AD0-B268-D455-DCC8-924944A166AA}"/>
                </a:ext>
              </a:extLst>
            </p:cNvPr>
            <p:cNvSpPr>
              <a:spLocks/>
            </p:cNvSpPr>
            <p:nvPr/>
          </p:nvSpPr>
          <p:spPr bwMode="auto">
            <a:xfrm>
              <a:off x="466725" y="1639570"/>
              <a:ext cx="80645" cy="155575"/>
            </a:xfrm>
            <a:custGeom>
              <a:avLst/>
              <a:gdLst>
                <a:gd name="T0" fmla="*/ 0 w 127"/>
                <a:gd name="T1" fmla="*/ 226 h 245"/>
                <a:gd name="T2" fmla="*/ 0 w 127"/>
                <a:gd name="T3" fmla="*/ 226 h 245"/>
                <a:gd name="T4" fmla="*/ 0 w 127"/>
                <a:gd name="T5" fmla="*/ 226 h 245"/>
                <a:gd name="T6" fmla="*/ 4 w 127"/>
                <a:gd name="T7" fmla="*/ 226 h 245"/>
                <a:gd name="T8" fmla="*/ 4 w 127"/>
                <a:gd name="T9" fmla="*/ 226 h 245"/>
                <a:gd name="T10" fmla="*/ 4 w 127"/>
                <a:gd name="T11" fmla="*/ 231 h 245"/>
                <a:gd name="T12" fmla="*/ 9 w 127"/>
                <a:gd name="T13" fmla="*/ 231 h 245"/>
                <a:gd name="T14" fmla="*/ 14 w 127"/>
                <a:gd name="T15" fmla="*/ 231 h 245"/>
                <a:gd name="T16" fmla="*/ 14 w 127"/>
                <a:gd name="T17" fmla="*/ 231 h 245"/>
                <a:gd name="T18" fmla="*/ 18 w 127"/>
                <a:gd name="T19" fmla="*/ 236 h 245"/>
                <a:gd name="T20" fmla="*/ 23 w 127"/>
                <a:gd name="T21" fmla="*/ 236 h 245"/>
                <a:gd name="T22" fmla="*/ 23 w 127"/>
                <a:gd name="T23" fmla="*/ 236 h 245"/>
                <a:gd name="T24" fmla="*/ 28 w 127"/>
                <a:gd name="T25" fmla="*/ 236 h 245"/>
                <a:gd name="T26" fmla="*/ 33 w 127"/>
                <a:gd name="T27" fmla="*/ 240 h 245"/>
                <a:gd name="T28" fmla="*/ 37 w 127"/>
                <a:gd name="T29" fmla="*/ 240 h 245"/>
                <a:gd name="T30" fmla="*/ 42 w 127"/>
                <a:gd name="T31" fmla="*/ 240 h 245"/>
                <a:gd name="T32" fmla="*/ 42 w 127"/>
                <a:gd name="T33" fmla="*/ 240 h 245"/>
                <a:gd name="T34" fmla="*/ 47 w 127"/>
                <a:gd name="T35" fmla="*/ 240 h 245"/>
                <a:gd name="T36" fmla="*/ 51 w 127"/>
                <a:gd name="T37" fmla="*/ 240 h 245"/>
                <a:gd name="T38" fmla="*/ 51 w 127"/>
                <a:gd name="T39" fmla="*/ 245 h 245"/>
                <a:gd name="T40" fmla="*/ 56 w 127"/>
                <a:gd name="T41" fmla="*/ 245 h 245"/>
                <a:gd name="T42" fmla="*/ 56 w 127"/>
                <a:gd name="T43" fmla="*/ 245 h 245"/>
                <a:gd name="T44" fmla="*/ 56 w 127"/>
                <a:gd name="T45" fmla="*/ 245 h 245"/>
                <a:gd name="T46" fmla="*/ 56 w 127"/>
                <a:gd name="T47" fmla="*/ 245 h 245"/>
                <a:gd name="T48" fmla="*/ 56 w 127"/>
                <a:gd name="T49" fmla="*/ 240 h 245"/>
                <a:gd name="T50" fmla="*/ 127 w 127"/>
                <a:gd name="T51" fmla="*/ 14 h 245"/>
                <a:gd name="T52" fmla="*/ 127 w 127"/>
                <a:gd name="T53" fmla="*/ 14 h 245"/>
                <a:gd name="T54" fmla="*/ 127 w 127"/>
                <a:gd name="T55" fmla="*/ 14 h 245"/>
                <a:gd name="T56" fmla="*/ 122 w 127"/>
                <a:gd name="T57" fmla="*/ 14 h 245"/>
                <a:gd name="T58" fmla="*/ 122 w 127"/>
                <a:gd name="T59" fmla="*/ 14 h 245"/>
                <a:gd name="T60" fmla="*/ 122 w 127"/>
                <a:gd name="T61" fmla="*/ 14 h 245"/>
                <a:gd name="T62" fmla="*/ 117 w 127"/>
                <a:gd name="T63" fmla="*/ 14 h 245"/>
                <a:gd name="T64" fmla="*/ 113 w 127"/>
                <a:gd name="T65" fmla="*/ 14 h 245"/>
                <a:gd name="T66" fmla="*/ 113 w 127"/>
                <a:gd name="T67" fmla="*/ 14 h 245"/>
                <a:gd name="T68" fmla="*/ 108 w 127"/>
                <a:gd name="T69" fmla="*/ 14 h 245"/>
                <a:gd name="T70" fmla="*/ 103 w 127"/>
                <a:gd name="T71" fmla="*/ 14 h 245"/>
                <a:gd name="T72" fmla="*/ 99 w 127"/>
                <a:gd name="T73" fmla="*/ 9 h 245"/>
                <a:gd name="T74" fmla="*/ 99 w 127"/>
                <a:gd name="T75" fmla="*/ 9 h 245"/>
                <a:gd name="T76" fmla="*/ 94 w 127"/>
                <a:gd name="T77" fmla="*/ 9 h 245"/>
                <a:gd name="T78" fmla="*/ 89 w 127"/>
                <a:gd name="T79" fmla="*/ 9 h 245"/>
                <a:gd name="T80" fmla="*/ 84 w 127"/>
                <a:gd name="T81" fmla="*/ 5 h 245"/>
                <a:gd name="T82" fmla="*/ 84 w 127"/>
                <a:gd name="T83" fmla="*/ 5 h 245"/>
                <a:gd name="T84" fmla="*/ 80 w 127"/>
                <a:gd name="T85" fmla="*/ 5 h 245"/>
                <a:gd name="T86" fmla="*/ 75 w 127"/>
                <a:gd name="T87" fmla="*/ 5 h 245"/>
                <a:gd name="T88" fmla="*/ 75 w 127"/>
                <a:gd name="T89" fmla="*/ 0 h 245"/>
                <a:gd name="T90" fmla="*/ 75 w 127"/>
                <a:gd name="T91" fmla="*/ 0 h 245"/>
                <a:gd name="T92" fmla="*/ 70 w 127"/>
                <a:gd name="T93" fmla="*/ 0 h 245"/>
                <a:gd name="T94" fmla="*/ 70 w 127"/>
                <a:gd name="T95" fmla="*/ 0 h 245"/>
                <a:gd name="T96" fmla="*/ 70 w 127"/>
                <a:gd name="T97" fmla="*/ 0 h 245"/>
                <a:gd name="T98" fmla="*/ 70 w 127"/>
                <a:gd name="T99"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245">
                  <a:moveTo>
                    <a:pt x="0" y="226"/>
                  </a:moveTo>
                  <a:lnTo>
                    <a:pt x="0" y="226"/>
                  </a:lnTo>
                  <a:lnTo>
                    <a:pt x="0" y="226"/>
                  </a:lnTo>
                  <a:lnTo>
                    <a:pt x="0" y="226"/>
                  </a:lnTo>
                  <a:lnTo>
                    <a:pt x="0" y="226"/>
                  </a:lnTo>
                  <a:lnTo>
                    <a:pt x="0" y="226"/>
                  </a:lnTo>
                  <a:lnTo>
                    <a:pt x="0" y="226"/>
                  </a:lnTo>
                  <a:lnTo>
                    <a:pt x="4" y="226"/>
                  </a:lnTo>
                  <a:lnTo>
                    <a:pt x="4" y="226"/>
                  </a:lnTo>
                  <a:lnTo>
                    <a:pt x="4" y="226"/>
                  </a:lnTo>
                  <a:lnTo>
                    <a:pt x="4" y="231"/>
                  </a:lnTo>
                  <a:lnTo>
                    <a:pt x="4" y="231"/>
                  </a:lnTo>
                  <a:lnTo>
                    <a:pt x="9" y="231"/>
                  </a:lnTo>
                  <a:lnTo>
                    <a:pt x="9" y="231"/>
                  </a:lnTo>
                  <a:lnTo>
                    <a:pt x="9" y="231"/>
                  </a:lnTo>
                  <a:lnTo>
                    <a:pt x="14" y="231"/>
                  </a:lnTo>
                  <a:lnTo>
                    <a:pt x="14" y="231"/>
                  </a:lnTo>
                  <a:lnTo>
                    <a:pt x="14" y="231"/>
                  </a:lnTo>
                  <a:lnTo>
                    <a:pt x="18" y="236"/>
                  </a:lnTo>
                  <a:lnTo>
                    <a:pt x="18" y="236"/>
                  </a:lnTo>
                  <a:lnTo>
                    <a:pt x="18" y="236"/>
                  </a:lnTo>
                  <a:lnTo>
                    <a:pt x="23" y="236"/>
                  </a:lnTo>
                  <a:lnTo>
                    <a:pt x="23" y="236"/>
                  </a:lnTo>
                  <a:lnTo>
                    <a:pt x="23" y="236"/>
                  </a:lnTo>
                  <a:lnTo>
                    <a:pt x="28" y="236"/>
                  </a:lnTo>
                  <a:lnTo>
                    <a:pt x="28" y="236"/>
                  </a:lnTo>
                  <a:lnTo>
                    <a:pt x="33" y="240"/>
                  </a:lnTo>
                  <a:lnTo>
                    <a:pt x="33" y="240"/>
                  </a:lnTo>
                  <a:lnTo>
                    <a:pt x="33" y="240"/>
                  </a:lnTo>
                  <a:lnTo>
                    <a:pt x="37" y="240"/>
                  </a:lnTo>
                  <a:lnTo>
                    <a:pt x="37" y="240"/>
                  </a:lnTo>
                  <a:lnTo>
                    <a:pt x="42" y="240"/>
                  </a:lnTo>
                  <a:lnTo>
                    <a:pt x="42" y="240"/>
                  </a:lnTo>
                  <a:lnTo>
                    <a:pt x="42" y="240"/>
                  </a:lnTo>
                  <a:lnTo>
                    <a:pt x="47" y="240"/>
                  </a:lnTo>
                  <a:lnTo>
                    <a:pt x="47" y="240"/>
                  </a:lnTo>
                  <a:lnTo>
                    <a:pt x="47" y="240"/>
                  </a:lnTo>
                  <a:lnTo>
                    <a:pt x="51" y="240"/>
                  </a:lnTo>
                  <a:lnTo>
                    <a:pt x="51" y="240"/>
                  </a:lnTo>
                  <a:lnTo>
                    <a:pt x="51" y="245"/>
                  </a:lnTo>
                  <a:lnTo>
                    <a:pt x="51" y="245"/>
                  </a:lnTo>
                  <a:lnTo>
                    <a:pt x="56" y="245"/>
                  </a:lnTo>
                  <a:lnTo>
                    <a:pt x="56" y="245"/>
                  </a:lnTo>
                  <a:lnTo>
                    <a:pt x="56" y="245"/>
                  </a:lnTo>
                  <a:lnTo>
                    <a:pt x="56" y="245"/>
                  </a:lnTo>
                  <a:lnTo>
                    <a:pt x="56" y="245"/>
                  </a:lnTo>
                  <a:lnTo>
                    <a:pt x="56" y="245"/>
                  </a:lnTo>
                  <a:lnTo>
                    <a:pt x="56" y="245"/>
                  </a:lnTo>
                  <a:lnTo>
                    <a:pt x="56" y="240"/>
                  </a:lnTo>
                  <a:lnTo>
                    <a:pt x="56" y="240"/>
                  </a:lnTo>
                  <a:lnTo>
                    <a:pt x="127" y="14"/>
                  </a:lnTo>
                  <a:lnTo>
                    <a:pt x="127" y="14"/>
                  </a:lnTo>
                  <a:lnTo>
                    <a:pt x="127" y="14"/>
                  </a:lnTo>
                  <a:lnTo>
                    <a:pt x="127" y="14"/>
                  </a:lnTo>
                  <a:lnTo>
                    <a:pt x="127" y="14"/>
                  </a:lnTo>
                  <a:lnTo>
                    <a:pt x="127" y="14"/>
                  </a:lnTo>
                  <a:lnTo>
                    <a:pt x="127" y="14"/>
                  </a:lnTo>
                  <a:lnTo>
                    <a:pt x="122" y="14"/>
                  </a:lnTo>
                  <a:lnTo>
                    <a:pt x="122" y="14"/>
                  </a:lnTo>
                  <a:lnTo>
                    <a:pt x="122" y="14"/>
                  </a:lnTo>
                  <a:lnTo>
                    <a:pt x="122" y="14"/>
                  </a:lnTo>
                  <a:lnTo>
                    <a:pt x="122" y="14"/>
                  </a:lnTo>
                  <a:lnTo>
                    <a:pt x="117" y="14"/>
                  </a:lnTo>
                  <a:lnTo>
                    <a:pt x="117" y="14"/>
                  </a:lnTo>
                  <a:lnTo>
                    <a:pt x="117" y="14"/>
                  </a:lnTo>
                  <a:lnTo>
                    <a:pt x="113" y="14"/>
                  </a:lnTo>
                  <a:lnTo>
                    <a:pt x="113" y="14"/>
                  </a:lnTo>
                  <a:lnTo>
                    <a:pt x="113" y="14"/>
                  </a:lnTo>
                  <a:lnTo>
                    <a:pt x="108" y="14"/>
                  </a:lnTo>
                  <a:lnTo>
                    <a:pt x="108" y="14"/>
                  </a:lnTo>
                  <a:lnTo>
                    <a:pt x="108" y="14"/>
                  </a:lnTo>
                  <a:lnTo>
                    <a:pt x="103" y="14"/>
                  </a:lnTo>
                  <a:lnTo>
                    <a:pt x="103" y="9"/>
                  </a:lnTo>
                  <a:lnTo>
                    <a:pt x="99" y="9"/>
                  </a:lnTo>
                  <a:lnTo>
                    <a:pt x="99" y="9"/>
                  </a:lnTo>
                  <a:lnTo>
                    <a:pt x="99" y="9"/>
                  </a:lnTo>
                  <a:lnTo>
                    <a:pt x="94" y="9"/>
                  </a:lnTo>
                  <a:lnTo>
                    <a:pt x="94" y="9"/>
                  </a:lnTo>
                  <a:lnTo>
                    <a:pt x="89" y="9"/>
                  </a:lnTo>
                  <a:lnTo>
                    <a:pt x="89" y="9"/>
                  </a:lnTo>
                  <a:lnTo>
                    <a:pt x="89" y="5"/>
                  </a:lnTo>
                  <a:lnTo>
                    <a:pt x="84" y="5"/>
                  </a:lnTo>
                  <a:lnTo>
                    <a:pt x="84" y="5"/>
                  </a:lnTo>
                  <a:lnTo>
                    <a:pt x="84" y="5"/>
                  </a:lnTo>
                  <a:lnTo>
                    <a:pt x="80" y="5"/>
                  </a:lnTo>
                  <a:lnTo>
                    <a:pt x="80" y="5"/>
                  </a:lnTo>
                  <a:lnTo>
                    <a:pt x="80" y="5"/>
                  </a:lnTo>
                  <a:lnTo>
                    <a:pt x="75" y="5"/>
                  </a:lnTo>
                  <a:lnTo>
                    <a:pt x="75" y="0"/>
                  </a:lnTo>
                  <a:lnTo>
                    <a:pt x="75" y="0"/>
                  </a:lnTo>
                  <a:lnTo>
                    <a:pt x="75" y="0"/>
                  </a:lnTo>
                  <a:lnTo>
                    <a:pt x="75" y="0"/>
                  </a:lnTo>
                  <a:lnTo>
                    <a:pt x="70" y="0"/>
                  </a:lnTo>
                  <a:lnTo>
                    <a:pt x="70" y="0"/>
                  </a:lnTo>
                  <a:lnTo>
                    <a:pt x="70" y="0"/>
                  </a:lnTo>
                  <a:lnTo>
                    <a:pt x="70" y="0"/>
                  </a:lnTo>
                  <a:lnTo>
                    <a:pt x="70" y="0"/>
                  </a:lnTo>
                  <a:lnTo>
                    <a:pt x="70" y="0"/>
                  </a:lnTo>
                  <a:lnTo>
                    <a:pt x="70" y="0"/>
                  </a:lnTo>
                  <a:lnTo>
                    <a:pt x="70" y="0"/>
                  </a:lnTo>
                  <a:lnTo>
                    <a:pt x="0" y="2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42" name="Oval 99841">
              <a:extLst>
                <a:ext uri="{FF2B5EF4-FFF2-40B4-BE49-F238E27FC236}">
                  <a16:creationId xmlns:a16="http://schemas.microsoft.com/office/drawing/2014/main" id="{3D0AD81B-CBDC-8907-67E7-BC03D2773D0A}"/>
                </a:ext>
              </a:extLst>
            </p:cNvPr>
            <p:cNvSpPr>
              <a:spLocks noChangeArrowheads="1"/>
            </p:cNvSpPr>
            <p:nvPr/>
          </p:nvSpPr>
          <p:spPr bwMode="auto">
            <a:xfrm>
              <a:off x="1432560" y="688340"/>
              <a:ext cx="128270" cy="1282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43" name="Freeform 1466">
              <a:extLst>
                <a:ext uri="{FF2B5EF4-FFF2-40B4-BE49-F238E27FC236}">
                  <a16:creationId xmlns:a16="http://schemas.microsoft.com/office/drawing/2014/main" id="{C86B38C2-317B-5648-CF14-BEB2BD3B17B6}"/>
                </a:ext>
              </a:extLst>
            </p:cNvPr>
            <p:cNvSpPr>
              <a:spLocks/>
            </p:cNvSpPr>
            <p:nvPr/>
          </p:nvSpPr>
          <p:spPr bwMode="auto">
            <a:xfrm>
              <a:off x="1426210" y="700405"/>
              <a:ext cx="74930" cy="62230"/>
            </a:xfrm>
            <a:custGeom>
              <a:avLst/>
              <a:gdLst>
                <a:gd name="T0" fmla="*/ 76 w 118"/>
                <a:gd name="T1" fmla="*/ 98 h 98"/>
                <a:gd name="T2" fmla="*/ 80 w 118"/>
                <a:gd name="T3" fmla="*/ 98 h 98"/>
                <a:gd name="T4" fmla="*/ 85 w 118"/>
                <a:gd name="T5" fmla="*/ 98 h 98"/>
                <a:gd name="T6" fmla="*/ 85 w 118"/>
                <a:gd name="T7" fmla="*/ 98 h 98"/>
                <a:gd name="T8" fmla="*/ 90 w 118"/>
                <a:gd name="T9" fmla="*/ 98 h 98"/>
                <a:gd name="T10" fmla="*/ 94 w 118"/>
                <a:gd name="T11" fmla="*/ 98 h 98"/>
                <a:gd name="T12" fmla="*/ 99 w 118"/>
                <a:gd name="T13" fmla="*/ 98 h 98"/>
                <a:gd name="T14" fmla="*/ 104 w 118"/>
                <a:gd name="T15" fmla="*/ 98 h 98"/>
                <a:gd name="T16" fmla="*/ 104 w 118"/>
                <a:gd name="T17" fmla="*/ 94 h 98"/>
                <a:gd name="T18" fmla="*/ 109 w 118"/>
                <a:gd name="T19" fmla="*/ 94 h 98"/>
                <a:gd name="T20" fmla="*/ 113 w 118"/>
                <a:gd name="T21" fmla="*/ 89 h 98"/>
                <a:gd name="T22" fmla="*/ 113 w 118"/>
                <a:gd name="T23" fmla="*/ 84 h 98"/>
                <a:gd name="T24" fmla="*/ 113 w 118"/>
                <a:gd name="T25" fmla="*/ 84 h 98"/>
                <a:gd name="T26" fmla="*/ 118 w 118"/>
                <a:gd name="T27" fmla="*/ 80 h 98"/>
                <a:gd name="T28" fmla="*/ 118 w 118"/>
                <a:gd name="T29" fmla="*/ 75 h 98"/>
                <a:gd name="T30" fmla="*/ 118 w 118"/>
                <a:gd name="T31" fmla="*/ 70 h 98"/>
                <a:gd name="T32" fmla="*/ 118 w 118"/>
                <a:gd name="T33" fmla="*/ 70 h 98"/>
                <a:gd name="T34" fmla="*/ 118 w 118"/>
                <a:gd name="T35" fmla="*/ 65 h 98"/>
                <a:gd name="T36" fmla="*/ 118 w 118"/>
                <a:gd name="T37" fmla="*/ 61 h 98"/>
                <a:gd name="T38" fmla="*/ 118 w 118"/>
                <a:gd name="T39" fmla="*/ 56 h 98"/>
                <a:gd name="T40" fmla="*/ 113 w 118"/>
                <a:gd name="T41" fmla="*/ 51 h 98"/>
                <a:gd name="T42" fmla="*/ 113 w 118"/>
                <a:gd name="T43" fmla="*/ 51 h 98"/>
                <a:gd name="T44" fmla="*/ 113 w 118"/>
                <a:gd name="T45" fmla="*/ 47 h 98"/>
                <a:gd name="T46" fmla="*/ 109 w 118"/>
                <a:gd name="T47" fmla="*/ 47 h 98"/>
                <a:gd name="T48" fmla="*/ 104 w 118"/>
                <a:gd name="T49" fmla="*/ 42 h 98"/>
                <a:gd name="T50" fmla="*/ 33 w 118"/>
                <a:gd name="T51" fmla="*/ 0 h 98"/>
                <a:gd name="T52" fmla="*/ 33 w 118"/>
                <a:gd name="T53" fmla="*/ 0 h 98"/>
                <a:gd name="T54" fmla="*/ 38 w 118"/>
                <a:gd name="T55" fmla="*/ 4 h 98"/>
                <a:gd name="T56" fmla="*/ 38 w 118"/>
                <a:gd name="T57" fmla="*/ 9 h 98"/>
                <a:gd name="T58" fmla="*/ 43 w 118"/>
                <a:gd name="T59" fmla="*/ 9 h 98"/>
                <a:gd name="T60" fmla="*/ 43 w 118"/>
                <a:gd name="T61" fmla="*/ 14 h 98"/>
                <a:gd name="T62" fmla="*/ 43 w 118"/>
                <a:gd name="T63" fmla="*/ 18 h 98"/>
                <a:gd name="T64" fmla="*/ 43 w 118"/>
                <a:gd name="T65" fmla="*/ 23 h 98"/>
                <a:gd name="T66" fmla="*/ 43 w 118"/>
                <a:gd name="T67" fmla="*/ 28 h 98"/>
                <a:gd name="T68" fmla="*/ 43 w 118"/>
                <a:gd name="T69" fmla="*/ 28 h 98"/>
                <a:gd name="T70" fmla="*/ 43 w 118"/>
                <a:gd name="T71" fmla="*/ 33 h 98"/>
                <a:gd name="T72" fmla="*/ 43 w 118"/>
                <a:gd name="T73" fmla="*/ 37 h 98"/>
                <a:gd name="T74" fmla="*/ 38 w 118"/>
                <a:gd name="T75" fmla="*/ 42 h 98"/>
                <a:gd name="T76" fmla="*/ 38 w 118"/>
                <a:gd name="T77" fmla="*/ 42 h 98"/>
                <a:gd name="T78" fmla="*/ 33 w 118"/>
                <a:gd name="T79" fmla="*/ 47 h 98"/>
                <a:gd name="T80" fmla="*/ 33 w 118"/>
                <a:gd name="T81" fmla="*/ 51 h 98"/>
                <a:gd name="T82" fmla="*/ 29 w 118"/>
                <a:gd name="T83" fmla="*/ 51 h 98"/>
                <a:gd name="T84" fmla="*/ 24 w 118"/>
                <a:gd name="T85" fmla="*/ 51 h 98"/>
                <a:gd name="T86" fmla="*/ 19 w 118"/>
                <a:gd name="T87" fmla="*/ 56 h 98"/>
                <a:gd name="T88" fmla="*/ 14 w 118"/>
                <a:gd name="T89" fmla="*/ 56 h 98"/>
                <a:gd name="T90" fmla="*/ 14 w 118"/>
                <a:gd name="T91" fmla="*/ 56 h 98"/>
                <a:gd name="T92" fmla="*/ 10 w 118"/>
                <a:gd name="T93" fmla="*/ 56 h 98"/>
                <a:gd name="T94" fmla="*/ 5 w 118"/>
                <a:gd name="T95" fmla="*/ 56 h 98"/>
                <a:gd name="T96" fmla="*/ 0 w 118"/>
                <a:gd name="T97" fmla="*/ 56 h 98"/>
                <a:gd name="T98" fmla="*/ 0 w 118"/>
                <a:gd name="T99" fmla="*/ 5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98">
                  <a:moveTo>
                    <a:pt x="76" y="94"/>
                  </a:moveTo>
                  <a:lnTo>
                    <a:pt x="76" y="98"/>
                  </a:lnTo>
                  <a:lnTo>
                    <a:pt x="80" y="98"/>
                  </a:lnTo>
                  <a:lnTo>
                    <a:pt x="80" y="98"/>
                  </a:lnTo>
                  <a:lnTo>
                    <a:pt x="80" y="98"/>
                  </a:lnTo>
                  <a:lnTo>
                    <a:pt x="85" y="98"/>
                  </a:lnTo>
                  <a:lnTo>
                    <a:pt x="85" y="98"/>
                  </a:lnTo>
                  <a:lnTo>
                    <a:pt x="85" y="98"/>
                  </a:lnTo>
                  <a:lnTo>
                    <a:pt x="90" y="98"/>
                  </a:lnTo>
                  <a:lnTo>
                    <a:pt x="90" y="98"/>
                  </a:lnTo>
                  <a:lnTo>
                    <a:pt x="94" y="98"/>
                  </a:lnTo>
                  <a:lnTo>
                    <a:pt x="94" y="98"/>
                  </a:lnTo>
                  <a:lnTo>
                    <a:pt x="94" y="98"/>
                  </a:lnTo>
                  <a:lnTo>
                    <a:pt x="99" y="98"/>
                  </a:lnTo>
                  <a:lnTo>
                    <a:pt x="99" y="98"/>
                  </a:lnTo>
                  <a:lnTo>
                    <a:pt x="104" y="98"/>
                  </a:lnTo>
                  <a:lnTo>
                    <a:pt x="104" y="94"/>
                  </a:lnTo>
                  <a:lnTo>
                    <a:pt x="104" y="94"/>
                  </a:lnTo>
                  <a:lnTo>
                    <a:pt x="109" y="94"/>
                  </a:lnTo>
                  <a:lnTo>
                    <a:pt x="109" y="94"/>
                  </a:lnTo>
                  <a:lnTo>
                    <a:pt x="109" y="89"/>
                  </a:lnTo>
                  <a:lnTo>
                    <a:pt x="113" y="89"/>
                  </a:lnTo>
                  <a:lnTo>
                    <a:pt x="113" y="89"/>
                  </a:lnTo>
                  <a:lnTo>
                    <a:pt x="113" y="84"/>
                  </a:lnTo>
                  <a:lnTo>
                    <a:pt x="113" y="84"/>
                  </a:lnTo>
                  <a:lnTo>
                    <a:pt x="113" y="84"/>
                  </a:lnTo>
                  <a:lnTo>
                    <a:pt x="118" y="80"/>
                  </a:lnTo>
                  <a:lnTo>
                    <a:pt x="118" y="80"/>
                  </a:lnTo>
                  <a:lnTo>
                    <a:pt x="118" y="80"/>
                  </a:lnTo>
                  <a:lnTo>
                    <a:pt x="118" y="75"/>
                  </a:lnTo>
                  <a:lnTo>
                    <a:pt x="118" y="75"/>
                  </a:lnTo>
                  <a:lnTo>
                    <a:pt x="118" y="70"/>
                  </a:lnTo>
                  <a:lnTo>
                    <a:pt x="118" y="70"/>
                  </a:lnTo>
                  <a:lnTo>
                    <a:pt x="118" y="70"/>
                  </a:lnTo>
                  <a:lnTo>
                    <a:pt x="118" y="65"/>
                  </a:lnTo>
                  <a:lnTo>
                    <a:pt x="118" y="65"/>
                  </a:lnTo>
                  <a:lnTo>
                    <a:pt x="118" y="61"/>
                  </a:lnTo>
                  <a:lnTo>
                    <a:pt x="118" y="61"/>
                  </a:lnTo>
                  <a:lnTo>
                    <a:pt x="118" y="61"/>
                  </a:lnTo>
                  <a:lnTo>
                    <a:pt x="118" y="56"/>
                  </a:lnTo>
                  <a:lnTo>
                    <a:pt x="118" y="56"/>
                  </a:lnTo>
                  <a:lnTo>
                    <a:pt x="113" y="51"/>
                  </a:lnTo>
                  <a:lnTo>
                    <a:pt x="113" y="51"/>
                  </a:lnTo>
                  <a:lnTo>
                    <a:pt x="113" y="51"/>
                  </a:lnTo>
                  <a:lnTo>
                    <a:pt x="113" y="47"/>
                  </a:lnTo>
                  <a:lnTo>
                    <a:pt x="113" y="47"/>
                  </a:lnTo>
                  <a:lnTo>
                    <a:pt x="109" y="47"/>
                  </a:lnTo>
                  <a:lnTo>
                    <a:pt x="109" y="47"/>
                  </a:lnTo>
                  <a:lnTo>
                    <a:pt x="109" y="42"/>
                  </a:lnTo>
                  <a:lnTo>
                    <a:pt x="104" y="42"/>
                  </a:lnTo>
                  <a:lnTo>
                    <a:pt x="29" y="0"/>
                  </a:lnTo>
                  <a:lnTo>
                    <a:pt x="33" y="0"/>
                  </a:lnTo>
                  <a:lnTo>
                    <a:pt x="33" y="0"/>
                  </a:lnTo>
                  <a:lnTo>
                    <a:pt x="33" y="0"/>
                  </a:lnTo>
                  <a:lnTo>
                    <a:pt x="33" y="4"/>
                  </a:lnTo>
                  <a:lnTo>
                    <a:pt x="38" y="4"/>
                  </a:lnTo>
                  <a:lnTo>
                    <a:pt x="38" y="4"/>
                  </a:lnTo>
                  <a:lnTo>
                    <a:pt x="38" y="9"/>
                  </a:lnTo>
                  <a:lnTo>
                    <a:pt x="38" y="9"/>
                  </a:lnTo>
                  <a:lnTo>
                    <a:pt x="43" y="9"/>
                  </a:lnTo>
                  <a:lnTo>
                    <a:pt x="43" y="14"/>
                  </a:lnTo>
                  <a:lnTo>
                    <a:pt x="43" y="14"/>
                  </a:lnTo>
                  <a:lnTo>
                    <a:pt x="43" y="18"/>
                  </a:lnTo>
                  <a:lnTo>
                    <a:pt x="43" y="18"/>
                  </a:lnTo>
                  <a:lnTo>
                    <a:pt x="43" y="18"/>
                  </a:lnTo>
                  <a:lnTo>
                    <a:pt x="43" y="23"/>
                  </a:lnTo>
                  <a:lnTo>
                    <a:pt x="43" y="23"/>
                  </a:lnTo>
                  <a:lnTo>
                    <a:pt x="43" y="28"/>
                  </a:lnTo>
                  <a:lnTo>
                    <a:pt x="43" y="28"/>
                  </a:lnTo>
                  <a:lnTo>
                    <a:pt x="43" y="28"/>
                  </a:lnTo>
                  <a:lnTo>
                    <a:pt x="43" y="33"/>
                  </a:lnTo>
                  <a:lnTo>
                    <a:pt x="43" y="33"/>
                  </a:lnTo>
                  <a:lnTo>
                    <a:pt x="43" y="37"/>
                  </a:lnTo>
                  <a:lnTo>
                    <a:pt x="43" y="37"/>
                  </a:lnTo>
                  <a:lnTo>
                    <a:pt x="38" y="37"/>
                  </a:lnTo>
                  <a:lnTo>
                    <a:pt x="38" y="42"/>
                  </a:lnTo>
                  <a:lnTo>
                    <a:pt x="38" y="42"/>
                  </a:lnTo>
                  <a:lnTo>
                    <a:pt x="38" y="42"/>
                  </a:lnTo>
                  <a:lnTo>
                    <a:pt x="33" y="47"/>
                  </a:lnTo>
                  <a:lnTo>
                    <a:pt x="33" y="47"/>
                  </a:lnTo>
                  <a:lnTo>
                    <a:pt x="33" y="47"/>
                  </a:lnTo>
                  <a:lnTo>
                    <a:pt x="33" y="51"/>
                  </a:lnTo>
                  <a:lnTo>
                    <a:pt x="29" y="51"/>
                  </a:lnTo>
                  <a:lnTo>
                    <a:pt x="29" y="51"/>
                  </a:lnTo>
                  <a:lnTo>
                    <a:pt x="24" y="51"/>
                  </a:lnTo>
                  <a:lnTo>
                    <a:pt x="24" y="51"/>
                  </a:lnTo>
                  <a:lnTo>
                    <a:pt x="24" y="56"/>
                  </a:lnTo>
                  <a:lnTo>
                    <a:pt x="19" y="56"/>
                  </a:lnTo>
                  <a:lnTo>
                    <a:pt x="19" y="56"/>
                  </a:lnTo>
                  <a:lnTo>
                    <a:pt x="14" y="56"/>
                  </a:lnTo>
                  <a:lnTo>
                    <a:pt x="14" y="56"/>
                  </a:lnTo>
                  <a:lnTo>
                    <a:pt x="14" y="56"/>
                  </a:lnTo>
                  <a:lnTo>
                    <a:pt x="10" y="56"/>
                  </a:lnTo>
                  <a:lnTo>
                    <a:pt x="10" y="56"/>
                  </a:lnTo>
                  <a:lnTo>
                    <a:pt x="5" y="56"/>
                  </a:lnTo>
                  <a:lnTo>
                    <a:pt x="5" y="56"/>
                  </a:lnTo>
                  <a:lnTo>
                    <a:pt x="5" y="56"/>
                  </a:lnTo>
                  <a:lnTo>
                    <a:pt x="0" y="56"/>
                  </a:lnTo>
                  <a:lnTo>
                    <a:pt x="0" y="51"/>
                  </a:lnTo>
                  <a:lnTo>
                    <a:pt x="0" y="51"/>
                  </a:lnTo>
                  <a:lnTo>
                    <a:pt x="76" y="9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44" name="Oval 99843">
              <a:extLst>
                <a:ext uri="{FF2B5EF4-FFF2-40B4-BE49-F238E27FC236}">
                  <a16:creationId xmlns:a16="http://schemas.microsoft.com/office/drawing/2014/main" id="{248F7CFE-C281-309F-88F3-0D8A4CCBFB12}"/>
                </a:ext>
              </a:extLst>
            </p:cNvPr>
            <p:cNvSpPr>
              <a:spLocks noChangeArrowheads="1"/>
            </p:cNvSpPr>
            <p:nvPr/>
          </p:nvSpPr>
          <p:spPr bwMode="auto">
            <a:xfrm>
              <a:off x="484505" y="1525905"/>
              <a:ext cx="122555" cy="122555"/>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845" name="Freeform 1468">
              <a:extLst>
                <a:ext uri="{FF2B5EF4-FFF2-40B4-BE49-F238E27FC236}">
                  <a16:creationId xmlns:a16="http://schemas.microsoft.com/office/drawing/2014/main" id="{443809CD-80CC-2DD7-FECE-7A746AEFD476}"/>
                </a:ext>
              </a:extLst>
            </p:cNvPr>
            <p:cNvSpPr>
              <a:spLocks/>
            </p:cNvSpPr>
            <p:nvPr/>
          </p:nvSpPr>
          <p:spPr bwMode="auto">
            <a:xfrm>
              <a:off x="439420" y="1442085"/>
              <a:ext cx="104775" cy="134620"/>
            </a:xfrm>
            <a:custGeom>
              <a:avLst/>
              <a:gdLst>
                <a:gd name="T0" fmla="*/ 113 w 165"/>
                <a:gd name="T1" fmla="*/ 203 h 212"/>
                <a:gd name="T2" fmla="*/ 113 w 165"/>
                <a:gd name="T3" fmla="*/ 207 h 212"/>
                <a:gd name="T4" fmla="*/ 118 w 165"/>
                <a:gd name="T5" fmla="*/ 207 h 212"/>
                <a:gd name="T6" fmla="*/ 118 w 165"/>
                <a:gd name="T7" fmla="*/ 207 h 212"/>
                <a:gd name="T8" fmla="*/ 123 w 165"/>
                <a:gd name="T9" fmla="*/ 212 h 212"/>
                <a:gd name="T10" fmla="*/ 127 w 165"/>
                <a:gd name="T11" fmla="*/ 212 h 212"/>
                <a:gd name="T12" fmla="*/ 127 w 165"/>
                <a:gd name="T13" fmla="*/ 212 h 212"/>
                <a:gd name="T14" fmla="*/ 132 w 165"/>
                <a:gd name="T15" fmla="*/ 212 h 212"/>
                <a:gd name="T16" fmla="*/ 137 w 165"/>
                <a:gd name="T17" fmla="*/ 212 h 212"/>
                <a:gd name="T18" fmla="*/ 142 w 165"/>
                <a:gd name="T19" fmla="*/ 212 h 212"/>
                <a:gd name="T20" fmla="*/ 146 w 165"/>
                <a:gd name="T21" fmla="*/ 207 h 212"/>
                <a:gd name="T22" fmla="*/ 146 w 165"/>
                <a:gd name="T23" fmla="*/ 207 h 212"/>
                <a:gd name="T24" fmla="*/ 151 w 165"/>
                <a:gd name="T25" fmla="*/ 207 h 212"/>
                <a:gd name="T26" fmla="*/ 156 w 165"/>
                <a:gd name="T27" fmla="*/ 203 h 212"/>
                <a:gd name="T28" fmla="*/ 156 w 165"/>
                <a:gd name="T29" fmla="*/ 203 h 212"/>
                <a:gd name="T30" fmla="*/ 160 w 165"/>
                <a:gd name="T31" fmla="*/ 198 h 212"/>
                <a:gd name="T32" fmla="*/ 160 w 165"/>
                <a:gd name="T33" fmla="*/ 193 h 212"/>
                <a:gd name="T34" fmla="*/ 165 w 165"/>
                <a:gd name="T35" fmla="*/ 193 h 212"/>
                <a:gd name="T36" fmla="*/ 165 w 165"/>
                <a:gd name="T37" fmla="*/ 188 h 212"/>
                <a:gd name="T38" fmla="*/ 165 w 165"/>
                <a:gd name="T39" fmla="*/ 184 h 212"/>
                <a:gd name="T40" fmla="*/ 165 w 165"/>
                <a:gd name="T41" fmla="*/ 179 h 212"/>
                <a:gd name="T42" fmla="*/ 165 w 165"/>
                <a:gd name="T43" fmla="*/ 179 h 212"/>
                <a:gd name="T44" fmla="*/ 165 w 165"/>
                <a:gd name="T45" fmla="*/ 174 h 212"/>
                <a:gd name="T46" fmla="*/ 165 w 165"/>
                <a:gd name="T47" fmla="*/ 174 h 212"/>
                <a:gd name="T48" fmla="*/ 165 w 165"/>
                <a:gd name="T49" fmla="*/ 170 h 212"/>
                <a:gd name="T50" fmla="*/ 57 w 165"/>
                <a:gd name="T51" fmla="*/ 0 h 212"/>
                <a:gd name="T52" fmla="*/ 57 w 165"/>
                <a:gd name="T53" fmla="*/ 5 h 212"/>
                <a:gd name="T54" fmla="*/ 57 w 165"/>
                <a:gd name="T55" fmla="*/ 5 h 212"/>
                <a:gd name="T56" fmla="*/ 57 w 165"/>
                <a:gd name="T57" fmla="*/ 9 h 212"/>
                <a:gd name="T58" fmla="*/ 57 w 165"/>
                <a:gd name="T59" fmla="*/ 14 h 212"/>
                <a:gd name="T60" fmla="*/ 57 w 165"/>
                <a:gd name="T61" fmla="*/ 19 h 212"/>
                <a:gd name="T62" fmla="*/ 57 w 165"/>
                <a:gd name="T63" fmla="*/ 19 h 212"/>
                <a:gd name="T64" fmla="*/ 57 w 165"/>
                <a:gd name="T65" fmla="*/ 24 h 212"/>
                <a:gd name="T66" fmla="*/ 52 w 165"/>
                <a:gd name="T67" fmla="*/ 28 h 212"/>
                <a:gd name="T68" fmla="*/ 52 w 165"/>
                <a:gd name="T69" fmla="*/ 28 h 212"/>
                <a:gd name="T70" fmla="*/ 47 w 165"/>
                <a:gd name="T71" fmla="*/ 33 h 212"/>
                <a:gd name="T72" fmla="*/ 43 w 165"/>
                <a:gd name="T73" fmla="*/ 33 h 212"/>
                <a:gd name="T74" fmla="*/ 43 w 165"/>
                <a:gd name="T75" fmla="*/ 38 h 212"/>
                <a:gd name="T76" fmla="*/ 38 w 165"/>
                <a:gd name="T77" fmla="*/ 38 h 212"/>
                <a:gd name="T78" fmla="*/ 33 w 165"/>
                <a:gd name="T79" fmla="*/ 42 h 212"/>
                <a:gd name="T80" fmla="*/ 29 w 165"/>
                <a:gd name="T81" fmla="*/ 42 h 212"/>
                <a:gd name="T82" fmla="*/ 29 w 165"/>
                <a:gd name="T83" fmla="*/ 42 h 212"/>
                <a:gd name="T84" fmla="*/ 24 w 165"/>
                <a:gd name="T85" fmla="*/ 42 h 212"/>
                <a:gd name="T86" fmla="*/ 19 w 165"/>
                <a:gd name="T87" fmla="*/ 42 h 212"/>
                <a:gd name="T88" fmla="*/ 14 w 165"/>
                <a:gd name="T89" fmla="*/ 42 h 212"/>
                <a:gd name="T90" fmla="*/ 14 w 165"/>
                <a:gd name="T91" fmla="*/ 42 h 212"/>
                <a:gd name="T92" fmla="*/ 10 w 165"/>
                <a:gd name="T93" fmla="*/ 38 h 212"/>
                <a:gd name="T94" fmla="*/ 5 w 165"/>
                <a:gd name="T95" fmla="*/ 38 h 212"/>
                <a:gd name="T96" fmla="*/ 5 w 165"/>
                <a:gd name="T97" fmla="*/ 38 h 212"/>
                <a:gd name="T98" fmla="*/ 0 w 165"/>
                <a:gd name="T99" fmla="*/ 3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212">
                  <a:moveTo>
                    <a:pt x="113" y="203"/>
                  </a:moveTo>
                  <a:lnTo>
                    <a:pt x="113" y="203"/>
                  </a:lnTo>
                  <a:lnTo>
                    <a:pt x="113" y="203"/>
                  </a:lnTo>
                  <a:lnTo>
                    <a:pt x="113" y="207"/>
                  </a:lnTo>
                  <a:lnTo>
                    <a:pt x="118" y="207"/>
                  </a:lnTo>
                  <a:lnTo>
                    <a:pt x="118" y="207"/>
                  </a:lnTo>
                  <a:lnTo>
                    <a:pt x="118" y="207"/>
                  </a:lnTo>
                  <a:lnTo>
                    <a:pt x="118" y="207"/>
                  </a:lnTo>
                  <a:lnTo>
                    <a:pt x="123" y="212"/>
                  </a:lnTo>
                  <a:lnTo>
                    <a:pt x="123" y="212"/>
                  </a:lnTo>
                  <a:lnTo>
                    <a:pt x="123" y="212"/>
                  </a:lnTo>
                  <a:lnTo>
                    <a:pt x="127" y="212"/>
                  </a:lnTo>
                  <a:lnTo>
                    <a:pt x="127" y="212"/>
                  </a:lnTo>
                  <a:lnTo>
                    <a:pt x="127" y="212"/>
                  </a:lnTo>
                  <a:lnTo>
                    <a:pt x="132" y="212"/>
                  </a:lnTo>
                  <a:lnTo>
                    <a:pt x="132" y="212"/>
                  </a:lnTo>
                  <a:lnTo>
                    <a:pt x="137" y="212"/>
                  </a:lnTo>
                  <a:lnTo>
                    <a:pt x="137" y="212"/>
                  </a:lnTo>
                  <a:lnTo>
                    <a:pt x="137" y="212"/>
                  </a:lnTo>
                  <a:lnTo>
                    <a:pt x="142" y="212"/>
                  </a:lnTo>
                  <a:lnTo>
                    <a:pt x="142" y="212"/>
                  </a:lnTo>
                  <a:lnTo>
                    <a:pt x="146" y="207"/>
                  </a:lnTo>
                  <a:lnTo>
                    <a:pt x="146" y="207"/>
                  </a:lnTo>
                  <a:lnTo>
                    <a:pt x="146" y="207"/>
                  </a:lnTo>
                  <a:lnTo>
                    <a:pt x="151" y="207"/>
                  </a:lnTo>
                  <a:lnTo>
                    <a:pt x="151" y="207"/>
                  </a:lnTo>
                  <a:lnTo>
                    <a:pt x="151" y="203"/>
                  </a:lnTo>
                  <a:lnTo>
                    <a:pt x="156" y="203"/>
                  </a:lnTo>
                  <a:lnTo>
                    <a:pt x="156" y="203"/>
                  </a:lnTo>
                  <a:lnTo>
                    <a:pt x="156" y="203"/>
                  </a:lnTo>
                  <a:lnTo>
                    <a:pt x="160" y="198"/>
                  </a:lnTo>
                  <a:lnTo>
                    <a:pt x="160" y="198"/>
                  </a:lnTo>
                  <a:lnTo>
                    <a:pt x="160" y="198"/>
                  </a:lnTo>
                  <a:lnTo>
                    <a:pt x="160" y="193"/>
                  </a:lnTo>
                  <a:lnTo>
                    <a:pt x="160" y="193"/>
                  </a:lnTo>
                  <a:lnTo>
                    <a:pt x="165" y="193"/>
                  </a:lnTo>
                  <a:lnTo>
                    <a:pt x="165" y="188"/>
                  </a:lnTo>
                  <a:lnTo>
                    <a:pt x="165" y="188"/>
                  </a:lnTo>
                  <a:lnTo>
                    <a:pt x="165" y="188"/>
                  </a:lnTo>
                  <a:lnTo>
                    <a:pt x="165" y="184"/>
                  </a:lnTo>
                  <a:lnTo>
                    <a:pt x="165" y="184"/>
                  </a:lnTo>
                  <a:lnTo>
                    <a:pt x="165" y="179"/>
                  </a:lnTo>
                  <a:lnTo>
                    <a:pt x="165" y="179"/>
                  </a:lnTo>
                  <a:lnTo>
                    <a:pt x="165" y="179"/>
                  </a:lnTo>
                  <a:lnTo>
                    <a:pt x="165" y="174"/>
                  </a:lnTo>
                  <a:lnTo>
                    <a:pt x="165" y="174"/>
                  </a:lnTo>
                  <a:lnTo>
                    <a:pt x="165" y="174"/>
                  </a:lnTo>
                  <a:lnTo>
                    <a:pt x="165" y="174"/>
                  </a:lnTo>
                  <a:lnTo>
                    <a:pt x="165" y="170"/>
                  </a:lnTo>
                  <a:lnTo>
                    <a:pt x="165" y="170"/>
                  </a:lnTo>
                  <a:lnTo>
                    <a:pt x="57" y="0"/>
                  </a:lnTo>
                  <a:lnTo>
                    <a:pt x="57" y="0"/>
                  </a:lnTo>
                  <a:lnTo>
                    <a:pt x="57" y="5"/>
                  </a:lnTo>
                  <a:lnTo>
                    <a:pt x="57" y="5"/>
                  </a:lnTo>
                  <a:lnTo>
                    <a:pt x="57" y="5"/>
                  </a:lnTo>
                  <a:lnTo>
                    <a:pt x="57" y="5"/>
                  </a:lnTo>
                  <a:lnTo>
                    <a:pt x="57" y="9"/>
                  </a:lnTo>
                  <a:lnTo>
                    <a:pt x="57" y="9"/>
                  </a:lnTo>
                  <a:lnTo>
                    <a:pt x="57" y="9"/>
                  </a:lnTo>
                  <a:lnTo>
                    <a:pt x="57" y="14"/>
                  </a:lnTo>
                  <a:lnTo>
                    <a:pt x="57" y="14"/>
                  </a:lnTo>
                  <a:lnTo>
                    <a:pt x="57" y="19"/>
                  </a:lnTo>
                  <a:lnTo>
                    <a:pt x="57" y="19"/>
                  </a:lnTo>
                  <a:lnTo>
                    <a:pt x="57" y="19"/>
                  </a:lnTo>
                  <a:lnTo>
                    <a:pt x="57" y="24"/>
                  </a:lnTo>
                  <a:lnTo>
                    <a:pt x="57" y="24"/>
                  </a:lnTo>
                  <a:lnTo>
                    <a:pt x="52" y="24"/>
                  </a:lnTo>
                  <a:lnTo>
                    <a:pt x="52" y="28"/>
                  </a:lnTo>
                  <a:lnTo>
                    <a:pt x="52" y="28"/>
                  </a:lnTo>
                  <a:lnTo>
                    <a:pt x="52" y="28"/>
                  </a:lnTo>
                  <a:lnTo>
                    <a:pt x="47" y="33"/>
                  </a:lnTo>
                  <a:lnTo>
                    <a:pt x="47" y="33"/>
                  </a:lnTo>
                  <a:lnTo>
                    <a:pt x="47" y="33"/>
                  </a:lnTo>
                  <a:lnTo>
                    <a:pt x="43" y="33"/>
                  </a:lnTo>
                  <a:lnTo>
                    <a:pt x="43" y="38"/>
                  </a:lnTo>
                  <a:lnTo>
                    <a:pt x="43" y="38"/>
                  </a:lnTo>
                  <a:lnTo>
                    <a:pt x="38" y="38"/>
                  </a:lnTo>
                  <a:lnTo>
                    <a:pt x="38" y="38"/>
                  </a:lnTo>
                  <a:lnTo>
                    <a:pt x="38" y="38"/>
                  </a:lnTo>
                  <a:lnTo>
                    <a:pt x="33" y="42"/>
                  </a:lnTo>
                  <a:lnTo>
                    <a:pt x="33" y="42"/>
                  </a:lnTo>
                  <a:lnTo>
                    <a:pt x="29" y="42"/>
                  </a:lnTo>
                  <a:lnTo>
                    <a:pt x="29" y="42"/>
                  </a:lnTo>
                  <a:lnTo>
                    <a:pt x="29" y="42"/>
                  </a:lnTo>
                  <a:lnTo>
                    <a:pt x="24" y="42"/>
                  </a:lnTo>
                  <a:lnTo>
                    <a:pt x="24" y="42"/>
                  </a:lnTo>
                  <a:lnTo>
                    <a:pt x="19" y="42"/>
                  </a:lnTo>
                  <a:lnTo>
                    <a:pt x="19" y="42"/>
                  </a:lnTo>
                  <a:lnTo>
                    <a:pt x="19" y="42"/>
                  </a:lnTo>
                  <a:lnTo>
                    <a:pt x="14" y="42"/>
                  </a:lnTo>
                  <a:lnTo>
                    <a:pt x="14" y="42"/>
                  </a:lnTo>
                  <a:lnTo>
                    <a:pt x="14" y="42"/>
                  </a:lnTo>
                  <a:lnTo>
                    <a:pt x="10" y="42"/>
                  </a:lnTo>
                  <a:lnTo>
                    <a:pt x="10" y="38"/>
                  </a:lnTo>
                  <a:lnTo>
                    <a:pt x="10" y="38"/>
                  </a:lnTo>
                  <a:lnTo>
                    <a:pt x="5" y="38"/>
                  </a:lnTo>
                  <a:lnTo>
                    <a:pt x="5" y="38"/>
                  </a:lnTo>
                  <a:lnTo>
                    <a:pt x="5" y="38"/>
                  </a:lnTo>
                  <a:lnTo>
                    <a:pt x="5" y="33"/>
                  </a:lnTo>
                  <a:lnTo>
                    <a:pt x="0" y="33"/>
                  </a:lnTo>
                  <a:lnTo>
                    <a:pt x="113" y="20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46" name="Oval 99845">
              <a:extLst>
                <a:ext uri="{FF2B5EF4-FFF2-40B4-BE49-F238E27FC236}">
                  <a16:creationId xmlns:a16="http://schemas.microsoft.com/office/drawing/2014/main" id="{7663364A-23A2-A766-B4AF-48A0DB35AA88}"/>
                </a:ext>
              </a:extLst>
            </p:cNvPr>
            <p:cNvSpPr>
              <a:spLocks noChangeArrowheads="1"/>
            </p:cNvSpPr>
            <p:nvPr/>
          </p:nvSpPr>
          <p:spPr bwMode="auto">
            <a:xfrm>
              <a:off x="684530" y="1002030"/>
              <a:ext cx="122555" cy="123190"/>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847" name="Freeform 1470">
              <a:extLst>
                <a:ext uri="{FF2B5EF4-FFF2-40B4-BE49-F238E27FC236}">
                  <a16:creationId xmlns:a16="http://schemas.microsoft.com/office/drawing/2014/main" id="{4D64F9B1-FE84-C402-F359-803A59E8A508}"/>
                </a:ext>
              </a:extLst>
            </p:cNvPr>
            <p:cNvSpPr>
              <a:spLocks/>
            </p:cNvSpPr>
            <p:nvPr/>
          </p:nvSpPr>
          <p:spPr bwMode="auto">
            <a:xfrm>
              <a:off x="657860" y="1064895"/>
              <a:ext cx="89535" cy="95885"/>
            </a:xfrm>
            <a:custGeom>
              <a:avLst/>
              <a:gdLst>
                <a:gd name="T0" fmla="*/ 137 w 141"/>
                <a:gd name="T1" fmla="*/ 47 h 151"/>
                <a:gd name="T2" fmla="*/ 141 w 141"/>
                <a:gd name="T3" fmla="*/ 47 h 151"/>
                <a:gd name="T4" fmla="*/ 141 w 141"/>
                <a:gd name="T5" fmla="*/ 43 h 151"/>
                <a:gd name="T6" fmla="*/ 141 w 141"/>
                <a:gd name="T7" fmla="*/ 38 h 151"/>
                <a:gd name="T8" fmla="*/ 141 w 141"/>
                <a:gd name="T9" fmla="*/ 38 h 151"/>
                <a:gd name="T10" fmla="*/ 141 w 141"/>
                <a:gd name="T11" fmla="*/ 33 h 151"/>
                <a:gd name="T12" fmla="*/ 141 w 141"/>
                <a:gd name="T13" fmla="*/ 29 h 151"/>
                <a:gd name="T14" fmla="*/ 141 w 141"/>
                <a:gd name="T15" fmla="*/ 24 h 151"/>
                <a:gd name="T16" fmla="*/ 141 w 141"/>
                <a:gd name="T17" fmla="*/ 19 h 151"/>
                <a:gd name="T18" fmla="*/ 141 w 141"/>
                <a:gd name="T19" fmla="*/ 19 h 151"/>
                <a:gd name="T20" fmla="*/ 137 w 141"/>
                <a:gd name="T21" fmla="*/ 14 h 151"/>
                <a:gd name="T22" fmla="*/ 137 w 141"/>
                <a:gd name="T23" fmla="*/ 10 h 151"/>
                <a:gd name="T24" fmla="*/ 132 w 141"/>
                <a:gd name="T25" fmla="*/ 10 h 151"/>
                <a:gd name="T26" fmla="*/ 127 w 141"/>
                <a:gd name="T27" fmla="*/ 5 h 151"/>
                <a:gd name="T28" fmla="*/ 127 w 141"/>
                <a:gd name="T29" fmla="*/ 5 h 151"/>
                <a:gd name="T30" fmla="*/ 122 w 141"/>
                <a:gd name="T31" fmla="*/ 5 h 151"/>
                <a:gd name="T32" fmla="*/ 118 w 141"/>
                <a:gd name="T33" fmla="*/ 0 h 151"/>
                <a:gd name="T34" fmla="*/ 113 w 141"/>
                <a:gd name="T35" fmla="*/ 0 h 151"/>
                <a:gd name="T36" fmla="*/ 108 w 141"/>
                <a:gd name="T37" fmla="*/ 0 h 151"/>
                <a:gd name="T38" fmla="*/ 108 w 141"/>
                <a:gd name="T39" fmla="*/ 0 h 151"/>
                <a:gd name="T40" fmla="*/ 104 w 141"/>
                <a:gd name="T41" fmla="*/ 0 h 151"/>
                <a:gd name="T42" fmla="*/ 99 w 141"/>
                <a:gd name="T43" fmla="*/ 5 h 151"/>
                <a:gd name="T44" fmla="*/ 99 w 141"/>
                <a:gd name="T45" fmla="*/ 5 h 151"/>
                <a:gd name="T46" fmla="*/ 94 w 141"/>
                <a:gd name="T47" fmla="*/ 5 h 151"/>
                <a:gd name="T48" fmla="*/ 90 w 141"/>
                <a:gd name="T49" fmla="*/ 10 h 151"/>
                <a:gd name="T50" fmla="*/ 0 w 141"/>
                <a:gd name="T51" fmla="*/ 109 h 151"/>
                <a:gd name="T52" fmla="*/ 5 w 141"/>
                <a:gd name="T53" fmla="*/ 104 h 151"/>
                <a:gd name="T54" fmla="*/ 5 w 141"/>
                <a:gd name="T55" fmla="*/ 104 h 151"/>
                <a:gd name="T56" fmla="*/ 9 w 141"/>
                <a:gd name="T57" fmla="*/ 104 h 151"/>
                <a:gd name="T58" fmla="*/ 14 w 141"/>
                <a:gd name="T59" fmla="*/ 99 h 151"/>
                <a:gd name="T60" fmla="*/ 14 w 141"/>
                <a:gd name="T61" fmla="*/ 99 h 151"/>
                <a:gd name="T62" fmla="*/ 19 w 141"/>
                <a:gd name="T63" fmla="*/ 99 h 151"/>
                <a:gd name="T64" fmla="*/ 24 w 141"/>
                <a:gd name="T65" fmla="*/ 99 h 151"/>
                <a:gd name="T66" fmla="*/ 28 w 141"/>
                <a:gd name="T67" fmla="*/ 104 h 151"/>
                <a:gd name="T68" fmla="*/ 33 w 141"/>
                <a:gd name="T69" fmla="*/ 104 h 151"/>
                <a:gd name="T70" fmla="*/ 33 w 141"/>
                <a:gd name="T71" fmla="*/ 104 h 151"/>
                <a:gd name="T72" fmla="*/ 38 w 141"/>
                <a:gd name="T73" fmla="*/ 109 h 151"/>
                <a:gd name="T74" fmla="*/ 42 w 141"/>
                <a:gd name="T75" fmla="*/ 109 h 151"/>
                <a:gd name="T76" fmla="*/ 42 w 141"/>
                <a:gd name="T77" fmla="*/ 113 h 151"/>
                <a:gd name="T78" fmla="*/ 47 w 141"/>
                <a:gd name="T79" fmla="*/ 118 h 151"/>
                <a:gd name="T80" fmla="*/ 47 w 141"/>
                <a:gd name="T81" fmla="*/ 118 h 151"/>
                <a:gd name="T82" fmla="*/ 52 w 141"/>
                <a:gd name="T83" fmla="*/ 123 h 151"/>
                <a:gd name="T84" fmla="*/ 52 w 141"/>
                <a:gd name="T85" fmla="*/ 128 h 151"/>
                <a:gd name="T86" fmla="*/ 52 w 141"/>
                <a:gd name="T87" fmla="*/ 132 h 151"/>
                <a:gd name="T88" fmla="*/ 52 w 141"/>
                <a:gd name="T89" fmla="*/ 137 h 151"/>
                <a:gd name="T90" fmla="*/ 52 w 141"/>
                <a:gd name="T91" fmla="*/ 137 h 151"/>
                <a:gd name="T92" fmla="*/ 52 w 141"/>
                <a:gd name="T93" fmla="*/ 142 h 151"/>
                <a:gd name="T94" fmla="*/ 47 w 141"/>
                <a:gd name="T95" fmla="*/ 146 h 151"/>
                <a:gd name="T96" fmla="*/ 47 w 141"/>
                <a:gd name="T97" fmla="*/ 146 h 151"/>
                <a:gd name="T98" fmla="*/ 42 w 141"/>
                <a:gd name="T99"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1" h="151">
                  <a:moveTo>
                    <a:pt x="137" y="52"/>
                  </a:moveTo>
                  <a:lnTo>
                    <a:pt x="137" y="47"/>
                  </a:lnTo>
                  <a:lnTo>
                    <a:pt x="137" y="47"/>
                  </a:lnTo>
                  <a:lnTo>
                    <a:pt x="141" y="47"/>
                  </a:lnTo>
                  <a:lnTo>
                    <a:pt x="141" y="43"/>
                  </a:lnTo>
                  <a:lnTo>
                    <a:pt x="141" y="43"/>
                  </a:lnTo>
                  <a:lnTo>
                    <a:pt x="141" y="43"/>
                  </a:lnTo>
                  <a:lnTo>
                    <a:pt x="141" y="38"/>
                  </a:lnTo>
                  <a:lnTo>
                    <a:pt x="141" y="38"/>
                  </a:lnTo>
                  <a:lnTo>
                    <a:pt x="141" y="38"/>
                  </a:lnTo>
                  <a:lnTo>
                    <a:pt x="141" y="33"/>
                  </a:lnTo>
                  <a:lnTo>
                    <a:pt x="141" y="33"/>
                  </a:lnTo>
                  <a:lnTo>
                    <a:pt x="141" y="29"/>
                  </a:lnTo>
                  <a:lnTo>
                    <a:pt x="141" y="29"/>
                  </a:lnTo>
                  <a:lnTo>
                    <a:pt x="141" y="29"/>
                  </a:lnTo>
                  <a:lnTo>
                    <a:pt x="141" y="24"/>
                  </a:lnTo>
                  <a:lnTo>
                    <a:pt x="141" y="24"/>
                  </a:lnTo>
                  <a:lnTo>
                    <a:pt x="141" y="19"/>
                  </a:lnTo>
                  <a:lnTo>
                    <a:pt x="141" y="19"/>
                  </a:lnTo>
                  <a:lnTo>
                    <a:pt x="141" y="19"/>
                  </a:lnTo>
                  <a:lnTo>
                    <a:pt x="137" y="14"/>
                  </a:lnTo>
                  <a:lnTo>
                    <a:pt x="137" y="14"/>
                  </a:lnTo>
                  <a:lnTo>
                    <a:pt x="137" y="14"/>
                  </a:lnTo>
                  <a:lnTo>
                    <a:pt x="137" y="10"/>
                  </a:lnTo>
                  <a:lnTo>
                    <a:pt x="132" y="10"/>
                  </a:lnTo>
                  <a:lnTo>
                    <a:pt x="132" y="10"/>
                  </a:lnTo>
                  <a:lnTo>
                    <a:pt x="132" y="10"/>
                  </a:lnTo>
                  <a:lnTo>
                    <a:pt x="127" y="5"/>
                  </a:lnTo>
                  <a:lnTo>
                    <a:pt x="127" y="5"/>
                  </a:lnTo>
                  <a:lnTo>
                    <a:pt x="127" y="5"/>
                  </a:lnTo>
                  <a:lnTo>
                    <a:pt x="122" y="5"/>
                  </a:lnTo>
                  <a:lnTo>
                    <a:pt x="122" y="5"/>
                  </a:lnTo>
                  <a:lnTo>
                    <a:pt x="118" y="0"/>
                  </a:lnTo>
                  <a:lnTo>
                    <a:pt x="118" y="0"/>
                  </a:lnTo>
                  <a:lnTo>
                    <a:pt x="118" y="0"/>
                  </a:lnTo>
                  <a:lnTo>
                    <a:pt x="113" y="0"/>
                  </a:lnTo>
                  <a:lnTo>
                    <a:pt x="113" y="0"/>
                  </a:lnTo>
                  <a:lnTo>
                    <a:pt x="108" y="0"/>
                  </a:lnTo>
                  <a:lnTo>
                    <a:pt x="108" y="0"/>
                  </a:lnTo>
                  <a:lnTo>
                    <a:pt x="108" y="0"/>
                  </a:lnTo>
                  <a:lnTo>
                    <a:pt x="104" y="0"/>
                  </a:lnTo>
                  <a:lnTo>
                    <a:pt x="104" y="0"/>
                  </a:lnTo>
                  <a:lnTo>
                    <a:pt x="104" y="0"/>
                  </a:lnTo>
                  <a:lnTo>
                    <a:pt x="99" y="5"/>
                  </a:lnTo>
                  <a:lnTo>
                    <a:pt x="99" y="5"/>
                  </a:lnTo>
                  <a:lnTo>
                    <a:pt x="99" y="5"/>
                  </a:lnTo>
                  <a:lnTo>
                    <a:pt x="94" y="5"/>
                  </a:lnTo>
                  <a:lnTo>
                    <a:pt x="94" y="5"/>
                  </a:lnTo>
                  <a:lnTo>
                    <a:pt x="94" y="10"/>
                  </a:lnTo>
                  <a:lnTo>
                    <a:pt x="90" y="10"/>
                  </a:lnTo>
                  <a:lnTo>
                    <a:pt x="0" y="109"/>
                  </a:lnTo>
                  <a:lnTo>
                    <a:pt x="0" y="109"/>
                  </a:lnTo>
                  <a:lnTo>
                    <a:pt x="0" y="109"/>
                  </a:lnTo>
                  <a:lnTo>
                    <a:pt x="5" y="104"/>
                  </a:lnTo>
                  <a:lnTo>
                    <a:pt x="5" y="104"/>
                  </a:lnTo>
                  <a:lnTo>
                    <a:pt x="5" y="104"/>
                  </a:lnTo>
                  <a:lnTo>
                    <a:pt x="9" y="104"/>
                  </a:lnTo>
                  <a:lnTo>
                    <a:pt x="9" y="104"/>
                  </a:lnTo>
                  <a:lnTo>
                    <a:pt x="9" y="104"/>
                  </a:lnTo>
                  <a:lnTo>
                    <a:pt x="14" y="99"/>
                  </a:lnTo>
                  <a:lnTo>
                    <a:pt x="14" y="99"/>
                  </a:lnTo>
                  <a:lnTo>
                    <a:pt x="14" y="99"/>
                  </a:lnTo>
                  <a:lnTo>
                    <a:pt x="19" y="99"/>
                  </a:lnTo>
                  <a:lnTo>
                    <a:pt x="19" y="99"/>
                  </a:lnTo>
                  <a:lnTo>
                    <a:pt x="24" y="99"/>
                  </a:lnTo>
                  <a:lnTo>
                    <a:pt x="24" y="99"/>
                  </a:lnTo>
                  <a:lnTo>
                    <a:pt x="24" y="104"/>
                  </a:lnTo>
                  <a:lnTo>
                    <a:pt x="28" y="104"/>
                  </a:lnTo>
                  <a:lnTo>
                    <a:pt x="28" y="104"/>
                  </a:lnTo>
                  <a:lnTo>
                    <a:pt x="33" y="104"/>
                  </a:lnTo>
                  <a:lnTo>
                    <a:pt x="33" y="104"/>
                  </a:lnTo>
                  <a:lnTo>
                    <a:pt x="33" y="104"/>
                  </a:lnTo>
                  <a:lnTo>
                    <a:pt x="38" y="109"/>
                  </a:lnTo>
                  <a:lnTo>
                    <a:pt x="38" y="109"/>
                  </a:lnTo>
                  <a:lnTo>
                    <a:pt x="38" y="109"/>
                  </a:lnTo>
                  <a:lnTo>
                    <a:pt x="42" y="109"/>
                  </a:lnTo>
                  <a:lnTo>
                    <a:pt x="42" y="113"/>
                  </a:lnTo>
                  <a:lnTo>
                    <a:pt x="42" y="113"/>
                  </a:lnTo>
                  <a:lnTo>
                    <a:pt x="47" y="113"/>
                  </a:lnTo>
                  <a:lnTo>
                    <a:pt x="47" y="118"/>
                  </a:lnTo>
                  <a:lnTo>
                    <a:pt x="47" y="118"/>
                  </a:lnTo>
                  <a:lnTo>
                    <a:pt x="47" y="118"/>
                  </a:lnTo>
                  <a:lnTo>
                    <a:pt x="47" y="123"/>
                  </a:lnTo>
                  <a:lnTo>
                    <a:pt x="52" y="123"/>
                  </a:lnTo>
                  <a:lnTo>
                    <a:pt x="52" y="128"/>
                  </a:lnTo>
                  <a:lnTo>
                    <a:pt x="52" y="128"/>
                  </a:lnTo>
                  <a:lnTo>
                    <a:pt x="52" y="128"/>
                  </a:lnTo>
                  <a:lnTo>
                    <a:pt x="52" y="132"/>
                  </a:lnTo>
                  <a:lnTo>
                    <a:pt x="52" y="132"/>
                  </a:lnTo>
                  <a:lnTo>
                    <a:pt x="52" y="137"/>
                  </a:lnTo>
                  <a:lnTo>
                    <a:pt x="52" y="137"/>
                  </a:lnTo>
                  <a:lnTo>
                    <a:pt x="52" y="137"/>
                  </a:lnTo>
                  <a:lnTo>
                    <a:pt x="52" y="142"/>
                  </a:lnTo>
                  <a:lnTo>
                    <a:pt x="52" y="142"/>
                  </a:lnTo>
                  <a:lnTo>
                    <a:pt x="47" y="142"/>
                  </a:lnTo>
                  <a:lnTo>
                    <a:pt x="47" y="146"/>
                  </a:lnTo>
                  <a:lnTo>
                    <a:pt x="47" y="146"/>
                  </a:lnTo>
                  <a:lnTo>
                    <a:pt x="47" y="146"/>
                  </a:lnTo>
                  <a:lnTo>
                    <a:pt x="47" y="151"/>
                  </a:lnTo>
                  <a:lnTo>
                    <a:pt x="42" y="151"/>
                  </a:lnTo>
                  <a:lnTo>
                    <a:pt x="137" y="5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48" name="Oval 99847">
              <a:extLst>
                <a:ext uri="{FF2B5EF4-FFF2-40B4-BE49-F238E27FC236}">
                  <a16:creationId xmlns:a16="http://schemas.microsoft.com/office/drawing/2014/main" id="{FDD8E1F8-EBFE-DC5B-73F4-09C1A84A21AD}"/>
                </a:ext>
              </a:extLst>
            </p:cNvPr>
            <p:cNvSpPr>
              <a:spLocks noChangeArrowheads="1"/>
            </p:cNvSpPr>
            <p:nvPr/>
          </p:nvSpPr>
          <p:spPr bwMode="auto">
            <a:xfrm>
              <a:off x="1405255" y="1301750"/>
              <a:ext cx="212725" cy="212090"/>
            </a:xfrm>
            <a:prstGeom prst="ellipse">
              <a:avLst/>
            </a:prstGeom>
            <a:solidFill>
              <a:srgbClr val="FF00FF"/>
            </a:solidFill>
            <a:ln w="3175">
              <a:solidFill>
                <a:srgbClr val="FF00FF"/>
              </a:solidFill>
              <a:prstDash val="solid"/>
              <a:round/>
              <a:headEnd/>
              <a:tailEnd/>
            </a:ln>
          </p:spPr>
          <p:txBody>
            <a:bodyPr rot="0" vert="horz" wrap="square" lIns="91440" tIns="45720" rIns="91440" bIns="45720" anchor="t" anchorCtr="0" upright="1">
              <a:noAutofit/>
            </a:bodyPr>
            <a:lstStyle/>
            <a:p>
              <a:endParaRPr lang="en-US"/>
            </a:p>
          </p:txBody>
        </p:sp>
        <p:sp>
          <p:nvSpPr>
            <p:cNvPr id="99849" name="Freeform 1472">
              <a:extLst>
                <a:ext uri="{FF2B5EF4-FFF2-40B4-BE49-F238E27FC236}">
                  <a16:creationId xmlns:a16="http://schemas.microsoft.com/office/drawing/2014/main" id="{75DBCD62-E9C9-8DA5-CF87-F215CB889B60}"/>
                </a:ext>
              </a:extLst>
            </p:cNvPr>
            <p:cNvSpPr>
              <a:spLocks/>
            </p:cNvSpPr>
            <p:nvPr/>
          </p:nvSpPr>
          <p:spPr bwMode="auto">
            <a:xfrm>
              <a:off x="1441450" y="1238885"/>
              <a:ext cx="74930" cy="143510"/>
            </a:xfrm>
            <a:custGeom>
              <a:avLst/>
              <a:gdLst>
                <a:gd name="T0" fmla="*/ 61 w 118"/>
                <a:gd name="T1" fmla="*/ 207 h 226"/>
                <a:gd name="T2" fmla="*/ 61 w 118"/>
                <a:gd name="T3" fmla="*/ 212 h 226"/>
                <a:gd name="T4" fmla="*/ 61 w 118"/>
                <a:gd name="T5" fmla="*/ 212 h 226"/>
                <a:gd name="T6" fmla="*/ 66 w 118"/>
                <a:gd name="T7" fmla="*/ 216 h 226"/>
                <a:gd name="T8" fmla="*/ 66 w 118"/>
                <a:gd name="T9" fmla="*/ 216 h 226"/>
                <a:gd name="T10" fmla="*/ 70 w 118"/>
                <a:gd name="T11" fmla="*/ 221 h 226"/>
                <a:gd name="T12" fmla="*/ 75 w 118"/>
                <a:gd name="T13" fmla="*/ 221 h 226"/>
                <a:gd name="T14" fmla="*/ 80 w 118"/>
                <a:gd name="T15" fmla="*/ 221 h 226"/>
                <a:gd name="T16" fmla="*/ 80 w 118"/>
                <a:gd name="T17" fmla="*/ 221 h 226"/>
                <a:gd name="T18" fmla="*/ 85 w 118"/>
                <a:gd name="T19" fmla="*/ 226 h 226"/>
                <a:gd name="T20" fmla="*/ 89 w 118"/>
                <a:gd name="T21" fmla="*/ 221 h 226"/>
                <a:gd name="T22" fmla="*/ 94 w 118"/>
                <a:gd name="T23" fmla="*/ 221 h 226"/>
                <a:gd name="T24" fmla="*/ 99 w 118"/>
                <a:gd name="T25" fmla="*/ 221 h 226"/>
                <a:gd name="T26" fmla="*/ 99 w 118"/>
                <a:gd name="T27" fmla="*/ 221 h 226"/>
                <a:gd name="T28" fmla="*/ 103 w 118"/>
                <a:gd name="T29" fmla="*/ 216 h 226"/>
                <a:gd name="T30" fmla="*/ 108 w 118"/>
                <a:gd name="T31" fmla="*/ 216 h 226"/>
                <a:gd name="T32" fmla="*/ 108 w 118"/>
                <a:gd name="T33" fmla="*/ 212 h 226"/>
                <a:gd name="T34" fmla="*/ 113 w 118"/>
                <a:gd name="T35" fmla="*/ 212 h 226"/>
                <a:gd name="T36" fmla="*/ 113 w 118"/>
                <a:gd name="T37" fmla="*/ 207 h 226"/>
                <a:gd name="T38" fmla="*/ 118 w 118"/>
                <a:gd name="T39" fmla="*/ 202 h 226"/>
                <a:gd name="T40" fmla="*/ 118 w 118"/>
                <a:gd name="T41" fmla="*/ 202 h 226"/>
                <a:gd name="T42" fmla="*/ 118 w 118"/>
                <a:gd name="T43" fmla="*/ 197 h 226"/>
                <a:gd name="T44" fmla="*/ 118 w 118"/>
                <a:gd name="T45" fmla="*/ 193 h 226"/>
                <a:gd name="T46" fmla="*/ 118 w 118"/>
                <a:gd name="T47" fmla="*/ 193 h 226"/>
                <a:gd name="T48" fmla="*/ 118 w 118"/>
                <a:gd name="T49" fmla="*/ 188 h 226"/>
                <a:gd name="T50" fmla="*/ 61 w 118"/>
                <a:gd name="T51" fmla="*/ 4 h 226"/>
                <a:gd name="T52" fmla="*/ 61 w 118"/>
                <a:gd name="T53" fmla="*/ 9 h 226"/>
                <a:gd name="T54" fmla="*/ 61 w 118"/>
                <a:gd name="T55" fmla="*/ 9 h 226"/>
                <a:gd name="T56" fmla="*/ 61 w 118"/>
                <a:gd name="T57" fmla="*/ 14 h 226"/>
                <a:gd name="T58" fmla="*/ 61 w 118"/>
                <a:gd name="T59" fmla="*/ 18 h 226"/>
                <a:gd name="T60" fmla="*/ 61 w 118"/>
                <a:gd name="T61" fmla="*/ 23 h 226"/>
                <a:gd name="T62" fmla="*/ 56 w 118"/>
                <a:gd name="T63" fmla="*/ 23 h 226"/>
                <a:gd name="T64" fmla="*/ 56 w 118"/>
                <a:gd name="T65" fmla="*/ 28 h 226"/>
                <a:gd name="T66" fmla="*/ 52 w 118"/>
                <a:gd name="T67" fmla="*/ 28 h 226"/>
                <a:gd name="T68" fmla="*/ 47 w 118"/>
                <a:gd name="T69" fmla="*/ 33 h 226"/>
                <a:gd name="T70" fmla="*/ 47 w 118"/>
                <a:gd name="T71" fmla="*/ 33 h 226"/>
                <a:gd name="T72" fmla="*/ 42 w 118"/>
                <a:gd name="T73" fmla="*/ 37 h 226"/>
                <a:gd name="T74" fmla="*/ 37 w 118"/>
                <a:gd name="T75" fmla="*/ 37 h 226"/>
                <a:gd name="T76" fmla="*/ 33 w 118"/>
                <a:gd name="T77" fmla="*/ 37 h 226"/>
                <a:gd name="T78" fmla="*/ 28 w 118"/>
                <a:gd name="T79" fmla="*/ 37 h 226"/>
                <a:gd name="T80" fmla="*/ 28 w 118"/>
                <a:gd name="T81" fmla="*/ 37 h 226"/>
                <a:gd name="T82" fmla="*/ 23 w 118"/>
                <a:gd name="T83" fmla="*/ 37 h 226"/>
                <a:gd name="T84" fmla="*/ 19 w 118"/>
                <a:gd name="T85" fmla="*/ 37 h 226"/>
                <a:gd name="T86" fmla="*/ 14 w 118"/>
                <a:gd name="T87" fmla="*/ 37 h 226"/>
                <a:gd name="T88" fmla="*/ 14 w 118"/>
                <a:gd name="T89" fmla="*/ 33 h 226"/>
                <a:gd name="T90" fmla="*/ 9 w 118"/>
                <a:gd name="T91" fmla="*/ 33 h 226"/>
                <a:gd name="T92" fmla="*/ 5 w 118"/>
                <a:gd name="T93" fmla="*/ 28 h 226"/>
                <a:gd name="T94" fmla="*/ 5 w 118"/>
                <a:gd name="T95" fmla="*/ 28 h 226"/>
                <a:gd name="T96" fmla="*/ 0 w 118"/>
                <a:gd name="T97" fmla="*/ 23 h 226"/>
                <a:gd name="T98" fmla="*/ 0 w 118"/>
                <a:gd name="T99" fmla="*/ 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26">
                  <a:moveTo>
                    <a:pt x="61" y="207"/>
                  </a:moveTo>
                  <a:lnTo>
                    <a:pt x="61" y="207"/>
                  </a:lnTo>
                  <a:lnTo>
                    <a:pt x="61" y="207"/>
                  </a:lnTo>
                  <a:lnTo>
                    <a:pt x="61" y="212"/>
                  </a:lnTo>
                  <a:lnTo>
                    <a:pt x="61" y="212"/>
                  </a:lnTo>
                  <a:lnTo>
                    <a:pt x="61" y="212"/>
                  </a:lnTo>
                  <a:lnTo>
                    <a:pt x="66" y="216"/>
                  </a:lnTo>
                  <a:lnTo>
                    <a:pt x="66" y="216"/>
                  </a:lnTo>
                  <a:lnTo>
                    <a:pt x="66" y="216"/>
                  </a:lnTo>
                  <a:lnTo>
                    <a:pt x="66" y="216"/>
                  </a:lnTo>
                  <a:lnTo>
                    <a:pt x="70" y="221"/>
                  </a:lnTo>
                  <a:lnTo>
                    <a:pt x="70" y="221"/>
                  </a:lnTo>
                  <a:lnTo>
                    <a:pt x="75" y="221"/>
                  </a:lnTo>
                  <a:lnTo>
                    <a:pt x="75" y="221"/>
                  </a:lnTo>
                  <a:lnTo>
                    <a:pt x="75" y="221"/>
                  </a:lnTo>
                  <a:lnTo>
                    <a:pt x="80" y="221"/>
                  </a:lnTo>
                  <a:lnTo>
                    <a:pt x="80" y="221"/>
                  </a:lnTo>
                  <a:lnTo>
                    <a:pt x="80" y="221"/>
                  </a:lnTo>
                  <a:lnTo>
                    <a:pt x="85" y="226"/>
                  </a:lnTo>
                  <a:lnTo>
                    <a:pt x="85" y="226"/>
                  </a:lnTo>
                  <a:lnTo>
                    <a:pt x="89" y="226"/>
                  </a:lnTo>
                  <a:lnTo>
                    <a:pt x="89" y="221"/>
                  </a:lnTo>
                  <a:lnTo>
                    <a:pt x="89" y="221"/>
                  </a:lnTo>
                  <a:lnTo>
                    <a:pt x="94" y="221"/>
                  </a:lnTo>
                  <a:lnTo>
                    <a:pt x="94" y="221"/>
                  </a:lnTo>
                  <a:lnTo>
                    <a:pt x="99" y="221"/>
                  </a:lnTo>
                  <a:lnTo>
                    <a:pt x="99" y="221"/>
                  </a:lnTo>
                  <a:lnTo>
                    <a:pt x="99" y="221"/>
                  </a:lnTo>
                  <a:lnTo>
                    <a:pt x="103" y="221"/>
                  </a:lnTo>
                  <a:lnTo>
                    <a:pt x="103" y="216"/>
                  </a:lnTo>
                  <a:lnTo>
                    <a:pt x="108" y="216"/>
                  </a:lnTo>
                  <a:lnTo>
                    <a:pt x="108" y="216"/>
                  </a:lnTo>
                  <a:lnTo>
                    <a:pt x="108" y="216"/>
                  </a:lnTo>
                  <a:lnTo>
                    <a:pt x="108" y="212"/>
                  </a:lnTo>
                  <a:lnTo>
                    <a:pt x="113" y="212"/>
                  </a:lnTo>
                  <a:lnTo>
                    <a:pt x="113" y="212"/>
                  </a:lnTo>
                  <a:lnTo>
                    <a:pt x="113" y="207"/>
                  </a:lnTo>
                  <a:lnTo>
                    <a:pt x="113" y="207"/>
                  </a:lnTo>
                  <a:lnTo>
                    <a:pt x="118" y="207"/>
                  </a:lnTo>
                  <a:lnTo>
                    <a:pt x="118" y="202"/>
                  </a:lnTo>
                  <a:lnTo>
                    <a:pt x="118" y="202"/>
                  </a:lnTo>
                  <a:lnTo>
                    <a:pt x="118" y="202"/>
                  </a:lnTo>
                  <a:lnTo>
                    <a:pt x="118" y="197"/>
                  </a:lnTo>
                  <a:lnTo>
                    <a:pt x="118" y="197"/>
                  </a:lnTo>
                  <a:lnTo>
                    <a:pt x="118" y="197"/>
                  </a:lnTo>
                  <a:lnTo>
                    <a:pt x="118" y="193"/>
                  </a:lnTo>
                  <a:lnTo>
                    <a:pt x="118" y="193"/>
                  </a:lnTo>
                  <a:lnTo>
                    <a:pt x="118" y="193"/>
                  </a:lnTo>
                  <a:lnTo>
                    <a:pt x="118" y="188"/>
                  </a:lnTo>
                  <a:lnTo>
                    <a:pt x="118" y="188"/>
                  </a:lnTo>
                  <a:lnTo>
                    <a:pt x="61" y="0"/>
                  </a:lnTo>
                  <a:lnTo>
                    <a:pt x="61" y="4"/>
                  </a:lnTo>
                  <a:lnTo>
                    <a:pt x="61" y="4"/>
                  </a:lnTo>
                  <a:lnTo>
                    <a:pt x="61" y="9"/>
                  </a:lnTo>
                  <a:lnTo>
                    <a:pt x="61" y="9"/>
                  </a:lnTo>
                  <a:lnTo>
                    <a:pt x="61" y="9"/>
                  </a:lnTo>
                  <a:lnTo>
                    <a:pt x="61" y="14"/>
                  </a:lnTo>
                  <a:lnTo>
                    <a:pt x="61" y="14"/>
                  </a:lnTo>
                  <a:lnTo>
                    <a:pt x="61" y="14"/>
                  </a:lnTo>
                  <a:lnTo>
                    <a:pt x="61" y="18"/>
                  </a:lnTo>
                  <a:lnTo>
                    <a:pt x="61" y="18"/>
                  </a:lnTo>
                  <a:lnTo>
                    <a:pt x="61" y="23"/>
                  </a:lnTo>
                  <a:lnTo>
                    <a:pt x="56" y="23"/>
                  </a:lnTo>
                  <a:lnTo>
                    <a:pt x="56" y="23"/>
                  </a:lnTo>
                  <a:lnTo>
                    <a:pt x="56" y="28"/>
                  </a:lnTo>
                  <a:lnTo>
                    <a:pt x="56" y="28"/>
                  </a:lnTo>
                  <a:lnTo>
                    <a:pt x="52" y="28"/>
                  </a:lnTo>
                  <a:lnTo>
                    <a:pt x="52" y="28"/>
                  </a:lnTo>
                  <a:lnTo>
                    <a:pt x="52" y="33"/>
                  </a:lnTo>
                  <a:lnTo>
                    <a:pt x="47" y="33"/>
                  </a:lnTo>
                  <a:lnTo>
                    <a:pt x="47" y="33"/>
                  </a:lnTo>
                  <a:lnTo>
                    <a:pt x="47" y="33"/>
                  </a:lnTo>
                  <a:lnTo>
                    <a:pt x="42" y="37"/>
                  </a:lnTo>
                  <a:lnTo>
                    <a:pt x="42" y="37"/>
                  </a:lnTo>
                  <a:lnTo>
                    <a:pt x="42" y="37"/>
                  </a:lnTo>
                  <a:lnTo>
                    <a:pt x="37" y="37"/>
                  </a:lnTo>
                  <a:lnTo>
                    <a:pt x="37" y="37"/>
                  </a:lnTo>
                  <a:lnTo>
                    <a:pt x="33" y="37"/>
                  </a:lnTo>
                  <a:lnTo>
                    <a:pt x="33" y="37"/>
                  </a:lnTo>
                  <a:lnTo>
                    <a:pt x="28" y="37"/>
                  </a:lnTo>
                  <a:lnTo>
                    <a:pt x="28" y="37"/>
                  </a:lnTo>
                  <a:lnTo>
                    <a:pt x="28" y="37"/>
                  </a:lnTo>
                  <a:lnTo>
                    <a:pt x="23" y="37"/>
                  </a:lnTo>
                  <a:lnTo>
                    <a:pt x="23" y="37"/>
                  </a:lnTo>
                  <a:lnTo>
                    <a:pt x="19" y="37"/>
                  </a:lnTo>
                  <a:lnTo>
                    <a:pt x="19" y="37"/>
                  </a:lnTo>
                  <a:lnTo>
                    <a:pt x="19" y="37"/>
                  </a:lnTo>
                  <a:lnTo>
                    <a:pt x="14" y="37"/>
                  </a:lnTo>
                  <a:lnTo>
                    <a:pt x="14" y="37"/>
                  </a:lnTo>
                  <a:lnTo>
                    <a:pt x="14" y="33"/>
                  </a:lnTo>
                  <a:lnTo>
                    <a:pt x="9" y="33"/>
                  </a:lnTo>
                  <a:lnTo>
                    <a:pt x="9" y="33"/>
                  </a:lnTo>
                  <a:lnTo>
                    <a:pt x="9" y="33"/>
                  </a:lnTo>
                  <a:lnTo>
                    <a:pt x="5" y="28"/>
                  </a:lnTo>
                  <a:lnTo>
                    <a:pt x="5" y="28"/>
                  </a:lnTo>
                  <a:lnTo>
                    <a:pt x="5" y="28"/>
                  </a:lnTo>
                  <a:lnTo>
                    <a:pt x="5" y="23"/>
                  </a:lnTo>
                  <a:lnTo>
                    <a:pt x="0" y="23"/>
                  </a:lnTo>
                  <a:lnTo>
                    <a:pt x="0" y="23"/>
                  </a:lnTo>
                  <a:lnTo>
                    <a:pt x="0" y="18"/>
                  </a:lnTo>
                  <a:lnTo>
                    <a:pt x="61" y="20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50" name="Freeform 1473">
              <a:extLst>
                <a:ext uri="{FF2B5EF4-FFF2-40B4-BE49-F238E27FC236}">
                  <a16:creationId xmlns:a16="http://schemas.microsoft.com/office/drawing/2014/main" id="{EDA8A17B-87A5-BEDE-B062-14CEC1571468}"/>
                </a:ext>
              </a:extLst>
            </p:cNvPr>
            <p:cNvSpPr>
              <a:spLocks/>
            </p:cNvSpPr>
            <p:nvPr/>
          </p:nvSpPr>
          <p:spPr bwMode="auto">
            <a:xfrm>
              <a:off x="1539875" y="1483995"/>
              <a:ext cx="149860" cy="230505"/>
            </a:xfrm>
            <a:custGeom>
              <a:avLst/>
              <a:gdLst>
                <a:gd name="T0" fmla="*/ 57 w 236"/>
                <a:gd name="T1" fmla="*/ 0 h 363"/>
                <a:gd name="T2" fmla="*/ 52 w 236"/>
                <a:gd name="T3" fmla="*/ 0 h 363"/>
                <a:gd name="T4" fmla="*/ 52 w 236"/>
                <a:gd name="T5" fmla="*/ 0 h 363"/>
                <a:gd name="T6" fmla="*/ 52 w 236"/>
                <a:gd name="T7" fmla="*/ 0 h 363"/>
                <a:gd name="T8" fmla="*/ 47 w 236"/>
                <a:gd name="T9" fmla="*/ 0 h 363"/>
                <a:gd name="T10" fmla="*/ 47 w 236"/>
                <a:gd name="T11" fmla="*/ 0 h 363"/>
                <a:gd name="T12" fmla="*/ 43 w 236"/>
                <a:gd name="T13" fmla="*/ 0 h 363"/>
                <a:gd name="T14" fmla="*/ 38 w 236"/>
                <a:gd name="T15" fmla="*/ 0 h 363"/>
                <a:gd name="T16" fmla="*/ 38 w 236"/>
                <a:gd name="T17" fmla="*/ 0 h 363"/>
                <a:gd name="T18" fmla="*/ 33 w 236"/>
                <a:gd name="T19" fmla="*/ 0 h 363"/>
                <a:gd name="T20" fmla="*/ 28 w 236"/>
                <a:gd name="T21" fmla="*/ 5 h 363"/>
                <a:gd name="T22" fmla="*/ 24 w 236"/>
                <a:gd name="T23" fmla="*/ 5 h 363"/>
                <a:gd name="T24" fmla="*/ 24 w 236"/>
                <a:gd name="T25" fmla="*/ 5 h 363"/>
                <a:gd name="T26" fmla="*/ 19 w 236"/>
                <a:gd name="T27" fmla="*/ 9 h 363"/>
                <a:gd name="T28" fmla="*/ 14 w 236"/>
                <a:gd name="T29" fmla="*/ 9 h 363"/>
                <a:gd name="T30" fmla="*/ 14 w 236"/>
                <a:gd name="T31" fmla="*/ 14 h 363"/>
                <a:gd name="T32" fmla="*/ 10 w 236"/>
                <a:gd name="T33" fmla="*/ 14 h 363"/>
                <a:gd name="T34" fmla="*/ 10 w 236"/>
                <a:gd name="T35" fmla="*/ 19 h 363"/>
                <a:gd name="T36" fmla="*/ 5 w 236"/>
                <a:gd name="T37" fmla="*/ 19 h 363"/>
                <a:gd name="T38" fmla="*/ 5 w 236"/>
                <a:gd name="T39" fmla="*/ 23 h 363"/>
                <a:gd name="T40" fmla="*/ 0 w 236"/>
                <a:gd name="T41" fmla="*/ 23 h 363"/>
                <a:gd name="T42" fmla="*/ 0 w 236"/>
                <a:gd name="T43" fmla="*/ 28 h 363"/>
                <a:gd name="T44" fmla="*/ 0 w 236"/>
                <a:gd name="T45" fmla="*/ 28 h 363"/>
                <a:gd name="T46" fmla="*/ 0 w 236"/>
                <a:gd name="T47" fmla="*/ 28 h 363"/>
                <a:gd name="T48" fmla="*/ 0 w 236"/>
                <a:gd name="T49" fmla="*/ 33 h 363"/>
                <a:gd name="T50" fmla="*/ 184 w 236"/>
                <a:gd name="T51" fmla="*/ 363 h 363"/>
                <a:gd name="T52" fmla="*/ 184 w 236"/>
                <a:gd name="T53" fmla="*/ 363 h 363"/>
                <a:gd name="T54" fmla="*/ 184 w 236"/>
                <a:gd name="T55" fmla="*/ 358 h 363"/>
                <a:gd name="T56" fmla="*/ 184 w 236"/>
                <a:gd name="T57" fmla="*/ 358 h 363"/>
                <a:gd name="T58" fmla="*/ 184 w 236"/>
                <a:gd name="T59" fmla="*/ 353 h 363"/>
                <a:gd name="T60" fmla="*/ 184 w 236"/>
                <a:gd name="T61" fmla="*/ 353 h 363"/>
                <a:gd name="T62" fmla="*/ 189 w 236"/>
                <a:gd name="T63" fmla="*/ 349 h 363"/>
                <a:gd name="T64" fmla="*/ 189 w 236"/>
                <a:gd name="T65" fmla="*/ 349 h 363"/>
                <a:gd name="T66" fmla="*/ 193 w 236"/>
                <a:gd name="T67" fmla="*/ 344 h 363"/>
                <a:gd name="T68" fmla="*/ 193 w 236"/>
                <a:gd name="T69" fmla="*/ 344 h 363"/>
                <a:gd name="T70" fmla="*/ 198 w 236"/>
                <a:gd name="T71" fmla="*/ 344 h 363"/>
                <a:gd name="T72" fmla="*/ 203 w 236"/>
                <a:gd name="T73" fmla="*/ 339 h 363"/>
                <a:gd name="T74" fmla="*/ 203 w 236"/>
                <a:gd name="T75" fmla="*/ 339 h 363"/>
                <a:gd name="T76" fmla="*/ 207 w 236"/>
                <a:gd name="T77" fmla="*/ 334 h 363"/>
                <a:gd name="T78" fmla="*/ 212 w 236"/>
                <a:gd name="T79" fmla="*/ 334 h 363"/>
                <a:gd name="T80" fmla="*/ 217 w 236"/>
                <a:gd name="T81" fmla="*/ 334 h 363"/>
                <a:gd name="T82" fmla="*/ 217 w 236"/>
                <a:gd name="T83" fmla="*/ 330 h 363"/>
                <a:gd name="T84" fmla="*/ 222 w 236"/>
                <a:gd name="T85" fmla="*/ 330 h 363"/>
                <a:gd name="T86" fmla="*/ 226 w 236"/>
                <a:gd name="T87" fmla="*/ 330 h 363"/>
                <a:gd name="T88" fmla="*/ 226 w 236"/>
                <a:gd name="T89" fmla="*/ 330 h 363"/>
                <a:gd name="T90" fmla="*/ 231 w 236"/>
                <a:gd name="T91" fmla="*/ 330 h 363"/>
                <a:gd name="T92" fmla="*/ 231 w 236"/>
                <a:gd name="T93" fmla="*/ 330 h 363"/>
                <a:gd name="T94" fmla="*/ 236 w 236"/>
                <a:gd name="T95" fmla="*/ 330 h 363"/>
                <a:gd name="T96" fmla="*/ 236 w 236"/>
                <a:gd name="T97" fmla="*/ 330 h 363"/>
                <a:gd name="T98" fmla="*/ 236 w 236"/>
                <a:gd name="T99" fmla="*/ 33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6" h="363">
                  <a:moveTo>
                    <a:pt x="57" y="5"/>
                  </a:moveTo>
                  <a:lnTo>
                    <a:pt x="57" y="0"/>
                  </a:lnTo>
                  <a:lnTo>
                    <a:pt x="57" y="0"/>
                  </a:lnTo>
                  <a:lnTo>
                    <a:pt x="52" y="0"/>
                  </a:lnTo>
                  <a:lnTo>
                    <a:pt x="52" y="0"/>
                  </a:lnTo>
                  <a:lnTo>
                    <a:pt x="52" y="0"/>
                  </a:lnTo>
                  <a:lnTo>
                    <a:pt x="52" y="0"/>
                  </a:lnTo>
                  <a:lnTo>
                    <a:pt x="52" y="0"/>
                  </a:lnTo>
                  <a:lnTo>
                    <a:pt x="47" y="0"/>
                  </a:lnTo>
                  <a:lnTo>
                    <a:pt x="47" y="0"/>
                  </a:lnTo>
                  <a:lnTo>
                    <a:pt x="47" y="0"/>
                  </a:lnTo>
                  <a:lnTo>
                    <a:pt x="47" y="0"/>
                  </a:lnTo>
                  <a:lnTo>
                    <a:pt x="43" y="0"/>
                  </a:lnTo>
                  <a:lnTo>
                    <a:pt x="43" y="0"/>
                  </a:lnTo>
                  <a:lnTo>
                    <a:pt x="43" y="0"/>
                  </a:lnTo>
                  <a:lnTo>
                    <a:pt x="38" y="0"/>
                  </a:lnTo>
                  <a:lnTo>
                    <a:pt x="38" y="0"/>
                  </a:lnTo>
                  <a:lnTo>
                    <a:pt x="38" y="0"/>
                  </a:lnTo>
                  <a:lnTo>
                    <a:pt x="33" y="0"/>
                  </a:lnTo>
                  <a:lnTo>
                    <a:pt x="33" y="0"/>
                  </a:lnTo>
                  <a:lnTo>
                    <a:pt x="33" y="5"/>
                  </a:lnTo>
                  <a:lnTo>
                    <a:pt x="28" y="5"/>
                  </a:lnTo>
                  <a:lnTo>
                    <a:pt x="28" y="5"/>
                  </a:lnTo>
                  <a:lnTo>
                    <a:pt x="24" y="5"/>
                  </a:lnTo>
                  <a:lnTo>
                    <a:pt x="24" y="5"/>
                  </a:lnTo>
                  <a:lnTo>
                    <a:pt x="24" y="5"/>
                  </a:lnTo>
                  <a:lnTo>
                    <a:pt x="19" y="9"/>
                  </a:lnTo>
                  <a:lnTo>
                    <a:pt x="19" y="9"/>
                  </a:lnTo>
                  <a:lnTo>
                    <a:pt x="19" y="9"/>
                  </a:lnTo>
                  <a:lnTo>
                    <a:pt x="14" y="9"/>
                  </a:lnTo>
                  <a:lnTo>
                    <a:pt x="14" y="14"/>
                  </a:lnTo>
                  <a:lnTo>
                    <a:pt x="14" y="14"/>
                  </a:lnTo>
                  <a:lnTo>
                    <a:pt x="10" y="14"/>
                  </a:lnTo>
                  <a:lnTo>
                    <a:pt x="10" y="14"/>
                  </a:lnTo>
                  <a:lnTo>
                    <a:pt x="10" y="19"/>
                  </a:lnTo>
                  <a:lnTo>
                    <a:pt x="10" y="19"/>
                  </a:lnTo>
                  <a:lnTo>
                    <a:pt x="5" y="19"/>
                  </a:lnTo>
                  <a:lnTo>
                    <a:pt x="5" y="19"/>
                  </a:lnTo>
                  <a:lnTo>
                    <a:pt x="5" y="23"/>
                  </a:lnTo>
                  <a:lnTo>
                    <a:pt x="5" y="23"/>
                  </a:lnTo>
                  <a:lnTo>
                    <a:pt x="5" y="23"/>
                  </a:lnTo>
                  <a:lnTo>
                    <a:pt x="0" y="23"/>
                  </a:lnTo>
                  <a:lnTo>
                    <a:pt x="0" y="23"/>
                  </a:lnTo>
                  <a:lnTo>
                    <a:pt x="0" y="28"/>
                  </a:lnTo>
                  <a:lnTo>
                    <a:pt x="0" y="28"/>
                  </a:lnTo>
                  <a:lnTo>
                    <a:pt x="0" y="28"/>
                  </a:lnTo>
                  <a:lnTo>
                    <a:pt x="0" y="28"/>
                  </a:lnTo>
                  <a:lnTo>
                    <a:pt x="0" y="28"/>
                  </a:lnTo>
                  <a:lnTo>
                    <a:pt x="0" y="33"/>
                  </a:lnTo>
                  <a:lnTo>
                    <a:pt x="0" y="33"/>
                  </a:lnTo>
                  <a:lnTo>
                    <a:pt x="184" y="363"/>
                  </a:lnTo>
                  <a:lnTo>
                    <a:pt x="184" y="363"/>
                  </a:lnTo>
                  <a:lnTo>
                    <a:pt x="184" y="363"/>
                  </a:lnTo>
                  <a:lnTo>
                    <a:pt x="184" y="363"/>
                  </a:lnTo>
                  <a:lnTo>
                    <a:pt x="184" y="358"/>
                  </a:lnTo>
                  <a:lnTo>
                    <a:pt x="184" y="358"/>
                  </a:lnTo>
                  <a:lnTo>
                    <a:pt x="184" y="358"/>
                  </a:lnTo>
                  <a:lnTo>
                    <a:pt x="184" y="358"/>
                  </a:lnTo>
                  <a:lnTo>
                    <a:pt x="184" y="358"/>
                  </a:lnTo>
                  <a:lnTo>
                    <a:pt x="184" y="353"/>
                  </a:lnTo>
                  <a:lnTo>
                    <a:pt x="184" y="353"/>
                  </a:lnTo>
                  <a:lnTo>
                    <a:pt x="184" y="353"/>
                  </a:lnTo>
                  <a:lnTo>
                    <a:pt x="184" y="353"/>
                  </a:lnTo>
                  <a:lnTo>
                    <a:pt x="189" y="349"/>
                  </a:lnTo>
                  <a:lnTo>
                    <a:pt x="189" y="349"/>
                  </a:lnTo>
                  <a:lnTo>
                    <a:pt x="189" y="349"/>
                  </a:lnTo>
                  <a:lnTo>
                    <a:pt x="189" y="349"/>
                  </a:lnTo>
                  <a:lnTo>
                    <a:pt x="193" y="344"/>
                  </a:lnTo>
                  <a:lnTo>
                    <a:pt x="193" y="344"/>
                  </a:lnTo>
                  <a:lnTo>
                    <a:pt x="193" y="344"/>
                  </a:lnTo>
                  <a:lnTo>
                    <a:pt x="198" y="344"/>
                  </a:lnTo>
                  <a:lnTo>
                    <a:pt x="198" y="344"/>
                  </a:lnTo>
                  <a:lnTo>
                    <a:pt x="198" y="339"/>
                  </a:lnTo>
                  <a:lnTo>
                    <a:pt x="203" y="339"/>
                  </a:lnTo>
                  <a:lnTo>
                    <a:pt x="203" y="339"/>
                  </a:lnTo>
                  <a:lnTo>
                    <a:pt x="203" y="339"/>
                  </a:lnTo>
                  <a:lnTo>
                    <a:pt x="207" y="334"/>
                  </a:lnTo>
                  <a:lnTo>
                    <a:pt x="207" y="334"/>
                  </a:lnTo>
                  <a:lnTo>
                    <a:pt x="212" y="334"/>
                  </a:lnTo>
                  <a:lnTo>
                    <a:pt x="212" y="334"/>
                  </a:lnTo>
                  <a:lnTo>
                    <a:pt x="212" y="334"/>
                  </a:lnTo>
                  <a:lnTo>
                    <a:pt x="217" y="334"/>
                  </a:lnTo>
                  <a:lnTo>
                    <a:pt x="217" y="334"/>
                  </a:lnTo>
                  <a:lnTo>
                    <a:pt x="217" y="330"/>
                  </a:lnTo>
                  <a:lnTo>
                    <a:pt x="222" y="330"/>
                  </a:lnTo>
                  <a:lnTo>
                    <a:pt x="222" y="330"/>
                  </a:lnTo>
                  <a:lnTo>
                    <a:pt x="222" y="330"/>
                  </a:lnTo>
                  <a:lnTo>
                    <a:pt x="226" y="330"/>
                  </a:lnTo>
                  <a:lnTo>
                    <a:pt x="226" y="330"/>
                  </a:lnTo>
                  <a:lnTo>
                    <a:pt x="226" y="330"/>
                  </a:lnTo>
                  <a:lnTo>
                    <a:pt x="231" y="330"/>
                  </a:lnTo>
                  <a:lnTo>
                    <a:pt x="231" y="330"/>
                  </a:lnTo>
                  <a:lnTo>
                    <a:pt x="231" y="330"/>
                  </a:lnTo>
                  <a:lnTo>
                    <a:pt x="231" y="330"/>
                  </a:lnTo>
                  <a:lnTo>
                    <a:pt x="236" y="330"/>
                  </a:lnTo>
                  <a:lnTo>
                    <a:pt x="236" y="330"/>
                  </a:lnTo>
                  <a:lnTo>
                    <a:pt x="236" y="330"/>
                  </a:lnTo>
                  <a:lnTo>
                    <a:pt x="236" y="330"/>
                  </a:lnTo>
                  <a:lnTo>
                    <a:pt x="236" y="334"/>
                  </a:lnTo>
                  <a:lnTo>
                    <a:pt x="236" y="334"/>
                  </a:lnTo>
                  <a:lnTo>
                    <a:pt x="57"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51" name="Oval 99850">
              <a:extLst>
                <a:ext uri="{FF2B5EF4-FFF2-40B4-BE49-F238E27FC236}">
                  <a16:creationId xmlns:a16="http://schemas.microsoft.com/office/drawing/2014/main" id="{37EB57C0-F363-557C-BEF0-2BB956423C99}"/>
                </a:ext>
              </a:extLst>
            </p:cNvPr>
            <p:cNvSpPr>
              <a:spLocks noChangeArrowheads="1"/>
            </p:cNvSpPr>
            <p:nvPr/>
          </p:nvSpPr>
          <p:spPr bwMode="auto">
            <a:xfrm>
              <a:off x="1955800" y="2393315"/>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52" name="Freeform 1475">
              <a:extLst>
                <a:ext uri="{FF2B5EF4-FFF2-40B4-BE49-F238E27FC236}">
                  <a16:creationId xmlns:a16="http://schemas.microsoft.com/office/drawing/2014/main" id="{63C2A909-B381-B8A9-E3A2-2DBC87E9C046}"/>
                </a:ext>
              </a:extLst>
            </p:cNvPr>
            <p:cNvSpPr>
              <a:spLocks/>
            </p:cNvSpPr>
            <p:nvPr/>
          </p:nvSpPr>
          <p:spPr bwMode="auto">
            <a:xfrm>
              <a:off x="1892935" y="2276475"/>
              <a:ext cx="119380" cy="153035"/>
            </a:xfrm>
            <a:custGeom>
              <a:avLst/>
              <a:gdLst>
                <a:gd name="T0" fmla="*/ 132 w 188"/>
                <a:gd name="T1" fmla="*/ 241 h 241"/>
                <a:gd name="T2" fmla="*/ 136 w 188"/>
                <a:gd name="T3" fmla="*/ 241 h 241"/>
                <a:gd name="T4" fmla="*/ 136 w 188"/>
                <a:gd name="T5" fmla="*/ 241 h 241"/>
                <a:gd name="T6" fmla="*/ 141 w 188"/>
                <a:gd name="T7" fmla="*/ 241 h 241"/>
                <a:gd name="T8" fmla="*/ 141 w 188"/>
                <a:gd name="T9" fmla="*/ 241 h 241"/>
                <a:gd name="T10" fmla="*/ 146 w 188"/>
                <a:gd name="T11" fmla="*/ 241 h 241"/>
                <a:gd name="T12" fmla="*/ 146 w 188"/>
                <a:gd name="T13" fmla="*/ 241 h 241"/>
                <a:gd name="T14" fmla="*/ 151 w 188"/>
                <a:gd name="T15" fmla="*/ 241 h 241"/>
                <a:gd name="T16" fmla="*/ 155 w 188"/>
                <a:gd name="T17" fmla="*/ 241 h 241"/>
                <a:gd name="T18" fmla="*/ 160 w 188"/>
                <a:gd name="T19" fmla="*/ 241 h 241"/>
                <a:gd name="T20" fmla="*/ 160 w 188"/>
                <a:gd name="T21" fmla="*/ 236 h 241"/>
                <a:gd name="T22" fmla="*/ 165 w 188"/>
                <a:gd name="T23" fmla="*/ 236 h 241"/>
                <a:gd name="T24" fmla="*/ 169 w 188"/>
                <a:gd name="T25" fmla="*/ 236 h 241"/>
                <a:gd name="T26" fmla="*/ 169 w 188"/>
                <a:gd name="T27" fmla="*/ 231 h 241"/>
                <a:gd name="T28" fmla="*/ 174 w 188"/>
                <a:gd name="T29" fmla="*/ 231 h 241"/>
                <a:gd name="T30" fmla="*/ 179 w 188"/>
                <a:gd name="T31" fmla="*/ 227 h 241"/>
                <a:gd name="T32" fmla="*/ 179 w 188"/>
                <a:gd name="T33" fmla="*/ 222 h 241"/>
                <a:gd name="T34" fmla="*/ 184 w 188"/>
                <a:gd name="T35" fmla="*/ 222 h 241"/>
                <a:gd name="T36" fmla="*/ 184 w 188"/>
                <a:gd name="T37" fmla="*/ 217 h 241"/>
                <a:gd name="T38" fmla="*/ 184 w 188"/>
                <a:gd name="T39" fmla="*/ 217 h 241"/>
                <a:gd name="T40" fmla="*/ 184 w 188"/>
                <a:gd name="T41" fmla="*/ 213 h 241"/>
                <a:gd name="T42" fmla="*/ 188 w 188"/>
                <a:gd name="T43" fmla="*/ 213 h 241"/>
                <a:gd name="T44" fmla="*/ 188 w 188"/>
                <a:gd name="T45" fmla="*/ 208 h 241"/>
                <a:gd name="T46" fmla="*/ 184 w 188"/>
                <a:gd name="T47" fmla="*/ 208 h 241"/>
                <a:gd name="T48" fmla="*/ 184 w 188"/>
                <a:gd name="T49" fmla="*/ 203 h 241"/>
                <a:gd name="T50" fmla="*/ 52 w 188"/>
                <a:gd name="T51" fmla="*/ 0 h 241"/>
                <a:gd name="T52" fmla="*/ 52 w 188"/>
                <a:gd name="T53" fmla="*/ 0 h 241"/>
                <a:gd name="T54" fmla="*/ 52 w 188"/>
                <a:gd name="T55" fmla="*/ 5 h 241"/>
                <a:gd name="T56" fmla="*/ 52 w 188"/>
                <a:gd name="T57" fmla="*/ 5 h 241"/>
                <a:gd name="T58" fmla="*/ 52 w 188"/>
                <a:gd name="T59" fmla="*/ 10 h 241"/>
                <a:gd name="T60" fmla="*/ 52 w 188"/>
                <a:gd name="T61" fmla="*/ 10 h 241"/>
                <a:gd name="T62" fmla="*/ 52 w 188"/>
                <a:gd name="T63" fmla="*/ 15 h 241"/>
                <a:gd name="T64" fmla="*/ 47 w 188"/>
                <a:gd name="T65" fmla="*/ 19 h 241"/>
                <a:gd name="T66" fmla="*/ 47 w 188"/>
                <a:gd name="T67" fmla="*/ 19 h 241"/>
                <a:gd name="T68" fmla="*/ 42 w 188"/>
                <a:gd name="T69" fmla="*/ 24 h 241"/>
                <a:gd name="T70" fmla="*/ 38 w 188"/>
                <a:gd name="T71" fmla="*/ 24 h 241"/>
                <a:gd name="T72" fmla="*/ 38 w 188"/>
                <a:gd name="T73" fmla="*/ 29 h 241"/>
                <a:gd name="T74" fmla="*/ 33 w 188"/>
                <a:gd name="T75" fmla="*/ 29 h 241"/>
                <a:gd name="T76" fmla="*/ 28 w 188"/>
                <a:gd name="T77" fmla="*/ 33 h 241"/>
                <a:gd name="T78" fmla="*/ 28 w 188"/>
                <a:gd name="T79" fmla="*/ 33 h 241"/>
                <a:gd name="T80" fmla="*/ 23 w 188"/>
                <a:gd name="T81" fmla="*/ 33 h 241"/>
                <a:gd name="T82" fmla="*/ 19 w 188"/>
                <a:gd name="T83" fmla="*/ 38 h 241"/>
                <a:gd name="T84" fmla="*/ 14 w 188"/>
                <a:gd name="T85" fmla="*/ 38 h 241"/>
                <a:gd name="T86" fmla="*/ 14 w 188"/>
                <a:gd name="T87" fmla="*/ 38 h 241"/>
                <a:gd name="T88" fmla="*/ 9 w 188"/>
                <a:gd name="T89" fmla="*/ 38 h 241"/>
                <a:gd name="T90" fmla="*/ 9 w 188"/>
                <a:gd name="T91" fmla="*/ 38 h 241"/>
                <a:gd name="T92" fmla="*/ 5 w 188"/>
                <a:gd name="T93" fmla="*/ 38 h 241"/>
                <a:gd name="T94" fmla="*/ 5 w 188"/>
                <a:gd name="T95" fmla="*/ 33 h 241"/>
                <a:gd name="T96" fmla="*/ 0 w 188"/>
                <a:gd name="T97" fmla="*/ 33 h 241"/>
                <a:gd name="T98" fmla="*/ 0 w 188"/>
                <a:gd name="T99" fmla="*/ 3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8" h="241">
                  <a:moveTo>
                    <a:pt x="132" y="236"/>
                  </a:moveTo>
                  <a:lnTo>
                    <a:pt x="132" y="241"/>
                  </a:lnTo>
                  <a:lnTo>
                    <a:pt x="136" y="241"/>
                  </a:lnTo>
                  <a:lnTo>
                    <a:pt x="136" y="241"/>
                  </a:lnTo>
                  <a:lnTo>
                    <a:pt x="136" y="241"/>
                  </a:lnTo>
                  <a:lnTo>
                    <a:pt x="136" y="241"/>
                  </a:lnTo>
                  <a:lnTo>
                    <a:pt x="136" y="241"/>
                  </a:lnTo>
                  <a:lnTo>
                    <a:pt x="141" y="241"/>
                  </a:lnTo>
                  <a:lnTo>
                    <a:pt x="141" y="241"/>
                  </a:lnTo>
                  <a:lnTo>
                    <a:pt x="141" y="241"/>
                  </a:lnTo>
                  <a:lnTo>
                    <a:pt x="141" y="241"/>
                  </a:lnTo>
                  <a:lnTo>
                    <a:pt x="146" y="241"/>
                  </a:lnTo>
                  <a:lnTo>
                    <a:pt x="146" y="241"/>
                  </a:lnTo>
                  <a:lnTo>
                    <a:pt x="146" y="241"/>
                  </a:lnTo>
                  <a:lnTo>
                    <a:pt x="151" y="241"/>
                  </a:lnTo>
                  <a:lnTo>
                    <a:pt x="151" y="241"/>
                  </a:lnTo>
                  <a:lnTo>
                    <a:pt x="155" y="241"/>
                  </a:lnTo>
                  <a:lnTo>
                    <a:pt x="155" y="241"/>
                  </a:lnTo>
                  <a:lnTo>
                    <a:pt x="155" y="241"/>
                  </a:lnTo>
                  <a:lnTo>
                    <a:pt x="160" y="241"/>
                  </a:lnTo>
                  <a:lnTo>
                    <a:pt x="160" y="241"/>
                  </a:lnTo>
                  <a:lnTo>
                    <a:pt x="160" y="236"/>
                  </a:lnTo>
                  <a:lnTo>
                    <a:pt x="165" y="236"/>
                  </a:lnTo>
                  <a:lnTo>
                    <a:pt x="165" y="236"/>
                  </a:lnTo>
                  <a:lnTo>
                    <a:pt x="165" y="236"/>
                  </a:lnTo>
                  <a:lnTo>
                    <a:pt x="169" y="236"/>
                  </a:lnTo>
                  <a:lnTo>
                    <a:pt x="169" y="231"/>
                  </a:lnTo>
                  <a:lnTo>
                    <a:pt x="169" y="231"/>
                  </a:lnTo>
                  <a:lnTo>
                    <a:pt x="174" y="231"/>
                  </a:lnTo>
                  <a:lnTo>
                    <a:pt x="174" y="231"/>
                  </a:lnTo>
                  <a:lnTo>
                    <a:pt x="174" y="227"/>
                  </a:lnTo>
                  <a:lnTo>
                    <a:pt x="179" y="227"/>
                  </a:lnTo>
                  <a:lnTo>
                    <a:pt x="179" y="227"/>
                  </a:lnTo>
                  <a:lnTo>
                    <a:pt x="179" y="222"/>
                  </a:lnTo>
                  <a:lnTo>
                    <a:pt x="179" y="222"/>
                  </a:lnTo>
                  <a:lnTo>
                    <a:pt x="184" y="222"/>
                  </a:lnTo>
                  <a:lnTo>
                    <a:pt x="184" y="222"/>
                  </a:lnTo>
                  <a:lnTo>
                    <a:pt x="184" y="217"/>
                  </a:lnTo>
                  <a:lnTo>
                    <a:pt x="184" y="217"/>
                  </a:lnTo>
                  <a:lnTo>
                    <a:pt x="184" y="217"/>
                  </a:lnTo>
                  <a:lnTo>
                    <a:pt x="184" y="213"/>
                  </a:lnTo>
                  <a:lnTo>
                    <a:pt x="184" y="213"/>
                  </a:lnTo>
                  <a:lnTo>
                    <a:pt x="188" y="213"/>
                  </a:lnTo>
                  <a:lnTo>
                    <a:pt x="188" y="213"/>
                  </a:lnTo>
                  <a:lnTo>
                    <a:pt x="188" y="208"/>
                  </a:lnTo>
                  <a:lnTo>
                    <a:pt x="188" y="208"/>
                  </a:lnTo>
                  <a:lnTo>
                    <a:pt x="188" y="208"/>
                  </a:lnTo>
                  <a:lnTo>
                    <a:pt x="184" y="208"/>
                  </a:lnTo>
                  <a:lnTo>
                    <a:pt x="184" y="203"/>
                  </a:lnTo>
                  <a:lnTo>
                    <a:pt x="184" y="203"/>
                  </a:lnTo>
                  <a:lnTo>
                    <a:pt x="52" y="0"/>
                  </a:lnTo>
                  <a:lnTo>
                    <a:pt x="52" y="0"/>
                  </a:lnTo>
                  <a:lnTo>
                    <a:pt x="52" y="0"/>
                  </a:lnTo>
                  <a:lnTo>
                    <a:pt x="52" y="0"/>
                  </a:lnTo>
                  <a:lnTo>
                    <a:pt x="52" y="5"/>
                  </a:lnTo>
                  <a:lnTo>
                    <a:pt x="52" y="5"/>
                  </a:lnTo>
                  <a:lnTo>
                    <a:pt x="52" y="5"/>
                  </a:lnTo>
                  <a:lnTo>
                    <a:pt x="52" y="5"/>
                  </a:lnTo>
                  <a:lnTo>
                    <a:pt x="52" y="10"/>
                  </a:lnTo>
                  <a:lnTo>
                    <a:pt x="52" y="10"/>
                  </a:lnTo>
                  <a:lnTo>
                    <a:pt x="52" y="10"/>
                  </a:lnTo>
                  <a:lnTo>
                    <a:pt x="52" y="10"/>
                  </a:lnTo>
                  <a:lnTo>
                    <a:pt x="52" y="15"/>
                  </a:lnTo>
                  <a:lnTo>
                    <a:pt x="52" y="15"/>
                  </a:lnTo>
                  <a:lnTo>
                    <a:pt x="47" y="15"/>
                  </a:lnTo>
                  <a:lnTo>
                    <a:pt x="47" y="19"/>
                  </a:lnTo>
                  <a:lnTo>
                    <a:pt x="47" y="19"/>
                  </a:lnTo>
                  <a:lnTo>
                    <a:pt x="47" y="19"/>
                  </a:lnTo>
                  <a:lnTo>
                    <a:pt x="42" y="19"/>
                  </a:lnTo>
                  <a:lnTo>
                    <a:pt x="42" y="24"/>
                  </a:lnTo>
                  <a:lnTo>
                    <a:pt x="42" y="24"/>
                  </a:lnTo>
                  <a:lnTo>
                    <a:pt x="38" y="24"/>
                  </a:lnTo>
                  <a:lnTo>
                    <a:pt x="38" y="24"/>
                  </a:lnTo>
                  <a:lnTo>
                    <a:pt x="38" y="29"/>
                  </a:lnTo>
                  <a:lnTo>
                    <a:pt x="33" y="29"/>
                  </a:lnTo>
                  <a:lnTo>
                    <a:pt x="33" y="29"/>
                  </a:lnTo>
                  <a:lnTo>
                    <a:pt x="33" y="29"/>
                  </a:lnTo>
                  <a:lnTo>
                    <a:pt x="28" y="33"/>
                  </a:lnTo>
                  <a:lnTo>
                    <a:pt x="28" y="33"/>
                  </a:lnTo>
                  <a:lnTo>
                    <a:pt x="28" y="33"/>
                  </a:lnTo>
                  <a:lnTo>
                    <a:pt x="23" y="33"/>
                  </a:lnTo>
                  <a:lnTo>
                    <a:pt x="23" y="33"/>
                  </a:lnTo>
                  <a:lnTo>
                    <a:pt x="19" y="33"/>
                  </a:lnTo>
                  <a:lnTo>
                    <a:pt x="19" y="38"/>
                  </a:lnTo>
                  <a:lnTo>
                    <a:pt x="19" y="38"/>
                  </a:lnTo>
                  <a:lnTo>
                    <a:pt x="14" y="38"/>
                  </a:lnTo>
                  <a:lnTo>
                    <a:pt x="14" y="38"/>
                  </a:lnTo>
                  <a:lnTo>
                    <a:pt x="14" y="38"/>
                  </a:lnTo>
                  <a:lnTo>
                    <a:pt x="9" y="38"/>
                  </a:lnTo>
                  <a:lnTo>
                    <a:pt x="9" y="38"/>
                  </a:lnTo>
                  <a:lnTo>
                    <a:pt x="9" y="38"/>
                  </a:lnTo>
                  <a:lnTo>
                    <a:pt x="9" y="38"/>
                  </a:lnTo>
                  <a:lnTo>
                    <a:pt x="5" y="38"/>
                  </a:lnTo>
                  <a:lnTo>
                    <a:pt x="5" y="38"/>
                  </a:lnTo>
                  <a:lnTo>
                    <a:pt x="5" y="38"/>
                  </a:lnTo>
                  <a:lnTo>
                    <a:pt x="5" y="33"/>
                  </a:lnTo>
                  <a:lnTo>
                    <a:pt x="0" y="33"/>
                  </a:lnTo>
                  <a:lnTo>
                    <a:pt x="0" y="33"/>
                  </a:lnTo>
                  <a:lnTo>
                    <a:pt x="0" y="33"/>
                  </a:lnTo>
                  <a:lnTo>
                    <a:pt x="0" y="33"/>
                  </a:lnTo>
                  <a:lnTo>
                    <a:pt x="132" y="23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53" name="Freeform 1476">
              <a:extLst>
                <a:ext uri="{FF2B5EF4-FFF2-40B4-BE49-F238E27FC236}">
                  <a16:creationId xmlns:a16="http://schemas.microsoft.com/office/drawing/2014/main" id="{B2784992-7066-EB31-1866-D81BB124C9E0}"/>
                </a:ext>
              </a:extLst>
            </p:cNvPr>
            <p:cNvSpPr>
              <a:spLocks/>
            </p:cNvSpPr>
            <p:nvPr/>
          </p:nvSpPr>
          <p:spPr bwMode="auto">
            <a:xfrm>
              <a:off x="2015490" y="2513330"/>
              <a:ext cx="62865" cy="143510"/>
            </a:xfrm>
            <a:custGeom>
              <a:avLst/>
              <a:gdLst>
                <a:gd name="T0" fmla="*/ 61 w 99"/>
                <a:gd name="T1" fmla="*/ 9 h 226"/>
                <a:gd name="T2" fmla="*/ 61 w 99"/>
                <a:gd name="T3" fmla="*/ 4 h 226"/>
                <a:gd name="T4" fmla="*/ 61 w 99"/>
                <a:gd name="T5" fmla="*/ 4 h 226"/>
                <a:gd name="T6" fmla="*/ 56 w 99"/>
                <a:gd name="T7" fmla="*/ 4 h 226"/>
                <a:gd name="T8" fmla="*/ 56 w 99"/>
                <a:gd name="T9" fmla="*/ 0 h 226"/>
                <a:gd name="T10" fmla="*/ 52 w 99"/>
                <a:gd name="T11" fmla="*/ 0 h 226"/>
                <a:gd name="T12" fmla="*/ 52 w 99"/>
                <a:gd name="T13" fmla="*/ 0 h 226"/>
                <a:gd name="T14" fmla="*/ 47 w 99"/>
                <a:gd name="T15" fmla="*/ 0 h 226"/>
                <a:gd name="T16" fmla="*/ 42 w 99"/>
                <a:gd name="T17" fmla="*/ 0 h 226"/>
                <a:gd name="T18" fmla="*/ 38 w 99"/>
                <a:gd name="T19" fmla="*/ 0 h 226"/>
                <a:gd name="T20" fmla="*/ 33 w 99"/>
                <a:gd name="T21" fmla="*/ 0 h 226"/>
                <a:gd name="T22" fmla="*/ 33 w 99"/>
                <a:gd name="T23" fmla="*/ 0 h 226"/>
                <a:gd name="T24" fmla="*/ 28 w 99"/>
                <a:gd name="T25" fmla="*/ 0 h 226"/>
                <a:gd name="T26" fmla="*/ 23 w 99"/>
                <a:gd name="T27" fmla="*/ 0 h 226"/>
                <a:gd name="T28" fmla="*/ 19 w 99"/>
                <a:gd name="T29" fmla="*/ 4 h 226"/>
                <a:gd name="T30" fmla="*/ 14 w 99"/>
                <a:gd name="T31" fmla="*/ 4 h 226"/>
                <a:gd name="T32" fmla="*/ 14 w 99"/>
                <a:gd name="T33" fmla="*/ 4 h 226"/>
                <a:gd name="T34" fmla="*/ 9 w 99"/>
                <a:gd name="T35" fmla="*/ 4 h 226"/>
                <a:gd name="T36" fmla="*/ 9 w 99"/>
                <a:gd name="T37" fmla="*/ 9 h 226"/>
                <a:gd name="T38" fmla="*/ 5 w 99"/>
                <a:gd name="T39" fmla="*/ 9 h 226"/>
                <a:gd name="T40" fmla="*/ 5 w 99"/>
                <a:gd name="T41" fmla="*/ 9 h 226"/>
                <a:gd name="T42" fmla="*/ 0 w 99"/>
                <a:gd name="T43" fmla="*/ 14 h 226"/>
                <a:gd name="T44" fmla="*/ 0 w 99"/>
                <a:gd name="T45" fmla="*/ 14 h 226"/>
                <a:gd name="T46" fmla="*/ 0 w 99"/>
                <a:gd name="T47" fmla="*/ 19 h 226"/>
                <a:gd name="T48" fmla="*/ 0 w 99"/>
                <a:gd name="T49" fmla="*/ 19 h 226"/>
                <a:gd name="T50" fmla="*/ 38 w 99"/>
                <a:gd name="T51" fmla="*/ 226 h 226"/>
                <a:gd name="T52" fmla="*/ 38 w 99"/>
                <a:gd name="T53" fmla="*/ 226 h 226"/>
                <a:gd name="T54" fmla="*/ 38 w 99"/>
                <a:gd name="T55" fmla="*/ 226 h 226"/>
                <a:gd name="T56" fmla="*/ 42 w 99"/>
                <a:gd name="T57" fmla="*/ 221 h 226"/>
                <a:gd name="T58" fmla="*/ 42 w 99"/>
                <a:gd name="T59" fmla="*/ 221 h 226"/>
                <a:gd name="T60" fmla="*/ 42 w 99"/>
                <a:gd name="T61" fmla="*/ 216 h 226"/>
                <a:gd name="T62" fmla="*/ 47 w 99"/>
                <a:gd name="T63" fmla="*/ 216 h 226"/>
                <a:gd name="T64" fmla="*/ 52 w 99"/>
                <a:gd name="T65" fmla="*/ 216 h 226"/>
                <a:gd name="T66" fmla="*/ 52 w 99"/>
                <a:gd name="T67" fmla="*/ 212 h 226"/>
                <a:gd name="T68" fmla="*/ 56 w 99"/>
                <a:gd name="T69" fmla="*/ 212 h 226"/>
                <a:gd name="T70" fmla="*/ 61 w 99"/>
                <a:gd name="T71" fmla="*/ 212 h 226"/>
                <a:gd name="T72" fmla="*/ 66 w 99"/>
                <a:gd name="T73" fmla="*/ 212 h 226"/>
                <a:gd name="T74" fmla="*/ 66 w 99"/>
                <a:gd name="T75" fmla="*/ 212 h 226"/>
                <a:gd name="T76" fmla="*/ 71 w 99"/>
                <a:gd name="T77" fmla="*/ 207 h 226"/>
                <a:gd name="T78" fmla="*/ 75 w 99"/>
                <a:gd name="T79" fmla="*/ 207 h 226"/>
                <a:gd name="T80" fmla="*/ 80 w 99"/>
                <a:gd name="T81" fmla="*/ 207 h 226"/>
                <a:gd name="T82" fmla="*/ 85 w 99"/>
                <a:gd name="T83" fmla="*/ 207 h 226"/>
                <a:gd name="T84" fmla="*/ 85 w 99"/>
                <a:gd name="T85" fmla="*/ 212 h 226"/>
                <a:gd name="T86" fmla="*/ 89 w 99"/>
                <a:gd name="T87" fmla="*/ 212 h 226"/>
                <a:gd name="T88" fmla="*/ 94 w 99"/>
                <a:gd name="T89" fmla="*/ 212 h 226"/>
                <a:gd name="T90" fmla="*/ 94 w 99"/>
                <a:gd name="T91" fmla="*/ 212 h 226"/>
                <a:gd name="T92" fmla="*/ 99 w 99"/>
                <a:gd name="T93" fmla="*/ 212 h 226"/>
                <a:gd name="T94" fmla="*/ 99 w 99"/>
                <a:gd name="T95" fmla="*/ 216 h 226"/>
                <a:gd name="T96" fmla="*/ 99 w 99"/>
                <a:gd name="T97" fmla="*/ 216 h 226"/>
                <a:gd name="T98" fmla="*/ 99 w 99"/>
                <a:gd name="T99" fmla="*/ 21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9" h="226">
                  <a:moveTo>
                    <a:pt x="61" y="9"/>
                  </a:moveTo>
                  <a:lnTo>
                    <a:pt x="61" y="9"/>
                  </a:lnTo>
                  <a:lnTo>
                    <a:pt x="61" y="4"/>
                  </a:lnTo>
                  <a:lnTo>
                    <a:pt x="61" y="4"/>
                  </a:lnTo>
                  <a:lnTo>
                    <a:pt x="61" y="4"/>
                  </a:lnTo>
                  <a:lnTo>
                    <a:pt x="61" y="4"/>
                  </a:lnTo>
                  <a:lnTo>
                    <a:pt x="56" y="4"/>
                  </a:lnTo>
                  <a:lnTo>
                    <a:pt x="56" y="4"/>
                  </a:lnTo>
                  <a:lnTo>
                    <a:pt x="56" y="4"/>
                  </a:lnTo>
                  <a:lnTo>
                    <a:pt x="56" y="0"/>
                  </a:lnTo>
                  <a:lnTo>
                    <a:pt x="52" y="0"/>
                  </a:lnTo>
                  <a:lnTo>
                    <a:pt x="52" y="0"/>
                  </a:lnTo>
                  <a:lnTo>
                    <a:pt x="52" y="0"/>
                  </a:lnTo>
                  <a:lnTo>
                    <a:pt x="52" y="0"/>
                  </a:lnTo>
                  <a:lnTo>
                    <a:pt x="47" y="0"/>
                  </a:lnTo>
                  <a:lnTo>
                    <a:pt x="47" y="0"/>
                  </a:lnTo>
                  <a:lnTo>
                    <a:pt x="42" y="0"/>
                  </a:lnTo>
                  <a:lnTo>
                    <a:pt x="42" y="0"/>
                  </a:lnTo>
                  <a:lnTo>
                    <a:pt x="42" y="0"/>
                  </a:lnTo>
                  <a:lnTo>
                    <a:pt x="38" y="0"/>
                  </a:lnTo>
                  <a:lnTo>
                    <a:pt x="38" y="0"/>
                  </a:lnTo>
                  <a:lnTo>
                    <a:pt x="33" y="0"/>
                  </a:lnTo>
                  <a:lnTo>
                    <a:pt x="33" y="0"/>
                  </a:lnTo>
                  <a:lnTo>
                    <a:pt x="33" y="0"/>
                  </a:lnTo>
                  <a:lnTo>
                    <a:pt x="28" y="0"/>
                  </a:lnTo>
                  <a:lnTo>
                    <a:pt x="28" y="0"/>
                  </a:lnTo>
                  <a:lnTo>
                    <a:pt x="23" y="0"/>
                  </a:lnTo>
                  <a:lnTo>
                    <a:pt x="23" y="0"/>
                  </a:lnTo>
                  <a:lnTo>
                    <a:pt x="23" y="0"/>
                  </a:lnTo>
                  <a:lnTo>
                    <a:pt x="19" y="4"/>
                  </a:lnTo>
                  <a:lnTo>
                    <a:pt x="19" y="4"/>
                  </a:lnTo>
                  <a:lnTo>
                    <a:pt x="14" y="4"/>
                  </a:lnTo>
                  <a:lnTo>
                    <a:pt x="14" y="4"/>
                  </a:lnTo>
                  <a:lnTo>
                    <a:pt x="14" y="4"/>
                  </a:lnTo>
                  <a:lnTo>
                    <a:pt x="9" y="4"/>
                  </a:lnTo>
                  <a:lnTo>
                    <a:pt x="9" y="4"/>
                  </a:lnTo>
                  <a:lnTo>
                    <a:pt x="9" y="9"/>
                  </a:lnTo>
                  <a:lnTo>
                    <a:pt x="9" y="9"/>
                  </a:lnTo>
                  <a:lnTo>
                    <a:pt x="5" y="9"/>
                  </a:lnTo>
                  <a:lnTo>
                    <a:pt x="5" y="9"/>
                  </a:lnTo>
                  <a:lnTo>
                    <a:pt x="5" y="9"/>
                  </a:lnTo>
                  <a:lnTo>
                    <a:pt x="5" y="9"/>
                  </a:lnTo>
                  <a:lnTo>
                    <a:pt x="0" y="14"/>
                  </a:lnTo>
                  <a:lnTo>
                    <a:pt x="0" y="14"/>
                  </a:lnTo>
                  <a:lnTo>
                    <a:pt x="0" y="14"/>
                  </a:lnTo>
                  <a:lnTo>
                    <a:pt x="0" y="14"/>
                  </a:lnTo>
                  <a:lnTo>
                    <a:pt x="0" y="14"/>
                  </a:lnTo>
                  <a:lnTo>
                    <a:pt x="0" y="19"/>
                  </a:lnTo>
                  <a:lnTo>
                    <a:pt x="0" y="19"/>
                  </a:lnTo>
                  <a:lnTo>
                    <a:pt x="0" y="19"/>
                  </a:lnTo>
                  <a:lnTo>
                    <a:pt x="38" y="226"/>
                  </a:lnTo>
                  <a:lnTo>
                    <a:pt x="38" y="226"/>
                  </a:lnTo>
                  <a:lnTo>
                    <a:pt x="38" y="226"/>
                  </a:lnTo>
                  <a:lnTo>
                    <a:pt x="38" y="226"/>
                  </a:lnTo>
                  <a:lnTo>
                    <a:pt x="38" y="226"/>
                  </a:lnTo>
                  <a:lnTo>
                    <a:pt x="38" y="226"/>
                  </a:lnTo>
                  <a:lnTo>
                    <a:pt x="42" y="221"/>
                  </a:lnTo>
                  <a:lnTo>
                    <a:pt x="42" y="221"/>
                  </a:lnTo>
                  <a:lnTo>
                    <a:pt x="42" y="221"/>
                  </a:lnTo>
                  <a:lnTo>
                    <a:pt x="42" y="221"/>
                  </a:lnTo>
                  <a:lnTo>
                    <a:pt x="42" y="221"/>
                  </a:lnTo>
                  <a:lnTo>
                    <a:pt x="42" y="216"/>
                  </a:lnTo>
                  <a:lnTo>
                    <a:pt x="47" y="216"/>
                  </a:lnTo>
                  <a:lnTo>
                    <a:pt x="47" y="216"/>
                  </a:lnTo>
                  <a:lnTo>
                    <a:pt x="47" y="216"/>
                  </a:lnTo>
                  <a:lnTo>
                    <a:pt x="52" y="216"/>
                  </a:lnTo>
                  <a:lnTo>
                    <a:pt x="52" y="216"/>
                  </a:lnTo>
                  <a:lnTo>
                    <a:pt x="52" y="212"/>
                  </a:lnTo>
                  <a:lnTo>
                    <a:pt x="56" y="212"/>
                  </a:lnTo>
                  <a:lnTo>
                    <a:pt x="56" y="212"/>
                  </a:lnTo>
                  <a:lnTo>
                    <a:pt x="56" y="212"/>
                  </a:lnTo>
                  <a:lnTo>
                    <a:pt x="61" y="212"/>
                  </a:lnTo>
                  <a:lnTo>
                    <a:pt x="61" y="212"/>
                  </a:lnTo>
                  <a:lnTo>
                    <a:pt x="66" y="212"/>
                  </a:lnTo>
                  <a:lnTo>
                    <a:pt x="66" y="212"/>
                  </a:lnTo>
                  <a:lnTo>
                    <a:pt x="66" y="212"/>
                  </a:lnTo>
                  <a:lnTo>
                    <a:pt x="71" y="212"/>
                  </a:lnTo>
                  <a:lnTo>
                    <a:pt x="71" y="207"/>
                  </a:lnTo>
                  <a:lnTo>
                    <a:pt x="75" y="207"/>
                  </a:lnTo>
                  <a:lnTo>
                    <a:pt x="75" y="207"/>
                  </a:lnTo>
                  <a:lnTo>
                    <a:pt x="80" y="207"/>
                  </a:lnTo>
                  <a:lnTo>
                    <a:pt x="80" y="207"/>
                  </a:lnTo>
                  <a:lnTo>
                    <a:pt x="80" y="207"/>
                  </a:lnTo>
                  <a:lnTo>
                    <a:pt x="85" y="207"/>
                  </a:lnTo>
                  <a:lnTo>
                    <a:pt x="85" y="207"/>
                  </a:lnTo>
                  <a:lnTo>
                    <a:pt x="85" y="212"/>
                  </a:lnTo>
                  <a:lnTo>
                    <a:pt x="89" y="212"/>
                  </a:lnTo>
                  <a:lnTo>
                    <a:pt x="89" y="212"/>
                  </a:lnTo>
                  <a:lnTo>
                    <a:pt x="89" y="212"/>
                  </a:lnTo>
                  <a:lnTo>
                    <a:pt x="94" y="212"/>
                  </a:lnTo>
                  <a:lnTo>
                    <a:pt x="94" y="212"/>
                  </a:lnTo>
                  <a:lnTo>
                    <a:pt x="94" y="212"/>
                  </a:lnTo>
                  <a:lnTo>
                    <a:pt x="94" y="212"/>
                  </a:lnTo>
                  <a:lnTo>
                    <a:pt x="99" y="212"/>
                  </a:lnTo>
                  <a:lnTo>
                    <a:pt x="99" y="212"/>
                  </a:lnTo>
                  <a:lnTo>
                    <a:pt x="99" y="216"/>
                  </a:lnTo>
                  <a:lnTo>
                    <a:pt x="99" y="216"/>
                  </a:lnTo>
                  <a:lnTo>
                    <a:pt x="99" y="216"/>
                  </a:lnTo>
                  <a:lnTo>
                    <a:pt x="99" y="216"/>
                  </a:lnTo>
                  <a:lnTo>
                    <a:pt x="99" y="216"/>
                  </a:lnTo>
                  <a:lnTo>
                    <a:pt x="61" y="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54" name="Oval 99853">
              <a:extLst>
                <a:ext uri="{FF2B5EF4-FFF2-40B4-BE49-F238E27FC236}">
                  <a16:creationId xmlns:a16="http://schemas.microsoft.com/office/drawing/2014/main" id="{A2A5A496-E404-652F-47F0-0BE08EE860BB}"/>
                </a:ext>
              </a:extLst>
            </p:cNvPr>
            <p:cNvSpPr>
              <a:spLocks noChangeArrowheads="1"/>
            </p:cNvSpPr>
            <p:nvPr/>
          </p:nvSpPr>
          <p:spPr bwMode="auto">
            <a:xfrm>
              <a:off x="1761490" y="1893570"/>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55" name="Freeform 1478">
              <a:extLst>
                <a:ext uri="{FF2B5EF4-FFF2-40B4-BE49-F238E27FC236}">
                  <a16:creationId xmlns:a16="http://schemas.microsoft.com/office/drawing/2014/main" id="{76E66B3D-6D5A-8189-EB4E-BD2EA4A4664B}"/>
                </a:ext>
              </a:extLst>
            </p:cNvPr>
            <p:cNvSpPr>
              <a:spLocks/>
            </p:cNvSpPr>
            <p:nvPr/>
          </p:nvSpPr>
          <p:spPr bwMode="auto">
            <a:xfrm>
              <a:off x="1821180" y="2010410"/>
              <a:ext cx="65405" cy="173355"/>
            </a:xfrm>
            <a:custGeom>
              <a:avLst/>
              <a:gdLst>
                <a:gd name="T0" fmla="*/ 61 w 103"/>
                <a:gd name="T1" fmla="*/ 5 h 273"/>
                <a:gd name="T2" fmla="*/ 56 w 103"/>
                <a:gd name="T3" fmla="*/ 5 h 273"/>
                <a:gd name="T4" fmla="*/ 56 w 103"/>
                <a:gd name="T5" fmla="*/ 5 h 273"/>
                <a:gd name="T6" fmla="*/ 56 w 103"/>
                <a:gd name="T7" fmla="*/ 0 h 273"/>
                <a:gd name="T8" fmla="*/ 52 w 103"/>
                <a:gd name="T9" fmla="*/ 0 h 273"/>
                <a:gd name="T10" fmla="*/ 52 w 103"/>
                <a:gd name="T11" fmla="*/ 0 h 273"/>
                <a:gd name="T12" fmla="*/ 47 w 103"/>
                <a:gd name="T13" fmla="*/ 0 h 273"/>
                <a:gd name="T14" fmla="*/ 42 w 103"/>
                <a:gd name="T15" fmla="*/ 0 h 273"/>
                <a:gd name="T16" fmla="*/ 42 w 103"/>
                <a:gd name="T17" fmla="*/ 0 h 273"/>
                <a:gd name="T18" fmla="*/ 38 w 103"/>
                <a:gd name="T19" fmla="*/ 0 h 273"/>
                <a:gd name="T20" fmla="*/ 33 w 103"/>
                <a:gd name="T21" fmla="*/ 0 h 273"/>
                <a:gd name="T22" fmla="*/ 28 w 103"/>
                <a:gd name="T23" fmla="*/ 0 h 273"/>
                <a:gd name="T24" fmla="*/ 23 w 103"/>
                <a:gd name="T25" fmla="*/ 0 h 273"/>
                <a:gd name="T26" fmla="*/ 23 w 103"/>
                <a:gd name="T27" fmla="*/ 0 h 273"/>
                <a:gd name="T28" fmla="*/ 19 w 103"/>
                <a:gd name="T29" fmla="*/ 0 h 273"/>
                <a:gd name="T30" fmla="*/ 14 w 103"/>
                <a:gd name="T31" fmla="*/ 0 h 273"/>
                <a:gd name="T32" fmla="*/ 9 w 103"/>
                <a:gd name="T33" fmla="*/ 5 h 273"/>
                <a:gd name="T34" fmla="*/ 9 w 103"/>
                <a:gd name="T35" fmla="*/ 5 h 273"/>
                <a:gd name="T36" fmla="*/ 5 w 103"/>
                <a:gd name="T37" fmla="*/ 5 h 273"/>
                <a:gd name="T38" fmla="*/ 5 w 103"/>
                <a:gd name="T39" fmla="*/ 10 h 273"/>
                <a:gd name="T40" fmla="*/ 0 w 103"/>
                <a:gd name="T41" fmla="*/ 10 h 273"/>
                <a:gd name="T42" fmla="*/ 0 w 103"/>
                <a:gd name="T43" fmla="*/ 14 h 273"/>
                <a:gd name="T44" fmla="*/ 0 w 103"/>
                <a:gd name="T45" fmla="*/ 14 h 273"/>
                <a:gd name="T46" fmla="*/ 0 w 103"/>
                <a:gd name="T47" fmla="*/ 14 h 273"/>
                <a:gd name="T48" fmla="*/ 0 w 103"/>
                <a:gd name="T49" fmla="*/ 19 h 273"/>
                <a:gd name="T50" fmla="*/ 42 w 103"/>
                <a:gd name="T51" fmla="*/ 273 h 273"/>
                <a:gd name="T52" fmla="*/ 42 w 103"/>
                <a:gd name="T53" fmla="*/ 273 h 273"/>
                <a:gd name="T54" fmla="*/ 42 w 103"/>
                <a:gd name="T55" fmla="*/ 269 h 273"/>
                <a:gd name="T56" fmla="*/ 47 w 103"/>
                <a:gd name="T57" fmla="*/ 269 h 273"/>
                <a:gd name="T58" fmla="*/ 47 w 103"/>
                <a:gd name="T59" fmla="*/ 264 h 273"/>
                <a:gd name="T60" fmla="*/ 47 w 103"/>
                <a:gd name="T61" fmla="*/ 264 h 273"/>
                <a:gd name="T62" fmla="*/ 52 w 103"/>
                <a:gd name="T63" fmla="*/ 264 h 273"/>
                <a:gd name="T64" fmla="*/ 56 w 103"/>
                <a:gd name="T65" fmla="*/ 259 h 273"/>
                <a:gd name="T66" fmla="*/ 56 w 103"/>
                <a:gd name="T67" fmla="*/ 259 h 273"/>
                <a:gd name="T68" fmla="*/ 61 w 103"/>
                <a:gd name="T69" fmla="*/ 259 h 273"/>
                <a:gd name="T70" fmla="*/ 66 w 103"/>
                <a:gd name="T71" fmla="*/ 259 h 273"/>
                <a:gd name="T72" fmla="*/ 70 w 103"/>
                <a:gd name="T73" fmla="*/ 255 h 273"/>
                <a:gd name="T74" fmla="*/ 70 w 103"/>
                <a:gd name="T75" fmla="*/ 255 h 273"/>
                <a:gd name="T76" fmla="*/ 75 w 103"/>
                <a:gd name="T77" fmla="*/ 255 h 273"/>
                <a:gd name="T78" fmla="*/ 80 w 103"/>
                <a:gd name="T79" fmla="*/ 255 h 273"/>
                <a:gd name="T80" fmla="*/ 85 w 103"/>
                <a:gd name="T81" fmla="*/ 255 h 273"/>
                <a:gd name="T82" fmla="*/ 89 w 103"/>
                <a:gd name="T83" fmla="*/ 255 h 273"/>
                <a:gd name="T84" fmla="*/ 89 w 103"/>
                <a:gd name="T85" fmla="*/ 255 h 273"/>
                <a:gd name="T86" fmla="*/ 94 w 103"/>
                <a:gd name="T87" fmla="*/ 255 h 273"/>
                <a:gd name="T88" fmla="*/ 99 w 103"/>
                <a:gd name="T89" fmla="*/ 259 h 273"/>
                <a:gd name="T90" fmla="*/ 99 w 103"/>
                <a:gd name="T91" fmla="*/ 259 h 273"/>
                <a:gd name="T92" fmla="*/ 103 w 103"/>
                <a:gd name="T93" fmla="*/ 259 h 273"/>
                <a:gd name="T94" fmla="*/ 103 w 103"/>
                <a:gd name="T95" fmla="*/ 259 h 273"/>
                <a:gd name="T96" fmla="*/ 103 w 103"/>
                <a:gd name="T97" fmla="*/ 264 h 273"/>
                <a:gd name="T98" fmla="*/ 103 w 103"/>
                <a:gd name="T99" fmla="*/ 26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273">
                  <a:moveTo>
                    <a:pt x="61" y="10"/>
                  </a:moveTo>
                  <a:lnTo>
                    <a:pt x="61" y="5"/>
                  </a:lnTo>
                  <a:lnTo>
                    <a:pt x="56" y="5"/>
                  </a:lnTo>
                  <a:lnTo>
                    <a:pt x="56" y="5"/>
                  </a:lnTo>
                  <a:lnTo>
                    <a:pt x="56" y="5"/>
                  </a:lnTo>
                  <a:lnTo>
                    <a:pt x="56" y="5"/>
                  </a:lnTo>
                  <a:lnTo>
                    <a:pt x="56" y="5"/>
                  </a:lnTo>
                  <a:lnTo>
                    <a:pt x="56" y="0"/>
                  </a:lnTo>
                  <a:lnTo>
                    <a:pt x="56" y="0"/>
                  </a:lnTo>
                  <a:lnTo>
                    <a:pt x="52" y="0"/>
                  </a:lnTo>
                  <a:lnTo>
                    <a:pt x="52" y="0"/>
                  </a:lnTo>
                  <a:lnTo>
                    <a:pt x="52" y="0"/>
                  </a:lnTo>
                  <a:lnTo>
                    <a:pt x="47" y="0"/>
                  </a:lnTo>
                  <a:lnTo>
                    <a:pt x="47" y="0"/>
                  </a:lnTo>
                  <a:lnTo>
                    <a:pt x="47" y="0"/>
                  </a:lnTo>
                  <a:lnTo>
                    <a:pt x="42" y="0"/>
                  </a:lnTo>
                  <a:lnTo>
                    <a:pt x="42" y="0"/>
                  </a:lnTo>
                  <a:lnTo>
                    <a:pt x="42" y="0"/>
                  </a:lnTo>
                  <a:lnTo>
                    <a:pt x="38" y="0"/>
                  </a:lnTo>
                  <a:lnTo>
                    <a:pt x="38" y="0"/>
                  </a:lnTo>
                  <a:lnTo>
                    <a:pt x="33" y="0"/>
                  </a:lnTo>
                  <a:lnTo>
                    <a:pt x="33" y="0"/>
                  </a:lnTo>
                  <a:lnTo>
                    <a:pt x="33" y="0"/>
                  </a:lnTo>
                  <a:lnTo>
                    <a:pt x="28" y="0"/>
                  </a:lnTo>
                  <a:lnTo>
                    <a:pt x="28" y="0"/>
                  </a:lnTo>
                  <a:lnTo>
                    <a:pt x="23" y="0"/>
                  </a:lnTo>
                  <a:lnTo>
                    <a:pt x="23" y="0"/>
                  </a:lnTo>
                  <a:lnTo>
                    <a:pt x="23" y="0"/>
                  </a:lnTo>
                  <a:lnTo>
                    <a:pt x="19" y="0"/>
                  </a:lnTo>
                  <a:lnTo>
                    <a:pt x="19" y="0"/>
                  </a:lnTo>
                  <a:lnTo>
                    <a:pt x="14" y="0"/>
                  </a:lnTo>
                  <a:lnTo>
                    <a:pt x="14" y="0"/>
                  </a:lnTo>
                  <a:lnTo>
                    <a:pt x="14" y="5"/>
                  </a:lnTo>
                  <a:lnTo>
                    <a:pt x="9" y="5"/>
                  </a:lnTo>
                  <a:lnTo>
                    <a:pt x="9" y="5"/>
                  </a:lnTo>
                  <a:lnTo>
                    <a:pt x="9" y="5"/>
                  </a:lnTo>
                  <a:lnTo>
                    <a:pt x="5" y="5"/>
                  </a:lnTo>
                  <a:lnTo>
                    <a:pt x="5" y="5"/>
                  </a:lnTo>
                  <a:lnTo>
                    <a:pt x="5" y="10"/>
                  </a:lnTo>
                  <a:lnTo>
                    <a:pt x="5" y="10"/>
                  </a:lnTo>
                  <a:lnTo>
                    <a:pt x="0" y="10"/>
                  </a:lnTo>
                  <a:lnTo>
                    <a:pt x="0" y="10"/>
                  </a:lnTo>
                  <a:lnTo>
                    <a:pt x="0" y="10"/>
                  </a:lnTo>
                  <a:lnTo>
                    <a:pt x="0" y="14"/>
                  </a:lnTo>
                  <a:lnTo>
                    <a:pt x="0" y="14"/>
                  </a:lnTo>
                  <a:lnTo>
                    <a:pt x="0" y="14"/>
                  </a:lnTo>
                  <a:lnTo>
                    <a:pt x="0" y="14"/>
                  </a:lnTo>
                  <a:lnTo>
                    <a:pt x="0" y="14"/>
                  </a:lnTo>
                  <a:lnTo>
                    <a:pt x="0" y="19"/>
                  </a:lnTo>
                  <a:lnTo>
                    <a:pt x="0" y="19"/>
                  </a:lnTo>
                  <a:lnTo>
                    <a:pt x="42" y="273"/>
                  </a:lnTo>
                  <a:lnTo>
                    <a:pt x="42" y="273"/>
                  </a:lnTo>
                  <a:lnTo>
                    <a:pt x="42" y="273"/>
                  </a:lnTo>
                  <a:lnTo>
                    <a:pt x="42" y="273"/>
                  </a:lnTo>
                  <a:lnTo>
                    <a:pt x="42" y="269"/>
                  </a:lnTo>
                  <a:lnTo>
                    <a:pt x="42" y="269"/>
                  </a:lnTo>
                  <a:lnTo>
                    <a:pt x="42" y="269"/>
                  </a:lnTo>
                  <a:lnTo>
                    <a:pt x="47" y="269"/>
                  </a:lnTo>
                  <a:lnTo>
                    <a:pt x="47" y="269"/>
                  </a:lnTo>
                  <a:lnTo>
                    <a:pt x="47" y="264"/>
                  </a:lnTo>
                  <a:lnTo>
                    <a:pt x="47" y="264"/>
                  </a:lnTo>
                  <a:lnTo>
                    <a:pt x="47" y="264"/>
                  </a:lnTo>
                  <a:lnTo>
                    <a:pt x="52" y="264"/>
                  </a:lnTo>
                  <a:lnTo>
                    <a:pt x="52" y="264"/>
                  </a:lnTo>
                  <a:lnTo>
                    <a:pt x="52" y="264"/>
                  </a:lnTo>
                  <a:lnTo>
                    <a:pt x="56" y="259"/>
                  </a:lnTo>
                  <a:lnTo>
                    <a:pt x="56" y="259"/>
                  </a:lnTo>
                  <a:lnTo>
                    <a:pt x="56" y="259"/>
                  </a:lnTo>
                  <a:lnTo>
                    <a:pt x="61" y="259"/>
                  </a:lnTo>
                  <a:lnTo>
                    <a:pt x="61" y="259"/>
                  </a:lnTo>
                  <a:lnTo>
                    <a:pt x="61" y="259"/>
                  </a:lnTo>
                  <a:lnTo>
                    <a:pt x="66" y="259"/>
                  </a:lnTo>
                  <a:lnTo>
                    <a:pt x="66" y="255"/>
                  </a:lnTo>
                  <a:lnTo>
                    <a:pt x="70" y="255"/>
                  </a:lnTo>
                  <a:lnTo>
                    <a:pt x="70" y="255"/>
                  </a:lnTo>
                  <a:lnTo>
                    <a:pt x="70" y="255"/>
                  </a:lnTo>
                  <a:lnTo>
                    <a:pt x="75" y="255"/>
                  </a:lnTo>
                  <a:lnTo>
                    <a:pt x="75" y="255"/>
                  </a:lnTo>
                  <a:lnTo>
                    <a:pt x="80" y="255"/>
                  </a:lnTo>
                  <a:lnTo>
                    <a:pt x="80" y="255"/>
                  </a:lnTo>
                  <a:lnTo>
                    <a:pt x="80" y="255"/>
                  </a:lnTo>
                  <a:lnTo>
                    <a:pt x="85" y="255"/>
                  </a:lnTo>
                  <a:lnTo>
                    <a:pt x="85" y="255"/>
                  </a:lnTo>
                  <a:lnTo>
                    <a:pt x="89" y="255"/>
                  </a:lnTo>
                  <a:lnTo>
                    <a:pt x="89" y="255"/>
                  </a:lnTo>
                  <a:lnTo>
                    <a:pt x="89" y="255"/>
                  </a:lnTo>
                  <a:lnTo>
                    <a:pt x="94" y="255"/>
                  </a:lnTo>
                  <a:lnTo>
                    <a:pt x="94" y="255"/>
                  </a:lnTo>
                  <a:lnTo>
                    <a:pt x="94" y="255"/>
                  </a:lnTo>
                  <a:lnTo>
                    <a:pt x="99" y="259"/>
                  </a:lnTo>
                  <a:lnTo>
                    <a:pt x="99" y="259"/>
                  </a:lnTo>
                  <a:lnTo>
                    <a:pt x="99" y="259"/>
                  </a:lnTo>
                  <a:lnTo>
                    <a:pt x="99" y="259"/>
                  </a:lnTo>
                  <a:lnTo>
                    <a:pt x="103" y="259"/>
                  </a:lnTo>
                  <a:lnTo>
                    <a:pt x="103" y="259"/>
                  </a:lnTo>
                  <a:lnTo>
                    <a:pt x="103" y="259"/>
                  </a:lnTo>
                  <a:lnTo>
                    <a:pt x="103" y="259"/>
                  </a:lnTo>
                  <a:lnTo>
                    <a:pt x="103" y="264"/>
                  </a:lnTo>
                  <a:lnTo>
                    <a:pt x="103" y="264"/>
                  </a:lnTo>
                  <a:lnTo>
                    <a:pt x="103" y="264"/>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56" name="Freeform 1479">
              <a:extLst>
                <a:ext uri="{FF2B5EF4-FFF2-40B4-BE49-F238E27FC236}">
                  <a16:creationId xmlns:a16="http://schemas.microsoft.com/office/drawing/2014/main" id="{8790A313-7B0B-76DA-6F42-044B7F675771}"/>
                </a:ext>
              </a:extLst>
            </p:cNvPr>
            <p:cNvSpPr>
              <a:spLocks/>
            </p:cNvSpPr>
            <p:nvPr/>
          </p:nvSpPr>
          <p:spPr bwMode="auto">
            <a:xfrm>
              <a:off x="1704340" y="1779905"/>
              <a:ext cx="113665" cy="149860"/>
            </a:xfrm>
            <a:custGeom>
              <a:avLst/>
              <a:gdLst>
                <a:gd name="T0" fmla="*/ 127 w 179"/>
                <a:gd name="T1" fmla="*/ 231 h 236"/>
                <a:gd name="T2" fmla="*/ 127 w 179"/>
                <a:gd name="T3" fmla="*/ 231 h 236"/>
                <a:gd name="T4" fmla="*/ 127 w 179"/>
                <a:gd name="T5" fmla="*/ 236 h 236"/>
                <a:gd name="T6" fmla="*/ 132 w 179"/>
                <a:gd name="T7" fmla="*/ 236 h 236"/>
                <a:gd name="T8" fmla="*/ 132 w 179"/>
                <a:gd name="T9" fmla="*/ 236 h 236"/>
                <a:gd name="T10" fmla="*/ 137 w 179"/>
                <a:gd name="T11" fmla="*/ 236 h 236"/>
                <a:gd name="T12" fmla="*/ 141 w 179"/>
                <a:gd name="T13" fmla="*/ 236 h 236"/>
                <a:gd name="T14" fmla="*/ 141 w 179"/>
                <a:gd name="T15" fmla="*/ 236 h 236"/>
                <a:gd name="T16" fmla="*/ 146 w 179"/>
                <a:gd name="T17" fmla="*/ 231 h 236"/>
                <a:gd name="T18" fmla="*/ 151 w 179"/>
                <a:gd name="T19" fmla="*/ 231 h 236"/>
                <a:gd name="T20" fmla="*/ 156 w 179"/>
                <a:gd name="T21" fmla="*/ 231 h 236"/>
                <a:gd name="T22" fmla="*/ 156 w 179"/>
                <a:gd name="T23" fmla="*/ 227 h 236"/>
                <a:gd name="T24" fmla="*/ 160 w 179"/>
                <a:gd name="T25" fmla="*/ 227 h 236"/>
                <a:gd name="T26" fmla="*/ 165 w 179"/>
                <a:gd name="T27" fmla="*/ 227 h 236"/>
                <a:gd name="T28" fmla="*/ 165 w 179"/>
                <a:gd name="T29" fmla="*/ 222 h 236"/>
                <a:gd name="T30" fmla="*/ 170 w 179"/>
                <a:gd name="T31" fmla="*/ 222 h 236"/>
                <a:gd name="T32" fmla="*/ 170 w 179"/>
                <a:gd name="T33" fmla="*/ 217 h 236"/>
                <a:gd name="T34" fmla="*/ 174 w 179"/>
                <a:gd name="T35" fmla="*/ 212 h 236"/>
                <a:gd name="T36" fmla="*/ 174 w 179"/>
                <a:gd name="T37" fmla="*/ 212 h 236"/>
                <a:gd name="T38" fmla="*/ 179 w 179"/>
                <a:gd name="T39" fmla="*/ 208 h 236"/>
                <a:gd name="T40" fmla="*/ 179 w 179"/>
                <a:gd name="T41" fmla="*/ 208 h 236"/>
                <a:gd name="T42" fmla="*/ 179 w 179"/>
                <a:gd name="T43" fmla="*/ 203 h 236"/>
                <a:gd name="T44" fmla="*/ 179 w 179"/>
                <a:gd name="T45" fmla="*/ 203 h 236"/>
                <a:gd name="T46" fmla="*/ 179 w 179"/>
                <a:gd name="T47" fmla="*/ 198 h 236"/>
                <a:gd name="T48" fmla="*/ 179 w 179"/>
                <a:gd name="T49" fmla="*/ 198 h 236"/>
                <a:gd name="T50" fmla="*/ 57 w 179"/>
                <a:gd name="T51" fmla="*/ 0 h 236"/>
                <a:gd name="T52" fmla="*/ 57 w 179"/>
                <a:gd name="T53" fmla="*/ 0 h 236"/>
                <a:gd name="T54" fmla="*/ 57 w 179"/>
                <a:gd name="T55" fmla="*/ 5 h 236"/>
                <a:gd name="T56" fmla="*/ 57 w 179"/>
                <a:gd name="T57" fmla="*/ 5 h 236"/>
                <a:gd name="T58" fmla="*/ 57 w 179"/>
                <a:gd name="T59" fmla="*/ 10 h 236"/>
                <a:gd name="T60" fmla="*/ 52 w 179"/>
                <a:gd name="T61" fmla="*/ 10 h 236"/>
                <a:gd name="T62" fmla="*/ 52 w 179"/>
                <a:gd name="T63" fmla="*/ 15 h 236"/>
                <a:gd name="T64" fmla="*/ 52 w 179"/>
                <a:gd name="T65" fmla="*/ 19 h 236"/>
                <a:gd name="T66" fmla="*/ 47 w 179"/>
                <a:gd name="T67" fmla="*/ 19 h 236"/>
                <a:gd name="T68" fmla="*/ 43 w 179"/>
                <a:gd name="T69" fmla="*/ 24 h 236"/>
                <a:gd name="T70" fmla="*/ 43 w 179"/>
                <a:gd name="T71" fmla="*/ 24 h 236"/>
                <a:gd name="T72" fmla="*/ 38 w 179"/>
                <a:gd name="T73" fmla="*/ 29 h 236"/>
                <a:gd name="T74" fmla="*/ 33 w 179"/>
                <a:gd name="T75" fmla="*/ 29 h 236"/>
                <a:gd name="T76" fmla="*/ 33 w 179"/>
                <a:gd name="T77" fmla="*/ 33 h 236"/>
                <a:gd name="T78" fmla="*/ 28 w 179"/>
                <a:gd name="T79" fmla="*/ 33 h 236"/>
                <a:gd name="T80" fmla="*/ 24 w 179"/>
                <a:gd name="T81" fmla="*/ 33 h 236"/>
                <a:gd name="T82" fmla="*/ 19 w 179"/>
                <a:gd name="T83" fmla="*/ 33 h 236"/>
                <a:gd name="T84" fmla="*/ 19 w 179"/>
                <a:gd name="T85" fmla="*/ 38 h 236"/>
                <a:gd name="T86" fmla="*/ 14 w 179"/>
                <a:gd name="T87" fmla="*/ 38 h 236"/>
                <a:gd name="T88" fmla="*/ 10 w 179"/>
                <a:gd name="T89" fmla="*/ 38 h 236"/>
                <a:gd name="T90" fmla="*/ 10 w 179"/>
                <a:gd name="T91" fmla="*/ 38 h 236"/>
                <a:gd name="T92" fmla="*/ 5 w 179"/>
                <a:gd name="T93" fmla="*/ 38 h 236"/>
                <a:gd name="T94" fmla="*/ 5 w 179"/>
                <a:gd name="T95" fmla="*/ 33 h 236"/>
                <a:gd name="T96" fmla="*/ 5 w 179"/>
                <a:gd name="T97" fmla="*/ 33 h 236"/>
                <a:gd name="T98" fmla="*/ 0 w 179"/>
                <a:gd name="T99" fmla="*/ 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9" h="236">
                  <a:moveTo>
                    <a:pt x="127" y="231"/>
                  </a:moveTo>
                  <a:lnTo>
                    <a:pt x="127" y="231"/>
                  </a:lnTo>
                  <a:lnTo>
                    <a:pt x="127" y="231"/>
                  </a:lnTo>
                  <a:lnTo>
                    <a:pt x="127" y="231"/>
                  </a:lnTo>
                  <a:lnTo>
                    <a:pt x="127" y="231"/>
                  </a:lnTo>
                  <a:lnTo>
                    <a:pt x="127" y="236"/>
                  </a:lnTo>
                  <a:lnTo>
                    <a:pt x="132" y="236"/>
                  </a:lnTo>
                  <a:lnTo>
                    <a:pt x="132" y="236"/>
                  </a:lnTo>
                  <a:lnTo>
                    <a:pt x="132" y="236"/>
                  </a:lnTo>
                  <a:lnTo>
                    <a:pt x="132" y="236"/>
                  </a:lnTo>
                  <a:lnTo>
                    <a:pt x="137" y="236"/>
                  </a:lnTo>
                  <a:lnTo>
                    <a:pt x="137" y="236"/>
                  </a:lnTo>
                  <a:lnTo>
                    <a:pt x="137" y="236"/>
                  </a:lnTo>
                  <a:lnTo>
                    <a:pt x="141" y="236"/>
                  </a:lnTo>
                  <a:lnTo>
                    <a:pt x="141" y="236"/>
                  </a:lnTo>
                  <a:lnTo>
                    <a:pt x="141" y="236"/>
                  </a:lnTo>
                  <a:lnTo>
                    <a:pt x="146" y="236"/>
                  </a:lnTo>
                  <a:lnTo>
                    <a:pt x="146" y="231"/>
                  </a:lnTo>
                  <a:lnTo>
                    <a:pt x="146" y="231"/>
                  </a:lnTo>
                  <a:lnTo>
                    <a:pt x="151" y="231"/>
                  </a:lnTo>
                  <a:lnTo>
                    <a:pt x="151" y="231"/>
                  </a:lnTo>
                  <a:lnTo>
                    <a:pt x="156" y="231"/>
                  </a:lnTo>
                  <a:lnTo>
                    <a:pt x="156" y="231"/>
                  </a:lnTo>
                  <a:lnTo>
                    <a:pt x="156" y="227"/>
                  </a:lnTo>
                  <a:lnTo>
                    <a:pt x="160" y="227"/>
                  </a:lnTo>
                  <a:lnTo>
                    <a:pt x="160" y="227"/>
                  </a:lnTo>
                  <a:lnTo>
                    <a:pt x="160" y="227"/>
                  </a:lnTo>
                  <a:lnTo>
                    <a:pt x="165" y="227"/>
                  </a:lnTo>
                  <a:lnTo>
                    <a:pt x="165" y="222"/>
                  </a:lnTo>
                  <a:lnTo>
                    <a:pt x="165" y="222"/>
                  </a:lnTo>
                  <a:lnTo>
                    <a:pt x="170" y="222"/>
                  </a:lnTo>
                  <a:lnTo>
                    <a:pt x="170" y="222"/>
                  </a:lnTo>
                  <a:lnTo>
                    <a:pt x="170" y="217"/>
                  </a:lnTo>
                  <a:lnTo>
                    <a:pt x="170" y="217"/>
                  </a:lnTo>
                  <a:lnTo>
                    <a:pt x="174" y="217"/>
                  </a:lnTo>
                  <a:lnTo>
                    <a:pt x="174" y="212"/>
                  </a:lnTo>
                  <a:lnTo>
                    <a:pt x="174" y="212"/>
                  </a:lnTo>
                  <a:lnTo>
                    <a:pt x="174" y="212"/>
                  </a:lnTo>
                  <a:lnTo>
                    <a:pt x="174" y="212"/>
                  </a:lnTo>
                  <a:lnTo>
                    <a:pt x="179" y="208"/>
                  </a:lnTo>
                  <a:lnTo>
                    <a:pt x="179" y="208"/>
                  </a:lnTo>
                  <a:lnTo>
                    <a:pt x="179" y="208"/>
                  </a:lnTo>
                  <a:lnTo>
                    <a:pt x="179" y="208"/>
                  </a:lnTo>
                  <a:lnTo>
                    <a:pt x="179" y="203"/>
                  </a:lnTo>
                  <a:lnTo>
                    <a:pt x="179" y="203"/>
                  </a:lnTo>
                  <a:lnTo>
                    <a:pt x="179" y="203"/>
                  </a:lnTo>
                  <a:lnTo>
                    <a:pt x="179" y="203"/>
                  </a:lnTo>
                  <a:lnTo>
                    <a:pt x="179" y="198"/>
                  </a:lnTo>
                  <a:lnTo>
                    <a:pt x="179" y="198"/>
                  </a:lnTo>
                  <a:lnTo>
                    <a:pt x="179" y="198"/>
                  </a:lnTo>
                  <a:lnTo>
                    <a:pt x="57" y="0"/>
                  </a:lnTo>
                  <a:lnTo>
                    <a:pt x="57" y="0"/>
                  </a:lnTo>
                  <a:lnTo>
                    <a:pt x="57" y="0"/>
                  </a:lnTo>
                  <a:lnTo>
                    <a:pt x="57" y="0"/>
                  </a:lnTo>
                  <a:lnTo>
                    <a:pt x="57" y="5"/>
                  </a:lnTo>
                  <a:lnTo>
                    <a:pt x="57" y="5"/>
                  </a:lnTo>
                  <a:lnTo>
                    <a:pt x="57" y="5"/>
                  </a:lnTo>
                  <a:lnTo>
                    <a:pt x="57" y="5"/>
                  </a:lnTo>
                  <a:lnTo>
                    <a:pt x="57" y="10"/>
                  </a:lnTo>
                  <a:lnTo>
                    <a:pt x="57" y="10"/>
                  </a:lnTo>
                  <a:lnTo>
                    <a:pt x="52" y="10"/>
                  </a:lnTo>
                  <a:lnTo>
                    <a:pt x="52" y="10"/>
                  </a:lnTo>
                  <a:lnTo>
                    <a:pt x="52" y="15"/>
                  </a:lnTo>
                  <a:lnTo>
                    <a:pt x="52" y="15"/>
                  </a:lnTo>
                  <a:lnTo>
                    <a:pt x="52" y="15"/>
                  </a:lnTo>
                  <a:lnTo>
                    <a:pt x="52" y="19"/>
                  </a:lnTo>
                  <a:lnTo>
                    <a:pt x="47" y="19"/>
                  </a:lnTo>
                  <a:lnTo>
                    <a:pt x="47" y="19"/>
                  </a:lnTo>
                  <a:lnTo>
                    <a:pt x="47" y="19"/>
                  </a:lnTo>
                  <a:lnTo>
                    <a:pt x="43" y="24"/>
                  </a:lnTo>
                  <a:lnTo>
                    <a:pt x="43" y="24"/>
                  </a:lnTo>
                  <a:lnTo>
                    <a:pt x="43" y="24"/>
                  </a:lnTo>
                  <a:lnTo>
                    <a:pt x="38" y="24"/>
                  </a:lnTo>
                  <a:lnTo>
                    <a:pt x="38" y="29"/>
                  </a:lnTo>
                  <a:lnTo>
                    <a:pt x="38" y="29"/>
                  </a:lnTo>
                  <a:lnTo>
                    <a:pt x="33" y="29"/>
                  </a:lnTo>
                  <a:lnTo>
                    <a:pt x="33" y="29"/>
                  </a:lnTo>
                  <a:lnTo>
                    <a:pt x="33" y="33"/>
                  </a:lnTo>
                  <a:lnTo>
                    <a:pt x="28" y="33"/>
                  </a:lnTo>
                  <a:lnTo>
                    <a:pt x="28" y="33"/>
                  </a:lnTo>
                  <a:lnTo>
                    <a:pt x="28" y="33"/>
                  </a:lnTo>
                  <a:lnTo>
                    <a:pt x="24" y="33"/>
                  </a:lnTo>
                  <a:lnTo>
                    <a:pt x="24" y="33"/>
                  </a:lnTo>
                  <a:lnTo>
                    <a:pt x="19" y="33"/>
                  </a:lnTo>
                  <a:lnTo>
                    <a:pt x="19" y="33"/>
                  </a:lnTo>
                  <a:lnTo>
                    <a:pt x="19" y="38"/>
                  </a:lnTo>
                  <a:lnTo>
                    <a:pt x="14" y="38"/>
                  </a:lnTo>
                  <a:lnTo>
                    <a:pt x="14" y="38"/>
                  </a:lnTo>
                  <a:lnTo>
                    <a:pt x="14" y="38"/>
                  </a:lnTo>
                  <a:lnTo>
                    <a:pt x="10" y="38"/>
                  </a:lnTo>
                  <a:lnTo>
                    <a:pt x="10" y="38"/>
                  </a:lnTo>
                  <a:lnTo>
                    <a:pt x="10" y="38"/>
                  </a:lnTo>
                  <a:lnTo>
                    <a:pt x="10" y="38"/>
                  </a:lnTo>
                  <a:lnTo>
                    <a:pt x="5" y="38"/>
                  </a:lnTo>
                  <a:lnTo>
                    <a:pt x="5" y="33"/>
                  </a:lnTo>
                  <a:lnTo>
                    <a:pt x="5" y="33"/>
                  </a:lnTo>
                  <a:lnTo>
                    <a:pt x="5" y="33"/>
                  </a:lnTo>
                  <a:lnTo>
                    <a:pt x="5" y="33"/>
                  </a:lnTo>
                  <a:lnTo>
                    <a:pt x="0" y="33"/>
                  </a:lnTo>
                  <a:lnTo>
                    <a:pt x="0" y="33"/>
                  </a:lnTo>
                  <a:lnTo>
                    <a:pt x="127" y="23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57" name="Oval 99856">
              <a:extLst>
                <a:ext uri="{FF2B5EF4-FFF2-40B4-BE49-F238E27FC236}">
                  <a16:creationId xmlns:a16="http://schemas.microsoft.com/office/drawing/2014/main" id="{D5AE165F-C001-4E6A-87B4-A770AA9BD020}"/>
                </a:ext>
              </a:extLst>
            </p:cNvPr>
            <p:cNvSpPr>
              <a:spLocks noChangeArrowheads="1"/>
            </p:cNvSpPr>
            <p:nvPr/>
          </p:nvSpPr>
          <p:spPr bwMode="auto">
            <a:xfrm>
              <a:off x="657860" y="619125"/>
              <a:ext cx="57150"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58" name="Oval 99857">
              <a:extLst>
                <a:ext uri="{FF2B5EF4-FFF2-40B4-BE49-F238E27FC236}">
                  <a16:creationId xmlns:a16="http://schemas.microsoft.com/office/drawing/2014/main" id="{54073EDC-903F-5A42-B395-EB15289283FE}"/>
                </a:ext>
              </a:extLst>
            </p:cNvPr>
            <p:cNvSpPr>
              <a:spLocks noChangeArrowheads="1"/>
            </p:cNvSpPr>
            <p:nvPr/>
          </p:nvSpPr>
          <p:spPr bwMode="auto">
            <a:xfrm>
              <a:off x="302260" y="1908810"/>
              <a:ext cx="56515"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59" name="Oval 99858">
              <a:extLst>
                <a:ext uri="{FF2B5EF4-FFF2-40B4-BE49-F238E27FC236}">
                  <a16:creationId xmlns:a16="http://schemas.microsoft.com/office/drawing/2014/main" id="{3EE61572-AE85-F701-5291-699BA7D90BFD}"/>
                </a:ext>
              </a:extLst>
            </p:cNvPr>
            <p:cNvSpPr>
              <a:spLocks noChangeArrowheads="1"/>
            </p:cNvSpPr>
            <p:nvPr/>
          </p:nvSpPr>
          <p:spPr bwMode="auto">
            <a:xfrm>
              <a:off x="2033270" y="2641600"/>
              <a:ext cx="57150"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60" name="Oval 99859">
              <a:extLst>
                <a:ext uri="{FF2B5EF4-FFF2-40B4-BE49-F238E27FC236}">
                  <a16:creationId xmlns:a16="http://schemas.microsoft.com/office/drawing/2014/main" id="{4BCDEFD7-52D5-A53A-604A-6DF306352087}"/>
                </a:ext>
              </a:extLst>
            </p:cNvPr>
            <p:cNvSpPr>
              <a:spLocks noChangeArrowheads="1"/>
            </p:cNvSpPr>
            <p:nvPr/>
          </p:nvSpPr>
          <p:spPr bwMode="auto">
            <a:xfrm>
              <a:off x="1348740" y="203200"/>
              <a:ext cx="56515"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61" name="Freeform 1484">
              <a:extLst>
                <a:ext uri="{FF2B5EF4-FFF2-40B4-BE49-F238E27FC236}">
                  <a16:creationId xmlns:a16="http://schemas.microsoft.com/office/drawing/2014/main" id="{E8D3FBD8-4DAD-BAD4-C6D6-0290B30AE254}"/>
                </a:ext>
              </a:extLst>
            </p:cNvPr>
            <p:cNvSpPr>
              <a:spLocks/>
            </p:cNvSpPr>
            <p:nvPr/>
          </p:nvSpPr>
          <p:spPr bwMode="auto">
            <a:xfrm>
              <a:off x="1342390" y="233680"/>
              <a:ext cx="53975" cy="122555"/>
            </a:xfrm>
            <a:custGeom>
              <a:avLst/>
              <a:gdLst>
                <a:gd name="T0" fmla="*/ 85 w 85"/>
                <a:gd name="T1" fmla="*/ 28 h 193"/>
                <a:gd name="T2" fmla="*/ 85 w 85"/>
                <a:gd name="T3" fmla="*/ 23 h 193"/>
                <a:gd name="T4" fmla="*/ 85 w 85"/>
                <a:gd name="T5" fmla="*/ 18 h 193"/>
                <a:gd name="T6" fmla="*/ 85 w 85"/>
                <a:gd name="T7" fmla="*/ 18 h 193"/>
                <a:gd name="T8" fmla="*/ 80 w 85"/>
                <a:gd name="T9" fmla="*/ 14 h 193"/>
                <a:gd name="T10" fmla="*/ 80 w 85"/>
                <a:gd name="T11" fmla="*/ 14 h 193"/>
                <a:gd name="T12" fmla="*/ 76 w 85"/>
                <a:gd name="T13" fmla="*/ 9 h 193"/>
                <a:gd name="T14" fmla="*/ 76 w 85"/>
                <a:gd name="T15" fmla="*/ 9 h 193"/>
                <a:gd name="T16" fmla="*/ 71 w 85"/>
                <a:gd name="T17" fmla="*/ 4 h 193"/>
                <a:gd name="T18" fmla="*/ 66 w 85"/>
                <a:gd name="T19" fmla="*/ 4 h 193"/>
                <a:gd name="T20" fmla="*/ 66 w 85"/>
                <a:gd name="T21" fmla="*/ 4 h 193"/>
                <a:gd name="T22" fmla="*/ 62 w 85"/>
                <a:gd name="T23" fmla="*/ 0 h 193"/>
                <a:gd name="T24" fmla="*/ 57 w 85"/>
                <a:gd name="T25" fmla="*/ 0 h 193"/>
                <a:gd name="T26" fmla="*/ 52 w 85"/>
                <a:gd name="T27" fmla="*/ 0 h 193"/>
                <a:gd name="T28" fmla="*/ 47 w 85"/>
                <a:gd name="T29" fmla="*/ 0 h 193"/>
                <a:gd name="T30" fmla="*/ 43 w 85"/>
                <a:gd name="T31" fmla="*/ 0 h 193"/>
                <a:gd name="T32" fmla="*/ 43 w 85"/>
                <a:gd name="T33" fmla="*/ 4 h 193"/>
                <a:gd name="T34" fmla="*/ 38 w 85"/>
                <a:gd name="T35" fmla="*/ 4 h 193"/>
                <a:gd name="T36" fmla="*/ 33 w 85"/>
                <a:gd name="T37" fmla="*/ 4 h 193"/>
                <a:gd name="T38" fmla="*/ 33 w 85"/>
                <a:gd name="T39" fmla="*/ 4 h 193"/>
                <a:gd name="T40" fmla="*/ 29 w 85"/>
                <a:gd name="T41" fmla="*/ 9 h 193"/>
                <a:gd name="T42" fmla="*/ 29 w 85"/>
                <a:gd name="T43" fmla="*/ 9 h 193"/>
                <a:gd name="T44" fmla="*/ 24 w 85"/>
                <a:gd name="T45" fmla="*/ 14 h 193"/>
                <a:gd name="T46" fmla="*/ 24 w 85"/>
                <a:gd name="T47" fmla="*/ 18 h 193"/>
                <a:gd name="T48" fmla="*/ 24 w 85"/>
                <a:gd name="T49" fmla="*/ 18 h 193"/>
                <a:gd name="T50" fmla="*/ 0 w 85"/>
                <a:gd name="T51" fmla="*/ 183 h 193"/>
                <a:gd name="T52" fmla="*/ 0 w 85"/>
                <a:gd name="T53" fmla="*/ 183 h 193"/>
                <a:gd name="T54" fmla="*/ 5 w 85"/>
                <a:gd name="T55" fmla="*/ 179 h 193"/>
                <a:gd name="T56" fmla="*/ 5 w 85"/>
                <a:gd name="T57" fmla="*/ 174 h 193"/>
                <a:gd name="T58" fmla="*/ 5 w 85"/>
                <a:gd name="T59" fmla="*/ 174 h 193"/>
                <a:gd name="T60" fmla="*/ 10 w 85"/>
                <a:gd name="T61" fmla="*/ 174 h 193"/>
                <a:gd name="T62" fmla="*/ 15 w 85"/>
                <a:gd name="T63" fmla="*/ 169 h 193"/>
                <a:gd name="T64" fmla="*/ 15 w 85"/>
                <a:gd name="T65" fmla="*/ 169 h 193"/>
                <a:gd name="T66" fmla="*/ 19 w 85"/>
                <a:gd name="T67" fmla="*/ 169 h 193"/>
                <a:gd name="T68" fmla="*/ 24 w 85"/>
                <a:gd name="T69" fmla="*/ 169 h 193"/>
                <a:gd name="T70" fmla="*/ 29 w 85"/>
                <a:gd name="T71" fmla="*/ 169 h 193"/>
                <a:gd name="T72" fmla="*/ 33 w 85"/>
                <a:gd name="T73" fmla="*/ 169 h 193"/>
                <a:gd name="T74" fmla="*/ 38 w 85"/>
                <a:gd name="T75" fmla="*/ 169 h 193"/>
                <a:gd name="T76" fmla="*/ 38 w 85"/>
                <a:gd name="T77" fmla="*/ 169 h 193"/>
                <a:gd name="T78" fmla="*/ 43 w 85"/>
                <a:gd name="T79" fmla="*/ 169 h 193"/>
                <a:gd name="T80" fmla="*/ 47 w 85"/>
                <a:gd name="T81" fmla="*/ 169 h 193"/>
                <a:gd name="T82" fmla="*/ 52 w 85"/>
                <a:gd name="T83" fmla="*/ 174 h 193"/>
                <a:gd name="T84" fmla="*/ 52 w 85"/>
                <a:gd name="T85" fmla="*/ 174 h 193"/>
                <a:gd name="T86" fmla="*/ 57 w 85"/>
                <a:gd name="T87" fmla="*/ 179 h 193"/>
                <a:gd name="T88" fmla="*/ 57 w 85"/>
                <a:gd name="T89" fmla="*/ 179 h 193"/>
                <a:gd name="T90" fmla="*/ 62 w 85"/>
                <a:gd name="T91" fmla="*/ 183 h 193"/>
                <a:gd name="T92" fmla="*/ 62 w 85"/>
                <a:gd name="T93" fmla="*/ 183 h 193"/>
                <a:gd name="T94" fmla="*/ 62 w 85"/>
                <a:gd name="T95" fmla="*/ 188 h 193"/>
                <a:gd name="T96" fmla="*/ 62 w 85"/>
                <a:gd name="T97" fmla="*/ 193 h 193"/>
                <a:gd name="T98" fmla="*/ 62 w 85"/>
                <a:gd name="T9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 h="193">
                  <a:moveTo>
                    <a:pt x="85" y="28"/>
                  </a:moveTo>
                  <a:lnTo>
                    <a:pt x="85" y="28"/>
                  </a:lnTo>
                  <a:lnTo>
                    <a:pt x="85" y="23"/>
                  </a:lnTo>
                  <a:lnTo>
                    <a:pt x="85" y="23"/>
                  </a:lnTo>
                  <a:lnTo>
                    <a:pt x="85" y="23"/>
                  </a:lnTo>
                  <a:lnTo>
                    <a:pt x="85" y="18"/>
                  </a:lnTo>
                  <a:lnTo>
                    <a:pt x="85" y="18"/>
                  </a:lnTo>
                  <a:lnTo>
                    <a:pt x="85" y="18"/>
                  </a:lnTo>
                  <a:lnTo>
                    <a:pt x="85" y="14"/>
                  </a:lnTo>
                  <a:lnTo>
                    <a:pt x="80" y="14"/>
                  </a:lnTo>
                  <a:lnTo>
                    <a:pt x="80" y="14"/>
                  </a:lnTo>
                  <a:lnTo>
                    <a:pt x="80" y="14"/>
                  </a:lnTo>
                  <a:lnTo>
                    <a:pt x="80" y="9"/>
                  </a:lnTo>
                  <a:lnTo>
                    <a:pt x="76" y="9"/>
                  </a:lnTo>
                  <a:lnTo>
                    <a:pt x="76" y="9"/>
                  </a:lnTo>
                  <a:lnTo>
                    <a:pt x="76" y="9"/>
                  </a:lnTo>
                  <a:lnTo>
                    <a:pt x="71" y="4"/>
                  </a:lnTo>
                  <a:lnTo>
                    <a:pt x="71" y="4"/>
                  </a:lnTo>
                  <a:lnTo>
                    <a:pt x="71" y="4"/>
                  </a:lnTo>
                  <a:lnTo>
                    <a:pt x="66" y="4"/>
                  </a:lnTo>
                  <a:lnTo>
                    <a:pt x="66" y="4"/>
                  </a:lnTo>
                  <a:lnTo>
                    <a:pt x="66" y="4"/>
                  </a:lnTo>
                  <a:lnTo>
                    <a:pt x="62" y="4"/>
                  </a:lnTo>
                  <a:lnTo>
                    <a:pt x="62" y="0"/>
                  </a:lnTo>
                  <a:lnTo>
                    <a:pt x="57" y="0"/>
                  </a:lnTo>
                  <a:lnTo>
                    <a:pt x="57" y="0"/>
                  </a:lnTo>
                  <a:lnTo>
                    <a:pt x="52" y="0"/>
                  </a:lnTo>
                  <a:lnTo>
                    <a:pt x="52" y="0"/>
                  </a:lnTo>
                  <a:lnTo>
                    <a:pt x="52" y="0"/>
                  </a:lnTo>
                  <a:lnTo>
                    <a:pt x="47" y="0"/>
                  </a:lnTo>
                  <a:lnTo>
                    <a:pt x="47" y="0"/>
                  </a:lnTo>
                  <a:lnTo>
                    <a:pt x="43" y="0"/>
                  </a:lnTo>
                  <a:lnTo>
                    <a:pt x="43" y="0"/>
                  </a:lnTo>
                  <a:lnTo>
                    <a:pt x="43" y="4"/>
                  </a:lnTo>
                  <a:lnTo>
                    <a:pt x="38" y="4"/>
                  </a:lnTo>
                  <a:lnTo>
                    <a:pt x="38" y="4"/>
                  </a:lnTo>
                  <a:lnTo>
                    <a:pt x="38" y="4"/>
                  </a:lnTo>
                  <a:lnTo>
                    <a:pt x="33" y="4"/>
                  </a:lnTo>
                  <a:lnTo>
                    <a:pt x="33" y="4"/>
                  </a:lnTo>
                  <a:lnTo>
                    <a:pt x="33" y="4"/>
                  </a:lnTo>
                  <a:lnTo>
                    <a:pt x="29" y="9"/>
                  </a:lnTo>
                  <a:lnTo>
                    <a:pt x="29" y="9"/>
                  </a:lnTo>
                  <a:lnTo>
                    <a:pt x="29" y="9"/>
                  </a:lnTo>
                  <a:lnTo>
                    <a:pt x="29" y="9"/>
                  </a:lnTo>
                  <a:lnTo>
                    <a:pt x="24" y="14"/>
                  </a:lnTo>
                  <a:lnTo>
                    <a:pt x="24" y="14"/>
                  </a:lnTo>
                  <a:lnTo>
                    <a:pt x="24" y="14"/>
                  </a:lnTo>
                  <a:lnTo>
                    <a:pt x="24" y="18"/>
                  </a:lnTo>
                  <a:lnTo>
                    <a:pt x="24" y="18"/>
                  </a:lnTo>
                  <a:lnTo>
                    <a:pt x="24" y="18"/>
                  </a:lnTo>
                  <a:lnTo>
                    <a:pt x="0" y="183"/>
                  </a:lnTo>
                  <a:lnTo>
                    <a:pt x="0" y="183"/>
                  </a:lnTo>
                  <a:lnTo>
                    <a:pt x="0" y="183"/>
                  </a:lnTo>
                  <a:lnTo>
                    <a:pt x="0" y="183"/>
                  </a:lnTo>
                  <a:lnTo>
                    <a:pt x="0" y="179"/>
                  </a:lnTo>
                  <a:lnTo>
                    <a:pt x="5" y="179"/>
                  </a:lnTo>
                  <a:lnTo>
                    <a:pt x="5" y="179"/>
                  </a:lnTo>
                  <a:lnTo>
                    <a:pt x="5" y="174"/>
                  </a:lnTo>
                  <a:lnTo>
                    <a:pt x="5" y="174"/>
                  </a:lnTo>
                  <a:lnTo>
                    <a:pt x="5" y="174"/>
                  </a:lnTo>
                  <a:lnTo>
                    <a:pt x="10" y="174"/>
                  </a:lnTo>
                  <a:lnTo>
                    <a:pt x="10" y="174"/>
                  </a:lnTo>
                  <a:lnTo>
                    <a:pt x="10" y="169"/>
                  </a:lnTo>
                  <a:lnTo>
                    <a:pt x="15" y="169"/>
                  </a:lnTo>
                  <a:lnTo>
                    <a:pt x="15" y="169"/>
                  </a:lnTo>
                  <a:lnTo>
                    <a:pt x="15" y="169"/>
                  </a:lnTo>
                  <a:lnTo>
                    <a:pt x="19" y="169"/>
                  </a:lnTo>
                  <a:lnTo>
                    <a:pt x="19" y="169"/>
                  </a:lnTo>
                  <a:lnTo>
                    <a:pt x="24" y="169"/>
                  </a:lnTo>
                  <a:lnTo>
                    <a:pt x="24" y="169"/>
                  </a:lnTo>
                  <a:lnTo>
                    <a:pt x="24" y="169"/>
                  </a:lnTo>
                  <a:lnTo>
                    <a:pt x="29" y="169"/>
                  </a:lnTo>
                  <a:lnTo>
                    <a:pt x="29" y="169"/>
                  </a:lnTo>
                  <a:lnTo>
                    <a:pt x="33" y="169"/>
                  </a:lnTo>
                  <a:lnTo>
                    <a:pt x="33" y="169"/>
                  </a:lnTo>
                  <a:lnTo>
                    <a:pt x="38" y="169"/>
                  </a:lnTo>
                  <a:lnTo>
                    <a:pt x="38" y="169"/>
                  </a:lnTo>
                  <a:lnTo>
                    <a:pt x="38" y="169"/>
                  </a:lnTo>
                  <a:lnTo>
                    <a:pt x="43" y="169"/>
                  </a:lnTo>
                  <a:lnTo>
                    <a:pt x="43" y="169"/>
                  </a:lnTo>
                  <a:lnTo>
                    <a:pt x="47" y="169"/>
                  </a:lnTo>
                  <a:lnTo>
                    <a:pt x="47" y="169"/>
                  </a:lnTo>
                  <a:lnTo>
                    <a:pt x="47" y="174"/>
                  </a:lnTo>
                  <a:lnTo>
                    <a:pt x="52" y="174"/>
                  </a:lnTo>
                  <a:lnTo>
                    <a:pt x="52" y="174"/>
                  </a:lnTo>
                  <a:lnTo>
                    <a:pt x="52" y="174"/>
                  </a:lnTo>
                  <a:lnTo>
                    <a:pt x="57" y="174"/>
                  </a:lnTo>
                  <a:lnTo>
                    <a:pt x="57" y="179"/>
                  </a:lnTo>
                  <a:lnTo>
                    <a:pt x="57" y="179"/>
                  </a:lnTo>
                  <a:lnTo>
                    <a:pt x="57" y="179"/>
                  </a:lnTo>
                  <a:lnTo>
                    <a:pt x="62" y="183"/>
                  </a:lnTo>
                  <a:lnTo>
                    <a:pt x="62" y="183"/>
                  </a:lnTo>
                  <a:lnTo>
                    <a:pt x="62" y="183"/>
                  </a:lnTo>
                  <a:lnTo>
                    <a:pt x="62" y="183"/>
                  </a:lnTo>
                  <a:lnTo>
                    <a:pt x="62" y="188"/>
                  </a:lnTo>
                  <a:lnTo>
                    <a:pt x="62" y="188"/>
                  </a:lnTo>
                  <a:lnTo>
                    <a:pt x="62" y="188"/>
                  </a:lnTo>
                  <a:lnTo>
                    <a:pt x="62" y="193"/>
                  </a:lnTo>
                  <a:lnTo>
                    <a:pt x="62" y="193"/>
                  </a:lnTo>
                  <a:lnTo>
                    <a:pt x="62" y="193"/>
                  </a:lnTo>
                  <a:lnTo>
                    <a:pt x="85" y="2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62" name="Oval 99861">
              <a:extLst>
                <a:ext uri="{FF2B5EF4-FFF2-40B4-BE49-F238E27FC236}">
                  <a16:creationId xmlns:a16="http://schemas.microsoft.com/office/drawing/2014/main" id="{3F329F0E-C52D-770F-79ED-4FD58E1D1C78}"/>
                </a:ext>
              </a:extLst>
            </p:cNvPr>
            <p:cNvSpPr>
              <a:spLocks noChangeArrowheads="1"/>
            </p:cNvSpPr>
            <p:nvPr/>
          </p:nvSpPr>
          <p:spPr bwMode="auto">
            <a:xfrm>
              <a:off x="197485" y="1298575"/>
              <a:ext cx="56515"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63" name="Freeform 1486">
              <a:extLst>
                <a:ext uri="{FF2B5EF4-FFF2-40B4-BE49-F238E27FC236}">
                  <a16:creationId xmlns:a16="http://schemas.microsoft.com/office/drawing/2014/main" id="{44E0F9FC-6CA0-CFD7-9F43-A30848CFF5E6}"/>
                </a:ext>
              </a:extLst>
            </p:cNvPr>
            <p:cNvSpPr>
              <a:spLocks/>
            </p:cNvSpPr>
            <p:nvPr/>
          </p:nvSpPr>
          <p:spPr bwMode="auto">
            <a:xfrm>
              <a:off x="236220" y="1319530"/>
              <a:ext cx="149860" cy="92710"/>
            </a:xfrm>
            <a:custGeom>
              <a:avLst/>
              <a:gdLst>
                <a:gd name="T0" fmla="*/ 28 w 236"/>
                <a:gd name="T1" fmla="*/ 0 h 146"/>
                <a:gd name="T2" fmla="*/ 24 w 236"/>
                <a:gd name="T3" fmla="*/ 0 h 146"/>
                <a:gd name="T4" fmla="*/ 24 w 236"/>
                <a:gd name="T5" fmla="*/ 0 h 146"/>
                <a:gd name="T6" fmla="*/ 24 w 236"/>
                <a:gd name="T7" fmla="*/ 0 h 146"/>
                <a:gd name="T8" fmla="*/ 24 w 236"/>
                <a:gd name="T9" fmla="*/ 0 h 146"/>
                <a:gd name="T10" fmla="*/ 19 w 236"/>
                <a:gd name="T11" fmla="*/ 5 h 146"/>
                <a:gd name="T12" fmla="*/ 19 w 236"/>
                <a:gd name="T13" fmla="*/ 5 h 146"/>
                <a:gd name="T14" fmla="*/ 14 w 236"/>
                <a:gd name="T15" fmla="*/ 9 h 146"/>
                <a:gd name="T16" fmla="*/ 14 w 236"/>
                <a:gd name="T17" fmla="*/ 14 h 146"/>
                <a:gd name="T18" fmla="*/ 14 w 236"/>
                <a:gd name="T19" fmla="*/ 14 h 146"/>
                <a:gd name="T20" fmla="*/ 9 w 236"/>
                <a:gd name="T21" fmla="*/ 19 h 146"/>
                <a:gd name="T22" fmla="*/ 9 w 236"/>
                <a:gd name="T23" fmla="*/ 23 h 146"/>
                <a:gd name="T24" fmla="*/ 9 w 236"/>
                <a:gd name="T25" fmla="*/ 23 h 146"/>
                <a:gd name="T26" fmla="*/ 5 w 236"/>
                <a:gd name="T27" fmla="*/ 28 h 146"/>
                <a:gd name="T28" fmla="*/ 5 w 236"/>
                <a:gd name="T29" fmla="*/ 33 h 146"/>
                <a:gd name="T30" fmla="*/ 5 w 236"/>
                <a:gd name="T31" fmla="*/ 38 h 146"/>
                <a:gd name="T32" fmla="*/ 5 w 236"/>
                <a:gd name="T33" fmla="*/ 42 h 146"/>
                <a:gd name="T34" fmla="*/ 0 w 236"/>
                <a:gd name="T35" fmla="*/ 42 h 146"/>
                <a:gd name="T36" fmla="*/ 0 w 236"/>
                <a:gd name="T37" fmla="*/ 47 h 146"/>
                <a:gd name="T38" fmla="*/ 0 w 236"/>
                <a:gd name="T39" fmla="*/ 47 h 146"/>
                <a:gd name="T40" fmla="*/ 0 w 236"/>
                <a:gd name="T41" fmla="*/ 52 h 146"/>
                <a:gd name="T42" fmla="*/ 0 w 236"/>
                <a:gd name="T43" fmla="*/ 52 h 146"/>
                <a:gd name="T44" fmla="*/ 0 w 236"/>
                <a:gd name="T45" fmla="*/ 56 h 146"/>
                <a:gd name="T46" fmla="*/ 0 w 236"/>
                <a:gd name="T47" fmla="*/ 56 h 146"/>
                <a:gd name="T48" fmla="*/ 5 w 236"/>
                <a:gd name="T49" fmla="*/ 56 h 146"/>
                <a:gd name="T50" fmla="*/ 207 w 236"/>
                <a:gd name="T51" fmla="*/ 146 h 146"/>
                <a:gd name="T52" fmla="*/ 207 w 236"/>
                <a:gd name="T53" fmla="*/ 141 h 146"/>
                <a:gd name="T54" fmla="*/ 207 w 236"/>
                <a:gd name="T55" fmla="*/ 141 h 146"/>
                <a:gd name="T56" fmla="*/ 207 w 236"/>
                <a:gd name="T57" fmla="*/ 141 h 146"/>
                <a:gd name="T58" fmla="*/ 207 w 236"/>
                <a:gd name="T59" fmla="*/ 136 h 146"/>
                <a:gd name="T60" fmla="*/ 207 w 236"/>
                <a:gd name="T61" fmla="*/ 136 h 146"/>
                <a:gd name="T62" fmla="*/ 207 w 236"/>
                <a:gd name="T63" fmla="*/ 132 h 146"/>
                <a:gd name="T64" fmla="*/ 207 w 236"/>
                <a:gd name="T65" fmla="*/ 132 h 146"/>
                <a:gd name="T66" fmla="*/ 212 w 236"/>
                <a:gd name="T67" fmla="*/ 127 h 146"/>
                <a:gd name="T68" fmla="*/ 212 w 236"/>
                <a:gd name="T69" fmla="*/ 122 h 146"/>
                <a:gd name="T70" fmla="*/ 212 w 236"/>
                <a:gd name="T71" fmla="*/ 118 h 146"/>
                <a:gd name="T72" fmla="*/ 212 w 236"/>
                <a:gd name="T73" fmla="*/ 118 h 146"/>
                <a:gd name="T74" fmla="*/ 217 w 236"/>
                <a:gd name="T75" fmla="*/ 113 h 146"/>
                <a:gd name="T76" fmla="*/ 217 w 236"/>
                <a:gd name="T77" fmla="*/ 108 h 146"/>
                <a:gd name="T78" fmla="*/ 217 w 236"/>
                <a:gd name="T79" fmla="*/ 103 h 146"/>
                <a:gd name="T80" fmla="*/ 221 w 236"/>
                <a:gd name="T81" fmla="*/ 103 h 146"/>
                <a:gd name="T82" fmla="*/ 221 w 236"/>
                <a:gd name="T83" fmla="*/ 99 h 146"/>
                <a:gd name="T84" fmla="*/ 226 w 236"/>
                <a:gd name="T85" fmla="*/ 94 h 146"/>
                <a:gd name="T86" fmla="*/ 226 w 236"/>
                <a:gd name="T87" fmla="*/ 94 h 146"/>
                <a:gd name="T88" fmla="*/ 226 w 236"/>
                <a:gd name="T89" fmla="*/ 89 h 146"/>
                <a:gd name="T90" fmla="*/ 231 w 236"/>
                <a:gd name="T91" fmla="*/ 89 h 146"/>
                <a:gd name="T92" fmla="*/ 231 w 236"/>
                <a:gd name="T93" fmla="*/ 89 h 146"/>
                <a:gd name="T94" fmla="*/ 231 w 236"/>
                <a:gd name="T95" fmla="*/ 89 h 146"/>
                <a:gd name="T96" fmla="*/ 236 w 236"/>
                <a:gd name="T97" fmla="*/ 85 h 146"/>
                <a:gd name="T98" fmla="*/ 236 w 236"/>
                <a:gd name="T99" fmla="*/ 8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6" h="146">
                  <a:moveTo>
                    <a:pt x="28" y="0"/>
                  </a:moveTo>
                  <a:lnTo>
                    <a:pt x="28" y="0"/>
                  </a:lnTo>
                  <a:lnTo>
                    <a:pt x="28" y="0"/>
                  </a:lnTo>
                  <a:lnTo>
                    <a:pt x="24" y="0"/>
                  </a:lnTo>
                  <a:lnTo>
                    <a:pt x="24" y="0"/>
                  </a:lnTo>
                  <a:lnTo>
                    <a:pt x="24" y="0"/>
                  </a:lnTo>
                  <a:lnTo>
                    <a:pt x="24" y="0"/>
                  </a:lnTo>
                  <a:lnTo>
                    <a:pt x="24" y="0"/>
                  </a:lnTo>
                  <a:lnTo>
                    <a:pt x="24" y="0"/>
                  </a:lnTo>
                  <a:lnTo>
                    <a:pt x="24" y="0"/>
                  </a:lnTo>
                  <a:lnTo>
                    <a:pt x="19" y="5"/>
                  </a:lnTo>
                  <a:lnTo>
                    <a:pt x="19" y="5"/>
                  </a:lnTo>
                  <a:lnTo>
                    <a:pt x="19" y="5"/>
                  </a:lnTo>
                  <a:lnTo>
                    <a:pt x="19" y="5"/>
                  </a:lnTo>
                  <a:lnTo>
                    <a:pt x="19" y="9"/>
                  </a:lnTo>
                  <a:lnTo>
                    <a:pt x="14" y="9"/>
                  </a:lnTo>
                  <a:lnTo>
                    <a:pt x="14" y="9"/>
                  </a:lnTo>
                  <a:lnTo>
                    <a:pt x="14" y="14"/>
                  </a:lnTo>
                  <a:lnTo>
                    <a:pt x="14" y="14"/>
                  </a:lnTo>
                  <a:lnTo>
                    <a:pt x="14" y="14"/>
                  </a:lnTo>
                  <a:lnTo>
                    <a:pt x="9" y="19"/>
                  </a:lnTo>
                  <a:lnTo>
                    <a:pt x="9" y="19"/>
                  </a:lnTo>
                  <a:lnTo>
                    <a:pt x="9" y="19"/>
                  </a:lnTo>
                  <a:lnTo>
                    <a:pt x="9" y="23"/>
                  </a:lnTo>
                  <a:lnTo>
                    <a:pt x="9" y="23"/>
                  </a:lnTo>
                  <a:lnTo>
                    <a:pt x="9" y="23"/>
                  </a:lnTo>
                  <a:lnTo>
                    <a:pt x="5" y="28"/>
                  </a:lnTo>
                  <a:lnTo>
                    <a:pt x="5" y="28"/>
                  </a:lnTo>
                  <a:lnTo>
                    <a:pt x="5" y="33"/>
                  </a:lnTo>
                  <a:lnTo>
                    <a:pt x="5" y="33"/>
                  </a:lnTo>
                  <a:lnTo>
                    <a:pt x="5" y="33"/>
                  </a:lnTo>
                  <a:lnTo>
                    <a:pt x="5" y="38"/>
                  </a:lnTo>
                  <a:lnTo>
                    <a:pt x="5" y="38"/>
                  </a:lnTo>
                  <a:lnTo>
                    <a:pt x="5" y="42"/>
                  </a:lnTo>
                  <a:lnTo>
                    <a:pt x="0" y="42"/>
                  </a:lnTo>
                  <a:lnTo>
                    <a:pt x="0" y="42"/>
                  </a:lnTo>
                  <a:lnTo>
                    <a:pt x="0" y="47"/>
                  </a:lnTo>
                  <a:lnTo>
                    <a:pt x="0" y="47"/>
                  </a:lnTo>
                  <a:lnTo>
                    <a:pt x="0" y="47"/>
                  </a:lnTo>
                  <a:lnTo>
                    <a:pt x="0" y="47"/>
                  </a:lnTo>
                  <a:lnTo>
                    <a:pt x="0" y="52"/>
                  </a:lnTo>
                  <a:lnTo>
                    <a:pt x="0" y="52"/>
                  </a:lnTo>
                  <a:lnTo>
                    <a:pt x="0" y="52"/>
                  </a:lnTo>
                  <a:lnTo>
                    <a:pt x="0" y="52"/>
                  </a:lnTo>
                  <a:lnTo>
                    <a:pt x="0" y="52"/>
                  </a:lnTo>
                  <a:lnTo>
                    <a:pt x="0" y="56"/>
                  </a:lnTo>
                  <a:lnTo>
                    <a:pt x="0" y="56"/>
                  </a:lnTo>
                  <a:lnTo>
                    <a:pt x="0" y="56"/>
                  </a:lnTo>
                  <a:lnTo>
                    <a:pt x="5" y="56"/>
                  </a:lnTo>
                  <a:lnTo>
                    <a:pt x="5" y="56"/>
                  </a:lnTo>
                  <a:lnTo>
                    <a:pt x="212" y="146"/>
                  </a:lnTo>
                  <a:lnTo>
                    <a:pt x="207" y="146"/>
                  </a:lnTo>
                  <a:lnTo>
                    <a:pt x="207" y="146"/>
                  </a:lnTo>
                  <a:lnTo>
                    <a:pt x="207" y="141"/>
                  </a:lnTo>
                  <a:lnTo>
                    <a:pt x="207" y="141"/>
                  </a:lnTo>
                  <a:lnTo>
                    <a:pt x="207" y="141"/>
                  </a:lnTo>
                  <a:lnTo>
                    <a:pt x="207" y="141"/>
                  </a:lnTo>
                  <a:lnTo>
                    <a:pt x="207" y="141"/>
                  </a:lnTo>
                  <a:lnTo>
                    <a:pt x="207" y="141"/>
                  </a:lnTo>
                  <a:lnTo>
                    <a:pt x="207" y="136"/>
                  </a:lnTo>
                  <a:lnTo>
                    <a:pt x="207" y="136"/>
                  </a:lnTo>
                  <a:lnTo>
                    <a:pt x="207" y="136"/>
                  </a:lnTo>
                  <a:lnTo>
                    <a:pt x="207" y="136"/>
                  </a:lnTo>
                  <a:lnTo>
                    <a:pt x="207" y="132"/>
                  </a:lnTo>
                  <a:lnTo>
                    <a:pt x="207" y="132"/>
                  </a:lnTo>
                  <a:lnTo>
                    <a:pt x="207" y="132"/>
                  </a:lnTo>
                  <a:lnTo>
                    <a:pt x="212" y="127"/>
                  </a:lnTo>
                  <a:lnTo>
                    <a:pt x="212" y="127"/>
                  </a:lnTo>
                  <a:lnTo>
                    <a:pt x="212" y="122"/>
                  </a:lnTo>
                  <a:lnTo>
                    <a:pt x="212" y="122"/>
                  </a:lnTo>
                  <a:lnTo>
                    <a:pt x="212" y="122"/>
                  </a:lnTo>
                  <a:lnTo>
                    <a:pt x="212" y="118"/>
                  </a:lnTo>
                  <a:lnTo>
                    <a:pt x="212" y="118"/>
                  </a:lnTo>
                  <a:lnTo>
                    <a:pt x="212" y="118"/>
                  </a:lnTo>
                  <a:lnTo>
                    <a:pt x="217" y="113"/>
                  </a:lnTo>
                  <a:lnTo>
                    <a:pt x="217" y="113"/>
                  </a:lnTo>
                  <a:lnTo>
                    <a:pt x="217" y="108"/>
                  </a:lnTo>
                  <a:lnTo>
                    <a:pt x="217" y="108"/>
                  </a:lnTo>
                  <a:lnTo>
                    <a:pt x="217" y="108"/>
                  </a:lnTo>
                  <a:lnTo>
                    <a:pt x="217" y="103"/>
                  </a:lnTo>
                  <a:lnTo>
                    <a:pt x="221" y="103"/>
                  </a:lnTo>
                  <a:lnTo>
                    <a:pt x="221" y="103"/>
                  </a:lnTo>
                  <a:lnTo>
                    <a:pt x="221" y="99"/>
                  </a:lnTo>
                  <a:lnTo>
                    <a:pt x="221" y="99"/>
                  </a:lnTo>
                  <a:lnTo>
                    <a:pt x="221" y="99"/>
                  </a:lnTo>
                  <a:lnTo>
                    <a:pt x="226" y="94"/>
                  </a:lnTo>
                  <a:lnTo>
                    <a:pt x="226" y="94"/>
                  </a:lnTo>
                  <a:lnTo>
                    <a:pt x="226" y="94"/>
                  </a:lnTo>
                  <a:lnTo>
                    <a:pt x="226" y="94"/>
                  </a:lnTo>
                  <a:lnTo>
                    <a:pt x="226" y="89"/>
                  </a:lnTo>
                  <a:lnTo>
                    <a:pt x="231" y="89"/>
                  </a:lnTo>
                  <a:lnTo>
                    <a:pt x="231" y="89"/>
                  </a:lnTo>
                  <a:lnTo>
                    <a:pt x="231" y="89"/>
                  </a:lnTo>
                  <a:lnTo>
                    <a:pt x="231" y="89"/>
                  </a:lnTo>
                  <a:lnTo>
                    <a:pt x="231" y="89"/>
                  </a:lnTo>
                  <a:lnTo>
                    <a:pt x="231" y="89"/>
                  </a:lnTo>
                  <a:lnTo>
                    <a:pt x="231" y="85"/>
                  </a:lnTo>
                  <a:lnTo>
                    <a:pt x="236" y="85"/>
                  </a:lnTo>
                  <a:lnTo>
                    <a:pt x="236" y="85"/>
                  </a:lnTo>
                  <a:lnTo>
                    <a:pt x="236" y="85"/>
                  </a:lnTo>
                  <a:lnTo>
                    <a:pt x="28"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64" name="Oval 99863">
              <a:extLst>
                <a:ext uri="{FF2B5EF4-FFF2-40B4-BE49-F238E27FC236}">
                  <a16:creationId xmlns:a16="http://schemas.microsoft.com/office/drawing/2014/main" id="{EDBADF7C-457E-EF37-C5CD-DB214F7EC41D}"/>
                </a:ext>
              </a:extLst>
            </p:cNvPr>
            <p:cNvSpPr>
              <a:spLocks noChangeArrowheads="1"/>
            </p:cNvSpPr>
            <p:nvPr/>
          </p:nvSpPr>
          <p:spPr bwMode="auto">
            <a:xfrm>
              <a:off x="1638935" y="1690370"/>
              <a:ext cx="116205" cy="116840"/>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865" name="Oval 99864">
              <a:extLst>
                <a:ext uri="{FF2B5EF4-FFF2-40B4-BE49-F238E27FC236}">
                  <a16:creationId xmlns:a16="http://schemas.microsoft.com/office/drawing/2014/main" id="{0ADBBFA1-3B9E-CA22-D410-EAE72A835B34}"/>
                </a:ext>
              </a:extLst>
            </p:cNvPr>
            <p:cNvSpPr>
              <a:spLocks noChangeArrowheads="1"/>
            </p:cNvSpPr>
            <p:nvPr/>
          </p:nvSpPr>
          <p:spPr bwMode="auto">
            <a:xfrm>
              <a:off x="1809115" y="2169160"/>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66" name="Freeform 1489">
              <a:extLst>
                <a:ext uri="{FF2B5EF4-FFF2-40B4-BE49-F238E27FC236}">
                  <a16:creationId xmlns:a16="http://schemas.microsoft.com/office/drawing/2014/main" id="{0D36FC7A-A28C-E949-4B6B-F9566CA0BC98}"/>
                </a:ext>
              </a:extLst>
            </p:cNvPr>
            <p:cNvSpPr>
              <a:spLocks/>
            </p:cNvSpPr>
            <p:nvPr/>
          </p:nvSpPr>
          <p:spPr bwMode="auto">
            <a:xfrm>
              <a:off x="1800225" y="2228850"/>
              <a:ext cx="77470" cy="62865"/>
            </a:xfrm>
            <a:custGeom>
              <a:avLst/>
              <a:gdLst>
                <a:gd name="T0" fmla="*/ 103 w 122"/>
                <a:gd name="T1" fmla="*/ 61 h 99"/>
                <a:gd name="T2" fmla="*/ 108 w 122"/>
                <a:gd name="T3" fmla="*/ 57 h 99"/>
                <a:gd name="T4" fmla="*/ 113 w 122"/>
                <a:gd name="T5" fmla="*/ 57 h 99"/>
                <a:gd name="T6" fmla="*/ 113 w 122"/>
                <a:gd name="T7" fmla="*/ 52 h 99"/>
                <a:gd name="T8" fmla="*/ 118 w 122"/>
                <a:gd name="T9" fmla="*/ 47 h 99"/>
                <a:gd name="T10" fmla="*/ 118 w 122"/>
                <a:gd name="T11" fmla="*/ 47 h 99"/>
                <a:gd name="T12" fmla="*/ 118 w 122"/>
                <a:gd name="T13" fmla="*/ 43 h 99"/>
                <a:gd name="T14" fmla="*/ 118 w 122"/>
                <a:gd name="T15" fmla="*/ 38 h 99"/>
                <a:gd name="T16" fmla="*/ 122 w 122"/>
                <a:gd name="T17" fmla="*/ 33 h 99"/>
                <a:gd name="T18" fmla="*/ 118 w 122"/>
                <a:gd name="T19" fmla="*/ 28 h 99"/>
                <a:gd name="T20" fmla="*/ 118 w 122"/>
                <a:gd name="T21" fmla="*/ 24 h 99"/>
                <a:gd name="T22" fmla="*/ 118 w 122"/>
                <a:gd name="T23" fmla="*/ 24 h 99"/>
                <a:gd name="T24" fmla="*/ 118 w 122"/>
                <a:gd name="T25" fmla="*/ 19 h 99"/>
                <a:gd name="T26" fmla="*/ 113 w 122"/>
                <a:gd name="T27" fmla="*/ 14 h 99"/>
                <a:gd name="T28" fmla="*/ 113 w 122"/>
                <a:gd name="T29" fmla="*/ 10 h 99"/>
                <a:gd name="T30" fmla="*/ 108 w 122"/>
                <a:gd name="T31" fmla="*/ 10 h 99"/>
                <a:gd name="T32" fmla="*/ 103 w 122"/>
                <a:gd name="T33" fmla="*/ 5 h 99"/>
                <a:gd name="T34" fmla="*/ 103 w 122"/>
                <a:gd name="T35" fmla="*/ 5 h 99"/>
                <a:gd name="T36" fmla="*/ 99 w 122"/>
                <a:gd name="T37" fmla="*/ 0 h 99"/>
                <a:gd name="T38" fmla="*/ 94 w 122"/>
                <a:gd name="T39" fmla="*/ 0 h 99"/>
                <a:gd name="T40" fmla="*/ 89 w 122"/>
                <a:gd name="T41" fmla="*/ 0 h 99"/>
                <a:gd name="T42" fmla="*/ 89 w 122"/>
                <a:gd name="T43" fmla="*/ 0 h 99"/>
                <a:gd name="T44" fmla="*/ 85 w 122"/>
                <a:gd name="T45" fmla="*/ 0 h 99"/>
                <a:gd name="T46" fmla="*/ 80 w 122"/>
                <a:gd name="T47" fmla="*/ 0 h 99"/>
                <a:gd name="T48" fmla="*/ 75 w 122"/>
                <a:gd name="T49" fmla="*/ 5 h 99"/>
                <a:gd name="T50" fmla="*/ 5 w 122"/>
                <a:gd name="T51" fmla="*/ 38 h 99"/>
                <a:gd name="T52" fmla="*/ 5 w 122"/>
                <a:gd name="T53" fmla="*/ 38 h 99"/>
                <a:gd name="T54" fmla="*/ 9 w 122"/>
                <a:gd name="T55" fmla="*/ 38 h 99"/>
                <a:gd name="T56" fmla="*/ 14 w 122"/>
                <a:gd name="T57" fmla="*/ 38 h 99"/>
                <a:gd name="T58" fmla="*/ 19 w 122"/>
                <a:gd name="T59" fmla="*/ 38 h 99"/>
                <a:gd name="T60" fmla="*/ 23 w 122"/>
                <a:gd name="T61" fmla="*/ 38 h 99"/>
                <a:gd name="T62" fmla="*/ 23 w 122"/>
                <a:gd name="T63" fmla="*/ 38 h 99"/>
                <a:gd name="T64" fmla="*/ 28 w 122"/>
                <a:gd name="T65" fmla="*/ 43 h 99"/>
                <a:gd name="T66" fmla="*/ 33 w 122"/>
                <a:gd name="T67" fmla="*/ 43 h 99"/>
                <a:gd name="T68" fmla="*/ 38 w 122"/>
                <a:gd name="T69" fmla="*/ 47 h 99"/>
                <a:gd name="T70" fmla="*/ 38 w 122"/>
                <a:gd name="T71" fmla="*/ 47 h 99"/>
                <a:gd name="T72" fmla="*/ 42 w 122"/>
                <a:gd name="T73" fmla="*/ 52 h 99"/>
                <a:gd name="T74" fmla="*/ 42 w 122"/>
                <a:gd name="T75" fmla="*/ 57 h 99"/>
                <a:gd name="T76" fmla="*/ 42 w 122"/>
                <a:gd name="T77" fmla="*/ 61 h 99"/>
                <a:gd name="T78" fmla="*/ 47 w 122"/>
                <a:gd name="T79" fmla="*/ 66 h 99"/>
                <a:gd name="T80" fmla="*/ 47 w 122"/>
                <a:gd name="T81" fmla="*/ 66 h 99"/>
                <a:gd name="T82" fmla="*/ 47 w 122"/>
                <a:gd name="T83" fmla="*/ 71 h 99"/>
                <a:gd name="T84" fmla="*/ 47 w 122"/>
                <a:gd name="T85" fmla="*/ 75 h 99"/>
                <a:gd name="T86" fmla="*/ 42 w 122"/>
                <a:gd name="T87" fmla="*/ 80 h 99"/>
                <a:gd name="T88" fmla="*/ 42 w 122"/>
                <a:gd name="T89" fmla="*/ 85 h 99"/>
                <a:gd name="T90" fmla="*/ 42 w 122"/>
                <a:gd name="T91" fmla="*/ 85 h 99"/>
                <a:gd name="T92" fmla="*/ 38 w 122"/>
                <a:gd name="T93" fmla="*/ 90 h 99"/>
                <a:gd name="T94" fmla="*/ 38 w 122"/>
                <a:gd name="T95" fmla="*/ 94 h 99"/>
                <a:gd name="T96" fmla="*/ 33 w 122"/>
                <a:gd name="T97" fmla="*/ 94 h 99"/>
                <a:gd name="T98" fmla="*/ 28 w 122"/>
                <a:gd name="T9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99">
                  <a:moveTo>
                    <a:pt x="103" y="61"/>
                  </a:moveTo>
                  <a:lnTo>
                    <a:pt x="103" y="61"/>
                  </a:lnTo>
                  <a:lnTo>
                    <a:pt x="108" y="57"/>
                  </a:lnTo>
                  <a:lnTo>
                    <a:pt x="108" y="57"/>
                  </a:lnTo>
                  <a:lnTo>
                    <a:pt x="108" y="57"/>
                  </a:lnTo>
                  <a:lnTo>
                    <a:pt x="113" y="57"/>
                  </a:lnTo>
                  <a:lnTo>
                    <a:pt x="113" y="52"/>
                  </a:lnTo>
                  <a:lnTo>
                    <a:pt x="113" y="52"/>
                  </a:lnTo>
                  <a:lnTo>
                    <a:pt x="118" y="52"/>
                  </a:lnTo>
                  <a:lnTo>
                    <a:pt x="118" y="47"/>
                  </a:lnTo>
                  <a:lnTo>
                    <a:pt x="118" y="47"/>
                  </a:lnTo>
                  <a:lnTo>
                    <a:pt x="118" y="47"/>
                  </a:lnTo>
                  <a:lnTo>
                    <a:pt x="118" y="43"/>
                  </a:lnTo>
                  <a:lnTo>
                    <a:pt x="118" y="43"/>
                  </a:lnTo>
                  <a:lnTo>
                    <a:pt x="118" y="38"/>
                  </a:lnTo>
                  <a:lnTo>
                    <a:pt x="118" y="38"/>
                  </a:lnTo>
                  <a:lnTo>
                    <a:pt x="118" y="38"/>
                  </a:lnTo>
                  <a:lnTo>
                    <a:pt x="122" y="33"/>
                  </a:lnTo>
                  <a:lnTo>
                    <a:pt x="118" y="33"/>
                  </a:lnTo>
                  <a:lnTo>
                    <a:pt x="118" y="28"/>
                  </a:lnTo>
                  <a:lnTo>
                    <a:pt x="118" y="28"/>
                  </a:lnTo>
                  <a:lnTo>
                    <a:pt x="118" y="24"/>
                  </a:lnTo>
                  <a:lnTo>
                    <a:pt x="118" y="24"/>
                  </a:lnTo>
                  <a:lnTo>
                    <a:pt x="118" y="24"/>
                  </a:lnTo>
                  <a:lnTo>
                    <a:pt x="118" y="19"/>
                  </a:lnTo>
                  <a:lnTo>
                    <a:pt x="118" y="19"/>
                  </a:lnTo>
                  <a:lnTo>
                    <a:pt x="113" y="14"/>
                  </a:lnTo>
                  <a:lnTo>
                    <a:pt x="113" y="14"/>
                  </a:lnTo>
                  <a:lnTo>
                    <a:pt x="113" y="14"/>
                  </a:lnTo>
                  <a:lnTo>
                    <a:pt x="113" y="10"/>
                  </a:lnTo>
                  <a:lnTo>
                    <a:pt x="108" y="10"/>
                  </a:lnTo>
                  <a:lnTo>
                    <a:pt x="108" y="10"/>
                  </a:lnTo>
                  <a:lnTo>
                    <a:pt x="108" y="10"/>
                  </a:lnTo>
                  <a:lnTo>
                    <a:pt x="103" y="5"/>
                  </a:lnTo>
                  <a:lnTo>
                    <a:pt x="103" y="5"/>
                  </a:lnTo>
                  <a:lnTo>
                    <a:pt x="103" y="5"/>
                  </a:lnTo>
                  <a:lnTo>
                    <a:pt x="99" y="5"/>
                  </a:lnTo>
                  <a:lnTo>
                    <a:pt x="99" y="0"/>
                  </a:lnTo>
                  <a:lnTo>
                    <a:pt x="99" y="0"/>
                  </a:lnTo>
                  <a:lnTo>
                    <a:pt x="94" y="0"/>
                  </a:lnTo>
                  <a:lnTo>
                    <a:pt x="94" y="0"/>
                  </a:lnTo>
                  <a:lnTo>
                    <a:pt x="89" y="0"/>
                  </a:lnTo>
                  <a:lnTo>
                    <a:pt x="89" y="0"/>
                  </a:lnTo>
                  <a:lnTo>
                    <a:pt x="89" y="0"/>
                  </a:lnTo>
                  <a:lnTo>
                    <a:pt x="85" y="0"/>
                  </a:lnTo>
                  <a:lnTo>
                    <a:pt x="85" y="0"/>
                  </a:lnTo>
                  <a:lnTo>
                    <a:pt x="80" y="0"/>
                  </a:lnTo>
                  <a:lnTo>
                    <a:pt x="80" y="0"/>
                  </a:lnTo>
                  <a:lnTo>
                    <a:pt x="80" y="5"/>
                  </a:lnTo>
                  <a:lnTo>
                    <a:pt x="75" y="5"/>
                  </a:lnTo>
                  <a:lnTo>
                    <a:pt x="0" y="38"/>
                  </a:lnTo>
                  <a:lnTo>
                    <a:pt x="5" y="38"/>
                  </a:lnTo>
                  <a:lnTo>
                    <a:pt x="5" y="38"/>
                  </a:lnTo>
                  <a:lnTo>
                    <a:pt x="5" y="38"/>
                  </a:lnTo>
                  <a:lnTo>
                    <a:pt x="9" y="38"/>
                  </a:lnTo>
                  <a:lnTo>
                    <a:pt x="9" y="38"/>
                  </a:lnTo>
                  <a:lnTo>
                    <a:pt x="14" y="38"/>
                  </a:lnTo>
                  <a:lnTo>
                    <a:pt x="14" y="38"/>
                  </a:lnTo>
                  <a:lnTo>
                    <a:pt x="14" y="38"/>
                  </a:lnTo>
                  <a:lnTo>
                    <a:pt x="19" y="38"/>
                  </a:lnTo>
                  <a:lnTo>
                    <a:pt x="19" y="38"/>
                  </a:lnTo>
                  <a:lnTo>
                    <a:pt x="23" y="38"/>
                  </a:lnTo>
                  <a:lnTo>
                    <a:pt x="23" y="38"/>
                  </a:lnTo>
                  <a:lnTo>
                    <a:pt x="23" y="38"/>
                  </a:lnTo>
                  <a:lnTo>
                    <a:pt x="28" y="43"/>
                  </a:lnTo>
                  <a:lnTo>
                    <a:pt x="28" y="43"/>
                  </a:lnTo>
                  <a:lnTo>
                    <a:pt x="33" y="43"/>
                  </a:lnTo>
                  <a:lnTo>
                    <a:pt x="33" y="43"/>
                  </a:lnTo>
                  <a:lnTo>
                    <a:pt x="33" y="43"/>
                  </a:lnTo>
                  <a:lnTo>
                    <a:pt x="38" y="47"/>
                  </a:lnTo>
                  <a:lnTo>
                    <a:pt x="38" y="47"/>
                  </a:lnTo>
                  <a:lnTo>
                    <a:pt x="38" y="47"/>
                  </a:lnTo>
                  <a:lnTo>
                    <a:pt x="38" y="52"/>
                  </a:lnTo>
                  <a:lnTo>
                    <a:pt x="42" y="52"/>
                  </a:lnTo>
                  <a:lnTo>
                    <a:pt x="42" y="57"/>
                  </a:lnTo>
                  <a:lnTo>
                    <a:pt x="42" y="57"/>
                  </a:lnTo>
                  <a:lnTo>
                    <a:pt x="42" y="57"/>
                  </a:lnTo>
                  <a:lnTo>
                    <a:pt x="42" y="61"/>
                  </a:lnTo>
                  <a:lnTo>
                    <a:pt x="42" y="61"/>
                  </a:lnTo>
                  <a:lnTo>
                    <a:pt x="47" y="66"/>
                  </a:lnTo>
                  <a:lnTo>
                    <a:pt x="47" y="66"/>
                  </a:lnTo>
                  <a:lnTo>
                    <a:pt x="47" y="66"/>
                  </a:lnTo>
                  <a:lnTo>
                    <a:pt x="47" y="71"/>
                  </a:lnTo>
                  <a:lnTo>
                    <a:pt x="47" y="71"/>
                  </a:lnTo>
                  <a:lnTo>
                    <a:pt x="47" y="75"/>
                  </a:lnTo>
                  <a:lnTo>
                    <a:pt x="47" y="75"/>
                  </a:lnTo>
                  <a:lnTo>
                    <a:pt x="42" y="80"/>
                  </a:lnTo>
                  <a:lnTo>
                    <a:pt x="42" y="80"/>
                  </a:lnTo>
                  <a:lnTo>
                    <a:pt x="42" y="80"/>
                  </a:lnTo>
                  <a:lnTo>
                    <a:pt x="42" y="85"/>
                  </a:lnTo>
                  <a:lnTo>
                    <a:pt x="42" y="85"/>
                  </a:lnTo>
                  <a:lnTo>
                    <a:pt x="42" y="85"/>
                  </a:lnTo>
                  <a:lnTo>
                    <a:pt x="38" y="90"/>
                  </a:lnTo>
                  <a:lnTo>
                    <a:pt x="38" y="90"/>
                  </a:lnTo>
                  <a:lnTo>
                    <a:pt x="38" y="90"/>
                  </a:lnTo>
                  <a:lnTo>
                    <a:pt x="38" y="94"/>
                  </a:lnTo>
                  <a:lnTo>
                    <a:pt x="33" y="94"/>
                  </a:lnTo>
                  <a:lnTo>
                    <a:pt x="33" y="94"/>
                  </a:lnTo>
                  <a:lnTo>
                    <a:pt x="33" y="94"/>
                  </a:lnTo>
                  <a:lnTo>
                    <a:pt x="28" y="99"/>
                  </a:lnTo>
                  <a:lnTo>
                    <a:pt x="103" y="6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67" name="Oval 99866">
              <a:extLst>
                <a:ext uri="{FF2B5EF4-FFF2-40B4-BE49-F238E27FC236}">
                  <a16:creationId xmlns:a16="http://schemas.microsoft.com/office/drawing/2014/main" id="{C26C5E72-142F-9CD1-E36D-E38DA2840F5A}"/>
                </a:ext>
              </a:extLst>
            </p:cNvPr>
            <p:cNvSpPr>
              <a:spLocks noChangeArrowheads="1"/>
            </p:cNvSpPr>
            <p:nvPr/>
          </p:nvSpPr>
          <p:spPr bwMode="auto">
            <a:xfrm>
              <a:off x="367665" y="1349375"/>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68" name="Freeform 1491">
              <a:extLst>
                <a:ext uri="{FF2B5EF4-FFF2-40B4-BE49-F238E27FC236}">
                  <a16:creationId xmlns:a16="http://schemas.microsoft.com/office/drawing/2014/main" id="{05A0593A-3F15-B901-E48C-D6D035807A38}"/>
                </a:ext>
              </a:extLst>
            </p:cNvPr>
            <p:cNvSpPr>
              <a:spLocks/>
            </p:cNvSpPr>
            <p:nvPr/>
          </p:nvSpPr>
          <p:spPr bwMode="auto">
            <a:xfrm>
              <a:off x="463550" y="1202690"/>
              <a:ext cx="161290" cy="179705"/>
            </a:xfrm>
            <a:custGeom>
              <a:avLst/>
              <a:gdLst>
                <a:gd name="T0" fmla="*/ 0 w 254"/>
                <a:gd name="T1" fmla="*/ 240 h 283"/>
                <a:gd name="T2" fmla="*/ 0 w 254"/>
                <a:gd name="T3" fmla="*/ 245 h 283"/>
                <a:gd name="T4" fmla="*/ 0 w 254"/>
                <a:gd name="T5" fmla="*/ 245 h 283"/>
                <a:gd name="T6" fmla="*/ 0 w 254"/>
                <a:gd name="T7" fmla="*/ 245 h 283"/>
                <a:gd name="T8" fmla="*/ 0 w 254"/>
                <a:gd name="T9" fmla="*/ 250 h 283"/>
                <a:gd name="T10" fmla="*/ 0 w 254"/>
                <a:gd name="T11" fmla="*/ 250 h 283"/>
                <a:gd name="T12" fmla="*/ 5 w 254"/>
                <a:gd name="T13" fmla="*/ 250 h 283"/>
                <a:gd name="T14" fmla="*/ 5 w 254"/>
                <a:gd name="T15" fmla="*/ 254 h 283"/>
                <a:gd name="T16" fmla="*/ 9 w 254"/>
                <a:gd name="T17" fmla="*/ 259 h 283"/>
                <a:gd name="T18" fmla="*/ 9 w 254"/>
                <a:gd name="T19" fmla="*/ 259 h 283"/>
                <a:gd name="T20" fmla="*/ 14 w 254"/>
                <a:gd name="T21" fmla="*/ 264 h 283"/>
                <a:gd name="T22" fmla="*/ 14 w 254"/>
                <a:gd name="T23" fmla="*/ 264 h 283"/>
                <a:gd name="T24" fmla="*/ 19 w 254"/>
                <a:gd name="T25" fmla="*/ 269 h 283"/>
                <a:gd name="T26" fmla="*/ 23 w 254"/>
                <a:gd name="T27" fmla="*/ 269 h 283"/>
                <a:gd name="T28" fmla="*/ 23 w 254"/>
                <a:gd name="T29" fmla="*/ 273 h 283"/>
                <a:gd name="T30" fmla="*/ 28 w 254"/>
                <a:gd name="T31" fmla="*/ 273 h 283"/>
                <a:gd name="T32" fmla="*/ 33 w 254"/>
                <a:gd name="T33" fmla="*/ 278 h 283"/>
                <a:gd name="T34" fmla="*/ 33 w 254"/>
                <a:gd name="T35" fmla="*/ 278 h 283"/>
                <a:gd name="T36" fmla="*/ 38 w 254"/>
                <a:gd name="T37" fmla="*/ 278 h 283"/>
                <a:gd name="T38" fmla="*/ 38 w 254"/>
                <a:gd name="T39" fmla="*/ 283 h 283"/>
                <a:gd name="T40" fmla="*/ 42 w 254"/>
                <a:gd name="T41" fmla="*/ 283 h 283"/>
                <a:gd name="T42" fmla="*/ 42 w 254"/>
                <a:gd name="T43" fmla="*/ 283 h 283"/>
                <a:gd name="T44" fmla="*/ 42 w 254"/>
                <a:gd name="T45" fmla="*/ 283 h 283"/>
                <a:gd name="T46" fmla="*/ 47 w 254"/>
                <a:gd name="T47" fmla="*/ 283 h 283"/>
                <a:gd name="T48" fmla="*/ 47 w 254"/>
                <a:gd name="T49" fmla="*/ 283 h 283"/>
                <a:gd name="T50" fmla="*/ 254 w 254"/>
                <a:gd name="T51" fmla="*/ 42 h 283"/>
                <a:gd name="T52" fmla="*/ 254 w 254"/>
                <a:gd name="T53" fmla="*/ 42 h 283"/>
                <a:gd name="T54" fmla="*/ 254 w 254"/>
                <a:gd name="T55" fmla="*/ 42 h 283"/>
                <a:gd name="T56" fmla="*/ 250 w 254"/>
                <a:gd name="T57" fmla="*/ 42 h 283"/>
                <a:gd name="T58" fmla="*/ 250 w 254"/>
                <a:gd name="T59" fmla="*/ 42 h 283"/>
                <a:gd name="T60" fmla="*/ 245 w 254"/>
                <a:gd name="T61" fmla="*/ 42 h 283"/>
                <a:gd name="T62" fmla="*/ 245 w 254"/>
                <a:gd name="T63" fmla="*/ 38 h 283"/>
                <a:gd name="T64" fmla="*/ 240 w 254"/>
                <a:gd name="T65" fmla="*/ 38 h 283"/>
                <a:gd name="T66" fmla="*/ 240 w 254"/>
                <a:gd name="T67" fmla="*/ 33 h 283"/>
                <a:gd name="T68" fmla="*/ 235 w 254"/>
                <a:gd name="T69" fmla="*/ 33 h 283"/>
                <a:gd name="T70" fmla="*/ 235 w 254"/>
                <a:gd name="T71" fmla="*/ 28 h 283"/>
                <a:gd name="T72" fmla="*/ 231 w 254"/>
                <a:gd name="T73" fmla="*/ 28 h 283"/>
                <a:gd name="T74" fmla="*/ 226 w 254"/>
                <a:gd name="T75" fmla="*/ 24 h 283"/>
                <a:gd name="T76" fmla="*/ 226 w 254"/>
                <a:gd name="T77" fmla="*/ 24 h 283"/>
                <a:gd name="T78" fmla="*/ 221 w 254"/>
                <a:gd name="T79" fmla="*/ 19 h 283"/>
                <a:gd name="T80" fmla="*/ 217 w 254"/>
                <a:gd name="T81" fmla="*/ 19 h 283"/>
                <a:gd name="T82" fmla="*/ 217 w 254"/>
                <a:gd name="T83" fmla="*/ 14 h 283"/>
                <a:gd name="T84" fmla="*/ 212 w 254"/>
                <a:gd name="T85" fmla="*/ 14 h 283"/>
                <a:gd name="T86" fmla="*/ 212 w 254"/>
                <a:gd name="T87" fmla="*/ 9 h 283"/>
                <a:gd name="T88" fmla="*/ 212 w 254"/>
                <a:gd name="T89" fmla="*/ 9 h 283"/>
                <a:gd name="T90" fmla="*/ 207 w 254"/>
                <a:gd name="T91" fmla="*/ 5 h 283"/>
                <a:gd name="T92" fmla="*/ 207 w 254"/>
                <a:gd name="T93" fmla="*/ 5 h 283"/>
                <a:gd name="T94" fmla="*/ 207 w 254"/>
                <a:gd name="T95" fmla="*/ 5 h 283"/>
                <a:gd name="T96" fmla="*/ 207 w 254"/>
                <a:gd name="T97" fmla="*/ 5 h 283"/>
                <a:gd name="T98" fmla="*/ 207 w 25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4" h="283">
                  <a:moveTo>
                    <a:pt x="0" y="240"/>
                  </a:moveTo>
                  <a:lnTo>
                    <a:pt x="0" y="240"/>
                  </a:lnTo>
                  <a:lnTo>
                    <a:pt x="0" y="245"/>
                  </a:lnTo>
                  <a:lnTo>
                    <a:pt x="0" y="245"/>
                  </a:lnTo>
                  <a:lnTo>
                    <a:pt x="0" y="245"/>
                  </a:lnTo>
                  <a:lnTo>
                    <a:pt x="0" y="245"/>
                  </a:lnTo>
                  <a:lnTo>
                    <a:pt x="0" y="245"/>
                  </a:lnTo>
                  <a:lnTo>
                    <a:pt x="0" y="245"/>
                  </a:lnTo>
                  <a:lnTo>
                    <a:pt x="0" y="245"/>
                  </a:lnTo>
                  <a:lnTo>
                    <a:pt x="0" y="250"/>
                  </a:lnTo>
                  <a:lnTo>
                    <a:pt x="0" y="250"/>
                  </a:lnTo>
                  <a:lnTo>
                    <a:pt x="0" y="250"/>
                  </a:lnTo>
                  <a:lnTo>
                    <a:pt x="0" y="250"/>
                  </a:lnTo>
                  <a:lnTo>
                    <a:pt x="5" y="250"/>
                  </a:lnTo>
                  <a:lnTo>
                    <a:pt x="5" y="254"/>
                  </a:lnTo>
                  <a:lnTo>
                    <a:pt x="5" y="254"/>
                  </a:lnTo>
                  <a:lnTo>
                    <a:pt x="5" y="254"/>
                  </a:lnTo>
                  <a:lnTo>
                    <a:pt x="9" y="259"/>
                  </a:lnTo>
                  <a:lnTo>
                    <a:pt x="9" y="259"/>
                  </a:lnTo>
                  <a:lnTo>
                    <a:pt x="9" y="259"/>
                  </a:lnTo>
                  <a:lnTo>
                    <a:pt x="9" y="259"/>
                  </a:lnTo>
                  <a:lnTo>
                    <a:pt x="14" y="264"/>
                  </a:lnTo>
                  <a:lnTo>
                    <a:pt x="14" y="264"/>
                  </a:lnTo>
                  <a:lnTo>
                    <a:pt x="14" y="264"/>
                  </a:lnTo>
                  <a:lnTo>
                    <a:pt x="19" y="264"/>
                  </a:lnTo>
                  <a:lnTo>
                    <a:pt x="19" y="269"/>
                  </a:lnTo>
                  <a:lnTo>
                    <a:pt x="19" y="269"/>
                  </a:lnTo>
                  <a:lnTo>
                    <a:pt x="23" y="269"/>
                  </a:lnTo>
                  <a:lnTo>
                    <a:pt x="23" y="273"/>
                  </a:lnTo>
                  <a:lnTo>
                    <a:pt x="23" y="273"/>
                  </a:lnTo>
                  <a:lnTo>
                    <a:pt x="28" y="273"/>
                  </a:lnTo>
                  <a:lnTo>
                    <a:pt x="28" y="273"/>
                  </a:lnTo>
                  <a:lnTo>
                    <a:pt x="28" y="278"/>
                  </a:lnTo>
                  <a:lnTo>
                    <a:pt x="33" y="278"/>
                  </a:lnTo>
                  <a:lnTo>
                    <a:pt x="33" y="278"/>
                  </a:lnTo>
                  <a:lnTo>
                    <a:pt x="33" y="278"/>
                  </a:lnTo>
                  <a:lnTo>
                    <a:pt x="33" y="278"/>
                  </a:lnTo>
                  <a:lnTo>
                    <a:pt x="38" y="278"/>
                  </a:lnTo>
                  <a:lnTo>
                    <a:pt x="38" y="283"/>
                  </a:lnTo>
                  <a:lnTo>
                    <a:pt x="38" y="283"/>
                  </a:lnTo>
                  <a:lnTo>
                    <a:pt x="38" y="283"/>
                  </a:lnTo>
                  <a:lnTo>
                    <a:pt x="42" y="283"/>
                  </a:lnTo>
                  <a:lnTo>
                    <a:pt x="42" y="283"/>
                  </a:lnTo>
                  <a:lnTo>
                    <a:pt x="42" y="283"/>
                  </a:lnTo>
                  <a:lnTo>
                    <a:pt x="42" y="283"/>
                  </a:lnTo>
                  <a:lnTo>
                    <a:pt x="42" y="283"/>
                  </a:lnTo>
                  <a:lnTo>
                    <a:pt x="42" y="283"/>
                  </a:lnTo>
                  <a:lnTo>
                    <a:pt x="47" y="283"/>
                  </a:lnTo>
                  <a:lnTo>
                    <a:pt x="47" y="283"/>
                  </a:lnTo>
                  <a:lnTo>
                    <a:pt x="47" y="283"/>
                  </a:lnTo>
                  <a:lnTo>
                    <a:pt x="254" y="42"/>
                  </a:lnTo>
                  <a:lnTo>
                    <a:pt x="254" y="42"/>
                  </a:lnTo>
                  <a:lnTo>
                    <a:pt x="254" y="42"/>
                  </a:lnTo>
                  <a:lnTo>
                    <a:pt x="254" y="42"/>
                  </a:lnTo>
                  <a:lnTo>
                    <a:pt x="254" y="42"/>
                  </a:lnTo>
                  <a:lnTo>
                    <a:pt x="254" y="42"/>
                  </a:lnTo>
                  <a:lnTo>
                    <a:pt x="250" y="42"/>
                  </a:lnTo>
                  <a:lnTo>
                    <a:pt x="250" y="42"/>
                  </a:lnTo>
                  <a:lnTo>
                    <a:pt x="250" y="42"/>
                  </a:lnTo>
                  <a:lnTo>
                    <a:pt x="250" y="42"/>
                  </a:lnTo>
                  <a:lnTo>
                    <a:pt x="250" y="42"/>
                  </a:lnTo>
                  <a:lnTo>
                    <a:pt x="245" y="42"/>
                  </a:lnTo>
                  <a:lnTo>
                    <a:pt x="245" y="38"/>
                  </a:lnTo>
                  <a:lnTo>
                    <a:pt x="245" y="38"/>
                  </a:lnTo>
                  <a:lnTo>
                    <a:pt x="245" y="38"/>
                  </a:lnTo>
                  <a:lnTo>
                    <a:pt x="240" y="38"/>
                  </a:lnTo>
                  <a:lnTo>
                    <a:pt x="240" y="38"/>
                  </a:lnTo>
                  <a:lnTo>
                    <a:pt x="240" y="33"/>
                  </a:lnTo>
                  <a:lnTo>
                    <a:pt x="235" y="33"/>
                  </a:lnTo>
                  <a:lnTo>
                    <a:pt x="235" y="33"/>
                  </a:lnTo>
                  <a:lnTo>
                    <a:pt x="235" y="33"/>
                  </a:lnTo>
                  <a:lnTo>
                    <a:pt x="235" y="28"/>
                  </a:lnTo>
                  <a:lnTo>
                    <a:pt x="231" y="28"/>
                  </a:lnTo>
                  <a:lnTo>
                    <a:pt x="231" y="28"/>
                  </a:lnTo>
                  <a:lnTo>
                    <a:pt x="231" y="28"/>
                  </a:lnTo>
                  <a:lnTo>
                    <a:pt x="226" y="24"/>
                  </a:lnTo>
                  <a:lnTo>
                    <a:pt x="226" y="24"/>
                  </a:lnTo>
                  <a:lnTo>
                    <a:pt x="226" y="24"/>
                  </a:lnTo>
                  <a:lnTo>
                    <a:pt x="221" y="24"/>
                  </a:lnTo>
                  <a:lnTo>
                    <a:pt x="221" y="19"/>
                  </a:lnTo>
                  <a:lnTo>
                    <a:pt x="221" y="19"/>
                  </a:lnTo>
                  <a:lnTo>
                    <a:pt x="217" y="19"/>
                  </a:lnTo>
                  <a:lnTo>
                    <a:pt x="217" y="14"/>
                  </a:lnTo>
                  <a:lnTo>
                    <a:pt x="217" y="14"/>
                  </a:lnTo>
                  <a:lnTo>
                    <a:pt x="217" y="14"/>
                  </a:lnTo>
                  <a:lnTo>
                    <a:pt x="212" y="14"/>
                  </a:lnTo>
                  <a:lnTo>
                    <a:pt x="212" y="9"/>
                  </a:lnTo>
                  <a:lnTo>
                    <a:pt x="212" y="9"/>
                  </a:lnTo>
                  <a:lnTo>
                    <a:pt x="212" y="9"/>
                  </a:lnTo>
                  <a:lnTo>
                    <a:pt x="212" y="9"/>
                  </a:lnTo>
                  <a:lnTo>
                    <a:pt x="207" y="9"/>
                  </a:lnTo>
                  <a:lnTo>
                    <a:pt x="207" y="5"/>
                  </a:lnTo>
                  <a:lnTo>
                    <a:pt x="207" y="5"/>
                  </a:lnTo>
                  <a:lnTo>
                    <a:pt x="207" y="5"/>
                  </a:lnTo>
                  <a:lnTo>
                    <a:pt x="207" y="5"/>
                  </a:lnTo>
                  <a:lnTo>
                    <a:pt x="207" y="5"/>
                  </a:lnTo>
                  <a:lnTo>
                    <a:pt x="207" y="5"/>
                  </a:lnTo>
                  <a:lnTo>
                    <a:pt x="207" y="5"/>
                  </a:lnTo>
                  <a:lnTo>
                    <a:pt x="207" y="0"/>
                  </a:lnTo>
                  <a:lnTo>
                    <a:pt x="207" y="0"/>
                  </a:lnTo>
                  <a:lnTo>
                    <a:pt x="0" y="24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69" name="Freeform 1492">
              <a:extLst>
                <a:ext uri="{FF2B5EF4-FFF2-40B4-BE49-F238E27FC236}">
                  <a16:creationId xmlns:a16="http://schemas.microsoft.com/office/drawing/2014/main" id="{ACB781A4-2789-11AF-5C6E-8C1F25C48281}"/>
                </a:ext>
              </a:extLst>
            </p:cNvPr>
            <p:cNvSpPr>
              <a:spLocks/>
            </p:cNvSpPr>
            <p:nvPr/>
          </p:nvSpPr>
          <p:spPr bwMode="auto">
            <a:xfrm>
              <a:off x="397510" y="1438910"/>
              <a:ext cx="50800" cy="107950"/>
            </a:xfrm>
            <a:custGeom>
              <a:avLst/>
              <a:gdLst>
                <a:gd name="T0" fmla="*/ 80 w 80"/>
                <a:gd name="T1" fmla="*/ 29 h 170"/>
                <a:gd name="T2" fmla="*/ 80 w 80"/>
                <a:gd name="T3" fmla="*/ 24 h 170"/>
                <a:gd name="T4" fmla="*/ 80 w 80"/>
                <a:gd name="T5" fmla="*/ 24 h 170"/>
                <a:gd name="T6" fmla="*/ 80 w 80"/>
                <a:gd name="T7" fmla="*/ 19 h 170"/>
                <a:gd name="T8" fmla="*/ 80 w 80"/>
                <a:gd name="T9" fmla="*/ 14 h 170"/>
                <a:gd name="T10" fmla="*/ 76 w 80"/>
                <a:gd name="T11" fmla="*/ 14 h 170"/>
                <a:gd name="T12" fmla="*/ 76 w 80"/>
                <a:gd name="T13" fmla="*/ 10 h 170"/>
                <a:gd name="T14" fmla="*/ 71 w 80"/>
                <a:gd name="T15" fmla="*/ 10 h 170"/>
                <a:gd name="T16" fmla="*/ 66 w 80"/>
                <a:gd name="T17" fmla="*/ 5 h 170"/>
                <a:gd name="T18" fmla="*/ 66 w 80"/>
                <a:gd name="T19" fmla="*/ 5 h 170"/>
                <a:gd name="T20" fmla="*/ 62 w 80"/>
                <a:gd name="T21" fmla="*/ 5 h 170"/>
                <a:gd name="T22" fmla="*/ 57 w 80"/>
                <a:gd name="T23" fmla="*/ 0 h 170"/>
                <a:gd name="T24" fmla="*/ 52 w 80"/>
                <a:gd name="T25" fmla="*/ 0 h 170"/>
                <a:gd name="T26" fmla="*/ 47 w 80"/>
                <a:gd name="T27" fmla="*/ 0 h 170"/>
                <a:gd name="T28" fmla="*/ 47 w 80"/>
                <a:gd name="T29" fmla="*/ 0 h 170"/>
                <a:gd name="T30" fmla="*/ 43 w 80"/>
                <a:gd name="T31" fmla="*/ 0 h 170"/>
                <a:gd name="T32" fmla="*/ 38 w 80"/>
                <a:gd name="T33" fmla="*/ 0 h 170"/>
                <a:gd name="T34" fmla="*/ 33 w 80"/>
                <a:gd name="T35" fmla="*/ 5 h 170"/>
                <a:gd name="T36" fmla="*/ 33 w 80"/>
                <a:gd name="T37" fmla="*/ 5 h 170"/>
                <a:gd name="T38" fmla="*/ 29 w 80"/>
                <a:gd name="T39" fmla="*/ 10 h 170"/>
                <a:gd name="T40" fmla="*/ 24 w 80"/>
                <a:gd name="T41" fmla="*/ 10 h 170"/>
                <a:gd name="T42" fmla="*/ 24 w 80"/>
                <a:gd name="T43" fmla="*/ 14 h 170"/>
                <a:gd name="T44" fmla="*/ 19 w 80"/>
                <a:gd name="T45" fmla="*/ 14 h 170"/>
                <a:gd name="T46" fmla="*/ 19 w 80"/>
                <a:gd name="T47" fmla="*/ 19 h 170"/>
                <a:gd name="T48" fmla="*/ 19 w 80"/>
                <a:gd name="T49" fmla="*/ 24 h 170"/>
                <a:gd name="T50" fmla="*/ 0 w 80"/>
                <a:gd name="T51" fmla="*/ 156 h 170"/>
                <a:gd name="T52" fmla="*/ 0 w 80"/>
                <a:gd name="T53" fmla="*/ 156 h 170"/>
                <a:gd name="T54" fmla="*/ 0 w 80"/>
                <a:gd name="T55" fmla="*/ 151 h 170"/>
                <a:gd name="T56" fmla="*/ 5 w 80"/>
                <a:gd name="T57" fmla="*/ 151 h 170"/>
                <a:gd name="T58" fmla="*/ 5 w 80"/>
                <a:gd name="T59" fmla="*/ 146 h 170"/>
                <a:gd name="T60" fmla="*/ 10 w 80"/>
                <a:gd name="T61" fmla="*/ 146 h 170"/>
                <a:gd name="T62" fmla="*/ 10 w 80"/>
                <a:gd name="T63" fmla="*/ 142 h 170"/>
                <a:gd name="T64" fmla="*/ 14 w 80"/>
                <a:gd name="T65" fmla="*/ 142 h 170"/>
                <a:gd name="T66" fmla="*/ 19 w 80"/>
                <a:gd name="T67" fmla="*/ 142 h 170"/>
                <a:gd name="T68" fmla="*/ 24 w 80"/>
                <a:gd name="T69" fmla="*/ 137 h 170"/>
                <a:gd name="T70" fmla="*/ 29 w 80"/>
                <a:gd name="T71" fmla="*/ 137 h 170"/>
                <a:gd name="T72" fmla="*/ 29 w 80"/>
                <a:gd name="T73" fmla="*/ 137 h 170"/>
                <a:gd name="T74" fmla="*/ 33 w 80"/>
                <a:gd name="T75" fmla="*/ 137 h 170"/>
                <a:gd name="T76" fmla="*/ 38 w 80"/>
                <a:gd name="T77" fmla="*/ 142 h 170"/>
                <a:gd name="T78" fmla="*/ 43 w 80"/>
                <a:gd name="T79" fmla="*/ 142 h 170"/>
                <a:gd name="T80" fmla="*/ 47 w 80"/>
                <a:gd name="T81" fmla="*/ 142 h 170"/>
                <a:gd name="T82" fmla="*/ 47 w 80"/>
                <a:gd name="T83" fmla="*/ 146 h 170"/>
                <a:gd name="T84" fmla="*/ 52 w 80"/>
                <a:gd name="T85" fmla="*/ 146 h 170"/>
                <a:gd name="T86" fmla="*/ 57 w 80"/>
                <a:gd name="T87" fmla="*/ 151 h 170"/>
                <a:gd name="T88" fmla="*/ 57 w 80"/>
                <a:gd name="T89" fmla="*/ 151 h 170"/>
                <a:gd name="T90" fmla="*/ 62 w 80"/>
                <a:gd name="T91" fmla="*/ 156 h 170"/>
                <a:gd name="T92" fmla="*/ 62 w 80"/>
                <a:gd name="T93" fmla="*/ 160 h 170"/>
                <a:gd name="T94" fmla="*/ 62 w 80"/>
                <a:gd name="T95" fmla="*/ 160 h 170"/>
                <a:gd name="T96" fmla="*/ 62 w 80"/>
                <a:gd name="T97" fmla="*/ 165 h 170"/>
                <a:gd name="T98" fmla="*/ 62 w 80"/>
                <a:gd name="T9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 h="170">
                  <a:moveTo>
                    <a:pt x="80" y="29"/>
                  </a:moveTo>
                  <a:lnTo>
                    <a:pt x="80" y="29"/>
                  </a:lnTo>
                  <a:lnTo>
                    <a:pt x="80" y="29"/>
                  </a:lnTo>
                  <a:lnTo>
                    <a:pt x="80" y="24"/>
                  </a:lnTo>
                  <a:lnTo>
                    <a:pt x="80" y="24"/>
                  </a:lnTo>
                  <a:lnTo>
                    <a:pt x="80" y="24"/>
                  </a:lnTo>
                  <a:lnTo>
                    <a:pt x="80" y="19"/>
                  </a:lnTo>
                  <a:lnTo>
                    <a:pt x="80" y="19"/>
                  </a:lnTo>
                  <a:lnTo>
                    <a:pt x="80" y="19"/>
                  </a:lnTo>
                  <a:lnTo>
                    <a:pt x="80" y="14"/>
                  </a:lnTo>
                  <a:lnTo>
                    <a:pt x="76" y="14"/>
                  </a:lnTo>
                  <a:lnTo>
                    <a:pt x="76" y="14"/>
                  </a:lnTo>
                  <a:lnTo>
                    <a:pt x="76" y="10"/>
                  </a:lnTo>
                  <a:lnTo>
                    <a:pt x="76" y="10"/>
                  </a:lnTo>
                  <a:lnTo>
                    <a:pt x="71" y="10"/>
                  </a:lnTo>
                  <a:lnTo>
                    <a:pt x="71" y="10"/>
                  </a:lnTo>
                  <a:lnTo>
                    <a:pt x="71" y="5"/>
                  </a:lnTo>
                  <a:lnTo>
                    <a:pt x="66" y="5"/>
                  </a:lnTo>
                  <a:lnTo>
                    <a:pt x="66" y="5"/>
                  </a:lnTo>
                  <a:lnTo>
                    <a:pt x="66" y="5"/>
                  </a:lnTo>
                  <a:lnTo>
                    <a:pt x="62" y="5"/>
                  </a:lnTo>
                  <a:lnTo>
                    <a:pt x="62" y="5"/>
                  </a:lnTo>
                  <a:lnTo>
                    <a:pt x="62" y="0"/>
                  </a:lnTo>
                  <a:lnTo>
                    <a:pt x="57" y="0"/>
                  </a:lnTo>
                  <a:lnTo>
                    <a:pt x="57" y="0"/>
                  </a:lnTo>
                  <a:lnTo>
                    <a:pt x="52" y="0"/>
                  </a:lnTo>
                  <a:lnTo>
                    <a:pt x="52" y="0"/>
                  </a:lnTo>
                  <a:lnTo>
                    <a:pt x="47" y="0"/>
                  </a:lnTo>
                  <a:lnTo>
                    <a:pt x="47" y="0"/>
                  </a:lnTo>
                  <a:lnTo>
                    <a:pt x="47" y="0"/>
                  </a:lnTo>
                  <a:lnTo>
                    <a:pt x="43" y="0"/>
                  </a:lnTo>
                  <a:lnTo>
                    <a:pt x="43" y="0"/>
                  </a:lnTo>
                  <a:lnTo>
                    <a:pt x="38" y="0"/>
                  </a:lnTo>
                  <a:lnTo>
                    <a:pt x="38" y="0"/>
                  </a:lnTo>
                  <a:lnTo>
                    <a:pt x="38" y="5"/>
                  </a:lnTo>
                  <a:lnTo>
                    <a:pt x="33" y="5"/>
                  </a:lnTo>
                  <a:lnTo>
                    <a:pt x="33" y="5"/>
                  </a:lnTo>
                  <a:lnTo>
                    <a:pt x="33" y="5"/>
                  </a:lnTo>
                  <a:lnTo>
                    <a:pt x="29" y="5"/>
                  </a:lnTo>
                  <a:lnTo>
                    <a:pt x="29" y="10"/>
                  </a:lnTo>
                  <a:lnTo>
                    <a:pt x="29" y="10"/>
                  </a:lnTo>
                  <a:lnTo>
                    <a:pt x="24" y="10"/>
                  </a:lnTo>
                  <a:lnTo>
                    <a:pt x="24" y="10"/>
                  </a:lnTo>
                  <a:lnTo>
                    <a:pt x="24" y="14"/>
                  </a:lnTo>
                  <a:lnTo>
                    <a:pt x="24" y="14"/>
                  </a:lnTo>
                  <a:lnTo>
                    <a:pt x="19" y="14"/>
                  </a:lnTo>
                  <a:lnTo>
                    <a:pt x="19" y="19"/>
                  </a:lnTo>
                  <a:lnTo>
                    <a:pt x="19" y="19"/>
                  </a:lnTo>
                  <a:lnTo>
                    <a:pt x="19" y="19"/>
                  </a:lnTo>
                  <a:lnTo>
                    <a:pt x="19" y="24"/>
                  </a:lnTo>
                  <a:lnTo>
                    <a:pt x="0" y="160"/>
                  </a:lnTo>
                  <a:lnTo>
                    <a:pt x="0" y="156"/>
                  </a:lnTo>
                  <a:lnTo>
                    <a:pt x="0" y="156"/>
                  </a:lnTo>
                  <a:lnTo>
                    <a:pt x="0" y="156"/>
                  </a:lnTo>
                  <a:lnTo>
                    <a:pt x="0" y="151"/>
                  </a:lnTo>
                  <a:lnTo>
                    <a:pt x="0" y="151"/>
                  </a:lnTo>
                  <a:lnTo>
                    <a:pt x="0" y="151"/>
                  </a:lnTo>
                  <a:lnTo>
                    <a:pt x="5" y="151"/>
                  </a:lnTo>
                  <a:lnTo>
                    <a:pt x="5" y="146"/>
                  </a:lnTo>
                  <a:lnTo>
                    <a:pt x="5" y="146"/>
                  </a:lnTo>
                  <a:lnTo>
                    <a:pt x="5" y="146"/>
                  </a:lnTo>
                  <a:lnTo>
                    <a:pt x="10" y="146"/>
                  </a:lnTo>
                  <a:lnTo>
                    <a:pt x="10" y="142"/>
                  </a:lnTo>
                  <a:lnTo>
                    <a:pt x="10" y="142"/>
                  </a:lnTo>
                  <a:lnTo>
                    <a:pt x="14" y="142"/>
                  </a:lnTo>
                  <a:lnTo>
                    <a:pt x="14" y="142"/>
                  </a:lnTo>
                  <a:lnTo>
                    <a:pt x="19" y="142"/>
                  </a:lnTo>
                  <a:lnTo>
                    <a:pt x="19" y="142"/>
                  </a:lnTo>
                  <a:lnTo>
                    <a:pt x="19" y="142"/>
                  </a:lnTo>
                  <a:lnTo>
                    <a:pt x="24" y="137"/>
                  </a:lnTo>
                  <a:lnTo>
                    <a:pt x="24" y="137"/>
                  </a:lnTo>
                  <a:lnTo>
                    <a:pt x="29" y="137"/>
                  </a:lnTo>
                  <a:lnTo>
                    <a:pt x="29" y="137"/>
                  </a:lnTo>
                  <a:lnTo>
                    <a:pt x="29" y="137"/>
                  </a:lnTo>
                  <a:lnTo>
                    <a:pt x="33" y="137"/>
                  </a:lnTo>
                  <a:lnTo>
                    <a:pt x="33" y="137"/>
                  </a:lnTo>
                  <a:lnTo>
                    <a:pt x="38" y="142"/>
                  </a:lnTo>
                  <a:lnTo>
                    <a:pt x="38" y="142"/>
                  </a:lnTo>
                  <a:lnTo>
                    <a:pt x="43" y="142"/>
                  </a:lnTo>
                  <a:lnTo>
                    <a:pt x="43" y="142"/>
                  </a:lnTo>
                  <a:lnTo>
                    <a:pt x="43" y="142"/>
                  </a:lnTo>
                  <a:lnTo>
                    <a:pt x="47" y="142"/>
                  </a:lnTo>
                  <a:lnTo>
                    <a:pt x="47" y="146"/>
                  </a:lnTo>
                  <a:lnTo>
                    <a:pt x="47" y="146"/>
                  </a:lnTo>
                  <a:lnTo>
                    <a:pt x="52" y="146"/>
                  </a:lnTo>
                  <a:lnTo>
                    <a:pt x="52" y="146"/>
                  </a:lnTo>
                  <a:lnTo>
                    <a:pt x="52" y="151"/>
                  </a:lnTo>
                  <a:lnTo>
                    <a:pt x="57" y="151"/>
                  </a:lnTo>
                  <a:lnTo>
                    <a:pt x="57" y="151"/>
                  </a:lnTo>
                  <a:lnTo>
                    <a:pt x="57" y="151"/>
                  </a:lnTo>
                  <a:lnTo>
                    <a:pt x="57" y="156"/>
                  </a:lnTo>
                  <a:lnTo>
                    <a:pt x="62" y="156"/>
                  </a:lnTo>
                  <a:lnTo>
                    <a:pt x="62" y="156"/>
                  </a:lnTo>
                  <a:lnTo>
                    <a:pt x="62" y="160"/>
                  </a:lnTo>
                  <a:lnTo>
                    <a:pt x="62" y="160"/>
                  </a:lnTo>
                  <a:lnTo>
                    <a:pt x="62" y="160"/>
                  </a:lnTo>
                  <a:lnTo>
                    <a:pt x="62" y="165"/>
                  </a:lnTo>
                  <a:lnTo>
                    <a:pt x="62" y="165"/>
                  </a:lnTo>
                  <a:lnTo>
                    <a:pt x="62" y="165"/>
                  </a:lnTo>
                  <a:lnTo>
                    <a:pt x="62" y="170"/>
                  </a:lnTo>
                  <a:lnTo>
                    <a:pt x="80" y="2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70" name="Oval 99869">
              <a:extLst>
                <a:ext uri="{FF2B5EF4-FFF2-40B4-BE49-F238E27FC236}">
                  <a16:creationId xmlns:a16="http://schemas.microsoft.com/office/drawing/2014/main" id="{1876B397-E097-1F1E-4F1B-5CB49FB1DBA3}"/>
                </a:ext>
              </a:extLst>
            </p:cNvPr>
            <p:cNvSpPr>
              <a:spLocks noChangeArrowheads="1"/>
            </p:cNvSpPr>
            <p:nvPr/>
          </p:nvSpPr>
          <p:spPr bwMode="auto">
            <a:xfrm>
              <a:off x="1348740" y="637540"/>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71" name="Freeform 1494">
              <a:extLst>
                <a:ext uri="{FF2B5EF4-FFF2-40B4-BE49-F238E27FC236}">
                  <a16:creationId xmlns:a16="http://schemas.microsoft.com/office/drawing/2014/main" id="{AAB0169C-7C79-D49B-739E-DB656E1B157C}"/>
                </a:ext>
              </a:extLst>
            </p:cNvPr>
            <p:cNvSpPr>
              <a:spLocks/>
            </p:cNvSpPr>
            <p:nvPr/>
          </p:nvSpPr>
          <p:spPr bwMode="auto">
            <a:xfrm>
              <a:off x="1372235" y="739140"/>
              <a:ext cx="60325" cy="152400"/>
            </a:xfrm>
            <a:custGeom>
              <a:avLst/>
              <a:gdLst>
                <a:gd name="T0" fmla="*/ 95 w 95"/>
                <a:gd name="T1" fmla="*/ 23 h 240"/>
                <a:gd name="T2" fmla="*/ 95 w 95"/>
                <a:gd name="T3" fmla="*/ 23 h 240"/>
                <a:gd name="T4" fmla="*/ 95 w 95"/>
                <a:gd name="T5" fmla="*/ 19 h 240"/>
                <a:gd name="T6" fmla="*/ 90 w 95"/>
                <a:gd name="T7" fmla="*/ 19 h 240"/>
                <a:gd name="T8" fmla="*/ 90 w 95"/>
                <a:gd name="T9" fmla="*/ 14 h 240"/>
                <a:gd name="T10" fmla="*/ 90 w 95"/>
                <a:gd name="T11" fmla="*/ 14 h 240"/>
                <a:gd name="T12" fmla="*/ 85 w 95"/>
                <a:gd name="T13" fmla="*/ 9 h 240"/>
                <a:gd name="T14" fmla="*/ 81 w 95"/>
                <a:gd name="T15" fmla="*/ 9 h 240"/>
                <a:gd name="T16" fmla="*/ 81 w 95"/>
                <a:gd name="T17" fmla="*/ 4 h 240"/>
                <a:gd name="T18" fmla="*/ 76 w 95"/>
                <a:gd name="T19" fmla="*/ 4 h 240"/>
                <a:gd name="T20" fmla="*/ 71 w 95"/>
                <a:gd name="T21" fmla="*/ 4 h 240"/>
                <a:gd name="T22" fmla="*/ 66 w 95"/>
                <a:gd name="T23" fmla="*/ 0 h 240"/>
                <a:gd name="T24" fmla="*/ 62 w 95"/>
                <a:gd name="T25" fmla="*/ 0 h 240"/>
                <a:gd name="T26" fmla="*/ 62 w 95"/>
                <a:gd name="T27" fmla="*/ 0 h 240"/>
                <a:gd name="T28" fmla="*/ 57 w 95"/>
                <a:gd name="T29" fmla="*/ 0 h 240"/>
                <a:gd name="T30" fmla="*/ 52 w 95"/>
                <a:gd name="T31" fmla="*/ 0 h 240"/>
                <a:gd name="T32" fmla="*/ 48 w 95"/>
                <a:gd name="T33" fmla="*/ 4 h 240"/>
                <a:gd name="T34" fmla="*/ 43 w 95"/>
                <a:gd name="T35" fmla="*/ 4 h 240"/>
                <a:gd name="T36" fmla="*/ 43 w 95"/>
                <a:gd name="T37" fmla="*/ 4 h 240"/>
                <a:gd name="T38" fmla="*/ 38 w 95"/>
                <a:gd name="T39" fmla="*/ 4 h 240"/>
                <a:gd name="T40" fmla="*/ 38 w 95"/>
                <a:gd name="T41" fmla="*/ 9 h 240"/>
                <a:gd name="T42" fmla="*/ 33 w 95"/>
                <a:gd name="T43" fmla="*/ 9 h 240"/>
                <a:gd name="T44" fmla="*/ 33 w 95"/>
                <a:gd name="T45" fmla="*/ 14 h 240"/>
                <a:gd name="T46" fmla="*/ 33 w 95"/>
                <a:gd name="T47" fmla="*/ 14 h 240"/>
                <a:gd name="T48" fmla="*/ 29 w 95"/>
                <a:gd name="T49" fmla="*/ 19 h 240"/>
                <a:gd name="T50" fmla="*/ 5 w 95"/>
                <a:gd name="T51" fmla="*/ 231 h 240"/>
                <a:gd name="T52" fmla="*/ 5 w 95"/>
                <a:gd name="T53" fmla="*/ 231 h 240"/>
                <a:gd name="T54" fmla="*/ 5 w 95"/>
                <a:gd name="T55" fmla="*/ 226 h 240"/>
                <a:gd name="T56" fmla="*/ 5 w 95"/>
                <a:gd name="T57" fmla="*/ 226 h 240"/>
                <a:gd name="T58" fmla="*/ 10 w 95"/>
                <a:gd name="T59" fmla="*/ 221 h 240"/>
                <a:gd name="T60" fmla="*/ 10 w 95"/>
                <a:gd name="T61" fmla="*/ 221 h 240"/>
                <a:gd name="T62" fmla="*/ 15 w 95"/>
                <a:gd name="T63" fmla="*/ 221 h 240"/>
                <a:gd name="T64" fmla="*/ 19 w 95"/>
                <a:gd name="T65" fmla="*/ 217 h 240"/>
                <a:gd name="T66" fmla="*/ 24 w 95"/>
                <a:gd name="T67" fmla="*/ 217 h 240"/>
                <a:gd name="T68" fmla="*/ 24 w 95"/>
                <a:gd name="T69" fmla="*/ 217 h 240"/>
                <a:gd name="T70" fmla="*/ 29 w 95"/>
                <a:gd name="T71" fmla="*/ 217 h 240"/>
                <a:gd name="T72" fmla="*/ 33 w 95"/>
                <a:gd name="T73" fmla="*/ 217 h 240"/>
                <a:gd name="T74" fmla="*/ 38 w 95"/>
                <a:gd name="T75" fmla="*/ 217 h 240"/>
                <a:gd name="T76" fmla="*/ 43 w 95"/>
                <a:gd name="T77" fmla="*/ 217 h 240"/>
                <a:gd name="T78" fmla="*/ 48 w 95"/>
                <a:gd name="T79" fmla="*/ 217 h 240"/>
                <a:gd name="T80" fmla="*/ 48 w 95"/>
                <a:gd name="T81" fmla="*/ 221 h 240"/>
                <a:gd name="T82" fmla="*/ 52 w 95"/>
                <a:gd name="T83" fmla="*/ 221 h 240"/>
                <a:gd name="T84" fmla="*/ 57 w 95"/>
                <a:gd name="T85" fmla="*/ 226 h 240"/>
                <a:gd name="T86" fmla="*/ 57 w 95"/>
                <a:gd name="T87" fmla="*/ 226 h 240"/>
                <a:gd name="T88" fmla="*/ 62 w 95"/>
                <a:gd name="T89" fmla="*/ 231 h 240"/>
                <a:gd name="T90" fmla="*/ 62 w 95"/>
                <a:gd name="T91" fmla="*/ 231 h 240"/>
                <a:gd name="T92" fmla="*/ 66 w 95"/>
                <a:gd name="T93" fmla="*/ 235 h 240"/>
                <a:gd name="T94" fmla="*/ 66 w 95"/>
                <a:gd name="T95" fmla="*/ 235 h 240"/>
                <a:gd name="T96" fmla="*/ 66 w 95"/>
                <a:gd name="T97" fmla="*/ 240 h 240"/>
                <a:gd name="T98" fmla="*/ 66 w 95"/>
                <a:gd name="T9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 h="240">
                  <a:moveTo>
                    <a:pt x="95" y="28"/>
                  </a:moveTo>
                  <a:lnTo>
                    <a:pt x="95" y="23"/>
                  </a:lnTo>
                  <a:lnTo>
                    <a:pt x="95" y="23"/>
                  </a:lnTo>
                  <a:lnTo>
                    <a:pt x="95" y="23"/>
                  </a:lnTo>
                  <a:lnTo>
                    <a:pt x="95" y="23"/>
                  </a:lnTo>
                  <a:lnTo>
                    <a:pt x="95" y="19"/>
                  </a:lnTo>
                  <a:lnTo>
                    <a:pt x="90" y="19"/>
                  </a:lnTo>
                  <a:lnTo>
                    <a:pt x="90" y="19"/>
                  </a:lnTo>
                  <a:lnTo>
                    <a:pt x="90" y="14"/>
                  </a:lnTo>
                  <a:lnTo>
                    <a:pt x="90" y="14"/>
                  </a:lnTo>
                  <a:lnTo>
                    <a:pt x="90" y="14"/>
                  </a:lnTo>
                  <a:lnTo>
                    <a:pt x="90" y="14"/>
                  </a:lnTo>
                  <a:lnTo>
                    <a:pt x="85" y="9"/>
                  </a:lnTo>
                  <a:lnTo>
                    <a:pt x="85" y="9"/>
                  </a:lnTo>
                  <a:lnTo>
                    <a:pt x="85" y="9"/>
                  </a:lnTo>
                  <a:lnTo>
                    <a:pt x="81" y="9"/>
                  </a:lnTo>
                  <a:lnTo>
                    <a:pt x="81" y="4"/>
                  </a:lnTo>
                  <a:lnTo>
                    <a:pt x="81" y="4"/>
                  </a:lnTo>
                  <a:lnTo>
                    <a:pt x="76" y="4"/>
                  </a:lnTo>
                  <a:lnTo>
                    <a:pt x="76" y="4"/>
                  </a:lnTo>
                  <a:lnTo>
                    <a:pt x="76" y="4"/>
                  </a:lnTo>
                  <a:lnTo>
                    <a:pt x="71" y="4"/>
                  </a:lnTo>
                  <a:lnTo>
                    <a:pt x="71" y="0"/>
                  </a:lnTo>
                  <a:lnTo>
                    <a:pt x="66" y="0"/>
                  </a:lnTo>
                  <a:lnTo>
                    <a:pt x="66" y="0"/>
                  </a:lnTo>
                  <a:lnTo>
                    <a:pt x="62" y="0"/>
                  </a:lnTo>
                  <a:lnTo>
                    <a:pt x="62" y="0"/>
                  </a:lnTo>
                  <a:lnTo>
                    <a:pt x="62" y="0"/>
                  </a:lnTo>
                  <a:lnTo>
                    <a:pt x="57" y="0"/>
                  </a:lnTo>
                  <a:lnTo>
                    <a:pt x="57" y="0"/>
                  </a:lnTo>
                  <a:lnTo>
                    <a:pt x="52" y="0"/>
                  </a:lnTo>
                  <a:lnTo>
                    <a:pt x="52" y="0"/>
                  </a:lnTo>
                  <a:lnTo>
                    <a:pt x="52" y="0"/>
                  </a:lnTo>
                  <a:lnTo>
                    <a:pt x="48" y="4"/>
                  </a:lnTo>
                  <a:lnTo>
                    <a:pt x="48" y="4"/>
                  </a:lnTo>
                  <a:lnTo>
                    <a:pt x="43" y="4"/>
                  </a:lnTo>
                  <a:lnTo>
                    <a:pt x="43" y="4"/>
                  </a:lnTo>
                  <a:lnTo>
                    <a:pt x="43" y="4"/>
                  </a:lnTo>
                  <a:lnTo>
                    <a:pt x="38" y="4"/>
                  </a:lnTo>
                  <a:lnTo>
                    <a:pt x="38" y="4"/>
                  </a:lnTo>
                  <a:lnTo>
                    <a:pt x="38" y="9"/>
                  </a:lnTo>
                  <a:lnTo>
                    <a:pt x="38" y="9"/>
                  </a:lnTo>
                  <a:lnTo>
                    <a:pt x="33" y="9"/>
                  </a:lnTo>
                  <a:lnTo>
                    <a:pt x="33" y="9"/>
                  </a:lnTo>
                  <a:lnTo>
                    <a:pt x="33" y="14"/>
                  </a:lnTo>
                  <a:lnTo>
                    <a:pt x="33" y="14"/>
                  </a:lnTo>
                  <a:lnTo>
                    <a:pt x="33" y="14"/>
                  </a:lnTo>
                  <a:lnTo>
                    <a:pt x="33" y="14"/>
                  </a:lnTo>
                  <a:lnTo>
                    <a:pt x="33" y="19"/>
                  </a:lnTo>
                  <a:lnTo>
                    <a:pt x="29" y="19"/>
                  </a:lnTo>
                  <a:lnTo>
                    <a:pt x="0" y="235"/>
                  </a:lnTo>
                  <a:lnTo>
                    <a:pt x="5" y="231"/>
                  </a:lnTo>
                  <a:lnTo>
                    <a:pt x="5" y="231"/>
                  </a:lnTo>
                  <a:lnTo>
                    <a:pt x="5" y="231"/>
                  </a:lnTo>
                  <a:lnTo>
                    <a:pt x="5" y="231"/>
                  </a:lnTo>
                  <a:lnTo>
                    <a:pt x="5" y="226"/>
                  </a:lnTo>
                  <a:lnTo>
                    <a:pt x="5" y="226"/>
                  </a:lnTo>
                  <a:lnTo>
                    <a:pt x="5" y="226"/>
                  </a:lnTo>
                  <a:lnTo>
                    <a:pt x="10" y="226"/>
                  </a:lnTo>
                  <a:lnTo>
                    <a:pt x="10" y="221"/>
                  </a:lnTo>
                  <a:lnTo>
                    <a:pt x="10" y="221"/>
                  </a:lnTo>
                  <a:lnTo>
                    <a:pt x="10" y="221"/>
                  </a:lnTo>
                  <a:lnTo>
                    <a:pt x="15" y="221"/>
                  </a:lnTo>
                  <a:lnTo>
                    <a:pt x="15" y="221"/>
                  </a:lnTo>
                  <a:lnTo>
                    <a:pt x="15" y="217"/>
                  </a:lnTo>
                  <a:lnTo>
                    <a:pt x="19" y="217"/>
                  </a:lnTo>
                  <a:lnTo>
                    <a:pt x="19" y="217"/>
                  </a:lnTo>
                  <a:lnTo>
                    <a:pt x="24" y="217"/>
                  </a:lnTo>
                  <a:lnTo>
                    <a:pt x="24" y="217"/>
                  </a:lnTo>
                  <a:lnTo>
                    <a:pt x="24" y="217"/>
                  </a:lnTo>
                  <a:lnTo>
                    <a:pt x="29" y="217"/>
                  </a:lnTo>
                  <a:lnTo>
                    <a:pt x="29" y="217"/>
                  </a:lnTo>
                  <a:lnTo>
                    <a:pt x="33" y="217"/>
                  </a:lnTo>
                  <a:lnTo>
                    <a:pt x="33" y="217"/>
                  </a:lnTo>
                  <a:lnTo>
                    <a:pt x="38" y="217"/>
                  </a:lnTo>
                  <a:lnTo>
                    <a:pt x="38" y="217"/>
                  </a:lnTo>
                  <a:lnTo>
                    <a:pt x="38" y="217"/>
                  </a:lnTo>
                  <a:lnTo>
                    <a:pt x="43" y="217"/>
                  </a:lnTo>
                  <a:lnTo>
                    <a:pt x="43" y="217"/>
                  </a:lnTo>
                  <a:lnTo>
                    <a:pt x="48" y="217"/>
                  </a:lnTo>
                  <a:lnTo>
                    <a:pt x="48" y="221"/>
                  </a:lnTo>
                  <a:lnTo>
                    <a:pt x="48" y="221"/>
                  </a:lnTo>
                  <a:lnTo>
                    <a:pt x="52" y="221"/>
                  </a:lnTo>
                  <a:lnTo>
                    <a:pt x="52" y="221"/>
                  </a:lnTo>
                  <a:lnTo>
                    <a:pt x="57" y="221"/>
                  </a:lnTo>
                  <a:lnTo>
                    <a:pt x="57" y="226"/>
                  </a:lnTo>
                  <a:lnTo>
                    <a:pt x="57" y="226"/>
                  </a:lnTo>
                  <a:lnTo>
                    <a:pt x="57" y="226"/>
                  </a:lnTo>
                  <a:lnTo>
                    <a:pt x="62" y="226"/>
                  </a:lnTo>
                  <a:lnTo>
                    <a:pt x="62" y="231"/>
                  </a:lnTo>
                  <a:lnTo>
                    <a:pt x="62" y="231"/>
                  </a:lnTo>
                  <a:lnTo>
                    <a:pt x="62" y="231"/>
                  </a:lnTo>
                  <a:lnTo>
                    <a:pt x="62" y="231"/>
                  </a:lnTo>
                  <a:lnTo>
                    <a:pt x="66" y="235"/>
                  </a:lnTo>
                  <a:lnTo>
                    <a:pt x="66" y="235"/>
                  </a:lnTo>
                  <a:lnTo>
                    <a:pt x="66" y="235"/>
                  </a:lnTo>
                  <a:lnTo>
                    <a:pt x="66" y="240"/>
                  </a:lnTo>
                  <a:lnTo>
                    <a:pt x="66" y="240"/>
                  </a:lnTo>
                  <a:lnTo>
                    <a:pt x="66" y="240"/>
                  </a:lnTo>
                  <a:lnTo>
                    <a:pt x="66" y="240"/>
                  </a:lnTo>
                  <a:lnTo>
                    <a:pt x="95" y="2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72" name="Freeform 1495">
              <a:extLst>
                <a:ext uri="{FF2B5EF4-FFF2-40B4-BE49-F238E27FC236}">
                  <a16:creationId xmlns:a16="http://schemas.microsoft.com/office/drawing/2014/main" id="{EF1EF10E-B658-26A7-77DD-9DA237CB0574}"/>
                </a:ext>
              </a:extLst>
            </p:cNvPr>
            <p:cNvSpPr>
              <a:spLocks/>
            </p:cNvSpPr>
            <p:nvPr/>
          </p:nvSpPr>
          <p:spPr bwMode="auto">
            <a:xfrm>
              <a:off x="1348740" y="461010"/>
              <a:ext cx="74930" cy="191135"/>
            </a:xfrm>
            <a:custGeom>
              <a:avLst/>
              <a:gdLst>
                <a:gd name="T0" fmla="*/ 56 w 118"/>
                <a:gd name="T1" fmla="*/ 296 h 301"/>
                <a:gd name="T2" fmla="*/ 61 w 118"/>
                <a:gd name="T3" fmla="*/ 296 h 301"/>
                <a:gd name="T4" fmla="*/ 61 w 118"/>
                <a:gd name="T5" fmla="*/ 296 h 301"/>
                <a:gd name="T6" fmla="*/ 61 w 118"/>
                <a:gd name="T7" fmla="*/ 296 h 301"/>
                <a:gd name="T8" fmla="*/ 66 w 118"/>
                <a:gd name="T9" fmla="*/ 301 h 301"/>
                <a:gd name="T10" fmla="*/ 66 w 118"/>
                <a:gd name="T11" fmla="*/ 301 h 301"/>
                <a:gd name="T12" fmla="*/ 70 w 118"/>
                <a:gd name="T13" fmla="*/ 301 h 301"/>
                <a:gd name="T14" fmla="*/ 75 w 118"/>
                <a:gd name="T15" fmla="*/ 301 h 301"/>
                <a:gd name="T16" fmla="*/ 75 w 118"/>
                <a:gd name="T17" fmla="*/ 301 h 301"/>
                <a:gd name="T18" fmla="*/ 80 w 118"/>
                <a:gd name="T19" fmla="*/ 301 h 301"/>
                <a:gd name="T20" fmla="*/ 85 w 118"/>
                <a:gd name="T21" fmla="*/ 296 h 301"/>
                <a:gd name="T22" fmla="*/ 89 w 118"/>
                <a:gd name="T23" fmla="*/ 296 h 301"/>
                <a:gd name="T24" fmla="*/ 94 w 118"/>
                <a:gd name="T25" fmla="*/ 296 h 301"/>
                <a:gd name="T26" fmla="*/ 94 w 118"/>
                <a:gd name="T27" fmla="*/ 296 h 301"/>
                <a:gd name="T28" fmla="*/ 99 w 118"/>
                <a:gd name="T29" fmla="*/ 296 h 301"/>
                <a:gd name="T30" fmla="*/ 103 w 118"/>
                <a:gd name="T31" fmla="*/ 292 h 301"/>
                <a:gd name="T32" fmla="*/ 108 w 118"/>
                <a:gd name="T33" fmla="*/ 292 h 301"/>
                <a:gd name="T34" fmla="*/ 108 w 118"/>
                <a:gd name="T35" fmla="*/ 292 h 301"/>
                <a:gd name="T36" fmla="*/ 113 w 118"/>
                <a:gd name="T37" fmla="*/ 292 h 301"/>
                <a:gd name="T38" fmla="*/ 113 w 118"/>
                <a:gd name="T39" fmla="*/ 287 h 301"/>
                <a:gd name="T40" fmla="*/ 118 w 118"/>
                <a:gd name="T41" fmla="*/ 287 h 301"/>
                <a:gd name="T42" fmla="*/ 118 w 118"/>
                <a:gd name="T43" fmla="*/ 287 h 301"/>
                <a:gd name="T44" fmla="*/ 118 w 118"/>
                <a:gd name="T45" fmla="*/ 287 h 301"/>
                <a:gd name="T46" fmla="*/ 118 w 118"/>
                <a:gd name="T47" fmla="*/ 282 h 301"/>
                <a:gd name="T48" fmla="*/ 118 w 118"/>
                <a:gd name="T49" fmla="*/ 282 h 301"/>
                <a:gd name="T50" fmla="*/ 61 w 118"/>
                <a:gd name="T51" fmla="*/ 0 h 301"/>
                <a:gd name="T52" fmla="*/ 61 w 118"/>
                <a:gd name="T53" fmla="*/ 0 h 301"/>
                <a:gd name="T54" fmla="*/ 61 w 118"/>
                <a:gd name="T55" fmla="*/ 0 h 301"/>
                <a:gd name="T56" fmla="*/ 61 w 118"/>
                <a:gd name="T57" fmla="*/ 4 h 301"/>
                <a:gd name="T58" fmla="*/ 56 w 118"/>
                <a:gd name="T59" fmla="*/ 4 h 301"/>
                <a:gd name="T60" fmla="*/ 56 w 118"/>
                <a:gd name="T61" fmla="*/ 4 h 301"/>
                <a:gd name="T62" fmla="*/ 52 w 118"/>
                <a:gd name="T63" fmla="*/ 4 h 301"/>
                <a:gd name="T64" fmla="*/ 52 w 118"/>
                <a:gd name="T65" fmla="*/ 9 h 301"/>
                <a:gd name="T66" fmla="*/ 47 w 118"/>
                <a:gd name="T67" fmla="*/ 9 h 301"/>
                <a:gd name="T68" fmla="*/ 42 w 118"/>
                <a:gd name="T69" fmla="*/ 9 h 301"/>
                <a:gd name="T70" fmla="*/ 42 w 118"/>
                <a:gd name="T71" fmla="*/ 9 h 301"/>
                <a:gd name="T72" fmla="*/ 37 w 118"/>
                <a:gd name="T73" fmla="*/ 14 h 301"/>
                <a:gd name="T74" fmla="*/ 33 w 118"/>
                <a:gd name="T75" fmla="*/ 14 h 301"/>
                <a:gd name="T76" fmla="*/ 28 w 118"/>
                <a:gd name="T77" fmla="*/ 14 h 301"/>
                <a:gd name="T78" fmla="*/ 23 w 118"/>
                <a:gd name="T79" fmla="*/ 14 h 301"/>
                <a:gd name="T80" fmla="*/ 19 w 118"/>
                <a:gd name="T81" fmla="*/ 14 h 301"/>
                <a:gd name="T82" fmla="*/ 19 w 118"/>
                <a:gd name="T83" fmla="*/ 14 h 301"/>
                <a:gd name="T84" fmla="*/ 14 w 118"/>
                <a:gd name="T85" fmla="*/ 14 h 301"/>
                <a:gd name="T86" fmla="*/ 9 w 118"/>
                <a:gd name="T87" fmla="*/ 14 h 301"/>
                <a:gd name="T88" fmla="*/ 9 w 118"/>
                <a:gd name="T89" fmla="*/ 14 h 301"/>
                <a:gd name="T90" fmla="*/ 5 w 118"/>
                <a:gd name="T91" fmla="*/ 14 h 301"/>
                <a:gd name="T92" fmla="*/ 5 w 118"/>
                <a:gd name="T93" fmla="*/ 14 h 301"/>
                <a:gd name="T94" fmla="*/ 0 w 118"/>
                <a:gd name="T95" fmla="*/ 14 h 301"/>
                <a:gd name="T96" fmla="*/ 0 w 118"/>
                <a:gd name="T97" fmla="*/ 14 h 301"/>
                <a:gd name="T98" fmla="*/ 0 w 118"/>
                <a:gd name="T99" fmla="*/ 9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301">
                  <a:moveTo>
                    <a:pt x="56" y="296"/>
                  </a:moveTo>
                  <a:lnTo>
                    <a:pt x="56" y="296"/>
                  </a:lnTo>
                  <a:lnTo>
                    <a:pt x="61" y="296"/>
                  </a:lnTo>
                  <a:lnTo>
                    <a:pt x="61" y="296"/>
                  </a:lnTo>
                  <a:lnTo>
                    <a:pt x="61" y="296"/>
                  </a:lnTo>
                  <a:lnTo>
                    <a:pt x="61" y="296"/>
                  </a:lnTo>
                  <a:lnTo>
                    <a:pt x="61" y="296"/>
                  </a:lnTo>
                  <a:lnTo>
                    <a:pt x="61" y="296"/>
                  </a:lnTo>
                  <a:lnTo>
                    <a:pt x="61" y="296"/>
                  </a:lnTo>
                  <a:lnTo>
                    <a:pt x="66" y="301"/>
                  </a:lnTo>
                  <a:lnTo>
                    <a:pt x="66" y="301"/>
                  </a:lnTo>
                  <a:lnTo>
                    <a:pt x="66" y="301"/>
                  </a:lnTo>
                  <a:lnTo>
                    <a:pt x="70" y="301"/>
                  </a:lnTo>
                  <a:lnTo>
                    <a:pt x="70" y="301"/>
                  </a:lnTo>
                  <a:lnTo>
                    <a:pt x="70" y="301"/>
                  </a:lnTo>
                  <a:lnTo>
                    <a:pt x="75" y="301"/>
                  </a:lnTo>
                  <a:lnTo>
                    <a:pt x="75" y="301"/>
                  </a:lnTo>
                  <a:lnTo>
                    <a:pt x="75" y="301"/>
                  </a:lnTo>
                  <a:lnTo>
                    <a:pt x="80" y="301"/>
                  </a:lnTo>
                  <a:lnTo>
                    <a:pt x="80" y="301"/>
                  </a:lnTo>
                  <a:lnTo>
                    <a:pt x="80" y="296"/>
                  </a:lnTo>
                  <a:lnTo>
                    <a:pt x="85" y="296"/>
                  </a:lnTo>
                  <a:lnTo>
                    <a:pt x="85" y="296"/>
                  </a:lnTo>
                  <a:lnTo>
                    <a:pt x="89" y="296"/>
                  </a:lnTo>
                  <a:lnTo>
                    <a:pt x="89" y="296"/>
                  </a:lnTo>
                  <a:lnTo>
                    <a:pt x="94" y="296"/>
                  </a:lnTo>
                  <a:lnTo>
                    <a:pt x="94" y="296"/>
                  </a:lnTo>
                  <a:lnTo>
                    <a:pt x="94" y="296"/>
                  </a:lnTo>
                  <a:lnTo>
                    <a:pt x="99" y="296"/>
                  </a:lnTo>
                  <a:lnTo>
                    <a:pt x="99" y="296"/>
                  </a:lnTo>
                  <a:lnTo>
                    <a:pt x="103" y="296"/>
                  </a:lnTo>
                  <a:lnTo>
                    <a:pt x="103" y="292"/>
                  </a:lnTo>
                  <a:lnTo>
                    <a:pt x="103" y="292"/>
                  </a:lnTo>
                  <a:lnTo>
                    <a:pt x="108" y="292"/>
                  </a:lnTo>
                  <a:lnTo>
                    <a:pt x="108" y="292"/>
                  </a:lnTo>
                  <a:lnTo>
                    <a:pt x="108" y="292"/>
                  </a:lnTo>
                  <a:lnTo>
                    <a:pt x="113" y="292"/>
                  </a:lnTo>
                  <a:lnTo>
                    <a:pt x="113" y="292"/>
                  </a:lnTo>
                  <a:lnTo>
                    <a:pt x="113" y="292"/>
                  </a:lnTo>
                  <a:lnTo>
                    <a:pt x="113" y="287"/>
                  </a:lnTo>
                  <a:lnTo>
                    <a:pt x="118" y="287"/>
                  </a:lnTo>
                  <a:lnTo>
                    <a:pt x="118" y="287"/>
                  </a:lnTo>
                  <a:lnTo>
                    <a:pt x="118" y="287"/>
                  </a:lnTo>
                  <a:lnTo>
                    <a:pt x="118" y="287"/>
                  </a:lnTo>
                  <a:lnTo>
                    <a:pt x="118" y="287"/>
                  </a:lnTo>
                  <a:lnTo>
                    <a:pt x="118" y="287"/>
                  </a:lnTo>
                  <a:lnTo>
                    <a:pt x="118" y="282"/>
                  </a:lnTo>
                  <a:lnTo>
                    <a:pt x="118" y="282"/>
                  </a:lnTo>
                  <a:lnTo>
                    <a:pt x="118" y="282"/>
                  </a:lnTo>
                  <a:lnTo>
                    <a:pt x="118" y="282"/>
                  </a:lnTo>
                  <a:lnTo>
                    <a:pt x="61" y="0"/>
                  </a:lnTo>
                  <a:lnTo>
                    <a:pt x="61" y="0"/>
                  </a:lnTo>
                  <a:lnTo>
                    <a:pt x="61" y="0"/>
                  </a:lnTo>
                  <a:lnTo>
                    <a:pt x="61" y="0"/>
                  </a:lnTo>
                  <a:lnTo>
                    <a:pt x="61" y="0"/>
                  </a:lnTo>
                  <a:lnTo>
                    <a:pt x="61" y="0"/>
                  </a:lnTo>
                  <a:lnTo>
                    <a:pt x="61" y="0"/>
                  </a:lnTo>
                  <a:lnTo>
                    <a:pt x="61" y="4"/>
                  </a:lnTo>
                  <a:lnTo>
                    <a:pt x="61" y="4"/>
                  </a:lnTo>
                  <a:lnTo>
                    <a:pt x="56" y="4"/>
                  </a:lnTo>
                  <a:lnTo>
                    <a:pt x="56" y="4"/>
                  </a:lnTo>
                  <a:lnTo>
                    <a:pt x="56" y="4"/>
                  </a:lnTo>
                  <a:lnTo>
                    <a:pt x="56" y="4"/>
                  </a:lnTo>
                  <a:lnTo>
                    <a:pt x="52" y="4"/>
                  </a:lnTo>
                  <a:lnTo>
                    <a:pt x="52" y="4"/>
                  </a:lnTo>
                  <a:lnTo>
                    <a:pt x="52" y="9"/>
                  </a:lnTo>
                  <a:lnTo>
                    <a:pt x="47" y="9"/>
                  </a:lnTo>
                  <a:lnTo>
                    <a:pt x="47" y="9"/>
                  </a:lnTo>
                  <a:lnTo>
                    <a:pt x="47" y="9"/>
                  </a:lnTo>
                  <a:lnTo>
                    <a:pt x="42" y="9"/>
                  </a:lnTo>
                  <a:lnTo>
                    <a:pt x="42" y="9"/>
                  </a:lnTo>
                  <a:lnTo>
                    <a:pt x="42" y="9"/>
                  </a:lnTo>
                  <a:lnTo>
                    <a:pt x="37" y="9"/>
                  </a:lnTo>
                  <a:lnTo>
                    <a:pt x="37" y="14"/>
                  </a:lnTo>
                  <a:lnTo>
                    <a:pt x="33" y="14"/>
                  </a:lnTo>
                  <a:lnTo>
                    <a:pt x="33" y="14"/>
                  </a:lnTo>
                  <a:lnTo>
                    <a:pt x="28" y="14"/>
                  </a:lnTo>
                  <a:lnTo>
                    <a:pt x="28" y="14"/>
                  </a:lnTo>
                  <a:lnTo>
                    <a:pt x="28" y="14"/>
                  </a:lnTo>
                  <a:lnTo>
                    <a:pt x="23" y="14"/>
                  </a:lnTo>
                  <a:lnTo>
                    <a:pt x="23" y="14"/>
                  </a:lnTo>
                  <a:lnTo>
                    <a:pt x="19" y="14"/>
                  </a:lnTo>
                  <a:lnTo>
                    <a:pt x="19" y="14"/>
                  </a:lnTo>
                  <a:lnTo>
                    <a:pt x="19" y="14"/>
                  </a:lnTo>
                  <a:lnTo>
                    <a:pt x="14" y="14"/>
                  </a:lnTo>
                  <a:lnTo>
                    <a:pt x="14" y="14"/>
                  </a:lnTo>
                  <a:lnTo>
                    <a:pt x="14" y="14"/>
                  </a:lnTo>
                  <a:lnTo>
                    <a:pt x="9" y="14"/>
                  </a:lnTo>
                  <a:lnTo>
                    <a:pt x="9" y="14"/>
                  </a:lnTo>
                  <a:lnTo>
                    <a:pt x="9" y="14"/>
                  </a:lnTo>
                  <a:lnTo>
                    <a:pt x="5" y="14"/>
                  </a:lnTo>
                  <a:lnTo>
                    <a:pt x="5" y="14"/>
                  </a:lnTo>
                  <a:lnTo>
                    <a:pt x="5" y="14"/>
                  </a:lnTo>
                  <a:lnTo>
                    <a:pt x="5" y="14"/>
                  </a:lnTo>
                  <a:lnTo>
                    <a:pt x="5" y="14"/>
                  </a:lnTo>
                  <a:lnTo>
                    <a:pt x="0" y="14"/>
                  </a:lnTo>
                  <a:lnTo>
                    <a:pt x="0" y="14"/>
                  </a:lnTo>
                  <a:lnTo>
                    <a:pt x="0" y="14"/>
                  </a:lnTo>
                  <a:lnTo>
                    <a:pt x="0" y="14"/>
                  </a:lnTo>
                  <a:lnTo>
                    <a:pt x="0" y="9"/>
                  </a:lnTo>
                  <a:lnTo>
                    <a:pt x="56" y="29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73" name="Oval 99872">
              <a:extLst>
                <a:ext uri="{FF2B5EF4-FFF2-40B4-BE49-F238E27FC236}">
                  <a16:creationId xmlns:a16="http://schemas.microsoft.com/office/drawing/2014/main" id="{BAEF5974-C874-E2A8-5476-3C371DD167C6}"/>
                </a:ext>
              </a:extLst>
            </p:cNvPr>
            <p:cNvSpPr>
              <a:spLocks noChangeArrowheads="1"/>
            </p:cNvSpPr>
            <p:nvPr/>
          </p:nvSpPr>
          <p:spPr bwMode="auto">
            <a:xfrm>
              <a:off x="582930" y="1101090"/>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74" name="Freeform 1497">
              <a:extLst>
                <a:ext uri="{FF2B5EF4-FFF2-40B4-BE49-F238E27FC236}">
                  <a16:creationId xmlns:a16="http://schemas.microsoft.com/office/drawing/2014/main" id="{8FDED56B-8086-7A37-4E31-65113C19CC42}"/>
                </a:ext>
              </a:extLst>
            </p:cNvPr>
            <p:cNvSpPr>
              <a:spLocks/>
            </p:cNvSpPr>
            <p:nvPr/>
          </p:nvSpPr>
          <p:spPr bwMode="auto">
            <a:xfrm>
              <a:off x="690880" y="1169670"/>
              <a:ext cx="140335" cy="86995"/>
            </a:xfrm>
            <a:custGeom>
              <a:avLst/>
              <a:gdLst>
                <a:gd name="T0" fmla="*/ 33 w 221"/>
                <a:gd name="T1" fmla="*/ 0 h 137"/>
                <a:gd name="T2" fmla="*/ 28 w 221"/>
                <a:gd name="T3" fmla="*/ 0 h 137"/>
                <a:gd name="T4" fmla="*/ 28 w 221"/>
                <a:gd name="T5" fmla="*/ 0 h 137"/>
                <a:gd name="T6" fmla="*/ 23 w 221"/>
                <a:gd name="T7" fmla="*/ 5 h 137"/>
                <a:gd name="T8" fmla="*/ 23 w 221"/>
                <a:gd name="T9" fmla="*/ 5 h 137"/>
                <a:gd name="T10" fmla="*/ 19 w 221"/>
                <a:gd name="T11" fmla="*/ 5 h 137"/>
                <a:gd name="T12" fmla="*/ 19 w 221"/>
                <a:gd name="T13" fmla="*/ 10 h 137"/>
                <a:gd name="T14" fmla="*/ 14 w 221"/>
                <a:gd name="T15" fmla="*/ 10 h 137"/>
                <a:gd name="T16" fmla="*/ 14 w 221"/>
                <a:gd name="T17" fmla="*/ 14 h 137"/>
                <a:gd name="T18" fmla="*/ 9 w 221"/>
                <a:gd name="T19" fmla="*/ 14 h 137"/>
                <a:gd name="T20" fmla="*/ 9 w 221"/>
                <a:gd name="T21" fmla="*/ 19 h 137"/>
                <a:gd name="T22" fmla="*/ 9 w 221"/>
                <a:gd name="T23" fmla="*/ 24 h 137"/>
                <a:gd name="T24" fmla="*/ 5 w 221"/>
                <a:gd name="T25" fmla="*/ 29 h 137"/>
                <a:gd name="T26" fmla="*/ 5 w 221"/>
                <a:gd name="T27" fmla="*/ 29 h 137"/>
                <a:gd name="T28" fmla="*/ 5 w 221"/>
                <a:gd name="T29" fmla="*/ 33 h 137"/>
                <a:gd name="T30" fmla="*/ 5 w 221"/>
                <a:gd name="T31" fmla="*/ 38 h 137"/>
                <a:gd name="T32" fmla="*/ 0 w 221"/>
                <a:gd name="T33" fmla="*/ 43 h 137"/>
                <a:gd name="T34" fmla="*/ 0 w 221"/>
                <a:gd name="T35" fmla="*/ 47 h 137"/>
                <a:gd name="T36" fmla="*/ 0 w 221"/>
                <a:gd name="T37" fmla="*/ 47 h 137"/>
                <a:gd name="T38" fmla="*/ 5 w 221"/>
                <a:gd name="T39" fmla="*/ 52 h 137"/>
                <a:gd name="T40" fmla="*/ 5 w 221"/>
                <a:gd name="T41" fmla="*/ 52 h 137"/>
                <a:gd name="T42" fmla="*/ 5 w 221"/>
                <a:gd name="T43" fmla="*/ 57 h 137"/>
                <a:gd name="T44" fmla="*/ 5 w 221"/>
                <a:gd name="T45" fmla="*/ 57 h 137"/>
                <a:gd name="T46" fmla="*/ 9 w 221"/>
                <a:gd name="T47" fmla="*/ 61 h 137"/>
                <a:gd name="T48" fmla="*/ 9 w 221"/>
                <a:gd name="T49" fmla="*/ 61 h 137"/>
                <a:gd name="T50" fmla="*/ 193 w 221"/>
                <a:gd name="T51" fmla="*/ 137 h 137"/>
                <a:gd name="T52" fmla="*/ 193 w 221"/>
                <a:gd name="T53" fmla="*/ 137 h 137"/>
                <a:gd name="T54" fmla="*/ 193 w 221"/>
                <a:gd name="T55" fmla="*/ 137 h 137"/>
                <a:gd name="T56" fmla="*/ 188 w 221"/>
                <a:gd name="T57" fmla="*/ 132 h 137"/>
                <a:gd name="T58" fmla="*/ 188 w 221"/>
                <a:gd name="T59" fmla="*/ 132 h 137"/>
                <a:gd name="T60" fmla="*/ 188 w 221"/>
                <a:gd name="T61" fmla="*/ 127 h 137"/>
                <a:gd name="T62" fmla="*/ 188 w 221"/>
                <a:gd name="T63" fmla="*/ 123 h 137"/>
                <a:gd name="T64" fmla="*/ 188 w 221"/>
                <a:gd name="T65" fmla="*/ 123 h 137"/>
                <a:gd name="T66" fmla="*/ 188 w 221"/>
                <a:gd name="T67" fmla="*/ 118 h 137"/>
                <a:gd name="T68" fmla="*/ 188 w 221"/>
                <a:gd name="T69" fmla="*/ 113 h 137"/>
                <a:gd name="T70" fmla="*/ 188 w 221"/>
                <a:gd name="T71" fmla="*/ 109 h 137"/>
                <a:gd name="T72" fmla="*/ 193 w 221"/>
                <a:gd name="T73" fmla="*/ 104 h 137"/>
                <a:gd name="T74" fmla="*/ 193 w 221"/>
                <a:gd name="T75" fmla="*/ 104 h 137"/>
                <a:gd name="T76" fmla="*/ 193 w 221"/>
                <a:gd name="T77" fmla="*/ 99 h 137"/>
                <a:gd name="T78" fmla="*/ 198 w 221"/>
                <a:gd name="T79" fmla="*/ 94 h 137"/>
                <a:gd name="T80" fmla="*/ 198 w 221"/>
                <a:gd name="T81" fmla="*/ 90 h 137"/>
                <a:gd name="T82" fmla="*/ 202 w 221"/>
                <a:gd name="T83" fmla="*/ 90 h 137"/>
                <a:gd name="T84" fmla="*/ 202 w 221"/>
                <a:gd name="T85" fmla="*/ 85 h 137"/>
                <a:gd name="T86" fmla="*/ 207 w 221"/>
                <a:gd name="T87" fmla="*/ 85 h 137"/>
                <a:gd name="T88" fmla="*/ 207 w 221"/>
                <a:gd name="T89" fmla="*/ 80 h 137"/>
                <a:gd name="T90" fmla="*/ 212 w 221"/>
                <a:gd name="T91" fmla="*/ 80 h 137"/>
                <a:gd name="T92" fmla="*/ 212 w 221"/>
                <a:gd name="T93" fmla="*/ 80 h 137"/>
                <a:gd name="T94" fmla="*/ 216 w 221"/>
                <a:gd name="T95" fmla="*/ 80 h 137"/>
                <a:gd name="T96" fmla="*/ 216 w 221"/>
                <a:gd name="T97" fmla="*/ 80 h 137"/>
                <a:gd name="T98" fmla="*/ 221 w 221"/>
                <a:gd name="T99" fmla="*/ 8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1" h="137">
                  <a:moveTo>
                    <a:pt x="33" y="5"/>
                  </a:moveTo>
                  <a:lnTo>
                    <a:pt x="33" y="0"/>
                  </a:lnTo>
                  <a:lnTo>
                    <a:pt x="33" y="0"/>
                  </a:lnTo>
                  <a:lnTo>
                    <a:pt x="28" y="0"/>
                  </a:lnTo>
                  <a:lnTo>
                    <a:pt x="28" y="0"/>
                  </a:lnTo>
                  <a:lnTo>
                    <a:pt x="28" y="0"/>
                  </a:lnTo>
                  <a:lnTo>
                    <a:pt x="28" y="0"/>
                  </a:lnTo>
                  <a:lnTo>
                    <a:pt x="23" y="5"/>
                  </a:lnTo>
                  <a:lnTo>
                    <a:pt x="23" y="5"/>
                  </a:lnTo>
                  <a:lnTo>
                    <a:pt x="23" y="5"/>
                  </a:lnTo>
                  <a:lnTo>
                    <a:pt x="23" y="5"/>
                  </a:lnTo>
                  <a:lnTo>
                    <a:pt x="19" y="5"/>
                  </a:lnTo>
                  <a:lnTo>
                    <a:pt x="19" y="5"/>
                  </a:lnTo>
                  <a:lnTo>
                    <a:pt x="19" y="10"/>
                  </a:lnTo>
                  <a:lnTo>
                    <a:pt x="19" y="10"/>
                  </a:lnTo>
                  <a:lnTo>
                    <a:pt x="14" y="10"/>
                  </a:lnTo>
                  <a:lnTo>
                    <a:pt x="14" y="10"/>
                  </a:lnTo>
                  <a:lnTo>
                    <a:pt x="14" y="14"/>
                  </a:lnTo>
                  <a:lnTo>
                    <a:pt x="14" y="14"/>
                  </a:lnTo>
                  <a:lnTo>
                    <a:pt x="9" y="14"/>
                  </a:lnTo>
                  <a:lnTo>
                    <a:pt x="9" y="19"/>
                  </a:lnTo>
                  <a:lnTo>
                    <a:pt x="9" y="19"/>
                  </a:lnTo>
                  <a:lnTo>
                    <a:pt x="9" y="19"/>
                  </a:lnTo>
                  <a:lnTo>
                    <a:pt x="9" y="24"/>
                  </a:lnTo>
                  <a:lnTo>
                    <a:pt x="5" y="24"/>
                  </a:lnTo>
                  <a:lnTo>
                    <a:pt x="5" y="29"/>
                  </a:lnTo>
                  <a:lnTo>
                    <a:pt x="5" y="29"/>
                  </a:lnTo>
                  <a:lnTo>
                    <a:pt x="5" y="29"/>
                  </a:lnTo>
                  <a:lnTo>
                    <a:pt x="5" y="33"/>
                  </a:lnTo>
                  <a:lnTo>
                    <a:pt x="5" y="33"/>
                  </a:lnTo>
                  <a:lnTo>
                    <a:pt x="5" y="38"/>
                  </a:lnTo>
                  <a:lnTo>
                    <a:pt x="5" y="38"/>
                  </a:lnTo>
                  <a:lnTo>
                    <a:pt x="5" y="38"/>
                  </a:lnTo>
                  <a:lnTo>
                    <a:pt x="0" y="43"/>
                  </a:lnTo>
                  <a:lnTo>
                    <a:pt x="0" y="43"/>
                  </a:lnTo>
                  <a:lnTo>
                    <a:pt x="0" y="47"/>
                  </a:lnTo>
                  <a:lnTo>
                    <a:pt x="0" y="47"/>
                  </a:lnTo>
                  <a:lnTo>
                    <a:pt x="0" y="47"/>
                  </a:lnTo>
                  <a:lnTo>
                    <a:pt x="5" y="52"/>
                  </a:lnTo>
                  <a:lnTo>
                    <a:pt x="5" y="52"/>
                  </a:lnTo>
                  <a:lnTo>
                    <a:pt x="5" y="52"/>
                  </a:lnTo>
                  <a:lnTo>
                    <a:pt x="5" y="52"/>
                  </a:lnTo>
                  <a:lnTo>
                    <a:pt x="5" y="57"/>
                  </a:lnTo>
                  <a:lnTo>
                    <a:pt x="5" y="57"/>
                  </a:lnTo>
                  <a:lnTo>
                    <a:pt x="5" y="57"/>
                  </a:lnTo>
                  <a:lnTo>
                    <a:pt x="5" y="57"/>
                  </a:lnTo>
                  <a:lnTo>
                    <a:pt x="5" y="61"/>
                  </a:lnTo>
                  <a:lnTo>
                    <a:pt x="9" y="61"/>
                  </a:lnTo>
                  <a:lnTo>
                    <a:pt x="9" y="61"/>
                  </a:lnTo>
                  <a:lnTo>
                    <a:pt x="9" y="61"/>
                  </a:lnTo>
                  <a:lnTo>
                    <a:pt x="193" y="137"/>
                  </a:lnTo>
                  <a:lnTo>
                    <a:pt x="193" y="137"/>
                  </a:lnTo>
                  <a:lnTo>
                    <a:pt x="193" y="137"/>
                  </a:lnTo>
                  <a:lnTo>
                    <a:pt x="193" y="137"/>
                  </a:lnTo>
                  <a:lnTo>
                    <a:pt x="193" y="137"/>
                  </a:lnTo>
                  <a:lnTo>
                    <a:pt x="193" y="137"/>
                  </a:lnTo>
                  <a:lnTo>
                    <a:pt x="188" y="132"/>
                  </a:lnTo>
                  <a:lnTo>
                    <a:pt x="188" y="132"/>
                  </a:lnTo>
                  <a:lnTo>
                    <a:pt x="188" y="132"/>
                  </a:lnTo>
                  <a:lnTo>
                    <a:pt x="188" y="132"/>
                  </a:lnTo>
                  <a:lnTo>
                    <a:pt x="188" y="127"/>
                  </a:lnTo>
                  <a:lnTo>
                    <a:pt x="188" y="127"/>
                  </a:lnTo>
                  <a:lnTo>
                    <a:pt x="188" y="127"/>
                  </a:lnTo>
                  <a:lnTo>
                    <a:pt x="188" y="123"/>
                  </a:lnTo>
                  <a:lnTo>
                    <a:pt x="188" y="123"/>
                  </a:lnTo>
                  <a:lnTo>
                    <a:pt x="188" y="123"/>
                  </a:lnTo>
                  <a:lnTo>
                    <a:pt x="188" y="118"/>
                  </a:lnTo>
                  <a:lnTo>
                    <a:pt x="188" y="118"/>
                  </a:lnTo>
                  <a:lnTo>
                    <a:pt x="188" y="113"/>
                  </a:lnTo>
                  <a:lnTo>
                    <a:pt x="188" y="113"/>
                  </a:lnTo>
                  <a:lnTo>
                    <a:pt x="188" y="113"/>
                  </a:lnTo>
                  <a:lnTo>
                    <a:pt x="188" y="109"/>
                  </a:lnTo>
                  <a:lnTo>
                    <a:pt x="188" y="109"/>
                  </a:lnTo>
                  <a:lnTo>
                    <a:pt x="193" y="104"/>
                  </a:lnTo>
                  <a:lnTo>
                    <a:pt x="193" y="104"/>
                  </a:lnTo>
                  <a:lnTo>
                    <a:pt x="193" y="104"/>
                  </a:lnTo>
                  <a:lnTo>
                    <a:pt x="193" y="99"/>
                  </a:lnTo>
                  <a:lnTo>
                    <a:pt x="193" y="99"/>
                  </a:lnTo>
                  <a:lnTo>
                    <a:pt x="193" y="94"/>
                  </a:lnTo>
                  <a:lnTo>
                    <a:pt x="198" y="94"/>
                  </a:lnTo>
                  <a:lnTo>
                    <a:pt x="198" y="94"/>
                  </a:lnTo>
                  <a:lnTo>
                    <a:pt x="198" y="90"/>
                  </a:lnTo>
                  <a:lnTo>
                    <a:pt x="198" y="90"/>
                  </a:lnTo>
                  <a:lnTo>
                    <a:pt x="202" y="90"/>
                  </a:lnTo>
                  <a:lnTo>
                    <a:pt x="202" y="85"/>
                  </a:lnTo>
                  <a:lnTo>
                    <a:pt x="202" y="85"/>
                  </a:lnTo>
                  <a:lnTo>
                    <a:pt x="202" y="85"/>
                  </a:lnTo>
                  <a:lnTo>
                    <a:pt x="207" y="85"/>
                  </a:lnTo>
                  <a:lnTo>
                    <a:pt x="207" y="85"/>
                  </a:lnTo>
                  <a:lnTo>
                    <a:pt x="207" y="80"/>
                  </a:lnTo>
                  <a:lnTo>
                    <a:pt x="207" y="80"/>
                  </a:lnTo>
                  <a:lnTo>
                    <a:pt x="212" y="80"/>
                  </a:lnTo>
                  <a:lnTo>
                    <a:pt x="212" y="80"/>
                  </a:lnTo>
                  <a:lnTo>
                    <a:pt x="212" y="80"/>
                  </a:lnTo>
                  <a:lnTo>
                    <a:pt x="212" y="80"/>
                  </a:lnTo>
                  <a:lnTo>
                    <a:pt x="216" y="80"/>
                  </a:lnTo>
                  <a:lnTo>
                    <a:pt x="216" y="80"/>
                  </a:lnTo>
                  <a:lnTo>
                    <a:pt x="216" y="80"/>
                  </a:lnTo>
                  <a:lnTo>
                    <a:pt x="216" y="80"/>
                  </a:lnTo>
                  <a:lnTo>
                    <a:pt x="221" y="80"/>
                  </a:lnTo>
                  <a:lnTo>
                    <a:pt x="33"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75" name="Freeform 1498">
              <a:extLst>
                <a:ext uri="{FF2B5EF4-FFF2-40B4-BE49-F238E27FC236}">
                  <a16:creationId xmlns:a16="http://schemas.microsoft.com/office/drawing/2014/main" id="{A19F5899-87FC-FE7B-935C-57FEDEF8A6AE}"/>
                </a:ext>
              </a:extLst>
            </p:cNvPr>
            <p:cNvSpPr>
              <a:spLocks/>
            </p:cNvSpPr>
            <p:nvPr/>
          </p:nvSpPr>
          <p:spPr bwMode="auto">
            <a:xfrm>
              <a:off x="538480" y="996315"/>
              <a:ext cx="104140" cy="137795"/>
            </a:xfrm>
            <a:custGeom>
              <a:avLst/>
              <a:gdLst>
                <a:gd name="T0" fmla="*/ 108 w 164"/>
                <a:gd name="T1" fmla="*/ 212 h 217"/>
                <a:gd name="T2" fmla="*/ 108 w 164"/>
                <a:gd name="T3" fmla="*/ 212 h 217"/>
                <a:gd name="T4" fmla="*/ 113 w 164"/>
                <a:gd name="T5" fmla="*/ 212 h 217"/>
                <a:gd name="T6" fmla="*/ 113 w 164"/>
                <a:gd name="T7" fmla="*/ 217 h 217"/>
                <a:gd name="T8" fmla="*/ 117 w 164"/>
                <a:gd name="T9" fmla="*/ 217 h 217"/>
                <a:gd name="T10" fmla="*/ 117 w 164"/>
                <a:gd name="T11" fmla="*/ 217 h 217"/>
                <a:gd name="T12" fmla="*/ 122 w 164"/>
                <a:gd name="T13" fmla="*/ 217 h 217"/>
                <a:gd name="T14" fmla="*/ 127 w 164"/>
                <a:gd name="T15" fmla="*/ 217 h 217"/>
                <a:gd name="T16" fmla="*/ 127 w 164"/>
                <a:gd name="T17" fmla="*/ 212 h 217"/>
                <a:gd name="T18" fmla="*/ 132 w 164"/>
                <a:gd name="T19" fmla="*/ 212 h 217"/>
                <a:gd name="T20" fmla="*/ 136 w 164"/>
                <a:gd name="T21" fmla="*/ 212 h 217"/>
                <a:gd name="T22" fmla="*/ 141 w 164"/>
                <a:gd name="T23" fmla="*/ 207 h 217"/>
                <a:gd name="T24" fmla="*/ 141 w 164"/>
                <a:gd name="T25" fmla="*/ 207 h 217"/>
                <a:gd name="T26" fmla="*/ 146 w 164"/>
                <a:gd name="T27" fmla="*/ 203 h 217"/>
                <a:gd name="T28" fmla="*/ 150 w 164"/>
                <a:gd name="T29" fmla="*/ 203 h 217"/>
                <a:gd name="T30" fmla="*/ 150 w 164"/>
                <a:gd name="T31" fmla="*/ 198 h 217"/>
                <a:gd name="T32" fmla="*/ 155 w 164"/>
                <a:gd name="T33" fmla="*/ 198 h 217"/>
                <a:gd name="T34" fmla="*/ 155 w 164"/>
                <a:gd name="T35" fmla="*/ 193 h 217"/>
                <a:gd name="T36" fmla="*/ 160 w 164"/>
                <a:gd name="T37" fmla="*/ 193 h 217"/>
                <a:gd name="T38" fmla="*/ 160 w 164"/>
                <a:gd name="T39" fmla="*/ 188 h 217"/>
                <a:gd name="T40" fmla="*/ 160 w 164"/>
                <a:gd name="T41" fmla="*/ 188 h 217"/>
                <a:gd name="T42" fmla="*/ 164 w 164"/>
                <a:gd name="T43" fmla="*/ 184 h 217"/>
                <a:gd name="T44" fmla="*/ 164 w 164"/>
                <a:gd name="T45" fmla="*/ 184 h 217"/>
                <a:gd name="T46" fmla="*/ 160 w 164"/>
                <a:gd name="T47" fmla="*/ 179 h 217"/>
                <a:gd name="T48" fmla="*/ 160 w 164"/>
                <a:gd name="T49" fmla="*/ 179 h 217"/>
                <a:gd name="T50" fmla="*/ 56 w 164"/>
                <a:gd name="T51" fmla="*/ 0 h 217"/>
                <a:gd name="T52" fmla="*/ 56 w 164"/>
                <a:gd name="T53" fmla="*/ 5 h 217"/>
                <a:gd name="T54" fmla="*/ 56 w 164"/>
                <a:gd name="T55" fmla="*/ 5 h 217"/>
                <a:gd name="T56" fmla="*/ 56 w 164"/>
                <a:gd name="T57" fmla="*/ 9 h 217"/>
                <a:gd name="T58" fmla="*/ 56 w 164"/>
                <a:gd name="T59" fmla="*/ 9 h 217"/>
                <a:gd name="T60" fmla="*/ 56 w 164"/>
                <a:gd name="T61" fmla="*/ 14 h 217"/>
                <a:gd name="T62" fmla="*/ 51 w 164"/>
                <a:gd name="T63" fmla="*/ 14 h 217"/>
                <a:gd name="T64" fmla="*/ 51 w 164"/>
                <a:gd name="T65" fmla="*/ 19 h 217"/>
                <a:gd name="T66" fmla="*/ 47 w 164"/>
                <a:gd name="T67" fmla="*/ 19 h 217"/>
                <a:gd name="T68" fmla="*/ 47 w 164"/>
                <a:gd name="T69" fmla="*/ 24 h 217"/>
                <a:gd name="T70" fmla="*/ 42 w 164"/>
                <a:gd name="T71" fmla="*/ 24 h 217"/>
                <a:gd name="T72" fmla="*/ 37 w 164"/>
                <a:gd name="T73" fmla="*/ 28 h 217"/>
                <a:gd name="T74" fmla="*/ 37 w 164"/>
                <a:gd name="T75" fmla="*/ 28 h 217"/>
                <a:gd name="T76" fmla="*/ 33 w 164"/>
                <a:gd name="T77" fmla="*/ 33 h 217"/>
                <a:gd name="T78" fmla="*/ 28 w 164"/>
                <a:gd name="T79" fmla="*/ 33 h 217"/>
                <a:gd name="T80" fmla="*/ 23 w 164"/>
                <a:gd name="T81" fmla="*/ 33 h 217"/>
                <a:gd name="T82" fmla="*/ 19 w 164"/>
                <a:gd name="T83" fmla="*/ 38 h 217"/>
                <a:gd name="T84" fmla="*/ 19 w 164"/>
                <a:gd name="T85" fmla="*/ 38 h 217"/>
                <a:gd name="T86" fmla="*/ 14 w 164"/>
                <a:gd name="T87" fmla="*/ 38 h 217"/>
                <a:gd name="T88" fmla="*/ 9 w 164"/>
                <a:gd name="T89" fmla="*/ 38 h 217"/>
                <a:gd name="T90" fmla="*/ 9 w 164"/>
                <a:gd name="T91" fmla="*/ 38 h 217"/>
                <a:gd name="T92" fmla="*/ 4 w 164"/>
                <a:gd name="T93" fmla="*/ 38 h 217"/>
                <a:gd name="T94" fmla="*/ 4 w 164"/>
                <a:gd name="T95" fmla="*/ 38 h 217"/>
                <a:gd name="T96" fmla="*/ 0 w 164"/>
                <a:gd name="T97" fmla="*/ 33 h 217"/>
                <a:gd name="T98" fmla="*/ 0 w 164"/>
                <a:gd name="T99" fmla="*/ 3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217">
                  <a:moveTo>
                    <a:pt x="108" y="212"/>
                  </a:moveTo>
                  <a:lnTo>
                    <a:pt x="108" y="212"/>
                  </a:lnTo>
                  <a:lnTo>
                    <a:pt x="108" y="212"/>
                  </a:lnTo>
                  <a:lnTo>
                    <a:pt x="108" y="212"/>
                  </a:lnTo>
                  <a:lnTo>
                    <a:pt x="108" y="212"/>
                  </a:lnTo>
                  <a:lnTo>
                    <a:pt x="113" y="212"/>
                  </a:lnTo>
                  <a:lnTo>
                    <a:pt x="113" y="212"/>
                  </a:lnTo>
                  <a:lnTo>
                    <a:pt x="113" y="217"/>
                  </a:lnTo>
                  <a:lnTo>
                    <a:pt x="113" y="217"/>
                  </a:lnTo>
                  <a:lnTo>
                    <a:pt x="117" y="217"/>
                  </a:lnTo>
                  <a:lnTo>
                    <a:pt x="117" y="217"/>
                  </a:lnTo>
                  <a:lnTo>
                    <a:pt x="117" y="217"/>
                  </a:lnTo>
                  <a:lnTo>
                    <a:pt x="122" y="217"/>
                  </a:lnTo>
                  <a:lnTo>
                    <a:pt x="122" y="217"/>
                  </a:lnTo>
                  <a:lnTo>
                    <a:pt x="122" y="217"/>
                  </a:lnTo>
                  <a:lnTo>
                    <a:pt x="127" y="217"/>
                  </a:lnTo>
                  <a:lnTo>
                    <a:pt x="127" y="212"/>
                  </a:lnTo>
                  <a:lnTo>
                    <a:pt x="127" y="212"/>
                  </a:lnTo>
                  <a:lnTo>
                    <a:pt x="132" y="212"/>
                  </a:lnTo>
                  <a:lnTo>
                    <a:pt x="132" y="212"/>
                  </a:lnTo>
                  <a:lnTo>
                    <a:pt x="136" y="212"/>
                  </a:lnTo>
                  <a:lnTo>
                    <a:pt x="136" y="212"/>
                  </a:lnTo>
                  <a:lnTo>
                    <a:pt x="136" y="212"/>
                  </a:lnTo>
                  <a:lnTo>
                    <a:pt x="141" y="207"/>
                  </a:lnTo>
                  <a:lnTo>
                    <a:pt x="141" y="207"/>
                  </a:lnTo>
                  <a:lnTo>
                    <a:pt x="141" y="207"/>
                  </a:lnTo>
                  <a:lnTo>
                    <a:pt x="146" y="207"/>
                  </a:lnTo>
                  <a:lnTo>
                    <a:pt x="146" y="203"/>
                  </a:lnTo>
                  <a:lnTo>
                    <a:pt x="146" y="203"/>
                  </a:lnTo>
                  <a:lnTo>
                    <a:pt x="150" y="203"/>
                  </a:lnTo>
                  <a:lnTo>
                    <a:pt x="150" y="203"/>
                  </a:lnTo>
                  <a:lnTo>
                    <a:pt x="150" y="198"/>
                  </a:lnTo>
                  <a:lnTo>
                    <a:pt x="155" y="198"/>
                  </a:lnTo>
                  <a:lnTo>
                    <a:pt x="155" y="198"/>
                  </a:lnTo>
                  <a:lnTo>
                    <a:pt x="155" y="198"/>
                  </a:lnTo>
                  <a:lnTo>
                    <a:pt x="155" y="193"/>
                  </a:lnTo>
                  <a:lnTo>
                    <a:pt x="160" y="193"/>
                  </a:lnTo>
                  <a:lnTo>
                    <a:pt x="160" y="193"/>
                  </a:lnTo>
                  <a:lnTo>
                    <a:pt x="160" y="188"/>
                  </a:lnTo>
                  <a:lnTo>
                    <a:pt x="160" y="188"/>
                  </a:lnTo>
                  <a:lnTo>
                    <a:pt x="160" y="188"/>
                  </a:lnTo>
                  <a:lnTo>
                    <a:pt x="160" y="188"/>
                  </a:lnTo>
                  <a:lnTo>
                    <a:pt x="160" y="184"/>
                  </a:lnTo>
                  <a:lnTo>
                    <a:pt x="164" y="184"/>
                  </a:lnTo>
                  <a:lnTo>
                    <a:pt x="164" y="184"/>
                  </a:lnTo>
                  <a:lnTo>
                    <a:pt x="164" y="184"/>
                  </a:lnTo>
                  <a:lnTo>
                    <a:pt x="164" y="179"/>
                  </a:lnTo>
                  <a:lnTo>
                    <a:pt x="160" y="179"/>
                  </a:lnTo>
                  <a:lnTo>
                    <a:pt x="160" y="179"/>
                  </a:lnTo>
                  <a:lnTo>
                    <a:pt x="160" y="179"/>
                  </a:lnTo>
                  <a:lnTo>
                    <a:pt x="56" y="0"/>
                  </a:lnTo>
                  <a:lnTo>
                    <a:pt x="56" y="0"/>
                  </a:lnTo>
                  <a:lnTo>
                    <a:pt x="56" y="0"/>
                  </a:lnTo>
                  <a:lnTo>
                    <a:pt x="56" y="5"/>
                  </a:lnTo>
                  <a:lnTo>
                    <a:pt x="56" y="5"/>
                  </a:lnTo>
                  <a:lnTo>
                    <a:pt x="56" y="5"/>
                  </a:lnTo>
                  <a:lnTo>
                    <a:pt x="56" y="5"/>
                  </a:lnTo>
                  <a:lnTo>
                    <a:pt x="56" y="9"/>
                  </a:lnTo>
                  <a:lnTo>
                    <a:pt x="56" y="9"/>
                  </a:lnTo>
                  <a:lnTo>
                    <a:pt x="56" y="9"/>
                  </a:lnTo>
                  <a:lnTo>
                    <a:pt x="56" y="9"/>
                  </a:lnTo>
                  <a:lnTo>
                    <a:pt x="56" y="14"/>
                  </a:lnTo>
                  <a:lnTo>
                    <a:pt x="51" y="14"/>
                  </a:lnTo>
                  <a:lnTo>
                    <a:pt x="51" y="14"/>
                  </a:lnTo>
                  <a:lnTo>
                    <a:pt x="51" y="19"/>
                  </a:lnTo>
                  <a:lnTo>
                    <a:pt x="51" y="19"/>
                  </a:lnTo>
                  <a:lnTo>
                    <a:pt x="51" y="19"/>
                  </a:lnTo>
                  <a:lnTo>
                    <a:pt x="47" y="19"/>
                  </a:lnTo>
                  <a:lnTo>
                    <a:pt x="47" y="24"/>
                  </a:lnTo>
                  <a:lnTo>
                    <a:pt x="47" y="24"/>
                  </a:lnTo>
                  <a:lnTo>
                    <a:pt x="42" y="24"/>
                  </a:lnTo>
                  <a:lnTo>
                    <a:pt x="42" y="24"/>
                  </a:lnTo>
                  <a:lnTo>
                    <a:pt x="42" y="28"/>
                  </a:lnTo>
                  <a:lnTo>
                    <a:pt x="37" y="28"/>
                  </a:lnTo>
                  <a:lnTo>
                    <a:pt x="37" y="28"/>
                  </a:lnTo>
                  <a:lnTo>
                    <a:pt x="37" y="28"/>
                  </a:lnTo>
                  <a:lnTo>
                    <a:pt x="33" y="33"/>
                  </a:lnTo>
                  <a:lnTo>
                    <a:pt x="33" y="33"/>
                  </a:lnTo>
                  <a:lnTo>
                    <a:pt x="28" y="33"/>
                  </a:lnTo>
                  <a:lnTo>
                    <a:pt x="28" y="33"/>
                  </a:lnTo>
                  <a:lnTo>
                    <a:pt x="28" y="33"/>
                  </a:lnTo>
                  <a:lnTo>
                    <a:pt x="23" y="33"/>
                  </a:lnTo>
                  <a:lnTo>
                    <a:pt x="23" y="38"/>
                  </a:lnTo>
                  <a:lnTo>
                    <a:pt x="19" y="38"/>
                  </a:lnTo>
                  <a:lnTo>
                    <a:pt x="19" y="38"/>
                  </a:lnTo>
                  <a:lnTo>
                    <a:pt x="19" y="38"/>
                  </a:lnTo>
                  <a:lnTo>
                    <a:pt x="14" y="38"/>
                  </a:lnTo>
                  <a:lnTo>
                    <a:pt x="14" y="38"/>
                  </a:lnTo>
                  <a:lnTo>
                    <a:pt x="14" y="38"/>
                  </a:lnTo>
                  <a:lnTo>
                    <a:pt x="9" y="38"/>
                  </a:lnTo>
                  <a:lnTo>
                    <a:pt x="9" y="38"/>
                  </a:lnTo>
                  <a:lnTo>
                    <a:pt x="9" y="38"/>
                  </a:lnTo>
                  <a:lnTo>
                    <a:pt x="9" y="38"/>
                  </a:lnTo>
                  <a:lnTo>
                    <a:pt x="4" y="38"/>
                  </a:lnTo>
                  <a:lnTo>
                    <a:pt x="4" y="38"/>
                  </a:lnTo>
                  <a:lnTo>
                    <a:pt x="4" y="38"/>
                  </a:lnTo>
                  <a:lnTo>
                    <a:pt x="4" y="33"/>
                  </a:lnTo>
                  <a:lnTo>
                    <a:pt x="0" y="33"/>
                  </a:lnTo>
                  <a:lnTo>
                    <a:pt x="0" y="33"/>
                  </a:lnTo>
                  <a:lnTo>
                    <a:pt x="0" y="33"/>
                  </a:lnTo>
                  <a:lnTo>
                    <a:pt x="108" y="21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76" name="Oval 99875">
              <a:extLst>
                <a:ext uri="{FF2B5EF4-FFF2-40B4-BE49-F238E27FC236}">
                  <a16:creationId xmlns:a16="http://schemas.microsoft.com/office/drawing/2014/main" id="{3AF53D09-48E3-FEBC-9973-8D7387BE2497}"/>
                </a:ext>
              </a:extLst>
            </p:cNvPr>
            <p:cNvSpPr>
              <a:spLocks noChangeArrowheads="1"/>
            </p:cNvSpPr>
            <p:nvPr/>
          </p:nvSpPr>
          <p:spPr bwMode="auto">
            <a:xfrm>
              <a:off x="1282700" y="328930"/>
              <a:ext cx="140970" cy="1409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77" name="Freeform 1500">
              <a:extLst>
                <a:ext uri="{FF2B5EF4-FFF2-40B4-BE49-F238E27FC236}">
                  <a16:creationId xmlns:a16="http://schemas.microsoft.com/office/drawing/2014/main" id="{CB3817F5-178D-6A85-5DFD-C8FB32D3D20F}"/>
                </a:ext>
              </a:extLst>
            </p:cNvPr>
            <p:cNvSpPr>
              <a:spLocks/>
            </p:cNvSpPr>
            <p:nvPr/>
          </p:nvSpPr>
          <p:spPr bwMode="auto">
            <a:xfrm>
              <a:off x="1268095" y="323215"/>
              <a:ext cx="86360" cy="80645"/>
            </a:xfrm>
            <a:custGeom>
              <a:avLst/>
              <a:gdLst>
                <a:gd name="T0" fmla="*/ 89 w 136"/>
                <a:gd name="T1" fmla="*/ 122 h 127"/>
                <a:gd name="T2" fmla="*/ 94 w 136"/>
                <a:gd name="T3" fmla="*/ 127 h 127"/>
                <a:gd name="T4" fmla="*/ 94 w 136"/>
                <a:gd name="T5" fmla="*/ 127 h 127"/>
                <a:gd name="T6" fmla="*/ 99 w 136"/>
                <a:gd name="T7" fmla="*/ 127 h 127"/>
                <a:gd name="T8" fmla="*/ 103 w 136"/>
                <a:gd name="T9" fmla="*/ 127 h 127"/>
                <a:gd name="T10" fmla="*/ 108 w 136"/>
                <a:gd name="T11" fmla="*/ 127 h 127"/>
                <a:gd name="T12" fmla="*/ 113 w 136"/>
                <a:gd name="T13" fmla="*/ 127 h 127"/>
                <a:gd name="T14" fmla="*/ 113 w 136"/>
                <a:gd name="T15" fmla="*/ 127 h 127"/>
                <a:gd name="T16" fmla="*/ 117 w 136"/>
                <a:gd name="T17" fmla="*/ 127 h 127"/>
                <a:gd name="T18" fmla="*/ 122 w 136"/>
                <a:gd name="T19" fmla="*/ 122 h 127"/>
                <a:gd name="T20" fmla="*/ 127 w 136"/>
                <a:gd name="T21" fmla="*/ 122 h 127"/>
                <a:gd name="T22" fmla="*/ 127 w 136"/>
                <a:gd name="T23" fmla="*/ 118 h 127"/>
                <a:gd name="T24" fmla="*/ 132 w 136"/>
                <a:gd name="T25" fmla="*/ 113 h 127"/>
                <a:gd name="T26" fmla="*/ 132 w 136"/>
                <a:gd name="T27" fmla="*/ 113 h 127"/>
                <a:gd name="T28" fmla="*/ 136 w 136"/>
                <a:gd name="T29" fmla="*/ 108 h 127"/>
                <a:gd name="T30" fmla="*/ 136 w 136"/>
                <a:gd name="T31" fmla="*/ 104 h 127"/>
                <a:gd name="T32" fmla="*/ 136 w 136"/>
                <a:gd name="T33" fmla="*/ 99 h 127"/>
                <a:gd name="T34" fmla="*/ 136 w 136"/>
                <a:gd name="T35" fmla="*/ 94 h 127"/>
                <a:gd name="T36" fmla="*/ 136 w 136"/>
                <a:gd name="T37" fmla="*/ 94 h 127"/>
                <a:gd name="T38" fmla="*/ 136 w 136"/>
                <a:gd name="T39" fmla="*/ 89 h 127"/>
                <a:gd name="T40" fmla="*/ 136 w 136"/>
                <a:gd name="T41" fmla="*/ 85 h 127"/>
                <a:gd name="T42" fmla="*/ 136 w 136"/>
                <a:gd name="T43" fmla="*/ 80 h 127"/>
                <a:gd name="T44" fmla="*/ 132 w 136"/>
                <a:gd name="T45" fmla="*/ 80 h 127"/>
                <a:gd name="T46" fmla="*/ 132 w 136"/>
                <a:gd name="T47" fmla="*/ 75 h 127"/>
                <a:gd name="T48" fmla="*/ 127 w 136"/>
                <a:gd name="T49" fmla="*/ 71 h 127"/>
                <a:gd name="T50" fmla="*/ 42 w 136"/>
                <a:gd name="T51" fmla="*/ 0 h 127"/>
                <a:gd name="T52" fmla="*/ 42 w 136"/>
                <a:gd name="T53" fmla="*/ 5 h 127"/>
                <a:gd name="T54" fmla="*/ 47 w 136"/>
                <a:gd name="T55" fmla="*/ 9 h 127"/>
                <a:gd name="T56" fmla="*/ 47 w 136"/>
                <a:gd name="T57" fmla="*/ 9 h 127"/>
                <a:gd name="T58" fmla="*/ 47 w 136"/>
                <a:gd name="T59" fmla="*/ 14 h 127"/>
                <a:gd name="T60" fmla="*/ 51 w 136"/>
                <a:gd name="T61" fmla="*/ 19 h 127"/>
                <a:gd name="T62" fmla="*/ 51 w 136"/>
                <a:gd name="T63" fmla="*/ 23 h 127"/>
                <a:gd name="T64" fmla="*/ 51 w 136"/>
                <a:gd name="T65" fmla="*/ 28 h 127"/>
                <a:gd name="T66" fmla="*/ 47 w 136"/>
                <a:gd name="T67" fmla="*/ 33 h 127"/>
                <a:gd name="T68" fmla="*/ 47 w 136"/>
                <a:gd name="T69" fmla="*/ 33 h 127"/>
                <a:gd name="T70" fmla="*/ 47 w 136"/>
                <a:gd name="T71" fmla="*/ 38 h 127"/>
                <a:gd name="T72" fmla="*/ 42 w 136"/>
                <a:gd name="T73" fmla="*/ 42 h 127"/>
                <a:gd name="T74" fmla="*/ 42 w 136"/>
                <a:gd name="T75" fmla="*/ 47 h 127"/>
                <a:gd name="T76" fmla="*/ 37 w 136"/>
                <a:gd name="T77" fmla="*/ 47 h 127"/>
                <a:gd name="T78" fmla="*/ 37 w 136"/>
                <a:gd name="T79" fmla="*/ 52 h 127"/>
                <a:gd name="T80" fmla="*/ 33 w 136"/>
                <a:gd name="T81" fmla="*/ 52 h 127"/>
                <a:gd name="T82" fmla="*/ 28 w 136"/>
                <a:gd name="T83" fmla="*/ 56 h 127"/>
                <a:gd name="T84" fmla="*/ 23 w 136"/>
                <a:gd name="T85" fmla="*/ 56 h 127"/>
                <a:gd name="T86" fmla="*/ 19 w 136"/>
                <a:gd name="T87" fmla="*/ 56 h 127"/>
                <a:gd name="T88" fmla="*/ 19 w 136"/>
                <a:gd name="T89" fmla="*/ 56 h 127"/>
                <a:gd name="T90" fmla="*/ 14 w 136"/>
                <a:gd name="T91" fmla="*/ 56 h 127"/>
                <a:gd name="T92" fmla="*/ 9 w 136"/>
                <a:gd name="T93" fmla="*/ 56 h 127"/>
                <a:gd name="T94" fmla="*/ 4 w 136"/>
                <a:gd name="T95" fmla="*/ 56 h 127"/>
                <a:gd name="T96" fmla="*/ 0 w 136"/>
                <a:gd name="T97" fmla="*/ 52 h 127"/>
                <a:gd name="T98" fmla="*/ 0 w 136"/>
                <a:gd name="T99" fmla="*/ 5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27">
                  <a:moveTo>
                    <a:pt x="89" y="122"/>
                  </a:moveTo>
                  <a:lnTo>
                    <a:pt x="89" y="122"/>
                  </a:lnTo>
                  <a:lnTo>
                    <a:pt x="89" y="122"/>
                  </a:lnTo>
                  <a:lnTo>
                    <a:pt x="94" y="127"/>
                  </a:lnTo>
                  <a:lnTo>
                    <a:pt x="94" y="127"/>
                  </a:lnTo>
                  <a:lnTo>
                    <a:pt x="94" y="127"/>
                  </a:lnTo>
                  <a:lnTo>
                    <a:pt x="99" y="127"/>
                  </a:lnTo>
                  <a:lnTo>
                    <a:pt x="99" y="127"/>
                  </a:lnTo>
                  <a:lnTo>
                    <a:pt x="103" y="127"/>
                  </a:lnTo>
                  <a:lnTo>
                    <a:pt x="103" y="127"/>
                  </a:lnTo>
                  <a:lnTo>
                    <a:pt x="103" y="127"/>
                  </a:lnTo>
                  <a:lnTo>
                    <a:pt x="108" y="127"/>
                  </a:lnTo>
                  <a:lnTo>
                    <a:pt x="108" y="127"/>
                  </a:lnTo>
                  <a:lnTo>
                    <a:pt x="113" y="127"/>
                  </a:lnTo>
                  <a:lnTo>
                    <a:pt x="113" y="127"/>
                  </a:lnTo>
                  <a:lnTo>
                    <a:pt x="113" y="127"/>
                  </a:lnTo>
                  <a:lnTo>
                    <a:pt x="117" y="127"/>
                  </a:lnTo>
                  <a:lnTo>
                    <a:pt x="117" y="127"/>
                  </a:lnTo>
                  <a:lnTo>
                    <a:pt x="122" y="122"/>
                  </a:lnTo>
                  <a:lnTo>
                    <a:pt x="122" y="122"/>
                  </a:lnTo>
                  <a:lnTo>
                    <a:pt x="122" y="122"/>
                  </a:lnTo>
                  <a:lnTo>
                    <a:pt x="127" y="122"/>
                  </a:lnTo>
                  <a:lnTo>
                    <a:pt x="127" y="118"/>
                  </a:lnTo>
                  <a:lnTo>
                    <a:pt x="127" y="118"/>
                  </a:lnTo>
                  <a:lnTo>
                    <a:pt x="132" y="118"/>
                  </a:lnTo>
                  <a:lnTo>
                    <a:pt x="132" y="113"/>
                  </a:lnTo>
                  <a:lnTo>
                    <a:pt x="132" y="113"/>
                  </a:lnTo>
                  <a:lnTo>
                    <a:pt x="132" y="113"/>
                  </a:lnTo>
                  <a:lnTo>
                    <a:pt x="136" y="108"/>
                  </a:lnTo>
                  <a:lnTo>
                    <a:pt x="136" y="108"/>
                  </a:lnTo>
                  <a:lnTo>
                    <a:pt x="136" y="108"/>
                  </a:lnTo>
                  <a:lnTo>
                    <a:pt x="136" y="104"/>
                  </a:lnTo>
                  <a:lnTo>
                    <a:pt x="136" y="104"/>
                  </a:lnTo>
                  <a:lnTo>
                    <a:pt x="136" y="99"/>
                  </a:lnTo>
                  <a:lnTo>
                    <a:pt x="136" y="99"/>
                  </a:lnTo>
                  <a:lnTo>
                    <a:pt x="136" y="94"/>
                  </a:lnTo>
                  <a:lnTo>
                    <a:pt x="136" y="94"/>
                  </a:lnTo>
                  <a:lnTo>
                    <a:pt x="136" y="94"/>
                  </a:lnTo>
                  <a:lnTo>
                    <a:pt x="136" y="89"/>
                  </a:lnTo>
                  <a:lnTo>
                    <a:pt x="136" y="89"/>
                  </a:lnTo>
                  <a:lnTo>
                    <a:pt x="136" y="85"/>
                  </a:lnTo>
                  <a:lnTo>
                    <a:pt x="136" y="85"/>
                  </a:lnTo>
                  <a:lnTo>
                    <a:pt x="136" y="85"/>
                  </a:lnTo>
                  <a:lnTo>
                    <a:pt x="136" y="80"/>
                  </a:lnTo>
                  <a:lnTo>
                    <a:pt x="132" y="80"/>
                  </a:lnTo>
                  <a:lnTo>
                    <a:pt x="132" y="80"/>
                  </a:lnTo>
                  <a:lnTo>
                    <a:pt x="132" y="75"/>
                  </a:lnTo>
                  <a:lnTo>
                    <a:pt x="132" y="75"/>
                  </a:lnTo>
                  <a:lnTo>
                    <a:pt x="127" y="75"/>
                  </a:lnTo>
                  <a:lnTo>
                    <a:pt x="127" y="71"/>
                  </a:lnTo>
                  <a:lnTo>
                    <a:pt x="37" y="0"/>
                  </a:lnTo>
                  <a:lnTo>
                    <a:pt x="42" y="0"/>
                  </a:lnTo>
                  <a:lnTo>
                    <a:pt x="42" y="5"/>
                  </a:lnTo>
                  <a:lnTo>
                    <a:pt x="42" y="5"/>
                  </a:lnTo>
                  <a:lnTo>
                    <a:pt x="42" y="5"/>
                  </a:lnTo>
                  <a:lnTo>
                    <a:pt x="47" y="9"/>
                  </a:lnTo>
                  <a:lnTo>
                    <a:pt x="47" y="9"/>
                  </a:lnTo>
                  <a:lnTo>
                    <a:pt x="47" y="9"/>
                  </a:lnTo>
                  <a:lnTo>
                    <a:pt x="47" y="14"/>
                  </a:lnTo>
                  <a:lnTo>
                    <a:pt x="47" y="14"/>
                  </a:lnTo>
                  <a:lnTo>
                    <a:pt x="47" y="19"/>
                  </a:lnTo>
                  <a:lnTo>
                    <a:pt x="51" y="19"/>
                  </a:lnTo>
                  <a:lnTo>
                    <a:pt x="51" y="19"/>
                  </a:lnTo>
                  <a:lnTo>
                    <a:pt x="51" y="23"/>
                  </a:lnTo>
                  <a:lnTo>
                    <a:pt x="51" y="23"/>
                  </a:lnTo>
                  <a:lnTo>
                    <a:pt x="51" y="28"/>
                  </a:lnTo>
                  <a:lnTo>
                    <a:pt x="51" y="28"/>
                  </a:lnTo>
                  <a:lnTo>
                    <a:pt x="47" y="33"/>
                  </a:lnTo>
                  <a:lnTo>
                    <a:pt x="47" y="33"/>
                  </a:lnTo>
                  <a:lnTo>
                    <a:pt x="47" y="33"/>
                  </a:lnTo>
                  <a:lnTo>
                    <a:pt x="47" y="38"/>
                  </a:lnTo>
                  <a:lnTo>
                    <a:pt x="47" y="38"/>
                  </a:lnTo>
                  <a:lnTo>
                    <a:pt x="47" y="42"/>
                  </a:lnTo>
                  <a:lnTo>
                    <a:pt x="42" y="42"/>
                  </a:lnTo>
                  <a:lnTo>
                    <a:pt x="42" y="42"/>
                  </a:lnTo>
                  <a:lnTo>
                    <a:pt x="42" y="47"/>
                  </a:lnTo>
                  <a:lnTo>
                    <a:pt x="42" y="47"/>
                  </a:lnTo>
                  <a:lnTo>
                    <a:pt x="37" y="47"/>
                  </a:lnTo>
                  <a:lnTo>
                    <a:pt x="37" y="52"/>
                  </a:lnTo>
                  <a:lnTo>
                    <a:pt x="37" y="52"/>
                  </a:lnTo>
                  <a:lnTo>
                    <a:pt x="33" y="52"/>
                  </a:lnTo>
                  <a:lnTo>
                    <a:pt x="33" y="52"/>
                  </a:lnTo>
                  <a:lnTo>
                    <a:pt x="28" y="56"/>
                  </a:lnTo>
                  <a:lnTo>
                    <a:pt x="28" y="56"/>
                  </a:lnTo>
                  <a:lnTo>
                    <a:pt x="28" y="56"/>
                  </a:lnTo>
                  <a:lnTo>
                    <a:pt x="23" y="56"/>
                  </a:lnTo>
                  <a:lnTo>
                    <a:pt x="23" y="56"/>
                  </a:lnTo>
                  <a:lnTo>
                    <a:pt x="19" y="56"/>
                  </a:lnTo>
                  <a:lnTo>
                    <a:pt x="19" y="56"/>
                  </a:lnTo>
                  <a:lnTo>
                    <a:pt x="19" y="56"/>
                  </a:lnTo>
                  <a:lnTo>
                    <a:pt x="14" y="56"/>
                  </a:lnTo>
                  <a:lnTo>
                    <a:pt x="14" y="56"/>
                  </a:lnTo>
                  <a:lnTo>
                    <a:pt x="9" y="56"/>
                  </a:lnTo>
                  <a:lnTo>
                    <a:pt x="9" y="56"/>
                  </a:lnTo>
                  <a:lnTo>
                    <a:pt x="4" y="56"/>
                  </a:lnTo>
                  <a:lnTo>
                    <a:pt x="4" y="56"/>
                  </a:lnTo>
                  <a:lnTo>
                    <a:pt x="4" y="56"/>
                  </a:lnTo>
                  <a:lnTo>
                    <a:pt x="0" y="52"/>
                  </a:lnTo>
                  <a:lnTo>
                    <a:pt x="0" y="52"/>
                  </a:lnTo>
                  <a:lnTo>
                    <a:pt x="0" y="52"/>
                  </a:lnTo>
                  <a:lnTo>
                    <a:pt x="89" y="12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78" name="Oval 99877">
              <a:extLst>
                <a:ext uri="{FF2B5EF4-FFF2-40B4-BE49-F238E27FC236}">
                  <a16:creationId xmlns:a16="http://schemas.microsoft.com/office/drawing/2014/main" id="{10920A9C-7889-1AB6-D743-8B4DB0CC330F}"/>
                </a:ext>
              </a:extLst>
            </p:cNvPr>
            <p:cNvSpPr>
              <a:spLocks noChangeArrowheads="1"/>
            </p:cNvSpPr>
            <p:nvPr/>
          </p:nvSpPr>
          <p:spPr bwMode="auto">
            <a:xfrm>
              <a:off x="1393190" y="1160780"/>
              <a:ext cx="116840" cy="116840"/>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9879" name="Freeform 1502">
              <a:extLst>
                <a:ext uri="{FF2B5EF4-FFF2-40B4-BE49-F238E27FC236}">
                  <a16:creationId xmlns:a16="http://schemas.microsoft.com/office/drawing/2014/main" id="{102E4E93-EBBE-3B93-2018-30806CCE1327}"/>
                </a:ext>
              </a:extLst>
            </p:cNvPr>
            <p:cNvSpPr>
              <a:spLocks/>
            </p:cNvSpPr>
            <p:nvPr/>
          </p:nvSpPr>
          <p:spPr bwMode="auto">
            <a:xfrm>
              <a:off x="1381760" y="996315"/>
              <a:ext cx="77470" cy="179705"/>
            </a:xfrm>
            <a:custGeom>
              <a:avLst/>
              <a:gdLst>
                <a:gd name="T0" fmla="*/ 61 w 122"/>
                <a:gd name="T1" fmla="*/ 278 h 283"/>
                <a:gd name="T2" fmla="*/ 66 w 122"/>
                <a:gd name="T3" fmla="*/ 278 h 283"/>
                <a:gd name="T4" fmla="*/ 66 w 122"/>
                <a:gd name="T5" fmla="*/ 278 h 283"/>
                <a:gd name="T6" fmla="*/ 66 w 122"/>
                <a:gd name="T7" fmla="*/ 283 h 283"/>
                <a:gd name="T8" fmla="*/ 70 w 122"/>
                <a:gd name="T9" fmla="*/ 283 h 283"/>
                <a:gd name="T10" fmla="*/ 70 w 122"/>
                <a:gd name="T11" fmla="*/ 283 h 283"/>
                <a:gd name="T12" fmla="*/ 75 w 122"/>
                <a:gd name="T13" fmla="*/ 283 h 283"/>
                <a:gd name="T14" fmla="*/ 75 w 122"/>
                <a:gd name="T15" fmla="*/ 283 h 283"/>
                <a:gd name="T16" fmla="*/ 80 w 122"/>
                <a:gd name="T17" fmla="*/ 283 h 283"/>
                <a:gd name="T18" fmla="*/ 84 w 122"/>
                <a:gd name="T19" fmla="*/ 283 h 283"/>
                <a:gd name="T20" fmla="*/ 89 w 122"/>
                <a:gd name="T21" fmla="*/ 278 h 283"/>
                <a:gd name="T22" fmla="*/ 94 w 122"/>
                <a:gd name="T23" fmla="*/ 278 h 283"/>
                <a:gd name="T24" fmla="*/ 99 w 122"/>
                <a:gd name="T25" fmla="*/ 278 h 283"/>
                <a:gd name="T26" fmla="*/ 99 w 122"/>
                <a:gd name="T27" fmla="*/ 278 h 283"/>
                <a:gd name="T28" fmla="*/ 103 w 122"/>
                <a:gd name="T29" fmla="*/ 278 h 283"/>
                <a:gd name="T30" fmla="*/ 108 w 122"/>
                <a:gd name="T31" fmla="*/ 273 h 283"/>
                <a:gd name="T32" fmla="*/ 113 w 122"/>
                <a:gd name="T33" fmla="*/ 273 h 283"/>
                <a:gd name="T34" fmla="*/ 113 w 122"/>
                <a:gd name="T35" fmla="*/ 273 h 283"/>
                <a:gd name="T36" fmla="*/ 117 w 122"/>
                <a:gd name="T37" fmla="*/ 269 h 283"/>
                <a:gd name="T38" fmla="*/ 117 w 122"/>
                <a:gd name="T39" fmla="*/ 269 h 283"/>
                <a:gd name="T40" fmla="*/ 122 w 122"/>
                <a:gd name="T41" fmla="*/ 269 h 283"/>
                <a:gd name="T42" fmla="*/ 122 w 122"/>
                <a:gd name="T43" fmla="*/ 269 h 283"/>
                <a:gd name="T44" fmla="*/ 122 w 122"/>
                <a:gd name="T45" fmla="*/ 264 h 283"/>
                <a:gd name="T46" fmla="*/ 122 w 122"/>
                <a:gd name="T47" fmla="*/ 264 h 283"/>
                <a:gd name="T48" fmla="*/ 122 w 122"/>
                <a:gd name="T49" fmla="*/ 264 h 283"/>
                <a:gd name="T50" fmla="*/ 66 w 122"/>
                <a:gd name="T51" fmla="*/ 0 h 283"/>
                <a:gd name="T52" fmla="*/ 66 w 122"/>
                <a:gd name="T53" fmla="*/ 5 h 283"/>
                <a:gd name="T54" fmla="*/ 61 w 122"/>
                <a:gd name="T55" fmla="*/ 5 h 283"/>
                <a:gd name="T56" fmla="*/ 61 w 122"/>
                <a:gd name="T57" fmla="*/ 5 h 283"/>
                <a:gd name="T58" fmla="*/ 61 w 122"/>
                <a:gd name="T59" fmla="*/ 9 h 283"/>
                <a:gd name="T60" fmla="*/ 56 w 122"/>
                <a:gd name="T61" fmla="*/ 9 h 283"/>
                <a:gd name="T62" fmla="*/ 56 w 122"/>
                <a:gd name="T63" fmla="*/ 9 h 283"/>
                <a:gd name="T64" fmla="*/ 51 w 122"/>
                <a:gd name="T65" fmla="*/ 9 h 283"/>
                <a:gd name="T66" fmla="*/ 47 w 122"/>
                <a:gd name="T67" fmla="*/ 14 h 283"/>
                <a:gd name="T68" fmla="*/ 47 w 122"/>
                <a:gd name="T69" fmla="*/ 14 h 283"/>
                <a:gd name="T70" fmla="*/ 42 w 122"/>
                <a:gd name="T71" fmla="*/ 14 h 283"/>
                <a:gd name="T72" fmla="*/ 37 w 122"/>
                <a:gd name="T73" fmla="*/ 14 h 283"/>
                <a:gd name="T74" fmla="*/ 33 w 122"/>
                <a:gd name="T75" fmla="*/ 19 h 283"/>
                <a:gd name="T76" fmla="*/ 28 w 122"/>
                <a:gd name="T77" fmla="*/ 19 h 283"/>
                <a:gd name="T78" fmla="*/ 23 w 122"/>
                <a:gd name="T79" fmla="*/ 19 h 283"/>
                <a:gd name="T80" fmla="*/ 23 w 122"/>
                <a:gd name="T81" fmla="*/ 19 h 283"/>
                <a:gd name="T82" fmla="*/ 18 w 122"/>
                <a:gd name="T83" fmla="*/ 19 h 283"/>
                <a:gd name="T84" fmla="*/ 14 w 122"/>
                <a:gd name="T85" fmla="*/ 19 h 283"/>
                <a:gd name="T86" fmla="*/ 9 w 122"/>
                <a:gd name="T87" fmla="*/ 19 h 283"/>
                <a:gd name="T88" fmla="*/ 9 w 122"/>
                <a:gd name="T89" fmla="*/ 19 h 283"/>
                <a:gd name="T90" fmla="*/ 4 w 122"/>
                <a:gd name="T91" fmla="*/ 19 h 283"/>
                <a:gd name="T92" fmla="*/ 4 w 122"/>
                <a:gd name="T93" fmla="*/ 19 h 283"/>
                <a:gd name="T94" fmla="*/ 4 w 122"/>
                <a:gd name="T95" fmla="*/ 19 h 283"/>
                <a:gd name="T96" fmla="*/ 0 w 122"/>
                <a:gd name="T97" fmla="*/ 19 h 283"/>
                <a:gd name="T98" fmla="*/ 0 w 122"/>
                <a:gd name="T99" fmla="*/ 1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283">
                  <a:moveTo>
                    <a:pt x="61" y="278"/>
                  </a:moveTo>
                  <a:lnTo>
                    <a:pt x="61" y="278"/>
                  </a:lnTo>
                  <a:lnTo>
                    <a:pt x="61" y="278"/>
                  </a:lnTo>
                  <a:lnTo>
                    <a:pt x="66" y="278"/>
                  </a:lnTo>
                  <a:lnTo>
                    <a:pt x="66" y="278"/>
                  </a:lnTo>
                  <a:lnTo>
                    <a:pt x="66" y="278"/>
                  </a:lnTo>
                  <a:lnTo>
                    <a:pt x="66" y="278"/>
                  </a:lnTo>
                  <a:lnTo>
                    <a:pt x="66" y="283"/>
                  </a:lnTo>
                  <a:lnTo>
                    <a:pt x="66" y="283"/>
                  </a:lnTo>
                  <a:lnTo>
                    <a:pt x="70" y="283"/>
                  </a:lnTo>
                  <a:lnTo>
                    <a:pt x="70" y="283"/>
                  </a:lnTo>
                  <a:lnTo>
                    <a:pt x="70" y="283"/>
                  </a:lnTo>
                  <a:lnTo>
                    <a:pt x="70" y="283"/>
                  </a:lnTo>
                  <a:lnTo>
                    <a:pt x="75" y="283"/>
                  </a:lnTo>
                  <a:lnTo>
                    <a:pt x="75" y="283"/>
                  </a:lnTo>
                  <a:lnTo>
                    <a:pt x="75" y="283"/>
                  </a:lnTo>
                  <a:lnTo>
                    <a:pt x="80" y="283"/>
                  </a:lnTo>
                  <a:lnTo>
                    <a:pt x="80" y="283"/>
                  </a:lnTo>
                  <a:lnTo>
                    <a:pt x="84" y="283"/>
                  </a:lnTo>
                  <a:lnTo>
                    <a:pt x="84" y="283"/>
                  </a:lnTo>
                  <a:lnTo>
                    <a:pt x="84" y="278"/>
                  </a:lnTo>
                  <a:lnTo>
                    <a:pt x="89" y="278"/>
                  </a:lnTo>
                  <a:lnTo>
                    <a:pt x="89" y="278"/>
                  </a:lnTo>
                  <a:lnTo>
                    <a:pt x="94" y="278"/>
                  </a:lnTo>
                  <a:lnTo>
                    <a:pt x="94" y="278"/>
                  </a:lnTo>
                  <a:lnTo>
                    <a:pt x="99" y="278"/>
                  </a:lnTo>
                  <a:lnTo>
                    <a:pt x="99" y="278"/>
                  </a:lnTo>
                  <a:lnTo>
                    <a:pt x="99" y="278"/>
                  </a:lnTo>
                  <a:lnTo>
                    <a:pt x="103" y="278"/>
                  </a:lnTo>
                  <a:lnTo>
                    <a:pt x="103" y="278"/>
                  </a:lnTo>
                  <a:lnTo>
                    <a:pt x="108" y="273"/>
                  </a:lnTo>
                  <a:lnTo>
                    <a:pt x="108" y="273"/>
                  </a:lnTo>
                  <a:lnTo>
                    <a:pt x="108" y="273"/>
                  </a:lnTo>
                  <a:lnTo>
                    <a:pt x="113" y="273"/>
                  </a:lnTo>
                  <a:lnTo>
                    <a:pt x="113" y="273"/>
                  </a:lnTo>
                  <a:lnTo>
                    <a:pt x="113" y="273"/>
                  </a:lnTo>
                  <a:lnTo>
                    <a:pt x="117" y="273"/>
                  </a:lnTo>
                  <a:lnTo>
                    <a:pt x="117" y="269"/>
                  </a:lnTo>
                  <a:lnTo>
                    <a:pt x="117" y="269"/>
                  </a:lnTo>
                  <a:lnTo>
                    <a:pt x="117" y="269"/>
                  </a:lnTo>
                  <a:lnTo>
                    <a:pt x="122" y="269"/>
                  </a:lnTo>
                  <a:lnTo>
                    <a:pt x="122" y="269"/>
                  </a:lnTo>
                  <a:lnTo>
                    <a:pt x="122" y="269"/>
                  </a:lnTo>
                  <a:lnTo>
                    <a:pt x="122" y="269"/>
                  </a:lnTo>
                  <a:lnTo>
                    <a:pt x="122" y="264"/>
                  </a:lnTo>
                  <a:lnTo>
                    <a:pt x="122" y="264"/>
                  </a:lnTo>
                  <a:lnTo>
                    <a:pt x="122" y="264"/>
                  </a:lnTo>
                  <a:lnTo>
                    <a:pt x="122" y="264"/>
                  </a:lnTo>
                  <a:lnTo>
                    <a:pt x="122" y="264"/>
                  </a:lnTo>
                  <a:lnTo>
                    <a:pt x="122" y="264"/>
                  </a:lnTo>
                  <a:lnTo>
                    <a:pt x="66" y="0"/>
                  </a:lnTo>
                  <a:lnTo>
                    <a:pt x="66" y="0"/>
                  </a:lnTo>
                  <a:lnTo>
                    <a:pt x="66" y="5"/>
                  </a:lnTo>
                  <a:lnTo>
                    <a:pt x="66" y="5"/>
                  </a:lnTo>
                  <a:lnTo>
                    <a:pt x="61" y="5"/>
                  </a:lnTo>
                  <a:lnTo>
                    <a:pt x="61" y="5"/>
                  </a:lnTo>
                  <a:lnTo>
                    <a:pt x="61" y="5"/>
                  </a:lnTo>
                  <a:lnTo>
                    <a:pt x="61" y="5"/>
                  </a:lnTo>
                  <a:lnTo>
                    <a:pt x="61" y="5"/>
                  </a:lnTo>
                  <a:lnTo>
                    <a:pt x="61" y="9"/>
                  </a:lnTo>
                  <a:lnTo>
                    <a:pt x="61" y="9"/>
                  </a:lnTo>
                  <a:lnTo>
                    <a:pt x="56" y="9"/>
                  </a:lnTo>
                  <a:lnTo>
                    <a:pt x="56" y="9"/>
                  </a:lnTo>
                  <a:lnTo>
                    <a:pt x="56" y="9"/>
                  </a:lnTo>
                  <a:lnTo>
                    <a:pt x="51" y="9"/>
                  </a:lnTo>
                  <a:lnTo>
                    <a:pt x="51" y="9"/>
                  </a:lnTo>
                  <a:lnTo>
                    <a:pt x="51" y="14"/>
                  </a:lnTo>
                  <a:lnTo>
                    <a:pt x="47" y="14"/>
                  </a:lnTo>
                  <a:lnTo>
                    <a:pt x="47" y="14"/>
                  </a:lnTo>
                  <a:lnTo>
                    <a:pt x="47" y="14"/>
                  </a:lnTo>
                  <a:lnTo>
                    <a:pt x="42" y="14"/>
                  </a:lnTo>
                  <a:lnTo>
                    <a:pt x="42" y="14"/>
                  </a:lnTo>
                  <a:lnTo>
                    <a:pt x="37" y="14"/>
                  </a:lnTo>
                  <a:lnTo>
                    <a:pt x="37" y="14"/>
                  </a:lnTo>
                  <a:lnTo>
                    <a:pt x="37" y="19"/>
                  </a:lnTo>
                  <a:lnTo>
                    <a:pt x="33" y="19"/>
                  </a:lnTo>
                  <a:lnTo>
                    <a:pt x="33" y="19"/>
                  </a:lnTo>
                  <a:lnTo>
                    <a:pt x="28" y="19"/>
                  </a:lnTo>
                  <a:lnTo>
                    <a:pt x="28" y="19"/>
                  </a:lnTo>
                  <a:lnTo>
                    <a:pt x="23" y="19"/>
                  </a:lnTo>
                  <a:lnTo>
                    <a:pt x="23" y="19"/>
                  </a:lnTo>
                  <a:lnTo>
                    <a:pt x="23" y="19"/>
                  </a:lnTo>
                  <a:lnTo>
                    <a:pt x="18" y="19"/>
                  </a:lnTo>
                  <a:lnTo>
                    <a:pt x="18" y="19"/>
                  </a:lnTo>
                  <a:lnTo>
                    <a:pt x="18" y="19"/>
                  </a:lnTo>
                  <a:lnTo>
                    <a:pt x="14" y="19"/>
                  </a:lnTo>
                  <a:lnTo>
                    <a:pt x="14" y="19"/>
                  </a:lnTo>
                  <a:lnTo>
                    <a:pt x="9" y="19"/>
                  </a:lnTo>
                  <a:lnTo>
                    <a:pt x="9" y="19"/>
                  </a:lnTo>
                  <a:lnTo>
                    <a:pt x="9" y="19"/>
                  </a:lnTo>
                  <a:lnTo>
                    <a:pt x="9" y="19"/>
                  </a:lnTo>
                  <a:lnTo>
                    <a:pt x="4" y="19"/>
                  </a:lnTo>
                  <a:lnTo>
                    <a:pt x="4" y="19"/>
                  </a:lnTo>
                  <a:lnTo>
                    <a:pt x="4" y="19"/>
                  </a:lnTo>
                  <a:lnTo>
                    <a:pt x="4" y="19"/>
                  </a:lnTo>
                  <a:lnTo>
                    <a:pt x="4" y="19"/>
                  </a:lnTo>
                  <a:lnTo>
                    <a:pt x="4" y="19"/>
                  </a:lnTo>
                  <a:lnTo>
                    <a:pt x="0" y="19"/>
                  </a:lnTo>
                  <a:lnTo>
                    <a:pt x="0" y="19"/>
                  </a:lnTo>
                  <a:lnTo>
                    <a:pt x="0" y="14"/>
                  </a:lnTo>
                  <a:lnTo>
                    <a:pt x="61" y="27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80" name="Oval 99879">
              <a:extLst>
                <a:ext uri="{FF2B5EF4-FFF2-40B4-BE49-F238E27FC236}">
                  <a16:creationId xmlns:a16="http://schemas.microsoft.com/office/drawing/2014/main" id="{55ECBAEB-C869-E6D1-FBE1-3A8F8BF92FC7}"/>
                </a:ext>
              </a:extLst>
            </p:cNvPr>
            <p:cNvSpPr>
              <a:spLocks noChangeArrowheads="1"/>
            </p:cNvSpPr>
            <p:nvPr/>
          </p:nvSpPr>
          <p:spPr bwMode="auto">
            <a:xfrm>
              <a:off x="1773555" y="2246630"/>
              <a:ext cx="56515"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81" name="Oval 99880">
              <a:extLst>
                <a:ext uri="{FF2B5EF4-FFF2-40B4-BE49-F238E27FC236}">
                  <a16:creationId xmlns:a16="http://schemas.microsoft.com/office/drawing/2014/main" id="{9E0EFE77-9F0B-D50D-BA08-CC86458A692C}"/>
                </a:ext>
              </a:extLst>
            </p:cNvPr>
            <p:cNvSpPr>
              <a:spLocks noChangeArrowheads="1"/>
            </p:cNvSpPr>
            <p:nvPr/>
          </p:nvSpPr>
          <p:spPr bwMode="auto">
            <a:xfrm>
              <a:off x="517525" y="960120"/>
              <a:ext cx="56515"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82" name="Oval 99881">
              <a:extLst>
                <a:ext uri="{FF2B5EF4-FFF2-40B4-BE49-F238E27FC236}">
                  <a16:creationId xmlns:a16="http://schemas.microsoft.com/office/drawing/2014/main" id="{660DC088-16CA-030F-66FE-946929D684CB}"/>
                </a:ext>
              </a:extLst>
            </p:cNvPr>
            <p:cNvSpPr>
              <a:spLocks noChangeArrowheads="1"/>
            </p:cNvSpPr>
            <p:nvPr/>
          </p:nvSpPr>
          <p:spPr bwMode="auto">
            <a:xfrm>
              <a:off x="807085" y="1214755"/>
              <a:ext cx="57150"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83" name="Oval 99882">
              <a:extLst>
                <a:ext uri="{FF2B5EF4-FFF2-40B4-BE49-F238E27FC236}">
                  <a16:creationId xmlns:a16="http://schemas.microsoft.com/office/drawing/2014/main" id="{9BDBC58E-DB68-C119-4B15-B3911F79982F}"/>
                </a:ext>
              </a:extLst>
            </p:cNvPr>
            <p:cNvSpPr>
              <a:spLocks noChangeArrowheads="1"/>
            </p:cNvSpPr>
            <p:nvPr/>
          </p:nvSpPr>
          <p:spPr bwMode="auto">
            <a:xfrm>
              <a:off x="386080" y="1525905"/>
              <a:ext cx="56515"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84" name="Oval 99883">
              <a:extLst>
                <a:ext uri="{FF2B5EF4-FFF2-40B4-BE49-F238E27FC236}">
                  <a16:creationId xmlns:a16="http://schemas.microsoft.com/office/drawing/2014/main" id="{01D3D4EE-8BEF-F3CD-8F6F-9BE1B386A0E5}"/>
                </a:ext>
              </a:extLst>
            </p:cNvPr>
            <p:cNvSpPr>
              <a:spLocks noChangeArrowheads="1"/>
            </p:cNvSpPr>
            <p:nvPr/>
          </p:nvSpPr>
          <p:spPr bwMode="auto">
            <a:xfrm>
              <a:off x="1315720" y="867410"/>
              <a:ext cx="140335" cy="1409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85" name="Freeform 1508">
              <a:extLst>
                <a:ext uri="{FF2B5EF4-FFF2-40B4-BE49-F238E27FC236}">
                  <a16:creationId xmlns:a16="http://schemas.microsoft.com/office/drawing/2014/main" id="{B39D8A58-7DF8-94CB-15A6-D0FFBE7D35BD}"/>
                </a:ext>
              </a:extLst>
            </p:cNvPr>
            <p:cNvSpPr>
              <a:spLocks/>
            </p:cNvSpPr>
            <p:nvPr/>
          </p:nvSpPr>
          <p:spPr bwMode="auto">
            <a:xfrm>
              <a:off x="1289050" y="873760"/>
              <a:ext cx="95250" cy="74930"/>
            </a:xfrm>
            <a:custGeom>
              <a:avLst/>
              <a:gdLst>
                <a:gd name="T0" fmla="*/ 108 w 150"/>
                <a:gd name="T1" fmla="*/ 113 h 118"/>
                <a:gd name="T2" fmla="*/ 108 w 150"/>
                <a:gd name="T3" fmla="*/ 113 h 118"/>
                <a:gd name="T4" fmla="*/ 113 w 150"/>
                <a:gd name="T5" fmla="*/ 113 h 118"/>
                <a:gd name="T6" fmla="*/ 117 w 150"/>
                <a:gd name="T7" fmla="*/ 118 h 118"/>
                <a:gd name="T8" fmla="*/ 122 w 150"/>
                <a:gd name="T9" fmla="*/ 113 h 118"/>
                <a:gd name="T10" fmla="*/ 127 w 150"/>
                <a:gd name="T11" fmla="*/ 113 h 118"/>
                <a:gd name="T12" fmla="*/ 127 w 150"/>
                <a:gd name="T13" fmla="*/ 113 h 118"/>
                <a:gd name="T14" fmla="*/ 131 w 150"/>
                <a:gd name="T15" fmla="*/ 113 h 118"/>
                <a:gd name="T16" fmla="*/ 136 w 150"/>
                <a:gd name="T17" fmla="*/ 108 h 118"/>
                <a:gd name="T18" fmla="*/ 141 w 150"/>
                <a:gd name="T19" fmla="*/ 108 h 118"/>
                <a:gd name="T20" fmla="*/ 141 w 150"/>
                <a:gd name="T21" fmla="*/ 103 h 118"/>
                <a:gd name="T22" fmla="*/ 146 w 150"/>
                <a:gd name="T23" fmla="*/ 99 h 118"/>
                <a:gd name="T24" fmla="*/ 146 w 150"/>
                <a:gd name="T25" fmla="*/ 99 h 118"/>
                <a:gd name="T26" fmla="*/ 146 w 150"/>
                <a:gd name="T27" fmla="*/ 94 h 118"/>
                <a:gd name="T28" fmla="*/ 150 w 150"/>
                <a:gd name="T29" fmla="*/ 89 h 118"/>
                <a:gd name="T30" fmla="*/ 150 w 150"/>
                <a:gd name="T31" fmla="*/ 85 h 118"/>
                <a:gd name="T32" fmla="*/ 150 w 150"/>
                <a:gd name="T33" fmla="*/ 80 h 118"/>
                <a:gd name="T34" fmla="*/ 150 w 150"/>
                <a:gd name="T35" fmla="*/ 75 h 118"/>
                <a:gd name="T36" fmla="*/ 150 w 150"/>
                <a:gd name="T37" fmla="*/ 75 h 118"/>
                <a:gd name="T38" fmla="*/ 146 w 150"/>
                <a:gd name="T39" fmla="*/ 70 h 118"/>
                <a:gd name="T40" fmla="*/ 146 w 150"/>
                <a:gd name="T41" fmla="*/ 66 h 118"/>
                <a:gd name="T42" fmla="*/ 146 w 150"/>
                <a:gd name="T43" fmla="*/ 61 h 118"/>
                <a:gd name="T44" fmla="*/ 141 w 150"/>
                <a:gd name="T45" fmla="*/ 61 h 118"/>
                <a:gd name="T46" fmla="*/ 136 w 150"/>
                <a:gd name="T47" fmla="*/ 56 h 118"/>
                <a:gd name="T48" fmla="*/ 136 w 150"/>
                <a:gd name="T49" fmla="*/ 56 h 118"/>
                <a:gd name="T50" fmla="*/ 33 w 150"/>
                <a:gd name="T51" fmla="*/ 0 h 118"/>
                <a:gd name="T52" fmla="*/ 37 w 150"/>
                <a:gd name="T53" fmla="*/ 5 h 118"/>
                <a:gd name="T54" fmla="*/ 42 w 150"/>
                <a:gd name="T55" fmla="*/ 5 h 118"/>
                <a:gd name="T56" fmla="*/ 42 w 150"/>
                <a:gd name="T57" fmla="*/ 9 h 118"/>
                <a:gd name="T58" fmla="*/ 42 w 150"/>
                <a:gd name="T59" fmla="*/ 9 h 118"/>
                <a:gd name="T60" fmla="*/ 47 w 150"/>
                <a:gd name="T61" fmla="*/ 14 h 118"/>
                <a:gd name="T62" fmla="*/ 47 w 150"/>
                <a:gd name="T63" fmla="*/ 19 h 118"/>
                <a:gd name="T64" fmla="*/ 47 w 150"/>
                <a:gd name="T65" fmla="*/ 23 h 118"/>
                <a:gd name="T66" fmla="*/ 47 w 150"/>
                <a:gd name="T67" fmla="*/ 28 h 118"/>
                <a:gd name="T68" fmla="*/ 47 w 150"/>
                <a:gd name="T69" fmla="*/ 33 h 118"/>
                <a:gd name="T70" fmla="*/ 47 w 150"/>
                <a:gd name="T71" fmla="*/ 37 h 118"/>
                <a:gd name="T72" fmla="*/ 47 w 150"/>
                <a:gd name="T73" fmla="*/ 37 h 118"/>
                <a:gd name="T74" fmla="*/ 42 w 150"/>
                <a:gd name="T75" fmla="*/ 42 h 118"/>
                <a:gd name="T76" fmla="*/ 42 w 150"/>
                <a:gd name="T77" fmla="*/ 47 h 118"/>
                <a:gd name="T78" fmla="*/ 37 w 150"/>
                <a:gd name="T79" fmla="*/ 52 h 118"/>
                <a:gd name="T80" fmla="*/ 33 w 150"/>
                <a:gd name="T81" fmla="*/ 52 h 118"/>
                <a:gd name="T82" fmla="*/ 33 w 150"/>
                <a:gd name="T83" fmla="*/ 56 h 118"/>
                <a:gd name="T84" fmla="*/ 28 w 150"/>
                <a:gd name="T85" fmla="*/ 56 h 118"/>
                <a:gd name="T86" fmla="*/ 23 w 150"/>
                <a:gd name="T87" fmla="*/ 61 h 118"/>
                <a:gd name="T88" fmla="*/ 18 w 150"/>
                <a:gd name="T89" fmla="*/ 61 h 118"/>
                <a:gd name="T90" fmla="*/ 14 w 150"/>
                <a:gd name="T91" fmla="*/ 61 h 118"/>
                <a:gd name="T92" fmla="*/ 14 w 150"/>
                <a:gd name="T93" fmla="*/ 61 h 118"/>
                <a:gd name="T94" fmla="*/ 9 w 150"/>
                <a:gd name="T95" fmla="*/ 61 h 118"/>
                <a:gd name="T96" fmla="*/ 4 w 150"/>
                <a:gd name="T97" fmla="*/ 56 h 118"/>
                <a:gd name="T98" fmla="*/ 0 w 150"/>
                <a:gd name="T99" fmla="*/ 5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0" h="118">
                  <a:moveTo>
                    <a:pt x="103" y="113"/>
                  </a:moveTo>
                  <a:lnTo>
                    <a:pt x="108" y="113"/>
                  </a:lnTo>
                  <a:lnTo>
                    <a:pt x="108" y="113"/>
                  </a:lnTo>
                  <a:lnTo>
                    <a:pt x="108" y="113"/>
                  </a:lnTo>
                  <a:lnTo>
                    <a:pt x="113" y="113"/>
                  </a:lnTo>
                  <a:lnTo>
                    <a:pt x="113" y="113"/>
                  </a:lnTo>
                  <a:lnTo>
                    <a:pt x="117" y="118"/>
                  </a:lnTo>
                  <a:lnTo>
                    <a:pt x="117" y="118"/>
                  </a:lnTo>
                  <a:lnTo>
                    <a:pt x="117" y="118"/>
                  </a:lnTo>
                  <a:lnTo>
                    <a:pt x="122" y="113"/>
                  </a:lnTo>
                  <a:lnTo>
                    <a:pt x="122" y="113"/>
                  </a:lnTo>
                  <a:lnTo>
                    <a:pt x="127" y="113"/>
                  </a:lnTo>
                  <a:lnTo>
                    <a:pt x="127" y="113"/>
                  </a:lnTo>
                  <a:lnTo>
                    <a:pt x="127" y="113"/>
                  </a:lnTo>
                  <a:lnTo>
                    <a:pt x="131" y="113"/>
                  </a:lnTo>
                  <a:lnTo>
                    <a:pt x="131" y="113"/>
                  </a:lnTo>
                  <a:lnTo>
                    <a:pt x="136" y="108"/>
                  </a:lnTo>
                  <a:lnTo>
                    <a:pt x="136" y="108"/>
                  </a:lnTo>
                  <a:lnTo>
                    <a:pt x="136" y="108"/>
                  </a:lnTo>
                  <a:lnTo>
                    <a:pt x="141" y="108"/>
                  </a:lnTo>
                  <a:lnTo>
                    <a:pt x="141" y="103"/>
                  </a:lnTo>
                  <a:lnTo>
                    <a:pt x="141" y="103"/>
                  </a:lnTo>
                  <a:lnTo>
                    <a:pt x="141" y="103"/>
                  </a:lnTo>
                  <a:lnTo>
                    <a:pt x="146" y="99"/>
                  </a:lnTo>
                  <a:lnTo>
                    <a:pt x="146" y="99"/>
                  </a:lnTo>
                  <a:lnTo>
                    <a:pt x="146" y="99"/>
                  </a:lnTo>
                  <a:lnTo>
                    <a:pt x="146" y="94"/>
                  </a:lnTo>
                  <a:lnTo>
                    <a:pt x="146" y="94"/>
                  </a:lnTo>
                  <a:lnTo>
                    <a:pt x="150" y="89"/>
                  </a:lnTo>
                  <a:lnTo>
                    <a:pt x="150" y="89"/>
                  </a:lnTo>
                  <a:lnTo>
                    <a:pt x="150" y="89"/>
                  </a:lnTo>
                  <a:lnTo>
                    <a:pt x="150" y="85"/>
                  </a:lnTo>
                  <a:lnTo>
                    <a:pt x="150" y="85"/>
                  </a:lnTo>
                  <a:lnTo>
                    <a:pt x="150" y="80"/>
                  </a:lnTo>
                  <a:lnTo>
                    <a:pt x="150" y="80"/>
                  </a:lnTo>
                  <a:lnTo>
                    <a:pt x="150" y="75"/>
                  </a:lnTo>
                  <a:lnTo>
                    <a:pt x="150" y="75"/>
                  </a:lnTo>
                  <a:lnTo>
                    <a:pt x="150" y="75"/>
                  </a:lnTo>
                  <a:lnTo>
                    <a:pt x="150" y="70"/>
                  </a:lnTo>
                  <a:lnTo>
                    <a:pt x="146" y="70"/>
                  </a:lnTo>
                  <a:lnTo>
                    <a:pt x="146" y="66"/>
                  </a:lnTo>
                  <a:lnTo>
                    <a:pt x="146" y="66"/>
                  </a:lnTo>
                  <a:lnTo>
                    <a:pt x="146" y="66"/>
                  </a:lnTo>
                  <a:lnTo>
                    <a:pt x="146" y="61"/>
                  </a:lnTo>
                  <a:lnTo>
                    <a:pt x="141" y="61"/>
                  </a:lnTo>
                  <a:lnTo>
                    <a:pt x="141" y="61"/>
                  </a:lnTo>
                  <a:lnTo>
                    <a:pt x="141" y="56"/>
                  </a:lnTo>
                  <a:lnTo>
                    <a:pt x="136" y="56"/>
                  </a:lnTo>
                  <a:lnTo>
                    <a:pt x="136" y="56"/>
                  </a:lnTo>
                  <a:lnTo>
                    <a:pt x="136" y="56"/>
                  </a:lnTo>
                  <a:lnTo>
                    <a:pt x="33" y="0"/>
                  </a:lnTo>
                  <a:lnTo>
                    <a:pt x="33" y="0"/>
                  </a:lnTo>
                  <a:lnTo>
                    <a:pt x="37" y="0"/>
                  </a:lnTo>
                  <a:lnTo>
                    <a:pt x="37" y="5"/>
                  </a:lnTo>
                  <a:lnTo>
                    <a:pt x="37" y="5"/>
                  </a:lnTo>
                  <a:lnTo>
                    <a:pt x="42" y="5"/>
                  </a:lnTo>
                  <a:lnTo>
                    <a:pt x="42" y="5"/>
                  </a:lnTo>
                  <a:lnTo>
                    <a:pt x="42" y="9"/>
                  </a:lnTo>
                  <a:lnTo>
                    <a:pt x="42" y="9"/>
                  </a:lnTo>
                  <a:lnTo>
                    <a:pt x="42" y="9"/>
                  </a:lnTo>
                  <a:lnTo>
                    <a:pt x="47" y="14"/>
                  </a:lnTo>
                  <a:lnTo>
                    <a:pt x="47" y="14"/>
                  </a:lnTo>
                  <a:lnTo>
                    <a:pt x="47" y="19"/>
                  </a:lnTo>
                  <a:lnTo>
                    <a:pt x="47" y="19"/>
                  </a:lnTo>
                  <a:lnTo>
                    <a:pt x="47" y="23"/>
                  </a:lnTo>
                  <a:lnTo>
                    <a:pt x="47" y="23"/>
                  </a:lnTo>
                  <a:lnTo>
                    <a:pt x="47" y="23"/>
                  </a:lnTo>
                  <a:lnTo>
                    <a:pt x="47" y="28"/>
                  </a:lnTo>
                  <a:lnTo>
                    <a:pt x="47" y="28"/>
                  </a:lnTo>
                  <a:lnTo>
                    <a:pt x="47" y="33"/>
                  </a:lnTo>
                  <a:lnTo>
                    <a:pt x="47" y="33"/>
                  </a:lnTo>
                  <a:lnTo>
                    <a:pt x="47" y="37"/>
                  </a:lnTo>
                  <a:lnTo>
                    <a:pt x="47" y="37"/>
                  </a:lnTo>
                  <a:lnTo>
                    <a:pt x="47" y="37"/>
                  </a:lnTo>
                  <a:lnTo>
                    <a:pt x="42" y="42"/>
                  </a:lnTo>
                  <a:lnTo>
                    <a:pt x="42" y="42"/>
                  </a:lnTo>
                  <a:lnTo>
                    <a:pt x="42" y="47"/>
                  </a:lnTo>
                  <a:lnTo>
                    <a:pt x="42" y="47"/>
                  </a:lnTo>
                  <a:lnTo>
                    <a:pt x="37" y="47"/>
                  </a:lnTo>
                  <a:lnTo>
                    <a:pt x="37" y="52"/>
                  </a:lnTo>
                  <a:lnTo>
                    <a:pt x="37" y="52"/>
                  </a:lnTo>
                  <a:lnTo>
                    <a:pt x="33" y="52"/>
                  </a:lnTo>
                  <a:lnTo>
                    <a:pt x="33" y="56"/>
                  </a:lnTo>
                  <a:lnTo>
                    <a:pt x="33" y="56"/>
                  </a:lnTo>
                  <a:lnTo>
                    <a:pt x="28" y="56"/>
                  </a:lnTo>
                  <a:lnTo>
                    <a:pt x="28" y="56"/>
                  </a:lnTo>
                  <a:lnTo>
                    <a:pt x="28" y="56"/>
                  </a:lnTo>
                  <a:lnTo>
                    <a:pt x="23" y="61"/>
                  </a:lnTo>
                  <a:lnTo>
                    <a:pt x="23" y="61"/>
                  </a:lnTo>
                  <a:lnTo>
                    <a:pt x="18" y="61"/>
                  </a:lnTo>
                  <a:lnTo>
                    <a:pt x="18" y="61"/>
                  </a:lnTo>
                  <a:lnTo>
                    <a:pt x="14" y="61"/>
                  </a:lnTo>
                  <a:lnTo>
                    <a:pt x="14" y="61"/>
                  </a:lnTo>
                  <a:lnTo>
                    <a:pt x="14" y="61"/>
                  </a:lnTo>
                  <a:lnTo>
                    <a:pt x="9" y="61"/>
                  </a:lnTo>
                  <a:lnTo>
                    <a:pt x="9" y="61"/>
                  </a:lnTo>
                  <a:lnTo>
                    <a:pt x="4" y="61"/>
                  </a:lnTo>
                  <a:lnTo>
                    <a:pt x="4" y="56"/>
                  </a:lnTo>
                  <a:lnTo>
                    <a:pt x="4" y="56"/>
                  </a:lnTo>
                  <a:lnTo>
                    <a:pt x="0" y="56"/>
                  </a:lnTo>
                  <a:lnTo>
                    <a:pt x="103" y="11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86" name="Oval 99885">
              <a:extLst>
                <a:ext uri="{FF2B5EF4-FFF2-40B4-BE49-F238E27FC236}">
                  <a16:creationId xmlns:a16="http://schemas.microsoft.com/office/drawing/2014/main" id="{FED64C57-4FD3-EF23-1E7B-7E1973D53B5D}"/>
                </a:ext>
              </a:extLst>
            </p:cNvPr>
            <p:cNvSpPr>
              <a:spLocks noChangeArrowheads="1"/>
            </p:cNvSpPr>
            <p:nvPr/>
          </p:nvSpPr>
          <p:spPr bwMode="auto">
            <a:xfrm>
              <a:off x="1184275" y="248285"/>
              <a:ext cx="146685" cy="14668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87" name="Freeform 1510">
              <a:extLst>
                <a:ext uri="{FF2B5EF4-FFF2-40B4-BE49-F238E27FC236}">
                  <a16:creationId xmlns:a16="http://schemas.microsoft.com/office/drawing/2014/main" id="{C20F56B1-A3D3-F3E3-D1B4-80184AEA33E0}"/>
                </a:ext>
              </a:extLst>
            </p:cNvPr>
            <p:cNvSpPr>
              <a:spLocks/>
            </p:cNvSpPr>
            <p:nvPr/>
          </p:nvSpPr>
          <p:spPr bwMode="auto">
            <a:xfrm>
              <a:off x="1202055" y="356235"/>
              <a:ext cx="68580" cy="155575"/>
            </a:xfrm>
            <a:custGeom>
              <a:avLst/>
              <a:gdLst>
                <a:gd name="T0" fmla="*/ 108 w 108"/>
                <a:gd name="T1" fmla="*/ 28 h 245"/>
                <a:gd name="T2" fmla="*/ 108 w 108"/>
                <a:gd name="T3" fmla="*/ 28 h 245"/>
                <a:gd name="T4" fmla="*/ 108 w 108"/>
                <a:gd name="T5" fmla="*/ 23 h 245"/>
                <a:gd name="T6" fmla="*/ 104 w 108"/>
                <a:gd name="T7" fmla="*/ 19 h 245"/>
                <a:gd name="T8" fmla="*/ 104 w 108"/>
                <a:gd name="T9" fmla="*/ 19 h 245"/>
                <a:gd name="T10" fmla="*/ 104 w 108"/>
                <a:gd name="T11" fmla="*/ 14 h 245"/>
                <a:gd name="T12" fmla="*/ 99 w 108"/>
                <a:gd name="T13" fmla="*/ 14 h 245"/>
                <a:gd name="T14" fmla="*/ 94 w 108"/>
                <a:gd name="T15" fmla="*/ 9 h 245"/>
                <a:gd name="T16" fmla="*/ 94 w 108"/>
                <a:gd name="T17" fmla="*/ 9 h 245"/>
                <a:gd name="T18" fmla="*/ 90 w 108"/>
                <a:gd name="T19" fmla="*/ 4 h 245"/>
                <a:gd name="T20" fmla="*/ 85 w 108"/>
                <a:gd name="T21" fmla="*/ 4 h 245"/>
                <a:gd name="T22" fmla="*/ 80 w 108"/>
                <a:gd name="T23" fmla="*/ 4 h 245"/>
                <a:gd name="T24" fmla="*/ 75 w 108"/>
                <a:gd name="T25" fmla="*/ 0 h 245"/>
                <a:gd name="T26" fmla="*/ 75 w 108"/>
                <a:gd name="T27" fmla="*/ 0 h 245"/>
                <a:gd name="T28" fmla="*/ 71 w 108"/>
                <a:gd name="T29" fmla="*/ 0 h 245"/>
                <a:gd name="T30" fmla="*/ 66 w 108"/>
                <a:gd name="T31" fmla="*/ 0 h 245"/>
                <a:gd name="T32" fmla="*/ 61 w 108"/>
                <a:gd name="T33" fmla="*/ 0 h 245"/>
                <a:gd name="T34" fmla="*/ 57 w 108"/>
                <a:gd name="T35" fmla="*/ 4 h 245"/>
                <a:gd name="T36" fmla="*/ 52 w 108"/>
                <a:gd name="T37" fmla="*/ 4 h 245"/>
                <a:gd name="T38" fmla="*/ 52 w 108"/>
                <a:gd name="T39" fmla="*/ 4 h 245"/>
                <a:gd name="T40" fmla="*/ 47 w 108"/>
                <a:gd name="T41" fmla="*/ 9 h 245"/>
                <a:gd name="T42" fmla="*/ 47 w 108"/>
                <a:gd name="T43" fmla="*/ 9 h 245"/>
                <a:gd name="T44" fmla="*/ 42 w 108"/>
                <a:gd name="T45" fmla="*/ 14 h 245"/>
                <a:gd name="T46" fmla="*/ 42 w 108"/>
                <a:gd name="T47" fmla="*/ 14 h 245"/>
                <a:gd name="T48" fmla="*/ 42 w 108"/>
                <a:gd name="T49" fmla="*/ 19 h 245"/>
                <a:gd name="T50" fmla="*/ 0 w 108"/>
                <a:gd name="T51" fmla="*/ 231 h 245"/>
                <a:gd name="T52" fmla="*/ 0 w 108"/>
                <a:gd name="T53" fmla="*/ 226 h 245"/>
                <a:gd name="T54" fmla="*/ 5 w 108"/>
                <a:gd name="T55" fmla="*/ 226 h 245"/>
                <a:gd name="T56" fmla="*/ 5 w 108"/>
                <a:gd name="T57" fmla="*/ 221 h 245"/>
                <a:gd name="T58" fmla="*/ 9 w 108"/>
                <a:gd name="T59" fmla="*/ 221 h 245"/>
                <a:gd name="T60" fmla="*/ 9 w 108"/>
                <a:gd name="T61" fmla="*/ 216 h 245"/>
                <a:gd name="T62" fmla="*/ 14 w 108"/>
                <a:gd name="T63" fmla="*/ 216 h 245"/>
                <a:gd name="T64" fmla="*/ 19 w 108"/>
                <a:gd name="T65" fmla="*/ 216 h 245"/>
                <a:gd name="T66" fmla="*/ 24 w 108"/>
                <a:gd name="T67" fmla="*/ 216 h 245"/>
                <a:gd name="T68" fmla="*/ 24 w 108"/>
                <a:gd name="T69" fmla="*/ 212 h 245"/>
                <a:gd name="T70" fmla="*/ 28 w 108"/>
                <a:gd name="T71" fmla="*/ 212 h 245"/>
                <a:gd name="T72" fmla="*/ 33 w 108"/>
                <a:gd name="T73" fmla="*/ 216 h 245"/>
                <a:gd name="T74" fmla="*/ 38 w 108"/>
                <a:gd name="T75" fmla="*/ 216 h 245"/>
                <a:gd name="T76" fmla="*/ 42 w 108"/>
                <a:gd name="T77" fmla="*/ 216 h 245"/>
                <a:gd name="T78" fmla="*/ 47 w 108"/>
                <a:gd name="T79" fmla="*/ 216 h 245"/>
                <a:gd name="T80" fmla="*/ 52 w 108"/>
                <a:gd name="T81" fmla="*/ 221 h 245"/>
                <a:gd name="T82" fmla="*/ 52 w 108"/>
                <a:gd name="T83" fmla="*/ 221 h 245"/>
                <a:gd name="T84" fmla="*/ 57 w 108"/>
                <a:gd name="T85" fmla="*/ 226 h 245"/>
                <a:gd name="T86" fmla="*/ 61 w 108"/>
                <a:gd name="T87" fmla="*/ 226 h 245"/>
                <a:gd name="T88" fmla="*/ 61 w 108"/>
                <a:gd name="T89" fmla="*/ 231 h 245"/>
                <a:gd name="T90" fmla="*/ 61 w 108"/>
                <a:gd name="T91" fmla="*/ 231 h 245"/>
                <a:gd name="T92" fmla="*/ 66 w 108"/>
                <a:gd name="T93" fmla="*/ 235 h 245"/>
                <a:gd name="T94" fmla="*/ 66 w 108"/>
                <a:gd name="T95" fmla="*/ 240 h 245"/>
                <a:gd name="T96" fmla="*/ 66 w 108"/>
                <a:gd name="T97" fmla="*/ 240 h 245"/>
                <a:gd name="T98" fmla="*/ 66 w 108"/>
                <a:gd name="T99"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245">
                  <a:moveTo>
                    <a:pt x="108" y="33"/>
                  </a:moveTo>
                  <a:lnTo>
                    <a:pt x="108" y="28"/>
                  </a:lnTo>
                  <a:lnTo>
                    <a:pt x="108" y="28"/>
                  </a:lnTo>
                  <a:lnTo>
                    <a:pt x="108" y="28"/>
                  </a:lnTo>
                  <a:lnTo>
                    <a:pt x="108" y="23"/>
                  </a:lnTo>
                  <a:lnTo>
                    <a:pt x="108" y="23"/>
                  </a:lnTo>
                  <a:lnTo>
                    <a:pt x="108" y="23"/>
                  </a:lnTo>
                  <a:lnTo>
                    <a:pt x="104" y="19"/>
                  </a:lnTo>
                  <a:lnTo>
                    <a:pt x="104" y="19"/>
                  </a:lnTo>
                  <a:lnTo>
                    <a:pt x="104" y="19"/>
                  </a:lnTo>
                  <a:lnTo>
                    <a:pt x="104" y="14"/>
                  </a:lnTo>
                  <a:lnTo>
                    <a:pt x="104" y="14"/>
                  </a:lnTo>
                  <a:lnTo>
                    <a:pt x="99" y="14"/>
                  </a:lnTo>
                  <a:lnTo>
                    <a:pt x="99" y="14"/>
                  </a:lnTo>
                  <a:lnTo>
                    <a:pt x="99" y="9"/>
                  </a:lnTo>
                  <a:lnTo>
                    <a:pt x="94" y="9"/>
                  </a:lnTo>
                  <a:lnTo>
                    <a:pt x="94" y="9"/>
                  </a:lnTo>
                  <a:lnTo>
                    <a:pt x="94" y="9"/>
                  </a:lnTo>
                  <a:lnTo>
                    <a:pt x="90" y="4"/>
                  </a:lnTo>
                  <a:lnTo>
                    <a:pt x="90" y="4"/>
                  </a:lnTo>
                  <a:lnTo>
                    <a:pt x="90" y="4"/>
                  </a:lnTo>
                  <a:lnTo>
                    <a:pt x="85" y="4"/>
                  </a:lnTo>
                  <a:lnTo>
                    <a:pt x="85" y="4"/>
                  </a:lnTo>
                  <a:lnTo>
                    <a:pt x="80" y="4"/>
                  </a:lnTo>
                  <a:lnTo>
                    <a:pt x="80" y="4"/>
                  </a:lnTo>
                  <a:lnTo>
                    <a:pt x="75" y="0"/>
                  </a:lnTo>
                  <a:lnTo>
                    <a:pt x="75" y="0"/>
                  </a:lnTo>
                  <a:lnTo>
                    <a:pt x="75" y="0"/>
                  </a:lnTo>
                  <a:lnTo>
                    <a:pt x="71" y="0"/>
                  </a:lnTo>
                  <a:lnTo>
                    <a:pt x="71" y="0"/>
                  </a:lnTo>
                  <a:lnTo>
                    <a:pt x="66" y="0"/>
                  </a:lnTo>
                  <a:lnTo>
                    <a:pt x="66" y="0"/>
                  </a:lnTo>
                  <a:lnTo>
                    <a:pt x="61" y="0"/>
                  </a:lnTo>
                  <a:lnTo>
                    <a:pt x="61" y="0"/>
                  </a:lnTo>
                  <a:lnTo>
                    <a:pt x="61" y="4"/>
                  </a:lnTo>
                  <a:lnTo>
                    <a:pt x="57" y="4"/>
                  </a:lnTo>
                  <a:lnTo>
                    <a:pt x="57" y="4"/>
                  </a:lnTo>
                  <a:lnTo>
                    <a:pt x="52" y="4"/>
                  </a:lnTo>
                  <a:lnTo>
                    <a:pt x="52" y="4"/>
                  </a:lnTo>
                  <a:lnTo>
                    <a:pt x="52" y="4"/>
                  </a:lnTo>
                  <a:lnTo>
                    <a:pt x="52" y="9"/>
                  </a:lnTo>
                  <a:lnTo>
                    <a:pt x="47" y="9"/>
                  </a:lnTo>
                  <a:lnTo>
                    <a:pt x="47" y="9"/>
                  </a:lnTo>
                  <a:lnTo>
                    <a:pt x="47" y="9"/>
                  </a:lnTo>
                  <a:lnTo>
                    <a:pt x="47" y="9"/>
                  </a:lnTo>
                  <a:lnTo>
                    <a:pt x="42" y="14"/>
                  </a:lnTo>
                  <a:lnTo>
                    <a:pt x="42" y="14"/>
                  </a:lnTo>
                  <a:lnTo>
                    <a:pt x="42" y="14"/>
                  </a:lnTo>
                  <a:lnTo>
                    <a:pt x="42" y="19"/>
                  </a:lnTo>
                  <a:lnTo>
                    <a:pt x="42" y="19"/>
                  </a:lnTo>
                  <a:lnTo>
                    <a:pt x="0" y="231"/>
                  </a:lnTo>
                  <a:lnTo>
                    <a:pt x="0" y="231"/>
                  </a:lnTo>
                  <a:lnTo>
                    <a:pt x="0" y="226"/>
                  </a:lnTo>
                  <a:lnTo>
                    <a:pt x="0" y="226"/>
                  </a:lnTo>
                  <a:lnTo>
                    <a:pt x="0" y="226"/>
                  </a:lnTo>
                  <a:lnTo>
                    <a:pt x="5" y="226"/>
                  </a:lnTo>
                  <a:lnTo>
                    <a:pt x="5" y="221"/>
                  </a:lnTo>
                  <a:lnTo>
                    <a:pt x="5" y="221"/>
                  </a:lnTo>
                  <a:lnTo>
                    <a:pt x="5" y="221"/>
                  </a:lnTo>
                  <a:lnTo>
                    <a:pt x="9" y="221"/>
                  </a:lnTo>
                  <a:lnTo>
                    <a:pt x="9" y="216"/>
                  </a:lnTo>
                  <a:lnTo>
                    <a:pt x="9" y="216"/>
                  </a:lnTo>
                  <a:lnTo>
                    <a:pt x="14" y="216"/>
                  </a:lnTo>
                  <a:lnTo>
                    <a:pt x="14" y="216"/>
                  </a:lnTo>
                  <a:lnTo>
                    <a:pt x="14" y="216"/>
                  </a:lnTo>
                  <a:lnTo>
                    <a:pt x="19" y="216"/>
                  </a:lnTo>
                  <a:lnTo>
                    <a:pt x="19" y="216"/>
                  </a:lnTo>
                  <a:lnTo>
                    <a:pt x="24" y="216"/>
                  </a:lnTo>
                  <a:lnTo>
                    <a:pt x="24" y="216"/>
                  </a:lnTo>
                  <a:lnTo>
                    <a:pt x="24" y="212"/>
                  </a:lnTo>
                  <a:lnTo>
                    <a:pt x="28" y="212"/>
                  </a:lnTo>
                  <a:lnTo>
                    <a:pt x="28" y="212"/>
                  </a:lnTo>
                  <a:lnTo>
                    <a:pt x="33" y="216"/>
                  </a:lnTo>
                  <a:lnTo>
                    <a:pt x="33" y="216"/>
                  </a:lnTo>
                  <a:lnTo>
                    <a:pt x="38" y="216"/>
                  </a:lnTo>
                  <a:lnTo>
                    <a:pt x="38" y="216"/>
                  </a:lnTo>
                  <a:lnTo>
                    <a:pt x="42" y="216"/>
                  </a:lnTo>
                  <a:lnTo>
                    <a:pt x="42" y="216"/>
                  </a:lnTo>
                  <a:lnTo>
                    <a:pt x="42" y="216"/>
                  </a:lnTo>
                  <a:lnTo>
                    <a:pt x="47" y="216"/>
                  </a:lnTo>
                  <a:lnTo>
                    <a:pt x="47" y="216"/>
                  </a:lnTo>
                  <a:lnTo>
                    <a:pt x="52" y="221"/>
                  </a:lnTo>
                  <a:lnTo>
                    <a:pt x="52" y="221"/>
                  </a:lnTo>
                  <a:lnTo>
                    <a:pt x="52" y="221"/>
                  </a:lnTo>
                  <a:lnTo>
                    <a:pt x="57" y="221"/>
                  </a:lnTo>
                  <a:lnTo>
                    <a:pt x="57" y="226"/>
                  </a:lnTo>
                  <a:lnTo>
                    <a:pt x="57" y="226"/>
                  </a:lnTo>
                  <a:lnTo>
                    <a:pt x="61" y="226"/>
                  </a:lnTo>
                  <a:lnTo>
                    <a:pt x="61" y="226"/>
                  </a:lnTo>
                  <a:lnTo>
                    <a:pt x="61" y="231"/>
                  </a:lnTo>
                  <a:lnTo>
                    <a:pt x="61" y="231"/>
                  </a:lnTo>
                  <a:lnTo>
                    <a:pt x="61" y="231"/>
                  </a:lnTo>
                  <a:lnTo>
                    <a:pt x="66" y="235"/>
                  </a:lnTo>
                  <a:lnTo>
                    <a:pt x="66" y="235"/>
                  </a:lnTo>
                  <a:lnTo>
                    <a:pt x="66" y="235"/>
                  </a:lnTo>
                  <a:lnTo>
                    <a:pt x="66" y="240"/>
                  </a:lnTo>
                  <a:lnTo>
                    <a:pt x="66" y="240"/>
                  </a:lnTo>
                  <a:lnTo>
                    <a:pt x="66" y="240"/>
                  </a:lnTo>
                  <a:lnTo>
                    <a:pt x="66" y="240"/>
                  </a:lnTo>
                  <a:lnTo>
                    <a:pt x="66" y="245"/>
                  </a:lnTo>
                  <a:lnTo>
                    <a:pt x="108" y="3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88" name="Freeform 1511">
              <a:extLst>
                <a:ext uri="{FF2B5EF4-FFF2-40B4-BE49-F238E27FC236}">
                  <a16:creationId xmlns:a16="http://schemas.microsoft.com/office/drawing/2014/main" id="{52B94D24-5C20-A710-9254-04592A52E539}"/>
                </a:ext>
              </a:extLst>
            </p:cNvPr>
            <p:cNvSpPr>
              <a:spLocks/>
            </p:cNvSpPr>
            <p:nvPr/>
          </p:nvSpPr>
          <p:spPr bwMode="auto">
            <a:xfrm>
              <a:off x="1198880" y="104775"/>
              <a:ext cx="69215" cy="158750"/>
            </a:xfrm>
            <a:custGeom>
              <a:avLst/>
              <a:gdLst>
                <a:gd name="T0" fmla="*/ 43 w 109"/>
                <a:gd name="T1" fmla="*/ 245 h 250"/>
                <a:gd name="T2" fmla="*/ 43 w 109"/>
                <a:gd name="T3" fmla="*/ 245 h 250"/>
                <a:gd name="T4" fmla="*/ 47 w 109"/>
                <a:gd name="T5" fmla="*/ 245 h 250"/>
                <a:gd name="T6" fmla="*/ 47 w 109"/>
                <a:gd name="T7" fmla="*/ 250 h 250"/>
                <a:gd name="T8" fmla="*/ 47 w 109"/>
                <a:gd name="T9" fmla="*/ 250 h 250"/>
                <a:gd name="T10" fmla="*/ 52 w 109"/>
                <a:gd name="T11" fmla="*/ 250 h 250"/>
                <a:gd name="T12" fmla="*/ 57 w 109"/>
                <a:gd name="T13" fmla="*/ 250 h 250"/>
                <a:gd name="T14" fmla="*/ 57 w 109"/>
                <a:gd name="T15" fmla="*/ 250 h 250"/>
                <a:gd name="T16" fmla="*/ 62 w 109"/>
                <a:gd name="T17" fmla="*/ 250 h 250"/>
                <a:gd name="T18" fmla="*/ 66 w 109"/>
                <a:gd name="T19" fmla="*/ 250 h 250"/>
                <a:gd name="T20" fmla="*/ 71 w 109"/>
                <a:gd name="T21" fmla="*/ 250 h 250"/>
                <a:gd name="T22" fmla="*/ 76 w 109"/>
                <a:gd name="T23" fmla="*/ 245 h 250"/>
                <a:gd name="T24" fmla="*/ 80 w 109"/>
                <a:gd name="T25" fmla="*/ 245 h 250"/>
                <a:gd name="T26" fmla="*/ 80 w 109"/>
                <a:gd name="T27" fmla="*/ 245 h 250"/>
                <a:gd name="T28" fmla="*/ 85 w 109"/>
                <a:gd name="T29" fmla="*/ 245 h 250"/>
                <a:gd name="T30" fmla="*/ 90 w 109"/>
                <a:gd name="T31" fmla="*/ 245 h 250"/>
                <a:gd name="T32" fmla="*/ 95 w 109"/>
                <a:gd name="T33" fmla="*/ 240 h 250"/>
                <a:gd name="T34" fmla="*/ 99 w 109"/>
                <a:gd name="T35" fmla="*/ 240 h 250"/>
                <a:gd name="T36" fmla="*/ 99 w 109"/>
                <a:gd name="T37" fmla="*/ 240 h 250"/>
                <a:gd name="T38" fmla="*/ 104 w 109"/>
                <a:gd name="T39" fmla="*/ 240 h 250"/>
                <a:gd name="T40" fmla="*/ 104 w 109"/>
                <a:gd name="T41" fmla="*/ 236 h 250"/>
                <a:gd name="T42" fmla="*/ 109 w 109"/>
                <a:gd name="T43" fmla="*/ 236 h 250"/>
                <a:gd name="T44" fmla="*/ 109 w 109"/>
                <a:gd name="T45" fmla="*/ 236 h 250"/>
                <a:gd name="T46" fmla="*/ 109 w 109"/>
                <a:gd name="T47" fmla="*/ 236 h 250"/>
                <a:gd name="T48" fmla="*/ 109 w 109"/>
                <a:gd name="T49" fmla="*/ 236 h 250"/>
                <a:gd name="T50" fmla="*/ 66 w 109"/>
                <a:gd name="T51" fmla="*/ 0 h 250"/>
                <a:gd name="T52" fmla="*/ 66 w 109"/>
                <a:gd name="T53" fmla="*/ 0 h 250"/>
                <a:gd name="T54" fmla="*/ 66 w 109"/>
                <a:gd name="T55" fmla="*/ 0 h 250"/>
                <a:gd name="T56" fmla="*/ 66 w 109"/>
                <a:gd name="T57" fmla="*/ 0 h 250"/>
                <a:gd name="T58" fmla="*/ 62 w 109"/>
                <a:gd name="T59" fmla="*/ 5 h 250"/>
                <a:gd name="T60" fmla="*/ 62 w 109"/>
                <a:gd name="T61" fmla="*/ 5 h 250"/>
                <a:gd name="T62" fmla="*/ 57 w 109"/>
                <a:gd name="T63" fmla="*/ 5 h 250"/>
                <a:gd name="T64" fmla="*/ 52 w 109"/>
                <a:gd name="T65" fmla="*/ 5 h 250"/>
                <a:gd name="T66" fmla="*/ 52 w 109"/>
                <a:gd name="T67" fmla="*/ 9 h 250"/>
                <a:gd name="T68" fmla="*/ 47 w 109"/>
                <a:gd name="T69" fmla="*/ 9 h 250"/>
                <a:gd name="T70" fmla="*/ 43 w 109"/>
                <a:gd name="T71" fmla="*/ 9 h 250"/>
                <a:gd name="T72" fmla="*/ 38 w 109"/>
                <a:gd name="T73" fmla="*/ 9 h 250"/>
                <a:gd name="T74" fmla="*/ 33 w 109"/>
                <a:gd name="T75" fmla="*/ 9 h 250"/>
                <a:gd name="T76" fmla="*/ 29 w 109"/>
                <a:gd name="T77" fmla="*/ 14 h 250"/>
                <a:gd name="T78" fmla="*/ 24 w 109"/>
                <a:gd name="T79" fmla="*/ 14 h 250"/>
                <a:gd name="T80" fmla="*/ 24 w 109"/>
                <a:gd name="T81" fmla="*/ 14 h 250"/>
                <a:gd name="T82" fmla="*/ 19 w 109"/>
                <a:gd name="T83" fmla="*/ 14 h 250"/>
                <a:gd name="T84" fmla="*/ 14 w 109"/>
                <a:gd name="T85" fmla="*/ 14 h 250"/>
                <a:gd name="T86" fmla="*/ 10 w 109"/>
                <a:gd name="T87" fmla="*/ 14 h 250"/>
                <a:gd name="T88" fmla="*/ 10 w 109"/>
                <a:gd name="T89" fmla="*/ 14 h 250"/>
                <a:gd name="T90" fmla="*/ 5 w 109"/>
                <a:gd name="T91" fmla="*/ 14 h 250"/>
                <a:gd name="T92" fmla="*/ 5 w 109"/>
                <a:gd name="T93" fmla="*/ 14 h 250"/>
                <a:gd name="T94" fmla="*/ 5 w 109"/>
                <a:gd name="T95" fmla="*/ 9 h 250"/>
                <a:gd name="T96" fmla="*/ 0 w 109"/>
                <a:gd name="T97" fmla="*/ 9 h 250"/>
                <a:gd name="T98" fmla="*/ 0 w 109"/>
                <a:gd name="T99" fmla="*/ 9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9" h="250">
                  <a:moveTo>
                    <a:pt x="43" y="245"/>
                  </a:moveTo>
                  <a:lnTo>
                    <a:pt x="43" y="245"/>
                  </a:lnTo>
                  <a:lnTo>
                    <a:pt x="43" y="245"/>
                  </a:lnTo>
                  <a:lnTo>
                    <a:pt x="43" y="245"/>
                  </a:lnTo>
                  <a:lnTo>
                    <a:pt x="43" y="245"/>
                  </a:lnTo>
                  <a:lnTo>
                    <a:pt x="47" y="245"/>
                  </a:lnTo>
                  <a:lnTo>
                    <a:pt x="47" y="250"/>
                  </a:lnTo>
                  <a:lnTo>
                    <a:pt x="47" y="250"/>
                  </a:lnTo>
                  <a:lnTo>
                    <a:pt x="47" y="250"/>
                  </a:lnTo>
                  <a:lnTo>
                    <a:pt x="47" y="250"/>
                  </a:lnTo>
                  <a:lnTo>
                    <a:pt x="52" y="250"/>
                  </a:lnTo>
                  <a:lnTo>
                    <a:pt x="52" y="250"/>
                  </a:lnTo>
                  <a:lnTo>
                    <a:pt x="52" y="250"/>
                  </a:lnTo>
                  <a:lnTo>
                    <a:pt x="57" y="250"/>
                  </a:lnTo>
                  <a:lnTo>
                    <a:pt x="57" y="250"/>
                  </a:lnTo>
                  <a:lnTo>
                    <a:pt x="57" y="250"/>
                  </a:lnTo>
                  <a:lnTo>
                    <a:pt x="62" y="250"/>
                  </a:lnTo>
                  <a:lnTo>
                    <a:pt x="62" y="250"/>
                  </a:lnTo>
                  <a:lnTo>
                    <a:pt x="66" y="250"/>
                  </a:lnTo>
                  <a:lnTo>
                    <a:pt x="66" y="250"/>
                  </a:lnTo>
                  <a:lnTo>
                    <a:pt x="66" y="250"/>
                  </a:lnTo>
                  <a:lnTo>
                    <a:pt x="71" y="250"/>
                  </a:lnTo>
                  <a:lnTo>
                    <a:pt x="71" y="245"/>
                  </a:lnTo>
                  <a:lnTo>
                    <a:pt x="76" y="245"/>
                  </a:lnTo>
                  <a:lnTo>
                    <a:pt x="76" y="245"/>
                  </a:lnTo>
                  <a:lnTo>
                    <a:pt x="80" y="245"/>
                  </a:lnTo>
                  <a:lnTo>
                    <a:pt x="80" y="245"/>
                  </a:lnTo>
                  <a:lnTo>
                    <a:pt x="80" y="245"/>
                  </a:lnTo>
                  <a:lnTo>
                    <a:pt x="85" y="245"/>
                  </a:lnTo>
                  <a:lnTo>
                    <a:pt x="85" y="245"/>
                  </a:lnTo>
                  <a:lnTo>
                    <a:pt x="90" y="245"/>
                  </a:lnTo>
                  <a:lnTo>
                    <a:pt x="90" y="245"/>
                  </a:lnTo>
                  <a:lnTo>
                    <a:pt x="90" y="245"/>
                  </a:lnTo>
                  <a:lnTo>
                    <a:pt x="95" y="240"/>
                  </a:lnTo>
                  <a:lnTo>
                    <a:pt x="95" y="240"/>
                  </a:lnTo>
                  <a:lnTo>
                    <a:pt x="99" y="240"/>
                  </a:lnTo>
                  <a:lnTo>
                    <a:pt x="99" y="240"/>
                  </a:lnTo>
                  <a:lnTo>
                    <a:pt x="99" y="240"/>
                  </a:lnTo>
                  <a:lnTo>
                    <a:pt x="99" y="240"/>
                  </a:lnTo>
                  <a:lnTo>
                    <a:pt x="104" y="240"/>
                  </a:lnTo>
                  <a:lnTo>
                    <a:pt x="104" y="240"/>
                  </a:lnTo>
                  <a:lnTo>
                    <a:pt x="104" y="236"/>
                  </a:lnTo>
                  <a:lnTo>
                    <a:pt x="104" y="236"/>
                  </a:lnTo>
                  <a:lnTo>
                    <a:pt x="109" y="236"/>
                  </a:lnTo>
                  <a:lnTo>
                    <a:pt x="109" y="236"/>
                  </a:lnTo>
                  <a:lnTo>
                    <a:pt x="109" y="236"/>
                  </a:lnTo>
                  <a:lnTo>
                    <a:pt x="109" y="236"/>
                  </a:lnTo>
                  <a:lnTo>
                    <a:pt x="109" y="236"/>
                  </a:lnTo>
                  <a:lnTo>
                    <a:pt x="109" y="236"/>
                  </a:lnTo>
                  <a:lnTo>
                    <a:pt x="109" y="236"/>
                  </a:lnTo>
                  <a:lnTo>
                    <a:pt x="66" y="0"/>
                  </a:lnTo>
                  <a:lnTo>
                    <a:pt x="66" y="0"/>
                  </a:lnTo>
                  <a:lnTo>
                    <a:pt x="66" y="0"/>
                  </a:lnTo>
                  <a:lnTo>
                    <a:pt x="66" y="0"/>
                  </a:lnTo>
                  <a:lnTo>
                    <a:pt x="66" y="0"/>
                  </a:lnTo>
                  <a:lnTo>
                    <a:pt x="66" y="0"/>
                  </a:lnTo>
                  <a:lnTo>
                    <a:pt x="66" y="0"/>
                  </a:lnTo>
                  <a:lnTo>
                    <a:pt x="66" y="0"/>
                  </a:lnTo>
                  <a:lnTo>
                    <a:pt x="62" y="0"/>
                  </a:lnTo>
                  <a:lnTo>
                    <a:pt x="62" y="5"/>
                  </a:lnTo>
                  <a:lnTo>
                    <a:pt x="62" y="5"/>
                  </a:lnTo>
                  <a:lnTo>
                    <a:pt x="62" y="5"/>
                  </a:lnTo>
                  <a:lnTo>
                    <a:pt x="57" y="5"/>
                  </a:lnTo>
                  <a:lnTo>
                    <a:pt x="57" y="5"/>
                  </a:lnTo>
                  <a:lnTo>
                    <a:pt x="57" y="5"/>
                  </a:lnTo>
                  <a:lnTo>
                    <a:pt x="52" y="5"/>
                  </a:lnTo>
                  <a:lnTo>
                    <a:pt x="52" y="5"/>
                  </a:lnTo>
                  <a:lnTo>
                    <a:pt x="52" y="9"/>
                  </a:lnTo>
                  <a:lnTo>
                    <a:pt x="47" y="9"/>
                  </a:lnTo>
                  <a:lnTo>
                    <a:pt x="47" y="9"/>
                  </a:lnTo>
                  <a:lnTo>
                    <a:pt x="43" y="9"/>
                  </a:lnTo>
                  <a:lnTo>
                    <a:pt x="43" y="9"/>
                  </a:lnTo>
                  <a:lnTo>
                    <a:pt x="43" y="9"/>
                  </a:lnTo>
                  <a:lnTo>
                    <a:pt x="38" y="9"/>
                  </a:lnTo>
                  <a:lnTo>
                    <a:pt x="38" y="9"/>
                  </a:lnTo>
                  <a:lnTo>
                    <a:pt x="33" y="9"/>
                  </a:lnTo>
                  <a:lnTo>
                    <a:pt x="33" y="9"/>
                  </a:lnTo>
                  <a:lnTo>
                    <a:pt x="29" y="14"/>
                  </a:lnTo>
                  <a:lnTo>
                    <a:pt x="29" y="14"/>
                  </a:lnTo>
                  <a:lnTo>
                    <a:pt x="24" y="14"/>
                  </a:lnTo>
                  <a:lnTo>
                    <a:pt x="24" y="14"/>
                  </a:lnTo>
                  <a:lnTo>
                    <a:pt x="24" y="14"/>
                  </a:lnTo>
                  <a:lnTo>
                    <a:pt x="19" y="14"/>
                  </a:lnTo>
                  <a:lnTo>
                    <a:pt x="19" y="14"/>
                  </a:lnTo>
                  <a:lnTo>
                    <a:pt x="14" y="14"/>
                  </a:lnTo>
                  <a:lnTo>
                    <a:pt x="14" y="14"/>
                  </a:lnTo>
                  <a:lnTo>
                    <a:pt x="14" y="14"/>
                  </a:lnTo>
                  <a:lnTo>
                    <a:pt x="10" y="14"/>
                  </a:lnTo>
                  <a:lnTo>
                    <a:pt x="10" y="14"/>
                  </a:lnTo>
                  <a:lnTo>
                    <a:pt x="10" y="14"/>
                  </a:lnTo>
                  <a:lnTo>
                    <a:pt x="5" y="14"/>
                  </a:lnTo>
                  <a:lnTo>
                    <a:pt x="5" y="14"/>
                  </a:lnTo>
                  <a:lnTo>
                    <a:pt x="5" y="14"/>
                  </a:lnTo>
                  <a:lnTo>
                    <a:pt x="5" y="14"/>
                  </a:lnTo>
                  <a:lnTo>
                    <a:pt x="5" y="14"/>
                  </a:lnTo>
                  <a:lnTo>
                    <a:pt x="5" y="9"/>
                  </a:lnTo>
                  <a:lnTo>
                    <a:pt x="0" y="9"/>
                  </a:lnTo>
                  <a:lnTo>
                    <a:pt x="0" y="9"/>
                  </a:lnTo>
                  <a:lnTo>
                    <a:pt x="0" y="9"/>
                  </a:lnTo>
                  <a:lnTo>
                    <a:pt x="0" y="9"/>
                  </a:lnTo>
                  <a:lnTo>
                    <a:pt x="43" y="24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89" name="Oval 99888">
              <a:extLst>
                <a:ext uri="{FF2B5EF4-FFF2-40B4-BE49-F238E27FC236}">
                  <a16:creationId xmlns:a16="http://schemas.microsoft.com/office/drawing/2014/main" id="{7F73A59F-66B9-6BDE-7613-30DCEE48FC39}"/>
                </a:ext>
              </a:extLst>
            </p:cNvPr>
            <p:cNvSpPr>
              <a:spLocks noChangeArrowheads="1"/>
            </p:cNvSpPr>
            <p:nvPr/>
          </p:nvSpPr>
          <p:spPr bwMode="auto">
            <a:xfrm>
              <a:off x="1184275" y="53975"/>
              <a:ext cx="62865" cy="6286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90" name="Oval 99889">
              <a:extLst>
                <a:ext uri="{FF2B5EF4-FFF2-40B4-BE49-F238E27FC236}">
                  <a16:creationId xmlns:a16="http://schemas.microsoft.com/office/drawing/2014/main" id="{43EB22A6-091C-3AD2-AC03-BCA421C91FBA}"/>
                </a:ext>
              </a:extLst>
            </p:cNvPr>
            <p:cNvSpPr>
              <a:spLocks noChangeArrowheads="1"/>
            </p:cNvSpPr>
            <p:nvPr/>
          </p:nvSpPr>
          <p:spPr bwMode="auto">
            <a:xfrm>
              <a:off x="1202055" y="804545"/>
              <a:ext cx="146685" cy="14668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91" name="Freeform 1514">
              <a:extLst>
                <a:ext uri="{FF2B5EF4-FFF2-40B4-BE49-F238E27FC236}">
                  <a16:creationId xmlns:a16="http://schemas.microsoft.com/office/drawing/2014/main" id="{E1CFAD0B-924F-5F8E-0609-5B905AA12602}"/>
                </a:ext>
              </a:extLst>
            </p:cNvPr>
            <p:cNvSpPr>
              <a:spLocks/>
            </p:cNvSpPr>
            <p:nvPr/>
          </p:nvSpPr>
          <p:spPr bwMode="auto">
            <a:xfrm>
              <a:off x="1205230" y="619125"/>
              <a:ext cx="77470" cy="200660"/>
            </a:xfrm>
            <a:custGeom>
              <a:avLst/>
              <a:gdLst>
                <a:gd name="T0" fmla="*/ 56 w 122"/>
                <a:gd name="T1" fmla="*/ 311 h 316"/>
                <a:gd name="T2" fmla="*/ 61 w 122"/>
                <a:gd name="T3" fmla="*/ 311 h 316"/>
                <a:gd name="T4" fmla="*/ 61 w 122"/>
                <a:gd name="T5" fmla="*/ 311 h 316"/>
                <a:gd name="T6" fmla="*/ 61 w 122"/>
                <a:gd name="T7" fmla="*/ 316 h 316"/>
                <a:gd name="T8" fmla="*/ 66 w 122"/>
                <a:gd name="T9" fmla="*/ 316 h 316"/>
                <a:gd name="T10" fmla="*/ 66 w 122"/>
                <a:gd name="T11" fmla="*/ 316 h 316"/>
                <a:gd name="T12" fmla="*/ 70 w 122"/>
                <a:gd name="T13" fmla="*/ 316 h 316"/>
                <a:gd name="T14" fmla="*/ 75 w 122"/>
                <a:gd name="T15" fmla="*/ 316 h 316"/>
                <a:gd name="T16" fmla="*/ 75 w 122"/>
                <a:gd name="T17" fmla="*/ 316 h 316"/>
                <a:gd name="T18" fmla="*/ 80 w 122"/>
                <a:gd name="T19" fmla="*/ 316 h 316"/>
                <a:gd name="T20" fmla="*/ 85 w 122"/>
                <a:gd name="T21" fmla="*/ 311 h 316"/>
                <a:gd name="T22" fmla="*/ 89 w 122"/>
                <a:gd name="T23" fmla="*/ 311 h 316"/>
                <a:gd name="T24" fmla="*/ 94 w 122"/>
                <a:gd name="T25" fmla="*/ 311 h 316"/>
                <a:gd name="T26" fmla="*/ 99 w 122"/>
                <a:gd name="T27" fmla="*/ 311 h 316"/>
                <a:gd name="T28" fmla="*/ 103 w 122"/>
                <a:gd name="T29" fmla="*/ 311 h 316"/>
                <a:gd name="T30" fmla="*/ 103 w 122"/>
                <a:gd name="T31" fmla="*/ 311 h 316"/>
                <a:gd name="T32" fmla="*/ 108 w 122"/>
                <a:gd name="T33" fmla="*/ 307 h 316"/>
                <a:gd name="T34" fmla="*/ 113 w 122"/>
                <a:gd name="T35" fmla="*/ 307 h 316"/>
                <a:gd name="T36" fmla="*/ 113 w 122"/>
                <a:gd name="T37" fmla="*/ 307 h 316"/>
                <a:gd name="T38" fmla="*/ 118 w 122"/>
                <a:gd name="T39" fmla="*/ 302 h 316"/>
                <a:gd name="T40" fmla="*/ 118 w 122"/>
                <a:gd name="T41" fmla="*/ 302 h 316"/>
                <a:gd name="T42" fmla="*/ 122 w 122"/>
                <a:gd name="T43" fmla="*/ 302 h 316"/>
                <a:gd name="T44" fmla="*/ 122 w 122"/>
                <a:gd name="T45" fmla="*/ 302 h 316"/>
                <a:gd name="T46" fmla="*/ 122 w 122"/>
                <a:gd name="T47" fmla="*/ 297 h 316"/>
                <a:gd name="T48" fmla="*/ 122 w 122"/>
                <a:gd name="T49" fmla="*/ 297 h 316"/>
                <a:gd name="T50" fmla="*/ 66 w 122"/>
                <a:gd name="T51" fmla="*/ 5 h 316"/>
                <a:gd name="T52" fmla="*/ 66 w 122"/>
                <a:gd name="T53" fmla="*/ 5 h 316"/>
                <a:gd name="T54" fmla="*/ 66 w 122"/>
                <a:gd name="T55" fmla="*/ 5 h 316"/>
                <a:gd name="T56" fmla="*/ 61 w 122"/>
                <a:gd name="T57" fmla="*/ 5 h 316"/>
                <a:gd name="T58" fmla="*/ 61 w 122"/>
                <a:gd name="T59" fmla="*/ 10 h 316"/>
                <a:gd name="T60" fmla="*/ 61 w 122"/>
                <a:gd name="T61" fmla="*/ 10 h 316"/>
                <a:gd name="T62" fmla="*/ 56 w 122"/>
                <a:gd name="T63" fmla="*/ 10 h 316"/>
                <a:gd name="T64" fmla="*/ 52 w 122"/>
                <a:gd name="T65" fmla="*/ 10 h 316"/>
                <a:gd name="T66" fmla="*/ 52 w 122"/>
                <a:gd name="T67" fmla="*/ 14 h 316"/>
                <a:gd name="T68" fmla="*/ 47 w 122"/>
                <a:gd name="T69" fmla="*/ 14 h 316"/>
                <a:gd name="T70" fmla="*/ 42 w 122"/>
                <a:gd name="T71" fmla="*/ 14 h 316"/>
                <a:gd name="T72" fmla="*/ 37 w 122"/>
                <a:gd name="T73" fmla="*/ 14 h 316"/>
                <a:gd name="T74" fmla="*/ 33 w 122"/>
                <a:gd name="T75" fmla="*/ 14 h 316"/>
                <a:gd name="T76" fmla="*/ 28 w 122"/>
                <a:gd name="T77" fmla="*/ 19 h 316"/>
                <a:gd name="T78" fmla="*/ 23 w 122"/>
                <a:gd name="T79" fmla="*/ 19 h 316"/>
                <a:gd name="T80" fmla="*/ 19 w 122"/>
                <a:gd name="T81" fmla="*/ 19 h 316"/>
                <a:gd name="T82" fmla="*/ 19 w 122"/>
                <a:gd name="T83" fmla="*/ 19 h 316"/>
                <a:gd name="T84" fmla="*/ 14 w 122"/>
                <a:gd name="T85" fmla="*/ 19 h 316"/>
                <a:gd name="T86" fmla="*/ 9 w 122"/>
                <a:gd name="T87" fmla="*/ 19 h 316"/>
                <a:gd name="T88" fmla="*/ 9 w 122"/>
                <a:gd name="T89" fmla="*/ 19 h 316"/>
                <a:gd name="T90" fmla="*/ 4 w 122"/>
                <a:gd name="T91" fmla="*/ 19 h 316"/>
                <a:gd name="T92" fmla="*/ 4 w 122"/>
                <a:gd name="T93" fmla="*/ 19 h 316"/>
                <a:gd name="T94" fmla="*/ 0 w 122"/>
                <a:gd name="T95" fmla="*/ 19 h 316"/>
                <a:gd name="T96" fmla="*/ 0 w 122"/>
                <a:gd name="T97" fmla="*/ 14 h 316"/>
                <a:gd name="T98" fmla="*/ 0 w 122"/>
                <a:gd name="T99" fmla="*/ 1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316">
                  <a:moveTo>
                    <a:pt x="56" y="311"/>
                  </a:moveTo>
                  <a:lnTo>
                    <a:pt x="56" y="311"/>
                  </a:lnTo>
                  <a:lnTo>
                    <a:pt x="56" y="311"/>
                  </a:lnTo>
                  <a:lnTo>
                    <a:pt x="61" y="311"/>
                  </a:lnTo>
                  <a:lnTo>
                    <a:pt x="61" y="311"/>
                  </a:lnTo>
                  <a:lnTo>
                    <a:pt x="61" y="311"/>
                  </a:lnTo>
                  <a:lnTo>
                    <a:pt x="61" y="311"/>
                  </a:lnTo>
                  <a:lnTo>
                    <a:pt x="61" y="316"/>
                  </a:lnTo>
                  <a:lnTo>
                    <a:pt x="61" y="316"/>
                  </a:lnTo>
                  <a:lnTo>
                    <a:pt x="66" y="316"/>
                  </a:lnTo>
                  <a:lnTo>
                    <a:pt x="66" y="316"/>
                  </a:lnTo>
                  <a:lnTo>
                    <a:pt x="66" y="316"/>
                  </a:lnTo>
                  <a:lnTo>
                    <a:pt x="70" y="316"/>
                  </a:lnTo>
                  <a:lnTo>
                    <a:pt x="70" y="316"/>
                  </a:lnTo>
                  <a:lnTo>
                    <a:pt x="70" y="316"/>
                  </a:lnTo>
                  <a:lnTo>
                    <a:pt x="75" y="316"/>
                  </a:lnTo>
                  <a:lnTo>
                    <a:pt x="75" y="316"/>
                  </a:lnTo>
                  <a:lnTo>
                    <a:pt x="75" y="316"/>
                  </a:lnTo>
                  <a:lnTo>
                    <a:pt x="80" y="316"/>
                  </a:lnTo>
                  <a:lnTo>
                    <a:pt x="80" y="316"/>
                  </a:lnTo>
                  <a:lnTo>
                    <a:pt x="85" y="316"/>
                  </a:lnTo>
                  <a:lnTo>
                    <a:pt x="85" y="311"/>
                  </a:lnTo>
                  <a:lnTo>
                    <a:pt x="85" y="311"/>
                  </a:lnTo>
                  <a:lnTo>
                    <a:pt x="89" y="311"/>
                  </a:lnTo>
                  <a:lnTo>
                    <a:pt x="89" y="311"/>
                  </a:lnTo>
                  <a:lnTo>
                    <a:pt x="94" y="311"/>
                  </a:lnTo>
                  <a:lnTo>
                    <a:pt x="94" y="311"/>
                  </a:lnTo>
                  <a:lnTo>
                    <a:pt x="99" y="311"/>
                  </a:lnTo>
                  <a:lnTo>
                    <a:pt x="99" y="311"/>
                  </a:lnTo>
                  <a:lnTo>
                    <a:pt x="103" y="311"/>
                  </a:lnTo>
                  <a:lnTo>
                    <a:pt x="103" y="311"/>
                  </a:lnTo>
                  <a:lnTo>
                    <a:pt x="103" y="311"/>
                  </a:lnTo>
                  <a:lnTo>
                    <a:pt x="108" y="307"/>
                  </a:lnTo>
                  <a:lnTo>
                    <a:pt x="108" y="307"/>
                  </a:lnTo>
                  <a:lnTo>
                    <a:pt x="108" y="307"/>
                  </a:lnTo>
                  <a:lnTo>
                    <a:pt x="113" y="307"/>
                  </a:lnTo>
                  <a:lnTo>
                    <a:pt x="113" y="307"/>
                  </a:lnTo>
                  <a:lnTo>
                    <a:pt x="113" y="307"/>
                  </a:lnTo>
                  <a:lnTo>
                    <a:pt x="118" y="307"/>
                  </a:lnTo>
                  <a:lnTo>
                    <a:pt x="118" y="302"/>
                  </a:lnTo>
                  <a:lnTo>
                    <a:pt x="118" y="302"/>
                  </a:lnTo>
                  <a:lnTo>
                    <a:pt x="118" y="302"/>
                  </a:lnTo>
                  <a:lnTo>
                    <a:pt x="122" y="302"/>
                  </a:lnTo>
                  <a:lnTo>
                    <a:pt x="122" y="302"/>
                  </a:lnTo>
                  <a:lnTo>
                    <a:pt x="122" y="302"/>
                  </a:lnTo>
                  <a:lnTo>
                    <a:pt x="122" y="302"/>
                  </a:lnTo>
                  <a:lnTo>
                    <a:pt x="122" y="302"/>
                  </a:lnTo>
                  <a:lnTo>
                    <a:pt x="122" y="297"/>
                  </a:lnTo>
                  <a:lnTo>
                    <a:pt x="122" y="297"/>
                  </a:lnTo>
                  <a:lnTo>
                    <a:pt x="122" y="297"/>
                  </a:lnTo>
                  <a:lnTo>
                    <a:pt x="66" y="0"/>
                  </a:lnTo>
                  <a:lnTo>
                    <a:pt x="66" y="5"/>
                  </a:lnTo>
                  <a:lnTo>
                    <a:pt x="66" y="5"/>
                  </a:lnTo>
                  <a:lnTo>
                    <a:pt x="66" y="5"/>
                  </a:lnTo>
                  <a:lnTo>
                    <a:pt x="66" y="5"/>
                  </a:lnTo>
                  <a:lnTo>
                    <a:pt x="66" y="5"/>
                  </a:lnTo>
                  <a:lnTo>
                    <a:pt x="66" y="5"/>
                  </a:lnTo>
                  <a:lnTo>
                    <a:pt x="61" y="5"/>
                  </a:lnTo>
                  <a:lnTo>
                    <a:pt x="61" y="5"/>
                  </a:lnTo>
                  <a:lnTo>
                    <a:pt x="61" y="10"/>
                  </a:lnTo>
                  <a:lnTo>
                    <a:pt x="61" y="10"/>
                  </a:lnTo>
                  <a:lnTo>
                    <a:pt x="61" y="10"/>
                  </a:lnTo>
                  <a:lnTo>
                    <a:pt x="56" y="10"/>
                  </a:lnTo>
                  <a:lnTo>
                    <a:pt x="56" y="10"/>
                  </a:lnTo>
                  <a:lnTo>
                    <a:pt x="56" y="10"/>
                  </a:lnTo>
                  <a:lnTo>
                    <a:pt x="52" y="10"/>
                  </a:lnTo>
                  <a:lnTo>
                    <a:pt x="52" y="10"/>
                  </a:lnTo>
                  <a:lnTo>
                    <a:pt x="52" y="14"/>
                  </a:lnTo>
                  <a:lnTo>
                    <a:pt x="47" y="14"/>
                  </a:lnTo>
                  <a:lnTo>
                    <a:pt x="47" y="14"/>
                  </a:lnTo>
                  <a:lnTo>
                    <a:pt x="42" y="14"/>
                  </a:lnTo>
                  <a:lnTo>
                    <a:pt x="42" y="14"/>
                  </a:lnTo>
                  <a:lnTo>
                    <a:pt x="37" y="14"/>
                  </a:lnTo>
                  <a:lnTo>
                    <a:pt x="37" y="14"/>
                  </a:lnTo>
                  <a:lnTo>
                    <a:pt x="37" y="14"/>
                  </a:lnTo>
                  <a:lnTo>
                    <a:pt x="33" y="14"/>
                  </a:lnTo>
                  <a:lnTo>
                    <a:pt x="33" y="14"/>
                  </a:lnTo>
                  <a:lnTo>
                    <a:pt x="28" y="19"/>
                  </a:lnTo>
                  <a:lnTo>
                    <a:pt x="28" y="19"/>
                  </a:lnTo>
                  <a:lnTo>
                    <a:pt x="23" y="19"/>
                  </a:lnTo>
                  <a:lnTo>
                    <a:pt x="23" y="19"/>
                  </a:lnTo>
                  <a:lnTo>
                    <a:pt x="19" y="19"/>
                  </a:lnTo>
                  <a:lnTo>
                    <a:pt x="19" y="19"/>
                  </a:lnTo>
                  <a:lnTo>
                    <a:pt x="19" y="19"/>
                  </a:lnTo>
                  <a:lnTo>
                    <a:pt x="14" y="19"/>
                  </a:lnTo>
                  <a:lnTo>
                    <a:pt x="14" y="19"/>
                  </a:lnTo>
                  <a:lnTo>
                    <a:pt x="14" y="19"/>
                  </a:lnTo>
                  <a:lnTo>
                    <a:pt x="9" y="19"/>
                  </a:lnTo>
                  <a:lnTo>
                    <a:pt x="9" y="19"/>
                  </a:lnTo>
                  <a:lnTo>
                    <a:pt x="9" y="19"/>
                  </a:lnTo>
                  <a:lnTo>
                    <a:pt x="4" y="19"/>
                  </a:lnTo>
                  <a:lnTo>
                    <a:pt x="4" y="19"/>
                  </a:lnTo>
                  <a:lnTo>
                    <a:pt x="4" y="19"/>
                  </a:lnTo>
                  <a:lnTo>
                    <a:pt x="4" y="19"/>
                  </a:lnTo>
                  <a:lnTo>
                    <a:pt x="0" y="19"/>
                  </a:lnTo>
                  <a:lnTo>
                    <a:pt x="0" y="19"/>
                  </a:lnTo>
                  <a:lnTo>
                    <a:pt x="0" y="19"/>
                  </a:lnTo>
                  <a:lnTo>
                    <a:pt x="0" y="14"/>
                  </a:lnTo>
                  <a:lnTo>
                    <a:pt x="0" y="14"/>
                  </a:lnTo>
                  <a:lnTo>
                    <a:pt x="0" y="14"/>
                  </a:lnTo>
                  <a:lnTo>
                    <a:pt x="56" y="31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92" name="Freeform 1515">
              <a:extLst>
                <a:ext uri="{FF2B5EF4-FFF2-40B4-BE49-F238E27FC236}">
                  <a16:creationId xmlns:a16="http://schemas.microsoft.com/office/drawing/2014/main" id="{1D21CDE6-2761-69E2-F405-73612DB7217F}"/>
                </a:ext>
              </a:extLst>
            </p:cNvPr>
            <p:cNvSpPr>
              <a:spLocks/>
            </p:cNvSpPr>
            <p:nvPr/>
          </p:nvSpPr>
          <p:spPr bwMode="auto">
            <a:xfrm>
              <a:off x="1219835" y="915670"/>
              <a:ext cx="66040" cy="137160"/>
            </a:xfrm>
            <a:custGeom>
              <a:avLst/>
              <a:gdLst>
                <a:gd name="T0" fmla="*/ 104 w 104"/>
                <a:gd name="T1" fmla="*/ 28 h 216"/>
                <a:gd name="T2" fmla="*/ 104 w 104"/>
                <a:gd name="T3" fmla="*/ 23 h 216"/>
                <a:gd name="T4" fmla="*/ 104 w 104"/>
                <a:gd name="T5" fmla="*/ 23 h 216"/>
                <a:gd name="T6" fmla="*/ 104 w 104"/>
                <a:gd name="T7" fmla="*/ 19 h 216"/>
                <a:gd name="T8" fmla="*/ 99 w 104"/>
                <a:gd name="T9" fmla="*/ 19 h 216"/>
                <a:gd name="T10" fmla="*/ 99 w 104"/>
                <a:gd name="T11" fmla="*/ 14 h 216"/>
                <a:gd name="T12" fmla="*/ 95 w 104"/>
                <a:gd name="T13" fmla="*/ 9 h 216"/>
                <a:gd name="T14" fmla="*/ 95 w 104"/>
                <a:gd name="T15" fmla="*/ 9 h 216"/>
                <a:gd name="T16" fmla="*/ 90 w 104"/>
                <a:gd name="T17" fmla="*/ 4 h 216"/>
                <a:gd name="T18" fmla="*/ 85 w 104"/>
                <a:gd name="T19" fmla="*/ 4 h 216"/>
                <a:gd name="T20" fmla="*/ 80 w 104"/>
                <a:gd name="T21" fmla="*/ 4 h 216"/>
                <a:gd name="T22" fmla="*/ 80 w 104"/>
                <a:gd name="T23" fmla="*/ 0 h 216"/>
                <a:gd name="T24" fmla="*/ 76 w 104"/>
                <a:gd name="T25" fmla="*/ 0 h 216"/>
                <a:gd name="T26" fmla="*/ 71 w 104"/>
                <a:gd name="T27" fmla="*/ 0 h 216"/>
                <a:gd name="T28" fmla="*/ 66 w 104"/>
                <a:gd name="T29" fmla="*/ 0 h 216"/>
                <a:gd name="T30" fmla="*/ 62 w 104"/>
                <a:gd name="T31" fmla="*/ 0 h 216"/>
                <a:gd name="T32" fmla="*/ 57 w 104"/>
                <a:gd name="T33" fmla="*/ 0 h 216"/>
                <a:gd name="T34" fmla="*/ 52 w 104"/>
                <a:gd name="T35" fmla="*/ 0 h 216"/>
                <a:gd name="T36" fmla="*/ 52 w 104"/>
                <a:gd name="T37" fmla="*/ 4 h 216"/>
                <a:gd name="T38" fmla="*/ 47 w 104"/>
                <a:gd name="T39" fmla="*/ 4 h 216"/>
                <a:gd name="T40" fmla="*/ 43 w 104"/>
                <a:gd name="T41" fmla="*/ 4 h 216"/>
                <a:gd name="T42" fmla="*/ 43 w 104"/>
                <a:gd name="T43" fmla="*/ 9 h 216"/>
                <a:gd name="T44" fmla="*/ 38 w 104"/>
                <a:gd name="T45" fmla="*/ 9 h 216"/>
                <a:gd name="T46" fmla="*/ 38 w 104"/>
                <a:gd name="T47" fmla="*/ 14 h 216"/>
                <a:gd name="T48" fmla="*/ 38 w 104"/>
                <a:gd name="T49" fmla="*/ 14 h 216"/>
                <a:gd name="T50" fmla="*/ 0 w 104"/>
                <a:gd name="T51" fmla="*/ 202 h 216"/>
                <a:gd name="T52" fmla="*/ 0 w 104"/>
                <a:gd name="T53" fmla="*/ 198 h 216"/>
                <a:gd name="T54" fmla="*/ 0 w 104"/>
                <a:gd name="T55" fmla="*/ 193 h 216"/>
                <a:gd name="T56" fmla="*/ 5 w 104"/>
                <a:gd name="T57" fmla="*/ 193 h 216"/>
                <a:gd name="T58" fmla="*/ 5 w 104"/>
                <a:gd name="T59" fmla="*/ 193 h 216"/>
                <a:gd name="T60" fmla="*/ 10 w 104"/>
                <a:gd name="T61" fmla="*/ 188 h 216"/>
                <a:gd name="T62" fmla="*/ 14 w 104"/>
                <a:gd name="T63" fmla="*/ 188 h 216"/>
                <a:gd name="T64" fmla="*/ 14 w 104"/>
                <a:gd name="T65" fmla="*/ 188 h 216"/>
                <a:gd name="T66" fmla="*/ 19 w 104"/>
                <a:gd name="T67" fmla="*/ 188 h 216"/>
                <a:gd name="T68" fmla="*/ 24 w 104"/>
                <a:gd name="T69" fmla="*/ 188 h 216"/>
                <a:gd name="T70" fmla="*/ 29 w 104"/>
                <a:gd name="T71" fmla="*/ 188 h 216"/>
                <a:gd name="T72" fmla="*/ 33 w 104"/>
                <a:gd name="T73" fmla="*/ 188 h 216"/>
                <a:gd name="T74" fmla="*/ 38 w 104"/>
                <a:gd name="T75" fmla="*/ 188 h 216"/>
                <a:gd name="T76" fmla="*/ 43 w 104"/>
                <a:gd name="T77" fmla="*/ 188 h 216"/>
                <a:gd name="T78" fmla="*/ 47 w 104"/>
                <a:gd name="T79" fmla="*/ 188 h 216"/>
                <a:gd name="T80" fmla="*/ 47 w 104"/>
                <a:gd name="T81" fmla="*/ 193 h 216"/>
                <a:gd name="T82" fmla="*/ 52 w 104"/>
                <a:gd name="T83" fmla="*/ 193 h 216"/>
                <a:gd name="T84" fmla="*/ 57 w 104"/>
                <a:gd name="T85" fmla="*/ 198 h 216"/>
                <a:gd name="T86" fmla="*/ 57 w 104"/>
                <a:gd name="T87" fmla="*/ 198 h 216"/>
                <a:gd name="T88" fmla="*/ 62 w 104"/>
                <a:gd name="T89" fmla="*/ 202 h 216"/>
                <a:gd name="T90" fmla="*/ 62 w 104"/>
                <a:gd name="T91" fmla="*/ 202 h 216"/>
                <a:gd name="T92" fmla="*/ 66 w 104"/>
                <a:gd name="T93" fmla="*/ 207 h 216"/>
                <a:gd name="T94" fmla="*/ 66 w 104"/>
                <a:gd name="T95" fmla="*/ 212 h 216"/>
                <a:gd name="T96" fmla="*/ 66 w 104"/>
                <a:gd name="T97" fmla="*/ 212 h 216"/>
                <a:gd name="T98" fmla="*/ 66 w 104"/>
                <a:gd name="T99"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216">
                  <a:moveTo>
                    <a:pt x="104" y="28"/>
                  </a:moveTo>
                  <a:lnTo>
                    <a:pt x="104" y="28"/>
                  </a:lnTo>
                  <a:lnTo>
                    <a:pt x="104" y="28"/>
                  </a:lnTo>
                  <a:lnTo>
                    <a:pt x="104" y="23"/>
                  </a:lnTo>
                  <a:lnTo>
                    <a:pt x="104" y="23"/>
                  </a:lnTo>
                  <a:lnTo>
                    <a:pt x="104" y="23"/>
                  </a:lnTo>
                  <a:lnTo>
                    <a:pt x="104" y="19"/>
                  </a:lnTo>
                  <a:lnTo>
                    <a:pt x="104" y="19"/>
                  </a:lnTo>
                  <a:lnTo>
                    <a:pt x="99" y="19"/>
                  </a:lnTo>
                  <a:lnTo>
                    <a:pt x="99" y="19"/>
                  </a:lnTo>
                  <a:lnTo>
                    <a:pt x="99" y="14"/>
                  </a:lnTo>
                  <a:lnTo>
                    <a:pt x="99" y="14"/>
                  </a:lnTo>
                  <a:lnTo>
                    <a:pt x="99" y="14"/>
                  </a:lnTo>
                  <a:lnTo>
                    <a:pt x="95" y="9"/>
                  </a:lnTo>
                  <a:lnTo>
                    <a:pt x="95" y="9"/>
                  </a:lnTo>
                  <a:lnTo>
                    <a:pt x="95" y="9"/>
                  </a:lnTo>
                  <a:lnTo>
                    <a:pt x="90" y="9"/>
                  </a:lnTo>
                  <a:lnTo>
                    <a:pt x="90" y="4"/>
                  </a:lnTo>
                  <a:lnTo>
                    <a:pt x="90" y="4"/>
                  </a:lnTo>
                  <a:lnTo>
                    <a:pt x="85" y="4"/>
                  </a:lnTo>
                  <a:lnTo>
                    <a:pt x="85" y="4"/>
                  </a:lnTo>
                  <a:lnTo>
                    <a:pt x="80" y="4"/>
                  </a:lnTo>
                  <a:lnTo>
                    <a:pt x="80" y="4"/>
                  </a:lnTo>
                  <a:lnTo>
                    <a:pt x="80" y="0"/>
                  </a:lnTo>
                  <a:lnTo>
                    <a:pt x="76" y="0"/>
                  </a:lnTo>
                  <a:lnTo>
                    <a:pt x="76" y="0"/>
                  </a:lnTo>
                  <a:lnTo>
                    <a:pt x="71" y="0"/>
                  </a:lnTo>
                  <a:lnTo>
                    <a:pt x="71" y="0"/>
                  </a:lnTo>
                  <a:lnTo>
                    <a:pt x="66" y="0"/>
                  </a:lnTo>
                  <a:lnTo>
                    <a:pt x="66" y="0"/>
                  </a:lnTo>
                  <a:lnTo>
                    <a:pt x="62" y="0"/>
                  </a:lnTo>
                  <a:lnTo>
                    <a:pt x="62" y="0"/>
                  </a:lnTo>
                  <a:lnTo>
                    <a:pt x="62" y="0"/>
                  </a:lnTo>
                  <a:lnTo>
                    <a:pt x="57" y="0"/>
                  </a:lnTo>
                  <a:lnTo>
                    <a:pt x="57" y="0"/>
                  </a:lnTo>
                  <a:lnTo>
                    <a:pt x="52" y="0"/>
                  </a:lnTo>
                  <a:lnTo>
                    <a:pt x="52" y="0"/>
                  </a:lnTo>
                  <a:lnTo>
                    <a:pt x="52" y="4"/>
                  </a:lnTo>
                  <a:lnTo>
                    <a:pt x="47" y="4"/>
                  </a:lnTo>
                  <a:lnTo>
                    <a:pt x="47" y="4"/>
                  </a:lnTo>
                  <a:lnTo>
                    <a:pt x="47" y="4"/>
                  </a:lnTo>
                  <a:lnTo>
                    <a:pt x="43" y="4"/>
                  </a:lnTo>
                  <a:lnTo>
                    <a:pt x="43" y="9"/>
                  </a:lnTo>
                  <a:lnTo>
                    <a:pt x="43" y="9"/>
                  </a:lnTo>
                  <a:lnTo>
                    <a:pt x="43" y="9"/>
                  </a:lnTo>
                  <a:lnTo>
                    <a:pt x="38" y="9"/>
                  </a:lnTo>
                  <a:lnTo>
                    <a:pt x="38" y="9"/>
                  </a:lnTo>
                  <a:lnTo>
                    <a:pt x="38" y="14"/>
                  </a:lnTo>
                  <a:lnTo>
                    <a:pt x="38" y="14"/>
                  </a:lnTo>
                  <a:lnTo>
                    <a:pt x="38" y="14"/>
                  </a:lnTo>
                  <a:lnTo>
                    <a:pt x="0" y="202"/>
                  </a:lnTo>
                  <a:lnTo>
                    <a:pt x="0" y="202"/>
                  </a:lnTo>
                  <a:lnTo>
                    <a:pt x="0" y="198"/>
                  </a:lnTo>
                  <a:lnTo>
                    <a:pt x="0" y="198"/>
                  </a:lnTo>
                  <a:lnTo>
                    <a:pt x="0" y="198"/>
                  </a:lnTo>
                  <a:lnTo>
                    <a:pt x="0" y="193"/>
                  </a:lnTo>
                  <a:lnTo>
                    <a:pt x="5" y="193"/>
                  </a:lnTo>
                  <a:lnTo>
                    <a:pt x="5" y="193"/>
                  </a:lnTo>
                  <a:lnTo>
                    <a:pt x="5" y="193"/>
                  </a:lnTo>
                  <a:lnTo>
                    <a:pt x="5" y="193"/>
                  </a:lnTo>
                  <a:lnTo>
                    <a:pt x="10" y="188"/>
                  </a:lnTo>
                  <a:lnTo>
                    <a:pt x="10" y="188"/>
                  </a:lnTo>
                  <a:lnTo>
                    <a:pt x="10" y="188"/>
                  </a:lnTo>
                  <a:lnTo>
                    <a:pt x="14" y="188"/>
                  </a:lnTo>
                  <a:lnTo>
                    <a:pt x="14" y="188"/>
                  </a:lnTo>
                  <a:lnTo>
                    <a:pt x="14" y="188"/>
                  </a:lnTo>
                  <a:lnTo>
                    <a:pt x="19" y="188"/>
                  </a:lnTo>
                  <a:lnTo>
                    <a:pt x="19" y="188"/>
                  </a:lnTo>
                  <a:lnTo>
                    <a:pt x="24" y="188"/>
                  </a:lnTo>
                  <a:lnTo>
                    <a:pt x="24" y="188"/>
                  </a:lnTo>
                  <a:lnTo>
                    <a:pt x="29" y="188"/>
                  </a:lnTo>
                  <a:lnTo>
                    <a:pt x="29" y="188"/>
                  </a:lnTo>
                  <a:lnTo>
                    <a:pt x="29" y="188"/>
                  </a:lnTo>
                  <a:lnTo>
                    <a:pt x="33" y="188"/>
                  </a:lnTo>
                  <a:lnTo>
                    <a:pt x="33" y="188"/>
                  </a:lnTo>
                  <a:lnTo>
                    <a:pt x="38" y="188"/>
                  </a:lnTo>
                  <a:lnTo>
                    <a:pt x="38" y="188"/>
                  </a:lnTo>
                  <a:lnTo>
                    <a:pt x="43" y="188"/>
                  </a:lnTo>
                  <a:lnTo>
                    <a:pt x="43" y="188"/>
                  </a:lnTo>
                  <a:lnTo>
                    <a:pt x="47" y="188"/>
                  </a:lnTo>
                  <a:lnTo>
                    <a:pt x="47" y="193"/>
                  </a:lnTo>
                  <a:lnTo>
                    <a:pt x="47" y="193"/>
                  </a:lnTo>
                  <a:lnTo>
                    <a:pt x="52" y="193"/>
                  </a:lnTo>
                  <a:lnTo>
                    <a:pt x="52" y="193"/>
                  </a:lnTo>
                  <a:lnTo>
                    <a:pt x="52" y="193"/>
                  </a:lnTo>
                  <a:lnTo>
                    <a:pt x="57" y="198"/>
                  </a:lnTo>
                  <a:lnTo>
                    <a:pt x="57" y="198"/>
                  </a:lnTo>
                  <a:lnTo>
                    <a:pt x="57" y="198"/>
                  </a:lnTo>
                  <a:lnTo>
                    <a:pt x="62" y="202"/>
                  </a:lnTo>
                  <a:lnTo>
                    <a:pt x="62" y="202"/>
                  </a:lnTo>
                  <a:lnTo>
                    <a:pt x="62" y="202"/>
                  </a:lnTo>
                  <a:lnTo>
                    <a:pt x="62" y="202"/>
                  </a:lnTo>
                  <a:lnTo>
                    <a:pt x="62" y="207"/>
                  </a:lnTo>
                  <a:lnTo>
                    <a:pt x="66" y="207"/>
                  </a:lnTo>
                  <a:lnTo>
                    <a:pt x="66" y="207"/>
                  </a:lnTo>
                  <a:lnTo>
                    <a:pt x="66" y="212"/>
                  </a:lnTo>
                  <a:lnTo>
                    <a:pt x="66" y="212"/>
                  </a:lnTo>
                  <a:lnTo>
                    <a:pt x="66" y="212"/>
                  </a:lnTo>
                  <a:lnTo>
                    <a:pt x="66" y="212"/>
                  </a:lnTo>
                  <a:lnTo>
                    <a:pt x="66" y="216"/>
                  </a:lnTo>
                  <a:lnTo>
                    <a:pt x="104" y="2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93" name="Oval 99892">
              <a:extLst>
                <a:ext uri="{FF2B5EF4-FFF2-40B4-BE49-F238E27FC236}">
                  <a16:creationId xmlns:a16="http://schemas.microsoft.com/office/drawing/2014/main" id="{C010287C-C912-B64E-5388-8F9B501A0DD4}"/>
                </a:ext>
              </a:extLst>
            </p:cNvPr>
            <p:cNvSpPr>
              <a:spLocks noChangeArrowheads="1"/>
            </p:cNvSpPr>
            <p:nvPr/>
          </p:nvSpPr>
          <p:spPr bwMode="auto">
            <a:xfrm>
              <a:off x="1139190" y="481965"/>
              <a:ext cx="146685" cy="14605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9894" name="Freeform 1517">
              <a:extLst>
                <a:ext uri="{FF2B5EF4-FFF2-40B4-BE49-F238E27FC236}">
                  <a16:creationId xmlns:a16="http://schemas.microsoft.com/office/drawing/2014/main" id="{F9027BBF-8672-6B12-EB38-4639A92596F5}"/>
                </a:ext>
              </a:extLst>
            </p:cNvPr>
            <p:cNvSpPr>
              <a:spLocks/>
            </p:cNvSpPr>
            <p:nvPr/>
          </p:nvSpPr>
          <p:spPr bwMode="auto">
            <a:xfrm>
              <a:off x="1118235" y="481965"/>
              <a:ext cx="89535" cy="80645"/>
            </a:xfrm>
            <a:custGeom>
              <a:avLst/>
              <a:gdLst>
                <a:gd name="T0" fmla="*/ 94 w 141"/>
                <a:gd name="T1" fmla="*/ 122 h 127"/>
                <a:gd name="T2" fmla="*/ 94 w 141"/>
                <a:gd name="T3" fmla="*/ 122 h 127"/>
                <a:gd name="T4" fmla="*/ 99 w 141"/>
                <a:gd name="T5" fmla="*/ 127 h 127"/>
                <a:gd name="T6" fmla="*/ 104 w 141"/>
                <a:gd name="T7" fmla="*/ 127 h 127"/>
                <a:gd name="T8" fmla="*/ 109 w 141"/>
                <a:gd name="T9" fmla="*/ 127 h 127"/>
                <a:gd name="T10" fmla="*/ 113 w 141"/>
                <a:gd name="T11" fmla="*/ 127 h 127"/>
                <a:gd name="T12" fmla="*/ 118 w 141"/>
                <a:gd name="T13" fmla="*/ 122 h 127"/>
                <a:gd name="T14" fmla="*/ 118 w 141"/>
                <a:gd name="T15" fmla="*/ 122 h 127"/>
                <a:gd name="T16" fmla="*/ 123 w 141"/>
                <a:gd name="T17" fmla="*/ 122 h 127"/>
                <a:gd name="T18" fmla="*/ 127 w 141"/>
                <a:gd name="T19" fmla="*/ 117 h 127"/>
                <a:gd name="T20" fmla="*/ 132 w 141"/>
                <a:gd name="T21" fmla="*/ 117 h 127"/>
                <a:gd name="T22" fmla="*/ 132 w 141"/>
                <a:gd name="T23" fmla="*/ 113 h 127"/>
                <a:gd name="T24" fmla="*/ 137 w 141"/>
                <a:gd name="T25" fmla="*/ 108 h 127"/>
                <a:gd name="T26" fmla="*/ 137 w 141"/>
                <a:gd name="T27" fmla="*/ 103 h 127"/>
                <a:gd name="T28" fmla="*/ 141 w 141"/>
                <a:gd name="T29" fmla="*/ 103 h 127"/>
                <a:gd name="T30" fmla="*/ 141 w 141"/>
                <a:gd name="T31" fmla="*/ 99 h 127"/>
                <a:gd name="T32" fmla="*/ 141 w 141"/>
                <a:gd name="T33" fmla="*/ 94 h 127"/>
                <a:gd name="T34" fmla="*/ 141 w 141"/>
                <a:gd name="T35" fmla="*/ 89 h 127"/>
                <a:gd name="T36" fmla="*/ 141 w 141"/>
                <a:gd name="T37" fmla="*/ 84 h 127"/>
                <a:gd name="T38" fmla="*/ 141 w 141"/>
                <a:gd name="T39" fmla="*/ 80 h 127"/>
                <a:gd name="T40" fmla="*/ 141 w 141"/>
                <a:gd name="T41" fmla="*/ 75 h 127"/>
                <a:gd name="T42" fmla="*/ 137 w 141"/>
                <a:gd name="T43" fmla="*/ 75 h 127"/>
                <a:gd name="T44" fmla="*/ 137 w 141"/>
                <a:gd name="T45" fmla="*/ 70 h 127"/>
                <a:gd name="T46" fmla="*/ 132 w 141"/>
                <a:gd name="T47" fmla="*/ 66 h 127"/>
                <a:gd name="T48" fmla="*/ 132 w 141"/>
                <a:gd name="T49" fmla="*/ 66 h 127"/>
                <a:gd name="T50" fmla="*/ 43 w 141"/>
                <a:gd name="T51" fmla="*/ 4 h 127"/>
                <a:gd name="T52" fmla="*/ 47 w 141"/>
                <a:gd name="T53" fmla="*/ 4 h 127"/>
                <a:gd name="T54" fmla="*/ 47 w 141"/>
                <a:gd name="T55" fmla="*/ 9 h 127"/>
                <a:gd name="T56" fmla="*/ 52 w 141"/>
                <a:gd name="T57" fmla="*/ 14 h 127"/>
                <a:gd name="T58" fmla="*/ 52 w 141"/>
                <a:gd name="T59" fmla="*/ 18 h 127"/>
                <a:gd name="T60" fmla="*/ 52 w 141"/>
                <a:gd name="T61" fmla="*/ 18 h 127"/>
                <a:gd name="T62" fmla="*/ 52 w 141"/>
                <a:gd name="T63" fmla="*/ 23 h 127"/>
                <a:gd name="T64" fmla="*/ 52 w 141"/>
                <a:gd name="T65" fmla="*/ 28 h 127"/>
                <a:gd name="T66" fmla="*/ 52 w 141"/>
                <a:gd name="T67" fmla="*/ 33 h 127"/>
                <a:gd name="T68" fmla="*/ 52 w 141"/>
                <a:gd name="T69" fmla="*/ 37 h 127"/>
                <a:gd name="T70" fmla="*/ 52 w 141"/>
                <a:gd name="T71" fmla="*/ 42 h 127"/>
                <a:gd name="T72" fmla="*/ 47 w 141"/>
                <a:gd name="T73" fmla="*/ 47 h 127"/>
                <a:gd name="T74" fmla="*/ 47 w 141"/>
                <a:gd name="T75" fmla="*/ 47 h 127"/>
                <a:gd name="T76" fmla="*/ 43 w 141"/>
                <a:gd name="T77" fmla="*/ 51 h 127"/>
                <a:gd name="T78" fmla="*/ 43 w 141"/>
                <a:gd name="T79" fmla="*/ 56 h 127"/>
                <a:gd name="T80" fmla="*/ 38 w 141"/>
                <a:gd name="T81" fmla="*/ 56 h 127"/>
                <a:gd name="T82" fmla="*/ 33 w 141"/>
                <a:gd name="T83" fmla="*/ 61 h 127"/>
                <a:gd name="T84" fmla="*/ 28 w 141"/>
                <a:gd name="T85" fmla="*/ 61 h 127"/>
                <a:gd name="T86" fmla="*/ 24 w 141"/>
                <a:gd name="T87" fmla="*/ 61 h 127"/>
                <a:gd name="T88" fmla="*/ 24 w 141"/>
                <a:gd name="T89" fmla="*/ 66 h 127"/>
                <a:gd name="T90" fmla="*/ 19 w 141"/>
                <a:gd name="T91" fmla="*/ 66 h 127"/>
                <a:gd name="T92" fmla="*/ 14 w 141"/>
                <a:gd name="T93" fmla="*/ 66 h 127"/>
                <a:gd name="T94" fmla="*/ 10 w 141"/>
                <a:gd name="T95" fmla="*/ 61 h 127"/>
                <a:gd name="T96" fmla="*/ 5 w 141"/>
                <a:gd name="T97" fmla="*/ 61 h 127"/>
                <a:gd name="T98" fmla="*/ 0 w 141"/>
                <a:gd name="T99" fmla="*/ 6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1" h="127">
                  <a:moveTo>
                    <a:pt x="90" y="122"/>
                  </a:moveTo>
                  <a:lnTo>
                    <a:pt x="94" y="122"/>
                  </a:lnTo>
                  <a:lnTo>
                    <a:pt x="94" y="122"/>
                  </a:lnTo>
                  <a:lnTo>
                    <a:pt x="94" y="122"/>
                  </a:lnTo>
                  <a:lnTo>
                    <a:pt x="99" y="122"/>
                  </a:lnTo>
                  <a:lnTo>
                    <a:pt x="99" y="127"/>
                  </a:lnTo>
                  <a:lnTo>
                    <a:pt x="104" y="127"/>
                  </a:lnTo>
                  <a:lnTo>
                    <a:pt x="104" y="127"/>
                  </a:lnTo>
                  <a:lnTo>
                    <a:pt x="109" y="127"/>
                  </a:lnTo>
                  <a:lnTo>
                    <a:pt x="109" y="127"/>
                  </a:lnTo>
                  <a:lnTo>
                    <a:pt x="109" y="127"/>
                  </a:lnTo>
                  <a:lnTo>
                    <a:pt x="113" y="127"/>
                  </a:lnTo>
                  <a:lnTo>
                    <a:pt x="113" y="127"/>
                  </a:lnTo>
                  <a:lnTo>
                    <a:pt x="118" y="122"/>
                  </a:lnTo>
                  <a:lnTo>
                    <a:pt x="118" y="122"/>
                  </a:lnTo>
                  <a:lnTo>
                    <a:pt x="118" y="122"/>
                  </a:lnTo>
                  <a:lnTo>
                    <a:pt x="123" y="122"/>
                  </a:lnTo>
                  <a:lnTo>
                    <a:pt x="123" y="122"/>
                  </a:lnTo>
                  <a:lnTo>
                    <a:pt x="127" y="122"/>
                  </a:lnTo>
                  <a:lnTo>
                    <a:pt x="127" y="117"/>
                  </a:lnTo>
                  <a:lnTo>
                    <a:pt x="127" y="117"/>
                  </a:lnTo>
                  <a:lnTo>
                    <a:pt x="132" y="117"/>
                  </a:lnTo>
                  <a:lnTo>
                    <a:pt x="132" y="113"/>
                  </a:lnTo>
                  <a:lnTo>
                    <a:pt x="132" y="113"/>
                  </a:lnTo>
                  <a:lnTo>
                    <a:pt x="137" y="113"/>
                  </a:lnTo>
                  <a:lnTo>
                    <a:pt x="137" y="108"/>
                  </a:lnTo>
                  <a:lnTo>
                    <a:pt x="137" y="108"/>
                  </a:lnTo>
                  <a:lnTo>
                    <a:pt x="137" y="103"/>
                  </a:lnTo>
                  <a:lnTo>
                    <a:pt x="141" y="103"/>
                  </a:lnTo>
                  <a:lnTo>
                    <a:pt x="141" y="103"/>
                  </a:lnTo>
                  <a:lnTo>
                    <a:pt x="141" y="99"/>
                  </a:lnTo>
                  <a:lnTo>
                    <a:pt x="141" y="99"/>
                  </a:lnTo>
                  <a:lnTo>
                    <a:pt x="141" y="94"/>
                  </a:lnTo>
                  <a:lnTo>
                    <a:pt x="141" y="94"/>
                  </a:lnTo>
                  <a:lnTo>
                    <a:pt x="141" y="89"/>
                  </a:lnTo>
                  <a:lnTo>
                    <a:pt x="141" y="89"/>
                  </a:lnTo>
                  <a:lnTo>
                    <a:pt x="141" y="84"/>
                  </a:lnTo>
                  <a:lnTo>
                    <a:pt x="141" y="84"/>
                  </a:lnTo>
                  <a:lnTo>
                    <a:pt x="141" y="84"/>
                  </a:lnTo>
                  <a:lnTo>
                    <a:pt x="141" y="80"/>
                  </a:lnTo>
                  <a:lnTo>
                    <a:pt x="141" y="80"/>
                  </a:lnTo>
                  <a:lnTo>
                    <a:pt x="141" y="75"/>
                  </a:lnTo>
                  <a:lnTo>
                    <a:pt x="137" y="75"/>
                  </a:lnTo>
                  <a:lnTo>
                    <a:pt x="137" y="75"/>
                  </a:lnTo>
                  <a:lnTo>
                    <a:pt x="137" y="70"/>
                  </a:lnTo>
                  <a:lnTo>
                    <a:pt x="137" y="70"/>
                  </a:lnTo>
                  <a:lnTo>
                    <a:pt x="137" y="70"/>
                  </a:lnTo>
                  <a:lnTo>
                    <a:pt x="132" y="66"/>
                  </a:lnTo>
                  <a:lnTo>
                    <a:pt x="132" y="66"/>
                  </a:lnTo>
                  <a:lnTo>
                    <a:pt x="132" y="66"/>
                  </a:lnTo>
                  <a:lnTo>
                    <a:pt x="43" y="0"/>
                  </a:lnTo>
                  <a:lnTo>
                    <a:pt x="43" y="4"/>
                  </a:lnTo>
                  <a:lnTo>
                    <a:pt x="43" y="4"/>
                  </a:lnTo>
                  <a:lnTo>
                    <a:pt x="47" y="4"/>
                  </a:lnTo>
                  <a:lnTo>
                    <a:pt x="47" y="9"/>
                  </a:lnTo>
                  <a:lnTo>
                    <a:pt x="47" y="9"/>
                  </a:lnTo>
                  <a:lnTo>
                    <a:pt x="52" y="9"/>
                  </a:lnTo>
                  <a:lnTo>
                    <a:pt x="52" y="14"/>
                  </a:lnTo>
                  <a:lnTo>
                    <a:pt x="52" y="14"/>
                  </a:lnTo>
                  <a:lnTo>
                    <a:pt x="52" y="18"/>
                  </a:lnTo>
                  <a:lnTo>
                    <a:pt x="52" y="18"/>
                  </a:lnTo>
                  <a:lnTo>
                    <a:pt x="52" y="18"/>
                  </a:lnTo>
                  <a:lnTo>
                    <a:pt x="52" y="23"/>
                  </a:lnTo>
                  <a:lnTo>
                    <a:pt x="52" y="23"/>
                  </a:lnTo>
                  <a:lnTo>
                    <a:pt x="52" y="28"/>
                  </a:lnTo>
                  <a:lnTo>
                    <a:pt x="52" y="28"/>
                  </a:lnTo>
                  <a:lnTo>
                    <a:pt x="52" y="33"/>
                  </a:lnTo>
                  <a:lnTo>
                    <a:pt x="52" y="33"/>
                  </a:lnTo>
                  <a:lnTo>
                    <a:pt x="52" y="37"/>
                  </a:lnTo>
                  <a:lnTo>
                    <a:pt x="52" y="37"/>
                  </a:lnTo>
                  <a:lnTo>
                    <a:pt x="52" y="37"/>
                  </a:lnTo>
                  <a:lnTo>
                    <a:pt x="52" y="42"/>
                  </a:lnTo>
                  <a:lnTo>
                    <a:pt x="52" y="42"/>
                  </a:lnTo>
                  <a:lnTo>
                    <a:pt x="47" y="47"/>
                  </a:lnTo>
                  <a:lnTo>
                    <a:pt x="47" y="47"/>
                  </a:lnTo>
                  <a:lnTo>
                    <a:pt x="47" y="47"/>
                  </a:lnTo>
                  <a:lnTo>
                    <a:pt x="47" y="51"/>
                  </a:lnTo>
                  <a:lnTo>
                    <a:pt x="43" y="51"/>
                  </a:lnTo>
                  <a:lnTo>
                    <a:pt x="43" y="56"/>
                  </a:lnTo>
                  <a:lnTo>
                    <a:pt x="43" y="56"/>
                  </a:lnTo>
                  <a:lnTo>
                    <a:pt x="38" y="56"/>
                  </a:lnTo>
                  <a:lnTo>
                    <a:pt x="38" y="56"/>
                  </a:lnTo>
                  <a:lnTo>
                    <a:pt x="33" y="61"/>
                  </a:lnTo>
                  <a:lnTo>
                    <a:pt x="33" y="61"/>
                  </a:lnTo>
                  <a:lnTo>
                    <a:pt x="33" y="61"/>
                  </a:lnTo>
                  <a:lnTo>
                    <a:pt x="28" y="61"/>
                  </a:lnTo>
                  <a:lnTo>
                    <a:pt x="28" y="61"/>
                  </a:lnTo>
                  <a:lnTo>
                    <a:pt x="24" y="61"/>
                  </a:lnTo>
                  <a:lnTo>
                    <a:pt x="24" y="66"/>
                  </a:lnTo>
                  <a:lnTo>
                    <a:pt x="24" y="66"/>
                  </a:lnTo>
                  <a:lnTo>
                    <a:pt x="19" y="66"/>
                  </a:lnTo>
                  <a:lnTo>
                    <a:pt x="19" y="66"/>
                  </a:lnTo>
                  <a:lnTo>
                    <a:pt x="14" y="66"/>
                  </a:lnTo>
                  <a:lnTo>
                    <a:pt x="14" y="66"/>
                  </a:lnTo>
                  <a:lnTo>
                    <a:pt x="10" y="61"/>
                  </a:lnTo>
                  <a:lnTo>
                    <a:pt x="10" y="61"/>
                  </a:lnTo>
                  <a:lnTo>
                    <a:pt x="10" y="61"/>
                  </a:lnTo>
                  <a:lnTo>
                    <a:pt x="5" y="61"/>
                  </a:lnTo>
                  <a:lnTo>
                    <a:pt x="5" y="61"/>
                  </a:lnTo>
                  <a:lnTo>
                    <a:pt x="0" y="61"/>
                  </a:lnTo>
                  <a:lnTo>
                    <a:pt x="90" y="12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895" name="Oval 99894">
              <a:extLst>
                <a:ext uri="{FF2B5EF4-FFF2-40B4-BE49-F238E27FC236}">
                  <a16:creationId xmlns:a16="http://schemas.microsoft.com/office/drawing/2014/main" id="{2DEB1871-7D7B-A884-77DB-75CF2F89E78C}"/>
                </a:ext>
              </a:extLst>
            </p:cNvPr>
            <p:cNvSpPr>
              <a:spLocks noChangeArrowheads="1"/>
            </p:cNvSpPr>
            <p:nvPr/>
          </p:nvSpPr>
          <p:spPr bwMode="auto">
            <a:xfrm>
              <a:off x="1205230" y="1032510"/>
              <a:ext cx="62865" cy="6223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896" name="Oval 99895">
              <a:extLst>
                <a:ext uri="{FF2B5EF4-FFF2-40B4-BE49-F238E27FC236}">
                  <a16:creationId xmlns:a16="http://schemas.microsoft.com/office/drawing/2014/main" id="{874904E2-84B9-4FD2-C86E-3B857E8DD570}"/>
                </a:ext>
              </a:extLst>
            </p:cNvPr>
            <p:cNvSpPr>
              <a:spLocks noChangeArrowheads="1"/>
            </p:cNvSpPr>
            <p:nvPr/>
          </p:nvSpPr>
          <p:spPr bwMode="auto">
            <a:xfrm>
              <a:off x="1091565" y="463550"/>
              <a:ext cx="62865" cy="6286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grpSp>
      <p:sp>
        <p:nvSpPr>
          <p:cNvPr id="99897" name="Title 1">
            <a:extLst>
              <a:ext uri="{FF2B5EF4-FFF2-40B4-BE49-F238E27FC236}">
                <a16:creationId xmlns:a16="http://schemas.microsoft.com/office/drawing/2014/main" id="{87A52223-38DC-B96C-F7F4-7B9F739F34FF}"/>
              </a:ext>
            </a:extLst>
          </p:cNvPr>
          <p:cNvSpPr txBox="1">
            <a:spLocks/>
          </p:cNvSpPr>
          <p:nvPr/>
        </p:nvSpPr>
        <p:spPr>
          <a:xfrm>
            <a:off x="1524000" y="92365"/>
            <a:ext cx="9132277" cy="745835"/>
          </a:xfrm>
          <a:prstGeom prst="rect">
            <a:avLst/>
          </a:prstGeom>
          <a:noFill/>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defRPr/>
            </a:pPr>
            <a:r>
              <a:rPr lang="en-US" sz="3200" b="1" dirty="0">
                <a:solidFill>
                  <a:srgbClr val="0000FF"/>
                </a:solidFill>
                <a:latin typeface="Calibri"/>
              </a:rPr>
              <a:t>Binuclear Oxygen‒Bridged Fe(III) Complexes</a:t>
            </a:r>
          </a:p>
        </p:txBody>
      </p:sp>
    </p:spTree>
    <p:extLst>
      <p:ext uri="{BB962C8B-B14F-4D97-AF65-F5344CB8AC3E}">
        <p14:creationId xmlns:p14="http://schemas.microsoft.com/office/powerpoint/2010/main" val="226035210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314" name="Object 2"/>
          <p:cNvGraphicFramePr>
            <a:graphicFrameLocks noChangeAspect="1"/>
          </p:cNvGraphicFramePr>
          <p:nvPr/>
        </p:nvGraphicFramePr>
        <p:xfrm>
          <a:off x="3672885" y="1730452"/>
          <a:ext cx="7031271" cy="5157507"/>
        </p:xfrm>
        <a:graphic>
          <a:graphicData uri="http://schemas.openxmlformats.org/presentationml/2006/ole">
            <mc:AlternateContent xmlns:mc="http://schemas.openxmlformats.org/markup-compatibility/2006">
              <mc:Choice xmlns:v="urn:schemas-microsoft-com:vml" Requires="v">
                <p:oleObj name="JANDEL SIGMAPLOT GRAPHIC" r:id="rId2" imgW="7589520" imgH="5486400" progId="JSSPWGRAPHIC">
                  <p:embed/>
                </p:oleObj>
              </mc:Choice>
              <mc:Fallback>
                <p:oleObj name="JANDEL SIGMAPLOT GRAPHIC" r:id="rId2" imgW="7589520" imgH="5486400" progId="JSSPWGRAPHIC">
                  <p:embed/>
                  <p:pic>
                    <p:nvPicPr>
                      <p:cNvPr id="13314"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72885" y="1730452"/>
                        <a:ext cx="7031271" cy="5157507"/>
                      </a:xfrm>
                      <a:prstGeom prst="rect">
                        <a:avLst/>
                      </a:prstGeom>
                      <a:noFill/>
                      <a:ln>
                        <a:noFill/>
                      </a:ln>
                      <a:effectLst/>
                    </p:spPr>
                  </p:pic>
                </p:oleObj>
              </mc:Fallback>
            </mc:AlternateContent>
          </a:graphicData>
        </a:graphic>
      </p:graphicFrame>
      <p:sp>
        <p:nvSpPr>
          <p:cNvPr id="13315" name="Text Box 3"/>
          <p:cNvSpPr txBox="1">
            <a:spLocks noChangeArrowheads="1"/>
          </p:cNvSpPr>
          <p:nvPr/>
        </p:nvSpPr>
        <p:spPr bwMode="auto">
          <a:xfrm>
            <a:off x="4724401" y="2488673"/>
            <a:ext cx="1503363" cy="403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0010" tIns="40005" rIns="80010" bIns="40005">
            <a:spAutoFit/>
          </a:bodyPr>
          <a:lstStyle>
            <a:lvl1pPr defTabSz="800100">
              <a:defRPr>
                <a:solidFill>
                  <a:schemeClr val="tx1"/>
                </a:solidFill>
                <a:latin typeface="Arial" charset="0"/>
              </a:defRPr>
            </a:lvl1pPr>
            <a:lvl2pPr marL="400050" defTabSz="800100">
              <a:defRPr>
                <a:solidFill>
                  <a:schemeClr val="tx1"/>
                </a:solidFill>
                <a:latin typeface="Arial" charset="0"/>
              </a:defRPr>
            </a:lvl2pPr>
            <a:lvl3pPr marL="800100" defTabSz="800100">
              <a:defRPr>
                <a:solidFill>
                  <a:schemeClr val="tx1"/>
                </a:solidFill>
                <a:latin typeface="Arial" charset="0"/>
              </a:defRPr>
            </a:lvl3pPr>
            <a:lvl4pPr marL="1200150" defTabSz="800100">
              <a:defRPr>
                <a:solidFill>
                  <a:schemeClr val="tx1"/>
                </a:solidFill>
                <a:latin typeface="Arial" charset="0"/>
              </a:defRPr>
            </a:lvl4pPr>
            <a:lvl5pPr marL="1600200" defTabSz="800100">
              <a:defRPr>
                <a:solidFill>
                  <a:schemeClr val="tx1"/>
                </a:solidFill>
                <a:latin typeface="Arial" charset="0"/>
              </a:defRPr>
            </a:lvl5pPr>
            <a:lvl6pPr marL="2057400" defTabSz="800100" fontAlgn="base">
              <a:spcBef>
                <a:spcPct val="0"/>
              </a:spcBef>
              <a:spcAft>
                <a:spcPct val="0"/>
              </a:spcAft>
              <a:defRPr>
                <a:solidFill>
                  <a:schemeClr val="tx1"/>
                </a:solidFill>
                <a:latin typeface="Arial" charset="0"/>
              </a:defRPr>
            </a:lvl6pPr>
            <a:lvl7pPr marL="2514600" defTabSz="800100" fontAlgn="base">
              <a:spcBef>
                <a:spcPct val="0"/>
              </a:spcBef>
              <a:spcAft>
                <a:spcPct val="0"/>
              </a:spcAft>
              <a:defRPr>
                <a:solidFill>
                  <a:schemeClr val="tx1"/>
                </a:solidFill>
                <a:latin typeface="Arial" charset="0"/>
              </a:defRPr>
            </a:lvl7pPr>
            <a:lvl8pPr marL="2971800" defTabSz="800100" fontAlgn="base">
              <a:spcBef>
                <a:spcPct val="0"/>
              </a:spcBef>
              <a:spcAft>
                <a:spcPct val="0"/>
              </a:spcAft>
              <a:defRPr>
                <a:solidFill>
                  <a:schemeClr val="tx1"/>
                </a:solidFill>
                <a:latin typeface="Arial" charset="0"/>
              </a:defRPr>
            </a:lvl8pPr>
            <a:lvl9pPr marL="3429000" defTabSz="800100" fontAlgn="base">
              <a:spcBef>
                <a:spcPct val="0"/>
              </a:spcBef>
              <a:spcAft>
                <a:spcPct val="0"/>
              </a:spcAft>
              <a:defRPr>
                <a:solidFill>
                  <a:schemeClr val="tx1"/>
                </a:solidFill>
                <a:latin typeface="Arial" charset="0"/>
              </a:defRPr>
            </a:lvl9pPr>
          </a:lstStyle>
          <a:p>
            <a:pPr>
              <a:spcBef>
                <a:spcPct val="50000"/>
              </a:spcBef>
              <a:defRPr/>
            </a:pPr>
            <a:r>
              <a:rPr lang="en-US" altLang="en-US" sz="2100" b="1" dirty="0">
                <a:solidFill>
                  <a:srgbClr val="FF0000"/>
                </a:solidFill>
                <a:latin typeface="Times New Roman" pitchFamily="18" charset="0"/>
              </a:rPr>
              <a:t>H=JS</a:t>
            </a:r>
            <a:r>
              <a:rPr lang="en-US" altLang="en-US" sz="2100" b="1" baseline="-25000" dirty="0">
                <a:solidFill>
                  <a:srgbClr val="FF0000"/>
                </a:solidFill>
                <a:latin typeface="Times New Roman" pitchFamily="18" charset="0"/>
              </a:rPr>
              <a:t>1</a:t>
            </a:r>
            <a:r>
              <a:rPr lang="en-US" altLang="en-US" sz="2100" b="1" dirty="0">
                <a:solidFill>
                  <a:srgbClr val="FF0000"/>
                </a:solidFill>
                <a:latin typeface="Times New Roman" pitchFamily="18" charset="0"/>
              </a:rPr>
              <a:t>S</a:t>
            </a:r>
            <a:r>
              <a:rPr lang="en-US" altLang="en-US" sz="2100" b="1" baseline="-25000" dirty="0">
                <a:solidFill>
                  <a:srgbClr val="FF0000"/>
                </a:solidFill>
                <a:latin typeface="Times New Roman" pitchFamily="18" charset="0"/>
              </a:rPr>
              <a:t>2</a:t>
            </a:r>
          </a:p>
        </p:txBody>
      </p:sp>
      <p:sp>
        <p:nvSpPr>
          <p:cNvPr id="4" name="Title 1"/>
          <p:cNvSpPr txBox="1">
            <a:spLocks/>
          </p:cNvSpPr>
          <p:nvPr/>
        </p:nvSpPr>
        <p:spPr>
          <a:xfrm>
            <a:off x="1524000" y="0"/>
            <a:ext cx="9132277" cy="925222"/>
          </a:xfrm>
          <a:prstGeom prst="rect">
            <a:avLst/>
          </a:prstGeom>
          <a:noFill/>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defRPr/>
            </a:pPr>
            <a:r>
              <a:rPr lang="en-US" sz="3200" b="1" dirty="0">
                <a:solidFill>
                  <a:srgbClr val="0000FF"/>
                </a:solidFill>
                <a:latin typeface="Calibri"/>
              </a:rPr>
              <a:t>Binuclear Oxygen‒Bridged Fe(III) Complexes</a:t>
            </a:r>
          </a:p>
        </p:txBody>
      </p:sp>
      <p:grpSp>
        <p:nvGrpSpPr>
          <p:cNvPr id="5" name="Group 4"/>
          <p:cNvGrpSpPr>
            <a:grpSpLocks noChangeAspect="1"/>
          </p:cNvGrpSpPr>
          <p:nvPr/>
        </p:nvGrpSpPr>
        <p:grpSpPr>
          <a:xfrm>
            <a:off x="914400" y="1336381"/>
            <a:ext cx="2087819" cy="1573407"/>
            <a:chOff x="1955800" y="1744663"/>
            <a:chExt cx="4394200" cy="3311525"/>
          </a:xfrm>
        </p:grpSpPr>
        <p:sp>
          <p:nvSpPr>
            <p:cNvPr id="6" name="Oval 105"/>
            <p:cNvSpPr>
              <a:spLocks noChangeArrowheads="1"/>
            </p:cNvSpPr>
            <p:nvPr/>
          </p:nvSpPr>
          <p:spPr bwMode="auto">
            <a:xfrm>
              <a:off x="5494338" y="3354388"/>
              <a:ext cx="209550" cy="209550"/>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7" name="Freeform 106"/>
            <p:cNvSpPr>
              <a:spLocks/>
            </p:cNvSpPr>
            <p:nvPr/>
          </p:nvSpPr>
          <p:spPr bwMode="auto">
            <a:xfrm>
              <a:off x="5237163" y="3425825"/>
              <a:ext cx="274638" cy="65088"/>
            </a:xfrm>
            <a:custGeom>
              <a:avLst/>
              <a:gdLst/>
              <a:ahLst/>
              <a:cxnLst>
                <a:cxn ang="0">
                  <a:pos x="167" y="41"/>
                </a:cxn>
                <a:cxn ang="0">
                  <a:pos x="169" y="41"/>
                </a:cxn>
                <a:cxn ang="0">
                  <a:pos x="169" y="39"/>
                </a:cxn>
                <a:cxn ang="0">
                  <a:pos x="169" y="39"/>
                </a:cxn>
                <a:cxn ang="0">
                  <a:pos x="171" y="37"/>
                </a:cxn>
                <a:cxn ang="0">
                  <a:pos x="171" y="35"/>
                </a:cxn>
                <a:cxn ang="0">
                  <a:pos x="171" y="33"/>
                </a:cxn>
                <a:cxn ang="0">
                  <a:pos x="171" y="31"/>
                </a:cxn>
                <a:cxn ang="0">
                  <a:pos x="171" y="30"/>
                </a:cxn>
                <a:cxn ang="0">
                  <a:pos x="173" y="28"/>
                </a:cxn>
                <a:cxn ang="0">
                  <a:pos x="173" y="26"/>
                </a:cxn>
                <a:cxn ang="0">
                  <a:pos x="173" y="22"/>
                </a:cxn>
                <a:cxn ang="0">
                  <a:pos x="173" y="20"/>
                </a:cxn>
                <a:cxn ang="0">
                  <a:pos x="173" y="18"/>
                </a:cxn>
                <a:cxn ang="0">
                  <a:pos x="173" y="15"/>
                </a:cxn>
                <a:cxn ang="0">
                  <a:pos x="173" y="13"/>
                </a:cxn>
                <a:cxn ang="0">
                  <a:pos x="173" y="11"/>
                </a:cxn>
                <a:cxn ang="0">
                  <a:pos x="171" y="9"/>
                </a:cxn>
                <a:cxn ang="0">
                  <a:pos x="171" y="7"/>
                </a:cxn>
                <a:cxn ang="0">
                  <a:pos x="171" y="5"/>
                </a:cxn>
                <a:cxn ang="0">
                  <a:pos x="171" y="4"/>
                </a:cxn>
                <a:cxn ang="0">
                  <a:pos x="169" y="4"/>
                </a:cxn>
                <a:cxn ang="0">
                  <a:pos x="169" y="2"/>
                </a:cxn>
                <a:cxn ang="0">
                  <a:pos x="169" y="2"/>
                </a:cxn>
                <a:cxn ang="0">
                  <a:pos x="167" y="2"/>
                </a:cxn>
                <a:cxn ang="0">
                  <a:pos x="0" y="0"/>
                </a:cxn>
                <a:cxn ang="0">
                  <a:pos x="2" y="0"/>
                </a:cxn>
                <a:cxn ang="0">
                  <a:pos x="2" y="0"/>
                </a:cxn>
                <a:cxn ang="0">
                  <a:pos x="2" y="2"/>
                </a:cxn>
                <a:cxn ang="0">
                  <a:pos x="4" y="2"/>
                </a:cxn>
                <a:cxn ang="0">
                  <a:pos x="4" y="4"/>
                </a:cxn>
                <a:cxn ang="0">
                  <a:pos x="4" y="5"/>
                </a:cxn>
                <a:cxn ang="0">
                  <a:pos x="4" y="7"/>
                </a:cxn>
                <a:cxn ang="0">
                  <a:pos x="4" y="9"/>
                </a:cxn>
                <a:cxn ang="0">
                  <a:pos x="4" y="13"/>
                </a:cxn>
                <a:cxn ang="0">
                  <a:pos x="5" y="15"/>
                </a:cxn>
                <a:cxn ang="0">
                  <a:pos x="5" y="17"/>
                </a:cxn>
                <a:cxn ang="0">
                  <a:pos x="5" y="20"/>
                </a:cxn>
                <a:cxn ang="0">
                  <a:pos x="5" y="22"/>
                </a:cxn>
                <a:cxn ang="0">
                  <a:pos x="4" y="24"/>
                </a:cxn>
                <a:cxn ang="0">
                  <a:pos x="4" y="26"/>
                </a:cxn>
                <a:cxn ang="0">
                  <a:pos x="4" y="30"/>
                </a:cxn>
                <a:cxn ang="0">
                  <a:pos x="4" y="31"/>
                </a:cxn>
                <a:cxn ang="0">
                  <a:pos x="4" y="33"/>
                </a:cxn>
                <a:cxn ang="0">
                  <a:pos x="2" y="35"/>
                </a:cxn>
                <a:cxn ang="0">
                  <a:pos x="2" y="35"/>
                </a:cxn>
                <a:cxn ang="0">
                  <a:pos x="2" y="37"/>
                </a:cxn>
                <a:cxn ang="0">
                  <a:pos x="2" y="37"/>
                </a:cxn>
                <a:cxn ang="0">
                  <a:pos x="0" y="39"/>
                </a:cxn>
                <a:cxn ang="0">
                  <a:pos x="0" y="39"/>
                </a:cxn>
              </a:cxnLst>
              <a:rect l="0" t="0" r="r" b="b"/>
              <a:pathLst>
                <a:path w="173" h="41">
                  <a:moveTo>
                    <a:pt x="167" y="41"/>
                  </a:moveTo>
                  <a:lnTo>
                    <a:pt x="167" y="41"/>
                  </a:lnTo>
                  <a:lnTo>
                    <a:pt x="167" y="41"/>
                  </a:lnTo>
                  <a:lnTo>
                    <a:pt x="169" y="41"/>
                  </a:lnTo>
                  <a:lnTo>
                    <a:pt x="169" y="39"/>
                  </a:lnTo>
                  <a:lnTo>
                    <a:pt x="169" y="39"/>
                  </a:lnTo>
                  <a:lnTo>
                    <a:pt x="169" y="39"/>
                  </a:lnTo>
                  <a:lnTo>
                    <a:pt x="169" y="39"/>
                  </a:lnTo>
                  <a:lnTo>
                    <a:pt x="169" y="37"/>
                  </a:lnTo>
                  <a:lnTo>
                    <a:pt x="171" y="37"/>
                  </a:lnTo>
                  <a:lnTo>
                    <a:pt x="171" y="37"/>
                  </a:lnTo>
                  <a:lnTo>
                    <a:pt x="171" y="35"/>
                  </a:lnTo>
                  <a:lnTo>
                    <a:pt x="171" y="35"/>
                  </a:lnTo>
                  <a:lnTo>
                    <a:pt x="171" y="33"/>
                  </a:lnTo>
                  <a:lnTo>
                    <a:pt x="171" y="33"/>
                  </a:lnTo>
                  <a:lnTo>
                    <a:pt x="171" y="31"/>
                  </a:lnTo>
                  <a:lnTo>
                    <a:pt x="171" y="31"/>
                  </a:lnTo>
                  <a:lnTo>
                    <a:pt x="171" y="30"/>
                  </a:lnTo>
                  <a:lnTo>
                    <a:pt x="173" y="30"/>
                  </a:lnTo>
                  <a:lnTo>
                    <a:pt x="173" y="28"/>
                  </a:lnTo>
                  <a:lnTo>
                    <a:pt x="173" y="26"/>
                  </a:lnTo>
                  <a:lnTo>
                    <a:pt x="173" y="26"/>
                  </a:lnTo>
                  <a:lnTo>
                    <a:pt x="173" y="24"/>
                  </a:lnTo>
                  <a:lnTo>
                    <a:pt x="173" y="22"/>
                  </a:lnTo>
                  <a:lnTo>
                    <a:pt x="173" y="22"/>
                  </a:lnTo>
                  <a:lnTo>
                    <a:pt x="173" y="20"/>
                  </a:lnTo>
                  <a:lnTo>
                    <a:pt x="173" y="18"/>
                  </a:lnTo>
                  <a:lnTo>
                    <a:pt x="173" y="18"/>
                  </a:lnTo>
                  <a:lnTo>
                    <a:pt x="173" y="17"/>
                  </a:lnTo>
                  <a:lnTo>
                    <a:pt x="173" y="15"/>
                  </a:lnTo>
                  <a:lnTo>
                    <a:pt x="173" y="15"/>
                  </a:lnTo>
                  <a:lnTo>
                    <a:pt x="173" y="13"/>
                  </a:lnTo>
                  <a:lnTo>
                    <a:pt x="173" y="13"/>
                  </a:lnTo>
                  <a:lnTo>
                    <a:pt x="173" y="11"/>
                  </a:lnTo>
                  <a:lnTo>
                    <a:pt x="171" y="9"/>
                  </a:lnTo>
                  <a:lnTo>
                    <a:pt x="171" y="9"/>
                  </a:lnTo>
                  <a:lnTo>
                    <a:pt x="171" y="7"/>
                  </a:lnTo>
                  <a:lnTo>
                    <a:pt x="171" y="7"/>
                  </a:lnTo>
                  <a:lnTo>
                    <a:pt x="171" y="5"/>
                  </a:lnTo>
                  <a:lnTo>
                    <a:pt x="171" y="5"/>
                  </a:lnTo>
                  <a:lnTo>
                    <a:pt x="171" y="5"/>
                  </a:lnTo>
                  <a:lnTo>
                    <a:pt x="171" y="4"/>
                  </a:lnTo>
                  <a:lnTo>
                    <a:pt x="169" y="4"/>
                  </a:lnTo>
                  <a:lnTo>
                    <a:pt x="169" y="4"/>
                  </a:lnTo>
                  <a:lnTo>
                    <a:pt x="169" y="2"/>
                  </a:lnTo>
                  <a:lnTo>
                    <a:pt x="169" y="2"/>
                  </a:lnTo>
                  <a:lnTo>
                    <a:pt x="169" y="2"/>
                  </a:lnTo>
                  <a:lnTo>
                    <a:pt x="169" y="2"/>
                  </a:lnTo>
                  <a:lnTo>
                    <a:pt x="167" y="2"/>
                  </a:lnTo>
                  <a:lnTo>
                    <a:pt x="167" y="2"/>
                  </a:lnTo>
                  <a:lnTo>
                    <a:pt x="0" y="0"/>
                  </a:lnTo>
                  <a:lnTo>
                    <a:pt x="0" y="0"/>
                  </a:lnTo>
                  <a:lnTo>
                    <a:pt x="0" y="0"/>
                  </a:lnTo>
                  <a:lnTo>
                    <a:pt x="2" y="0"/>
                  </a:lnTo>
                  <a:lnTo>
                    <a:pt x="2" y="0"/>
                  </a:lnTo>
                  <a:lnTo>
                    <a:pt x="2" y="0"/>
                  </a:lnTo>
                  <a:lnTo>
                    <a:pt x="2" y="2"/>
                  </a:lnTo>
                  <a:lnTo>
                    <a:pt x="2" y="2"/>
                  </a:lnTo>
                  <a:lnTo>
                    <a:pt x="2" y="2"/>
                  </a:lnTo>
                  <a:lnTo>
                    <a:pt x="4" y="2"/>
                  </a:lnTo>
                  <a:lnTo>
                    <a:pt x="4" y="4"/>
                  </a:lnTo>
                  <a:lnTo>
                    <a:pt x="4" y="4"/>
                  </a:lnTo>
                  <a:lnTo>
                    <a:pt x="4" y="5"/>
                  </a:lnTo>
                  <a:lnTo>
                    <a:pt x="4" y="5"/>
                  </a:lnTo>
                  <a:lnTo>
                    <a:pt x="4" y="7"/>
                  </a:lnTo>
                  <a:lnTo>
                    <a:pt x="4" y="7"/>
                  </a:lnTo>
                  <a:lnTo>
                    <a:pt x="4" y="9"/>
                  </a:lnTo>
                  <a:lnTo>
                    <a:pt x="4" y="9"/>
                  </a:lnTo>
                  <a:lnTo>
                    <a:pt x="4" y="11"/>
                  </a:lnTo>
                  <a:lnTo>
                    <a:pt x="4" y="13"/>
                  </a:lnTo>
                  <a:lnTo>
                    <a:pt x="4" y="13"/>
                  </a:lnTo>
                  <a:lnTo>
                    <a:pt x="5" y="15"/>
                  </a:lnTo>
                  <a:lnTo>
                    <a:pt x="5" y="17"/>
                  </a:lnTo>
                  <a:lnTo>
                    <a:pt x="5" y="17"/>
                  </a:lnTo>
                  <a:lnTo>
                    <a:pt x="5" y="18"/>
                  </a:lnTo>
                  <a:lnTo>
                    <a:pt x="5" y="20"/>
                  </a:lnTo>
                  <a:lnTo>
                    <a:pt x="5" y="20"/>
                  </a:lnTo>
                  <a:lnTo>
                    <a:pt x="5" y="22"/>
                  </a:lnTo>
                  <a:lnTo>
                    <a:pt x="4" y="24"/>
                  </a:lnTo>
                  <a:lnTo>
                    <a:pt x="4" y="24"/>
                  </a:lnTo>
                  <a:lnTo>
                    <a:pt x="4" y="26"/>
                  </a:lnTo>
                  <a:lnTo>
                    <a:pt x="4" y="26"/>
                  </a:lnTo>
                  <a:lnTo>
                    <a:pt x="4" y="28"/>
                  </a:lnTo>
                  <a:lnTo>
                    <a:pt x="4" y="30"/>
                  </a:lnTo>
                  <a:lnTo>
                    <a:pt x="4" y="30"/>
                  </a:lnTo>
                  <a:lnTo>
                    <a:pt x="4" y="31"/>
                  </a:lnTo>
                  <a:lnTo>
                    <a:pt x="4" y="31"/>
                  </a:lnTo>
                  <a:lnTo>
                    <a:pt x="4" y="33"/>
                  </a:lnTo>
                  <a:lnTo>
                    <a:pt x="4" y="33"/>
                  </a:lnTo>
                  <a:lnTo>
                    <a:pt x="2" y="35"/>
                  </a:lnTo>
                  <a:lnTo>
                    <a:pt x="2" y="35"/>
                  </a:lnTo>
                  <a:lnTo>
                    <a:pt x="2" y="35"/>
                  </a:lnTo>
                  <a:lnTo>
                    <a:pt x="2" y="37"/>
                  </a:lnTo>
                  <a:lnTo>
                    <a:pt x="2" y="37"/>
                  </a:lnTo>
                  <a:lnTo>
                    <a:pt x="2" y="37"/>
                  </a:lnTo>
                  <a:lnTo>
                    <a:pt x="2" y="37"/>
                  </a:lnTo>
                  <a:lnTo>
                    <a:pt x="0" y="39"/>
                  </a:lnTo>
                  <a:lnTo>
                    <a:pt x="0" y="39"/>
                  </a:lnTo>
                  <a:lnTo>
                    <a:pt x="0" y="39"/>
                  </a:lnTo>
                  <a:lnTo>
                    <a:pt x="0" y="39"/>
                  </a:lnTo>
                  <a:lnTo>
                    <a:pt x="167" y="4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8" name="Freeform 107"/>
            <p:cNvSpPr>
              <a:spLocks/>
            </p:cNvSpPr>
            <p:nvPr/>
          </p:nvSpPr>
          <p:spPr bwMode="auto">
            <a:xfrm>
              <a:off x="5649913" y="3284538"/>
              <a:ext cx="215900" cy="161925"/>
            </a:xfrm>
            <a:custGeom>
              <a:avLst/>
              <a:gdLst/>
              <a:ahLst/>
              <a:cxnLst>
                <a:cxn ang="0">
                  <a:pos x="4" y="67"/>
                </a:cxn>
                <a:cxn ang="0">
                  <a:pos x="2" y="68"/>
                </a:cxn>
                <a:cxn ang="0">
                  <a:pos x="2" y="70"/>
                </a:cxn>
                <a:cxn ang="0">
                  <a:pos x="0" y="70"/>
                </a:cxn>
                <a:cxn ang="0">
                  <a:pos x="0" y="72"/>
                </a:cxn>
                <a:cxn ang="0">
                  <a:pos x="0" y="74"/>
                </a:cxn>
                <a:cxn ang="0">
                  <a:pos x="0" y="76"/>
                </a:cxn>
                <a:cxn ang="0">
                  <a:pos x="0" y="78"/>
                </a:cxn>
                <a:cxn ang="0">
                  <a:pos x="2" y="81"/>
                </a:cxn>
                <a:cxn ang="0">
                  <a:pos x="2" y="83"/>
                </a:cxn>
                <a:cxn ang="0">
                  <a:pos x="2" y="85"/>
                </a:cxn>
                <a:cxn ang="0">
                  <a:pos x="4" y="87"/>
                </a:cxn>
                <a:cxn ang="0">
                  <a:pos x="6" y="89"/>
                </a:cxn>
                <a:cxn ang="0">
                  <a:pos x="8" y="93"/>
                </a:cxn>
                <a:cxn ang="0">
                  <a:pos x="8" y="94"/>
                </a:cxn>
                <a:cxn ang="0">
                  <a:pos x="10" y="94"/>
                </a:cxn>
                <a:cxn ang="0">
                  <a:pos x="12" y="96"/>
                </a:cxn>
                <a:cxn ang="0">
                  <a:pos x="13" y="98"/>
                </a:cxn>
                <a:cxn ang="0">
                  <a:pos x="15" y="100"/>
                </a:cxn>
                <a:cxn ang="0">
                  <a:pos x="17" y="100"/>
                </a:cxn>
                <a:cxn ang="0">
                  <a:pos x="19" y="100"/>
                </a:cxn>
                <a:cxn ang="0">
                  <a:pos x="21" y="102"/>
                </a:cxn>
                <a:cxn ang="0">
                  <a:pos x="23" y="102"/>
                </a:cxn>
                <a:cxn ang="0">
                  <a:pos x="23" y="100"/>
                </a:cxn>
                <a:cxn ang="0">
                  <a:pos x="25" y="100"/>
                </a:cxn>
                <a:cxn ang="0">
                  <a:pos x="136" y="33"/>
                </a:cxn>
                <a:cxn ang="0">
                  <a:pos x="134" y="33"/>
                </a:cxn>
                <a:cxn ang="0">
                  <a:pos x="132" y="35"/>
                </a:cxn>
                <a:cxn ang="0">
                  <a:pos x="131" y="33"/>
                </a:cxn>
                <a:cxn ang="0">
                  <a:pos x="129" y="33"/>
                </a:cxn>
                <a:cxn ang="0">
                  <a:pos x="127" y="33"/>
                </a:cxn>
                <a:cxn ang="0">
                  <a:pos x="127" y="31"/>
                </a:cxn>
                <a:cxn ang="0">
                  <a:pos x="125" y="31"/>
                </a:cxn>
                <a:cxn ang="0">
                  <a:pos x="123" y="29"/>
                </a:cxn>
                <a:cxn ang="0">
                  <a:pos x="121" y="28"/>
                </a:cxn>
                <a:cxn ang="0">
                  <a:pos x="119" y="26"/>
                </a:cxn>
                <a:cxn ang="0">
                  <a:pos x="118" y="24"/>
                </a:cxn>
                <a:cxn ang="0">
                  <a:pos x="116" y="22"/>
                </a:cxn>
                <a:cxn ang="0">
                  <a:pos x="116" y="18"/>
                </a:cxn>
                <a:cxn ang="0">
                  <a:pos x="114" y="16"/>
                </a:cxn>
                <a:cxn ang="0">
                  <a:pos x="114" y="15"/>
                </a:cxn>
                <a:cxn ang="0">
                  <a:pos x="112" y="13"/>
                </a:cxn>
                <a:cxn ang="0">
                  <a:pos x="112" y="11"/>
                </a:cxn>
                <a:cxn ang="0">
                  <a:pos x="112" y="9"/>
                </a:cxn>
                <a:cxn ang="0">
                  <a:pos x="112" y="7"/>
                </a:cxn>
                <a:cxn ang="0">
                  <a:pos x="112" y="5"/>
                </a:cxn>
                <a:cxn ang="0">
                  <a:pos x="114" y="3"/>
                </a:cxn>
                <a:cxn ang="0">
                  <a:pos x="114" y="2"/>
                </a:cxn>
                <a:cxn ang="0">
                  <a:pos x="114" y="0"/>
                </a:cxn>
                <a:cxn ang="0">
                  <a:pos x="116" y="0"/>
                </a:cxn>
              </a:cxnLst>
              <a:rect l="0" t="0" r="r" b="b"/>
              <a:pathLst>
                <a:path w="136" h="102">
                  <a:moveTo>
                    <a:pt x="4" y="67"/>
                  </a:moveTo>
                  <a:lnTo>
                    <a:pt x="4" y="67"/>
                  </a:lnTo>
                  <a:lnTo>
                    <a:pt x="4" y="68"/>
                  </a:lnTo>
                  <a:lnTo>
                    <a:pt x="2" y="68"/>
                  </a:lnTo>
                  <a:lnTo>
                    <a:pt x="2" y="68"/>
                  </a:lnTo>
                  <a:lnTo>
                    <a:pt x="2" y="70"/>
                  </a:lnTo>
                  <a:lnTo>
                    <a:pt x="2" y="70"/>
                  </a:lnTo>
                  <a:lnTo>
                    <a:pt x="0" y="70"/>
                  </a:lnTo>
                  <a:lnTo>
                    <a:pt x="0" y="72"/>
                  </a:lnTo>
                  <a:lnTo>
                    <a:pt x="0" y="72"/>
                  </a:lnTo>
                  <a:lnTo>
                    <a:pt x="0" y="74"/>
                  </a:lnTo>
                  <a:lnTo>
                    <a:pt x="0" y="74"/>
                  </a:lnTo>
                  <a:lnTo>
                    <a:pt x="0" y="76"/>
                  </a:lnTo>
                  <a:lnTo>
                    <a:pt x="0" y="76"/>
                  </a:lnTo>
                  <a:lnTo>
                    <a:pt x="0" y="78"/>
                  </a:lnTo>
                  <a:lnTo>
                    <a:pt x="0" y="78"/>
                  </a:lnTo>
                  <a:lnTo>
                    <a:pt x="0" y="80"/>
                  </a:lnTo>
                  <a:lnTo>
                    <a:pt x="2" y="81"/>
                  </a:lnTo>
                  <a:lnTo>
                    <a:pt x="2" y="81"/>
                  </a:lnTo>
                  <a:lnTo>
                    <a:pt x="2" y="83"/>
                  </a:lnTo>
                  <a:lnTo>
                    <a:pt x="2" y="83"/>
                  </a:lnTo>
                  <a:lnTo>
                    <a:pt x="2" y="85"/>
                  </a:lnTo>
                  <a:lnTo>
                    <a:pt x="4" y="87"/>
                  </a:lnTo>
                  <a:lnTo>
                    <a:pt x="4" y="87"/>
                  </a:lnTo>
                  <a:lnTo>
                    <a:pt x="4" y="89"/>
                  </a:lnTo>
                  <a:lnTo>
                    <a:pt x="6" y="89"/>
                  </a:lnTo>
                  <a:lnTo>
                    <a:pt x="6" y="91"/>
                  </a:lnTo>
                  <a:lnTo>
                    <a:pt x="8" y="93"/>
                  </a:lnTo>
                  <a:lnTo>
                    <a:pt x="8" y="93"/>
                  </a:lnTo>
                  <a:lnTo>
                    <a:pt x="8" y="94"/>
                  </a:lnTo>
                  <a:lnTo>
                    <a:pt x="10" y="94"/>
                  </a:lnTo>
                  <a:lnTo>
                    <a:pt x="10" y="94"/>
                  </a:lnTo>
                  <a:lnTo>
                    <a:pt x="12" y="96"/>
                  </a:lnTo>
                  <a:lnTo>
                    <a:pt x="12" y="96"/>
                  </a:lnTo>
                  <a:lnTo>
                    <a:pt x="13" y="98"/>
                  </a:lnTo>
                  <a:lnTo>
                    <a:pt x="13" y="98"/>
                  </a:lnTo>
                  <a:lnTo>
                    <a:pt x="15" y="98"/>
                  </a:lnTo>
                  <a:lnTo>
                    <a:pt x="15" y="100"/>
                  </a:lnTo>
                  <a:lnTo>
                    <a:pt x="15" y="100"/>
                  </a:lnTo>
                  <a:lnTo>
                    <a:pt x="17" y="100"/>
                  </a:lnTo>
                  <a:lnTo>
                    <a:pt x="17" y="100"/>
                  </a:lnTo>
                  <a:lnTo>
                    <a:pt x="19" y="100"/>
                  </a:lnTo>
                  <a:lnTo>
                    <a:pt x="19" y="100"/>
                  </a:lnTo>
                  <a:lnTo>
                    <a:pt x="21" y="102"/>
                  </a:lnTo>
                  <a:lnTo>
                    <a:pt x="21" y="102"/>
                  </a:lnTo>
                  <a:lnTo>
                    <a:pt x="23" y="102"/>
                  </a:lnTo>
                  <a:lnTo>
                    <a:pt x="23" y="100"/>
                  </a:lnTo>
                  <a:lnTo>
                    <a:pt x="23" y="100"/>
                  </a:lnTo>
                  <a:lnTo>
                    <a:pt x="25" y="100"/>
                  </a:lnTo>
                  <a:lnTo>
                    <a:pt x="25" y="100"/>
                  </a:lnTo>
                  <a:lnTo>
                    <a:pt x="136" y="33"/>
                  </a:lnTo>
                  <a:lnTo>
                    <a:pt x="136" y="33"/>
                  </a:lnTo>
                  <a:lnTo>
                    <a:pt x="134" y="33"/>
                  </a:lnTo>
                  <a:lnTo>
                    <a:pt x="134" y="33"/>
                  </a:lnTo>
                  <a:lnTo>
                    <a:pt x="134" y="33"/>
                  </a:lnTo>
                  <a:lnTo>
                    <a:pt x="132" y="35"/>
                  </a:lnTo>
                  <a:lnTo>
                    <a:pt x="132" y="33"/>
                  </a:lnTo>
                  <a:lnTo>
                    <a:pt x="131" y="33"/>
                  </a:lnTo>
                  <a:lnTo>
                    <a:pt x="131" y="33"/>
                  </a:lnTo>
                  <a:lnTo>
                    <a:pt x="129" y="33"/>
                  </a:lnTo>
                  <a:lnTo>
                    <a:pt x="129" y="33"/>
                  </a:lnTo>
                  <a:lnTo>
                    <a:pt x="127" y="33"/>
                  </a:lnTo>
                  <a:lnTo>
                    <a:pt x="127" y="33"/>
                  </a:lnTo>
                  <a:lnTo>
                    <a:pt x="127" y="31"/>
                  </a:lnTo>
                  <a:lnTo>
                    <a:pt x="125" y="31"/>
                  </a:lnTo>
                  <a:lnTo>
                    <a:pt x="125" y="31"/>
                  </a:lnTo>
                  <a:lnTo>
                    <a:pt x="123" y="29"/>
                  </a:lnTo>
                  <a:lnTo>
                    <a:pt x="123" y="29"/>
                  </a:lnTo>
                  <a:lnTo>
                    <a:pt x="121" y="28"/>
                  </a:lnTo>
                  <a:lnTo>
                    <a:pt x="121" y="28"/>
                  </a:lnTo>
                  <a:lnTo>
                    <a:pt x="119" y="26"/>
                  </a:lnTo>
                  <a:lnTo>
                    <a:pt x="119" y="26"/>
                  </a:lnTo>
                  <a:lnTo>
                    <a:pt x="118" y="24"/>
                  </a:lnTo>
                  <a:lnTo>
                    <a:pt x="118" y="24"/>
                  </a:lnTo>
                  <a:lnTo>
                    <a:pt x="118" y="22"/>
                  </a:lnTo>
                  <a:lnTo>
                    <a:pt x="116" y="22"/>
                  </a:lnTo>
                  <a:lnTo>
                    <a:pt x="116" y="20"/>
                  </a:lnTo>
                  <a:lnTo>
                    <a:pt x="116" y="18"/>
                  </a:lnTo>
                  <a:lnTo>
                    <a:pt x="114" y="18"/>
                  </a:lnTo>
                  <a:lnTo>
                    <a:pt x="114" y="16"/>
                  </a:lnTo>
                  <a:lnTo>
                    <a:pt x="114" y="16"/>
                  </a:lnTo>
                  <a:lnTo>
                    <a:pt x="114" y="15"/>
                  </a:lnTo>
                  <a:lnTo>
                    <a:pt x="114" y="13"/>
                  </a:lnTo>
                  <a:lnTo>
                    <a:pt x="112" y="13"/>
                  </a:lnTo>
                  <a:lnTo>
                    <a:pt x="112" y="11"/>
                  </a:lnTo>
                  <a:lnTo>
                    <a:pt x="112" y="11"/>
                  </a:lnTo>
                  <a:lnTo>
                    <a:pt x="112" y="9"/>
                  </a:lnTo>
                  <a:lnTo>
                    <a:pt x="112" y="9"/>
                  </a:lnTo>
                  <a:lnTo>
                    <a:pt x="112" y="7"/>
                  </a:lnTo>
                  <a:lnTo>
                    <a:pt x="112" y="7"/>
                  </a:lnTo>
                  <a:lnTo>
                    <a:pt x="112" y="5"/>
                  </a:lnTo>
                  <a:lnTo>
                    <a:pt x="112" y="5"/>
                  </a:lnTo>
                  <a:lnTo>
                    <a:pt x="112" y="3"/>
                  </a:lnTo>
                  <a:lnTo>
                    <a:pt x="114" y="3"/>
                  </a:lnTo>
                  <a:lnTo>
                    <a:pt x="114" y="2"/>
                  </a:lnTo>
                  <a:lnTo>
                    <a:pt x="114" y="2"/>
                  </a:lnTo>
                  <a:lnTo>
                    <a:pt x="114" y="2"/>
                  </a:lnTo>
                  <a:lnTo>
                    <a:pt x="114" y="0"/>
                  </a:lnTo>
                  <a:lnTo>
                    <a:pt x="116" y="0"/>
                  </a:lnTo>
                  <a:lnTo>
                    <a:pt x="116" y="0"/>
                  </a:lnTo>
                  <a:lnTo>
                    <a:pt x="4" y="6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9" name="Oval 108"/>
            <p:cNvSpPr>
              <a:spLocks noChangeArrowheads="1"/>
            </p:cNvSpPr>
            <p:nvPr/>
          </p:nvSpPr>
          <p:spPr bwMode="auto">
            <a:xfrm>
              <a:off x="5033963" y="3349625"/>
              <a:ext cx="209550" cy="209550"/>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10" name="Freeform 109"/>
            <p:cNvSpPr>
              <a:spLocks/>
            </p:cNvSpPr>
            <p:nvPr/>
          </p:nvSpPr>
          <p:spPr bwMode="auto">
            <a:xfrm>
              <a:off x="4991100" y="3246438"/>
              <a:ext cx="149225" cy="187325"/>
            </a:xfrm>
            <a:custGeom>
              <a:avLst/>
              <a:gdLst/>
              <a:ahLst/>
              <a:cxnLst>
                <a:cxn ang="0">
                  <a:pos x="58" y="111"/>
                </a:cxn>
                <a:cxn ang="0">
                  <a:pos x="60" y="113"/>
                </a:cxn>
                <a:cxn ang="0">
                  <a:pos x="60" y="115"/>
                </a:cxn>
                <a:cxn ang="0">
                  <a:pos x="62" y="117"/>
                </a:cxn>
                <a:cxn ang="0">
                  <a:pos x="66" y="117"/>
                </a:cxn>
                <a:cxn ang="0">
                  <a:pos x="67" y="117"/>
                </a:cxn>
                <a:cxn ang="0">
                  <a:pos x="69" y="118"/>
                </a:cxn>
                <a:cxn ang="0">
                  <a:pos x="71" y="118"/>
                </a:cxn>
                <a:cxn ang="0">
                  <a:pos x="73" y="118"/>
                </a:cxn>
                <a:cxn ang="0">
                  <a:pos x="77" y="117"/>
                </a:cxn>
                <a:cxn ang="0">
                  <a:pos x="79" y="117"/>
                </a:cxn>
                <a:cxn ang="0">
                  <a:pos x="80" y="115"/>
                </a:cxn>
                <a:cxn ang="0">
                  <a:pos x="82" y="115"/>
                </a:cxn>
                <a:cxn ang="0">
                  <a:pos x="86" y="113"/>
                </a:cxn>
                <a:cxn ang="0">
                  <a:pos x="88" y="111"/>
                </a:cxn>
                <a:cxn ang="0">
                  <a:pos x="88" y="109"/>
                </a:cxn>
                <a:cxn ang="0">
                  <a:pos x="90" y="107"/>
                </a:cxn>
                <a:cxn ang="0">
                  <a:pos x="92" y="105"/>
                </a:cxn>
                <a:cxn ang="0">
                  <a:pos x="92" y="104"/>
                </a:cxn>
                <a:cxn ang="0">
                  <a:pos x="94" y="100"/>
                </a:cxn>
                <a:cxn ang="0">
                  <a:pos x="94" y="98"/>
                </a:cxn>
                <a:cxn ang="0">
                  <a:pos x="94" y="96"/>
                </a:cxn>
                <a:cxn ang="0">
                  <a:pos x="92" y="94"/>
                </a:cxn>
                <a:cxn ang="0">
                  <a:pos x="92" y="92"/>
                </a:cxn>
                <a:cxn ang="0">
                  <a:pos x="92" y="91"/>
                </a:cxn>
                <a:cxn ang="0">
                  <a:pos x="36" y="1"/>
                </a:cxn>
                <a:cxn ang="0">
                  <a:pos x="36" y="3"/>
                </a:cxn>
                <a:cxn ang="0">
                  <a:pos x="38" y="5"/>
                </a:cxn>
                <a:cxn ang="0">
                  <a:pos x="38" y="7"/>
                </a:cxn>
                <a:cxn ang="0">
                  <a:pos x="38" y="9"/>
                </a:cxn>
                <a:cxn ang="0">
                  <a:pos x="36" y="11"/>
                </a:cxn>
                <a:cxn ang="0">
                  <a:pos x="36" y="13"/>
                </a:cxn>
                <a:cxn ang="0">
                  <a:pos x="36" y="16"/>
                </a:cxn>
                <a:cxn ang="0">
                  <a:pos x="34" y="18"/>
                </a:cxn>
                <a:cxn ang="0">
                  <a:pos x="32" y="20"/>
                </a:cxn>
                <a:cxn ang="0">
                  <a:pos x="30" y="22"/>
                </a:cxn>
                <a:cxn ang="0">
                  <a:pos x="28" y="24"/>
                </a:cxn>
                <a:cxn ang="0">
                  <a:pos x="27" y="24"/>
                </a:cxn>
                <a:cxn ang="0">
                  <a:pos x="25" y="26"/>
                </a:cxn>
                <a:cxn ang="0">
                  <a:pos x="21" y="26"/>
                </a:cxn>
                <a:cxn ang="0">
                  <a:pos x="19" y="27"/>
                </a:cxn>
                <a:cxn ang="0">
                  <a:pos x="17" y="27"/>
                </a:cxn>
                <a:cxn ang="0">
                  <a:pos x="14" y="27"/>
                </a:cxn>
                <a:cxn ang="0">
                  <a:pos x="12" y="27"/>
                </a:cxn>
                <a:cxn ang="0">
                  <a:pos x="10" y="27"/>
                </a:cxn>
                <a:cxn ang="0">
                  <a:pos x="8" y="26"/>
                </a:cxn>
                <a:cxn ang="0">
                  <a:pos x="6" y="26"/>
                </a:cxn>
                <a:cxn ang="0">
                  <a:pos x="4" y="24"/>
                </a:cxn>
                <a:cxn ang="0">
                  <a:pos x="2" y="22"/>
                </a:cxn>
                <a:cxn ang="0">
                  <a:pos x="0" y="20"/>
                </a:cxn>
              </a:cxnLst>
              <a:rect l="0" t="0" r="r" b="b"/>
              <a:pathLst>
                <a:path w="94" h="118">
                  <a:moveTo>
                    <a:pt x="58" y="111"/>
                  </a:moveTo>
                  <a:lnTo>
                    <a:pt x="58" y="111"/>
                  </a:lnTo>
                  <a:lnTo>
                    <a:pt x="58" y="113"/>
                  </a:lnTo>
                  <a:lnTo>
                    <a:pt x="60" y="113"/>
                  </a:lnTo>
                  <a:lnTo>
                    <a:pt x="60" y="115"/>
                  </a:lnTo>
                  <a:lnTo>
                    <a:pt x="60" y="115"/>
                  </a:lnTo>
                  <a:lnTo>
                    <a:pt x="62" y="115"/>
                  </a:lnTo>
                  <a:lnTo>
                    <a:pt x="62" y="117"/>
                  </a:lnTo>
                  <a:lnTo>
                    <a:pt x="64" y="117"/>
                  </a:lnTo>
                  <a:lnTo>
                    <a:pt x="66" y="117"/>
                  </a:lnTo>
                  <a:lnTo>
                    <a:pt x="66" y="117"/>
                  </a:lnTo>
                  <a:lnTo>
                    <a:pt x="67" y="117"/>
                  </a:lnTo>
                  <a:lnTo>
                    <a:pt x="67" y="118"/>
                  </a:lnTo>
                  <a:lnTo>
                    <a:pt x="69" y="118"/>
                  </a:lnTo>
                  <a:lnTo>
                    <a:pt x="71" y="118"/>
                  </a:lnTo>
                  <a:lnTo>
                    <a:pt x="71" y="118"/>
                  </a:lnTo>
                  <a:lnTo>
                    <a:pt x="73" y="118"/>
                  </a:lnTo>
                  <a:lnTo>
                    <a:pt x="73" y="118"/>
                  </a:lnTo>
                  <a:lnTo>
                    <a:pt x="75" y="117"/>
                  </a:lnTo>
                  <a:lnTo>
                    <a:pt x="77" y="117"/>
                  </a:lnTo>
                  <a:lnTo>
                    <a:pt x="77" y="117"/>
                  </a:lnTo>
                  <a:lnTo>
                    <a:pt x="79" y="117"/>
                  </a:lnTo>
                  <a:lnTo>
                    <a:pt x="80" y="117"/>
                  </a:lnTo>
                  <a:lnTo>
                    <a:pt x="80" y="115"/>
                  </a:lnTo>
                  <a:lnTo>
                    <a:pt x="82" y="115"/>
                  </a:lnTo>
                  <a:lnTo>
                    <a:pt x="82" y="115"/>
                  </a:lnTo>
                  <a:lnTo>
                    <a:pt x="84" y="113"/>
                  </a:lnTo>
                  <a:lnTo>
                    <a:pt x="86" y="113"/>
                  </a:lnTo>
                  <a:lnTo>
                    <a:pt x="86" y="111"/>
                  </a:lnTo>
                  <a:lnTo>
                    <a:pt x="88" y="111"/>
                  </a:lnTo>
                  <a:lnTo>
                    <a:pt x="88" y="111"/>
                  </a:lnTo>
                  <a:lnTo>
                    <a:pt x="88" y="109"/>
                  </a:lnTo>
                  <a:lnTo>
                    <a:pt x="90" y="107"/>
                  </a:lnTo>
                  <a:lnTo>
                    <a:pt x="90" y="107"/>
                  </a:lnTo>
                  <a:lnTo>
                    <a:pt x="90" y="105"/>
                  </a:lnTo>
                  <a:lnTo>
                    <a:pt x="92" y="105"/>
                  </a:lnTo>
                  <a:lnTo>
                    <a:pt x="92" y="104"/>
                  </a:lnTo>
                  <a:lnTo>
                    <a:pt x="92" y="104"/>
                  </a:lnTo>
                  <a:lnTo>
                    <a:pt x="92" y="102"/>
                  </a:lnTo>
                  <a:lnTo>
                    <a:pt x="94" y="100"/>
                  </a:lnTo>
                  <a:lnTo>
                    <a:pt x="94" y="100"/>
                  </a:lnTo>
                  <a:lnTo>
                    <a:pt x="94" y="98"/>
                  </a:lnTo>
                  <a:lnTo>
                    <a:pt x="94" y="98"/>
                  </a:lnTo>
                  <a:lnTo>
                    <a:pt x="94" y="96"/>
                  </a:lnTo>
                  <a:lnTo>
                    <a:pt x="94" y="96"/>
                  </a:lnTo>
                  <a:lnTo>
                    <a:pt x="92" y="94"/>
                  </a:lnTo>
                  <a:lnTo>
                    <a:pt x="92" y="92"/>
                  </a:lnTo>
                  <a:lnTo>
                    <a:pt x="92" y="92"/>
                  </a:lnTo>
                  <a:lnTo>
                    <a:pt x="92" y="91"/>
                  </a:lnTo>
                  <a:lnTo>
                    <a:pt x="92" y="91"/>
                  </a:lnTo>
                  <a:lnTo>
                    <a:pt x="36" y="0"/>
                  </a:lnTo>
                  <a:lnTo>
                    <a:pt x="36" y="1"/>
                  </a:lnTo>
                  <a:lnTo>
                    <a:pt x="36" y="1"/>
                  </a:lnTo>
                  <a:lnTo>
                    <a:pt x="36" y="3"/>
                  </a:lnTo>
                  <a:lnTo>
                    <a:pt x="38" y="3"/>
                  </a:lnTo>
                  <a:lnTo>
                    <a:pt x="38" y="5"/>
                  </a:lnTo>
                  <a:lnTo>
                    <a:pt x="38" y="5"/>
                  </a:lnTo>
                  <a:lnTo>
                    <a:pt x="38" y="7"/>
                  </a:lnTo>
                  <a:lnTo>
                    <a:pt x="38" y="7"/>
                  </a:lnTo>
                  <a:lnTo>
                    <a:pt x="38" y="9"/>
                  </a:lnTo>
                  <a:lnTo>
                    <a:pt x="38" y="11"/>
                  </a:lnTo>
                  <a:lnTo>
                    <a:pt x="36" y="11"/>
                  </a:lnTo>
                  <a:lnTo>
                    <a:pt x="36" y="13"/>
                  </a:lnTo>
                  <a:lnTo>
                    <a:pt x="36" y="13"/>
                  </a:lnTo>
                  <a:lnTo>
                    <a:pt x="36" y="14"/>
                  </a:lnTo>
                  <a:lnTo>
                    <a:pt x="36" y="16"/>
                  </a:lnTo>
                  <a:lnTo>
                    <a:pt x="34" y="16"/>
                  </a:lnTo>
                  <a:lnTo>
                    <a:pt x="34" y="18"/>
                  </a:lnTo>
                  <a:lnTo>
                    <a:pt x="32" y="18"/>
                  </a:lnTo>
                  <a:lnTo>
                    <a:pt x="32" y="20"/>
                  </a:lnTo>
                  <a:lnTo>
                    <a:pt x="32" y="20"/>
                  </a:lnTo>
                  <a:lnTo>
                    <a:pt x="30" y="22"/>
                  </a:lnTo>
                  <a:lnTo>
                    <a:pt x="30" y="22"/>
                  </a:lnTo>
                  <a:lnTo>
                    <a:pt x="28" y="24"/>
                  </a:lnTo>
                  <a:lnTo>
                    <a:pt x="27" y="24"/>
                  </a:lnTo>
                  <a:lnTo>
                    <a:pt x="27" y="24"/>
                  </a:lnTo>
                  <a:lnTo>
                    <a:pt x="25" y="26"/>
                  </a:lnTo>
                  <a:lnTo>
                    <a:pt x="25" y="26"/>
                  </a:lnTo>
                  <a:lnTo>
                    <a:pt x="23" y="26"/>
                  </a:lnTo>
                  <a:lnTo>
                    <a:pt x="21" y="26"/>
                  </a:lnTo>
                  <a:lnTo>
                    <a:pt x="21" y="27"/>
                  </a:lnTo>
                  <a:lnTo>
                    <a:pt x="19" y="27"/>
                  </a:lnTo>
                  <a:lnTo>
                    <a:pt x="17" y="27"/>
                  </a:lnTo>
                  <a:lnTo>
                    <a:pt x="17" y="27"/>
                  </a:lnTo>
                  <a:lnTo>
                    <a:pt x="15" y="27"/>
                  </a:lnTo>
                  <a:lnTo>
                    <a:pt x="14" y="27"/>
                  </a:lnTo>
                  <a:lnTo>
                    <a:pt x="14" y="27"/>
                  </a:lnTo>
                  <a:lnTo>
                    <a:pt x="12" y="27"/>
                  </a:lnTo>
                  <a:lnTo>
                    <a:pt x="12" y="27"/>
                  </a:lnTo>
                  <a:lnTo>
                    <a:pt x="10" y="27"/>
                  </a:lnTo>
                  <a:lnTo>
                    <a:pt x="8" y="26"/>
                  </a:lnTo>
                  <a:lnTo>
                    <a:pt x="8" y="26"/>
                  </a:lnTo>
                  <a:lnTo>
                    <a:pt x="6" y="26"/>
                  </a:lnTo>
                  <a:lnTo>
                    <a:pt x="6" y="26"/>
                  </a:lnTo>
                  <a:lnTo>
                    <a:pt x="4" y="24"/>
                  </a:lnTo>
                  <a:lnTo>
                    <a:pt x="4" y="24"/>
                  </a:lnTo>
                  <a:lnTo>
                    <a:pt x="2" y="24"/>
                  </a:lnTo>
                  <a:lnTo>
                    <a:pt x="2" y="22"/>
                  </a:lnTo>
                  <a:lnTo>
                    <a:pt x="2" y="22"/>
                  </a:lnTo>
                  <a:lnTo>
                    <a:pt x="0" y="20"/>
                  </a:lnTo>
                  <a:lnTo>
                    <a:pt x="58" y="11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11" name="Oval 110"/>
            <p:cNvSpPr>
              <a:spLocks noChangeArrowheads="1"/>
            </p:cNvSpPr>
            <p:nvPr/>
          </p:nvSpPr>
          <p:spPr bwMode="auto">
            <a:xfrm>
              <a:off x="5816600" y="3157538"/>
              <a:ext cx="214313" cy="214313"/>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12" name="Freeform 111"/>
            <p:cNvSpPr>
              <a:spLocks/>
            </p:cNvSpPr>
            <p:nvPr/>
          </p:nvSpPr>
          <p:spPr bwMode="auto">
            <a:xfrm>
              <a:off x="5824538" y="3062288"/>
              <a:ext cx="112713" cy="180975"/>
            </a:xfrm>
            <a:custGeom>
              <a:avLst/>
              <a:gdLst/>
              <a:ahLst/>
              <a:cxnLst>
                <a:cxn ang="0">
                  <a:pos x="34" y="104"/>
                </a:cxn>
                <a:cxn ang="0">
                  <a:pos x="34" y="106"/>
                </a:cxn>
                <a:cxn ang="0">
                  <a:pos x="35" y="108"/>
                </a:cxn>
                <a:cxn ang="0">
                  <a:pos x="37" y="110"/>
                </a:cxn>
                <a:cxn ang="0">
                  <a:pos x="39" y="112"/>
                </a:cxn>
                <a:cxn ang="0">
                  <a:pos x="41" y="112"/>
                </a:cxn>
                <a:cxn ang="0">
                  <a:pos x="43" y="114"/>
                </a:cxn>
                <a:cxn ang="0">
                  <a:pos x="45" y="114"/>
                </a:cxn>
                <a:cxn ang="0">
                  <a:pos x="48" y="114"/>
                </a:cxn>
                <a:cxn ang="0">
                  <a:pos x="50" y="114"/>
                </a:cxn>
                <a:cxn ang="0">
                  <a:pos x="52" y="114"/>
                </a:cxn>
                <a:cxn ang="0">
                  <a:pos x="56" y="114"/>
                </a:cxn>
                <a:cxn ang="0">
                  <a:pos x="58" y="114"/>
                </a:cxn>
                <a:cxn ang="0">
                  <a:pos x="60" y="112"/>
                </a:cxn>
                <a:cxn ang="0">
                  <a:pos x="62" y="110"/>
                </a:cxn>
                <a:cxn ang="0">
                  <a:pos x="65" y="110"/>
                </a:cxn>
                <a:cxn ang="0">
                  <a:pos x="65" y="108"/>
                </a:cxn>
                <a:cxn ang="0">
                  <a:pos x="67" y="106"/>
                </a:cxn>
                <a:cxn ang="0">
                  <a:pos x="69" y="104"/>
                </a:cxn>
                <a:cxn ang="0">
                  <a:pos x="71" y="101"/>
                </a:cxn>
                <a:cxn ang="0">
                  <a:pos x="71" y="99"/>
                </a:cxn>
                <a:cxn ang="0">
                  <a:pos x="71" y="97"/>
                </a:cxn>
                <a:cxn ang="0">
                  <a:pos x="71" y="95"/>
                </a:cxn>
                <a:cxn ang="0">
                  <a:pos x="71" y="93"/>
                </a:cxn>
                <a:cxn ang="0">
                  <a:pos x="71" y="90"/>
                </a:cxn>
                <a:cxn ang="0">
                  <a:pos x="39" y="0"/>
                </a:cxn>
                <a:cxn ang="0">
                  <a:pos x="39" y="4"/>
                </a:cxn>
                <a:cxn ang="0">
                  <a:pos x="39" y="6"/>
                </a:cxn>
                <a:cxn ang="0">
                  <a:pos x="39" y="8"/>
                </a:cxn>
                <a:cxn ang="0">
                  <a:pos x="37" y="10"/>
                </a:cxn>
                <a:cxn ang="0">
                  <a:pos x="37" y="11"/>
                </a:cxn>
                <a:cxn ang="0">
                  <a:pos x="35" y="13"/>
                </a:cxn>
                <a:cxn ang="0">
                  <a:pos x="35" y="17"/>
                </a:cxn>
                <a:cxn ang="0">
                  <a:pos x="34" y="19"/>
                </a:cxn>
                <a:cxn ang="0">
                  <a:pos x="32" y="19"/>
                </a:cxn>
                <a:cxn ang="0">
                  <a:pos x="28" y="21"/>
                </a:cxn>
                <a:cxn ang="0">
                  <a:pos x="26" y="23"/>
                </a:cxn>
                <a:cxn ang="0">
                  <a:pos x="24" y="23"/>
                </a:cxn>
                <a:cxn ang="0">
                  <a:pos x="22" y="24"/>
                </a:cxn>
                <a:cxn ang="0">
                  <a:pos x="19" y="24"/>
                </a:cxn>
                <a:cxn ang="0">
                  <a:pos x="17" y="24"/>
                </a:cxn>
                <a:cxn ang="0">
                  <a:pos x="13" y="24"/>
                </a:cxn>
                <a:cxn ang="0">
                  <a:pos x="11" y="24"/>
                </a:cxn>
                <a:cxn ang="0">
                  <a:pos x="9" y="23"/>
                </a:cxn>
                <a:cxn ang="0">
                  <a:pos x="8" y="23"/>
                </a:cxn>
                <a:cxn ang="0">
                  <a:pos x="6" y="21"/>
                </a:cxn>
                <a:cxn ang="0">
                  <a:pos x="4" y="19"/>
                </a:cxn>
                <a:cxn ang="0">
                  <a:pos x="2" y="17"/>
                </a:cxn>
                <a:cxn ang="0">
                  <a:pos x="0" y="15"/>
                </a:cxn>
                <a:cxn ang="0">
                  <a:pos x="0" y="13"/>
                </a:cxn>
              </a:cxnLst>
              <a:rect l="0" t="0" r="r" b="b"/>
              <a:pathLst>
                <a:path w="71" h="114">
                  <a:moveTo>
                    <a:pt x="32" y="104"/>
                  </a:moveTo>
                  <a:lnTo>
                    <a:pt x="34" y="104"/>
                  </a:lnTo>
                  <a:lnTo>
                    <a:pt x="34" y="106"/>
                  </a:lnTo>
                  <a:lnTo>
                    <a:pt x="34" y="106"/>
                  </a:lnTo>
                  <a:lnTo>
                    <a:pt x="35" y="108"/>
                  </a:lnTo>
                  <a:lnTo>
                    <a:pt x="35" y="108"/>
                  </a:lnTo>
                  <a:lnTo>
                    <a:pt x="35" y="110"/>
                  </a:lnTo>
                  <a:lnTo>
                    <a:pt x="37" y="110"/>
                  </a:lnTo>
                  <a:lnTo>
                    <a:pt x="37" y="110"/>
                  </a:lnTo>
                  <a:lnTo>
                    <a:pt x="39" y="112"/>
                  </a:lnTo>
                  <a:lnTo>
                    <a:pt x="39" y="112"/>
                  </a:lnTo>
                  <a:lnTo>
                    <a:pt x="41" y="112"/>
                  </a:lnTo>
                  <a:lnTo>
                    <a:pt x="41" y="114"/>
                  </a:lnTo>
                  <a:lnTo>
                    <a:pt x="43" y="114"/>
                  </a:lnTo>
                  <a:lnTo>
                    <a:pt x="45" y="114"/>
                  </a:lnTo>
                  <a:lnTo>
                    <a:pt x="45" y="114"/>
                  </a:lnTo>
                  <a:lnTo>
                    <a:pt x="47" y="114"/>
                  </a:lnTo>
                  <a:lnTo>
                    <a:pt x="48" y="114"/>
                  </a:lnTo>
                  <a:lnTo>
                    <a:pt x="48" y="114"/>
                  </a:lnTo>
                  <a:lnTo>
                    <a:pt x="50" y="114"/>
                  </a:lnTo>
                  <a:lnTo>
                    <a:pt x="52" y="114"/>
                  </a:lnTo>
                  <a:lnTo>
                    <a:pt x="52" y="114"/>
                  </a:lnTo>
                  <a:lnTo>
                    <a:pt x="54" y="114"/>
                  </a:lnTo>
                  <a:lnTo>
                    <a:pt x="56" y="114"/>
                  </a:lnTo>
                  <a:lnTo>
                    <a:pt x="56" y="114"/>
                  </a:lnTo>
                  <a:lnTo>
                    <a:pt x="58" y="114"/>
                  </a:lnTo>
                  <a:lnTo>
                    <a:pt x="60" y="112"/>
                  </a:lnTo>
                  <a:lnTo>
                    <a:pt x="60" y="112"/>
                  </a:lnTo>
                  <a:lnTo>
                    <a:pt x="62" y="112"/>
                  </a:lnTo>
                  <a:lnTo>
                    <a:pt x="62" y="110"/>
                  </a:lnTo>
                  <a:lnTo>
                    <a:pt x="63" y="110"/>
                  </a:lnTo>
                  <a:lnTo>
                    <a:pt x="65" y="110"/>
                  </a:lnTo>
                  <a:lnTo>
                    <a:pt x="65" y="108"/>
                  </a:lnTo>
                  <a:lnTo>
                    <a:pt x="65" y="108"/>
                  </a:lnTo>
                  <a:lnTo>
                    <a:pt x="67" y="106"/>
                  </a:lnTo>
                  <a:lnTo>
                    <a:pt x="67" y="106"/>
                  </a:lnTo>
                  <a:lnTo>
                    <a:pt x="69" y="104"/>
                  </a:lnTo>
                  <a:lnTo>
                    <a:pt x="69" y="104"/>
                  </a:lnTo>
                  <a:lnTo>
                    <a:pt x="69" y="103"/>
                  </a:lnTo>
                  <a:lnTo>
                    <a:pt x="71" y="101"/>
                  </a:lnTo>
                  <a:lnTo>
                    <a:pt x="71" y="101"/>
                  </a:lnTo>
                  <a:lnTo>
                    <a:pt x="71" y="99"/>
                  </a:lnTo>
                  <a:lnTo>
                    <a:pt x="71" y="99"/>
                  </a:lnTo>
                  <a:lnTo>
                    <a:pt x="71" y="97"/>
                  </a:lnTo>
                  <a:lnTo>
                    <a:pt x="71" y="95"/>
                  </a:lnTo>
                  <a:lnTo>
                    <a:pt x="71" y="95"/>
                  </a:lnTo>
                  <a:lnTo>
                    <a:pt x="71" y="93"/>
                  </a:lnTo>
                  <a:lnTo>
                    <a:pt x="71" y="93"/>
                  </a:lnTo>
                  <a:lnTo>
                    <a:pt x="71" y="91"/>
                  </a:lnTo>
                  <a:lnTo>
                    <a:pt x="71" y="90"/>
                  </a:lnTo>
                  <a:lnTo>
                    <a:pt x="37" y="0"/>
                  </a:lnTo>
                  <a:lnTo>
                    <a:pt x="39" y="0"/>
                  </a:lnTo>
                  <a:lnTo>
                    <a:pt x="39" y="2"/>
                  </a:lnTo>
                  <a:lnTo>
                    <a:pt x="39" y="4"/>
                  </a:lnTo>
                  <a:lnTo>
                    <a:pt x="39" y="4"/>
                  </a:lnTo>
                  <a:lnTo>
                    <a:pt x="39" y="6"/>
                  </a:lnTo>
                  <a:lnTo>
                    <a:pt x="39" y="6"/>
                  </a:lnTo>
                  <a:lnTo>
                    <a:pt x="39" y="8"/>
                  </a:lnTo>
                  <a:lnTo>
                    <a:pt x="39" y="10"/>
                  </a:lnTo>
                  <a:lnTo>
                    <a:pt x="37" y="10"/>
                  </a:lnTo>
                  <a:lnTo>
                    <a:pt x="37" y="11"/>
                  </a:lnTo>
                  <a:lnTo>
                    <a:pt x="37" y="11"/>
                  </a:lnTo>
                  <a:lnTo>
                    <a:pt x="37" y="13"/>
                  </a:lnTo>
                  <a:lnTo>
                    <a:pt x="35" y="13"/>
                  </a:lnTo>
                  <a:lnTo>
                    <a:pt x="35" y="15"/>
                  </a:lnTo>
                  <a:lnTo>
                    <a:pt x="35" y="17"/>
                  </a:lnTo>
                  <a:lnTo>
                    <a:pt x="34" y="17"/>
                  </a:lnTo>
                  <a:lnTo>
                    <a:pt x="34" y="19"/>
                  </a:lnTo>
                  <a:lnTo>
                    <a:pt x="32" y="19"/>
                  </a:lnTo>
                  <a:lnTo>
                    <a:pt x="32" y="19"/>
                  </a:lnTo>
                  <a:lnTo>
                    <a:pt x="30" y="21"/>
                  </a:lnTo>
                  <a:lnTo>
                    <a:pt x="28" y="21"/>
                  </a:lnTo>
                  <a:lnTo>
                    <a:pt x="28" y="23"/>
                  </a:lnTo>
                  <a:lnTo>
                    <a:pt x="26" y="23"/>
                  </a:lnTo>
                  <a:lnTo>
                    <a:pt x="26" y="23"/>
                  </a:lnTo>
                  <a:lnTo>
                    <a:pt x="24" y="23"/>
                  </a:lnTo>
                  <a:lnTo>
                    <a:pt x="22" y="24"/>
                  </a:lnTo>
                  <a:lnTo>
                    <a:pt x="22" y="24"/>
                  </a:lnTo>
                  <a:lnTo>
                    <a:pt x="21" y="24"/>
                  </a:lnTo>
                  <a:lnTo>
                    <a:pt x="19" y="24"/>
                  </a:lnTo>
                  <a:lnTo>
                    <a:pt x="19" y="24"/>
                  </a:lnTo>
                  <a:lnTo>
                    <a:pt x="17" y="24"/>
                  </a:lnTo>
                  <a:lnTo>
                    <a:pt x="15" y="24"/>
                  </a:lnTo>
                  <a:lnTo>
                    <a:pt x="13" y="24"/>
                  </a:lnTo>
                  <a:lnTo>
                    <a:pt x="13" y="24"/>
                  </a:lnTo>
                  <a:lnTo>
                    <a:pt x="11" y="24"/>
                  </a:lnTo>
                  <a:lnTo>
                    <a:pt x="11" y="23"/>
                  </a:lnTo>
                  <a:lnTo>
                    <a:pt x="9" y="23"/>
                  </a:lnTo>
                  <a:lnTo>
                    <a:pt x="8" y="23"/>
                  </a:lnTo>
                  <a:lnTo>
                    <a:pt x="8" y="23"/>
                  </a:lnTo>
                  <a:lnTo>
                    <a:pt x="6" y="21"/>
                  </a:lnTo>
                  <a:lnTo>
                    <a:pt x="6" y="21"/>
                  </a:lnTo>
                  <a:lnTo>
                    <a:pt x="4" y="21"/>
                  </a:lnTo>
                  <a:lnTo>
                    <a:pt x="4" y="19"/>
                  </a:lnTo>
                  <a:lnTo>
                    <a:pt x="2" y="19"/>
                  </a:lnTo>
                  <a:lnTo>
                    <a:pt x="2" y="17"/>
                  </a:lnTo>
                  <a:lnTo>
                    <a:pt x="2" y="17"/>
                  </a:lnTo>
                  <a:lnTo>
                    <a:pt x="0" y="15"/>
                  </a:lnTo>
                  <a:lnTo>
                    <a:pt x="0" y="15"/>
                  </a:lnTo>
                  <a:lnTo>
                    <a:pt x="0" y="13"/>
                  </a:lnTo>
                  <a:lnTo>
                    <a:pt x="32" y="10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13" name="Oval 112"/>
            <p:cNvSpPr>
              <a:spLocks noChangeArrowheads="1"/>
            </p:cNvSpPr>
            <p:nvPr/>
          </p:nvSpPr>
          <p:spPr bwMode="auto">
            <a:xfrm>
              <a:off x="2354263" y="2271713"/>
              <a:ext cx="215900" cy="215900"/>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14" name="Freeform 113"/>
            <p:cNvSpPr>
              <a:spLocks/>
            </p:cNvSpPr>
            <p:nvPr/>
          </p:nvSpPr>
          <p:spPr bwMode="auto">
            <a:xfrm>
              <a:off x="2371725" y="2057400"/>
              <a:ext cx="106363" cy="258763"/>
            </a:xfrm>
            <a:custGeom>
              <a:avLst/>
              <a:gdLst/>
              <a:ahLst/>
              <a:cxnLst>
                <a:cxn ang="0">
                  <a:pos x="28" y="156"/>
                </a:cxn>
                <a:cxn ang="0">
                  <a:pos x="28" y="158"/>
                </a:cxn>
                <a:cxn ang="0">
                  <a:pos x="30" y="160"/>
                </a:cxn>
                <a:cxn ang="0">
                  <a:pos x="30" y="160"/>
                </a:cxn>
                <a:cxn ang="0">
                  <a:pos x="32" y="161"/>
                </a:cxn>
                <a:cxn ang="0">
                  <a:pos x="34" y="161"/>
                </a:cxn>
                <a:cxn ang="0">
                  <a:pos x="36" y="163"/>
                </a:cxn>
                <a:cxn ang="0">
                  <a:pos x="38" y="163"/>
                </a:cxn>
                <a:cxn ang="0">
                  <a:pos x="39" y="163"/>
                </a:cxn>
                <a:cxn ang="0">
                  <a:pos x="43" y="163"/>
                </a:cxn>
                <a:cxn ang="0">
                  <a:pos x="45" y="163"/>
                </a:cxn>
                <a:cxn ang="0">
                  <a:pos x="47" y="163"/>
                </a:cxn>
                <a:cxn ang="0">
                  <a:pos x="51" y="163"/>
                </a:cxn>
                <a:cxn ang="0">
                  <a:pos x="52" y="163"/>
                </a:cxn>
                <a:cxn ang="0">
                  <a:pos x="54" y="161"/>
                </a:cxn>
                <a:cxn ang="0">
                  <a:pos x="58" y="161"/>
                </a:cxn>
                <a:cxn ang="0">
                  <a:pos x="60" y="160"/>
                </a:cxn>
                <a:cxn ang="0">
                  <a:pos x="62" y="158"/>
                </a:cxn>
                <a:cxn ang="0">
                  <a:pos x="64" y="158"/>
                </a:cxn>
                <a:cxn ang="0">
                  <a:pos x="65" y="156"/>
                </a:cxn>
                <a:cxn ang="0">
                  <a:pos x="65" y="154"/>
                </a:cxn>
                <a:cxn ang="0">
                  <a:pos x="67" y="152"/>
                </a:cxn>
                <a:cxn ang="0">
                  <a:pos x="67" y="152"/>
                </a:cxn>
                <a:cxn ang="0">
                  <a:pos x="67" y="150"/>
                </a:cxn>
                <a:cxn ang="0">
                  <a:pos x="67" y="148"/>
                </a:cxn>
                <a:cxn ang="0">
                  <a:pos x="39" y="0"/>
                </a:cxn>
                <a:cxn ang="0">
                  <a:pos x="39" y="2"/>
                </a:cxn>
                <a:cxn ang="0">
                  <a:pos x="39" y="3"/>
                </a:cxn>
                <a:cxn ang="0">
                  <a:pos x="38" y="3"/>
                </a:cxn>
                <a:cxn ang="0">
                  <a:pos x="38" y="5"/>
                </a:cxn>
                <a:cxn ang="0">
                  <a:pos x="36" y="7"/>
                </a:cxn>
                <a:cxn ang="0">
                  <a:pos x="34" y="9"/>
                </a:cxn>
                <a:cxn ang="0">
                  <a:pos x="32" y="9"/>
                </a:cxn>
                <a:cxn ang="0">
                  <a:pos x="30" y="11"/>
                </a:cxn>
                <a:cxn ang="0">
                  <a:pos x="28" y="11"/>
                </a:cxn>
                <a:cxn ang="0">
                  <a:pos x="26" y="13"/>
                </a:cxn>
                <a:cxn ang="0">
                  <a:pos x="23" y="13"/>
                </a:cxn>
                <a:cxn ang="0">
                  <a:pos x="21" y="13"/>
                </a:cxn>
                <a:cxn ang="0">
                  <a:pos x="19" y="15"/>
                </a:cxn>
                <a:cxn ang="0">
                  <a:pos x="15" y="15"/>
                </a:cxn>
                <a:cxn ang="0">
                  <a:pos x="13" y="15"/>
                </a:cxn>
                <a:cxn ang="0">
                  <a:pos x="11" y="15"/>
                </a:cxn>
                <a:cxn ang="0">
                  <a:pos x="8" y="13"/>
                </a:cxn>
                <a:cxn ang="0">
                  <a:pos x="6" y="13"/>
                </a:cxn>
                <a:cxn ang="0">
                  <a:pos x="4" y="13"/>
                </a:cxn>
                <a:cxn ang="0">
                  <a:pos x="2" y="11"/>
                </a:cxn>
                <a:cxn ang="0">
                  <a:pos x="2" y="9"/>
                </a:cxn>
                <a:cxn ang="0">
                  <a:pos x="0" y="9"/>
                </a:cxn>
                <a:cxn ang="0">
                  <a:pos x="0" y="7"/>
                </a:cxn>
                <a:cxn ang="0">
                  <a:pos x="0" y="5"/>
                </a:cxn>
              </a:cxnLst>
              <a:rect l="0" t="0" r="r" b="b"/>
              <a:pathLst>
                <a:path w="67" h="163">
                  <a:moveTo>
                    <a:pt x="28" y="156"/>
                  </a:moveTo>
                  <a:lnTo>
                    <a:pt x="28" y="156"/>
                  </a:lnTo>
                  <a:lnTo>
                    <a:pt x="28" y="158"/>
                  </a:lnTo>
                  <a:lnTo>
                    <a:pt x="28" y="158"/>
                  </a:lnTo>
                  <a:lnTo>
                    <a:pt x="28" y="158"/>
                  </a:lnTo>
                  <a:lnTo>
                    <a:pt x="30" y="160"/>
                  </a:lnTo>
                  <a:lnTo>
                    <a:pt x="30" y="160"/>
                  </a:lnTo>
                  <a:lnTo>
                    <a:pt x="30" y="160"/>
                  </a:lnTo>
                  <a:lnTo>
                    <a:pt x="32" y="160"/>
                  </a:lnTo>
                  <a:lnTo>
                    <a:pt x="32" y="161"/>
                  </a:lnTo>
                  <a:lnTo>
                    <a:pt x="34" y="161"/>
                  </a:lnTo>
                  <a:lnTo>
                    <a:pt x="34" y="161"/>
                  </a:lnTo>
                  <a:lnTo>
                    <a:pt x="36" y="161"/>
                  </a:lnTo>
                  <a:lnTo>
                    <a:pt x="36" y="163"/>
                  </a:lnTo>
                  <a:lnTo>
                    <a:pt x="38" y="163"/>
                  </a:lnTo>
                  <a:lnTo>
                    <a:pt x="38" y="163"/>
                  </a:lnTo>
                  <a:lnTo>
                    <a:pt x="39" y="163"/>
                  </a:lnTo>
                  <a:lnTo>
                    <a:pt x="39" y="163"/>
                  </a:lnTo>
                  <a:lnTo>
                    <a:pt x="41" y="163"/>
                  </a:lnTo>
                  <a:lnTo>
                    <a:pt x="43" y="163"/>
                  </a:lnTo>
                  <a:lnTo>
                    <a:pt x="43" y="163"/>
                  </a:lnTo>
                  <a:lnTo>
                    <a:pt x="45" y="163"/>
                  </a:lnTo>
                  <a:lnTo>
                    <a:pt x="47" y="163"/>
                  </a:lnTo>
                  <a:lnTo>
                    <a:pt x="47" y="163"/>
                  </a:lnTo>
                  <a:lnTo>
                    <a:pt x="49" y="163"/>
                  </a:lnTo>
                  <a:lnTo>
                    <a:pt x="51" y="163"/>
                  </a:lnTo>
                  <a:lnTo>
                    <a:pt x="51" y="163"/>
                  </a:lnTo>
                  <a:lnTo>
                    <a:pt x="52" y="163"/>
                  </a:lnTo>
                  <a:lnTo>
                    <a:pt x="54" y="161"/>
                  </a:lnTo>
                  <a:lnTo>
                    <a:pt x="54" y="161"/>
                  </a:lnTo>
                  <a:lnTo>
                    <a:pt x="56" y="161"/>
                  </a:lnTo>
                  <a:lnTo>
                    <a:pt x="58" y="161"/>
                  </a:lnTo>
                  <a:lnTo>
                    <a:pt x="58" y="160"/>
                  </a:lnTo>
                  <a:lnTo>
                    <a:pt x="60" y="160"/>
                  </a:lnTo>
                  <a:lnTo>
                    <a:pt x="60" y="160"/>
                  </a:lnTo>
                  <a:lnTo>
                    <a:pt x="62" y="158"/>
                  </a:lnTo>
                  <a:lnTo>
                    <a:pt x="62" y="158"/>
                  </a:lnTo>
                  <a:lnTo>
                    <a:pt x="64" y="158"/>
                  </a:lnTo>
                  <a:lnTo>
                    <a:pt x="64" y="156"/>
                  </a:lnTo>
                  <a:lnTo>
                    <a:pt x="65" y="156"/>
                  </a:lnTo>
                  <a:lnTo>
                    <a:pt x="65" y="156"/>
                  </a:lnTo>
                  <a:lnTo>
                    <a:pt x="65" y="154"/>
                  </a:lnTo>
                  <a:lnTo>
                    <a:pt x="65" y="154"/>
                  </a:lnTo>
                  <a:lnTo>
                    <a:pt x="67" y="152"/>
                  </a:lnTo>
                  <a:lnTo>
                    <a:pt x="67" y="152"/>
                  </a:lnTo>
                  <a:lnTo>
                    <a:pt x="67" y="152"/>
                  </a:lnTo>
                  <a:lnTo>
                    <a:pt x="67" y="150"/>
                  </a:lnTo>
                  <a:lnTo>
                    <a:pt x="67" y="150"/>
                  </a:lnTo>
                  <a:lnTo>
                    <a:pt x="67" y="148"/>
                  </a:lnTo>
                  <a:lnTo>
                    <a:pt x="67" y="148"/>
                  </a:lnTo>
                  <a:lnTo>
                    <a:pt x="39" y="0"/>
                  </a:lnTo>
                  <a:lnTo>
                    <a:pt x="39" y="0"/>
                  </a:lnTo>
                  <a:lnTo>
                    <a:pt x="39" y="0"/>
                  </a:lnTo>
                  <a:lnTo>
                    <a:pt x="39" y="2"/>
                  </a:lnTo>
                  <a:lnTo>
                    <a:pt x="39" y="2"/>
                  </a:lnTo>
                  <a:lnTo>
                    <a:pt x="39" y="3"/>
                  </a:lnTo>
                  <a:lnTo>
                    <a:pt x="39" y="3"/>
                  </a:lnTo>
                  <a:lnTo>
                    <a:pt x="38" y="3"/>
                  </a:lnTo>
                  <a:lnTo>
                    <a:pt x="38" y="5"/>
                  </a:lnTo>
                  <a:lnTo>
                    <a:pt x="38" y="5"/>
                  </a:lnTo>
                  <a:lnTo>
                    <a:pt x="38" y="7"/>
                  </a:lnTo>
                  <a:lnTo>
                    <a:pt x="36" y="7"/>
                  </a:lnTo>
                  <a:lnTo>
                    <a:pt x="36" y="7"/>
                  </a:lnTo>
                  <a:lnTo>
                    <a:pt x="34" y="9"/>
                  </a:lnTo>
                  <a:lnTo>
                    <a:pt x="34" y="9"/>
                  </a:lnTo>
                  <a:lnTo>
                    <a:pt x="32" y="9"/>
                  </a:lnTo>
                  <a:lnTo>
                    <a:pt x="32" y="11"/>
                  </a:lnTo>
                  <a:lnTo>
                    <a:pt x="30" y="11"/>
                  </a:lnTo>
                  <a:lnTo>
                    <a:pt x="30" y="11"/>
                  </a:lnTo>
                  <a:lnTo>
                    <a:pt x="28" y="11"/>
                  </a:lnTo>
                  <a:lnTo>
                    <a:pt x="26" y="13"/>
                  </a:lnTo>
                  <a:lnTo>
                    <a:pt x="26" y="13"/>
                  </a:lnTo>
                  <a:lnTo>
                    <a:pt x="24" y="13"/>
                  </a:lnTo>
                  <a:lnTo>
                    <a:pt x="23" y="13"/>
                  </a:lnTo>
                  <a:lnTo>
                    <a:pt x="23" y="13"/>
                  </a:lnTo>
                  <a:lnTo>
                    <a:pt x="21" y="13"/>
                  </a:lnTo>
                  <a:lnTo>
                    <a:pt x="19" y="15"/>
                  </a:lnTo>
                  <a:lnTo>
                    <a:pt x="19" y="15"/>
                  </a:lnTo>
                  <a:lnTo>
                    <a:pt x="17" y="15"/>
                  </a:lnTo>
                  <a:lnTo>
                    <a:pt x="15" y="15"/>
                  </a:lnTo>
                  <a:lnTo>
                    <a:pt x="15" y="15"/>
                  </a:lnTo>
                  <a:lnTo>
                    <a:pt x="13" y="15"/>
                  </a:lnTo>
                  <a:lnTo>
                    <a:pt x="11" y="15"/>
                  </a:lnTo>
                  <a:lnTo>
                    <a:pt x="11" y="15"/>
                  </a:lnTo>
                  <a:lnTo>
                    <a:pt x="10" y="13"/>
                  </a:lnTo>
                  <a:lnTo>
                    <a:pt x="8" y="13"/>
                  </a:lnTo>
                  <a:lnTo>
                    <a:pt x="8" y="13"/>
                  </a:lnTo>
                  <a:lnTo>
                    <a:pt x="6" y="13"/>
                  </a:lnTo>
                  <a:lnTo>
                    <a:pt x="6" y="13"/>
                  </a:lnTo>
                  <a:lnTo>
                    <a:pt x="4" y="13"/>
                  </a:lnTo>
                  <a:lnTo>
                    <a:pt x="4" y="11"/>
                  </a:lnTo>
                  <a:lnTo>
                    <a:pt x="2" y="11"/>
                  </a:lnTo>
                  <a:lnTo>
                    <a:pt x="2" y="11"/>
                  </a:lnTo>
                  <a:lnTo>
                    <a:pt x="2" y="9"/>
                  </a:lnTo>
                  <a:lnTo>
                    <a:pt x="0" y="9"/>
                  </a:lnTo>
                  <a:lnTo>
                    <a:pt x="0" y="9"/>
                  </a:lnTo>
                  <a:lnTo>
                    <a:pt x="0" y="7"/>
                  </a:lnTo>
                  <a:lnTo>
                    <a:pt x="0" y="7"/>
                  </a:lnTo>
                  <a:lnTo>
                    <a:pt x="0" y="7"/>
                  </a:lnTo>
                  <a:lnTo>
                    <a:pt x="0" y="5"/>
                  </a:lnTo>
                  <a:lnTo>
                    <a:pt x="28" y="156"/>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15" name="Freeform 114"/>
            <p:cNvSpPr>
              <a:spLocks/>
            </p:cNvSpPr>
            <p:nvPr/>
          </p:nvSpPr>
          <p:spPr bwMode="auto">
            <a:xfrm>
              <a:off x="2546350" y="2393950"/>
              <a:ext cx="230188" cy="141288"/>
            </a:xfrm>
            <a:custGeom>
              <a:avLst/>
              <a:gdLst/>
              <a:ahLst/>
              <a:cxnLst>
                <a:cxn ang="0">
                  <a:pos x="15" y="0"/>
                </a:cxn>
                <a:cxn ang="0">
                  <a:pos x="15" y="0"/>
                </a:cxn>
                <a:cxn ang="0">
                  <a:pos x="15" y="0"/>
                </a:cxn>
                <a:cxn ang="0">
                  <a:pos x="15" y="0"/>
                </a:cxn>
                <a:cxn ang="0">
                  <a:pos x="13" y="1"/>
                </a:cxn>
                <a:cxn ang="0">
                  <a:pos x="13" y="3"/>
                </a:cxn>
                <a:cxn ang="0">
                  <a:pos x="11" y="5"/>
                </a:cxn>
                <a:cxn ang="0">
                  <a:pos x="11" y="7"/>
                </a:cxn>
                <a:cxn ang="0">
                  <a:pos x="11" y="9"/>
                </a:cxn>
                <a:cxn ang="0">
                  <a:pos x="9" y="11"/>
                </a:cxn>
                <a:cxn ang="0">
                  <a:pos x="9" y="13"/>
                </a:cxn>
                <a:cxn ang="0">
                  <a:pos x="8" y="14"/>
                </a:cxn>
                <a:cxn ang="0">
                  <a:pos x="8" y="18"/>
                </a:cxn>
                <a:cxn ang="0">
                  <a:pos x="6" y="20"/>
                </a:cxn>
                <a:cxn ang="0">
                  <a:pos x="6" y="22"/>
                </a:cxn>
                <a:cxn ang="0">
                  <a:pos x="4" y="24"/>
                </a:cxn>
                <a:cxn ang="0">
                  <a:pos x="4" y="26"/>
                </a:cxn>
                <a:cxn ang="0">
                  <a:pos x="2" y="27"/>
                </a:cxn>
                <a:cxn ang="0">
                  <a:pos x="2" y="29"/>
                </a:cxn>
                <a:cxn ang="0">
                  <a:pos x="2" y="31"/>
                </a:cxn>
                <a:cxn ang="0">
                  <a:pos x="0" y="33"/>
                </a:cxn>
                <a:cxn ang="0">
                  <a:pos x="0" y="35"/>
                </a:cxn>
                <a:cxn ang="0">
                  <a:pos x="0" y="35"/>
                </a:cxn>
                <a:cxn ang="0">
                  <a:pos x="0" y="35"/>
                </a:cxn>
                <a:cxn ang="0">
                  <a:pos x="0" y="35"/>
                </a:cxn>
                <a:cxn ang="0">
                  <a:pos x="130" y="89"/>
                </a:cxn>
                <a:cxn ang="0">
                  <a:pos x="130" y="87"/>
                </a:cxn>
                <a:cxn ang="0">
                  <a:pos x="130" y="87"/>
                </a:cxn>
                <a:cxn ang="0">
                  <a:pos x="130" y="87"/>
                </a:cxn>
                <a:cxn ang="0">
                  <a:pos x="130" y="85"/>
                </a:cxn>
                <a:cxn ang="0">
                  <a:pos x="132" y="83"/>
                </a:cxn>
                <a:cxn ang="0">
                  <a:pos x="132" y="81"/>
                </a:cxn>
                <a:cxn ang="0">
                  <a:pos x="132" y="79"/>
                </a:cxn>
                <a:cxn ang="0">
                  <a:pos x="134" y="78"/>
                </a:cxn>
                <a:cxn ang="0">
                  <a:pos x="134" y="76"/>
                </a:cxn>
                <a:cxn ang="0">
                  <a:pos x="136" y="74"/>
                </a:cxn>
                <a:cxn ang="0">
                  <a:pos x="136" y="72"/>
                </a:cxn>
                <a:cxn ang="0">
                  <a:pos x="138" y="68"/>
                </a:cxn>
                <a:cxn ang="0">
                  <a:pos x="138" y="66"/>
                </a:cxn>
                <a:cxn ang="0">
                  <a:pos x="140" y="65"/>
                </a:cxn>
                <a:cxn ang="0">
                  <a:pos x="140" y="63"/>
                </a:cxn>
                <a:cxn ang="0">
                  <a:pos x="141" y="61"/>
                </a:cxn>
                <a:cxn ang="0">
                  <a:pos x="141" y="59"/>
                </a:cxn>
                <a:cxn ang="0">
                  <a:pos x="141" y="57"/>
                </a:cxn>
                <a:cxn ang="0">
                  <a:pos x="143" y="55"/>
                </a:cxn>
                <a:cxn ang="0">
                  <a:pos x="143" y="53"/>
                </a:cxn>
                <a:cxn ang="0">
                  <a:pos x="143" y="53"/>
                </a:cxn>
                <a:cxn ang="0">
                  <a:pos x="145" y="52"/>
                </a:cxn>
                <a:cxn ang="0">
                  <a:pos x="145" y="52"/>
                </a:cxn>
                <a:cxn ang="0">
                  <a:pos x="145" y="52"/>
                </a:cxn>
              </a:cxnLst>
              <a:rect l="0" t="0" r="r" b="b"/>
              <a:pathLst>
                <a:path w="145" h="89">
                  <a:moveTo>
                    <a:pt x="15" y="0"/>
                  </a:moveTo>
                  <a:lnTo>
                    <a:pt x="15" y="0"/>
                  </a:lnTo>
                  <a:lnTo>
                    <a:pt x="15" y="0"/>
                  </a:lnTo>
                  <a:lnTo>
                    <a:pt x="15" y="0"/>
                  </a:lnTo>
                  <a:lnTo>
                    <a:pt x="15" y="0"/>
                  </a:lnTo>
                  <a:lnTo>
                    <a:pt x="15" y="0"/>
                  </a:lnTo>
                  <a:lnTo>
                    <a:pt x="15" y="0"/>
                  </a:lnTo>
                  <a:lnTo>
                    <a:pt x="15" y="0"/>
                  </a:lnTo>
                  <a:lnTo>
                    <a:pt x="13" y="1"/>
                  </a:lnTo>
                  <a:lnTo>
                    <a:pt x="13" y="1"/>
                  </a:lnTo>
                  <a:lnTo>
                    <a:pt x="13" y="1"/>
                  </a:lnTo>
                  <a:lnTo>
                    <a:pt x="13" y="3"/>
                  </a:lnTo>
                  <a:lnTo>
                    <a:pt x="13" y="3"/>
                  </a:lnTo>
                  <a:lnTo>
                    <a:pt x="11" y="5"/>
                  </a:lnTo>
                  <a:lnTo>
                    <a:pt x="11" y="5"/>
                  </a:lnTo>
                  <a:lnTo>
                    <a:pt x="11" y="7"/>
                  </a:lnTo>
                  <a:lnTo>
                    <a:pt x="11" y="7"/>
                  </a:lnTo>
                  <a:lnTo>
                    <a:pt x="11" y="9"/>
                  </a:lnTo>
                  <a:lnTo>
                    <a:pt x="9" y="9"/>
                  </a:lnTo>
                  <a:lnTo>
                    <a:pt x="9" y="11"/>
                  </a:lnTo>
                  <a:lnTo>
                    <a:pt x="9" y="11"/>
                  </a:lnTo>
                  <a:lnTo>
                    <a:pt x="9" y="13"/>
                  </a:lnTo>
                  <a:lnTo>
                    <a:pt x="8" y="14"/>
                  </a:lnTo>
                  <a:lnTo>
                    <a:pt x="8" y="14"/>
                  </a:lnTo>
                  <a:lnTo>
                    <a:pt x="8" y="16"/>
                  </a:lnTo>
                  <a:lnTo>
                    <a:pt x="8" y="18"/>
                  </a:lnTo>
                  <a:lnTo>
                    <a:pt x="6" y="18"/>
                  </a:lnTo>
                  <a:lnTo>
                    <a:pt x="6" y="20"/>
                  </a:lnTo>
                  <a:lnTo>
                    <a:pt x="6" y="20"/>
                  </a:lnTo>
                  <a:lnTo>
                    <a:pt x="6" y="22"/>
                  </a:lnTo>
                  <a:lnTo>
                    <a:pt x="4" y="24"/>
                  </a:lnTo>
                  <a:lnTo>
                    <a:pt x="4" y="24"/>
                  </a:lnTo>
                  <a:lnTo>
                    <a:pt x="4" y="26"/>
                  </a:lnTo>
                  <a:lnTo>
                    <a:pt x="4" y="26"/>
                  </a:lnTo>
                  <a:lnTo>
                    <a:pt x="2" y="27"/>
                  </a:lnTo>
                  <a:lnTo>
                    <a:pt x="2" y="27"/>
                  </a:lnTo>
                  <a:lnTo>
                    <a:pt x="2" y="29"/>
                  </a:lnTo>
                  <a:lnTo>
                    <a:pt x="2" y="29"/>
                  </a:lnTo>
                  <a:lnTo>
                    <a:pt x="2" y="31"/>
                  </a:lnTo>
                  <a:lnTo>
                    <a:pt x="2" y="31"/>
                  </a:lnTo>
                  <a:lnTo>
                    <a:pt x="2" y="33"/>
                  </a:lnTo>
                  <a:lnTo>
                    <a:pt x="0" y="33"/>
                  </a:lnTo>
                  <a:lnTo>
                    <a:pt x="0" y="33"/>
                  </a:lnTo>
                  <a:lnTo>
                    <a:pt x="0" y="35"/>
                  </a:lnTo>
                  <a:lnTo>
                    <a:pt x="0" y="35"/>
                  </a:lnTo>
                  <a:lnTo>
                    <a:pt x="0" y="35"/>
                  </a:lnTo>
                  <a:lnTo>
                    <a:pt x="0" y="35"/>
                  </a:lnTo>
                  <a:lnTo>
                    <a:pt x="0" y="35"/>
                  </a:lnTo>
                  <a:lnTo>
                    <a:pt x="0" y="35"/>
                  </a:lnTo>
                  <a:lnTo>
                    <a:pt x="0" y="35"/>
                  </a:lnTo>
                  <a:lnTo>
                    <a:pt x="130" y="89"/>
                  </a:lnTo>
                  <a:lnTo>
                    <a:pt x="130" y="89"/>
                  </a:lnTo>
                  <a:lnTo>
                    <a:pt x="130" y="89"/>
                  </a:lnTo>
                  <a:lnTo>
                    <a:pt x="130" y="87"/>
                  </a:lnTo>
                  <a:lnTo>
                    <a:pt x="130" y="87"/>
                  </a:lnTo>
                  <a:lnTo>
                    <a:pt x="130" y="87"/>
                  </a:lnTo>
                  <a:lnTo>
                    <a:pt x="130" y="87"/>
                  </a:lnTo>
                  <a:lnTo>
                    <a:pt x="130" y="87"/>
                  </a:lnTo>
                  <a:lnTo>
                    <a:pt x="130" y="85"/>
                  </a:lnTo>
                  <a:lnTo>
                    <a:pt x="130" y="85"/>
                  </a:lnTo>
                  <a:lnTo>
                    <a:pt x="130" y="85"/>
                  </a:lnTo>
                  <a:lnTo>
                    <a:pt x="132" y="83"/>
                  </a:lnTo>
                  <a:lnTo>
                    <a:pt x="132" y="83"/>
                  </a:lnTo>
                  <a:lnTo>
                    <a:pt x="132" y="81"/>
                  </a:lnTo>
                  <a:lnTo>
                    <a:pt x="132" y="81"/>
                  </a:lnTo>
                  <a:lnTo>
                    <a:pt x="132" y="79"/>
                  </a:lnTo>
                  <a:lnTo>
                    <a:pt x="132" y="79"/>
                  </a:lnTo>
                  <a:lnTo>
                    <a:pt x="134" y="78"/>
                  </a:lnTo>
                  <a:lnTo>
                    <a:pt x="134" y="78"/>
                  </a:lnTo>
                  <a:lnTo>
                    <a:pt x="134" y="76"/>
                  </a:lnTo>
                  <a:lnTo>
                    <a:pt x="134" y="74"/>
                  </a:lnTo>
                  <a:lnTo>
                    <a:pt x="136" y="74"/>
                  </a:lnTo>
                  <a:lnTo>
                    <a:pt x="136" y="72"/>
                  </a:lnTo>
                  <a:lnTo>
                    <a:pt x="136" y="72"/>
                  </a:lnTo>
                  <a:lnTo>
                    <a:pt x="136" y="70"/>
                  </a:lnTo>
                  <a:lnTo>
                    <a:pt x="138" y="68"/>
                  </a:lnTo>
                  <a:lnTo>
                    <a:pt x="138" y="68"/>
                  </a:lnTo>
                  <a:lnTo>
                    <a:pt x="138" y="66"/>
                  </a:lnTo>
                  <a:lnTo>
                    <a:pt x="138" y="65"/>
                  </a:lnTo>
                  <a:lnTo>
                    <a:pt x="140" y="65"/>
                  </a:lnTo>
                  <a:lnTo>
                    <a:pt x="140" y="63"/>
                  </a:lnTo>
                  <a:lnTo>
                    <a:pt x="140" y="63"/>
                  </a:lnTo>
                  <a:lnTo>
                    <a:pt x="140" y="61"/>
                  </a:lnTo>
                  <a:lnTo>
                    <a:pt x="141" y="61"/>
                  </a:lnTo>
                  <a:lnTo>
                    <a:pt x="141" y="59"/>
                  </a:lnTo>
                  <a:lnTo>
                    <a:pt x="141" y="59"/>
                  </a:lnTo>
                  <a:lnTo>
                    <a:pt x="141" y="57"/>
                  </a:lnTo>
                  <a:lnTo>
                    <a:pt x="141" y="57"/>
                  </a:lnTo>
                  <a:lnTo>
                    <a:pt x="143" y="55"/>
                  </a:lnTo>
                  <a:lnTo>
                    <a:pt x="143" y="55"/>
                  </a:lnTo>
                  <a:lnTo>
                    <a:pt x="143" y="53"/>
                  </a:lnTo>
                  <a:lnTo>
                    <a:pt x="143" y="53"/>
                  </a:lnTo>
                  <a:lnTo>
                    <a:pt x="143" y="53"/>
                  </a:lnTo>
                  <a:lnTo>
                    <a:pt x="143" y="53"/>
                  </a:lnTo>
                  <a:lnTo>
                    <a:pt x="145" y="52"/>
                  </a:lnTo>
                  <a:lnTo>
                    <a:pt x="145" y="52"/>
                  </a:lnTo>
                  <a:lnTo>
                    <a:pt x="145" y="52"/>
                  </a:lnTo>
                  <a:lnTo>
                    <a:pt x="145" y="52"/>
                  </a:lnTo>
                  <a:lnTo>
                    <a:pt x="145" y="52"/>
                  </a:lnTo>
                  <a:lnTo>
                    <a:pt x="145" y="52"/>
                  </a:lnTo>
                  <a:lnTo>
                    <a:pt x="15"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16" name="Oval 115"/>
            <p:cNvSpPr>
              <a:spLocks noChangeArrowheads="1"/>
            </p:cNvSpPr>
            <p:nvPr/>
          </p:nvSpPr>
          <p:spPr bwMode="auto">
            <a:xfrm>
              <a:off x="2749550" y="2435225"/>
              <a:ext cx="215900" cy="214313"/>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17" name="Freeform 116"/>
            <p:cNvSpPr>
              <a:spLocks/>
            </p:cNvSpPr>
            <p:nvPr/>
          </p:nvSpPr>
          <p:spPr bwMode="auto">
            <a:xfrm>
              <a:off x="2909888" y="2517775"/>
              <a:ext cx="230188" cy="79375"/>
            </a:xfrm>
            <a:custGeom>
              <a:avLst/>
              <a:gdLst/>
              <a:ahLst/>
              <a:cxnLst>
                <a:cxn ang="0">
                  <a:pos x="15" y="0"/>
                </a:cxn>
                <a:cxn ang="0">
                  <a:pos x="13" y="0"/>
                </a:cxn>
                <a:cxn ang="0">
                  <a:pos x="11" y="1"/>
                </a:cxn>
                <a:cxn ang="0">
                  <a:pos x="9" y="1"/>
                </a:cxn>
                <a:cxn ang="0">
                  <a:pos x="7" y="3"/>
                </a:cxn>
                <a:cxn ang="0">
                  <a:pos x="5" y="3"/>
                </a:cxn>
                <a:cxn ang="0">
                  <a:pos x="4" y="5"/>
                </a:cxn>
                <a:cxn ang="0">
                  <a:pos x="2" y="7"/>
                </a:cxn>
                <a:cxn ang="0">
                  <a:pos x="2" y="9"/>
                </a:cxn>
                <a:cxn ang="0">
                  <a:pos x="0" y="13"/>
                </a:cxn>
                <a:cxn ang="0">
                  <a:pos x="0" y="14"/>
                </a:cxn>
                <a:cxn ang="0">
                  <a:pos x="0" y="16"/>
                </a:cxn>
                <a:cxn ang="0">
                  <a:pos x="0" y="20"/>
                </a:cxn>
                <a:cxn ang="0">
                  <a:pos x="0" y="22"/>
                </a:cxn>
                <a:cxn ang="0">
                  <a:pos x="0" y="24"/>
                </a:cxn>
                <a:cxn ang="0">
                  <a:pos x="0" y="27"/>
                </a:cxn>
                <a:cxn ang="0">
                  <a:pos x="0" y="29"/>
                </a:cxn>
                <a:cxn ang="0">
                  <a:pos x="2" y="31"/>
                </a:cxn>
                <a:cxn ang="0">
                  <a:pos x="2" y="33"/>
                </a:cxn>
                <a:cxn ang="0">
                  <a:pos x="4" y="35"/>
                </a:cxn>
                <a:cxn ang="0">
                  <a:pos x="5" y="37"/>
                </a:cxn>
                <a:cxn ang="0">
                  <a:pos x="7" y="39"/>
                </a:cxn>
                <a:cxn ang="0">
                  <a:pos x="9" y="39"/>
                </a:cxn>
                <a:cxn ang="0">
                  <a:pos x="11" y="39"/>
                </a:cxn>
                <a:cxn ang="0">
                  <a:pos x="13" y="40"/>
                </a:cxn>
                <a:cxn ang="0">
                  <a:pos x="141" y="50"/>
                </a:cxn>
                <a:cxn ang="0">
                  <a:pos x="139" y="50"/>
                </a:cxn>
                <a:cxn ang="0">
                  <a:pos x="138" y="50"/>
                </a:cxn>
                <a:cxn ang="0">
                  <a:pos x="136" y="48"/>
                </a:cxn>
                <a:cxn ang="0">
                  <a:pos x="134" y="46"/>
                </a:cxn>
                <a:cxn ang="0">
                  <a:pos x="132" y="44"/>
                </a:cxn>
                <a:cxn ang="0">
                  <a:pos x="132" y="42"/>
                </a:cxn>
                <a:cxn ang="0">
                  <a:pos x="130" y="40"/>
                </a:cxn>
                <a:cxn ang="0">
                  <a:pos x="130" y="39"/>
                </a:cxn>
                <a:cxn ang="0">
                  <a:pos x="130" y="37"/>
                </a:cxn>
                <a:cxn ang="0">
                  <a:pos x="128" y="33"/>
                </a:cxn>
                <a:cxn ang="0">
                  <a:pos x="128" y="31"/>
                </a:cxn>
                <a:cxn ang="0">
                  <a:pos x="128" y="27"/>
                </a:cxn>
                <a:cxn ang="0">
                  <a:pos x="130" y="26"/>
                </a:cxn>
                <a:cxn ang="0">
                  <a:pos x="130" y="24"/>
                </a:cxn>
                <a:cxn ang="0">
                  <a:pos x="130" y="20"/>
                </a:cxn>
                <a:cxn ang="0">
                  <a:pos x="132" y="18"/>
                </a:cxn>
                <a:cxn ang="0">
                  <a:pos x="134" y="16"/>
                </a:cxn>
                <a:cxn ang="0">
                  <a:pos x="134" y="14"/>
                </a:cxn>
                <a:cxn ang="0">
                  <a:pos x="136" y="13"/>
                </a:cxn>
                <a:cxn ang="0">
                  <a:pos x="138" y="13"/>
                </a:cxn>
                <a:cxn ang="0">
                  <a:pos x="139" y="11"/>
                </a:cxn>
                <a:cxn ang="0">
                  <a:pos x="141" y="11"/>
                </a:cxn>
                <a:cxn ang="0">
                  <a:pos x="143" y="11"/>
                </a:cxn>
                <a:cxn ang="0">
                  <a:pos x="145" y="11"/>
                </a:cxn>
              </a:cxnLst>
              <a:rect l="0" t="0" r="r" b="b"/>
              <a:pathLst>
                <a:path w="145" h="50">
                  <a:moveTo>
                    <a:pt x="15" y="0"/>
                  </a:moveTo>
                  <a:lnTo>
                    <a:pt x="15" y="0"/>
                  </a:lnTo>
                  <a:lnTo>
                    <a:pt x="13" y="0"/>
                  </a:lnTo>
                  <a:lnTo>
                    <a:pt x="13" y="0"/>
                  </a:lnTo>
                  <a:lnTo>
                    <a:pt x="11" y="0"/>
                  </a:lnTo>
                  <a:lnTo>
                    <a:pt x="11" y="1"/>
                  </a:lnTo>
                  <a:lnTo>
                    <a:pt x="9" y="1"/>
                  </a:lnTo>
                  <a:lnTo>
                    <a:pt x="9" y="1"/>
                  </a:lnTo>
                  <a:lnTo>
                    <a:pt x="7" y="1"/>
                  </a:lnTo>
                  <a:lnTo>
                    <a:pt x="7" y="3"/>
                  </a:lnTo>
                  <a:lnTo>
                    <a:pt x="5" y="3"/>
                  </a:lnTo>
                  <a:lnTo>
                    <a:pt x="5" y="3"/>
                  </a:lnTo>
                  <a:lnTo>
                    <a:pt x="5" y="5"/>
                  </a:lnTo>
                  <a:lnTo>
                    <a:pt x="4" y="5"/>
                  </a:lnTo>
                  <a:lnTo>
                    <a:pt x="4" y="7"/>
                  </a:lnTo>
                  <a:lnTo>
                    <a:pt x="2" y="7"/>
                  </a:lnTo>
                  <a:lnTo>
                    <a:pt x="2" y="9"/>
                  </a:lnTo>
                  <a:lnTo>
                    <a:pt x="2" y="9"/>
                  </a:lnTo>
                  <a:lnTo>
                    <a:pt x="2" y="11"/>
                  </a:lnTo>
                  <a:lnTo>
                    <a:pt x="0" y="13"/>
                  </a:lnTo>
                  <a:lnTo>
                    <a:pt x="0" y="13"/>
                  </a:lnTo>
                  <a:lnTo>
                    <a:pt x="0" y="14"/>
                  </a:lnTo>
                  <a:lnTo>
                    <a:pt x="0" y="16"/>
                  </a:lnTo>
                  <a:lnTo>
                    <a:pt x="0" y="16"/>
                  </a:lnTo>
                  <a:lnTo>
                    <a:pt x="0" y="18"/>
                  </a:lnTo>
                  <a:lnTo>
                    <a:pt x="0" y="20"/>
                  </a:lnTo>
                  <a:lnTo>
                    <a:pt x="0" y="20"/>
                  </a:lnTo>
                  <a:lnTo>
                    <a:pt x="0" y="22"/>
                  </a:lnTo>
                  <a:lnTo>
                    <a:pt x="0" y="24"/>
                  </a:lnTo>
                  <a:lnTo>
                    <a:pt x="0" y="24"/>
                  </a:lnTo>
                  <a:lnTo>
                    <a:pt x="0" y="26"/>
                  </a:lnTo>
                  <a:lnTo>
                    <a:pt x="0" y="27"/>
                  </a:lnTo>
                  <a:lnTo>
                    <a:pt x="0" y="27"/>
                  </a:lnTo>
                  <a:lnTo>
                    <a:pt x="0" y="29"/>
                  </a:lnTo>
                  <a:lnTo>
                    <a:pt x="2" y="31"/>
                  </a:lnTo>
                  <a:lnTo>
                    <a:pt x="2" y="31"/>
                  </a:lnTo>
                  <a:lnTo>
                    <a:pt x="2" y="33"/>
                  </a:lnTo>
                  <a:lnTo>
                    <a:pt x="2" y="33"/>
                  </a:lnTo>
                  <a:lnTo>
                    <a:pt x="4" y="35"/>
                  </a:lnTo>
                  <a:lnTo>
                    <a:pt x="4" y="35"/>
                  </a:lnTo>
                  <a:lnTo>
                    <a:pt x="4" y="37"/>
                  </a:lnTo>
                  <a:lnTo>
                    <a:pt x="5" y="37"/>
                  </a:lnTo>
                  <a:lnTo>
                    <a:pt x="5" y="37"/>
                  </a:lnTo>
                  <a:lnTo>
                    <a:pt x="7" y="39"/>
                  </a:lnTo>
                  <a:lnTo>
                    <a:pt x="7" y="39"/>
                  </a:lnTo>
                  <a:lnTo>
                    <a:pt x="9" y="39"/>
                  </a:lnTo>
                  <a:lnTo>
                    <a:pt x="9" y="39"/>
                  </a:lnTo>
                  <a:lnTo>
                    <a:pt x="11" y="39"/>
                  </a:lnTo>
                  <a:lnTo>
                    <a:pt x="11" y="40"/>
                  </a:lnTo>
                  <a:lnTo>
                    <a:pt x="13" y="40"/>
                  </a:lnTo>
                  <a:lnTo>
                    <a:pt x="141" y="50"/>
                  </a:lnTo>
                  <a:lnTo>
                    <a:pt x="141" y="50"/>
                  </a:lnTo>
                  <a:lnTo>
                    <a:pt x="139" y="50"/>
                  </a:lnTo>
                  <a:lnTo>
                    <a:pt x="139" y="50"/>
                  </a:lnTo>
                  <a:lnTo>
                    <a:pt x="138" y="50"/>
                  </a:lnTo>
                  <a:lnTo>
                    <a:pt x="138" y="50"/>
                  </a:lnTo>
                  <a:lnTo>
                    <a:pt x="136" y="48"/>
                  </a:lnTo>
                  <a:lnTo>
                    <a:pt x="136" y="48"/>
                  </a:lnTo>
                  <a:lnTo>
                    <a:pt x="136" y="48"/>
                  </a:lnTo>
                  <a:lnTo>
                    <a:pt x="134" y="46"/>
                  </a:lnTo>
                  <a:lnTo>
                    <a:pt x="134" y="46"/>
                  </a:lnTo>
                  <a:lnTo>
                    <a:pt x="132" y="44"/>
                  </a:lnTo>
                  <a:lnTo>
                    <a:pt x="132" y="44"/>
                  </a:lnTo>
                  <a:lnTo>
                    <a:pt x="132" y="42"/>
                  </a:lnTo>
                  <a:lnTo>
                    <a:pt x="132" y="42"/>
                  </a:lnTo>
                  <a:lnTo>
                    <a:pt x="130" y="40"/>
                  </a:lnTo>
                  <a:lnTo>
                    <a:pt x="130" y="40"/>
                  </a:lnTo>
                  <a:lnTo>
                    <a:pt x="130" y="39"/>
                  </a:lnTo>
                  <a:lnTo>
                    <a:pt x="130" y="37"/>
                  </a:lnTo>
                  <a:lnTo>
                    <a:pt x="130" y="37"/>
                  </a:lnTo>
                  <a:lnTo>
                    <a:pt x="128" y="35"/>
                  </a:lnTo>
                  <a:lnTo>
                    <a:pt x="128" y="33"/>
                  </a:lnTo>
                  <a:lnTo>
                    <a:pt x="128" y="33"/>
                  </a:lnTo>
                  <a:lnTo>
                    <a:pt x="128" y="31"/>
                  </a:lnTo>
                  <a:lnTo>
                    <a:pt x="128" y="29"/>
                  </a:lnTo>
                  <a:lnTo>
                    <a:pt x="128" y="27"/>
                  </a:lnTo>
                  <a:lnTo>
                    <a:pt x="130" y="27"/>
                  </a:lnTo>
                  <a:lnTo>
                    <a:pt x="130" y="26"/>
                  </a:lnTo>
                  <a:lnTo>
                    <a:pt x="130" y="24"/>
                  </a:lnTo>
                  <a:lnTo>
                    <a:pt x="130" y="24"/>
                  </a:lnTo>
                  <a:lnTo>
                    <a:pt x="130" y="22"/>
                  </a:lnTo>
                  <a:lnTo>
                    <a:pt x="130" y="20"/>
                  </a:lnTo>
                  <a:lnTo>
                    <a:pt x="132" y="20"/>
                  </a:lnTo>
                  <a:lnTo>
                    <a:pt x="132" y="18"/>
                  </a:lnTo>
                  <a:lnTo>
                    <a:pt x="132" y="18"/>
                  </a:lnTo>
                  <a:lnTo>
                    <a:pt x="134" y="16"/>
                  </a:lnTo>
                  <a:lnTo>
                    <a:pt x="134" y="16"/>
                  </a:lnTo>
                  <a:lnTo>
                    <a:pt x="134" y="14"/>
                  </a:lnTo>
                  <a:lnTo>
                    <a:pt x="136" y="14"/>
                  </a:lnTo>
                  <a:lnTo>
                    <a:pt x="136" y="13"/>
                  </a:lnTo>
                  <a:lnTo>
                    <a:pt x="138" y="13"/>
                  </a:lnTo>
                  <a:lnTo>
                    <a:pt x="138" y="13"/>
                  </a:lnTo>
                  <a:lnTo>
                    <a:pt x="139" y="11"/>
                  </a:lnTo>
                  <a:lnTo>
                    <a:pt x="139" y="11"/>
                  </a:lnTo>
                  <a:lnTo>
                    <a:pt x="139" y="11"/>
                  </a:lnTo>
                  <a:lnTo>
                    <a:pt x="141" y="11"/>
                  </a:lnTo>
                  <a:lnTo>
                    <a:pt x="141" y="11"/>
                  </a:lnTo>
                  <a:lnTo>
                    <a:pt x="143" y="11"/>
                  </a:lnTo>
                  <a:lnTo>
                    <a:pt x="143" y="11"/>
                  </a:lnTo>
                  <a:lnTo>
                    <a:pt x="145" y="11"/>
                  </a:lnTo>
                  <a:lnTo>
                    <a:pt x="15"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18" name="Oval 117"/>
            <p:cNvSpPr>
              <a:spLocks noChangeArrowheads="1"/>
            </p:cNvSpPr>
            <p:nvPr/>
          </p:nvSpPr>
          <p:spPr bwMode="auto">
            <a:xfrm>
              <a:off x="4879975" y="3103563"/>
              <a:ext cx="215900" cy="215900"/>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19" name="Freeform 118"/>
            <p:cNvSpPr>
              <a:spLocks/>
            </p:cNvSpPr>
            <p:nvPr/>
          </p:nvSpPr>
          <p:spPr bwMode="auto">
            <a:xfrm>
              <a:off x="5038725" y="3009900"/>
              <a:ext cx="242888" cy="185738"/>
            </a:xfrm>
            <a:custGeom>
              <a:avLst/>
              <a:gdLst/>
              <a:ahLst/>
              <a:cxnLst>
                <a:cxn ang="0">
                  <a:pos x="2" y="82"/>
                </a:cxn>
                <a:cxn ang="0">
                  <a:pos x="2" y="84"/>
                </a:cxn>
                <a:cxn ang="0">
                  <a:pos x="0" y="84"/>
                </a:cxn>
                <a:cxn ang="0">
                  <a:pos x="0" y="85"/>
                </a:cxn>
                <a:cxn ang="0">
                  <a:pos x="0" y="87"/>
                </a:cxn>
                <a:cxn ang="0">
                  <a:pos x="0" y="89"/>
                </a:cxn>
                <a:cxn ang="0">
                  <a:pos x="0" y="91"/>
                </a:cxn>
                <a:cxn ang="0">
                  <a:pos x="0" y="93"/>
                </a:cxn>
                <a:cxn ang="0">
                  <a:pos x="0" y="97"/>
                </a:cxn>
                <a:cxn ang="0">
                  <a:pos x="2" y="98"/>
                </a:cxn>
                <a:cxn ang="0">
                  <a:pos x="2" y="100"/>
                </a:cxn>
                <a:cxn ang="0">
                  <a:pos x="4" y="102"/>
                </a:cxn>
                <a:cxn ang="0">
                  <a:pos x="6" y="104"/>
                </a:cxn>
                <a:cxn ang="0">
                  <a:pos x="6" y="108"/>
                </a:cxn>
                <a:cxn ang="0">
                  <a:pos x="8" y="110"/>
                </a:cxn>
                <a:cxn ang="0">
                  <a:pos x="10" y="111"/>
                </a:cxn>
                <a:cxn ang="0">
                  <a:pos x="11" y="111"/>
                </a:cxn>
                <a:cxn ang="0">
                  <a:pos x="13" y="113"/>
                </a:cxn>
                <a:cxn ang="0">
                  <a:pos x="15" y="115"/>
                </a:cxn>
                <a:cxn ang="0">
                  <a:pos x="17" y="115"/>
                </a:cxn>
                <a:cxn ang="0">
                  <a:pos x="19" y="115"/>
                </a:cxn>
                <a:cxn ang="0">
                  <a:pos x="21" y="117"/>
                </a:cxn>
                <a:cxn ang="0">
                  <a:pos x="23" y="117"/>
                </a:cxn>
                <a:cxn ang="0">
                  <a:pos x="24" y="115"/>
                </a:cxn>
                <a:cxn ang="0">
                  <a:pos x="24" y="115"/>
                </a:cxn>
                <a:cxn ang="0">
                  <a:pos x="153" y="35"/>
                </a:cxn>
                <a:cxn ang="0">
                  <a:pos x="151" y="35"/>
                </a:cxn>
                <a:cxn ang="0">
                  <a:pos x="149" y="35"/>
                </a:cxn>
                <a:cxn ang="0">
                  <a:pos x="147" y="35"/>
                </a:cxn>
                <a:cxn ang="0">
                  <a:pos x="145" y="35"/>
                </a:cxn>
                <a:cxn ang="0">
                  <a:pos x="144" y="33"/>
                </a:cxn>
                <a:cxn ang="0">
                  <a:pos x="142" y="33"/>
                </a:cxn>
                <a:cxn ang="0">
                  <a:pos x="140" y="31"/>
                </a:cxn>
                <a:cxn ang="0">
                  <a:pos x="138" y="30"/>
                </a:cxn>
                <a:cxn ang="0">
                  <a:pos x="136" y="28"/>
                </a:cxn>
                <a:cxn ang="0">
                  <a:pos x="134" y="26"/>
                </a:cxn>
                <a:cxn ang="0">
                  <a:pos x="134" y="24"/>
                </a:cxn>
                <a:cxn ang="0">
                  <a:pos x="132" y="22"/>
                </a:cxn>
                <a:cxn ang="0">
                  <a:pos x="130" y="20"/>
                </a:cxn>
                <a:cxn ang="0">
                  <a:pos x="129" y="18"/>
                </a:cxn>
                <a:cxn ang="0">
                  <a:pos x="129" y="15"/>
                </a:cxn>
                <a:cxn ang="0">
                  <a:pos x="129" y="13"/>
                </a:cxn>
                <a:cxn ang="0">
                  <a:pos x="127" y="11"/>
                </a:cxn>
                <a:cxn ang="0">
                  <a:pos x="127" y="9"/>
                </a:cxn>
                <a:cxn ang="0">
                  <a:pos x="127" y="7"/>
                </a:cxn>
                <a:cxn ang="0">
                  <a:pos x="127" y="5"/>
                </a:cxn>
                <a:cxn ang="0">
                  <a:pos x="129" y="4"/>
                </a:cxn>
                <a:cxn ang="0">
                  <a:pos x="129" y="2"/>
                </a:cxn>
                <a:cxn ang="0">
                  <a:pos x="129" y="0"/>
                </a:cxn>
                <a:cxn ang="0">
                  <a:pos x="130" y="0"/>
                </a:cxn>
              </a:cxnLst>
              <a:rect l="0" t="0" r="r" b="b"/>
              <a:pathLst>
                <a:path w="153" h="117">
                  <a:moveTo>
                    <a:pt x="4" y="82"/>
                  </a:moveTo>
                  <a:lnTo>
                    <a:pt x="2" y="82"/>
                  </a:lnTo>
                  <a:lnTo>
                    <a:pt x="2" y="82"/>
                  </a:lnTo>
                  <a:lnTo>
                    <a:pt x="2" y="84"/>
                  </a:lnTo>
                  <a:lnTo>
                    <a:pt x="2" y="84"/>
                  </a:lnTo>
                  <a:lnTo>
                    <a:pt x="0" y="84"/>
                  </a:lnTo>
                  <a:lnTo>
                    <a:pt x="0" y="85"/>
                  </a:lnTo>
                  <a:lnTo>
                    <a:pt x="0" y="85"/>
                  </a:lnTo>
                  <a:lnTo>
                    <a:pt x="0" y="87"/>
                  </a:lnTo>
                  <a:lnTo>
                    <a:pt x="0" y="87"/>
                  </a:lnTo>
                  <a:lnTo>
                    <a:pt x="0" y="89"/>
                  </a:lnTo>
                  <a:lnTo>
                    <a:pt x="0" y="89"/>
                  </a:lnTo>
                  <a:lnTo>
                    <a:pt x="0" y="91"/>
                  </a:lnTo>
                  <a:lnTo>
                    <a:pt x="0" y="91"/>
                  </a:lnTo>
                  <a:lnTo>
                    <a:pt x="0" y="93"/>
                  </a:lnTo>
                  <a:lnTo>
                    <a:pt x="0" y="93"/>
                  </a:lnTo>
                  <a:lnTo>
                    <a:pt x="0" y="95"/>
                  </a:lnTo>
                  <a:lnTo>
                    <a:pt x="0" y="97"/>
                  </a:lnTo>
                  <a:lnTo>
                    <a:pt x="2" y="97"/>
                  </a:lnTo>
                  <a:lnTo>
                    <a:pt x="2" y="98"/>
                  </a:lnTo>
                  <a:lnTo>
                    <a:pt x="2" y="98"/>
                  </a:lnTo>
                  <a:lnTo>
                    <a:pt x="2" y="100"/>
                  </a:lnTo>
                  <a:lnTo>
                    <a:pt x="4" y="102"/>
                  </a:lnTo>
                  <a:lnTo>
                    <a:pt x="4" y="102"/>
                  </a:lnTo>
                  <a:lnTo>
                    <a:pt x="4" y="104"/>
                  </a:lnTo>
                  <a:lnTo>
                    <a:pt x="6" y="104"/>
                  </a:lnTo>
                  <a:lnTo>
                    <a:pt x="6" y="106"/>
                  </a:lnTo>
                  <a:lnTo>
                    <a:pt x="6" y="108"/>
                  </a:lnTo>
                  <a:lnTo>
                    <a:pt x="8" y="108"/>
                  </a:lnTo>
                  <a:lnTo>
                    <a:pt x="8" y="110"/>
                  </a:lnTo>
                  <a:lnTo>
                    <a:pt x="10" y="110"/>
                  </a:lnTo>
                  <a:lnTo>
                    <a:pt x="10" y="111"/>
                  </a:lnTo>
                  <a:lnTo>
                    <a:pt x="11" y="111"/>
                  </a:lnTo>
                  <a:lnTo>
                    <a:pt x="11" y="111"/>
                  </a:lnTo>
                  <a:lnTo>
                    <a:pt x="13" y="113"/>
                  </a:lnTo>
                  <a:lnTo>
                    <a:pt x="13" y="113"/>
                  </a:lnTo>
                  <a:lnTo>
                    <a:pt x="15" y="113"/>
                  </a:lnTo>
                  <a:lnTo>
                    <a:pt x="15" y="115"/>
                  </a:lnTo>
                  <a:lnTo>
                    <a:pt x="17" y="115"/>
                  </a:lnTo>
                  <a:lnTo>
                    <a:pt x="17" y="115"/>
                  </a:lnTo>
                  <a:lnTo>
                    <a:pt x="19" y="115"/>
                  </a:lnTo>
                  <a:lnTo>
                    <a:pt x="19" y="115"/>
                  </a:lnTo>
                  <a:lnTo>
                    <a:pt x="21" y="115"/>
                  </a:lnTo>
                  <a:lnTo>
                    <a:pt x="21" y="117"/>
                  </a:lnTo>
                  <a:lnTo>
                    <a:pt x="23" y="117"/>
                  </a:lnTo>
                  <a:lnTo>
                    <a:pt x="23" y="117"/>
                  </a:lnTo>
                  <a:lnTo>
                    <a:pt x="23" y="115"/>
                  </a:lnTo>
                  <a:lnTo>
                    <a:pt x="24" y="115"/>
                  </a:lnTo>
                  <a:lnTo>
                    <a:pt x="24" y="115"/>
                  </a:lnTo>
                  <a:lnTo>
                    <a:pt x="24" y="115"/>
                  </a:lnTo>
                  <a:lnTo>
                    <a:pt x="153" y="33"/>
                  </a:lnTo>
                  <a:lnTo>
                    <a:pt x="153" y="35"/>
                  </a:lnTo>
                  <a:lnTo>
                    <a:pt x="151" y="35"/>
                  </a:lnTo>
                  <a:lnTo>
                    <a:pt x="151" y="35"/>
                  </a:lnTo>
                  <a:lnTo>
                    <a:pt x="149" y="35"/>
                  </a:lnTo>
                  <a:lnTo>
                    <a:pt x="149" y="35"/>
                  </a:lnTo>
                  <a:lnTo>
                    <a:pt x="149" y="35"/>
                  </a:lnTo>
                  <a:lnTo>
                    <a:pt x="147" y="35"/>
                  </a:lnTo>
                  <a:lnTo>
                    <a:pt x="147" y="35"/>
                  </a:lnTo>
                  <a:lnTo>
                    <a:pt x="145" y="35"/>
                  </a:lnTo>
                  <a:lnTo>
                    <a:pt x="145" y="35"/>
                  </a:lnTo>
                  <a:lnTo>
                    <a:pt x="144" y="33"/>
                  </a:lnTo>
                  <a:lnTo>
                    <a:pt x="144" y="33"/>
                  </a:lnTo>
                  <a:lnTo>
                    <a:pt x="142" y="33"/>
                  </a:lnTo>
                  <a:lnTo>
                    <a:pt x="142" y="31"/>
                  </a:lnTo>
                  <a:lnTo>
                    <a:pt x="140" y="31"/>
                  </a:lnTo>
                  <a:lnTo>
                    <a:pt x="140" y="31"/>
                  </a:lnTo>
                  <a:lnTo>
                    <a:pt x="138" y="30"/>
                  </a:lnTo>
                  <a:lnTo>
                    <a:pt x="138" y="30"/>
                  </a:lnTo>
                  <a:lnTo>
                    <a:pt x="136" y="28"/>
                  </a:lnTo>
                  <a:lnTo>
                    <a:pt x="136" y="28"/>
                  </a:lnTo>
                  <a:lnTo>
                    <a:pt x="134" y="26"/>
                  </a:lnTo>
                  <a:lnTo>
                    <a:pt x="134" y="26"/>
                  </a:lnTo>
                  <a:lnTo>
                    <a:pt x="134" y="24"/>
                  </a:lnTo>
                  <a:lnTo>
                    <a:pt x="132" y="24"/>
                  </a:lnTo>
                  <a:lnTo>
                    <a:pt x="132" y="22"/>
                  </a:lnTo>
                  <a:lnTo>
                    <a:pt x="130" y="22"/>
                  </a:lnTo>
                  <a:lnTo>
                    <a:pt x="130" y="20"/>
                  </a:lnTo>
                  <a:lnTo>
                    <a:pt x="130" y="18"/>
                  </a:lnTo>
                  <a:lnTo>
                    <a:pt x="129" y="18"/>
                  </a:lnTo>
                  <a:lnTo>
                    <a:pt x="129" y="17"/>
                  </a:lnTo>
                  <a:lnTo>
                    <a:pt x="129" y="15"/>
                  </a:lnTo>
                  <a:lnTo>
                    <a:pt x="129" y="15"/>
                  </a:lnTo>
                  <a:lnTo>
                    <a:pt x="129" y="13"/>
                  </a:lnTo>
                  <a:lnTo>
                    <a:pt x="127" y="13"/>
                  </a:lnTo>
                  <a:lnTo>
                    <a:pt x="127" y="11"/>
                  </a:lnTo>
                  <a:lnTo>
                    <a:pt x="127" y="9"/>
                  </a:lnTo>
                  <a:lnTo>
                    <a:pt x="127" y="9"/>
                  </a:lnTo>
                  <a:lnTo>
                    <a:pt x="127" y="7"/>
                  </a:lnTo>
                  <a:lnTo>
                    <a:pt x="127" y="7"/>
                  </a:lnTo>
                  <a:lnTo>
                    <a:pt x="127" y="5"/>
                  </a:lnTo>
                  <a:lnTo>
                    <a:pt x="127" y="5"/>
                  </a:lnTo>
                  <a:lnTo>
                    <a:pt x="127" y="4"/>
                  </a:lnTo>
                  <a:lnTo>
                    <a:pt x="129" y="4"/>
                  </a:lnTo>
                  <a:lnTo>
                    <a:pt x="129" y="2"/>
                  </a:lnTo>
                  <a:lnTo>
                    <a:pt x="129" y="2"/>
                  </a:lnTo>
                  <a:lnTo>
                    <a:pt x="129" y="2"/>
                  </a:lnTo>
                  <a:lnTo>
                    <a:pt x="129" y="0"/>
                  </a:lnTo>
                  <a:lnTo>
                    <a:pt x="130" y="0"/>
                  </a:lnTo>
                  <a:lnTo>
                    <a:pt x="130" y="0"/>
                  </a:lnTo>
                  <a:lnTo>
                    <a:pt x="4" y="8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20" name="Freeform 119"/>
            <p:cNvSpPr>
              <a:spLocks/>
            </p:cNvSpPr>
            <p:nvPr/>
          </p:nvSpPr>
          <p:spPr bwMode="auto">
            <a:xfrm>
              <a:off x="4613275" y="3181350"/>
              <a:ext cx="277813" cy="61913"/>
            </a:xfrm>
            <a:custGeom>
              <a:avLst/>
              <a:gdLst/>
              <a:ahLst/>
              <a:cxnLst>
                <a:cxn ang="0">
                  <a:pos x="172" y="39"/>
                </a:cxn>
                <a:cxn ang="0">
                  <a:pos x="173" y="39"/>
                </a:cxn>
                <a:cxn ang="0">
                  <a:pos x="173" y="39"/>
                </a:cxn>
                <a:cxn ang="0">
                  <a:pos x="173" y="37"/>
                </a:cxn>
                <a:cxn ang="0">
                  <a:pos x="173" y="37"/>
                </a:cxn>
                <a:cxn ang="0">
                  <a:pos x="175" y="35"/>
                </a:cxn>
                <a:cxn ang="0">
                  <a:pos x="175" y="33"/>
                </a:cxn>
                <a:cxn ang="0">
                  <a:pos x="175" y="31"/>
                </a:cxn>
                <a:cxn ang="0">
                  <a:pos x="175" y="29"/>
                </a:cxn>
                <a:cxn ang="0">
                  <a:pos x="175" y="26"/>
                </a:cxn>
                <a:cxn ang="0">
                  <a:pos x="175" y="24"/>
                </a:cxn>
                <a:cxn ang="0">
                  <a:pos x="175" y="22"/>
                </a:cxn>
                <a:cxn ang="0">
                  <a:pos x="175" y="18"/>
                </a:cxn>
                <a:cxn ang="0">
                  <a:pos x="175" y="16"/>
                </a:cxn>
                <a:cxn ang="0">
                  <a:pos x="175" y="15"/>
                </a:cxn>
                <a:cxn ang="0">
                  <a:pos x="175" y="11"/>
                </a:cxn>
                <a:cxn ang="0">
                  <a:pos x="175" y="9"/>
                </a:cxn>
                <a:cxn ang="0">
                  <a:pos x="175" y="7"/>
                </a:cxn>
                <a:cxn ang="0">
                  <a:pos x="175" y="5"/>
                </a:cxn>
                <a:cxn ang="0">
                  <a:pos x="175" y="3"/>
                </a:cxn>
                <a:cxn ang="0">
                  <a:pos x="173" y="2"/>
                </a:cxn>
                <a:cxn ang="0">
                  <a:pos x="173" y="2"/>
                </a:cxn>
                <a:cxn ang="0">
                  <a:pos x="173" y="0"/>
                </a:cxn>
                <a:cxn ang="0">
                  <a:pos x="173" y="0"/>
                </a:cxn>
                <a:cxn ang="0">
                  <a:pos x="172" y="0"/>
                </a:cxn>
                <a:cxn ang="0">
                  <a:pos x="0" y="0"/>
                </a:cxn>
                <a:cxn ang="0">
                  <a:pos x="0" y="0"/>
                </a:cxn>
                <a:cxn ang="0">
                  <a:pos x="2" y="0"/>
                </a:cxn>
                <a:cxn ang="0">
                  <a:pos x="2" y="2"/>
                </a:cxn>
                <a:cxn ang="0">
                  <a:pos x="2" y="2"/>
                </a:cxn>
                <a:cxn ang="0">
                  <a:pos x="2" y="3"/>
                </a:cxn>
                <a:cxn ang="0">
                  <a:pos x="2" y="5"/>
                </a:cxn>
                <a:cxn ang="0">
                  <a:pos x="2" y="7"/>
                </a:cxn>
                <a:cxn ang="0">
                  <a:pos x="4" y="11"/>
                </a:cxn>
                <a:cxn ang="0">
                  <a:pos x="4" y="13"/>
                </a:cxn>
                <a:cxn ang="0">
                  <a:pos x="4" y="15"/>
                </a:cxn>
                <a:cxn ang="0">
                  <a:pos x="4" y="16"/>
                </a:cxn>
                <a:cxn ang="0">
                  <a:pos x="4" y="20"/>
                </a:cxn>
                <a:cxn ang="0">
                  <a:pos x="4" y="22"/>
                </a:cxn>
                <a:cxn ang="0">
                  <a:pos x="4" y="26"/>
                </a:cxn>
                <a:cxn ang="0">
                  <a:pos x="4" y="28"/>
                </a:cxn>
                <a:cxn ang="0">
                  <a:pos x="4" y="29"/>
                </a:cxn>
                <a:cxn ang="0">
                  <a:pos x="2" y="31"/>
                </a:cxn>
                <a:cxn ang="0">
                  <a:pos x="2" y="33"/>
                </a:cxn>
                <a:cxn ang="0">
                  <a:pos x="2" y="35"/>
                </a:cxn>
                <a:cxn ang="0">
                  <a:pos x="2" y="37"/>
                </a:cxn>
                <a:cxn ang="0">
                  <a:pos x="2" y="39"/>
                </a:cxn>
                <a:cxn ang="0">
                  <a:pos x="0" y="39"/>
                </a:cxn>
                <a:cxn ang="0">
                  <a:pos x="0" y="39"/>
                </a:cxn>
                <a:cxn ang="0">
                  <a:pos x="0" y="39"/>
                </a:cxn>
              </a:cxnLst>
              <a:rect l="0" t="0" r="r" b="b"/>
              <a:pathLst>
                <a:path w="175" h="39">
                  <a:moveTo>
                    <a:pt x="172" y="39"/>
                  </a:moveTo>
                  <a:lnTo>
                    <a:pt x="172" y="39"/>
                  </a:lnTo>
                  <a:lnTo>
                    <a:pt x="173" y="39"/>
                  </a:lnTo>
                  <a:lnTo>
                    <a:pt x="173" y="39"/>
                  </a:lnTo>
                  <a:lnTo>
                    <a:pt x="173" y="39"/>
                  </a:lnTo>
                  <a:lnTo>
                    <a:pt x="173" y="39"/>
                  </a:lnTo>
                  <a:lnTo>
                    <a:pt x="173" y="39"/>
                  </a:lnTo>
                  <a:lnTo>
                    <a:pt x="173" y="37"/>
                  </a:lnTo>
                  <a:lnTo>
                    <a:pt x="173" y="37"/>
                  </a:lnTo>
                  <a:lnTo>
                    <a:pt x="173" y="37"/>
                  </a:lnTo>
                  <a:lnTo>
                    <a:pt x="175" y="35"/>
                  </a:lnTo>
                  <a:lnTo>
                    <a:pt x="175" y="35"/>
                  </a:lnTo>
                  <a:lnTo>
                    <a:pt x="175" y="33"/>
                  </a:lnTo>
                  <a:lnTo>
                    <a:pt x="175" y="33"/>
                  </a:lnTo>
                  <a:lnTo>
                    <a:pt x="175" y="31"/>
                  </a:lnTo>
                  <a:lnTo>
                    <a:pt x="175" y="31"/>
                  </a:lnTo>
                  <a:lnTo>
                    <a:pt x="175" y="29"/>
                  </a:lnTo>
                  <a:lnTo>
                    <a:pt x="175" y="29"/>
                  </a:lnTo>
                  <a:lnTo>
                    <a:pt x="175" y="28"/>
                  </a:lnTo>
                  <a:lnTo>
                    <a:pt x="175" y="26"/>
                  </a:lnTo>
                  <a:lnTo>
                    <a:pt x="175" y="26"/>
                  </a:lnTo>
                  <a:lnTo>
                    <a:pt x="175" y="24"/>
                  </a:lnTo>
                  <a:lnTo>
                    <a:pt x="175" y="22"/>
                  </a:lnTo>
                  <a:lnTo>
                    <a:pt x="175" y="22"/>
                  </a:lnTo>
                  <a:lnTo>
                    <a:pt x="175" y="20"/>
                  </a:lnTo>
                  <a:lnTo>
                    <a:pt x="175" y="18"/>
                  </a:lnTo>
                  <a:lnTo>
                    <a:pt x="175" y="18"/>
                  </a:lnTo>
                  <a:lnTo>
                    <a:pt x="175" y="16"/>
                  </a:lnTo>
                  <a:lnTo>
                    <a:pt x="175" y="15"/>
                  </a:lnTo>
                  <a:lnTo>
                    <a:pt x="175" y="15"/>
                  </a:lnTo>
                  <a:lnTo>
                    <a:pt x="175" y="13"/>
                  </a:lnTo>
                  <a:lnTo>
                    <a:pt x="175" y="11"/>
                  </a:lnTo>
                  <a:lnTo>
                    <a:pt x="175" y="11"/>
                  </a:lnTo>
                  <a:lnTo>
                    <a:pt x="175" y="9"/>
                  </a:lnTo>
                  <a:lnTo>
                    <a:pt x="175" y="7"/>
                  </a:lnTo>
                  <a:lnTo>
                    <a:pt x="175" y="7"/>
                  </a:lnTo>
                  <a:lnTo>
                    <a:pt x="175" y="5"/>
                  </a:lnTo>
                  <a:lnTo>
                    <a:pt x="175" y="5"/>
                  </a:lnTo>
                  <a:lnTo>
                    <a:pt x="175" y="3"/>
                  </a:lnTo>
                  <a:lnTo>
                    <a:pt x="175" y="3"/>
                  </a:lnTo>
                  <a:lnTo>
                    <a:pt x="175" y="3"/>
                  </a:lnTo>
                  <a:lnTo>
                    <a:pt x="173" y="2"/>
                  </a:lnTo>
                  <a:lnTo>
                    <a:pt x="173" y="2"/>
                  </a:lnTo>
                  <a:lnTo>
                    <a:pt x="173" y="2"/>
                  </a:lnTo>
                  <a:lnTo>
                    <a:pt x="173" y="0"/>
                  </a:lnTo>
                  <a:lnTo>
                    <a:pt x="173" y="0"/>
                  </a:lnTo>
                  <a:lnTo>
                    <a:pt x="173" y="0"/>
                  </a:lnTo>
                  <a:lnTo>
                    <a:pt x="173" y="0"/>
                  </a:lnTo>
                  <a:lnTo>
                    <a:pt x="172" y="0"/>
                  </a:lnTo>
                  <a:lnTo>
                    <a:pt x="172" y="0"/>
                  </a:lnTo>
                  <a:lnTo>
                    <a:pt x="0" y="0"/>
                  </a:lnTo>
                  <a:lnTo>
                    <a:pt x="0" y="0"/>
                  </a:lnTo>
                  <a:lnTo>
                    <a:pt x="0" y="0"/>
                  </a:lnTo>
                  <a:lnTo>
                    <a:pt x="0" y="0"/>
                  </a:lnTo>
                  <a:lnTo>
                    <a:pt x="0" y="0"/>
                  </a:lnTo>
                  <a:lnTo>
                    <a:pt x="2" y="0"/>
                  </a:lnTo>
                  <a:lnTo>
                    <a:pt x="2" y="0"/>
                  </a:lnTo>
                  <a:lnTo>
                    <a:pt x="2" y="2"/>
                  </a:lnTo>
                  <a:lnTo>
                    <a:pt x="2" y="2"/>
                  </a:lnTo>
                  <a:lnTo>
                    <a:pt x="2" y="2"/>
                  </a:lnTo>
                  <a:lnTo>
                    <a:pt x="2" y="3"/>
                  </a:lnTo>
                  <a:lnTo>
                    <a:pt x="2" y="3"/>
                  </a:lnTo>
                  <a:lnTo>
                    <a:pt x="2" y="5"/>
                  </a:lnTo>
                  <a:lnTo>
                    <a:pt x="2" y="5"/>
                  </a:lnTo>
                  <a:lnTo>
                    <a:pt x="2" y="7"/>
                  </a:lnTo>
                  <a:lnTo>
                    <a:pt x="2" y="7"/>
                  </a:lnTo>
                  <a:lnTo>
                    <a:pt x="4" y="9"/>
                  </a:lnTo>
                  <a:lnTo>
                    <a:pt x="4" y="11"/>
                  </a:lnTo>
                  <a:lnTo>
                    <a:pt x="4" y="11"/>
                  </a:lnTo>
                  <a:lnTo>
                    <a:pt x="4" y="13"/>
                  </a:lnTo>
                  <a:lnTo>
                    <a:pt x="4" y="13"/>
                  </a:lnTo>
                  <a:lnTo>
                    <a:pt x="4" y="15"/>
                  </a:lnTo>
                  <a:lnTo>
                    <a:pt x="4" y="16"/>
                  </a:lnTo>
                  <a:lnTo>
                    <a:pt x="4" y="16"/>
                  </a:lnTo>
                  <a:lnTo>
                    <a:pt x="4" y="18"/>
                  </a:lnTo>
                  <a:lnTo>
                    <a:pt x="4" y="20"/>
                  </a:lnTo>
                  <a:lnTo>
                    <a:pt x="4" y="22"/>
                  </a:lnTo>
                  <a:lnTo>
                    <a:pt x="4" y="22"/>
                  </a:lnTo>
                  <a:lnTo>
                    <a:pt x="4" y="24"/>
                  </a:lnTo>
                  <a:lnTo>
                    <a:pt x="4" y="26"/>
                  </a:lnTo>
                  <a:lnTo>
                    <a:pt x="4" y="26"/>
                  </a:lnTo>
                  <a:lnTo>
                    <a:pt x="4" y="28"/>
                  </a:lnTo>
                  <a:lnTo>
                    <a:pt x="4" y="29"/>
                  </a:lnTo>
                  <a:lnTo>
                    <a:pt x="4" y="29"/>
                  </a:lnTo>
                  <a:lnTo>
                    <a:pt x="2" y="31"/>
                  </a:lnTo>
                  <a:lnTo>
                    <a:pt x="2" y="31"/>
                  </a:lnTo>
                  <a:lnTo>
                    <a:pt x="2" y="33"/>
                  </a:lnTo>
                  <a:lnTo>
                    <a:pt x="2" y="33"/>
                  </a:lnTo>
                  <a:lnTo>
                    <a:pt x="2" y="35"/>
                  </a:lnTo>
                  <a:lnTo>
                    <a:pt x="2" y="35"/>
                  </a:lnTo>
                  <a:lnTo>
                    <a:pt x="2" y="37"/>
                  </a:lnTo>
                  <a:lnTo>
                    <a:pt x="2" y="37"/>
                  </a:lnTo>
                  <a:lnTo>
                    <a:pt x="2" y="37"/>
                  </a:lnTo>
                  <a:lnTo>
                    <a:pt x="2" y="39"/>
                  </a:lnTo>
                  <a:lnTo>
                    <a:pt x="2" y="39"/>
                  </a:lnTo>
                  <a:lnTo>
                    <a:pt x="0" y="39"/>
                  </a:lnTo>
                  <a:lnTo>
                    <a:pt x="0" y="39"/>
                  </a:lnTo>
                  <a:lnTo>
                    <a:pt x="0" y="39"/>
                  </a:lnTo>
                  <a:lnTo>
                    <a:pt x="0" y="39"/>
                  </a:lnTo>
                  <a:lnTo>
                    <a:pt x="0" y="39"/>
                  </a:lnTo>
                  <a:lnTo>
                    <a:pt x="172" y="39"/>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21" name="Oval 120"/>
            <p:cNvSpPr>
              <a:spLocks noChangeArrowheads="1"/>
            </p:cNvSpPr>
            <p:nvPr/>
          </p:nvSpPr>
          <p:spPr bwMode="auto">
            <a:xfrm>
              <a:off x="2274888" y="1862138"/>
              <a:ext cx="220663" cy="220663"/>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22" name="Freeform 121"/>
            <p:cNvSpPr>
              <a:spLocks/>
            </p:cNvSpPr>
            <p:nvPr/>
          </p:nvSpPr>
          <p:spPr bwMode="auto">
            <a:xfrm>
              <a:off x="2433638" y="1852613"/>
              <a:ext cx="236538" cy="130175"/>
            </a:xfrm>
            <a:custGeom>
              <a:avLst/>
              <a:gdLst/>
              <a:ahLst/>
              <a:cxnLst>
                <a:cxn ang="0">
                  <a:pos x="8" y="43"/>
                </a:cxn>
                <a:cxn ang="0">
                  <a:pos x="6" y="43"/>
                </a:cxn>
                <a:cxn ang="0">
                  <a:pos x="6" y="45"/>
                </a:cxn>
                <a:cxn ang="0">
                  <a:pos x="4" y="47"/>
                </a:cxn>
                <a:cxn ang="0">
                  <a:pos x="2" y="49"/>
                </a:cxn>
                <a:cxn ang="0">
                  <a:pos x="2" y="51"/>
                </a:cxn>
                <a:cxn ang="0">
                  <a:pos x="0" y="53"/>
                </a:cxn>
                <a:cxn ang="0">
                  <a:pos x="0" y="54"/>
                </a:cxn>
                <a:cxn ang="0">
                  <a:pos x="0" y="56"/>
                </a:cxn>
                <a:cxn ang="0">
                  <a:pos x="0" y="60"/>
                </a:cxn>
                <a:cxn ang="0">
                  <a:pos x="0" y="62"/>
                </a:cxn>
                <a:cxn ang="0">
                  <a:pos x="2" y="64"/>
                </a:cxn>
                <a:cxn ang="0">
                  <a:pos x="2" y="67"/>
                </a:cxn>
                <a:cxn ang="0">
                  <a:pos x="4" y="69"/>
                </a:cxn>
                <a:cxn ang="0">
                  <a:pos x="4" y="71"/>
                </a:cxn>
                <a:cxn ang="0">
                  <a:pos x="6" y="75"/>
                </a:cxn>
                <a:cxn ang="0">
                  <a:pos x="8" y="77"/>
                </a:cxn>
                <a:cxn ang="0">
                  <a:pos x="10" y="77"/>
                </a:cxn>
                <a:cxn ang="0">
                  <a:pos x="12" y="79"/>
                </a:cxn>
                <a:cxn ang="0">
                  <a:pos x="13" y="80"/>
                </a:cxn>
                <a:cxn ang="0">
                  <a:pos x="15" y="80"/>
                </a:cxn>
                <a:cxn ang="0">
                  <a:pos x="17" y="82"/>
                </a:cxn>
                <a:cxn ang="0">
                  <a:pos x="19" y="82"/>
                </a:cxn>
                <a:cxn ang="0">
                  <a:pos x="21" y="82"/>
                </a:cxn>
                <a:cxn ang="0">
                  <a:pos x="23" y="82"/>
                </a:cxn>
                <a:cxn ang="0">
                  <a:pos x="149" y="40"/>
                </a:cxn>
                <a:cxn ang="0">
                  <a:pos x="147" y="40"/>
                </a:cxn>
                <a:cxn ang="0">
                  <a:pos x="145" y="40"/>
                </a:cxn>
                <a:cxn ang="0">
                  <a:pos x="144" y="40"/>
                </a:cxn>
                <a:cxn ang="0">
                  <a:pos x="142" y="40"/>
                </a:cxn>
                <a:cxn ang="0">
                  <a:pos x="140" y="38"/>
                </a:cxn>
                <a:cxn ang="0">
                  <a:pos x="138" y="36"/>
                </a:cxn>
                <a:cxn ang="0">
                  <a:pos x="136" y="36"/>
                </a:cxn>
                <a:cxn ang="0">
                  <a:pos x="134" y="34"/>
                </a:cxn>
                <a:cxn ang="0">
                  <a:pos x="132" y="30"/>
                </a:cxn>
                <a:cxn ang="0">
                  <a:pos x="132" y="28"/>
                </a:cxn>
                <a:cxn ang="0">
                  <a:pos x="131" y="27"/>
                </a:cxn>
                <a:cxn ang="0">
                  <a:pos x="131" y="25"/>
                </a:cxn>
                <a:cxn ang="0">
                  <a:pos x="129" y="21"/>
                </a:cxn>
                <a:cxn ang="0">
                  <a:pos x="129" y="19"/>
                </a:cxn>
                <a:cxn ang="0">
                  <a:pos x="129" y="15"/>
                </a:cxn>
                <a:cxn ang="0">
                  <a:pos x="129" y="13"/>
                </a:cxn>
                <a:cxn ang="0">
                  <a:pos x="129" y="12"/>
                </a:cxn>
                <a:cxn ang="0">
                  <a:pos x="129" y="10"/>
                </a:cxn>
                <a:cxn ang="0">
                  <a:pos x="131" y="6"/>
                </a:cxn>
                <a:cxn ang="0">
                  <a:pos x="131" y="4"/>
                </a:cxn>
                <a:cxn ang="0">
                  <a:pos x="132" y="4"/>
                </a:cxn>
                <a:cxn ang="0">
                  <a:pos x="134" y="2"/>
                </a:cxn>
                <a:cxn ang="0">
                  <a:pos x="134" y="0"/>
                </a:cxn>
                <a:cxn ang="0">
                  <a:pos x="136" y="0"/>
                </a:cxn>
              </a:cxnLst>
              <a:rect l="0" t="0" r="r" b="b"/>
              <a:pathLst>
                <a:path w="149" h="82">
                  <a:moveTo>
                    <a:pt x="10" y="43"/>
                  </a:moveTo>
                  <a:lnTo>
                    <a:pt x="8" y="43"/>
                  </a:lnTo>
                  <a:lnTo>
                    <a:pt x="8" y="43"/>
                  </a:lnTo>
                  <a:lnTo>
                    <a:pt x="6" y="43"/>
                  </a:lnTo>
                  <a:lnTo>
                    <a:pt x="6" y="45"/>
                  </a:lnTo>
                  <a:lnTo>
                    <a:pt x="6" y="45"/>
                  </a:lnTo>
                  <a:lnTo>
                    <a:pt x="4" y="45"/>
                  </a:lnTo>
                  <a:lnTo>
                    <a:pt x="4" y="47"/>
                  </a:lnTo>
                  <a:lnTo>
                    <a:pt x="4" y="47"/>
                  </a:lnTo>
                  <a:lnTo>
                    <a:pt x="2" y="49"/>
                  </a:lnTo>
                  <a:lnTo>
                    <a:pt x="2" y="49"/>
                  </a:lnTo>
                  <a:lnTo>
                    <a:pt x="2" y="51"/>
                  </a:lnTo>
                  <a:lnTo>
                    <a:pt x="2" y="51"/>
                  </a:lnTo>
                  <a:lnTo>
                    <a:pt x="0" y="53"/>
                  </a:lnTo>
                  <a:lnTo>
                    <a:pt x="0" y="53"/>
                  </a:lnTo>
                  <a:lnTo>
                    <a:pt x="0" y="54"/>
                  </a:lnTo>
                  <a:lnTo>
                    <a:pt x="0" y="56"/>
                  </a:lnTo>
                  <a:lnTo>
                    <a:pt x="0" y="56"/>
                  </a:lnTo>
                  <a:lnTo>
                    <a:pt x="0" y="58"/>
                  </a:lnTo>
                  <a:lnTo>
                    <a:pt x="0" y="60"/>
                  </a:lnTo>
                  <a:lnTo>
                    <a:pt x="0" y="60"/>
                  </a:lnTo>
                  <a:lnTo>
                    <a:pt x="0" y="62"/>
                  </a:lnTo>
                  <a:lnTo>
                    <a:pt x="0" y="64"/>
                  </a:lnTo>
                  <a:lnTo>
                    <a:pt x="2" y="64"/>
                  </a:lnTo>
                  <a:lnTo>
                    <a:pt x="2" y="66"/>
                  </a:lnTo>
                  <a:lnTo>
                    <a:pt x="2" y="67"/>
                  </a:lnTo>
                  <a:lnTo>
                    <a:pt x="2" y="67"/>
                  </a:lnTo>
                  <a:lnTo>
                    <a:pt x="4" y="69"/>
                  </a:lnTo>
                  <a:lnTo>
                    <a:pt x="4" y="71"/>
                  </a:lnTo>
                  <a:lnTo>
                    <a:pt x="4" y="71"/>
                  </a:lnTo>
                  <a:lnTo>
                    <a:pt x="6" y="73"/>
                  </a:lnTo>
                  <a:lnTo>
                    <a:pt x="6" y="75"/>
                  </a:lnTo>
                  <a:lnTo>
                    <a:pt x="6" y="75"/>
                  </a:lnTo>
                  <a:lnTo>
                    <a:pt x="8" y="77"/>
                  </a:lnTo>
                  <a:lnTo>
                    <a:pt x="8" y="77"/>
                  </a:lnTo>
                  <a:lnTo>
                    <a:pt x="10" y="77"/>
                  </a:lnTo>
                  <a:lnTo>
                    <a:pt x="10" y="79"/>
                  </a:lnTo>
                  <a:lnTo>
                    <a:pt x="12" y="79"/>
                  </a:lnTo>
                  <a:lnTo>
                    <a:pt x="12" y="80"/>
                  </a:lnTo>
                  <a:lnTo>
                    <a:pt x="13" y="80"/>
                  </a:lnTo>
                  <a:lnTo>
                    <a:pt x="13" y="80"/>
                  </a:lnTo>
                  <a:lnTo>
                    <a:pt x="15" y="80"/>
                  </a:lnTo>
                  <a:lnTo>
                    <a:pt x="15" y="82"/>
                  </a:lnTo>
                  <a:lnTo>
                    <a:pt x="17" y="82"/>
                  </a:lnTo>
                  <a:lnTo>
                    <a:pt x="17" y="82"/>
                  </a:lnTo>
                  <a:lnTo>
                    <a:pt x="19" y="82"/>
                  </a:lnTo>
                  <a:lnTo>
                    <a:pt x="19" y="82"/>
                  </a:lnTo>
                  <a:lnTo>
                    <a:pt x="21" y="82"/>
                  </a:lnTo>
                  <a:lnTo>
                    <a:pt x="21" y="82"/>
                  </a:lnTo>
                  <a:lnTo>
                    <a:pt x="23" y="82"/>
                  </a:lnTo>
                  <a:lnTo>
                    <a:pt x="149" y="40"/>
                  </a:lnTo>
                  <a:lnTo>
                    <a:pt x="149" y="40"/>
                  </a:lnTo>
                  <a:lnTo>
                    <a:pt x="149" y="40"/>
                  </a:lnTo>
                  <a:lnTo>
                    <a:pt x="147" y="40"/>
                  </a:lnTo>
                  <a:lnTo>
                    <a:pt x="147" y="40"/>
                  </a:lnTo>
                  <a:lnTo>
                    <a:pt x="145" y="40"/>
                  </a:lnTo>
                  <a:lnTo>
                    <a:pt x="145" y="40"/>
                  </a:lnTo>
                  <a:lnTo>
                    <a:pt x="144" y="40"/>
                  </a:lnTo>
                  <a:lnTo>
                    <a:pt x="142" y="40"/>
                  </a:lnTo>
                  <a:lnTo>
                    <a:pt x="142" y="40"/>
                  </a:lnTo>
                  <a:lnTo>
                    <a:pt x="140" y="38"/>
                  </a:lnTo>
                  <a:lnTo>
                    <a:pt x="140" y="38"/>
                  </a:lnTo>
                  <a:lnTo>
                    <a:pt x="138" y="38"/>
                  </a:lnTo>
                  <a:lnTo>
                    <a:pt x="138" y="36"/>
                  </a:lnTo>
                  <a:lnTo>
                    <a:pt x="136" y="36"/>
                  </a:lnTo>
                  <a:lnTo>
                    <a:pt x="136" y="36"/>
                  </a:lnTo>
                  <a:lnTo>
                    <a:pt x="136" y="34"/>
                  </a:lnTo>
                  <a:lnTo>
                    <a:pt x="134" y="34"/>
                  </a:lnTo>
                  <a:lnTo>
                    <a:pt x="134" y="32"/>
                  </a:lnTo>
                  <a:lnTo>
                    <a:pt x="132" y="30"/>
                  </a:lnTo>
                  <a:lnTo>
                    <a:pt x="132" y="30"/>
                  </a:lnTo>
                  <a:lnTo>
                    <a:pt x="132" y="28"/>
                  </a:lnTo>
                  <a:lnTo>
                    <a:pt x="131" y="28"/>
                  </a:lnTo>
                  <a:lnTo>
                    <a:pt x="131" y="27"/>
                  </a:lnTo>
                  <a:lnTo>
                    <a:pt x="131" y="25"/>
                  </a:lnTo>
                  <a:lnTo>
                    <a:pt x="131" y="25"/>
                  </a:lnTo>
                  <a:lnTo>
                    <a:pt x="129" y="23"/>
                  </a:lnTo>
                  <a:lnTo>
                    <a:pt x="129" y="21"/>
                  </a:lnTo>
                  <a:lnTo>
                    <a:pt x="129" y="21"/>
                  </a:lnTo>
                  <a:lnTo>
                    <a:pt x="129" y="19"/>
                  </a:lnTo>
                  <a:lnTo>
                    <a:pt x="129" y="17"/>
                  </a:lnTo>
                  <a:lnTo>
                    <a:pt x="129" y="15"/>
                  </a:lnTo>
                  <a:lnTo>
                    <a:pt x="129" y="15"/>
                  </a:lnTo>
                  <a:lnTo>
                    <a:pt x="129" y="13"/>
                  </a:lnTo>
                  <a:lnTo>
                    <a:pt x="129" y="12"/>
                  </a:lnTo>
                  <a:lnTo>
                    <a:pt x="129" y="12"/>
                  </a:lnTo>
                  <a:lnTo>
                    <a:pt x="129" y="10"/>
                  </a:lnTo>
                  <a:lnTo>
                    <a:pt x="129" y="10"/>
                  </a:lnTo>
                  <a:lnTo>
                    <a:pt x="131" y="8"/>
                  </a:lnTo>
                  <a:lnTo>
                    <a:pt x="131" y="6"/>
                  </a:lnTo>
                  <a:lnTo>
                    <a:pt x="131" y="6"/>
                  </a:lnTo>
                  <a:lnTo>
                    <a:pt x="131" y="4"/>
                  </a:lnTo>
                  <a:lnTo>
                    <a:pt x="132" y="4"/>
                  </a:lnTo>
                  <a:lnTo>
                    <a:pt x="132" y="4"/>
                  </a:lnTo>
                  <a:lnTo>
                    <a:pt x="132" y="2"/>
                  </a:lnTo>
                  <a:lnTo>
                    <a:pt x="134" y="2"/>
                  </a:lnTo>
                  <a:lnTo>
                    <a:pt x="134" y="2"/>
                  </a:lnTo>
                  <a:lnTo>
                    <a:pt x="134" y="0"/>
                  </a:lnTo>
                  <a:lnTo>
                    <a:pt x="136" y="0"/>
                  </a:lnTo>
                  <a:lnTo>
                    <a:pt x="136" y="0"/>
                  </a:lnTo>
                  <a:lnTo>
                    <a:pt x="10" y="4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23" name="Oval 122"/>
            <p:cNvSpPr>
              <a:spLocks noChangeArrowheads="1"/>
            </p:cNvSpPr>
            <p:nvPr/>
          </p:nvSpPr>
          <p:spPr bwMode="auto">
            <a:xfrm>
              <a:off x="4433888" y="3116263"/>
              <a:ext cx="185738" cy="185738"/>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24" name="Freeform 123"/>
            <p:cNvSpPr>
              <a:spLocks/>
            </p:cNvSpPr>
            <p:nvPr/>
          </p:nvSpPr>
          <p:spPr bwMode="auto">
            <a:xfrm>
              <a:off x="4206875" y="2989263"/>
              <a:ext cx="295275" cy="217488"/>
            </a:xfrm>
            <a:custGeom>
              <a:avLst/>
              <a:gdLst/>
              <a:ahLst/>
              <a:cxnLst>
                <a:cxn ang="0">
                  <a:pos x="160" y="137"/>
                </a:cxn>
                <a:cxn ang="0">
                  <a:pos x="161" y="137"/>
                </a:cxn>
                <a:cxn ang="0">
                  <a:pos x="163" y="137"/>
                </a:cxn>
                <a:cxn ang="0">
                  <a:pos x="165" y="137"/>
                </a:cxn>
                <a:cxn ang="0">
                  <a:pos x="167" y="137"/>
                </a:cxn>
                <a:cxn ang="0">
                  <a:pos x="169" y="137"/>
                </a:cxn>
                <a:cxn ang="0">
                  <a:pos x="171" y="137"/>
                </a:cxn>
                <a:cxn ang="0">
                  <a:pos x="173" y="136"/>
                </a:cxn>
                <a:cxn ang="0">
                  <a:pos x="175" y="134"/>
                </a:cxn>
                <a:cxn ang="0">
                  <a:pos x="176" y="134"/>
                </a:cxn>
                <a:cxn ang="0">
                  <a:pos x="178" y="132"/>
                </a:cxn>
                <a:cxn ang="0">
                  <a:pos x="180" y="130"/>
                </a:cxn>
                <a:cxn ang="0">
                  <a:pos x="182" y="126"/>
                </a:cxn>
                <a:cxn ang="0">
                  <a:pos x="184" y="124"/>
                </a:cxn>
                <a:cxn ang="0">
                  <a:pos x="184" y="123"/>
                </a:cxn>
                <a:cxn ang="0">
                  <a:pos x="186" y="121"/>
                </a:cxn>
                <a:cxn ang="0">
                  <a:pos x="186" y="117"/>
                </a:cxn>
                <a:cxn ang="0">
                  <a:pos x="186" y="115"/>
                </a:cxn>
                <a:cxn ang="0">
                  <a:pos x="186" y="113"/>
                </a:cxn>
                <a:cxn ang="0">
                  <a:pos x="186" y="111"/>
                </a:cxn>
                <a:cxn ang="0">
                  <a:pos x="186" y="110"/>
                </a:cxn>
                <a:cxn ang="0">
                  <a:pos x="184" y="108"/>
                </a:cxn>
                <a:cxn ang="0">
                  <a:pos x="184" y="106"/>
                </a:cxn>
                <a:cxn ang="0">
                  <a:pos x="182" y="104"/>
                </a:cxn>
                <a:cxn ang="0">
                  <a:pos x="180" y="102"/>
                </a:cxn>
                <a:cxn ang="0">
                  <a:pos x="24" y="2"/>
                </a:cxn>
                <a:cxn ang="0">
                  <a:pos x="24" y="2"/>
                </a:cxn>
                <a:cxn ang="0">
                  <a:pos x="26" y="4"/>
                </a:cxn>
                <a:cxn ang="0">
                  <a:pos x="26" y="5"/>
                </a:cxn>
                <a:cxn ang="0">
                  <a:pos x="28" y="7"/>
                </a:cxn>
                <a:cxn ang="0">
                  <a:pos x="28" y="9"/>
                </a:cxn>
                <a:cxn ang="0">
                  <a:pos x="28" y="13"/>
                </a:cxn>
                <a:cxn ang="0">
                  <a:pos x="28" y="15"/>
                </a:cxn>
                <a:cxn ang="0">
                  <a:pos x="28" y="17"/>
                </a:cxn>
                <a:cxn ang="0">
                  <a:pos x="26" y="20"/>
                </a:cxn>
                <a:cxn ang="0">
                  <a:pos x="26" y="22"/>
                </a:cxn>
                <a:cxn ang="0">
                  <a:pos x="24" y="24"/>
                </a:cxn>
                <a:cxn ang="0">
                  <a:pos x="24" y="26"/>
                </a:cxn>
                <a:cxn ang="0">
                  <a:pos x="22" y="28"/>
                </a:cxn>
                <a:cxn ang="0">
                  <a:pos x="20" y="31"/>
                </a:cxn>
                <a:cxn ang="0">
                  <a:pos x="18" y="31"/>
                </a:cxn>
                <a:cxn ang="0">
                  <a:pos x="16" y="33"/>
                </a:cxn>
                <a:cxn ang="0">
                  <a:pos x="15" y="35"/>
                </a:cxn>
                <a:cxn ang="0">
                  <a:pos x="13" y="35"/>
                </a:cxn>
                <a:cxn ang="0">
                  <a:pos x="9" y="37"/>
                </a:cxn>
                <a:cxn ang="0">
                  <a:pos x="7" y="37"/>
                </a:cxn>
                <a:cxn ang="0">
                  <a:pos x="5" y="37"/>
                </a:cxn>
                <a:cxn ang="0">
                  <a:pos x="3" y="37"/>
                </a:cxn>
                <a:cxn ang="0">
                  <a:pos x="1" y="37"/>
                </a:cxn>
                <a:cxn ang="0">
                  <a:pos x="0" y="35"/>
                </a:cxn>
              </a:cxnLst>
              <a:rect l="0" t="0" r="r" b="b"/>
              <a:pathLst>
                <a:path w="186" h="137">
                  <a:moveTo>
                    <a:pt x="158" y="137"/>
                  </a:moveTo>
                  <a:lnTo>
                    <a:pt x="160" y="137"/>
                  </a:lnTo>
                  <a:lnTo>
                    <a:pt x="160" y="137"/>
                  </a:lnTo>
                  <a:lnTo>
                    <a:pt x="161" y="137"/>
                  </a:lnTo>
                  <a:lnTo>
                    <a:pt x="161" y="137"/>
                  </a:lnTo>
                  <a:lnTo>
                    <a:pt x="163" y="137"/>
                  </a:lnTo>
                  <a:lnTo>
                    <a:pt x="163" y="137"/>
                  </a:lnTo>
                  <a:lnTo>
                    <a:pt x="165" y="137"/>
                  </a:lnTo>
                  <a:lnTo>
                    <a:pt x="165" y="137"/>
                  </a:lnTo>
                  <a:lnTo>
                    <a:pt x="167" y="137"/>
                  </a:lnTo>
                  <a:lnTo>
                    <a:pt x="169" y="137"/>
                  </a:lnTo>
                  <a:lnTo>
                    <a:pt x="169" y="137"/>
                  </a:lnTo>
                  <a:lnTo>
                    <a:pt x="171" y="137"/>
                  </a:lnTo>
                  <a:lnTo>
                    <a:pt x="171" y="137"/>
                  </a:lnTo>
                  <a:lnTo>
                    <a:pt x="173" y="136"/>
                  </a:lnTo>
                  <a:lnTo>
                    <a:pt x="173" y="136"/>
                  </a:lnTo>
                  <a:lnTo>
                    <a:pt x="175" y="136"/>
                  </a:lnTo>
                  <a:lnTo>
                    <a:pt x="175" y="134"/>
                  </a:lnTo>
                  <a:lnTo>
                    <a:pt x="176" y="134"/>
                  </a:lnTo>
                  <a:lnTo>
                    <a:pt x="176" y="134"/>
                  </a:lnTo>
                  <a:lnTo>
                    <a:pt x="178" y="132"/>
                  </a:lnTo>
                  <a:lnTo>
                    <a:pt x="178" y="132"/>
                  </a:lnTo>
                  <a:lnTo>
                    <a:pt x="180" y="130"/>
                  </a:lnTo>
                  <a:lnTo>
                    <a:pt x="180" y="130"/>
                  </a:lnTo>
                  <a:lnTo>
                    <a:pt x="182" y="128"/>
                  </a:lnTo>
                  <a:lnTo>
                    <a:pt x="182" y="126"/>
                  </a:lnTo>
                  <a:lnTo>
                    <a:pt x="182" y="126"/>
                  </a:lnTo>
                  <a:lnTo>
                    <a:pt x="184" y="124"/>
                  </a:lnTo>
                  <a:lnTo>
                    <a:pt x="184" y="124"/>
                  </a:lnTo>
                  <a:lnTo>
                    <a:pt x="184" y="123"/>
                  </a:lnTo>
                  <a:lnTo>
                    <a:pt x="184" y="121"/>
                  </a:lnTo>
                  <a:lnTo>
                    <a:pt x="186" y="121"/>
                  </a:lnTo>
                  <a:lnTo>
                    <a:pt x="186" y="119"/>
                  </a:lnTo>
                  <a:lnTo>
                    <a:pt x="186" y="117"/>
                  </a:lnTo>
                  <a:lnTo>
                    <a:pt x="186" y="117"/>
                  </a:lnTo>
                  <a:lnTo>
                    <a:pt x="186" y="115"/>
                  </a:lnTo>
                  <a:lnTo>
                    <a:pt x="186" y="113"/>
                  </a:lnTo>
                  <a:lnTo>
                    <a:pt x="186" y="113"/>
                  </a:lnTo>
                  <a:lnTo>
                    <a:pt x="186" y="111"/>
                  </a:lnTo>
                  <a:lnTo>
                    <a:pt x="186" y="111"/>
                  </a:lnTo>
                  <a:lnTo>
                    <a:pt x="186" y="110"/>
                  </a:lnTo>
                  <a:lnTo>
                    <a:pt x="186" y="110"/>
                  </a:lnTo>
                  <a:lnTo>
                    <a:pt x="184" y="108"/>
                  </a:lnTo>
                  <a:lnTo>
                    <a:pt x="184" y="108"/>
                  </a:lnTo>
                  <a:lnTo>
                    <a:pt x="184" y="106"/>
                  </a:lnTo>
                  <a:lnTo>
                    <a:pt x="184" y="106"/>
                  </a:lnTo>
                  <a:lnTo>
                    <a:pt x="182" y="104"/>
                  </a:lnTo>
                  <a:lnTo>
                    <a:pt x="182" y="104"/>
                  </a:lnTo>
                  <a:lnTo>
                    <a:pt x="182" y="104"/>
                  </a:lnTo>
                  <a:lnTo>
                    <a:pt x="180" y="102"/>
                  </a:lnTo>
                  <a:lnTo>
                    <a:pt x="22" y="0"/>
                  </a:lnTo>
                  <a:lnTo>
                    <a:pt x="24" y="2"/>
                  </a:lnTo>
                  <a:lnTo>
                    <a:pt x="24" y="2"/>
                  </a:lnTo>
                  <a:lnTo>
                    <a:pt x="24" y="2"/>
                  </a:lnTo>
                  <a:lnTo>
                    <a:pt x="26" y="4"/>
                  </a:lnTo>
                  <a:lnTo>
                    <a:pt x="26" y="4"/>
                  </a:lnTo>
                  <a:lnTo>
                    <a:pt x="26" y="5"/>
                  </a:lnTo>
                  <a:lnTo>
                    <a:pt x="26" y="5"/>
                  </a:lnTo>
                  <a:lnTo>
                    <a:pt x="28" y="7"/>
                  </a:lnTo>
                  <a:lnTo>
                    <a:pt x="28" y="7"/>
                  </a:lnTo>
                  <a:lnTo>
                    <a:pt x="28" y="9"/>
                  </a:lnTo>
                  <a:lnTo>
                    <a:pt x="28" y="9"/>
                  </a:lnTo>
                  <a:lnTo>
                    <a:pt x="28" y="11"/>
                  </a:lnTo>
                  <a:lnTo>
                    <a:pt x="28" y="13"/>
                  </a:lnTo>
                  <a:lnTo>
                    <a:pt x="28" y="13"/>
                  </a:lnTo>
                  <a:lnTo>
                    <a:pt x="28" y="15"/>
                  </a:lnTo>
                  <a:lnTo>
                    <a:pt x="28" y="17"/>
                  </a:lnTo>
                  <a:lnTo>
                    <a:pt x="28" y="17"/>
                  </a:lnTo>
                  <a:lnTo>
                    <a:pt x="28" y="18"/>
                  </a:lnTo>
                  <a:lnTo>
                    <a:pt x="26" y="20"/>
                  </a:lnTo>
                  <a:lnTo>
                    <a:pt x="26" y="20"/>
                  </a:lnTo>
                  <a:lnTo>
                    <a:pt x="26" y="22"/>
                  </a:lnTo>
                  <a:lnTo>
                    <a:pt x="26" y="24"/>
                  </a:lnTo>
                  <a:lnTo>
                    <a:pt x="24" y="24"/>
                  </a:lnTo>
                  <a:lnTo>
                    <a:pt x="24" y="26"/>
                  </a:lnTo>
                  <a:lnTo>
                    <a:pt x="24" y="26"/>
                  </a:lnTo>
                  <a:lnTo>
                    <a:pt x="22" y="28"/>
                  </a:lnTo>
                  <a:lnTo>
                    <a:pt x="22" y="28"/>
                  </a:lnTo>
                  <a:lnTo>
                    <a:pt x="20" y="30"/>
                  </a:lnTo>
                  <a:lnTo>
                    <a:pt x="20" y="31"/>
                  </a:lnTo>
                  <a:lnTo>
                    <a:pt x="18" y="31"/>
                  </a:lnTo>
                  <a:lnTo>
                    <a:pt x="18" y="31"/>
                  </a:lnTo>
                  <a:lnTo>
                    <a:pt x="16" y="33"/>
                  </a:lnTo>
                  <a:lnTo>
                    <a:pt x="16" y="33"/>
                  </a:lnTo>
                  <a:lnTo>
                    <a:pt x="15" y="35"/>
                  </a:lnTo>
                  <a:lnTo>
                    <a:pt x="15" y="35"/>
                  </a:lnTo>
                  <a:lnTo>
                    <a:pt x="13" y="35"/>
                  </a:lnTo>
                  <a:lnTo>
                    <a:pt x="13" y="35"/>
                  </a:lnTo>
                  <a:lnTo>
                    <a:pt x="11" y="37"/>
                  </a:lnTo>
                  <a:lnTo>
                    <a:pt x="9" y="37"/>
                  </a:lnTo>
                  <a:lnTo>
                    <a:pt x="9" y="37"/>
                  </a:lnTo>
                  <a:lnTo>
                    <a:pt x="7" y="37"/>
                  </a:lnTo>
                  <a:lnTo>
                    <a:pt x="7" y="37"/>
                  </a:lnTo>
                  <a:lnTo>
                    <a:pt x="5" y="37"/>
                  </a:lnTo>
                  <a:lnTo>
                    <a:pt x="5" y="37"/>
                  </a:lnTo>
                  <a:lnTo>
                    <a:pt x="3" y="37"/>
                  </a:lnTo>
                  <a:lnTo>
                    <a:pt x="3" y="37"/>
                  </a:lnTo>
                  <a:lnTo>
                    <a:pt x="1" y="37"/>
                  </a:lnTo>
                  <a:lnTo>
                    <a:pt x="1" y="35"/>
                  </a:lnTo>
                  <a:lnTo>
                    <a:pt x="0" y="35"/>
                  </a:lnTo>
                  <a:lnTo>
                    <a:pt x="158" y="13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25" name="Oval 124"/>
            <p:cNvSpPr>
              <a:spLocks noChangeArrowheads="1"/>
            </p:cNvSpPr>
            <p:nvPr/>
          </p:nvSpPr>
          <p:spPr bwMode="auto">
            <a:xfrm>
              <a:off x="3098800" y="2457450"/>
              <a:ext cx="222250" cy="222250"/>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26" name="Freeform 125"/>
            <p:cNvSpPr>
              <a:spLocks/>
            </p:cNvSpPr>
            <p:nvPr/>
          </p:nvSpPr>
          <p:spPr bwMode="auto">
            <a:xfrm>
              <a:off x="3133725" y="2243138"/>
              <a:ext cx="98425" cy="265113"/>
            </a:xfrm>
            <a:custGeom>
              <a:avLst/>
              <a:gdLst/>
              <a:ahLst/>
              <a:cxnLst>
                <a:cxn ang="0">
                  <a:pos x="23" y="158"/>
                </a:cxn>
                <a:cxn ang="0">
                  <a:pos x="23" y="160"/>
                </a:cxn>
                <a:cxn ang="0">
                  <a:pos x="23" y="160"/>
                </a:cxn>
                <a:cxn ang="0">
                  <a:pos x="24" y="161"/>
                </a:cxn>
                <a:cxn ang="0">
                  <a:pos x="26" y="163"/>
                </a:cxn>
                <a:cxn ang="0">
                  <a:pos x="28" y="163"/>
                </a:cxn>
                <a:cxn ang="0">
                  <a:pos x="30" y="165"/>
                </a:cxn>
                <a:cxn ang="0">
                  <a:pos x="32" y="165"/>
                </a:cxn>
                <a:cxn ang="0">
                  <a:pos x="34" y="165"/>
                </a:cxn>
                <a:cxn ang="0">
                  <a:pos x="36" y="167"/>
                </a:cxn>
                <a:cxn ang="0">
                  <a:pos x="39" y="167"/>
                </a:cxn>
                <a:cxn ang="0">
                  <a:pos x="41" y="167"/>
                </a:cxn>
                <a:cxn ang="0">
                  <a:pos x="43" y="165"/>
                </a:cxn>
                <a:cxn ang="0">
                  <a:pos x="47" y="165"/>
                </a:cxn>
                <a:cxn ang="0">
                  <a:pos x="49" y="165"/>
                </a:cxn>
                <a:cxn ang="0">
                  <a:pos x="51" y="163"/>
                </a:cxn>
                <a:cxn ang="0">
                  <a:pos x="54" y="163"/>
                </a:cxn>
                <a:cxn ang="0">
                  <a:pos x="56" y="161"/>
                </a:cxn>
                <a:cxn ang="0">
                  <a:pos x="58" y="161"/>
                </a:cxn>
                <a:cxn ang="0">
                  <a:pos x="60" y="160"/>
                </a:cxn>
                <a:cxn ang="0">
                  <a:pos x="60" y="158"/>
                </a:cxn>
                <a:cxn ang="0">
                  <a:pos x="62" y="156"/>
                </a:cxn>
                <a:cxn ang="0">
                  <a:pos x="62" y="154"/>
                </a:cxn>
                <a:cxn ang="0">
                  <a:pos x="62" y="152"/>
                </a:cxn>
                <a:cxn ang="0">
                  <a:pos x="62" y="152"/>
                </a:cxn>
                <a:cxn ang="0">
                  <a:pos x="41" y="2"/>
                </a:cxn>
                <a:cxn ang="0">
                  <a:pos x="41" y="3"/>
                </a:cxn>
                <a:cxn ang="0">
                  <a:pos x="41" y="3"/>
                </a:cxn>
                <a:cxn ang="0">
                  <a:pos x="41" y="5"/>
                </a:cxn>
                <a:cxn ang="0">
                  <a:pos x="39" y="7"/>
                </a:cxn>
                <a:cxn ang="0">
                  <a:pos x="38" y="9"/>
                </a:cxn>
                <a:cxn ang="0">
                  <a:pos x="36" y="9"/>
                </a:cxn>
                <a:cxn ang="0">
                  <a:pos x="34" y="11"/>
                </a:cxn>
                <a:cxn ang="0">
                  <a:pos x="32" y="13"/>
                </a:cxn>
                <a:cxn ang="0">
                  <a:pos x="30" y="13"/>
                </a:cxn>
                <a:cxn ang="0">
                  <a:pos x="28" y="15"/>
                </a:cxn>
                <a:cxn ang="0">
                  <a:pos x="24" y="15"/>
                </a:cxn>
                <a:cxn ang="0">
                  <a:pos x="23" y="15"/>
                </a:cxn>
                <a:cxn ang="0">
                  <a:pos x="19" y="15"/>
                </a:cxn>
                <a:cxn ang="0">
                  <a:pos x="17" y="15"/>
                </a:cxn>
                <a:cxn ang="0">
                  <a:pos x="15" y="15"/>
                </a:cxn>
                <a:cxn ang="0">
                  <a:pos x="11" y="15"/>
                </a:cxn>
                <a:cxn ang="0">
                  <a:pos x="10" y="15"/>
                </a:cxn>
                <a:cxn ang="0">
                  <a:pos x="8" y="13"/>
                </a:cxn>
                <a:cxn ang="0">
                  <a:pos x="6" y="13"/>
                </a:cxn>
                <a:cxn ang="0">
                  <a:pos x="4" y="11"/>
                </a:cxn>
                <a:cxn ang="0">
                  <a:pos x="4" y="9"/>
                </a:cxn>
                <a:cxn ang="0">
                  <a:pos x="2" y="9"/>
                </a:cxn>
                <a:cxn ang="0">
                  <a:pos x="2" y="7"/>
                </a:cxn>
                <a:cxn ang="0">
                  <a:pos x="0" y="5"/>
                </a:cxn>
              </a:cxnLst>
              <a:rect l="0" t="0" r="r" b="b"/>
              <a:pathLst>
                <a:path w="62" h="167">
                  <a:moveTo>
                    <a:pt x="21" y="156"/>
                  </a:moveTo>
                  <a:lnTo>
                    <a:pt x="23" y="158"/>
                  </a:lnTo>
                  <a:lnTo>
                    <a:pt x="23" y="158"/>
                  </a:lnTo>
                  <a:lnTo>
                    <a:pt x="23" y="160"/>
                  </a:lnTo>
                  <a:lnTo>
                    <a:pt x="23" y="160"/>
                  </a:lnTo>
                  <a:lnTo>
                    <a:pt x="23" y="160"/>
                  </a:lnTo>
                  <a:lnTo>
                    <a:pt x="24" y="161"/>
                  </a:lnTo>
                  <a:lnTo>
                    <a:pt x="24" y="161"/>
                  </a:lnTo>
                  <a:lnTo>
                    <a:pt x="24" y="161"/>
                  </a:lnTo>
                  <a:lnTo>
                    <a:pt x="26" y="163"/>
                  </a:lnTo>
                  <a:lnTo>
                    <a:pt x="26" y="163"/>
                  </a:lnTo>
                  <a:lnTo>
                    <a:pt x="28" y="163"/>
                  </a:lnTo>
                  <a:lnTo>
                    <a:pt x="28" y="165"/>
                  </a:lnTo>
                  <a:lnTo>
                    <a:pt x="30" y="165"/>
                  </a:lnTo>
                  <a:lnTo>
                    <a:pt x="30" y="165"/>
                  </a:lnTo>
                  <a:lnTo>
                    <a:pt x="32" y="165"/>
                  </a:lnTo>
                  <a:lnTo>
                    <a:pt x="32" y="165"/>
                  </a:lnTo>
                  <a:lnTo>
                    <a:pt x="34" y="165"/>
                  </a:lnTo>
                  <a:lnTo>
                    <a:pt x="36" y="167"/>
                  </a:lnTo>
                  <a:lnTo>
                    <a:pt x="36" y="167"/>
                  </a:lnTo>
                  <a:lnTo>
                    <a:pt x="38" y="167"/>
                  </a:lnTo>
                  <a:lnTo>
                    <a:pt x="39" y="167"/>
                  </a:lnTo>
                  <a:lnTo>
                    <a:pt x="39" y="167"/>
                  </a:lnTo>
                  <a:lnTo>
                    <a:pt x="41" y="167"/>
                  </a:lnTo>
                  <a:lnTo>
                    <a:pt x="43" y="167"/>
                  </a:lnTo>
                  <a:lnTo>
                    <a:pt x="43" y="165"/>
                  </a:lnTo>
                  <a:lnTo>
                    <a:pt x="45" y="165"/>
                  </a:lnTo>
                  <a:lnTo>
                    <a:pt x="47" y="165"/>
                  </a:lnTo>
                  <a:lnTo>
                    <a:pt x="49" y="165"/>
                  </a:lnTo>
                  <a:lnTo>
                    <a:pt x="49" y="165"/>
                  </a:lnTo>
                  <a:lnTo>
                    <a:pt x="51" y="165"/>
                  </a:lnTo>
                  <a:lnTo>
                    <a:pt x="51" y="163"/>
                  </a:lnTo>
                  <a:lnTo>
                    <a:pt x="52" y="163"/>
                  </a:lnTo>
                  <a:lnTo>
                    <a:pt x="54" y="163"/>
                  </a:lnTo>
                  <a:lnTo>
                    <a:pt x="54" y="163"/>
                  </a:lnTo>
                  <a:lnTo>
                    <a:pt x="56" y="161"/>
                  </a:lnTo>
                  <a:lnTo>
                    <a:pt x="56" y="161"/>
                  </a:lnTo>
                  <a:lnTo>
                    <a:pt x="58" y="161"/>
                  </a:lnTo>
                  <a:lnTo>
                    <a:pt x="58" y="160"/>
                  </a:lnTo>
                  <a:lnTo>
                    <a:pt x="60" y="160"/>
                  </a:lnTo>
                  <a:lnTo>
                    <a:pt x="60" y="158"/>
                  </a:lnTo>
                  <a:lnTo>
                    <a:pt x="60" y="158"/>
                  </a:lnTo>
                  <a:lnTo>
                    <a:pt x="60" y="158"/>
                  </a:lnTo>
                  <a:lnTo>
                    <a:pt x="62" y="156"/>
                  </a:lnTo>
                  <a:lnTo>
                    <a:pt x="62" y="156"/>
                  </a:lnTo>
                  <a:lnTo>
                    <a:pt x="62" y="154"/>
                  </a:lnTo>
                  <a:lnTo>
                    <a:pt x="62" y="154"/>
                  </a:lnTo>
                  <a:lnTo>
                    <a:pt x="62" y="152"/>
                  </a:lnTo>
                  <a:lnTo>
                    <a:pt x="62" y="152"/>
                  </a:lnTo>
                  <a:lnTo>
                    <a:pt x="62" y="152"/>
                  </a:lnTo>
                  <a:lnTo>
                    <a:pt x="41" y="0"/>
                  </a:lnTo>
                  <a:lnTo>
                    <a:pt x="41" y="2"/>
                  </a:lnTo>
                  <a:lnTo>
                    <a:pt x="41" y="2"/>
                  </a:lnTo>
                  <a:lnTo>
                    <a:pt x="41" y="3"/>
                  </a:lnTo>
                  <a:lnTo>
                    <a:pt x="41" y="3"/>
                  </a:lnTo>
                  <a:lnTo>
                    <a:pt x="41" y="3"/>
                  </a:lnTo>
                  <a:lnTo>
                    <a:pt x="41" y="5"/>
                  </a:lnTo>
                  <a:lnTo>
                    <a:pt x="41" y="5"/>
                  </a:lnTo>
                  <a:lnTo>
                    <a:pt x="39" y="7"/>
                  </a:lnTo>
                  <a:lnTo>
                    <a:pt x="39" y="7"/>
                  </a:lnTo>
                  <a:lnTo>
                    <a:pt x="39" y="7"/>
                  </a:lnTo>
                  <a:lnTo>
                    <a:pt x="38" y="9"/>
                  </a:lnTo>
                  <a:lnTo>
                    <a:pt x="38" y="9"/>
                  </a:lnTo>
                  <a:lnTo>
                    <a:pt x="36" y="9"/>
                  </a:lnTo>
                  <a:lnTo>
                    <a:pt x="36" y="11"/>
                  </a:lnTo>
                  <a:lnTo>
                    <a:pt x="34" y="11"/>
                  </a:lnTo>
                  <a:lnTo>
                    <a:pt x="34" y="11"/>
                  </a:lnTo>
                  <a:lnTo>
                    <a:pt x="32" y="13"/>
                  </a:lnTo>
                  <a:lnTo>
                    <a:pt x="32" y="13"/>
                  </a:lnTo>
                  <a:lnTo>
                    <a:pt x="30" y="13"/>
                  </a:lnTo>
                  <a:lnTo>
                    <a:pt x="28" y="13"/>
                  </a:lnTo>
                  <a:lnTo>
                    <a:pt x="28" y="15"/>
                  </a:lnTo>
                  <a:lnTo>
                    <a:pt x="26" y="15"/>
                  </a:lnTo>
                  <a:lnTo>
                    <a:pt x="24" y="15"/>
                  </a:lnTo>
                  <a:lnTo>
                    <a:pt x="24" y="15"/>
                  </a:lnTo>
                  <a:lnTo>
                    <a:pt x="23" y="15"/>
                  </a:lnTo>
                  <a:lnTo>
                    <a:pt x="21" y="15"/>
                  </a:lnTo>
                  <a:lnTo>
                    <a:pt x="19" y="15"/>
                  </a:lnTo>
                  <a:lnTo>
                    <a:pt x="19" y="15"/>
                  </a:lnTo>
                  <a:lnTo>
                    <a:pt x="17" y="15"/>
                  </a:lnTo>
                  <a:lnTo>
                    <a:pt x="15" y="15"/>
                  </a:lnTo>
                  <a:lnTo>
                    <a:pt x="15" y="15"/>
                  </a:lnTo>
                  <a:lnTo>
                    <a:pt x="13" y="15"/>
                  </a:lnTo>
                  <a:lnTo>
                    <a:pt x="11" y="15"/>
                  </a:lnTo>
                  <a:lnTo>
                    <a:pt x="11" y="15"/>
                  </a:lnTo>
                  <a:lnTo>
                    <a:pt x="10" y="15"/>
                  </a:lnTo>
                  <a:lnTo>
                    <a:pt x="10" y="13"/>
                  </a:lnTo>
                  <a:lnTo>
                    <a:pt x="8" y="13"/>
                  </a:lnTo>
                  <a:lnTo>
                    <a:pt x="8" y="13"/>
                  </a:lnTo>
                  <a:lnTo>
                    <a:pt x="6" y="13"/>
                  </a:lnTo>
                  <a:lnTo>
                    <a:pt x="6" y="11"/>
                  </a:lnTo>
                  <a:lnTo>
                    <a:pt x="4" y="11"/>
                  </a:lnTo>
                  <a:lnTo>
                    <a:pt x="4" y="11"/>
                  </a:lnTo>
                  <a:lnTo>
                    <a:pt x="4" y="9"/>
                  </a:lnTo>
                  <a:lnTo>
                    <a:pt x="2" y="9"/>
                  </a:lnTo>
                  <a:lnTo>
                    <a:pt x="2" y="9"/>
                  </a:lnTo>
                  <a:lnTo>
                    <a:pt x="2" y="7"/>
                  </a:lnTo>
                  <a:lnTo>
                    <a:pt x="2" y="7"/>
                  </a:lnTo>
                  <a:lnTo>
                    <a:pt x="0" y="5"/>
                  </a:lnTo>
                  <a:lnTo>
                    <a:pt x="0" y="5"/>
                  </a:lnTo>
                  <a:lnTo>
                    <a:pt x="21" y="156"/>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27" name="Freeform 126"/>
            <p:cNvSpPr>
              <a:spLocks/>
            </p:cNvSpPr>
            <p:nvPr/>
          </p:nvSpPr>
          <p:spPr bwMode="auto">
            <a:xfrm>
              <a:off x="3276600" y="2611438"/>
              <a:ext cx="261938" cy="223838"/>
            </a:xfrm>
            <a:custGeom>
              <a:avLst/>
              <a:gdLst/>
              <a:ahLst/>
              <a:cxnLst>
                <a:cxn ang="0">
                  <a:pos x="24" y="0"/>
                </a:cxn>
                <a:cxn ang="0">
                  <a:pos x="24" y="0"/>
                </a:cxn>
                <a:cxn ang="0">
                  <a:pos x="24" y="0"/>
                </a:cxn>
                <a:cxn ang="0">
                  <a:pos x="22" y="0"/>
                </a:cxn>
                <a:cxn ang="0">
                  <a:pos x="22" y="2"/>
                </a:cxn>
                <a:cxn ang="0">
                  <a:pos x="20" y="2"/>
                </a:cxn>
                <a:cxn ang="0">
                  <a:pos x="20" y="4"/>
                </a:cxn>
                <a:cxn ang="0">
                  <a:pos x="18" y="6"/>
                </a:cxn>
                <a:cxn ang="0">
                  <a:pos x="16" y="7"/>
                </a:cxn>
                <a:cxn ang="0">
                  <a:pos x="14" y="9"/>
                </a:cxn>
                <a:cxn ang="0">
                  <a:pos x="13" y="11"/>
                </a:cxn>
                <a:cxn ang="0">
                  <a:pos x="13" y="13"/>
                </a:cxn>
                <a:cxn ang="0">
                  <a:pos x="11" y="15"/>
                </a:cxn>
                <a:cxn ang="0">
                  <a:pos x="9" y="17"/>
                </a:cxn>
                <a:cxn ang="0">
                  <a:pos x="7" y="19"/>
                </a:cxn>
                <a:cxn ang="0">
                  <a:pos x="5" y="20"/>
                </a:cxn>
                <a:cxn ang="0">
                  <a:pos x="5" y="22"/>
                </a:cxn>
                <a:cxn ang="0">
                  <a:pos x="3" y="24"/>
                </a:cxn>
                <a:cxn ang="0">
                  <a:pos x="1" y="26"/>
                </a:cxn>
                <a:cxn ang="0">
                  <a:pos x="1" y="28"/>
                </a:cxn>
                <a:cxn ang="0">
                  <a:pos x="0" y="30"/>
                </a:cxn>
                <a:cxn ang="0">
                  <a:pos x="0" y="30"/>
                </a:cxn>
                <a:cxn ang="0">
                  <a:pos x="0" y="30"/>
                </a:cxn>
                <a:cxn ang="0">
                  <a:pos x="0" y="32"/>
                </a:cxn>
                <a:cxn ang="0">
                  <a:pos x="0" y="32"/>
                </a:cxn>
                <a:cxn ang="0">
                  <a:pos x="141" y="139"/>
                </a:cxn>
                <a:cxn ang="0">
                  <a:pos x="141" y="139"/>
                </a:cxn>
                <a:cxn ang="0">
                  <a:pos x="141" y="139"/>
                </a:cxn>
                <a:cxn ang="0">
                  <a:pos x="143" y="139"/>
                </a:cxn>
                <a:cxn ang="0">
                  <a:pos x="143" y="138"/>
                </a:cxn>
                <a:cxn ang="0">
                  <a:pos x="145" y="136"/>
                </a:cxn>
                <a:cxn ang="0">
                  <a:pos x="145" y="136"/>
                </a:cxn>
                <a:cxn ang="0">
                  <a:pos x="147" y="134"/>
                </a:cxn>
                <a:cxn ang="0">
                  <a:pos x="147" y="132"/>
                </a:cxn>
                <a:cxn ang="0">
                  <a:pos x="148" y="130"/>
                </a:cxn>
                <a:cxn ang="0">
                  <a:pos x="150" y="128"/>
                </a:cxn>
                <a:cxn ang="0">
                  <a:pos x="152" y="126"/>
                </a:cxn>
                <a:cxn ang="0">
                  <a:pos x="154" y="123"/>
                </a:cxn>
                <a:cxn ang="0">
                  <a:pos x="156" y="121"/>
                </a:cxn>
                <a:cxn ang="0">
                  <a:pos x="156" y="119"/>
                </a:cxn>
                <a:cxn ang="0">
                  <a:pos x="158" y="117"/>
                </a:cxn>
                <a:cxn ang="0">
                  <a:pos x="160" y="115"/>
                </a:cxn>
                <a:cxn ang="0">
                  <a:pos x="161" y="113"/>
                </a:cxn>
                <a:cxn ang="0">
                  <a:pos x="161" y="113"/>
                </a:cxn>
                <a:cxn ang="0">
                  <a:pos x="163" y="112"/>
                </a:cxn>
                <a:cxn ang="0">
                  <a:pos x="163" y="110"/>
                </a:cxn>
                <a:cxn ang="0">
                  <a:pos x="165" y="110"/>
                </a:cxn>
                <a:cxn ang="0">
                  <a:pos x="165" y="110"/>
                </a:cxn>
                <a:cxn ang="0">
                  <a:pos x="165" y="108"/>
                </a:cxn>
                <a:cxn ang="0">
                  <a:pos x="165" y="108"/>
                </a:cxn>
              </a:cxnLst>
              <a:rect l="0" t="0" r="r" b="b"/>
              <a:pathLst>
                <a:path w="165" h="141">
                  <a:moveTo>
                    <a:pt x="24" y="0"/>
                  </a:moveTo>
                  <a:lnTo>
                    <a:pt x="24" y="0"/>
                  </a:lnTo>
                  <a:lnTo>
                    <a:pt x="24" y="0"/>
                  </a:lnTo>
                  <a:lnTo>
                    <a:pt x="24" y="0"/>
                  </a:lnTo>
                  <a:lnTo>
                    <a:pt x="24" y="0"/>
                  </a:lnTo>
                  <a:lnTo>
                    <a:pt x="24" y="0"/>
                  </a:lnTo>
                  <a:lnTo>
                    <a:pt x="22" y="0"/>
                  </a:lnTo>
                  <a:lnTo>
                    <a:pt x="22" y="0"/>
                  </a:lnTo>
                  <a:lnTo>
                    <a:pt x="22" y="2"/>
                  </a:lnTo>
                  <a:lnTo>
                    <a:pt x="22" y="2"/>
                  </a:lnTo>
                  <a:lnTo>
                    <a:pt x="20" y="2"/>
                  </a:lnTo>
                  <a:lnTo>
                    <a:pt x="20" y="2"/>
                  </a:lnTo>
                  <a:lnTo>
                    <a:pt x="20" y="4"/>
                  </a:lnTo>
                  <a:lnTo>
                    <a:pt x="20" y="4"/>
                  </a:lnTo>
                  <a:lnTo>
                    <a:pt x="18" y="6"/>
                  </a:lnTo>
                  <a:lnTo>
                    <a:pt x="18" y="6"/>
                  </a:lnTo>
                  <a:lnTo>
                    <a:pt x="16" y="6"/>
                  </a:lnTo>
                  <a:lnTo>
                    <a:pt x="16" y="7"/>
                  </a:lnTo>
                  <a:lnTo>
                    <a:pt x="16" y="7"/>
                  </a:lnTo>
                  <a:lnTo>
                    <a:pt x="14" y="9"/>
                  </a:lnTo>
                  <a:lnTo>
                    <a:pt x="14" y="9"/>
                  </a:lnTo>
                  <a:lnTo>
                    <a:pt x="13" y="11"/>
                  </a:lnTo>
                  <a:lnTo>
                    <a:pt x="13" y="13"/>
                  </a:lnTo>
                  <a:lnTo>
                    <a:pt x="13" y="13"/>
                  </a:lnTo>
                  <a:lnTo>
                    <a:pt x="11" y="15"/>
                  </a:lnTo>
                  <a:lnTo>
                    <a:pt x="11" y="15"/>
                  </a:lnTo>
                  <a:lnTo>
                    <a:pt x="9" y="17"/>
                  </a:lnTo>
                  <a:lnTo>
                    <a:pt x="9" y="17"/>
                  </a:lnTo>
                  <a:lnTo>
                    <a:pt x="9" y="19"/>
                  </a:lnTo>
                  <a:lnTo>
                    <a:pt x="7" y="19"/>
                  </a:lnTo>
                  <a:lnTo>
                    <a:pt x="7" y="20"/>
                  </a:lnTo>
                  <a:lnTo>
                    <a:pt x="5" y="20"/>
                  </a:lnTo>
                  <a:lnTo>
                    <a:pt x="5" y="22"/>
                  </a:lnTo>
                  <a:lnTo>
                    <a:pt x="5" y="22"/>
                  </a:lnTo>
                  <a:lnTo>
                    <a:pt x="3" y="24"/>
                  </a:lnTo>
                  <a:lnTo>
                    <a:pt x="3" y="24"/>
                  </a:lnTo>
                  <a:lnTo>
                    <a:pt x="3" y="26"/>
                  </a:lnTo>
                  <a:lnTo>
                    <a:pt x="1" y="26"/>
                  </a:lnTo>
                  <a:lnTo>
                    <a:pt x="1" y="28"/>
                  </a:lnTo>
                  <a:lnTo>
                    <a:pt x="1" y="28"/>
                  </a:lnTo>
                  <a:lnTo>
                    <a:pt x="1" y="28"/>
                  </a:lnTo>
                  <a:lnTo>
                    <a:pt x="0" y="30"/>
                  </a:lnTo>
                  <a:lnTo>
                    <a:pt x="0" y="30"/>
                  </a:lnTo>
                  <a:lnTo>
                    <a:pt x="0" y="30"/>
                  </a:lnTo>
                  <a:lnTo>
                    <a:pt x="0" y="30"/>
                  </a:lnTo>
                  <a:lnTo>
                    <a:pt x="0" y="30"/>
                  </a:lnTo>
                  <a:lnTo>
                    <a:pt x="0" y="32"/>
                  </a:lnTo>
                  <a:lnTo>
                    <a:pt x="0" y="32"/>
                  </a:lnTo>
                  <a:lnTo>
                    <a:pt x="0" y="32"/>
                  </a:lnTo>
                  <a:lnTo>
                    <a:pt x="0" y="32"/>
                  </a:lnTo>
                  <a:lnTo>
                    <a:pt x="141" y="141"/>
                  </a:lnTo>
                  <a:lnTo>
                    <a:pt x="141" y="139"/>
                  </a:lnTo>
                  <a:lnTo>
                    <a:pt x="141" y="139"/>
                  </a:lnTo>
                  <a:lnTo>
                    <a:pt x="141" y="139"/>
                  </a:lnTo>
                  <a:lnTo>
                    <a:pt x="141" y="139"/>
                  </a:lnTo>
                  <a:lnTo>
                    <a:pt x="141" y="139"/>
                  </a:lnTo>
                  <a:lnTo>
                    <a:pt x="141" y="139"/>
                  </a:lnTo>
                  <a:lnTo>
                    <a:pt x="143" y="139"/>
                  </a:lnTo>
                  <a:lnTo>
                    <a:pt x="143" y="138"/>
                  </a:lnTo>
                  <a:lnTo>
                    <a:pt x="143" y="138"/>
                  </a:lnTo>
                  <a:lnTo>
                    <a:pt x="143" y="138"/>
                  </a:lnTo>
                  <a:lnTo>
                    <a:pt x="145" y="136"/>
                  </a:lnTo>
                  <a:lnTo>
                    <a:pt x="145" y="136"/>
                  </a:lnTo>
                  <a:lnTo>
                    <a:pt x="145" y="136"/>
                  </a:lnTo>
                  <a:lnTo>
                    <a:pt x="145" y="134"/>
                  </a:lnTo>
                  <a:lnTo>
                    <a:pt x="147" y="134"/>
                  </a:lnTo>
                  <a:lnTo>
                    <a:pt x="147" y="132"/>
                  </a:lnTo>
                  <a:lnTo>
                    <a:pt x="147" y="132"/>
                  </a:lnTo>
                  <a:lnTo>
                    <a:pt x="148" y="130"/>
                  </a:lnTo>
                  <a:lnTo>
                    <a:pt x="148" y="130"/>
                  </a:lnTo>
                  <a:lnTo>
                    <a:pt x="150" y="128"/>
                  </a:lnTo>
                  <a:lnTo>
                    <a:pt x="150" y="128"/>
                  </a:lnTo>
                  <a:lnTo>
                    <a:pt x="150" y="126"/>
                  </a:lnTo>
                  <a:lnTo>
                    <a:pt x="152" y="126"/>
                  </a:lnTo>
                  <a:lnTo>
                    <a:pt x="152" y="125"/>
                  </a:lnTo>
                  <a:lnTo>
                    <a:pt x="154" y="123"/>
                  </a:lnTo>
                  <a:lnTo>
                    <a:pt x="154" y="123"/>
                  </a:lnTo>
                  <a:lnTo>
                    <a:pt x="156" y="121"/>
                  </a:lnTo>
                  <a:lnTo>
                    <a:pt x="156" y="121"/>
                  </a:lnTo>
                  <a:lnTo>
                    <a:pt x="156" y="119"/>
                  </a:lnTo>
                  <a:lnTo>
                    <a:pt x="158" y="119"/>
                  </a:lnTo>
                  <a:lnTo>
                    <a:pt x="158" y="117"/>
                  </a:lnTo>
                  <a:lnTo>
                    <a:pt x="160" y="117"/>
                  </a:lnTo>
                  <a:lnTo>
                    <a:pt x="160" y="115"/>
                  </a:lnTo>
                  <a:lnTo>
                    <a:pt x="160" y="115"/>
                  </a:lnTo>
                  <a:lnTo>
                    <a:pt x="161" y="113"/>
                  </a:lnTo>
                  <a:lnTo>
                    <a:pt x="161" y="113"/>
                  </a:lnTo>
                  <a:lnTo>
                    <a:pt x="161" y="113"/>
                  </a:lnTo>
                  <a:lnTo>
                    <a:pt x="163" y="112"/>
                  </a:lnTo>
                  <a:lnTo>
                    <a:pt x="163" y="112"/>
                  </a:lnTo>
                  <a:lnTo>
                    <a:pt x="163" y="112"/>
                  </a:lnTo>
                  <a:lnTo>
                    <a:pt x="163" y="110"/>
                  </a:lnTo>
                  <a:lnTo>
                    <a:pt x="165" y="110"/>
                  </a:lnTo>
                  <a:lnTo>
                    <a:pt x="165" y="110"/>
                  </a:lnTo>
                  <a:lnTo>
                    <a:pt x="165" y="110"/>
                  </a:lnTo>
                  <a:lnTo>
                    <a:pt x="165" y="110"/>
                  </a:lnTo>
                  <a:lnTo>
                    <a:pt x="165" y="108"/>
                  </a:lnTo>
                  <a:lnTo>
                    <a:pt x="165" y="108"/>
                  </a:lnTo>
                  <a:lnTo>
                    <a:pt x="165" y="108"/>
                  </a:lnTo>
                  <a:lnTo>
                    <a:pt x="165" y="108"/>
                  </a:lnTo>
                  <a:lnTo>
                    <a:pt x="24"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28" name="Oval 127"/>
            <p:cNvSpPr>
              <a:spLocks noChangeArrowheads="1"/>
            </p:cNvSpPr>
            <p:nvPr/>
          </p:nvSpPr>
          <p:spPr bwMode="auto">
            <a:xfrm>
              <a:off x="5724525" y="2909888"/>
              <a:ext cx="220663" cy="220663"/>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29" name="Freeform 128"/>
            <p:cNvSpPr>
              <a:spLocks/>
            </p:cNvSpPr>
            <p:nvPr/>
          </p:nvSpPr>
          <p:spPr bwMode="auto">
            <a:xfrm>
              <a:off x="5440363" y="2962275"/>
              <a:ext cx="301625" cy="85725"/>
            </a:xfrm>
            <a:custGeom>
              <a:avLst/>
              <a:gdLst/>
              <a:ahLst/>
              <a:cxnLst>
                <a:cxn ang="0">
                  <a:pos x="184" y="54"/>
                </a:cxn>
                <a:cxn ang="0">
                  <a:pos x="184" y="52"/>
                </a:cxn>
                <a:cxn ang="0">
                  <a:pos x="186" y="52"/>
                </a:cxn>
                <a:cxn ang="0">
                  <a:pos x="186" y="52"/>
                </a:cxn>
                <a:cxn ang="0">
                  <a:pos x="186" y="50"/>
                </a:cxn>
                <a:cxn ang="0">
                  <a:pos x="188" y="48"/>
                </a:cxn>
                <a:cxn ang="0">
                  <a:pos x="188" y="47"/>
                </a:cxn>
                <a:cxn ang="0">
                  <a:pos x="188" y="45"/>
                </a:cxn>
                <a:cxn ang="0">
                  <a:pos x="190" y="43"/>
                </a:cxn>
                <a:cxn ang="0">
                  <a:pos x="190" y="41"/>
                </a:cxn>
                <a:cxn ang="0">
                  <a:pos x="190" y="37"/>
                </a:cxn>
                <a:cxn ang="0">
                  <a:pos x="190" y="35"/>
                </a:cxn>
                <a:cxn ang="0">
                  <a:pos x="190" y="34"/>
                </a:cxn>
                <a:cxn ang="0">
                  <a:pos x="190" y="30"/>
                </a:cxn>
                <a:cxn ang="0">
                  <a:pos x="190" y="28"/>
                </a:cxn>
                <a:cxn ang="0">
                  <a:pos x="190" y="24"/>
                </a:cxn>
                <a:cxn ang="0">
                  <a:pos x="190" y="22"/>
                </a:cxn>
                <a:cxn ang="0">
                  <a:pos x="190" y="21"/>
                </a:cxn>
                <a:cxn ang="0">
                  <a:pos x="190" y="19"/>
                </a:cxn>
                <a:cxn ang="0">
                  <a:pos x="190" y="17"/>
                </a:cxn>
                <a:cxn ang="0">
                  <a:pos x="190" y="15"/>
                </a:cxn>
                <a:cxn ang="0">
                  <a:pos x="188" y="15"/>
                </a:cxn>
                <a:cxn ang="0">
                  <a:pos x="188" y="13"/>
                </a:cxn>
                <a:cxn ang="0">
                  <a:pos x="186" y="13"/>
                </a:cxn>
                <a:cxn ang="0">
                  <a:pos x="186" y="13"/>
                </a:cxn>
                <a:cxn ang="0">
                  <a:pos x="2" y="0"/>
                </a:cxn>
                <a:cxn ang="0">
                  <a:pos x="4" y="2"/>
                </a:cxn>
                <a:cxn ang="0">
                  <a:pos x="4" y="2"/>
                </a:cxn>
                <a:cxn ang="0">
                  <a:pos x="4" y="2"/>
                </a:cxn>
                <a:cxn ang="0">
                  <a:pos x="4" y="4"/>
                </a:cxn>
                <a:cxn ang="0">
                  <a:pos x="6" y="6"/>
                </a:cxn>
                <a:cxn ang="0">
                  <a:pos x="6" y="8"/>
                </a:cxn>
                <a:cxn ang="0">
                  <a:pos x="6" y="9"/>
                </a:cxn>
                <a:cxn ang="0">
                  <a:pos x="6" y="11"/>
                </a:cxn>
                <a:cxn ang="0">
                  <a:pos x="6" y="15"/>
                </a:cxn>
                <a:cxn ang="0">
                  <a:pos x="6" y="17"/>
                </a:cxn>
                <a:cxn ang="0">
                  <a:pos x="6" y="19"/>
                </a:cxn>
                <a:cxn ang="0">
                  <a:pos x="6" y="22"/>
                </a:cxn>
                <a:cxn ang="0">
                  <a:pos x="6" y="24"/>
                </a:cxn>
                <a:cxn ang="0">
                  <a:pos x="6" y="28"/>
                </a:cxn>
                <a:cxn ang="0">
                  <a:pos x="6" y="30"/>
                </a:cxn>
                <a:cxn ang="0">
                  <a:pos x="4" y="32"/>
                </a:cxn>
                <a:cxn ang="0">
                  <a:pos x="4" y="34"/>
                </a:cxn>
                <a:cxn ang="0">
                  <a:pos x="4" y="35"/>
                </a:cxn>
                <a:cxn ang="0">
                  <a:pos x="2" y="37"/>
                </a:cxn>
                <a:cxn ang="0">
                  <a:pos x="2" y="39"/>
                </a:cxn>
                <a:cxn ang="0">
                  <a:pos x="2" y="39"/>
                </a:cxn>
                <a:cxn ang="0">
                  <a:pos x="0" y="41"/>
                </a:cxn>
                <a:cxn ang="0">
                  <a:pos x="0" y="41"/>
                </a:cxn>
                <a:cxn ang="0">
                  <a:pos x="0" y="41"/>
                </a:cxn>
              </a:cxnLst>
              <a:rect l="0" t="0" r="r" b="b"/>
              <a:pathLst>
                <a:path w="190" h="54">
                  <a:moveTo>
                    <a:pt x="184" y="54"/>
                  </a:moveTo>
                  <a:lnTo>
                    <a:pt x="184" y="54"/>
                  </a:lnTo>
                  <a:lnTo>
                    <a:pt x="184" y="54"/>
                  </a:lnTo>
                  <a:lnTo>
                    <a:pt x="184" y="52"/>
                  </a:lnTo>
                  <a:lnTo>
                    <a:pt x="184" y="52"/>
                  </a:lnTo>
                  <a:lnTo>
                    <a:pt x="186" y="52"/>
                  </a:lnTo>
                  <a:lnTo>
                    <a:pt x="186" y="52"/>
                  </a:lnTo>
                  <a:lnTo>
                    <a:pt x="186" y="52"/>
                  </a:lnTo>
                  <a:lnTo>
                    <a:pt x="186" y="50"/>
                  </a:lnTo>
                  <a:lnTo>
                    <a:pt x="186" y="50"/>
                  </a:lnTo>
                  <a:lnTo>
                    <a:pt x="188" y="50"/>
                  </a:lnTo>
                  <a:lnTo>
                    <a:pt x="188" y="48"/>
                  </a:lnTo>
                  <a:lnTo>
                    <a:pt x="188" y="48"/>
                  </a:lnTo>
                  <a:lnTo>
                    <a:pt x="188" y="47"/>
                  </a:lnTo>
                  <a:lnTo>
                    <a:pt x="188" y="47"/>
                  </a:lnTo>
                  <a:lnTo>
                    <a:pt x="188" y="45"/>
                  </a:lnTo>
                  <a:lnTo>
                    <a:pt x="190" y="45"/>
                  </a:lnTo>
                  <a:lnTo>
                    <a:pt x="190" y="43"/>
                  </a:lnTo>
                  <a:lnTo>
                    <a:pt x="190" y="41"/>
                  </a:lnTo>
                  <a:lnTo>
                    <a:pt x="190" y="41"/>
                  </a:lnTo>
                  <a:lnTo>
                    <a:pt x="190" y="39"/>
                  </a:lnTo>
                  <a:lnTo>
                    <a:pt x="190" y="37"/>
                  </a:lnTo>
                  <a:lnTo>
                    <a:pt x="190" y="37"/>
                  </a:lnTo>
                  <a:lnTo>
                    <a:pt x="190" y="35"/>
                  </a:lnTo>
                  <a:lnTo>
                    <a:pt x="190" y="34"/>
                  </a:lnTo>
                  <a:lnTo>
                    <a:pt x="190" y="34"/>
                  </a:lnTo>
                  <a:lnTo>
                    <a:pt x="190" y="32"/>
                  </a:lnTo>
                  <a:lnTo>
                    <a:pt x="190" y="30"/>
                  </a:lnTo>
                  <a:lnTo>
                    <a:pt x="190" y="28"/>
                  </a:lnTo>
                  <a:lnTo>
                    <a:pt x="190" y="28"/>
                  </a:lnTo>
                  <a:lnTo>
                    <a:pt x="190" y="26"/>
                  </a:lnTo>
                  <a:lnTo>
                    <a:pt x="190" y="24"/>
                  </a:lnTo>
                  <a:lnTo>
                    <a:pt x="190" y="24"/>
                  </a:lnTo>
                  <a:lnTo>
                    <a:pt x="190" y="22"/>
                  </a:lnTo>
                  <a:lnTo>
                    <a:pt x="190" y="22"/>
                  </a:lnTo>
                  <a:lnTo>
                    <a:pt x="190" y="21"/>
                  </a:lnTo>
                  <a:lnTo>
                    <a:pt x="190" y="19"/>
                  </a:lnTo>
                  <a:lnTo>
                    <a:pt x="190" y="19"/>
                  </a:lnTo>
                  <a:lnTo>
                    <a:pt x="190" y="19"/>
                  </a:lnTo>
                  <a:lnTo>
                    <a:pt x="190" y="17"/>
                  </a:lnTo>
                  <a:lnTo>
                    <a:pt x="190" y="17"/>
                  </a:lnTo>
                  <a:lnTo>
                    <a:pt x="190" y="15"/>
                  </a:lnTo>
                  <a:lnTo>
                    <a:pt x="188" y="15"/>
                  </a:lnTo>
                  <a:lnTo>
                    <a:pt x="188" y="15"/>
                  </a:lnTo>
                  <a:lnTo>
                    <a:pt x="188" y="13"/>
                  </a:lnTo>
                  <a:lnTo>
                    <a:pt x="188" y="13"/>
                  </a:lnTo>
                  <a:lnTo>
                    <a:pt x="188" y="13"/>
                  </a:lnTo>
                  <a:lnTo>
                    <a:pt x="186" y="13"/>
                  </a:lnTo>
                  <a:lnTo>
                    <a:pt x="186" y="13"/>
                  </a:lnTo>
                  <a:lnTo>
                    <a:pt x="186" y="13"/>
                  </a:lnTo>
                  <a:lnTo>
                    <a:pt x="2" y="0"/>
                  </a:lnTo>
                  <a:lnTo>
                    <a:pt x="2" y="0"/>
                  </a:lnTo>
                  <a:lnTo>
                    <a:pt x="2" y="0"/>
                  </a:lnTo>
                  <a:lnTo>
                    <a:pt x="4" y="2"/>
                  </a:lnTo>
                  <a:lnTo>
                    <a:pt x="4" y="2"/>
                  </a:lnTo>
                  <a:lnTo>
                    <a:pt x="4" y="2"/>
                  </a:lnTo>
                  <a:lnTo>
                    <a:pt x="4" y="2"/>
                  </a:lnTo>
                  <a:lnTo>
                    <a:pt x="4" y="2"/>
                  </a:lnTo>
                  <a:lnTo>
                    <a:pt x="4" y="4"/>
                  </a:lnTo>
                  <a:lnTo>
                    <a:pt x="4" y="4"/>
                  </a:lnTo>
                  <a:lnTo>
                    <a:pt x="6" y="6"/>
                  </a:lnTo>
                  <a:lnTo>
                    <a:pt x="6" y="6"/>
                  </a:lnTo>
                  <a:lnTo>
                    <a:pt x="6" y="6"/>
                  </a:lnTo>
                  <a:lnTo>
                    <a:pt x="6" y="8"/>
                  </a:lnTo>
                  <a:lnTo>
                    <a:pt x="6" y="9"/>
                  </a:lnTo>
                  <a:lnTo>
                    <a:pt x="6" y="9"/>
                  </a:lnTo>
                  <a:lnTo>
                    <a:pt x="6" y="11"/>
                  </a:lnTo>
                  <a:lnTo>
                    <a:pt x="6" y="11"/>
                  </a:lnTo>
                  <a:lnTo>
                    <a:pt x="6" y="13"/>
                  </a:lnTo>
                  <a:lnTo>
                    <a:pt x="6" y="15"/>
                  </a:lnTo>
                  <a:lnTo>
                    <a:pt x="6" y="15"/>
                  </a:lnTo>
                  <a:lnTo>
                    <a:pt x="6" y="17"/>
                  </a:lnTo>
                  <a:lnTo>
                    <a:pt x="6" y="19"/>
                  </a:lnTo>
                  <a:lnTo>
                    <a:pt x="6" y="19"/>
                  </a:lnTo>
                  <a:lnTo>
                    <a:pt x="6" y="21"/>
                  </a:lnTo>
                  <a:lnTo>
                    <a:pt x="6" y="22"/>
                  </a:lnTo>
                  <a:lnTo>
                    <a:pt x="6" y="22"/>
                  </a:lnTo>
                  <a:lnTo>
                    <a:pt x="6" y="24"/>
                  </a:lnTo>
                  <a:lnTo>
                    <a:pt x="6" y="26"/>
                  </a:lnTo>
                  <a:lnTo>
                    <a:pt x="6" y="28"/>
                  </a:lnTo>
                  <a:lnTo>
                    <a:pt x="6" y="28"/>
                  </a:lnTo>
                  <a:lnTo>
                    <a:pt x="6" y="30"/>
                  </a:lnTo>
                  <a:lnTo>
                    <a:pt x="4" y="30"/>
                  </a:lnTo>
                  <a:lnTo>
                    <a:pt x="4" y="32"/>
                  </a:lnTo>
                  <a:lnTo>
                    <a:pt x="4" y="34"/>
                  </a:lnTo>
                  <a:lnTo>
                    <a:pt x="4" y="34"/>
                  </a:lnTo>
                  <a:lnTo>
                    <a:pt x="4" y="35"/>
                  </a:lnTo>
                  <a:lnTo>
                    <a:pt x="4" y="35"/>
                  </a:lnTo>
                  <a:lnTo>
                    <a:pt x="4" y="37"/>
                  </a:lnTo>
                  <a:lnTo>
                    <a:pt x="2" y="37"/>
                  </a:lnTo>
                  <a:lnTo>
                    <a:pt x="2" y="39"/>
                  </a:lnTo>
                  <a:lnTo>
                    <a:pt x="2" y="39"/>
                  </a:lnTo>
                  <a:lnTo>
                    <a:pt x="2" y="39"/>
                  </a:lnTo>
                  <a:lnTo>
                    <a:pt x="2" y="39"/>
                  </a:lnTo>
                  <a:lnTo>
                    <a:pt x="0" y="41"/>
                  </a:lnTo>
                  <a:lnTo>
                    <a:pt x="0" y="41"/>
                  </a:lnTo>
                  <a:lnTo>
                    <a:pt x="0" y="41"/>
                  </a:lnTo>
                  <a:lnTo>
                    <a:pt x="0" y="41"/>
                  </a:lnTo>
                  <a:lnTo>
                    <a:pt x="0" y="41"/>
                  </a:lnTo>
                  <a:lnTo>
                    <a:pt x="0" y="41"/>
                  </a:lnTo>
                  <a:lnTo>
                    <a:pt x="184" y="5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30" name="Oval 129"/>
            <p:cNvSpPr>
              <a:spLocks noChangeArrowheads="1"/>
            </p:cNvSpPr>
            <p:nvPr/>
          </p:nvSpPr>
          <p:spPr bwMode="auto">
            <a:xfrm>
              <a:off x="3494088" y="2768600"/>
              <a:ext cx="185738" cy="185738"/>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31" name="Freeform 130"/>
            <p:cNvSpPr>
              <a:spLocks/>
            </p:cNvSpPr>
            <p:nvPr/>
          </p:nvSpPr>
          <p:spPr bwMode="auto">
            <a:xfrm>
              <a:off x="3636963" y="2841625"/>
              <a:ext cx="350838" cy="117475"/>
            </a:xfrm>
            <a:custGeom>
              <a:avLst/>
              <a:gdLst/>
              <a:ahLst/>
              <a:cxnLst>
                <a:cxn ang="0">
                  <a:pos x="14" y="0"/>
                </a:cxn>
                <a:cxn ang="0">
                  <a:pos x="13" y="0"/>
                </a:cxn>
                <a:cxn ang="0">
                  <a:pos x="11" y="0"/>
                </a:cxn>
                <a:cxn ang="0">
                  <a:pos x="11" y="2"/>
                </a:cxn>
                <a:cxn ang="0">
                  <a:pos x="9" y="2"/>
                </a:cxn>
                <a:cxn ang="0">
                  <a:pos x="7" y="4"/>
                </a:cxn>
                <a:cxn ang="0">
                  <a:pos x="5" y="6"/>
                </a:cxn>
                <a:cxn ang="0">
                  <a:pos x="3" y="7"/>
                </a:cxn>
                <a:cxn ang="0">
                  <a:pos x="3" y="9"/>
                </a:cxn>
                <a:cxn ang="0">
                  <a:pos x="1" y="11"/>
                </a:cxn>
                <a:cxn ang="0">
                  <a:pos x="1" y="13"/>
                </a:cxn>
                <a:cxn ang="0">
                  <a:pos x="0" y="17"/>
                </a:cxn>
                <a:cxn ang="0">
                  <a:pos x="0" y="19"/>
                </a:cxn>
                <a:cxn ang="0">
                  <a:pos x="0" y="20"/>
                </a:cxn>
                <a:cxn ang="0">
                  <a:pos x="0" y="24"/>
                </a:cxn>
                <a:cxn ang="0">
                  <a:pos x="0" y="26"/>
                </a:cxn>
                <a:cxn ang="0">
                  <a:pos x="0" y="30"/>
                </a:cxn>
                <a:cxn ang="0">
                  <a:pos x="0" y="32"/>
                </a:cxn>
                <a:cxn ang="0">
                  <a:pos x="1" y="33"/>
                </a:cxn>
                <a:cxn ang="0">
                  <a:pos x="1" y="35"/>
                </a:cxn>
                <a:cxn ang="0">
                  <a:pos x="3" y="37"/>
                </a:cxn>
                <a:cxn ang="0">
                  <a:pos x="5" y="37"/>
                </a:cxn>
                <a:cxn ang="0">
                  <a:pos x="5" y="39"/>
                </a:cxn>
                <a:cxn ang="0">
                  <a:pos x="7" y="39"/>
                </a:cxn>
                <a:cxn ang="0">
                  <a:pos x="9" y="41"/>
                </a:cxn>
                <a:cxn ang="0">
                  <a:pos x="214" y="74"/>
                </a:cxn>
                <a:cxn ang="0">
                  <a:pos x="212" y="74"/>
                </a:cxn>
                <a:cxn ang="0">
                  <a:pos x="210" y="72"/>
                </a:cxn>
                <a:cxn ang="0">
                  <a:pos x="208" y="71"/>
                </a:cxn>
                <a:cxn ang="0">
                  <a:pos x="208" y="71"/>
                </a:cxn>
                <a:cxn ang="0">
                  <a:pos x="206" y="69"/>
                </a:cxn>
                <a:cxn ang="0">
                  <a:pos x="206" y="67"/>
                </a:cxn>
                <a:cxn ang="0">
                  <a:pos x="204" y="63"/>
                </a:cxn>
                <a:cxn ang="0">
                  <a:pos x="204" y="61"/>
                </a:cxn>
                <a:cxn ang="0">
                  <a:pos x="204" y="59"/>
                </a:cxn>
                <a:cxn ang="0">
                  <a:pos x="204" y="56"/>
                </a:cxn>
                <a:cxn ang="0">
                  <a:pos x="204" y="54"/>
                </a:cxn>
                <a:cxn ang="0">
                  <a:pos x="204" y="52"/>
                </a:cxn>
                <a:cxn ang="0">
                  <a:pos x="204" y="48"/>
                </a:cxn>
                <a:cxn ang="0">
                  <a:pos x="206" y="46"/>
                </a:cxn>
                <a:cxn ang="0">
                  <a:pos x="206" y="45"/>
                </a:cxn>
                <a:cxn ang="0">
                  <a:pos x="208" y="41"/>
                </a:cxn>
                <a:cxn ang="0">
                  <a:pos x="210" y="39"/>
                </a:cxn>
                <a:cxn ang="0">
                  <a:pos x="210" y="37"/>
                </a:cxn>
                <a:cxn ang="0">
                  <a:pos x="212" y="37"/>
                </a:cxn>
                <a:cxn ang="0">
                  <a:pos x="214" y="35"/>
                </a:cxn>
                <a:cxn ang="0">
                  <a:pos x="215" y="35"/>
                </a:cxn>
                <a:cxn ang="0">
                  <a:pos x="217" y="33"/>
                </a:cxn>
                <a:cxn ang="0">
                  <a:pos x="219" y="33"/>
                </a:cxn>
                <a:cxn ang="0">
                  <a:pos x="221" y="33"/>
                </a:cxn>
              </a:cxnLst>
              <a:rect l="0" t="0" r="r" b="b"/>
              <a:pathLst>
                <a:path w="221" h="74">
                  <a:moveTo>
                    <a:pt x="16" y="0"/>
                  </a:moveTo>
                  <a:lnTo>
                    <a:pt x="14" y="0"/>
                  </a:lnTo>
                  <a:lnTo>
                    <a:pt x="14" y="0"/>
                  </a:lnTo>
                  <a:lnTo>
                    <a:pt x="13" y="0"/>
                  </a:lnTo>
                  <a:lnTo>
                    <a:pt x="13" y="0"/>
                  </a:lnTo>
                  <a:lnTo>
                    <a:pt x="11" y="0"/>
                  </a:lnTo>
                  <a:lnTo>
                    <a:pt x="11" y="2"/>
                  </a:lnTo>
                  <a:lnTo>
                    <a:pt x="11" y="2"/>
                  </a:lnTo>
                  <a:lnTo>
                    <a:pt x="9" y="2"/>
                  </a:lnTo>
                  <a:lnTo>
                    <a:pt x="9" y="2"/>
                  </a:lnTo>
                  <a:lnTo>
                    <a:pt x="7" y="4"/>
                  </a:lnTo>
                  <a:lnTo>
                    <a:pt x="7" y="4"/>
                  </a:lnTo>
                  <a:lnTo>
                    <a:pt x="5" y="4"/>
                  </a:lnTo>
                  <a:lnTo>
                    <a:pt x="5" y="6"/>
                  </a:lnTo>
                  <a:lnTo>
                    <a:pt x="5" y="6"/>
                  </a:lnTo>
                  <a:lnTo>
                    <a:pt x="3" y="7"/>
                  </a:lnTo>
                  <a:lnTo>
                    <a:pt x="3" y="7"/>
                  </a:lnTo>
                  <a:lnTo>
                    <a:pt x="3" y="9"/>
                  </a:lnTo>
                  <a:lnTo>
                    <a:pt x="1" y="11"/>
                  </a:lnTo>
                  <a:lnTo>
                    <a:pt x="1" y="11"/>
                  </a:lnTo>
                  <a:lnTo>
                    <a:pt x="1" y="13"/>
                  </a:lnTo>
                  <a:lnTo>
                    <a:pt x="1" y="13"/>
                  </a:lnTo>
                  <a:lnTo>
                    <a:pt x="0" y="15"/>
                  </a:lnTo>
                  <a:lnTo>
                    <a:pt x="0" y="17"/>
                  </a:lnTo>
                  <a:lnTo>
                    <a:pt x="0" y="17"/>
                  </a:lnTo>
                  <a:lnTo>
                    <a:pt x="0" y="19"/>
                  </a:lnTo>
                  <a:lnTo>
                    <a:pt x="0" y="20"/>
                  </a:lnTo>
                  <a:lnTo>
                    <a:pt x="0" y="20"/>
                  </a:lnTo>
                  <a:lnTo>
                    <a:pt x="0" y="22"/>
                  </a:lnTo>
                  <a:lnTo>
                    <a:pt x="0" y="24"/>
                  </a:lnTo>
                  <a:lnTo>
                    <a:pt x="0" y="26"/>
                  </a:lnTo>
                  <a:lnTo>
                    <a:pt x="0" y="26"/>
                  </a:lnTo>
                  <a:lnTo>
                    <a:pt x="0" y="28"/>
                  </a:lnTo>
                  <a:lnTo>
                    <a:pt x="0" y="30"/>
                  </a:lnTo>
                  <a:lnTo>
                    <a:pt x="0" y="30"/>
                  </a:lnTo>
                  <a:lnTo>
                    <a:pt x="0" y="32"/>
                  </a:lnTo>
                  <a:lnTo>
                    <a:pt x="1" y="32"/>
                  </a:lnTo>
                  <a:lnTo>
                    <a:pt x="1" y="33"/>
                  </a:lnTo>
                  <a:lnTo>
                    <a:pt x="1" y="33"/>
                  </a:lnTo>
                  <a:lnTo>
                    <a:pt x="1" y="35"/>
                  </a:lnTo>
                  <a:lnTo>
                    <a:pt x="3" y="35"/>
                  </a:lnTo>
                  <a:lnTo>
                    <a:pt x="3" y="37"/>
                  </a:lnTo>
                  <a:lnTo>
                    <a:pt x="3" y="37"/>
                  </a:lnTo>
                  <a:lnTo>
                    <a:pt x="5" y="37"/>
                  </a:lnTo>
                  <a:lnTo>
                    <a:pt x="5" y="39"/>
                  </a:lnTo>
                  <a:lnTo>
                    <a:pt x="5" y="39"/>
                  </a:lnTo>
                  <a:lnTo>
                    <a:pt x="7" y="39"/>
                  </a:lnTo>
                  <a:lnTo>
                    <a:pt x="7" y="39"/>
                  </a:lnTo>
                  <a:lnTo>
                    <a:pt x="9" y="41"/>
                  </a:lnTo>
                  <a:lnTo>
                    <a:pt x="9" y="41"/>
                  </a:lnTo>
                  <a:lnTo>
                    <a:pt x="214" y="74"/>
                  </a:lnTo>
                  <a:lnTo>
                    <a:pt x="214" y="74"/>
                  </a:lnTo>
                  <a:lnTo>
                    <a:pt x="212" y="74"/>
                  </a:lnTo>
                  <a:lnTo>
                    <a:pt x="212" y="74"/>
                  </a:lnTo>
                  <a:lnTo>
                    <a:pt x="210" y="72"/>
                  </a:lnTo>
                  <a:lnTo>
                    <a:pt x="210" y="72"/>
                  </a:lnTo>
                  <a:lnTo>
                    <a:pt x="210" y="72"/>
                  </a:lnTo>
                  <a:lnTo>
                    <a:pt x="208" y="71"/>
                  </a:lnTo>
                  <a:lnTo>
                    <a:pt x="208" y="71"/>
                  </a:lnTo>
                  <a:lnTo>
                    <a:pt x="208" y="71"/>
                  </a:lnTo>
                  <a:lnTo>
                    <a:pt x="206" y="69"/>
                  </a:lnTo>
                  <a:lnTo>
                    <a:pt x="206" y="69"/>
                  </a:lnTo>
                  <a:lnTo>
                    <a:pt x="206" y="67"/>
                  </a:lnTo>
                  <a:lnTo>
                    <a:pt x="206" y="67"/>
                  </a:lnTo>
                  <a:lnTo>
                    <a:pt x="204" y="65"/>
                  </a:lnTo>
                  <a:lnTo>
                    <a:pt x="204" y="63"/>
                  </a:lnTo>
                  <a:lnTo>
                    <a:pt x="204" y="63"/>
                  </a:lnTo>
                  <a:lnTo>
                    <a:pt x="204" y="61"/>
                  </a:lnTo>
                  <a:lnTo>
                    <a:pt x="204" y="59"/>
                  </a:lnTo>
                  <a:lnTo>
                    <a:pt x="204" y="59"/>
                  </a:lnTo>
                  <a:lnTo>
                    <a:pt x="204" y="58"/>
                  </a:lnTo>
                  <a:lnTo>
                    <a:pt x="204" y="56"/>
                  </a:lnTo>
                  <a:lnTo>
                    <a:pt x="204" y="56"/>
                  </a:lnTo>
                  <a:lnTo>
                    <a:pt x="204" y="54"/>
                  </a:lnTo>
                  <a:lnTo>
                    <a:pt x="204" y="52"/>
                  </a:lnTo>
                  <a:lnTo>
                    <a:pt x="204" y="52"/>
                  </a:lnTo>
                  <a:lnTo>
                    <a:pt x="204" y="50"/>
                  </a:lnTo>
                  <a:lnTo>
                    <a:pt x="204" y="48"/>
                  </a:lnTo>
                  <a:lnTo>
                    <a:pt x="206" y="48"/>
                  </a:lnTo>
                  <a:lnTo>
                    <a:pt x="206" y="46"/>
                  </a:lnTo>
                  <a:lnTo>
                    <a:pt x="206" y="45"/>
                  </a:lnTo>
                  <a:lnTo>
                    <a:pt x="206" y="45"/>
                  </a:lnTo>
                  <a:lnTo>
                    <a:pt x="208" y="43"/>
                  </a:lnTo>
                  <a:lnTo>
                    <a:pt x="208" y="41"/>
                  </a:lnTo>
                  <a:lnTo>
                    <a:pt x="208" y="41"/>
                  </a:lnTo>
                  <a:lnTo>
                    <a:pt x="210" y="39"/>
                  </a:lnTo>
                  <a:lnTo>
                    <a:pt x="210" y="39"/>
                  </a:lnTo>
                  <a:lnTo>
                    <a:pt x="210" y="37"/>
                  </a:lnTo>
                  <a:lnTo>
                    <a:pt x="212" y="37"/>
                  </a:lnTo>
                  <a:lnTo>
                    <a:pt x="212" y="37"/>
                  </a:lnTo>
                  <a:lnTo>
                    <a:pt x="214" y="35"/>
                  </a:lnTo>
                  <a:lnTo>
                    <a:pt x="214" y="35"/>
                  </a:lnTo>
                  <a:lnTo>
                    <a:pt x="215" y="35"/>
                  </a:lnTo>
                  <a:lnTo>
                    <a:pt x="215" y="35"/>
                  </a:lnTo>
                  <a:lnTo>
                    <a:pt x="217" y="33"/>
                  </a:lnTo>
                  <a:lnTo>
                    <a:pt x="217" y="33"/>
                  </a:lnTo>
                  <a:lnTo>
                    <a:pt x="217" y="33"/>
                  </a:lnTo>
                  <a:lnTo>
                    <a:pt x="219" y="33"/>
                  </a:lnTo>
                  <a:lnTo>
                    <a:pt x="219" y="33"/>
                  </a:lnTo>
                  <a:lnTo>
                    <a:pt x="221" y="33"/>
                  </a:lnTo>
                  <a:lnTo>
                    <a:pt x="16"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32" name="Oval 131"/>
            <p:cNvSpPr>
              <a:spLocks noChangeArrowheads="1"/>
            </p:cNvSpPr>
            <p:nvPr/>
          </p:nvSpPr>
          <p:spPr bwMode="auto">
            <a:xfrm>
              <a:off x="4043363" y="4230688"/>
              <a:ext cx="222250" cy="222250"/>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33" name="Freeform 132"/>
            <p:cNvSpPr>
              <a:spLocks/>
            </p:cNvSpPr>
            <p:nvPr/>
          </p:nvSpPr>
          <p:spPr bwMode="auto">
            <a:xfrm>
              <a:off x="3833813" y="4392613"/>
              <a:ext cx="271463" cy="274638"/>
            </a:xfrm>
            <a:custGeom>
              <a:avLst/>
              <a:gdLst/>
              <a:ahLst/>
              <a:cxnLst>
                <a:cxn ang="0">
                  <a:pos x="171" y="28"/>
                </a:cxn>
                <a:cxn ang="0">
                  <a:pos x="171" y="28"/>
                </a:cxn>
                <a:cxn ang="0">
                  <a:pos x="171" y="26"/>
                </a:cxn>
                <a:cxn ang="0">
                  <a:pos x="171" y="26"/>
                </a:cxn>
                <a:cxn ang="0">
                  <a:pos x="171" y="25"/>
                </a:cxn>
                <a:cxn ang="0">
                  <a:pos x="171" y="23"/>
                </a:cxn>
                <a:cxn ang="0">
                  <a:pos x="170" y="21"/>
                </a:cxn>
                <a:cxn ang="0">
                  <a:pos x="170" y="19"/>
                </a:cxn>
                <a:cxn ang="0">
                  <a:pos x="168" y="17"/>
                </a:cxn>
                <a:cxn ang="0">
                  <a:pos x="166" y="15"/>
                </a:cxn>
                <a:cxn ang="0">
                  <a:pos x="164" y="13"/>
                </a:cxn>
                <a:cxn ang="0">
                  <a:pos x="162" y="12"/>
                </a:cxn>
                <a:cxn ang="0">
                  <a:pos x="160" y="10"/>
                </a:cxn>
                <a:cxn ang="0">
                  <a:pos x="158" y="8"/>
                </a:cxn>
                <a:cxn ang="0">
                  <a:pos x="156" y="6"/>
                </a:cxn>
                <a:cxn ang="0">
                  <a:pos x="155" y="6"/>
                </a:cxn>
                <a:cxn ang="0">
                  <a:pos x="153" y="4"/>
                </a:cxn>
                <a:cxn ang="0">
                  <a:pos x="151" y="2"/>
                </a:cxn>
                <a:cxn ang="0">
                  <a:pos x="149" y="2"/>
                </a:cxn>
                <a:cxn ang="0">
                  <a:pos x="147" y="0"/>
                </a:cxn>
                <a:cxn ang="0">
                  <a:pos x="147" y="0"/>
                </a:cxn>
                <a:cxn ang="0">
                  <a:pos x="145" y="0"/>
                </a:cxn>
                <a:cxn ang="0">
                  <a:pos x="143" y="0"/>
                </a:cxn>
                <a:cxn ang="0">
                  <a:pos x="143" y="0"/>
                </a:cxn>
                <a:cxn ang="0">
                  <a:pos x="143" y="0"/>
                </a:cxn>
                <a:cxn ang="0">
                  <a:pos x="0" y="143"/>
                </a:cxn>
                <a:cxn ang="0">
                  <a:pos x="2" y="143"/>
                </a:cxn>
                <a:cxn ang="0">
                  <a:pos x="2" y="143"/>
                </a:cxn>
                <a:cxn ang="0">
                  <a:pos x="4" y="143"/>
                </a:cxn>
                <a:cxn ang="0">
                  <a:pos x="6" y="145"/>
                </a:cxn>
                <a:cxn ang="0">
                  <a:pos x="6" y="145"/>
                </a:cxn>
                <a:cxn ang="0">
                  <a:pos x="8" y="147"/>
                </a:cxn>
                <a:cxn ang="0">
                  <a:pos x="10" y="147"/>
                </a:cxn>
                <a:cxn ang="0">
                  <a:pos x="11" y="149"/>
                </a:cxn>
                <a:cxn ang="0">
                  <a:pos x="13" y="151"/>
                </a:cxn>
                <a:cxn ang="0">
                  <a:pos x="15" y="153"/>
                </a:cxn>
                <a:cxn ang="0">
                  <a:pos x="17" y="153"/>
                </a:cxn>
                <a:cxn ang="0">
                  <a:pos x="19" y="155"/>
                </a:cxn>
                <a:cxn ang="0">
                  <a:pos x="21" y="158"/>
                </a:cxn>
                <a:cxn ang="0">
                  <a:pos x="23" y="160"/>
                </a:cxn>
                <a:cxn ang="0">
                  <a:pos x="24" y="162"/>
                </a:cxn>
                <a:cxn ang="0">
                  <a:pos x="26" y="164"/>
                </a:cxn>
                <a:cxn ang="0">
                  <a:pos x="28" y="166"/>
                </a:cxn>
                <a:cxn ang="0">
                  <a:pos x="28" y="166"/>
                </a:cxn>
                <a:cxn ang="0">
                  <a:pos x="30" y="168"/>
                </a:cxn>
                <a:cxn ang="0">
                  <a:pos x="30" y="169"/>
                </a:cxn>
                <a:cxn ang="0">
                  <a:pos x="30" y="171"/>
                </a:cxn>
                <a:cxn ang="0">
                  <a:pos x="30" y="171"/>
                </a:cxn>
                <a:cxn ang="0">
                  <a:pos x="30" y="173"/>
                </a:cxn>
                <a:cxn ang="0">
                  <a:pos x="30" y="173"/>
                </a:cxn>
              </a:cxnLst>
              <a:rect l="0" t="0" r="r" b="b"/>
              <a:pathLst>
                <a:path w="171" h="173">
                  <a:moveTo>
                    <a:pt x="171" y="28"/>
                  </a:moveTo>
                  <a:lnTo>
                    <a:pt x="171" y="28"/>
                  </a:lnTo>
                  <a:lnTo>
                    <a:pt x="171" y="28"/>
                  </a:lnTo>
                  <a:lnTo>
                    <a:pt x="171" y="28"/>
                  </a:lnTo>
                  <a:lnTo>
                    <a:pt x="171" y="28"/>
                  </a:lnTo>
                  <a:lnTo>
                    <a:pt x="171" y="26"/>
                  </a:lnTo>
                  <a:lnTo>
                    <a:pt x="171" y="26"/>
                  </a:lnTo>
                  <a:lnTo>
                    <a:pt x="171" y="26"/>
                  </a:lnTo>
                  <a:lnTo>
                    <a:pt x="171" y="25"/>
                  </a:lnTo>
                  <a:lnTo>
                    <a:pt x="171" y="25"/>
                  </a:lnTo>
                  <a:lnTo>
                    <a:pt x="171" y="25"/>
                  </a:lnTo>
                  <a:lnTo>
                    <a:pt x="171" y="23"/>
                  </a:lnTo>
                  <a:lnTo>
                    <a:pt x="171" y="23"/>
                  </a:lnTo>
                  <a:lnTo>
                    <a:pt x="170" y="21"/>
                  </a:lnTo>
                  <a:lnTo>
                    <a:pt x="170" y="21"/>
                  </a:lnTo>
                  <a:lnTo>
                    <a:pt x="170" y="19"/>
                  </a:lnTo>
                  <a:lnTo>
                    <a:pt x="168" y="19"/>
                  </a:lnTo>
                  <a:lnTo>
                    <a:pt x="168" y="17"/>
                  </a:lnTo>
                  <a:lnTo>
                    <a:pt x="168" y="17"/>
                  </a:lnTo>
                  <a:lnTo>
                    <a:pt x="166" y="15"/>
                  </a:lnTo>
                  <a:lnTo>
                    <a:pt x="166" y="15"/>
                  </a:lnTo>
                  <a:lnTo>
                    <a:pt x="164" y="13"/>
                  </a:lnTo>
                  <a:lnTo>
                    <a:pt x="164" y="13"/>
                  </a:lnTo>
                  <a:lnTo>
                    <a:pt x="162" y="12"/>
                  </a:lnTo>
                  <a:lnTo>
                    <a:pt x="162" y="12"/>
                  </a:lnTo>
                  <a:lnTo>
                    <a:pt x="160" y="10"/>
                  </a:lnTo>
                  <a:lnTo>
                    <a:pt x="160" y="10"/>
                  </a:lnTo>
                  <a:lnTo>
                    <a:pt x="158" y="8"/>
                  </a:lnTo>
                  <a:lnTo>
                    <a:pt x="158" y="8"/>
                  </a:lnTo>
                  <a:lnTo>
                    <a:pt x="156" y="6"/>
                  </a:lnTo>
                  <a:lnTo>
                    <a:pt x="156" y="6"/>
                  </a:lnTo>
                  <a:lnTo>
                    <a:pt x="155" y="6"/>
                  </a:lnTo>
                  <a:lnTo>
                    <a:pt x="155" y="4"/>
                  </a:lnTo>
                  <a:lnTo>
                    <a:pt x="153" y="4"/>
                  </a:lnTo>
                  <a:lnTo>
                    <a:pt x="153" y="4"/>
                  </a:lnTo>
                  <a:lnTo>
                    <a:pt x="151" y="2"/>
                  </a:lnTo>
                  <a:lnTo>
                    <a:pt x="151" y="2"/>
                  </a:lnTo>
                  <a:lnTo>
                    <a:pt x="149" y="2"/>
                  </a:lnTo>
                  <a:lnTo>
                    <a:pt x="149" y="0"/>
                  </a:lnTo>
                  <a:lnTo>
                    <a:pt x="147" y="0"/>
                  </a:lnTo>
                  <a:lnTo>
                    <a:pt x="147" y="0"/>
                  </a:lnTo>
                  <a:lnTo>
                    <a:pt x="147" y="0"/>
                  </a:lnTo>
                  <a:lnTo>
                    <a:pt x="145" y="0"/>
                  </a:lnTo>
                  <a:lnTo>
                    <a:pt x="145" y="0"/>
                  </a:lnTo>
                  <a:lnTo>
                    <a:pt x="145" y="0"/>
                  </a:lnTo>
                  <a:lnTo>
                    <a:pt x="143" y="0"/>
                  </a:lnTo>
                  <a:lnTo>
                    <a:pt x="143" y="0"/>
                  </a:lnTo>
                  <a:lnTo>
                    <a:pt x="143" y="0"/>
                  </a:lnTo>
                  <a:lnTo>
                    <a:pt x="143" y="0"/>
                  </a:lnTo>
                  <a:lnTo>
                    <a:pt x="143" y="0"/>
                  </a:lnTo>
                  <a:lnTo>
                    <a:pt x="0" y="145"/>
                  </a:lnTo>
                  <a:lnTo>
                    <a:pt x="0" y="143"/>
                  </a:lnTo>
                  <a:lnTo>
                    <a:pt x="2" y="143"/>
                  </a:lnTo>
                  <a:lnTo>
                    <a:pt x="2" y="143"/>
                  </a:lnTo>
                  <a:lnTo>
                    <a:pt x="2" y="143"/>
                  </a:lnTo>
                  <a:lnTo>
                    <a:pt x="2" y="143"/>
                  </a:lnTo>
                  <a:lnTo>
                    <a:pt x="4" y="143"/>
                  </a:lnTo>
                  <a:lnTo>
                    <a:pt x="4" y="143"/>
                  </a:lnTo>
                  <a:lnTo>
                    <a:pt x="4" y="145"/>
                  </a:lnTo>
                  <a:lnTo>
                    <a:pt x="6" y="145"/>
                  </a:lnTo>
                  <a:lnTo>
                    <a:pt x="6" y="145"/>
                  </a:lnTo>
                  <a:lnTo>
                    <a:pt x="6" y="145"/>
                  </a:lnTo>
                  <a:lnTo>
                    <a:pt x="8" y="145"/>
                  </a:lnTo>
                  <a:lnTo>
                    <a:pt x="8" y="147"/>
                  </a:lnTo>
                  <a:lnTo>
                    <a:pt x="10" y="147"/>
                  </a:lnTo>
                  <a:lnTo>
                    <a:pt x="10" y="147"/>
                  </a:lnTo>
                  <a:lnTo>
                    <a:pt x="11" y="149"/>
                  </a:lnTo>
                  <a:lnTo>
                    <a:pt x="11" y="149"/>
                  </a:lnTo>
                  <a:lnTo>
                    <a:pt x="13" y="149"/>
                  </a:lnTo>
                  <a:lnTo>
                    <a:pt x="13" y="151"/>
                  </a:lnTo>
                  <a:lnTo>
                    <a:pt x="15" y="151"/>
                  </a:lnTo>
                  <a:lnTo>
                    <a:pt x="15" y="153"/>
                  </a:lnTo>
                  <a:lnTo>
                    <a:pt x="17" y="153"/>
                  </a:lnTo>
                  <a:lnTo>
                    <a:pt x="17" y="153"/>
                  </a:lnTo>
                  <a:lnTo>
                    <a:pt x="19" y="155"/>
                  </a:lnTo>
                  <a:lnTo>
                    <a:pt x="19" y="155"/>
                  </a:lnTo>
                  <a:lnTo>
                    <a:pt x="21" y="156"/>
                  </a:lnTo>
                  <a:lnTo>
                    <a:pt x="21" y="158"/>
                  </a:lnTo>
                  <a:lnTo>
                    <a:pt x="23" y="158"/>
                  </a:lnTo>
                  <a:lnTo>
                    <a:pt x="23" y="160"/>
                  </a:lnTo>
                  <a:lnTo>
                    <a:pt x="24" y="160"/>
                  </a:lnTo>
                  <a:lnTo>
                    <a:pt x="24" y="162"/>
                  </a:lnTo>
                  <a:lnTo>
                    <a:pt x="24" y="162"/>
                  </a:lnTo>
                  <a:lnTo>
                    <a:pt x="26" y="164"/>
                  </a:lnTo>
                  <a:lnTo>
                    <a:pt x="26" y="164"/>
                  </a:lnTo>
                  <a:lnTo>
                    <a:pt x="28" y="166"/>
                  </a:lnTo>
                  <a:lnTo>
                    <a:pt x="28" y="166"/>
                  </a:lnTo>
                  <a:lnTo>
                    <a:pt x="28" y="166"/>
                  </a:lnTo>
                  <a:lnTo>
                    <a:pt x="28" y="168"/>
                  </a:lnTo>
                  <a:lnTo>
                    <a:pt x="30" y="168"/>
                  </a:lnTo>
                  <a:lnTo>
                    <a:pt x="30" y="169"/>
                  </a:lnTo>
                  <a:lnTo>
                    <a:pt x="30" y="169"/>
                  </a:lnTo>
                  <a:lnTo>
                    <a:pt x="30" y="169"/>
                  </a:lnTo>
                  <a:lnTo>
                    <a:pt x="30" y="171"/>
                  </a:lnTo>
                  <a:lnTo>
                    <a:pt x="30" y="171"/>
                  </a:lnTo>
                  <a:lnTo>
                    <a:pt x="30" y="171"/>
                  </a:lnTo>
                  <a:lnTo>
                    <a:pt x="30" y="173"/>
                  </a:lnTo>
                  <a:lnTo>
                    <a:pt x="30" y="173"/>
                  </a:lnTo>
                  <a:lnTo>
                    <a:pt x="30" y="173"/>
                  </a:lnTo>
                  <a:lnTo>
                    <a:pt x="30" y="173"/>
                  </a:lnTo>
                  <a:lnTo>
                    <a:pt x="171" y="28"/>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34" name="Freeform 133"/>
            <p:cNvSpPr>
              <a:spLocks/>
            </p:cNvSpPr>
            <p:nvPr/>
          </p:nvSpPr>
          <p:spPr bwMode="auto">
            <a:xfrm>
              <a:off x="4194175" y="4224338"/>
              <a:ext cx="233363" cy="130175"/>
            </a:xfrm>
            <a:custGeom>
              <a:avLst/>
              <a:gdLst/>
              <a:ahLst/>
              <a:cxnLst>
                <a:cxn ang="0">
                  <a:pos x="9" y="43"/>
                </a:cxn>
                <a:cxn ang="0">
                  <a:pos x="8" y="43"/>
                </a:cxn>
                <a:cxn ang="0">
                  <a:pos x="6" y="45"/>
                </a:cxn>
                <a:cxn ang="0">
                  <a:pos x="4" y="47"/>
                </a:cxn>
                <a:cxn ang="0">
                  <a:pos x="2" y="49"/>
                </a:cxn>
                <a:cxn ang="0">
                  <a:pos x="2" y="51"/>
                </a:cxn>
                <a:cxn ang="0">
                  <a:pos x="0" y="52"/>
                </a:cxn>
                <a:cxn ang="0">
                  <a:pos x="0" y="54"/>
                </a:cxn>
                <a:cxn ang="0">
                  <a:pos x="0" y="56"/>
                </a:cxn>
                <a:cxn ang="0">
                  <a:pos x="0" y="60"/>
                </a:cxn>
                <a:cxn ang="0">
                  <a:pos x="0" y="62"/>
                </a:cxn>
                <a:cxn ang="0">
                  <a:pos x="0" y="65"/>
                </a:cxn>
                <a:cxn ang="0">
                  <a:pos x="2" y="67"/>
                </a:cxn>
                <a:cxn ang="0">
                  <a:pos x="2" y="69"/>
                </a:cxn>
                <a:cxn ang="0">
                  <a:pos x="4" y="71"/>
                </a:cxn>
                <a:cxn ang="0">
                  <a:pos x="6" y="75"/>
                </a:cxn>
                <a:cxn ang="0">
                  <a:pos x="8" y="77"/>
                </a:cxn>
                <a:cxn ang="0">
                  <a:pos x="8" y="78"/>
                </a:cxn>
                <a:cxn ang="0">
                  <a:pos x="11" y="78"/>
                </a:cxn>
                <a:cxn ang="0">
                  <a:pos x="13" y="80"/>
                </a:cxn>
                <a:cxn ang="0">
                  <a:pos x="15" y="80"/>
                </a:cxn>
                <a:cxn ang="0">
                  <a:pos x="17" y="82"/>
                </a:cxn>
                <a:cxn ang="0">
                  <a:pos x="19" y="82"/>
                </a:cxn>
                <a:cxn ang="0">
                  <a:pos x="21" y="82"/>
                </a:cxn>
                <a:cxn ang="0">
                  <a:pos x="23" y="80"/>
                </a:cxn>
                <a:cxn ang="0">
                  <a:pos x="145" y="41"/>
                </a:cxn>
                <a:cxn ang="0">
                  <a:pos x="143" y="41"/>
                </a:cxn>
                <a:cxn ang="0">
                  <a:pos x="142" y="41"/>
                </a:cxn>
                <a:cxn ang="0">
                  <a:pos x="140" y="41"/>
                </a:cxn>
                <a:cxn ang="0">
                  <a:pos x="138" y="39"/>
                </a:cxn>
                <a:cxn ang="0">
                  <a:pos x="136" y="39"/>
                </a:cxn>
                <a:cxn ang="0">
                  <a:pos x="134" y="38"/>
                </a:cxn>
                <a:cxn ang="0">
                  <a:pos x="132" y="36"/>
                </a:cxn>
                <a:cxn ang="0">
                  <a:pos x="130" y="34"/>
                </a:cxn>
                <a:cxn ang="0">
                  <a:pos x="129" y="32"/>
                </a:cxn>
                <a:cxn ang="0">
                  <a:pos x="127" y="30"/>
                </a:cxn>
                <a:cxn ang="0">
                  <a:pos x="125" y="26"/>
                </a:cxn>
                <a:cxn ang="0">
                  <a:pos x="125" y="25"/>
                </a:cxn>
                <a:cxn ang="0">
                  <a:pos x="125" y="23"/>
                </a:cxn>
                <a:cxn ang="0">
                  <a:pos x="123" y="19"/>
                </a:cxn>
                <a:cxn ang="0">
                  <a:pos x="123" y="17"/>
                </a:cxn>
                <a:cxn ang="0">
                  <a:pos x="123" y="15"/>
                </a:cxn>
                <a:cxn ang="0">
                  <a:pos x="125" y="12"/>
                </a:cxn>
                <a:cxn ang="0">
                  <a:pos x="125" y="10"/>
                </a:cxn>
                <a:cxn ang="0">
                  <a:pos x="125" y="8"/>
                </a:cxn>
                <a:cxn ang="0">
                  <a:pos x="127" y="6"/>
                </a:cxn>
                <a:cxn ang="0">
                  <a:pos x="129" y="4"/>
                </a:cxn>
                <a:cxn ang="0">
                  <a:pos x="130" y="2"/>
                </a:cxn>
                <a:cxn ang="0">
                  <a:pos x="132" y="2"/>
                </a:cxn>
                <a:cxn ang="0">
                  <a:pos x="134" y="0"/>
                </a:cxn>
              </a:cxnLst>
              <a:rect l="0" t="0" r="r" b="b"/>
              <a:pathLst>
                <a:path w="147" h="82">
                  <a:moveTo>
                    <a:pt x="9" y="41"/>
                  </a:moveTo>
                  <a:lnTo>
                    <a:pt x="9" y="43"/>
                  </a:lnTo>
                  <a:lnTo>
                    <a:pt x="8" y="43"/>
                  </a:lnTo>
                  <a:lnTo>
                    <a:pt x="8" y="43"/>
                  </a:lnTo>
                  <a:lnTo>
                    <a:pt x="6" y="43"/>
                  </a:lnTo>
                  <a:lnTo>
                    <a:pt x="6" y="45"/>
                  </a:lnTo>
                  <a:lnTo>
                    <a:pt x="4" y="45"/>
                  </a:lnTo>
                  <a:lnTo>
                    <a:pt x="4" y="47"/>
                  </a:lnTo>
                  <a:lnTo>
                    <a:pt x="4" y="47"/>
                  </a:lnTo>
                  <a:lnTo>
                    <a:pt x="2" y="49"/>
                  </a:lnTo>
                  <a:lnTo>
                    <a:pt x="2" y="49"/>
                  </a:lnTo>
                  <a:lnTo>
                    <a:pt x="2" y="51"/>
                  </a:lnTo>
                  <a:lnTo>
                    <a:pt x="2" y="51"/>
                  </a:lnTo>
                  <a:lnTo>
                    <a:pt x="0" y="52"/>
                  </a:lnTo>
                  <a:lnTo>
                    <a:pt x="0" y="52"/>
                  </a:lnTo>
                  <a:lnTo>
                    <a:pt x="0" y="54"/>
                  </a:lnTo>
                  <a:lnTo>
                    <a:pt x="0" y="56"/>
                  </a:lnTo>
                  <a:lnTo>
                    <a:pt x="0" y="56"/>
                  </a:lnTo>
                  <a:lnTo>
                    <a:pt x="0" y="58"/>
                  </a:lnTo>
                  <a:lnTo>
                    <a:pt x="0" y="60"/>
                  </a:lnTo>
                  <a:lnTo>
                    <a:pt x="0" y="60"/>
                  </a:lnTo>
                  <a:lnTo>
                    <a:pt x="0" y="62"/>
                  </a:lnTo>
                  <a:lnTo>
                    <a:pt x="0" y="64"/>
                  </a:lnTo>
                  <a:lnTo>
                    <a:pt x="0" y="65"/>
                  </a:lnTo>
                  <a:lnTo>
                    <a:pt x="0" y="65"/>
                  </a:lnTo>
                  <a:lnTo>
                    <a:pt x="2" y="67"/>
                  </a:lnTo>
                  <a:lnTo>
                    <a:pt x="2" y="69"/>
                  </a:lnTo>
                  <a:lnTo>
                    <a:pt x="2" y="69"/>
                  </a:lnTo>
                  <a:lnTo>
                    <a:pt x="4" y="71"/>
                  </a:lnTo>
                  <a:lnTo>
                    <a:pt x="4" y="71"/>
                  </a:lnTo>
                  <a:lnTo>
                    <a:pt x="4" y="73"/>
                  </a:lnTo>
                  <a:lnTo>
                    <a:pt x="6" y="75"/>
                  </a:lnTo>
                  <a:lnTo>
                    <a:pt x="6" y="75"/>
                  </a:lnTo>
                  <a:lnTo>
                    <a:pt x="8" y="77"/>
                  </a:lnTo>
                  <a:lnTo>
                    <a:pt x="8" y="77"/>
                  </a:lnTo>
                  <a:lnTo>
                    <a:pt x="8" y="78"/>
                  </a:lnTo>
                  <a:lnTo>
                    <a:pt x="9" y="78"/>
                  </a:lnTo>
                  <a:lnTo>
                    <a:pt x="11" y="78"/>
                  </a:lnTo>
                  <a:lnTo>
                    <a:pt x="11" y="80"/>
                  </a:lnTo>
                  <a:lnTo>
                    <a:pt x="13" y="80"/>
                  </a:lnTo>
                  <a:lnTo>
                    <a:pt x="13" y="80"/>
                  </a:lnTo>
                  <a:lnTo>
                    <a:pt x="15" y="80"/>
                  </a:lnTo>
                  <a:lnTo>
                    <a:pt x="15" y="80"/>
                  </a:lnTo>
                  <a:lnTo>
                    <a:pt x="17" y="82"/>
                  </a:lnTo>
                  <a:lnTo>
                    <a:pt x="17" y="82"/>
                  </a:lnTo>
                  <a:lnTo>
                    <a:pt x="19" y="82"/>
                  </a:lnTo>
                  <a:lnTo>
                    <a:pt x="19" y="82"/>
                  </a:lnTo>
                  <a:lnTo>
                    <a:pt x="21" y="82"/>
                  </a:lnTo>
                  <a:lnTo>
                    <a:pt x="23" y="82"/>
                  </a:lnTo>
                  <a:lnTo>
                    <a:pt x="23" y="80"/>
                  </a:lnTo>
                  <a:lnTo>
                    <a:pt x="147" y="39"/>
                  </a:lnTo>
                  <a:lnTo>
                    <a:pt x="145" y="41"/>
                  </a:lnTo>
                  <a:lnTo>
                    <a:pt x="145" y="41"/>
                  </a:lnTo>
                  <a:lnTo>
                    <a:pt x="143" y="41"/>
                  </a:lnTo>
                  <a:lnTo>
                    <a:pt x="142" y="41"/>
                  </a:lnTo>
                  <a:lnTo>
                    <a:pt x="142" y="41"/>
                  </a:lnTo>
                  <a:lnTo>
                    <a:pt x="140" y="41"/>
                  </a:lnTo>
                  <a:lnTo>
                    <a:pt x="140" y="41"/>
                  </a:lnTo>
                  <a:lnTo>
                    <a:pt x="138" y="39"/>
                  </a:lnTo>
                  <a:lnTo>
                    <a:pt x="138" y="39"/>
                  </a:lnTo>
                  <a:lnTo>
                    <a:pt x="136" y="39"/>
                  </a:lnTo>
                  <a:lnTo>
                    <a:pt x="136" y="39"/>
                  </a:lnTo>
                  <a:lnTo>
                    <a:pt x="134" y="38"/>
                  </a:lnTo>
                  <a:lnTo>
                    <a:pt x="134" y="38"/>
                  </a:lnTo>
                  <a:lnTo>
                    <a:pt x="132" y="38"/>
                  </a:lnTo>
                  <a:lnTo>
                    <a:pt x="132" y="36"/>
                  </a:lnTo>
                  <a:lnTo>
                    <a:pt x="130" y="36"/>
                  </a:lnTo>
                  <a:lnTo>
                    <a:pt x="130" y="34"/>
                  </a:lnTo>
                  <a:lnTo>
                    <a:pt x="129" y="34"/>
                  </a:lnTo>
                  <a:lnTo>
                    <a:pt x="129" y="32"/>
                  </a:lnTo>
                  <a:lnTo>
                    <a:pt x="127" y="30"/>
                  </a:lnTo>
                  <a:lnTo>
                    <a:pt x="127" y="30"/>
                  </a:lnTo>
                  <a:lnTo>
                    <a:pt x="127" y="28"/>
                  </a:lnTo>
                  <a:lnTo>
                    <a:pt x="125" y="26"/>
                  </a:lnTo>
                  <a:lnTo>
                    <a:pt x="125" y="26"/>
                  </a:lnTo>
                  <a:lnTo>
                    <a:pt x="125" y="25"/>
                  </a:lnTo>
                  <a:lnTo>
                    <a:pt x="125" y="23"/>
                  </a:lnTo>
                  <a:lnTo>
                    <a:pt x="125" y="23"/>
                  </a:lnTo>
                  <a:lnTo>
                    <a:pt x="125" y="21"/>
                  </a:lnTo>
                  <a:lnTo>
                    <a:pt x="123" y="19"/>
                  </a:lnTo>
                  <a:lnTo>
                    <a:pt x="123" y="19"/>
                  </a:lnTo>
                  <a:lnTo>
                    <a:pt x="123" y="17"/>
                  </a:lnTo>
                  <a:lnTo>
                    <a:pt x="123" y="15"/>
                  </a:lnTo>
                  <a:lnTo>
                    <a:pt x="123" y="15"/>
                  </a:lnTo>
                  <a:lnTo>
                    <a:pt x="125" y="13"/>
                  </a:lnTo>
                  <a:lnTo>
                    <a:pt x="125" y="12"/>
                  </a:lnTo>
                  <a:lnTo>
                    <a:pt x="125" y="12"/>
                  </a:lnTo>
                  <a:lnTo>
                    <a:pt x="125" y="10"/>
                  </a:lnTo>
                  <a:lnTo>
                    <a:pt x="125" y="8"/>
                  </a:lnTo>
                  <a:lnTo>
                    <a:pt x="125" y="8"/>
                  </a:lnTo>
                  <a:lnTo>
                    <a:pt x="127" y="6"/>
                  </a:lnTo>
                  <a:lnTo>
                    <a:pt x="127" y="6"/>
                  </a:lnTo>
                  <a:lnTo>
                    <a:pt x="127" y="4"/>
                  </a:lnTo>
                  <a:lnTo>
                    <a:pt x="129" y="4"/>
                  </a:lnTo>
                  <a:lnTo>
                    <a:pt x="129" y="4"/>
                  </a:lnTo>
                  <a:lnTo>
                    <a:pt x="130" y="2"/>
                  </a:lnTo>
                  <a:lnTo>
                    <a:pt x="130" y="2"/>
                  </a:lnTo>
                  <a:lnTo>
                    <a:pt x="132" y="2"/>
                  </a:lnTo>
                  <a:lnTo>
                    <a:pt x="132" y="0"/>
                  </a:lnTo>
                  <a:lnTo>
                    <a:pt x="134" y="0"/>
                  </a:lnTo>
                  <a:lnTo>
                    <a:pt x="9" y="4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35" name="Oval 134"/>
            <p:cNvSpPr>
              <a:spLocks noChangeArrowheads="1"/>
            </p:cNvSpPr>
            <p:nvPr/>
          </p:nvSpPr>
          <p:spPr bwMode="auto">
            <a:xfrm>
              <a:off x="5224463" y="2876550"/>
              <a:ext cx="222250" cy="222250"/>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36" name="Freeform 135"/>
            <p:cNvSpPr>
              <a:spLocks/>
            </p:cNvSpPr>
            <p:nvPr/>
          </p:nvSpPr>
          <p:spPr bwMode="auto">
            <a:xfrm>
              <a:off x="5227638" y="2779713"/>
              <a:ext cx="123825" cy="188913"/>
            </a:xfrm>
            <a:custGeom>
              <a:avLst/>
              <a:gdLst/>
              <a:ahLst/>
              <a:cxnLst>
                <a:cxn ang="0">
                  <a:pos x="39" y="110"/>
                </a:cxn>
                <a:cxn ang="0">
                  <a:pos x="39" y="111"/>
                </a:cxn>
                <a:cxn ang="0">
                  <a:pos x="41" y="113"/>
                </a:cxn>
                <a:cxn ang="0">
                  <a:pos x="43" y="115"/>
                </a:cxn>
                <a:cxn ang="0">
                  <a:pos x="45" y="115"/>
                </a:cxn>
                <a:cxn ang="0">
                  <a:pos x="47" y="117"/>
                </a:cxn>
                <a:cxn ang="0">
                  <a:pos x="49" y="117"/>
                </a:cxn>
                <a:cxn ang="0">
                  <a:pos x="52" y="119"/>
                </a:cxn>
                <a:cxn ang="0">
                  <a:pos x="54" y="119"/>
                </a:cxn>
                <a:cxn ang="0">
                  <a:pos x="56" y="119"/>
                </a:cxn>
                <a:cxn ang="0">
                  <a:pos x="60" y="119"/>
                </a:cxn>
                <a:cxn ang="0">
                  <a:pos x="62" y="117"/>
                </a:cxn>
                <a:cxn ang="0">
                  <a:pos x="65" y="117"/>
                </a:cxn>
                <a:cxn ang="0">
                  <a:pos x="67" y="115"/>
                </a:cxn>
                <a:cxn ang="0">
                  <a:pos x="69" y="113"/>
                </a:cxn>
                <a:cxn ang="0">
                  <a:pos x="71" y="111"/>
                </a:cxn>
                <a:cxn ang="0">
                  <a:pos x="73" y="111"/>
                </a:cxn>
                <a:cxn ang="0">
                  <a:pos x="75" y="108"/>
                </a:cxn>
                <a:cxn ang="0">
                  <a:pos x="77" y="106"/>
                </a:cxn>
                <a:cxn ang="0">
                  <a:pos x="77" y="104"/>
                </a:cxn>
                <a:cxn ang="0">
                  <a:pos x="77" y="102"/>
                </a:cxn>
                <a:cxn ang="0">
                  <a:pos x="78" y="100"/>
                </a:cxn>
                <a:cxn ang="0">
                  <a:pos x="77" y="97"/>
                </a:cxn>
                <a:cxn ang="0">
                  <a:pos x="77" y="95"/>
                </a:cxn>
                <a:cxn ang="0">
                  <a:pos x="77" y="93"/>
                </a:cxn>
                <a:cxn ang="0">
                  <a:pos x="39" y="2"/>
                </a:cxn>
                <a:cxn ang="0">
                  <a:pos x="39" y="4"/>
                </a:cxn>
                <a:cxn ang="0">
                  <a:pos x="41" y="6"/>
                </a:cxn>
                <a:cxn ang="0">
                  <a:pos x="39" y="7"/>
                </a:cxn>
                <a:cxn ang="0">
                  <a:pos x="39" y="11"/>
                </a:cxn>
                <a:cxn ang="0">
                  <a:pos x="39" y="13"/>
                </a:cxn>
                <a:cxn ang="0">
                  <a:pos x="38" y="15"/>
                </a:cxn>
                <a:cxn ang="0">
                  <a:pos x="36" y="17"/>
                </a:cxn>
                <a:cxn ang="0">
                  <a:pos x="36" y="19"/>
                </a:cxn>
                <a:cxn ang="0">
                  <a:pos x="32" y="20"/>
                </a:cxn>
                <a:cxn ang="0">
                  <a:pos x="30" y="22"/>
                </a:cxn>
                <a:cxn ang="0">
                  <a:pos x="28" y="24"/>
                </a:cxn>
                <a:cxn ang="0">
                  <a:pos x="26" y="24"/>
                </a:cxn>
                <a:cxn ang="0">
                  <a:pos x="23" y="26"/>
                </a:cxn>
                <a:cxn ang="0">
                  <a:pos x="21" y="26"/>
                </a:cxn>
                <a:cxn ang="0">
                  <a:pos x="19" y="26"/>
                </a:cxn>
                <a:cxn ang="0">
                  <a:pos x="15" y="26"/>
                </a:cxn>
                <a:cxn ang="0">
                  <a:pos x="13" y="26"/>
                </a:cxn>
                <a:cxn ang="0">
                  <a:pos x="10" y="26"/>
                </a:cxn>
                <a:cxn ang="0">
                  <a:pos x="8" y="24"/>
                </a:cxn>
                <a:cxn ang="0">
                  <a:pos x="6" y="22"/>
                </a:cxn>
                <a:cxn ang="0">
                  <a:pos x="4" y="22"/>
                </a:cxn>
                <a:cxn ang="0">
                  <a:pos x="2" y="20"/>
                </a:cxn>
                <a:cxn ang="0">
                  <a:pos x="2" y="19"/>
                </a:cxn>
                <a:cxn ang="0">
                  <a:pos x="0" y="17"/>
                </a:cxn>
              </a:cxnLst>
              <a:rect l="0" t="0" r="r" b="b"/>
              <a:pathLst>
                <a:path w="78" h="119">
                  <a:moveTo>
                    <a:pt x="38" y="108"/>
                  </a:moveTo>
                  <a:lnTo>
                    <a:pt x="39" y="110"/>
                  </a:lnTo>
                  <a:lnTo>
                    <a:pt x="39" y="110"/>
                  </a:lnTo>
                  <a:lnTo>
                    <a:pt x="39" y="111"/>
                  </a:lnTo>
                  <a:lnTo>
                    <a:pt x="41" y="111"/>
                  </a:lnTo>
                  <a:lnTo>
                    <a:pt x="41" y="113"/>
                  </a:lnTo>
                  <a:lnTo>
                    <a:pt x="41" y="113"/>
                  </a:lnTo>
                  <a:lnTo>
                    <a:pt x="43" y="115"/>
                  </a:lnTo>
                  <a:lnTo>
                    <a:pt x="43" y="115"/>
                  </a:lnTo>
                  <a:lnTo>
                    <a:pt x="45" y="115"/>
                  </a:lnTo>
                  <a:lnTo>
                    <a:pt x="47" y="117"/>
                  </a:lnTo>
                  <a:lnTo>
                    <a:pt x="47" y="117"/>
                  </a:lnTo>
                  <a:lnTo>
                    <a:pt x="49" y="117"/>
                  </a:lnTo>
                  <a:lnTo>
                    <a:pt x="49" y="117"/>
                  </a:lnTo>
                  <a:lnTo>
                    <a:pt x="51" y="119"/>
                  </a:lnTo>
                  <a:lnTo>
                    <a:pt x="52" y="119"/>
                  </a:lnTo>
                  <a:lnTo>
                    <a:pt x="52" y="119"/>
                  </a:lnTo>
                  <a:lnTo>
                    <a:pt x="54" y="119"/>
                  </a:lnTo>
                  <a:lnTo>
                    <a:pt x="56" y="119"/>
                  </a:lnTo>
                  <a:lnTo>
                    <a:pt x="56" y="119"/>
                  </a:lnTo>
                  <a:lnTo>
                    <a:pt x="58" y="119"/>
                  </a:lnTo>
                  <a:lnTo>
                    <a:pt x="60" y="119"/>
                  </a:lnTo>
                  <a:lnTo>
                    <a:pt x="62" y="117"/>
                  </a:lnTo>
                  <a:lnTo>
                    <a:pt x="62" y="117"/>
                  </a:lnTo>
                  <a:lnTo>
                    <a:pt x="64" y="117"/>
                  </a:lnTo>
                  <a:lnTo>
                    <a:pt x="65" y="117"/>
                  </a:lnTo>
                  <a:lnTo>
                    <a:pt x="65" y="115"/>
                  </a:lnTo>
                  <a:lnTo>
                    <a:pt x="67" y="115"/>
                  </a:lnTo>
                  <a:lnTo>
                    <a:pt x="67" y="115"/>
                  </a:lnTo>
                  <a:lnTo>
                    <a:pt x="69" y="113"/>
                  </a:lnTo>
                  <a:lnTo>
                    <a:pt x="71" y="113"/>
                  </a:lnTo>
                  <a:lnTo>
                    <a:pt x="71" y="111"/>
                  </a:lnTo>
                  <a:lnTo>
                    <a:pt x="73" y="111"/>
                  </a:lnTo>
                  <a:lnTo>
                    <a:pt x="73" y="111"/>
                  </a:lnTo>
                  <a:lnTo>
                    <a:pt x="73" y="110"/>
                  </a:lnTo>
                  <a:lnTo>
                    <a:pt x="75" y="108"/>
                  </a:lnTo>
                  <a:lnTo>
                    <a:pt x="75" y="108"/>
                  </a:lnTo>
                  <a:lnTo>
                    <a:pt x="77" y="106"/>
                  </a:lnTo>
                  <a:lnTo>
                    <a:pt x="77" y="106"/>
                  </a:lnTo>
                  <a:lnTo>
                    <a:pt x="77" y="104"/>
                  </a:lnTo>
                  <a:lnTo>
                    <a:pt x="77" y="102"/>
                  </a:lnTo>
                  <a:lnTo>
                    <a:pt x="77" y="102"/>
                  </a:lnTo>
                  <a:lnTo>
                    <a:pt x="77" y="100"/>
                  </a:lnTo>
                  <a:lnTo>
                    <a:pt x="78" y="100"/>
                  </a:lnTo>
                  <a:lnTo>
                    <a:pt x="78" y="98"/>
                  </a:lnTo>
                  <a:lnTo>
                    <a:pt x="77" y="97"/>
                  </a:lnTo>
                  <a:lnTo>
                    <a:pt x="77" y="97"/>
                  </a:lnTo>
                  <a:lnTo>
                    <a:pt x="77" y="95"/>
                  </a:lnTo>
                  <a:lnTo>
                    <a:pt x="77" y="95"/>
                  </a:lnTo>
                  <a:lnTo>
                    <a:pt x="77" y="93"/>
                  </a:lnTo>
                  <a:lnTo>
                    <a:pt x="39" y="0"/>
                  </a:lnTo>
                  <a:lnTo>
                    <a:pt x="39" y="2"/>
                  </a:lnTo>
                  <a:lnTo>
                    <a:pt x="39" y="2"/>
                  </a:lnTo>
                  <a:lnTo>
                    <a:pt x="39" y="4"/>
                  </a:lnTo>
                  <a:lnTo>
                    <a:pt x="41" y="4"/>
                  </a:lnTo>
                  <a:lnTo>
                    <a:pt x="41" y="6"/>
                  </a:lnTo>
                  <a:lnTo>
                    <a:pt x="41" y="7"/>
                  </a:lnTo>
                  <a:lnTo>
                    <a:pt x="39" y="7"/>
                  </a:lnTo>
                  <a:lnTo>
                    <a:pt x="39" y="9"/>
                  </a:lnTo>
                  <a:lnTo>
                    <a:pt x="39" y="11"/>
                  </a:lnTo>
                  <a:lnTo>
                    <a:pt x="39" y="11"/>
                  </a:lnTo>
                  <a:lnTo>
                    <a:pt x="39" y="13"/>
                  </a:lnTo>
                  <a:lnTo>
                    <a:pt x="39" y="13"/>
                  </a:lnTo>
                  <a:lnTo>
                    <a:pt x="38" y="15"/>
                  </a:lnTo>
                  <a:lnTo>
                    <a:pt x="38" y="17"/>
                  </a:lnTo>
                  <a:lnTo>
                    <a:pt x="36" y="17"/>
                  </a:lnTo>
                  <a:lnTo>
                    <a:pt x="36" y="19"/>
                  </a:lnTo>
                  <a:lnTo>
                    <a:pt x="36" y="19"/>
                  </a:lnTo>
                  <a:lnTo>
                    <a:pt x="34" y="20"/>
                  </a:lnTo>
                  <a:lnTo>
                    <a:pt x="32" y="20"/>
                  </a:lnTo>
                  <a:lnTo>
                    <a:pt x="32" y="22"/>
                  </a:lnTo>
                  <a:lnTo>
                    <a:pt x="30" y="22"/>
                  </a:lnTo>
                  <a:lnTo>
                    <a:pt x="30" y="22"/>
                  </a:lnTo>
                  <a:lnTo>
                    <a:pt x="28" y="24"/>
                  </a:lnTo>
                  <a:lnTo>
                    <a:pt x="26" y="24"/>
                  </a:lnTo>
                  <a:lnTo>
                    <a:pt x="26" y="24"/>
                  </a:lnTo>
                  <a:lnTo>
                    <a:pt x="25" y="26"/>
                  </a:lnTo>
                  <a:lnTo>
                    <a:pt x="23" y="26"/>
                  </a:lnTo>
                  <a:lnTo>
                    <a:pt x="23" y="26"/>
                  </a:lnTo>
                  <a:lnTo>
                    <a:pt x="21" y="26"/>
                  </a:lnTo>
                  <a:lnTo>
                    <a:pt x="19" y="26"/>
                  </a:lnTo>
                  <a:lnTo>
                    <a:pt x="19" y="26"/>
                  </a:lnTo>
                  <a:lnTo>
                    <a:pt x="17" y="26"/>
                  </a:lnTo>
                  <a:lnTo>
                    <a:pt x="15" y="26"/>
                  </a:lnTo>
                  <a:lnTo>
                    <a:pt x="13" y="26"/>
                  </a:lnTo>
                  <a:lnTo>
                    <a:pt x="13" y="26"/>
                  </a:lnTo>
                  <a:lnTo>
                    <a:pt x="11" y="26"/>
                  </a:lnTo>
                  <a:lnTo>
                    <a:pt x="10" y="26"/>
                  </a:lnTo>
                  <a:lnTo>
                    <a:pt x="10" y="24"/>
                  </a:lnTo>
                  <a:lnTo>
                    <a:pt x="8" y="24"/>
                  </a:lnTo>
                  <a:lnTo>
                    <a:pt x="8" y="24"/>
                  </a:lnTo>
                  <a:lnTo>
                    <a:pt x="6" y="22"/>
                  </a:lnTo>
                  <a:lnTo>
                    <a:pt x="6" y="22"/>
                  </a:lnTo>
                  <a:lnTo>
                    <a:pt x="4" y="22"/>
                  </a:lnTo>
                  <a:lnTo>
                    <a:pt x="4" y="20"/>
                  </a:lnTo>
                  <a:lnTo>
                    <a:pt x="2" y="20"/>
                  </a:lnTo>
                  <a:lnTo>
                    <a:pt x="2" y="19"/>
                  </a:lnTo>
                  <a:lnTo>
                    <a:pt x="2" y="19"/>
                  </a:lnTo>
                  <a:lnTo>
                    <a:pt x="0" y="17"/>
                  </a:lnTo>
                  <a:lnTo>
                    <a:pt x="0" y="17"/>
                  </a:lnTo>
                  <a:lnTo>
                    <a:pt x="38" y="108"/>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37" name="Oval 136"/>
            <p:cNvSpPr>
              <a:spLocks noChangeArrowheads="1"/>
            </p:cNvSpPr>
            <p:nvPr/>
          </p:nvSpPr>
          <p:spPr bwMode="auto">
            <a:xfrm>
              <a:off x="2620963" y="1744663"/>
              <a:ext cx="227013" cy="227013"/>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38" name="Freeform 137"/>
            <p:cNvSpPr>
              <a:spLocks/>
            </p:cNvSpPr>
            <p:nvPr/>
          </p:nvSpPr>
          <p:spPr bwMode="auto">
            <a:xfrm>
              <a:off x="2803525" y="1895475"/>
              <a:ext cx="284163" cy="228600"/>
            </a:xfrm>
            <a:custGeom>
              <a:avLst/>
              <a:gdLst/>
              <a:ahLst/>
              <a:cxnLst>
                <a:cxn ang="0">
                  <a:pos x="24" y="0"/>
                </a:cxn>
                <a:cxn ang="0">
                  <a:pos x="24" y="0"/>
                </a:cxn>
                <a:cxn ang="0">
                  <a:pos x="24" y="1"/>
                </a:cxn>
                <a:cxn ang="0">
                  <a:pos x="22" y="1"/>
                </a:cxn>
                <a:cxn ang="0">
                  <a:pos x="22" y="1"/>
                </a:cxn>
                <a:cxn ang="0">
                  <a:pos x="20" y="3"/>
                </a:cxn>
                <a:cxn ang="0">
                  <a:pos x="19" y="5"/>
                </a:cxn>
                <a:cxn ang="0">
                  <a:pos x="19" y="7"/>
                </a:cxn>
                <a:cxn ang="0">
                  <a:pos x="17" y="9"/>
                </a:cxn>
                <a:cxn ang="0">
                  <a:pos x="15" y="11"/>
                </a:cxn>
                <a:cxn ang="0">
                  <a:pos x="13" y="13"/>
                </a:cxn>
                <a:cxn ang="0">
                  <a:pos x="11" y="14"/>
                </a:cxn>
                <a:cxn ang="0">
                  <a:pos x="9" y="16"/>
                </a:cxn>
                <a:cxn ang="0">
                  <a:pos x="9" y="18"/>
                </a:cxn>
                <a:cxn ang="0">
                  <a:pos x="7" y="20"/>
                </a:cxn>
                <a:cxn ang="0">
                  <a:pos x="6" y="22"/>
                </a:cxn>
                <a:cxn ang="0">
                  <a:pos x="6" y="26"/>
                </a:cxn>
                <a:cxn ang="0">
                  <a:pos x="4" y="27"/>
                </a:cxn>
                <a:cxn ang="0">
                  <a:pos x="2" y="27"/>
                </a:cxn>
                <a:cxn ang="0">
                  <a:pos x="2" y="29"/>
                </a:cxn>
                <a:cxn ang="0">
                  <a:pos x="2" y="31"/>
                </a:cxn>
                <a:cxn ang="0">
                  <a:pos x="0" y="33"/>
                </a:cxn>
                <a:cxn ang="0">
                  <a:pos x="0" y="33"/>
                </a:cxn>
                <a:cxn ang="0">
                  <a:pos x="0" y="33"/>
                </a:cxn>
                <a:cxn ang="0">
                  <a:pos x="0" y="35"/>
                </a:cxn>
                <a:cxn ang="0">
                  <a:pos x="154" y="144"/>
                </a:cxn>
                <a:cxn ang="0">
                  <a:pos x="154" y="144"/>
                </a:cxn>
                <a:cxn ang="0">
                  <a:pos x="154" y="143"/>
                </a:cxn>
                <a:cxn ang="0">
                  <a:pos x="156" y="143"/>
                </a:cxn>
                <a:cxn ang="0">
                  <a:pos x="156" y="141"/>
                </a:cxn>
                <a:cxn ang="0">
                  <a:pos x="156" y="139"/>
                </a:cxn>
                <a:cxn ang="0">
                  <a:pos x="158" y="139"/>
                </a:cxn>
                <a:cxn ang="0">
                  <a:pos x="158" y="137"/>
                </a:cxn>
                <a:cxn ang="0">
                  <a:pos x="160" y="135"/>
                </a:cxn>
                <a:cxn ang="0">
                  <a:pos x="162" y="131"/>
                </a:cxn>
                <a:cxn ang="0">
                  <a:pos x="162" y="130"/>
                </a:cxn>
                <a:cxn ang="0">
                  <a:pos x="164" y="128"/>
                </a:cxn>
                <a:cxn ang="0">
                  <a:pos x="166" y="126"/>
                </a:cxn>
                <a:cxn ang="0">
                  <a:pos x="167" y="124"/>
                </a:cxn>
                <a:cxn ang="0">
                  <a:pos x="169" y="122"/>
                </a:cxn>
                <a:cxn ang="0">
                  <a:pos x="171" y="120"/>
                </a:cxn>
                <a:cxn ang="0">
                  <a:pos x="171" y="118"/>
                </a:cxn>
                <a:cxn ang="0">
                  <a:pos x="173" y="117"/>
                </a:cxn>
                <a:cxn ang="0">
                  <a:pos x="175" y="115"/>
                </a:cxn>
                <a:cxn ang="0">
                  <a:pos x="175" y="113"/>
                </a:cxn>
                <a:cxn ang="0">
                  <a:pos x="177" y="113"/>
                </a:cxn>
                <a:cxn ang="0">
                  <a:pos x="177" y="111"/>
                </a:cxn>
                <a:cxn ang="0">
                  <a:pos x="179" y="111"/>
                </a:cxn>
                <a:cxn ang="0">
                  <a:pos x="179" y="111"/>
                </a:cxn>
                <a:cxn ang="0">
                  <a:pos x="179" y="111"/>
                </a:cxn>
              </a:cxnLst>
              <a:rect l="0" t="0" r="r" b="b"/>
              <a:pathLst>
                <a:path w="179" h="144">
                  <a:moveTo>
                    <a:pt x="24" y="0"/>
                  </a:moveTo>
                  <a:lnTo>
                    <a:pt x="24" y="0"/>
                  </a:lnTo>
                  <a:lnTo>
                    <a:pt x="24" y="0"/>
                  </a:lnTo>
                  <a:lnTo>
                    <a:pt x="24" y="0"/>
                  </a:lnTo>
                  <a:lnTo>
                    <a:pt x="24" y="1"/>
                  </a:lnTo>
                  <a:lnTo>
                    <a:pt x="24" y="1"/>
                  </a:lnTo>
                  <a:lnTo>
                    <a:pt x="22" y="1"/>
                  </a:lnTo>
                  <a:lnTo>
                    <a:pt x="22" y="1"/>
                  </a:lnTo>
                  <a:lnTo>
                    <a:pt x="22" y="1"/>
                  </a:lnTo>
                  <a:lnTo>
                    <a:pt x="22" y="1"/>
                  </a:lnTo>
                  <a:lnTo>
                    <a:pt x="20" y="3"/>
                  </a:lnTo>
                  <a:lnTo>
                    <a:pt x="20" y="3"/>
                  </a:lnTo>
                  <a:lnTo>
                    <a:pt x="20" y="3"/>
                  </a:lnTo>
                  <a:lnTo>
                    <a:pt x="19" y="5"/>
                  </a:lnTo>
                  <a:lnTo>
                    <a:pt x="19" y="5"/>
                  </a:lnTo>
                  <a:lnTo>
                    <a:pt x="19" y="7"/>
                  </a:lnTo>
                  <a:lnTo>
                    <a:pt x="17" y="7"/>
                  </a:lnTo>
                  <a:lnTo>
                    <a:pt x="17" y="9"/>
                  </a:lnTo>
                  <a:lnTo>
                    <a:pt x="15" y="9"/>
                  </a:lnTo>
                  <a:lnTo>
                    <a:pt x="15" y="11"/>
                  </a:lnTo>
                  <a:lnTo>
                    <a:pt x="15" y="11"/>
                  </a:lnTo>
                  <a:lnTo>
                    <a:pt x="13" y="13"/>
                  </a:lnTo>
                  <a:lnTo>
                    <a:pt x="13" y="13"/>
                  </a:lnTo>
                  <a:lnTo>
                    <a:pt x="11" y="14"/>
                  </a:lnTo>
                  <a:lnTo>
                    <a:pt x="11" y="14"/>
                  </a:lnTo>
                  <a:lnTo>
                    <a:pt x="9" y="16"/>
                  </a:lnTo>
                  <a:lnTo>
                    <a:pt x="9" y="18"/>
                  </a:lnTo>
                  <a:lnTo>
                    <a:pt x="9" y="18"/>
                  </a:lnTo>
                  <a:lnTo>
                    <a:pt x="7" y="20"/>
                  </a:lnTo>
                  <a:lnTo>
                    <a:pt x="7" y="20"/>
                  </a:lnTo>
                  <a:lnTo>
                    <a:pt x="7" y="22"/>
                  </a:lnTo>
                  <a:lnTo>
                    <a:pt x="6" y="22"/>
                  </a:lnTo>
                  <a:lnTo>
                    <a:pt x="6" y="24"/>
                  </a:lnTo>
                  <a:lnTo>
                    <a:pt x="6" y="26"/>
                  </a:lnTo>
                  <a:lnTo>
                    <a:pt x="4" y="26"/>
                  </a:lnTo>
                  <a:lnTo>
                    <a:pt x="4" y="27"/>
                  </a:lnTo>
                  <a:lnTo>
                    <a:pt x="4" y="27"/>
                  </a:lnTo>
                  <a:lnTo>
                    <a:pt x="2" y="27"/>
                  </a:lnTo>
                  <a:lnTo>
                    <a:pt x="2" y="29"/>
                  </a:lnTo>
                  <a:lnTo>
                    <a:pt x="2" y="29"/>
                  </a:lnTo>
                  <a:lnTo>
                    <a:pt x="2" y="31"/>
                  </a:lnTo>
                  <a:lnTo>
                    <a:pt x="2" y="31"/>
                  </a:lnTo>
                  <a:lnTo>
                    <a:pt x="2" y="31"/>
                  </a:lnTo>
                  <a:lnTo>
                    <a:pt x="0" y="33"/>
                  </a:lnTo>
                  <a:lnTo>
                    <a:pt x="0" y="33"/>
                  </a:lnTo>
                  <a:lnTo>
                    <a:pt x="0" y="33"/>
                  </a:lnTo>
                  <a:lnTo>
                    <a:pt x="0" y="33"/>
                  </a:lnTo>
                  <a:lnTo>
                    <a:pt x="0" y="33"/>
                  </a:lnTo>
                  <a:lnTo>
                    <a:pt x="0" y="33"/>
                  </a:lnTo>
                  <a:lnTo>
                    <a:pt x="0" y="35"/>
                  </a:lnTo>
                  <a:lnTo>
                    <a:pt x="154" y="144"/>
                  </a:lnTo>
                  <a:lnTo>
                    <a:pt x="154" y="144"/>
                  </a:lnTo>
                  <a:lnTo>
                    <a:pt x="154" y="144"/>
                  </a:lnTo>
                  <a:lnTo>
                    <a:pt x="154" y="144"/>
                  </a:lnTo>
                  <a:lnTo>
                    <a:pt x="154" y="144"/>
                  </a:lnTo>
                  <a:lnTo>
                    <a:pt x="154" y="143"/>
                  </a:lnTo>
                  <a:lnTo>
                    <a:pt x="154" y="143"/>
                  </a:lnTo>
                  <a:lnTo>
                    <a:pt x="156" y="143"/>
                  </a:lnTo>
                  <a:lnTo>
                    <a:pt x="156" y="143"/>
                  </a:lnTo>
                  <a:lnTo>
                    <a:pt x="156" y="141"/>
                  </a:lnTo>
                  <a:lnTo>
                    <a:pt x="156" y="141"/>
                  </a:lnTo>
                  <a:lnTo>
                    <a:pt x="156" y="139"/>
                  </a:lnTo>
                  <a:lnTo>
                    <a:pt x="158" y="139"/>
                  </a:lnTo>
                  <a:lnTo>
                    <a:pt x="158" y="139"/>
                  </a:lnTo>
                  <a:lnTo>
                    <a:pt x="158" y="137"/>
                  </a:lnTo>
                  <a:lnTo>
                    <a:pt x="158" y="137"/>
                  </a:lnTo>
                  <a:lnTo>
                    <a:pt x="160" y="135"/>
                  </a:lnTo>
                  <a:lnTo>
                    <a:pt x="160" y="135"/>
                  </a:lnTo>
                  <a:lnTo>
                    <a:pt x="160" y="133"/>
                  </a:lnTo>
                  <a:lnTo>
                    <a:pt x="162" y="131"/>
                  </a:lnTo>
                  <a:lnTo>
                    <a:pt x="162" y="131"/>
                  </a:lnTo>
                  <a:lnTo>
                    <a:pt x="162" y="130"/>
                  </a:lnTo>
                  <a:lnTo>
                    <a:pt x="164" y="130"/>
                  </a:lnTo>
                  <a:lnTo>
                    <a:pt x="164" y="128"/>
                  </a:lnTo>
                  <a:lnTo>
                    <a:pt x="166" y="128"/>
                  </a:lnTo>
                  <a:lnTo>
                    <a:pt x="166" y="126"/>
                  </a:lnTo>
                  <a:lnTo>
                    <a:pt x="166" y="124"/>
                  </a:lnTo>
                  <a:lnTo>
                    <a:pt x="167" y="124"/>
                  </a:lnTo>
                  <a:lnTo>
                    <a:pt x="167" y="122"/>
                  </a:lnTo>
                  <a:lnTo>
                    <a:pt x="169" y="122"/>
                  </a:lnTo>
                  <a:lnTo>
                    <a:pt x="169" y="120"/>
                  </a:lnTo>
                  <a:lnTo>
                    <a:pt x="171" y="120"/>
                  </a:lnTo>
                  <a:lnTo>
                    <a:pt x="171" y="118"/>
                  </a:lnTo>
                  <a:lnTo>
                    <a:pt x="171" y="118"/>
                  </a:lnTo>
                  <a:lnTo>
                    <a:pt x="173" y="117"/>
                  </a:lnTo>
                  <a:lnTo>
                    <a:pt x="173" y="117"/>
                  </a:lnTo>
                  <a:lnTo>
                    <a:pt x="173" y="115"/>
                  </a:lnTo>
                  <a:lnTo>
                    <a:pt x="175" y="115"/>
                  </a:lnTo>
                  <a:lnTo>
                    <a:pt x="175" y="115"/>
                  </a:lnTo>
                  <a:lnTo>
                    <a:pt x="175" y="113"/>
                  </a:lnTo>
                  <a:lnTo>
                    <a:pt x="177" y="113"/>
                  </a:lnTo>
                  <a:lnTo>
                    <a:pt x="177" y="113"/>
                  </a:lnTo>
                  <a:lnTo>
                    <a:pt x="177" y="113"/>
                  </a:lnTo>
                  <a:lnTo>
                    <a:pt x="177" y="111"/>
                  </a:lnTo>
                  <a:lnTo>
                    <a:pt x="179" y="111"/>
                  </a:lnTo>
                  <a:lnTo>
                    <a:pt x="179" y="111"/>
                  </a:lnTo>
                  <a:lnTo>
                    <a:pt x="179" y="111"/>
                  </a:lnTo>
                  <a:lnTo>
                    <a:pt x="179" y="111"/>
                  </a:lnTo>
                  <a:lnTo>
                    <a:pt x="179" y="111"/>
                  </a:lnTo>
                  <a:lnTo>
                    <a:pt x="179" y="111"/>
                  </a:lnTo>
                  <a:lnTo>
                    <a:pt x="24"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39" name="Oval 138"/>
            <p:cNvSpPr>
              <a:spLocks noChangeArrowheads="1"/>
            </p:cNvSpPr>
            <p:nvPr/>
          </p:nvSpPr>
          <p:spPr bwMode="auto">
            <a:xfrm>
              <a:off x="3668713" y="4602163"/>
              <a:ext cx="227013" cy="227013"/>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40" name="Freeform 139"/>
            <p:cNvSpPr>
              <a:spLocks/>
            </p:cNvSpPr>
            <p:nvPr/>
          </p:nvSpPr>
          <p:spPr bwMode="auto">
            <a:xfrm>
              <a:off x="3617913" y="4564063"/>
              <a:ext cx="166688" cy="157163"/>
            </a:xfrm>
            <a:custGeom>
              <a:avLst/>
              <a:gdLst/>
              <a:ahLst/>
              <a:cxnLst>
                <a:cxn ang="0">
                  <a:pos x="71" y="95"/>
                </a:cxn>
                <a:cxn ang="0">
                  <a:pos x="73" y="97"/>
                </a:cxn>
                <a:cxn ang="0">
                  <a:pos x="75" y="97"/>
                </a:cxn>
                <a:cxn ang="0">
                  <a:pos x="79" y="99"/>
                </a:cxn>
                <a:cxn ang="0">
                  <a:pos x="80" y="99"/>
                </a:cxn>
                <a:cxn ang="0">
                  <a:pos x="82" y="99"/>
                </a:cxn>
                <a:cxn ang="0">
                  <a:pos x="86" y="99"/>
                </a:cxn>
                <a:cxn ang="0">
                  <a:pos x="88" y="97"/>
                </a:cxn>
                <a:cxn ang="0">
                  <a:pos x="90" y="97"/>
                </a:cxn>
                <a:cxn ang="0">
                  <a:pos x="93" y="95"/>
                </a:cxn>
                <a:cxn ang="0">
                  <a:pos x="95" y="95"/>
                </a:cxn>
                <a:cxn ang="0">
                  <a:pos x="97" y="93"/>
                </a:cxn>
                <a:cxn ang="0">
                  <a:pos x="99" y="91"/>
                </a:cxn>
                <a:cxn ang="0">
                  <a:pos x="101" y="89"/>
                </a:cxn>
                <a:cxn ang="0">
                  <a:pos x="101" y="86"/>
                </a:cxn>
                <a:cxn ang="0">
                  <a:pos x="103" y="84"/>
                </a:cxn>
                <a:cxn ang="0">
                  <a:pos x="103" y="82"/>
                </a:cxn>
                <a:cxn ang="0">
                  <a:pos x="105" y="78"/>
                </a:cxn>
                <a:cxn ang="0">
                  <a:pos x="105" y="76"/>
                </a:cxn>
                <a:cxn ang="0">
                  <a:pos x="105" y="74"/>
                </a:cxn>
                <a:cxn ang="0">
                  <a:pos x="103" y="71"/>
                </a:cxn>
                <a:cxn ang="0">
                  <a:pos x="103" y="69"/>
                </a:cxn>
                <a:cxn ang="0">
                  <a:pos x="101" y="67"/>
                </a:cxn>
                <a:cxn ang="0">
                  <a:pos x="101" y="65"/>
                </a:cxn>
                <a:cxn ang="0">
                  <a:pos x="99" y="63"/>
                </a:cxn>
                <a:cxn ang="0">
                  <a:pos x="30" y="0"/>
                </a:cxn>
                <a:cxn ang="0">
                  <a:pos x="32" y="2"/>
                </a:cxn>
                <a:cxn ang="0">
                  <a:pos x="34" y="6"/>
                </a:cxn>
                <a:cxn ang="0">
                  <a:pos x="34" y="8"/>
                </a:cxn>
                <a:cxn ang="0">
                  <a:pos x="36" y="9"/>
                </a:cxn>
                <a:cxn ang="0">
                  <a:pos x="36" y="11"/>
                </a:cxn>
                <a:cxn ang="0">
                  <a:pos x="36" y="15"/>
                </a:cxn>
                <a:cxn ang="0">
                  <a:pos x="36" y="17"/>
                </a:cxn>
                <a:cxn ang="0">
                  <a:pos x="34" y="21"/>
                </a:cxn>
                <a:cxn ang="0">
                  <a:pos x="34" y="22"/>
                </a:cxn>
                <a:cxn ang="0">
                  <a:pos x="32" y="24"/>
                </a:cxn>
                <a:cxn ang="0">
                  <a:pos x="30" y="26"/>
                </a:cxn>
                <a:cxn ang="0">
                  <a:pos x="28" y="30"/>
                </a:cxn>
                <a:cxn ang="0">
                  <a:pos x="26" y="32"/>
                </a:cxn>
                <a:cxn ang="0">
                  <a:pos x="25" y="32"/>
                </a:cxn>
                <a:cxn ang="0">
                  <a:pos x="23" y="34"/>
                </a:cxn>
                <a:cxn ang="0">
                  <a:pos x="21" y="35"/>
                </a:cxn>
                <a:cxn ang="0">
                  <a:pos x="17" y="35"/>
                </a:cxn>
                <a:cxn ang="0">
                  <a:pos x="15" y="35"/>
                </a:cxn>
                <a:cxn ang="0">
                  <a:pos x="12" y="35"/>
                </a:cxn>
                <a:cxn ang="0">
                  <a:pos x="10" y="35"/>
                </a:cxn>
                <a:cxn ang="0">
                  <a:pos x="8" y="35"/>
                </a:cxn>
                <a:cxn ang="0">
                  <a:pos x="6" y="34"/>
                </a:cxn>
                <a:cxn ang="0">
                  <a:pos x="2" y="34"/>
                </a:cxn>
                <a:cxn ang="0">
                  <a:pos x="0" y="32"/>
                </a:cxn>
              </a:cxnLst>
              <a:rect l="0" t="0" r="r" b="b"/>
              <a:pathLst>
                <a:path w="105" h="99">
                  <a:moveTo>
                    <a:pt x="71" y="93"/>
                  </a:moveTo>
                  <a:lnTo>
                    <a:pt x="71" y="95"/>
                  </a:lnTo>
                  <a:lnTo>
                    <a:pt x="73" y="95"/>
                  </a:lnTo>
                  <a:lnTo>
                    <a:pt x="73" y="97"/>
                  </a:lnTo>
                  <a:lnTo>
                    <a:pt x="75" y="97"/>
                  </a:lnTo>
                  <a:lnTo>
                    <a:pt x="75" y="97"/>
                  </a:lnTo>
                  <a:lnTo>
                    <a:pt x="77" y="97"/>
                  </a:lnTo>
                  <a:lnTo>
                    <a:pt x="79" y="99"/>
                  </a:lnTo>
                  <a:lnTo>
                    <a:pt x="79" y="99"/>
                  </a:lnTo>
                  <a:lnTo>
                    <a:pt x="80" y="99"/>
                  </a:lnTo>
                  <a:lnTo>
                    <a:pt x="82" y="99"/>
                  </a:lnTo>
                  <a:lnTo>
                    <a:pt x="82" y="99"/>
                  </a:lnTo>
                  <a:lnTo>
                    <a:pt x="84" y="99"/>
                  </a:lnTo>
                  <a:lnTo>
                    <a:pt x="86" y="99"/>
                  </a:lnTo>
                  <a:lnTo>
                    <a:pt x="86" y="99"/>
                  </a:lnTo>
                  <a:lnTo>
                    <a:pt x="88" y="97"/>
                  </a:lnTo>
                  <a:lnTo>
                    <a:pt x="90" y="97"/>
                  </a:lnTo>
                  <a:lnTo>
                    <a:pt x="90" y="97"/>
                  </a:lnTo>
                  <a:lnTo>
                    <a:pt x="92" y="97"/>
                  </a:lnTo>
                  <a:lnTo>
                    <a:pt x="93" y="95"/>
                  </a:lnTo>
                  <a:lnTo>
                    <a:pt x="93" y="95"/>
                  </a:lnTo>
                  <a:lnTo>
                    <a:pt x="95" y="95"/>
                  </a:lnTo>
                  <a:lnTo>
                    <a:pt x="95" y="93"/>
                  </a:lnTo>
                  <a:lnTo>
                    <a:pt x="97" y="93"/>
                  </a:lnTo>
                  <a:lnTo>
                    <a:pt x="97" y="91"/>
                  </a:lnTo>
                  <a:lnTo>
                    <a:pt x="99" y="91"/>
                  </a:lnTo>
                  <a:lnTo>
                    <a:pt x="99" y="89"/>
                  </a:lnTo>
                  <a:lnTo>
                    <a:pt x="101" y="89"/>
                  </a:lnTo>
                  <a:lnTo>
                    <a:pt x="101" y="87"/>
                  </a:lnTo>
                  <a:lnTo>
                    <a:pt x="101" y="86"/>
                  </a:lnTo>
                  <a:lnTo>
                    <a:pt x="103" y="86"/>
                  </a:lnTo>
                  <a:lnTo>
                    <a:pt x="103" y="84"/>
                  </a:lnTo>
                  <a:lnTo>
                    <a:pt x="103" y="82"/>
                  </a:lnTo>
                  <a:lnTo>
                    <a:pt x="103" y="82"/>
                  </a:lnTo>
                  <a:lnTo>
                    <a:pt x="105" y="80"/>
                  </a:lnTo>
                  <a:lnTo>
                    <a:pt x="105" y="78"/>
                  </a:lnTo>
                  <a:lnTo>
                    <a:pt x="105" y="78"/>
                  </a:lnTo>
                  <a:lnTo>
                    <a:pt x="105" y="76"/>
                  </a:lnTo>
                  <a:lnTo>
                    <a:pt x="105" y="74"/>
                  </a:lnTo>
                  <a:lnTo>
                    <a:pt x="105" y="74"/>
                  </a:lnTo>
                  <a:lnTo>
                    <a:pt x="105" y="73"/>
                  </a:lnTo>
                  <a:lnTo>
                    <a:pt x="103" y="71"/>
                  </a:lnTo>
                  <a:lnTo>
                    <a:pt x="103" y="71"/>
                  </a:lnTo>
                  <a:lnTo>
                    <a:pt x="103" y="69"/>
                  </a:lnTo>
                  <a:lnTo>
                    <a:pt x="103" y="67"/>
                  </a:lnTo>
                  <a:lnTo>
                    <a:pt x="101" y="67"/>
                  </a:lnTo>
                  <a:lnTo>
                    <a:pt x="101" y="65"/>
                  </a:lnTo>
                  <a:lnTo>
                    <a:pt x="101" y="65"/>
                  </a:lnTo>
                  <a:lnTo>
                    <a:pt x="99" y="63"/>
                  </a:lnTo>
                  <a:lnTo>
                    <a:pt x="99" y="63"/>
                  </a:lnTo>
                  <a:lnTo>
                    <a:pt x="30" y="0"/>
                  </a:lnTo>
                  <a:lnTo>
                    <a:pt x="30" y="0"/>
                  </a:lnTo>
                  <a:lnTo>
                    <a:pt x="32" y="2"/>
                  </a:lnTo>
                  <a:lnTo>
                    <a:pt x="32" y="2"/>
                  </a:lnTo>
                  <a:lnTo>
                    <a:pt x="32" y="4"/>
                  </a:lnTo>
                  <a:lnTo>
                    <a:pt x="34" y="6"/>
                  </a:lnTo>
                  <a:lnTo>
                    <a:pt x="34" y="6"/>
                  </a:lnTo>
                  <a:lnTo>
                    <a:pt x="34" y="8"/>
                  </a:lnTo>
                  <a:lnTo>
                    <a:pt x="36" y="8"/>
                  </a:lnTo>
                  <a:lnTo>
                    <a:pt x="36" y="9"/>
                  </a:lnTo>
                  <a:lnTo>
                    <a:pt x="36" y="11"/>
                  </a:lnTo>
                  <a:lnTo>
                    <a:pt x="36" y="11"/>
                  </a:lnTo>
                  <a:lnTo>
                    <a:pt x="36" y="13"/>
                  </a:lnTo>
                  <a:lnTo>
                    <a:pt x="36" y="15"/>
                  </a:lnTo>
                  <a:lnTo>
                    <a:pt x="36" y="15"/>
                  </a:lnTo>
                  <a:lnTo>
                    <a:pt x="36" y="17"/>
                  </a:lnTo>
                  <a:lnTo>
                    <a:pt x="36" y="19"/>
                  </a:lnTo>
                  <a:lnTo>
                    <a:pt x="34" y="21"/>
                  </a:lnTo>
                  <a:lnTo>
                    <a:pt x="34" y="21"/>
                  </a:lnTo>
                  <a:lnTo>
                    <a:pt x="34" y="22"/>
                  </a:lnTo>
                  <a:lnTo>
                    <a:pt x="34" y="24"/>
                  </a:lnTo>
                  <a:lnTo>
                    <a:pt x="32" y="24"/>
                  </a:lnTo>
                  <a:lnTo>
                    <a:pt x="32" y="26"/>
                  </a:lnTo>
                  <a:lnTo>
                    <a:pt x="30" y="26"/>
                  </a:lnTo>
                  <a:lnTo>
                    <a:pt x="30" y="28"/>
                  </a:lnTo>
                  <a:lnTo>
                    <a:pt x="28" y="30"/>
                  </a:lnTo>
                  <a:lnTo>
                    <a:pt x="28" y="30"/>
                  </a:lnTo>
                  <a:lnTo>
                    <a:pt x="26" y="32"/>
                  </a:lnTo>
                  <a:lnTo>
                    <a:pt x="26" y="32"/>
                  </a:lnTo>
                  <a:lnTo>
                    <a:pt x="25" y="32"/>
                  </a:lnTo>
                  <a:lnTo>
                    <a:pt x="25" y="34"/>
                  </a:lnTo>
                  <a:lnTo>
                    <a:pt x="23" y="34"/>
                  </a:lnTo>
                  <a:lnTo>
                    <a:pt x="21" y="34"/>
                  </a:lnTo>
                  <a:lnTo>
                    <a:pt x="21" y="35"/>
                  </a:lnTo>
                  <a:lnTo>
                    <a:pt x="19" y="35"/>
                  </a:lnTo>
                  <a:lnTo>
                    <a:pt x="17" y="35"/>
                  </a:lnTo>
                  <a:lnTo>
                    <a:pt x="17" y="35"/>
                  </a:lnTo>
                  <a:lnTo>
                    <a:pt x="15" y="35"/>
                  </a:lnTo>
                  <a:lnTo>
                    <a:pt x="13" y="35"/>
                  </a:lnTo>
                  <a:lnTo>
                    <a:pt x="12" y="35"/>
                  </a:lnTo>
                  <a:lnTo>
                    <a:pt x="12" y="35"/>
                  </a:lnTo>
                  <a:lnTo>
                    <a:pt x="10" y="35"/>
                  </a:lnTo>
                  <a:lnTo>
                    <a:pt x="8" y="35"/>
                  </a:lnTo>
                  <a:lnTo>
                    <a:pt x="8" y="35"/>
                  </a:lnTo>
                  <a:lnTo>
                    <a:pt x="6" y="35"/>
                  </a:lnTo>
                  <a:lnTo>
                    <a:pt x="6" y="34"/>
                  </a:lnTo>
                  <a:lnTo>
                    <a:pt x="4" y="34"/>
                  </a:lnTo>
                  <a:lnTo>
                    <a:pt x="2" y="34"/>
                  </a:lnTo>
                  <a:lnTo>
                    <a:pt x="2" y="32"/>
                  </a:lnTo>
                  <a:lnTo>
                    <a:pt x="0" y="32"/>
                  </a:lnTo>
                  <a:lnTo>
                    <a:pt x="71" y="9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41" name="Oval 140"/>
            <p:cNvSpPr>
              <a:spLocks noChangeArrowheads="1"/>
            </p:cNvSpPr>
            <p:nvPr/>
          </p:nvSpPr>
          <p:spPr bwMode="auto">
            <a:xfrm>
              <a:off x="3040063" y="2044700"/>
              <a:ext cx="227013" cy="227013"/>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42" name="Freeform 141"/>
            <p:cNvSpPr>
              <a:spLocks/>
            </p:cNvSpPr>
            <p:nvPr/>
          </p:nvSpPr>
          <p:spPr bwMode="auto">
            <a:xfrm>
              <a:off x="3208338" y="2000250"/>
              <a:ext cx="261938" cy="160338"/>
            </a:xfrm>
            <a:custGeom>
              <a:avLst/>
              <a:gdLst/>
              <a:ahLst/>
              <a:cxnLst>
                <a:cxn ang="0">
                  <a:pos x="5" y="62"/>
                </a:cxn>
                <a:cxn ang="0">
                  <a:pos x="4" y="64"/>
                </a:cxn>
                <a:cxn ang="0">
                  <a:pos x="2" y="64"/>
                </a:cxn>
                <a:cxn ang="0">
                  <a:pos x="2" y="65"/>
                </a:cxn>
                <a:cxn ang="0">
                  <a:pos x="0" y="67"/>
                </a:cxn>
                <a:cxn ang="0">
                  <a:pos x="0" y="69"/>
                </a:cxn>
                <a:cxn ang="0">
                  <a:pos x="0" y="71"/>
                </a:cxn>
                <a:cxn ang="0">
                  <a:pos x="0" y="75"/>
                </a:cxn>
                <a:cxn ang="0">
                  <a:pos x="0" y="77"/>
                </a:cxn>
                <a:cxn ang="0">
                  <a:pos x="0" y="78"/>
                </a:cxn>
                <a:cxn ang="0">
                  <a:pos x="0" y="82"/>
                </a:cxn>
                <a:cxn ang="0">
                  <a:pos x="2" y="84"/>
                </a:cxn>
                <a:cxn ang="0">
                  <a:pos x="2" y="86"/>
                </a:cxn>
                <a:cxn ang="0">
                  <a:pos x="4" y="90"/>
                </a:cxn>
                <a:cxn ang="0">
                  <a:pos x="5" y="91"/>
                </a:cxn>
                <a:cxn ang="0">
                  <a:pos x="5" y="93"/>
                </a:cxn>
                <a:cxn ang="0">
                  <a:pos x="7" y="95"/>
                </a:cxn>
                <a:cxn ang="0">
                  <a:pos x="9" y="97"/>
                </a:cxn>
                <a:cxn ang="0">
                  <a:pos x="11" y="99"/>
                </a:cxn>
                <a:cxn ang="0">
                  <a:pos x="13" y="99"/>
                </a:cxn>
                <a:cxn ang="0">
                  <a:pos x="15" y="101"/>
                </a:cxn>
                <a:cxn ang="0">
                  <a:pos x="17" y="101"/>
                </a:cxn>
                <a:cxn ang="0">
                  <a:pos x="18" y="101"/>
                </a:cxn>
                <a:cxn ang="0">
                  <a:pos x="20" y="101"/>
                </a:cxn>
                <a:cxn ang="0">
                  <a:pos x="22" y="101"/>
                </a:cxn>
                <a:cxn ang="0">
                  <a:pos x="164" y="39"/>
                </a:cxn>
                <a:cxn ang="0">
                  <a:pos x="162" y="39"/>
                </a:cxn>
                <a:cxn ang="0">
                  <a:pos x="160" y="39"/>
                </a:cxn>
                <a:cxn ang="0">
                  <a:pos x="158" y="39"/>
                </a:cxn>
                <a:cxn ang="0">
                  <a:pos x="156" y="39"/>
                </a:cxn>
                <a:cxn ang="0">
                  <a:pos x="154" y="38"/>
                </a:cxn>
                <a:cxn ang="0">
                  <a:pos x="152" y="36"/>
                </a:cxn>
                <a:cxn ang="0">
                  <a:pos x="151" y="36"/>
                </a:cxn>
                <a:cxn ang="0">
                  <a:pos x="149" y="34"/>
                </a:cxn>
                <a:cxn ang="0">
                  <a:pos x="147" y="32"/>
                </a:cxn>
                <a:cxn ang="0">
                  <a:pos x="147" y="28"/>
                </a:cxn>
                <a:cxn ang="0">
                  <a:pos x="145" y="26"/>
                </a:cxn>
                <a:cxn ang="0">
                  <a:pos x="143" y="25"/>
                </a:cxn>
                <a:cxn ang="0">
                  <a:pos x="143" y="21"/>
                </a:cxn>
                <a:cxn ang="0">
                  <a:pos x="141" y="19"/>
                </a:cxn>
                <a:cxn ang="0">
                  <a:pos x="141" y="17"/>
                </a:cxn>
                <a:cxn ang="0">
                  <a:pos x="141" y="13"/>
                </a:cxn>
                <a:cxn ang="0">
                  <a:pos x="141" y="12"/>
                </a:cxn>
                <a:cxn ang="0">
                  <a:pos x="141" y="10"/>
                </a:cxn>
                <a:cxn ang="0">
                  <a:pos x="141" y="8"/>
                </a:cxn>
                <a:cxn ang="0">
                  <a:pos x="143" y="6"/>
                </a:cxn>
                <a:cxn ang="0">
                  <a:pos x="143" y="4"/>
                </a:cxn>
                <a:cxn ang="0">
                  <a:pos x="145" y="2"/>
                </a:cxn>
                <a:cxn ang="0">
                  <a:pos x="147" y="0"/>
                </a:cxn>
                <a:cxn ang="0">
                  <a:pos x="149" y="0"/>
                </a:cxn>
              </a:cxnLst>
              <a:rect l="0" t="0" r="r" b="b"/>
              <a:pathLst>
                <a:path w="165" h="101">
                  <a:moveTo>
                    <a:pt x="5" y="62"/>
                  </a:moveTo>
                  <a:lnTo>
                    <a:pt x="5" y="62"/>
                  </a:lnTo>
                  <a:lnTo>
                    <a:pt x="4" y="62"/>
                  </a:lnTo>
                  <a:lnTo>
                    <a:pt x="4" y="64"/>
                  </a:lnTo>
                  <a:lnTo>
                    <a:pt x="4" y="64"/>
                  </a:lnTo>
                  <a:lnTo>
                    <a:pt x="2" y="64"/>
                  </a:lnTo>
                  <a:lnTo>
                    <a:pt x="2" y="65"/>
                  </a:lnTo>
                  <a:lnTo>
                    <a:pt x="2" y="65"/>
                  </a:lnTo>
                  <a:lnTo>
                    <a:pt x="2" y="67"/>
                  </a:lnTo>
                  <a:lnTo>
                    <a:pt x="0" y="67"/>
                  </a:lnTo>
                  <a:lnTo>
                    <a:pt x="0" y="69"/>
                  </a:lnTo>
                  <a:lnTo>
                    <a:pt x="0" y="69"/>
                  </a:lnTo>
                  <a:lnTo>
                    <a:pt x="0" y="71"/>
                  </a:lnTo>
                  <a:lnTo>
                    <a:pt x="0" y="71"/>
                  </a:lnTo>
                  <a:lnTo>
                    <a:pt x="0" y="73"/>
                  </a:lnTo>
                  <a:lnTo>
                    <a:pt x="0" y="75"/>
                  </a:lnTo>
                  <a:lnTo>
                    <a:pt x="0" y="75"/>
                  </a:lnTo>
                  <a:lnTo>
                    <a:pt x="0" y="77"/>
                  </a:lnTo>
                  <a:lnTo>
                    <a:pt x="0" y="78"/>
                  </a:lnTo>
                  <a:lnTo>
                    <a:pt x="0" y="78"/>
                  </a:lnTo>
                  <a:lnTo>
                    <a:pt x="0" y="80"/>
                  </a:lnTo>
                  <a:lnTo>
                    <a:pt x="0" y="82"/>
                  </a:lnTo>
                  <a:lnTo>
                    <a:pt x="0" y="82"/>
                  </a:lnTo>
                  <a:lnTo>
                    <a:pt x="2" y="84"/>
                  </a:lnTo>
                  <a:lnTo>
                    <a:pt x="2" y="86"/>
                  </a:lnTo>
                  <a:lnTo>
                    <a:pt x="2" y="86"/>
                  </a:lnTo>
                  <a:lnTo>
                    <a:pt x="4" y="88"/>
                  </a:lnTo>
                  <a:lnTo>
                    <a:pt x="4" y="90"/>
                  </a:lnTo>
                  <a:lnTo>
                    <a:pt x="4" y="90"/>
                  </a:lnTo>
                  <a:lnTo>
                    <a:pt x="5" y="91"/>
                  </a:lnTo>
                  <a:lnTo>
                    <a:pt x="5" y="93"/>
                  </a:lnTo>
                  <a:lnTo>
                    <a:pt x="5" y="93"/>
                  </a:lnTo>
                  <a:lnTo>
                    <a:pt x="7" y="95"/>
                  </a:lnTo>
                  <a:lnTo>
                    <a:pt x="7" y="95"/>
                  </a:lnTo>
                  <a:lnTo>
                    <a:pt x="9" y="97"/>
                  </a:lnTo>
                  <a:lnTo>
                    <a:pt x="9" y="97"/>
                  </a:lnTo>
                  <a:lnTo>
                    <a:pt x="11" y="97"/>
                  </a:lnTo>
                  <a:lnTo>
                    <a:pt x="11" y="99"/>
                  </a:lnTo>
                  <a:lnTo>
                    <a:pt x="13" y="99"/>
                  </a:lnTo>
                  <a:lnTo>
                    <a:pt x="13" y="99"/>
                  </a:lnTo>
                  <a:lnTo>
                    <a:pt x="15" y="99"/>
                  </a:lnTo>
                  <a:lnTo>
                    <a:pt x="15" y="101"/>
                  </a:lnTo>
                  <a:lnTo>
                    <a:pt x="17" y="101"/>
                  </a:lnTo>
                  <a:lnTo>
                    <a:pt x="17" y="101"/>
                  </a:lnTo>
                  <a:lnTo>
                    <a:pt x="18" y="101"/>
                  </a:lnTo>
                  <a:lnTo>
                    <a:pt x="18" y="101"/>
                  </a:lnTo>
                  <a:lnTo>
                    <a:pt x="20" y="101"/>
                  </a:lnTo>
                  <a:lnTo>
                    <a:pt x="20" y="101"/>
                  </a:lnTo>
                  <a:lnTo>
                    <a:pt x="22" y="101"/>
                  </a:lnTo>
                  <a:lnTo>
                    <a:pt x="22" y="101"/>
                  </a:lnTo>
                  <a:lnTo>
                    <a:pt x="165" y="39"/>
                  </a:lnTo>
                  <a:lnTo>
                    <a:pt x="164" y="39"/>
                  </a:lnTo>
                  <a:lnTo>
                    <a:pt x="164" y="39"/>
                  </a:lnTo>
                  <a:lnTo>
                    <a:pt x="162" y="39"/>
                  </a:lnTo>
                  <a:lnTo>
                    <a:pt x="162" y="39"/>
                  </a:lnTo>
                  <a:lnTo>
                    <a:pt x="160" y="39"/>
                  </a:lnTo>
                  <a:lnTo>
                    <a:pt x="160" y="39"/>
                  </a:lnTo>
                  <a:lnTo>
                    <a:pt x="158" y="39"/>
                  </a:lnTo>
                  <a:lnTo>
                    <a:pt x="158" y="39"/>
                  </a:lnTo>
                  <a:lnTo>
                    <a:pt x="156" y="39"/>
                  </a:lnTo>
                  <a:lnTo>
                    <a:pt x="156" y="38"/>
                  </a:lnTo>
                  <a:lnTo>
                    <a:pt x="154" y="38"/>
                  </a:lnTo>
                  <a:lnTo>
                    <a:pt x="154" y="38"/>
                  </a:lnTo>
                  <a:lnTo>
                    <a:pt x="152" y="36"/>
                  </a:lnTo>
                  <a:lnTo>
                    <a:pt x="152" y="36"/>
                  </a:lnTo>
                  <a:lnTo>
                    <a:pt x="151" y="36"/>
                  </a:lnTo>
                  <a:lnTo>
                    <a:pt x="151" y="34"/>
                  </a:lnTo>
                  <a:lnTo>
                    <a:pt x="149" y="34"/>
                  </a:lnTo>
                  <a:lnTo>
                    <a:pt x="149" y="32"/>
                  </a:lnTo>
                  <a:lnTo>
                    <a:pt x="147" y="32"/>
                  </a:lnTo>
                  <a:lnTo>
                    <a:pt x="147" y="30"/>
                  </a:lnTo>
                  <a:lnTo>
                    <a:pt x="147" y="28"/>
                  </a:lnTo>
                  <a:lnTo>
                    <a:pt x="145" y="28"/>
                  </a:lnTo>
                  <a:lnTo>
                    <a:pt x="145" y="26"/>
                  </a:lnTo>
                  <a:lnTo>
                    <a:pt x="145" y="25"/>
                  </a:lnTo>
                  <a:lnTo>
                    <a:pt x="143" y="25"/>
                  </a:lnTo>
                  <a:lnTo>
                    <a:pt x="143" y="23"/>
                  </a:lnTo>
                  <a:lnTo>
                    <a:pt x="143" y="21"/>
                  </a:lnTo>
                  <a:lnTo>
                    <a:pt x="143" y="21"/>
                  </a:lnTo>
                  <a:lnTo>
                    <a:pt x="141" y="19"/>
                  </a:lnTo>
                  <a:lnTo>
                    <a:pt x="141" y="17"/>
                  </a:lnTo>
                  <a:lnTo>
                    <a:pt x="141" y="17"/>
                  </a:lnTo>
                  <a:lnTo>
                    <a:pt x="141" y="15"/>
                  </a:lnTo>
                  <a:lnTo>
                    <a:pt x="141" y="13"/>
                  </a:lnTo>
                  <a:lnTo>
                    <a:pt x="141" y="13"/>
                  </a:lnTo>
                  <a:lnTo>
                    <a:pt x="141" y="12"/>
                  </a:lnTo>
                  <a:lnTo>
                    <a:pt x="141" y="10"/>
                  </a:lnTo>
                  <a:lnTo>
                    <a:pt x="141" y="10"/>
                  </a:lnTo>
                  <a:lnTo>
                    <a:pt x="141" y="8"/>
                  </a:lnTo>
                  <a:lnTo>
                    <a:pt x="141" y="8"/>
                  </a:lnTo>
                  <a:lnTo>
                    <a:pt x="143" y="6"/>
                  </a:lnTo>
                  <a:lnTo>
                    <a:pt x="143" y="6"/>
                  </a:lnTo>
                  <a:lnTo>
                    <a:pt x="143" y="4"/>
                  </a:lnTo>
                  <a:lnTo>
                    <a:pt x="143" y="4"/>
                  </a:lnTo>
                  <a:lnTo>
                    <a:pt x="145" y="2"/>
                  </a:lnTo>
                  <a:lnTo>
                    <a:pt x="145" y="2"/>
                  </a:lnTo>
                  <a:lnTo>
                    <a:pt x="145" y="2"/>
                  </a:lnTo>
                  <a:lnTo>
                    <a:pt x="147" y="0"/>
                  </a:lnTo>
                  <a:lnTo>
                    <a:pt x="147" y="0"/>
                  </a:lnTo>
                  <a:lnTo>
                    <a:pt x="149" y="0"/>
                  </a:lnTo>
                  <a:lnTo>
                    <a:pt x="5" y="6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43" name="Oval 142"/>
            <p:cNvSpPr>
              <a:spLocks noChangeArrowheads="1"/>
            </p:cNvSpPr>
            <p:nvPr/>
          </p:nvSpPr>
          <p:spPr bwMode="auto">
            <a:xfrm>
              <a:off x="3933825" y="2768600"/>
              <a:ext cx="363538" cy="361950"/>
            </a:xfrm>
            <a:prstGeom prst="ellipse">
              <a:avLst/>
            </a:prstGeom>
            <a:solidFill>
              <a:srgbClr val="FF00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44" name="Freeform 143"/>
            <p:cNvSpPr>
              <a:spLocks/>
            </p:cNvSpPr>
            <p:nvPr/>
          </p:nvSpPr>
          <p:spPr bwMode="auto">
            <a:xfrm>
              <a:off x="4252913" y="2700338"/>
              <a:ext cx="458788" cy="223838"/>
            </a:xfrm>
            <a:custGeom>
              <a:avLst/>
              <a:gdLst/>
              <a:ahLst/>
              <a:cxnLst>
                <a:cxn ang="0">
                  <a:pos x="4" y="102"/>
                </a:cxn>
                <a:cxn ang="0">
                  <a:pos x="2" y="102"/>
                </a:cxn>
                <a:cxn ang="0">
                  <a:pos x="2" y="104"/>
                </a:cxn>
                <a:cxn ang="0">
                  <a:pos x="0" y="106"/>
                </a:cxn>
                <a:cxn ang="0">
                  <a:pos x="0" y="106"/>
                </a:cxn>
                <a:cxn ang="0">
                  <a:pos x="0" y="108"/>
                </a:cxn>
                <a:cxn ang="0">
                  <a:pos x="0" y="111"/>
                </a:cxn>
                <a:cxn ang="0">
                  <a:pos x="0" y="113"/>
                </a:cxn>
                <a:cxn ang="0">
                  <a:pos x="0" y="115"/>
                </a:cxn>
                <a:cxn ang="0">
                  <a:pos x="0" y="117"/>
                </a:cxn>
                <a:cxn ang="0">
                  <a:pos x="2" y="121"/>
                </a:cxn>
                <a:cxn ang="0">
                  <a:pos x="2" y="122"/>
                </a:cxn>
                <a:cxn ang="0">
                  <a:pos x="4" y="124"/>
                </a:cxn>
                <a:cxn ang="0">
                  <a:pos x="4" y="128"/>
                </a:cxn>
                <a:cxn ang="0">
                  <a:pos x="6" y="130"/>
                </a:cxn>
                <a:cxn ang="0">
                  <a:pos x="6" y="132"/>
                </a:cxn>
                <a:cxn ang="0">
                  <a:pos x="8" y="134"/>
                </a:cxn>
                <a:cxn ang="0">
                  <a:pos x="10" y="135"/>
                </a:cxn>
                <a:cxn ang="0">
                  <a:pos x="12" y="137"/>
                </a:cxn>
                <a:cxn ang="0">
                  <a:pos x="12" y="139"/>
                </a:cxn>
                <a:cxn ang="0">
                  <a:pos x="13" y="139"/>
                </a:cxn>
                <a:cxn ang="0">
                  <a:pos x="15" y="141"/>
                </a:cxn>
                <a:cxn ang="0">
                  <a:pos x="17" y="141"/>
                </a:cxn>
                <a:cxn ang="0">
                  <a:pos x="17" y="141"/>
                </a:cxn>
                <a:cxn ang="0">
                  <a:pos x="19" y="141"/>
                </a:cxn>
                <a:cxn ang="0">
                  <a:pos x="289" y="41"/>
                </a:cxn>
                <a:cxn ang="0">
                  <a:pos x="287" y="41"/>
                </a:cxn>
                <a:cxn ang="0">
                  <a:pos x="287" y="41"/>
                </a:cxn>
                <a:cxn ang="0">
                  <a:pos x="285" y="39"/>
                </a:cxn>
                <a:cxn ang="0">
                  <a:pos x="283" y="39"/>
                </a:cxn>
                <a:cxn ang="0">
                  <a:pos x="283" y="37"/>
                </a:cxn>
                <a:cxn ang="0">
                  <a:pos x="281" y="35"/>
                </a:cxn>
                <a:cxn ang="0">
                  <a:pos x="279" y="33"/>
                </a:cxn>
                <a:cxn ang="0">
                  <a:pos x="278" y="31"/>
                </a:cxn>
                <a:cxn ang="0">
                  <a:pos x="278" y="30"/>
                </a:cxn>
                <a:cxn ang="0">
                  <a:pos x="276" y="28"/>
                </a:cxn>
                <a:cxn ang="0">
                  <a:pos x="276" y="26"/>
                </a:cxn>
                <a:cxn ang="0">
                  <a:pos x="274" y="22"/>
                </a:cxn>
                <a:cxn ang="0">
                  <a:pos x="274" y="20"/>
                </a:cxn>
                <a:cxn ang="0">
                  <a:pos x="272" y="17"/>
                </a:cxn>
                <a:cxn ang="0">
                  <a:pos x="272" y="15"/>
                </a:cxn>
                <a:cxn ang="0">
                  <a:pos x="272" y="13"/>
                </a:cxn>
                <a:cxn ang="0">
                  <a:pos x="272" y="9"/>
                </a:cxn>
                <a:cxn ang="0">
                  <a:pos x="272" y="7"/>
                </a:cxn>
                <a:cxn ang="0">
                  <a:pos x="272" y="5"/>
                </a:cxn>
                <a:cxn ang="0">
                  <a:pos x="272" y="3"/>
                </a:cxn>
                <a:cxn ang="0">
                  <a:pos x="272" y="3"/>
                </a:cxn>
                <a:cxn ang="0">
                  <a:pos x="272" y="2"/>
                </a:cxn>
                <a:cxn ang="0">
                  <a:pos x="274" y="2"/>
                </a:cxn>
                <a:cxn ang="0">
                  <a:pos x="274" y="0"/>
                </a:cxn>
              </a:cxnLst>
              <a:rect l="0" t="0" r="r" b="b"/>
              <a:pathLst>
                <a:path w="289" h="141">
                  <a:moveTo>
                    <a:pt x="4" y="102"/>
                  </a:moveTo>
                  <a:lnTo>
                    <a:pt x="4" y="102"/>
                  </a:lnTo>
                  <a:lnTo>
                    <a:pt x="2" y="102"/>
                  </a:lnTo>
                  <a:lnTo>
                    <a:pt x="2" y="102"/>
                  </a:lnTo>
                  <a:lnTo>
                    <a:pt x="2" y="104"/>
                  </a:lnTo>
                  <a:lnTo>
                    <a:pt x="2" y="104"/>
                  </a:lnTo>
                  <a:lnTo>
                    <a:pt x="2" y="104"/>
                  </a:lnTo>
                  <a:lnTo>
                    <a:pt x="0" y="106"/>
                  </a:lnTo>
                  <a:lnTo>
                    <a:pt x="0" y="106"/>
                  </a:lnTo>
                  <a:lnTo>
                    <a:pt x="0" y="106"/>
                  </a:lnTo>
                  <a:lnTo>
                    <a:pt x="0" y="108"/>
                  </a:lnTo>
                  <a:lnTo>
                    <a:pt x="0" y="108"/>
                  </a:lnTo>
                  <a:lnTo>
                    <a:pt x="0" y="109"/>
                  </a:lnTo>
                  <a:lnTo>
                    <a:pt x="0" y="111"/>
                  </a:lnTo>
                  <a:lnTo>
                    <a:pt x="0" y="111"/>
                  </a:lnTo>
                  <a:lnTo>
                    <a:pt x="0" y="113"/>
                  </a:lnTo>
                  <a:lnTo>
                    <a:pt x="0" y="113"/>
                  </a:lnTo>
                  <a:lnTo>
                    <a:pt x="0" y="115"/>
                  </a:lnTo>
                  <a:lnTo>
                    <a:pt x="0" y="117"/>
                  </a:lnTo>
                  <a:lnTo>
                    <a:pt x="0" y="117"/>
                  </a:lnTo>
                  <a:lnTo>
                    <a:pt x="2" y="119"/>
                  </a:lnTo>
                  <a:lnTo>
                    <a:pt x="2" y="121"/>
                  </a:lnTo>
                  <a:lnTo>
                    <a:pt x="2" y="121"/>
                  </a:lnTo>
                  <a:lnTo>
                    <a:pt x="2" y="122"/>
                  </a:lnTo>
                  <a:lnTo>
                    <a:pt x="2" y="124"/>
                  </a:lnTo>
                  <a:lnTo>
                    <a:pt x="4" y="124"/>
                  </a:lnTo>
                  <a:lnTo>
                    <a:pt x="4" y="126"/>
                  </a:lnTo>
                  <a:lnTo>
                    <a:pt x="4" y="128"/>
                  </a:lnTo>
                  <a:lnTo>
                    <a:pt x="4" y="128"/>
                  </a:lnTo>
                  <a:lnTo>
                    <a:pt x="6" y="130"/>
                  </a:lnTo>
                  <a:lnTo>
                    <a:pt x="6" y="132"/>
                  </a:lnTo>
                  <a:lnTo>
                    <a:pt x="6" y="132"/>
                  </a:lnTo>
                  <a:lnTo>
                    <a:pt x="8" y="134"/>
                  </a:lnTo>
                  <a:lnTo>
                    <a:pt x="8" y="134"/>
                  </a:lnTo>
                  <a:lnTo>
                    <a:pt x="10" y="135"/>
                  </a:lnTo>
                  <a:lnTo>
                    <a:pt x="10" y="135"/>
                  </a:lnTo>
                  <a:lnTo>
                    <a:pt x="10" y="137"/>
                  </a:lnTo>
                  <a:lnTo>
                    <a:pt x="12" y="137"/>
                  </a:lnTo>
                  <a:lnTo>
                    <a:pt x="12" y="139"/>
                  </a:lnTo>
                  <a:lnTo>
                    <a:pt x="12" y="139"/>
                  </a:lnTo>
                  <a:lnTo>
                    <a:pt x="13" y="139"/>
                  </a:lnTo>
                  <a:lnTo>
                    <a:pt x="13" y="139"/>
                  </a:lnTo>
                  <a:lnTo>
                    <a:pt x="15" y="141"/>
                  </a:lnTo>
                  <a:lnTo>
                    <a:pt x="15" y="141"/>
                  </a:lnTo>
                  <a:lnTo>
                    <a:pt x="15" y="141"/>
                  </a:lnTo>
                  <a:lnTo>
                    <a:pt x="17" y="141"/>
                  </a:lnTo>
                  <a:lnTo>
                    <a:pt x="17" y="141"/>
                  </a:lnTo>
                  <a:lnTo>
                    <a:pt x="17" y="141"/>
                  </a:lnTo>
                  <a:lnTo>
                    <a:pt x="19" y="141"/>
                  </a:lnTo>
                  <a:lnTo>
                    <a:pt x="19" y="141"/>
                  </a:lnTo>
                  <a:lnTo>
                    <a:pt x="289" y="41"/>
                  </a:lnTo>
                  <a:lnTo>
                    <a:pt x="289" y="41"/>
                  </a:lnTo>
                  <a:lnTo>
                    <a:pt x="289" y="41"/>
                  </a:lnTo>
                  <a:lnTo>
                    <a:pt x="287" y="41"/>
                  </a:lnTo>
                  <a:lnTo>
                    <a:pt x="287" y="41"/>
                  </a:lnTo>
                  <a:lnTo>
                    <a:pt x="287" y="41"/>
                  </a:lnTo>
                  <a:lnTo>
                    <a:pt x="285" y="39"/>
                  </a:lnTo>
                  <a:lnTo>
                    <a:pt x="285" y="39"/>
                  </a:lnTo>
                  <a:lnTo>
                    <a:pt x="285" y="39"/>
                  </a:lnTo>
                  <a:lnTo>
                    <a:pt x="283" y="39"/>
                  </a:lnTo>
                  <a:lnTo>
                    <a:pt x="283" y="37"/>
                  </a:lnTo>
                  <a:lnTo>
                    <a:pt x="283" y="37"/>
                  </a:lnTo>
                  <a:lnTo>
                    <a:pt x="281" y="37"/>
                  </a:lnTo>
                  <a:lnTo>
                    <a:pt x="281" y="35"/>
                  </a:lnTo>
                  <a:lnTo>
                    <a:pt x="281" y="35"/>
                  </a:lnTo>
                  <a:lnTo>
                    <a:pt x="279" y="33"/>
                  </a:lnTo>
                  <a:lnTo>
                    <a:pt x="279" y="33"/>
                  </a:lnTo>
                  <a:lnTo>
                    <a:pt x="278" y="31"/>
                  </a:lnTo>
                  <a:lnTo>
                    <a:pt x="278" y="31"/>
                  </a:lnTo>
                  <a:lnTo>
                    <a:pt x="278" y="30"/>
                  </a:lnTo>
                  <a:lnTo>
                    <a:pt x="276" y="28"/>
                  </a:lnTo>
                  <a:lnTo>
                    <a:pt x="276" y="28"/>
                  </a:lnTo>
                  <a:lnTo>
                    <a:pt x="276" y="26"/>
                  </a:lnTo>
                  <a:lnTo>
                    <a:pt x="276" y="26"/>
                  </a:lnTo>
                  <a:lnTo>
                    <a:pt x="274" y="24"/>
                  </a:lnTo>
                  <a:lnTo>
                    <a:pt x="274" y="22"/>
                  </a:lnTo>
                  <a:lnTo>
                    <a:pt x="274" y="20"/>
                  </a:lnTo>
                  <a:lnTo>
                    <a:pt x="274" y="20"/>
                  </a:lnTo>
                  <a:lnTo>
                    <a:pt x="272" y="18"/>
                  </a:lnTo>
                  <a:lnTo>
                    <a:pt x="272" y="17"/>
                  </a:lnTo>
                  <a:lnTo>
                    <a:pt x="272" y="17"/>
                  </a:lnTo>
                  <a:lnTo>
                    <a:pt x="272" y="15"/>
                  </a:lnTo>
                  <a:lnTo>
                    <a:pt x="272" y="13"/>
                  </a:lnTo>
                  <a:lnTo>
                    <a:pt x="272" y="13"/>
                  </a:lnTo>
                  <a:lnTo>
                    <a:pt x="272" y="11"/>
                  </a:lnTo>
                  <a:lnTo>
                    <a:pt x="272" y="9"/>
                  </a:lnTo>
                  <a:lnTo>
                    <a:pt x="272" y="9"/>
                  </a:lnTo>
                  <a:lnTo>
                    <a:pt x="272" y="7"/>
                  </a:lnTo>
                  <a:lnTo>
                    <a:pt x="272" y="7"/>
                  </a:lnTo>
                  <a:lnTo>
                    <a:pt x="272" y="5"/>
                  </a:lnTo>
                  <a:lnTo>
                    <a:pt x="272" y="5"/>
                  </a:lnTo>
                  <a:lnTo>
                    <a:pt x="272" y="3"/>
                  </a:lnTo>
                  <a:lnTo>
                    <a:pt x="272" y="3"/>
                  </a:lnTo>
                  <a:lnTo>
                    <a:pt x="272" y="3"/>
                  </a:lnTo>
                  <a:lnTo>
                    <a:pt x="272" y="2"/>
                  </a:lnTo>
                  <a:lnTo>
                    <a:pt x="272" y="2"/>
                  </a:lnTo>
                  <a:lnTo>
                    <a:pt x="274" y="2"/>
                  </a:lnTo>
                  <a:lnTo>
                    <a:pt x="274" y="2"/>
                  </a:lnTo>
                  <a:lnTo>
                    <a:pt x="274" y="0"/>
                  </a:lnTo>
                  <a:lnTo>
                    <a:pt x="274" y="0"/>
                  </a:lnTo>
                  <a:lnTo>
                    <a:pt x="4" y="10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45" name="Freeform 144"/>
            <p:cNvSpPr>
              <a:spLocks/>
            </p:cNvSpPr>
            <p:nvPr/>
          </p:nvSpPr>
          <p:spPr bwMode="auto">
            <a:xfrm>
              <a:off x="3919538" y="2328863"/>
              <a:ext cx="188913" cy="477838"/>
            </a:xfrm>
            <a:custGeom>
              <a:avLst/>
              <a:gdLst/>
              <a:ahLst/>
              <a:cxnLst>
                <a:cxn ang="0">
                  <a:pos x="78" y="297"/>
                </a:cxn>
                <a:cxn ang="0">
                  <a:pos x="78" y="297"/>
                </a:cxn>
                <a:cxn ang="0">
                  <a:pos x="80" y="299"/>
                </a:cxn>
                <a:cxn ang="0">
                  <a:pos x="80" y="299"/>
                </a:cxn>
                <a:cxn ang="0">
                  <a:pos x="82" y="299"/>
                </a:cxn>
                <a:cxn ang="0">
                  <a:pos x="84" y="301"/>
                </a:cxn>
                <a:cxn ang="0">
                  <a:pos x="86" y="301"/>
                </a:cxn>
                <a:cxn ang="0">
                  <a:pos x="88" y="301"/>
                </a:cxn>
                <a:cxn ang="0">
                  <a:pos x="91" y="301"/>
                </a:cxn>
                <a:cxn ang="0">
                  <a:pos x="93" y="301"/>
                </a:cxn>
                <a:cxn ang="0">
                  <a:pos x="95" y="299"/>
                </a:cxn>
                <a:cxn ang="0">
                  <a:pos x="99" y="299"/>
                </a:cxn>
                <a:cxn ang="0">
                  <a:pos x="101" y="299"/>
                </a:cxn>
                <a:cxn ang="0">
                  <a:pos x="104" y="297"/>
                </a:cxn>
                <a:cxn ang="0">
                  <a:pos x="106" y="297"/>
                </a:cxn>
                <a:cxn ang="0">
                  <a:pos x="108" y="295"/>
                </a:cxn>
                <a:cxn ang="0">
                  <a:pos x="110" y="295"/>
                </a:cxn>
                <a:cxn ang="0">
                  <a:pos x="112" y="293"/>
                </a:cxn>
                <a:cxn ang="0">
                  <a:pos x="114" y="293"/>
                </a:cxn>
                <a:cxn ang="0">
                  <a:pos x="116" y="291"/>
                </a:cxn>
                <a:cxn ang="0">
                  <a:pos x="117" y="290"/>
                </a:cxn>
                <a:cxn ang="0">
                  <a:pos x="117" y="290"/>
                </a:cxn>
                <a:cxn ang="0">
                  <a:pos x="119" y="288"/>
                </a:cxn>
                <a:cxn ang="0">
                  <a:pos x="119" y="286"/>
                </a:cxn>
                <a:cxn ang="0">
                  <a:pos x="119" y="286"/>
                </a:cxn>
                <a:cxn ang="0">
                  <a:pos x="43" y="0"/>
                </a:cxn>
                <a:cxn ang="0">
                  <a:pos x="41" y="2"/>
                </a:cxn>
                <a:cxn ang="0">
                  <a:pos x="41" y="2"/>
                </a:cxn>
                <a:cxn ang="0">
                  <a:pos x="41" y="3"/>
                </a:cxn>
                <a:cxn ang="0">
                  <a:pos x="39" y="3"/>
                </a:cxn>
                <a:cxn ang="0">
                  <a:pos x="39" y="5"/>
                </a:cxn>
                <a:cxn ang="0">
                  <a:pos x="37" y="7"/>
                </a:cxn>
                <a:cxn ang="0">
                  <a:pos x="36" y="7"/>
                </a:cxn>
                <a:cxn ang="0">
                  <a:pos x="32" y="9"/>
                </a:cxn>
                <a:cxn ang="0">
                  <a:pos x="30" y="9"/>
                </a:cxn>
                <a:cxn ang="0">
                  <a:pos x="28" y="11"/>
                </a:cxn>
                <a:cxn ang="0">
                  <a:pos x="26" y="11"/>
                </a:cxn>
                <a:cxn ang="0">
                  <a:pos x="22" y="13"/>
                </a:cxn>
                <a:cxn ang="0">
                  <a:pos x="21" y="13"/>
                </a:cxn>
                <a:cxn ang="0">
                  <a:pos x="17" y="13"/>
                </a:cxn>
                <a:cxn ang="0">
                  <a:pos x="15" y="15"/>
                </a:cxn>
                <a:cxn ang="0">
                  <a:pos x="13" y="15"/>
                </a:cxn>
                <a:cxn ang="0">
                  <a:pos x="9" y="15"/>
                </a:cxn>
                <a:cxn ang="0">
                  <a:pos x="8" y="15"/>
                </a:cxn>
                <a:cxn ang="0">
                  <a:pos x="6" y="15"/>
                </a:cxn>
                <a:cxn ang="0">
                  <a:pos x="4" y="13"/>
                </a:cxn>
                <a:cxn ang="0">
                  <a:pos x="4" y="13"/>
                </a:cxn>
                <a:cxn ang="0">
                  <a:pos x="2" y="13"/>
                </a:cxn>
                <a:cxn ang="0">
                  <a:pos x="2" y="11"/>
                </a:cxn>
                <a:cxn ang="0">
                  <a:pos x="0" y="11"/>
                </a:cxn>
              </a:cxnLst>
              <a:rect l="0" t="0" r="r" b="b"/>
              <a:pathLst>
                <a:path w="119" h="301">
                  <a:moveTo>
                    <a:pt x="78" y="297"/>
                  </a:moveTo>
                  <a:lnTo>
                    <a:pt x="78" y="297"/>
                  </a:lnTo>
                  <a:lnTo>
                    <a:pt x="78" y="297"/>
                  </a:lnTo>
                  <a:lnTo>
                    <a:pt x="78" y="297"/>
                  </a:lnTo>
                  <a:lnTo>
                    <a:pt x="80" y="299"/>
                  </a:lnTo>
                  <a:lnTo>
                    <a:pt x="80" y="299"/>
                  </a:lnTo>
                  <a:lnTo>
                    <a:pt x="80" y="299"/>
                  </a:lnTo>
                  <a:lnTo>
                    <a:pt x="80" y="299"/>
                  </a:lnTo>
                  <a:lnTo>
                    <a:pt x="82" y="299"/>
                  </a:lnTo>
                  <a:lnTo>
                    <a:pt x="82" y="299"/>
                  </a:lnTo>
                  <a:lnTo>
                    <a:pt x="84" y="301"/>
                  </a:lnTo>
                  <a:lnTo>
                    <a:pt x="84" y="301"/>
                  </a:lnTo>
                  <a:lnTo>
                    <a:pt x="86" y="301"/>
                  </a:lnTo>
                  <a:lnTo>
                    <a:pt x="86" y="301"/>
                  </a:lnTo>
                  <a:lnTo>
                    <a:pt x="88" y="301"/>
                  </a:lnTo>
                  <a:lnTo>
                    <a:pt x="88" y="301"/>
                  </a:lnTo>
                  <a:lnTo>
                    <a:pt x="89" y="301"/>
                  </a:lnTo>
                  <a:lnTo>
                    <a:pt x="91" y="301"/>
                  </a:lnTo>
                  <a:lnTo>
                    <a:pt x="91" y="301"/>
                  </a:lnTo>
                  <a:lnTo>
                    <a:pt x="93" y="301"/>
                  </a:lnTo>
                  <a:lnTo>
                    <a:pt x="95" y="301"/>
                  </a:lnTo>
                  <a:lnTo>
                    <a:pt x="95" y="299"/>
                  </a:lnTo>
                  <a:lnTo>
                    <a:pt x="97" y="299"/>
                  </a:lnTo>
                  <a:lnTo>
                    <a:pt x="99" y="299"/>
                  </a:lnTo>
                  <a:lnTo>
                    <a:pt x="101" y="299"/>
                  </a:lnTo>
                  <a:lnTo>
                    <a:pt x="101" y="299"/>
                  </a:lnTo>
                  <a:lnTo>
                    <a:pt x="102" y="299"/>
                  </a:lnTo>
                  <a:lnTo>
                    <a:pt x="104" y="297"/>
                  </a:lnTo>
                  <a:lnTo>
                    <a:pt x="104" y="297"/>
                  </a:lnTo>
                  <a:lnTo>
                    <a:pt x="106" y="297"/>
                  </a:lnTo>
                  <a:lnTo>
                    <a:pt x="108" y="297"/>
                  </a:lnTo>
                  <a:lnTo>
                    <a:pt x="108" y="295"/>
                  </a:lnTo>
                  <a:lnTo>
                    <a:pt x="110" y="295"/>
                  </a:lnTo>
                  <a:lnTo>
                    <a:pt x="110" y="295"/>
                  </a:lnTo>
                  <a:lnTo>
                    <a:pt x="112" y="293"/>
                  </a:lnTo>
                  <a:lnTo>
                    <a:pt x="112" y="293"/>
                  </a:lnTo>
                  <a:lnTo>
                    <a:pt x="114" y="293"/>
                  </a:lnTo>
                  <a:lnTo>
                    <a:pt x="114" y="293"/>
                  </a:lnTo>
                  <a:lnTo>
                    <a:pt x="116" y="291"/>
                  </a:lnTo>
                  <a:lnTo>
                    <a:pt x="116" y="291"/>
                  </a:lnTo>
                  <a:lnTo>
                    <a:pt x="117" y="291"/>
                  </a:lnTo>
                  <a:lnTo>
                    <a:pt x="117" y="290"/>
                  </a:lnTo>
                  <a:lnTo>
                    <a:pt x="117" y="290"/>
                  </a:lnTo>
                  <a:lnTo>
                    <a:pt x="117" y="290"/>
                  </a:lnTo>
                  <a:lnTo>
                    <a:pt x="117" y="288"/>
                  </a:lnTo>
                  <a:lnTo>
                    <a:pt x="119" y="288"/>
                  </a:lnTo>
                  <a:lnTo>
                    <a:pt x="119" y="288"/>
                  </a:lnTo>
                  <a:lnTo>
                    <a:pt x="119" y="286"/>
                  </a:lnTo>
                  <a:lnTo>
                    <a:pt x="119" y="286"/>
                  </a:lnTo>
                  <a:lnTo>
                    <a:pt x="119" y="286"/>
                  </a:lnTo>
                  <a:lnTo>
                    <a:pt x="41" y="0"/>
                  </a:lnTo>
                  <a:lnTo>
                    <a:pt x="43" y="0"/>
                  </a:lnTo>
                  <a:lnTo>
                    <a:pt x="43" y="0"/>
                  </a:lnTo>
                  <a:lnTo>
                    <a:pt x="41" y="2"/>
                  </a:lnTo>
                  <a:lnTo>
                    <a:pt x="41" y="2"/>
                  </a:lnTo>
                  <a:lnTo>
                    <a:pt x="41" y="2"/>
                  </a:lnTo>
                  <a:lnTo>
                    <a:pt x="41" y="3"/>
                  </a:lnTo>
                  <a:lnTo>
                    <a:pt x="41" y="3"/>
                  </a:lnTo>
                  <a:lnTo>
                    <a:pt x="41" y="3"/>
                  </a:lnTo>
                  <a:lnTo>
                    <a:pt x="39" y="3"/>
                  </a:lnTo>
                  <a:lnTo>
                    <a:pt x="39" y="5"/>
                  </a:lnTo>
                  <a:lnTo>
                    <a:pt x="39" y="5"/>
                  </a:lnTo>
                  <a:lnTo>
                    <a:pt x="37" y="5"/>
                  </a:lnTo>
                  <a:lnTo>
                    <a:pt x="37" y="7"/>
                  </a:lnTo>
                  <a:lnTo>
                    <a:pt x="36" y="7"/>
                  </a:lnTo>
                  <a:lnTo>
                    <a:pt x="36" y="7"/>
                  </a:lnTo>
                  <a:lnTo>
                    <a:pt x="34" y="9"/>
                  </a:lnTo>
                  <a:lnTo>
                    <a:pt x="32" y="9"/>
                  </a:lnTo>
                  <a:lnTo>
                    <a:pt x="32" y="9"/>
                  </a:lnTo>
                  <a:lnTo>
                    <a:pt x="30" y="9"/>
                  </a:lnTo>
                  <a:lnTo>
                    <a:pt x="30" y="11"/>
                  </a:lnTo>
                  <a:lnTo>
                    <a:pt x="28" y="11"/>
                  </a:lnTo>
                  <a:lnTo>
                    <a:pt x="26" y="11"/>
                  </a:lnTo>
                  <a:lnTo>
                    <a:pt x="26" y="11"/>
                  </a:lnTo>
                  <a:lnTo>
                    <a:pt x="24" y="13"/>
                  </a:lnTo>
                  <a:lnTo>
                    <a:pt x="22" y="13"/>
                  </a:lnTo>
                  <a:lnTo>
                    <a:pt x="21" y="13"/>
                  </a:lnTo>
                  <a:lnTo>
                    <a:pt x="21" y="13"/>
                  </a:lnTo>
                  <a:lnTo>
                    <a:pt x="19" y="13"/>
                  </a:lnTo>
                  <a:lnTo>
                    <a:pt x="17" y="13"/>
                  </a:lnTo>
                  <a:lnTo>
                    <a:pt x="17" y="13"/>
                  </a:lnTo>
                  <a:lnTo>
                    <a:pt x="15" y="15"/>
                  </a:lnTo>
                  <a:lnTo>
                    <a:pt x="13" y="15"/>
                  </a:lnTo>
                  <a:lnTo>
                    <a:pt x="13" y="15"/>
                  </a:lnTo>
                  <a:lnTo>
                    <a:pt x="11" y="15"/>
                  </a:lnTo>
                  <a:lnTo>
                    <a:pt x="9" y="15"/>
                  </a:lnTo>
                  <a:lnTo>
                    <a:pt x="9" y="15"/>
                  </a:lnTo>
                  <a:lnTo>
                    <a:pt x="8" y="15"/>
                  </a:lnTo>
                  <a:lnTo>
                    <a:pt x="8" y="15"/>
                  </a:lnTo>
                  <a:lnTo>
                    <a:pt x="6" y="15"/>
                  </a:lnTo>
                  <a:lnTo>
                    <a:pt x="6" y="13"/>
                  </a:lnTo>
                  <a:lnTo>
                    <a:pt x="4" y="13"/>
                  </a:lnTo>
                  <a:lnTo>
                    <a:pt x="4" y="13"/>
                  </a:lnTo>
                  <a:lnTo>
                    <a:pt x="4" y="13"/>
                  </a:lnTo>
                  <a:lnTo>
                    <a:pt x="2" y="13"/>
                  </a:lnTo>
                  <a:lnTo>
                    <a:pt x="2" y="13"/>
                  </a:lnTo>
                  <a:lnTo>
                    <a:pt x="2" y="11"/>
                  </a:lnTo>
                  <a:lnTo>
                    <a:pt x="2" y="11"/>
                  </a:lnTo>
                  <a:lnTo>
                    <a:pt x="2" y="11"/>
                  </a:lnTo>
                  <a:lnTo>
                    <a:pt x="0" y="11"/>
                  </a:lnTo>
                  <a:lnTo>
                    <a:pt x="78" y="29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46" name="Freeform 145"/>
            <p:cNvSpPr>
              <a:spLocks/>
            </p:cNvSpPr>
            <p:nvPr/>
          </p:nvSpPr>
          <p:spPr bwMode="auto">
            <a:xfrm>
              <a:off x="3902075" y="3044825"/>
              <a:ext cx="188913" cy="306388"/>
            </a:xfrm>
            <a:custGeom>
              <a:avLst/>
              <a:gdLst/>
              <a:ahLst/>
              <a:cxnLst>
                <a:cxn ang="0">
                  <a:pos x="119" y="24"/>
                </a:cxn>
                <a:cxn ang="0">
                  <a:pos x="119" y="22"/>
                </a:cxn>
                <a:cxn ang="0">
                  <a:pos x="119" y="21"/>
                </a:cxn>
                <a:cxn ang="0">
                  <a:pos x="119" y="19"/>
                </a:cxn>
                <a:cxn ang="0">
                  <a:pos x="119" y="17"/>
                </a:cxn>
                <a:cxn ang="0">
                  <a:pos x="119" y="15"/>
                </a:cxn>
                <a:cxn ang="0">
                  <a:pos x="117" y="13"/>
                </a:cxn>
                <a:cxn ang="0">
                  <a:pos x="115" y="11"/>
                </a:cxn>
                <a:cxn ang="0">
                  <a:pos x="113" y="9"/>
                </a:cxn>
                <a:cxn ang="0">
                  <a:pos x="112" y="8"/>
                </a:cxn>
                <a:cxn ang="0">
                  <a:pos x="110" y="6"/>
                </a:cxn>
                <a:cxn ang="0">
                  <a:pos x="108" y="4"/>
                </a:cxn>
                <a:cxn ang="0">
                  <a:pos x="106" y="4"/>
                </a:cxn>
                <a:cxn ang="0">
                  <a:pos x="102" y="2"/>
                </a:cxn>
                <a:cxn ang="0">
                  <a:pos x="100" y="2"/>
                </a:cxn>
                <a:cxn ang="0">
                  <a:pos x="99" y="0"/>
                </a:cxn>
                <a:cxn ang="0">
                  <a:pos x="95" y="0"/>
                </a:cxn>
                <a:cxn ang="0">
                  <a:pos x="93" y="0"/>
                </a:cxn>
                <a:cxn ang="0">
                  <a:pos x="91" y="0"/>
                </a:cxn>
                <a:cxn ang="0">
                  <a:pos x="89" y="2"/>
                </a:cxn>
                <a:cxn ang="0">
                  <a:pos x="87" y="2"/>
                </a:cxn>
                <a:cxn ang="0">
                  <a:pos x="86" y="4"/>
                </a:cxn>
                <a:cxn ang="0">
                  <a:pos x="84" y="4"/>
                </a:cxn>
                <a:cxn ang="0">
                  <a:pos x="82" y="6"/>
                </a:cxn>
                <a:cxn ang="0">
                  <a:pos x="82" y="8"/>
                </a:cxn>
                <a:cxn ang="0">
                  <a:pos x="0" y="175"/>
                </a:cxn>
                <a:cxn ang="0">
                  <a:pos x="2" y="173"/>
                </a:cxn>
                <a:cxn ang="0">
                  <a:pos x="4" y="171"/>
                </a:cxn>
                <a:cxn ang="0">
                  <a:pos x="6" y="171"/>
                </a:cxn>
                <a:cxn ang="0">
                  <a:pos x="7" y="169"/>
                </a:cxn>
                <a:cxn ang="0">
                  <a:pos x="9" y="169"/>
                </a:cxn>
                <a:cxn ang="0">
                  <a:pos x="11" y="169"/>
                </a:cxn>
                <a:cxn ang="0">
                  <a:pos x="13" y="169"/>
                </a:cxn>
                <a:cxn ang="0">
                  <a:pos x="17" y="169"/>
                </a:cxn>
                <a:cxn ang="0">
                  <a:pos x="19" y="169"/>
                </a:cxn>
                <a:cxn ang="0">
                  <a:pos x="20" y="171"/>
                </a:cxn>
                <a:cxn ang="0">
                  <a:pos x="24" y="171"/>
                </a:cxn>
                <a:cxn ang="0">
                  <a:pos x="26" y="173"/>
                </a:cxn>
                <a:cxn ang="0">
                  <a:pos x="28" y="173"/>
                </a:cxn>
                <a:cxn ang="0">
                  <a:pos x="32" y="175"/>
                </a:cxn>
                <a:cxn ang="0">
                  <a:pos x="33" y="177"/>
                </a:cxn>
                <a:cxn ang="0">
                  <a:pos x="35" y="179"/>
                </a:cxn>
                <a:cxn ang="0">
                  <a:pos x="37" y="180"/>
                </a:cxn>
                <a:cxn ang="0">
                  <a:pos x="37" y="182"/>
                </a:cxn>
                <a:cxn ang="0">
                  <a:pos x="39" y="184"/>
                </a:cxn>
                <a:cxn ang="0">
                  <a:pos x="39" y="186"/>
                </a:cxn>
                <a:cxn ang="0">
                  <a:pos x="39" y="188"/>
                </a:cxn>
                <a:cxn ang="0">
                  <a:pos x="39" y="190"/>
                </a:cxn>
                <a:cxn ang="0">
                  <a:pos x="39" y="192"/>
                </a:cxn>
                <a:cxn ang="0">
                  <a:pos x="39" y="193"/>
                </a:cxn>
              </a:cxnLst>
              <a:rect l="0" t="0" r="r" b="b"/>
              <a:pathLst>
                <a:path w="119" h="193">
                  <a:moveTo>
                    <a:pt x="119" y="24"/>
                  </a:moveTo>
                  <a:lnTo>
                    <a:pt x="119" y="24"/>
                  </a:lnTo>
                  <a:lnTo>
                    <a:pt x="119" y="24"/>
                  </a:lnTo>
                  <a:lnTo>
                    <a:pt x="119" y="22"/>
                  </a:lnTo>
                  <a:lnTo>
                    <a:pt x="119" y="22"/>
                  </a:lnTo>
                  <a:lnTo>
                    <a:pt x="119" y="21"/>
                  </a:lnTo>
                  <a:lnTo>
                    <a:pt x="119" y="21"/>
                  </a:lnTo>
                  <a:lnTo>
                    <a:pt x="119" y="19"/>
                  </a:lnTo>
                  <a:lnTo>
                    <a:pt x="119" y="19"/>
                  </a:lnTo>
                  <a:lnTo>
                    <a:pt x="119" y="17"/>
                  </a:lnTo>
                  <a:lnTo>
                    <a:pt x="119" y="15"/>
                  </a:lnTo>
                  <a:lnTo>
                    <a:pt x="119" y="15"/>
                  </a:lnTo>
                  <a:lnTo>
                    <a:pt x="117" y="13"/>
                  </a:lnTo>
                  <a:lnTo>
                    <a:pt x="117" y="13"/>
                  </a:lnTo>
                  <a:lnTo>
                    <a:pt x="117" y="11"/>
                  </a:lnTo>
                  <a:lnTo>
                    <a:pt x="115" y="11"/>
                  </a:lnTo>
                  <a:lnTo>
                    <a:pt x="115" y="9"/>
                  </a:lnTo>
                  <a:lnTo>
                    <a:pt x="113" y="9"/>
                  </a:lnTo>
                  <a:lnTo>
                    <a:pt x="113" y="8"/>
                  </a:lnTo>
                  <a:lnTo>
                    <a:pt x="112" y="8"/>
                  </a:lnTo>
                  <a:lnTo>
                    <a:pt x="112" y="6"/>
                  </a:lnTo>
                  <a:lnTo>
                    <a:pt x="110" y="6"/>
                  </a:lnTo>
                  <a:lnTo>
                    <a:pt x="110" y="6"/>
                  </a:lnTo>
                  <a:lnTo>
                    <a:pt x="108" y="4"/>
                  </a:lnTo>
                  <a:lnTo>
                    <a:pt x="106" y="4"/>
                  </a:lnTo>
                  <a:lnTo>
                    <a:pt x="106" y="4"/>
                  </a:lnTo>
                  <a:lnTo>
                    <a:pt x="104" y="2"/>
                  </a:lnTo>
                  <a:lnTo>
                    <a:pt x="102" y="2"/>
                  </a:lnTo>
                  <a:lnTo>
                    <a:pt x="102" y="2"/>
                  </a:lnTo>
                  <a:lnTo>
                    <a:pt x="100" y="2"/>
                  </a:lnTo>
                  <a:lnTo>
                    <a:pt x="99" y="2"/>
                  </a:lnTo>
                  <a:lnTo>
                    <a:pt x="99" y="0"/>
                  </a:lnTo>
                  <a:lnTo>
                    <a:pt x="97" y="0"/>
                  </a:lnTo>
                  <a:lnTo>
                    <a:pt x="95" y="0"/>
                  </a:lnTo>
                  <a:lnTo>
                    <a:pt x="95" y="0"/>
                  </a:lnTo>
                  <a:lnTo>
                    <a:pt x="93" y="0"/>
                  </a:lnTo>
                  <a:lnTo>
                    <a:pt x="91" y="0"/>
                  </a:lnTo>
                  <a:lnTo>
                    <a:pt x="91" y="0"/>
                  </a:lnTo>
                  <a:lnTo>
                    <a:pt x="89" y="2"/>
                  </a:lnTo>
                  <a:lnTo>
                    <a:pt x="89" y="2"/>
                  </a:lnTo>
                  <a:lnTo>
                    <a:pt x="87" y="2"/>
                  </a:lnTo>
                  <a:lnTo>
                    <a:pt x="87" y="2"/>
                  </a:lnTo>
                  <a:lnTo>
                    <a:pt x="86" y="2"/>
                  </a:lnTo>
                  <a:lnTo>
                    <a:pt x="86" y="4"/>
                  </a:lnTo>
                  <a:lnTo>
                    <a:pt x="84" y="4"/>
                  </a:lnTo>
                  <a:lnTo>
                    <a:pt x="84" y="4"/>
                  </a:lnTo>
                  <a:lnTo>
                    <a:pt x="82" y="6"/>
                  </a:lnTo>
                  <a:lnTo>
                    <a:pt x="82" y="6"/>
                  </a:lnTo>
                  <a:lnTo>
                    <a:pt x="82" y="6"/>
                  </a:lnTo>
                  <a:lnTo>
                    <a:pt x="82" y="8"/>
                  </a:lnTo>
                  <a:lnTo>
                    <a:pt x="0" y="175"/>
                  </a:lnTo>
                  <a:lnTo>
                    <a:pt x="0" y="175"/>
                  </a:lnTo>
                  <a:lnTo>
                    <a:pt x="2" y="173"/>
                  </a:lnTo>
                  <a:lnTo>
                    <a:pt x="2" y="173"/>
                  </a:lnTo>
                  <a:lnTo>
                    <a:pt x="2" y="173"/>
                  </a:lnTo>
                  <a:lnTo>
                    <a:pt x="4" y="171"/>
                  </a:lnTo>
                  <a:lnTo>
                    <a:pt x="4" y="171"/>
                  </a:lnTo>
                  <a:lnTo>
                    <a:pt x="6" y="171"/>
                  </a:lnTo>
                  <a:lnTo>
                    <a:pt x="6" y="171"/>
                  </a:lnTo>
                  <a:lnTo>
                    <a:pt x="7" y="169"/>
                  </a:lnTo>
                  <a:lnTo>
                    <a:pt x="7" y="169"/>
                  </a:lnTo>
                  <a:lnTo>
                    <a:pt x="9" y="169"/>
                  </a:lnTo>
                  <a:lnTo>
                    <a:pt x="9" y="169"/>
                  </a:lnTo>
                  <a:lnTo>
                    <a:pt x="11" y="169"/>
                  </a:lnTo>
                  <a:lnTo>
                    <a:pt x="13" y="169"/>
                  </a:lnTo>
                  <a:lnTo>
                    <a:pt x="13" y="169"/>
                  </a:lnTo>
                  <a:lnTo>
                    <a:pt x="15" y="169"/>
                  </a:lnTo>
                  <a:lnTo>
                    <a:pt x="17" y="169"/>
                  </a:lnTo>
                  <a:lnTo>
                    <a:pt x="17" y="169"/>
                  </a:lnTo>
                  <a:lnTo>
                    <a:pt x="19" y="169"/>
                  </a:lnTo>
                  <a:lnTo>
                    <a:pt x="20" y="169"/>
                  </a:lnTo>
                  <a:lnTo>
                    <a:pt x="20" y="171"/>
                  </a:lnTo>
                  <a:lnTo>
                    <a:pt x="22" y="171"/>
                  </a:lnTo>
                  <a:lnTo>
                    <a:pt x="24" y="171"/>
                  </a:lnTo>
                  <a:lnTo>
                    <a:pt x="24" y="171"/>
                  </a:lnTo>
                  <a:lnTo>
                    <a:pt x="26" y="173"/>
                  </a:lnTo>
                  <a:lnTo>
                    <a:pt x="28" y="173"/>
                  </a:lnTo>
                  <a:lnTo>
                    <a:pt x="28" y="173"/>
                  </a:lnTo>
                  <a:lnTo>
                    <a:pt x="30" y="175"/>
                  </a:lnTo>
                  <a:lnTo>
                    <a:pt x="32" y="175"/>
                  </a:lnTo>
                  <a:lnTo>
                    <a:pt x="32" y="177"/>
                  </a:lnTo>
                  <a:lnTo>
                    <a:pt x="33" y="177"/>
                  </a:lnTo>
                  <a:lnTo>
                    <a:pt x="33" y="177"/>
                  </a:lnTo>
                  <a:lnTo>
                    <a:pt x="35" y="179"/>
                  </a:lnTo>
                  <a:lnTo>
                    <a:pt x="35" y="179"/>
                  </a:lnTo>
                  <a:lnTo>
                    <a:pt x="37" y="180"/>
                  </a:lnTo>
                  <a:lnTo>
                    <a:pt x="37" y="182"/>
                  </a:lnTo>
                  <a:lnTo>
                    <a:pt x="37" y="182"/>
                  </a:lnTo>
                  <a:lnTo>
                    <a:pt x="39" y="184"/>
                  </a:lnTo>
                  <a:lnTo>
                    <a:pt x="39" y="184"/>
                  </a:lnTo>
                  <a:lnTo>
                    <a:pt x="39" y="186"/>
                  </a:lnTo>
                  <a:lnTo>
                    <a:pt x="39" y="186"/>
                  </a:lnTo>
                  <a:lnTo>
                    <a:pt x="39" y="188"/>
                  </a:lnTo>
                  <a:lnTo>
                    <a:pt x="39" y="188"/>
                  </a:lnTo>
                  <a:lnTo>
                    <a:pt x="39" y="190"/>
                  </a:lnTo>
                  <a:lnTo>
                    <a:pt x="39" y="190"/>
                  </a:lnTo>
                  <a:lnTo>
                    <a:pt x="39" y="192"/>
                  </a:lnTo>
                  <a:lnTo>
                    <a:pt x="39" y="192"/>
                  </a:lnTo>
                  <a:lnTo>
                    <a:pt x="39" y="193"/>
                  </a:lnTo>
                  <a:lnTo>
                    <a:pt x="39" y="193"/>
                  </a:lnTo>
                  <a:lnTo>
                    <a:pt x="119" y="2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47" name="Oval 146"/>
            <p:cNvSpPr>
              <a:spLocks noChangeArrowheads="1"/>
            </p:cNvSpPr>
            <p:nvPr/>
          </p:nvSpPr>
          <p:spPr bwMode="auto">
            <a:xfrm>
              <a:off x="4826000" y="4119563"/>
              <a:ext cx="228600" cy="227013"/>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48" name="Freeform 147"/>
            <p:cNvSpPr>
              <a:spLocks/>
            </p:cNvSpPr>
            <p:nvPr/>
          </p:nvSpPr>
          <p:spPr bwMode="auto">
            <a:xfrm>
              <a:off x="4991100" y="4116388"/>
              <a:ext cx="257175" cy="128588"/>
            </a:xfrm>
            <a:custGeom>
              <a:avLst/>
              <a:gdLst/>
              <a:ahLst/>
              <a:cxnLst>
                <a:cxn ang="0">
                  <a:pos x="10" y="41"/>
                </a:cxn>
                <a:cxn ang="0">
                  <a:pos x="8" y="42"/>
                </a:cxn>
                <a:cxn ang="0">
                  <a:pos x="6" y="42"/>
                </a:cxn>
                <a:cxn ang="0">
                  <a:pos x="4" y="44"/>
                </a:cxn>
                <a:cxn ang="0">
                  <a:pos x="4" y="46"/>
                </a:cxn>
                <a:cxn ang="0">
                  <a:pos x="2" y="48"/>
                </a:cxn>
                <a:cxn ang="0">
                  <a:pos x="2" y="50"/>
                </a:cxn>
                <a:cxn ang="0">
                  <a:pos x="2" y="54"/>
                </a:cxn>
                <a:cxn ang="0">
                  <a:pos x="0" y="55"/>
                </a:cxn>
                <a:cxn ang="0">
                  <a:pos x="0" y="57"/>
                </a:cxn>
                <a:cxn ang="0">
                  <a:pos x="2" y="61"/>
                </a:cxn>
                <a:cxn ang="0">
                  <a:pos x="2" y="63"/>
                </a:cxn>
                <a:cxn ang="0">
                  <a:pos x="2" y="67"/>
                </a:cxn>
                <a:cxn ang="0">
                  <a:pos x="4" y="68"/>
                </a:cxn>
                <a:cxn ang="0">
                  <a:pos x="4" y="70"/>
                </a:cxn>
                <a:cxn ang="0">
                  <a:pos x="6" y="72"/>
                </a:cxn>
                <a:cxn ang="0">
                  <a:pos x="8" y="76"/>
                </a:cxn>
                <a:cxn ang="0">
                  <a:pos x="10" y="76"/>
                </a:cxn>
                <a:cxn ang="0">
                  <a:pos x="12" y="78"/>
                </a:cxn>
                <a:cxn ang="0">
                  <a:pos x="14" y="80"/>
                </a:cxn>
                <a:cxn ang="0">
                  <a:pos x="15" y="81"/>
                </a:cxn>
                <a:cxn ang="0">
                  <a:pos x="17" y="81"/>
                </a:cxn>
                <a:cxn ang="0">
                  <a:pos x="19" y="81"/>
                </a:cxn>
                <a:cxn ang="0">
                  <a:pos x="21" y="81"/>
                </a:cxn>
                <a:cxn ang="0">
                  <a:pos x="23" y="81"/>
                </a:cxn>
                <a:cxn ang="0">
                  <a:pos x="160" y="41"/>
                </a:cxn>
                <a:cxn ang="0">
                  <a:pos x="159" y="41"/>
                </a:cxn>
                <a:cxn ang="0">
                  <a:pos x="157" y="41"/>
                </a:cxn>
                <a:cxn ang="0">
                  <a:pos x="155" y="41"/>
                </a:cxn>
                <a:cxn ang="0">
                  <a:pos x="153" y="41"/>
                </a:cxn>
                <a:cxn ang="0">
                  <a:pos x="151" y="39"/>
                </a:cxn>
                <a:cxn ang="0">
                  <a:pos x="149" y="37"/>
                </a:cxn>
                <a:cxn ang="0">
                  <a:pos x="147" y="35"/>
                </a:cxn>
                <a:cxn ang="0">
                  <a:pos x="147" y="33"/>
                </a:cxn>
                <a:cxn ang="0">
                  <a:pos x="146" y="31"/>
                </a:cxn>
                <a:cxn ang="0">
                  <a:pos x="144" y="29"/>
                </a:cxn>
                <a:cxn ang="0">
                  <a:pos x="144" y="26"/>
                </a:cxn>
                <a:cxn ang="0">
                  <a:pos x="142" y="24"/>
                </a:cxn>
                <a:cxn ang="0">
                  <a:pos x="142" y="22"/>
                </a:cxn>
                <a:cxn ang="0">
                  <a:pos x="142" y="18"/>
                </a:cxn>
                <a:cxn ang="0">
                  <a:pos x="142" y="16"/>
                </a:cxn>
                <a:cxn ang="0">
                  <a:pos x="142" y="13"/>
                </a:cxn>
                <a:cxn ang="0">
                  <a:pos x="142" y="11"/>
                </a:cxn>
                <a:cxn ang="0">
                  <a:pos x="142" y="9"/>
                </a:cxn>
                <a:cxn ang="0">
                  <a:pos x="144" y="7"/>
                </a:cxn>
                <a:cxn ang="0">
                  <a:pos x="144" y="5"/>
                </a:cxn>
                <a:cxn ang="0">
                  <a:pos x="146" y="3"/>
                </a:cxn>
                <a:cxn ang="0">
                  <a:pos x="147" y="2"/>
                </a:cxn>
                <a:cxn ang="0">
                  <a:pos x="147" y="2"/>
                </a:cxn>
                <a:cxn ang="0">
                  <a:pos x="149" y="0"/>
                </a:cxn>
              </a:cxnLst>
              <a:rect l="0" t="0" r="r" b="b"/>
              <a:pathLst>
                <a:path w="162" h="81">
                  <a:moveTo>
                    <a:pt x="10" y="41"/>
                  </a:moveTo>
                  <a:lnTo>
                    <a:pt x="10" y="41"/>
                  </a:lnTo>
                  <a:lnTo>
                    <a:pt x="8" y="42"/>
                  </a:lnTo>
                  <a:lnTo>
                    <a:pt x="8" y="42"/>
                  </a:lnTo>
                  <a:lnTo>
                    <a:pt x="8" y="42"/>
                  </a:lnTo>
                  <a:lnTo>
                    <a:pt x="6" y="42"/>
                  </a:lnTo>
                  <a:lnTo>
                    <a:pt x="6" y="44"/>
                  </a:lnTo>
                  <a:lnTo>
                    <a:pt x="4" y="44"/>
                  </a:lnTo>
                  <a:lnTo>
                    <a:pt x="4" y="46"/>
                  </a:lnTo>
                  <a:lnTo>
                    <a:pt x="4" y="46"/>
                  </a:lnTo>
                  <a:lnTo>
                    <a:pt x="2" y="48"/>
                  </a:lnTo>
                  <a:lnTo>
                    <a:pt x="2" y="48"/>
                  </a:lnTo>
                  <a:lnTo>
                    <a:pt x="2" y="50"/>
                  </a:lnTo>
                  <a:lnTo>
                    <a:pt x="2" y="50"/>
                  </a:lnTo>
                  <a:lnTo>
                    <a:pt x="2" y="52"/>
                  </a:lnTo>
                  <a:lnTo>
                    <a:pt x="2" y="54"/>
                  </a:lnTo>
                  <a:lnTo>
                    <a:pt x="0" y="54"/>
                  </a:lnTo>
                  <a:lnTo>
                    <a:pt x="0" y="55"/>
                  </a:lnTo>
                  <a:lnTo>
                    <a:pt x="0" y="57"/>
                  </a:lnTo>
                  <a:lnTo>
                    <a:pt x="0" y="57"/>
                  </a:lnTo>
                  <a:lnTo>
                    <a:pt x="0" y="59"/>
                  </a:lnTo>
                  <a:lnTo>
                    <a:pt x="2" y="61"/>
                  </a:lnTo>
                  <a:lnTo>
                    <a:pt x="2" y="61"/>
                  </a:lnTo>
                  <a:lnTo>
                    <a:pt x="2" y="63"/>
                  </a:lnTo>
                  <a:lnTo>
                    <a:pt x="2" y="65"/>
                  </a:lnTo>
                  <a:lnTo>
                    <a:pt x="2" y="67"/>
                  </a:lnTo>
                  <a:lnTo>
                    <a:pt x="2" y="67"/>
                  </a:lnTo>
                  <a:lnTo>
                    <a:pt x="4" y="68"/>
                  </a:lnTo>
                  <a:lnTo>
                    <a:pt x="4" y="70"/>
                  </a:lnTo>
                  <a:lnTo>
                    <a:pt x="4" y="70"/>
                  </a:lnTo>
                  <a:lnTo>
                    <a:pt x="6" y="72"/>
                  </a:lnTo>
                  <a:lnTo>
                    <a:pt x="6" y="72"/>
                  </a:lnTo>
                  <a:lnTo>
                    <a:pt x="6" y="74"/>
                  </a:lnTo>
                  <a:lnTo>
                    <a:pt x="8" y="76"/>
                  </a:lnTo>
                  <a:lnTo>
                    <a:pt x="8" y="76"/>
                  </a:lnTo>
                  <a:lnTo>
                    <a:pt x="10" y="76"/>
                  </a:lnTo>
                  <a:lnTo>
                    <a:pt x="10" y="78"/>
                  </a:lnTo>
                  <a:lnTo>
                    <a:pt x="12" y="78"/>
                  </a:lnTo>
                  <a:lnTo>
                    <a:pt x="12" y="80"/>
                  </a:lnTo>
                  <a:lnTo>
                    <a:pt x="14" y="80"/>
                  </a:lnTo>
                  <a:lnTo>
                    <a:pt x="14" y="80"/>
                  </a:lnTo>
                  <a:lnTo>
                    <a:pt x="15" y="81"/>
                  </a:lnTo>
                  <a:lnTo>
                    <a:pt x="15" y="81"/>
                  </a:lnTo>
                  <a:lnTo>
                    <a:pt x="17" y="81"/>
                  </a:lnTo>
                  <a:lnTo>
                    <a:pt x="17" y="81"/>
                  </a:lnTo>
                  <a:lnTo>
                    <a:pt x="19" y="81"/>
                  </a:lnTo>
                  <a:lnTo>
                    <a:pt x="19" y="81"/>
                  </a:lnTo>
                  <a:lnTo>
                    <a:pt x="21" y="81"/>
                  </a:lnTo>
                  <a:lnTo>
                    <a:pt x="21" y="81"/>
                  </a:lnTo>
                  <a:lnTo>
                    <a:pt x="23" y="81"/>
                  </a:lnTo>
                  <a:lnTo>
                    <a:pt x="162" y="41"/>
                  </a:lnTo>
                  <a:lnTo>
                    <a:pt x="160" y="41"/>
                  </a:lnTo>
                  <a:lnTo>
                    <a:pt x="160" y="41"/>
                  </a:lnTo>
                  <a:lnTo>
                    <a:pt x="159" y="41"/>
                  </a:lnTo>
                  <a:lnTo>
                    <a:pt x="159" y="41"/>
                  </a:lnTo>
                  <a:lnTo>
                    <a:pt x="157" y="41"/>
                  </a:lnTo>
                  <a:lnTo>
                    <a:pt x="157" y="41"/>
                  </a:lnTo>
                  <a:lnTo>
                    <a:pt x="155" y="41"/>
                  </a:lnTo>
                  <a:lnTo>
                    <a:pt x="155" y="41"/>
                  </a:lnTo>
                  <a:lnTo>
                    <a:pt x="153" y="41"/>
                  </a:lnTo>
                  <a:lnTo>
                    <a:pt x="153" y="39"/>
                  </a:lnTo>
                  <a:lnTo>
                    <a:pt x="151" y="39"/>
                  </a:lnTo>
                  <a:lnTo>
                    <a:pt x="151" y="39"/>
                  </a:lnTo>
                  <a:lnTo>
                    <a:pt x="149" y="37"/>
                  </a:lnTo>
                  <a:lnTo>
                    <a:pt x="149" y="37"/>
                  </a:lnTo>
                  <a:lnTo>
                    <a:pt x="147" y="35"/>
                  </a:lnTo>
                  <a:lnTo>
                    <a:pt x="147" y="35"/>
                  </a:lnTo>
                  <a:lnTo>
                    <a:pt x="147" y="33"/>
                  </a:lnTo>
                  <a:lnTo>
                    <a:pt x="146" y="33"/>
                  </a:lnTo>
                  <a:lnTo>
                    <a:pt x="146" y="31"/>
                  </a:lnTo>
                  <a:lnTo>
                    <a:pt x="144" y="29"/>
                  </a:lnTo>
                  <a:lnTo>
                    <a:pt x="144" y="29"/>
                  </a:lnTo>
                  <a:lnTo>
                    <a:pt x="144" y="28"/>
                  </a:lnTo>
                  <a:lnTo>
                    <a:pt x="144" y="26"/>
                  </a:lnTo>
                  <a:lnTo>
                    <a:pt x="142" y="26"/>
                  </a:lnTo>
                  <a:lnTo>
                    <a:pt x="142" y="24"/>
                  </a:lnTo>
                  <a:lnTo>
                    <a:pt x="142" y="22"/>
                  </a:lnTo>
                  <a:lnTo>
                    <a:pt x="142" y="22"/>
                  </a:lnTo>
                  <a:lnTo>
                    <a:pt x="142" y="20"/>
                  </a:lnTo>
                  <a:lnTo>
                    <a:pt x="142" y="18"/>
                  </a:lnTo>
                  <a:lnTo>
                    <a:pt x="142" y="16"/>
                  </a:lnTo>
                  <a:lnTo>
                    <a:pt x="142" y="16"/>
                  </a:lnTo>
                  <a:lnTo>
                    <a:pt x="142" y="15"/>
                  </a:lnTo>
                  <a:lnTo>
                    <a:pt x="142" y="13"/>
                  </a:lnTo>
                  <a:lnTo>
                    <a:pt x="142" y="13"/>
                  </a:lnTo>
                  <a:lnTo>
                    <a:pt x="142" y="11"/>
                  </a:lnTo>
                  <a:lnTo>
                    <a:pt x="142" y="9"/>
                  </a:lnTo>
                  <a:lnTo>
                    <a:pt x="142" y="9"/>
                  </a:lnTo>
                  <a:lnTo>
                    <a:pt x="142" y="7"/>
                  </a:lnTo>
                  <a:lnTo>
                    <a:pt x="144" y="7"/>
                  </a:lnTo>
                  <a:lnTo>
                    <a:pt x="144" y="5"/>
                  </a:lnTo>
                  <a:lnTo>
                    <a:pt x="144" y="5"/>
                  </a:lnTo>
                  <a:lnTo>
                    <a:pt x="144" y="3"/>
                  </a:lnTo>
                  <a:lnTo>
                    <a:pt x="146" y="3"/>
                  </a:lnTo>
                  <a:lnTo>
                    <a:pt x="146" y="2"/>
                  </a:lnTo>
                  <a:lnTo>
                    <a:pt x="147" y="2"/>
                  </a:lnTo>
                  <a:lnTo>
                    <a:pt x="147" y="2"/>
                  </a:lnTo>
                  <a:lnTo>
                    <a:pt x="147" y="2"/>
                  </a:lnTo>
                  <a:lnTo>
                    <a:pt x="149" y="0"/>
                  </a:lnTo>
                  <a:lnTo>
                    <a:pt x="149" y="0"/>
                  </a:lnTo>
                  <a:lnTo>
                    <a:pt x="10" y="4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49" name="Freeform 148"/>
            <p:cNvSpPr>
              <a:spLocks/>
            </p:cNvSpPr>
            <p:nvPr/>
          </p:nvSpPr>
          <p:spPr bwMode="auto">
            <a:xfrm>
              <a:off x="4575175" y="4202113"/>
              <a:ext cx="263525" cy="66675"/>
            </a:xfrm>
            <a:custGeom>
              <a:avLst/>
              <a:gdLst/>
              <a:ahLst/>
              <a:cxnLst>
                <a:cxn ang="0">
                  <a:pos x="164" y="42"/>
                </a:cxn>
                <a:cxn ang="0">
                  <a:pos x="164" y="42"/>
                </a:cxn>
                <a:cxn ang="0">
                  <a:pos x="164" y="40"/>
                </a:cxn>
                <a:cxn ang="0">
                  <a:pos x="164" y="40"/>
                </a:cxn>
                <a:cxn ang="0">
                  <a:pos x="164" y="39"/>
                </a:cxn>
                <a:cxn ang="0">
                  <a:pos x="166" y="37"/>
                </a:cxn>
                <a:cxn ang="0">
                  <a:pos x="166" y="35"/>
                </a:cxn>
                <a:cxn ang="0">
                  <a:pos x="166" y="33"/>
                </a:cxn>
                <a:cxn ang="0">
                  <a:pos x="166" y="31"/>
                </a:cxn>
                <a:cxn ang="0">
                  <a:pos x="166" y="27"/>
                </a:cxn>
                <a:cxn ang="0">
                  <a:pos x="166" y="26"/>
                </a:cxn>
                <a:cxn ang="0">
                  <a:pos x="166" y="24"/>
                </a:cxn>
                <a:cxn ang="0">
                  <a:pos x="166" y="20"/>
                </a:cxn>
                <a:cxn ang="0">
                  <a:pos x="166" y="18"/>
                </a:cxn>
                <a:cxn ang="0">
                  <a:pos x="166" y="14"/>
                </a:cxn>
                <a:cxn ang="0">
                  <a:pos x="166" y="13"/>
                </a:cxn>
                <a:cxn ang="0">
                  <a:pos x="166" y="11"/>
                </a:cxn>
                <a:cxn ang="0">
                  <a:pos x="166" y="9"/>
                </a:cxn>
                <a:cxn ang="0">
                  <a:pos x="166" y="5"/>
                </a:cxn>
                <a:cxn ang="0">
                  <a:pos x="164" y="5"/>
                </a:cxn>
                <a:cxn ang="0">
                  <a:pos x="164" y="3"/>
                </a:cxn>
                <a:cxn ang="0">
                  <a:pos x="164" y="1"/>
                </a:cxn>
                <a:cxn ang="0">
                  <a:pos x="164" y="1"/>
                </a:cxn>
                <a:cxn ang="0">
                  <a:pos x="164" y="0"/>
                </a:cxn>
                <a:cxn ang="0">
                  <a:pos x="162" y="0"/>
                </a:cxn>
                <a:cxn ang="0">
                  <a:pos x="0" y="1"/>
                </a:cxn>
                <a:cxn ang="0">
                  <a:pos x="0" y="1"/>
                </a:cxn>
                <a:cxn ang="0">
                  <a:pos x="0" y="1"/>
                </a:cxn>
                <a:cxn ang="0">
                  <a:pos x="0" y="3"/>
                </a:cxn>
                <a:cxn ang="0">
                  <a:pos x="0" y="3"/>
                </a:cxn>
                <a:cxn ang="0">
                  <a:pos x="2" y="5"/>
                </a:cxn>
                <a:cxn ang="0">
                  <a:pos x="2" y="7"/>
                </a:cxn>
                <a:cxn ang="0">
                  <a:pos x="2" y="9"/>
                </a:cxn>
                <a:cxn ang="0">
                  <a:pos x="2" y="13"/>
                </a:cxn>
                <a:cxn ang="0">
                  <a:pos x="2" y="14"/>
                </a:cxn>
                <a:cxn ang="0">
                  <a:pos x="2" y="16"/>
                </a:cxn>
                <a:cxn ang="0">
                  <a:pos x="2" y="20"/>
                </a:cxn>
                <a:cxn ang="0">
                  <a:pos x="2" y="22"/>
                </a:cxn>
                <a:cxn ang="0">
                  <a:pos x="2" y="26"/>
                </a:cxn>
                <a:cxn ang="0">
                  <a:pos x="2" y="27"/>
                </a:cxn>
                <a:cxn ang="0">
                  <a:pos x="2" y="29"/>
                </a:cxn>
                <a:cxn ang="0">
                  <a:pos x="2" y="33"/>
                </a:cxn>
                <a:cxn ang="0">
                  <a:pos x="2" y="35"/>
                </a:cxn>
                <a:cxn ang="0">
                  <a:pos x="2" y="37"/>
                </a:cxn>
                <a:cxn ang="0">
                  <a:pos x="2" y="39"/>
                </a:cxn>
                <a:cxn ang="0">
                  <a:pos x="0" y="40"/>
                </a:cxn>
                <a:cxn ang="0">
                  <a:pos x="0" y="40"/>
                </a:cxn>
                <a:cxn ang="0">
                  <a:pos x="0" y="42"/>
                </a:cxn>
                <a:cxn ang="0">
                  <a:pos x="0" y="42"/>
                </a:cxn>
                <a:cxn ang="0">
                  <a:pos x="0" y="42"/>
                </a:cxn>
              </a:cxnLst>
              <a:rect l="0" t="0" r="r" b="b"/>
              <a:pathLst>
                <a:path w="166" h="42">
                  <a:moveTo>
                    <a:pt x="164" y="42"/>
                  </a:moveTo>
                  <a:lnTo>
                    <a:pt x="164" y="42"/>
                  </a:lnTo>
                  <a:lnTo>
                    <a:pt x="164" y="42"/>
                  </a:lnTo>
                  <a:lnTo>
                    <a:pt x="164" y="42"/>
                  </a:lnTo>
                  <a:lnTo>
                    <a:pt x="164" y="40"/>
                  </a:lnTo>
                  <a:lnTo>
                    <a:pt x="164" y="40"/>
                  </a:lnTo>
                  <a:lnTo>
                    <a:pt x="164" y="40"/>
                  </a:lnTo>
                  <a:lnTo>
                    <a:pt x="164" y="40"/>
                  </a:lnTo>
                  <a:lnTo>
                    <a:pt x="164" y="39"/>
                  </a:lnTo>
                  <a:lnTo>
                    <a:pt x="164" y="39"/>
                  </a:lnTo>
                  <a:lnTo>
                    <a:pt x="164" y="39"/>
                  </a:lnTo>
                  <a:lnTo>
                    <a:pt x="166" y="37"/>
                  </a:lnTo>
                  <a:lnTo>
                    <a:pt x="166" y="37"/>
                  </a:lnTo>
                  <a:lnTo>
                    <a:pt x="166" y="35"/>
                  </a:lnTo>
                  <a:lnTo>
                    <a:pt x="166" y="35"/>
                  </a:lnTo>
                  <a:lnTo>
                    <a:pt x="166" y="33"/>
                  </a:lnTo>
                  <a:lnTo>
                    <a:pt x="166" y="31"/>
                  </a:lnTo>
                  <a:lnTo>
                    <a:pt x="166" y="31"/>
                  </a:lnTo>
                  <a:lnTo>
                    <a:pt x="166" y="29"/>
                  </a:lnTo>
                  <a:lnTo>
                    <a:pt x="166" y="27"/>
                  </a:lnTo>
                  <a:lnTo>
                    <a:pt x="166" y="27"/>
                  </a:lnTo>
                  <a:lnTo>
                    <a:pt x="166" y="26"/>
                  </a:lnTo>
                  <a:lnTo>
                    <a:pt x="166" y="24"/>
                  </a:lnTo>
                  <a:lnTo>
                    <a:pt x="166" y="24"/>
                  </a:lnTo>
                  <a:lnTo>
                    <a:pt x="166" y="22"/>
                  </a:lnTo>
                  <a:lnTo>
                    <a:pt x="166" y="20"/>
                  </a:lnTo>
                  <a:lnTo>
                    <a:pt x="166" y="18"/>
                  </a:lnTo>
                  <a:lnTo>
                    <a:pt x="166" y="18"/>
                  </a:lnTo>
                  <a:lnTo>
                    <a:pt x="166" y="16"/>
                  </a:lnTo>
                  <a:lnTo>
                    <a:pt x="166" y="14"/>
                  </a:lnTo>
                  <a:lnTo>
                    <a:pt x="166" y="14"/>
                  </a:lnTo>
                  <a:lnTo>
                    <a:pt x="166" y="13"/>
                  </a:lnTo>
                  <a:lnTo>
                    <a:pt x="166" y="11"/>
                  </a:lnTo>
                  <a:lnTo>
                    <a:pt x="166" y="11"/>
                  </a:lnTo>
                  <a:lnTo>
                    <a:pt x="166" y="9"/>
                  </a:lnTo>
                  <a:lnTo>
                    <a:pt x="166" y="9"/>
                  </a:lnTo>
                  <a:lnTo>
                    <a:pt x="166" y="7"/>
                  </a:lnTo>
                  <a:lnTo>
                    <a:pt x="166" y="5"/>
                  </a:lnTo>
                  <a:lnTo>
                    <a:pt x="164" y="5"/>
                  </a:lnTo>
                  <a:lnTo>
                    <a:pt x="164" y="5"/>
                  </a:lnTo>
                  <a:lnTo>
                    <a:pt x="164" y="3"/>
                  </a:lnTo>
                  <a:lnTo>
                    <a:pt x="164" y="3"/>
                  </a:lnTo>
                  <a:lnTo>
                    <a:pt x="164" y="1"/>
                  </a:lnTo>
                  <a:lnTo>
                    <a:pt x="164" y="1"/>
                  </a:lnTo>
                  <a:lnTo>
                    <a:pt x="164" y="1"/>
                  </a:lnTo>
                  <a:lnTo>
                    <a:pt x="164" y="1"/>
                  </a:lnTo>
                  <a:lnTo>
                    <a:pt x="164" y="1"/>
                  </a:lnTo>
                  <a:lnTo>
                    <a:pt x="164" y="0"/>
                  </a:lnTo>
                  <a:lnTo>
                    <a:pt x="164" y="0"/>
                  </a:lnTo>
                  <a:lnTo>
                    <a:pt x="162" y="0"/>
                  </a:lnTo>
                  <a:lnTo>
                    <a:pt x="0" y="1"/>
                  </a:lnTo>
                  <a:lnTo>
                    <a:pt x="0" y="1"/>
                  </a:lnTo>
                  <a:lnTo>
                    <a:pt x="0" y="1"/>
                  </a:lnTo>
                  <a:lnTo>
                    <a:pt x="0" y="1"/>
                  </a:lnTo>
                  <a:lnTo>
                    <a:pt x="0" y="1"/>
                  </a:lnTo>
                  <a:lnTo>
                    <a:pt x="0" y="1"/>
                  </a:lnTo>
                  <a:lnTo>
                    <a:pt x="0" y="1"/>
                  </a:lnTo>
                  <a:lnTo>
                    <a:pt x="0" y="3"/>
                  </a:lnTo>
                  <a:lnTo>
                    <a:pt x="0" y="3"/>
                  </a:lnTo>
                  <a:lnTo>
                    <a:pt x="0" y="3"/>
                  </a:lnTo>
                  <a:lnTo>
                    <a:pt x="0" y="5"/>
                  </a:lnTo>
                  <a:lnTo>
                    <a:pt x="2" y="5"/>
                  </a:lnTo>
                  <a:lnTo>
                    <a:pt x="2" y="7"/>
                  </a:lnTo>
                  <a:lnTo>
                    <a:pt x="2" y="7"/>
                  </a:lnTo>
                  <a:lnTo>
                    <a:pt x="2" y="9"/>
                  </a:lnTo>
                  <a:lnTo>
                    <a:pt x="2" y="9"/>
                  </a:lnTo>
                  <a:lnTo>
                    <a:pt x="2" y="11"/>
                  </a:lnTo>
                  <a:lnTo>
                    <a:pt x="2" y="13"/>
                  </a:lnTo>
                  <a:lnTo>
                    <a:pt x="2" y="13"/>
                  </a:lnTo>
                  <a:lnTo>
                    <a:pt x="2" y="14"/>
                  </a:lnTo>
                  <a:lnTo>
                    <a:pt x="2" y="16"/>
                  </a:lnTo>
                  <a:lnTo>
                    <a:pt x="2" y="16"/>
                  </a:lnTo>
                  <a:lnTo>
                    <a:pt x="2" y="18"/>
                  </a:lnTo>
                  <a:lnTo>
                    <a:pt x="2" y="20"/>
                  </a:lnTo>
                  <a:lnTo>
                    <a:pt x="2" y="20"/>
                  </a:lnTo>
                  <a:lnTo>
                    <a:pt x="2" y="22"/>
                  </a:lnTo>
                  <a:lnTo>
                    <a:pt x="2" y="24"/>
                  </a:lnTo>
                  <a:lnTo>
                    <a:pt x="2" y="26"/>
                  </a:lnTo>
                  <a:lnTo>
                    <a:pt x="2" y="26"/>
                  </a:lnTo>
                  <a:lnTo>
                    <a:pt x="2" y="27"/>
                  </a:lnTo>
                  <a:lnTo>
                    <a:pt x="2" y="29"/>
                  </a:lnTo>
                  <a:lnTo>
                    <a:pt x="2" y="29"/>
                  </a:lnTo>
                  <a:lnTo>
                    <a:pt x="2" y="31"/>
                  </a:lnTo>
                  <a:lnTo>
                    <a:pt x="2" y="33"/>
                  </a:lnTo>
                  <a:lnTo>
                    <a:pt x="2" y="33"/>
                  </a:lnTo>
                  <a:lnTo>
                    <a:pt x="2" y="35"/>
                  </a:lnTo>
                  <a:lnTo>
                    <a:pt x="2" y="35"/>
                  </a:lnTo>
                  <a:lnTo>
                    <a:pt x="2" y="37"/>
                  </a:lnTo>
                  <a:lnTo>
                    <a:pt x="2" y="37"/>
                  </a:lnTo>
                  <a:lnTo>
                    <a:pt x="2" y="39"/>
                  </a:lnTo>
                  <a:lnTo>
                    <a:pt x="0" y="39"/>
                  </a:lnTo>
                  <a:lnTo>
                    <a:pt x="0" y="40"/>
                  </a:lnTo>
                  <a:lnTo>
                    <a:pt x="0" y="40"/>
                  </a:lnTo>
                  <a:lnTo>
                    <a:pt x="0" y="40"/>
                  </a:lnTo>
                  <a:lnTo>
                    <a:pt x="0" y="42"/>
                  </a:lnTo>
                  <a:lnTo>
                    <a:pt x="0" y="42"/>
                  </a:lnTo>
                  <a:lnTo>
                    <a:pt x="0" y="42"/>
                  </a:lnTo>
                  <a:lnTo>
                    <a:pt x="0" y="42"/>
                  </a:lnTo>
                  <a:lnTo>
                    <a:pt x="0" y="42"/>
                  </a:lnTo>
                  <a:lnTo>
                    <a:pt x="0" y="42"/>
                  </a:lnTo>
                  <a:lnTo>
                    <a:pt x="164" y="4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50" name="Oval 149"/>
            <p:cNvSpPr>
              <a:spLocks noChangeArrowheads="1"/>
            </p:cNvSpPr>
            <p:nvPr/>
          </p:nvSpPr>
          <p:spPr bwMode="auto">
            <a:xfrm>
              <a:off x="4371975" y="4130675"/>
              <a:ext cx="209550" cy="209550"/>
            </a:xfrm>
            <a:prstGeom prst="ellipse">
              <a:avLst/>
            </a:prstGeom>
            <a:solidFill>
              <a:srgbClr val="0000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51" name="Freeform 150"/>
            <p:cNvSpPr>
              <a:spLocks/>
            </p:cNvSpPr>
            <p:nvPr/>
          </p:nvSpPr>
          <p:spPr bwMode="auto">
            <a:xfrm>
              <a:off x="4144963" y="4038600"/>
              <a:ext cx="309563" cy="204788"/>
            </a:xfrm>
            <a:custGeom>
              <a:avLst/>
              <a:gdLst/>
              <a:ahLst/>
              <a:cxnLst>
                <a:cxn ang="0">
                  <a:pos x="169" y="127"/>
                </a:cxn>
                <a:cxn ang="0">
                  <a:pos x="171" y="127"/>
                </a:cxn>
                <a:cxn ang="0">
                  <a:pos x="173" y="129"/>
                </a:cxn>
                <a:cxn ang="0">
                  <a:pos x="174" y="129"/>
                </a:cxn>
                <a:cxn ang="0">
                  <a:pos x="178" y="129"/>
                </a:cxn>
                <a:cxn ang="0">
                  <a:pos x="180" y="127"/>
                </a:cxn>
                <a:cxn ang="0">
                  <a:pos x="182" y="127"/>
                </a:cxn>
                <a:cxn ang="0">
                  <a:pos x="184" y="125"/>
                </a:cxn>
                <a:cxn ang="0">
                  <a:pos x="186" y="123"/>
                </a:cxn>
                <a:cxn ang="0">
                  <a:pos x="187" y="121"/>
                </a:cxn>
                <a:cxn ang="0">
                  <a:pos x="189" y="119"/>
                </a:cxn>
                <a:cxn ang="0">
                  <a:pos x="191" y="117"/>
                </a:cxn>
                <a:cxn ang="0">
                  <a:pos x="193" y="116"/>
                </a:cxn>
                <a:cxn ang="0">
                  <a:pos x="193" y="112"/>
                </a:cxn>
                <a:cxn ang="0">
                  <a:pos x="195" y="110"/>
                </a:cxn>
                <a:cxn ang="0">
                  <a:pos x="195" y="108"/>
                </a:cxn>
                <a:cxn ang="0">
                  <a:pos x="195" y="104"/>
                </a:cxn>
                <a:cxn ang="0">
                  <a:pos x="195" y="103"/>
                </a:cxn>
                <a:cxn ang="0">
                  <a:pos x="195" y="101"/>
                </a:cxn>
                <a:cxn ang="0">
                  <a:pos x="195" y="97"/>
                </a:cxn>
                <a:cxn ang="0">
                  <a:pos x="193" y="95"/>
                </a:cxn>
                <a:cxn ang="0">
                  <a:pos x="193" y="93"/>
                </a:cxn>
                <a:cxn ang="0">
                  <a:pos x="191" y="91"/>
                </a:cxn>
                <a:cxn ang="0">
                  <a:pos x="189" y="90"/>
                </a:cxn>
                <a:cxn ang="0">
                  <a:pos x="187" y="90"/>
                </a:cxn>
                <a:cxn ang="0">
                  <a:pos x="22" y="0"/>
                </a:cxn>
                <a:cxn ang="0">
                  <a:pos x="24" y="2"/>
                </a:cxn>
                <a:cxn ang="0">
                  <a:pos x="26" y="4"/>
                </a:cxn>
                <a:cxn ang="0">
                  <a:pos x="26" y="6"/>
                </a:cxn>
                <a:cxn ang="0">
                  <a:pos x="27" y="8"/>
                </a:cxn>
                <a:cxn ang="0">
                  <a:pos x="27" y="10"/>
                </a:cxn>
                <a:cxn ang="0">
                  <a:pos x="29" y="12"/>
                </a:cxn>
                <a:cxn ang="0">
                  <a:pos x="29" y="15"/>
                </a:cxn>
                <a:cxn ang="0">
                  <a:pos x="29" y="17"/>
                </a:cxn>
                <a:cxn ang="0">
                  <a:pos x="27" y="21"/>
                </a:cxn>
                <a:cxn ang="0">
                  <a:pos x="27" y="23"/>
                </a:cxn>
                <a:cxn ang="0">
                  <a:pos x="26" y="25"/>
                </a:cxn>
                <a:cxn ang="0">
                  <a:pos x="26" y="28"/>
                </a:cxn>
                <a:cxn ang="0">
                  <a:pos x="24" y="30"/>
                </a:cxn>
                <a:cxn ang="0">
                  <a:pos x="22" y="32"/>
                </a:cxn>
                <a:cxn ang="0">
                  <a:pos x="20" y="34"/>
                </a:cxn>
                <a:cxn ang="0">
                  <a:pos x="18" y="36"/>
                </a:cxn>
                <a:cxn ang="0">
                  <a:pos x="16" y="38"/>
                </a:cxn>
                <a:cxn ang="0">
                  <a:pos x="14" y="38"/>
                </a:cxn>
                <a:cxn ang="0">
                  <a:pos x="11" y="39"/>
                </a:cxn>
                <a:cxn ang="0">
                  <a:pos x="9" y="39"/>
                </a:cxn>
                <a:cxn ang="0">
                  <a:pos x="7" y="39"/>
                </a:cxn>
                <a:cxn ang="0">
                  <a:pos x="5" y="39"/>
                </a:cxn>
                <a:cxn ang="0">
                  <a:pos x="1" y="39"/>
                </a:cxn>
                <a:cxn ang="0">
                  <a:pos x="0" y="38"/>
                </a:cxn>
              </a:cxnLst>
              <a:rect l="0" t="0" r="r" b="b"/>
              <a:pathLst>
                <a:path w="195" h="129">
                  <a:moveTo>
                    <a:pt x="167" y="127"/>
                  </a:moveTo>
                  <a:lnTo>
                    <a:pt x="169" y="127"/>
                  </a:lnTo>
                  <a:lnTo>
                    <a:pt x="169" y="127"/>
                  </a:lnTo>
                  <a:lnTo>
                    <a:pt x="171" y="127"/>
                  </a:lnTo>
                  <a:lnTo>
                    <a:pt x="173" y="129"/>
                  </a:lnTo>
                  <a:lnTo>
                    <a:pt x="173" y="129"/>
                  </a:lnTo>
                  <a:lnTo>
                    <a:pt x="174" y="129"/>
                  </a:lnTo>
                  <a:lnTo>
                    <a:pt x="174" y="129"/>
                  </a:lnTo>
                  <a:lnTo>
                    <a:pt x="176" y="129"/>
                  </a:lnTo>
                  <a:lnTo>
                    <a:pt x="178" y="129"/>
                  </a:lnTo>
                  <a:lnTo>
                    <a:pt x="178" y="127"/>
                  </a:lnTo>
                  <a:lnTo>
                    <a:pt x="180" y="127"/>
                  </a:lnTo>
                  <a:lnTo>
                    <a:pt x="180" y="127"/>
                  </a:lnTo>
                  <a:lnTo>
                    <a:pt x="182" y="127"/>
                  </a:lnTo>
                  <a:lnTo>
                    <a:pt x="184" y="125"/>
                  </a:lnTo>
                  <a:lnTo>
                    <a:pt x="184" y="125"/>
                  </a:lnTo>
                  <a:lnTo>
                    <a:pt x="186" y="125"/>
                  </a:lnTo>
                  <a:lnTo>
                    <a:pt x="186" y="123"/>
                  </a:lnTo>
                  <a:lnTo>
                    <a:pt x="187" y="123"/>
                  </a:lnTo>
                  <a:lnTo>
                    <a:pt x="187" y="121"/>
                  </a:lnTo>
                  <a:lnTo>
                    <a:pt x="189" y="121"/>
                  </a:lnTo>
                  <a:lnTo>
                    <a:pt x="189" y="119"/>
                  </a:lnTo>
                  <a:lnTo>
                    <a:pt x="191" y="119"/>
                  </a:lnTo>
                  <a:lnTo>
                    <a:pt x="191" y="117"/>
                  </a:lnTo>
                  <a:lnTo>
                    <a:pt x="193" y="116"/>
                  </a:lnTo>
                  <a:lnTo>
                    <a:pt x="193" y="116"/>
                  </a:lnTo>
                  <a:lnTo>
                    <a:pt x="193" y="114"/>
                  </a:lnTo>
                  <a:lnTo>
                    <a:pt x="193" y="112"/>
                  </a:lnTo>
                  <a:lnTo>
                    <a:pt x="195" y="112"/>
                  </a:lnTo>
                  <a:lnTo>
                    <a:pt x="195" y="110"/>
                  </a:lnTo>
                  <a:lnTo>
                    <a:pt x="195" y="108"/>
                  </a:lnTo>
                  <a:lnTo>
                    <a:pt x="195" y="108"/>
                  </a:lnTo>
                  <a:lnTo>
                    <a:pt x="195" y="106"/>
                  </a:lnTo>
                  <a:lnTo>
                    <a:pt x="195" y="104"/>
                  </a:lnTo>
                  <a:lnTo>
                    <a:pt x="195" y="104"/>
                  </a:lnTo>
                  <a:lnTo>
                    <a:pt x="195" y="103"/>
                  </a:lnTo>
                  <a:lnTo>
                    <a:pt x="195" y="101"/>
                  </a:lnTo>
                  <a:lnTo>
                    <a:pt x="195" y="101"/>
                  </a:lnTo>
                  <a:lnTo>
                    <a:pt x="195" y="99"/>
                  </a:lnTo>
                  <a:lnTo>
                    <a:pt x="195" y="97"/>
                  </a:lnTo>
                  <a:lnTo>
                    <a:pt x="193" y="97"/>
                  </a:lnTo>
                  <a:lnTo>
                    <a:pt x="193" y="95"/>
                  </a:lnTo>
                  <a:lnTo>
                    <a:pt x="193" y="95"/>
                  </a:lnTo>
                  <a:lnTo>
                    <a:pt x="193" y="93"/>
                  </a:lnTo>
                  <a:lnTo>
                    <a:pt x="191" y="93"/>
                  </a:lnTo>
                  <a:lnTo>
                    <a:pt x="191" y="91"/>
                  </a:lnTo>
                  <a:lnTo>
                    <a:pt x="189" y="91"/>
                  </a:lnTo>
                  <a:lnTo>
                    <a:pt x="189" y="90"/>
                  </a:lnTo>
                  <a:lnTo>
                    <a:pt x="187" y="90"/>
                  </a:lnTo>
                  <a:lnTo>
                    <a:pt x="187" y="90"/>
                  </a:lnTo>
                  <a:lnTo>
                    <a:pt x="20" y="0"/>
                  </a:lnTo>
                  <a:lnTo>
                    <a:pt x="22" y="0"/>
                  </a:lnTo>
                  <a:lnTo>
                    <a:pt x="22" y="0"/>
                  </a:lnTo>
                  <a:lnTo>
                    <a:pt x="24" y="2"/>
                  </a:lnTo>
                  <a:lnTo>
                    <a:pt x="24" y="2"/>
                  </a:lnTo>
                  <a:lnTo>
                    <a:pt x="26" y="4"/>
                  </a:lnTo>
                  <a:lnTo>
                    <a:pt x="26" y="4"/>
                  </a:lnTo>
                  <a:lnTo>
                    <a:pt x="26" y="6"/>
                  </a:lnTo>
                  <a:lnTo>
                    <a:pt x="27" y="6"/>
                  </a:lnTo>
                  <a:lnTo>
                    <a:pt x="27" y="8"/>
                  </a:lnTo>
                  <a:lnTo>
                    <a:pt x="27" y="8"/>
                  </a:lnTo>
                  <a:lnTo>
                    <a:pt x="27" y="10"/>
                  </a:lnTo>
                  <a:lnTo>
                    <a:pt x="27" y="12"/>
                  </a:lnTo>
                  <a:lnTo>
                    <a:pt x="29" y="12"/>
                  </a:lnTo>
                  <a:lnTo>
                    <a:pt x="29" y="13"/>
                  </a:lnTo>
                  <a:lnTo>
                    <a:pt x="29" y="15"/>
                  </a:lnTo>
                  <a:lnTo>
                    <a:pt x="29" y="15"/>
                  </a:lnTo>
                  <a:lnTo>
                    <a:pt x="29" y="17"/>
                  </a:lnTo>
                  <a:lnTo>
                    <a:pt x="27" y="19"/>
                  </a:lnTo>
                  <a:lnTo>
                    <a:pt x="27" y="21"/>
                  </a:lnTo>
                  <a:lnTo>
                    <a:pt x="27" y="21"/>
                  </a:lnTo>
                  <a:lnTo>
                    <a:pt x="27" y="23"/>
                  </a:lnTo>
                  <a:lnTo>
                    <a:pt x="27" y="25"/>
                  </a:lnTo>
                  <a:lnTo>
                    <a:pt x="26" y="25"/>
                  </a:lnTo>
                  <a:lnTo>
                    <a:pt x="26" y="26"/>
                  </a:lnTo>
                  <a:lnTo>
                    <a:pt x="26" y="28"/>
                  </a:lnTo>
                  <a:lnTo>
                    <a:pt x="24" y="28"/>
                  </a:lnTo>
                  <a:lnTo>
                    <a:pt x="24" y="30"/>
                  </a:lnTo>
                  <a:lnTo>
                    <a:pt x="24" y="30"/>
                  </a:lnTo>
                  <a:lnTo>
                    <a:pt x="22" y="32"/>
                  </a:lnTo>
                  <a:lnTo>
                    <a:pt x="22" y="34"/>
                  </a:lnTo>
                  <a:lnTo>
                    <a:pt x="20" y="34"/>
                  </a:lnTo>
                  <a:lnTo>
                    <a:pt x="20" y="36"/>
                  </a:lnTo>
                  <a:lnTo>
                    <a:pt x="18" y="36"/>
                  </a:lnTo>
                  <a:lnTo>
                    <a:pt x="16" y="36"/>
                  </a:lnTo>
                  <a:lnTo>
                    <a:pt x="16" y="38"/>
                  </a:lnTo>
                  <a:lnTo>
                    <a:pt x="14" y="38"/>
                  </a:lnTo>
                  <a:lnTo>
                    <a:pt x="14" y="38"/>
                  </a:lnTo>
                  <a:lnTo>
                    <a:pt x="13" y="39"/>
                  </a:lnTo>
                  <a:lnTo>
                    <a:pt x="11" y="39"/>
                  </a:lnTo>
                  <a:lnTo>
                    <a:pt x="11" y="39"/>
                  </a:lnTo>
                  <a:lnTo>
                    <a:pt x="9" y="39"/>
                  </a:lnTo>
                  <a:lnTo>
                    <a:pt x="7" y="39"/>
                  </a:lnTo>
                  <a:lnTo>
                    <a:pt x="7" y="39"/>
                  </a:lnTo>
                  <a:lnTo>
                    <a:pt x="5" y="39"/>
                  </a:lnTo>
                  <a:lnTo>
                    <a:pt x="5" y="39"/>
                  </a:lnTo>
                  <a:lnTo>
                    <a:pt x="3" y="39"/>
                  </a:lnTo>
                  <a:lnTo>
                    <a:pt x="1" y="39"/>
                  </a:lnTo>
                  <a:lnTo>
                    <a:pt x="1" y="38"/>
                  </a:lnTo>
                  <a:lnTo>
                    <a:pt x="0" y="38"/>
                  </a:lnTo>
                  <a:lnTo>
                    <a:pt x="167" y="12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52" name="Oval 151"/>
            <p:cNvSpPr>
              <a:spLocks noChangeArrowheads="1"/>
            </p:cNvSpPr>
            <p:nvPr/>
          </p:nvSpPr>
          <p:spPr bwMode="auto">
            <a:xfrm>
              <a:off x="5121275" y="2625725"/>
              <a:ext cx="228600" cy="227013"/>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53" name="Freeform 152"/>
            <p:cNvSpPr>
              <a:spLocks/>
            </p:cNvSpPr>
            <p:nvPr/>
          </p:nvSpPr>
          <p:spPr bwMode="auto">
            <a:xfrm>
              <a:off x="4876800" y="2673350"/>
              <a:ext cx="271463" cy="92075"/>
            </a:xfrm>
            <a:custGeom>
              <a:avLst/>
              <a:gdLst/>
              <a:ahLst/>
              <a:cxnLst>
                <a:cxn ang="0">
                  <a:pos x="162" y="58"/>
                </a:cxn>
                <a:cxn ang="0">
                  <a:pos x="164" y="58"/>
                </a:cxn>
                <a:cxn ang="0">
                  <a:pos x="164" y="56"/>
                </a:cxn>
                <a:cxn ang="0">
                  <a:pos x="166" y="56"/>
                </a:cxn>
                <a:cxn ang="0">
                  <a:pos x="166" y="54"/>
                </a:cxn>
                <a:cxn ang="0">
                  <a:pos x="167" y="52"/>
                </a:cxn>
                <a:cxn ang="0">
                  <a:pos x="167" y="50"/>
                </a:cxn>
                <a:cxn ang="0">
                  <a:pos x="169" y="48"/>
                </a:cxn>
                <a:cxn ang="0">
                  <a:pos x="169" y="47"/>
                </a:cxn>
                <a:cxn ang="0">
                  <a:pos x="171" y="45"/>
                </a:cxn>
                <a:cxn ang="0">
                  <a:pos x="171" y="41"/>
                </a:cxn>
                <a:cxn ang="0">
                  <a:pos x="171" y="39"/>
                </a:cxn>
                <a:cxn ang="0">
                  <a:pos x="171" y="37"/>
                </a:cxn>
                <a:cxn ang="0">
                  <a:pos x="171" y="34"/>
                </a:cxn>
                <a:cxn ang="0">
                  <a:pos x="171" y="32"/>
                </a:cxn>
                <a:cxn ang="0">
                  <a:pos x="171" y="28"/>
                </a:cxn>
                <a:cxn ang="0">
                  <a:pos x="171" y="26"/>
                </a:cxn>
                <a:cxn ang="0">
                  <a:pos x="171" y="24"/>
                </a:cxn>
                <a:cxn ang="0">
                  <a:pos x="171" y="22"/>
                </a:cxn>
                <a:cxn ang="0">
                  <a:pos x="169" y="20"/>
                </a:cxn>
                <a:cxn ang="0">
                  <a:pos x="169" y="19"/>
                </a:cxn>
                <a:cxn ang="0">
                  <a:pos x="167" y="17"/>
                </a:cxn>
                <a:cxn ang="0">
                  <a:pos x="167" y="17"/>
                </a:cxn>
                <a:cxn ang="0">
                  <a:pos x="167" y="15"/>
                </a:cxn>
                <a:cxn ang="0">
                  <a:pos x="166" y="15"/>
                </a:cxn>
                <a:cxn ang="0">
                  <a:pos x="4" y="0"/>
                </a:cxn>
                <a:cxn ang="0">
                  <a:pos x="6" y="2"/>
                </a:cxn>
                <a:cxn ang="0">
                  <a:pos x="6" y="2"/>
                </a:cxn>
                <a:cxn ang="0">
                  <a:pos x="7" y="4"/>
                </a:cxn>
                <a:cxn ang="0">
                  <a:pos x="7" y="4"/>
                </a:cxn>
                <a:cxn ang="0">
                  <a:pos x="7" y="6"/>
                </a:cxn>
                <a:cxn ang="0">
                  <a:pos x="9" y="7"/>
                </a:cxn>
                <a:cxn ang="0">
                  <a:pos x="9" y="11"/>
                </a:cxn>
                <a:cxn ang="0">
                  <a:pos x="9" y="13"/>
                </a:cxn>
                <a:cxn ang="0">
                  <a:pos x="9" y="15"/>
                </a:cxn>
                <a:cxn ang="0">
                  <a:pos x="9" y="19"/>
                </a:cxn>
                <a:cxn ang="0">
                  <a:pos x="9" y="20"/>
                </a:cxn>
                <a:cxn ang="0">
                  <a:pos x="9" y="24"/>
                </a:cxn>
                <a:cxn ang="0">
                  <a:pos x="9" y="26"/>
                </a:cxn>
                <a:cxn ang="0">
                  <a:pos x="7" y="28"/>
                </a:cxn>
                <a:cxn ang="0">
                  <a:pos x="7" y="32"/>
                </a:cxn>
                <a:cxn ang="0">
                  <a:pos x="7" y="34"/>
                </a:cxn>
                <a:cxn ang="0">
                  <a:pos x="6" y="35"/>
                </a:cxn>
                <a:cxn ang="0">
                  <a:pos x="6" y="37"/>
                </a:cxn>
                <a:cxn ang="0">
                  <a:pos x="4" y="39"/>
                </a:cxn>
                <a:cxn ang="0">
                  <a:pos x="4" y="41"/>
                </a:cxn>
                <a:cxn ang="0">
                  <a:pos x="2" y="43"/>
                </a:cxn>
                <a:cxn ang="0">
                  <a:pos x="2" y="43"/>
                </a:cxn>
                <a:cxn ang="0">
                  <a:pos x="0" y="43"/>
                </a:cxn>
                <a:cxn ang="0">
                  <a:pos x="0" y="43"/>
                </a:cxn>
              </a:cxnLst>
              <a:rect l="0" t="0" r="r" b="b"/>
              <a:pathLst>
                <a:path w="171" h="58">
                  <a:moveTo>
                    <a:pt x="162" y="58"/>
                  </a:moveTo>
                  <a:lnTo>
                    <a:pt x="162" y="58"/>
                  </a:lnTo>
                  <a:lnTo>
                    <a:pt x="162" y="58"/>
                  </a:lnTo>
                  <a:lnTo>
                    <a:pt x="164" y="58"/>
                  </a:lnTo>
                  <a:lnTo>
                    <a:pt x="164" y="58"/>
                  </a:lnTo>
                  <a:lnTo>
                    <a:pt x="164" y="56"/>
                  </a:lnTo>
                  <a:lnTo>
                    <a:pt x="166" y="56"/>
                  </a:lnTo>
                  <a:lnTo>
                    <a:pt x="166" y="56"/>
                  </a:lnTo>
                  <a:lnTo>
                    <a:pt x="166" y="56"/>
                  </a:lnTo>
                  <a:lnTo>
                    <a:pt x="166" y="54"/>
                  </a:lnTo>
                  <a:lnTo>
                    <a:pt x="167" y="54"/>
                  </a:lnTo>
                  <a:lnTo>
                    <a:pt x="167" y="52"/>
                  </a:lnTo>
                  <a:lnTo>
                    <a:pt x="167" y="52"/>
                  </a:lnTo>
                  <a:lnTo>
                    <a:pt x="167" y="50"/>
                  </a:lnTo>
                  <a:lnTo>
                    <a:pt x="169" y="50"/>
                  </a:lnTo>
                  <a:lnTo>
                    <a:pt x="169" y="48"/>
                  </a:lnTo>
                  <a:lnTo>
                    <a:pt x="169" y="48"/>
                  </a:lnTo>
                  <a:lnTo>
                    <a:pt x="169" y="47"/>
                  </a:lnTo>
                  <a:lnTo>
                    <a:pt x="169" y="45"/>
                  </a:lnTo>
                  <a:lnTo>
                    <a:pt x="171" y="45"/>
                  </a:lnTo>
                  <a:lnTo>
                    <a:pt x="171" y="43"/>
                  </a:lnTo>
                  <a:lnTo>
                    <a:pt x="171" y="41"/>
                  </a:lnTo>
                  <a:lnTo>
                    <a:pt x="171" y="41"/>
                  </a:lnTo>
                  <a:lnTo>
                    <a:pt x="171" y="39"/>
                  </a:lnTo>
                  <a:lnTo>
                    <a:pt x="171" y="37"/>
                  </a:lnTo>
                  <a:lnTo>
                    <a:pt x="171" y="37"/>
                  </a:lnTo>
                  <a:lnTo>
                    <a:pt x="171" y="35"/>
                  </a:lnTo>
                  <a:lnTo>
                    <a:pt x="171" y="34"/>
                  </a:lnTo>
                  <a:lnTo>
                    <a:pt x="171" y="32"/>
                  </a:lnTo>
                  <a:lnTo>
                    <a:pt x="171" y="32"/>
                  </a:lnTo>
                  <a:lnTo>
                    <a:pt x="171" y="30"/>
                  </a:lnTo>
                  <a:lnTo>
                    <a:pt x="171" y="28"/>
                  </a:lnTo>
                  <a:lnTo>
                    <a:pt x="171" y="28"/>
                  </a:lnTo>
                  <a:lnTo>
                    <a:pt x="171" y="26"/>
                  </a:lnTo>
                  <a:lnTo>
                    <a:pt x="171" y="24"/>
                  </a:lnTo>
                  <a:lnTo>
                    <a:pt x="171" y="24"/>
                  </a:lnTo>
                  <a:lnTo>
                    <a:pt x="171" y="22"/>
                  </a:lnTo>
                  <a:lnTo>
                    <a:pt x="171" y="22"/>
                  </a:lnTo>
                  <a:lnTo>
                    <a:pt x="169" y="20"/>
                  </a:lnTo>
                  <a:lnTo>
                    <a:pt x="169" y="20"/>
                  </a:lnTo>
                  <a:lnTo>
                    <a:pt x="169" y="19"/>
                  </a:lnTo>
                  <a:lnTo>
                    <a:pt x="169" y="19"/>
                  </a:lnTo>
                  <a:lnTo>
                    <a:pt x="169" y="17"/>
                  </a:lnTo>
                  <a:lnTo>
                    <a:pt x="167" y="17"/>
                  </a:lnTo>
                  <a:lnTo>
                    <a:pt x="167" y="17"/>
                  </a:lnTo>
                  <a:lnTo>
                    <a:pt x="167" y="17"/>
                  </a:lnTo>
                  <a:lnTo>
                    <a:pt x="167" y="15"/>
                  </a:lnTo>
                  <a:lnTo>
                    <a:pt x="167" y="15"/>
                  </a:lnTo>
                  <a:lnTo>
                    <a:pt x="166" y="15"/>
                  </a:lnTo>
                  <a:lnTo>
                    <a:pt x="166" y="15"/>
                  </a:lnTo>
                  <a:lnTo>
                    <a:pt x="4" y="0"/>
                  </a:lnTo>
                  <a:lnTo>
                    <a:pt x="4" y="0"/>
                  </a:lnTo>
                  <a:lnTo>
                    <a:pt x="4" y="2"/>
                  </a:lnTo>
                  <a:lnTo>
                    <a:pt x="6" y="2"/>
                  </a:lnTo>
                  <a:lnTo>
                    <a:pt x="6" y="2"/>
                  </a:lnTo>
                  <a:lnTo>
                    <a:pt x="6" y="2"/>
                  </a:lnTo>
                  <a:lnTo>
                    <a:pt x="6" y="2"/>
                  </a:lnTo>
                  <a:lnTo>
                    <a:pt x="7" y="4"/>
                  </a:lnTo>
                  <a:lnTo>
                    <a:pt x="7" y="4"/>
                  </a:lnTo>
                  <a:lnTo>
                    <a:pt x="7" y="4"/>
                  </a:lnTo>
                  <a:lnTo>
                    <a:pt x="7" y="6"/>
                  </a:lnTo>
                  <a:lnTo>
                    <a:pt x="7" y="6"/>
                  </a:lnTo>
                  <a:lnTo>
                    <a:pt x="7" y="7"/>
                  </a:lnTo>
                  <a:lnTo>
                    <a:pt x="9" y="7"/>
                  </a:lnTo>
                  <a:lnTo>
                    <a:pt x="9" y="9"/>
                  </a:lnTo>
                  <a:lnTo>
                    <a:pt x="9" y="11"/>
                  </a:lnTo>
                  <a:lnTo>
                    <a:pt x="9" y="11"/>
                  </a:lnTo>
                  <a:lnTo>
                    <a:pt x="9" y="13"/>
                  </a:lnTo>
                  <a:lnTo>
                    <a:pt x="9" y="15"/>
                  </a:lnTo>
                  <a:lnTo>
                    <a:pt x="9" y="15"/>
                  </a:lnTo>
                  <a:lnTo>
                    <a:pt x="9" y="17"/>
                  </a:lnTo>
                  <a:lnTo>
                    <a:pt x="9" y="19"/>
                  </a:lnTo>
                  <a:lnTo>
                    <a:pt x="9" y="19"/>
                  </a:lnTo>
                  <a:lnTo>
                    <a:pt x="9" y="20"/>
                  </a:lnTo>
                  <a:lnTo>
                    <a:pt x="9" y="22"/>
                  </a:lnTo>
                  <a:lnTo>
                    <a:pt x="9" y="24"/>
                  </a:lnTo>
                  <a:lnTo>
                    <a:pt x="9" y="24"/>
                  </a:lnTo>
                  <a:lnTo>
                    <a:pt x="9" y="26"/>
                  </a:lnTo>
                  <a:lnTo>
                    <a:pt x="9" y="28"/>
                  </a:lnTo>
                  <a:lnTo>
                    <a:pt x="7" y="28"/>
                  </a:lnTo>
                  <a:lnTo>
                    <a:pt x="7" y="30"/>
                  </a:lnTo>
                  <a:lnTo>
                    <a:pt x="7" y="32"/>
                  </a:lnTo>
                  <a:lnTo>
                    <a:pt x="7" y="32"/>
                  </a:lnTo>
                  <a:lnTo>
                    <a:pt x="7" y="34"/>
                  </a:lnTo>
                  <a:lnTo>
                    <a:pt x="7" y="35"/>
                  </a:lnTo>
                  <a:lnTo>
                    <a:pt x="6" y="35"/>
                  </a:lnTo>
                  <a:lnTo>
                    <a:pt x="6" y="37"/>
                  </a:lnTo>
                  <a:lnTo>
                    <a:pt x="6" y="37"/>
                  </a:lnTo>
                  <a:lnTo>
                    <a:pt x="6" y="39"/>
                  </a:lnTo>
                  <a:lnTo>
                    <a:pt x="4" y="39"/>
                  </a:lnTo>
                  <a:lnTo>
                    <a:pt x="4" y="41"/>
                  </a:lnTo>
                  <a:lnTo>
                    <a:pt x="4" y="41"/>
                  </a:lnTo>
                  <a:lnTo>
                    <a:pt x="4" y="41"/>
                  </a:lnTo>
                  <a:lnTo>
                    <a:pt x="2" y="43"/>
                  </a:lnTo>
                  <a:lnTo>
                    <a:pt x="2" y="43"/>
                  </a:lnTo>
                  <a:lnTo>
                    <a:pt x="2" y="43"/>
                  </a:lnTo>
                  <a:lnTo>
                    <a:pt x="2" y="43"/>
                  </a:lnTo>
                  <a:lnTo>
                    <a:pt x="0" y="43"/>
                  </a:lnTo>
                  <a:lnTo>
                    <a:pt x="0" y="43"/>
                  </a:lnTo>
                  <a:lnTo>
                    <a:pt x="0" y="43"/>
                  </a:lnTo>
                  <a:lnTo>
                    <a:pt x="162" y="58"/>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54" name="Oval 153"/>
            <p:cNvSpPr>
              <a:spLocks noChangeArrowheads="1"/>
            </p:cNvSpPr>
            <p:nvPr/>
          </p:nvSpPr>
          <p:spPr bwMode="auto">
            <a:xfrm>
              <a:off x="3414713" y="1879600"/>
              <a:ext cx="233363" cy="233363"/>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55" name="Freeform 154"/>
            <p:cNvSpPr>
              <a:spLocks/>
            </p:cNvSpPr>
            <p:nvPr/>
          </p:nvSpPr>
          <p:spPr bwMode="auto">
            <a:xfrm>
              <a:off x="3606800" y="2024063"/>
              <a:ext cx="257175" cy="198438"/>
            </a:xfrm>
            <a:custGeom>
              <a:avLst/>
              <a:gdLst/>
              <a:ahLst/>
              <a:cxnLst>
                <a:cxn ang="0">
                  <a:pos x="22" y="0"/>
                </a:cxn>
                <a:cxn ang="0">
                  <a:pos x="22" y="0"/>
                </a:cxn>
                <a:cxn ang="0">
                  <a:pos x="20" y="2"/>
                </a:cxn>
                <a:cxn ang="0">
                  <a:pos x="20" y="2"/>
                </a:cxn>
                <a:cxn ang="0">
                  <a:pos x="19" y="2"/>
                </a:cxn>
                <a:cxn ang="0">
                  <a:pos x="17" y="4"/>
                </a:cxn>
                <a:cxn ang="0">
                  <a:pos x="15" y="6"/>
                </a:cxn>
                <a:cxn ang="0">
                  <a:pos x="15" y="8"/>
                </a:cxn>
                <a:cxn ang="0">
                  <a:pos x="13" y="8"/>
                </a:cxn>
                <a:cxn ang="0">
                  <a:pos x="11" y="11"/>
                </a:cxn>
                <a:cxn ang="0">
                  <a:pos x="9" y="13"/>
                </a:cxn>
                <a:cxn ang="0">
                  <a:pos x="7" y="15"/>
                </a:cxn>
                <a:cxn ang="0">
                  <a:pos x="7" y="17"/>
                </a:cxn>
                <a:cxn ang="0">
                  <a:pos x="6" y="19"/>
                </a:cxn>
                <a:cxn ang="0">
                  <a:pos x="4" y="23"/>
                </a:cxn>
                <a:cxn ang="0">
                  <a:pos x="4" y="24"/>
                </a:cxn>
                <a:cxn ang="0">
                  <a:pos x="2" y="26"/>
                </a:cxn>
                <a:cxn ang="0">
                  <a:pos x="2" y="28"/>
                </a:cxn>
                <a:cxn ang="0">
                  <a:pos x="0" y="30"/>
                </a:cxn>
                <a:cxn ang="0">
                  <a:pos x="0" y="32"/>
                </a:cxn>
                <a:cxn ang="0">
                  <a:pos x="0" y="34"/>
                </a:cxn>
                <a:cxn ang="0">
                  <a:pos x="0" y="36"/>
                </a:cxn>
                <a:cxn ang="0">
                  <a:pos x="0" y="36"/>
                </a:cxn>
                <a:cxn ang="0">
                  <a:pos x="0" y="37"/>
                </a:cxn>
                <a:cxn ang="0">
                  <a:pos x="0" y="37"/>
                </a:cxn>
                <a:cxn ang="0">
                  <a:pos x="139" y="125"/>
                </a:cxn>
                <a:cxn ang="0">
                  <a:pos x="139" y="125"/>
                </a:cxn>
                <a:cxn ang="0">
                  <a:pos x="139" y="123"/>
                </a:cxn>
                <a:cxn ang="0">
                  <a:pos x="139" y="123"/>
                </a:cxn>
                <a:cxn ang="0">
                  <a:pos x="139" y="121"/>
                </a:cxn>
                <a:cxn ang="0">
                  <a:pos x="139" y="119"/>
                </a:cxn>
                <a:cxn ang="0">
                  <a:pos x="141" y="117"/>
                </a:cxn>
                <a:cxn ang="0">
                  <a:pos x="141" y="115"/>
                </a:cxn>
                <a:cxn ang="0">
                  <a:pos x="143" y="114"/>
                </a:cxn>
                <a:cxn ang="0">
                  <a:pos x="143" y="112"/>
                </a:cxn>
                <a:cxn ang="0">
                  <a:pos x="145" y="110"/>
                </a:cxn>
                <a:cxn ang="0">
                  <a:pos x="147" y="106"/>
                </a:cxn>
                <a:cxn ang="0">
                  <a:pos x="147" y="104"/>
                </a:cxn>
                <a:cxn ang="0">
                  <a:pos x="149" y="102"/>
                </a:cxn>
                <a:cxn ang="0">
                  <a:pos x="151" y="101"/>
                </a:cxn>
                <a:cxn ang="0">
                  <a:pos x="153" y="99"/>
                </a:cxn>
                <a:cxn ang="0">
                  <a:pos x="154" y="97"/>
                </a:cxn>
                <a:cxn ang="0">
                  <a:pos x="156" y="95"/>
                </a:cxn>
                <a:cxn ang="0">
                  <a:pos x="156" y="93"/>
                </a:cxn>
                <a:cxn ang="0">
                  <a:pos x="158" y="91"/>
                </a:cxn>
                <a:cxn ang="0">
                  <a:pos x="160" y="91"/>
                </a:cxn>
                <a:cxn ang="0">
                  <a:pos x="160" y="89"/>
                </a:cxn>
                <a:cxn ang="0">
                  <a:pos x="162" y="89"/>
                </a:cxn>
                <a:cxn ang="0">
                  <a:pos x="162" y="89"/>
                </a:cxn>
                <a:cxn ang="0">
                  <a:pos x="162" y="89"/>
                </a:cxn>
              </a:cxnLst>
              <a:rect l="0" t="0" r="r" b="b"/>
              <a:pathLst>
                <a:path w="162" h="125">
                  <a:moveTo>
                    <a:pt x="22" y="2"/>
                  </a:moveTo>
                  <a:lnTo>
                    <a:pt x="22" y="0"/>
                  </a:lnTo>
                  <a:lnTo>
                    <a:pt x="22" y="0"/>
                  </a:lnTo>
                  <a:lnTo>
                    <a:pt x="22" y="0"/>
                  </a:lnTo>
                  <a:lnTo>
                    <a:pt x="20" y="0"/>
                  </a:lnTo>
                  <a:lnTo>
                    <a:pt x="20" y="2"/>
                  </a:lnTo>
                  <a:lnTo>
                    <a:pt x="20" y="2"/>
                  </a:lnTo>
                  <a:lnTo>
                    <a:pt x="20" y="2"/>
                  </a:lnTo>
                  <a:lnTo>
                    <a:pt x="19" y="2"/>
                  </a:lnTo>
                  <a:lnTo>
                    <a:pt x="19" y="2"/>
                  </a:lnTo>
                  <a:lnTo>
                    <a:pt x="19" y="4"/>
                  </a:lnTo>
                  <a:lnTo>
                    <a:pt x="17" y="4"/>
                  </a:lnTo>
                  <a:lnTo>
                    <a:pt x="17" y="4"/>
                  </a:lnTo>
                  <a:lnTo>
                    <a:pt x="15" y="6"/>
                  </a:lnTo>
                  <a:lnTo>
                    <a:pt x="15" y="6"/>
                  </a:lnTo>
                  <a:lnTo>
                    <a:pt x="15" y="8"/>
                  </a:lnTo>
                  <a:lnTo>
                    <a:pt x="13" y="8"/>
                  </a:lnTo>
                  <a:lnTo>
                    <a:pt x="13" y="8"/>
                  </a:lnTo>
                  <a:lnTo>
                    <a:pt x="11" y="10"/>
                  </a:lnTo>
                  <a:lnTo>
                    <a:pt x="11" y="11"/>
                  </a:lnTo>
                  <a:lnTo>
                    <a:pt x="11" y="11"/>
                  </a:lnTo>
                  <a:lnTo>
                    <a:pt x="9" y="13"/>
                  </a:lnTo>
                  <a:lnTo>
                    <a:pt x="9" y="13"/>
                  </a:lnTo>
                  <a:lnTo>
                    <a:pt x="7" y="15"/>
                  </a:lnTo>
                  <a:lnTo>
                    <a:pt x="7" y="15"/>
                  </a:lnTo>
                  <a:lnTo>
                    <a:pt x="7" y="17"/>
                  </a:lnTo>
                  <a:lnTo>
                    <a:pt x="6" y="19"/>
                  </a:lnTo>
                  <a:lnTo>
                    <a:pt x="6" y="19"/>
                  </a:lnTo>
                  <a:lnTo>
                    <a:pt x="6" y="21"/>
                  </a:lnTo>
                  <a:lnTo>
                    <a:pt x="4" y="23"/>
                  </a:lnTo>
                  <a:lnTo>
                    <a:pt x="4" y="23"/>
                  </a:lnTo>
                  <a:lnTo>
                    <a:pt x="4" y="24"/>
                  </a:lnTo>
                  <a:lnTo>
                    <a:pt x="2" y="24"/>
                  </a:lnTo>
                  <a:lnTo>
                    <a:pt x="2" y="26"/>
                  </a:lnTo>
                  <a:lnTo>
                    <a:pt x="2" y="28"/>
                  </a:lnTo>
                  <a:lnTo>
                    <a:pt x="2" y="28"/>
                  </a:lnTo>
                  <a:lnTo>
                    <a:pt x="0" y="30"/>
                  </a:lnTo>
                  <a:lnTo>
                    <a:pt x="0" y="30"/>
                  </a:lnTo>
                  <a:lnTo>
                    <a:pt x="0" y="32"/>
                  </a:lnTo>
                  <a:lnTo>
                    <a:pt x="0" y="32"/>
                  </a:lnTo>
                  <a:lnTo>
                    <a:pt x="0" y="34"/>
                  </a:lnTo>
                  <a:lnTo>
                    <a:pt x="0" y="34"/>
                  </a:lnTo>
                  <a:lnTo>
                    <a:pt x="0" y="34"/>
                  </a:lnTo>
                  <a:lnTo>
                    <a:pt x="0" y="36"/>
                  </a:lnTo>
                  <a:lnTo>
                    <a:pt x="0" y="36"/>
                  </a:lnTo>
                  <a:lnTo>
                    <a:pt x="0" y="36"/>
                  </a:lnTo>
                  <a:lnTo>
                    <a:pt x="0" y="36"/>
                  </a:lnTo>
                  <a:lnTo>
                    <a:pt x="0" y="37"/>
                  </a:lnTo>
                  <a:lnTo>
                    <a:pt x="0" y="37"/>
                  </a:lnTo>
                  <a:lnTo>
                    <a:pt x="0" y="37"/>
                  </a:lnTo>
                  <a:lnTo>
                    <a:pt x="139" y="125"/>
                  </a:lnTo>
                  <a:lnTo>
                    <a:pt x="139" y="125"/>
                  </a:lnTo>
                  <a:lnTo>
                    <a:pt x="139" y="125"/>
                  </a:lnTo>
                  <a:lnTo>
                    <a:pt x="139" y="125"/>
                  </a:lnTo>
                  <a:lnTo>
                    <a:pt x="139" y="125"/>
                  </a:lnTo>
                  <a:lnTo>
                    <a:pt x="139" y="123"/>
                  </a:lnTo>
                  <a:lnTo>
                    <a:pt x="139" y="123"/>
                  </a:lnTo>
                  <a:lnTo>
                    <a:pt x="139" y="123"/>
                  </a:lnTo>
                  <a:lnTo>
                    <a:pt x="139" y="121"/>
                  </a:lnTo>
                  <a:lnTo>
                    <a:pt x="139" y="121"/>
                  </a:lnTo>
                  <a:lnTo>
                    <a:pt x="139" y="121"/>
                  </a:lnTo>
                  <a:lnTo>
                    <a:pt x="139" y="119"/>
                  </a:lnTo>
                  <a:lnTo>
                    <a:pt x="141" y="119"/>
                  </a:lnTo>
                  <a:lnTo>
                    <a:pt x="141" y="117"/>
                  </a:lnTo>
                  <a:lnTo>
                    <a:pt x="141" y="117"/>
                  </a:lnTo>
                  <a:lnTo>
                    <a:pt x="141" y="115"/>
                  </a:lnTo>
                  <a:lnTo>
                    <a:pt x="141" y="115"/>
                  </a:lnTo>
                  <a:lnTo>
                    <a:pt x="143" y="114"/>
                  </a:lnTo>
                  <a:lnTo>
                    <a:pt x="143" y="112"/>
                  </a:lnTo>
                  <a:lnTo>
                    <a:pt x="143" y="112"/>
                  </a:lnTo>
                  <a:lnTo>
                    <a:pt x="145" y="110"/>
                  </a:lnTo>
                  <a:lnTo>
                    <a:pt x="145" y="110"/>
                  </a:lnTo>
                  <a:lnTo>
                    <a:pt x="145" y="108"/>
                  </a:lnTo>
                  <a:lnTo>
                    <a:pt x="147" y="106"/>
                  </a:lnTo>
                  <a:lnTo>
                    <a:pt x="147" y="106"/>
                  </a:lnTo>
                  <a:lnTo>
                    <a:pt x="147" y="104"/>
                  </a:lnTo>
                  <a:lnTo>
                    <a:pt x="149" y="102"/>
                  </a:lnTo>
                  <a:lnTo>
                    <a:pt x="149" y="102"/>
                  </a:lnTo>
                  <a:lnTo>
                    <a:pt x="151" y="101"/>
                  </a:lnTo>
                  <a:lnTo>
                    <a:pt x="151" y="101"/>
                  </a:lnTo>
                  <a:lnTo>
                    <a:pt x="151" y="99"/>
                  </a:lnTo>
                  <a:lnTo>
                    <a:pt x="153" y="99"/>
                  </a:lnTo>
                  <a:lnTo>
                    <a:pt x="153" y="97"/>
                  </a:lnTo>
                  <a:lnTo>
                    <a:pt x="154" y="97"/>
                  </a:lnTo>
                  <a:lnTo>
                    <a:pt x="154" y="95"/>
                  </a:lnTo>
                  <a:lnTo>
                    <a:pt x="156" y="95"/>
                  </a:lnTo>
                  <a:lnTo>
                    <a:pt x="156" y="93"/>
                  </a:lnTo>
                  <a:lnTo>
                    <a:pt x="156" y="93"/>
                  </a:lnTo>
                  <a:lnTo>
                    <a:pt x="158" y="91"/>
                  </a:lnTo>
                  <a:lnTo>
                    <a:pt x="158" y="91"/>
                  </a:lnTo>
                  <a:lnTo>
                    <a:pt x="158" y="91"/>
                  </a:lnTo>
                  <a:lnTo>
                    <a:pt x="160" y="91"/>
                  </a:lnTo>
                  <a:lnTo>
                    <a:pt x="160" y="89"/>
                  </a:lnTo>
                  <a:lnTo>
                    <a:pt x="160" y="89"/>
                  </a:lnTo>
                  <a:lnTo>
                    <a:pt x="160" y="89"/>
                  </a:lnTo>
                  <a:lnTo>
                    <a:pt x="162" y="89"/>
                  </a:lnTo>
                  <a:lnTo>
                    <a:pt x="162" y="89"/>
                  </a:lnTo>
                  <a:lnTo>
                    <a:pt x="162" y="89"/>
                  </a:lnTo>
                  <a:lnTo>
                    <a:pt x="162" y="89"/>
                  </a:lnTo>
                  <a:lnTo>
                    <a:pt x="162" y="89"/>
                  </a:lnTo>
                  <a:lnTo>
                    <a:pt x="22" y="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56" name="Oval 155"/>
            <p:cNvSpPr>
              <a:spLocks noChangeArrowheads="1"/>
            </p:cNvSpPr>
            <p:nvPr/>
          </p:nvSpPr>
          <p:spPr bwMode="auto">
            <a:xfrm>
              <a:off x="5700713" y="3992563"/>
              <a:ext cx="233363" cy="231775"/>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57" name="Freeform 156"/>
            <p:cNvSpPr>
              <a:spLocks/>
            </p:cNvSpPr>
            <p:nvPr/>
          </p:nvSpPr>
          <p:spPr bwMode="auto">
            <a:xfrm>
              <a:off x="5883275" y="3989388"/>
              <a:ext cx="266700" cy="130175"/>
            </a:xfrm>
            <a:custGeom>
              <a:avLst/>
              <a:gdLst/>
              <a:ahLst/>
              <a:cxnLst>
                <a:cxn ang="0">
                  <a:pos x="8" y="41"/>
                </a:cxn>
                <a:cxn ang="0">
                  <a:pos x="6" y="41"/>
                </a:cxn>
                <a:cxn ang="0">
                  <a:pos x="6" y="43"/>
                </a:cxn>
                <a:cxn ang="0">
                  <a:pos x="4" y="43"/>
                </a:cxn>
                <a:cxn ang="0">
                  <a:pos x="2" y="44"/>
                </a:cxn>
                <a:cxn ang="0">
                  <a:pos x="2" y="46"/>
                </a:cxn>
                <a:cxn ang="0">
                  <a:pos x="2" y="48"/>
                </a:cxn>
                <a:cxn ang="0">
                  <a:pos x="0" y="52"/>
                </a:cxn>
                <a:cxn ang="0">
                  <a:pos x="0" y="54"/>
                </a:cxn>
                <a:cxn ang="0">
                  <a:pos x="0" y="56"/>
                </a:cxn>
                <a:cxn ang="0">
                  <a:pos x="2" y="59"/>
                </a:cxn>
                <a:cxn ang="0">
                  <a:pos x="2" y="61"/>
                </a:cxn>
                <a:cxn ang="0">
                  <a:pos x="2" y="65"/>
                </a:cxn>
                <a:cxn ang="0">
                  <a:pos x="4" y="67"/>
                </a:cxn>
                <a:cxn ang="0">
                  <a:pos x="4" y="69"/>
                </a:cxn>
                <a:cxn ang="0">
                  <a:pos x="6" y="72"/>
                </a:cxn>
                <a:cxn ang="0">
                  <a:pos x="8" y="74"/>
                </a:cxn>
                <a:cxn ang="0">
                  <a:pos x="8" y="76"/>
                </a:cxn>
                <a:cxn ang="0">
                  <a:pos x="10" y="78"/>
                </a:cxn>
                <a:cxn ang="0">
                  <a:pos x="11" y="80"/>
                </a:cxn>
                <a:cxn ang="0">
                  <a:pos x="13" y="80"/>
                </a:cxn>
                <a:cxn ang="0">
                  <a:pos x="15" y="82"/>
                </a:cxn>
                <a:cxn ang="0">
                  <a:pos x="17" y="82"/>
                </a:cxn>
                <a:cxn ang="0">
                  <a:pos x="19" y="82"/>
                </a:cxn>
                <a:cxn ang="0">
                  <a:pos x="21" y="82"/>
                </a:cxn>
                <a:cxn ang="0">
                  <a:pos x="168" y="41"/>
                </a:cxn>
                <a:cxn ang="0">
                  <a:pos x="166" y="41"/>
                </a:cxn>
                <a:cxn ang="0">
                  <a:pos x="164" y="41"/>
                </a:cxn>
                <a:cxn ang="0">
                  <a:pos x="162" y="41"/>
                </a:cxn>
                <a:cxn ang="0">
                  <a:pos x="160" y="39"/>
                </a:cxn>
                <a:cxn ang="0">
                  <a:pos x="158" y="39"/>
                </a:cxn>
                <a:cxn ang="0">
                  <a:pos x="157" y="37"/>
                </a:cxn>
                <a:cxn ang="0">
                  <a:pos x="157" y="35"/>
                </a:cxn>
                <a:cxn ang="0">
                  <a:pos x="155" y="33"/>
                </a:cxn>
                <a:cxn ang="0">
                  <a:pos x="153" y="31"/>
                </a:cxn>
                <a:cxn ang="0">
                  <a:pos x="151" y="28"/>
                </a:cxn>
                <a:cxn ang="0">
                  <a:pos x="151" y="26"/>
                </a:cxn>
                <a:cxn ang="0">
                  <a:pos x="149" y="22"/>
                </a:cxn>
                <a:cxn ang="0">
                  <a:pos x="149" y="20"/>
                </a:cxn>
                <a:cxn ang="0">
                  <a:pos x="149" y="18"/>
                </a:cxn>
                <a:cxn ang="0">
                  <a:pos x="149" y="15"/>
                </a:cxn>
                <a:cxn ang="0">
                  <a:pos x="149" y="13"/>
                </a:cxn>
                <a:cxn ang="0">
                  <a:pos x="149" y="9"/>
                </a:cxn>
                <a:cxn ang="0">
                  <a:pos x="149" y="7"/>
                </a:cxn>
                <a:cxn ang="0">
                  <a:pos x="151" y="5"/>
                </a:cxn>
                <a:cxn ang="0">
                  <a:pos x="151" y="4"/>
                </a:cxn>
                <a:cxn ang="0">
                  <a:pos x="153" y="2"/>
                </a:cxn>
                <a:cxn ang="0">
                  <a:pos x="153" y="2"/>
                </a:cxn>
                <a:cxn ang="0">
                  <a:pos x="155" y="0"/>
                </a:cxn>
                <a:cxn ang="0">
                  <a:pos x="157" y="0"/>
                </a:cxn>
              </a:cxnLst>
              <a:rect l="0" t="0" r="r" b="b"/>
              <a:pathLst>
                <a:path w="168" h="82">
                  <a:moveTo>
                    <a:pt x="8" y="39"/>
                  </a:moveTo>
                  <a:lnTo>
                    <a:pt x="8" y="41"/>
                  </a:lnTo>
                  <a:lnTo>
                    <a:pt x="8" y="41"/>
                  </a:lnTo>
                  <a:lnTo>
                    <a:pt x="6" y="41"/>
                  </a:lnTo>
                  <a:lnTo>
                    <a:pt x="6" y="41"/>
                  </a:lnTo>
                  <a:lnTo>
                    <a:pt x="6" y="43"/>
                  </a:lnTo>
                  <a:lnTo>
                    <a:pt x="4" y="43"/>
                  </a:lnTo>
                  <a:lnTo>
                    <a:pt x="4" y="43"/>
                  </a:lnTo>
                  <a:lnTo>
                    <a:pt x="4" y="44"/>
                  </a:lnTo>
                  <a:lnTo>
                    <a:pt x="2" y="44"/>
                  </a:lnTo>
                  <a:lnTo>
                    <a:pt x="2" y="46"/>
                  </a:lnTo>
                  <a:lnTo>
                    <a:pt x="2" y="46"/>
                  </a:lnTo>
                  <a:lnTo>
                    <a:pt x="2" y="48"/>
                  </a:lnTo>
                  <a:lnTo>
                    <a:pt x="2" y="48"/>
                  </a:lnTo>
                  <a:lnTo>
                    <a:pt x="2" y="50"/>
                  </a:lnTo>
                  <a:lnTo>
                    <a:pt x="0" y="52"/>
                  </a:lnTo>
                  <a:lnTo>
                    <a:pt x="0" y="52"/>
                  </a:lnTo>
                  <a:lnTo>
                    <a:pt x="0" y="54"/>
                  </a:lnTo>
                  <a:lnTo>
                    <a:pt x="0" y="56"/>
                  </a:lnTo>
                  <a:lnTo>
                    <a:pt x="0" y="56"/>
                  </a:lnTo>
                  <a:lnTo>
                    <a:pt x="0" y="57"/>
                  </a:lnTo>
                  <a:lnTo>
                    <a:pt x="2" y="59"/>
                  </a:lnTo>
                  <a:lnTo>
                    <a:pt x="2" y="61"/>
                  </a:lnTo>
                  <a:lnTo>
                    <a:pt x="2" y="61"/>
                  </a:lnTo>
                  <a:lnTo>
                    <a:pt x="2" y="63"/>
                  </a:lnTo>
                  <a:lnTo>
                    <a:pt x="2" y="65"/>
                  </a:lnTo>
                  <a:lnTo>
                    <a:pt x="2" y="65"/>
                  </a:lnTo>
                  <a:lnTo>
                    <a:pt x="4" y="67"/>
                  </a:lnTo>
                  <a:lnTo>
                    <a:pt x="4" y="69"/>
                  </a:lnTo>
                  <a:lnTo>
                    <a:pt x="4" y="69"/>
                  </a:lnTo>
                  <a:lnTo>
                    <a:pt x="6" y="70"/>
                  </a:lnTo>
                  <a:lnTo>
                    <a:pt x="6" y="72"/>
                  </a:lnTo>
                  <a:lnTo>
                    <a:pt x="6" y="72"/>
                  </a:lnTo>
                  <a:lnTo>
                    <a:pt x="8" y="74"/>
                  </a:lnTo>
                  <a:lnTo>
                    <a:pt x="8" y="74"/>
                  </a:lnTo>
                  <a:lnTo>
                    <a:pt x="8" y="76"/>
                  </a:lnTo>
                  <a:lnTo>
                    <a:pt x="10" y="76"/>
                  </a:lnTo>
                  <a:lnTo>
                    <a:pt x="10" y="78"/>
                  </a:lnTo>
                  <a:lnTo>
                    <a:pt x="11" y="78"/>
                  </a:lnTo>
                  <a:lnTo>
                    <a:pt x="11" y="80"/>
                  </a:lnTo>
                  <a:lnTo>
                    <a:pt x="13" y="80"/>
                  </a:lnTo>
                  <a:lnTo>
                    <a:pt x="13" y="80"/>
                  </a:lnTo>
                  <a:lnTo>
                    <a:pt x="13" y="80"/>
                  </a:lnTo>
                  <a:lnTo>
                    <a:pt x="15" y="82"/>
                  </a:lnTo>
                  <a:lnTo>
                    <a:pt x="15" y="82"/>
                  </a:lnTo>
                  <a:lnTo>
                    <a:pt x="17" y="82"/>
                  </a:lnTo>
                  <a:lnTo>
                    <a:pt x="17" y="82"/>
                  </a:lnTo>
                  <a:lnTo>
                    <a:pt x="19" y="82"/>
                  </a:lnTo>
                  <a:lnTo>
                    <a:pt x="19" y="82"/>
                  </a:lnTo>
                  <a:lnTo>
                    <a:pt x="21" y="82"/>
                  </a:lnTo>
                  <a:lnTo>
                    <a:pt x="168" y="41"/>
                  </a:lnTo>
                  <a:lnTo>
                    <a:pt x="168" y="41"/>
                  </a:lnTo>
                  <a:lnTo>
                    <a:pt x="166" y="41"/>
                  </a:lnTo>
                  <a:lnTo>
                    <a:pt x="166" y="41"/>
                  </a:lnTo>
                  <a:lnTo>
                    <a:pt x="164" y="41"/>
                  </a:lnTo>
                  <a:lnTo>
                    <a:pt x="164" y="41"/>
                  </a:lnTo>
                  <a:lnTo>
                    <a:pt x="162" y="41"/>
                  </a:lnTo>
                  <a:lnTo>
                    <a:pt x="162" y="41"/>
                  </a:lnTo>
                  <a:lnTo>
                    <a:pt x="162" y="41"/>
                  </a:lnTo>
                  <a:lnTo>
                    <a:pt x="160" y="39"/>
                  </a:lnTo>
                  <a:lnTo>
                    <a:pt x="160" y="39"/>
                  </a:lnTo>
                  <a:lnTo>
                    <a:pt x="158" y="39"/>
                  </a:lnTo>
                  <a:lnTo>
                    <a:pt x="158" y="37"/>
                  </a:lnTo>
                  <a:lnTo>
                    <a:pt x="157" y="37"/>
                  </a:lnTo>
                  <a:lnTo>
                    <a:pt x="157" y="35"/>
                  </a:lnTo>
                  <a:lnTo>
                    <a:pt x="157" y="35"/>
                  </a:lnTo>
                  <a:lnTo>
                    <a:pt x="155" y="33"/>
                  </a:lnTo>
                  <a:lnTo>
                    <a:pt x="155" y="33"/>
                  </a:lnTo>
                  <a:lnTo>
                    <a:pt x="153" y="31"/>
                  </a:lnTo>
                  <a:lnTo>
                    <a:pt x="153" y="31"/>
                  </a:lnTo>
                  <a:lnTo>
                    <a:pt x="153" y="30"/>
                  </a:lnTo>
                  <a:lnTo>
                    <a:pt x="151" y="28"/>
                  </a:lnTo>
                  <a:lnTo>
                    <a:pt x="151" y="28"/>
                  </a:lnTo>
                  <a:lnTo>
                    <a:pt x="151" y="26"/>
                  </a:lnTo>
                  <a:lnTo>
                    <a:pt x="151" y="24"/>
                  </a:lnTo>
                  <a:lnTo>
                    <a:pt x="149" y="22"/>
                  </a:lnTo>
                  <a:lnTo>
                    <a:pt x="149" y="22"/>
                  </a:lnTo>
                  <a:lnTo>
                    <a:pt x="149" y="20"/>
                  </a:lnTo>
                  <a:lnTo>
                    <a:pt x="149" y="18"/>
                  </a:lnTo>
                  <a:lnTo>
                    <a:pt x="149" y="18"/>
                  </a:lnTo>
                  <a:lnTo>
                    <a:pt x="149" y="17"/>
                  </a:lnTo>
                  <a:lnTo>
                    <a:pt x="149" y="15"/>
                  </a:lnTo>
                  <a:lnTo>
                    <a:pt x="149" y="13"/>
                  </a:lnTo>
                  <a:lnTo>
                    <a:pt x="149" y="13"/>
                  </a:lnTo>
                  <a:lnTo>
                    <a:pt x="149" y="11"/>
                  </a:lnTo>
                  <a:lnTo>
                    <a:pt x="149" y="9"/>
                  </a:lnTo>
                  <a:lnTo>
                    <a:pt x="149" y="9"/>
                  </a:lnTo>
                  <a:lnTo>
                    <a:pt x="149" y="7"/>
                  </a:lnTo>
                  <a:lnTo>
                    <a:pt x="149" y="7"/>
                  </a:lnTo>
                  <a:lnTo>
                    <a:pt x="151" y="5"/>
                  </a:lnTo>
                  <a:lnTo>
                    <a:pt x="151" y="5"/>
                  </a:lnTo>
                  <a:lnTo>
                    <a:pt x="151" y="4"/>
                  </a:lnTo>
                  <a:lnTo>
                    <a:pt x="151" y="4"/>
                  </a:lnTo>
                  <a:lnTo>
                    <a:pt x="153" y="2"/>
                  </a:lnTo>
                  <a:lnTo>
                    <a:pt x="153" y="2"/>
                  </a:lnTo>
                  <a:lnTo>
                    <a:pt x="153" y="2"/>
                  </a:lnTo>
                  <a:lnTo>
                    <a:pt x="155" y="0"/>
                  </a:lnTo>
                  <a:lnTo>
                    <a:pt x="155" y="0"/>
                  </a:lnTo>
                  <a:lnTo>
                    <a:pt x="155" y="0"/>
                  </a:lnTo>
                  <a:lnTo>
                    <a:pt x="157" y="0"/>
                  </a:lnTo>
                  <a:lnTo>
                    <a:pt x="8" y="39"/>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58" name="Freeform 157"/>
            <p:cNvSpPr>
              <a:spLocks/>
            </p:cNvSpPr>
            <p:nvPr/>
          </p:nvSpPr>
          <p:spPr bwMode="auto">
            <a:xfrm>
              <a:off x="5422900" y="4078288"/>
              <a:ext cx="298450" cy="79375"/>
            </a:xfrm>
            <a:custGeom>
              <a:avLst/>
              <a:gdLst/>
              <a:ahLst/>
              <a:cxnLst>
                <a:cxn ang="0">
                  <a:pos x="184" y="42"/>
                </a:cxn>
                <a:cxn ang="0">
                  <a:pos x="184" y="42"/>
                </a:cxn>
                <a:cxn ang="0">
                  <a:pos x="184" y="42"/>
                </a:cxn>
                <a:cxn ang="0">
                  <a:pos x="186" y="40"/>
                </a:cxn>
                <a:cxn ang="0">
                  <a:pos x="186" y="39"/>
                </a:cxn>
                <a:cxn ang="0">
                  <a:pos x="186" y="37"/>
                </a:cxn>
                <a:cxn ang="0">
                  <a:pos x="188" y="35"/>
                </a:cxn>
                <a:cxn ang="0">
                  <a:pos x="188" y="33"/>
                </a:cxn>
                <a:cxn ang="0">
                  <a:pos x="188" y="31"/>
                </a:cxn>
                <a:cxn ang="0">
                  <a:pos x="188" y="29"/>
                </a:cxn>
                <a:cxn ang="0">
                  <a:pos x="188" y="26"/>
                </a:cxn>
                <a:cxn ang="0">
                  <a:pos x="188" y="24"/>
                </a:cxn>
                <a:cxn ang="0">
                  <a:pos x="188" y="20"/>
                </a:cxn>
                <a:cxn ang="0">
                  <a:pos x="188" y="18"/>
                </a:cxn>
                <a:cxn ang="0">
                  <a:pos x="188" y="14"/>
                </a:cxn>
                <a:cxn ang="0">
                  <a:pos x="188" y="13"/>
                </a:cxn>
                <a:cxn ang="0">
                  <a:pos x="188" y="11"/>
                </a:cxn>
                <a:cxn ang="0">
                  <a:pos x="186" y="9"/>
                </a:cxn>
                <a:cxn ang="0">
                  <a:pos x="186" y="7"/>
                </a:cxn>
                <a:cxn ang="0">
                  <a:pos x="186" y="5"/>
                </a:cxn>
                <a:cxn ang="0">
                  <a:pos x="184" y="3"/>
                </a:cxn>
                <a:cxn ang="0">
                  <a:pos x="184" y="1"/>
                </a:cxn>
                <a:cxn ang="0">
                  <a:pos x="182" y="1"/>
                </a:cxn>
                <a:cxn ang="0">
                  <a:pos x="182" y="0"/>
                </a:cxn>
                <a:cxn ang="0">
                  <a:pos x="181" y="0"/>
                </a:cxn>
                <a:cxn ang="0">
                  <a:pos x="0" y="7"/>
                </a:cxn>
                <a:cxn ang="0">
                  <a:pos x="2" y="7"/>
                </a:cxn>
                <a:cxn ang="0">
                  <a:pos x="2" y="7"/>
                </a:cxn>
                <a:cxn ang="0">
                  <a:pos x="4" y="9"/>
                </a:cxn>
                <a:cxn ang="0">
                  <a:pos x="4" y="9"/>
                </a:cxn>
                <a:cxn ang="0">
                  <a:pos x="4" y="11"/>
                </a:cxn>
                <a:cxn ang="0">
                  <a:pos x="6" y="13"/>
                </a:cxn>
                <a:cxn ang="0">
                  <a:pos x="6" y="14"/>
                </a:cxn>
                <a:cxn ang="0">
                  <a:pos x="6" y="18"/>
                </a:cxn>
                <a:cxn ang="0">
                  <a:pos x="6" y="20"/>
                </a:cxn>
                <a:cxn ang="0">
                  <a:pos x="8" y="22"/>
                </a:cxn>
                <a:cxn ang="0">
                  <a:pos x="8" y="26"/>
                </a:cxn>
                <a:cxn ang="0">
                  <a:pos x="8" y="27"/>
                </a:cxn>
                <a:cxn ang="0">
                  <a:pos x="8" y="31"/>
                </a:cxn>
                <a:cxn ang="0">
                  <a:pos x="8" y="33"/>
                </a:cxn>
                <a:cxn ang="0">
                  <a:pos x="8" y="37"/>
                </a:cxn>
                <a:cxn ang="0">
                  <a:pos x="8" y="39"/>
                </a:cxn>
                <a:cxn ang="0">
                  <a:pos x="6" y="40"/>
                </a:cxn>
                <a:cxn ang="0">
                  <a:pos x="6" y="42"/>
                </a:cxn>
                <a:cxn ang="0">
                  <a:pos x="6" y="44"/>
                </a:cxn>
                <a:cxn ang="0">
                  <a:pos x="6" y="46"/>
                </a:cxn>
                <a:cxn ang="0">
                  <a:pos x="4" y="48"/>
                </a:cxn>
                <a:cxn ang="0">
                  <a:pos x="4" y="48"/>
                </a:cxn>
                <a:cxn ang="0">
                  <a:pos x="2" y="50"/>
                </a:cxn>
                <a:cxn ang="0">
                  <a:pos x="2" y="50"/>
                </a:cxn>
              </a:cxnLst>
              <a:rect l="0" t="0" r="r" b="b"/>
              <a:pathLst>
                <a:path w="188" h="50">
                  <a:moveTo>
                    <a:pt x="182" y="42"/>
                  </a:moveTo>
                  <a:lnTo>
                    <a:pt x="184" y="42"/>
                  </a:lnTo>
                  <a:lnTo>
                    <a:pt x="184" y="42"/>
                  </a:lnTo>
                  <a:lnTo>
                    <a:pt x="184" y="42"/>
                  </a:lnTo>
                  <a:lnTo>
                    <a:pt x="184" y="42"/>
                  </a:lnTo>
                  <a:lnTo>
                    <a:pt x="184" y="42"/>
                  </a:lnTo>
                  <a:lnTo>
                    <a:pt x="186" y="40"/>
                  </a:lnTo>
                  <a:lnTo>
                    <a:pt x="186" y="40"/>
                  </a:lnTo>
                  <a:lnTo>
                    <a:pt x="186" y="40"/>
                  </a:lnTo>
                  <a:lnTo>
                    <a:pt x="186" y="39"/>
                  </a:lnTo>
                  <a:lnTo>
                    <a:pt x="186" y="39"/>
                  </a:lnTo>
                  <a:lnTo>
                    <a:pt x="186" y="37"/>
                  </a:lnTo>
                  <a:lnTo>
                    <a:pt x="188" y="37"/>
                  </a:lnTo>
                  <a:lnTo>
                    <a:pt x="188" y="35"/>
                  </a:lnTo>
                  <a:lnTo>
                    <a:pt x="188" y="35"/>
                  </a:lnTo>
                  <a:lnTo>
                    <a:pt x="188" y="33"/>
                  </a:lnTo>
                  <a:lnTo>
                    <a:pt x="188" y="33"/>
                  </a:lnTo>
                  <a:lnTo>
                    <a:pt x="188" y="31"/>
                  </a:lnTo>
                  <a:lnTo>
                    <a:pt x="188" y="29"/>
                  </a:lnTo>
                  <a:lnTo>
                    <a:pt x="188" y="29"/>
                  </a:lnTo>
                  <a:lnTo>
                    <a:pt x="188" y="27"/>
                  </a:lnTo>
                  <a:lnTo>
                    <a:pt x="188" y="26"/>
                  </a:lnTo>
                  <a:lnTo>
                    <a:pt x="188" y="26"/>
                  </a:lnTo>
                  <a:lnTo>
                    <a:pt x="188" y="24"/>
                  </a:lnTo>
                  <a:lnTo>
                    <a:pt x="188" y="22"/>
                  </a:lnTo>
                  <a:lnTo>
                    <a:pt x="188" y="20"/>
                  </a:lnTo>
                  <a:lnTo>
                    <a:pt x="188" y="20"/>
                  </a:lnTo>
                  <a:lnTo>
                    <a:pt x="188" y="18"/>
                  </a:lnTo>
                  <a:lnTo>
                    <a:pt x="188" y="16"/>
                  </a:lnTo>
                  <a:lnTo>
                    <a:pt x="188" y="14"/>
                  </a:lnTo>
                  <a:lnTo>
                    <a:pt x="188" y="14"/>
                  </a:lnTo>
                  <a:lnTo>
                    <a:pt x="188" y="13"/>
                  </a:lnTo>
                  <a:lnTo>
                    <a:pt x="188" y="11"/>
                  </a:lnTo>
                  <a:lnTo>
                    <a:pt x="188" y="11"/>
                  </a:lnTo>
                  <a:lnTo>
                    <a:pt x="186" y="9"/>
                  </a:lnTo>
                  <a:lnTo>
                    <a:pt x="186" y="9"/>
                  </a:lnTo>
                  <a:lnTo>
                    <a:pt x="186" y="7"/>
                  </a:lnTo>
                  <a:lnTo>
                    <a:pt x="186" y="7"/>
                  </a:lnTo>
                  <a:lnTo>
                    <a:pt x="186" y="5"/>
                  </a:lnTo>
                  <a:lnTo>
                    <a:pt x="186" y="5"/>
                  </a:lnTo>
                  <a:lnTo>
                    <a:pt x="184" y="3"/>
                  </a:lnTo>
                  <a:lnTo>
                    <a:pt x="184" y="3"/>
                  </a:lnTo>
                  <a:lnTo>
                    <a:pt x="184" y="1"/>
                  </a:lnTo>
                  <a:lnTo>
                    <a:pt x="184" y="1"/>
                  </a:lnTo>
                  <a:lnTo>
                    <a:pt x="184" y="1"/>
                  </a:lnTo>
                  <a:lnTo>
                    <a:pt x="182" y="1"/>
                  </a:lnTo>
                  <a:lnTo>
                    <a:pt x="182" y="1"/>
                  </a:lnTo>
                  <a:lnTo>
                    <a:pt x="182" y="0"/>
                  </a:lnTo>
                  <a:lnTo>
                    <a:pt x="182" y="0"/>
                  </a:lnTo>
                  <a:lnTo>
                    <a:pt x="181" y="0"/>
                  </a:lnTo>
                  <a:lnTo>
                    <a:pt x="0" y="7"/>
                  </a:lnTo>
                  <a:lnTo>
                    <a:pt x="0" y="7"/>
                  </a:lnTo>
                  <a:lnTo>
                    <a:pt x="2" y="7"/>
                  </a:lnTo>
                  <a:lnTo>
                    <a:pt x="2" y="7"/>
                  </a:lnTo>
                  <a:lnTo>
                    <a:pt x="2" y="7"/>
                  </a:lnTo>
                  <a:lnTo>
                    <a:pt x="2" y="7"/>
                  </a:lnTo>
                  <a:lnTo>
                    <a:pt x="2" y="7"/>
                  </a:lnTo>
                  <a:lnTo>
                    <a:pt x="4" y="9"/>
                  </a:lnTo>
                  <a:lnTo>
                    <a:pt x="4" y="9"/>
                  </a:lnTo>
                  <a:lnTo>
                    <a:pt x="4" y="9"/>
                  </a:lnTo>
                  <a:lnTo>
                    <a:pt x="4" y="11"/>
                  </a:lnTo>
                  <a:lnTo>
                    <a:pt x="4" y="11"/>
                  </a:lnTo>
                  <a:lnTo>
                    <a:pt x="4" y="13"/>
                  </a:lnTo>
                  <a:lnTo>
                    <a:pt x="6" y="13"/>
                  </a:lnTo>
                  <a:lnTo>
                    <a:pt x="6" y="14"/>
                  </a:lnTo>
                  <a:lnTo>
                    <a:pt x="6" y="14"/>
                  </a:lnTo>
                  <a:lnTo>
                    <a:pt x="6" y="16"/>
                  </a:lnTo>
                  <a:lnTo>
                    <a:pt x="6" y="18"/>
                  </a:lnTo>
                  <a:lnTo>
                    <a:pt x="6" y="18"/>
                  </a:lnTo>
                  <a:lnTo>
                    <a:pt x="6" y="20"/>
                  </a:lnTo>
                  <a:lnTo>
                    <a:pt x="8" y="22"/>
                  </a:lnTo>
                  <a:lnTo>
                    <a:pt x="8" y="22"/>
                  </a:lnTo>
                  <a:lnTo>
                    <a:pt x="8" y="24"/>
                  </a:lnTo>
                  <a:lnTo>
                    <a:pt x="8" y="26"/>
                  </a:lnTo>
                  <a:lnTo>
                    <a:pt x="8" y="27"/>
                  </a:lnTo>
                  <a:lnTo>
                    <a:pt x="8" y="27"/>
                  </a:lnTo>
                  <a:lnTo>
                    <a:pt x="8" y="29"/>
                  </a:lnTo>
                  <a:lnTo>
                    <a:pt x="8" y="31"/>
                  </a:lnTo>
                  <a:lnTo>
                    <a:pt x="8" y="33"/>
                  </a:lnTo>
                  <a:lnTo>
                    <a:pt x="8" y="33"/>
                  </a:lnTo>
                  <a:lnTo>
                    <a:pt x="8" y="35"/>
                  </a:lnTo>
                  <a:lnTo>
                    <a:pt x="8" y="37"/>
                  </a:lnTo>
                  <a:lnTo>
                    <a:pt x="8" y="37"/>
                  </a:lnTo>
                  <a:lnTo>
                    <a:pt x="8" y="39"/>
                  </a:lnTo>
                  <a:lnTo>
                    <a:pt x="6" y="40"/>
                  </a:lnTo>
                  <a:lnTo>
                    <a:pt x="6" y="40"/>
                  </a:lnTo>
                  <a:lnTo>
                    <a:pt x="6" y="42"/>
                  </a:lnTo>
                  <a:lnTo>
                    <a:pt x="6" y="42"/>
                  </a:lnTo>
                  <a:lnTo>
                    <a:pt x="6" y="44"/>
                  </a:lnTo>
                  <a:lnTo>
                    <a:pt x="6" y="44"/>
                  </a:lnTo>
                  <a:lnTo>
                    <a:pt x="6" y="46"/>
                  </a:lnTo>
                  <a:lnTo>
                    <a:pt x="6" y="46"/>
                  </a:lnTo>
                  <a:lnTo>
                    <a:pt x="4" y="46"/>
                  </a:lnTo>
                  <a:lnTo>
                    <a:pt x="4" y="48"/>
                  </a:lnTo>
                  <a:lnTo>
                    <a:pt x="4" y="48"/>
                  </a:lnTo>
                  <a:lnTo>
                    <a:pt x="4" y="48"/>
                  </a:lnTo>
                  <a:lnTo>
                    <a:pt x="4" y="48"/>
                  </a:lnTo>
                  <a:lnTo>
                    <a:pt x="2" y="50"/>
                  </a:lnTo>
                  <a:lnTo>
                    <a:pt x="2" y="50"/>
                  </a:lnTo>
                  <a:lnTo>
                    <a:pt x="2" y="50"/>
                  </a:lnTo>
                  <a:lnTo>
                    <a:pt x="182" y="4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59" name="Oval 158"/>
            <p:cNvSpPr>
              <a:spLocks noChangeArrowheads="1"/>
            </p:cNvSpPr>
            <p:nvPr/>
          </p:nvSpPr>
          <p:spPr bwMode="auto">
            <a:xfrm>
              <a:off x="3822700" y="2139950"/>
              <a:ext cx="209550" cy="209550"/>
            </a:xfrm>
            <a:prstGeom prst="ellipse">
              <a:avLst/>
            </a:prstGeom>
            <a:solidFill>
              <a:srgbClr val="0000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60" name="Freeform 159"/>
            <p:cNvSpPr>
              <a:spLocks/>
            </p:cNvSpPr>
            <p:nvPr/>
          </p:nvSpPr>
          <p:spPr bwMode="auto">
            <a:xfrm>
              <a:off x="3967163" y="2024063"/>
              <a:ext cx="265113" cy="209550"/>
            </a:xfrm>
            <a:custGeom>
              <a:avLst/>
              <a:gdLst/>
              <a:ahLst/>
              <a:cxnLst>
                <a:cxn ang="0">
                  <a:pos x="4" y="95"/>
                </a:cxn>
                <a:cxn ang="0">
                  <a:pos x="2" y="97"/>
                </a:cxn>
                <a:cxn ang="0">
                  <a:pos x="2" y="99"/>
                </a:cxn>
                <a:cxn ang="0">
                  <a:pos x="0" y="101"/>
                </a:cxn>
                <a:cxn ang="0">
                  <a:pos x="0" y="102"/>
                </a:cxn>
                <a:cxn ang="0">
                  <a:pos x="0" y="104"/>
                </a:cxn>
                <a:cxn ang="0">
                  <a:pos x="0" y="106"/>
                </a:cxn>
                <a:cxn ang="0">
                  <a:pos x="0" y="110"/>
                </a:cxn>
                <a:cxn ang="0">
                  <a:pos x="0" y="112"/>
                </a:cxn>
                <a:cxn ang="0">
                  <a:pos x="2" y="114"/>
                </a:cxn>
                <a:cxn ang="0">
                  <a:pos x="2" y="117"/>
                </a:cxn>
                <a:cxn ang="0">
                  <a:pos x="4" y="119"/>
                </a:cxn>
                <a:cxn ang="0">
                  <a:pos x="6" y="121"/>
                </a:cxn>
                <a:cxn ang="0">
                  <a:pos x="7" y="123"/>
                </a:cxn>
                <a:cxn ang="0">
                  <a:pos x="9" y="125"/>
                </a:cxn>
                <a:cxn ang="0">
                  <a:pos x="11" y="127"/>
                </a:cxn>
                <a:cxn ang="0">
                  <a:pos x="13" y="128"/>
                </a:cxn>
                <a:cxn ang="0">
                  <a:pos x="15" y="130"/>
                </a:cxn>
                <a:cxn ang="0">
                  <a:pos x="17" y="130"/>
                </a:cxn>
                <a:cxn ang="0">
                  <a:pos x="19" y="132"/>
                </a:cxn>
                <a:cxn ang="0">
                  <a:pos x="20" y="132"/>
                </a:cxn>
                <a:cxn ang="0">
                  <a:pos x="22" y="132"/>
                </a:cxn>
                <a:cxn ang="0">
                  <a:pos x="24" y="132"/>
                </a:cxn>
                <a:cxn ang="0">
                  <a:pos x="26" y="132"/>
                </a:cxn>
                <a:cxn ang="0">
                  <a:pos x="28" y="130"/>
                </a:cxn>
                <a:cxn ang="0">
                  <a:pos x="167" y="37"/>
                </a:cxn>
                <a:cxn ang="0">
                  <a:pos x="166" y="37"/>
                </a:cxn>
                <a:cxn ang="0">
                  <a:pos x="164" y="37"/>
                </a:cxn>
                <a:cxn ang="0">
                  <a:pos x="162" y="37"/>
                </a:cxn>
                <a:cxn ang="0">
                  <a:pos x="160" y="37"/>
                </a:cxn>
                <a:cxn ang="0">
                  <a:pos x="158" y="37"/>
                </a:cxn>
                <a:cxn ang="0">
                  <a:pos x="154" y="36"/>
                </a:cxn>
                <a:cxn ang="0">
                  <a:pos x="152" y="34"/>
                </a:cxn>
                <a:cxn ang="0">
                  <a:pos x="151" y="34"/>
                </a:cxn>
                <a:cxn ang="0">
                  <a:pos x="149" y="32"/>
                </a:cxn>
                <a:cxn ang="0">
                  <a:pos x="147" y="30"/>
                </a:cxn>
                <a:cxn ang="0">
                  <a:pos x="145" y="28"/>
                </a:cxn>
                <a:cxn ang="0">
                  <a:pos x="143" y="24"/>
                </a:cxn>
                <a:cxn ang="0">
                  <a:pos x="141" y="23"/>
                </a:cxn>
                <a:cxn ang="0">
                  <a:pos x="141" y="21"/>
                </a:cxn>
                <a:cxn ang="0">
                  <a:pos x="139" y="17"/>
                </a:cxn>
                <a:cxn ang="0">
                  <a:pos x="139" y="15"/>
                </a:cxn>
                <a:cxn ang="0">
                  <a:pos x="139" y="13"/>
                </a:cxn>
                <a:cxn ang="0">
                  <a:pos x="139" y="10"/>
                </a:cxn>
                <a:cxn ang="0">
                  <a:pos x="139" y="8"/>
                </a:cxn>
                <a:cxn ang="0">
                  <a:pos x="139" y="6"/>
                </a:cxn>
                <a:cxn ang="0">
                  <a:pos x="139" y="4"/>
                </a:cxn>
                <a:cxn ang="0">
                  <a:pos x="141" y="2"/>
                </a:cxn>
                <a:cxn ang="0">
                  <a:pos x="141" y="0"/>
                </a:cxn>
                <a:cxn ang="0">
                  <a:pos x="143" y="0"/>
                </a:cxn>
              </a:cxnLst>
              <a:rect l="0" t="0" r="r" b="b"/>
              <a:pathLst>
                <a:path w="167" h="132">
                  <a:moveTo>
                    <a:pt x="4" y="95"/>
                  </a:moveTo>
                  <a:lnTo>
                    <a:pt x="4" y="95"/>
                  </a:lnTo>
                  <a:lnTo>
                    <a:pt x="2" y="97"/>
                  </a:lnTo>
                  <a:lnTo>
                    <a:pt x="2" y="97"/>
                  </a:lnTo>
                  <a:lnTo>
                    <a:pt x="2" y="97"/>
                  </a:lnTo>
                  <a:lnTo>
                    <a:pt x="2" y="99"/>
                  </a:lnTo>
                  <a:lnTo>
                    <a:pt x="0" y="99"/>
                  </a:lnTo>
                  <a:lnTo>
                    <a:pt x="0" y="101"/>
                  </a:lnTo>
                  <a:lnTo>
                    <a:pt x="0" y="101"/>
                  </a:lnTo>
                  <a:lnTo>
                    <a:pt x="0" y="102"/>
                  </a:lnTo>
                  <a:lnTo>
                    <a:pt x="0" y="102"/>
                  </a:lnTo>
                  <a:lnTo>
                    <a:pt x="0" y="104"/>
                  </a:lnTo>
                  <a:lnTo>
                    <a:pt x="0" y="106"/>
                  </a:lnTo>
                  <a:lnTo>
                    <a:pt x="0" y="106"/>
                  </a:lnTo>
                  <a:lnTo>
                    <a:pt x="0" y="108"/>
                  </a:lnTo>
                  <a:lnTo>
                    <a:pt x="0" y="110"/>
                  </a:lnTo>
                  <a:lnTo>
                    <a:pt x="0" y="110"/>
                  </a:lnTo>
                  <a:lnTo>
                    <a:pt x="0" y="112"/>
                  </a:lnTo>
                  <a:lnTo>
                    <a:pt x="0" y="114"/>
                  </a:lnTo>
                  <a:lnTo>
                    <a:pt x="2" y="114"/>
                  </a:lnTo>
                  <a:lnTo>
                    <a:pt x="2" y="115"/>
                  </a:lnTo>
                  <a:lnTo>
                    <a:pt x="2" y="117"/>
                  </a:lnTo>
                  <a:lnTo>
                    <a:pt x="4" y="117"/>
                  </a:lnTo>
                  <a:lnTo>
                    <a:pt x="4" y="119"/>
                  </a:lnTo>
                  <a:lnTo>
                    <a:pt x="4" y="119"/>
                  </a:lnTo>
                  <a:lnTo>
                    <a:pt x="6" y="121"/>
                  </a:lnTo>
                  <a:lnTo>
                    <a:pt x="6" y="123"/>
                  </a:lnTo>
                  <a:lnTo>
                    <a:pt x="7" y="123"/>
                  </a:lnTo>
                  <a:lnTo>
                    <a:pt x="7" y="125"/>
                  </a:lnTo>
                  <a:lnTo>
                    <a:pt x="9" y="125"/>
                  </a:lnTo>
                  <a:lnTo>
                    <a:pt x="9" y="127"/>
                  </a:lnTo>
                  <a:lnTo>
                    <a:pt x="11" y="127"/>
                  </a:lnTo>
                  <a:lnTo>
                    <a:pt x="11" y="128"/>
                  </a:lnTo>
                  <a:lnTo>
                    <a:pt x="13" y="128"/>
                  </a:lnTo>
                  <a:lnTo>
                    <a:pt x="13" y="130"/>
                  </a:lnTo>
                  <a:lnTo>
                    <a:pt x="15" y="130"/>
                  </a:lnTo>
                  <a:lnTo>
                    <a:pt x="17" y="130"/>
                  </a:lnTo>
                  <a:lnTo>
                    <a:pt x="17" y="130"/>
                  </a:lnTo>
                  <a:lnTo>
                    <a:pt x="19" y="132"/>
                  </a:lnTo>
                  <a:lnTo>
                    <a:pt x="19" y="132"/>
                  </a:lnTo>
                  <a:lnTo>
                    <a:pt x="20" y="132"/>
                  </a:lnTo>
                  <a:lnTo>
                    <a:pt x="20" y="132"/>
                  </a:lnTo>
                  <a:lnTo>
                    <a:pt x="22" y="132"/>
                  </a:lnTo>
                  <a:lnTo>
                    <a:pt x="22" y="132"/>
                  </a:lnTo>
                  <a:lnTo>
                    <a:pt x="24" y="132"/>
                  </a:lnTo>
                  <a:lnTo>
                    <a:pt x="24" y="132"/>
                  </a:lnTo>
                  <a:lnTo>
                    <a:pt x="26" y="132"/>
                  </a:lnTo>
                  <a:lnTo>
                    <a:pt x="26" y="132"/>
                  </a:lnTo>
                  <a:lnTo>
                    <a:pt x="28" y="130"/>
                  </a:lnTo>
                  <a:lnTo>
                    <a:pt x="28" y="130"/>
                  </a:lnTo>
                  <a:lnTo>
                    <a:pt x="167" y="36"/>
                  </a:lnTo>
                  <a:lnTo>
                    <a:pt x="167" y="37"/>
                  </a:lnTo>
                  <a:lnTo>
                    <a:pt x="166" y="37"/>
                  </a:lnTo>
                  <a:lnTo>
                    <a:pt x="166" y="37"/>
                  </a:lnTo>
                  <a:lnTo>
                    <a:pt x="164" y="37"/>
                  </a:lnTo>
                  <a:lnTo>
                    <a:pt x="164" y="37"/>
                  </a:lnTo>
                  <a:lnTo>
                    <a:pt x="162" y="37"/>
                  </a:lnTo>
                  <a:lnTo>
                    <a:pt x="162" y="37"/>
                  </a:lnTo>
                  <a:lnTo>
                    <a:pt x="160" y="37"/>
                  </a:lnTo>
                  <a:lnTo>
                    <a:pt x="160" y="37"/>
                  </a:lnTo>
                  <a:lnTo>
                    <a:pt x="158" y="37"/>
                  </a:lnTo>
                  <a:lnTo>
                    <a:pt x="158" y="37"/>
                  </a:lnTo>
                  <a:lnTo>
                    <a:pt x="156" y="36"/>
                  </a:lnTo>
                  <a:lnTo>
                    <a:pt x="154" y="36"/>
                  </a:lnTo>
                  <a:lnTo>
                    <a:pt x="154" y="36"/>
                  </a:lnTo>
                  <a:lnTo>
                    <a:pt x="152" y="34"/>
                  </a:lnTo>
                  <a:lnTo>
                    <a:pt x="152" y="34"/>
                  </a:lnTo>
                  <a:lnTo>
                    <a:pt x="151" y="34"/>
                  </a:lnTo>
                  <a:lnTo>
                    <a:pt x="151" y="32"/>
                  </a:lnTo>
                  <a:lnTo>
                    <a:pt x="149" y="32"/>
                  </a:lnTo>
                  <a:lnTo>
                    <a:pt x="149" y="30"/>
                  </a:lnTo>
                  <a:lnTo>
                    <a:pt x="147" y="30"/>
                  </a:lnTo>
                  <a:lnTo>
                    <a:pt x="147" y="28"/>
                  </a:lnTo>
                  <a:lnTo>
                    <a:pt x="145" y="28"/>
                  </a:lnTo>
                  <a:lnTo>
                    <a:pt x="145" y="26"/>
                  </a:lnTo>
                  <a:lnTo>
                    <a:pt x="143" y="24"/>
                  </a:lnTo>
                  <a:lnTo>
                    <a:pt x="143" y="24"/>
                  </a:lnTo>
                  <a:lnTo>
                    <a:pt x="141" y="23"/>
                  </a:lnTo>
                  <a:lnTo>
                    <a:pt x="141" y="21"/>
                  </a:lnTo>
                  <a:lnTo>
                    <a:pt x="141" y="21"/>
                  </a:lnTo>
                  <a:lnTo>
                    <a:pt x="141" y="19"/>
                  </a:lnTo>
                  <a:lnTo>
                    <a:pt x="139" y="17"/>
                  </a:lnTo>
                  <a:lnTo>
                    <a:pt x="139" y="17"/>
                  </a:lnTo>
                  <a:lnTo>
                    <a:pt x="139" y="15"/>
                  </a:lnTo>
                  <a:lnTo>
                    <a:pt x="139" y="13"/>
                  </a:lnTo>
                  <a:lnTo>
                    <a:pt x="139" y="13"/>
                  </a:lnTo>
                  <a:lnTo>
                    <a:pt x="139" y="11"/>
                  </a:lnTo>
                  <a:lnTo>
                    <a:pt x="139" y="10"/>
                  </a:lnTo>
                  <a:lnTo>
                    <a:pt x="139" y="10"/>
                  </a:lnTo>
                  <a:lnTo>
                    <a:pt x="139" y="8"/>
                  </a:lnTo>
                  <a:lnTo>
                    <a:pt x="139" y="8"/>
                  </a:lnTo>
                  <a:lnTo>
                    <a:pt x="139" y="6"/>
                  </a:lnTo>
                  <a:lnTo>
                    <a:pt x="139" y="6"/>
                  </a:lnTo>
                  <a:lnTo>
                    <a:pt x="139" y="4"/>
                  </a:lnTo>
                  <a:lnTo>
                    <a:pt x="139" y="4"/>
                  </a:lnTo>
                  <a:lnTo>
                    <a:pt x="141" y="2"/>
                  </a:lnTo>
                  <a:lnTo>
                    <a:pt x="141" y="2"/>
                  </a:lnTo>
                  <a:lnTo>
                    <a:pt x="141" y="0"/>
                  </a:lnTo>
                  <a:lnTo>
                    <a:pt x="143" y="0"/>
                  </a:lnTo>
                  <a:lnTo>
                    <a:pt x="143" y="0"/>
                  </a:lnTo>
                  <a:lnTo>
                    <a:pt x="4" y="9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61" name="Oval 160"/>
            <p:cNvSpPr>
              <a:spLocks noChangeArrowheads="1"/>
            </p:cNvSpPr>
            <p:nvPr/>
          </p:nvSpPr>
          <p:spPr bwMode="auto">
            <a:xfrm>
              <a:off x="4678363" y="2593975"/>
              <a:ext cx="209550" cy="209550"/>
            </a:xfrm>
            <a:prstGeom prst="ellipse">
              <a:avLst/>
            </a:prstGeom>
            <a:solidFill>
              <a:srgbClr val="0000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62" name="Freeform 161"/>
            <p:cNvSpPr>
              <a:spLocks/>
            </p:cNvSpPr>
            <p:nvPr/>
          </p:nvSpPr>
          <p:spPr bwMode="auto">
            <a:xfrm>
              <a:off x="4691063" y="2449513"/>
              <a:ext cx="114300" cy="227013"/>
            </a:xfrm>
            <a:custGeom>
              <a:avLst/>
              <a:gdLst/>
              <a:ahLst/>
              <a:cxnLst>
                <a:cxn ang="0">
                  <a:pos x="31" y="130"/>
                </a:cxn>
                <a:cxn ang="0">
                  <a:pos x="31" y="134"/>
                </a:cxn>
                <a:cxn ang="0">
                  <a:pos x="33" y="135"/>
                </a:cxn>
                <a:cxn ang="0">
                  <a:pos x="35" y="137"/>
                </a:cxn>
                <a:cxn ang="0">
                  <a:pos x="37" y="137"/>
                </a:cxn>
                <a:cxn ang="0">
                  <a:pos x="39" y="139"/>
                </a:cxn>
                <a:cxn ang="0">
                  <a:pos x="41" y="141"/>
                </a:cxn>
                <a:cxn ang="0">
                  <a:pos x="43" y="141"/>
                </a:cxn>
                <a:cxn ang="0">
                  <a:pos x="46" y="143"/>
                </a:cxn>
                <a:cxn ang="0">
                  <a:pos x="48" y="143"/>
                </a:cxn>
                <a:cxn ang="0">
                  <a:pos x="52" y="143"/>
                </a:cxn>
                <a:cxn ang="0">
                  <a:pos x="54" y="143"/>
                </a:cxn>
                <a:cxn ang="0">
                  <a:pos x="57" y="141"/>
                </a:cxn>
                <a:cxn ang="0">
                  <a:pos x="59" y="141"/>
                </a:cxn>
                <a:cxn ang="0">
                  <a:pos x="61" y="139"/>
                </a:cxn>
                <a:cxn ang="0">
                  <a:pos x="65" y="137"/>
                </a:cxn>
                <a:cxn ang="0">
                  <a:pos x="67" y="137"/>
                </a:cxn>
                <a:cxn ang="0">
                  <a:pos x="69" y="135"/>
                </a:cxn>
                <a:cxn ang="0">
                  <a:pos x="70" y="132"/>
                </a:cxn>
                <a:cxn ang="0">
                  <a:pos x="70" y="130"/>
                </a:cxn>
                <a:cxn ang="0">
                  <a:pos x="72" y="128"/>
                </a:cxn>
                <a:cxn ang="0">
                  <a:pos x="72" y="126"/>
                </a:cxn>
                <a:cxn ang="0">
                  <a:pos x="72" y="124"/>
                </a:cxn>
                <a:cxn ang="0">
                  <a:pos x="72" y="121"/>
                </a:cxn>
                <a:cxn ang="0">
                  <a:pos x="72" y="119"/>
                </a:cxn>
                <a:cxn ang="0">
                  <a:pos x="43" y="2"/>
                </a:cxn>
                <a:cxn ang="0">
                  <a:pos x="43" y="4"/>
                </a:cxn>
                <a:cxn ang="0">
                  <a:pos x="43" y="7"/>
                </a:cxn>
                <a:cxn ang="0">
                  <a:pos x="43" y="9"/>
                </a:cxn>
                <a:cxn ang="0">
                  <a:pos x="43" y="11"/>
                </a:cxn>
                <a:cxn ang="0">
                  <a:pos x="41" y="13"/>
                </a:cxn>
                <a:cxn ang="0">
                  <a:pos x="39" y="15"/>
                </a:cxn>
                <a:cxn ang="0">
                  <a:pos x="37" y="17"/>
                </a:cxn>
                <a:cxn ang="0">
                  <a:pos x="35" y="18"/>
                </a:cxn>
                <a:cxn ang="0">
                  <a:pos x="33" y="20"/>
                </a:cxn>
                <a:cxn ang="0">
                  <a:pos x="31" y="22"/>
                </a:cxn>
                <a:cxn ang="0">
                  <a:pos x="28" y="22"/>
                </a:cxn>
                <a:cxn ang="0">
                  <a:pos x="26" y="24"/>
                </a:cxn>
                <a:cxn ang="0">
                  <a:pos x="22" y="24"/>
                </a:cxn>
                <a:cxn ang="0">
                  <a:pos x="20" y="24"/>
                </a:cxn>
                <a:cxn ang="0">
                  <a:pos x="16" y="24"/>
                </a:cxn>
                <a:cxn ang="0">
                  <a:pos x="15" y="24"/>
                </a:cxn>
                <a:cxn ang="0">
                  <a:pos x="13" y="24"/>
                </a:cxn>
                <a:cxn ang="0">
                  <a:pos x="9" y="22"/>
                </a:cxn>
                <a:cxn ang="0">
                  <a:pos x="7" y="20"/>
                </a:cxn>
                <a:cxn ang="0">
                  <a:pos x="5" y="20"/>
                </a:cxn>
                <a:cxn ang="0">
                  <a:pos x="3" y="18"/>
                </a:cxn>
                <a:cxn ang="0">
                  <a:pos x="2" y="17"/>
                </a:cxn>
                <a:cxn ang="0">
                  <a:pos x="2" y="13"/>
                </a:cxn>
                <a:cxn ang="0">
                  <a:pos x="0" y="11"/>
                </a:cxn>
              </a:cxnLst>
              <a:rect l="0" t="0" r="r" b="b"/>
              <a:pathLst>
                <a:path w="72" h="143">
                  <a:moveTo>
                    <a:pt x="31" y="130"/>
                  </a:moveTo>
                  <a:lnTo>
                    <a:pt x="31" y="130"/>
                  </a:lnTo>
                  <a:lnTo>
                    <a:pt x="31" y="132"/>
                  </a:lnTo>
                  <a:lnTo>
                    <a:pt x="31" y="134"/>
                  </a:lnTo>
                  <a:lnTo>
                    <a:pt x="33" y="134"/>
                  </a:lnTo>
                  <a:lnTo>
                    <a:pt x="33" y="135"/>
                  </a:lnTo>
                  <a:lnTo>
                    <a:pt x="33" y="135"/>
                  </a:lnTo>
                  <a:lnTo>
                    <a:pt x="35" y="137"/>
                  </a:lnTo>
                  <a:lnTo>
                    <a:pt x="35" y="137"/>
                  </a:lnTo>
                  <a:lnTo>
                    <a:pt x="37" y="137"/>
                  </a:lnTo>
                  <a:lnTo>
                    <a:pt x="37" y="139"/>
                  </a:lnTo>
                  <a:lnTo>
                    <a:pt x="39" y="139"/>
                  </a:lnTo>
                  <a:lnTo>
                    <a:pt x="39" y="141"/>
                  </a:lnTo>
                  <a:lnTo>
                    <a:pt x="41" y="141"/>
                  </a:lnTo>
                  <a:lnTo>
                    <a:pt x="43" y="141"/>
                  </a:lnTo>
                  <a:lnTo>
                    <a:pt x="43" y="141"/>
                  </a:lnTo>
                  <a:lnTo>
                    <a:pt x="44" y="141"/>
                  </a:lnTo>
                  <a:lnTo>
                    <a:pt x="46" y="143"/>
                  </a:lnTo>
                  <a:lnTo>
                    <a:pt x="48" y="143"/>
                  </a:lnTo>
                  <a:lnTo>
                    <a:pt x="48" y="143"/>
                  </a:lnTo>
                  <a:lnTo>
                    <a:pt x="50" y="143"/>
                  </a:lnTo>
                  <a:lnTo>
                    <a:pt x="52" y="143"/>
                  </a:lnTo>
                  <a:lnTo>
                    <a:pt x="52" y="143"/>
                  </a:lnTo>
                  <a:lnTo>
                    <a:pt x="54" y="143"/>
                  </a:lnTo>
                  <a:lnTo>
                    <a:pt x="56" y="141"/>
                  </a:lnTo>
                  <a:lnTo>
                    <a:pt x="57" y="141"/>
                  </a:lnTo>
                  <a:lnTo>
                    <a:pt x="57" y="141"/>
                  </a:lnTo>
                  <a:lnTo>
                    <a:pt x="59" y="141"/>
                  </a:lnTo>
                  <a:lnTo>
                    <a:pt x="61" y="139"/>
                  </a:lnTo>
                  <a:lnTo>
                    <a:pt x="61" y="139"/>
                  </a:lnTo>
                  <a:lnTo>
                    <a:pt x="63" y="139"/>
                  </a:lnTo>
                  <a:lnTo>
                    <a:pt x="65" y="137"/>
                  </a:lnTo>
                  <a:lnTo>
                    <a:pt x="65" y="137"/>
                  </a:lnTo>
                  <a:lnTo>
                    <a:pt x="67" y="137"/>
                  </a:lnTo>
                  <a:lnTo>
                    <a:pt x="67" y="135"/>
                  </a:lnTo>
                  <a:lnTo>
                    <a:pt x="69" y="135"/>
                  </a:lnTo>
                  <a:lnTo>
                    <a:pt x="69" y="134"/>
                  </a:lnTo>
                  <a:lnTo>
                    <a:pt x="70" y="132"/>
                  </a:lnTo>
                  <a:lnTo>
                    <a:pt x="70" y="132"/>
                  </a:lnTo>
                  <a:lnTo>
                    <a:pt x="70" y="130"/>
                  </a:lnTo>
                  <a:lnTo>
                    <a:pt x="72" y="130"/>
                  </a:lnTo>
                  <a:lnTo>
                    <a:pt x="72" y="128"/>
                  </a:lnTo>
                  <a:lnTo>
                    <a:pt x="72" y="126"/>
                  </a:lnTo>
                  <a:lnTo>
                    <a:pt x="72" y="126"/>
                  </a:lnTo>
                  <a:lnTo>
                    <a:pt x="72" y="124"/>
                  </a:lnTo>
                  <a:lnTo>
                    <a:pt x="72" y="124"/>
                  </a:lnTo>
                  <a:lnTo>
                    <a:pt x="72" y="122"/>
                  </a:lnTo>
                  <a:lnTo>
                    <a:pt x="72" y="121"/>
                  </a:lnTo>
                  <a:lnTo>
                    <a:pt x="72" y="121"/>
                  </a:lnTo>
                  <a:lnTo>
                    <a:pt x="72" y="119"/>
                  </a:lnTo>
                  <a:lnTo>
                    <a:pt x="43" y="0"/>
                  </a:lnTo>
                  <a:lnTo>
                    <a:pt x="43" y="2"/>
                  </a:lnTo>
                  <a:lnTo>
                    <a:pt x="43" y="4"/>
                  </a:lnTo>
                  <a:lnTo>
                    <a:pt x="43" y="4"/>
                  </a:lnTo>
                  <a:lnTo>
                    <a:pt x="43" y="5"/>
                  </a:lnTo>
                  <a:lnTo>
                    <a:pt x="43" y="7"/>
                  </a:lnTo>
                  <a:lnTo>
                    <a:pt x="43" y="7"/>
                  </a:lnTo>
                  <a:lnTo>
                    <a:pt x="43" y="9"/>
                  </a:lnTo>
                  <a:lnTo>
                    <a:pt x="43" y="9"/>
                  </a:lnTo>
                  <a:lnTo>
                    <a:pt x="43" y="11"/>
                  </a:lnTo>
                  <a:lnTo>
                    <a:pt x="41" y="13"/>
                  </a:lnTo>
                  <a:lnTo>
                    <a:pt x="41" y="13"/>
                  </a:lnTo>
                  <a:lnTo>
                    <a:pt x="41" y="15"/>
                  </a:lnTo>
                  <a:lnTo>
                    <a:pt x="39" y="15"/>
                  </a:lnTo>
                  <a:lnTo>
                    <a:pt x="39" y="17"/>
                  </a:lnTo>
                  <a:lnTo>
                    <a:pt x="37" y="17"/>
                  </a:lnTo>
                  <a:lnTo>
                    <a:pt x="37" y="18"/>
                  </a:lnTo>
                  <a:lnTo>
                    <a:pt x="35" y="18"/>
                  </a:lnTo>
                  <a:lnTo>
                    <a:pt x="35" y="20"/>
                  </a:lnTo>
                  <a:lnTo>
                    <a:pt x="33" y="20"/>
                  </a:lnTo>
                  <a:lnTo>
                    <a:pt x="31" y="22"/>
                  </a:lnTo>
                  <a:lnTo>
                    <a:pt x="31" y="22"/>
                  </a:lnTo>
                  <a:lnTo>
                    <a:pt x="29" y="22"/>
                  </a:lnTo>
                  <a:lnTo>
                    <a:pt x="28" y="22"/>
                  </a:lnTo>
                  <a:lnTo>
                    <a:pt x="28" y="24"/>
                  </a:lnTo>
                  <a:lnTo>
                    <a:pt x="26" y="24"/>
                  </a:lnTo>
                  <a:lnTo>
                    <a:pt x="24" y="24"/>
                  </a:lnTo>
                  <a:lnTo>
                    <a:pt x="22" y="24"/>
                  </a:lnTo>
                  <a:lnTo>
                    <a:pt x="22" y="24"/>
                  </a:lnTo>
                  <a:lnTo>
                    <a:pt x="20" y="24"/>
                  </a:lnTo>
                  <a:lnTo>
                    <a:pt x="18" y="24"/>
                  </a:lnTo>
                  <a:lnTo>
                    <a:pt x="16" y="24"/>
                  </a:lnTo>
                  <a:lnTo>
                    <a:pt x="16" y="24"/>
                  </a:lnTo>
                  <a:lnTo>
                    <a:pt x="15" y="24"/>
                  </a:lnTo>
                  <a:lnTo>
                    <a:pt x="13" y="24"/>
                  </a:lnTo>
                  <a:lnTo>
                    <a:pt x="13" y="24"/>
                  </a:lnTo>
                  <a:lnTo>
                    <a:pt x="11" y="22"/>
                  </a:lnTo>
                  <a:lnTo>
                    <a:pt x="9" y="22"/>
                  </a:lnTo>
                  <a:lnTo>
                    <a:pt x="9" y="22"/>
                  </a:lnTo>
                  <a:lnTo>
                    <a:pt x="7" y="20"/>
                  </a:lnTo>
                  <a:lnTo>
                    <a:pt x="7" y="20"/>
                  </a:lnTo>
                  <a:lnTo>
                    <a:pt x="5" y="20"/>
                  </a:lnTo>
                  <a:lnTo>
                    <a:pt x="5" y="18"/>
                  </a:lnTo>
                  <a:lnTo>
                    <a:pt x="3" y="18"/>
                  </a:lnTo>
                  <a:lnTo>
                    <a:pt x="3" y="17"/>
                  </a:lnTo>
                  <a:lnTo>
                    <a:pt x="2" y="17"/>
                  </a:lnTo>
                  <a:lnTo>
                    <a:pt x="2" y="15"/>
                  </a:lnTo>
                  <a:lnTo>
                    <a:pt x="2" y="13"/>
                  </a:lnTo>
                  <a:lnTo>
                    <a:pt x="2" y="13"/>
                  </a:lnTo>
                  <a:lnTo>
                    <a:pt x="0" y="11"/>
                  </a:lnTo>
                  <a:lnTo>
                    <a:pt x="31" y="13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63" name="Oval 162"/>
            <p:cNvSpPr>
              <a:spLocks noChangeArrowheads="1"/>
            </p:cNvSpPr>
            <p:nvPr/>
          </p:nvSpPr>
          <p:spPr bwMode="auto">
            <a:xfrm>
              <a:off x="3503613" y="4454525"/>
              <a:ext cx="209550" cy="209550"/>
            </a:xfrm>
            <a:prstGeom prst="ellipse">
              <a:avLst/>
            </a:prstGeom>
            <a:solidFill>
              <a:srgbClr val="0000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64" name="Freeform 163"/>
            <p:cNvSpPr>
              <a:spLocks/>
            </p:cNvSpPr>
            <p:nvPr/>
          </p:nvSpPr>
          <p:spPr bwMode="auto">
            <a:xfrm>
              <a:off x="3278188" y="4576763"/>
              <a:ext cx="269875" cy="187325"/>
            </a:xfrm>
            <a:custGeom>
              <a:avLst/>
              <a:gdLst/>
              <a:ahLst/>
              <a:cxnLst>
                <a:cxn ang="0">
                  <a:pos x="168" y="37"/>
                </a:cxn>
                <a:cxn ang="0">
                  <a:pos x="168" y="37"/>
                </a:cxn>
                <a:cxn ang="0">
                  <a:pos x="170" y="35"/>
                </a:cxn>
                <a:cxn ang="0">
                  <a:pos x="170" y="33"/>
                </a:cxn>
                <a:cxn ang="0">
                  <a:pos x="170" y="31"/>
                </a:cxn>
                <a:cxn ang="0">
                  <a:pos x="170" y="29"/>
                </a:cxn>
                <a:cxn ang="0">
                  <a:pos x="168" y="27"/>
                </a:cxn>
                <a:cxn ang="0">
                  <a:pos x="168" y="26"/>
                </a:cxn>
                <a:cxn ang="0">
                  <a:pos x="168" y="24"/>
                </a:cxn>
                <a:cxn ang="0">
                  <a:pos x="166" y="22"/>
                </a:cxn>
                <a:cxn ang="0">
                  <a:pos x="166" y="18"/>
                </a:cxn>
                <a:cxn ang="0">
                  <a:pos x="164" y="16"/>
                </a:cxn>
                <a:cxn ang="0">
                  <a:pos x="162" y="14"/>
                </a:cxn>
                <a:cxn ang="0">
                  <a:pos x="162" y="13"/>
                </a:cxn>
                <a:cxn ang="0">
                  <a:pos x="160" y="9"/>
                </a:cxn>
                <a:cxn ang="0">
                  <a:pos x="159" y="7"/>
                </a:cxn>
                <a:cxn ang="0">
                  <a:pos x="157" y="5"/>
                </a:cxn>
                <a:cxn ang="0">
                  <a:pos x="155" y="3"/>
                </a:cxn>
                <a:cxn ang="0">
                  <a:pos x="155" y="1"/>
                </a:cxn>
                <a:cxn ang="0">
                  <a:pos x="153" y="1"/>
                </a:cxn>
                <a:cxn ang="0">
                  <a:pos x="151" y="0"/>
                </a:cxn>
                <a:cxn ang="0">
                  <a:pos x="149" y="0"/>
                </a:cxn>
                <a:cxn ang="0">
                  <a:pos x="149" y="0"/>
                </a:cxn>
                <a:cxn ang="0">
                  <a:pos x="147" y="0"/>
                </a:cxn>
                <a:cxn ang="0">
                  <a:pos x="147" y="0"/>
                </a:cxn>
                <a:cxn ang="0">
                  <a:pos x="0" y="79"/>
                </a:cxn>
                <a:cxn ang="0">
                  <a:pos x="0" y="79"/>
                </a:cxn>
                <a:cxn ang="0">
                  <a:pos x="2" y="79"/>
                </a:cxn>
                <a:cxn ang="0">
                  <a:pos x="2" y="79"/>
                </a:cxn>
                <a:cxn ang="0">
                  <a:pos x="4" y="81"/>
                </a:cxn>
                <a:cxn ang="0">
                  <a:pos x="6" y="83"/>
                </a:cxn>
                <a:cxn ang="0">
                  <a:pos x="8" y="83"/>
                </a:cxn>
                <a:cxn ang="0">
                  <a:pos x="8" y="85"/>
                </a:cxn>
                <a:cxn ang="0">
                  <a:pos x="10" y="87"/>
                </a:cxn>
                <a:cxn ang="0">
                  <a:pos x="12" y="89"/>
                </a:cxn>
                <a:cxn ang="0">
                  <a:pos x="13" y="91"/>
                </a:cxn>
                <a:cxn ang="0">
                  <a:pos x="15" y="94"/>
                </a:cxn>
                <a:cxn ang="0">
                  <a:pos x="15" y="96"/>
                </a:cxn>
                <a:cxn ang="0">
                  <a:pos x="17" y="98"/>
                </a:cxn>
                <a:cxn ang="0">
                  <a:pos x="19" y="102"/>
                </a:cxn>
                <a:cxn ang="0">
                  <a:pos x="19" y="104"/>
                </a:cxn>
                <a:cxn ang="0">
                  <a:pos x="21" y="105"/>
                </a:cxn>
                <a:cxn ang="0">
                  <a:pos x="21" y="107"/>
                </a:cxn>
                <a:cxn ang="0">
                  <a:pos x="21" y="111"/>
                </a:cxn>
                <a:cxn ang="0">
                  <a:pos x="21" y="113"/>
                </a:cxn>
                <a:cxn ang="0">
                  <a:pos x="21" y="113"/>
                </a:cxn>
                <a:cxn ang="0">
                  <a:pos x="21" y="115"/>
                </a:cxn>
                <a:cxn ang="0">
                  <a:pos x="21" y="117"/>
                </a:cxn>
                <a:cxn ang="0">
                  <a:pos x="21" y="117"/>
                </a:cxn>
                <a:cxn ang="0">
                  <a:pos x="21" y="118"/>
                </a:cxn>
              </a:cxnLst>
              <a:rect l="0" t="0" r="r" b="b"/>
              <a:pathLst>
                <a:path w="170" h="118">
                  <a:moveTo>
                    <a:pt x="168" y="37"/>
                  </a:moveTo>
                  <a:lnTo>
                    <a:pt x="168" y="37"/>
                  </a:lnTo>
                  <a:lnTo>
                    <a:pt x="168" y="37"/>
                  </a:lnTo>
                  <a:lnTo>
                    <a:pt x="168" y="37"/>
                  </a:lnTo>
                  <a:lnTo>
                    <a:pt x="168" y="35"/>
                  </a:lnTo>
                  <a:lnTo>
                    <a:pt x="170" y="35"/>
                  </a:lnTo>
                  <a:lnTo>
                    <a:pt x="170" y="35"/>
                  </a:lnTo>
                  <a:lnTo>
                    <a:pt x="170" y="33"/>
                  </a:lnTo>
                  <a:lnTo>
                    <a:pt x="170" y="33"/>
                  </a:lnTo>
                  <a:lnTo>
                    <a:pt x="170" y="31"/>
                  </a:lnTo>
                  <a:lnTo>
                    <a:pt x="170" y="31"/>
                  </a:lnTo>
                  <a:lnTo>
                    <a:pt x="170" y="29"/>
                  </a:lnTo>
                  <a:lnTo>
                    <a:pt x="170" y="29"/>
                  </a:lnTo>
                  <a:lnTo>
                    <a:pt x="168" y="27"/>
                  </a:lnTo>
                  <a:lnTo>
                    <a:pt x="168" y="27"/>
                  </a:lnTo>
                  <a:lnTo>
                    <a:pt x="168" y="26"/>
                  </a:lnTo>
                  <a:lnTo>
                    <a:pt x="168" y="26"/>
                  </a:lnTo>
                  <a:lnTo>
                    <a:pt x="168" y="24"/>
                  </a:lnTo>
                  <a:lnTo>
                    <a:pt x="168" y="22"/>
                  </a:lnTo>
                  <a:lnTo>
                    <a:pt x="166" y="22"/>
                  </a:lnTo>
                  <a:lnTo>
                    <a:pt x="166" y="20"/>
                  </a:lnTo>
                  <a:lnTo>
                    <a:pt x="166" y="18"/>
                  </a:lnTo>
                  <a:lnTo>
                    <a:pt x="164" y="18"/>
                  </a:lnTo>
                  <a:lnTo>
                    <a:pt x="164" y="16"/>
                  </a:lnTo>
                  <a:lnTo>
                    <a:pt x="164" y="14"/>
                  </a:lnTo>
                  <a:lnTo>
                    <a:pt x="162" y="14"/>
                  </a:lnTo>
                  <a:lnTo>
                    <a:pt x="162" y="13"/>
                  </a:lnTo>
                  <a:lnTo>
                    <a:pt x="162" y="13"/>
                  </a:lnTo>
                  <a:lnTo>
                    <a:pt x="160" y="11"/>
                  </a:lnTo>
                  <a:lnTo>
                    <a:pt x="160" y="9"/>
                  </a:lnTo>
                  <a:lnTo>
                    <a:pt x="160" y="9"/>
                  </a:lnTo>
                  <a:lnTo>
                    <a:pt x="159" y="7"/>
                  </a:lnTo>
                  <a:lnTo>
                    <a:pt x="159" y="7"/>
                  </a:lnTo>
                  <a:lnTo>
                    <a:pt x="157" y="5"/>
                  </a:lnTo>
                  <a:lnTo>
                    <a:pt x="157" y="5"/>
                  </a:lnTo>
                  <a:lnTo>
                    <a:pt x="155" y="3"/>
                  </a:lnTo>
                  <a:lnTo>
                    <a:pt x="155" y="3"/>
                  </a:lnTo>
                  <a:lnTo>
                    <a:pt x="155" y="1"/>
                  </a:lnTo>
                  <a:lnTo>
                    <a:pt x="153" y="1"/>
                  </a:lnTo>
                  <a:lnTo>
                    <a:pt x="153" y="1"/>
                  </a:lnTo>
                  <a:lnTo>
                    <a:pt x="153" y="1"/>
                  </a:lnTo>
                  <a:lnTo>
                    <a:pt x="151" y="0"/>
                  </a:lnTo>
                  <a:lnTo>
                    <a:pt x="151" y="0"/>
                  </a:lnTo>
                  <a:lnTo>
                    <a:pt x="149" y="0"/>
                  </a:lnTo>
                  <a:lnTo>
                    <a:pt x="149" y="0"/>
                  </a:lnTo>
                  <a:lnTo>
                    <a:pt x="149" y="0"/>
                  </a:lnTo>
                  <a:lnTo>
                    <a:pt x="149" y="0"/>
                  </a:lnTo>
                  <a:lnTo>
                    <a:pt x="147" y="0"/>
                  </a:lnTo>
                  <a:lnTo>
                    <a:pt x="147" y="0"/>
                  </a:lnTo>
                  <a:lnTo>
                    <a:pt x="147" y="0"/>
                  </a:lnTo>
                  <a:lnTo>
                    <a:pt x="0" y="79"/>
                  </a:lnTo>
                  <a:lnTo>
                    <a:pt x="0" y="79"/>
                  </a:lnTo>
                  <a:lnTo>
                    <a:pt x="0" y="79"/>
                  </a:lnTo>
                  <a:lnTo>
                    <a:pt x="0" y="79"/>
                  </a:lnTo>
                  <a:lnTo>
                    <a:pt x="0" y="79"/>
                  </a:lnTo>
                  <a:lnTo>
                    <a:pt x="2" y="79"/>
                  </a:lnTo>
                  <a:lnTo>
                    <a:pt x="2" y="79"/>
                  </a:lnTo>
                  <a:lnTo>
                    <a:pt x="2" y="79"/>
                  </a:lnTo>
                  <a:lnTo>
                    <a:pt x="4" y="81"/>
                  </a:lnTo>
                  <a:lnTo>
                    <a:pt x="4" y="81"/>
                  </a:lnTo>
                  <a:lnTo>
                    <a:pt x="4" y="81"/>
                  </a:lnTo>
                  <a:lnTo>
                    <a:pt x="6" y="83"/>
                  </a:lnTo>
                  <a:lnTo>
                    <a:pt x="6" y="83"/>
                  </a:lnTo>
                  <a:lnTo>
                    <a:pt x="8" y="83"/>
                  </a:lnTo>
                  <a:lnTo>
                    <a:pt x="8" y="85"/>
                  </a:lnTo>
                  <a:lnTo>
                    <a:pt x="8" y="85"/>
                  </a:lnTo>
                  <a:lnTo>
                    <a:pt x="10" y="87"/>
                  </a:lnTo>
                  <a:lnTo>
                    <a:pt x="10" y="87"/>
                  </a:lnTo>
                  <a:lnTo>
                    <a:pt x="12" y="89"/>
                  </a:lnTo>
                  <a:lnTo>
                    <a:pt x="12" y="89"/>
                  </a:lnTo>
                  <a:lnTo>
                    <a:pt x="12" y="91"/>
                  </a:lnTo>
                  <a:lnTo>
                    <a:pt x="13" y="91"/>
                  </a:lnTo>
                  <a:lnTo>
                    <a:pt x="13" y="92"/>
                  </a:lnTo>
                  <a:lnTo>
                    <a:pt x="15" y="94"/>
                  </a:lnTo>
                  <a:lnTo>
                    <a:pt x="15" y="94"/>
                  </a:lnTo>
                  <a:lnTo>
                    <a:pt x="15" y="96"/>
                  </a:lnTo>
                  <a:lnTo>
                    <a:pt x="17" y="98"/>
                  </a:lnTo>
                  <a:lnTo>
                    <a:pt x="17" y="98"/>
                  </a:lnTo>
                  <a:lnTo>
                    <a:pt x="17" y="100"/>
                  </a:lnTo>
                  <a:lnTo>
                    <a:pt x="19" y="102"/>
                  </a:lnTo>
                  <a:lnTo>
                    <a:pt x="19" y="102"/>
                  </a:lnTo>
                  <a:lnTo>
                    <a:pt x="19" y="104"/>
                  </a:lnTo>
                  <a:lnTo>
                    <a:pt x="19" y="105"/>
                  </a:lnTo>
                  <a:lnTo>
                    <a:pt x="21" y="105"/>
                  </a:lnTo>
                  <a:lnTo>
                    <a:pt x="21" y="107"/>
                  </a:lnTo>
                  <a:lnTo>
                    <a:pt x="21" y="107"/>
                  </a:lnTo>
                  <a:lnTo>
                    <a:pt x="21" y="109"/>
                  </a:lnTo>
                  <a:lnTo>
                    <a:pt x="21" y="111"/>
                  </a:lnTo>
                  <a:lnTo>
                    <a:pt x="21" y="111"/>
                  </a:lnTo>
                  <a:lnTo>
                    <a:pt x="21" y="113"/>
                  </a:lnTo>
                  <a:lnTo>
                    <a:pt x="21" y="113"/>
                  </a:lnTo>
                  <a:lnTo>
                    <a:pt x="21" y="113"/>
                  </a:lnTo>
                  <a:lnTo>
                    <a:pt x="21" y="115"/>
                  </a:lnTo>
                  <a:lnTo>
                    <a:pt x="21" y="115"/>
                  </a:lnTo>
                  <a:lnTo>
                    <a:pt x="21" y="117"/>
                  </a:lnTo>
                  <a:lnTo>
                    <a:pt x="21" y="117"/>
                  </a:lnTo>
                  <a:lnTo>
                    <a:pt x="21" y="117"/>
                  </a:lnTo>
                  <a:lnTo>
                    <a:pt x="21" y="117"/>
                  </a:lnTo>
                  <a:lnTo>
                    <a:pt x="21" y="117"/>
                  </a:lnTo>
                  <a:lnTo>
                    <a:pt x="21" y="118"/>
                  </a:lnTo>
                  <a:lnTo>
                    <a:pt x="168" y="3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65" name="Freeform 164"/>
            <p:cNvSpPr>
              <a:spLocks/>
            </p:cNvSpPr>
            <p:nvPr/>
          </p:nvSpPr>
          <p:spPr bwMode="auto">
            <a:xfrm>
              <a:off x="3638550" y="4121150"/>
              <a:ext cx="342900" cy="395288"/>
            </a:xfrm>
            <a:custGeom>
              <a:avLst/>
              <a:gdLst/>
              <a:ahLst/>
              <a:cxnLst>
                <a:cxn ang="0">
                  <a:pos x="0" y="222"/>
                </a:cxn>
                <a:cxn ang="0">
                  <a:pos x="0" y="222"/>
                </a:cxn>
                <a:cxn ang="0">
                  <a:pos x="0" y="223"/>
                </a:cxn>
                <a:cxn ang="0">
                  <a:pos x="0" y="225"/>
                </a:cxn>
                <a:cxn ang="0">
                  <a:pos x="0" y="227"/>
                </a:cxn>
                <a:cxn ang="0">
                  <a:pos x="0" y="229"/>
                </a:cxn>
                <a:cxn ang="0">
                  <a:pos x="2" y="231"/>
                </a:cxn>
                <a:cxn ang="0">
                  <a:pos x="2" y="233"/>
                </a:cxn>
                <a:cxn ang="0">
                  <a:pos x="4" y="235"/>
                </a:cxn>
                <a:cxn ang="0">
                  <a:pos x="6" y="236"/>
                </a:cxn>
                <a:cxn ang="0">
                  <a:pos x="8" y="238"/>
                </a:cxn>
                <a:cxn ang="0">
                  <a:pos x="10" y="240"/>
                </a:cxn>
                <a:cxn ang="0">
                  <a:pos x="12" y="242"/>
                </a:cxn>
                <a:cxn ang="0">
                  <a:pos x="13" y="244"/>
                </a:cxn>
                <a:cxn ang="0">
                  <a:pos x="15" y="246"/>
                </a:cxn>
                <a:cxn ang="0">
                  <a:pos x="19" y="248"/>
                </a:cxn>
                <a:cxn ang="0">
                  <a:pos x="21" y="248"/>
                </a:cxn>
                <a:cxn ang="0">
                  <a:pos x="23" y="249"/>
                </a:cxn>
                <a:cxn ang="0">
                  <a:pos x="25" y="249"/>
                </a:cxn>
                <a:cxn ang="0">
                  <a:pos x="26" y="249"/>
                </a:cxn>
                <a:cxn ang="0">
                  <a:pos x="28" y="249"/>
                </a:cxn>
                <a:cxn ang="0">
                  <a:pos x="30" y="249"/>
                </a:cxn>
                <a:cxn ang="0">
                  <a:pos x="32" y="249"/>
                </a:cxn>
                <a:cxn ang="0">
                  <a:pos x="34" y="249"/>
                </a:cxn>
                <a:cxn ang="0">
                  <a:pos x="34" y="248"/>
                </a:cxn>
                <a:cxn ang="0">
                  <a:pos x="216" y="28"/>
                </a:cxn>
                <a:cxn ang="0">
                  <a:pos x="214" y="30"/>
                </a:cxn>
                <a:cxn ang="0">
                  <a:pos x="213" y="30"/>
                </a:cxn>
                <a:cxn ang="0">
                  <a:pos x="213" y="30"/>
                </a:cxn>
                <a:cxn ang="0">
                  <a:pos x="211" y="30"/>
                </a:cxn>
                <a:cxn ang="0">
                  <a:pos x="209" y="30"/>
                </a:cxn>
                <a:cxn ang="0">
                  <a:pos x="207" y="30"/>
                </a:cxn>
                <a:cxn ang="0">
                  <a:pos x="203" y="28"/>
                </a:cxn>
                <a:cxn ang="0">
                  <a:pos x="201" y="28"/>
                </a:cxn>
                <a:cxn ang="0">
                  <a:pos x="199" y="26"/>
                </a:cxn>
                <a:cxn ang="0">
                  <a:pos x="198" y="25"/>
                </a:cxn>
                <a:cxn ang="0">
                  <a:pos x="194" y="23"/>
                </a:cxn>
                <a:cxn ang="0">
                  <a:pos x="192" y="21"/>
                </a:cxn>
                <a:cxn ang="0">
                  <a:pos x="190" y="19"/>
                </a:cxn>
                <a:cxn ang="0">
                  <a:pos x="188" y="17"/>
                </a:cxn>
                <a:cxn ang="0">
                  <a:pos x="186" y="15"/>
                </a:cxn>
                <a:cxn ang="0">
                  <a:pos x="185" y="13"/>
                </a:cxn>
                <a:cxn ang="0">
                  <a:pos x="185" y="12"/>
                </a:cxn>
                <a:cxn ang="0">
                  <a:pos x="183" y="10"/>
                </a:cxn>
                <a:cxn ang="0">
                  <a:pos x="183" y="8"/>
                </a:cxn>
                <a:cxn ang="0">
                  <a:pos x="183" y="6"/>
                </a:cxn>
                <a:cxn ang="0">
                  <a:pos x="181" y="4"/>
                </a:cxn>
                <a:cxn ang="0">
                  <a:pos x="181" y="2"/>
                </a:cxn>
                <a:cxn ang="0">
                  <a:pos x="183" y="2"/>
                </a:cxn>
                <a:cxn ang="0">
                  <a:pos x="183" y="0"/>
                </a:cxn>
              </a:cxnLst>
              <a:rect l="0" t="0" r="r" b="b"/>
              <a:pathLst>
                <a:path w="216" h="249">
                  <a:moveTo>
                    <a:pt x="0" y="220"/>
                  </a:moveTo>
                  <a:lnTo>
                    <a:pt x="0" y="222"/>
                  </a:lnTo>
                  <a:lnTo>
                    <a:pt x="0" y="222"/>
                  </a:lnTo>
                  <a:lnTo>
                    <a:pt x="0" y="222"/>
                  </a:lnTo>
                  <a:lnTo>
                    <a:pt x="0" y="223"/>
                  </a:lnTo>
                  <a:lnTo>
                    <a:pt x="0" y="223"/>
                  </a:lnTo>
                  <a:lnTo>
                    <a:pt x="0" y="225"/>
                  </a:lnTo>
                  <a:lnTo>
                    <a:pt x="0" y="225"/>
                  </a:lnTo>
                  <a:lnTo>
                    <a:pt x="0" y="227"/>
                  </a:lnTo>
                  <a:lnTo>
                    <a:pt x="0" y="227"/>
                  </a:lnTo>
                  <a:lnTo>
                    <a:pt x="0" y="229"/>
                  </a:lnTo>
                  <a:lnTo>
                    <a:pt x="0" y="229"/>
                  </a:lnTo>
                  <a:lnTo>
                    <a:pt x="0" y="231"/>
                  </a:lnTo>
                  <a:lnTo>
                    <a:pt x="2" y="231"/>
                  </a:lnTo>
                  <a:lnTo>
                    <a:pt x="2" y="233"/>
                  </a:lnTo>
                  <a:lnTo>
                    <a:pt x="2" y="233"/>
                  </a:lnTo>
                  <a:lnTo>
                    <a:pt x="4" y="235"/>
                  </a:lnTo>
                  <a:lnTo>
                    <a:pt x="4" y="235"/>
                  </a:lnTo>
                  <a:lnTo>
                    <a:pt x="4" y="236"/>
                  </a:lnTo>
                  <a:lnTo>
                    <a:pt x="6" y="236"/>
                  </a:lnTo>
                  <a:lnTo>
                    <a:pt x="6" y="238"/>
                  </a:lnTo>
                  <a:lnTo>
                    <a:pt x="8" y="238"/>
                  </a:lnTo>
                  <a:lnTo>
                    <a:pt x="8" y="240"/>
                  </a:lnTo>
                  <a:lnTo>
                    <a:pt x="10" y="240"/>
                  </a:lnTo>
                  <a:lnTo>
                    <a:pt x="10" y="242"/>
                  </a:lnTo>
                  <a:lnTo>
                    <a:pt x="12" y="242"/>
                  </a:lnTo>
                  <a:lnTo>
                    <a:pt x="13" y="244"/>
                  </a:lnTo>
                  <a:lnTo>
                    <a:pt x="13" y="244"/>
                  </a:lnTo>
                  <a:lnTo>
                    <a:pt x="15" y="246"/>
                  </a:lnTo>
                  <a:lnTo>
                    <a:pt x="15" y="246"/>
                  </a:lnTo>
                  <a:lnTo>
                    <a:pt x="17" y="246"/>
                  </a:lnTo>
                  <a:lnTo>
                    <a:pt x="19" y="248"/>
                  </a:lnTo>
                  <a:lnTo>
                    <a:pt x="19" y="248"/>
                  </a:lnTo>
                  <a:lnTo>
                    <a:pt x="21" y="248"/>
                  </a:lnTo>
                  <a:lnTo>
                    <a:pt x="21" y="249"/>
                  </a:lnTo>
                  <a:lnTo>
                    <a:pt x="23" y="249"/>
                  </a:lnTo>
                  <a:lnTo>
                    <a:pt x="25" y="249"/>
                  </a:lnTo>
                  <a:lnTo>
                    <a:pt x="25" y="249"/>
                  </a:lnTo>
                  <a:lnTo>
                    <a:pt x="26" y="249"/>
                  </a:lnTo>
                  <a:lnTo>
                    <a:pt x="26" y="249"/>
                  </a:lnTo>
                  <a:lnTo>
                    <a:pt x="28" y="249"/>
                  </a:lnTo>
                  <a:lnTo>
                    <a:pt x="28" y="249"/>
                  </a:lnTo>
                  <a:lnTo>
                    <a:pt x="30" y="249"/>
                  </a:lnTo>
                  <a:lnTo>
                    <a:pt x="30" y="249"/>
                  </a:lnTo>
                  <a:lnTo>
                    <a:pt x="32" y="249"/>
                  </a:lnTo>
                  <a:lnTo>
                    <a:pt x="32" y="249"/>
                  </a:lnTo>
                  <a:lnTo>
                    <a:pt x="32" y="249"/>
                  </a:lnTo>
                  <a:lnTo>
                    <a:pt x="34" y="249"/>
                  </a:lnTo>
                  <a:lnTo>
                    <a:pt x="34" y="248"/>
                  </a:lnTo>
                  <a:lnTo>
                    <a:pt x="34" y="248"/>
                  </a:lnTo>
                  <a:lnTo>
                    <a:pt x="216" y="28"/>
                  </a:lnTo>
                  <a:lnTo>
                    <a:pt x="216" y="28"/>
                  </a:lnTo>
                  <a:lnTo>
                    <a:pt x="214" y="28"/>
                  </a:lnTo>
                  <a:lnTo>
                    <a:pt x="214" y="30"/>
                  </a:lnTo>
                  <a:lnTo>
                    <a:pt x="214" y="30"/>
                  </a:lnTo>
                  <a:lnTo>
                    <a:pt x="213" y="30"/>
                  </a:lnTo>
                  <a:lnTo>
                    <a:pt x="213" y="30"/>
                  </a:lnTo>
                  <a:lnTo>
                    <a:pt x="213" y="30"/>
                  </a:lnTo>
                  <a:lnTo>
                    <a:pt x="211" y="30"/>
                  </a:lnTo>
                  <a:lnTo>
                    <a:pt x="211" y="30"/>
                  </a:lnTo>
                  <a:lnTo>
                    <a:pt x="209" y="30"/>
                  </a:lnTo>
                  <a:lnTo>
                    <a:pt x="209" y="30"/>
                  </a:lnTo>
                  <a:lnTo>
                    <a:pt x="207" y="30"/>
                  </a:lnTo>
                  <a:lnTo>
                    <a:pt x="207" y="30"/>
                  </a:lnTo>
                  <a:lnTo>
                    <a:pt x="205" y="28"/>
                  </a:lnTo>
                  <a:lnTo>
                    <a:pt x="203" y="28"/>
                  </a:lnTo>
                  <a:lnTo>
                    <a:pt x="203" y="28"/>
                  </a:lnTo>
                  <a:lnTo>
                    <a:pt x="201" y="28"/>
                  </a:lnTo>
                  <a:lnTo>
                    <a:pt x="201" y="26"/>
                  </a:lnTo>
                  <a:lnTo>
                    <a:pt x="199" y="26"/>
                  </a:lnTo>
                  <a:lnTo>
                    <a:pt x="198" y="26"/>
                  </a:lnTo>
                  <a:lnTo>
                    <a:pt x="198" y="25"/>
                  </a:lnTo>
                  <a:lnTo>
                    <a:pt x="196" y="25"/>
                  </a:lnTo>
                  <a:lnTo>
                    <a:pt x="194" y="23"/>
                  </a:lnTo>
                  <a:lnTo>
                    <a:pt x="194" y="23"/>
                  </a:lnTo>
                  <a:lnTo>
                    <a:pt x="192" y="21"/>
                  </a:lnTo>
                  <a:lnTo>
                    <a:pt x="192" y="21"/>
                  </a:lnTo>
                  <a:lnTo>
                    <a:pt x="190" y="19"/>
                  </a:lnTo>
                  <a:lnTo>
                    <a:pt x="190" y="19"/>
                  </a:lnTo>
                  <a:lnTo>
                    <a:pt x="188" y="17"/>
                  </a:lnTo>
                  <a:lnTo>
                    <a:pt x="188" y="17"/>
                  </a:lnTo>
                  <a:lnTo>
                    <a:pt x="186" y="15"/>
                  </a:lnTo>
                  <a:lnTo>
                    <a:pt x="186" y="15"/>
                  </a:lnTo>
                  <a:lnTo>
                    <a:pt x="185" y="13"/>
                  </a:lnTo>
                  <a:lnTo>
                    <a:pt x="185" y="13"/>
                  </a:lnTo>
                  <a:lnTo>
                    <a:pt x="185" y="12"/>
                  </a:lnTo>
                  <a:lnTo>
                    <a:pt x="183" y="12"/>
                  </a:lnTo>
                  <a:lnTo>
                    <a:pt x="183" y="10"/>
                  </a:lnTo>
                  <a:lnTo>
                    <a:pt x="183" y="10"/>
                  </a:lnTo>
                  <a:lnTo>
                    <a:pt x="183" y="8"/>
                  </a:lnTo>
                  <a:lnTo>
                    <a:pt x="183" y="8"/>
                  </a:lnTo>
                  <a:lnTo>
                    <a:pt x="183" y="6"/>
                  </a:lnTo>
                  <a:lnTo>
                    <a:pt x="181" y="6"/>
                  </a:lnTo>
                  <a:lnTo>
                    <a:pt x="181" y="4"/>
                  </a:lnTo>
                  <a:lnTo>
                    <a:pt x="181" y="4"/>
                  </a:lnTo>
                  <a:lnTo>
                    <a:pt x="181" y="2"/>
                  </a:lnTo>
                  <a:lnTo>
                    <a:pt x="183" y="2"/>
                  </a:lnTo>
                  <a:lnTo>
                    <a:pt x="183" y="2"/>
                  </a:lnTo>
                  <a:lnTo>
                    <a:pt x="183" y="0"/>
                  </a:lnTo>
                  <a:lnTo>
                    <a:pt x="183" y="0"/>
                  </a:lnTo>
                  <a:lnTo>
                    <a:pt x="0" y="22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66" name="Oval 165"/>
            <p:cNvSpPr>
              <a:spLocks noChangeArrowheads="1"/>
            </p:cNvSpPr>
            <p:nvPr/>
          </p:nvSpPr>
          <p:spPr bwMode="auto">
            <a:xfrm>
              <a:off x="5199063" y="4006850"/>
              <a:ext cx="233363" cy="233363"/>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67" name="Freeform 166"/>
            <p:cNvSpPr>
              <a:spLocks/>
            </p:cNvSpPr>
            <p:nvPr/>
          </p:nvSpPr>
          <p:spPr bwMode="auto">
            <a:xfrm>
              <a:off x="5199063" y="4010025"/>
              <a:ext cx="130175" cy="127000"/>
            </a:xfrm>
            <a:custGeom>
              <a:avLst/>
              <a:gdLst/>
              <a:ahLst/>
              <a:cxnLst>
                <a:cxn ang="0">
                  <a:pos x="46" y="76"/>
                </a:cxn>
                <a:cxn ang="0">
                  <a:pos x="48" y="76"/>
                </a:cxn>
                <a:cxn ang="0">
                  <a:pos x="50" y="78"/>
                </a:cxn>
                <a:cxn ang="0">
                  <a:pos x="52" y="80"/>
                </a:cxn>
                <a:cxn ang="0">
                  <a:pos x="56" y="80"/>
                </a:cxn>
                <a:cxn ang="0">
                  <a:pos x="57" y="80"/>
                </a:cxn>
                <a:cxn ang="0">
                  <a:pos x="61" y="80"/>
                </a:cxn>
                <a:cxn ang="0">
                  <a:pos x="63" y="80"/>
                </a:cxn>
                <a:cxn ang="0">
                  <a:pos x="67" y="78"/>
                </a:cxn>
                <a:cxn ang="0">
                  <a:pos x="69" y="78"/>
                </a:cxn>
                <a:cxn ang="0">
                  <a:pos x="70" y="76"/>
                </a:cxn>
                <a:cxn ang="0">
                  <a:pos x="72" y="74"/>
                </a:cxn>
                <a:cxn ang="0">
                  <a:pos x="74" y="72"/>
                </a:cxn>
                <a:cxn ang="0">
                  <a:pos x="76" y="70"/>
                </a:cxn>
                <a:cxn ang="0">
                  <a:pos x="78" y="69"/>
                </a:cxn>
                <a:cxn ang="0">
                  <a:pos x="80" y="65"/>
                </a:cxn>
                <a:cxn ang="0">
                  <a:pos x="80" y="63"/>
                </a:cxn>
                <a:cxn ang="0">
                  <a:pos x="80" y="59"/>
                </a:cxn>
                <a:cxn ang="0">
                  <a:pos x="82" y="57"/>
                </a:cxn>
                <a:cxn ang="0">
                  <a:pos x="80" y="56"/>
                </a:cxn>
                <a:cxn ang="0">
                  <a:pos x="80" y="52"/>
                </a:cxn>
                <a:cxn ang="0">
                  <a:pos x="80" y="50"/>
                </a:cxn>
                <a:cxn ang="0">
                  <a:pos x="78" y="48"/>
                </a:cxn>
                <a:cxn ang="0">
                  <a:pos x="76" y="44"/>
                </a:cxn>
                <a:cxn ang="0">
                  <a:pos x="74" y="43"/>
                </a:cxn>
                <a:cxn ang="0">
                  <a:pos x="31" y="2"/>
                </a:cxn>
                <a:cxn ang="0">
                  <a:pos x="33" y="4"/>
                </a:cxn>
                <a:cxn ang="0">
                  <a:pos x="33" y="5"/>
                </a:cxn>
                <a:cxn ang="0">
                  <a:pos x="35" y="7"/>
                </a:cxn>
                <a:cxn ang="0">
                  <a:pos x="35" y="11"/>
                </a:cxn>
                <a:cxn ang="0">
                  <a:pos x="37" y="13"/>
                </a:cxn>
                <a:cxn ang="0">
                  <a:pos x="37" y="17"/>
                </a:cxn>
                <a:cxn ang="0">
                  <a:pos x="37" y="18"/>
                </a:cxn>
                <a:cxn ang="0">
                  <a:pos x="35" y="22"/>
                </a:cxn>
                <a:cxn ang="0">
                  <a:pos x="35" y="24"/>
                </a:cxn>
                <a:cxn ang="0">
                  <a:pos x="33" y="26"/>
                </a:cxn>
                <a:cxn ang="0">
                  <a:pos x="31" y="30"/>
                </a:cxn>
                <a:cxn ang="0">
                  <a:pos x="29" y="31"/>
                </a:cxn>
                <a:cxn ang="0">
                  <a:pos x="28" y="33"/>
                </a:cxn>
                <a:cxn ang="0">
                  <a:pos x="26" y="35"/>
                </a:cxn>
                <a:cxn ang="0">
                  <a:pos x="22" y="35"/>
                </a:cxn>
                <a:cxn ang="0">
                  <a:pos x="20" y="37"/>
                </a:cxn>
                <a:cxn ang="0">
                  <a:pos x="16" y="37"/>
                </a:cxn>
                <a:cxn ang="0">
                  <a:pos x="15" y="37"/>
                </a:cxn>
                <a:cxn ang="0">
                  <a:pos x="11" y="37"/>
                </a:cxn>
                <a:cxn ang="0">
                  <a:pos x="9" y="37"/>
                </a:cxn>
                <a:cxn ang="0">
                  <a:pos x="7" y="37"/>
                </a:cxn>
                <a:cxn ang="0">
                  <a:pos x="3" y="35"/>
                </a:cxn>
                <a:cxn ang="0">
                  <a:pos x="2" y="33"/>
                </a:cxn>
                <a:cxn ang="0">
                  <a:pos x="0" y="31"/>
                </a:cxn>
              </a:cxnLst>
              <a:rect l="0" t="0" r="r" b="b"/>
              <a:pathLst>
                <a:path w="82" h="80">
                  <a:moveTo>
                    <a:pt x="44" y="74"/>
                  </a:moveTo>
                  <a:lnTo>
                    <a:pt x="46" y="76"/>
                  </a:lnTo>
                  <a:lnTo>
                    <a:pt x="46" y="76"/>
                  </a:lnTo>
                  <a:lnTo>
                    <a:pt x="48" y="76"/>
                  </a:lnTo>
                  <a:lnTo>
                    <a:pt x="48" y="78"/>
                  </a:lnTo>
                  <a:lnTo>
                    <a:pt x="50" y="78"/>
                  </a:lnTo>
                  <a:lnTo>
                    <a:pt x="52" y="78"/>
                  </a:lnTo>
                  <a:lnTo>
                    <a:pt x="52" y="80"/>
                  </a:lnTo>
                  <a:lnTo>
                    <a:pt x="54" y="80"/>
                  </a:lnTo>
                  <a:lnTo>
                    <a:pt x="56" y="80"/>
                  </a:lnTo>
                  <a:lnTo>
                    <a:pt x="57" y="80"/>
                  </a:lnTo>
                  <a:lnTo>
                    <a:pt x="57" y="80"/>
                  </a:lnTo>
                  <a:lnTo>
                    <a:pt x="59" y="80"/>
                  </a:lnTo>
                  <a:lnTo>
                    <a:pt x="61" y="80"/>
                  </a:lnTo>
                  <a:lnTo>
                    <a:pt x="61" y="80"/>
                  </a:lnTo>
                  <a:lnTo>
                    <a:pt x="63" y="80"/>
                  </a:lnTo>
                  <a:lnTo>
                    <a:pt x="65" y="80"/>
                  </a:lnTo>
                  <a:lnTo>
                    <a:pt x="67" y="78"/>
                  </a:lnTo>
                  <a:lnTo>
                    <a:pt x="67" y="78"/>
                  </a:lnTo>
                  <a:lnTo>
                    <a:pt x="69" y="78"/>
                  </a:lnTo>
                  <a:lnTo>
                    <a:pt x="70" y="76"/>
                  </a:lnTo>
                  <a:lnTo>
                    <a:pt x="70" y="76"/>
                  </a:lnTo>
                  <a:lnTo>
                    <a:pt x="72" y="76"/>
                  </a:lnTo>
                  <a:lnTo>
                    <a:pt x="72" y="74"/>
                  </a:lnTo>
                  <a:lnTo>
                    <a:pt x="74" y="74"/>
                  </a:lnTo>
                  <a:lnTo>
                    <a:pt x="74" y="72"/>
                  </a:lnTo>
                  <a:lnTo>
                    <a:pt x="76" y="70"/>
                  </a:lnTo>
                  <a:lnTo>
                    <a:pt x="76" y="70"/>
                  </a:lnTo>
                  <a:lnTo>
                    <a:pt x="78" y="69"/>
                  </a:lnTo>
                  <a:lnTo>
                    <a:pt x="78" y="69"/>
                  </a:lnTo>
                  <a:lnTo>
                    <a:pt x="78" y="67"/>
                  </a:lnTo>
                  <a:lnTo>
                    <a:pt x="80" y="65"/>
                  </a:lnTo>
                  <a:lnTo>
                    <a:pt x="80" y="65"/>
                  </a:lnTo>
                  <a:lnTo>
                    <a:pt x="80" y="63"/>
                  </a:lnTo>
                  <a:lnTo>
                    <a:pt x="80" y="61"/>
                  </a:lnTo>
                  <a:lnTo>
                    <a:pt x="80" y="59"/>
                  </a:lnTo>
                  <a:lnTo>
                    <a:pt x="82" y="59"/>
                  </a:lnTo>
                  <a:lnTo>
                    <a:pt x="82" y="57"/>
                  </a:lnTo>
                  <a:lnTo>
                    <a:pt x="80" y="56"/>
                  </a:lnTo>
                  <a:lnTo>
                    <a:pt x="80" y="56"/>
                  </a:lnTo>
                  <a:lnTo>
                    <a:pt x="80" y="54"/>
                  </a:lnTo>
                  <a:lnTo>
                    <a:pt x="80" y="52"/>
                  </a:lnTo>
                  <a:lnTo>
                    <a:pt x="80" y="50"/>
                  </a:lnTo>
                  <a:lnTo>
                    <a:pt x="80" y="50"/>
                  </a:lnTo>
                  <a:lnTo>
                    <a:pt x="78" y="48"/>
                  </a:lnTo>
                  <a:lnTo>
                    <a:pt x="78" y="48"/>
                  </a:lnTo>
                  <a:lnTo>
                    <a:pt x="78" y="46"/>
                  </a:lnTo>
                  <a:lnTo>
                    <a:pt x="76" y="44"/>
                  </a:lnTo>
                  <a:lnTo>
                    <a:pt x="76" y="44"/>
                  </a:lnTo>
                  <a:lnTo>
                    <a:pt x="74" y="43"/>
                  </a:lnTo>
                  <a:lnTo>
                    <a:pt x="29" y="0"/>
                  </a:lnTo>
                  <a:lnTo>
                    <a:pt x="31" y="2"/>
                  </a:lnTo>
                  <a:lnTo>
                    <a:pt x="31" y="2"/>
                  </a:lnTo>
                  <a:lnTo>
                    <a:pt x="33" y="4"/>
                  </a:lnTo>
                  <a:lnTo>
                    <a:pt x="33" y="5"/>
                  </a:lnTo>
                  <a:lnTo>
                    <a:pt x="33" y="5"/>
                  </a:lnTo>
                  <a:lnTo>
                    <a:pt x="35" y="7"/>
                  </a:lnTo>
                  <a:lnTo>
                    <a:pt x="35" y="7"/>
                  </a:lnTo>
                  <a:lnTo>
                    <a:pt x="35" y="9"/>
                  </a:lnTo>
                  <a:lnTo>
                    <a:pt x="35" y="11"/>
                  </a:lnTo>
                  <a:lnTo>
                    <a:pt x="37" y="13"/>
                  </a:lnTo>
                  <a:lnTo>
                    <a:pt x="37" y="13"/>
                  </a:lnTo>
                  <a:lnTo>
                    <a:pt x="37" y="15"/>
                  </a:lnTo>
                  <a:lnTo>
                    <a:pt x="37" y="17"/>
                  </a:lnTo>
                  <a:lnTo>
                    <a:pt x="37" y="18"/>
                  </a:lnTo>
                  <a:lnTo>
                    <a:pt x="37" y="18"/>
                  </a:lnTo>
                  <a:lnTo>
                    <a:pt x="35" y="20"/>
                  </a:lnTo>
                  <a:lnTo>
                    <a:pt x="35" y="22"/>
                  </a:lnTo>
                  <a:lnTo>
                    <a:pt x="35" y="22"/>
                  </a:lnTo>
                  <a:lnTo>
                    <a:pt x="35" y="24"/>
                  </a:lnTo>
                  <a:lnTo>
                    <a:pt x="33" y="26"/>
                  </a:lnTo>
                  <a:lnTo>
                    <a:pt x="33" y="26"/>
                  </a:lnTo>
                  <a:lnTo>
                    <a:pt x="33" y="28"/>
                  </a:lnTo>
                  <a:lnTo>
                    <a:pt x="31" y="30"/>
                  </a:lnTo>
                  <a:lnTo>
                    <a:pt x="31" y="30"/>
                  </a:lnTo>
                  <a:lnTo>
                    <a:pt x="29" y="31"/>
                  </a:lnTo>
                  <a:lnTo>
                    <a:pt x="28" y="31"/>
                  </a:lnTo>
                  <a:lnTo>
                    <a:pt x="28" y="33"/>
                  </a:lnTo>
                  <a:lnTo>
                    <a:pt x="26" y="33"/>
                  </a:lnTo>
                  <a:lnTo>
                    <a:pt x="26" y="35"/>
                  </a:lnTo>
                  <a:lnTo>
                    <a:pt x="24" y="35"/>
                  </a:lnTo>
                  <a:lnTo>
                    <a:pt x="22" y="35"/>
                  </a:lnTo>
                  <a:lnTo>
                    <a:pt x="22" y="37"/>
                  </a:lnTo>
                  <a:lnTo>
                    <a:pt x="20" y="37"/>
                  </a:lnTo>
                  <a:lnTo>
                    <a:pt x="18" y="37"/>
                  </a:lnTo>
                  <a:lnTo>
                    <a:pt x="16" y="37"/>
                  </a:lnTo>
                  <a:lnTo>
                    <a:pt x="16" y="37"/>
                  </a:lnTo>
                  <a:lnTo>
                    <a:pt x="15" y="37"/>
                  </a:lnTo>
                  <a:lnTo>
                    <a:pt x="13" y="37"/>
                  </a:lnTo>
                  <a:lnTo>
                    <a:pt x="11" y="37"/>
                  </a:lnTo>
                  <a:lnTo>
                    <a:pt x="11" y="37"/>
                  </a:lnTo>
                  <a:lnTo>
                    <a:pt x="9" y="37"/>
                  </a:lnTo>
                  <a:lnTo>
                    <a:pt x="7" y="37"/>
                  </a:lnTo>
                  <a:lnTo>
                    <a:pt x="7" y="37"/>
                  </a:lnTo>
                  <a:lnTo>
                    <a:pt x="5" y="35"/>
                  </a:lnTo>
                  <a:lnTo>
                    <a:pt x="3" y="35"/>
                  </a:lnTo>
                  <a:lnTo>
                    <a:pt x="3" y="35"/>
                  </a:lnTo>
                  <a:lnTo>
                    <a:pt x="2" y="33"/>
                  </a:lnTo>
                  <a:lnTo>
                    <a:pt x="2" y="33"/>
                  </a:lnTo>
                  <a:lnTo>
                    <a:pt x="0" y="31"/>
                  </a:lnTo>
                  <a:lnTo>
                    <a:pt x="44" y="7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68" name="Oval 167"/>
            <p:cNvSpPr>
              <a:spLocks noChangeArrowheads="1"/>
            </p:cNvSpPr>
            <p:nvPr/>
          </p:nvSpPr>
          <p:spPr bwMode="auto">
            <a:xfrm>
              <a:off x="3802063" y="3302000"/>
              <a:ext cx="196850" cy="196850"/>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69" name="Freeform 168"/>
            <p:cNvSpPr>
              <a:spLocks/>
            </p:cNvSpPr>
            <p:nvPr/>
          </p:nvSpPr>
          <p:spPr bwMode="auto">
            <a:xfrm>
              <a:off x="3890963" y="3470275"/>
              <a:ext cx="158750" cy="385763"/>
            </a:xfrm>
            <a:custGeom>
              <a:avLst/>
              <a:gdLst/>
              <a:ahLst/>
              <a:cxnLst>
                <a:cxn ang="0">
                  <a:pos x="42" y="3"/>
                </a:cxn>
                <a:cxn ang="0">
                  <a:pos x="40" y="3"/>
                </a:cxn>
                <a:cxn ang="0">
                  <a:pos x="40" y="2"/>
                </a:cxn>
                <a:cxn ang="0">
                  <a:pos x="39" y="2"/>
                </a:cxn>
                <a:cxn ang="0">
                  <a:pos x="37" y="0"/>
                </a:cxn>
                <a:cxn ang="0">
                  <a:pos x="35" y="0"/>
                </a:cxn>
                <a:cxn ang="0">
                  <a:pos x="33" y="0"/>
                </a:cxn>
                <a:cxn ang="0">
                  <a:pos x="31" y="0"/>
                </a:cxn>
                <a:cxn ang="0">
                  <a:pos x="29" y="0"/>
                </a:cxn>
                <a:cxn ang="0">
                  <a:pos x="26" y="0"/>
                </a:cxn>
                <a:cxn ang="0">
                  <a:pos x="24" y="0"/>
                </a:cxn>
                <a:cxn ang="0">
                  <a:pos x="20" y="2"/>
                </a:cxn>
                <a:cxn ang="0">
                  <a:pos x="18" y="2"/>
                </a:cxn>
                <a:cxn ang="0">
                  <a:pos x="16" y="2"/>
                </a:cxn>
                <a:cxn ang="0">
                  <a:pos x="13" y="3"/>
                </a:cxn>
                <a:cxn ang="0">
                  <a:pos x="11" y="3"/>
                </a:cxn>
                <a:cxn ang="0">
                  <a:pos x="9" y="5"/>
                </a:cxn>
                <a:cxn ang="0">
                  <a:pos x="7" y="7"/>
                </a:cxn>
                <a:cxn ang="0">
                  <a:pos x="5" y="7"/>
                </a:cxn>
                <a:cxn ang="0">
                  <a:pos x="3" y="9"/>
                </a:cxn>
                <a:cxn ang="0">
                  <a:pos x="1" y="11"/>
                </a:cxn>
                <a:cxn ang="0">
                  <a:pos x="1" y="11"/>
                </a:cxn>
                <a:cxn ang="0">
                  <a:pos x="0" y="13"/>
                </a:cxn>
                <a:cxn ang="0">
                  <a:pos x="0" y="15"/>
                </a:cxn>
                <a:cxn ang="0">
                  <a:pos x="0" y="15"/>
                </a:cxn>
                <a:cxn ang="0">
                  <a:pos x="59" y="241"/>
                </a:cxn>
                <a:cxn ang="0">
                  <a:pos x="59" y="241"/>
                </a:cxn>
                <a:cxn ang="0">
                  <a:pos x="59" y="239"/>
                </a:cxn>
                <a:cxn ang="0">
                  <a:pos x="61" y="239"/>
                </a:cxn>
                <a:cxn ang="0">
                  <a:pos x="61" y="238"/>
                </a:cxn>
                <a:cxn ang="0">
                  <a:pos x="63" y="236"/>
                </a:cxn>
                <a:cxn ang="0">
                  <a:pos x="65" y="236"/>
                </a:cxn>
                <a:cxn ang="0">
                  <a:pos x="67" y="234"/>
                </a:cxn>
                <a:cxn ang="0">
                  <a:pos x="68" y="232"/>
                </a:cxn>
                <a:cxn ang="0">
                  <a:pos x="70" y="232"/>
                </a:cxn>
                <a:cxn ang="0">
                  <a:pos x="74" y="230"/>
                </a:cxn>
                <a:cxn ang="0">
                  <a:pos x="76" y="230"/>
                </a:cxn>
                <a:cxn ang="0">
                  <a:pos x="78" y="228"/>
                </a:cxn>
                <a:cxn ang="0">
                  <a:pos x="81" y="228"/>
                </a:cxn>
                <a:cxn ang="0">
                  <a:pos x="83" y="228"/>
                </a:cxn>
                <a:cxn ang="0">
                  <a:pos x="87" y="228"/>
                </a:cxn>
                <a:cxn ang="0">
                  <a:pos x="89" y="228"/>
                </a:cxn>
                <a:cxn ang="0">
                  <a:pos x="91" y="228"/>
                </a:cxn>
                <a:cxn ang="0">
                  <a:pos x="94" y="228"/>
                </a:cxn>
                <a:cxn ang="0">
                  <a:pos x="96" y="228"/>
                </a:cxn>
                <a:cxn ang="0">
                  <a:pos x="98" y="228"/>
                </a:cxn>
                <a:cxn ang="0">
                  <a:pos x="98" y="228"/>
                </a:cxn>
                <a:cxn ang="0">
                  <a:pos x="100" y="230"/>
                </a:cxn>
                <a:cxn ang="0">
                  <a:pos x="100" y="230"/>
                </a:cxn>
                <a:cxn ang="0">
                  <a:pos x="100" y="232"/>
                </a:cxn>
              </a:cxnLst>
              <a:rect l="0" t="0" r="r" b="b"/>
              <a:pathLst>
                <a:path w="100" h="243">
                  <a:moveTo>
                    <a:pt x="42" y="3"/>
                  </a:moveTo>
                  <a:lnTo>
                    <a:pt x="42" y="3"/>
                  </a:lnTo>
                  <a:lnTo>
                    <a:pt x="40" y="3"/>
                  </a:lnTo>
                  <a:lnTo>
                    <a:pt x="40" y="3"/>
                  </a:lnTo>
                  <a:lnTo>
                    <a:pt x="40" y="2"/>
                  </a:lnTo>
                  <a:lnTo>
                    <a:pt x="40" y="2"/>
                  </a:lnTo>
                  <a:lnTo>
                    <a:pt x="39" y="2"/>
                  </a:lnTo>
                  <a:lnTo>
                    <a:pt x="39" y="2"/>
                  </a:lnTo>
                  <a:lnTo>
                    <a:pt x="39" y="2"/>
                  </a:lnTo>
                  <a:lnTo>
                    <a:pt x="37" y="0"/>
                  </a:lnTo>
                  <a:lnTo>
                    <a:pt x="37" y="0"/>
                  </a:lnTo>
                  <a:lnTo>
                    <a:pt x="35" y="0"/>
                  </a:lnTo>
                  <a:lnTo>
                    <a:pt x="35" y="0"/>
                  </a:lnTo>
                  <a:lnTo>
                    <a:pt x="33" y="0"/>
                  </a:lnTo>
                  <a:lnTo>
                    <a:pt x="33" y="0"/>
                  </a:lnTo>
                  <a:lnTo>
                    <a:pt x="31" y="0"/>
                  </a:lnTo>
                  <a:lnTo>
                    <a:pt x="29" y="0"/>
                  </a:lnTo>
                  <a:lnTo>
                    <a:pt x="29" y="0"/>
                  </a:lnTo>
                  <a:lnTo>
                    <a:pt x="27" y="0"/>
                  </a:lnTo>
                  <a:lnTo>
                    <a:pt x="26" y="0"/>
                  </a:lnTo>
                  <a:lnTo>
                    <a:pt x="26" y="0"/>
                  </a:lnTo>
                  <a:lnTo>
                    <a:pt x="24" y="0"/>
                  </a:lnTo>
                  <a:lnTo>
                    <a:pt x="22" y="0"/>
                  </a:lnTo>
                  <a:lnTo>
                    <a:pt x="20" y="2"/>
                  </a:lnTo>
                  <a:lnTo>
                    <a:pt x="20" y="2"/>
                  </a:lnTo>
                  <a:lnTo>
                    <a:pt x="18" y="2"/>
                  </a:lnTo>
                  <a:lnTo>
                    <a:pt x="16" y="2"/>
                  </a:lnTo>
                  <a:lnTo>
                    <a:pt x="16" y="2"/>
                  </a:lnTo>
                  <a:lnTo>
                    <a:pt x="14" y="3"/>
                  </a:lnTo>
                  <a:lnTo>
                    <a:pt x="13" y="3"/>
                  </a:lnTo>
                  <a:lnTo>
                    <a:pt x="13" y="3"/>
                  </a:lnTo>
                  <a:lnTo>
                    <a:pt x="11" y="3"/>
                  </a:lnTo>
                  <a:lnTo>
                    <a:pt x="9" y="5"/>
                  </a:lnTo>
                  <a:lnTo>
                    <a:pt x="9" y="5"/>
                  </a:lnTo>
                  <a:lnTo>
                    <a:pt x="7" y="5"/>
                  </a:lnTo>
                  <a:lnTo>
                    <a:pt x="7" y="7"/>
                  </a:lnTo>
                  <a:lnTo>
                    <a:pt x="5" y="7"/>
                  </a:lnTo>
                  <a:lnTo>
                    <a:pt x="5" y="7"/>
                  </a:lnTo>
                  <a:lnTo>
                    <a:pt x="3" y="9"/>
                  </a:lnTo>
                  <a:lnTo>
                    <a:pt x="3" y="9"/>
                  </a:lnTo>
                  <a:lnTo>
                    <a:pt x="3" y="9"/>
                  </a:lnTo>
                  <a:lnTo>
                    <a:pt x="1" y="11"/>
                  </a:lnTo>
                  <a:lnTo>
                    <a:pt x="1" y="11"/>
                  </a:lnTo>
                  <a:lnTo>
                    <a:pt x="1" y="11"/>
                  </a:lnTo>
                  <a:lnTo>
                    <a:pt x="1" y="13"/>
                  </a:lnTo>
                  <a:lnTo>
                    <a:pt x="0" y="13"/>
                  </a:lnTo>
                  <a:lnTo>
                    <a:pt x="0" y="13"/>
                  </a:lnTo>
                  <a:lnTo>
                    <a:pt x="0" y="15"/>
                  </a:lnTo>
                  <a:lnTo>
                    <a:pt x="0" y="15"/>
                  </a:lnTo>
                  <a:lnTo>
                    <a:pt x="0" y="15"/>
                  </a:lnTo>
                  <a:lnTo>
                    <a:pt x="59" y="243"/>
                  </a:lnTo>
                  <a:lnTo>
                    <a:pt x="59" y="241"/>
                  </a:lnTo>
                  <a:lnTo>
                    <a:pt x="59" y="241"/>
                  </a:lnTo>
                  <a:lnTo>
                    <a:pt x="59" y="241"/>
                  </a:lnTo>
                  <a:lnTo>
                    <a:pt x="59" y="239"/>
                  </a:lnTo>
                  <a:lnTo>
                    <a:pt x="59" y="239"/>
                  </a:lnTo>
                  <a:lnTo>
                    <a:pt x="59" y="239"/>
                  </a:lnTo>
                  <a:lnTo>
                    <a:pt x="61" y="239"/>
                  </a:lnTo>
                  <a:lnTo>
                    <a:pt x="61" y="238"/>
                  </a:lnTo>
                  <a:lnTo>
                    <a:pt x="61" y="238"/>
                  </a:lnTo>
                  <a:lnTo>
                    <a:pt x="61" y="238"/>
                  </a:lnTo>
                  <a:lnTo>
                    <a:pt x="63" y="236"/>
                  </a:lnTo>
                  <a:lnTo>
                    <a:pt x="63" y="236"/>
                  </a:lnTo>
                  <a:lnTo>
                    <a:pt x="65" y="236"/>
                  </a:lnTo>
                  <a:lnTo>
                    <a:pt x="65" y="234"/>
                  </a:lnTo>
                  <a:lnTo>
                    <a:pt x="67" y="234"/>
                  </a:lnTo>
                  <a:lnTo>
                    <a:pt x="67" y="234"/>
                  </a:lnTo>
                  <a:lnTo>
                    <a:pt x="68" y="232"/>
                  </a:lnTo>
                  <a:lnTo>
                    <a:pt x="70" y="232"/>
                  </a:lnTo>
                  <a:lnTo>
                    <a:pt x="70" y="232"/>
                  </a:lnTo>
                  <a:lnTo>
                    <a:pt x="72" y="232"/>
                  </a:lnTo>
                  <a:lnTo>
                    <a:pt x="74" y="230"/>
                  </a:lnTo>
                  <a:lnTo>
                    <a:pt x="74" y="230"/>
                  </a:lnTo>
                  <a:lnTo>
                    <a:pt x="76" y="230"/>
                  </a:lnTo>
                  <a:lnTo>
                    <a:pt x="78" y="230"/>
                  </a:lnTo>
                  <a:lnTo>
                    <a:pt x="78" y="228"/>
                  </a:lnTo>
                  <a:lnTo>
                    <a:pt x="80" y="228"/>
                  </a:lnTo>
                  <a:lnTo>
                    <a:pt x="81" y="228"/>
                  </a:lnTo>
                  <a:lnTo>
                    <a:pt x="83" y="228"/>
                  </a:lnTo>
                  <a:lnTo>
                    <a:pt x="83" y="228"/>
                  </a:lnTo>
                  <a:lnTo>
                    <a:pt x="85" y="228"/>
                  </a:lnTo>
                  <a:lnTo>
                    <a:pt x="87" y="228"/>
                  </a:lnTo>
                  <a:lnTo>
                    <a:pt x="87" y="228"/>
                  </a:lnTo>
                  <a:lnTo>
                    <a:pt x="89" y="228"/>
                  </a:lnTo>
                  <a:lnTo>
                    <a:pt x="91" y="228"/>
                  </a:lnTo>
                  <a:lnTo>
                    <a:pt x="91" y="228"/>
                  </a:lnTo>
                  <a:lnTo>
                    <a:pt x="93" y="228"/>
                  </a:lnTo>
                  <a:lnTo>
                    <a:pt x="94" y="228"/>
                  </a:lnTo>
                  <a:lnTo>
                    <a:pt x="94" y="228"/>
                  </a:lnTo>
                  <a:lnTo>
                    <a:pt x="96" y="228"/>
                  </a:lnTo>
                  <a:lnTo>
                    <a:pt x="96" y="228"/>
                  </a:lnTo>
                  <a:lnTo>
                    <a:pt x="98" y="228"/>
                  </a:lnTo>
                  <a:lnTo>
                    <a:pt x="98" y="228"/>
                  </a:lnTo>
                  <a:lnTo>
                    <a:pt x="98" y="228"/>
                  </a:lnTo>
                  <a:lnTo>
                    <a:pt x="100" y="230"/>
                  </a:lnTo>
                  <a:lnTo>
                    <a:pt x="100" y="230"/>
                  </a:lnTo>
                  <a:lnTo>
                    <a:pt x="100" y="230"/>
                  </a:lnTo>
                  <a:lnTo>
                    <a:pt x="100" y="230"/>
                  </a:lnTo>
                  <a:lnTo>
                    <a:pt x="100" y="232"/>
                  </a:lnTo>
                  <a:lnTo>
                    <a:pt x="100" y="232"/>
                  </a:lnTo>
                  <a:lnTo>
                    <a:pt x="42" y="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70" name="Oval 169"/>
            <p:cNvSpPr>
              <a:spLocks noChangeArrowheads="1"/>
            </p:cNvSpPr>
            <p:nvPr/>
          </p:nvSpPr>
          <p:spPr bwMode="auto">
            <a:xfrm>
              <a:off x="3081338" y="4667250"/>
              <a:ext cx="233363" cy="233363"/>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71" name="Freeform 170"/>
            <p:cNvSpPr>
              <a:spLocks/>
            </p:cNvSpPr>
            <p:nvPr/>
          </p:nvSpPr>
          <p:spPr bwMode="auto">
            <a:xfrm>
              <a:off x="2974975" y="4664075"/>
              <a:ext cx="200025" cy="133350"/>
            </a:xfrm>
            <a:custGeom>
              <a:avLst/>
              <a:gdLst/>
              <a:ahLst/>
              <a:cxnLst>
                <a:cxn ang="0">
                  <a:pos x="100" y="82"/>
                </a:cxn>
                <a:cxn ang="0">
                  <a:pos x="102" y="84"/>
                </a:cxn>
                <a:cxn ang="0">
                  <a:pos x="106" y="84"/>
                </a:cxn>
                <a:cxn ang="0">
                  <a:pos x="108" y="84"/>
                </a:cxn>
                <a:cxn ang="0">
                  <a:pos x="110" y="82"/>
                </a:cxn>
                <a:cxn ang="0">
                  <a:pos x="113" y="82"/>
                </a:cxn>
                <a:cxn ang="0">
                  <a:pos x="115" y="80"/>
                </a:cxn>
                <a:cxn ang="0">
                  <a:pos x="117" y="80"/>
                </a:cxn>
                <a:cxn ang="0">
                  <a:pos x="119" y="78"/>
                </a:cxn>
                <a:cxn ang="0">
                  <a:pos x="121" y="76"/>
                </a:cxn>
                <a:cxn ang="0">
                  <a:pos x="123" y="73"/>
                </a:cxn>
                <a:cxn ang="0">
                  <a:pos x="124" y="71"/>
                </a:cxn>
                <a:cxn ang="0">
                  <a:pos x="126" y="69"/>
                </a:cxn>
                <a:cxn ang="0">
                  <a:pos x="126" y="65"/>
                </a:cxn>
                <a:cxn ang="0">
                  <a:pos x="126" y="63"/>
                </a:cxn>
                <a:cxn ang="0">
                  <a:pos x="126" y="60"/>
                </a:cxn>
                <a:cxn ang="0">
                  <a:pos x="126" y="58"/>
                </a:cxn>
                <a:cxn ang="0">
                  <a:pos x="126" y="54"/>
                </a:cxn>
                <a:cxn ang="0">
                  <a:pos x="126" y="52"/>
                </a:cxn>
                <a:cxn ang="0">
                  <a:pos x="124" y="50"/>
                </a:cxn>
                <a:cxn ang="0">
                  <a:pos x="124" y="49"/>
                </a:cxn>
                <a:cxn ang="0">
                  <a:pos x="123" y="47"/>
                </a:cxn>
                <a:cxn ang="0">
                  <a:pos x="121" y="45"/>
                </a:cxn>
                <a:cxn ang="0">
                  <a:pos x="119" y="43"/>
                </a:cxn>
                <a:cxn ang="0">
                  <a:pos x="117" y="41"/>
                </a:cxn>
                <a:cxn ang="0">
                  <a:pos x="18" y="0"/>
                </a:cxn>
                <a:cxn ang="0">
                  <a:pos x="20" y="2"/>
                </a:cxn>
                <a:cxn ang="0">
                  <a:pos x="22" y="2"/>
                </a:cxn>
                <a:cxn ang="0">
                  <a:pos x="24" y="4"/>
                </a:cxn>
                <a:cxn ang="0">
                  <a:pos x="26" y="6"/>
                </a:cxn>
                <a:cxn ang="0">
                  <a:pos x="26" y="10"/>
                </a:cxn>
                <a:cxn ang="0">
                  <a:pos x="28" y="11"/>
                </a:cxn>
                <a:cxn ang="0">
                  <a:pos x="28" y="13"/>
                </a:cxn>
                <a:cxn ang="0">
                  <a:pos x="28" y="17"/>
                </a:cxn>
                <a:cxn ang="0">
                  <a:pos x="28" y="19"/>
                </a:cxn>
                <a:cxn ang="0">
                  <a:pos x="28" y="23"/>
                </a:cxn>
                <a:cxn ang="0">
                  <a:pos x="26" y="24"/>
                </a:cxn>
                <a:cxn ang="0">
                  <a:pos x="26" y="28"/>
                </a:cxn>
                <a:cxn ang="0">
                  <a:pos x="24" y="30"/>
                </a:cxn>
                <a:cxn ang="0">
                  <a:pos x="22" y="32"/>
                </a:cxn>
                <a:cxn ang="0">
                  <a:pos x="20" y="36"/>
                </a:cxn>
                <a:cxn ang="0">
                  <a:pos x="18" y="37"/>
                </a:cxn>
                <a:cxn ang="0">
                  <a:pos x="17" y="39"/>
                </a:cxn>
                <a:cxn ang="0">
                  <a:pos x="15" y="39"/>
                </a:cxn>
                <a:cxn ang="0">
                  <a:pos x="11" y="41"/>
                </a:cxn>
                <a:cxn ang="0">
                  <a:pos x="9" y="41"/>
                </a:cxn>
                <a:cxn ang="0">
                  <a:pos x="7" y="41"/>
                </a:cxn>
                <a:cxn ang="0">
                  <a:pos x="4" y="41"/>
                </a:cxn>
                <a:cxn ang="0">
                  <a:pos x="2" y="41"/>
                </a:cxn>
                <a:cxn ang="0">
                  <a:pos x="0" y="41"/>
                </a:cxn>
              </a:cxnLst>
              <a:rect l="0" t="0" r="r" b="b"/>
              <a:pathLst>
                <a:path w="126" h="84">
                  <a:moveTo>
                    <a:pt x="100" y="82"/>
                  </a:moveTo>
                  <a:lnTo>
                    <a:pt x="100" y="82"/>
                  </a:lnTo>
                  <a:lnTo>
                    <a:pt x="102" y="82"/>
                  </a:lnTo>
                  <a:lnTo>
                    <a:pt x="102" y="84"/>
                  </a:lnTo>
                  <a:lnTo>
                    <a:pt x="104" y="84"/>
                  </a:lnTo>
                  <a:lnTo>
                    <a:pt x="106" y="84"/>
                  </a:lnTo>
                  <a:lnTo>
                    <a:pt x="106" y="84"/>
                  </a:lnTo>
                  <a:lnTo>
                    <a:pt x="108" y="84"/>
                  </a:lnTo>
                  <a:lnTo>
                    <a:pt x="110" y="84"/>
                  </a:lnTo>
                  <a:lnTo>
                    <a:pt x="110" y="82"/>
                  </a:lnTo>
                  <a:lnTo>
                    <a:pt x="111" y="82"/>
                  </a:lnTo>
                  <a:lnTo>
                    <a:pt x="113" y="82"/>
                  </a:lnTo>
                  <a:lnTo>
                    <a:pt x="113" y="82"/>
                  </a:lnTo>
                  <a:lnTo>
                    <a:pt x="115" y="80"/>
                  </a:lnTo>
                  <a:lnTo>
                    <a:pt x="115" y="80"/>
                  </a:lnTo>
                  <a:lnTo>
                    <a:pt x="117" y="80"/>
                  </a:lnTo>
                  <a:lnTo>
                    <a:pt x="119" y="78"/>
                  </a:lnTo>
                  <a:lnTo>
                    <a:pt x="119" y="78"/>
                  </a:lnTo>
                  <a:lnTo>
                    <a:pt x="121" y="76"/>
                  </a:lnTo>
                  <a:lnTo>
                    <a:pt x="121" y="76"/>
                  </a:lnTo>
                  <a:lnTo>
                    <a:pt x="123" y="75"/>
                  </a:lnTo>
                  <a:lnTo>
                    <a:pt x="123" y="73"/>
                  </a:lnTo>
                  <a:lnTo>
                    <a:pt x="124" y="73"/>
                  </a:lnTo>
                  <a:lnTo>
                    <a:pt x="124" y="71"/>
                  </a:lnTo>
                  <a:lnTo>
                    <a:pt x="124" y="69"/>
                  </a:lnTo>
                  <a:lnTo>
                    <a:pt x="126" y="69"/>
                  </a:lnTo>
                  <a:lnTo>
                    <a:pt x="126" y="67"/>
                  </a:lnTo>
                  <a:lnTo>
                    <a:pt x="126" y="65"/>
                  </a:lnTo>
                  <a:lnTo>
                    <a:pt x="126" y="65"/>
                  </a:lnTo>
                  <a:lnTo>
                    <a:pt x="126" y="63"/>
                  </a:lnTo>
                  <a:lnTo>
                    <a:pt x="126" y="62"/>
                  </a:lnTo>
                  <a:lnTo>
                    <a:pt x="126" y="60"/>
                  </a:lnTo>
                  <a:lnTo>
                    <a:pt x="126" y="60"/>
                  </a:lnTo>
                  <a:lnTo>
                    <a:pt x="126" y="58"/>
                  </a:lnTo>
                  <a:lnTo>
                    <a:pt x="126" y="56"/>
                  </a:lnTo>
                  <a:lnTo>
                    <a:pt x="126" y="54"/>
                  </a:lnTo>
                  <a:lnTo>
                    <a:pt x="126" y="54"/>
                  </a:lnTo>
                  <a:lnTo>
                    <a:pt x="126" y="52"/>
                  </a:lnTo>
                  <a:lnTo>
                    <a:pt x="126" y="50"/>
                  </a:lnTo>
                  <a:lnTo>
                    <a:pt x="124" y="50"/>
                  </a:lnTo>
                  <a:lnTo>
                    <a:pt x="124" y="49"/>
                  </a:lnTo>
                  <a:lnTo>
                    <a:pt x="124" y="49"/>
                  </a:lnTo>
                  <a:lnTo>
                    <a:pt x="123" y="47"/>
                  </a:lnTo>
                  <a:lnTo>
                    <a:pt x="123" y="47"/>
                  </a:lnTo>
                  <a:lnTo>
                    <a:pt x="121" y="45"/>
                  </a:lnTo>
                  <a:lnTo>
                    <a:pt x="121" y="45"/>
                  </a:lnTo>
                  <a:lnTo>
                    <a:pt x="119" y="43"/>
                  </a:lnTo>
                  <a:lnTo>
                    <a:pt x="119" y="43"/>
                  </a:lnTo>
                  <a:lnTo>
                    <a:pt x="117" y="43"/>
                  </a:lnTo>
                  <a:lnTo>
                    <a:pt x="117" y="41"/>
                  </a:lnTo>
                  <a:lnTo>
                    <a:pt x="17" y="0"/>
                  </a:lnTo>
                  <a:lnTo>
                    <a:pt x="18" y="0"/>
                  </a:lnTo>
                  <a:lnTo>
                    <a:pt x="18" y="0"/>
                  </a:lnTo>
                  <a:lnTo>
                    <a:pt x="20" y="2"/>
                  </a:lnTo>
                  <a:lnTo>
                    <a:pt x="22" y="2"/>
                  </a:lnTo>
                  <a:lnTo>
                    <a:pt x="22" y="2"/>
                  </a:lnTo>
                  <a:lnTo>
                    <a:pt x="22" y="4"/>
                  </a:lnTo>
                  <a:lnTo>
                    <a:pt x="24" y="4"/>
                  </a:lnTo>
                  <a:lnTo>
                    <a:pt x="24" y="6"/>
                  </a:lnTo>
                  <a:lnTo>
                    <a:pt x="26" y="6"/>
                  </a:lnTo>
                  <a:lnTo>
                    <a:pt x="26" y="8"/>
                  </a:lnTo>
                  <a:lnTo>
                    <a:pt x="26" y="10"/>
                  </a:lnTo>
                  <a:lnTo>
                    <a:pt x="26" y="10"/>
                  </a:lnTo>
                  <a:lnTo>
                    <a:pt x="28" y="11"/>
                  </a:lnTo>
                  <a:lnTo>
                    <a:pt x="28" y="13"/>
                  </a:lnTo>
                  <a:lnTo>
                    <a:pt x="28" y="13"/>
                  </a:lnTo>
                  <a:lnTo>
                    <a:pt x="28" y="15"/>
                  </a:lnTo>
                  <a:lnTo>
                    <a:pt x="28" y="17"/>
                  </a:lnTo>
                  <a:lnTo>
                    <a:pt x="28" y="19"/>
                  </a:lnTo>
                  <a:lnTo>
                    <a:pt x="28" y="19"/>
                  </a:lnTo>
                  <a:lnTo>
                    <a:pt x="28" y="21"/>
                  </a:lnTo>
                  <a:lnTo>
                    <a:pt x="28" y="23"/>
                  </a:lnTo>
                  <a:lnTo>
                    <a:pt x="28" y="24"/>
                  </a:lnTo>
                  <a:lnTo>
                    <a:pt x="26" y="24"/>
                  </a:lnTo>
                  <a:lnTo>
                    <a:pt x="26" y="26"/>
                  </a:lnTo>
                  <a:lnTo>
                    <a:pt x="26" y="28"/>
                  </a:lnTo>
                  <a:lnTo>
                    <a:pt x="24" y="30"/>
                  </a:lnTo>
                  <a:lnTo>
                    <a:pt x="24" y="30"/>
                  </a:lnTo>
                  <a:lnTo>
                    <a:pt x="24" y="32"/>
                  </a:lnTo>
                  <a:lnTo>
                    <a:pt x="22" y="32"/>
                  </a:lnTo>
                  <a:lnTo>
                    <a:pt x="22" y="34"/>
                  </a:lnTo>
                  <a:lnTo>
                    <a:pt x="20" y="36"/>
                  </a:lnTo>
                  <a:lnTo>
                    <a:pt x="20" y="36"/>
                  </a:lnTo>
                  <a:lnTo>
                    <a:pt x="18" y="37"/>
                  </a:lnTo>
                  <a:lnTo>
                    <a:pt x="18" y="37"/>
                  </a:lnTo>
                  <a:lnTo>
                    <a:pt x="17" y="39"/>
                  </a:lnTo>
                  <a:lnTo>
                    <a:pt x="15" y="39"/>
                  </a:lnTo>
                  <a:lnTo>
                    <a:pt x="15" y="39"/>
                  </a:lnTo>
                  <a:lnTo>
                    <a:pt x="13" y="39"/>
                  </a:lnTo>
                  <a:lnTo>
                    <a:pt x="11" y="41"/>
                  </a:lnTo>
                  <a:lnTo>
                    <a:pt x="11" y="41"/>
                  </a:lnTo>
                  <a:lnTo>
                    <a:pt x="9" y="41"/>
                  </a:lnTo>
                  <a:lnTo>
                    <a:pt x="7" y="41"/>
                  </a:lnTo>
                  <a:lnTo>
                    <a:pt x="7" y="41"/>
                  </a:lnTo>
                  <a:lnTo>
                    <a:pt x="5" y="41"/>
                  </a:lnTo>
                  <a:lnTo>
                    <a:pt x="4" y="41"/>
                  </a:lnTo>
                  <a:lnTo>
                    <a:pt x="4" y="41"/>
                  </a:lnTo>
                  <a:lnTo>
                    <a:pt x="2" y="41"/>
                  </a:lnTo>
                  <a:lnTo>
                    <a:pt x="2" y="41"/>
                  </a:lnTo>
                  <a:lnTo>
                    <a:pt x="0" y="41"/>
                  </a:lnTo>
                  <a:lnTo>
                    <a:pt x="100" y="8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72" name="Oval 171"/>
            <p:cNvSpPr>
              <a:spLocks noChangeArrowheads="1"/>
            </p:cNvSpPr>
            <p:nvPr/>
          </p:nvSpPr>
          <p:spPr bwMode="auto">
            <a:xfrm>
              <a:off x="6111875" y="3876675"/>
              <a:ext cx="238125" cy="239713"/>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73" name="Freeform 172"/>
            <p:cNvSpPr>
              <a:spLocks/>
            </p:cNvSpPr>
            <p:nvPr/>
          </p:nvSpPr>
          <p:spPr bwMode="auto">
            <a:xfrm>
              <a:off x="6149975" y="3897313"/>
              <a:ext cx="103188" cy="112713"/>
            </a:xfrm>
            <a:custGeom>
              <a:avLst/>
              <a:gdLst/>
              <a:ahLst/>
              <a:cxnLst>
                <a:cxn ang="0">
                  <a:pos x="24" y="62"/>
                </a:cxn>
                <a:cxn ang="0">
                  <a:pos x="26" y="65"/>
                </a:cxn>
                <a:cxn ang="0">
                  <a:pos x="30" y="67"/>
                </a:cxn>
                <a:cxn ang="0">
                  <a:pos x="31" y="67"/>
                </a:cxn>
                <a:cxn ang="0">
                  <a:pos x="33" y="69"/>
                </a:cxn>
                <a:cxn ang="0">
                  <a:pos x="35" y="71"/>
                </a:cxn>
                <a:cxn ang="0">
                  <a:pos x="39" y="71"/>
                </a:cxn>
                <a:cxn ang="0">
                  <a:pos x="41" y="71"/>
                </a:cxn>
                <a:cxn ang="0">
                  <a:pos x="44" y="71"/>
                </a:cxn>
                <a:cxn ang="0">
                  <a:pos x="46" y="71"/>
                </a:cxn>
                <a:cxn ang="0">
                  <a:pos x="50" y="69"/>
                </a:cxn>
                <a:cxn ang="0">
                  <a:pos x="52" y="69"/>
                </a:cxn>
                <a:cxn ang="0">
                  <a:pos x="56" y="67"/>
                </a:cxn>
                <a:cxn ang="0">
                  <a:pos x="57" y="65"/>
                </a:cxn>
                <a:cxn ang="0">
                  <a:pos x="59" y="63"/>
                </a:cxn>
                <a:cxn ang="0">
                  <a:pos x="61" y="62"/>
                </a:cxn>
                <a:cxn ang="0">
                  <a:pos x="63" y="60"/>
                </a:cxn>
                <a:cxn ang="0">
                  <a:pos x="63" y="56"/>
                </a:cxn>
                <a:cxn ang="0">
                  <a:pos x="65" y="54"/>
                </a:cxn>
                <a:cxn ang="0">
                  <a:pos x="65" y="50"/>
                </a:cxn>
                <a:cxn ang="0">
                  <a:pos x="65" y="48"/>
                </a:cxn>
                <a:cxn ang="0">
                  <a:pos x="65" y="45"/>
                </a:cxn>
                <a:cxn ang="0">
                  <a:pos x="63" y="43"/>
                </a:cxn>
                <a:cxn ang="0">
                  <a:pos x="63" y="41"/>
                </a:cxn>
                <a:cxn ang="0">
                  <a:pos x="61" y="37"/>
                </a:cxn>
                <a:cxn ang="0">
                  <a:pos x="39" y="0"/>
                </a:cxn>
                <a:cxn ang="0">
                  <a:pos x="39" y="4"/>
                </a:cxn>
                <a:cxn ang="0">
                  <a:pos x="41" y="6"/>
                </a:cxn>
                <a:cxn ang="0">
                  <a:pos x="41" y="9"/>
                </a:cxn>
                <a:cxn ang="0">
                  <a:pos x="41" y="11"/>
                </a:cxn>
                <a:cxn ang="0">
                  <a:pos x="41" y="15"/>
                </a:cxn>
                <a:cxn ang="0">
                  <a:pos x="41" y="17"/>
                </a:cxn>
                <a:cxn ang="0">
                  <a:pos x="39" y="21"/>
                </a:cxn>
                <a:cxn ang="0">
                  <a:pos x="37" y="22"/>
                </a:cxn>
                <a:cxn ang="0">
                  <a:pos x="37" y="24"/>
                </a:cxn>
                <a:cxn ang="0">
                  <a:pos x="35" y="26"/>
                </a:cxn>
                <a:cxn ang="0">
                  <a:pos x="31" y="28"/>
                </a:cxn>
                <a:cxn ang="0">
                  <a:pos x="30" y="30"/>
                </a:cxn>
                <a:cxn ang="0">
                  <a:pos x="28" y="32"/>
                </a:cxn>
                <a:cxn ang="0">
                  <a:pos x="24" y="32"/>
                </a:cxn>
                <a:cxn ang="0">
                  <a:pos x="22" y="34"/>
                </a:cxn>
                <a:cxn ang="0">
                  <a:pos x="18" y="34"/>
                </a:cxn>
                <a:cxn ang="0">
                  <a:pos x="17" y="34"/>
                </a:cxn>
                <a:cxn ang="0">
                  <a:pos x="13" y="34"/>
                </a:cxn>
                <a:cxn ang="0">
                  <a:pos x="11" y="32"/>
                </a:cxn>
                <a:cxn ang="0">
                  <a:pos x="7" y="32"/>
                </a:cxn>
                <a:cxn ang="0">
                  <a:pos x="5" y="30"/>
                </a:cxn>
                <a:cxn ang="0">
                  <a:pos x="3" y="28"/>
                </a:cxn>
                <a:cxn ang="0">
                  <a:pos x="2" y="26"/>
                </a:cxn>
                <a:cxn ang="0">
                  <a:pos x="0" y="24"/>
                </a:cxn>
              </a:cxnLst>
              <a:rect l="0" t="0" r="r" b="b"/>
              <a:pathLst>
                <a:path w="65" h="71">
                  <a:moveTo>
                    <a:pt x="24" y="62"/>
                  </a:moveTo>
                  <a:lnTo>
                    <a:pt x="24" y="62"/>
                  </a:lnTo>
                  <a:lnTo>
                    <a:pt x="26" y="63"/>
                  </a:lnTo>
                  <a:lnTo>
                    <a:pt x="26" y="65"/>
                  </a:lnTo>
                  <a:lnTo>
                    <a:pt x="28" y="65"/>
                  </a:lnTo>
                  <a:lnTo>
                    <a:pt x="30" y="67"/>
                  </a:lnTo>
                  <a:lnTo>
                    <a:pt x="30" y="67"/>
                  </a:lnTo>
                  <a:lnTo>
                    <a:pt x="31" y="67"/>
                  </a:lnTo>
                  <a:lnTo>
                    <a:pt x="31" y="69"/>
                  </a:lnTo>
                  <a:lnTo>
                    <a:pt x="33" y="69"/>
                  </a:lnTo>
                  <a:lnTo>
                    <a:pt x="35" y="69"/>
                  </a:lnTo>
                  <a:lnTo>
                    <a:pt x="35" y="71"/>
                  </a:lnTo>
                  <a:lnTo>
                    <a:pt x="37" y="71"/>
                  </a:lnTo>
                  <a:lnTo>
                    <a:pt x="39" y="71"/>
                  </a:lnTo>
                  <a:lnTo>
                    <a:pt x="41" y="71"/>
                  </a:lnTo>
                  <a:lnTo>
                    <a:pt x="41" y="71"/>
                  </a:lnTo>
                  <a:lnTo>
                    <a:pt x="43" y="71"/>
                  </a:lnTo>
                  <a:lnTo>
                    <a:pt x="44" y="71"/>
                  </a:lnTo>
                  <a:lnTo>
                    <a:pt x="46" y="71"/>
                  </a:lnTo>
                  <a:lnTo>
                    <a:pt x="46" y="71"/>
                  </a:lnTo>
                  <a:lnTo>
                    <a:pt x="48" y="71"/>
                  </a:lnTo>
                  <a:lnTo>
                    <a:pt x="50" y="69"/>
                  </a:lnTo>
                  <a:lnTo>
                    <a:pt x="52" y="69"/>
                  </a:lnTo>
                  <a:lnTo>
                    <a:pt x="52" y="69"/>
                  </a:lnTo>
                  <a:lnTo>
                    <a:pt x="54" y="67"/>
                  </a:lnTo>
                  <a:lnTo>
                    <a:pt x="56" y="67"/>
                  </a:lnTo>
                  <a:lnTo>
                    <a:pt x="56" y="67"/>
                  </a:lnTo>
                  <a:lnTo>
                    <a:pt x="57" y="65"/>
                  </a:lnTo>
                  <a:lnTo>
                    <a:pt x="57" y="65"/>
                  </a:lnTo>
                  <a:lnTo>
                    <a:pt x="59" y="63"/>
                  </a:lnTo>
                  <a:lnTo>
                    <a:pt x="59" y="62"/>
                  </a:lnTo>
                  <a:lnTo>
                    <a:pt x="61" y="62"/>
                  </a:lnTo>
                  <a:lnTo>
                    <a:pt x="61" y="60"/>
                  </a:lnTo>
                  <a:lnTo>
                    <a:pt x="63" y="60"/>
                  </a:lnTo>
                  <a:lnTo>
                    <a:pt x="63" y="58"/>
                  </a:lnTo>
                  <a:lnTo>
                    <a:pt x="63" y="56"/>
                  </a:lnTo>
                  <a:lnTo>
                    <a:pt x="63" y="54"/>
                  </a:lnTo>
                  <a:lnTo>
                    <a:pt x="65" y="54"/>
                  </a:lnTo>
                  <a:lnTo>
                    <a:pt x="65" y="52"/>
                  </a:lnTo>
                  <a:lnTo>
                    <a:pt x="65" y="50"/>
                  </a:lnTo>
                  <a:lnTo>
                    <a:pt x="65" y="50"/>
                  </a:lnTo>
                  <a:lnTo>
                    <a:pt x="65" y="48"/>
                  </a:lnTo>
                  <a:lnTo>
                    <a:pt x="65" y="47"/>
                  </a:lnTo>
                  <a:lnTo>
                    <a:pt x="65" y="45"/>
                  </a:lnTo>
                  <a:lnTo>
                    <a:pt x="65" y="45"/>
                  </a:lnTo>
                  <a:lnTo>
                    <a:pt x="63" y="43"/>
                  </a:lnTo>
                  <a:lnTo>
                    <a:pt x="63" y="41"/>
                  </a:lnTo>
                  <a:lnTo>
                    <a:pt x="63" y="41"/>
                  </a:lnTo>
                  <a:lnTo>
                    <a:pt x="63" y="39"/>
                  </a:lnTo>
                  <a:lnTo>
                    <a:pt x="61" y="37"/>
                  </a:lnTo>
                  <a:lnTo>
                    <a:pt x="37" y="0"/>
                  </a:lnTo>
                  <a:lnTo>
                    <a:pt x="39" y="0"/>
                  </a:lnTo>
                  <a:lnTo>
                    <a:pt x="39" y="2"/>
                  </a:lnTo>
                  <a:lnTo>
                    <a:pt x="39" y="4"/>
                  </a:lnTo>
                  <a:lnTo>
                    <a:pt x="41" y="6"/>
                  </a:lnTo>
                  <a:lnTo>
                    <a:pt x="41" y="6"/>
                  </a:lnTo>
                  <a:lnTo>
                    <a:pt x="41" y="8"/>
                  </a:lnTo>
                  <a:lnTo>
                    <a:pt x="41" y="9"/>
                  </a:lnTo>
                  <a:lnTo>
                    <a:pt x="41" y="9"/>
                  </a:lnTo>
                  <a:lnTo>
                    <a:pt x="41" y="11"/>
                  </a:lnTo>
                  <a:lnTo>
                    <a:pt x="41" y="13"/>
                  </a:lnTo>
                  <a:lnTo>
                    <a:pt x="41" y="15"/>
                  </a:lnTo>
                  <a:lnTo>
                    <a:pt x="41" y="15"/>
                  </a:lnTo>
                  <a:lnTo>
                    <a:pt x="41" y="17"/>
                  </a:lnTo>
                  <a:lnTo>
                    <a:pt x="39" y="19"/>
                  </a:lnTo>
                  <a:lnTo>
                    <a:pt x="39" y="21"/>
                  </a:lnTo>
                  <a:lnTo>
                    <a:pt x="39" y="21"/>
                  </a:lnTo>
                  <a:lnTo>
                    <a:pt x="37" y="22"/>
                  </a:lnTo>
                  <a:lnTo>
                    <a:pt x="37" y="24"/>
                  </a:lnTo>
                  <a:lnTo>
                    <a:pt x="37" y="24"/>
                  </a:lnTo>
                  <a:lnTo>
                    <a:pt x="35" y="26"/>
                  </a:lnTo>
                  <a:lnTo>
                    <a:pt x="35" y="26"/>
                  </a:lnTo>
                  <a:lnTo>
                    <a:pt x="33" y="28"/>
                  </a:lnTo>
                  <a:lnTo>
                    <a:pt x="31" y="28"/>
                  </a:lnTo>
                  <a:lnTo>
                    <a:pt x="31" y="30"/>
                  </a:lnTo>
                  <a:lnTo>
                    <a:pt x="30" y="30"/>
                  </a:lnTo>
                  <a:lnTo>
                    <a:pt x="28" y="32"/>
                  </a:lnTo>
                  <a:lnTo>
                    <a:pt x="28" y="32"/>
                  </a:lnTo>
                  <a:lnTo>
                    <a:pt x="26" y="32"/>
                  </a:lnTo>
                  <a:lnTo>
                    <a:pt x="24" y="32"/>
                  </a:lnTo>
                  <a:lnTo>
                    <a:pt x="24" y="34"/>
                  </a:lnTo>
                  <a:lnTo>
                    <a:pt x="22" y="34"/>
                  </a:lnTo>
                  <a:lnTo>
                    <a:pt x="20" y="34"/>
                  </a:lnTo>
                  <a:lnTo>
                    <a:pt x="18" y="34"/>
                  </a:lnTo>
                  <a:lnTo>
                    <a:pt x="17" y="34"/>
                  </a:lnTo>
                  <a:lnTo>
                    <a:pt x="17" y="34"/>
                  </a:lnTo>
                  <a:lnTo>
                    <a:pt x="15" y="34"/>
                  </a:lnTo>
                  <a:lnTo>
                    <a:pt x="13" y="34"/>
                  </a:lnTo>
                  <a:lnTo>
                    <a:pt x="11" y="32"/>
                  </a:lnTo>
                  <a:lnTo>
                    <a:pt x="11" y="32"/>
                  </a:lnTo>
                  <a:lnTo>
                    <a:pt x="9" y="32"/>
                  </a:lnTo>
                  <a:lnTo>
                    <a:pt x="7" y="32"/>
                  </a:lnTo>
                  <a:lnTo>
                    <a:pt x="7" y="30"/>
                  </a:lnTo>
                  <a:lnTo>
                    <a:pt x="5" y="30"/>
                  </a:lnTo>
                  <a:lnTo>
                    <a:pt x="3" y="28"/>
                  </a:lnTo>
                  <a:lnTo>
                    <a:pt x="3" y="28"/>
                  </a:lnTo>
                  <a:lnTo>
                    <a:pt x="2" y="26"/>
                  </a:lnTo>
                  <a:lnTo>
                    <a:pt x="2" y="26"/>
                  </a:lnTo>
                  <a:lnTo>
                    <a:pt x="0" y="24"/>
                  </a:lnTo>
                  <a:lnTo>
                    <a:pt x="0" y="24"/>
                  </a:lnTo>
                  <a:lnTo>
                    <a:pt x="24" y="6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74" name="Oval 173"/>
            <p:cNvSpPr>
              <a:spLocks noChangeArrowheads="1"/>
            </p:cNvSpPr>
            <p:nvPr/>
          </p:nvSpPr>
          <p:spPr bwMode="auto">
            <a:xfrm>
              <a:off x="4165600" y="1882775"/>
              <a:ext cx="238125" cy="239713"/>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75" name="Freeform 174"/>
            <p:cNvSpPr>
              <a:spLocks/>
            </p:cNvSpPr>
            <p:nvPr/>
          </p:nvSpPr>
          <p:spPr bwMode="auto">
            <a:xfrm>
              <a:off x="4341813" y="2051050"/>
              <a:ext cx="311150" cy="295275"/>
            </a:xfrm>
            <a:custGeom>
              <a:avLst/>
              <a:gdLst/>
              <a:ahLst/>
              <a:cxnLst>
                <a:cxn ang="0">
                  <a:pos x="30" y="0"/>
                </a:cxn>
                <a:cxn ang="0">
                  <a:pos x="30" y="0"/>
                </a:cxn>
                <a:cxn ang="0">
                  <a:pos x="28" y="0"/>
                </a:cxn>
                <a:cxn ang="0">
                  <a:pos x="28" y="0"/>
                </a:cxn>
                <a:cxn ang="0">
                  <a:pos x="26" y="2"/>
                </a:cxn>
                <a:cxn ang="0">
                  <a:pos x="24" y="2"/>
                </a:cxn>
                <a:cxn ang="0">
                  <a:pos x="23" y="4"/>
                </a:cxn>
                <a:cxn ang="0">
                  <a:pos x="21" y="6"/>
                </a:cxn>
                <a:cxn ang="0">
                  <a:pos x="19" y="6"/>
                </a:cxn>
                <a:cxn ang="0">
                  <a:pos x="17" y="7"/>
                </a:cxn>
                <a:cxn ang="0">
                  <a:pos x="15" y="9"/>
                </a:cxn>
                <a:cxn ang="0">
                  <a:pos x="13" y="11"/>
                </a:cxn>
                <a:cxn ang="0">
                  <a:pos x="11" y="13"/>
                </a:cxn>
                <a:cxn ang="0">
                  <a:pos x="10" y="17"/>
                </a:cxn>
                <a:cxn ang="0">
                  <a:pos x="8" y="19"/>
                </a:cxn>
                <a:cxn ang="0">
                  <a:pos x="6" y="20"/>
                </a:cxn>
                <a:cxn ang="0">
                  <a:pos x="6" y="22"/>
                </a:cxn>
                <a:cxn ang="0">
                  <a:pos x="4" y="24"/>
                </a:cxn>
                <a:cxn ang="0">
                  <a:pos x="2" y="26"/>
                </a:cxn>
                <a:cxn ang="0">
                  <a:pos x="2" y="28"/>
                </a:cxn>
                <a:cxn ang="0">
                  <a:pos x="0" y="30"/>
                </a:cxn>
                <a:cxn ang="0">
                  <a:pos x="0" y="30"/>
                </a:cxn>
                <a:cxn ang="0">
                  <a:pos x="0" y="32"/>
                </a:cxn>
                <a:cxn ang="0">
                  <a:pos x="0" y="32"/>
                </a:cxn>
                <a:cxn ang="0">
                  <a:pos x="0" y="33"/>
                </a:cxn>
                <a:cxn ang="0">
                  <a:pos x="166" y="186"/>
                </a:cxn>
                <a:cxn ang="0">
                  <a:pos x="166" y="186"/>
                </a:cxn>
                <a:cxn ang="0">
                  <a:pos x="166" y="184"/>
                </a:cxn>
                <a:cxn ang="0">
                  <a:pos x="166" y="184"/>
                </a:cxn>
                <a:cxn ang="0">
                  <a:pos x="166" y="182"/>
                </a:cxn>
                <a:cxn ang="0">
                  <a:pos x="168" y="180"/>
                </a:cxn>
                <a:cxn ang="0">
                  <a:pos x="168" y="178"/>
                </a:cxn>
                <a:cxn ang="0">
                  <a:pos x="170" y="177"/>
                </a:cxn>
                <a:cxn ang="0">
                  <a:pos x="170" y="175"/>
                </a:cxn>
                <a:cxn ang="0">
                  <a:pos x="171" y="173"/>
                </a:cxn>
                <a:cxn ang="0">
                  <a:pos x="173" y="171"/>
                </a:cxn>
                <a:cxn ang="0">
                  <a:pos x="175" y="169"/>
                </a:cxn>
                <a:cxn ang="0">
                  <a:pos x="177" y="165"/>
                </a:cxn>
                <a:cxn ang="0">
                  <a:pos x="179" y="164"/>
                </a:cxn>
                <a:cxn ang="0">
                  <a:pos x="181" y="162"/>
                </a:cxn>
                <a:cxn ang="0">
                  <a:pos x="183" y="160"/>
                </a:cxn>
                <a:cxn ang="0">
                  <a:pos x="184" y="160"/>
                </a:cxn>
                <a:cxn ang="0">
                  <a:pos x="186" y="158"/>
                </a:cxn>
                <a:cxn ang="0">
                  <a:pos x="188" y="156"/>
                </a:cxn>
                <a:cxn ang="0">
                  <a:pos x="190" y="156"/>
                </a:cxn>
                <a:cxn ang="0">
                  <a:pos x="192" y="154"/>
                </a:cxn>
                <a:cxn ang="0">
                  <a:pos x="194" y="154"/>
                </a:cxn>
                <a:cxn ang="0">
                  <a:pos x="194" y="154"/>
                </a:cxn>
                <a:cxn ang="0">
                  <a:pos x="196" y="154"/>
                </a:cxn>
                <a:cxn ang="0">
                  <a:pos x="196" y="154"/>
                </a:cxn>
              </a:cxnLst>
              <a:rect l="0" t="0" r="r" b="b"/>
              <a:pathLst>
                <a:path w="196" h="186">
                  <a:moveTo>
                    <a:pt x="30" y="0"/>
                  </a:moveTo>
                  <a:lnTo>
                    <a:pt x="30" y="0"/>
                  </a:lnTo>
                  <a:lnTo>
                    <a:pt x="30" y="0"/>
                  </a:lnTo>
                  <a:lnTo>
                    <a:pt x="30" y="0"/>
                  </a:lnTo>
                  <a:lnTo>
                    <a:pt x="30" y="0"/>
                  </a:lnTo>
                  <a:lnTo>
                    <a:pt x="28" y="0"/>
                  </a:lnTo>
                  <a:lnTo>
                    <a:pt x="28" y="0"/>
                  </a:lnTo>
                  <a:lnTo>
                    <a:pt x="28" y="0"/>
                  </a:lnTo>
                  <a:lnTo>
                    <a:pt x="26" y="2"/>
                  </a:lnTo>
                  <a:lnTo>
                    <a:pt x="26" y="2"/>
                  </a:lnTo>
                  <a:lnTo>
                    <a:pt x="26" y="2"/>
                  </a:lnTo>
                  <a:lnTo>
                    <a:pt x="24" y="2"/>
                  </a:lnTo>
                  <a:lnTo>
                    <a:pt x="24" y="4"/>
                  </a:lnTo>
                  <a:lnTo>
                    <a:pt x="23" y="4"/>
                  </a:lnTo>
                  <a:lnTo>
                    <a:pt x="23" y="4"/>
                  </a:lnTo>
                  <a:lnTo>
                    <a:pt x="21" y="6"/>
                  </a:lnTo>
                  <a:lnTo>
                    <a:pt x="21" y="6"/>
                  </a:lnTo>
                  <a:lnTo>
                    <a:pt x="19" y="6"/>
                  </a:lnTo>
                  <a:lnTo>
                    <a:pt x="19" y="7"/>
                  </a:lnTo>
                  <a:lnTo>
                    <a:pt x="17" y="7"/>
                  </a:lnTo>
                  <a:lnTo>
                    <a:pt x="17" y="9"/>
                  </a:lnTo>
                  <a:lnTo>
                    <a:pt x="15" y="9"/>
                  </a:lnTo>
                  <a:lnTo>
                    <a:pt x="15" y="11"/>
                  </a:lnTo>
                  <a:lnTo>
                    <a:pt x="13" y="11"/>
                  </a:lnTo>
                  <a:lnTo>
                    <a:pt x="13" y="13"/>
                  </a:lnTo>
                  <a:lnTo>
                    <a:pt x="11" y="13"/>
                  </a:lnTo>
                  <a:lnTo>
                    <a:pt x="11" y="15"/>
                  </a:lnTo>
                  <a:lnTo>
                    <a:pt x="10" y="17"/>
                  </a:lnTo>
                  <a:lnTo>
                    <a:pt x="10" y="17"/>
                  </a:lnTo>
                  <a:lnTo>
                    <a:pt x="8" y="19"/>
                  </a:lnTo>
                  <a:lnTo>
                    <a:pt x="8" y="19"/>
                  </a:lnTo>
                  <a:lnTo>
                    <a:pt x="6" y="20"/>
                  </a:lnTo>
                  <a:lnTo>
                    <a:pt x="6" y="20"/>
                  </a:lnTo>
                  <a:lnTo>
                    <a:pt x="6" y="22"/>
                  </a:lnTo>
                  <a:lnTo>
                    <a:pt x="4" y="22"/>
                  </a:lnTo>
                  <a:lnTo>
                    <a:pt x="4" y="24"/>
                  </a:lnTo>
                  <a:lnTo>
                    <a:pt x="4" y="24"/>
                  </a:lnTo>
                  <a:lnTo>
                    <a:pt x="2" y="26"/>
                  </a:lnTo>
                  <a:lnTo>
                    <a:pt x="2" y="26"/>
                  </a:lnTo>
                  <a:lnTo>
                    <a:pt x="2" y="28"/>
                  </a:lnTo>
                  <a:lnTo>
                    <a:pt x="2" y="28"/>
                  </a:lnTo>
                  <a:lnTo>
                    <a:pt x="0" y="30"/>
                  </a:lnTo>
                  <a:lnTo>
                    <a:pt x="0" y="30"/>
                  </a:lnTo>
                  <a:lnTo>
                    <a:pt x="0" y="30"/>
                  </a:lnTo>
                  <a:lnTo>
                    <a:pt x="0" y="32"/>
                  </a:lnTo>
                  <a:lnTo>
                    <a:pt x="0" y="32"/>
                  </a:lnTo>
                  <a:lnTo>
                    <a:pt x="0" y="32"/>
                  </a:lnTo>
                  <a:lnTo>
                    <a:pt x="0" y="32"/>
                  </a:lnTo>
                  <a:lnTo>
                    <a:pt x="0" y="33"/>
                  </a:lnTo>
                  <a:lnTo>
                    <a:pt x="0" y="33"/>
                  </a:lnTo>
                  <a:lnTo>
                    <a:pt x="166" y="186"/>
                  </a:lnTo>
                  <a:lnTo>
                    <a:pt x="166" y="186"/>
                  </a:lnTo>
                  <a:lnTo>
                    <a:pt x="166" y="186"/>
                  </a:lnTo>
                  <a:lnTo>
                    <a:pt x="166" y="186"/>
                  </a:lnTo>
                  <a:lnTo>
                    <a:pt x="166" y="184"/>
                  </a:lnTo>
                  <a:lnTo>
                    <a:pt x="166" y="184"/>
                  </a:lnTo>
                  <a:lnTo>
                    <a:pt x="166" y="184"/>
                  </a:lnTo>
                  <a:lnTo>
                    <a:pt x="166" y="184"/>
                  </a:lnTo>
                  <a:lnTo>
                    <a:pt x="166" y="182"/>
                  </a:lnTo>
                  <a:lnTo>
                    <a:pt x="166" y="182"/>
                  </a:lnTo>
                  <a:lnTo>
                    <a:pt x="166" y="180"/>
                  </a:lnTo>
                  <a:lnTo>
                    <a:pt x="168" y="180"/>
                  </a:lnTo>
                  <a:lnTo>
                    <a:pt x="168" y="180"/>
                  </a:lnTo>
                  <a:lnTo>
                    <a:pt x="168" y="178"/>
                  </a:lnTo>
                  <a:lnTo>
                    <a:pt x="168" y="178"/>
                  </a:lnTo>
                  <a:lnTo>
                    <a:pt x="170" y="177"/>
                  </a:lnTo>
                  <a:lnTo>
                    <a:pt x="170" y="177"/>
                  </a:lnTo>
                  <a:lnTo>
                    <a:pt x="170" y="175"/>
                  </a:lnTo>
                  <a:lnTo>
                    <a:pt x="171" y="173"/>
                  </a:lnTo>
                  <a:lnTo>
                    <a:pt x="171" y="173"/>
                  </a:lnTo>
                  <a:lnTo>
                    <a:pt x="173" y="171"/>
                  </a:lnTo>
                  <a:lnTo>
                    <a:pt x="173" y="171"/>
                  </a:lnTo>
                  <a:lnTo>
                    <a:pt x="175" y="169"/>
                  </a:lnTo>
                  <a:lnTo>
                    <a:pt x="175" y="169"/>
                  </a:lnTo>
                  <a:lnTo>
                    <a:pt x="177" y="167"/>
                  </a:lnTo>
                  <a:lnTo>
                    <a:pt x="177" y="165"/>
                  </a:lnTo>
                  <a:lnTo>
                    <a:pt x="179" y="165"/>
                  </a:lnTo>
                  <a:lnTo>
                    <a:pt x="179" y="164"/>
                  </a:lnTo>
                  <a:lnTo>
                    <a:pt x="181" y="164"/>
                  </a:lnTo>
                  <a:lnTo>
                    <a:pt x="181" y="162"/>
                  </a:lnTo>
                  <a:lnTo>
                    <a:pt x="183" y="162"/>
                  </a:lnTo>
                  <a:lnTo>
                    <a:pt x="183" y="160"/>
                  </a:lnTo>
                  <a:lnTo>
                    <a:pt x="184" y="160"/>
                  </a:lnTo>
                  <a:lnTo>
                    <a:pt x="184" y="160"/>
                  </a:lnTo>
                  <a:lnTo>
                    <a:pt x="186" y="158"/>
                  </a:lnTo>
                  <a:lnTo>
                    <a:pt x="186" y="158"/>
                  </a:lnTo>
                  <a:lnTo>
                    <a:pt x="188" y="156"/>
                  </a:lnTo>
                  <a:lnTo>
                    <a:pt x="188" y="156"/>
                  </a:lnTo>
                  <a:lnTo>
                    <a:pt x="190" y="156"/>
                  </a:lnTo>
                  <a:lnTo>
                    <a:pt x="190" y="156"/>
                  </a:lnTo>
                  <a:lnTo>
                    <a:pt x="192" y="154"/>
                  </a:lnTo>
                  <a:lnTo>
                    <a:pt x="192" y="154"/>
                  </a:lnTo>
                  <a:lnTo>
                    <a:pt x="192" y="154"/>
                  </a:lnTo>
                  <a:lnTo>
                    <a:pt x="194" y="154"/>
                  </a:lnTo>
                  <a:lnTo>
                    <a:pt x="194" y="154"/>
                  </a:lnTo>
                  <a:lnTo>
                    <a:pt x="194" y="154"/>
                  </a:lnTo>
                  <a:lnTo>
                    <a:pt x="194" y="154"/>
                  </a:lnTo>
                  <a:lnTo>
                    <a:pt x="196" y="154"/>
                  </a:lnTo>
                  <a:lnTo>
                    <a:pt x="196" y="154"/>
                  </a:lnTo>
                  <a:lnTo>
                    <a:pt x="196" y="154"/>
                  </a:lnTo>
                  <a:lnTo>
                    <a:pt x="30"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76" name="Oval 175"/>
            <p:cNvSpPr>
              <a:spLocks noChangeArrowheads="1"/>
            </p:cNvSpPr>
            <p:nvPr/>
          </p:nvSpPr>
          <p:spPr bwMode="auto">
            <a:xfrm>
              <a:off x="3870325" y="3824288"/>
              <a:ext cx="381000" cy="379413"/>
            </a:xfrm>
            <a:prstGeom prst="ellipse">
              <a:avLst/>
            </a:prstGeom>
            <a:solidFill>
              <a:srgbClr val="FF00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77" name="Freeform 176"/>
            <p:cNvSpPr>
              <a:spLocks/>
            </p:cNvSpPr>
            <p:nvPr/>
          </p:nvSpPr>
          <p:spPr bwMode="auto">
            <a:xfrm>
              <a:off x="4203700" y="3983038"/>
              <a:ext cx="419100" cy="74613"/>
            </a:xfrm>
            <a:custGeom>
              <a:avLst/>
              <a:gdLst/>
              <a:ahLst/>
              <a:cxnLst>
                <a:cxn ang="0">
                  <a:pos x="11" y="0"/>
                </a:cxn>
                <a:cxn ang="0">
                  <a:pos x="9" y="0"/>
                </a:cxn>
                <a:cxn ang="0">
                  <a:pos x="7" y="0"/>
                </a:cxn>
                <a:cxn ang="0">
                  <a:pos x="7" y="2"/>
                </a:cxn>
                <a:cxn ang="0">
                  <a:pos x="5" y="4"/>
                </a:cxn>
                <a:cxn ang="0">
                  <a:pos x="3" y="4"/>
                </a:cxn>
                <a:cxn ang="0">
                  <a:pos x="3" y="8"/>
                </a:cxn>
                <a:cxn ang="0">
                  <a:pos x="2" y="9"/>
                </a:cxn>
                <a:cxn ang="0">
                  <a:pos x="2" y="11"/>
                </a:cxn>
                <a:cxn ang="0">
                  <a:pos x="2" y="13"/>
                </a:cxn>
                <a:cxn ang="0">
                  <a:pos x="0" y="17"/>
                </a:cxn>
                <a:cxn ang="0">
                  <a:pos x="0" y="19"/>
                </a:cxn>
                <a:cxn ang="0">
                  <a:pos x="0" y="22"/>
                </a:cxn>
                <a:cxn ang="0">
                  <a:pos x="0" y="24"/>
                </a:cxn>
                <a:cxn ang="0">
                  <a:pos x="0" y="28"/>
                </a:cxn>
                <a:cxn ang="0">
                  <a:pos x="2" y="30"/>
                </a:cxn>
                <a:cxn ang="0">
                  <a:pos x="2" y="34"/>
                </a:cxn>
                <a:cxn ang="0">
                  <a:pos x="2" y="35"/>
                </a:cxn>
                <a:cxn ang="0">
                  <a:pos x="3" y="37"/>
                </a:cxn>
                <a:cxn ang="0">
                  <a:pos x="5" y="39"/>
                </a:cxn>
                <a:cxn ang="0">
                  <a:pos x="5" y="41"/>
                </a:cxn>
                <a:cxn ang="0">
                  <a:pos x="7" y="41"/>
                </a:cxn>
                <a:cxn ang="0">
                  <a:pos x="9" y="43"/>
                </a:cxn>
                <a:cxn ang="0">
                  <a:pos x="9" y="43"/>
                </a:cxn>
                <a:cxn ang="0">
                  <a:pos x="11" y="43"/>
                </a:cxn>
                <a:cxn ang="0">
                  <a:pos x="262" y="47"/>
                </a:cxn>
                <a:cxn ang="0">
                  <a:pos x="260" y="47"/>
                </a:cxn>
                <a:cxn ang="0">
                  <a:pos x="260" y="45"/>
                </a:cxn>
                <a:cxn ang="0">
                  <a:pos x="258" y="45"/>
                </a:cxn>
                <a:cxn ang="0">
                  <a:pos x="257" y="43"/>
                </a:cxn>
                <a:cxn ang="0">
                  <a:pos x="257" y="41"/>
                </a:cxn>
                <a:cxn ang="0">
                  <a:pos x="255" y="39"/>
                </a:cxn>
                <a:cxn ang="0">
                  <a:pos x="255" y="37"/>
                </a:cxn>
                <a:cxn ang="0">
                  <a:pos x="253" y="34"/>
                </a:cxn>
                <a:cxn ang="0">
                  <a:pos x="253" y="32"/>
                </a:cxn>
                <a:cxn ang="0">
                  <a:pos x="253" y="30"/>
                </a:cxn>
                <a:cxn ang="0">
                  <a:pos x="253" y="26"/>
                </a:cxn>
                <a:cxn ang="0">
                  <a:pos x="253" y="24"/>
                </a:cxn>
                <a:cxn ang="0">
                  <a:pos x="253" y="21"/>
                </a:cxn>
                <a:cxn ang="0">
                  <a:pos x="253" y="19"/>
                </a:cxn>
                <a:cxn ang="0">
                  <a:pos x="253" y="15"/>
                </a:cxn>
                <a:cxn ang="0">
                  <a:pos x="255" y="13"/>
                </a:cxn>
                <a:cxn ang="0">
                  <a:pos x="255" y="9"/>
                </a:cxn>
                <a:cxn ang="0">
                  <a:pos x="257" y="8"/>
                </a:cxn>
                <a:cxn ang="0">
                  <a:pos x="257" y="6"/>
                </a:cxn>
                <a:cxn ang="0">
                  <a:pos x="258" y="4"/>
                </a:cxn>
                <a:cxn ang="0">
                  <a:pos x="260" y="4"/>
                </a:cxn>
                <a:cxn ang="0">
                  <a:pos x="260" y="2"/>
                </a:cxn>
                <a:cxn ang="0">
                  <a:pos x="262" y="2"/>
                </a:cxn>
                <a:cxn ang="0">
                  <a:pos x="264" y="2"/>
                </a:cxn>
              </a:cxnLst>
              <a:rect l="0" t="0" r="r" b="b"/>
              <a:pathLst>
                <a:path w="264" h="47">
                  <a:moveTo>
                    <a:pt x="11" y="0"/>
                  </a:moveTo>
                  <a:lnTo>
                    <a:pt x="11" y="0"/>
                  </a:lnTo>
                  <a:lnTo>
                    <a:pt x="11" y="0"/>
                  </a:lnTo>
                  <a:lnTo>
                    <a:pt x="9" y="0"/>
                  </a:lnTo>
                  <a:lnTo>
                    <a:pt x="9" y="0"/>
                  </a:lnTo>
                  <a:lnTo>
                    <a:pt x="7" y="0"/>
                  </a:lnTo>
                  <a:lnTo>
                    <a:pt x="7" y="2"/>
                  </a:lnTo>
                  <a:lnTo>
                    <a:pt x="7" y="2"/>
                  </a:lnTo>
                  <a:lnTo>
                    <a:pt x="5" y="2"/>
                  </a:lnTo>
                  <a:lnTo>
                    <a:pt x="5" y="4"/>
                  </a:lnTo>
                  <a:lnTo>
                    <a:pt x="5" y="4"/>
                  </a:lnTo>
                  <a:lnTo>
                    <a:pt x="3" y="4"/>
                  </a:lnTo>
                  <a:lnTo>
                    <a:pt x="3" y="6"/>
                  </a:lnTo>
                  <a:lnTo>
                    <a:pt x="3" y="8"/>
                  </a:lnTo>
                  <a:lnTo>
                    <a:pt x="3" y="8"/>
                  </a:lnTo>
                  <a:lnTo>
                    <a:pt x="2" y="9"/>
                  </a:lnTo>
                  <a:lnTo>
                    <a:pt x="2" y="9"/>
                  </a:lnTo>
                  <a:lnTo>
                    <a:pt x="2" y="11"/>
                  </a:lnTo>
                  <a:lnTo>
                    <a:pt x="2" y="13"/>
                  </a:lnTo>
                  <a:lnTo>
                    <a:pt x="2" y="13"/>
                  </a:lnTo>
                  <a:lnTo>
                    <a:pt x="0" y="15"/>
                  </a:lnTo>
                  <a:lnTo>
                    <a:pt x="0" y="17"/>
                  </a:lnTo>
                  <a:lnTo>
                    <a:pt x="0" y="19"/>
                  </a:lnTo>
                  <a:lnTo>
                    <a:pt x="0" y="19"/>
                  </a:lnTo>
                  <a:lnTo>
                    <a:pt x="0" y="21"/>
                  </a:lnTo>
                  <a:lnTo>
                    <a:pt x="0" y="22"/>
                  </a:lnTo>
                  <a:lnTo>
                    <a:pt x="0" y="24"/>
                  </a:lnTo>
                  <a:lnTo>
                    <a:pt x="0" y="24"/>
                  </a:lnTo>
                  <a:lnTo>
                    <a:pt x="0" y="26"/>
                  </a:lnTo>
                  <a:lnTo>
                    <a:pt x="0" y="28"/>
                  </a:lnTo>
                  <a:lnTo>
                    <a:pt x="2" y="30"/>
                  </a:lnTo>
                  <a:lnTo>
                    <a:pt x="2" y="30"/>
                  </a:lnTo>
                  <a:lnTo>
                    <a:pt x="2" y="32"/>
                  </a:lnTo>
                  <a:lnTo>
                    <a:pt x="2" y="34"/>
                  </a:lnTo>
                  <a:lnTo>
                    <a:pt x="2" y="34"/>
                  </a:lnTo>
                  <a:lnTo>
                    <a:pt x="2" y="35"/>
                  </a:lnTo>
                  <a:lnTo>
                    <a:pt x="3" y="35"/>
                  </a:lnTo>
                  <a:lnTo>
                    <a:pt x="3" y="37"/>
                  </a:lnTo>
                  <a:lnTo>
                    <a:pt x="3" y="37"/>
                  </a:lnTo>
                  <a:lnTo>
                    <a:pt x="5" y="39"/>
                  </a:lnTo>
                  <a:lnTo>
                    <a:pt x="5" y="39"/>
                  </a:lnTo>
                  <a:lnTo>
                    <a:pt x="5" y="41"/>
                  </a:lnTo>
                  <a:lnTo>
                    <a:pt x="7" y="41"/>
                  </a:lnTo>
                  <a:lnTo>
                    <a:pt x="7" y="41"/>
                  </a:lnTo>
                  <a:lnTo>
                    <a:pt x="7" y="43"/>
                  </a:lnTo>
                  <a:lnTo>
                    <a:pt x="9" y="43"/>
                  </a:lnTo>
                  <a:lnTo>
                    <a:pt x="9" y="43"/>
                  </a:lnTo>
                  <a:lnTo>
                    <a:pt x="9" y="43"/>
                  </a:lnTo>
                  <a:lnTo>
                    <a:pt x="11" y="43"/>
                  </a:lnTo>
                  <a:lnTo>
                    <a:pt x="11" y="43"/>
                  </a:lnTo>
                  <a:lnTo>
                    <a:pt x="264" y="47"/>
                  </a:lnTo>
                  <a:lnTo>
                    <a:pt x="262" y="47"/>
                  </a:lnTo>
                  <a:lnTo>
                    <a:pt x="262" y="47"/>
                  </a:lnTo>
                  <a:lnTo>
                    <a:pt x="260" y="47"/>
                  </a:lnTo>
                  <a:lnTo>
                    <a:pt x="260" y="47"/>
                  </a:lnTo>
                  <a:lnTo>
                    <a:pt x="260" y="45"/>
                  </a:lnTo>
                  <a:lnTo>
                    <a:pt x="258" y="45"/>
                  </a:lnTo>
                  <a:lnTo>
                    <a:pt x="258" y="45"/>
                  </a:lnTo>
                  <a:lnTo>
                    <a:pt x="258" y="43"/>
                  </a:lnTo>
                  <a:lnTo>
                    <a:pt x="257" y="43"/>
                  </a:lnTo>
                  <a:lnTo>
                    <a:pt x="257" y="43"/>
                  </a:lnTo>
                  <a:lnTo>
                    <a:pt x="257" y="41"/>
                  </a:lnTo>
                  <a:lnTo>
                    <a:pt x="257" y="41"/>
                  </a:lnTo>
                  <a:lnTo>
                    <a:pt x="255" y="39"/>
                  </a:lnTo>
                  <a:lnTo>
                    <a:pt x="255" y="37"/>
                  </a:lnTo>
                  <a:lnTo>
                    <a:pt x="255" y="37"/>
                  </a:lnTo>
                  <a:lnTo>
                    <a:pt x="255" y="35"/>
                  </a:lnTo>
                  <a:lnTo>
                    <a:pt x="253" y="34"/>
                  </a:lnTo>
                  <a:lnTo>
                    <a:pt x="253" y="34"/>
                  </a:lnTo>
                  <a:lnTo>
                    <a:pt x="253" y="32"/>
                  </a:lnTo>
                  <a:lnTo>
                    <a:pt x="253" y="30"/>
                  </a:lnTo>
                  <a:lnTo>
                    <a:pt x="253" y="30"/>
                  </a:lnTo>
                  <a:lnTo>
                    <a:pt x="253" y="28"/>
                  </a:lnTo>
                  <a:lnTo>
                    <a:pt x="253" y="26"/>
                  </a:lnTo>
                  <a:lnTo>
                    <a:pt x="253" y="24"/>
                  </a:lnTo>
                  <a:lnTo>
                    <a:pt x="253" y="24"/>
                  </a:lnTo>
                  <a:lnTo>
                    <a:pt x="253" y="22"/>
                  </a:lnTo>
                  <a:lnTo>
                    <a:pt x="253" y="21"/>
                  </a:lnTo>
                  <a:lnTo>
                    <a:pt x="253" y="19"/>
                  </a:lnTo>
                  <a:lnTo>
                    <a:pt x="253" y="19"/>
                  </a:lnTo>
                  <a:lnTo>
                    <a:pt x="253" y="17"/>
                  </a:lnTo>
                  <a:lnTo>
                    <a:pt x="253" y="15"/>
                  </a:lnTo>
                  <a:lnTo>
                    <a:pt x="255" y="13"/>
                  </a:lnTo>
                  <a:lnTo>
                    <a:pt x="255" y="13"/>
                  </a:lnTo>
                  <a:lnTo>
                    <a:pt x="255" y="11"/>
                  </a:lnTo>
                  <a:lnTo>
                    <a:pt x="255" y="9"/>
                  </a:lnTo>
                  <a:lnTo>
                    <a:pt x="255" y="9"/>
                  </a:lnTo>
                  <a:lnTo>
                    <a:pt x="257" y="8"/>
                  </a:lnTo>
                  <a:lnTo>
                    <a:pt x="257" y="8"/>
                  </a:lnTo>
                  <a:lnTo>
                    <a:pt x="257" y="6"/>
                  </a:lnTo>
                  <a:lnTo>
                    <a:pt x="258" y="6"/>
                  </a:lnTo>
                  <a:lnTo>
                    <a:pt x="258" y="4"/>
                  </a:lnTo>
                  <a:lnTo>
                    <a:pt x="258" y="4"/>
                  </a:lnTo>
                  <a:lnTo>
                    <a:pt x="260" y="4"/>
                  </a:lnTo>
                  <a:lnTo>
                    <a:pt x="260" y="4"/>
                  </a:lnTo>
                  <a:lnTo>
                    <a:pt x="260" y="2"/>
                  </a:lnTo>
                  <a:lnTo>
                    <a:pt x="262" y="2"/>
                  </a:lnTo>
                  <a:lnTo>
                    <a:pt x="262" y="2"/>
                  </a:lnTo>
                  <a:lnTo>
                    <a:pt x="262" y="2"/>
                  </a:lnTo>
                  <a:lnTo>
                    <a:pt x="264" y="2"/>
                  </a:lnTo>
                  <a:lnTo>
                    <a:pt x="11"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78" name="Freeform 177"/>
            <p:cNvSpPr>
              <a:spLocks/>
            </p:cNvSpPr>
            <p:nvPr/>
          </p:nvSpPr>
          <p:spPr bwMode="auto">
            <a:xfrm>
              <a:off x="3665538" y="4003675"/>
              <a:ext cx="312738" cy="123825"/>
            </a:xfrm>
            <a:custGeom>
              <a:avLst/>
              <a:gdLst/>
              <a:ahLst/>
              <a:cxnLst>
                <a:cxn ang="0">
                  <a:pos x="184" y="43"/>
                </a:cxn>
                <a:cxn ang="0">
                  <a:pos x="186" y="41"/>
                </a:cxn>
                <a:cxn ang="0">
                  <a:pos x="190" y="41"/>
                </a:cxn>
                <a:cxn ang="0">
                  <a:pos x="192" y="39"/>
                </a:cxn>
                <a:cxn ang="0">
                  <a:pos x="192" y="37"/>
                </a:cxn>
                <a:cxn ang="0">
                  <a:pos x="194" y="35"/>
                </a:cxn>
                <a:cxn ang="0">
                  <a:pos x="196" y="34"/>
                </a:cxn>
                <a:cxn ang="0">
                  <a:pos x="196" y="30"/>
                </a:cxn>
                <a:cxn ang="0">
                  <a:pos x="197" y="28"/>
                </a:cxn>
                <a:cxn ang="0">
                  <a:pos x="197" y="26"/>
                </a:cxn>
                <a:cxn ang="0">
                  <a:pos x="197" y="22"/>
                </a:cxn>
                <a:cxn ang="0">
                  <a:pos x="197" y="21"/>
                </a:cxn>
                <a:cxn ang="0">
                  <a:pos x="197" y="17"/>
                </a:cxn>
                <a:cxn ang="0">
                  <a:pos x="196" y="15"/>
                </a:cxn>
                <a:cxn ang="0">
                  <a:pos x="196" y="11"/>
                </a:cxn>
                <a:cxn ang="0">
                  <a:pos x="194" y="9"/>
                </a:cxn>
                <a:cxn ang="0">
                  <a:pos x="192" y="8"/>
                </a:cxn>
                <a:cxn ang="0">
                  <a:pos x="190" y="6"/>
                </a:cxn>
                <a:cxn ang="0">
                  <a:pos x="188" y="4"/>
                </a:cxn>
                <a:cxn ang="0">
                  <a:pos x="186" y="2"/>
                </a:cxn>
                <a:cxn ang="0">
                  <a:pos x="184" y="0"/>
                </a:cxn>
                <a:cxn ang="0">
                  <a:pos x="182" y="0"/>
                </a:cxn>
                <a:cxn ang="0">
                  <a:pos x="181" y="0"/>
                </a:cxn>
                <a:cxn ang="0">
                  <a:pos x="177" y="0"/>
                </a:cxn>
                <a:cxn ang="0">
                  <a:pos x="175" y="0"/>
                </a:cxn>
                <a:cxn ang="0">
                  <a:pos x="2" y="34"/>
                </a:cxn>
                <a:cxn ang="0">
                  <a:pos x="4" y="34"/>
                </a:cxn>
                <a:cxn ang="0">
                  <a:pos x="6" y="34"/>
                </a:cxn>
                <a:cxn ang="0">
                  <a:pos x="8" y="34"/>
                </a:cxn>
                <a:cxn ang="0">
                  <a:pos x="11" y="35"/>
                </a:cxn>
                <a:cxn ang="0">
                  <a:pos x="13" y="37"/>
                </a:cxn>
                <a:cxn ang="0">
                  <a:pos x="15" y="37"/>
                </a:cxn>
                <a:cxn ang="0">
                  <a:pos x="17" y="41"/>
                </a:cxn>
                <a:cxn ang="0">
                  <a:pos x="19" y="43"/>
                </a:cxn>
                <a:cxn ang="0">
                  <a:pos x="19" y="45"/>
                </a:cxn>
                <a:cxn ang="0">
                  <a:pos x="21" y="47"/>
                </a:cxn>
                <a:cxn ang="0">
                  <a:pos x="21" y="50"/>
                </a:cxn>
                <a:cxn ang="0">
                  <a:pos x="22" y="52"/>
                </a:cxn>
                <a:cxn ang="0">
                  <a:pos x="22" y="56"/>
                </a:cxn>
                <a:cxn ang="0">
                  <a:pos x="22" y="58"/>
                </a:cxn>
                <a:cxn ang="0">
                  <a:pos x="22" y="61"/>
                </a:cxn>
                <a:cxn ang="0">
                  <a:pos x="22" y="63"/>
                </a:cxn>
                <a:cxn ang="0">
                  <a:pos x="21" y="67"/>
                </a:cxn>
                <a:cxn ang="0">
                  <a:pos x="21" y="69"/>
                </a:cxn>
                <a:cxn ang="0">
                  <a:pos x="19" y="71"/>
                </a:cxn>
                <a:cxn ang="0">
                  <a:pos x="17" y="73"/>
                </a:cxn>
                <a:cxn ang="0">
                  <a:pos x="15" y="74"/>
                </a:cxn>
                <a:cxn ang="0">
                  <a:pos x="13" y="76"/>
                </a:cxn>
                <a:cxn ang="0">
                  <a:pos x="11" y="76"/>
                </a:cxn>
                <a:cxn ang="0">
                  <a:pos x="9" y="78"/>
                </a:cxn>
              </a:cxnLst>
              <a:rect l="0" t="0" r="r" b="b"/>
              <a:pathLst>
                <a:path w="197" h="78">
                  <a:moveTo>
                    <a:pt x="184" y="43"/>
                  </a:moveTo>
                  <a:lnTo>
                    <a:pt x="184" y="43"/>
                  </a:lnTo>
                  <a:lnTo>
                    <a:pt x="186" y="43"/>
                  </a:lnTo>
                  <a:lnTo>
                    <a:pt x="186" y="41"/>
                  </a:lnTo>
                  <a:lnTo>
                    <a:pt x="188" y="41"/>
                  </a:lnTo>
                  <a:lnTo>
                    <a:pt x="190" y="41"/>
                  </a:lnTo>
                  <a:lnTo>
                    <a:pt x="190" y="39"/>
                  </a:lnTo>
                  <a:lnTo>
                    <a:pt x="192" y="39"/>
                  </a:lnTo>
                  <a:lnTo>
                    <a:pt x="192" y="39"/>
                  </a:lnTo>
                  <a:lnTo>
                    <a:pt x="192" y="37"/>
                  </a:lnTo>
                  <a:lnTo>
                    <a:pt x="194" y="37"/>
                  </a:lnTo>
                  <a:lnTo>
                    <a:pt x="194" y="35"/>
                  </a:lnTo>
                  <a:lnTo>
                    <a:pt x="196" y="34"/>
                  </a:lnTo>
                  <a:lnTo>
                    <a:pt x="196" y="34"/>
                  </a:lnTo>
                  <a:lnTo>
                    <a:pt x="196" y="32"/>
                  </a:lnTo>
                  <a:lnTo>
                    <a:pt x="196" y="30"/>
                  </a:lnTo>
                  <a:lnTo>
                    <a:pt x="197" y="30"/>
                  </a:lnTo>
                  <a:lnTo>
                    <a:pt x="197" y="28"/>
                  </a:lnTo>
                  <a:lnTo>
                    <a:pt x="197" y="26"/>
                  </a:lnTo>
                  <a:lnTo>
                    <a:pt x="197" y="26"/>
                  </a:lnTo>
                  <a:lnTo>
                    <a:pt x="197" y="24"/>
                  </a:lnTo>
                  <a:lnTo>
                    <a:pt x="197" y="22"/>
                  </a:lnTo>
                  <a:lnTo>
                    <a:pt x="197" y="21"/>
                  </a:lnTo>
                  <a:lnTo>
                    <a:pt x="197" y="21"/>
                  </a:lnTo>
                  <a:lnTo>
                    <a:pt x="197" y="19"/>
                  </a:lnTo>
                  <a:lnTo>
                    <a:pt x="197" y="17"/>
                  </a:lnTo>
                  <a:lnTo>
                    <a:pt x="196" y="15"/>
                  </a:lnTo>
                  <a:lnTo>
                    <a:pt x="196" y="15"/>
                  </a:lnTo>
                  <a:lnTo>
                    <a:pt x="196" y="13"/>
                  </a:lnTo>
                  <a:lnTo>
                    <a:pt x="196" y="11"/>
                  </a:lnTo>
                  <a:lnTo>
                    <a:pt x="194" y="11"/>
                  </a:lnTo>
                  <a:lnTo>
                    <a:pt x="194" y="9"/>
                  </a:lnTo>
                  <a:lnTo>
                    <a:pt x="194" y="8"/>
                  </a:lnTo>
                  <a:lnTo>
                    <a:pt x="192" y="8"/>
                  </a:lnTo>
                  <a:lnTo>
                    <a:pt x="192" y="6"/>
                  </a:lnTo>
                  <a:lnTo>
                    <a:pt x="190" y="6"/>
                  </a:lnTo>
                  <a:lnTo>
                    <a:pt x="190" y="4"/>
                  </a:lnTo>
                  <a:lnTo>
                    <a:pt x="188" y="4"/>
                  </a:lnTo>
                  <a:lnTo>
                    <a:pt x="188" y="2"/>
                  </a:lnTo>
                  <a:lnTo>
                    <a:pt x="186" y="2"/>
                  </a:lnTo>
                  <a:lnTo>
                    <a:pt x="186" y="2"/>
                  </a:lnTo>
                  <a:lnTo>
                    <a:pt x="184" y="0"/>
                  </a:lnTo>
                  <a:lnTo>
                    <a:pt x="182" y="0"/>
                  </a:lnTo>
                  <a:lnTo>
                    <a:pt x="182" y="0"/>
                  </a:lnTo>
                  <a:lnTo>
                    <a:pt x="181" y="0"/>
                  </a:lnTo>
                  <a:lnTo>
                    <a:pt x="181" y="0"/>
                  </a:lnTo>
                  <a:lnTo>
                    <a:pt x="179" y="0"/>
                  </a:lnTo>
                  <a:lnTo>
                    <a:pt x="177" y="0"/>
                  </a:lnTo>
                  <a:lnTo>
                    <a:pt x="177" y="0"/>
                  </a:lnTo>
                  <a:lnTo>
                    <a:pt x="175" y="0"/>
                  </a:lnTo>
                  <a:lnTo>
                    <a:pt x="0" y="34"/>
                  </a:lnTo>
                  <a:lnTo>
                    <a:pt x="2" y="34"/>
                  </a:lnTo>
                  <a:lnTo>
                    <a:pt x="2" y="34"/>
                  </a:lnTo>
                  <a:lnTo>
                    <a:pt x="4" y="34"/>
                  </a:lnTo>
                  <a:lnTo>
                    <a:pt x="4" y="34"/>
                  </a:lnTo>
                  <a:lnTo>
                    <a:pt x="6" y="34"/>
                  </a:lnTo>
                  <a:lnTo>
                    <a:pt x="8" y="34"/>
                  </a:lnTo>
                  <a:lnTo>
                    <a:pt x="8" y="34"/>
                  </a:lnTo>
                  <a:lnTo>
                    <a:pt x="9" y="35"/>
                  </a:lnTo>
                  <a:lnTo>
                    <a:pt x="11" y="35"/>
                  </a:lnTo>
                  <a:lnTo>
                    <a:pt x="11" y="35"/>
                  </a:lnTo>
                  <a:lnTo>
                    <a:pt x="13" y="37"/>
                  </a:lnTo>
                  <a:lnTo>
                    <a:pt x="13" y="37"/>
                  </a:lnTo>
                  <a:lnTo>
                    <a:pt x="15" y="37"/>
                  </a:lnTo>
                  <a:lnTo>
                    <a:pt x="15" y="39"/>
                  </a:lnTo>
                  <a:lnTo>
                    <a:pt x="17" y="41"/>
                  </a:lnTo>
                  <a:lnTo>
                    <a:pt x="17" y="41"/>
                  </a:lnTo>
                  <a:lnTo>
                    <a:pt x="19" y="43"/>
                  </a:lnTo>
                  <a:lnTo>
                    <a:pt x="19" y="43"/>
                  </a:lnTo>
                  <a:lnTo>
                    <a:pt x="19" y="45"/>
                  </a:lnTo>
                  <a:lnTo>
                    <a:pt x="21" y="47"/>
                  </a:lnTo>
                  <a:lnTo>
                    <a:pt x="21" y="47"/>
                  </a:lnTo>
                  <a:lnTo>
                    <a:pt x="21" y="48"/>
                  </a:lnTo>
                  <a:lnTo>
                    <a:pt x="21" y="50"/>
                  </a:lnTo>
                  <a:lnTo>
                    <a:pt x="22" y="52"/>
                  </a:lnTo>
                  <a:lnTo>
                    <a:pt x="22" y="52"/>
                  </a:lnTo>
                  <a:lnTo>
                    <a:pt x="22" y="54"/>
                  </a:lnTo>
                  <a:lnTo>
                    <a:pt x="22" y="56"/>
                  </a:lnTo>
                  <a:lnTo>
                    <a:pt x="22" y="58"/>
                  </a:lnTo>
                  <a:lnTo>
                    <a:pt x="22" y="58"/>
                  </a:lnTo>
                  <a:lnTo>
                    <a:pt x="22" y="60"/>
                  </a:lnTo>
                  <a:lnTo>
                    <a:pt x="22" y="61"/>
                  </a:lnTo>
                  <a:lnTo>
                    <a:pt x="22" y="63"/>
                  </a:lnTo>
                  <a:lnTo>
                    <a:pt x="22" y="63"/>
                  </a:lnTo>
                  <a:lnTo>
                    <a:pt x="21" y="65"/>
                  </a:lnTo>
                  <a:lnTo>
                    <a:pt x="21" y="67"/>
                  </a:lnTo>
                  <a:lnTo>
                    <a:pt x="21" y="69"/>
                  </a:lnTo>
                  <a:lnTo>
                    <a:pt x="21" y="69"/>
                  </a:lnTo>
                  <a:lnTo>
                    <a:pt x="19" y="71"/>
                  </a:lnTo>
                  <a:lnTo>
                    <a:pt x="19" y="71"/>
                  </a:lnTo>
                  <a:lnTo>
                    <a:pt x="17" y="73"/>
                  </a:lnTo>
                  <a:lnTo>
                    <a:pt x="17" y="73"/>
                  </a:lnTo>
                  <a:lnTo>
                    <a:pt x="17" y="74"/>
                  </a:lnTo>
                  <a:lnTo>
                    <a:pt x="15" y="74"/>
                  </a:lnTo>
                  <a:lnTo>
                    <a:pt x="15" y="76"/>
                  </a:lnTo>
                  <a:lnTo>
                    <a:pt x="13" y="76"/>
                  </a:lnTo>
                  <a:lnTo>
                    <a:pt x="11" y="76"/>
                  </a:lnTo>
                  <a:lnTo>
                    <a:pt x="11" y="76"/>
                  </a:lnTo>
                  <a:lnTo>
                    <a:pt x="9" y="78"/>
                  </a:lnTo>
                  <a:lnTo>
                    <a:pt x="9" y="78"/>
                  </a:lnTo>
                  <a:lnTo>
                    <a:pt x="184" y="4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79" name="Oval 178"/>
            <p:cNvSpPr>
              <a:spLocks noChangeArrowheads="1"/>
            </p:cNvSpPr>
            <p:nvPr/>
          </p:nvSpPr>
          <p:spPr bwMode="auto">
            <a:xfrm>
              <a:off x="4587875" y="2274888"/>
              <a:ext cx="238125" cy="239713"/>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80" name="Oval 179"/>
            <p:cNvSpPr>
              <a:spLocks noChangeArrowheads="1"/>
            </p:cNvSpPr>
            <p:nvPr/>
          </p:nvSpPr>
          <p:spPr bwMode="auto">
            <a:xfrm>
              <a:off x="5076825" y="3890963"/>
              <a:ext cx="239713" cy="239713"/>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81" name="Freeform 180"/>
            <p:cNvSpPr>
              <a:spLocks/>
            </p:cNvSpPr>
            <p:nvPr/>
          </p:nvSpPr>
          <p:spPr bwMode="auto">
            <a:xfrm>
              <a:off x="5260975" y="3894138"/>
              <a:ext cx="285750" cy="130175"/>
            </a:xfrm>
            <a:custGeom>
              <a:avLst/>
              <a:gdLst/>
              <a:ahLst/>
              <a:cxnLst>
                <a:cxn ang="0">
                  <a:pos x="9" y="39"/>
                </a:cxn>
                <a:cxn ang="0">
                  <a:pos x="7" y="39"/>
                </a:cxn>
                <a:cxn ang="0">
                  <a:pos x="5" y="41"/>
                </a:cxn>
                <a:cxn ang="0">
                  <a:pos x="4" y="43"/>
                </a:cxn>
                <a:cxn ang="0">
                  <a:pos x="4" y="45"/>
                </a:cxn>
                <a:cxn ang="0">
                  <a:pos x="2" y="47"/>
                </a:cxn>
                <a:cxn ang="0">
                  <a:pos x="2" y="49"/>
                </a:cxn>
                <a:cxn ang="0">
                  <a:pos x="0" y="50"/>
                </a:cxn>
                <a:cxn ang="0">
                  <a:pos x="0" y="54"/>
                </a:cxn>
                <a:cxn ang="0">
                  <a:pos x="0" y="56"/>
                </a:cxn>
                <a:cxn ang="0">
                  <a:pos x="0" y="60"/>
                </a:cxn>
                <a:cxn ang="0">
                  <a:pos x="0" y="62"/>
                </a:cxn>
                <a:cxn ang="0">
                  <a:pos x="2" y="65"/>
                </a:cxn>
                <a:cxn ang="0">
                  <a:pos x="2" y="67"/>
                </a:cxn>
                <a:cxn ang="0">
                  <a:pos x="4" y="71"/>
                </a:cxn>
                <a:cxn ang="0">
                  <a:pos x="5" y="73"/>
                </a:cxn>
                <a:cxn ang="0">
                  <a:pos x="5" y="75"/>
                </a:cxn>
                <a:cxn ang="0">
                  <a:pos x="7" y="77"/>
                </a:cxn>
                <a:cxn ang="0">
                  <a:pos x="9" y="78"/>
                </a:cxn>
                <a:cxn ang="0">
                  <a:pos x="11" y="80"/>
                </a:cxn>
                <a:cxn ang="0">
                  <a:pos x="13" y="82"/>
                </a:cxn>
                <a:cxn ang="0">
                  <a:pos x="15" y="82"/>
                </a:cxn>
                <a:cxn ang="0">
                  <a:pos x="17" y="82"/>
                </a:cxn>
                <a:cxn ang="0">
                  <a:pos x="18" y="82"/>
                </a:cxn>
                <a:cxn ang="0">
                  <a:pos x="20" y="82"/>
                </a:cxn>
                <a:cxn ang="0">
                  <a:pos x="178" y="45"/>
                </a:cxn>
                <a:cxn ang="0">
                  <a:pos x="177" y="45"/>
                </a:cxn>
                <a:cxn ang="0">
                  <a:pos x="175" y="45"/>
                </a:cxn>
                <a:cxn ang="0">
                  <a:pos x="173" y="43"/>
                </a:cxn>
                <a:cxn ang="0">
                  <a:pos x="171" y="43"/>
                </a:cxn>
                <a:cxn ang="0">
                  <a:pos x="169" y="41"/>
                </a:cxn>
                <a:cxn ang="0">
                  <a:pos x="169" y="39"/>
                </a:cxn>
                <a:cxn ang="0">
                  <a:pos x="167" y="37"/>
                </a:cxn>
                <a:cxn ang="0">
                  <a:pos x="165" y="36"/>
                </a:cxn>
                <a:cxn ang="0">
                  <a:pos x="164" y="34"/>
                </a:cxn>
                <a:cxn ang="0">
                  <a:pos x="162" y="30"/>
                </a:cxn>
                <a:cxn ang="0">
                  <a:pos x="162" y="28"/>
                </a:cxn>
                <a:cxn ang="0">
                  <a:pos x="162" y="24"/>
                </a:cxn>
                <a:cxn ang="0">
                  <a:pos x="160" y="23"/>
                </a:cxn>
                <a:cxn ang="0">
                  <a:pos x="160" y="19"/>
                </a:cxn>
                <a:cxn ang="0">
                  <a:pos x="160" y="17"/>
                </a:cxn>
                <a:cxn ang="0">
                  <a:pos x="160" y="13"/>
                </a:cxn>
                <a:cxn ang="0">
                  <a:pos x="160" y="11"/>
                </a:cxn>
                <a:cxn ang="0">
                  <a:pos x="162" y="10"/>
                </a:cxn>
                <a:cxn ang="0">
                  <a:pos x="162" y="8"/>
                </a:cxn>
                <a:cxn ang="0">
                  <a:pos x="164" y="6"/>
                </a:cxn>
                <a:cxn ang="0">
                  <a:pos x="165" y="4"/>
                </a:cxn>
                <a:cxn ang="0">
                  <a:pos x="165" y="2"/>
                </a:cxn>
                <a:cxn ang="0">
                  <a:pos x="167" y="2"/>
                </a:cxn>
                <a:cxn ang="0">
                  <a:pos x="169" y="0"/>
                </a:cxn>
              </a:cxnLst>
              <a:rect l="0" t="0" r="r" b="b"/>
              <a:pathLst>
                <a:path w="180" h="82">
                  <a:moveTo>
                    <a:pt x="9" y="39"/>
                  </a:moveTo>
                  <a:lnTo>
                    <a:pt x="9" y="39"/>
                  </a:lnTo>
                  <a:lnTo>
                    <a:pt x="7" y="39"/>
                  </a:lnTo>
                  <a:lnTo>
                    <a:pt x="7" y="39"/>
                  </a:lnTo>
                  <a:lnTo>
                    <a:pt x="5" y="41"/>
                  </a:lnTo>
                  <a:lnTo>
                    <a:pt x="5" y="41"/>
                  </a:lnTo>
                  <a:lnTo>
                    <a:pt x="5" y="41"/>
                  </a:lnTo>
                  <a:lnTo>
                    <a:pt x="4" y="43"/>
                  </a:lnTo>
                  <a:lnTo>
                    <a:pt x="4" y="43"/>
                  </a:lnTo>
                  <a:lnTo>
                    <a:pt x="4" y="45"/>
                  </a:lnTo>
                  <a:lnTo>
                    <a:pt x="2" y="45"/>
                  </a:lnTo>
                  <a:lnTo>
                    <a:pt x="2" y="47"/>
                  </a:lnTo>
                  <a:lnTo>
                    <a:pt x="2" y="47"/>
                  </a:lnTo>
                  <a:lnTo>
                    <a:pt x="2" y="49"/>
                  </a:lnTo>
                  <a:lnTo>
                    <a:pt x="2" y="50"/>
                  </a:lnTo>
                  <a:lnTo>
                    <a:pt x="0" y="50"/>
                  </a:lnTo>
                  <a:lnTo>
                    <a:pt x="0" y="52"/>
                  </a:lnTo>
                  <a:lnTo>
                    <a:pt x="0" y="54"/>
                  </a:lnTo>
                  <a:lnTo>
                    <a:pt x="0" y="54"/>
                  </a:lnTo>
                  <a:lnTo>
                    <a:pt x="0" y="56"/>
                  </a:lnTo>
                  <a:lnTo>
                    <a:pt x="0" y="58"/>
                  </a:lnTo>
                  <a:lnTo>
                    <a:pt x="0" y="60"/>
                  </a:lnTo>
                  <a:lnTo>
                    <a:pt x="0" y="60"/>
                  </a:lnTo>
                  <a:lnTo>
                    <a:pt x="0" y="62"/>
                  </a:lnTo>
                  <a:lnTo>
                    <a:pt x="2" y="64"/>
                  </a:lnTo>
                  <a:lnTo>
                    <a:pt x="2" y="65"/>
                  </a:lnTo>
                  <a:lnTo>
                    <a:pt x="2" y="65"/>
                  </a:lnTo>
                  <a:lnTo>
                    <a:pt x="2" y="67"/>
                  </a:lnTo>
                  <a:lnTo>
                    <a:pt x="4" y="69"/>
                  </a:lnTo>
                  <a:lnTo>
                    <a:pt x="4" y="71"/>
                  </a:lnTo>
                  <a:lnTo>
                    <a:pt x="4" y="71"/>
                  </a:lnTo>
                  <a:lnTo>
                    <a:pt x="5" y="73"/>
                  </a:lnTo>
                  <a:lnTo>
                    <a:pt x="5" y="75"/>
                  </a:lnTo>
                  <a:lnTo>
                    <a:pt x="5" y="75"/>
                  </a:lnTo>
                  <a:lnTo>
                    <a:pt x="7" y="77"/>
                  </a:lnTo>
                  <a:lnTo>
                    <a:pt x="7" y="77"/>
                  </a:lnTo>
                  <a:lnTo>
                    <a:pt x="9" y="78"/>
                  </a:lnTo>
                  <a:lnTo>
                    <a:pt x="9" y="78"/>
                  </a:lnTo>
                  <a:lnTo>
                    <a:pt x="9" y="80"/>
                  </a:lnTo>
                  <a:lnTo>
                    <a:pt x="11" y="80"/>
                  </a:lnTo>
                  <a:lnTo>
                    <a:pt x="11" y="80"/>
                  </a:lnTo>
                  <a:lnTo>
                    <a:pt x="13" y="82"/>
                  </a:lnTo>
                  <a:lnTo>
                    <a:pt x="13" y="82"/>
                  </a:lnTo>
                  <a:lnTo>
                    <a:pt x="15" y="82"/>
                  </a:lnTo>
                  <a:lnTo>
                    <a:pt x="15" y="82"/>
                  </a:lnTo>
                  <a:lnTo>
                    <a:pt x="17" y="82"/>
                  </a:lnTo>
                  <a:lnTo>
                    <a:pt x="17" y="82"/>
                  </a:lnTo>
                  <a:lnTo>
                    <a:pt x="18" y="82"/>
                  </a:lnTo>
                  <a:lnTo>
                    <a:pt x="18" y="82"/>
                  </a:lnTo>
                  <a:lnTo>
                    <a:pt x="20" y="82"/>
                  </a:lnTo>
                  <a:lnTo>
                    <a:pt x="180" y="45"/>
                  </a:lnTo>
                  <a:lnTo>
                    <a:pt x="178" y="45"/>
                  </a:lnTo>
                  <a:lnTo>
                    <a:pt x="178" y="45"/>
                  </a:lnTo>
                  <a:lnTo>
                    <a:pt x="177" y="45"/>
                  </a:lnTo>
                  <a:lnTo>
                    <a:pt x="177" y="45"/>
                  </a:lnTo>
                  <a:lnTo>
                    <a:pt x="175" y="45"/>
                  </a:lnTo>
                  <a:lnTo>
                    <a:pt x="175" y="45"/>
                  </a:lnTo>
                  <a:lnTo>
                    <a:pt x="173" y="43"/>
                  </a:lnTo>
                  <a:lnTo>
                    <a:pt x="173" y="43"/>
                  </a:lnTo>
                  <a:lnTo>
                    <a:pt x="171" y="43"/>
                  </a:lnTo>
                  <a:lnTo>
                    <a:pt x="171" y="43"/>
                  </a:lnTo>
                  <a:lnTo>
                    <a:pt x="169" y="41"/>
                  </a:lnTo>
                  <a:lnTo>
                    <a:pt x="169" y="41"/>
                  </a:lnTo>
                  <a:lnTo>
                    <a:pt x="169" y="39"/>
                  </a:lnTo>
                  <a:lnTo>
                    <a:pt x="167" y="39"/>
                  </a:lnTo>
                  <a:lnTo>
                    <a:pt x="167" y="37"/>
                  </a:lnTo>
                  <a:lnTo>
                    <a:pt x="165" y="37"/>
                  </a:lnTo>
                  <a:lnTo>
                    <a:pt x="165" y="36"/>
                  </a:lnTo>
                  <a:lnTo>
                    <a:pt x="164" y="34"/>
                  </a:lnTo>
                  <a:lnTo>
                    <a:pt x="164" y="34"/>
                  </a:lnTo>
                  <a:lnTo>
                    <a:pt x="164" y="32"/>
                  </a:lnTo>
                  <a:lnTo>
                    <a:pt x="162" y="30"/>
                  </a:lnTo>
                  <a:lnTo>
                    <a:pt x="162" y="30"/>
                  </a:lnTo>
                  <a:lnTo>
                    <a:pt x="162" y="28"/>
                  </a:lnTo>
                  <a:lnTo>
                    <a:pt x="162" y="26"/>
                  </a:lnTo>
                  <a:lnTo>
                    <a:pt x="162" y="24"/>
                  </a:lnTo>
                  <a:lnTo>
                    <a:pt x="160" y="24"/>
                  </a:lnTo>
                  <a:lnTo>
                    <a:pt x="160" y="23"/>
                  </a:lnTo>
                  <a:lnTo>
                    <a:pt x="160" y="21"/>
                  </a:lnTo>
                  <a:lnTo>
                    <a:pt x="160" y="19"/>
                  </a:lnTo>
                  <a:lnTo>
                    <a:pt x="160" y="19"/>
                  </a:lnTo>
                  <a:lnTo>
                    <a:pt x="160" y="17"/>
                  </a:lnTo>
                  <a:lnTo>
                    <a:pt x="160" y="15"/>
                  </a:lnTo>
                  <a:lnTo>
                    <a:pt x="160" y="13"/>
                  </a:lnTo>
                  <a:lnTo>
                    <a:pt x="160" y="13"/>
                  </a:lnTo>
                  <a:lnTo>
                    <a:pt x="160" y="11"/>
                  </a:lnTo>
                  <a:lnTo>
                    <a:pt x="162" y="10"/>
                  </a:lnTo>
                  <a:lnTo>
                    <a:pt x="162" y="10"/>
                  </a:lnTo>
                  <a:lnTo>
                    <a:pt x="162" y="8"/>
                  </a:lnTo>
                  <a:lnTo>
                    <a:pt x="162" y="8"/>
                  </a:lnTo>
                  <a:lnTo>
                    <a:pt x="164" y="6"/>
                  </a:lnTo>
                  <a:lnTo>
                    <a:pt x="164" y="6"/>
                  </a:lnTo>
                  <a:lnTo>
                    <a:pt x="164" y="4"/>
                  </a:lnTo>
                  <a:lnTo>
                    <a:pt x="165" y="4"/>
                  </a:lnTo>
                  <a:lnTo>
                    <a:pt x="165" y="2"/>
                  </a:lnTo>
                  <a:lnTo>
                    <a:pt x="165" y="2"/>
                  </a:lnTo>
                  <a:lnTo>
                    <a:pt x="167" y="2"/>
                  </a:lnTo>
                  <a:lnTo>
                    <a:pt x="167" y="2"/>
                  </a:lnTo>
                  <a:lnTo>
                    <a:pt x="169" y="0"/>
                  </a:lnTo>
                  <a:lnTo>
                    <a:pt x="169" y="0"/>
                  </a:lnTo>
                  <a:lnTo>
                    <a:pt x="9" y="39"/>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82" name="Freeform 181"/>
            <p:cNvSpPr>
              <a:spLocks/>
            </p:cNvSpPr>
            <p:nvPr/>
          </p:nvSpPr>
          <p:spPr bwMode="auto">
            <a:xfrm>
              <a:off x="4800600" y="3979863"/>
              <a:ext cx="300038" cy="77788"/>
            </a:xfrm>
            <a:custGeom>
              <a:avLst/>
              <a:gdLst/>
              <a:ahLst/>
              <a:cxnLst>
                <a:cxn ang="0">
                  <a:pos x="184" y="43"/>
                </a:cxn>
                <a:cxn ang="0">
                  <a:pos x="184" y="43"/>
                </a:cxn>
                <a:cxn ang="0">
                  <a:pos x="186" y="43"/>
                </a:cxn>
                <a:cxn ang="0">
                  <a:pos x="186" y="41"/>
                </a:cxn>
                <a:cxn ang="0">
                  <a:pos x="187" y="39"/>
                </a:cxn>
                <a:cxn ang="0">
                  <a:pos x="187" y="37"/>
                </a:cxn>
                <a:cxn ang="0">
                  <a:pos x="187" y="36"/>
                </a:cxn>
                <a:cxn ang="0">
                  <a:pos x="189" y="34"/>
                </a:cxn>
                <a:cxn ang="0">
                  <a:pos x="189" y="32"/>
                </a:cxn>
                <a:cxn ang="0">
                  <a:pos x="189" y="28"/>
                </a:cxn>
                <a:cxn ang="0">
                  <a:pos x="189" y="26"/>
                </a:cxn>
                <a:cxn ang="0">
                  <a:pos x="189" y="23"/>
                </a:cxn>
                <a:cxn ang="0">
                  <a:pos x="189" y="21"/>
                </a:cxn>
                <a:cxn ang="0">
                  <a:pos x="189" y="17"/>
                </a:cxn>
                <a:cxn ang="0">
                  <a:pos x="189" y="15"/>
                </a:cxn>
                <a:cxn ang="0">
                  <a:pos x="189" y="13"/>
                </a:cxn>
                <a:cxn ang="0">
                  <a:pos x="189" y="10"/>
                </a:cxn>
                <a:cxn ang="0">
                  <a:pos x="187" y="8"/>
                </a:cxn>
                <a:cxn ang="0">
                  <a:pos x="187" y="6"/>
                </a:cxn>
                <a:cxn ang="0">
                  <a:pos x="186" y="4"/>
                </a:cxn>
                <a:cxn ang="0">
                  <a:pos x="186" y="2"/>
                </a:cxn>
                <a:cxn ang="0">
                  <a:pos x="184" y="0"/>
                </a:cxn>
                <a:cxn ang="0">
                  <a:pos x="184" y="0"/>
                </a:cxn>
                <a:cxn ang="0">
                  <a:pos x="182" y="0"/>
                </a:cxn>
                <a:cxn ang="0">
                  <a:pos x="182" y="0"/>
                </a:cxn>
                <a:cxn ang="0">
                  <a:pos x="0" y="4"/>
                </a:cxn>
                <a:cxn ang="0">
                  <a:pos x="0" y="4"/>
                </a:cxn>
                <a:cxn ang="0">
                  <a:pos x="1" y="4"/>
                </a:cxn>
                <a:cxn ang="0">
                  <a:pos x="1" y="6"/>
                </a:cxn>
                <a:cxn ang="0">
                  <a:pos x="3" y="6"/>
                </a:cxn>
                <a:cxn ang="0">
                  <a:pos x="3" y="8"/>
                </a:cxn>
                <a:cxn ang="0">
                  <a:pos x="5" y="10"/>
                </a:cxn>
                <a:cxn ang="0">
                  <a:pos x="5" y="13"/>
                </a:cxn>
                <a:cxn ang="0">
                  <a:pos x="5" y="15"/>
                </a:cxn>
                <a:cxn ang="0">
                  <a:pos x="7" y="17"/>
                </a:cxn>
                <a:cxn ang="0">
                  <a:pos x="7" y="21"/>
                </a:cxn>
                <a:cxn ang="0">
                  <a:pos x="7" y="23"/>
                </a:cxn>
                <a:cxn ang="0">
                  <a:pos x="7" y="26"/>
                </a:cxn>
                <a:cxn ang="0">
                  <a:pos x="7" y="28"/>
                </a:cxn>
                <a:cxn ang="0">
                  <a:pos x="7" y="32"/>
                </a:cxn>
                <a:cxn ang="0">
                  <a:pos x="7" y="34"/>
                </a:cxn>
                <a:cxn ang="0">
                  <a:pos x="5" y="37"/>
                </a:cxn>
                <a:cxn ang="0">
                  <a:pos x="5" y="39"/>
                </a:cxn>
                <a:cxn ang="0">
                  <a:pos x="5" y="41"/>
                </a:cxn>
                <a:cxn ang="0">
                  <a:pos x="3" y="43"/>
                </a:cxn>
                <a:cxn ang="0">
                  <a:pos x="3" y="45"/>
                </a:cxn>
                <a:cxn ang="0">
                  <a:pos x="3" y="47"/>
                </a:cxn>
                <a:cxn ang="0">
                  <a:pos x="1" y="47"/>
                </a:cxn>
                <a:cxn ang="0">
                  <a:pos x="1" y="49"/>
                </a:cxn>
                <a:cxn ang="0">
                  <a:pos x="0" y="49"/>
                </a:cxn>
              </a:cxnLst>
              <a:rect l="0" t="0" r="r" b="b"/>
              <a:pathLst>
                <a:path w="189" h="49">
                  <a:moveTo>
                    <a:pt x="182" y="43"/>
                  </a:moveTo>
                  <a:lnTo>
                    <a:pt x="184" y="43"/>
                  </a:lnTo>
                  <a:lnTo>
                    <a:pt x="184" y="43"/>
                  </a:lnTo>
                  <a:lnTo>
                    <a:pt x="184" y="43"/>
                  </a:lnTo>
                  <a:lnTo>
                    <a:pt x="184" y="43"/>
                  </a:lnTo>
                  <a:lnTo>
                    <a:pt x="186" y="43"/>
                  </a:lnTo>
                  <a:lnTo>
                    <a:pt x="186" y="41"/>
                  </a:lnTo>
                  <a:lnTo>
                    <a:pt x="186" y="41"/>
                  </a:lnTo>
                  <a:lnTo>
                    <a:pt x="186" y="41"/>
                  </a:lnTo>
                  <a:lnTo>
                    <a:pt x="187" y="39"/>
                  </a:lnTo>
                  <a:lnTo>
                    <a:pt x="187" y="39"/>
                  </a:lnTo>
                  <a:lnTo>
                    <a:pt x="187" y="37"/>
                  </a:lnTo>
                  <a:lnTo>
                    <a:pt x="187" y="37"/>
                  </a:lnTo>
                  <a:lnTo>
                    <a:pt x="187" y="36"/>
                  </a:lnTo>
                  <a:lnTo>
                    <a:pt x="189" y="36"/>
                  </a:lnTo>
                  <a:lnTo>
                    <a:pt x="189" y="34"/>
                  </a:lnTo>
                  <a:lnTo>
                    <a:pt x="189" y="34"/>
                  </a:lnTo>
                  <a:lnTo>
                    <a:pt x="189" y="32"/>
                  </a:lnTo>
                  <a:lnTo>
                    <a:pt x="189" y="30"/>
                  </a:lnTo>
                  <a:lnTo>
                    <a:pt x="189" y="28"/>
                  </a:lnTo>
                  <a:lnTo>
                    <a:pt x="189" y="28"/>
                  </a:lnTo>
                  <a:lnTo>
                    <a:pt x="189" y="26"/>
                  </a:lnTo>
                  <a:lnTo>
                    <a:pt x="189" y="24"/>
                  </a:lnTo>
                  <a:lnTo>
                    <a:pt x="189" y="23"/>
                  </a:lnTo>
                  <a:lnTo>
                    <a:pt x="189" y="23"/>
                  </a:lnTo>
                  <a:lnTo>
                    <a:pt x="189" y="21"/>
                  </a:lnTo>
                  <a:lnTo>
                    <a:pt x="189" y="19"/>
                  </a:lnTo>
                  <a:lnTo>
                    <a:pt x="189" y="17"/>
                  </a:lnTo>
                  <a:lnTo>
                    <a:pt x="189" y="17"/>
                  </a:lnTo>
                  <a:lnTo>
                    <a:pt x="189" y="15"/>
                  </a:lnTo>
                  <a:lnTo>
                    <a:pt x="189" y="13"/>
                  </a:lnTo>
                  <a:lnTo>
                    <a:pt x="189" y="13"/>
                  </a:lnTo>
                  <a:lnTo>
                    <a:pt x="189" y="11"/>
                  </a:lnTo>
                  <a:lnTo>
                    <a:pt x="189" y="10"/>
                  </a:lnTo>
                  <a:lnTo>
                    <a:pt x="187" y="10"/>
                  </a:lnTo>
                  <a:lnTo>
                    <a:pt x="187" y="8"/>
                  </a:lnTo>
                  <a:lnTo>
                    <a:pt x="187" y="6"/>
                  </a:lnTo>
                  <a:lnTo>
                    <a:pt x="187" y="6"/>
                  </a:lnTo>
                  <a:lnTo>
                    <a:pt x="187" y="4"/>
                  </a:lnTo>
                  <a:lnTo>
                    <a:pt x="186" y="4"/>
                  </a:lnTo>
                  <a:lnTo>
                    <a:pt x="186" y="2"/>
                  </a:lnTo>
                  <a:lnTo>
                    <a:pt x="186" y="2"/>
                  </a:lnTo>
                  <a:lnTo>
                    <a:pt x="186" y="2"/>
                  </a:lnTo>
                  <a:lnTo>
                    <a:pt x="184" y="0"/>
                  </a:lnTo>
                  <a:lnTo>
                    <a:pt x="184" y="0"/>
                  </a:lnTo>
                  <a:lnTo>
                    <a:pt x="184" y="0"/>
                  </a:lnTo>
                  <a:lnTo>
                    <a:pt x="184" y="0"/>
                  </a:lnTo>
                  <a:lnTo>
                    <a:pt x="182" y="0"/>
                  </a:lnTo>
                  <a:lnTo>
                    <a:pt x="182" y="0"/>
                  </a:lnTo>
                  <a:lnTo>
                    <a:pt x="182" y="0"/>
                  </a:lnTo>
                  <a:lnTo>
                    <a:pt x="0" y="4"/>
                  </a:lnTo>
                  <a:lnTo>
                    <a:pt x="0" y="4"/>
                  </a:lnTo>
                  <a:lnTo>
                    <a:pt x="0" y="4"/>
                  </a:lnTo>
                  <a:lnTo>
                    <a:pt x="0" y="4"/>
                  </a:lnTo>
                  <a:lnTo>
                    <a:pt x="1" y="4"/>
                  </a:lnTo>
                  <a:lnTo>
                    <a:pt x="1" y="4"/>
                  </a:lnTo>
                  <a:lnTo>
                    <a:pt x="1" y="4"/>
                  </a:lnTo>
                  <a:lnTo>
                    <a:pt x="1" y="6"/>
                  </a:lnTo>
                  <a:lnTo>
                    <a:pt x="3" y="6"/>
                  </a:lnTo>
                  <a:lnTo>
                    <a:pt x="3" y="6"/>
                  </a:lnTo>
                  <a:lnTo>
                    <a:pt x="3" y="8"/>
                  </a:lnTo>
                  <a:lnTo>
                    <a:pt x="3" y="8"/>
                  </a:lnTo>
                  <a:lnTo>
                    <a:pt x="3" y="10"/>
                  </a:lnTo>
                  <a:lnTo>
                    <a:pt x="5" y="10"/>
                  </a:lnTo>
                  <a:lnTo>
                    <a:pt x="5" y="11"/>
                  </a:lnTo>
                  <a:lnTo>
                    <a:pt x="5" y="13"/>
                  </a:lnTo>
                  <a:lnTo>
                    <a:pt x="5" y="13"/>
                  </a:lnTo>
                  <a:lnTo>
                    <a:pt x="5" y="15"/>
                  </a:lnTo>
                  <a:lnTo>
                    <a:pt x="5" y="17"/>
                  </a:lnTo>
                  <a:lnTo>
                    <a:pt x="7" y="17"/>
                  </a:lnTo>
                  <a:lnTo>
                    <a:pt x="7" y="19"/>
                  </a:lnTo>
                  <a:lnTo>
                    <a:pt x="7" y="21"/>
                  </a:lnTo>
                  <a:lnTo>
                    <a:pt x="7" y="23"/>
                  </a:lnTo>
                  <a:lnTo>
                    <a:pt x="7" y="23"/>
                  </a:lnTo>
                  <a:lnTo>
                    <a:pt x="7" y="24"/>
                  </a:lnTo>
                  <a:lnTo>
                    <a:pt x="7" y="26"/>
                  </a:lnTo>
                  <a:lnTo>
                    <a:pt x="7" y="28"/>
                  </a:lnTo>
                  <a:lnTo>
                    <a:pt x="7" y="28"/>
                  </a:lnTo>
                  <a:lnTo>
                    <a:pt x="7" y="30"/>
                  </a:lnTo>
                  <a:lnTo>
                    <a:pt x="7" y="32"/>
                  </a:lnTo>
                  <a:lnTo>
                    <a:pt x="7" y="34"/>
                  </a:lnTo>
                  <a:lnTo>
                    <a:pt x="7" y="34"/>
                  </a:lnTo>
                  <a:lnTo>
                    <a:pt x="7" y="36"/>
                  </a:lnTo>
                  <a:lnTo>
                    <a:pt x="5" y="37"/>
                  </a:lnTo>
                  <a:lnTo>
                    <a:pt x="5" y="37"/>
                  </a:lnTo>
                  <a:lnTo>
                    <a:pt x="5" y="39"/>
                  </a:lnTo>
                  <a:lnTo>
                    <a:pt x="5" y="41"/>
                  </a:lnTo>
                  <a:lnTo>
                    <a:pt x="5" y="41"/>
                  </a:lnTo>
                  <a:lnTo>
                    <a:pt x="5" y="43"/>
                  </a:lnTo>
                  <a:lnTo>
                    <a:pt x="3" y="43"/>
                  </a:lnTo>
                  <a:lnTo>
                    <a:pt x="3" y="45"/>
                  </a:lnTo>
                  <a:lnTo>
                    <a:pt x="3" y="45"/>
                  </a:lnTo>
                  <a:lnTo>
                    <a:pt x="3" y="45"/>
                  </a:lnTo>
                  <a:lnTo>
                    <a:pt x="3" y="47"/>
                  </a:lnTo>
                  <a:lnTo>
                    <a:pt x="1" y="47"/>
                  </a:lnTo>
                  <a:lnTo>
                    <a:pt x="1" y="47"/>
                  </a:lnTo>
                  <a:lnTo>
                    <a:pt x="1" y="47"/>
                  </a:lnTo>
                  <a:lnTo>
                    <a:pt x="1" y="49"/>
                  </a:lnTo>
                  <a:lnTo>
                    <a:pt x="0" y="49"/>
                  </a:lnTo>
                  <a:lnTo>
                    <a:pt x="0" y="49"/>
                  </a:lnTo>
                  <a:lnTo>
                    <a:pt x="182" y="4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83" name="Oval 182"/>
            <p:cNvSpPr>
              <a:spLocks noChangeArrowheads="1"/>
            </p:cNvSpPr>
            <p:nvPr/>
          </p:nvSpPr>
          <p:spPr bwMode="auto">
            <a:xfrm>
              <a:off x="2809875" y="4546600"/>
              <a:ext cx="244475" cy="244475"/>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84" name="Freeform 183"/>
            <p:cNvSpPr>
              <a:spLocks/>
            </p:cNvSpPr>
            <p:nvPr/>
          </p:nvSpPr>
          <p:spPr bwMode="auto">
            <a:xfrm>
              <a:off x="2516188" y="4694238"/>
              <a:ext cx="331788" cy="217488"/>
            </a:xfrm>
            <a:custGeom>
              <a:avLst/>
              <a:gdLst/>
              <a:ahLst/>
              <a:cxnLst>
                <a:cxn ang="0">
                  <a:pos x="207" y="39"/>
                </a:cxn>
                <a:cxn ang="0">
                  <a:pos x="209" y="39"/>
                </a:cxn>
                <a:cxn ang="0">
                  <a:pos x="209" y="39"/>
                </a:cxn>
                <a:cxn ang="0">
                  <a:pos x="207" y="37"/>
                </a:cxn>
                <a:cxn ang="0">
                  <a:pos x="207" y="35"/>
                </a:cxn>
                <a:cxn ang="0">
                  <a:pos x="207" y="33"/>
                </a:cxn>
                <a:cxn ang="0">
                  <a:pos x="205" y="31"/>
                </a:cxn>
                <a:cxn ang="0">
                  <a:pos x="205" y="30"/>
                </a:cxn>
                <a:cxn ang="0">
                  <a:pos x="205" y="28"/>
                </a:cxn>
                <a:cxn ang="0">
                  <a:pos x="203" y="26"/>
                </a:cxn>
                <a:cxn ang="0">
                  <a:pos x="201" y="24"/>
                </a:cxn>
                <a:cxn ang="0">
                  <a:pos x="201" y="20"/>
                </a:cxn>
                <a:cxn ang="0">
                  <a:pos x="200" y="18"/>
                </a:cxn>
                <a:cxn ang="0">
                  <a:pos x="198" y="15"/>
                </a:cxn>
                <a:cxn ang="0">
                  <a:pos x="196" y="13"/>
                </a:cxn>
                <a:cxn ang="0">
                  <a:pos x="196" y="11"/>
                </a:cxn>
                <a:cxn ang="0">
                  <a:pos x="194" y="9"/>
                </a:cxn>
                <a:cxn ang="0">
                  <a:pos x="192" y="7"/>
                </a:cxn>
                <a:cxn ang="0">
                  <a:pos x="192" y="5"/>
                </a:cxn>
                <a:cxn ang="0">
                  <a:pos x="190" y="4"/>
                </a:cxn>
                <a:cxn ang="0">
                  <a:pos x="190" y="2"/>
                </a:cxn>
                <a:cxn ang="0">
                  <a:pos x="188" y="2"/>
                </a:cxn>
                <a:cxn ang="0">
                  <a:pos x="188" y="0"/>
                </a:cxn>
                <a:cxn ang="0">
                  <a:pos x="187" y="0"/>
                </a:cxn>
                <a:cxn ang="0">
                  <a:pos x="187" y="0"/>
                </a:cxn>
                <a:cxn ang="0">
                  <a:pos x="0" y="98"/>
                </a:cxn>
                <a:cxn ang="0">
                  <a:pos x="0" y="98"/>
                </a:cxn>
                <a:cxn ang="0">
                  <a:pos x="2" y="98"/>
                </a:cxn>
                <a:cxn ang="0">
                  <a:pos x="2" y="100"/>
                </a:cxn>
                <a:cxn ang="0">
                  <a:pos x="2" y="100"/>
                </a:cxn>
                <a:cxn ang="0">
                  <a:pos x="4" y="102"/>
                </a:cxn>
                <a:cxn ang="0">
                  <a:pos x="6" y="104"/>
                </a:cxn>
                <a:cxn ang="0">
                  <a:pos x="6" y="106"/>
                </a:cxn>
                <a:cxn ang="0">
                  <a:pos x="8" y="108"/>
                </a:cxn>
                <a:cxn ang="0">
                  <a:pos x="10" y="110"/>
                </a:cxn>
                <a:cxn ang="0">
                  <a:pos x="10" y="113"/>
                </a:cxn>
                <a:cxn ang="0">
                  <a:pos x="12" y="115"/>
                </a:cxn>
                <a:cxn ang="0">
                  <a:pos x="13" y="117"/>
                </a:cxn>
                <a:cxn ang="0">
                  <a:pos x="13" y="121"/>
                </a:cxn>
                <a:cxn ang="0">
                  <a:pos x="15" y="123"/>
                </a:cxn>
                <a:cxn ang="0">
                  <a:pos x="17" y="124"/>
                </a:cxn>
                <a:cxn ang="0">
                  <a:pos x="17" y="128"/>
                </a:cxn>
                <a:cxn ang="0">
                  <a:pos x="19" y="130"/>
                </a:cxn>
                <a:cxn ang="0">
                  <a:pos x="19" y="132"/>
                </a:cxn>
                <a:cxn ang="0">
                  <a:pos x="21" y="134"/>
                </a:cxn>
                <a:cxn ang="0">
                  <a:pos x="21" y="136"/>
                </a:cxn>
                <a:cxn ang="0">
                  <a:pos x="21" y="136"/>
                </a:cxn>
                <a:cxn ang="0">
                  <a:pos x="21" y="137"/>
                </a:cxn>
                <a:cxn ang="0">
                  <a:pos x="21" y="137"/>
                </a:cxn>
                <a:cxn ang="0">
                  <a:pos x="21" y="137"/>
                </a:cxn>
              </a:cxnLst>
              <a:rect l="0" t="0" r="r" b="b"/>
              <a:pathLst>
                <a:path w="209" h="137">
                  <a:moveTo>
                    <a:pt x="207" y="39"/>
                  </a:moveTo>
                  <a:lnTo>
                    <a:pt x="207" y="39"/>
                  </a:lnTo>
                  <a:lnTo>
                    <a:pt x="209" y="39"/>
                  </a:lnTo>
                  <a:lnTo>
                    <a:pt x="209" y="39"/>
                  </a:lnTo>
                  <a:lnTo>
                    <a:pt x="209" y="39"/>
                  </a:lnTo>
                  <a:lnTo>
                    <a:pt x="209" y="39"/>
                  </a:lnTo>
                  <a:lnTo>
                    <a:pt x="207" y="37"/>
                  </a:lnTo>
                  <a:lnTo>
                    <a:pt x="207" y="37"/>
                  </a:lnTo>
                  <a:lnTo>
                    <a:pt x="207" y="37"/>
                  </a:lnTo>
                  <a:lnTo>
                    <a:pt x="207" y="35"/>
                  </a:lnTo>
                  <a:lnTo>
                    <a:pt x="207" y="35"/>
                  </a:lnTo>
                  <a:lnTo>
                    <a:pt x="207" y="33"/>
                  </a:lnTo>
                  <a:lnTo>
                    <a:pt x="207" y="33"/>
                  </a:lnTo>
                  <a:lnTo>
                    <a:pt x="205" y="31"/>
                  </a:lnTo>
                  <a:lnTo>
                    <a:pt x="205" y="31"/>
                  </a:lnTo>
                  <a:lnTo>
                    <a:pt x="205" y="30"/>
                  </a:lnTo>
                  <a:lnTo>
                    <a:pt x="205" y="30"/>
                  </a:lnTo>
                  <a:lnTo>
                    <a:pt x="205" y="28"/>
                  </a:lnTo>
                  <a:lnTo>
                    <a:pt x="203" y="28"/>
                  </a:lnTo>
                  <a:lnTo>
                    <a:pt x="203" y="26"/>
                  </a:lnTo>
                  <a:lnTo>
                    <a:pt x="203" y="24"/>
                  </a:lnTo>
                  <a:lnTo>
                    <a:pt x="201" y="24"/>
                  </a:lnTo>
                  <a:lnTo>
                    <a:pt x="201" y="22"/>
                  </a:lnTo>
                  <a:lnTo>
                    <a:pt x="201" y="20"/>
                  </a:lnTo>
                  <a:lnTo>
                    <a:pt x="200" y="18"/>
                  </a:lnTo>
                  <a:lnTo>
                    <a:pt x="200" y="18"/>
                  </a:lnTo>
                  <a:lnTo>
                    <a:pt x="200" y="17"/>
                  </a:lnTo>
                  <a:lnTo>
                    <a:pt x="198" y="15"/>
                  </a:lnTo>
                  <a:lnTo>
                    <a:pt x="198" y="15"/>
                  </a:lnTo>
                  <a:lnTo>
                    <a:pt x="196" y="13"/>
                  </a:lnTo>
                  <a:lnTo>
                    <a:pt x="196" y="13"/>
                  </a:lnTo>
                  <a:lnTo>
                    <a:pt x="196" y="11"/>
                  </a:lnTo>
                  <a:lnTo>
                    <a:pt x="194" y="9"/>
                  </a:lnTo>
                  <a:lnTo>
                    <a:pt x="194" y="9"/>
                  </a:lnTo>
                  <a:lnTo>
                    <a:pt x="194" y="7"/>
                  </a:lnTo>
                  <a:lnTo>
                    <a:pt x="192" y="7"/>
                  </a:lnTo>
                  <a:lnTo>
                    <a:pt x="192" y="5"/>
                  </a:lnTo>
                  <a:lnTo>
                    <a:pt x="192" y="5"/>
                  </a:lnTo>
                  <a:lnTo>
                    <a:pt x="190" y="4"/>
                  </a:lnTo>
                  <a:lnTo>
                    <a:pt x="190" y="4"/>
                  </a:lnTo>
                  <a:lnTo>
                    <a:pt x="190" y="4"/>
                  </a:lnTo>
                  <a:lnTo>
                    <a:pt x="190" y="2"/>
                  </a:lnTo>
                  <a:lnTo>
                    <a:pt x="188" y="2"/>
                  </a:lnTo>
                  <a:lnTo>
                    <a:pt x="188" y="2"/>
                  </a:lnTo>
                  <a:lnTo>
                    <a:pt x="188" y="0"/>
                  </a:lnTo>
                  <a:lnTo>
                    <a:pt x="188" y="0"/>
                  </a:lnTo>
                  <a:lnTo>
                    <a:pt x="188" y="0"/>
                  </a:lnTo>
                  <a:lnTo>
                    <a:pt x="187" y="0"/>
                  </a:lnTo>
                  <a:lnTo>
                    <a:pt x="187" y="0"/>
                  </a:lnTo>
                  <a:lnTo>
                    <a:pt x="187" y="0"/>
                  </a:lnTo>
                  <a:lnTo>
                    <a:pt x="0" y="98"/>
                  </a:lnTo>
                  <a:lnTo>
                    <a:pt x="0" y="98"/>
                  </a:lnTo>
                  <a:lnTo>
                    <a:pt x="0" y="98"/>
                  </a:lnTo>
                  <a:lnTo>
                    <a:pt x="0" y="98"/>
                  </a:lnTo>
                  <a:lnTo>
                    <a:pt x="0" y="98"/>
                  </a:lnTo>
                  <a:lnTo>
                    <a:pt x="2" y="98"/>
                  </a:lnTo>
                  <a:lnTo>
                    <a:pt x="2" y="98"/>
                  </a:lnTo>
                  <a:lnTo>
                    <a:pt x="2" y="100"/>
                  </a:lnTo>
                  <a:lnTo>
                    <a:pt x="2" y="100"/>
                  </a:lnTo>
                  <a:lnTo>
                    <a:pt x="2" y="100"/>
                  </a:lnTo>
                  <a:lnTo>
                    <a:pt x="4" y="102"/>
                  </a:lnTo>
                  <a:lnTo>
                    <a:pt x="4" y="102"/>
                  </a:lnTo>
                  <a:lnTo>
                    <a:pt x="4" y="104"/>
                  </a:lnTo>
                  <a:lnTo>
                    <a:pt x="6" y="104"/>
                  </a:lnTo>
                  <a:lnTo>
                    <a:pt x="6" y="106"/>
                  </a:lnTo>
                  <a:lnTo>
                    <a:pt x="6" y="106"/>
                  </a:lnTo>
                  <a:lnTo>
                    <a:pt x="8" y="108"/>
                  </a:lnTo>
                  <a:lnTo>
                    <a:pt x="8" y="108"/>
                  </a:lnTo>
                  <a:lnTo>
                    <a:pt x="8" y="110"/>
                  </a:lnTo>
                  <a:lnTo>
                    <a:pt x="10" y="110"/>
                  </a:lnTo>
                  <a:lnTo>
                    <a:pt x="10" y="111"/>
                  </a:lnTo>
                  <a:lnTo>
                    <a:pt x="10" y="113"/>
                  </a:lnTo>
                  <a:lnTo>
                    <a:pt x="12" y="113"/>
                  </a:lnTo>
                  <a:lnTo>
                    <a:pt x="12" y="115"/>
                  </a:lnTo>
                  <a:lnTo>
                    <a:pt x="12" y="117"/>
                  </a:lnTo>
                  <a:lnTo>
                    <a:pt x="13" y="117"/>
                  </a:lnTo>
                  <a:lnTo>
                    <a:pt x="13" y="119"/>
                  </a:lnTo>
                  <a:lnTo>
                    <a:pt x="13" y="121"/>
                  </a:lnTo>
                  <a:lnTo>
                    <a:pt x="15" y="121"/>
                  </a:lnTo>
                  <a:lnTo>
                    <a:pt x="15" y="123"/>
                  </a:lnTo>
                  <a:lnTo>
                    <a:pt x="15" y="124"/>
                  </a:lnTo>
                  <a:lnTo>
                    <a:pt x="17" y="124"/>
                  </a:lnTo>
                  <a:lnTo>
                    <a:pt x="17" y="126"/>
                  </a:lnTo>
                  <a:lnTo>
                    <a:pt x="17" y="128"/>
                  </a:lnTo>
                  <a:lnTo>
                    <a:pt x="19" y="128"/>
                  </a:lnTo>
                  <a:lnTo>
                    <a:pt x="19" y="130"/>
                  </a:lnTo>
                  <a:lnTo>
                    <a:pt x="19" y="130"/>
                  </a:lnTo>
                  <a:lnTo>
                    <a:pt x="19" y="132"/>
                  </a:lnTo>
                  <a:lnTo>
                    <a:pt x="19" y="132"/>
                  </a:lnTo>
                  <a:lnTo>
                    <a:pt x="21" y="134"/>
                  </a:lnTo>
                  <a:lnTo>
                    <a:pt x="21" y="134"/>
                  </a:lnTo>
                  <a:lnTo>
                    <a:pt x="21" y="136"/>
                  </a:lnTo>
                  <a:lnTo>
                    <a:pt x="21" y="136"/>
                  </a:lnTo>
                  <a:lnTo>
                    <a:pt x="21" y="136"/>
                  </a:lnTo>
                  <a:lnTo>
                    <a:pt x="21" y="137"/>
                  </a:lnTo>
                  <a:lnTo>
                    <a:pt x="21" y="137"/>
                  </a:lnTo>
                  <a:lnTo>
                    <a:pt x="21" y="137"/>
                  </a:lnTo>
                  <a:lnTo>
                    <a:pt x="21" y="137"/>
                  </a:lnTo>
                  <a:lnTo>
                    <a:pt x="21" y="137"/>
                  </a:lnTo>
                  <a:lnTo>
                    <a:pt x="21" y="137"/>
                  </a:lnTo>
                  <a:lnTo>
                    <a:pt x="207" y="39"/>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85" name="Freeform 184"/>
            <p:cNvSpPr>
              <a:spLocks/>
            </p:cNvSpPr>
            <p:nvPr/>
          </p:nvSpPr>
          <p:spPr bwMode="auto">
            <a:xfrm>
              <a:off x="2940050" y="4389438"/>
              <a:ext cx="182563" cy="242888"/>
            </a:xfrm>
            <a:custGeom>
              <a:avLst/>
              <a:gdLst/>
              <a:ahLst/>
              <a:cxnLst>
                <a:cxn ang="0">
                  <a:pos x="1" y="123"/>
                </a:cxn>
                <a:cxn ang="0">
                  <a:pos x="1" y="125"/>
                </a:cxn>
                <a:cxn ang="0">
                  <a:pos x="0" y="127"/>
                </a:cxn>
                <a:cxn ang="0">
                  <a:pos x="0" y="131"/>
                </a:cxn>
                <a:cxn ang="0">
                  <a:pos x="0" y="132"/>
                </a:cxn>
                <a:cxn ang="0">
                  <a:pos x="1" y="134"/>
                </a:cxn>
                <a:cxn ang="0">
                  <a:pos x="1" y="136"/>
                </a:cxn>
                <a:cxn ang="0">
                  <a:pos x="3" y="140"/>
                </a:cxn>
                <a:cxn ang="0">
                  <a:pos x="5" y="142"/>
                </a:cxn>
                <a:cxn ang="0">
                  <a:pos x="7" y="144"/>
                </a:cxn>
                <a:cxn ang="0">
                  <a:pos x="9" y="145"/>
                </a:cxn>
                <a:cxn ang="0">
                  <a:pos x="11" y="147"/>
                </a:cxn>
                <a:cxn ang="0">
                  <a:pos x="13" y="149"/>
                </a:cxn>
                <a:cxn ang="0">
                  <a:pos x="16" y="149"/>
                </a:cxn>
                <a:cxn ang="0">
                  <a:pos x="18" y="151"/>
                </a:cxn>
                <a:cxn ang="0">
                  <a:pos x="22" y="151"/>
                </a:cxn>
                <a:cxn ang="0">
                  <a:pos x="24" y="153"/>
                </a:cxn>
                <a:cxn ang="0">
                  <a:pos x="27" y="153"/>
                </a:cxn>
                <a:cxn ang="0">
                  <a:pos x="29" y="153"/>
                </a:cxn>
                <a:cxn ang="0">
                  <a:pos x="31" y="151"/>
                </a:cxn>
                <a:cxn ang="0">
                  <a:pos x="33" y="151"/>
                </a:cxn>
                <a:cxn ang="0">
                  <a:pos x="37" y="149"/>
                </a:cxn>
                <a:cxn ang="0">
                  <a:pos x="39" y="149"/>
                </a:cxn>
                <a:cxn ang="0">
                  <a:pos x="39" y="147"/>
                </a:cxn>
                <a:cxn ang="0">
                  <a:pos x="40" y="145"/>
                </a:cxn>
                <a:cxn ang="0">
                  <a:pos x="113" y="23"/>
                </a:cxn>
                <a:cxn ang="0">
                  <a:pos x="113" y="25"/>
                </a:cxn>
                <a:cxn ang="0">
                  <a:pos x="111" y="27"/>
                </a:cxn>
                <a:cxn ang="0">
                  <a:pos x="109" y="28"/>
                </a:cxn>
                <a:cxn ang="0">
                  <a:pos x="106" y="28"/>
                </a:cxn>
                <a:cxn ang="0">
                  <a:pos x="104" y="28"/>
                </a:cxn>
                <a:cxn ang="0">
                  <a:pos x="102" y="28"/>
                </a:cxn>
                <a:cxn ang="0">
                  <a:pos x="98" y="28"/>
                </a:cxn>
                <a:cxn ang="0">
                  <a:pos x="96" y="28"/>
                </a:cxn>
                <a:cxn ang="0">
                  <a:pos x="94" y="28"/>
                </a:cxn>
                <a:cxn ang="0">
                  <a:pos x="91" y="27"/>
                </a:cxn>
                <a:cxn ang="0">
                  <a:pos x="89" y="27"/>
                </a:cxn>
                <a:cxn ang="0">
                  <a:pos x="85" y="25"/>
                </a:cxn>
                <a:cxn ang="0">
                  <a:pos x="83" y="23"/>
                </a:cxn>
                <a:cxn ang="0">
                  <a:pos x="81" y="21"/>
                </a:cxn>
                <a:cxn ang="0">
                  <a:pos x="80" y="19"/>
                </a:cxn>
                <a:cxn ang="0">
                  <a:pos x="78" y="17"/>
                </a:cxn>
                <a:cxn ang="0">
                  <a:pos x="76" y="15"/>
                </a:cxn>
                <a:cxn ang="0">
                  <a:pos x="74" y="12"/>
                </a:cxn>
                <a:cxn ang="0">
                  <a:pos x="74" y="10"/>
                </a:cxn>
                <a:cxn ang="0">
                  <a:pos x="74" y="8"/>
                </a:cxn>
                <a:cxn ang="0">
                  <a:pos x="74" y="6"/>
                </a:cxn>
                <a:cxn ang="0">
                  <a:pos x="74" y="4"/>
                </a:cxn>
                <a:cxn ang="0">
                  <a:pos x="74" y="2"/>
                </a:cxn>
                <a:cxn ang="0">
                  <a:pos x="76" y="0"/>
                </a:cxn>
              </a:cxnLst>
              <a:rect l="0" t="0" r="r" b="b"/>
              <a:pathLst>
                <a:path w="115" h="153">
                  <a:moveTo>
                    <a:pt x="1" y="123"/>
                  </a:moveTo>
                  <a:lnTo>
                    <a:pt x="1" y="123"/>
                  </a:lnTo>
                  <a:lnTo>
                    <a:pt x="1" y="125"/>
                  </a:lnTo>
                  <a:lnTo>
                    <a:pt x="1" y="125"/>
                  </a:lnTo>
                  <a:lnTo>
                    <a:pt x="0" y="127"/>
                  </a:lnTo>
                  <a:lnTo>
                    <a:pt x="0" y="127"/>
                  </a:lnTo>
                  <a:lnTo>
                    <a:pt x="0" y="129"/>
                  </a:lnTo>
                  <a:lnTo>
                    <a:pt x="0" y="131"/>
                  </a:lnTo>
                  <a:lnTo>
                    <a:pt x="0" y="131"/>
                  </a:lnTo>
                  <a:lnTo>
                    <a:pt x="0" y="132"/>
                  </a:lnTo>
                  <a:lnTo>
                    <a:pt x="1" y="134"/>
                  </a:lnTo>
                  <a:lnTo>
                    <a:pt x="1" y="134"/>
                  </a:lnTo>
                  <a:lnTo>
                    <a:pt x="1" y="136"/>
                  </a:lnTo>
                  <a:lnTo>
                    <a:pt x="1" y="136"/>
                  </a:lnTo>
                  <a:lnTo>
                    <a:pt x="3" y="138"/>
                  </a:lnTo>
                  <a:lnTo>
                    <a:pt x="3" y="140"/>
                  </a:lnTo>
                  <a:lnTo>
                    <a:pt x="3" y="140"/>
                  </a:lnTo>
                  <a:lnTo>
                    <a:pt x="5" y="142"/>
                  </a:lnTo>
                  <a:lnTo>
                    <a:pt x="5" y="142"/>
                  </a:lnTo>
                  <a:lnTo>
                    <a:pt x="7" y="144"/>
                  </a:lnTo>
                  <a:lnTo>
                    <a:pt x="7" y="144"/>
                  </a:lnTo>
                  <a:lnTo>
                    <a:pt x="9" y="145"/>
                  </a:lnTo>
                  <a:lnTo>
                    <a:pt x="11" y="145"/>
                  </a:lnTo>
                  <a:lnTo>
                    <a:pt x="11" y="147"/>
                  </a:lnTo>
                  <a:lnTo>
                    <a:pt x="13" y="147"/>
                  </a:lnTo>
                  <a:lnTo>
                    <a:pt x="13" y="149"/>
                  </a:lnTo>
                  <a:lnTo>
                    <a:pt x="14" y="149"/>
                  </a:lnTo>
                  <a:lnTo>
                    <a:pt x="16" y="149"/>
                  </a:lnTo>
                  <a:lnTo>
                    <a:pt x="18" y="151"/>
                  </a:lnTo>
                  <a:lnTo>
                    <a:pt x="18" y="151"/>
                  </a:lnTo>
                  <a:lnTo>
                    <a:pt x="20" y="151"/>
                  </a:lnTo>
                  <a:lnTo>
                    <a:pt x="22" y="151"/>
                  </a:lnTo>
                  <a:lnTo>
                    <a:pt x="22" y="151"/>
                  </a:lnTo>
                  <a:lnTo>
                    <a:pt x="24" y="153"/>
                  </a:lnTo>
                  <a:lnTo>
                    <a:pt x="26" y="153"/>
                  </a:lnTo>
                  <a:lnTo>
                    <a:pt x="27" y="153"/>
                  </a:lnTo>
                  <a:lnTo>
                    <a:pt x="27" y="153"/>
                  </a:lnTo>
                  <a:lnTo>
                    <a:pt x="29" y="153"/>
                  </a:lnTo>
                  <a:lnTo>
                    <a:pt x="31" y="151"/>
                  </a:lnTo>
                  <a:lnTo>
                    <a:pt x="31" y="151"/>
                  </a:lnTo>
                  <a:lnTo>
                    <a:pt x="33" y="151"/>
                  </a:lnTo>
                  <a:lnTo>
                    <a:pt x="33" y="151"/>
                  </a:lnTo>
                  <a:lnTo>
                    <a:pt x="35" y="151"/>
                  </a:lnTo>
                  <a:lnTo>
                    <a:pt x="37" y="149"/>
                  </a:lnTo>
                  <a:lnTo>
                    <a:pt x="37" y="149"/>
                  </a:lnTo>
                  <a:lnTo>
                    <a:pt x="39" y="149"/>
                  </a:lnTo>
                  <a:lnTo>
                    <a:pt x="39" y="147"/>
                  </a:lnTo>
                  <a:lnTo>
                    <a:pt x="39" y="147"/>
                  </a:lnTo>
                  <a:lnTo>
                    <a:pt x="40" y="147"/>
                  </a:lnTo>
                  <a:lnTo>
                    <a:pt x="40" y="145"/>
                  </a:lnTo>
                  <a:lnTo>
                    <a:pt x="115" y="23"/>
                  </a:lnTo>
                  <a:lnTo>
                    <a:pt x="113" y="23"/>
                  </a:lnTo>
                  <a:lnTo>
                    <a:pt x="113" y="25"/>
                  </a:lnTo>
                  <a:lnTo>
                    <a:pt x="113" y="25"/>
                  </a:lnTo>
                  <a:lnTo>
                    <a:pt x="111" y="27"/>
                  </a:lnTo>
                  <a:lnTo>
                    <a:pt x="111" y="27"/>
                  </a:lnTo>
                  <a:lnTo>
                    <a:pt x="109" y="27"/>
                  </a:lnTo>
                  <a:lnTo>
                    <a:pt x="109" y="28"/>
                  </a:lnTo>
                  <a:lnTo>
                    <a:pt x="107" y="28"/>
                  </a:lnTo>
                  <a:lnTo>
                    <a:pt x="106" y="28"/>
                  </a:lnTo>
                  <a:lnTo>
                    <a:pt x="106" y="28"/>
                  </a:lnTo>
                  <a:lnTo>
                    <a:pt x="104" y="28"/>
                  </a:lnTo>
                  <a:lnTo>
                    <a:pt x="104" y="28"/>
                  </a:lnTo>
                  <a:lnTo>
                    <a:pt x="102" y="28"/>
                  </a:lnTo>
                  <a:lnTo>
                    <a:pt x="100" y="30"/>
                  </a:lnTo>
                  <a:lnTo>
                    <a:pt x="98" y="28"/>
                  </a:lnTo>
                  <a:lnTo>
                    <a:pt x="98" y="28"/>
                  </a:lnTo>
                  <a:lnTo>
                    <a:pt x="96" y="28"/>
                  </a:lnTo>
                  <a:lnTo>
                    <a:pt x="94" y="28"/>
                  </a:lnTo>
                  <a:lnTo>
                    <a:pt x="94" y="28"/>
                  </a:lnTo>
                  <a:lnTo>
                    <a:pt x="93" y="28"/>
                  </a:lnTo>
                  <a:lnTo>
                    <a:pt x="91" y="27"/>
                  </a:lnTo>
                  <a:lnTo>
                    <a:pt x="89" y="27"/>
                  </a:lnTo>
                  <a:lnTo>
                    <a:pt x="89" y="27"/>
                  </a:lnTo>
                  <a:lnTo>
                    <a:pt x="87" y="25"/>
                  </a:lnTo>
                  <a:lnTo>
                    <a:pt x="85" y="25"/>
                  </a:lnTo>
                  <a:lnTo>
                    <a:pt x="85" y="25"/>
                  </a:lnTo>
                  <a:lnTo>
                    <a:pt x="83" y="23"/>
                  </a:lnTo>
                  <a:lnTo>
                    <a:pt x="81" y="23"/>
                  </a:lnTo>
                  <a:lnTo>
                    <a:pt x="81" y="21"/>
                  </a:lnTo>
                  <a:lnTo>
                    <a:pt x="80" y="21"/>
                  </a:lnTo>
                  <a:lnTo>
                    <a:pt x="80" y="19"/>
                  </a:lnTo>
                  <a:lnTo>
                    <a:pt x="78" y="19"/>
                  </a:lnTo>
                  <a:lnTo>
                    <a:pt x="78" y="17"/>
                  </a:lnTo>
                  <a:lnTo>
                    <a:pt x="76" y="15"/>
                  </a:lnTo>
                  <a:lnTo>
                    <a:pt x="76" y="15"/>
                  </a:lnTo>
                  <a:lnTo>
                    <a:pt x="76" y="14"/>
                  </a:lnTo>
                  <a:lnTo>
                    <a:pt x="74" y="12"/>
                  </a:lnTo>
                  <a:lnTo>
                    <a:pt x="74" y="12"/>
                  </a:lnTo>
                  <a:lnTo>
                    <a:pt x="74" y="10"/>
                  </a:lnTo>
                  <a:lnTo>
                    <a:pt x="74" y="10"/>
                  </a:lnTo>
                  <a:lnTo>
                    <a:pt x="74" y="8"/>
                  </a:lnTo>
                  <a:lnTo>
                    <a:pt x="74" y="6"/>
                  </a:lnTo>
                  <a:lnTo>
                    <a:pt x="74" y="6"/>
                  </a:lnTo>
                  <a:lnTo>
                    <a:pt x="74" y="4"/>
                  </a:lnTo>
                  <a:lnTo>
                    <a:pt x="74" y="4"/>
                  </a:lnTo>
                  <a:lnTo>
                    <a:pt x="74" y="2"/>
                  </a:lnTo>
                  <a:lnTo>
                    <a:pt x="74" y="2"/>
                  </a:lnTo>
                  <a:lnTo>
                    <a:pt x="74" y="0"/>
                  </a:lnTo>
                  <a:lnTo>
                    <a:pt x="76" y="0"/>
                  </a:lnTo>
                  <a:lnTo>
                    <a:pt x="1" y="12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86" name="Oval 185"/>
            <p:cNvSpPr>
              <a:spLocks noChangeArrowheads="1"/>
            </p:cNvSpPr>
            <p:nvPr/>
          </p:nvSpPr>
          <p:spPr bwMode="auto">
            <a:xfrm>
              <a:off x="2305050" y="4811713"/>
              <a:ext cx="244475" cy="244475"/>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87" name="Freeform 186"/>
            <p:cNvSpPr>
              <a:spLocks/>
            </p:cNvSpPr>
            <p:nvPr/>
          </p:nvSpPr>
          <p:spPr bwMode="auto">
            <a:xfrm>
              <a:off x="2151063" y="4829175"/>
              <a:ext cx="236538" cy="123825"/>
            </a:xfrm>
            <a:custGeom>
              <a:avLst/>
              <a:gdLst/>
              <a:ahLst/>
              <a:cxnLst>
                <a:cxn ang="0">
                  <a:pos x="124" y="78"/>
                </a:cxn>
                <a:cxn ang="0">
                  <a:pos x="128" y="78"/>
                </a:cxn>
                <a:cxn ang="0">
                  <a:pos x="130" y="78"/>
                </a:cxn>
                <a:cxn ang="0">
                  <a:pos x="132" y="77"/>
                </a:cxn>
                <a:cxn ang="0">
                  <a:pos x="134" y="77"/>
                </a:cxn>
                <a:cxn ang="0">
                  <a:pos x="137" y="75"/>
                </a:cxn>
                <a:cxn ang="0">
                  <a:pos x="139" y="75"/>
                </a:cxn>
                <a:cxn ang="0">
                  <a:pos x="141" y="73"/>
                </a:cxn>
                <a:cxn ang="0">
                  <a:pos x="143" y="69"/>
                </a:cxn>
                <a:cxn ang="0">
                  <a:pos x="145" y="67"/>
                </a:cxn>
                <a:cxn ang="0">
                  <a:pos x="145" y="65"/>
                </a:cxn>
                <a:cxn ang="0">
                  <a:pos x="147" y="62"/>
                </a:cxn>
                <a:cxn ang="0">
                  <a:pos x="147" y="60"/>
                </a:cxn>
                <a:cxn ang="0">
                  <a:pos x="149" y="56"/>
                </a:cxn>
                <a:cxn ang="0">
                  <a:pos x="149" y="54"/>
                </a:cxn>
                <a:cxn ang="0">
                  <a:pos x="149" y="51"/>
                </a:cxn>
                <a:cxn ang="0">
                  <a:pos x="149" y="49"/>
                </a:cxn>
                <a:cxn ang="0">
                  <a:pos x="147" y="45"/>
                </a:cxn>
                <a:cxn ang="0">
                  <a:pos x="147" y="43"/>
                </a:cxn>
                <a:cxn ang="0">
                  <a:pos x="145" y="41"/>
                </a:cxn>
                <a:cxn ang="0">
                  <a:pos x="143" y="39"/>
                </a:cxn>
                <a:cxn ang="0">
                  <a:pos x="143" y="38"/>
                </a:cxn>
                <a:cxn ang="0">
                  <a:pos x="141" y="36"/>
                </a:cxn>
                <a:cxn ang="0">
                  <a:pos x="139" y="34"/>
                </a:cxn>
                <a:cxn ang="0">
                  <a:pos x="136" y="34"/>
                </a:cxn>
                <a:cxn ang="0">
                  <a:pos x="15" y="0"/>
                </a:cxn>
                <a:cxn ang="0">
                  <a:pos x="17" y="2"/>
                </a:cxn>
                <a:cxn ang="0">
                  <a:pos x="18" y="4"/>
                </a:cxn>
                <a:cxn ang="0">
                  <a:pos x="20" y="4"/>
                </a:cxn>
                <a:cxn ang="0">
                  <a:pos x="20" y="8"/>
                </a:cxn>
                <a:cxn ang="0">
                  <a:pos x="22" y="10"/>
                </a:cxn>
                <a:cxn ang="0">
                  <a:pos x="24" y="12"/>
                </a:cxn>
                <a:cxn ang="0">
                  <a:pos x="24" y="13"/>
                </a:cxn>
                <a:cxn ang="0">
                  <a:pos x="24" y="17"/>
                </a:cxn>
                <a:cxn ang="0">
                  <a:pos x="24" y="19"/>
                </a:cxn>
                <a:cxn ang="0">
                  <a:pos x="24" y="23"/>
                </a:cxn>
                <a:cxn ang="0">
                  <a:pos x="24" y="26"/>
                </a:cxn>
                <a:cxn ang="0">
                  <a:pos x="24" y="28"/>
                </a:cxn>
                <a:cxn ang="0">
                  <a:pos x="22" y="32"/>
                </a:cxn>
                <a:cxn ang="0">
                  <a:pos x="22" y="34"/>
                </a:cxn>
                <a:cxn ang="0">
                  <a:pos x="20" y="36"/>
                </a:cxn>
                <a:cxn ang="0">
                  <a:pos x="18" y="39"/>
                </a:cxn>
                <a:cxn ang="0">
                  <a:pos x="17" y="41"/>
                </a:cxn>
                <a:cxn ang="0">
                  <a:pos x="15" y="43"/>
                </a:cxn>
                <a:cxn ang="0">
                  <a:pos x="11" y="43"/>
                </a:cxn>
                <a:cxn ang="0">
                  <a:pos x="9" y="45"/>
                </a:cxn>
                <a:cxn ang="0">
                  <a:pos x="7" y="45"/>
                </a:cxn>
                <a:cxn ang="0">
                  <a:pos x="5" y="47"/>
                </a:cxn>
                <a:cxn ang="0">
                  <a:pos x="4" y="45"/>
                </a:cxn>
                <a:cxn ang="0">
                  <a:pos x="0" y="45"/>
                </a:cxn>
              </a:cxnLst>
              <a:rect l="0" t="0" r="r" b="b"/>
              <a:pathLst>
                <a:path w="149" h="78">
                  <a:moveTo>
                    <a:pt x="124" y="78"/>
                  </a:moveTo>
                  <a:lnTo>
                    <a:pt x="124" y="78"/>
                  </a:lnTo>
                  <a:lnTo>
                    <a:pt x="126" y="78"/>
                  </a:lnTo>
                  <a:lnTo>
                    <a:pt x="128" y="78"/>
                  </a:lnTo>
                  <a:lnTo>
                    <a:pt x="128" y="78"/>
                  </a:lnTo>
                  <a:lnTo>
                    <a:pt x="130" y="78"/>
                  </a:lnTo>
                  <a:lnTo>
                    <a:pt x="132" y="78"/>
                  </a:lnTo>
                  <a:lnTo>
                    <a:pt x="132" y="77"/>
                  </a:lnTo>
                  <a:lnTo>
                    <a:pt x="134" y="77"/>
                  </a:lnTo>
                  <a:lnTo>
                    <a:pt x="134" y="77"/>
                  </a:lnTo>
                  <a:lnTo>
                    <a:pt x="136" y="77"/>
                  </a:lnTo>
                  <a:lnTo>
                    <a:pt x="137" y="75"/>
                  </a:lnTo>
                  <a:lnTo>
                    <a:pt x="137" y="75"/>
                  </a:lnTo>
                  <a:lnTo>
                    <a:pt x="139" y="75"/>
                  </a:lnTo>
                  <a:lnTo>
                    <a:pt x="139" y="73"/>
                  </a:lnTo>
                  <a:lnTo>
                    <a:pt x="141" y="73"/>
                  </a:lnTo>
                  <a:lnTo>
                    <a:pt x="141" y="71"/>
                  </a:lnTo>
                  <a:lnTo>
                    <a:pt x="143" y="69"/>
                  </a:lnTo>
                  <a:lnTo>
                    <a:pt x="143" y="69"/>
                  </a:lnTo>
                  <a:lnTo>
                    <a:pt x="145" y="67"/>
                  </a:lnTo>
                  <a:lnTo>
                    <a:pt x="145" y="65"/>
                  </a:lnTo>
                  <a:lnTo>
                    <a:pt x="145" y="65"/>
                  </a:lnTo>
                  <a:lnTo>
                    <a:pt x="147" y="64"/>
                  </a:lnTo>
                  <a:lnTo>
                    <a:pt x="147" y="62"/>
                  </a:lnTo>
                  <a:lnTo>
                    <a:pt x="147" y="62"/>
                  </a:lnTo>
                  <a:lnTo>
                    <a:pt x="147" y="60"/>
                  </a:lnTo>
                  <a:lnTo>
                    <a:pt x="149" y="58"/>
                  </a:lnTo>
                  <a:lnTo>
                    <a:pt x="149" y="56"/>
                  </a:lnTo>
                  <a:lnTo>
                    <a:pt x="149" y="56"/>
                  </a:lnTo>
                  <a:lnTo>
                    <a:pt x="149" y="54"/>
                  </a:lnTo>
                  <a:lnTo>
                    <a:pt x="149" y="52"/>
                  </a:lnTo>
                  <a:lnTo>
                    <a:pt x="149" y="51"/>
                  </a:lnTo>
                  <a:lnTo>
                    <a:pt x="149" y="49"/>
                  </a:lnTo>
                  <a:lnTo>
                    <a:pt x="149" y="49"/>
                  </a:lnTo>
                  <a:lnTo>
                    <a:pt x="149" y="47"/>
                  </a:lnTo>
                  <a:lnTo>
                    <a:pt x="147" y="45"/>
                  </a:lnTo>
                  <a:lnTo>
                    <a:pt x="147" y="45"/>
                  </a:lnTo>
                  <a:lnTo>
                    <a:pt x="147" y="43"/>
                  </a:lnTo>
                  <a:lnTo>
                    <a:pt x="147" y="41"/>
                  </a:lnTo>
                  <a:lnTo>
                    <a:pt x="145" y="41"/>
                  </a:lnTo>
                  <a:lnTo>
                    <a:pt x="145" y="39"/>
                  </a:lnTo>
                  <a:lnTo>
                    <a:pt x="143" y="39"/>
                  </a:lnTo>
                  <a:lnTo>
                    <a:pt x="143" y="38"/>
                  </a:lnTo>
                  <a:lnTo>
                    <a:pt x="143" y="38"/>
                  </a:lnTo>
                  <a:lnTo>
                    <a:pt x="141" y="36"/>
                  </a:lnTo>
                  <a:lnTo>
                    <a:pt x="141" y="36"/>
                  </a:lnTo>
                  <a:lnTo>
                    <a:pt x="139" y="36"/>
                  </a:lnTo>
                  <a:lnTo>
                    <a:pt x="139" y="34"/>
                  </a:lnTo>
                  <a:lnTo>
                    <a:pt x="137" y="34"/>
                  </a:lnTo>
                  <a:lnTo>
                    <a:pt x="136" y="34"/>
                  </a:lnTo>
                  <a:lnTo>
                    <a:pt x="13" y="0"/>
                  </a:lnTo>
                  <a:lnTo>
                    <a:pt x="15" y="0"/>
                  </a:lnTo>
                  <a:lnTo>
                    <a:pt x="15" y="2"/>
                  </a:lnTo>
                  <a:lnTo>
                    <a:pt x="17" y="2"/>
                  </a:lnTo>
                  <a:lnTo>
                    <a:pt x="17" y="2"/>
                  </a:lnTo>
                  <a:lnTo>
                    <a:pt x="18" y="4"/>
                  </a:lnTo>
                  <a:lnTo>
                    <a:pt x="18" y="4"/>
                  </a:lnTo>
                  <a:lnTo>
                    <a:pt x="20" y="4"/>
                  </a:lnTo>
                  <a:lnTo>
                    <a:pt x="20" y="6"/>
                  </a:lnTo>
                  <a:lnTo>
                    <a:pt x="20" y="8"/>
                  </a:lnTo>
                  <a:lnTo>
                    <a:pt x="22" y="8"/>
                  </a:lnTo>
                  <a:lnTo>
                    <a:pt x="22" y="10"/>
                  </a:lnTo>
                  <a:lnTo>
                    <a:pt x="22" y="10"/>
                  </a:lnTo>
                  <a:lnTo>
                    <a:pt x="24" y="12"/>
                  </a:lnTo>
                  <a:lnTo>
                    <a:pt x="24" y="13"/>
                  </a:lnTo>
                  <a:lnTo>
                    <a:pt x="24" y="13"/>
                  </a:lnTo>
                  <a:lnTo>
                    <a:pt x="24" y="15"/>
                  </a:lnTo>
                  <a:lnTo>
                    <a:pt x="24" y="17"/>
                  </a:lnTo>
                  <a:lnTo>
                    <a:pt x="24" y="19"/>
                  </a:lnTo>
                  <a:lnTo>
                    <a:pt x="24" y="19"/>
                  </a:lnTo>
                  <a:lnTo>
                    <a:pt x="24" y="21"/>
                  </a:lnTo>
                  <a:lnTo>
                    <a:pt x="24" y="23"/>
                  </a:lnTo>
                  <a:lnTo>
                    <a:pt x="24" y="25"/>
                  </a:lnTo>
                  <a:lnTo>
                    <a:pt x="24" y="26"/>
                  </a:lnTo>
                  <a:lnTo>
                    <a:pt x="24" y="26"/>
                  </a:lnTo>
                  <a:lnTo>
                    <a:pt x="24" y="28"/>
                  </a:lnTo>
                  <a:lnTo>
                    <a:pt x="24" y="30"/>
                  </a:lnTo>
                  <a:lnTo>
                    <a:pt x="22" y="32"/>
                  </a:lnTo>
                  <a:lnTo>
                    <a:pt x="22" y="32"/>
                  </a:lnTo>
                  <a:lnTo>
                    <a:pt x="22" y="34"/>
                  </a:lnTo>
                  <a:lnTo>
                    <a:pt x="20" y="36"/>
                  </a:lnTo>
                  <a:lnTo>
                    <a:pt x="20" y="36"/>
                  </a:lnTo>
                  <a:lnTo>
                    <a:pt x="18" y="38"/>
                  </a:lnTo>
                  <a:lnTo>
                    <a:pt x="18" y="39"/>
                  </a:lnTo>
                  <a:lnTo>
                    <a:pt x="17" y="39"/>
                  </a:lnTo>
                  <a:lnTo>
                    <a:pt x="17" y="41"/>
                  </a:lnTo>
                  <a:lnTo>
                    <a:pt x="15" y="41"/>
                  </a:lnTo>
                  <a:lnTo>
                    <a:pt x="15" y="43"/>
                  </a:lnTo>
                  <a:lnTo>
                    <a:pt x="13" y="43"/>
                  </a:lnTo>
                  <a:lnTo>
                    <a:pt x="11" y="43"/>
                  </a:lnTo>
                  <a:lnTo>
                    <a:pt x="11" y="45"/>
                  </a:lnTo>
                  <a:lnTo>
                    <a:pt x="9" y="45"/>
                  </a:lnTo>
                  <a:lnTo>
                    <a:pt x="9" y="45"/>
                  </a:lnTo>
                  <a:lnTo>
                    <a:pt x="7" y="45"/>
                  </a:lnTo>
                  <a:lnTo>
                    <a:pt x="5" y="45"/>
                  </a:lnTo>
                  <a:lnTo>
                    <a:pt x="5" y="47"/>
                  </a:lnTo>
                  <a:lnTo>
                    <a:pt x="4" y="47"/>
                  </a:lnTo>
                  <a:lnTo>
                    <a:pt x="4" y="45"/>
                  </a:lnTo>
                  <a:lnTo>
                    <a:pt x="2" y="45"/>
                  </a:lnTo>
                  <a:lnTo>
                    <a:pt x="0" y="45"/>
                  </a:lnTo>
                  <a:lnTo>
                    <a:pt x="124" y="78"/>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88" name="Oval 187"/>
            <p:cNvSpPr>
              <a:spLocks noChangeArrowheads="1"/>
            </p:cNvSpPr>
            <p:nvPr/>
          </p:nvSpPr>
          <p:spPr bwMode="auto">
            <a:xfrm>
              <a:off x="6040438" y="3770313"/>
              <a:ext cx="244475" cy="246063"/>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89" name="Freeform 188"/>
            <p:cNvSpPr>
              <a:spLocks/>
            </p:cNvSpPr>
            <p:nvPr/>
          </p:nvSpPr>
          <p:spPr bwMode="auto">
            <a:xfrm>
              <a:off x="5738813" y="3859213"/>
              <a:ext cx="331788" cy="82550"/>
            </a:xfrm>
            <a:custGeom>
              <a:avLst/>
              <a:gdLst/>
              <a:ahLst/>
              <a:cxnLst>
                <a:cxn ang="0">
                  <a:pos x="201" y="46"/>
                </a:cxn>
                <a:cxn ang="0">
                  <a:pos x="203" y="45"/>
                </a:cxn>
                <a:cxn ang="0">
                  <a:pos x="203" y="45"/>
                </a:cxn>
                <a:cxn ang="0">
                  <a:pos x="205" y="43"/>
                </a:cxn>
                <a:cxn ang="0">
                  <a:pos x="205" y="43"/>
                </a:cxn>
                <a:cxn ang="0">
                  <a:pos x="207" y="41"/>
                </a:cxn>
                <a:cxn ang="0">
                  <a:pos x="207" y="39"/>
                </a:cxn>
                <a:cxn ang="0">
                  <a:pos x="207" y="35"/>
                </a:cxn>
                <a:cxn ang="0">
                  <a:pos x="209" y="33"/>
                </a:cxn>
                <a:cxn ang="0">
                  <a:pos x="209" y="32"/>
                </a:cxn>
                <a:cxn ang="0">
                  <a:pos x="209" y="28"/>
                </a:cxn>
                <a:cxn ang="0">
                  <a:pos x="209" y="26"/>
                </a:cxn>
                <a:cxn ang="0">
                  <a:pos x="209" y="22"/>
                </a:cxn>
                <a:cxn ang="0">
                  <a:pos x="209" y="20"/>
                </a:cxn>
                <a:cxn ang="0">
                  <a:pos x="209" y="17"/>
                </a:cxn>
                <a:cxn ang="0">
                  <a:pos x="207" y="15"/>
                </a:cxn>
                <a:cxn ang="0">
                  <a:pos x="207" y="11"/>
                </a:cxn>
                <a:cxn ang="0">
                  <a:pos x="207" y="9"/>
                </a:cxn>
                <a:cxn ang="0">
                  <a:pos x="205" y="7"/>
                </a:cxn>
                <a:cxn ang="0">
                  <a:pos x="205" y="6"/>
                </a:cxn>
                <a:cxn ang="0">
                  <a:pos x="203" y="4"/>
                </a:cxn>
                <a:cxn ang="0">
                  <a:pos x="203" y="2"/>
                </a:cxn>
                <a:cxn ang="0">
                  <a:pos x="201" y="2"/>
                </a:cxn>
                <a:cxn ang="0">
                  <a:pos x="201" y="2"/>
                </a:cxn>
                <a:cxn ang="0">
                  <a:pos x="199" y="0"/>
                </a:cxn>
                <a:cxn ang="0">
                  <a:pos x="0" y="6"/>
                </a:cxn>
                <a:cxn ang="0">
                  <a:pos x="2" y="7"/>
                </a:cxn>
                <a:cxn ang="0">
                  <a:pos x="2" y="7"/>
                </a:cxn>
                <a:cxn ang="0">
                  <a:pos x="4" y="9"/>
                </a:cxn>
                <a:cxn ang="0">
                  <a:pos x="4" y="9"/>
                </a:cxn>
                <a:cxn ang="0">
                  <a:pos x="6" y="11"/>
                </a:cxn>
                <a:cxn ang="0">
                  <a:pos x="6" y="13"/>
                </a:cxn>
                <a:cxn ang="0">
                  <a:pos x="8" y="17"/>
                </a:cxn>
                <a:cxn ang="0">
                  <a:pos x="8" y="19"/>
                </a:cxn>
                <a:cxn ang="0">
                  <a:pos x="8" y="20"/>
                </a:cxn>
                <a:cxn ang="0">
                  <a:pos x="8" y="24"/>
                </a:cxn>
                <a:cxn ang="0">
                  <a:pos x="9" y="26"/>
                </a:cxn>
                <a:cxn ang="0">
                  <a:pos x="9" y="30"/>
                </a:cxn>
                <a:cxn ang="0">
                  <a:pos x="9" y="32"/>
                </a:cxn>
                <a:cxn ang="0">
                  <a:pos x="9" y="35"/>
                </a:cxn>
                <a:cxn ang="0">
                  <a:pos x="8" y="37"/>
                </a:cxn>
                <a:cxn ang="0">
                  <a:pos x="8" y="41"/>
                </a:cxn>
                <a:cxn ang="0">
                  <a:pos x="8" y="43"/>
                </a:cxn>
                <a:cxn ang="0">
                  <a:pos x="8" y="45"/>
                </a:cxn>
                <a:cxn ang="0">
                  <a:pos x="6" y="46"/>
                </a:cxn>
                <a:cxn ang="0">
                  <a:pos x="6" y="48"/>
                </a:cxn>
                <a:cxn ang="0">
                  <a:pos x="4" y="50"/>
                </a:cxn>
                <a:cxn ang="0">
                  <a:pos x="4" y="50"/>
                </a:cxn>
                <a:cxn ang="0">
                  <a:pos x="2" y="52"/>
                </a:cxn>
                <a:cxn ang="0">
                  <a:pos x="2" y="52"/>
                </a:cxn>
              </a:cxnLst>
              <a:rect l="0" t="0" r="r" b="b"/>
              <a:pathLst>
                <a:path w="209" h="52">
                  <a:moveTo>
                    <a:pt x="201" y="46"/>
                  </a:moveTo>
                  <a:lnTo>
                    <a:pt x="201" y="46"/>
                  </a:lnTo>
                  <a:lnTo>
                    <a:pt x="201" y="46"/>
                  </a:lnTo>
                  <a:lnTo>
                    <a:pt x="203" y="45"/>
                  </a:lnTo>
                  <a:lnTo>
                    <a:pt x="203" y="45"/>
                  </a:lnTo>
                  <a:lnTo>
                    <a:pt x="203" y="45"/>
                  </a:lnTo>
                  <a:lnTo>
                    <a:pt x="203" y="45"/>
                  </a:lnTo>
                  <a:lnTo>
                    <a:pt x="205" y="43"/>
                  </a:lnTo>
                  <a:lnTo>
                    <a:pt x="205" y="43"/>
                  </a:lnTo>
                  <a:lnTo>
                    <a:pt x="205" y="43"/>
                  </a:lnTo>
                  <a:lnTo>
                    <a:pt x="205" y="41"/>
                  </a:lnTo>
                  <a:lnTo>
                    <a:pt x="207" y="41"/>
                  </a:lnTo>
                  <a:lnTo>
                    <a:pt x="207" y="39"/>
                  </a:lnTo>
                  <a:lnTo>
                    <a:pt x="207" y="39"/>
                  </a:lnTo>
                  <a:lnTo>
                    <a:pt x="207" y="37"/>
                  </a:lnTo>
                  <a:lnTo>
                    <a:pt x="207" y="35"/>
                  </a:lnTo>
                  <a:lnTo>
                    <a:pt x="207" y="35"/>
                  </a:lnTo>
                  <a:lnTo>
                    <a:pt x="209" y="33"/>
                  </a:lnTo>
                  <a:lnTo>
                    <a:pt x="209" y="32"/>
                  </a:lnTo>
                  <a:lnTo>
                    <a:pt x="209" y="32"/>
                  </a:lnTo>
                  <a:lnTo>
                    <a:pt x="209" y="30"/>
                  </a:lnTo>
                  <a:lnTo>
                    <a:pt x="209" y="28"/>
                  </a:lnTo>
                  <a:lnTo>
                    <a:pt x="209" y="26"/>
                  </a:lnTo>
                  <a:lnTo>
                    <a:pt x="209" y="26"/>
                  </a:lnTo>
                  <a:lnTo>
                    <a:pt x="209" y="24"/>
                  </a:lnTo>
                  <a:lnTo>
                    <a:pt x="209" y="22"/>
                  </a:lnTo>
                  <a:lnTo>
                    <a:pt x="209" y="20"/>
                  </a:lnTo>
                  <a:lnTo>
                    <a:pt x="209" y="20"/>
                  </a:lnTo>
                  <a:lnTo>
                    <a:pt x="209" y="19"/>
                  </a:lnTo>
                  <a:lnTo>
                    <a:pt x="209" y="17"/>
                  </a:lnTo>
                  <a:lnTo>
                    <a:pt x="209" y="15"/>
                  </a:lnTo>
                  <a:lnTo>
                    <a:pt x="207" y="15"/>
                  </a:lnTo>
                  <a:lnTo>
                    <a:pt x="207" y="13"/>
                  </a:lnTo>
                  <a:lnTo>
                    <a:pt x="207" y="11"/>
                  </a:lnTo>
                  <a:lnTo>
                    <a:pt x="207" y="11"/>
                  </a:lnTo>
                  <a:lnTo>
                    <a:pt x="207" y="9"/>
                  </a:lnTo>
                  <a:lnTo>
                    <a:pt x="205" y="7"/>
                  </a:lnTo>
                  <a:lnTo>
                    <a:pt x="205" y="7"/>
                  </a:lnTo>
                  <a:lnTo>
                    <a:pt x="205" y="6"/>
                  </a:lnTo>
                  <a:lnTo>
                    <a:pt x="205" y="6"/>
                  </a:lnTo>
                  <a:lnTo>
                    <a:pt x="205" y="4"/>
                  </a:lnTo>
                  <a:lnTo>
                    <a:pt x="203" y="4"/>
                  </a:lnTo>
                  <a:lnTo>
                    <a:pt x="203" y="4"/>
                  </a:lnTo>
                  <a:lnTo>
                    <a:pt x="203" y="2"/>
                  </a:lnTo>
                  <a:lnTo>
                    <a:pt x="201" y="2"/>
                  </a:lnTo>
                  <a:lnTo>
                    <a:pt x="201" y="2"/>
                  </a:lnTo>
                  <a:lnTo>
                    <a:pt x="201" y="2"/>
                  </a:lnTo>
                  <a:lnTo>
                    <a:pt x="201" y="2"/>
                  </a:lnTo>
                  <a:lnTo>
                    <a:pt x="199" y="0"/>
                  </a:lnTo>
                  <a:lnTo>
                    <a:pt x="199" y="0"/>
                  </a:lnTo>
                  <a:lnTo>
                    <a:pt x="0" y="6"/>
                  </a:lnTo>
                  <a:lnTo>
                    <a:pt x="0" y="6"/>
                  </a:lnTo>
                  <a:lnTo>
                    <a:pt x="0" y="7"/>
                  </a:lnTo>
                  <a:lnTo>
                    <a:pt x="2" y="7"/>
                  </a:lnTo>
                  <a:lnTo>
                    <a:pt x="2" y="7"/>
                  </a:lnTo>
                  <a:lnTo>
                    <a:pt x="2" y="7"/>
                  </a:lnTo>
                  <a:lnTo>
                    <a:pt x="4" y="7"/>
                  </a:lnTo>
                  <a:lnTo>
                    <a:pt x="4" y="9"/>
                  </a:lnTo>
                  <a:lnTo>
                    <a:pt x="4" y="9"/>
                  </a:lnTo>
                  <a:lnTo>
                    <a:pt x="4" y="9"/>
                  </a:lnTo>
                  <a:lnTo>
                    <a:pt x="6" y="11"/>
                  </a:lnTo>
                  <a:lnTo>
                    <a:pt x="6" y="11"/>
                  </a:lnTo>
                  <a:lnTo>
                    <a:pt x="6" y="13"/>
                  </a:lnTo>
                  <a:lnTo>
                    <a:pt x="6" y="13"/>
                  </a:lnTo>
                  <a:lnTo>
                    <a:pt x="6" y="15"/>
                  </a:lnTo>
                  <a:lnTo>
                    <a:pt x="8" y="17"/>
                  </a:lnTo>
                  <a:lnTo>
                    <a:pt x="8" y="17"/>
                  </a:lnTo>
                  <a:lnTo>
                    <a:pt x="8" y="19"/>
                  </a:lnTo>
                  <a:lnTo>
                    <a:pt x="8" y="20"/>
                  </a:lnTo>
                  <a:lnTo>
                    <a:pt x="8" y="20"/>
                  </a:lnTo>
                  <a:lnTo>
                    <a:pt x="8" y="22"/>
                  </a:lnTo>
                  <a:lnTo>
                    <a:pt x="8" y="24"/>
                  </a:lnTo>
                  <a:lnTo>
                    <a:pt x="9" y="26"/>
                  </a:lnTo>
                  <a:lnTo>
                    <a:pt x="9" y="26"/>
                  </a:lnTo>
                  <a:lnTo>
                    <a:pt x="9" y="28"/>
                  </a:lnTo>
                  <a:lnTo>
                    <a:pt x="9" y="30"/>
                  </a:lnTo>
                  <a:lnTo>
                    <a:pt x="9" y="32"/>
                  </a:lnTo>
                  <a:lnTo>
                    <a:pt x="9" y="32"/>
                  </a:lnTo>
                  <a:lnTo>
                    <a:pt x="9" y="33"/>
                  </a:lnTo>
                  <a:lnTo>
                    <a:pt x="9" y="35"/>
                  </a:lnTo>
                  <a:lnTo>
                    <a:pt x="9" y="37"/>
                  </a:lnTo>
                  <a:lnTo>
                    <a:pt x="8" y="37"/>
                  </a:lnTo>
                  <a:lnTo>
                    <a:pt x="8" y="39"/>
                  </a:lnTo>
                  <a:lnTo>
                    <a:pt x="8" y="41"/>
                  </a:lnTo>
                  <a:lnTo>
                    <a:pt x="8" y="43"/>
                  </a:lnTo>
                  <a:lnTo>
                    <a:pt x="8" y="43"/>
                  </a:lnTo>
                  <a:lnTo>
                    <a:pt x="8" y="45"/>
                  </a:lnTo>
                  <a:lnTo>
                    <a:pt x="8" y="45"/>
                  </a:lnTo>
                  <a:lnTo>
                    <a:pt x="6" y="46"/>
                  </a:lnTo>
                  <a:lnTo>
                    <a:pt x="6" y="46"/>
                  </a:lnTo>
                  <a:lnTo>
                    <a:pt x="6" y="48"/>
                  </a:lnTo>
                  <a:lnTo>
                    <a:pt x="6" y="48"/>
                  </a:lnTo>
                  <a:lnTo>
                    <a:pt x="4" y="50"/>
                  </a:lnTo>
                  <a:lnTo>
                    <a:pt x="4" y="50"/>
                  </a:lnTo>
                  <a:lnTo>
                    <a:pt x="4" y="50"/>
                  </a:lnTo>
                  <a:lnTo>
                    <a:pt x="4" y="50"/>
                  </a:lnTo>
                  <a:lnTo>
                    <a:pt x="2" y="52"/>
                  </a:lnTo>
                  <a:lnTo>
                    <a:pt x="2" y="52"/>
                  </a:lnTo>
                  <a:lnTo>
                    <a:pt x="2" y="52"/>
                  </a:lnTo>
                  <a:lnTo>
                    <a:pt x="2" y="52"/>
                  </a:lnTo>
                  <a:lnTo>
                    <a:pt x="201" y="46"/>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90" name="Oval 189"/>
            <p:cNvSpPr>
              <a:spLocks noChangeArrowheads="1"/>
            </p:cNvSpPr>
            <p:nvPr/>
          </p:nvSpPr>
          <p:spPr bwMode="auto">
            <a:xfrm>
              <a:off x="4602163" y="3914775"/>
              <a:ext cx="209550" cy="209550"/>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91" name="Oval 190"/>
            <p:cNvSpPr>
              <a:spLocks noChangeArrowheads="1"/>
            </p:cNvSpPr>
            <p:nvPr/>
          </p:nvSpPr>
          <p:spPr bwMode="auto">
            <a:xfrm>
              <a:off x="5505450" y="3786188"/>
              <a:ext cx="246063" cy="244475"/>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92" name="Oval 191"/>
            <p:cNvSpPr>
              <a:spLocks noChangeArrowheads="1"/>
            </p:cNvSpPr>
            <p:nvPr/>
          </p:nvSpPr>
          <p:spPr bwMode="auto">
            <a:xfrm>
              <a:off x="3506788" y="3997325"/>
              <a:ext cx="209550" cy="209550"/>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93" name="Freeform 192"/>
            <p:cNvSpPr>
              <a:spLocks/>
            </p:cNvSpPr>
            <p:nvPr/>
          </p:nvSpPr>
          <p:spPr bwMode="auto">
            <a:xfrm>
              <a:off x="3225800" y="4113213"/>
              <a:ext cx="312738" cy="203200"/>
            </a:xfrm>
            <a:custGeom>
              <a:avLst/>
              <a:gdLst/>
              <a:ahLst/>
              <a:cxnLst>
                <a:cxn ang="0">
                  <a:pos x="197" y="41"/>
                </a:cxn>
                <a:cxn ang="0">
                  <a:pos x="197" y="41"/>
                </a:cxn>
                <a:cxn ang="0">
                  <a:pos x="197" y="41"/>
                </a:cxn>
                <a:cxn ang="0">
                  <a:pos x="197" y="39"/>
                </a:cxn>
                <a:cxn ang="0">
                  <a:pos x="197" y="37"/>
                </a:cxn>
                <a:cxn ang="0">
                  <a:pos x="197" y="35"/>
                </a:cxn>
                <a:cxn ang="0">
                  <a:pos x="195" y="33"/>
                </a:cxn>
                <a:cxn ang="0">
                  <a:pos x="195" y="31"/>
                </a:cxn>
                <a:cxn ang="0">
                  <a:pos x="193" y="30"/>
                </a:cxn>
                <a:cxn ang="0">
                  <a:pos x="193" y="28"/>
                </a:cxn>
                <a:cxn ang="0">
                  <a:pos x="192" y="24"/>
                </a:cxn>
                <a:cxn ang="0">
                  <a:pos x="190" y="22"/>
                </a:cxn>
                <a:cxn ang="0">
                  <a:pos x="190" y="20"/>
                </a:cxn>
                <a:cxn ang="0">
                  <a:pos x="188" y="17"/>
                </a:cxn>
                <a:cxn ang="0">
                  <a:pos x="186" y="15"/>
                </a:cxn>
                <a:cxn ang="0">
                  <a:pos x="186" y="11"/>
                </a:cxn>
                <a:cxn ang="0">
                  <a:pos x="184" y="9"/>
                </a:cxn>
                <a:cxn ang="0">
                  <a:pos x="182" y="7"/>
                </a:cxn>
                <a:cxn ang="0">
                  <a:pos x="182" y="5"/>
                </a:cxn>
                <a:cxn ang="0">
                  <a:pos x="180" y="4"/>
                </a:cxn>
                <a:cxn ang="0">
                  <a:pos x="180" y="4"/>
                </a:cxn>
                <a:cxn ang="0">
                  <a:pos x="179" y="2"/>
                </a:cxn>
                <a:cxn ang="0">
                  <a:pos x="179" y="2"/>
                </a:cxn>
                <a:cxn ang="0">
                  <a:pos x="179" y="0"/>
                </a:cxn>
                <a:cxn ang="0">
                  <a:pos x="177" y="0"/>
                </a:cxn>
                <a:cxn ang="0">
                  <a:pos x="0" y="87"/>
                </a:cxn>
                <a:cxn ang="0">
                  <a:pos x="0" y="87"/>
                </a:cxn>
                <a:cxn ang="0">
                  <a:pos x="0" y="87"/>
                </a:cxn>
                <a:cxn ang="0">
                  <a:pos x="0" y="89"/>
                </a:cxn>
                <a:cxn ang="0">
                  <a:pos x="2" y="89"/>
                </a:cxn>
                <a:cxn ang="0">
                  <a:pos x="2" y="91"/>
                </a:cxn>
                <a:cxn ang="0">
                  <a:pos x="4" y="93"/>
                </a:cxn>
                <a:cxn ang="0">
                  <a:pos x="6" y="95"/>
                </a:cxn>
                <a:cxn ang="0">
                  <a:pos x="6" y="96"/>
                </a:cxn>
                <a:cxn ang="0">
                  <a:pos x="7" y="100"/>
                </a:cxn>
                <a:cxn ang="0">
                  <a:pos x="9" y="102"/>
                </a:cxn>
                <a:cxn ang="0">
                  <a:pos x="9" y="104"/>
                </a:cxn>
                <a:cxn ang="0">
                  <a:pos x="11" y="108"/>
                </a:cxn>
                <a:cxn ang="0">
                  <a:pos x="13" y="109"/>
                </a:cxn>
                <a:cxn ang="0">
                  <a:pos x="13" y="113"/>
                </a:cxn>
                <a:cxn ang="0">
                  <a:pos x="15" y="115"/>
                </a:cxn>
                <a:cxn ang="0">
                  <a:pos x="15" y="117"/>
                </a:cxn>
                <a:cxn ang="0">
                  <a:pos x="17" y="119"/>
                </a:cxn>
                <a:cxn ang="0">
                  <a:pos x="17" y="121"/>
                </a:cxn>
                <a:cxn ang="0">
                  <a:pos x="19" y="122"/>
                </a:cxn>
                <a:cxn ang="0">
                  <a:pos x="19" y="124"/>
                </a:cxn>
                <a:cxn ang="0">
                  <a:pos x="19" y="126"/>
                </a:cxn>
                <a:cxn ang="0">
                  <a:pos x="19" y="126"/>
                </a:cxn>
                <a:cxn ang="0">
                  <a:pos x="19" y="128"/>
                </a:cxn>
                <a:cxn ang="0">
                  <a:pos x="19" y="128"/>
                </a:cxn>
              </a:cxnLst>
              <a:rect l="0" t="0" r="r" b="b"/>
              <a:pathLst>
                <a:path w="197" h="128">
                  <a:moveTo>
                    <a:pt x="197" y="41"/>
                  </a:moveTo>
                  <a:lnTo>
                    <a:pt x="197" y="41"/>
                  </a:lnTo>
                  <a:lnTo>
                    <a:pt x="197" y="41"/>
                  </a:lnTo>
                  <a:lnTo>
                    <a:pt x="197" y="41"/>
                  </a:lnTo>
                  <a:lnTo>
                    <a:pt x="197" y="41"/>
                  </a:lnTo>
                  <a:lnTo>
                    <a:pt x="197" y="41"/>
                  </a:lnTo>
                  <a:lnTo>
                    <a:pt x="197" y="39"/>
                  </a:lnTo>
                  <a:lnTo>
                    <a:pt x="197" y="39"/>
                  </a:lnTo>
                  <a:lnTo>
                    <a:pt x="197" y="39"/>
                  </a:lnTo>
                  <a:lnTo>
                    <a:pt x="197" y="37"/>
                  </a:lnTo>
                  <a:lnTo>
                    <a:pt x="197" y="37"/>
                  </a:lnTo>
                  <a:lnTo>
                    <a:pt x="197" y="35"/>
                  </a:lnTo>
                  <a:lnTo>
                    <a:pt x="195" y="35"/>
                  </a:lnTo>
                  <a:lnTo>
                    <a:pt x="195" y="33"/>
                  </a:lnTo>
                  <a:lnTo>
                    <a:pt x="195" y="33"/>
                  </a:lnTo>
                  <a:lnTo>
                    <a:pt x="195" y="31"/>
                  </a:lnTo>
                  <a:lnTo>
                    <a:pt x="195" y="31"/>
                  </a:lnTo>
                  <a:lnTo>
                    <a:pt x="193" y="30"/>
                  </a:lnTo>
                  <a:lnTo>
                    <a:pt x="193" y="28"/>
                  </a:lnTo>
                  <a:lnTo>
                    <a:pt x="193" y="28"/>
                  </a:lnTo>
                  <a:lnTo>
                    <a:pt x="192" y="26"/>
                  </a:lnTo>
                  <a:lnTo>
                    <a:pt x="192" y="24"/>
                  </a:lnTo>
                  <a:lnTo>
                    <a:pt x="192" y="24"/>
                  </a:lnTo>
                  <a:lnTo>
                    <a:pt x="190" y="22"/>
                  </a:lnTo>
                  <a:lnTo>
                    <a:pt x="190" y="20"/>
                  </a:lnTo>
                  <a:lnTo>
                    <a:pt x="190" y="20"/>
                  </a:lnTo>
                  <a:lnTo>
                    <a:pt x="188" y="18"/>
                  </a:lnTo>
                  <a:lnTo>
                    <a:pt x="188" y="17"/>
                  </a:lnTo>
                  <a:lnTo>
                    <a:pt x="188" y="15"/>
                  </a:lnTo>
                  <a:lnTo>
                    <a:pt x="186" y="15"/>
                  </a:lnTo>
                  <a:lnTo>
                    <a:pt x="186" y="13"/>
                  </a:lnTo>
                  <a:lnTo>
                    <a:pt x="186" y="11"/>
                  </a:lnTo>
                  <a:lnTo>
                    <a:pt x="184" y="11"/>
                  </a:lnTo>
                  <a:lnTo>
                    <a:pt x="184" y="9"/>
                  </a:lnTo>
                  <a:lnTo>
                    <a:pt x="184" y="9"/>
                  </a:lnTo>
                  <a:lnTo>
                    <a:pt x="182" y="7"/>
                  </a:lnTo>
                  <a:lnTo>
                    <a:pt x="182" y="7"/>
                  </a:lnTo>
                  <a:lnTo>
                    <a:pt x="182" y="5"/>
                  </a:lnTo>
                  <a:lnTo>
                    <a:pt x="180" y="5"/>
                  </a:lnTo>
                  <a:lnTo>
                    <a:pt x="180" y="4"/>
                  </a:lnTo>
                  <a:lnTo>
                    <a:pt x="180" y="4"/>
                  </a:lnTo>
                  <a:lnTo>
                    <a:pt x="180" y="4"/>
                  </a:lnTo>
                  <a:lnTo>
                    <a:pt x="179" y="2"/>
                  </a:lnTo>
                  <a:lnTo>
                    <a:pt x="179" y="2"/>
                  </a:lnTo>
                  <a:lnTo>
                    <a:pt x="179" y="2"/>
                  </a:lnTo>
                  <a:lnTo>
                    <a:pt x="179" y="2"/>
                  </a:lnTo>
                  <a:lnTo>
                    <a:pt x="179" y="2"/>
                  </a:lnTo>
                  <a:lnTo>
                    <a:pt x="179" y="0"/>
                  </a:lnTo>
                  <a:lnTo>
                    <a:pt x="179" y="0"/>
                  </a:lnTo>
                  <a:lnTo>
                    <a:pt x="177" y="0"/>
                  </a:lnTo>
                  <a:lnTo>
                    <a:pt x="0" y="87"/>
                  </a:lnTo>
                  <a:lnTo>
                    <a:pt x="0" y="87"/>
                  </a:lnTo>
                  <a:lnTo>
                    <a:pt x="0" y="87"/>
                  </a:lnTo>
                  <a:lnTo>
                    <a:pt x="0" y="87"/>
                  </a:lnTo>
                  <a:lnTo>
                    <a:pt x="0" y="87"/>
                  </a:lnTo>
                  <a:lnTo>
                    <a:pt x="0" y="87"/>
                  </a:lnTo>
                  <a:lnTo>
                    <a:pt x="0" y="87"/>
                  </a:lnTo>
                  <a:lnTo>
                    <a:pt x="0" y="89"/>
                  </a:lnTo>
                  <a:lnTo>
                    <a:pt x="2" y="89"/>
                  </a:lnTo>
                  <a:lnTo>
                    <a:pt x="2" y="89"/>
                  </a:lnTo>
                  <a:lnTo>
                    <a:pt x="2" y="91"/>
                  </a:lnTo>
                  <a:lnTo>
                    <a:pt x="2" y="91"/>
                  </a:lnTo>
                  <a:lnTo>
                    <a:pt x="4" y="93"/>
                  </a:lnTo>
                  <a:lnTo>
                    <a:pt x="4" y="93"/>
                  </a:lnTo>
                  <a:lnTo>
                    <a:pt x="4" y="95"/>
                  </a:lnTo>
                  <a:lnTo>
                    <a:pt x="6" y="95"/>
                  </a:lnTo>
                  <a:lnTo>
                    <a:pt x="6" y="96"/>
                  </a:lnTo>
                  <a:lnTo>
                    <a:pt x="6" y="96"/>
                  </a:lnTo>
                  <a:lnTo>
                    <a:pt x="7" y="98"/>
                  </a:lnTo>
                  <a:lnTo>
                    <a:pt x="7" y="100"/>
                  </a:lnTo>
                  <a:lnTo>
                    <a:pt x="7" y="100"/>
                  </a:lnTo>
                  <a:lnTo>
                    <a:pt x="9" y="102"/>
                  </a:lnTo>
                  <a:lnTo>
                    <a:pt x="9" y="104"/>
                  </a:lnTo>
                  <a:lnTo>
                    <a:pt x="9" y="104"/>
                  </a:lnTo>
                  <a:lnTo>
                    <a:pt x="11" y="106"/>
                  </a:lnTo>
                  <a:lnTo>
                    <a:pt x="11" y="108"/>
                  </a:lnTo>
                  <a:lnTo>
                    <a:pt x="11" y="108"/>
                  </a:lnTo>
                  <a:lnTo>
                    <a:pt x="13" y="109"/>
                  </a:lnTo>
                  <a:lnTo>
                    <a:pt x="13" y="111"/>
                  </a:lnTo>
                  <a:lnTo>
                    <a:pt x="13" y="113"/>
                  </a:lnTo>
                  <a:lnTo>
                    <a:pt x="15" y="113"/>
                  </a:lnTo>
                  <a:lnTo>
                    <a:pt x="15" y="115"/>
                  </a:lnTo>
                  <a:lnTo>
                    <a:pt x="15" y="117"/>
                  </a:lnTo>
                  <a:lnTo>
                    <a:pt x="15" y="117"/>
                  </a:lnTo>
                  <a:lnTo>
                    <a:pt x="17" y="119"/>
                  </a:lnTo>
                  <a:lnTo>
                    <a:pt x="17" y="119"/>
                  </a:lnTo>
                  <a:lnTo>
                    <a:pt x="17" y="121"/>
                  </a:lnTo>
                  <a:lnTo>
                    <a:pt x="17" y="121"/>
                  </a:lnTo>
                  <a:lnTo>
                    <a:pt x="19" y="122"/>
                  </a:lnTo>
                  <a:lnTo>
                    <a:pt x="19" y="122"/>
                  </a:lnTo>
                  <a:lnTo>
                    <a:pt x="19" y="124"/>
                  </a:lnTo>
                  <a:lnTo>
                    <a:pt x="19" y="124"/>
                  </a:lnTo>
                  <a:lnTo>
                    <a:pt x="19" y="126"/>
                  </a:lnTo>
                  <a:lnTo>
                    <a:pt x="19" y="126"/>
                  </a:lnTo>
                  <a:lnTo>
                    <a:pt x="19" y="126"/>
                  </a:lnTo>
                  <a:lnTo>
                    <a:pt x="19" y="126"/>
                  </a:lnTo>
                  <a:lnTo>
                    <a:pt x="19" y="128"/>
                  </a:lnTo>
                  <a:lnTo>
                    <a:pt x="19" y="128"/>
                  </a:lnTo>
                  <a:lnTo>
                    <a:pt x="19" y="128"/>
                  </a:lnTo>
                  <a:lnTo>
                    <a:pt x="19" y="128"/>
                  </a:lnTo>
                  <a:lnTo>
                    <a:pt x="197" y="4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94" name="Oval 193"/>
            <p:cNvSpPr>
              <a:spLocks noChangeArrowheads="1"/>
            </p:cNvSpPr>
            <p:nvPr/>
          </p:nvSpPr>
          <p:spPr bwMode="auto">
            <a:xfrm>
              <a:off x="3006725" y="4206875"/>
              <a:ext cx="250825" cy="250825"/>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95" name="Freeform 194"/>
            <p:cNvSpPr>
              <a:spLocks/>
            </p:cNvSpPr>
            <p:nvPr/>
          </p:nvSpPr>
          <p:spPr bwMode="auto">
            <a:xfrm>
              <a:off x="2871788" y="4210050"/>
              <a:ext cx="227013" cy="138113"/>
            </a:xfrm>
            <a:custGeom>
              <a:avLst/>
              <a:gdLst/>
              <a:ahLst/>
              <a:cxnLst>
                <a:cxn ang="0">
                  <a:pos x="117" y="86"/>
                </a:cxn>
                <a:cxn ang="0">
                  <a:pos x="119" y="87"/>
                </a:cxn>
                <a:cxn ang="0">
                  <a:pos x="123" y="87"/>
                </a:cxn>
                <a:cxn ang="0">
                  <a:pos x="124" y="86"/>
                </a:cxn>
                <a:cxn ang="0">
                  <a:pos x="126" y="86"/>
                </a:cxn>
                <a:cxn ang="0">
                  <a:pos x="130" y="86"/>
                </a:cxn>
                <a:cxn ang="0">
                  <a:pos x="132" y="84"/>
                </a:cxn>
                <a:cxn ang="0">
                  <a:pos x="134" y="82"/>
                </a:cxn>
                <a:cxn ang="0">
                  <a:pos x="136" y="80"/>
                </a:cxn>
                <a:cxn ang="0">
                  <a:pos x="137" y="78"/>
                </a:cxn>
                <a:cxn ang="0">
                  <a:pos x="139" y="74"/>
                </a:cxn>
                <a:cxn ang="0">
                  <a:pos x="141" y="73"/>
                </a:cxn>
                <a:cxn ang="0">
                  <a:pos x="141" y="69"/>
                </a:cxn>
                <a:cxn ang="0">
                  <a:pos x="143" y="67"/>
                </a:cxn>
                <a:cxn ang="0">
                  <a:pos x="143" y="63"/>
                </a:cxn>
                <a:cxn ang="0">
                  <a:pos x="143" y="61"/>
                </a:cxn>
                <a:cxn ang="0">
                  <a:pos x="143" y="58"/>
                </a:cxn>
                <a:cxn ang="0">
                  <a:pos x="143" y="56"/>
                </a:cxn>
                <a:cxn ang="0">
                  <a:pos x="141" y="52"/>
                </a:cxn>
                <a:cxn ang="0">
                  <a:pos x="141" y="50"/>
                </a:cxn>
                <a:cxn ang="0">
                  <a:pos x="139" y="48"/>
                </a:cxn>
                <a:cxn ang="0">
                  <a:pos x="137" y="47"/>
                </a:cxn>
                <a:cxn ang="0">
                  <a:pos x="136" y="45"/>
                </a:cxn>
                <a:cxn ang="0">
                  <a:pos x="134" y="43"/>
                </a:cxn>
                <a:cxn ang="0">
                  <a:pos x="132" y="43"/>
                </a:cxn>
                <a:cxn ang="0">
                  <a:pos x="16" y="2"/>
                </a:cxn>
                <a:cxn ang="0">
                  <a:pos x="18" y="2"/>
                </a:cxn>
                <a:cxn ang="0">
                  <a:pos x="20" y="4"/>
                </a:cxn>
                <a:cxn ang="0">
                  <a:pos x="22" y="6"/>
                </a:cxn>
                <a:cxn ang="0">
                  <a:pos x="24" y="8"/>
                </a:cxn>
                <a:cxn ang="0">
                  <a:pos x="26" y="9"/>
                </a:cxn>
                <a:cxn ang="0">
                  <a:pos x="26" y="13"/>
                </a:cxn>
                <a:cxn ang="0">
                  <a:pos x="28" y="15"/>
                </a:cxn>
                <a:cxn ang="0">
                  <a:pos x="28" y="19"/>
                </a:cxn>
                <a:cxn ang="0">
                  <a:pos x="28" y="21"/>
                </a:cxn>
                <a:cxn ang="0">
                  <a:pos x="28" y="24"/>
                </a:cxn>
                <a:cxn ang="0">
                  <a:pos x="26" y="26"/>
                </a:cxn>
                <a:cxn ang="0">
                  <a:pos x="26" y="30"/>
                </a:cxn>
                <a:cxn ang="0">
                  <a:pos x="24" y="32"/>
                </a:cxn>
                <a:cxn ang="0">
                  <a:pos x="22" y="35"/>
                </a:cxn>
                <a:cxn ang="0">
                  <a:pos x="20" y="37"/>
                </a:cxn>
                <a:cxn ang="0">
                  <a:pos x="18" y="39"/>
                </a:cxn>
                <a:cxn ang="0">
                  <a:pos x="16" y="41"/>
                </a:cxn>
                <a:cxn ang="0">
                  <a:pos x="15" y="43"/>
                </a:cxn>
                <a:cxn ang="0">
                  <a:pos x="13" y="45"/>
                </a:cxn>
                <a:cxn ang="0">
                  <a:pos x="9" y="45"/>
                </a:cxn>
                <a:cxn ang="0">
                  <a:pos x="7" y="47"/>
                </a:cxn>
                <a:cxn ang="0">
                  <a:pos x="5" y="47"/>
                </a:cxn>
                <a:cxn ang="0">
                  <a:pos x="2" y="45"/>
                </a:cxn>
                <a:cxn ang="0">
                  <a:pos x="0" y="45"/>
                </a:cxn>
              </a:cxnLst>
              <a:rect l="0" t="0" r="r" b="b"/>
              <a:pathLst>
                <a:path w="143" h="87">
                  <a:moveTo>
                    <a:pt x="117" y="86"/>
                  </a:moveTo>
                  <a:lnTo>
                    <a:pt x="117" y="86"/>
                  </a:lnTo>
                  <a:lnTo>
                    <a:pt x="119" y="86"/>
                  </a:lnTo>
                  <a:lnTo>
                    <a:pt x="119" y="87"/>
                  </a:lnTo>
                  <a:lnTo>
                    <a:pt x="121" y="87"/>
                  </a:lnTo>
                  <a:lnTo>
                    <a:pt x="123" y="87"/>
                  </a:lnTo>
                  <a:lnTo>
                    <a:pt x="123" y="87"/>
                  </a:lnTo>
                  <a:lnTo>
                    <a:pt x="124" y="86"/>
                  </a:lnTo>
                  <a:lnTo>
                    <a:pt x="126" y="86"/>
                  </a:lnTo>
                  <a:lnTo>
                    <a:pt x="126" y="86"/>
                  </a:lnTo>
                  <a:lnTo>
                    <a:pt x="128" y="86"/>
                  </a:lnTo>
                  <a:lnTo>
                    <a:pt x="130" y="86"/>
                  </a:lnTo>
                  <a:lnTo>
                    <a:pt x="130" y="84"/>
                  </a:lnTo>
                  <a:lnTo>
                    <a:pt x="132" y="84"/>
                  </a:lnTo>
                  <a:lnTo>
                    <a:pt x="134" y="82"/>
                  </a:lnTo>
                  <a:lnTo>
                    <a:pt x="134" y="82"/>
                  </a:lnTo>
                  <a:lnTo>
                    <a:pt x="136" y="80"/>
                  </a:lnTo>
                  <a:lnTo>
                    <a:pt x="136" y="80"/>
                  </a:lnTo>
                  <a:lnTo>
                    <a:pt x="137" y="78"/>
                  </a:lnTo>
                  <a:lnTo>
                    <a:pt x="137" y="78"/>
                  </a:lnTo>
                  <a:lnTo>
                    <a:pt x="139" y="76"/>
                  </a:lnTo>
                  <a:lnTo>
                    <a:pt x="139" y="74"/>
                  </a:lnTo>
                  <a:lnTo>
                    <a:pt x="139" y="74"/>
                  </a:lnTo>
                  <a:lnTo>
                    <a:pt x="141" y="73"/>
                  </a:lnTo>
                  <a:lnTo>
                    <a:pt x="141" y="71"/>
                  </a:lnTo>
                  <a:lnTo>
                    <a:pt x="141" y="69"/>
                  </a:lnTo>
                  <a:lnTo>
                    <a:pt x="143" y="69"/>
                  </a:lnTo>
                  <a:lnTo>
                    <a:pt x="143" y="67"/>
                  </a:lnTo>
                  <a:lnTo>
                    <a:pt x="143" y="65"/>
                  </a:lnTo>
                  <a:lnTo>
                    <a:pt x="143" y="63"/>
                  </a:lnTo>
                  <a:lnTo>
                    <a:pt x="143" y="63"/>
                  </a:lnTo>
                  <a:lnTo>
                    <a:pt x="143" y="61"/>
                  </a:lnTo>
                  <a:lnTo>
                    <a:pt x="143" y="60"/>
                  </a:lnTo>
                  <a:lnTo>
                    <a:pt x="143" y="58"/>
                  </a:lnTo>
                  <a:lnTo>
                    <a:pt x="143" y="58"/>
                  </a:lnTo>
                  <a:lnTo>
                    <a:pt x="143" y="56"/>
                  </a:lnTo>
                  <a:lnTo>
                    <a:pt x="143" y="54"/>
                  </a:lnTo>
                  <a:lnTo>
                    <a:pt x="141" y="52"/>
                  </a:lnTo>
                  <a:lnTo>
                    <a:pt x="141" y="52"/>
                  </a:lnTo>
                  <a:lnTo>
                    <a:pt x="141" y="50"/>
                  </a:lnTo>
                  <a:lnTo>
                    <a:pt x="139" y="50"/>
                  </a:lnTo>
                  <a:lnTo>
                    <a:pt x="139" y="48"/>
                  </a:lnTo>
                  <a:lnTo>
                    <a:pt x="139" y="47"/>
                  </a:lnTo>
                  <a:lnTo>
                    <a:pt x="137" y="47"/>
                  </a:lnTo>
                  <a:lnTo>
                    <a:pt x="137" y="45"/>
                  </a:lnTo>
                  <a:lnTo>
                    <a:pt x="136" y="45"/>
                  </a:lnTo>
                  <a:lnTo>
                    <a:pt x="136" y="45"/>
                  </a:lnTo>
                  <a:lnTo>
                    <a:pt x="134" y="43"/>
                  </a:lnTo>
                  <a:lnTo>
                    <a:pt x="134" y="43"/>
                  </a:lnTo>
                  <a:lnTo>
                    <a:pt x="132" y="43"/>
                  </a:lnTo>
                  <a:lnTo>
                    <a:pt x="16" y="0"/>
                  </a:lnTo>
                  <a:lnTo>
                    <a:pt x="16" y="2"/>
                  </a:lnTo>
                  <a:lnTo>
                    <a:pt x="18" y="2"/>
                  </a:lnTo>
                  <a:lnTo>
                    <a:pt x="18" y="2"/>
                  </a:lnTo>
                  <a:lnTo>
                    <a:pt x="20" y="4"/>
                  </a:lnTo>
                  <a:lnTo>
                    <a:pt x="20" y="4"/>
                  </a:lnTo>
                  <a:lnTo>
                    <a:pt x="22" y="4"/>
                  </a:lnTo>
                  <a:lnTo>
                    <a:pt x="22" y="6"/>
                  </a:lnTo>
                  <a:lnTo>
                    <a:pt x="24" y="8"/>
                  </a:lnTo>
                  <a:lnTo>
                    <a:pt x="24" y="8"/>
                  </a:lnTo>
                  <a:lnTo>
                    <a:pt x="24" y="9"/>
                  </a:lnTo>
                  <a:lnTo>
                    <a:pt x="26" y="9"/>
                  </a:lnTo>
                  <a:lnTo>
                    <a:pt x="26" y="11"/>
                  </a:lnTo>
                  <a:lnTo>
                    <a:pt x="26" y="13"/>
                  </a:lnTo>
                  <a:lnTo>
                    <a:pt x="26" y="13"/>
                  </a:lnTo>
                  <a:lnTo>
                    <a:pt x="28" y="15"/>
                  </a:lnTo>
                  <a:lnTo>
                    <a:pt x="28" y="17"/>
                  </a:lnTo>
                  <a:lnTo>
                    <a:pt x="28" y="19"/>
                  </a:lnTo>
                  <a:lnTo>
                    <a:pt x="28" y="21"/>
                  </a:lnTo>
                  <a:lnTo>
                    <a:pt x="28" y="21"/>
                  </a:lnTo>
                  <a:lnTo>
                    <a:pt x="28" y="22"/>
                  </a:lnTo>
                  <a:lnTo>
                    <a:pt x="28" y="24"/>
                  </a:lnTo>
                  <a:lnTo>
                    <a:pt x="26" y="26"/>
                  </a:lnTo>
                  <a:lnTo>
                    <a:pt x="26" y="26"/>
                  </a:lnTo>
                  <a:lnTo>
                    <a:pt x="26" y="28"/>
                  </a:lnTo>
                  <a:lnTo>
                    <a:pt x="26" y="30"/>
                  </a:lnTo>
                  <a:lnTo>
                    <a:pt x="24" y="32"/>
                  </a:lnTo>
                  <a:lnTo>
                    <a:pt x="24" y="32"/>
                  </a:lnTo>
                  <a:lnTo>
                    <a:pt x="24" y="34"/>
                  </a:lnTo>
                  <a:lnTo>
                    <a:pt x="22" y="35"/>
                  </a:lnTo>
                  <a:lnTo>
                    <a:pt x="22" y="37"/>
                  </a:lnTo>
                  <a:lnTo>
                    <a:pt x="20" y="37"/>
                  </a:lnTo>
                  <a:lnTo>
                    <a:pt x="20" y="39"/>
                  </a:lnTo>
                  <a:lnTo>
                    <a:pt x="18" y="39"/>
                  </a:lnTo>
                  <a:lnTo>
                    <a:pt x="18" y="41"/>
                  </a:lnTo>
                  <a:lnTo>
                    <a:pt x="16" y="41"/>
                  </a:lnTo>
                  <a:lnTo>
                    <a:pt x="15" y="43"/>
                  </a:lnTo>
                  <a:lnTo>
                    <a:pt x="15" y="43"/>
                  </a:lnTo>
                  <a:lnTo>
                    <a:pt x="13" y="43"/>
                  </a:lnTo>
                  <a:lnTo>
                    <a:pt x="13" y="45"/>
                  </a:lnTo>
                  <a:lnTo>
                    <a:pt x="11" y="45"/>
                  </a:lnTo>
                  <a:lnTo>
                    <a:pt x="9" y="45"/>
                  </a:lnTo>
                  <a:lnTo>
                    <a:pt x="9" y="45"/>
                  </a:lnTo>
                  <a:lnTo>
                    <a:pt x="7" y="47"/>
                  </a:lnTo>
                  <a:lnTo>
                    <a:pt x="5" y="47"/>
                  </a:lnTo>
                  <a:lnTo>
                    <a:pt x="5" y="47"/>
                  </a:lnTo>
                  <a:lnTo>
                    <a:pt x="3" y="47"/>
                  </a:lnTo>
                  <a:lnTo>
                    <a:pt x="2" y="45"/>
                  </a:lnTo>
                  <a:lnTo>
                    <a:pt x="2" y="45"/>
                  </a:lnTo>
                  <a:lnTo>
                    <a:pt x="0" y="45"/>
                  </a:lnTo>
                  <a:lnTo>
                    <a:pt x="117" y="86"/>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96" name="Oval 195"/>
            <p:cNvSpPr>
              <a:spLocks noChangeArrowheads="1"/>
            </p:cNvSpPr>
            <p:nvPr/>
          </p:nvSpPr>
          <p:spPr bwMode="auto">
            <a:xfrm>
              <a:off x="1955800" y="4718050"/>
              <a:ext cx="257175" cy="255588"/>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97" name="Freeform 196"/>
            <p:cNvSpPr>
              <a:spLocks/>
            </p:cNvSpPr>
            <p:nvPr/>
          </p:nvSpPr>
          <p:spPr bwMode="auto">
            <a:xfrm>
              <a:off x="2089150" y="4552950"/>
              <a:ext cx="173038" cy="250825"/>
            </a:xfrm>
            <a:custGeom>
              <a:avLst/>
              <a:gdLst/>
              <a:ahLst/>
              <a:cxnLst>
                <a:cxn ang="0">
                  <a:pos x="0" y="130"/>
                </a:cxn>
                <a:cxn ang="0">
                  <a:pos x="0" y="132"/>
                </a:cxn>
                <a:cxn ang="0">
                  <a:pos x="0" y="133"/>
                </a:cxn>
                <a:cxn ang="0">
                  <a:pos x="0" y="137"/>
                </a:cxn>
                <a:cxn ang="0">
                  <a:pos x="0" y="139"/>
                </a:cxn>
                <a:cxn ang="0">
                  <a:pos x="0" y="141"/>
                </a:cxn>
                <a:cxn ang="0">
                  <a:pos x="2" y="145"/>
                </a:cxn>
                <a:cxn ang="0">
                  <a:pos x="3" y="146"/>
                </a:cxn>
                <a:cxn ang="0">
                  <a:pos x="5" y="148"/>
                </a:cxn>
                <a:cxn ang="0">
                  <a:pos x="7" y="150"/>
                </a:cxn>
                <a:cxn ang="0">
                  <a:pos x="9" y="152"/>
                </a:cxn>
                <a:cxn ang="0">
                  <a:pos x="11" y="154"/>
                </a:cxn>
                <a:cxn ang="0">
                  <a:pos x="15" y="156"/>
                </a:cxn>
                <a:cxn ang="0">
                  <a:pos x="16" y="156"/>
                </a:cxn>
                <a:cxn ang="0">
                  <a:pos x="20" y="158"/>
                </a:cxn>
                <a:cxn ang="0">
                  <a:pos x="22" y="158"/>
                </a:cxn>
                <a:cxn ang="0">
                  <a:pos x="26" y="158"/>
                </a:cxn>
                <a:cxn ang="0">
                  <a:pos x="28" y="158"/>
                </a:cxn>
                <a:cxn ang="0">
                  <a:pos x="31" y="158"/>
                </a:cxn>
                <a:cxn ang="0">
                  <a:pos x="33" y="158"/>
                </a:cxn>
                <a:cxn ang="0">
                  <a:pos x="37" y="156"/>
                </a:cxn>
                <a:cxn ang="0">
                  <a:pos x="39" y="156"/>
                </a:cxn>
                <a:cxn ang="0">
                  <a:pos x="41" y="154"/>
                </a:cxn>
                <a:cxn ang="0">
                  <a:pos x="41" y="152"/>
                </a:cxn>
                <a:cxn ang="0">
                  <a:pos x="43" y="150"/>
                </a:cxn>
                <a:cxn ang="0">
                  <a:pos x="109" y="22"/>
                </a:cxn>
                <a:cxn ang="0">
                  <a:pos x="108" y="24"/>
                </a:cxn>
                <a:cxn ang="0">
                  <a:pos x="106" y="26"/>
                </a:cxn>
                <a:cxn ang="0">
                  <a:pos x="104" y="26"/>
                </a:cxn>
                <a:cxn ang="0">
                  <a:pos x="102" y="28"/>
                </a:cxn>
                <a:cxn ang="0">
                  <a:pos x="100" y="28"/>
                </a:cxn>
                <a:cxn ang="0">
                  <a:pos x="96" y="29"/>
                </a:cxn>
                <a:cxn ang="0">
                  <a:pos x="95" y="29"/>
                </a:cxn>
                <a:cxn ang="0">
                  <a:pos x="91" y="29"/>
                </a:cxn>
                <a:cxn ang="0">
                  <a:pos x="89" y="28"/>
                </a:cxn>
                <a:cxn ang="0">
                  <a:pos x="85" y="28"/>
                </a:cxn>
                <a:cxn ang="0">
                  <a:pos x="83" y="26"/>
                </a:cxn>
                <a:cxn ang="0">
                  <a:pos x="80" y="26"/>
                </a:cxn>
                <a:cxn ang="0">
                  <a:pos x="78" y="24"/>
                </a:cxn>
                <a:cxn ang="0">
                  <a:pos x="76" y="22"/>
                </a:cxn>
                <a:cxn ang="0">
                  <a:pos x="72" y="20"/>
                </a:cxn>
                <a:cxn ang="0">
                  <a:pos x="70" y="18"/>
                </a:cxn>
                <a:cxn ang="0">
                  <a:pos x="69" y="16"/>
                </a:cxn>
                <a:cxn ang="0">
                  <a:pos x="69" y="13"/>
                </a:cxn>
                <a:cxn ang="0">
                  <a:pos x="67" y="11"/>
                </a:cxn>
                <a:cxn ang="0">
                  <a:pos x="67" y="9"/>
                </a:cxn>
                <a:cxn ang="0">
                  <a:pos x="67" y="5"/>
                </a:cxn>
                <a:cxn ang="0">
                  <a:pos x="67" y="3"/>
                </a:cxn>
                <a:cxn ang="0">
                  <a:pos x="67" y="2"/>
                </a:cxn>
                <a:cxn ang="0">
                  <a:pos x="69" y="0"/>
                </a:cxn>
              </a:cxnLst>
              <a:rect l="0" t="0" r="r" b="b"/>
              <a:pathLst>
                <a:path w="109" h="158">
                  <a:moveTo>
                    <a:pt x="2" y="130"/>
                  </a:moveTo>
                  <a:lnTo>
                    <a:pt x="0" y="130"/>
                  </a:lnTo>
                  <a:lnTo>
                    <a:pt x="0" y="132"/>
                  </a:lnTo>
                  <a:lnTo>
                    <a:pt x="0" y="132"/>
                  </a:lnTo>
                  <a:lnTo>
                    <a:pt x="0" y="133"/>
                  </a:lnTo>
                  <a:lnTo>
                    <a:pt x="0" y="133"/>
                  </a:lnTo>
                  <a:lnTo>
                    <a:pt x="0" y="135"/>
                  </a:lnTo>
                  <a:lnTo>
                    <a:pt x="0" y="137"/>
                  </a:lnTo>
                  <a:lnTo>
                    <a:pt x="0" y="137"/>
                  </a:lnTo>
                  <a:lnTo>
                    <a:pt x="0" y="139"/>
                  </a:lnTo>
                  <a:lnTo>
                    <a:pt x="0" y="141"/>
                  </a:lnTo>
                  <a:lnTo>
                    <a:pt x="0" y="141"/>
                  </a:lnTo>
                  <a:lnTo>
                    <a:pt x="2" y="143"/>
                  </a:lnTo>
                  <a:lnTo>
                    <a:pt x="2" y="145"/>
                  </a:lnTo>
                  <a:lnTo>
                    <a:pt x="2" y="145"/>
                  </a:lnTo>
                  <a:lnTo>
                    <a:pt x="3" y="146"/>
                  </a:lnTo>
                  <a:lnTo>
                    <a:pt x="3" y="146"/>
                  </a:lnTo>
                  <a:lnTo>
                    <a:pt x="5" y="148"/>
                  </a:lnTo>
                  <a:lnTo>
                    <a:pt x="5" y="150"/>
                  </a:lnTo>
                  <a:lnTo>
                    <a:pt x="7" y="150"/>
                  </a:lnTo>
                  <a:lnTo>
                    <a:pt x="7" y="152"/>
                  </a:lnTo>
                  <a:lnTo>
                    <a:pt x="9" y="152"/>
                  </a:lnTo>
                  <a:lnTo>
                    <a:pt x="11" y="154"/>
                  </a:lnTo>
                  <a:lnTo>
                    <a:pt x="11" y="154"/>
                  </a:lnTo>
                  <a:lnTo>
                    <a:pt x="13" y="154"/>
                  </a:lnTo>
                  <a:lnTo>
                    <a:pt x="15" y="156"/>
                  </a:lnTo>
                  <a:lnTo>
                    <a:pt x="16" y="156"/>
                  </a:lnTo>
                  <a:lnTo>
                    <a:pt x="16" y="156"/>
                  </a:lnTo>
                  <a:lnTo>
                    <a:pt x="18" y="158"/>
                  </a:lnTo>
                  <a:lnTo>
                    <a:pt x="20" y="158"/>
                  </a:lnTo>
                  <a:lnTo>
                    <a:pt x="22" y="158"/>
                  </a:lnTo>
                  <a:lnTo>
                    <a:pt x="22" y="158"/>
                  </a:lnTo>
                  <a:lnTo>
                    <a:pt x="24" y="158"/>
                  </a:lnTo>
                  <a:lnTo>
                    <a:pt x="26" y="158"/>
                  </a:lnTo>
                  <a:lnTo>
                    <a:pt x="28" y="158"/>
                  </a:lnTo>
                  <a:lnTo>
                    <a:pt x="28" y="158"/>
                  </a:lnTo>
                  <a:lnTo>
                    <a:pt x="29" y="158"/>
                  </a:lnTo>
                  <a:lnTo>
                    <a:pt x="31" y="158"/>
                  </a:lnTo>
                  <a:lnTo>
                    <a:pt x="33" y="158"/>
                  </a:lnTo>
                  <a:lnTo>
                    <a:pt x="33" y="158"/>
                  </a:lnTo>
                  <a:lnTo>
                    <a:pt x="35" y="156"/>
                  </a:lnTo>
                  <a:lnTo>
                    <a:pt x="37" y="156"/>
                  </a:lnTo>
                  <a:lnTo>
                    <a:pt x="37" y="156"/>
                  </a:lnTo>
                  <a:lnTo>
                    <a:pt x="39" y="156"/>
                  </a:lnTo>
                  <a:lnTo>
                    <a:pt x="39" y="154"/>
                  </a:lnTo>
                  <a:lnTo>
                    <a:pt x="41" y="154"/>
                  </a:lnTo>
                  <a:lnTo>
                    <a:pt x="41" y="152"/>
                  </a:lnTo>
                  <a:lnTo>
                    <a:pt x="41" y="152"/>
                  </a:lnTo>
                  <a:lnTo>
                    <a:pt x="43" y="150"/>
                  </a:lnTo>
                  <a:lnTo>
                    <a:pt x="43" y="150"/>
                  </a:lnTo>
                  <a:lnTo>
                    <a:pt x="109" y="20"/>
                  </a:lnTo>
                  <a:lnTo>
                    <a:pt x="109" y="22"/>
                  </a:lnTo>
                  <a:lnTo>
                    <a:pt x="109" y="22"/>
                  </a:lnTo>
                  <a:lnTo>
                    <a:pt x="108" y="24"/>
                  </a:lnTo>
                  <a:lnTo>
                    <a:pt x="108" y="24"/>
                  </a:lnTo>
                  <a:lnTo>
                    <a:pt x="106" y="26"/>
                  </a:lnTo>
                  <a:lnTo>
                    <a:pt x="106" y="26"/>
                  </a:lnTo>
                  <a:lnTo>
                    <a:pt x="104" y="26"/>
                  </a:lnTo>
                  <a:lnTo>
                    <a:pt x="104" y="28"/>
                  </a:lnTo>
                  <a:lnTo>
                    <a:pt x="102" y="28"/>
                  </a:lnTo>
                  <a:lnTo>
                    <a:pt x="100" y="28"/>
                  </a:lnTo>
                  <a:lnTo>
                    <a:pt x="100" y="28"/>
                  </a:lnTo>
                  <a:lnTo>
                    <a:pt x="98" y="29"/>
                  </a:lnTo>
                  <a:lnTo>
                    <a:pt x="96" y="29"/>
                  </a:lnTo>
                  <a:lnTo>
                    <a:pt x="96" y="29"/>
                  </a:lnTo>
                  <a:lnTo>
                    <a:pt x="95" y="29"/>
                  </a:lnTo>
                  <a:lnTo>
                    <a:pt x="93" y="29"/>
                  </a:lnTo>
                  <a:lnTo>
                    <a:pt x="91" y="29"/>
                  </a:lnTo>
                  <a:lnTo>
                    <a:pt x="91" y="29"/>
                  </a:lnTo>
                  <a:lnTo>
                    <a:pt x="89" y="28"/>
                  </a:lnTo>
                  <a:lnTo>
                    <a:pt x="87" y="28"/>
                  </a:lnTo>
                  <a:lnTo>
                    <a:pt x="85" y="28"/>
                  </a:lnTo>
                  <a:lnTo>
                    <a:pt x="83" y="28"/>
                  </a:lnTo>
                  <a:lnTo>
                    <a:pt x="83" y="26"/>
                  </a:lnTo>
                  <a:lnTo>
                    <a:pt x="82" y="26"/>
                  </a:lnTo>
                  <a:lnTo>
                    <a:pt x="80" y="26"/>
                  </a:lnTo>
                  <a:lnTo>
                    <a:pt x="80" y="24"/>
                  </a:lnTo>
                  <a:lnTo>
                    <a:pt x="78" y="24"/>
                  </a:lnTo>
                  <a:lnTo>
                    <a:pt x="76" y="22"/>
                  </a:lnTo>
                  <a:lnTo>
                    <a:pt x="76" y="22"/>
                  </a:lnTo>
                  <a:lnTo>
                    <a:pt x="74" y="20"/>
                  </a:lnTo>
                  <a:lnTo>
                    <a:pt x="72" y="20"/>
                  </a:lnTo>
                  <a:lnTo>
                    <a:pt x="72" y="18"/>
                  </a:lnTo>
                  <a:lnTo>
                    <a:pt x="70" y="18"/>
                  </a:lnTo>
                  <a:lnTo>
                    <a:pt x="70" y="16"/>
                  </a:lnTo>
                  <a:lnTo>
                    <a:pt x="69" y="16"/>
                  </a:lnTo>
                  <a:lnTo>
                    <a:pt x="69" y="15"/>
                  </a:lnTo>
                  <a:lnTo>
                    <a:pt x="69" y="13"/>
                  </a:lnTo>
                  <a:lnTo>
                    <a:pt x="67" y="13"/>
                  </a:lnTo>
                  <a:lnTo>
                    <a:pt x="67" y="11"/>
                  </a:lnTo>
                  <a:lnTo>
                    <a:pt x="67" y="9"/>
                  </a:lnTo>
                  <a:lnTo>
                    <a:pt x="67" y="9"/>
                  </a:lnTo>
                  <a:lnTo>
                    <a:pt x="67" y="7"/>
                  </a:lnTo>
                  <a:lnTo>
                    <a:pt x="67" y="5"/>
                  </a:lnTo>
                  <a:lnTo>
                    <a:pt x="67" y="5"/>
                  </a:lnTo>
                  <a:lnTo>
                    <a:pt x="67" y="3"/>
                  </a:lnTo>
                  <a:lnTo>
                    <a:pt x="67" y="3"/>
                  </a:lnTo>
                  <a:lnTo>
                    <a:pt x="67" y="2"/>
                  </a:lnTo>
                  <a:lnTo>
                    <a:pt x="67" y="0"/>
                  </a:lnTo>
                  <a:lnTo>
                    <a:pt x="69" y="0"/>
                  </a:lnTo>
                  <a:lnTo>
                    <a:pt x="2" y="13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98" name="Oval 197"/>
            <p:cNvSpPr>
              <a:spLocks noChangeArrowheads="1"/>
            </p:cNvSpPr>
            <p:nvPr/>
          </p:nvSpPr>
          <p:spPr bwMode="auto">
            <a:xfrm>
              <a:off x="2686050" y="4092575"/>
              <a:ext cx="255588" cy="255588"/>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99" name="Freeform 198"/>
            <p:cNvSpPr>
              <a:spLocks/>
            </p:cNvSpPr>
            <p:nvPr/>
          </p:nvSpPr>
          <p:spPr bwMode="auto">
            <a:xfrm>
              <a:off x="2363788" y="4243388"/>
              <a:ext cx="360363" cy="230188"/>
            </a:xfrm>
            <a:custGeom>
              <a:avLst/>
              <a:gdLst/>
              <a:ahLst/>
              <a:cxnLst>
                <a:cxn ang="0">
                  <a:pos x="227" y="42"/>
                </a:cxn>
                <a:cxn ang="0">
                  <a:pos x="227" y="42"/>
                </a:cxn>
                <a:cxn ang="0">
                  <a:pos x="227" y="40"/>
                </a:cxn>
                <a:cxn ang="0">
                  <a:pos x="225" y="40"/>
                </a:cxn>
                <a:cxn ang="0">
                  <a:pos x="225" y="39"/>
                </a:cxn>
                <a:cxn ang="0">
                  <a:pos x="225" y="37"/>
                </a:cxn>
                <a:cxn ang="0">
                  <a:pos x="225" y="35"/>
                </a:cxn>
                <a:cxn ang="0">
                  <a:pos x="223" y="33"/>
                </a:cxn>
                <a:cxn ang="0">
                  <a:pos x="221" y="29"/>
                </a:cxn>
                <a:cxn ang="0">
                  <a:pos x="221" y="27"/>
                </a:cxn>
                <a:cxn ang="0">
                  <a:pos x="219" y="26"/>
                </a:cxn>
                <a:cxn ang="0">
                  <a:pos x="219" y="22"/>
                </a:cxn>
                <a:cxn ang="0">
                  <a:pos x="217" y="20"/>
                </a:cxn>
                <a:cxn ang="0">
                  <a:pos x="216" y="16"/>
                </a:cxn>
                <a:cxn ang="0">
                  <a:pos x="214" y="14"/>
                </a:cxn>
                <a:cxn ang="0">
                  <a:pos x="214" y="11"/>
                </a:cxn>
                <a:cxn ang="0">
                  <a:pos x="212" y="9"/>
                </a:cxn>
                <a:cxn ang="0">
                  <a:pos x="210" y="7"/>
                </a:cxn>
                <a:cxn ang="0">
                  <a:pos x="210" y="5"/>
                </a:cxn>
                <a:cxn ang="0">
                  <a:pos x="208" y="3"/>
                </a:cxn>
                <a:cxn ang="0">
                  <a:pos x="208" y="1"/>
                </a:cxn>
                <a:cxn ang="0">
                  <a:pos x="206" y="1"/>
                </a:cxn>
                <a:cxn ang="0">
                  <a:pos x="206" y="0"/>
                </a:cxn>
                <a:cxn ang="0">
                  <a:pos x="204" y="0"/>
                </a:cxn>
                <a:cxn ang="0">
                  <a:pos x="204" y="0"/>
                </a:cxn>
                <a:cxn ang="0">
                  <a:pos x="0" y="102"/>
                </a:cxn>
                <a:cxn ang="0">
                  <a:pos x="0" y="102"/>
                </a:cxn>
                <a:cxn ang="0">
                  <a:pos x="2" y="102"/>
                </a:cxn>
                <a:cxn ang="0">
                  <a:pos x="2" y="104"/>
                </a:cxn>
                <a:cxn ang="0">
                  <a:pos x="3" y="106"/>
                </a:cxn>
                <a:cxn ang="0">
                  <a:pos x="3" y="106"/>
                </a:cxn>
                <a:cxn ang="0">
                  <a:pos x="5" y="107"/>
                </a:cxn>
                <a:cxn ang="0">
                  <a:pos x="5" y="109"/>
                </a:cxn>
                <a:cxn ang="0">
                  <a:pos x="7" y="113"/>
                </a:cxn>
                <a:cxn ang="0">
                  <a:pos x="9" y="115"/>
                </a:cxn>
                <a:cxn ang="0">
                  <a:pos x="9" y="117"/>
                </a:cxn>
                <a:cxn ang="0">
                  <a:pos x="11" y="120"/>
                </a:cxn>
                <a:cxn ang="0">
                  <a:pos x="13" y="122"/>
                </a:cxn>
                <a:cxn ang="0">
                  <a:pos x="15" y="126"/>
                </a:cxn>
                <a:cxn ang="0">
                  <a:pos x="15" y="128"/>
                </a:cxn>
                <a:cxn ang="0">
                  <a:pos x="16" y="132"/>
                </a:cxn>
                <a:cxn ang="0">
                  <a:pos x="18" y="133"/>
                </a:cxn>
                <a:cxn ang="0">
                  <a:pos x="18" y="135"/>
                </a:cxn>
                <a:cxn ang="0">
                  <a:pos x="20" y="137"/>
                </a:cxn>
                <a:cxn ang="0">
                  <a:pos x="20" y="139"/>
                </a:cxn>
                <a:cxn ang="0">
                  <a:pos x="20" y="141"/>
                </a:cxn>
                <a:cxn ang="0">
                  <a:pos x="20" y="143"/>
                </a:cxn>
                <a:cxn ang="0">
                  <a:pos x="22" y="143"/>
                </a:cxn>
                <a:cxn ang="0">
                  <a:pos x="22" y="145"/>
                </a:cxn>
                <a:cxn ang="0">
                  <a:pos x="22" y="145"/>
                </a:cxn>
              </a:cxnLst>
              <a:rect l="0" t="0" r="r" b="b"/>
              <a:pathLst>
                <a:path w="227" h="145">
                  <a:moveTo>
                    <a:pt x="227" y="42"/>
                  </a:moveTo>
                  <a:lnTo>
                    <a:pt x="227" y="42"/>
                  </a:lnTo>
                  <a:lnTo>
                    <a:pt x="227" y="42"/>
                  </a:lnTo>
                  <a:lnTo>
                    <a:pt x="227" y="42"/>
                  </a:lnTo>
                  <a:lnTo>
                    <a:pt x="227" y="40"/>
                  </a:lnTo>
                  <a:lnTo>
                    <a:pt x="227" y="40"/>
                  </a:lnTo>
                  <a:lnTo>
                    <a:pt x="227" y="40"/>
                  </a:lnTo>
                  <a:lnTo>
                    <a:pt x="225" y="40"/>
                  </a:lnTo>
                  <a:lnTo>
                    <a:pt x="225" y="39"/>
                  </a:lnTo>
                  <a:lnTo>
                    <a:pt x="225" y="39"/>
                  </a:lnTo>
                  <a:lnTo>
                    <a:pt x="225" y="37"/>
                  </a:lnTo>
                  <a:lnTo>
                    <a:pt x="225" y="37"/>
                  </a:lnTo>
                  <a:lnTo>
                    <a:pt x="225" y="35"/>
                  </a:lnTo>
                  <a:lnTo>
                    <a:pt x="225" y="35"/>
                  </a:lnTo>
                  <a:lnTo>
                    <a:pt x="223" y="33"/>
                  </a:lnTo>
                  <a:lnTo>
                    <a:pt x="223" y="33"/>
                  </a:lnTo>
                  <a:lnTo>
                    <a:pt x="223" y="31"/>
                  </a:lnTo>
                  <a:lnTo>
                    <a:pt x="221" y="29"/>
                  </a:lnTo>
                  <a:lnTo>
                    <a:pt x="221" y="29"/>
                  </a:lnTo>
                  <a:lnTo>
                    <a:pt x="221" y="27"/>
                  </a:lnTo>
                  <a:lnTo>
                    <a:pt x="221" y="26"/>
                  </a:lnTo>
                  <a:lnTo>
                    <a:pt x="219" y="26"/>
                  </a:lnTo>
                  <a:lnTo>
                    <a:pt x="219" y="24"/>
                  </a:lnTo>
                  <a:lnTo>
                    <a:pt x="219" y="22"/>
                  </a:lnTo>
                  <a:lnTo>
                    <a:pt x="217" y="20"/>
                  </a:lnTo>
                  <a:lnTo>
                    <a:pt x="217" y="20"/>
                  </a:lnTo>
                  <a:lnTo>
                    <a:pt x="216" y="18"/>
                  </a:lnTo>
                  <a:lnTo>
                    <a:pt x="216" y="16"/>
                  </a:lnTo>
                  <a:lnTo>
                    <a:pt x="216" y="14"/>
                  </a:lnTo>
                  <a:lnTo>
                    <a:pt x="214" y="14"/>
                  </a:lnTo>
                  <a:lnTo>
                    <a:pt x="214" y="13"/>
                  </a:lnTo>
                  <a:lnTo>
                    <a:pt x="214" y="11"/>
                  </a:lnTo>
                  <a:lnTo>
                    <a:pt x="212" y="11"/>
                  </a:lnTo>
                  <a:lnTo>
                    <a:pt x="212" y="9"/>
                  </a:lnTo>
                  <a:lnTo>
                    <a:pt x="212" y="9"/>
                  </a:lnTo>
                  <a:lnTo>
                    <a:pt x="210" y="7"/>
                  </a:lnTo>
                  <a:lnTo>
                    <a:pt x="210" y="5"/>
                  </a:lnTo>
                  <a:lnTo>
                    <a:pt x="210" y="5"/>
                  </a:lnTo>
                  <a:lnTo>
                    <a:pt x="208" y="3"/>
                  </a:lnTo>
                  <a:lnTo>
                    <a:pt x="208" y="3"/>
                  </a:lnTo>
                  <a:lnTo>
                    <a:pt x="208" y="3"/>
                  </a:lnTo>
                  <a:lnTo>
                    <a:pt x="208" y="1"/>
                  </a:lnTo>
                  <a:lnTo>
                    <a:pt x="206" y="1"/>
                  </a:lnTo>
                  <a:lnTo>
                    <a:pt x="206" y="1"/>
                  </a:lnTo>
                  <a:lnTo>
                    <a:pt x="206" y="1"/>
                  </a:lnTo>
                  <a:lnTo>
                    <a:pt x="206" y="0"/>
                  </a:lnTo>
                  <a:lnTo>
                    <a:pt x="206" y="0"/>
                  </a:lnTo>
                  <a:lnTo>
                    <a:pt x="204" y="0"/>
                  </a:lnTo>
                  <a:lnTo>
                    <a:pt x="204" y="0"/>
                  </a:lnTo>
                  <a:lnTo>
                    <a:pt x="204" y="0"/>
                  </a:lnTo>
                  <a:lnTo>
                    <a:pt x="0" y="102"/>
                  </a:lnTo>
                  <a:lnTo>
                    <a:pt x="0" y="102"/>
                  </a:lnTo>
                  <a:lnTo>
                    <a:pt x="0" y="102"/>
                  </a:lnTo>
                  <a:lnTo>
                    <a:pt x="0" y="102"/>
                  </a:lnTo>
                  <a:lnTo>
                    <a:pt x="2" y="102"/>
                  </a:lnTo>
                  <a:lnTo>
                    <a:pt x="2" y="102"/>
                  </a:lnTo>
                  <a:lnTo>
                    <a:pt x="2" y="104"/>
                  </a:lnTo>
                  <a:lnTo>
                    <a:pt x="2" y="104"/>
                  </a:lnTo>
                  <a:lnTo>
                    <a:pt x="2" y="104"/>
                  </a:lnTo>
                  <a:lnTo>
                    <a:pt x="3" y="106"/>
                  </a:lnTo>
                  <a:lnTo>
                    <a:pt x="3" y="106"/>
                  </a:lnTo>
                  <a:lnTo>
                    <a:pt x="3" y="106"/>
                  </a:lnTo>
                  <a:lnTo>
                    <a:pt x="3" y="107"/>
                  </a:lnTo>
                  <a:lnTo>
                    <a:pt x="5" y="107"/>
                  </a:lnTo>
                  <a:lnTo>
                    <a:pt x="5" y="109"/>
                  </a:lnTo>
                  <a:lnTo>
                    <a:pt x="5" y="109"/>
                  </a:lnTo>
                  <a:lnTo>
                    <a:pt x="7" y="111"/>
                  </a:lnTo>
                  <a:lnTo>
                    <a:pt x="7" y="113"/>
                  </a:lnTo>
                  <a:lnTo>
                    <a:pt x="7" y="113"/>
                  </a:lnTo>
                  <a:lnTo>
                    <a:pt x="9" y="115"/>
                  </a:lnTo>
                  <a:lnTo>
                    <a:pt x="9" y="117"/>
                  </a:lnTo>
                  <a:lnTo>
                    <a:pt x="9" y="117"/>
                  </a:lnTo>
                  <a:lnTo>
                    <a:pt x="11" y="119"/>
                  </a:lnTo>
                  <a:lnTo>
                    <a:pt x="11" y="120"/>
                  </a:lnTo>
                  <a:lnTo>
                    <a:pt x="13" y="122"/>
                  </a:lnTo>
                  <a:lnTo>
                    <a:pt x="13" y="122"/>
                  </a:lnTo>
                  <a:lnTo>
                    <a:pt x="13" y="124"/>
                  </a:lnTo>
                  <a:lnTo>
                    <a:pt x="15" y="126"/>
                  </a:lnTo>
                  <a:lnTo>
                    <a:pt x="15" y="128"/>
                  </a:lnTo>
                  <a:lnTo>
                    <a:pt x="15" y="128"/>
                  </a:lnTo>
                  <a:lnTo>
                    <a:pt x="16" y="130"/>
                  </a:lnTo>
                  <a:lnTo>
                    <a:pt x="16" y="132"/>
                  </a:lnTo>
                  <a:lnTo>
                    <a:pt x="16" y="132"/>
                  </a:lnTo>
                  <a:lnTo>
                    <a:pt x="18" y="133"/>
                  </a:lnTo>
                  <a:lnTo>
                    <a:pt x="18" y="135"/>
                  </a:lnTo>
                  <a:lnTo>
                    <a:pt x="18" y="135"/>
                  </a:lnTo>
                  <a:lnTo>
                    <a:pt x="18" y="137"/>
                  </a:lnTo>
                  <a:lnTo>
                    <a:pt x="20" y="137"/>
                  </a:lnTo>
                  <a:lnTo>
                    <a:pt x="20" y="139"/>
                  </a:lnTo>
                  <a:lnTo>
                    <a:pt x="20" y="139"/>
                  </a:lnTo>
                  <a:lnTo>
                    <a:pt x="20" y="141"/>
                  </a:lnTo>
                  <a:lnTo>
                    <a:pt x="20" y="141"/>
                  </a:lnTo>
                  <a:lnTo>
                    <a:pt x="20" y="141"/>
                  </a:lnTo>
                  <a:lnTo>
                    <a:pt x="20" y="143"/>
                  </a:lnTo>
                  <a:lnTo>
                    <a:pt x="22" y="143"/>
                  </a:lnTo>
                  <a:lnTo>
                    <a:pt x="22" y="143"/>
                  </a:lnTo>
                  <a:lnTo>
                    <a:pt x="22" y="145"/>
                  </a:lnTo>
                  <a:lnTo>
                    <a:pt x="22" y="145"/>
                  </a:lnTo>
                  <a:lnTo>
                    <a:pt x="22" y="145"/>
                  </a:lnTo>
                  <a:lnTo>
                    <a:pt x="22" y="145"/>
                  </a:lnTo>
                  <a:lnTo>
                    <a:pt x="227" y="4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sp>
          <p:nvSpPr>
            <p:cNvPr id="100" name="Oval 199"/>
            <p:cNvSpPr>
              <a:spLocks noChangeArrowheads="1"/>
            </p:cNvSpPr>
            <p:nvPr/>
          </p:nvSpPr>
          <p:spPr bwMode="auto">
            <a:xfrm>
              <a:off x="2135188" y="4360863"/>
              <a:ext cx="263525" cy="261938"/>
            </a:xfrm>
            <a:prstGeom prst="ellipse">
              <a:avLst/>
            </a:prstGeom>
            <a:solidFill>
              <a:srgbClr val="0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US" kern="0">
                <a:solidFill>
                  <a:sysClr val="windowText" lastClr="000000"/>
                </a:solidFill>
              </a:endParaRPr>
            </a:p>
          </p:txBody>
        </p:sp>
      </p:grpSp>
    </p:spTree>
    <p:extLst>
      <p:ext uri="{BB962C8B-B14F-4D97-AF65-F5344CB8AC3E}">
        <p14:creationId xmlns:p14="http://schemas.microsoft.com/office/powerpoint/2010/main" val="199108290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B7FB10-333C-B205-431F-9552A2213C87}"/>
              </a:ext>
            </a:extLst>
          </p:cNvPr>
          <p:cNvSpPr>
            <a:spLocks noGrp="1"/>
          </p:cNvSpPr>
          <p:nvPr>
            <p:ph type="title"/>
          </p:nvPr>
        </p:nvSpPr>
        <p:spPr>
          <a:xfrm>
            <a:off x="3200399" y="145823"/>
            <a:ext cx="8653849" cy="619039"/>
          </a:xfrm>
        </p:spPr>
        <p:txBody>
          <a:bodyPr/>
          <a:lstStyle/>
          <a:p>
            <a:r>
              <a:rPr lang="en-US" sz="2200" b="1" dirty="0">
                <a:solidFill>
                  <a:srgbClr val="0000FF"/>
                </a:solidFill>
              </a:rPr>
              <a:t>X‒Band EPR Spectra of </a:t>
            </a:r>
            <a:r>
              <a:rPr lang="en-US" sz="2400" b="1" dirty="0">
                <a:solidFill>
                  <a:srgbClr val="0000FF"/>
                </a:solidFill>
                <a:effectLst/>
                <a:latin typeface="Calibri" panose="020F0502020204030204" pitchFamily="34" charset="0"/>
                <a:ea typeface="Times New Roman" panose="02020603050405020304" pitchFamily="18" charset="0"/>
              </a:rPr>
              <a:t>[Fe(</a:t>
            </a:r>
            <a:r>
              <a:rPr lang="en-US" sz="2400" b="1" dirty="0" err="1">
                <a:solidFill>
                  <a:srgbClr val="0000FF"/>
                </a:solidFill>
                <a:effectLst/>
                <a:latin typeface="Calibri" panose="020F0502020204030204" pitchFamily="34" charset="0"/>
                <a:ea typeface="Times New Roman" panose="02020603050405020304" pitchFamily="18" charset="0"/>
              </a:rPr>
              <a:t>phen</a:t>
            </a:r>
            <a:r>
              <a:rPr lang="en-US" sz="2400" b="1" dirty="0">
                <a:solidFill>
                  <a:srgbClr val="0000FF"/>
                </a:solidFill>
                <a:effectLst/>
                <a:latin typeface="Calibri" panose="020F0502020204030204" pitchFamily="34" charset="0"/>
                <a:ea typeface="Times New Roman" panose="02020603050405020304" pitchFamily="18" charset="0"/>
              </a:rPr>
              <a:t>)</a:t>
            </a:r>
            <a:r>
              <a:rPr lang="en-US" sz="2400" b="1" baseline="-25000" dirty="0">
                <a:solidFill>
                  <a:srgbClr val="0000FF"/>
                </a:solidFill>
                <a:effectLst/>
                <a:latin typeface="Calibri" panose="020F0502020204030204" pitchFamily="34" charset="0"/>
                <a:ea typeface="Times New Roman" panose="02020603050405020304" pitchFamily="18" charset="0"/>
              </a:rPr>
              <a:t>2</a:t>
            </a:r>
            <a:r>
              <a:rPr lang="en-US" sz="2400" b="1" dirty="0">
                <a:solidFill>
                  <a:srgbClr val="0000FF"/>
                </a:solidFill>
                <a:effectLst/>
                <a:latin typeface="Calibri" panose="020F0502020204030204" pitchFamily="34" charset="0"/>
                <a:ea typeface="Times New Roman" panose="02020603050405020304" pitchFamily="18" charset="0"/>
              </a:rPr>
              <a:t>(H</a:t>
            </a:r>
            <a:r>
              <a:rPr lang="en-US" sz="2400" b="1" baseline="-25000" dirty="0">
                <a:solidFill>
                  <a:srgbClr val="0000FF"/>
                </a:solidFill>
                <a:effectLst/>
                <a:latin typeface="Calibri" panose="020F0502020204030204" pitchFamily="34" charset="0"/>
                <a:ea typeface="Times New Roman" panose="02020603050405020304" pitchFamily="18" charset="0"/>
              </a:rPr>
              <a:t>2</a:t>
            </a:r>
            <a:r>
              <a:rPr lang="en-US" sz="2400" b="1" dirty="0">
                <a:solidFill>
                  <a:srgbClr val="0000FF"/>
                </a:solidFill>
                <a:effectLst/>
                <a:latin typeface="Calibri" panose="020F0502020204030204" pitchFamily="34" charset="0"/>
                <a:ea typeface="Times New Roman" panose="02020603050405020304" pitchFamily="18" charset="0"/>
              </a:rPr>
              <a:t>O)]</a:t>
            </a:r>
            <a:r>
              <a:rPr lang="en-US" sz="2400" b="1" baseline="-25000" dirty="0">
                <a:solidFill>
                  <a:srgbClr val="0000FF"/>
                </a:solidFill>
                <a:effectLst/>
                <a:latin typeface="Calibri" panose="020F0502020204030204" pitchFamily="34" charset="0"/>
                <a:ea typeface="Times New Roman" panose="02020603050405020304" pitchFamily="18" charset="0"/>
              </a:rPr>
              <a:t>2</a:t>
            </a:r>
            <a:r>
              <a:rPr lang="en-US" sz="2400" b="1" dirty="0">
                <a:solidFill>
                  <a:srgbClr val="0000FF"/>
                </a:solidFill>
                <a:effectLst/>
                <a:latin typeface="Calibri" panose="020F0502020204030204" pitchFamily="34" charset="0"/>
                <a:ea typeface="Times New Roman" panose="02020603050405020304" pitchFamily="18" charset="0"/>
              </a:rPr>
              <a:t>O(NO</a:t>
            </a:r>
            <a:r>
              <a:rPr lang="en-US" sz="2400" b="1" baseline="-25000" dirty="0">
                <a:solidFill>
                  <a:srgbClr val="0000FF"/>
                </a:solidFill>
                <a:effectLst/>
                <a:latin typeface="Calibri" panose="020F0502020204030204" pitchFamily="34" charset="0"/>
                <a:ea typeface="Times New Roman" panose="02020603050405020304" pitchFamily="18" charset="0"/>
              </a:rPr>
              <a:t>3</a:t>
            </a:r>
            <a:r>
              <a:rPr lang="en-US" sz="2400" b="1" dirty="0">
                <a:solidFill>
                  <a:srgbClr val="0000FF"/>
                </a:solidFill>
                <a:effectLst/>
                <a:latin typeface="Calibri" panose="020F0502020204030204" pitchFamily="34" charset="0"/>
                <a:ea typeface="Times New Roman" panose="02020603050405020304" pitchFamily="18" charset="0"/>
              </a:rPr>
              <a:t>)</a:t>
            </a:r>
            <a:r>
              <a:rPr lang="en-US" sz="2400" b="1" baseline="-25000" dirty="0">
                <a:solidFill>
                  <a:srgbClr val="0000FF"/>
                </a:solidFill>
                <a:effectLst/>
                <a:latin typeface="Calibri" panose="020F0502020204030204" pitchFamily="34" charset="0"/>
                <a:ea typeface="Times New Roman" panose="02020603050405020304" pitchFamily="18" charset="0"/>
              </a:rPr>
              <a:t>4</a:t>
            </a:r>
            <a:r>
              <a:rPr lang="en-US" sz="2400" b="1" dirty="0">
                <a:solidFill>
                  <a:srgbClr val="0000FF"/>
                </a:solidFill>
                <a:effectLst/>
                <a:latin typeface="Calibri" panose="020F0502020204030204" pitchFamily="34" charset="0"/>
                <a:ea typeface="Times New Roman" panose="02020603050405020304" pitchFamily="18" charset="0"/>
              </a:rPr>
              <a:t>·5H</a:t>
            </a:r>
            <a:r>
              <a:rPr lang="en-US" sz="2400" b="1" baseline="-25000" dirty="0">
                <a:solidFill>
                  <a:srgbClr val="0000FF"/>
                </a:solidFill>
                <a:effectLst/>
                <a:latin typeface="Calibri" panose="020F0502020204030204" pitchFamily="34" charset="0"/>
                <a:ea typeface="Times New Roman" panose="02020603050405020304" pitchFamily="18" charset="0"/>
              </a:rPr>
              <a:t>2</a:t>
            </a:r>
            <a:r>
              <a:rPr lang="en-US" sz="2400" b="1" dirty="0">
                <a:solidFill>
                  <a:srgbClr val="0000FF"/>
                </a:solidFill>
                <a:effectLst/>
                <a:latin typeface="Calibri" panose="020F0502020204030204" pitchFamily="34" charset="0"/>
                <a:ea typeface="Times New Roman" panose="02020603050405020304" pitchFamily="18" charset="0"/>
              </a:rPr>
              <a:t>O</a:t>
            </a:r>
            <a:br>
              <a:rPr lang="en-US" sz="2400" dirty="0">
                <a:effectLst/>
                <a:latin typeface="Calibri" panose="020F0502020204030204" pitchFamily="34" charset="0"/>
                <a:ea typeface="Times New Roman" panose="02020603050405020304" pitchFamily="18" charset="0"/>
              </a:rPr>
            </a:br>
            <a:r>
              <a:rPr lang="en-US" sz="2200" dirty="0"/>
              <a:t>Inorganic Chemistry, 34, 5558‒5566 (1995)</a:t>
            </a:r>
          </a:p>
        </p:txBody>
      </p:sp>
      <p:pic>
        <p:nvPicPr>
          <p:cNvPr id="5" name="Picture 4">
            <a:extLst>
              <a:ext uri="{FF2B5EF4-FFF2-40B4-BE49-F238E27FC236}">
                <a16:creationId xmlns:a16="http://schemas.microsoft.com/office/drawing/2014/main" id="{CD2E8D4C-F680-0BEA-06B9-3667EEA05E5C}"/>
              </a:ext>
            </a:extLst>
          </p:cNvPr>
          <p:cNvPicPr>
            <a:picLocks noChangeAspect="1"/>
          </p:cNvPicPr>
          <p:nvPr/>
        </p:nvPicPr>
        <p:blipFill>
          <a:blip r:embed="rId2"/>
          <a:stretch>
            <a:fillRect/>
          </a:stretch>
        </p:blipFill>
        <p:spPr>
          <a:xfrm>
            <a:off x="152400" y="2644422"/>
            <a:ext cx="6050692" cy="3756378"/>
          </a:xfrm>
          <a:prstGeom prst="rect">
            <a:avLst/>
          </a:prstGeom>
        </p:spPr>
      </p:pic>
      <p:pic>
        <p:nvPicPr>
          <p:cNvPr id="9" name="Picture 8">
            <a:extLst>
              <a:ext uri="{FF2B5EF4-FFF2-40B4-BE49-F238E27FC236}">
                <a16:creationId xmlns:a16="http://schemas.microsoft.com/office/drawing/2014/main" id="{950ACB75-1EBE-943B-42C1-A3A16490F322}"/>
              </a:ext>
            </a:extLst>
          </p:cNvPr>
          <p:cNvPicPr>
            <a:picLocks noChangeAspect="1"/>
          </p:cNvPicPr>
          <p:nvPr/>
        </p:nvPicPr>
        <p:blipFill>
          <a:blip r:embed="rId3"/>
          <a:stretch>
            <a:fillRect/>
          </a:stretch>
        </p:blipFill>
        <p:spPr>
          <a:xfrm>
            <a:off x="6705600" y="2641374"/>
            <a:ext cx="4742915" cy="3494227"/>
          </a:xfrm>
          <a:prstGeom prst="rect">
            <a:avLst/>
          </a:prstGeom>
        </p:spPr>
      </p:pic>
      <p:grpSp>
        <p:nvGrpSpPr>
          <p:cNvPr id="10" name="Group 9">
            <a:extLst>
              <a:ext uri="{FF2B5EF4-FFF2-40B4-BE49-F238E27FC236}">
                <a16:creationId xmlns:a16="http://schemas.microsoft.com/office/drawing/2014/main" id="{BA6BCF63-D76A-DAE4-C506-3A075E00271C}"/>
              </a:ext>
            </a:extLst>
          </p:cNvPr>
          <p:cNvGrpSpPr>
            <a:grpSpLocks noChangeAspect="1"/>
          </p:cNvGrpSpPr>
          <p:nvPr/>
        </p:nvGrpSpPr>
        <p:grpSpPr>
          <a:xfrm>
            <a:off x="337751" y="100660"/>
            <a:ext cx="2743200" cy="1715135"/>
            <a:chOff x="0" y="0"/>
            <a:chExt cx="4745990" cy="2967990"/>
          </a:xfrm>
        </p:grpSpPr>
        <p:grpSp>
          <p:nvGrpSpPr>
            <p:cNvPr id="11" name="Group 10">
              <a:extLst>
                <a:ext uri="{FF2B5EF4-FFF2-40B4-BE49-F238E27FC236}">
                  <a16:creationId xmlns:a16="http://schemas.microsoft.com/office/drawing/2014/main" id="{B6412422-3CA1-287E-A1FC-A6D09BE1FE58}"/>
                </a:ext>
              </a:extLst>
            </p:cNvPr>
            <p:cNvGrpSpPr>
              <a:grpSpLocks/>
            </p:cNvGrpSpPr>
            <p:nvPr/>
          </p:nvGrpSpPr>
          <p:grpSpPr bwMode="auto">
            <a:xfrm>
              <a:off x="0" y="0"/>
              <a:ext cx="4745990" cy="2967990"/>
              <a:chOff x="0" y="0"/>
              <a:chExt cx="7474" cy="4674"/>
            </a:xfrm>
          </p:grpSpPr>
          <p:sp>
            <p:nvSpPr>
              <p:cNvPr id="14" name="Rectangle 13">
                <a:extLst>
                  <a:ext uri="{FF2B5EF4-FFF2-40B4-BE49-F238E27FC236}">
                    <a16:creationId xmlns:a16="http://schemas.microsoft.com/office/drawing/2014/main" id="{FF66F107-86B2-ABC8-4201-A05F49566FFA}"/>
                  </a:ext>
                </a:extLst>
              </p:cNvPr>
              <p:cNvSpPr>
                <a:spLocks noChangeArrowheads="1"/>
              </p:cNvSpPr>
              <p:nvPr/>
            </p:nvSpPr>
            <p:spPr bwMode="auto">
              <a:xfrm>
                <a:off x="0" y="0"/>
                <a:ext cx="7474" cy="467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en-US"/>
              </a:p>
            </p:txBody>
          </p:sp>
          <p:sp>
            <p:nvSpPr>
              <p:cNvPr id="15" name="Oval 14">
                <a:extLst>
                  <a:ext uri="{FF2B5EF4-FFF2-40B4-BE49-F238E27FC236}">
                    <a16:creationId xmlns:a16="http://schemas.microsoft.com/office/drawing/2014/main" id="{1929BF8B-6A40-3C71-1619-055E095A1637}"/>
                  </a:ext>
                </a:extLst>
              </p:cNvPr>
              <p:cNvSpPr>
                <a:spLocks noChangeArrowheads="1"/>
              </p:cNvSpPr>
              <p:nvPr/>
            </p:nvSpPr>
            <p:spPr bwMode="auto">
              <a:xfrm>
                <a:off x="3780" y="2482"/>
                <a:ext cx="107"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6" name="Freeform 719">
                <a:extLst>
                  <a:ext uri="{FF2B5EF4-FFF2-40B4-BE49-F238E27FC236}">
                    <a16:creationId xmlns:a16="http://schemas.microsoft.com/office/drawing/2014/main" id="{853564C7-7871-519A-B4A3-AB85DA99D504}"/>
                  </a:ext>
                </a:extLst>
              </p:cNvPr>
              <p:cNvSpPr>
                <a:spLocks/>
              </p:cNvSpPr>
              <p:nvPr/>
            </p:nvSpPr>
            <p:spPr bwMode="auto">
              <a:xfrm>
                <a:off x="3816" y="2512"/>
                <a:ext cx="121" cy="112"/>
              </a:xfrm>
              <a:custGeom>
                <a:avLst/>
                <a:gdLst>
                  <a:gd name="T0" fmla="*/ 50 w 121"/>
                  <a:gd name="T1" fmla="*/ 5 h 112"/>
                  <a:gd name="T2" fmla="*/ 50 w 121"/>
                  <a:gd name="T3" fmla="*/ 0 h 112"/>
                  <a:gd name="T4" fmla="*/ 45 w 121"/>
                  <a:gd name="T5" fmla="*/ 0 h 112"/>
                  <a:gd name="T6" fmla="*/ 40 w 121"/>
                  <a:gd name="T7" fmla="*/ 0 h 112"/>
                  <a:gd name="T8" fmla="*/ 35 w 121"/>
                  <a:gd name="T9" fmla="*/ 0 h 112"/>
                  <a:gd name="T10" fmla="*/ 30 w 121"/>
                  <a:gd name="T11" fmla="*/ 0 h 112"/>
                  <a:gd name="T12" fmla="*/ 30 w 121"/>
                  <a:gd name="T13" fmla="*/ 0 h 112"/>
                  <a:gd name="T14" fmla="*/ 25 w 121"/>
                  <a:gd name="T15" fmla="*/ 0 h 112"/>
                  <a:gd name="T16" fmla="*/ 20 w 121"/>
                  <a:gd name="T17" fmla="*/ 0 h 112"/>
                  <a:gd name="T18" fmla="*/ 15 w 121"/>
                  <a:gd name="T19" fmla="*/ 5 h 112"/>
                  <a:gd name="T20" fmla="*/ 10 w 121"/>
                  <a:gd name="T21" fmla="*/ 5 h 112"/>
                  <a:gd name="T22" fmla="*/ 10 w 121"/>
                  <a:gd name="T23" fmla="*/ 10 h 112"/>
                  <a:gd name="T24" fmla="*/ 5 w 121"/>
                  <a:gd name="T25" fmla="*/ 15 h 112"/>
                  <a:gd name="T26" fmla="*/ 5 w 121"/>
                  <a:gd name="T27" fmla="*/ 15 h 112"/>
                  <a:gd name="T28" fmla="*/ 0 w 121"/>
                  <a:gd name="T29" fmla="*/ 20 h 112"/>
                  <a:gd name="T30" fmla="*/ 0 w 121"/>
                  <a:gd name="T31" fmla="*/ 25 h 112"/>
                  <a:gd name="T32" fmla="*/ 0 w 121"/>
                  <a:gd name="T33" fmla="*/ 30 h 112"/>
                  <a:gd name="T34" fmla="*/ 0 w 121"/>
                  <a:gd name="T35" fmla="*/ 35 h 112"/>
                  <a:gd name="T36" fmla="*/ 0 w 121"/>
                  <a:gd name="T37" fmla="*/ 41 h 112"/>
                  <a:gd name="T38" fmla="*/ 0 w 121"/>
                  <a:gd name="T39" fmla="*/ 41 h 112"/>
                  <a:gd name="T40" fmla="*/ 0 w 121"/>
                  <a:gd name="T41" fmla="*/ 46 h 112"/>
                  <a:gd name="T42" fmla="*/ 0 w 121"/>
                  <a:gd name="T43" fmla="*/ 51 h 112"/>
                  <a:gd name="T44" fmla="*/ 5 w 121"/>
                  <a:gd name="T45" fmla="*/ 56 h 112"/>
                  <a:gd name="T46" fmla="*/ 5 w 121"/>
                  <a:gd name="T47" fmla="*/ 56 h 112"/>
                  <a:gd name="T48" fmla="*/ 10 w 121"/>
                  <a:gd name="T49" fmla="*/ 61 h 112"/>
                  <a:gd name="T50" fmla="*/ 71 w 121"/>
                  <a:gd name="T51" fmla="*/ 112 h 112"/>
                  <a:gd name="T52" fmla="*/ 71 w 121"/>
                  <a:gd name="T53" fmla="*/ 107 h 112"/>
                  <a:gd name="T54" fmla="*/ 65 w 121"/>
                  <a:gd name="T55" fmla="*/ 107 h 112"/>
                  <a:gd name="T56" fmla="*/ 65 w 121"/>
                  <a:gd name="T57" fmla="*/ 101 h 112"/>
                  <a:gd name="T58" fmla="*/ 65 w 121"/>
                  <a:gd name="T59" fmla="*/ 96 h 112"/>
                  <a:gd name="T60" fmla="*/ 60 w 121"/>
                  <a:gd name="T61" fmla="*/ 91 h 112"/>
                  <a:gd name="T62" fmla="*/ 60 w 121"/>
                  <a:gd name="T63" fmla="*/ 86 h 112"/>
                  <a:gd name="T64" fmla="*/ 60 w 121"/>
                  <a:gd name="T65" fmla="*/ 81 h 112"/>
                  <a:gd name="T66" fmla="*/ 65 w 121"/>
                  <a:gd name="T67" fmla="*/ 81 h 112"/>
                  <a:gd name="T68" fmla="*/ 65 w 121"/>
                  <a:gd name="T69" fmla="*/ 76 h 112"/>
                  <a:gd name="T70" fmla="*/ 65 w 121"/>
                  <a:gd name="T71" fmla="*/ 71 h 112"/>
                  <a:gd name="T72" fmla="*/ 71 w 121"/>
                  <a:gd name="T73" fmla="*/ 66 h 112"/>
                  <a:gd name="T74" fmla="*/ 71 w 121"/>
                  <a:gd name="T75" fmla="*/ 61 h 112"/>
                  <a:gd name="T76" fmla="*/ 76 w 121"/>
                  <a:gd name="T77" fmla="*/ 61 h 112"/>
                  <a:gd name="T78" fmla="*/ 76 w 121"/>
                  <a:gd name="T79" fmla="*/ 56 h 112"/>
                  <a:gd name="T80" fmla="*/ 81 w 121"/>
                  <a:gd name="T81" fmla="*/ 56 h 112"/>
                  <a:gd name="T82" fmla="*/ 86 w 121"/>
                  <a:gd name="T83" fmla="*/ 51 h 112"/>
                  <a:gd name="T84" fmla="*/ 91 w 121"/>
                  <a:gd name="T85" fmla="*/ 51 h 112"/>
                  <a:gd name="T86" fmla="*/ 96 w 121"/>
                  <a:gd name="T87" fmla="*/ 51 h 112"/>
                  <a:gd name="T88" fmla="*/ 101 w 121"/>
                  <a:gd name="T89" fmla="*/ 51 h 112"/>
                  <a:gd name="T90" fmla="*/ 101 w 121"/>
                  <a:gd name="T91" fmla="*/ 51 h 112"/>
                  <a:gd name="T92" fmla="*/ 106 w 121"/>
                  <a:gd name="T93" fmla="*/ 51 h 112"/>
                  <a:gd name="T94" fmla="*/ 111 w 121"/>
                  <a:gd name="T95" fmla="*/ 51 h 112"/>
                  <a:gd name="T96" fmla="*/ 116 w 121"/>
                  <a:gd name="T97" fmla="*/ 56 h 112"/>
                  <a:gd name="T98" fmla="*/ 121 w 121"/>
                  <a:gd name="T99" fmla="*/ 5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 h="112">
                    <a:moveTo>
                      <a:pt x="55" y="5"/>
                    </a:moveTo>
                    <a:lnTo>
                      <a:pt x="50" y="5"/>
                    </a:lnTo>
                    <a:lnTo>
                      <a:pt x="50" y="0"/>
                    </a:lnTo>
                    <a:lnTo>
                      <a:pt x="50" y="0"/>
                    </a:lnTo>
                    <a:lnTo>
                      <a:pt x="45" y="0"/>
                    </a:lnTo>
                    <a:lnTo>
                      <a:pt x="45" y="0"/>
                    </a:lnTo>
                    <a:lnTo>
                      <a:pt x="45" y="0"/>
                    </a:lnTo>
                    <a:lnTo>
                      <a:pt x="40" y="0"/>
                    </a:lnTo>
                    <a:lnTo>
                      <a:pt x="40" y="0"/>
                    </a:lnTo>
                    <a:lnTo>
                      <a:pt x="35" y="0"/>
                    </a:lnTo>
                    <a:lnTo>
                      <a:pt x="35" y="0"/>
                    </a:lnTo>
                    <a:lnTo>
                      <a:pt x="30" y="0"/>
                    </a:lnTo>
                    <a:lnTo>
                      <a:pt x="30" y="0"/>
                    </a:lnTo>
                    <a:lnTo>
                      <a:pt x="30" y="0"/>
                    </a:lnTo>
                    <a:lnTo>
                      <a:pt x="25" y="0"/>
                    </a:lnTo>
                    <a:lnTo>
                      <a:pt x="25" y="0"/>
                    </a:lnTo>
                    <a:lnTo>
                      <a:pt x="20" y="0"/>
                    </a:lnTo>
                    <a:lnTo>
                      <a:pt x="20" y="0"/>
                    </a:lnTo>
                    <a:lnTo>
                      <a:pt x="15" y="0"/>
                    </a:lnTo>
                    <a:lnTo>
                      <a:pt x="15" y="5"/>
                    </a:lnTo>
                    <a:lnTo>
                      <a:pt x="15" y="5"/>
                    </a:lnTo>
                    <a:lnTo>
                      <a:pt x="10" y="5"/>
                    </a:lnTo>
                    <a:lnTo>
                      <a:pt x="10" y="10"/>
                    </a:lnTo>
                    <a:lnTo>
                      <a:pt x="10" y="10"/>
                    </a:lnTo>
                    <a:lnTo>
                      <a:pt x="5" y="10"/>
                    </a:lnTo>
                    <a:lnTo>
                      <a:pt x="5" y="15"/>
                    </a:lnTo>
                    <a:lnTo>
                      <a:pt x="5" y="15"/>
                    </a:lnTo>
                    <a:lnTo>
                      <a:pt x="5" y="15"/>
                    </a:lnTo>
                    <a:lnTo>
                      <a:pt x="0" y="20"/>
                    </a:lnTo>
                    <a:lnTo>
                      <a:pt x="0" y="20"/>
                    </a:lnTo>
                    <a:lnTo>
                      <a:pt x="0" y="25"/>
                    </a:lnTo>
                    <a:lnTo>
                      <a:pt x="0" y="25"/>
                    </a:lnTo>
                    <a:lnTo>
                      <a:pt x="0" y="25"/>
                    </a:lnTo>
                    <a:lnTo>
                      <a:pt x="0" y="30"/>
                    </a:lnTo>
                    <a:lnTo>
                      <a:pt x="0" y="30"/>
                    </a:lnTo>
                    <a:lnTo>
                      <a:pt x="0" y="35"/>
                    </a:lnTo>
                    <a:lnTo>
                      <a:pt x="0" y="35"/>
                    </a:lnTo>
                    <a:lnTo>
                      <a:pt x="0" y="41"/>
                    </a:lnTo>
                    <a:lnTo>
                      <a:pt x="0" y="41"/>
                    </a:lnTo>
                    <a:lnTo>
                      <a:pt x="0" y="41"/>
                    </a:lnTo>
                    <a:lnTo>
                      <a:pt x="0" y="46"/>
                    </a:lnTo>
                    <a:lnTo>
                      <a:pt x="0" y="46"/>
                    </a:lnTo>
                    <a:lnTo>
                      <a:pt x="0" y="51"/>
                    </a:lnTo>
                    <a:lnTo>
                      <a:pt x="0" y="51"/>
                    </a:lnTo>
                    <a:lnTo>
                      <a:pt x="5" y="51"/>
                    </a:lnTo>
                    <a:lnTo>
                      <a:pt x="5" y="56"/>
                    </a:lnTo>
                    <a:lnTo>
                      <a:pt x="5" y="56"/>
                    </a:lnTo>
                    <a:lnTo>
                      <a:pt x="5" y="56"/>
                    </a:lnTo>
                    <a:lnTo>
                      <a:pt x="10" y="61"/>
                    </a:lnTo>
                    <a:lnTo>
                      <a:pt x="10" y="61"/>
                    </a:lnTo>
                    <a:lnTo>
                      <a:pt x="76" y="112"/>
                    </a:lnTo>
                    <a:lnTo>
                      <a:pt x="71" y="112"/>
                    </a:lnTo>
                    <a:lnTo>
                      <a:pt x="71" y="112"/>
                    </a:lnTo>
                    <a:lnTo>
                      <a:pt x="71" y="107"/>
                    </a:lnTo>
                    <a:lnTo>
                      <a:pt x="71" y="107"/>
                    </a:lnTo>
                    <a:lnTo>
                      <a:pt x="65" y="107"/>
                    </a:lnTo>
                    <a:lnTo>
                      <a:pt x="65" y="101"/>
                    </a:lnTo>
                    <a:lnTo>
                      <a:pt x="65" y="101"/>
                    </a:lnTo>
                    <a:lnTo>
                      <a:pt x="65" y="96"/>
                    </a:lnTo>
                    <a:lnTo>
                      <a:pt x="65" y="96"/>
                    </a:lnTo>
                    <a:lnTo>
                      <a:pt x="65" y="96"/>
                    </a:lnTo>
                    <a:lnTo>
                      <a:pt x="60" y="91"/>
                    </a:lnTo>
                    <a:lnTo>
                      <a:pt x="60" y="91"/>
                    </a:lnTo>
                    <a:lnTo>
                      <a:pt x="60" y="86"/>
                    </a:lnTo>
                    <a:lnTo>
                      <a:pt x="60" y="86"/>
                    </a:lnTo>
                    <a:lnTo>
                      <a:pt x="60" y="81"/>
                    </a:lnTo>
                    <a:lnTo>
                      <a:pt x="60" y="81"/>
                    </a:lnTo>
                    <a:lnTo>
                      <a:pt x="65" y="81"/>
                    </a:lnTo>
                    <a:lnTo>
                      <a:pt x="65" y="76"/>
                    </a:lnTo>
                    <a:lnTo>
                      <a:pt x="65" y="76"/>
                    </a:lnTo>
                    <a:lnTo>
                      <a:pt x="65" y="71"/>
                    </a:lnTo>
                    <a:lnTo>
                      <a:pt x="65" y="71"/>
                    </a:lnTo>
                    <a:lnTo>
                      <a:pt x="65" y="66"/>
                    </a:lnTo>
                    <a:lnTo>
                      <a:pt x="71" y="66"/>
                    </a:lnTo>
                    <a:lnTo>
                      <a:pt x="71" y="66"/>
                    </a:lnTo>
                    <a:lnTo>
                      <a:pt x="71" y="61"/>
                    </a:lnTo>
                    <a:lnTo>
                      <a:pt x="71" y="61"/>
                    </a:lnTo>
                    <a:lnTo>
                      <a:pt x="76" y="61"/>
                    </a:lnTo>
                    <a:lnTo>
                      <a:pt x="76" y="56"/>
                    </a:lnTo>
                    <a:lnTo>
                      <a:pt x="76" y="56"/>
                    </a:lnTo>
                    <a:lnTo>
                      <a:pt x="81" y="56"/>
                    </a:lnTo>
                    <a:lnTo>
                      <a:pt x="81" y="56"/>
                    </a:lnTo>
                    <a:lnTo>
                      <a:pt x="86" y="51"/>
                    </a:lnTo>
                    <a:lnTo>
                      <a:pt x="86" y="51"/>
                    </a:lnTo>
                    <a:lnTo>
                      <a:pt x="86" y="51"/>
                    </a:lnTo>
                    <a:lnTo>
                      <a:pt x="91" y="51"/>
                    </a:lnTo>
                    <a:lnTo>
                      <a:pt x="91" y="51"/>
                    </a:lnTo>
                    <a:lnTo>
                      <a:pt x="96" y="51"/>
                    </a:lnTo>
                    <a:lnTo>
                      <a:pt x="96" y="51"/>
                    </a:lnTo>
                    <a:lnTo>
                      <a:pt x="101" y="51"/>
                    </a:lnTo>
                    <a:lnTo>
                      <a:pt x="101" y="51"/>
                    </a:lnTo>
                    <a:lnTo>
                      <a:pt x="101" y="51"/>
                    </a:lnTo>
                    <a:lnTo>
                      <a:pt x="106" y="51"/>
                    </a:lnTo>
                    <a:lnTo>
                      <a:pt x="106" y="51"/>
                    </a:lnTo>
                    <a:lnTo>
                      <a:pt x="111" y="51"/>
                    </a:lnTo>
                    <a:lnTo>
                      <a:pt x="111" y="51"/>
                    </a:lnTo>
                    <a:lnTo>
                      <a:pt x="116" y="51"/>
                    </a:lnTo>
                    <a:lnTo>
                      <a:pt x="116" y="56"/>
                    </a:lnTo>
                    <a:lnTo>
                      <a:pt x="116" y="56"/>
                    </a:lnTo>
                    <a:lnTo>
                      <a:pt x="121" y="56"/>
                    </a:lnTo>
                    <a:lnTo>
                      <a:pt x="55"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7" name="Oval 16">
                <a:extLst>
                  <a:ext uri="{FF2B5EF4-FFF2-40B4-BE49-F238E27FC236}">
                    <a16:creationId xmlns:a16="http://schemas.microsoft.com/office/drawing/2014/main" id="{E2649400-44D4-EA9D-6FED-64AA696779F8}"/>
                  </a:ext>
                </a:extLst>
              </p:cNvPr>
              <p:cNvSpPr>
                <a:spLocks noChangeArrowheads="1"/>
              </p:cNvSpPr>
              <p:nvPr/>
            </p:nvSpPr>
            <p:spPr bwMode="auto">
              <a:xfrm>
                <a:off x="3902" y="3370"/>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8" name="Freeform 721">
                <a:extLst>
                  <a:ext uri="{FF2B5EF4-FFF2-40B4-BE49-F238E27FC236}">
                    <a16:creationId xmlns:a16="http://schemas.microsoft.com/office/drawing/2014/main" id="{B59B3D7C-E483-D98F-2013-5FD04090A2F6}"/>
                  </a:ext>
                </a:extLst>
              </p:cNvPr>
              <p:cNvSpPr>
                <a:spLocks/>
              </p:cNvSpPr>
              <p:nvPr/>
            </p:nvSpPr>
            <p:spPr bwMode="auto">
              <a:xfrm>
                <a:off x="3922" y="3227"/>
                <a:ext cx="107" cy="198"/>
              </a:xfrm>
              <a:custGeom>
                <a:avLst/>
                <a:gdLst>
                  <a:gd name="T0" fmla="*/ 5 w 107"/>
                  <a:gd name="T1" fmla="*/ 168 h 198"/>
                  <a:gd name="T2" fmla="*/ 0 w 107"/>
                  <a:gd name="T3" fmla="*/ 173 h 198"/>
                  <a:gd name="T4" fmla="*/ 5 w 107"/>
                  <a:gd name="T5" fmla="*/ 173 h 198"/>
                  <a:gd name="T6" fmla="*/ 5 w 107"/>
                  <a:gd name="T7" fmla="*/ 178 h 198"/>
                  <a:gd name="T8" fmla="*/ 5 w 107"/>
                  <a:gd name="T9" fmla="*/ 183 h 198"/>
                  <a:gd name="T10" fmla="*/ 10 w 107"/>
                  <a:gd name="T11" fmla="*/ 183 h 198"/>
                  <a:gd name="T12" fmla="*/ 10 w 107"/>
                  <a:gd name="T13" fmla="*/ 188 h 198"/>
                  <a:gd name="T14" fmla="*/ 15 w 107"/>
                  <a:gd name="T15" fmla="*/ 188 h 198"/>
                  <a:gd name="T16" fmla="*/ 15 w 107"/>
                  <a:gd name="T17" fmla="*/ 193 h 198"/>
                  <a:gd name="T18" fmla="*/ 20 w 107"/>
                  <a:gd name="T19" fmla="*/ 193 h 198"/>
                  <a:gd name="T20" fmla="*/ 25 w 107"/>
                  <a:gd name="T21" fmla="*/ 198 h 198"/>
                  <a:gd name="T22" fmla="*/ 30 w 107"/>
                  <a:gd name="T23" fmla="*/ 198 h 198"/>
                  <a:gd name="T24" fmla="*/ 36 w 107"/>
                  <a:gd name="T25" fmla="*/ 198 h 198"/>
                  <a:gd name="T26" fmla="*/ 41 w 107"/>
                  <a:gd name="T27" fmla="*/ 198 h 198"/>
                  <a:gd name="T28" fmla="*/ 46 w 107"/>
                  <a:gd name="T29" fmla="*/ 198 h 198"/>
                  <a:gd name="T30" fmla="*/ 51 w 107"/>
                  <a:gd name="T31" fmla="*/ 198 h 198"/>
                  <a:gd name="T32" fmla="*/ 51 w 107"/>
                  <a:gd name="T33" fmla="*/ 198 h 198"/>
                  <a:gd name="T34" fmla="*/ 56 w 107"/>
                  <a:gd name="T35" fmla="*/ 198 h 198"/>
                  <a:gd name="T36" fmla="*/ 61 w 107"/>
                  <a:gd name="T37" fmla="*/ 198 h 198"/>
                  <a:gd name="T38" fmla="*/ 66 w 107"/>
                  <a:gd name="T39" fmla="*/ 193 h 198"/>
                  <a:gd name="T40" fmla="*/ 66 w 107"/>
                  <a:gd name="T41" fmla="*/ 193 h 198"/>
                  <a:gd name="T42" fmla="*/ 71 w 107"/>
                  <a:gd name="T43" fmla="*/ 188 h 198"/>
                  <a:gd name="T44" fmla="*/ 71 w 107"/>
                  <a:gd name="T45" fmla="*/ 188 h 198"/>
                  <a:gd name="T46" fmla="*/ 71 w 107"/>
                  <a:gd name="T47" fmla="*/ 183 h 198"/>
                  <a:gd name="T48" fmla="*/ 76 w 107"/>
                  <a:gd name="T49" fmla="*/ 183 h 198"/>
                  <a:gd name="T50" fmla="*/ 107 w 107"/>
                  <a:gd name="T51" fmla="*/ 21 h 198"/>
                  <a:gd name="T52" fmla="*/ 107 w 107"/>
                  <a:gd name="T53" fmla="*/ 21 h 198"/>
                  <a:gd name="T54" fmla="*/ 102 w 107"/>
                  <a:gd name="T55" fmla="*/ 26 h 198"/>
                  <a:gd name="T56" fmla="*/ 102 w 107"/>
                  <a:gd name="T57" fmla="*/ 26 h 198"/>
                  <a:gd name="T58" fmla="*/ 96 w 107"/>
                  <a:gd name="T59" fmla="*/ 31 h 198"/>
                  <a:gd name="T60" fmla="*/ 96 w 107"/>
                  <a:gd name="T61" fmla="*/ 31 h 198"/>
                  <a:gd name="T62" fmla="*/ 91 w 107"/>
                  <a:gd name="T63" fmla="*/ 31 h 198"/>
                  <a:gd name="T64" fmla="*/ 86 w 107"/>
                  <a:gd name="T65" fmla="*/ 36 h 198"/>
                  <a:gd name="T66" fmla="*/ 81 w 107"/>
                  <a:gd name="T67" fmla="*/ 36 h 198"/>
                  <a:gd name="T68" fmla="*/ 76 w 107"/>
                  <a:gd name="T69" fmla="*/ 36 h 198"/>
                  <a:gd name="T70" fmla="*/ 76 w 107"/>
                  <a:gd name="T71" fmla="*/ 36 h 198"/>
                  <a:gd name="T72" fmla="*/ 71 w 107"/>
                  <a:gd name="T73" fmla="*/ 36 h 198"/>
                  <a:gd name="T74" fmla="*/ 66 w 107"/>
                  <a:gd name="T75" fmla="*/ 36 h 198"/>
                  <a:gd name="T76" fmla="*/ 61 w 107"/>
                  <a:gd name="T77" fmla="*/ 31 h 198"/>
                  <a:gd name="T78" fmla="*/ 56 w 107"/>
                  <a:gd name="T79" fmla="*/ 31 h 198"/>
                  <a:gd name="T80" fmla="*/ 51 w 107"/>
                  <a:gd name="T81" fmla="*/ 31 h 198"/>
                  <a:gd name="T82" fmla="*/ 46 w 107"/>
                  <a:gd name="T83" fmla="*/ 26 h 198"/>
                  <a:gd name="T84" fmla="*/ 46 w 107"/>
                  <a:gd name="T85" fmla="*/ 26 h 198"/>
                  <a:gd name="T86" fmla="*/ 41 w 107"/>
                  <a:gd name="T87" fmla="*/ 21 h 198"/>
                  <a:gd name="T88" fmla="*/ 41 w 107"/>
                  <a:gd name="T89" fmla="*/ 21 h 198"/>
                  <a:gd name="T90" fmla="*/ 36 w 107"/>
                  <a:gd name="T91" fmla="*/ 16 h 198"/>
                  <a:gd name="T92" fmla="*/ 36 w 107"/>
                  <a:gd name="T93" fmla="*/ 11 h 198"/>
                  <a:gd name="T94" fmla="*/ 36 w 107"/>
                  <a:gd name="T95" fmla="*/ 11 h 198"/>
                  <a:gd name="T96" fmla="*/ 36 w 107"/>
                  <a:gd name="T97" fmla="*/ 6 h 198"/>
                  <a:gd name="T98" fmla="*/ 36 w 107"/>
                  <a:gd name="T9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198">
                    <a:moveTo>
                      <a:pt x="5" y="168"/>
                    </a:moveTo>
                    <a:lnTo>
                      <a:pt x="5" y="168"/>
                    </a:lnTo>
                    <a:lnTo>
                      <a:pt x="0" y="168"/>
                    </a:lnTo>
                    <a:lnTo>
                      <a:pt x="0" y="173"/>
                    </a:lnTo>
                    <a:lnTo>
                      <a:pt x="5" y="173"/>
                    </a:lnTo>
                    <a:lnTo>
                      <a:pt x="5" y="173"/>
                    </a:lnTo>
                    <a:lnTo>
                      <a:pt x="5" y="178"/>
                    </a:lnTo>
                    <a:lnTo>
                      <a:pt x="5" y="178"/>
                    </a:lnTo>
                    <a:lnTo>
                      <a:pt x="5" y="178"/>
                    </a:lnTo>
                    <a:lnTo>
                      <a:pt x="5" y="183"/>
                    </a:lnTo>
                    <a:lnTo>
                      <a:pt x="5" y="183"/>
                    </a:lnTo>
                    <a:lnTo>
                      <a:pt x="10" y="183"/>
                    </a:lnTo>
                    <a:lnTo>
                      <a:pt x="10" y="188"/>
                    </a:lnTo>
                    <a:lnTo>
                      <a:pt x="10" y="188"/>
                    </a:lnTo>
                    <a:lnTo>
                      <a:pt x="10" y="188"/>
                    </a:lnTo>
                    <a:lnTo>
                      <a:pt x="15" y="188"/>
                    </a:lnTo>
                    <a:lnTo>
                      <a:pt x="15" y="193"/>
                    </a:lnTo>
                    <a:lnTo>
                      <a:pt x="15" y="193"/>
                    </a:lnTo>
                    <a:lnTo>
                      <a:pt x="20" y="193"/>
                    </a:lnTo>
                    <a:lnTo>
                      <a:pt x="20" y="193"/>
                    </a:lnTo>
                    <a:lnTo>
                      <a:pt x="25" y="193"/>
                    </a:lnTo>
                    <a:lnTo>
                      <a:pt x="25" y="198"/>
                    </a:lnTo>
                    <a:lnTo>
                      <a:pt x="25" y="198"/>
                    </a:lnTo>
                    <a:lnTo>
                      <a:pt x="30" y="198"/>
                    </a:lnTo>
                    <a:lnTo>
                      <a:pt x="30" y="198"/>
                    </a:lnTo>
                    <a:lnTo>
                      <a:pt x="36" y="198"/>
                    </a:lnTo>
                    <a:lnTo>
                      <a:pt x="36" y="198"/>
                    </a:lnTo>
                    <a:lnTo>
                      <a:pt x="41" y="198"/>
                    </a:lnTo>
                    <a:lnTo>
                      <a:pt x="41" y="198"/>
                    </a:lnTo>
                    <a:lnTo>
                      <a:pt x="46" y="198"/>
                    </a:lnTo>
                    <a:lnTo>
                      <a:pt x="46" y="198"/>
                    </a:lnTo>
                    <a:lnTo>
                      <a:pt x="51" y="198"/>
                    </a:lnTo>
                    <a:lnTo>
                      <a:pt x="51" y="198"/>
                    </a:lnTo>
                    <a:lnTo>
                      <a:pt x="51" y="198"/>
                    </a:lnTo>
                    <a:lnTo>
                      <a:pt x="56" y="198"/>
                    </a:lnTo>
                    <a:lnTo>
                      <a:pt x="56" y="198"/>
                    </a:lnTo>
                    <a:lnTo>
                      <a:pt x="61" y="198"/>
                    </a:lnTo>
                    <a:lnTo>
                      <a:pt x="61" y="198"/>
                    </a:lnTo>
                    <a:lnTo>
                      <a:pt x="61" y="193"/>
                    </a:lnTo>
                    <a:lnTo>
                      <a:pt x="66" y="193"/>
                    </a:lnTo>
                    <a:lnTo>
                      <a:pt x="66" y="193"/>
                    </a:lnTo>
                    <a:lnTo>
                      <a:pt x="66" y="193"/>
                    </a:lnTo>
                    <a:lnTo>
                      <a:pt x="66" y="193"/>
                    </a:lnTo>
                    <a:lnTo>
                      <a:pt x="71" y="188"/>
                    </a:lnTo>
                    <a:lnTo>
                      <a:pt x="71" y="188"/>
                    </a:lnTo>
                    <a:lnTo>
                      <a:pt x="71" y="188"/>
                    </a:lnTo>
                    <a:lnTo>
                      <a:pt x="71" y="183"/>
                    </a:lnTo>
                    <a:lnTo>
                      <a:pt x="71" y="183"/>
                    </a:lnTo>
                    <a:lnTo>
                      <a:pt x="76" y="183"/>
                    </a:lnTo>
                    <a:lnTo>
                      <a:pt x="76" y="183"/>
                    </a:lnTo>
                    <a:lnTo>
                      <a:pt x="107" y="16"/>
                    </a:lnTo>
                    <a:lnTo>
                      <a:pt x="107" y="21"/>
                    </a:lnTo>
                    <a:lnTo>
                      <a:pt x="107" y="21"/>
                    </a:lnTo>
                    <a:lnTo>
                      <a:pt x="107" y="21"/>
                    </a:lnTo>
                    <a:lnTo>
                      <a:pt x="107" y="21"/>
                    </a:lnTo>
                    <a:lnTo>
                      <a:pt x="102" y="26"/>
                    </a:lnTo>
                    <a:lnTo>
                      <a:pt x="102" y="26"/>
                    </a:lnTo>
                    <a:lnTo>
                      <a:pt x="102" y="26"/>
                    </a:lnTo>
                    <a:lnTo>
                      <a:pt x="102" y="26"/>
                    </a:lnTo>
                    <a:lnTo>
                      <a:pt x="96" y="31"/>
                    </a:lnTo>
                    <a:lnTo>
                      <a:pt x="96" y="31"/>
                    </a:lnTo>
                    <a:lnTo>
                      <a:pt x="96" y="31"/>
                    </a:lnTo>
                    <a:lnTo>
                      <a:pt x="91" y="31"/>
                    </a:lnTo>
                    <a:lnTo>
                      <a:pt x="91" y="31"/>
                    </a:lnTo>
                    <a:lnTo>
                      <a:pt x="91" y="36"/>
                    </a:lnTo>
                    <a:lnTo>
                      <a:pt x="86" y="36"/>
                    </a:lnTo>
                    <a:lnTo>
                      <a:pt x="86" y="36"/>
                    </a:lnTo>
                    <a:lnTo>
                      <a:pt x="81" y="36"/>
                    </a:lnTo>
                    <a:lnTo>
                      <a:pt x="81" y="36"/>
                    </a:lnTo>
                    <a:lnTo>
                      <a:pt x="76" y="36"/>
                    </a:lnTo>
                    <a:lnTo>
                      <a:pt x="76" y="36"/>
                    </a:lnTo>
                    <a:lnTo>
                      <a:pt x="76" y="36"/>
                    </a:lnTo>
                    <a:lnTo>
                      <a:pt x="71" y="36"/>
                    </a:lnTo>
                    <a:lnTo>
                      <a:pt x="71" y="36"/>
                    </a:lnTo>
                    <a:lnTo>
                      <a:pt x="66" y="36"/>
                    </a:lnTo>
                    <a:lnTo>
                      <a:pt x="66" y="36"/>
                    </a:lnTo>
                    <a:lnTo>
                      <a:pt x="61" y="36"/>
                    </a:lnTo>
                    <a:lnTo>
                      <a:pt x="61" y="31"/>
                    </a:lnTo>
                    <a:lnTo>
                      <a:pt x="56" y="31"/>
                    </a:lnTo>
                    <a:lnTo>
                      <a:pt x="56" y="31"/>
                    </a:lnTo>
                    <a:lnTo>
                      <a:pt x="56" y="31"/>
                    </a:lnTo>
                    <a:lnTo>
                      <a:pt x="51" y="31"/>
                    </a:lnTo>
                    <a:lnTo>
                      <a:pt x="51" y="26"/>
                    </a:lnTo>
                    <a:lnTo>
                      <a:pt x="46" y="26"/>
                    </a:lnTo>
                    <a:lnTo>
                      <a:pt x="46" y="26"/>
                    </a:lnTo>
                    <a:lnTo>
                      <a:pt x="46" y="26"/>
                    </a:lnTo>
                    <a:lnTo>
                      <a:pt x="41" y="21"/>
                    </a:lnTo>
                    <a:lnTo>
                      <a:pt x="41" y="21"/>
                    </a:lnTo>
                    <a:lnTo>
                      <a:pt x="41" y="21"/>
                    </a:lnTo>
                    <a:lnTo>
                      <a:pt x="41" y="21"/>
                    </a:lnTo>
                    <a:lnTo>
                      <a:pt x="36" y="16"/>
                    </a:lnTo>
                    <a:lnTo>
                      <a:pt x="36" y="16"/>
                    </a:lnTo>
                    <a:lnTo>
                      <a:pt x="36" y="16"/>
                    </a:lnTo>
                    <a:lnTo>
                      <a:pt x="36" y="11"/>
                    </a:lnTo>
                    <a:lnTo>
                      <a:pt x="36" y="11"/>
                    </a:lnTo>
                    <a:lnTo>
                      <a:pt x="36" y="11"/>
                    </a:lnTo>
                    <a:lnTo>
                      <a:pt x="36" y="6"/>
                    </a:lnTo>
                    <a:lnTo>
                      <a:pt x="36" y="6"/>
                    </a:lnTo>
                    <a:lnTo>
                      <a:pt x="36" y="6"/>
                    </a:lnTo>
                    <a:lnTo>
                      <a:pt x="36" y="0"/>
                    </a:lnTo>
                    <a:lnTo>
                      <a:pt x="5" y="16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9" name="Oval 18">
                <a:extLst>
                  <a:ext uri="{FF2B5EF4-FFF2-40B4-BE49-F238E27FC236}">
                    <a16:creationId xmlns:a16="http://schemas.microsoft.com/office/drawing/2014/main" id="{0D95E94D-3CB2-8A80-B174-E4E5438A0900}"/>
                  </a:ext>
                </a:extLst>
              </p:cNvPr>
              <p:cNvSpPr>
                <a:spLocks noChangeArrowheads="1"/>
              </p:cNvSpPr>
              <p:nvPr/>
            </p:nvSpPr>
            <p:spPr bwMode="auto">
              <a:xfrm>
                <a:off x="3821" y="2497"/>
                <a:ext cx="248" cy="248"/>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0" name="Freeform 723">
                <a:extLst>
                  <a:ext uri="{FF2B5EF4-FFF2-40B4-BE49-F238E27FC236}">
                    <a16:creationId xmlns:a16="http://schemas.microsoft.com/office/drawing/2014/main" id="{1434394B-DFF1-F29D-5A3E-0BB83C698859}"/>
                  </a:ext>
                </a:extLst>
              </p:cNvPr>
              <p:cNvSpPr>
                <a:spLocks/>
              </p:cNvSpPr>
              <p:nvPr/>
            </p:nvSpPr>
            <p:spPr bwMode="auto">
              <a:xfrm>
                <a:off x="3932" y="2284"/>
                <a:ext cx="132" cy="279"/>
              </a:xfrm>
              <a:custGeom>
                <a:avLst/>
                <a:gdLst>
                  <a:gd name="T0" fmla="*/ 0 w 132"/>
                  <a:gd name="T1" fmla="*/ 248 h 279"/>
                  <a:gd name="T2" fmla="*/ 0 w 132"/>
                  <a:gd name="T3" fmla="*/ 248 h 279"/>
                  <a:gd name="T4" fmla="*/ 0 w 132"/>
                  <a:gd name="T5" fmla="*/ 253 h 279"/>
                  <a:gd name="T6" fmla="*/ 0 w 132"/>
                  <a:gd name="T7" fmla="*/ 253 h 279"/>
                  <a:gd name="T8" fmla="*/ 0 w 132"/>
                  <a:gd name="T9" fmla="*/ 258 h 279"/>
                  <a:gd name="T10" fmla="*/ 5 w 132"/>
                  <a:gd name="T11" fmla="*/ 263 h 279"/>
                  <a:gd name="T12" fmla="*/ 5 w 132"/>
                  <a:gd name="T13" fmla="*/ 263 h 279"/>
                  <a:gd name="T14" fmla="*/ 10 w 132"/>
                  <a:gd name="T15" fmla="*/ 269 h 279"/>
                  <a:gd name="T16" fmla="*/ 15 w 132"/>
                  <a:gd name="T17" fmla="*/ 269 h 279"/>
                  <a:gd name="T18" fmla="*/ 15 w 132"/>
                  <a:gd name="T19" fmla="*/ 274 h 279"/>
                  <a:gd name="T20" fmla="*/ 20 w 132"/>
                  <a:gd name="T21" fmla="*/ 274 h 279"/>
                  <a:gd name="T22" fmla="*/ 26 w 132"/>
                  <a:gd name="T23" fmla="*/ 274 h 279"/>
                  <a:gd name="T24" fmla="*/ 31 w 132"/>
                  <a:gd name="T25" fmla="*/ 279 h 279"/>
                  <a:gd name="T26" fmla="*/ 36 w 132"/>
                  <a:gd name="T27" fmla="*/ 279 h 279"/>
                  <a:gd name="T28" fmla="*/ 41 w 132"/>
                  <a:gd name="T29" fmla="*/ 279 h 279"/>
                  <a:gd name="T30" fmla="*/ 46 w 132"/>
                  <a:gd name="T31" fmla="*/ 279 h 279"/>
                  <a:gd name="T32" fmla="*/ 51 w 132"/>
                  <a:gd name="T33" fmla="*/ 279 h 279"/>
                  <a:gd name="T34" fmla="*/ 51 w 132"/>
                  <a:gd name="T35" fmla="*/ 279 h 279"/>
                  <a:gd name="T36" fmla="*/ 56 w 132"/>
                  <a:gd name="T37" fmla="*/ 274 h 279"/>
                  <a:gd name="T38" fmla="*/ 61 w 132"/>
                  <a:gd name="T39" fmla="*/ 274 h 279"/>
                  <a:gd name="T40" fmla="*/ 66 w 132"/>
                  <a:gd name="T41" fmla="*/ 274 h 279"/>
                  <a:gd name="T42" fmla="*/ 66 w 132"/>
                  <a:gd name="T43" fmla="*/ 269 h 279"/>
                  <a:gd name="T44" fmla="*/ 66 w 132"/>
                  <a:gd name="T45" fmla="*/ 269 h 279"/>
                  <a:gd name="T46" fmla="*/ 71 w 132"/>
                  <a:gd name="T47" fmla="*/ 263 h 279"/>
                  <a:gd name="T48" fmla="*/ 71 w 132"/>
                  <a:gd name="T49" fmla="*/ 263 h 279"/>
                  <a:gd name="T50" fmla="*/ 132 w 132"/>
                  <a:gd name="T51" fmla="*/ 20 h 279"/>
                  <a:gd name="T52" fmla="*/ 127 w 132"/>
                  <a:gd name="T53" fmla="*/ 20 h 279"/>
                  <a:gd name="T54" fmla="*/ 127 w 132"/>
                  <a:gd name="T55" fmla="*/ 25 h 279"/>
                  <a:gd name="T56" fmla="*/ 127 w 132"/>
                  <a:gd name="T57" fmla="*/ 25 h 279"/>
                  <a:gd name="T58" fmla="*/ 122 w 132"/>
                  <a:gd name="T59" fmla="*/ 30 h 279"/>
                  <a:gd name="T60" fmla="*/ 117 w 132"/>
                  <a:gd name="T61" fmla="*/ 30 h 279"/>
                  <a:gd name="T62" fmla="*/ 117 w 132"/>
                  <a:gd name="T63" fmla="*/ 35 h 279"/>
                  <a:gd name="T64" fmla="*/ 112 w 132"/>
                  <a:gd name="T65" fmla="*/ 35 h 279"/>
                  <a:gd name="T66" fmla="*/ 107 w 132"/>
                  <a:gd name="T67" fmla="*/ 35 h 279"/>
                  <a:gd name="T68" fmla="*/ 102 w 132"/>
                  <a:gd name="T69" fmla="*/ 35 h 279"/>
                  <a:gd name="T70" fmla="*/ 97 w 132"/>
                  <a:gd name="T71" fmla="*/ 35 h 279"/>
                  <a:gd name="T72" fmla="*/ 92 w 132"/>
                  <a:gd name="T73" fmla="*/ 35 h 279"/>
                  <a:gd name="T74" fmla="*/ 86 w 132"/>
                  <a:gd name="T75" fmla="*/ 35 h 279"/>
                  <a:gd name="T76" fmla="*/ 81 w 132"/>
                  <a:gd name="T77" fmla="*/ 30 h 279"/>
                  <a:gd name="T78" fmla="*/ 81 w 132"/>
                  <a:gd name="T79" fmla="*/ 30 h 279"/>
                  <a:gd name="T80" fmla="*/ 76 w 132"/>
                  <a:gd name="T81" fmla="*/ 25 h 279"/>
                  <a:gd name="T82" fmla="*/ 71 w 132"/>
                  <a:gd name="T83" fmla="*/ 25 h 279"/>
                  <a:gd name="T84" fmla="*/ 66 w 132"/>
                  <a:gd name="T85" fmla="*/ 20 h 279"/>
                  <a:gd name="T86" fmla="*/ 66 w 132"/>
                  <a:gd name="T87" fmla="*/ 20 h 279"/>
                  <a:gd name="T88" fmla="*/ 61 w 132"/>
                  <a:gd name="T89" fmla="*/ 15 h 279"/>
                  <a:gd name="T90" fmla="*/ 61 w 132"/>
                  <a:gd name="T91" fmla="*/ 15 h 279"/>
                  <a:gd name="T92" fmla="*/ 61 w 132"/>
                  <a:gd name="T93" fmla="*/ 10 h 279"/>
                  <a:gd name="T94" fmla="*/ 56 w 132"/>
                  <a:gd name="T95" fmla="*/ 5 h 279"/>
                  <a:gd name="T96" fmla="*/ 56 w 132"/>
                  <a:gd name="T97" fmla="*/ 5 h 279"/>
                  <a:gd name="T98" fmla="*/ 61 w 132"/>
                  <a:gd name="T99"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279">
                    <a:moveTo>
                      <a:pt x="0" y="243"/>
                    </a:moveTo>
                    <a:lnTo>
                      <a:pt x="0" y="248"/>
                    </a:lnTo>
                    <a:lnTo>
                      <a:pt x="0" y="248"/>
                    </a:lnTo>
                    <a:lnTo>
                      <a:pt x="0" y="248"/>
                    </a:lnTo>
                    <a:lnTo>
                      <a:pt x="0" y="253"/>
                    </a:lnTo>
                    <a:lnTo>
                      <a:pt x="0" y="253"/>
                    </a:lnTo>
                    <a:lnTo>
                      <a:pt x="0" y="253"/>
                    </a:lnTo>
                    <a:lnTo>
                      <a:pt x="0" y="253"/>
                    </a:lnTo>
                    <a:lnTo>
                      <a:pt x="0" y="258"/>
                    </a:lnTo>
                    <a:lnTo>
                      <a:pt x="0" y="258"/>
                    </a:lnTo>
                    <a:lnTo>
                      <a:pt x="5" y="258"/>
                    </a:lnTo>
                    <a:lnTo>
                      <a:pt x="5" y="263"/>
                    </a:lnTo>
                    <a:lnTo>
                      <a:pt x="5" y="263"/>
                    </a:lnTo>
                    <a:lnTo>
                      <a:pt x="5" y="263"/>
                    </a:lnTo>
                    <a:lnTo>
                      <a:pt x="10" y="269"/>
                    </a:lnTo>
                    <a:lnTo>
                      <a:pt x="10" y="269"/>
                    </a:lnTo>
                    <a:lnTo>
                      <a:pt x="10" y="269"/>
                    </a:lnTo>
                    <a:lnTo>
                      <a:pt x="15" y="269"/>
                    </a:lnTo>
                    <a:lnTo>
                      <a:pt x="15" y="274"/>
                    </a:lnTo>
                    <a:lnTo>
                      <a:pt x="15" y="274"/>
                    </a:lnTo>
                    <a:lnTo>
                      <a:pt x="20" y="274"/>
                    </a:lnTo>
                    <a:lnTo>
                      <a:pt x="20" y="274"/>
                    </a:lnTo>
                    <a:lnTo>
                      <a:pt x="26" y="274"/>
                    </a:lnTo>
                    <a:lnTo>
                      <a:pt x="26" y="274"/>
                    </a:lnTo>
                    <a:lnTo>
                      <a:pt x="31" y="279"/>
                    </a:lnTo>
                    <a:lnTo>
                      <a:pt x="31" y="279"/>
                    </a:lnTo>
                    <a:lnTo>
                      <a:pt x="36" y="279"/>
                    </a:lnTo>
                    <a:lnTo>
                      <a:pt x="36" y="279"/>
                    </a:lnTo>
                    <a:lnTo>
                      <a:pt x="36" y="279"/>
                    </a:lnTo>
                    <a:lnTo>
                      <a:pt x="41" y="279"/>
                    </a:lnTo>
                    <a:lnTo>
                      <a:pt x="41" y="279"/>
                    </a:lnTo>
                    <a:lnTo>
                      <a:pt x="46" y="279"/>
                    </a:lnTo>
                    <a:lnTo>
                      <a:pt x="46" y="279"/>
                    </a:lnTo>
                    <a:lnTo>
                      <a:pt x="51" y="279"/>
                    </a:lnTo>
                    <a:lnTo>
                      <a:pt x="51" y="279"/>
                    </a:lnTo>
                    <a:lnTo>
                      <a:pt x="51" y="279"/>
                    </a:lnTo>
                    <a:lnTo>
                      <a:pt x="56" y="279"/>
                    </a:lnTo>
                    <a:lnTo>
                      <a:pt x="56" y="274"/>
                    </a:lnTo>
                    <a:lnTo>
                      <a:pt x="61" y="274"/>
                    </a:lnTo>
                    <a:lnTo>
                      <a:pt x="61" y="274"/>
                    </a:lnTo>
                    <a:lnTo>
                      <a:pt x="61" y="274"/>
                    </a:lnTo>
                    <a:lnTo>
                      <a:pt x="66" y="274"/>
                    </a:lnTo>
                    <a:lnTo>
                      <a:pt x="66" y="274"/>
                    </a:lnTo>
                    <a:lnTo>
                      <a:pt x="66" y="269"/>
                    </a:lnTo>
                    <a:lnTo>
                      <a:pt x="66" y="269"/>
                    </a:lnTo>
                    <a:lnTo>
                      <a:pt x="66" y="269"/>
                    </a:lnTo>
                    <a:lnTo>
                      <a:pt x="71" y="269"/>
                    </a:lnTo>
                    <a:lnTo>
                      <a:pt x="71" y="263"/>
                    </a:lnTo>
                    <a:lnTo>
                      <a:pt x="71" y="263"/>
                    </a:lnTo>
                    <a:lnTo>
                      <a:pt x="71" y="263"/>
                    </a:lnTo>
                    <a:lnTo>
                      <a:pt x="132" y="20"/>
                    </a:lnTo>
                    <a:lnTo>
                      <a:pt x="132" y="20"/>
                    </a:lnTo>
                    <a:lnTo>
                      <a:pt x="127" y="20"/>
                    </a:lnTo>
                    <a:lnTo>
                      <a:pt x="127" y="20"/>
                    </a:lnTo>
                    <a:lnTo>
                      <a:pt x="127" y="25"/>
                    </a:lnTo>
                    <a:lnTo>
                      <a:pt x="127" y="25"/>
                    </a:lnTo>
                    <a:lnTo>
                      <a:pt x="127" y="25"/>
                    </a:lnTo>
                    <a:lnTo>
                      <a:pt x="127" y="25"/>
                    </a:lnTo>
                    <a:lnTo>
                      <a:pt x="122" y="30"/>
                    </a:lnTo>
                    <a:lnTo>
                      <a:pt x="122" y="30"/>
                    </a:lnTo>
                    <a:lnTo>
                      <a:pt x="122" y="30"/>
                    </a:lnTo>
                    <a:lnTo>
                      <a:pt x="117" y="30"/>
                    </a:lnTo>
                    <a:lnTo>
                      <a:pt x="117" y="30"/>
                    </a:lnTo>
                    <a:lnTo>
                      <a:pt x="117" y="35"/>
                    </a:lnTo>
                    <a:lnTo>
                      <a:pt x="112" y="35"/>
                    </a:lnTo>
                    <a:lnTo>
                      <a:pt x="112" y="35"/>
                    </a:lnTo>
                    <a:lnTo>
                      <a:pt x="107" y="35"/>
                    </a:lnTo>
                    <a:lnTo>
                      <a:pt x="107" y="35"/>
                    </a:lnTo>
                    <a:lnTo>
                      <a:pt x="102" y="35"/>
                    </a:lnTo>
                    <a:lnTo>
                      <a:pt x="102" y="35"/>
                    </a:lnTo>
                    <a:lnTo>
                      <a:pt x="102" y="35"/>
                    </a:lnTo>
                    <a:lnTo>
                      <a:pt x="97" y="35"/>
                    </a:lnTo>
                    <a:lnTo>
                      <a:pt x="97" y="35"/>
                    </a:lnTo>
                    <a:lnTo>
                      <a:pt x="92" y="35"/>
                    </a:lnTo>
                    <a:lnTo>
                      <a:pt x="92" y="35"/>
                    </a:lnTo>
                    <a:lnTo>
                      <a:pt x="86" y="35"/>
                    </a:lnTo>
                    <a:lnTo>
                      <a:pt x="86" y="30"/>
                    </a:lnTo>
                    <a:lnTo>
                      <a:pt x="81" y="30"/>
                    </a:lnTo>
                    <a:lnTo>
                      <a:pt x="81" y="30"/>
                    </a:lnTo>
                    <a:lnTo>
                      <a:pt x="81" y="30"/>
                    </a:lnTo>
                    <a:lnTo>
                      <a:pt x="76" y="30"/>
                    </a:lnTo>
                    <a:lnTo>
                      <a:pt x="76" y="25"/>
                    </a:lnTo>
                    <a:lnTo>
                      <a:pt x="71" y="25"/>
                    </a:lnTo>
                    <a:lnTo>
                      <a:pt x="71" y="25"/>
                    </a:lnTo>
                    <a:lnTo>
                      <a:pt x="71" y="25"/>
                    </a:lnTo>
                    <a:lnTo>
                      <a:pt x="66" y="20"/>
                    </a:lnTo>
                    <a:lnTo>
                      <a:pt x="66" y="20"/>
                    </a:lnTo>
                    <a:lnTo>
                      <a:pt x="66" y="20"/>
                    </a:lnTo>
                    <a:lnTo>
                      <a:pt x="61" y="20"/>
                    </a:lnTo>
                    <a:lnTo>
                      <a:pt x="61" y="15"/>
                    </a:lnTo>
                    <a:lnTo>
                      <a:pt x="61" y="15"/>
                    </a:lnTo>
                    <a:lnTo>
                      <a:pt x="61" y="15"/>
                    </a:lnTo>
                    <a:lnTo>
                      <a:pt x="61" y="10"/>
                    </a:lnTo>
                    <a:lnTo>
                      <a:pt x="61" y="10"/>
                    </a:lnTo>
                    <a:lnTo>
                      <a:pt x="61" y="10"/>
                    </a:lnTo>
                    <a:lnTo>
                      <a:pt x="56" y="5"/>
                    </a:lnTo>
                    <a:lnTo>
                      <a:pt x="56" y="5"/>
                    </a:lnTo>
                    <a:lnTo>
                      <a:pt x="56" y="5"/>
                    </a:lnTo>
                    <a:lnTo>
                      <a:pt x="56" y="5"/>
                    </a:lnTo>
                    <a:lnTo>
                      <a:pt x="61" y="0"/>
                    </a:lnTo>
                    <a:lnTo>
                      <a:pt x="0" y="24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1" name="Freeform 724">
                <a:extLst>
                  <a:ext uri="{FF2B5EF4-FFF2-40B4-BE49-F238E27FC236}">
                    <a16:creationId xmlns:a16="http://schemas.microsoft.com/office/drawing/2014/main" id="{A3E07E33-1961-3B3E-EA6B-2968E477BA28}"/>
                  </a:ext>
                </a:extLst>
              </p:cNvPr>
              <p:cNvSpPr>
                <a:spLocks/>
              </p:cNvSpPr>
              <p:nvPr/>
            </p:nvSpPr>
            <p:spPr bwMode="auto">
              <a:xfrm>
                <a:off x="3922" y="2725"/>
                <a:ext cx="112" cy="315"/>
              </a:xfrm>
              <a:custGeom>
                <a:avLst/>
                <a:gdLst>
                  <a:gd name="T0" fmla="*/ 76 w 112"/>
                  <a:gd name="T1" fmla="*/ 10 h 315"/>
                  <a:gd name="T2" fmla="*/ 71 w 112"/>
                  <a:gd name="T3" fmla="*/ 5 h 315"/>
                  <a:gd name="T4" fmla="*/ 71 w 112"/>
                  <a:gd name="T5" fmla="*/ 5 h 315"/>
                  <a:gd name="T6" fmla="*/ 71 w 112"/>
                  <a:gd name="T7" fmla="*/ 5 h 315"/>
                  <a:gd name="T8" fmla="*/ 66 w 112"/>
                  <a:gd name="T9" fmla="*/ 5 h 315"/>
                  <a:gd name="T10" fmla="*/ 66 w 112"/>
                  <a:gd name="T11" fmla="*/ 5 h 315"/>
                  <a:gd name="T12" fmla="*/ 61 w 112"/>
                  <a:gd name="T13" fmla="*/ 0 h 315"/>
                  <a:gd name="T14" fmla="*/ 56 w 112"/>
                  <a:gd name="T15" fmla="*/ 0 h 315"/>
                  <a:gd name="T16" fmla="*/ 56 w 112"/>
                  <a:gd name="T17" fmla="*/ 0 h 315"/>
                  <a:gd name="T18" fmla="*/ 51 w 112"/>
                  <a:gd name="T19" fmla="*/ 0 h 315"/>
                  <a:gd name="T20" fmla="*/ 46 w 112"/>
                  <a:gd name="T21" fmla="*/ 0 h 315"/>
                  <a:gd name="T22" fmla="*/ 41 w 112"/>
                  <a:gd name="T23" fmla="*/ 0 h 315"/>
                  <a:gd name="T24" fmla="*/ 36 w 112"/>
                  <a:gd name="T25" fmla="*/ 5 h 315"/>
                  <a:gd name="T26" fmla="*/ 30 w 112"/>
                  <a:gd name="T27" fmla="*/ 5 h 315"/>
                  <a:gd name="T28" fmla="*/ 25 w 112"/>
                  <a:gd name="T29" fmla="*/ 5 h 315"/>
                  <a:gd name="T30" fmla="*/ 20 w 112"/>
                  <a:gd name="T31" fmla="*/ 5 h 315"/>
                  <a:gd name="T32" fmla="*/ 20 w 112"/>
                  <a:gd name="T33" fmla="*/ 5 h 315"/>
                  <a:gd name="T34" fmla="*/ 15 w 112"/>
                  <a:gd name="T35" fmla="*/ 10 h 315"/>
                  <a:gd name="T36" fmla="*/ 10 w 112"/>
                  <a:gd name="T37" fmla="*/ 10 h 315"/>
                  <a:gd name="T38" fmla="*/ 10 w 112"/>
                  <a:gd name="T39" fmla="*/ 10 h 315"/>
                  <a:gd name="T40" fmla="*/ 5 w 112"/>
                  <a:gd name="T41" fmla="*/ 10 h 315"/>
                  <a:gd name="T42" fmla="*/ 5 w 112"/>
                  <a:gd name="T43" fmla="*/ 15 h 315"/>
                  <a:gd name="T44" fmla="*/ 5 w 112"/>
                  <a:gd name="T45" fmla="*/ 15 h 315"/>
                  <a:gd name="T46" fmla="*/ 0 w 112"/>
                  <a:gd name="T47" fmla="*/ 15 h 315"/>
                  <a:gd name="T48" fmla="*/ 0 w 112"/>
                  <a:gd name="T49" fmla="*/ 15 h 315"/>
                  <a:gd name="T50" fmla="*/ 36 w 112"/>
                  <a:gd name="T51" fmla="*/ 315 h 315"/>
                  <a:gd name="T52" fmla="*/ 36 w 112"/>
                  <a:gd name="T53" fmla="*/ 315 h 315"/>
                  <a:gd name="T54" fmla="*/ 41 w 112"/>
                  <a:gd name="T55" fmla="*/ 310 h 315"/>
                  <a:gd name="T56" fmla="*/ 41 w 112"/>
                  <a:gd name="T57" fmla="*/ 310 h 315"/>
                  <a:gd name="T58" fmla="*/ 41 w 112"/>
                  <a:gd name="T59" fmla="*/ 310 h 315"/>
                  <a:gd name="T60" fmla="*/ 46 w 112"/>
                  <a:gd name="T61" fmla="*/ 310 h 315"/>
                  <a:gd name="T62" fmla="*/ 51 w 112"/>
                  <a:gd name="T63" fmla="*/ 305 h 315"/>
                  <a:gd name="T64" fmla="*/ 51 w 112"/>
                  <a:gd name="T65" fmla="*/ 305 h 315"/>
                  <a:gd name="T66" fmla="*/ 56 w 112"/>
                  <a:gd name="T67" fmla="*/ 305 h 315"/>
                  <a:gd name="T68" fmla="*/ 61 w 112"/>
                  <a:gd name="T69" fmla="*/ 305 h 315"/>
                  <a:gd name="T70" fmla="*/ 66 w 112"/>
                  <a:gd name="T71" fmla="*/ 305 h 315"/>
                  <a:gd name="T72" fmla="*/ 71 w 112"/>
                  <a:gd name="T73" fmla="*/ 299 h 315"/>
                  <a:gd name="T74" fmla="*/ 76 w 112"/>
                  <a:gd name="T75" fmla="*/ 299 h 315"/>
                  <a:gd name="T76" fmla="*/ 76 w 112"/>
                  <a:gd name="T77" fmla="*/ 299 h 315"/>
                  <a:gd name="T78" fmla="*/ 81 w 112"/>
                  <a:gd name="T79" fmla="*/ 299 h 315"/>
                  <a:gd name="T80" fmla="*/ 86 w 112"/>
                  <a:gd name="T81" fmla="*/ 299 h 315"/>
                  <a:gd name="T82" fmla="*/ 91 w 112"/>
                  <a:gd name="T83" fmla="*/ 299 h 315"/>
                  <a:gd name="T84" fmla="*/ 96 w 112"/>
                  <a:gd name="T85" fmla="*/ 299 h 315"/>
                  <a:gd name="T86" fmla="*/ 102 w 112"/>
                  <a:gd name="T87" fmla="*/ 299 h 315"/>
                  <a:gd name="T88" fmla="*/ 102 w 112"/>
                  <a:gd name="T89" fmla="*/ 299 h 315"/>
                  <a:gd name="T90" fmla="*/ 107 w 112"/>
                  <a:gd name="T91" fmla="*/ 305 h 315"/>
                  <a:gd name="T92" fmla="*/ 107 w 112"/>
                  <a:gd name="T93" fmla="*/ 305 h 315"/>
                  <a:gd name="T94" fmla="*/ 107 w 112"/>
                  <a:gd name="T95" fmla="*/ 305 h 315"/>
                  <a:gd name="T96" fmla="*/ 112 w 112"/>
                  <a:gd name="T97" fmla="*/ 305 h 315"/>
                  <a:gd name="T98" fmla="*/ 112 w 112"/>
                  <a:gd name="T99" fmla="*/ 30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315">
                    <a:moveTo>
                      <a:pt x="76" y="10"/>
                    </a:moveTo>
                    <a:lnTo>
                      <a:pt x="76" y="10"/>
                    </a:lnTo>
                    <a:lnTo>
                      <a:pt x="76" y="5"/>
                    </a:lnTo>
                    <a:lnTo>
                      <a:pt x="71" y="5"/>
                    </a:lnTo>
                    <a:lnTo>
                      <a:pt x="71" y="5"/>
                    </a:lnTo>
                    <a:lnTo>
                      <a:pt x="71" y="5"/>
                    </a:lnTo>
                    <a:lnTo>
                      <a:pt x="71" y="5"/>
                    </a:lnTo>
                    <a:lnTo>
                      <a:pt x="71" y="5"/>
                    </a:lnTo>
                    <a:lnTo>
                      <a:pt x="71" y="5"/>
                    </a:lnTo>
                    <a:lnTo>
                      <a:pt x="66" y="5"/>
                    </a:lnTo>
                    <a:lnTo>
                      <a:pt x="66" y="5"/>
                    </a:lnTo>
                    <a:lnTo>
                      <a:pt x="66" y="5"/>
                    </a:lnTo>
                    <a:lnTo>
                      <a:pt x="66" y="5"/>
                    </a:lnTo>
                    <a:lnTo>
                      <a:pt x="61" y="0"/>
                    </a:lnTo>
                    <a:lnTo>
                      <a:pt x="61" y="0"/>
                    </a:lnTo>
                    <a:lnTo>
                      <a:pt x="56" y="0"/>
                    </a:lnTo>
                    <a:lnTo>
                      <a:pt x="56" y="0"/>
                    </a:lnTo>
                    <a:lnTo>
                      <a:pt x="56" y="0"/>
                    </a:lnTo>
                    <a:lnTo>
                      <a:pt x="51" y="0"/>
                    </a:lnTo>
                    <a:lnTo>
                      <a:pt x="51" y="0"/>
                    </a:lnTo>
                    <a:lnTo>
                      <a:pt x="46" y="0"/>
                    </a:lnTo>
                    <a:lnTo>
                      <a:pt x="46" y="0"/>
                    </a:lnTo>
                    <a:lnTo>
                      <a:pt x="41" y="0"/>
                    </a:lnTo>
                    <a:lnTo>
                      <a:pt x="41" y="0"/>
                    </a:lnTo>
                    <a:lnTo>
                      <a:pt x="41" y="5"/>
                    </a:lnTo>
                    <a:lnTo>
                      <a:pt x="36" y="5"/>
                    </a:lnTo>
                    <a:lnTo>
                      <a:pt x="36" y="5"/>
                    </a:lnTo>
                    <a:lnTo>
                      <a:pt x="30" y="5"/>
                    </a:lnTo>
                    <a:lnTo>
                      <a:pt x="30" y="5"/>
                    </a:lnTo>
                    <a:lnTo>
                      <a:pt x="25" y="5"/>
                    </a:lnTo>
                    <a:lnTo>
                      <a:pt x="25" y="5"/>
                    </a:lnTo>
                    <a:lnTo>
                      <a:pt x="20" y="5"/>
                    </a:lnTo>
                    <a:lnTo>
                      <a:pt x="20" y="5"/>
                    </a:lnTo>
                    <a:lnTo>
                      <a:pt x="20" y="5"/>
                    </a:lnTo>
                    <a:lnTo>
                      <a:pt x="15" y="5"/>
                    </a:lnTo>
                    <a:lnTo>
                      <a:pt x="15" y="10"/>
                    </a:lnTo>
                    <a:lnTo>
                      <a:pt x="15" y="10"/>
                    </a:lnTo>
                    <a:lnTo>
                      <a:pt x="10" y="10"/>
                    </a:lnTo>
                    <a:lnTo>
                      <a:pt x="10" y="10"/>
                    </a:lnTo>
                    <a:lnTo>
                      <a:pt x="10" y="10"/>
                    </a:lnTo>
                    <a:lnTo>
                      <a:pt x="5" y="10"/>
                    </a:lnTo>
                    <a:lnTo>
                      <a:pt x="5" y="10"/>
                    </a:lnTo>
                    <a:lnTo>
                      <a:pt x="5" y="10"/>
                    </a:lnTo>
                    <a:lnTo>
                      <a:pt x="5" y="15"/>
                    </a:lnTo>
                    <a:lnTo>
                      <a:pt x="5" y="15"/>
                    </a:lnTo>
                    <a:lnTo>
                      <a:pt x="5" y="15"/>
                    </a:lnTo>
                    <a:lnTo>
                      <a:pt x="0" y="15"/>
                    </a:lnTo>
                    <a:lnTo>
                      <a:pt x="0" y="15"/>
                    </a:lnTo>
                    <a:lnTo>
                      <a:pt x="0" y="15"/>
                    </a:lnTo>
                    <a:lnTo>
                      <a:pt x="0" y="15"/>
                    </a:lnTo>
                    <a:lnTo>
                      <a:pt x="36" y="315"/>
                    </a:lnTo>
                    <a:lnTo>
                      <a:pt x="36" y="315"/>
                    </a:lnTo>
                    <a:lnTo>
                      <a:pt x="36" y="315"/>
                    </a:lnTo>
                    <a:lnTo>
                      <a:pt x="36" y="315"/>
                    </a:lnTo>
                    <a:lnTo>
                      <a:pt x="41" y="315"/>
                    </a:lnTo>
                    <a:lnTo>
                      <a:pt x="41" y="310"/>
                    </a:lnTo>
                    <a:lnTo>
                      <a:pt x="41" y="310"/>
                    </a:lnTo>
                    <a:lnTo>
                      <a:pt x="41" y="310"/>
                    </a:lnTo>
                    <a:lnTo>
                      <a:pt x="41" y="310"/>
                    </a:lnTo>
                    <a:lnTo>
                      <a:pt x="41" y="310"/>
                    </a:lnTo>
                    <a:lnTo>
                      <a:pt x="46" y="310"/>
                    </a:lnTo>
                    <a:lnTo>
                      <a:pt x="46" y="310"/>
                    </a:lnTo>
                    <a:lnTo>
                      <a:pt x="46" y="310"/>
                    </a:lnTo>
                    <a:lnTo>
                      <a:pt x="51" y="305"/>
                    </a:lnTo>
                    <a:lnTo>
                      <a:pt x="51" y="305"/>
                    </a:lnTo>
                    <a:lnTo>
                      <a:pt x="51" y="305"/>
                    </a:lnTo>
                    <a:lnTo>
                      <a:pt x="56" y="305"/>
                    </a:lnTo>
                    <a:lnTo>
                      <a:pt x="56" y="305"/>
                    </a:lnTo>
                    <a:lnTo>
                      <a:pt x="56" y="305"/>
                    </a:lnTo>
                    <a:lnTo>
                      <a:pt x="61" y="305"/>
                    </a:lnTo>
                    <a:lnTo>
                      <a:pt x="61" y="305"/>
                    </a:lnTo>
                    <a:lnTo>
                      <a:pt x="66" y="305"/>
                    </a:lnTo>
                    <a:lnTo>
                      <a:pt x="66" y="305"/>
                    </a:lnTo>
                    <a:lnTo>
                      <a:pt x="71" y="299"/>
                    </a:lnTo>
                    <a:lnTo>
                      <a:pt x="71" y="299"/>
                    </a:lnTo>
                    <a:lnTo>
                      <a:pt x="76" y="299"/>
                    </a:lnTo>
                    <a:lnTo>
                      <a:pt x="76" y="299"/>
                    </a:lnTo>
                    <a:lnTo>
                      <a:pt x="76" y="299"/>
                    </a:lnTo>
                    <a:lnTo>
                      <a:pt x="81" y="299"/>
                    </a:lnTo>
                    <a:lnTo>
                      <a:pt x="81" y="299"/>
                    </a:lnTo>
                    <a:lnTo>
                      <a:pt x="86" y="299"/>
                    </a:lnTo>
                    <a:lnTo>
                      <a:pt x="86" y="299"/>
                    </a:lnTo>
                    <a:lnTo>
                      <a:pt x="91" y="299"/>
                    </a:lnTo>
                    <a:lnTo>
                      <a:pt x="91" y="299"/>
                    </a:lnTo>
                    <a:lnTo>
                      <a:pt x="91" y="299"/>
                    </a:lnTo>
                    <a:lnTo>
                      <a:pt x="96" y="299"/>
                    </a:lnTo>
                    <a:lnTo>
                      <a:pt x="96" y="299"/>
                    </a:lnTo>
                    <a:lnTo>
                      <a:pt x="102" y="299"/>
                    </a:lnTo>
                    <a:lnTo>
                      <a:pt x="102" y="299"/>
                    </a:lnTo>
                    <a:lnTo>
                      <a:pt x="102" y="299"/>
                    </a:lnTo>
                    <a:lnTo>
                      <a:pt x="102" y="299"/>
                    </a:lnTo>
                    <a:lnTo>
                      <a:pt x="107" y="305"/>
                    </a:lnTo>
                    <a:lnTo>
                      <a:pt x="107" y="305"/>
                    </a:lnTo>
                    <a:lnTo>
                      <a:pt x="107" y="305"/>
                    </a:lnTo>
                    <a:lnTo>
                      <a:pt x="107" y="305"/>
                    </a:lnTo>
                    <a:lnTo>
                      <a:pt x="107" y="305"/>
                    </a:lnTo>
                    <a:lnTo>
                      <a:pt x="112" y="305"/>
                    </a:lnTo>
                    <a:lnTo>
                      <a:pt x="112" y="305"/>
                    </a:lnTo>
                    <a:lnTo>
                      <a:pt x="112" y="305"/>
                    </a:lnTo>
                    <a:lnTo>
                      <a:pt x="112" y="305"/>
                    </a:lnTo>
                    <a:lnTo>
                      <a:pt x="76"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2" name="Oval 21">
                <a:extLst>
                  <a:ext uri="{FF2B5EF4-FFF2-40B4-BE49-F238E27FC236}">
                    <a16:creationId xmlns:a16="http://schemas.microsoft.com/office/drawing/2014/main" id="{4BE6D607-30DE-525D-C849-9D5F69569BDE}"/>
                  </a:ext>
                </a:extLst>
              </p:cNvPr>
              <p:cNvSpPr>
                <a:spLocks noChangeArrowheads="1"/>
              </p:cNvSpPr>
              <p:nvPr/>
            </p:nvSpPr>
            <p:spPr bwMode="auto">
              <a:xfrm>
                <a:off x="3881" y="3024"/>
                <a:ext cx="249" cy="24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3" name="Freeform 726">
                <a:extLst>
                  <a:ext uri="{FF2B5EF4-FFF2-40B4-BE49-F238E27FC236}">
                    <a16:creationId xmlns:a16="http://schemas.microsoft.com/office/drawing/2014/main" id="{33ADA2A0-EDA9-5B0D-0416-B409E681D9FF}"/>
                  </a:ext>
                </a:extLst>
              </p:cNvPr>
              <p:cNvSpPr>
                <a:spLocks/>
              </p:cNvSpPr>
              <p:nvPr/>
            </p:nvSpPr>
            <p:spPr bwMode="auto">
              <a:xfrm>
                <a:off x="4003" y="3146"/>
                <a:ext cx="158" cy="153"/>
              </a:xfrm>
              <a:custGeom>
                <a:avLst/>
                <a:gdLst>
                  <a:gd name="T0" fmla="*/ 61 w 158"/>
                  <a:gd name="T1" fmla="*/ 5 h 153"/>
                  <a:gd name="T2" fmla="*/ 56 w 158"/>
                  <a:gd name="T3" fmla="*/ 5 h 153"/>
                  <a:gd name="T4" fmla="*/ 56 w 158"/>
                  <a:gd name="T5" fmla="*/ 5 h 153"/>
                  <a:gd name="T6" fmla="*/ 51 w 158"/>
                  <a:gd name="T7" fmla="*/ 0 h 153"/>
                  <a:gd name="T8" fmla="*/ 46 w 158"/>
                  <a:gd name="T9" fmla="*/ 0 h 153"/>
                  <a:gd name="T10" fmla="*/ 41 w 158"/>
                  <a:gd name="T11" fmla="*/ 0 h 153"/>
                  <a:gd name="T12" fmla="*/ 36 w 158"/>
                  <a:gd name="T13" fmla="*/ 0 h 153"/>
                  <a:gd name="T14" fmla="*/ 31 w 158"/>
                  <a:gd name="T15" fmla="*/ 0 h 153"/>
                  <a:gd name="T16" fmla="*/ 26 w 158"/>
                  <a:gd name="T17" fmla="*/ 0 h 153"/>
                  <a:gd name="T18" fmla="*/ 26 w 158"/>
                  <a:gd name="T19" fmla="*/ 5 h 153"/>
                  <a:gd name="T20" fmla="*/ 21 w 158"/>
                  <a:gd name="T21" fmla="*/ 5 h 153"/>
                  <a:gd name="T22" fmla="*/ 15 w 158"/>
                  <a:gd name="T23" fmla="*/ 10 h 153"/>
                  <a:gd name="T24" fmla="*/ 10 w 158"/>
                  <a:gd name="T25" fmla="*/ 10 h 153"/>
                  <a:gd name="T26" fmla="*/ 10 w 158"/>
                  <a:gd name="T27" fmla="*/ 16 h 153"/>
                  <a:gd name="T28" fmla="*/ 5 w 158"/>
                  <a:gd name="T29" fmla="*/ 21 h 153"/>
                  <a:gd name="T30" fmla="*/ 5 w 158"/>
                  <a:gd name="T31" fmla="*/ 26 h 153"/>
                  <a:gd name="T32" fmla="*/ 5 w 158"/>
                  <a:gd name="T33" fmla="*/ 31 h 153"/>
                  <a:gd name="T34" fmla="*/ 0 w 158"/>
                  <a:gd name="T35" fmla="*/ 31 h 153"/>
                  <a:gd name="T36" fmla="*/ 0 w 158"/>
                  <a:gd name="T37" fmla="*/ 36 h 153"/>
                  <a:gd name="T38" fmla="*/ 0 w 158"/>
                  <a:gd name="T39" fmla="*/ 41 h 153"/>
                  <a:gd name="T40" fmla="*/ 5 w 158"/>
                  <a:gd name="T41" fmla="*/ 46 h 153"/>
                  <a:gd name="T42" fmla="*/ 5 w 158"/>
                  <a:gd name="T43" fmla="*/ 51 h 153"/>
                  <a:gd name="T44" fmla="*/ 5 w 158"/>
                  <a:gd name="T45" fmla="*/ 56 h 153"/>
                  <a:gd name="T46" fmla="*/ 10 w 158"/>
                  <a:gd name="T47" fmla="*/ 61 h 153"/>
                  <a:gd name="T48" fmla="*/ 10 w 158"/>
                  <a:gd name="T49" fmla="*/ 61 h 153"/>
                  <a:gd name="T50" fmla="*/ 102 w 158"/>
                  <a:gd name="T51" fmla="*/ 153 h 153"/>
                  <a:gd name="T52" fmla="*/ 97 w 158"/>
                  <a:gd name="T53" fmla="*/ 147 h 153"/>
                  <a:gd name="T54" fmla="*/ 97 w 158"/>
                  <a:gd name="T55" fmla="*/ 142 h 153"/>
                  <a:gd name="T56" fmla="*/ 97 w 158"/>
                  <a:gd name="T57" fmla="*/ 137 h 153"/>
                  <a:gd name="T58" fmla="*/ 92 w 158"/>
                  <a:gd name="T59" fmla="*/ 132 h 153"/>
                  <a:gd name="T60" fmla="*/ 92 w 158"/>
                  <a:gd name="T61" fmla="*/ 132 h 153"/>
                  <a:gd name="T62" fmla="*/ 92 w 158"/>
                  <a:gd name="T63" fmla="*/ 127 h 153"/>
                  <a:gd name="T64" fmla="*/ 92 w 158"/>
                  <a:gd name="T65" fmla="*/ 122 h 153"/>
                  <a:gd name="T66" fmla="*/ 97 w 158"/>
                  <a:gd name="T67" fmla="*/ 117 h 153"/>
                  <a:gd name="T68" fmla="*/ 97 w 158"/>
                  <a:gd name="T69" fmla="*/ 112 h 153"/>
                  <a:gd name="T70" fmla="*/ 97 w 158"/>
                  <a:gd name="T71" fmla="*/ 107 h 153"/>
                  <a:gd name="T72" fmla="*/ 102 w 158"/>
                  <a:gd name="T73" fmla="*/ 102 h 153"/>
                  <a:gd name="T74" fmla="*/ 107 w 158"/>
                  <a:gd name="T75" fmla="*/ 102 h 153"/>
                  <a:gd name="T76" fmla="*/ 107 w 158"/>
                  <a:gd name="T77" fmla="*/ 97 h 153"/>
                  <a:gd name="T78" fmla="*/ 112 w 158"/>
                  <a:gd name="T79" fmla="*/ 92 h 153"/>
                  <a:gd name="T80" fmla="*/ 117 w 158"/>
                  <a:gd name="T81" fmla="*/ 92 h 153"/>
                  <a:gd name="T82" fmla="*/ 122 w 158"/>
                  <a:gd name="T83" fmla="*/ 92 h 153"/>
                  <a:gd name="T84" fmla="*/ 127 w 158"/>
                  <a:gd name="T85" fmla="*/ 92 h 153"/>
                  <a:gd name="T86" fmla="*/ 132 w 158"/>
                  <a:gd name="T87" fmla="*/ 87 h 153"/>
                  <a:gd name="T88" fmla="*/ 137 w 158"/>
                  <a:gd name="T89" fmla="*/ 87 h 153"/>
                  <a:gd name="T90" fmla="*/ 142 w 158"/>
                  <a:gd name="T91" fmla="*/ 92 h 153"/>
                  <a:gd name="T92" fmla="*/ 142 w 158"/>
                  <a:gd name="T93" fmla="*/ 92 h 153"/>
                  <a:gd name="T94" fmla="*/ 147 w 158"/>
                  <a:gd name="T95" fmla="*/ 92 h 153"/>
                  <a:gd name="T96" fmla="*/ 152 w 158"/>
                  <a:gd name="T97" fmla="*/ 97 h 153"/>
                  <a:gd name="T98" fmla="*/ 158 w 158"/>
                  <a:gd name="T99" fmla="*/ 9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8" h="153">
                    <a:moveTo>
                      <a:pt x="61" y="10"/>
                    </a:moveTo>
                    <a:lnTo>
                      <a:pt x="61" y="5"/>
                    </a:lnTo>
                    <a:lnTo>
                      <a:pt x="61" y="5"/>
                    </a:lnTo>
                    <a:lnTo>
                      <a:pt x="56" y="5"/>
                    </a:lnTo>
                    <a:lnTo>
                      <a:pt x="56" y="5"/>
                    </a:lnTo>
                    <a:lnTo>
                      <a:pt x="56" y="5"/>
                    </a:lnTo>
                    <a:lnTo>
                      <a:pt x="51" y="0"/>
                    </a:lnTo>
                    <a:lnTo>
                      <a:pt x="51" y="0"/>
                    </a:lnTo>
                    <a:lnTo>
                      <a:pt x="46" y="0"/>
                    </a:lnTo>
                    <a:lnTo>
                      <a:pt x="46" y="0"/>
                    </a:lnTo>
                    <a:lnTo>
                      <a:pt x="46" y="0"/>
                    </a:lnTo>
                    <a:lnTo>
                      <a:pt x="41" y="0"/>
                    </a:lnTo>
                    <a:lnTo>
                      <a:pt x="41" y="0"/>
                    </a:lnTo>
                    <a:lnTo>
                      <a:pt x="36" y="0"/>
                    </a:lnTo>
                    <a:lnTo>
                      <a:pt x="36" y="0"/>
                    </a:lnTo>
                    <a:lnTo>
                      <a:pt x="31" y="0"/>
                    </a:lnTo>
                    <a:lnTo>
                      <a:pt x="31" y="0"/>
                    </a:lnTo>
                    <a:lnTo>
                      <a:pt x="26" y="0"/>
                    </a:lnTo>
                    <a:lnTo>
                      <a:pt x="26" y="0"/>
                    </a:lnTo>
                    <a:lnTo>
                      <a:pt x="26" y="5"/>
                    </a:lnTo>
                    <a:lnTo>
                      <a:pt x="21" y="5"/>
                    </a:lnTo>
                    <a:lnTo>
                      <a:pt x="21" y="5"/>
                    </a:lnTo>
                    <a:lnTo>
                      <a:pt x="15" y="5"/>
                    </a:lnTo>
                    <a:lnTo>
                      <a:pt x="15" y="10"/>
                    </a:lnTo>
                    <a:lnTo>
                      <a:pt x="15" y="10"/>
                    </a:lnTo>
                    <a:lnTo>
                      <a:pt x="10" y="10"/>
                    </a:lnTo>
                    <a:lnTo>
                      <a:pt x="10" y="16"/>
                    </a:lnTo>
                    <a:lnTo>
                      <a:pt x="10" y="16"/>
                    </a:lnTo>
                    <a:lnTo>
                      <a:pt x="10" y="16"/>
                    </a:lnTo>
                    <a:lnTo>
                      <a:pt x="5" y="21"/>
                    </a:lnTo>
                    <a:lnTo>
                      <a:pt x="5" y="21"/>
                    </a:lnTo>
                    <a:lnTo>
                      <a:pt x="5" y="26"/>
                    </a:lnTo>
                    <a:lnTo>
                      <a:pt x="5" y="26"/>
                    </a:lnTo>
                    <a:lnTo>
                      <a:pt x="5" y="31"/>
                    </a:lnTo>
                    <a:lnTo>
                      <a:pt x="0" y="31"/>
                    </a:lnTo>
                    <a:lnTo>
                      <a:pt x="0" y="31"/>
                    </a:lnTo>
                    <a:lnTo>
                      <a:pt x="0" y="36"/>
                    </a:lnTo>
                    <a:lnTo>
                      <a:pt x="0" y="36"/>
                    </a:lnTo>
                    <a:lnTo>
                      <a:pt x="0" y="41"/>
                    </a:lnTo>
                    <a:lnTo>
                      <a:pt x="0" y="41"/>
                    </a:lnTo>
                    <a:lnTo>
                      <a:pt x="0" y="46"/>
                    </a:lnTo>
                    <a:lnTo>
                      <a:pt x="5" y="46"/>
                    </a:lnTo>
                    <a:lnTo>
                      <a:pt x="5" y="51"/>
                    </a:lnTo>
                    <a:lnTo>
                      <a:pt x="5" y="51"/>
                    </a:lnTo>
                    <a:lnTo>
                      <a:pt x="5" y="51"/>
                    </a:lnTo>
                    <a:lnTo>
                      <a:pt x="5" y="56"/>
                    </a:lnTo>
                    <a:lnTo>
                      <a:pt x="5" y="56"/>
                    </a:lnTo>
                    <a:lnTo>
                      <a:pt x="10" y="61"/>
                    </a:lnTo>
                    <a:lnTo>
                      <a:pt x="10" y="61"/>
                    </a:lnTo>
                    <a:lnTo>
                      <a:pt x="10" y="61"/>
                    </a:lnTo>
                    <a:lnTo>
                      <a:pt x="102" y="153"/>
                    </a:lnTo>
                    <a:lnTo>
                      <a:pt x="102" y="153"/>
                    </a:lnTo>
                    <a:lnTo>
                      <a:pt x="102" y="147"/>
                    </a:lnTo>
                    <a:lnTo>
                      <a:pt x="97" y="147"/>
                    </a:lnTo>
                    <a:lnTo>
                      <a:pt x="97" y="147"/>
                    </a:lnTo>
                    <a:lnTo>
                      <a:pt x="97" y="142"/>
                    </a:lnTo>
                    <a:lnTo>
                      <a:pt x="97" y="142"/>
                    </a:lnTo>
                    <a:lnTo>
                      <a:pt x="97" y="137"/>
                    </a:lnTo>
                    <a:lnTo>
                      <a:pt x="92" y="137"/>
                    </a:lnTo>
                    <a:lnTo>
                      <a:pt x="92" y="132"/>
                    </a:lnTo>
                    <a:lnTo>
                      <a:pt x="92" y="132"/>
                    </a:lnTo>
                    <a:lnTo>
                      <a:pt x="92" y="132"/>
                    </a:lnTo>
                    <a:lnTo>
                      <a:pt x="92" y="127"/>
                    </a:lnTo>
                    <a:lnTo>
                      <a:pt x="92" y="127"/>
                    </a:lnTo>
                    <a:lnTo>
                      <a:pt x="92" y="122"/>
                    </a:lnTo>
                    <a:lnTo>
                      <a:pt x="92" y="122"/>
                    </a:lnTo>
                    <a:lnTo>
                      <a:pt x="97" y="117"/>
                    </a:lnTo>
                    <a:lnTo>
                      <a:pt x="97" y="117"/>
                    </a:lnTo>
                    <a:lnTo>
                      <a:pt x="97" y="112"/>
                    </a:lnTo>
                    <a:lnTo>
                      <a:pt x="97" y="112"/>
                    </a:lnTo>
                    <a:lnTo>
                      <a:pt x="97" y="112"/>
                    </a:lnTo>
                    <a:lnTo>
                      <a:pt x="97" y="107"/>
                    </a:lnTo>
                    <a:lnTo>
                      <a:pt x="102" y="107"/>
                    </a:lnTo>
                    <a:lnTo>
                      <a:pt x="102" y="102"/>
                    </a:lnTo>
                    <a:lnTo>
                      <a:pt x="102" y="102"/>
                    </a:lnTo>
                    <a:lnTo>
                      <a:pt x="107" y="102"/>
                    </a:lnTo>
                    <a:lnTo>
                      <a:pt x="107" y="97"/>
                    </a:lnTo>
                    <a:lnTo>
                      <a:pt x="107" y="97"/>
                    </a:lnTo>
                    <a:lnTo>
                      <a:pt x="112" y="97"/>
                    </a:lnTo>
                    <a:lnTo>
                      <a:pt x="112" y="92"/>
                    </a:lnTo>
                    <a:lnTo>
                      <a:pt x="117" y="92"/>
                    </a:lnTo>
                    <a:lnTo>
                      <a:pt x="117" y="92"/>
                    </a:lnTo>
                    <a:lnTo>
                      <a:pt x="117" y="92"/>
                    </a:lnTo>
                    <a:lnTo>
                      <a:pt x="122" y="92"/>
                    </a:lnTo>
                    <a:lnTo>
                      <a:pt x="122" y="92"/>
                    </a:lnTo>
                    <a:lnTo>
                      <a:pt x="127" y="92"/>
                    </a:lnTo>
                    <a:lnTo>
                      <a:pt x="127" y="87"/>
                    </a:lnTo>
                    <a:lnTo>
                      <a:pt x="132" y="87"/>
                    </a:lnTo>
                    <a:lnTo>
                      <a:pt x="132" y="87"/>
                    </a:lnTo>
                    <a:lnTo>
                      <a:pt x="137" y="87"/>
                    </a:lnTo>
                    <a:lnTo>
                      <a:pt x="137" y="92"/>
                    </a:lnTo>
                    <a:lnTo>
                      <a:pt x="142" y="92"/>
                    </a:lnTo>
                    <a:lnTo>
                      <a:pt x="142" y="92"/>
                    </a:lnTo>
                    <a:lnTo>
                      <a:pt x="142" y="92"/>
                    </a:lnTo>
                    <a:lnTo>
                      <a:pt x="147" y="92"/>
                    </a:lnTo>
                    <a:lnTo>
                      <a:pt x="147" y="92"/>
                    </a:lnTo>
                    <a:lnTo>
                      <a:pt x="152" y="97"/>
                    </a:lnTo>
                    <a:lnTo>
                      <a:pt x="152" y="97"/>
                    </a:lnTo>
                    <a:lnTo>
                      <a:pt x="152" y="97"/>
                    </a:lnTo>
                    <a:lnTo>
                      <a:pt x="158" y="97"/>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4" name="Oval 23">
                <a:extLst>
                  <a:ext uri="{FF2B5EF4-FFF2-40B4-BE49-F238E27FC236}">
                    <a16:creationId xmlns:a16="http://schemas.microsoft.com/office/drawing/2014/main" id="{D7B264B6-2353-E988-E34D-2601F7496044}"/>
                  </a:ext>
                </a:extLst>
              </p:cNvPr>
              <p:cNvSpPr>
                <a:spLocks noChangeArrowheads="1"/>
              </p:cNvSpPr>
              <p:nvPr/>
            </p:nvSpPr>
            <p:spPr bwMode="auto">
              <a:xfrm>
                <a:off x="1725" y="335"/>
                <a:ext cx="107" cy="10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5" name="Freeform 728">
                <a:extLst>
                  <a:ext uri="{FF2B5EF4-FFF2-40B4-BE49-F238E27FC236}">
                    <a16:creationId xmlns:a16="http://schemas.microsoft.com/office/drawing/2014/main" id="{AC450A4A-4E56-48D9-7E6C-BEB4AEB69611}"/>
                  </a:ext>
                </a:extLst>
              </p:cNvPr>
              <p:cNvSpPr>
                <a:spLocks/>
              </p:cNvSpPr>
              <p:nvPr/>
            </p:nvSpPr>
            <p:spPr bwMode="auto">
              <a:xfrm>
                <a:off x="1766" y="376"/>
                <a:ext cx="167" cy="167"/>
              </a:xfrm>
              <a:custGeom>
                <a:avLst/>
                <a:gdLst>
                  <a:gd name="T0" fmla="*/ 56 w 167"/>
                  <a:gd name="T1" fmla="*/ 5 h 167"/>
                  <a:gd name="T2" fmla="*/ 56 w 167"/>
                  <a:gd name="T3" fmla="*/ 0 h 167"/>
                  <a:gd name="T4" fmla="*/ 50 w 167"/>
                  <a:gd name="T5" fmla="*/ 0 h 167"/>
                  <a:gd name="T6" fmla="*/ 45 w 167"/>
                  <a:gd name="T7" fmla="*/ 0 h 167"/>
                  <a:gd name="T8" fmla="*/ 45 w 167"/>
                  <a:gd name="T9" fmla="*/ 0 h 167"/>
                  <a:gd name="T10" fmla="*/ 40 w 167"/>
                  <a:gd name="T11" fmla="*/ 0 h 167"/>
                  <a:gd name="T12" fmla="*/ 35 w 167"/>
                  <a:gd name="T13" fmla="*/ 0 h 167"/>
                  <a:gd name="T14" fmla="*/ 30 w 167"/>
                  <a:gd name="T15" fmla="*/ 0 h 167"/>
                  <a:gd name="T16" fmla="*/ 25 w 167"/>
                  <a:gd name="T17" fmla="*/ 0 h 167"/>
                  <a:gd name="T18" fmla="*/ 20 w 167"/>
                  <a:gd name="T19" fmla="*/ 5 h 167"/>
                  <a:gd name="T20" fmla="*/ 20 w 167"/>
                  <a:gd name="T21" fmla="*/ 5 h 167"/>
                  <a:gd name="T22" fmla="*/ 15 w 167"/>
                  <a:gd name="T23" fmla="*/ 10 h 167"/>
                  <a:gd name="T24" fmla="*/ 10 w 167"/>
                  <a:gd name="T25" fmla="*/ 10 h 167"/>
                  <a:gd name="T26" fmla="*/ 10 w 167"/>
                  <a:gd name="T27" fmla="*/ 15 h 167"/>
                  <a:gd name="T28" fmla="*/ 5 w 167"/>
                  <a:gd name="T29" fmla="*/ 20 h 167"/>
                  <a:gd name="T30" fmla="*/ 5 w 167"/>
                  <a:gd name="T31" fmla="*/ 25 h 167"/>
                  <a:gd name="T32" fmla="*/ 0 w 167"/>
                  <a:gd name="T33" fmla="*/ 25 h 167"/>
                  <a:gd name="T34" fmla="*/ 0 w 167"/>
                  <a:gd name="T35" fmla="*/ 30 h 167"/>
                  <a:gd name="T36" fmla="*/ 0 w 167"/>
                  <a:gd name="T37" fmla="*/ 35 h 167"/>
                  <a:gd name="T38" fmla="*/ 0 w 167"/>
                  <a:gd name="T39" fmla="*/ 40 h 167"/>
                  <a:gd name="T40" fmla="*/ 0 w 167"/>
                  <a:gd name="T41" fmla="*/ 45 h 167"/>
                  <a:gd name="T42" fmla="*/ 0 w 167"/>
                  <a:gd name="T43" fmla="*/ 45 h 167"/>
                  <a:gd name="T44" fmla="*/ 0 w 167"/>
                  <a:gd name="T45" fmla="*/ 50 h 167"/>
                  <a:gd name="T46" fmla="*/ 5 w 167"/>
                  <a:gd name="T47" fmla="*/ 55 h 167"/>
                  <a:gd name="T48" fmla="*/ 5 w 167"/>
                  <a:gd name="T49" fmla="*/ 55 h 167"/>
                  <a:gd name="T50" fmla="*/ 111 w 167"/>
                  <a:gd name="T51" fmla="*/ 167 h 167"/>
                  <a:gd name="T52" fmla="*/ 111 w 167"/>
                  <a:gd name="T53" fmla="*/ 162 h 167"/>
                  <a:gd name="T54" fmla="*/ 111 w 167"/>
                  <a:gd name="T55" fmla="*/ 162 h 167"/>
                  <a:gd name="T56" fmla="*/ 111 w 167"/>
                  <a:gd name="T57" fmla="*/ 157 h 167"/>
                  <a:gd name="T58" fmla="*/ 106 w 167"/>
                  <a:gd name="T59" fmla="*/ 152 h 167"/>
                  <a:gd name="T60" fmla="*/ 106 w 167"/>
                  <a:gd name="T61" fmla="*/ 147 h 167"/>
                  <a:gd name="T62" fmla="*/ 106 w 167"/>
                  <a:gd name="T63" fmla="*/ 142 h 167"/>
                  <a:gd name="T64" fmla="*/ 111 w 167"/>
                  <a:gd name="T65" fmla="*/ 142 h 167"/>
                  <a:gd name="T66" fmla="*/ 111 w 167"/>
                  <a:gd name="T67" fmla="*/ 137 h 167"/>
                  <a:gd name="T68" fmla="*/ 111 w 167"/>
                  <a:gd name="T69" fmla="*/ 131 h 167"/>
                  <a:gd name="T70" fmla="*/ 116 w 167"/>
                  <a:gd name="T71" fmla="*/ 126 h 167"/>
                  <a:gd name="T72" fmla="*/ 116 w 167"/>
                  <a:gd name="T73" fmla="*/ 121 h 167"/>
                  <a:gd name="T74" fmla="*/ 121 w 167"/>
                  <a:gd name="T75" fmla="*/ 121 h 167"/>
                  <a:gd name="T76" fmla="*/ 127 w 167"/>
                  <a:gd name="T77" fmla="*/ 116 h 167"/>
                  <a:gd name="T78" fmla="*/ 132 w 167"/>
                  <a:gd name="T79" fmla="*/ 116 h 167"/>
                  <a:gd name="T80" fmla="*/ 132 w 167"/>
                  <a:gd name="T81" fmla="*/ 111 h 167"/>
                  <a:gd name="T82" fmla="*/ 137 w 167"/>
                  <a:gd name="T83" fmla="*/ 111 h 167"/>
                  <a:gd name="T84" fmla="*/ 142 w 167"/>
                  <a:gd name="T85" fmla="*/ 106 h 167"/>
                  <a:gd name="T86" fmla="*/ 147 w 167"/>
                  <a:gd name="T87" fmla="*/ 106 h 167"/>
                  <a:gd name="T88" fmla="*/ 152 w 167"/>
                  <a:gd name="T89" fmla="*/ 106 h 167"/>
                  <a:gd name="T90" fmla="*/ 157 w 167"/>
                  <a:gd name="T91" fmla="*/ 106 h 167"/>
                  <a:gd name="T92" fmla="*/ 157 w 167"/>
                  <a:gd name="T93" fmla="*/ 111 h 167"/>
                  <a:gd name="T94" fmla="*/ 162 w 167"/>
                  <a:gd name="T95" fmla="*/ 111 h 167"/>
                  <a:gd name="T96" fmla="*/ 167 w 167"/>
                  <a:gd name="T97" fmla="*/ 111 h 167"/>
                  <a:gd name="T98" fmla="*/ 167 w 167"/>
                  <a:gd name="T99" fmla="*/ 11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7" h="167">
                    <a:moveTo>
                      <a:pt x="61" y="5"/>
                    </a:moveTo>
                    <a:lnTo>
                      <a:pt x="56" y="5"/>
                    </a:lnTo>
                    <a:lnTo>
                      <a:pt x="56" y="5"/>
                    </a:lnTo>
                    <a:lnTo>
                      <a:pt x="56" y="0"/>
                    </a:lnTo>
                    <a:lnTo>
                      <a:pt x="50" y="0"/>
                    </a:lnTo>
                    <a:lnTo>
                      <a:pt x="50" y="0"/>
                    </a:lnTo>
                    <a:lnTo>
                      <a:pt x="50" y="0"/>
                    </a:lnTo>
                    <a:lnTo>
                      <a:pt x="45" y="0"/>
                    </a:lnTo>
                    <a:lnTo>
                      <a:pt x="45" y="0"/>
                    </a:lnTo>
                    <a:lnTo>
                      <a:pt x="45" y="0"/>
                    </a:lnTo>
                    <a:lnTo>
                      <a:pt x="40" y="0"/>
                    </a:lnTo>
                    <a:lnTo>
                      <a:pt x="40" y="0"/>
                    </a:lnTo>
                    <a:lnTo>
                      <a:pt x="35" y="0"/>
                    </a:lnTo>
                    <a:lnTo>
                      <a:pt x="35" y="0"/>
                    </a:lnTo>
                    <a:lnTo>
                      <a:pt x="30" y="0"/>
                    </a:lnTo>
                    <a:lnTo>
                      <a:pt x="30" y="0"/>
                    </a:lnTo>
                    <a:lnTo>
                      <a:pt x="30" y="0"/>
                    </a:lnTo>
                    <a:lnTo>
                      <a:pt x="25" y="0"/>
                    </a:lnTo>
                    <a:lnTo>
                      <a:pt x="25" y="0"/>
                    </a:lnTo>
                    <a:lnTo>
                      <a:pt x="20" y="5"/>
                    </a:lnTo>
                    <a:lnTo>
                      <a:pt x="20" y="5"/>
                    </a:lnTo>
                    <a:lnTo>
                      <a:pt x="20" y="5"/>
                    </a:lnTo>
                    <a:lnTo>
                      <a:pt x="15" y="5"/>
                    </a:lnTo>
                    <a:lnTo>
                      <a:pt x="15" y="10"/>
                    </a:lnTo>
                    <a:lnTo>
                      <a:pt x="15" y="10"/>
                    </a:lnTo>
                    <a:lnTo>
                      <a:pt x="10" y="10"/>
                    </a:lnTo>
                    <a:lnTo>
                      <a:pt x="10" y="15"/>
                    </a:lnTo>
                    <a:lnTo>
                      <a:pt x="10" y="15"/>
                    </a:lnTo>
                    <a:lnTo>
                      <a:pt x="5" y="15"/>
                    </a:lnTo>
                    <a:lnTo>
                      <a:pt x="5" y="20"/>
                    </a:lnTo>
                    <a:lnTo>
                      <a:pt x="5" y="20"/>
                    </a:lnTo>
                    <a:lnTo>
                      <a:pt x="5" y="25"/>
                    </a:lnTo>
                    <a:lnTo>
                      <a:pt x="0" y="25"/>
                    </a:lnTo>
                    <a:lnTo>
                      <a:pt x="0" y="25"/>
                    </a:lnTo>
                    <a:lnTo>
                      <a:pt x="0" y="30"/>
                    </a:lnTo>
                    <a:lnTo>
                      <a:pt x="0" y="30"/>
                    </a:lnTo>
                    <a:lnTo>
                      <a:pt x="0" y="35"/>
                    </a:lnTo>
                    <a:lnTo>
                      <a:pt x="0" y="35"/>
                    </a:lnTo>
                    <a:lnTo>
                      <a:pt x="0" y="40"/>
                    </a:lnTo>
                    <a:lnTo>
                      <a:pt x="0" y="40"/>
                    </a:lnTo>
                    <a:lnTo>
                      <a:pt x="0" y="40"/>
                    </a:lnTo>
                    <a:lnTo>
                      <a:pt x="0" y="45"/>
                    </a:lnTo>
                    <a:lnTo>
                      <a:pt x="0" y="45"/>
                    </a:lnTo>
                    <a:lnTo>
                      <a:pt x="0" y="45"/>
                    </a:lnTo>
                    <a:lnTo>
                      <a:pt x="0" y="50"/>
                    </a:lnTo>
                    <a:lnTo>
                      <a:pt x="0" y="50"/>
                    </a:lnTo>
                    <a:lnTo>
                      <a:pt x="5" y="55"/>
                    </a:lnTo>
                    <a:lnTo>
                      <a:pt x="5" y="55"/>
                    </a:lnTo>
                    <a:lnTo>
                      <a:pt x="5" y="55"/>
                    </a:lnTo>
                    <a:lnTo>
                      <a:pt x="5" y="55"/>
                    </a:lnTo>
                    <a:lnTo>
                      <a:pt x="116" y="167"/>
                    </a:lnTo>
                    <a:lnTo>
                      <a:pt x="111" y="167"/>
                    </a:lnTo>
                    <a:lnTo>
                      <a:pt x="111" y="167"/>
                    </a:lnTo>
                    <a:lnTo>
                      <a:pt x="111" y="162"/>
                    </a:lnTo>
                    <a:lnTo>
                      <a:pt x="111" y="162"/>
                    </a:lnTo>
                    <a:lnTo>
                      <a:pt x="111" y="162"/>
                    </a:lnTo>
                    <a:lnTo>
                      <a:pt x="111" y="157"/>
                    </a:lnTo>
                    <a:lnTo>
                      <a:pt x="111" y="157"/>
                    </a:lnTo>
                    <a:lnTo>
                      <a:pt x="106" y="152"/>
                    </a:lnTo>
                    <a:lnTo>
                      <a:pt x="106" y="152"/>
                    </a:lnTo>
                    <a:lnTo>
                      <a:pt x="106" y="152"/>
                    </a:lnTo>
                    <a:lnTo>
                      <a:pt x="106" y="147"/>
                    </a:lnTo>
                    <a:lnTo>
                      <a:pt x="106" y="147"/>
                    </a:lnTo>
                    <a:lnTo>
                      <a:pt x="106" y="142"/>
                    </a:lnTo>
                    <a:lnTo>
                      <a:pt x="111" y="142"/>
                    </a:lnTo>
                    <a:lnTo>
                      <a:pt x="111" y="142"/>
                    </a:lnTo>
                    <a:lnTo>
                      <a:pt x="111" y="137"/>
                    </a:lnTo>
                    <a:lnTo>
                      <a:pt x="111" y="137"/>
                    </a:lnTo>
                    <a:lnTo>
                      <a:pt x="111" y="131"/>
                    </a:lnTo>
                    <a:lnTo>
                      <a:pt x="111" y="131"/>
                    </a:lnTo>
                    <a:lnTo>
                      <a:pt x="116" y="131"/>
                    </a:lnTo>
                    <a:lnTo>
                      <a:pt x="116" y="126"/>
                    </a:lnTo>
                    <a:lnTo>
                      <a:pt x="116" y="126"/>
                    </a:lnTo>
                    <a:lnTo>
                      <a:pt x="116" y="121"/>
                    </a:lnTo>
                    <a:lnTo>
                      <a:pt x="121" y="121"/>
                    </a:lnTo>
                    <a:lnTo>
                      <a:pt x="121" y="121"/>
                    </a:lnTo>
                    <a:lnTo>
                      <a:pt x="121" y="116"/>
                    </a:lnTo>
                    <a:lnTo>
                      <a:pt x="127" y="116"/>
                    </a:lnTo>
                    <a:lnTo>
                      <a:pt x="127" y="116"/>
                    </a:lnTo>
                    <a:lnTo>
                      <a:pt x="132" y="116"/>
                    </a:lnTo>
                    <a:lnTo>
                      <a:pt x="132" y="111"/>
                    </a:lnTo>
                    <a:lnTo>
                      <a:pt x="132" y="111"/>
                    </a:lnTo>
                    <a:lnTo>
                      <a:pt x="137" y="111"/>
                    </a:lnTo>
                    <a:lnTo>
                      <a:pt x="137" y="111"/>
                    </a:lnTo>
                    <a:lnTo>
                      <a:pt x="142" y="111"/>
                    </a:lnTo>
                    <a:lnTo>
                      <a:pt x="142" y="106"/>
                    </a:lnTo>
                    <a:lnTo>
                      <a:pt x="147" y="106"/>
                    </a:lnTo>
                    <a:lnTo>
                      <a:pt x="147" y="106"/>
                    </a:lnTo>
                    <a:lnTo>
                      <a:pt x="147" y="106"/>
                    </a:lnTo>
                    <a:lnTo>
                      <a:pt x="152" y="106"/>
                    </a:lnTo>
                    <a:lnTo>
                      <a:pt x="152" y="106"/>
                    </a:lnTo>
                    <a:lnTo>
                      <a:pt x="157" y="106"/>
                    </a:lnTo>
                    <a:lnTo>
                      <a:pt x="157" y="106"/>
                    </a:lnTo>
                    <a:lnTo>
                      <a:pt x="157" y="111"/>
                    </a:lnTo>
                    <a:lnTo>
                      <a:pt x="162" y="111"/>
                    </a:lnTo>
                    <a:lnTo>
                      <a:pt x="162" y="111"/>
                    </a:lnTo>
                    <a:lnTo>
                      <a:pt x="162" y="111"/>
                    </a:lnTo>
                    <a:lnTo>
                      <a:pt x="167" y="111"/>
                    </a:lnTo>
                    <a:lnTo>
                      <a:pt x="167" y="111"/>
                    </a:lnTo>
                    <a:lnTo>
                      <a:pt x="167" y="116"/>
                    </a:lnTo>
                    <a:lnTo>
                      <a:pt x="6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6" name="Oval 25">
                <a:extLst>
                  <a:ext uri="{FF2B5EF4-FFF2-40B4-BE49-F238E27FC236}">
                    <a16:creationId xmlns:a16="http://schemas.microsoft.com/office/drawing/2014/main" id="{910BD4DF-4293-010B-E55A-CA8EF3FEAFB2}"/>
                  </a:ext>
                </a:extLst>
              </p:cNvPr>
              <p:cNvSpPr>
                <a:spLocks noChangeArrowheads="1"/>
              </p:cNvSpPr>
              <p:nvPr/>
            </p:nvSpPr>
            <p:spPr bwMode="auto">
              <a:xfrm>
                <a:off x="2689" y="376"/>
                <a:ext cx="107"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7" name="Freeform 730">
                <a:extLst>
                  <a:ext uri="{FF2B5EF4-FFF2-40B4-BE49-F238E27FC236}">
                    <a16:creationId xmlns:a16="http://schemas.microsoft.com/office/drawing/2014/main" id="{4C4248D5-0092-66DF-D37E-44DF1947E07F}"/>
                  </a:ext>
                </a:extLst>
              </p:cNvPr>
              <p:cNvSpPr>
                <a:spLocks/>
              </p:cNvSpPr>
              <p:nvPr/>
            </p:nvSpPr>
            <p:spPr bwMode="auto">
              <a:xfrm>
                <a:off x="2583" y="411"/>
                <a:ext cx="177" cy="162"/>
              </a:xfrm>
              <a:custGeom>
                <a:avLst/>
                <a:gdLst>
                  <a:gd name="T0" fmla="*/ 167 w 177"/>
                  <a:gd name="T1" fmla="*/ 61 h 162"/>
                  <a:gd name="T2" fmla="*/ 172 w 177"/>
                  <a:gd name="T3" fmla="*/ 61 h 162"/>
                  <a:gd name="T4" fmla="*/ 172 w 177"/>
                  <a:gd name="T5" fmla="*/ 56 h 162"/>
                  <a:gd name="T6" fmla="*/ 172 w 177"/>
                  <a:gd name="T7" fmla="*/ 56 h 162"/>
                  <a:gd name="T8" fmla="*/ 177 w 177"/>
                  <a:gd name="T9" fmla="*/ 51 h 162"/>
                  <a:gd name="T10" fmla="*/ 177 w 177"/>
                  <a:gd name="T11" fmla="*/ 46 h 162"/>
                  <a:gd name="T12" fmla="*/ 177 w 177"/>
                  <a:gd name="T13" fmla="*/ 41 h 162"/>
                  <a:gd name="T14" fmla="*/ 172 w 177"/>
                  <a:gd name="T15" fmla="*/ 36 h 162"/>
                  <a:gd name="T16" fmla="*/ 172 w 177"/>
                  <a:gd name="T17" fmla="*/ 31 h 162"/>
                  <a:gd name="T18" fmla="*/ 172 w 177"/>
                  <a:gd name="T19" fmla="*/ 31 h 162"/>
                  <a:gd name="T20" fmla="*/ 172 w 177"/>
                  <a:gd name="T21" fmla="*/ 25 h 162"/>
                  <a:gd name="T22" fmla="*/ 167 w 177"/>
                  <a:gd name="T23" fmla="*/ 20 h 162"/>
                  <a:gd name="T24" fmla="*/ 162 w 177"/>
                  <a:gd name="T25" fmla="*/ 15 h 162"/>
                  <a:gd name="T26" fmla="*/ 162 w 177"/>
                  <a:gd name="T27" fmla="*/ 15 h 162"/>
                  <a:gd name="T28" fmla="*/ 157 w 177"/>
                  <a:gd name="T29" fmla="*/ 10 h 162"/>
                  <a:gd name="T30" fmla="*/ 152 w 177"/>
                  <a:gd name="T31" fmla="*/ 5 h 162"/>
                  <a:gd name="T32" fmla="*/ 152 w 177"/>
                  <a:gd name="T33" fmla="*/ 5 h 162"/>
                  <a:gd name="T34" fmla="*/ 147 w 177"/>
                  <a:gd name="T35" fmla="*/ 5 h 162"/>
                  <a:gd name="T36" fmla="*/ 142 w 177"/>
                  <a:gd name="T37" fmla="*/ 0 h 162"/>
                  <a:gd name="T38" fmla="*/ 137 w 177"/>
                  <a:gd name="T39" fmla="*/ 0 h 162"/>
                  <a:gd name="T40" fmla="*/ 131 w 177"/>
                  <a:gd name="T41" fmla="*/ 0 h 162"/>
                  <a:gd name="T42" fmla="*/ 131 w 177"/>
                  <a:gd name="T43" fmla="*/ 0 h 162"/>
                  <a:gd name="T44" fmla="*/ 126 w 177"/>
                  <a:gd name="T45" fmla="*/ 0 h 162"/>
                  <a:gd name="T46" fmla="*/ 121 w 177"/>
                  <a:gd name="T47" fmla="*/ 5 h 162"/>
                  <a:gd name="T48" fmla="*/ 121 w 177"/>
                  <a:gd name="T49" fmla="*/ 5 h 162"/>
                  <a:gd name="T50" fmla="*/ 0 w 177"/>
                  <a:gd name="T51" fmla="*/ 102 h 162"/>
                  <a:gd name="T52" fmla="*/ 5 w 177"/>
                  <a:gd name="T53" fmla="*/ 102 h 162"/>
                  <a:gd name="T54" fmla="*/ 5 w 177"/>
                  <a:gd name="T55" fmla="*/ 102 h 162"/>
                  <a:gd name="T56" fmla="*/ 10 w 177"/>
                  <a:gd name="T57" fmla="*/ 102 h 162"/>
                  <a:gd name="T58" fmla="*/ 15 w 177"/>
                  <a:gd name="T59" fmla="*/ 102 h 162"/>
                  <a:gd name="T60" fmla="*/ 15 w 177"/>
                  <a:gd name="T61" fmla="*/ 102 h 162"/>
                  <a:gd name="T62" fmla="*/ 20 w 177"/>
                  <a:gd name="T63" fmla="*/ 102 h 162"/>
                  <a:gd name="T64" fmla="*/ 25 w 177"/>
                  <a:gd name="T65" fmla="*/ 102 h 162"/>
                  <a:gd name="T66" fmla="*/ 30 w 177"/>
                  <a:gd name="T67" fmla="*/ 107 h 162"/>
                  <a:gd name="T68" fmla="*/ 35 w 177"/>
                  <a:gd name="T69" fmla="*/ 107 h 162"/>
                  <a:gd name="T70" fmla="*/ 35 w 177"/>
                  <a:gd name="T71" fmla="*/ 112 h 162"/>
                  <a:gd name="T72" fmla="*/ 40 w 177"/>
                  <a:gd name="T73" fmla="*/ 112 h 162"/>
                  <a:gd name="T74" fmla="*/ 45 w 177"/>
                  <a:gd name="T75" fmla="*/ 117 h 162"/>
                  <a:gd name="T76" fmla="*/ 45 w 177"/>
                  <a:gd name="T77" fmla="*/ 122 h 162"/>
                  <a:gd name="T78" fmla="*/ 50 w 177"/>
                  <a:gd name="T79" fmla="*/ 127 h 162"/>
                  <a:gd name="T80" fmla="*/ 50 w 177"/>
                  <a:gd name="T81" fmla="*/ 132 h 162"/>
                  <a:gd name="T82" fmla="*/ 50 w 177"/>
                  <a:gd name="T83" fmla="*/ 132 h 162"/>
                  <a:gd name="T84" fmla="*/ 55 w 177"/>
                  <a:gd name="T85" fmla="*/ 137 h 162"/>
                  <a:gd name="T86" fmla="*/ 55 w 177"/>
                  <a:gd name="T87" fmla="*/ 142 h 162"/>
                  <a:gd name="T88" fmla="*/ 55 w 177"/>
                  <a:gd name="T89" fmla="*/ 147 h 162"/>
                  <a:gd name="T90" fmla="*/ 50 w 177"/>
                  <a:gd name="T91" fmla="*/ 152 h 162"/>
                  <a:gd name="T92" fmla="*/ 50 w 177"/>
                  <a:gd name="T93" fmla="*/ 152 h 162"/>
                  <a:gd name="T94" fmla="*/ 50 w 177"/>
                  <a:gd name="T95" fmla="*/ 157 h 162"/>
                  <a:gd name="T96" fmla="*/ 45 w 177"/>
                  <a:gd name="T97" fmla="*/ 162 h 162"/>
                  <a:gd name="T98" fmla="*/ 45 w 177"/>
                  <a:gd name="T9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 h="162">
                    <a:moveTo>
                      <a:pt x="167" y="66"/>
                    </a:moveTo>
                    <a:lnTo>
                      <a:pt x="167" y="61"/>
                    </a:lnTo>
                    <a:lnTo>
                      <a:pt x="167" y="61"/>
                    </a:lnTo>
                    <a:lnTo>
                      <a:pt x="172" y="61"/>
                    </a:lnTo>
                    <a:lnTo>
                      <a:pt x="172" y="61"/>
                    </a:lnTo>
                    <a:lnTo>
                      <a:pt x="172" y="56"/>
                    </a:lnTo>
                    <a:lnTo>
                      <a:pt x="172" y="56"/>
                    </a:lnTo>
                    <a:lnTo>
                      <a:pt x="172" y="56"/>
                    </a:lnTo>
                    <a:lnTo>
                      <a:pt x="172" y="51"/>
                    </a:lnTo>
                    <a:lnTo>
                      <a:pt x="177" y="51"/>
                    </a:lnTo>
                    <a:lnTo>
                      <a:pt x="177" y="46"/>
                    </a:lnTo>
                    <a:lnTo>
                      <a:pt x="177" y="46"/>
                    </a:lnTo>
                    <a:lnTo>
                      <a:pt x="177" y="46"/>
                    </a:lnTo>
                    <a:lnTo>
                      <a:pt x="177" y="41"/>
                    </a:lnTo>
                    <a:lnTo>
                      <a:pt x="177" y="41"/>
                    </a:lnTo>
                    <a:lnTo>
                      <a:pt x="172" y="36"/>
                    </a:lnTo>
                    <a:lnTo>
                      <a:pt x="172" y="36"/>
                    </a:lnTo>
                    <a:lnTo>
                      <a:pt x="172" y="31"/>
                    </a:lnTo>
                    <a:lnTo>
                      <a:pt x="172" y="31"/>
                    </a:lnTo>
                    <a:lnTo>
                      <a:pt x="172" y="31"/>
                    </a:lnTo>
                    <a:lnTo>
                      <a:pt x="172" y="25"/>
                    </a:lnTo>
                    <a:lnTo>
                      <a:pt x="172" y="25"/>
                    </a:lnTo>
                    <a:lnTo>
                      <a:pt x="167" y="20"/>
                    </a:lnTo>
                    <a:lnTo>
                      <a:pt x="167" y="20"/>
                    </a:lnTo>
                    <a:lnTo>
                      <a:pt x="167" y="20"/>
                    </a:lnTo>
                    <a:lnTo>
                      <a:pt x="162" y="15"/>
                    </a:lnTo>
                    <a:lnTo>
                      <a:pt x="162" y="15"/>
                    </a:lnTo>
                    <a:lnTo>
                      <a:pt x="162" y="15"/>
                    </a:lnTo>
                    <a:lnTo>
                      <a:pt x="157" y="10"/>
                    </a:lnTo>
                    <a:lnTo>
                      <a:pt x="157" y="10"/>
                    </a:lnTo>
                    <a:lnTo>
                      <a:pt x="157" y="10"/>
                    </a:lnTo>
                    <a:lnTo>
                      <a:pt x="152" y="5"/>
                    </a:lnTo>
                    <a:lnTo>
                      <a:pt x="152" y="5"/>
                    </a:lnTo>
                    <a:lnTo>
                      <a:pt x="152" y="5"/>
                    </a:lnTo>
                    <a:lnTo>
                      <a:pt x="147" y="5"/>
                    </a:lnTo>
                    <a:lnTo>
                      <a:pt x="147" y="5"/>
                    </a:lnTo>
                    <a:lnTo>
                      <a:pt x="142" y="0"/>
                    </a:lnTo>
                    <a:lnTo>
                      <a:pt x="142" y="0"/>
                    </a:lnTo>
                    <a:lnTo>
                      <a:pt x="142" y="0"/>
                    </a:lnTo>
                    <a:lnTo>
                      <a:pt x="137" y="0"/>
                    </a:lnTo>
                    <a:lnTo>
                      <a:pt x="137" y="0"/>
                    </a:lnTo>
                    <a:lnTo>
                      <a:pt x="131" y="0"/>
                    </a:lnTo>
                    <a:lnTo>
                      <a:pt x="131" y="0"/>
                    </a:lnTo>
                    <a:lnTo>
                      <a:pt x="131" y="0"/>
                    </a:lnTo>
                    <a:lnTo>
                      <a:pt x="126" y="0"/>
                    </a:lnTo>
                    <a:lnTo>
                      <a:pt x="126" y="0"/>
                    </a:lnTo>
                    <a:lnTo>
                      <a:pt x="126" y="5"/>
                    </a:lnTo>
                    <a:lnTo>
                      <a:pt x="121" y="5"/>
                    </a:lnTo>
                    <a:lnTo>
                      <a:pt x="121" y="5"/>
                    </a:lnTo>
                    <a:lnTo>
                      <a:pt x="121" y="5"/>
                    </a:lnTo>
                    <a:lnTo>
                      <a:pt x="0" y="107"/>
                    </a:lnTo>
                    <a:lnTo>
                      <a:pt x="0" y="102"/>
                    </a:lnTo>
                    <a:lnTo>
                      <a:pt x="0" y="102"/>
                    </a:lnTo>
                    <a:lnTo>
                      <a:pt x="5" y="102"/>
                    </a:lnTo>
                    <a:lnTo>
                      <a:pt x="5" y="102"/>
                    </a:lnTo>
                    <a:lnTo>
                      <a:pt x="5" y="102"/>
                    </a:lnTo>
                    <a:lnTo>
                      <a:pt x="10" y="102"/>
                    </a:lnTo>
                    <a:lnTo>
                      <a:pt x="10" y="102"/>
                    </a:lnTo>
                    <a:lnTo>
                      <a:pt x="10" y="102"/>
                    </a:lnTo>
                    <a:lnTo>
                      <a:pt x="15" y="102"/>
                    </a:lnTo>
                    <a:lnTo>
                      <a:pt x="15" y="102"/>
                    </a:lnTo>
                    <a:lnTo>
                      <a:pt x="15" y="102"/>
                    </a:lnTo>
                    <a:lnTo>
                      <a:pt x="20" y="102"/>
                    </a:lnTo>
                    <a:lnTo>
                      <a:pt x="20" y="102"/>
                    </a:lnTo>
                    <a:lnTo>
                      <a:pt x="25" y="102"/>
                    </a:lnTo>
                    <a:lnTo>
                      <a:pt x="25" y="102"/>
                    </a:lnTo>
                    <a:lnTo>
                      <a:pt x="30" y="102"/>
                    </a:lnTo>
                    <a:lnTo>
                      <a:pt x="30" y="107"/>
                    </a:lnTo>
                    <a:lnTo>
                      <a:pt x="30" y="107"/>
                    </a:lnTo>
                    <a:lnTo>
                      <a:pt x="35" y="107"/>
                    </a:lnTo>
                    <a:lnTo>
                      <a:pt x="35" y="107"/>
                    </a:lnTo>
                    <a:lnTo>
                      <a:pt x="35" y="112"/>
                    </a:lnTo>
                    <a:lnTo>
                      <a:pt x="40" y="112"/>
                    </a:lnTo>
                    <a:lnTo>
                      <a:pt x="40" y="112"/>
                    </a:lnTo>
                    <a:lnTo>
                      <a:pt x="40" y="117"/>
                    </a:lnTo>
                    <a:lnTo>
                      <a:pt x="45" y="117"/>
                    </a:lnTo>
                    <a:lnTo>
                      <a:pt x="45" y="122"/>
                    </a:lnTo>
                    <a:lnTo>
                      <a:pt x="45" y="122"/>
                    </a:lnTo>
                    <a:lnTo>
                      <a:pt x="45" y="122"/>
                    </a:lnTo>
                    <a:lnTo>
                      <a:pt x="50" y="127"/>
                    </a:lnTo>
                    <a:lnTo>
                      <a:pt x="50" y="127"/>
                    </a:lnTo>
                    <a:lnTo>
                      <a:pt x="50" y="132"/>
                    </a:lnTo>
                    <a:lnTo>
                      <a:pt x="50" y="132"/>
                    </a:lnTo>
                    <a:lnTo>
                      <a:pt x="50" y="132"/>
                    </a:lnTo>
                    <a:lnTo>
                      <a:pt x="50" y="137"/>
                    </a:lnTo>
                    <a:lnTo>
                      <a:pt x="55" y="137"/>
                    </a:lnTo>
                    <a:lnTo>
                      <a:pt x="55" y="142"/>
                    </a:lnTo>
                    <a:lnTo>
                      <a:pt x="55" y="142"/>
                    </a:lnTo>
                    <a:lnTo>
                      <a:pt x="55" y="147"/>
                    </a:lnTo>
                    <a:lnTo>
                      <a:pt x="55" y="147"/>
                    </a:lnTo>
                    <a:lnTo>
                      <a:pt x="55" y="147"/>
                    </a:lnTo>
                    <a:lnTo>
                      <a:pt x="50" y="152"/>
                    </a:lnTo>
                    <a:lnTo>
                      <a:pt x="50" y="152"/>
                    </a:lnTo>
                    <a:lnTo>
                      <a:pt x="50" y="152"/>
                    </a:lnTo>
                    <a:lnTo>
                      <a:pt x="50" y="157"/>
                    </a:lnTo>
                    <a:lnTo>
                      <a:pt x="50" y="157"/>
                    </a:lnTo>
                    <a:lnTo>
                      <a:pt x="50" y="157"/>
                    </a:lnTo>
                    <a:lnTo>
                      <a:pt x="45" y="162"/>
                    </a:lnTo>
                    <a:lnTo>
                      <a:pt x="45" y="162"/>
                    </a:lnTo>
                    <a:lnTo>
                      <a:pt x="45" y="162"/>
                    </a:lnTo>
                    <a:lnTo>
                      <a:pt x="167"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8" name="Oval 27">
                <a:extLst>
                  <a:ext uri="{FF2B5EF4-FFF2-40B4-BE49-F238E27FC236}">
                    <a16:creationId xmlns:a16="http://schemas.microsoft.com/office/drawing/2014/main" id="{877D3A96-99B4-3A61-23C6-EF3EDD3BF62C}"/>
                  </a:ext>
                </a:extLst>
              </p:cNvPr>
              <p:cNvSpPr>
                <a:spLocks noChangeArrowheads="1"/>
              </p:cNvSpPr>
              <p:nvPr/>
            </p:nvSpPr>
            <p:spPr bwMode="auto">
              <a:xfrm>
                <a:off x="6139" y="2258"/>
                <a:ext cx="107" cy="10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9" name="Freeform 732">
                <a:extLst>
                  <a:ext uri="{FF2B5EF4-FFF2-40B4-BE49-F238E27FC236}">
                    <a16:creationId xmlns:a16="http://schemas.microsoft.com/office/drawing/2014/main" id="{FDABE69A-19EA-6407-58B6-F4FB401699C1}"/>
                  </a:ext>
                </a:extLst>
              </p:cNvPr>
              <p:cNvSpPr>
                <a:spLocks/>
              </p:cNvSpPr>
              <p:nvPr/>
            </p:nvSpPr>
            <p:spPr bwMode="auto">
              <a:xfrm>
                <a:off x="6094" y="2172"/>
                <a:ext cx="132" cy="162"/>
              </a:xfrm>
              <a:custGeom>
                <a:avLst/>
                <a:gdLst>
                  <a:gd name="T0" fmla="*/ 61 w 132"/>
                  <a:gd name="T1" fmla="*/ 147 h 162"/>
                  <a:gd name="T2" fmla="*/ 66 w 132"/>
                  <a:gd name="T3" fmla="*/ 152 h 162"/>
                  <a:gd name="T4" fmla="*/ 66 w 132"/>
                  <a:gd name="T5" fmla="*/ 152 h 162"/>
                  <a:gd name="T6" fmla="*/ 71 w 132"/>
                  <a:gd name="T7" fmla="*/ 157 h 162"/>
                  <a:gd name="T8" fmla="*/ 76 w 132"/>
                  <a:gd name="T9" fmla="*/ 157 h 162"/>
                  <a:gd name="T10" fmla="*/ 81 w 132"/>
                  <a:gd name="T11" fmla="*/ 157 h 162"/>
                  <a:gd name="T12" fmla="*/ 81 w 132"/>
                  <a:gd name="T13" fmla="*/ 162 h 162"/>
                  <a:gd name="T14" fmla="*/ 86 w 132"/>
                  <a:gd name="T15" fmla="*/ 162 h 162"/>
                  <a:gd name="T16" fmla="*/ 91 w 132"/>
                  <a:gd name="T17" fmla="*/ 162 h 162"/>
                  <a:gd name="T18" fmla="*/ 96 w 132"/>
                  <a:gd name="T19" fmla="*/ 157 h 162"/>
                  <a:gd name="T20" fmla="*/ 101 w 132"/>
                  <a:gd name="T21" fmla="*/ 157 h 162"/>
                  <a:gd name="T22" fmla="*/ 106 w 132"/>
                  <a:gd name="T23" fmla="*/ 157 h 162"/>
                  <a:gd name="T24" fmla="*/ 111 w 132"/>
                  <a:gd name="T25" fmla="*/ 152 h 162"/>
                  <a:gd name="T26" fmla="*/ 116 w 132"/>
                  <a:gd name="T27" fmla="*/ 152 h 162"/>
                  <a:gd name="T28" fmla="*/ 116 w 132"/>
                  <a:gd name="T29" fmla="*/ 147 h 162"/>
                  <a:gd name="T30" fmla="*/ 121 w 132"/>
                  <a:gd name="T31" fmla="*/ 147 h 162"/>
                  <a:gd name="T32" fmla="*/ 121 w 132"/>
                  <a:gd name="T33" fmla="*/ 142 h 162"/>
                  <a:gd name="T34" fmla="*/ 126 w 132"/>
                  <a:gd name="T35" fmla="*/ 137 h 162"/>
                  <a:gd name="T36" fmla="*/ 126 w 132"/>
                  <a:gd name="T37" fmla="*/ 132 h 162"/>
                  <a:gd name="T38" fmla="*/ 132 w 132"/>
                  <a:gd name="T39" fmla="*/ 132 h 162"/>
                  <a:gd name="T40" fmla="*/ 132 w 132"/>
                  <a:gd name="T41" fmla="*/ 127 h 162"/>
                  <a:gd name="T42" fmla="*/ 132 w 132"/>
                  <a:gd name="T43" fmla="*/ 122 h 162"/>
                  <a:gd name="T44" fmla="*/ 132 w 132"/>
                  <a:gd name="T45" fmla="*/ 117 h 162"/>
                  <a:gd name="T46" fmla="*/ 126 w 132"/>
                  <a:gd name="T47" fmla="*/ 112 h 162"/>
                  <a:gd name="T48" fmla="*/ 126 w 132"/>
                  <a:gd name="T49" fmla="*/ 112 h 162"/>
                  <a:gd name="T50" fmla="*/ 66 w 132"/>
                  <a:gd name="T51" fmla="*/ 0 h 162"/>
                  <a:gd name="T52" fmla="*/ 71 w 132"/>
                  <a:gd name="T53" fmla="*/ 5 h 162"/>
                  <a:gd name="T54" fmla="*/ 71 w 132"/>
                  <a:gd name="T55" fmla="*/ 10 h 162"/>
                  <a:gd name="T56" fmla="*/ 71 w 132"/>
                  <a:gd name="T57" fmla="*/ 15 h 162"/>
                  <a:gd name="T58" fmla="*/ 71 w 132"/>
                  <a:gd name="T59" fmla="*/ 15 h 162"/>
                  <a:gd name="T60" fmla="*/ 71 w 132"/>
                  <a:gd name="T61" fmla="*/ 20 h 162"/>
                  <a:gd name="T62" fmla="*/ 66 w 132"/>
                  <a:gd name="T63" fmla="*/ 25 h 162"/>
                  <a:gd name="T64" fmla="*/ 66 w 132"/>
                  <a:gd name="T65" fmla="*/ 30 h 162"/>
                  <a:gd name="T66" fmla="*/ 61 w 132"/>
                  <a:gd name="T67" fmla="*/ 35 h 162"/>
                  <a:gd name="T68" fmla="*/ 61 w 132"/>
                  <a:gd name="T69" fmla="*/ 35 h 162"/>
                  <a:gd name="T70" fmla="*/ 55 w 132"/>
                  <a:gd name="T71" fmla="*/ 41 h 162"/>
                  <a:gd name="T72" fmla="*/ 50 w 132"/>
                  <a:gd name="T73" fmla="*/ 46 h 162"/>
                  <a:gd name="T74" fmla="*/ 45 w 132"/>
                  <a:gd name="T75" fmla="*/ 46 h 162"/>
                  <a:gd name="T76" fmla="*/ 45 w 132"/>
                  <a:gd name="T77" fmla="*/ 46 h 162"/>
                  <a:gd name="T78" fmla="*/ 40 w 132"/>
                  <a:gd name="T79" fmla="*/ 51 h 162"/>
                  <a:gd name="T80" fmla="*/ 35 w 132"/>
                  <a:gd name="T81" fmla="*/ 51 h 162"/>
                  <a:gd name="T82" fmla="*/ 30 w 132"/>
                  <a:gd name="T83" fmla="*/ 51 h 162"/>
                  <a:gd name="T84" fmla="*/ 25 w 132"/>
                  <a:gd name="T85" fmla="*/ 51 h 162"/>
                  <a:gd name="T86" fmla="*/ 20 w 132"/>
                  <a:gd name="T87" fmla="*/ 51 h 162"/>
                  <a:gd name="T88" fmla="*/ 15 w 132"/>
                  <a:gd name="T89" fmla="*/ 51 h 162"/>
                  <a:gd name="T90" fmla="*/ 10 w 132"/>
                  <a:gd name="T91" fmla="*/ 46 h 162"/>
                  <a:gd name="T92" fmla="*/ 10 w 132"/>
                  <a:gd name="T93" fmla="*/ 46 h 162"/>
                  <a:gd name="T94" fmla="*/ 5 w 132"/>
                  <a:gd name="T95" fmla="*/ 41 h 162"/>
                  <a:gd name="T96" fmla="*/ 0 w 132"/>
                  <a:gd name="T97" fmla="*/ 41 h 162"/>
                  <a:gd name="T98" fmla="*/ 0 w 132"/>
                  <a:gd name="T99" fmla="*/ 3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162">
                    <a:moveTo>
                      <a:pt x="61" y="147"/>
                    </a:moveTo>
                    <a:lnTo>
                      <a:pt x="61" y="147"/>
                    </a:lnTo>
                    <a:lnTo>
                      <a:pt x="61" y="147"/>
                    </a:lnTo>
                    <a:lnTo>
                      <a:pt x="66" y="152"/>
                    </a:lnTo>
                    <a:lnTo>
                      <a:pt x="66" y="152"/>
                    </a:lnTo>
                    <a:lnTo>
                      <a:pt x="66" y="152"/>
                    </a:lnTo>
                    <a:lnTo>
                      <a:pt x="71" y="152"/>
                    </a:lnTo>
                    <a:lnTo>
                      <a:pt x="71" y="157"/>
                    </a:lnTo>
                    <a:lnTo>
                      <a:pt x="71" y="157"/>
                    </a:lnTo>
                    <a:lnTo>
                      <a:pt x="76" y="157"/>
                    </a:lnTo>
                    <a:lnTo>
                      <a:pt x="76" y="157"/>
                    </a:lnTo>
                    <a:lnTo>
                      <a:pt x="81" y="157"/>
                    </a:lnTo>
                    <a:lnTo>
                      <a:pt x="81" y="157"/>
                    </a:lnTo>
                    <a:lnTo>
                      <a:pt x="81" y="162"/>
                    </a:lnTo>
                    <a:lnTo>
                      <a:pt x="86" y="162"/>
                    </a:lnTo>
                    <a:lnTo>
                      <a:pt x="86" y="162"/>
                    </a:lnTo>
                    <a:lnTo>
                      <a:pt x="91" y="162"/>
                    </a:lnTo>
                    <a:lnTo>
                      <a:pt x="91" y="162"/>
                    </a:lnTo>
                    <a:lnTo>
                      <a:pt x="96" y="162"/>
                    </a:lnTo>
                    <a:lnTo>
                      <a:pt x="96" y="157"/>
                    </a:lnTo>
                    <a:lnTo>
                      <a:pt x="101" y="157"/>
                    </a:lnTo>
                    <a:lnTo>
                      <a:pt x="101" y="157"/>
                    </a:lnTo>
                    <a:lnTo>
                      <a:pt x="101" y="157"/>
                    </a:lnTo>
                    <a:lnTo>
                      <a:pt x="106" y="157"/>
                    </a:lnTo>
                    <a:lnTo>
                      <a:pt x="106" y="157"/>
                    </a:lnTo>
                    <a:lnTo>
                      <a:pt x="111" y="152"/>
                    </a:lnTo>
                    <a:lnTo>
                      <a:pt x="111" y="152"/>
                    </a:lnTo>
                    <a:lnTo>
                      <a:pt x="116" y="152"/>
                    </a:lnTo>
                    <a:lnTo>
                      <a:pt x="116" y="152"/>
                    </a:lnTo>
                    <a:lnTo>
                      <a:pt x="116" y="147"/>
                    </a:lnTo>
                    <a:lnTo>
                      <a:pt x="121" y="147"/>
                    </a:lnTo>
                    <a:lnTo>
                      <a:pt x="121" y="147"/>
                    </a:lnTo>
                    <a:lnTo>
                      <a:pt x="121" y="142"/>
                    </a:lnTo>
                    <a:lnTo>
                      <a:pt x="121" y="142"/>
                    </a:lnTo>
                    <a:lnTo>
                      <a:pt x="126" y="142"/>
                    </a:lnTo>
                    <a:lnTo>
                      <a:pt x="126" y="137"/>
                    </a:lnTo>
                    <a:lnTo>
                      <a:pt x="126" y="137"/>
                    </a:lnTo>
                    <a:lnTo>
                      <a:pt x="126" y="132"/>
                    </a:lnTo>
                    <a:lnTo>
                      <a:pt x="126" y="132"/>
                    </a:lnTo>
                    <a:lnTo>
                      <a:pt x="132" y="132"/>
                    </a:lnTo>
                    <a:lnTo>
                      <a:pt x="132" y="127"/>
                    </a:lnTo>
                    <a:lnTo>
                      <a:pt x="132" y="127"/>
                    </a:lnTo>
                    <a:lnTo>
                      <a:pt x="132" y="122"/>
                    </a:lnTo>
                    <a:lnTo>
                      <a:pt x="132" y="122"/>
                    </a:lnTo>
                    <a:lnTo>
                      <a:pt x="132" y="117"/>
                    </a:lnTo>
                    <a:lnTo>
                      <a:pt x="132" y="117"/>
                    </a:lnTo>
                    <a:lnTo>
                      <a:pt x="126" y="117"/>
                    </a:lnTo>
                    <a:lnTo>
                      <a:pt x="126" y="112"/>
                    </a:lnTo>
                    <a:lnTo>
                      <a:pt x="126" y="112"/>
                    </a:lnTo>
                    <a:lnTo>
                      <a:pt x="126" y="112"/>
                    </a:lnTo>
                    <a:lnTo>
                      <a:pt x="66" y="0"/>
                    </a:lnTo>
                    <a:lnTo>
                      <a:pt x="66" y="0"/>
                    </a:lnTo>
                    <a:lnTo>
                      <a:pt x="66" y="5"/>
                    </a:lnTo>
                    <a:lnTo>
                      <a:pt x="71" y="5"/>
                    </a:lnTo>
                    <a:lnTo>
                      <a:pt x="71" y="5"/>
                    </a:lnTo>
                    <a:lnTo>
                      <a:pt x="71" y="10"/>
                    </a:lnTo>
                    <a:lnTo>
                      <a:pt x="71" y="10"/>
                    </a:lnTo>
                    <a:lnTo>
                      <a:pt x="71" y="15"/>
                    </a:lnTo>
                    <a:lnTo>
                      <a:pt x="71" y="15"/>
                    </a:lnTo>
                    <a:lnTo>
                      <a:pt x="71" y="15"/>
                    </a:lnTo>
                    <a:lnTo>
                      <a:pt x="71" y="20"/>
                    </a:lnTo>
                    <a:lnTo>
                      <a:pt x="71" y="20"/>
                    </a:lnTo>
                    <a:lnTo>
                      <a:pt x="66" y="25"/>
                    </a:lnTo>
                    <a:lnTo>
                      <a:pt x="66" y="25"/>
                    </a:lnTo>
                    <a:lnTo>
                      <a:pt x="66" y="30"/>
                    </a:lnTo>
                    <a:lnTo>
                      <a:pt x="66" y="30"/>
                    </a:lnTo>
                    <a:lnTo>
                      <a:pt x="66" y="30"/>
                    </a:lnTo>
                    <a:lnTo>
                      <a:pt x="61" y="35"/>
                    </a:lnTo>
                    <a:lnTo>
                      <a:pt x="61" y="35"/>
                    </a:lnTo>
                    <a:lnTo>
                      <a:pt x="61" y="35"/>
                    </a:lnTo>
                    <a:lnTo>
                      <a:pt x="55" y="41"/>
                    </a:lnTo>
                    <a:lnTo>
                      <a:pt x="55" y="41"/>
                    </a:lnTo>
                    <a:lnTo>
                      <a:pt x="55" y="41"/>
                    </a:lnTo>
                    <a:lnTo>
                      <a:pt x="50" y="46"/>
                    </a:lnTo>
                    <a:lnTo>
                      <a:pt x="50" y="46"/>
                    </a:lnTo>
                    <a:lnTo>
                      <a:pt x="45" y="46"/>
                    </a:lnTo>
                    <a:lnTo>
                      <a:pt x="45" y="46"/>
                    </a:lnTo>
                    <a:lnTo>
                      <a:pt x="45" y="46"/>
                    </a:lnTo>
                    <a:lnTo>
                      <a:pt x="40" y="51"/>
                    </a:lnTo>
                    <a:lnTo>
                      <a:pt x="40" y="51"/>
                    </a:lnTo>
                    <a:lnTo>
                      <a:pt x="35" y="51"/>
                    </a:lnTo>
                    <a:lnTo>
                      <a:pt x="35" y="51"/>
                    </a:lnTo>
                    <a:lnTo>
                      <a:pt x="30" y="51"/>
                    </a:lnTo>
                    <a:lnTo>
                      <a:pt x="30" y="51"/>
                    </a:lnTo>
                    <a:lnTo>
                      <a:pt x="25" y="51"/>
                    </a:lnTo>
                    <a:lnTo>
                      <a:pt x="25" y="51"/>
                    </a:lnTo>
                    <a:lnTo>
                      <a:pt x="20" y="51"/>
                    </a:lnTo>
                    <a:lnTo>
                      <a:pt x="20" y="51"/>
                    </a:lnTo>
                    <a:lnTo>
                      <a:pt x="20" y="51"/>
                    </a:lnTo>
                    <a:lnTo>
                      <a:pt x="15" y="51"/>
                    </a:lnTo>
                    <a:lnTo>
                      <a:pt x="15" y="46"/>
                    </a:lnTo>
                    <a:lnTo>
                      <a:pt x="10" y="46"/>
                    </a:lnTo>
                    <a:lnTo>
                      <a:pt x="10" y="46"/>
                    </a:lnTo>
                    <a:lnTo>
                      <a:pt x="10" y="46"/>
                    </a:lnTo>
                    <a:lnTo>
                      <a:pt x="5" y="46"/>
                    </a:lnTo>
                    <a:lnTo>
                      <a:pt x="5" y="41"/>
                    </a:lnTo>
                    <a:lnTo>
                      <a:pt x="5" y="41"/>
                    </a:lnTo>
                    <a:lnTo>
                      <a:pt x="0" y="41"/>
                    </a:lnTo>
                    <a:lnTo>
                      <a:pt x="0" y="35"/>
                    </a:lnTo>
                    <a:lnTo>
                      <a:pt x="0" y="35"/>
                    </a:lnTo>
                    <a:lnTo>
                      <a:pt x="61" y="1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0" name="Oval 29">
                <a:extLst>
                  <a:ext uri="{FF2B5EF4-FFF2-40B4-BE49-F238E27FC236}">
                    <a16:creationId xmlns:a16="http://schemas.microsoft.com/office/drawing/2014/main" id="{1278EEE6-950D-4FDD-4A56-D53F6AB48AA2}"/>
                  </a:ext>
                </a:extLst>
              </p:cNvPr>
              <p:cNvSpPr>
                <a:spLocks noChangeArrowheads="1"/>
              </p:cNvSpPr>
              <p:nvPr/>
            </p:nvSpPr>
            <p:spPr bwMode="auto">
              <a:xfrm>
                <a:off x="3947" y="1776"/>
                <a:ext cx="107" cy="10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31" name="Freeform 734">
                <a:extLst>
                  <a:ext uri="{FF2B5EF4-FFF2-40B4-BE49-F238E27FC236}">
                    <a16:creationId xmlns:a16="http://schemas.microsoft.com/office/drawing/2014/main" id="{F7FD13F9-ACB1-B5FA-5A4A-C08568954E50}"/>
                  </a:ext>
                </a:extLst>
              </p:cNvPr>
              <p:cNvSpPr>
                <a:spLocks/>
              </p:cNvSpPr>
              <p:nvPr/>
            </p:nvSpPr>
            <p:spPr bwMode="auto">
              <a:xfrm>
                <a:off x="3973" y="1852"/>
                <a:ext cx="96" cy="244"/>
              </a:xfrm>
              <a:custGeom>
                <a:avLst/>
                <a:gdLst>
                  <a:gd name="T0" fmla="*/ 71 w 96"/>
                  <a:gd name="T1" fmla="*/ 10 h 244"/>
                  <a:gd name="T2" fmla="*/ 71 w 96"/>
                  <a:gd name="T3" fmla="*/ 5 h 244"/>
                  <a:gd name="T4" fmla="*/ 71 w 96"/>
                  <a:gd name="T5" fmla="*/ 5 h 244"/>
                  <a:gd name="T6" fmla="*/ 66 w 96"/>
                  <a:gd name="T7" fmla="*/ 5 h 244"/>
                  <a:gd name="T8" fmla="*/ 66 w 96"/>
                  <a:gd name="T9" fmla="*/ 5 h 244"/>
                  <a:gd name="T10" fmla="*/ 61 w 96"/>
                  <a:gd name="T11" fmla="*/ 5 h 244"/>
                  <a:gd name="T12" fmla="*/ 61 w 96"/>
                  <a:gd name="T13" fmla="*/ 0 h 244"/>
                  <a:gd name="T14" fmla="*/ 56 w 96"/>
                  <a:gd name="T15" fmla="*/ 0 h 244"/>
                  <a:gd name="T16" fmla="*/ 51 w 96"/>
                  <a:gd name="T17" fmla="*/ 0 h 244"/>
                  <a:gd name="T18" fmla="*/ 45 w 96"/>
                  <a:gd name="T19" fmla="*/ 0 h 244"/>
                  <a:gd name="T20" fmla="*/ 40 w 96"/>
                  <a:gd name="T21" fmla="*/ 0 h 244"/>
                  <a:gd name="T22" fmla="*/ 35 w 96"/>
                  <a:gd name="T23" fmla="*/ 0 h 244"/>
                  <a:gd name="T24" fmla="*/ 30 w 96"/>
                  <a:gd name="T25" fmla="*/ 0 h 244"/>
                  <a:gd name="T26" fmla="*/ 25 w 96"/>
                  <a:gd name="T27" fmla="*/ 5 h 244"/>
                  <a:gd name="T28" fmla="*/ 25 w 96"/>
                  <a:gd name="T29" fmla="*/ 5 h 244"/>
                  <a:gd name="T30" fmla="*/ 20 w 96"/>
                  <a:gd name="T31" fmla="*/ 5 h 244"/>
                  <a:gd name="T32" fmla="*/ 15 w 96"/>
                  <a:gd name="T33" fmla="*/ 5 h 244"/>
                  <a:gd name="T34" fmla="*/ 10 w 96"/>
                  <a:gd name="T35" fmla="*/ 5 h 244"/>
                  <a:gd name="T36" fmla="*/ 5 w 96"/>
                  <a:gd name="T37" fmla="*/ 10 h 244"/>
                  <a:gd name="T38" fmla="*/ 5 w 96"/>
                  <a:gd name="T39" fmla="*/ 10 h 244"/>
                  <a:gd name="T40" fmla="*/ 0 w 96"/>
                  <a:gd name="T41" fmla="*/ 10 h 244"/>
                  <a:gd name="T42" fmla="*/ 0 w 96"/>
                  <a:gd name="T43" fmla="*/ 15 h 244"/>
                  <a:gd name="T44" fmla="*/ 0 w 96"/>
                  <a:gd name="T45" fmla="*/ 15 h 244"/>
                  <a:gd name="T46" fmla="*/ 0 w 96"/>
                  <a:gd name="T47" fmla="*/ 15 h 244"/>
                  <a:gd name="T48" fmla="*/ 0 w 96"/>
                  <a:gd name="T49" fmla="*/ 21 h 244"/>
                  <a:gd name="T50" fmla="*/ 25 w 96"/>
                  <a:gd name="T51" fmla="*/ 239 h 244"/>
                  <a:gd name="T52" fmla="*/ 25 w 96"/>
                  <a:gd name="T53" fmla="*/ 239 h 244"/>
                  <a:gd name="T54" fmla="*/ 25 w 96"/>
                  <a:gd name="T55" fmla="*/ 239 h 244"/>
                  <a:gd name="T56" fmla="*/ 25 w 96"/>
                  <a:gd name="T57" fmla="*/ 234 h 244"/>
                  <a:gd name="T58" fmla="*/ 30 w 96"/>
                  <a:gd name="T59" fmla="*/ 234 h 244"/>
                  <a:gd name="T60" fmla="*/ 30 w 96"/>
                  <a:gd name="T61" fmla="*/ 234 h 244"/>
                  <a:gd name="T62" fmla="*/ 35 w 96"/>
                  <a:gd name="T63" fmla="*/ 234 h 244"/>
                  <a:gd name="T64" fmla="*/ 40 w 96"/>
                  <a:gd name="T65" fmla="*/ 229 h 244"/>
                  <a:gd name="T66" fmla="*/ 45 w 96"/>
                  <a:gd name="T67" fmla="*/ 229 h 244"/>
                  <a:gd name="T68" fmla="*/ 45 w 96"/>
                  <a:gd name="T69" fmla="*/ 229 h 244"/>
                  <a:gd name="T70" fmla="*/ 51 w 96"/>
                  <a:gd name="T71" fmla="*/ 229 h 244"/>
                  <a:gd name="T72" fmla="*/ 56 w 96"/>
                  <a:gd name="T73" fmla="*/ 229 h 244"/>
                  <a:gd name="T74" fmla="*/ 61 w 96"/>
                  <a:gd name="T75" fmla="*/ 224 h 244"/>
                  <a:gd name="T76" fmla="*/ 66 w 96"/>
                  <a:gd name="T77" fmla="*/ 224 h 244"/>
                  <a:gd name="T78" fmla="*/ 71 w 96"/>
                  <a:gd name="T79" fmla="*/ 224 h 244"/>
                  <a:gd name="T80" fmla="*/ 76 w 96"/>
                  <a:gd name="T81" fmla="*/ 224 h 244"/>
                  <a:gd name="T82" fmla="*/ 81 w 96"/>
                  <a:gd name="T83" fmla="*/ 224 h 244"/>
                  <a:gd name="T84" fmla="*/ 81 w 96"/>
                  <a:gd name="T85" fmla="*/ 224 h 244"/>
                  <a:gd name="T86" fmla="*/ 86 w 96"/>
                  <a:gd name="T87" fmla="*/ 224 h 244"/>
                  <a:gd name="T88" fmla="*/ 91 w 96"/>
                  <a:gd name="T89" fmla="*/ 229 h 244"/>
                  <a:gd name="T90" fmla="*/ 91 w 96"/>
                  <a:gd name="T91" fmla="*/ 229 h 244"/>
                  <a:gd name="T92" fmla="*/ 96 w 96"/>
                  <a:gd name="T93" fmla="*/ 229 h 244"/>
                  <a:gd name="T94" fmla="*/ 96 w 96"/>
                  <a:gd name="T95" fmla="*/ 229 h 244"/>
                  <a:gd name="T96" fmla="*/ 96 w 96"/>
                  <a:gd name="T97" fmla="*/ 234 h 244"/>
                  <a:gd name="T98" fmla="*/ 96 w 96"/>
                  <a:gd name="T99" fmla="*/ 23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 h="244">
                    <a:moveTo>
                      <a:pt x="71" y="10"/>
                    </a:moveTo>
                    <a:lnTo>
                      <a:pt x="71" y="10"/>
                    </a:lnTo>
                    <a:lnTo>
                      <a:pt x="71" y="10"/>
                    </a:lnTo>
                    <a:lnTo>
                      <a:pt x="71" y="5"/>
                    </a:lnTo>
                    <a:lnTo>
                      <a:pt x="71" y="5"/>
                    </a:lnTo>
                    <a:lnTo>
                      <a:pt x="71" y="5"/>
                    </a:lnTo>
                    <a:lnTo>
                      <a:pt x="66" y="5"/>
                    </a:lnTo>
                    <a:lnTo>
                      <a:pt x="66" y="5"/>
                    </a:lnTo>
                    <a:lnTo>
                      <a:pt x="66" y="5"/>
                    </a:lnTo>
                    <a:lnTo>
                      <a:pt x="66" y="5"/>
                    </a:lnTo>
                    <a:lnTo>
                      <a:pt x="66" y="5"/>
                    </a:lnTo>
                    <a:lnTo>
                      <a:pt x="61" y="5"/>
                    </a:lnTo>
                    <a:lnTo>
                      <a:pt x="61" y="0"/>
                    </a:lnTo>
                    <a:lnTo>
                      <a:pt x="61" y="0"/>
                    </a:lnTo>
                    <a:lnTo>
                      <a:pt x="56" y="0"/>
                    </a:lnTo>
                    <a:lnTo>
                      <a:pt x="56" y="0"/>
                    </a:lnTo>
                    <a:lnTo>
                      <a:pt x="51" y="0"/>
                    </a:lnTo>
                    <a:lnTo>
                      <a:pt x="51" y="0"/>
                    </a:lnTo>
                    <a:lnTo>
                      <a:pt x="51" y="0"/>
                    </a:lnTo>
                    <a:lnTo>
                      <a:pt x="45" y="0"/>
                    </a:lnTo>
                    <a:lnTo>
                      <a:pt x="45" y="0"/>
                    </a:lnTo>
                    <a:lnTo>
                      <a:pt x="40" y="0"/>
                    </a:lnTo>
                    <a:lnTo>
                      <a:pt x="40" y="0"/>
                    </a:lnTo>
                    <a:lnTo>
                      <a:pt x="35" y="0"/>
                    </a:lnTo>
                    <a:lnTo>
                      <a:pt x="35" y="0"/>
                    </a:lnTo>
                    <a:lnTo>
                      <a:pt x="30" y="0"/>
                    </a:lnTo>
                    <a:lnTo>
                      <a:pt x="30" y="0"/>
                    </a:lnTo>
                    <a:lnTo>
                      <a:pt x="25" y="5"/>
                    </a:lnTo>
                    <a:lnTo>
                      <a:pt x="25" y="5"/>
                    </a:lnTo>
                    <a:lnTo>
                      <a:pt x="25" y="5"/>
                    </a:lnTo>
                    <a:lnTo>
                      <a:pt x="20" y="5"/>
                    </a:lnTo>
                    <a:lnTo>
                      <a:pt x="20" y="5"/>
                    </a:lnTo>
                    <a:lnTo>
                      <a:pt x="15" y="5"/>
                    </a:lnTo>
                    <a:lnTo>
                      <a:pt x="15" y="5"/>
                    </a:lnTo>
                    <a:lnTo>
                      <a:pt x="15" y="5"/>
                    </a:lnTo>
                    <a:lnTo>
                      <a:pt x="10" y="5"/>
                    </a:lnTo>
                    <a:lnTo>
                      <a:pt x="10" y="10"/>
                    </a:lnTo>
                    <a:lnTo>
                      <a:pt x="5" y="10"/>
                    </a:lnTo>
                    <a:lnTo>
                      <a:pt x="5" y="10"/>
                    </a:lnTo>
                    <a:lnTo>
                      <a:pt x="5" y="10"/>
                    </a:lnTo>
                    <a:lnTo>
                      <a:pt x="5" y="10"/>
                    </a:lnTo>
                    <a:lnTo>
                      <a:pt x="0" y="10"/>
                    </a:lnTo>
                    <a:lnTo>
                      <a:pt x="0" y="10"/>
                    </a:lnTo>
                    <a:lnTo>
                      <a:pt x="0" y="15"/>
                    </a:lnTo>
                    <a:lnTo>
                      <a:pt x="0" y="15"/>
                    </a:lnTo>
                    <a:lnTo>
                      <a:pt x="0" y="15"/>
                    </a:lnTo>
                    <a:lnTo>
                      <a:pt x="0" y="15"/>
                    </a:lnTo>
                    <a:lnTo>
                      <a:pt x="0" y="15"/>
                    </a:lnTo>
                    <a:lnTo>
                      <a:pt x="0" y="15"/>
                    </a:lnTo>
                    <a:lnTo>
                      <a:pt x="0" y="21"/>
                    </a:lnTo>
                    <a:lnTo>
                      <a:pt x="25" y="244"/>
                    </a:lnTo>
                    <a:lnTo>
                      <a:pt x="25" y="239"/>
                    </a:lnTo>
                    <a:lnTo>
                      <a:pt x="25" y="239"/>
                    </a:lnTo>
                    <a:lnTo>
                      <a:pt x="25" y="239"/>
                    </a:lnTo>
                    <a:lnTo>
                      <a:pt x="25" y="239"/>
                    </a:lnTo>
                    <a:lnTo>
                      <a:pt x="25" y="239"/>
                    </a:lnTo>
                    <a:lnTo>
                      <a:pt x="25" y="239"/>
                    </a:lnTo>
                    <a:lnTo>
                      <a:pt x="25" y="234"/>
                    </a:lnTo>
                    <a:lnTo>
                      <a:pt x="30" y="234"/>
                    </a:lnTo>
                    <a:lnTo>
                      <a:pt x="30" y="234"/>
                    </a:lnTo>
                    <a:lnTo>
                      <a:pt x="30" y="234"/>
                    </a:lnTo>
                    <a:lnTo>
                      <a:pt x="30" y="234"/>
                    </a:lnTo>
                    <a:lnTo>
                      <a:pt x="35" y="234"/>
                    </a:lnTo>
                    <a:lnTo>
                      <a:pt x="35" y="234"/>
                    </a:lnTo>
                    <a:lnTo>
                      <a:pt x="35" y="229"/>
                    </a:lnTo>
                    <a:lnTo>
                      <a:pt x="40" y="229"/>
                    </a:lnTo>
                    <a:lnTo>
                      <a:pt x="40" y="229"/>
                    </a:lnTo>
                    <a:lnTo>
                      <a:pt x="45" y="229"/>
                    </a:lnTo>
                    <a:lnTo>
                      <a:pt x="45" y="229"/>
                    </a:lnTo>
                    <a:lnTo>
                      <a:pt x="45" y="229"/>
                    </a:lnTo>
                    <a:lnTo>
                      <a:pt x="51" y="229"/>
                    </a:lnTo>
                    <a:lnTo>
                      <a:pt x="51" y="229"/>
                    </a:lnTo>
                    <a:lnTo>
                      <a:pt x="56" y="229"/>
                    </a:lnTo>
                    <a:lnTo>
                      <a:pt x="56" y="229"/>
                    </a:lnTo>
                    <a:lnTo>
                      <a:pt x="61" y="224"/>
                    </a:lnTo>
                    <a:lnTo>
                      <a:pt x="61" y="224"/>
                    </a:lnTo>
                    <a:lnTo>
                      <a:pt x="66" y="224"/>
                    </a:lnTo>
                    <a:lnTo>
                      <a:pt x="66" y="224"/>
                    </a:lnTo>
                    <a:lnTo>
                      <a:pt x="71" y="224"/>
                    </a:lnTo>
                    <a:lnTo>
                      <a:pt x="71" y="224"/>
                    </a:lnTo>
                    <a:lnTo>
                      <a:pt x="71" y="224"/>
                    </a:lnTo>
                    <a:lnTo>
                      <a:pt x="76" y="224"/>
                    </a:lnTo>
                    <a:lnTo>
                      <a:pt x="76" y="224"/>
                    </a:lnTo>
                    <a:lnTo>
                      <a:pt x="81" y="224"/>
                    </a:lnTo>
                    <a:lnTo>
                      <a:pt x="81" y="224"/>
                    </a:lnTo>
                    <a:lnTo>
                      <a:pt x="81" y="224"/>
                    </a:lnTo>
                    <a:lnTo>
                      <a:pt x="86" y="224"/>
                    </a:lnTo>
                    <a:lnTo>
                      <a:pt x="86" y="224"/>
                    </a:lnTo>
                    <a:lnTo>
                      <a:pt x="91" y="229"/>
                    </a:lnTo>
                    <a:lnTo>
                      <a:pt x="91" y="229"/>
                    </a:lnTo>
                    <a:lnTo>
                      <a:pt x="91" y="229"/>
                    </a:lnTo>
                    <a:lnTo>
                      <a:pt x="91" y="229"/>
                    </a:lnTo>
                    <a:lnTo>
                      <a:pt x="96" y="229"/>
                    </a:lnTo>
                    <a:lnTo>
                      <a:pt x="96" y="229"/>
                    </a:lnTo>
                    <a:lnTo>
                      <a:pt x="96" y="229"/>
                    </a:lnTo>
                    <a:lnTo>
                      <a:pt x="96" y="229"/>
                    </a:lnTo>
                    <a:lnTo>
                      <a:pt x="96" y="229"/>
                    </a:lnTo>
                    <a:lnTo>
                      <a:pt x="96" y="234"/>
                    </a:lnTo>
                    <a:lnTo>
                      <a:pt x="96" y="234"/>
                    </a:lnTo>
                    <a:lnTo>
                      <a:pt x="96" y="234"/>
                    </a:lnTo>
                    <a:lnTo>
                      <a:pt x="7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2" name="Oval 31">
                <a:extLst>
                  <a:ext uri="{FF2B5EF4-FFF2-40B4-BE49-F238E27FC236}">
                    <a16:creationId xmlns:a16="http://schemas.microsoft.com/office/drawing/2014/main" id="{36EDC928-C251-582F-4404-90FC7CB86545}"/>
                  </a:ext>
                </a:extLst>
              </p:cNvPr>
              <p:cNvSpPr>
                <a:spLocks noChangeArrowheads="1"/>
              </p:cNvSpPr>
              <p:nvPr/>
            </p:nvSpPr>
            <p:spPr bwMode="auto">
              <a:xfrm>
                <a:off x="3917" y="2070"/>
                <a:ext cx="259"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33" name="Freeform 736">
                <a:extLst>
                  <a:ext uri="{FF2B5EF4-FFF2-40B4-BE49-F238E27FC236}">
                    <a16:creationId xmlns:a16="http://schemas.microsoft.com/office/drawing/2014/main" id="{B7405A33-A2C4-9E3F-2DC7-ADE78E0421F3}"/>
                  </a:ext>
                </a:extLst>
              </p:cNvPr>
              <p:cNvSpPr>
                <a:spLocks/>
              </p:cNvSpPr>
              <p:nvPr/>
            </p:nvSpPr>
            <p:spPr bwMode="auto">
              <a:xfrm>
                <a:off x="4049" y="2187"/>
                <a:ext cx="147" cy="122"/>
              </a:xfrm>
              <a:custGeom>
                <a:avLst/>
                <a:gdLst>
                  <a:gd name="T0" fmla="*/ 51 w 147"/>
                  <a:gd name="T1" fmla="*/ 5 h 122"/>
                  <a:gd name="T2" fmla="*/ 46 w 147"/>
                  <a:gd name="T3" fmla="*/ 0 h 122"/>
                  <a:gd name="T4" fmla="*/ 40 w 147"/>
                  <a:gd name="T5" fmla="*/ 0 h 122"/>
                  <a:gd name="T6" fmla="*/ 35 w 147"/>
                  <a:gd name="T7" fmla="*/ 0 h 122"/>
                  <a:gd name="T8" fmla="*/ 35 w 147"/>
                  <a:gd name="T9" fmla="*/ 0 h 122"/>
                  <a:gd name="T10" fmla="*/ 30 w 147"/>
                  <a:gd name="T11" fmla="*/ 0 h 122"/>
                  <a:gd name="T12" fmla="*/ 25 w 147"/>
                  <a:gd name="T13" fmla="*/ 0 h 122"/>
                  <a:gd name="T14" fmla="*/ 20 w 147"/>
                  <a:gd name="T15" fmla="*/ 5 h 122"/>
                  <a:gd name="T16" fmla="*/ 15 w 147"/>
                  <a:gd name="T17" fmla="*/ 5 h 122"/>
                  <a:gd name="T18" fmla="*/ 10 w 147"/>
                  <a:gd name="T19" fmla="*/ 10 h 122"/>
                  <a:gd name="T20" fmla="*/ 10 w 147"/>
                  <a:gd name="T21" fmla="*/ 10 h 122"/>
                  <a:gd name="T22" fmla="*/ 5 w 147"/>
                  <a:gd name="T23" fmla="*/ 15 h 122"/>
                  <a:gd name="T24" fmla="*/ 5 w 147"/>
                  <a:gd name="T25" fmla="*/ 20 h 122"/>
                  <a:gd name="T26" fmla="*/ 0 w 147"/>
                  <a:gd name="T27" fmla="*/ 26 h 122"/>
                  <a:gd name="T28" fmla="*/ 0 w 147"/>
                  <a:gd name="T29" fmla="*/ 31 h 122"/>
                  <a:gd name="T30" fmla="*/ 0 w 147"/>
                  <a:gd name="T31" fmla="*/ 36 h 122"/>
                  <a:gd name="T32" fmla="*/ 0 w 147"/>
                  <a:gd name="T33" fmla="*/ 41 h 122"/>
                  <a:gd name="T34" fmla="*/ 0 w 147"/>
                  <a:gd name="T35" fmla="*/ 46 h 122"/>
                  <a:gd name="T36" fmla="*/ 0 w 147"/>
                  <a:gd name="T37" fmla="*/ 46 h 122"/>
                  <a:gd name="T38" fmla="*/ 0 w 147"/>
                  <a:gd name="T39" fmla="*/ 51 h 122"/>
                  <a:gd name="T40" fmla="*/ 5 w 147"/>
                  <a:gd name="T41" fmla="*/ 56 h 122"/>
                  <a:gd name="T42" fmla="*/ 5 w 147"/>
                  <a:gd name="T43" fmla="*/ 61 h 122"/>
                  <a:gd name="T44" fmla="*/ 10 w 147"/>
                  <a:gd name="T45" fmla="*/ 66 h 122"/>
                  <a:gd name="T46" fmla="*/ 10 w 147"/>
                  <a:gd name="T47" fmla="*/ 66 h 122"/>
                  <a:gd name="T48" fmla="*/ 15 w 147"/>
                  <a:gd name="T49" fmla="*/ 71 h 122"/>
                  <a:gd name="T50" fmla="*/ 106 w 147"/>
                  <a:gd name="T51" fmla="*/ 122 h 122"/>
                  <a:gd name="T52" fmla="*/ 101 w 147"/>
                  <a:gd name="T53" fmla="*/ 122 h 122"/>
                  <a:gd name="T54" fmla="*/ 101 w 147"/>
                  <a:gd name="T55" fmla="*/ 117 h 122"/>
                  <a:gd name="T56" fmla="*/ 96 w 147"/>
                  <a:gd name="T57" fmla="*/ 112 h 122"/>
                  <a:gd name="T58" fmla="*/ 96 w 147"/>
                  <a:gd name="T59" fmla="*/ 107 h 122"/>
                  <a:gd name="T60" fmla="*/ 91 w 147"/>
                  <a:gd name="T61" fmla="*/ 107 h 122"/>
                  <a:gd name="T62" fmla="*/ 91 w 147"/>
                  <a:gd name="T63" fmla="*/ 102 h 122"/>
                  <a:gd name="T64" fmla="*/ 91 w 147"/>
                  <a:gd name="T65" fmla="*/ 97 h 122"/>
                  <a:gd name="T66" fmla="*/ 91 w 147"/>
                  <a:gd name="T67" fmla="*/ 92 h 122"/>
                  <a:gd name="T68" fmla="*/ 91 w 147"/>
                  <a:gd name="T69" fmla="*/ 86 h 122"/>
                  <a:gd name="T70" fmla="*/ 91 w 147"/>
                  <a:gd name="T71" fmla="*/ 81 h 122"/>
                  <a:gd name="T72" fmla="*/ 96 w 147"/>
                  <a:gd name="T73" fmla="*/ 76 h 122"/>
                  <a:gd name="T74" fmla="*/ 96 w 147"/>
                  <a:gd name="T75" fmla="*/ 71 h 122"/>
                  <a:gd name="T76" fmla="*/ 101 w 147"/>
                  <a:gd name="T77" fmla="*/ 66 h 122"/>
                  <a:gd name="T78" fmla="*/ 101 w 147"/>
                  <a:gd name="T79" fmla="*/ 66 h 122"/>
                  <a:gd name="T80" fmla="*/ 106 w 147"/>
                  <a:gd name="T81" fmla="*/ 61 h 122"/>
                  <a:gd name="T82" fmla="*/ 112 w 147"/>
                  <a:gd name="T83" fmla="*/ 61 h 122"/>
                  <a:gd name="T84" fmla="*/ 117 w 147"/>
                  <a:gd name="T85" fmla="*/ 56 h 122"/>
                  <a:gd name="T86" fmla="*/ 122 w 147"/>
                  <a:gd name="T87" fmla="*/ 56 h 122"/>
                  <a:gd name="T88" fmla="*/ 127 w 147"/>
                  <a:gd name="T89" fmla="*/ 56 h 122"/>
                  <a:gd name="T90" fmla="*/ 132 w 147"/>
                  <a:gd name="T91" fmla="*/ 56 h 122"/>
                  <a:gd name="T92" fmla="*/ 132 w 147"/>
                  <a:gd name="T93" fmla="*/ 56 h 122"/>
                  <a:gd name="T94" fmla="*/ 137 w 147"/>
                  <a:gd name="T95" fmla="*/ 56 h 122"/>
                  <a:gd name="T96" fmla="*/ 142 w 147"/>
                  <a:gd name="T97" fmla="*/ 56 h 122"/>
                  <a:gd name="T98" fmla="*/ 147 w 147"/>
                  <a:gd name="T99"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2">
                    <a:moveTo>
                      <a:pt x="51" y="5"/>
                    </a:moveTo>
                    <a:lnTo>
                      <a:pt x="51" y="5"/>
                    </a:lnTo>
                    <a:lnTo>
                      <a:pt x="51" y="5"/>
                    </a:lnTo>
                    <a:lnTo>
                      <a:pt x="46" y="0"/>
                    </a:lnTo>
                    <a:lnTo>
                      <a:pt x="46" y="0"/>
                    </a:lnTo>
                    <a:lnTo>
                      <a:pt x="40" y="0"/>
                    </a:lnTo>
                    <a:lnTo>
                      <a:pt x="40" y="0"/>
                    </a:lnTo>
                    <a:lnTo>
                      <a:pt x="35" y="0"/>
                    </a:lnTo>
                    <a:lnTo>
                      <a:pt x="35" y="0"/>
                    </a:lnTo>
                    <a:lnTo>
                      <a:pt x="35" y="0"/>
                    </a:lnTo>
                    <a:lnTo>
                      <a:pt x="30" y="0"/>
                    </a:lnTo>
                    <a:lnTo>
                      <a:pt x="30" y="0"/>
                    </a:lnTo>
                    <a:lnTo>
                      <a:pt x="25" y="0"/>
                    </a:lnTo>
                    <a:lnTo>
                      <a:pt x="25" y="0"/>
                    </a:lnTo>
                    <a:lnTo>
                      <a:pt x="20" y="5"/>
                    </a:lnTo>
                    <a:lnTo>
                      <a:pt x="20" y="5"/>
                    </a:lnTo>
                    <a:lnTo>
                      <a:pt x="20" y="5"/>
                    </a:lnTo>
                    <a:lnTo>
                      <a:pt x="15" y="5"/>
                    </a:lnTo>
                    <a:lnTo>
                      <a:pt x="15" y="10"/>
                    </a:lnTo>
                    <a:lnTo>
                      <a:pt x="10" y="10"/>
                    </a:lnTo>
                    <a:lnTo>
                      <a:pt x="10" y="10"/>
                    </a:lnTo>
                    <a:lnTo>
                      <a:pt x="10" y="10"/>
                    </a:lnTo>
                    <a:lnTo>
                      <a:pt x="5" y="15"/>
                    </a:lnTo>
                    <a:lnTo>
                      <a:pt x="5" y="15"/>
                    </a:lnTo>
                    <a:lnTo>
                      <a:pt x="5" y="20"/>
                    </a:lnTo>
                    <a:lnTo>
                      <a:pt x="5" y="20"/>
                    </a:lnTo>
                    <a:lnTo>
                      <a:pt x="0" y="20"/>
                    </a:lnTo>
                    <a:lnTo>
                      <a:pt x="0" y="26"/>
                    </a:lnTo>
                    <a:lnTo>
                      <a:pt x="0" y="26"/>
                    </a:lnTo>
                    <a:lnTo>
                      <a:pt x="0" y="31"/>
                    </a:lnTo>
                    <a:lnTo>
                      <a:pt x="0" y="31"/>
                    </a:lnTo>
                    <a:lnTo>
                      <a:pt x="0" y="36"/>
                    </a:lnTo>
                    <a:lnTo>
                      <a:pt x="0" y="36"/>
                    </a:lnTo>
                    <a:lnTo>
                      <a:pt x="0" y="41"/>
                    </a:lnTo>
                    <a:lnTo>
                      <a:pt x="0" y="41"/>
                    </a:lnTo>
                    <a:lnTo>
                      <a:pt x="0" y="46"/>
                    </a:lnTo>
                    <a:lnTo>
                      <a:pt x="0" y="46"/>
                    </a:lnTo>
                    <a:lnTo>
                      <a:pt x="0" y="46"/>
                    </a:lnTo>
                    <a:lnTo>
                      <a:pt x="0" y="51"/>
                    </a:lnTo>
                    <a:lnTo>
                      <a:pt x="0" y="51"/>
                    </a:lnTo>
                    <a:lnTo>
                      <a:pt x="0" y="56"/>
                    </a:lnTo>
                    <a:lnTo>
                      <a:pt x="5" y="56"/>
                    </a:lnTo>
                    <a:lnTo>
                      <a:pt x="5" y="61"/>
                    </a:lnTo>
                    <a:lnTo>
                      <a:pt x="5" y="61"/>
                    </a:lnTo>
                    <a:lnTo>
                      <a:pt x="5" y="61"/>
                    </a:lnTo>
                    <a:lnTo>
                      <a:pt x="10" y="66"/>
                    </a:lnTo>
                    <a:lnTo>
                      <a:pt x="10" y="66"/>
                    </a:lnTo>
                    <a:lnTo>
                      <a:pt x="10" y="66"/>
                    </a:lnTo>
                    <a:lnTo>
                      <a:pt x="15" y="66"/>
                    </a:lnTo>
                    <a:lnTo>
                      <a:pt x="15" y="71"/>
                    </a:lnTo>
                    <a:lnTo>
                      <a:pt x="112" y="122"/>
                    </a:lnTo>
                    <a:lnTo>
                      <a:pt x="106" y="122"/>
                    </a:lnTo>
                    <a:lnTo>
                      <a:pt x="106" y="122"/>
                    </a:lnTo>
                    <a:lnTo>
                      <a:pt x="101" y="122"/>
                    </a:lnTo>
                    <a:lnTo>
                      <a:pt x="101" y="117"/>
                    </a:lnTo>
                    <a:lnTo>
                      <a:pt x="101" y="117"/>
                    </a:lnTo>
                    <a:lnTo>
                      <a:pt x="96" y="117"/>
                    </a:lnTo>
                    <a:lnTo>
                      <a:pt x="96" y="112"/>
                    </a:lnTo>
                    <a:lnTo>
                      <a:pt x="96" y="112"/>
                    </a:lnTo>
                    <a:lnTo>
                      <a:pt x="96" y="107"/>
                    </a:lnTo>
                    <a:lnTo>
                      <a:pt x="96" y="107"/>
                    </a:lnTo>
                    <a:lnTo>
                      <a:pt x="91" y="107"/>
                    </a:lnTo>
                    <a:lnTo>
                      <a:pt x="91" y="102"/>
                    </a:lnTo>
                    <a:lnTo>
                      <a:pt x="91" y="102"/>
                    </a:lnTo>
                    <a:lnTo>
                      <a:pt x="91" y="97"/>
                    </a:lnTo>
                    <a:lnTo>
                      <a:pt x="91" y="97"/>
                    </a:lnTo>
                    <a:lnTo>
                      <a:pt x="91" y="92"/>
                    </a:lnTo>
                    <a:lnTo>
                      <a:pt x="91" y="92"/>
                    </a:lnTo>
                    <a:lnTo>
                      <a:pt x="91" y="86"/>
                    </a:lnTo>
                    <a:lnTo>
                      <a:pt x="91" y="86"/>
                    </a:lnTo>
                    <a:lnTo>
                      <a:pt x="91" y="81"/>
                    </a:lnTo>
                    <a:lnTo>
                      <a:pt x="91" y="81"/>
                    </a:lnTo>
                    <a:lnTo>
                      <a:pt x="96" y="81"/>
                    </a:lnTo>
                    <a:lnTo>
                      <a:pt x="96" y="76"/>
                    </a:lnTo>
                    <a:lnTo>
                      <a:pt x="96" y="76"/>
                    </a:lnTo>
                    <a:lnTo>
                      <a:pt x="96" y="71"/>
                    </a:lnTo>
                    <a:lnTo>
                      <a:pt x="101" y="71"/>
                    </a:lnTo>
                    <a:lnTo>
                      <a:pt x="101" y="66"/>
                    </a:lnTo>
                    <a:lnTo>
                      <a:pt x="101" y="66"/>
                    </a:lnTo>
                    <a:lnTo>
                      <a:pt x="101" y="66"/>
                    </a:lnTo>
                    <a:lnTo>
                      <a:pt x="106" y="61"/>
                    </a:lnTo>
                    <a:lnTo>
                      <a:pt x="106" y="61"/>
                    </a:lnTo>
                    <a:lnTo>
                      <a:pt x="112" y="61"/>
                    </a:lnTo>
                    <a:lnTo>
                      <a:pt x="112" y="61"/>
                    </a:lnTo>
                    <a:lnTo>
                      <a:pt x="112" y="56"/>
                    </a:lnTo>
                    <a:lnTo>
                      <a:pt x="117" y="56"/>
                    </a:lnTo>
                    <a:lnTo>
                      <a:pt x="117" y="56"/>
                    </a:lnTo>
                    <a:lnTo>
                      <a:pt x="122" y="56"/>
                    </a:lnTo>
                    <a:lnTo>
                      <a:pt x="122" y="56"/>
                    </a:lnTo>
                    <a:lnTo>
                      <a:pt x="127" y="56"/>
                    </a:lnTo>
                    <a:lnTo>
                      <a:pt x="127" y="56"/>
                    </a:lnTo>
                    <a:lnTo>
                      <a:pt x="132" y="56"/>
                    </a:lnTo>
                    <a:lnTo>
                      <a:pt x="132" y="56"/>
                    </a:lnTo>
                    <a:lnTo>
                      <a:pt x="132" y="56"/>
                    </a:lnTo>
                    <a:lnTo>
                      <a:pt x="137" y="56"/>
                    </a:lnTo>
                    <a:lnTo>
                      <a:pt x="137" y="56"/>
                    </a:lnTo>
                    <a:lnTo>
                      <a:pt x="142" y="56"/>
                    </a:lnTo>
                    <a:lnTo>
                      <a:pt x="142" y="56"/>
                    </a:lnTo>
                    <a:lnTo>
                      <a:pt x="147" y="56"/>
                    </a:lnTo>
                    <a:lnTo>
                      <a:pt x="147" y="56"/>
                    </a:lnTo>
                    <a:lnTo>
                      <a:pt x="5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4" name="Oval 33">
                <a:extLst>
                  <a:ext uri="{FF2B5EF4-FFF2-40B4-BE49-F238E27FC236}">
                    <a16:creationId xmlns:a16="http://schemas.microsoft.com/office/drawing/2014/main" id="{7D2CFD08-E3C6-EEB6-133A-F62867886F8E}"/>
                  </a:ext>
                </a:extLst>
              </p:cNvPr>
              <p:cNvSpPr>
                <a:spLocks noChangeArrowheads="1"/>
              </p:cNvSpPr>
              <p:nvPr/>
            </p:nvSpPr>
            <p:spPr bwMode="auto">
              <a:xfrm>
                <a:off x="2598" y="2959"/>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35" name="Freeform 738">
                <a:extLst>
                  <a:ext uri="{FF2B5EF4-FFF2-40B4-BE49-F238E27FC236}">
                    <a16:creationId xmlns:a16="http://schemas.microsoft.com/office/drawing/2014/main" id="{96935E7C-32FB-C672-4609-08EF69476877}"/>
                  </a:ext>
                </a:extLst>
              </p:cNvPr>
              <p:cNvSpPr>
                <a:spLocks/>
              </p:cNvSpPr>
              <p:nvPr/>
            </p:nvSpPr>
            <p:spPr bwMode="auto">
              <a:xfrm>
                <a:off x="2623" y="2964"/>
                <a:ext cx="91" cy="86"/>
              </a:xfrm>
              <a:custGeom>
                <a:avLst/>
                <a:gdLst>
                  <a:gd name="T0" fmla="*/ 26 w 91"/>
                  <a:gd name="T1" fmla="*/ 15 h 86"/>
                  <a:gd name="T2" fmla="*/ 20 w 91"/>
                  <a:gd name="T3" fmla="*/ 15 h 86"/>
                  <a:gd name="T4" fmla="*/ 15 w 91"/>
                  <a:gd name="T5" fmla="*/ 20 h 86"/>
                  <a:gd name="T6" fmla="*/ 15 w 91"/>
                  <a:gd name="T7" fmla="*/ 25 h 86"/>
                  <a:gd name="T8" fmla="*/ 10 w 91"/>
                  <a:gd name="T9" fmla="*/ 25 h 86"/>
                  <a:gd name="T10" fmla="*/ 5 w 91"/>
                  <a:gd name="T11" fmla="*/ 30 h 86"/>
                  <a:gd name="T12" fmla="*/ 5 w 91"/>
                  <a:gd name="T13" fmla="*/ 35 h 86"/>
                  <a:gd name="T14" fmla="*/ 5 w 91"/>
                  <a:gd name="T15" fmla="*/ 40 h 86"/>
                  <a:gd name="T16" fmla="*/ 0 w 91"/>
                  <a:gd name="T17" fmla="*/ 45 h 86"/>
                  <a:gd name="T18" fmla="*/ 0 w 91"/>
                  <a:gd name="T19" fmla="*/ 50 h 86"/>
                  <a:gd name="T20" fmla="*/ 0 w 91"/>
                  <a:gd name="T21" fmla="*/ 55 h 86"/>
                  <a:gd name="T22" fmla="*/ 5 w 91"/>
                  <a:gd name="T23" fmla="*/ 55 h 86"/>
                  <a:gd name="T24" fmla="*/ 5 w 91"/>
                  <a:gd name="T25" fmla="*/ 60 h 86"/>
                  <a:gd name="T26" fmla="*/ 5 w 91"/>
                  <a:gd name="T27" fmla="*/ 66 h 86"/>
                  <a:gd name="T28" fmla="*/ 10 w 91"/>
                  <a:gd name="T29" fmla="*/ 71 h 86"/>
                  <a:gd name="T30" fmla="*/ 10 w 91"/>
                  <a:gd name="T31" fmla="*/ 76 h 86"/>
                  <a:gd name="T32" fmla="*/ 15 w 91"/>
                  <a:gd name="T33" fmla="*/ 76 h 86"/>
                  <a:gd name="T34" fmla="*/ 20 w 91"/>
                  <a:gd name="T35" fmla="*/ 81 h 86"/>
                  <a:gd name="T36" fmla="*/ 20 w 91"/>
                  <a:gd name="T37" fmla="*/ 81 h 86"/>
                  <a:gd name="T38" fmla="*/ 26 w 91"/>
                  <a:gd name="T39" fmla="*/ 86 h 86"/>
                  <a:gd name="T40" fmla="*/ 31 w 91"/>
                  <a:gd name="T41" fmla="*/ 86 h 86"/>
                  <a:gd name="T42" fmla="*/ 36 w 91"/>
                  <a:gd name="T43" fmla="*/ 86 h 86"/>
                  <a:gd name="T44" fmla="*/ 41 w 91"/>
                  <a:gd name="T45" fmla="*/ 86 h 86"/>
                  <a:gd name="T46" fmla="*/ 46 w 91"/>
                  <a:gd name="T47" fmla="*/ 86 h 86"/>
                  <a:gd name="T48" fmla="*/ 51 w 91"/>
                  <a:gd name="T49" fmla="*/ 86 h 86"/>
                  <a:gd name="T50" fmla="*/ 86 w 91"/>
                  <a:gd name="T51" fmla="*/ 76 h 86"/>
                  <a:gd name="T52" fmla="*/ 81 w 91"/>
                  <a:gd name="T53" fmla="*/ 76 h 86"/>
                  <a:gd name="T54" fmla="*/ 81 w 91"/>
                  <a:gd name="T55" fmla="*/ 76 h 86"/>
                  <a:gd name="T56" fmla="*/ 76 w 91"/>
                  <a:gd name="T57" fmla="*/ 76 h 86"/>
                  <a:gd name="T58" fmla="*/ 71 w 91"/>
                  <a:gd name="T59" fmla="*/ 71 h 86"/>
                  <a:gd name="T60" fmla="*/ 66 w 91"/>
                  <a:gd name="T61" fmla="*/ 71 h 86"/>
                  <a:gd name="T62" fmla="*/ 61 w 91"/>
                  <a:gd name="T63" fmla="*/ 71 h 86"/>
                  <a:gd name="T64" fmla="*/ 56 w 91"/>
                  <a:gd name="T65" fmla="*/ 66 h 86"/>
                  <a:gd name="T66" fmla="*/ 51 w 91"/>
                  <a:gd name="T67" fmla="*/ 66 h 86"/>
                  <a:gd name="T68" fmla="*/ 51 w 91"/>
                  <a:gd name="T69" fmla="*/ 60 h 86"/>
                  <a:gd name="T70" fmla="*/ 46 w 91"/>
                  <a:gd name="T71" fmla="*/ 55 h 86"/>
                  <a:gd name="T72" fmla="*/ 46 w 91"/>
                  <a:gd name="T73" fmla="*/ 50 h 86"/>
                  <a:gd name="T74" fmla="*/ 41 w 91"/>
                  <a:gd name="T75" fmla="*/ 45 h 86"/>
                  <a:gd name="T76" fmla="*/ 41 w 91"/>
                  <a:gd name="T77" fmla="*/ 40 h 86"/>
                  <a:gd name="T78" fmla="*/ 41 w 91"/>
                  <a:gd name="T79" fmla="*/ 35 h 86"/>
                  <a:gd name="T80" fmla="*/ 41 w 91"/>
                  <a:gd name="T81" fmla="*/ 35 h 86"/>
                  <a:gd name="T82" fmla="*/ 41 w 91"/>
                  <a:gd name="T83" fmla="*/ 30 h 86"/>
                  <a:gd name="T84" fmla="*/ 46 w 91"/>
                  <a:gd name="T85" fmla="*/ 25 h 86"/>
                  <a:gd name="T86" fmla="*/ 46 w 91"/>
                  <a:gd name="T87" fmla="*/ 20 h 86"/>
                  <a:gd name="T88" fmla="*/ 46 w 91"/>
                  <a:gd name="T89" fmla="*/ 15 h 86"/>
                  <a:gd name="T90" fmla="*/ 51 w 91"/>
                  <a:gd name="T91" fmla="*/ 10 h 86"/>
                  <a:gd name="T92" fmla="*/ 56 w 91"/>
                  <a:gd name="T93" fmla="*/ 10 h 86"/>
                  <a:gd name="T94" fmla="*/ 56 w 91"/>
                  <a:gd name="T95" fmla="*/ 5 h 86"/>
                  <a:gd name="T96" fmla="*/ 61 w 91"/>
                  <a:gd name="T97" fmla="*/ 5 h 86"/>
                  <a:gd name="T98" fmla="*/ 66 w 91"/>
                  <a:gd name="T9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1" h="86">
                    <a:moveTo>
                      <a:pt x="26" y="15"/>
                    </a:moveTo>
                    <a:lnTo>
                      <a:pt x="26" y="15"/>
                    </a:lnTo>
                    <a:lnTo>
                      <a:pt x="20" y="15"/>
                    </a:lnTo>
                    <a:lnTo>
                      <a:pt x="20" y="15"/>
                    </a:lnTo>
                    <a:lnTo>
                      <a:pt x="20" y="20"/>
                    </a:lnTo>
                    <a:lnTo>
                      <a:pt x="15" y="20"/>
                    </a:lnTo>
                    <a:lnTo>
                      <a:pt x="15" y="20"/>
                    </a:lnTo>
                    <a:lnTo>
                      <a:pt x="15" y="25"/>
                    </a:lnTo>
                    <a:lnTo>
                      <a:pt x="10" y="25"/>
                    </a:lnTo>
                    <a:lnTo>
                      <a:pt x="10" y="25"/>
                    </a:lnTo>
                    <a:lnTo>
                      <a:pt x="10" y="30"/>
                    </a:lnTo>
                    <a:lnTo>
                      <a:pt x="5" y="30"/>
                    </a:lnTo>
                    <a:lnTo>
                      <a:pt x="5" y="30"/>
                    </a:lnTo>
                    <a:lnTo>
                      <a:pt x="5" y="35"/>
                    </a:lnTo>
                    <a:lnTo>
                      <a:pt x="5" y="35"/>
                    </a:lnTo>
                    <a:lnTo>
                      <a:pt x="5" y="40"/>
                    </a:lnTo>
                    <a:lnTo>
                      <a:pt x="5" y="40"/>
                    </a:lnTo>
                    <a:lnTo>
                      <a:pt x="0" y="45"/>
                    </a:lnTo>
                    <a:lnTo>
                      <a:pt x="0" y="45"/>
                    </a:lnTo>
                    <a:lnTo>
                      <a:pt x="0" y="50"/>
                    </a:lnTo>
                    <a:lnTo>
                      <a:pt x="0" y="50"/>
                    </a:lnTo>
                    <a:lnTo>
                      <a:pt x="0" y="55"/>
                    </a:lnTo>
                    <a:lnTo>
                      <a:pt x="0" y="55"/>
                    </a:lnTo>
                    <a:lnTo>
                      <a:pt x="5" y="55"/>
                    </a:lnTo>
                    <a:lnTo>
                      <a:pt x="5" y="60"/>
                    </a:lnTo>
                    <a:lnTo>
                      <a:pt x="5" y="60"/>
                    </a:lnTo>
                    <a:lnTo>
                      <a:pt x="5" y="66"/>
                    </a:lnTo>
                    <a:lnTo>
                      <a:pt x="5" y="66"/>
                    </a:lnTo>
                    <a:lnTo>
                      <a:pt x="5" y="71"/>
                    </a:lnTo>
                    <a:lnTo>
                      <a:pt x="10" y="71"/>
                    </a:lnTo>
                    <a:lnTo>
                      <a:pt x="10" y="71"/>
                    </a:lnTo>
                    <a:lnTo>
                      <a:pt x="10" y="76"/>
                    </a:lnTo>
                    <a:lnTo>
                      <a:pt x="15" y="76"/>
                    </a:lnTo>
                    <a:lnTo>
                      <a:pt x="15" y="76"/>
                    </a:lnTo>
                    <a:lnTo>
                      <a:pt x="15" y="81"/>
                    </a:lnTo>
                    <a:lnTo>
                      <a:pt x="20" y="81"/>
                    </a:lnTo>
                    <a:lnTo>
                      <a:pt x="20" y="81"/>
                    </a:lnTo>
                    <a:lnTo>
                      <a:pt x="20" y="81"/>
                    </a:lnTo>
                    <a:lnTo>
                      <a:pt x="26" y="86"/>
                    </a:lnTo>
                    <a:lnTo>
                      <a:pt x="26" y="86"/>
                    </a:lnTo>
                    <a:lnTo>
                      <a:pt x="31" y="86"/>
                    </a:lnTo>
                    <a:lnTo>
                      <a:pt x="31" y="86"/>
                    </a:lnTo>
                    <a:lnTo>
                      <a:pt x="36" y="86"/>
                    </a:lnTo>
                    <a:lnTo>
                      <a:pt x="36" y="86"/>
                    </a:lnTo>
                    <a:lnTo>
                      <a:pt x="41" y="86"/>
                    </a:lnTo>
                    <a:lnTo>
                      <a:pt x="41" y="86"/>
                    </a:lnTo>
                    <a:lnTo>
                      <a:pt x="46" y="86"/>
                    </a:lnTo>
                    <a:lnTo>
                      <a:pt x="46" y="86"/>
                    </a:lnTo>
                    <a:lnTo>
                      <a:pt x="46" y="86"/>
                    </a:lnTo>
                    <a:lnTo>
                      <a:pt x="51" y="86"/>
                    </a:lnTo>
                    <a:lnTo>
                      <a:pt x="91" y="71"/>
                    </a:lnTo>
                    <a:lnTo>
                      <a:pt x="86" y="76"/>
                    </a:lnTo>
                    <a:lnTo>
                      <a:pt x="86" y="76"/>
                    </a:lnTo>
                    <a:lnTo>
                      <a:pt x="81" y="76"/>
                    </a:lnTo>
                    <a:lnTo>
                      <a:pt x="81" y="76"/>
                    </a:lnTo>
                    <a:lnTo>
                      <a:pt x="81" y="76"/>
                    </a:lnTo>
                    <a:lnTo>
                      <a:pt x="76" y="76"/>
                    </a:lnTo>
                    <a:lnTo>
                      <a:pt x="76" y="76"/>
                    </a:lnTo>
                    <a:lnTo>
                      <a:pt x="71" y="76"/>
                    </a:lnTo>
                    <a:lnTo>
                      <a:pt x="71" y="71"/>
                    </a:lnTo>
                    <a:lnTo>
                      <a:pt x="66" y="71"/>
                    </a:lnTo>
                    <a:lnTo>
                      <a:pt x="66" y="71"/>
                    </a:lnTo>
                    <a:lnTo>
                      <a:pt x="61" y="71"/>
                    </a:lnTo>
                    <a:lnTo>
                      <a:pt x="61" y="71"/>
                    </a:lnTo>
                    <a:lnTo>
                      <a:pt x="56" y="71"/>
                    </a:lnTo>
                    <a:lnTo>
                      <a:pt x="56" y="66"/>
                    </a:lnTo>
                    <a:lnTo>
                      <a:pt x="56" y="66"/>
                    </a:lnTo>
                    <a:lnTo>
                      <a:pt x="51" y="66"/>
                    </a:lnTo>
                    <a:lnTo>
                      <a:pt x="51" y="60"/>
                    </a:lnTo>
                    <a:lnTo>
                      <a:pt x="51" y="60"/>
                    </a:lnTo>
                    <a:lnTo>
                      <a:pt x="46" y="60"/>
                    </a:lnTo>
                    <a:lnTo>
                      <a:pt x="46" y="55"/>
                    </a:lnTo>
                    <a:lnTo>
                      <a:pt x="46" y="55"/>
                    </a:lnTo>
                    <a:lnTo>
                      <a:pt x="46" y="50"/>
                    </a:lnTo>
                    <a:lnTo>
                      <a:pt x="46" y="50"/>
                    </a:lnTo>
                    <a:lnTo>
                      <a:pt x="41" y="45"/>
                    </a:lnTo>
                    <a:lnTo>
                      <a:pt x="41" y="45"/>
                    </a:lnTo>
                    <a:lnTo>
                      <a:pt x="41" y="40"/>
                    </a:lnTo>
                    <a:lnTo>
                      <a:pt x="41" y="40"/>
                    </a:lnTo>
                    <a:lnTo>
                      <a:pt x="41" y="35"/>
                    </a:lnTo>
                    <a:lnTo>
                      <a:pt x="41" y="35"/>
                    </a:lnTo>
                    <a:lnTo>
                      <a:pt x="41" y="35"/>
                    </a:lnTo>
                    <a:lnTo>
                      <a:pt x="41" y="30"/>
                    </a:lnTo>
                    <a:lnTo>
                      <a:pt x="41" y="30"/>
                    </a:lnTo>
                    <a:lnTo>
                      <a:pt x="41" y="25"/>
                    </a:lnTo>
                    <a:lnTo>
                      <a:pt x="46" y="25"/>
                    </a:lnTo>
                    <a:lnTo>
                      <a:pt x="46" y="20"/>
                    </a:lnTo>
                    <a:lnTo>
                      <a:pt x="46" y="20"/>
                    </a:lnTo>
                    <a:lnTo>
                      <a:pt x="46" y="15"/>
                    </a:lnTo>
                    <a:lnTo>
                      <a:pt x="46" y="15"/>
                    </a:lnTo>
                    <a:lnTo>
                      <a:pt x="51" y="15"/>
                    </a:lnTo>
                    <a:lnTo>
                      <a:pt x="51" y="10"/>
                    </a:lnTo>
                    <a:lnTo>
                      <a:pt x="51" y="10"/>
                    </a:lnTo>
                    <a:lnTo>
                      <a:pt x="56" y="10"/>
                    </a:lnTo>
                    <a:lnTo>
                      <a:pt x="56" y="5"/>
                    </a:lnTo>
                    <a:lnTo>
                      <a:pt x="56" y="5"/>
                    </a:lnTo>
                    <a:lnTo>
                      <a:pt x="61" y="5"/>
                    </a:lnTo>
                    <a:lnTo>
                      <a:pt x="61" y="5"/>
                    </a:lnTo>
                    <a:lnTo>
                      <a:pt x="66" y="0"/>
                    </a:lnTo>
                    <a:lnTo>
                      <a:pt x="66" y="0"/>
                    </a:lnTo>
                    <a:lnTo>
                      <a:pt x="26" y="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6" name="Oval 35">
                <a:extLst>
                  <a:ext uri="{FF2B5EF4-FFF2-40B4-BE49-F238E27FC236}">
                    <a16:creationId xmlns:a16="http://schemas.microsoft.com/office/drawing/2014/main" id="{1734E487-1577-17B6-4865-2DD0D21F4A19}"/>
                  </a:ext>
                </a:extLst>
              </p:cNvPr>
              <p:cNvSpPr>
                <a:spLocks noChangeArrowheads="1"/>
              </p:cNvSpPr>
              <p:nvPr/>
            </p:nvSpPr>
            <p:spPr bwMode="auto">
              <a:xfrm>
                <a:off x="1832" y="442"/>
                <a:ext cx="258" cy="258"/>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37" name="Freeform 740">
                <a:extLst>
                  <a:ext uri="{FF2B5EF4-FFF2-40B4-BE49-F238E27FC236}">
                    <a16:creationId xmlns:a16="http://schemas.microsoft.com/office/drawing/2014/main" id="{C0468E0D-67BE-9464-F66F-C00987D91364}"/>
                  </a:ext>
                </a:extLst>
              </p:cNvPr>
              <p:cNvSpPr>
                <a:spLocks/>
              </p:cNvSpPr>
              <p:nvPr/>
            </p:nvSpPr>
            <p:spPr bwMode="auto">
              <a:xfrm>
                <a:off x="2085" y="543"/>
                <a:ext cx="335" cy="86"/>
              </a:xfrm>
              <a:custGeom>
                <a:avLst/>
                <a:gdLst>
                  <a:gd name="T0" fmla="*/ 5 w 335"/>
                  <a:gd name="T1" fmla="*/ 0 h 86"/>
                  <a:gd name="T2" fmla="*/ 5 w 335"/>
                  <a:gd name="T3" fmla="*/ 0 h 86"/>
                  <a:gd name="T4" fmla="*/ 5 w 335"/>
                  <a:gd name="T5" fmla="*/ 0 h 86"/>
                  <a:gd name="T6" fmla="*/ 5 w 335"/>
                  <a:gd name="T7" fmla="*/ 0 h 86"/>
                  <a:gd name="T8" fmla="*/ 5 w 335"/>
                  <a:gd name="T9" fmla="*/ 5 h 86"/>
                  <a:gd name="T10" fmla="*/ 5 w 335"/>
                  <a:gd name="T11" fmla="*/ 5 h 86"/>
                  <a:gd name="T12" fmla="*/ 5 w 335"/>
                  <a:gd name="T13" fmla="*/ 10 h 86"/>
                  <a:gd name="T14" fmla="*/ 5 w 335"/>
                  <a:gd name="T15" fmla="*/ 15 h 86"/>
                  <a:gd name="T16" fmla="*/ 5 w 335"/>
                  <a:gd name="T17" fmla="*/ 20 h 86"/>
                  <a:gd name="T18" fmla="*/ 5 w 335"/>
                  <a:gd name="T19" fmla="*/ 25 h 86"/>
                  <a:gd name="T20" fmla="*/ 0 w 335"/>
                  <a:gd name="T21" fmla="*/ 25 h 86"/>
                  <a:gd name="T22" fmla="*/ 0 w 335"/>
                  <a:gd name="T23" fmla="*/ 30 h 86"/>
                  <a:gd name="T24" fmla="*/ 0 w 335"/>
                  <a:gd name="T25" fmla="*/ 36 h 86"/>
                  <a:gd name="T26" fmla="*/ 0 w 335"/>
                  <a:gd name="T27" fmla="*/ 41 h 86"/>
                  <a:gd name="T28" fmla="*/ 0 w 335"/>
                  <a:gd name="T29" fmla="*/ 46 h 86"/>
                  <a:gd name="T30" fmla="*/ 0 w 335"/>
                  <a:gd name="T31" fmla="*/ 51 h 86"/>
                  <a:gd name="T32" fmla="*/ 0 w 335"/>
                  <a:gd name="T33" fmla="*/ 56 h 86"/>
                  <a:gd name="T34" fmla="*/ 0 w 335"/>
                  <a:gd name="T35" fmla="*/ 61 h 86"/>
                  <a:gd name="T36" fmla="*/ 0 w 335"/>
                  <a:gd name="T37" fmla="*/ 61 h 86"/>
                  <a:gd name="T38" fmla="*/ 0 w 335"/>
                  <a:gd name="T39" fmla="*/ 66 h 86"/>
                  <a:gd name="T40" fmla="*/ 0 w 335"/>
                  <a:gd name="T41" fmla="*/ 71 h 86"/>
                  <a:gd name="T42" fmla="*/ 0 w 335"/>
                  <a:gd name="T43" fmla="*/ 71 h 86"/>
                  <a:gd name="T44" fmla="*/ 0 w 335"/>
                  <a:gd name="T45" fmla="*/ 71 h 86"/>
                  <a:gd name="T46" fmla="*/ 0 w 335"/>
                  <a:gd name="T47" fmla="*/ 71 h 86"/>
                  <a:gd name="T48" fmla="*/ 0 w 335"/>
                  <a:gd name="T49" fmla="*/ 76 h 86"/>
                  <a:gd name="T50" fmla="*/ 330 w 335"/>
                  <a:gd name="T51" fmla="*/ 86 h 86"/>
                  <a:gd name="T52" fmla="*/ 330 w 335"/>
                  <a:gd name="T53" fmla="*/ 86 h 86"/>
                  <a:gd name="T54" fmla="*/ 330 w 335"/>
                  <a:gd name="T55" fmla="*/ 86 h 86"/>
                  <a:gd name="T56" fmla="*/ 330 w 335"/>
                  <a:gd name="T57" fmla="*/ 81 h 86"/>
                  <a:gd name="T58" fmla="*/ 330 w 335"/>
                  <a:gd name="T59" fmla="*/ 81 h 86"/>
                  <a:gd name="T60" fmla="*/ 330 w 335"/>
                  <a:gd name="T61" fmla="*/ 76 h 86"/>
                  <a:gd name="T62" fmla="*/ 330 w 335"/>
                  <a:gd name="T63" fmla="*/ 76 h 86"/>
                  <a:gd name="T64" fmla="*/ 330 w 335"/>
                  <a:gd name="T65" fmla="*/ 71 h 86"/>
                  <a:gd name="T66" fmla="*/ 330 w 335"/>
                  <a:gd name="T67" fmla="*/ 66 h 86"/>
                  <a:gd name="T68" fmla="*/ 330 w 335"/>
                  <a:gd name="T69" fmla="*/ 61 h 86"/>
                  <a:gd name="T70" fmla="*/ 330 w 335"/>
                  <a:gd name="T71" fmla="*/ 56 h 86"/>
                  <a:gd name="T72" fmla="*/ 330 w 335"/>
                  <a:gd name="T73" fmla="*/ 51 h 86"/>
                  <a:gd name="T74" fmla="*/ 330 w 335"/>
                  <a:gd name="T75" fmla="*/ 46 h 86"/>
                  <a:gd name="T76" fmla="*/ 330 w 335"/>
                  <a:gd name="T77" fmla="*/ 41 h 86"/>
                  <a:gd name="T78" fmla="*/ 330 w 335"/>
                  <a:gd name="T79" fmla="*/ 41 h 86"/>
                  <a:gd name="T80" fmla="*/ 335 w 335"/>
                  <a:gd name="T81" fmla="*/ 36 h 86"/>
                  <a:gd name="T82" fmla="*/ 335 w 335"/>
                  <a:gd name="T83" fmla="*/ 30 h 86"/>
                  <a:gd name="T84" fmla="*/ 335 w 335"/>
                  <a:gd name="T85" fmla="*/ 25 h 86"/>
                  <a:gd name="T86" fmla="*/ 335 w 335"/>
                  <a:gd name="T87" fmla="*/ 20 h 86"/>
                  <a:gd name="T88" fmla="*/ 335 w 335"/>
                  <a:gd name="T89" fmla="*/ 20 h 86"/>
                  <a:gd name="T90" fmla="*/ 335 w 335"/>
                  <a:gd name="T91" fmla="*/ 15 h 86"/>
                  <a:gd name="T92" fmla="*/ 335 w 335"/>
                  <a:gd name="T93" fmla="*/ 15 h 86"/>
                  <a:gd name="T94" fmla="*/ 335 w 335"/>
                  <a:gd name="T95" fmla="*/ 10 h 86"/>
                  <a:gd name="T96" fmla="*/ 335 w 335"/>
                  <a:gd name="T97" fmla="*/ 10 h 86"/>
                  <a:gd name="T98" fmla="*/ 335 w 335"/>
                  <a:gd name="T99" fmla="*/ 1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 h="86">
                    <a:moveTo>
                      <a:pt x="5" y="0"/>
                    </a:moveTo>
                    <a:lnTo>
                      <a:pt x="5" y="0"/>
                    </a:lnTo>
                    <a:lnTo>
                      <a:pt x="5" y="0"/>
                    </a:lnTo>
                    <a:lnTo>
                      <a:pt x="5" y="0"/>
                    </a:lnTo>
                    <a:lnTo>
                      <a:pt x="5" y="0"/>
                    </a:lnTo>
                    <a:lnTo>
                      <a:pt x="5" y="0"/>
                    </a:lnTo>
                    <a:lnTo>
                      <a:pt x="5" y="0"/>
                    </a:lnTo>
                    <a:lnTo>
                      <a:pt x="5" y="0"/>
                    </a:lnTo>
                    <a:lnTo>
                      <a:pt x="5" y="5"/>
                    </a:lnTo>
                    <a:lnTo>
                      <a:pt x="5" y="5"/>
                    </a:lnTo>
                    <a:lnTo>
                      <a:pt x="5" y="5"/>
                    </a:lnTo>
                    <a:lnTo>
                      <a:pt x="5" y="5"/>
                    </a:lnTo>
                    <a:lnTo>
                      <a:pt x="5" y="10"/>
                    </a:lnTo>
                    <a:lnTo>
                      <a:pt x="5" y="10"/>
                    </a:lnTo>
                    <a:lnTo>
                      <a:pt x="5" y="10"/>
                    </a:lnTo>
                    <a:lnTo>
                      <a:pt x="5" y="15"/>
                    </a:lnTo>
                    <a:lnTo>
                      <a:pt x="5" y="15"/>
                    </a:lnTo>
                    <a:lnTo>
                      <a:pt x="5" y="20"/>
                    </a:lnTo>
                    <a:lnTo>
                      <a:pt x="5" y="20"/>
                    </a:lnTo>
                    <a:lnTo>
                      <a:pt x="5" y="25"/>
                    </a:lnTo>
                    <a:lnTo>
                      <a:pt x="0" y="25"/>
                    </a:lnTo>
                    <a:lnTo>
                      <a:pt x="0" y="25"/>
                    </a:lnTo>
                    <a:lnTo>
                      <a:pt x="0" y="30"/>
                    </a:lnTo>
                    <a:lnTo>
                      <a:pt x="0" y="30"/>
                    </a:lnTo>
                    <a:lnTo>
                      <a:pt x="0" y="36"/>
                    </a:lnTo>
                    <a:lnTo>
                      <a:pt x="0" y="36"/>
                    </a:lnTo>
                    <a:lnTo>
                      <a:pt x="0" y="41"/>
                    </a:lnTo>
                    <a:lnTo>
                      <a:pt x="0" y="41"/>
                    </a:lnTo>
                    <a:lnTo>
                      <a:pt x="0" y="46"/>
                    </a:lnTo>
                    <a:lnTo>
                      <a:pt x="0" y="46"/>
                    </a:lnTo>
                    <a:lnTo>
                      <a:pt x="0" y="51"/>
                    </a:lnTo>
                    <a:lnTo>
                      <a:pt x="0" y="51"/>
                    </a:lnTo>
                    <a:lnTo>
                      <a:pt x="0" y="56"/>
                    </a:lnTo>
                    <a:lnTo>
                      <a:pt x="0" y="56"/>
                    </a:lnTo>
                    <a:lnTo>
                      <a:pt x="0" y="56"/>
                    </a:lnTo>
                    <a:lnTo>
                      <a:pt x="0" y="61"/>
                    </a:lnTo>
                    <a:lnTo>
                      <a:pt x="0" y="61"/>
                    </a:lnTo>
                    <a:lnTo>
                      <a:pt x="0" y="61"/>
                    </a:lnTo>
                    <a:lnTo>
                      <a:pt x="0" y="66"/>
                    </a:lnTo>
                    <a:lnTo>
                      <a:pt x="0" y="66"/>
                    </a:lnTo>
                    <a:lnTo>
                      <a:pt x="0" y="66"/>
                    </a:lnTo>
                    <a:lnTo>
                      <a:pt x="0" y="71"/>
                    </a:lnTo>
                    <a:lnTo>
                      <a:pt x="0" y="71"/>
                    </a:lnTo>
                    <a:lnTo>
                      <a:pt x="0" y="71"/>
                    </a:lnTo>
                    <a:lnTo>
                      <a:pt x="0" y="71"/>
                    </a:lnTo>
                    <a:lnTo>
                      <a:pt x="0" y="71"/>
                    </a:lnTo>
                    <a:lnTo>
                      <a:pt x="0" y="71"/>
                    </a:lnTo>
                    <a:lnTo>
                      <a:pt x="0" y="71"/>
                    </a:lnTo>
                    <a:lnTo>
                      <a:pt x="0" y="76"/>
                    </a:lnTo>
                    <a:lnTo>
                      <a:pt x="0" y="76"/>
                    </a:lnTo>
                    <a:lnTo>
                      <a:pt x="330" y="86"/>
                    </a:lnTo>
                    <a:lnTo>
                      <a:pt x="330" y="86"/>
                    </a:lnTo>
                    <a:lnTo>
                      <a:pt x="330" y="86"/>
                    </a:lnTo>
                    <a:lnTo>
                      <a:pt x="330" y="86"/>
                    </a:lnTo>
                    <a:lnTo>
                      <a:pt x="330" y="86"/>
                    </a:lnTo>
                    <a:lnTo>
                      <a:pt x="330" y="86"/>
                    </a:lnTo>
                    <a:lnTo>
                      <a:pt x="330" y="86"/>
                    </a:lnTo>
                    <a:lnTo>
                      <a:pt x="330" y="81"/>
                    </a:lnTo>
                    <a:lnTo>
                      <a:pt x="330" y="81"/>
                    </a:lnTo>
                    <a:lnTo>
                      <a:pt x="330" y="81"/>
                    </a:lnTo>
                    <a:lnTo>
                      <a:pt x="330" y="81"/>
                    </a:lnTo>
                    <a:lnTo>
                      <a:pt x="330" y="76"/>
                    </a:lnTo>
                    <a:lnTo>
                      <a:pt x="330" y="76"/>
                    </a:lnTo>
                    <a:lnTo>
                      <a:pt x="330" y="76"/>
                    </a:lnTo>
                    <a:lnTo>
                      <a:pt x="330" y="71"/>
                    </a:lnTo>
                    <a:lnTo>
                      <a:pt x="330" y="71"/>
                    </a:lnTo>
                    <a:lnTo>
                      <a:pt x="330" y="71"/>
                    </a:lnTo>
                    <a:lnTo>
                      <a:pt x="330" y="66"/>
                    </a:lnTo>
                    <a:lnTo>
                      <a:pt x="330" y="66"/>
                    </a:lnTo>
                    <a:lnTo>
                      <a:pt x="330" y="61"/>
                    </a:lnTo>
                    <a:lnTo>
                      <a:pt x="330" y="61"/>
                    </a:lnTo>
                    <a:lnTo>
                      <a:pt x="330" y="56"/>
                    </a:lnTo>
                    <a:lnTo>
                      <a:pt x="330" y="56"/>
                    </a:lnTo>
                    <a:lnTo>
                      <a:pt x="330" y="51"/>
                    </a:lnTo>
                    <a:lnTo>
                      <a:pt x="330" y="51"/>
                    </a:lnTo>
                    <a:lnTo>
                      <a:pt x="330" y="46"/>
                    </a:lnTo>
                    <a:lnTo>
                      <a:pt x="330" y="46"/>
                    </a:lnTo>
                    <a:lnTo>
                      <a:pt x="330" y="41"/>
                    </a:lnTo>
                    <a:lnTo>
                      <a:pt x="330" y="41"/>
                    </a:lnTo>
                    <a:lnTo>
                      <a:pt x="330" y="41"/>
                    </a:lnTo>
                    <a:lnTo>
                      <a:pt x="330" y="36"/>
                    </a:lnTo>
                    <a:lnTo>
                      <a:pt x="335" y="36"/>
                    </a:lnTo>
                    <a:lnTo>
                      <a:pt x="335" y="30"/>
                    </a:lnTo>
                    <a:lnTo>
                      <a:pt x="335" y="30"/>
                    </a:lnTo>
                    <a:lnTo>
                      <a:pt x="335" y="25"/>
                    </a:lnTo>
                    <a:lnTo>
                      <a:pt x="335" y="25"/>
                    </a:lnTo>
                    <a:lnTo>
                      <a:pt x="335" y="25"/>
                    </a:lnTo>
                    <a:lnTo>
                      <a:pt x="335" y="20"/>
                    </a:lnTo>
                    <a:lnTo>
                      <a:pt x="335" y="20"/>
                    </a:lnTo>
                    <a:lnTo>
                      <a:pt x="335" y="20"/>
                    </a:lnTo>
                    <a:lnTo>
                      <a:pt x="335" y="15"/>
                    </a:lnTo>
                    <a:lnTo>
                      <a:pt x="335" y="15"/>
                    </a:lnTo>
                    <a:lnTo>
                      <a:pt x="335" y="15"/>
                    </a:lnTo>
                    <a:lnTo>
                      <a:pt x="335" y="15"/>
                    </a:lnTo>
                    <a:lnTo>
                      <a:pt x="335" y="15"/>
                    </a:lnTo>
                    <a:lnTo>
                      <a:pt x="335" y="10"/>
                    </a:lnTo>
                    <a:lnTo>
                      <a:pt x="335" y="10"/>
                    </a:lnTo>
                    <a:lnTo>
                      <a:pt x="335" y="10"/>
                    </a:lnTo>
                    <a:lnTo>
                      <a:pt x="335" y="10"/>
                    </a:lnTo>
                    <a:lnTo>
                      <a:pt x="335" y="10"/>
                    </a:lnTo>
                    <a:lnTo>
                      <a:pt x="5"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8" name="Freeform 741">
                <a:extLst>
                  <a:ext uri="{FF2B5EF4-FFF2-40B4-BE49-F238E27FC236}">
                    <a16:creationId xmlns:a16="http://schemas.microsoft.com/office/drawing/2014/main" id="{124D6683-FE83-BB3B-08D9-6ACC2E556EFB}"/>
                  </a:ext>
                </a:extLst>
              </p:cNvPr>
              <p:cNvSpPr>
                <a:spLocks/>
              </p:cNvSpPr>
              <p:nvPr/>
            </p:nvSpPr>
            <p:spPr bwMode="auto">
              <a:xfrm>
                <a:off x="1685" y="594"/>
                <a:ext cx="243" cy="213"/>
              </a:xfrm>
              <a:custGeom>
                <a:avLst/>
                <a:gdLst>
                  <a:gd name="T0" fmla="*/ 238 w 243"/>
                  <a:gd name="T1" fmla="*/ 61 h 213"/>
                  <a:gd name="T2" fmla="*/ 243 w 243"/>
                  <a:gd name="T3" fmla="*/ 61 h 213"/>
                  <a:gd name="T4" fmla="*/ 243 w 243"/>
                  <a:gd name="T5" fmla="*/ 56 h 213"/>
                  <a:gd name="T6" fmla="*/ 243 w 243"/>
                  <a:gd name="T7" fmla="*/ 51 h 213"/>
                  <a:gd name="T8" fmla="*/ 243 w 243"/>
                  <a:gd name="T9" fmla="*/ 51 h 213"/>
                  <a:gd name="T10" fmla="*/ 243 w 243"/>
                  <a:gd name="T11" fmla="*/ 45 h 213"/>
                  <a:gd name="T12" fmla="*/ 243 w 243"/>
                  <a:gd name="T13" fmla="*/ 40 h 213"/>
                  <a:gd name="T14" fmla="*/ 243 w 243"/>
                  <a:gd name="T15" fmla="*/ 35 h 213"/>
                  <a:gd name="T16" fmla="*/ 243 w 243"/>
                  <a:gd name="T17" fmla="*/ 30 h 213"/>
                  <a:gd name="T18" fmla="*/ 243 w 243"/>
                  <a:gd name="T19" fmla="*/ 25 h 213"/>
                  <a:gd name="T20" fmla="*/ 238 w 243"/>
                  <a:gd name="T21" fmla="*/ 25 h 213"/>
                  <a:gd name="T22" fmla="*/ 238 w 243"/>
                  <a:gd name="T23" fmla="*/ 20 h 213"/>
                  <a:gd name="T24" fmla="*/ 233 w 243"/>
                  <a:gd name="T25" fmla="*/ 15 h 213"/>
                  <a:gd name="T26" fmla="*/ 233 w 243"/>
                  <a:gd name="T27" fmla="*/ 10 h 213"/>
                  <a:gd name="T28" fmla="*/ 228 w 243"/>
                  <a:gd name="T29" fmla="*/ 10 h 213"/>
                  <a:gd name="T30" fmla="*/ 223 w 243"/>
                  <a:gd name="T31" fmla="*/ 5 h 213"/>
                  <a:gd name="T32" fmla="*/ 218 w 243"/>
                  <a:gd name="T33" fmla="*/ 5 h 213"/>
                  <a:gd name="T34" fmla="*/ 218 w 243"/>
                  <a:gd name="T35" fmla="*/ 0 h 213"/>
                  <a:gd name="T36" fmla="*/ 213 w 243"/>
                  <a:gd name="T37" fmla="*/ 0 h 213"/>
                  <a:gd name="T38" fmla="*/ 208 w 243"/>
                  <a:gd name="T39" fmla="*/ 0 h 213"/>
                  <a:gd name="T40" fmla="*/ 202 w 243"/>
                  <a:gd name="T41" fmla="*/ 0 h 213"/>
                  <a:gd name="T42" fmla="*/ 197 w 243"/>
                  <a:gd name="T43" fmla="*/ 0 h 213"/>
                  <a:gd name="T44" fmla="*/ 197 w 243"/>
                  <a:gd name="T45" fmla="*/ 0 h 213"/>
                  <a:gd name="T46" fmla="*/ 192 w 243"/>
                  <a:gd name="T47" fmla="*/ 0 h 213"/>
                  <a:gd name="T48" fmla="*/ 187 w 243"/>
                  <a:gd name="T49" fmla="*/ 5 h 213"/>
                  <a:gd name="T50" fmla="*/ 0 w 243"/>
                  <a:gd name="T51" fmla="*/ 152 h 213"/>
                  <a:gd name="T52" fmla="*/ 5 w 243"/>
                  <a:gd name="T53" fmla="*/ 152 h 213"/>
                  <a:gd name="T54" fmla="*/ 5 w 243"/>
                  <a:gd name="T55" fmla="*/ 152 h 213"/>
                  <a:gd name="T56" fmla="*/ 10 w 243"/>
                  <a:gd name="T57" fmla="*/ 152 h 213"/>
                  <a:gd name="T58" fmla="*/ 15 w 243"/>
                  <a:gd name="T59" fmla="*/ 152 h 213"/>
                  <a:gd name="T60" fmla="*/ 20 w 243"/>
                  <a:gd name="T61" fmla="*/ 152 h 213"/>
                  <a:gd name="T62" fmla="*/ 25 w 243"/>
                  <a:gd name="T63" fmla="*/ 152 h 213"/>
                  <a:gd name="T64" fmla="*/ 25 w 243"/>
                  <a:gd name="T65" fmla="*/ 152 h 213"/>
                  <a:gd name="T66" fmla="*/ 30 w 243"/>
                  <a:gd name="T67" fmla="*/ 157 h 213"/>
                  <a:gd name="T68" fmla="*/ 35 w 243"/>
                  <a:gd name="T69" fmla="*/ 157 h 213"/>
                  <a:gd name="T70" fmla="*/ 40 w 243"/>
                  <a:gd name="T71" fmla="*/ 162 h 213"/>
                  <a:gd name="T72" fmla="*/ 40 w 243"/>
                  <a:gd name="T73" fmla="*/ 162 h 213"/>
                  <a:gd name="T74" fmla="*/ 45 w 243"/>
                  <a:gd name="T75" fmla="*/ 167 h 213"/>
                  <a:gd name="T76" fmla="*/ 50 w 243"/>
                  <a:gd name="T77" fmla="*/ 172 h 213"/>
                  <a:gd name="T78" fmla="*/ 50 w 243"/>
                  <a:gd name="T79" fmla="*/ 177 h 213"/>
                  <a:gd name="T80" fmla="*/ 50 w 243"/>
                  <a:gd name="T81" fmla="*/ 182 h 213"/>
                  <a:gd name="T82" fmla="*/ 55 w 243"/>
                  <a:gd name="T83" fmla="*/ 188 h 213"/>
                  <a:gd name="T84" fmla="*/ 55 w 243"/>
                  <a:gd name="T85" fmla="*/ 188 h 213"/>
                  <a:gd name="T86" fmla="*/ 55 w 243"/>
                  <a:gd name="T87" fmla="*/ 193 h 213"/>
                  <a:gd name="T88" fmla="*/ 55 w 243"/>
                  <a:gd name="T89" fmla="*/ 198 h 213"/>
                  <a:gd name="T90" fmla="*/ 55 w 243"/>
                  <a:gd name="T91" fmla="*/ 203 h 213"/>
                  <a:gd name="T92" fmla="*/ 55 w 243"/>
                  <a:gd name="T93" fmla="*/ 208 h 213"/>
                  <a:gd name="T94" fmla="*/ 50 w 243"/>
                  <a:gd name="T95" fmla="*/ 208 h 213"/>
                  <a:gd name="T96" fmla="*/ 50 w 243"/>
                  <a:gd name="T97" fmla="*/ 213 h 213"/>
                  <a:gd name="T98" fmla="*/ 45 w 243"/>
                  <a:gd name="T99"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3" h="213">
                    <a:moveTo>
                      <a:pt x="238" y="61"/>
                    </a:moveTo>
                    <a:lnTo>
                      <a:pt x="238" y="61"/>
                    </a:lnTo>
                    <a:lnTo>
                      <a:pt x="238" y="61"/>
                    </a:lnTo>
                    <a:lnTo>
                      <a:pt x="243" y="61"/>
                    </a:lnTo>
                    <a:lnTo>
                      <a:pt x="243" y="56"/>
                    </a:lnTo>
                    <a:lnTo>
                      <a:pt x="243" y="56"/>
                    </a:lnTo>
                    <a:lnTo>
                      <a:pt x="243" y="56"/>
                    </a:lnTo>
                    <a:lnTo>
                      <a:pt x="243" y="51"/>
                    </a:lnTo>
                    <a:lnTo>
                      <a:pt x="243" y="51"/>
                    </a:lnTo>
                    <a:lnTo>
                      <a:pt x="243" y="51"/>
                    </a:lnTo>
                    <a:lnTo>
                      <a:pt x="243" y="45"/>
                    </a:lnTo>
                    <a:lnTo>
                      <a:pt x="243" y="45"/>
                    </a:lnTo>
                    <a:lnTo>
                      <a:pt x="243" y="40"/>
                    </a:lnTo>
                    <a:lnTo>
                      <a:pt x="243" y="40"/>
                    </a:lnTo>
                    <a:lnTo>
                      <a:pt x="243" y="40"/>
                    </a:lnTo>
                    <a:lnTo>
                      <a:pt x="243" y="35"/>
                    </a:lnTo>
                    <a:lnTo>
                      <a:pt x="243" y="35"/>
                    </a:lnTo>
                    <a:lnTo>
                      <a:pt x="243" y="30"/>
                    </a:lnTo>
                    <a:lnTo>
                      <a:pt x="243" y="30"/>
                    </a:lnTo>
                    <a:lnTo>
                      <a:pt x="243" y="25"/>
                    </a:lnTo>
                    <a:lnTo>
                      <a:pt x="243" y="25"/>
                    </a:lnTo>
                    <a:lnTo>
                      <a:pt x="238" y="25"/>
                    </a:lnTo>
                    <a:lnTo>
                      <a:pt x="238" y="20"/>
                    </a:lnTo>
                    <a:lnTo>
                      <a:pt x="238" y="20"/>
                    </a:lnTo>
                    <a:lnTo>
                      <a:pt x="238" y="15"/>
                    </a:lnTo>
                    <a:lnTo>
                      <a:pt x="233" y="15"/>
                    </a:lnTo>
                    <a:lnTo>
                      <a:pt x="233" y="15"/>
                    </a:lnTo>
                    <a:lnTo>
                      <a:pt x="233" y="10"/>
                    </a:lnTo>
                    <a:lnTo>
                      <a:pt x="228" y="10"/>
                    </a:lnTo>
                    <a:lnTo>
                      <a:pt x="228" y="10"/>
                    </a:lnTo>
                    <a:lnTo>
                      <a:pt x="223" y="5"/>
                    </a:lnTo>
                    <a:lnTo>
                      <a:pt x="223" y="5"/>
                    </a:lnTo>
                    <a:lnTo>
                      <a:pt x="223" y="5"/>
                    </a:lnTo>
                    <a:lnTo>
                      <a:pt x="218" y="5"/>
                    </a:lnTo>
                    <a:lnTo>
                      <a:pt x="218" y="0"/>
                    </a:lnTo>
                    <a:lnTo>
                      <a:pt x="218" y="0"/>
                    </a:lnTo>
                    <a:lnTo>
                      <a:pt x="213" y="0"/>
                    </a:lnTo>
                    <a:lnTo>
                      <a:pt x="213" y="0"/>
                    </a:lnTo>
                    <a:lnTo>
                      <a:pt x="208" y="0"/>
                    </a:lnTo>
                    <a:lnTo>
                      <a:pt x="208" y="0"/>
                    </a:lnTo>
                    <a:lnTo>
                      <a:pt x="208" y="0"/>
                    </a:lnTo>
                    <a:lnTo>
                      <a:pt x="202" y="0"/>
                    </a:lnTo>
                    <a:lnTo>
                      <a:pt x="202" y="0"/>
                    </a:lnTo>
                    <a:lnTo>
                      <a:pt x="197" y="0"/>
                    </a:lnTo>
                    <a:lnTo>
                      <a:pt x="197" y="0"/>
                    </a:lnTo>
                    <a:lnTo>
                      <a:pt x="197" y="0"/>
                    </a:lnTo>
                    <a:lnTo>
                      <a:pt x="192" y="0"/>
                    </a:lnTo>
                    <a:lnTo>
                      <a:pt x="192" y="0"/>
                    </a:lnTo>
                    <a:lnTo>
                      <a:pt x="192" y="0"/>
                    </a:lnTo>
                    <a:lnTo>
                      <a:pt x="187" y="5"/>
                    </a:lnTo>
                    <a:lnTo>
                      <a:pt x="0" y="152"/>
                    </a:lnTo>
                    <a:lnTo>
                      <a:pt x="0" y="152"/>
                    </a:lnTo>
                    <a:lnTo>
                      <a:pt x="0" y="152"/>
                    </a:lnTo>
                    <a:lnTo>
                      <a:pt x="5" y="152"/>
                    </a:lnTo>
                    <a:lnTo>
                      <a:pt x="5" y="152"/>
                    </a:lnTo>
                    <a:lnTo>
                      <a:pt x="5" y="152"/>
                    </a:lnTo>
                    <a:lnTo>
                      <a:pt x="10" y="152"/>
                    </a:lnTo>
                    <a:lnTo>
                      <a:pt x="10" y="152"/>
                    </a:lnTo>
                    <a:lnTo>
                      <a:pt x="15" y="152"/>
                    </a:lnTo>
                    <a:lnTo>
                      <a:pt x="15" y="152"/>
                    </a:lnTo>
                    <a:lnTo>
                      <a:pt x="15" y="152"/>
                    </a:lnTo>
                    <a:lnTo>
                      <a:pt x="20" y="152"/>
                    </a:lnTo>
                    <a:lnTo>
                      <a:pt x="20" y="152"/>
                    </a:lnTo>
                    <a:lnTo>
                      <a:pt x="25" y="152"/>
                    </a:lnTo>
                    <a:lnTo>
                      <a:pt x="25" y="152"/>
                    </a:lnTo>
                    <a:lnTo>
                      <a:pt x="25" y="152"/>
                    </a:lnTo>
                    <a:lnTo>
                      <a:pt x="30" y="152"/>
                    </a:lnTo>
                    <a:lnTo>
                      <a:pt x="30" y="157"/>
                    </a:lnTo>
                    <a:lnTo>
                      <a:pt x="35" y="157"/>
                    </a:lnTo>
                    <a:lnTo>
                      <a:pt x="35" y="157"/>
                    </a:lnTo>
                    <a:lnTo>
                      <a:pt x="35" y="157"/>
                    </a:lnTo>
                    <a:lnTo>
                      <a:pt x="40" y="162"/>
                    </a:lnTo>
                    <a:lnTo>
                      <a:pt x="40" y="162"/>
                    </a:lnTo>
                    <a:lnTo>
                      <a:pt x="40" y="162"/>
                    </a:lnTo>
                    <a:lnTo>
                      <a:pt x="45" y="167"/>
                    </a:lnTo>
                    <a:lnTo>
                      <a:pt x="45" y="167"/>
                    </a:lnTo>
                    <a:lnTo>
                      <a:pt x="45" y="172"/>
                    </a:lnTo>
                    <a:lnTo>
                      <a:pt x="50" y="172"/>
                    </a:lnTo>
                    <a:lnTo>
                      <a:pt x="50" y="172"/>
                    </a:lnTo>
                    <a:lnTo>
                      <a:pt x="50" y="177"/>
                    </a:lnTo>
                    <a:lnTo>
                      <a:pt x="50" y="177"/>
                    </a:lnTo>
                    <a:lnTo>
                      <a:pt x="50" y="182"/>
                    </a:lnTo>
                    <a:lnTo>
                      <a:pt x="55" y="182"/>
                    </a:lnTo>
                    <a:lnTo>
                      <a:pt x="55" y="188"/>
                    </a:lnTo>
                    <a:lnTo>
                      <a:pt x="55" y="188"/>
                    </a:lnTo>
                    <a:lnTo>
                      <a:pt x="55" y="188"/>
                    </a:lnTo>
                    <a:lnTo>
                      <a:pt x="55" y="193"/>
                    </a:lnTo>
                    <a:lnTo>
                      <a:pt x="55" y="193"/>
                    </a:lnTo>
                    <a:lnTo>
                      <a:pt x="55" y="198"/>
                    </a:lnTo>
                    <a:lnTo>
                      <a:pt x="55" y="198"/>
                    </a:lnTo>
                    <a:lnTo>
                      <a:pt x="55" y="203"/>
                    </a:lnTo>
                    <a:lnTo>
                      <a:pt x="55" y="203"/>
                    </a:lnTo>
                    <a:lnTo>
                      <a:pt x="55" y="203"/>
                    </a:lnTo>
                    <a:lnTo>
                      <a:pt x="55" y="208"/>
                    </a:lnTo>
                    <a:lnTo>
                      <a:pt x="55" y="208"/>
                    </a:lnTo>
                    <a:lnTo>
                      <a:pt x="50" y="208"/>
                    </a:lnTo>
                    <a:lnTo>
                      <a:pt x="50" y="213"/>
                    </a:lnTo>
                    <a:lnTo>
                      <a:pt x="50" y="213"/>
                    </a:lnTo>
                    <a:lnTo>
                      <a:pt x="50" y="213"/>
                    </a:lnTo>
                    <a:lnTo>
                      <a:pt x="45" y="213"/>
                    </a:lnTo>
                    <a:lnTo>
                      <a:pt x="238" y="6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9" name="Oval 38">
                <a:extLst>
                  <a:ext uri="{FF2B5EF4-FFF2-40B4-BE49-F238E27FC236}">
                    <a16:creationId xmlns:a16="http://schemas.microsoft.com/office/drawing/2014/main" id="{CF7DE18E-1CB5-969C-4859-F8F8D1013F39}"/>
                  </a:ext>
                </a:extLst>
              </p:cNvPr>
              <p:cNvSpPr>
                <a:spLocks noChangeArrowheads="1"/>
              </p:cNvSpPr>
              <p:nvPr/>
            </p:nvSpPr>
            <p:spPr bwMode="auto">
              <a:xfrm>
                <a:off x="2410" y="467"/>
                <a:ext cx="259"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40" name="Freeform 743">
                <a:extLst>
                  <a:ext uri="{FF2B5EF4-FFF2-40B4-BE49-F238E27FC236}">
                    <a16:creationId xmlns:a16="http://schemas.microsoft.com/office/drawing/2014/main" id="{7E726ADA-86E2-E937-3AB5-692B5D685E26}"/>
                  </a:ext>
                </a:extLst>
              </p:cNvPr>
              <p:cNvSpPr>
                <a:spLocks/>
              </p:cNvSpPr>
              <p:nvPr/>
            </p:nvSpPr>
            <p:spPr bwMode="auto">
              <a:xfrm>
                <a:off x="2567" y="619"/>
                <a:ext cx="229" cy="223"/>
              </a:xfrm>
              <a:custGeom>
                <a:avLst/>
                <a:gdLst>
                  <a:gd name="T0" fmla="*/ 56 w 229"/>
                  <a:gd name="T1" fmla="*/ 5 h 223"/>
                  <a:gd name="T2" fmla="*/ 56 w 229"/>
                  <a:gd name="T3" fmla="*/ 5 h 223"/>
                  <a:gd name="T4" fmla="*/ 51 w 229"/>
                  <a:gd name="T5" fmla="*/ 5 h 223"/>
                  <a:gd name="T6" fmla="*/ 46 w 229"/>
                  <a:gd name="T7" fmla="*/ 0 h 223"/>
                  <a:gd name="T8" fmla="*/ 46 w 229"/>
                  <a:gd name="T9" fmla="*/ 0 h 223"/>
                  <a:gd name="T10" fmla="*/ 41 w 229"/>
                  <a:gd name="T11" fmla="*/ 0 h 223"/>
                  <a:gd name="T12" fmla="*/ 36 w 229"/>
                  <a:gd name="T13" fmla="*/ 0 h 223"/>
                  <a:gd name="T14" fmla="*/ 31 w 229"/>
                  <a:gd name="T15" fmla="*/ 5 h 223"/>
                  <a:gd name="T16" fmla="*/ 26 w 229"/>
                  <a:gd name="T17" fmla="*/ 5 h 223"/>
                  <a:gd name="T18" fmla="*/ 26 w 229"/>
                  <a:gd name="T19" fmla="*/ 5 h 223"/>
                  <a:gd name="T20" fmla="*/ 21 w 229"/>
                  <a:gd name="T21" fmla="*/ 10 h 223"/>
                  <a:gd name="T22" fmla="*/ 16 w 229"/>
                  <a:gd name="T23" fmla="*/ 15 h 223"/>
                  <a:gd name="T24" fmla="*/ 11 w 229"/>
                  <a:gd name="T25" fmla="*/ 15 h 223"/>
                  <a:gd name="T26" fmla="*/ 11 w 229"/>
                  <a:gd name="T27" fmla="*/ 20 h 223"/>
                  <a:gd name="T28" fmla="*/ 5 w 229"/>
                  <a:gd name="T29" fmla="*/ 26 h 223"/>
                  <a:gd name="T30" fmla="*/ 5 w 229"/>
                  <a:gd name="T31" fmla="*/ 31 h 223"/>
                  <a:gd name="T32" fmla="*/ 0 w 229"/>
                  <a:gd name="T33" fmla="*/ 31 h 223"/>
                  <a:gd name="T34" fmla="*/ 0 w 229"/>
                  <a:gd name="T35" fmla="*/ 36 h 223"/>
                  <a:gd name="T36" fmla="*/ 0 w 229"/>
                  <a:gd name="T37" fmla="*/ 41 h 223"/>
                  <a:gd name="T38" fmla="*/ 0 w 229"/>
                  <a:gd name="T39" fmla="*/ 46 h 223"/>
                  <a:gd name="T40" fmla="*/ 0 w 229"/>
                  <a:gd name="T41" fmla="*/ 51 h 223"/>
                  <a:gd name="T42" fmla="*/ 0 w 229"/>
                  <a:gd name="T43" fmla="*/ 51 h 223"/>
                  <a:gd name="T44" fmla="*/ 5 w 229"/>
                  <a:gd name="T45" fmla="*/ 56 h 223"/>
                  <a:gd name="T46" fmla="*/ 5 w 229"/>
                  <a:gd name="T47" fmla="*/ 61 h 223"/>
                  <a:gd name="T48" fmla="*/ 5 w 229"/>
                  <a:gd name="T49" fmla="*/ 61 h 223"/>
                  <a:gd name="T50" fmla="*/ 173 w 229"/>
                  <a:gd name="T51" fmla="*/ 223 h 223"/>
                  <a:gd name="T52" fmla="*/ 173 w 229"/>
                  <a:gd name="T53" fmla="*/ 218 h 223"/>
                  <a:gd name="T54" fmla="*/ 168 w 229"/>
                  <a:gd name="T55" fmla="*/ 213 h 223"/>
                  <a:gd name="T56" fmla="*/ 168 w 229"/>
                  <a:gd name="T57" fmla="*/ 213 h 223"/>
                  <a:gd name="T58" fmla="*/ 168 w 229"/>
                  <a:gd name="T59" fmla="*/ 208 h 223"/>
                  <a:gd name="T60" fmla="*/ 168 w 229"/>
                  <a:gd name="T61" fmla="*/ 203 h 223"/>
                  <a:gd name="T62" fmla="*/ 168 w 229"/>
                  <a:gd name="T63" fmla="*/ 198 h 223"/>
                  <a:gd name="T64" fmla="*/ 168 w 229"/>
                  <a:gd name="T65" fmla="*/ 193 h 223"/>
                  <a:gd name="T66" fmla="*/ 168 w 229"/>
                  <a:gd name="T67" fmla="*/ 193 h 223"/>
                  <a:gd name="T68" fmla="*/ 173 w 229"/>
                  <a:gd name="T69" fmla="*/ 188 h 223"/>
                  <a:gd name="T70" fmla="*/ 173 w 229"/>
                  <a:gd name="T71" fmla="*/ 183 h 223"/>
                  <a:gd name="T72" fmla="*/ 178 w 229"/>
                  <a:gd name="T73" fmla="*/ 178 h 223"/>
                  <a:gd name="T74" fmla="*/ 183 w 229"/>
                  <a:gd name="T75" fmla="*/ 173 h 223"/>
                  <a:gd name="T76" fmla="*/ 183 w 229"/>
                  <a:gd name="T77" fmla="*/ 173 h 223"/>
                  <a:gd name="T78" fmla="*/ 188 w 229"/>
                  <a:gd name="T79" fmla="*/ 168 h 223"/>
                  <a:gd name="T80" fmla="*/ 193 w 229"/>
                  <a:gd name="T81" fmla="*/ 168 h 223"/>
                  <a:gd name="T82" fmla="*/ 198 w 229"/>
                  <a:gd name="T83" fmla="*/ 163 h 223"/>
                  <a:gd name="T84" fmla="*/ 203 w 229"/>
                  <a:gd name="T85" fmla="*/ 163 h 223"/>
                  <a:gd name="T86" fmla="*/ 203 w 229"/>
                  <a:gd name="T87" fmla="*/ 163 h 223"/>
                  <a:gd name="T88" fmla="*/ 208 w 229"/>
                  <a:gd name="T89" fmla="*/ 163 h 223"/>
                  <a:gd name="T90" fmla="*/ 213 w 229"/>
                  <a:gd name="T91" fmla="*/ 163 h 223"/>
                  <a:gd name="T92" fmla="*/ 219 w 229"/>
                  <a:gd name="T93" fmla="*/ 163 h 223"/>
                  <a:gd name="T94" fmla="*/ 219 w 229"/>
                  <a:gd name="T95" fmla="*/ 163 h 223"/>
                  <a:gd name="T96" fmla="*/ 224 w 229"/>
                  <a:gd name="T97" fmla="*/ 168 h 223"/>
                  <a:gd name="T98" fmla="*/ 229 w 229"/>
                  <a:gd name="T99" fmla="*/ 16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9" h="223">
                    <a:moveTo>
                      <a:pt x="61" y="10"/>
                    </a:moveTo>
                    <a:lnTo>
                      <a:pt x="56" y="5"/>
                    </a:lnTo>
                    <a:lnTo>
                      <a:pt x="56" y="5"/>
                    </a:lnTo>
                    <a:lnTo>
                      <a:pt x="56" y="5"/>
                    </a:lnTo>
                    <a:lnTo>
                      <a:pt x="51" y="5"/>
                    </a:lnTo>
                    <a:lnTo>
                      <a:pt x="51" y="5"/>
                    </a:lnTo>
                    <a:lnTo>
                      <a:pt x="51" y="0"/>
                    </a:lnTo>
                    <a:lnTo>
                      <a:pt x="46" y="0"/>
                    </a:lnTo>
                    <a:lnTo>
                      <a:pt x="46" y="0"/>
                    </a:lnTo>
                    <a:lnTo>
                      <a:pt x="46" y="0"/>
                    </a:lnTo>
                    <a:lnTo>
                      <a:pt x="41" y="0"/>
                    </a:lnTo>
                    <a:lnTo>
                      <a:pt x="41" y="0"/>
                    </a:lnTo>
                    <a:lnTo>
                      <a:pt x="36" y="0"/>
                    </a:lnTo>
                    <a:lnTo>
                      <a:pt x="36" y="0"/>
                    </a:lnTo>
                    <a:lnTo>
                      <a:pt x="36" y="5"/>
                    </a:lnTo>
                    <a:lnTo>
                      <a:pt x="31" y="5"/>
                    </a:lnTo>
                    <a:lnTo>
                      <a:pt x="31" y="5"/>
                    </a:lnTo>
                    <a:lnTo>
                      <a:pt x="26" y="5"/>
                    </a:lnTo>
                    <a:lnTo>
                      <a:pt x="26" y="5"/>
                    </a:lnTo>
                    <a:lnTo>
                      <a:pt x="26" y="5"/>
                    </a:lnTo>
                    <a:lnTo>
                      <a:pt x="21" y="10"/>
                    </a:lnTo>
                    <a:lnTo>
                      <a:pt x="21" y="10"/>
                    </a:lnTo>
                    <a:lnTo>
                      <a:pt x="16" y="10"/>
                    </a:lnTo>
                    <a:lnTo>
                      <a:pt x="16" y="15"/>
                    </a:lnTo>
                    <a:lnTo>
                      <a:pt x="16" y="15"/>
                    </a:lnTo>
                    <a:lnTo>
                      <a:pt x="11" y="15"/>
                    </a:lnTo>
                    <a:lnTo>
                      <a:pt x="11" y="20"/>
                    </a:lnTo>
                    <a:lnTo>
                      <a:pt x="11" y="20"/>
                    </a:lnTo>
                    <a:lnTo>
                      <a:pt x="5" y="20"/>
                    </a:lnTo>
                    <a:lnTo>
                      <a:pt x="5" y="26"/>
                    </a:lnTo>
                    <a:lnTo>
                      <a:pt x="5" y="26"/>
                    </a:lnTo>
                    <a:lnTo>
                      <a:pt x="5" y="31"/>
                    </a:lnTo>
                    <a:lnTo>
                      <a:pt x="5" y="31"/>
                    </a:lnTo>
                    <a:lnTo>
                      <a:pt x="0" y="31"/>
                    </a:lnTo>
                    <a:lnTo>
                      <a:pt x="0" y="36"/>
                    </a:lnTo>
                    <a:lnTo>
                      <a:pt x="0" y="36"/>
                    </a:lnTo>
                    <a:lnTo>
                      <a:pt x="0" y="41"/>
                    </a:lnTo>
                    <a:lnTo>
                      <a:pt x="0" y="41"/>
                    </a:lnTo>
                    <a:lnTo>
                      <a:pt x="0" y="41"/>
                    </a:lnTo>
                    <a:lnTo>
                      <a:pt x="0" y="46"/>
                    </a:lnTo>
                    <a:lnTo>
                      <a:pt x="0" y="46"/>
                    </a:lnTo>
                    <a:lnTo>
                      <a:pt x="0" y="51"/>
                    </a:lnTo>
                    <a:lnTo>
                      <a:pt x="0" y="51"/>
                    </a:lnTo>
                    <a:lnTo>
                      <a:pt x="0" y="51"/>
                    </a:lnTo>
                    <a:lnTo>
                      <a:pt x="0" y="56"/>
                    </a:lnTo>
                    <a:lnTo>
                      <a:pt x="5" y="56"/>
                    </a:lnTo>
                    <a:lnTo>
                      <a:pt x="5" y="56"/>
                    </a:lnTo>
                    <a:lnTo>
                      <a:pt x="5" y="61"/>
                    </a:lnTo>
                    <a:lnTo>
                      <a:pt x="5" y="61"/>
                    </a:lnTo>
                    <a:lnTo>
                      <a:pt x="5" y="61"/>
                    </a:lnTo>
                    <a:lnTo>
                      <a:pt x="173" y="223"/>
                    </a:lnTo>
                    <a:lnTo>
                      <a:pt x="173" y="223"/>
                    </a:lnTo>
                    <a:lnTo>
                      <a:pt x="173" y="218"/>
                    </a:lnTo>
                    <a:lnTo>
                      <a:pt x="173" y="218"/>
                    </a:lnTo>
                    <a:lnTo>
                      <a:pt x="168" y="218"/>
                    </a:lnTo>
                    <a:lnTo>
                      <a:pt x="168" y="213"/>
                    </a:lnTo>
                    <a:lnTo>
                      <a:pt x="168" y="213"/>
                    </a:lnTo>
                    <a:lnTo>
                      <a:pt x="168" y="213"/>
                    </a:lnTo>
                    <a:lnTo>
                      <a:pt x="168" y="208"/>
                    </a:lnTo>
                    <a:lnTo>
                      <a:pt x="168" y="208"/>
                    </a:lnTo>
                    <a:lnTo>
                      <a:pt x="168" y="208"/>
                    </a:lnTo>
                    <a:lnTo>
                      <a:pt x="168" y="203"/>
                    </a:lnTo>
                    <a:lnTo>
                      <a:pt x="168" y="203"/>
                    </a:lnTo>
                    <a:lnTo>
                      <a:pt x="168" y="198"/>
                    </a:lnTo>
                    <a:lnTo>
                      <a:pt x="168" y="198"/>
                    </a:lnTo>
                    <a:lnTo>
                      <a:pt x="168" y="193"/>
                    </a:lnTo>
                    <a:lnTo>
                      <a:pt x="168" y="193"/>
                    </a:lnTo>
                    <a:lnTo>
                      <a:pt x="168" y="193"/>
                    </a:lnTo>
                    <a:lnTo>
                      <a:pt x="173" y="188"/>
                    </a:lnTo>
                    <a:lnTo>
                      <a:pt x="173" y="188"/>
                    </a:lnTo>
                    <a:lnTo>
                      <a:pt x="173" y="183"/>
                    </a:lnTo>
                    <a:lnTo>
                      <a:pt x="173" y="183"/>
                    </a:lnTo>
                    <a:lnTo>
                      <a:pt x="178" y="183"/>
                    </a:lnTo>
                    <a:lnTo>
                      <a:pt x="178" y="178"/>
                    </a:lnTo>
                    <a:lnTo>
                      <a:pt x="178" y="178"/>
                    </a:lnTo>
                    <a:lnTo>
                      <a:pt x="183" y="173"/>
                    </a:lnTo>
                    <a:lnTo>
                      <a:pt x="183" y="173"/>
                    </a:lnTo>
                    <a:lnTo>
                      <a:pt x="183" y="173"/>
                    </a:lnTo>
                    <a:lnTo>
                      <a:pt x="188" y="173"/>
                    </a:lnTo>
                    <a:lnTo>
                      <a:pt x="188" y="168"/>
                    </a:lnTo>
                    <a:lnTo>
                      <a:pt x="188" y="168"/>
                    </a:lnTo>
                    <a:lnTo>
                      <a:pt x="193" y="168"/>
                    </a:lnTo>
                    <a:lnTo>
                      <a:pt x="193" y="168"/>
                    </a:lnTo>
                    <a:lnTo>
                      <a:pt x="198" y="163"/>
                    </a:lnTo>
                    <a:lnTo>
                      <a:pt x="198" y="163"/>
                    </a:lnTo>
                    <a:lnTo>
                      <a:pt x="203" y="163"/>
                    </a:lnTo>
                    <a:lnTo>
                      <a:pt x="203" y="163"/>
                    </a:lnTo>
                    <a:lnTo>
                      <a:pt x="203" y="163"/>
                    </a:lnTo>
                    <a:lnTo>
                      <a:pt x="208" y="163"/>
                    </a:lnTo>
                    <a:lnTo>
                      <a:pt x="208" y="163"/>
                    </a:lnTo>
                    <a:lnTo>
                      <a:pt x="213" y="163"/>
                    </a:lnTo>
                    <a:lnTo>
                      <a:pt x="213" y="163"/>
                    </a:lnTo>
                    <a:lnTo>
                      <a:pt x="213" y="163"/>
                    </a:lnTo>
                    <a:lnTo>
                      <a:pt x="219" y="163"/>
                    </a:lnTo>
                    <a:lnTo>
                      <a:pt x="219" y="163"/>
                    </a:lnTo>
                    <a:lnTo>
                      <a:pt x="219" y="163"/>
                    </a:lnTo>
                    <a:lnTo>
                      <a:pt x="224" y="163"/>
                    </a:lnTo>
                    <a:lnTo>
                      <a:pt x="224" y="168"/>
                    </a:lnTo>
                    <a:lnTo>
                      <a:pt x="224" y="168"/>
                    </a:lnTo>
                    <a:lnTo>
                      <a:pt x="229" y="168"/>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1" name="Oval 40">
                <a:extLst>
                  <a:ext uri="{FF2B5EF4-FFF2-40B4-BE49-F238E27FC236}">
                    <a16:creationId xmlns:a16="http://schemas.microsoft.com/office/drawing/2014/main" id="{0C54FA6D-B22B-2029-940B-9EBC4AE737EC}"/>
                  </a:ext>
                </a:extLst>
              </p:cNvPr>
              <p:cNvSpPr>
                <a:spLocks noChangeArrowheads="1"/>
              </p:cNvSpPr>
              <p:nvPr/>
            </p:nvSpPr>
            <p:spPr bwMode="auto">
              <a:xfrm>
                <a:off x="5190" y="2213"/>
                <a:ext cx="107"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42" name="Freeform 745">
                <a:extLst>
                  <a:ext uri="{FF2B5EF4-FFF2-40B4-BE49-F238E27FC236}">
                    <a16:creationId xmlns:a16="http://schemas.microsoft.com/office/drawing/2014/main" id="{18768148-1430-D1CC-E81C-C6775EED70F0}"/>
                  </a:ext>
                </a:extLst>
              </p:cNvPr>
              <p:cNvSpPr>
                <a:spLocks/>
              </p:cNvSpPr>
              <p:nvPr/>
            </p:nvSpPr>
            <p:spPr bwMode="auto">
              <a:xfrm>
                <a:off x="5246" y="2116"/>
                <a:ext cx="213" cy="168"/>
              </a:xfrm>
              <a:custGeom>
                <a:avLst/>
                <a:gdLst>
                  <a:gd name="T0" fmla="*/ 5 w 213"/>
                  <a:gd name="T1" fmla="*/ 102 h 168"/>
                  <a:gd name="T2" fmla="*/ 0 w 213"/>
                  <a:gd name="T3" fmla="*/ 107 h 168"/>
                  <a:gd name="T4" fmla="*/ 0 w 213"/>
                  <a:gd name="T5" fmla="*/ 107 h 168"/>
                  <a:gd name="T6" fmla="*/ 0 w 213"/>
                  <a:gd name="T7" fmla="*/ 112 h 168"/>
                  <a:gd name="T8" fmla="*/ 0 w 213"/>
                  <a:gd name="T9" fmla="*/ 112 h 168"/>
                  <a:gd name="T10" fmla="*/ 0 w 213"/>
                  <a:gd name="T11" fmla="*/ 117 h 168"/>
                  <a:gd name="T12" fmla="*/ 0 w 213"/>
                  <a:gd name="T13" fmla="*/ 122 h 168"/>
                  <a:gd name="T14" fmla="*/ 0 w 213"/>
                  <a:gd name="T15" fmla="*/ 127 h 168"/>
                  <a:gd name="T16" fmla="*/ 0 w 213"/>
                  <a:gd name="T17" fmla="*/ 132 h 168"/>
                  <a:gd name="T18" fmla="*/ 0 w 213"/>
                  <a:gd name="T19" fmla="*/ 132 h 168"/>
                  <a:gd name="T20" fmla="*/ 0 w 213"/>
                  <a:gd name="T21" fmla="*/ 137 h 168"/>
                  <a:gd name="T22" fmla="*/ 5 w 213"/>
                  <a:gd name="T23" fmla="*/ 142 h 168"/>
                  <a:gd name="T24" fmla="*/ 5 w 213"/>
                  <a:gd name="T25" fmla="*/ 147 h 168"/>
                  <a:gd name="T26" fmla="*/ 10 w 213"/>
                  <a:gd name="T27" fmla="*/ 152 h 168"/>
                  <a:gd name="T28" fmla="*/ 16 w 213"/>
                  <a:gd name="T29" fmla="*/ 152 h 168"/>
                  <a:gd name="T30" fmla="*/ 16 w 213"/>
                  <a:gd name="T31" fmla="*/ 157 h 168"/>
                  <a:gd name="T32" fmla="*/ 21 w 213"/>
                  <a:gd name="T33" fmla="*/ 163 h 168"/>
                  <a:gd name="T34" fmla="*/ 21 w 213"/>
                  <a:gd name="T35" fmla="*/ 163 h 168"/>
                  <a:gd name="T36" fmla="*/ 26 w 213"/>
                  <a:gd name="T37" fmla="*/ 168 h 168"/>
                  <a:gd name="T38" fmla="*/ 31 w 213"/>
                  <a:gd name="T39" fmla="*/ 168 h 168"/>
                  <a:gd name="T40" fmla="*/ 31 w 213"/>
                  <a:gd name="T41" fmla="*/ 168 h 168"/>
                  <a:gd name="T42" fmla="*/ 36 w 213"/>
                  <a:gd name="T43" fmla="*/ 168 h 168"/>
                  <a:gd name="T44" fmla="*/ 41 w 213"/>
                  <a:gd name="T45" fmla="*/ 168 h 168"/>
                  <a:gd name="T46" fmla="*/ 41 w 213"/>
                  <a:gd name="T47" fmla="*/ 168 h 168"/>
                  <a:gd name="T48" fmla="*/ 46 w 213"/>
                  <a:gd name="T49" fmla="*/ 168 h 168"/>
                  <a:gd name="T50" fmla="*/ 213 w 213"/>
                  <a:gd name="T51" fmla="*/ 66 h 168"/>
                  <a:gd name="T52" fmla="*/ 208 w 213"/>
                  <a:gd name="T53" fmla="*/ 66 h 168"/>
                  <a:gd name="T54" fmla="*/ 208 w 213"/>
                  <a:gd name="T55" fmla="*/ 66 h 168"/>
                  <a:gd name="T56" fmla="*/ 203 w 213"/>
                  <a:gd name="T57" fmla="*/ 66 h 168"/>
                  <a:gd name="T58" fmla="*/ 203 w 213"/>
                  <a:gd name="T59" fmla="*/ 66 h 168"/>
                  <a:gd name="T60" fmla="*/ 198 w 213"/>
                  <a:gd name="T61" fmla="*/ 66 h 168"/>
                  <a:gd name="T62" fmla="*/ 193 w 213"/>
                  <a:gd name="T63" fmla="*/ 61 h 168"/>
                  <a:gd name="T64" fmla="*/ 193 w 213"/>
                  <a:gd name="T65" fmla="*/ 61 h 168"/>
                  <a:gd name="T66" fmla="*/ 188 w 213"/>
                  <a:gd name="T67" fmla="*/ 56 h 168"/>
                  <a:gd name="T68" fmla="*/ 183 w 213"/>
                  <a:gd name="T69" fmla="*/ 56 h 168"/>
                  <a:gd name="T70" fmla="*/ 183 w 213"/>
                  <a:gd name="T71" fmla="*/ 51 h 168"/>
                  <a:gd name="T72" fmla="*/ 178 w 213"/>
                  <a:gd name="T73" fmla="*/ 46 h 168"/>
                  <a:gd name="T74" fmla="*/ 178 w 213"/>
                  <a:gd name="T75" fmla="*/ 46 h 168"/>
                  <a:gd name="T76" fmla="*/ 173 w 213"/>
                  <a:gd name="T77" fmla="*/ 41 h 168"/>
                  <a:gd name="T78" fmla="*/ 173 w 213"/>
                  <a:gd name="T79" fmla="*/ 36 h 168"/>
                  <a:gd name="T80" fmla="*/ 168 w 213"/>
                  <a:gd name="T81" fmla="*/ 31 h 168"/>
                  <a:gd name="T82" fmla="*/ 168 w 213"/>
                  <a:gd name="T83" fmla="*/ 26 h 168"/>
                  <a:gd name="T84" fmla="*/ 168 w 213"/>
                  <a:gd name="T85" fmla="*/ 20 h 168"/>
                  <a:gd name="T86" fmla="*/ 168 w 213"/>
                  <a:gd name="T87" fmla="*/ 15 h 168"/>
                  <a:gd name="T88" fmla="*/ 168 w 213"/>
                  <a:gd name="T89" fmla="*/ 15 h 168"/>
                  <a:gd name="T90" fmla="*/ 168 w 213"/>
                  <a:gd name="T91" fmla="*/ 10 h 168"/>
                  <a:gd name="T92" fmla="*/ 168 w 213"/>
                  <a:gd name="T93" fmla="*/ 5 h 168"/>
                  <a:gd name="T94" fmla="*/ 173 w 213"/>
                  <a:gd name="T95" fmla="*/ 5 h 168"/>
                  <a:gd name="T96" fmla="*/ 173 w 213"/>
                  <a:gd name="T97" fmla="*/ 0 h 168"/>
                  <a:gd name="T98" fmla="*/ 173 w 213"/>
                  <a:gd name="T9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3" h="168">
                    <a:moveTo>
                      <a:pt x="5" y="102"/>
                    </a:moveTo>
                    <a:lnTo>
                      <a:pt x="5" y="102"/>
                    </a:lnTo>
                    <a:lnTo>
                      <a:pt x="5" y="107"/>
                    </a:lnTo>
                    <a:lnTo>
                      <a:pt x="0" y="107"/>
                    </a:lnTo>
                    <a:lnTo>
                      <a:pt x="0" y="107"/>
                    </a:lnTo>
                    <a:lnTo>
                      <a:pt x="0" y="107"/>
                    </a:lnTo>
                    <a:lnTo>
                      <a:pt x="0" y="107"/>
                    </a:lnTo>
                    <a:lnTo>
                      <a:pt x="0" y="112"/>
                    </a:lnTo>
                    <a:lnTo>
                      <a:pt x="0" y="112"/>
                    </a:lnTo>
                    <a:lnTo>
                      <a:pt x="0" y="112"/>
                    </a:lnTo>
                    <a:lnTo>
                      <a:pt x="0" y="117"/>
                    </a:lnTo>
                    <a:lnTo>
                      <a:pt x="0" y="117"/>
                    </a:lnTo>
                    <a:lnTo>
                      <a:pt x="0" y="122"/>
                    </a:lnTo>
                    <a:lnTo>
                      <a:pt x="0" y="122"/>
                    </a:lnTo>
                    <a:lnTo>
                      <a:pt x="0" y="122"/>
                    </a:lnTo>
                    <a:lnTo>
                      <a:pt x="0" y="127"/>
                    </a:lnTo>
                    <a:lnTo>
                      <a:pt x="0" y="127"/>
                    </a:lnTo>
                    <a:lnTo>
                      <a:pt x="0" y="132"/>
                    </a:lnTo>
                    <a:lnTo>
                      <a:pt x="0" y="132"/>
                    </a:lnTo>
                    <a:lnTo>
                      <a:pt x="0" y="132"/>
                    </a:lnTo>
                    <a:lnTo>
                      <a:pt x="0" y="137"/>
                    </a:lnTo>
                    <a:lnTo>
                      <a:pt x="0" y="137"/>
                    </a:lnTo>
                    <a:lnTo>
                      <a:pt x="5" y="142"/>
                    </a:lnTo>
                    <a:lnTo>
                      <a:pt x="5" y="142"/>
                    </a:lnTo>
                    <a:lnTo>
                      <a:pt x="5" y="147"/>
                    </a:lnTo>
                    <a:lnTo>
                      <a:pt x="5" y="147"/>
                    </a:lnTo>
                    <a:lnTo>
                      <a:pt x="10" y="147"/>
                    </a:lnTo>
                    <a:lnTo>
                      <a:pt x="10" y="152"/>
                    </a:lnTo>
                    <a:lnTo>
                      <a:pt x="10" y="152"/>
                    </a:lnTo>
                    <a:lnTo>
                      <a:pt x="16" y="152"/>
                    </a:lnTo>
                    <a:lnTo>
                      <a:pt x="16" y="157"/>
                    </a:lnTo>
                    <a:lnTo>
                      <a:pt x="16" y="157"/>
                    </a:lnTo>
                    <a:lnTo>
                      <a:pt x="16" y="157"/>
                    </a:lnTo>
                    <a:lnTo>
                      <a:pt x="21" y="163"/>
                    </a:lnTo>
                    <a:lnTo>
                      <a:pt x="21" y="163"/>
                    </a:lnTo>
                    <a:lnTo>
                      <a:pt x="21" y="163"/>
                    </a:lnTo>
                    <a:lnTo>
                      <a:pt x="26" y="163"/>
                    </a:lnTo>
                    <a:lnTo>
                      <a:pt x="26" y="168"/>
                    </a:lnTo>
                    <a:lnTo>
                      <a:pt x="26" y="168"/>
                    </a:lnTo>
                    <a:lnTo>
                      <a:pt x="31" y="168"/>
                    </a:lnTo>
                    <a:lnTo>
                      <a:pt x="31" y="168"/>
                    </a:lnTo>
                    <a:lnTo>
                      <a:pt x="31" y="168"/>
                    </a:lnTo>
                    <a:lnTo>
                      <a:pt x="36" y="168"/>
                    </a:lnTo>
                    <a:lnTo>
                      <a:pt x="36" y="168"/>
                    </a:lnTo>
                    <a:lnTo>
                      <a:pt x="36" y="168"/>
                    </a:lnTo>
                    <a:lnTo>
                      <a:pt x="41" y="168"/>
                    </a:lnTo>
                    <a:lnTo>
                      <a:pt x="41" y="168"/>
                    </a:lnTo>
                    <a:lnTo>
                      <a:pt x="41" y="168"/>
                    </a:lnTo>
                    <a:lnTo>
                      <a:pt x="46" y="168"/>
                    </a:lnTo>
                    <a:lnTo>
                      <a:pt x="46" y="168"/>
                    </a:lnTo>
                    <a:lnTo>
                      <a:pt x="213" y="66"/>
                    </a:lnTo>
                    <a:lnTo>
                      <a:pt x="213" y="66"/>
                    </a:lnTo>
                    <a:lnTo>
                      <a:pt x="213" y="66"/>
                    </a:lnTo>
                    <a:lnTo>
                      <a:pt x="208" y="66"/>
                    </a:lnTo>
                    <a:lnTo>
                      <a:pt x="208" y="66"/>
                    </a:lnTo>
                    <a:lnTo>
                      <a:pt x="208" y="66"/>
                    </a:lnTo>
                    <a:lnTo>
                      <a:pt x="208" y="66"/>
                    </a:lnTo>
                    <a:lnTo>
                      <a:pt x="203" y="66"/>
                    </a:lnTo>
                    <a:lnTo>
                      <a:pt x="203" y="66"/>
                    </a:lnTo>
                    <a:lnTo>
                      <a:pt x="203" y="66"/>
                    </a:lnTo>
                    <a:lnTo>
                      <a:pt x="198" y="66"/>
                    </a:lnTo>
                    <a:lnTo>
                      <a:pt x="198" y="66"/>
                    </a:lnTo>
                    <a:lnTo>
                      <a:pt x="198" y="66"/>
                    </a:lnTo>
                    <a:lnTo>
                      <a:pt x="193" y="61"/>
                    </a:lnTo>
                    <a:lnTo>
                      <a:pt x="193" y="61"/>
                    </a:lnTo>
                    <a:lnTo>
                      <a:pt x="193" y="61"/>
                    </a:lnTo>
                    <a:lnTo>
                      <a:pt x="188" y="61"/>
                    </a:lnTo>
                    <a:lnTo>
                      <a:pt x="188" y="56"/>
                    </a:lnTo>
                    <a:lnTo>
                      <a:pt x="188" y="56"/>
                    </a:lnTo>
                    <a:lnTo>
                      <a:pt x="183" y="56"/>
                    </a:lnTo>
                    <a:lnTo>
                      <a:pt x="183" y="51"/>
                    </a:lnTo>
                    <a:lnTo>
                      <a:pt x="183" y="51"/>
                    </a:lnTo>
                    <a:lnTo>
                      <a:pt x="178" y="51"/>
                    </a:lnTo>
                    <a:lnTo>
                      <a:pt x="178" y="46"/>
                    </a:lnTo>
                    <a:lnTo>
                      <a:pt x="178" y="46"/>
                    </a:lnTo>
                    <a:lnTo>
                      <a:pt x="178" y="46"/>
                    </a:lnTo>
                    <a:lnTo>
                      <a:pt x="173" y="41"/>
                    </a:lnTo>
                    <a:lnTo>
                      <a:pt x="173" y="41"/>
                    </a:lnTo>
                    <a:lnTo>
                      <a:pt x="173" y="36"/>
                    </a:lnTo>
                    <a:lnTo>
                      <a:pt x="173" y="36"/>
                    </a:lnTo>
                    <a:lnTo>
                      <a:pt x="173" y="31"/>
                    </a:lnTo>
                    <a:lnTo>
                      <a:pt x="168" y="31"/>
                    </a:lnTo>
                    <a:lnTo>
                      <a:pt x="168" y="26"/>
                    </a:lnTo>
                    <a:lnTo>
                      <a:pt x="168" y="26"/>
                    </a:lnTo>
                    <a:lnTo>
                      <a:pt x="168" y="26"/>
                    </a:lnTo>
                    <a:lnTo>
                      <a:pt x="168" y="20"/>
                    </a:lnTo>
                    <a:lnTo>
                      <a:pt x="168" y="20"/>
                    </a:lnTo>
                    <a:lnTo>
                      <a:pt x="168" y="15"/>
                    </a:lnTo>
                    <a:lnTo>
                      <a:pt x="168" y="15"/>
                    </a:lnTo>
                    <a:lnTo>
                      <a:pt x="168" y="15"/>
                    </a:lnTo>
                    <a:lnTo>
                      <a:pt x="168" y="10"/>
                    </a:lnTo>
                    <a:lnTo>
                      <a:pt x="168" y="10"/>
                    </a:lnTo>
                    <a:lnTo>
                      <a:pt x="168" y="10"/>
                    </a:lnTo>
                    <a:lnTo>
                      <a:pt x="168" y="5"/>
                    </a:lnTo>
                    <a:lnTo>
                      <a:pt x="173" y="5"/>
                    </a:lnTo>
                    <a:lnTo>
                      <a:pt x="173" y="5"/>
                    </a:lnTo>
                    <a:lnTo>
                      <a:pt x="173" y="5"/>
                    </a:lnTo>
                    <a:lnTo>
                      <a:pt x="173" y="0"/>
                    </a:lnTo>
                    <a:lnTo>
                      <a:pt x="173" y="0"/>
                    </a:lnTo>
                    <a:lnTo>
                      <a:pt x="173" y="0"/>
                    </a:lnTo>
                    <a:lnTo>
                      <a:pt x="5" y="10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3" name="Oval 42">
                <a:extLst>
                  <a:ext uri="{FF2B5EF4-FFF2-40B4-BE49-F238E27FC236}">
                    <a16:creationId xmlns:a16="http://schemas.microsoft.com/office/drawing/2014/main" id="{30941F2D-C12F-BA07-36A1-C242A7A9FB49}"/>
                  </a:ext>
                </a:extLst>
              </p:cNvPr>
              <p:cNvSpPr>
                <a:spLocks noChangeArrowheads="1"/>
              </p:cNvSpPr>
              <p:nvPr/>
            </p:nvSpPr>
            <p:spPr bwMode="auto">
              <a:xfrm>
                <a:off x="5962" y="1999"/>
                <a:ext cx="258"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44" name="Freeform 747">
                <a:extLst>
                  <a:ext uri="{FF2B5EF4-FFF2-40B4-BE49-F238E27FC236}">
                    <a16:creationId xmlns:a16="http://schemas.microsoft.com/office/drawing/2014/main" id="{91D56813-A023-F2CA-B3C3-FBA9440F1CBA}"/>
                  </a:ext>
                </a:extLst>
              </p:cNvPr>
              <p:cNvSpPr>
                <a:spLocks/>
              </p:cNvSpPr>
              <p:nvPr/>
            </p:nvSpPr>
            <p:spPr bwMode="auto">
              <a:xfrm>
                <a:off x="5647" y="2065"/>
                <a:ext cx="340" cy="97"/>
              </a:xfrm>
              <a:custGeom>
                <a:avLst/>
                <a:gdLst>
                  <a:gd name="T0" fmla="*/ 330 w 340"/>
                  <a:gd name="T1" fmla="*/ 97 h 97"/>
                  <a:gd name="T2" fmla="*/ 330 w 340"/>
                  <a:gd name="T3" fmla="*/ 97 h 97"/>
                  <a:gd name="T4" fmla="*/ 330 w 340"/>
                  <a:gd name="T5" fmla="*/ 97 h 97"/>
                  <a:gd name="T6" fmla="*/ 335 w 340"/>
                  <a:gd name="T7" fmla="*/ 92 h 97"/>
                  <a:gd name="T8" fmla="*/ 335 w 340"/>
                  <a:gd name="T9" fmla="*/ 92 h 97"/>
                  <a:gd name="T10" fmla="*/ 335 w 340"/>
                  <a:gd name="T11" fmla="*/ 87 h 97"/>
                  <a:gd name="T12" fmla="*/ 335 w 340"/>
                  <a:gd name="T13" fmla="*/ 87 h 97"/>
                  <a:gd name="T14" fmla="*/ 340 w 340"/>
                  <a:gd name="T15" fmla="*/ 82 h 97"/>
                  <a:gd name="T16" fmla="*/ 340 w 340"/>
                  <a:gd name="T17" fmla="*/ 77 h 97"/>
                  <a:gd name="T18" fmla="*/ 340 w 340"/>
                  <a:gd name="T19" fmla="*/ 71 h 97"/>
                  <a:gd name="T20" fmla="*/ 340 w 340"/>
                  <a:gd name="T21" fmla="*/ 66 h 97"/>
                  <a:gd name="T22" fmla="*/ 340 w 340"/>
                  <a:gd name="T23" fmla="*/ 66 h 97"/>
                  <a:gd name="T24" fmla="*/ 340 w 340"/>
                  <a:gd name="T25" fmla="*/ 61 h 97"/>
                  <a:gd name="T26" fmla="*/ 340 w 340"/>
                  <a:gd name="T27" fmla="*/ 56 h 97"/>
                  <a:gd name="T28" fmla="*/ 340 w 340"/>
                  <a:gd name="T29" fmla="*/ 51 h 97"/>
                  <a:gd name="T30" fmla="*/ 340 w 340"/>
                  <a:gd name="T31" fmla="*/ 46 h 97"/>
                  <a:gd name="T32" fmla="*/ 340 w 340"/>
                  <a:gd name="T33" fmla="*/ 41 h 97"/>
                  <a:gd name="T34" fmla="*/ 340 w 340"/>
                  <a:gd name="T35" fmla="*/ 36 h 97"/>
                  <a:gd name="T36" fmla="*/ 340 w 340"/>
                  <a:gd name="T37" fmla="*/ 31 h 97"/>
                  <a:gd name="T38" fmla="*/ 340 w 340"/>
                  <a:gd name="T39" fmla="*/ 31 h 97"/>
                  <a:gd name="T40" fmla="*/ 340 w 340"/>
                  <a:gd name="T41" fmla="*/ 26 h 97"/>
                  <a:gd name="T42" fmla="*/ 335 w 340"/>
                  <a:gd name="T43" fmla="*/ 26 h 97"/>
                  <a:gd name="T44" fmla="*/ 335 w 340"/>
                  <a:gd name="T45" fmla="*/ 21 h 97"/>
                  <a:gd name="T46" fmla="*/ 335 w 340"/>
                  <a:gd name="T47" fmla="*/ 21 h 97"/>
                  <a:gd name="T48" fmla="*/ 330 w 340"/>
                  <a:gd name="T49" fmla="*/ 21 h 97"/>
                  <a:gd name="T50" fmla="*/ 5 w 340"/>
                  <a:gd name="T51" fmla="*/ 0 h 97"/>
                  <a:gd name="T52" fmla="*/ 5 w 340"/>
                  <a:gd name="T53" fmla="*/ 0 h 97"/>
                  <a:gd name="T54" fmla="*/ 5 w 340"/>
                  <a:gd name="T55" fmla="*/ 5 h 97"/>
                  <a:gd name="T56" fmla="*/ 10 w 340"/>
                  <a:gd name="T57" fmla="*/ 5 h 97"/>
                  <a:gd name="T58" fmla="*/ 10 w 340"/>
                  <a:gd name="T59" fmla="*/ 5 h 97"/>
                  <a:gd name="T60" fmla="*/ 10 w 340"/>
                  <a:gd name="T61" fmla="*/ 11 h 97"/>
                  <a:gd name="T62" fmla="*/ 10 w 340"/>
                  <a:gd name="T63" fmla="*/ 16 h 97"/>
                  <a:gd name="T64" fmla="*/ 10 w 340"/>
                  <a:gd name="T65" fmla="*/ 16 h 97"/>
                  <a:gd name="T66" fmla="*/ 10 w 340"/>
                  <a:gd name="T67" fmla="*/ 21 h 97"/>
                  <a:gd name="T68" fmla="*/ 15 w 340"/>
                  <a:gd name="T69" fmla="*/ 26 h 97"/>
                  <a:gd name="T70" fmla="*/ 15 w 340"/>
                  <a:gd name="T71" fmla="*/ 31 h 97"/>
                  <a:gd name="T72" fmla="*/ 15 w 340"/>
                  <a:gd name="T73" fmla="*/ 36 h 97"/>
                  <a:gd name="T74" fmla="*/ 10 w 340"/>
                  <a:gd name="T75" fmla="*/ 41 h 97"/>
                  <a:gd name="T76" fmla="*/ 10 w 340"/>
                  <a:gd name="T77" fmla="*/ 46 h 97"/>
                  <a:gd name="T78" fmla="*/ 10 w 340"/>
                  <a:gd name="T79" fmla="*/ 51 h 97"/>
                  <a:gd name="T80" fmla="*/ 10 w 340"/>
                  <a:gd name="T81" fmla="*/ 56 h 97"/>
                  <a:gd name="T82" fmla="*/ 10 w 340"/>
                  <a:gd name="T83" fmla="*/ 61 h 97"/>
                  <a:gd name="T84" fmla="*/ 10 w 340"/>
                  <a:gd name="T85" fmla="*/ 61 h 97"/>
                  <a:gd name="T86" fmla="*/ 5 w 340"/>
                  <a:gd name="T87" fmla="*/ 66 h 97"/>
                  <a:gd name="T88" fmla="*/ 5 w 340"/>
                  <a:gd name="T89" fmla="*/ 71 h 97"/>
                  <a:gd name="T90" fmla="*/ 5 w 340"/>
                  <a:gd name="T91" fmla="*/ 71 h 97"/>
                  <a:gd name="T92" fmla="*/ 5 w 340"/>
                  <a:gd name="T93" fmla="*/ 77 h 97"/>
                  <a:gd name="T94" fmla="*/ 0 w 340"/>
                  <a:gd name="T95" fmla="*/ 77 h 97"/>
                  <a:gd name="T96" fmla="*/ 0 w 340"/>
                  <a:gd name="T97" fmla="*/ 77 h 97"/>
                  <a:gd name="T98" fmla="*/ 0 w 340"/>
                  <a:gd name="T9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0" h="97">
                    <a:moveTo>
                      <a:pt x="330" y="97"/>
                    </a:moveTo>
                    <a:lnTo>
                      <a:pt x="330" y="97"/>
                    </a:lnTo>
                    <a:lnTo>
                      <a:pt x="330" y="97"/>
                    </a:lnTo>
                    <a:lnTo>
                      <a:pt x="330" y="97"/>
                    </a:lnTo>
                    <a:lnTo>
                      <a:pt x="330" y="97"/>
                    </a:lnTo>
                    <a:lnTo>
                      <a:pt x="330" y="97"/>
                    </a:lnTo>
                    <a:lnTo>
                      <a:pt x="330" y="97"/>
                    </a:lnTo>
                    <a:lnTo>
                      <a:pt x="335" y="92"/>
                    </a:lnTo>
                    <a:lnTo>
                      <a:pt x="335" y="92"/>
                    </a:lnTo>
                    <a:lnTo>
                      <a:pt x="335" y="92"/>
                    </a:lnTo>
                    <a:lnTo>
                      <a:pt x="335" y="92"/>
                    </a:lnTo>
                    <a:lnTo>
                      <a:pt x="335" y="87"/>
                    </a:lnTo>
                    <a:lnTo>
                      <a:pt x="335" y="87"/>
                    </a:lnTo>
                    <a:lnTo>
                      <a:pt x="335" y="87"/>
                    </a:lnTo>
                    <a:lnTo>
                      <a:pt x="340" y="82"/>
                    </a:lnTo>
                    <a:lnTo>
                      <a:pt x="340" y="82"/>
                    </a:lnTo>
                    <a:lnTo>
                      <a:pt x="340" y="82"/>
                    </a:lnTo>
                    <a:lnTo>
                      <a:pt x="340" y="77"/>
                    </a:lnTo>
                    <a:lnTo>
                      <a:pt x="340" y="77"/>
                    </a:lnTo>
                    <a:lnTo>
                      <a:pt x="340" y="71"/>
                    </a:lnTo>
                    <a:lnTo>
                      <a:pt x="340" y="71"/>
                    </a:lnTo>
                    <a:lnTo>
                      <a:pt x="340" y="66"/>
                    </a:lnTo>
                    <a:lnTo>
                      <a:pt x="340" y="66"/>
                    </a:lnTo>
                    <a:lnTo>
                      <a:pt x="340" y="66"/>
                    </a:lnTo>
                    <a:lnTo>
                      <a:pt x="340" y="61"/>
                    </a:lnTo>
                    <a:lnTo>
                      <a:pt x="340" y="61"/>
                    </a:lnTo>
                    <a:lnTo>
                      <a:pt x="340" y="56"/>
                    </a:lnTo>
                    <a:lnTo>
                      <a:pt x="340" y="56"/>
                    </a:lnTo>
                    <a:lnTo>
                      <a:pt x="340" y="51"/>
                    </a:lnTo>
                    <a:lnTo>
                      <a:pt x="340" y="51"/>
                    </a:lnTo>
                    <a:lnTo>
                      <a:pt x="340" y="46"/>
                    </a:lnTo>
                    <a:lnTo>
                      <a:pt x="340" y="46"/>
                    </a:lnTo>
                    <a:lnTo>
                      <a:pt x="340" y="41"/>
                    </a:lnTo>
                    <a:lnTo>
                      <a:pt x="340" y="41"/>
                    </a:lnTo>
                    <a:lnTo>
                      <a:pt x="340" y="41"/>
                    </a:lnTo>
                    <a:lnTo>
                      <a:pt x="340" y="36"/>
                    </a:lnTo>
                    <a:lnTo>
                      <a:pt x="340" y="36"/>
                    </a:lnTo>
                    <a:lnTo>
                      <a:pt x="340" y="31"/>
                    </a:lnTo>
                    <a:lnTo>
                      <a:pt x="340" y="31"/>
                    </a:lnTo>
                    <a:lnTo>
                      <a:pt x="340" y="31"/>
                    </a:lnTo>
                    <a:lnTo>
                      <a:pt x="340" y="26"/>
                    </a:lnTo>
                    <a:lnTo>
                      <a:pt x="340" y="26"/>
                    </a:lnTo>
                    <a:lnTo>
                      <a:pt x="335" y="26"/>
                    </a:lnTo>
                    <a:lnTo>
                      <a:pt x="335" y="26"/>
                    </a:lnTo>
                    <a:lnTo>
                      <a:pt x="335" y="26"/>
                    </a:lnTo>
                    <a:lnTo>
                      <a:pt x="335" y="21"/>
                    </a:lnTo>
                    <a:lnTo>
                      <a:pt x="335" y="21"/>
                    </a:lnTo>
                    <a:lnTo>
                      <a:pt x="335" y="21"/>
                    </a:lnTo>
                    <a:lnTo>
                      <a:pt x="335" y="21"/>
                    </a:lnTo>
                    <a:lnTo>
                      <a:pt x="330" y="21"/>
                    </a:lnTo>
                    <a:lnTo>
                      <a:pt x="5" y="0"/>
                    </a:lnTo>
                    <a:lnTo>
                      <a:pt x="5" y="0"/>
                    </a:lnTo>
                    <a:lnTo>
                      <a:pt x="5" y="0"/>
                    </a:lnTo>
                    <a:lnTo>
                      <a:pt x="5" y="0"/>
                    </a:lnTo>
                    <a:lnTo>
                      <a:pt x="5" y="0"/>
                    </a:lnTo>
                    <a:lnTo>
                      <a:pt x="5" y="5"/>
                    </a:lnTo>
                    <a:lnTo>
                      <a:pt x="10" y="5"/>
                    </a:lnTo>
                    <a:lnTo>
                      <a:pt x="10" y="5"/>
                    </a:lnTo>
                    <a:lnTo>
                      <a:pt x="10" y="5"/>
                    </a:lnTo>
                    <a:lnTo>
                      <a:pt x="10" y="5"/>
                    </a:lnTo>
                    <a:lnTo>
                      <a:pt x="10" y="11"/>
                    </a:lnTo>
                    <a:lnTo>
                      <a:pt x="10" y="11"/>
                    </a:lnTo>
                    <a:lnTo>
                      <a:pt x="10" y="11"/>
                    </a:lnTo>
                    <a:lnTo>
                      <a:pt x="10" y="16"/>
                    </a:lnTo>
                    <a:lnTo>
                      <a:pt x="10" y="16"/>
                    </a:lnTo>
                    <a:lnTo>
                      <a:pt x="10" y="16"/>
                    </a:lnTo>
                    <a:lnTo>
                      <a:pt x="10" y="21"/>
                    </a:lnTo>
                    <a:lnTo>
                      <a:pt x="10" y="21"/>
                    </a:lnTo>
                    <a:lnTo>
                      <a:pt x="15" y="26"/>
                    </a:lnTo>
                    <a:lnTo>
                      <a:pt x="15" y="26"/>
                    </a:lnTo>
                    <a:lnTo>
                      <a:pt x="15" y="31"/>
                    </a:lnTo>
                    <a:lnTo>
                      <a:pt x="15" y="31"/>
                    </a:lnTo>
                    <a:lnTo>
                      <a:pt x="15" y="36"/>
                    </a:lnTo>
                    <a:lnTo>
                      <a:pt x="15" y="36"/>
                    </a:lnTo>
                    <a:lnTo>
                      <a:pt x="15" y="36"/>
                    </a:lnTo>
                    <a:lnTo>
                      <a:pt x="10" y="41"/>
                    </a:lnTo>
                    <a:lnTo>
                      <a:pt x="10" y="41"/>
                    </a:lnTo>
                    <a:lnTo>
                      <a:pt x="10" y="46"/>
                    </a:lnTo>
                    <a:lnTo>
                      <a:pt x="10" y="46"/>
                    </a:lnTo>
                    <a:lnTo>
                      <a:pt x="10" y="51"/>
                    </a:lnTo>
                    <a:lnTo>
                      <a:pt x="10" y="51"/>
                    </a:lnTo>
                    <a:lnTo>
                      <a:pt x="10" y="56"/>
                    </a:lnTo>
                    <a:lnTo>
                      <a:pt x="10" y="56"/>
                    </a:lnTo>
                    <a:lnTo>
                      <a:pt x="10" y="61"/>
                    </a:lnTo>
                    <a:lnTo>
                      <a:pt x="10" y="61"/>
                    </a:lnTo>
                    <a:lnTo>
                      <a:pt x="10" y="61"/>
                    </a:lnTo>
                    <a:lnTo>
                      <a:pt x="10" y="66"/>
                    </a:lnTo>
                    <a:lnTo>
                      <a:pt x="5" y="66"/>
                    </a:lnTo>
                    <a:lnTo>
                      <a:pt x="5" y="66"/>
                    </a:lnTo>
                    <a:lnTo>
                      <a:pt x="5" y="71"/>
                    </a:lnTo>
                    <a:lnTo>
                      <a:pt x="5" y="71"/>
                    </a:lnTo>
                    <a:lnTo>
                      <a:pt x="5" y="71"/>
                    </a:lnTo>
                    <a:lnTo>
                      <a:pt x="5" y="71"/>
                    </a:lnTo>
                    <a:lnTo>
                      <a:pt x="5" y="77"/>
                    </a:lnTo>
                    <a:lnTo>
                      <a:pt x="0" y="77"/>
                    </a:lnTo>
                    <a:lnTo>
                      <a:pt x="0" y="77"/>
                    </a:lnTo>
                    <a:lnTo>
                      <a:pt x="0" y="77"/>
                    </a:lnTo>
                    <a:lnTo>
                      <a:pt x="0" y="77"/>
                    </a:lnTo>
                    <a:lnTo>
                      <a:pt x="0" y="77"/>
                    </a:lnTo>
                    <a:lnTo>
                      <a:pt x="0" y="77"/>
                    </a:lnTo>
                    <a:lnTo>
                      <a:pt x="330" y="9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5" name="Freeform 748">
                <a:extLst>
                  <a:ext uri="{FF2B5EF4-FFF2-40B4-BE49-F238E27FC236}">
                    <a16:creationId xmlns:a16="http://schemas.microsoft.com/office/drawing/2014/main" id="{A3FA60A2-5EB0-5241-C609-13C6B8D2880B}"/>
                  </a:ext>
                </a:extLst>
              </p:cNvPr>
              <p:cNvSpPr>
                <a:spLocks/>
              </p:cNvSpPr>
              <p:nvPr/>
            </p:nvSpPr>
            <p:spPr bwMode="auto">
              <a:xfrm>
                <a:off x="6149" y="1883"/>
                <a:ext cx="295" cy="228"/>
              </a:xfrm>
              <a:custGeom>
                <a:avLst/>
                <a:gdLst>
                  <a:gd name="T0" fmla="*/ 6 w 295"/>
                  <a:gd name="T1" fmla="*/ 162 h 228"/>
                  <a:gd name="T2" fmla="*/ 6 w 295"/>
                  <a:gd name="T3" fmla="*/ 167 h 228"/>
                  <a:gd name="T4" fmla="*/ 6 w 295"/>
                  <a:gd name="T5" fmla="*/ 167 h 228"/>
                  <a:gd name="T6" fmla="*/ 0 w 295"/>
                  <a:gd name="T7" fmla="*/ 172 h 228"/>
                  <a:gd name="T8" fmla="*/ 0 w 295"/>
                  <a:gd name="T9" fmla="*/ 172 h 228"/>
                  <a:gd name="T10" fmla="*/ 0 w 295"/>
                  <a:gd name="T11" fmla="*/ 177 h 228"/>
                  <a:gd name="T12" fmla="*/ 0 w 295"/>
                  <a:gd name="T13" fmla="*/ 182 h 228"/>
                  <a:gd name="T14" fmla="*/ 0 w 295"/>
                  <a:gd name="T15" fmla="*/ 187 h 228"/>
                  <a:gd name="T16" fmla="*/ 6 w 295"/>
                  <a:gd name="T17" fmla="*/ 193 h 228"/>
                  <a:gd name="T18" fmla="*/ 6 w 295"/>
                  <a:gd name="T19" fmla="*/ 193 h 228"/>
                  <a:gd name="T20" fmla="*/ 6 w 295"/>
                  <a:gd name="T21" fmla="*/ 198 h 228"/>
                  <a:gd name="T22" fmla="*/ 11 w 295"/>
                  <a:gd name="T23" fmla="*/ 203 h 228"/>
                  <a:gd name="T24" fmla="*/ 11 w 295"/>
                  <a:gd name="T25" fmla="*/ 208 h 228"/>
                  <a:gd name="T26" fmla="*/ 16 w 295"/>
                  <a:gd name="T27" fmla="*/ 213 h 228"/>
                  <a:gd name="T28" fmla="*/ 16 w 295"/>
                  <a:gd name="T29" fmla="*/ 213 h 228"/>
                  <a:gd name="T30" fmla="*/ 21 w 295"/>
                  <a:gd name="T31" fmla="*/ 218 h 228"/>
                  <a:gd name="T32" fmla="*/ 26 w 295"/>
                  <a:gd name="T33" fmla="*/ 223 h 228"/>
                  <a:gd name="T34" fmla="*/ 31 w 295"/>
                  <a:gd name="T35" fmla="*/ 223 h 228"/>
                  <a:gd name="T36" fmla="*/ 31 w 295"/>
                  <a:gd name="T37" fmla="*/ 223 h 228"/>
                  <a:gd name="T38" fmla="*/ 36 w 295"/>
                  <a:gd name="T39" fmla="*/ 228 h 228"/>
                  <a:gd name="T40" fmla="*/ 41 w 295"/>
                  <a:gd name="T41" fmla="*/ 228 h 228"/>
                  <a:gd name="T42" fmla="*/ 41 w 295"/>
                  <a:gd name="T43" fmla="*/ 228 h 228"/>
                  <a:gd name="T44" fmla="*/ 46 w 295"/>
                  <a:gd name="T45" fmla="*/ 228 h 228"/>
                  <a:gd name="T46" fmla="*/ 51 w 295"/>
                  <a:gd name="T47" fmla="*/ 228 h 228"/>
                  <a:gd name="T48" fmla="*/ 51 w 295"/>
                  <a:gd name="T49" fmla="*/ 223 h 228"/>
                  <a:gd name="T50" fmla="*/ 295 w 295"/>
                  <a:gd name="T51" fmla="*/ 66 h 228"/>
                  <a:gd name="T52" fmla="*/ 290 w 295"/>
                  <a:gd name="T53" fmla="*/ 66 h 228"/>
                  <a:gd name="T54" fmla="*/ 290 w 295"/>
                  <a:gd name="T55" fmla="*/ 66 h 228"/>
                  <a:gd name="T56" fmla="*/ 285 w 295"/>
                  <a:gd name="T57" fmla="*/ 66 h 228"/>
                  <a:gd name="T58" fmla="*/ 279 w 295"/>
                  <a:gd name="T59" fmla="*/ 66 h 228"/>
                  <a:gd name="T60" fmla="*/ 279 w 295"/>
                  <a:gd name="T61" fmla="*/ 66 h 228"/>
                  <a:gd name="T62" fmla="*/ 274 w 295"/>
                  <a:gd name="T63" fmla="*/ 66 h 228"/>
                  <a:gd name="T64" fmla="*/ 269 w 295"/>
                  <a:gd name="T65" fmla="*/ 61 h 228"/>
                  <a:gd name="T66" fmla="*/ 264 w 295"/>
                  <a:gd name="T67" fmla="*/ 61 h 228"/>
                  <a:gd name="T68" fmla="*/ 264 w 295"/>
                  <a:gd name="T69" fmla="*/ 56 h 228"/>
                  <a:gd name="T70" fmla="*/ 259 w 295"/>
                  <a:gd name="T71" fmla="*/ 50 h 228"/>
                  <a:gd name="T72" fmla="*/ 254 w 295"/>
                  <a:gd name="T73" fmla="*/ 50 h 228"/>
                  <a:gd name="T74" fmla="*/ 254 w 295"/>
                  <a:gd name="T75" fmla="*/ 45 h 228"/>
                  <a:gd name="T76" fmla="*/ 249 w 295"/>
                  <a:gd name="T77" fmla="*/ 40 h 228"/>
                  <a:gd name="T78" fmla="*/ 249 w 295"/>
                  <a:gd name="T79" fmla="*/ 35 h 228"/>
                  <a:gd name="T80" fmla="*/ 249 w 295"/>
                  <a:gd name="T81" fmla="*/ 30 h 228"/>
                  <a:gd name="T82" fmla="*/ 244 w 295"/>
                  <a:gd name="T83" fmla="*/ 25 h 228"/>
                  <a:gd name="T84" fmla="*/ 244 w 295"/>
                  <a:gd name="T85" fmla="*/ 25 h 228"/>
                  <a:gd name="T86" fmla="*/ 244 w 295"/>
                  <a:gd name="T87" fmla="*/ 20 h 228"/>
                  <a:gd name="T88" fmla="*/ 244 w 295"/>
                  <a:gd name="T89" fmla="*/ 15 h 228"/>
                  <a:gd name="T90" fmla="*/ 244 w 295"/>
                  <a:gd name="T91" fmla="*/ 10 h 228"/>
                  <a:gd name="T92" fmla="*/ 244 w 295"/>
                  <a:gd name="T93" fmla="*/ 10 h 228"/>
                  <a:gd name="T94" fmla="*/ 249 w 295"/>
                  <a:gd name="T95" fmla="*/ 5 h 228"/>
                  <a:gd name="T96" fmla="*/ 249 w 295"/>
                  <a:gd name="T97" fmla="*/ 5 h 228"/>
                  <a:gd name="T98" fmla="*/ 249 w 295"/>
                  <a:gd name="T9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8">
                    <a:moveTo>
                      <a:pt x="11" y="162"/>
                    </a:moveTo>
                    <a:lnTo>
                      <a:pt x="6" y="162"/>
                    </a:lnTo>
                    <a:lnTo>
                      <a:pt x="6" y="162"/>
                    </a:lnTo>
                    <a:lnTo>
                      <a:pt x="6" y="167"/>
                    </a:lnTo>
                    <a:lnTo>
                      <a:pt x="6" y="167"/>
                    </a:lnTo>
                    <a:lnTo>
                      <a:pt x="6" y="167"/>
                    </a:lnTo>
                    <a:lnTo>
                      <a:pt x="6" y="167"/>
                    </a:lnTo>
                    <a:lnTo>
                      <a:pt x="0" y="172"/>
                    </a:lnTo>
                    <a:lnTo>
                      <a:pt x="0" y="172"/>
                    </a:lnTo>
                    <a:lnTo>
                      <a:pt x="0" y="172"/>
                    </a:lnTo>
                    <a:lnTo>
                      <a:pt x="0" y="177"/>
                    </a:lnTo>
                    <a:lnTo>
                      <a:pt x="0" y="177"/>
                    </a:lnTo>
                    <a:lnTo>
                      <a:pt x="0" y="177"/>
                    </a:lnTo>
                    <a:lnTo>
                      <a:pt x="0" y="182"/>
                    </a:lnTo>
                    <a:lnTo>
                      <a:pt x="0" y="182"/>
                    </a:lnTo>
                    <a:lnTo>
                      <a:pt x="0" y="187"/>
                    </a:lnTo>
                    <a:lnTo>
                      <a:pt x="0" y="187"/>
                    </a:lnTo>
                    <a:lnTo>
                      <a:pt x="6" y="193"/>
                    </a:lnTo>
                    <a:lnTo>
                      <a:pt x="6" y="193"/>
                    </a:lnTo>
                    <a:lnTo>
                      <a:pt x="6" y="193"/>
                    </a:lnTo>
                    <a:lnTo>
                      <a:pt x="6" y="198"/>
                    </a:lnTo>
                    <a:lnTo>
                      <a:pt x="6" y="198"/>
                    </a:lnTo>
                    <a:lnTo>
                      <a:pt x="6" y="203"/>
                    </a:lnTo>
                    <a:lnTo>
                      <a:pt x="11" y="203"/>
                    </a:lnTo>
                    <a:lnTo>
                      <a:pt x="11" y="203"/>
                    </a:lnTo>
                    <a:lnTo>
                      <a:pt x="11" y="208"/>
                    </a:lnTo>
                    <a:lnTo>
                      <a:pt x="16" y="208"/>
                    </a:lnTo>
                    <a:lnTo>
                      <a:pt x="16" y="213"/>
                    </a:lnTo>
                    <a:lnTo>
                      <a:pt x="16" y="213"/>
                    </a:lnTo>
                    <a:lnTo>
                      <a:pt x="16" y="213"/>
                    </a:lnTo>
                    <a:lnTo>
                      <a:pt x="21" y="218"/>
                    </a:lnTo>
                    <a:lnTo>
                      <a:pt x="21" y="218"/>
                    </a:lnTo>
                    <a:lnTo>
                      <a:pt x="21" y="218"/>
                    </a:lnTo>
                    <a:lnTo>
                      <a:pt x="26" y="223"/>
                    </a:lnTo>
                    <a:lnTo>
                      <a:pt x="26" y="223"/>
                    </a:lnTo>
                    <a:lnTo>
                      <a:pt x="31" y="223"/>
                    </a:lnTo>
                    <a:lnTo>
                      <a:pt x="31" y="223"/>
                    </a:lnTo>
                    <a:lnTo>
                      <a:pt x="31" y="223"/>
                    </a:lnTo>
                    <a:lnTo>
                      <a:pt x="36" y="228"/>
                    </a:lnTo>
                    <a:lnTo>
                      <a:pt x="36" y="228"/>
                    </a:lnTo>
                    <a:lnTo>
                      <a:pt x="36" y="228"/>
                    </a:lnTo>
                    <a:lnTo>
                      <a:pt x="41" y="228"/>
                    </a:lnTo>
                    <a:lnTo>
                      <a:pt x="41" y="228"/>
                    </a:lnTo>
                    <a:lnTo>
                      <a:pt x="41" y="228"/>
                    </a:lnTo>
                    <a:lnTo>
                      <a:pt x="46" y="228"/>
                    </a:lnTo>
                    <a:lnTo>
                      <a:pt x="46" y="228"/>
                    </a:lnTo>
                    <a:lnTo>
                      <a:pt x="46" y="228"/>
                    </a:lnTo>
                    <a:lnTo>
                      <a:pt x="51" y="228"/>
                    </a:lnTo>
                    <a:lnTo>
                      <a:pt x="51" y="228"/>
                    </a:lnTo>
                    <a:lnTo>
                      <a:pt x="51" y="223"/>
                    </a:lnTo>
                    <a:lnTo>
                      <a:pt x="295" y="66"/>
                    </a:lnTo>
                    <a:lnTo>
                      <a:pt x="295" y="66"/>
                    </a:lnTo>
                    <a:lnTo>
                      <a:pt x="290" y="66"/>
                    </a:lnTo>
                    <a:lnTo>
                      <a:pt x="290" y="66"/>
                    </a:lnTo>
                    <a:lnTo>
                      <a:pt x="290" y="66"/>
                    </a:lnTo>
                    <a:lnTo>
                      <a:pt x="290" y="66"/>
                    </a:lnTo>
                    <a:lnTo>
                      <a:pt x="285" y="66"/>
                    </a:lnTo>
                    <a:lnTo>
                      <a:pt x="285" y="66"/>
                    </a:lnTo>
                    <a:lnTo>
                      <a:pt x="285" y="66"/>
                    </a:lnTo>
                    <a:lnTo>
                      <a:pt x="279" y="66"/>
                    </a:lnTo>
                    <a:lnTo>
                      <a:pt x="279" y="66"/>
                    </a:lnTo>
                    <a:lnTo>
                      <a:pt x="279" y="66"/>
                    </a:lnTo>
                    <a:lnTo>
                      <a:pt x="274" y="66"/>
                    </a:lnTo>
                    <a:lnTo>
                      <a:pt x="274" y="66"/>
                    </a:lnTo>
                    <a:lnTo>
                      <a:pt x="269" y="61"/>
                    </a:lnTo>
                    <a:lnTo>
                      <a:pt x="269" y="61"/>
                    </a:lnTo>
                    <a:lnTo>
                      <a:pt x="269" y="61"/>
                    </a:lnTo>
                    <a:lnTo>
                      <a:pt x="264" y="61"/>
                    </a:lnTo>
                    <a:lnTo>
                      <a:pt x="264" y="56"/>
                    </a:lnTo>
                    <a:lnTo>
                      <a:pt x="264" y="56"/>
                    </a:lnTo>
                    <a:lnTo>
                      <a:pt x="259" y="56"/>
                    </a:lnTo>
                    <a:lnTo>
                      <a:pt x="259" y="50"/>
                    </a:lnTo>
                    <a:lnTo>
                      <a:pt x="259" y="50"/>
                    </a:lnTo>
                    <a:lnTo>
                      <a:pt x="254" y="50"/>
                    </a:lnTo>
                    <a:lnTo>
                      <a:pt x="254" y="45"/>
                    </a:lnTo>
                    <a:lnTo>
                      <a:pt x="254" y="45"/>
                    </a:lnTo>
                    <a:lnTo>
                      <a:pt x="254" y="40"/>
                    </a:lnTo>
                    <a:lnTo>
                      <a:pt x="249" y="40"/>
                    </a:lnTo>
                    <a:lnTo>
                      <a:pt x="249" y="40"/>
                    </a:lnTo>
                    <a:lnTo>
                      <a:pt x="249" y="35"/>
                    </a:lnTo>
                    <a:lnTo>
                      <a:pt x="249" y="35"/>
                    </a:lnTo>
                    <a:lnTo>
                      <a:pt x="249" y="30"/>
                    </a:lnTo>
                    <a:lnTo>
                      <a:pt x="244" y="30"/>
                    </a:lnTo>
                    <a:lnTo>
                      <a:pt x="244" y="25"/>
                    </a:lnTo>
                    <a:lnTo>
                      <a:pt x="244" y="25"/>
                    </a:lnTo>
                    <a:lnTo>
                      <a:pt x="244" y="25"/>
                    </a:lnTo>
                    <a:lnTo>
                      <a:pt x="244" y="20"/>
                    </a:lnTo>
                    <a:lnTo>
                      <a:pt x="244" y="20"/>
                    </a:lnTo>
                    <a:lnTo>
                      <a:pt x="244" y="15"/>
                    </a:lnTo>
                    <a:lnTo>
                      <a:pt x="244" y="15"/>
                    </a:lnTo>
                    <a:lnTo>
                      <a:pt x="244" y="15"/>
                    </a:lnTo>
                    <a:lnTo>
                      <a:pt x="244" y="10"/>
                    </a:lnTo>
                    <a:lnTo>
                      <a:pt x="244" y="10"/>
                    </a:lnTo>
                    <a:lnTo>
                      <a:pt x="244" y="10"/>
                    </a:lnTo>
                    <a:lnTo>
                      <a:pt x="249" y="5"/>
                    </a:lnTo>
                    <a:lnTo>
                      <a:pt x="249" y="5"/>
                    </a:lnTo>
                    <a:lnTo>
                      <a:pt x="249" y="5"/>
                    </a:lnTo>
                    <a:lnTo>
                      <a:pt x="249" y="5"/>
                    </a:lnTo>
                    <a:lnTo>
                      <a:pt x="249" y="0"/>
                    </a:lnTo>
                    <a:lnTo>
                      <a:pt x="249" y="0"/>
                    </a:lnTo>
                    <a:lnTo>
                      <a:pt x="11" y="16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6" name="Oval 45">
                <a:extLst>
                  <a:ext uri="{FF2B5EF4-FFF2-40B4-BE49-F238E27FC236}">
                    <a16:creationId xmlns:a16="http://schemas.microsoft.com/office/drawing/2014/main" id="{91592A30-5AAC-2BF2-80B4-175B4819EB90}"/>
                  </a:ext>
                </a:extLst>
              </p:cNvPr>
              <p:cNvSpPr>
                <a:spLocks noChangeArrowheads="1"/>
              </p:cNvSpPr>
              <p:nvPr/>
            </p:nvSpPr>
            <p:spPr bwMode="auto">
              <a:xfrm>
                <a:off x="4095" y="4116"/>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47" name="Freeform 750">
                <a:extLst>
                  <a:ext uri="{FF2B5EF4-FFF2-40B4-BE49-F238E27FC236}">
                    <a16:creationId xmlns:a16="http://schemas.microsoft.com/office/drawing/2014/main" id="{A696C3E6-75E7-D4A0-56E7-8DEBBC67B8A1}"/>
                  </a:ext>
                </a:extLst>
              </p:cNvPr>
              <p:cNvSpPr>
                <a:spLocks/>
              </p:cNvSpPr>
              <p:nvPr/>
            </p:nvSpPr>
            <p:spPr bwMode="auto">
              <a:xfrm>
                <a:off x="4120" y="3958"/>
                <a:ext cx="117" cy="213"/>
              </a:xfrm>
              <a:custGeom>
                <a:avLst/>
                <a:gdLst>
                  <a:gd name="T0" fmla="*/ 0 w 117"/>
                  <a:gd name="T1" fmla="*/ 183 h 213"/>
                  <a:gd name="T2" fmla="*/ 0 w 117"/>
                  <a:gd name="T3" fmla="*/ 183 h 213"/>
                  <a:gd name="T4" fmla="*/ 0 w 117"/>
                  <a:gd name="T5" fmla="*/ 188 h 213"/>
                  <a:gd name="T6" fmla="*/ 5 w 117"/>
                  <a:gd name="T7" fmla="*/ 193 h 213"/>
                  <a:gd name="T8" fmla="*/ 5 w 117"/>
                  <a:gd name="T9" fmla="*/ 193 h 213"/>
                  <a:gd name="T10" fmla="*/ 5 w 117"/>
                  <a:gd name="T11" fmla="*/ 198 h 213"/>
                  <a:gd name="T12" fmla="*/ 10 w 117"/>
                  <a:gd name="T13" fmla="*/ 198 h 213"/>
                  <a:gd name="T14" fmla="*/ 15 w 117"/>
                  <a:gd name="T15" fmla="*/ 203 h 213"/>
                  <a:gd name="T16" fmla="*/ 15 w 117"/>
                  <a:gd name="T17" fmla="*/ 203 h 213"/>
                  <a:gd name="T18" fmla="*/ 20 w 117"/>
                  <a:gd name="T19" fmla="*/ 208 h 213"/>
                  <a:gd name="T20" fmla="*/ 25 w 117"/>
                  <a:gd name="T21" fmla="*/ 208 h 213"/>
                  <a:gd name="T22" fmla="*/ 30 w 117"/>
                  <a:gd name="T23" fmla="*/ 213 h 213"/>
                  <a:gd name="T24" fmla="*/ 35 w 117"/>
                  <a:gd name="T25" fmla="*/ 213 h 213"/>
                  <a:gd name="T26" fmla="*/ 41 w 117"/>
                  <a:gd name="T27" fmla="*/ 213 h 213"/>
                  <a:gd name="T28" fmla="*/ 46 w 117"/>
                  <a:gd name="T29" fmla="*/ 213 h 213"/>
                  <a:gd name="T30" fmla="*/ 51 w 117"/>
                  <a:gd name="T31" fmla="*/ 213 h 213"/>
                  <a:gd name="T32" fmla="*/ 56 w 117"/>
                  <a:gd name="T33" fmla="*/ 213 h 213"/>
                  <a:gd name="T34" fmla="*/ 56 w 117"/>
                  <a:gd name="T35" fmla="*/ 213 h 213"/>
                  <a:gd name="T36" fmla="*/ 61 w 117"/>
                  <a:gd name="T37" fmla="*/ 208 h 213"/>
                  <a:gd name="T38" fmla="*/ 66 w 117"/>
                  <a:gd name="T39" fmla="*/ 208 h 213"/>
                  <a:gd name="T40" fmla="*/ 66 w 117"/>
                  <a:gd name="T41" fmla="*/ 208 h 213"/>
                  <a:gd name="T42" fmla="*/ 71 w 117"/>
                  <a:gd name="T43" fmla="*/ 203 h 213"/>
                  <a:gd name="T44" fmla="*/ 71 w 117"/>
                  <a:gd name="T45" fmla="*/ 203 h 213"/>
                  <a:gd name="T46" fmla="*/ 76 w 117"/>
                  <a:gd name="T47" fmla="*/ 198 h 213"/>
                  <a:gd name="T48" fmla="*/ 76 w 117"/>
                  <a:gd name="T49" fmla="*/ 193 h 213"/>
                  <a:gd name="T50" fmla="*/ 112 w 117"/>
                  <a:gd name="T51" fmla="*/ 21 h 213"/>
                  <a:gd name="T52" fmla="*/ 112 w 117"/>
                  <a:gd name="T53" fmla="*/ 21 h 213"/>
                  <a:gd name="T54" fmla="*/ 112 w 117"/>
                  <a:gd name="T55" fmla="*/ 26 h 213"/>
                  <a:gd name="T56" fmla="*/ 106 w 117"/>
                  <a:gd name="T57" fmla="*/ 26 h 213"/>
                  <a:gd name="T58" fmla="*/ 106 w 117"/>
                  <a:gd name="T59" fmla="*/ 31 h 213"/>
                  <a:gd name="T60" fmla="*/ 101 w 117"/>
                  <a:gd name="T61" fmla="*/ 31 h 213"/>
                  <a:gd name="T62" fmla="*/ 96 w 117"/>
                  <a:gd name="T63" fmla="*/ 36 h 213"/>
                  <a:gd name="T64" fmla="*/ 96 w 117"/>
                  <a:gd name="T65" fmla="*/ 36 h 213"/>
                  <a:gd name="T66" fmla="*/ 91 w 117"/>
                  <a:gd name="T67" fmla="*/ 36 h 213"/>
                  <a:gd name="T68" fmla="*/ 86 w 117"/>
                  <a:gd name="T69" fmla="*/ 36 h 213"/>
                  <a:gd name="T70" fmla="*/ 81 w 117"/>
                  <a:gd name="T71" fmla="*/ 36 h 213"/>
                  <a:gd name="T72" fmla="*/ 76 w 117"/>
                  <a:gd name="T73" fmla="*/ 36 h 213"/>
                  <a:gd name="T74" fmla="*/ 71 w 117"/>
                  <a:gd name="T75" fmla="*/ 36 h 213"/>
                  <a:gd name="T76" fmla="*/ 66 w 117"/>
                  <a:gd name="T77" fmla="*/ 31 h 213"/>
                  <a:gd name="T78" fmla="*/ 61 w 117"/>
                  <a:gd name="T79" fmla="*/ 31 h 213"/>
                  <a:gd name="T80" fmla="*/ 56 w 117"/>
                  <a:gd name="T81" fmla="*/ 31 h 213"/>
                  <a:gd name="T82" fmla="*/ 51 w 117"/>
                  <a:gd name="T83" fmla="*/ 26 h 213"/>
                  <a:gd name="T84" fmla="*/ 51 w 117"/>
                  <a:gd name="T85" fmla="*/ 26 h 213"/>
                  <a:gd name="T86" fmla="*/ 46 w 117"/>
                  <a:gd name="T87" fmla="*/ 21 h 213"/>
                  <a:gd name="T88" fmla="*/ 46 w 117"/>
                  <a:gd name="T89" fmla="*/ 15 h 213"/>
                  <a:gd name="T90" fmla="*/ 41 w 117"/>
                  <a:gd name="T91" fmla="*/ 15 h 213"/>
                  <a:gd name="T92" fmla="*/ 41 w 117"/>
                  <a:gd name="T93" fmla="*/ 10 h 213"/>
                  <a:gd name="T94" fmla="*/ 41 w 117"/>
                  <a:gd name="T95" fmla="*/ 5 h 213"/>
                  <a:gd name="T96" fmla="*/ 41 w 117"/>
                  <a:gd name="T97" fmla="*/ 5 h 213"/>
                  <a:gd name="T98" fmla="*/ 41 w 117"/>
                  <a:gd name="T99"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213">
                    <a:moveTo>
                      <a:pt x="0" y="178"/>
                    </a:moveTo>
                    <a:lnTo>
                      <a:pt x="0" y="183"/>
                    </a:lnTo>
                    <a:lnTo>
                      <a:pt x="0" y="183"/>
                    </a:lnTo>
                    <a:lnTo>
                      <a:pt x="0" y="183"/>
                    </a:lnTo>
                    <a:lnTo>
                      <a:pt x="0" y="188"/>
                    </a:lnTo>
                    <a:lnTo>
                      <a:pt x="0" y="188"/>
                    </a:lnTo>
                    <a:lnTo>
                      <a:pt x="0" y="188"/>
                    </a:lnTo>
                    <a:lnTo>
                      <a:pt x="5" y="193"/>
                    </a:lnTo>
                    <a:lnTo>
                      <a:pt x="5" y="193"/>
                    </a:lnTo>
                    <a:lnTo>
                      <a:pt x="5" y="193"/>
                    </a:lnTo>
                    <a:lnTo>
                      <a:pt x="5" y="198"/>
                    </a:lnTo>
                    <a:lnTo>
                      <a:pt x="5" y="198"/>
                    </a:lnTo>
                    <a:lnTo>
                      <a:pt x="10" y="198"/>
                    </a:lnTo>
                    <a:lnTo>
                      <a:pt x="10" y="198"/>
                    </a:lnTo>
                    <a:lnTo>
                      <a:pt x="10" y="203"/>
                    </a:lnTo>
                    <a:lnTo>
                      <a:pt x="15" y="203"/>
                    </a:lnTo>
                    <a:lnTo>
                      <a:pt x="15" y="203"/>
                    </a:lnTo>
                    <a:lnTo>
                      <a:pt x="15" y="203"/>
                    </a:lnTo>
                    <a:lnTo>
                      <a:pt x="20" y="208"/>
                    </a:lnTo>
                    <a:lnTo>
                      <a:pt x="20" y="208"/>
                    </a:lnTo>
                    <a:lnTo>
                      <a:pt x="25" y="208"/>
                    </a:lnTo>
                    <a:lnTo>
                      <a:pt x="25" y="208"/>
                    </a:lnTo>
                    <a:lnTo>
                      <a:pt x="25" y="208"/>
                    </a:lnTo>
                    <a:lnTo>
                      <a:pt x="30" y="213"/>
                    </a:lnTo>
                    <a:lnTo>
                      <a:pt x="30" y="213"/>
                    </a:lnTo>
                    <a:lnTo>
                      <a:pt x="35" y="213"/>
                    </a:lnTo>
                    <a:lnTo>
                      <a:pt x="35" y="213"/>
                    </a:lnTo>
                    <a:lnTo>
                      <a:pt x="41" y="213"/>
                    </a:lnTo>
                    <a:lnTo>
                      <a:pt x="41" y="213"/>
                    </a:lnTo>
                    <a:lnTo>
                      <a:pt x="46" y="213"/>
                    </a:lnTo>
                    <a:lnTo>
                      <a:pt x="46" y="213"/>
                    </a:lnTo>
                    <a:lnTo>
                      <a:pt x="51" y="213"/>
                    </a:lnTo>
                    <a:lnTo>
                      <a:pt x="51" y="213"/>
                    </a:lnTo>
                    <a:lnTo>
                      <a:pt x="56" y="213"/>
                    </a:lnTo>
                    <a:lnTo>
                      <a:pt x="56" y="213"/>
                    </a:lnTo>
                    <a:lnTo>
                      <a:pt x="56" y="213"/>
                    </a:lnTo>
                    <a:lnTo>
                      <a:pt x="61" y="213"/>
                    </a:lnTo>
                    <a:lnTo>
                      <a:pt x="61" y="208"/>
                    </a:lnTo>
                    <a:lnTo>
                      <a:pt x="66" y="208"/>
                    </a:lnTo>
                    <a:lnTo>
                      <a:pt x="66" y="208"/>
                    </a:lnTo>
                    <a:lnTo>
                      <a:pt x="66" y="208"/>
                    </a:lnTo>
                    <a:lnTo>
                      <a:pt x="66" y="208"/>
                    </a:lnTo>
                    <a:lnTo>
                      <a:pt x="71" y="203"/>
                    </a:lnTo>
                    <a:lnTo>
                      <a:pt x="71" y="203"/>
                    </a:lnTo>
                    <a:lnTo>
                      <a:pt x="71" y="203"/>
                    </a:lnTo>
                    <a:lnTo>
                      <a:pt x="71" y="203"/>
                    </a:lnTo>
                    <a:lnTo>
                      <a:pt x="76" y="198"/>
                    </a:lnTo>
                    <a:lnTo>
                      <a:pt x="76" y="198"/>
                    </a:lnTo>
                    <a:lnTo>
                      <a:pt x="76" y="198"/>
                    </a:lnTo>
                    <a:lnTo>
                      <a:pt x="76" y="193"/>
                    </a:lnTo>
                    <a:lnTo>
                      <a:pt x="117" y="15"/>
                    </a:lnTo>
                    <a:lnTo>
                      <a:pt x="112" y="21"/>
                    </a:lnTo>
                    <a:lnTo>
                      <a:pt x="112" y="21"/>
                    </a:lnTo>
                    <a:lnTo>
                      <a:pt x="112" y="21"/>
                    </a:lnTo>
                    <a:lnTo>
                      <a:pt x="112" y="26"/>
                    </a:lnTo>
                    <a:lnTo>
                      <a:pt x="112" y="26"/>
                    </a:lnTo>
                    <a:lnTo>
                      <a:pt x="112" y="26"/>
                    </a:lnTo>
                    <a:lnTo>
                      <a:pt x="106" y="26"/>
                    </a:lnTo>
                    <a:lnTo>
                      <a:pt x="106" y="31"/>
                    </a:lnTo>
                    <a:lnTo>
                      <a:pt x="106" y="31"/>
                    </a:lnTo>
                    <a:lnTo>
                      <a:pt x="101" y="31"/>
                    </a:lnTo>
                    <a:lnTo>
                      <a:pt x="101" y="31"/>
                    </a:lnTo>
                    <a:lnTo>
                      <a:pt x="101" y="31"/>
                    </a:lnTo>
                    <a:lnTo>
                      <a:pt x="96" y="36"/>
                    </a:lnTo>
                    <a:lnTo>
                      <a:pt x="96" y="36"/>
                    </a:lnTo>
                    <a:lnTo>
                      <a:pt x="96" y="36"/>
                    </a:lnTo>
                    <a:lnTo>
                      <a:pt x="91" y="36"/>
                    </a:lnTo>
                    <a:lnTo>
                      <a:pt x="91" y="36"/>
                    </a:lnTo>
                    <a:lnTo>
                      <a:pt x="86" y="36"/>
                    </a:lnTo>
                    <a:lnTo>
                      <a:pt x="86" y="36"/>
                    </a:lnTo>
                    <a:lnTo>
                      <a:pt x="81" y="36"/>
                    </a:lnTo>
                    <a:lnTo>
                      <a:pt x="81" y="36"/>
                    </a:lnTo>
                    <a:lnTo>
                      <a:pt x="76" y="36"/>
                    </a:lnTo>
                    <a:lnTo>
                      <a:pt x="76" y="36"/>
                    </a:lnTo>
                    <a:lnTo>
                      <a:pt x="71" y="36"/>
                    </a:lnTo>
                    <a:lnTo>
                      <a:pt x="71" y="36"/>
                    </a:lnTo>
                    <a:lnTo>
                      <a:pt x="66" y="36"/>
                    </a:lnTo>
                    <a:lnTo>
                      <a:pt x="66" y="31"/>
                    </a:lnTo>
                    <a:lnTo>
                      <a:pt x="66" y="31"/>
                    </a:lnTo>
                    <a:lnTo>
                      <a:pt x="61" y="31"/>
                    </a:lnTo>
                    <a:lnTo>
                      <a:pt x="61" y="31"/>
                    </a:lnTo>
                    <a:lnTo>
                      <a:pt x="56" y="31"/>
                    </a:lnTo>
                    <a:lnTo>
                      <a:pt x="56" y="26"/>
                    </a:lnTo>
                    <a:lnTo>
                      <a:pt x="51" y="26"/>
                    </a:lnTo>
                    <a:lnTo>
                      <a:pt x="51" y="26"/>
                    </a:lnTo>
                    <a:lnTo>
                      <a:pt x="51" y="26"/>
                    </a:lnTo>
                    <a:lnTo>
                      <a:pt x="46" y="21"/>
                    </a:lnTo>
                    <a:lnTo>
                      <a:pt x="46" y="21"/>
                    </a:lnTo>
                    <a:lnTo>
                      <a:pt x="46" y="21"/>
                    </a:lnTo>
                    <a:lnTo>
                      <a:pt x="46" y="15"/>
                    </a:lnTo>
                    <a:lnTo>
                      <a:pt x="41" y="15"/>
                    </a:lnTo>
                    <a:lnTo>
                      <a:pt x="41" y="15"/>
                    </a:lnTo>
                    <a:lnTo>
                      <a:pt x="41" y="10"/>
                    </a:lnTo>
                    <a:lnTo>
                      <a:pt x="41" y="10"/>
                    </a:lnTo>
                    <a:lnTo>
                      <a:pt x="41" y="10"/>
                    </a:lnTo>
                    <a:lnTo>
                      <a:pt x="41" y="5"/>
                    </a:lnTo>
                    <a:lnTo>
                      <a:pt x="41" y="5"/>
                    </a:lnTo>
                    <a:lnTo>
                      <a:pt x="41" y="5"/>
                    </a:lnTo>
                    <a:lnTo>
                      <a:pt x="41" y="0"/>
                    </a:lnTo>
                    <a:lnTo>
                      <a:pt x="41" y="0"/>
                    </a:lnTo>
                    <a:lnTo>
                      <a:pt x="0" y="17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8" name="Oval 47">
                <a:extLst>
                  <a:ext uri="{FF2B5EF4-FFF2-40B4-BE49-F238E27FC236}">
                    <a16:creationId xmlns:a16="http://schemas.microsoft.com/office/drawing/2014/main" id="{4313A964-8ADF-8109-0A31-6DDB09118C83}"/>
                  </a:ext>
                </a:extLst>
              </p:cNvPr>
              <p:cNvSpPr>
                <a:spLocks noChangeArrowheads="1"/>
              </p:cNvSpPr>
              <p:nvPr/>
            </p:nvSpPr>
            <p:spPr bwMode="auto">
              <a:xfrm>
                <a:off x="731" y="594"/>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49" name="Freeform 752">
                <a:extLst>
                  <a:ext uri="{FF2B5EF4-FFF2-40B4-BE49-F238E27FC236}">
                    <a16:creationId xmlns:a16="http://schemas.microsoft.com/office/drawing/2014/main" id="{63AF69EF-A275-0E13-DFC0-04EB786AD6D9}"/>
                  </a:ext>
                </a:extLst>
              </p:cNvPr>
              <p:cNvSpPr>
                <a:spLocks/>
              </p:cNvSpPr>
              <p:nvPr/>
            </p:nvSpPr>
            <p:spPr bwMode="auto">
              <a:xfrm>
                <a:off x="776" y="634"/>
                <a:ext cx="183" cy="173"/>
              </a:xfrm>
              <a:custGeom>
                <a:avLst/>
                <a:gdLst>
                  <a:gd name="T0" fmla="*/ 56 w 183"/>
                  <a:gd name="T1" fmla="*/ 5 h 173"/>
                  <a:gd name="T2" fmla="*/ 51 w 183"/>
                  <a:gd name="T3" fmla="*/ 0 h 173"/>
                  <a:gd name="T4" fmla="*/ 51 w 183"/>
                  <a:gd name="T5" fmla="*/ 0 h 173"/>
                  <a:gd name="T6" fmla="*/ 46 w 183"/>
                  <a:gd name="T7" fmla="*/ 0 h 173"/>
                  <a:gd name="T8" fmla="*/ 41 w 183"/>
                  <a:gd name="T9" fmla="*/ 0 h 173"/>
                  <a:gd name="T10" fmla="*/ 36 w 183"/>
                  <a:gd name="T11" fmla="*/ 0 h 173"/>
                  <a:gd name="T12" fmla="*/ 31 w 183"/>
                  <a:gd name="T13" fmla="*/ 0 h 173"/>
                  <a:gd name="T14" fmla="*/ 31 w 183"/>
                  <a:gd name="T15" fmla="*/ 0 h 173"/>
                  <a:gd name="T16" fmla="*/ 26 w 183"/>
                  <a:gd name="T17" fmla="*/ 0 h 173"/>
                  <a:gd name="T18" fmla="*/ 21 w 183"/>
                  <a:gd name="T19" fmla="*/ 5 h 173"/>
                  <a:gd name="T20" fmla="*/ 16 w 183"/>
                  <a:gd name="T21" fmla="*/ 5 h 173"/>
                  <a:gd name="T22" fmla="*/ 10 w 183"/>
                  <a:gd name="T23" fmla="*/ 11 h 173"/>
                  <a:gd name="T24" fmla="*/ 10 w 183"/>
                  <a:gd name="T25" fmla="*/ 16 h 173"/>
                  <a:gd name="T26" fmla="*/ 5 w 183"/>
                  <a:gd name="T27" fmla="*/ 21 h 173"/>
                  <a:gd name="T28" fmla="*/ 5 w 183"/>
                  <a:gd name="T29" fmla="*/ 21 h 173"/>
                  <a:gd name="T30" fmla="*/ 0 w 183"/>
                  <a:gd name="T31" fmla="*/ 26 h 173"/>
                  <a:gd name="T32" fmla="*/ 0 w 183"/>
                  <a:gd name="T33" fmla="*/ 31 h 173"/>
                  <a:gd name="T34" fmla="*/ 0 w 183"/>
                  <a:gd name="T35" fmla="*/ 36 h 173"/>
                  <a:gd name="T36" fmla="*/ 0 w 183"/>
                  <a:gd name="T37" fmla="*/ 41 h 173"/>
                  <a:gd name="T38" fmla="*/ 0 w 183"/>
                  <a:gd name="T39" fmla="*/ 46 h 173"/>
                  <a:gd name="T40" fmla="*/ 0 w 183"/>
                  <a:gd name="T41" fmla="*/ 46 h 173"/>
                  <a:gd name="T42" fmla="*/ 0 w 183"/>
                  <a:gd name="T43" fmla="*/ 51 h 173"/>
                  <a:gd name="T44" fmla="*/ 0 w 183"/>
                  <a:gd name="T45" fmla="*/ 56 h 173"/>
                  <a:gd name="T46" fmla="*/ 5 w 183"/>
                  <a:gd name="T47" fmla="*/ 56 h 173"/>
                  <a:gd name="T48" fmla="*/ 5 w 183"/>
                  <a:gd name="T49" fmla="*/ 61 h 173"/>
                  <a:gd name="T50" fmla="*/ 127 w 183"/>
                  <a:gd name="T51" fmla="*/ 173 h 173"/>
                  <a:gd name="T52" fmla="*/ 127 w 183"/>
                  <a:gd name="T53" fmla="*/ 168 h 173"/>
                  <a:gd name="T54" fmla="*/ 127 w 183"/>
                  <a:gd name="T55" fmla="*/ 168 h 173"/>
                  <a:gd name="T56" fmla="*/ 122 w 183"/>
                  <a:gd name="T57" fmla="*/ 163 h 173"/>
                  <a:gd name="T58" fmla="*/ 122 w 183"/>
                  <a:gd name="T59" fmla="*/ 158 h 173"/>
                  <a:gd name="T60" fmla="*/ 122 w 183"/>
                  <a:gd name="T61" fmla="*/ 153 h 173"/>
                  <a:gd name="T62" fmla="*/ 122 w 183"/>
                  <a:gd name="T63" fmla="*/ 148 h 173"/>
                  <a:gd name="T64" fmla="*/ 122 w 183"/>
                  <a:gd name="T65" fmla="*/ 142 h 173"/>
                  <a:gd name="T66" fmla="*/ 127 w 183"/>
                  <a:gd name="T67" fmla="*/ 142 h 173"/>
                  <a:gd name="T68" fmla="*/ 127 w 183"/>
                  <a:gd name="T69" fmla="*/ 137 h 173"/>
                  <a:gd name="T70" fmla="*/ 127 w 183"/>
                  <a:gd name="T71" fmla="*/ 132 h 173"/>
                  <a:gd name="T72" fmla="*/ 132 w 183"/>
                  <a:gd name="T73" fmla="*/ 127 h 173"/>
                  <a:gd name="T74" fmla="*/ 137 w 183"/>
                  <a:gd name="T75" fmla="*/ 122 h 173"/>
                  <a:gd name="T76" fmla="*/ 137 w 183"/>
                  <a:gd name="T77" fmla="*/ 122 h 173"/>
                  <a:gd name="T78" fmla="*/ 142 w 183"/>
                  <a:gd name="T79" fmla="*/ 117 h 173"/>
                  <a:gd name="T80" fmla="*/ 147 w 183"/>
                  <a:gd name="T81" fmla="*/ 117 h 173"/>
                  <a:gd name="T82" fmla="*/ 153 w 183"/>
                  <a:gd name="T83" fmla="*/ 112 h 173"/>
                  <a:gd name="T84" fmla="*/ 158 w 183"/>
                  <a:gd name="T85" fmla="*/ 112 h 173"/>
                  <a:gd name="T86" fmla="*/ 158 w 183"/>
                  <a:gd name="T87" fmla="*/ 112 h 173"/>
                  <a:gd name="T88" fmla="*/ 163 w 183"/>
                  <a:gd name="T89" fmla="*/ 112 h 173"/>
                  <a:gd name="T90" fmla="*/ 168 w 183"/>
                  <a:gd name="T91" fmla="*/ 112 h 173"/>
                  <a:gd name="T92" fmla="*/ 173 w 183"/>
                  <a:gd name="T93" fmla="*/ 112 h 173"/>
                  <a:gd name="T94" fmla="*/ 178 w 183"/>
                  <a:gd name="T95" fmla="*/ 112 h 173"/>
                  <a:gd name="T96" fmla="*/ 178 w 183"/>
                  <a:gd name="T97" fmla="*/ 112 h 173"/>
                  <a:gd name="T98" fmla="*/ 183 w 183"/>
                  <a:gd name="T99" fmla="*/ 11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3" h="173">
                    <a:moveTo>
                      <a:pt x="56" y="5"/>
                    </a:moveTo>
                    <a:lnTo>
                      <a:pt x="56" y="5"/>
                    </a:lnTo>
                    <a:lnTo>
                      <a:pt x="56" y="0"/>
                    </a:lnTo>
                    <a:lnTo>
                      <a:pt x="51" y="0"/>
                    </a:lnTo>
                    <a:lnTo>
                      <a:pt x="51" y="0"/>
                    </a:lnTo>
                    <a:lnTo>
                      <a:pt x="51" y="0"/>
                    </a:lnTo>
                    <a:lnTo>
                      <a:pt x="46" y="0"/>
                    </a:lnTo>
                    <a:lnTo>
                      <a:pt x="46" y="0"/>
                    </a:lnTo>
                    <a:lnTo>
                      <a:pt x="46" y="0"/>
                    </a:lnTo>
                    <a:lnTo>
                      <a:pt x="41" y="0"/>
                    </a:lnTo>
                    <a:lnTo>
                      <a:pt x="41" y="0"/>
                    </a:lnTo>
                    <a:lnTo>
                      <a:pt x="36" y="0"/>
                    </a:lnTo>
                    <a:lnTo>
                      <a:pt x="36" y="0"/>
                    </a:lnTo>
                    <a:lnTo>
                      <a:pt x="31" y="0"/>
                    </a:lnTo>
                    <a:lnTo>
                      <a:pt x="31" y="0"/>
                    </a:lnTo>
                    <a:lnTo>
                      <a:pt x="31" y="0"/>
                    </a:lnTo>
                    <a:lnTo>
                      <a:pt x="26" y="0"/>
                    </a:lnTo>
                    <a:lnTo>
                      <a:pt x="26" y="0"/>
                    </a:lnTo>
                    <a:lnTo>
                      <a:pt x="21" y="5"/>
                    </a:lnTo>
                    <a:lnTo>
                      <a:pt x="21" y="5"/>
                    </a:lnTo>
                    <a:lnTo>
                      <a:pt x="21" y="5"/>
                    </a:lnTo>
                    <a:lnTo>
                      <a:pt x="16" y="5"/>
                    </a:lnTo>
                    <a:lnTo>
                      <a:pt x="16" y="11"/>
                    </a:lnTo>
                    <a:lnTo>
                      <a:pt x="10" y="11"/>
                    </a:lnTo>
                    <a:lnTo>
                      <a:pt x="10" y="11"/>
                    </a:lnTo>
                    <a:lnTo>
                      <a:pt x="10" y="16"/>
                    </a:lnTo>
                    <a:lnTo>
                      <a:pt x="5" y="16"/>
                    </a:lnTo>
                    <a:lnTo>
                      <a:pt x="5" y="21"/>
                    </a:lnTo>
                    <a:lnTo>
                      <a:pt x="5" y="21"/>
                    </a:lnTo>
                    <a:lnTo>
                      <a:pt x="5" y="21"/>
                    </a:lnTo>
                    <a:lnTo>
                      <a:pt x="0" y="26"/>
                    </a:lnTo>
                    <a:lnTo>
                      <a:pt x="0" y="26"/>
                    </a:lnTo>
                    <a:lnTo>
                      <a:pt x="0" y="31"/>
                    </a:lnTo>
                    <a:lnTo>
                      <a:pt x="0" y="31"/>
                    </a:lnTo>
                    <a:lnTo>
                      <a:pt x="0" y="31"/>
                    </a:lnTo>
                    <a:lnTo>
                      <a:pt x="0" y="36"/>
                    </a:lnTo>
                    <a:lnTo>
                      <a:pt x="0" y="36"/>
                    </a:lnTo>
                    <a:lnTo>
                      <a:pt x="0" y="41"/>
                    </a:lnTo>
                    <a:lnTo>
                      <a:pt x="0" y="41"/>
                    </a:lnTo>
                    <a:lnTo>
                      <a:pt x="0" y="46"/>
                    </a:lnTo>
                    <a:lnTo>
                      <a:pt x="0" y="46"/>
                    </a:lnTo>
                    <a:lnTo>
                      <a:pt x="0" y="46"/>
                    </a:lnTo>
                    <a:lnTo>
                      <a:pt x="0" y="51"/>
                    </a:lnTo>
                    <a:lnTo>
                      <a:pt x="0" y="51"/>
                    </a:lnTo>
                    <a:lnTo>
                      <a:pt x="0" y="56"/>
                    </a:lnTo>
                    <a:lnTo>
                      <a:pt x="0" y="56"/>
                    </a:lnTo>
                    <a:lnTo>
                      <a:pt x="0" y="56"/>
                    </a:lnTo>
                    <a:lnTo>
                      <a:pt x="5" y="56"/>
                    </a:lnTo>
                    <a:lnTo>
                      <a:pt x="5" y="61"/>
                    </a:lnTo>
                    <a:lnTo>
                      <a:pt x="5" y="61"/>
                    </a:lnTo>
                    <a:lnTo>
                      <a:pt x="132" y="173"/>
                    </a:lnTo>
                    <a:lnTo>
                      <a:pt x="127" y="173"/>
                    </a:lnTo>
                    <a:lnTo>
                      <a:pt x="127" y="168"/>
                    </a:lnTo>
                    <a:lnTo>
                      <a:pt x="127" y="168"/>
                    </a:lnTo>
                    <a:lnTo>
                      <a:pt x="127" y="168"/>
                    </a:lnTo>
                    <a:lnTo>
                      <a:pt x="127" y="168"/>
                    </a:lnTo>
                    <a:lnTo>
                      <a:pt x="122" y="163"/>
                    </a:lnTo>
                    <a:lnTo>
                      <a:pt x="122" y="163"/>
                    </a:lnTo>
                    <a:lnTo>
                      <a:pt x="122" y="158"/>
                    </a:lnTo>
                    <a:lnTo>
                      <a:pt x="122" y="158"/>
                    </a:lnTo>
                    <a:lnTo>
                      <a:pt x="122" y="158"/>
                    </a:lnTo>
                    <a:lnTo>
                      <a:pt x="122" y="153"/>
                    </a:lnTo>
                    <a:lnTo>
                      <a:pt x="122" y="153"/>
                    </a:lnTo>
                    <a:lnTo>
                      <a:pt x="122" y="148"/>
                    </a:lnTo>
                    <a:lnTo>
                      <a:pt x="122" y="148"/>
                    </a:lnTo>
                    <a:lnTo>
                      <a:pt x="122" y="142"/>
                    </a:lnTo>
                    <a:lnTo>
                      <a:pt x="122" y="142"/>
                    </a:lnTo>
                    <a:lnTo>
                      <a:pt x="127" y="142"/>
                    </a:lnTo>
                    <a:lnTo>
                      <a:pt x="127" y="137"/>
                    </a:lnTo>
                    <a:lnTo>
                      <a:pt x="127" y="137"/>
                    </a:lnTo>
                    <a:lnTo>
                      <a:pt x="127" y="132"/>
                    </a:lnTo>
                    <a:lnTo>
                      <a:pt x="127" y="132"/>
                    </a:lnTo>
                    <a:lnTo>
                      <a:pt x="132" y="132"/>
                    </a:lnTo>
                    <a:lnTo>
                      <a:pt x="132" y="127"/>
                    </a:lnTo>
                    <a:lnTo>
                      <a:pt x="132" y="127"/>
                    </a:lnTo>
                    <a:lnTo>
                      <a:pt x="137" y="122"/>
                    </a:lnTo>
                    <a:lnTo>
                      <a:pt x="137" y="122"/>
                    </a:lnTo>
                    <a:lnTo>
                      <a:pt x="137" y="122"/>
                    </a:lnTo>
                    <a:lnTo>
                      <a:pt x="142" y="117"/>
                    </a:lnTo>
                    <a:lnTo>
                      <a:pt x="142" y="117"/>
                    </a:lnTo>
                    <a:lnTo>
                      <a:pt x="147" y="117"/>
                    </a:lnTo>
                    <a:lnTo>
                      <a:pt x="147" y="117"/>
                    </a:lnTo>
                    <a:lnTo>
                      <a:pt x="147" y="112"/>
                    </a:lnTo>
                    <a:lnTo>
                      <a:pt x="153" y="112"/>
                    </a:lnTo>
                    <a:lnTo>
                      <a:pt x="153" y="112"/>
                    </a:lnTo>
                    <a:lnTo>
                      <a:pt x="158" y="112"/>
                    </a:lnTo>
                    <a:lnTo>
                      <a:pt x="158" y="112"/>
                    </a:lnTo>
                    <a:lnTo>
                      <a:pt x="158" y="112"/>
                    </a:lnTo>
                    <a:lnTo>
                      <a:pt x="163" y="112"/>
                    </a:lnTo>
                    <a:lnTo>
                      <a:pt x="163" y="112"/>
                    </a:lnTo>
                    <a:lnTo>
                      <a:pt x="168" y="112"/>
                    </a:lnTo>
                    <a:lnTo>
                      <a:pt x="168" y="112"/>
                    </a:lnTo>
                    <a:lnTo>
                      <a:pt x="173" y="112"/>
                    </a:lnTo>
                    <a:lnTo>
                      <a:pt x="173" y="112"/>
                    </a:lnTo>
                    <a:lnTo>
                      <a:pt x="173" y="112"/>
                    </a:lnTo>
                    <a:lnTo>
                      <a:pt x="178" y="112"/>
                    </a:lnTo>
                    <a:lnTo>
                      <a:pt x="178" y="112"/>
                    </a:lnTo>
                    <a:lnTo>
                      <a:pt x="178" y="112"/>
                    </a:lnTo>
                    <a:lnTo>
                      <a:pt x="183" y="112"/>
                    </a:lnTo>
                    <a:lnTo>
                      <a:pt x="183" y="117"/>
                    </a:lnTo>
                    <a:lnTo>
                      <a:pt x="56"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0" name="Oval 49">
                <a:extLst>
                  <a:ext uri="{FF2B5EF4-FFF2-40B4-BE49-F238E27FC236}">
                    <a16:creationId xmlns:a16="http://schemas.microsoft.com/office/drawing/2014/main" id="{DEADCA6A-DF20-2EC3-A1BC-FE57265A85A4}"/>
                  </a:ext>
                </a:extLst>
              </p:cNvPr>
              <p:cNvSpPr>
                <a:spLocks noChangeArrowheads="1"/>
              </p:cNvSpPr>
              <p:nvPr/>
            </p:nvSpPr>
            <p:spPr bwMode="auto">
              <a:xfrm>
                <a:off x="4034" y="3172"/>
                <a:ext cx="258" cy="258"/>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51" name="Freeform 754">
                <a:extLst>
                  <a:ext uri="{FF2B5EF4-FFF2-40B4-BE49-F238E27FC236}">
                    <a16:creationId xmlns:a16="http://schemas.microsoft.com/office/drawing/2014/main" id="{EBC72F1E-9168-512A-FD83-81CAFB275485}"/>
                  </a:ext>
                </a:extLst>
              </p:cNvPr>
              <p:cNvSpPr>
                <a:spLocks/>
              </p:cNvSpPr>
              <p:nvPr/>
            </p:nvSpPr>
            <p:spPr bwMode="auto">
              <a:xfrm>
                <a:off x="4135" y="3410"/>
                <a:ext cx="107" cy="350"/>
              </a:xfrm>
              <a:custGeom>
                <a:avLst/>
                <a:gdLst>
                  <a:gd name="T0" fmla="*/ 76 w 107"/>
                  <a:gd name="T1" fmla="*/ 5 h 350"/>
                  <a:gd name="T2" fmla="*/ 76 w 107"/>
                  <a:gd name="T3" fmla="*/ 5 h 350"/>
                  <a:gd name="T4" fmla="*/ 76 w 107"/>
                  <a:gd name="T5" fmla="*/ 5 h 350"/>
                  <a:gd name="T6" fmla="*/ 76 w 107"/>
                  <a:gd name="T7" fmla="*/ 5 h 350"/>
                  <a:gd name="T8" fmla="*/ 71 w 107"/>
                  <a:gd name="T9" fmla="*/ 0 h 350"/>
                  <a:gd name="T10" fmla="*/ 71 w 107"/>
                  <a:gd name="T11" fmla="*/ 0 h 350"/>
                  <a:gd name="T12" fmla="*/ 66 w 107"/>
                  <a:gd name="T13" fmla="*/ 0 h 350"/>
                  <a:gd name="T14" fmla="*/ 61 w 107"/>
                  <a:gd name="T15" fmla="*/ 0 h 350"/>
                  <a:gd name="T16" fmla="*/ 56 w 107"/>
                  <a:gd name="T17" fmla="*/ 0 h 350"/>
                  <a:gd name="T18" fmla="*/ 51 w 107"/>
                  <a:gd name="T19" fmla="*/ 0 h 350"/>
                  <a:gd name="T20" fmla="*/ 46 w 107"/>
                  <a:gd name="T21" fmla="*/ 0 h 350"/>
                  <a:gd name="T22" fmla="*/ 41 w 107"/>
                  <a:gd name="T23" fmla="*/ 0 h 350"/>
                  <a:gd name="T24" fmla="*/ 41 w 107"/>
                  <a:gd name="T25" fmla="*/ 0 h 350"/>
                  <a:gd name="T26" fmla="*/ 36 w 107"/>
                  <a:gd name="T27" fmla="*/ 0 h 350"/>
                  <a:gd name="T28" fmla="*/ 31 w 107"/>
                  <a:gd name="T29" fmla="*/ 0 h 350"/>
                  <a:gd name="T30" fmla="*/ 26 w 107"/>
                  <a:gd name="T31" fmla="*/ 0 h 350"/>
                  <a:gd name="T32" fmla="*/ 20 w 107"/>
                  <a:gd name="T33" fmla="*/ 5 h 350"/>
                  <a:gd name="T34" fmla="*/ 15 w 107"/>
                  <a:gd name="T35" fmla="*/ 5 h 350"/>
                  <a:gd name="T36" fmla="*/ 10 w 107"/>
                  <a:gd name="T37" fmla="*/ 5 h 350"/>
                  <a:gd name="T38" fmla="*/ 10 w 107"/>
                  <a:gd name="T39" fmla="*/ 5 h 350"/>
                  <a:gd name="T40" fmla="*/ 5 w 107"/>
                  <a:gd name="T41" fmla="*/ 10 h 350"/>
                  <a:gd name="T42" fmla="*/ 5 w 107"/>
                  <a:gd name="T43" fmla="*/ 10 h 350"/>
                  <a:gd name="T44" fmla="*/ 5 w 107"/>
                  <a:gd name="T45" fmla="*/ 10 h 350"/>
                  <a:gd name="T46" fmla="*/ 5 w 107"/>
                  <a:gd name="T47" fmla="*/ 15 h 350"/>
                  <a:gd name="T48" fmla="*/ 0 w 107"/>
                  <a:gd name="T49" fmla="*/ 15 h 350"/>
                  <a:gd name="T50" fmla="*/ 31 w 107"/>
                  <a:gd name="T51" fmla="*/ 345 h 350"/>
                  <a:gd name="T52" fmla="*/ 36 w 107"/>
                  <a:gd name="T53" fmla="*/ 345 h 350"/>
                  <a:gd name="T54" fmla="*/ 36 w 107"/>
                  <a:gd name="T55" fmla="*/ 345 h 350"/>
                  <a:gd name="T56" fmla="*/ 36 w 107"/>
                  <a:gd name="T57" fmla="*/ 345 h 350"/>
                  <a:gd name="T58" fmla="*/ 41 w 107"/>
                  <a:gd name="T59" fmla="*/ 340 h 350"/>
                  <a:gd name="T60" fmla="*/ 41 w 107"/>
                  <a:gd name="T61" fmla="*/ 340 h 350"/>
                  <a:gd name="T62" fmla="*/ 46 w 107"/>
                  <a:gd name="T63" fmla="*/ 340 h 350"/>
                  <a:gd name="T64" fmla="*/ 46 w 107"/>
                  <a:gd name="T65" fmla="*/ 335 h 350"/>
                  <a:gd name="T66" fmla="*/ 51 w 107"/>
                  <a:gd name="T67" fmla="*/ 335 h 350"/>
                  <a:gd name="T68" fmla="*/ 56 w 107"/>
                  <a:gd name="T69" fmla="*/ 335 h 350"/>
                  <a:gd name="T70" fmla="*/ 61 w 107"/>
                  <a:gd name="T71" fmla="*/ 335 h 350"/>
                  <a:gd name="T72" fmla="*/ 66 w 107"/>
                  <a:gd name="T73" fmla="*/ 335 h 350"/>
                  <a:gd name="T74" fmla="*/ 71 w 107"/>
                  <a:gd name="T75" fmla="*/ 335 h 350"/>
                  <a:gd name="T76" fmla="*/ 76 w 107"/>
                  <a:gd name="T77" fmla="*/ 335 h 350"/>
                  <a:gd name="T78" fmla="*/ 81 w 107"/>
                  <a:gd name="T79" fmla="*/ 335 h 350"/>
                  <a:gd name="T80" fmla="*/ 86 w 107"/>
                  <a:gd name="T81" fmla="*/ 335 h 350"/>
                  <a:gd name="T82" fmla="*/ 91 w 107"/>
                  <a:gd name="T83" fmla="*/ 335 h 350"/>
                  <a:gd name="T84" fmla="*/ 91 w 107"/>
                  <a:gd name="T85" fmla="*/ 335 h 350"/>
                  <a:gd name="T86" fmla="*/ 97 w 107"/>
                  <a:gd name="T87" fmla="*/ 335 h 350"/>
                  <a:gd name="T88" fmla="*/ 102 w 107"/>
                  <a:gd name="T89" fmla="*/ 335 h 350"/>
                  <a:gd name="T90" fmla="*/ 102 w 107"/>
                  <a:gd name="T91" fmla="*/ 335 h 350"/>
                  <a:gd name="T92" fmla="*/ 107 w 107"/>
                  <a:gd name="T93" fmla="*/ 335 h 350"/>
                  <a:gd name="T94" fmla="*/ 107 w 107"/>
                  <a:gd name="T95" fmla="*/ 340 h 350"/>
                  <a:gd name="T96" fmla="*/ 107 w 107"/>
                  <a:gd name="T97" fmla="*/ 340 h 350"/>
                  <a:gd name="T98" fmla="*/ 107 w 107"/>
                  <a:gd name="T99" fmla="*/ 34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350">
                    <a:moveTo>
                      <a:pt x="76" y="5"/>
                    </a:moveTo>
                    <a:lnTo>
                      <a:pt x="76" y="5"/>
                    </a:lnTo>
                    <a:lnTo>
                      <a:pt x="76" y="5"/>
                    </a:lnTo>
                    <a:lnTo>
                      <a:pt x="76" y="5"/>
                    </a:lnTo>
                    <a:lnTo>
                      <a:pt x="76" y="5"/>
                    </a:lnTo>
                    <a:lnTo>
                      <a:pt x="76" y="5"/>
                    </a:lnTo>
                    <a:lnTo>
                      <a:pt x="76" y="5"/>
                    </a:lnTo>
                    <a:lnTo>
                      <a:pt x="76" y="5"/>
                    </a:lnTo>
                    <a:lnTo>
                      <a:pt x="71" y="0"/>
                    </a:lnTo>
                    <a:lnTo>
                      <a:pt x="71" y="0"/>
                    </a:lnTo>
                    <a:lnTo>
                      <a:pt x="71" y="0"/>
                    </a:lnTo>
                    <a:lnTo>
                      <a:pt x="71" y="0"/>
                    </a:lnTo>
                    <a:lnTo>
                      <a:pt x="66" y="0"/>
                    </a:lnTo>
                    <a:lnTo>
                      <a:pt x="66" y="0"/>
                    </a:lnTo>
                    <a:lnTo>
                      <a:pt x="61" y="0"/>
                    </a:lnTo>
                    <a:lnTo>
                      <a:pt x="61" y="0"/>
                    </a:lnTo>
                    <a:lnTo>
                      <a:pt x="61" y="0"/>
                    </a:lnTo>
                    <a:lnTo>
                      <a:pt x="56" y="0"/>
                    </a:lnTo>
                    <a:lnTo>
                      <a:pt x="56" y="0"/>
                    </a:lnTo>
                    <a:lnTo>
                      <a:pt x="51" y="0"/>
                    </a:lnTo>
                    <a:lnTo>
                      <a:pt x="51" y="0"/>
                    </a:lnTo>
                    <a:lnTo>
                      <a:pt x="46" y="0"/>
                    </a:lnTo>
                    <a:lnTo>
                      <a:pt x="46" y="0"/>
                    </a:lnTo>
                    <a:lnTo>
                      <a:pt x="41" y="0"/>
                    </a:lnTo>
                    <a:lnTo>
                      <a:pt x="41" y="0"/>
                    </a:lnTo>
                    <a:lnTo>
                      <a:pt x="41" y="0"/>
                    </a:lnTo>
                    <a:lnTo>
                      <a:pt x="36" y="0"/>
                    </a:lnTo>
                    <a:lnTo>
                      <a:pt x="36" y="0"/>
                    </a:lnTo>
                    <a:lnTo>
                      <a:pt x="31" y="0"/>
                    </a:lnTo>
                    <a:lnTo>
                      <a:pt x="31" y="0"/>
                    </a:lnTo>
                    <a:lnTo>
                      <a:pt x="26" y="0"/>
                    </a:lnTo>
                    <a:lnTo>
                      <a:pt x="26" y="0"/>
                    </a:lnTo>
                    <a:lnTo>
                      <a:pt x="20" y="0"/>
                    </a:lnTo>
                    <a:lnTo>
                      <a:pt x="20" y="5"/>
                    </a:lnTo>
                    <a:lnTo>
                      <a:pt x="20" y="5"/>
                    </a:lnTo>
                    <a:lnTo>
                      <a:pt x="15" y="5"/>
                    </a:lnTo>
                    <a:lnTo>
                      <a:pt x="15" y="5"/>
                    </a:lnTo>
                    <a:lnTo>
                      <a:pt x="10" y="5"/>
                    </a:lnTo>
                    <a:lnTo>
                      <a:pt x="10" y="5"/>
                    </a:lnTo>
                    <a:lnTo>
                      <a:pt x="10" y="5"/>
                    </a:lnTo>
                    <a:lnTo>
                      <a:pt x="10" y="5"/>
                    </a:lnTo>
                    <a:lnTo>
                      <a:pt x="5" y="10"/>
                    </a:lnTo>
                    <a:lnTo>
                      <a:pt x="5" y="10"/>
                    </a:lnTo>
                    <a:lnTo>
                      <a:pt x="5" y="10"/>
                    </a:lnTo>
                    <a:lnTo>
                      <a:pt x="5" y="10"/>
                    </a:lnTo>
                    <a:lnTo>
                      <a:pt x="5" y="10"/>
                    </a:lnTo>
                    <a:lnTo>
                      <a:pt x="5" y="10"/>
                    </a:lnTo>
                    <a:lnTo>
                      <a:pt x="5" y="15"/>
                    </a:lnTo>
                    <a:lnTo>
                      <a:pt x="0" y="15"/>
                    </a:lnTo>
                    <a:lnTo>
                      <a:pt x="0" y="15"/>
                    </a:lnTo>
                    <a:lnTo>
                      <a:pt x="31" y="350"/>
                    </a:lnTo>
                    <a:lnTo>
                      <a:pt x="31" y="345"/>
                    </a:lnTo>
                    <a:lnTo>
                      <a:pt x="31" y="345"/>
                    </a:lnTo>
                    <a:lnTo>
                      <a:pt x="36" y="345"/>
                    </a:lnTo>
                    <a:lnTo>
                      <a:pt x="36" y="345"/>
                    </a:lnTo>
                    <a:lnTo>
                      <a:pt x="36" y="345"/>
                    </a:lnTo>
                    <a:lnTo>
                      <a:pt x="36" y="345"/>
                    </a:lnTo>
                    <a:lnTo>
                      <a:pt x="36" y="345"/>
                    </a:lnTo>
                    <a:lnTo>
                      <a:pt x="36" y="340"/>
                    </a:lnTo>
                    <a:lnTo>
                      <a:pt x="41" y="340"/>
                    </a:lnTo>
                    <a:lnTo>
                      <a:pt x="41" y="340"/>
                    </a:lnTo>
                    <a:lnTo>
                      <a:pt x="41" y="340"/>
                    </a:lnTo>
                    <a:lnTo>
                      <a:pt x="41" y="340"/>
                    </a:lnTo>
                    <a:lnTo>
                      <a:pt x="46" y="340"/>
                    </a:lnTo>
                    <a:lnTo>
                      <a:pt x="46" y="340"/>
                    </a:lnTo>
                    <a:lnTo>
                      <a:pt x="46" y="335"/>
                    </a:lnTo>
                    <a:lnTo>
                      <a:pt x="51" y="335"/>
                    </a:lnTo>
                    <a:lnTo>
                      <a:pt x="51" y="335"/>
                    </a:lnTo>
                    <a:lnTo>
                      <a:pt x="56" y="335"/>
                    </a:lnTo>
                    <a:lnTo>
                      <a:pt x="56" y="335"/>
                    </a:lnTo>
                    <a:lnTo>
                      <a:pt x="61" y="335"/>
                    </a:lnTo>
                    <a:lnTo>
                      <a:pt x="61" y="335"/>
                    </a:lnTo>
                    <a:lnTo>
                      <a:pt x="66" y="335"/>
                    </a:lnTo>
                    <a:lnTo>
                      <a:pt x="66" y="335"/>
                    </a:lnTo>
                    <a:lnTo>
                      <a:pt x="66" y="335"/>
                    </a:lnTo>
                    <a:lnTo>
                      <a:pt x="71" y="335"/>
                    </a:lnTo>
                    <a:lnTo>
                      <a:pt x="71" y="335"/>
                    </a:lnTo>
                    <a:lnTo>
                      <a:pt x="76" y="335"/>
                    </a:lnTo>
                    <a:lnTo>
                      <a:pt x="76" y="335"/>
                    </a:lnTo>
                    <a:lnTo>
                      <a:pt x="81" y="335"/>
                    </a:lnTo>
                    <a:lnTo>
                      <a:pt x="81" y="335"/>
                    </a:lnTo>
                    <a:lnTo>
                      <a:pt x="86" y="335"/>
                    </a:lnTo>
                    <a:lnTo>
                      <a:pt x="86" y="335"/>
                    </a:lnTo>
                    <a:lnTo>
                      <a:pt x="91" y="335"/>
                    </a:lnTo>
                    <a:lnTo>
                      <a:pt x="91" y="335"/>
                    </a:lnTo>
                    <a:lnTo>
                      <a:pt x="91" y="335"/>
                    </a:lnTo>
                    <a:lnTo>
                      <a:pt x="97" y="335"/>
                    </a:lnTo>
                    <a:lnTo>
                      <a:pt x="97" y="335"/>
                    </a:lnTo>
                    <a:lnTo>
                      <a:pt x="102" y="335"/>
                    </a:lnTo>
                    <a:lnTo>
                      <a:pt x="102" y="335"/>
                    </a:lnTo>
                    <a:lnTo>
                      <a:pt x="102" y="335"/>
                    </a:lnTo>
                    <a:lnTo>
                      <a:pt x="102" y="335"/>
                    </a:lnTo>
                    <a:lnTo>
                      <a:pt x="107" y="335"/>
                    </a:lnTo>
                    <a:lnTo>
                      <a:pt x="107" y="335"/>
                    </a:lnTo>
                    <a:lnTo>
                      <a:pt x="107" y="340"/>
                    </a:lnTo>
                    <a:lnTo>
                      <a:pt x="107" y="340"/>
                    </a:lnTo>
                    <a:lnTo>
                      <a:pt x="107" y="340"/>
                    </a:lnTo>
                    <a:lnTo>
                      <a:pt x="107" y="340"/>
                    </a:lnTo>
                    <a:lnTo>
                      <a:pt x="107" y="340"/>
                    </a:lnTo>
                    <a:lnTo>
                      <a:pt x="107" y="340"/>
                    </a:lnTo>
                    <a:lnTo>
                      <a:pt x="76"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2" name="Freeform 755">
                <a:extLst>
                  <a:ext uri="{FF2B5EF4-FFF2-40B4-BE49-F238E27FC236}">
                    <a16:creationId xmlns:a16="http://schemas.microsoft.com/office/drawing/2014/main" id="{F77DCB17-B610-54B9-AFA0-2202DB890AE6}"/>
                  </a:ext>
                </a:extLst>
              </p:cNvPr>
              <p:cNvSpPr>
                <a:spLocks/>
              </p:cNvSpPr>
              <p:nvPr/>
            </p:nvSpPr>
            <p:spPr bwMode="auto">
              <a:xfrm>
                <a:off x="4145" y="2933"/>
                <a:ext cx="132" cy="300"/>
              </a:xfrm>
              <a:custGeom>
                <a:avLst/>
                <a:gdLst>
                  <a:gd name="T0" fmla="*/ 0 w 132"/>
                  <a:gd name="T1" fmla="*/ 269 h 300"/>
                  <a:gd name="T2" fmla="*/ 0 w 132"/>
                  <a:gd name="T3" fmla="*/ 274 h 300"/>
                  <a:gd name="T4" fmla="*/ 0 w 132"/>
                  <a:gd name="T5" fmla="*/ 279 h 300"/>
                  <a:gd name="T6" fmla="*/ 5 w 132"/>
                  <a:gd name="T7" fmla="*/ 279 h 300"/>
                  <a:gd name="T8" fmla="*/ 5 w 132"/>
                  <a:gd name="T9" fmla="*/ 284 h 300"/>
                  <a:gd name="T10" fmla="*/ 5 w 132"/>
                  <a:gd name="T11" fmla="*/ 284 h 300"/>
                  <a:gd name="T12" fmla="*/ 10 w 132"/>
                  <a:gd name="T13" fmla="*/ 289 h 300"/>
                  <a:gd name="T14" fmla="*/ 16 w 132"/>
                  <a:gd name="T15" fmla="*/ 289 h 300"/>
                  <a:gd name="T16" fmla="*/ 16 w 132"/>
                  <a:gd name="T17" fmla="*/ 294 h 300"/>
                  <a:gd name="T18" fmla="*/ 21 w 132"/>
                  <a:gd name="T19" fmla="*/ 294 h 300"/>
                  <a:gd name="T20" fmla="*/ 26 w 132"/>
                  <a:gd name="T21" fmla="*/ 300 h 300"/>
                  <a:gd name="T22" fmla="*/ 31 w 132"/>
                  <a:gd name="T23" fmla="*/ 300 h 300"/>
                  <a:gd name="T24" fmla="*/ 36 w 132"/>
                  <a:gd name="T25" fmla="*/ 300 h 300"/>
                  <a:gd name="T26" fmla="*/ 41 w 132"/>
                  <a:gd name="T27" fmla="*/ 300 h 300"/>
                  <a:gd name="T28" fmla="*/ 46 w 132"/>
                  <a:gd name="T29" fmla="*/ 300 h 300"/>
                  <a:gd name="T30" fmla="*/ 51 w 132"/>
                  <a:gd name="T31" fmla="*/ 300 h 300"/>
                  <a:gd name="T32" fmla="*/ 56 w 132"/>
                  <a:gd name="T33" fmla="*/ 300 h 300"/>
                  <a:gd name="T34" fmla="*/ 61 w 132"/>
                  <a:gd name="T35" fmla="*/ 300 h 300"/>
                  <a:gd name="T36" fmla="*/ 61 w 132"/>
                  <a:gd name="T37" fmla="*/ 300 h 300"/>
                  <a:gd name="T38" fmla="*/ 66 w 132"/>
                  <a:gd name="T39" fmla="*/ 300 h 300"/>
                  <a:gd name="T40" fmla="*/ 71 w 132"/>
                  <a:gd name="T41" fmla="*/ 294 h 300"/>
                  <a:gd name="T42" fmla="*/ 71 w 132"/>
                  <a:gd name="T43" fmla="*/ 294 h 300"/>
                  <a:gd name="T44" fmla="*/ 76 w 132"/>
                  <a:gd name="T45" fmla="*/ 289 h 300"/>
                  <a:gd name="T46" fmla="*/ 76 w 132"/>
                  <a:gd name="T47" fmla="*/ 289 h 300"/>
                  <a:gd name="T48" fmla="*/ 76 w 132"/>
                  <a:gd name="T49" fmla="*/ 284 h 300"/>
                  <a:gd name="T50" fmla="*/ 132 w 132"/>
                  <a:gd name="T51" fmla="*/ 20 h 300"/>
                  <a:gd name="T52" fmla="*/ 132 w 132"/>
                  <a:gd name="T53" fmla="*/ 20 h 300"/>
                  <a:gd name="T54" fmla="*/ 127 w 132"/>
                  <a:gd name="T55" fmla="*/ 26 h 300"/>
                  <a:gd name="T56" fmla="*/ 127 w 132"/>
                  <a:gd name="T57" fmla="*/ 26 h 300"/>
                  <a:gd name="T58" fmla="*/ 122 w 132"/>
                  <a:gd name="T59" fmla="*/ 31 h 300"/>
                  <a:gd name="T60" fmla="*/ 122 w 132"/>
                  <a:gd name="T61" fmla="*/ 31 h 300"/>
                  <a:gd name="T62" fmla="*/ 117 w 132"/>
                  <a:gd name="T63" fmla="*/ 31 h 300"/>
                  <a:gd name="T64" fmla="*/ 112 w 132"/>
                  <a:gd name="T65" fmla="*/ 36 h 300"/>
                  <a:gd name="T66" fmla="*/ 107 w 132"/>
                  <a:gd name="T67" fmla="*/ 36 h 300"/>
                  <a:gd name="T68" fmla="*/ 102 w 132"/>
                  <a:gd name="T69" fmla="*/ 36 h 300"/>
                  <a:gd name="T70" fmla="*/ 97 w 132"/>
                  <a:gd name="T71" fmla="*/ 36 h 300"/>
                  <a:gd name="T72" fmla="*/ 92 w 132"/>
                  <a:gd name="T73" fmla="*/ 36 h 300"/>
                  <a:gd name="T74" fmla="*/ 92 w 132"/>
                  <a:gd name="T75" fmla="*/ 36 h 300"/>
                  <a:gd name="T76" fmla="*/ 87 w 132"/>
                  <a:gd name="T77" fmla="*/ 31 h 300"/>
                  <a:gd name="T78" fmla="*/ 81 w 132"/>
                  <a:gd name="T79" fmla="*/ 31 h 300"/>
                  <a:gd name="T80" fmla="*/ 76 w 132"/>
                  <a:gd name="T81" fmla="*/ 31 h 300"/>
                  <a:gd name="T82" fmla="*/ 71 w 132"/>
                  <a:gd name="T83" fmla="*/ 26 h 300"/>
                  <a:gd name="T84" fmla="*/ 66 w 132"/>
                  <a:gd name="T85" fmla="*/ 26 h 300"/>
                  <a:gd name="T86" fmla="*/ 66 w 132"/>
                  <a:gd name="T87" fmla="*/ 20 h 300"/>
                  <a:gd name="T88" fmla="*/ 61 w 132"/>
                  <a:gd name="T89" fmla="*/ 15 h 300"/>
                  <a:gd name="T90" fmla="*/ 61 w 132"/>
                  <a:gd name="T91" fmla="*/ 15 h 300"/>
                  <a:gd name="T92" fmla="*/ 56 w 132"/>
                  <a:gd name="T93" fmla="*/ 10 h 300"/>
                  <a:gd name="T94" fmla="*/ 56 w 132"/>
                  <a:gd name="T95" fmla="*/ 10 h 300"/>
                  <a:gd name="T96" fmla="*/ 56 w 132"/>
                  <a:gd name="T97" fmla="*/ 5 h 300"/>
                  <a:gd name="T98" fmla="*/ 56 w 13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300">
                    <a:moveTo>
                      <a:pt x="0" y="269"/>
                    </a:moveTo>
                    <a:lnTo>
                      <a:pt x="0" y="269"/>
                    </a:lnTo>
                    <a:lnTo>
                      <a:pt x="0" y="274"/>
                    </a:lnTo>
                    <a:lnTo>
                      <a:pt x="0" y="274"/>
                    </a:lnTo>
                    <a:lnTo>
                      <a:pt x="0" y="274"/>
                    </a:lnTo>
                    <a:lnTo>
                      <a:pt x="0" y="279"/>
                    </a:lnTo>
                    <a:lnTo>
                      <a:pt x="5" y="279"/>
                    </a:lnTo>
                    <a:lnTo>
                      <a:pt x="5" y="279"/>
                    </a:lnTo>
                    <a:lnTo>
                      <a:pt x="5" y="279"/>
                    </a:lnTo>
                    <a:lnTo>
                      <a:pt x="5" y="284"/>
                    </a:lnTo>
                    <a:lnTo>
                      <a:pt x="5" y="284"/>
                    </a:lnTo>
                    <a:lnTo>
                      <a:pt x="5" y="284"/>
                    </a:lnTo>
                    <a:lnTo>
                      <a:pt x="10" y="289"/>
                    </a:lnTo>
                    <a:lnTo>
                      <a:pt x="10" y="289"/>
                    </a:lnTo>
                    <a:lnTo>
                      <a:pt x="10" y="289"/>
                    </a:lnTo>
                    <a:lnTo>
                      <a:pt x="16" y="289"/>
                    </a:lnTo>
                    <a:lnTo>
                      <a:pt x="16" y="294"/>
                    </a:lnTo>
                    <a:lnTo>
                      <a:pt x="16" y="294"/>
                    </a:lnTo>
                    <a:lnTo>
                      <a:pt x="21" y="294"/>
                    </a:lnTo>
                    <a:lnTo>
                      <a:pt x="21" y="294"/>
                    </a:lnTo>
                    <a:lnTo>
                      <a:pt x="26" y="300"/>
                    </a:lnTo>
                    <a:lnTo>
                      <a:pt x="26" y="300"/>
                    </a:lnTo>
                    <a:lnTo>
                      <a:pt x="31" y="300"/>
                    </a:lnTo>
                    <a:lnTo>
                      <a:pt x="31" y="300"/>
                    </a:lnTo>
                    <a:lnTo>
                      <a:pt x="36" y="300"/>
                    </a:lnTo>
                    <a:lnTo>
                      <a:pt x="36" y="300"/>
                    </a:lnTo>
                    <a:lnTo>
                      <a:pt x="36" y="300"/>
                    </a:lnTo>
                    <a:lnTo>
                      <a:pt x="41" y="300"/>
                    </a:lnTo>
                    <a:lnTo>
                      <a:pt x="41" y="300"/>
                    </a:lnTo>
                    <a:lnTo>
                      <a:pt x="46" y="300"/>
                    </a:lnTo>
                    <a:lnTo>
                      <a:pt x="46" y="300"/>
                    </a:lnTo>
                    <a:lnTo>
                      <a:pt x="51" y="300"/>
                    </a:lnTo>
                    <a:lnTo>
                      <a:pt x="51" y="300"/>
                    </a:lnTo>
                    <a:lnTo>
                      <a:pt x="56" y="300"/>
                    </a:lnTo>
                    <a:lnTo>
                      <a:pt x="56" y="300"/>
                    </a:lnTo>
                    <a:lnTo>
                      <a:pt x="61" y="300"/>
                    </a:lnTo>
                    <a:lnTo>
                      <a:pt x="61" y="300"/>
                    </a:lnTo>
                    <a:lnTo>
                      <a:pt x="61" y="300"/>
                    </a:lnTo>
                    <a:lnTo>
                      <a:pt x="66" y="300"/>
                    </a:lnTo>
                    <a:lnTo>
                      <a:pt x="66" y="300"/>
                    </a:lnTo>
                    <a:lnTo>
                      <a:pt x="66" y="294"/>
                    </a:lnTo>
                    <a:lnTo>
                      <a:pt x="71" y="294"/>
                    </a:lnTo>
                    <a:lnTo>
                      <a:pt x="71" y="294"/>
                    </a:lnTo>
                    <a:lnTo>
                      <a:pt x="71" y="294"/>
                    </a:lnTo>
                    <a:lnTo>
                      <a:pt x="71" y="289"/>
                    </a:lnTo>
                    <a:lnTo>
                      <a:pt x="76" y="289"/>
                    </a:lnTo>
                    <a:lnTo>
                      <a:pt x="76" y="289"/>
                    </a:lnTo>
                    <a:lnTo>
                      <a:pt x="76" y="289"/>
                    </a:lnTo>
                    <a:lnTo>
                      <a:pt x="76" y="284"/>
                    </a:lnTo>
                    <a:lnTo>
                      <a:pt x="76" y="284"/>
                    </a:lnTo>
                    <a:lnTo>
                      <a:pt x="132" y="20"/>
                    </a:lnTo>
                    <a:lnTo>
                      <a:pt x="132" y="20"/>
                    </a:lnTo>
                    <a:lnTo>
                      <a:pt x="132" y="20"/>
                    </a:lnTo>
                    <a:lnTo>
                      <a:pt x="132" y="20"/>
                    </a:lnTo>
                    <a:lnTo>
                      <a:pt x="132" y="26"/>
                    </a:lnTo>
                    <a:lnTo>
                      <a:pt x="127" y="26"/>
                    </a:lnTo>
                    <a:lnTo>
                      <a:pt x="127" y="26"/>
                    </a:lnTo>
                    <a:lnTo>
                      <a:pt x="127" y="26"/>
                    </a:lnTo>
                    <a:lnTo>
                      <a:pt x="127" y="31"/>
                    </a:lnTo>
                    <a:lnTo>
                      <a:pt x="122" y="31"/>
                    </a:lnTo>
                    <a:lnTo>
                      <a:pt x="122" y="31"/>
                    </a:lnTo>
                    <a:lnTo>
                      <a:pt x="122" y="31"/>
                    </a:lnTo>
                    <a:lnTo>
                      <a:pt x="117" y="31"/>
                    </a:lnTo>
                    <a:lnTo>
                      <a:pt x="117" y="31"/>
                    </a:lnTo>
                    <a:lnTo>
                      <a:pt x="117" y="36"/>
                    </a:lnTo>
                    <a:lnTo>
                      <a:pt x="112" y="36"/>
                    </a:lnTo>
                    <a:lnTo>
                      <a:pt x="112" y="36"/>
                    </a:lnTo>
                    <a:lnTo>
                      <a:pt x="107" y="36"/>
                    </a:lnTo>
                    <a:lnTo>
                      <a:pt x="107" y="36"/>
                    </a:lnTo>
                    <a:lnTo>
                      <a:pt x="102" y="36"/>
                    </a:lnTo>
                    <a:lnTo>
                      <a:pt x="102" y="36"/>
                    </a:lnTo>
                    <a:lnTo>
                      <a:pt x="97" y="36"/>
                    </a:lnTo>
                    <a:lnTo>
                      <a:pt x="97" y="36"/>
                    </a:lnTo>
                    <a:lnTo>
                      <a:pt x="92" y="36"/>
                    </a:lnTo>
                    <a:lnTo>
                      <a:pt x="92" y="36"/>
                    </a:lnTo>
                    <a:lnTo>
                      <a:pt x="92" y="36"/>
                    </a:lnTo>
                    <a:lnTo>
                      <a:pt x="87" y="31"/>
                    </a:lnTo>
                    <a:lnTo>
                      <a:pt x="87" y="31"/>
                    </a:lnTo>
                    <a:lnTo>
                      <a:pt x="81" y="31"/>
                    </a:lnTo>
                    <a:lnTo>
                      <a:pt x="81" y="31"/>
                    </a:lnTo>
                    <a:lnTo>
                      <a:pt x="76" y="31"/>
                    </a:lnTo>
                    <a:lnTo>
                      <a:pt x="76" y="31"/>
                    </a:lnTo>
                    <a:lnTo>
                      <a:pt x="71" y="26"/>
                    </a:lnTo>
                    <a:lnTo>
                      <a:pt x="71" y="26"/>
                    </a:lnTo>
                    <a:lnTo>
                      <a:pt x="71" y="26"/>
                    </a:lnTo>
                    <a:lnTo>
                      <a:pt x="66" y="26"/>
                    </a:lnTo>
                    <a:lnTo>
                      <a:pt x="66" y="20"/>
                    </a:lnTo>
                    <a:lnTo>
                      <a:pt x="66" y="20"/>
                    </a:lnTo>
                    <a:lnTo>
                      <a:pt x="61" y="20"/>
                    </a:lnTo>
                    <a:lnTo>
                      <a:pt x="61" y="15"/>
                    </a:lnTo>
                    <a:lnTo>
                      <a:pt x="61" y="15"/>
                    </a:lnTo>
                    <a:lnTo>
                      <a:pt x="61" y="15"/>
                    </a:lnTo>
                    <a:lnTo>
                      <a:pt x="61" y="15"/>
                    </a:lnTo>
                    <a:lnTo>
                      <a:pt x="56" y="10"/>
                    </a:lnTo>
                    <a:lnTo>
                      <a:pt x="56" y="10"/>
                    </a:lnTo>
                    <a:lnTo>
                      <a:pt x="56" y="10"/>
                    </a:lnTo>
                    <a:lnTo>
                      <a:pt x="56" y="5"/>
                    </a:lnTo>
                    <a:lnTo>
                      <a:pt x="56" y="5"/>
                    </a:lnTo>
                    <a:lnTo>
                      <a:pt x="56" y="5"/>
                    </a:lnTo>
                    <a:lnTo>
                      <a:pt x="56" y="0"/>
                    </a:lnTo>
                    <a:lnTo>
                      <a:pt x="0" y="26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3" name="Oval 52">
                <a:extLst>
                  <a:ext uri="{FF2B5EF4-FFF2-40B4-BE49-F238E27FC236}">
                    <a16:creationId xmlns:a16="http://schemas.microsoft.com/office/drawing/2014/main" id="{C3140C1B-4ABE-DFEF-F869-0B329DCA040D}"/>
                  </a:ext>
                </a:extLst>
              </p:cNvPr>
              <p:cNvSpPr>
                <a:spLocks noChangeArrowheads="1"/>
              </p:cNvSpPr>
              <p:nvPr/>
            </p:nvSpPr>
            <p:spPr bwMode="auto">
              <a:xfrm>
                <a:off x="5399" y="1964"/>
                <a:ext cx="258"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54" name="Freeform 757">
                <a:extLst>
                  <a:ext uri="{FF2B5EF4-FFF2-40B4-BE49-F238E27FC236}">
                    <a16:creationId xmlns:a16="http://schemas.microsoft.com/office/drawing/2014/main" id="{1E15E672-0404-5422-7CE1-966C64763654}"/>
                  </a:ext>
                </a:extLst>
              </p:cNvPr>
              <p:cNvSpPr>
                <a:spLocks/>
              </p:cNvSpPr>
              <p:nvPr/>
            </p:nvSpPr>
            <p:spPr bwMode="auto">
              <a:xfrm>
                <a:off x="5363" y="1862"/>
                <a:ext cx="167" cy="208"/>
              </a:xfrm>
              <a:custGeom>
                <a:avLst/>
                <a:gdLst>
                  <a:gd name="T0" fmla="*/ 96 w 167"/>
                  <a:gd name="T1" fmla="*/ 198 h 208"/>
                  <a:gd name="T2" fmla="*/ 101 w 167"/>
                  <a:gd name="T3" fmla="*/ 198 h 208"/>
                  <a:gd name="T4" fmla="*/ 107 w 167"/>
                  <a:gd name="T5" fmla="*/ 203 h 208"/>
                  <a:gd name="T6" fmla="*/ 107 w 167"/>
                  <a:gd name="T7" fmla="*/ 203 h 208"/>
                  <a:gd name="T8" fmla="*/ 112 w 167"/>
                  <a:gd name="T9" fmla="*/ 208 h 208"/>
                  <a:gd name="T10" fmla="*/ 117 w 167"/>
                  <a:gd name="T11" fmla="*/ 208 h 208"/>
                  <a:gd name="T12" fmla="*/ 122 w 167"/>
                  <a:gd name="T13" fmla="*/ 208 h 208"/>
                  <a:gd name="T14" fmla="*/ 127 w 167"/>
                  <a:gd name="T15" fmla="*/ 208 h 208"/>
                  <a:gd name="T16" fmla="*/ 132 w 167"/>
                  <a:gd name="T17" fmla="*/ 208 h 208"/>
                  <a:gd name="T18" fmla="*/ 137 w 167"/>
                  <a:gd name="T19" fmla="*/ 208 h 208"/>
                  <a:gd name="T20" fmla="*/ 137 w 167"/>
                  <a:gd name="T21" fmla="*/ 208 h 208"/>
                  <a:gd name="T22" fmla="*/ 142 w 167"/>
                  <a:gd name="T23" fmla="*/ 203 h 208"/>
                  <a:gd name="T24" fmla="*/ 147 w 167"/>
                  <a:gd name="T25" fmla="*/ 203 h 208"/>
                  <a:gd name="T26" fmla="*/ 152 w 167"/>
                  <a:gd name="T27" fmla="*/ 198 h 208"/>
                  <a:gd name="T28" fmla="*/ 157 w 167"/>
                  <a:gd name="T29" fmla="*/ 198 h 208"/>
                  <a:gd name="T30" fmla="*/ 157 w 167"/>
                  <a:gd name="T31" fmla="*/ 193 h 208"/>
                  <a:gd name="T32" fmla="*/ 162 w 167"/>
                  <a:gd name="T33" fmla="*/ 188 h 208"/>
                  <a:gd name="T34" fmla="*/ 162 w 167"/>
                  <a:gd name="T35" fmla="*/ 183 h 208"/>
                  <a:gd name="T36" fmla="*/ 167 w 167"/>
                  <a:gd name="T37" fmla="*/ 183 h 208"/>
                  <a:gd name="T38" fmla="*/ 167 w 167"/>
                  <a:gd name="T39" fmla="*/ 178 h 208"/>
                  <a:gd name="T40" fmla="*/ 167 w 167"/>
                  <a:gd name="T41" fmla="*/ 173 h 208"/>
                  <a:gd name="T42" fmla="*/ 167 w 167"/>
                  <a:gd name="T43" fmla="*/ 168 h 208"/>
                  <a:gd name="T44" fmla="*/ 167 w 167"/>
                  <a:gd name="T45" fmla="*/ 163 h 208"/>
                  <a:gd name="T46" fmla="*/ 167 w 167"/>
                  <a:gd name="T47" fmla="*/ 158 h 208"/>
                  <a:gd name="T48" fmla="*/ 162 w 167"/>
                  <a:gd name="T49" fmla="*/ 158 h 208"/>
                  <a:gd name="T50" fmla="*/ 71 w 167"/>
                  <a:gd name="T51" fmla="*/ 0 h 208"/>
                  <a:gd name="T52" fmla="*/ 71 w 167"/>
                  <a:gd name="T53" fmla="*/ 5 h 208"/>
                  <a:gd name="T54" fmla="*/ 71 w 167"/>
                  <a:gd name="T55" fmla="*/ 11 h 208"/>
                  <a:gd name="T56" fmla="*/ 71 w 167"/>
                  <a:gd name="T57" fmla="*/ 16 h 208"/>
                  <a:gd name="T58" fmla="*/ 71 w 167"/>
                  <a:gd name="T59" fmla="*/ 16 h 208"/>
                  <a:gd name="T60" fmla="*/ 71 w 167"/>
                  <a:gd name="T61" fmla="*/ 21 h 208"/>
                  <a:gd name="T62" fmla="*/ 71 w 167"/>
                  <a:gd name="T63" fmla="*/ 26 h 208"/>
                  <a:gd name="T64" fmla="*/ 66 w 167"/>
                  <a:gd name="T65" fmla="*/ 31 h 208"/>
                  <a:gd name="T66" fmla="*/ 66 w 167"/>
                  <a:gd name="T67" fmla="*/ 36 h 208"/>
                  <a:gd name="T68" fmla="*/ 61 w 167"/>
                  <a:gd name="T69" fmla="*/ 36 h 208"/>
                  <a:gd name="T70" fmla="*/ 61 w 167"/>
                  <a:gd name="T71" fmla="*/ 41 h 208"/>
                  <a:gd name="T72" fmla="*/ 56 w 167"/>
                  <a:gd name="T73" fmla="*/ 46 h 208"/>
                  <a:gd name="T74" fmla="*/ 51 w 167"/>
                  <a:gd name="T75" fmla="*/ 46 h 208"/>
                  <a:gd name="T76" fmla="*/ 46 w 167"/>
                  <a:gd name="T77" fmla="*/ 51 h 208"/>
                  <a:gd name="T78" fmla="*/ 41 w 167"/>
                  <a:gd name="T79" fmla="*/ 51 h 208"/>
                  <a:gd name="T80" fmla="*/ 36 w 167"/>
                  <a:gd name="T81" fmla="*/ 51 h 208"/>
                  <a:gd name="T82" fmla="*/ 30 w 167"/>
                  <a:gd name="T83" fmla="*/ 51 h 208"/>
                  <a:gd name="T84" fmla="*/ 25 w 167"/>
                  <a:gd name="T85" fmla="*/ 51 h 208"/>
                  <a:gd name="T86" fmla="*/ 25 w 167"/>
                  <a:gd name="T87" fmla="*/ 51 h 208"/>
                  <a:gd name="T88" fmla="*/ 20 w 167"/>
                  <a:gd name="T89" fmla="*/ 51 h 208"/>
                  <a:gd name="T90" fmla="*/ 15 w 167"/>
                  <a:gd name="T91" fmla="*/ 51 h 208"/>
                  <a:gd name="T92" fmla="*/ 10 w 167"/>
                  <a:gd name="T93" fmla="*/ 46 h 208"/>
                  <a:gd name="T94" fmla="*/ 5 w 167"/>
                  <a:gd name="T95" fmla="*/ 46 h 208"/>
                  <a:gd name="T96" fmla="*/ 5 w 167"/>
                  <a:gd name="T97" fmla="*/ 41 h 208"/>
                  <a:gd name="T98" fmla="*/ 0 w 167"/>
                  <a:gd name="T99" fmla="*/ 4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7" h="208">
                    <a:moveTo>
                      <a:pt x="96" y="193"/>
                    </a:moveTo>
                    <a:lnTo>
                      <a:pt x="96" y="198"/>
                    </a:lnTo>
                    <a:lnTo>
                      <a:pt x="101" y="198"/>
                    </a:lnTo>
                    <a:lnTo>
                      <a:pt x="101" y="198"/>
                    </a:lnTo>
                    <a:lnTo>
                      <a:pt x="101" y="203"/>
                    </a:lnTo>
                    <a:lnTo>
                      <a:pt x="107" y="203"/>
                    </a:lnTo>
                    <a:lnTo>
                      <a:pt x="107" y="203"/>
                    </a:lnTo>
                    <a:lnTo>
                      <a:pt x="107" y="203"/>
                    </a:lnTo>
                    <a:lnTo>
                      <a:pt x="112" y="208"/>
                    </a:lnTo>
                    <a:lnTo>
                      <a:pt x="112" y="208"/>
                    </a:lnTo>
                    <a:lnTo>
                      <a:pt x="112" y="208"/>
                    </a:lnTo>
                    <a:lnTo>
                      <a:pt x="117" y="208"/>
                    </a:lnTo>
                    <a:lnTo>
                      <a:pt x="117" y="208"/>
                    </a:lnTo>
                    <a:lnTo>
                      <a:pt x="122" y="208"/>
                    </a:lnTo>
                    <a:lnTo>
                      <a:pt x="122" y="208"/>
                    </a:lnTo>
                    <a:lnTo>
                      <a:pt x="127" y="208"/>
                    </a:lnTo>
                    <a:lnTo>
                      <a:pt x="127" y="208"/>
                    </a:lnTo>
                    <a:lnTo>
                      <a:pt x="132" y="208"/>
                    </a:lnTo>
                    <a:lnTo>
                      <a:pt x="132" y="208"/>
                    </a:lnTo>
                    <a:lnTo>
                      <a:pt x="137" y="208"/>
                    </a:lnTo>
                    <a:lnTo>
                      <a:pt x="137" y="208"/>
                    </a:lnTo>
                    <a:lnTo>
                      <a:pt x="137" y="208"/>
                    </a:lnTo>
                    <a:lnTo>
                      <a:pt x="142" y="208"/>
                    </a:lnTo>
                    <a:lnTo>
                      <a:pt x="142" y="203"/>
                    </a:lnTo>
                    <a:lnTo>
                      <a:pt x="147" y="203"/>
                    </a:lnTo>
                    <a:lnTo>
                      <a:pt x="147" y="203"/>
                    </a:lnTo>
                    <a:lnTo>
                      <a:pt x="152" y="203"/>
                    </a:lnTo>
                    <a:lnTo>
                      <a:pt x="152" y="198"/>
                    </a:lnTo>
                    <a:lnTo>
                      <a:pt x="152" y="198"/>
                    </a:lnTo>
                    <a:lnTo>
                      <a:pt x="157" y="198"/>
                    </a:lnTo>
                    <a:lnTo>
                      <a:pt x="157" y="193"/>
                    </a:lnTo>
                    <a:lnTo>
                      <a:pt x="157" y="193"/>
                    </a:lnTo>
                    <a:lnTo>
                      <a:pt x="162" y="193"/>
                    </a:lnTo>
                    <a:lnTo>
                      <a:pt x="162" y="188"/>
                    </a:lnTo>
                    <a:lnTo>
                      <a:pt x="162" y="188"/>
                    </a:lnTo>
                    <a:lnTo>
                      <a:pt x="162" y="183"/>
                    </a:lnTo>
                    <a:lnTo>
                      <a:pt x="162" y="183"/>
                    </a:lnTo>
                    <a:lnTo>
                      <a:pt x="167" y="183"/>
                    </a:lnTo>
                    <a:lnTo>
                      <a:pt x="167" y="178"/>
                    </a:lnTo>
                    <a:lnTo>
                      <a:pt x="167" y="178"/>
                    </a:lnTo>
                    <a:lnTo>
                      <a:pt x="167" y="173"/>
                    </a:lnTo>
                    <a:lnTo>
                      <a:pt x="167" y="173"/>
                    </a:lnTo>
                    <a:lnTo>
                      <a:pt x="167" y="168"/>
                    </a:lnTo>
                    <a:lnTo>
                      <a:pt x="167" y="168"/>
                    </a:lnTo>
                    <a:lnTo>
                      <a:pt x="167" y="168"/>
                    </a:lnTo>
                    <a:lnTo>
                      <a:pt x="167" y="163"/>
                    </a:lnTo>
                    <a:lnTo>
                      <a:pt x="167" y="163"/>
                    </a:lnTo>
                    <a:lnTo>
                      <a:pt x="167" y="158"/>
                    </a:lnTo>
                    <a:lnTo>
                      <a:pt x="162" y="158"/>
                    </a:lnTo>
                    <a:lnTo>
                      <a:pt x="162" y="158"/>
                    </a:lnTo>
                    <a:lnTo>
                      <a:pt x="71" y="0"/>
                    </a:lnTo>
                    <a:lnTo>
                      <a:pt x="71" y="0"/>
                    </a:lnTo>
                    <a:lnTo>
                      <a:pt x="71" y="5"/>
                    </a:lnTo>
                    <a:lnTo>
                      <a:pt x="71" y="5"/>
                    </a:lnTo>
                    <a:lnTo>
                      <a:pt x="71" y="5"/>
                    </a:lnTo>
                    <a:lnTo>
                      <a:pt x="71" y="11"/>
                    </a:lnTo>
                    <a:lnTo>
                      <a:pt x="71" y="11"/>
                    </a:lnTo>
                    <a:lnTo>
                      <a:pt x="71" y="16"/>
                    </a:lnTo>
                    <a:lnTo>
                      <a:pt x="71" y="16"/>
                    </a:lnTo>
                    <a:lnTo>
                      <a:pt x="71" y="16"/>
                    </a:lnTo>
                    <a:lnTo>
                      <a:pt x="71" y="21"/>
                    </a:lnTo>
                    <a:lnTo>
                      <a:pt x="71" y="21"/>
                    </a:lnTo>
                    <a:lnTo>
                      <a:pt x="71" y="26"/>
                    </a:lnTo>
                    <a:lnTo>
                      <a:pt x="71" y="26"/>
                    </a:lnTo>
                    <a:lnTo>
                      <a:pt x="71" y="31"/>
                    </a:lnTo>
                    <a:lnTo>
                      <a:pt x="66" y="31"/>
                    </a:lnTo>
                    <a:lnTo>
                      <a:pt x="66" y="31"/>
                    </a:lnTo>
                    <a:lnTo>
                      <a:pt x="66" y="36"/>
                    </a:lnTo>
                    <a:lnTo>
                      <a:pt x="66" y="36"/>
                    </a:lnTo>
                    <a:lnTo>
                      <a:pt x="61" y="36"/>
                    </a:lnTo>
                    <a:lnTo>
                      <a:pt x="61" y="41"/>
                    </a:lnTo>
                    <a:lnTo>
                      <a:pt x="61" y="41"/>
                    </a:lnTo>
                    <a:lnTo>
                      <a:pt x="56" y="41"/>
                    </a:lnTo>
                    <a:lnTo>
                      <a:pt x="56" y="46"/>
                    </a:lnTo>
                    <a:lnTo>
                      <a:pt x="51" y="46"/>
                    </a:lnTo>
                    <a:lnTo>
                      <a:pt x="51" y="46"/>
                    </a:lnTo>
                    <a:lnTo>
                      <a:pt x="51" y="51"/>
                    </a:lnTo>
                    <a:lnTo>
                      <a:pt x="46" y="51"/>
                    </a:lnTo>
                    <a:lnTo>
                      <a:pt x="46" y="51"/>
                    </a:lnTo>
                    <a:lnTo>
                      <a:pt x="41" y="51"/>
                    </a:lnTo>
                    <a:lnTo>
                      <a:pt x="41" y="51"/>
                    </a:lnTo>
                    <a:lnTo>
                      <a:pt x="36" y="51"/>
                    </a:lnTo>
                    <a:lnTo>
                      <a:pt x="36" y="51"/>
                    </a:lnTo>
                    <a:lnTo>
                      <a:pt x="30" y="51"/>
                    </a:lnTo>
                    <a:lnTo>
                      <a:pt x="30" y="51"/>
                    </a:lnTo>
                    <a:lnTo>
                      <a:pt x="25" y="51"/>
                    </a:lnTo>
                    <a:lnTo>
                      <a:pt x="25" y="51"/>
                    </a:lnTo>
                    <a:lnTo>
                      <a:pt x="25" y="51"/>
                    </a:lnTo>
                    <a:lnTo>
                      <a:pt x="20" y="51"/>
                    </a:lnTo>
                    <a:lnTo>
                      <a:pt x="20" y="51"/>
                    </a:lnTo>
                    <a:lnTo>
                      <a:pt x="15" y="51"/>
                    </a:lnTo>
                    <a:lnTo>
                      <a:pt x="15" y="51"/>
                    </a:lnTo>
                    <a:lnTo>
                      <a:pt x="10" y="51"/>
                    </a:lnTo>
                    <a:lnTo>
                      <a:pt x="10" y="46"/>
                    </a:lnTo>
                    <a:lnTo>
                      <a:pt x="10" y="46"/>
                    </a:lnTo>
                    <a:lnTo>
                      <a:pt x="5" y="46"/>
                    </a:lnTo>
                    <a:lnTo>
                      <a:pt x="5" y="46"/>
                    </a:lnTo>
                    <a:lnTo>
                      <a:pt x="5" y="41"/>
                    </a:lnTo>
                    <a:lnTo>
                      <a:pt x="5" y="41"/>
                    </a:lnTo>
                    <a:lnTo>
                      <a:pt x="0" y="41"/>
                    </a:lnTo>
                    <a:lnTo>
                      <a:pt x="96" y="19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5" name="Oval 54">
                <a:extLst>
                  <a:ext uri="{FF2B5EF4-FFF2-40B4-BE49-F238E27FC236}">
                    <a16:creationId xmlns:a16="http://schemas.microsoft.com/office/drawing/2014/main" id="{C5DBE582-79B6-D673-6BF0-F8982F9C187F}"/>
                  </a:ext>
                </a:extLst>
              </p:cNvPr>
              <p:cNvSpPr>
                <a:spLocks noChangeArrowheads="1"/>
              </p:cNvSpPr>
              <p:nvPr/>
            </p:nvSpPr>
            <p:spPr bwMode="auto">
              <a:xfrm>
                <a:off x="2593" y="2862"/>
                <a:ext cx="258"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56" name="Freeform 759">
                <a:extLst>
                  <a:ext uri="{FF2B5EF4-FFF2-40B4-BE49-F238E27FC236}">
                    <a16:creationId xmlns:a16="http://schemas.microsoft.com/office/drawing/2014/main" id="{BE9CCB75-E0E9-0662-5FAA-3AD84EDF6CCE}"/>
                  </a:ext>
                </a:extLst>
              </p:cNvPr>
              <p:cNvSpPr>
                <a:spLocks/>
              </p:cNvSpPr>
              <p:nvPr/>
            </p:nvSpPr>
            <p:spPr bwMode="auto">
              <a:xfrm>
                <a:off x="2699" y="2573"/>
                <a:ext cx="112" cy="325"/>
              </a:xfrm>
              <a:custGeom>
                <a:avLst/>
                <a:gdLst>
                  <a:gd name="T0" fmla="*/ 0 w 112"/>
                  <a:gd name="T1" fmla="*/ 304 h 325"/>
                  <a:gd name="T2" fmla="*/ 0 w 112"/>
                  <a:gd name="T3" fmla="*/ 309 h 325"/>
                  <a:gd name="T4" fmla="*/ 0 w 112"/>
                  <a:gd name="T5" fmla="*/ 309 h 325"/>
                  <a:gd name="T6" fmla="*/ 0 w 112"/>
                  <a:gd name="T7" fmla="*/ 314 h 325"/>
                  <a:gd name="T8" fmla="*/ 5 w 112"/>
                  <a:gd name="T9" fmla="*/ 314 h 325"/>
                  <a:gd name="T10" fmla="*/ 5 w 112"/>
                  <a:gd name="T11" fmla="*/ 314 h 325"/>
                  <a:gd name="T12" fmla="*/ 10 w 112"/>
                  <a:gd name="T13" fmla="*/ 320 h 325"/>
                  <a:gd name="T14" fmla="*/ 15 w 112"/>
                  <a:gd name="T15" fmla="*/ 320 h 325"/>
                  <a:gd name="T16" fmla="*/ 21 w 112"/>
                  <a:gd name="T17" fmla="*/ 325 h 325"/>
                  <a:gd name="T18" fmla="*/ 21 w 112"/>
                  <a:gd name="T19" fmla="*/ 325 h 325"/>
                  <a:gd name="T20" fmla="*/ 26 w 112"/>
                  <a:gd name="T21" fmla="*/ 325 h 325"/>
                  <a:gd name="T22" fmla="*/ 31 w 112"/>
                  <a:gd name="T23" fmla="*/ 325 h 325"/>
                  <a:gd name="T24" fmla="*/ 36 w 112"/>
                  <a:gd name="T25" fmla="*/ 325 h 325"/>
                  <a:gd name="T26" fmla="*/ 41 w 112"/>
                  <a:gd name="T27" fmla="*/ 325 h 325"/>
                  <a:gd name="T28" fmla="*/ 46 w 112"/>
                  <a:gd name="T29" fmla="*/ 325 h 325"/>
                  <a:gd name="T30" fmla="*/ 51 w 112"/>
                  <a:gd name="T31" fmla="*/ 325 h 325"/>
                  <a:gd name="T32" fmla="*/ 56 w 112"/>
                  <a:gd name="T33" fmla="*/ 325 h 325"/>
                  <a:gd name="T34" fmla="*/ 61 w 112"/>
                  <a:gd name="T35" fmla="*/ 325 h 325"/>
                  <a:gd name="T36" fmla="*/ 61 w 112"/>
                  <a:gd name="T37" fmla="*/ 325 h 325"/>
                  <a:gd name="T38" fmla="*/ 66 w 112"/>
                  <a:gd name="T39" fmla="*/ 325 h 325"/>
                  <a:gd name="T40" fmla="*/ 71 w 112"/>
                  <a:gd name="T41" fmla="*/ 320 h 325"/>
                  <a:gd name="T42" fmla="*/ 71 w 112"/>
                  <a:gd name="T43" fmla="*/ 320 h 325"/>
                  <a:gd name="T44" fmla="*/ 71 w 112"/>
                  <a:gd name="T45" fmla="*/ 320 h 325"/>
                  <a:gd name="T46" fmla="*/ 76 w 112"/>
                  <a:gd name="T47" fmla="*/ 314 h 325"/>
                  <a:gd name="T48" fmla="*/ 76 w 112"/>
                  <a:gd name="T49" fmla="*/ 314 h 325"/>
                  <a:gd name="T50" fmla="*/ 112 w 112"/>
                  <a:gd name="T51" fmla="*/ 10 h 325"/>
                  <a:gd name="T52" fmla="*/ 112 w 112"/>
                  <a:gd name="T53" fmla="*/ 10 h 325"/>
                  <a:gd name="T54" fmla="*/ 112 w 112"/>
                  <a:gd name="T55" fmla="*/ 15 h 325"/>
                  <a:gd name="T56" fmla="*/ 107 w 112"/>
                  <a:gd name="T57" fmla="*/ 15 h 325"/>
                  <a:gd name="T58" fmla="*/ 107 w 112"/>
                  <a:gd name="T59" fmla="*/ 15 h 325"/>
                  <a:gd name="T60" fmla="*/ 102 w 112"/>
                  <a:gd name="T61" fmla="*/ 20 h 325"/>
                  <a:gd name="T62" fmla="*/ 102 w 112"/>
                  <a:gd name="T63" fmla="*/ 20 h 325"/>
                  <a:gd name="T64" fmla="*/ 97 w 112"/>
                  <a:gd name="T65" fmla="*/ 20 h 325"/>
                  <a:gd name="T66" fmla="*/ 92 w 112"/>
                  <a:gd name="T67" fmla="*/ 20 h 325"/>
                  <a:gd name="T68" fmla="*/ 87 w 112"/>
                  <a:gd name="T69" fmla="*/ 20 h 325"/>
                  <a:gd name="T70" fmla="*/ 81 w 112"/>
                  <a:gd name="T71" fmla="*/ 20 h 325"/>
                  <a:gd name="T72" fmla="*/ 76 w 112"/>
                  <a:gd name="T73" fmla="*/ 20 h 325"/>
                  <a:gd name="T74" fmla="*/ 71 w 112"/>
                  <a:gd name="T75" fmla="*/ 20 h 325"/>
                  <a:gd name="T76" fmla="*/ 66 w 112"/>
                  <a:gd name="T77" fmla="*/ 20 h 325"/>
                  <a:gd name="T78" fmla="*/ 61 w 112"/>
                  <a:gd name="T79" fmla="*/ 20 h 325"/>
                  <a:gd name="T80" fmla="*/ 56 w 112"/>
                  <a:gd name="T81" fmla="*/ 15 h 325"/>
                  <a:gd name="T82" fmla="*/ 56 w 112"/>
                  <a:gd name="T83" fmla="*/ 15 h 325"/>
                  <a:gd name="T84" fmla="*/ 51 w 112"/>
                  <a:gd name="T85" fmla="*/ 15 h 325"/>
                  <a:gd name="T86" fmla="*/ 46 w 112"/>
                  <a:gd name="T87" fmla="*/ 10 h 325"/>
                  <a:gd name="T88" fmla="*/ 46 w 112"/>
                  <a:gd name="T89" fmla="*/ 10 h 325"/>
                  <a:gd name="T90" fmla="*/ 41 w 112"/>
                  <a:gd name="T91" fmla="*/ 10 h 325"/>
                  <a:gd name="T92" fmla="*/ 41 w 112"/>
                  <a:gd name="T93" fmla="*/ 5 h 325"/>
                  <a:gd name="T94" fmla="*/ 36 w 112"/>
                  <a:gd name="T95" fmla="*/ 5 h 325"/>
                  <a:gd name="T96" fmla="*/ 36 w 112"/>
                  <a:gd name="T97" fmla="*/ 0 h 325"/>
                  <a:gd name="T98" fmla="*/ 36 w 112"/>
                  <a:gd name="T99"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325">
                    <a:moveTo>
                      <a:pt x="0" y="304"/>
                    </a:moveTo>
                    <a:lnTo>
                      <a:pt x="0" y="304"/>
                    </a:lnTo>
                    <a:lnTo>
                      <a:pt x="0" y="309"/>
                    </a:lnTo>
                    <a:lnTo>
                      <a:pt x="0" y="309"/>
                    </a:lnTo>
                    <a:lnTo>
                      <a:pt x="0" y="309"/>
                    </a:lnTo>
                    <a:lnTo>
                      <a:pt x="0" y="309"/>
                    </a:lnTo>
                    <a:lnTo>
                      <a:pt x="0" y="309"/>
                    </a:lnTo>
                    <a:lnTo>
                      <a:pt x="0" y="314"/>
                    </a:lnTo>
                    <a:lnTo>
                      <a:pt x="5" y="314"/>
                    </a:lnTo>
                    <a:lnTo>
                      <a:pt x="5" y="314"/>
                    </a:lnTo>
                    <a:lnTo>
                      <a:pt x="5" y="314"/>
                    </a:lnTo>
                    <a:lnTo>
                      <a:pt x="5" y="314"/>
                    </a:lnTo>
                    <a:lnTo>
                      <a:pt x="10" y="320"/>
                    </a:lnTo>
                    <a:lnTo>
                      <a:pt x="10" y="320"/>
                    </a:lnTo>
                    <a:lnTo>
                      <a:pt x="10" y="320"/>
                    </a:lnTo>
                    <a:lnTo>
                      <a:pt x="15" y="320"/>
                    </a:lnTo>
                    <a:lnTo>
                      <a:pt x="15" y="320"/>
                    </a:lnTo>
                    <a:lnTo>
                      <a:pt x="21" y="325"/>
                    </a:lnTo>
                    <a:lnTo>
                      <a:pt x="21" y="325"/>
                    </a:lnTo>
                    <a:lnTo>
                      <a:pt x="21" y="325"/>
                    </a:lnTo>
                    <a:lnTo>
                      <a:pt x="26" y="325"/>
                    </a:lnTo>
                    <a:lnTo>
                      <a:pt x="26" y="325"/>
                    </a:lnTo>
                    <a:lnTo>
                      <a:pt x="31" y="325"/>
                    </a:lnTo>
                    <a:lnTo>
                      <a:pt x="31" y="325"/>
                    </a:lnTo>
                    <a:lnTo>
                      <a:pt x="36" y="325"/>
                    </a:lnTo>
                    <a:lnTo>
                      <a:pt x="36" y="325"/>
                    </a:lnTo>
                    <a:lnTo>
                      <a:pt x="41" y="325"/>
                    </a:lnTo>
                    <a:lnTo>
                      <a:pt x="41" y="325"/>
                    </a:lnTo>
                    <a:lnTo>
                      <a:pt x="46" y="325"/>
                    </a:lnTo>
                    <a:lnTo>
                      <a:pt x="46" y="325"/>
                    </a:lnTo>
                    <a:lnTo>
                      <a:pt x="51" y="325"/>
                    </a:lnTo>
                    <a:lnTo>
                      <a:pt x="51" y="325"/>
                    </a:lnTo>
                    <a:lnTo>
                      <a:pt x="51" y="325"/>
                    </a:lnTo>
                    <a:lnTo>
                      <a:pt x="56" y="325"/>
                    </a:lnTo>
                    <a:lnTo>
                      <a:pt x="56" y="325"/>
                    </a:lnTo>
                    <a:lnTo>
                      <a:pt x="61" y="325"/>
                    </a:lnTo>
                    <a:lnTo>
                      <a:pt x="61" y="325"/>
                    </a:lnTo>
                    <a:lnTo>
                      <a:pt x="61" y="325"/>
                    </a:lnTo>
                    <a:lnTo>
                      <a:pt x="66" y="325"/>
                    </a:lnTo>
                    <a:lnTo>
                      <a:pt x="66" y="325"/>
                    </a:lnTo>
                    <a:lnTo>
                      <a:pt x="66" y="325"/>
                    </a:lnTo>
                    <a:lnTo>
                      <a:pt x="71" y="320"/>
                    </a:lnTo>
                    <a:lnTo>
                      <a:pt x="71" y="320"/>
                    </a:lnTo>
                    <a:lnTo>
                      <a:pt x="71" y="320"/>
                    </a:lnTo>
                    <a:lnTo>
                      <a:pt x="71" y="320"/>
                    </a:lnTo>
                    <a:lnTo>
                      <a:pt x="71" y="320"/>
                    </a:lnTo>
                    <a:lnTo>
                      <a:pt x="76" y="320"/>
                    </a:lnTo>
                    <a:lnTo>
                      <a:pt x="76" y="314"/>
                    </a:lnTo>
                    <a:lnTo>
                      <a:pt x="76" y="314"/>
                    </a:lnTo>
                    <a:lnTo>
                      <a:pt x="76" y="314"/>
                    </a:lnTo>
                    <a:lnTo>
                      <a:pt x="112" y="10"/>
                    </a:lnTo>
                    <a:lnTo>
                      <a:pt x="112" y="10"/>
                    </a:lnTo>
                    <a:lnTo>
                      <a:pt x="112" y="10"/>
                    </a:lnTo>
                    <a:lnTo>
                      <a:pt x="112" y="10"/>
                    </a:lnTo>
                    <a:lnTo>
                      <a:pt x="112" y="15"/>
                    </a:lnTo>
                    <a:lnTo>
                      <a:pt x="112" y="15"/>
                    </a:lnTo>
                    <a:lnTo>
                      <a:pt x="112" y="15"/>
                    </a:lnTo>
                    <a:lnTo>
                      <a:pt x="107" y="15"/>
                    </a:lnTo>
                    <a:lnTo>
                      <a:pt x="107" y="15"/>
                    </a:lnTo>
                    <a:lnTo>
                      <a:pt x="107" y="15"/>
                    </a:lnTo>
                    <a:lnTo>
                      <a:pt x="107" y="20"/>
                    </a:lnTo>
                    <a:lnTo>
                      <a:pt x="102" y="20"/>
                    </a:lnTo>
                    <a:lnTo>
                      <a:pt x="102" y="20"/>
                    </a:lnTo>
                    <a:lnTo>
                      <a:pt x="102" y="20"/>
                    </a:lnTo>
                    <a:lnTo>
                      <a:pt x="97" y="20"/>
                    </a:lnTo>
                    <a:lnTo>
                      <a:pt x="97" y="20"/>
                    </a:lnTo>
                    <a:lnTo>
                      <a:pt x="92" y="20"/>
                    </a:lnTo>
                    <a:lnTo>
                      <a:pt x="92" y="20"/>
                    </a:lnTo>
                    <a:lnTo>
                      <a:pt x="92" y="20"/>
                    </a:lnTo>
                    <a:lnTo>
                      <a:pt x="87" y="20"/>
                    </a:lnTo>
                    <a:lnTo>
                      <a:pt x="87" y="20"/>
                    </a:lnTo>
                    <a:lnTo>
                      <a:pt x="81" y="20"/>
                    </a:lnTo>
                    <a:lnTo>
                      <a:pt x="81" y="20"/>
                    </a:lnTo>
                    <a:lnTo>
                      <a:pt x="76" y="20"/>
                    </a:lnTo>
                    <a:lnTo>
                      <a:pt x="76" y="20"/>
                    </a:lnTo>
                    <a:lnTo>
                      <a:pt x="71" y="20"/>
                    </a:lnTo>
                    <a:lnTo>
                      <a:pt x="71" y="20"/>
                    </a:lnTo>
                    <a:lnTo>
                      <a:pt x="66" y="20"/>
                    </a:lnTo>
                    <a:lnTo>
                      <a:pt x="66" y="20"/>
                    </a:lnTo>
                    <a:lnTo>
                      <a:pt x="61" y="20"/>
                    </a:lnTo>
                    <a:lnTo>
                      <a:pt x="61" y="20"/>
                    </a:lnTo>
                    <a:lnTo>
                      <a:pt x="56" y="15"/>
                    </a:lnTo>
                    <a:lnTo>
                      <a:pt x="56" y="15"/>
                    </a:lnTo>
                    <a:lnTo>
                      <a:pt x="56" y="15"/>
                    </a:lnTo>
                    <a:lnTo>
                      <a:pt x="51" y="15"/>
                    </a:lnTo>
                    <a:lnTo>
                      <a:pt x="51" y="15"/>
                    </a:lnTo>
                    <a:lnTo>
                      <a:pt x="46" y="15"/>
                    </a:lnTo>
                    <a:lnTo>
                      <a:pt x="46" y="10"/>
                    </a:lnTo>
                    <a:lnTo>
                      <a:pt x="46" y="10"/>
                    </a:lnTo>
                    <a:lnTo>
                      <a:pt x="46" y="10"/>
                    </a:lnTo>
                    <a:lnTo>
                      <a:pt x="41" y="10"/>
                    </a:lnTo>
                    <a:lnTo>
                      <a:pt x="41" y="10"/>
                    </a:lnTo>
                    <a:lnTo>
                      <a:pt x="41" y="5"/>
                    </a:lnTo>
                    <a:lnTo>
                      <a:pt x="41" y="5"/>
                    </a:lnTo>
                    <a:lnTo>
                      <a:pt x="41" y="5"/>
                    </a:lnTo>
                    <a:lnTo>
                      <a:pt x="36" y="5"/>
                    </a:lnTo>
                    <a:lnTo>
                      <a:pt x="36" y="5"/>
                    </a:lnTo>
                    <a:lnTo>
                      <a:pt x="36" y="0"/>
                    </a:lnTo>
                    <a:lnTo>
                      <a:pt x="36" y="0"/>
                    </a:lnTo>
                    <a:lnTo>
                      <a:pt x="36" y="0"/>
                    </a:lnTo>
                    <a:lnTo>
                      <a:pt x="0" y="30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7" name="Freeform 760">
                <a:extLst>
                  <a:ext uri="{FF2B5EF4-FFF2-40B4-BE49-F238E27FC236}">
                    <a16:creationId xmlns:a16="http://schemas.microsoft.com/office/drawing/2014/main" id="{C7CE04EA-7F99-FE60-B56F-77587DBDEA44}"/>
                  </a:ext>
                </a:extLst>
              </p:cNvPr>
              <p:cNvSpPr>
                <a:spLocks/>
              </p:cNvSpPr>
              <p:nvPr/>
            </p:nvSpPr>
            <p:spPr bwMode="auto">
              <a:xfrm>
                <a:off x="2694" y="3075"/>
                <a:ext cx="97" cy="305"/>
              </a:xfrm>
              <a:custGeom>
                <a:avLst/>
                <a:gdLst>
                  <a:gd name="T0" fmla="*/ 76 w 97"/>
                  <a:gd name="T1" fmla="*/ 21 h 305"/>
                  <a:gd name="T2" fmla="*/ 71 w 97"/>
                  <a:gd name="T3" fmla="*/ 15 h 305"/>
                  <a:gd name="T4" fmla="*/ 71 w 97"/>
                  <a:gd name="T5" fmla="*/ 15 h 305"/>
                  <a:gd name="T6" fmla="*/ 71 w 97"/>
                  <a:gd name="T7" fmla="*/ 10 h 305"/>
                  <a:gd name="T8" fmla="*/ 66 w 97"/>
                  <a:gd name="T9" fmla="*/ 10 h 305"/>
                  <a:gd name="T10" fmla="*/ 66 w 97"/>
                  <a:gd name="T11" fmla="*/ 5 h 305"/>
                  <a:gd name="T12" fmla="*/ 61 w 97"/>
                  <a:gd name="T13" fmla="*/ 5 h 305"/>
                  <a:gd name="T14" fmla="*/ 56 w 97"/>
                  <a:gd name="T15" fmla="*/ 5 h 305"/>
                  <a:gd name="T16" fmla="*/ 51 w 97"/>
                  <a:gd name="T17" fmla="*/ 5 h 305"/>
                  <a:gd name="T18" fmla="*/ 46 w 97"/>
                  <a:gd name="T19" fmla="*/ 0 h 305"/>
                  <a:gd name="T20" fmla="*/ 41 w 97"/>
                  <a:gd name="T21" fmla="*/ 0 h 305"/>
                  <a:gd name="T22" fmla="*/ 41 w 97"/>
                  <a:gd name="T23" fmla="*/ 0 h 305"/>
                  <a:gd name="T24" fmla="*/ 36 w 97"/>
                  <a:gd name="T25" fmla="*/ 0 h 305"/>
                  <a:gd name="T26" fmla="*/ 31 w 97"/>
                  <a:gd name="T27" fmla="*/ 0 h 305"/>
                  <a:gd name="T28" fmla="*/ 26 w 97"/>
                  <a:gd name="T29" fmla="*/ 5 h 305"/>
                  <a:gd name="T30" fmla="*/ 20 w 97"/>
                  <a:gd name="T31" fmla="*/ 5 h 305"/>
                  <a:gd name="T32" fmla="*/ 15 w 97"/>
                  <a:gd name="T33" fmla="*/ 5 h 305"/>
                  <a:gd name="T34" fmla="*/ 10 w 97"/>
                  <a:gd name="T35" fmla="*/ 10 h 305"/>
                  <a:gd name="T36" fmla="*/ 5 w 97"/>
                  <a:gd name="T37" fmla="*/ 10 h 305"/>
                  <a:gd name="T38" fmla="*/ 5 w 97"/>
                  <a:gd name="T39" fmla="*/ 10 h 305"/>
                  <a:gd name="T40" fmla="*/ 0 w 97"/>
                  <a:gd name="T41" fmla="*/ 15 h 305"/>
                  <a:gd name="T42" fmla="*/ 0 w 97"/>
                  <a:gd name="T43" fmla="*/ 15 h 305"/>
                  <a:gd name="T44" fmla="*/ 0 w 97"/>
                  <a:gd name="T45" fmla="*/ 21 h 305"/>
                  <a:gd name="T46" fmla="*/ 0 w 97"/>
                  <a:gd name="T47" fmla="*/ 21 h 305"/>
                  <a:gd name="T48" fmla="*/ 0 w 97"/>
                  <a:gd name="T49" fmla="*/ 26 h 305"/>
                  <a:gd name="T50" fmla="*/ 15 w 97"/>
                  <a:gd name="T51" fmla="*/ 305 h 305"/>
                  <a:gd name="T52" fmla="*/ 20 w 97"/>
                  <a:gd name="T53" fmla="*/ 300 h 305"/>
                  <a:gd name="T54" fmla="*/ 20 w 97"/>
                  <a:gd name="T55" fmla="*/ 300 h 305"/>
                  <a:gd name="T56" fmla="*/ 20 w 97"/>
                  <a:gd name="T57" fmla="*/ 295 h 305"/>
                  <a:gd name="T58" fmla="*/ 26 w 97"/>
                  <a:gd name="T59" fmla="*/ 295 h 305"/>
                  <a:gd name="T60" fmla="*/ 26 w 97"/>
                  <a:gd name="T61" fmla="*/ 289 h 305"/>
                  <a:gd name="T62" fmla="*/ 31 w 97"/>
                  <a:gd name="T63" fmla="*/ 289 h 305"/>
                  <a:gd name="T64" fmla="*/ 31 w 97"/>
                  <a:gd name="T65" fmla="*/ 289 h 305"/>
                  <a:gd name="T66" fmla="*/ 36 w 97"/>
                  <a:gd name="T67" fmla="*/ 284 h 305"/>
                  <a:gd name="T68" fmla="*/ 41 w 97"/>
                  <a:gd name="T69" fmla="*/ 284 h 305"/>
                  <a:gd name="T70" fmla="*/ 46 w 97"/>
                  <a:gd name="T71" fmla="*/ 284 h 305"/>
                  <a:gd name="T72" fmla="*/ 51 w 97"/>
                  <a:gd name="T73" fmla="*/ 284 h 305"/>
                  <a:gd name="T74" fmla="*/ 56 w 97"/>
                  <a:gd name="T75" fmla="*/ 279 h 305"/>
                  <a:gd name="T76" fmla="*/ 61 w 97"/>
                  <a:gd name="T77" fmla="*/ 279 h 305"/>
                  <a:gd name="T78" fmla="*/ 66 w 97"/>
                  <a:gd name="T79" fmla="*/ 284 h 305"/>
                  <a:gd name="T80" fmla="*/ 71 w 97"/>
                  <a:gd name="T81" fmla="*/ 284 h 305"/>
                  <a:gd name="T82" fmla="*/ 76 w 97"/>
                  <a:gd name="T83" fmla="*/ 284 h 305"/>
                  <a:gd name="T84" fmla="*/ 81 w 97"/>
                  <a:gd name="T85" fmla="*/ 284 h 305"/>
                  <a:gd name="T86" fmla="*/ 81 w 97"/>
                  <a:gd name="T87" fmla="*/ 284 h 305"/>
                  <a:gd name="T88" fmla="*/ 86 w 97"/>
                  <a:gd name="T89" fmla="*/ 289 h 305"/>
                  <a:gd name="T90" fmla="*/ 92 w 97"/>
                  <a:gd name="T91" fmla="*/ 289 h 305"/>
                  <a:gd name="T92" fmla="*/ 92 w 97"/>
                  <a:gd name="T93" fmla="*/ 295 h 305"/>
                  <a:gd name="T94" fmla="*/ 92 w 97"/>
                  <a:gd name="T95" fmla="*/ 295 h 305"/>
                  <a:gd name="T96" fmla="*/ 97 w 97"/>
                  <a:gd name="T97" fmla="*/ 295 h 305"/>
                  <a:gd name="T98" fmla="*/ 97 w 97"/>
                  <a:gd name="T99" fmla="*/ 30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305">
                    <a:moveTo>
                      <a:pt x="76" y="21"/>
                    </a:moveTo>
                    <a:lnTo>
                      <a:pt x="76" y="21"/>
                    </a:lnTo>
                    <a:lnTo>
                      <a:pt x="76" y="15"/>
                    </a:lnTo>
                    <a:lnTo>
                      <a:pt x="71" y="15"/>
                    </a:lnTo>
                    <a:lnTo>
                      <a:pt x="71" y="15"/>
                    </a:lnTo>
                    <a:lnTo>
                      <a:pt x="71" y="15"/>
                    </a:lnTo>
                    <a:lnTo>
                      <a:pt x="71" y="10"/>
                    </a:lnTo>
                    <a:lnTo>
                      <a:pt x="71" y="10"/>
                    </a:lnTo>
                    <a:lnTo>
                      <a:pt x="71" y="10"/>
                    </a:lnTo>
                    <a:lnTo>
                      <a:pt x="66" y="10"/>
                    </a:lnTo>
                    <a:lnTo>
                      <a:pt x="66" y="10"/>
                    </a:lnTo>
                    <a:lnTo>
                      <a:pt x="66" y="5"/>
                    </a:lnTo>
                    <a:lnTo>
                      <a:pt x="61" y="5"/>
                    </a:lnTo>
                    <a:lnTo>
                      <a:pt x="61" y="5"/>
                    </a:lnTo>
                    <a:lnTo>
                      <a:pt x="61" y="5"/>
                    </a:lnTo>
                    <a:lnTo>
                      <a:pt x="56" y="5"/>
                    </a:lnTo>
                    <a:lnTo>
                      <a:pt x="56" y="5"/>
                    </a:lnTo>
                    <a:lnTo>
                      <a:pt x="51" y="5"/>
                    </a:lnTo>
                    <a:lnTo>
                      <a:pt x="51" y="0"/>
                    </a:lnTo>
                    <a:lnTo>
                      <a:pt x="46" y="0"/>
                    </a:lnTo>
                    <a:lnTo>
                      <a:pt x="46" y="0"/>
                    </a:lnTo>
                    <a:lnTo>
                      <a:pt x="41" y="0"/>
                    </a:lnTo>
                    <a:lnTo>
                      <a:pt x="41" y="0"/>
                    </a:lnTo>
                    <a:lnTo>
                      <a:pt x="41" y="0"/>
                    </a:lnTo>
                    <a:lnTo>
                      <a:pt x="36" y="0"/>
                    </a:lnTo>
                    <a:lnTo>
                      <a:pt x="36" y="0"/>
                    </a:lnTo>
                    <a:lnTo>
                      <a:pt x="31" y="0"/>
                    </a:lnTo>
                    <a:lnTo>
                      <a:pt x="31" y="0"/>
                    </a:lnTo>
                    <a:lnTo>
                      <a:pt x="26" y="5"/>
                    </a:lnTo>
                    <a:lnTo>
                      <a:pt x="26" y="5"/>
                    </a:lnTo>
                    <a:lnTo>
                      <a:pt x="20" y="5"/>
                    </a:lnTo>
                    <a:lnTo>
                      <a:pt x="20" y="5"/>
                    </a:lnTo>
                    <a:lnTo>
                      <a:pt x="15" y="5"/>
                    </a:lnTo>
                    <a:lnTo>
                      <a:pt x="15" y="5"/>
                    </a:lnTo>
                    <a:lnTo>
                      <a:pt x="15" y="5"/>
                    </a:lnTo>
                    <a:lnTo>
                      <a:pt x="10" y="10"/>
                    </a:lnTo>
                    <a:lnTo>
                      <a:pt x="10" y="10"/>
                    </a:lnTo>
                    <a:lnTo>
                      <a:pt x="5" y="10"/>
                    </a:lnTo>
                    <a:lnTo>
                      <a:pt x="5" y="10"/>
                    </a:lnTo>
                    <a:lnTo>
                      <a:pt x="5" y="10"/>
                    </a:lnTo>
                    <a:lnTo>
                      <a:pt x="5" y="15"/>
                    </a:lnTo>
                    <a:lnTo>
                      <a:pt x="0" y="15"/>
                    </a:lnTo>
                    <a:lnTo>
                      <a:pt x="0" y="15"/>
                    </a:lnTo>
                    <a:lnTo>
                      <a:pt x="0" y="15"/>
                    </a:lnTo>
                    <a:lnTo>
                      <a:pt x="0" y="21"/>
                    </a:lnTo>
                    <a:lnTo>
                      <a:pt x="0" y="21"/>
                    </a:lnTo>
                    <a:lnTo>
                      <a:pt x="0" y="21"/>
                    </a:lnTo>
                    <a:lnTo>
                      <a:pt x="0" y="21"/>
                    </a:lnTo>
                    <a:lnTo>
                      <a:pt x="0" y="26"/>
                    </a:lnTo>
                    <a:lnTo>
                      <a:pt x="0" y="26"/>
                    </a:lnTo>
                    <a:lnTo>
                      <a:pt x="15" y="305"/>
                    </a:lnTo>
                    <a:lnTo>
                      <a:pt x="15" y="305"/>
                    </a:lnTo>
                    <a:lnTo>
                      <a:pt x="15" y="305"/>
                    </a:lnTo>
                    <a:lnTo>
                      <a:pt x="20" y="300"/>
                    </a:lnTo>
                    <a:lnTo>
                      <a:pt x="20" y="300"/>
                    </a:lnTo>
                    <a:lnTo>
                      <a:pt x="20" y="300"/>
                    </a:lnTo>
                    <a:lnTo>
                      <a:pt x="20" y="300"/>
                    </a:lnTo>
                    <a:lnTo>
                      <a:pt x="20" y="295"/>
                    </a:lnTo>
                    <a:lnTo>
                      <a:pt x="20" y="295"/>
                    </a:lnTo>
                    <a:lnTo>
                      <a:pt x="26" y="295"/>
                    </a:lnTo>
                    <a:lnTo>
                      <a:pt x="26" y="295"/>
                    </a:lnTo>
                    <a:lnTo>
                      <a:pt x="26" y="289"/>
                    </a:lnTo>
                    <a:lnTo>
                      <a:pt x="26" y="289"/>
                    </a:lnTo>
                    <a:lnTo>
                      <a:pt x="31" y="289"/>
                    </a:lnTo>
                    <a:lnTo>
                      <a:pt x="31" y="289"/>
                    </a:lnTo>
                    <a:lnTo>
                      <a:pt x="31" y="289"/>
                    </a:lnTo>
                    <a:lnTo>
                      <a:pt x="36" y="284"/>
                    </a:lnTo>
                    <a:lnTo>
                      <a:pt x="36" y="284"/>
                    </a:lnTo>
                    <a:lnTo>
                      <a:pt x="41" y="284"/>
                    </a:lnTo>
                    <a:lnTo>
                      <a:pt x="41" y="284"/>
                    </a:lnTo>
                    <a:lnTo>
                      <a:pt x="46" y="284"/>
                    </a:lnTo>
                    <a:lnTo>
                      <a:pt x="46" y="284"/>
                    </a:lnTo>
                    <a:lnTo>
                      <a:pt x="51" y="284"/>
                    </a:lnTo>
                    <a:lnTo>
                      <a:pt x="51" y="284"/>
                    </a:lnTo>
                    <a:lnTo>
                      <a:pt x="56" y="284"/>
                    </a:lnTo>
                    <a:lnTo>
                      <a:pt x="56" y="279"/>
                    </a:lnTo>
                    <a:lnTo>
                      <a:pt x="56" y="279"/>
                    </a:lnTo>
                    <a:lnTo>
                      <a:pt x="61" y="279"/>
                    </a:lnTo>
                    <a:lnTo>
                      <a:pt x="61" y="279"/>
                    </a:lnTo>
                    <a:lnTo>
                      <a:pt x="66" y="284"/>
                    </a:lnTo>
                    <a:lnTo>
                      <a:pt x="66" y="284"/>
                    </a:lnTo>
                    <a:lnTo>
                      <a:pt x="71" y="284"/>
                    </a:lnTo>
                    <a:lnTo>
                      <a:pt x="71" y="284"/>
                    </a:lnTo>
                    <a:lnTo>
                      <a:pt x="76" y="284"/>
                    </a:lnTo>
                    <a:lnTo>
                      <a:pt x="76" y="284"/>
                    </a:lnTo>
                    <a:lnTo>
                      <a:pt x="81" y="284"/>
                    </a:lnTo>
                    <a:lnTo>
                      <a:pt x="81" y="284"/>
                    </a:lnTo>
                    <a:lnTo>
                      <a:pt x="81" y="284"/>
                    </a:lnTo>
                    <a:lnTo>
                      <a:pt x="86" y="289"/>
                    </a:lnTo>
                    <a:lnTo>
                      <a:pt x="86" y="289"/>
                    </a:lnTo>
                    <a:lnTo>
                      <a:pt x="86" y="289"/>
                    </a:lnTo>
                    <a:lnTo>
                      <a:pt x="92" y="289"/>
                    </a:lnTo>
                    <a:lnTo>
                      <a:pt x="92" y="289"/>
                    </a:lnTo>
                    <a:lnTo>
                      <a:pt x="92" y="295"/>
                    </a:lnTo>
                    <a:lnTo>
                      <a:pt x="92" y="295"/>
                    </a:lnTo>
                    <a:lnTo>
                      <a:pt x="92" y="295"/>
                    </a:lnTo>
                    <a:lnTo>
                      <a:pt x="92" y="295"/>
                    </a:lnTo>
                    <a:lnTo>
                      <a:pt x="97" y="295"/>
                    </a:lnTo>
                    <a:lnTo>
                      <a:pt x="97" y="300"/>
                    </a:lnTo>
                    <a:lnTo>
                      <a:pt x="97" y="300"/>
                    </a:lnTo>
                    <a:lnTo>
                      <a:pt x="76" y="2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8" name="Oval 57">
                <a:extLst>
                  <a:ext uri="{FF2B5EF4-FFF2-40B4-BE49-F238E27FC236}">
                    <a16:creationId xmlns:a16="http://schemas.microsoft.com/office/drawing/2014/main" id="{AA3D44A9-251A-D3CA-90F9-43ACD2A95EAD}"/>
                  </a:ext>
                </a:extLst>
              </p:cNvPr>
              <p:cNvSpPr>
                <a:spLocks noChangeArrowheads="1"/>
              </p:cNvSpPr>
              <p:nvPr/>
            </p:nvSpPr>
            <p:spPr bwMode="auto">
              <a:xfrm>
                <a:off x="6850" y="1817"/>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59" name="Freeform 762">
                <a:extLst>
                  <a:ext uri="{FF2B5EF4-FFF2-40B4-BE49-F238E27FC236}">
                    <a16:creationId xmlns:a16="http://schemas.microsoft.com/office/drawing/2014/main" id="{58CA9FFA-9A30-38EB-F71D-D7A5DB33D17F}"/>
                  </a:ext>
                </a:extLst>
              </p:cNvPr>
              <p:cNvSpPr>
                <a:spLocks/>
              </p:cNvSpPr>
              <p:nvPr/>
            </p:nvSpPr>
            <p:spPr bwMode="auto">
              <a:xfrm>
                <a:off x="6631" y="1827"/>
                <a:ext cx="249" cy="81"/>
              </a:xfrm>
              <a:custGeom>
                <a:avLst/>
                <a:gdLst>
                  <a:gd name="T0" fmla="*/ 234 w 249"/>
                  <a:gd name="T1" fmla="*/ 81 h 81"/>
                  <a:gd name="T2" fmla="*/ 239 w 249"/>
                  <a:gd name="T3" fmla="*/ 81 h 81"/>
                  <a:gd name="T4" fmla="*/ 239 w 249"/>
                  <a:gd name="T5" fmla="*/ 81 h 81"/>
                  <a:gd name="T6" fmla="*/ 239 w 249"/>
                  <a:gd name="T7" fmla="*/ 81 h 81"/>
                  <a:gd name="T8" fmla="*/ 244 w 249"/>
                  <a:gd name="T9" fmla="*/ 76 h 81"/>
                  <a:gd name="T10" fmla="*/ 244 w 249"/>
                  <a:gd name="T11" fmla="*/ 76 h 81"/>
                  <a:gd name="T12" fmla="*/ 244 w 249"/>
                  <a:gd name="T13" fmla="*/ 71 h 81"/>
                  <a:gd name="T14" fmla="*/ 249 w 249"/>
                  <a:gd name="T15" fmla="*/ 66 h 81"/>
                  <a:gd name="T16" fmla="*/ 249 w 249"/>
                  <a:gd name="T17" fmla="*/ 61 h 81"/>
                  <a:gd name="T18" fmla="*/ 249 w 249"/>
                  <a:gd name="T19" fmla="*/ 61 h 81"/>
                  <a:gd name="T20" fmla="*/ 249 w 249"/>
                  <a:gd name="T21" fmla="*/ 56 h 81"/>
                  <a:gd name="T22" fmla="*/ 249 w 249"/>
                  <a:gd name="T23" fmla="*/ 51 h 81"/>
                  <a:gd name="T24" fmla="*/ 249 w 249"/>
                  <a:gd name="T25" fmla="*/ 46 h 81"/>
                  <a:gd name="T26" fmla="*/ 249 w 249"/>
                  <a:gd name="T27" fmla="*/ 40 h 81"/>
                  <a:gd name="T28" fmla="*/ 249 w 249"/>
                  <a:gd name="T29" fmla="*/ 35 h 81"/>
                  <a:gd name="T30" fmla="*/ 249 w 249"/>
                  <a:gd name="T31" fmla="*/ 30 h 81"/>
                  <a:gd name="T32" fmla="*/ 249 w 249"/>
                  <a:gd name="T33" fmla="*/ 25 h 81"/>
                  <a:gd name="T34" fmla="*/ 249 w 249"/>
                  <a:gd name="T35" fmla="*/ 20 h 81"/>
                  <a:gd name="T36" fmla="*/ 249 w 249"/>
                  <a:gd name="T37" fmla="*/ 15 h 81"/>
                  <a:gd name="T38" fmla="*/ 244 w 249"/>
                  <a:gd name="T39" fmla="*/ 15 h 81"/>
                  <a:gd name="T40" fmla="*/ 244 w 249"/>
                  <a:gd name="T41" fmla="*/ 10 h 81"/>
                  <a:gd name="T42" fmla="*/ 244 w 249"/>
                  <a:gd name="T43" fmla="*/ 10 h 81"/>
                  <a:gd name="T44" fmla="*/ 244 w 249"/>
                  <a:gd name="T45" fmla="*/ 10 h 81"/>
                  <a:gd name="T46" fmla="*/ 239 w 249"/>
                  <a:gd name="T47" fmla="*/ 5 h 81"/>
                  <a:gd name="T48" fmla="*/ 239 w 249"/>
                  <a:gd name="T49" fmla="*/ 5 h 81"/>
                  <a:gd name="T50" fmla="*/ 0 w 249"/>
                  <a:gd name="T51" fmla="*/ 0 h 81"/>
                  <a:gd name="T52" fmla="*/ 6 w 249"/>
                  <a:gd name="T53" fmla="*/ 0 h 81"/>
                  <a:gd name="T54" fmla="*/ 6 w 249"/>
                  <a:gd name="T55" fmla="*/ 0 h 81"/>
                  <a:gd name="T56" fmla="*/ 6 w 249"/>
                  <a:gd name="T57" fmla="*/ 0 h 81"/>
                  <a:gd name="T58" fmla="*/ 11 w 249"/>
                  <a:gd name="T59" fmla="*/ 5 h 81"/>
                  <a:gd name="T60" fmla="*/ 11 w 249"/>
                  <a:gd name="T61" fmla="*/ 5 h 81"/>
                  <a:gd name="T62" fmla="*/ 11 w 249"/>
                  <a:gd name="T63" fmla="*/ 10 h 81"/>
                  <a:gd name="T64" fmla="*/ 11 w 249"/>
                  <a:gd name="T65" fmla="*/ 15 h 81"/>
                  <a:gd name="T66" fmla="*/ 11 w 249"/>
                  <a:gd name="T67" fmla="*/ 20 h 81"/>
                  <a:gd name="T68" fmla="*/ 11 w 249"/>
                  <a:gd name="T69" fmla="*/ 25 h 81"/>
                  <a:gd name="T70" fmla="*/ 11 w 249"/>
                  <a:gd name="T71" fmla="*/ 30 h 81"/>
                  <a:gd name="T72" fmla="*/ 11 w 249"/>
                  <a:gd name="T73" fmla="*/ 35 h 81"/>
                  <a:gd name="T74" fmla="*/ 11 w 249"/>
                  <a:gd name="T75" fmla="*/ 35 h 81"/>
                  <a:gd name="T76" fmla="*/ 11 w 249"/>
                  <a:gd name="T77" fmla="*/ 40 h 81"/>
                  <a:gd name="T78" fmla="*/ 11 w 249"/>
                  <a:gd name="T79" fmla="*/ 46 h 81"/>
                  <a:gd name="T80" fmla="*/ 11 w 249"/>
                  <a:gd name="T81" fmla="*/ 51 h 81"/>
                  <a:gd name="T82" fmla="*/ 11 w 249"/>
                  <a:gd name="T83" fmla="*/ 56 h 81"/>
                  <a:gd name="T84" fmla="*/ 11 w 249"/>
                  <a:gd name="T85" fmla="*/ 61 h 81"/>
                  <a:gd name="T86" fmla="*/ 6 w 249"/>
                  <a:gd name="T87" fmla="*/ 66 h 81"/>
                  <a:gd name="T88" fmla="*/ 6 w 249"/>
                  <a:gd name="T89" fmla="*/ 66 h 81"/>
                  <a:gd name="T90" fmla="*/ 6 w 249"/>
                  <a:gd name="T91" fmla="*/ 71 h 81"/>
                  <a:gd name="T92" fmla="*/ 6 w 249"/>
                  <a:gd name="T93" fmla="*/ 71 h 81"/>
                  <a:gd name="T94" fmla="*/ 0 w 249"/>
                  <a:gd name="T95" fmla="*/ 76 h 81"/>
                  <a:gd name="T96" fmla="*/ 0 w 249"/>
                  <a:gd name="T97" fmla="*/ 76 h 81"/>
                  <a:gd name="T98" fmla="*/ 0 w 249"/>
                  <a:gd name="T99" fmla="*/ 7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9" h="81">
                    <a:moveTo>
                      <a:pt x="234" y="81"/>
                    </a:moveTo>
                    <a:lnTo>
                      <a:pt x="234" y="81"/>
                    </a:lnTo>
                    <a:lnTo>
                      <a:pt x="239" y="81"/>
                    </a:lnTo>
                    <a:lnTo>
                      <a:pt x="239" y="81"/>
                    </a:lnTo>
                    <a:lnTo>
                      <a:pt x="239" y="81"/>
                    </a:lnTo>
                    <a:lnTo>
                      <a:pt x="239" y="81"/>
                    </a:lnTo>
                    <a:lnTo>
                      <a:pt x="239" y="81"/>
                    </a:lnTo>
                    <a:lnTo>
                      <a:pt x="239" y="81"/>
                    </a:lnTo>
                    <a:lnTo>
                      <a:pt x="244" y="81"/>
                    </a:lnTo>
                    <a:lnTo>
                      <a:pt x="244" y="76"/>
                    </a:lnTo>
                    <a:lnTo>
                      <a:pt x="244" y="76"/>
                    </a:lnTo>
                    <a:lnTo>
                      <a:pt x="244" y="76"/>
                    </a:lnTo>
                    <a:lnTo>
                      <a:pt x="244" y="71"/>
                    </a:lnTo>
                    <a:lnTo>
                      <a:pt x="244" y="71"/>
                    </a:lnTo>
                    <a:lnTo>
                      <a:pt x="244" y="71"/>
                    </a:lnTo>
                    <a:lnTo>
                      <a:pt x="249" y="66"/>
                    </a:lnTo>
                    <a:lnTo>
                      <a:pt x="249" y="66"/>
                    </a:lnTo>
                    <a:lnTo>
                      <a:pt x="249" y="61"/>
                    </a:lnTo>
                    <a:lnTo>
                      <a:pt x="249" y="61"/>
                    </a:lnTo>
                    <a:lnTo>
                      <a:pt x="249" y="61"/>
                    </a:lnTo>
                    <a:lnTo>
                      <a:pt x="249" y="56"/>
                    </a:lnTo>
                    <a:lnTo>
                      <a:pt x="249" y="56"/>
                    </a:lnTo>
                    <a:lnTo>
                      <a:pt x="249" y="51"/>
                    </a:lnTo>
                    <a:lnTo>
                      <a:pt x="249" y="51"/>
                    </a:lnTo>
                    <a:lnTo>
                      <a:pt x="249" y="46"/>
                    </a:lnTo>
                    <a:lnTo>
                      <a:pt x="249" y="46"/>
                    </a:lnTo>
                    <a:lnTo>
                      <a:pt x="249" y="40"/>
                    </a:lnTo>
                    <a:lnTo>
                      <a:pt x="249" y="40"/>
                    </a:lnTo>
                    <a:lnTo>
                      <a:pt x="249" y="35"/>
                    </a:lnTo>
                    <a:lnTo>
                      <a:pt x="249" y="35"/>
                    </a:lnTo>
                    <a:lnTo>
                      <a:pt x="249" y="30"/>
                    </a:lnTo>
                    <a:lnTo>
                      <a:pt x="249" y="30"/>
                    </a:lnTo>
                    <a:lnTo>
                      <a:pt x="249" y="25"/>
                    </a:lnTo>
                    <a:lnTo>
                      <a:pt x="249" y="25"/>
                    </a:lnTo>
                    <a:lnTo>
                      <a:pt x="249" y="25"/>
                    </a:lnTo>
                    <a:lnTo>
                      <a:pt x="249" y="20"/>
                    </a:lnTo>
                    <a:lnTo>
                      <a:pt x="249" y="20"/>
                    </a:lnTo>
                    <a:lnTo>
                      <a:pt x="249" y="15"/>
                    </a:lnTo>
                    <a:lnTo>
                      <a:pt x="244" y="15"/>
                    </a:lnTo>
                    <a:lnTo>
                      <a:pt x="244" y="15"/>
                    </a:lnTo>
                    <a:lnTo>
                      <a:pt x="244" y="15"/>
                    </a:lnTo>
                    <a:lnTo>
                      <a:pt x="244" y="10"/>
                    </a:lnTo>
                    <a:lnTo>
                      <a:pt x="244" y="10"/>
                    </a:lnTo>
                    <a:lnTo>
                      <a:pt x="244" y="10"/>
                    </a:lnTo>
                    <a:lnTo>
                      <a:pt x="244" y="10"/>
                    </a:lnTo>
                    <a:lnTo>
                      <a:pt x="244" y="10"/>
                    </a:lnTo>
                    <a:lnTo>
                      <a:pt x="239" y="5"/>
                    </a:lnTo>
                    <a:lnTo>
                      <a:pt x="239" y="5"/>
                    </a:lnTo>
                    <a:lnTo>
                      <a:pt x="239" y="5"/>
                    </a:lnTo>
                    <a:lnTo>
                      <a:pt x="239" y="5"/>
                    </a:lnTo>
                    <a:lnTo>
                      <a:pt x="0" y="0"/>
                    </a:lnTo>
                    <a:lnTo>
                      <a:pt x="0" y="0"/>
                    </a:lnTo>
                    <a:lnTo>
                      <a:pt x="6" y="0"/>
                    </a:lnTo>
                    <a:lnTo>
                      <a:pt x="6" y="0"/>
                    </a:lnTo>
                    <a:lnTo>
                      <a:pt x="6" y="0"/>
                    </a:lnTo>
                    <a:lnTo>
                      <a:pt x="6" y="0"/>
                    </a:lnTo>
                    <a:lnTo>
                      <a:pt x="6" y="0"/>
                    </a:lnTo>
                    <a:lnTo>
                      <a:pt x="6" y="0"/>
                    </a:lnTo>
                    <a:lnTo>
                      <a:pt x="6" y="5"/>
                    </a:lnTo>
                    <a:lnTo>
                      <a:pt x="11" y="5"/>
                    </a:lnTo>
                    <a:lnTo>
                      <a:pt x="11" y="5"/>
                    </a:lnTo>
                    <a:lnTo>
                      <a:pt x="11" y="5"/>
                    </a:lnTo>
                    <a:lnTo>
                      <a:pt x="11" y="10"/>
                    </a:lnTo>
                    <a:lnTo>
                      <a:pt x="11" y="10"/>
                    </a:lnTo>
                    <a:lnTo>
                      <a:pt x="11" y="10"/>
                    </a:lnTo>
                    <a:lnTo>
                      <a:pt x="11" y="15"/>
                    </a:lnTo>
                    <a:lnTo>
                      <a:pt x="11" y="15"/>
                    </a:lnTo>
                    <a:lnTo>
                      <a:pt x="11" y="20"/>
                    </a:lnTo>
                    <a:lnTo>
                      <a:pt x="11" y="20"/>
                    </a:lnTo>
                    <a:lnTo>
                      <a:pt x="11" y="25"/>
                    </a:lnTo>
                    <a:lnTo>
                      <a:pt x="11" y="25"/>
                    </a:lnTo>
                    <a:lnTo>
                      <a:pt x="11" y="30"/>
                    </a:lnTo>
                    <a:lnTo>
                      <a:pt x="11" y="30"/>
                    </a:lnTo>
                    <a:lnTo>
                      <a:pt x="11" y="35"/>
                    </a:lnTo>
                    <a:lnTo>
                      <a:pt x="11" y="35"/>
                    </a:lnTo>
                    <a:lnTo>
                      <a:pt x="11" y="35"/>
                    </a:lnTo>
                    <a:lnTo>
                      <a:pt x="11" y="40"/>
                    </a:lnTo>
                    <a:lnTo>
                      <a:pt x="11" y="40"/>
                    </a:lnTo>
                    <a:lnTo>
                      <a:pt x="11" y="46"/>
                    </a:lnTo>
                    <a:lnTo>
                      <a:pt x="11" y="46"/>
                    </a:lnTo>
                    <a:lnTo>
                      <a:pt x="11" y="51"/>
                    </a:lnTo>
                    <a:lnTo>
                      <a:pt x="11" y="51"/>
                    </a:lnTo>
                    <a:lnTo>
                      <a:pt x="11" y="56"/>
                    </a:lnTo>
                    <a:lnTo>
                      <a:pt x="11" y="56"/>
                    </a:lnTo>
                    <a:lnTo>
                      <a:pt x="11" y="61"/>
                    </a:lnTo>
                    <a:lnTo>
                      <a:pt x="11" y="61"/>
                    </a:lnTo>
                    <a:lnTo>
                      <a:pt x="11" y="61"/>
                    </a:lnTo>
                    <a:lnTo>
                      <a:pt x="6" y="66"/>
                    </a:lnTo>
                    <a:lnTo>
                      <a:pt x="6" y="66"/>
                    </a:lnTo>
                    <a:lnTo>
                      <a:pt x="6" y="66"/>
                    </a:lnTo>
                    <a:lnTo>
                      <a:pt x="6" y="71"/>
                    </a:lnTo>
                    <a:lnTo>
                      <a:pt x="6" y="71"/>
                    </a:lnTo>
                    <a:lnTo>
                      <a:pt x="6" y="71"/>
                    </a:lnTo>
                    <a:lnTo>
                      <a:pt x="6" y="71"/>
                    </a:lnTo>
                    <a:lnTo>
                      <a:pt x="0" y="71"/>
                    </a:lnTo>
                    <a:lnTo>
                      <a:pt x="0" y="76"/>
                    </a:lnTo>
                    <a:lnTo>
                      <a:pt x="0" y="76"/>
                    </a:lnTo>
                    <a:lnTo>
                      <a:pt x="0" y="76"/>
                    </a:lnTo>
                    <a:lnTo>
                      <a:pt x="0" y="76"/>
                    </a:lnTo>
                    <a:lnTo>
                      <a:pt x="0" y="76"/>
                    </a:lnTo>
                    <a:lnTo>
                      <a:pt x="234" y="8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0" name="Oval 59">
                <a:extLst>
                  <a:ext uri="{FF2B5EF4-FFF2-40B4-BE49-F238E27FC236}">
                    <a16:creationId xmlns:a16="http://schemas.microsoft.com/office/drawing/2014/main" id="{1D6ADBC8-84A1-4DBD-32F2-C270C2FE1576}"/>
                  </a:ext>
                </a:extLst>
              </p:cNvPr>
              <p:cNvSpPr>
                <a:spLocks noChangeArrowheads="1"/>
              </p:cNvSpPr>
              <p:nvPr/>
            </p:nvSpPr>
            <p:spPr bwMode="auto">
              <a:xfrm>
                <a:off x="2714" y="2076"/>
                <a:ext cx="107"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61" name="Freeform 764">
                <a:extLst>
                  <a:ext uri="{FF2B5EF4-FFF2-40B4-BE49-F238E27FC236}">
                    <a16:creationId xmlns:a16="http://schemas.microsoft.com/office/drawing/2014/main" id="{CEDC1731-A8E6-7FF6-340C-8067A87289B5}"/>
                  </a:ext>
                </a:extLst>
              </p:cNvPr>
              <p:cNvSpPr>
                <a:spLocks/>
              </p:cNvSpPr>
              <p:nvPr/>
            </p:nvSpPr>
            <p:spPr bwMode="auto">
              <a:xfrm>
                <a:off x="2735" y="2142"/>
                <a:ext cx="86" cy="223"/>
              </a:xfrm>
              <a:custGeom>
                <a:avLst/>
                <a:gdLst>
                  <a:gd name="T0" fmla="*/ 76 w 86"/>
                  <a:gd name="T1" fmla="*/ 20 h 223"/>
                  <a:gd name="T2" fmla="*/ 71 w 86"/>
                  <a:gd name="T3" fmla="*/ 15 h 223"/>
                  <a:gd name="T4" fmla="*/ 71 w 86"/>
                  <a:gd name="T5" fmla="*/ 10 h 223"/>
                  <a:gd name="T6" fmla="*/ 71 w 86"/>
                  <a:gd name="T7" fmla="*/ 10 h 223"/>
                  <a:gd name="T8" fmla="*/ 66 w 86"/>
                  <a:gd name="T9" fmla="*/ 5 h 223"/>
                  <a:gd name="T10" fmla="*/ 66 w 86"/>
                  <a:gd name="T11" fmla="*/ 5 h 223"/>
                  <a:gd name="T12" fmla="*/ 61 w 86"/>
                  <a:gd name="T13" fmla="*/ 5 h 223"/>
                  <a:gd name="T14" fmla="*/ 56 w 86"/>
                  <a:gd name="T15" fmla="*/ 0 h 223"/>
                  <a:gd name="T16" fmla="*/ 51 w 86"/>
                  <a:gd name="T17" fmla="*/ 0 h 223"/>
                  <a:gd name="T18" fmla="*/ 45 w 86"/>
                  <a:gd name="T19" fmla="*/ 0 h 223"/>
                  <a:gd name="T20" fmla="*/ 40 w 86"/>
                  <a:gd name="T21" fmla="*/ 0 h 223"/>
                  <a:gd name="T22" fmla="*/ 40 w 86"/>
                  <a:gd name="T23" fmla="*/ 0 h 223"/>
                  <a:gd name="T24" fmla="*/ 35 w 86"/>
                  <a:gd name="T25" fmla="*/ 0 h 223"/>
                  <a:gd name="T26" fmla="*/ 30 w 86"/>
                  <a:gd name="T27" fmla="*/ 0 h 223"/>
                  <a:gd name="T28" fmla="*/ 25 w 86"/>
                  <a:gd name="T29" fmla="*/ 0 h 223"/>
                  <a:gd name="T30" fmla="*/ 20 w 86"/>
                  <a:gd name="T31" fmla="*/ 0 h 223"/>
                  <a:gd name="T32" fmla="*/ 15 w 86"/>
                  <a:gd name="T33" fmla="*/ 5 h 223"/>
                  <a:gd name="T34" fmla="*/ 10 w 86"/>
                  <a:gd name="T35" fmla="*/ 5 h 223"/>
                  <a:gd name="T36" fmla="*/ 5 w 86"/>
                  <a:gd name="T37" fmla="*/ 5 h 223"/>
                  <a:gd name="T38" fmla="*/ 5 w 86"/>
                  <a:gd name="T39" fmla="*/ 10 h 223"/>
                  <a:gd name="T40" fmla="*/ 0 w 86"/>
                  <a:gd name="T41" fmla="*/ 10 h 223"/>
                  <a:gd name="T42" fmla="*/ 0 w 86"/>
                  <a:gd name="T43" fmla="*/ 15 h 223"/>
                  <a:gd name="T44" fmla="*/ 0 w 86"/>
                  <a:gd name="T45" fmla="*/ 20 h 223"/>
                  <a:gd name="T46" fmla="*/ 0 w 86"/>
                  <a:gd name="T47" fmla="*/ 20 h 223"/>
                  <a:gd name="T48" fmla="*/ 0 w 86"/>
                  <a:gd name="T49" fmla="*/ 25 h 223"/>
                  <a:gd name="T50" fmla="*/ 10 w 86"/>
                  <a:gd name="T51" fmla="*/ 218 h 223"/>
                  <a:gd name="T52" fmla="*/ 10 w 86"/>
                  <a:gd name="T53" fmla="*/ 218 h 223"/>
                  <a:gd name="T54" fmla="*/ 10 w 86"/>
                  <a:gd name="T55" fmla="*/ 213 h 223"/>
                  <a:gd name="T56" fmla="*/ 10 w 86"/>
                  <a:gd name="T57" fmla="*/ 213 h 223"/>
                  <a:gd name="T58" fmla="*/ 15 w 86"/>
                  <a:gd name="T59" fmla="*/ 208 h 223"/>
                  <a:gd name="T60" fmla="*/ 15 w 86"/>
                  <a:gd name="T61" fmla="*/ 208 h 223"/>
                  <a:gd name="T62" fmla="*/ 20 w 86"/>
                  <a:gd name="T63" fmla="*/ 202 h 223"/>
                  <a:gd name="T64" fmla="*/ 25 w 86"/>
                  <a:gd name="T65" fmla="*/ 202 h 223"/>
                  <a:gd name="T66" fmla="*/ 30 w 86"/>
                  <a:gd name="T67" fmla="*/ 202 h 223"/>
                  <a:gd name="T68" fmla="*/ 35 w 86"/>
                  <a:gd name="T69" fmla="*/ 197 h 223"/>
                  <a:gd name="T70" fmla="*/ 35 w 86"/>
                  <a:gd name="T71" fmla="*/ 197 h 223"/>
                  <a:gd name="T72" fmla="*/ 40 w 86"/>
                  <a:gd name="T73" fmla="*/ 197 h 223"/>
                  <a:gd name="T74" fmla="*/ 45 w 86"/>
                  <a:gd name="T75" fmla="*/ 197 h 223"/>
                  <a:gd name="T76" fmla="*/ 51 w 86"/>
                  <a:gd name="T77" fmla="*/ 197 h 223"/>
                  <a:gd name="T78" fmla="*/ 56 w 86"/>
                  <a:gd name="T79" fmla="*/ 197 h 223"/>
                  <a:gd name="T80" fmla="*/ 61 w 86"/>
                  <a:gd name="T81" fmla="*/ 197 h 223"/>
                  <a:gd name="T82" fmla="*/ 66 w 86"/>
                  <a:gd name="T83" fmla="*/ 197 h 223"/>
                  <a:gd name="T84" fmla="*/ 71 w 86"/>
                  <a:gd name="T85" fmla="*/ 202 h 223"/>
                  <a:gd name="T86" fmla="*/ 76 w 86"/>
                  <a:gd name="T87" fmla="*/ 202 h 223"/>
                  <a:gd name="T88" fmla="*/ 76 w 86"/>
                  <a:gd name="T89" fmla="*/ 202 h 223"/>
                  <a:gd name="T90" fmla="*/ 81 w 86"/>
                  <a:gd name="T91" fmla="*/ 208 h 223"/>
                  <a:gd name="T92" fmla="*/ 81 w 86"/>
                  <a:gd name="T93" fmla="*/ 208 h 223"/>
                  <a:gd name="T94" fmla="*/ 86 w 86"/>
                  <a:gd name="T95" fmla="*/ 213 h 223"/>
                  <a:gd name="T96" fmla="*/ 86 w 86"/>
                  <a:gd name="T97" fmla="*/ 213 h 223"/>
                  <a:gd name="T98" fmla="*/ 86 w 86"/>
                  <a:gd name="T99"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6" h="223">
                    <a:moveTo>
                      <a:pt x="76" y="20"/>
                    </a:moveTo>
                    <a:lnTo>
                      <a:pt x="76" y="20"/>
                    </a:lnTo>
                    <a:lnTo>
                      <a:pt x="71" y="15"/>
                    </a:lnTo>
                    <a:lnTo>
                      <a:pt x="71" y="15"/>
                    </a:lnTo>
                    <a:lnTo>
                      <a:pt x="71" y="15"/>
                    </a:lnTo>
                    <a:lnTo>
                      <a:pt x="71" y="10"/>
                    </a:lnTo>
                    <a:lnTo>
                      <a:pt x="71" y="10"/>
                    </a:lnTo>
                    <a:lnTo>
                      <a:pt x="71" y="10"/>
                    </a:lnTo>
                    <a:lnTo>
                      <a:pt x="66" y="10"/>
                    </a:lnTo>
                    <a:lnTo>
                      <a:pt x="66" y="5"/>
                    </a:lnTo>
                    <a:lnTo>
                      <a:pt x="66" y="5"/>
                    </a:lnTo>
                    <a:lnTo>
                      <a:pt x="66" y="5"/>
                    </a:lnTo>
                    <a:lnTo>
                      <a:pt x="61" y="5"/>
                    </a:lnTo>
                    <a:lnTo>
                      <a:pt x="61" y="5"/>
                    </a:lnTo>
                    <a:lnTo>
                      <a:pt x="61" y="5"/>
                    </a:lnTo>
                    <a:lnTo>
                      <a:pt x="56" y="0"/>
                    </a:lnTo>
                    <a:lnTo>
                      <a:pt x="56" y="0"/>
                    </a:lnTo>
                    <a:lnTo>
                      <a:pt x="51" y="0"/>
                    </a:lnTo>
                    <a:lnTo>
                      <a:pt x="51" y="0"/>
                    </a:lnTo>
                    <a:lnTo>
                      <a:pt x="45" y="0"/>
                    </a:lnTo>
                    <a:lnTo>
                      <a:pt x="45" y="0"/>
                    </a:lnTo>
                    <a:lnTo>
                      <a:pt x="40" y="0"/>
                    </a:lnTo>
                    <a:lnTo>
                      <a:pt x="40" y="0"/>
                    </a:lnTo>
                    <a:lnTo>
                      <a:pt x="40" y="0"/>
                    </a:lnTo>
                    <a:lnTo>
                      <a:pt x="35" y="0"/>
                    </a:lnTo>
                    <a:lnTo>
                      <a:pt x="35" y="0"/>
                    </a:lnTo>
                    <a:lnTo>
                      <a:pt x="30" y="0"/>
                    </a:lnTo>
                    <a:lnTo>
                      <a:pt x="30" y="0"/>
                    </a:lnTo>
                    <a:lnTo>
                      <a:pt x="25" y="0"/>
                    </a:lnTo>
                    <a:lnTo>
                      <a:pt x="25" y="0"/>
                    </a:lnTo>
                    <a:lnTo>
                      <a:pt x="20" y="0"/>
                    </a:lnTo>
                    <a:lnTo>
                      <a:pt x="20" y="0"/>
                    </a:lnTo>
                    <a:lnTo>
                      <a:pt x="15" y="5"/>
                    </a:lnTo>
                    <a:lnTo>
                      <a:pt x="15" y="5"/>
                    </a:lnTo>
                    <a:lnTo>
                      <a:pt x="15" y="5"/>
                    </a:lnTo>
                    <a:lnTo>
                      <a:pt x="10" y="5"/>
                    </a:lnTo>
                    <a:lnTo>
                      <a:pt x="10" y="5"/>
                    </a:lnTo>
                    <a:lnTo>
                      <a:pt x="5" y="5"/>
                    </a:lnTo>
                    <a:lnTo>
                      <a:pt x="5" y="10"/>
                    </a:lnTo>
                    <a:lnTo>
                      <a:pt x="5" y="10"/>
                    </a:lnTo>
                    <a:lnTo>
                      <a:pt x="5" y="10"/>
                    </a:lnTo>
                    <a:lnTo>
                      <a:pt x="0" y="10"/>
                    </a:lnTo>
                    <a:lnTo>
                      <a:pt x="0" y="15"/>
                    </a:lnTo>
                    <a:lnTo>
                      <a:pt x="0" y="15"/>
                    </a:lnTo>
                    <a:lnTo>
                      <a:pt x="0" y="15"/>
                    </a:lnTo>
                    <a:lnTo>
                      <a:pt x="0" y="20"/>
                    </a:lnTo>
                    <a:lnTo>
                      <a:pt x="0" y="20"/>
                    </a:lnTo>
                    <a:lnTo>
                      <a:pt x="0" y="20"/>
                    </a:lnTo>
                    <a:lnTo>
                      <a:pt x="0" y="20"/>
                    </a:lnTo>
                    <a:lnTo>
                      <a:pt x="0" y="25"/>
                    </a:lnTo>
                    <a:lnTo>
                      <a:pt x="10" y="223"/>
                    </a:lnTo>
                    <a:lnTo>
                      <a:pt x="10" y="218"/>
                    </a:lnTo>
                    <a:lnTo>
                      <a:pt x="10" y="218"/>
                    </a:lnTo>
                    <a:lnTo>
                      <a:pt x="10" y="218"/>
                    </a:lnTo>
                    <a:lnTo>
                      <a:pt x="10" y="218"/>
                    </a:lnTo>
                    <a:lnTo>
                      <a:pt x="10" y="213"/>
                    </a:lnTo>
                    <a:lnTo>
                      <a:pt x="10" y="213"/>
                    </a:lnTo>
                    <a:lnTo>
                      <a:pt x="10" y="213"/>
                    </a:lnTo>
                    <a:lnTo>
                      <a:pt x="15" y="208"/>
                    </a:lnTo>
                    <a:lnTo>
                      <a:pt x="15" y="208"/>
                    </a:lnTo>
                    <a:lnTo>
                      <a:pt x="15" y="208"/>
                    </a:lnTo>
                    <a:lnTo>
                      <a:pt x="15" y="208"/>
                    </a:lnTo>
                    <a:lnTo>
                      <a:pt x="20" y="208"/>
                    </a:lnTo>
                    <a:lnTo>
                      <a:pt x="20" y="202"/>
                    </a:lnTo>
                    <a:lnTo>
                      <a:pt x="20" y="202"/>
                    </a:lnTo>
                    <a:lnTo>
                      <a:pt x="25" y="202"/>
                    </a:lnTo>
                    <a:lnTo>
                      <a:pt x="25" y="202"/>
                    </a:lnTo>
                    <a:lnTo>
                      <a:pt x="30" y="202"/>
                    </a:lnTo>
                    <a:lnTo>
                      <a:pt x="30" y="197"/>
                    </a:lnTo>
                    <a:lnTo>
                      <a:pt x="35" y="197"/>
                    </a:lnTo>
                    <a:lnTo>
                      <a:pt x="35" y="197"/>
                    </a:lnTo>
                    <a:lnTo>
                      <a:pt x="35" y="197"/>
                    </a:lnTo>
                    <a:lnTo>
                      <a:pt x="40" y="197"/>
                    </a:lnTo>
                    <a:lnTo>
                      <a:pt x="40" y="197"/>
                    </a:lnTo>
                    <a:lnTo>
                      <a:pt x="45" y="197"/>
                    </a:lnTo>
                    <a:lnTo>
                      <a:pt x="45" y="197"/>
                    </a:lnTo>
                    <a:lnTo>
                      <a:pt x="51" y="197"/>
                    </a:lnTo>
                    <a:lnTo>
                      <a:pt x="51" y="197"/>
                    </a:lnTo>
                    <a:lnTo>
                      <a:pt x="56" y="197"/>
                    </a:lnTo>
                    <a:lnTo>
                      <a:pt x="56" y="197"/>
                    </a:lnTo>
                    <a:lnTo>
                      <a:pt x="61" y="197"/>
                    </a:lnTo>
                    <a:lnTo>
                      <a:pt x="61" y="197"/>
                    </a:lnTo>
                    <a:lnTo>
                      <a:pt x="66" y="197"/>
                    </a:lnTo>
                    <a:lnTo>
                      <a:pt x="66" y="197"/>
                    </a:lnTo>
                    <a:lnTo>
                      <a:pt x="71" y="197"/>
                    </a:lnTo>
                    <a:lnTo>
                      <a:pt x="71" y="202"/>
                    </a:lnTo>
                    <a:lnTo>
                      <a:pt x="71" y="202"/>
                    </a:lnTo>
                    <a:lnTo>
                      <a:pt x="76" y="202"/>
                    </a:lnTo>
                    <a:lnTo>
                      <a:pt x="76" y="202"/>
                    </a:lnTo>
                    <a:lnTo>
                      <a:pt x="76" y="202"/>
                    </a:lnTo>
                    <a:lnTo>
                      <a:pt x="81" y="202"/>
                    </a:lnTo>
                    <a:lnTo>
                      <a:pt x="81" y="208"/>
                    </a:lnTo>
                    <a:lnTo>
                      <a:pt x="81" y="208"/>
                    </a:lnTo>
                    <a:lnTo>
                      <a:pt x="81" y="208"/>
                    </a:lnTo>
                    <a:lnTo>
                      <a:pt x="86" y="208"/>
                    </a:lnTo>
                    <a:lnTo>
                      <a:pt x="86" y="213"/>
                    </a:lnTo>
                    <a:lnTo>
                      <a:pt x="86" y="213"/>
                    </a:lnTo>
                    <a:lnTo>
                      <a:pt x="86" y="213"/>
                    </a:lnTo>
                    <a:lnTo>
                      <a:pt x="86" y="213"/>
                    </a:lnTo>
                    <a:lnTo>
                      <a:pt x="86" y="218"/>
                    </a:lnTo>
                    <a:lnTo>
                      <a:pt x="76"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2" name="Oval 61">
                <a:extLst>
                  <a:ext uri="{FF2B5EF4-FFF2-40B4-BE49-F238E27FC236}">
                    <a16:creationId xmlns:a16="http://schemas.microsoft.com/office/drawing/2014/main" id="{5C6DD594-0331-9990-EB69-57E6F49CC52B}"/>
                  </a:ext>
                </a:extLst>
              </p:cNvPr>
              <p:cNvSpPr>
                <a:spLocks noChangeArrowheads="1"/>
              </p:cNvSpPr>
              <p:nvPr/>
            </p:nvSpPr>
            <p:spPr bwMode="auto">
              <a:xfrm>
                <a:off x="4353" y="944"/>
                <a:ext cx="229" cy="228"/>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63" name="Freeform 766">
                <a:extLst>
                  <a:ext uri="{FF2B5EF4-FFF2-40B4-BE49-F238E27FC236}">
                    <a16:creationId xmlns:a16="http://schemas.microsoft.com/office/drawing/2014/main" id="{8494E2C6-D7FF-75D3-6C92-526CA0B31FC9}"/>
                  </a:ext>
                </a:extLst>
              </p:cNvPr>
              <p:cNvSpPr>
                <a:spLocks/>
              </p:cNvSpPr>
              <p:nvPr/>
            </p:nvSpPr>
            <p:spPr bwMode="auto">
              <a:xfrm>
                <a:off x="4409" y="1106"/>
                <a:ext cx="97" cy="401"/>
              </a:xfrm>
              <a:custGeom>
                <a:avLst/>
                <a:gdLst>
                  <a:gd name="T0" fmla="*/ 97 w 97"/>
                  <a:gd name="T1" fmla="*/ 26 h 401"/>
                  <a:gd name="T2" fmla="*/ 97 w 97"/>
                  <a:gd name="T3" fmla="*/ 21 h 401"/>
                  <a:gd name="T4" fmla="*/ 91 w 97"/>
                  <a:gd name="T5" fmla="*/ 21 h 401"/>
                  <a:gd name="T6" fmla="*/ 91 w 97"/>
                  <a:gd name="T7" fmla="*/ 16 h 401"/>
                  <a:gd name="T8" fmla="*/ 91 w 97"/>
                  <a:gd name="T9" fmla="*/ 10 h 401"/>
                  <a:gd name="T10" fmla="*/ 86 w 97"/>
                  <a:gd name="T11" fmla="*/ 10 h 401"/>
                  <a:gd name="T12" fmla="*/ 81 w 97"/>
                  <a:gd name="T13" fmla="*/ 5 h 401"/>
                  <a:gd name="T14" fmla="*/ 81 w 97"/>
                  <a:gd name="T15" fmla="*/ 5 h 401"/>
                  <a:gd name="T16" fmla="*/ 76 w 97"/>
                  <a:gd name="T17" fmla="*/ 0 h 401"/>
                  <a:gd name="T18" fmla="*/ 71 w 97"/>
                  <a:gd name="T19" fmla="*/ 0 h 401"/>
                  <a:gd name="T20" fmla="*/ 66 w 97"/>
                  <a:gd name="T21" fmla="*/ 0 h 401"/>
                  <a:gd name="T22" fmla="*/ 61 w 97"/>
                  <a:gd name="T23" fmla="*/ 0 h 401"/>
                  <a:gd name="T24" fmla="*/ 56 w 97"/>
                  <a:gd name="T25" fmla="*/ 0 h 401"/>
                  <a:gd name="T26" fmla="*/ 51 w 97"/>
                  <a:gd name="T27" fmla="*/ 0 h 401"/>
                  <a:gd name="T28" fmla="*/ 46 w 97"/>
                  <a:gd name="T29" fmla="*/ 0 h 401"/>
                  <a:gd name="T30" fmla="*/ 41 w 97"/>
                  <a:gd name="T31" fmla="*/ 0 h 401"/>
                  <a:gd name="T32" fmla="*/ 36 w 97"/>
                  <a:gd name="T33" fmla="*/ 0 h 401"/>
                  <a:gd name="T34" fmla="*/ 36 w 97"/>
                  <a:gd name="T35" fmla="*/ 5 h 401"/>
                  <a:gd name="T36" fmla="*/ 31 w 97"/>
                  <a:gd name="T37" fmla="*/ 5 h 401"/>
                  <a:gd name="T38" fmla="*/ 26 w 97"/>
                  <a:gd name="T39" fmla="*/ 10 h 401"/>
                  <a:gd name="T40" fmla="*/ 26 w 97"/>
                  <a:gd name="T41" fmla="*/ 10 h 401"/>
                  <a:gd name="T42" fmla="*/ 20 w 97"/>
                  <a:gd name="T43" fmla="*/ 16 h 401"/>
                  <a:gd name="T44" fmla="*/ 20 w 97"/>
                  <a:gd name="T45" fmla="*/ 16 h 401"/>
                  <a:gd name="T46" fmla="*/ 20 w 97"/>
                  <a:gd name="T47" fmla="*/ 21 h 401"/>
                  <a:gd name="T48" fmla="*/ 20 w 97"/>
                  <a:gd name="T49" fmla="*/ 26 h 401"/>
                  <a:gd name="T50" fmla="*/ 0 w 97"/>
                  <a:gd name="T51" fmla="*/ 396 h 401"/>
                  <a:gd name="T52" fmla="*/ 0 w 97"/>
                  <a:gd name="T53" fmla="*/ 391 h 401"/>
                  <a:gd name="T54" fmla="*/ 0 w 97"/>
                  <a:gd name="T55" fmla="*/ 391 h 401"/>
                  <a:gd name="T56" fmla="*/ 5 w 97"/>
                  <a:gd name="T57" fmla="*/ 386 h 401"/>
                  <a:gd name="T58" fmla="*/ 5 w 97"/>
                  <a:gd name="T59" fmla="*/ 386 h 401"/>
                  <a:gd name="T60" fmla="*/ 10 w 97"/>
                  <a:gd name="T61" fmla="*/ 381 h 401"/>
                  <a:gd name="T62" fmla="*/ 15 w 97"/>
                  <a:gd name="T63" fmla="*/ 376 h 401"/>
                  <a:gd name="T64" fmla="*/ 20 w 97"/>
                  <a:gd name="T65" fmla="*/ 376 h 401"/>
                  <a:gd name="T66" fmla="*/ 20 w 97"/>
                  <a:gd name="T67" fmla="*/ 376 h 401"/>
                  <a:gd name="T68" fmla="*/ 26 w 97"/>
                  <a:gd name="T69" fmla="*/ 371 h 401"/>
                  <a:gd name="T70" fmla="*/ 31 w 97"/>
                  <a:gd name="T71" fmla="*/ 371 h 401"/>
                  <a:gd name="T72" fmla="*/ 36 w 97"/>
                  <a:gd name="T73" fmla="*/ 371 h 401"/>
                  <a:gd name="T74" fmla="*/ 41 w 97"/>
                  <a:gd name="T75" fmla="*/ 371 h 401"/>
                  <a:gd name="T76" fmla="*/ 46 w 97"/>
                  <a:gd name="T77" fmla="*/ 371 h 401"/>
                  <a:gd name="T78" fmla="*/ 51 w 97"/>
                  <a:gd name="T79" fmla="*/ 376 h 401"/>
                  <a:gd name="T80" fmla="*/ 56 w 97"/>
                  <a:gd name="T81" fmla="*/ 376 h 401"/>
                  <a:gd name="T82" fmla="*/ 61 w 97"/>
                  <a:gd name="T83" fmla="*/ 376 h 401"/>
                  <a:gd name="T84" fmla="*/ 66 w 97"/>
                  <a:gd name="T85" fmla="*/ 381 h 401"/>
                  <a:gd name="T86" fmla="*/ 66 w 97"/>
                  <a:gd name="T87" fmla="*/ 381 h 401"/>
                  <a:gd name="T88" fmla="*/ 71 w 97"/>
                  <a:gd name="T89" fmla="*/ 386 h 401"/>
                  <a:gd name="T90" fmla="*/ 76 w 97"/>
                  <a:gd name="T91" fmla="*/ 386 h 401"/>
                  <a:gd name="T92" fmla="*/ 76 w 97"/>
                  <a:gd name="T93" fmla="*/ 391 h 401"/>
                  <a:gd name="T94" fmla="*/ 76 w 97"/>
                  <a:gd name="T95" fmla="*/ 396 h 401"/>
                  <a:gd name="T96" fmla="*/ 76 w 97"/>
                  <a:gd name="T97" fmla="*/ 401 h 401"/>
                  <a:gd name="T98" fmla="*/ 76 w 97"/>
                  <a:gd name="T99" fmla="*/ 40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401">
                    <a:moveTo>
                      <a:pt x="97" y="31"/>
                    </a:moveTo>
                    <a:lnTo>
                      <a:pt x="97" y="26"/>
                    </a:lnTo>
                    <a:lnTo>
                      <a:pt x="97" y="26"/>
                    </a:lnTo>
                    <a:lnTo>
                      <a:pt x="97" y="21"/>
                    </a:lnTo>
                    <a:lnTo>
                      <a:pt x="97" y="21"/>
                    </a:lnTo>
                    <a:lnTo>
                      <a:pt x="91" y="21"/>
                    </a:lnTo>
                    <a:lnTo>
                      <a:pt x="91" y="16"/>
                    </a:lnTo>
                    <a:lnTo>
                      <a:pt x="91" y="16"/>
                    </a:lnTo>
                    <a:lnTo>
                      <a:pt x="91" y="16"/>
                    </a:lnTo>
                    <a:lnTo>
                      <a:pt x="91" y="10"/>
                    </a:lnTo>
                    <a:lnTo>
                      <a:pt x="86" y="10"/>
                    </a:lnTo>
                    <a:lnTo>
                      <a:pt x="86" y="10"/>
                    </a:lnTo>
                    <a:lnTo>
                      <a:pt x="86" y="10"/>
                    </a:lnTo>
                    <a:lnTo>
                      <a:pt x="81" y="5"/>
                    </a:lnTo>
                    <a:lnTo>
                      <a:pt x="81" y="5"/>
                    </a:lnTo>
                    <a:lnTo>
                      <a:pt x="81" y="5"/>
                    </a:lnTo>
                    <a:lnTo>
                      <a:pt x="76" y="5"/>
                    </a:lnTo>
                    <a:lnTo>
                      <a:pt x="76" y="0"/>
                    </a:lnTo>
                    <a:lnTo>
                      <a:pt x="71" y="0"/>
                    </a:lnTo>
                    <a:lnTo>
                      <a:pt x="71" y="0"/>
                    </a:lnTo>
                    <a:lnTo>
                      <a:pt x="71" y="0"/>
                    </a:lnTo>
                    <a:lnTo>
                      <a:pt x="66" y="0"/>
                    </a:lnTo>
                    <a:lnTo>
                      <a:pt x="66"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6" y="5"/>
                    </a:lnTo>
                    <a:lnTo>
                      <a:pt x="31" y="5"/>
                    </a:lnTo>
                    <a:lnTo>
                      <a:pt x="31" y="5"/>
                    </a:lnTo>
                    <a:lnTo>
                      <a:pt x="31" y="5"/>
                    </a:lnTo>
                    <a:lnTo>
                      <a:pt x="26" y="10"/>
                    </a:lnTo>
                    <a:lnTo>
                      <a:pt x="26" y="10"/>
                    </a:lnTo>
                    <a:lnTo>
                      <a:pt x="26" y="10"/>
                    </a:lnTo>
                    <a:lnTo>
                      <a:pt x="20" y="10"/>
                    </a:lnTo>
                    <a:lnTo>
                      <a:pt x="20" y="16"/>
                    </a:lnTo>
                    <a:lnTo>
                      <a:pt x="20" y="16"/>
                    </a:lnTo>
                    <a:lnTo>
                      <a:pt x="20" y="16"/>
                    </a:lnTo>
                    <a:lnTo>
                      <a:pt x="20" y="21"/>
                    </a:lnTo>
                    <a:lnTo>
                      <a:pt x="20" y="21"/>
                    </a:lnTo>
                    <a:lnTo>
                      <a:pt x="20" y="26"/>
                    </a:lnTo>
                    <a:lnTo>
                      <a:pt x="20" y="26"/>
                    </a:lnTo>
                    <a:lnTo>
                      <a:pt x="0" y="401"/>
                    </a:lnTo>
                    <a:lnTo>
                      <a:pt x="0" y="396"/>
                    </a:lnTo>
                    <a:lnTo>
                      <a:pt x="0" y="396"/>
                    </a:lnTo>
                    <a:lnTo>
                      <a:pt x="0" y="391"/>
                    </a:lnTo>
                    <a:lnTo>
                      <a:pt x="0" y="391"/>
                    </a:lnTo>
                    <a:lnTo>
                      <a:pt x="0" y="391"/>
                    </a:lnTo>
                    <a:lnTo>
                      <a:pt x="5" y="386"/>
                    </a:lnTo>
                    <a:lnTo>
                      <a:pt x="5" y="386"/>
                    </a:lnTo>
                    <a:lnTo>
                      <a:pt x="5" y="386"/>
                    </a:lnTo>
                    <a:lnTo>
                      <a:pt x="5" y="386"/>
                    </a:lnTo>
                    <a:lnTo>
                      <a:pt x="10" y="381"/>
                    </a:lnTo>
                    <a:lnTo>
                      <a:pt x="10" y="381"/>
                    </a:lnTo>
                    <a:lnTo>
                      <a:pt x="10" y="381"/>
                    </a:lnTo>
                    <a:lnTo>
                      <a:pt x="15" y="376"/>
                    </a:lnTo>
                    <a:lnTo>
                      <a:pt x="15" y="376"/>
                    </a:lnTo>
                    <a:lnTo>
                      <a:pt x="20" y="376"/>
                    </a:lnTo>
                    <a:lnTo>
                      <a:pt x="20" y="376"/>
                    </a:lnTo>
                    <a:lnTo>
                      <a:pt x="20" y="376"/>
                    </a:lnTo>
                    <a:lnTo>
                      <a:pt x="26" y="376"/>
                    </a:lnTo>
                    <a:lnTo>
                      <a:pt x="26" y="371"/>
                    </a:lnTo>
                    <a:lnTo>
                      <a:pt x="31" y="371"/>
                    </a:lnTo>
                    <a:lnTo>
                      <a:pt x="31" y="371"/>
                    </a:lnTo>
                    <a:lnTo>
                      <a:pt x="36" y="371"/>
                    </a:lnTo>
                    <a:lnTo>
                      <a:pt x="36" y="371"/>
                    </a:lnTo>
                    <a:lnTo>
                      <a:pt x="41" y="371"/>
                    </a:lnTo>
                    <a:lnTo>
                      <a:pt x="41" y="371"/>
                    </a:lnTo>
                    <a:lnTo>
                      <a:pt x="46" y="371"/>
                    </a:lnTo>
                    <a:lnTo>
                      <a:pt x="46" y="371"/>
                    </a:lnTo>
                    <a:lnTo>
                      <a:pt x="51" y="371"/>
                    </a:lnTo>
                    <a:lnTo>
                      <a:pt x="51" y="376"/>
                    </a:lnTo>
                    <a:lnTo>
                      <a:pt x="56" y="376"/>
                    </a:lnTo>
                    <a:lnTo>
                      <a:pt x="56" y="376"/>
                    </a:lnTo>
                    <a:lnTo>
                      <a:pt x="61" y="376"/>
                    </a:lnTo>
                    <a:lnTo>
                      <a:pt x="61" y="376"/>
                    </a:lnTo>
                    <a:lnTo>
                      <a:pt x="61" y="376"/>
                    </a:lnTo>
                    <a:lnTo>
                      <a:pt x="66" y="381"/>
                    </a:lnTo>
                    <a:lnTo>
                      <a:pt x="66" y="381"/>
                    </a:lnTo>
                    <a:lnTo>
                      <a:pt x="66" y="381"/>
                    </a:lnTo>
                    <a:lnTo>
                      <a:pt x="71" y="381"/>
                    </a:lnTo>
                    <a:lnTo>
                      <a:pt x="71" y="386"/>
                    </a:lnTo>
                    <a:lnTo>
                      <a:pt x="71" y="386"/>
                    </a:lnTo>
                    <a:lnTo>
                      <a:pt x="76" y="386"/>
                    </a:lnTo>
                    <a:lnTo>
                      <a:pt x="76" y="391"/>
                    </a:lnTo>
                    <a:lnTo>
                      <a:pt x="76" y="391"/>
                    </a:lnTo>
                    <a:lnTo>
                      <a:pt x="76" y="391"/>
                    </a:lnTo>
                    <a:lnTo>
                      <a:pt x="76" y="396"/>
                    </a:lnTo>
                    <a:lnTo>
                      <a:pt x="76" y="396"/>
                    </a:lnTo>
                    <a:lnTo>
                      <a:pt x="76" y="401"/>
                    </a:lnTo>
                    <a:lnTo>
                      <a:pt x="76" y="401"/>
                    </a:lnTo>
                    <a:lnTo>
                      <a:pt x="76" y="401"/>
                    </a:lnTo>
                    <a:lnTo>
                      <a:pt x="97" y="3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4" name="Oval 63">
                <a:extLst>
                  <a:ext uri="{FF2B5EF4-FFF2-40B4-BE49-F238E27FC236}">
                    <a16:creationId xmlns:a16="http://schemas.microsoft.com/office/drawing/2014/main" id="{FE3A6B74-4EB7-A3C8-AAEA-222DB7E6AFD8}"/>
                  </a:ext>
                </a:extLst>
              </p:cNvPr>
              <p:cNvSpPr>
                <a:spLocks noChangeArrowheads="1"/>
              </p:cNvSpPr>
              <p:nvPr/>
            </p:nvSpPr>
            <p:spPr bwMode="auto">
              <a:xfrm>
                <a:off x="4079" y="3740"/>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65" name="Freeform 768">
                <a:extLst>
                  <a:ext uri="{FF2B5EF4-FFF2-40B4-BE49-F238E27FC236}">
                    <a16:creationId xmlns:a16="http://schemas.microsoft.com/office/drawing/2014/main" id="{88A8333F-E55D-C926-479F-3C447DF0EB07}"/>
                  </a:ext>
                </a:extLst>
              </p:cNvPr>
              <p:cNvSpPr>
                <a:spLocks/>
              </p:cNvSpPr>
              <p:nvPr/>
            </p:nvSpPr>
            <p:spPr bwMode="auto">
              <a:xfrm>
                <a:off x="4211" y="3867"/>
                <a:ext cx="147" cy="142"/>
              </a:xfrm>
              <a:custGeom>
                <a:avLst/>
                <a:gdLst>
                  <a:gd name="T0" fmla="*/ 61 w 147"/>
                  <a:gd name="T1" fmla="*/ 5 h 142"/>
                  <a:gd name="T2" fmla="*/ 56 w 147"/>
                  <a:gd name="T3" fmla="*/ 5 h 142"/>
                  <a:gd name="T4" fmla="*/ 51 w 147"/>
                  <a:gd name="T5" fmla="*/ 0 h 142"/>
                  <a:gd name="T6" fmla="*/ 51 w 147"/>
                  <a:gd name="T7" fmla="*/ 0 h 142"/>
                  <a:gd name="T8" fmla="*/ 46 w 147"/>
                  <a:gd name="T9" fmla="*/ 0 h 142"/>
                  <a:gd name="T10" fmla="*/ 41 w 147"/>
                  <a:gd name="T11" fmla="*/ 0 h 142"/>
                  <a:gd name="T12" fmla="*/ 36 w 147"/>
                  <a:gd name="T13" fmla="*/ 0 h 142"/>
                  <a:gd name="T14" fmla="*/ 31 w 147"/>
                  <a:gd name="T15" fmla="*/ 0 h 142"/>
                  <a:gd name="T16" fmla="*/ 26 w 147"/>
                  <a:gd name="T17" fmla="*/ 0 h 142"/>
                  <a:gd name="T18" fmla="*/ 21 w 147"/>
                  <a:gd name="T19" fmla="*/ 5 h 142"/>
                  <a:gd name="T20" fmla="*/ 15 w 147"/>
                  <a:gd name="T21" fmla="*/ 5 h 142"/>
                  <a:gd name="T22" fmla="*/ 10 w 147"/>
                  <a:gd name="T23" fmla="*/ 10 h 142"/>
                  <a:gd name="T24" fmla="*/ 10 w 147"/>
                  <a:gd name="T25" fmla="*/ 15 h 142"/>
                  <a:gd name="T26" fmla="*/ 5 w 147"/>
                  <a:gd name="T27" fmla="*/ 15 h 142"/>
                  <a:gd name="T28" fmla="*/ 5 w 147"/>
                  <a:gd name="T29" fmla="*/ 20 h 142"/>
                  <a:gd name="T30" fmla="*/ 0 w 147"/>
                  <a:gd name="T31" fmla="*/ 25 h 142"/>
                  <a:gd name="T32" fmla="*/ 0 w 147"/>
                  <a:gd name="T33" fmla="*/ 30 h 142"/>
                  <a:gd name="T34" fmla="*/ 0 w 147"/>
                  <a:gd name="T35" fmla="*/ 35 h 142"/>
                  <a:gd name="T36" fmla="*/ 0 w 147"/>
                  <a:gd name="T37" fmla="*/ 40 h 142"/>
                  <a:gd name="T38" fmla="*/ 0 w 147"/>
                  <a:gd name="T39" fmla="*/ 46 h 142"/>
                  <a:gd name="T40" fmla="*/ 0 w 147"/>
                  <a:gd name="T41" fmla="*/ 51 h 142"/>
                  <a:gd name="T42" fmla="*/ 0 w 147"/>
                  <a:gd name="T43" fmla="*/ 56 h 142"/>
                  <a:gd name="T44" fmla="*/ 5 w 147"/>
                  <a:gd name="T45" fmla="*/ 56 h 142"/>
                  <a:gd name="T46" fmla="*/ 5 w 147"/>
                  <a:gd name="T47" fmla="*/ 61 h 142"/>
                  <a:gd name="T48" fmla="*/ 10 w 147"/>
                  <a:gd name="T49" fmla="*/ 66 h 142"/>
                  <a:gd name="T50" fmla="*/ 92 w 147"/>
                  <a:gd name="T51" fmla="*/ 142 h 142"/>
                  <a:gd name="T52" fmla="*/ 87 w 147"/>
                  <a:gd name="T53" fmla="*/ 137 h 142"/>
                  <a:gd name="T54" fmla="*/ 87 w 147"/>
                  <a:gd name="T55" fmla="*/ 132 h 142"/>
                  <a:gd name="T56" fmla="*/ 81 w 147"/>
                  <a:gd name="T57" fmla="*/ 127 h 142"/>
                  <a:gd name="T58" fmla="*/ 81 w 147"/>
                  <a:gd name="T59" fmla="*/ 122 h 142"/>
                  <a:gd name="T60" fmla="*/ 81 w 147"/>
                  <a:gd name="T61" fmla="*/ 117 h 142"/>
                  <a:gd name="T62" fmla="*/ 81 w 147"/>
                  <a:gd name="T63" fmla="*/ 112 h 142"/>
                  <a:gd name="T64" fmla="*/ 81 w 147"/>
                  <a:gd name="T65" fmla="*/ 106 h 142"/>
                  <a:gd name="T66" fmla="*/ 81 w 147"/>
                  <a:gd name="T67" fmla="*/ 101 h 142"/>
                  <a:gd name="T68" fmla="*/ 81 w 147"/>
                  <a:gd name="T69" fmla="*/ 96 h 142"/>
                  <a:gd name="T70" fmla="*/ 87 w 147"/>
                  <a:gd name="T71" fmla="*/ 96 h 142"/>
                  <a:gd name="T72" fmla="*/ 87 w 147"/>
                  <a:gd name="T73" fmla="*/ 91 h 142"/>
                  <a:gd name="T74" fmla="*/ 92 w 147"/>
                  <a:gd name="T75" fmla="*/ 86 h 142"/>
                  <a:gd name="T76" fmla="*/ 97 w 147"/>
                  <a:gd name="T77" fmla="*/ 81 h 142"/>
                  <a:gd name="T78" fmla="*/ 102 w 147"/>
                  <a:gd name="T79" fmla="*/ 81 h 142"/>
                  <a:gd name="T80" fmla="*/ 102 w 147"/>
                  <a:gd name="T81" fmla="*/ 76 h 142"/>
                  <a:gd name="T82" fmla="*/ 107 w 147"/>
                  <a:gd name="T83" fmla="*/ 76 h 142"/>
                  <a:gd name="T84" fmla="*/ 112 w 147"/>
                  <a:gd name="T85" fmla="*/ 76 h 142"/>
                  <a:gd name="T86" fmla="*/ 117 w 147"/>
                  <a:gd name="T87" fmla="*/ 76 h 142"/>
                  <a:gd name="T88" fmla="*/ 122 w 147"/>
                  <a:gd name="T89" fmla="*/ 76 h 142"/>
                  <a:gd name="T90" fmla="*/ 127 w 147"/>
                  <a:gd name="T91" fmla="*/ 76 h 142"/>
                  <a:gd name="T92" fmla="*/ 132 w 147"/>
                  <a:gd name="T93" fmla="*/ 76 h 142"/>
                  <a:gd name="T94" fmla="*/ 137 w 147"/>
                  <a:gd name="T95" fmla="*/ 76 h 142"/>
                  <a:gd name="T96" fmla="*/ 142 w 147"/>
                  <a:gd name="T97" fmla="*/ 81 h 142"/>
                  <a:gd name="T98" fmla="*/ 147 w 147"/>
                  <a:gd name="T99" fmla="*/ 8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42">
                    <a:moveTo>
                      <a:pt x="61" y="10"/>
                    </a:moveTo>
                    <a:lnTo>
                      <a:pt x="61" y="5"/>
                    </a:lnTo>
                    <a:lnTo>
                      <a:pt x="61" y="5"/>
                    </a:lnTo>
                    <a:lnTo>
                      <a:pt x="56" y="5"/>
                    </a:lnTo>
                    <a:lnTo>
                      <a:pt x="56" y="5"/>
                    </a:lnTo>
                    <a:lnTo>
                      <a:pt x="51" y="0"/>
                    </a:lnTo>
                    <a:lnTo>
                      <a:pt x="51" y="0"/>
                    </a:lnTo>
                    <a:lnTo>
                      <a:pt x="51" y="0"/>
                    </a:lnTo>
                    <a:lnTo>
                      <a:pt x="46" y="0"/>
                    </a:lnTo>
                    <a:lnTo>
                      <a:pt x="46" y="0"/>
                    </a:lnTo>
                    <a:lnTo>
                      <a:pt x="41" y="0"/>
                    </a:lnTo>
                    <a:lnTo>
                      <a:pt x="41" y="0"/>
                    </a:lnTo>
                    <a:lnTo>
                      <a:pt x="36" y="0"/>
                    </a:lnTo>
                    <a:lnTo>
                      <a:pt x="36" y="0"/>
                    </a:lnTo>
                    <a:lnTo>
                      <a:pt x="31" y="0"/>
                    </a:lnTo>
                    <a:lnTo>
                      <a:pt x="31" y="0"/>
                    </a:lnTo>
                    <a:lnTo>
                      <a:pt x="26" y="0"/>
                    </a:lnTo>
                    <a:lnTo>
                      <a:pt x="26" y="0"/>
                    </a:lnTo>
                    <a:lnTo>
                      <a:pt x="21" y="0"/>
                    </a:lnTo>
                    <a:lnTo>
                      <a:pt x="21" y="5"/>
                    </a:lnTo>
                    <a:lnTo>
                      <a:pt x="21" y="5"/>
                    </a:lnTo>
                    <a:lnTo>
                      <a:pt x="15" y="5"/>
                    </a:lnTo>
                    <a:lnTo>
                      <a:pt x="15" y="10"/>
                    </a:lnTo>
                    <a:lnTo>
                      <a:pt x="10" y="10"/>
                    </a:lnTo>
                    <a:lnTo>
                      <a:pt x="10" y="10"/>
                    </a:lnTo>
                    <a:lnTo>
                      <a:pt x="10" y="15"/>
                    </a:lnTo>
                    <a:lnTo>
                      <a:pt x="5" y="15"/>
                    </a:lnTo>
                    <a:lnTo>
                      <a:pt x="5" y="15"/>
                    </a:lnTo>
                    <a:lnTo>
                      <a:pt x="5" y="20"/>
                    </a:lnTo>
                    <a:lnTo>
                      <a:pt x="5" y="20"/>
                    </a:lnTo>
                    <a:lnTo>
                      <a:pt x="0" y="25"/>
                    </a:lnTo>
                    <a:lnTo>
                      <a:pt x="0" y="25"/>
                    </a:lnTo>
                    <a:lnTo>
                      <a:pt x="0" y="25"/>
                    </a:lnTo>
                    <a:lnTo>
                      <a:pt x="0" y="30"/>
                    </a:lnTo>
                    <a:lnTo>
                      <a:pt x="0" y="30"/>
                    </a:lnTo>
                    <a:lnTo>
                      <a:pt x="0" y="35"/>
                    </a:lnTo>
                    <a:lnTo>
                      <a:pt x="0" y="35"/>
                    </a:lnTo>
                    <a:lnTo>
                      <a:pt x="0" y="40"/>
                    </a:lnTo>
                    <a:lnTo>
                      <a:pt x="0" y="40"/>
                    </a:lnTo>
                    <a:lnTo>
                      <a:pt x="0" y="46"/>
                    </a:lnTo>
                    <a:lnTo>
                      <a:pt x="0" y="46"/>
                    </a:lnTo>
                    <a:lnTo>
                      <a:pt x="0" y="51"/>
                    </a:lnTo>
                    <a:lnTo>
                      <a:pt x="0" y="51"/>
                    </a:lnTo>
                    <a:lnTo>
                      <a:pt x="0" y="56"/>
                    </a:lnTo>
                    <a:lnTo>
                      <a:pt x="5" y="56"/>
                    </a:lnTo>
                    <a:lnTo>
                      <a:pt x="5" y="56"/>
                    </a:lnTo>
                    <a:lnTo>
                      <a:pt x="5" y="61"/>
                    </a:lnTo>
                    <a:lnTo>
                      <a:pt x="5" y="61"/>
                    </a:lnTo>
                    <a:lnTo>
                      <a:pt x="10" y="66"/>
                    </a:lnTo>
                    <a:lnTo>
                      <a:pt x="10" y="66"/>
                    </a:lnTo>
                    <a:lnTo>
                      <a:pt x="92" y="142"/>
                    </a:lnTo>
                    <a:lnTo>
                      <a:pt x="92" y="142"/>
                    </a:lnTo>
                    <a:lnTo>
                      <a:pt x="87" y="137"/>
                    </a:lnTo>
                    <a:lnTo>
                      <a:pt x="87" y="137"/>
                    </a:lnTo>
                    <a:lnTo>
                      <a:pt x="87" y="132"/>
                    </a:lnTo>
                    <a:lnTo>
                      <a:pt x="87" y="132"/>
                    </a:lnTo>
                    <a:lnTo>
                      <a:pt x="81" y="132"/>
                    </a:lnTo>
                    <a:lnTo>
                      <a:pt x="81" y="127"/>
                    </a:lnTo>
                    <a:lnTo>
                      <a:pt x="81" y="127"/>
                    </a:lnTo>
                    <a:lnTo>
                      <a:pt x="81" y="122"/>
                    </a:lnTo>
                    <a:lnTo>
                      <a:pt x="81" y="122"/>
                    </a:lnTo>
                    <a:lnTo>
                      <a:pt x="81" y="117"/>
                    </a:lnTo>
                    <a:lnTo>
                      <a:pt x="81" y="117"/>
                    </a:lnTo>
                    <a:lnTo>
                      <a:pt x="81" y="112"/>
                    </a:lnTo>
                    <a:lnTo>
                      <a:pt x="81" y="112"/>
                    </a:lnTo>
                    <a:lnTo>
                      <a:pt x="81" y="106"/>
                    </a:lnTo>
                    <a:lnTo>
                      <a:pt x="81" y="106"/>
                    </a:lnTo>
                    <a:lnTo>
                      <a:pt x="81" y="101"/>
                    </a:lnTo>
                    <a:lnTo>
                      <a:pt x="81" y="101"/>
                    </a:lnTo>
                    <a:lnTo>
                      <a:pt x="81" y="96"/>
                    </a:lnTo>
                    <a:lnTo>
                      <a:pt x="87" y="96"/>
                    </a:lnTo>
                    <a:lnTo>
                      <a:pt x="87" y="96"/>
                    </a:lnTo>
                    <a:lnTo>
                      <a:pt x="87" y="91"/>
                    </a:lnTo>
                    <a:lnTo>
                      <a:pt x="87" y="91"/>
                    </a:lnTo>
                    <a:lnTo>
                      <a:pt x="92" y="86"/>
                    </a:lnTo>
                    <a:lnTo>
                      <a:pt x="92" y="86"/>
                    </a:lnTo>
                    <a:lnTo>
                      <a:pt x="92" y="86"/>
                    </a:lnTo>
                    <a:lnTo>
                      <a:pt x="97" y="81"/>
                    </a:lnTo>
                    <a:lnTo>
                      <a:pt x="97" y="81"/>
                    </a:lnTo>
                    <a:lnTo>
                      <a:pt x="102" y="81"/>
                    </a:lnTo>
                    <a:lnTo>
                      <a:pt x="102" y="81"/>
                    </a:lnTo>
                    <a:lnTo>
                      <a:pt x="102" y="76"/>
                    </a:lnTo>
                    <a:lnTo>
                      <a:pt x="107" y="76"/>
                    </a:lnTo>
                    <a:lnTo>
                      <a:pt x="107" y="76"/>
                    </a:lnTo>
                    <a:lnTo>
                      <a:pt x="112" y="76"/>
                    </a:lnTo>
                    <a:lnTo>
                      <a:pt x="112" y="76"/>
                    </a:lnTo>
                    <a:lnTo>
                      <a:pt x="117" y="76"/>
                    </a:lnTo>
                    <a:lnTo>
                      <a:pt x="117" y="76"/>
                    </a:lnTo>
                    <a:lnTo>
                      <a:pt x="122" y="76"/>
                    </a:lnTo>
                    <a:lnTo>
                      <a:pt x="122" y="76"/>
                    </a:lnTo>
                    <a:lnTo>
                      <a:pt x="127" y="76"/>
                    </a:lnTo>
                    <a:lnTo>
                      <a:pt x="127" y="76"/>
                    </a:lnTo>
                    <a:lnTo>
                      <a:pt x="132" y="76"/>
                    </a:lnTo>
                    <a:lnTo>
                      <a:pt x="132" y="76"/>
                    </a:lnTo>
                    <a:lnTo>
                      <a:pt x="137" y="76"/>
                    </a:lnTo>
                    <a:lnTo>
                      <a:pt x="137" y="76"/>
                    </a:lnTo>
                    <a:lnTo>
                      <a:pt x="137" y="81"/>
                    </a:lnTo>
                    <a:lnTo>
                      <a:pt x="142" y="81"/>
                    </a:lnTo>
                    <a:lnTo>
                      <a:pt x="142" y="81"/>
                    </a:lnTo>
                    <a:lnTo>
                      <a:pt x="147" y="81"/>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6" name="Oval 65">
                <a:extLst>
                  <a:ext uri="{FF2B5EF4-FFF2-40B4-BE49-F238E27FC236}">
                    <a16:creationId xmlns:a16="http://schemas.microsoft.com/office/drawing/2014/main" id="{A5AE2C1E-6E21-5BA5-A802-2F620358EBDB}"/>
                  </a:ext>
                </a:extLst>
              </p:cNvPr>
              <p:cNvSpPr>
                <a:spLocks noChangeArrowheads="1"/>
              </p:cNvSpPr>
              <p:nvPr/>
            </p:nvSpPr>
            <p:spPr bwMode="auto">
              <a:xfrm>
                <a:off x="3181" y="837"/>
                <a:ext cx="107" cy="10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67" name="Freeform 770">
                <a:extLst>
                  <a:ext uri="{FF2B5EF4-FFF2-40B4-BE49-F238E27FC236}">
                    <a16:creationId xmlns:a16="http://schemas.microsoft.com/office/drawing/2014/main" id="{D4FC0A26-64A7-745A-EE92-93933EC8ECC3}"/>
                  </a:ext>
                </a:extLst>
              </p:cNvPr>
              <p:cNvSpPr>
                <a:spLocks/>
              </p:cNvSpPr>
              <p:nvPr/>
            </p:nvSpPr>
            <p:spPr bwMode="auto">
              <a:xfrm>
                <a:off x="2953" y="842"/>
                <a:ext cx="249" cy="87"/>
              </a:xfrm>
              <a:custGeom>
                <a:avLst/>
                <a:gdLst>
                  <a:gd name="T0" fmla="*/ 244 w 249"/>
                  <a:gd name="T1" fmla="*/ 87 h 87"/>
                  <a:gd name="T2" fmla="*/ 244 w 249"/>
                  <a:gd name="T3" fmla="*/ 87 h 87"/>
                  <a:gd name="T4" fmla="*/ 244 w 249"/>
                  <a:gd name="T5" fmla="*/ 87 h 87"/>
                  <a:gd name="T6" fmla="*/ 244 w 249"/>
                  <a:gd name="T7" fmla="*/ 82 h 87"/>
                  <a:gd name="T8" fmla="*/ 249 w 249"/>
                  <a:gd name="T9" fmla="*/ 82 h 87"/>
                  <a:gd name="T10" fmla="*/ 249 w 249"/>
                  <a:gd name="T11" fmla="*/ 77 h 87"/>
                  <a:gd name="T12" fmla="*/ 249 w 249"/>
                  <a:gd name="T13" fmla="*/ 71 h 87"/>
                  <a:gd name="T14" fmla="*/ 249 w 249"/>
                  <a:gd name="T15" fmla="*/ 71 h 87"/>
                  <a:gd name="T16" fmla="*/ 249 w 249"/>
                  <a:gd name="T17" fmla="*/ 66 h 87"/>
                  <a:gd name="T18" fmla="*/ 249 w 249"/>
                  <a:gd name="T19" fmla="*/ 61 h 87"/>
                  <a:gd name="T20" fmla="*/ 249 w 249"/>
                  <a:gd name="T21" fmla="*/ 56 h 87"/>
                  <a:gd name="T22" fmla="*/ 249 w 249"/>
                  <a:gd name="T23" fmla="*/ 51 h 87"/>
                  <a:gd name="T24" fmla="*/ 249 w 249"/>
                  <a:gd name="T25" fmla="*/ 46 h 87"/>
                  <a:gd name="T26" fmla="*/ 249 w 249"/>
                  <a:gd name="T27" fmla="*/ 41 h 87"/>
                  <a:gd name="T28" fmla="*/ 249 w 249"/>
                  <a:gd name="T29" fmla="*/ 36 h 87"/>
                  <a:gd name="T30" fmla="*/ 249 w 249"/>
                  <a:gd name="T31" fmla="*/ 31 h 87"/>
                  <a:gd name="T32" fmla="*/ 249 w 249"/>
                  <a:gd name="T33" fmla="*/ 26 h 87"/>
                  <a:gd name="T34" fmla="*/ 249 w 249"/>
                  <a:gd name="T35" fmla="*/ 26 h 87"/>
                  <a:gd name="T36" fmla="*/ 249 w 249"/>
                  <a:gd name="T37" fmla="*/ 21 h 87"/>
                  <a:gd name="T38" fmla="*/ 249 w 249"/>
                  <a:gd name="T39" fmla="*/ 16 h 87"/>
                  <a:gd name="T40" fmla="*/ 249 w 249"/>
                  <a:gd name="T41" fmla="*/ 16 h 87"/>
                  <a:gd name="T42" fmla="*/ 249 w 249"/>
                  <a:gd name="T43" fmla="*/ 11 h 87"/>
                  <a:gd name="T44" fmla="*/ 249 w 249"/>
                  <a:gd name="T45" fmla="*/ 11 h 87"/>
                  <a:gd name="T46" fmla="*/ 249 w 249"/>
                  <a:gd name="T47" fmla="*/ 11 h 87"/>
                  <a:gd name="T48" fmla="*/ 249 w 249"/>
                  <a:gd name="T49" fmla="*/ 11 h 87"/>
                  <a:gd name="T50" fmla="*/ 5 w 249"/>
                  <a:gd name="T51" fmla="*/ 0 h 87"/>
                  <a:gd name="T52" fmla="*/ 5 w 249"/>
                  <a:gd name="T53" fmla="*/ 0 h 87"/>
                  <a:gd name="T54" fmla="*/ 5 w 249"/>
                  <a:gd name="T55" fmla="*/ 0 h 87"/>
                  <a:gd name="T56" fmla="*/ 5 w 249"/>
                  <a:gd name="T57" fmla="*/ 0 h 87"/>
                  <a:gd name="T58" fmla="*/ 5 w 249"/>
                  <a:gd name="T59" fmla="*/ 5 h 87"/>
                  <a:gd name="T60" fmla="*/ 5 w 249"/>
                  <a:gd name="T61" fmla="*/ 5 h 87"/>
                  <a:gd name="T62" fmla="*/ 5 w 249"/>
                  <a:gd name="T63" fmla="*/ 11 h 87"/>
                  <a:gd name="T64" fmla="*/ 5 w 249"/>
                  <a:gd name="T65" fmla="*/ 16 h 87"/>
                  <a:gd name="T66" fmla="*/ 5 w 249"/>
                  <a:gd name="T67" fmla="*/ 21 h 87"/>
                  <a:gd name="T68" fmla="*/ 5 w 249"/>
                  <a:gd name="T69" fmla="*/ 26 h 87"/>
                  <a:gd name="T70" fmla="*/ 5 w 249"/>
                  <a:gd name="T71" fmla="*/ 31 h 87"/>
                  <a:gd name="T72" fmla="*/ 5 w 249"/>
                  <a:gd name="T73" fmla="*/ 36 h 87"/>
                  <a:gd name="T74" fmla="*/ 5 w 249"/>
                  <a:gd name="T75" fmla="*/ 41 h 87"/>
                  <a:gd name="T76" fmla="*/ 5 w 249"/>
                  <a:gd name="T77" fmla="*/ 41 h 87"/>
                  <a:gd name="T78" fmla="*/ 5 w 249"/>
                  <a:gd name="T79" fmla="*/ 46 h 87"/>
                  <a:gd name="T80" fmla="*/ 5 w 249"/>
                  <a:gd name="T81" fmla="*/ 51 h 87"/>
                  <a:gd name="T82" fmla="*/ 5 w 249"/>
                  <a:gd name="T83" fmla="*/ 56 h 87"/>
                  <a:gd name="T84" fmla="*/ 0 w 249"/>
                  <a:gd name="T85" fmla="*/ 61 h 87"/>
                  <a:gd name="T86" fmla="*/ 0 w 249"/>
                  <a:gd name="T87" fmla="*/ 66 h 87"/>
                  <a:gd name="T88" fmla="*/ 0 w 249"/>
                  <a:gd name="T89" fmla="*/ 66 h 87"/>
                  <a:gd name="T90" fmla="*/ 0 w 249"/>
                  <a:gd name="T91" fmla="*/ 71 h 87"/>
                  <a:gd name="T92" fmla="*/ 0 w 249"/>
                  <a:gd name="T93" fmla="*/ 71 h 87"/>
                  <a:gd name="T94" fmla="*/ 0 w 249"/>
                  <a:gd name="T95" fmla="*/ 77 h 87"/>
                  <a:gd name="T96" fmla="*/ 0 w 249"/>
                  <a:gd name="T97" fmla="*/ 77 h 87"/>
                  <a:gd name="T98" fmla="*/ 0 w 249"/>
                  <a:gd name="T99" fmla="*/ 7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9" h="87">
                    <a:moveTo>
                      <a:pt x="244" y="87"/>
                    </a:moveTo>
                    <a:lnTo>
                      <a:pt x="244" y="87"/>
                    </a:lnTo>
                    <a:lnTo>
                      <a:pt x="244" y="87"/>
                    </a:lnTo>
                    <a:lnTo>
                      <a:pt x="244" y="87"/>
                    </a:lnTo>
                    <a:lnTo>
                      <a:pt x="244" y="87"/>
                    </a:lnTo>
                    <a:lnTo>
                      <a:pt x="244" y="87"/>
                    </a:lnTo>
                    <a:lnTo>
                      <a:pt x="244" y="82"/>
                    </a:lnTo>
                    <a:lnTo>
                      <a:pt x="244" y="82"/>
                    </a:lnTo>
                    <a:lnTo>
                      <a:pt x="249" y="82"/>
                    </a:lnTo>
                    <a:lnTo>
                      <a:pt x="249" y="82"/>
                    </a:lnTo>
                    <a:lnTo>
                      <a:pt x="249" y="77"/>
                    </a:lnTo>
                    <a:lnTo>
                      <a:pt x="249" y="77"/>
                    </a:lnTo>
                    <a:lnTo>
                      <a:pt x="249" y="77"/>
                    </a:lnTo>
                    <a:lnTo>
                      <a:pt x="249" y="71"/>
                    </a:lnTo>
                    <a:lnTo>
                      <a:pt x="249" y="71"/>
                    </a:lnTo>
                    <a:lnTo>
                      <a:pt x="249" y="71"/>
                    </a:lnTo>
                    <a:lnTo>
                      <a:pt x="249" y="66"/>
                    </a:lnTo>
                    <a:lnTo>
                      <a:pt x="249" y="66"/>
                    </a:lnTo>
                    <a:lnTo>
                      <a:pt x="249" y="61"/>
                    </a:lnTo>
                    <a:lnTo>
                      <a:pt x="249" y="61"/>
                    </a:lnTo>
                    <a:lnTo>
                      <a:pt x="249" y="61"/>
                    </a:lnTo>
                    <a:lnTo>
                      <a:pt x="249" y="56"/>
                    </a:lnTo>
                    <a:lnTo>
                      <a:pt x="249" y="56"/>
                    </a:lnTo>
                    <a:lnTo>
                      <a:pt x="249" y="51"/>
                    </a:lnTo>
                    <a:lnTo>
                      <a:pt x="249" y="51"/>
                    </a:lnTo>
                    <a:lnTo>
                      <a:pt x="249" y="46"/>
                    </a:lnTo>
                    <a:lnTo>
                      <a:pt x="249" y="46"/>
                    </a:lnTo>
                    <a:lnTo>
                      <a:pt x="249" y="41"/>
                    </a:lnTo>
                    <a:lnTo>
                      <a:pt x="249" y="41"/>
                    </a:lnTo>
                    <a:lnTo>
                      <a:pt x="249" y="36"/>
                    </a:lnTo>
                    <a:lnTo>
                      <a:pt x="249" y="36"/>
                    </a:lnTo>
                    <a:lnTo>
                      <a:pt x="249" y="31"/>
                    </a:lnTo>
                    <a:lnTo>
                      <a:pt x="249" y="31"/>
                    </a:lnTo>
                    <a:lnTo>
                      <a:pt x="249" y="26"/>
                    </a:lnTo>
                    <a:lnTo>
                      <a:pt x="249" y="26"/>
                    </a:lnTo>
                    <a:lnTo>
                      <a:pt x="249" y="26"/>
                    </a:lnTo>
                    <a:lnTo>
                      <a:pt x="249" y="21"/>
                    </a:lnTo>
                    <a:lnTo>
                      <a:pt x="249" y="21"/>
                    </a:lnTo>
                    <a:lnTo>
                      <a:pt x="249" y="21"/>
                    </a:lnTo>
                    <a:lnTo>
                      <a:pt x="249" y="16"/>
                    </a:lnTo>
                    <a:lnTo>
                      <a:pt x="249" y="16"/>
                    </a:lnTo>
                    <a:lnTo>
                      <a:pt x="249" y="16"/>
                    </a:lnTo>
                    <a:lnTo>
                      <a:pt x="249" y="16"/>
                    </a:lnTo>
                    <a:lnTo>
                      <a:pt x="249" y="11"/>
                    </a:lnTo>
                    <a:lnTo>
                      <a:pt x="249" y="11"/>
                    </a:lnTo>
                    <a:lnTo>
                      <a:pt x="249" y="11"/>
                    </a:lnTo>
                    <a:lnTo>
                      <a:pt x="249" y="11"/>
                    </a:lnTo>
                    <a:lnTo>
                      <a:pt x="249" y="11"/>
                    </a:lnTo>
                    <a:lnTo>
                      <a:pt x="249" y="11"/>
                    </a:lnTo>
                    <a:lnTo>
                      <a:pt x="249" y="11"/>
                    </a:lnTo>
                    <a:lnTo>
                      <a:pt x="5" y="0"/>
                    </a:lnTo>
                    <a:lnTo>
                      <a:pt x="5" y="0"/>
                    </a:lnTo>
                    <a:lnTo>
                      <a:pt x="5" y="0"/>
                    </a:lnTo>
                    <a:lnTo>
                      <a:pt x="5" y="0"/>
                    </a:lnTo>
                    <a:lnTo>
                      <a:pt x="5" y="0"/>
                    </a:lnTo>
                    <a:lnTo>
                      <a:pt x="5" y="0"/>
                    </a:lnTo>
                    <a:lnTo>
                      <a:pt x="5" y="0"/>
                    </a:lnTo>
                    <a:lnTo>
                      <a:pt x="5" y="0"/>
                    </a:lnTo>
                    <a:lnTo>
                      <a:pt x="5" y="5"/>
                    </a:lnTo>
                    <a:lnTo>
                      <a:pt x="5" y="5"/>
                    </a:lnTo>
                    <a:lnTo>
                      <a:pt x="5" y="5"/>
                    </a:lnTo>
                    <a:lnTo>
                      <a:pt x="5" y="5"/>
                    </a:lnTo>
                    <a:lnTo>
                      <a:pt x="5" y="11"/>
                    </a:lnTo>
                    <a:lnTo>
                      <a:pt x="5" y="11"/>
                    </a:lnTo>
                    <a:lnTo>
                      <a:pt x="5" y="16"/>
                    </a:lnTo>
                    <a:lnTo>
                      <a:pt x="5" y="16"/>
                    </a:lnTo>
                    <a:lnTo>
                      <a:pt x="5" y="16"/>
                    </a:lnTo>
                    <a:lnTo>
                      <a:pt x="5" y="21"/>
                    </a:lnTo>
                    <a:lnTo>
                      <a:pt x="5" y="21"/>
                    </a:lnTo>
                    <a:lnTo>
                      <a:pt x="5" y="26"/>
                    </a:lnTo>
                    <a:lnTo>
                      <a:pt x="5" y="26"/>
                    </a:lnTo>
                    <a:lnTo>
                      <a:pt x="5" y="31"/>
                    </a:lnTo>
                    <a:lnTo>
                      <a:pt x="5" y="31"/>
                    </a:lnTo>
                    <a:lnTo>
                      <a:pt x="5" y="36"/>
                    </a:lnTo>
                    <a:lnTo>
                      <a:pt x="5" y="36"/>
                    </a:lnTo>
                    <a:lnTo>
                      <a:pt x="5" y="41"/>
                    </a:lnTo>
                    <a:lnTo>
                      <a:pt x="5" y="41"/>
                    </a:lnTo>
                    <a:lnTo>
                      <a:pt x="5" y="41"/>
                    </a:lnTo>
                    <a:lnTo>
                      <a:pt x="5" y="46"/>
                    </a:lnTo>
                    <a:lnTo>
                      <a:pt x="5" y="46"/>
                    </a:lnTo>
                    <a:lnTo>
                      <a:pt x="5" y="51"/>
                    </a:lnTo>
                    <a:lnTo>
                      <a:pt x="5" y="51"/>
                    </a:lnTo>
                    <a:lnTo>
                      <a:pt x="5" y="56"/>
                    </a:lnTo>
                    <a:lnTo>
                      <a:pt x="5" y="56"/>
                    </a:lnTo>
                    <a:lnTo>
                      <a:pt x="0" y="61"/>
                    </a:lnTo>
                    <a:lnTo>
                      <a:pt x="0" y="61"/>
                    </a:lnTo>
                    <a:lnTo>
                      <a:pt x="0" y="61"/>
                    </a:lnTo>
                    <a:lnTo>
                      <a:pt x="0" y="66"/>
                    </a:lnTo>
                    <a:lnTo>
                      <a:pt x="0" y="66"/>
                    </a:lnTo>
                    <a:lnTo>
                      <a:pt x="0" y="66"/>
                    </a:lnTo>
                    <a:lnTo>
                      <a:pt x="0" y="71"/>
                    </a:lnTo>
                    <a:lnTo>
                      <a:pt x="0" y="71"/>
                    </a:lnTo>
                    <a:lnTo>
                      <a:pt x="0" y="71"/>
                    </a:lnTo>
                    <a:lnTo>
                      <a:pt x="0" y="71"/>
                    </a:lnTo>
                    <a:lnTo>
                      <a:pt x="0" y="71"/>
                    </a:lnTo>
                    <a:lnTo>
                      <a:pt x="0" y="77"/>
                    </a:lnTo>
                    <a:lnTo>
                      <a:pt x="0" y="77"/>
                    </a:lnTo>
                    <a:lnTo>
                      <a:pt x="0" y="77"/>
                    </a:lnTo>
                    <a:lnTo>
                      <a:pt x="0" y="77"/>
                    </a:lnTo>
                    <a:lnTo>
                      <a:pt x="0" y="77"/>
                    </a:lnTo>
                    <a:lnTo>
                      <a:pt x="244" y="8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8" name="Oval 67">
                <a:extLst>
                  <a:ext uri="{FF2B5EF4-FFF2-40B4-BE49-F238E27FC236}">
                    <a16:creationId xmlns:a16="http://schemas.microsoft.com/office/drawing/2014/main" id="{3934EC6F-3AF0-8034-F0B7-8C3EE3587439}"/>
                  </a:ext>
                </a:extLst>
              </p:cNvPr>
              <p:cNvSpPr>
                <a:spLocks noChangeArrowheads="1"/>
              </p:cNvSpPr>
              <p:nvPr/>
            </p:nvSpPr>
            <p:spPr bwMode="auto">
              <a:xfrm>
                <a:off x="2664" y="3791"/>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69" name="Freeform 772">
                <a:extLst>
                  <a:ext uri="{FF2B5EF4-FFF2-40B4-BE49-F238E27FC236}">
                    <a16:creationId xmlns:a16="http://schemas.microsoft.com/office/drawing/2014/main" id="{9079D8FD-4C52-0B15-EBEB-CB187D6E6854}"/>
                  </a:ext>
                </a:extLst>
              </p:cNvPr>
              <p:cNvSpPr>
                <a:spLocks/>
              </p:cNvSpPr>
              <p:nvPr/>
            </p:nvSpPr>
            <p:spPr bwMode="auto">
              <a:xfrm>
                <a:off x="2684" y="3593"/>
                <a:ext cx="102" cy="238"/>
              </a:xfrm>
              <a:custGeom>
                <a:avLst/>
                <a:gdLst>
                  <a:gd name="T0" fmla="*/ 0 w 102"/>
                  <a:gd name="T1" fmla="*/ 218 h 238"/>
                  <a:gd name="T2" fmla="*/ 0 w 102"/>
                  <a:gd name="T3" fmla="*/ 223 h 238"/>
                  <a:gd name="T4" fmla="*/ 0 w 102"/>
                  <a:gd name="T5" fmla="*/ 223 h 238"/>
                  <a:gd name="T6" fmla="*/ 5 w 102"/>
                  <a:gd name="T7" fmla="*/ 228 h 238"/>
                  <a:gd name="T8" fmla="*/ 5 w 102"/>
                  <a:gd name="T9" fmla="*/ 228 h 238"/>
                  <a:gd name="T10" fmla="*/ 10 w 102"/>
                  <a:gd name="T11" fmla="*/ 228 h 238"/>
                  <a:gd name="T12" fmla="*/ 10 w 102"/>
                  <a:gd name="T13" fmla="*/ 233 h 238"/>
                  <a:gd name="T14" fmla="*/ 15 w 102"/>
                  <a:gd name="T15" fmla="*/ 233 h 238"/>
                  <a:gd name="T16" fmla="*/ 20 w 102"/>
                  <a:gd name="T17" fmla="*/ 233 h 238"/>
                  <a:gd name="T18" fmla="*/ 25 w 102"/>
                  <a:gd name="T19" fmla="*/ 238 h 238"/>
                  <a:gd name="T20" fmla="*/ 30 w 102"/>
                  <a:gd name="T21" fmla="*/ 238 h 238"/>
                  <a:gd name="T22" fmla="*/ 36 w 102"/>
                  <a:gd name="T23" fmla="*/ 238 h 238"/>
                  <a:gd name="T24" fmla="*/ 36 w 102"/>
                  <a:gd name="T25" fmla="*/ 238 h 238"/>
                  <a:gd name="T26" fmla="*/ 41 w 102"/>
                  <a:gd name="T27" fmla="*/ 238 h 238"/>
                  <a:gd name="T28" fmla="*/ 46 w 102"/>
                  <a:gd name="T29" fmla="*/ 238 h 238"/>
                  <a:gd name="T30" fmla="*/ 51 w 102"/>
                  <a:gd name="T31" fmla="*/ 238 h 238"/>
                  <a:gd name="T32" fmla="*/ 56 w 102"/>
                  <a:gd name="T33" fmla="*/ 238 h 238"/>
                  <a:gd name="T34" fmla="*/ 61 w 102"/>
                  <a:gd name="T35" fmla="*/ 238 h 238"/>
                  <a:gd name="T36" fmla="*/ 66 w 102"/>
                  <a:gd name="T37" fmla="*/ 238 h 238"/>
                  <a:gd name="T38" fmla="*/ 66 w 102"/>
                  <a:gd name="T39" fmla="*/ 233 h 238"/>
                  <a:gd name="T40" fmla="*/ 71 w 102"/>
                  <a:gd name="T41" fmla="*/ 233 h 238"/>
                  <a:gd name="T42" fmla="*/ 71 w 102"/>
                  <a:gd name="T43" fmla="*/ 233 h 238"/>
                  <a:gd name="T44" fmla="*/ 76 w 102"/>
                  <a:gd name="T45" fmla="*/ 228 h 238"/>
                  <a:gd name="T46" fmla="*/ 76 w 102"/>
                  <a:gd name="T47" fmla="*/ 228 h 238"/>
                  <a:gd name="T48" fmla="*/ 76 w 102"/>
                  <a:gd name="T49" fmla="*/ 223 h 238"/>
                  <a:gd name="T50" fmla="*/ 102 w 102"/>
                  <a:gd name="T51" fmla="*/ 10 h 238"/>
                  <a:gd name="T52" fmla="*/ 102 w 102"/>
                  <a:gd name="T53" fmla="*/ 10 h 238"/>
                  <a:gd name="T54" fmla="*/ 96 w 102"/>
                  <a:gd name="T55" fmla="*/ 15 h 238"/>
                  <a:gd name="T56" fmla="*/ 96 w 102"/>
                  <a:gd name="T57" fmla="*/ 15 h 238"/>
                  <a:gd name="T58" fmla="*/ 91 w 102"/>
                  <a:gd name="T59" fmla="*/ 15 h 238"/>
                  <a:gd name="T60" fmla="*/ 91 w 102"/>
                  <a:gd name="T61" fmla="*/ 20 h 238"/>
                  <a:gd name="T62" fmla="*/ 86 w 102"/>
                  <a:gd name="T63" fmla="*/ 20 h 238"/>
                  <a:gd name="T64" fmla="*/ 81 w 102"/>
                  <a:gd name="T65" fmla="*/ 20 h 238"/>
                  <a:gd name="T66" fmla="*/ 76 w 102"/>
                  <a:gd name="T67" fmla="*/ 20 h 238"/>
                  <a:gd name="T68" fmla="*/ 71 w 102"/>
                  <a:gd name="T69" fmla="*/ 20 h 238"/>
                  <a:gd name="T70" fmla="*/ 71 w 102"/>
                  <a:gd name="T71" fmla="*/ 25 h 238"/>
                  <a:gd name="T72" fmla="*/ 66 w 102"/>
                  <a:gd name="T73" fmla="*/ 20 h 238"/>
                  <a:gd name="T74" fmla="*/ 61 w 102"/>
                  <a:gd name="T75" fmla="*/ 20 h 238"/>
                  <a:gd name="T76" fmla="*/ 56 w 102"/>
                  <a:gd name="T77" fmla="*/ 20 h 238"/>
                  <a:gd name="T78" fmla="*/ 51 w 102"/>
                  <a:gd name="T79" fmla="*/ 20 h 238"/>
                  <a:gd name="T80" fmla="*/ 46 w 102"/>
                  <a:gd name="T81" fmla="*/ 20 h 238"/>
                  <a:gd name="T82" fmla="*/ 41 w 102"/>
                  <a:gd name="T83" fmla="*/ 15 h 238"/>
                  <a:gd name="T84" fmla="*/ 36 w 102"/>
                  <a:gd name="T85" fmla="*/ 15 h 238"/>
                  <a:gd name="T86" fmla="*/ 30 w 102"/>
                  <a:gd name="T87" fmla="*/ 15 h 238"/>
                  <a:gd name="T88" fmla="*/ 30 w 102"/>
                  <a:gd name="T89" fmla="*/ 10 h 238"/>
                  <a:gd name="T90" fmla="*/ 25 w 102"/>
                  <a:gd name="T91" fmla="*/ 10 h 238"/>
                  <a:gd name="T92" fmla="*/ 25 w 102"/>
                  <a:gd name="T93" fmla="*/ 5 h 238"/>
                  <a:gd name="T94" fmla="*/ 25 w 102"/>
                  <a:gd name="T95" fmla="*/ 5 h 238"/>
                  <a:gd name="T96" fmla="*/ 25 w 102"/>
                  <a:gd name="T97" fmla="*/ 5 h 238"/>
                  <a:gd name="T98" fmla="*/ 25 w 102"/>
                  <a:gd name="T99"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238">
                    <a:moveTo>
                      <a:pt x="0" y="218"/>
                    </a:moveTo>
                    <a:lnTo>
                      <a:pt x="0" y="218"/>
                    </a:lnTo>
                    <a:lnTo>
                      <a:pt x="0" y="218"/>
                    </a:lnTo>
                    <a:lnTo>
                      <a:pt x="0" y="223"/>
                    </a:lnTo>
                    <a:lnTo>
                      <a:pt x="0" y="223"/>
                    </a:lnTo>
                    <a:lnTo>
                      <a:pt x="0" y="223"/>
                    </a:lnTo>
                    <a:lnTo>
                      <a:pt x="0" y="223"/>
                    </a:lnTo>
                    <a:lnTo>
                      <a:pt x="5" y="228"/>
                    </a:lnTo>
                    <a:lnTo>
                      <a:pt x="5" y="228"/>
                    </a:lnTo>
                    <a:lnTo>
                      <a:pt x="5" y="228"/>
                    </a:lnTo>
                    <a:lnTo>
                      <a:pt x="5" y="228"/>
                    </a:lnTo>
                    <a:lnTo>
                      <a:pt x="10" y="228"/>
                    </a:lnTo>
                    <a:lnTo>
                      <a:pt x="10" y="233"/>
                    </a:lnTo>
                    <a:lnTo>
                      <a:pt x="10" y="233"/>
                    </a:lnTo>
                    <a:lnTo>
                      <a:pt x="15" y="233"/>
                    </a:lnTo>
                    <a:lnTo>
                      <a:pt x="15" y="233"/>
                    </a:lnTo>
                    <a:lnTo>
                      <a:pt x="15" y="233"/>
                    </a:lnTo>
                    <a:lnTo>
                      <a:pt x="20" y="233"/>
                    </a:lnTo>
                    <a:lnTo>
                      <a:pt x="20" y="238"/>
                    </a:lnTo>
                    <a:lnTo>
                      <a:pt x="25" y="238"/>
                    </a:lnTo>
                    <a:lnTo>
                      <a:pt x="25" y="238"/>
                    </a:lnTo>
                    <a:lnTo>
                      <a:pt x="30" y="238"/>
                    </a:lnTo>
                    <a:lnTo>
                      <a:pt x="30" y="238"/>
                    </a:lnTo>
                    <a:lnTo>
                      <a:pt x="36" y="238"/>
                    </a:lnTo>
                    <a:lnTo>
                      <a:pt x="36" y="238"/>
                    </a:lnTo>
                    <a:lnTo>
                      <a:pt x="36" y="238"/>
                    </a:lnTo>
                    <a:lnTo>
                      <a:pt x="41" y="238"/>
                    </a:lnTo>
                    <a:lnTo>
                      <a:pt x="41" y="238"/>
                    </a:lnTo>
                    <a:lnTo>
                      <a:pt x="46" y="238"/>
                    </a:lnTo>
                    <a:lnTo>
                      <a:pt x="46" y="238"/>
                    </a:lnTo>
                    <a:lnTo>
                      <a:pt x="51" y="238"/>
                    </a:lnTo>
                    <a:lnTo>
                      <a:pt x="51" y="238"/>
                    </a:lnTo>
                    <a:lnTo>
                      <a:pt x="56" y="238"/>
                    </a:lnTo>
                    <a:lnTo>
                      <a:pt x="56" y="238"/>
                    </a:lnTo>
                    <a:lnTo>
                      <a:pt x="61" y="238"/>
                    </a:lnTo>
                    <a:lnTo>
                      <a:pt x="61" y="238"/>
                    </a:lnTo>
                    <a:lnTo>
                      <a:pt x="61" y="238"/>
                    </a:lnTo>
                    <a:lnTo>
                      <a:pt x="66" y="238"/>
                    </a:lnTo>
                    <a:lnTo>
                      <a:pt x="66" y="238"/>
                    </a:lnTo>
                    <a:lnTo>
                      <a:pt x="66" y="233"/>
                    </a:lnTo>
                    <a:lnTo>
                      <a:pt x="71" y="233"/>
                    </a:lnTo>
                    <a:lnTo>
                      <a:pt x="71" y="233"/>
                    </a:lnTo>
                    <a:lnTo>
                      <a:pt x="71" y="233"/>
                    </a:lnTo>
                    <a:lnTo>
                      <a:pt x="71" y="233"/>
                    </a:lnTo>
                    <a:lnTo>
                      <a:pt x="76" y="233"/>
                    </a:lnTo>
                    <a:lnTo>
                      <a:pt x="76" y="228"/>
                    </a:lnTo>
                    <a:lnTo>
                      <a:pt x="76" y="228"/>
                    </a:lnTo>
                    <a:lnTo>
                      <a:pt x="76" y="228"/>
                    </a:lnTo>
                    <a:lnTo>
                      <a:pt x="76" y="228"/>
                    </a:lnTo>
                    <a:lnTo>
                      <a:pt x="76" y="223"/>
                    </a:lnTo>
                    <a:lnTo>
                      <a:pt x="102" y="10"/>
                    </a:lnTo>
                    <a:lnTo>
                      <a:pt x="102" y="10"/>
                    </a:lnTo>
                    <a:lnTo>
                      <a:pt x="102" y="10"/>
                    </a:lnTo>
                    <a:lnTo>
                      <a:pt x="102" y="10"/>
                    </a:lnTo>
                    <a:lnTo>
                      <a:pt x="96" y="15"/>
                    </a:lnTo>
                    <a:lnTo>
                      <a:pt x="96" y="15"/>
                    </a:lnTo>
                    <a:lnTo>
                      <a:pt x="96" y="15"/>
                    </a:lnTo>
                    <a:lnTo>
                      <a:pt x="96" y="15"/>
                    </a:lnTo>
                    <a:lnTo>
                      <a:pt x="96" y="15"/>
                    </a:lnTo>
                    <a:lnTo>
                      <a:pt x="91" y="15"/>
                    </a:lnTo>
                    <a:lnTo>
                      <a:pt x="91" y="20"/>
                    </a:lnTo>
                    <a:lnTo>
                      <a:pt x="91" y="20"/>
                    </a:lnTo>
                    <a:lnTo>
                      <a:pt x="86" y="20"/>
                    </a:lnTo>
                    <a:lnTo>
                      <a:pt x="86" y="20"/>
                    </a:lnTo>
                    <a:lnTo>
                      <a:pt x="86" y="20"/>
                    </a:lnTo>
                    <a:lnTo>
                      <a:pt x="81" y="20"/>
                    </a:lnTo>
                    <a:lnTo>
                      <a:pt x="81" y="20"/>
                    </a:lnTo>
                    <a:lnTo>
                      <a:pt x="76" y="20"/>
                    </a:lnTo>
                    <a:lnTo>
                      <a:pt x="76" y="20"/>
                    </a:lnTo>
                    <a:lnTo>
                      <a:pt x="71" y="20"/>
                    </a:lnTo>
                    <a:lnTo>
                      <a:pt x="71" y="20"/>
                    </a:lnTo>
                    <a:lnTo>
                      <a:pt x="71" y="25"/>
                    </a:lnTo>
                    <a:lnTo>
                      <a:pt x="66" y="25"/>
                    </a:lnTo>
                    <a:lnTo>
                      <a:pt x="66" y="20"/>
                    </a:lnTo>
                    <a:lnTo>
                      <a:pt x="61" y="20"/>
                    </a:lnTo>
                    <a:lnTo>
                      <a:pt x="61" y="20"/>
                    </a:lnTo>
                    <a:lnTo>
                      <a:pt x="56" y="20"/>
                    </a:lnTo>
                    <a:lnTo>
                      <a:pt x="56" y="20"/>
                    </a:lnTo>
                    <a:lnTo>
                      <a:pt x="51" y="20"/>
                    </a:lnTo>
                    <a:lnTo>
                      <a:pt x="51" y="20"/>
                    </a:lnTo>
                    <a:lnTo>
                      <a:pt x="46" y="20"/>
                    </a:lnTo>
                    <a:lnTo>
                      <a:pt x="46" y="20"/>
                    </a:lnTo>
                    <a:lnTo>
                      <a:pt x="41" y="20"/>
                    </a:lnTo>
                    <a:lnTo>
                      <a:pt x="41" y="15"/>
                    </a:lnTo>
                    <a:lnTo>
                      <a:pt x="41" y="15"/>
                    </a:lnTo>
                    <a:lnTo>
                      <a:pt x="36" y="15"/>
                    </a:lnTo>
                    <a:lnTo>
                      <a:pt x="36" y="15"/>
                    </a:lnTo>
                    <a:lnTo>
                      <a:pt x="30" y="15"/>
                    </a:lnTo>
                    <a:lnTo>
                      <a:pt x="30" y="15"/>
                    </a:lnTo>
                    <a:lnTo>
                      <a:pt x="30" y="10"/>
                    </a:lnTo>
                    <a:lnTo>
                      <a:pt x="30" y="10"/>
                    </a:lnTo>
                    <a:lnTo>
                      <a:pt x="25" y="10"/>
                    </a:lnTo>
                    <a:lnTo>
                      <a:pt x="25" y="10"/>
                    </a:lnTo>
                    <a:lnTo>
                      <a:pt x="25" y="5"/>
                    </a:lnTo>
                    <a:lnTo>
                      <a:pt x="25" y="5"/>
                    </a:lnTo>
                    <a:lnTo>
                      <a:pt x="25" y="5"/>
                    </a:lnTo>
                    <a:lnTo>
                      <a:pt x="25" y="5"/>
                    </a:lnTo>
                    <a:lnTo>
                      <a:pt x="25" y="5"/>
                    </a:lnTo>
                    <a:lnTo>
                      <a:pt x="25" y="0"/>
                    </a:lnTo>
                    <a:lnTo>
                      <a:pt x="25" y="0"/>
                    </a:lnTo>
                    <a:lnTo>
                      <a:pt x="0" y="21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0" name="Oval 69">
                <a:extLst>
                  <a:ext uri="{FF2B5EF4-FFF2-40B4-BE49-F238E27FC236}">
                    <a16:creationId xmlns:a16="http://schemas.microsoft.com/office/drawing/2014/main" id="{ECCD52D7-1761-A351-CD78-87FC5EBA9F9A}"/>
                  </a:ext>
                </a:extLst>
              </p:cNvPr>
              <p:cNvSpPr>
                <a:spLocks noChangeArrowheads="1"/>
              </p:cNvSpPr>
              <p:nvPr/>
            </p:nvSpPr>
            <p:spPr bwMode="auto">
              <a:xfrm>
                <a:off x="1502" y="695"/>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71" name="Freeform 774">
                <a:extLst>
                  <a:ext uri="{FF2B5EF4-FFF2-40B4-BE49-F238E27FC236}">
                    <a16:creationId xmlns:a16="http://schemas.microsoft.com/office/drawing/2014/main" id="{437A689B-C18B-8B46-1568-77B0429F989D}"/>
                  </a:ext>
                </a:extLst>
              </p:cNvPr>
              <p:cNvSpPr>
                <a:spLocks/>
              </p:cNvSpPr>
              <p:nvPr/>
            </p:nvSpPr>
            <p:spPr bwMode="auto">
              <a:xfrm>
                <a:off x="1126" y="797"/>
                <a:ext cx="386" cy="76"/>
              </a:xfrm>
              <a:custGeom>
                <a:avLst/>
                <a:gdLst>
                  <a:gd name="T0" fmla="*/ 386 w 386"/>
                  <a:gd name="T1" fmla="*/ 76 h 76"/>
                  <a:gd name="T2" fmla="*/ 386 w 386"/>
                  <a:gd name="T3" fmla="*/ 76 h 76"/>
                  <a:gd name="T4" fmla="*/ 386 w 386"/>
                  <a:gd name="T5" fmla="*/ 76 h 76"/>
                  <a:gd name="T6" fmla="*/ 386 w 386"/>
                  <a:gd name="T7" fmla="*/ 71 h 76"/>
                  <a:gd name="T8" fmla="*/ 386 w 386"/>
                  <a:gd name="T9" fmla="*/ 71 h 76"/>
                  <a:gd name="T10" fmla="*/ 386 w 386"/>
                  <a:gd name="T11" fmla="*/ 66 h 76"/>
                  <a:gd name="T12" fmla="*/ 386 w 386"/>
                  <a:gd name="T13" fmla="*/ 66 h 76"/>
                  <a:gd name="T14" fmla="*/ 386 w 386"/>
                  <a:gd name="T15" fmla="*/ 61 h 76"/>
                  <a:gd name="T16" fmla="*/ 386 w 386"/>
                  <a:gd name="T17" fmla="*/ 56 h 76"/>
                  <a:gd name="T18" fmla="*/ 386 w 386"/>
                  <a:gd name="T19" fmla="*/ 50 h 76"/>
                  <a:gd name="T20" fmla="*/ 386 w 386"/>
                  <a:gd name="T21" fmla="*/ 45 h 76"/>
                  <a:gd name="T22" fmla="*/ 386 w 386"/>
                  <a:gd name="T23" fmla="*/ 40 h 76"/>
                  <a:gd name="T24" fmla="*/ 386 w 386"/>
                  <a:gd name="T25" fmla="*/ 35 h 76"/>
                  <a:gd name="T26" fmla="*/ 386 w 386"/>
                  <a:gd name="T27" fmla="*/ 30 h 76"/>
                  <a:gd name="T28" fmla="*/ 386 w 386"/>
                  <a:gd name="T29" fmla="*/ 25 h 76"/>
                  <a:gd name="T30" fmla="*/ 386 w 386"/>
                  <a:gd name="T31" fmla="*/ 20 h 76"/>
                  <a:gd name="T32" fmla="*/ 386 w 386"/>
                  <a:gd name="T33" fmla="*/ 15 h 76"/>
                  <a:gd name="T34" fmla="*/ 386 w 386"/>
                  <a:gd name="T35" fmla="*/ 15 h 76"/>
                  <a:gd name="T36" fmla="*/ 386 w 386"/>
                  <a:gd name="T37" fmla="*/ 10 h 76"/>
                  <a:gd name="T38" fmla="*/ 386 w 386"/>
                  <a:gd name="T39" fmla="*/ 5 h 76"/>
                  <a:gd name="T40" fmla="*/ 386 w 386"/>
                  <a:gd name="T41" fmla="*/ 5 h 76"/>
                  <a:gd name="T42" fmla="*/ 386 w 386"/>
                  <a:gd name="T43" fmla="*/ 0 h 76"/>
                  <a:gd name="T44" fmla="*/ 386 w 386"/>
                  <a:gd name="T45" fmla="*/ 0 h 76"/>
                  <a:gd name="T46" fmla="*/ 386 w 386"/>
                  <a:gd name="T47" fmla="*/ 0 h 76"/>
                  <a:gd name="T48" fmla="*/ 386 w 386"/>
                  <a:gd name="T49" fmla="*/ 0 h 76"/>
                  <a:gd name="T50" fmla="*/ 0 w 386"/>
                  <a:gd name="T51" fmla="*/ 0 h 76"/>
                  <a:gd name="T52" fmla="*/ 0 w 386"/>
                  <a:gd name="T53" fmla="*/ 0 h 76"/>
                  <a:gd name="T54" fmla="*/ 0 w 386"/>
                  <a:gd name="T55" fmla="*/ 0 h 76"/>
                  <a:gd name="T56" fmla="*/ 0 w 386"/>
                  <a:gd name="T57" fmla="*/ 5 h 76"/>
                  <a:gd name="T58" fmla="*/ 0 w 386"/>
                  <a:gd name="T59" fmla="*/ 5 h 76"/>
                  <a:gd name="T60" fmla="*/ 0 w 386"/>
                  <a:gd name="T61" fmla="*/ 10 h 76"/>
                  <a:gd name="T62" fmla="*/ 0 w 386"/>
                  <a:gd name="T63" fmla="*/ 15 h 76"/>
                  <a:gd name="T64" fmla="*/ 0 w 386"/>
                  <a:gd name="T65" fmla="*/ 15 h 76"/>
                  <a:gd name="T66" fmla="*/ 0 w 386"/>
                  <a:gd name="T67" fmla="*/ 20 h 76"/>
                  <a:gd name="T68" fmla="*/ 0 w 386"/>
                  <a:gd name="T69" fmla="*/ 25 h 76"/>
                  <a:gd name="T70" fmla="*/ 0 w 386"/>
                  <a:gd name="T71" fmla="*/ 30 h 76"/>
                  <a:gd name="T72" fmla="*/ 0 w 386"/>
                  <a:gd name="T73" fmla="*/ 35 h 76"/>
                  <a:gd name="T74" fmla="*/ 0 w 386"/>
                  <a:gd name="T75" fmla="*/ 40 h 76"/>
                  <a:gd name="T76" fmla="*/ 0 w 386"/>
                  <a:gd name="T77" fmla="*/ 45 h 76"/>
                  <a:gd name="T78" fmla="*/ 0 w 386"/>
                  <a:gd name="T79" fmla="*/ 50 h 76"/>
                  <a:gd name="T80" fmla="*/ 0 w 386"/>
                  <a:gd name="T81" fmla="*/ 56 h 76"/>
                  <a:gd name="T82" fmla="*/ 0 w 386"/>
                  <a:gd name="T83" fmla="*/ 61 h 76"/>
                  <a:gd name="T84" fmla="*/ 0 w 386"/>
                  <a:gd name="T85" fmla="*/ 61 h 76"/>
                  <a:gd name="T86" fmla="*/ 0 w 386"/>
                  <a:gd name="T87" fmla="*/ 66 h 76"/>
                  <a:gd name="T88" fmla="*/ 0 w 386"/>
                  <a:gd name="T89" fmla="*/ 71 h 76"/>
                  <a:gd name="T90" fmla="*/ 0 w 386"/>
                  <a:gd name="T91" fmla="*/ 71 h 76"/>
                  <a:gd name="T92" fmla="*/ 0 w 386"/>
                  <a:gd name="T93" fmla="*/ 76 h 76"/>
                  <a:gd name="T94" fmla="*/ 0 w 386"/>
                  <a:gd name="T95" fmla="*/ 76 h 76"/>
                  <a:gd name="T96" fmla="*/ 0 w 386"/>
                  <a:gd name="T97" fmla="*/ 76 h 76"/>
                  <a:gd name="T98" fmla="*/ 0 w 386"/>
                  <a:gd name="T9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 h="76">
                    <a:moveTo>
                      <a:pt x="386" y="76"/>
                    </a:moveTo>
                    <a:lnTo>
                      <a:pt x="386" y="76"/>
                    </a:lnTo>
                    <a:lnTo>
                      <a:pt x="386" y="76"/>
                    </a:lnTo>
                    <a:lnTo>
                      <a:pt x="386" y="76"/>
                    </a:lnTo>
                    <a:lnTo>
                      <a:pt x="386" y="76"/>
                    </a:lnTo>
                    <a:lnTo>
                      <a:pt x="386" y="76"/>
                    </a:lnTo>
                    <a:lnTo>
                      <a:pt x="386" y="71"/>
                    </a:lnTo>
                    <a:lnTo>
                      <a:pt x="386" y="71"/>
                    </a:lnTo>
                    <a:lnTo>
                      <a:pt x="386" y="71"/>
                    </a:lnTo>
                    <a:lnTo>
                      <a:pt x="386" y="71"/>
                    </a:lnTo>
                    <a:lnTo>
                      <a:pt x="386" y="66"/>
                    </a:lnTo>
                    <a:lnTo>
                      <a:pt x="386" y="66"/>
                    </a:lnTo>
                    <a:lnTo>
                      <a:pt x="386" y="66"/>
                    </a:lnTo>
                    <a:lnTo>
                      <a:pt x="386" y="66"/>
                    </a:lnTo>
                    <a:lnTo>
                      <a:pt x="386" y="61"/>
                    </a:lnTo>
                    <a:lnTo>
                      <a:pt x="386" y="61"/>
                    </a:lnTo>
                    <a:lnTo>
                      <a:pt x="386" y="56"/>
                    </a:lnTo>
                    <a:lnTo>
                      <a:pt x="386" y="56"/>
                    </a:lnTo>
                    <a:lnTo>
                      <a:pt x="386" y="50"/>
                    </a:lnTo>
                    <a:lnTo>
                      <a:pt x="386" y="50"/>
                    </a:lnTo>
                    <a:lnTo>
                      <a:pt x="386" y="50"/>
                    </a:lnTo>
                    <a:lnTo>
                      <a:pt x="386" y="45"/>
                    </a:lnTo>
                    <a:lnTo>
                      <a:pt x="386" y="45"/>
                    </a:lnTo>
                    <a:lnTo>
                      <a:pt x="386" y="40"/>
                    </a:lnTo>
                    <a:lnTo>
                      <a:pt x="386" y="40"/>
                    </a:lnTo>
                    <a:lnTo>
                      <a:pt x="386" y="35"/>
                    </a:lnTo>
                    <a:lnTo>
                      <a:pt x="386" y="35"/>
                    </a:lnTo>
                    <a:lnTo>
                      <a:pt x="386" y="30"/>
                    </a:lnTo>
                    <a:lnTo>
                      <a:pt x="386" y="30"/>
                    </a:lnTo>
                    <a:lnTo>
                      <a:pt x="386" y="25"/>
                    </a:lnTo>
                    <a:lnTo>
                      <a:pt x="386" y="25"/>
                    </a:lnTo>
                    <a:lnTo>
                      <a:pt x="386" y="20"/>
                    </a:lnTo>
                    <a:lnTo>
                      <a:pt x="386" y="20"/>
                    </a:lnTo>
                    <a:lnTo>
                      <a:pt x="386" y="15"/>
                    </a:lnTo>
                    <a:lnTo>
                      <a:pt x="386" y="15"/>
                    </a:lnTo>
                    <a:lnTo>
                      <a:pt x="386" y="15"/>
                    </a:lnTo>
                    <a:lnTo>
                      <a:pt x="386" y="10"/>
                    </a:lnTo>
                    <a:lnTo>
                      <a:pt x="386" y="10"/>
                    </a:lnTo>
                    <a:lnTo>
                      <a:pt x="386" y="10"/>
                    </a:lnTo>
                    <a:lnTo>
                      <a:pt x="386" y="5"/>
                    </a:lnTo>
                    <a:lnTo>
                      <a:pt x="386" y="5"/>
                    </a:lnTo>
                    <a:lnTo>
                      <a:pt x="386" y="5"/>
                    </a:lnTo>
                    <a:lnTo>
                      <a:pt x="386" y="0"/>
                    </a:lnTo>
                    <a:lnTo>
                      <a:pt x="386" y="0"/>
                    </a:lnTo>
                    <a:lnTo>
                      <a:pt x="386" y="0"/>
                    </a:lnTo>
                    <a:lnTo>
                      <a:pt x="386" y="0"/>
                    </a:lnTo>
                    <a:lnTo>
                      <a:pt x="386" y="0"/>
                    </a:lnTo>
                    <a:lnTo>
                      <a:pt x="386" y="0"/>
                    </a:lnTo>
                    <a:lnTo>
                      <a:pt x="386" y="0"/>
                    </a:lnTo>
                    <a:lnTo>
                      <a:pt x="386" y="0"/>
                    </a:lnTo>
                    <a:lnTo>
                      <a:pt x="0" y="0"/>
                    </a:lnTo>
                    <a:lnTo>
                      <a:pt x="0" y="0"/>
                    </a:lnTo>
                    <a:lnTo>
                      <a:pt x="0" y="0"/>
                    </a:lnTo>
                    <a:lnTo>
                      <a:pt x="0" y="0"/>
                    </a:lnTo>
                    <a:lnTo>
                      <a:pt x="0" y="0"/>
                    </a:lnTo>
                    <a:lnTo>
                      <a:pt x="0" y="0"/>
                    </a:lnTo>
                    <a:lnTo>
                      <a:pt x="0" y="5"/>
                    </a:lnTo>
                    <a:lnTo>
                      <a:pt x="0" y="5"/>
                    </a:lnTo>
                    <a:lnTo>
                      <a:pt x="0" y="5"/>
                    </a:lnTo>
                    <a:lnTo>
                      <a:pt x="0" y="5"/>
                    </a:lnTo>
                    <a:lnTo>
                      <a:pt x="0" y="10"/>
                    </a:lnTo>
                    <a:lnTo>
                      <a:pt x="0" y="10"/>
                    </a:lnTo>
                    <a:lnTo>
                      <a:pt x="0" y="10"/>
                    </a:lnTo>
                    <a:lnTo>
                      <a:pt x="0" y="15"/>
                    </a:lnTo>
                    <a:lnTo>
                      <a:pt x="0" y="15"/>
                    </a:lnTo>
                    <a:lnTo>
                      <a:pt x="0" y="15"/>
                    </a:lnTo>
                    <a:lnTo>
                      <a:pt x="0" y="20"/>
                    </a:lnTo>
                    <a:lnTo>
                      <a:pt x="0" y="20"/>
                    </a:lnTo>
                    <a:lnTo>
                      <a:pt x="0" y="25"/>
                    </a:lnTo>
                    <a:lnTo>
                      <a:pt x="0" y="25"/>
                    </a:lnTo>
                    <a:lnTo>
                      <a:pt x="0" y="30"/>
                    </a:lnTo>
                    <a:lnTo>
                      <a:pt x="0" y="30"/>
                    </a:lnTo>
                    <a:lnTo>
                      <a:pt x="0" y="30"/>
                    </a:lnTo>
                    <a:lnTo>
                      <a:pt x="0" y="35"/>
                    </a:lnTo>
                    <a:lnTo>
                      <a:pt x="0" y="35"/>
                    </a:lnTo>
                    <a:lnTo>
                      <a:pt x="0" y="40"/>
                    </a:lnTo>
                    <a:lnTo>
                      <a:pt x="0" y="40"/>
                    </a:lnTo>
                    <a:lnTo>
                      <a:pt x="0" y="45"/>
                    </a:lnTo>
                    <a:lnTo>
                      <a:pt x="0" y="45"/>
                    </a:lnTo>
                    <a:lnTo>
                      <a:pt x="0" y="50"/>
                    </a:lnTo>
                    <a:lnTo>
                      <a:pt x="0" y="50"/>
                    </a:lnTo>
                    <a:lnTo>
                      <a:pt x="0" y="56"/>
                    </a:lnTo>
                    <a:lnTo>
                      <a:pt x="0" y="56"/>
                    </a:lnTo>
                    <a:lnTo>
                      <a:pt x="0" y="61"/>
                    </a:lnTo>
                    <a:lnTo>
                      <a:pt x="0" y="61"/>
                    </a:lnTo>
                    <a:lnTo>
                      <a:pt x="0" y="61"/>
                    </a:lnTo>
                    <a:lnTo>
                      <a:pt x="0" y="66"/>
                    </a:lnTo>
                    <a:lnTo>
                      <a:pt x="0" y="66"/>
                    </a:lnTo>
                    <a:lnTo>
                      <a:pt x="0" y="71"/>
                    </a:lnTo>
                    <a:lnTo>
                      <a:pt x="0" y="71"/>
                    </a:lnTo>
                    <a:lnTo>
                      <a:pt x="0" y="71"/>
                    </a:lnTo>
                    <a:lnTo>
                      <a:pt x="0" y="71"/>
                    </a:lnTo>
                    <a:lnTo>
                      <a:pt x="0" y="76"/>
                    </a:lnTo>
                    <a:lnTo>
                      <a:pt x="0" y="76"/>
                    </a:lnTo>
                    <a:lnTo>
                      <a:pt x="0" y="76"/>
                    </a:lnTo>
                    <a:lnTo>
                      <a:pt x="0" y="76"/>
                    </a:lnTo>
                    <a:lnTo>
                      <a:pt x="0" y="76"/>
                    </a:lnTo>
                    <a:lnTo>
                      <a:pt x="0" y="76"/>
                    </a:lnTo>
                    <a:lnTo>
                      <a:pt x="0" y="76"/>
                    </a:lnTo>
                    <a:lnTo>
                      <a:pt x="0" y="76"/>
                    </a:lnTo>
                    <a:lnTo>
                      <a:pt x="386" y="7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2" name="Freeform 775">
                <a:extLst>
                  <a:ext uri="{FF2B5EF4-FFF2-40B4-BE49-F238E27FC236}">
                    <a16:creationId xmlns:a16="http://schemas.microsoft.com/office/drawing/2014/main" id="{F6D937B8-260C-D9A0-DAC7-1A42D1DBD4D5}"/>
                  </a:ext>
                </a:extLst>
              </p:cNvPr>
              <p:cNvSpPr>
                <a:spLocks/>
              </p:cNvSpPr>
              <p:nvPr/>
            </p:nvSpPr>
            <p:spPr bwMode="auto">
              <a:xfrm>
                <a:off x="1669" y="853"/>
                <a:ext cx="239" cy="223"/>
              </a:xfrm>
              <a:custGeom>
                <a:avLst/>
                <a:gdLst>
                  <a:gd name="T0" fmla="*/ 56 w 239"/>
                  <a:gd name="T1" fmla="*/ 5 h 223"/>
                  <a:gd name="T2" fmla="*/ 56 w 239"/>
                  <a:gd name="T3" fmla="*/ 5 h 223"/>
                  <a:gd name="T4" fmla="*/ 51 w 239"/>
                  <a:gd name="T5" fmla="*/ 5 h 223"/>
                  <a:gd name="T6" fmla="*/ 46 w 239"/>
                  <a:gd name="T7" fmla="*/ 5 h 223"/>
                  <a:gd name="T8" fmla="*/ 41 w 239"/>
                  <a:gd name="T9" fmla="*/ 0 h 223"/>
                  <a:gd name="T10" fmla="*/ 41 w 239"/>
                  <a:gd name="T11" fmla="*/ 5 h 223"/>
                  <a:gd name="T12" fmla="*/ 36 w 239"/>
                  <a:gd name="T13" fmla="*/ 5 h 223"/>
                  <a:gd name="T14" fmla="*/ 31 w 239"/>
                  <a:gd name="T15" fmla="*/ 5 h 223"/>
                  <a:gd name="T16" fmla="*/ 26 w 239"/>
                  <a:gd name="T17" fmla="*/ 5 h 223"/>
                  <a:gd name="T18" fmla="*/ 21 w 239"/>
                  <a:gd name="T19" fmla="*/ 10 h 223"/>
                  <a:gd name="T20" fmla="*/ 16 w 239"/>
                  <a:gd name="T21" fmla="*/ 10 h 223"/>
                  <a:gd name="T22" fmla="*/ 16 w 239"/>
                  <a:gd name="T23" fmla="*/ 15 h 223"/>
                  <a:gd name="T24" fmla="*/ 10 w 239"/>
                  <a:gd name="T25" fmla="*/ 20 h 223"/>
                  <a:gd name="T26" fmla="*/ 5 w 239"/>
                  <a:gd name="T27" fmla="*/ 20 h 223"/>
                  <a:gd name="T28" fmla="*/ 5 w 239"/>
                  <a:gd name="T29" fmla="*/ 25 h 223"/>
                  <a:gd name="T30" fmla="*/ 5 w 239"/>
                  <a:gd name="T31" fmla="*/ 30 h 223"/>
                  <a:gd name="T32" fmla="*/ 0 w 239"/>
                  <a:gd name="T33" fmla="*/ 35 h 223"/>
                  <a:gd name="T34" fmla="*/ 0 w 239"/>
                  <a:gd name="T35" fmla="*/ 40 h 223"/>
                  <a:gd name="T36" fmla="*/ 0 w 239"/>
                  <a:gd name="T37" fmla="*/ 45 h 223"/>
                  <a:gd name="T38" fmla="*/ 0 w 239"/>
                  <a:gd name="T39" fmla="*/ 50 h 223"/>
                  <a:gd name="T40" fmla="*/ 0 w 239"/>
                  <a:gd name="T41" fmla="*/ 50 h 223"/>
                  <a:gd name="T42" fmla="*/ 0 w 239"/>
                  <a:gd name="T43" fmla="*/ 55 h 223"/>
                  <a:gd name="T44" fmla="*/ 0 w 239"/>
                  <a:gd name="T45" fmla="*/ 60 h 223"/>
                  <a:gd name="T46" fmla="*/ 5 w 239"/>
                  <a:gd name="T47" fmla="*/ 66 h 223"/>
                  <a:gd name="T48" fmla="*/ 5 w 239"/>
                  <a:gd name="T49" fmla="*/ 66 h 223"/>
                  <a:gd name="T50" fmla="*/ 183 w 239"/>
                  <a:gd name="T51" fmla="*/ 223 h 223"/>
                  <a:gd name="T52" fmla="*/ 183 w 239"/>
                  <a:gd name="T53" fmla="*/ 218 h 223"/>
                  <a:gd name="T54" fmla="*/ 178 w 239"/>
                  <a:gd name="T55" fmla="*/ 218 h 223"/>
                  <a:gd name="T56" fmla="*/ 178 w 239"/>
                  <a:gd name="T57" fmla="*/ 213 h 223"/>
                  <a:gd name="T58" fmla="*/ 178 w 239"/>
                  <a:gd name="T59" fmla="*/ 208 h 223"/>
                  <a:gd name="T60" fmla="*/ 178 w 239"/>
                  <a:gd name="T61" fmla="*/ 203 h 223"/>
                  <a:gd name="T62" fmla="*/ 178 w 239"/>
                  <a:gd name="T63" fmla="*/ 203 h 223"/>
                  <a:gd name="T64" fmla="*/ 178 w 239"/>
                  <a:gd name="T65" fmla="*/ 197 h 223"/>
                  <a:gd name="T66" fmla="*/ 178 w 239"/>
                  <a:gd name="T67" fmla="*/ 192 h 223"/>
                  <a:gd name="T68" fmla="*/ 183 w 239"/>
                  <a:gd name="T69" fmla="*/ 187 h 223"/>
                  <a:gd name="T70" fmla="*/ 183 w 239"/>
                  <a:gd name="T71" fmla="*/ 182 h 223"/>
                  <a:gd name="T72" fmla="*/ 188 w 239"/>
                  <a:gd name="T73" fmla="*/ 177 h 223"/>
                  <a:gd name="T74" fmla="*/ 188 w 239"/>
                  <a:gd name="T75" fmla="*/ 172 h 223"/>
                  <a:gd name="T76" fmla="*/ 193 w 239"/>
                  <a:gd name="T77" fmla="*/ 172 h 223"/>
                  <a:gd name="T78" fmla="*/ 198 w 239"/>
                  <a:gd name="T79" fmla="*/ 167 h 223"/>
                  <a:gd name="T80" fmla="*/ 203 w 239"/>
                  <a:gd name="T81" fmla="*/ 167 h 223"/>
                  <a:gd name="T82" fmla="*/ 208 w 239"/>
                  <a:gd name="T83" fmla="*/ 162 h 223"/>
                  <a:gd name="T84" fmla="*/ 208 w 239"/>
                  <a:gd name="T85" fmla="*/ 162 h 223"/>
                  <a:gd name="T86" fmla="*/ 213 w 239"/>
                  <a:gd name="T87" fmla="*/ 162 h 223"/>
                  <a:gd name="T88" fmla="*/ 218 w 239"/>
                  <a:gd name="T89" fmla="*/ 162 h 223"/>
                  <a:gd name="T90" fmla="*/ 224 w 239"/>
                  <a:gd name="T91" fmla="*/ 162 h 223"/>
                  <a:gd name="T92" fmla="*/ 229 w 239"/>
                  <a:gd name="T93" fmla="*/ 162 h 223"/>
                  <a:gd name="T94" fmla="*/ 229 w 239"/>
                  <a:gd name="T95" fmla="*/ 162 h 223"/>
                  <a:gd name="T96" fmla="*/ 234 w 239"/>
                  <a:gd name="T97" fmla="*/ 162 h 223"/>
                  <a:gd name="T98" fmla="*/ 239 w 239"/>
                  <a:gd name="T99" fmla="*/ 16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9" h="223">
                    <a:moveTo>
                      <a:pt x="61" y="10"/>
                    </a:moveTo>
                    <a:lnTo>
                      <a:pt x="56" y="5"/>
                    </a:lnTo>
                    <a:lnTo>
                      <a:pt x="56" y="5"/>
                    </a:lnTo>
                    <a:lnTo>
                      <a:pt x="56" y="5"/>
                    </a:lnTo>
                    <a:lnTo>
                      <a:pt x="51" y="5"/>
                    </a:lnTo>
                    <a:lnTo>
                      <a:pt x="51" y="5"/>
                    </a:lnTo>
                    <a:lnTo>
                      <a:pt x="51" y="5"/>
                    </a:lnTo>
                    <a:lnTo>
                      <a:pt x="46" y="5"/>
                    </a:lnTo>
                    <a:lnTo>
                      <a:pt x="46" y="0"/>
                    </a:lnTo>
                    <a:lnTo>
                      <a:pt x="41" y="0"/>
                    </a:lnTo>
                    <a:lnTo>
                      <a:pt x="41" y="0"/>
                    </a:lnTo>
                    <a:lnTo>
                      <a:pt x="41" y="5"/>
                    </a:lnTo>
                    <a:lnTo>
                      <a:pt x="36" y="5"/>
                    </a:lnTo>
                    <a:lnTo>
                      <a:pt x="36" y="5"/>
                    </a:lnTo>
                    <a:lnTo>
                      <a:pt x="31" y="5"/>
                    </a:lnTo>
                    <a:lnTo>
                      <a:pt x="31" y="5"/>
                    </a:lnTo>
                    <a:lnTo>
                      <a:pt x="26" y="5"/>
                    </a:lnTo>
                    <a:lnTo>
                      <a:pt x="26" y="5"/>
                    </a:lnTo>
                    <a:lnTo>
                      <a:pt x="26" y="10"/>
                    </a:lnTo>
                    <a:lnTo>
                      <a:pt x="21" y="10"/>
                    </a:lnTo>
                    <a:lnTo>
                      <a:pt x="21" y="10"/>
                    </a:lnTo>
                    <a:lnTo>
                      <a:pt x="16" y="10"/>
                    </a:lnTo>
                    <a:lnTo>
                      <a:pt x="16" y="15"/>
                    </a:lnTo>
                    <a:lnTo>
                      <a:pt x="16" y="15"/>
                    </a:lnTo>
                    <a:lnTo>
                      <a:pt x="10" y="15"/>
                    </a:lnTo>
                    <a:lnTo>
                      <a:pt x="10" y="20"/>
                    </a:lnTo>
                    <a:lnTo>
                      <a:pt x="10" y="20"/>
                    </a:lnTo>
                    <a:lnTo>
                      <a:pt x="5" y="20"/>
                    </a:lnTo>
                    <a:lnTo>
                      <a:pt x="5" y="25"/>
                    </a:lnTo>
                    <a:lnTo>
                      <a:pt x="5" y="25"/>
                    </a:lnTo>
                    <a:lnTo>
                      <a:pt x="5" y="30"/>
                    </a:lnTo>
                    <a:lnTo>
                      <a:pt x="5" y="30"/>
                    </a:lnTo>
                    <a:lnTo>
                      <a:pt x="0" y="35"/>
                    </a:lnTo>
                    <a:lnTo>
                      <a:pt x="0" y="35"/>
                    </a:lnTo>
                    <a:lnTo>
                      <a:pt x="0" y="35"/>
                    </a:lnTo>
                    <a:lnTo>
                      <a:pt x="0" y="40"/>
                    </a:lnTo>
                    <a:lnTo>
                      <a:pt x="0" y="40"/>
                    </a:lnTo>
                    <a:lnTo>
                      <a:pt x="0" y="45"/>
                    </a:lnTo>
                    <a:lnTo>
                      <a:pt x="0" y="45"/>
                    </a:lnTo>
                    <a:lnTo>
                      <a:pt x="0" y="50"/>
                    </a:lnTo>
                    <a:lnTo>
                      <a:pt x="0" y="50"/>
                    </a:lnTo>
                    <a:lnTo>
                      <a:pt x="0" y="50"/>
                    </a:lnTo>
                    <a:lnTo>
                      <a:pt x="0" y="55"/>
                    </a:lnTo>
                    <a:lnTo>
                      <a:pt x="0" y="55"/>
                    </a:lnTo>
                    <a:lnTo>
                      <a:pt x="0" y="60"/>
                    </a:lnTo>
                    <a:lnTo>
                      <a:pt x="0" y="60"/>
                    </a:lnTo>
                    <a:lnTo>
                      <a:pt x="5" y="60"/>
                    </a:lnTo>
                    <a:lnTo>
                      <a:pt x="5" y="66"/>
                    </a:lnTo>
                    <a:lnTo>
                      <a:pt x="5" y="66"/>
                    </a:lnTo>
                    <a:lnTo>
                      <a:pt x="5" y="66"/>
                    </a:lnTo>
                    <a:lnTo>
                      <a:pt x="183" y="223"/>
                    </a:lnTo>
                    <a:lnTo>
                      <a:pt x="183" y="223"/>
                    </a:lnTo>
                    <a:lnTo>
                      <a:pt x="183" y="223"/>
                    </a:lnTo>
                    <a:lnTo>
                      <a:pt x="183" y="218"/>
                    </a:lnTo>
                    <a:lnTo>
                      <a:pt x="178" y="218"/>
                    </a:lnTo>
                    <a:lnTo>
                      <a:pt x="178" y="218"/>
                    </a:lnTo>
                    <a:lnTo>
                      <a:pt x="178" y="213"/>
                    </a:lnTo>
                    <a:lnTo>
                      <a:pt x="178" y="213"/>
                    </a:lnTo>
                    <a:lnTo>
                      <a:pt x="178" y="213"/>
                    </a:lnTo>
                    <a:lnTo>
                      <a:pt x="178" y="208"/>
                    </a:lnTo>
                    <a:lnTo>
                      <a:pt x="178" y="208"/>
                    </a:lnTo>
                    <a:lnTo>
                      <a:pt x="178" y="203"/>
                    </a:lnTo>
                    <a:lnTo>
                      <a:pt x="178" y="203"/>
                    </a:lnTo>
                    <a:lnTo>
                      <a:pt x="178" y="203"/>
                    </a:lnTo>
                    <a:lnTo>
                      <a:pt x="178" y="197"/>
                    </a:lnTo>
                    <a:lnTo>
                      <a:pt x="178" y="197"/>
                    </a:lnTo>
                    <a:lnTo>
                      <a:pt x="178" y="192"/>
                    </a:lnTo>
                    <a:lnTo>
                      <a:pt x="178" y="192"/>
                    </a:lnTo>
                    <a:lnTo>
                      <a:pt x="183" y="187"/>
                    </a:lnTo>
                    <a:lnTo>
                      <a:pt x="183" y="187"/>
                    </a:lnTo>
                    <a:lnTo>
                      <a:pt x="183" y="182"/>
                    </a:lnTo>
                    <a:lnTo>
                      <a:pt x="183" y="182"/>
                    </a:lnTo>
                    <a:lnTo>
                      <a:pt x="183" y="182"/>
                    </a:lnTo>
                    <a:lnTo>
                      <a:pt x="188" y="177"/>
                    </a:lnTo>
                    <a:lnTo>
                      <a:pt x="188" y="177"/>
                    </a:lnTo>
                    <a:lnTo>
                      <a:pt x="188" y="172"/>
                    </a:lnTo>
                    <a:lnTo>
                      <a:pt x="193" y="172"/>
                    </a:lnTo>
                    <a:lnTo>
                      <a:pt x="193" y="172"/>
                    </a:lnTo>
                    <a:lnTo>
                      <a:pt x="198" y="167"/>
                    </a:lnTo>
                    <a:lnTo>
                      <a:pt x="198" y="167"/>
                    </a:lnTo>
                    <a:lnTo>
                      <a:pt x="198" y="167"/>
                    </a:lnTo>
                    <a:lnTo>
                      <a:pt x="203" y="167"/>
                    </a:lnTo>
                    <a:lnTo>
                      <a:pt x="203" y="162"/>
                    </a:lnTo>
                    <a:lnTo>
                      <a:pt x="208" y="162"/>
                    </a:lnTo>
                    <a:lnTo>
                      <a:pt x="208" y="162"/>
                    </a:lnTo>
                    <a:lnTo>
                      <a:pt x="208" y="162"/>
                    </a:lnTo>
                    <a:lnTo>
                      <a:pt x="213" y="162"/>
                    </a:lnTo>
                    <a:lnTo>
                      <a:pt x="213" y="162"/>
                    </a:lnTo>
                    <a:lnTo>
                      <a:pt x="218" y="162"/>
                    </a:lnTo>
                    <a:lnTo>
                      <a:pt x="218" y="162"/>
                    </a:lnTo>
                    <a:lnTo>
                      <a:pt x="224" y="162"/>
                    </a:lnTo>
                    <a:lnTo>
                      <a:pt x="224" y="162"/>
                    </a:lnTo>
                    <a:lnTo>
                      <a:pt x="224" y="162"/>
                    </a:lnTo>
                    <a:lnTo>
                      <a:pt x="229" y="162"/>
                    </a:lnTo>
                    <a:lnTo>
                      <a:pt x="229" y="162"/>
                    </a:lnTo>
                    <a:lnTo>
                      <a:pt x="229" y="162"/>
                    </a:lnTo>
                    <a:lnTo>
                      <a:pt x="234" y="162"/>
                    </a:lnTo>
                    <a:lnTo>
                      <a:pt x="234" y="162"/>
                    </a:lnTo>
                    <a:lnTo>
                      <a:pt x="234" y="162"/>
                    </a:lnTo>
                    <a:lnTo>
                      <a:pt x="239" y="167"/>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3" name="Oval 72">
                <a:extLst>
                  <a:ext uri="{FF2B5EF4-FFF2-40B4-BE49-F238E27FC236}">
                    <a16:creationId xmlns:a16="http://schemas.microsoft.com/office/drawing/2014/main" id="{58B52950-447B-B606-34ED-F3902EBDD3A0}"/>
                  </a:ext>
                </a:extLst>
              </p:cNvPr>
              <p:cNvSpPr>
                <a:spLocks noChangeArrowheads="1"/>
              </p:cNvSpPr>
              <p:nvPr/>
            </p:nvSpPr>
            <p:spPr bwMode="auto">
              <a:xfrm>
                <a:off x="4089" y="2177"/>
                <a:ext cx="239" cy="23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74" name="Freeform 777">
                <a:extLst>
                  <a:ext uri="{FF2B5EF4-FFF2-40B4-BE49-F238E27FC236}">
                    <a16:creationId xmlns:a16="http://schemas.microsoft.com/office/drawing/2014/main" id="{7CCA0A39-8E5B-A5F0-B80A-4C1EBAB5A866}"/>
                  </a:ext>
                </a:extLst>
              </p:cNvPr>
              <p:cNvSpPr>
                <a:spLocks/>
              </p:cNvSpPr>
              <p:nvPr/>
            </p:nvSpPr>
            <p:spPr bwMode="auto">
              <a:xfrm>
                <a:off x="4201" y="1791"/>
                <a:ext cx="223" cy="457"/>
              </a:xfrm>
              <a:custGeom>
                <a:avLst/>
                <a:gdLst>
                  <a:gd name="T0" fmla="*/ 0 w 223"/>
                  <a:gd name="T1" fmla="*/ 416 h 457"/>
                  <a:gd name="T2" fmla="*/ 0 w 223"/>
                  <a:gd name="T3" fmla="*/ 422 h 457"/>
                  <a:gd name="T4" fmla="*/ 0 w 223"/>
                  <a:gd name="T5" fmla="*/ 427 h 457"/>
                  <a:gd name="T6" fmla="*/ 0 w 223"/>
                  <a:gd name="T7" fmla="*/ 427 h 457"/>
                  <a:gd name="T8" fmla="*/ 0 w 223"/>
                  <a:gd name="T9" fmla="*/ 432 h 457"/>
                  <a:gd name="T10" fmla="*/ 5 w 223"/>
                  <a:gd name="T11" fmla="*/ 437 h 457"/>
                  <a:gd name="T12" fmla="*/ 5 w 223"/>
                  <a:gd name="T13" fmla="*/ 437 h 457"/>
                  <a:gd name="T14" fmla="*/ 10 w 223"/>
                  <a:gd name="T15" fmla="*/ 442 h 457"/>
                  <a:gd name="T16" fmla="*/ 10 w 223"/>
                  <a:gd name="T17" fmla="*/ 447 h 457"/>
                  <a:gd name="T18" fmla="*/ 15 w 223"/>
                  <a:gd name="T19" fmla="*/ 447 h 457"/>
                  <a:gd name="T20" fmla="*/ 20 w 223"/>
                  <a:gd name="T21" fmla="*/ 452 h 457"/>
                  <a:gd name="T22" fmla="*/ 25 w 223"/>
                  <a:gd name="T23" fmla="*/ 452 h 457"/>
                  <a:gd name="T24" fmla="*/ 31 w 223"/>
                  <a:gd name="T25" fmla="*/ 452 h 457"/>
                  <a:gd name="T26" fmla="*/ 36 w 223"/>
                  <a:gd name="T27" fmla="*/ 457 h 457"/>
                  <a:gd name="T28" fmla="*/ 41 w 223"/>
                  <a:gd name="T29" fmla="*/ 457 h 457"/>
                  <a:gd name="T30" fmla="*/ 46 w 223"/>
                  <a:gd name="T31" fmla="*/ 457 h 457"/>
                  <a:gd name="T32" fmla="*/ 51 w 223"/>
                  <a:gd name="T33" fmla="*/ 457 h 457"/>
                  <a:gd name="T34" fmla="*/ 51 w 223"/>
                  <a:gd name="T35" fmla="*/ 457 h 457"/>
                  <a:gd name="T36" fmla="*/ 56 w 223"/>
                  <a:gd name="T37" fmla="*/ 457 h 457"/>
                  <a:gd name="T38" fmla="*/ 61 w 223"/>
                  <a:gd name="T39" fmla="*/ 452 h 457"/>
                  <a:gd name="T40" fmla="*/ 66 w 223"/>
                  <a:gd name="T41" fmla="*/ 452 h 457"/>
                  <a:gd name="T42" fmla="*/ 66 w 223"/>
                  <a:gd name="T43" fmla="*/ 452 h 457"/>
                  <a:gd name="T44" fmla="*/ 71 w 223"/>
                  <a:gd name="T45" fmla="*/ 447 h 457"/>
                  <a:gd name="T46" fmla="*/ 71 w 223"/>
                  <a:gd name="T47" fmla="*/ 447 h 457"/>
                  <a:gd name="T48" fmla="*/ 71 w 223"/>
                  <a:gd name="T49" fmla="*/ 442 h 457"/>
                  <a:gd name="T50" fmla="*/ 223 w 223"/>
                  <a:gd name="T51" fmla="*/ 26 h 457"/>
                  <a:gd name="T52" fmla="*/ 223 w 223"/>
                  <a:gd name="T53" fmla="*/ 31 h 457"/>
                  <a:gd name="T54" fmla="*/ 218 w 223"/>
                  <a:gd name="T55" fmla="*/ 36 h 457"/>
                  <a:gd name="T56" fmla="*/ 218 w 223"/>
                  <a:gd name="T57" fmla="*/ 36 h 457"/>
                  <a:gd name="T58" fmla="*/ 213 w 223"/>
                  <a:gd name="T59" fmla="*/ 36 h 457"/>
                  <a:gd name="T60" fmla="*/ 208 w 223"/>
                  <a:gd name="T61" fmla="*/ 41 h 457"/>
                  <a:gd name="T62" fmla="*/ 203 w 223"/>
                  <a:gd name="T63" fmla="*/ 41 h 457"/>
                  <a:gd name="T64" fmla="*/ 198 w 223"/>
                  <a:gd name="T65" fmla="*/ 41 h 457"/>
                  <a:gd name="T66" fmla="*/ 198 w 223"/>
                  <a:gd name="T67" fmla="*/ 41 h 457"/>
                  <a:gd name="T68" fmla="*/ 193 w 223"/>
                  <a:gd name="T69" fmla="*/ 41 h 457"/>
                  <a:gd name="T70" fmla="*/ 188 w 223"/>
                  <a:gd name="T71" fmla="*/ 41 h 457"/>
                  <a:gd name="T72" fmla="*/ 183 w 223"/>
                  <a:gd name="T73" fmla="*/ 41 h 457"/>
                  <a:gd name="T74" fmla="*/ 178 w 223"/>
                  <a:gd name="T75" fmla="*/ 36 h 457"/>
                  <a:gd name="T76" fmla="*/ 173 w 223"/>
                  <a:gd name="T77" fmla="*/ 36 h 457"/>
                  <a:gd name="T78" fmla="*/ 168 w 223"/>
                  <a:gd name="T79" fmla="*/ 31 h 457"/>
                  <a:gd name="T80" fmla="*/ 162 w 223"/>
                  <a:gd name="T81" fmla="*/ 31 h 457"/>
                  <a:gd name="T82" fmla="*/ 157 w 223"/>
                  <a:gd name="T83" fmla="*/ 26 h 457"/>
                  <a:gd name="T84" fmla="*/ 157 w 223"/>
                  <a:gd name="T85" fmla="*/ 26 h 457"/>
                  <a:gd name="T86" fmla="*/ 152 w 223"/>
                  <a:gd name="T87" fmla="*/ 21 h 457"/>
                  <a:gd name="T88" fmla="*/ 152 w 223"/>
                  <a:gd name="T89" fmla="*/ 16 h 457"/>
                  <a:gd name="T90" fmla="*/ 147 w 223"/>
                  <a:gd name="T91" fmla="*/ 16 h 457"/>
                  <a:gd name="T92" fmla="*/ 147 w 223"/>
                  <a:gd name="T93" fmla="*/ 11 h 457"/>
                  <a:gd name="T94" fmla="*/ 147 w 223"/>
                  <a:gd name="T95" fmla="*/ 5 h 457"/>
                  <a:gd name="T96" fmla="*/ 147 w 223"/>
                  <a:gd name="T97" fmla="*/ 5 h 457"/>
                  <a:gd name="T98" fmla="*/ 147 w 223"/>
                  <a:gd name="T9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3" h="457">
                    <a:moveTo>
                      <a:pt x="0" y="416"/>
                    </a:moveTo>
                    <a:lnTo>
                      <a:pt x="0" y="416"/>
                    </a:lnTo>
                    <a:lnTo>
                      <a:pt x="0" y="422"/>
                    </a:lnTo>
                    <a:lnTo>
                      <a:pt x="0" y="422"/>
                    </a:lnTo>
                    <a:lnTo>
                      <a:pt x="0" y="422"/>
                    </a:lnTo>
                    <a:lnTo>
                      <a:pt x="0" y="427"/>
                    </a:lnTo>
                    <a:lnTo>
                      <a:pt x="0" y="427"/>
                    </a:lnTo>
                    <a:lnTo>
                      <a:pt x="0" y="427"/>
                    </a:lnTo>
                    <a:lnTo>
                      <a:pt x="0" y="432"/>
                    </a:lnTo>
                    <a:lnTo>
                      <a:pt x="0" y="432"/>
                    </a:lnTo>
                    <a:lnTo>
                      <a:pt x="5" y="432"/>
                    </a:lnTo>
                    <a:lnTo>
                      <a:pt x="5" y="437"/>
                    </a:lnTo>
                    <a:lnTo>
                      <a:pt x="5" y="437"/>
                    </a:lnTo>
                    <a:lnTo>
                      <a:pt x="5" y="437"/>
                    </a:lnTo>
                    <a:lnTo>
                      <a:pt x="5" y="442"/>
                    </a:lnTo>
                    <a:lnTo>
                      <a:pt x="10" y="442"/>
                    </a:lnTo>
                    <a:lnTo>
                      <a:pt x="10" y="442"/>
                    </a:lnTo>
                    <a:lnTo>
                      <a:pt x="10" y="447"/>
                    </a:lnTo>
                    <a:lnTo>
                      <a:pt x="15" y="447"/>
                    </a:lnTo>
                    <a:lnTo>
                      <a:pt x="15" y="447"/>
                    </a:lnTo>
                    <a:lnTo>
                      <a:pt x="20" y="447"/>
                    </a:lnTo>
                    <a:lnTo>
                      <a:pt x="20" y="452"/>
                    </a:lnTo>
                    <a:lnTo>
                      <a:pt x="20" y="452"/>
                    </a:lnTo>
                    <a:lnTo>
                      <a:pt x="25" y="452"/>
                    </a:lnTo>
                    <a:lnTo>
                      <a:pt x="25" y="452"/>
                    </a:lnTo>
                    <a:lnTo>
                      <a:pt x="31" y="452"/>
                    </a:lnTo>
                    <a:lnTo>
                      <a:pt x="31" y="457"/>
                    </a:lnTo>
                    <a:lnTo>
                      <a:pt x="36" y="457"/>
                    </a:lnTo>
                    <a:lnTo>
                      <a:pt x="36" y="457"/>
                    </a:lnTo>
                    <a:lnTo>
                      <a:pt x="41" y="457"/>
                    </a:lnTo>
                    <a:lnTo>
                      <a:pt x="41" y="457"/>
                    </a:lnTo>
                    <a:lnTo>
                      <a:pt x="46" y="457"/>
                    </a:lnTo>
                    <a:lnTo>
                      <a:pt x="46" y="457"/>
                    </a:lnTo>
                    <a:lnTo>
                      <a:pt x="51" y="457"/>
                    </a:lnTo>
                    <a:lnTo>
                      <a:pt x="51" y="457"/>
                    </a:lnTo>
                    <a:lnTo>
                      <a:pt x="51" y="457"/>
                    </a:lnTo>
                    <a:lnTo>
                      <a:pt x="56" y="457"/>
                    </a:lnTo>
                    <a:lnTo>
                      <a:pt x="56" y="457"/>
                    </a:lnTo>
                    <a:lnTo>
                      <a:pt x="61" y="457"/>
                    </a:lnTo>
                    <a:lnTo>
                      <a:pt x="61" y="452"/>
                    </a:lnTo>
                    <a:lnTo>
                      <a:pt x="61" y="452"/>
                    </a:lnTo>
                    <a:lnTo>
                      <a:pt x="66" y="452"/>
                    </a:lnTo>
                    <a:lnTo>
                      <a:pt x="66" y="452"/>
                    </a:lnTo>
                    <a:lnTo>
                      <a:pt x="66" y="452"/>
                    </a:lnTo>
                    <a:lnTo>
                      <a:pt x="71" y="447"/>
                    </a:lnTo>
                    <a:lnTo>
                      <a:pt x="71" y="447"/>
                    </a:lnTo>
                    <a:lnTo>
                      <a:pt x="71" y="447"/>
                    </a:lnTo>
                    <a:lnTo>
                      <a:pt x="71" y="447"/>
                    </a:lnTo>
                    <a:lnTo>
                      <a:pt x="71" y="442"/>
                    </a:lnTo>
                    <a:lnTo>
                      <a:pt x="71" y="442"/>
                    </a:lnTo>
                    <a:lnTo>
                      <a:pt x="223" y="26"/>
                    </a:lnTo>
                    <a:lnTo>
                      <a:pt x="223" y="26"/>
                    </a:lnTo>
                    <a:lnTo>
                      <a:pt x="223" y="31"/>
                    </a:lnTo>
                    <a:lnTo>
                      <a:pt x="223" y="31"/>
                    </a:lnTo>
                    <a:lnTo>
                      <a:pt x="218" y="31"/>
                    </a:lnTo>
                    <a:lnTo>
                      <a:pt x="218" y="36"/>
                    </a:lnTo>
                    <a:lnTo>
                      <a:pt x="218" y="36"/>
                    </a:lnTo>
                    <a:lnTo>
                      <a:pt x="218" y="36"/>
                    </a:lnTo>
                    <a:lnTo>
                      <a:pt x="213" y="36"/>
                    </a:lnTo>
                    <a:lnTo>
                      <a:pt x="213" y="36"/>
                    </a:lnTo>
                    <a:lnTo>
                      <a:pt x="213" y="41"/>
                    </a:lnTo>
                    <a:lnTo>
                      <a:pt x="208" y="41"/>
                    </a:lnTo>
                    <a:lnTo>
                      <a:pt x="208" y="41"/>
                    </a:lnTo>
                    <a:lnTo>
                      <a:pt x="203" y="41"/>
                    </a:lnTo>
                    <a:lnTo>
                      <a:pt x="203" y="41"/>
                    </a:lnTo>
                    <a:lnTo>
                      <a:pt x="198" y="41"/>
                    </a:lnTo>
                    <a:lnTo>
                      <a:pt x="198" y="41"/>
                    </a:lnTo>
                    <a:lnTo>
                      <a:pt x="198" y="41"/>
                    </a:lnTo>
                    <a:lnTo>
                      <a:pt x="193" y="41"/>
                    </a:lnTo>
                    <a:lnTo>
                      <a:pt x="193" y="41"/>
                    </a:lnTo>
                    <a:lnTo>
                      <a:pt x="188" y="41"/>
                    </a:lnTo>
                    <a:lnTo>
                      <a:pt x="188" y="41"/>
                    </a:lnTo>
                    <a:lnTo>
                      <a:pt x="183" y="41"/>
                    </a:lnTo>
                    <a:lnTo>
                      <a:pt x="183" y="41"/>
                    </a:lnTo>
                    <a:lnTo>
                      <a:pt x="178" y="36"/>
                    </a:lnTo>
                    <a:lnTo>
                      <a:pt x="178" y="36"/>
                    </a:lnTo>
                    <a:lnTo>
                      <a:pt x="173" y="36"/>
                    </a:lnTo>
                    <a:lnTo>
                      <a:pt x="173" y="36"/>
                    </a:lnTo>
                    <a:lnTo>
                      <a:pt x="168" y="36"/>
                    </a:lnTo>
                    <a:lnTo>
                      <a:pt x="168" y="31"/>
                    </a:lnTo>
                    <a:lnTo>
                      <a:pt x="168" y="31"/>
                    </a:lnTo>
                    <a:lnTo>
                      <a:pt x="162" y="31"/>
                    </a:lnTo>
                    <a:lnTo>
                      <a:pt x="162" y="31"/>
                    </a:lnTo>
                    <a:lnTo>
                      <a:pt x="157" y="26"/>
                    </a:lnTo>
                    <a:lnTo>
                      <a:pt x="157" y="26"/>
                    </a:lnTo>
                    <a:lnTo>
                      <a:pt x="157" y="26"/>
                    </a:lnTo>
                    <a:lnTo>
                      <a:pt x="157" y="21"/>
                    </a:lnTo>
                    <a:lnTo>
                      <a:pt x="152" y="21"/>
                    </a:lnTo>
                    <a:lnTo>
                      <a:pt x="152" y="21"/>
                    </a:lnTo>
                    <a:lnTo>
                      <a:pt x="152" y="16"/>
                    </a:lnTo>
                    <a:lnTo>
                      <a:pt x="152" y="16"/>
                    </a:lnTo>
                    <a:lnTo>
                      <a:pt x="147" y="16"/>
                    </a:lnTo>
                    <a:lnTo>
                      <a:pt x="147" y="11"/>
                    </a:lnTo>
                    <a:lnTo>
                      <a:pt x="147" y="11"/>
                    </a:lnTo>
                    <a:lnTo>
                      <a:pt x="147" y="11"/>
                    </a:lnTo>
                    <a:lnTo>
                      <a:pt x="147" y="5"/>
                    </a:lnTo>
                    <a:lnTo>
                      <a:pt x="147" y="5"/>
                    </a:lnTo>
                    <a:lnTo>
                      <a:pt x="147" y="5"/>
                    </a:lnTo>
                    <a:lnTo>
                      <a:pt x="147" y="0"/>
                    </a:lnTo>
                    <a:lnTo>
                      <a:pt x="147" y="0"/>
                    </a:lnTo>
                    <a:lnTo>
                      <a:pt x="0" y="41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5" name="Freeform 778">
                <a:extLst>
                  <a:ext uri="{FF2B5EF4-FFF2-40B4-BE49-F238E27FC236}">
                    <a16:creationId xmlns:a16="http://schemas.microsoft.com/office/drawing/2014/main" id="{171AE3C1-C01B-1AB9-A4C0-5B66A145AD41}"/>
                  </a:ext>
                </a:extLst>
              </p:cNvPr>
              <p:cNvSpPr>
                <a:spLocks/>
              </p:cNvSpPr>
              <p:nvPr/>
            </p:nvSpPr>
            <p:spPr bwMode="auto">
              <a:xfrm>
                <a:off x="4181" y="2390"/>
                <a:ext cx="106" cy="340"/>
              </a:xfrm>
              <a:custGeom>
                <a:avLst/>
                <a:gdLst>
                  <a:gd name="T0" fmla="*/ 76 w 106"/>
                  <a:gd name="T1" fmla="*/ 10 h 340"/>
                  <a:gd name="T2" fmla="*/ 76 w 106"/>
                  <a:gd name="T3" fmla="*/ 10 h 340"/>
                  <a:gd name="T4" fmla="*/ 76 w 106"/>
                  <a:gd name="T5" fmla="*/ 5 h 340"/>
                  <a:gd name="T6" fmla="*/ 71 w 106"/>
                  <a:gd name="T7" fmla="*/ 5 h 340"/>
                  <a:gd name="T8" fmla="*/ 71 w 106"/>
                  <a:gd name="T9" fmla="*/ 5 h 340"/>
                  <a:gd name="T10" fmla="*/ 66 w 106"/>
                  <a:gd name="T11" fmla="*/ 5 h 340"/>
                  <a:gd name="T12" fmla="*/ 66 w 106"/>
                  <a:gd name="T13" fmla="*/ 5 h 340"/>
                  <a:gd name="T14" fmla="*/ 61 w 106"/>
                  <a:gd name="T15" fmla="*/ 5 h 340"/>
                  <a:gd name="T16" fmla="*/ 56 w 106"/>
                  <a:gd name="T17" fmla="*/ 0 h 340"/>
                  <a:gd name="T18" fmla="*/ 51 w 106"/>
                  <a:gd name="T19" fmla="*/ 0 h 340"/>
                  <a:gd name="T20" fmla="*/ 45 w 106"/>
                  <a:gd name="T21" fmla="*/ 0 h 340"/>
                  <a:gd name="T22" fmla="*/ 40 w 106"/>
                  <a:gd name="T23" fmla="*/ 0 h 340"/>
                  <a:gd name="T24" fmla="*/ 35 w 106"/>
                  <a:gd name="T25" fmla="*/ 5 h 340"/>
                  <a:gd name="T26" fmla="*/ 30 w 106"/>
                  <a:gd name="T27" fmla="*/ 5 h 340"/>
                  <a:gd name="T28" fmla="*/ 25 w 106"/>
                  <a:gd name="T29" fmla="*/ 5 h 340"/>
                  <a:gd name="T30" fmla="*/ 20 w 106"/>
                  <a:gd name="T31" fmla="*/ 5 h 340"/>
                  <a:gd name="T32" fmla="*/ 20 w 106"/>
                  <a:gd name="T33" fmla="*/ 5 h 340"/>
                  <a:gd name="T34" fmla="*/ 15 w 106"/>
                  <a:gd name="T35" fmla="*/ 5 h 340"/>
                  <a:gd name="T36" fmla="*/ 10 w 106"/>
                  <a:gd name="T37" fmla="*/ 10 h 340"/>
                  <a:gd name="T38" fmla="*/ 10 w 106"/>
                  <a:gd name="T39" fmla="*/ 10 h 340"/>
                  <a:gd name="T40" fmla="*/ 5 w 106"/>
                  <a:gd name="T41" fmla="*/ 10 h 340"/>
                  <a:gd name="T42" fmla="*/ 5 w 106"/>
                  <a:gd name="T43" fmla="*/ 15 h 340"/>
                  <a:gd name="T44" fmla="*/ 0 w 106"/>
                  <a:gd name="T45" fmla="*/ 15 h 340"/>
                  <a:gd name="T46" fmla="*/ 0 w 106"/>
                  <a:gd name="T47" fmla="*/ 15 h 340"/>
                  <a:gd name="T48" fmla="*/ 0 w 106"/>
                  <a:gd name="T49" fmla="*/ 20 h 340"/>
                  <a:gd name="T50" fmla="*/ 30 w 106"/>
                  <a:gd name="T51" fmla="*/ 340 h 340"/>
                  <a:gd name="T52" fmla="*/ 30 w 106"/>
                  <a:gd name="T53" fmla="*/ 335 h 340"/>
                  <a:gd name="T54" fmla="*/ 30 w 106"/>
                  <a:gd name="T55" fmla="*/ 335 h 340"/>
                  <a:gd name="T56" fmla="*/ 35 w 106"/>
                  <a:gd name="T57" fmla="*/ 335 h 340"/>
                  <a:gd name="T58" fmla="*/ 35 w 106"/>
                  <a:gd name="T59" fmla="*/ 330 h 340"/>
                  <a:gd name="T60" fmla="*/ 40 w 106"/>
                  <a:gd name="T61" fmla="*/ 330 h 340"/>
                  <a:gd name="T62" fmla="*/ 40 w 106"/>
                  <a:gd name="T63" fmla="*/ 330 h 340"/>
                  <a:gd name="T64" fmla="*/ 45 w 106"/>
                  <a:gd name="T65" fmla="*/ 330 h 340"/>
                  <a:gd name="T66" fmla="*/ 51 w 106"/>
                  <a:gd name="T67" fmla="*/ 325 h 340"/>
                  <a:gd name="T68" fmla="*/ 56 w 106"/>
                  <a:gd name="T69" fmla="*/ 325 h 340"/>
                  <a:gd name="T70" fmla="*/ 61 w 106"/>
                  <a:gd name="T71" fmla="*/ 325 h 340"/>
                  <a:gd name="T72" fmla="*/ 66 w 106"/>
                  <a:gd name="T73" fmla="*/ 325 h 340"/>
                  <a:gd name="T74" fmla="*/ 71 w 106"/>
                  <a:gd name="T75" fmla="*/ 325 h 340"/>
                  <a:gd name="T76" fmla="*/ 76 w 106"/>
                  <a:gd name="T77" fmla="*/ 325 h 340"/>
                  <a:gd name="T78" fmla="*/ 81 w 106"/>
                  <a:gd name="T79" fmla="*/ 325 h 340"/>
                  <a:gd name="T80" fmla="*/ 81 w 106"/>
                  <a:gd name="T81" fmla="*/ 325 h 340"/>
                  <a:gd name="T82" fmla="*/ 86 w 106"/>
                  <a:gd name="T83" fmla="*/ 325 h 340"/>
                  <a:gd name="T84" fmla="*/ 91 w 106"/>
                  <a:gd name="T85" fmla="*/ 325 h 340"/>
                  <a:gd name="T86" fmla="*/ 96 w 106"/>
                  <a:gd name="T87" fmla="*/ 325 h 340"/>
                  <a:gd name="T88" fmla="*/ 96 w 106"/>
                  <a:gd name="T89" fmla="*/ 325 h 340"/>
                  <a:gd name="T90" fmla="*/ 101 w 106"/>
                  <a:gd name="T91" fmla="*/ 325 h 340"/>
                  <a:gd name="T92" fmla="*/ 101 w 106"/>
                  <a:gd name="T93" fmla="*/ 330 h 340"/>
                  <a:gd name="T94" fmla="*/ 106 w 106"/>
                  <a:gd name="T95" fmla="*/ 330 h 340"/>
                  <a:gd name="T96" fmla="*/ 106 w 106"/>
                  <a:gd name="T97" fmla="*/ 330 h 340"/>
                  <a:gd name="T98" fmla="*/ 106 w 106"/>
                  <a:gd name="T99" fmla="*/ 33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340">
                    <a:moveTo>
                      <a:pt x="76" y="10"/>
                    </a:moveTo>
                    <a:lnTo>
                      <a:pt x="76" y="10"/>
                    </a:lnTo>
                    <a:lnTo>
                      <a:pt x="76" y="10"/>
                    </a:lnTo>
                    <a:lnTo>
                      <a:pt x="76" y="10"/>
                    </a:lnTo>
                    <a:lnTo>
                      <a:pt x="76" y="10"/>
                    </a:lnTo>
                    <a:lnTo>
                      <a:pt x="76" y="5"/>
                    </a:lnTo>
                    <a:lnTo>
                      <a:pt x="76" y="5"/>
                    </a:lnTo>
                    <a:lnTo>
                      <a:pt x="71" y="5"/>
                    </a:lnTo>
                    <a:lnTo>
                      <a:pt x="71" y="5"/>
                    </a:lnTo>
                    <a:lnTo>
                      <a:pt x="71" y="5"/>
                    </a:lnTo>
                    <a:lnTo>
                      <a:pt x="71" y="5"/>
                    </a:lnTo>
                    <a:lnTo>
                      <a:pt x="66" y="5"/>
                    </a:lnTo>
                    <a:lnTo>
                      <a:pt x="66" y="5"/>
                    </a:lnTo>
                    <a:lnTo>
                      <a:pt x="66" y="5"/>
                    </a:lnTo>
                    <a:lnTo>
                      <a:pt x="61" y="5"/>
                    </a:lnTo>
                    <a:lnTo>
                      <a:pt x="61" y="5"/>
                    </a:lnTo>
                    <a:lnTo>
                      <a:pt x="56" y="0"/>
                    </a:lnTo>
                    <a:lnTo>
                      <a:pt x="56" y="0"/>
                    </a:lnTo>
                    <a:lnTo>
                      <a:pt x="56" y="0"/>
                    </a:lnTo>
                    <a:lnTo>
                      <a:pt x="51" y="0"/>
                    </a:lnTo>
                    <a:lnTo>
                      <a:pt x="51" y="0"/>
                    </a:lnTo>
                    <a:lnTo>
                      <a:pt x="45" y="0"/>
                    </a:lnTo>
                    <a:lnTo>
                      <a:pt x="45" y="0"/>
                    </a:lnTo>
                    <a:lnTo>
                      <a:pt x="40" y="0"/>
                    </a:lnTo>
                    <a:lnTo>
                      <a:pt x="40" y="0"/>
                    </a:lnTo>
                    <a:lnTo>
                      <a:pt x="35" y="5"/>
                    </a:lnTo>
                    <a:lnTo>
                      <a:pt x="35" y="5"/>
                    </a:lnTo>
                    <a:lnTo>
                      <a:pt x="30" y="5"/>
                    </a:lnTo>
                    <a:lnTo>
                      <a:pt x="30" y="5"/>
                    </a:lnTo>
                    <a:lnTo>
                      <a:pt x="25" y="5"/>
                    </a:lnTo>
                    <a:lnTo>
                      <a:pt x="25" y="5"/>
                    </a:lnTo>
                    <a:lnTo>
                      <a:pt x="20" y="5"/>
                    </a:lnTo>
                    <a:lnTo>
                      <a:pt x="20" y="5"/>
                    </a:lnTo>
                    <a:lnTo>
                      <a:pt x="20" y="5"/>
                    </a:lnTo>
                    <a:lnTo>
                      <a:pt x="15" y="5"/>
                    </a:lnTo>
                    <a:lnTo>
                      <a:pt x="15" y="5"/>
                    </a:lnTo>
                    <a:lnTo>
                      <a:pt x="15" y="10"/>
                    </a:lnTo>
                    <a:lnTo>
                      <a:pt x="10" y="10"/>
                    </a:lnTo>
                    <a:lnTo>
                      <a:pt x="10" y="10"/>
                    </a:lnTo>
                    <a:lnTo>
                      <a:pt x="10" y="10"/>
                    </a:lnTo>
                    <a:lnTo>
                      <a:pt x="5" y="10"/>
                    </a:lnTo>
                    <a:lnTo>
                      <a:pt x="5" y="10"/>
                    </a:lnTo>
                    <a:lnTo>
                      <a:pt x="5" y="10"/>
                    </a:lnTo>
                    <a:lnTo>
                      <a:pt x="5" y="15"/>
                    </a:lnTo>
                    <a:lnTo>
                      <a:pt x="5" y="15"/>
                    </a:lnTo>
                    <a:lnTo>
                      <a:pt x="0" y="15"/>
                    </a:lnTo>
                    <a:lnTo>
                      <a:pt x="0" y="15"/>
                    </a:lnTo>
                    <a:lnTo>
                      <a:pt x="0" y="15"/>
                    </a:lnTo>
                    <a:lnTo>
                      <a:pt x="0" y="15"/>
                    </a:lnTo>
                    <a:lnTo>
                      <a:pt x="0" y="20"/>
                    </a:lnTo>
                    <a:lnTo>
                      <a:pt x="30" y="340"/>
                    </a:lnTo>
                    <a:lnTo>
                      <a:pt x="30" y="340"/>
                    </a:lnTo>
                    <a:lnTo>
                      <a:pt x="30" y="335"/>
                    </a:lnTo>
                    <a:lnTo>
                      <a:pt x="30" y="335"/>
                    </a:lnTo>
                    <a:lnTo>
                      <a:pt x="30" y="335"/>
                    </a:lnTo>
                    <a:lnTo>
                      <a:pt x="30" y="335"/>
                    </a:lnTo>
                    <a:lnTo>
                      <a:pt x="30" y="335"/>
                    </a:lnTo>
                    <a:lnTo>
                      <a:pt x="35" y="335"/>
                    </a:lnTo>
                    <a:lnTo>
                      <a:pt x="35" y="335"/>
                    </a:lnTo>
                    <a:lnTo>
                      <a:pt x="35" y="330"/>
                    </a:lnTo>
                    <a:lnTo>
                      <a:pt x="35" y="330"/>
                    </a:lnTo>
                    <a:lnTo>
                      <a:pt x="40" y="330"/>
                    </a:lnTo>
                    <a:lnTo>
                      <a:pt x="40" y="330"/>
                    </a:lnTo>
                    <a:lnTo>
                      <a:pt x="40" y="330"/>
                    </a:lnTo>
                    <a:lnTo>
                      <a:pt x="45" y="330"/>
                    </a:lnTo>
                    <a:lnTo>
                      <a:pt x="45" y="330"/>
                    </a:lnTo>
                    <a:lnTo>
                      <a:pt x="45" y="330"/>
                    </a:lnTo>
                    <a:lnTo>
                      <a:pt x="51" y="325"/>
                    </a:lnTo>
                    <a:lnTo>
                      <a:pt x="51" y="325"/>
                    </a:lnTo>
                    <a:lnTo>
                      <a:pt x="56" y="325"/>
                    </a:lnTo>
                    <a:lnTo>
                      <a:pt x="56" y="325"/>
                    </a:lnTo>
                    <a:lnTo>
                      <a:pt x="61" y="325"/>
                    </a:lnTo>
                    <a:lnTo>
                      <a:pt x="61" y="325"/>
                    </a:lnTo>
                    <a:lnTo>
                      <a:pt x="66" y="325"/>
                    </a:lnTo>
                    <a:lnTo>
                      <a:pt x="66" y="325"/>
                    </a:lnTo>
                    <a:lnTo>
                      <a:pt x="71" y="325"/>
                    </a:lnTo>
                    <a:lnTo>
                      <a:pt x="71" y="325"/>
                    </a:lnTo>
                    <a:lnTo>
                      <a:pt x="76" y="325"/>
                    </a:lnTo>
                    <a:lnTo>
                      <a:pt x="76" y="325"/>
                    </a:lnTo>
                    <a:lnTo>
                      <a:pt x="81" y="325"/>
                    </a:lnTo>
                    <a:lnTo>
                      <a:pt x="81" y="325"/>
                    </a:lnTo>
                    <a:lnTo>
                      <a:pt x="81" y="325"/>
                    </a:lnTo>
                    <a:lnTo>
                      <a:pt x="86" y="325"/>
                    </a:lnTo>
                    <a:lnTo>
                      <a:pt x="86" y="325"/>
                    </a:lnTo>
                    <a:lnTo>
                      <a:pt x="91" y="325"/>
                    </a:lnTo>
                    <a:lnTo>
                      <a:pt x="91" y="325"/>
                    </a:lnTo>
                    <a:lnTo>
                      <a:pt x="91" y="325"/>
                    </a:lnTo>
                    <a:lnTo>
                      <a:pt x="96" y="325"/>
                    </a:lnTo>
                    <a:lnTo>
                      <a:pt x="96" y="325"/>
                    </a:lnTo>
                    <a:lnTo>
                      <a:pt x="96" y="325"/>
                    </a:lnTo>
                    <a:lnTo>
                      <a:pt x="101" y="325"/>
                    </a:lnTo>
                    <a:lnTo>
                      <a:pt x="101" y="325"/>
                    </a:lnTo>
                    <a:lnTo>
                      <a:pt x="101" y="330"/>
                    </a:lnTo>
                    <a:lnTo>
                      <a:pt x="101" y="330"/>
                    </a:lnTo>
                    <a:lnTo>
                      <a:pt x="106" y="330"/>
                    </a:lnTo>
                    <a:lnTo>
                      <a:pt x="106" y="330"/>
                    </a:lnTo>
                    <a:lnTo>
                      <a:pt x="106" y="330"/>
                    </a:lnTo>
                    <a:lnTo>
                      <a:pt x="106" y="330"/>
                    </a:lnTo>
                    <a:lnTo>
                      <a:pt x="106" y="330"/>
                    </a:lnTo>
                    <a:lnTo>
                      <a:pt x="106" y="330"/>
                    </a:lnTo>
                    <a:lnTo>
                      <a:pt x="76"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6" name="Oval 75">
                <a:extLst>
                  <a:ext uri="{FF2B5EF4-FFF2-40B4-BE49-F238E27FC236}">
                    <a16:creationId xmlns:a16="http://schemas.microsoft.com/office/drawing/2014/main" id="{C0A8BFF5-8F5E-374A-4078-003BEF211462}"/>
                  </a:ext>
                </a:extLst>
              </p:cNvPr>
              <p:cNvSpPr>
                <a:spLocks noChangeArrowheads="1"/>
              </p:cNvSpPr>
              <p:nvPr/>
            </p:nvSpPr>
            <p:spPr bwMode="auto">
              <a:xfrm>
                <a:off x="6373" y="1720"/>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77" name="Freeform 780">
                <a:extLst>
                  <a:ext uri="{FF2B5EF4-FFF2-40B4-BE49-F238E27FC236}">
                    <a16:creationId xmlns:a16="http://schemas.microsoft.com/office/drawing/2014/main" id="{99D1CBF3-407C-E94D-01A8-A1F490314CCB}"/>
                  </a:ext>
                </a:extLst>
              </p:cNvPr>
              <p:cNvSpPr>
                <a:spLocks/>
              </p:cNvSpPr>
              <p:nvPr/>
            </p:nvSpPr>
            <p:spPr bwMode="auto">
              <a:xfrm>
                <a:off x="6388" y="1614"/>
                <a:ext cx="137" cy="218"/>
              </a:xfrm>
              <a:custGeom>
                <a:avLst/>
                <a:gdLst>
                  <a:gd name="T0" fmla="*/ 61 w 137"/>
                  <a:gd name="T1" fmla="*/ 198 h 218"/>
                  <a:gd name="T2" fmla="*/ 66 w 137"/>
                  <a:gd name="T3" fmla="*/ 203 h 218"/>
                  <a:gd name="T4" fmla="*/ 66 w 137"/>
                  <a:gd name="T5" fmla="*/ 203 h 218"/>
                  <a:gd name="T6" fmla="*/ 71 w 137"/>
                  <a:gd name="T7" fmla="*/ 208 h 218"/>
                  <a:gd name="T8" fmla="*/ 71 w 137"/>
                  <a:gd name="T9" fmla="*/ 213 h 218"/>
                  <a:gd name="T10" fmla="*/ 76 w 137"/>
                  <a:gd name="T11" fmla="*/ 213 h 218"/>
                  <a:gd name="T12" fmla="*/ 81 w 137"/>
                  <a:gd name="T13" fmla="*/ 213 h 218"/>
                  <a:gd name="T14" fmla="*/ 86 w 137"/>
                  <a:gd name="T15" fmla="*/ 218 h 218"/>
                  <a:gd name="T16" fmla="*/ 91 w 137"/>
                  <a:gd name="T17" fmla="*/ 218 h 218"/>
                  <a:gd name="T18" fmla="*/ 96 w 137"/>
                  <a:gd name="T19" fmla="*/ 218 h 218"/>
                  <a:gd name="T20" fmla="*/ 101 w 137"/>
                  <a:gd name="T21" fmla="*/ 218 h 218"/>
                  <a:gd name="T22" fmla="*/ 106 w 137"/>
                  <a:gd name="T23" fmla="*/ 213 h 218"/>
                  <a:gd name="T24" fmla="*/ 112 w 137"/>
                  <a:gd name="T25" fmla="*/ 213 h 218"/>
                  <a:gd name="T26" fmla="*/ 117 w 137"/>
                  <a:gd name="T27" fmla="*/ 213 h 218"/>
                  <a:gd name="T28" fmla="*/ 122 w 137"/>
                  <a:gd name="T29" fmla="*/ 208 h 218"/>
                  <a:gd name="T30" fmla="*/ 122 w 137"/>
                  <a:gd name="T31" fmla="*/ 208 h 218"/>
                  <a:gd name="T32" fmla="*/ 127 w 137"/>
                  <a:gd name="T33" fmla="*/ 203 h 218"/>
                  <a:gd name="T34" fmla="*/ 132 w 137"/>
                  <a:gd name="T35" fmla="*/ 198 h 218"/>
                  <a:gd name="T36" fmla="*/ 132 w 137"/>
                  <a:gd name="T37" fmla="*/ 193 h 218"/>
                  <a:gd name="T38" fmla="*/ 137 w 137"/>
                  <a:gd name="T39" fmla="*/ 193 h 218"/>
                  <a:gd name="T40" fmla="*/ 137 w 137"/>
                  <a:gd name="T41" fmla="*/ 188 h 218"/>
                  <a:gd name="T42" fmla="*/ 137 w 137"/>
                  <a:gd name="T43" fmla="*/ 182 h 218"/>
                  <a:gd name="T44" fmla="*/ 137 w 137"/>
                  <a:gd name="T45" fmla="*/ 177 h 218"/>
                  <a:gd name="T46" fmla="*/ 137 w 137"/>
                  <a:gd name="T47" fmla="*/ 172 h 218"/>
                  <a:gd name="T48" fmla="*/ 137 w 137"/>
                  <a:gd name="T49" fmla="*/ 167 h 218"/>
                  <a:gd name="T50" fmla="*/ 76 w 137"/>
                  <a:gd name="T51" fmla="*/ 5 h 218"/>
                  <a:gd name="T52" fmla="*/ 76 w 137"/>
                  <a:gd name="T53" fmla="*/ 10 h 218"/>
                  <a:gd name="T54" fmla="*/ 76 w 137"/>
                  <a:gd name="T55" fmla="*/ 10 h 218"/>
                  <a:gd name="T56" fmla="*/ 76 w 137"/>
                  <a:gd name="T57" fmla="*/ 15 h 218"/>
                  <a:gd name="T58" fmla="*/ 76 w 137"/>
                  <a:gd name="T59" fmla="*/ 20 h 218"/>
                  <a:gd name="T60" fmla="*/ 71 w 137"/>
                  <a:gd name="T61" fmla="*/ 25 h 218"/>
                  <a:gd name="T62" fmla="*/ 71 w 137"/>
                  <a:gd name="T63" fmla="*/ 30 h 218"/>
                  <a:gd name="T64" fmla="*/ 66 w 137"/>
                  <a:gd name="T65" fmla="*/ 30 h 218"/>
                  <a:gd name="T66" fmla="*/ 66 w 137"/>
                  <a:gd name="T67" fmla="*/ 35 h 218"/>
                  <a:gd name="T68" fmla="*/ 61 w 137"/>
                  <a:gd name="T69" fmla="*/ 40 h 218"/>
                  <a:gd name="T70" fmla="*/ 56 w 137"/>
                  <a:gd name="T71" fmla="*/ 40 h 218"/>
                  <a:gd name="T72" fmla="*/ 51 w 137"/>
                  <a:gd name="T73" fmla="*/ 45 h 218"/>
                  <a:gd name="T74" fmla="*/ 46 w 137"/>
                  <a:gd name="T75" fmla="*/ 45 h 218"/>
                  <a:gd name="T76" fmla="*/ 40 w 137"/>
                  <a:gd name="T77" fmla="*/ 45 h 218"/>
                  <a:gd name="T78" fmla="*/ 35 w 137"/>
                  <a:gd name="T79" fmla="*/ 51 h 218"/>
                  <a:gd name="T80" fmla="*/ 30 w 137"/>
                  <a:gd name="T81" fmla="*/ 51 h 218"/>
                  <a:gd name="T82" fmla="*/ 25 w 137"/>
                  <a:gd name="T83" fmla="*/ 51 h 218"/>
                  <a:gd name="T84" fmla="*/ 20 w 137"/>
                  <a:gd name="T85" fmla="*/ 45 h 218"/>
                  <a:gd name="T86" fmla="*/ 20 w 137"/>
                  <a:gd name="T87" fmla="*/ 45 h 218"/>
                  <a:gd name="T88" fmla="*/ 15 w 137"/>
                  <a:gd name="T89" fmla="*/ 45 h 218"/>
                  <a:gd name="T90" fmla="*/ 10 w 137"/>
                  <a:gd name="T91" fmla="*/ 40 h 218"/>
                  <a:gd name="T92" fmla="*/ 5 w 137"/>
                  <a:gd name="T93" fmla="*/ 40 h 218"/>
                  <a:gd name="T94" fmla="*/ 5 w 137"/>
                  <a:gd name="T95" fmla="*/ 35 h 218"/>
                  <a:gd name="T96" fmla="*/ 0 w 137"/>
                  <a:gd name="T97" fmla="*/ 30 h 218"/>
                  <a:gd name="T98" fmla="*/ 0 w 137"/>
                  <a:gd name="T99" fmla="*/ 3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218">
                    <a:moveTo>
                      <a:pt x="61" y="198"/>
                    </a:moveTo>
                    <a:lnTo>
                      <a:pt x="61" y="198"/>
                    </a:lnTo>
                    <a:lnTo>
                      <a:pt x="61" y="198"/>
                    </a:lnTo>
                    <a:lnTo>
                      <a:pt x="66" y="203"/>
                    </a:lnTo>
                    <a:lnTo>
                      <a:pt x="66" y="203"/>
                    </a:lnTo>
                    <a:lnTo>
                      <a:pt x="66" y="203"/>
                    </a:lnTo>
                    <a:lnTo>
                      <a:pt x="66" y="208"/>
                    </a:lnTo>
                    <a:lnTo>
                      <a:pt x="71" y="208"/>
                    </a:lnTo>
                    <a:lnTo>
                      <a:pt x="71" y="208"/>
                    </a:lnTo>
                    <a:lnTo>
                      <a:pt x="71" y="213"/>
                    </a:lnTo>
                    <a:lnTo>
                      <a:pt x="76" y="213"/>
                    </a:lnTo>
                    <a:lnTo>
                      <a:pt x="76" y="213"/>
                    </a:lnTo>
                    <a:lnTo>
                      <a:pt x="81" y="213"/>
                    </a:lnTo>
                    <a:lnTo>
                      <a:pt x="81" y="213"/>
                    </a:lnTo>
                    <a:lnTo>
                      <a:pt x="86" y="213"/>
                    </a:lnTo>
                    <a:lnTo>
                      <a:pt x="86" y="218"/>
                    </a:lnTo>
                    <a:lnTo>
                      <a:pt x="91" y="218"/>
                    </a:lnTo>
                    <a:lnTo>
                      <a:pt x="91" y="218"/>
                    </a:lnTo>
                    <a:lnTo>
                      <a:pt x="91" y="218"/>
                    </a:lnTo>
                    <a:lnTo>
                      <a:pt x="96" y="218"/>
                    </a:lnTo>
                    <a:lnTo>
                      <a:pt x="96" y="218"/>
                    </a:lnTo>
                    <a:lnTo>
                      <a:pt x="101" y="218"/>
                    </a:lnTo>
                    <a:lnTo>
                      <a:pt x="101" y="213"/>
                    </a:lnTo>
                    <a:lnTo>
                      <a:pt x="106" y="213"/>
                    </a:lnTo>
                    <a:lnTo>
                      <a:pt x="106" y="213"/>
                    </a:lnTo>
                    <a:lnTo>
                      <a:pt x="112" y="213"/>
                    </a:lnTo>
                    <a:lnTo>
                      <a:pt x="112" y="213"/>
                    </a:lnTo>
                    <a:lnTo>
                      <a:pt x="117" y="213"/>
                    </a:lnTo>
                    <a:lnTo>
                      <a:pt x="117" y="208"/>
                    </a:lnTo>
                    <a:lnTo>
                      <a:pt x="122" y="208"/>
                    </a:lnTo>
                    <a:lnTo>
                      <a:pt x="122" y="208"/>
                    </a:lnTo>
                    <a:lnTo>
                      <a:pt x="122" y="208"/>
                    </a:lnTo>
                    <a:lnTo>
                      <a:pt x="127" y="203"/>
                    </a:lnTo>
                    <a:lnTo>
                      <a:pt x="127" y="203"/>
                    </a:lnTo>
                    <a:lnTo>
                      <a:pt x="127" y="198"/>
                    </a:lnTo>
                    <a:lnTo>
                      <a:pt x="132" y="198"/>
                    </a:lnTo>
                    <a:lnTo>
                      <a:pt x="132" y="198"/>
                    </a:lnTo>
                    <a:lnTo>
                      <a:pt x="132" y="193"/>
                    </a:lnTo>
                    <a:lnTo>
                      <a:pt x="132" y="193"/>
                    </a:lnTo>
                    <a:lnTo>
                      <a:pt x="137" y="193"/>
                    </a:lnTo>
                    <a:lnTo>
                      <a:pt x="137" y="188"/>
                    </a:lnTo>
                    <a:lnTo>
                      <a:pt x="137" y="188"/>
                    </a:lnTo>
                    <a:lnTo>
                      <a:pt x="137" y="182"/>
                    </a:lnTo>
                    <a:lnTo>
                      <a:pt x="137" y="182"/>
                    </a:lnTo>
                    <a:lnTo>
                      <a:pt x="137" y="177"/>
                    </a:lnTo>
                    <a:lnTo>
                      <a:pt x="137" y="177"/>
                    </a:lnTo>
                    <a:lnTo>
                      <a:pt x="137" y="177"/>
                    </a:lnTo>
                    <a:lnTo>
                      <a:pt x="137" y="172"/>
                    </a:lnTo>
                    <a:lnTo>
                      <a:pt x="137" y="172"/>
                    </a:lnTo>
                    <a:lnTo>
                      <a:pt x="137" y="167"/>
                    </a:lnTo>
                    <a:lnTo>
                      <a:pt x="76" y="0"/>
                    </a:lnTo>
                    <a:lnTo>
                      <a:pt x="76" y="5"/>
                    </a:lnTo>
                    <a:lnTo>
                      <a:pt x="76" y="5"/>
                    </a:lnTo>
                    <a:lnTo>
                      <a:pt x="76" y="10"/>
                    </a:lnTo>
                    <a:lnTo>
                      <a:pt x="76" y="10"/>
                    </a:lnTo>
                    <a:lnTo>
                      <a:pt x="76" y="10"/>
                    </a:lnTo>
                    <a:lnTo>
                      <a:pt x="76" y="15"/>
                    </a:lnTo>
                    <a:lnTo>
                      <a:pt x="76" y="15"/>
                    </a:lnTo>
                    <a:lnTo>
                      <a:pt x="76" y="20"/>
                    </a:lnTo>
                    <a:lnTo>
                      <a:pt x="76" y="20"/>
                    </a:lnTo>
                    <a:lnTo>
                      <a:pt x="76" y="25"/>
                    </a:lnTo>
                    <a:lnTo>
                      <a:pt x="71" y="25"/>
                    </a:lnTo>
                    <a:lnTo>
                      <a:pt x="71" y="25"/>
                    </a:lnTo>
                    <a:lnTo>
                      <a:pt x="71" y="30"/>
                    </a:lnTo>
                    <a:lnTo>
                      <a:pt x="71" y="30"/>
                    </a:lnTo>
                    <a:lnTo>
                      <a:pt x="66" y="30"/>
                    </a:lnTo>
                    <a:lnTo>
                      <a:pt x="66" y="35"/>
                    </a:lnTo>
                    <a:lnTo>
                      <a:pt x="66" y="35"/>
                    </a:lnTo>
                    <a:lnTo>
                      <a:pt x="61" y="40"/>
                    </a:lnTo>
                    <a:lnTo>
                      <a:pt x="61" y="40"/>
                    </a:lnTo>
                    <a:lnTo>
                      <a:pt x="61" y="40"/>
                    </a:lnTo>
                    <a:lnTo>
                      <a:pt x="56" y="40"/>
                    </a:lnTo>
                    <a:lnTo>
                      <a:pt x="56" y="45"/>
                    </a:lnTo>
                    <a:lnTo>
                      <a:pt x="51" y="45"/>
                    </a:lnTo>
                    <a:lnTo>
                      <a:pt x="51" y="45"/>
                    </a:lnTo>
                    <a:lnTo>
                      <a:pt x="46" y="45"/>
                    </a:lnTo>
                    <a:lnTo>
                      <a:pt x="46" y="45"/>
                    </a:lnTo>
                    <a:lnTo>
                      <a:pt x="40" y="45"/>
                    </a:lnTo>
                    <a:lnTo>
                      <a:pt x="40" y="51"/>
                    </a:lnTo>
                    <a:lnTo>
                      <a:pt x="35" y="51"/>
                    </a:lnTo>
                    <a:lnTo>
                      <a:pt x="35" y="51"/>
                    </a:lnTo>
                    <a:lnTo>
                      <a:pt x="30" y="51"/>
                    </a:lnTo>
                    <a:lnTo>
                      <a:pt x="30" y="51"/>
                    </a:lnTo>
                    <a:lnTo>
                      <a:pt x="25" y="51"/>
                    </a:lnTo>
                    <a:lnTo>
                      <a:pt x="25" y="51"/>
                    </a:lnTo>
                    <a:lnTo>
                      <a:pt x="20" y="45"/>
                    </a:lnTo>
                    <a:lnTo>
                      <a:pt x="20" y="45"/>
                    </a:lnTo>
                    <a:lnTo>
                      <a:pt x="20" y="45"/>
                    </a:lnTo>
                    <a:lnTo>
                      <a:pt x="15" y="45"/>
                    </a:lnTo>
                    <a:lnTo>
                      <a:pt x="15" y="45"/>
                    </a:lnTo>
                    <a:lnTo>
                      <a:pt x="10" y="45"/>
                    </a:lnTo>
                    <a:lnTo>
                      <a:pt x="10" y="40"/>
                    </a:lnTo>
                    <a:lnTo>
                      <a:pt x="10" y="40"/>
                    </a:lnTo>
                    <a:lnTo>
                      <a:pt x="5" y="40"/>
                    </a:lnTo>
                    <a:lnTo>
                      <a:pt x="5" y="35"/>
                    </a:lnTo>
                    <a:lnTo>
                      <a:pt x="5" y="35"/>
                    </a:lnTo>
                    <a:lnTo>
                      <a:pt x="0" y="35"/>
                    </a:lnTo>
                    <a:lnTo>
                      <a:pt x="0" y="30"/>
                    </a:lnTo>
                    <a:lnTo>
                      <a:pt x="0" y="30"/>
                    </a:lnTo>
                    <a:lnTo>
                      <a:pt x="0" y="30"/>
                    </a:lnTo>
                    <a:lnTo>
                      <a:pt x="61" y="19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8" name="Oval 77">
                <a:extLst>
                  <a:ext uri="{FF2B5EF4-FFF2-40B4-BE49-F238E27FC236}">
                    <a16:creationId xmlns:a16="http://schemas.microsoft.com/office/drawing/2014/main" id="{F141A242-0C87-02A8-9A37-ECD18C3B457E}"/>
                  </a:ext>
                </a:extLst>
              </p:cNvPr>
              <p:cNvSpPr>
                <a:spLocks noChangeArrowheads="1"/>
              </p:cNvSpPr>
              <p:nvPr/>
            </p:nvSpPr>
            <p:spPr bwMode="auto">
              <a:xfrm>
                <a:off x="2694" y="736"/>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79" name="Freeform 782">
                <a:extLst>
                  <a:ext uri="{FF2B5EF4-FFF2-40B4-BE49-F238E27FC236}">
                    <a16:creationId xmlns:a16="http://schemas.microsoft.com/office/drawing/2014/main" id="{91B77431-174A-3FBA-7CF1-CB9067C91DAE}"/>
                  </a:ext>
                </a:extLst>
              </p:cNvPr>
              <p:cNvSpPr>
                <a:spLocks/>
              </p:cNvSpPr>
              <p:nvPr/>
            </p:nvSpPr>
            <p:spPr bwMode="auto">
              <a:xfrm>
                <a:off x="2583" y="893"/>
                <a:ext cx="218" cy="208"/>
              </a:xfrm>
              <a:custGeom>
                <a:avLst/>
                <a:gdLst>
                  <a:gd name="T0" fmla="*/ 213 w 218"/>
                  <a:gd name="T1" fmla="*/ 61 h 208"/>
                  <a:gd name="T2" fmla="*/ 218 w 218"/>
                  <a:gd name="T3" fmla="*/ 61 h 208"/>
                  <a:gd name="T4" fmla="*/ 218 w 218"/>
                  <a:gd name="T5" fmla="*/ 56 h 208"/>
                  <a:gd name="T6" fmla="*/ 218 w 218"/>
                  <a:gd name="T7" fmla="*/ 51 h 208"/>
                  <a:gd name="T8" fmla="*/ 218 w 218"/>
                  <a:gd name="T9" fmla="*/ 46 h 208"/>
                  <a:gd name="T10" fmla="*/ 218 w 218"/>
                  <a:gd name="T11" fmla="*/ 46 h 208"/>
                  <a:gd name="T12" fmla="*/ 218 w 218"/>
                  <a:gd name="T13" fmla="*/ 41 h 208"/>
                  <a:gd name="T14" fmla="*/ 218 w 218"/>
                  <a:gd name="T15" fmla="*/ 36 h 208"/>
                  <a:gd name="T16" fmla="*/ 218 w 218"/>
                  <a:gd name="T17" fmla="*/ 31 h 208"/>
                  <a:gd name="T18" fmla="*/ 218 w 218"/>
                  <a:gd name="T19" fmla="*/ 26 h 208"/>
                  <a:gd name="T20" fmla="*/ 213 w 218"/>
                  <a:gd name="T21" fmla="*/ 20 h 208"/>
                  <a:gd name="T22" fmla="*/ 213 w 218"/>
                  <a:gd name="T23" fmla="*/ 20 h 208"/>
                  <a:gd name="T24" fmla="*/ 208 w 218"/>
                  <a:gd name="T25" fmla="*/ 15 h 208"/>
                  <a:gd name="T26" fmla="*/ 203 w 218"/>
                  <a:gd name="T27" fmla="*/ 10 h 208"/>
                  <a:gd name="T28" fmla="*/ 197 w 218"/>
                  <a:gd name="T29" fmla="*/ 5 h 208"/>
                  <a:gd name="T30" fmla="*/ 197 w 218"/>
                  <a:gd name="T31" fmla="*/ 5 h 208"/>
                  <a:gd name="T32" fmla="*/ 192 w 218"/>
                  <a:gd name="T33" fmla="*/ 5 h 208"/>
                  <a:gd name="T34" fmla="*/ 187 w 218"/>
                  <a:gd name="T35" fmla="*/ 0 h 208"/>
                  <a:gd name="T36" fmla="*/ 182 w 218"/>
                  <a:gd name="T37" fmla="*/ 0 h 208"/>
                  <a:gd name="T38" fmla="*/ 177 w 218"/>
                  <a:gd name="T39" fmla="*/ 0 h 208"/>
                  <a:gd name="T40" fmla="*/ 172 w 218"/>
                  <a:gd name="T41" fmla="*/ 0 h 208"/>
                  <a:gd name="T42" fmla="*/ 172 w 218"/>
                  <a:gd name="T43" fmla="*/ 0 h 208"/>
                  <a:gd name="T44" fmla="*/ 167 w 218"/>
                  <a:gd name="T45" fmla="*/ 0 h 208"/>
                  <a:gd name="T46" fmla="*/ 162 w 218"/>
                  <a:gd name="T47" fmla="*/ 5 h 208"/>
                  <a:gd name="T48" fmla="*/ 162 w 218"/>
                  <a:gd name="T49" fmla="*/ 5 h 208"/>
                  <a:gd name="T50" fmla="*/ 5 w 218"/>
                  <a:gd name="T51" fmla="*/ 147 h 208"/>
                  <a:gd name="T52" fmla="*/ 5 w 218"/>
                  <a:gd name="T53" fmla="*/ 147 h 208"/>
                  <a:gd name="T54" fmla="*/ 10 w 218"/>
                  <a:gd name="T55" fmla="*/ 142 h 208"/>
                  <a:gd name="T56" fmla="*/ 15 w 218"/>
                  <a:gd name="T57" fmla="*/ 142 h 208"/>
                  <a:gd name="T58" fmla="*/ 20 w 218"/>
                  <a:gd name="T59" fmla="*/ 142 h 208"/>
                  <a:gd name="T60" fmla="*/ 20 w 218"/>
                  <a:gd name="T61" fmla="*/ 142 h 208"/>
                  <a:gd name="T62" fmla="*/ 25 w 218"/>
                  <a:gd name="T63" fmla="*/ 142 h 208"/>
                  <a:gd name="T64" fmla="*/ 30 w 218"/>
                  <a:gd name="T65" fmla="*/ 142 h 208"/>
                  <a:gd name="T66" fmla="*/ 35 w 218"/>
                  <a:gd name="T67" fmla="*/ 147 h 208"/>
                  <a:gd name="T68" fmla="*/ 40 w 218"/>
                  <a:gd name="T69" fmla="*/ 147 h 208"/>
                  <a:gd name="T70" fmla="*/ 45 w 218"/>
                  <a:gd name="T71" fmla="*/ 152 h 208"/>
                  <a:gd name="T72" fmla="*/ 45 w 218"/>
                  <a:gd name="T73" fmla="*/ 157 h 208"/>
                  <a:gd name="T74" fmla="*/ 50 w 218"/>
                  <a:gd name="T75" fmla="*/ 157 h 208"/>
                  <a:gd name="T76" fmla="*/ 55 w 218"/>
                  <a:gd name="T77" fmla="*/ 163 h 208"/>
                  <a:gd name="T78" fmla="*/ 55 w 218"/>
                  <a:gd name="T79" fmla="*/ 168 h 208"/>
                  <a:gd name="T80" fmla="*/ 60 w 218"/>
                  <a:gd name="T81" fmla="*/ 173 h 208"/>
                  <a:gd name="T82" fmla="*/ 60 w 218"/>
                  <a:gd name="T83" fmla="*/ 178 h 208"/>
                  <a:gd name="T84" fmla="*/ 60 w 218"/>
                  <a:gd name="T85" fmla="*/ 178 h 208"/>
                  <a:gd name="T86" fmla="*/ 60 w 218"/>
                  <a:gd name="T87" fmla="*/ 183 h 208"/>
                  <a:gd name="T88" fmla="*/ 60 w 218"/>
                  <a:gd name="T89" fmla="*/ 188 h 208"/>
                  <a:gd name="T90" fmla="*/ 60 w 218"/>
                  <a:gd name="T91" fmla="*/ 193 h 208"/>
                  <a:gd name="T92" fmla="*/ 60 w 218"/>
                  <a:gd name="T93" fmla="*/ 198 h 208"/>
                  <a:gd name="T94" fmla="*/ 60 w 218"/>
                  <a:gd name="T95" fmla="*/ 203 h 208"/>
                  <a:gd name="T96" fmla="*/ 55 w 218"/>
                  <a:gd name="T97" fmla="*/ 203 h 208"/>
                  <a:gd name="T98" fmla="*/ 55 w 218"/>
                  <a:gd name="T99"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8" h="208">
                    <a:moveTo>
                      <a:pt x="213" y="66"/>
                    </a:moveTo>
                    <a:lnTo>
                      <a:pt x="213" y="61"/>
                    </a:lnTo>
                    <a:lnTo>
                      <a:pt x="213" y="61"/>
                    </a:lnTo>
                    <a:lnTo>
                      <a:pt x="218" y="61"/>
                    </a:lnTo>
                    <a:lnTo>
                      <a:pt x="218" y="56"/>
                    </a:lnTo>
                    <a:lnTo>
                      <a:pt x="218" y="56"/>
                    </a:lnTo>
                    <a:lnTo>
                      <a:pt x="218" y="56"/>
                    </a:lnTo>
                    <a:lnTo>
                      <a:pt x="218" y="51"/>
                    </a:lnTo>
                    <a:lnTo>
                      <a:pt x="218" y="51"/>
                    </a:lnTo>
                    <a:lnTo>
                      <a:pt x="218" y="46"/>
                    </a:lnTo>
                    <a:lnTo>
                      <a:pt x="218" y="46"/>
                    </a:lnTo>
                    <a:lnTo>
                      <a:pt x="218" y="46"/>
                    </a:lnTo>
                    <a:lnTo>
                      <a:pt x="218" y="41"/>
                    </a:lnTo>
                    <a:lnTo>
                      <a:pt x="218" y="41"/>
                    </a:lnTo>
                    <a:lnTo>
                      <a:pt x="218" y="36"/>
                    </a:lnTo>
                    <a:lnTo>
                      <a:pt x="218" y="36"/>
                    </a:lnTo>
                    <a:lnTo>
                      <a:pt x="218" y="31"/>
                    </a:lnTo>
                    <a:lnTo>
                      <a:pt x="218" y="31"/>
                    </a:lnTo>
                    <a:lnTo>
                      <a:pt x="218" y="31"/>
                    </a:lnTo>
                    <a:lnTo>
                      <a:pt x="218" y="26"/>
                    </a:lnTo>
                    <a:lnTo>
                      <a:pt x="213" y="26"/>
                    </a:lnTo>
                    <a:lnTo>
                      <a:pt x="213" y="20"/>
                    </a:lnTo>
                    <a:lnTo>
                      <a:pt x="213" y="20"/>
                    </a:lnTo>
                    <a:lnTo>
                      <a:pt x="213" y="20"/>
                    </a:lnTo>
                    <a:lnTo>
                      <a:pt x="208" y="15"/>
                    </a:lnTo>
                    <a:lnTo>
                      <a:pt x="208" y="15"/>
                    </a:lnTo>
                    <a:lnTo>
                      <a:pt x="208" y="10"/>
                    </a:lnTo>
                    <a:lnTo>
                      <a:pt x="203" y="10"/>
                    </a:lnTo>
                    <a:lnTo>
                      <a:pt x="203" y="10"/>
                    </a:lnTo>
                    <a:lnTo>
                      <a:pt x="197" y="5"/>
                    </a:lnTo>
                    <a:lnTo>
                      <a:pt x="197" y="5"/>
                    </a:lnTo>
                    <a:lnTo>
                      <a:pt x="197" y="5"/>
                    </a:lnTo>
                    <a:lnTo>
                      <a:pt x="192" y="5"/>
                    </a:lnTo>
                    <a:lnTo>
                      <a:pt x="192" y="5"/>
                    </a:lnTo>
                    <a:lnTo>
                      <a:pt x="187" y="0"/>
                    </a:lnTo>
                    <a:lnTo>
                      <a:pt x="187" y="0"/>
                    </a:lnTo>
                    <a:lnTo>
                      <a:pt x="187" y="0"/>
                    </a:lnTo>
                    <a:lnTo>
                      <a:pt x="182" y="0"/>
                    </a:lnTo>
                    <a:lnTo>
                      <a:pt x="182" y="0"/>
                    </a:lnTo>
                    <a:lnTo>
                      <a:pt x="177" y="0"/>
                    </a:lnTo>
                    <a:lnTo>
                      <a:pt x="177" y="0"/>
                    </a:lnTo>
                    <a:lnTo>
                      <a:pt x="172" y="0"/>
                    </a:lnTo>
                    <a:lnTo>
                      <a:pt x="172" y="0"/>
                    </a:lnTo>
                    <a:lnTo>
                      <a:pt x="172" y="0"/>
                    </a:lnTo>
                    <a:lnTo>
                      <a:pt x="167" y="0"/>
                    </a:lnTo>
                    <a:lnTo>
                      <a:pt x="167" y="0"/>
                    </a:lnTo>
                    <a:lnTo>
                      <a:pt x="167" y="5"/>
                    </a:lnTo>
                    <a:lnTo>
                      <a:pt x="162" y="5"/>
                    </a:lnTo>
                    <a:lnTo>
                      <a:pt x="162" y="5"/>
                    </a:lnTo>
                    <a:lnTo>
                      <a:pt x="162" y="5"/>
                    </a:lnTo>
                    <a:lnTo>
                      <a:pt x="0" y="147"/>
                    </a:lnTo>
                    <a:lnTo>
                      <a:pt x="5" y="147"/>
                    </a:lnTo>
                    <a:lnTo>
                      <a:pt x="5" y="147"/>
                    </a:lnTo>
                    <a:lnTo>
                      <a:pt x="5" y="147"/>
                    </a:lnTo>
                    <a:lnTo>
                      <a:pt x="10" y="142"/>
                    </a:lnTo>
                    <a:lnTo>
                      <a:pt x="10" y="142"/>
                    </a:lnTo>
                    <a:lnTo>
                      <a:pt x="10" y="142"/>
                    </a:lnTo>
                    <a:lnTo>
                      <a:pt x="15" y="142"/>
                    </a:lnTo>
                    <a:lnTo>
                      <a:pt x="15" y="142"/>
                    </a:lnTo>
                    <a:lnTo>
                      <a:pt x="20" y="142"/>
                    </a:lnTo>
                    <a:lnTo>
                      <a:pt x="20" y="142"/>
                    </a:lnTo>
                    <a:lnTo>
                      <a:pt x="20" y="142"/>
                    </a:lnTo>
                    <a:lnTo>
                      <a:pt x="25" y="142"/>
                    </a:lnTo>
                    <a:lnTo>
                      <a:pt x="25" y="142"/>
                    </a:lnTo>
                    <a:lnTo>
                      <a:pt x="30" y="142"/>
                    </a:lnTo>
                    <a:lnTo>
                      <a:pt x="30" y="142"/>
                    </a:lnTo>
                    <a:lnTo>
                      <a:pt x="35" y="147"/>
                    </a:lnTo>
                    <a:lnTo>
                      <a:pt x="35" y="147"/>
                    </a:lnTo>
                    <a:lnTo>
                      <a:pt x="35" y="147"/>
                    </a:lnTo>
                    <a:lnTo>
                      <a:pt x="40" y="147"/>
                    </a:lnTo>
                    <a:lnTo>
                      <a:pt x="40" y="152"/>
                    </a:lnTo>
                    <a:lnTo>
                      <a:pt x="45" y="152"/>
                    </a:lnTo>
                    <a:lnTo>
                      <a:pt x="45" y="152"/>
                    </a:lnTo>
                    <a:lnTo>
                      <a:pt x="45" y="157"/>
                    </a:lnTo>
                    <a:lnTo>
                      <a:pt x="50" y="157"/>
                    </a:lnTo>
                    <a:lnTo>
                      <a:pt x="50" y="157"/>
                    </a:lnTo>
                    <a:lnTo>
                      <a:pt x="50" y="163"/>
                    </a:lnTo>
                    <a:lnTo>
                      <a:pt x="55" y="163"/>
                    </a:lnTo>
                    <a:lnTo>
                      <a:pt x="55" y="163"/>
                    </a:lnTo>
                    <a:lnTo>
                      <a:pt x="55" y="168"/>
                    </a:lnTo>
                    <a:lnTo>
                      <a:pt x="55" y="168"/>
                    </a:lnTo>
                    <a:lnTo>
                      <a:pt x="60" y="173"/>
                    </a:lnTo>
                    <a:lnTo>
                      <a:pt x="60" y="173"/>
                    </a:lnTo>
                    <a:lnTo>
                      <a:pt x="60" y="178"/>
                    </a:lnTo>
                    <a:lnTo>
                      <a:pt x="60" y="178"/>
                    </a:lnTo>
                    <a:lnTo>
                      <a:pt x="60" y="178"/>
                    </a:lnTo>
                    <a:lnTo>
                      <a:pt x="60" y="183"/>
                    </a:lnTo>
                    <a:lnTo>
                      <a:pt x="60" y="183"/>
                    </a:lnTo>
                    <a:lnTo>
                      <a:pt x="60" y="188"/>
                    </a:lnTo>
                    <a:lnTo>
                      <a:pt x="60" y="188"/>
                    </a:lnTo>
                    <a:lnTo>
                      <a:pt x="60" y="193"/>
                    </a:lnTo>
                    <a:lnTo>
                      <a:pt x="60" y="193"/>
                    </a:lnTo>
                    <a:lnTo>
                      <a:pt x="60" y="193"/>
                    </a:lnTo>
                    <a:lnTo>
                      <a:pt x="60" y="198"/>
                    </a:lnTo>
                    <a:lnTo>
                      <a:pt x="60" y="198"/>
                    </a:lnTo>
                    <a:lnTo>
                      <a:pt x="60" y="203"/>
                    </a:lnTo>
                    <a:lnTo>
                      <a:pt x="60" y="203"/>
                    </a:lnTo>
                    <a:lnTo>
                      <a:pt x="55" y="203"/>
                    </a:lnTo>
                    <a:lnTo>
                      <a:pt x="55" y="203"/>
                    </a:lnTo>
                    <a:lnTo>
                      <a:pt x="55" y="208"/>
                    </a:lnTo>
                    <a:lnTo>
                      <a:pt x="213"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0" name="Oval 79">
                <a:extLst>
                  <a:ext uri="{FF2B5EF4-FFF2-40B4-BE49-F238E27FC236}">
                    <a16:creationId xmlns:a16="http://schemas.microsoft.com/office/drawing/2014/main" id="{E08AD36C-8F1A-AF90-018F-335304D32EA0}"/>
                  </a:ext>
                </a:extLst>
              </p:cNvPr>
              <p:cNvSpPr>
                <a:spLocks noChangeArrowheads="1"/>
              </p:cNvSpPr>
              <p:nvPr/>
            </p:nvSpPr>
            <p:spPr bwMode="auto">
              <a:xfrm>
                <a:off x="863" y="700"/>
                <a:ext cx="268"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81" name="Freeform 784">
                <a:extLst>
                  <a:ext uri="{FF2B5EF4-FFF2-40B4-BE49-F238E27FC236}">
                    <a16:creationId xmlns:a16="http://schemas.microsoft.com/office/drawing/2014/main" id="{2992D2A3-440D-37C3-5ED9-A205051E5EB1}"/>
                  </a:ext>
                </a:extLst>
              </p:cNvPr>
              <p:cNvSpPr>
                <a:spLocks/>
              </p:cNvSpPr>
              <p:nvPr/>
            </p:nvSpPr>
            <p:spPr bwMode="auto">
              <a:xfrm>
                <a:off x="741" y="858"/>
                <a:ext cx="223" cy="203"/>
              </a:xfrm>
              <a:custGeom>
                <a:avLst/>
                <a:gdLst>
                  <a:gd name="T0" fmla="*/ 218 w 223"/>
                  <a:gd name="T1" fmla="*/ 66 h 203"/>
                  <a:gd name="T2" fmla="*/ 218 w 223"/>
                  <a:gd name="T3" fmla="*/ 61 h 203"/>
                  <a:gd name="T4" fmla="*/ 223 w 223"/>
                  <a:gd name="T5" fmla="*/ 55 h 203"/>
                  <a:gd name="T6" fmla="*/ 223 w 223"/>
                  <a:gd name="T7" fmla="*/ 55 h 203"/>
                  <a:gd name="T8" fmla="*/ 223 w 223"/>
                  <a:gd name="T9" fmla="*/ 50 h 203"/>
                  <a:gd name="T10" fmla="*/ 223 w 223"/>
                  <a:gd name="T11" fmla="*/ 45 h 203"/>
                  <a:gd name="T12" fmla="*/ 223 w 223"/>
                  <a:gd name="T13" fmla="*/ 40 h 203"/>
                  <a:gd name="T14" fmla="*/ 223 w 223"/>
                  <a:gd name="T15" fmla="*/ 35 h 203"/>
                  <a:gd name="T16" fmla="*/ 223 w 223"/>
                  <a:gd name="T17" fmla="*/ 30 h 203"/>
                  <a:gd name="T18" fmla="*/ 218 w 223"/>
                  <a:gd name="T19" fmla="*/ 30 h 203"/>
                  <a:gd name="T20" fmla="*/ 218 w 223"/>
                  <a:gd name="T21" fmla="*/ 25 h 203"/>
                  <a:gd name="T22" fmla="*/ 213 w 223"/>
                  <a:gd name="T23" fmla="*/ 20 h 203"/>
                  <a:gd name="T24" fmla="*/ 213 w 223"/>
                  <a:gd name="T25" fmla="*/ 15 h 203"/>
                  <a:gd name="T26" fmla="*/ 208 w 223"/>
                  <a:gd name="T27" fmla="*/ 10 h 203"/>
                  <a:gd name="T28" fmla="*/ 203 w 223"/>
                  <a:gd name="T29" fmla="*/ 10 h 203"/>
                  <a:gd name="T30" fmla="*/ 198 w 223"/>
                  <a:gd name="T31" fmla="*/ 5 h 203"/>
                  <a:gd name="T32" fmla="*/ 193 w 223"/>
                  <a:gd name="T33" fmla="*/ 5 h 203"/>
                  <a:gd name="T34" fmla="*/ 193 w 223"/>
                  <a:gd name="T35" fmla="*/ 0 h 203"/>
                  <a:gd name="T36" fmla="*/ 188 w 223"/>
                  <a:gd name="T37" fmla="*/ 0 h 203"/>
                  <a:gd name="T38" fmla="*/ 182 w 223"/>
                  <a:gd name="T39" fmla="*/ 0 h 203"/>
                  <a:gd name="T40" fmla="*/ 177 w 223"/>
                  <a:gd name="T41" fmla="*/ 0 h 203"/>
                  <a:gd name="T42" fmla="*/ 172 w 223"/>
                  <a:gd name="T43" fmla="*/ 0 h 203"/>
                  <a:gd name="T44" fmla="*/ 172 w 223"/>
                  <a:gd name="T45" fmla="*/ 0 h 203"/>
                  <a:gd name="T46" fmla="*/ 167 w 223"/>
                  <a:gd name="T47" fmla="*/ 5 h 203"/>
                  <a:gd name="T48" fmla="*/ 162 w 223"/>
                  <a:gd name="T49" fmla="*/ 5 h 203"/>
                  <a:gd name="T50" fmla="*/ 0 w 223"/>
                  <a:gd name="T51" fmla="*/ 142 h 203"/>
                  <a:gd name="T52" fmla="*/ 5 w 223"/>
                  <a:gd name="T53" fmla="*/ 142 h 203"/>
                  <a:gd name="T54" fmla="*/ 10 w 223"/>
                  <a:gd name="T55" fmla="*/ 137 h 203"/>
                  <a:gd name="T56" fmla="*/ 10 w 223"/>
                  <a:gd name="T57" fmla="*/ 137 h 203"/>
                  <a:gd name="T58" fmla="*/ 15 w 223"/>
                  <a:gd name="T59" fmla="*/ 137 h 203"/>
                  <a:gd name="T60" fmla="*/ 20 w 223"/>
                  <a:gd name="T61" fmla="*/ 137 h 203"/>
                  <a:gd name="T62" fmla="*/ 25 w 223"/>
                  <a:gd name="T63" fmla="*/ 142 h 203"/>
                  <a:gd name="T64" fmla="*/ 30 w 223"/>
                  <a:gd name="T65" fmla="*/ 142 h 203"/>
                  <a:gd name="T66" fmla="*/ 35 w 223"/>
                  <a:gd name="T67" fmla="*/ 142 h 203"/>
                  <a:gd name="T68" fmla="*/ 35 w 223"/>
                  <a:gd name="T69" fmla="*/ 147 h 203"/>
                  <a:gd name="T70" fmla="*/ 40 w 223"/>
                  <a:gd name="T71" fmla="*/ 147 h 203"/>
                  <a:gd name="T72" fmla="*/ 45 w 223"/>
                  <a:gd name="T73" fmla="*/ 152 h 203"/>
                  <a:gd name="T74" fmla="*/ 51 w 223"/>
                  <a:gd name="T75" fmla="*/ 157 h 203"/>
                  <a:gd name="T76" fmla="*/ 51 w 223"/>
                  <a:gd name="T77" fmla="*/ 162 h 203"/>
                  <a:gd name="T78" fmla="*/ 56 w 223"/>
                  <a:gd name="T79" fmla="*/ 162 h 203"/>
                  <a:gd name="T80" fmla="*/ 56 w 223"/>
                  <a:gd name="T81" fmla="*/ 167 h 203"/>
                  <a:gd name="T82" fmla="*/ 56 w 223"/>
                  <a:gd name="T83" fmla="*/ 172 h 203"/>
                  <a:gd name="T84" fmla="*/ 61 w 223"/>
                  <a:gd name="T85" fmla="*/ 177 h 203"/>
                  <a:gd name="T86" fmla="*/ 61 w 223"/>
                  <a:gd name="T87" fmla="*/ 182 h 203"/>
                  <a:gd name="T88" fmla="*/ 61 w 223"/>
                  <a:gd name="T89" fmla="*/ 187 h 203"/>
                  <a:gd name="T90" fmla="*/ 61 w 223"/>
                  <a:gd name="T91" fmla="*/ 192 h 203"/>
                  <a:gd name="T92" fmla="*/ 61 w 223"/>
                  <a:gd name="T93" fmla="*/ 192 h 203"/>
                  <a:gd name="T94" fmla="*/ 56 w 223"/>
                  <a:gd name="T95" fmla="*/ 198 h 203"/>
                  <a:gd name="T96" fmla="*/ 56 w 223"/>
                  <a:gd name="T97" fmla="*/ 203 h 203"/>
                  <a:gd name="T98" fmla="*/ 51 w 223"/>
                  <a:gd name="T9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3" h="203">
                    <a:moveTo>
                      <a:pt x="218" y="66"/>
                    </a:moveTo>
                    <a:lnTo>
                      <a:pt x="218" y="66"/>
                    </a:lnTo>
                    <a:lnTo>
                      <a:pt x="218" y="61"/>
                    </a:lnTo>
                    <a:lnTo>
                      <a:pt x="218" y="61"/>
                    </a:lnTo>
                    <a:lnTo>
                      <a:pt x="218" y="61"/>
                    </a:lnTo>
                    <a:lnTo>
                      <a:pt x="223" y="55"/>
                    </a:lnTo>
                    <a:lnTo>
                      <a:pt x="223" y="55"/>
                    </a:lnTo>
                    <a:lnTo>
                      <a:pt x="223" y="55"/>
                    </a:lnTo>
                    <a:lnTo>
                      <a:pt x="223" y="50"/>
                    </a:lnTo>
                    <a:lnTo>
                      <a:pt x="223" y="50"/>
                    </a:lnTo>
                    <a:lnTo>
                      <a:pt x="223" y="45"/>
                    </a:lnTo>
                    <a:lnTo>
                      <a:pt x="223" y="45"/>
                    </a:lnTo>
                    <a:lnTo>
                      <a:pt x="223" y="45"/>
                    </a:lnTo>
                    <a:lnTo>
                      <a:pt x="223" y="40"/>
                    </a:lnTo>
                    <a:lnTo>
                      <a:pt x="223" y="40"/>
                    </a:lnTo>
                    <a:lnTo>
                      <a:pt x="223" y="35"/>
                    </a:lnTo>
                    <a:lnTo>
                      <a:pt x="223" y="35"/>
                    </a:lnTo>
                    <a:lnTo>
                      <a:pt x="223" y="30"/>
                    </a:lnTo>
                    <a:lnTo>
                      <a:pt x="218" y="30"/>
                    </a:lnTo>
                    <a:lnTo>
                      <a:pt x="218" y="30"/>
                    </a:lnTo>
                    <a:lnTo>
                      <a:pt x="218" y="25"/>
                    </a:lnTo>
                    <a:lnTo>
                      <a:pt x="218" y="25"/>
                    </a:lnTo>
                    <a:lnTo>
                      <a:pt x="213" y="20"/>
                    </a:lnTo>
                    <a:lnTo>
                      <a:pt x="213" y="20"/>
                    </a:lnTo>
                    <a:lnTo>
                      <a:pt x="213" y="15"/>
                    </a:lnTo>
                    <a:lnTo>
                      <a:pt x="213" y="15"/>
                    </a:lnTo>
                    <a:lnTo>
                      <a:pt x="208" y="15"/>
                    </a:lnTo>
                    <a:lnTo>
                      <a:pt x="208" y="10"/>
                    </a:lnTo>
                    <a:lnTo>
                      <a:pt x="203" y="10"/>
                    </a:lnTo>
                    <a:lnTo>
                      <a:pt x="203" y="10"/>
                    </a:lnTo>
                    <a:lnTo>
                      <a:pt x="203" y="5"/>
                    </a:lnTo>
                    <a:lnTo>
                      <a:pt x="198" y="5"/>
                    </a:lnTo>
                    <a:lnTo>
                      <a:pt x="198" y="5"/>
                    </a:lnTo>
                    <a:lnTo>
                      <a:pt x="193" y="5"/>
                    </a:lnTo>
                    <a:lnTo>
                      <a:pt x="193" y="5"/>
                    </a:lnTo>
                    <a:lnTo>
                      <a:pt x="193" y="0"/>
                    </a:lnTo>
                    <a:lnTo>
                      <a:pt x="188" y="0"/>
                    </a:lnTo>
                    <a:lnTo>
                      <a:pt x="188" y="0"/>
                    </a:lnTo>
                    <a:lnTo>
                      <a:pt x="182" y="0"/>
                    </a:lnTo>
                    <a:lnTo>
                      <a:pt x="182" y="0"/>
                    </a:lnTo>
                    <a:lnTo>
                      <a:pt x="177" y="0"/>
                    </a:lnTo>
                    <a:lnTo>
                      <a:pt x="177" y="0"/>
                    </a:lnTo>
                    <a:lnTo>
                      <a:pt x="177" y="0"/>
                    </a:lnTo>
                    <a:lnTo>
                      <a:pt x="172" y="0"/>
                    </a:lnTo>
                    <a:lnTo>
                      <a:pt x="172" y="0"/>
                    </a:lnTo>
                    <a:lnTo>
                      <a:pt x="172" y="0"/>
                    </a:lnTo>
                    <a:lnTo>
                      <a:pt x="167" y="0"/>
                    </a:lnTo>
                    <a:lnTo>
                      <a:pt x="167" y="5"/>
                    </a:lnTo>
                    <a:lnTo>
                      <a:pt x="167" y="5"/>
                    </a:lnTo>
                    <a:lnTo>
                      <a:pt x="162" y="5"/>
                    </a:lnTo>
                    <a:lnTo>
                      <a:pt x="0" y="142"/>
                    </a:lnTo>
                    <a:lnTo>
                      <a:pt x="0" y="142"/>
                    </a:lnTo>
                    <a:lnTo>
                      <a:pt x="5" y="142"/>
                    </a:lnTo>
                    <a:lnTo>
                      <a:pt x="5" y="142"/>
                    </a:lnTo>
                    <a:lnTo>
                      <a:pt x="5" y="142"/>
                    </a:lnTo>
                    <a:lnTo>
                      <a:pt x="10" y="137"/>
                    </a:lnTo>
                    <a:lnTo>
                      <a:pt x="10" y="137"/>
                    </a:lnTo>
                    <a:lnTo>
                      <a:pt x="10" y="137"/>
                    </a:lnTo>
                    <a:lnTo>
                      <a:pt x="15" y="137"/>
                    </a:lnTo>
                    <a:lnTo>
                      <a:pt x="15" y="137"/>
                    </a:lnTo>
                    <a:lnTo>
                      <a:pt x="20" y="137"/>
                    </a:lnTo>
                    <a:lnTo>
                      <a:pt x="20" y="137"/>
                    </a:lnTo>
                    <a:lnTo>
                      <a:pt x="20" y="137"/>
                    </a:lnTo>
                    <a:lnTo>
                      <a:pt x="25" y="142"/>
                    </a:lnTo>
                    <a:lnTo>
                      <a:pt x="25" y="142"/>
                    </a:lnTo>
                    <a:lnTo>
                      <a:pt x="30" y="142"/>
                    </a:lnTo>
                    <a:lnTo>
                      <a:pt x="30" y="142"/>
                    </a:lnTo>
                    <a:lnTo>
                      <a:pt x="35" y="142"/>
                    </a:lnTo>
                    <a:lnTo>
                      <a:pt x="35" y="142"/>
                    </a:lnTo>
                    <a:lnTo>
                      <a:pt x="35" y="147"/>
                    </a:lnTo>
                    <a:lnTo>
                      <a:pt x="40" y="147"/>
                    </a:lnTo>
                    <a:lnTo>
                      <a:pt x="40" y="147"/>
                    </a:lnTo>
                    <a:lnTo>
                      <a:pt x="45" y="152"/>
                    </a:lnTo>
                    <a:lnTo>
                      <a:pt x="45" y="152"/>
                    </a:lnTo>
                    <a:lnTo>
                      <a:pt x="45" y="152"/>
                    </a:lnTo>
                    <a:lnTo>
                      <a:pt x="51" y="157"/>
                    </a:lnTo>
                    <a:lnTo>
                      <a:pt x="51" y="157"/>
                    </a:lnTo>
                    <a:lnTo>
                      <a:pt x="51" y="162"/>
                    </a:lnTo>
                    <a:lnTo>
                      <a:pt x="51" y="162"/>
                    </a:lnTo>
                    <a:lnTo>
                      <a:pt x="56" y="162"/>
                    </a:lnTo>
                    <a:lnTo>
                      <a:pt x="56" y="167"/>
                    </a:lnTo>
                    <a:lnTo>
                      <a:pt x="56" y="167"/>
                    </a:lnTo>
                    <a:lnTo>
                      <a:pt x="56" y="172"/>
                    </a:lnTo>
                    <a:lnTo>
                      <a:pt x="56" y="172"/>
                    </a:lnTo>
                    <a:lnTo>
                      <a:pt x="61" y="177"/>
                    </a:lnTo>
                    <a:lnTo>
                      <a:pt x="61" y="177"/>
                    </a:lnTo>
                    <a:lnTo>
                      <a:pt x="61" y="182"/>
                    </a:lnTo>
                    <a:lnTo>
                      <a:pt x="61" y="182"/>
                    </a:lnTo>
                    <a:lnTo>
                      <a:pt x="61" y="182"/>
                    </a:lnTo>
                    <a:lnTo>
                      <a:pt x="61" y="187"/>
                    </a:lnTo>
                    <a:lnTo>
                      <a:pt x="61" y="187"/>
                    </a:lnTo>
                    <a:lnTo>
                      <a:pt x="61" y="192"/>
                    </a:lnTo>
                    <a:lnTo>
                      <a:pt x="61" y="192"/>
                    </a:lnTo>
                    <a:lnTo>
                      <a:pt x="61" y="192"/>
                    </a:lnTo>
                    <a:lnTo>
                      <a:pt x="56" y="198"/>
                    </a:lnTo>
                    <a:lnTo>
                      <a:pt x="56" y="198"/>
                    </a:lnTo>
                    <a:lnTo>
                      <a:pt x="56" y="198"/>
                    </a:lnTo>
                    <a:lnTo>
                      <a:pt x="56" y="203"/>
                    </a:lnTo>
                    <a:lnTo>
                      <a:pt x="56" y="203"/>
                    </a:lnTo>
                    <a:lnTo>
                      <a:pt x="51" y="203"/>
                    </a:lnTo>
                    <a:lnTo>
                      <a:pt x="218"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2" name="Oval 81">
                <a:extLst>
                  <a:ext uri="{FF2B5EF4-FFF2-40B4-BE49-F238E27FC236}">
                    <a16:creationId xmlns:a16="http://schemas.microsoft.com/office/drawing/2014/main" id="{2901F79B-0514-D4D3-91CC-4BE5B2D0C817}"/>
                  </a:ext>
                </a:extLst>
              </p:cNvPr>
              <p:cNvSpPr>
                <a:spLocks noChangeArrowheads="1"/>
              </p:cNvSpPr>
              <p:nvPr/>
            </p:nvSpPr>
            <p:spPr bwMode="auto">
              <a:xfrm>
                <a:off x="2654" y="2324"/>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83" name="Freeform 786">
                <a:extLst>
                  <a:ext uri="{FF2B5EF4-FFF2-40B4-BE49-F238E27FC236}">
                    <a16:creationId xmlns:a16="http://schemas.microsoft.com/office/drawing/2014/main" id="{FBB10A18-F24A-3735-8AA6-151836993B3C}"/>
                  </a:ext>
                </a:extLst>
              </p:cNvPr>
              <p:cNvSpPr>
                <a:spLocks/>
              </p:cNvSpPr>
              <p:nvPr/>
            </p:nvSpPr>
            <p:spPr bwMode="auto">
              <a:xfrm>
                <a:off x="2770" y="2380"/>
                <a:ext cx="117" cy="107"/>
              </a:xfrm>
              <a:custGeom>
                <a:avLst/>
                <a:gdLst>
                  <a:gd name="T0" fmla="*/ 16 w 117"/>
                  <a:gd name="T1" fmla="*/ 41 h 107"/>
                  <a:gd name="T2" fmla="*/ 10 w 117"/>
                  <a:gd name="T3" fmla="*/ 41 h 107"/>
                  <a:gd name="T4" fmla="*/ 10 w 117"/>
                  <a:gd name="T5" fmla="*/ 46 h 107"/>
                  <a:gd name="T6" fmla="*/ 5 w 117"/>
                  <a:gd name="T7" fmla="*/ 51 h 107"/>
                  <a:gd name="T8" fmla="*/ 5 w 117"/>
                  <a:gd name="T9" fmla="*/ 56 h 107"/>
                  <a:gd name="T10" fmla="*/ 0 w 117"/>
                  <a:gd name="T11" fmla="*/ 61 h 107"/>
                  <a:gd name="T12" fmla="*/ 0 w 117"/>
                  <a:gd name="T13" fmla="*/ 66 h 107"/>
                  <a:gd name="T14" fmla="*/ 0 w 117"/>
                  <a:gd name="T15" fmla="*/ 71 h 107"/>
                  <a:gd name="T16" fmla="*/ 0 w 117"/>
                  <a:gd name="T17" fmla="*/ 76 h 107"/>
                  <a:gd name="T18" fmla="*/ 0 w 117"/>
                  <a:gd name="T19" fmla="*/ 81 h 107"/>
                  <a:gd name="T20" fmla="*/ 5 w 117"/>
                  <a:gd name="T21" fmla="*/ 81 h 107"/>
                  <a:gd name="T22" fmla="*/ 5 w 117"/>
                  <a:gd name="T23" fmla="*/ 86 h 107"/>
                  <a:gd name="T24" fmla="*/ 10 w 117"/>
                  <a:gd name="T25" fmla="*/ 91 h 107"/>
                  <a:gd name="T26" fmla="*/ 10 w 117"/>
                  <a:gd name="T27" fmla="*/ 96 h 107"/>
                  <a:gd name="T28" fmla="*/ 16 w 117"/>
                  <a:gd name="T29" fmla="*/ 102 h 107"/>
                  <a:gd name="T30" fmla="*/ 21 w 117"/>
                  <a:gd name="T31" fmla="*/ 102 h 107"/>
                  <a:gd name="T32" fmla="*/ 26 w 117"/>
                  <a:gd name="T33" fmla="*/ 107 h 107"/>
                  <a:gd name="T34" fmla="*/ 31 w 117"/>
                  <a:gd name="T35" fmla="*/ 107 h 107"/>
                  <a:gd name="T36" fmla="*/ 31 w 117"/>
                  <a:gd name="T37" fmla="*/ 107 h 107"/>
                  <a:gd name="T38" fmla="*/ 36 w 117"/>
                  <a:gd name="T39" fmla="*/ 107 h 107"/>
                  <a:gd name="T40" fmla="*/ 41 w 117"/>
                  <a:gd name="T41" fmla="*/ 107 h 107"/>
                  <a:gd name="T42" fmla="*/ 46 w 117"/>
                  <a:gd name="T43" fmla="*/ 107 h 107"/>
                  <a:gd name="T44" fmla="*/ 51 w 117"/>
                  <a:gd name="T45" fmla="*/ 107 h 107"/>
                  <a:gd name="T46" fmla="*/ 56 w 117"/>
                  <a:gd name="T47" fmla="*/ 107 h 107"/>
                  <a:gd name="T48" fmla="*/ 61 w 117"/>
                  <a:gd name="T49" fmla="*/ 102 h 107"/>
                  <a:gd name="T50" fmla="*/ 112 w 117"/>
                  <a:gd name="T51" fmla="*/ 66 h 107"/>
                  <a:gd name="T52" fmla="*/ 112 w 117"/>
                  <a:gd name="T53" fmla="*/ 66 h 107"/>
                  <a:gd name="T54" fmla="*/ 107 w 117"/>
                  <a:gd name="T55" fmla="*/ 71 h 107"/>
                  <a:gd name="T56" fmla="*/ 102 w 117"/>
                  <a:gd name="T57" fmla="*/ 71 h 107"/>
                  <a:gd name="T58" fmla="*/ 97 w 117"/>
                  <a:gd name="T59" fmla="*/ 71 h 107"/>
                  <a:gd name="T60" fmla="*/ 92 w 117"/>
                  <a:gd name="T61" fmla="*/ 71 h 107"/>
                  <a:gd name="T62" fmla="*/ 87 w 117"/>
                  <a:gd name="T63" fmla="*/ 71 h 107"/>
                  <a:gd name="T64" fmla="*/ 81 w 117"/>
                  <a:gd name="T65" fmla="*/ 71 h 107"/>
                  <a:gd name="T66" fmla="*/ 76 w 117"/>
                  <a:gd name="T67" fmla="*/ 66 h 107"/>
                  <a:gd name="T68" fmla="*/ 71 w 117"/>
                  <a:gd name="T69" fmla="*/ 66 h 107"/>
                  <a:gd name="T70" fmla="*/ 66 w 117"/>
                  <a:gd name="T71" fmla="*/ 61 h 107"/>
                  <a:gd name="T72" fmla="*/ 66 w 117"/>
                  <a:gd name="T73" fmla="*/ 56 h 107"/>
                  <a:gd name="T74" fmla="*/ 61 w 117"/>
                  <a:gd name="T75" fmla="*/ 51 h 107"/>
                  <a:gd name="T76" fmla="*/ 56 w 117"/>
                  <a:gd name="T77" fmla="*/ 51 h 107"/>
                  <a:gd name="T78" fmla="*/ 56 w 117"/>
                  <a:gd name="T79" fmla="*/ 46 h 107"/>
                  <a:gd name="T80" fmla="*/ 56 w 117"/>
                  <a:gd name="T81" fmla="*/ 41 h 107"/>
                  <a:gd name="T82" fmla="*/ 56 w 117"/>
                  <a:gd name="T83" fmla="*/ 36 h 107"/>
                  <a:gd name="T84" fmla="*/ 56 w 117"/>
                  <a:gd name="T85" fmla="*/ 30 h 107"/>
                  <a:gd name="T86" fmla="*/ 56 w 117"/>
                  <a:gd name="T87" fmla="*/ 25 h 107"/>
                  <a:gd name="T88" fmla="*/ 56 w 117"/>
                  <a:gd name="T89" fmla="*/ 20 h 107"/>
                  <a:gd name="T90" fmla="*/ 56 w 117"/>
                  <a:gd name="T91" fmla="*/ 15 h 107"/>
                  <a:gd name="T92" fmla="*/ 61 w 117"/>
                  <a:gd name="T93" fmla="*/ 10 h 107"/>
                  <a:gd name="T94" fmla="*/ 66 w 117"/>
                  <a:gd name="T95" fmla="*/ 5 h 107"/>
                  <a:gd name="T96" fmla="*/ 66 w 117"/>
                  <a:gd name="T97" fmla="*/ 5 h 107"/>
                  <a:gd name="T98" fmla="*/ 71 w 117"/>
                  <a:gd name="T9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07">
                    <a:moveTo>
                      <a:pt x="16" y="36"/>
                    </a:moveTo>
                    <a:lnTo>
                      <a:pt x="16" y="41"/>
                    </a:lnTo>
                    <a:lnTo>
                      <a:pt x="16" y="41"/>
                    </a:lnTo>
                    <a:lnTo>
                      <a:pt x="10" y="41"/>
                    </a:lnTo>
                    <a:lnTo>
                      <a:pt x="10" y="46"/>
                    </a:lnTo>
                    <a:lnTo>
                      <a:pt x="10" y="46"/>
                    </a:lnTo>
                    <a:lnTo>
                      <a:pt x="5" y="46"/>
                    </a:lnTo>
                    <a:lnTo>
                      <a:pt x="5" y="51"/>
                    </a:lnTo>
                    <a:lnTo>
                      <a:pt x="5" y="51"/>
                    </a:lnTo>
                    <a:lnTo>
                      <a:pt x="5" y="56"/>
                    </a:lnTo>
                    <a:lnTo>
                      <a:pt x="0" y="56"/>
                    </a:lnTo>
                    <a:lnTo>
                      <a:pt x="0" y="61"/>
                    </a:lnTo>
                    <a:lnTo>
                      <a:pt x="0" y="61"/>
                    </a:lnTo>
                    <a:lnTo>
                      <a:pt x="0" y="66"/>
                    </a:lnTo>
                    <a:lnTo>
                      <a:pt x="0" y="66"/>
                    </a:lnTo>
                    <a:lnTo>
                      <a:pt x="0" y="71"/>
                    </a:lnTo>
                    <a:lnTo>
                      <a:pt x="0" y="71"/>
                    </a:lnTo>
                    <a:lnTo>
                      <a:pt x="0" y="76"/>
                    </a:lnTo>
                    <a:lnTo>
                      <a:pt x="0" y="76"/>
                    </a:lnTo>
                    <a:lnTo>
                      <a:pt x="0" y="81"/>
                    </a:lnTo>
                    <a:lnTo>
                      <a:pt x="0" y="81"/>
                    </a:lnTo>
                    <a:lnTo>
                      <a:pt x="5" y="81"/>
                    </a:lnTo>
                    <a:lnTo>
                      <a:pt x="5" y="86"/>
                    </a:lnTo>
                    <a:lnTo>
                      <a:pt x="5" y="86"/>
                    </a:lnTo>
                    <a:lnTo>
                      <a:pt x="5" y="91"/>
                    </a:lnTo>
                    <a:lnTo>
                      <a:pt x="10" y="91"/>
                    </a:lnTo>
                    <a:lnTo>
                      <a:pt x="10" y="96"/>
                    </a:lnTo>
                    <a:lnTo>
                      <a:pt x="10" y="96"/>
                    </a:lnTo>
                    <a:lnTo>
                      <a:pt x="16" y="96"/>
                    </a:lnTo>
                    <a:lnTo>
                      <a:pt x="16" y="102"/>
                    </a:lnTo>
                    <a:lnTo>
                      <a:pt x="16" y="102"/>
                    </a:lnTo>
                    <a:lnTo>
                      <a:pt x="21" y="102"/>
                    </a:lnTo>
                    <a:lnTo>
                      <a:pt x="21" y="102"/>
                    </a:lnTo>
                    <a:lnTo>
                      <a:pt x="26" y="107"/>
                    </a:lnTo>
                    <a:lnTo>
                      <a:pt x="26" y="107"/>
                    </a:lnTo>
                    <a:lnTo>
                      <a:pt x="31" y="107"/>
                    </a:lnTo>
                    <a:lnTo>
                      <a:pt x="31" y="107"/>
                    </a:lnTo>
                    <a:lnTo>
                      <a:pt x="31" y="107"/>
                    </a:lnTo>
                    <a:lnTo>
                      <a:pt x="36" y="107"/>
                    </a:lnTo>
                    <a:lnTo>
                      <a:pt x="36" y="107"/>
                    </a:lnTo>
                    <a:lnTo>
                      <a:pt x="41" y="107"/>
                    </a:lnTo>
                    <a:lnTo>
                      <a:pt x="41" y="107"/>
                    </a:lnTo>
                    <a:lnTo>
                      <a:pt x="46" y="107"/>
                    </a:lnTo>
                    <a:lnTo>
                      <a:pt x="46" y="107"/>
                    </a:lnTo>
                    <a:lnTo>
                      <a:pt x="51" y="107"/>
                    </a:lnTo>
                    <a:lnTo>
                      <a:pt x="51" y="107"/>
                    </a:lnTo>
                    <a:lnTo>
                      <a:pt x="56" y="107"/>
                    </a:lnTo>
                    <a:lnTo>
                      <a:pt x="56" y="107"/>
                    </a:lnTo>
                    <a:lnTo>
                      <a:pt x="61" y="102"/>
                    </a:lnTo>
                    <a:lnTo>
                      <a:pt x="61" y="102"/>
                    </a:lnTo>
                    <a:lnTo>
                      <a:pt x="117" y="66"/>
                    </a:lnTo>
                    <a:lnTo>
                      <a:pt x="112" y="66"/>
                    </a:lnTo>
                    <a:lnTo>
                      <a:pt x="112" y="66"/>
                    </a:lnTo>
                    <a:lnTo>
                      <a:pt x="112" y="66"/>
                    </a:lnTo>
                    <a:lnTo>
                      <a:pt x="107" y="71"/>
                    </a:lnTo>
                    <a:lnTo>
                      <a:pt x="107" y="71"/>
                    </a:lnTo>
                    <a:lnTo>
                      <a:pt x="102" y="71"/>
                    </a:lnTo>
                    <a:lnTo>
                      <a:pt x="102" y="71"/>
                    </a:lnTo>
                    <a:lnTo>
                      <a:pt x="97" y="71"/>
                    </a:lnTo>
                    <a:lnTo>
                      <a:pt x="97" y="71"/>
                    </a:lnTo>
                    <a:lnTo>
                      <a:pt x="92" y="71"/>
                    </a:lnTo>
                    <a:lnTo>
                      <a:pt x="92" y="71"/>
                    </a:lnTo>
                    <a:lnTo>
                      <a:pt x="87" y="71"/>
                    </a:lnTo>
                    <a:lnTo>
                      <a:pt x="87" y="71"/>
                    </a:lnTo>
                    <a:lnTo>
                      <a:pt x="81" y="71"/>
                    </a:lnTo>
                    <a:lnTo>
                      <a:pt x="81" y="71"/>
                    </a:lnTo>
                    <a:lnTo>
                      <a:pt x="76" y="66"/>
                    </a:lnTo>
                    <a:lnTo>
                      <a:pt x="76" y="66"/>
                    </a:lnTo>
                    <a:lnTo>
                      <a:pt x="71" y="66"/>
                    </a:lnTo>
                    <a:lnTo>
                      <a:pt x="71" y="66"/>
                    </a:lnTo>
                    <a:lnTo>
                      <a:pt x="71" y="61"/>
                    </a:lnTo>
                    <a:lnTo>
                      <a:pt x="66" y="61"/>
                    </a:lnTo>
                    <a:lnTo>
                      <a:pt x="66" y="61"/>
                    </a:lnTo>
                    <a:lnTo>
                      <a:pt x="66" y="56"/>
                    </a:lnTo>
                    <a:lnTo>
                      <a:pt x="61" y="56"/>
                    </a:lnTo>
                    <a:lnTo>
                      <a:pt x="61" y="51"/>
                    </a:lnTo>
                    <a:lnTo>
                      <a:pt x="61" y="51"/>
                    </a:lnTo>
                    <a:lnTo>
                      <a:pt x="56" y="51"/>
                    </a:lnTo>
                    <a:lnTo>
                      <a:pt x="56" y="46"/>
                    </a:lnTo>
                    <a:lnTo>
                      <a:pt x="56" y="46"/>
                    </a:lnTo>
                    <a:lnTo>
                      <a:pt x="56" y="41"/>
                    </a:lnTo>
                    <a:lnTo>
                      <a:pt x="56" y="41"/>
                    </a:lnTo>
                    <a:lnTo>
                      <a:pt x="56" y="36"/>
                    </a:lnTo>
                    <a:lnTo>
                      <a:pt x="56" y="36"/>
                    </a:lnTo>
                    <a:lnTo>
                      <a:pt x="56" y="30"/>
                    </a:lnTo>
                    <a:lnTo>
                      <a:pt x="56" y="30"/>
                    </a:lnTo>
                    <a:lnTo>
                      <a:pt x="56" y="25"/>
                    </a:lnTo>
                    <a:lnTo>
                      <a:pt x="56" y="25"/>
                    </a:lnTo>
                    <a:lnTo>
                      <a:pt x="56" y="20"/>
                    </a:lnTo>
                    <a:lnTo>
                      <a:pt x="56" y="20"/>
                    </a:lnTo>
                    <a:lnTo>
                      <a:pt x="56" y="15"/>
                    </a:lnTo>
                    <a:lnTo>
                      <a:pt x="56" y="15"/>
                    </a:lnTo>
                    <a:lnTo>
                      <a:pt x="61" y="10"/>
                    </a:lnTo>
                    <a:lnTo>
                      <a:pt x="61" y="10"/>
                    </a:lnTo>
                    <a:lnTo>
                      <a:pt x="61" y="10"/>
                    </a:lnTo>
                    <a:lnTo>
                      <a:pt x="66" y="5"/>
                    </a:lnTo>
                    <a:lnTo>
                      <a:pt x="66" y="5"/>
                    </a:lnTo>
                    <a:lnTo>
                      <a:pt x="66" y="5"/>
                    </a:lnTo>
                    <a:lnTo>
                      <a:pt x="71" y="0"/>
                    </a:lnTo>
                    <a:lnTo>
                      <a:pt x="71" y="0"/>
                    </a:lnTo>
                    <a:lnTo>
                      <a:pt x="16" y="3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4" name="Oval 83">
                <a:extLst>
                  <a:ext uri="{FF2B5EF4-FFF2-40B4-BE49-F238E27FC236}">
                    <a16:creationId xmlns:a16="http://schemas.microsoft.com/office/drawing/2014/main" id="{D967C109-E001-5132-E7AC-131417035B66}"/>
                  </a:ext>
                </a:extLst>
              </p:cNvPr>
              <p:cNvSpPr>
                <a:spLocks noChangeArrowheads="1"/>
              </p:cNvSpPr>
              <p:nvPr/>
            </p:nvSpPr>
            <p:spPr bwMode="auto">
              <a:xfrm>
                <a:off x="4125" y="2710"/>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85" name="Freeform 788">
                <a:extLst>
                  <a:ext uri="{FF2B5EF4-FFF2-40B4-BE49-F238E27FC236}">
                    <a16:creationId xmlns:a16="http://schemas.microsoft.com/office/drawing/2014/main" id="{6E35F5E7-4C65-5E2C-8C2A-BA0082F10067}"/>
                  </a:ext>
                </a:extLst>
              </p:cNvPr>
              <p:cNvSpPr>
                <a:spLocks/>
              </p:cNvSpPr>
              <p:nvPr/>
            </p:nvSpPr>
            <p:spPr bwMode="auto">
              <a:xfrm>
                <a:off x="4257" y="2832"/>
                <a:ext cx="162" cy="147"/>
              </a:xfrm>
              <a:custGeom>
                <a:avLst/>
                <a:gdLst>
                  <a:gd name="T0" fmla="*/ 61 w 162"/>
                  <a:gd name="T1" fmla="*/ 10 h 147"/>
                  <a:gd name="T2" fmla="*/ 56 w 162"/>
                  <a:gd name="T3" fmla="*/ 5 h 147"/>
                  <a:gd name="T4" fmla="*/ 51 w 162"/>
                  <a:gd name="T5" fmla="*/ 5 h 147"/>
                  <a:gd name="T6" fmla="*/ 46 w 162"/>
                  <a:gd name="T7" fmla="*/ 5 h 147"/>
                  <a:gd name="T8" fmla="*/ 41 w 162"/>
                  <a:gd name="T9" fmla="*/ 0 h 147"/>
                  <a:gd name="T10" fmla="*/ 35 w 162"/>
                  <a:gd name="T11" fmla="*/ 0 h 147"/>
                  <a:gd name="T12" fmla="*/ 30 w 162"/>
                  <a:gd name="T13" fmla="*/ 5 h 147"/>
                  <a:gd name="T14" fmla="*/ 25 w 162"/>
                  <a:gd name="T15" fmla="*/ 5 h 147"/>
                  <a:gd name="T16" fmla="*/ 20 w 162"/>
                  <a:gd name="T17" fmla="*/ 5 h 147"/>
                  <a:gd name="T18" fmla="*/ 20 w 162"/>
                  <a:gd name="T19" fmla="*/ 10 h 147"/>
                  <a:gd name="T20" fmla="*/ 15 w 162"/>
                  <a:gd name="T21" fmla="*/ 10 h 147"/>
                  <a:gd name="T22" fmla="*/ 10 w 162"/>
                  <a:gd name="T23" fmla="*/ 15 h 147"/>
                  <a:gd name="T24" fmla="*/ 10 w 162"/>
                  <a:gd name="T25" fmla="*/ 20 h 147"/>
                  <a:gd name="T26" fmla="*/ 5 w 162"/>
                  <a:gd name="T27" fmla="*/ 25 h 147"/>
                  <a:gd name="T28" fmla="*/ 5 w 162"/>
                  <a:gd name="T29" fmla="*/ 30 h 147"/>
                  <a:gd name="T30" fmla="*/ 0 w 162"/>
                  <a:gd name="T31" fmla="*/ 30 h 147"/>
                  <a:gd name="T32" fmla="*/ 0 w 162"/>
                  <a:gd name="T33" fmla="*/ 35 h 147"/>
                  <a:gd name="T34" fmla="*/ 0 w 162"/>
                  <a:gd name="T35" fmla="*/ 40 h 147"/>
                  <a:gd name="T36" fmla="*/ 0 w 162"/>
                  <a:gd name="T37" fmla="*/ 45 h 147"/>
                  <a:gd name="T38" fmla="*/ 0 w 162"/>
                  <a:gd name="T39" fmla="*/ 50 h 147"/>
                  <a:gd name="T40" fmla="*/ 5 w 162"/>
                  <a:gd name="T41" fmla="*/ 55 h 147"/>
                  <a:gd name="T42" fmla="*/ 5 w 162"/>
                  <a:gd name="T43" fmla="*/ 61 h 147"/>
                  <a:gd name="T44" fmla="*/ 5 w 162"/>
                  <a:gd name="T45" fmla="*/ 66 h 147"/>
                  <a:gd name="T46" fmla="*/ 10 w 162"/>
                  <a:gd name="T47" fmla="*/ 66 h 147"/>
                  <a:gd name="T48" fmla="*/ 15 w 162"/>
                  <a:gd name="T49" fmla="*/ 71 h 147"/>
                  <a:gd name="T50" fmla="*/ 112 w 162"/>
                  <a:gd name="T51" fmla="*/ 147 h 147"/>
                  <a:gd name="T52" fmla="*/ 106 w 162"/>
                  <a:gd name="T53" fmla="*/ 142 h 147"/>
                  <a:gd name="T54" fmla="*/ 106 w 162"/>
                  <a:gd name="T55" fmla="*/ 137 h 147"/>
                  <a:gd name="T56" fmla="*/ 101 w 162"/>
                  <a:gd name="T57" fmla="*/ 137 h 147"/>
                  <a:gd name="T58" fmla="*/ 101 w 162"/>
                  <a:gd name="T59" fmla="*/ 132 h 147"/>
                  <a:gd name="T60" fmla="*/ 101 w 162"/>
                  <a:gd name="T61" fmla="*/ 127 h 147"/>
                  <a:gd name="T62" fmla="*/ 101 w 162"/>
                  <a:gd name="T63" fmla="*/ 121 h 147"/>
                  <a:gd name="T64" fmla="*/ 101 w 162"/>
                  <a:gd name="T65" fmla="*/ 116 h 147"/>
                  <a:gd name="T66" fmla="*/ 101 w 162"/>
                  <a:gd name="T67" fmla="*/ 111 h 147"/>
                  <a:gd name="T68" fmla="*/ 101 w 162"/>
                  <a:gd name="T69" fmla="*/ 106 h 147"/>
                  <a:gd name="T70" fmla="*/ 101 w 162"/>
                  <a:gd name="T71" fmla="*/ 101 h 147"/>
                  <a:gd name="T72" fmla="*/ 106 w 162"/>
                  <a:gd name="T73" fmla="*/ 96 h 147"/>
                  <a:gd name="T74" fmla="*/ 106 w 162"/>
                  <a:gd name="T75" fmla="*/ 91 h 147"/>
                  <a:gd name="T76" fmla="*/ 112 w 162"/>
                  <a:gd name="T77" fmla="*/ 91 h 147"/>
                  <a:gd name="T78" fmla="*/ 117 w 162"/>
                  <a:gd name="T79" fmla="*/ 86 h 147"/>
                  <a:gd name="T80" fmla="*/ 122 w 162"/>
                  <a:gd name="T81" fmla="*/ 81 h 147"/>
                  <a:gd name="T82" fmla="*/ 127 w 162"/>
                  <a:gd name="T83" fmla="*/ 81 h 147"/>
                  <a:gd name="T84" fmla="*/ 127 w 162"/>
                  <a:gd name="T85" fmla="*/ 81 h 147"/>
                  <a:gd name="T86" fmla="*/ 132 w 162"/>
                  <a:gd name="T87" fmla="*/ 76 h 147"/>
                  <a:gd name="T88" fmla="*/ 137 w 162"/>
                  <a:gd name="T89" fmla="*/ 76 h 147"/>
                  <a:gd name="T90" fmla="*/ 142 w 162"/>
                  <a:gd name="T91" fmla="*/ 76 h 147"/>
                  <a:gd name="T92" fmla="*/ 147 w 162"/>
                  <a:gd name="T93" fmla="*/ 76 h 147"/>
                  <a:gd name="T94" fmla="*/ 152 w 162"/>
                  <a:gd name="T95" fmla="*/ 81 h 147"/>
                  <a:gd name="T96" fmla="*/ 157 w 162"/>
                  <a:gd name="T97" fmla="*/ 81 h 147"/>
                  <a:gd name="T98" fmla="*/ 162 w 162"/>
                  <a:gd name="T99" fmla="*/ 8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47">
                    <a:moveTo>
                      <a:pt x="61" y="10"/>
                    </a:moveTo>
                    <a:lnTo>
                      <a:pt x="61" y="10"/>
                    </a:lnTo>
                    <a:lnTo>
                      <a:pt x="56" y="5"/>
                    </a:lnTo>
                    <a:lnTo>
                      <a:pt x="56" y="5"/>
                    </a:lnTo>
                    <a:lnTo>
                      <a:pt x="51" y="5"/>
                    </a:lnTo>
                    <a:lnTo>
                      <a:pt x="51" y="5"/>
                    </a:lnTo>
                    <a:lnTo>
                      <a:pt x="51" y="5"/>
                    </a:lnTo>
                    <a:lnTo>
                      <a:pt x="46" y="5"/>
                    </a:lnTo>
                    <a:lnTo>
                      <a:pt x="46" y="0"/>
                    </a:lnTo>
                    <a:lnTo>
                      <a:pt x="41" y="0"/>
                    </a:lnTo>
                    <a:lnTo>
                      <a:pt x="41" y="0"/>
                    </a:lnTo>
                    <a:lnTo>
                      <a:pt x="35" y="0"/>
                    </a:lnTo>
                    <a:lnTo>
                      <a:pt x="35" y="5"/>
                    </a:lnTo>
                    <a:lnTo>
                      <a:pt x="30" y="5"/>
                    </a:lnTo>
                    <a:lnTo>
                      <a:pt x="30" y="5"/>
                    </a:lnTo>
                    <a:lnTo>
                      <a:pt x="25" y="5"/>
                    </a:lnTo>
                    <a:lnTo>
                      <a:pt x="25" y="5"/>
                    </a:lnTo>
                    <a:lnTo>
                      <a:pt x="20" y="5"/>
                    </a:lnTo>
                    <a:lnTo>
                      <a:pt x="20" y="5"/>
                    </a:lnTo>
                    <a:lnTo>
                      <a:pt x="20" y="10"/>
                    </a:lnTo>
                    <a:lnTo>
                      <a:pt x="15" y="10"/>
                    </a:lnTo>
                    <a:lnTo>
                      <a:pt x="15" y="10"/>
                    </a:lnTo>
                    <a:lnTo>
                      <a:pt x="10" y="15"/>
                    </a:lnTo>
                    <a:lnTo>
                      <a:pt x="10" y="15"/>
                    </a:lnTo>
                    <a:lnTo>
                      <a:pt x="10" y="15"/>
                    </a:lnTo>
                    <a:lnTo>
                      <a:pt x="10" y="20"/>
                    </a:lnTo>
                    <a:lnTo>
                      <a:pt x="5" y="20"/>
                    </a:lnTo>
                    <a:lnTo>
                      <a:pt x="5" y="25"/>
                    </a:lnTo>
                    <a:lnTo>
                      <a:pt x="5" y="25"/>
                    </a:lnTo>
                    <a:lnTo>
                      <a:pt x="5" y="30"/>
                    </a:lnTo>
                    <a:lnTo>
                      <a:pt x="0" y="30"/>
                    </a:lnTo>
                    <a:lnTo>
                      <a:pt x="0" y="30"/>
                    </a:lnTo>
                    <a:lnTo>
                      <a:pt x="0" y="35"/>
                    </a:lnTo>
                    <a:lnTo>
                      <a:pt x="0" y="35"/>
                    </a:lnTo>
                    <a:lnTo>
                      <a:pt x="0" y="40"/>
                    </a:lnTo>
                    <a:lnTo>
                      <a:pt x="0" y="40"/>
                    </a:lnTo>
                    <a:lnTo>
                      <a:pt x="0" y="45"/>
                    </a:lnTo>
                    <a:lnTo>
                      <a:pt x="0" y="45"/>
                    </a:lnTo>
                    <a:lnTo>
                      <a:pt x="0" y="50"/>
                    </a:lnTo>
                    <a:lnTo>
                      <a:pt x="0" y="50"/>
                    </a:lnTo>
                    <a:lnTo>
                      <a:pt x="0" y="55"/>
                    </a:lnTo>
                    <a:lnTo>
                      <a:pt x="5" y="55"/>
                    </a:lnTo>
                    <a:lnTo>
                      <a:pt x="5" y="61"/>
                    </a:lnTo>
                    <a:lnTo>
                      <a:pt x="5" y="61"/>
                    </a:lnTo>
                    <a:lnTo>
                      <a:pt x="5" y="61"/>
                    </a:lnTo>
                    <a:lnTo>
                      <a:pt x="5" y="66"/>
                    </a:lnTo>
                    <a:lnTo>
                      <a:pt x="10" y="66"/>
                    </a:lnTo>
                    <a:lnTo>
                      <a:pt x="10" y="66"/>
                    </a:lnTo>
                    <a:lnTo>
                      <a:pt x="10" y="71"/>
                    </a:lnTo>
                    <a:lnTo>
                      <a:pt x="15" y="71"/>
                    </a:lnTo>
                    <a:lnTo>
                      <a:pt x="112" y="147"/>
                    </a:lnTo>
                    <a:lnTo>
                      <a:pt x="112" y="147"/>
                    </a:lnTo>
                    <a:lnTo>
                      <a:pt x="112" y="147"/>
                    </a:lnTo>
                    <a:lnTo>
                      <a:pt x="106" y="142"/>
                    </a:lnTo>
                    <a:lnTo>
                      <a:pt x="106" y="142"/>
                    </a:lnTo>
                    <a:lnTo>
                      <a:pt x="106" y="137"/>
                    </a:lnTo>
                    <a:lnTo>
                      <a:pt x="101" y="137"/>
                    </a:lnTo>
                    <a:lnTo>
                      <a:pt x="101" y="137"/>
                    </a:lnTo>
                    <a:lnTo>
                      <a:pt x="101" y="132"/>
                    </a:lnTo>
                    <a:lnTo>
                      <a:pt x="101" y="132"/>
                    </a:lnTo>
                    <a:lnTo>
                      <a:pt x="101" y="127"/>
                    </a:lnTo>
                    <a:lnTo>
                      <a:pt x="101" y="127"/>
                    </a:lnTo>
                    <a:lnTo>
                      <a:pt x="101" y="121"/>
                    </a:lnTo>
                    <a:lnTo>
                      <a:pt x="101" y="121"/>
                    </a:lnTo>
                    <a:lnTo>
                      <a:pt x="101" y="116"/>
                    </a:lnTo>
                    <a:lnTo>
                      <a:pt x="101" y="116"/>
                    </a:lnTo>
                    <a:lnTo>
                      <a:pt x="101" y="111"/>
                    </a:lnTo>
                    <a:lnTo>
                      <a:pt x="101" y="111"/>
                    </a:lnTo>
                    <a:lnTo>
                      <a:pt x="101" y="106"/>
                    </a:lnTo>
                    <a:lnTo>
                      <a:pt x="101" y="106"/>
                    </a:lnTo>
                    <a:lnTo>
                      <a:pt x="101" y="101"/>
                    </a:lnTo>
                    <a:lnTo>
                      <a:pt x="101" y="101"/>
                    </a:lnTo>
                    <a:lnTo>
                      <a:pt x="106" y="101"/>
                    </a:lnTo>
                    <a:lnTo>
                      <a:pt x="106" y="96"/>
                    </a:lnTo>
                    <a:lnTo>
                      <a:pt x="106" y="96"/>
                    </a:lnTo>
                    <a:lnTo>
                      <a:pt x="106" y="91"/>
                    </a:lnTo>
                    <a:lnTo>
                      <a:pt x="112" y="91"/>
                    </a:lnTo>
                    <a:lnTo>
                      <a:pt x="112" y="91"/>
                    </a:lnTo>
                    <a:lnTo>
                      <a:pt x="112" y="86"/>
                    </a:lnTo>
                    <a:lnTo>
                      <a:pt x="117" y="86"/>
                    </a:lnTo>
                    <a:lnTo>
                      <a:pt x="117" y="86"/>
                    </a:lnTo>
                    <a:lnTo>
                      <a:pt x="122" y="81"/>
                    </a:lnTo>
                    <a:lnTo>
                      <a:pt x="122" y="81"/>
                    </a:lnTo>
                    <a:lnTo>
                      <a:pt x="127" y="81"/>
                    </a:lnTo>
                    <a:lnTo>
                      <a:pt x="127" y="81"/>
                    </a:lnTo>
                    <a:lnTo>
                      <a:pt x="127" y="81"/>
                    </a:lnTo>
                    <a:lnTo>
                      <a:pt x="132" y="76"/>
                    </a:lnTo>
                    <a:lnTo>
                      <a:pt x="132" y="76"/>
                    </a:lnTo>
                    <a:lnTo>
                      <a:pt x="137" y="76"/>
                    </a:lnTo>
                    <a:lnTo>
                      <a:pt x="137" y="76"/>
                    </a:lnTo>
                    <a:lnTo>
                      <a:pt x="142" y="76"/>
                    </a:lnTo>
                    <a:lnTo>
                      <a:pt x="142" y="76"/>
                    </a:lnTo>
                    <a:lnTo>
                      <a:pt x="147" y="76"/>
                    </a:lnTo>
                    <a:lnTo>
                      <a:pt x="147" y="76"/>
                    </a:lnTo>
                    <a:lnTo>
                      <a:pt x="152" y="81"/>
                    </a:lnTo>
                    <a:lnTo>
                      <a:pt x="152" y="81"/>
                    </a:lnTo>
                    <a:lnTo>
                      <a:pt x="157" y="81"/>
                    </a:lnTo>
                    <a:lnTo>
                      <a:pt x="157" y="81"/>
                    </a:lnTo>
                    <a:lnTo>
                      <a:pt x="157" y="81"/>
                    </a:lnTo>
                    <a:lnTo>
                      <a:pt x="162" y="86"/>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6" name="Oval 85">
                <a:extLst>
                  <a:ext uri="{FF2B5EF4-FFF2-40B4-BE49-F238E27FC236}">
                    <a16:creationId xmlns:a16="http://schemas.microsoft.com/office/drawing/2014/main" id="{ABD512FC-E221-BF23-5F91-111216A802F2}"/>
                  </a:ext>
                </a:extLst>
              </p:cNvPr>
              <p:cNvSpPr>
                <a:spLocks noChangeArrowheads="1"/>
              </p:cNvSpPr>
              <p:nvPr/>
            </p:nvSpPr>
            <p:spPr bwMode="auto">
              <a:xfrm>
                <a:off x="2623" y="3349"/>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87" name="Freeform 790">
                <a:extLst>
                  <a:ext uri="{FF2B5EF4-FFF2-40B4-BE49-F238E27FC236}">
                    <a16:creationId xmlns:a16="http://schemas.microsoft.com/office/drawing/2014/main" id="{F4C71FDD-78DC-D338-68BA-198261DD6231}"/>
                  </a:ext>
                </a:extLst>
              </p:cNvPr>
              <p:cNvSpPr>
                <a:spLocks/>
              </p:cNvSpPr>
              <p:nvPr/>
            </p:nvSpPr>
            <p:spPr bwMode="auto">
              <a:xfrm>
                <a:off x="2740" y="3436"/>
                <a:ext cx="101" cy="86"/>
              </a:xfrm>
              <a:custGeom>
                <a:avLst/>
                <a:gdLst>
                  <a:gd name="T0" fmla="*/ 30 w 101"/>
                  <a:gd name="T1" fmla="*/ 10 h 86"/>
                  <a:gd name="T2" fmla="*/ 25 w 101"/>
                  <a:gd name="T3" fmla="*/ 10 h 86"/>
                  <a:gd name="T4" fmla="*/ 20 w 101"/>
                  <a:gd name="T5" fmla="*/ 10 h 86"/>
                  <a:gd name="T6" fmla="*/ 15 w 101"/>
                  <a:gd name="T7" fmla="*/ 15 h 86"/>
                  <a:gd name="T8" fmla="*/ 10 w 101"/>
                  <a:gd name="T9" fmla="*/ 15 h 86"/>
                  <a:gd name="T10" fmla="*/ 10 w 101"/>
                  <a:gd name="T11" fmla="*/ 20 h 86"/>
                  <a:gd name="T12" fmla="*/ 5 w 101"/>
                  <a:gd name="T13" fmla="*/ 25 h 86"/>
                  <a:gd name="T14" fmla="*/ 5 w 101"/>
                  <a:gd name="T15" fmla="*/ 30 h 86"/>
                  <a:gd name="T16" fmla="*/ 0 w 101"/>
                  <a:gd name="T17" fmla="*/ 35 h 86"/>
                  <a:gd name="T18" fmla="*/ 0 w 101"/>
                  <a:gd name="T19" fmla="*/ 40 h 86"/>
                  <a:gd name="T20" fmla="*/ 0 w 101"/>
                  <a:gd name="T21" fmla="*/ 45 h 86"/>
                  <a:gd name="T22" fmla="*/ 0 w 101"/>
                  <a:gd name="T23" fmla="*/ 50 h 86"/>
                  <a:gd name="T24" fmla="*/ 0 w 101"/>
                  <a:gd name="T25" fmla="*/ 55 h 86"/>
                  <a:gd name="T26" fmla="*/ 0 w 101"/>
                  <a:gd name="T27" fmla="*/ 60 h 86"/>
                  <a:gd name="T28" fmla="*/ 5 w 101"/>
                  <a:gd name="T29" fmla="*/ 60 h 86"/>
                  <a:gd name="T30" fmla="*/ 5 w 101"/>
                  <a:gd name="T31" fmla="*/ 66 h 86"/>
                  <a:gd name="T32" fmla="*/ 10 w 101"/>
                  <a:gd name="T33" fmla="*/ 71 h 86"/>
                  <a:gd name="T34" fmla="*/ 10 w 101"/>
                  <a:gd name="T35" fmla="*/ 76 h 86"/>
                  <a:gd name="T36" fmla="*/ 15 w 101"/>
                  <a:gd name="T37" fmla="*/ 76 h 86"/>
                  <a:gd name="T38" fmla="*/ 20 w 101"/>
                  <a:gd name="T39" fmla="*/ 81 h 86"/>
                  <a:gd name="T40" fmla="*/ 25 w 101"/>
                  <a:gd name="T41" fmla="*/ 81 h 86"/>
                  <a:gd name="T42" fmla="*/ 30 w 101"/>
                  <a:gd name="T43" fmla="*/ 86 h 86"/>
                  <a:gd name="T44" fmla="*/ 35 w 101"/>
                  <a:gd name="T45" fmla="*/ 86 h 86"/>
                  <a:gd name="T46" fmla="*/ 40 w 101"/>
                  <a:gd name="T47" fmla="*/ 86 h 86"/>
                  <a:gd name="T48" fmla="*/ 46 w 101"/>
                  <a:gd name="T49" fmla="*/ 86 h 86"/>
                  <a:gd name="T50" fmla="*/ 96 w 101"/>
                  <a:gd name="T51" fmla="*/ 76 h 86"/>
                  <a:gd name="T52" fmla="*/ 91 w 101"/>
                  <a:gd name="T53" fmla="*/ 76 h 86"/>
                  <a:gd name="T54" fmla="*/ 86 w 101"/>
                  <a:gd name="T55" fmla="*/ 76 h 86"/>
                  <a:gd name="T56" fmla="*/ 81 w 101"/>
                  <a:gd name="T57" fmla="*/ 76 h 86"/>
                  <a:gd name="T58" fmla="*/ 76 w 101"/>
                  <a:gd name="T59" fmla="*/ 76 h 86"/>
                  <a:gd name="T60" fmla="*/ 71 w 101"/>
                  <a:gd name="T61" fmla="*/ 71 h 86"/>
                  <a:gd name="T62" fmla="*/ 66 w 101"/>
                  <a:gd name="T63" fmla="*/ 71 h 86"/>
                  <a:gd name="T64" fmla="*/ 66 w 101"/>
                  <a:gd name="T65" fmla="*/ 66 h 86"/>
                  <a:gd name="T66" fmla="*/ 61 w 101"/>
                  <a:gd name="T67" fmla="*/ 60 h 86"/>
                  <a:gd name="T68" fmla="*/ 61 w 101"/>
                  <a:gd name="T69" fmla="*/ 55 h 86"/>
                  <a:gd name="T70" fmla="*/ 56 w 101"/>
                  <a:gd name="T71" fmla="*/ 50 h 86"/>
                  <a:gd name="T72" fmla="*/ 56 w 101"/>
                  <a:gd name="T73" fmla="*/ 45 h 86"/>
                  <a:gd name="T74" fmla="*/ 56 w 101"/>
                  <a:gd name="T75" fmla="*/ 40 h 86"/>
                  <a:gd name="T76" fmla="*/ 56 w 101"/>
                  <a:gd name="T77" fmla="*/ 35 h 86"/>
                  <a:gd name="T78" fmla="*/ 56 w 101"/>
                  <a:gd name="T79" fmla="*/ 30 h 86"/>
                  <a:gd name="T80" fmla="*/ 56 w 101"/>
                  <a:gd name="T81" fmla="*/ 25 h 86"/>
                  <a:gd name="T82" fmla="*/ 56 w 101"/>
                  <a:gd name="T83" fmla="*/ 20 h 86"/>
                  <a:gd name="T84" fmla="*/ 61 w 101"/>
                  <a:gd name="T85" fmla="*/ 20 h 86"/>
                  <a:gd name="T86" fmla="*/ 61 w 101"/>
                  <a:gd name="T87" fmla="*/ 15 h 86"/>
                  <a:gd name="T88" fmla="*/ 66 w 101"/>
                  <a:gd name="T89" fmla="*/ 10 h 86"/>
                  <a:gd name="T90" fmla="*/ 71 w 101"/>
                  <a:gd name="T91" fmla="*/ 5 h 86"/>
                  <a:gd name="T92" fmla="*/ 71 w 101"/>
                  <a:gd name="T93" fmla="*/ 5 h 86"/>
                  <a:gd name="T94" fmla="*/ 76 w 101"/>
                  <a:gd name="T95" fmla="*/ 0 h 86"/>
                  <a:gd name="T96" fmla="*/ 81 w 101"/>
                  <a:gd name="T97" fmla="*/ 0 h 86"/>
                  <a:gd name="T98" fmla="*/ 86 w 101"/>
                  <a:gd name="T9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86">
                    <a:moveTo>
                      <a:pt x="30" y="10"/>
                    </a:moveTo>
                    <a:lnTo>
                      <a:pt x="30" y="10"/>
                    </a:lnTo>
                    <a:lnTo>
                      <a:pt x="25" y="10"/>
                    </a:lnTo>
                    <a:lnTo>
                      <a:pt x="25" y="10"/>
                    </a:lnTo>
                    <a:lnTo>
                      <a:pt x="20" y="10"/>
                    </a:lnTo>
                    <a:lnTo>
                      <a:pt x="20" y="10"/>
                    </a:lnTo>
                    <a:lnTo>
                      <a:pt x="20" y="15"/>
                    </a:lnTo>
                    <a:lnTo>
                      <a:pt x="15" y="15"/>
                    </a:lnTo>
                    <a:lnTo>
                      <a:pt x="15" y="15"/>
                    </a:lnTo>
                    <a:lnTo>
                      <a:pt x="10" y="15"/>
                    </a:lnTo>
                    <a:lnTo>
                      <a:pt x="10" y="20"/>
                    </a:lnTo>
                    <a:lnTo>
                      <a:pt x="10" y="20"/>
                    </a:lnTo>
                    <a:lnTo>
                      <a:pt x="5" y="25"/>
                    </a:lnTo>
                    <a:lnTo>
                      <a:pt x="5" y="25"/>
                    </a:lnTo>
                    <a:lnTo>
                      <a:pt x="5" y="25"/>
                    </a:lnTo>
                    <a:lnTo>
                      <a:pt x="5" y="30"/>
                    </a:lnTo>
                    <a:lnTo>
                      <a:pt x="0" y="30"/>
                    </a:lnTo>
                    <a:lnTo>
                      <a:pt x="0" y="35"/>
                    </a:lnTo>
                    <a:lnTo>
                      <a:pt x="0" y="35"/>
                    </a:lnTo>
                    <a:lnTo>
                      <a:pt x="0" y="40"/>
                    </a:lnTo>
                    <a:lnTo>
                      <a:pt x="0" y="40"/>
                    </a:lnTo>
                    <a:lnTo>
                      <a:pt x="0" y="45"/>
                    </a:lnTo>
                    <a:lnTo>
                      <a:pt x="0" y="45"/>
                    </a:lnTo>
                    <a:lnTo>
                      <a:pt x="0" y="50"/>
                    </a:lnTo>
                    <a:lnTo>
                      <a:pt x="0" y="50"/>
                    </a:lnTo>
                    <a:lnTo>
                      <a:pt x="0" y="55"/>
                    </a:lnTo>
                    <a:lnTo>
                      <a:pt x="0" y="55"/>
                    </a:lnTo>
                    <a:lnTo>
                      <a:pt x="0" y="60"/>
                    </a:lnTo>
                    <a:lnTo>
                      <a:pt x="0" y="60"/>
                    </a:lnTo>
                    <a:lnTo>
                      <a:pt x="5" y="60"/>
                    </a:lnTo>
                    <a:lnTo>
                      <a:pt x="5" y="66"/>
                    </a:lnTo>
                    <a:lnTo>
                      <a:pt x="5" y="66"/>
                    </a:lnTo>
                    <a:lnTo>
                      <a:pt x="5" y="71"/>
                    </a:lnTo>
                    <a:lnTo>
                      <a:pt x="10" y="71"/>
                    </a:lnTo>
                    <a:lnTo>
                      <a:pt x="10" y="71"/>
                    </a:lnTo>
                    <a:lnTo>
                      <a:pt x="10" y="76"/>
                    </a:lnTo>
                    <a:lnTo>
                      <a:pt x="15" y="76"/>
                    </a:lnTo>
                    <a:lnTo>
                      <a:pt x="15" y="76"/>
                    </a:lnTo>
                    <a:lnTo>
                      <a:pt x="15" y="81"/>
                    </a:lnTo>
                    <a:lnTo>
                      <a:pt x="20" y="81"/>
                    </a:lnTo>
                    <a:lnTo>
                      <a:pt x="20" y="81"/>
                    </a:lnTo>
                    <a:lnTo>
                      <a:pt x="25" y="81"/>
                    </a:lnTo>
                    <a:lnTo>
                      <a:pt x="25" y="86"/>
                    </a:lnTo>
                    <a:lnTo>
                      <a:pt x="30" y="86"/>
                    </a:lnTo>
                    <a:lnTo>
                      <a:pt x="30" y="86"/>
                    </a:lnTo>
                    <a:lnTo>
                      <a:pt x="35" y="86"/>
                    </a:lnTo>
                    <a:lnTo>
                      <a:pt x="35" y="86"/>
                    </a:lnTo>
                    <a:lnTo>
                      <a:pt x="40" y="86"/>
                    </a:lnTo>
                    <a:lnTo>
                      <a:pt x="40" y="86"/>
                    </a:lnTo>
                    <a:lnTo>
                      <a:pt x="46" y="86"/>
                    </a:lnTo>
                    <a:lnTo>
                      <a:pt x="101" y="76"/>
                    </a:lnTo>
                    <a:lnTo>
                      <a:pt x="96" y="76"/>
                    </a:lnTo>
                    <a:lnTo>
                      <a:pt x="96" y="76"/>
                    </a:lnTo>
                    <a:lnTo>
                      <a:pt x="91" y="76"/>
                    </a:lnTo>
                    <a:lnTo>
                      <a:pt x="91" y="76"/>
                    </a:lnTo>
                    <a:lnTo>
                      <a:pt x="86" y="76"/>
                    </a:lnTo>
                    <a:lnTo>
                      <a:pt x="86" y="76"/>
                    </a:lnTo>
                    <a:lnTo>
                      <a:pt x="81" y="76"/>
                    </a:lnTo>
                    <a:lnTo>
                      <a:pt x="81" y="76"/>
                    </a:lnTo>
                    <a:lnTo>
                      <a:pt x="76" y="76"/>
                    </a:lnTo>
                    <a:lnTo>
                      <a:pt x="76" y="71"/>
                    </a:lnTo>
                    <a:lnTo>
                      <a:pt x="71" y="71"/>
                    </a:lnTo>
                    <a:lnTo>
                      <a:pt x="71" y="71"/>
                    </a:lnTo>
                    <a:lnTo>
                      <a:pt x="66" y="71"/>
                    </a:lnTo>
                    <a:lnTo>
                      <a:pt x="66" y="66"/>
                    </a:lnTo>
                    <a:lnTo>
                      <a:pt x="66" y="66"/>
                    </a:lnTo>
                    <a:lnTo>
                      <a:pt x="61" y="60"/>
                    </a:lnTo>
                    <a:lnTo>
                      <a:pt x="61" y="60"/>
                    </a:lnTo>
                    <a:lnTo>
                      <a:pt x="61" y="60"/>
                    </a:lnTo>
                    <a:lnTo>
                      <a:pt x="61" y="55"/>
                    </a:lnTo>
                    <a:lnTo>
                      <a:pt x="56" y="55"/>
                    </a:lnTo>
                    <a:lnTo>
                      <a:pt x="56" y="50"/>
                    </a:lnTo>
                    <a:lnTo>
                      <a:pt x="56" y="50"/>
                    </a:lnTo>
                    <a:lnTo>
                      <a:pt x="56" y="45"/>
                    </a:lnTo>
                    <a:lnTo>
                      <a:pt x="56" y="45"/>
                    </a:lnTo>
                    <a:lnTo>
                      <a:pt x="56" y="40"/>
                    </a:lnTo>
                    <a:lnTo>
                      <a:pt x="56" y="40"/>
                    </a:lnTo>
                    <a:lnTo>
                      <a:pt x="56" y="35"/>
                    </a:lnTo>
                    <a:lnTo>
                      <a:pt x="56" y="35"/>
                    </a:lnTo>
                    <a:lnTo>
                      <a:pt x="56" y="30"/>
                    </a:lnTo>
                    <a:lnTo>
                      <a:pt x="56" y="30"/>
                    </a:lnTo>
                    <a:lnTo>
                      <a:pt x="56" y="25"/>
                    </a:lnTo>
                    <a:lnTo>
                      <a:pt x="56" y="25"/>
                    </a:lnTo>
                    <a:lnTo>
                      <a:pt x="56" y="20"/>
                    </a:lnTo>
                    <a:lnTo>
                      <a:pt x="56" y="20"/>
                    </a:lnTo>
                    <a:lnTo>
                      <a:pt x="61" y="20"/>
                    </a:lnTo>
                    <a:lnTo>
                      <a:pt x="61" y="15"/>
                    </a:lnTo>
                    <a:lnTo>
                      <a:pt x="61" y="15"/>
                    </a:lnTo>
                    <a:lnTo>
                      <a:pt x="61" y="10"/>
                    </a:lnTo>
                    <a:lnTo>
                      <a:pt x="66" y="10"/>
                    </a:lnTo>
                    <a:lnTo>
                      <a:pt x="66" y="10"/>
                    </a:lnTo>
                    <a:lnTo>
                      <a:pt x="71" y="5"/>
                    </a:lnTo>
                    <a:lnTo>
                      <a:pt x="71" y="5"/>
                    </a:lnTo>
                    <a:lnTo>
                      <a:pt x="71" y="5"/>
                    </a:lnTo>
                    <a:lnTo>
                      <a:pt x="76" y="0"/>
                    </a:lnTo>
                    <a:lnTo>
                      <a:pt x="76" y="0"/>
                    </a:lnTo>
                    <a:lnTo>
                      <a:pt x="81" y="0"/>
                    </a:lnTo>
                    <a:lnTo>
                      <a:pt x="81" y="0"/>
                    </a:lnTo>
                    <a:lnTo>
                      <a:pt x="86" y="0"/>
                    </a:lnTo>
                    <a:lnTo>
                      <a:pt x="86" y="0"/>
                    </a:lnTo>
                    <a:lnTo>
                      <a:pt x="30"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8" name="Oval 87">
                <a:extLst>
                  <a:ext uri="{FF2B5EF4-FFF2-40B4-BE49-F238E27FC236}">
                    <a16:creationId xmlns:a16="http://schemas.microsoft.com/office/drawing/2014/main" id="{9C5BDD0E-3B0C-FB86-7F16-A56E8D1128EB}"/>
                  </a:ext>
                </a:extLst>
              </p:cNvPr>
              <p:cNvSpPr>
                <a:spLocks noChangeArrowheads="1"/>
              </p:cNvSpPr>
              <p:nvPr/>
            </p:nvSpPr>
            <p:spPr bwMode="auto">
              <a:xfrm>
                <a:off x="5236" y="1700"/>
                <a:ext cx="249" cy="24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89" name="Freeform 792">
                <a:extLst>
                  <a:ext uri="{FF2B5EF4-FFF2-40B4-BE49-F238E27FC236}">
                    <a16:creationId xmlns:a16="http://schemas.microsoft.com/office/drawing/2014/main" id="{3C5484C0-E0FE-C2B2-85C6-6938E58AEF65}"/>
                  </a:ext>
                </a:extLst>
              </p:cNvPr>
              <p:cNvSpPr>
                <a:spLocks/>
              </p:cNvSpPr>
              <p:nvPr/>
            </p:nvSpPr>
            <p:spPr bwMode="auto">
              <a:xfrm>
                <a:off x="4637" y="1654"/>
                <a:ext cx="635" cy="193"/>
              </a:xfrm>
              <a:custGeom>
                <a:avLst/>
                <a:gdLst>
                  <a:gd name="T0" fmla="*/ 614 w 635"/>
                  <a:gd name="T1" fmla="*/ 193 h 193"/>
                  <a:gd name="T2" fmla="*/ 614 w 635"/>
                  <a:gd name="T3" fmla="*/ 188 h 193"/>
                  <a:gd name="T4" fmla="*/ 619 w 635"/>
                  <a:gd name="T5" fmla="*/ 188 h 193"/>
                  <a:gd name="T6" fmla="*/ 619 w 635"/>
                  <a:gd name="T7" fmla="*/ 188 h 193"/>
                  <a:gd name="T8" fmla="*/ 619 w 635"/>
                  <a:gd name="T9" fmla="*/ 188 h 193"/>
                  <a:gd name="T10" fmla="*/ 625 w 635"/>
                  <a:gd name="T11" fmla="*/ 183 h 193"/>
                  <a:gd name="T12" fmla="*/ 625 w 635"/>
                  <a:gd name="T13" fmla="*/ 178 h 193"/>
                  <a:gd name="T14" fmla="*/ 625 w 635"/>
                  <a:gd name="T15" fmla="*/ 178 h 193"/>
                  <a:gd name="T16" fmla="*/ 630 w 635"/>
                  <a:gd name="T17" fmla="*/ 173 h 193"/>
                  <a:gd name="T18" fmla="*/ 630 w 635"/>
                  <a:gd name="T19" fmla="*/ 168 h 193"/>
                  <a:gd name="T20" fmla="*/ 630 w 635"/>
                  <a:gd name="T21" fmla="*/ 163 h 193"/>
                  <a:gd name="T22" fmla="*/ 635 w 635"/>
                  <a:gd name="T23" fmla="*/ 158 h 193"/>
                  <a:gd name="T24" fmla="*/ 635 w 635"/>
                  <a:gd name="T25" fmla="*/ 153 h 193"/>
                  <a:gd name="T26" fmla="*/ 635 w 635"/>
                  <a:gd name="T27" fmla="*/ 148 h 193"/>
                  <a:gd name="T28" fmla="*/ 635 w 635"/>
                  <a:gd name="T29" fmla="*/ 142 h 193"/>
                  <a:gd name="T30" fmla="*/ 635 w 635"/>
                  <a:gd name="T31" fmla="*/ 137 h 193"/>
                  <a:gd name="T32" fmla="*/ 635 w 635"/>
                  <a:gd name="T33" fmla="*/ 132 h 193"/>
                  <a:gd name="T34" fmla="*/ 635 w 635"/>
                  <a:gd name="T35" fmla="*/ 132 h 193"/>
                  <a:gd name="T36" fmla="*/ 635 w 635"/>
                  <a:gd name="T37" fmla="*/ 127 h 193"/>
                  <a:gd name="T38" fmla="*/ 635 w 635"/>
                  <a:gd name="T39" fmla="*/ 122 h 193"/>
                  <a:gd name="T40" fmla="*/ 635 w 635"/>
                  <a:gd name="T41" fmla="*/ 122 h 193"/>
                  <a:gd name="T42" fmla="*/ 635 w 635"/>
                  <a:gd name="T43" fmla="*/ 117 h 193"/>
                  <a:gd name="T44" fmla="*/ 630 w 635"/>
                  <a:gd name="T45" fmla="*/ 117 h 193"/>
                  <a:gd name="T46" fmla="*/ 630 w 635"/>
                  <a:gd name="T47" fmla="*/ 112 h 193"/>
                  <a:gd name="T48" fmla="*/ 630 w 635"/>
                  <a:gd name="T49" fmla="*/ 112 h 193"/>
                  <a:gd name="T50" fmla="*/ 16 w 635"/>
                  <a:gd name="T51" fmla="*/ 0 h 193"/>
                  <a:gd name="T52" fmla="*/ 16 w 635"/>
                  <a:gd name="T53" fmla="*/ 0 h 193"/>
                  <a:gd name="T54" fmla="*/ 16 w 635"/>
                  <a:gd name="T55" fmla="*/ 0 h 193"/>
                  <a:gd name="T56" fmla="*/ 21 w 635"/>
                  <a:gd name="T57" fmla="*/ 0 h 193"/>
                  <a:gd name="T58" fmla="*/ 21 w 635"/>
                  <a:gd name="T59" fmla="*/ 5 h 193"/>
                  <a:gd name="T60" fmla="*/ 21 w 635"/>
                  <a:gd name="T61" fmla="*/ 11 h 193"/>
                  <a:gd name="T62" fmla="*/ 21 w 635"/>
                  <a:gd name="T63" fmla="*/ 11 h 193"/>
                  <a:gd name="T64" fmla="*/ 21 w 635"/>
                  <a:gd name="T65" fmla="*/ 16 h 193"/>
                  <a:gd name="T66" fmla="*/ 21 w 635"/>
                  <a:gd name="T67" fmla="*/ 21 h 193"/>
                  <a:gd name="T68" fmla="*/ 21 w 635"/>
                  <a:gd name="T69" fmla="*/ 26 h 193"/>
                  <a:gd name="T70" fmla="*/ 21 w 635"/>
                  <a:gd name="T71" fmla="*/ 31 h 193"/>
                  <a:gd name="T72" fmla="*/ 21 w 635"/>
                  <a:gd name="T73" fmla="*/ 36 h 193"/>
                  <a:gd name="T74" fmla="*/ 16 w 635"/>
                  <a:gd name="T75" fmla="*/ 41 h 193"/>
                  <a:gd name="T76" fmla="*/ 16 w 635"/>
                  <a:gd name="T77" fmla="*/ 46 h 193"/>
                  <a:gd name="T78" fmla="*/ 16 w 635"/>
                  <a:gd name="T79" fmla="*/ 51 h 193"/>
                  <a:gd name="T80" fmla="*/ 16 w 635"/>
                  <a:gd name="T81" fmla="*/ 56 h 193"/>
                  <a:gd name="T82" fmla="*/ 11 w 635"/>
                  <a:gd name="T83" fmla="*/ 61 h 193"/>
                  <a:gd name="T84" fmla="*/ 11 w 635"/>
                  <a:gd name="T85" fmla="*/ 61 h 193"/>
                  <a:gd name="T86" fmla="*/ 11 w 635"/>
                  <a:gd name="T87" fmla="*/ 66 h 193"/>
                  <a:gd name="T88" fmla="*/ 6 w 635"/>
                  <a:gd name="T89" fmla="*/ 71 h 193"/>
                  <a:gd name="T90" fmla="*/ 6 w 635"/>
                  <a:gd name="T91" fmla="*/ 71 h 193"/>
                  <a:gd name="T92" fmla="*/ 6 w 635"/>
                  <a:gd name="T93" fmla="*/ 71 h 193"/>
                  <a:gd name="T94" fmla="*/ 0 w 635"/>
                  <a:gd name="T95" fmla="*/ 76 h 193"/>
                  <a:gd name="T96" fmla="*/ 0 w 635"/>
                  <a:gd name="T97" fmla="*/ 76 h 193"/>
                  <a:gd name="T98" fmla="*/ 0 w 635"/>
                  <a:gd name="T99" fmla="*/ 7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5" h="193">
                    <a:moveTo>
                      <a:pt x="614" y="193"/>
                    </a:moveTo>
                    <a:lnTo>
                      <a:pt x="614" y="193"/>
                    </a:lnTo>
                    <a:lnTo>
                      <a:pt x="614" y="193"/>
                    </a:lnTo>
                    <a:lnTo>
                      <a:pt x="614" y="188"/>
                    </a:lnTo>
                    <a:lnTo>
                      <a:pt x="614" y="188"/>
                    </a:lnTo>
                    <a:lnTo>
                      <a:pt x="619" y="188"/>
                    </a:lnTo>
                    <a:lnTo>
                      <a:pt x="619" y="188"/>
                    </a:lnTo>
                    <a:lnTo>
                      <a:pt x="619" y="188"/>
                    </a:lnTo>
                    <a:lnTo>
                      <a:pt x="619" y="188"/>
                    </a:lnTo>
                    <a:lnTo>
                      <a:pt x="619" y="188"/>
                    </a:lnTo>
                    <a:lnTo>
                      <a:pt x="625" y="183"/>
                    </a:lnTo>
                    <a:lnTo>
                      <a:pt x="625" y="183"/>
                    </a:lnTo>
                    <a:lnTo>
                      <a:pt x="625" y="183"/>
                    </a:lnTo>
                    <a:lnTo>
                      <a:pt x="625" y="178"/>
                    </a:lnTo>
                    <a:lnTo>
                      <a:pt x="625" y="178"/>
                    </a:lnTo>
                    <a:lnTo>
                      <a:pt x="625" y="178"/>
                    </a:lnTo>
                    <a:lnTo>
                      <a:pt x="630" y="173"/>
                    </a:lnTo>
                    <a:lnTo>
                      <a:pt x="630" y="173"/>
                    </a:lnTo>
                    <a:lnTo>
                      <a:pt x="630" y="168"/>
                    </a:lnTo>
                    <a:lnTo>
                      <a:pt x="630" y="168"/>
                    </a:lnTo>
                    <a:lnTo>
                      <a:pt x="630" y="168"/>
                    </a:lnTo>
                    <a:lnTo>
                      <a:pt x="630" y="163"/>
                    </a:lnTo>
                    <a:lnTo>
                      <a:pt x="630" y="163"/>
                    </a:lnTo>
                    <a:lnTo>
                      <a:pt x="635" y="158"/>
                    </a:lnTo>
                    <a:lnTo>
                      <a:pt x="635" y="158"/>
                    </a:lnTo>
                    <a:lnTo>
                      <a:pt x="635" y="153"/>
                    </a:lnTo>
                    <a:lnTo>
                      <a:pt x="635" y="153"/>
                    </a:lnTo>
                    <a:lnTo>
                      <a:pt x="635" y="148"/>
                    </a:lnTo>
                    <a:lnTo>
                      <a:pt x="635" y="148"/>
                    </a:lnTo>
                    <a:lnTo>
                      <a:pt x="635" y="142"/>
                    </a:lnTo>
                    <a:lnTo>
                      <a:pt x="635" y="142"/>
                    </a:lnTo>
                    <a:lnTo>
                      <a:pt x="635" y="137"/>
                    </a:lnTo>
                    <a:lnTo>
                      <a:pt x="635" y="137"/>
                    </a:lnTo>
                    <a:lnTo>
                      <a:pt x="635" y="132"/>
                    </a:lnTo>
                    <a:lnTo>
                      <a:pt x="635" y="132"/>
                    </a:lnTo>
                    <a:lnTo>
                      <a:pt x="635" y="132"/>
                    </a:lnTo>
                    <a:lnTo>
                      <a:pt x="635" y="127"/>
                    </a:lnTo>
                    <a:lnTo>
                      <a:pt x="635" y="127"/>
                    </a:lnTo>
                    <a:lnTo>
                      <a:pt x="635" y="122"/>
                    </a:lnTo>
                    <a:lnTo>
                      <a:pt x="635" y="122"/>
                    </a:lnTo>
                    <a:lnTo>
                      <a:pt x="635" y="122"/>
                    </a:lnTo>
                    <a:lnTo>
                      <a:pt x="635" y="122"/>
                    </a:lnTo>
                    <a:lnTo>
                      <a:pt x="635" y="117"/>
                    </a:lnTo>
                    <a:lnTo>
                      <a:pt x="635" y="117"/>
                    </a:lnTo>
                    <a:lnTo>
                      <a:pt x="630" y="117"/>
                    </a:lnTo>
                    <a:lnTo>
                      <a:pt x="630" y="117"/>
                    </a:lnTo>
                    <a:lnTo>
                      <a:pt x="630" y="117"/>
                    </a:lnTo>
                    <a:lnTo>
                      <a:pt x="630" y="112"/>
                    </a:lnTo>
                    <a:lnTo>
                      <a:pt x="630" y="112"/>
                    </a:lnTo>
                    <a:lnTo>
                      <a:pt x="630" y="112"/>
                    </a:lnTo>
                    <a:lnTo>
                      <a:pt x="16" y="0"/>
                    </a:lnTo>
                    <a:lnTo>
                      <a:pt x="16" y="0"/>
                    </a:lnTo>
                    <a:lnTo>
                      <a:pt x="16" y="0"/>
                    </a:lnTo>
                    <a:lnTo>
                      <a:pt x="16" y="0"/>
                    </a:lnTo>
                    <a:lnTo>
                      <a:pt x="16" y="0"/>
                    </a:lnTo>
                    <a:lnTo>
                      <a:pt x="16" y="0"/>
                    </a:lnTo>
                    <a:lnTo>
                      <a:pt x="16" y="0"/>
                    </a:lnTo>
                    <a:lnTo>
                      <a:pt x="21" y="0"/>
                    </a:lnTo>
                    <a:lnTo>
                      <a:pt x="21" y="5"/>
                    </a:lnTo>
                    <a:lnTo>
                      <a:pt x="21" y="5"/>
                    </a:lnTo>
                    <a:lnTo>
                      <a:pt x="21" y="5"/>
                    </a:lnTo>
                    <a:lnTo>
                      <a:pt x="21" y="11"/>
                    </a:lnTo>
                    <a:lnTo>
                      <a:pt x="21" y="11"/>
                    </a:lnTo>
                    <a:lnTo>
                      <a:pt x="21" y="11"/>
                    </a:lnTo>
                    <a:lnTo>
                      <a:pt x="21" y="16"/>
                    </a:lnTo>
                    <a:lnTo>
                      <a:pt x="21" y="16"/>
                    </a:lnTo>
                    <a:lnTo>
                      <a:pt x="21" y="21"/>
                    </a:lnTo>
                    <a:lnTo>
                      <a:pt x="21" y="21"/>
                    </a:lnTo>
                    <a:lnTo>
                      <a:pt x="21" y="21"/>
                    </a:lnTo>
                    <a:lnTo>
                      <a:pt x="21" y="26"/>
                    </a:lnTo>
                    <a:lnTo>
                      <a:pt x="21" y="26"/>
                    </a:lnTo>
                    <a:lnTo>
                      <a:pt x="21" y="31"/>
                    </a:lnTo>
                    <a:lnTo>
                      <a:pt x="21" y="31"/>
                    </a:lnTo>
                    <a:lnTo>
                      <a:pt x="21" y="36"/>
                    </a:lnTo>
                    <a:lnTo>
                      <a:pt x="21" y="36"/>
                    </a:lnTo>
                    <a:lnTo>
                      <a:pt x="16" y="41"/>
                    </a:lnTo>
                    <a:lnTo>
                      <a:pt x="16" y="41"/>
                    </a:lnTo>
                    <a:lnTo>
                      <a:pt x="16" y="46"/>
                    </a:lnTo>
                    <a:lnTo>
                      <a:pt x="16" y="46"/>
                    </a:lnTo>
                    <a:lnTo>
                      <a:pt x="16" y="51"/>
                    </a:lnTo>
                    <a:lnTo>
                      <a:pt x="16" y="51"/>
                    </a:lnTo>
                    <a:lnTo>
                      <a:pt x="16" y="56"/>
                    </a:lnTo>
                    <a:lnTo>
                      <a:pt x="16" y="56"/>
                    </a:lnTo>
                    <a:lnTo>
                      <a:pt x="11" y="61"/>
                    </a:lnTo>
                    <a:lnTo>
                      <a:pt x="11" y="61"/>
                    </a:lnTo>
                    <a:lnTo>
                      <a:pt x="11" y="61"/>
                    </a:lnTo>
                    <a:lnTo>
                      <a:pt x="11" y="66"/>
                    </a:lnTo>
                    <a:lnTo>
                      <a:pt x="11" y="66"/>
                    </a:lnTo>
                    <a:lnTo>
                      <a:pt x="11" y="66"/>
                    </a:lnTo>
                    <a:lnTo>
                      <a:pt x="6" y="71"/>
                    </a:lnTo>
                    <a:lnTo>
                      <a:pt x="6" y="71"/>
                    </a:lnTo>
                    <a:lnTo>
                      <a:pt x="6" y="71"/>
                    </a:lnTo>
                    <a:lnTo>
                      <a:pt x="6" y="71"/>
                    </a:lnTo>
                    <a:lnTo>
                      <a:pt x="6" y="71"/>
                    </a:lnTo>
                    <a:lnTo>
                      <a:pt x="6" y="76"/>
                    </a:lnTo>
                    <a:lnTo>
                      <a:pt x="0" y="76"/>
                    </a:lnTo>
                    <a:lnTo>
                      <a:pt x="0" y="76"/>
                    </a:lnTo>
                    <a:lnTo>
                      <a:pt x="0" y="76"/>
                    </a:lnTo>
                    <a:lnTo>
                      <a:pt x="0" y="76"/>
                    </a:lnTo>
                    <a:lnTo>
                      <a:pt x="0" y="76"/>
                    </a:lnTo>
                    <a:lnTo>
                      <a:pt x="614" y="19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0" name="Freeform 793">
                <a:extLst>
                  <a:ext uri="{FF2B5EF4-FFF2-40B4-BE49-F238E27FC236}">
                    <a16:creationId xmlns:a16="http://schemas.microsoft.com/office/drawing/2014/main" id="{D9F59DFD-096B-E434-8A94-113F207C4BCC}"/>
                  </a:ext>
                </a:extLst>
              </p:cNvPr>
              <p:cNvSpPr>
                <a:spLocks/>
              </p:cNvSpPr>
              <p:nvPr/>
            </p:nvSpPr>
            <p:spPr bwMode="auto">
              <a:xfrm>
                <a:off x="5419" y="1583"/>
                <a:ext cx="304" cy="229"/>
              </a:xfrm>
              <a:custGeom>
                <a:avLst/>
                <a:gdLst>
                  <a:gd name="T0" fmla="*/ 5 w 304"/>
                  <a:gd name="T1" fmla="*/ 158 h 229"/>
                  <a:gd name="T2" fmla="*/ 5 w 304"/>
                  <a:gd name="T3" fmla="*/ 163 h 229"/>
                  <a:gd name="T4" fmla="*/ 5 w 304"/>
                  <a:gd name="T5" fmla="*/ 163 h 229"/>
                  <a:gd name="T6" fmla="*/ 0 w 304"/>
                  <a:gd name="T7" fmla="*/ 168 h 229"/>
                  <a:gd name="T8" fmla="*/ 0 w 304"/>
                  <a:gd name="T9" fmla="*/ 173 h 229"/>
                  <a:gd name="T10" fmla="*/ 0 w 304"/>
                  <a:gd name="T11" fmla="*/ 173 h 229"/>
                  <a:gd name="T12" fmla="*/ 0 w 304"/>
                  <a:gd name="T13" fmla="*/ 178 h 229"/>
                  <a:gd name="T14" fmla="*/ 0 w 304"/>
                  <a:gd name="T15" fmla="*/ 183 h 229"/>
                  <a:gd name="T16" fmla="*/ 5 w 304"/>
                  <a:gd name="T17" fmla="*/ 188 h 229"/>
                  <a:gd name="T18" fmla="*/ 5 w 304"/>
                  <a:gd name="T19" fmla="*/ 193 h 229"/>
                  <a:gd name="T20" fmla="*/ 5 w 304"/>
                  <a:gd name="T21" fmla="*/ 198 h 229"/>
                  <a:gd name="T22" fmla="*/ 10 w 304"/>
                  <a:gd name="T23" fmla="*/ 198 h 229"/>
                  <a:gd name="T24" fmla="*/ 10 w 304"/>
                  <a:gd name="T25" fmla="*/ 203 h 229"/>
                  <a:gd name="T26" fmla="*/ 15 w 304"/>
                  <a:gd name="T27" fmla="*/ 208 h 229"/>
                  <a:gd name="T28" fmla="*/ 15 w 304"/>
                  <a:gd name="T29" fmla="*/ 213 h 229"/>
                  <a:gd name="T30" fmla="*/ 20 w 304"/>
                  <a:gd name="T31" fmla="*/ 219 h 229"/>
                  <a:gd name="T32" fmla="*/ 25 w 304"/>
                  <a:gd name="T33" fmla="*/ 219 h 229"/>
                  <a:gd name="T34" fmla="*/ 25 w 304"/>
                  <a:gd name="T35" fmla="*/ 224 h 229"/>
                  <a:gd name="T36" fmla="*/ 30 w 304"/>
                  <a:gd name="T37" fmla="*/ 224 h 229"/>
                  <a:gd name="T38" fmla="*/ 35 w 304"/>
                  <a:gd name="T39" fmla="*/ 224 h 229"/>
                  <a:gd name="T40" fmla="*/ 35 w 304"/>
                  <a:gd name="T41" fmla="*/ 229 h 229"/>
                  <a:gd name="T42" fmla="*/ 40 w 304"/>
                  <a:gd name="T43" fmla="*/ 229 h 229"/>
                  <a:gd name="T44" fmla="*/ 45 w 304"/>
                  <a:gd name="T45" fmla="*/ 229 h 229"/>
                  <a:gd name="T46" fmla="*/ 45 w 304"/>
                  <a:gd name="T47" fmla="*/ 229 h 229"/>
                  <a:gd name="T48" fmla="*/ 51 w 304"/>
                  <a:gd name="T49" fmla="*/ 224 h 229"/>
                  <a:gd name="T50" fmla="*/ 299 w 304"/>
                  <a:gd name="T51" fmla="*/ 71 h 229"/>
                  <a:gd name="T52" fmla="*/ 299 w 304"/>
                  <a:gd name="T53" fmla="*/ 71 h 229"/>
                  <a:gd name="T54" fmla="*/ 294 w 304"/>
                  <a:gd name="T55" fmla="*/ 71 h 229"/>
                  <a:gd name="T56" fmla="*/ 294 w 304"/>
                  <a:gd name="T57" fmla="*/ 71 h 229"/>
                  <a:gd name="T58" fmla="*/ 289 w 304"/>
                  <a:gd name="T59" fmla="*/ 71 h 229"/>
                  <a:gd name="T60" fmla="*/ 284 w 304"/>
                  <a:gd name="T61" fmla="*/ 71 h 229"/>
                  <a:gd name="T62" fmla="*/ 284 w 304"/>
                  <a:gd name="T63" fmla="*/ 66 h 229"/>
                  <a:gd name="T64" fmla="*/ 279 w 304"/>
                  <a:gd name="T65" fmla="*/ 66 h 229"/>
                  <a:gd name="T66" fmla="*/ 274 w 304"/>
                  <a:gd name="T67" fmla="*/ 61 h 229"/>
                  <a:gd name="T68" fmla="*/ 269 w 304"/>
                  <a:gd name="T69" fmla="*/ 56 h 229"/>
                  <a:gd name="T70" fmla="*/ 269 w 304"/>
                  <a:gd name="T71" fmla="*/ 56 h 229"/>
                  <a:gd name="T72" fmla="*/ 264 w 304"/>
                  <a:gd name="T73" fmla="*/ 51 h 229"/>
                  <a:gd name="T74" fmla="*/ 264 w 304"/>
                  <a:gd name="T75" fmla="*/ 46 h 229"/>
                  <a:gd name="T76" fmla="*/ 259 w 304"/>
                  <a:gd name="T77" fmla="*/ 41 h 229"/>
                  <a:gd name="T78" fmla="*/ 259 w 304"/>
                  <a:gd name="T79" fmla="*/ 36 h 229"/>
                  <a:gd name="T80" fmla="*/ 254 w 304"/>
                  <a:gd name="T81" fmla="*/ 31 h 229"/>
                  <a:gd name="T82" fmla="*/ 254 w 304"/>
                  <a:gd name="T83" fmla="*/ 26 h 229"/>
                  <a:gd name="T84" fmla="*/ 254 w 304"/>
                  <a:gd name="T85" fmla="*/ 26 h 229"/>
                  <a:gd name="T86" fmla="*/ 254 w 304"/>
                  <a:gd name="T87" fmla="*/ 21 h 229"/>
                  <a:gd name="T88" fmla="*/ 254 w 304"/>
                  <a:gd name="T89" fmla="*/ 16 h 229"/>
                  <a:gd name="T90" fmla="*/ 254 w 304"/>
                  <a:gd name="T91" fmla="*/ 10 h 229"/>
                  <a:gd name="T92" fmla="*/ 254 w 304"/>
                  <a:gd name="T93" fmla="*/ 10 h 229"/>
                  <a:gd name="T94" fmla="*/ 254 w 304"/>
                  <a:gd name="T95" fmla="*/ 5 h 229"/>
                  <a:gd name="T96" fmla="*/ 259 w 304"/>
                  <a:gd name="T97" fmla="*/ 5 h 229"/>
                  <a:gd name="T98" fmla="*/ 259 w 304"/>
                  <a:gd name="T9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4" h="229">
                    <a:moveTo>
                      <a:pt x="10" y="158"/>
                    </a:moveTo>
                    <a:lnTo>
                      <a:pt x="5" y="158"/>
                    </a:lnTo>
                    <a:lnTo>
                      <a:pt x="5" y="163"/>
                    </a:lnTo>
                    <a:lnTo>
                      <a:pt x="5" y="163"/>
                    </a:lnTo>
                    <a:lnTo>
                      <a:pt x="5" y="163"/>
                    </a:lnTo>
                    <a:lnTo>
                      <a:pt x="5" y="163"/>
                    </a:lnTo>
                    <a:lnTo>
                      <a:pt x="0" y="168"/>
                    </a:lnTo>
                    <a:lnTo>
                      <a:pt x="0" y="168"/>
                    </a:lnTo>
                    <a:lnTo>
                      <a:pt x="0" y="168"/>
                    </a:lnTo>
                    <a:lnTo>
                      <a:pt x="0" y="173"/>
                    </a:lnTo>
                    <a:lnTo>
                      <a:pt x="0" y="173"/>
                    </a:lnTo>
                    <a:lnTo>
                      <a:pt x="0" y="173"/>
                    </a:lnTo>
                    <a:lnTo>
                      <a:pt x="0" y="178"/>
                    </a:lnTo>
                    <a:lnTo>
                      <a:pt x="0" y="178"/>
                    </a:lnTo>
                    <a:lnTo>
                      <a:pt x="0" y="183"/>
                    </a:lnTo>
                    <a:lnTo>
                      <a:pt x="0" y="183"/>
                    </a:lnTo>
                    <a:lnTo>
                      <a:pt x="0" y="183"/>
                    </a:lnTo>
                    <a:lnTo>
                      <a:pt x="5" y="188"/>
                    </a:lnTo>
                    <a:lnTo>
                      <a:pt x="5" y="188"/>
                    </a:lnTo>
                    <a:lnTo>
                      <a:pt x="5" y="193"/>
                    </a:lnTo>
                    <a:lnTo>
                      <a:pt x="5" y="193"/>
                    </a:lnTo>
                    <a:lnTo>
                      <a:pt x="5" y="198"/>
                    </a:lnTo>
                    <a:lnTo>
                      <a:pt x="5" y="198"/>
                    </a:lnTo>
                    <a:lnTo>
                      <a:pt x="10" y="198"/>
                    </a:lnTo>
                    <a:lnTo>
                      <a:pt x="10" y="203"/>
                    </a:lnTo>
                    <a:lnTo>
                      <a:pt x="10" y="203"/>
                    </a:lnTo>
                    <a:lnTo>
                      <a:pt x="10" y="208"/>
                    </a:lnTo>
                    <a:lnTo>
                      <a:pt x="15" y="208"/>
                    </a:lnTo>
                    <a:lnTo>
                      <a:pt x="15" y="213"/>
                    </a:lnTo>
                    <a:lnTo>
                      <a:pt x="15" y="213"/>
                    </a:lnTo>
                    <a:lnTo>
                      <a:pt x="20" y="213"/>
                    </a:lnTo>
                    <a:lnTo>
                      <a:pt x="20" y="219"/>
                    </a:lnTo>
                    <a:lnTo>
                      <a:pt x="20" y="219"/>
                    </a:lnTo>
                    <a:lnTo>
                      <a:pt x="25" y="219"/>
                    </a:lnTo>
                    <a:lnTo>
                      <a:pt x="25" y="219"/>
                    </a:lnTo>
                    <a:lnTo>
                      <a:pt x="25" y="224"/>
                    </a:lnTo>
                    <a:lnTo>
                      <a:pt x="30" y="224"/>
                    </a:lnTo>
                    <a:lnTo>
                      <a:pt x="30" y="224"/>
                    </a:lnTo>
                    <a:lnTo>
                      <a:pt x="30" y="224"/>
                    </a:lnTo>
                    <a:lnTo>
                      <a:pt x="35" y="224"/>
                    </a:lnTo>
                    <a:lnTo>
                      <a:pt x="35" y="229"/>
                    </a:lnTo>
                    <a:lnTo>
                      <a:pt x="35" y="229"/>
                    </a:lnTo>
                    <a:lnTo>
                      <a:pt x="40" y="229"/>
                    </a:lnTo>
                    <a:lnTo>
                      <a:pt x="40" y="229"/>
                    </a:lnTo>
                    <a:lnTo>
                      <a:pt x="40" y="229"/>
                    </a:lnTo>
                    <a:lnTo>
                      <a:pt x="45" y="229"/>
                    </a:lnTo>
                    <a:lnTo>
                      <a:pt x="45" y="229"/>
                    </a:lnTo>
                    <a:lnTo>
                      <a:pt x="45" y="229"/>
                    </a:lnTo>
                    <a:lnTo>
                      <a:pt x="45" y="229"/>
                    </a:lnTo>
                    <a:lnTo>
                      <a:pt x="51" y="224"/>
                    </a:lnTo>
                    <a:lnTo>
                      <a:pt x="304" y="71"/>
                    </a:lnTo>
                    <a:lnTo>
                      <a:pt x="299" y="71"/>
                    </a:lnTo>
                    <a:lnTo>
                      <a:pt x="299" y="71"/>
                    </a:lnTo>
                    <a:lnTo>
                      <a:pt x="299" y="71"/>
                    </a:lnTo>
                    <a:lnTo>
                      <a:pt x="294" y="71"/>
                    </a:lnTo>
                    <a:lnTo>
                      <a:pt x="294" y="71"/>
                    </a:lnTo>
                    <a:lnTo>
                      <a:pt x="294" y="71"/>
                    </a:lnTo>
                    <a:lnTo>
                      <a:pt x="294" y="71"/>
                    </a:lnTo>
                    <a:lnTo>
                      <a:pt x="289" y="71"/>
                    </a:lnTo>
                    <a:lnTo>
                      <a:pt x="289" y="71"/>
                    </a:lnTo>
                    <a:lnTo>
                      <a:pt x="289" y="71"/>
                    </a:lnTo>
                    <a:lnTo>
                      <a:pt x="284" y="71"/>
                    </a:lnTo>
                    <a:lnTo>
                      <a:pt x="284" y="66"/>
                    </a:lnTo>
                    <a:lnTo>
                      <a:pt x="284" y="66"/>
                    </a:lnTo>
                    <a:lnTo>
                      <a:pt x="279" y="66"/>
                    </a:lnTo>
                    <a:lnTo>
                      <a:pt x="279" y="66"/>
                    </a:lnTo>
                    <a:lnTo>
                      <a:pt x="274" y="61"/>
                    </a:lnTo>
                    <a:lnTo>
                      <a:pt x="274" y="61"/>
                    </a:lnTo>
                    <a:lnTo>
                      <a:pt x="274" y="61"/>
                    </a:lnTo>
                    <a:lnTo>
                      <a:pt x="269" y="56"/>
                    </a:lnTo>
                    <a:lnTo>
                      <a:pt x="269" y="56"/>
                    </a:lnTo>
                    <a:lnTo>
                      <a:pt x="269" y="56"/>
                    </a:lnTo>
                    <a:lnTo>
                      <a:pt x="269" y="51"/>
                    </a:lnTo>
                    <a:lnTo>
                      <a:pt x="264" y="51"/>
                    </a:lnTo>
                    <a:lnTo>
                      <a:pt x="264" y="46"/>
                    </a:lnTo>
                    <a:lnTo>
                      <a:pt x="264" y="46"/>
                    </a:lnTo>
                    <a:lnTo>
                      <a:pt x="259" y="46"/>
                    </a:lnTo>
                    <a:lnTo>
                      <a:pt x="259" y="41"/>
                    </a:lnTo>
                    <a:lnTo>
                      <a:pt x="259" y="41"/>
                    </a:lnTo>
                    <a:lnTo>
                      <a:pt x="259" y="36"/>
                    </a:lnTo>
                    <a:lnTo>
                      <a:pt x="259" y="36"/>
                    </a:lnTo>
                    <a:lnTo>
                      <a:pt x="254" y="31"/>
                    </a:lnTo>
                    <a:lnTo>
                      <a:pt x="254" y="31"/>
                    </a:lnTo>
                    <a:lnTo>
                      <a:pt x="254" y="26"/>
                    </a:lnTo>
                    <a:lnTo>
                      <a:pt x="254" y="26"/>
                    </a:lnTo>
                    <a:lnTo>
                      <a:pt x="254" y="26"/>
                    </a:lnTo>
                    <a:lnTo>
                      <a:pt x="254" y="21"/>
                    </a:lnTo>
                    <a:lnTo>
                      <a:pt x="254" y="21"/>
                    </a:lnTo>
                    <a:lnTo>
                      <a:pt x="254" y="16"/>
                    </a:lnTo>
                    <a:lnTo>
                      <a:pt x="254" y="16"/>
                    </a:lnTo>
                    <a:lnTo>
                      <a:pt x="254" y="16"/>
                    </a:lnTo>
                    <a:lnTo>
                      <a:pt x="254" y="10"/>
                    </a:lnTo>
                    <a:lnTo>
                      <a:pt x="254" y="10"/>
                    </a:lnTo>
                    <a:lnTo>
                      <a:pt x="254" y="10"/>
                    </a:lnTo>
                    <a:lnTo>
                      <a:pt x="254" y="5"/>
                    </a:lnTo>
                    <a:lnTo>
                      <a:pt x="254" y="5"/>
                    </a:lnTo>
                    <a:lnTo>
                      <a:pt x="259" y="5"/>
                    </a:lnTo>
                    <a:lnTo>
                      <a:pt x="259" y="5"/>
                    </a:lnTo>
                    <a:lnTo>
                      <a:pt x="259" y="5"/>
                    </a:lnTo>
                    <a:lnTo>
                      <a:pt x="259" y="0"/>
                    </a:lnTo>
                    <a:lnTo>
                      <a:pt x="10" y="15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1" name="Oval 90">
                <a:extLst>
                  <a:ext uri="{FF2B5EF4-FFF2-40B4-BE49-F238E27FC236}">
                    <a16:creationId xmlns:a16="http://schemas.microsoft.com/office/drawing/2014/main" id="{DBDA2059-E7D6-1D97-5119-9D1AAE1209C8}"/>
                  </a:ext>
                </a:extLst>
              </p:cNvPr>
              <p:cNvSpPr>
                <a:spLocks noChangeArrowheads="1"/>
              </p:cNvSpPr>
              <p:nvPr/>
            </p:nvSpPr>
            <p:spPr bwMode="auto">
              <a:xfrm>
                <a:off x="208" y="1035"/>
                <a:ext cx="117" cy="11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2" name="Freeform 795">
                <a:extLst>
                  <a:ext uri="{FF2B5EF4-FFF2-40B4-BE49-F238E27FC236}">
                    <a16:creationId xmlns:a16="http://schemas.microsoft.com/office/drawing/2014/main" id="{E742A1C7-ED4B-68BC-B531-97D9978DFBD2}"/>
                  </a:ext>
                </a:extLst>
              </p:cNvPr>
              <p:cNvSpPr>
                <a:spLocks/>
              </p:cNvSpPr>
              <p:nvPr/>
            </p:nvSpPr>
            <p:spPr bwMode="auto">
              <a:xfrm>
                <a:off x="304" y="1050"/>
                <a:ext cx="264" cy="87"/>
              </a:xfrm>
              <a:custGeom>
                <a:avLst/>
                <a:gdLst>
                  <a:gd name="T0" fmla="*/ 0 w 264"/>
                  <a:gd name="T1" fmla="*/ 6 h 87"/>
                  <a:gd name="T2" fmla="*/ 0 w 264"/>
                  <a:gd name="T3" fmla="*/ 6 h 87"/>
                  <a:gd name="T4" fmla="*/ 0 w 264"/>
                  <a:gd name="T5" fmla="*/ 6 h 87"/>
                  <a:gd name="T6" fmla="*/ 0 w 264"/>
                  <a:gd name="T7" fmla="*/ 11 h 87"/>
                  <a:gd name="T8" fmla="*/ 0 w 264"/>
                  <a:gd name="T9" fmla="*/ 11 h 87"/>
                  <a:gd name="T10" fmla="*/ 0 w 264"/>
                  <a:gd name="T11" fmla="*/ 16 h 87"/>
                  <a:gd name="T12" fmla="*/ 0 w 264"/>
                  <a:gd name="T13" fmla="*/ 16 h 87"/>
                  <a:gd name="T14" fmla="*/ 0 w 264"/>
                  <a:gd name="T15" fmla="*/ 21 h 87"/>
                  <a:gd name="T16" fmla="*/ 0 w 264"/>
                  <a:gd name="T17" fmla="*/ 26 h 87"/>
                  <a:gd name="T18" fmla="*/ 0 w 264"/>
                  <a:gd name="T19" fmla="*/ 31 h 87"/>
                  <a:gd name="T20" fmla="*/ 0 w 264"/>
                  <a:gd name="T21" fmla="*/ 36 h 87"/>
                  <a:gd name="T22" fmla="*/ 0 w 264"/>
                  <a:gd name="T23" fmla="*/ 41 h 87"/>
                  <a:gd name="T24" fmla="*/ 0 w 264"/>
                  <a:gd name="T25" fmla="*/ 46 h 87"/>
                  <a:gd name="T26" fmla="*/ 0 w 264"/>
                  <a:gd name="T27" fmla="*/ 51 h 87"/>
                  <a:gd name="T28" fmla="*/ 0 w 264"/>
                  <a:gd name="T29" fmla="*/ 56 h 87"/>
                  <a:gd name="T30" fmla="*/ 0 w 264"/>
                  <a:gd name="T31" fmla="*/ 61 h 87"/>
                  <a:gd name="T32" fmla="*/ 0 w 264"/>
                  <a:gd name="T33" fmla="*/ 66 h 87"/>
                  <a:gd name="T34" fmla="*/ 0 w 264"/>
                  <a:gd name="T35" fmla="*/ 72 h 87"/>
                  <a:gd name="T36" fmla="*/ 0 w 264"/>
                  <a:gd name="T37" fmla="*/ 72 h 87"/>
                  <a:gd name="T38" fmla="*/ 0 w 264"/>
                  <a:gd name="T39" fmla="*/ 77 h 87"/>
                  <a:gd name="T40" fmla="*/ 6 w 264"/>
                  <a:gd name="T41" fmla="*/ 82 h 87"/>
                  <a:gd name="T42" fmla="*/ 6 w 264"/>
                  <a:gd name="T43" fmla="*/ 82 h 87"/>
                  <a:gd name="T44" fmla="*/ 6 w 264"/>
                  <a:gd name="T45" fmla="*/ 82 h 87"/>
                  <a:gd name="T46" fmla="*/ 6 w 264"/>
                  <a:gd name="T47" fmla="*/ 82 h 87"/>
                  <a:gd name="T48" fmla="*/ 6 w 264"/>
                  <a:gd name="T49" fmla="*/ 87 h 87"/>
                  <a:gd name="T50" fmla="*/ 264 w 264"/>
                  <a:gd name="T51" fmla="*/ 82 h 87"/>
                  <a:gd name="T52" fmla="*/ 264 w 264"/>
                  <a:gd name="T53" fmla="*/ 82 h 87"/>
                  <a:gd name="T54" fmla="*/ 259 w 264"/>
                  <a:gd name="T55" fmla="*/ 82 h 87"/>
                  <a:gd name="T56" fmla="*/ 259 w 264"/>
                  <a:gd name="T57" fmla="*/ 77 h 87"/>
                  <a:gd name="T58" fmla="*/ 259 w 264"/>
                  <a:gd name="T59" fmla="*/ 77 h 87"/>
                  <a:gd name="T60" fmla="*/ 259 w 264"/>
                  <a:gd name="T61" fmla="*/ 72 h 87"/>
                  <a:gd name="T62" fmla="*/ 259 w 264"/>
                  <a:gd name="T63" fmla="*/ 66 h 87"/>
                  <a:gd name="T64" fmla="*/ 259 w 264"/>
                  <a:gd name="T65" fmla="*/ 66 h 87"/>
                  <a:gd name="T66" fmla="*/ 259 w 264"/>
                  <a:gd name="T67" fmla="*/ 61 h 87"/>
                  <a:gd name="T68" fmla="*/ 259 w 264"/>
                  <a:gd name="T69" fmla="*/ 56 h 87"/>
                  <a:gd name="T70" fmla="*/ 259 w 264"/>
                  <a:gd name="T71" fmla="*/ 51 h 87"/>
                  <a:gd name="T72" fmla="*/ 259 w 264"/>
                  <a:gd name="T73" fmla="*/ 46 h 87"/>
                  <a:gd name="T74" fmla="*/ 259 w 264"/>
                  <a:gd name="T75" fmla="*/ 41 h 87"/>
                  <a:gd name="T76" fmla="*/ 259 w 264"/>
                  <a:gd name="T77" fmla="*/ 36 h 87"/>
                  <a:gd name="T78" fmla="*/ 259 w 264"/>
                  <a:gd name="T79" fmla="*/ 31 h 87"/>
                  <a:gd name="T80" fmla="*/ 259 w 264"/>
                  <a:gd name="T81" fmla="*/ 26 h 87"/>
                  <a:gd name="T82" fmla="*/ 259 w 264"/>
                  <a:gd name="T83" fmla="*/ 21 h 87"/>
                  <a:gd name="T84" fmla="*/ 259 w 264"/>
                  <a:gd name="T85" fmla="*/ 16 h 87"/>
                  <a:gd name="T86" fmla="*/ 259 w 264"/>
                  <a:gd name="T87" fmla="*/ 11 h 87"/>
                  <a:gd name="T88" fmla="*/ 259 w 264"/>
                  <a:gd name="T89" fmla="*/ 11 h 87"/>
                  <a:gd name="T90" fmla="*/ 259 w 264"/>
                  <a:gd name="T91" fmla="*/ 6 h 87"/>
                  <a:gd name="T92" fmla="*/ 259 w 264"/>
                  <a:gd name="T93" fmla="*/ 6 h 87"/>
                  <a:gd name="T94" fmla="*/ 259 w 264"/>
                  <a:gd name="T95" fmla="*/ 0 h 87"/>
                  <a:gd name="T96" fmla="*/ 259 w 264"/>
                  <a:gd name="T97" fmla="*/ 0 h 87"/>
                  <a:gd name="T98" fmla="*/ 259 w 264"/>
                  <a:gd name="T9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4" h="87">
                    <a:moveTo>
                      <a:pt x="6" y="6"/>
                    </a:moveTo>
                    <a:lnTo>
                      <a:pt x="0" y="6"/>
                    </a:lnTo>
                    <a:lnTo>
                      <a:pt x="0" y="6"/>
                    </a:lnTo>
                    <a:lnTo>
                      <a:pt x="0" y="6"/>
                    </a:lnTo>
                    <a:lnTo>
                      <a:pt x="0" y="6"/>
                    </a:lnTo>
                    <a:lnTo>
                      <a:pt x="0" y="6"/>
                    </a:lnTo>
                    <a:lnTo>
                      <a:pt x="0" y="6"/>
                    </a:lnTo>
                    <a:lnTo>
                      <a:pt x="0" y="11"/>
                    </a:lnTo>
                    <a:lnTo>
                      <a:pt x="0" y="11"/>
                    </a:lnTo>
                    <a:lnTo>
                      <a:pt x="0" y="11"/>
                    </a:lnTo>
                    <a:lnTo>
                      <a:pt x="0" y="11"/>
                    </a:lnTo>
                    <a:lnTo>
                      <a:pt x="0" y="16"/>
                    </a:lnTo>
                    <a:lnTo>
                      <a:pt x="0" y="16"/>
                    </a:lnTo>
                    <a:lnTo>
                      <a:pt x="0" y="16"/>
                    </a:lnTo>
                    <a:lnTo>
                      <a:pt x="0" y="21"/>
                    </a:lnTo>
                    <a:lnTo>
                      <a:pt x="0" y="21"/>
                    </a:lnTo>
                    <a:lnTo>
                      <a:pt x="0" y="26"/>
                    </a:lnTo>
                    <a:lnTo>
                      <a:pt x="0" y="26"/>
                    </a:lnTo>
                    <a:lnTo>
                      <a:pt x="0" y="26"/>
                    </a:lnTo>
                    <a:lnTo>
                      <a:pt x="0" y="31"/>
                    </a:lnTo>
                    <a:lnTo>
                      <a:pt x="0" y="31"/>
                    </a:lnTo>
                    <a:lnTo>
                      <a:pt x="0" y="36"/>
                    </a:lnTo>
                    <a:lnTo>
                      <a:pt x="0" y="36"/>
                    </a:lnTo>
                    <a:lnTo>
                      <a:pt x="0" y="41"/>
                    </a:lnTo>
                    <a:lnTo>
                      <a:pt x="0" y="41"/>
                    </a:lnTo>
                    <a:lnTo>
                      <a:pt x="0" y="46"/>
                    </a:lnTo>
                    <a:lnTo>
                      <a:pt x="0" y="46"/>
                    </a:lnTo>
                    <a:lnTo>
                      <a:pt x="0" y="51"/>
                    </a:lnTo>
                    <a:lnTo>
                      <a:pt x="0" y="51"/>
                    </a:lnTo>
                    <a:lnTo>
                      <a:pt x="0" y="56"/>
                    </a:lnTo>
                    <a:lnTo>
                      <a:pt x="0" y="56"/>
                    </a:lnTo>
                    <a:lnTo>
                      <a:pt x="0" y="61"/>
                    </a:lnTo>
                    <a:lnTo>
                      <a:pt x="0" y="61"/>
                    </a:lnTo>
                    <a:lnTo>
                      <a:pt x="0" y="66"/>
                    </a:lnTo>
                    <a:lnTo>
                      <a:pt x="0" y="66"/>
                    </a:lnTo>
                    <a:lnTo>
                      <a:pt x="0" y="72"/>
                    </a:lnTo>
                    <a:lnTo>
                      <a:pt x="0" y="72"/>
                    </a:lnTo>
                    <a:lnTo>
                      <a:pt x="0" y="72"/>
                    </a:lnTo>
                    <a:lnTo>
                      <a:pt x="0" y="77"/>
                    </a:lnTo>
                    <a:lnTo>
                      <a:pt x="0" y="77"/>
                    </a:lnTo>
                    <a:lnTo>
                      <a:pt x="0" y="77"/>
                    </a:lnTo>
                    <a:lnTo>
                      <a:pt x="6" y="82"/>
                    </a:lnTo>
                    <a:lnTo>
                      <a:pt x="6" y="82"/>
                    </a:lnTo>
                    <a:lnTo>
                      <a:pt x="6" y="82"/>
                    </a:lnTo>
                    <a:lnTo>
                      <a:pt x="6" y="82"/>
                    </a:lnTo>
                    <a:lnTo>
                      <a:pt x="6" y="82"/>
                    </a:lnTo>
                    <a:lnTo>
                      <a:pt x="6" y="82"/>
                    </a:lnTo>
                    <a:lnTo>
                      <a:pt x="6" y="82"/>
                    </a:lnTo>
                    <a:lnTo>
                      <a:pt x="6" y="87"/>
                    </a:lnTo>
                    <a:lnTo>
                      <a:pt x="6" y="87"/>
                    </a:lnTo>
                    <a:lnTo>
                      <a:pt x="264" y="82"/>
                    </a:lnTo>
                    <a:lnTo>
                      <a:pt x="264" y="82"/>
                    </a:lnTo>
                    <a:lnTo>
                      <a:pt x="264" y="82"/>
                    </a:lnTo>
                    <a:lnTo>
                      <a:pt x="264" y="82"/>
                    </a:lnTo>
                    <a:lnTo>
                      <a:pt x="259" y="82"/>
                    </a:lnTo>
                    <a:lnTo>
                      <a:pt x="259" y="82"/>
                    </a:lnTo>
                    <a:lnTo>
                      <a:pt x="259" y="77"/>
                    </a:lnTo>
                    <a:lnTo>
                      <a:pt x="259" y="77"/>
                    </a:lnTo>
                    <a:lnTo>
                      <a:pt x="259" y="77"/>
                    </a:lnTo>
                    <a:lnTo>
                      <a:pt x="259" y="77"/>
                    </a:lnTo>
                    <a:lnTo>
                      <a:pt x="259" y="72"/>
                    </a:lnTo>
                    <a:lnTo>
                      <a:pt x="259" y="72"/>
                    </a:lnTo>
                    <a:lnTo>
                      <a:pt x="259" y="72"/>
                    </a:lnTo>
                    <a:lnTo>
                      <a:pt x="259" y="66"/>
                    </a:lnTo>
                    <a:lnTo>
                      <a:pt x="259" y="66"/>
                    </a:lnTo>
                    <a:lnTo>
                      <a:pt x="259" y="66"/>
                    </a:lnTo>
                    <a:lnTo>
                      <a:pt x="259" y="61"/>
                    </a:lnTo>
                    <a:lnTo>
                      <a:pt x="259" y="61"/>
                    </a:lnTo>
                    <a:lnTo>
                      <a:pt x="259" y="56"/>
                    </a:lnTo>
                    <a:lnTo>
                      <a:pt x="259" y="56"/>
                    </a:lnTo>
                    <a:lnTo>
                      <a:pt x="259" y="51"/>
                    </a:lnTo>
                    <a:lnTo>
                      <a:pt x="259" y="51"/>
                    </a:lnTo>
                    <a:lnTo>
                      <a:pt x="259" y="46"/>
                    </a:lnTo>
                    <a:lnTo>
                      <a:pt x="259" y="46"/>
                    </a:lnTo>
                    <a:lnTo>
                      <a:pt x="259" y="41"/>
                    </a:lnTo>
                    <a:lnTo>
                      <a:pt x="259" y="41"/>
                    </a:lnTo>
                    <a:lnTo>
                      <a:pt x="259" y="36"/>
                    </a:lnTo>
                    <a:lnTo>
                      <a:pt x="259" y="36"/>
                    </a:lnTo>
                    <a:lnTo>
                      <a:pt x="259" y="31"/>
                    </a:lnTo>
                    <a:lnTo>
                      <a:pt x="259" y="31"/>
                    </a:lnTo>
                    <a:lnTo>
                      <a:pt x="259" y="26"/>
                    </a:lnTo>
                    <a:lnTo>
                      <a:pt x="259" y="26"/>
                    </a:lnTo>
                    <a:lnTo>
                      <a:pt x="259" y="21"/>
                    </a:lnTo>
                    <a:lnTo>
                      <a:pt x="259" y="21"/>
                    </a:lnTo>
                    <a:lnTo>
                      <a:pt x="259" y="21"/>
                    </a:lnTo>
                    <a:lnTo>
                      <a:pt x="259" y="16"/>
                    </a:lnTo>
                    <a:lnTo>
                      <a:pt x="259" y="16"/>
                    </a:lnTo>
                    <a:lnTo>
                      <a:pt x="259" y="11"/>
                    </a:lnTo>
                    <a:lnTo>
                      <a:pt x="259" y="11"/>
                    </a:lnTo>
                    <a:lnTo>
                      <a:pt x="259" y="11"/>
                    </a:lnTo>
                    <a:lnTo>
                      <a:pt x="259" y="6"/>
                    </a:lnTo>
                    <a:lnTo>
                      <a:pt x="259" y="6"/>
                    </a:lnTo>
                    <a:lnTo>
                      <a:pt x="259" y="6"/>
                    </a:lnTo>
                    <a:lnTo>
                      <a:pt x="259" y="6"/>
                    </a:lnTo>
                    <a:lnTo>
                      <a:pt x="259" y="6"/>
                    </a:lnTo>
                    <a:lnTo>
                      <a:pt x="259" y="0"/>
                    </a:lnTo>
                    <a:lnTo>
                      <a:pt x="259" y="0"/>
                    </a:lnTo>
                    <a:lnTo>
                      <a:pt x="259" y="0"/>
                    </a:lnTo>
                    <a:lnTo>
                      <a:pt x="259" y="0"/>
                    </a:lnTo>
                    <a:lnTo>
                      <a:pt x="259" y="0"/>
                    </a:lnTo>
                    <a:lnTo>
                      <a:pt x="6" y="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3" name="Oval 92">
                <a:extLst>
                  <a:ext uri="{FF2B5EF4-FFF2-40B4-BE49-F238E27FC236}">
                    <a16:creationId xmlns:a16="http://schemas.microsoft.com/office/drawing/2014/main" id="{D7D0C1CF-FA52-B4C6-0A3F-689682357B54}"/>
                  </a:ext>
                </a:extLst>
              </p:cNvPr>
              <p:cNvSpPr>
                <a:spLocks noChangeArrowheads="1"/>
              </p:cNvSpPr>
              <p:nvPr/>
            </p:nvSpPr>
            <p:spPr bwMode="auto">
              <a:xfrm>
                <a:off x="553" y="949"/>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4" name="Freeform 797">
                <a:extLst>
                  <a:ext uri="{FF2B5EF4-FFF2-40B4-BE49-F238E27FC236}">
                    <a16:creationId xmlns:a16="http://schemas.microsoft.com/office/drawing/2014/main" id="{53CE7978-7AE5-DFE7-66D0-29EEE26A773E}"/>
                  </a:ext>
                </a:extLst>
              </p:cNvPr>
              <p:cNvSpPr>
                <a:spLocks/>
              </p:cNvSpPr>
              <p:nvPr/>
            </p:nvSpPr>
            <p:spPr bwMode="auto">
              <a:xfrm>
                <a:off x="721" y="1111"/>
                <a:ext cx="228" cy="229"/>
              </a:xfrm>
              <a:custGeom>
                <a:avLst/>
                <a:gdLst>
                  <a:gd name="T0" fmla="*/ 60 w 228"/>
                  <a:gd name="T1" fmla="*/ 5 h 229"/>
                  <a:gd name="T2" fmla="*/ 60 w 228"/>
                  <a:gd name="T3" fmla="*/ 5 h 229"/>
                  <a:gd name="T4" fmla="*/ 55 w 228"/>
                  <a:gd name="T5" fmla="*/ 5 h 229"/>
                  <a:gd name="T6" fmla="*/ 50 w 228"/>
                  <a:gd name="T7" fmla="*/ 0 h 229"/>
                  <a:gd name="T8" fmla="*/ 45 w 228"/>
                  <a:gd name="T9" fmla="*/ 0 h 229"/>
                  <a:gd name="T10" fmla="*/ 40 w 228"/>
                  <a:gd name="T11" fmla="*/ 0 h 229"/>
                  <a:gd name="T12" fmla="*/ 35 w 228"/>
                  <a:gd name="T13" fmla="*/ 0 h 229"/>
                  <a:gd name="T14" fmla="*/ 35 w 228"/>
                  <a:gd name="T15" fmla="*/ 0 h 229"/>
                  <a:gd name="T16" fmla="*/ 30 w 228"/>
                  <a:gd name="T17" fmla="*/ 5 h 229"/>
                  <a:gd name="T18" fmla="*/ 25 w 228"/>
                  <a:gd name="T19" fmla="*/ 5 h 229"/>
                  <a:gd name="T20" fmla="*/ 20 w 228"/>
                  <a:gd name="T21" fmla="*/ 11 h 229"/>
                  <a:gd name="T22" fmla="*/ 15 w 228"/>
                  <a:gd name="T23" fmla="*/ 11 h 229"/>
                  <a:gd name="T24" fmla="*/ 10 w 228"/>
                  <a:gd name="T25" fmla="*/ 16 h 229"/>
                  <a:gd name="T26" fmla="*/ 10 w 228"/>
                  <a:gd name="T27" fmla="*/ 21 h 229"/>
                  <a:gd name="T28" fmla="*/ 5 w 228"/>
                  <a:gd name="T29" fmla="*/ 26 h 229"/>
                  <a:gd name="T30" fmla="*/ 5 w 228"/>
                  <a:gd name="T31" fmla="*/ 26 h 229"/>
                  <a:gd name="T32" fmla="*/ 0 w 228"/>
                  <a:gd name="T33" fmla="*/ 31 h 229"/>
                  <a:gd name="T34" fmla="*/ 0 w 228"/>
                  <a:gd name="T35" fmla="*/ 36 h 229"/>
                  <a:gd name="T36" fmla="*/ 0 w 228"/>
                  <a:gd name="T37" fmla="*/ 41 h 229"/>
                  <a:gd name="T38" fmla="*/ 0 w 228"/>
                  <a:gd name="T39" fmla="*/ 46 h 229"/>
                  <a:gd name="T40" fmla="*/ 0 w 228"/>
                  <a:gd name="T41" fmla="*/ 51 h 229"/>
                  <a:gd name="T42" fmla="*/ 0 w 228"/>
                  <a:gd name="T43" fmla="*/ 56 h 229"/>
                  <a:gd name="T44" fmla="*/ 0 w 228"/>
                  <a:gd name="T45" fmla="*/ 56 h 229"/>
                  <a:gd name="T46" fmla="*/ 5 w 228"/>
                  <a:gd name="T47" fmla="*/ 61 h 229"/>
                  <a:gd name="T48" fmla="*/ 5 w 228"/>
                  <a:gd name="T49" fmla="*/ 66 h 229"/>
                  <a:gd name="T50" fmla="*/ 172 w 228"/>
                  <a:gd name="T51" fmla="*/ 229 h 229"/>
                  <a:gd name="T52" fmla="*/ 167 w 228"/>
                  <a:gd name="T53" fmla="*/ 229 h 229"/>
                  <a:gd name="T54" fmla="*/ 167 w 228"/>
                  <a:gd name="T55" fmla="*/ 224 h 229"/>
                  <a:gd name="T56" fmla="*/ 167 w 228"/>
                  <a:gd name="T57" fmla="*/ 219 h 229"/>
                  <a:gd name="T58" fmla="*/ 167 w 228"/>
                  <a:gd name="T59" fmla="*/ 214 h 229"/>
                  <a:gd name="T60" fmla="*/ 167 w 228"/>
                  <a:gd name="T61" fmla="*/ 208 h 229"/>
                  <a:gd name="T62" fmla="*/ 167 w 228"/>
                  <a:gd name="T63" fmla="*/ 203 h 229"/>
                  <a:gd name="T64" fmla="*/ 167 w 228"/>
                  <a:gd name="T65" fmla="*/ 198 h 229"/>
                  <a:gd name="T66" fmla="*/ 167 w 228"/>
                  <a:gd name="T67" fmla="*/ 198 h 229"/>
                  <a:gd name="T68" fmla="*/ 172 w 228"/>
                  <a:gd name="T69" fmla="*/ 193 h 229"/>
                  <a:gd name="T70" fmla="*/ 172 w 228"/>
                  <a:gd name="T71" fmla="*/ 188 h 229"/>
                  <a:gd name="T72" fmla="*/ 177 w 228"/>
                  <a:gd name="T73" fmla="*/ 183 h 229"/>
                  <a:gd name="T74" fmla="*/ 182 w 228"/>
                  <a:gd name="T75" fmla="*/ 178 h 229"/>
                  <a:gd name="T76" fmla="*/ 182 w 228"/>
                  <a:gd name="T77" fmla="*/ 178 h 229"/>
                  <a:gd name="T78" fmla="*/ 187 w 228"/>
                  <a:gd name="T79" fmla="*/ 173 h 229"/>
                  <a:gd name="T80" fmla="*/ 192 w 228"/>
                  <a:gd name="T81" fmla="*/ 173 h 229"/>
                  <a:gd name="T82" fmla="*/ 197 w 228"/>
                  <a:gd name="T83" fmla="*/ 168 h 229"/>
                  <a:gd name="T84" fmla="*/ 202 w 228"/>
                  <a:gd name="T85" fmla="*/ 168 h 229"/>
                  <a:gd name="T86" fmla="*/ 208 w 228"/>
                  <a:gd name="T87" fmla="*/ 168 h 229"/>
                  <a:gd name="T88" fmla="*/ 213 w 228"/>
                  <a:gd name="T89" fmla="*/ 168 h 229"/>
                  <a:gd name="T90" fmla="*/ 218 w 228"/>
                  <a:gd name="T91" fmla="*/ 168 h 229"/>
                  <a:gd name="T92" fmla="*/ 218 w 228"/>
                  <a:gd name="T93" fmla="*/ 168 h 229"/>
                  <a:gd name="T94" fmla="*/ 223 w 228"/>
                  <a:gd name="T95" fmla="*/ 168 h 229"/>
                  <a:gd name="T96" fmla="*/ 228 w 228"/>
                  <a:gd name="T97" fmla="*/ 173 h 229"/>
                  <a:gd name="T98" fmla="*/ 228 w 228"/>
                  <a:gd name="T99" fmla="*/ 17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 h="229">
                    <a:moveTo>
                      <a:pt x="65" y="11"/>
                    </a:moveTo>
                    <a:lnTo>
                      <a:pt x="60" y="5"/>
                    </a:lnTo>
                    <a:lnTo>
                      <a:pt x="60" y="5"/>
                    </a:lnTo>
                    <a:lnTo>
                      <a:pt x="60" y="5"/>
                    </a:lnTo>
                    <a:lnTo>
                      <a:pt x="55" y="5"/>
                    </a:lnTo>
                    <a:lnTo>
                      <a:pt x="55" y="5"/>
                    </a:lnTo>
                    <a:lnTo>
                      <a:pt x="50" y="0"/>
                    </a:lnTo>
                    <a:lnTo>
                      <a:pt x="50" y="0"/>
                    </a:lnTo>
                    <a:lnTo>
                      <a:pt x="50" y="0"/>
                    </a:lnTo>
                    <a:lnTo>
                      <a:pt x="45" y="0"/>
                    </a:lnTo>
                    <a:lnTo>
                      <a:pt x="45" y="0"/>
                    </a:lnTo>
                    <a:lnTo>
                      <a:pt x="40" y="0"/>
                    </a:lnTo>
                    <a:lnTo>
                      <a:pt x="40" y="0"/>
                    </a:lnTo>
                    <a:lnTo>
                      <a:pt x="35" y="0"/>
                    </a:lnTo>
                    <a:lnTo>
                      <a:pt x="35" y="0"/>
                    </a:lnTo>
                    <a:lnTo>
                      <a:pt x="35" y="0"/>
                    </a:lnTo>
                    <a:lnTo>
                      <a:pt x="30" y="5"/>
                    </a:lnTo>
                    <a:lnTo>
                      <a:pt x="30" y="5"/>
                    </a:lnTo>
                    <a:lnTo>
                      <a:pt x="25" y="5"/>
                    </a:lnTo>
                    <a:lnTo>
                      <a:pt x="25" y="5"/>
                    </a:lnTo>
                    <a:lnTo>
                      <a:pt x="20" y="5"/>
                    </a:lnTo>
                    <a:lnTo>
                      <a:pt x="20" y="11"/>
                    </a:lnTo>
                    <a:lnTo>
                      <a:pt x="15" y="11"/>
                    </a:lnTo>
                    <a:lnTo>
                      <a:pt x="15" y="11"/>
                    </a:lnTo>
                    <a:lnTo>
                      <a:pt x="15" y="16"/>
                    </a:lnTo>
                    <a:lnTo>
                      <a:pt x="10" y="16"/>
                    </a:lnTo>
                    <a:lnTo>
                      <a:pt x="10" y="16"/>
                    </a:lnTo>
                    <a:lnTo>
                      <a:pt x="10" y="21"/>
                    </a:lnTo>
                    <a:lnTo>
                      <a:pt x="5" y="21"/>
                    </a:lnTo>
                    <a:lnTo>
                      <a:pt x="5" y="26"/>
                    </a:lnTo>
                    <a:lnTo>
                      <a:pt x="5" y="26"/>
                    </a:lnTo>
                    <a:lnTo>
                      <a:pt x="5" y="26"/>
                    </a:lnTo>
                    <a:lnTo>
                      <a:pt x="0" y="31"/>
                    </a:lnTo>
                    <a:lnTo>
                      <a:pt x="0" y="31"/>
                    </a:lnTo>
                    <a:lnTo>
                      <a:pt x="0" y="36"/>
                    </a:lnTo>
                    <a:lnTo>
                      <a:pt x="0" y="36"/>
                    </a:lnTo>
                    <a:lnTo>
                      <a:pt x="0" y="41"/>
                    </a:lnTo>
                    <a:lnTo>
                      <a:pt x="0" y="41"/>
                    </a:lnTo>
                    <a:lnTo>
                      <a:pt x="0" y="46"/>
                    </a:lnTo>
                    <a:lnTo>
                      <a:pt x="0" y="46"/>
                    </a:lnTo>
                    <a:lnTo>
                      <a:pt x="0" y="46"/>
                    </a:lnTo>
                    <a:lnTo>
                      <a:pt x="0" y="51"/>
                    </a:lnTo>
                    <a:lnTo>
                      <a:pt x="0" y="51"/>
                    </a:lnTo>
                    <a:lnTo>
                      <a:pt x="0" y="56"/>
                    </a:lnTo>
                    <a:lnTo>
                      <a:pt x="0" y="56"/>
                    </a:lnTo>
                    <a:lnTo>
                      <a:pt x="0" y="56"/>
                    </a:lnTo>
                    <a:lnTo>
                      <a:pt x="5" y="61"/>
                    </a:lnTo>
                    <a:lnTo>
                      <a:pt x="5" y="61"/>
                    </a:lnTo>
                    <a:lnTo>
                      <a:pt x="5" y="61"/>
                    </a:lnTo>
                    <a:lnTo>
                      <a:pt x="5" y="66"/>
                    </a:lnTo>
                    <a:lnTo>
                      <a:pt x="172" y="229"/>
                    </a:lnTo>
                    <a:lnTo>
                      <a:pt x="172" y="229"/>
                    </a:lnTo>
                    <a:lnTo>
                      <a:pt x="172" y="229"/>
                    </a:lnTo>
                    <a:lnTo>
                      <a:pt x="167" y="229"/>
                    </a:lnTo>
                    <a:lnTo>
                      <a:pt x="167" y="224"/>
                    </a:lnTo>
                    <a:lnTo>
                      <a:pt x="167" y="224"/>
                    </a:lnTo>
                    <a:lnTo>
                      <a:pt x="167" y="219"/>
                    </a:lnTo>
                    <a:lnTo>
                      <a:pt x="167" y="219"/>
                    </a:lnTo>
                    <a:lnTo>
                      <a:pt x="167" y="219"/>
                    </a:lnTo>
                    <a:lnTo>
                      <a:pt x="167" y="214"/>
                    </a:lnTo>
                    <a:lnTo>
                      <a:pt x="167" y="214"/>
                    </a:lnTo>
                    <a:lnTo>
                      <a:pt x="167" y="208"/>
                    </a:lnTo>
                    <a:lnTo>
                      <a:pt x="167" y="208"/>
                    </a:lnTo>
                    <a:lnTo>
                      <a:pt x="167" y="203"/>
                    </a:lnTo>
                    <a:lnTo>
                      <a:pt x="167" y="203"/>
                    </a:lnTo>
                    <a:lnTo>
                      <a:pt x="167" y="198"/>
                    </a:lnTo>
                    <a:lnTo>
                      <a:pt x="167" y="198"/>
                    </a:lnTo>
                    <a:lnTo>
                      <a:pt x="167" y="198"/>
                    </a:lnTo>
                    <a:lnTo>
                      <a:pt x="167" y="193"/>
                    </a:lnTo>
                    <a:lnTo>
                      <a:pt x="172" y="193"/>
                    </a:lnTo>
                    <a:lnTo>
                      <a:pt x="172" y="188"/>
                    </a:lnTo>
                    <a:lnTo>
                      <a:pt x="172" y="188"/>
                    </a:lnTo>
                    <a:lnTo>
                      <a:pt x="172" y="183"/>
                    </a:lnTo>
                    <a:lnTo>
                      <a:pt x="177" y="183"/>
                    </a:lnTo>
                    <a:lnTo>
                      <a:pt x="177" y="183"/>
                    </a:lnTo>
                    <a:lnTo>
                      <a:pt x="182" y="178"/>
                    </a:lnTo>
                    <a:lnTo>
                      <a:pt x="182" y="178"/>
                    </a:lnTo>
                    <a:lnTo>
                      <a:pt x="182" y="178"/>
                    </a:lnTo>
                    <a:lnTo>
                      <a:pt x="187" y="173"/>
                    </a:lnTo>
                    <a:lnTo>
                      <a:pt x="187" y="173"/>
                    </a:lnTo>
                    <a:lnTo>
                      <a:pt x="192" y="173"/>
                    </a:lnTo>
                    <a:lnTo>
                      <a:pt x="192" y="173"/>
                    </a:lnTo>
                    <a:lnTo>
                      <a:pt x="192" y="168"/>
                    </a:lnTo>
                    <a:lnTo>
                      <a:pt x="197" y="168"/>
                    </a:lnTo>
                    <a:lnTo>
                      <a:pt x="197" y="168"/>
                    </a:lnTo>
                    <a:lnTo>
                      <a:pt x="202" y="168"/>
                    </a:lnTo>
                    <a:lnTo>
                      <a:pt x="202" y="168"/>
                    </a:lnTo>
                    <a:lnTo>
                      <a:pt x="208" y="168"/>
                    </a:lnTo>
                    <a:lnTo>
                      <a:pt x="208" y="168"/>
                    </a:lnTo>
                    <a:lnTo>
                      <a:pt x="213" y="168"/>
                    </a:lnTo>
                    <a:lnTo>
                      <a:pt x="213" y="168"/>
                    </a:lnTo>
                    <a:lnTo>
                      <a:pt x="218" y="168"/>
                    </a:lnTo>
                    <a:lnTo>
                      <a:pt x="218" y="168"/>
                    </a:lnTo>
                    <a:lnTo>
                      <a:pt x="218" y="168"/>
                    </a:lnTo>
                    <a:lnTo>
                      <a:pt x="223" y="168"/>
                    </a:lnTo>
                    <a:lnTo>
                      <a:pt x="223" y="168"/>
                    </a:lnTo>
                    <a:lnTo>
                      <a:pt x="228" y="168"/>
                    </a:lnTo>
                    <a:lnTo>
                      <a:pt x="228" y="173"/>
                    </a:lnTo>
                    <a:lnTo>
                      <a:pt x="228" y="173"/>
                    </a:lnTo>
                    <a:lnTo>
                      <a:pt x="228" y="173"/>
                    </a:lnTo>
                    <a:lnTo>
                      <a:pt x="65" y="1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5" name="Oval 94">
                <a:extLst>
                  <a:ext uri="{FF2B5EF4-FFF2-40B4-BE49-F238E27FC236}">
                    <a16:creationId xmlns:a16="http://schemas.microsoft.com/office/drawing/2014/main" id="{39E098D0-EF1C-B7D8-0FB5-820957AA8B5C}"/>
                  </a:ext>
                </a:extLst>
              </p:cNvPr>
              <p:cNvSpPr>
                <a:spLocks noChangeArrowheads="1"/>
              </p:cNvSpPr>
              <p:nvPr/>
            </p:nvSpPr>
            <p:spPr bwMode="auto">
              <a:xfrm>
                <a:off x="1806" y="969"/>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6" name="Freeform 799">
                <a:extLst>
                  <a:ext uri="{FF2B5EF4-FFF2-40B4-BE49-F238E27FC236}">
                    <a16:creationId xmlns:a16="http://schemas.microsoft.com/office/drawing/2014/main" id="{A5BD9066-8AF7-F633-97E8-082D3A77F929}"/>
                  </a:ext>
                </a:extLst>
              </p:cNvPr>
              <p:cNvSpPr>
                <a:spLocks/>
              </p:cNvSpPr>
              <p:nvPr/>
            </p:nvSpPr>
            <p:spPr bwMode="auto">
              <a:xfrm>
                <a:off x="2075" y="1071"/>
                <a:ext cx="366" cy="86"/>
              </a:xfrm>
              <a:custGeom>
                <a:avLst/>
                <a:gdLst>
                  <a:gd name="T0" fmla="*/ 0 w 366"/>
                  <a:gd name="T1" fmla="*/ 0 h 86"/>
                  <a:gd name="T2" fmla="*/ 0 w 366"/>
                  <a:gd name="T3" fmla="*/ 0 h 86"/>
                  <a:gd name="T4" fmla="*/ 0 w 366"/>
                  <a:gd name="T5" fmla="*/ 0 h 86"/>
                  <a:gd name="T6" fmla="*/ 0 w 366"/>
                  <a:gd name="T7" fmla="*/ 5 h 86"/>
                  <a:gd name="T8" fmla="*/ 0 w 366"/>
                  <a:gd name="T9" fmla="*/ 5 h 86"/>
                  <a:gd name="T10" fmla="*/ 0 w 366"/>
                  <a:gd name="T11" fmla="*/ 10 h 86"/>
                  <a:gd name="T12" fmla="*/ 0 w 366"/>
                  <a:gd name="T13" fmla="*/ 10 h 86"/>
                  <a:gd name="T14" fmla="*/ 0 w 366"/>
                  <a:gd name="T15" fmla="*/ 15 h 86"/>
                  <a:gd name="T16" fmla="*/ 0 w 366"/>
                  <a:gd name="T17" fmla="*/ 20 h 86"/>
                  <a:gd name="T18" fmla="*/ 0 w 366"/>
                  <a:gd name="T19" fmla="*/ 25 h 86"/>
                  <a:gd name="T20" fmla="*/ 0 w 366"/>
                  <a:gd name="T21" fmla="*/ 30 h 86"/>
                  <a:gd name="T22" fmla="*/ 0 w 366"/>
                  <a:gd name="T23" fmla="*/ 35 h 86"/>
                  <a:gd name="T24" fmla="*/ 0 w 366"/>
                  <a:gd name="T25" fmla="*/ 40 h 86"/>
                  <a:gd name="T26" fmla="*/ 0 w 366"/>
                  <a:gd name="T27" fmla="*/ 45 h 86"/>
                  <a:gd name="T28" fmla="*/ 0 w 366"/>
                  <a:gd name="T29" fmla="*/ 51 h 86"/>
                  <a:gd name="T30" fmla="*/ 0 w 366"/>
                  <a:gd name="T31" fmla="*/ 56 h 86"/>
                  <a:gd name="T32" fmla="*/ 0 w 366"/>
                  <a:gd name="T33" fmla="*/ 61 h 86"/>
                  <a:gd name="T34" fmla="*/ 0 w 366"/>
                  <a:gd name="T35" fmla="*/ 61 h 86"/>
                  <a:gd name="T36" fmla="*/ 0 w 366"/>
                  <a:gd name="T37" fmla="*/ 66 h 86"/>
                  <a:gd name="T38" fmla="*/ 0 w 366"/>
                  <a:gd name="T39" fmla="*/ 71 h 86"/>
                  <a:gd name="T40" fmla="*/ 0 w 366"/>
                  <a:gd name="T41" fmla="*/ 71 h 86"/>
                  <a:gd name="T42" fmla="*/ 0 w 366"/>
                  <a:gd name="T43" fmla="*/ 76 h 86"/>
                  <a:gd name="T44" fmla="*/ 0 w 366"/>
                  <a:gd name="T45" fmla="*/ 76 h 86"/>
                  <a:gd name="T46" fmla="*/ 0 w 366"/>
                  <a:gd name="T47" fmla="*/ 76 h 86"/>
                  <a:gd name="T48" fmla="*/ 0 w 366"/>
                  <a:gd name="T49" fmla="*/ 76 h 86"/>
                  <a:gd name="T50" fmla="*/ 360 w 366"/>
                  <a:gd name="T51" fmla="*/ 86 h 86"/>
                  <a:gd name="T52" fmla="*/ 360 w 366"/>
                  <a:gd name="T53" fmla="*/ 86 h 86"/>
                  <a:gd name="T54" fmla="*/ 360 w 366"/>
                  <a:gd name="T55" fmla="*/ 86 h 86"/>
                  <a:gd name="T56" fmla="*/ 360 w 366"/>
                  <a:gd name="T57" fmla="*/ 81 h 86"/>
                  <a:gd name="T58" fmla="*/ 360 w 366"/>
                  <a:gd name="T59" fmla="*/ 81 h 86"/>
                  <a:gd name="T60" fmla="*/ 366 w 366"/>
                  <a:gd name="T61" fmla="*/ 76 h 86"/>
                  <a:gd name="T62" fmla="*/ 366 w 366"/>
                  <a:gd name="T63" fmla="*/ 76 h 86"/>
                  <a:gd name="T64" fmla="*/ 366 w 366"/>
                  <a:gd name="T65" fmla="*/ 71 h 86"/>
                  <a:gd name="T66" fmla="*/ 366 w 366"/>
                  <a:gd name="T67" fmla="*/ 66 h 86"/>
                  <a:gd name="T68" fmla="*/ 366 w 366"/>
                  <a:gd name="T69" fmla="*/ 61 h 86"/>
                  <a:gd name="T70" fmla="*/ 366 w 366"/>
                  <a:gd name="T71" fmla="*/ 56 h 86"/>
                  <a:gd name="T72" fmla="*/ 366 w 366"/>
                  <a:gd name="T73" fmla="*/ 51 h 86"/>
                  <a:gd name="T74" fmla="*/ 366 w 366"/>
                  <a:gd name="T75" fmla="*/ 45 h 86"/>
                  <a:gd name="T76" fmla="*/ 366 w 366"/>
                  <a:gd name="T77" fmla="*/ 40 h 86"/>
                  <a:gd name="T78" fmla="*/ 366 w 366"/>
                  <a:gd name="T79" fmla="*/ 35 h 86"/>
                  <a:gd name="T80" fmla="*/ 366 w 366"/>
                  <a:gd name="T81" fmla="*/ 30 h 86"/>
                  <a:gd name="T82" fmla="*/ 366 w 366"/>
                  <a:gd name="T83" fmla="*/ 25 h 86"/>
                  <a:gd name="T84" fmla="*/ 366 w 366"/>
                  <a:gd name="T85" fmla="*/ 25 h 86"/>
                  <a:gd name="T86" fmla="*/ 366 w 366"/>
                  <a:gd name="T87" fmla="*/ 20 h 86"/>
                  <a:gd name="T88" fmla="*/ 366 w 366"/>
                  <a:gd name="T89" fmla="*/ 15 h 86"/>
                  <a:gd name="T90" fmla="*/ 366 w 366"/>
                  <a:gd name="T91" fmla="*/ 15 h 86"/>
                  <a:gd name="T92" fmla="*/ 366 w 366"/>
                  <a:gd name="T93" fmla="*/ 10 h 86"/>
                  <a:gd name="T94" fmla="*/ 366 w 366"/>
                  <a:gd name="T95" fmla="*/ 10 h 86"/>
                  <a:gd name="T96" fmla="*/ 366 w 366"/>
                  <a:gd name="T97" fmla="*/ 10 h 86"/>
                  <a:gd name="T98" fmla="*/ 366 w 366"/>
                  <a:gd name="T99" fmla="*/ 1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6" h="86">
                    <a:moveTo>
                      <a:pt x="0" y="0"/>
                    </a:moveTo>
                    <a:lnTo>
                      <a:pt x="0" y="0"/>
                    </a:lnTo>
                    <a:lnTo>
                      <a:pt x="0" y="0"/>
                    </a:lnTo>
                    <a:lnTo>
                      <a:pt x="0" y="0"/>
                    </a:lnTo>
                    <a:lnTo>
                      <a:pt x="0" y="0"/>
                    </a:lnTo>
                    <a:lnTo>
                      <a:pt x="0" y="0"/>
                    </a:lnTo>
                    <a:lnTo>
                      <a:pt x="0" y="0"/>
                    </a:lnTo>
                    <a:lnTo>
                      <a:pt x="0" y="5"/>
                    </a:lnTo>
                    <a:lnTo>
                      <a:pt x="0" y="5"/>
                    </a:lnTo>
                    <a:lnTo>
                      <a:pt x="0" y="5"/>
                    </a:lnTo>
                    <a:lnTo>
                      <a:pt x="0" y="5"/>
                    </a:lnTo>
                    <a:lnTo>
                      <a:pt x="0" y="10"/>
                    </a:lnTo>
                    <a:lnTo>
                      <a:pt x="0" y="10"/>
                    </a:lnTo>
                    <a:lnTo>
                      <a:pt x="0" y="10"/>
                    </a:lnTo>
                    <a:lnTo>
                      <a:pt x="0" y="15"/>
                    </a:lnTo>
                    <a:lnTo>
                      <a:pt x="0" y="15"/>
                    </a:lnTo>
                    <a:lnTo>
                      <a:pt x="0" y="20"/>
                    </a:lnTo>
                    <a:lnTo>
                      <a:pt x="0" y="20"/>
                    </a:lnTo>
                    <a:lnTo>
                      <a:pt x="0" y="20"/>
                    </a:lnTo>
                    <a:lnTo>
                      <a:pt x="0" y="25"/>
                    </a:lnTo>
                    <a:lnTo>
                      <a:pt x="0" y="25"/>
                    </a:lnTo>
                    <a:lnTo>
                      <a:pt x="0" y="30"/>
                    </a:lnTo>
                    <a:lnTo>
                      <a:pt x="0" y="30"/>
                    </a:lnTo>
                    <a:lnTo>
                      <a:pt x="0" y="35"/>
                    </a:lnTo>
                    <a:lnTo>
                      <a:pt x="0" y="35"/>
                    </a:lnTo>
                    <a:lnTo>
                      <a:pt x="0" y="40"/>
                    </a:lnTo>
                    <a:lnTo>
                      <a:pt x="0" y="40"/>
                    </a:lnTo>
                    <a:lnTo>
                      <a:pt x="0" y="45"/>
                    </a:lnTo>
                    <a:lnTo>
                      <a:pt x="0" y="45"/>
                    </a:lnTo>
                    <a:lnTo>
                      <a:pt x="0" y="51"/>
                    </a:lnTo>
                    <a:lnTo>
                      <a:pt x="0" y="51"/>
                    </a:lnTo>
                    <a:lnTo>
                      <a:pt x="0" y="56"/>
                    </a:lnTo>
                    <a:lnTo>
                      <a:pt x="0" y="56"/>
                    </a:lnTo>
                    <a:lnTo>
                      <a:pt x="0" y="61"/>
                    </a:lnTo>
                    <a:lnTo>
                      <a:pt x="0" y="61"/>
                    </a:lnTo>
                    <a:lnTo>
                      <a:pt x="0" y="61"/>
                    </a:lnTo>
                    <a:lnTo>
                      <a:pt x="0" y="66"/>
                    </a:lnTo>
                    <a:lnTo>
                      <a:pt x="0" y="66"/>
                    </a:lnTo>
                    <a:lnTo>
                      <a:pt x="0" y="71"/>
                    </a:lnTo>
                    <a:lnTo>
                      <a:pt x="0" y="71"/>
                    </a:lnTo>
                    <a:lnTo>
                      <a:pt x="0" y="71"/>
                    </a:lnTo>
                    <a:lnTo>
                      <a:pt x="0" y="71"/>
                    </a:lnTo>
                    <a:lnTo>
                      <a:pt x="0" y="76"/>
                    </a:lnTo>
                    <a:lnTo>
                      <a:pt x="0" y="76"/>
                    </a:lnTo>
                    <a:lnTo>
                      <a:pt x="0" y="76"/>
                    </a:lnTo>
                    <a:lnTo>
                      <a:pt x="0" y="76"/>
                    </a:lnTo>
                    <a:lnTo>
                      <a:pt x="0" y="76"/>
                    </a:lnTo>
                    <a:lnTo>
                      <a:pt x="0" y="76"/>
                    </a:lnTo>
                    <a:lnTo>
                      <a:pt x="0" y="76"/>
                    </a:lnTo>
                    <a:lnTo>
                      <a:pt x="0" y="76"/>
                    </a:lnTo>
                    <a:lnTo>
                      <a:pt x="360" y="86"/>
                    </a:lnTo>
                    <a:lnTo>
                      <a:pt x="360" y="86"/>
                    </a:lnTo>
                    <a:lnTo>
                      <a:pt x="360" y="86"/>
                    </a:lnTo>
                    <a:lnTo>
                      <a:pt x="360" y="86"/>
                    </a:lnTo>
                    <a:lnTo>
                      <a:pt x="360" y="86"/>
                    </a:lnTo>
                    <a:lnTo>
                      <a:pt x="360" y="86"/>
                    </a:lnTo>
                    <a:lnTo>
                      <a:pt x="360" y="86"/>
                    </a:lnTo>
                    <a:lnTo>
                      <a:pt x="360" y="81"/>
                    </a:lnTo>
                    <a:lnTo>
                      <a:pt x="360" y="81"/>
                    </a:lnTo>
                    <a:lnTo>
                      <a:pt x="360" y="81"/>
                    </a:lnTo>
                    <a:lnTo>
                      <a:pt x="360" y="81"/>
                    </a:lnTo>
                    <a:lnTo>
                      <a:pt x="366" y="76"/>
                    </a:lnTo>
                    <a:lnTo>
                      <a:pt x="366" y="76"/>
                    </a:lnTo>
                    <a:lnTo>
                      <a:pt x="366" y="76"/>
                    </a:lnTo>
                    <a:lnTo>
                      <a:pt x="366" y="71"/>
                    </a:lnTo>
                    <a:lnTo>
                      <a:pt x="366" y="71"/>
                    </a:lnTo>
                    <a:lnTo>
                      <a:pt x="366" y="66"/>
                    </a:lnTo>
                    <a:lnTo>
                      <a:pt x="366" y="66"/>
                    </a:lnTo>
                    <a:lnTo>
                      <a:pt x="366" y="66"/>
                    </a:lnTo>
                    <a:lnTo>
                      <a:pt x="366" y="61"/>
                    </a:lnTo>
                    <a:lnTo>
                      <a:pt x="366" y="61"/>
                    </a:lnTo>
                    <a:lnTo>
                      <a:pt x="366" y="56"/>
                    </a:lnTo>
                    <a:lnTo>
                      <a:pt x="366" y="56"/>
                    </a:lnTo>
                    <a:lnTo>
                      <a:pt x="366" y="51"/>
                    </a:lnTo>
                    <a:lnTo>
                      <a:pt x="366" y="51"/>
                    </a:lnTo>
                    <a:lnTo>
                      <a:pt x="366" y="45"/>
                    </a:lnTo>
                    <a:lnTo>
                      <a:pt x="366" y="45"/>
                    </a:lnTo>
                    <a:lnTo>
                      <a:pt x="366" y="40"/>
                    </a:lnTo>
                    <a:lnTo>
                      <a:pt x="366" y="40"/>
                    </a:lnTo>
                    <a:lnTo>
                      <a:pt x="366" y="35"/>
                    </a:lnTo>
                    <a:lnTo>
                      <a:pt x="366" y="35"/>
                    </a:lnTo>
                    <a:lnTo>
                      <a:pt x="366" y="30"/>
                    </a:lnTo>
                    <a:lnTo>
                      <a:pt x="366" y="30"/>
                    </a:lnTo>
                    <a:lnTo>
                      <a:pt x="366" y="25"/>
                    </a:lnTo>
                    <a:lnTo>
                      <a:pt x="366" y="25"/>
                    </a:lnTo>
                    <a:lnTo>
                      <a:pt x="366" y="25"/>
                    </a:lnTo>
                    <a:lnTo>
                      <a:pt x="366" y="20"/>
                    </a:lnTo>
                    <a:lnTo>
                      <a:pt x="366" y="20"/>
                    </a:lnTo>
                    <a:lnTo>
                      <a:pt x="366" y="15"/>
                    </a:lnTo>
                    <a:lnTo>
                      <a:pt x="366" y="15"/>
                    </a:lnTo>
                    <a:lnTo>
                      <a:pt x="366" y="15"/>
                    </a:lnTo>
                    <a:lnTo>
                      <a:pt x="366" y="15"/>
                    </a:lnTo>
                    <a:lnTo>
                      <a:pt x="366" y="10"/>
                    </a:lnTo>
                    <a:lnTo>
                      <a:pt x="366" y="10"/>
                    </a:lnTo>
                    <a:lnTo>
                      <a:pt x="366" y="10"/>
                    </a:lnTo>
                    <a:lnTo>
                      <a:pt x="366" y="10"/>
                    </a:lnTo>
                    <a:lnTo>
                      <a:pt x="366" y="10"/>
                    </a:lnTo>
                    <a:lnTo>
                      <a:pt x="366" y="10"/>
                    </a:lnTo>
                    <a:lnTo>
                      <a:pt x="366" y="10"/>
                    </a:lnTo>
                    <a:lnTo>
                      <a:pt x="366" y="10"/>
                    </a:lnTo>
                    <a:lnTo>
                      <a:pt x="0"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7" name="Freeform 800">
                <a:extLst>
                  <a:ext uri="{FF2B5EF4-FFF2-40B4-BE49-F238E27FC236}">
                    <a16:creationId xmlns:a16="http://schemas.microsoft.com/office/drawing/2014/main" id="{7FEFD368-C6F5-4B71-3B0E-83738A362250}"/>
                  </a:ext>
                </a:extLst>
              </p:cNvPr>
              <p:cNvSpPr>
                <a:spLocks/>
              </p:cNvSpPr>
              <p:nvPr/>
            </p:nvSpPr>
            <p:spPr bwMode="auto">
              <a:xfrm>
                <a:off x="1674" y="1127"/>
                <a:ext cx="244" cy="238"/>
              </a:xfrm>
              <a:custGeom>
                <a:avLst/>
                <a:gdLst>
                  <a:gd name="T0" fmla="*/ 239 w 244"/>
                  <a:gd name="T1" fmla="*/ 66 h 238"/>
                  <a:gd name="T2" fmla="*/ 239 w 244"/>
                  <a:gd name="T3" fmla="*/ 60 h 238"/>
                  <a:gd name="T4" fmla="*/ 244 w 244"/>
                  <a:gd name="T5" fmla="*/ 60 h 238"/>
                  <a:gd name="T6" fmla="*/ 244 w 244"/>
                  <a:gd name="T7" fmla="*/ 55 h 238"/>
                  <a:gd name="T8" fmla="*/ 244 w 244"/>
                  <a:gd name="T9" fmla="*/ 50 h 238"/>
                  <a:gd name="T10" fmla="*/ 244 w 244"/>
                  <a:gd name="T11" fmla="*/ 45 h 238"/>
                  <a:gd name="T12" fmla="*/ 244 w 244"/>
                  <a:gd name="T13" fmla="*/ 40 h 238"/>
                  <a:gd name="T14" fmla="*/ 244 w 244"/>
                  <a:gd name="T15" fmla="*/ 35 h 238"/>
                  <a:gd name="T16" fmla="*/ 244 w 244"/>
                  <a:gd name="T17" fmla="*/ 30 h 238"/>
                  <a:gd name="T18" fmla="*/ 239 w 244"/>
                  <a:gd name="T19" fmla="*/ 30 h 238"/>
                  <a:gd name="T20" fmla="*/ 239 w 244"/>
                  <a:gd name="T21" fmla="*/ 25 h 238"/>
                  <a:gd name="T22" fmla="*/ 234 w 244"/>
                  <a:gd name="T23" fmla="*/ 20 h 238"/>
                  <a:gd name="T24" fmla="*/ 229 w 244"/>
                  <a:gd name="T25" fmla="*/ 15 h 238"/>
                  <a:gd name="T26" fmla="*/ 229 w 244"/>
                  <a:gd name="T27" fmla="*/ 15 h 238"/>
                  <a:gd name="T28" fmla="*/ 224 w 244"/>
                  <a:gd name="T29" fmla="*/ 10 h 238"/>
                  <a:gd name="T30" fmla="*/ 219 w 244"/>
                  <a:gd name="T31" fmla="*/ 5 h 238"/>
                  <a:gd name="T32" fmla="*/ 213 w 244"/>
                  <a:gd name="T33" fmla="*/ 5 h 238"/>
                  <a:gd name="T34" fmla="*/ 208 w 244"/>
                  <a:gd name="T35" fmla="*/ 5 h 238"/>
                  <a:gd name="T36" fmla="*/ 203 w 244"/>
                  <a:gd name="T37" fmla="*/ 5 h 238"/>
                  <a:gd name="T38" fmla="*/ 203 w 244"/>
                  <a:gd name="T39" fmla="*/ 0 h 238"/>
                  <a:gd name="T40" fmla="*/ 198 w 244"/>
                  <a:gd name="T41" fmla="*/ 0 h 238"/>
                  <a:gd name="T42" fmla="*/ 193 w 244"/>
                  <a:gd name="T43" fmla="*/ 5 h 238"/>
                  <a:gd name="T44" fmla="*/ 188 w 244"/>
                  <a:gd name="T45" fmla="*/ 5 h 238"/>
                  <a:gd name="T46" fmla="*/ 183 w 244"/>
                  <a:gd name="T47" fmla="*/ 5 h 238"/>
                  <a:gd name="T48" fmla="*/ 183 w 244"/>
                  <a:gd name="T49" fmla="*/ 10 h 238"/>
                  <a:gd name="T50" fmla="*/ 5 w 244"/>
                  <a:gd name="T51" fmla="*/ 177 h 238"/>
                  <a:gd name="T52" fmla="*/ 5 w 244"/>
                  <a:gd name="T53" fmla="*/ 172 h 238"/>
                  <a:gd name="T54" fmla="*/ 11 w 244"/>
                  <a:gd name="T55" fmla="*/ 172 h 238"/>
                  <a:gd name="T56" fmla="*/ 16 w 244"/>
                  <a:gd name="T57" fmla="*/ 172 h 238"/>
                  <a:gd name="T58" fmla="*/ 16 w 244"/>
                  <a:gd name="T59" fmla="*/ 172 h 238"/>
                  <a:gd name="T60" fmla="*/ 21 w 244"/>
                  <a:gd name="T61" fmla="*/ 172 h 238"/>
                  <a:gd name="T62" fmla="*/ 26 w 244"/>
                  <a:gd name="T63" fmla="*/ 172 h 238"/>
                  <a:gd name="T64" fmla="*/ 31 w 244"/>
                  <a:gd name="T65" fmla="*/ 172 h 238"/>
                  <a:gd name="T66" fmla="*/ 36 w 244"/>
                  <a:gd name="T67" fmla="*/ 177 h 238"/>
                  <a:gd name="T68" fmla="*/ 41 w 244"/>
                  <a:gd name="T69" fmla="*/ 177 h 238"/>
                  <a:gd name="T70" fmla="*/ 46 w 244"/>
                  <a:gd name="T71" fmla="*/ 182 h 238"/>
                  <a:gd name="T72" fmla="*/ 51 w 244"/>
                  <a:gd name="T73" fmla="*/ 182 h 238"/>
                  <a:gd name="T74" fmla="*/ 51 w 244"/>
                  <a:gd name="T75" fmla="*/ 187 h 238"/>
                  <a:gd name="T76" fmla="*/ 56 w 244"/>
                  <a:gd name="T77" fmla="*/ 192 h 238"/>
                  <a:gd name="T78" fmla="*/ 56 w 244"/>
                  <a:gd name="T79" fmla="*/ 198 h 238"/>
                  <a:gd name="T80" fmla="*/ 61 w 244"/>
                  <a:gd name="T81" fmla="*/ 198 h 238"/>
                  <a:gd name="T82" fmla="*/ 61 w 244"/>
                  <a:gd name="T83" fmla="*/ 203 h 238"/>
                  <a:gd name="T84" fmla="*/ 66 w 244"/>
                  <a:gd name="T85" fmla="*/ 208 h 238"/>
                  <a:gd name="T86" fmla="*/ 66 w 244"/>
                  <a:gd name="T87" fmla="*/ 213 h 238"/>
                  <a:gd name="T88" fmla="*/ 66 w 244"/>
                  <a:gd name="T89" fmla="*/ 218 h 238"/>
                  <a:gd name="T90" fmla="*/ 66 w 244"/>
                  <a:gd name="T91" fmla="*/ 223 h 238"/>
                  <a:gd name="T92" fmla="*/ 61 w 244"/>
                  <a:gd name="T93" fmla="*/ 228 h 238"/>
                  <a:gd name="T94" fmla="*/ 61 w 244"/>
                  <a:gd name="T95" fmla="*/ 228 h 238"/>
                  <a:gd name="T96" fmla="*/ 61 w 244"/>
                  <a:gd name="T97" fmla="*/ 233 h 238"/>
                  <a:gd name="T98" fmla="*/ 56 w 244"/>
                  <a:gd name="T9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4" h="238">
                    <a:moveTo>
                      <a:pt x="239" y="66"/>
                    </a:moveTo>
                    <a:lnTo>
                      <a:pt x="239" y="66"/>
                    </a:lnTo>
                    <a:lnTo>
                      <a:pt x="239" y="66"/>
                    </a:lnTo>
                    <a:lnTo>
                      <a:pt x="239" y="60"/>
                    </a:lnTo>
                    <a:lnTo>
                      <a:pt x="244" y="60"/>
                    </a:lnTo>
                    <a:lnTo>
                      <a:pt x="244" y="60"/>
                    </a:lnTo>
                    <a:lnTo>
                      <a:pt x="244" y="55"/>
                    </a:lnTo>
                    <a:lnTo>
                      <a:pt x="244" y="55"/>
                    </a:lnTo>
                    <a:lnTo>
                      <a:pt x="244" y="50"/>
                    </a:lnTo>
                    <a:lnTo>
                      <a:pt x="244" y="50"/>
                    </a:lnTo>
                    <a:lnTo>
                      <a:pt x="244" y="50"/>
                    </a:lnTo>
                    <a:lnTo>
                      <a:pt x="244" y="45"/>
                    </a:lnTo>
                    <a:lnTo>
                      <a:pt x="244" y="45"/>
                    </a:lnTo>
                    <a:lnTo>
                      <a:pt x="244" y="40"/>
                    </a:lnTo>
                    <a:lnTo>
                      <a:pt x="244" y="40"/>
                    </a:lnTo>
                    <a:lnTo>
                      <a:pt x="244" y="35"/>
                    </a:lnTo>
                    <a:lnTo>
                      <a:pt x="244" y="35"/>
                    </a:lnTo>
                    <a:lnTo>
                      <a:pt x="244" y="30"/>
                    </a:lnTo>
                    <a:lnTo>
                      <a:pt x="239" y="30"/>
                    </a:lnTo>
                    <a:lnTo>
                      <a:pt x="239" y="30"/>
                    </a:lnTo>
                    <a:lnTo>
                      <a:pt x="239" y="25"/>
                    </a:lnTo>
                    <a:lnTo>
                      <a:pt x="239" y="25"/>
                    </a:lnTo>
                    <a:lnTo>
                      <a:pt x="234" y="20"/>
                    </a:lnTo>
                    <a:lnTo>
                      <a:pt x="234" y="20"/>
                    </a:lnTo>
                    <a:lnTo>
                      <a:pt x="234" y="20"/>
                    </a:lnTo>
                    <a:lnTo>
                      <a:pt x="229" y="15"/>
                    </a:lnTo>
                    <a:lnTo>
                      <a:pt x="229" y="15"/>
                    </a:lnTo>
                    <a:lnTo>
                      <a:pt x="229" y="15"/>
                    </a:lnTo>
                    <a:lnTo>
                      <a:pt x="224" y="10"/>
                    </a:lnTo>
                    <a:lnTo>
                      <a:pt x="224" y="10"/>
                    </a:lnTo>
                    <a:lnTo>
                      <a:pt x="219" y="10"/>
                    </a:lnTo>
                    <a:lnTo>
                      <a:pt x="219" y="5"/>
                    </a:lnTo>
                    <a:lnTo>
                      <a:pt x="219" y="5"/>
                    </a:lnTo>
                    <a:lnTo>
                      <a:pt x="213" y="5"/>
                    </a:lnTo>
                    <a:lnTo>
                      <a:pt x="213" y="5"/>
                    </a:lnTo>
                    <a:lnTo>
                      <a:pt x="208" y="5"/>
                    </a:lnTo>
                    <a:lnTo>
                      <a:pt x="208" y="5"/>
                    </a:lnTo>
                    <a:lnTo>
                      <a:pt x="203" y="5"/>
                    </a:lnTo>
                    <a:lnTo>
                      <a:pt x="203" y="0"/>
                    </a:lnTo>
                    <a:lnTo>
                      <a:pt x="203" y="0"/>
                    </a:lnTo>
                    <a:lnTo>
                      <a:pt x="198" y="0"/>
                    </a:lnTo>
                    <a:lnTo>
                      <a:pt x="198" y="0"/>
                    </a:lnTo>
                    <a:lnTo>
                      <a:pt x="193" y="5"/>
                    </a:lnTo>
                    <a:lnTo>
                      <a:pt x="193" y="5"/>
                    </a:lnTo>
                    <a:lnTo>
                      <a:pt x="188" y="5"/>
                    </a:lnTo>
                    <a:lnTo>
                      <a:pt x="188" y="5"/>
                    </a:lnTo>
                    <a:lnTo>
                      <a:pt x="188" y="5"/>
                    </a:lnTo>
                    <a:lnTo>
                      <a:pt x="183" y="5"/>
                    </a:lnTo>
                    <a:lnTo>
                      <a:pt x="183" y="5"/>
                    </a:lnTo>
                    <a:lnTo>
                      <a:pt x="183" y="10"/>
                    </a:lnTo>
                    <a:lnTo>
                      <a:pt x="0" y="177"/>
                    </a:lnTo>
                    <a:lnTo>
                      <a:pt x="5" y="177"/>
                    </a:lnTo>
                    <a:lnTo>
                      <a:pt x="5" y="177"/>
                    </a:lnTo>
                    <a:lnTo>
                      <a:pt x="5" y="172"/>
                    </a:lnTo>
                    <a:lnTo>
                      <a:pt x="11" y="172"/>
                    </a:lnTo>
                    <a:lnTo>
                      <a:pt x="11" y="172"/>
                    </a:lnTo>
                    <a:lnTo>
                      <a:pt x="11" y="172"/>
                    </a:lnTo>
                    <a:lnTo>
                      <a:pt x="16" y="172"/>
                    </a:lnTo>
                    <a:lnTo>
                      <a:pt x="16" y="172"/>
                    </a:lnTo>
                    <a:lnTo>
                      <a:pt x="16" y="172"/>
                    </a:lnTo>
                    <a:lnTo>
                      <a:pt x="21" y="172"/>
                    </a:lnTo>
                    <a:lnTo>
                      <a:pt x="21" y="172"/>
                    </a:lnTo>
                    <a:lnTo>
                      <a:pt x="26" y="172"/>
                    </a:lnTo>
                    <a:lnTo>
                      <a:pt x="26" y="172"/>
                    </a:lnTo>
                    <a:lnTo>
                      <a:pt x="31" y="172"/>
                    </a:lnTo>
                    <a:lnTo>
                      <a:pt x="31" y="172"/>
                    </a:lnTo>
                    <a:lnTo>
                      <a:pt x="36" y="172"/>
                    </a:lnTo>
                    <a:lnTo>
                      <a:pt x="36" y="177"/>
                    </a:lnTo>
                    <a:lnTo>
                      <a:pt x="36" y="177"/>
                    </a:lnTo>
                    <a:lnTo>
                      <a:pt x="41" y="177"/>
                    </a:lnTo>
                    <a:lnTo>
                      <a:pt x="41" y="177"/>
                    </a:lnTo>
                    <a:lnTo>
                      <a:pt x="46" y="182"/>
                    </a:lnTo>
                    <a:lnTo>
                      <a:pt x="46" y="182"/>
                    </a:lnTo>
                    <a:lnTo>
                      <a:pt x="51" y="182"/>
                    </a:lnTo>
                    <a:lnTo>
                      <a:pt x="51" y="187"/>
                    </a:lnTo>
                    <a:lnTo>
                      <a:pt x="51" y="187"/>
                    </a:lnTo>
                    <a:lnTo>
                      <a:pt x="56" y="187"/>
                    </a:lnTo>
                    <a:lnTo>
                      <a:pt x="56" y="192"/>
                    </a:lnTo>
                    <a:lnTo>
                      <a:pt x="56" y="192"/>
                    </a:lnTo>
                    <a:lnTo>
                      <a:pt x="56" y="198"/>
                    </a:lnTo>
                    <a:lnTo>
                      <a:pt x="61" y="198"/>
                    </a:lnTo>
                    <a:lnTo>
                      <a:pt x="61" y="198"/>
                    </a:lnTo>
                    <a:lnTo>
                      <a:pt x="61" y="203"/>
                    </a:lnTo>
                    <a:lnTo>
                      <a:pt x="61" y="203"/>
                    </a:lnTo>
                    <a:lnTo>
                      <a:pt x="61" y="208"/>
                    </a:lnTo>
                    <a:lnTo>
                      <a:pt x="66" y="208"/>
                    </a:lnTo>
                    <a:lnTo>
                      <a:pt x="66" y="213"/>
                    </a:lnTo>
                    <a:lnTo>
                      <a:pt x="66" y="213"/>
                    </a:lnTo>
                    <a:lnTo>
                      <a:pt x="66" y="218"/>
                    </a:lnTo>
                    <a:lnTo>
                      <a:pt x="66" y="218"/>
                    </a:lnTo>
                    <a:lnTo>
                      <a:pt x="66" y="218"/>
                    </a:lnTo>
                    <a:lnTo>
                      <a:pt x="66" y="223"/>
                    </a:lnTo>
                    <a:lnTo>
                      <a:pt x="66" y="223"/>
                    </a:lnTo>
                    <a:lnTo>
                      <a:pt x="61" y="228"/>
                    </a:lnTo>
                    <a:lnTo>
                      <a:pt x="61" y="228"/>
                    </a:lnTo>
                    <a:lnTo>
                      <a:pt x="61" y="228"/>
                    </a:lnTo>
                    <a:lnTo>
                      <a:pt x="61" y="233"/>
                    </a:lnTo>
                    <a:lnTo>
                      <a:pt x="61" y="233"/>
                    </a:lnTo>
                    <a:lnTo>
                      <a:pt x="61" y="233"/>
                    </a:lnTo>
                    <a:lnTo>
                      <a:pt x="56" y="238"/>
                    </a:lnTo>
                    <a:lnTo>
                      <a:pt x="239"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8" name="Oval 97">
                <a:extLst>
                  <a:ext uri="{FF2B5EF4-FFF2-40B4-BE49-F238E27FC236}">
                    <a16:creationId xmlns:a16="http://schemas.microsoft.com/office/drawing/2014/main" id="{1B598D38-D255-0D1A-B126-7E0FBAC355D0}"/>
                  </a:ext>
                </a:extLst>
              </p:cNvPr>
              <p:cNvSpPr>
                <a:spLocks noChangeArrowheads="1"/>
              </p:cNvSpPr>
              <p:nvPr/>
            </p:nvSpPr>
            <p:spPr bwMode="auto">
              <a:xfrm>
                <a:off x="2425" y="995"/>
                <a:ext cx="249" cy="248"/>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9" name="Freeform 802">
                <a:extLst>
                  <a:ext uri="{FF2B5EF4-FFF2-40B4-BE49-F238E27FC236}">
                    <a16:creationId xmlns:a16="http://schemas.microsoft.com/office/drawing/2014/main" id="{E8AFA2E6-58F7-E720-5E1D-39E5663DECFF}"/>
                  </a:ext>
                </a:extLst>
              </p:cNvPr>
              <p:cNvSpPr>
                <a:spLocks/>
              </p:cNvSpPr>
              <p:nvPr/>
            </p:nvSpPr>
            <p:spPr bwMode="auto">
              <a:xfrm>
                <a:off x="2572" y="1137"/>
                <a:ext cx="340" cy="350"/>
              </a:xfrm>
              <a:custGeom>
                <a:avLst/>
                <a:gdLst>
                  <a:gd name="T0" fmla="*/ 61 w 340"/>
                  <a:gd name="T1" fmla="*/ 10 h 350"/>
                  <a:gd name="T2" fmla="*/ 56 w 340"/>
                  <a:gd name="T3" fmla="*/ 5 h 350"/>
                  <a:gd name="T4" fmla="*/ 56 w 340"/>
                  <a:gd name="T5" fmla="*/ 5 h 350"/>
                  <a:gd name="T6" fmla="*/ 51 w 340"/>
                  <a:gd name="T7" fmla="*/ 5 h 350"/>
                  <a:gd name="T8" fmla="*/ 46 w 340"/>
                  <a:gd name="T9" fmla="*/ 5 h 350"/>
                  <a:gd name="T10" fmla="*/ 41 w 340"/>
                  <a:gd name="T11" fmla="*/ 0 h 350"/>
                  <a:gd name="T12" fmla="*/ 36 w 340"/>
                  <a:gd name="T13" fmla="*/ 5 h 350"/>
                  <a:gd name="T14" fmla="*/ 31 w 340"/>
                  <a:gd name="T15" fmla="*/ 5 h 350"/>
                  <a:gd name="T16" fmla="*/ 31 w 340"/>
                  <a:gd name="T17" fmla="*/ 5 h 350"/>
                  <a:gd name="T18" fmla="*/ 26 w 340"/>
                  <a:gd name="T19" fmla="*/ 10 h 350"/>
                  <a:gd name="T20" fmla="*/ 21 w 340"/>
                  <a:gd name="T21" fmla="*/ 10 h 350"/>
                  <a:gd name="T22" fmla="*/ 16 w 340"/>
                  <a:gd name="T23" fmla="*/ 15 h 350"/>
                  <a:gd name="T24" fmla="*/ 11 w 340"/>
                  <a:gd name="T25" fmla="*/ 15 h 350"/>
                  <a:gd name="T26" fmla="*/ 11 w 340"/>
                  <a:gd name="T27" fmla="*/ 20 h 350"/>
                  <a:gd name="T28" fmla="*/ 6 w 340"/>
                  <a:gd name="T29" fmla="*/ 25 h 350"/>
                  <a:gd name="T30" fmla="*/ 6 w 340"/>
                  <a:gd name="T31" fmla="*/ 30 h 350"/>
                  <a:gd name="T32" fmla="*/ 0 w 340"/>
                  <a:gd name="T33" fmla="*/ 35 h 350"/>
                  <a:gd name="T34" fmla="*/ 0 w 340"/>
                  <a:gd name="T35" fmla="*/ 35 h 350"/>
                  <a:gd name="T36" fmla="*/ 0 w 340"/>
                  <a:gd name="T37" fmla="*/ 40 h 350"/>
                  <a:gd name="T38" fmla="*/ 0 w 340"/>
                  <a:gd name="T39" fmla="*/ 45 h 350"/>
                  <a:gd name="T40" fmla="*/ 0 w 340"/>
                  <a:gd name="T41" fmla="*/ 50 h 350"/>
                  <a:gd name="T42" fmla="*/ 0 w 340"/>
                  <a:gd name="T43" fmla="*/ 56 h 350"/>
                  <a:gd name="T44" fmla="*/ 0 w 340"/>
                  <a:gd name="T45" fmla="*/ 61 h 350"/>
                  <a:gd name="T46" fmla="*/ 6 w 340"/>
                  <a:gd name="T47" fmla="*/ 61 h 350"/>
                  <a:gd name="T48" fmla="*/ 6 w 340"/>
                  <a:gd name="T49" fmla="*/ 66 h 350"/>
                  <a:gd name="T50" fmla="*/ 279 w 340"/>
                  <a:gd name="T51" fmla="*/ 345 h 350"/>
                  <a:gd name="T52" fmla="*/ 279 w 340"/>
                  <a:gd name="T53" fmla="*/ 345 h 350"/>
                  <a:gd name="T54" fmla="*/ 274 w 340"/>
                  <a:gd name="T55" fmla="*/ 340 h 350"/>
                  <a:gd name="T56" fmla="*/ 274 w 340"/>
                  <a:gd name="T57" fmla="*/ 335 h 350"/>
                  <a:gd name="T58" fmla="*/ 274 w 340"/>
                  <a:gd name="T59" fmla="*/ 330 h 350"/>
                  <a:gd name="T60" fmla="*/ 274 w 340"/>
                  <a:gd name="T61" fmla="*/ 330 h 350"/>
                  <a:gd name="T62" fmla="*/ 274 w 340"/>
                  <a:gd name="T63" fmla="*/ 325 h 350"/>
                  <a:gd name="T64" fmla="*/ 274 w 340"/>
                  <a:gd name="T65" fmla="*/ 319 h 350"/>
                  <a:gd name="T66" fmla="*/ 279 w 340"/>
                  <a:gd name="T67" fmla="*/ 314 h 350"/>
                  <a:gd name="T68" fmla="*/ 279 w 340"/>
                  <a:gd name="T69" fmla="*/ 309 h 350"/>
                  <a:gd name="T70" fmla="*/ 285 w 340"/>
                  <a:gd name="T71" fmla="*/ 304 h 350"/>
                  <a:gd name="T72" fmla="*/ 285 w 340"/>
                  <a:gd name="T73" fmla="*/ 299 h 350"/>
                  <a:gd name="T74" fmla="*/ 290 w 340"/>
                  <a:gd name="T75" fmla="*/ 299 h 350"/>
                  <a:gd name="T76" fmla="*/ 295 w 340"/>
                  <a:gd name="T77" fmla="*/ 294 h 350"/>
                  <a:gd name="T78" fmla="*/ 300 w 340"/>
                  <a:gd name="T79" fmla="*/ 289 h 350"/>
                  <a:gd name="T80" fmla="*/ 300 w 340"/>
                  <a:gd name="T81" fmla="*/ 289 h 350"/>
                  <a:gd name="T82" fmla="*/ 305 w 340"/>
                  <a:gd name="T83" fmla="*/ 289 h 350"/>
                  <a:gd name="T84" fmla="*/ 310 w 340"/>
                  <a:gd name="T85" fmla="*/ 284 h 350"/>
                  <a:gd name="T86" fmla="*/ 315 w 340"/>
                  <a:gd name="T87" fmla="*/ 284 h 350"/>
                  <a:gd name="T88" fmla="*/ 320 w 340"/>
                  <a:gd name="T89" fmla="*/ 284 h 350"/>
                  <a:gd name="T90" fmla="*/ 325 w 340"/>
                  <a:gd name="T91" fmla="*/ 284 h 350"/>
                  <a:gd name="T92" fmla="*/ 330 w 340"/>
                  <a:gd name="T93" fmla="*/ 284 h 350"/>
                  <a:gd name="T94" fmla="*/ 335 w 340"/>
                  <a:gd name="T95" fmla="*/ 289 h 350"/>
                  <a:gd name="T96" fmla="*/ 335 w 340"/>
                  <a:gd name="T97" fmla="*/ 289 h 350"/>
                  <a:gd name="T98" fmla="*/ 340 w 340"/>
                  <a:gd name="T99" fmla="*/ 294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0" h="350">
                    <a:moveTo>
                      <a:pt x="61" y="10"/>
                    </a:moveTo>
                    <a:lnTo>
                      <a:pt x="61" y="10"/>
                    </a:lnTo>
                    <a:lnTo>
                      <a:pt x="61" y="5"/>
                    </a:lnTo>
                    <a:lnTo>
                      <a:pt x="56" y="5"/>
                    </a:lnTo>
                    <a:lnTo>
                      <a:pt x="56" y="5"/>
                    </a:lnTo>
                    <a:lnTo>
                      <a:pt x="56" y="5"/>
                    </a:lnTo>
                    <a:lnTo>
                      <a:pt x="51" y="5"/>
                    </a:lnTo>
                    <a:lnTo>
                      <a:pt x="51" y="5"/>
                    </a:lnTo>
                    <a:lnTo>
                      <a:pt x="46" y="5"/>
                    </a:lnTo>
                    <a:lnTo>
                      <a:pt x="46" y="5"/>
                    </a:lnTo>
                    <a:lnTo>
                      <a:pt x="46" y="0"/>
                    </a:lnTo>
                    <a:lnTo>
                      <a:pt x="41" y="0"/>
                    </a:lnTo>
                    <a:lnTo>
                      <a:pt x="41" y="5"/>
                    </a:lnTo>
                    <a:lnTo>
                      <a:pt x="36" y="5"/>
                    </a:lnTo>
                    <a:lnTo>
                      <a:pt x="36" y="5"/>
                    </a:lnTo>
                    <a:lnTo>
                      <a:pt x="31" y="5"/>
                    </a:lnTo>
                    <a:lnTo>
                      <a:pt x="31" y="5"/>
                    </a:lnTo>
                    <a:lnTo>
                      <a:pt x="31" y="5"/>
                    </a:lnTo>
                    <a:lnTo>
                      <a:pt x="26" y="5"/>
                    </a:lnTo>
                    <a:lnTo>
                      <a:pt x="26" y="10"/>
                    </a:lnTo>
                    <a:lnTo>
                      <a:pt x="21" y="10"/>
                    </a:lnTo>
                    <a:lnTo>
                      <a:pt x="21" y="10"/>
                    </a:lnTo>
                    <a:lnTo>
                      <a:pt x="16" y="10"/>
                    </a:lnTo>
                    <a:lnTo>
                      <a:pt x="16" y="15"/>
                    </a:lnTo>
                    <a:lnTo>
                      <a:pt x="16" y="15"/>
                    </a:lnTo>
                    <a:lnTo>
                      <a:pt x="11" y="15"/>
                    </a:lnTo>
                    <a:lnTo>
                      <a:pt x="11" y="20"/>
                    </a:lnTo>
                    <a:lnTo>
                      <a:pt x="11" y="20"/>
                    </a:lnTo>
                    <a:lnTo>
                      <a:pt x="6" y="20"/>
                    </a:lnTo>
                    <a:lnTo>
                      <a:pt x="6" y="25"/>
                    </a:lnTo>
                    <a:lnTo>
                      <a:pt x="6" y="25"/>
                    </a:lnTo>
                    <a:lnTo>
                      <a:pt x="6" y="30"/>
                    </a:lnTo>
                    <a:lnTo>
                      <a:pt x="0" y="30"/>
                    </a:lnTo>
                    <a:lnTo>
                      <a:pt x="0" y="35"/>
                    </a:lnTo>
                    <a:lnTo>
                      <a:pt x="0" y="35"/>
                    </a:lnTo>
                    <a:lnTo>
                      <a:pt x="0" y="35"/>
                    </a:lnTo>
                    <a:lnTo>
                      <a:pt x="0" y="40"/>
                    </a:lnTo>
                    <a:lnTo>
                      <a:pt x="0" y="40"/>
                    </a:lnTo>
                    <a:lnTo>
                      <a:pt x="0" y="45"/>
                    </a:lnTo>
                    <a:lnTo>
                      <a:pt x="0" y="45"/>
                    </a:lnTo>
                    <a:lnTo>
                      <a:pt x="0" y="50"/>
                    </a:lnTo>
                    <a:lnTo>
                      <a:pt x="0" y="50"/>
                    </a:lnTo>
                    <a:lnTo>
                      <a:pt x="0" y="50"/>
                    </a:lnTo>
                    <a:lnTo>
                      <a:pt x="0" y="56"/>
                    </a:lnTo>
                    <a:lnTo>
                      <a:pt x="0" y="56"/>
                    </a:lnTo>
                    <a:lnTo>
                      <a:pt x="0" y="61"/>
                    </a:lnTo>
                    <a:lnTo>
                      <a:pt x="0" y="61"/>
                    </a:lnTo>
                    <a:lnTo>
                      <a:pt x="6" y="61"/>
                    </a:lnTo>
                    <a:lnTo>
                      <a:pt x="6" y="66"/>
                    </a:lnTo>
                    <a:lnTo>
                      <a:pt x="6" y="66"/>
                    </a:lnTo>
                    <a:lnTo>
                      <a:pt x="279" y="350"/>
                    </a:lnTo>
                    <a:lnTo>
                      <a:pt x="279" y="345"/>
                    </a:lnTo>
                    <a:lnTo>
                      <a:pt x="279" y="345"/>
                    </a:lnTo>
                    <a:lnTo>
                      <a:pt x="279" y="345"/>
                    </a:lnTo>
                    <a:lnTo>
                      <a:pt x="274" y="340"/>
                    </a:lnTo>
                    <a:lnTo>
                      <a:pt x="274" y="340"/>
                    </a:lnTo>
                    <a:lnTo>
                      <a:pt x="274" y="340"/>
                    </a:lnTo>
                    <a:lnTo>
                      <a:pt x="274" y="335"/>
                    </a:lnTo>
                    <a:lnTo>
                      <a:pt x="274" y="335"/>
                    </a:lnTo>
                    <a:lnTo>
                      <a:pt x="274" y="330"/>
                    </a:lnTo>
                    <a:lnTo>
                      <a:pt x="274" y="330"/>
                    </a:lnTo>
                    <a:lnTo>
                      <a:pt x="274" y="330"/>
                    </a:lnTo>
                    <a:lnTo>
                      <a:pt x="274" y="325"/>
                    </a:lnTo>
                    <a:lnTo>
                      <a:pt x="274" y="325"/>
                    </a:lnTo>
                    <a:lnTo>
                      <a:pt x="274" y="319"/>
                    </a:lnTo>
                    <a:lnTo>
                      <a:pt x="274" y="319"/>
                    </a:lnTo>
                    <a:lnTo>
                      <a:pt x="274" y="314"/>
                    </a:lnTo>
                    <a:lnTo>
                      <a:pt x="279" y="314"/>
                    </a:lnTo>
                    <a:lnTo>
                      <a:pt x="279" y="309"/>
                    </a:lnTo>
                    <a:lnTo>
                      <a:pt x="279" y="309"/>
                    </a:lnTo>
                    <a:lnTo>
                      <a:pt x="279" y="309"/>
                    </a:lnTo>
                    <a:lnTo>
                      <a:pt x="285" y="304"/>
                    </a:lnTo>
                    <a:lnTo>
                      <a:pt x="285" y="304"/>
                    </a:lnTo>
                    <a:lnTo>
                      <a:pt x="285" y="299"/>
                    </a:lnTo>
                    <a:lnTo>
                      <a:pt x="290" y="299"/>
                    </a:lnTo>
                    <a:lnTo>
                      <a:pt x="290" y="299"/>
                    </a:lnTo>
                    <a:lnTo>
                      <a:pt x="290" y="294"/>
                    </a:lnTo>
                    <a:lnTo>
                      <a:pt x="295" y="294"/>
                    </a:lnTo>
                    <a:lnTo>
                      <a:pt x="295" y="294"/>
                    </a:lnTo>
                    <a:lnTo>
                      <a:pt x="300" y="289"/>
                    </a:lnTo>
                    <a:lnTo>
                      <a:pt x="300" y="289"/>
                    </a:lnTo>
                    <a:lnTo>
                      <a:pt x="300" y="289"/>
                    </a:lnTo>
                    <a:lnTo>
                      <a:pt x="305" y="289"/>
                    </a:lnTo>
                    <a:lnTo>
                      <a:pt x="305" y="289"/>
                    </a:lnTo>
                    <a:lnTo>
                      <a:pt x="310" y="284"/>
                    </a:lnTo>
                    <a:lnTo>
                      <a:pt x="310" y="284"/>
                    </a:lnTo>
                    <a:lnTo>
                      <a:pt x="315" y="284"/>
                    </a:lnTo>
                    <a:lnTo>
                      <a:pt x="315" y="284"/>
                    </a:lnTo>
                    <a:lnTo>
                      <a:pt x="320" y="284"/>
                    </a:lnTo>
                    <a:lnTo>
                      <a:pt x="320" y="284"/>
                    </a:lnTo>
                    <a:lnTo>
                      <a:pt x="325" y="284"/>
                    </a:lnTo>
                    <a:lnTo>
                      <a:pt x="325" y="284"/>
                    </a:lnTo>
                    <a:lnTo>
                      <a:pt x="325" y="284"/>
                    </a:lnTo>
                    <a:lnTo>
                      <a:pt x="330" y="284"/>
                    </a:lnTo>
                    <a:lnTo>
                      <a:pt x="330" y="289"/>
                    </a:lnTo>
                    <a:lnTo>
                      <a:pt x="335" y="289"/>
                    </a:lnTo>
                    <a:lnTo>
                      <a:pt x="335" y="289"/>
                    </a:lnTo>
                    <a:lnTo>
                      <a:pt x="335" y="289"/>
                    </a:lnTo>
                    <a:lnTo>
                      <a:pt x="335" y="289"/>
                    </a:lnTo>
                    <a:lnTo>
                      <a:pt x="340" y="294"/>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0" name="Oval 99">
                <a:extLst>
                  <a:ext uri="{FF2B5EF4-FFF2-40B4-BE49-F238E27FC236}">
                    <a16:creationId xmlns:a16="http://schemas.microsoft.com/office/drawing/2014/main" id="{064BA728-5C88-2F3A-FE53-FC3C623D5516}"/>
                  </a:ext>
                </a:extLst>
              </p:cNvPr>
              <p:cNvSpPr>
                <a:spLocks noChangeArrowheads="1"/>
              </p:cNvSpPr>
              <p:nvPr/>
            </p:nvSpPr>
            <p:spPr bwMode="auto">
              <a:xfrm>
                <a:off x="6261" y="1421"/>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01" name="Freeform 804">
                <a:extLst>
                  <a:ext uri="{FF2B5EF4-FFF2-40B4-BE49-F238E27FC236}">
                    <a16:creationId xmlns:a16="http://schemas.microsoft.com/office/drawing/2014/main" id="{CF26EB93-A079-5E46-5BCB-D82B75DD6766}"/>
                  </a:ext>
                </a:extLst>
              </p:cNvPr>
              <p:cNvSpPr>
                <a:spLocks/>
              </p:cNvSpPr>
              <p:nvPr/>
            </p:nvSpPr>
            <p:spPr bwMode="auto">
              <a:xfrm>
                <a:off x="5921" y="1522"/>
                <a:ext cx="360" cy="82"/>
              </a:xfrm>
              <a:custGeom>
                <a:avLst/>
                <a:gdLst>
                  <a:gd name="T0" fmla="*/ 350 w 360"/>
                  <a:gd name="T1" fmla="*/ 82 h 82"/>
                  <a:gd name="T2" fmla="*/ 355 w 360"/>
                  <a:gd name="T3" fmla="*/ 82 h 82"/>
                  <a:gd name="T4" fmla="*/ 355 w 360"/>
                  <a:gd name="T5" fmla="*/ 77 h 82"/>
                  <a:gd name="T6" fmla="*/ 355 w 360"/>
                  <a:gd name="T7" fmla="*/ 77 h 82"/>
                  <a:gd name="T8" fmla="*/ 355 w 360"/>
                  <a:gd name="T9" fmla="*/ 77 h 82"/>
                  <a:gd name="T10" fmla="*/ 355 w 360"/>
                  <a:gd name="T11" fmla="*/ 71 h 82"/>
                  <a:gd name="T12" fmla="*/ 360 w 360"/>
                  <a:gd name="T13" fmla="*/ 66 h 82"/>
                  <a:gd name="T14" fmla="*/ 360 w 360"/>
                  <a:gd name="T15" fmla="*/ 61 h 82"/>
                  <a:gd name="T16" fmla="*/ 360 w 360"/>
                  <a:gd name="T17" fmla="*/ 61 h 82"/>
                  <a:gd name="T18" fmla="*/ 360 w 360"/>
                  <a:gd name="T19" fmla="*/ 56 h 82"/>
                  <a:gd name="T20" fmla="*/ 360 w 360"/>
                  <a:gd name="T21" fmla="*/ 51 h 82"/>
                  <a:gd name="T22" fmla="*/ 360 w 360"/>
                  <a:gd name="T23" fmla="*/ 46 h 82"/>
                  <a:gd name="T24" fmla="*/ 360 w 360"/>
                  <a:gd name="T25" fmla="*/ 41 h 82"/>
                  <a:gd name="T26" fmla="*/ 360 w 360"/>
                  <a:gd name="T27" fmla="*/ 36 h 82"/>
                  <a:gd name="T28" fmla="*/ 360 w 360"/>
                  <a:gd name="T29" fmla="*/ 31 h 82"/>
                  <a:gd name="T30" fmla="*/ 360 w 360"/>
                  <a:gd name="T31" fmla="*/ 26 h 82"/>
                  <a:gd name="T32" fmla="*/ 360 w 360"/>
                  <a:gd name="T33" fmla="*/ 21 h 82"/>
                  <a:gd name="T34" fmla="*/ 360 w 360"/>
                  <a:gd name="T35" fmla="*/ 16 h 82"/>
                  <a:gd name="T36" fmla="*/ 360 w 360"/>
                  <a:gd name="T37" fmla="*/ 11 h 82"/>
                  <a:gd name="T38" fmla="*/ 355 w 360"/>
                  <a:gd name="T39" fmla="*/ 11 h 82"/>
                  <a:gd name="T40" fmla="*/ 355 w 360"/>
                  <a:gd name="T41" fmla="*/ 5 h 82"/>
                  <a:gd name="T42" fmla="*/ 355 w 360"/>
                  <a:gd name="T43" fmla="*/ 5 h 82"/>
                  <a:gd name="T44" fmla="*/ 355 w 360"/>
                  <a:gd name="T45" fmla="*/ 0 h 82"/>
                  <a:gd name="T46" fmla="*/ 355 w 360"/>
                  <a:gd name="T47" fmla="*/ 0 h 82"/>
                  <a:gd name="T48" fmla="*/ 350 w 360"/>
                  <a:gd name="T49" fmla="*/ 0 h 82"/>
                  <a:gd name="T50" fmla="*/ 5 w 360"/>
                  <a:gd name="T51" fmla="*/ 0 h 82"/>
                  <a:gd name="T52" fmla="*/ 5 w 360"/>
                  <a:gd name="T53" fmla="*/ 0 h 82"/>
                  <a:gd name="T54" fmla="*/ 5 w 360"/>
                  <a:gd name="T55" fmla="*/ 0 h 82"/>
                  <a:gd name="T56" fmla="*/ 5 w 360"/>
                  <a:gd name="T57" fmla="*/ 5 h 82"/>
                  <a:gd name="T58" fmla="*/ 5 w 360"/>
                  <a:gd name="T59" fmla="*/ 5 h 82"/>
                  <a:gd name="T60" fmla="*/ 10 w 360"/>
                  <a:gd name="T61" fmla="*/ 11 h 82"/>
                  <a:gd name="T62" fmla="*/ 10 w 360"/>
                  <a:gd name="T63" fmla="*/ 11 h 82"/>
                  <a:gd name="T64" fmla="*/ 10 w 360"/>
                  <a:gd name="T65" fmla="*/ 16 h 82"/>
                  <a:gd name="T66" fmla="*/ 10 w 360"/>
                  <a:gd name="T67" fmla="*/ 21 h 82"/>
                  <a:gd name="T68" fmla="*/ 10 w 360"/>
                  <a:gd name="T69" fmla="*/ 26 h 82"/>
                  <a:gd name="T70" fmla="*/ 10 w 360"/>
                  <a:gd name="T71" fmla="*/ 31 h 82"/>
                  <a:gd name="T72" fmla="*/ 10 w 360"/>
                  <a:gd name="T73" fmla="*/ 36 h 82"/>
                  <a:gd name="T74" fmla="*/ 10 w 360"/>
                  <a:gd name="T75" fmla="*/ 41 h 82"/>
                  <a:gd name="T76" fmla="*/ 10 w 360"/>
                  <a:gd name="T77" fmla="*/ 46 h 82"/>
                  <a:gd name="T78" fmla="*/ 10 w 360"/>
                  <a:gd name="T79" fmla="*/ 51 h 82"/>
                  <a:gd name="T80" fmla="*/ 10 w 360"/>
                  <a:gd name="T81" fmla="*/ 56 h 82"/>
                  <a:gd name="T82" fmla="*/ 10 w 360"/>
                  <a:gd name="T83" fmla="*/ 61 h 82"/>
                  <a:gd name="T84" fmla="*/ 10 w 360"/>
                  <a:gd name="T85" fmla="*/ 66 h 82"/>
                  <a:gd name="T86" fmla="*/ 5 w 360"/>
                  <a:gd name="T87" fmla="*/ 66 h 82"/>
                  <a:gd name="T88" fmla="*/ 5 w 360"/>
                  <a:gd name="T89" fmla="*/ 71 h 82"/>
                  <a:gd name="T90" fmla="*/ 5 w 360"/>
                  <a:gd name="T91" fmla="*/ 71 h 82"/>
                  <a:gd name="T92" fmla="*/ 5 w 360"/>
                  <a:gd name="T93" fmla="*/ 77 h 82"/>
                  <a:gd name="T94" fmla="*/ 5 w 360"/>
                  <a:gd name="T95" fmla="*/ 77 h 82"/>
                  <a:gd name="T96" fmla="*/ 5 w 360"/>
                  <a:gd name="T97" fmla="*/ 77 h 82"/>
                  <a:gd name="T98" fmla="*/ 0 w 360"/>
                  <a:gd name="T99"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0" h="82">
                    <a:moveTo>
                      <a:pt x="350" y="82"/>
                    </a:moveTo>
                    <a:lnTo>
                      <a:pt x="350" y="82"/>
                    </a:lnTo>
                    <a:lnTo>
                      <a:pt x="350" y="82"/>
                    </a:lnTo>
                    <a:lnTo>
                      <a:pt x="355" y="82"/>
                    </a:lnTo>
                    <a:lnTo>
                      <a:pt x="355" y="82"/>
                    </a:lnTo>
                    <a:lnTo>
                      <a:pt x="355" y="77"/>
                    </a:lnTo>
                    <a:lnTo>
                      <a:pt x="355" y="77"/>
                    </a:lnTo>
                    <a:lnTo>
                      <a:pt x="355" y="77"/>
                    </a:lnTo>
                    <a:lnTo>
                      <a:pt x="355" y="77"/>
                    </a:lnTo>
                    <a:lnTo>
                      <a:pt x="355" y="77"/>
                    </a:lnTo>
                    <a:lnTo>
                      <a:pt x="355" y="71"/>
                    </a:lnTo>
                    <a:lnTo>
                      <a:pt x="355" y="71"/>
                    </a:lnTo>
                    <a:lnTo>
                      <a:pt x="355" y="71"/>
                    </a:lnTo>
                    <a:lnTo>
                      <a:pt x="360" y="66"/>
                    </a:lnTo>
                    <a:lnTo>
                      <a:pt x="360" y="66"/>
                    </a:lnTo>
                    <a:lnTo>
                      <a:pt x="360" y="61"/>
                    </a:lnTo>
                    <a:lnTo>
                      <a:pt x="360" y="61"/>
                    </a:lnTo>
                    <a:lnTo>
                      <a:pt x="360" y="61"/>
                    </a:lnTo>
                    <a:lnTo>
                      <a:pt x="360" y="56"/>
                    </a:lnTo>
                    <a:lnTo>
                      <a:pt x="360" y="56"/>
                    </a:lnTo>
                    <a:lnTo>
                      <a:pt x="360" y="51"/>
                    </a:lnTo>
                    <a:lnTo>
                      <a:pt x="360" y="51"/>
                    </a:lnTo>
                    <a:lnTo>
                      <a:pt x="360" y="46"/>
                    </a:lnTo>
                    <a:lnTo>
                      <a:pt x="360" y="46"/>
                    </a:lnTo>
                    <a:lnTo>
                      <a:pt x="360" y="41"/>
                    </a:lnTo>
                    <a:lnTo>
                      <a:pt x="360" y="41"/>
                    </a:lnTo>
                    <a:lnTo>
                      <a:pt x="360" y="36"/>
                    </a:lnTo>
                    <a:lnTo>
                      <a:pt x="360" y="36"/>
                    </a:lnTo>
                    <a:lnTo>
                      <a:pt x="360" y="31"/>
                    </a:lnTo>
                    <a:lnTo>
                      <a:pt x="360" y="31"/>
                    </a:lnTo>
                    <a:lnTo>
                      <a:pt x="360" y="26"/>
                    </a:lnTo>
                    <a:lnTo>
                      <a:pt x="360" y="26"/>
                    </a:lnTo>
                    <a:lnTo>
                      <a:pt x="360" y="21"/>
                    </a:lnTo>
                    <a:lnTo>
                      <a:pt x="360" y="21"/>
                    </a:lnTo>
                    <a:lnTo>
                      <a:pt x="360" y="16"/>
                    </a:lnTo>
                    <a:lnTo>
                      <a:pt x="360" y="16"/>
                    </a:lnTo>
                    <a:lnTo>
                      <a:pt x="360" y="16"/>
                    </a:lnTo>
                    <a:lnTo>
                      <a:pt x="360" y="11"/>
                    </a:lnTo>
                    <a:lnTo>
                      <a:pt x="355" y="11"/>
                    </a:lnTo>
                    <a:lnTo>
                      <a:pt x="355" y="11"/>
                    </a:lnTo>
                    <a:lnTo>
                      <a:pt x="355" y="5"/>
                    </a:lnTo>
                    <a:lnTo>
                      <a:pt x="355" y="5"/>
                    </a:lnTo>
                    <a:lnTo>
                      <a:pt x="355" y="5"/>
                    </a:lnTo>
                    <a:lnTo>
                      <a:pt x="355" y="5"/>
                    </a:lnTo>
                    <a:lnTo>
                      <a:pt x="355" y="0"/>
                    </a:lnTo>
                    <a:lnTo>
                      <a:pt x="355" y="0"/>
                    </a:lnTo>
                    <a:lnTo>
                      <a:pt x="355" y="0"/>
                    </a:lnTo>
                    <a:lnTo>
                      <a:pt x="355" y="0"/>
                    </a:lnTo>
                    <a:lnTo>
                      <a:pt x="350" y="0"/>
                    </a:lnTo>
                    <a:lnTo>
                      <a:pt x="350" y="0"/>
                    </a:lnTo>
                    <a:lnTo>
                      <a:pt x="5" y="0"/>
                    </a:lnTo>
                    <a:lnTo>
                      <a:pt x="5" y="0"/>
                    </a:lnTo>
                    <a:lnTo>
                      <a:pt x="5" y="0"/>
                    </a:lnTo>
                    <a:lnTo>
                      <a:pt x="5" y="0"/>
                    </a:lnTo>
                    <a:lnTo>
                      <a:pt x="5" y="0"/>
                    </a:lnTo>
                    <a:lnTo>
                      <a:pt x="5" y="0"/>
                    </a:lnTo>
                    <a:lnTo>
                      <a:pt x="5" y="0"/>
                    </a:lnTo>
                    <a:lnTo>
                      <a:pt x="5" y="5"/>
                    </a:lnTo>
                    <a:lnTo>
                      <a:pt x="5" y="5"/>
                    </a:lnTo>
                    <a:lnTo>
                      <a:pt x="5" y="5"/>
                    </a:lnTo>
                    <a:lnTo>
                      <a:pt x="5" y="5"/>
                    </a:lnTo>
                    <a:lnTo>
                      <a:pt x="10" y="11"/>
                    </a:lnTo>
                    <a:lnTo>
                      <a:pt x="10" y="11"/>
                    </a:lnTo>
                    <a:lnTo>
                      <a:pt x="10" y="11"/>
                    </a:lnTo>
                    <a:lnTo>
                      <a:pt x="10" y="16"/>
                    </a:lnTo>
                    <a:lnTo>
                      <a:pt x="10" y="16"/>
                    </a:lnTo>
                    <a:lnTo>
                      <a:pt x="10" y="21"/>
                    </a:lnTo>
                    <a:lnTo>
                      <a:pt x="10" y="21"/>
                    </a:lnTo>
                    <a:lnTo>
                      <a:pt x="10" y="21"/>
                    </a:lnTo>
                    <a:lnTo>
                      <a:pt x="10" y="26"/>
                    </a:lnTo>
                    <a:lnTo>
                      <a:pt x="10" y="26"/>
                    </a:lnTo>
                    <a:lnTo>
                      <a:pt x="10" y="31"/>
                    </a:lnTo>
                    <a:lnTo>
                      <a:pt x="10" y="31"/>
                    </a:lnTo>
                    <a:lnTo>
                      <a:pt x="10" y="36"/>
                    </a:lnTo>
                    <a:lnTo>
                      <a:pt x="10" y="36"/>
                    </a:lnTo>
                    <a:lnTo>
                      <a:pt x="10" y="41"/>
                    </a:lnTo>
                    <a:lnTo>
                      <a:pt x="10" y="41"/>
                    </a:lnTo>
                    <a:lnTo>
                      <a:pt x="10" y="46"/>
                    </a:lnTo>
                    <a:lnTo>
                      <a:pt x="10" y="46"/>
                    </a:lnTo>
                    <a:lnTo>
                      <a:pt x="10" y="51"/>
                    </a:lnTo>
                    <a:lnTo>
                      <a:pt x="10" y="51"/>
                    </a:lnTo>
                    <a:lnTo>
                      <a:pt x="10" y="56"/>
                    </a:lnTo>
                    <a:lnTo>
                      <a:pt x="10" y="56"/>
                    </a:lnTo>
                    <a:lnTo>
                      <a:pt x="10" y="61"/>
                    </a:lnTo>
                    <a:lnTo>
                      <a:pt x="10" y="61"/>
                    </a:lnTo>
                    <a:lnTo>
                      <a:pt x="10" y="66"/>
                    </a:lnTo>
                    <a:lnTo>
                      <a:pt x="10" y="66"/>
                    </a:lnTo>
                    <a:lnTo>
                      <a:pt x="5" y="66"/>
                    </a:lnTo>
                    <a:lnTo>
                      <a:pt x="5" y="71"/>
                    </a:lnTo>
                    <a:lnTo>
                      <a:pt x="5" y="71"/>
                    </a:lnTo>
                    <a:lnTo>
                      <a:pt x="5" y="71"/>
                    </a:lnTo>
                    <a:lnTo>
                      <a:pt x="5" y="71"/>
                    </a:lnTo>
                    <a:lnTo>
                      <a:pt x="5" y="77"/>
                    </a:lnTo>
                    <a:lnTo>
                      <a:pt x="5" y="77"/>
                    </a:lnTo>
                    <a:lnTo>
                      <a:pt x="5" y="77"/>
                    </a:lnTo>
                    <a:lnTo>
                      <a:pt x="5" y="77"/>
                    </a:lnTo>
                    <a:lnTo>
                      <a:pt x="5" y="77"/>
                    </a:lnTo>
                    <a:lnTo>
                      <a:pt x="5" y="77"/>
                    </a:lnTo>
                    <a:lnTo>
                      <a:pt x="0" y="77"/>
                    </a:lnTo>
                    <a:lnTo>
                      <a:pt x="0" y="77"/>
                    </a:lnTo>
                    <a:lnTo>
                      <a:pt x="350" y="8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2" name="Freeform 805">
                <a:extLst>
                  <a:ext uri="{FF2B5EF4-FFF2-40B4-BE49-F238E27FC236}">
                    <a16:creationId xmlns:a16="http://schemas.microsoft.com/office/drawing/2014/main" id="{8E20B9C2-0959-B2C5-8977-F4BA99DCDAB1}"/>
                  </a:ext>
                </a:extLst>
              </p:cNvPr>
              <p:cNvSpPr>
                <a:spLocks/>
              </p:cNvSpPr>
              <p:nvPr/>
            </p:nvSpPr>
            <p:spPr bwMode="auto">
              <a:xfrm>
                <a:off x="6464" y="1309"/>
                <a:ext cx="310" cy="229"/>
              </a:xfrm>
              <a:custGeom>
                <a:avLst/>
                <a:gdLst>
                  <a:gd name="T0" fmla="*/ 10 w 310"/>
                  <a:gd name="T1" fmla="*/ 163 h 229"/>
                  <a:gd name="T2" fmla="*/ 5 w 310"/>
                  <a:gd name="T3" fmla="*/ 163 h 229"/>
                  <a:gd name="T4" fmla="*/ 5 w 310"/>
                  <a:gd name="T5" fmla="*/ 168 h 229"/>
                  <a:gd name="T6" fmla="*/ 5 w 310"/>
                  <a:gd name="T7" fmla="*/ 168 h 229"/>
                  <a:gd name="T8" fmla="*/ 5 w 310"/>
                  <a:gd name="T9" fmla="*/ 173 h 229"/>
                  <a:gd name="T10" fmla="*/ 0 w 310"/>
                  <a:gd name="T11" fmla="*/ 178 h 229"/>
                  <a:gd name="T12" fmla="*/ 5 w 310"/>
                  <a:gd name="T13" fmla="*/ 183 h 229"/>
                  <a:gd name="T14" fmla="*/ 5 w 310"/>
                  <a:gd name="T15" fmla="*/ 183 h 229"/>
                  <a:gd name="T16" fmla="*/ 5 w 310"/>
                  <a:gd name="T17" fmla="*/ 188 h 229"/>
                  <a:gd name="T18" fmla="*/ 5 w 310"/>
                  <a:gd name="T19" fmla="*/ 193 h 229"/>
                  <a:gd name="T20" fmla="*/ 10 w 310"/>
                  <a:gd name="T21" fmla="*/ 198 h 229"/>
                  <a:gd name="T22" fmla="*/ 10 w 310"/>
                  <a:gd name="T23" fmla="*/ 203 h 229"/>
                  <a:gd name="T24" fmla="*/ 15 w 310"/>
                  <a:gd name="T25" fmla="*/ 208 h 229"/>
                  <a:gd name="T26" fmla="*/ 15 w 310"/>
                  <a:gd name="T27" fmla="*/ 213 h 229"/>
                  <a:gd name="T28" fmla="*/ 20 w 310"/>
                  <a:gd name="T29" fmla="*/ 213 h 229"/>
                  <a:gd name="T30" fmla="*/ 25 w 310"/>
                  <a:gd name="T31" fmla="*/ 218 h 229"/>
                  <a:gd name="T32" fmla="*/ 25 w 310"/>
                  <a:gd name="T33" fmla="*/ 224 h 229"/>
                  <a:gd name="T34" fmla="*/ 30 w 310"/>
                  <a:gd name="T35" fmla="*/ 224 h 229"/>
                  <a:gd name="T36" fmla="*/ 36 w 310"/>
                  <a:gd name="T37" fmla="*/ 229 h 229"/>
                  <a:gd name="T38" fmla="*/ 36 w 310"/>
                  <a:gd name="T39" fmla="*/ 229 h 229"/>
                  <a:gd name="T40" fmla="*/ 41 w 310"/>
                  <a:gd name="T41" fmla="*/ 229 h 229"/>
                  <a:gd name="T42" fmla="*/ 46 w 310"/>
                  <a:gd name="T43" fmla="*/ 229 h 229"/>
                  <a:gd name="T44" fmla="*/ 46 w 310"/>
                  <a:gd name="T45" fmla="*/ 229 h 229"/>
                  <a:gd name="T46" fmla="*/ 51 w 310"/>
                  <a:gd name="T47" fmla="*/ 229 h 229"/>
                  <a:gd name="T48" fmla="*/ 51 w 310"/>
                  <a:gd name="T49" fmla="*/ 229 h 229"/>
                  <a:gd name="T50" fmla="*/ 310 w 310"/>
                  <a:gd name="T51" fmla="*/ 66 h 229"/>
                  <a:gd name="T52" fmla="*/ 304 w 310"/>
                  <a:gd name="T53" fmla="*/ 66 h 229"/>
                  <a:gd name="T54" fmla="*/ 304 w 310"/>
                  <a:gd name="T55" fmla="*/ 66 h 229"/>
                  <a:gd name="T56" fmla="*/ 299 w 310"/>
                  <a:gd name="T57" fmla="*/ 66 h 229"/>
                  <a:gd name="T58" fmla="*/ 294 w 310"/>
                  <a:gd name="T59" fmla="*/ 66 h 229"/>
                  <a:gd name="T60" fmla="*/ 294 w 310"/>
                  <a:gd name="T61" fmla="*/ 66 h 229"/>
                  <a:gd name="T62" fmla="*/ 289 w 310"/>
                  <a:gd name="T63" fmla="*/ 61 h 229"/>
                  <a:gd name="T64" fmla="*/ 284 w 310"/>
                  <a:gd name="T65" fmla="*/ 61 h 229"/>
                  <a:gd name="T66" fmla="*/ 279 w 310"/>
                  <a:gd name="T67" fmla="*/ 56 h 229"/>
                  <a:gd name="T68" fmla="*/ 279 w 310"/>
                  <a:gd name="T69" fmla="*/ 56 h 229"/>
                  <a:gd name="T70" fmla="*/ 274 w 310"/>
                  <a:gd name="T71" fmla="*/ 51 h 229"/>
                  <a:gd name="T72" fmla="*/ 269 w 310"/>
                  <a:gd name="T73" fmla="*/ 46 h 229"/>
                  <a:gd name="T74" fmla="*/ 269 w 310"/>
                  <a:gd name="T75" fmla="*/ 41 h 229"/>
                  <a:gd name="T76" fmla="*/ 264 w 310"/>
                  <a:gd name="T77" fmla="*/ 36 h 229"/>
                  <a:gd name="T78" fmla="*/ 264 w 310"/>
                  <a:gd name="T79" fmla="*/ 31 h 229"/>
                  <a:gd name="T80" fmla="*/ 259 w 310"/>
                  <a:gd name="T81" fmla="*/ 31 h 229"/>
                  <a:gd name="T82" fmla="*/ 259 w 310"/>
                  <a:gd name="T83" fmla="*/ 26 h 229"/>
                  <a:gd name="T84" fmla="*/ 259 w 310"/>
                  <a:gd name="T85" fmla="*/ 21 h 229"/>
                  <a:gd name="T86" fmla="*/ 259 w 310"/>
                  <a:gd name="T87" fmla="*/ 16 h 229"/>
                  <a:gd name="T88" fmla="*/ 259 w 310"/>
                  <a:gd name="T89" fmla="*/ 10 h 229"/>
                  <a:gd name="T90" fmla="*/ 259 w 310"/>
                  <a:gd name="T91" fmla="*/ 5 h 229"/>
                  <a:gd name="T92" fmla="*/ 259 w 310"/>
                  <a:gd name="T93" fmla="*/ 5 h 229"/>
                  <a:gd name="T94" fmla="*/ 259 w 310"/>
                  <a:gd name="T95" fmla="*/ 0 h 229"/>
                  <a:gd name="T96" fmla="*/ 264 w 310"/>
                  <a:gd name="T97" fmla="*/ 0 h 229"/>
                  <a:gd name="T98" fmla="*/ 264 w 310"/>
                  <a:gd name="T9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0" h="229">
                    <a:moveTo>
                      <a:pt x="10" y="163"/>
                    </a:moveTo>
                    <a:lnTo>
                      <a:pt x="10" y="163"/>
                    </a:lnTo>
                    <a:lnTo>
                      <a:pt x="5" y="163"/>
                    </a:lnTo>
                    <a:lnTo>
                      <a:pt x="5" y="163"/>
                    </a:lnTo>
                    <a:lnTo>
                      <a:pt x="5" y="168"/>
                    </a:lnTo>
                    <a:lnTo>
                      <a:pt x="5" y="168"/>
                    </a:lnTo>
                    <a:lnTo>
                      <a:pt x="5" y="168"/>
                    </a:lnTo>
                    <a:lnTo>
                      <a:pt x="5" y="168"/>
                    </a:lnTo>
                    <a:lnTo>
                      <a:pt x="5" y="173"/>
                    </a:lnTo>
                    <a:lnTo>
                      <a:pt x="5" y="173"/>
                    </a:lnTo>
                    <a:lnTo>
                      <a:pt x="0" y="173"/>
                    </a:lnTo>
                    <a:lnTo>
                      <a:pt x="0" y="178"/>
                    </a:lnTo>
                    <a:lnTo>
                      <a:pt x="0" y="178"/>
                    </a:lnTo>
                    <a:lnTo>
                      <a:pt x="5" y="183"/>
                    </a:lnTo>
                    <a:lnTo>
                      <a:pt x="5" y="183"/>
                    </a:lnTo>
                    <a:lnTo>
                      <a:pt x="5" y="183"/>
                    </a:lnTo>
                    <a:lnTo>
                      <a:pt x="5" y="188"/>
                    </a:lnTo>
                    <a:lnTo>
                      <a:pt x="5" y="188"/>
                    </a:lnTo>
                    <a:lnTo>
                      <a:pt x="5" y="193"/>
                    </a:lnTo>
                    <a:lnTo>
                      <a:pt x="5" y="193"/>
                    </a:lnTo>
                    <a:lnTo>
                      <a:pt x="5" y="198"/>
                    </a:lnTo>
                    <a:lnTo>
                      <a:pt x="10" y="198"/>
                    </a:lnTo>
                    <a:lnTo>
                      <a:pt x="10" y="203"/>
                    </a:lnTo>
                    <a:lnTo>
                      <a:pt x="10" y="203"/>
                    </a:lnTo>
                    <a:lnTo>
                      <a:pt x="10" y="203"/>
                    </a:lnTo>
                    <a:lnTo>
                      <a:pt x="15" y="208"/>
                    </a:lnTo>
                    <a:lnTo>
                      <a:pt x="15" y="208"/>
                    </a:lnTo>
                    <a:lnTo>
                      <a:pt x="15" y="213"/>
                    </a:lnTo>
                    <a:lnTo>
                      <a:pt x="20" y="213"/>
                    </a:lnTo>
                    <a:lnTo>
                      <a:pt x="20" y="213"/>
                    </a:lnTo>
                    <a:lnTo>
                      <a:pt x="20" y="218"/>
                    </a:lnTo>
                    <a:lnTo>
                      <a:pt x="25" y="218"/>
                    </a:lnTo>
                    <a:lnTo>
                      <a:pt x="25" y="218"/>
                    </a:lnTo>
                    <a:lnTo>
                      <a:pt x="25" y="224"/>
                    </a:lnTo>
                    <a:lnTo>
                      <a:pt x="30" y="224"/>
                    </a:lnTo>
                    <a:lnTo>
                      <a:pt x="30" y="224"/>
                    </a:lnTo>
                    <a:lnTo>
                      <a:pt x="30" y="224"/>
                    </a:lnTo>
                    <a:lnTo>
                      <a:pt x="36" y="229"/>
                    </a:lnTo>
                    <a:lnTo>
                      <a:pt x="36" y="229"/>
                    </a:lnTo>
                    <a:lnTo>
                      <a:pt x="36" y="229"/>
                    </a:lnTo>
                    <a:lnTo>
                      <a:pt x="41" y="229"/>
                    </a:lnTo>
                    <a:lnTo>
                      <a:pt x="41" y="229"/>
                    </a:lnTo>
                    <a:lnTo>
                      <a:pt x="41" y="229"/>
                    </a:lnTo>
                    <a:lnTo>
                      <a:pt x="46" y="229"/>
                    </a:lnTo>
                    <a:lnTo>
                      <a:pt x="46" y="229"/>
                    </a:lnTo>
                    <a:lnTo>
                      <a:pt x="46" y="229"/>
                    </a:lnTo>
                    <a:lnTo>
                      <a:pt x="51" y="229"/>
                    </a:lnTo>
                    <a:lnTo>
                      <a:pt x="51" y="229"/>
                    </a:lnTo>
                    <a:lnTo>
                      <a:pt x="51" y="229"/>
                    </a:lnTo>
                    <a:lnTo>
                      <a:pt x="51" y="229"/>
                    </a:lnTo>
                    <a:lnTo>
                      <a:pt x="310" y="66"/>
                    </a:lnTo>
                    <a:lnTo>
                      <a:pt x="310" y="66"/>
                    </a:lnTo>
                    <a:lnTo>
                      <a:pt x="304" y="66"/>
                    </a:lnTo>
                    <a:lnTo>
                      <a:pt x="304" y="66"/>
                    </a:lnTo>
                    <a:lnTo>
                      <a:pt x="304" y="66"/>
                    </a:lnTo>
                    <a:lnTo>
                      <a:pt x="304" y="66"/>
                    </a:lnTo>
                    <a:lnTo>
                      <a:pt x="299" y="66"/>
                    </a:lnTo>
                    <a:lnTo>
                      <a:pt x="299" y="66"/>
                    </a:lnTo>
                    <a:lnTo>
                      <a:pt x="299" y="66"/>
                    </a:lnTo>
                    <a:lnTo>
                      <a:pt x="294" y="66"/>
                    </a:lnTo>
                    <a:lnTo>
                      <a:pt x="294" y="66"/>
                    </a:lnTo>
                    <a:lnTo>
                      <a:pt x="294" y="66"/>
                    </a:lnTo>
                    <a:lnTo>
                      <a:pt x="289" y="66"/>
                    </a:lnTo>
                    <a:lnTo>
                      <a:pt x="289" y="61"/>
                    </a:lnTo>
                    <a:lnTo>
                      <a:pt x="284" y="61"/>
                    </a:lnTo>
                    <a:lnTo>
                      <a:pt x="284" y="61"/>
                    </a:lnTo>
                    <a:lnTo>
                      <a:pt x="284" y="61"/>
                    </a:lnTo>
                    <a:lnTo>
                      <a:pt x="279" y="56"/>
                    </a:lnTo>
                    <a:lnTo>
                      <a:pt x="279" y="56"/>
                    </a:lnTo>
                    <a:lnTo>
                      <a:pt x="279" y="56"/>
                    </a:lnTo>
                    <a:lnTo>
                      <a:pt x="274" y="51"/>
                    </a:lnTo>
                    <a:lnTo>
                      <a:pt x="274" y="51"/>
                    </a:lnTo>
                    <a:lnTo>
                      <a:pt x="274" y="51"/>
                    </a:lnTo>
                    <a:lnTo>
                      <a:pt x="269" y="46"/>
                    </a:lnTo>
                    <a:lnTo>
                      <a:pt x="269" y="46"/>
                    </a:lnTo>
                    <a:lnTo>
                      <a:pt x="269" y="41"/>
                    </a:lnTo>
                    <a:lnTo>
                      <a:pt x="269" y="41"/>
                    </a:lnTo>
                    <a:lnTo>
                      <a:pt x="264" y="36"/>
                    </a:lnTo>
                    <a:lnTo>
                      <a:pt x="264" y="36"/>
                    </a:lnTo>
                    <a:lnTo>
                      <a:pt x="264" y="31"/>
                    </a:lnTo>
                    <a:lnTo>
                      <a:pt x="264" y="31"/>
                    </a:lnTo>
                    <a:lnTo>
                      <a:pt x="259" y="31"/>
                    </a:lnTo>
                    <a:lnTo>
                      <a:pt x="259" y="26"/>
                    </a:lnTo>
                    <a:lnTo>
                      <a:pt x="259" y="26"/>
                    </a:lnTo>
                    <a:lnTo>
                      <a:pt x="259" y="21"/>
                    </a:lnTo>
                    <a:lnTo>
                      <a:pt x="259" y="21"/>
                    </a:lnTo>
                    <a:lnTo>
                      <a:pt x="259" y="16"/>
                    </a:lnTo>
                    <a:lnTo>
                      <a:pt x="259" y="16"/>
                    </a:lnTo>
                    <a:lnTo>
                      <a:pt x="259" y="16"/>
                    </a:lnTo>
                    <a:lnTo>
                      <a:pt x="259" y="10"/>
                    </a:lnTo>
                    <a:lnTo>
                      <a:pt x="259" y="10"/>
                    </a:lnTo>
                    <a:lnTo>
                      <a:pt x="259" y="5"/>
                    </a:lnTo>
                    <a:lnTo>
                      <a:pt x="259" y="5"/>
                    </a:lnTo>
                    <a:lnTo>
                      <a:pt x="259" y="5"/>
                    </a:lnTo>
                    <a:lnTo>
                      <a:pt x="259" y="5"/>
                    </a:lnTo>
                    <a:lnTo>
                      <a:pt x="259" y="0"/>
                    </a:lnTo>
                    <a:lnTo>
                      <a:pt x="264" y="0"/>
                    </a:lnTo>
                    <a:lnTo>
                      <a:pt x="264" y="0"/>
                    </a:lnTo>
                    <a:lnTo>
                      <a:pt x="264" y="0"/>
                    </a:lnTo>
                    <a:lnTo>
                      <a:pt x="264" y="0"/>
                    </a:lnTo>
                    <a:lnTo>
                      <a:pt x="10" y="16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3" name="Oval 102">
                <a:extLst>
                  <a:ext uri="{FF2B5EF4-FFF2-40B4-BE49-F238E27FC236}">
                    <a16:creationId xmlns:a16="http://schemas.microsoft.com/office/drawing/2014/main" id="{9298CFA0-FC43-EE70-47F1-79C1883C8528}"/>
                  </a:ext>
                </a:extLst>
              </p:cNvPr>
              <p:cNvSpPr>
                <a:spLocks noChangeArrowheads="1"/>
              </p:cNvSpPr>
              <p:nvPr/>
            </p:nvSpPr>
            <p:spPr bwMode="auto">
              <a:xfrm>
                <a:off x="4226" y="3872"/>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04" name="Freeform 807">
                <a:extLst>
                  <a:ext uri="{FF2B5EF4-FFF2-40B4-BE49-F238E27FC236}">
                    <a16:creationId xmlns:a16="http://schemas.microsoft.com/office/drawing/2014/main" id="{F8D96DB7-2C91-675E-D8EE-86D6F8924B08}"/>
                  </a:ext>
                </a:extLst>
              </p:cNvPr>
              <p:cNvSpPr>
                <a:spLocks/>
              </p:cNvSpPr>
              <p:nvPr/>
            </p:nvSpPr>
            <p:spPr bwMode="auto">
              <a:xfrm>
                <a:off x="4348" y="3649"/>
                <a:ext cx="142" cy="294"/>
              </a:xfrm>
              <a:custGeom>
                <a:avLst/>
                <a:gdLst>
                  <a:gd name="T0" fmla="*/ 0 w 142"/>
                  <a:gd name="T1" fmla="*/ 258 h 294"/>
                  <a:gd name="T2" fmla="*/ 0 w 142"/>
                  <a:gd name="T3" fmla="*/ 264 h 294"/>
                  <a:gd name="T4" fmla="*/ 0 w 142"/>
                  <a:gd name="T5" fmla="*/ 264 h 294"/>
                  <a:gd name="T6" fmla="*/ 0 w 142"/>
                  <a:gd name="T7" fmla="*/ 269 h 294"/>
                  <a:gd name="T8" fmla="*/ 0 w 142"/>
                  <a:gd name="T9" fmla="*/ 274 h 294"/>
                  <a:gd name="T10" fmla="*/ 5 w 142"/>
                  <a:gd name="T11" fmla="*/ 279 h 294"/>
                  <a:gd name="T12" fmla="*/ 5 w 142"/>
                  <a:gd name="T13" fmla="*/ 279 h 294"/>
                  <a:gd name="T14" fmla="*/ 10 w 142"/>
                  <a:gd name="T15" fmla="*/ 284 h 294"/>
                  <a:gd name="T16" fmla="*/ 15 w 142"/>
                  <a:gd name="T17" fmla="*/ 284 h 294"/>
                  <a:gd name="T18" fmla="*/ 15 w 142"/>
                  <a:gd name="T19" fmla="*/ 289 h 294"/>
                  <a:gd name="T20" fmla="*/ 21 w 142"/>
                  <a:gd name="T21" fmla="*/ 289 h 294"/>
                  <a:gd name="T22" fmla="*/ 26 w 142"/>
                  <a:gd name="T23" fmla="*/ 294 h 294"/>
                  <a:gd name="T24" fmla="*/ 31 w 142"/>
                  <a:gd name="T25" fmla="*/ 294 h 294"/>
                  <a:gd name="T26" fmla="*/ 36 w 142"/>
                  <a:gd name="T27" fmla="*/ 294 h 294"/>
                  <a:gd name="T28" fmla="*/ 41 w 142"/>
                  <a:gd name="T29" fmla="*/ 294 h 294"/>
                  <a:gd name="T30" fmla="*/ 46 w 142"/>
                  <a:gd name="T31" fmla="*/ 294 h 294"/>
                  <a:gd name="T32" fmla="*/ 51 w 142"/>
                  <a:gd name="T33" fmla="*/ 294 h 294"/>
                  <a:gd name="T34" fmla="*/ 56 w 142"/>
                  <a:gd name="T35" fmla="*/ 294 h 294"/>
                  <a:gd name="T36" fmla="*/ 61 w 142"/>
                  <a:gd name="T37" fmla="*/ 294 h 294"/>
                  <a:gd name="T38" fmla="*/ 66 w 142"/>
                  <a:gd name="T39" fmla="*/ 289 h 294"/>
                  <a:gd name="T40" fmla="*/ 66 w 142"/>
                  <a:gd name="T41" fmla="*/ 289 h 294"/>
                  <a:gd name="T42" fmla="*/ 71 w 142"/>
                  <a:gd name="T43" fmla="*/ 284 h 294"/>
                  <a:gd name="T44" fmla="*/ 71 w 142"/>
                  <a:gd name="T45" fmla="*/ 284 h 294"/>
                  <a:gd name="T46" fmla="*/ 76 w 142"/>
                  <a:gd name="T47" fmla="*/ 279 h 294"/>
                  <a:gd name="T48" fmla="*/ 76 w 142"/>
                  <a:gd name="T49" fmla="*/ 279 h 294"/>
                  <a:gd name="T50" fmla="*/ 142 w 142"/>
                  <a:gd name="T51" fmla="*/ 20 h 294"/>
                  <a:gd name="T52" fmla="*/ 137 w 142"/>
                  <a:gd name="T53" fmla="*/ 25 h 294"/>
                  <a:gd name="T54" fmla="*/ 137 w 142"/>
                  <a:gd name="T55" fmla="*/ 30 h 294"/>
                  <a:gd name="T56" fmla="*/ 137 w 142"/>
                  <a:gd name="T57" fmla="*/ 30 h 294"/>
                  <a:gd name="T58" fmla="*/ 132 w 142"/>
                  <a:gd name="T59" fmla="*/ 35 h 294"/>
                  <a:gd name="T60" fmla="*/ 127 w 142"/>
                  <a:gd name="T61" fmla="*/ 35 h 294"/>
                  <a:gd name="T62" fmla="*/ 122 w 142"/>
                  <a:gd name="T63" fmla="*/ 35 h 294"/>
                  <a:gd name="T64" fmla="*/ 122 w 142"/>
                  <a:gd name="T65" fmla="*/ 35 h 294"/>
                  <a:gd name="T66" fmla="*/ 117 w 142"/>
                  <a:gd name="T67" fmla="*/ 40 h 294"/>
                  <a:gd name="T68" fmla="*/ 112 w 142"/>
                  <a:gd name="T69" fmla="*/ 40 h 294"/>
                  <a:gd name="T70" fmla="*/ 107 w 142"/>
                  <a:gd name="T71" fmla="*/ 40 h 294"/>
                  <a:gd name="T72" fmla="*/ 102 w 142"/>
                  <a:gd name="T73" fmla="*/ 35 h 294"/>
                  <a:gd name="T74" fmla="*/ 97 w 142"/>
                  <a:gd name="T75" fmla="*/ 35 h 294"/>
                  <a:gd name="T76" fmla="*/ 92 w 142"/>
                  <a:gd name="T77" fmla="*/ 35 h 294"/>
                  <a:gd name="T78" fmla="*/ 87 w 142"/>
                  <a:gd name="T79" fmla="*/ 30 h 294"/>
                  <a:gd name="T80" fmla="*/ 81 w 142"/>
                  <a:gd name="T81" fmla="*/ 30 h 294"/>
                  <a:gd name="T82" fmla="*/ 76 w 142"/>
                  <a:gd name="T83" fmla="*/ 25 h 294"/>
                  <a:gd name="T84" fmla="*/ 71 w 142"/>
                  <a:gd name="T85" fmla="*/ 25 h 294"/>
                  <a:gd name="T86" fmla="*/ 71 w 142"/>
                  <a:gd name="T87" fmla="*/ 20 h 294"/>
                  <a:gd name="T88" fmla="*/ 66 w 142"/>
                  <a:gd name="T89" fmla="*/ 20 h 294"/>
                  <a:gd name="T90" fmla="*/ 66 w 142"/>
                  <a:gd name="T91" fmla="*/ 15 h 294"/>
                  <a:gd name="T92" fmla="*/ 66 w 142"/>
                  <a:gd name="T93" fmla="*/ 10 h 294"/>
                  <a:gd name="T94" fmla="*/ 61 w 142"/>
                  <a:gd name="T95" fmla="*/ 5 h 294"/>
                  <a:gd name="T96" fmla="*/ 61 w 142"/>
                  <a:gd name="T97" fmla="*/ 5 h 294"/>
                  <a:gd name="T98" fmla="*/ 61 w 142"/>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294">
                    <a:moveTo>
                      <a:pt x="0" y="258"/>
                    </a:moveTo>
                    <a:lnTo>
                      <a:pt x="0" y="258"/>
                    </a:lnTo>
                    <a:lnTo>
                      <a:pt x="0" y="258"/>
                    </a:lnTo>
                    <a:lnTo>
                      <a:pt x="0" y="264"/>
                    </a:lnTo>
                    <a:lnTo>
                      <a:pt x="0" y="264"/>
                    </a:lnTo>
                    <a:lnTo>
                      <a:pt x="0" y="264"/>
                    </a:lnTo>
                    <a:lnTo>
                      <a:pt x="0" y="269"/>
                    </a:lnTo>
                    <a:lnTo>
                      <a:pt x="0" y="269"/>
                    </a:lnTo>
                    <a:lnTo>
                      <a:pt x="0" y="274"/>
                    </a:lnTo>
                    <a:lnTo>
                      <a:pt x="0" y="274"/>
                    </a:lnTo>
                    <a:lnTo>
                      <a:pt x="0" y="274"/>
                    </a:lnTo>
                    <a:lnTo>
                      <a:pt x="5" y="279"/>
                    </a:lnTo>
                    <a:lnTo>
                      <a:pt x="5" y="279"/>
                    </a:lnTo>
                    <a:lnTo>
                      <a:pt x="5" y="279"/>
                    </a:lnTo>
                    <a:lnTo>
                      <a:pt x="10" y="284"/>
                    </a:lnTo>
                    <a:lnTo>
                      <a:pt x="10" y="284"/>
                    </a:lnTo>
                    <a:lnTo>
                      <a:pt x="10" y="284"/>
                    </a:lnTo>
                    <a:lnTo>
                      <a:pt x="15" y="284"/>
                    </a:lnTo>
                    <a:lnTo>
                      <a:pt x="15" y="289"/>
                    </a:lnTo>
                    <a:lnTo>
                      <a:pt x="15" y="289"/>
                    </a:lnTo>
                    <a:lnTo>
                      <a:pt x="21" y="289"/>
                    </a:lnTo>
                    <a:lnTo>
                      <a:pt x="21" y="289"/>
                    </a:lnTo>
                    <a:lnTo>
                      <a:pt x="26" y="289"/>
                    </a:lnTo>
                    <a:lnTo>
                      <a:pt x="26" y="294"/>
                    </a:lnTo>
                    <a:lnTo>
                      <a:pt x="31" y="294"/>
                    </a:lnTo>
                    <a:lnTo>
                      <a:pt x="31" y="294"/>
                    </a:lnTo>
                    <a:lnTo>
                      <a:pt x="36" y="294"/>
                    </a:lnTo>
                    <a:lnTo>
                      <a:pt x="36" y="294"/>
                    </a:lnTo>
                    <a:lnTo>
                      <a:pt x="41" y="294"/>
                    </a:lnTo>
                    <a:lnTo>
                      <a:pt x="41" y="294"/>
                    </a:lnTo>
                    <a:lnTo>
                      <a:pt x="46" y="294"/>
                    </a:lnTo>
                    <a:lnTo>
                      <a:pt x="46" y="294"/>
                    </a:lnTo>
                    <a:lnTo>
                      <a:pt x="51" y="294"/>
                    </a:lnTo>
                    <a:lnTo>
                      <a:pt x="51" y="294"/>
                    </a:lnTo>
                    <a:lnTo>
                      <a:pt x="56" y="294"/>
                    </a:lnTo>
                    <a:lnTo>
                      <a:pt x="56" y="294"/>
                    </a:lnTo>
                    <a:lnTo>
                      <a:pt x="56" y="294"/>
                    </a:lnTo>
                    <a:lnTo>
                      <a:pt x="61" y="294"/>
                    </a:lnTo>
                    <a:lnTo>
                      <a:pt x="61" y="294"/>
                    </a:lnTo>
                    <a:lnTo>
                      <a:pt x="66" y="289"/>
                    </a:lnTo>
                    <a:lnTo>
                      <a:pt x="66" y="289"/>
                    </a:lnTo>
                    <a:lnTo>
                      <a:pt x="66" y="289"/>
                    </a:lnTo>
                    <a:lnTo>
                      <a:pt x="71" y="289"/>
                    </a:lnTo>
                    <a:lnTo>
                      <a:pt x="71" y="284"/>
                    </a:lnTo>
                    <a:lnTo>
                      <a:pt x="71" y="284"/>
                    </a:lnTo>
                    <a:lnTo>
                      <a:pt x="71" y="284"/>
                    </a:lnTo>
                    <a:lnTo>
                      <a:pt x="76" y="284"/>
                    </a:lnTo>
                    <a:lnTo>
                      <a:pt x="76" y="279"/>
                    </a:lnTo>
                    <a:lnTo>
                      <a:pt x="76" y="279"/>
                    </a:lnTo>
                    <a:lnTo>
                      <a:pt x="76" y="279"/>
                    </a:lnTo>
                    <a:lnTo>
                      <a:pt x="142" y="20"/>
                    </a:lnTo>
                    <a:lnTo>
                      <a:pt x="142" y="20"/>
                    </a:lnTo>
                    <a:lnTo>
                      <a:pt x="142" y="25"/>
                    </a:lnTo>
                    <a:lnTo>
                      <a:pt x="137" y="25"/>
                    </a:lnTo>
                    <a:lnTo>
                      <a:pt x="137" y="25"/>
                    </a:lnTo>
                    <a:lnTo>
                      <a:pt x="137" y="30"/>
                    </a:lnTo>
                    <a:lnTo>
                      <a:pt x="137" y="30"/>
                    </a:lnTo>
                    <a:lnTo>
                      <a:pt x="137" y="30"/>
                    </a:lnTo>
                    <a:lnTo>
                      <a:pt x="132" y="30"/>
                    </a:lnTo>
                    <a:lnTo>
                      <a:pt x="132" y="35"/>
                    </a:lnTo>
                    <a:lnTo>
                      <a:pt x="132" y="35"/>
                    </a:lnTo>
                    <a:lnTo>
                      <a:pt x="127" y="35"/>
                    </a:lnTo>
                    <a:lnTo>
                      <a:pt x="127" y="35"/>
                    </a:lnTo>
                    <a:lnTo>
                      <a:pt x="122" y="35"/>
                    </a:lnTo>
                    <a:lnTo>
                      <a:pt x="122" y="35"/>
                    </a:lnTo>
                    <a:lnTo>
                      <a:pt x="122" y="35"/>
                    </a:lnTo>
                    <a:lnTo>
                      <a:pt x="117" y="40"/>
                    </a:lnTo>
                    <a:lnTo>
                      <a:pt x="117" y="40"/>
                    </a:lnTo>
                    <a:lnTo>
                      <a:pt x="112" y="40"/>
                    </a:lnTo>
                    <a:lnTo>
                      <a:pt x="112" y="40"/>
                    </a:lnTo>
                    <a:lnTo>
                      <a:pt x="107" y="40"/>
                    </a:lnTo>
                    <a:lnTo>
                      <a:pt x="107" y="40"/>
                    </a:lnTo>
                    <a:lnTo>
                      <a:pt x="102" y="35"/>
                    </a:lnTo>
                    <a:lnTo>
                      <a:pt x="102" y="35"/>
                    </a:lnTo>
                    <a:lnTo>
                      <a:pt x="97" y="35"/>
                    </a:lnTo>
                    <a:lnTo>
                      <a:pt x="97" y="35"/>
                    </a:lnTo>
                    <a:lnTo>
                      <a:pt x="92" y="35"/>
                    </a:lnTo>
                    <a:lnTo>
                      <a:pt x="92" y="35"/>
                    </a:lnTo>
                    <a:lnTo>
                      <a:pt x="87" y="35"/>
                    </a:lnTo>
                    <a:lnTo>
                      <a:pt x="87" y="30"/>
                    </a:lnTo>
                    <a:lnTo>
                      <a:pt x="81" y="30"/>
                    </a:lnTo>
                    <a:lnTo>
                      <a:pt x="81" y="30"/>
                    </a:lnTo>
                    <a:lnTo>
                      <a:pt x="76" y="30"/>
                    </a:lnTo>
                    <a:lnTo>
                      <a:pt x="76" y="25"/>
                    </a:lnTo>
                    <a:lnTo>
                      <a:pt x="76" y="25"/>
                    </a:lnTo>
                    <a:lnTo>
                      <a:pt x="71" y="25"/>
                    </a:lnTo>
                    <a:lnTo>
                      <a:pt x="71" y="25"/>
                    </a:lnTo>
                    <a:lnTo>
                      <a:pt x="71" y="20"/>
                    </a:lnTo>
                    <a:lnTo>
                      <a:pt x="66" y="20"/>
                    </a:lnTo>
                    <a:lnTo>
                      <a:pt x="66" y="20"/>
                    </a:lnTo>
                    <a:lnTo>
                      <a:pt x="66" y="15"/>
                    </a:lnTo>
                    <a:lnTo>
                      <a:pt x="66" y="15"/>
                    </a:lnTo>
                    <a:lnTo>
                      <a:pt x="66" y="15"/>
                    </a:lnTo>
                    <a:lnTo>
                      <a:pt x="66" y="10"/>
                    </a:lnTo>
                    <a:lnTo>
                      <a:pt x="61" y="10"/>
                    </a:lnTo>
                    <a:lnTo>
                      <a:pt x="61" y="5"/>
                    </a:lnTo>
                    <a:lnTo>
                      <a:pt x="61" y="5"/>
                    </a:lnTo>
                    <a:lnTo>
                      <a:pt x="61" y="5"/>
                    </a:lnTo>
                    <a:lnTo>
                      <a:pt x="61" y="0"/>
                    </a:lnTo>
                    <a:lnTo>
                      <a:pt x="61" y="0"/>
                    </a:lnTo>
                    <a:lnTo>
                      <a:pt x="0" y="25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5" name="Freeform 808">
                <a:extLst>
                  <a:ext uri="{FF2B5EF4-FFF2-40B4-BE49-F238E27FC236}">
                    <a16:creationId xmlns:a16="http://schemas.microsoft.com/office/drawing/2014/main" id="{E04B081E-177F-2FAF-1870-AB488603E6C6}"/>
                  </a:ext>
                </a:extLst>
              </p:cNvPr>
              <p:cNvSpPr>
                <a:spLocks/>
              </p:cNvSpPr>
              <p:nvPr/>
            </p:nvSpPr>
            <p:spPr bwMode="auto">
              <a:xfrm>
                <a:off x="4333" y="4126"/>
                <a:ext cx="96" cy="258"/>
              </a:xfrm>
              <a:custGeom>
                <a:avLst/>
                <a:gdLst>
                  <a:gd name="T0" fmla="*/ 76 w 96"/>
                  <a:gd name="T1" fmla="*/ 5 h 258"/>
                  <a:gd name="T2" fmla="*/ 76 w 96"/>
                  <a:gd name="T3" fmla="*/ 5 h 258"/>
                  <a:gd name="T4" fmla="*/ 76 w 96"/>
                  <a:gd name="T5" fmla="*/ 5 h 258"/>
                  <a:gd name="T6" fmla="*/ 71 w 96"/>
                  <a:gd name="T7" fmla="*/ 5 h 258"/>
                  <a:gd name="T8" fmla="*/ 71 w 96"/>
                  <a:gd name="T9" fmla="*/ 0 h 258"/>
                  <a:gd name="T10" fmla="*/ 66 w 96"/>
                  <a:gd name="T11" fmla="*/ 0 h 258"/>
                  <a:gd name="T12" fmla="*/ 66 w 96"/>
                  <a:gd name="T13" fmla="*/ 0 h 258"/>
                  <a:gd name="T14" fmla="*/ 61 w 96"/>
                  <a:gd name="T15" fmla="*/ 0 h 258"/>
                  <a:gd name="T16" fmla="*/ 56 w 96"/>
                  <a:gd name="T17" fmla="*/ 0 h 258"/>
                  <a:gd name="T18" fmla="*/ 51 w 96"/>
                  <a:gd name="T19" fmla="*/ 0 h 258"/>
                  <a:gd name="T20" fmla="*/ 46 w 96"/>
                  <a:gd name="T21" fmla="*/ 0 h 258"/>
                  <a:gd name="T22" fmla="*/ 41 w 96"/>
                  <a:gd name="T23" fmla="*/ 0 h 258"/>
                  <a:gd name="T24" fmla="*/ 36 w 96"/>
                  <a:gd name="T25" fmla="*/ 0 h 258"/>
                  <a:gd name="T26" fmla="*/ 30 w 96"/>
                  <a:gd name="T27" fmla="*/ 0 h 258"/>
                  <a:gd name="T28" fmla="*/ 25 w 96"/>
                  <a:gd name="T29" fmla="*/ 0 h 258"/>
                  <a:gd name="T30" fmla="*/ 20 w 96"/>
                  <a:gd name="T31" fmla="*/ 0 h 258"/>
                  <a:gd name="T32" fmla="*/ 15 w 96"/>
                  <a:gd name="T33" fmla="*/ 0 h 258"/>
                  <a:gd name="T34" fmla="*/ 15 w 96"/>
                  <a:gd name="T35" fmla="*/ 5 h 258"/>
                  <a:gd name="T36" fmla="*/ 10 w 96"/>
                  <a:gd name="T37" fmla="*/ 5 h 258"/>
                  <a:gd name="T38" fmla="*/ 5 w 96"/>
                  <a:gd name="T39" fmla="*/ 5 h 258"/>
                  <a:gd name="T40" fmla="*/ 5 w 96"/>
                  <a:gd name="T41" fmla="*/ 5 h 258"/>
                  <a:gd name="T42" fmla="*/ 0 w 96"/>
                  <a:gd name="T43" fmla="*/ 10 h 258"/>
                  <a:gd name="T44" fmla="*/ 0 w 96"/>
                  <a:gd name="T45" fmla="*/ 10 h 258"/>
                  <a:gd name="T46" fmla="*/ 0 w 96"/>
                  <a:gd name="T47" fmla="*/ 10 h 258"/>
                  <a:gd name="T48" fmla="*/ 0 w 96"/>
                  <a:gd name="T49" fmla="*/ 10 h 258"/>
                  <a:gd name="T50" fmla="*/ 15 w 96"/>
                  <a:gd name="T51" fmla="*/ 258 h 258"/>
                  <a:gd name="T52" fmla="*/ 15 w 96"/>
                  <a:gd name="T53" fmla="*/ 258 h 258"/>
                  <a:gd name="T54" fmla="*/ 20 w 96"/>
                  <a:gd name="T55" fmla="*/ 258 h 258"/>
                  <a:gd name="T56" fmla="*/ 20 w 96"/>
                  <a:gd name="T57" fmla="*/ 253 h 258"/>
                  <a:gd name="T58" fmla="*/ 20 w 96"/>
                  <a:gd name="T59" fmla="*/ 253 h 258"/>
                  <a:gd name="T60" fmla="*/ 25 w 96"/>
                  <a:gd name="T61" fmla="*/ 253 h 258"/>
                  <a:gd name="T62" fmla="*/ 30 w 96"/>
                  <a:gd name="T63" fmla="*/ 253 h 258"/>
                  <a:gd name="T64" fmla="*/ 36 w 96"/>
                  <a:gd name="T65" fmla="*/ 248 h 258"/>
                  <a:gd name="T66" fmla="*/ 36 w 96"/>
                  <a:gd name="T67" fmla="*/ 248 h 258"/>
                  <a:gd name="T68" fmla="*/ 41 w 96"/>
                  <a:gd name="T69" fmla="*/ 248 h 258"/>
                  <a:gd name="T70" fmla="*/ 46 w 96"/>
                  <a:gd name="T71" fmla="*/ 248 h 258"/>
                  <a:gd name="T72" fmla="*/ 51 w 96"/>
                  <a:gd name="T73" fmla="*/ 248 h 258"/>
                  <a:gd name="T74" fmla="*/ 56 w 96"/>
                  <a:gd name="T75" fmla="*/ 248 h 258"/>
                  <a:gd name="T76" fmla="*/ 61 w 96"/>
                  <a:gd name="T77" fmla="*/ 248 h 258"/>
                  <a:gd name="T78" fmla="*/ 66 w 96"/>
                  <a:gd name="T79" fmla="*/ 248 h 258"/>
                  <a:gd name="T80" fmla="*/ 71 w 96"/>
                  <a:gd name="T81" fmla="*/ 248 h 258"/>
                  <a:gd name="T82" fmla="*/ 76 w 96"/>
                  <a:gd name="T83" fmla="*/ 248 h 258"/>
                  <a:gd name="T84" fmla="*/ 81 w 96"/>
                  <a:gd name="T85" fmla="*/ 248 h 258"/>
                  <a:gd name="T86" fmla="*/ 86 w 96"/>
                  <a:gd name="T87" fmla="*/ 248 h 258"/>
                  <a:gd name="T88" fmla="*/ 86 w 96"/>
                  <a:gd name="T89" fmla="*/ 248 h 258"/>
                  <a:gd name="T90" fmla="*/ 91 w 96"/>
                  <a:gd name="T91" fmla="*/ 248 h 258"/>
                  <a:gd name="T92" fmla="*/ 91 w 96"/>
                  <a:gd name="T93" fmla="*/ 248 h 258"/>
                  <a:gd name="T94" fmla="*/ 96 w 96"/>
                  <a:gd name="T95" fmla="*/ 253 h 258"/>
                  <a:gd name="T96" fmla="*/ 96 w 96"/>
                  <a:gd name="T97" fmla="*/ 253 h 258"/>
                  <a:gd name="T98" fmla="*/ 96 w 96"/>
                  <a:gd name="T99" fmla="*/ 25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 h="258">
                    <a:moveTo>
                      <a:pt x="76" y="5"/>
                    </a:moveTo>
                    <a:lnTo>
                      <a:pt x="76" y="5"/>
                    </a:lnTo>
                    <a:lnTo>
                      <a:pt x="76" y="5"/>
                    </a:lnTo>
                    <a:lnTo>
                      <a:pt x="76" y="5"/>
                    </a:lnTo>
                    <a:lnTo>
                      <a:pt x="76" y="5"/>
                    </a:lnTo>
                    <a:lnTo>
                      <a:pt x="76" y="5"/>
                    </a:lnTo>
                    <a:lnTo>
                      <a:pt x="76" y="5"/>
                    </a:lnTo>
                    <a:lnTo>
                      <a:pt x="71" y="5"/>
                    </a:lnTo>
                    <a:lnTo>
                      <a:pt x="71" y="0"/>
                    </a:lnTo>
                    <a:lnTo>
                      <a:pt x="71" y="0"/>
                    </a:lnTo>
                    <a:lnTo>
                      <a:pt x="71" y="0"/>
                    </a:lnTo>
                    <a:lnTo>
                      <a:pt x="66" y="0"/>
                    </a:lnTo>
                    <a:lnTo>
                      <a:pt x="66" y="0"/>
                    </a:lnTo>
                    <a:lnTo>
                      <a:pt x="66" y="0"/>
                    </a:lnTo>
                    <a:lnTo>
                      <a:pt x="61" y="0"/>
                    </a:lnTo>
                    <a:lnTo>
                      <a:pt x="61" y="0"/>
                    </a:lnTo>
                    <a:lnTo>
                      <a:pt x="56" y="0"/>
                    </a:lnTo>
                    <a:lnTo>
                      <a:pt x="56" y="0"/>
                    </a:lnTo>
                    <a:lnTo>
                      <a:pt x="56" y="0"/>
                    </a:lnTo>
                    <a:lnTo>
                      <a:pt x="51" y="0"/>
                    </a:lnTo>
                    <a:lnTo>
                      <a:pt x="51" y="0"/>
                    </a:lnTo>
                    <a:lnTo>
                      <a:pt x="46" y="0"/>
                    </a:lnTo>
                    <a:lnTo>
                      <a:pt x="46" y="0"/>
                    </a:lnTo>
                    <a:lnTo>
                      <a:pt x="41" y="0"/>
                    </a:lnTo>
                    <a:lnTo>
                      <a:pt x="41" y="0"/>
                    </a:lnTo>
                    <a:lnTo>
                      <a:pt x="36" y="0"/>
                    </a:lnTo>
                    <a:lnTo>
                      <a:pt x="36" y="0"/>
                    </a:lnTo>
                    <a:lnTo>
                      <a:pt x="30" y="0"/>
                    </a:lnTo>
                    <a:lnTo>
                      <a:pt x="30" y="0"/>
                    </a:lnTo>
                    <a:lnTo>
                      <a:pt x="25" y="0"/>
                    </a:lnTo>
                    <a:lnTo>
                      <a:pt x="25" y="0"/>
                    </a:lnTo>
                    <a:lnTo>
                      <a:pt x="20" y="0"/>
                    </a:lnTo>
                    <a:lnTo>
                      <a:pt x="20" y="0"/>
                    </a:lnTo>
                    <a:lnTo>
                      <a:pt x="15" y="0"/>
                    </a:lnTo>
                    <a:lnTo>
                      <a:pt x="15" y="5"/>
                    </a:lnTo>
                    <a:lnTo>
                      <a:pt x="15" y="5"/>
                    </a:lnTo>
                    <a:lnTo>
                      <a:pt x="10" y="5"/>
                    </a:lnTo>
                    <a:lnTo>
                      <a:pt x="10" y="5"/>
                    </a:lnTo>
                    <a:lnTo>
                      <a:pt x="5" y="5"/>
                    </a:lnTo>
                    <a:lnTo>
                      <a:pt x="5" y="5"/>
                    </a:lnTo>
                    <a:lnTo>
                      <a:pt x="5" y="5"/>
                    </a:lnTo>
                    <a:lnTo>
                      <a:pt x="5" y="5"/>
                    </a:lnTo>
                    <a:lnTo>
                      <a:pt x="0" y="10"/>
                    </a:lnTo>
                    <a:lnTo>
                      <a:pt x="0" y="10"/>
                    </a:lnTo>
                    <a:lnTo>
                      <a:pt x="0" y="10"/>
                    </a:lnTo>
                    <a:lnTo>
                      <a:pt x="0" y="10"/>
                    </a:lnTo>
                    <a:lnTo>
                      <a:pt x="0" y="10"/>
                    </a:lnTo>
                    <a:lnTo>
                      <a:pt x="0" y="10"/>
                    </a:lnTo>
                    <a:lnTo>
                      <a:pt x="0" y="10"/>
                    </a:lnTo>
                    <a:lnTo>
                      <a:pt x="0" y="10"/>
                    </a:lnTo>
                    <a:lnTo>
                      <a:pt x="15" y="258"/>
                    </a:lnTo>
                    <a:lnTo>
                      <a:pt x="15" y="258"/>
                    </a:lnTo>
                    <a:lnTo>
                      <a:pt x="15" y="258"/>
                    </a:lnTo>
                    <a:lnTo>
                      <a:pt x="15" y="258"/>
                    </a:lnTo>
                    <a:lnTo>
                      <a:pt x="15" y="258"/>
                    </a:lnTo>
                    <a:lnTo>
                      <a:pt x="20" y="258"/>
                    </a:lnTo>
                    <a:lnTo>
                      <a:pt x="20" y="253"/>
                    </a:lnTo>
                    <a:lnTo>
                      <a:pt x="20" y="253"/>
                    </a:lnTo>
                    <a:lnTo>
                      <a:pt x="20" y="253"/>
                    </a:lnTo>
                    <a:lnTo>
                      <a:pt x="20" y="253"/>
                    </a:lnTo>
                    <a:lnTo>
                      <a:pt x="25" y="253"/>
                    </a:lnTo>
                    <a:lnTo>
                      <a:pt x="25" y="253"/>
                    </a:lnTo>
                    <a:lnTo>
                      <a:pt x="25" y="253"/>
                    </a:lnTo>
                    <a:lnTo>
                      <a:pt x="30" y="253"/>
                    </a:lnTo>
                    <a:lnTo>
                      <a:pt x="30" y="248"/>
                    </a:lnTo>
                    <a:lnTo>
                      <a:pt x="36" y="248"/>
                    </a:lnTo>
                    <a:lnTo>
                      <a:pt x="36" y="248"/>
                    </a:lnTo>
                    <a:lnTo>
                      <a:pt x="36" y="248"/>
                    </a:lnTo>
                    <a:lnTo>
                      <a:pt x="41" y="248"/>
                    </a:lnTo>
                    <a:lnTo>
                      <a:pt x="41" y="248"/>
                    </a:lnTo>
                    <a:lnTo>
                      <a:pt x="46" y="248"/>
                    </a:lnTo>
                    <a:lnTo>
                      <a:pt x="46" y="248"/>
                    </a:lnTo>
                    <a:lnTo>
                      <a:pt x="51" y="248"/>
                    </a:lnTo>
                    <a:lnTo>
                      <a:pt x="51" y="248"/>
                    </a:lnTo>
                    <a:lnTo>
                      <a:pt x="56" y="248"/>
                    </a:lnTo>
                    <a:lnTo>
                      <a:pt x="56" y="248"/>
                    </a:lnTo>
                    <a:lnTo>
                      <a:pt x="61" y="248"/>
                    </a:lnTo>
                    <a:lnTo>
                      <a:pt x="61" y="248"/>
                    </a:lnTo>
                    <a:lnTo>
                      <a:pt x="66" y="248"/>
                    </a:lnTo>
                    <a:lnTo>
                      <a:pt x="66" y="248"/>
                    </a:lnTo>
                    <a:lnTo>
                      <a:pt x="71" y="248"/>
                    </a:lnTo>
                    <a:lnTo>
                      <a:pt x="71" y="248"/>
                    </a:lnTo>
                    <a:lnTo>
                      <a:pt x="76" y="248"/>
                    </a:lnTo>
                    <a:lnTo>
                      <a:pt x="76" y="248"/>
                    </a:lnTo>
                    <a:lnTo>
                      <a:pt x="81" y="248"/>
                    </a:lnTo>
                    <a:lnTo>
                      <a:pt x="81" y="248"/>
                    </a:lnTo>
                    <a:lnTo>
                      <a:pt x="81" y="248"/>
                    </a:lnTo>
                    <a:lnTo>
                      <a:pt x="86" y="248"/>
                    </a:lnTo>
                    <a:lnTo>
                      <a:pt x="86" y="248"/>
                    </a:lnTo>
                    <a:lnTo>
                      <a:pt x="86" y="248"/>
                    </a:lnTo>
                    <a:lnTo>
                      <a:pt x="91" y="248"/>
                    </a:lnTo>
                    <a:lnTo>
                      <a:pt x="91" y="248"/>
                    </a:lnTo>
                    <a:lnTo>
                      <a:pt x="91" y="248"/>
                    </a:lnTo>
                    <a:lnTo>
                      <a:pt x="91" y="248"/>
                    </a:lnTo>
                    <a:lnTo>
                      <a:pt x="96" y="248"/>
                    </a:lnTo>
                    <a:lnTo>
                      <a:pt x="96" y="253"/>
                    </a:lnTo>
                    <a:lnTo>
                      <a:pt x="96" y="253"/>
                    </a:lnTo>
                    <a:lnTo>
                      <a:pt x="96" y="253"/>
                    </a:lnTo>
                    <a:lnTo>
                      <a:pt x="96" y="253"/>
                    </a:lnTo>
                    <a:lnTo>
                      <a:pt x="96" y="253"/>
                    </a:lnTo>
                    <a:lnTo>
                      <a:pt x="76"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6" name="Oval 105">
                <a:extLst>
                  <a:ext uri="{FF2B5EF4-FFF2-40B4-BE49-F238E27FC236}">
                    <a16:creationId xmlns:a16="http://schemas.microsoft.com/office/drawing/2014/main" id="{21245449-3876-EC66-9E74-3D3A6ACF2F19}"/>
                  </a:ext>
                </a:extLst>
              </p:cNvPr>
              <p:cNvSpPr>
                <a:spLocks noChangeArrowheads="1"/>
              </p:cNvSpPr>
              <p:nvPr/>
            </p:nvSpPr>
            <p:spPr bwMode="auto">
              <a:xfrm>
                <a:off x="4216" y="1431"/>
                <a:ext cx="442" cy="442"/>
              </a:xfrm>
              <a:prstGeom prst="ellipse">
                <a:avLst/>
              </a:prstGeom>
              <a:solidFill>
                <a:srgbClr val="FF00FF"/>
              </a:solidFill>
              <a:ln w="3175">
                <a:solidFill>
                  <a:srgbClr val="FF00FF"/>
                </a:solidFill>
                <a:prstDash val="solid"/>
                <a:round/>
                <a:headEnd/>
                <a:tailEnd/>
              </a:ln>
            </p:spPr>
            <p:txBody>
              <a:bodyPr rot="0" vert="horz" wrap="square" lIns="91440" tIns="45720" rIns="91440" bIns="45720" anchor="t" anchorCtr="0" upright="1">
                <a:noAutofit/>
              </a:bodyPr>
              <a:lstStyle/>
              <a:p>
                <a:endParaRPr lang="en-US"/>
              </a:p>
            </p:txBody>
          </p:sp>
          <p:sp>
            <p:nvSpPr>
              <p:cNvPr id="107" name="Freeform 810">
                <a:extLst>
                  <a:ext uri="{FF2B5EF4-FFF2-40B4-BE49-F238E27FC236}">
                    <a16:creationId xmlns:a16="http://schemas.microsoft.com/office/drawing/2014/main" id="{6331FB3C-4D93-5271-0ABD-268AC1D1966D}"/>
                  </a:ext>
                </a:extLst>
              </p:cNvPr>
              <p:cNvSpPr>
                <a:spLocks/>
              </p:cNvSpPr>
              <p:nvPr/>
            </p:nvSpPr>
            <p:spPr bwMode="auto">
              <a:xfrm>
                <a:off x="3826" y="1426"/>
                <a:ext cx="441" cy="208"/>
              </a:xfrm>
              <a:custGeom>
                <a:avLst/>
                <a:gdLst>
                  <a:gd name="T0" fmla="*/ 416 w 441"/>
                  <a:gd name="T1" fmla="*/ 208 h 208"/>
                  <a:gd name="T2" fmla="*/ 416 w 441"/>
                  <a:gd name="T3" fmla="*/ 208 h 208"/>
                  <a:gd name="T4" fmla="*/ 416 w 441"/>
                  <a:gd name="T5" fmla="*/ 208 h 208"/>
                  <a:gd name="T6" fmla="*/ 421 w 441"/>
                  <a:gd name="T7" fmla="*/ 203 h 208"/>
                  <a:gd name="T8" fmla="*/ 421 w 441"/>
                  <a:gd name="T9" fmla="*/ 203 h 208"/>
                  <a:gd name="T10" fmla="*/ 426 w 441"/>
                  <a:gd name="T11" fmla="*/ 198 h 208"/>
                  <a:gd name="T12" fmla="*/ 426 w 441"/>
                  <a:gd name="T13" fmla="*/ 198 h 208"/>
                  <a:gd name="T14" fmla="*/ 431 w 441"/>
                  <a:gd name="T15" fmla="*/ 193 h 208"/>
                  <a:gd name="T16" fmla="*/ 431 w 441"/>
                  <a:gd name="T17" fmla="*/ 188 h 208"/>
                  <a:gd name="T18" fmla="*/ 436 w 441"/>
                  <a:gd name="T19" fmla="*/ 188 h 208"/>
                  <a:gd name="T20" fmla="*/ 436 w 441"/>
                  <a:gd name="T21" fmla="*/ 183 h 208"/>
                  <a:gd name="T22" fmla="*/ 436 w 441"/>
                  <a:gd name="T23" fmla="*/ 178 h 208"/>
                  <a:gd name="T24" fmla="*/ 441 w 441"/>
                  <a:gd name="T25" fmla="*/ 173 h 208"/>
                  <a:gd name="T26" fmla="*/ 441 w 441"/>
                  <a:gd name="T27" fmla="*/ 167 h 208"/>
                  <a:gd name="T28" fmla="*/ 441 w 441"/>
                  <a:gd name="T29" fmla="*/ 162 h 208"/>
                  <a:gd name="T30" fmla="*/ 441 w 441"/>
                  <a:gd name="T31" fmla="*/ 157 h 208"/>
                  <a:gd name="T32" fmla="*/ 441 w 441"/>
                  <a:gd name="T33" fmla="*/ 152 h 208"/>
                  <a:gd name="T34" fmla="*/ 441 w 441"/>
                  <a:gd name="T35" fmla="*/ 147 h 208"/>
                  <a:gd name="T36" fmla="*/ 441 w 441"/>
                  <a:gd name="T37" fmla="*/ 142 h 208"/>
                  <a:gd name="T38" fmla="*/ 441 w 441"/>
                  <a:gd name="T39" fmla="*/ 142 h 208"/>
                  <a:gd name="T40" fmla="*/ 441 w 441"/>
                  <a:gd name="T41" fmla="*/ 137 h 208"/>
                  <a:gd name="T42" fmla="*/ 441 w 441"/>
                  <a:gd name="T43" fmla="*/ 132 h 208"/>
                  <a:gd name="T44" fmla="*/ 441 w 441"/>
                  <a:gd name="T45" fmla="*/ 132 h 208"/>
                  <a:gd name="T46" fmla="*/ 436 w 441"/>
                  <a:gd name="T47" fmla="*/ 132 h 208"/>
                  <a:gd name="T48" fmla="*/ 436 w 441"/>
                  <a:gd name="T49" fmla="*/ 132 h 208"/>
                  <a:gd name="T50" fmla="*/ 20 w 441"/>
                  <a:gd name="T51" fmla="*/ 0 h 208"/>
                  <a:gd name="T52" fmla="*/ 25 w 441"/>
                  <a:gd name="T53" fmla="*/ 5 h 208"/>
                  <a:gd name="T54" fmla="*/ 25 w 441"/>
                  <a:gd name="T55" fmla="*/ 5 h 208"/>
                  <a:gd name="T56" fmla="*/ 25 w 441"/>
                  <a:gd name="T57" fmla="*/ 5 h 208"/>
                  <a:gd name="T58" fmla="*/ 25 w 441"/>
                  <a:gd name="T59" fmla="*/ 10 h 208"/>
                  <a:gd name="T60" fmla="*/ 25 w 441"/>
                  <a:gd name="T61" fmla="*/ 15 h 208"/>
                  <a:gd name="T62" fmla="*/ 25 w 441"/>
                  <a:gd name="T63" fmla="*/ 15 h 208"/>
                  <a:gd name="T64" fmla="*/ 25 w 441"/>
                  <a:gd name="T65" fmla="*/ 20 h 208"/>
                  <a:gd name="T66" fmla="*/ 25 w 441"/>
                  <a:gd name="T67" fmla="*/ 25 h 208"/>
                  <a:gd name="T68" fmla="*/ 25 w 441"/>
                  <a:gd name="T69" fmla="*/ 30 h 208"/>
                  <a:gd name="T70" fmla="*/ 25 w 441"/>
                  <a:gd name="T71" fmla="*/ 36 h 208"/>
                  <a:gd name="T72" fmla="*/ 25 w 441"/>
                  <a:gd name="T73" fmla="*/ 41 h 208"/>
                  <a:gd name="T74" fmla="*/ 20 w 441"/>
                  <a:gd name="T75" fmla="*/ 46 h 208"/>
                  <a:gd name="T76" fmla="*/ 20 w 441"/>
                  <a:gd name="T77" fmla="*/ 51 h 208"/>
                  <a:gd name="T78" fmla="*/ 20 w 441"/>
                  <a:gd name="T79" fmla="*/ 56 h 208"/>
                  <a:gd name="T80" fmla="*/ 15 w 441"/>
                  <a:gd name="T81" fmla="*/ 61 h 208"/>
                  <a:gd name="T82" fmla="*/ 15 w 441"/>
                  <a:gd name="T83" fmla="*/ 66 h 208"/>
                  <a:gd name="T84" fmla="*/ 15 w 441"/>
                  <a:gd name="T85" fmla="*/ 66 h 208"/>
                  <a:gd name="T86" fmla="*/ 10 w 441"/>
                  <a:gd name="T87" fmla="*/ 71 h 208"/>
                  <a:gd name="T88" fmla="*/ 10 w 441"/>
                  <a:gd name="T89" fmla="*/ 71 h 208"/>
                  <a:gd name="T90" fmla="*/ 5 w 441"/>
                  <a:gd name="T91" fmla="*/ 76 h 208"/>
                  <a:gd name="T92" fmla="*/ 5 w 441"/>
                  <a:gd name="T93" fmla="*/ 76 h 208"/>
                  <a:gd name="T94" fmla="*/ 0 w 441"/>
                  <a:gd name="T95" fmla="*/ 76 h 208"/>
                  <a:gd name="T96" fmla="*/ 0 w 441"/>
                  <a:gd name="T97" fmla="*/ 81 h 208"/>
                  <a:gd name="T98" fmla="*/ 0 w 441"/>
                  <a:gd name="T99"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1" h="208">
                    <a:moveTo>
                      <a:pt x="411" y="208"/>
                    </a:moveTo>
                    <a:lnTo>
                      <a:pt x="416" y="208"/>
                    </a:lnTo>
                    <a:lnTo>
                      <a:pt x="416" y="208"/>
                    </a:lnTo>
                    <a:lnTo>
                      <a:pt x="416" y="208"/>
                    </a:lnTo>
                    <a:lnTo>
                      <a:pt x="416" y="208"/>
                    </a:lnTo>
                    <a:lnTo>
                      <a:pt x="416" y="208"/>
                    </a:lnTo>
                    <a:lnTo>
                      <a:pt x="421" y="203"/>
                    </a:lnTo>
                    <a:lnTo>
                      <a:pt x="421" y="203"/>
                    </a:lnTo>
                    <a:lnTo>
                      <a:pt x="421" y="203"/>
                    </a:lnTo>
                    <a:lnTo>
                      <a:pt x="421" y="203"/>
                    </a:lnTo>
                    <a:lnTo>
                      <a:pt x="426" y="203"/>
                    </a:lnTo>
                    <a:lnTo>
                      <a:pt x="426" y="198"/>
                    </a:lnTo>
                    <a:lnTo>
                      <a:pt x="426" y="198"/>
                    </a:lnTo>
                    <a:lnTo>
                      <a:pt x="426" y="198"/>
                    </a:lnTo>
                    <a:lnTo>
                      <a:pt x="431" y="193"/>
                    </a:lnTo>
                    <a:lnTo>
                      <a:pt x="431" y="193"/>
                    </a:lnTo>
                    <a:lnTo>
                      <a:pt x="431" y="193"/>
                    </a:lnTo>
                    <a:lnTo>
                      <a:pt x="431" y="188"/>
                    </a:lnTo>
                    <a:lnTo>
                      <a:pt x="431" y="188"/>
                    </a:lnTo>
                    <a:lnTo>
                      <a:pt x="436" y="188"/>
                    </a:lnTo>
                    <a:lnTo>
                      <a:pt x="436" y="183"/>
                    </a:lnTo>
                    <a:lnTo>
                      <a:pt x="436" y="183"/>
                    </a:lnTo>
                    <a:lnTo>
                      <a:pt x="436" y="178"/>
                    </a:lnTo>
                    <a:lnTo>
                      <a:pt x="436" y="178"/>
                    </a:lnTo>
                    <a:lnTo>
                      <a:pt x="441" y="173"/>
                    </a:lnTo>
                    <a:lnTo>
                      <a:pt x="441" y="173"/>
                    </a:lnTo>
                    <a:lnTo>
                      <a:pt x="441" y="167"/>
                    </a:lnTo>
                    <a:lnTo>
                      <a:pt x="441" y="167"/>
                    </a:lnTo>
                    <a:lnTo>
                      <a:pt x="441" y="162"/>
                    </a:lnTo>
                    <a:lnTo>
                      <a:pt x="441" y="162"/>
                    </a:lnTo>
                    <a:lnTo>
                      <a:pt x="441" y="157"/>
                    </a:lnTo>
                    <a:lnTo>
                      <a:pt x="441" y="157"/>
                    </a:lnTo>
                    <a:lnTo>
                      <a:pt x="441" y="152"/>
                    </a:lnTo>
                    <a:lnTo>
                      <a:pt x="441" y="152"/>
                    </a:lnTo>
                    <a:lnTo>
                      <a:pt x="441" y="152"/>
                    </a:lnTo>
                    <a:lnTo>
                      <a:pt x="441" y="147"/>
                    </a:lnTo>
                    <a:lnTo>
                      <a:pt x="441" y="147"/>
                    </a:lnTo>
                    <a:lnTo>
                      <a:pt x="441" y="142"/>
                    </a:lnTo>
                    <a:lnTo>
                      <a:pt x="441" y="142"/>
                    </a:lnTo>
                    <a:lnTo>
                      <a:pt x="441" y="142"/>
                    </a:lnTo>
                    <a:lnTo>
                      <a:pt x="441" y="137"/>
                    </a:lnTo>
                    <a:lnTo>
                      <a:pt x="441" y="137"/>
                    </a:lnTo>
                    <a:lnTo>
                      <a:pt x="441" y="137"/>
                    </a:lnTo>
                    <a:lnTo>
                      <a:pt x="441" y="132"/>
                    </a:lnTo>
                    <a:lnTo>
                      <a:pt x="441" y="132"/>
                    </a:lnTo>
                    <a:lnTo>
                      <a:pt x="441" y="132"/>
                    </a:lnTo>
                    <a:lnTo>
                      <a:pt x="441" y="132"/>
                    </a:lnTo>
                    <a:lnTo>
                      <a:pt x="436" y="132"/>
                    </a:lnTo>
                    <a:lnTo>
                      <a:pt x="436" y="132"/>
                    </a:lnTo>
                    <a:lnTo>
                      <a:pt x="436" y="132"/>
                    </a:lnTo>
                    <a:lnTo>
                      <a:pt x="20" y="0"/>
                    </a:lnTo>
                    <a:lnTo>
                      <a:pt x="20" y="0"/>
                    </a:lnTo>
                    <a:lnTo>
                      <a:pt x="25" y="0"/>
                    </a:lnTo>
                    <a:lnTo>
                      <a:pt x="25" y="5"/>
                    </a:lnTo>
                    <a:lnTo>
                      <a:pt x="25" y="5"/>
                    </a:lnTo>
                    <a:lnTo>
                      <a:pt x="25" y="5"/>
                    </a:lnTo>
                    <a:lnTo>
                      <a:pt x="25" y="5"/>
                    </a:lnTo>
                    <a:lnTo>
                      <a:pt x="25" y="5"/>
                    </a:lnTo>
                    <a:lnTo>
                      <a:pt x="25" y="10"/>
                    </a:lnTo>
                    <a:lnTo>
                      <a:pt x="25" y="10"/>
                    </a:lnTo>
                    <a:lnTo>
                      <a:pt x="25" y="10"/>
                    </a:lnTo>
                    <a:lnTo>
                      <a:pt x="25" y="15"/>
                    </a:lnTo>
                    <a:lnTo>
                      <a:pt x="25" y="15"/>
                    </a:lnTo>
                    <a:lnTo>
                      <a:pt x="25" y="15"/>
                    </a:lnTo>
                    <a:lnTo>
                      <a:pt x="25" y="20"/>
                    </a:lnTo>
                    <a:lnTo>
                      <a:pt x="25" y="20"/>
                    </a:lnTo>
                    <a:lnTo>
                      <a:pt x="25" y="25"/>
                    </a:lnTo>
                    <a:lnTo>
                      <a:pt x="25" y="25"/>
                    </a:lnTo>
                    <a:lnTo>
                      <a:pt x="25" y="30"/>
                    </a:lnTo>
                    <a:lnTo>
                      <a:pt x="25" y="30"/>
                    </a:lnTo>
                    <a:lnTo>
                      <a:pt x="25" y="36"/>
                    </a:lnTo>
                    <a:lnTo>
                      <a:pt x="25" y="36"/>
                    </a:lnTo>
                    <a:lnTo>
                      <a:pt x="25" y="36"/>
                    </a:lnTo>
                    <a:lnTo>
                      <a:pt x="25" y="41"/>
                    </a:lnTo>
                    <a:lnTo>
                      <a:pt x="25" y="41"/>
                    </a:lnTo>
                    <a:lnTo>
                      <a:pt x="20" y="46"/>
                    </a:lnTo>
                    <a:lnTo>
                      <a:pt x="20" y="46"/>
                    </a:lnTo>
                    <a:lnTo>
                      <a:pt x="20" y="51"/>
                    </a:lnTo>
                    <a:lnTo>
                      <a:pt x="20" y="51"/>
                    </a:lnTo>
                    <a:lnTo>
                      <a:pt x="20" y="56"/>
                    </a:lnTo>
                    <a:lnTo>
                      <a:pt x="20" y="56"/>
                    </a:lnTo>
                    <a:lnTo>
                      <a:pt x="15" y="61"/>
                    </a:lnTo>
                    <a:lnTo>
                      <a:pt x="15" y="61"/>
                    </a:lnTo>
                    <a:lnTo>
                      <a:pt x="15" y="66"/>
                    </a:lnTo>
                    <a:lnTo>
                      <a:pt x="15" y="66"/>
                    </a:lnTo>
                    <a:lnTo>
                      <a:pt x="15" y="66"/>
                    </a:lnTo>
                    <a:lnTo>
                      <a:pt x="10" y="71"/>
                    </a:lnTo>
                    <a:lnTo>
                      <a:pt x="10" y="71"/>
                    </a:lnTo>
                    <a:lnTo>
                      <a:pt x="10" y="71"/>
                    </a:lnTo>
                    <a:lnTo>
                      <a:pt x="10" y="71"/>
                    </a:lnTo>
                    <a:lnTo>
                      <a:pt x="5" y="76"/>
                    </a:lnTo>
                    <a:lnTo>
                      <a:pt x="5" y="76"/>
                    </a:lnTo>
                    <a:lnTo>
                      <a:pt x="5" y="76"/>
                    </a:lnTo>
                    <a:lnTo>
                      <a:pt x="5" y="76"/>
                    </a:lnTo>
                    <a:lnTo>
                      <a:pt x="5" y="76"/>
                    </a:lnTo>
                    <a:lnTo>
                      <a:pt x="0" y="76"/>
                    </a:lnTo>
                    <a:lnTo>
                      <a:pt x="0" y="76"/>
                    </a:lnTo>
                    <a:lnTo>
                      <a:pt x="0" y="81"/>
                    </a:lnTo>
                    <a:lnTo>
                      <a:pt x="0" y="81"/>
                    </a:lnTo>
                    <a:lnTo>
                      <a:pt x="0" y="76"/>
                    </a:lnTo>
                    <a:lnTo>
                      <a:pt x="411" y="20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8" name="Freeform 811">
                <a:extLst>
                  <a:ext uri="{FF2B5EF4-FFF2-40B4-BE49-F238E27FC236}">
                    <a16:creationId xmlns:a16="http://schemas.microsoft.com/office/drawing/2014/main" id="{21023494-6936-689D-7C91-FE25B8E51CE8}"/>
                  </a:ext>
                </a:extLst>
              </p:cNvPr>
              <p:cNvSpPr>
                <a:spLocks/>
              </p:cNvSpPr>
              <p:nvPr/>
            </p:nvSpPr>
            <p:spPr bwMode="auto">
              <a:xfrm>
                <a:off x="4424" y="1817"/>
                <a:ext cx="153" cy="583"/>
              </a:xfrm>
              <a:custGeom>
                <a:avLst/>
                <a:gdLst>
                  <a:gd name="T0" fmla="*/ 82 w 153"/>
                  <a:gd name="T1" fmla="*/ 15 h 583"/>
                  <a:gd name="T2" fmla="*/ 82 w 153"/>
                  <a:gd name="T3" fmla="*/ 10 h 583"/>
                  <a:gd name="T4" fmla="*/ 76 w 153"/>
                  <a:gd name="T5" fmla="*/ 10 h 583"/>
                  <a:gd name="T6" fmla="*/ 76 w 153"/>
                  <a:gd name="T7" fmla="*/ 5 h 583"/>
                  <a:gd name="T8" fmla="*/ 71 w 153"/>
                  <a:gd name="T9" fmla="*/ 5 h 583"/>
                  <a:gd name="T10" fmla="*/ 71 w 153"/>
                  <a:gd name="T11" fmla="*/ 5 h 583"/>
                  <a:gd name="T12" fmla="*/ 66 w 153"/>
                  <a:gd name="T13" fmla="*/ 0 h 583"/>
                  <a:gd name="T14" fmla="*/ 61 w 153"/>
                  <a:gd name="T15" fmla="*/ 0 h 583"/>
                  <a:gd name="T16" fmla="*/ 56 w 153"/>
                  <a:gd name="T17" fmla="*/ 0 h 583"/>
                  <a:gd name="T18" fmla="*/ 51 w 153"/>
                  <a:gd name="T19" fmla="*/ 0 h 583"/>
                  <a:gd name="T20" fmla="*/ 46 w 153"/>
                  <a:gd name="T21" fmla="*/ 0 h 583"/>
                  <a:gd name="T22" fmla="*/ 41 w 153"/>
                  <a:gd name="T23" fmla="*/ 0 h 583"/>
                  <a:gd name="T24" fmla="*/ 36 w 153"/>
                  <a:gd name="T25" fmla="*/ 0 h 583"/>
                  <a:gd name="T26" fmla="*/ 31 w 153"/>
                  <a:gd name="T27" fmla="*/ 0 h 583"/>
                  <a:gd name="T28" fmla="*/ 26 w 153"/>
                  <a:gd name="T29" fmla="*/ 5 h 583"/>
                  <a:gd name="T30" fmla="*/ 21 w 153"/>
                  <a:gd name="T31" fmla="*/ 5 h 583"/>
                  <a:gd name="T32" fmla="*/ 16 w 153"/>
                  <a:gd name="T33" fmla="*/ 5 h 583"/>
                  <a:gd name="T34" fmla="*/ 16 w 153"/>
                  <a:gd name="T35" fmla="*/ 10 h 583"/>
                  <a:gd name="T36" fmla="*/ 11 w 153"/>
                  <a:gd name="T37" fmla="*/ 10 h 583"/>
                  <a:gd name="T38" fmla="*/ 5 w 153"/>
                  <a:gd name="T39" fmla="*/ 10 h 583"/>
                  <a:gd name="T40" fmla="*/ 5 w 153"/>
                  <a:gd name="T41" fmla="*/ 15 h 583"/>
                  <a:gd name="T42" fmla="*/ 5 w 153"/>
                  <a:gd name="T43" fmla="*/ 15 h 583"/>
                  <a:gd name="T44" fmla="*/ 0 w 153"/>
                  <a:gd name="T45" fmla="*/ 20 h 583"/>
                  <a:gd name="T46" fmla="*/ 0 w 153"/>
                  <a:gd name="T47" fmla="*/ 20 h 583"/>
                  <a:gd name="T48" fmla="*/ 0 w 153"/>
                  <a:gd name="T49" fmla="*/ 25 h 583"/>
                  <a:gd name="T50" fmla="*/ 71 w 153"/>
                  <a:gd name="T51" fmla="*/ 578 h 583"/>
                  <a:gd name="T52" fmla="*/ 71 w 153"/>
                  <a:gd name="T53" fmla="*/ 578 h 583"/>
                  <a:gd name="T54" fmla="*/ 71 w 153"/>
                  <a:gd name="T55" fmla="*/ 573 h 583"/>
                  <a:gd name="T56" fmla="*/ 71 w 153"/>
                  <a:gd name="T57" fmla="*/ 573 h 583"/>
                  <a:gd name="T58" fmla="*/ 76 w 153"/>
                  <a:gd name="T59" fmla="*/ 568 h 583"/>
                  <a:gd name="T60" fmla="*/ 76 w 153"/>
                  <a:gd name="T61" fmla="*/ 568 h 583"/>
                  <a:gd name="T62" fmla="*/ 82 w 153"/>
                  <a:gd name="T63" fmla="*/ 568 h 583"/>
                  <a:gd name="T64" fmla="*/ 87 w 153"/>
                  <a:gd name="T65" fmla="*/ 563 h 583"/>
                  <a:gd name="T66" fmla="*/ 87 w 153"/>
                  <a:gd name="T67" fmla="*/ 563 h 583"/>
                  <a:gd name="T68" fmla="*/ 92 w 153"/>
                  <a:gd name="T69" fmla="*/ 563 h 583"/>
                  <a:gd name="T70" fmla="*/ 97 w 153"/>
                  <a:gd name="T71" fmla="*/ 558 h 583"/>
                  <a:gd name="T72" fmla="*/ 102 w 153"/>
                  <a:gd name="T73" fmla="*/ 558 h 583"/>
                  <a:gd name="T74" fmla="*/ 107 w 153"/>
                  <a:gd name="T75" fmla="*/ 558 h 583"/>
                  <a:gd name="T76" fmla="*/ 112 w 153"/>
                  <a:gd name="T77" fmla="*/ 558 h 583"/>
                  <a:gd name="T78" fmla="*/ 117 w 153"/>
                  <a:gd name="T79" fmla="*/ 558 h 583"/>
                  <a:gd name="T80" fmla="*/ 122 w 153"/>
                  <a:gd name="T81" fmla="*/ 558 h 583"/>
                  <a:gd name="T82" fmla="*/ 127 w 153"/>
                  <a:gd name="T83" fmla="*/ 558 h 583"/>
                  <a:gd name="T84" fmla="*/ 132 w 153"/>
                  <a:gd name="T85" fmla="*/ 558 h 583"/>
                  <a:gd name="T86" fmla="*/ 137 w 153"/>
                  <a:gd name="T87" fmla="*/ 558 h 583"/>
                  <a:gd name="T88" fmla="*/ 142 w 153"/>
                  <a:gd name="T89" fmla="*/ 563 h 583"/>
                  <a:gd name="T90" fmla="*/ 142 w 153"/>
                  <a:gd name="T91" fmla="*/ 563 h 583"/>
                  <a:gd name="T92" fmla="*/ 147 w 153"/>
                  <a:gd name="T93" fmla="*/ 563 h 583"/>
                  <a:gd name="T94" fmla="*/ 147 w 153"/>
                  <a:gd name="T95" fmla="*/ 568 h 583"/>
                  <a:gd name="T96" fmla="*/ 147 w 153"/>
                  <a:gd name="T97" fmla="*/ 568 h 583"/>
                  <a:gd name="T98" fmla="*/ 153 w 153"/>
                  <a:gd name="T99" fmla="*/ 573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583">
                    <a:moveTo>
                      <a:pt x="82" y="15"/>
                    </a:moveTo>
                    <a:lnTo>
                      <a:pt x="82" y="15"/>
                    </a:lnTo>
                    <a:lnTo>
                      <a:pt x="82" y="15"/>
                    </a:lnTo>
                    <a:lnTo>
                      <a:pt x="82" y="10"/>
                    </a:lnTo>
                    <a:lnTo>
                      <a:pt x="76" y="10"/>
                    </a:lnTo>
                    <a:lnTo>
                      <a:pt x="76" y="10"/>
                    </a:lnTo>
                    <a:lnTo>
                      <a:pt x="76" y="10"/>
                    </a:lnTo>
                    <a:lnTo>
                      <a:pt x="76" y="5"/>
                    </a:lnTo>
                    <a:lnTo>
                      <a:pt x="76" y="5"/>
                    </a:lnTo>
                    <a:lnTo>
                      <a:pt x="71" y="5"/>
                    </a:lnTo>
                    <a:lnTo>
                      <a:pt x="71" y="5"/>
                    </a:lnTo>
                    <a:lnTo>
                      <a:pt x="71" y="5"/>
                    </a:lnTo>
                    <a:lnTo>
                      <a:pt x="66" y="5"/>
                    </a:lnTo>
                    <a:lnTo>
                      <a:pt x="66" y="0"/>
                    </a:lnTo>
                    <a:lnTo>
                      <a:pt x="61"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1" y="0"/>
                    </a:lnTo>
                    <a:lnTo>
                      <a:pt x="31" y="0"/>
                    </a:lnTo>
                    <a:lnTo>
                      <a:pt x="26" y="5"/>
                    </a:lnTo>
                    <a:lnTo>
                      <a:pt x="26" y="5"/>
                    </a:lnTo>
                    <a:lnTo>
                      <a:pt x="21" y="5"/>
                    </a:lnTo>
                    <a:lnTo>
                      <a:pt x="21" y="5"/>
                    </a:lnTo>
                    <a:lnTo>
                      <a:pt x="16" y="5"/>
                    </a:lnTo>
                    <a:lnTo>
                      <a:pt x="16" y="5"/>
                    </a:lnTo>
                    <a:lnTo>
                      <a:pt x="16" y="10"/>
                    </a:lnTo>
                    <a:lnTo>
                      <a:pt x="11" y="10"/>
                    </a:lnTo>
                    <a:lnTo>
                      <a:pt x="11" y="10"/>
                    </a:lnTo>
                    <a:lnTo>
                      <a:pt x="11" y="10"/>
                    </a:lnTo>
                    <a:lnTo>
                      <a:pt x="5" y="10"/>
                    </a:lnTo>
                    <a:lnTo>
                      <a:pt x="5" y="15"/>
                    </a:lnTo>
                    <a:lnTo>
                      <a:pt x="5" y="15"/>
                    </a:lnTo>
                    <a:lnTo>
                      <a:pt x="5" y="15"/>
                    </a:lnTo>
                    <a:lnTo>
                      <a:pt x="5" y="15"/>
                    </a:lnTo>
                    <a:lnTo>
                      <a:pt x="0" y="20"/>
                    </a:lnTo>
                    <a:lnTo>
                      <a:pt x="0" y="20"/>
                    </a:lnTo>
                    <a:lnTo>
                      <a:pt x="0" y="20"/>
                    </a:lnTo>
                    <a:lnTo>
                      <a:pt x="0" y="20"/>
                    </a:lnTo>
                    <a:lnTo>
                      <a:pt x="0" y="25"/>
                    </a:lnTo>
                    <a:lnTo>
                      <a:pt x="0" y="25"/>
                    </a:lnTo>
                    <a:lnTo>
                      <a:pt x="71" y="583"/>
                    </a:lnTo>
                    <a:lnTo>
                      <a:pt x="71" y="578"/>
                    </a:lnTo>
                    <a:lnTo>
                      <a:pt x="71" y="578"/>
                    </a:lnTo>
                    <a:lnTo>
                      <a:pt x="71" y="578"/>
                    </a:lnTo>
                    <a:lnTo>
                      <a:pt x="71" y="578"/>
                    </a:lnTo>
                    <a:lnTo>
                      <a:pt x="71" y="573"/>
                    </a:lnTo>
                    <a:lnTo>
                      <a:pt x="71" y="573"/>
                    </a:lnTo>
                    <a:lnTo>
                      <a:pt x="71" y="573"/>
                    </a:lnTo>
                    <a:lnTo>
                      <a:pt x="71" y="573"/>
                    </a:lnTo>
                    <a:lnTo>
                      <a:pt x="76" y="568"/>
                    </a:lnTo>
                    <a:lnTo>
                      <a:pt x="76" y="568"/>
                    </a:lnTo>
                    <a:lnTo>
                      <a:pt x="76" y="568"/>
                    </a:lnTo>
                    <a:lnTo>
                      <a:pt x="82" y="568"/>
                    </a:lnTo>
                    <a:lnTo>
                      <a:pt x="82" y="568"/>
                    </a:lnTo>
                    <a:lnTo>
                      <a:pt x="82" y="563"/>
                    </a:lnTo>
                    <a:lnTo>
                      <a:pt x="87" y="563"/>
                    </a:lnTo>
                    <a:lnTo>
                      <a:pt x="87" y="563"/>
                    </a:lnTo>
                    <a:lnTo>
                      <a:pt x="87" y="563"/>
                    </a:lnTo>
                    <a:lnTo>
                      <a:pt x="92" y="563"/>
                    </a:lnTo>
                    <a:lnTo>
                      <a:pt x="92" y="563"/>
                    </a:lnTo>
                    <a:lnTo>
                      <a:pt x="97" y="558"/>
                    </a:lnTo>
                    <a:lnTo>
                      <a:pt x="97" y="558"/>
                    </a:lnTo>
                    <a:lnTo>
                      <a:pt x="102" y="558"/>
                    </a:lnTo>
                    <a:lnTo>
                      <a:pt x="102" y="558"/>
                    </a:lnTo>
                    <a:lnTo>
                      <a:pt x="107" y="558"/>
                    </a:lnTo>
                    <a:lnTo>
                      <a:pt x="107" y="558"/>
                    </a:lnTo>
                    <a:lnTo>
                      <a:pt x="112" y="558"/>
                    </a:lnTo>
                    <a:lnTo>
                      <a:pt x="112" y="558"/>
                    </a:lnTo>
                    <a:lnTo>
                      <a:pt x="117" y="558"/>
                    </a:lnTo>
                    <a:lnTo>
                      <a:pt x="117" y="558"/>
                    </a:lnTo>
                    <a:lnTo>
                      <a:pt x="122" y="558"/>
                    </a:lnTo>
                    <a:lnTo>
                      <a:pt x="122" y="558"/>
                    </a:lnTo>
                    <a:lnTo>
                      <a:pt x="127" y="558"/>
                    </a:lnTo>
                    <a:lnTo>
                      <a:pt x="127" y="558"/>
                    </a:lnTo>
                    <a:lnTo>
                      <a:pt x="132" y="558"/>
                    </a:lnTo>
                    <a:lnTo>
                      <a:pt x="132" y="558"/>
                    </a:lnTo>
                    <a:lnTo>
                      <a:pt x="137" y="558"/>
                    </a:lnTo>
                    <a:lnTo>
                      <a:pt x="137" y="558"/>
                    </a:lnTo>
                    <a:lnTo>
                      <a:pt x="137" y="563"/>
                    </a:lnTo>
                    <a:lnTo>
                      <a:pt x="142" y="563"/>
                    </a:lnTo>
                    <a:lnTo>
                      <a:pt x="142" y="563"/>
                    </a:lnTo>
                    <a:lnTo>
                      <a:pt x="142" y="563"/>
                    </a:lnTo>
                    <a:lnTo>
                      <a:pt x="147" y="563"/>
                    </a:lnTo>
                    <a:lnTo>
                      <a:pt x="147" y="563"/>
                    </a:lnTo>
                    <a:lnTo>
                      <a:pt x="147" y="568"/>
                    </a:lnTo>
                    <a:lnTo>
                      <a:pt x="147" y="568"/>
                    </a:lnTo>
                    <a:lnTo>
                      <a:pt x="147" y="568"/>
                    </a:lnTo>
                    <a:lnTo>
                      <a:pt x="147" y="568"/>
                    </a:lnTo>
                    <a:lnTo>
                      <a:pt x="147" y="573"/>
                    </a:lnTo>
                    <a:lnTo>
                      <a:pt x="153" y="573"/>
                    </a:lnTo>
                    <a:lnTo>
                      <a:pt x="82" y="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9" name="Freeform 812">
                <a:extLst>
                  <a:ext uri="{FF2B5EF4-FFF2-40B4-BE49-F238E27FC236}">
                    <a16:creationId xmlns:a16="http://schemas.microsoft.com/office/drawing/2014/main" id="{3029F680-2F17-72AA-AF5D-AF71AAD56A12}"/>
                  </a:ext>
                </a:extLst>
              </p:cNvPr>
              <p:cNvSpPr>
                <a:spLocks/>
              </p:cNvSpPr>
              <p:nvPr/>
            </p:nvSpPr>
            <p:spPr bwMode="auto">
              <a:xfrm>
                <a:off x="4531" y="1218"/>
                <a:ext cx="421" cy="365"/>
              </a:xfrm>
              <a:custGeom>
                <a:avLst/>
                <a:gdLst>
                  <a:gd name="T0" fmla="*/ 5 w 421"/>
                  <a:gd name="T1" fmla="*/ 304 h 365"/>
                  <a:gd name="T2" fmla="*/ 5 w 421"/>
                  <a:gd name="T3" fmla="*/ 304 h 365"/>
                  <a:gd name="T4" fmla="*/ 5 w 421"/>
                  <a:gd name="T5" fmla="*/ 309 h 365"/>
                  <a:gd name="T6" fmla="*/ 0 w 421"/>
                  <a:gd name="T7" fmla="*/ 315 h 365"/>
                  <a:gd name="T8" fmla="*/ 0 w 421"/>
                  <a:gd name="T9" fmla="*/ 315 h 365"/>
                  <a:gd name="T10" fmla="*/ 0 w 421"/>
                  <a:gd name="T11" fmla="*/ 320 h 365"/>
                  <a:gd name="T12" fmla="*/ 0 w 421"/>
                  <a:gd name="T13" fmla="*/ 325 h 365"/>
                  <a:gd name="T14" fmla="*/ 0 w 421"/>
                  <a:gd name="T15" fmla="*/ 330 h 365"/>
                  <a:gd name="T16" fmla="*/ 5 w 421"/>
                  <a:gd name="T17" fmla="*/ 335 h 365"/>
                  <a:gd name="T18" fmla="*/ 5 w 421"/>
                  <a:gd name="T19" fmla="*/ 340 h 365"/>
                  <a:gd name="T20" fmla="*/ 10 w 421"/>
                  <a:gd name="T21" fmla="*/ 340 h 365"/>
                  <a:gd name="T22" fmla="*/ 10 w 421"/>
                  <a:gd name="T23" fmla="*/ 345 h 365"/>
                  <a:gd name="T24" fmla="*/ 15 w 421"/>
                  <a:gd name="T25" fmla="*/ 350 h 365"/>
                  <a:gd name="T26" fmla="*/ 15 w 421"/>
                  <a:gd name="T27" fmla="*/ 355 h 365"/>
                  <a:gd name="T28" fmla="*/ 20 w 421"/>
                  <a:gd name="T29" fmla="*/ 355 h 365"/>
                  <a:gd name="T30" fmla="*/ 25 w 421"/>
                  <a:gd name="T31" fmla="*/ 360 h 365"/>
                  <a:gd name="T32" fmla="*/ 30 w 421"/>
                  <a:gd name="T33" fmla="*/ 365 h 365"/>
                  <a:gd name="T34" fmla="*/ 35 w 421"/>
                  <a:gd name="T35" fmla="*/ 365 h 365"/>
                  <a:gd name="T36" fmla="*/ 35 w 421"/>
                  <a:gd name="T37" fmla="*/ 365 h 365"/>
                  <a:gd name="T38" fmla="*/ 40 w 421"/>
                  <a:gd name="T39" fmla="*/ 365 h 365"/>
                  <a:gd name="T40" fmla="*/ 46 w 421"/>
                  <a:gd name="T41" fmla="*/ 365 h 365"/>
                  <a:gd name="T42" fmla="*/ 51 w 421"/>
                  <a:gd name="T43" fmla="*/ 365 h 365"/>
                  <a:gd name="T44" fmla="*/ 56 w 421"/>
                  <a:gd name="T45" fmla="*/ 365 h 365"/>
                  <a:gd name="T46" fmla="*/ 56 w 421"/>
                  <a:gd name="T47" fmla="*/ 365 h 365"/>
                  <a:gd name="T48" fmla="*/ 61 w 421"/>
                  <a:gd name="T49" fmla="*/ 365 h 365"/>
                  <a:gd name="T50" fmla="*/ 421 w 421"/>
                  <a:gd name="T51" fmla="*/ 61 h 365"/>
                  <a:gd name="T52" fmla="*/ 421 w 421"/>
                  <a:gd name="T53" fmla="*/ 66 h 365"/>
                  <a:gd name="T54" fmla="*/ 416 w 421"/>
                  <a:gd name="T55" fmla="*/ 66 h 365"/>
                  <a:gd name="T56" fmla="*/ 411 w 421"/>
                  <a:gd name="T57" fmla="*/ 66 h 365"/>
                  <a:gd name="T58" fmla="*/ 406 w 421"/>
                  <a:gd name="T59" fmla="*/ 66 h 365"/>
                  <a:gd name="T60" fmla="*/ 406 w 421"/>
                  <a:gd name="T61" fmla="*/ 66 h 365"/>
                  <a:gd name="T62" fmla="*/ 401 w 421"/>
                  <a:gd name="T63" fmla="*/ 66 h 365"/>
                  <a:gd name="T64" fmla="*/ 396 w 421"/>
                  <a:gd name="T65" fmla="*/ 61 h 365"/>
                  <a:gd name="T66" fmla="*/ 391 w 421"/>
                  <a:gd name="T67" fmla="*/ 61 h 365"/>
                  <a:gd name="T68" fmla="*/ 386 w 421"/>
                  <a:gd name="T69" fmla="*/ 56 h 365"/>
                  <a:gd name="T70" fmla="*/ 380 w 421"/>
                  <a:gd name="T71" fmla="*/ 56 h 365"/>
                  <a:gd name="T72" fmla="*/ 380 w 421"/>
                  <a:gd name="T73" fmla="*/ 51 h 365"/>
                  <a:gd name="T74" fmla="*/ 375 w 421"/>
                  <a:gd name="T75" fmla="*/ 46 h 365"/>
                  <a:gd name="T76" fmla="*/ 370 w 421"/>
                  <a:gd name="T77" fmla="*/ 41 h 365"/>
                  <a:gd name="T78" fmla="*/ 370 w 421"/>
                  <a:gd name="T79" fmla="*/ 35 h 365"/>
                  <a:gd name="T80" fmla="*/ 365 w 421"/>
                  <a:gd name="T81" fmla="*/ 30 h 365"/>
                  <a:gd name="T82" fmla="*/ 365 w 421"/>
                  <a:gd name="T83" fmla="*/ 30 h 365"/>
                  <a:gd name="T84" fmla="*/ 365 w 421"/>
                  <a:gd name="T85" fmla="*/ 25 h 365"/>
                  <a:gd name="T86" fmla="*/ 365 w 421"/>
                  <a:gd name="T87" fmla="*/ 20 h 365"/>
                  <a:gd name="T88" fmla="*/ 365 w 421"/>
                  <a:gd name="T89" fmla="*/ 15 h 365"/>
                  <a:gd name="T90" fmla="*/ 365 w 421"/>
                  <a:gd name="T91" fmla="*/ 10 h 365"/>
                  <a:gd name="T92" fmla="*/ 365 w 421"/>
                  <a:gd name="T93" fmla="*/ 5 h 365"/>
                  <a:gd name="T94" fmla="*/ 365 w 421"/>
                  <a:gd name="T95" fmla="*/ 5 h 365"/>
                  <a:gd name="T96" fmla="*/ 370 w 421"/>
                  <a:gd name="T97" fmla="*/ 0 h 365"/>
                  <a:gd name="T98" fmla="*/ 370 w 421"/>
                  <a:gd name="T9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1" h="365">
                    <a:moveTo>
                      <a:pt x="10" y="299"/>
                    </a:moveTo>
                    <a:lnTo>
                      <a:pt x="5" y="304"/>
                    </a:lnTo>
                    <a:lnTo>
                      <a:pt x="5" y="304"/>
                    </a:lnTo>
                    <a:lnTo>
                      <a:pt x="5" y="304"/>
                    </a:lnTo>
                    <a:lnTo>
                      <a:pt x="5" y="309"/>
                    </a:lnTo>
                    <a:lnTo>
                      <a:pt x="5" y="309"/>
                    </a:lnTo>
                    <a:lnTo>
                      <a:pt x="0" y="309"/>
                    </a:lnTo>
                    <a:lnTo>
                      <a:pt x="0" y="315"/>
                    </a:lnTo>
                    <a:lnTo>
                      <a:pt x="0" y="315"/>
                    </a:lnTo>
                    <a:lnTo>
                      <a:pt x="0" y="315"/>
                    </a:lnTo>
                    <a:lnTo>
                      <a:pt x="0" y="320"/>
                    </a:lnTo>
                    <a:lnTo>
                      <a:pt x="0" y="320"/>
                    </a:lnTo>
                    <a:lnTo>
                      <a:pt x="0" y="325"/>
                    </a:lnTo>
                    <a:lnTo>
                      <a:pt x="0" y="325"/>
                    </a:lnTo>
                    <a:lnTo>
                      <a:pt x="0" y="325"/>
                    </a:lnTo>
                    <a:lnTo>
                      <a:pt x="0" y="330"/>
                    </a:lnTo>
                    <a:lnTo>
                      <a:pt x="5" y="330"/>
                    </a:lnTo>
                    <a:lnTo>
                      <a:pt x="5" y="335"/>
                    </a:lnTo>
                    <a:lnTo>
                      <a:pt x="5" y="335"/>
                    </a:lnTo>
                    <a:lnTo>
                      <a:pt x="5" y="340"/>
                    </a:lnTo>
                    <a:lnTo>
                      <a:pt x="5" y="340"/>
                    </a:lnTo>
                    <a:lnTo>
                      <a:pt x="10" y="340"/>
                    </a:lnTo>
                    <a:lnTo>
                      <a:pt x="10" y="345"/>
                    </a:lnTo>
                    <a:lnTo>
                      <a:pt x="10" y="345"/>
                    </a:lnTo>
                    <a:lnTo>
                      <a:pt x="10" y="350"/>
                    </a:lnTo>
                    <a:lnTo>
                      <a:pt x="15" y="350"/>
                    </a:lnTo>
                    <a:lnTo>
                      <a:pt x="15" y="350"/>
                    </a:lnTo>
                    <a:lnTo>
                      <a:pt x="15" y="355"/>
                    </a:lnTo>
                    <a:lnTo>
                      <a:pt x="20" y="355"/>
                    </a:lnTo>
                    <a:lnTo>
                      <a:pt x="20" y="355"/>
                    </a:lnTo>
                    <a:lnTo>
                      <a:pt x="25" y="360"/>
                    </a:lnTo>
                    <a:lnTo>
                      <a:pt x="25" y="360"/>
                    </a:lnTo>
                    <a:lnTo>
                      <a:pt x="25" y="360"/>
                    </a:lnTo>
                    <a:lnTo>
                      <a:pt x="30" y="365"/>
                    </a:lnTo>
                    <a:lnTo>
                      <a:pt x="30" y="365"/>
                    </a:lnTo>
                    <a:lnTo>
                      <a:pt x="35" y="365"/>
                    </a:lnTo>
                    <a:lnTo>
                      <a:pt x="35" y="365"/>
                    </a:lnTo>
                    <a:lnTo>
                      <a:pt x="35" y="365"/>
                    </a:lnTo>
                    <a:lnTo>
                      <a:pt x="40" y="365"/>
                    </a:lnTo>
                    <a:lnTo>
                      <a:pt x="40" y="365"/>
                    </a:lnTo>
                    <a:lnTo>
                      <a:pt x="46" y="365"/>
                    </a:lnTo>
                    <a:lnTo>
                      <a:pt x="46" y="365"/>
                    </a:lnTo>
                    <a:lnTo>
                      <a:pt x="46" y="365"/>
                    </a:lnTo>
                    <a:lnTo>
                      <a:pt x="51" y="365"/>
                    </a:lnTo>
                    <a:lnTo>
                      <a:pt x="51" y="365"/>
                    </a:lnTo>
                    <a:lnTo>
                      <a:pt x="56" y="365"/>
                    </a:lnTo>
                    <a:lnTo>
                      <a:pt x="56" y="365"/>
                    </a:lnTo>
                    <a:lnTo>
                      <a:pt x="56" y="365"/>
                    </a:lnTo>
                    <a:lnTo>
                      <a:pt x="56" y="365"/>
                    </a:lnTo>
                    <a:lnTo>
                      <a:pt x="61" y="365"/>
                    </a:lnTo>
                    <a:lnTo>
                      <a:pt x="421" y="61"/>
                    </a:lnTo>
                    <a:lnTo>
                      <a:pt x="421" y="61"/>
                    </a:lnTo>
                    <a:lnTo>
                      <a:pt x="421" y="61"/>
                    </a:lnTo>
                    <a:lnTo>
                      <a:pt x="421" y="66"/>
                    </a:lnTo>
                    <a:lnTo>
                      <a:pt x="416" y="66"/>
                    </a:lnTo>
                    <a:lnTo>
                      <a:pt x="416" y="66"/>
                    </a:lnTo>
                    <a:lnTo>
                      <a:pt x="411" y="66"/>
                    </a:lnTo>
                    <a:lnTo>
                      <a:pt x="411" y="66"/>
                    </a:lnTo>
                    <a:lnTo>
                      <a:pt x="411" y="66"/>
                    </a:lnTo>
                    <a:lnTo>
                      <a:pt x="406" y="66"/>
                    </a:lnTo>
                    <a:lnTo>
                      <a:pt x="406" y="66"/>
                    </a:lnTo>
                    <a:lnTo>
                      <a:pt x="406" y="66"/>
                    </a:lnTo>
                    <a:lnTo>
                      <a:pt x="401" y="66"/>
                    </a:lnTo>
                    <a:lnTo>
                      <a:pt x="401" y="66"/>
                    </a:lnTo>
                    <a:lnTo>
                      <a:pt x="396" y="61"/>
                    </a:lnTo>
                    <a:lnTo>
                      <a:pt x="396" y="61"/>
                    </a:lnTo>
                    <a:lnTo>
                      <a:pt x="391" y="61"/>
                    </a:lnTo>
                    <a:lnTo>
                      <a:pt x="391" y="61"/>
                    </a:lnTo>
                    <a:lnTo>
                      <a:pt x="391" y="56"/>
                    </a:lnTo>
                    <a:lnTo>
                      <a:pt x="386" y="56"/>
                    </a:lnTo>
                    <a:lnTo>
                      <a:pt x="386" y="56"/>
                    </a:lnTo>
                    <a:lnTo>
                      <a:pt x="380" y="56"/>
                    </a:lnTo>
                    <a:lnTo>
                      <a:pt x="380" y="51"/>
                    </a:lnTo>
                    <a:lnTo>
                      <a:pt x="380" y="51"/>
                    </a:lnTo>
                    <a:lnTo>
                      <a:pt x="375" y="46"/>
                    </a:lnTo>
                    <a:lnTo>
                      <a:pt x="375" y="46"/>
                    </a:lnTo>
                    <a:lnTo>
                      <a:pt x="375" y="46"/>
                    </a:lnTo>
                    <a:lnTo>
                      <a:pt x="370" y="41"/>
                    </a:lnTo>
                    <a:lnTo>
                      <a:pt x="370" y="41"/>
                    </a:lnTo>
                    <a:lnTo>
                      <a:pt x="370" y="35"/>
                    </a:lnTo>
                    <a:lnTo>
                      <a:pt x="370" y="35"/>
                    </a:lnTo>
                    <a:lnTo>
                      <a:pt x="365" y="30"/>
                    </a:lnTo>
                    <a:lnTo>
                      <a:pt x="365" y="30"/>
                    </a:lnTo>
                    <a:lnTo>
                      <a:pt x="365" y="30"/>
                    </a:lnTo>
                    <a:lnTo>
                      <a:pt x="365" y="25"/>
                    </a:lnTo>
                    <a:lnTo>
                      <a:pt x="365" y="25"/>
                    </a:lnTo>
                    <a:lnTo>
                      <a:pt x="365" y="20"/>
                    </a:lnTo>
                    <a:lnTo>
                      <a:pt x="365" y="20"/>
                    </a:lnTo>
                    <a:lnTo>
                      <a:pt x="365" y="15"/>
                    </a:lnTo>
                    <a:lnTo>
                      <a:pt x="365" y="15"/>
                    </a:lnTo>
                    <a:lnTo>
                      <a:pt x="365" y="15"/>
                    </a:lnTo>
                    <a:lnTo>
                      <a:pt x="365" y="10"/>
                    </a:lnTo>
                    <a:lnTo>
                      <a:pt x="365" y="10"/>
                    </a:lnTo>
                    <a:lnTo>
                      <a:pt x="365" y="5"/>
                    </a:lnTo>
                    <a:lnTo>
                      <a:pt x="365" y="5"/>
                    </a:lnTo>
                    <a:lnTo>
                      <a:pt x="365" y="5"/>
                    </a:lnTo>
                    <a:lnTo>
                      <a:pt x="365" y="0"/>
                    </a:lnTo>
                    <a:lnTo>
                      <a:pt x="370" y="0"/>
                    </a:lnTo>
                    <a:lnTo>
                      <a:pt x="370" y="0"/>
                    </a:lnTo>
                    <a:lnTo>
                      <a:pt x="370" y="0"/>
                    </a:lnTo>
                    <a:lnTo>
                      <a:pt x="10" y="29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0" name="Oval 109">
                <a:extLst>
                  <a:ext uri="{FF2B5EF4-FFF2-40B4-BE49-F238E27FC236}">
                    <a16:creationId xmlns:a16="http://schemas.microsoft.com/office/drawing/2014/main" id="{85660D0D-BC79-3E93-1C49-65F53473E59D}"/>
                  </a:ext>
                </a:extLst>
              </p:cNvPr>
              <p:cNvSpPr>
                <a:spLocks noChangeArrowheads="1"/>
              </p:cNvSpPr>
              <p:nvPr/>
            </p:nvSpPr>
            <p:spPr bwMode="auto">
              <a:xfrm>
                <a:off x="4333" y="4359"/>
                <a:ext cx="117" cy="11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11" name="Oval 110">
                <a:extLst>
                  <a:ext uri="{FF2B5EF4-FFF2-40B4-BE49-F238E27FC236}">
                    <a16:creationId xmlns:a16="http://schemas.microsoft.com/office/drawing/2014/main" id="{96E3CEC0-AD98-1BB3-3612-89FF49180240}"/>
                  </a:ext>
                </a:extLst>
              </p:cNvPr>
              <p:cNvSpPr>
                <a:spLocks noChangeArrowheads="1"/>
              </p:cNvSpPr>
              <p:nvPr/>
            </p:nvSpPr>
            <p:spPr bwMode="auto">
              <a:xfrm>
                <a:off x="5652" y="1416"/>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12" name="Freeform 815">
                <a:extLst>
                  <a:ext uri="{FF2B5EF4-FFF2-40B4-BE49-F238E27FC236}">
                    <a16:creationId xmlns:a16="http://schemas.microsoft.com/office/drawing/2014/main" id="{2243C4C7-9F50-BF14-FA58-A35D2C1DF202}"/>
                  </a:ext>
                </a:extLst>
              </p:cNvPr>
              <p:cNvSpPr>
                <a:spLocks/>
              </p:cNvSpPr>
              <p:nvPr/>
            </p:nvSpPr>
            <p:spPr bwMode="auto">
              <a:xfrm>
                <a:off x="5612" y="1274"/>
                <a:ext cx="182" cy="253"/>
              </a:xfrm>
              <a:custGeom>
                <a:avLst/>
                <a:gdLst>
                  <a:gd name="T0" fmla="*/ 111 w 182"/>
                  <a:gd name="T1" fmla="*/ 238 h 253"/>
                  <a:gd name="T2" fmla="*/ 111 w 182"/>
                  <a:gd name="T3" fmla="*/ 243 h 253"/>
                  <a:gd name="T4" fmla="*/ 116 w 182"/>
                  <a:gd name="T5" fmla="*/ 248 h 253"/>
                  <a:gd name="T6" fmla="*/ 121 w 182"/>
                  <a:gd name="T7" fmla="*/ 248 h 253"/>
                  <a:gd name="T8" fmla="*/ 126 w 182"/>
                  <a:gd name="T9" fmla="*/ 253 h 253"/>
                  <a:gd name="T10" fmla="*/ 126 w 182"/>
                  <a:gd name="T11" fmla="*/ 253 h 253"/>
                  <a:gd name="T12" fmla="*/ 132 w 182"/>
                  <a:gd name="T13" fmla="*/ 253 h 253"/>
                  <a:gd name="T14" fmla="*/ 137 w 182"/>
                  <a:gd name="T15" fmla="*/ 253 h 253"/>
                  <a:gd name="T16" fmla="*/ 142 w 182"/>
                  <a:gd name="T17" fmla="*/ 253 h 253"/>
                  <a:gd name="T18" fmla="*/ 147 w 182"/>
                  <a:gd name="T19" fmla="*/ 253 h 253"/>
                  <a:gd name="T20" fmla="*/ 152 w 182"/>
                  <a:gd name="T21" fmla="*/ 253 h 253"/>
                  <a:gd name="T22" fmla="*/ 157 w 182"/>
                  <a:gd name="T23" fmla="*/ 248 h 253"/>
                  <a:gd name="T24" fmla="*/ 162 w 182"/>
                  <a:gd name="T25" fmla="*/ 248 h 253"/>
                  <a:gd name="T26" fmla="*/ 167 w 182"/>
                  <a:gd name="T27" fmla="*/ 243 h 253"/>
                  <a:gd name="T28" fmla="*/ 172 w 182"/>
                  <a:gd name="T29" fmla="*/ 243 h 253"/>
                  <a:gd name="T30" fmla="*/ 172 w 182"/>
                  <a:gd name="T31" fmla="*/ 238 h 253"/>
                  <a:gd name="T32" fmla="*/ 177 w 182"/>
                  <a:gd name="T33" fmla="*/ 233 h 253"/>
                  <a:gd name="T34" fmla="*/ 177 w 182"/>
                  <a:gd name="T35" fmla="*/ 228 h 253"/>
                  <a:gd name="T36" fmla="*/ 182 w 182"/>
                  <a:gd name="T37" fmla="*/ 223 h 253"/>
                  <a:gd name="T38" fmla="*/ 182 w 182"/>
                  <a:gd name="T39" fmla="*/ 223 h 253"/>
                  <a:gd name="T40" fmla="*/ 182 w 182"/>
                  <a:gd name="T41" fmla="*/ 218 h 253"/>
                  <a:gd name="T42" fmla="*/ 182 w 182"/>
                  <a:gd name="T43" fmla="*/ 213 h 253"/>
                  <a:gd name="T44" fmla="*/ 182 w 182"/>
                  <a:gd name="T45" fmla="*/ 208 h 253"/>
                  <a:gd name="T46" fmla="*/ 182 w 182"/>
                  <a:gd name="T47" fmla="*/ 203 h 253"/>
                  <a:gd name="T48" fmla="*/ 182 w 182"/>
                  <a:gd name="T49" fmla="*/ 198 h 253"/>
                  <a:gd name="T50" fmla="*/ 76 w 182"/>
                  <a:gd name="T51" fmla="*/ 5 h 253"/>
                  <a:gd name="T52" fmla="*/ 76 w 182"/>
                  <a:gd name="T53" fmla="*/ 10 h 253"/>
                  <a:gd name="T54" fmla="*/ 76 w 182"/>
                  <a:gd name="T55" fmla="*/ 10 h 253"/>
                  <a:gd name="T56" fmla="*/ 76 w 182"/>
                  <a:gd name="T57" fmla="*/ 15 h 253"/>
                  <a:gd name="T58" fmla="*/ 76 w 182"/>
                  <a:gd name="T59" fmla="*/ 20 h 253"/>
                  <a:gd name="T60" fmla="*/ 76 w 182"/>
                  <a:gd name="T61" fmla="*/ 25 h 253"/>
                  <a:gd name="T62" fmla="*/ 71 w 182"/>
                  <a:gd name="T63" fmla="*/ 30 h 253"/>
                  <a:gd name="T64" fmla="*/ 71 w 182"/>
                  <a:gd name="T65" fmla="*/ 35 h 253"/>
                  <a:gd name="T66" fmla="*/ 66 w 182"/>
                  <a:gd name="T67" fmla="*/ 40 h 253"/>
                  <a:gd name="T68" fmla="*/ 66 w 182"/>
                  <a:gd name="T69" fmla="*/ 40 h 253"/>
                  <a:gd name="T70" fmla="*/ 61 w 182"/>
                  <a:gd name="T71" fmla="*/ 45 h 253"/>
                  <a:gd name="T72" fmla="*/ 55 w 182"/>
                  <a:gd name="T73" fmla="*/ 51 h 253"/>
                  <a:gd name="T74" fmla="*/ 50 w 182"/>
                  <a:gd name="T75" fmla="*/ 51 h 253"/>
                  <a:gd name="T76" fmla="*/ 45 w 182"/>
                  <a:gd name="T77" fmla="*/ 56 h 253"/>
                  <a:gd name="T78" fmla="*/ 40 w 182"/>
                  <a:gd name="T79" fmla="*/ 56 h 253"/>
                  <a:gd name="T80" fmla="*/ 35 w 182"/>
                  <a:gd name="T81" fmla="*/ 56 h 253"/>
                  <a:gd name="T82" fmla="*/ 30 w 182"/>
                  <a:gd name="T83" fmla="*/ 56 h 253"/>
                  <a:gd name="T84" fmla="*/ 25 w 182"/>
                  <a:gd name="T85" fmla="*/ 56 h 253"/>
                  <a:gd name="T86" fmla="*/ 20 w 182"/>
                  <a:gd name="T87" fmla="*/ 56 h 253"/>
                  <a:gd name="T88" fmla="*/ 15 w 182"/>
                  <a:gd name="T89" fmla="*/ 56 h 253"/>
                  <a:gd name="T90" fmla="*/ 15 w 182"/>
                  <a:gd name="T91" fmla="*/ 56 h 253"/>
                  <a:gd name="T92" fmla="*/ 10 w 182"/>
                  <a:gd name="T93" fmla="*/ 51 h 253"/>
                  <a:gd name="T94" fmla="*/ 5 w 182"/>
                  <a:gd name="T95" fmla="*/ 51 h 253"/>
                  <a:gd name="T96" fmla="*/ 5 w 182"/>
                  <a:gd name="T97" fmla="*/ 45 h 253"/>
                  <a:gd name="T98" fmla="*/ 0 w 182"/>
                  <a:gd name="T99" fmla="*/ 4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253">
                    <a:moveTo>
                      <a:pt x="111" y="238"/>
                    </a:moveTo>
                    <a:lnTo>
                      <a:pt x="111" y="238"/>
                    </a:lnTo>
                    <a:lnTo>
                      <a:pt x="111" y="243"/>
                    </a:lnTo>
                    <a:lnTo>
                      <a:pt x="111" y="243"/>
                    </a:lnTo>
                    <a:lnTo>
                      <a:pt x="116" y="243"/>
                    </a:lnTo>
                    <a:lnTo>
                      <a:pt x="116" y="248"/>
                    </a:lnTo>
                    <a:lnTo>
                      <a:pt x="116" y="248"/>
                    </a:lnTo>
                    <a:lnTo>
                      <a:pt x="121" y="248"/>
                    </a:lnTo>
                    <a:lnTo>
                      <a:pt x="121" y="248"/>
                    </a:lnTo>
                    <a:lnTo>
                      <a:pt x="126" y="253"/>
                    </a:lnTo>
                    <a:lnTo>
                      <a:pt x="126" y="253"/>
                    </a:lnTo>
                    <a:lnTo>
                      <a:pt x="126" y="253"/>
                    </a:lnTo>
                    <a:lnTo>
                      <a:pt x="132" y="253"/>
                    </a:lnTo>
                    <a:lnTo>
                      <a:pt x="132" y="253"/>
                    </a:lnTo>
                    <a:lnTo>
                      <a:pt x="137" y="253"/>
                    </a:lnTo>
                    <a:lnTo>
                      <a:pt x="137" y="253"/>
                    </a:lnTo>
                    <a:lnTo>
                      <a:pt x="142" y="253"/>
                    </a:lnTo>
                    <a:lnTo>
                      <a:pt x="142" y="253"/>
                    </a:lnTo>
                    <a:lnTo>
                      <a:pt x="147" y="253"/>
                    </a:lnTo>
                    <a:lnTo>
                      <a:pt x="147" y="253"/>
                    </a:lnTo>
                    <a:lnTo>
                      <a:pt x="152" y="253"/>
                    </a:lnTo>
                    <a:lnTo>
                      <a:pt x="152" y="253"/>
                    </a:lnTo>
                    <a:lnTo>
                      <a:pt x="157" y="248"/>
                    </a:lnTo>
                    <a:lnTo>
                      <a:pt x="157" y="248"/>
                    </a:lnTo>
                    <a:lnTo>
                      <a:pt x="162" y="248"/>
                    </a:lnTo>
                    <a:lnTo>
                      <a:pt x="162" y="248"/>
                    </a:lnTo>
                    <a:lnTo>
                      <a:pt x="162" y="243"/>
                    </a:lnTo>
                    <a:lnTo>
                      <a:pt x="167" y="243"/>
                    </a:lnTo>
                    <a:lnTo>
                      <a:pt x="167" y="243"/>
                    </a:lnTo>
                    <a:lnTo>
                      <a:pt x="172" y="243"/>
                    </a:lnTo>
                    <a:lnTo>
                      <a:pt x="172" y="238"/>
                    </a:lnTo>
                    <a:lnTo>
                      <a:pt x="172" y="238"/>
                    </a:lnTo>
                    <a:lnTo>
                      <a:pt x="177" y="233"/>
                    </a:lnTo>
                    <a:lnTo>
                      <a:pt x="177" y="233"/>
                    </a:lnTo>
                    <a:lnTo>
                      <a:pt x="177" y="233"/>
                    </a:lnTo>
                    <a:lnTo>
                      <a:pt x="177" y="228"/>
                    </a:lnTo>
                    <a:lnTo>
                      <a:pt x="182" y="228"/>
                    </a:lnTo>
                    <a:lnTo>
                      <a:pt x="182" y="223"/>
                    </a:lnTo>
                    <a:lnTo>
                      <a:pt x="182" y="223"/>
                    </a:lnTo>
                    <a:lnTo>
                      <a:pt x="182" y="223"/>
                    </a:lnTo>
                    <a:lnTo>
                      <a:pt x="182" y="218"/>
                    </a:lnTo>
                    <a:lnTo>
                      <a:pt x="182" y="218"/>
                    </a:lnTo>
                    <a:lnTo>
                      <a:pt x="182" y="213"/>
                    </a:lnTo>
                    <a:lnTo>
                      <a:pt x="182" y="213"/>
                    </a:lnTo>
                    <a:lnTo>
                      <a:pt x="182" y="208"/>
                    </a:lnTo>
                    <a:lnTo>
                      <a:pt x="182" y="208"/>
                    </a:lnTo>
                    <a:lnTo>
                      <a:pt x="182" y="208"/>
                    </a:lnTo>
                    <a:lnTo>
                      <a:pt x="182" y="203"/>
                    </a:lnTo>
                    <a:lnTo>
                      <a:pt x="182" y="203"/>
                    </a:lnTo>
                    <a:lnTo>
                      <a:pt x="182" y="198"/>
                    </a:lnTo>
                    <a:lnTo>
                      <a:pt x="71" y="0"/>
                    </a:lnTo>
                    <a:lnTo>
                      <a:pt x="76" y="5"/>
                    </a:lnTo>
                    <a:lnTo>
                      <a:pt x="76" y="5"/>
                    </a:lnTo>
                    <a:lnTo>
                      <a:pt x="76" y="10"/>
                    </a:lnTo>
                    <a:lnTo>
                      <a:pt x="76" y="10"/>
                    </a:lnTo>
                    <a:lnTo>
                      <a:pt x="76" y="10"/>
                    </a:lnTo>
                    <a:lnTo>
                      <a:pt x="76" y="15"/>
                    </a:lnTo>
                    <a:lnTo>
                      <a:pt x="76" y="15"/>
                    </a:lnTo>
                    <a:lnTo>
                      <a:pt x="76" y="20"/>
                    </a:lnTo>
                    <a:lnTo>
                      <a:pt x="76" y="20"/>
                    </a:lnTo>
                    <a:lnTo>
                      <a:pt x="76" y="25"/>
                    </a:lnTo>
                    <a:lnTo>
                      <a:pt x="76" y="25"/>
                    </a:lnTo>
                    <a:lnTo>
                      <a:pt x="76" y="30"/>
                    </a:lnTo>
                    <a:lnTo>
                      <a:pt x="71" y="30"/>
                    </a:lnTo>
                    <a:lnTo>
                      <a:pt x="71" y="30"/>
                    </a:lnTo>
                    <a:lnTo>
                      <a:pt x="71" y="35"/>
                    </a:lnTo>
                    <a:lnTo>
                      <a:pt x="71" y="35"/>
                    </a:lnTo>
                    <a:lnTo>
                      <a:pt x="66" y="40"/>
                    </a:lnTo>
                    <a:lnTo>
                      <a:pt x="66" y="40"/>
                    </a:lnTo>
                    <a:lnTo>
                      <a:pt x="66" y="40"/>
                    </a:lnTo>
                    <a:lnTo>
                      <a:pt x="61" y="45"/>
                    </a:lnTo>
                    <a:lnTo>
                      <a:pt x="61" y="45"/>
                    </a:lnTo>
                    <a:lnTo>
                      <a:pt x="55" y="45"/>
                    </a:lnTo>
                    <a:lnTo>
                      <a:pt x="55" y="51"/>
                    </a:lnTo>
                    <a:lnTo>
                      <a:pt x="55" y="51"/>
                    </a:lnTo>
                    <a:lnTo>
                      <a:pt x="50" y="51"/>
                    </a:lnTo>
                    <a:lnTo>
                      <a:pt x="50" y="51"/>
                    </a:lnTo>
                    <a:lnTo>
                      <a:pt x="45" y="56"/>
                    </a:lnTo>
                    <a:lnTo>
                      <a:pt x="45" y="56"/>
                    </a:lnTo>
                    <a:lnTo>
                      <a:pt x="40" y="56"/>
                    </a:lnTo>
                    <a:lnTo>
                      <a:pt x="40" y="56"/>
                    </a:lnTo>
                    <a:lnTo>
                      <a:pt x="35" y="56"/>
                    </a:lnTo>
                    <a:lnTo>
                      <a:pt x="35" y="56"/>
                    </a:lnTo>
                    <a:lnTo>
                      <a:pt x="30" y="56"/>
                    </a:lnTo>
                    <a:lnTo>
                      <a:pt x="30" y="56"/>
                    </a:lnTo>
                    <a:lnTo>
                      <a:pt x="25" y="56"/>
                    </a:lnTo>
                    <a:lnTo>
                      <a:pt x="25" y="56"/>
                    </a:lnTo>
                    <a:lnTo>
                      <a:pt x="20" y="56"/>
                    </a:lnTo>
                    <a:lnTo>
                      <a:pt x="20" y="56"/>
                    </a:lnTo>
                    <a:lnTo>
                      <a:pt x="15" y="56"/>
                    </a:lnTo>
                    <a:lnTo>
                      <a:pt x="15" y="56"/>
                    </a:lnTo>
                    <a:lnTo>
                      <a:pt x="15" y="56"/>
                    </a:lnTo>
                    <a:lnTo>
                      <a:pt x="10" y="51"/>
                    </a:lnTo>
                    <a:lnTo>
                      <a:pt x="10" y="51"/>
                    </a:lnTo>
                    <a:lnTo>
                      <a:pt x="10" y="51"/>
                    </a:lnTo>
                    <a:lnTo>
                      <a:pt x="5" y="51"/>
                    </a:lnTo>
                    <a:lnTo>
                      <a:pt x="5" y="45"/>
                    </a:lnTo>
                    <a:lnTo>
                      <a:pt x="5" y="45"/>
                    </a:lnTo>
                    <a:lnTo>
                      <a:pt x="0" y="45"/>
                    </a:lnTo>
                    <a:lnTo>
                      <a:pt x="0" y="40"/>
                    </a:lnTo>
                    <a:lnTo>
                      <a:pt x="111" y="23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3" name="Oval 112">
                <a:extLst>
                  <a:ext uri="{FF2B5EF4-FFF2-40B4-BE49-F238E27FC236}">
                    <a16:creationId xmlns:a16="http://schemas.microsoft.com/office/drawing/2014/main" id="{005B6FFC-B392-3C7E-531C-D6D6B64099F4}"/>
                  </a:ext>
                </a:extLst>
              </p:cNvPr>
              <p:cNvSpPr>
                <a:spLocks noChangeArrowheads="1"/>
              </p:cNvSpPr>
              <p:nvPr/>
            </p:nvSpPr>
            <p:spPr bwMode="auto">
              <a:xfrm>
                <a:off x="7200" y="1223"/>
                <a:ext cx="116" cy="11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14" name="Freeform 817">
                <a:extLst>
                  <a:ext uri="{FF2B5EF4-FFF2-40B4-BE49-F238E27FC236}">
                    <a16:creationId xmlns:a16="http://schemas.microsoft.com/office/drawing/2014/main" id="{E39AF405-469F-B0D8-2F3B-94E7CA627219}"/>
                  </a:ext>
                </a:extLst>
              </p:cNvPr>
              <p:cNvSpPr>
                <a:spLocks/>
              </p:cNvSpPr>
              <p:nvPr/>
            </p:nvSpPr>
            <p:spPr bwMode="auto">
              <a:xfrm>
                <a:off x="6976" y="1238"/>
                <a:ext cx="264" cy="87"/>
              </a:xfrm>
              <a:custGeom>
                <a:avLst/>
                <a:gdLst>
                  <a:gd name="T0" fmla="*/ 249 w 264"/>
                  <a:gd name="T1" fmla="*/ 87 h 87"/>
                  <a:gd name="T2" fmla="*/ 249 w 264"/>
                  <a:gd name="T3" fmla="*/ 87 h 87"/>
                  <a:gd name="T4" fmla="*/ 249 w 264"/>
                  <a:gd name="T5" fmla="*/ 81 h 87"/>
                  <a:gd name="T6" fmla="*/ 254 w 264"/>
                  <a:gd name="T7" fmla="*/ 81 h 87"/>
                  <a:gd name="T8" fmla="*/ 254 w 264"/>
                  <a:gd name="T9" fmla="*/ 76 h 87"/>
                  <a:gd name="T10" fmla="*/ 254 w 264"/>
                  <a:gd name="T11" fmla="*/ 76 h 87"/>
                  <a:gd name="T12" fmla="*/ 259 w 264"/>
                  <a:gd name="T13" fmla="*/ 71 h 87"/>
                  <a:gd name="T14" fmla="*/ 259 w 264"/>
                  <a:gd name="T15" fmla="*/ 66 h 87"/>
                  <a:gd name="T16" fmla="*/ 259 w 264"/>
                  <a:gd name="T17" fmla="*/ 61 h 87"/>
                  <a:gd name="T18" fmla="*/ 259 w 264"/>
                  <a:gd name="T19" fmla="*/ 61 h 87"/>
                  <a:gd name="T20" fmla="*/ 259 w 264"/>
                  <a:gd name="T21" fmla="*/ 56 h 87"/>
                  <a:gd name="T22" fmla="*/ 259 w 264"/>
                  <a:gd name="T23" fmla="*/ 51 h 87"/>
                  <a:gd name="T24" fmla="*/ 264 w 264"/>
                  <a:gd name="T25" fmla="*/ 46 h 87"/>
                  <a:gd name="T26" fmla="*/ 259 w 264"/>
                  <a:gd name="T27" fmla="*/ 36 h 87"/>
                  <a:gd name="T28" fmla="*/ 259 w 264"/>
                  <a:gd name="T29" fmla="*/ 31 h 87"/>
                  <a:gd name="T30" fmla="*/ 259 w 264"/>
                  <a:gd name="T31" fmla="*/ 31 h 87"/>
                  <a:gd name="T32" fmla="*/ 259 w 264"/>
                  <a:gd name="T33" fmla="*/ 26 h 87"/>
                  <a:gd name="T34" fmla="*/ 259 w 264"/>
                  <a:gd name="T35" fmla="*/ 21 h 87"/>
                  <a:gd name="T36" fmla="*/ 259 w 264"/>
                  <a:gd name="T37" fmla="*/ 15 h 87"/>
                  <a:gd name="T38" fmla="*/ 254 w 264"/>
                  <a:gd name="T39" fmla="*/ 10 h 87"/>
                  <a:gd name="T40" fmla="*/ 254 w 264"/>
                  <a:gd name="T41" fmla="*/ 10 h 87"/>
                  <a:gd name="T42" fmla="*/ 254 w 264"/>
                  <a:gd name="T43" fmla="*/ 5 h 87"/>
                  <a:gd name="T44" fmla="*/ 254 w 264"/>
                  <a:gd name="T45" fmla="*/ 5 h 87"/>
                  <a:gd name="T46" fmla="*/ 249 w 264"/>
                  <a:gd name="T47" fmla="*/ 5 h 87"/>
                  <a:gd name="T48" fmla="*/ 249 w 264"/>
                  <a:gd name="T49" fmla="*/ 5 h 87"/>
                  <a:gd name="T50" fmla="*/ 0 w 264"/>
                  <a:gd name="T51" fmla="*/ 0 h 87"/>
                  <a:gd name="T52" fmla="*/ 6 w 264"/>
                  <a:gd name="T53" fmla="*/ 0 h 87"/>
                  <a:gd name="T54" fmla="*/ 6 w 264"/>
                  <a:gd name="T55" fmla="*/ 5 h 87"/>
                  <a:gd name="T56" fmla="*/ 6 w 264"/>
                  <a:gd name="T57" fmla="*/ 5 h 87"/>
                  <a:gd name="T58" fmla="*/ 6 w 264"/>
                  <a:gd name="T59" fmla="*/ 10 h 87"/>
                  <a:gd name="T60" fmla="*/ 11 w 264"/>
                  <a:gd name="T61" fmla="*/ 10 h 87"/>
                  <a:gd name="T62" fmla="*/ 11 w 264"/>
                  <a:gd name="T63" fmla="*/ 15 h 87"/>
                  <a:gd name="T64" fmla="*/ 11 w 264"/>
                  <a:gd name="T65" fmla="*/ 21 h 87"/>
                  <a:gd name="T66" fmla="*/ 11 w 264"/>
                  <a:gd name="T67" fmla="*/ 26 h 87"/>
                  <a:gd name="T68" fmla="*/ 11 w 264"/>
                  <a:gd name="T69" fmla="*/ 31 h 87"/>
                  <a:gd name="T70" fmla="*/ 16 w 264"/>
                  <a:gd name="T71" fmla="*/ 36 h 87"/>
                  <a:gd name="T72" fmla="*/ 16 w 264"/>
                  <a:gd name="T73" fmla="*/ 41 h 87"/>
                  <a:gd name="T74" fmla="*/ 16 w 264"/>
                  <a:gd name="T75" fmla="*/ 46 h 87"/>
                  <a:gd name="T76" fmla="*/ 16 w 264"/>
                  <a:gd name="T77" fmla="*/ 51 h 87"/>
                  <a:gd name="T78" fmla="*/ 11 w 264"/>
                  <a:gd name="T79" fmla="*/ 56 h 87"/>
                  <a:gd name="T80" fmla="*/ 11 w 264"/>
                  <a:gd name="T81" fmla="*/ 61 h 87"/>
                  <a:gd name="T82" fmla="*/ 11 w 264"/>
                  <a:gd name="T83" fmla="*/ 61 h 87"/>
                  <a:gd name="T84" fmla="*/ 11 w 264"/>
                  <a:gd name="T85" fmla="*/ 66 h 87"/>
                  <a:gd name="T86" fmla="*/ 11 w 264"/>
                  <a:gd name="T87" fmla="*/ 71 h 87"/>
                  <a:gd name="T88" fmla="*/ 6 w 264"/>
                  <a:gd name="T89" fmla="*/ 76 h 87"/>
                  <a:gd name="T90" fmla="*/ 6 w 264"/>
                  <a:gd name="T91" fmla="*/ 76 h 87"/>
                  <a:gd name="T92" fmla="*/ 6 w 264"/>
                  <a:gd name="T93" fmla="*/ 81 h 87"/>
                  <a:gd name="T94" fmla="*/ 0 w 264"/>
                  <a:gd name="T95" fmla="*/ 81 h 87"/>
                  <a:gd name="T96" fmla="*/ 0 w 264"/>
                  <a:gd name="T97" fmla="*/ 81 h 87"/>
                  <a:gd name="T98" fmla="*/ 0 w 264"/>
                  <a:gd name="T99"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4" h="87">
                    <a:moveTo>
                      <a:pt x="249" y="87"/>
                    </a:moveTo>
                    <a:lnTo>
                      <a:pt x="249" y="87"/>
                    </a:lnTo>
                    <a:lnTo>
                      <a:pt x="249" y="87"/>
                    </a:lnTo>
                    <a:lnTo>
                      <a:pt x="249" y="87"/>
                    </a:lnTo>
                    <a:lnTo>
                      <a:pt x="249" y="81"/>
                    </a:lnTo>
                    <a:lnTo>
                      <a:pt x="249" y="81"/>
                    </a:lnTo>
                    <a:lnTo>
                      <a:pt x="254" y="81"/>
                    </a:lnTo>
                    <a:lnTo>
                      <a:pt x="254" y="81"/>
                    </a:lnTo>
                    <a:lnTo>
                      <a:pt x="254" y="81"/>
                    </a:lnTo>
                    <a:lnTo>
                      <a:pt x="254" y="76"/>
                    </a:lnTo>
                    <a:lnTo>
                      <a:pt x="254" y="76"/>
                    </a:lnTo>
                    <a:lnTo>
                      <a:pt x="254" y="76"/>
                    </a:lnTo>
                    <a:lnTo>
                      <a:pt x="259" y="76"/>
                    </a:lnTo>
                    <a:lnTo>
                      <a:pt x="259" y="71"/>
                    </a:lnTo>
                    <a:lnTo>
                      <a:pt x="259" y="71"/>
                    </a:lnTo>
                    <a:lnTo>
                      <a:pt x="259" y="66"/>
                    </a:lnTo>
                    <a:lnTo>
                      <a:pt x="259" y="66"/>
                    </a:lnTo>
                    <a:lnTo>
                      <a:pt x="259" y="61"/>
                    </a:lnTo>
                    <a:lnTo>
                      <a:pt x="259" y="61"/>
                    </a:lnTo>
                    <a:lnTo>
                      <a:pt x="259" y="61"/>
                    </a:lnTo>
                    <a:lnTo>
                      <a:pt x="259" y="56"/>
                    </a:lnTo>
                    <a:lnTo>
                      <a:pt x="259" y="56"/>
                    </a:lnTo>
                    <a:lnTo>
                      <a:pt x="259" y="51"/>
                    </a:lnTo>
                    <a:lnTo>
                      <a:pt x="259" y="51"/>
                    </a:lnTo>
                    <a:lnTo>
                      <a:pt x="259" y="46"/>
                    </a:lnTo>
                    <a:lnTo>
                      <a:pt x="264" y="46"/>
                    </a:lnTo>
                    <a:lnTo>
                      <a:pt x="264" y="41"/>
                    </a:lnTo>
                    <a:lnTo>
                      <a:pt x="259" y="36"/>
                    </a:lnTo>
                    <a:lnTo>
                      <a:pt x="259" y="36"/>
                    </a:lnTo>
                    <a:lnTo>
                      <a:pt x="259" y="31"/>
                    </a:lnTo>
                    <a:lnTo>
                      <a:pt x="259" y="31"/>
                    </a:lnTo>
                    <a:lnTo>
                      <a:pt x="259" y="31"/>
                    </a:lnTo>
                    <a:lnTo>
                      <a:pt x="259" y="26"/>
                    </a:lnTo>
                    <a:lnTo>
                      <a:pt x="259" y="26"/>
                    </a:lnTo>
                    <a:lnTo>
                      <a:pt x="259" y="21"/>
                    </a:lnTo>
                    <a:lnTo>
                      <a:pt x="259" y="21"/>
                    </a:lnTo>
                    <a:lnTo>
                      <a:pt x="259" y="15"/>
                    </a:lnTo>
                    <a:lnTo>
                      <a:pt x="259" y="15"/>
                    </a:lnTo>
                    <a:lnTo>
                      <a:pt x="259" y="15"/>
                    </a:lnTo>
                    <a:lnTo>
                      <a:pt x="254" y="10"/>
                    </a:lnTo>
                    <a:lnTo>
                      <a:pt x="254" y="10"/>
                    </a:lnTo>
                    <a:lnTo>
                      <a:pt x="254" y="10"/>
                    </a:lnTo>
                    <a:lnTo>
                      <a:pt x="254" y="10"/>
                    </a:lnTo>
                    <a:lnTo>
                      <a:pt x="254" y="5"/>
                    </a:lnTo>
                    <a:lnTo>
                      <a:pt x="254" y="5"/>
                    </a:lnTo>
                    <a:lnTo>
                      <a:pt x="254" y="5"/>
                    </a:lnTo>
                    <a:lnTo>
                      <a:pt x="249" y="5"/>
                    </a:lnTo>
                    <a:lnTo>
                      <a:pt x="249" y="5"/>
                    </a:lnTo>
                    <a:lnTo>
                      <a:pt x="249" y="5"/>
                    </a:lnTo>
                    <a:lnTo>
                      <a:pt x="249" y="5"/>
                    </a:lnTo>
                    <a:lnTo>
                      <a:pt x="0" y="0"/>
                    </a:lnTo>
                    <a:lnTo>
                      <a:pt x="0" y="0"/>
                    </a:lnTo>
                    <a:lnTo>
                      <a:pt x="0" y="0"/>
                    </a:lnTo>
                    <a:lnTo>
                      <a:pt x="6" y="0"/>
                    </a:lnTo>
                    <a:lnTo>
                      <a:pt x="6" y="5"/>
                    </a:lnTo>
                    <a:lnTo>
                      <a:pt x="6" y="5"/>
                    </a:lnTo>
                    <a:lnTo>
                      <a:pt x="6" y="5"/>
                    </a:lnTo>
                    <a:lnTo>
                      <a:pt x="6" y="5"/>
                    </a:lnTo>
                    <a:lnTo>
                      <a:pt x="6" y="5"/>
                    </a:lnTo>
                    <a:lnTo>
                      <a:pt x="6" y="10"/>
                    </a:lnTo>
                    <a:lnTo>
                      <a:pt x="11" y="10"/>
                    </a:lnTo>
                    <a:lnTo>
                      <a:pt x="11" y="10"/>
                    </a:lnTo>
                    <a:lnTo>
                      <a:pt x="11" y="15"/>
                    </a:lnTo>
                    <a:lnTo>
                      <a:pt x="11" y="15"/>
                    </a:lnTo>
                    <a:lnTo>
                      <a:pt x="11" y="15"/>
                    </a:lnTo>
                    <a:lnTo>
                      <a:pt x="11" y="21"/>
                    </a:lnTo>
                    <a:lnTo>
                      <a:pt x="11" y="21"/>
                    </a:lnTo>
                    <a:lnTo>
                      <a:pt x="11" y="26"/>
                    </a:lnTo>
                    <a:lnTo>
                      <a:pt x="11" y="26"/>
                    </a:lnTo>
                    <a:lnTo>
                      <a:pt x="11" y="31"/>
                    </a:lnTo>
                    <a:lnTo>
                      <a:pt x="16" y="31"/>
                    </a:lnTo>
                    <a:lnTo>
                      <a:pt x="16" y="36"/>
                    </a:lnTo>
                    <a:lnTo>
                      <a:pt x="16" y="36"/>
                    </a:lnTo>
                    <a:lnTo>
                      <a:pt x="16" y="41"/>
                    </a:lnTo>
                    <a:lnTo>
                      <a:pt x="16" y="41"/>
                    </a:lnTo>
                    <a:lnTo>
                      <a:pt x="16" y="46"/>
                    </a:lnTo>
                    <a:lnTo>
                      <a:pt x="16" y="46"/>
                    </a:lnTo>
                    <a:lnTo>
                      <a:pt x="16" y="51"/>
                    </a:lnTo>
                    <a:lnTo>
                      <a:pt x="11" y="51"/>
                    </a:lnTo>
                    <a:lnTo>
                      <a:pt x="11" y="56"/>
                    </a:lnTo>
                    <a:lnTo>
                      <a:pt x="11" y="56"/>
                    </a:lnTo>
                    <a:lnTo>
                      <a:pt x="11" y="61"/>
                    </a:lnTo>
                    <a:lnTo>
                      <a:pt x="11" y="61"/>
                    </a:lnTo>
                    <a:lnTo>
                      <a:pt x="11" y="61"/>
                    </a:lnTo>
                    <a:lnTo>
                      <a:pt x="11" y="66"/>
                    </a:lnTo>
                    <a:lnTo>
                      <a:pt x="11" y="66"/>
                    </a:lnTo>
                    <a:lnTo>
                      <a:pt x="11" y="71"/>
                    </a:lnTo>
                    <a:lnTo>
                      <a:pt x="11" y="71"/>
                    </a:lnTo>
                    <a:lnTo>
                      <a:pt x="11" y="71"/>
                    </a:lnTo>
                    <a:lnTo>
                      <a:pt x="6" y="76"/>
                    </a:lnTo>
                    <a:lnTo>
                      <a:pt x="6" y="76"/>
                    </a:lnTo>
                    <a:lnTo>
                      <a:pt x="6" y="76"/>
                    </a:lnTo>
                    <a:lnTo>
                      <a:pt x="6" y="81"/>
                    </a:lnTo>
                    <a:lnTo>
                      <a:pt x="6" y="81"/>
                    </a:lnTo>
                    <a:lnTo>
                      <a:pt x="6" y="81"/>
                    </a:lnTo>
                    <a:lnTo>
                      <a:pt x="0" y="81"/>
                    </a:lnTo>
                    <a:lnTo>
                      <a:pt x="0" y="81"/>
                    </a:lnTo>
                    <a:lnTo>
                      <a:pt x="0" y="81"/>
                    </a:lnTo>
                    <a:lnTo>
                      <a:pt x="0" y="81"/>
                    </a:lnTo>
                    <a:lnTo>
                      <a:pt x="0" y="81"/>
                    </a:lnTo>
                    <a:lnTo>
                      <a:pt x="249" y="8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5" name="Oval 114">
                <a:extLst>
                  <a:ext uri="{FF2B5EF4-FFF2-40B4-BE49-F238E27FC236}">
                    <a16:creationId xmlns:a16="http://schemas.microsoft.com/office/drawing/2014/main" id="{51286F01-4BC4-4ABE-F5BF-7BB1802670F8}"/>
                  </a:ext>
                </a:extLst>
              </p:cNvPr>
              <p:cNvSpPr>
                <a:spLocks noChangeArrowheads="1"/>
              </p:cNvSpPr>
              <p:nvPr/>
            </p:nvSpPr>
            <p:spPr bwMode="auto">
              <a:xfrm>
                <a:off x="2755" y="2273"/>
                <a:ext cx="249" cy="24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116" name="Freeform 819">
                <a:extLst>
                  <a:ext uri="{FF2B5EF4-FFF2-40B4-BE49-F238E27FC236}">
                    <a16:creationId xmlns:a16="http://schemas.microsoft.com/office/drawing/2014/main" id="{095180A1-7545-ECA2-9D5E-AE49BD5F937A}"/>
                  </a:ext>
                </a:extLst>
              </p:cNvPr>
              <p:cNvSpPr>
                <a:spLocks/>
              </p:cNvSpPr>
              <p:nvPr/>
            </p:nvSpPr>
            <p:spPr bwMode="auto">
              <a:xfrm>
                <a:off x="2857" y="1751"/>
                <a:ext cx="142" cy="568"/>
              </a:xfrm>
              <a:custGeom>
                <a:avLst/>
                <a:gdLst>
                  <a:gd name="T0" fmla="*/ 0 w 142"/>
                  <a:gd name="T1" fmla="*/ 543 h 568"/>
                  <a:gd name="T2" fmla="*/ 0 w 142"/>
                  <a:gd name="T3" fmla="*/ 548 h 568"/>
                  <a:gd name="T4" fmla="*/ 0 w 142"/>
                  <a:gd name="T5" fmla="*/ 548 h 568"/>
                  <a:gd name="T6" fmla="*/ 0 w 142"/>
                  <a:gd name="T7" fmla="*/ 553 h 568"/>
                  <a:gd name="T8" fmla="*/ 5 w 142"/>
                  <a:gd name="T9" fmla="*/ 553 h 568"/>
                  <a:gd name="T10" fmla="*/ 5 w 142"/>
                  <a:gd name="T11" fmla="*/ 558 h 568"/>
                  <a:gd name="T12" fmla="*/ 10 w 142"/>
                  <a:gd name="T13" fmla="*/ 558 h 568"/>
                  <a:gd name="T14" fmla="*/ 15 w 142"/>
                  <a:gd name="T15" fmla="*/ 563 h 568"/>
                  <a:gd name="T16" fmla="*/ 20 w 142"/>
                  <a:gd name="T17" fmla="*/ 563 h 568"/>
                  <a:gd name="T18" fmla="*/ 20 w 142"/>
                  <a:gd name="T19" fmla="*/ 563 h 568"/>
                  <a:gd name="T20" fmla="*/ 25 w 142"/>
                  <a:gd name="T21" fmla="*/ 563 h 568"/>
                  <a:gd name="T22" fmla="*/ 30 w 142"/>
                  <a:gd name="T23" fmla="*/ 568 h 568"/>
                  <a:gd name="T24" fmla="*/ 35 w 142"/>
                  <a:gd name="T25" fmla="*/ 568 h 568"/>
                  <a:gd name="T26" fmla="*/ 40 w 142"/>
                  <a:gd name="T27" fmla="*/ 568 h 568"/>
                  <a:gd name="T28" fmla="*/ 45 w 142"/>
                  <a:gd name="T29" fmla="*/ 568 h 568"/>
                  <a:gd name="T30" fmla="*/ 50 w 142"/>
                  <a:gd name="T31" fmla="*/ 568 h 568"/>
                  <a:gd name="T32" fmla="*/ 55 w 142"/>
                  <a:gd name="T33" fmla="*/ 568 h 568"/>
                  <a:gd name="T34" fmla="*/ 60 w 142"/>
                  <a:gd name="T35" fmla="*/ 568 h 568"/>
                  <a:gd name="T36" fmla="*/ 66 w 142"/>
                  <a:gd name="T37" fmla="*/ 563 h 568"/>
                  <a:gd name="T38" fmla="*/ 71 w 142"/>
                  <a:gd name="T39" fmla="*/ 563 h 568"/>
                  <a:gd name="T40" fmla="*/ 71 w 142"/>
                  <a:gd name="T41" fmla="*/ 563 h 568"/>
                  <a:gd name="T42" fmla="*/ 76 w 142"/>
                  <a:gd name="T43" fmla="*/ 558 h 568"/>
                  <a:gd name="T44" fmla="*/ 76 w 142"/>
                  <a:gd name="T45" fmla="*/ 558 h 568"/>
                  <a:gd name="T46" fmla="*/ 76 w 142"/>
                  <a:gd name="T47" fmla="*/ 553 h 568"/>
                  <a:gd name="T48" fmla="*/ 76 w 142"/>
                  <a:gd name="T49" fmla="*/ 553 h 568"/>
                  <a:gd name="T50" fmla="*/ 142 w 142"/>
                  <a:gd name="T51" fmla="*/ 10 h 568"/>
                  <a:gd name="T52" fmla="*/ 142 w 142"/>
                  <a:gd name="T53" fmla="*/ 15 h 568"/>
                  <a:gd name="T54" fmla="*/ 142 w 142"/>
                  <a:gd name="T55" fmla="*/ 15 h 568"/>
                  <a:gd name="T56" fmla="*/ 137 w 142"/>
                  <a:gd name="T57" fmla="*/ 15 h 568"/>
                  <a:gd name="T58" fmla="*/ 137 w 142"/>
                  <a:gd name="T59" fmla="*/ 20 h 568"/>
                  <a:gd name="T60" fmla="*/ 131 w 142"/>
                  <a:gd name="T61" fmla="*/ 20 h 568"/>
                  <a:gd name="T62" fmla="*/ 126 w 142"/>
                  <a:gd name="T63" fmla="*/ 20 h 568"/>
                  <a:gd name="T64" fmla="*/ 126 w 142"/>
                  <a:gd name="T65" fmla="*/ 20 h 568"/>
                  <a:gd name="T66" fmla="*/ 121 w 142"/>
                  <a:gd name="T67" fmla="*/ 25 h 568"/>
                  <a:gd name="T68" fmla="*/ 116 w 142"/>
                  <a:gd name="T69" fmla="*/ 25 h 568"/>
                  <a:gd name="T70" fmla="*/ 111 w 142"/>
                  <a:gd name="T71" fmla="*/ 25 h 568"/>
                  <a:gd name="T72" fmla="*/ 106 w 142"/>
                  <a:gd name="T73" fmla="*/ 25 h 568"/>
                  <a:gd name="T74" fmla="*/ 101 w 142"/>
                  <a:gd name="T75" fmla="*/ 25 h 568"/>
                  <a:gd name="T76" fmla="*/ 96 w 142"/>
                  <a:gd name="T77" fmla="*/ 20 h 568"/>
                  <a:gd name="T78" fmla="*/ 91 w 142"/>
                  <a:gd name="T79" fmla="*/ 20 h 568"/>
                  <a:gd name="T80" fmla="*/ 86 w 142"/>
                  <a:gd name="T81" fmla="*/ 20 h 568"/>
                  <a:gd name="T82" fmla="*/ 81 w 142"/>
                  <a:gd name="T83" fmla="*/ 20 h 568"/>
                  <a:gd name="T84" fmla="*/ 76 w 142"/>
                  <a:gd name="T85" fmla="*/ 15 h 568"/>
                  <a:gd name="T86" fmla="*/ 71 w 142"/>
                  <a:gd name="T87" fmla="*/ 15 h 568"/>
                  <a:gd name="T88" fmla="*/ 71 w 142"/>
                  <a:gd name="T89" fmla="*/ 10 h 568"/>
                  <a:gd name="T90" fmla="*/ 66 w 142"/>
                  <a:gd name="T91" fmla="*/ 10 h 568"/>
                  <a:gd name="T92" fmla="*/ 66 w 142"/>
                  <a:gd name="T93" fmla="*/ 5 h 568"/>
                  <a:gd name="T94" fmla="*/ 66 w 142"/>
                  <a:gd name="T95" fmla="*/ 5 h 568"/>
                  <a:gd name="T96" fmla="*/ 60 w 142"/>
                  <a:gd name="T97" fmla="*/ 0 h 568"/>
                  <a:gd name="T98" fmla="*/ 60 w 142"/>
                  <a:gd name="T99"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568">
                    <a:moveTo>
                      <a:pt x="0" y="543"/>
                    </a:moveTo>
                    <a:lnTo>
                      <a:pt x="0" y="543"/>
                    </a:lnTo>
                    <a:lnTo>
                      <a:pt x="0" y="543"/>
                    </a:lnTo>
                    <a:lnTo>
                      <a:pt x="0" y="548"/>
                    </a:lnTo>
                    <a:lnTo>
                      <a:pt x="0" y="548"/>
                    </a:lnTo>
                    <a:lnTo>
                      <a:pt x="0" y="548"/>
                    </a:lnTo>
                    <a:lnTo>
                      <a:pt x="0" y="548"/>
                    </a:lnTo>
                    <a:lnTo>
                      <a:pt x="0" y="553"/>
                    </a:lnTo>
                    <a:lnTo>
                      <a:pt x="5" y="553"/>
                    </a:lnTo>
                    <a:lnTo>
                      <a:pt x="5" y="553"/>
                    </a:lnTo>
                    <a:lnTo>
                      <a:pt x="5" y="553"/>
                    </a:lnTo>
                    <a:lnTo>
                      <a:pt x="5" y="558"/>
                    </a:lnTo>
                    <a:lnTo>
                      <a:pt x="10" y="558"/>
                    </a:lnTo>
                    <a:lnTo>
                      <a:pt x="10" y="558"/>
                    </a:lnTo>
                    <a:lnTo>
                      <a:pt x="10" y="558"/>
                    </a:lnTo>
                    <a:lnTo>
                      <a:pt x="15" y="563"/>
                    </a:lnTo>
                    <a:lnTo>
                      <a:pt x="15" y="563"/>
                    </a:lnTo>
                    <a:lnTo>
                      <a:pt x="20" y="563"/>
                    </a:lnTo>
                    <a:lnTo>
                      <a:pt x="20" y="563"/>
                    </a:lnTo>
                    <a:lnTo>
                      <a:pt x="20" y="563"/>
                    </a:lnTo>
                    <a:lnTo>
                      <a:pt x="25" y="563"/>
                    </a:lnTo>
                    <a:lnTo>
                      <a:pt x="25" y="563"/>
                    </a:lnTo>
                    <a:lnTo>
                      <a:pt x="30" y="568"/>
                    </a:lnTo>
                    <a:lnTo>
                      <a:pt x="30" y="568"/>
                    </a:lnTo>
                    <a:lnTo>
                      <a:pt x="35" y="568"/>
                    </a:lnTo>
                    <a:lnTo>
                      <a:pt x="35" y="568"/>
                    </a:lnTo>
                    <a:lnTo>
                      <a:pt x="40" y="568"/>
                    </a:lnTo>
                    <a:lnTo>
                      <a:pt x="40" y="568"/>
                    </a:lnTo>
                    <a:lnTo>
                      <a:pt x="45" y="568"/>
                    </a:lnTo>
                    <a:lnTo>
                      <a:pt x="45" y="568"/>
                    </a:lnTo>
                    <a:lnTo>
                      <a:pt x="50" y="568"/>
                    </a:lnTo>
                    <a:lnTo>
                      <a:pt x="50" y="568"/>
                    </a:lnTo>
                    <a:lnTo>
                      <a:pt x="55" y="568"/>
                    </a:lnTo>
                    <a:lnTo>
                      <a:pt x="55" y="568"/>
                    </a:lnTo>
                    <a:lnTo>
                      <a:pt x="60" y="568"/>
                    </a:lnTo>
                    <a:lnTo>
                      <a:pt x="60" y="568"/>
                    </a:lnTo>
                    <a:lnTo>
                      <a:pt x="66" y="563"/>
                    </a:lnTo>
                    <a:lnTo>
                      <a:pt x="66" y="563"/>
                    </a:lnTo>
                    <a:lnTo>
                      <a:pt x="66" y="563"/>
                    </a:lnTo>
                    <a:lnTo>
                      <a:pt x="71" y="563"/>
                    </a:lnTo>
                    <a:lnTo>
                      <a:pt x="71" y="563"/>
                    </a:lnTo>
                    <a:lnTo>
                      <a:pt x="71" y="563"/>
                    </a:lnTo>
                    <a:lnTo>
                      <a:pt x="71" y="558"/>
                    </a:lnTo>
                    <a:lnTo>
                      <a:pt x="76" y="558"/>
                    </a:lnTo>
                    <a:lnTo>
                      <a:pt x="76" y="558"/>
                    </a:lnTo>
                    <a:lnTo>
                      <a:pt x="76" y="558"/>
                    </a:lnTo>
                    <a:lnTo>
                      <a:pt x="76" y="558"/>
                    </a:lnTo>
                    <a:lnTo>
                      <a:pt x="76" y="553"/>
                    </a:lnTo>
                    <a:lnTo>
                      <a:pt x="76" y="553"/>
                    </a:lnTo>
                    <a:lnTo>
                      <a:pt x="76" y="553"/>
                    </a:lnTo>
                    <a:lnTo>
                      <a:pt x="142" y="10"/>
                    </a:lnTo>
                    <a:lnTo>
                      <a:pt x="142" y="10"/>
                    </a:lnTo>
                    <a:lnTo>
                      <a:pt x="142" y="10"/>
                    </a:lnTo>
                    <a:lnTo>
                      <a:pt x="142" y="15"/>
                    </a:lnTo>
                    <a:lnTo>
                      <a:pt x="142" y="15"/>
                    </a:lnTo>
                    <a:lnTo>
                      <a:pt x="142" y="15"/>
                    </a:lnTo>
                    <a:lnTo>
                      <a:pt x="142" y="15"/>
                    </a:lnTo>
                    <a:lnTo>
                      <a:pt x="137" y="15"/>
                    </a:lnTo>
                    <a:lnTo>
                      <a:pt x="137" y="20"/>
                    </a:lnTo>
                    <a:lnTo>
                      <a:pt x="137" y="20"/>
                    </a:lnTo>
                    <a:lnTo>
                      <a:pt x="137" y="20"/>
                    </a:lnTo>
                    <a:lnTo>
                      <a:pt x="131" y="20"/>
                    </a:lnTo>
                    <a:lnTo>
                      <a:pt x="131" y="20"/>
                    </a:lnTo>
                    <a:lnTo>
                      <a:pt x="126" y="20"/>
                    </a:lnTo>
                    <a:lnTo>
                      <a:pt x="126" y="20"/>
                    </a:lnTo>
                    <a:lnTo>
                      <a:pt x="126" y="20"/>
                    </a:lnTo>
                    <a:lnTo>
                      <a:pt x="121" y="25"/>
                    </a:lnTo>
                    <a:lnTo>
                      <a:pt x="121" y="25"/>
                    </a:lnTo>
                    <a:lnTo>
                      <a:pt x="116" y="25"/>
                    </a:lnTo>
                    <a:lnTo>
                      <a:pt x="116" y="25"/>
                    </a:lnTo>
                    <a:lnTo>
                      <a:pt x="111" y="25"/>
                    </a:lnTo>
                    <a:lnTo>
                      <a:pt x="111" y="25"/>
                    </a:lnTo>
                    <a:lnTo>
                      <a:pt x="106" y="25"/>
                    </a:lnTo>
                    <a:lnTo>
                      <a:pt x="106" y="25"/>
                    </a:lnTo>
                    <a:lnTo>
                      <a:pt x="101" y="25"/>
                    </a:lnTo>
                    <a:lnTo>
                      <a:pt x="101" y="25"/>
                    </a:lnTo>
                    <a:lnTo>
                      <a:pt x="96" y="25"/>
                    </a:lnTo>
                    <a:lnTo>
                      <a:pt x="96" y="20"/>
                    </a:lnTo>
                    <a:lnTo>
                      <a:pt x="91" y="20"/>
                    </a:lnTo>
                    <a:lnTo>
                      <a:pt x="91" y="20"/>
                    </a:lnTo>
                    <a:lnTo>
                      <a:pt x="86" y="20"/>
                    </a:lnTo>
                    <a:lnTo>
                      <a:pt x="86" y="20"/>
                    </a:lnTo>
                    <a:lnTo>
                      <a:pt x="81" y="20"/>
                    </a:lnTo>
                    <a:lnTo>
                      <a:pt x="81" y="20"/>
                    </a:lnTo>
                    <a:lnTo>
                      <a:pt x="81" y="15"/>
                    </a:lnTo>
                    <a:lnTo>
                      <a:pt x="76" y="15"/>
                    </a:lnTo>
                    <a:lnTo>
                      <a:pt x="76" y="15"/>
                    </a:lnTo>
                    <a:lnTo>
                      <a:pt x="71" y="15"/>
                    </a:lnTo>
                    <a:lnTo>
                      <a:pt x="71" y="15"/>
                    </a:lnTo>
                    <a:lnTo>
                      <a:pt x="71" y="10"/>
                    </a:lnTo>
                    <a:lnTo>
                      <a:pt x="71" y="10"/>
                    </a:lnTo>
                    <a:lnTo>
                      <a:pt x="66" y="10"/>
                    </a:lnTo>
                    <a:lnTo>
                      <a:pt x="66" y="10"/>
                    </a:lnTo>
                    <a:lnTo>
                      <a:pt x="66" y="5"/>
                    </a:lnTo>
                    <a:lnTo>
                      <a:pt x="66" y="5"/>
                    </a:lnTo>
                    <a:lnTo>
                      <a:pt x="66" y="5"/>
                    </a:lnTo>
                    <a:lnTo>
                      <a:pt x="66" y="5"/>
                    </a:lnTo>
                    <a:lnTo>
                      <a:pt x="60" y="0"/>
                    </a:lnTo>
                    <a:lnTo>
                      <a:pt x="60" y="0"/>
                    </a:lnTo>
                    <a:lnTo>
                      <a:pt x="60" y="0"/>
                    </a:lnTo>
                    <a:lnTo>
                      <a:pt x="0" y="54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7" name="Freeform 820">
                <a:extLst>
                  <a:ext uri="{FF2B5EF4-FFF2-40B4-BE49-F238E27FC236}">
                    <a16:creationId xmlns:a16="http://schemas.microsoft.com/office/drawing/2014/main" id="{1B740187-1938-652D-C8F8-39E683E31649}"/>
                  </a:ext>
                </a:extLst>
              </p:cNvPr>
              <p:cNvSpPr>
                <a:spLocks/>
              </p:cNvSpPr>
              <p:nvPr/>
            </p:nvSpPr>
            <p:spPr bwMode="auto">
              <a:xfrm>
                <a:off x="2851" y="2471"/>
                <a:ext cx="102" cy="325"/>
              </a:xfrm>
              <a:custGeom>
                <a:avLst/>
                <a:gdLst>
                  <a:gd name="T0" fmla="*/ 77 w 102"/>
                  <a:gd name="T1" fmla="*/ 21 h 325"/>
                  <a:gd name="T2" fmla="*/ 77 w 102"/>
                  <a:gd name="T3" fmla="*/ 16 h 325"/>
                  <a:gd name="T4" fmla="*/ 77 w 102"/>
                  <a:gd name="T5" fmla="*/ 16 h 325"/>
                  <a:gd name="T6" fmla="*/ 72 w 102"/>
                  <a:gd name="T7" fmla="*/ 11 h 325"/>
                  <a:gd name="T8" fmla="*/ 72 w 102"/>
                  <a:gd name="T9" fmla="*/ 11 h 325"/>
                  <a:gd name="T10" fmla="*/ 66 w 102"/>
                  <a:gd name="T11" fmla="*/ 5 h 325"/>
                  <a:gd name="T12" fmla="*/ 66 w 102"/>
                  <a:gd name="T13" fmla="*/ 5 h 325"/>
                  <a:gd name="T14" fmla="*/ 61 w 102"/>
                  <a:gd name="T15" fmla="*/ 5 h 325"/>
                  <a:gd name="T16" fmla="*/ 56 w 102"/>
                  <a:gd name="T17" fmla="*/ 5 h 325"/>
                  <a:gd name="T18" fmla="*/ 51 w 102"/>
                  <a:gd name="T19" fmla="*/ 0 h 325"/>
                  <a:gd name="T20" fmla="*/ 46 w 102"/>
                  <a:gd name="T21" fmla="*/ 0 h 325"/>
                  <a:gd name="T22" fmla="*/ 41 w 102"/>
                  <a:gd name="T23" fmla="*/ 0 h 325"/>
                  <a:gd name="T24" fmla="*/ 36 w 102"/>
                  <a:gd name="T25" fmla="*/ 0 h 325"/>
                  <a:gd name="T26" fmla="*/ 31 w 102"/>
                  <a:gd name="T27" fmla="*/ 0 h 325"/>
                  <a:gd name="T28" fmla="*/ 26 w 102"/>
                  <a:gd name="T29" fmla="*/ 5 h 325"/>
                  <a:gd name="T30" fmla="*/ 21 w 102"/>
                  <a:gd name="T31" fmla="*/ 5 h 325"/>
                  <a:gd name="T32" fmla="*/ 16 w 102"/>
                  <a:gd name="T33" fmla="*/ 5 h 325"/>
                  <a:gd name="T34" fmla="*/ 11 w 102"/>
                  <a:gd name="T35" fmla="*/ 11 h 325"/>
                  <a:gd name="T36" fmla="*/ 11 w 102"/>
                  <a:gd name="T37" fmla="*/ 11 h 325"/>
                  <a:gd name="T38" fmla="*/ 6 w 102"/>
                  <a:gd name="T39" fmla="*/ 16 h 325"/>
                  <a:gd name="T40" fmla="*/ 6 w 102"/>
                  <a:gd name="T41" fmla="*/ 16 h 325"/>
                  <a:gd name="T42" fmla="*/ 0 w 102"/>
                  <a:gd name="T43" fmla="*/ 21 h 325"/>
                  <a:gd name="T44" fmla="*/ 0 w 102"/>
                  <a:gd name="T45" fmla="*/ 21 h 325"/>
                  <a:gd name="T46" fmla="*/ 0 w 102"/>
                  <a:gd name="T47" fmla="*/ 26 h 325"/>
                  <a:gd name="T48" fmla="*/ 0 w 102"/>
                  <a:gd name="T49" fmla="*/ 26 h 325"/>
                  <a:gd name="T50" fmla="*/ 21 w 102"/>
                  <a:gd name="T51" fmla="*/ 325 h 325"/>
                  <a:gd name="T52" fmla="*/ 21 w 102"/>
                  <a:gd name="T53" fmla="*/ 325 h 325"/>
                  <a:gd name="T54" fmla="*/ 21 w 102"/>
                  <a:gd name="T55" fmla="*/ 320 h 325"/>
                  <a:gd name="T56" fmla="*/ 21 w 102"/>
                  <a:gd name="T57" fmla="*/ 315 h 325"/>
                  <a:gd name="T58" fmla="*/ 26 w 102"/>
                  <a:gd name="T59" fmla="*/ 315 h 325"/>
                  <a:gd name="T60" fmla="*/ 26 w 102"/>
                  <a:gd name="T61" fmla="*/ 310 h 325"/>
                  <a:gd name="T62" fmla="*/ 31 w 102"/>
                  <a:gd name="T63" fmla="*/ 310 h 325"/>
                  <a:gd name="T64" fmla="*/ 36 w 102"/>
                  <a:gd name="T65" fmla="*/ 310 h 325"/>
                  <a:gd name="T66" fmla="*/ 41 w 102"/>
                  <a:gd name="T67" fmla="*/ 305 h 325"/>
                  <a:gd name="T68" fmla="*/ 46 w 102"/>
                  <a:gd name="T69" fmla="*/ 305 h 325"/>
                  <a:gd name="T70" fmla="*/ 51 w 102"/>
                  <a:gd name="T71" fmla="*/ 305 h 325"/>
                  <a:gd name="T72" fmla="*/ 56 w 102"/>
                  <a:gd name="T73" fmla="*/ 305 h 325"/>
                  <a:gd name="T74" fmla="*/ 61 w 102"/>
                  <a:gd name="T75" fmla="*/ 300 h 325"/>
                  <a:gd name="T76" fmla="*/ 66 w 102"/>
                  <a:gd name="T77" fmla="*/ 300 h 325"/>
                  <a:gd name="T78" fmla="*/ 72 w 102"/>
                  <a:gd name="T79" fmla="*/ 300 h 325"/>
                  <a:gd name="T80" fmla="*/ 77 w 102"/>
                  <a:gd name="T81" fmla="*/ 305 h 325"/>
                  <a:gd name="T82" fmla="*/ 82 w 102"/>
                  <a:gd name="T83" fmla="*/ 305 h 325"/>
                  <a:gd name="T84" fmla="*/ 82 w 102"/>
                  <a:gd name="T85" fmla="*/ 305 h 325"/>
                  <a:gd name="T86" fmla="*/ 87 w 102"/>
                  <a:gd name="T87" fmla="*/ 305 h 325"/>
                  <a:gd name="T88" fmla="*/ 92 w 102"/>
                  <a:gd name="T89" fmla="*/ 310 h 325"/>
                  <a:gd name="T90" fmla="*/ 92 w 102"/>
                  <a:gd name="T91" fmla="*/ 310 h 325"/>
                  <a:gd name="T92" fmla="*/ 97 w 102"/>
                  <a:gd name="T93" fmla="*/ 315 h 325"/>
                  <a:gd name="T94" fmla="*/ 97 w 102"/>
                  <a:gd name="T95" fmla="*/ 315 h 325"/>
                  <a:gd name="T96" fmla="*/ 102 w 102"/>
                  <a:gd name="T97" fmla="*/ 320 h 325"/>
                  <a:gd name="T98" fmla="*/ 102 w 102"/>
                  <a:gd name="T99" fmla="*/ 32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325">
                    <a:moveTo>
                      <a:pt x="77" y="21"/>
                    </a:moveTo>
                    <a:lnTo>
                      <a:pt x="77" y="21"/>
                    </a:lnTo>
                    <a:lnTo>
                      <a:pt x="77" y="21"/>
                    </a:lnTo>
                    <a:lnTo>
                      <a:pt x="77" y="16"/>
                    </a:lnTo>
                    <a:lnTo>
                      <a:pt x="77" y="16"/>
                    </a:lnTo>
                    <a:lnTo>
                      <a:pt x="77" y="16"/>
                    </a:lnTo>
                    <a:lnTo>
                      <a:pt x="77" y="16"/>
                    </a:lnTo>
                    <a:lnTo>
                      <a:pt x="72" y="11"/>
                    </a:lnTo>
                    <a:lnTo>
                      <a:pt x="72" y="11"/>
                    </a:lnTo>
                    <a:lnTo>
                      <a:pt x="72" y="11"/>
                    </a:lnTo>
                    <a:lnTo>
                      <a:pt x="72" y="11"/>
                    </a:lnTo>
                    <a:lnTo>
                      <a:pt x="66" y="5"/>
                    </a:lnTo>
                    <a:lnTo>
                      <a:pt x="66" y="5"/>
                    </a:lnTo>
                    <a:lnTo>
                      <a:pt x="66" y="5"/>
                    </a:lnTo>
                    <a:lnTo>
                      <a:pt x="61" y="5"/>
                    </a:lnTo>
                    <a:lnTo>
                      <a:pt x="61" y="5"/>
                    </a:lnTo>
                    <a:lnTo>
                      <a:pt x="56" y="5"/>
                    </a:lnTo>
                    <a:lnTo>
                      <a:pt x="56" y="5"/>
                    </a:lnTo>
                    <a:lnTo>
                      <a:pt x="51" y="0"/>
                    </a:lnTo>
                    <a:lnTo>
                      <a:pt x="51" y="0"/>
                    </a:lnTo>
                    <a:lnTo>
                      <a:pt x="46" y="0"/>
                    </a:lnTo>
                    <a:lnTo>
                      <a:pt x="46" y="0"/>
                    </a:lnTo>
                    <a:lnTo>
                      <a:pt x="41" y="0"/>
                    </a:lnTo>
                    <a:lnTo>
                      <a:pt x="41" y="0"/>
                    </a:lnTo>
                    <a:lnTo>
                      <a:pt x="36" y="0"/>
                    </a:lnTo>
                    <a:lnTo>
                      <a:pt x="36" y="0"/>
                    </a:lnTo>
                    <a:lnTo>
                      <a:pt x="31" y="0"/>
                    </a:lnTo>
                    <a:lnTo>
                      <a:pt x="31" y="0"/>
                    </a:lnTo>
                    <a:lnTo>
                      <a:pt x="26" y="5"/>
                    </a:lnTo>
                    <a:lnTo>
                      <a:pt x="26" y="5"/>
                    </a:lnTo>
                    <a:lnTo>
                      <a:pt x="26" y="5"/>
                    </a:lnTo>
                    <a:lnTo>
                      <a:pt x="21" y="5"/>
                    </a:lnTo>
                    <a:lnTo>
                      <a:pt x="21" y="5"/>
                    </a:lnTo>
                    <a:lnTo>
                      <a:pt x="16" y="5"/>
                    </a:lnTo>
                    <a:lnTo>
                      <a:pt x="16" y="5"/>
                    </a:lnTo>
                    <a:lnTo>
                      <a:pt x="11" y="11"/>
                    </a:lnTo>
                    <a:lnTo>
                      <a:pt x="11" y="11"/>
                    </a:lnTo>
                    <a:lnTo>
                      <a:pt x="11" y="11"/>
                    </a:lnTo>
                    <a:lnTo>
                      <a:pt x="6" y="11"/>
                    </a:lnTo>
                    <a:lnTo>
                      <a:pt x="6" y="16"/>
                    </a:lnTo>
                    <a:lnTo>
                      <a:pt x="6" y="16"/>
                    </a:lnTo>
                    <a:lnTo>
                      <a:pt x="6" y="16"/>
                    </a:lnTo>
                    <a:lnTo>
                      <a:pt x="0" y="16"/>
                    </a:lnTo>
                    <a:lnTo>
                      <a:pt x="0" y="21"/>
                    </a:lnTo>
                    <a:lnTo>
                      <a:pt x="0" y="21"/>
                    </a:lnTo>
                    <a:lnTo>
                      <a:pt x="0" y="21"/>
                    </a:lnTo>
                    <a:lnTo>
                      <a:pt x="0" y="21"/>
                    </a:lnTo>
                    <a:lnTo>
                      <a:pt x="0" y="26"/>
                    </a:lnTo>
                    <a:lnTo>
                      <a:pt x="0" y="26"/>
                    </a:lnTo>
                    <a:lnTo>
                      <a:pt x="0" y="26"/>
                    </a:lnTo>
                    <a:lnTo>
                      <a:pt x="21" y="325"/>
                    </a:lnTo>
                    <a:lnTo>
                      <a:pt x="21" y="325"/>
                    </a:lnTo>
                    <a:lnTo>
                      <a:pt x="21" y="325"/>
                    </a:lnTo>
                    <a:lnTo>
                      <a:pt x="21" y="325"/>
                    </a:lnTo>
                    <a:lnTo>
                      <a:pt x="21" y="320"/>
                    </a:lnTo>
                    <a:lnTo>
                      <a:pt x="21" y="320"/>
                    </a:lnTo>
                    <a:lnTo>
                      <a:pt x="21" y="320"/>
                    </a:lnTo>
                    <a:lnTo>
                      <a:pt x="21" y="315"/>
                    </a:lnTo>
                    <a:lnTo>
                      <a:pt x="26" y="315"/>
                    </a:lnTo>
                    <a:lnTo>
                      <a:pt x="26" y="315"/>
                    </a:lnTo>
                    <a:lnTo>
                      <a:pt x="26" y="315"/>
                    </a:lnTo>
                    <a:lnTo>
                      <a:pt x="26" y="310"/>
                    </a:lnTo>
                    <a:lnTo>
                      <a:pt x="31" y="310"/>
                    </a:lnTo>
                    <a:lnTo>
                      <a:pt x="31" y="310"/>
                    </a:lnTo>
                    <a:lnTo>
                      <a:pt x="31" y="310"/>
                    </a:lnTo>
                    <a:lnTo>
                      <a:pt x="36" y="310"/>
                    </a:lnTo>
                    <a:lnTo>
                      <a:pt x="36" y="305"/>
                    </a:lnTo>
                    <a:lnTo>
                      <a:pt x="41" y="305"/>
                    </a:lnTo>
                    <a:lnTo>
                      <a:pt x="41" y="305"/>
                    </a:lnTo>
                    <a:lnTo>
                      <a:pt x="46" y="305"/>
                    </a:lnTo>
                    <a:lnTo>
                      <a:pt x="46" y="305"/>
                    </a:lnTo>
                    <a:lnTo>
                      <a:pt x="51" y="305"/>
                    </a:lnTo>
                    <a:lnTo>
                      <a:pt x="51" y="305"/>
                    </a:lnTo>
                    <a:lnTo>
                      <a:pt x="56" y="305"/>
                    </a:lnTo>
                    <a:lnTo>
                      <a:pt x="56" y="300"/>
                    </a:lnTo>
                    <a:lnTo>
                      <a:pt x="61" y="300"/>
                    </a:lnTo>
                    <a:lnTo>
                      <a:pt x="61" y="300"/>
                    </a:lnTo>
                    <a:lnTo>
                      <a:pt x="66" y="300"/>
                    </a:lnTo>
                    <a:lnTo>
                      <a:pt x="66" y="300"/>
                    </a:lnTo>
                    <a:lnTo>
                      <a:pt x="72" y="300"/>
                    </a:lnTo>
                    <a:lnTo>
                      <a:pt x="72" y="305"/>
                    </a:lnTo>
                    <a:lnTo>
                      <a:pt x="77" y="305"/>
                    </a:lnTo>
                    <a:lnTo>
                      <a:pt x="77" y="305"/>
                    </a:lnTo>
                    <a:lnTo>
                      <a:pt x="82" y="305"/>
                    </a:lnTo>
                    <a:lnTo>
                      <a:pt x="82" y="305"/>
                    </a:lnTo>
                    <a:lnTo>
                      <a:pt x="82" y="305"/>
                    </a:lnTo>
                    <a:lnTo>
                      <a:pt x="87" y="305"/>
                    </a:lnTo>
                    <a:lnTo>
                      <a:pt x="87" y="305"/>
                    </a:lnTo>
                    <a:lnTo>
                      <a:pt x="92" y="310"/>
                    </a:lnTo>
                    <a:lnTo>
                      <a:pt x="92" y="310"/>
                    </a:lnTo>
                    <a:lnTo>
                      <a:pt x="92" y="310"/>
                    </a:lnTo>
                    <a:lnTo>
                      <a:pt x="92" y="310"/>
                    </a:lnTo>
                    <a:lnTo>
                      <a:pt x="97" y="310"/>
                    </a:lnTo>
                    <a:lnTo>
                      <a:pt x="97" y="315"/>
                    </a:lnTo>
                    <a:lnTo>
                      <a:pt x="97" y="315"/>
                    </a:lnTo>
                    <a:lnTo>
                      <a:pt x="97" y="315"/>
                    </a:lnTo>
                    <a:lnTo>
                      <a:pt x="97" y="315"/>
                    </a:lnTo>
                    <a:lnTo>
                      <a:pt x="102" y="320"/>
                    </a:lnTo>
                    <a:lnTo>
                      <a:pt x="102" y="320"/>
                    </a:lnTo>
                    <a:lnTo>
                      <a:pt x="102" y="320"/>
                    </a:lnTo>
                    <a:lnTo>
                      <a:pt x="77" y="2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8" name="Oval 117">
                <a:extLst>
                  <a:ext uri="{FF2B5EF4-FFF2-40B4-BE49-F238E27FC236}">
                    <a16:creationId xmlns:a16="http://schemas.microsoft.com/office/drawing/2014/main" id="{601FE057-4461-B48C-2442-35FDF3CC4506}"/>
                  </a:ext>
                </a:extLst>
              </p:cNvPr>
              <p:cNvSpPr>
                <a:spLocks noChangeArrowheads="1"/>
              </p:cNvSpPr>
              <p:nvPr/>
            </p:nvSpPr>
            <p:spPr bwMode="auto">
              <a:xfrm>
                <a:off x="4287" y="2832"/>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19" name="Freeform 822">
                <a:extLst>
                  <a:ext uri="{FF2B5EF4-FFF2-40B4-BE49-F238E27FC236}">
                    <a16:creationId xmlns:a16="http://schemas.microsoft.com/office/drawing/2014/main" id="{4831FF1C-6936-5C0E-BE59-1AFB409AB55D}"/>
                  </a:ext>
                </a:extLst>
              </p:cNvPr>
              <p:cNvSpPr>
                <a:spLocks/>
              </p:cNvSpPr>
              <p:nvPr/>
            </p:nvSpPr>
            <p:spPr bwMode="auto">
              <a:xfrm>
                <a:off x="4414" y="2583"/>
                <a:ext cx="147" cy="315"/>
              </a:xfrm>
              <a:custGeom>
                <a:avLst/>
                <a:gdLst>
                  <a:gd name="T0" fmla="*/ 0 w 147"/>
                  <a:gd name="T1" fmla="*/ 279 h 315"/>
                  <a:gd name="T2" fmla="*/ 0 w 147"/>
                  <a:gd name="T3" fmla="*/ 284 h 315"/>
                  <a:gd name="T4" fmla="*/ 5 w 147"/>
                  <a:gd name="T5" fmla="*/ 284 h 315"/>
                  <a:gd name="T6" fmla="*/ 5 w 147"/>
                  <a:gd name="T7" fmla="*/ 289 h 315"/>
                  <a:gd name="T8" fmla="*/ 5 w 147"/>
                  <a:gd name="T9" fmla="*/ 294 h 315"/>
                  <a:gd name="T10" fmla="*/ 10 w 147"/>
                  <a:gd name="T11" fmla="*/ 294 h 315"/>
                  <a:gd name="T12" fmla="*/ 10 w 147"/>
                  <a:gd name="T13" fmla="*/ 299 h 315"/>
                  <a:gd name="T14" fmla="*/ 15 w 147"/>
                  <a:gd name="T15" fmla="*/ 299 h 315"/>
                  <a:gd name="T16" fmla="*/ 21 w 147"/>
                  <a:gd name="T17" fmla="*/ 304 h 315"/>
                  <a:gd name="T18" fmla="*/ 21 w 147"/>
                  <a:gd name="T19" fmla="*/ 304 h 315"/>
                  <a:gd name="T20" fmla="*/ 26 w 147"/>
                  <a:gd name="T21" fmla="*/ 310 h 315"/>
                  <a:gd name="T22" fmla="*/ 31 w 147"/>
                  <a:gd name="T23" fmla="*/ 310 h 315"/>
                  <a:gd name="T24" fmla="*/ 36 w 147"/>
                  <a:gd name="T25" fmla="*/ 310 h 315"/>
                  <a:gd name="T26" fmla="*/ 41 w 147"/>
                  <a:gd name="T27" fmla="*/ 315 h 315"/>
                  <a:gd name="T28" fmla="*/ 46 w 147"/>
                  <a:gd name="T29" fmla="*/ 315 h 315"/>
                  <a:gd name="T30" fmla="*/ 51 w 147"/>
                  <a:gd name="T31" fmla="*/ 315 h 315"/>
                  <a:gd name="T32" fmla="*/ 56 w 147"/>
                  <a:gd name="T33" fmla="*/ 315 h 315"/>
                  <a:gd name="T34" fmla="*/ 61 w 147"/>
                  <a:gd name="T35" fmla="*/ 315 h 315"/>
                  <a:gd name="T36" fmla="*/ 66 w 147"/>
                  <a:gd name="T37" fmla="*/ 310 h 315"/>
                  <a:gd name="T38" fmla="*/ 71 w 147"/>
                  <a:gd name="T39" fmla="*/ 310 h 315"/>
                  <a:gd name="T40" fmla="*/ 71 w 147"/>
                  <a:gd name="T41" fmla="*/ 310 h 315"/>
                  <a:gd name="T42" fmla="*/ 76 w 147"/>
                  <a:gd name="T43" fmla="*/ 304 h 315"/>
                  <a:gd name="T44" fmla="*/ 76 w 147"/>
                  <a:gd name="T45" fmla="*/ 304 h 315"/>
                  <a:gd name="T46" fmla="*/ 81 w 147"/>
                  <a:gd name="T47" fmla="*/ 299 h 315"/>
                  <a:gd name="T48" fmla="*/ 81 w 147"/>
                  <a:gd name="T49" fmla="*/ 299 h 315"/>
                  <a:gd name="T50" fmla="*/ 147 w 147"/>
                  <a:gd name="T51" fmla="*/ 25 h 315"/>
                  <a:gd name="T52" fmla="*/ 147 w 147"/>
                  <a:gd name="T53" fmla="*/ 25 h 315"/>
                  <a:gd name="T54" fmla="*/ 147 w 147"/>
                  <a:gd name="T55" fmla="*/ 30 h 315"/>
                  <a:gd name="T56" fmla="*/ 142 w 147"/>
                  <a:gd name="T57" fmla="*/ 30 h 315"/>
                  <a:gd name="T58" fmla="*/ 137 w 147"/>
                  <a:gd name="T59" fmla="*/ 30 h 315"/>
                  <a:gd name="T60" fmla="*/ 137 w 147"/>
                  <a:gd name="T61" fmla="*/ 36 h 315"/>
                  <a:gd name="T62" fmla="*/ 132 w 147"/>
                  <a:gd name="T63" fmla="*/ 36 h 315"/>
                  <a:gd name="T64" fmla="*/ 127 w 147"/>
                  <a:gd name="T65" fmla="*/ 36 h 315"/>
                  <a:gd name="T66" fmla="*/ 122 w 147"/>
                  <a:gd name="T67" fmla="*/ 36 h 315"/>
                  <a:gd name="T68" fmla="*/ 117 w 147"/>
                  <a:gd name="T69" fmla="*/ 36 h 315"/>
                  <a:gd name="T70" fmla="*/ 112 w 147"/>
                  <a:gd name="T71" fmla="*/ 36 h 315"/>
                  <a:gd name="T72" fmla="*/ 107 w 147"/>
                  <a:gd name="T73" fmla="*/ 36 h 315"/>
                  <a:gd name="T74" fmla="*/ 102 w 147"/>
                  <a:gd name="T75" fmla="*/ 36 h 315"/>
                  <a:gd name="T76" fmla="*/ 97 w 147"/>
                  <a:gd name="T77" fmla="*/ 30 h 315"/>
                  <a:gd name="T78" fmla="*/ 92 w 147"/>
                  <a:gd name="T79" fmla="*/ 30 h 315"/>
                  <a:gd name="T80" fmla="*/ 86 w 147"/>
                  <a:gd name="T81" fmla="*/ 30 h 315"/>
                  <a:gd name="T82" fmla="*/ 86 w 147"/>
                  <a:gd name="T83" fmla="*/ 25 h 315"/>
                  <a:gd name="T84" fmla="*/ 81 w 147"/>
                  <a:gd name="T85" fmla="*/ 25 h 315"/>
                  <a:gd name="T86" fmla="*/ 76 w 147"/>
                  <a:gd name="T87" fmla="*/ 20 h 315"/>
                  <a:gd name="T88" fmla="*/ 76 w 147"/>
                  <a:gd name="T89" fmla="*/ 15 h 315"/>
                  <a:gd name="T90" fmla="*/ 71 w 147"/>
                  <a:gd name="T91" fmla="*/ 15 h 315"/>
                  <a:gd name="T92" fmla="*/ 71 w 147"/>
                  <a:gd name="T93" fmla="*/ 10 h 315"/>
                  <a:gd name="T94" fmla="*/ 71 w 147"/>
                  <a:gd name="T95" fmla="*/ 10 h 315"/>
                  <a:gd name="T96" fmla="*/ 71 w 147"/>
                  <a:gd name="T97" fmla="*/ 5 h 315"/>
                  <a:gd name="T98" fmla="*/ 71 w 147"/>
                  <a:gd name="T9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315">
                    <a:moveTo>
                      <a:pt x="0" y="279"/>
                    </a:moveTo>
                    <a:lnTo>
                      <a:pt x="0" y="279"/>
                    </a:lnTo>
                    <a:lnTo>
                      <a:pt x="0" y="284"/>
                    </a:lnTo>
                    <a:lnTo>
                      <a:pt x="0" y="284"/>
                    </a:lnTo>
                    <a:lnTo>
                      <a:pt x="0" y="284"/>
                    </a:lnTo>
                    <a:lnTo>
                      <a:pt x="5" y="284"/>
                    </a:lnTo>
                    <a:lnTo>
                      <a:pt x="5" y="289"/>
                    </a:lnTo>
                    <a:lnTo>
                      <a:pt x="5" y="289"/>
                    </a:lnTo>
                    <a:lnTo>
                      <a:pt x="5" y="289"/>
                    </a:lnTo>
                    <a:lnTo>
                      <a:pt x="5" y="294"/>
                    </a:lnTo>
                    <a:lnTo>
                      <a:pt x="5" y="294"/>
                    </a:lnTo>
                    <a:lnTo>
                      <a:pt x="10" y="294"/>
                    </a:lnTo>
                    <a:lnTo>
                      <a:pt x="10" y="299"/>
                    </a:lnTo>
                    <a:lnTo>
                      <a:pt x="10" y="299"/>
                    </a:lnTo>
                    <a:lnTo>
                      <a:pt x="15" y="299"/>
                    </a:lnTo>
                    <a:lnTo>
                      <a:pt x="15" y="299"/>
                    </a:lnTo>
                    <a:lnTo>
                      <a:pt x="15" y="304"/>
                    </a:lnTo>
                    <a:lnTo>
                      <a:pt x="21" y="304"/>
                    </a:lnTo>
                    <a:lnTo>
                      <a:pt x="21" y="304"/>
                    </a:lnTo>
                    <a:lnTo>
                      <a:pt x="21" y="304"/>
                    </a:lnTo>
                    <a:lnTo>
                      <a:pt x="26" y="310"/>
                    </a:lnTo>
                    <a:lnTo>
                      <a:pt x="26" y="310"/>
                    </a:lnTo>
                    <a:lnTo>
                      <a:pt x="31" y="310"/>
                    </a:lnTo>
                    <a:lnTo>
                      <a:pt x="31" y="310"/>
                    </a:lnTo>
                    <a:lnTo>
                      <a:pt x="36" y="310"/>
                    </a:lnTo>
                    <a:lnTo>
                      <a:pt x="36" y="310"/>
                    </a:lnTo>
                    <a:lnTo>
                      <a:pt x="41" y="310"/>
                    </a:lnTo>
                    <a:lnTo>
                      <a:pt x="41" y="315"/>
                    </a:lnTo>
                    <a:lnTo>
                      <a:pt x="46" y="315"/>
                    </a:lnTo>
                    <a:lnTo>
                      <a:pt x="46" y="315"/>
                    </a:lnTo>
                    <a:lnTo>
                      <a:pt x="51" y="315"/>
                    </a:lnTo>
                    <a:lnTo>
                      <a:pt x="51" y="315"/>
                    </a:lnTo>
                    <a:lnTo>
                      <a:pt x="56" y="315"/>
                    </a:lnTo>
                    <a:lnTo>
                      <a:pt x="56" y="315"/>
                    </a:lnTo>
                    <a:lnTo>
                      <a:pt x="61" y="315"/>
                    </a:lnTo>
                    <a:lnTo>
                      <a:pt x="61" y="315"/>
                    </a:lnTo>
                    <a:lnTo>
                      <a:pt x="66" y="310"/>
                    </a:lnTo>
                    <a:lnTo>
                      <a:pt x="66" y="310"/>
                    </a:lnTo>
                    <a:lnTo>
                      <a:pt x="66" y="310"/>
                    </a:lnTo>
                    <a:lnTo>
                      <a:pt x="71" y="310"/>
                    </a:lnTo>
                    <a:lnTo>
                      <a:pt x="71" y="310"/>
                    </a:lnTo>
                    <a:lnTo>
                      <a:pt x="71" y="310"/>
                    </a:lnTo>
                    <a:lnTo>
                      <a:pt x="76" y="310"/>
                    </a:lnTo>
                    <a:lnTo>
                      <a:pt x="76" y="304"/>
                    </a:lnTo>
                    <a:lnTo>
                      <a:pt x="76" y="304"/>
                    </a:lnTo>
                    <a:lnTo>
                      <a:pt x="76" y="304"/>
                    </a:lnTo>
                    <a:lnTo>
                      <a:pt x="81" y="304"/>
                    </a:lnTo>
                    <a:lnTo>
                      <a:pt x="81" y="299"/>
                    </a:lnTo>
                    <a:lnTo>
                      <a:pt x="81" y="299"/>
                    </a:lnTo>
                    <a:lnTo>
                      <a:pt x="81" y="299"/>
                    </a:lnTo>
                    <a:lnTo>
                      <a:pt x="147" y="20"/>
                    </a:lnTo>
                    <a:lnTo>
                      <a:pt x="147" y="25"/>
                    </a:lnTo>
                    <a:lnTo>
                      <a:pt x="147" y="25"/>
                    </a:lnTo>
                    <a:lnTo>
                      <a:pt x="147" y="25"/>
                    </a:lnTo>
                    <a:lnTo>
                      <a:pt x="147" y="25"/>
                    </a:lnTo>
                    <a:lnTo>
                      <a:pt x="147" y="30"/>
                    </a:lnTo>
                    <a:lnTo>
                      <a:pt x="142" y="30"/>
                    </a:lnTo>
                    <a:lnTo>
                      <a:pt x="142" y="30"/>
                    </a:lnTo>
                    <a:lnTo>
                      <a:pt x="142" y="30"/>
                    </a:lnTo>
                    <a:lnTo>
                      <a:pt x="137" y="30"/>
                    </a:lnTo>
                    <a:lnTo>
                      <a:pt x="137" y="36"/>
                    </a:lnTo>
                    <a:lnTo>
                      <a:pt x="137" y="36"/>
                    </a:lnTo>
                    <a:lnTo>
                      <a:pt x="132" y="36"/>
                    </a:lnTo>
                    <a:lnTo>
                      <a:pt x="132" y="36"/>
                    </a:lnTo>
                    <a:lnTo>
                      <a:pt x="132" y="36"/>
                    </a:lnTo>
                    <a:lnTo>
                      <a:pt x="127" y="36"/>
                    </a:lnTo>
                    <a:lnTo>
                      <a:pt x="127" y="36"/>
                    </a:lnTo>
                    <a:lnTo>
                      <a:pt x="122" y="36"/>
                    </a:lnTo>
                    <a:lnTo>
                      <a:pt x="122" y="36"/>
                    </a:lnTo>
                    <a:lnTo>
                      <a:pt x="117" y="36"/>
                    </a:lnTo>
                    <a:lnTo>
                      <a:pt x="117" y="36"/>
                    </a:lnTo>
                    <a:lnTo>
                      <a:pt x="112" y="36"/>
                    </a:lnTo>
                    <a:lnTo>
                      <a:pt x="112" y="36"/>
                    </a:lnTo>
                    <a:lnTo>
                      <a:pt x="107" y="36"/>
                    </a:lnTo>
                    <a:lnTo>
                      <a:pt x="107" y="36"/>
                    </a:lnTo>
                    <a:lnTo>
                      <a:pt x="102" y="36"/>
                    </a:lnTo>
                    <a:lnTo>
                      <a:pt x="102" y="36"/>
                    </a:lnTo>
                    <a:lnTo>
                      <a:pt x="97" y="30"/>
                    </a:lnTo>
                    <a:lnTo>
                      <a:pt x="97" y="30"/>
                    </a:lnTo>
                    <a:lnTo>
                      <a:pt x="92" y="30"/>
                    </a:lnTo>
                    <a:lnTo>
                      <a:pt x="92" y="30"/>
                    </a:lnTo>
                    <a:lnTo>
                      <a:pt x="86" y="30"/>
                    </a:lnTo>
                    <a:lnTo>
                      <a:pt x="86" y="25"/>
                    </a:lnTo>
                    <a:lnTo>
                      <a:pt x="86" y="25"/>
                    </a:lnTo>
                    <a:lnTo>
                      <a:pt x="81" y="25"/>
                    </a:lnTo>
                    <a:lnTo>
                      <a:pt x="81" y="25"/>
                    </a:lnTo>
                    <a:lnTo>
                      <a:pt x="76" y="20"/>
                    </a:lnTo>
                    <a:lnTo>
                      <a:pt x="76" y="20"/>
                    </a:lnTo>
                    <a:lnTo>
                      <a:pt x="76" y="20"/>
                    </a:lnTo>
                    <a:lnTo>
                      <a:pt x="76" y="15"/>
                    </a:lnTo>
                    <a:lnTo>
                      <a:pt x="71" y="15"/>
                    </a:lnTo>
                    <a:lnTo>
                      <a:pt x="71" y="15"/>
                    </a:lnTo>
                    <a:lnTo>
                      <a:pt x="71" y="15"/>
                    </a:lnTo>
                    <a:lnTo>
                      <a:pt x="71" y="10"/>
                    </a:lnTo>
                    <a:lnTo>
                      <a:pt x="71" y="10"/>
                    </a:lnTo>
                    <a:lnTo>
                      <a:pt x="71" y="10"/>
                    </a:lnTo>
                    <a:lnTo>
                      <a:pt x="71" y="5"/>
                    </a:lnTo>
                    <a:lnTo>
                      <a:pt x="71" y="5"/>
                    </a:lnTo>
                    <a:lnTo>
                      <a:pt x="71" y="5"/>
                    </a:lnTo>
                    <a:lnTo>
                      <a:pt x="71" y="0"/>
                    </a:lnTo>
                    <a:lnTo>
                      <a:pt x="0" y="27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0" name="Freeform 823">
                <a:extLst>
                  <a:ext uri="{FF2B5EF4-FFF2-40B4-BE49-F238E27FC236}">
                    <a16:creationId xmlns:a16="http://schemas.microsoft.com/office/drawing/2014/main" id="{74E50DE1-8E0E-B7CE-0821-E0CFD4C7B80D}"/>
                  </a:ext>
                </a:extLst>
              </p:cNvPr>
              <p:cNvSpPr>
                <a:spLocks/>
              </p:cNvSpPr>
              <p:nvPr/>
            </p:nvSpPr>
            <p:spPr bwMode="auto">
              <a:xfrm>
                <a:off x="4399" y="3090"/>
                <a:ext cx="107" cy="351"/>
              </a:xfrm>
              <a:custGeom>
                <a:avLst/>
                <a:gdLst>
                  <a:gd name="T0" fmla="*/ 81 w 107"/>
                  <a:gd name="T1" fmla="*/ 6 h 351"/>
                  <a:gd name="T2" fmla="*/ 81 w 107"/>
                  <a:gd name="T3" fmla="*/ 6 h 351"/>
                  <a:gd name="T4" fmla="*/ 76 w 107"/>
                  <a:gd name="T5" fmla="*/ 6 h 351"/>
                  <a:gd name="T6" fmla="*/ 76 w 107"/>
                  <a:gd name="T7" fmla="*/ 0 h 351"/>
                  <a:gd name="T8" fmla="*/ 76 w 107"/>
                  <a:gd name="T9" fmla="*/ 0 h 351"/>
                  <a:gd name="T10" fmla="*/ 71 w 107"/>
                  <a:gd name="T11" fmla="*/ 0 h 351"/>
                  <a:gd name="T12" fmla="*/ 66 w 107"/>
                  <a:gd name="T13" fmla="*/ 0 h 351"/>
                  <a:gd name="T14" fmla="*/ 61 w 107"/>
                  <a:gd name="T15" fmla="*/ 0 h 351"/>
                  <a:gd name="T16" fmla="*/ 61 w 107"/>
                  <a:gd name="T17" fmla="*/ 0 h 351"/>
                  <a:gd name="T18" fmla="*/ 56 w 107"/>
                  <a:gd name="T19" fmla="*/ 0 h 351"/>
                  <a:gd name="T20" fmla="*/ 51 w 107"/>
                  <a:gd name="T21" fmla="*/ 0 h 351"/>
                  <a:gd name="T22" fmla="*/ 46 w 107"/>
                  <a:gd name="T23" fmla="*/ 0 h 351"/>
                  <a:gd name="T24" fmla="*/ 41 w 107"/>
                  <a:gd name="T25" fmla="*/ 0 h 351"/>
                  <a:gd name="T26" fmla="*/ 36 w 107"/>
                  <a:gd name="T27" fmla="*/ 0 h 351"/>
                  <a:gd name="T28" fmla="*/ 30 w 107"/>
                  <a:gd name="T29" fmla="*/ 0 h 351"/>
                  <a:gd name="T30" fmla="*/ 25 w 107"/>
                  <a:gd name="T31" fmla="*/ 0 h 351"/>
                  <a:gd name="T32" fmla="*/ 20 w 107"/>
                  <a:gd name="T33" fmla="*/ 0 h 351"/>
                  <a:gd name="T34" fmla="*/ 15 w 107"/>
                  <a:gd name="T35" fmla="*/ 6 h 351"/>
                  <a:gd name="T36" fmla="*/ 10 w 107"/>
                  <a:gd name="T37" fmla="*/ 6 h 351"/>
                  <a:gd name="T38" fmla="*/ 10 w 107"/>
                  <a:gd name="T39" fmla="*/ 6 h 351"/>
                  <a:gd name="T40" fmla="*/ 5 w 107"/>
                  <a:gd name="T41" fmla="*/ 6 h 351"/>
                  <a:gd name="T42" fmla="*/ 5 w 107"/>
                  <a:gd name="T43" fmla="*/ 11 h 351"/>
                  <a:gd name="T44" fmla="*/ 0 w 107"/>
                  <a:gd name="T45" fmla="*/ 11 h 351"/>
                  <a:gd name="T46" fmla="*/ 0 w 107"/>
                  <a:gd name="T47" fmla="*/ 11 h 351"/>
                  <a:gd name="T48" fmla="*/ 0 w 107"/>
                  <a:gd name="T49" fmla="*/ 16 h 351"/>
                  <a:gd name="T50" fmla="*/ 25 w 107"/>
                  <a:gd name="T51" fmla="*/ 346 h 351"/>
                  <a:gd name="T52" fmla="*/ 25 w 107"/>
                  <a:gd name="T53" fmla="*/ 346 h 351"/>
                  <a:gd name="T54" fmla="*/ 25 w 107"/>
                  <a:gd name="T55" fmla="*/ 346 h 351"/>
                  <a:gd name="T56" fmla="*/ 30 w 107"/>
                  <a:gd name="T57" fmla="*/ 346 h 351"/>
                  <a:gd name="T58" fmla="*/ 30 w 107"/>
                  <a:gd name="T59" fmla="*/ 340 h 351"/>
                  <a:gd name="T60" fmla="*/ 36 w 107"/>
                  <a:gd name="T61" fmla="*/ 340 h 351"/>
                  <a:gd name="T62" fmla="*/ 41 w 107"/>
                  <a:gd name="T63" fmla="*/ 340 h 351"/>
                  <a:gd name="T64" fmla="*/ 41 w 107"/>
                  <a:gd name="T65" fmla="*/ 340 h 351"/>
                  <a:gd name="T66" fmla="*/ 46 w 107"/>
                  <a:gd name="T67" fmla="*/ 335 h 351"/>
                  <a:gd name="T68" fmla="*/ 51 w 107"/>
                  <a:gd name="T69" fmla="*/ 335 h 351"/>
                  <a:gd name="T70" fmla="*/ 56 w 107"/>
                  <a:gd name="T71" fmla="*/ 335 h 351"/>
                  <a:gd name="T72" fmla="*/ 61 w 107"/>
                  <a:gd name="T73" fmla="*/ 335 h 351"/>
                  <a:gd name="T74" fmla="*/ 66 w 107"/>
                  <a:gd name="T75" fmla="*/ 335 h 351"/>
                  <a:gd name="T76" fmla="*/ 71 w 107"/>
                  <a:gd name="T77" fmla="*/ 335 h 351"/>
                  <a:gd name="T78" fmla="*/ 76 w 107"/>
                  <a:gd name="T79" fmla="*/ 335 h 351"/>
                  <a:gd name="T80" fmla="*/ 81 w 107"/>
                  <a:gd name="T81" fmla="*/ 335 h 351"/>
                  <a:gd name="T82" fmla="*/ 86 w 107"/>
                  <a:gd name="T83" fmla="*/ 335 h 351"/>
                  <a:gd name="T84" fmla="*/ 91 w 107"/>
                  <a:gd name="T85" fmla="*/ 335 h 351"/>
                  <a:gd name="T86" fmla="*/ 96 w 107"/>
                  <a:gd name="T87" fmla="*/ 335 h 351"/>
                  <a:gd name="T88" fmla="*/ 96 w 107"/>
                  <a:gd name="T89" fmla="*/ 335 h 351"/>
                  <a:gd name="T90" fmla="*/ 101 w 107"/>
                  <a:gd name="T91" fmla="*/ 335 h 351"/>
                  <a:gd name="T92" fmla="*/ 101 w 107"/>
                  <a:gd name="T93" fmla="*/ 340 h 351"/>
                  <a:gd name="T94" fmla="*/ 107 w 107"/>
                  <a:gd name="T95" fmla="*/ 340 h 351"/>
                  <a:gd name="T96" fmla="*/ 107 w 107"/>
                  <a:gd name="T97" fmla="*/ 340 h 351"/>
                  <a:gd name="T98" fmla="*/ 107 w 107"/>
                  <a:gd name="T99" fmla="*/ 34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351">
                    <a:moveTo>
                      <a:pt x="81" y="6"/>
                    </a:moveTo>
                    <a:lnTo>
                      <a:pt x="81" y="6"/>
                    </a:lnTo>
                    <a:lnTo>
                      <a:pt x="81" y="6"/>
                    </a:lnTo>
                    <a:lnTo>
                      <a:pt x="81" y="6"/>
                    </a:lnTo>
                    <a:lnTo>
                      <a:pt x="81" y="6"/>
                    </a:lnTo>
                    <a:lnTo>
                      <a:pt x="76" y="6"/>
                    </a:lnTo>
                    <a:lnTo>
                      <a:pt x="76" y="6"/>
                    </a:lnTo>
                    <a:lnTo>
                      <a:pt x="76" y="0"/>
                    </a:lnTo>
                    <a:lnTo>
                      <a:pt x="76" y="0"/>
                    </a:lnTo>
                    <a:lnTo>
                      <a:pt x="76" y="0"/>
                    </a:lnTo>
                    <a:lnTo>
                      <a:pt x="71" y="0"/>
                    </a:lnTo>
                    <a:lnTo>
                      <a:pt x="71" y="0"/>
                    </a:lnTo>
                    <a:lnTo>
                      <a:pt x="71" y="0"/>
                    </a:lnTo>
                    <a:lnTo>
                      <a:pt x="66" y="0"/>
                    </a:lnTo>
                    <a:lnTo>
                      <a:pt x="66" y="0"/>
                    </a:lnTo>
                    <a:lnTo>
                      <a:pt x="61"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0" y="0"/>
                    </a:lnTo>
                    <a:lnTo>
                      <a:pt x="30" y="0"/>
                    </a:lnTo>
                    <a:lnTo>
                      <a:pt x="25" y="0"/>
                    </a:lnTo>
                    <a:lnTo>
                      <a:pt x="25" y="0"/>
                    </a:lnTo>
                    <a:lnTo>
                      <a:pt x="20" y="0"/>
                    </a:lnTo>
                    <a:lnTo>
                      <a:pt x="20" y="0"/>
                    </a:lnTo>
                    <a:lnTo>
                      <a:pt x="15" y="0"/>
                    </a:lnTo>
                    <a:lnTo>
                      <a:pt x="15" y="6"/>
                    </a:lnTo>
                    <a:lnTo>
                      <a:pt x="15" y="6"/>
                    </a:lnTo>
                    <a:lnTo>
                      <a:pt x="10" y="6"/>
                    </a:lnTo>
                    <a:lnTo>
                      <a:pt x="10" y="6"/>
                    </a:lnTo>
                    <a:lnTo>
                      <a:pt x="10" y="6"/>
                    </a:lnTo>
                    <a:lnTo>
                      <a:pt x="5" y="6"/>
                    </a:lnTo>
                    <a:lnTo>
                      <a:pt x="5" y="6"/>
                    </a:lnTo>
                    <a:lnTo>
                      <a:pt x="5" y="6"/>
                    </a:lnTo>
                    <a:lnTo>
                      <a:pt x="5" y="11"/>
                    </a:lnTo>
                    <a:lnTo>
                      <a:pt x="0" y="11"/>
                    </a:lnTo>
                    <a:lnTo>
                      <a:pt x="0" y="11"/>
                    </a:lnTo>
                    <a:lnTo>
                      <a:pt x="0" y="11"/>
                    </a:lnTo>
                    <a:lnTo>
                      <a:pt x="0" y="11"/>
                    </a:lnTo>
                    <a:lnTo>
                      <a:pt x="0" y="11"/>
                    </a:lnTo>
                    <a:lnTo>
                      <a:pt x="0" y="16"/>
                    </a:lnTo>
                    <a:lnTo>
                      <a:pt x="25" y="351"/>
                    </a:lnTo>
                    <a:lnTo>
                      <a:pt x="25" y="346"/>
                    </a:lnTo>
                    <a:lnTo>
                      <a:pt x="25" y="346"/>
                    </a:lnTo>
                    <a:lnTo>
                      <a:pt x="25" y="346"/>
                    </a:lnTo>
                    <a:lnTo>
                      <a:pt x="25" y="346"/>
                    </a:lnTo>
                    <a:lnTo>
                      <a:pt x="25" y="346"/>
                    </a:lnTo>
                    <a:lnTo>
                      <a:pt x="30" y="346"/>
                    </a:lnTo>
                    <a:lnTo>
                      <a:pt x="30" y="346"/>
                    </a:lnTo>
                    <a:lnTo>
                      <a:pt x="30" y="340"/>
                    </a:lnTo>
                    <a:lnTo>
                      <a:pt x="30" y="340"/>
                    </a:lnTo>
                    <a:lnTo>
                      <a:pt x="36" y="340"/>
                    </a:lnTo>
                    <a:lnTo>
                      <a:pt x="36" y="340"/>
                    </a:lnTo>
                    <a:lnTo>
                      <a:pt x="36" y="340"/>
                    </a:lnTo>
                    <a:lnTo>
                      <a:pt x="41" y="340"/>
                    </a:lnTo>
                    <a:lnTo>
                      <a:pt x="41" y="340"/>
                    </a:lnTo>
                    <a:lnTo>
                      <a:pt x="41" y="340"/>
                    </a:lnTo>
                    <a:lnTo>
                      <a:pt x="46" y="335"/>
                    </a:lnTo>
                    <a:lnTo>
                      <a:pt x="46" y="335"/>
                    </a:lnTo>
                    <a:lnTo>
                      <a:pt x="51" y="335"/>
                    </a:lnTo>
                    <a:lnTo>
                      <a:pt x="51" y="335"/>
                    </a:lnTo>
                    <a:lnTo>
                      <a:pt x="56" y="335"/>
                    </a:lnTo>
                    <a:lnTo>
                      <a:pt x="56" y="335"/>
                    </a:lnTo>
                    <a:lnTo>
                      <a:pt x="61" y="335"/>
                    </a:lnTo>
                    <a:lnTo>
                      <a:pt x="61" y="335"/>
                    </a:lnTo>
                    <a:lnTo>
                      <a:pt x="66" y="335"/>
                    </a:lnTo>
                    <a:lnTo>
                      <a:pt x="66" y="335"/>
                    </a:lnTo>
                    <a:lnTo>
                      <a:pt x="71" y="335"/>
                    </a:lnTo>
                    <a:lnTo>
                      <a:pt x="71" y="335"/>
                    </a:lnTo>
                    <a:lnTo>
                      <a:pt x="76" y="335"/>
                    </a:lnTo>
                    <a:lnTo>
                      <a:pt x="76" y="335"/>
                    </a:lnTo>
                    <a:lnTo>
                      <a:pt x="81" y="335"/>
                    </a:lnTo>
                    <a:lnTo>
                      <a:pt x="81" y="335"/>
                    </a:lnTo>
                    <a:lnTo>
                      <a:pt x="86" y="335"/>
                    </a:lnTo>
                    <a:lnTo>
                      <a:pt x="86" y="335"/>
                    </a:lnTo>
                    <a:lnTo>
                      <a:pt x="86" y="335"/>
                    </a:lnTo>
                    <a:lnTo>
                      <a:pt x="91" y="335"/>
                    </a:lnTo>
                    <a:lnTo>
                      <a:pt x="91" y="335"/>
                    </a:lnTo>
                    <a:lnTo>
                      <a:pt x="96" y="335"/>
                    </a:lnTo>
                    <a:lnTo>
                      <a:pt x="96" y="335"/>
                    </a:lnTo>
                    <a:lnTo>
                      <a:pt x="96" y="335"/>
                    </a:lnTo>
                    <a:lnTo>
                      <a:pt x="101" y="335"/>
                    </a:lnTo>
                    <a:lnTo>
                      <a:pt x="101" y="335"/>
                    </a:lnTo>
                    <a:lnTo>
                      <a:pt x="101" y="340"/>
                    </a:lnTo>
                    <a:lnTo>
                      <a:pt x="101" y="340"/>
                    </a:lnTo>
                    <a:lnTo>
                      <a:pt x="107" y="340"/>
                    </a:lnTo>
                    <a:lnTo>
                      <a:pt x="107" y="340"/>
                    </a:lnTo>
                    <a:lnTo>
                      <a:pt x="107" y="340"/>
                    </a:lnTo>
                    <a:lnTo>
                      <a:pt x="107" y="340"/>
                    </a:lnTo>
                    <a:lnTo>
                      <a:pt x="107" y="340"/>
                    </a:lnTo>
                    <a:lnTo>
                      <a:pt x="107" y="340"/>
                    </a:lnTo>
                    <a:lnTo>
                      <a:pt x="81" y="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1" name="Oval 120">
                <a:extLst>
                  <a:ext uri="{FF2B5EF4-FFF2-40B4-BE49-F238E27FC236}">
                    <a16:creationId xmlns:a16="http://schemas.microsoft.com/office/drawing/2014/main" id="{E60A052C-AD6C-8B02-0205-ADC999A15A42}"/>
                  </a:ext>
                </a:extLst>
              </p:cNvPr>
              <p:cNvSpPr>
                <a:spLocks noChangeArrowheads="1"/>
              </p:cNvSpPr>
              <p:nvPr/>
            </p:nvSpPr>
            <p:spPr bwMode="auto">
              <a:xfrm>
                <a:off x="2709" y="3329"/>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22" name="Freeform 825">
                <a:extLst>
                  <a:ext uri="{FF2B5EF4-FFF2-40B4-BE49-F238E27FC236}">
                    <a16:creationId xmlns:a16="http://schemas.microsoft.com/office/drawing/2014/main" id="{2148E84C-3630-68D0-7659-E86A3129155F}"/>
                  </a:ext>
                </a:extLst>
              </p:cNvPr>
              <p:cNvSpPr>
                <a:spLocks/>
              </p:cNvSpPr>
              <p:nvPr/>
            </p:nvSpPr>
            <p:spPr bwMode="auto">
              <a:xfrm>
                <a:off x="2821" y="3552"/>
                <a:ext cx="102" cy="340"/>
              </a:xfrm>
              <a:custGeom>
                <a:avLst/>
                <a:gdLst>
                  <a:gd name="T0" fmla="*/ 81 w 102"/>
                  <a:gd name="T1" fmla="*/ 21 h 340"/>
                  <a:gd name="T2" fmla="*/ 81 w 102"/>
                  <a:gd name="T3" fmla="*/ 21 h 340"/>
                  <a:gd name="T4" fmla="*/ 76 w 102"/>
                  <a:gd name="T5" fmla="*/ 15 h 340"/>
                  <a:gd name="T6" fmla="*/ 76 w 102"/>
                  <a:gd name="T7" fmla="*/ 15 h 340"/>
                  <a:gd name="T8" fmla="*/ 71 w 102"/>
                  <a:gd name="T9" fmla="*/ 10 h 340"/>
                  <a:gd name="T10" fmla="*/ 71 w 102"/>
                  <a:gd name="T11" fmla="*/ 10 h 340"/>
                  <a:gd name="T12" fmla="*/ 66 w 102"/>
                  <a:gd name="T13" fmla="*/ 5 h 340"/>
                  <a:gd name="T14" fmla="*/ 61 w 102"/>
                  <a:gd name="T15" fmla="*/ 5 h 340"/>
                  <a:gd name="T16" fmla="*/ 56 w 102"/>
                  <a:gd name="T17" fmla="*/ 5 h 340"/>
                  <a:gd name="T18" fmla="*/ 51 w 102"/>
                  <a:gd name="T19" fmla="*/ 5 h 340"/>
                  <a:gd name="T20" fmla="*/ 46 w 102"/>
                  <a:gd name="T21" fmla="*/ 5 h 340"/>
                  <a:gd name="T22" fmla="*/ 41 w 102"/>
                  <a:gd name="T23" fmla="*/ 0 h 340"/>
                  <a:gd name="T24" fmla="*/ 36 w 102"/>
                  <a:gd name="T25" fmla="*/ 5 h 340"/>
                  <a:gd name="T26" fmla="*/ 30 w 102"/>
                  <a:gd name="T27" fmla="*/ 5 h 340"/>
                  <a:gd name="T28" fmla="*/ 25 w 102"/>
                  <a:gd name="T29" fmla="*/ 5 h 340"/>
                  <a:gd name="T30" fmla="*/ 20 w 102"/>
                  <a:gd name="T31" fmla="*/ 5 h 340"/>
                  <a:gd name="T32" fmla="*/ 15 w 102"/>
                  <a:gd name="T33" fmla="*/ 5 h 340"/>
                  <a:gd name="T34" fmla="*/ 15 w 102"/>
                  <a:gd name="T35" fmla="*/ 10 h 340"/>
                  <a:gd name="T36" fmla="*/ 10 w 102"/>
                  <a:gd name="T37" fmla="*/ 10 h 340"/>
                  <a:gd name="T38" fmla="*/ 5 w 102"/>
                  <a:gd name="T39" fmla="*/ 15 h 340"/>
                  <a:gd name="T40" fmla="*/ 5 w 102"/>
                  <a:gd name="T41" fmla="*/ 15 h 340"/>
                  <a:gd name="T42" fmla="*/ 0 w 102"/>
                  <a:gd name="T43" fmla="*/ 21 h 340"/>
                  <a:gd name="T44" fmla="*/ 0 w 102"/>
                  <a:gd name="T45" fmla="*/ 21 h 340"/>
                  <a:gd name="T46" fmla="*/ 0 w 102"/>
                  <a:gd name="T47" fmla="*/ 26 h 340"/>
                  <a:gd name="T48" fmla="*/ 0 w 102"/>
                  <a:gd name="T49" fmla="*/ 31 h 340"/>
                  <a:gd name="T50" fmla="*/ 20 w 102"/>
                  <a:gd name="T51" fmla="*/ 340 h 340"/>
                  <a:gd name="T52" fmla="*/ 20 w 102"/>
                  <a:gd name="T53" fmla="*/ 335 h 340"/>
                  <a:gd name="T54" fmla="*/ 20 w 102"/>
                  <a:gd name="T55" fmla="*/ 335 h 340"/>
                  <a:gd name="T56" fmla="*/ 20 w 102"/>
                  <a:gd name="T57" fmla="*/ 330 h 340"/>
                  <a:gd name="T58" fmla="*/ 25 w 102"/>
                  <a:gd name="T59" fmla="*/ 330 h 340"/>
                  <a:gd name="T60" fmla="*/ 25 w 102"/>
                  <a:gd name="T61" fmla="*/ 325 h 340"/>
                  <a:gd name="T62" fmla="*/ 30 w 102"/>
                  <a:gd name="T63" fmla="*/ 325 h 340"/>
                  <a:gd name="T64" fmla="*/ 36 w 102"/>
                  <a:gd name="T65" fmla="*/ 320 h 340"/>
                  <a:gd name="T66" fmla="*/ 41 w 102"/>
                  <a:gd name="T67" fmla="*/ 320 h 340"/>
                  <a:gd name="T68" fmla="*/ 46 w 102"/>
                  <a:gd name="T69" fmla="*/ 320 h 340"/>
                  <a:gd name="T70" fmla="*/ 51 w 102"/>
                  <a:gd name="T71" fmla="*/ 315 h 340"/>
                  <a:gd name="T72" fmla="*/ 56 w 102"/>
                  <a:gd name="T73" fmla="*/ 315 h 340"/>
                  <a:gd name="T74" fmla="*/ 61 w 102"/>
                  <a:gd name="T75" fmla="*/ 315 h 340"/>
                  <a:gd name="T76" fmla="*/ 66 w 102"/>
                  <a:gd name="T77" fmla="*/ 315 h 340"/>
                  <a:gd name="T78" fmla="*/ 71 w 102"/>
                  <a:gd name="T79" fmla="*/ 315 h 340"/>
                  <a:gd name="T80" fmla="*/ 76 w 102"/>
                  <a:gd name="T81" fmla="*/ 315 h 340"/>
                  <a:gd name="T82" fmla="*/ 81 w 102"/>
                  <a:gd name="T83" fmla="*/ 315 h 340"/>
                  <a:gd name="T84" fmla="*/ 81 w 102"/>
                  <a:gd name="T85" fmla="*/ 320 h 340"/>
                  <a:gd name="T86" fmla="*/ 86 w 102"/>
                  <a:gd name="T87" fmla="*/ 320 h 340"/>
                  <a:gd name="T88" fmla="*/ 91 w 102"/>
                  <a:gd name="T89" fmla="*/ 320 h 340"/>
                  <a:gd name="T90" fmla="*/ 96 w 102"/>
                  <a:gd name="T91" fmla="*/ 325 h 340"/>
                  <a:gd name="T92" fmla="*/ 96 w 102"/>
                  <a:gd name="T93" fmla="*/ 325 h 340"/>
                  <a:gd name="T94" fmla="*/ 96 w 102"/>
                  <a:gd name="T95" fmla="*/ 330 h 340"/>
                  <a:gd name="T96" fmla="*/ 102 w 102"/>
                  <a:gd name="T97" fmla="*/ 330 h 340"/>
                  <a:gd name="T98" fmla="*/ 102 w 102"/>
                  <a:gd name="T99" fmla="*/ 33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340">
                    <a:moveTo>
                      <a:pt x="81" y="26"/>
                    </a:moveTo>
                    <a:lnTo>
                      <a:pt x="81" y="21"/>
                    </a:lnTo>
                    <a:lnTo>
                      <a:pt x="81" y="21"/>
                    </a:lnTo>
                    <a:lnTo>
                      <a:pt x="81" y="21"/>
                    </a:lnTo>
                    <a:lnTo>
                      <a:pt x="76" y="15"/>
                    </a:lnTo>
                    <a:lnTo>
                      <a:pt x="76" y="15"/>
                    </a:lnTo>
                    <a:lnTo>
                      <a:pt x="76" y="15"/>
                    </a:lnTo>
                    <a:lnTo>
                      <a:pt x="76" y="15"/>
                    </a:lnTo>
                    <a:lnTo>
                      <a:pt x="76" y="10"/>
                    </a:lnTo>
                    <a:lnTo>
                      <a:pt x="71" y="10"/>
                    </a:lnTo>
                    <a:lnTo>
                      <a:pt x="71" y="10"/>
                    </a:lnTo>
                    <a:lnTo>
                      <a:pt x="71" y="10"/>
                    </a:lnTo>
                    <a:lnTo>
                      <a:pt x="66" y="10"/>
                    </a:lnTo>
                    <a:lnTo>
                      <a:pt x="66" y="5"/>
                    </a:lnTo>
                    <a:lnTo>
                      <a:pt x="66" y="5"/>
                    </a:lnTo>
                    <a:lnTo>
                      <a:pt x="61" y="5"/>
                    </a:lnTo>
                    <a:lnTo>
                      <a:pt x="61" y="5"/>
                    </a:lnTo>
                    <a:lnTo>
                      <a:pt x="56" y="5"/>
                    </a:lnTo>
                    <a:lnTo>
                      <a:pt x="56" y="5"/>
                    </a:lnTo>
                    <a:lnTo>
                      <a:pt x="51" y="5"/>
                    </a:lnTo>
                    <a:lnTo>
                      <a:pt x="51" y="5"/>
                    </a:lnTo>
                    <a:lnTo>
                      <a:pt x="46" y="5"/>
                    </a:lnTo>
                    <a:lnTo>
                      <a:pt x="46" y="0"/>
                    </a:lnTo>
                    <a:lnTo>
                      <a:pt x="41" y="0"/>
                    </a:lnTo>
                    <a:lnTo>
                      <a:pt x="41" y="0"/>
                    </a:lnTo>
                    <a:lnTo>
                      <a:pt x="36" y="5"/>
                    </a:lnTo>
                    <a:lnTo>
                      <a:pt x="36" y="5"/>
                    </a:lnTo>
                    <a:lnTo>
                      <a:pt x="30" y="5"/>
                    </a:lnTo>
                    <a:lnTo>
                      <a:pt x="30" y="5"/>
                    </a:lnTo>
                    <a:lnTo>
                      <a:pt x="25" y="5"/>
                    </a:lnTo>
                    <a:lnTo>
                      <a:pt x="25" y="5"/>
                    </a:lnTo>
                    <a:lnTo>
                      <a:pt x="20" y="5"/>
                    </a:lnTo>
                    <a:lnTo>
                      <a:pt x="20" y="5"/>
                    </a:lnTo>
                    <a:lnTo>
                      <a:pt x="15" y="5"/>
                    </a:lnTo>
                    <a:lnTo>
                      <a:pt x="15" y="10"/>
                    </a:lnTo>
                    <a:lnTo>
                      <a:pt x="15" y="10"/>
                    </a:lnTo>
                    <a:lnTo>
                      <a:pt x="10" y="10"/>
                    </a:lnTo>
                    <a:lnTo>
                      <a:pt x="10" y="10"/>
                    </a:lnTo>
                    <a:lnTo>
                      <a:pt x="10" y="15"/>
                    </a:lnTo>
                    <a:lnTo>
                      <a:pt x="5" y="15"/>
                    </a:lnTo>
                    <a:lnTo>
                      <a:pt x="5" y="15"/>
                    </a:lnTo>
                    <a:lnTo>
                      <a:pt x="5" y="15"/>
                    </a:lnTo>
                    <a:lnTo>
                      <a:pt x="0" y="21"/>
                    </a:lnTo>
                    <a:lnTo>
                      <a:pt x="0" y="21"/>
                    </a:lnTo>
                    <a:lnTo>
                      <a:pt x="0" y="21"/>
                    </a:lnTo>
                    <a:lnTo>
                      <a:pt x="0" y="21"/>
                    </a:lnTo>
                    <a:lnTo>
                      <a:pt x="0" y="26"/>
                    </a:lnTo>
                    <a:lnTo>
                      <a:pt x="0" y="26"/>
                    </a:lnTo>
                    <a:lnTo>
                      <a:pt x="0" y="26"/>
                    </a:lnTo>
                    <a:lnTo>
                      <a:pt x="0" y="31"/>
                    </a:lnTo>
                    <a:lnTo>
                      <a:pt x="20" y="340"/>
                    </a:lnTo>
                    <a:lnTo>
                      <a:pt x="20" y="340"/>
                    </a:lnTo>
                    <a:lnTo>
                      <a:pt x="20" y="340"/>
                    </a:lnTo>
                    <a:lnTo>
                      <a:pt x="20" y="335"/>
                    </a:lnTo>
                    <a:lnTo>
                      <a:pt x="20" y="335"/>
                    </a:lnTo>
                    <a:lnTo>
                      <a:pt x="20" y="335"/>
                    </a:lnTo>
                    <a:lnTo>
                      <a:pt x="20" y="330"/>
                    </a:lnTo>
                    <a:lnTo>
                      <a:pt x="20" y="330"/>
                    </a:lnTo>
                    <a:lnTo>
                      <a:pt x="25" y="330"/>
                    </a:lnTo>
                    <a:lnTo>
                      <a:pt x="25" y="330"/>
                    </a:lnTo>
                    <a:lnTo>
                      <a:pt x="25" y="325"/>
                    </a:lnTo>
                    <a:lnTo>
                      <a:pt x="25" y="325"/>
                    </a:lnTo>
                    <a:lnTo>
                      <a:pt x="30" y="325"/>
                    </a:lnTo>
                    <a:lnTo>
                      <a:pt x="30" y="325"/>
                    </a:lnTo>
                    <a:lnTo>
                      <a:pt x="30" y="320"/>
                    </a:lnTo>
                    <a:lnTo>
                      <a:pt x="36" y="320"/>
                    </a:lnTo>
                    <a:lnTo>
                      <a:pt x="36" y="320"/>
                    </a:lnTo>
                    <a:lnTo>
                      <a:pt x="41" y="320"/>
                    </a:lnTo>
                    <a:lnTo>
                      <a:pt x="41" y="320"/>
                    </a:lnTo>
                    <a:lnTo>
                      <a:pt x="46" y="320"/>
                    </a:lnTo>
                    <a:lnTo>
                      <a:pt x="46" y="315"/>
                    </a:lnTo>
                    <a:lnTo>
                      <a:pt x="51" y="315"/>
                    </a:lnTo>
                    <a:lnTo>
                      <a:pt x="51" y="315"/>
                    </a:lnTo>
                    <a:lnTo>
                      <a:pt x="56" y="315"/>
                    </a:lnTo>
                    <a:lnTo>
                      <a:pt x="56" y="315"/>
                    </a:lnTo>
                    <a:lnTo>
                      <a:pt x="61" y="315"/>
                    </a:lnTo>
                    <a:lnTo>
                      <a:pt x="61" y="315"/>
                    </a:lnTo>
                    <a:lnTo>
                      <a:pt x="66" y="315"/>
                    </a:lnTo>
                    <a:lnTo>
                      <a:pt x="66" y="315"/>
                    </a:lnTo>
                    <a:lnTo>
                      <a:pt x="71" y="315"/>
                    </a:lnTo>
                    <a:lnTo>
                      <a:pt x="71" y="315"/>
                    </a:lnTo>
                    <a:lnTo>
                      <a:pt x="76" y="315"/>
                    </a:lnTo>
                    <a:lnTo>
                      <a:pt x="76" y="315"/>
                    </a:lnTo>
                    <a:lnTo>
                      <a:pt x="81" y="315"/>
                    </a:lnTo>
                    <a:lnTo>
                      <a:pt x="81" y="320"/>
                    </a:lnTo>
                    <a:lnTo>
                      <a:pt x="81" y="320"/>
                    </a:lnTo>
                    <a:lnTo>
                      <a:pt x="86" y="320"/>
                    </a:lnTo>
                    <a:lnTo>
                      <a:pt x="86" y="320"/>
                    </a:lnTo>
                    <a:lnTo>
                      <a:pt x="91" y="320"/>
                    </a:lnTo>
                    <a:lnTo>
                      <a:pt x="91" y="320"/>
                    </a:lnTo>
                    <a:lnTo>
                      <a:pt x="91" y="325"/>
                    </a:lnTo>
                    <a:lnTo>
                      <a:pt x="96" y="325"/>
                    </a:lnTo>
                    <a:lnTo>
                      <a:pt x="96" y="325"/>
                    </a:lnTo>
                    <a:lnTo>
                      <a:pt x="96" y="325"/>
                    </a:lnTo>
                    <a:lnTo>
                      <a:pt x="96" y="330"/>
                    </a:lnTo>
                    <a:lnTo>
                      <a:pt x="96" y="330"/>
                    </a:lnTo>
                    <a:lnTo>
                      <a:pt x="96" y="330"/>
                    </a:lnTo>
                    <a:lnTo>
                      <a:pt x="102" y="330"/>
                    </a:lnTo>
                    <a:lnTo>
                      <a:pt x="102" y="335"/>
                    </a:lnTo>
                    <a:lnTo>
                      <a:pt x="102" y="335"/>
                    </a:lnTo>
                    <a:lnTo>
                      <a:pt x="81" y="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3" name="Freeform 826">
                <a:extLst>
                  <a:ext uri="{FF2B5EF4-FFF2-40B4-BE49-F238E27FC236}">
                    <a16:creationId xmlns:a16="http://schemas.microsoft.com/office/drawing/2014/main" id="{50DA6E91-9DE0-A5B2-3C6A-006F7A6C70D2}"/>
                  </a:ext>
                </a:extLst>
              </p:cNvPr>
              <p:cNvSpPr>
                <a:spLocks/>
              </p:cNvSpPr>
              <p:nvPr/>
            </p:nvSpPr>
            <p:spPr bwMode="auto">
              <a:xfrm>
                <a:off x="2826" y="3024"/>
                <a:ext cx="117" cy="346"/>
              </a:xfrm>
              <a:custGeom>
                <a:avLst/>
                <a:gdLst>
                  <a:gd name="T0" fmla="*/ 0 w 117"/>
                  <a:gd name="T1" fmla="*/ 325 h 346"/>
                  <a:gd name="T2" fmla="*/ 0 w 117"/>
                  <a:gd name="T3" fmla="*/ 325 h 346"/>
                  <a:gd name="T4" fmla="*/ 5 w 117"/>
                  <a:gd name="T5" fmla="*/ 325 h 346"/>
                  <a:gd name="T6" fmla="*/ 5 w 117"/>
                  <a:gd name="T7" fmla="*/ 330 h 346"/>
                  <a:gd name="T8" fmla="*/ 5 w 117"/>
                  <a:gd name="T9" fmla="*/ 330 h 346"/>
                  <a:gd name="T10" fmla="*/ 10 w 117"/>
                  <a:gd name="T11" fmla="*/ 335 h 346"/>
                  <a:gd name="T12" fmla="*/ 15 w 117"/>
                  <a:gd name="T13" fmla="*/ 335 h 346"/>
                  <a:gd name="T14" fmla="*/ 15 w 117"/>
                  <a:gd name="T15" fmla="*/ 335 h 346"/>
                  <a:gd name="T16" fmla="*/ 20 w 117"/>
                  <a:gd name="T17" fmla="*/ 340 h 346"/>
                  <a:gd name="T18" fmla="*/ 25 w 117"/>
                  <a:gd name="T19" fmla="*/ 340 h 346"/>
                  <a:gd name="T20" fmla="*/ 31 w 117"/>
                  <a:gd name="T21" fmla="*/ 340 h 346"/>
                  <a:gd name="T22" fmla="*/ 36 w 117"/>
                  <a:gd name="T23" fmla="*/ 340 h 346"/>
                  <a:gd name="T24" fmla="*/ 41 w 117"/>
                  <a:gd name="T25" fmla="*/ 346 h 346"/>
                  <a:gd name="T26" fmla="*/ 46 w 117"/>
                  <a:gd name="T27" fmla="*/ 346 h 346"/>
                  <a:gd name="T28" fmla="*/ 51 w 117"/>
                  <a:gd name="T29" fmla="*/ 346 h 346"/>
                  <a:gd name="T30" fmla="*/ 56 w 117"/>
                  <a:gd name="T31" fmla="*/ 346 h 346"/>
                  <a:gd name="T32" fmla="*/ 61 w 117"/>
                  <a:gd name="T33" fmla="*/ 346 h 346"/>
                  <a:gd name="T34" fmla="*/ 66 w 117"/>
                  <a:gd name="T35" fmla="*/ 340 h 346"/>
                  <a:gd name="T36" fmla="*/ 71 w 117"/>
                  <a:gd name="T37" fmla="*/ 340 h 346"/>
                  <a:gd name="T38" fmla="*/ 71 w 117"/>
                  <a:gd name="T39" fmla="*/ 340 h 346"/>
                  <a:gd name="T40" fmla="*/ 76 w 117"/>
                  <a:gd name="T41" fmla="*/ 340 h 346"/>
                  <a:gd name="T42" fmla="*/ 76 w 117"/>
                  <a:gd name="T43" fmla="*/ 335 h 346"/>
                  <a:gd name="T44" fmla="*/ 81 w 117"/>
                  <a:gd name="T45" fmla="*/ 335 h 346"/>
                  <a:gd name="T46" fmla="*/ 81 w 117"/>
                  <a:gd name="T47" fmla="*/ 335 h 346"/>
                  <a:gd name="T48" fmla="*/ 81 w 117"/>
                  <a:gd name="T49" fmla="*/ 330 h 346"/>
                  <a:gd name="T50" fmla="*/ 117 w 117"/>
                  <a:gd name="T51" fmla="*/ 11 h 346"/>
                  <a:gd name="T52" fmla="*/ 117 w 117"/>
                  <a:gd name="T53" fmla="*/ 11 h 346"/>
                  <a:gd name="T54" fmla="*/ 117 w 117"/>
                  <a:gd name="T55" fmla="*/ 11 h 346"/>
                  <a:gd name="T56" fmla="*/ 112 w 117"/>
                  <a:gd name="T57" fmla="*/ 16 h 346"/>
                  <a:gd name="T58" fmla="*/ 112 w 117"/>
                  <a:gd name="T59" fmla="*/ 16 h 346"/>
                  <a:gd name="T60" fmla="*/ 107 w 117"/>
                  <a:gd name="T61" fmla="*/ 16 h 346"/>
                  <a:gd name="T62" fmla="*/ 107 w 117"/>
                  <a:gd name="T63" fmla="*/ 21 h 346"/>
                  <a:gd name="T64" fmla="*/ 102 w 117"/>
                  <a:gd name="T65" fmla="*/ 21 h 346"/>
                  <a:gd name="T66" fmla="*/ 97 w 117"/>
                  <a:gd name="T67" fmla="*/ 21 h 346"/>
                  <a:gd name="T68" fmla="*/ 91 w 117"/>
                  <a:gd name="T69" fmla="*/ 21 h 346"/>
                  <a:gd name="T70" fmla="*/ 86 w 117"/>
                  <a:gd name="T71" fmla="*/ 21 h 346"/>
                  <a:gd name="T72" fmla="*/ 81 w 117"/>
                  <a:gd name="T73" fmla="*/ 21 h 346"/>
                  <a:gd name="T74" fmla="*/ 76 w 117"/>
                  <a:gd name="T75" fmla="*/ 21 h 346"/>
                  <a:gd name="T76" fmla="*/ 71 w 117"/>
                  <a:gd name="T77" fmla="*/ 21 h 346"/>
                  <a:gd name="T78" fmla="*/ 66 w 117"/>
                  <a:gd name="T79" fmla="*/ 16 h 346"/>
                  <a:gd name="T80" fmla="*/ 61 w 117"/>
                  <a:gd name="T81" fmla="*/ 16 h 346"/>
                  <a:gd name="T82" fmla="*/ 56 w 117"/>
                  <a:gd name="T83" fmla="*/ 16 h 346"/>
                  <a:gd name="T84" fmla="*/ 51 w 117"/>
                  <a:gd name="T85" fmla="*/ 16 h 346"/>
                  <a:gd name="T86" fmla="*/ 51 w 117"/>
                  <a:gd name="T87" fmla="*/ 11 h 346"/>
                  <a:gd name="T88" fmla="*/ 46 w 117"/>
                  <a:gd name="T89" fmla="*/ 11 h 346"/>
                  <a:gd name="T90" fmla="*/ 41 w 117"/>
                  <a:gd name="T91" fmla="*/ 6 h 346"/>
                  <a:gd name="T92" fmla="*/ 41 w 117"/>
                  <a:gd name="T93" fmla="*/ 6 h 346"/>
                  <a:gd name="T94" fmla="*/ 41 w 117"/>
                  <a:gd name="T95" fmla="*/ 6 h 346"/>
                  <a:gd name="T96" fmla="*/ 41 w 117"/>
                  <a:gd name="T97" fmla="*/ 0 h 346"/>
                  <a:gd name="T98" fmla="*/ 41 w 117"/>
                  <a:gd name="T99" fmla="*/ 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346">
                    <a:moveTo>
                      <a:pt x="0" y="320"/>
                    </a:moveTo>
                    <a:lnTo>
                      <a:pt x="0" y="325"/>
                    </a:lnTo>
                    <a:lnTo>
                      <a:pt x="0" y="325"/>
                    </a:lnTo>
                    <a:lnTo>
                      <a:pt x="0" y="325"/>
                    </a:lnTo>
                    <a:lnTo>
                      <a:pt x="0" y="325"/>
                    </a:lnTo>
                    <a:lnTo>
                      <a:pt x="5" y="325"/>
                    </a:lnTo>
                    <a:lnTo>
                      <a:pt x="5" y="330"/>
                    </a:lnTo>
                    <a:lnTo>
                      <a:pt x="5" y="330"/>
                    </a:lnTo>
                    <a:lnTo>
                      <a:pt x="5" y="330"/>
                    </a:lnTo>
                    <a:lnTo>
                      <a:pt x="5" y="330"/>
                    </a:lnTo>
                    <a:lnTo>
                      <a:pt x="10" y="335"/>
                    </a:lnTo>
                    <a:lnTo>
                      <a:pt x="10" y="335"/>
                    </a:lnTo>
                    <a:lnTo>
                      <a:pt x="10" y="335"/>
                    </a:lnTo>
                    <a:lnTo>
                      <a:pt x="15" y="335"/>
                    </a:lnTo>
                    <a:lnTo>
                      <a:pt x="15" y="335"/>
                    </a:lnTo>
                    <a:lnTo>
                      <a:pt x="15" y="335"/>
                    </a:lnTo>
                    <a:lnTo>
                      <a:pt x="20" y="340"/>
                    </a:lnTo>
                    <a:lnTo>
                      <a:pt x="20" y="340"/>
                    </a:lnTo>
                    <a:lnTo>
                      <a:pt x="25" y="340"/>
                    </a:lnTo>
                    <a:lnTo>
                      <a:pt x="25" y="340"/>
                    </a:lnTo>
                    <a:lnTo>
                      <a:pt x="31" y="340"/>
                    </a:lnTo>
                    <a:lnTo>
                      <a:pt x="31" y="340"/>
                    </a:lnTo>
                    <a:lnTo>
                      <a:pt x="36" y="340"/>
                    </a:lnTo>
                    <a:lnTo>
                      <a:pt x="36" y="340"/>
                    </a:lnTo>
                    <a:lnTo>
                      <a:pt x="41" y="346"/>
                    </a:lnTo>
                    <a:lnTo>
                      <a:pt x="41" y="346"/>
                    </a:lnTo>
                    <a:lnTo>
                      <a:pt x="46" y="346"/>
                    </a:lnTo>
                    <a:lnTo>
                      <a:pt x="46" y="346"/>
                    </a:lnTo>
                    <a:lnTo>
                      <a:pt x="51" y="346"/>
                    </a:lnTo>
                    <a:lnTo>
                      <a:pt x="51" y="346"/>
                    </a:lnTo>
                    <a:lnTo>
                      <a:pt x="56" y="346"/>
                    </a:lnTo>
                    <a:lnTo>
                      <a:pt x="56" y="346"/>
                    </a:lnTo>
                    <a:lnTo>
                      <a:pt x="56" y="346"/>
                    </a:lnTo>
                    <a:lnTo>
                      <a:pt x="61" y="346"/>
                    </a:lnTo>
                    <a:lnTo>
                      <a:pt x="61" y="340"/>
                    </a:lnTo>
                    <a:lnTo>
                      <a:pt x="66" y="340"/>
                    </a:lnTo>
                    <a:lnTo>
                      <a:pt x="66" y="340"/>
                    </a:lnTo>
                    <a:lnTo>
                      <a:pt x="71" y="340"/>
                    </a:lnTo>
                    <a:lnTo>
                      <a:pt x="71" y="340"/>
                    </a:lnTo>
                    <a:lnTo>
                      <a:pt x="71" y="340"/>
                    </a:lnTo>
                    <a:lnTo>
                      <a:pt x="76" y="340"/>
                    </a:lnTo>
                    <a:lnTo>
                      <a:pt x="76" y="340"/>
                    </a:lnTo>
                    <a:lnTo>
                      <a:pt x="76" y="335"/>
                    </a:lnTo>
                    <a:lnTo>
                      <a:pt x="76" y="335"/>
                    </a:lnTo>
                    <a:lnTo>
                      <a:pt x="81" y="335"/>
                    </a:lnTo>
                    <a:lnTo>
                      <a:pt x="81" y="335"/>
                    </a:lnTo>
                    <a:lnTo>
                      <a:pt x="81" y="335"/>
                    </a:lnTo>
                    <a:lnTo>
                      <a:pt x="81" y="335"/>
                    </a:lnTo>
                    <a:lnTo>
                      <a:pt x="81" y="330"/>
                    </a:lnTo>
                    <a:lnTo>
                      <a:pt x="81" y="330"/>
                    </a:lnTo>
                    <a:lnTo>
                      <a:pt x="117" y="6"/>
                    </a:lnTo>
                    <a:lnTo>
                      <a:pt x="117" y="11"/>
                    </a:lnTo>
                    <a:lnTo>
                      <a:pt x="117" y="11"/>
                    </a:lnTo>
                    <a:lnTo>
                      <a:pt x="117" y="11"/>
                    </a:lnTo>
                    <a:lnTo>
                      <a:pt x="117" y="11"/>
                    </a:lnTo>
                    <a:lnTo>
                      <a:pt x="117" y="11"/>
                    </a:lnTo>
                    <a:lnTo>
                      <a:pt x="117" y="16"/>
                    </a:lnTo>
                    <a:lnTo>
                      <a:pt x="112" y="16"/>
                    </a:lnTo>
                    <a:lnTo>
                      <a:pt x="112" y="16"/>
                    </a:lnTo>
                    <a:lnTo>
                      <a:pt x="112" y="16"/>
                    </a:lnTo>
                    <a:lnTo>
                      <a:pt x="112" y="16"/>
                    </a:lnTo>
                    <a:lnTo>
                      <a:pt x="107" y="16"/>
                    </a:lnTo>
                    <a:lnTo>
                      <a:pt x="107" y="16"/>
                    </a:lnTo>
                    <a:lnTo>
                      <a:pt x="107" y="21"/>
                    </a:lnTo>
                    <a:lnTo>
                      <a:pt x="102" y="21"/>
                    </a:lnTo>
                    <a:lnTo>
                      <a:pt x="102" y="21"/>
                    </a:lnTo>
                    <a:lnTo>
                      <a:pt x="97" y="21"/>
                    </a:lnTo>
                    <a:lnTo>
                      <a:pt x="97" y="21"/>
                    </a:lnTo>
                    <a:lnTo>
                      <a:pt x="91" y="21"/>
                    </a:lnTo>
                    <a:lnTo>
                      <a:pt x="91" y="21"/>
                    </a:lnTo>
                    <a:lnTo>
                      <a:pt x="86" y="21"/>
                    </a:lnTo>
                    <a:lnTo>
                      <a:pt x="86" y="21"/>
                    </a:lnTo>
                    <a:lnTo>
                      <a:pt x="81" y="21"/>
                    </a:lnTo>
                    <a:lnTo>
                      <a:pt x="81" y="21"/>
                    </a:lnTo>
                    <a:lnTo>
                      <a:pt x="76" y="21"/>
                    </a:lnTo>
                    <a:lnTo>
                      <a:pt x="76" y="21"/>
                    </a:lnTo>
                    <a:lnTo>
                      <a:pt x="71" y="21"/>
                    </a:lnTo>
                    <a:lnTo>
                      <a:pt x="71" y="21"/>
                    </a:lnTo>
                    <a:lnTo>
                      <a:pt x="66" y="16"/>
                    </a:lnTo>
                    <a:lnTo>
                      <a:pt x="66" y="16"/>
                    </a:lnTo>
                    <a:lnTo>
                      <a:pt x="61" y="16"/>
                    </a:lnTo>
                    <a:lnTo>
                      <a:pt x="61" y="16"/>
                    </a:lnTo>
                    <a:lnTo>
                      <a:pt x="56" y="16"/>
                    </a:lnTo>
                    <a:lnTo>
                      <a:pt x="56" y="16"/>
                    </a:lnTo>
                    <a:lnTo>
                      <a:pt x="56" y="16"/>
                    </a:lnTo>
                    <a:lnTo>
                      <a:pt x="51" y="16"/>
                    </a:lnTo>
                    <a:lnTo>
                      <a:pt x="51" y="11"/>
                    </a:lnTo>
                    <a:lnTo>
                      <a:pt x="51" y="11"/>
                    </a:lnTo>
                    <a:lnTo>
                      <a:pt x="46" y="11"/>
                    </a:lnTo>
                    <a:lnTo>
                      <a:pt x="46" y="11"/>
                    </a:lnTo>
                    <a:lnTo>
                      <a:pt x="46" y="11"/>
                    </a:lnTo>
                    <a:lnTo>
                      <a:pt x="41" y="6"/>
                    </a:lnTo>
                    <a:lnTo>
                      <a:pt x="41" y="6"/>
                    </a:lnTo>
                    <a:lnTo>
                      <a:pt x="41" y="6"/>
                    </a:lnTo>
                    <a:lnTo>
                      <a:pt x="41" y="6"/>
                    </a:lnTo>
                    <a:lnTo>
                      <a:pt x="41" y="6"/>
                    </a:lnTo>
                    <a:lnTo>
                      <a:pt x="41" y="0"/>
                    </a:lnTo>
                    <a:lnTo>
                      <a:pt x="41" y="0"/>
                    </a:lnTo>
                    <a:lnTo>
                      <a:pt x="41" y="0"/>
                    </a:lnTo>
                    <a:lnTo>
                      <a:pt x="41" y="0"/>
                    </a:lnTo>
                    <a:lnTo>
                      <a:pt x="0" y="3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4" name="Oval 123">
                <a:extLst>
                  <a:ext uri="{FF2B5EF4-FFF2-40B4-BE49-F238E27FC236}">
                    <a16:creationId xmlns:a16="http://schemas.microsoft.com/office/drawing/2014/main" id="{3BF7BBD7-9821-B2D5-CFD3-244ED9F70892}"/>
                  </a:ext>
                </a:extLst>
              </p:cNvPr>
              <p:cNvSpPr>
                <a:spLocks noChangeArrowheads="1"/>
              </p:cNvSpPr>
              <p:nvPr/>
            </p:nvSpPr>
            <p:spPr bwMode="auto">
              <a:xfrm>
                <a:off x="6708" y="1137"/>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25" name="Freeform 828">
                <a:extLst>
                  <a:ext uri="{FF2B5EF4-FFF2-40B4-BE49-F238E27FC236}">
                    <a16:creationId xmlns:a16="http://schemas.microsoft.com/office/drawing/2014/main" id="{9F41A56A-0E7B-A188-8C6C-E8866C083261}"/>
                  </a:ext>
                </a:extLst>
              </p:cNvPr>
              <p:cNvSpPr>
                <a:spLocks/>
              </p:cNvSpPr>
              <p:nvPr/>
            </p:nvSpPr>
            <p:spPr bwMode="auto">
              <a:xfrm>
                <a:off x="6708" y="1050"/>
                <a:ext cx="152" cy="203"/>
              </a:xfrm>
              <a:custGeom>
                <a:avLst/>
                <a:gdLst>
                  <a:gd name="T0" fmla="*/ 71 w 152"/>
                  <a:gd name="T1" fmla="*/ 183 h 203"/>
                  <a:gd name="T2" fmla="*/ 76 w 152"/>
                  <a:gd name="T3" fmla="*/ 188 h 203"/>
                  <a:gd name="T4" fmla="*/ 76 w 152"/>
                  <a:gd name="T5" fmla="*/ 193 h 203"/>
                  <a:gd name="T6" fmla="*/ 81 w 152"/>
                  <a:gd name="T7" fmla="*/ 193 h 203"/>
                  <a:gd name="T8" fmla="*/ 86 w 152"/>
                  <a:gd name="T9" fmla="*/ 198 h 203"/>
                  <a:gd name="T10" fmla="*/ 91 w 152"/>
                  <a:gd name="T11" fmla="*/ 198 h 203"/>
                  <a:gd name="T12" fmla="*/ 96 w 152"/>
                  <a:gd name="T13" fmla="*/ 198 h 203"/>
                  <a:gd name="T14" fmla="*/ 101 w 152"/>
                  <a:gd name="T15" fmla="*/ 203 h 203"/>
                  <a:gd name="T16" fmla="*/ 106 w 152"/>
                  <a:gd name="T17" fmla="*/ 203 h 203"/>
                  <a:gd name="T18" fmla="*/ 111 w 152"/>
                  <a:gd name="T19" fmla="*/ 198 h 203"/>
                  <a:gd name="T20" fmla="*/ 116 w 152"/>
                  <a:gd name="T21" fmla="*/ 198 h 203"/>
                  <a:gd name="T22" fmla="*/ 121 w 152"/>
                  <a:gd name="T23" fmla="*/ 198 h 203"/>
                  <a:gd name="T24" fmla="*/ 126 w 152"/>
                  <a:gd name="T25" fmla="*/ 193 h 203"/>
                  <a:gd name="T26" fmla="*/ 131 w 152"/>
                  <a:gd name="T27" fmla="*/ 193 h 203"/>
                  <a:gd name="T28" fmla="*/ 137 w 152"/>
                  <a:gd name="T29" fmla="*/ 188 h 203"/>
                  <a:gd name="T30" fmla="*/ 137 w 152"/>
                  <a:gd name="T31" fmla="*/ 188 h 203"/>
                  <a:gd name="T32" fmla="*/ 142 w 152"/>
                  <a:gd name="T33" fmla="*/ 183 h 203"/>
                  <a:gd name="T34" fmla="*/ 142 w 152"/>
                  <a:gd name="T35" fmla="*/ 178 h 203"/>
                  <a:gd name="T36" fmla="*/ 147 w 152"/>
                  <a:gd name="T37" fmla="*/ 173 h 203"/>
                  <a:gd name="T38" fmla="*/ 147 w 152"/>
                  <a:gd name="T39" fmla="*/ 168 h 203"/>
                  <a:gd name="T40" fmla="*/ 147 w 152"/>
                  <a:gd name="T41" fmla="*/ 163 h 203"/>
                  <a:gd name="T42" fmla="*/ 152 w 152"/>
                  <a:gd name="T43" fmla="*/ 158 h 203"/>
                  <a:gd name="T44" fmla="*/ 147 w 152"/>
                  <a:gd name="T45" fmla="*/ 158 h 203"/>
                  <a:gd name="T46" fmla="*/ 147 w 152"/>
                  <a:gd name="T47" fmla="*/ 153 h 203"/>
                  <a:gd name="T48" fmla="*/ 147 w 152"/>
                  <a:gd name="T49" fmla="*/ 148 h 203"/>
                  <a:gd name="T50" fmla="*/ 76 w 152"/>
                  <a:gd name="T51" fmla="*/ 0 h 203"/>
                  <a:gd name="T52" fmla="*/ 76 w 152"/>
                  <a:gd name="T53" fmla="*/ 6 h 203"/>
                  <a:gd name="T54" fmla="*/ 81 w 152"/>
                  <a:gd name="T55" fmla="*/ 11 h 203"/>
                  <a:gd name="T56" fmla="*/ 76 w 152"/>
                  <a:gd name="T57" fmla="*/ 16 h 203"/>
                  <a:gd name="T58" fmla="*/ 76 w 152"/>
                  <a:gd name="T59" fmla="*/ 21 h 203"/>
                  <a:gd name="T60" fmla="*/ 76 w 152"/>
                  <a:gd name="T61" fmla="*/ 26 h 203"/>
                  <a:gd name="T62" fmla="*/ 76 w 152"/>
                  <a:gd name="T63" fmla="*/ 31 h 203"/>
                  <a:gd name="T64" fmla="*/ 71 w 152"/>
                  <a:gd name="T65" fmla="*/ 36 h 203"/>
                  <a:gd name="T66" fmla="*/ 71 w 152"/>
                  <a:gd name="T67" fmla="*/ 36 h 203"/>
                  <a:gd name="T68" fmla="*/ 66 w 152"/>
                  <a:gd name="T69" fmla="*/ 41 h 203"/>
                  <a:gd name="T70" fmla="*/ 60 w 152"/>
                  <a:gd name="T71" fmla="*/ 46 h 203"/>
                  <a:gd name="T72" fmla="*/ 55 w 152"/>
                  <a:gd name="T73" fmla="*/ 46 h 203"/>
                  <a:gd name="T74" fmla="*/ 50 w 152"/>
                  <a:gd name="T75" fmla="*/ 51 h 203"/>
                  <a:gd name="T76" fmla="*/ 45 w 152"/>
                  <a:gd name="T77" fmla="*/ 51 h 203"/>
                  <a:gd name="T78" fmla="*/ 40 w 152"/>
                  <a:gd name="T79" fmla="*/ 51 h 203"/>
                  <a:gd name="T80" fmla="*/ 35 w 152"/>
                  <a:gd name="T81" fmla="*/ 56 h 203"/>
                  <a:gd name="T82" fmla="*/ 30 w 152"/>
                  <a:gd name="T83" fmla="*/ 56 h 203"/>
                  <a:gd name="T84" fmla="*/ 25 w 152"/>
                  <a:gd name="T85" fmla="*/ 56 h 203"/>
                  <a:gd name="T86" fmla="*/ 20 w 152"/>
                  <a:gd name="T87" fmla="*/ 51 h 203"/>
                  <a:gd name="T88" fmla="*/ 15 w 152"/>
                  <a:gd name="T89" fmla="*/ 51 h 203"/>
                  <a:gd name="T90" fmla="*/ 10 w 152"/>
                  <a:gd name="T91" fmla="*/ 51 h 203"/>
                  <a:gd name="T92" fmla="*/ 10 w 152"/>
                  <a:gd name="T93" fmla="*/ 46 h 203"/>
                  <a:gd name="T94" fmla="*/ 5 w 152"/>
                  <a:gd name="T95" fmla="*/ 46 h 203"/>
                  <a:gd name="T96" fmla="*/ 0 w 152"/>
                  <a:gd name="T97" fmla="*/ 41 h 203"/>
                  <a:gd name="T98" fmla="*/ 0 w 152"/>
                  <a:gd name="T9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203">
                    <a:moveTo>
                      <a:pt x="71" y="183"/>
                    </a:moveTo>
                    <a:lnTo>
                      <a:pt x="71" y="183"/>
                    </a:lnTo>
                    <a:lnTo>
                      <a:pt x="76" y="188"/>
                    </a:lnTo>
                    <a:lnTo>
                      <a:pt x="76" y="188"/>
                    </a:lnTo>
                    <a:lnTo>
                      <a:pt x="76" y="188"/>
                    </a:lnTo>
                    <a:lnTo>
                      <a:pt x="76" y="193"/>
                    </a:lnTo>
                    <a:lnTo>
                      <a:pt x="81" y="193"/>
                    </a:lnTo>
                    <a:lnTo>
                      <a:pt x="81" y="193"/>
                    </a:lnTo>
                    <a:lnTo>
                      <a:pt x="86" y="198"/>
                    </a:lnTo>
                    <a:lnTo>
                      <a:pt x="86" y="198"/>
                    </a:lnTo>
                    <a:lnTo>
                      <a:pt x="86" y="198"/>
                    </a:lnTo>
                    <a:lnTo>
                      <a:pt x="91" y="198"/>
                    </a:lnTo>
                    <a:lnTo>
                      <a:pt x="91" y="198"/>
                    </a:lnTo>
                    <a:lnTo>
                      <a:pt x="96" y="198"/>
                    </a:lnTo>
                    <a:lnTo>
                      <a:pt x="96" y="198"/>
                    </a:lnTo>
                    <a:lnTo>
                      <a:pt x="101" y="203"/>
                    </a:lnTo>
                    <a:lnTo>
                      <a:pt x="101" y="203"/>
                    </a:lnTo>
                    <a:lnTo>
                      <a:pt x="106" y="203"/>
                    </a:lnTo>
                    <a:lnTo>
                      <a:pt x="106" y="203"/>
                    </a:lnTo>
                    <a:lnTo>
                      <a:pt x="111" y="198"/>
                    </a:lnTo>
                    <a:lnTo>
                      <a:pt x="111" y="198"/>
                    </a:lnTo>
                    <a:lnTo>
                      <a:pt x="116" y="198"/>
                    </a:lnTo>
                    <a:lnTo>
                      <a:pt x="116" y="198"/>
                    </a:lnTo>
                    <a:lnTo>
                      <a:pt x="121" y="198"/>
                    </a:lnTo>
                    <a:lnTo>
                      <a:pt x="121" y="198"/>
                    </a:lnTo>
                    <a:lnTo>
                      <a:pt x="126" y="193"/>
                    </a:lnTo>
                    <a:lnTo>
                      <a:pt x="126" y="193"/>
                    </a:lnTo>
                    <a:lnTo>
                      <a:pt x="131" y="193"/>
                    </a:lnTo>
                    <a:lnTo>
                      <a:pt x="131" y="193"/>
                    </a:lnTo>
                    <a:lnTo>
                      <a:pt x="137" y="188"/>
                    </a:lnTo>
                    <a:lnTo>
                      <a:pt x="137" y="188"/>
                    </a:lnTo>
                    <a:lnTo>
                      <a:pt x="137" y="188"/>
                    </a:lnTo>
                    <a:lnTo>
                      <a:pt x="142" y="183"/>
                    </a:lnTo>
                    <a:lnTo>
                      <a:pt x="142" y="183"/>
                    </a:lnTo>
                    <a:lnTo>
                      <a:pt x="142" y="178"/>
                    </a:lnTo>
                    <a:lnTo>
                      <a:pt x="142" y="178"/>
                    </a:lnTo>
                    <a:lnTo>
                      <a:pt x="147" y="178"/>
                    </a:lnTo>
                    <a:lnTo>
                      <a:pt x="147" y="173"/>
                    </a:lnTo>
                    <a:lnTo>
                      <a:pt x="147" y="173"/>
                    </a:lnTo>
                    <a:lnTo>
                      <a:pt x="147" y="168"/>
                    </a:lnTo>
                    <a:lnTo>
                      <a:pt x="147" y="168"/>
                    </a:lnTo>
                    <a:lnTo>
                      <a:pt x="147" y="163"/>
                    </a:lnTo>
                    <a:lnTo>
                      <a:pt x="152" y="163"/>
                    </a:lnTo>
                    <a:lnTo>
                      <a:pt x="152" y="158"/>
                    </a:lnTo>
                    <a:lnTo>
                      <a:pt x="152" y="158"/>
                    </a:lnTo>
                    <a:lnTo>
                      <a:pt x="147" y="158"/>
                    </a:lnTo>
                    <a:lnTo>
                      <a:pt x="147" y="153"/>
                    </a:lnTo>
                    <a:lnTo>
                      <a:pt x="147" y="153"/>
                    </a:lnTo>
                    <a:lnTo>
                      <a:pt x="147" y="148"/>
                    </a:lnTo>
                    <a:lnTo>
                      <a:pt x="147" y="148"/>
                    </a:lnTo>
                    <a:lnTo>
                      <a:pt x="76" y="0"/>
                    </a:lnTo>
                    <a:lnTo>
                      <a:pt x="76" y="0"/>
                    </a:lnTo>
                    <a:lnTo>
                      <a:pt x="76" y="6"/>
                    </a:lnTo>
                    <a:lnTo>
                      <a:pt x="76" y="6"/>
                    </a:lnTo>
                    <a:lnTo>
                      <a:pt x="76" y="11"/>
                    </a:lnTo>
                    <a:lnTo>
                      <a:pt x="81" y="11"/>
                    </a:lnTo>
                    <a:lnTo>
                      <a:pt x="81" y="16"/>
                    </a:lnTo>
                    <a:lnTo>
                      <a:pt x="76" y="16"/>
                    </a:lnTo>
                    <a:lnTo>
                      <a:pt x="76" y="16"/>
                    </a:lnTo>
                    <a:lnTo>
                      <a:pt x="76" y="21"/>
                    </a:lnTo>
                    <a:lnTo>
                      <a:pt x="76" y="21"/>
                    </a:lnTo>
                    <a:lnTo>
                      <a:pt x="76" y="26"/>
                    </a:lnTo>
                    <a:lnTo>
                      <a:pt x="76" y="26"/>
                    </a:lnTo>
                    <a:lnTo>
                      <a:pt x="76" y="31"/>
                    </a:lnTo>
                    <a:lnTo>
                      <a:pt x="71" y="31"/>
                    </a:lnTo>
                    <a:lnTo>
                      <a:pt x="71" y="36"/>
                    </a:lnTo>
                    <a:lnTo>
                      <a:pt x="71" y="36"/>
                    </a:lnTo>
                    <a:lnTo>
                      <a:pt x="71" y="36"/>
                    </a:lnTo>
                    <a:lnTo>
                      <a:pt x="66" y="41"/>
                    </a:lnTo>
                    <a:lnTo>
                      <a:pt x="66" y="41"/>
                    </a:lnTo>
                    <a:lnTo>
                      <a:pt x="60" y="41"/>
                    </a:lnTo>
                    <a:lnTo>
                      <a:pt x="60" y="46"/>
                    </a:lnTo>
                    <a:lnTo>
                      <a:pt x="60" y="46"/>
                    </a:lnTo>
                    <a:lnTo>
                      <a:pt x="55" y="46"/>
                    </a:lnTo>
                    <a:lnTo>
                      <a:pt x="55" y="51"/>
                    </a:lnTo>
                    <a:lnTo>
                      <a:pt x="50" y="51"/>
                    </a:lnTo>
                    <a:lnTo>
                      <a:pt x="50" y="51"/>
                    </a:lnTo>
                    <a:lnTo>
                      <a:pt x="45" y="51"/>
                    </a:lnTo>
                    <a:lnTo>
                      <a:pt x="45" y="51"/>
                    </a:lnTo>
                    <a:lnTo>
                      <a:pt x="40" y="51"/>
                    </a:lnTo>
                    <a:lnTo>
                      <a:pt x="40" y="56"/>
                    </a:lnTo>
                    <a:lnTo>
                      <a:pt x="35" y="56"/>
                    </a:lnTo>
                    <a:lnTo>
                      <a:pt x="35" y="56"/>
                    </a:lnTo>
                    <a:lnTo>
                      <a:pt x="30" y="56"/>
                    </a:lnTo>
                    <a:lnTo>
                      <a:pt x="30" y="56"/>
                    </a:lnTo>
                    <a:lnTo>
                      <a:pt x="25" y="56"/>
                    </a:lnTo>
                    <a:lnTo>
                      <a:pt x="25" y="56"/>
                    </a:lnTo>
                    <a:lnTo>
                      <a:pt x="20" y="51"/>
                    </a:lnTo>
                    <a:lnTo>
                      <a:pt x="20" y="51"/>
                    </a:lnTo>
                    <a:lnTo>
                      <a:pt x="15" y="51"/>
                    </a:lnTo>
                    <a:lnTo>
                      <a:pt x="15" y="51"/>
                    </a:lnTo>
                    <a:lnTo>
                      <a:pt x="10" y="51"/>
                    </a:lnTo>
                    <a:lnTo>
                      <a:pt x="10" y="46"/>
                    </a:lnTo>
                    <a:lnTo>
                      <a:pt x="10" y="46"/>
                    </a:lnTo>
                    <a:lnTo>
                      <a:pt x="5" y="46"/>
                    </a:lnTo>
                    <a:lnTo>
                      <a:pt x="5" y="46"/>
                    </a:lnTo>
                    <a:lnTo>
                      <a:pt x="5" y="41"/>
                    </a:lnTo>
                    <a:lnTo>
                      <a:pt x="0" y="41"/>
                    </a:lnTo>
                    <a:lnTo>
                      <a:pt x="0" y="41"/>
                    </a:lnTo>
                    <a:lnTo>
                      <a:pt x="0" y="36"/>
                    </a:lnTo>
                    <a:lnTo>
                      <a:pt x="71" y="18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6" name="Oval 125">
                <a:extLst>
                  <a:ext uri="{FF2B5EF4-FFF2-40B4-BE49-F238E27FC236}">
                    <a16:creationId xmlns:a16="http://schemas.microsoft.com/office/drawing/2014/main" id="{6CFCFFBC-2588-65A6-907A-4278AE05D101}"/>
                  </a:ext>
                </a:extLst>
              </p:cNvPr>
              <p:cNvSpPr>
                <a:spLocks noChangeArrowheads="1"/>
              </p:cNvSpPr>
              <p:nvPr/>
            </p:nvSpPr>
            <p:spPr bwMode="auto">
              <a:xfrm>
                <a:off x="3613" y="1314"/>
                <a:ext cx="238" cy="239"/>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127" name="Freeform 830">
                <a:extLst>
                  <a:ext uri="{FF2B5EF4-FFF2-40B4-BE49-F238E27FC236}">
                    <a16:creationId xmlns:a16="http://schemas.microsoft.com/office/drawing/2014/main" id="{1237CBFD-1BAD-E299-AD2C-8978CD8827CE}"/>
                  </a:ext>
                </a:extLst>
              </p:cNvPr>
              <p:cNvSpPr>
                <a:spLocks/>
              </p:cNvSpPr>
              <p:nvPr/>
            </p:nvSpPr>
            <p:spPr bwMode="auto">
              <a:xfrm>
                <a:off x="3186" y="1411"/>
                <a:ext cx="462" cy="157"/>
              </a:xfrm>
              <a:custGeom>
                <a:avLst/>
                <a:gdLst>
                  <a:gd name="T0" fmla="*/ 452 w 462"/>
                  <a:gd name="T1" fmla="*/ 81 h 157"/>
                  <a:gd name="T2" fmla="*/ 457 w 462"/>
                  <a:gd name="T3" fmla="*/ 81 h 157"/>
                  <a:gd name="T4" fmla="*/ 457 w 462"/>
                  <a:gd name="T5" fmla="*/ 81 h 157"/>
                  <a:gd name="T6" fmla="*/ 457 w 462"/>
                  <a:gd name="T7" fmla="*/ 76 h 157"/>
                  <a:gd name="T8" fmla="*/ 462 w 462"/>
                  <a:gd name="T9" fmla="*/ 76 h 157"/>
                  <a:gd name="T10" fmla="*/ 462 w 462"/>
                  <a:gd name="T11" fmla="*/ 71 h 157"/>
                  <a:gd name="T12" fmla="*/ 462 w 462"/>
                  <a:gd name="T13" fmla="*/ 66 h 157"/>
                  <a:gd name="T14" fmla="*/ 462 w 462"/>
                  <a:gd name="T15" fmla="*/ 61 h 157"/>
                  <a:gd name="T16" fmla="*/ 462 w 462"/>
                  <a:gd name="T17" fmla="*/ 56 h 157"/>
                  <a:gd name="T18" fmla="*/ 462 w 462"/>
                  <a:gd name="T19" fmla="*/ 56 h 157"/>
                  <a:gd name="T20" fmla="*/ 462 w 462"/>
                  <a:gd name="T21" fmla="*/ 51 h 157"/>
                  <a:gd name="T22" fmla="*/ 462 w 462"/>
                  <a:gd name="T23" fmla="*/ 45 h 157"/>
                  <a:gd name="T24" fmla="*/ 462 w 462"/>
                  <a:gd name="T25" fmla="*/ 40 h 157"/>
                  <a:gd name="T26" fmla="*/ 457 w 462"/>
                  <a:gd name="T27" fmla="*/ 35 h 157"/>
                  <a:gd name="T28" fmla="*/ 457 w 462"/>
                  <a:gd name="T29" fmla="*/ 30 h 157"/>
                  <a:gd name="T30" fmla="*/ 457 w 462"/>
                  <a:gd name="T31" fmla="*/ 25 h 157"/>
                  <a:gd name="T32" fmla="*/ 457 w 462"/>
                  <a:gd name="T33" fmla="*/ 20 h 157"/>
                  <a:gd name="T34" fmla="*/ 452 w 462"/>
                  <a:gd name="T35" fmla="*/ 15 h 157"/>
                  <a:gd name="T36" fmla="*/ 452 w 462"/>
                  <a:gd name="T37" fmla="*/ 10 h 157"/>
                  <a:gd name="T38" fmla="*/ 452 w 462"/>
                  <a:gd name="T39" fmla="*/ 10 h 157"/>
                  <a:gd name="T40" fmla="*/ 447 w 462"/>
                  <a:gd name="T41" fmla="*/ 5 h 157"/>
                  <a:gd name="T42" fmla="*/ 447 w 462"/>
                  <a:gd name="T43" fmla="*/ 5 h 157"/>
                  <a:gd name="T44" fmla="*/ 442 w 462"/>
                  <a:gd name="T45" fmla="*/ 5 h 157"/>
                  <a:gd name="T46" fmla="*/ 442 w 462"/>
                  <a:gd name="T47" fmla="*/ 0 h 157"/>
                  <a:gd name="T48" fmla="*/ 442 w 462"/>
                  <a:gd name="T49" fmla="*/ 0 h 157"/>
                  <a:gd name="T50" fmla="*/ 0 w 462"/>
                  <a:gd name="T51" fmla="*/ 76 h 157"/>
                  <a:gd name="T52" fmla="*/ 0 w 462"/>
                  <a:gd name="T53" fmla="*/ 76 h 157"/>
                  <a:gd name="T54" fmla="*/ 0 w 462"/>
                  <a:gd name="T55" fmla="*/ 76 h 157"/>
                  <a:gd name="T56" fmla="*/ 5 w 462"/>
                  <a:gd name="T57" fmla="*/ 81 h 157"/>
                  <a:gd name="T58" fmla="*/ 5 w 462"/>
                  <a:gd name="T59" fmla="*/ 81 h 157"/>
                  <a:gd name="T60" fmla="*/ 11 w 462"/>
                  <a:gd name="T61" fmla="*/ 86 h 157"/>
                  <a:gd name="T62" fmla="*/ 11 w 462"/>
                  <a:gd name="T63" fmla="*/ 86 h 157"/>
                  <a:gd name="T64" fmla="*/ 11 w 462"/>
                  <a:gd name="T65" fmla="*/ 91 h 157"/>
                  <a:gd name="T66" fmla="*/ 16 w 462"/>
                  <a:gd name="T67" fmla="*/ 96 h 157"/>
                  <a:gd name="T68" fmla="*/ 16 w 462"/>
                  <a:gd name="T69" fmla="*/ 101 h 157"/>
                  <a:gd name="T70" fmla="*/ 16 w 462"/>
                  <a:gd name="T71" fmla="*/ 106 h 157"/>
                  <a:gd name="T72" fmla="*/ 16 w 462"/>
                  <a:gd name="T73" fmla="*/ 111 h 157"/>
                  <a:gd name="T74" fmla="*/ 16 w 462"/>
                  <a:gd name="T75" fmla="*/ 116 h 157"/>
                  <a:gd name="T76" fmla="*/ 21 w 462"/>
                  <a:gd name="T77" fmla="*/ 122 h 157"/>
                  <a:gd name="T78" fmla="*/ 21 w 462"/>
                  <a:gd name="T79" fmla="*/ 127 h 157"/>
                  <a:gd name="T80" fmla="*/ 21 w 462"/>
                  <a:gd name="T81" fmla="*/ 132 h 157"/>
                  <a:gd name="T82" fmla="*/ 21 w 462"/>
                  <a:gd name="T83" fmla="*/ 137 h 157"/>
                  <a:gd name="T84" fmla="*/ 21 w 462"/>
                  <a:gd name="T85" fmla="*/ 137 h 157"/>
                  <a:gd name="T86" fmla="*/ 21 w 462"/>
                  <a:gd name="T87" fmla="*/ 142 h 157"/>
                  <a:gd name="T88" fmla="*/ 16 w 462"/>
                  <a:gd name="T89" fmla="*/ 147 h 157"/>
                  <a:gd name="T90" fmla="*/ 16 w 462"/>
                  <a:gd name="T91" fmla="*/ 152 h 157"/>
                  <a:gd name="T92" fmla="*/ 16 w 462"/>
                  <a:gd name="T93" fmla="*/ 152 h 157"/>
                  <a:gd name="T94" fmla="*/ 16 w 462"/>
                  <a:gd name="T95" fmla="*/ 152 h 157"/>
                  <a:gd name="T96" fmla="*/ 16 w 462"/>
                  <a:gd name="T97" fmla="*/ 157 h 157"/>
                  <a:gd name="T98" fmla="*/ 11 w 462"/>
                  <a:gd name="T9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2" h="157">
                    <a:moveTo>
                      <a:pt x="452" y="81"/>
                    </a:moveTo>
                    <a:lnTo>
                      <a:pt x="452" y="81"/>
                    </a:lnTo>
                    <a:lnTo>
                      <a:pt x="457" y="81"/>
                    </a:lnTo>
                    <a:lnTo>
                      <a:pt x="457" y="81"/>
                    </a:lnTo>
                    <a:lnTo>
                      <a:pt x="457" y="81"/>
                    </a:lnTo>
                    <a:lnTo>
                      <a:pt x="457" y="81"/>
                    </a:lnTo>
                    <a:lnTo>
                      <a:pt x="457" y="76"/>
                    </a:lnTo>
                    <a:lnTo>
                      <a:pt x="457" y="76"/>
                    </a:lnTo>
                    <a:lnTo>
                      <a:pt x="457" y="76"/>
                    </a:lnTo>
                    <a:lnTo>
                      <a:pt x="462" y="76"/>
                    </a:lnTo>
                    <a:lnTo>
                      <a:pt x="462" y="71"/>
                    </a:lnTo>
                    <a:lnTo>
                      <a:pt x="462" y="71"/>
                    </a:lnTo>
                    <a:lnTo>
                      <a:pt x="462" y="71"/>
                    </a:lnTo>
                    <a:lnTo>
                      <a:pt x="462" y="66"/>
                    </a:lnTo>
                    <a:lnTo>
                      <a:pt x="462" y="66"/>
                    </a:lnTo>
                    <a:lnTo>
                      <a:pt x="462" y="61"/>
                    </a:lnTo>
                    <a:lnTo>
                      <a:pt x="462" y="61"/>
                    </a:lnTo>
                    <a:lnTo>
                      <a:pt x="462" y="56"/>
                    </a:lnTo>
                    <a:lnTo>
                      <a:pt x="462" y="56"/>
                    </a:lnTo>
                    <a:lnTo>
                      <a:pt x="462" y="56"/>
                    </a:lnTo>
                    <a:lnTo>
                      <a:pt x="462" y="51"/>
                    </a:lnTo>
                    <a:lnTo>
                      <a:pt x="462" y="51"/>
                    </a:lnTo>
                    <a:lnTo>
                      <a:pt x="462" y="45"/>
                    </a:lnTo>
                    <a:lnTo>
                      <a:pt x="462" y="45"/>
                    </a:lnTo>
                    <a:lnTo>
                      <a:pt x="462" y="40"/>
                    </a:lnTo>
                    <a:lnTo>
                      <a:pt x="462" y="40"/>
                    </a:lnTo>
                    <a:lnTo>
                      <a:pt x="462" y="35"/>
                    </a:lnTo>
                    <a:lnTo>
                      <a:pt x="457" y="35"/>
                    </a:lnTo>
                    <a:lnTo>
                      <a:pt x="457" y="30"/>
                    </a:lnTo>
                    <a:lnTo>
                      <a:pt x="457" y="30"/>
                    </a:lnTo>
                    <a:lnTo>
                      <a:pt x="457" y="25"/>
                    </a:lnTo>
                    <a:lnTo>
                      <a:pt x="457" y="25"/>
                    </a:lnTo>
                    <a:lnTo>
                      <a:pt x="457" y="20"/>
                    </a:lnTo>
                    <a:lnTo>
                      <a:pt x="457" y="20"/>
                    </a:lnTo>
                    <a:lnTo>
                      <a:pt x="452" y="15"/>
                    </a:lnTo>
                    <a:lnTo>
                      <a:pt x="452" y="15"/>
                    </a:lnTo>
                    <a:lnTo>
                      <a:pt x="452" y="15"/>
                    </a:lnTo>
                    <a:lnTo>
                      <a:pt x="452" y="10"/>
                    </a:lnTo>
                    <a:lnTo>
                      <a:pt x="452" y="10"/>
                    </a:lnTo>
                    <a:lnTo>
                      <a:pt x="452" y="10"/>
                    </a:lnTo>
                    <a:lnTo>
                      <a:pt x="447" y="5"/>
                    </a:lnTo>
                    <a:lnTo>
                      <a:pt x="447" y="5"/>
                    </a:lnTo>
                    <a:lnTo>
                      <a:pt x="447" y="5"/>
                    </a:lnTo>
                    <a:lnTo>
                      <a:pt x="447" y="5"/>
                    </a:lnTo>
                    <a:lnTo>
                      <a:pt x="447" y="5"/>
                    </a:lnTo>
                    <a:lnTo>
                      <a:pt x="442" y="5"/>
                    </a:lnTo>
                    <a:lnTo>
                      <a:pt x="442" y="0"/>
                    </a:lnTo>
                    <a:lnTo>
                      <a:pt x="442" y="0"/>
                    </a:lnTo>
                    <a:lnTo>
                      <a:pt x="442" y="0"/>
                    </a:lnTo>
                    <a:lnTo>
                      <a:pt x="442" y="0"/>
                    </a:lnTo>
                    <a:lnTo>
                      <a:pt x="0" y="76"/>
                    </a:lnTo>
                    <a:lnTo>
                      <a:pt x="0" y="76"/>
                    </a:lnTo>
                    <a:lnTo>
                      <a:pt x="0" y="76"/>
                    </a:lnTo>
                    <a:lnTo>
                      <a:pt x="0" y="76"/>
                    </a:lnTo>
                    <a:lnTo>
                      <a:pt x="0" y="76"/>
                    </a:lnTo>
                    <a:lnTo>
                      <a:pt x="0" y="76"/>
                    </a:lnTo>
                    <a:lnTo>
                      <a:pt x="5" y="76"/>
                    </a:lnTo>
                    <a:lnTo>
                      <a:pt x="5" y="81"/>
                    </a:lnTo>
                    <a:lnTo>
                      <a:pt x="5" y="81"/>
                    </a:lnTo>
                    <a:lnTo>
                      <a:pt x="5" y="81"/>
                    </a:lnTo>
                    <a:lnTo>
                      <a:pt x="5" y="81"/>
                    </a:lnTo>
                    <a:lnTo>
                      <a:pt x="11" y="86"/>
                    </a:lnTo>
                    <a:lnTo>
                      <a:pt x="11" y="86"/>
                    </a:lnTo>
                    <a:lnTo>
                      <a:pt x="11" y="86"/>
                    </a:lnTo>
                    <a:lnTo>
                      <a:pt x="11" y="91"/>
                    </a:lnTo>
                    <a:lnTo>
                      <a:pt x="11" y="91"/>
                    </a:lnTo>
                    <a:lnTo>
                      <a:pt x="11" y="91"/>
                    </a:lnTo>
                    <a:lnTo>
                      <a:pt x="16" y="96"/>
                    </a:lnTo>
                    <a:lnTo>
                      <a:pt x="16" y="96"/>
                    </a:lnTo>
                    <a:lnTo>
                      <a:pt x="16" y="101"/>
                    </a:lnTo>
                    <a:lnTo>
                      <a:pt x="16" y="101"/>
                    </a:lnTo>
                    <a:lnTo>
                      <a:pt x="16" y="106"/>
                    </a:lnTo>
                    <a:lnTo>
                      <a:pt x="16" y="106"/>
                    </a:lnTo>
                    <a:lnTo>
                      <a:pt x="16" y="111"/>
                    </a:lnTo>
                    <a:lnTo>
                      <a:pt x="16" y="111"/>
                    </a:lnTo>
                    <a:lnTo>
                      <a:pt x="16" y="116"/>
                    </a:lnTo>
                    <a:lnTo>
                      <a:pt x="21" y="116"/>
                    </a:lnTo>
                    <a:lnTo>
                      <a:pt x="21" y="122"/>
                    </a:lnTo>
                    <a:lnTo>
                      <a:pt x="21" y="122"/>
                    </a:lnTo>
                    <a:lnTo>
                      <a:pt x="21" y="127"/>
                    </a:lnTo>
                    <a:lnTo>
                      <a:pt x="21" y="127"/>
                    </a:lnTo>
                    <a:lnTo>
                      <a:pt x="21" y="132"/>
                    </a:lnTo>
                    <a:lnTo>
                      <a:pt x="21" y="132"/>
                    </a:lnTo>
                    <a:lnTo>
                      <a:pt x="21" y="137"/>
                    </a:lnTo>
                    <a:lnTo>
                      <a:pt x="21" y="137"/>
                    </a:lnTo>
                    <a:lnTo>
                      <a:pt x="21" y="137"/>
                    </a:lnTo>
                    <a:lnTo>
                      <a:pt x="21" y="142"/>
                    </a:lnTo>
                    <a:lnTo>
                      <a:pt x="21" y="142"/>
                    </a:lnTo>
                    <a:lnTo>
                      <a:pt x="21" y="147"/>
                    </a:lnTo>
                    <a:lnTo>
                      <a:pt x="16" y="147"/>
                    </a:lnTo>
                    <a:lnTo>
                      <a:pt x="16" y="147"/>
                    </a:lnTo>
                    <a:lnTo>
                      <a:pt x="16" y="152"/>
                    </a:lnTo>
                    <a:lnTo>
                      <a:pt x="16" y="152"/>
                    </a:lnTo>
                    <a:lnTo>
                      <a:pt x="16" y="152"/>
                    </a:lnTo>
                    <a:lnTo>
                      <a:pt x="16" y="152"/>
                    </a:lnTo>
                    <a:lnTo>
                      <a:pt x="16" y="152"/>
                    </a:lnTo>
                    <a:lnTo>
                      <a:pt x="16" y="157"/>
                    </a:lnTo>
                    <a:lnTo>
                      <a:pt x="16" y="157"/>
                    </a:lnTo>
                    <a:lnTo>
                      <a:pt x="11" y="157"/>
                    </a:lnTo>
                    <a:lnTo>
                      <a:pt x="11" y="157"/>
                    </a:lnTo>
                    <a:lnTo>
                      <a:pt x="452" y="8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8" name="Oval 127">
                <a:extLst>
                  <a:ext uri="{FF2B5EF4-FFF2-40B4-BE49-F238E27FC236}">
                    <a16:creationId xmlns:a16="http://schemas.microsoft.com/office/drawing/2014/main" id="{BBE33FB0-A17B-FC03-2549-91BFED89AA4C}"/>
                  </a:ext>
                </a:extLst>
              </p:cNvPr>
              <p:cNvSpPr>
                <a:spLocks noChangeArrowheads="1"/>
              </p:cNvSpPr>
              <p:nvPr/>
            </p:nvSpPr>
            <p:spPr bwMode="auto">
              <a:xfrm>
                <a:off x="842" y="1233"/>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29" name="Freeform 832">
                <a:extLst>
                  <a:ext uri="{FF2B5EF4-FFF2-40B4-BE49-F238E27FC236}">
                    <a16:creationId xmlns:a16="http://schemas.microsoft.com/office/drawing/2014/main" id="{F9EDCCB2-E421-F8B7-4CA9-070E6E70721C}"/>
                  </a:ext>
                </a:extLst>
              </p:cNvPr>
              <p:cNvSpPr>
                <a:spLocks/>
              </p:cNvSpPr>
              <p:nvPr/>
            </p:nvSpPr>
            <p:spPr bwMode="auto">
              <a:xfrm>
                <a:off x="705" y="1396"/>
                <a:ext cx="249" cy="233"/>
              </a:xfrm>
              <a:custGeom>
                <a:avLst/>
                <a:gdLst>
                  <a:gd name="T0" fmla="*/ 244 w 249"/>
                  <a:gd name="T1" fmla="*/ 66 h 233"/>
                  <a:gd name="T2" fmla="*/ 244 w 249"/>
                  <a:gd name="T3" fmla="*/ 60 h 233"/>
                  <a:gd name="T4" fmla="*/ 249 w 249"/>
                  <a:gd name="T5" fmla="*/ 60 h 233"/>
                  <a:gd name="T6" fmla="*/ 249 w 249"/>
                  <a:gd name="T7" fmla="*/ 55 h 233"/>
                  <a:gd name="T8" fmla="*/ 249 w 249"/>
                  <a:gd name="T9" fmla="*/ 50 h 233"/>
                  <a:gd name="T10" fmla="*/ 249 w 249"/>
                  <a:gd name="T11" fmla="*/ 45 h 233"/>
                  <a:gd name="T12" fmla="*/ 249 w 249"/>
                  <a:gd name="T13" fmla="*/ 40 h 233"/>
                  <a:gd name="T14" fmla="*/ 249 w 249"/>
                  <a:gd name="T15" fmla="*/ 35 h 233"/>
                  <a:gd name="T16" fmla="*/ 244 w 249"/>
                  <a:gd name="T17" fmla="*/ 30 h 233"/>
                  <a:gd name="T18" fmla="*/ 244 w 249"/>
                  <a:gd name="T19" fmla="*/ 30 h 233"/>
                  <a:gd name="T20" fmla="*/ 239 w 249"/>
                  <a:gd name="T21" fmla="*/ 25 h 233"/>
                  <a:gd name="T22" fmla="*/ 239 w 249"/>
                  <a:gd name="T23" fmla="*/ 20 h 233"/>
                  <a:gd name="T24" fmla="*/ 234 w 249"/>
                  <a:gd name="T25" fmla="*/ 15 h 233"/>
                  <a:gd name="T26" fmla="*/ 229 w 249"/>
                  <a:gd name="T27" fmla="*/ 10 h 233"/>
                  <a:gd name="T28" fmla="*/ 229 w 249"/>
                  <a:gd name="T29" fmla="*/ 10 h 233"/>
                  <a:gd name="T30" fmla="*/ 224 w 249"/>
                  <a:gd name="T31" fmla="*/ 5 h 233"/>
                  <a:gd name="T32" fmla="*/ 218 w 249"/>
                  <a:gd name="T33" fmla="*/ 5 h 233"/>
                  <a:gd name="T34" fmla="*/ 213 w 249"/>
                  <a:gd name="T35" fmla="*/ 0 h 233"/>
                  <a:gd name="T36" fmla="*/ 208 w 249"/>
                  <a:gd name="T37" fmla="*/ 0 h 233"/>
                  <a:gd name="T38" fmla="*/ 203 w 249"/>
                  <a:gd name="T39" fmla="*/ 0 h 233"/>
                  <a:gd name="T40" fmla="*/ 198 w 249"/>
                  <a:gd name="T41" fmla="*/ 0 h 233"/>
                  <a:gd name="T42" fmla="*/ 193 w 249"/>
                  <a:gd name="T43" fmla="*/ 0 h 233"/>
                  <a:gd name="T44" fmla="*/ 193 w 249"/>
                  <a:gd name="T45" fmla="*/ 0 h 233"/>
                  <a:gd name="T46" fmla="*/ 188 w 249"/>
                  <a:gd name="T47" fmla="*/ 5 h 233"/>
                  <a:gd name="T48" fmla="*/ 183 w 249"/>
                  <a:gd name="T49" fmla="*/ 5 h 233"/>
                  <a:gd name="T50" fmla="*/ 0 w 249"/>
                  <a:gd name="T51" fmla="*/ 172 h 233"/>
                  <a:gd name="T52" fmla="*/ 5 w 249"/>
                  <a:gd name="T53" fmla="*/ 167 h 233"/>
                  <a:gd name="T54" fmla="*/ 10 w 249"/>
                  <a:gd name="T55" fmla="*/ 167 h 233"/>
                  <a:gd name="T56" fmla="*/ 10 w 249"/>
                  <a:gd name="T57" fmla="*/ 167 h 233"/>
                  <a:gd name="T58" fmla="*/ 16 w 249"/>
                  <a:gd name="T59" fmla="*/ 167 h 233"/>
                  <a:gd name="T60" fmla="*/ 21 w 249"/>
                  <a:gd name="T61" fmla="*/ 167 h 233"/>
                  <a:gd name="T62" fmla="*/ 26 w 249"/>
                  <a:gd name="T63" fmla="*/ 167 h 233"/>
                  <a:gd name="T64" fmla="*/ 31 w 249"/>
                  <a:gd name="T65" fmla="*/ 167 h 233"/>
                  <a:gd name="T66" fmla="*/ 36 w 249"/>
                  <a:gd name="T67" fmla="*/ 172 h 233"/>
                  <a:gd name="T68" fmla="*/ 41 w 249"/>
                  <a:gd name="T69" fmla="*/ 172 h 233"/>
                  <a:gd name="T70" fmla="*/ 46 w 249"/>
                  <a:gd name="T71" fmla="*/ 177 h 233"/>
                  <a:gd name="T72" fmla="*/ 46 w 249"/>
                  <a:gd name="T73" fmla="*/ 177 h 233"/>
                  <a:gd name="T74" fmla="*/ 51 w 249"/>
                  <a:gd name="T75" fmla="*/ 182 h 233"/>
                  <a:gd name="T76" fmla="*/ 56 w 249"/>
                  <a:gd name="T77" fmla="*/ 187 h 233"/>
                  <a:gd name="T78" fmla="*/ 56 w 249"/>
                  <a:gd name="T79" fmla="*/ 192 h 233"/>
                  <a:gd name="T80" fmla="*/ 61 w 249"/>
                  <a:gd name="T81" fmla="*/ 197 h 233"/>
                  <a:gd name="T82" fmla="*/ 61 w 249"/>
                  <a:gd name="T83" fmla="*/ 203 h 233"/>
                  <a:gd name="T84" fmla="*/ 66 w 249"/>
                  <a:gd name="T85" fmla="*/ 208 h 233"/>
                  <a:gd name="T86" fmla="*/ 66 w 249"/>
                  <a:gd name="T87" fmla="*/ 213 h 233"/>
                  <a:gd name="T88" fmla="*/ 66 w 249"/>
                  <a:gd name="T89" fmla="*/ 218 h 233"/>
                  <a:gd name="T90" fmla="*/ 66 w 249"/>
                  <a:gd name="T91" fmla="*/ 218 h 233"/>
                  <a:gd name="T92" fmla="*/ 61 w 249"/>
                  <a:gd name="T93" fmla="*/ 223 h 233"/>
                  <a:gd name="T94" fmla="*/ 61 w 249"/>
                  <a:gd name="T95" fmla="*/ 228 h 233"/>
                  <a:gd name="T96" fmla="*/ 61 w 249"/>
                  <a:gd name="T97" fmla="*/ 233 h 233"/>
                  <a:gd name="T98" fmla="*/ 56 w 249"/>
                  <a:gd name="T9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9" h="233">
                    <a:moveTo>
                      <a:pt x="239" y="66"/>
                    </a:moveTo>
                    <a:lnTo>
                      <a:pt x="244" y="66"/>
                    </a:lnTo>
                    <a:lnTo>
                      <a:pt x="244" y="66"/>
                    </a:lnTo>
                    <a:lnTo>
                      <a:pt x="244" y="60"/>
                    </a:lnTo>
                    <a:lnTo>
                      <a:pt x="244" y="60"/>
                    </a:lnTo>
                    <a:lnTo>
                      <a:pt x="249" y="60"/>
                    </a:lnTo>
                    <a:lnTo>
                      <a:pt x="249" y="55"/>
                    </a:lnTo>
                    <a:lnTo>
                      <a:pt x="249" y="55"/>
                    </a:lnTo>
                    <a:lnTo>
                      <a:pt x="249" y="55"/>
                    </a:lnTo>
                    <a:lnTo>
                      <a:pt x="249" y="50"/>
                    </a:lnTo>
                    <a:lnTo>
                      <a:pt x="249" y="50"/>
                    </a:lnTo>
                    <a:lnTo>
                      <a:pt x="249" y="45"/>
                    </a:lnTo>
                    <a:lnTo>
                      <a:pt x="249" y="45"/>
                    </a:lnTo>
                    <a:lnTo>
                      <a:pt x="249" y="40"/>
                    </a:lnTo>
                    <a:lnTo>
                      <a:pt x="249" y="40"/>
                    </a:lnTo>
                    <a:lnTo>
                      <a:pt x="249" y="35"/>
                    </a:lnTo>
                    <a:lnTo>
                      <a:pt x="249" y="35"/>
                    </a:lnTo>
                    <a:lnTo>
                      <a:pt x="244" y="30"/>
                    </a:lnTo>
                    <a:lnTo>
                      <a:pt x="244" y="30"/>
                    </a:lnTo>
                    <a:lnTo>
                      <a:pt x="244" y="30"/>
                    </a:lnTo>
                    <a:lnTo>
                      <a:pt x="244" y="25"/>
                    </a:lnTo>
                    <a:lnTo>
                      <a:pt x="239" y="25"/>
                    </a:lnTo>
                    <a:lnTo>
                      <a:pt x="239" y="20"/>
                    </a:lnTo>
                    <a:lnTo>
                      <a:pt x="239" y="20"/>
                    </a:lnTo>
                    <a:lnTo>
                      <a:pt x="239" y="15"/>
                    </a:lnTo>
                    <a:lnTo>
                      <a:pt x="234" y="15"/>
                    </a:lnTo>
                    <a:lnTo>
                      <a:pt x="234" y="15"/>
                    </a:lnTo>
                    <a:lnTo>
                      <a:pt x="229" y="10"/>
                    </a:lnTo>
                    <a:lnTo>
                      <a:pt x="229" y="10"/>
                    </a:lnTo>
                    <a:lnTo>
                      <a:pt x="229" y="10"/>
                    </a:lnTo>
                    <a:lnTo>
                      <a:pt x="224" y="5"/>
                    </a:lnTo>
                    <a:lnTo>
                      <a:pt x="224" y="5"/>
                    </a:lnTo>
                    <a:lnTo>
                      <a:pt x="218" y="5"/>
                    </a:lnTo>
                    <a:lnTo>
                      <a:pt x="218" y="5"/>
                    </a:lnTo>
                    <a:lnTo>
                      <a:pt x="213" y="5"/>
                    </a:lnTo>
                    <a:lnTo>
                      <a:pt x="213" y="0"/>
                    </a:lnTo>
                    <a:lnTo>
                      <a:pt x="208" y="0"/>
                    </a:lnTo>
                    <a:lnTo>
                      <a:pt x="208" y="0"/>
                    </a:lnTo>
                    <a:lnTo>
                      <a:pt x="208" y="0"/>
                    </a:lnTo>
                    <a:lnTo>
                      <a:pt x="203" y="0"/>
                    </a:lnTo>
                    <a:lnTo>
                      <a:pt x="203" y="0"/>
                    </a:lnTo>
                    <a:lnTo>
                      <a:pt x="198" y="0"/>
                    </a:lnTo>
                    <a:lnTo>
                      <a:pt x="198" y="0"/>
                    </a:lnTo>
                    <a:lnTo>
                      <a:pt x="193" y="0"/>
                    </a:lnTo>
                    <a:lnTo>
                      <a:pt x="193" y="0"/>
                    </a:lnTo>
                    <a:lnTo>
                      <a:pt x="193" y="0"/>
                    </a:lnTo>
                    <a:lnTo>
                      <a:pt x="188" y="5"/>
                    </a:lnTo>
                    <a:lnTo>
                      <a:pt x="188" y="5"/>
                    </a:lnTo>
                    <a:lnTo>
                      <a:pt x="188" y="5"/>
                    </a:lnTo>
                    <a:lnTo>
                      <a:pt x="183" y="5"/>
                    </a:lnTo>
                    <a:lnTo>
                      <a:pt x="0" y="172"/>
                    </a:lnTo>
                    <a:lnTo>
                      <a:pt x="0" y="172"/>
                    </a:lnTo>
                    <a:lnTo>
                      <a:pt x="0" y="172"/>
                    </a:lnTo>
                    <a:lnTo>
                      <a:pt x="5" y="167"/>
                    </a:lnTo>
                    <a:lnTo>
                      <a:pt x="5" y="167"/>
                    </a:lnTo>
                    <a:lnTo>
                      <a:pt x="10" y="167"/>
                    </a:lnTo>
                    <a:lnTo>
                      <a:pt x="10" y="167"/>
                    </a:lnTo>
                    <a:lnTo>
                      <a:pt x="10" y="167"/>
                    </a:lnTo>
                    <a:lnTo>
                      <a:pt x="16" y="167"/>
                    </a:lnTo>
                    <a:lnTo>
                      <a:pt x="16" y="167"/>
                    </a:lnTo>
                    <a:lnTo>
                      <a:pt x="21" y="167"/>
                    </a:lnTo>
                    <a:lnTo>
                      <a:pt x="21" y="167"/>
                    </a:lnTo>
                    <a:lnTo>
                      <a:pt x="26" y="167"/>
                    </a:lnTo>
                    <a:lnTo>
                      <a:pt x="26" y="167"/>
                    </a:lnTo>
                    <a:lnTo>
                      <a:pt x="26" y="167"/>
                    </a:lnTo>
                    <a:lnTo>
                      <a:pt x="31" y="167"/>
                    </a:lnTo>
                    <a:lnTo>
                      <a:pt x="31" y="167"/>
                    </a:lnTo>
                    <a:lnTo>
                      <a:pt x="36" y="172"/>
                    </a:lnTo>
                    <a:lnTo>
                      <a:pt x="36" y="172"/>
                    </a:lnTo>
                    <a:lnTo>
                      <a:pt x="41" y="172"/>
                    </a:lnTo>
                    <a:lnTo>
                      <a:pt x="41" y="172"/>
                    </a:lnTo>
                    <a:lnTo>
                      <a:pt x="46" y="177"/>
                    </a:lnTo>
                    <a:lnTo>
                      <a:pt x="46" y="177"/>
                    </a:lnTo>
                    <a:lnTo>
                      <a:pt x="46" y="177"/>
                    </a:lnTo>
                    <a:lnTo>
                      <a:pt x="51" y="182"/>
                    </a:lnTo>
                    <a:lnTo>
                      <a:pt x="51" y="182"/>
                    </a:lnTo>
                    <a:lnTo>
                      <a:pt x="56" y="187"/>
                    </a:lnTo>
                    <a:lnTo>
                      <a:pt x="56" y="187"/>
                    </a:lnTo>
                    <a:lnTo>
                      <a:pt x="56" y="192"/>
                    </a:lnTo>
                    <a:lnTo>
                      <a:pt x="56" y="192"/>
                    </a:lnTo>
                    <a:lnTo>
                      <a:pt x="61" y="192"/>
                    </a:lnTo>
                    <a:lnTo>
                      <a:pt x="61" y="197"/>
                    </a:lnTo>
                    <a:lnTo>
                      <a:pt x="61" y="197"/>
                    </a:lnTo>
                    <a:lnTo>
                      <a:pt x="61" y="203"/>
                    </a:lnTo>
                    <a:lnTo>
                      <a:pt x="61" y="203"/>
                    </a:lnTo>
                    <a:lnTo>
                      <a:pt x="66" y="208"/>
                    </a:lnTo>
                    <a:lnTo>
                      <a:pt x="66" y="208"/>
                    </a:lnTo>
                    <a:lnTo>
                      <a:pt x="66" y="213"/>
                    </a:lnTo>
                    <a:lnTo>
                      <a:pt x="66" y="213"/>
                    </a:lnTo>
                    <a:lnTo>
                      <a:pt x="66" y="218"/>
                    </a:lnTo>
                    <a:lnTo>
                      <a:pt x="66" y="218"/>
                    </a:lnTo>
                    <a:lnTo>
                      <a:pt x="66" y="218"/>
                    </a:lnTo>
                    <a:lnTo>
                      <a:pt x="61" y="223"/>
                    </a:lnTo>
                    <a:lnTo>
                      <a:pt x="61" y="223"/>
                    </a:lnTo>
                    <a:lnTo>
                      <a:pt x="61" y="228"/>
                    </a:lnTo>
                    <a:lnTo>
                      <a:pt x="61" y="228"/>
                    </a:lnTo>
                    <a:lnTo>
                      <a:pt x="61" y="228"/>
                    </a:lnTo>
                    <a:lnTo>
                      <a:pt x="61" y="233"/>
                    </a:lnTo>
                    <a:lnTo>
                      <a:pt x="56" y="233"/>
                    </a:lnTo>
                    <a:lnTo>
                      <a:pt x="56" y="233"/>
                    </a:lnTo>
                    <a:lnTo>
                      <a:pt x="239"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0" name="Freeform 833">
                <a:extLst>
                  <a:ext uri="{FF2B5EF4-FFF2-40B4-BE49-F238E27FC236}">
                    <a16:creationId xmlns:a16="http://schemas.microsoft.com/office/drawing/2014/main" id="{355409F5-1D2C-6350-0446-08A2D421EEBA}"/>
                  </a:ext>
                </a:extLst>
              </p:cNvPr>
              <p:cNvSpPr>
                <a:spLocks/>
              </p:cNvSpPr>
              <p:nvPr/>
            </p:nvSpPr>
            <p:spPr bwMode="auto">
              <a:xfrm>
                <a:off x="1116" y="1335"/>
                <a:ext cx="391" cy="96"/>
              </a:xfrm>
              <a:custGeom>
                <a:avLst/>
                <a:gdLst>
                  <a:gd name="T0" fmla="*/ 0 w 391"/>
                  <a:gd name="T1" fmla="*/ 5 h 96"/>
                  <a:gd name="T2" fmla="*/ 0 w 391"/>
                  <a:gd name="T3" fmla="*/ 5 h 96"/>
                  <a:gd name="T4" fmla="*/ 0 w 391"/>
                  <a:gd name="T5" fmla="*/ 5 h 96"/>
                  <a:gd name="T6" fmla="*/ 0 w 391"/>
                  <a:gd name="T7" fmla="*/ 5 h 96"/>
                  <a:gd name="T8" fmla="*/ 0 w 391"/>
                  <a:gd name="T9" fmla="*/ 10 h 96"/>
                  <a:gd name="T10" fmla="*/ 0 w 391"/>
                  <a:gd name="T11" fmla="*/ 10 h 96"/>
                  <a:gd name="T12" fmla="*/ 0 w 391"/>
                  <a:gd name="T13" fmla="*/ 15 h 96"/>
                  <a:gd name="T14" fmla="*/ 0 w 391"/>
                  <a:gd name="T15" fmla="*/ 20 h 96"/>
                  <a:gd name="T16" fmla="*/ 0 w 391"/>
                  <a:gd name="T17" fmla="*/ 25 h 96"/>
                  <a:gd name="T18" fmla="*/ 0 w 391"/>
                  <a:gd name="T19" fmla="*/ 30 h 96"/>
                  <a:gd name="T20" fmla="*/ 0 w 391"/>
                  <a:gd name="T21" fmla="*/ 35 h 96"/>
                  <a:gd name="T22" fmla="*/ 0 w 391"/>
                  <a:gd name="T23" fmla="*/ 40 h 96"/>
                  <a:gd name="T24" fmla="*/ 0 w 391"/>
                  <a:gd name="T25" fmla="*/ 45 h 96"/>
                  <a:gd name="T26" fmla="*/ 0 w 391"/>
                  <a:gd name="T27" fmla="*/ 50 h 96"/>
                  <a:gd name="T28" fmla="*/ 0 w 391"/>
                  <a:gd name="T29" fmla="*/ 55 h 96"/>
                  <a:gd name="T30" fmla="*/ 0 w 391"/>
                  <a:gd name="T31" fmla="*/ 61 h 96"/>
                  <a:gd name="T32" fmla="*/ 0 w 391"/>
                  <a:gd name="T33" fmla="*/ 66 h 96"/>
                  <a:gd name="T34" fmla="*/ 0 w 391"/>
                  <a:gd name="T35" fmla="*/ 71 h 96"/>
                  <a:gd name="T36" fmla="*/ 0 w 391"/>
                  <a:gd name="T37" fmla="*/ 71 h 96"/>
                  <a:gd name="T38" fmla="*/ 0 w 391"/>
                  <a:gd name="T39" fmla="*/ 76 h 96"/>
                  <a:gd name="T40" fmla="*/ 0 w 391"/>
                  <a:gd name="T41" fmla="*/ 81 h 96"/>
                  <a:gd name="T42" fmla="*/ 0 w 391"/>
                  <a:gd name="T43" fmla="*/ 81 h 96"/>
                  <a:gd name="T44" fmla="*/ 0 w 391"/>
                  <a:gd name="T45" fmla="*/ 81 h 96"/>
                  <a:gd name="T46" fmla="*/ 0 w 391"/>
                  <a:gd name="T47" fmla="*/ 81 h 96"/>
                  <a:gd name="T48" fmla="*/ 0 w 391"/>
                  <a:gd name="T49" fmla="*/ 86 h 96"/>
                  <a:gd name="T50" fmla="*/ 386 w 391"/>
                  <a:gd name="T51" fmla="*/ 96 h 96"/>
                  <a:gd name="T52" fmla="*/ 386 w 391"/>
                  <a:gd name="T53" fmla="*/ 96 h 96"/>
                  <a:gd name="T54" fmla="*/ 386 w 391"/>
                  <a:gd name="T55" fmla="*/ 96 h 96"/>
                  <a:gd name="T56" fmla="*/ 386 w 391"/>
                  <a:gd name="T57" fmla="*/ 91 h 96"/>
                  <a:gd name="T58" fmla="*/ 386 w 391"/>
                  <a:gd name="T59" fmla="*/ 91 h 96"/>
                  <a:gd name="T60" fmla="*/ 391 w 391"/>
                  <a:gd name="T61" fmla="*/ 86 h 96"/>
                  <a:gd name="T62" fmla="*/ 391 w 391"/>
                  <a:gd name="T63" fmla="*/ 81 h 96"/>
                  <a:gd name="T64" fmla="*/ 391 w 391"/>
                  <a:gd name="T65" fmla="*/ 81 h 96"/>
                  <a:gd name="T66" fmla="*/ 391 w 391"/>
                  <a:gd name="T67" fmla="*/ 76 h 96"/>
                  <a:gd name="T68" fmla="*/ 391 w 391"/>
                  <a:gd name="T69" fmla="*/ 71 h 96"/>
                  <a:gd name="T70" fmla="*/ 391 w 391"/>
                  <a:gd name="T71" fmla="*/ 66 h 96"/>
                  <a:gd name="T72" fmla="*/ 391 w 391"/>
                  <a:gd name="T73" fmla="*/ 61 h 96"/>
                  <a:gd name="T74" fmla="*/ 391 w 391"/>
                  <a:gd name="T75" fmla="*/ 55 h 96"/>
                  <a:gd name="T76" fmla="*/ 391 w 391"/>
                  <a:gd name="T77" fmla="*/ 50 h 96"/>
                  <a:gd name="T78" fmla="*/ 391 w 391"/>
                  <a:gd name="T79" fmla="*/ 45 h 96"/>
                  <a:gd name="T80" fmla="*/ 391 w 391"/>
                  <a:gd name="T81" fmla="*/ 40 h 96"/>
                  <a:gd name="T82" fmla="*/ 391 w 391"/>
                  <a:gd name="T83" fmla="*/ 35 h 96"/>
                  <a:gd name="T84" fmla="*/ 391 w 391"/>
                  <a:gd name="T85" fmla="*/ 30 h 96"/>
                  <a:gd name="T86" fmla="*/ 391 w 391"/>
                  <a:gd name="T87" fmla="*/ 25 h 96"/>
                  <a:gd name="T88" fmla="*/ 391 w 391"/>
                  <a:gd name="T89" fmla="*/ 25 h 96"/>
                  <a:gd name="T90" fmla="*/ 391 w 391"/>
                  <a:gd name="T91" fmla="*/ 20 h 96"/>
                  <a:gd name="T92" fmla="*/ 391 w 391"/>
                  <a:gd name="T93" fmla="*/ 20 h 96"/>
                  <a:gd name="T94" fmla="*/ 391 w 391"/>
                  <a:gd name="T95" fmla="*/ 15 h 96"/>
                  <a:gd name="T96" fmla="*/ 391 w 391"/>
                  <a:gd name="T97" fmla="*/ 15 h 96"/>
                  <a:gd name="T98" fmla="*/ 391 w 391"/>
                  <a:gd name="T99" fmla="*/ 1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1" h="96">
                    <a:moveTo>
                      <a:pt x="0" y="0"/>
                    </a:moveTo>
                    <a:lnTo>
                      <a:pt x="0" y="5"/>
                    </a:lnTo>
                    <a:lnTo>
                      <a:pt x="0" y="5"/>
                    </a:lnTo>
                    <a:lnTo>
                      <a:pt x="0" y="5"/>
                    </a:lnTo>
                    <a:lnTo>
                      <a:pt x="0" y="5"/>
                    </a:lnTo>
                    <a:lnTo>
                      <a:pt x="0" y="5"/>
                    </a:lnTo>
                    <a:lnTo>
                      <a:pt x="0" y="5"/>
                    </a:lnTo>
                    <a:lnTo>
                      <a:pt x="0" y="5"/>
                    </a:lnTo>
                    <a:lnTo>
                      <a:pt x="0" y="10"/>
                    </a:lnTo>
                    <a:lnTo>
                      <a:pt x="0" y="10"/>
                    </a:lnTo>
                    <a:lnTo>
                      <a:pt x="0" y="10"/>
                    </a:lnTo>
                    <a:lnTo>
                      <a:pt x="0" y="10"/>
                    </a:lnTo>
                    <a:lnTo>
                      <a:pt x="0" y="15"/>
                    </a:lnTo>
                    <a:lnTo>
                      <a:pt x="0" y="15"/>
                    </a:lnTo>
                    <a:lnTo>
                      <a:pt x="0" y="20"/>
                    </a:lnTo>
                    <a:lnTo>
                      <a:pt x="0" y="20"/>
                    </a:lnTo>
                    <a:lnTo>
                      <a:pt x="0" y="20"/>
                    </a:lnTo>
                    <a:lnTo>
                      <a:pt x="0" y="25"/>
                    </a:lnTo>
                    <a:lnTo>
                      <a:pt x="0" y="25"/>
                    </a:lnTo>
                    <a:lnTo>
                      <a:pt x="0" y="30"/>
                    </a:lnTo>
                    <a:lnTo>
                      <a:pt x="0" y="30"/>
                    </a:lnTo>
                    <a:lnTo>
                      <a:pt x="0" y="35"/>
                    </a:lnTo>
                    <a:lnTo>
                      <a:pt x="0" y="35"/>
                    </a:lnTo>
                    <a:lnTo>
                      <a:pt x="0" y="40"/>
                    </a:lnTo>
                    <a:lnTo>
                      <a:pt x="0" y="40"/>
                    </a:lnTo>
                    <a:lnTo>
                      <a:pt x="0" y="45"/>
                    </a:lnTo>
                    <a:lnTo>
                      <a:pt x="0" y="45"/>
                    </a:lnTo>
                    <a:lnTo>
                      <a:pt x="0" y="50"/>
                    </a:lnTo>
                    <a:lnTo>
                      <a:pt x="0" y="50"/>
                    </a:lnTo>
                    <a:lnTo>
                      <a:pt x="0" y="55"/>
                    </a:lnTo>
                    <a:lnTo>
                      <a:pt x="0" y="55"/>
                    </a:lnTo>
                    <a:lnTo>
                      <a:pt x="0" y="61"/>
                    </a:lnTo>
                    <a:lnTo>
                      <a:pt x="0" y="61"/>
                    </a:lnTo>
                    <a:lnTo>
                      <a:pt x="0" y="66"/>
                    </a:lnTo>
                    <a:lnTo>
                      <a:pt x="0" y="66"/>
                    </a:lnTo>
                    <a:lnTo>
                      <a:pt x="0" y="71"/>
                    </a:lnTo>
                    <a:lnTo>
                      <a:pt x="0" y="71"/>
                    </a:lnTo>
                    <a:lnTo>
                      <a:pt x="0" y="71"/>
                    </a:lnTo>
                    <a:lnTo>
                      <a:pt x="0" y="76"/>
                    </a:lnTo>
                    <a:lnTo>
                      <a:pt x="0" y="76"/>
                    </a:lnTo>
                    <a:lnTo>
                      <a:pt x="0" y="76"/>
                    </a:lnTo>
                    <a:lnTo>
                      <a:pt x="0" y="81"/>
                    </a:lnTo>
                    <a:lnTo>
                      <a:pt x="0" y="81"/>
                    </a:lnTo>
                    <a:lnTo>
                      <a:pt x="0" y="81"/>
                    </a:lnTo>
                    <a:lnTo>
                      <a:pt x="0" y="81"/>
                    </a:lnTo>
                    <a:lnTo>
                      <a:pt x="0" y="81"/>
                    </a:lnTo>
                    <a:lnTo>
                      <a:pt x="0" y="81"/>
                    </a:lnTo>
                    <a:lnTo>
                      <a:pt x="0" y="81"/>
                    </a:lnTo>
                    <a:lnTo>
                      <a:pt x="0" y="86"/>
                    </a:lnTo>
                    <a:lnTo>
                      <a:pt x="0" y="86"/>
                    </a:lnTo>
                    <a:lnTo>
                      <a:pt x="386" y="96"/>
                    </a:lnTo>
                    <a:lnTo>
                      <a:pt x="386" y="96"/>
                    </a:lnTo>
                    <a:lnTo>
                      <a:pt x="386" y="96"/>
                    </a:lnTo>
                    <a:lnTo>
                      <a:pt x="386" y="96"/>
                    </a:lnTo>
                    <a:lnTo>
                      <a:pt x="386" y="96"/>
                    </a:lnTo>
                    <a:lnTo>
                      <a:pt x="386" y="96"/>
                    </a:lnTo>
                    <a:lnTo>
                      <a:pt x="386" y="91"/>
                    </a:lnTo>
                    <a:lnTo>
                      <a:pt x="386" y="91"/>
                    </a:lnTo>
                    <a:lnTo>
                      <a:pt x="386" y="91"/>
                    </a:lnTo>
                    <a:lnTo>
                      <a:pt x="386" y="91"/>
                    </a:lnTo>
                    <a:lnTo>
                      <a:pt x="386" y="86"/>
                    </a:lnTo>
                    <a:lnTo>
                      <a:pt x="391" y="86"/>
                    </a:lnTo>
                    <a:lnTo>
                      <a:pt x="391" y="86"/>
                    </a:lnTo>
                    <a:lnTo>
                      <a:pt x="391" y="81"/>
                    </a:lnTo>
                    <a:lnTo>
                      <a:pt x="391" y="81"/>
                    </a:lnTo>
                    <a:lnTo>
                      <a:pt x="391" y="81"/>
                    </a:lnTo>
                    <a:lnTo>
                      <a:pt x="391" y="76"/>
                    </a:lnTo>
                    <a:lnTo>
                      <a:pt x="391" y="76"/>
                    </a:lnTo>
                    <a:lnTo>
                      <a:pt x="391" y="71"/>
                    </a:lnTo>
                    <a:lnTo>
                      <a:pt x="391" y="71"/>
                    </a:lnTo>
                    <a:lnTo>
                      <a:pt x="391" y="66"/>
                    </a:lnTo>
                    <a:lnTo>
                      <a:pt x="391" y="66"/>
                    </a:lnTo>
                    <a:lnTo>
                      <a:pt x="391" y="61"/>
                    </a:lnTo>
                    <a:lnTo>
                      <a:pt x="391" y="61"/>
                    </a:lnTo>
                    <a:lnTo>
                      <a:pt x="391" y="55"/>
                    </a:lnTo>
                    <a:lnTo>
                      <a:pt x="391" y="55"/>
                    </a:lnTo>
                    <a:lnTo>
                      <a:pt x="391" y="50"/>
                    </a:lnTo>
                    <a:lnTo>
                      <a:pt x="391" y="50"/>
                    </a:lnTo>
                    <a:lnTo>
                      <a:pt x="391" y="45"/>
                    </a:lnTo>
                    <a:lnTo>
                      <a:pt x="391" y="45"/>
                    </a:lnTo>
                    <a:lnTo>
                      <a:pt x="391" y="40"/>
                    </a:lnTo>
                    <a:lnTo>
                      <a:pt x="391" y="40"/>
                    </a:lnTo>
                    <a:lnTo>
                      <a:pt x="391" y="35"/>
                    </a:lnTo>
                    <a:lnTo>
                      <a:pt x="391" y="35"/>
                    </a:lnTo>
                    <a:lnTo>
                      <a:pt x="391" y="30"/>
                    </a:lnTo>
                    <a:lnTo>
                      <a:pt x="391" y="30"/>
                    </a:lnTo>
                    <a:lnTo>
                      <a:pt x="391" y="30"/>
                    </a:lnTo>
                    <a:lnTo>
                      <a:pt x="391" y="25"/>
                    </a:lnTo>
                    <a:lnTo>
                      <a:pt x="391" y="25"/>
                    </a:lnTo>
                    <a:lnTo>
                      <a:pt x="391" y="25"/>
                    </a:lnTo>
                    <a:lnTo>
                      <a:pt x="391" y="20"/>
                    </a:lnTo>
                    <a:lnTo>
                      <a:pt x="391" y="20"/>
                    </a:lnTo>
                    <a:lnTo>
                      <a:pt x="391" y="20"/>
                    </a:lnTo>
                    <a:lnTo>
                      <a:pt x="391" y="20"/>
                    </a:lnTo>
                    <a:lnTo>
                      <a:pt x="391" y="15"/>
                    </a:lnTo>
                    <a:lnTo>
                      <a:pt x="391" y="15"/>
                    </a:lnTo>
                    <a:lnTo>
                      <a:pt x="391" y="15"/>
                    </a:lnTo>
                    <a:lnTo>
                      <a:pt x="391" y="15"/>
                    </a:lnTo>
                    <a:lnTo>
                      <a:pt x="391" y="15"/>
                    </a:lnTo>
                    <a:lnTo>
                      <a:pt x="391" y="15"/>
                    </a:lnTo>
                    <a:lnTo>
                      <a:pt x="0"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1" name="Oval 130">
                <a:extLst>
                  <a:ext uri="{FF2B5EF4-FFF2-40B4-BE49-F238E27FC236}">
                    <a16:creationId xmlns:a16="http://schemas.microsoft.com/office/drawing/2014/main" id="{581D4981-5DAA-CF23-401C-72B9162C479E}"/>
                  </a:ext>
                </a:extLst>
              </p:cNvPr>
              <p:cNvSpPr>
                <a:spLocks noChangeArrowheads="1"/>
              </p:cNvSpPr>
              <p:nvPr/>
            </p:nvSpPr>
            <p:spPr bwMode="auto">
              <a:xfrm>
                <a:off x="1497" y="1253"/>
                <a:ext cx="279" cy="28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32" name="Freeform 835">
                <a:extLst>
                  <a:ext uri="{FF2B5EF4-FFF2-40B4-BE49-F238E27FC236}">
                    <a16:creationId xmlns:a16="http://schemas.microsoft.com/office/drawing/2014/main" id="{888BA274-0E5A-112C-C62B-5CD2A3002100}"/>
                  </a:ext>
                </a:extLst>
              </p:cNvPr>
              <p:cNvSpPr>
                <a:spLocks/>
              </p:cNvSpPr>
              <p:nvPr/>
            </p:nvSpPr>
            <p:spPr bwMode="auto">
              <a:xfrm>
                <a:off x="1674" y="1416"/>
                <a:ext cx="254" cy="228"/>
              </a:xfrm>
              <a:custGeom>
                <a:avLst/>
                <a:gdLst>
                  <a:gd name="T0" fmla="*/ 61 w 254"/>
                  <a:gd name="T1" fmla="*/ 5 h 228"/>
                  <a:gd name="T2" fmla="*/ 56 w 254"/>
                  <a:gd name="T3" fmla="*/ 5 h 228"/>
                  <a:gd name="T4" fmla="*/ 51 w 254"/>
                  <a:gd name="T5" fmla="*/ 0 h 228"/>
                  <a:gd name="T6" fmla="*/ 51 w 254"/>
                  <a:gd name="T7" fmla="*/ 0 h 228"/>
                  <a:gd name="T8" fmla="*/ 46 w 254"/>
                  <a:gd name="T9" fmla="*/ 0 h 228"/>
                  <a:gd name="T10" fmla="*/ 41 w 254"/>
                  <a:gd name="T11" fmla="*/ 0 h 228"/>
                  <a:gd name="T12" fmla="*/ 36 w 254"/>
                  <a:gd name="T13" fmla="*/ 0 h 228"/>
                  <a:gd name="T14" fmla="*/ 31 w 254"/>
                  <a:gd name="T15" fmla="*/ 5 h 228"/>
                  <a:gd name="T16" fmla="*/ 26 w 254"/>
                  <a:gd name="T17" fmla="*/ 5 h 228"/>
                  <a:gd name="T18" fmla="*/ 26 w 254"/>
                  <a:gd name="T19" fmla="*/ 10 h 228"/>
                  <a:gd name="T20" fmla="*/ 21 w 254"/>
                  <a:gd name="T21" fmla="*/ 10 h 228"/>
                  <a:gd name="T22" fmla="*/ 16 w 254"/>
                  <a:gd name="T23" fmla="*/ 15 h 228"/>
                  <a:gd name="T24" fmla="*/ 11 w 254"/>
                  <a:gd name="T25" fmla="*/ 20 h 228"/>
                  <a:gd name="T26" fmla="*/ 11 w 254"/>
                  <a:gd name="T27" fmla="*/ 25 h 228"/>
                  <a:gd name="T28" fmla="*/ 5 w 254"/>
                  <a:gd name="T29" fmla="*/ 30 h 228"/>
                  <a:gd name="T30" fmla="*/ 5 w 254"/>
                  <a:gd name="T31" fmla="*/ 30 h 228"/>
                  <a:gd name="T32" fmla="*/ 0 w 254"/>
                  <a:gd name="T33" fmla="*/ 35 h 228"/>
                  <a:gd name="T34" fmla="*/ 0 w 254"/>
                  <a:gd name="T35" fmla="*/ 40 h 228"/>
                  <a:gd name="T36" fmla="*/ 0 w 254"/>
                  <a:gd name="T37" fmla="*/ 46 h 228"/>
                  <a:gd name="T38" fmla="*/ 0 w 254"/>
                  <a:gd name="T39" fmla="*/ 51 h 228"/>
                  <a:gd name="T40" fmla="*/ 0 w 254"/>
                  <a:gd name="T41" fmla="*/ 56 h 228"/>
                  <a:gd name="T42" fmla="*/ 5 w 254"/>
                  <a:gd name="T43" fmla="*/ 61 h 228"/>
                  <a:gd name="T44" fmla="*/ 5 w 254"/>
                  <a:gd name="T45" fmla="*/ 61 h 228"/>
                  <a:gd name="T46" fmla="*/ 5 w 254"/>
                  <a:gd name="T47" fmla="*/ 66 h 228"/>
                  <a:gd name="T48" fmla="*/ 11 w 254"/>
                  <a:gd name="T49" fmla="*/ 71 h 228"/>
                  <a:gd name="T50" fmla="*/ 203 w 254"/>
                  <a:gd name="T51" fmla="*/ 228 h 228"/>
                  <a:gd name="T52" fmla="*/ 198 w 254"/>
                  <a:gd name="T53" fmla="*/ 223 h 228"/>
                  <a:gd name="T54" fmla="*/ 198 w 254"/>
                  <a:gd name="T55" fmla="*/ 223 h 228"/>
                  <a:gd name="T56" fmla="*/ 193 w 254"/>
                  <a:gd name="T57" fmla="*/ 218 h 228"/>
                  <a:gd name="T58" fmla="*/ 193 w 254"/>
                  <a:gd name="T59" fmla="*/ 213 h 228"/>
                  <a:gd name="T60" fmla="*/ 193 w 254"/>
                  <a:gd name="T61" fmla="*/ 208 h 228"/>
                  <a:gd name="T62" fmla="*/ 193 w 254"/>
                  <a:gd name="T63" fmla="*/ 203 h 228"/>
                  <a:gd name="T64" fmla="*/ 193 w 254"/>
                  <a:gd name="T65" fmla="*/ 198 h 228"/>
                  <a:gd name="T66" fmla="*/ 198 w 254"/>
                  <a:gd name="T67" fmla="*/ 193 h 228"/>
                  <a:gd name="T68" fmla="*/ 198 w 254"/>
                  <a:gd name="T69" fmla="*/ 188 h 228"/>
                  <a:gd name="T70" fmla="*/ 198 w 254"/>
                  <a:gd name="T71" fmla="*/ 188 h 228"/>
                  <a:gd name="T72" fmla="*/ 203 w 254"/>
                  <a:gd name="T73" fmla="*/ 183 h 228"/>
                  <a:gd name="T74" fmla="*/ 208 w 254"/>
                  <a:gd name="T75" fmla="*/ 177 h 228"/>
                  <a:gd name="T76" fmla="*/ 208 w 254"/>
                  <a:gd name="T77" fmla="*/ 172 h 228"/>
                  <a:gd name="T78" fmla="*/ 213 w 254"/>
                  <a:gd name="T79" fmla="*/ 167 h 228"/>
                  <a:gd name="T80" fmla="*/ 219 w 254"/>
                  <a:gd name="T81" fmla="*/ 167 h 228"/>
                  <a:gd name="T82" fmla="*/ 224 w 254"/>
                  <a:gd name="T83" fmla="*/ 162 h 228"/>
                  <a:gd name="T84" fmla="*/ 229 w 254"/>
                  <a:gd name="T85" fmla="*/ 162 h 228"/>
                  <a:gd name="T86" fmla="*/ 234 w 254"/>
                  <a:gd name="T87" fmla="*/ 162 h 228"/>
                  <a:gd name="T88" fmla="*/ 234 w 254"/>
                  <a:gd name="T89" fmla="*/ 162 h 228"/>
                  <a:gd name="T90" fmla="*/ 239 w 254"/>
                  <a:gd name="T91" fmla="*/ 162 h 228"/>
                  <a:gd name="T92" fmla="*/ 244 w 254"/>
                  <a:gd name="T93" fmla="*/ 162 h 228"/>
                  <a:gd name="T94" fmla="*/ 249 w 254"/>
                  <a:gd name="T95" fmla="*/ 162 h 228"/>
                  <a:gd name="T96" fmla="*/ 254 w 254"/>
                  <a:gd name="T97" fmla="*/ 162 h 228"/>
                  <a:gd name="T98" fmla="*/ 254 w 254"/>
                  <a:gd name="T99" fmla="*/ 16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4" h="228">
                    <a:moveTo>
                      <a:pt x="61" y="5"/>
                    </a:moveTo>
                    <a:lnTo>
                      <a:pt x="61" y="5"/>
                    </a:lnTo>
                    <a:lnTo>
                      <a:pt x="61" y="5"/>
                    </a:lnTo>
                    <a:lnTo>
                      <a:pt x="56" y="5"/>
                    </a:lnTo>
                    <a:lnTo>
                      <a:pt x="56" y="0"/>
                    </a:lnTo>
                    <a:lnTo>
                      <a:pt x="51" y="0"/>
                    </a:lnTo>
                    <a:lnTo>
                      <a:pt x="51" y="0"/>
                    </a:lnTo>
                    <a:lnTo>
                      <a:pt x="51" y="0"/>
                    </a:lnTo>
                    <a:lnTo>
                      <a:pt x="46" y="0"/>
                    </a:lnTo>
                    <a:lnTo>
                      <a:pt x="46" y="0"/>
                    </a:lnTo>
                    <a:lnTo>
                      <a:pt x="41" y="0"/>
                    </a:lnTo>
                    <a:lnTo>
                      <a:pt x="41" y="0"/>
                    </a:lnTo>
                    <a:lnTo>
                      <a:pt x="41" y="0"/>
                    </a:lnTo>
                    <a:lnTo>
                      <a:pt x="36" y="0"/>
                    </a:lnTo>
                    <a:lnTo>
                      <a:pt x="36" y="5"/>
                    </a:lnTo>
                    <a:lnTo>
                      <a:pt x="31" y="5"/>
                    </a:lnTo>
                    <a:lnTo>
                      <a:pt x="31" y="5"/>
                    </a:lnTo>
                    <a:lnTo>
                      <a:pt x="26" y="5"/>
                    </a:lnTo>
                    <a:lnTo>
                      <a:pt x="26" y="5"/>
                    </a:lnTo>
                    <a:lnTo>
                      <a:pt x="26" y="10"/>
                    </a:lnTo>
                    <a:lnTo>
                      <a:pt x="21" y="10"/>
                    </a:lnTo>
                    <a:lnTo>
                      <a:pt x="21" y="10"/>
                    </a:lnTo>
                    <a:lnTo>
                      <a:pt x="16" y="15"/>
                    </a:lnTo>
                    <a:lnTo>
                      <a:pt x="16" y="15"/>
                    </a:lnTo>
                    <a:lnTo>
                      <a:pt x="16" y="15"/>
                    </a:lnTo>
                    <a:lnTo>
                      <a:pt x="11" y="20"/>
                    </a:lnTo>
                    <a:lnTo>
                      <a:pt x="11" y="20"/>
                    </a:lnTo>
                    <a:lnTo>
                      <a:pt x="11" y="25"/>
                    </a:lnTo>
                    <a:lnTo>
                      <a:pt x="5" y="25"/>
                    </a:lnTo>
                    <a:lnTo>
                      <a:pt x="5" y="30"/>
                    </a:lnTo>
                    <a:lnTo>
                      <a:pt x="5" y="30"/>
                    </a:lnTo>
                    <a:lnTo>
                      <a:pt x="5" y="30"/>
                    </a:lnTo>
                    <a:lnTo>
                      <a:pt x="5" y="35"/>
                    </a:lnTo>
                    <a:lnTo>
                      <a:pt x="0" y="35"/>
                    </a:lnTo>
                    <a:lnTo>
                      <a:pt x="0" y="40"/>
                    </a:lnTo>
                    <a:lnTo>
                      <a:pt x="0" y="40"/>
                    </a:lnTo>
                    <a:lnTo>
                      <a:pt x="0" y="46"/>
                    </a:lnTo>
                    <a:lnTo>
                      <a:pt x="0" y="46"/>
                    </a:lnTo>
                    <a:lnTo>
                      <a:pt x="0" y="51"/>
                    </a:lnTo>
                    <a:lnTo>
                      <a:pt x="0" y="51"/>
                    </a:lnTo>
                    <a:lnTo>
                      <a:pt x="0" y="56"/>
                    </a:lnTo>
                    <a:lnTo>
                      <a:pt x="0" y="56"/>
                    </a:lnTo>
                    <a:lnTo>
                      <a:pt x="0" y="56"/>
                    </a:lnTo>
                    <a:lnTo>
                      <a:pt x="5" y="61"/>
                    </a:lnTo>
                    <a:lnTo>
                      <a:pt x="5" y="61"/>
                    </a:lnTo>
                    <a:lnTo>
                      <a:pt x="5" y="61"/>
                    </a:lnTo>
                    <a:lnTo>
                      <a:pt x="5" y="66"/>
                    </a:lnTo>
                    <a:lnTo>
                      <a:pt x="5" y="66"/>
                    </a:lnTo>
                    <a:lnTo>
                      <a:pt x="11" y="66"/>
                    </a:lnTo>
                    <a:lnTo>
                      <a:pt x="11" y="71"/>
                    </a:lnTo>
                    <a:lnTo>
                      <a:pt x="203" y="228"/>
                    </a:lnTo>
                    <a:lnTo>
                      <a:pt x="203" y="228"/>
                    </a:lnTo>
                    <a:lnTo>
                      <a:pt x="198" y="228"/>
                    </a:lnTo>
                    <a:lnTo>
                      <a:pt x="198" y="223"/>
                    </a:lnTo>
                    <a:lnTo>
                      <a:pt x="198" y="223"/>
                    </a:lnTo>
                    <a:lnTo>
                      <a:pt x="198" y="223"/>
                    </a:lnTo>
                    <a:lnTo>
                      <a:pt x="193" y="218"/>
                    </a:lnTo>
                    <a:lnTo>
                      <a:pt x="193" y="218"/>
                    </a:lnTo>
                    <a:lnTo>
                      <a:pt x="193" y="213"/>
                    </a:lnTo>
                    <a:lnTo>
                      <a:pt x="193" y="213"/>
                    </a:lnTo>
                    <a:lnTo>
                      <a:pt x="193" y="213"/>
                    </a:lnTo>
                    <a:lnTo>
                      <a:pt x="193" y="208"/>
                    </a:lnTo>
                    <a:lnTo>
                      <a:pt x="193" y="208"/>
                    </a:lnTo>
                    <a:lnTo>
                      <a:pt x="193" y="203"/>
                    </a:lnTo>
                    <a:lnTo>
                      <a:pt x="193" y="203"/>
                    </a:lnTo>
                    <a:lnTo>
                      <a:pt x="193" y="198"/>
                    </a:lnTo>
                    <a:lnTo>
                      <a:pt x="193" y="198"/>
                    </a:lnTo>
                    <a:lnTo>
                      <a:pt x="198" y="193"/>
                    </a:lnTo>
                    <a:lnTo>
                      <a:pt x="198" y="193"/>
                    </a:lnTo>
                    <a:lnTo>
                      <a:pt x="198" y="188"/>
                    </a:lnTo>
                    <a:lnTo>
                      <a:pt x="198" y="188"/>
                    </a:lnTo>
                    <a:lnTo>
                      <a:pt x="198" y="188"/>
                    </a:lnTo>
                    <a:lnTo>
                      <a:pt x="203" y="183"/>
                    </a:lnTo>
                    <a:lnTo>
                      <a:pt x="203" y="183"/>
                    </a:lnTo>
                    <a:lnTo>
                      <a:pt x="203" y="177"/>
                    </a:lnTo>
                    <a:lnTo>
                      <a:pt x="208" y="177"/>
                    </a:lnTo>
                    <a:lnTo>
                      <a:pt x="208" y="177"/>
                    </a:lnTo>
                    <a:lnTo>
                      <a:pt x="208" y="172"/>
                    </a:lnTo>
                    <a:lnTo>
                      <a:pt x="213" y="172"/>
                    </a:lnTo>
                    <a:lnTo>
                      <a:pt x="213" y="167"/>
                    </a:lnTo>
                    <a:lnTo>
                      <a:pt x="219" y="167"/>
                    </a:lnTo>
                    <a:lnTo>
                      <a:pt x="219" y="167"/>
                    </a:lnTo>
                    <a:lnTo>
                      <a:pt x="219" y="167"/>
                    </a:lnTo>
                    <a:lnTo>
                      <a:pt x="224" y="162"/>
                    </a:lnTo>
                    <a:lnTo>
                      <a:pt x="224" y="162"/>
                    </a:lnTo>
                    <a:lnTo>
                      <a:pt x="229" y="162"/>
                    </a:lnTo>
                    <a:lnTo>
                      <a:pt x="229" y="162"/>
                    </a:lnTo>
                    <a:lnTo>
                      <a:pt x="234" y="162"/>
                    </a:lnTo>
                    <a:lnTo>
                      <a:pt x="234" y="162"/>
                    </a:lnTo>
                    <a:lnTo>
                      <a:pt x="234" y="162"/>
                    </a:lnTo>
                    <a:lnTo>
                      <a:pt x="239" y="162"/>
                    </a:lnTo>
                    <a:lnTo>
                      <a:pt x="239" y="162"/>
                    </a:lnTo>
                    <a:lnTo>
                      <a:pt x="244" y="162"/>
                    </a:lnTo>
                    <a:lnTo>
                      <a:pt x="244" y="162"/>
                    </a:lnTo>
                    <a:lnTo>
                      <a:pt x="249" y="162"/>
                    </a:lnTo>
                    <a:lnTo>
                      <a:pt x="249" y="162"/>
                    </a:lnTo>
                    <a:lnTo>
                      <a:pt x="249" y="162"/>
                    </a:lnTo>
                    <a:lnTo>
                      <a:pt x="254" y="162"/>
                    </a:lnTo>
                    <a:lnTo>
                      <a:pt x="254" y="162"/>
                    </a:lnTo>
                    <a:lnTo>
                      <a:pt x="254" y="167"/>
                    </a:lnTo>
                    <a:lnTo>
                      <a:pt x="6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3" name="Oval 132">
                <a:extLst>
                  <a:ext uri="{FF2B5EF4-FFF2-40B4-BE49-F238E27FC236}">
                    <a16:creationId xmlns:a16="http://schemas.microsoft.com/office/drawing/2014/main" id="{3ED7DBF0-6AC9-C539-59E3-05CF283F3AC2}"/>
                  </a:ext>
                </a:extLst>
              </p:cNvPr>
              <p:cNvSpPr>
                <a:spLocks noChangeArrowheads="1"/>
              </p:cNvSpPr>
              <p:nvPr/>
            </p:nvSpPr>
            <p:spPr bwMode="auto">
              <a:xfrm>
                <a:off x="4333" y="3420"/>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34" name="Freeform 837">
                <a:extLst>
                  <a:ext uri="{FF2B5EF4-FFF2-40B4-BE49-F238E27FC236}">
                    <a16:creationId xmlns:a16="http://schemas.microsoft.com/office/drawing/2014/main" id="{11BCB65F-0B8E-8164-2B73-7109F529E190}"/>
                  </a:ext>
                </a:extLst>
              </p:cNvPr>
              <p:cNvSpPr>
                <a:spLocks/>
              </p:cNvSpPr>
              <p:nvPr/>
            </p:nvSpPr>
            <p:spPr bwMode="auto">
              <a:xfrm>
                <a:off x="4470" y="3547"/>
                <a:ext cx="162" cy="142"/>
              </a:xfrm>
              <a:custGeom>
                <a:avLst/>
                <a:gdLst>
                  <a:gd name="T0" fmla="*/ 61 w 162"/>
                  <a:gd name="T1" fmla="*/ 5 h 142"/>
                  <a:gd name="T2" fmla="*/ 56 w 162"/>
                  <a:gd name="T3" fmla="*/ 0 h 142"/>
                  <a:gd name="T4" fmla="*/ 51 w 162"/>
                  <a:gd name="T5" fmla="*/ 0 h 142"/>
                  <a:gd name="T6" fmla="*/ 46 w 162"/>
                  <a:gd name="T7" fmla="*/ 0 h 142"/>
                  <a:gd name="T8" fmla="*/ 41 w 162"/>
                  <a:gd name="T9" fmla="*/ 0 h 142"/>
                  <a:gd name="T10" fmla="*/ 36 w 162"/>
                  <a:gd name="T11" fmla="*/ 0 h 142"/>
                  <a:gd name="T12" fmla="*/ 30 w 162"/>
                  <a:gd name="T13" fmla="*/ 0 h 142"/>
                  <a:gd name="T14" fmla="*/ 25 w 162"/>
                  <a:gd name="T15" fmla="*/ 0 h 142"/>
                  <a:gd name="T16" fmla="*/ 20 w 162"/>
                  <a:gd name="T17" fmla="*/ 5 h 142"/>
                  <a:gd name="T18" fmla="*/ 20 w 162"/>
                  <a:gd name="T19" fmla="*/ 5 h 142"/>
                  <a:gd name="T20" fmla="*/ 15 w 162"/>
                  <a:gd name="T21" fmla="*/ 10 h 142"/>
                  <a:gd name="T22" fmla="*/ 10 w 162"/>
                  <a:gd name="T23" fmla="*/ 15 h 142"/>
                  <a:gd name="T24" fmla="*/ 5 w 162"/>
                  <a:gd name="T25" fmla="*/ 20 h 142"/>
                  <a:gd name="T26" fmla="*/ 5 w 162"/>
                  <a:gd name="T27" fmla="*/ 26 h 142"/>
                  <a:gd name="T28" fmla="*/ 5 w 162"/>
                  <a:gd name="T29" fmla="*/ 31 h 142"/>
                  <a:gd name="T30" fmla="*/ 0 w 162"/>
                  <a:gd name="T31" fmla="*/ 36 h 142"/>
                  <a:gd name="T32" fmla="*/ 0 w 162"/>
                  <a:gd name="T33" fmla="*/ 41 h 142"/>
                  <a:gd name="T34" fmla="*/ 0 w 162"/>
                  <a:gd name="T35" fmla="*/ 46 h 142"/>
                  <a:gd name="T36" fmla="*/ 0 w 162"/>
                  <a:gd name="T37" fmla="*/ 51 h 142"/>
                  <a:gd name="T38" fmla="*/ 5 w 162"/>
                  <a:gd name="T39" fmla="*/ 56 h 142"/>
                  <a:gd name="T40" fmla="*/ 5 w 162"/>
                  <a:gd name="T41" fmla="*/ 61 h 142"/>
                  <a:gd name="T42" fmla="*/ 5 w 162"/>
                  <a:gd name="T43" fmla="*/ 61 h 142"/>
                  <a:gd name="T44" fmla="*/ 10 w 162"/>
                  <a:gd name="T45" fmla="*/ 66 h 142"/>
                  <a:gd name="T46" fmla="*/ 15 w 162"/>
                  <a:gd name="T47" fmla="*/ 71 h 142"/>
                  <a:gd name="T48" fmla="*/ 15 w 162"/>
                  <a:gd name="T49" fmla="*/ 71 h 142"/>
                  <a:gd name="T50" fmla="*/ 112 w 162"/>
                  <a:gd name="T51" fmla="*/ 142 h 142"/>
                  <a:gd name="T52" fmla="*/ 112 w 162"/>
                  <a:gd name="T53" fmla="*/ 137 h 142"/>
                  <a:gd name="T54" fmla="*/ 107 w 162"/>
                  <a:gd name="T55" fmla="*/ 132 h 142"/>
                  <a:gd name="T56" fmla="*/ 101 w 162"/>
                  <a:gd name="T57" fmla="*/ 127 h 142"/>
                  <a:gd name="T58" fmla="*/ 101 w 162"/>
                  <a:gd name="T59" fmla="*/ 122 h 142"/>
                  <a:gd name="T60" fmla="*/ 101 w 162"/>
                  <a:gd name="T61" fmla="*/ 117 h 142"/>
                  <a:gd name="T62" fmla="*/ 96 w 162"/>
                  <a:gd name="T63" fmla="*/ 112 h 142"/>
                  <a:gd name="T64" fmla="*/ 96 w 162"/>
                  <a:gd name="T65" fmla="*/ 107 h 142"/>
                  <a:gd name="T66" fmla="*/ 96 w 162"/>
                  <a:gd name="T67" fmla="*/ 102 h 142"/>
                  <a:gd name="T68" fmla="*/ 101 w 162"/>
                  <a:gd name="T69" fmla="*/ 97 h 142"/>
                  <a:gd name="T70" fmla="*/ 101 w 162"/>
                  <a:gd name="T71" fmla="*/ 92 h 142"/>
                  <a:gd name="T72" fmla="*/ 101 w 162"/>
                  <a:gd name="T73" fmla="*/ 86 h 142"/>
                  <a:gd name="T74" fmla="*/ 107 w 162"/>
                  <a:gd name="T75" fmla="*/ 81 h 142"/>
                  <a:gd name="T76" fmla="*/ 112 w 162"/>
                  <a:gd name="T77" fmla="*/ 81 h 142"/>
                  <a:gd name="T78" fmla="*/ 112 w 162"/>
                  <a:gd name="T79" fmla="*/ 76 h 142"/>
                  <a:gd name="T80" fmla="*/ 117 w 162"/>
                  <a:gd name="T81" fmla="*/ 71 h 142"/>
                  <a:gd name="T82" fmla="*/ 122 w 162"/>
                  <a:gd name="T83" fmla="*/ 71 h 142"/>
                  <a:gd name="T84" fmla="*/ 127 w 162"/>
                  <a:gd name="T85" fmla="*/ 66 h 142"/>
                  <a:gd name="T86" fmla="*/ 132 w 162"/>
                  <a:gd name="T87" fmla="*/ 66 h 142"/>
                  <a:gd name="T88" fmla="*/ 137 w 162"/>
                  <a:gd name="T89" fmla="*/ 66 h 142"/>
                  <a:gd name="T90" fmla="*/ 142 w 162"/>
                  <a:gd name="T91" fmla="*/ 66 h 142"/>
                  <a:gd name="T92" fmla="*/ 147 w 162"/>
                  <a:gd name="T93" fmla="*/ 66 h 142"/>
                  <a:gd name="T94" fmla="*/ 152 w 162"/>
                  <a:gd name="T95" fmla="*/ 66 h 142"/>
                  <a:gd name="T96" fmla="*/ 157 w 162"/>
                  <a:gd name="T97" fmla="*/ 71 h 142"/>
                  <a:gd name="T98" fmla="*/ 162 w 162"/>
                  <a:gd name="T99"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42">
                    <a:moveTo>
                      <a:pt x="61" y="5"/>
                    </a:moveTo>
                    <a:lnTo>
                      <a:pt x="61" y="5"/>
                    </a:lnTo>
                    <a:lnTo>
                      <a:pt x="61" y="5"/>
                    </a:lnTo>
                    <a:lnTo>
                      <a:pt x="56" y="0"/>
                    </a:lnTo>
                    <a:lnTo>
                      <a:pt x="56" y="0"/>
                    </a:lnTo>
                    <a:lnTo>
                      <a:pt x="51" y="0"/>
                    </a:lnTo>
                    <a:lnTo>
                      <a:pt x="51" y="0"/>
                    </a:lnTo>
                    <a:lnTo>
                      <a:pt x="46" y="0"/>
                    </a:lnTo>
                    <a:lnTo>
                      <a:pt x="46" y="0"/>
                    </a:lnTo>
                    <a:lnTo>
                      <a:pt x="41" y="0"/>
                    </a:lnTo>
                    <a:lnTo>
                      <a:pt x="41" y="0"/>
                    </a:lnTo>
                    <a:lnTo>
                      <a:pt x="36" y="0"/>
                    </a:lnTo>
                    <a:lnTo>
                      <a:pt x="36" y="0"/>
                    </a:lnTo>
                    <a:lnTo>
                      <a:pt x="30" y="0"/>
                    </a:lnTo>
                    <a:lnTo>
                      <a:pt x="30" y="0"/>
                    </a:lnTo>
                    <a:lnTo>
                      <a:pt x="25" y="0"/>
                    </a:lnTo>
                    <a:lnTo>
                      <a:pt x="25" y="5"/>
                    </a:lnTo>
                    <a:lnTo>
                      <a:pt x="20" y="5"/>
                    </a:lnTo>
                    <a:lnTo>
                      <a:pt x="20" y="5"/>
                    </a:lnTo>
                    <a:lnTo>
                      <a:pt x="20" y="5"/>
                    </a:lnTo>
                    <a:lnTo>
                      <a:pt x="15" y="10"/>
                    </a:lnTo>
                    <a:lnTo>
                      <a:pt x="15" y="10"/>
                    </a:lnTo>
                    <a:lnTo>
                      <a:pt x="10" y="15"/>
                    </a:lnTo>
                    <a:lnTo>
                      <a:pt x="10" y="15"/>
                    </a:lnTo>
                    <a:lnTo>
                      <a:pt x="10" y="15"/>
                    </a:lnTo>
                    <a:lnTo>
                      <a:pt x="5" y="20"/>
                    </a:lnTo>
                    <a:lnTo>
                      <a:pt x="5" y="20"/>
                    </a:lnTo>
                    <a:lnTo>
                      <a:pt x="5" y="26"/>
                    </a:lnTo>
                    <a:lnTo>
                      <a:pt x="5" y="26"/>
                    </a:lnTo>
                    <a:lnTo>
                      <a:pt x="5" y="31"/>
                    </a:lnTo>
                    <a:lnTo>
                      <a:pt x="0" y="31"/>
                    </a:lnTo>
                    <a:lnTo>
                      <a:pt x="0" y="36"/>
                    </a:lnTo>
                    <a:lnTo>
                      <a:pt x="0" y="36"/>
                    </a:lnTo>
                    <a:lnTo>
                      <a:pt x="0" y="41"/>
                    </a:lnTo>
                    <a:lnTo>
                      <a:pt x="0" y="41"/>
                    </a:lnTo>
                    <a:lnTo>
                      <a:pt x="0" y="46"/>
                    </a:lnTo>
                    <a:lnTo>
                      <a:pt x="0" y="46"/>
                    </a:lnTo>
                    <a:lnTo>
                      <a:pt x="0" y="51"/>
                    </a:lnTo>
                    <a:lnTo>
                      <a:pt x="0" y="51"/>
                    </a:lnTo>
                    <a:lnTo>
                      <a:pt x="5" y="56"/>
                    </a:lnTo>
                    <a:lnTo>
                      <a:pt x="5" y="56"/>
                    </a:lnTo>
                    <a:lnTo>
                      <a:pt x="5" y="61"/>
                    </a:lnTo>
                    <a:lnTo>
                      <a:pt x="5" y="61"/>
                    </a:lnTo>
                    <a:lnTo>
                      <a:pt x="5" y="61"/>
                    </a:lnTo>
                    <a:lnTo>
                      <a:pt x="10" y="66"/>
                    </a:lnTo>
                    <a:lnTo>
                      <a:pt x="10" y="66"/>
                    </a:lnTo>
                    <a:lnTo>
                      <a:pt x="10" y="71"/>
                    </a:lnTo>
                    <a:lnTo>
                      <a:pt x="15" y="71"/>
                    </a:lnTo>
                    <a:lnTo>
                      <a:pt x="15" y="71"/>
                    </a:lnTo>
                    <a:lnTo>
                      <a:pt x="15" y="71"/>
                    </a:lnTo>
                    <a:lnTo>
                      <a:pt x="117" y="142"/>
                    </a:lnTo>
                    <a:lnTo>
                      <a:pt x="112" y="142"/>
                    </a:lnTo>
                    <a:lnTo>
                      <a:pt x="112" y="137"/>
                    </a:lnTo>
                    <a:lnTo>
                      <a:pt x="112" y="137"/>
                    </a:lnTo>
                    <a:lnTo>
                      <a:pt x="107" y="137"/>
                    </a:lnTo>
                    <a:lnTo>
                      <a:pt x="107" y="132"/>
                    </a:lnTo>
                    <a:lnTo>
                      <a:pt x="107" y="132"/>
                    </a:lnTo>
                    <a:lnTo>
                      <a:pt x="101" y="127"/>
                    </a:lnTo>
                    <a:lnTo>
                      <a:pt x="101" y="127"/>
                    </a:lnTo>
                    <a:lnTo>
                      <a:pt x="101" y="122"/>
                    </a:lnTo>
                    <a:lnTo>
                      <a:pt x="101" y="122"/>
                    </a:lnTo>
                    <a:lnTo>
                      <a:pt x="101" y="117"/>
                    </a:lnTo>
                    <a:lnTo>
                      <a:pt x="96" y="117"/>
                    </a:lnTo>
                    <a:lnTo>
                      <a:pt x="96" y="112"/>
                    </a:lnTo>
                    <a:lnTo>
                      <a:pt x="96" y="112"/>
                    </a:lnTo>
                    <a:lnTo>
                      <a:pt x="96" y="107"/>
                    </a:lnTo>
                    <a:lnTo>
                      <a:pt x="96" y="107"/>
                    </a:lnTo>
                    <a:lnTo>
                      <a:pt x="96" y="102"/>
                    </a:lnTo>
                    <a:lnTo>
                      <a:pt x="101" y="102"/>
                    </a:lnTo>
                    <a:lnTo>
                      <a:pt x="101" y="97"/>
                    </a:lnTo>
                    <a:lnTo>
                      <a:pt x="101" y="97"/>
                    </a:lnTo>
                    <a:lnTo>
                      <a:pt x="101" y="92"/>
                    </a:lnTo>
                    <a:lnTo>
                      <a:pt x="101" y="92"/>
                    </a:lnTo>
                    <a:lnTo>
                      <a:pt x="101" y="86"/>
                    </a:lnTo>
                    <a:lnTo>
                      <a:pt x="107" y="86"/>
                    </a:lnTo>
                    <a:lnTo>
                      <a:pt x="107" y="81"/>
                    </a:lnTo>
                    <a:lnTo>
                      <a:pt x="107" y="81"/>
                    </a:lnTo>
                    <a:lnTo>
                      <a:pt x="112" y="81"/>
                    </a:lnTo>
                    <a:lnTo>
                      <a:pt x="112" y="76"/>
                    </a:lnTo>
                    <a:lnTo>
                      <a:pt x="112" y="76"/>
                    </a:lnTo>
                    <a:lnTo>
                      <a:pt x="117" y="76"/>
                    </a:lnTo>
                    <a:lnTo>
                      <a:pt x="117" y="71"/>
                    </a:lnTo>
                    <a:lnTo>
                      <a:pt x="122" y="71"/>
                    </a:lnTo>
                    <a:lnTo>
                      <a:pt x="122" y="71"/>
                    </a:lnTo>
                    <a:lnTo>
                      <a:pt x="127" y="71"/>
                    </a:lnTo>
                    <a:lnTo>
                      <a:pt x="127" y="66"/>
                    </a:lnTo>
                    <a:lnTo>
                      <a:pt x="132" y="66"/>
                    </a:lnTo>
                    <a:lnTo>
                      <a:pt x="132" y="66"/>
                    </a:lnTo>
                    <a:lnTo>
                      <a:pt x="137" y="66"/>
                    </a:lnTo>
                    <a:lnTo>
                      <a:pt x="137" y="66"/>
                    </a:lnTo>
                    <a:lnTo>
                      <a:pt x="142" y="66"/>
                    </a:lnTo>
                    <a:lnTo>
                      <a:pt x="142" y="66"/>
                    </a:lnTo>
                    <a:lnTo>
                      <a:pt x="147" y="66"/>
                    </a:lnTo>
                    <a:lnTo>
                      <a:pt x="147" y="66"/>
                    </a:lnTo>
                    <a:lnTo>
                      <a:pt x="152" y="66"/>
                    </a:lnTo>
                    <a:lnTo>
                      <a:pt x="152" y="66"/>
                    </a:lnTo>
                    <a:lnTo>
                      <a:pt x="157" y="71"/>
                    </a:lnTo>
                    <a:lnTo>
                      <a:pt x="157" y="71"/>
                    </a:lnTo>
                    <a:lnTo>
                      <a:pt x="157" y="71"/>
                    </a:lnTo>
                    <a:lnTo>
                      <a:pt x="162" y="71"/>
                    </a:lnTo>
                    <a:lnTo>
                      <a:pt x="6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5" name="Oval 134">
                <a:extLst>
                  <a:ext uri="{FF2B5EF4-FFF2-40B4-BE49-F238E27FC236}">
                    <a16:creationId xmlns:a16="http://schemas.microsoft.com/office/drawing/2014/main" id="{CA788E99-0804-5E1B-A114-E77D104A9F2C}"/>
                  </a:ext>
                </a:extLst>
              </p:cNvPr>
              <p:cNvSpPr>
                <a:spLocks noChangeArrowheads="1"/>
              </p:cNvSpPr>
              <p:nvPr/>
            </p:nvSpPr>
            <p:spPr bwMode="auto">
              <a:xfrm>
                <a:off x="2770" y="4334"/>
                <a:ext cx="117" cy="11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36" name="Freeform 839">
                <a:extLst>
                  <a:ext uri="{FF2B5EF4-FFF2-40B4-BE49-F238E27FC236}">
                    <a16:creationId xmlns:a16="http://schemas.microsoft.com/office/drawing/2014/main" id="{36824BD1-E830-CA7F-D352-BD5D936AE76C}"/>
                  </a:ext>
                </a:extLst>
              </p:cNvPr>
              <p:cNvSpPr>
                <a:spLocks/>
              </p:cNvSpPr>
              <p:nvPr/>
            </p:nvSpPr>
            <p:spPr bwMode="auto">
              <a:xfrm>
                <a:off x="2796" y="4116"/>
                <a:ext cx="116" cy="258"/>
              </a:xfrm>
              <a:custGeom>
                <a:avLst/>
                <a:gdLst>
                  <a:gd name="T0" fmla="*/ 0 w 116"/>
                  <a:gd name="T1" fmla="*/ 233 h 258"/>
                  <a:gd name="T2" fmla="*/ 0 w 116"/>
                  <a:gd name="T3" fmla="*/ 238 h 258"/>
                  <a:gd name="T4" fmla="*/ 5 w 116"/>
                  <a:gd name="T5" fmla="*/ 238 h 258"/>
                  <a:gd name="T6" fmla="*/ 5 w 116"/>
                  <a:gd name="T7" fmla="*/ 243 h 258"/>
                  <a:gd name="T8" fmla="*/ 5 w 116"/>
                  <a:gd name="T9" fmla="*/ 243 h 258"/>
                  <a:gd name="T10" fmla="*/ 10 w 116"/>
                  <a:gd name="T11" fmla="*/ 248 h 258"/>
                  <a:gd name="T12" fmla="*/ 15 w 116"/>
                  <a:gd name="T13" fmla="*/ 248 h 258"/>
                  <a:gd name="T14" fmla="*/ 15 w 116"/>
                  <a:gd name="T15" fmla="*/ 253 h 258"/>
                  <a:gd name="T16" fmla="*/ 20 w 116"/>
                  <a:gd name="T17" fmla="*/ 253 h 258"/>
                  <a:gd name="T18" fmla="*/ 25 w 116"/>
                  <a:gd name="T19" fmla="*/ 253 h 258"/>
                  <a:gd name="T20" fmla="*/ 30 w 116"/>
                  <a:gd name="T21" fmla="*/ 258 h 258"/>
                  <a:gd name="T22" fmla="*/ 35 w 116"/>
                  <a:gd name="T23" fmla="*/ 258 h 258"/>
                  <a:gd name="T24" fmla="*/ 40 w 116"/>
                  <a:gd name="T25" fmla="*/ 258 h 258"/>
                  <a:gd name="T26" fmla="*/ 45 w 116"/>
                  <a:gd name="T27" fmla="*/ 258 h 258"/>
                  <a:gd name="T28" fmla="*/ 50 w 116"/>
                  <a:gd name="T29" fmla="*/ 258 h 258"/>
                  <a:gd name="T30" fmla="*/ 55 w 116"/>
                  <a:gd name="T31" fmla="*/ 258 h 258"/>
                  <a:gd name="T32" fmla="*/ 61 w 116"/>
                  <a:gd name="T33" fmla="*/ 258 h 258"/>
                  <a:gd name="T34" fmla="*/ 66 w 116"/>
                  <a:gd name="T35" fmla="*/ 258 h 258"/>
                  <a:gd name="T36" fmla="*/ 71 w 116"/>
                  <a:gd name="T37" fmla="*/ 258 h 258"/>
                  <a:gd name="T38" fmla="*/ 71 w 116"/>
                  <a:gd name="T39" fmla="*/ 253 h 258"/>
                  <a:gd name="T40" fmla="*/ 76 w 116"/>
                  <a:gd name="T41" fmla="*/ 253 h 258"/>
                  <a:gd name="T42" fmla="*/ 81 w 116"/>
                  <a:gd name="T43" fmla="*/ 253 h 258"/>
                  <a:gd name="T44" fmla="*/ 81 w 116"/>
                  <a:gd name="T45" fmla="*/ 248 h 258"/>
                  <a:gd name="T46" fmla="*/ 81 w 116"/>
                  <a:gd name="T47" fmla="*/ 248 h 258"/>
                  <a:gd name="T48" fmla="*/ 81 w 116"/>
                  <a:gd name="T49" fmla="*/ 243 h 258"/>
                  <a:gd name="T50" fmla="*/ 116 w 116"/>
                  <a:gd name="T51" fmla="*/ 15 h 258"/>
                  <a:gd name="T52" fmla="*/ 116 w 116"/>
                  <a:gd name="T53" fmla="*/ 15 h 258"/>
                  <a:gd name="T54" fmla="*/ 111 w 116"/>
                  <a:gd name="T55" fmla="*/ 20 h 258"/>
                  <a:gd name="T56" fmla="*/ 111 w 116"/>
                  <a:gd name="T57" fmla="*/ 20 h 258"/>
                  <a:gd name="T58" fmla="*/ 106 w 116"/>
                  <a:gd name="T59" fmla="*/ 20 h 258"/>
                  <a:gd name="T60" fmla="*/ 106 w 116"/>
                  <a:gd name="T61" fmla="*/ 20 h 258"/>
                  <a:gd name="T62" fmla="*/ 101 w 116"/>
                  <a:gd name="T63" fmla="*/ 25 h 258"/>
                  <a:gd name="T64" fmla="*/ 96 w 116"/>
                  <a:gd name="T65" fmla="*/ 25 h 258"/>
                  <a:gd name="T66" fmla="*/ 91 w 116"/>
                  <a:gd name="T67" fmla="*/ 25 h 258"/>
                  <a:gd name="T68" fmla="*/ 86 w 116"/>
                  <a:gd name="T69" fmla="*/ 25 h 258"/>
                  <a:gd name="T70" fmla="*/ 81 w 116"/>
                  <a:gd name="T71" fmla="*/ 25 h 258"/>
                  <a:gd name="T72" fmla="*/ 76 w 116"/>
                  <a:gd name="T73" fmla="*/ 25 h 258"/>
                  <a:gd name="T74" fmla="*/ 71 w 116"/>
                  <a:gd name="T75" fmla="*/ 25 h 258"/>
                  <a:gd name="T76" fmla="*/ 66 w 116"/>
                  <a:gd name="T77" fmla="*/ 25 h 258"/>
                  <a:gd name="T78" fmla="*/ 61 w 116"/>
                  <a:gd name="T79" fmla="*/ 20 h 258"/>
                  <a:gd name="T80" fmla="*/ 55 w 116"/>
                  <a:gd name="T81" fmla="*/ 20 h 258"/>
                  <a:gd name="T82" fmla="*/ 50 w 116"/>
                  <a:gd name="T83" fmla="*/ 20 h 258"/>
                  <a:gd name="T84" fmla="*/ 45 w 116"/>
                  <a:gd name="T85" fmla="*/ 15 h 258"/>
                  <a:gd name="T86" fmla="*/ 45 w 116"/>
                  <a:gd name="T87" fmla="*/ 15 h 258"/>
                  <a:gd name="T88" fmla="*/ 40 w 116"/>
                  <a:gd name="T89" fmla="*/ 15 h 258"/>
                  <a:gd name="T90" fmla="*/ 40 w 116"/>
                  <a:gd name="T91" fmla="*/ 10 h 258"/>
                  <a:gd name="T92" fmla="*/ 35 w 116"/>
                  <a:gd name="T93" fmla="*/ 10 h 258"/>
                  <a:gd name="T94" fmla="*/ 35 w 116"/>
                  <a:gd name="T95" fmla="*/ 5 h 258"/>
                  <a:gd name="T96" fmla="*/ 35 w 116"/>
                  <a:gd name="T97" fmla="*/ 5 h 258"/>
                  <a:gd name="T98" fmla="*/ 35 w 116"/>
                  <a:gd name="T99"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6" h="258">
                    <a:moveTo>
                      <a:pt x="0" y="233"/>
                    </a:moveTo>
                    <a:lnTo>
                      <a:pt x="0" y="233"/>
                    </a:lnTo>
                    <a:lnTo>
                      <a:pt x="0" y="238"/>
                    </a:lnTo>
                    <a:lnTo>
                      <a:pt x="0" y="238"/>
                    </a:lnTo>
                    <a:lnTo>
                      <a:pt x="5" y="238"/>
                    </a:lnTo>
                    <a:lnTo>
                      <a:pt x="5" y="238"/>
                    </a:lnTo>
                    <a:lnTo>
                      <a:pt x="5" y="243"/>
                    </a:lnTo>
                    <a:lnTo>
                      <a:pt x="5" y="243"/>
                    </a:lnTo>
                    <a:lnTo>
                      <a:pt x="5" y="243"/>
                    </a:lnTo>
                    <a:lnTo>
                      <a:pt x="5" y="243"/>
                    </a:lnTo>
                    <a:lnTo>
                      <a:pt x="10" y="248"/>
                    </a:lnTo>
                    <a:lnTo>
                      <a:pt x="10" y="248"/>
                    </a:lnTo>
                    <a:lnTo>
                      <a:pt x="10" y="248"/>
                    </a:lnTo>
                    <a:lnTo>
                      <a:pt x="15" y="248"/>
                    </a:lnTo>
                    <a:lnTo>
                      <a:pt x="15" y="248"/>
                    </a:lnTo>
                    <a:lnTo>
                      <a:pt x="15" y="253"/>
                    </a:lnTo>
                    <a:lnTo>
                      <a:pt x="20" y="253"/>
                    </a:lnTo>
                    <a:lnTo>
                      <a:pt x="20" y="253"/>
                    </a:lnTo>
                    <a:lnTo>
                      <a:pt x="25" y="253"/>
                    </a:lnTo>
                    <a:lnTo>
                      <a:pt x="25" y="253"/>
                    </a:lnTo>
                    <a:lnTo>
                      <a:pt x="30" y="253"/>
                    </a:lnTo>
                    <a:lnTo>
                      <a:pt x="30" y="258"/>
                    </a:lnTo>
                    <a:lnTo>
                      <a:pt x="35" y="258"/>
                    </a:lnTo>
                    <a:lnTo>
                      <a:pt x="35" y="258"/>
                    </a:lnTo>
                    <a:lnTo>
                      <a:pt x="40" y="258"/>
                    </a:lnTo>
                    <a:lnTo>
                      <a:pt x="40" y="258"/>
                    </a:lnTo>
                    <a:lnTo>
                      <a:pt x="45" y="258"/>
                    </a:lnTo>
                    <a:lnTo>
                      <a:pt x="45" y="258"/>
                    </a:lnTo>
                    <a:lnTo>
                      <a:pt x="50" y="258"/>
                    </a:lnTo>
                    <a:lnTo>
                      <a:pt x="50" y="258"/>
                    </a:lnTo>
                    <a:lnTo>
                      <a:pt x="55" y="258"/>
                    </a:lnTo>
                    <a:lnTo>
                      <a:pt x="55" y="258"/>
                    </a:lnTo>
                    <a:lnTo>
                      <a:pt x="61" y="258"/>
                    </a:lnTo>
                    <a:lnTo>
                      <a:pt x="61" y="258"/>
                    </a:lnTo>
                    <a:lnTo>
                      <a:pt x="66" y="258"/>
                    </a:lnTo>
                    <a:lnTo>
                      <a:pt x="66" y="258"/>
                    </a:lnTo>
                    <a:lnTo>
                      <a:pt x="66" y="258"/>
                    </a:lnTo>
                    <a:lnTo>
                      <a:pt x="71" y="258"/>
                    </a:lnTo>
                    <a:lnTo>
                      <a:pt x="71" y="253"/>
                    </a:lnTo>
                    <a:lnTo>
                      <a:pt x="71" y="253"/>
                    </a:lnTo>
                    <a:lnTo>
                      <a:pt x="76" y="253"/>
                    </a:lnTo>
                    <a:lnTo>
                      <a:pt x="76" y="253"/>
                    </a:lnTo>
                    <a:lnTo>
                      <a:pt x="76" y="253"/>
                    </a:lnTo>
                    <a:lnTo>
                      <a:pt x="81" y="253"/>
                    </a:lnTo>
                    <a:lnTo>
                      <a:pt x="81" y="248"/>
                    </a:lnTo>
                    <a:lnTo>
                      <a:pt x="81" y="248"/>
                    </a:lnTo>
                    <a:lnTo>
                      <a:pt x="81" y="248"/>
                    </a:lnTo>
                    <a:lnTo>
                      <a:pt x="81" y="248"/>
                    </a:lnTo>
                    <a:lnTo>
                      <a:pt x="81" y="248"/>
                    </a:lnTo>
                    <a:lnTo>
                      <a:pt x="81" y="243"/>
                    </a:lnTo>
                    <a:lnTo>
                      <a:pt x="116" y="10"/>
                    </a:lnTo>
                    <a:lnTo>
                      <a:pt x="116" y="15"/>
                    </a:lnTo>
                    <a:lnTo>
                      <a:pt x="116" y="15"/>
                    </a:lnTo>
                    <a:lnTo>
                      <a:pt x="116" y="15"/>
                    </a:lnTo>
                    <a:lnTo>
                      <a:pt x="111" y="15"/>
                    </a:lnTo>
                    <a:lnTo>
                      <a:pt x="111" y="20"/>
                    </a:lnTo>
                    <a:lnTo>
                      <a:pt x="111" y="20"/>
                    </a:lnTo>
                    <a:lnTo>
                      <a:pt x="111" y="20"/>
                    </a:lnTo>
                    <a:lnTo>
                      <a:pt x="106" y="20"/>
                    </a:lnTo>
                    <a:lnTo>
                      <a:pt x="106" y="20"/>
                    </a:lnTo>
                    <a:lnTo>
                      <a:pt x="106" y="20"/>
                    </a:lnTo>
                    <a:lnTo>
                      <a:pt x="106" y="20"/>
                    </a:lnTo>
                    <a:lnTo>
                      <a:pt x="101" y="25"/>
                    </a:lnTo>
                    <a:lnTo>
                      <a:pt x="101" y="25"/>
                    </a:lnTo>
                    <a:lnTo>
                      <a:pt x="96" y="25"/>
                    </a:lnTo>
                    <a:lnTo>
                      <a:pt x="96" y="25"/>
                    </a:lnTo>
                    <a:lnTo>
                      <a:pt x="91" y="25"/>
                    </a:lnTo>
                    <a:lnTo>
                      <a:pt x="91" y="25"/>
                    </a:lnTo>
                    <a:lnTo>
                      <a:pt x="91" y="25"/>
                    </a:lnTo>
                    <a:lnTo>
                      <a:pt x="86" y="25"/>
                    </a:lnTo>
                    <a:lnTo>
                      <a:pt x="86" y="25"/>
                    </a:lnTo>
                    <a:lnTo>
                      <a:pt x="81" y="25"/>
                    </a:lnTo>
                    <a:lnTo>
                      <a:pt x="81" y="25"/>
                    </a:lnTo>
                    <a:lnTo>
                      <a:pt x="76" y="25"/>
                    </a:lnTo>
                    <a:lnTo>
                      <a:pt x="76" y="25"/>
                    </a:lnTo>
                    <a:lnTo>
                      <a:pt x="71" y="25"/>
                    </a:lnTo>
                    <a:lnTo>
                      <a:pt x="66" y="25"/>
                    </a:lnTo>
                    <a:lnTo>
                      <a:pt x="66" y="25"/>
                    </a:lnTo>
                    <a:lnTo>
                      <a:pt x="61" y="25"/>
                    </a:lnTo>
                    <a:lnTo>
                      <a:pt x="61" y="20"/>
                    </a:lnTo>
                    <a:lnTo>
                      <a:pt x="61" y="20"/>
                    </a:lnTo>
                    <a:lnTo>
                      <a:pt x="55" y="20"/>
                    </a:lnTo>
                    <a:lnTo>
                      <a:pt x="55" y="20"/>
                    </a:lnTo>
                    <a:lnTo>
                      <a:pt x="50" y="20"/>
                    </a:lnTo>
                    <a:lnTo>
                      <a:pt x="50" y="20"/>
                    </a:lnTo>
                    <a:lnTo>
                      <a:pt x="45" y="15"/>
                    </a:lnTo>
                    <a:lnTo>
                      <a:pt x="45" y="15"/>
                    </a:lnTo>
                    <a:lnTo>
                      <a:pt x="45" y="15"/>
                    </a:lnTo>
                    <a:lnTo>
                      <a:pt x="40" y="15"/>
                    </a:lnTo>
                    <a:lnTo>
                      <a:pt x="40" y="15"/>
                    </a:lnTo>
                    <a:lnTo>
                      <a:pt x="40" y="10"/>
                    </a:lnTo>
                    <a:lnTo>
                      <a:pt x="40" y="10"/>
                    </a:lnTo>
                    <a:lnTo>
                      <a:pt x="35" y="10"/>
                    </a:lnTo>
                    <a:lnTo>
                      <a:pt x="35" y="10"/>
                    </a:lnTo>
                    <a:lnTo>
                      <a:pt x="35" y="5"/>
                    </a:lnTo>
                    <a:lnTo>
                      <a:pt x="35" y="5"/>
                    </a:lnTo>
                    <a:lnTo>
                      <a:pt x="35" y="5"/>
                    </a:lnTo>
                    <a:lnTo>
                      <a:pt x="35" y="5"/>
                    </a:lnTo>
                    <a:lnTo>
                      <a:pt x="35" y="5"/>
                    </a:lnTo>
                    <a:lnTo>
                      <a:pt x="35" y="0"/>
                    </a:lnTo>
                    <a:lnTo>
                      <a:pt x="0" y="23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7" name="Oval 136">
                <a:extLst>
                  <a:ext uri="{FF2B5EF4-FFF2-40B4-BE49-F238E27FC236}">
                    <a16:creationId xmlns:a16="http://schemas.microsoft.com/office/drawing/2014/main" id="{6BEC4B4C-802B-149D-1331-94AAEB973258}"/>
                  </a:ext>
                </a:extLst>
              </p:cNvPr>
              <p:cNvSpPr>
                <a:spLocks noChangeArrowheads="1"/>
              </p:cNvSpPr>
              <p:nvPr/>
            </p:nvSpPr>
            <p:spPr bwMode="auto">
              <a:xfrm>
                <a:off x="2775" y="2766"/>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38" name="Freeform 841">
                <a:extLst>
                  <a:ext uri="{FF2B5EF4-FFF2-40B4-BE49-F238E27FC236}">
                    <a16:creationId xmlns:a16="http://schemas.microsoft.com/office/drawing/2014/main" id="{959ABA6E-F0EF-CA4B-0666-04B97192BDB7}"/>
                  </a:ext>
                </a:extLst>
              </p:cNvPr>
              <p:cNvSpPr>
                <a:spLocks/>
              </p:cNvSpPr>
              <p:nvPr/>
            </p:nvSpPr>
            <p:spPr bwMode="auto">
              <a:xfrm>
                <a:off x="2907" y="2811"/>
                <a:ext cx="137" cy="122"/>
              </a:xfrm>
              <a:custGeom>
                <a:avLst/>
                <a:gdLst>
                  <a:gd name="T0" fmla="*/ 16 w 137"/>
                  <a:gd name="T1" fmla="*/ 46 h 122"/>
                  <a:gd name="T2" fmla="*/ 10 w 137"/>
                  <a:gd name="T3" fmla="*/ 51 h 122"/>
                  <a:gd name="T4" fmla="*/ 10 w 137"/>
                  <a:gd name="T5" fmla="*/ 51 h 122"/>
                  <a:gd name="T6" fmla="*/ 5 w 137"/>
                  <a:gd name="T7" fmla="*/ 56 h 122"/>
                  <a:gd name="T8" fmla="*/ 0 w 137"/>
                  <a:gd name="T9" fmla="*/ 61 h 122"/>
                  <a:gd name="T10" fmla="*/ 0 w 137"/>
                  <a:gd name="T11" fmla="*/ 66 h 122"/>
                  <a:gd name="T12" fmla="*/ 0 w 137"/>
                  <a:gd name="T13" fmla="*/ 71 h 122"/>
                  <a:gd name="T14" fmla="*/ 0 w 137"/>
                  <a:gd name="T15" fmla="*/ 76 h 122"/>
                  <a:gd name="T16" fmla="*/ 0 w 137"/>
                  <a:gd name="T17" fmla="*/ 82 h 122"/>
                  <a:gd name="T18" fmla="*/ 0 w 137"/>
                  <a:gd name="T19" fmla="*/ 87 h 122"/>
                  <a:gd name="T20" fmla="*/ 0 w 137"/>
                  <a:gd name="T21" fmla="*/ 92 h 122"/>
                  <a:gd name="T22" fmla="*/ 0 w 137"/>
                  <a:gd name="T23" fmla="*/ 97 h 122"/>
                  <a:gd name="T24" fmla="*/ 5 w 137"/>
                  <a:gd name="T25" fmla="*/ 102 h 122"/>
                  <a:gd name="T26" fmla="*/ 5 w 137"/>
                  <a:gd name="T27" fmla="*/ 107 h 122"/>
                  <a:gd name="T28" fmla="*/ 10 w 137"/>
                  <a:gd name="T29" fmla="*/ 107 h 122"/>
                  <a:gd name="T30" fmla="*/ 16 w 137"/>
                  <a:gd name="T31" fmla="*/ 112 h 122"/>
                  <a:gd name="T32" fmla="*/ 21 w 137"/>
                  <a:gd name="T33" fmla="*/ 117 h 122"/>
                  <a:gd name="T34" fmla="*/ 26 w 137"/>
                  <a:gd name="T35" fmla="*/ 117 h 122"/>
                  <a:gd name="T36" fmla="*/ 31 w 137"/>
                  <a:gd name="T37" fmla="*/ 117 h 122"/>
                  <a:gd name="T38" fmla="*/ 36 w 137"/>
                  <a:gd name="T39" fmla="*/ 122 h 122"/>
                  <a:gd name="T40" fmla="*/ 41 w 137"/>
                  <a:gd name="T41" fmla="*/ 122 h 122"/>
                  <a:gd name="T42" fmla="*/ 46 w 137"/>
                  <a:gd name="T43" fmla="*/ 122 h 122"/>
                  <a:gd name="T44" fmla="*/ 51 w 137"/>
                  <a:gd name="T45" fmla="*/ 117 h 122"/>
                  <a:gd name="T46" fmla="*/ 51 w 137"/>
                  <a:gd name="T47" fmla="*/ 117 h 122"/>
                  <a:gd name="T48" fmla="*/ 56 w 137"/>
                  <a:gd name="T49" fmla="*/ 117 h 122"/>
                  <a:gd name="T50" fmla="*/ 137 w 137"/>
                  <a:gd name="T51" fmla="*/ 71 h 122"/>
                  <a:gd name="T52" fmla="*/ 132 w 137"/>
                  <a:gd name="T53" fmla="*/ 76 h 122"/>
                  <a:gd name="T54" fmla="*/ 127 w 137"/>
                  <a:gd name="T55" fmla="*/ 76 h 122"/>
                  <a:gd name="T56" fmla="*/ 122 w 137"/>
                  <a:gd name="T57" fmla="*/ 76 h 122"/>
                  <a:gd name="T58" fmla="*/ 117 w 137"/>
                  <a:gd name="T59" fmla="*/ 76 h 122"/>
                  <a:gd name="T60" fmla="*/ 107 w 137"/>
                  <a:gd name="T61" fmla="*/ 76 h 122"/>
                  <a:gd name="T62" fmla="*/ 102 w 137"/>
                  <a:gd name="T63" fmla="*/ 76 h 122"/>
                  <a:gd name="T64" fmla="*/ 102 w 137"/>
                  <a:gd name="T65" fmla="*/ 71 h 122"/>
                  <a:gd name="T66" fmla="*/ 97 w 137"/>
                  <a:gd name="T67" fmla="*/ 71 h 122"/>
                  <a:gd name="T68" fmla="*/ 92 w 137"/>
                  <a:gd name="T69" fmla="*/ 66 h 122"/>
                  <a:gd name="T70" fmla="*/ 87 w 137"/>
                  <a:gd name="T71" fmla="*/ 61 h 122"/>
                  <a:gd name="T72" fmla="*/ 81 w 137"/>
                  <a:gd name="T73" fmla="*/ 61 h 122"/>
                  <a:gd name="T74" fmla="*/ 81 w 137"/>
                  <a:gd name="T75" fmla="*/ 56 h 122"/>
                  <a:gd name="T76" fmla="*/ 76 w 137"/>
                  <a:gd name="T77" fmla="*/ 51 h 122"/>
                  <a:gd name="T78" fmla="*/ 76 w 137"/>
                  <a:gd name="T79" fmla="*/ 46 h 122"/>
                  <a:gd name="T80" fmla="*/ 76 w 137"/>
                  <a:gd name="T81" fmla="*/ 41 h 122"/>
                  <a:gd name="T82" fmla="*/ 76 w 137"/>
                  <a:gd name="T83" fmla="*/ 36 h 122"/>
                  <a:gd name="T84" fmla="*/ 76 w 137"/>
                  <a:gd name="T85" fmla="*/ 31 h 122"/>
                  <a:gd name="T86" fmla="*/ 76 w 137"/>
                  <a:gd name="T87" fmla="*/ 26 h 122"/>
                  <a:gd name="T88" fmla="*/ 81 w 137"/>
                  <a:gd name="T89" fmla="*/ 21 h 122"/>
                  <a:gd name="T90" fmla="*/ 81 w 137"/>
                  <a:gd name="T91" fmla="*/ 16 h 122"/>
                  <a:gd name="T92" fmla="*/ 87 w 137"/>
                  <a:gd name="T93" fmla="*/ 11 h 122"/>
                  <a:gd name="T94" fmla="*/ 87 w 137"/>
                  <a:gd name="T95" fmla="*/ 5 h 122"/>
                  <a:gd name="T96" fmla="*/ 92 w 137"/>
                  <a:gd name="T97" fmla="*/ 0 h 122"/>
                  <a:gd name="T98" fmla="*/ 97 w 137"/>
                  <a:gd name="T9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22">
                    <a:moveTo>
                      <a:pt x="16" y="46"/>
                    </a:moveTo>
                    <a:lnTo>
                      <a:pt x="16" y="46"/>
                    </a:lnTo>
                    <a:lnTo>
                      <a:pt x="16" y="46"/>
                    </a:lnTo>
                    <a:lnTo>
                      <a:pt x="10" y="51"/>
                    </a:lnTo>
                    <a:lnTo>
                      <a:pt x="10" y="51"/>
                    </a:lnTo>
                    <a:lnTo>
                      <a:pt x="10" y="51"/>
                    </a:lnTo>
                    <a:lnTo>
                      <a:pt x="5" y="56"/>
                    </a:lnTo>
                    <a:lnTo>
                      <a:pt x="5" y="56"/>
                    </a:lnTo>
                    <a:lnTo>
                      <a:pt x="5" y="56"/>
                    </a:lnTo>
                    <a:lnTo>
                      <a:pt x="0" y="61"/>
                    </a:lnTo>
                    <a:lnTo>
                      <a:pt x="0" y="61"/>
                    </a:lnTo>
                    <a:lnTo>
                      <a:pt x="0" y="66"/>
                    </a:lnTo>
                    <a:lnTo>
                      <a:pt x="0" y="66"/>
                    </a:lnTo>
                    <a:lnTo>
                      <a:pt x="0" y="71"/>
                    </a:lnTo>
                    <a:lnTo>
                      <a:pt x="0" y="71"/>
                    </a:lnTo>
                    <a:lnTo>
                      <a:pt x="0" y="76"/>
                    </a:lnTo>
                    <a:lnTo>
                      <a:pt x="0" y="76"/>
                    </a:lnTo>
                    <a:lnTo>
                      <a:pt x="0" y="82"/>
                    </a:lnTo>
                    <a:lnTo>
                      <a:pt x="0" y="82"/>
                    </a:lnTo>
                    <a:lnTo>
                      <a:pt x="0" y="87"/>
                    </a:lnTo>
                    <a:lnTo>
                      <a:pt x="0" y="87"/>
                    </a:lnTo>
                    <a:lnTo>
                      <a:pt x="0" y="92"/>
                    </a:lnTo>
                    <a:lnTo>
                      <a:pt x="0" y="92"/>
                    </a:lnTo>
                    <a:lnTo>
                      <a:pt x="0" y="97"/>
                    </a:lnTo>
                    <a:lnTo>
                      <a:pt x="0" y="97"/>
                    </a:lnTo>
                    <a:lnTo>
                      <a:pt x="5" y="102"/>
                    </a:lnTo>
                    <a:lnTo>
                      <a:pt x="5" y="102"/>
                    </a:lnTo>
                    <a:lnTo>
                      <a:pt x="5" y="107"/>
                    </a:lnTo>
                    <a:lnTo>
                      <a:pt x="10" y="107"/>
                    </a:lnTo>
                    <a:lnTo>
                      <a:pt x="10" y="107"/>
                    </a:lnTo>
                    <a:lnTo>
                      <a:pt x="10" y="112"/>
                    </a:lnTo>
                    <a:lnTo>
                      <a:pt x="16" y="112"/>
                    </a:lnTo>
                    <a:lnTo>
                      <a:pt x="16" y="112"/>
                    </a:lnTo>
                    <a:lnTo>
                      <a:pt x="21" y="117"/>
                    </a:lnTo>
                    <a:lnTo>
                      <a:pt x="21" y="117"/>
                    </a:lnTo>
                    <a:lnTo>
                      <a:pt x="26" y="117"/>
                    </a:lnTo>
                    <a:lnTo>
                      <a:pt x="26" y="117"/>
                    </a:lnTo>
                    <a:lnTo>
                      <a:pt x="31" y="117"/>
                    </a:lnTo>
                    <a:lnTo>
                      <a:pt x="31" y="122"/>
                    </a:lnTo>
                    <a:lnTo>
                      <a:pt x="36" y="122"/>
                    </a:lnTo>
                    <a:lnTo>
                      <a:pt x="36" y="122"/>
                    </a:lnTo>
                    <a:lnTo>
                      <a:pt x="41" y="122"/>
                    </a:lnTo>
                    <a:lnTo>
                      <a:pt x="41" y="122"/>
                    </a:lnTo>
                    <a:lnTo>
                      <a:pt x="46" y="122"/>
                    </a:lnTo>
                    <a:lnTo>
                      <a:pt x="46" y="122"/>
                    </a:lnTo>
                    <a:lnTo>
                      <a:pt x="51" y="117"/>
                    </a:lnTo>
                    <a:lnTo>
                      <a:pt x="51" y="117"/>
                    </a:lnTo>
                    <a:lnTo>
                      <a:pt x="51" y="117"/>
                    </a:lnTo>
                    <a:lnTo>
                      <a:pt x="56" y="117"/>
                    </a:lnTo>
                    <a:lnTo>
                      <a:pt x="56" y="117"/>
                    </a:lnTo>
                    <a:lnTo>
                      <a:pt x="137" y="71"/>
                    </a:lnTo>
                    <a:lnTo>
                      <a:pt x="137" y="71"/>
                    </a:lnTo>
                    <a:lnTo>
                      <a:pt x="132" y="76"/>
                    </a:lnTo>
                    <a:lnTo>
                      <a:pt x="132" y="76"/>
                    </a:lnTo>
                    <a:lnTo>
                      <a:pt x="127" y="76"/>
                    </a:lnTo>
                    <a:lnTo>
                      <a:pt x="127" y="76"/>
                    </a:lnTo>
                    <a:lnTo>
                      <a:pt x="122" y="76"/>
                    </a:lnTo>
                    <a:lnTo>
                      <a:pt x="122" y="76"/>
                    </a:lnTo>
                    <a:lnTo>
                      <a:pt x="117" y="76"/>
                    </a:lnTo>
                    <a:lnTo>
                      <a:pt x="117" y="76"/>
                    </a:lnTo>
                    <a:lnTo>
                      <a:pt x="112" y="76"/>
                    </a:lnTo>
                    <a:lnTo>
                      <a:pt x="107" y="76"/>
                    </a:lnTo>
                    <a:lnTo>
                      <a:pt x="107" y="76"/>
                    </a:lnTo>
                    <a:lnTo>
                      <a:pt x="102" y="76"/>
                    </a:lnTo>
                    <a:lnTo>
                      <a:pt x="102" y="76"/>
                    </a:lnTo>
                    <a:lnTo>
                      <a:pt x="102" y="71"/>
                    </a:lnTo>
                    <a:lnTo>
                      <a:pt x="97" y="71"/>
                    </a:lnTo>
                    <a:lnTo>
                      <a:pt x="97" y="71"/>
                    </a:lnTo>
                    <a:lnTo>
                      <a:pt x="92" y="66"/>
                    </a:lnTo>
                    <a:lnTo>
                      <a:pt x="92" y="66"/>
                    </a:lnTo>
                    <a:lnTo>
                      <a:pt x="87" y="66"/>
                    </a:lnTo>
                    <a:lnTo>
                      <a:pt x="87" y="61"/>
                    </a:lnTo>
                    <a:lnTo>
                      <a:pt x="87" y="61"/>
                    </a:lnTo>
                    <a:lnTo>
                      <a:pt x="81" y="61"/>
                    </a:lnTo>
                    <a:lnTo>
                      <a:pt x="81" y="56"/>
                    </a:lnTo>
                    <a:lnTo>
                      <a:pt x="81" y="56"/>
                    </a:lnTo>
                    <a:lnTo>
                      <a:pt x="81" y="51"/>
                    </a:lnTo>
                    <a:lnTo>
                      <a:pt x="76" y="51"/>
                    </a:lnTo>
                    <a:lnTo>
                      <a:pt x="76" y="46"/>
                    </a:lnTo>
                    <a:lnTo>
                      <a:pt x="76" y="46"/>
                    </a:lnTo>
                    <a:lnTo>
                      <a:pt x="76" y="41"/>
                    </a:lnTo>
                    <a:lnTo>
                      <a:pt x="76" y="41"/>
                    </a:lnTo>
                    <a:lnTo>
                      <a:pt x="76" y="36"/>
                    </a:lnTo>
                    <a:lnTo>
                      <a:pt x="76" y="36"/>
                    </a:lnTo>
                    <a:lnTo>
                      <a:pt x="76" y="31"/>
                    </a:lnTo>
                    <a:lnTo>
                      <a:pt x="76" y="31"/>
                    </a:lnTo>
                    <a:lnTo>
                      <a:pt x="76" y="26"/>
                    </a:lnTo>
                    <a:lnTo>
                      <a:pt x="76" y="26"/>
                    </a:lnTo>
                    <a:lnTo>
                      <a:pt x="76" y="21"/>
                    </a:lnTo>
                    <a:lnTo>
                      <a:pt x="81" y="21"/>
                    </a:lnTo>
                    <a:lnTo>
                      <a:pt x="81" y="16"/>
                    </a:lnTo>
                    <a:lnTo>
                      <a:pt x="81" y="16"/>
                    </a:lnTo>
                    <a:lnTo>
                      <a:pt x="81" y="11"/>
                    </a:lnTo>
                    <a:lnTo>
                      <a:pt x="87" y="11"/>
                    </a:lnTo>
                    <a:lnTo>
                      <a:pt x="87" y="5"/>
                    </a:lnTo>
                    <a:lnTo>
                      <a:pt x="87" y="5"/>
                    </a:lnTo>
                    <a:lnTo>
                      <a:pt x="92" y="5"/>
                    </a:lnTo>
                    <a:lnTo>
                      <a:pt x="92" y="0"/>
                    </a:lnTo>
                    <a:lnTo>
                      <a:pt x="92" y="0"/>
                    </a:lnTo>
                    <a:lnTo>
                      <a:pt x="97" y="0"/>
                    </a:lnTo>
                    <a:lnTo>
                      <a:pt x="16" y="4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9" name="Oval 138">
                <a:extLst>
                  <a:ext uri="{FF2B5EF4-FFF2-40B4-BE49-F238E27FC236}">
                    <a16:creationId xmlns:a16="http://schemas.microsoft.com/office/drawing/2014/main" id="{59164007-664D-9C3E-06CB-796BB4F33971}"/>
                  </a:ext>
                </a:extLst>
              </p:cNvPr>
              <p:cNvSpPr>
                <a:spLocks noChangeArrowheads="1"/>
              </p:cNvSpPr>
              <p:nvPr/>
            </p:nvSpPr>
            <p:spPr bwMode="auto">
              <a:xfrm>
                <a:off x="4414" y="2365"/>
                <a:ext cx="259" cy="25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140" name="Freeform 843">
                <a:extLst>
                  <a:ext uri="{FF2B5EF4-FFF2-40B4-BE49-F238E27FC236}">
                    <a16:creationId xmlns:a16="http://schemas.microsoft.com/office/drawing/2014/main" id="{21CD1261-DB82-A53E-D55B-D359B3387314}"/>
                  </a:ext>
                </a:extLst>
              </p:cNvPr>
              <p:cNvSpPr>
                <a:spLocks/>
              </p:cNvSpPr>
              <p:nvPr/>
            </p:nvSpPr>
            <p:spPr bwMode="auto">
              <a:xfrm>
                <a:off x="4541" y="2476"/>
                <a:ext cx="157" cy="127"/>
              </a:xfrm>
              <a:custGeom>
                <a:avLst/>
                <a:gdLst>
                  <a:gd name="T0" fmla="*/ 56 w 157"/>
                  <a:gd name="T1" fmla="*/ 0 h 127"/>
                  <a:gd name="T2" fmla="*/ 51 w 157"/>
                  <a:gd name="T3" fmla="*/ 0 h 127"/>
                  <a:gd name="T4" fmla="*/ 46 w 157"/>
                  <a:gd name="T5" fmla="*/ 0 h 127"/>
                  <a:gd name="T6" fmla="*/ 41 w 157"/>
                  <a:gd name="T7" fmla="*/ 0 h 127"/>
                  <a:gd name="T8" fmla="*/ 36 w 157"/>
                  <a:gd name="T9" fmla="*/ 0 h 127"/>
                  <a:gd name="T10" fmla="*/ 30 w 157"/>
                  <a:gd name="T11" fmla="*/ 0 h 127"/>
                  <a:gd name="T12" fmla="*/ 25 w 157"/>
                  <a:gd name="T13" fmla="*/ 0 h 127"/>
                  <a:gd name="T14" fmla="*/ 20 w 157"/>
                  <a:gd name="T15" fmla="*/ 6 h 127"/>
                  <a:gd name="T16" fmla="*/ 15 w 157"/>
                  <a:gd name="T17" fmla="*/ 6 h 127"/>
                  <a:gd name="T18" fmla="*/ 10 w 157"/>
                  <a:gd name="T19" fmla="*/ 11 h 127"/>
                  <a:gd name="T20" fmla="*/ 10 w 157"/>
                  <a:gd name="T21" fmla="*/ 16 h 127"/>
                  <a:gd name="T22" fmla="*/ 5 w 157"/>
                  <a:gd name="T23" fmla="*/ 16 h 127"/>
                  <a:gd name="T24" fmla="*/ 0 w 157"/>
                  <a:gd name="T25" fmla="*/ 21 h 127"/>
                  <a:gd name="T26" fmla="*/ 0 w 157"/>
                  <a:gd name="T27" fmla="*/ 26 h 127"/>
                  <a:gd name="T28" fmla="*/ 0 w 157"/>
                  <a:gd name="T29" fmla="*/ 31 h 127"/>
                  <a:gd name="T30" fmla="*/ 0 w 157"/>
                  <a:gd name="T31" fmla="*/ 36 h 127"/>
                  <a:gd name="T32" fmla="*/ 0 w 157"/>
                  <a:gd name="T33" fmla="*/ 41 h 127"/>
                  <a:gd name="T34" fmla="*/ 0 w 157"/>
                  <a:gd name="T35" fmla="*/ 46 h 127"/>
                  <a:gd name="T36" fmla="*/ 0 w 157"/>
                  <a:gd name="T37" fmla="*/ 51 h 127"/>
                  <a:gd name="T38" fmla="*/ 0 w 157"/>
                  <a:gd name="T39" fmla="*/ 56 h 127"/>
                  <a:gd name="T40" fmla="*/ 5 w 157"/>
                  <a:gd name="T41" fmla="*/ 61 h 127"/>
                  <a:gd name="T42" fmla="*/ 5 w 157"/>
                  <a:gd name="T43" fmla="*/ 66 h 127"/>
                  <a:gd name="T44" fmla="*/ 10 w 157"/>
                  <a:gd name="T45" fmla="*/ 71 h 127"/>
                  <a:gd name="T46" fmla="*/ 15 w 157"/>
                  <a:gd name="T47" fmla="*/ 71 h 127"/>
                  <a:gd name="T48" fmla="*/ 20 w 157"/>
                  <a:gd name="T49" fmla="*/ 77 h 127"/>
                  <a:gd name="T50" fmla="*/ 117 w 157"/>
                  <a:gd name="T51" fmla="*/ 127 h 127"/>
                  <a:gd name="T52" fmla="*/ 112 w 157"/>
                  <a:gd name="T53" fmla="*/ 122 h 127"/>
                  <a:gd name="T54" fmla="*/ 107 w 157"/>
                  <a:gd name="T55" fmla="*/ 117 h 127"/>
                  <a:gd name="T56" fmla="*/ 102 w 157"/>
                  <a:gd name="T57" fmla="*/ 117 h 127"/>
                  <a:gd name="T58" fmla="*/ 102 w 157"/>
                  <a:gd name="T59" fmla="*/ 112 h 127"/>
                  <a:gd name="T60" fmla="*/ 102 w 157"/>
                  <a:gd name="T61" fmla="*/ 107 h 127"/>
                  <a:gd name="T62" fmla="*/ 96 w 157"/>
                  <a:gd name="T63" fmla="*/ 102 h 127"/>
                  <a:gd name="T64" fmla="*/ 96 w 157"/>
                  <a:gd name="T65" fmla="*/ 97 h 127"/>
                  <a:gd name="T66" fmla="*/ 96 w 157"/>
                  <a:gd name="T67" fmla="*/ 92 h 127"/>
                  <a:gd name="T68" fmla="*/ 96 w 157"/>
                  <a:gd name="T69" fmla="*/ 87 h 127"/>
                  <a:gd name="T70" fmla="*/ 96 w 157"/>
                  <a:gd name="T71" fmla="*/ 82 h 127"/>
                  <a:gd name="T72" fmla="*/ 102 w 157"/>
                  <a:gd name="T73" fmla="*/ 77 h 127"/>
                  <a:gd name="T74" fmla="*/ 102 w 157"/>
                  <a:gd name="T75" fmla="*/ 71 h 127"/>
                  <a:gd name="T76" fmla="*/ 107 w 157"/>
                  <a:gd name="T77" fmla="*/ 66 h 127"/>
                  <a:gd name="T78" fmla="*/ 107 w 157"/>
                  <a:gd name="T79" fmla="*/ 61 h 127"/>
                  <a:gd name="T80" fmla="*/ 112 w 157"/>
                  <a:gd name="T81" fmla="*/ 56 h 127"/>
                  <a:gd name="T82" fmla="*/ 117 w 157"/>
                  <a:gd name="T83" fmla="*/ 56 h 127"/>
                  <a:gd name="T84" fmla="*/ 122 w 157"/>
                  <a:gd name="T85" fmla="*/ 51 h 127"/>
                  <a:gd name="T86" fmla="*/ 127 w 157"/>
                  <a:gd name="T87" fmla="*/ 51 h 127"/>
                  <a:gd name="T88" fmla="*/ 132 w 157"/>
                  <a:gd name="T89" fmla="*/ 46 h 127"/>
                  <a:gd name="T90" fmla="*/ 137 w 157"/>
                  <a:gd name="T91" fmla="*/ 46 h 127"/>
                  <a:gd name="T92" fmla="*/ 142 w 157"/>
                  <a:gd name="T93" fmla="*/ 46 h 127"/>
                  <a:gd name="T94" fmla="*/ 147 w 157"/>
                  <a:gd name="T95" fmla="*/ 46 h 127"/>
                  <a:gd name="T96" fmla="*/ 152 w 157"/>
                  <a:gd name="T97" fmla="*/ 51 h 127"/>
                  <a:gd name="T98" fmla="*/ 157 w 157"/>
                  <a:gd name="T99" fmla="*/ 5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27">
                    <a:moveTo>
                      <a:pt x="56" y="0"/>
                    </a:moveTo>
                    <a:lnTo>
                      <a:pt x="56" y="0"/>
                    </a:lnTo>
                    <a:lnTo>
                      <a:pt x="51" y="0"/>
                    </a:lnTo>
                    <a:lnTo>
                      <a:pt x="51" y="0"/>
                    </a:lnTo>
                    <a:lnTo>
                      <a:pt x="46" y="0"/>
                    </a:lnTo>
                    <a:lnTo>
                      <a:pt x="46" y="0"/>
                    </a:lnTo>
                    <a:lnTo>
                      <a:pt x="41" y="0"/>
                    </a:lnTo>
                    <a:lnTo>
                      <a:pt x="41" y="0"/>
                    </a:lnTo>
                    <a:lnTo>
                      <a:pt x="36" y="0"/>
                    </a:lnTo>
                    <a:lnTo>
                      <a:pt x="36" y="0"/>
                    </a:lnTo>
                    <a:lnTo>
                      <a:pt x="30" y="0"/>
                    </a:lnTo>
                    <a:lnTo>
                      <a:pt x="30" y="0"/>
                    </a:lnTo>
                    <a:lnTo>
                      <a:pt x="25" y="0"/>
                    </a:lnTo>
                    <a:lnTo>
                      <a:pt x="25" y="0"/>
                    </a:lnTo>
                    <a:lnTo>
                      <a:pt x="20" y="0"/>
                    </a:lnTo>
                    <a:lnTo>
                      <a:pt x="20" y="6"/>
                    </a:lnTo>
                    <a:lnTo>
                      <a:pt x="20" y="6"/>
                    </a:lnTo>
                    <a:lnTo>
                      <a:pt x="15" y="6"/>
                    </a:lnTo>
                    <a:lnTo>
                      <a:pt x="15" y="6"/>
                    </a:lnTo>
                    <a:lnTo>
                      <a:pt x="10" y="11"/>
                    </a:lnTo>
                    <a:lnTo>
                      <a:pt x="10" y="11"/>
                    </a:lnTo>
                    <a:lnTo>
                      <a:pt x="10" y="16"/>
                    </a:lnTo>
                    <a:lnTo>
                      <a:pt x="5" y="16"/>
                    </a:lnTo>
                    <a:lnTo>
                      <a:pt x="5" y="16"/>
                    </a:lnTo>
                    <a:lnTo>
                      <a:pt x="5" y="21"/>
                    </a:lnTo>
                    <a:lnTo>
                      <a:pt x="0" y="21"/>
                    </a:lnTo>
                    <a:lnTo>
                      <a:pt x="0" y="26"/>
                    </a:lnTo>
                    <a:lnTo>
                      <a:pt x="0" y="26"/>
                    </a:lnTo>
                    <a:lnTo>
                      <a:pt x="0" y="31"/>
                    </a:lnTo>
                    <a:lnTo>
                      <a:pt x="0" y="31"/>
                    </a:lnTo>
                    <a:lnTo>
                      <a:pt x="0" y="36"/>
                    </a:lnTo>
                    <a:lnTo>
                      <a:pt x="0" y="36"/>
                    </a:lnTo>
                    <a:lnTo>
                      <a:pt x="0" y="41"/>
                    </a:lnTo>
                    <a:lnTo>
                      <a:pt x="0" y="41"/>
                    </a:lnTo>
                    <a:lnTo>
                      <a:pt x="0" y="46"/>
                    </a:lnTo>
                    <a:lnTo>
                      <a:pt x="0" y="46"/>
                    </a:lnTo>
                    <a:lnTo>
                      <a:pt x="0" y="51"/>
                    </a:lnTo>
                    <a:lnTo>
                      <a:pt x="0" y="51"/>
                    </a:lnTo>
                    <a:lnTo>
                      <a:pt x="0" y="56"/>
                    </a:lnTo>
                    <a:lnTo>
                      <a:pt x="0" y="56"/>
                    </a:lnTo>
                    <a:lnTo>
                      <a:pt x="5" y="61"/>
                    </a:lnTo>
                    <a:lnTo>
                      <a:pt x="5" y="61"/>
                    </a:lnTo>
                    <a:lnTo>
                      <a:pt x="5" y="66"/>
                    </a:lnTo>
                    <a:lnTo>
                      <a:pt x="5" y="66"/>
                    </a:lnTo>
                    <a:lnTo>
                      <a:pt x="10" y="66"/>
                    </a:lnTo>
                    <a:lnTo>
                      <a:pt x="10" y="71"/>
                    </a:lnTo>
                    <a:lnTo>
                      <a:pt x="15" y="71"/>
                    </a:lnTo>
                    <a:lnTo>
                      <a:pt x="15" y="71"/>
                    </a:lnTo>
                    <a:lnTo>
                      <a:pt x="15" y="77"/>
                    </a:lnTo>
                    <a:lnTo>
                      <a:pt x="20" y="77"/>
                    </a:lnTo>
                    <a:lnTo>
                      <a:pt x="117" y="127"/>
                    </a:lnTo>
                    <a:lnTo>
                      <a:pt x="117" y="127"/>
                    </a:lnTo>
                    <a:lnTo>
                      <a:pt x="112" y="122"/>
                    </a:lnTo>
                    <a:lnTo>
                      <a:pt x="112" y="122"/>
                    </a:lnTo>
                    <a:lnTo>
                      <a:pt x="112" y="122"/>
                    </a:lnTo>
                    <a:lnTo>
                      <a:pt x="107" y="117"/>
                    </a:lnTo>
                    <a:lnTo>
                      <a:pt x="107" y="117"/>
                    </a:lnTo>
                    <a:lnTo>
                      <a:pt x="102" y="117"/>
                    </a:lnTo>
                    <a:lnTo>
                      <a:pt x="102" y="112"/>
                    </a:lnTo>
                    <a:lnTo>
                      <a:pt x="102" y="112"/>
                    </a:lnTo>
                    <a:lnTo>
                      <a:pt x="102" y="107"/>
                    </a:lnTo>
                    <a:lnTo>
                      <a:pt x="102" y="107"/>
                    </a:lnTo>
                    <a:lnTo>
                      <a:pt x="96" y="102"/>
                    </a:lnTo>
                    <a:lnTo>
                      <a:pt x="96" y="102"/>
                    </a:lnTo>
                    <a:lnTo>
                      <a:pt x="96" y="97"/>
                    </a:lnTo>
                    <a:lnTo>
                      <a:pt x="96" y="97"/>
                    </a:lnTo>
                    <a:lnTo>
                      <a:pt x="96" y="92"/>
                    </a:lnTo>
                    <a:lnTo>
                      <a:pt x="96" y="92"/>
                    </a:lnTo>
                    <a:lnTo>
                      <a:pt x="96" y="87"/>
                    </a:lnTo>
                    <a:lnTo>
                      <a:pt x="96" y="87"/>
                    </a:lnTo>
                    <a:lnTo>
                      <a:pt x="96" y="82"/>
                    </a:lnTo>
                    <a:lnTo>
                      <a:pt x="96" y="82"/>
                    </a:lnTo>
                    <a:lnTo>
                      <a:pt x="96" y="77"/>
                    </a:lnTo>
                    <a:lnTo>
                      <a:pt x="102" y="77"/>
                    </a:lnTo>
                    <a:lnTo>
                      <a:pt x="102" y="71"/>
                    </a:lnTo>
                    <a:lnTo>
                      <a:pt x="102" y="71"/>
                    </a:lnTo>
                    <a:lnTo>
                      <a:pt x="102" y="66"/>
                    </a:lnTo>
                    <a:lnTo>
                      <a:pt x="107" y="66"/>
                    </a:lnTo>
                    <a:lnTo>
                      <a:pt x="107" y="61"/>
                    </a:lnTo>
                    <a:lnTo>
                      <a:pt x="107" y="61"/>
                    </a:lnTo>
                    <a:lnTo>
                      <a:pt x="112" y="61"/>
                    </a:lnTo>
                    <a:lnTo>
                      <a:pt x="112" y="56"/>
                    </a:lnTo>
                    <a:lnTo>
                      <a:pt x="112" y="56"/>
                    </a:lnTo>
                    <a:lnTo>
                      <a:pt x="117" y="56"/>
                    </a:lnTo>
                    <a:lnTo>
                      <a:pt x="117" y="51"/>
                    </a:lnTo>
                    <a:lnTo>
                      <a:pt x="122" y="51"/>
                    </a:lnTo>
                    <a:lnTo>
                      <a:pt x="122" y="51"/>
                    </a:lnTo>
                    <a:lnTo>
                      <a:pt x="127" y="51"/>
                    </a:lnTo>
                    <a:lnTo>
                      <a:pt x="127" y="51"/>
                    </a:lnTo>
                    <a:lnTo>
                      <a:pt x="132" y="46"/>
                    </a:lnTo>
                    <a:lnTo>
                      <a:pt x="132" y="46"/>
                    </a:lnTo>
                    <a:lnTo>
                      <a:pt x="137" y="46"/>
                    </a:lnTo>
                    <a:lnTo>
                      <a:pt x="137" y="46"/>
                    </a:lnTo>
                    <a:lnTo>
                      <a:pt x="142" y="46"/>
                    </a:lnTo>
                    <a:lnTo>
                      <a:pt x="142" y="46"/>
                    </a:lnTo>
                    <a:lnTo>
                      <a:pt x="147" y="46"/>
                    </a:lnTo>
                    <a:lnTo>
                      <a:pt x="147" y="51"/>
                    </a:lnTo>
                    <a:lnTo>
                      <a:pt x="152" y="51"/>
                    </a:lnTo>
                    <a:lnTo>
                      <a:pt x="152" y="51"/>
                    </a:lnTo>
                    <a:lnTo>
                      <a:pt x="157" y="51"/>
                    </a:lnTo>
                    <a:lnTo>
                      <a:pt x="56"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1" name="Oval 140">
                <a:extLst>
                  <a:ext uri="{FF2B5EF4-FFF2-40B4-BE49-F238E27FC236}">
                    <a16:creationId xmlns:a16="http://schemas.microsoft.com/office/drawing/2014/main" id="{A055DE47-077C-21DE-4F55-14783760CE25}"/>
                  </a:ext>
                </a:extLst>
              </p:cNvPr>
              <p:cNvSpPr>
                <a:spLocks noChangeArrowheads="1"/>
              </p:cNvSpPr>
              <p:nvPr/>
            </p:nvSpPr>
            <p:spPr bwMode="auto">
              <a:xfrm>
                <a:off x="2745" y="3862"/>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42" name="Freeform 845">
                <a:extLst>
                  <a:ext uri="{FF2B5EF4-FFF2-40B4-BE49-F238E27FC236}">
                    <a16:creationId xmlns:a16="http://schemas.microsoft.com/office/drawing/2014/main" id="{6E389605-7AE6-0C49-1D83-FAA10C4D6632}"/>
                  </a:ext>
                </a:extLst>
              </p:cNvPr>
              <p:cNvSpPr>
                <a:spLocks/>
              </p:cNvSpPr>
              <p:nvPr/>
            </p:nvSpPr>
            <p:spPr bwMode="auto">
              <a:xfrm>
                <a:off x="2872" y="3933"/>
                <a:ext cx="116" cy="101"/>
              </a:xfrm>
              <a:custGeom>
                <a:avLst/>
                <a:gdLst>
                  <a:gd name="T0" fmla="*/ 25 w 116"/>
                  <a:gd name="T1" fmla="*/ 25 h 101"/>
                  <a:gd name="T2" fmla="*/ 20 w 116"/>
                  <a:gd name="T3" fmla="*/ 25 h 101"/>
                  <a:gd name="T4" fmla="*/ 15 w 116"/>
                  <a:gd name="T5" fmla="*/ 25 h 101"/>
                  <a:gd name="T6" fmla="*/ 10 w 116"/>
                  <a:gd name="T7" fmla="*/ 30 h 101"/>
                  <a:gd name="T8" fmla="*/ 10 w 116"/>
                  <a:gd name="T9" fmla="*/ 35 h 101"/>
                  <a:gd name="T10" fmla="*/ 5 w 116"/>
                  <a:gd name="T11" fmla="*/ 40 h 101"/>
                  <a:gd name="T12" fmla="*/ 0 w 116"/>
                  <a:gd name="T13" fmla="*/ 46 h 101"/>
                  <a:gd name="T14" fmla="*/ 0 w 116"/>
                  <a:gd name="T15" fmla="*/ 51 h 101"/>
                  <a:gd name="T16" fmla="*/ 0 w 116"/>
                  <a:gd name="T17" fmla="*/ 56 h 101"/>
                  <a:gd name="T18" fmla="*/ 0 w 116"/>
                  <a:gd name="T19" fmla="*/ 61 h 101"/>
                  <a:gd name="T20" fmla="*/ 0 w 116"/>
                  <a:gd name="T21" fmla="*/ 66 h 101"/>
                  <a:gd name="T22" fmla="*/ 0 w 116"/>
                  <a:gd name="T23" fmla="*/ 71 h 101"/>
                  <a:gd name="T24" fmla="*/ 0 w 116"/>
                  <a:gd name="T25" fmla="*/ 76 h 101"/>
                  <a:gd name="T26" fmla="*/ 5 w 116"/>
                  <a:gd name="T27" fmla="*/ 81 h 101"/>
                  <a:gd name="T28" fmla="*/ 5 w 116"/>
                  <a:gd name="T29" fmla="*/ 86 h 101"/>
                  <a:gd name="T30" fmla="*/ 10 w 116"/>
                  <a:gd name="T31" fmla="*/ 91 h 101"/>
                  <a:gd name="T32" fmla="*/ 10 w 116"/>
                  <a:gd name="T33" fmla="*/ 91 h 101"/>
                  <a:gd name="T34" fmla="*/ 15 w 116"/>
                  <a:gd name="T35" fmla="*/ 96 h 101"/>
                  <a:gd name="T36" fmla="*/ 20 w 116"/>
                  <a:gd name="T37" fmla="*/ 96 h 101"/>
                  <a:gd name="T38" fmla="*/ 25 w 116"/>
                  <a:gd name="T39" fmla="*/ 101 h 101"/>
                  <a:gd name="T40" fmla="*/ 30 w 116"/>
                  <a:gd name="T41" fmla="*/ 101 h 101"/>
                  <a:gd name="T42" fmla="*/ 35 w 116"/>
                  <a:gd name="T43" fmla="*/ 101 h 101"/>
                  <a:gd name="T44" fmla="*/ 40 w 116"/>
                  <a:gd name="T45" fmla="*/ 101 h 101"/>
                  <a:gd name="T46" fmla="*/ 45 w 116"/>
                  <a:gd name="T47" fmla="*/ 101 h 101"/>
                  <a:gd name="T48" fmla="*/ 51 w 116"/>
                  <a:gd name="T49" fmla="*/ 101 h 101"/>
                  <a:gd name="T50" fmla="*/ 111 w 116"/>
                  <a:gd name="T51" fmla="*/ 81 h 101"/>
                  <a:gd name="T52" fmla="*/ 106 w 116"/>
                  <a:gd name="T53" fmla="*/ 86 h 101"/>
                  <a:gd name="T54" fmla="*/ 101 w 116"/>
                  <a:gd name="T55" fmla="*/ 86 h 101"/>
                  <a:gd name="T56" fmla="*/ 96 w 116"/>
                  <a:gd name="T57" fmla="*/ 81 h 101"/>
                  <a:gd name="T58" fmla="*/ 91 w 116"/>
                  <a:gd name="T59" fmla="*/ 81 h 101"/>
                  <a:gd name="T60" fmla="*/ 86 w 116"/>
                  <a:gd name="T61" fmla="*/ 81 h 101"/>
                  <a:gd name="T62" fmla="*/ 81 w 116"/>
                  <a:gd name="T63" fmla="*/ 76 h 101"/>
                  <a:gd name="T64" fmla="*/ 76 w 116"/>
                  <a:gd name="T65" fmla="*/ 76 h 101"/>
                  <a:gd name="T66" fmla="*/ 71 w 116"/>
                  <a:gd name="T67" fmla="*/ 71 h 101"/>
                  <a:gd name="T68" fmla="*/ 71 w 116"/>
                  <a:gd name="T69" fmla="*/ 66 h 101"/>
                  <a:gd name="T70" fmla="*/ 66 w 116"/>
                  <a:gd name="T71" fmla="*/ 61 h 101"/>
                  <a:gd name="T72" fmla="*/ 66 w 116"/>
                  <a:gd name="T73" fmla="*/ 56 h 101"/>
                  <a:gd name="T74" fmla="*/ 61 w 116"/>
                  <a:gd name="T75" fmla="*/ 51 h 101"/>
                  <a:gd name="T76" fmla="*/ 61 w 116"/>
                  <a:gd name="T77" fmla="*/ 46 h 101"/>
                  <a:gd name="T78" fmla="*/ 61 w 116"/>
                  <a:gd name="T79" fmla="*/ 40 h 101"/>
                  <a:gd name="T80" fmla="*/ 61 w 116"/>
                  <a:gd name="T81" fmla="*/ 35 h 101"/>
                  <a:gd name="T82" fmla="*/ 61 w 116"/>
                  <a:gd name="T83" fmla="*/ 30 h 101"/>
                  <a:gd name="T84" fmla="*/ 66 w 116"/>
                  <a:gd name="T85" fmla="*/ 25 h 101"/>
                  <a:gd name="T86" fmla="*/ 66 w 116"/>
                  <a:gd name="T87" fmla="*/ 20 h 101"/>
                  <a:gd name="T88" fmla="*/ 71 w 116"/>
                  <a:gd name="T89" fmla="*/ 15 h 101"/>
                  <a:gd name="T90" fmla="*/ 71 w 116"/>
                  <a:gd name="T91" fmla="*/ 10 h 101"/>
                  <a:gd name="T92" fmla="*/ 76 w 116"/>
                  <a:gd name="T93" fmla="*/ 10 h 101"/>
                  <a:gd name="T94" fmla="*/ 81 w 116"/>
                  <a:gd name="T95" fmla="*/ 5 h 101"/>
                  <a:gd name="T96" fmla="*/ 86 w 116"/>
                  <a:gd name="T97" fmla="*/ 5 h 101"/>
                  <a:gd name="T98" fmla="*/ 91 w 116"/>
                  <a:gd name="T9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6" h="101">
                    <a:moveTo>
                      <a:pt x="25" y="20"/>
                    </a:moveTo>
                    <a:lnTo>
                      <a:pt x="25" y="25"/>
                    </a:lnTo>
                    <a:lnTo>
                      <a:pt x="20" y="25"/>
                    </a:lnTo>
                    <a:lnTo>
                      <a:pt x="20" y="25"/>
                    </a:lnTo>
                    <a:lnTo>
                      <a:pt x="15" y="25"/>
                    </a:lnTo>
                    <a:lnTo>
                      <a:pt x="15" y="25"/>
                    </a:lnTo>
                    <a:lnTo>
                      <a:pt x="15" y="30"/>
                    </a:lnTo>
                    <a:lnTo>
                      <a:pt x="10" y="30"/>
                    </a:lnTo>
                    <a:lnTo>
                      <a:pt x="10" y="35"/>
                    </a:lnTo>
                    <a:lnTo>
                      <a:pt x="10" y="35"/>
                    </a:lnTo>
                    <a:lnTo>
                      <a:pt x="5" y="35"/>
                    </a:lnTo>
                    <a:lnTo>
                      <a:pt x="5" y="40"/>
                    </a:lnTo>
                    <a:lnTo>
                      <a:pt x="5" y="40"/>
                    </a:lnTo>
                    <a:lnTo>
                      <a:pt x="0" y="46"/>
                    </a:lnTo>
                    <a:lnTo>
                      <a:pt x="0" y="46"/>
                    </a:lnTo>
                    <a:lnTo>
                      <a:pt x="0" y="51"/>
                    </a:lnTo>
                    <a:lnTo>
                      <a:pt x="0" y="51"/>
                    </a:lnTo>
                    <a:lnTo>
                      <a:pt x="0" y="56"/>
                    </a:lnTo>
                    <a:lnTo>
                      <a:pt x="0" y="56"/>
                    </a:lnTo>
                    <a:lnTo>
                      <a:pt x="0" y="61"/>
                    </a:lnTo>
                    <a:lnTo>
                      <a:pt x="0" y="61"/>
                    </a:lnTo>
                    <a:lnTo>
                      <a:pt x="0" y="66"/>
                    </a:lnTo>
                    <a:lnTo>
                      <a:pt x="0" y="66"/>
                    </a:lnTo>
                    <a:lnTo>
                      <a:pt x="0" y="71"/>
                    </a:lnTo>
                    <a:lnTo>
                      <a:pt x="0" y="71"/>
                    </a:lnTo>
                    <a:lnTo>
                      <a:pt x="0" y="76"/>
                    </a:lnTo>
                    <a:lnTo>
                      <a:pt x="0" y="76"/>
                    </a:lnTo>
                    <a:lnTo>
                      <a:pt x="5" y="81"/>
                    </a:lnTo>
                    <a:lnTo>
                      <a:pt x="5" y="81"/>
                    </a:lnTo>
                    <a:lnTo>
                      <a:pt x="5" y="86"/>
                    </a:lnTo>
                    <a:lnTo>
                      <a:pt x="5" y="86"/>
                    </a:lnTo>
                    <a:lnTo>
                      <a:pt x="10" y="91"/>
                    </a:lnTo>
                    <a:lnTo>
                      <a:pt x="10" y="91"/>
                    </a:lnTo>
                    <a:lnTo>
                      <a:pt x="10" y="91"/>
                    </a:lnTo>
                    <a:lnTo>
                      <a:pt x="15" y="96"/>
                    </a:lnTo>
                    <a:lnTo>
                      <a:pt x="15" y="96"/>
                    </a:lnTo>
                    <a:lnTo>
                      <a:pt x="20" y="96"/>
                    </a:lnTo>
                    <a:lnTo>
                      <a:pt x="20" y="96"/>
                    </a:lnTo>
                    <a:lnTo>
                      <a:pt x="25" y="101"/>
                    </a:lnTo>
                    <a:lnTo>
                      <a:pt x="25" y="101"/>
                    </a:lnTo>
                    <a:lnTo>
                      <a:pt x="30" y="101"/>
                    </a:lnTo>
                    <a:lnTo>
                      <a:pt x="30" y="101"/>
                    </a:lnTo>
                    <a:lnTo>
                      <a:pt x="35" y="101"/>
                    </a:lnTo>
                    <a:lnTo>
                      <a:pt x="35" y="101"/>
                    </a:lnTo>
                    <a:lnTo>
                      <a:pt x="40" y="101"/>
                    </a:lnTo>
                    <a:lnTo>
                      <a:pt x="40" y="101"/>
                    </a:lnTo>
                    <a:lnTo>
                      <a:pt x="45" y="101"/>
                    </a:lnTo>
                    <a:lnTo>
                      <a:pt x="45" y="101"/>
                    </a:lnTo>
                    <a:lnTo>
                      <a:pt x="51" y="101"/>
                    </a:lnTo>
                    <a:lnTo>
                      <a:pt x="51" y="101"/>
                    </a:lnTo>
                    <a:lnTo>
                      <a:pt x="116" y="81"/>
                    </a:lnTo>
                    <a:lnTo>
                      <a:pt x="111" y="81"/>
                    </a:lnTo>
                    <a:lnTo>
                      <a:pt x="111" y="81"/>
                    </a:lnTo>
                    <a:lnTo>
                      <a:pt x="106" y="86"/>
                    </a:lnTo>
                    <a:lnTo>
                      <a:pt x="106" y="86"/>
                    </a:lnTo>
                    <a:lnTo>
                      <a:pt x="101" y="86"/>
                    </a:lnTo>
                    <a:lnTo>
                      <a:pt x="101" y="86"/>
                    </a:lnTo>
                    <a:lnTo>
                      <a:pt x="96" y="81"/>
                    </a:lnTo>
                    <a:lnTo>
                      <a:pt x="91" y="81"/>
                    </a:lnTo>
                    <a:lnTo>
                      <a:pt x="91" y="81"/>
                    </a:lnTo>
                    <a:lnTo>
                      <a:pt x="86" y="81"/>
                    </a:lnTo>
                    <a:lnTo>
                      <a:pt x="86" y="81"/>
                    </a:lnTo>
                    <a:lnTo>
                      <a:pt x="86" y="81"/>
                    </a:lnTo>
                    <a:lnTo>
                      <a:pt x="81" y="76"/>
                    </a:lnTo>
                    <a:lnTo>
                      <a:pt x="81" y="76"/>
                    </a:lnTo>
                    <a:lnTo>
                      <a:pt x="76" y="76"/>
                    </a:lnTo>
                    <a:lnTo>
                      <a:pt x="76" y="71"/>
                    </a:lnTo>
                    <a:lnTo>
                      <a:pt x="71" y="71"/>
                    </a:lnTo>
                    <a:lnTo>
                      <a:pt x="71" y="71"/>
                    </a:lnTo>
                    <a:lnTo>
                      <a:pt x="71" y="66"/>
                    </a:lnTo>
                    <a:lnTo>
                      <a:pt x="66" y="66"/>
                    </a:lnTo>
                    <a:lnTo>
                      <a:pt x="66" y="61"/>
                    </a:lnTo>
                    <a:lnTo>
                      <a:pt x="66" y="61"/>
                    </a:lnTo>
                    <a:lnTo>
                      <a:pt x="66" y="56"/>
                    </a:lnTo>
                    <a:lnTo>
                      <a:pt x="61" y="56"/>
                    </a:lnTo>
                    <a:lnTo>
                      <a:pt x="61" y="51"/>
                    </a:lnTo>
                    <a:lnTo>
                      <a:pt x="61" y="51"/>
                    </a:lnTo>
                    <a:lnTo>
                      <a:pt x="61" y="46"/>
                    </a:lnTo>
                    <a:lnTo>
                      <a:pt x="61" y="46"/>
                    </a:lnTo>
                    <a:lnTo>
                      <a:pt x="61" y="40"/>
                    </a:lnTo>
                    <a:lnTo>
                      <a:pt x="61" y="40"/>
                    </a:lnTo>
                    <a:lnTo>
                      <a:pt x="61" y="35"/>
                    </a:lnTo>
                    <a:lnTo>
                      <a:pt x="61" y="35"/>
                    </a:lnTo>
                    <a:lnTo>
                      <a:pt x="61" y="30"/>
                    </a:lnTo>
                    <a:lnTo>
                      <a:pt x="61" y="30"/>
                    </a:lnTo>
                    <a:lnTo>
                      <a:pt x="66" y="25"/>
                    </a:lnTo>
                    <a:lnTo>
                      <a:pt x="66" y="25"/>
                    </a:lnTo>
                    <a:lnTo>
                      <a:pt x="66" y="20"/>
                    </a:lnTo>
                    <a:lnTo>
                      <a:pt x="66" y="20"/>
                    </a:lnTo>
                    <a:lnTo>
                      <a:pt x="71" y="15"/>
                    </a:lnTo>
                    <a:lnTo>
                      <a:pt x="71" y="15"/>
                    </a:lnTo>
                    <a:lnTo>
                      <a:pt x="71" y="10"/>
                    </a:lnTo>
                    <a:lnTo>
                      <a:pt x="76" y="10"/>
                    </a:lnTo>
                    <a:lnTo>
                      <a:pt x="76" y="10"/>
                    </a:lnTo>
                    <a:lnTo>
                      <a:pt x="76" y="5"/>
                    </a:lnTo>
                    <a:lnTo>
                      <a:pt x="81" y="5"/>
                    </a:lnTo>
                    <a:lnTo>
                      <a:pt x="81" y="5"/>
                    </a:lnTo>
                    <a:lnTo>
                      <a:pt x="86" y="5"/>
                    </a:lnTo>
                    <a:lnTo>
                      <a:pt x="86" y="0"/>
                    </a:lnTo>
                    <a:lnTo>
                      <a:pt x="91" y="0"/>
                    </a:lnTo>
                    <a:lnTo>
                      <a:pt x="25"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3" name="Oval 142">
                <a:extLst>
                  <a:ext uri="{FF2B5EF4-FFF2-40B4-BE49-F238E27FC236}">
                    <a16:creationId xmlns:a16="http://schemas.microsoft.com/office/drawing/2014/main" id="{E3AEE206-F1F3-BE57-B719-5E8F15134CD2}"/>
                  </a:ext>
                </a:extLst>
              </p:cNvPr>
              <p:cNvSpPr>
                <a:spLocks noChangeArrowheads="1"/>
              </p:cNvSpPr>
              <p:nvPr/>
            </p:nvSpPr>
            <p:spPr bwMode="auto">
              <a:xfrm>
                <a:off x="5470" y="1086"/>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44" name="Freeform 847">
                <a:extLst>
                  <a:ext uri="{FF2B5EF4-FFF2-40B4-BE49-F238E27FC236}">
                    <a16:creationId xmlns:a16="http://schemas.microsoft.com/office/drawing/2014/main" id="{EAD3FC10-53CB-55E4-9C92-94E8E2A15FDB}"/>
                  </a:ext>
                </a:extLst>
              </p:cNvPr>
              <p:cNvSpPr>
                <a:spLocks/>
              </p:cNvSpPr>
              <p:nvPr/>
            </p:nvSpPr>
            <p:spPr bwMode="auto">
              <a:xfrm>
                <a:off x="5667" y="954"/>
                <a:ext cx="315" cy="244"/>
              </a:xfrm>
              <a:custGeom>
                <a:avLst/>
                <a:gdLst>
                  <a:gd name="T0" fmla="*/ 11 w 315"/>
                  <a:gd name="T1" fmla="*/ 178 h 244"/>
                  <a:gd name="T2" fmla="*/ 6 w 315"/>
                  <a:gd name="T3" fmla="*/ 178 h 244"/>
                  <a:gd name="T4" fmla="*/ 6 w 315"/>
                  <a:gd name="T5" fmla="*/ 183 h 244"/>
                  <a:gd name="T6" fmla="*/ 6 w 315"/>
                  <a:gd name="T7" fmla="*/ 183 h 244"/>
                  <a:gd name="T8" fmla="*/ 6 w 315"/>
                  <a:gd name="T9" fmla="*/ 188 h 244"/>
                  <a:gd name="T10" fmla="*/ 0 w 315"/>
                  <a:gd name="T11" fmla="*/ 193 h 244"/>
                  <a:gd name="T12" fmla="*/ 6 w 315"/>
                  <a:gd name="T13" fmla="*/ 198 h 244"/>
                  <a:gd name="T14" fmla="*/ 6 w 315"/>
                  <a:gd name="T15" fmla="*/ 203 h 244"/>
                  <a:gd name="T16" fmla="*/ 6 w 315"/>
                  <a:gd name="T17" fmla="*/ 203 h 244"/>
                  <a:gd name="T18" fmla="*/ 6 w 315"/>
                  <a:gd name="T19" fmla="*/ 208 h 244"/>
                  <a:gd name="T20" fmla="*/ 11 w 315"/>
                  <a:gd name="T21" fmla="*/ 213 h 244"/>
                  <a:gd name="T22" fmla="*/ 11 w 315"/>
                  <a:gd name="T23" fmla="*/ 218 h 244"/>
                  <a:gd name="T24" fmla="*/ 16 w 315"/>
                  <a:gd name="T25" fmla="*/ 223 h 244"/>
                  <a:gd name="T26" fmla="*/ 16 w 315"/>
                  <a:gd name="T27" fmla="*/ 228 h 244"/>
                  <a:gd name="T28" fmla="*/ 21 w 315"/>
                  <a:gd name="T29" fmla="*/ 233 h 244"/>
                  <a:gd name="T30" fmla="*/ 26 w 315"/>
                  <a:gd name="T31" fmla="*/ 233 h 244"/>
                  <a:gd name="T32" fmla="*/ 31 w 315"/>
                  <a:gd name="T33" fmla="*/ 239 h 244"/>
                  <a:gd name="T34" fmla="*/ 31 w 315"/>
                  <a:gd name="T35" fmla="*/ 239 h 244"/>
                  <a:gd name="T36" fmla="*/ 36 w 315"/>
                  <a:gd name="T37" fmla="*/ 244 h 244"/>
                  <a:gd name="T38" fmla="*/ 41 w 315"/>
                  <a:gd name="T39" fmla="*/ 244 h 244"/>
                  <a:gd name="T40" fmla="*/ 46 w 315"/>
                  <a:gd name="T41" fmla="*/ 244 h 244"/>
                  <a:gd name="T42" fmla="*/ 46 w 315"/>
                  <a:gd name="T43" fmla="*/ 244 h 244"/>
                  <a:gd name="T44" fmla="*/ 51 w 315"/>
                  <a:gd name="T45" fmla="*/ 244 h 244"/>
                  <a:gd name="T46" fmla="*/ 56 w 315"/>
                  <a:gd name="T47" fmla="*/ 244 h 244"/>
                  <a:gd name="T48" fmla="*/ 56 w 315"/>
                  <a:gd name="T49" fmla="*/ 244 h 244"/>
                  <a:gd name="T50" fmla="*/ 310 w 315"/>
                  <a:gd name="T51" fmla="*/ 66 h 244"/>
                  <a:gd name="T52" fmla="*/ 310 w 315"/>
                  <a:gd name="T53" fmla="*/ 71 h 244"/>
                  <a:gd name="T54" fmla="*/ 305 w 315"/>
                  <a:gd name="T55" fmla="*/ 71 h 244"/>
                  <a:gd name="T56" fmla="*/ 305 w 315"/>
                  <a:gd name="T57" fmla="*/ 71 h 244"/>
                  <a:gd name="T58" fmla="*/ 300 w 315"/>
                  <a:gd name="T59" fmla="*/ 71 h 244"/>
                  <a:gd name="T60" fmla="*/ 295 w 315"/>
                  <a:gd name="T61" fmla="*/ 66 h 244"/>
                  <a:gd name="T62" fmla="*/ 290 w 315"/>
                  <a:gd name="T63" fmla="*/ 66 h 244"/>
                  <a:gd name="T64" fmla="*/ 285 w 315"/>
                  <a:gd name="T65" fmla="*/ 66 h 244"/>
                  <a:gd name="T66" fmla="*/ 285 w 315"/>
                  <a:gd name="T67" fmla="*/ 61 h 244"/>
                  <a:gd name="T68" fmla="*/ 279 w 315"/>
                  <a:gd name="T69" fmla="*/ 56 h 244"/>
                  <a:gd name="T70" fmla="*/ 274 w 315"/>
                  <a:gd name="T71" fmla="*/ 56 h 244"/>
                  <a:gd name="T72" fmla="*/ 274 w 315"/>
                  <a:gd name="T73" fmla="*/ 51 h 244"/>
                  <a:gd name="T74" fmla="*/ 269 w 315"/>
                  <a:gd name="T75" fmla="*/ 46 h 244"/>
                  <a:gd name="T76" fmla="*/ 264 w 315"/>
                  <a:gd name="T77" fmla="*/ 41 h 244"/>
                  <a:gd name="T78" fmla="*/ 264 w 315"/>
                  <a:gd name="T79" fmla="*/ 36 h 244"/>
                  <a:gd name="T80" fmla="*/ 264 w 315"/>
                  <a:gd name="T81" fmla="*/ 31 h 244"/>
                  <a:gd name="T82" fmla="*/ 259 w 315"/>
                  <a:gd name="T83" fmla="*/ 25 h 244"/>
                  <a:gd name="T84" fmla="*/ 259 w 315"/>
                  <a:gd name="T85" fmla="*/ 20 h 244"/>
                  <a:gd name="T86" fmla="*/ 259 w 315"/>
                  <a:gd name="T87" fmla="*/ 15 h 244"/>
                  <a:gd name="T88" fmla="*/ 259 w 315"/>
                  <a:gd name="T89" fmla="*/ 15 h 244"/>
                  <a:gd name="T90" fmla="*/ 259 w 315"/>
                  <a:gd name="T91" fmla="*/ 10 h 244"/>
                  <a:gd name="T92" fmla="*/ 259 w 315"/>
                  <a:gd name="T93" fmla="*/ 5 h 244"/>
                  <a:gd name="T94" fmla="*/ 259 w 315"/>
                  <a:gd name="T95" fmla="*/ 5 h 244"/>
                  <a:gd name="T96" fmla="*/ 264 w 315"/>
                  <a:gd name="T97" fmla="*/ 0 h 244"/>
                  <a:gd name="T98" fmla="*/ 264 w 315"/>
                  <a:gd name="T9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5" h="244">
                    <a:moveTo>
                      <a:pt x="11" y="173"/>
                    </a:moveTo>
                    <a:lnTo>
                      <a:pt x="11" y="178"/>
                    </a:lnTo>
                    <a:lnTo>
                      <a:pt x="6" y="178"/>
                    </a:lnTo>
                    <a:lnTo>
                      <a:pt x="6" y="178"/>
                    </a:lnTo>
                    <a:lnTo>
                      <a:pt x="6" y="178"/>
                    </a:lnTo>
                    <a:lnTo>
                      <a:pt x="6" y="183"/>
                    </a:lnTo>
                    <a:lnTo>
                      <a:pt x="6" y="183"/>
                    </a:lnTo>
                    <a:lnTo>
                      <a:pt x="6" y="183"/>
                    </a:lnTo>
                    <a:lnTo>
                      <a:pt x="6" y="188"/>
                    </a:lnTo>
                    <a:lnTo>
                      <a:pt x="6" y="188"/>
                    </a:lnTo>
                    <a:lnTo>
                      <a:pt x="0" y="188"/>
                    </a:lnTo>
                    <a:lnTo>
                      <a:pt x="0" y="193"/>
                    </a:lnTo>
                    <a:lnTo>
                      <a:pt x="0" y="193"/>
                    </a:lnTo>
                    <a:lnTo>
                      <a:pt x="6" y="198"/>
                    </a:lnTo>
                    <a:lnTo>
                      <a:pt x="6" y="198"/>
                    </a:lnTo>
                    <a:lnTo>
                      <a:pt x="6" y="203"/>
                    </a:lnTo>
                    <a:lnTo>
                      <a:pt x="6" y="203"/>
                    </a:lnTo>
                    <a:lnTo>
                      <a:pt x="6" y="203"/>
                    </a:lnTo>
                    <a:lnTo>
                      <a:pt x="6" y="208"/>
                    </a:lnTo>
                    <a:lnTo>
                      <a:pt x="6" y="208"/>
                    </a:lnTo>
                    <a:lnTo>
                      <a:pt x="6" y="213"/>
                    </a:lnTo>
                    <a:lnTo>
                      <a:pt x="11" y="213"/>
                    </a:lnTo>
                    <a:lnTo>
                      <a:pt x="11" y="218"/>
                    </a:lnTo>
                    <a:lnTo>
                      <a:pt x="11" y="218"/>
                    </a:lnTo>
                    <a:lnTo>
                      <a:pt x="11" y="223"/>
                    </a:lnTo>
                    <a:lnTo>
                      <a:pt x="16" y="223"/>
                    </a:lnTo>
                    <a:lnTo>
                      <a:pt x="16" y="228"/>
                    </a:lnTo>
                    <a:lnTo>
                      <a:pt x="16" y="228"/>
                    </a:lnTo>
                    <a:lnTo>
                      <a:pt x="21" y="228"/>
                    </a:lnTo>
                    <a:lnTo>
                      <a:pt x="21" y="233"/>
                    </a:lnTo>
                    <a:lnTo>
                      <a:pt x="21" y="233"/>
                    </a:lnTo>
                    <a:lnTo>
                      <a:pt x="26" y="233"/>
                    </a:lnTo>
                    <a:lnTo>
                      <a:pt x="26" y="239"/>
                    </a:lnTo>
                    <a:lnTo>
                      <a:pt x="31" y="239"/>
                    </a:lnTo>
                    <a:lnTo>
                      <a:pt x="31" y="239"/>
                    </a:lnTo>
                    <a:lnTo>
                      <a:pt x="31" y="239"/>
                    </a:lnTo>
                    <a:lnTo>
                      <a:pt x="36" y="244"/>
                    </a:lnTo>
                    <a:lnTo>
                      <a:pt x="36" y="244"/>
                    </a:lnTo>
                    <a:lnTo>
                      <a:pt x="41" y="244"/>
                    </a:lnTo>
                    <a:lnTo>
                      <a:pt x="41" y="244"/>
                    </a:lnTo>
                    <a:lnTo>
                      <a:pt x="41" y="244"/>
                    </a:lnTo>
                    <a:lnTo>
                      <a:pt x="46" y="244"/>
                    </a:lnTo>
                    <a:lnTo>
                      <a:pt x="46" y="244"/>
                    </a:lnTo>
                    <a:lnTo>
                      <a:pt x="46" y="244"/>
                    </a:lnTo>
                    <a:lnTo>
                      <a:pt x="51" y="244"/>
                    </a:lnTo>
                    <a:lnTo>
                      <a:pt x="51" y="244"/>
                    </a:lnTo>
                    <a:lnTo>
                      <a:pt x="51" y="244"/>
                    </a:lnTo>
                    <a:lnTo>
                      <a:pt x="56" y="244"/>
                    </a:lnTo>
                    <a:lnTo>
                      <a:pt x="56" y="244"/>
                    </a:lnTo>
                    <a:lnTo>
                      <a:pt x="56" y="244"/>
                    </a:lnTo>
                    <a:lnTo>
                      <a:pt x="315" y="66"/>
                    </a:lnTo>
                    <a:lnTo>
                      <a:pt x="310" y="66"/>
                    </a:lnTo>
                    <a:lnTo>
                      <a:pt x="310" y="71"/>
                    </a:lnTo>
                    <a:lnTo>
                      <a:pt x="310" y="71"/>
                    </a:lnTo>
                    <a:lnTo>
                      <a:pt x="310" y="71"/>
                    </a:lnTo>
                    <a:lnTo>
                      <a:pt x="305" y="71"/>
                    </a:lnTo>
                    <a:lnTo>
                      <a:pt x="305" y="71"/>
                    </a:lnTo>
                    <a:lnTo>
                      <a:pt x="305" y="71"/>
                    </a:lnTo>
                    <a:lnTo>
                      <a:pt x="300" y="71"/>
                    </a:lnTo>
                    <a:lnTo>
                      <a:pt x="300" y="71"/>
                    </a:lnTo>
                    <a:lnTo>
                      <a:pt x="295" y="71"/>
                    </a:lnTo>
                    <a:lnTo>
                      <a:pt x="295" y="66"/>
                    </a:lnTo>
                    <a:lnTo>
                      <a:pt x="295" y="66"/>
                    </a:lnTo>
                    <a:lnTo>
                      <a:pt x="290" y="66"/>
                    </a:lnTo>
                    <a:lnTo>
                      <a:pt x="290" y="66"/>
                    </a:lnTo>
                    <a:lnTo>
                      <a:pt x="285" y="66"/>
                    </a:lnTo>
                    <a:lnTo>
                      <a:pt x="285" y="61"/>
                    </a:lnTo>
                    <a:lnTo>
                      <a:pt x="285" y="61"/>
                    </a:lnTo>
                    <a:lnTo>
                      <a:pt x="279" y="61"/>
                    </a:lnTo>
                    <a:lnTo>
                      <a:pt x="279" y="56"/>
                    </a:lnTo>
                    <a:lnTo>
                      <a:pt x="279" y="56"/>
                    </a:lnTo>
                    <a:lnTo>
                      <a:pt x="274" y="56"/>
                    </a:lnTo>
                    <a:lnTo>
                      <a:pt x="274" y="51"/>
                    </a:lnTo>
                    <a:lnTo>
                      <a:pt x="274" y="51"/>
                    </a:lnTo>
                    <a:lnTo>
                      <a:pt x="269" y="46"/>
                    </a:lnTo>
                    <a:lnTo>
                      <a:pt x="269" y="46"/>
                    </a:lnTo>
                    <a:lnTo>
                      <a:pt x="269" y="41"/>
                    </a:lnTo>
                    <a:lnTo>
                      <a:pt x="264" y="41"/>
                    </a:lnTo>
                    <a:lnTo>
                      <a:pt x="264" y="41"/>
                    </a:lnTo>
                    <a:lnTo>
                      <a:pt x="264" y="36"/>
                    </a:lnTo>
                    <a:lnTo>
                      <a:pt x="264" y="36"/>
                    </a:lnTo>
                    <a:lnTo>
                      <a:pt x="264" y="31"/>
                    </a:lnTo>
                    <a:lnTo>
                      <a:pt x="259" y="31"/>
                    </a:lnTo>
                    <a:lnTo>
                      <a:pt x="259" y="25"/>
                    </a:lnTo>
                    <a:lnTo>
                      <a:pt x="259" y="25"/>
                    </a:lnTo>
                    <a:lnTo>
                      <a:pt x="259" y="20"/>
                    </a:lnTo>
                    <a:lnTo>
                      <a:pt x="259" y="20"/>
                    </a:lnTo>
                    <a:lnTo>
                      <a:pt x="259" y="15"/>
                    </a:lnTo>
                    <a:lnTo>
                      <a:pt x="259" y="15"/>
                    </a:lnTo>
                    <a:lnTo>
                      <a:pt x="259" y="15"/>
                    </a:lnTo>
                    <a:lnTo>
                      <a:pt x="259" y="10"/>
                    </a:lnTo>
                    <a:lnTo>
                      <a:pt x="259" y="10"/>
                    </a:lnTo>
                    <a:lnTo>
                      <a:pt x="259" y="10"/>
                    </a:lnTo>
                    <a:lnTo>
                      <a:pt x="259" y="5"/>
                    </a:lnTo>
                    <a:lnTo>
                      <a:pt x="259" y="5"/>
                    </a:lnTo>
                    <a:lnTo>
                      <a:pt x="259" y="5"/>
                    </a:lnTo>
                    <a:lnTo>
                      <a:pt x="264" y="0"/>
                    </a:lnTo>
                    <a:lnTo>
                      <a:pt x="264" y="0"/>
                    </a:lnTo>
                    <a:lnTo>
                      <a:pt x="264" y="0"/>
                    </a:lnTo>
                    <a:lnTo>
                      <a:pt x="264" y="0"/>
                    </a:lnTo>
                    <a:lnTo>
                      <a:pt x="11" y="17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5" name="Freeform 848">
                <a:extLst>
                  <a:ext uri="{FF2B5EF4-FFF2-40B4-BE49-F238E27FC236}">
                    <a16:creationId xmlns:a16="http://schemas.microsoft.com/office/drawing/2014/main" id="{F4F29159-F9FB-E6AB-9C3E-3910D4FE3193}"/>
                  </a:ext>
                </a:extLst>
              </p:cNvPr>
              <p:cNvSpPr>
                <a:spLocks/>
              </p:cNvSpPr>
              <p:nvPr/>
            </p:nvSpPr>
            <p:spPr bwMode="auto">
              <a:xfrm>
                <a:off x="5114" y="1157"/>
                <a:ext cx="371" cy="102"/>
              </a:xfrm>
              <a:custGeom>
                <a:avLst/>
                <a:gdLst>
                  <a:gd name="T0" fmla="*/ 361 w 371"/>
                  <a:gd name="T1" fmla="*/ 102 h 102"/>
                  <a:gd name="T2" fmla="*/ 361 w 371"/>
                  <a:gd name="T3" fmla="*/ 102 h 102"/>
                  <a:gd name="T4" fmla="*/ 361 w 371"/>
                  <a:gd name="T5" fmla="*/ 102 h 102"/>
                  <a:gd name="T6" fmla="*/ 366 w 371"/>
                  <a:gd name="T7" fmla="*/ 96 h 102"/>
                  <a:gd name="T8" fmla="*/ 366 w 371"/>
                  <a:gd name="T9" fmla="*/ 96 h 102"/>
                  <a:gd name="T10" fmla="*/ 366 w 371"/>
                  <a:gd name="T11" fmla="*/ 91 h 102"/>
                  <a:gd name="T12" fmla="*/ 366 w 371"/>
                  <a:gd name="T13" fmla="*/ 86 h 102"/>
                  <a:gd name="T14" fmla="*/ 366 w 371"/>
                  <a:gd name="T15" fmla="*/ 86 h 102"/>
                  <a:gd name="T16" fmla="*/ 366 w 371"/>
                  <a:gd name="T17" fmla="*/ 81 h 102"/>
                  <a:gd name="T18" fmla="*/ 371 w 371"/>
                  <a:gd name="T19" fmla="*/ 76 h 102"/>
                  <a:gd name="T20" fmla="*/ 371 w 371"/>
                  <a:gd name="T21" fmla="*/ 71 h 102"/>
                  <a:gd name="T22" fmla="*/ 371 w 371"/>
                  <a:gd name="T23" fmla="*/ 66 h 102"/>
                  <a:gd name="T24" fmla="*/ 371 w 371"/>
                  <a:gd name="T25" fmla="*/ 61 h 102"/>
                  <a:gd name="T26" fmla="*/ 371 w 371"/>
                  <a:gd name="T27" fmla="*/ 56 h 102"/>
                  <a:gd name="T28" fmla="*/ 371 w 371"/>
                  <a:gd name="T29" fmla="*/ 51 h 102"/>
                  <a:gd name="T30" fmla="*/ 371 w 371"/>
                  <a:gd name="T31" fmla="*/ 46 h 102"/>
                  <a:gd name="T32" fmla="*/ 371 w 371"/>
                  <a:gd name="T33" fmla="*/ 41 h 102"/>
                  <a:gd name="T34" fmla="*/ 371 w 371"/>
                  <a:gd name="T35" fmla="*/ 36 h 102"/>
                  <a:gd name="T36" fmla="*/ 371 w 371"/>
                  <a:gd name="T37" fmla="*/ 30 h 102"/>
                  <a:gd name="T38" fmla="*/ 371 w 371"/>
                  <a:gd name="T39" fmla="*/ 25 h 102"/>
                  <a:gd name="T40" fmla="*/ 371 w 371"/>
                  <a:gd name="T41" fmla="*/ 25 h 102"/>
                  <a:gd name="T42" fmla="*/ 366 w 371"/>
                  <a:gd name="T43" fmla="*/ 20 h 102"/>
                  <a:gd name="T44" fmla="*/ 366 w 371"/>
                  <a:gd name="T45" fmla="*/ 20 h 102"/>
                  <a:gd name="T46" fmla="*/ 366 w 371"/>
                  <a:gd name="T47" fmla="*/ 20 h 102"/>
                  <a:gd name="T48" fmla="*/ 366 w 371"/>
                  <a:gd name="T49" fmla="*/ 20 h 102"/>
                  <a:gd name="T50" fmla="*/ 11 w 371"/>
                  <a:gd name="T51" fmla="*/ 0 h 102"/>
                  <a:gd name="T52" fmla="*/ 11 w 371"/>
                  <a:gd name="T53" fmla="*/ 0 h 102"/>
                  <a:gd name="T54" fmla="*/ 11 w 371"/>
                  <a:gd name="T55" fmla="*/ 0 h 102"/>
                  <a:gd name="T56" fmla="*/ 11 w 371"/>
                  <a:gd name="T57" fmla="*/ 0 h 102"/>
                  <a:gd name="T58" fmla="*/ 11 w 371"/>
                  <a:gd name="T59" fmla="*/ 5 h 102"/>
                  <a:gd name="T60" fmla="*/ 11 w 371"/>
                  <a:gd name="T61" fmla="*/ 5 h 102"/>
                  <a:gd name="T62" fmla="*/ 11 w 371"/>
                  <a:gd name="T63" fmla="*/ 10 h 102"/>
                  <a:gd name="T64" fmla="*/ 11 w 371"/>
                  <a:gd name="T65" fmla="*/ 15 h 102"/>
                  <a:gd name="T66" fmla="*/ 11 w 371"/>
                  <a:gd name="T67" fmla="*/ 20 h 102"/>
                  <a:gd name="T68" fmla="*/ 11 w 371"/>
                  <a:gd name="T69" fmla="*/ 25 h 102"/>
                  <a:gd name="T70" fmla="*/ 11 w 371"/>
                  <a:gd name="T71" fmla="*/ 30 h 102"/>
                  <a:gd name="T72" fmla="*/ 11 w 371"/>
                  <a:gd name="T73" fmla="*/ 36 h 102"/>
                  <a:gd name="T74" fmla="*/ 11 w 371"/>
                  <a:gd name="T75" fmla="*/ 41 h 102"/>
                  <a:gd name="T76" fmla="*/ 11 w 371"/>
                  <a:gd name="T77" fmla="*/ 46 h 102"/>
                  <a:gd name="T78" fmla="*/ 11 w 371"/>
                  <a:gd name="T79" fmla="*/ 51 h 102"/>
                  <a:gd name="T80" fmla="*/ 11 w 371"/>
                  <a:gd name="T81" fmla="*/ 56 h 102"/>
                  <a:gd name="T82" fmla="*/ 11 w 371"/>
                  <a:gd name="T83" fmla="*/ 61 h 102"/>
                  <a:gd name="T84" fmla="*/ 11 w 371"/>
                  <a:gd name="T85" fmla="*/ 66 h 102"/>
                  <a:gd name="T86" fmla="*/ 5 w 371"/>
                  <a:gd name="T87" fmla="*/ 71 h 102"/>
                  <a:gd name="T88" fmla="*/ 5 w 371"/>
                  <a:gd name="T89" fmla="*/ 71 h 102"/>
                  <a:gd name="T90" fmla="*/ 5 w 371"/>
                  <a:gd name="T91" fmla="*/ 76 h 102"/>
                  <a:gd name="T92" fmla="*/ 5 w 371"/>
                  <a:gd name="T93" fmla="*/ 76 h 102"/>
                  <a:gd name="T94" fmla="*/ 5 w 371"/>
                  <a:gd name="T95" fmla="*/ 76 h 102"/>
                  <a:gd name="T96" fmla="*/ 5 w 371"/>
                  <a:gd name="T97" fmla="*/ 81 h 102"/>
                  <a:gd name="T98" fmla="*/ 0 w 371"/>
                  <a:gd name="T99" fmla="*/ 8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1" h="102">
                    <a:moveTo>
                      <a:pt x="361" y="102"/>
                    </a:moveTo>
                    <a:lnTo>
                      <a:pt x="361" y="102"/>
                    </a:lnTo>
                    <a:lnTo>
                      <a:pt x="361" y="102"/>
                    </a:lnTo>
                    <a:lnTo>
                      <a:pt x="361" y="102"/>
                    </a:lnTo>
                    <a:lnTo>
                      <a:pt x="361" y="102"/>
                    </a:lnTo>
                    <a:lnTo>
                      <a:pt x="361" y="102"/>
                    </a:lnTo>
                    <a:lnTo>
                      <a:pt x="361" y="96"/>
                    </a:lnTo>
                    <a:lnTo>
                      <a:pt x="366" y="96"/>
                    </a:lnTo>
                    <a:lnTo>
                      <a:pt x="366" y="96"/>
                    </a:lnTo>
                    <a:lnTo>
                      <a:pt x="366" y="96"/>
                    </a:lnTo>
                    <a:lnTo>
                      <a:pt x="366" y="91"/>
                    </a:lnTo>
                    <a:lnTo>
                      <a:pt x="366" y="91"/>
                    </a:lnTo>
                    <a:lnTo>
                      <a:pt x="366" y="91"/>
                    </a:lnTo>
                    <a:lnTo>
                      <a:pt x="366" y="86"/>
                    </a:lnTo>
                    <a:lnTo>
                      <a:pt x="366" y="86"/>
                    </a:lnTo>
                    <a:lnTo>
                      <a:pt x="366" y="86"/>
                    </a:lnTo>
                    <a:lnTo>
                      <a:pt x="366" y="81"/>
                    </a:lnTo>
                    <a:lnTo>
                      <a:pt x="366" y="81"/>
                    </a:lnTo>
                    <a:lnTo>
                      <a:pt x="371" y="76"/>
                    </a:lnTo>
                    <a:lnTo>
                      <a:pt x="371" y="76"/>
                    </a:lnTo>
                    <a:lnTo>
                      <a:pt x="371" y="71"/>
                    </a:lnTo>
                    <a:lnTo>
                      <a:pt x="371" y="71"/>
                    </a:lnTo>
                    <a:lnTo>
                      <a:pt x="371" y="66"/>
                    </a:lnTo>
                    <a:lnTo>
                      <a:pt x="371" y="66"/>
                    </a:lnTo>
                    <a:lnTo>
                      <a:pt x="371" y="61"/>
                    </a:lnTo>
                    <a:lnTo>
                      <a:pt x="371" y="61"/>
                    </a:lnTo>
                    <a:lnTo>
                      <a:pt x="371" y="56"/>
                    </a:lnTo>
                    <a:lnTo>
                      <a:pt x="371" y="56"/>
                    </a:lnTo>
                    <a:lnTo>
                      <a:pt x="371" y="51"/>
                    </a:lnTo>
                    <a:lnTo>
                      <a:pt x="371" y="51"/>
                    </a:lnTo>
                    <a:lnTo>
                      <a:pt x="371" y="46"/>
                    </a:lnTo>
                    <a:lnTo>
                      <a:pt x="371" y="46"/>
                    </a:lnTo>
                    <a:lnTo>
                      <a:pt x="371" y="41"/>
                    </a:lnTo>
                    <a:lnTo>
                      <a:pt x="371" y="41"/>
                    </a:lnTo>
                    <a:lnTo>
                      <a:pt x="371" y="36"/>
                    </a:lnTo>
                    <a:lnTo>
                      <a:pt x="371" y="36"/>
                    </a:lnTo>
                    <a:lnTo>
                      <a:pt x="371" y="36"/>
                    </a:lnTo>
                    <a:lnTo>
                      <a:pt x="371" y="30"/>
                    </a:lnTo>
                    <a:lnTo>
                      <a:pt x="371" y="30"/>
                    </a:lnTo>
                    <a:lnTo>
                      <a:pt x="371" y="25"/>
                    </a:lnTo>
                    <a:lnTo>
                      <a:pt x="371" y="25"/>
                    </a:lnTo>
                    <a:lnTo>
                      <a:pt x="371" y="25"/>
                    </a:lnTo>
                    <a:lnTo>
                      <a:pt x="371" y="25"/>
                    </a:lnTo>
                    <a:lnTo>
                      <a:pt x="366" y="20"/>
                    </a:lnTo>
                    <a:lnTo>
                      <a:pt x="366" y="20"/>
                    </a:lnTo>
                    <a:lnTo>
                      <a:pt x="366" y="20"/>
                    </a:lnTo>
                    <a:lnTo>
                      <a:pt x="366" y="20"/>
                    </a:lnTo>
                    <a:lnTo>
                      <a:pt x="366" y="20"/>
                    </a:lnTo>
                    <a:lnTo>
                      <a:pt x="366" y="20"/>
                    </a:lnTo>
                    <a:lnTo>
                      <a:pt x="366" y="20"/>
                    </a:lnTo>
                    <a:lnTo>
                      <a:pt x="5" y="0"/>
                    </a:lnTo>
                    <a:lnTo>
                      <a:pt x="11" y="0"/>
                    </a:lnTo>
                    <a:lnTo>
                      <a:pt x="11" y="0"/>
                    </a:lnTo>
                    <a:lnTo>
                      <a:pt x="11" y="0"/>
                    </a:lnTo>
                    <a:lnTo>
                      <a:pt x="11" y="0"/>
                    </a:lnTo>
                    <a:lnTo>
                      <a:pt x="11" y="0"/>
                    </a:lnTo>
                    <a:lnTo>
                      <a:pt x="11" y="0"/>
                    </a:lnTo>
                    <a:lnTo>
                      <a:pt x="11" y="0"/>
                    </a:lnTo>
                    <a:lnTo>
                      <a:pt x="11" y="5"/>
                    </a:lnTo>
                    <a:lnTo>
                      <a:pt x="11" y="5"/>
                    </a:lnTo>
                    <a:lnTo>
                      <a:pt x="11" y="5"/>
                    </a:lnTo>
                    <a:lnTo>
                      <a:pt x="11" y="5"/>
                    </a:lnTo>
                    <a:lnTo>
                      <a:pt x="11" y="10"/>
                    </a:lnTo>
                    <a:lnTo>
                      <a:pt x="11" y="10"/>
                    </a:lnTo>
                    <a:lnTo>
                      <a:pt x="11" y="15"/>
                    </a:lnTo>
                    <a:lnTo>
                      <a:pt x="11" y="15"/>
                    </a:lnTo>
                    <a:lnTo>
                      <a:pt x="11" y="15"/>
                    </a:lnTo>
                    <a:lnTo>
                      <a:pt x="11" y="20"/>
                    </a:lnTo>
                    <a:lnTo>
                      <a:pt x="11" y="20"/>
                    </a:lnTo>
                    <a:lnTo>
                      <a:pt x="11" y="25"/>
                    </a:lnTo>
                    <a:lnTo>
                      <a:pt x="11" y="25"/>
                    </a:lnTo>
                    <a:lnTo>
                      <a:pt x="11" y="30"/>
                    </a:lnTo>
                    <a:lnTo>
                      <a:pt x="11" y="30"/>
                    </a:lnTo>
                    <a:lnTo>
                      <a:pt x="11" y="36"/>
                    </a:lnTo>
                    <a:lnTo>
                      <a:pt x="11" y="36"/>
                    </a:lnTo>
                    <a:lnTo>
                      <a:pt x="11" y="41"/>
                    </a:lnTo>
                    <a:lnTo>
                      <a:pt x="11" y="41"/>
                    </a:lnTo>
                    <a:lnTo>
                      <a:pt x="11" y="46"/>
                    </a:lnTo>
                    <a:lnTo>
                      <a:pt x="11" y="51"/>
                    </a:lnTo>
                    <a:lnTo>
                      <a:pt x="11" y="51"/>
                    </a:lnTo>
                    <a:lnTo>
                      <a:pt x="11" y="56"/>
                    </a:lnTo>
                    <a:lnTo>
                      <a:pt x="11" y="56"/>
                    </a:lnTo>
                    <a:lnTo>
                      <a:pt x="11" y="56"/>
                    </a:lnTo>
                    <a:lnTo>
                      <a:pt x="11" y="61"/>
                    </a:lnTo>
                    <a:lnTo>
                      <a:pt x="11" y="61"/>
                    </a:lnTo>
                    <a:lnTo>
                      <a:pt x="11" y="66"/>
                    </a:lnTo>
                    <a:lnTo>
                      <a:pt x="5" y="66"/>
                    </a:lnTo>
                    <a:lnTo>
                      <a:pt x="5" y="71"/>
                    </a:lnTo>
                    <a:lnTo>
                      <a:pt x="5" y="71"/>
                    </a:lnTo>
                    <a:lnTo>
                      <a:pt x="5" y="71"/>
                    </a:lnTo>
                    <a:lnTo>
                      <a:pt x="5" y="71"/>
                    </a:lnTo>
                    <a:lnTo>
                      <a:pt x="5" y="76"/>
                    </a:lnTo>
                    <a:lnTo>
                      <a:pt x="5" y="76"/>
                    </a:lnTo>
                    <a:lnTo>
                      <a:pt x="5" y="76"/>
                    </a:lnTo>
                    <a:lnTo>
                      <a:pt x="5" y="76"/>
                    </a:lnTo>
                    <a:lnTo>
                      <a:pt x="5" y="76"/>
                    </a:lnTo>
                    <a:lnTo>
                      <a:pt x="5" y="81"/>
                    </a:lnTo>
                    <a:lnTo>
                      <a:pt x="5" y="81"/>
                    </a:lnTo>
                    <a:lnTo>
                      <a:pt x="0" y="81"/>
                    </a:lnTo>
                    <a:lnTo>
                      <a:pt x="0" y="81"/>
                    </a:lnTo>
                    <a:lnTo>
                      <a:pt x="361" y="10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6" name="Oval 145">
                <a:extLst>
                  <a:ext uri="{FF2B5EF4-FFF2-40B4-BE49-F238E27FC236}">
                    <a16:creationId xmlns:a16="http://schemas.microsoft.com/office/drawing/2014/main" id="{D41BEDC2-E2C4-ED7E-6C2C-AD2A988D8595}"/>
                  </a:ext>
                </a:extLst>
              </p:cNvPr>
              <p:cNvSpPr>
                <a:spLocks noChangeArrowheads="1"/>
              </p:cNvSpPr>
              <p:nvPr/>
            </p:nvSpPr>
            <p:spPr bwMode="auto">
              <a:xfrm>
                <a:off x="2755" y="1335"/>
                <a:ext cx="452" cy="451"/>
              </a:xfrm>
              <a:prstGeom prst="ellipse">
                <a:avLst/>
              </a:prstGeom>
              <a:solidFill>
                <a:srgbClr val="FF00FF"/>
              </a:solidFill>
              <a:ln w="3175">
                <a:solidFill>
                  <a:srgbClr val="FF00FF"/>
                </a:solidFill>
                <a:prstDash val="solid"/>
                <a:round/>
                <a:headEnd/>
                <a:tailEnd/>
              </a:ln>
            </p:spPr>
            <p:txBody>
              <a:bodyPr rot="0" vert="horz" wrap="square" lIns="91440" tIns="45720" rIns="91440" bIns="45720" anchor="t" anchorCtr="0" upright="1">
                <a:noAutofit/>
              </a:bodyPr>
              <a:lstStyle/>
              <a:p>
                <a:endParaRPr lang="en-US"/>
              </a:p>
            </p:txBody>
          </p:sp>
          <p:sp>
            <p:nvSpPr>
              <p:cNvPr id="147" name="Freeform 850">
                <a:extLst>
                  <a:ext uri="{FF2B5EF4-FFF2-40B4-BE49-F238E27FC236}">
                    <a16:creationId xmlns:a16="http://schemas.microsoft.com/office/drawing/2014/main" id="{97B54E79-DD75-68F8-1D7B-115E94EC9062}"/>
                  </a:ext>
                </a:extLst>
              </p:cNvPr>
              <p:cNvSpPr>
                <a:spLocks/>
              </p:cNvSpPr>
              <p:nvPr/>
            </p:nvSpPr>
            <p:spPr bwMode="auto">
              <a:xfrm>
                <a:off x="2917" y="919"/>
                <a:ext cx="102" cy="497"/>
              </a:xfrm>
              <a:custGeom>
                <a:avLst/>
                <a:gdLst>
                  <a:gd name="T0" fmla="*/ 21 w 102"/>
                  <a:gd name="T1" fmla="*/ 471 h 497"/>
                  <a:gd name="T2" fmla="*/ 21 w 102"/>
                  <a:gd name="T3" fmla="*/ 477 h 497"/>
                  <a:gd name="T4" fmla="*/ 21 w 102"/>
                  <a:gd name="T5" fmla="*/ 482 h 497"/>
                  <a:gd name="T6" fmla="*/ 21 w 102"/>
                  <a:gd name="T7" fmla="*/ 482 h 497"/>
                  <a:gd name="T8" fmla="*/ 26 w 102"/>
                  <a:gd name="T9" fmla="*/ 487 h 497"/>
                  <a:gd name="T10" fmla="*/ 31 w 102"/>
                  <a:gd name="T11" fmla="*/ 487 h 497"/>
                  <a:gd name="T12" fmla="*/ 31 w 102"/>
                  <a:gd name="T13" fmla="*/ 492 h 497"/>
                  <a:gd name="T14" fmla="*/ 36 w 102"/>
                  <a:gd name="T15" fmla="*/ 492 h 497"/>
                  <a:gd name="T16" fmla="*/ 41 w 102"/>
                  <a:gd name="T17" fmla="*/ 497 h 497"/>
                  <a:gd name="T18" fmla="*/ 46 w 102"/>
                  <a:gd name="T19" fmla="*/ 497 h 497"/>
                  <a:gd name="T20" fmla="*/ 51 w 102"/>
                  <a:gd name="T21" fmla="*/ 497 h 497"/>
                  <a:gd name="T22" fmla="*/ 56 w 102"/>
                  <a:gd name="T23" fmla="*/ 497 h 497"/>
                  <a:gd name="T24" fmla="*/ 61 w 102"/>
                  <a:gd name="T25" fmla="*/ 497 h 497"/>
                  <a:gd name="T26" fmla="*/ 66 w 102"/>
                  <a:gd name="T27" fmla="*/ 497 h 497"/>
                  <a:gd name="T28" fmla="*/ 71 w 102"/>
                  <a:gd name="T29" fmla="*/ 497 h 497"/>
                  <a:gd name="T30" fmla="*/ 77 w 102"/>
                  <a:gd name="T31" fmla="*/ 492 h 497"/>
                  <a:gd name="T32" fmla="*/ 82 w 102"/>
                  <a:gd name="T33" fmla="*/ 492 h 497"/>
                  <a:gd name="T34" fmla="*/ 87 w 102"/>
                  <a:gd name="T35" fmla="*/ 492 h 497"/>
                  <a:gd name="T36" fmla="*/ 92 w 102"/>
                  <a:gd name="T37" fmla="*/ 487 h 497"/>
                  <a:gd name="T38" fmla="*/ 92 w 102"/>
                  <a:gd name="T39" fmla="*/ 487 h 497"/>
                  <a:gd name="T40" fmla="*/ 97 w 102"/>
                  <a:gd name="T41" fmla="*/ 482 h 497"/>
                  <a:gd name="T42" fmla="*/ 97 w 102"/>
                  <a:gd name="T43" fmla="*/ 477 h 497"/>
                  <a:gd name="T44" fmla="*/ 102 w 102"/>
                  <a:gd name="T45" fmla="*/ 477 h 497"/>
                  <a:gd name="T46" fmla="*/ 102 w 102"/>
                  <a:gd name="T47" fmla="*/ 471 h 497"/>
                  <a:gd name="T48" fmla="*/ 102 w 102"/>
                  <a:gd name="T49" fmla="*/ 471 h 497"/>
                  <a:gd name="T50" fmla="*/ 82 w 102"/>
                  <a:gd name="T51" fmla="*/ 5 h 497"/>
                  <a:gd name="T52" fmla="*/ 82 w 102"/>
                  <a:gd name="T53" fmla="*/ 5 h 497"/>
                  <a:gd name="T54" fmla="*/ 82 w 102"/>
                  <a:gd name="T55" fmla="*/ 10 h 497"/>
                  <a:gd name="T56" fmla="*/ 77 w 102"/>
                  <a:gd name="T57" fmla="*/ 10 h 497"/>
                  <a:gd name="T58" fmla="*/ 77 w 102"/>
                  <a:gd name="T59" fmla="*/ 15 h 497"/>
                  <a:gd name="T60" fmla="*/ 71 w 102"/>
                  <a:gd name="T61" fmla="*/ 20 h 497"/>
                  <a:gd name="T62" fmla="*/ 71 w 102"/>
                  <a:gd name="T63" fmla="*/ 20 h 497"/>
                  <a:gd name="T64" fmla="*/ 66 w 102"/>
                  <a:gd name="T65" fmla="*/ 25 h 497"/>
                  <a:gd name="T66" fmla="*/ 61 w 102"/>
                  <a:gd name="T67" fmla="*/ 25 h 497"/>
                  <a:gd name="T68" fmla="*/ 56 w 102"/>
                  <a:gd name="T69" fmla="*/ 25 h 497"/>
                  <a:gd name="T70" fmla="*/ 51 w 102"/>
                  <a:gd name="T71" fmla="*/ 25 h 497"/>
                  <a:gd name="T72" fmla="*/ 46 w 102"/>
                  <a:gd name="T73" fmla="*/ 30 h 497"/>
                  <a:gd name="T74" fmla="*/ 41 w 102"/>
                  <a:gd name="T75" fmla="*/ 30 h 497"/>
                  <a:gd name="T76" fmla="*/ 36 w 102"/>
                  <a:gd name="T77" fmla="*/ 30 h 497"/>
                  <a:gd name="T78" fmla="*/ 31 w 102"/>
                  <a:gd name="T79" fmla="*/ 25 h 497"/>
                  <a:gd name="T80" fmla="*/ 26 w 102"/>
                  <a:gd name="T81" fmla="*/ 25 h 497"/>
                  <a:gd name="T82" fmla="*/ 21 w 102"/>
                  <a:gd name="T83" fmla="*/ 25 h 497"/>
                  <a:gd name="T84" fmla="*/ 16 w 102"/>
                  <a:gd name="T85" fmla="*/ 25 h 497"/>
                  <a:gd name="T86" fmla="*/ 11 w 102"/>
                  <a:gd name="T87" fmla="*/ 20 h 497"/>
                  <a:gd name="T88" fmla="*/ 6 w 102"/>
                  <a:gd name="T89" fmla="*/ 20 h 497"/>
                  <a:gd name="T90" fmla="*/ 6 w 102"/>
                  <a:gd name="T91" fmla="*/ 15 h 497"/>
                  <a:gd name="T92" fmla="*/ 0 w 102"/>
                  <a:gd name="T93" fmla="*/ 15 h 497"/>
                  <a:gd name="T94" fmla="*/ 0 w 102"/>
                  <a:gd name="T95" fmla="*/ 10 h 497"/>
                  <a:gd name="T96" fmla="*/ 0 w 102"/>
                  <a:gd name="T97" fmla="*/ 5 h 497"/>
                  <a:gd name="T98" fmla="*/ 0 w 102"/>
                  <a:gd name="T99" fmla="*/ 5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497">
                    <a:moveTo>
                      <a:pt x="16" y="471"/>
                    </a:moveTo>
                    <a:lnTo>
                      <a:pt x="21" y="471"/>
                    </a:lnTo>
                    <a:lnTo>
                      <a:pt x="21" y="477"/>
                    </a:lnTo>
                    <a:lnTo>
                      <a:pt x="21" y="477"/>
                    </a:lnTo>
                    <a:lnTo>
                      <a:pt x="21" y="477"/>
                    </a:lnTo>
                    <a:lnTo>
                      <a:pt x="21" y="482"/>
                    </a:lnTo>
                    <a:lnTo>
                      <a:pt x="21" y="482"/>
                    </a:lnTo>
                    <a:lnTo>
                      <a:pt x="21" y="482"/>
                    </a:lnTo>
                    <a:lnTo>
                      <a:pt x="26" y="487"/>
                    </a:lnTo>
                    <a:lnTo>
                      <a:pt x="26" y="487"/>
                    </a:lnTo>
                    <a:lnTo>
                      <a:pt x="26" y="487"/>
                    </a:lnTo>
                    <a:lnTo>
                      <a:pt x="31" y="487"/>
                    </a:lnTo>
                    <a:lnTo>
                      <a:pt x="31" y="492"/>
                    </a:lnTo>
                    <a:lnTo>
                      <a:pt x="31" y="492"/>
                    </a:lnTo>
                    <a:lnTo>
                      <a:pt x="36" y="492"/>
                    </a:lnTo>
                    <a:lnTo>
                      <a:pt x="36" y="492"/>
                    </a:lnTo>
                    <a:lnTo>
                      <a:pt x="41" y="492"/>
                    </a:lnTo>
                    <a:lnTo>
                      <a:pt x="41" y="497"/>
                    </a:lnTo>
                    <a:lnTo>
                      <a:pt x="46" y="497"/>
                    </a:lnTo>
                    <a:lnTo>
                      <a:pt x="46" y="497"/>
                    </a:lnTo>
                    <a:lnTo>
                      <a:pt x="51" y="497"/>
                    </a:lnTo>
                    <a:lnTo>
                      <a:pt x="51" y="497"/>
                    </a:lnTo>
                    <a:lnTo>
                      <a:pt x="56" y="497"/>
                    </a:lnTo>
                    <a:lnTo>
                      <a:pt x="56" y="497"/>
                    </a:lnTo>
                    <a:lnTo>
                      <a:pt x="61" y="497"/>
                    </a:lnTo>
                    <a:lnTo>
                      <a:pt x="61" y="497"/>
                    </a:lnTo>
                    <a:lnTo>
                      <a:pt x="66" y="497"/>
                    </a:lnTo>
                    <a:lnTo>
                      <a:pt x="66" y="497"/>
                    </a:lnTo>
                    <a:lnTo>
                      <a:pt x="71" y="497"/>
                    </a:lnTo>
                    <a:lnTo>
                      <a:pt x="71" y="497"/>
                    </a:lnTo>
                    <a:lnTo>
                      <a:pt x="77" y="497"/>
                    </a:lnTo>
                    <a:lnTo>
                      <a:pt x="77" y="492"/>
                    </a:lnTo>
                    <a:lnTo>
                      <a:pt x="82" y="492"/>
                    </a:lnTo>
                    <a:lnTo>
                      <a:pt x="82" y="492"/>
                    </a:lnTo>
                    <a:lnTo>
                      <a:pt x="82" y="492"/>
                    </a:lnTo>
                    <a:lnTo>
                      <a:pt x="87" y="492"/>
                    </a:lnTo>
                    <a:lnTo>
                      <a:pt x="87" y="487"/>
                    </a:lnTo>
                    <a:lnTo>
                      <a:pt x="92" y="487"/>
                    </a:lnTo>
                    <a:lnTo>
                      <a:pt x="92" y="487"/>
                    </a:lnTo>
                    <a:lnTo>
                      <a:pt x="92" y="487"/>
                    </a:lnTo>
                    <a:lnTo>
                      <a:pt x="97" y="482"/>
                    </a:lnTo>
                    <a:lnTo>
                      <a:pt x="97" y="482"/>
                    </a:lnTo>
                    <a:lnTo>
                      <a:pt x="97" y="482"/>
                    </a:lnTo>
                    <a:lnTo>
                      <a:pt x="97" y="477"/>
                    </a:lnTo>
                    <a:lnTo>
                      <a:pt x="97" y="477"/>
                    </a:lnTo>
                    <a:lnTo>
                      <a:pt x="102" y="477"/>
                    </a:lnTo>
                    <a:lnTo>
                      <a:pt x="102" y="477"/>
                    </a:lnTo>
                    <a:lnTo>
                      <a:pt x="102" y="471"/>
                    </a:lnTo>
                    <a:lnTo>
                      <a:pt x="102" y="471"/>
                    </a:lnTo>
                    <a:lnTo>
                      <a:pt x="102" y="471"/>
                    </a:lnTo>
                    <a:lnTo>
                      <a:pt x="82" y="0"/>
                    </a:lnTo>
                    <a:lnTo>
                      <a:pt x="82" y="5"/>
                    </a:lnTo>
                    <a:lnTo>
                      <a:pt x="82" y="5"/>
                    </a:lnTo>
                    <a:lnTo>
                      <a:pt x="82" y="5"/>
                    </a:lnTo>
                    <a:lnTo>
                      <a:pt x="82" y="5"/>
                    </a:lnTo>
                    <a:lnTo>
                      <a:pt x="82" y="10"/>
                    </a:lnTo>
                    <a:lnTo>
                      <a:pt x="82" y="10"/>
                    </a:lnTo>
                    <a:lnTo>
                      <a:pt x="77" y="10"/>
                    </a:lnTo>
                    <a:lnTo>
                      <a:pt x="77" y="15"/>
                    </a:lnTo>
                    <a:lnTo>
                      <a:pt x="77" y="15"/>
                    </a:lnTo>
                    <a:lnTo>
                      <a:pt x="77" y="15"/>
                    </a:lnTo>
                    <a:lnTo>
                      <a:pt x="71" y="20"/>
                    </a:lnTo>
                    <a:lnTo>
                      <a:pt x="71" y="20"/>
                    </a:lnTo>
                    <a:lnTo>
                      <a:pt x="71" y="20"/>
                    </a:lnTo>
                    <a:lnTo>
                      <a:pt x="66" y="20"/>
                    </a:lnTo>
                    <a:lnTo>
                      <a:pt x="66" y="25"/>
                    </a:lnTo>
                    <a:lnTo>
                      <a:pt x="61" y="25"/>
                    </a:lnTo>
                    <a:lnTo>
                      <a:pt x="61" y="25"/>
                    </a:lnTo>
                    <a:lnTo>
                      <a:pt x="56" y="25"/>
                    </a:lnTo>
                    <a:lnTo>
                      <a:pt x="56" y="25"/>
                    </a:lnTo>
                    <a:lnTo>
                      <a:pt x="51" y="25"/>
                    </a:lnTo>
                    <a:lnTo>
                      <a:pt x="51" y="25"/>
                    </a:lnTo>
                    <a:lnTo>
                      <a:pt x="46" y="25"/>
                    </a:lnTo>
                    <a:lnTo>
                      <a:pt x="46" y="30"/>
                    </a:lnTo>
                    <a:lnTo>
                      <a:pt x="41" y="30"/>
                    </a:lnTo>
                    <a:lnTo>
                      <a:pt x="41" y="30"/>
                    </a:lnTo>
                    <a:lnTo>
                      <a:pt x="36" y="30"/>
                    </a:lnTo>
                    <a:lnTo>
                      <a:pt x="36" y="30"/>
                    </a:lnTo>
                    <a:lnTo>
                      <a:pt x="31" y="30"/>
                    </a:lnTo>
                    <a:lnTo>
                      <a:pt x="31" y="25"/>
                    </a:lnTo>
                    <a:lnTo>
                      <a:pt x="26" y="25"/>
                    </a:lnTo>
                    <a:lnTo>
                      <a:pt x="26" y="25"/>
                    </a:lnTo>
                    <a:lnTo>
                      <a:pt x="21" y="25"/>
                    </a:lnTo>
                    <a:lnTo>
                      <a:pt x="21" y="25"/>
                    </a:lnTo>
                    <a:lnTo>
                      <a:pt x="16" y="25"/>
                    </a:lnTo>
                    <a:lnTo>
                      <a:pt x="16" y="25"/>
                    </a:lnTo>
                    <a:lnTo>
                      <a:pt x="11" y="20"/>
                    </a:lnTo>
                    <a:lnTo>
                      <a:pt x="11" y="20"/>
                    </a:lnTo>
                    <a:lnTo>
                      <a:pt x="11" y="20"/>
                    </a:lnTo>
                    <a:lnTo>
                      <a:pt x="6" y="20"/>
                    </a:lnTo>
                    <a:lnTo>
                      <a:pt x="6" y="20"/>
                    </a:lnTo>
                    <a:lnTo>
                      <a:pt x="6" y="15"/>
                    </a:lnTo>
                    <a:lnTo>
                      <a:pt x="0" y="15"/>
                    </a:lnTo>
                    <a:lnTo>
                      <a:pt x="0" y="15"/>
                    </a:lnTo>
                    <a:lnTo>
                      <a:pt x="0" y="10"/>
                    </a:lnTo>
                    <a:lnTo>
                      <a:pt x="0" y="10"/>
                    </a:lnTo>
                    <a:lnTo>
                      <a:pt x="0" y="10"/>
                    </a:lnTo>
                    <a:lnTo>
                      <a:pt x="0" y="5"/>
                    </a:lnTo>
                    <a:lnTo>
                      <a:pt x="0" y="5"/>
                    </a:lnTo>
                    <a:lnTo>
                      <a:pt x="0" y="5"/>
                    </a:lnTo>
                    <a:lnTo>
                      <a:pt x="16" y="47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8" name="Freeform 851">
                <a:extLst>
                  <a:ext uri="{FF2B5EF4-FFF2-40B4-BE49-F238E27FC236}">
                    <a16:creationId xmlns:a16="http://schemas.microsoft.com/office/drawing/2014/main" id="{EDB8C3A1-AEC9-D9D2-31A4-89ABA7FB26E9}"/>
                  </a:ext>
                </a:extLst>
              </p:cNvPr>
              <p:cNvSpPr>
                <a:spLocks/>
              </p:cNvSpPr>
              <p:nvPr/>
            </p:nvSpPr>
            <p:spPr bwMode="auto">
              <a:xfrm>
                <a:off x="2978" y="1680"/>
                <a:ext cx="178" cy="467"/>
              </a:xfrm>
              <a:custGeom>
                <a:avLst/>
                <a:gdLst>
                  <a:gd name="T0" fmla="*/ 82 w 178"/>
                  <a:gd name="T1" fmla="*/ 15 h 467"/>
                  <a:gd name="T2" fmla="*/ 76 w 178"/>
                  <a:gd name="T3" fmla="*/ 15 h 467"/>
                  <a:gd name="T4" fmla="*/ 76 w 178"/>
                  <a:gd name="T5" fmla="*/ 10 h 467"/>
                  <a:gd name="T6" fmla="*/ 71 w 178"/>
                  <a:gd name="T7" fmla="*/ 10 h 467"/>
                  <a:gd name="T8" fmla="*/ 71 w 178"/>
                  <a:gd name="T9" fmla="*/ 5 h 467"/>
                  <a:gd name="T10" fmla="*/ 66 w 178"/>
                  <a:gd name="T11" fmla="*/ 5 h 467"/>
                  <a:gd name="T12" fmla="*/ 61 w 178"/>
                  <a:gd name="T13" fmla="*/ 0 h 467"/>
                  <a:gd name="T14" fmla="*/ 56 w 178"/>
                  <a:gd name="T15" fmla="*/ 0 h 467"/>
                  <a:gd name="T16" fmla="*/ 51 w 178"/>
                  <a:gd name="T17" fmla="*/ 0 h 467"/>
                  <a:gd name="T18" fmla="*/ 46 w 178"/>
                  <a:gd name="T19" fmla="*/ 0 h 467"/>
                  <a:gd name="T20" fmla="*/ 41 w 178"/>
                  <a:gd name="T21" fmla="*/ 0 h 467"/>
                  <a:gd name="T22" fmla="*/ 36 w 178"/>
                  <a:gd name="T23" fmla="*/ 0 h 467"/>
                  <a:gd name="T24" fmla="*/ 31 w 178"/>
                  <a:gd name="T25" fmla="*/ 0 h 467"/>
                  <a:gd name="T26" fmla="*/ 26 w 178"/>
                  <a:gd name="T27" fmla="*/ 0 h 467"/>
                  <a:gd name="T28" fmla="*/ 21 w 178"/>
                  <a:gd name="T29" fmla="*/ 5 h 467"/>
                  <a:gd name="T30" fmla="*/ 16 w 178"/>
                  <a:gd name="T31" fmla="*/ 5 h 467"/>
                  <a:gd name="T32" fmla="*/ 10 w 178"/>
                  <a:gd name="T33" fmla="*/ 10 h 467"/>
                  <a:gd name="T34" fmla="*/ 10 w 178"/>
                  <a:gd name="T35" fmla="*/ 10 h 467"/>
                  <a:gd name="T36" fmla="*/ 5 w 178"/>
                  <a:gd name="T37" fmla="*/ 15 h 467"/>
                  <a:gd name="T38" fmla="*/ 5 w 178"/>
                  <a:gd name="T39" fmla="*/ 20 h 467"/>
                  <a:gd name="T40" fmla="*/ 0 w 178"/>
                  <a:gd name="T41" fmla="*/ 20 h 467"/>
                  <a:gd name="T42" fmla="*/ 0 w 178"/>
                  <a:gd name="T43" fmla="*/ 25 h 467"/>
                  <a:gd name="T44" fmla="*/ 0 w 178"/>
                  <a:gd name="T45" fmla="*/ 30 h 467"/>
                  <a:gd name="T46" fmla="*/ 0 w 178"/>
                  <a:gd name="T47" fmla="*/ 35 h 467"/>
                  <a:gd name="T48" fmla="*/ 0 w 178"/>
                  <a:gd name="T49" fmla="*/ 35 h 467"/>
                  <a:gd name="T50" fmla="*/ 97 w 178"/>
                  <a:gd name="T51" fmla="*/ 467 h 467"/>
                  <a:gd name="T52" fmla="*/ 97 w 178"/>
                  <a:gd name="T53" fmla="*/ 462 h 467"/>
                  <a:gd name="T54" fmla="*/ 97 w 178"/>
                  <a:gd name="T55" fmla="*/ 456 h 467"/>
                  <a:gd name="T56" fmla="*/ 97 w 178"/>
                  <a:gd name="T57" fmla="*/ 451 h 467"/>
                  <a:gd name="T58" fmla="*/ 102 w 178"/>
                  <a:gd name="T59" fmla="*/ 451 h 467"/>
                  <a:gd name="T60" fmla="*/ 102 w 178"/>
                  <a:gd name="T61" fmla="*/ 446 h 467"/>
                  <a:gd name="T62" fmla="*/ 107 w 178"/>
                  <a:gd name="T63" fmla="*/ 441 h 467"/>
                  <a:gd name="T64" fmla="*/ 107 w 178"/>
                  <a:gd name="T65" fmla="*/ 436 h 467"/>
                  <a:gd name="T66" fmla="*/ 112 w 178"/>
                  <a:gd name="T67" fmla="*/ 436 h 467"/>
                  <a:gd name="T68" fmla="*/ 117 w 178"/>
                  <a:gd name="T69" fmla="*/ 431 h 467"/>
                  <a:gd name="T70" fmla="*/ 122 w 178"/>
                  <a:gd name="T71" fmla="*/ 431 h 467"/>
                  <a:gd name="T72" fmla="*/ 127 w 178"/>
                  <a:gd name="T73" fmla="*/ 431 h 467"/>
                  <a:gd name="T74" fmla="*/ 132 w 178"/>
                  <a:gd name="T75" fmla="*/ 426 h 467"/>
                  <a:gd name="T76" fmla="*/ 137 w 178"/>
                  <a:gd name="T77" fmla="*/ 426 h 467"/>
                  <a:gd name="T78" fmla="*/ 142 w 178"/>
                  <a:gd name="T79" fmla="*/ 426 h 467"/>
                  <a:gd name="T80" fmla="*/ 147 w 178"/>
                  <a:gd name="T81" fmla="*/ 426 h 467"/>
                  <a:gd name="T82" fmla="*/ 153 w 178"/>
                  <a:gd name="T83" fmla="*/ 426 h 467"/>
                  <a:gd name="T84" fmla="*/ 158 w 178"/>
                  <a:gd name="T85" fmla="*/ 426 h 467"/>
                  <a:gd name="T86" fmla="*/ 163 w 178"/>
                  <a:gd name="T87" fmla="*/ 431 h 467"/>
                  <a:gd name="T88" fmla="*/ 168 w 178"/>
                  <a:gd name="T89" fmla="*/ 431 h 467"/>
                  <a:gd name="T90" fmla="*/ 173 w 178"/>
                  <a:gd name="T91" fmla="*/ 436 h 467"/>
                  <a:gd name="T92" fmla="*/ 173 w 178"/>
                  <a:gd name="T93" fmla="*/ 436 h 467"/>
                  <a:gd name="T94" fmla="*/ 178 w 178"/>
                  <a:gd name="T95" fmla="*/ 441 h 467"/>
                  <a:gd name="T96" fmla="*/ 178 w 178"/>
                  <a:gd name="T97" fmla="*/ 446 h 467"/>
                  <a:gd name="T98" fmla="*/ 178 w 178"/>
                  <a:gd name="T99" fmla="*/ 44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467">
                    <a:moveTo>
                      <a:pt x="82" y="20"/>
                    </a:moveTo>
                    <a:lnTo>
                      <a:pt x="82" y="15"/>
                    </a:lnTo>
                    <a:lnTo>
                      <a:pt x="76" y="15"/>
                    </a:lnTo>
                    <a:lnTo>
                      <a:pt x="76" y="15"/>
                    </a:lnTo>
                    <a:lnTo>
                      <a:pt x="76" y="10"/>
                    </a:lnTo>
                    <a:lnTo>
                      <a:pt x="76" y="10"/>
                    </a:lnTo>
                    <a:lnTo>
                      <a:pt x="76" y="10"/>
                    </a:lnTo>
                    <a:lnTo>
                      <a:pt x="71" y="10"/>
                    </a:lnTo>
                    <a:lnTo>
                      <a:pt x="71" y="5"/>
                    </a:lnTo>
                    <a:lnTo>
                      <a:pt x="71" y="5"/>
                    </a:lnTo>
                    <a:lnTo>
                      <a:pt x="66" y="5"/>
                    </a:lnTo>
                    <a:lnTo>
                      <a:pt x="66" y="5"/>
                    </a:lnTo>
                    <a:lnTo>
                      <a:pt x="61"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1" y="0"/>
                    </a:lnTo>
                    <a:lnTo>
                      <a:pt x="31" y="0"/>
                    </a:lnTo>
                    <a:lnTo>
                      <a:pt x="26" y="0"/>
                    </a:lnTo>
                    <a:lnTo>
                      <a:pt x="26" y="0"/>
                    </a:lnTo>
                    <a:lnTo>
                      <a:pt x="21" y="5"/>
                    </a:lnTo>
                    <a:lnTo>
                      <a:pt x="21" y="5"/>
                    </a:lnTo>
                    <a:lnTo>
                      <a:pt x="16" y="5"/>
                    </a:lnTo>
                    <a:lnTo>
                      <a:pt x="16" y="5"/>
                    </a:lnTo>
                    <a:lnTo>
                      <a:pt x="10" y="10"/>
                    </a:lnTo>
                    <a:lnTo>
                      <a:pt x="10" y="10"/>
                    </a:lnTo>
                    <a:lnTo>
                      <a:pt x="10" y="10"/>
                    </a:lnTo>
                    <a:lnTo>
                      <a:pt x="5" y="15"/>
                    </a:lnTo>
                    <a:lnTo>
                      <a:pt x="5" y="15"/>
                    </a:lnTo>
                    <a:lnTo>
                      <a:pt x="5" y="15"/>
                    </a:lnTo>
                    <a:lnTo>
                      <a:pt x="5" y="20"/>
                    </a:lnTo>
                    <a:lnTo>
                      <a:pt x="0" y="20"/>
                    </a:lnTo>
                    <a:lnTo>
                      <a:pt x="0" y="20"/>
                    </a:lnTo>
                    <a:lnTo>
                      <a:pt x="0" y="25"/>
                    </a:lnTo>
                    <a:lnTo>
                      <a:pt x="0" y="25"/>
                    </a:lnTo>
                    <a:lnTo>
                      <a:pt x="0" y="30"/>
                    </a:lnTo>
                    <a:lnTo>
                      <a:pt x="0" y="30"/>
                    </a:lnTo>
                    <a:lnTo>
                      <a:pt x="0" y="30"/>
                    </a:lnTo>
                    <a:lnTo>
                      <a:pt x="0" y="35"/>
                    </a:lnTo>
                    <a:lnTo>
                      <a:pt x="0" y="35"/>
                    </a:lnTo>
                    <a:lnTo>
                      <a:pt x="0" y="35"/>
                    </a:lnTo>
                    <a:lnTo>
                      <a:pt x="97" y="467"/>
                    </a:lnTo>
                    <a:lnTo>
                      <a:pt x="97" y="467"/>
                    </a:lnTo>
                    <a:lnTo>
                      <a:pt x="97" y="462"/>
                    </a:lnTo>
                    <a:lnTo>
                      <a:pt x="97" y="462"/>
                    </a:lnTo>
                    <a:lnTo>
                      <a:pt x="97" y="456"/>
                    </a:lnTo>
                    <a:lnTo>
                      <a:pt x="97" y="456"/>
                    </a:lnTo>
                    <a:lnTo>
                      <a:pt x="97" y="456"/>
                    </a:lnTo>
                    <a:lnTo>
                      <a:pt x="97" y="451"/>
                    </a:lnTo>
                    <a:lnTo>
                      <a:pt x="97" y="451"/>
                    </a:lnTo>
                    <a:lnTo>
                      <a:pt x="102" y="451"/>
                    </a:lnTo>
                    <a:lnTo>
                      <a:pt x="102" y="446"/>
                    </a:lnTo>
                    <a:lnTo>
                      <a:pt x="102" y="446"/>
                    </a:lnTo>
                    <a:lnTo>
                      <a:pt x="102" y="441"/>
                    </a:lnTo>
                    <a:lnTo>
                      <a:pt x="107" y="441"/>
                    </a:lnTo>
                    <a:lnTo>
                      <a:pt x="107" y="441"/>
                    </a:lnTo>
                    <a:lnTo>
                      <a:pt x="107" y="436"/>
                    </a:lnTo>
                    <a:lnTo>
                      <a:pt x="112" y="436"/>
                    </a:lnTo>
                    <a:lnTo>
                      <a:pt x="112" y="436"/>
                    </a:lnTo>
                    <a:lnTo>
                      <a:pt x="117" y="436"/>
                    </a:lnTo>
                    <a:lnTo>
                      <a:pt x="117" y="431"/>
                    </a:lnTo>
                    <a:lnTo>
                      <a:pt x="122" y="431"/>
                    </a:lnTo>
                    <a:lnTo>
                      <a:pt x="122" y="431"/>
                    </a:lnTo>
                    <a:lnTo>
                      <a:pt x="122" y="431"/>
                    </a:lnTo>
                    <a:lnTo>
                      <a:pt x="127" y="431"/>
                    </a:lnTo>
                    <a:lnTo>
                      <a:pt x="132" y="426"/>
                    </a:lnTo>
                    <a:lnTo>
                      <a:pt x="132" y="426"/>
                    </a:lnTo>
                    <a:lnTo>
                      <a:pt x="137" y="426"/>
                    </a:lnTo>
                    <a:lnTo>
                      <a:pt x="137" y="426"/>
                    </a:lnTo>
                    <a:lnTo>
                      <a:pt x="142" y="426"/>
                    </a:lnTo>
                    <a:lnTo>
                      <a:pt x="142" y="426"/>
                    </a:lnTo>
                    <a:lnTo>
                      <a:pt x="147" y="426"/>
                    </a:lnTo>
                    <a:lnTo>
                      <a:pt x="147" y="426"/>
                    </a:lnTo>
                    <a:lnTo>
                      <a:pt x="153" y="426"/>
                    </a:lnTo>
                    <a:lnTo>
                      <a:pt x="153" y="426"/>
                    </a:lnTo>
                    <a:lnTo>
                      <a:pt x="158" y="426"/>
                    </a:lnTo>
                    <a:lnTo>
                      <a:pt x="158" y="426"/>
                    </a:lnTo>
                    <a:lnTo>
                      <a:pt x="163" y="431"/>
                    </a:lnTo>
                    <a:lnTo>
                      <a:pt x="163" y="431"/>
                    </a:lnTo>
                    <a:lnTo>
                      <a:pt x="163" y="431"/>
                    </a:lnTo>
                    <a:lnTo>
                      <a:pt x="168" y="431"/>
                    </a:lnTo>
                    <a:lnTo>
                      <a:pt x="168" y="431"/>
                    </a:lnTo>
                    <a:lnTo>
                      <a:pt x="173" y="436"/>
                    </a:lnTo>
                    <a:lnTo>
                      <a:pt x="173" y="436"/>
                    </a:lnTo>
                    <a:lnTo>
                      <a:pt x="173" y="436"/>
                    </a:lnTo>
                    <a:lnTo>
                      <a:pt x="173" y="441"/>
                    </a:lnTo>
                    <a:lnTo>
                      <a:pt x="178" y="441"/>
                    </a:lnTo>
                    <a:lnTo>
                      <a:pt x="178" y="441"/>
                    </a:lnTo>
                    <a:lnTo>
                      <a:pt x="178" y="446"/>
                    </a:lnTo>
                    <a:lnTo>
                      <a:pt x="178" y="446"/>
                    </a:lnTo>
                    <a:lnTo>
                      <a:pt x="178" y="446"/>
                    </a:lnTo>
                    <a:lnTo>
                      <a:pt x="82"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9" name="Freeform 852">
                <a:extLst>
                  <a:ext uri="{FF2B5EF4-FFF2-40B4-BE49-F238E27FC236}">
                    <a16:creationId xmlns:a16="http://schemas.microsoft.com/office/drawing/2014/main" id="{9BCE9EEA-3E88-EB2D-5C2F-0A7605912B75}"/>
                  </a:ext>
                </a:extLst>
              </p:cNvPr>
              <p:cNvSpPr>
                <a:spLocks/>
              </p:cNvSpPr>
              <p:nvPr/>
            </p:nvSpPr>
            <p:spPr bwMode="auto">
              <a:xfrm>
                <a:off x="2085" y="1543"/>
                <a:ext cx="690" cy="152"/>
              </a:xfrm>
              <a:custGeom>
                <a:avLst/>
                <a:gdLst>
                  <a:gd name="T0" fmla="*/ 685 w 690"/>
                  <a:gd name="T1" fmla="*/ 81 h 152"/>
                  <a:gd name="T2" fmla="*/ 690 w 690"/>
                  <a:gd name="T3" fmla="*/ 81 h 152"/>
                  <a:gd name="T4" fmla="*/ 690 w 690"/>
                  <a:gd name="T5" fmla="*/ 81 h 152"/>
                  <a:gd name="T6" fmla="*/ 690 w 690"/>
                  <a:gd name="T7" fmla="*/ 76 h 152"/>
                  <a:gd name="T8" fmla="*/ 690 w 690"/>
                  <a:gd name="T9" fmla="*/ 76 h 152"/>
                  <a:gd name="T10" fmla="*/ 690 w 690"/>
                  <a:gd name="T11" fmla="*/ 71 h 152"/>
                  <a:gd name="T12" fmla="*/ 690 w 690"/>
                  <a:gd name="T13" fmla="*/ 66 h 152"/>
                  <a:gd name="T14" fmla="*/ 690 w 690"/>
                  <a:gd name="T15" fmla="*/ 66 h 152"/>
                  <a:gd name="T16" fmla="*/ 690 w 690"/>
                  <a:gd name="T17" fmla="*/ 61 h 152"/>
                  <a:gd name="T18" fmla="*/ 690 w 690"/>
                  <a:gd name="T19" fmla="*/ 56 h 152"/>
                  <a:gd name="T20" fmla="*/ 690 w 690"/>
                  <a:gd name="T21" fmla="*/ 50 h 152"/>
                  <a:gd name="T22" fmla="*/ 690 w 690"/>
                  <a:gd name="T23" fmla="*/ 45 h 152"/>
                  <a:gd name="T24" fmla="*/ 690 w 690"/>
                  <a:gd name="T25" fmla="*/ 40 h 152"/>
                  <a:gd name="T26" fmla="*/ 690 w 690"/>
                  <a:gd name="T27" fmla="*/ 35 h 152"/>
                  <a:gd name="T28" fmla="*/ 690 w 690"/>
                  <a:gd name="T29" fmla="*/ 30 h 152"/>
                  <a:gd name="T30" fmla="*/ 690 w 690"/>
                  <a:gd name="T31" fmla="*/ 25 h 152"/>
                  <a:gd name="T32" fmla="*/ 685 w 690"/>
                  <a:gd name="T33" fmla="*/ 20 h 152"/>
                  <a:gd name="T34" fmla="*/ 685 w 690"/>
                  <a:gd name="T35" fmla="*/ 15 h 152"/>
                  <a:gd name="T36" fmla="*/ 685 w 690"/>
                  <a:gd name="T37" fmla="*/ 10 h 152"/>
                  <a:gd name="T38" fmla="*/ 685 w 690"/>
                  <a:gd name="T39" fmla="*/ 10 h 152"/>
                  <a:gd name="T40" fmla="*/ 680 w 690"/>
                  <a:gd name="T41" fmla="*/ 5 h 152"/>
                  <a:gd name="T42" fmla="*/ 680 w 690"/>
                  <a:gd name="T43" fmla="*/ 5 h 152"/>
                  <a:gd name="T44" fmla="*/ 680 w 690"/>
                  <a:gd name="T45" fmla="*/ 0 h 152"/>
                  <a:gd name="T46" fmla="*/ 680 w 690"/>
                  <a:gd name="T47" fmla="*/ 0 h 152"/>
                  <a:gd name="T48" fmla="*/ 680 w 690"/>
                  <a:gd name="T49" fmla="*/ 0 h 152"/>
                  <a:gd name="T50" fmla="*/ 0 w 690"/>
                  <a:gd name="T51" fmla="*/ 71 h 152"/>
                  <a:gd name="T52" fmla="*/ 0 w 690"/>
                  <a:gd name="T53" fmla="*/ 71 h 152"/>
                  <a:gd name="T54" fmla="*/ 0 w 690"/>
                  <a:gd name="T55" fmla="*/ 71 h 152"/>
                  <a:gd name="T56" fmla="*/ 5 w 690"/>
                  <a:gd name="T57" fmla="*/ 76 h 152"/>
                  <a:gd name="T58" fmla="*/ 5 w 690"/>
                  <a:gd name="T59" fmla="*/ 76 h 152"/>
                  <a:gd name="T60" fmla="*/ 5 w 690"/>
                  <a:gd name="T61" fmla="*/ 81 h 152"/>
                  <a:gd name="T62" fmla="*/ 5 w 690"/>
                  <a:gd name="T63" fmla="*/ 86 h 152"/>
                  <a:gd name="T64" fmla="*/ 5 w 690"/>
                  <a:gd name="T65" fmla="*/ 86 h 152"/>
                  <a:gd name="T66" fmla="*/ 10 w 690"/>
                  <a:gd name="T67" fmla="*/ 91 h 152"/>
                  <a:gd name="T68" fmla="*/ 10 w 690"/>
                  <a:gd name="T69" fmla="*/ 96 h 152"/>
                  <a:gd name="T70" fmla="*/ 10 w 690"/>
                  <a:gd name="T71" fmla="*/ 101 h 152"/>
                  <a:gd name="T72" fmla="*/ 10 w 690"/>
                  <a:gd name="T73" fmla="*/ 106 h 152"/>
                  <a:gd name="T74" fmla="*/ 10 w 690"/>
                  <a:gd name="T75" fmla="*/ 111 h 152"/>
                  <a:gd name="T76" fmla="*/ 10 w 690"/>
                  <a:gd name="T77" fmla="*/ 116 h 152"/>
                  <a:gd name="T78" fmla="*/ 10 w 690"/>
                  <a:gd name="T79" fmla="*/ 122 h 152"/>
                  <a:gd name="T80" fmla="*/ 10 w 690"/>
                  <a:gd name="T81" fmla="*/ 127 h 152"/>
                  <a:gd name="T82" fmla="*/ 10 w 690"/>
                  <a:gd name="T83" fmla="*/ 132 h 152"/>
                  <a:gd name="T84" fmla="*/ 10 w 690"/>
                  <a:gd name="T85" fmla="*/ 137 h 152"/>
                  <a:gd name="T86" fmla="*/ 10 w 690"/>
                  <a:gd name="T87" fmla="*/ 142 h 152"/>
                  <a:gd name="T88" fmla="*/ 10 w 690"/>
                  <a:gd name="T89" fmla="*/ 147 h 152"/>
                  <a:gd name="T90" fmla="*/ 10 w 690"/>
                  <a:gd name="T91" fmla="*/ 147 h 152"/>
                  <a:gd name="T92" fmla="*/ 10 w 690"/>
                  <a:gd name="T93" fmla="*/ 152 h 152"/>
                  <a:gd name="T94" fmla="*/ 10 w 690"/>
                  <a:gd name="T95" fmla="*/ 152 h 152"/>
                  <a:gd name="T96" fmla="*/ 10 w 690"/>
                  <a:gd name="T97" fmla="*/ 152 h 152"/>
                  <a:gd name="T98" fmla="*/ 10 w 690"/>
                  <a:gd name="T9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0" h="152">
                    <a:moveTo>
                      <a:pt x="685" y="81"/>
                    </a:moveTo>
                    <a:lnTo>
                      <a:pt x="685" y="81"/>
                    </a:lnTo>
                    <a:lnTo>
                      <a:pt x="685" y="81"/>
                    </a:lnTo>
                    <a:lnTo>
                      <a:pt x="690" y="81"/>
                    </a:lnTo>
                    <a:lnTo>
                      <a:pt x="690" y="81"/>
                    </a:lnTo>
                    <a:lnTo>
                      <a:pt x="690" y="81"/>
                    </a:lnTo>
                    <a:lnTo>
                      <a:pt x="690" y="81"/>
                    </a:lnTo>
                    <a:lnTo>
                      <a:pt x="690" y="76"/>
                    </a:lnTo>
                    <a:lnTo>
                      <a:pt x="690" y="76"/>
                    </a:lnTo>
                    <a:lnTo>
                      <a:pt x="690" y="76"/>
                    </a:lnTo>
                    <a:lnTo>
                      <a:pt x="690" y="71"/>
                    </a:lnTo>
                    <a:lnTo>
                      <a:pt x="690" y="71"/>
                    </a:lnTo>
                    <a:lnTo>
                      <a:pt x="690" y="71"/>
                    </a:lnTo>
                    <a:lnTo>
                      <a:pt x="690" y="66"/>
                    </a:lnTo>
                    <a:lnTo>
                      <a:pt x="690" y="66"/>
                    </a:lnTo>
                    <a:lnTo>
                      <a:pt x="690" y="66"/>
                    </a:lnTo>
                    <a:lnTo>
                      <a:pt x="690" y="61"/>
                    </a:lnTo>
                    <a:lnTo>
                      <a:pt x="690" y="61"/>
                    </a:lnTo>
                    <a:lnTo>
                      <a:pt x="690" y="56"/>
                    </a:lnTo>
                    <a:lnTo>
                      <a:pt x="690" y="56"/>
                    </a:lnTo>
                    <a:lnTo>
                      <a:pt x="690" y="50"/>
                    </a:lnTo>
                    <a:lnTo>
                      <a:pt x="690" y="50"/>
                    </a:lnTo>
                    <a:lnTo>
                      <a:pt x="690" y="45"/>
                    </a:lnTo>
                    <a:lnTo>
                      <a:pt x="690" y="45"/>
                    </a:lnTo>
                    <a:lnTo>
                      <a:pt x="690" y="40"/>
                    </a:lnTo>
                    <a:lnTo>
                      <a:pt x="690" y="40"/>
                    </a:lnTo>
                    <a:lnTo>
                      <a:pt x="690" y="35"/>
                    </a:lnTo>
                    <a:lnTo>
                      <a:pt x="690" y="35"/>
                    </a:lnTo>
                    <a:lnTo>
                      <a:pt x="690" y="30"/>
                    </a:lnTo>
                    <a:lnTo>
                      <a:pt x="690" y="30"/>
                    </a:lnTo>
                    <a:lnTo>
                      <a:pt x="690" y="25"/>
                    </a:lnTo>
                    <a:lnTo>
                      <a:pt x="690" y="25"/>
                    </a:lnTo>
                    <a:lnTo>
                      <a:pt x="685" y="20"/>
                    </a:lnTo>
                    <a:lnTo>
                      <a:pt x="685" y="20"/>
                    </a:lnTo>
                    <a:lnTo>
                      <a:pt x="685" y="15"/>
                    </a:lnTo>
                    <a:lnTo>
                      <a:pt x="685" y="15"/>
                    </a:lnTo>
                    <a:lnTo>
                      <a:pt x="685" y="15"/>
                    </a:lnTo>
                    <a:lnTo>
                      <a:pt x="685" y="10"/>
                    </a:lnTo>
                    <a:lnTo>
                      <a:pt x="685" y="10"/>
                    </a:lnTo>
                    <a:lnTo>
                      <a:pt x="685" y="10"/>
                    </a:lnTo>
                    <a:lnTo>
                      <a:pt x="685" y="5"/>
                    </a:lnTo>
                    <a:lnTo>
                      <a:pt x="680" y="5"/>
                    </a:lnTo>
                    <a:lnTo>
                      <a:pt x="680" y="5"/>
                    </a:lnTo>
                    <a:lnTo>
                      <a:pt x="680" y="5"/>
                    </a:lnTo>
                    <a:lnTo>
                      <a:pt x="680" y="0"/>
                    </a:lnTo>
                    <a:lnTo>
                      <a:pt x="680" y="0"/>
                    </a:lnTo>
                    <a:lnTo>
                      <a:pt x="680" y="0"/>
                    </a:lnTo>
                    <a:lnTo>
                      <a:pt x="680" y="0"/>
                    </a:lnTo>
                    <a:lnTo>
                      <a:pt x="680" y="0"/>
                    </a:lnTo>
                    <a:lnTo>
                      <a:pt x="680" y="0"/>
                    </a:lnTo>
                    <a:lnTo>
                      <a:pt x="0" y="71"/>
                    </a:lnTo>
                    <a:lnTo>
                      <a:pt x="0" y="71"/>
                    </a:lnTo>
                    <a:lnTo>
                      <a:pt x="0" y="71"/>
                    </a:lnTo>
                    <a:lnTo>
                      <a:pt x="0" y="71"/>
                    </a:lnTo>
                    <a:lnTo>
                      <a:pt x="0" y="71"/>
                    </a:lnTo>
                    <a:lnTo>
                      <a:pt x="0" y="71"/>
                    </a:lnTo>
                    <a:lnTo>
                      <a:pt x="0" y="76"/>
                    </a:lnTo>
                    <a:lnTo>
                      <a:pt x="5" y="76"/>
                    </a:lnTo>
                    <a:lnTo>
                      <a:pt x="5" y="76"/>
                    </a:lnTo>
                    <a:lnTo>
                      <a:pt x="5" y="76"/>
                    </a:lnTo>
                    <a:lnTo>
                      <a:pt x="5" y="81"/>
                    </a:lnTo>
                    <a:lnTo>
                      <a:pt x="5" y="81"/>
                    </a:lnTo>
                    <a:lnTo>
                      <a:pt x="5" y="81"/>
                    </a:lnTo>
                    <a:lnTo>
                      <a:pt x="5" y="86"/>
                    </a:lnTo>
                    <a:lnTo>
                      <a:pt x="5" y="86"/>
                    </a:lnTo>
                    <a:lnTo>
                      <a:pt x="5" y="86"/>
                    </a:lnTo>
                    <a:lnTo>
                      <a:pt x="5" y="91"/>
                    </a:lnTo>
                    <a:lnTo>
                      <a:pt x="10" y="91"/>
                    </a:lnTo>
                    <a:lnTo>
                      <a:pt x="10" y="96"/>
                    </a:lnTo>
                    <a:lnTo>
                      <a:pt x="10" y="96"/>
                    </a:lnTo>
                    <a:lnTo>
                      <a:pt x="10" y="101"/>
                    </a:lnTo>
                    <a:lnTo>
                      <a:pt x="10" y="101"/>
                    </a:lnTo>
                    <a:lnTo>
                      <a:pt x="10" y="106"/>
                    </a:lnTo>
                    <a:lnTo>
                      <a:pt x="10" y="106"/>
                    </a:lnTo>
                    <a:lnTo>
                      <a:pt x="10" y="111"/>
                    </a:lnTo>
                    <a:lnTo>
                      <a:pt x="10" y="111"/>
                    </a:lnTo>
                    <a:lnTo>
                      <a:pt x="10" y="116"/>
                    </a:lnTo>
                    <a:lnTo>
                      <a:pt x="10" y="116"/>
                    </a:lnTo>
                    <a:lnTo>
                      <a:pt x="10" y="122"/>
                    </a:lnTo>
                    <a:lnTo>
                      <a:pt x="10" y="122"/>
                    </a:lnTo>
                    <a:lnTo>
                      <a:pt x="10" y="127"/>
                    </a:lnTo>
                    <a:lnTo>
                      <a:pt x="10" y="127"/>
                    </a:lnTo>
                    <a:lnTo>
                      <a:pt x="10" y="132"/>
                    </a:lnTo>
                    <a:lnTo>
                      <a:pt x="10" y="132"/>
                    </a:lnTo>
                    <a:lnTo>
                      <a:pt x="10" y="137"/>
                    </a:lnTo>
                    <a:lnTo>
                      <a:pt x="10" y="137"/>
                    </a:lnTo>
                    <a:lnTo>
                      <a:pt x="10" y="137"/>
                    </a:lnTo>
                    <a:lnTo>
                      <a:pt x="10" y="142"/>
                    </a:lnTo>
                    <a:lnTo>
                      <a:pt x="10" y="142"/>
                    </a:lnTo>
                    <a:lnTo>
                      <a:pt x="10" y="147"/>
                    </a:lnTo>
                    <a:lnTo>
                      <a:pt x="10" y="147"/>
                    </a:lnTo>
                    <a:lnTo>
                      <a:pt x="10" y="147"/>
                    </a:lnTo>
                    <a:lnTo>
                      <a:pt x="10" y="147"/>
                    </a:lnTo>
                    <a:lnTo>
                      <a:pt x="10" y="152"/>
                    </a:lnTo>
                    <a:lnTo>
                      <a:pt x="10" y="152"/>
                    </a:lnTo>
                    <a:lnTo>
                      <a:pt x="10" y="152"/>
                    </a:lnTo>
                    <a:lnTo>
                      <a:pt x="10" y="152"/>
                    </a:lnTo>
                    <a:lnTo>
                      <a:pt x="10" y="152"/>
                    </a:lnTo>
                    <a:lnTo>
                      <a:pt x="10" y="152"/>
                    </a:lnTo>
                    <a:lnTo>
                      <a:pt x="10" y="152"/>
                    </a:lnTo>
                    <a:lnTo>
                      <a:pt x="685" y="8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0" name="Oval 149">
                <a:extLst>
                  <a:ext uri="{FF2B5EF4-FFF2-40B4-BE49-F238E27FC236}">
                    <a16:creationId xmlns:a16="http://schemas.microsoft.com/office/drawing/2014/main" id="{706C0554-04DE-11CE-D85D-838966C7F2C9}"/>
                  </a:ext>
                </a:extLst>
              </p:cNvPr>
              <p:cNvSpPr>
                <a:spLocks noChangeArrowheads="1"/>
              </p:cNvSpPr>
              <p:nvPr/>
            </p:nvSpPr>
            <p:spPr bwMode="auto">
              <a:xfrm>
                <a:off x="4866" y="1056"/>
                <a:ext cx="259" cy="258"/>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151" name="Freeform 854">
                <a:extLst>
                  <a:ext uri="{FF2B5EF4-FFF2-40B4-BE49-F238E27FC236}">
                    <a16:creationId xmlns:a16="http://schemas.microsoft.com/office/drawing/2014/main" id="{0B99FD16-DA7C-61B4-B035-464B2EA13650}"/>
                  </a:ext>
                </a:extLst>
              </p:cNvPr>
              <p:cNvSpPr>
                <a:spLocks/>
              </p:cNvSpPr>
              <p:nvPr/>
            </p:nvSpPr>
            <p:spPr bwMode="auto">
              <a:xfrm>
                <a:off x="4795" y="913"/>
                <a:ext cx="203" cy="249"/>
              </a:xfrm>
              <a:custGeom>
                <a:avLst/>
                <a:gdLst>
                  <a:gd name="T0" fmla="*/ 127 w 203"/>
                  <a:gd name="T1" fmla="*/ 234 h 249"/>
                  <a:gd name="T2" fmla="*/ 132 w 203"/>
                  <a:gd name="T3" fmla="*/ 239 h 249"/>
                  <a:gd name="T4" fmla="*/ 132 w 203"/>
                  <a:gd name="T5" fmla="*/ 244 h 249"/>
                  <a:gd name="T6" fmla="*/ 137 w 203"/>
                  <a:gd name="T7" fmla="*/ 244 h 249"/>
                  <a:gd name="T8" fmla="*/ 142 w 203"/>
                  <a:gd name="T9" fmla="*/ 244 h 249"/>
                  <a:gd name="T10" fmla="*/ 147 w 203"/>
                  <a:gd name="T11" fmla="*/ 244 h 249"/>
                  <a:gd name="T12" fmla="*/ 152 w 203"/>
                  <a:gd name="T13" fmla="*/ 249 h 249"/>
                  <a:gd name="T14" fmla="*/ 157 w 203"/>
                  <a:gd name="T15" fmla="*/ 249 h 249"/>
                  <a:gd name="T16" fmla="*/ 162 w 203"/>
                  <a:gd name="T17" fmla="*/ 244 h 249"/>
                  <a:gd name="T18" fmla="*/ 167 w 203"/>
                  <a:gd name="T19" fmla="*/ 244 h 249"/>
                  <a:gd name="T20" fmla="*/ 172 w 203"/>
                  <a:gd name="T21" fmla="*/ 244 h 249"/>
                  <a:gd name="T22" fmla="*/ 177 w 203"/>
                  <a:gd name="T23" fmla="*/ 239 h 249"/>
                  <a:gd name="T24" fmla="*/ 182 w 203"/>
                  <a:gd name="T25" fmla="*/ 239 h 249"/>
                  <a:gd name="T26" fmla="*/ 182 w 203"/>
                  <a:gd name="T27" fmla="*/ 234 h 249"/>
                  <a:gd name="T28" fmla="*/ 187 w 203"/>
                  <a:gd name="T29" fmla="*/ 229 h 249"/>
                  <a:gd name="T30" fmla="*/ 193 w 203"/>
                  <a:gd name="T31" fmla="*/ 229 h 249"/>
                  <a:gd name="T32" fmla="*/ 193 w 203"/>
                  <a:gd name="T33" fmla="*/ 224 h 249"/>
                  <a:gd name="T34" fmla="*/ 198 w 203"/>
                  <a:gd name="T35" fmla="*/ 219 h 249"/>
                  <a:gd name="T36" fmla="*/ 198 w 203"/>
                  <a:gd name="T37" fmla="*/ 214 h 249"/>
                  <a:gd name="T38" fmla="*/ 198 w 203"/>
                  <a:gd name="T39" fmla="*/ 209 h 249"/>
                  <a:gd name="T40" fmla="*/ 203 w 203"/>
                  <a:gd name="T41" fmla="*/ 203 h 249"/>
                  <a:gd name="T42" fmla="*/ 198 w 203"/>
                  <a:gd name="T43" fmla="*/ 198 h 249"/>
                  <a:gd name="T44" fmla="*/ 198 w 203"/>
                  <a:gd name="T45" fmla="*/ 198 h 249"/>
                  <a:gd name="T46" fmla="*/ 198 w 203"/>
                  <a:gd name="T47" fmla="*/ 193 h 249"/>
                  <a:gd name="T48" fmla="*/ 198 w 203"/>
                  <a:gd name="T49" fmla="*/ 188 h 249"/>
                  <a:gd name="T50" fmla="*/ 71 w 203"/>
                  <a:gd name="T51" fmla="*/ 0 h 249"/>
                  <a:gd name="T52" fmla="*/ 71 w 203"/>
                  <a:gd name="T53" fmla="*/ 6 h 249"/>
                  <a:gd name="T54" fmla="*/ 76 w 203"/>
                  <a:gd name="T55" fmla="*/ 11 h 249"/>
                  <a:gd name="T56" fmla="*/ 76 w 203"/>
                  <a:gd name="T57" fmla="*/ 11 h 249"/>
                  <a:gd name="T58" fmla="*/ 76 w 203"/>
                  <a:gd name="T59" fmla="*/ 16 h 249"/>
                  <a:gd name="T60" fmla="*/ 76 w 203"/>
                  <a:gd name="T61" fmla="*/ 21 h 249"/>
                  <a:gd name="T62" fmla="*/ 71 w 203"/>
                  <a:gd name="T63" fmla="*/ 26 h 249"/>
                  <a:gd name="T64" fmla="*/ 71 w 203"/>
                  <a:gd name="T65" fmla="*/ 31 h 249"/>
                  <a:gd name="T66" fmla="*/ 66 w 203"/>
                  <a:gd name="T67" fmla="*/ 36 h 249"/>
                  <a:gd name="T68" fmla="*/ 66 w 203"/>
                  <a:gd name="T69" fmla="*/ 41 h 249"/>
                  <a:gd name="T70" fmla="*/ 61 w 203"/>
                  <a:gd name="T71" fmla="*/ 41 h 249"/>
                  <a:gd name="T72" fmla="*/ 56 w 203"/>
                  <a:gd name="T73" fmla="*/ 46 h 249"/>
                  <a:gd name="T74" fmla="*/ 50 w 203"/>
                  <a:gd name="T75" fmla="*/ 51 h 249"/>
                  <a:gd name="T76" fmla="*/ 45 w 203"/>
                  <a:gd name="T77" fmla="*/ 51 h 249"/>
                  <a:gd name="T78" fmla="*/ 40 w 203"/>
                  <a:gd name="T79" fmla="*/ 56 h 249"/>
                  <a:gd name="T80" fmla="*/ 35 w 203"/>
                  <a:gd name="T81" fmla="*/ 56 h 249"/>
                  <a:gd name="T82" fmla="*/ 30 w 203"/>
                  <a:gd name="T83" fmla="*/ 56 h 249"/>
                  <a:gd name="T84" fmla="*/ 25 w 203"/>
                  <a:gd name="T85" fmla="*/ 56 h 249"/>
                  <a:gd name="T86" fmla="*/ 20 w 203"/>
                  <a:gd name="T87" fmla="*/ 56 h 249"/>
                  <a:gd name="T88" fmla="*/ 20 w 203"/>
                  <a:gd name="T89" fmla="*/ 56 h 249"/>
                  <a:gd name="T90" fmla="*/ 15 w 203"/>
                  <a:gd name="T91" fmla="*/ 56 h 249"/>
                  <a:gd name="T92" fmla="*/ 10 w 203"/>
                  <a:gd name="T93" fmla="*/ 56 h 249"/>
                  <a:gd name="T94" fmla="*/ 5 w 203"/>
                  <a:gd name="T95" fmla="*/ 51 h 249"/>
                  <a:gd name="T96" fmla="*/ 5 w 203"/>
                  <a:gd name="T97" fmla="*/ 51 h 249"/>
                  <a:gd name="T98" fmla="*/ 0 w 203"/>
                  <a:gd name="T99" fmla="*/ 4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3" h="249">
                    <a:moveTo>
                      <a:pt x="127" y="234"/>
                    </a:moveTo>
                    <a:lnTo>
                      <a:pt x="127" y="234"/>
                    </a:lnTo>
                    <a:lnTo>
                      <a:pt x="132" y="239"/>
                    </a:lnTo>
                    <a:lnTo>
                      <a:pt x="132" y="239"/>
                    </a:lnTo>
                    <a:lnTo>
                      <a:pt x="132" y="239"/>
                    </a:lnTo>
                    <a:lnTo>
                      <a:pt x="132" y="244"/>
                    </a:lnTo>
                    <a:lnTo>
                      <a:pt x="137" y="244"/>
                    </a:lnTo>
                    <a:lnTo>
                      <a:pt x="137" y="244"/>
                    </a:lnTo>
                    <a:lnTo>
                      <a:pt x="142" y="244"/>
                    </a:lnTo>
                    <a:lnTo>
                      <a:pt x="142" y="244"/>
                    </a:lnTo>
                    <a:lnTo>
                      <a:pt x="142" y="244"/>
                    </a:lnTo>
                    <a:lnTo>
                      <a:pt x="147" y="244"/>
                    </a:lnTo>
                    <a:lnTo>
                      <a:pt x="147" y="249"/>
                    </a:lnTo>
                    <a:lnTo>
                      <a:pt x="152" y="249"/>
                    </a:lnTo>
                    <a:lnTo>
                      <a:pt x="152" y="249"/>
                    </a:lnTo>
                    <a:lnTo>
                      <a:pt x="157" y="249"/>
                    </a:lnTo>
                    <a:lnTo>
                      <a:pt x="157" y="244"/>
                    </a:lnTo>
                    <a:lnTo>
                      <a:pt x="162" y="244"/>
                    </a:lnTo>
                    <a:lnTo>
                      <a:pt x="162" y="244"/>
                    </a:lnTo>
                    <a:lnTo>
                      <a:pt x="167" y="244"/>
                    </a:lnTo>
                    <a:lnTo>
                      <a:pt x="167" y="244"/>
                    </a:lnTo>
                    <a:lnTo>
                      <a:pt x="172" y="244"/>
                    </a:lnTo>
                    <a:lnTo>
                      <a:pt x="172" y="244"/>
                    </a:lnTo>
                    <a:lnTo>
                      <a:pt x="177" y="239"/>
                    </a:lnTo>
                    <a:lnTo>
                      <a:pt x="177" y="239"/>
                    </a:lnTo>
                    <a:lnTo>
                      <a:pt x="182" y="239"/>
                    </a:lnTo>
                    <a:lnTo>
                      <a:pt x="182" y="234"/>
                    </a:lnTo>
                    <a:lnTo>
                      <a:pt x="182" y="234"/>
                    </a:lnTo>
                    <a:lnTo>
                      <a:pt x="187" y="234"/>
                    </a:lnTo>
                    <a:lnTo>
                      <a:pt x="187" y="229"/>
                    </a:lnTo>
                    <a:lnTo>
                      <a:pt x="187" y="229"/>
                    </a:lnTo>
                    <a:lnTo>
                      <a:pt x="193" y="229"/>
                    </a:lnTo>
                    <a:lnTo>
                      <a:pt x="193" y="224"/>
                    </a:lnTo>
                    <a:lnTo>
                      <a:pt x="193" y="224"/>
                    </a:lnTo>
                    <a:lnTo>
                      <a:pt x="198" y="219"/>
                    </a:lnTo>
                    <a:lnTo>
                      <a:pt x="198" y="219"/>
                    </a:lnTo>
                    <a:lnTo>
                      <a:pt x="198" y="214"/>
                    </a:lnTo>
                    <a:lnTo>
                      <a:pt x="198" y="214"/>
                    </a:lnTo>
                    <a:lnTo>
                      <a:pt x="198" y="214"/>
                    </a:lnTo>
                    <a:lnTo>
                      <a:pt x="198" y="209"/>
                    </a:lnTo>
                    <a:lnTo>
                      <a:pt x="198" y="209"/>
                    </a:lnTo>
                    <a:lnTo>
                      <a:pt x="203" y="203"/>
                    </a:lnTo>
                    <a:lnTo>
                      <a:pt x="203" y="203"/>
                    </a:lnTo>
                    <a:lnTo>
                      <a:pt x="198" y="198"/>
                    </a:lnTo>
                    <a:lnTo>
                      <a:pt x="198" y="198"/>
                    </a:lnTo>
                    <a:lnTo>
                      <a:pt x="198" y="198"/>
                    </a:lnTo>
                    <a:lnTo>
                      <a:pt x="198" y="193"/>
                    </a:lnTo>
                    <a:lnTo>
                      <a:pt x="198" y="193"/>
                    </a:lnTo>
                    <a:lnTo>
                      <a:pt x="198" y="188"/>
                    </a:lnTo>
                    <a:lnTo>
                      <a:pt x="198" y="188"/>
                    </a:lnTo>
                    <a:lnTo>
                      <a:pt x="71" y="0"/>
                    </a:lnTo>
                    <a:lnTo>
                      <a:pt x="71" y="0"/>
                    </a:lnTo>
                    <a:lnTo>
                      <a:pt x="71" y="0"/>
                    </a:lnTo>
                    <a:lnTo>
                      <a:pt x="71" y="6"/>
                    </a:lnTo>
                    <a:lnTo>
                      <a:pt x="76" y="6"/>
                    </a:lnTo>
                    <a:lnTo>
                      <a:pt x="76" y="11"/>
                    </a:lnTo>
                    <a:lnTo>
                      <a:pt x="76" y="11"/>
                    </a:lnTo>
                    <a:lnTo>
                      <a:pt x="76" y="11"/>
                    </a:lnTo>
                    <a:lnTo>
                      <a:pt x="76" y="16"/>
                    </a:lnTo>
                    <a:lnTo>
                      <a:pt x="76" y="16"/>
                    </a:lnTo>
                    <a:lnTo>
                      <a:pt x="76" y="21"/>
                    </a:lnTo>
                    <a:lnTo>
                      <a:pt x="76" y="21"/>
                    </a:lnTo>
                    <a:lnTo>
                      <a:pt x="71" y="26"/>
                    </a:lnTo>
                    <a:lnTo>
                      <a:pt x="71" y="26"/>
                    </a:lnTo>
                    <a:lnTo>
                      <a:pt x="71" y="31"/>
                    </a:lnTo>
                    <a:lnTo>
                      <a:pt x="71" y="31"/>
                    </a:lnTo>
                    <a:lnTo>
                      <a:pt x="71" y="31"/>
                    </a:lnTo>
                    <a:lnTo>
                      <a:pt x="66" y="36"/>
                    </a:lnTo>
                    <a:lnTo>
                      <a:pt x="66" y="36"/>
                    </a:lnTo>
                    <a:lnTo>
                      <a:pt x="66" y="41"/>
                    </a:lnTo>
                    <a:lnTo>
                      <a:pt x="61" y="41"/>
                    </a:lnTo>
                    <a:lnTo>
                      <a:pt x="61" y="41"/>
                    </a:lnTo>
                    <a:lnTo>
                      <a:pt x="61" y="46"/>
                    </a:lnTo>
                    <a:lnTo>
                      <a:pt x="56" y="46"/>
                    </a:lnTo>
                    <a:lnTo>
                      <a:pt x="56" y="46"/>
                    </a:lnTo>
                    <a:lnTo>
                      <a:pt x="50" y="51"/>
                    </a:lnTo>
                    <a:lnTo>
                      <a:pt x="50" y="51"/>
                    </a:lnTo>
                    <a:lnTo>
                      <a:pt x="45" y="51"/>
                    </a:lnTo>
                    <a:lnTo>
                      <a:pt x="45" y="56"/>
                    </a:lnTo>
                    <a:lnTo>
                      <a:pt x="40" y="56"/>
                    </a:lnTo>
                    <a:lnTo>
                      <a:pt x="40" y="56"/>
                    </a:lnTo>
                    <a:lnTo>
                      <a:pt x="35" y="56"/>
                    </a:lnTo>
                    <a:lnTo>
                      <a:pt x="35" y="56"/>
                    </a:lnTo>
                    <a:lnTo>
                      <a:pt x="30" y="56"/>
                    </a:lnTo>
                    <a:lnTo>
                      <a:pt x="30" y="56"/>
                    </a:lnTo>
                    <a:lnTo>
                      <a:pt x="25" y="56"/>
                    </a:lnTo>
                    <a:lnTo>
                      <a:pt x="25" y="56"/>
                    </a:lnTo>
                    <a:lnTo>
                      <a:pt x="20" y="56"/>
                    </a:lnTo>
                    <a:lnTo>
                      <a:pt x="20" y="56"/>
                    </a:lnTo>
                    <a:lnTo>
                      <a:pt x="20" y="56"/>
                    </a:lnTo>
                    <a:lnTo>
                      <a:pt x="15" y="56"/>
                    </a:lnTo>
                    <a:lnTo>
                      <a:pt x="15" y="56"/>
                    </a:lnTo>
                    <a:lnTo>
                      <a:pt x="10" y="56"/>
                    </a:lnTo>
                    <a:lnTo>
                      <a:pt x="10" y="56"/>
                    </a:lnTo>
                    <a:lnTo>
                      <a:pt x="10" y="51"/>
                    </a:lnTo>
                    <a:lnTo>
                      <a:pt x="5" y="51"/>
                    </a:lnTo>
                    <a:lnTo>
                      <a:pt x="5" y="51"/>
                    </a:lnTo>
                    <a:lnTo>
                      <a:pt x="5" y="51"/>
                    </a:lnTo>
                    <a:lnTo>
                      <a:pt x="0" y="46"/>
                    </a:lnTo>
                    <a:lnTo>
                      <a:pt x="0" y="46"/>
                    </a:lnTo>
                    <a:lnTo>
                      <a:pt x="127" y="23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2" name="Oval 151">
                <a:extLst>
                  <a:ext uri="{FF2B5EF4-FFF2-40B4-BE49-F238E27FC236}">
                    <a16:creationId xmlns:a16="http://schemas.microsoft.com/office/drawing/2014/main" id="{E5BC798A-0110-BEF4-F3E0-C3F23399E6C1}"/>
                  </a:ext>
                </a:extLst>
              </p:cNvPr>
              <p:cNvSpPr>
                <a:spLocks noChangeArrowheads="1"/>
              </p:cNvSpPr>
              <p:nvPr/>
            </p:nvSpPr>
            <p:spPr bwMode="auto">
              <a:xfrm>
                <a:off x="6565" y="853"/>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53" name="Freeform 856">
                <a:extLst>
                  <a:ext uri="{FF2B5EF4-FFF2-40B4-BE49-F238E27FC236}">
                    <a16:creationId xmlns:a16="http://schemas.microsoft.com/office/drawing/2014/main" id="{C4ABCBEA-231F-0341-FF9D-09C124082AC9}"/>
                  </a:ext>
                </a:extLst>
              </p:cNvPr>
              <p:cNvSpPr>
                <a:spLocks/>
              </p:cNvSpPr>
              <p:nvPr/>
            </p:nvSpPr>
            <p:spPr bwMode="auto">
              <a:xfrm>
                <a:off x="6180" y="898"/>
                <a:ext cx="416" cy="132"/>
              </a:xfrm>
              <a:custGeom>
                <a:avLst/>
                <a:gdLst>
                  <a:gd name="T0" fmla="*/ 396 w 416"/>
                  <a:gd name="T1" fmla="*/ 132 h 132"/>
                  <a:gd name="T2" fmla="*/ 401 w 416"/>
                  <a:gd name="T3" fmla="*/ 127 h 132"/>
                  <a:gd name="T4" fmla="*/ 401 w 416"/>
                  <a:gd name="T5" fmla="*/ 127 h 132"/>
                  <a:gd name="T6" fmla="*/ 401 w 416"/>
                  <a:gd name="T7" fmla="*/ 127 h 132"/>
                  <a:gd name="T8" fmla="*/ 406 w 416"/>
                  <a:gd name="T9" fmla="*/ 122 h 132"/>
                  <a:gd name="T10" fmla="*/ 406 w 416"/>
                  <a:gd name="T11" fmla="*/ 122 h 132"/>
                  <a:gd name="T12" fmla="*/ 411 w 416"/>
                  <a:gd name="T13" fmla="*/ 117 h 132"/>
                  <a:gd name="T14" fmla="*/ 411 w 416"/>
                  <a:gd name="T15" fmla="*/ 112 h 132"/>
                  <a:gd name="T16" fmla="*/ 411 w 416"/>
                  <a:gd name="T17" fmla="*/ 107 h 132"/>
                  <a:gd name="T18" fmla="*/ 411 w 416"/>
                  <a:gd name="T19" fmla="*/ 102 h 132"/>
                  <a:gd name="T20" fmla="*/ 416 w 416"/>
                  <a:gd name="T21" fmla="*/ 97 h 132"/>
                  <a:gd name="T22" fmla="*/ 416 w 416"/>
                  <a:gd name="T23" fmla="*/ 92 h 132"/>
                  <a:gd name="T24" fmla="*/ 416 w 416"/>
                  <a:gd name="T25" fmla="*/ 87 h 132"/>
                  <a:gd name="T26" fmla="*/ 416 w 416"/>
                  <a:gd name="T27" fmla="*/ 81 h 132"/>
                  <a:gd name="T28" fmla="*/ 416 w 416"/>
                  <a:gd name="T29" fmla="*/ 76 h 132"/>
                  <a:gd name="T30" fmla="*/ 416 w 416"/>
                  <a:gd name="T31" fmla="*/ 71 h 132"/>
                  <a:gd name="T32" fmla="*/ 416 w 416"/>
                  <a:gd name="T33" fmla="*/ 66 h 132"/>
                  <a:gd name="T34" fmla="*/ 416 w 416"/>
                  <a:gd name="T35" fmla="*/ 61 h 132"/>
                  <a:gd name="T36" fmla="*/ 416 w 416"/>
                  <a:gd name="T37" fmla="*/ 61 h 132"/>
                  <a:gd name="T38" fmla="*/ 416 w 416"/>
                  <a:gd name="T39" fmla="*/ 56 h 132"/>
                  <a:gd name="T40" fmla="*/ 416 w 416"/>
                  <a:gd name="T41" fmla="*/ 51 h 132"/>
                  <a:gd name="T42" fmla="*/ 411 w 416"/>
                  <a:gd name="T43" fmla="*/ 51 h 132"/>
                  <a:gd name="T44" fmla="*/ 411 w 416"/>
                  <a:gd name="T45" fmla="*/ 46 h 132"/>
                  <a:gd name="T46" fmla="*/ 411 w 416"/>
                  <a:gd name="T47" fmla="*/ 46 h 132"/>
                  <a:gd name="T48" fmla="*/ 406 w 416"/>
                  <a:gd name="T49" fmla="*/ 46 h 132"/>
                  <a:gd name="T50" fmla="*/ 10 w 416"/>
                  <a:gd name="T51" fmla="*/ 0 h 132"/>
                  <a:gd name="T52" fmla="*/ 10 w 416"/>
                  <a:gd name="T53" fmla="*/ 0 h 132"/>
                  <a:gd name="T54" fmla="*/ 10 w 416"/>
                  <a:gd name="T55" fmla="*/ 0 h 132"/>
                  <a:gd name="T56" fmla="*/ 15 w 416"/>
                  <a:gd name="T57" fmla="*/ 0 h 132"/>
                  <a:gd name="T58" fmla="*/ 15 w 416"/>
                  <a:gd name="T59" fmla="*/ 5 h 132"/>
                  <a:gd name="T60" fmla="*/ 15 w 416"/>
                  <a:gd name="T61" fmla="*/ 10 h 132"/>
                  <a:gd name="T62" fmla="*/ 15 w 416"/>
                  <a:gd name="T63" fmla="*/ 10 h 132"/>
                  <a:gd name="T64" fmla="*/ 15 w 416"/>
                  <a:gd name="T65" fmla="*/ 15 h 132"/>
                  <a:gd name="T66" fmla="*/ 15 w 416"/>
                  <a:gd name="T67" fmla="*/ 21 h 132"/>
                  <a:gd name="T68" fmla="*/ 15 w 416"/>
                  <a:gd name="T69" fmla="*/ 26 h 132"/>
                  <a:gd name="T70" fmla="*/ 15 w 416"/>
                  <a:gd name="T71" fmla="*/ 31 h 132"/>
                  <a:gd name="T72" fmla="*/ 15 w 416"/>
                  <a:gd name="T73" fmla="*/ 36 h 132"/>
                  <a:gd name="T74" fmla="*/ 15 w 416"/>
                  <a:gd name="T75" fmla="*/ 41 h 132"/>
                  <a:gd name="T76" fmla="*/ 15 w 416"/>
                  <a:gd name="T77" fmla="*/ 46 h 132"/>
                  <a:gd name="T78" fmla="*/ 15 w 416"/>
                  <a:gd name="T79" fmla="*/ 51 h 132"/>
                  <a:gd name="T80" fmla="*/ 10 w 416"/>
                  <a:gd name="T81" fmla="*/ 56 h 132"/>
                  <a:gd name="T82" fmla="*/ 10 w 416"/>
                  <a:gd name="T83" fmla="*/ 61 h 132"/>
                  <a:gd name="T84" fmla="*/ 10 w 416"/>
                  <a:gd name="T85" fmla="*/ 66 h 132"/>
                  <a:gd name="T86" fmla="*/ 10 w 416"/>
                  <a:gd name="T87" fmla="*/ 71 h 132"/>
                  <a:gd name="T88" fmla="*/ 5 w 416"/>
                  <a:gd name="T89" fmla="*/ 76 h 132"/>
                  <a:gd name="T90" fmla="*/ 5 w 416"/>
                  <a:gd name="T91" fmla="*/ 76 h 132"/>
                  <a:gd name="T92" fmla="*/ 5 w 416"/>
                  <a:gd name="T93" fmla="*/ 81 h 132"/>
                  <a:gd name="T94" fmla="*/ 0 w 416"/>
                  <a:gd name="T95" fmla="*/ 81 h 132"/>
                  <a:gd name="T96" fmla="*/ 0 w 416"/>
                  <a:gd name="T97" fmla="*/ 81 h 132"/>
                  <a:gd name="T98" fmla="*/ 0 w 416"/>
                  <a:gd name="T99" fmla="*/ 8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6" h="132">
                    <a:moveTo>
                      <a:pt x="396" y="132"/>
                    </a:moveTo>
                    <a:lnTo>
                      <a:pt x="396" y="132"/>
                    </a:lnTo>
                    <a:lnTo>
                      <a:pt x="401" y="127"/>
                    </a:lnTo>
                    <a:lnTo>
                      <a:pt x="401" y="127"/>
                    </a:lnTo>
                    <a:lnTo>
                      <a:pt x="401" y="127"/>
                    </a:lnTo>
                    <a:lnTo>
                      <a:pt x="401" y="127"/>
                    </a:lnTo>
                    <a:lnTo>
                      <a:pt x="401" y="127"/>
                    </a:lnTo>
                    <a:lnTo>
                      <a:pt x="401" y="127"/>
                    </a:lnTo>
                    <a:lnTo>
                      <a:pt x="406" y="127"/>
                    </a:lnTo>
                    <a:lnTo>
                      <a:pt x="406" y="122"/>
                    </a:lnTo>
                    <a:lnTo>
                      <a:pt x="406" y="122"/>
                    </a:lnTo>
                    <a:lnTo>
                      <a:pt x="406" y="122"/>
                    </a:lnTo>
                    <a:lnTo>
                      <a:pt x="406" y="117"/>
                    </a:lnTo>
                    <a:lnTo>
                      <a:pt x="411" y="117"/>
                    </a:lnTo>
                    <a:lnTo>
                      <a:pt x="411" y="117"/>
                    </a:lnTo>
                    <a:lnTo>
                      <a:pt x="411" y="112"/>
                    </a:lnTo>
                    <a:lnTo>
                      <a:pt x="411" y="112"/>
                    </a:lnTo>
                    <a:lnTo>
                      <a:pt x="411" y="107"/>
                    </a:lnTo>
                    <a:lnTo>
                      <a:pt x="411" y="107"/>
                    </a:lnTo>
                    <a:lnTo>
                      <a:pt x="411" y="102"/>
                    </a:lnTo>
                    <a:lnTo>
                      <a:pt x="416" y="102"/>
                    </a:lnTo>
                    <a:lnTo>
                      <a:pt x="416" y="97"/>
                    </a:lnTo>
                    <a:lnTo>
                      <a:pt x="416" y="97"/>
                    </a:lnTo>
                    <a:lnTo>
                      <a:pt x="416" y="92"/>
                    </a:lnTo>
                    <a:lnTo>
                      <a:pt x="416" y="92"/>
                    </a:lnTo>
                    <a:lnTo>
                      <a:pt x="416" y="87"/>
                    </a:lnTo>
                    <a:lnTo>
                      <a:pt x="416" y="87"/>
                    </a:lnTo>
                    <a:lnTo>
                      <a:pt x="416" y="81"/>
                    </a:lnTo>
                    <a:lnTo>
                      <a:pt x="416" y="81"/>
                    </a:lnTo>
                    <a:lnTo>
                      <a:pt x="416" y="76"/>
                    </a:lnTo>
                    <a:lnTo>
                      <a:pt x="416" y="76"/>
                    </a:lnTo>
                    <a:lnTo>
                      <a:pt x="416" y="71"/>
                    </a:lnTo>
                    <a:lnTo>
                      <a:pt x="416" y="71"/>
                    </a:lnTo>
                    <a:lnTo>
                      <a:pt x="416" y="66"/>
                    </a:lnTo>
                    <a:lnTo>
                      <a:pt x="416" y="66"/>
                    </a:lnTo>
                    <a:lnTo>
                      <a:pt x="416" y="61"/>
                    </a:lnTo>
                    <a:lnTo>
                      <a:pt x="416" y="61"/>
                    </a:lnTo>
                    <a:lnTo>
                      <a:pt x="416" y="61"/>
                    </a:lnTo>
                    <a:lnTo>
                      <a:pt x="416" y="56"/>
                    </a:lnTo>
                    <a:lnTo>
                      <a:pt x="416" y="56"/>
                    </a:lnTo>
                    <a:lnTo>
                      <a:pt x="416" y="56"/>
                    </a:lnTo>
                    <a:lnTo>
                      <a:pt x="416" y="51"/>
                    </a:lnTo>
                    <a:lnTo>
                      <a:pt x="411" y="51"/>
                    </a:lnTo>
                    <a:lnTo>
                      <a:pt x="411" y="51"/>
                    </a:lnTo>
                    <a:lnTo>
                      <a:pt x="411" y="51"/>
                    </a:lnTo>
                    <a:lnTo>
                      <a:pt x="411" y="46"/>
                    </a:lnTo>
                    <a:lnTo>
                      <a:pt x="411" y="46"/>
                    </a:lnTo>
                    <a:lnTo>
                      <a:pt x="411" y="46"/>
                    </a:lnTo>
                    <a:lnTo>
                      <a:pt x="411" y="46"/>
                    </a:lnTo>
                    <a:lnTo>
                      <a:pt x="406" y="46"/>
                    </a:lnTo>
                    <a:lnTo>
                      <a:pt x="10" y="0"/>
                    </a:lnTo>
                    <a:lnTo>
                      <a:pt x="10" y="0"/>
                    </a:lnTo>
                    <a:lnTo>
                      <a:pt x="10" y="0"/>
                    </a:lnTo>
                    <a:lnTo>
                      <a:pt x="10" y="0"/>
                    </a:lnTo>
                    <a:lnTo>
                      <a:pt x="10" y="0"/>
                    </a:lnTo>
                    <a:lnTo>
                      <a:pt x="10" y="0"/>
                    </a:lnTo>
                    <a:lnTo>
                      <a:pt x="15" y="0"/>
                    </a:lnTo>
                    <a:lnTo>
                      <a:pt x="15" y="0"/>
                    </a:lnTo>
                    <a:lnTo>
                      <a:pt x="15" y="5"/>
                    </a:lnTo>
                    <a:lnTo>
                      <a:pt x="15" y="5"/>
                    </a:lnTo>
                    <a:lnTo>
                      <a:pt x="15" y="5"/>
                    </a:lnTo>
                    <a:lnTo>
                      <a:pt x="15" y="10"/>
                    </a:lnTo>
                    <a:lnTo>
                      <a:pt x="15" y="10"/>
                    </a:lnTo>
                    <a:lnTo>
                      <a:pt x="15" y="10"/>
                    </a:lnTo>
                    <a:lnTo>
                      <a:pt x="15" y="15"/>
                    </a:lnTo>
                    <a:lnTo>
                      <a:pt x="15" y="15"/>
                    </a:lnTo>
                    <a:lnTo>
                      <a:pt x="15" y="21"/>
                    </a:lnTo>
                    <a:lnTo>
                      <a:pt x="15" y="21"/>
                    </a:lnTo>
                    <a:lnTo>
                      <a:pt x="15" y="26"/>
                    </a:lnTo>
                    <a:lnTo>
                      <a:pt x="15" y="26"/>
                    </a:lnTo>
                    <a:lnTo>
                      <a:pt x="15" y="31"/>
                    </a:lnTo>
                    <a:lnTo>
                      <a:pt x="15" y="31"/>
                    </a:lnTo>
                    <a:lnTo>
                      <a:pt x="15" y="36"/>
                    </a:lnTo>
                    <a:lnTo>
                      <a:pt x="15" y="36"/>
                    </a:lnTo>
                    <a:lnTo>
                      <a:pt x="15" y="41"/>
                    </a:lnTo>
                    <a:lnTo>
                      <a:pt x="15" y="41"/>
                    </a:lnTo>
                    <a:lnTo>
                      <a:pt x="15" y="46"/>
                    </a:lnTo>
                    <a:lnTo>
                      <a:pt x="15" y="46"/>
                    </a:lnTo>
                    <a:lnTo>
                      <a:pt x="15" y="51"/>
                    </a:lnTo>
                    <a:lnTo>
                      <a:pt x="15" y="51"/>
                    </a:lnTo>
                    <a:lnTo>
                      <a:pt x="15" y="56"/>
                    </a:lnTo>
                    <a:lnTo>
                      <a:pt x="10" y="56"/>
                    </a:lnTo>
                    <a:lnTo>
                      <a:pt x="10" y="61"/>
                    </a:lnTo>
                    <a:lnTo>
                      <a:pt x="10" y="61"/>
                    </a:lnTo>
                    <a:lnTo>
                      <a:pt x="10" y="66"/>
                    </a:lnTo>
                    <a:lnTo>
                      <a:pt x="10" y="66"/>
                    </a:lnTo>
                    <a:lnTo>
                      <a:pt x="10" y="71"/>
                    </a:lnTo>
                    <a:lnTo>
                      <a:pt x="10" y="71"/>
                    </a:lnTo>
                    <a:lnTo>
                      <a:pt x="5" y="71"/>
                    </a:lnTo>
                    <a:lnTo>
                      <a:pt x="5" y="76"/>
                    </a:lnTo>
                    <a:lnTo>
                      <a:pt x="5" y="76"/>
                    </a:lnTo>
                    <a:lnTo>
                      <a:pt x="5" y="76"/>
                    </a:lnTo>
                    <a:lnTo>
                      <a:pt x="5" y="76"/>
                    </a:lnTo>
                    <a:lnTo>
                      <a:pt x="5" y="81"/>
                    </a:lnTo>
                    <a:lnTo>
                      <a:pt x="0" y="81"/>
                    </a:lnTo>
                    <a:lnTo>
                      <a:pt x="0" y="81"/>
                    </a:lnTo>
                    <a:lnTo>
                      <a:pt x="0" y="81"/>
                    </a:lnTo>
                    <a:lnTo>
                      <a:pt x="0" y="81"/>
                    </a:lnTo>
                    <a:lnTo>
                      <a:pt x="0" y="81"/>
                    </a:lnTo>
                    <a:lnTo>
                      <a:pt x="0" y="81"/>
                    </a:lnTo>
                    <a:lnTo>
                      <a:pt x="396" y="13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4" name="Freeform 857">
                <a:extLst>
                  <a:ext uri="{FF2B5EF4-FFF2-40B4-BE49-F238E27FC236}">
                    <a16:creationId xmlns:a16="http://schemas.microsoft.com/office/drawing/2014/main" id="{495D1BEF-5114-D8FF-DD41-10C7F8DD3027}"/>
                  </a:ext>
                </a:extLst>
              </p:cNvPr>
              <p:cNvSpPr>
                <a:spLocks/>
              </p:cNvSpPr>
              <p:nvPr/>
            </p:nvSpPr>
            <p:spPr bwMode="auto">
              <a:xfrm>
                <a:off x="6789" y="802"/>
                <a:ext cx="253" cy="183"/>
              </a:xfrm>
              <a:custGeom>
                <a:avLst/>
                <a:gdLst>
                  <a:gd name="T0" fmla="*/ 5 w 253"/>
                  <a:gd name="T1" fmla="*/ 111 h 183"/>
                  <a:gd name="T2" fmla="*/ 5 w 253"/>
                  <a:gd name="T3" fmla="*/ 111 h 183"/>
                  <a:gd name="T4" fmla="*/ 5 w 253"/>
                  <a:gd name="T5" fmla="*/ 111 h 183"/>
                  <a:gd name="T6" fmla="*/ 0 w 253"/>
                  <a:gd name="T7" fmla="*/ 117 h 183"/>
                  <a:gd name="T8" fmla="*/ 0 w 253"/>
                  <a:gd name="T9" fmla="*/ 122 h 183"/>
                  <a:gd name="T10" fmla="*/ 0 w 253"/>
                  <a:gd name="T11" fmla="*/ 127 h 183"/>
                  <a:gd name="T12" fmla="*/ 0 w 253"/>
                  <a:gd name="T13" fmla="*/ 127 h 183"/>
                  <a:gd name="T14" fmla="*/ 0 w 253"/>
                  <a:gd name="T15" fmla="*/ 132 h 183"/>
                  <a:gd name="T16" fmla="*/ 0 w 253"/>
                  <a:gd name="T17" fmla="*/ 137 h 183"/>
                  <a:gd name="T18" fmla="*/ 0 w 253"/>
                  <a:gd name="T19" fmla="*/ 142 h 183"/>
                  <a:gd name="T20" fmla="*/ 5 w 253"/>
                  <a:gd name="T21" fmla="*/ 147 h 183"/>
                  <a:gd name="T22" fmla="*/ 5 w 253"/>
                  <a:gd name="T23" fmla="*/ 152 h 183"/>
                  <a:gd name="T24" fmla="*/ 10 w 253"/>
                  <a:gd name="T25" fmla="*/ 157 h 183"/>
                  <a:gd name="T26" fmla="*/ 10 w 253"/>
                  <a:gd name="T27" fmla="*/ 162 h 183"/>
                  <a:gd name="T28" fmla="*/ 15 w 253"/>
                  <a:gd name="T29" fmla="*/ 167 h 183"/>
                  <a:gd name="T30" fmla="*/ 15 w 253"/>
                  <a:gd name="T31" fmla="*/ 172 h 183"/>
                  <a:gd name="T32" fmla="*/ 20 w 253"/>
                  <a:gd name="T33" fmla="*/ 172 h 183"/>
                  <a:gd name="T34" fmla="*/ 25 w 253"/>
                  <a:gd name="T35" fmla="*/ 177 h 183"/>
                  <a:gd name="T36" fmla="*/ 25 w 253"/>
                  <a:gd name="T37" fmla="*/ 177 h 183"/>
                  <a:gd name="T38" fmla="*/ 30 w 253"/>
                  <a:gd name="T39" fmla="*/ 183 h 183"/>
                  <a:gd name="T40" fmla="*/ 35 w 253"/>
                  <a:gd name="T41" fmla="*/ 183 h 183"/>
                  <a:gd name="T42" fmla="*/ 40 w 253"/>
                  <a:gd name="T43" fmla="*/ 183 h 183"/>
                  <a:gd name="T44" fmla="*/ 40 w 253"/>
                  <a:gd name="T45" fmla="*/ 183 h 183"/>
                  <a:gd name="T46" fmla="*/ 45 w 253"/>
                  <a:gd name="T47" fmla="*/ 183 h 183"/>
                  <a:gd name="T48" fmla="*/ 45 w 253"/>
                  <a:gd name="T49" fmla="*/ 183 h 183"/>
                  <a:gd name="T50" fmla="*/ 253 w 253"/>
                  <a:gd name="T51" fmla="*/ 76 h 183"/>
                  <a:gd name="T52" fmla="*/ 248 w 253"/>
                  <a:gd name="T53" fmla="*/ 76 h 183"/>
                  <a:gd name="T54" fmla="*/ 243 w 253"/>
                  <a:gd name="T55" fmla="*/ 76 h 183"/>
                  <a:gd name="T56" fmla="*/ 243 w 253"/>
                  <a:gd name="T57" fmla="*/ 76 h 183"/>
                  <a:gd name="T58" fmla="*/ 238 w 253"/>
                  <a:gd name="T59" fmla="*/ 76 h 183"/>
                  <a:gd name="T60" fmla="*/ 233 w 253"/>
                  <a:gd name="T61" fmla="*/ 76 h 183"/>
                  <a:gd name="T62" fmla="*/ 233 w 253"/>
                  <a:gd name="T63" fmla="*/ 71 h 183"/>
                  <a:gd name="T64" fmla="*/ 228 w 253"/>
                  <a:gd name="T65" fmla="*/ 71 h 183"/>
                  <a:gd name="T66" fmla="*/ 223 w 253"/>
                  <a:gd name="T67" fmla="*/ 66 h 183"/>
                  <a:gd name="T68" fmla="*/ 223 w 253"/>
                  <a:gd name="T69" fmla="*/ 61 h 183"/>
                  <a:gd name="T70" fmla="*/ 218 w 253"/>
                  <a:gd name="T71" fmla="*/ 56 h 183"/>
                  <a:gd name="T72" fmla="*/ 213 w 253"/>
                  <a:gd name="T73" fmla="*/ 51 h 183"/>
                  <a:gd name="T74" fmla="*/ 213 w 253"/>
                  <a:gd name="T75" fmla="*/ 45 h 183"/>
                  <a:gd name="T76" fmla="*/ 208 w 253"/>
                  <a:gd name="T77" fmla="*/ 40 h 183"/>
                  <a:gd name="T78" fmla="*/ 208 w 253"/>
                  <a:gd name="T79" fmla="*/ 40 h 183"/>
                  <a:gd name="T80" fmla="*/ 208 w 253"/>
                  <a:gd name="T81" fmla="*/ 35 h 183"/>
                  <a:gd name="T82" fmla="*/ 208 w 253"/>
                  <a:gd name="T83" fmla="*/ 30 h 183"/>
                  <a:gd name="T84" fmla="*/ 203 w 253"/>
                  <a:gd name="T85" fmla="*/ 25 h 183"/>
                  <a:gd name="T86" fmla="*/ 203 w 253"/>
                  <a:gd name="T87" fmla="*/ 20 h 183"/>
                  <a:gd name="T88" fmla="*/ 203 w 253"/>
                  <a:gd name="T89" fmla="*/ 15 h 183"/>
                  <a:gd name="T90" fmla="*/ 208 w 253"/>
                  <a:gd name="T91" fmla="*/ 10 h 183"/>
                  <a:gd name="T92" fmla="*/ 208 w 253"/>
                  <a:gd name="T93" fmla="*/ 10 h 183"/>
                  <a:gd name="T94" fmla="*/ 208 w 253"/>
                  <a:gd name="T95" fmla="*/ 5 h 183"/>
                  <a:gd name="T96" fmla="*/ 213 w 253"/>
                  <a:gd name="T97" fmla="*/ 5 h 183"/>
                  <a:gd name="T98" fmla="*/ 213 w 253"/>
                  <a:gd name="T9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3" h="183">
                    <a:moveTo>
                      <a:pt x="10" y="106"/>
                    </a:moveTo>
                    <a:lnTo>
                      <a:pt x="5" y="111"/>
                    </a:lnTo>
                    <a:lnTo>
                      <a:pt x="5" y="111"/>
                    </a:lnTo>
                    <a:lnTo>
                      <a:pt x="5" y="111"/>
                    </a:lnTo>
                    <a:lnTo>
                      <a:pt x="5" y="111"/>
                    </a:lnTo>
                    <a:lnTo>
                      <a:pt x="5" y="111"/>
                    </a:lnTo>
                    <a:lnTo>
                      <a:pt x="0" y="117"/>
                    </a:lnTo>
                    <a:lnTo>
                      <a:pt x="0" y="117"/>
                    </a:lnTo>
                    <a:lnTo>
                      <a:pt x="0" y="117"/>
                    </a:lnTo>
                    <a:lnTo>
                      <a:pt x="0" y="122"/>
                    </a:lnTo>
                    <a:lnTo>
                      <a:pt x="0" y="122"/>
                    </a:lnTo>
                    <a:lnTo>
                      <a:pt x="0" y="127"/>
                    </a:lnTo>
                    <a:lnTo>
                      <a:pt x="0" y="127"/>
                    </a:lnTo>
                    <a:lnTo>
                      <a:pt x="0" y="127"/>
                    </a:lnTo>
                    <a:lnTo>
                      <a:pt x="0" y="132"/>
                    </a:lnTo>
                    <a:lnTo>
                      <a:pt x="0" y="132"/>
                    </a:lnTo>
                    <a:lnTo>
                      <a:pt x="0" y="137"/>
                    </a:lnTo>
                    <a:lnTo>
                      <a:pt x="0" y="137"/>
                    </a:lnTo>
                    <a:lnTo>
                      <a:pt x="0" y="142"/>
                    </a:lnTo>
                    <a:lnTo>
                      <a:pt x="0" y="142"/>
                    </a:lnTo>
                    <a:lnTo>
                      <a:pt x="0" y="147"/>
                    </a:lnTo>
                    <a:lnTo>
                      <a:pt x="5" y="147"/>
                    </a:lnTo>
                    <a:lnTo>
                      <a:pt x="5" y="152"/>
                    </a:lnTo>
                    <a:lnTo>
                      <a:pt x="5" y="152"/>
                    </a:lnTo>
                    <a:lnTo>
                      <a:pt x="5" y="157"/>
                    </a:lnTo>
                    <a:lnTo>
                      <a:pt x="10" y="157"/>
                    </a:lnTo>
                    <a:lnTo>
                      <a:pt x="10" y="162"/>
                    </a:lnTo>
                    <a:lnTo>
                      <a:pt x="10" y="162"/>
                    </a:lnTo>
                    <a:lnTo>
                      <a:pt x="10" y="162"/>
                    </a:lnTo>
                    <a:lnTo>
                      <a:pt x="15" y="167"/>
                    </a:lnTo>
                    <a:lnTo>
                      <a:pt x="15" y="167"/>
                    </a:lnTo>
                    <a:lnTo>
                      <a:pt x="15" y="172"/>
                    </a:lnTo>
                    <a:lnTo>
                      <a:pt x="20" y="172"/>
                    </a:lnTo>
                    <a:lnTo>
                      <a:pt x="20" y="172"/>
                    </a:lnTo>
                    <a:lnTo>
                      <a:pt x="20" y="177"/>
                    </a:lnTo>
                    <a:lnTo>
                      <a:pt x="25" y="177"/>
                    </a:lnTo>
                    <a:lnTo>
                      <a:pt x="25" y="177"/>
                    </a:lnTo>
                    <a:lnTo>
                      <a:pt x="25" y="177"/>
                    </a:lnTo>
                    <a:lnTo>
                      <a:pt x="30" y="183"/>
                    </a:lnTo>
                    <a:lnTo>
                      <a:pt x="30" y="183"/>
                    </a:lnTo>
                    <a:lnTo>
                      <a:pt x="35" y="183"/>
                    </a:lnTo>
                    <a:lnTo>
                      <a:pt x="35" y="183"/>
                    </a:lnTo>
                    <a:lnTo>
                      <a:pt x="35" y="183"/>
                    </a:lnTo>
                    <a:lnTo>
                      <a:pt x="40" y="183"/>
                    </a:lnTo>
                    <a:lnTo>
                      <a:pt x="40" y="183"/>
                    </a:lnTo>
                    <a:lnTo>
                      <a:pt x="40" y="183"/>
                    </a:lnTo>
                    <a:lnTo>
                      <a:pt x="40" y="183"/>
                    </a:lnTo>
                    <a:lnTo>
                      <a:pt x="45" y="183"/>
                    </a:lnTo>
                    <a:lnTo>
                      <a:pt x="45" y="183"/>
                    </a:lnTo>
                    <a:lnTo>
                      <a:pt x="45" y="183"/>
                    </a:lnTo>
                    <a:lnTo>
                      <a:pt x="253" y="76"/>
                    </a:lnTo>
                    <a:lnTo>
                      <a:pt x="253" y="76"/>
                    </a:lnTo>
                    <a:lnTo>
                      <a:pt x="248" y="76"/>
                    </a:lnTo>
                    <a:lnTo>
                      <a:pt x="248" y="76"/>
                    </a:lnTo>
                    <a:lnTo>
                      <a:pt x="248" y="76"/>
                    </a:lnTo>
                    <a:lnTo>
                      <a:pt x="243" y="76"/>
                    </a:lnTo>
                    <a:lnTo>
                      <a:pt x="243" y="76"/>
                    </a:lnTo>
                    <a:lnTo>
                      <a:pt x="243" y="76"/>
                    </a:lnTo>
                    <a:lnTo>
                      <a:pt x="238" y="76"/>
                    </a:lnTo>
                    <a:lnTo>
                      <a:pt x="238" y="76"/>
                    </a:lnTo>
                    <a:lnTo>
                      <a:pt x="238" y="76"/>
                    </a:lnTo>
                    <a:lnTo>
                      <a:pt x="233" y="76"/>
                    </a:lnTo>
                    <a:lnTo>
                      <a:pt x="233" y="71"/>
                    </a:lnTo>
                    <a:lnTo>
                      <a:pt x="233" y="71"/>
                    </a:lnTo>
                    <a:lnTo>
                      <a:pt x="228" y="71"/>
                    </a:lnTo>
                    <a:lnTo>
                      <a:pt x="228" y="71"/>
                    </a:lnTo>
                    <a:lnTo>
                      <a:pt x="228" y="66"/>
                    </a:lnTo>
                    <a:lnTo>
                      <a:pt x="223" y="66"/>
                    </a:lnTo>
                    <a:lnTo>
                      <a:pt x="223" y="66"/>
                    </a:lnTo>
                    <a:lnTo>
                      <a:pt x="223" y="61"/>
                    </a:lnTo>
                    <a:lnTo>
                      <a:pt x="218" y="61"/>
                    </a:lnTo>
                    <a:lnTo>
                      <a:pt x="218" y="56"/>
                    </a:lnTo>
                    <a:lnTo>
                      <a:pt x="218" y="56"/>
                    </a:lnTo>
                    <a:lnTo>
                      <a:pt x="213" y="51"/>
                    </a:lnTo>
                    <a:lnTo>
                      <a:pt x="213" y="51"/>
                    </a:lnTo>
                    <a:lnTo>
                      <a:pt x="213" y="45"/>
                    </a:lnTo>
                    <a:lnTo>
                      <a:pt x="213" y="45"/>
                    </a:lnTo>
                    <a:lnTo>
                      <a:pt x="208" y="40"/>
                    </a:lnTo>
                    <a:lnTo>
                      <a:pt x="208" y="40"/>
                    </a:lnTo>
                    <a:lnTo>
                      <a:pt x="208" y="40"/>
                    </a:lnTo>
                    <a:lnTo>
                      <a:pt x="208" y="35"/>
                    </a:lnTo>
                    <a:lnTo>
                      <a:pt x="208" y="35"/>
                    </a:lnTo>
                    <a:lnTo>
                      <a:pt x="208" y="30"/>
                    </a:lnTo>
                    <a:lnTo>
                      <a:pt x="208" y="30"/>
                    </a:lnTo>
                    <a:lnTo>
                      <a:pt x="203" y="25"/>
                    </a:lnTo>
                    <a:lnTo>
                      <a:pt x="203" y="25"/>
                    </a:lnTo>
                    <a:lnTo>
                      <a:pt x="203" y="20"/>
                    </a:lnTo>
                    <a:lnTo>
                      <a:pt x="203" y="20"/>
                    </a:lnTo>
                    <a:lnTo>
                      <a:pt x="203" y="15"/>
                    </a:lnTo>
                    <a:lnTo>
                      <a:pt x="203" y="15"/>
                    </a:lnTo>
                    <a:lnTo>
                      <a:pt x="208" y="15"/>
                    </a:lnTo>
                    <a:lnTo>
                      <a:pt x="208" y="10"/>
                    </a:lnTo>
                    <a:lnTo>
                      <a:pt x="208" y="10"/>
                    </a:lnTo>
                    <a:lnTo>
                      <a:pt x="208" y="10"/>
                    </a:lnTo>
                    <a:lnTo>
                      <a:pt x="208" y="5"/>
                    </a:lnTo>
                    <a:lnTo>
                      <a:pt x="208" y="5"/>
                    </a:lnTo>
                    <a:lnTo>
                      <a:pt x="208" y="5"/>
                    </a:lnTo>
                    <a:lnTo>
                      <a:pt x="213" y="5"/>
                    </a:lnTo>
                    <a:lnTo>
                      <a:pt x="213" y="0"/>
                    </a:lnTo>
                    <a:lnTo>
                      <a:pt x="213" y="0"/>
                    </a:lnTo>
                    <a:lnTo>
                      <a:pt x="10" y="10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5" name="Oval 154">
                <a:extLst>
                  <a:ext uri="{FF2B5EF4-FFF2-40B4-BE49-F238E27FC236}">
                    <a16:creationId xmlns:a16="http://schemas.microsoft.com/office/drawing/2014/main" id="{DE30FA4F-6CB6-42CD-848B-319AE94BCA8C}"/>
                  </a:ext>
                </a:extLst>
              </p:cNvPr>
              <p:cNvSpPr>
                <a:spLocks noChangeArrowheads="1"/>
              </p:cNvSpPr>
              <p:nvPr/>
            </p:nvSpPr>
            <p:spPr bwMode="auto">
              <a:xfrm>
                <a:off x="1837" y="1538"/>
                <a:ext cx="258" cy="258"/>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156" name="Freeform 859">
                <a:extLst>
                  <a:ext uri="{FF2B5EF4-FFF2-40B4-BE49-F238E27FC236}">
                    <a16:creationId xmlns:a16="http://schemas.microsoft.com/office/drawing/2014/main" id="{F361AA5C-9230-17BF-0266-788ADAB7078C}"/>
                  </a:ext>
                </a:extLst>
              </p:cNvPr>
              <p:cNvSpPr>
                <a:spLocks/>
              </p:cNvSpPr>
              <p:nvPr/>
            </p:nvSpPr>
            <p:spPr bwMode="auto">
              <a:xfrm>
                <a:off x="1710" y="1685"/>
                <a:ext cx="238" cy="233"/>
              </a:xfrm>
              <a:custGeom>
                <a:avLst/>
                <a:gdLst>
                  <a:gd name="T0" fmla="*/ 233 w 238"/>
                  <a:gd name="T1" fmla="*/ 66 h 233"/>
                  <a:gd name="T2" fmla="*/ 233 w 238"/>
                  <a:gd name="T3" fmla="*/ 61 h 233"/>
                  <a:gd name="T4" fmla="*/ 238 w 238"/>
                  <a:gd name="T5" fmla="*/ 61 h 233"/>
                  <a:gd name="T6" fmla="*/ 238 w 238"/>
                  <a:gd name="T7" fmla="*/ 56 h 233"/>
                  <a:gd name="T8" fmla="*/ 238 w 238"/>
                  <a:gd name="T9" fmla="*/ 51 h 233"/>
                  <a:gd name="T10" fmla="*/ 238 w 238"/>
                  <a:gd name="T11" fmla="*/ 45 h 233"/>
                  <a:gd name="T12" fmla="*/ 238 w 238"/>
                  <a:gd name="T13" fmla="*/ 40 h 233"/>
                  <a:gd name="T14" fmla="*/ 238 w 238"/>
                  <a:gd name="T15" fmla="*/ 35 h 233"/>
                  <a:gd name="T16" fmla="*/ 233 w 238"/>
                  <a:gd name="T17" fmla="*/ 30 h 233"/>
                  <a:gd name="T18" fmla="*/ 233 w 238"/>
                  <a:gd name="T19" fmla="*/ 25 h 233"/>
                  <a:gd name="T20" fmla="*/ 233 w 238"/>
                  <a:gd name="T21" fmla="*/ 25 h 233"/>
                  <a:gd name="T22" fmla="*/ 228 w 238"/>
                  <a:gd name="T23" fmla="*/ 20 h 233"/>
                  <a:gd name="T24" fmla="*/ 223 w 238"/>
                  <a:gd name="T25" fmla="*/ 15 h 233"/>
                  <a:gd name="T26" fmla="*/ 218 w 238"/>
                  <a:gd name="T27" fmla="*/ 10 h 233"/>
                  <a:gd name="T28" fmla="*/ 218 w 238"/>
                  <a:gd name="T29" fmla="*/ 10 h 233"/>
                  <a:gd name="T30" fmla="*/ 213 w 238"/>
                  <a:gd name="T31" fmla="*/ 5 h 233"/>
                  <a:gd name="T32" fmla="*/ 208 w 238"/>
                  <a:gd name="T33" fmla="*/ 5 h 233"/>
                  <a:gd name="T34" fmla="*/ 203 w 238"/>
                  <a:gd name="T35" fmla="*/ 0 h 233"/>
                  <a:gd name="T36" fmla="*/ 198 w 238"/>
                  <a:gd name="T37" fmla="*/ 0 h 233"/>
                  <a:gd name="T38" fmla="*/ 193 w 238"/>
                  <a:gd name="T39" fmla="*/ 0 h 233"/>
                  <a:gd name="T40" fmla="*/ 188 w 238"/>
                  <a:gd name="T41" fmla="*/ 0 h 233"/>
                  <a:gd name="T42" fmla="*/ 183 w 238"/>
                  <a:gd name="T43" fmla="*/ 0 h 233"/>
                  <a:gd name="T44" fmla="*/ 177 w 238"/>
                  <a:gd name="T45" fmla="*/ 5 h 233"/>
                  <a:gd name="T46" fmla="*/ 177 w 238"/>
                  <a:gd name="T47" fmla="*/ 5 h 233"/>
                  <a:gd name="T48" fmla="*/ 172 w 238"/>
                  <a:gd name="T49" fmla="*/ 10 h 233"/>
                  <a:gd name="T50" fmla="*/ 5 w 238"/>
                  <a:gd name="T51" fmla="*/ 167 h 233"/>
                  <a:gd name="T52" fmla="*/ 5 w 238"/>
                  <a:gd name="T53" fmla="*/ 167 h 233"/>
                  <a:gd name="T54" fmla="*/ 10 w 238"/>
                  <a:gd name="T55" fmla="*/ 167 h 233"/>
                  <a:gd name="T56" fmla="*/ 15 w 238"/>
                  <a:gd name="T57" fmla="*/ 162 h 233"/>
                  <a:gd name="T58" fmla="*/ 20 w 238"/>
                  <a:gd name="T59" fmla="*/ 162 h 233"/>
                  <a:gd name="T60" fmla="*/ 25 w 238"/>
                  <a:gd name="T61" fmla="*/ 162 h 233"/>
                  <a:gd name="T62" fmla="*/ 30 w 238"/>
                  <a:gd name="T63" fmla="*/ 162 h 233"/>
                  <a:gd name="T64" fmla="*/ 35 w 238"/>
                  <a:gd name="T65" fmla="*/ 167 h 233"/>
                  <a:gd name="T66" fmla="*/ 40 w 238"/>
                  <a:gd name="T67" fmla="*/ 167 h 233"/>
                  <a:gd name="T68" fmla="*/ 40 w 238"/>
                  <a:gd name="T69" fmla="*/ 172 h 233"/>
                  <a:gd name="T70" fmla="*/ 46 w 238"/>
                  <a:gd name="T71" fmla="*/ 172 h 233"/>
                  <a:gd name="T72" fmla="*/ 51 w 238"/>
                  <a:gd name="T73" fmla="*/ 177 h 233"/>
                  <a:gd name="T74" fmla="*/ 56 w 238"/>
                  <a:gd name="T75" fmla="*/ 182 h 233"/>
                  <a:gd name="T76" fmla="*/ 61 w 238"/>
                  <a:gd name="T77" fmla="*/ 182 h 233"/>
                  <a:gd name="T78" fmla="*/ 61 w 238"/>
                  <a:gd name="T79" fmla="*/ 188 h 233"/>
                  <a:gd name="T80" fmla="*/ 66 w 238"/>
                  <a:gd name="T81" fmla="*/ 193 h 233"/>
                  <a:gd name="T82" fmla="*/ 66 w 238"/>
                  <a:gd name="T83" fmla="*/ 198 h 233"/>
                  <a:gd name="T84" fmla="*/ 66 w 238"/>
                  <a:gd name="T85" fmla="*/ 203 h 233"/>
                  <a:gd name="T86" fmla="*/ 71 w 238"/>
                  <a:gd name="T87" fmla="*/ 208 h 233"/>
                  <a:gd name="T88" fmla="*/ 71 w 238"/>
                  <a:gd name="T89" fmla="*/ 213 h 233"/>
                  <a:gd name="T90" fmla="*/ 71 w 238"/>
                  <a:gd name="T91" fmla="*/ 218 h 233"/>
                  <a:gd name="T92" fmla="*/ 66 w 238"/>
                  <a:gd name="T93" fmla="*/ 223 h 233"/>
                  <a:gd name="T94" fmla="*/ 66 w 238"/>
                  <a:gd name="T95" fmla="*/ 223 h 233"/>
                  <a:gd name="T96" fmla="*/ 66 w 238"/>
                  <a:gd name="T97" fmla="*/ 228 h 233"/>
                  <a:gd name="T98" fmla="*/ 61 w 238"/>
                  <a:gd name="T9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8" h="233">
                    <a:moveTo>
                      <a:pt x="233" y="66"/>
                    </a:moveTo>
                    <a:lnTo>
                      <a:pt x="233" y="66"/>
                    </a:lnTo>
                    <a:lnTo>
                      <a:pt x="233" y="66"/>
                    </a:lnTo>
                    <a:lnTo>
                      <a:pt x="233" y="61"/>
                    </a:lnTo>
                    <a:lnTo>
                      <a:pt x="238" y="61"/>
                    </a:lnTo>
                    <a:lnTo>
                      <a:pt x="238" y="61"/>
                    </a:lnTo>
                    <a:lnTo>
                      <a:pt x="238" y="56"/>
                    </a:lnTo>
                    <a:lnTo>
                      <a:pt x="238" y="56"/>
                    </a:lnTo>
                    <a:lnTo>
                      <a:pt x="238" y="51"/>
                    </a:lnTo>
                    <a:lnTo>
                      <a:pt x="238" y="51"/>
                    </a:lnTo>
                    <a:lnTo>
                      <a:pt x="238" y="51"/>
                    </a:lnTo>
                    <a:lnTo>
                      <a:pt x="238" y="45"/>
                    </a:lnTo>
                    <a:lnTo>
                      <a:pt x="238" y="45"/>
                    </a:lnTo>
                    <a:lnTo>
                      <a:pt x="238" y="40"/>
                    </a:lnTo>
                    <a:lnTo>
                      <a:pt x="238" y="40"/>
                    </a:lnTo>
                    <a:lnTo>
                      <a:pt x="238" y="35"/>
                    </a:lnTo>
                    <a:lnTo>
                      <a:pt x="238" y="35"/>
                    </a:lnTo>
                    <a:lnTo>
                      <a:pt x="233" y="30"/>
                    </a:lnTo>
                    <a:lnTo>
                      <a:pt x="233" y="30"/>
                    </a:lnTo>
                    <a:lnTo>
                      <a:pt x="233" y="25"/>
                    </a:lnTo>
                    <a:lnTo>
                      <a:pt x="233" y="25"/>
                    </a:lnTo>
                    <a:lnTo>
                      <a:pt x="233" y="25"/>
                    </a:lnTo>
                    <a:lnTo>
                      <a:pt x="228" y="20"/>
                    </a:lnTo>
                    <a:lnTo>
                      <a:pt x="228" y="20"/>
                    </a:lnTo>
                    <a:lnTo>
                      <a:pt x="228" y="15"/>
                    </a:lnTo>
                    <a:lnTo>
                      <a:pt x="223" y="15"/>
                    </a:lnTo>
                    <a:lnTo>
                      <a:pt x="223" y="15"/>
                    </a:lnTo>
                    <a:lnTo>
                      <a:pt x="218" y="10"/>
                    </a:lnTo>
                    <a:lnTo>
                      <a:pt x="218" y="10"/>
                    </a:lnTo>
                    <a:lnTo>
                      <a:pt x="218" y="10"/>
                    </a:lnTo>
                    <a:lnTo>
                      <a:pt x="213" y="5"/>
                    </a:lnTo>
                    <a:lnTo>
                      <a:pt x="213" y="5"/>
                    </a:lnTo>
                    <a:lnTo>
                      <a:pt x="208" y="5"/>
                    </a:lnTo>
                    <a:lnTo>
                      <a:pt x="208" y="5"/>
                    </a:lnTo>
                    <a:lnTo>
                      <a:pt x="203" y="0"/>
                    </a:lnTo>
                    <a:lnTo>
                      <a:pt x="203" y="0"/>
                    </a:lnTo>
                    <a:lnTo>
                      <a:pt x="198" y="0"/>
                    </a:lnTo>
                    <a:lnTo>
                      <a:pt x="198" y="0"/>
                    </a:lnTo>
                    <a:lnTo>
                      <a:pt x="193" y="0"/>
                    </a:lnTo>
                    <a:lnTo>
                      <a:pt x="193" y="0"/>
                    </a:lnTo>
                    <a:lnTo>
                      <a:pt x="188" y="0"/>
                    </a:lnTo>
                    <a:lnTo>
                      <a:pt x="188" y="0"/>
                    </a:lnTo>
                    <a:lnTo>
                      <a:pt x="188" y="0"/>
                    </a:lnTo>
                    <a:lnTo>
                      <a:pt x="183" y="0"/>
                    </a:lnTo>
                    <a:lnTo>
                      <a:pt x="183" y="0"/>
                    </a:lnTo>
                    <a:lnTo>
                      <a:pt x="177" y="5"/>
                    </a:lnTo>
                    <a:lnTo>
                      <a:pt x="177" y="5"/>
                    </a:lnTo>
                    <a:lnTo>
                      <a:pt x="177" y="5"/>
                    </a:lnTo>
                    <a:lnTo>
                      <a:pt x="172" y="5"/>
                    </a:lnTo>
                    <a:lnTo>
                      <a:pt x="172" y="10"/>
                    </a:lnTo>
                    <a:lnTo>
                      <a:pt x="0" y="172"/>
                    </a:lnTo>
                    <a:lnTo>
                      <a:pt x="5" y="167"/>
                    </a:lnTo>
                    <a:lnTo>
                      <a:pt x="5" y="167"/>
                    </a:lnTo>
                    <a:lnTo>
                      <a:pt x="5" y="167"/>
                    </a:lnTo>
                    <a:lnTo>
                      <a:pt x="10" y="167"/>
                    </a:lnTo>
                    <a:lnTo>
                      <a:pt x="10" y="167"/>
                    </a:lnTo>
                    <a:lnTo>
                      <a:pt x="15" y="167"/>
                    </a:lnTo>
                    <a:lnTo>
                      <a:pt x="15" y="162"/>
                    </a:lnTo>
                    <a:lnTo>
                      <a:pt x="15" y="162"/>
                    </a:lnTo>
                    <a:lnTo>
                      <a:pt x="20" y="162"/>
                    </a:lnTo>
                    <a:lnTo>
                      <a:pt x="20" y="162"/>
                    </a:lnTo>
                    <a:lnTo>
                      <a:pt x="25" y="162"/>
                    </a:lnTo>
                    <a:lnTo>
                      <a:pt x="25" y="162"/>
                    </a:lnTo>
                    <a:lnTo>
                      <a:pt x="30" y="162"/>
                    </a:lnTo>
                    <a:lnTo>
                      <a:pt x="30" y="167"/>
                    </a:lnTo>
                    <a:lnTo>
                      <a:pt x="35" y="167"/>
                    </a:lnTo>
                    <a:lnTo>
                      <a:pt x="35" y="167"/>
                    </a:lnTo>
                    <a:lnTo>
                      <a:pt x="40" y="167"/>
                    </a:lnTo>
                    <a:lnTo>
                      <a:pt x="40" y="167"/>
                    </a:lnTo>
                    <a:lnTo>
                      <a:pt x="40" y="172"/>
                    </a:lnTo>
                    <a:lnTo>
                      <a:pt x="46" y="172"/>
                    </a:lnTo>
                    <a:lnTo>
                      <a:pt x="46" y="172"/>
                    </a:lnTo>
                    <a:lnTo>
                      <a:pt x="51" y="172"/>
                    </a:lnTo>
                    <a:lnTo>
                      <a:pt x="51" y="177"/>
                    </a:lnTo>
                    <a:lnTo>
                      <a:pt x="56" y="177"/>
                    </a:lnTo>
                    <a:lnTo>
                      <a:pt x="56" y="182"/>
                    </a:lnTo>
                    <a:lnTo>
                      <a:pt x="56" y="182"/>
                    </a:lnTo>
                    <a:lnTo>
                      <a:pt x="61" y="182"/>
                    </a:lnTo>
                    <a:lnTo>
                      <a:pt x="61" y="188"/>
                    </a:lnTo>
                    <a:lnTo>
                      <a:pt x="61" y="188"/>
                    </a:lnTo>
                    <a:lnTo>
                      <a:pt x="66" y="193"/>
                    </a:lnTo>
                    <a:lnTo>
                      <a:pt x="66" y="193"/>
                    </a:lnTo>
                    <a:lnTo>
                      <a:pt x="66" y="198"/>
                    </a:lnTo>
                    <a:lnTo>
                      <a:pt x="66" y="198"/>
                    </a:lnTo>
                    <a:lnTo>
                      <a:pt x="66" y="203"/>
                    </a:lnTo>
                    <a:lnTo>
                      <a:pt x="66" y="203"/>
                    </a:lnTo>
                    <a:lnTo>
                      <a:pt x="71" y="208"/>
                    </a:lnTo>
                    <a:lnTo>
                      <a:pt x="71" y="208"/>
                    </a:lnTo>
                    <a:lnTo>
                      <a:pt x="71" y="213"/>
                    </a:lnTo>
                    <a:lnTo>
                      <a:pt x="71" y="213"/>
                    </a:lnTo>
                    <a:lnTo>
                      <a:pt x="71" y="213"/>
                    </a:lnTo>
                    <a:lnTo>
                      <a:pt x="71" y="218"/>
                    </a:lnTo>
                    <a:lnTo>
                      <a:pt x="66" y="218"/>
                    </a:lnTo>
                    <a:lnTo>
                      <a:pt x="66" y="223"/>
                    </a:lnTo>
                    <a:lnTo>
                      <a:pt x="66" y="223"/>
                    </a:lnTo>
                    <a:lnTo>
                      <a:pt x="66" y="223"/>
                    </a:lnTo>
                    <a:lnTo>
                      <a:pt x="66" y="228"/>
                    </a:lnTo>
                    <a:lnTo>
                      <a:pt x="66" y="228"/>
                    </a:lnTo>
                    <a:lnTo>
                      <a:pt x="61" y="228"/>
                    </a:lnTo>
                    <a:lnTo>
                      <a:pt x="61" y="233"/>
                    </a:lnTo>
                    <a:lnTo>
                      <a:pt x="233"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7" name="Oval 156">
                <a:extLst>
                  <a:ext uri="{FF2B5EF4-FFF2-40B4-BE49-F238E27FC236}">
                    <a16:creationId xmlns:a16="http://schemas.microsoft.com/office/drawing/2014/main" id="{74D2292A-E9FA-A3B7-A60C-90169EEA922A}"/>
                  </a:ext>
                </a:extLst>
              </p:cNvPr>
              <p:cNvSpPr>
                <a:spLocks noChangeArrowheads="1"/>
              </p:cNvSpPr>
              <p:nvPr/>
            </p:nvSpPr>
            <p:spPr bwMode="auto">
              <a:xfrm>
                <a:off x="142" y="1593"/>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58" name="Freeform 861">
                <a:extLst>
                  <a:ext uri="{FF2B5EF4-FFF2-40B4-BE49-F238E27FC236}">
                    <a16:creationId xmlns:a16="http://schemas.microsoft.com/office/drawing/2014/main" id="{97EFD15D-937E-54C9-932C-38471F06900B}"/>
                  </a:ext>
                </a:extLst>
              </p:cNvPr>
              <p:cNvSpPr>
                <a:spLocks/>
              </p:cNvSpPr>
              <p:nvPr/>
            </p:nvSpPr>
            <p:spPr bwMode="auto">
              <a:xfrm>
                <a:off x="249" y="1619"/>
                <a:ext cx="274" cy="86"/>
              </a:xfrm>
              <a:custGeom>
                <a:avLst/>
                <a:gdLst>
                  <a:gd name="T0" fmla="*/ 5 w 274"/>
                  <a:gd name="T1" fmla="*/ 0 h 86"/>
                  <a:gd name="T2" fmla="*/ 0 w 274"/>
                  <a:gd name="T3" fmla="*/ 0 h 86"/>
                  <a:gd name="T4" fmla="*/ 0 w 274"/>
                  <a:gd name="T5" fmla="*/ 0 h 86"/>
                  <a:gd name="T6" fmla="*/ 0 w 274"/>
                  <a:gd name="T7" fmla="*/ 0 h 86"/>
                  <a:gd name="T8" fmla="*/ 0 w 274"/>
                  <a:gd name="T9" fmla="*/ 5 h 86"/>
                  <a:gd name="T10" fmla="*/ 0 w 274"/>
                  <a:gd name="T11" fmla="*/ 10 h 86"/>
                  <a:gd name="T12" fmla="*/ 0 w 274"/>
                  <a:gd name="T13" fmla="*/ 10 h 86"/>
                  <a:gd name="T14" fmla="*/ 0 w 274"/>
                  <a:gd name="T15" fmla="*/ 15 h 86"/>
                  <a:gd name="T16" fmla="*/ 0 w 274"/>
                  <a:gd name="T17" fmla="*/ 20 h 86"/>
                  <a:gd name="T18" fmla="*/ 0 w 274"/>
                  <a:gd name="T19" fmla="*/ 25 h 86"/>
                  <a:gd name="T20" fmla="*/ 0 w 274"/>
                  <a:gd name="T21" fmla="*/ 30 h 86"/>
                  <a:gd name="T22" fmla="*/ 0 w 274"/>
                  <a:gd name="T23" fmla="*/ 35 h 86"/>
                  <a:gd name="T24" fmla="*/ 0 w 274"/>
                  <a:gd name="T25" fmla="*/ 40 h 86"/>
                  <a:gd name="T26" fmla="*/ 0 w 274"/>
                  <a:gd name="T27" fmla="*/ 46 h 86"/>
                  <a:gd name="T28" fmla="*/ 0 w 274"/>
                  <a:gd name="T29" fmla="*/ 51 h 86"/>
                  <a:gd name="T30" fmla="*/ 0 w 274"/>
                  <a:gd name="T31" fmla="*/ 56 h 86"/>
                  <a:gd name="T32" fmla="*/ 0 w 274"/>
                  <a:gd name="T33" fmla="*/ 61 h 86"/>
                  <a:gd name="T34" fmla="*/ 0 w 274"/>
                  <a:gd name="T35" fmla="*/ 66 h 86"/>
                  <a:gd name="T36" fmla="*/ 0 w 274"/>
                  <a:gd name="T37" fmla="*/ 71 h 86"/>
                  <a:gd name="T38" fmla="*/ 0 w 274"/>
                  <a:gd name="T39" fmla="*/ 76 h 86"/>
                  <a:gd name="T40" fmla="*/ 0 w 274"/>
                  <a:gd name="T41" fmla="*/ 76 h 86"/>
                  <a:gd name="T42" fmla="*/ 0 w 274"/>
                  <a:gd name="T43" fmla="*/ 81 h 86"/>
                  <a:gd name="T44" fmla="*/ 0 w 274"/>
                  <a:gd name="T45" fmla="*/ 81 h 86"/>
                  <a:gd name="T46" fmla="*/ 5 w 274"/>
                  <a:gd name="T47" fmla="*/ 81 h 86"/>
                  <a:gd name="T48" fmla="*/ 5 w 274"/>
                  <a:gd name="T49" fmla="*/ 81 h 86"/>
                  <a:gd name="T50" fmla="*/ 274 w 274"/>
                  <a:gd name="T51" fmla="*/ 81 h 86"/>
                  <a:gd name="T52" fmla="*/ 274 w 274"/>
                  <a:gd name="T53" fmla="*/ 81 h 86"/>
                  <a:gd name="T54" fmla="*/ 274 w 274"/>
                  <a:gd name="T55" fmla="*/ 81 h 86"/>
                  <a:gd name="T56" fmla="*/ 274 w 274"/>
                  <a:gd name="T57" fmla="*/ 81 h 86"/>
                  <a:gd name="T58" fmla="*/ 274 w 274"/>
                  <a:gd name="T59" fmla="*/ 76 h 86"/>
                  <a:gd name="T60" fmla="*/ 274 w 274"/>
                  <a:gd name="T61" fmla="*/ 76 h 86"/>
                  <a:gd name="T62" fmla="*/ 274 w 274"/>
                  <a:gd name="T63" fmla="*/ 71 h 86"/>
                  <a:gd name="T64" fmla="*/ 274 w 274"/>
                  <a:gd name="T65" fmla="*/ 66 h 86"/>
                  <a:gd name="T66" fmla="*/ 274 w 274"/>
                  <a:gd name="T67" fmla="*/ 61 h 86"/>
                  <a:gd name="T68" fmla="*/ 274 w 274"/>
                  <a:gd name="T69" fmla="*/ 56 h 86"/>
                  <a:gd name="T70" fmla="*/ 274 w 274"/>
                  <a:gd name="T71" fmla="*/ 51 h 86"/>
                  <a:gd name="T72" fmla="*/ 274 w 274"/>
                  <a:gd name="T73" fmla="*/ 46 h 86"/>
                  <a:gd name="T74" fmla="*/ 274 w 274"/>
                  <a:gd name="T75" fmla="*/ 40 h 86"/>
                  <a:gd name="T76" fmla="*/ 274 w 274"/>
                  <a:gd name="T77" fmla="*/ 35 h 86"/>
                  <a:gd name="T78" fmla="*/ 274 w 274"/>
                  <a:gd name="T79" fmla="*/ 30 h 86"/>
                  <a:gd name="T80" fmla="*/ 274 w 274"/>
                  <a:gd name="T81" fmla="*/ 25 h 86"/>
                  <a:gd name="T82" fmla="*/ 274 w 274"/>
                  <a:gd name="T83" fmla="*/ 20 h 86"/>
                  <a:gd name="T84" fmla="*/ 274 w 274"/>
                  <a:gd name="T85" fmla="*/ 15 h 86"/>
                  <a:gd name="T86" fmla="*/ 274 w 274"/>
                  <a:gd name="T87" fmla="*/ 10 h 86"/>
                  <a:gd name="T88" fmla="*/ 274 w 274"/>
                  <a:gd name="T89" fmla="*/ 10 h 86"/>
                  <a:gd name="T90" fmla="*/ 274 w 274"/>
                  <a:gd name="T91" fmla="*/ 5 h 86"/>
                  <a:gd name="T92" fmla="*/ 274 w 274"/>
                  <a:gd name="T93" fmla="*/ 5 h 86"/>
                  <a:gd name="T94" fmla="*/ 274 w 274"/>
                  <a:gd name="T95" fmla="*/ 0 h 86"/>
                  <a:gd name="T96" fmla="*/ 274 w 274"/>
                  <a:gd name="T97" fmla="*/ 0 h 86"/>
                  <a:gd name="T98" fmla="*/ 274 w 274"/>
                  <a:gd name="T9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4" h="86">
                    <a:moveTo>
                      <a:pt x="5" y="0"/>
                    </a:moveTo>
                    <a:lnTo>
                      <a:pt x="5" y="0"/>
                    </a:lnTo>
                    <a:lnTo>
                      <a:pt x="5" y="0"/>
                    </a:lnTo>
                    <a:lnTo>
                      <a:pt x="0" y="0"/>
                    </a:lnTo>
                    <a:lnTo>
                      <a:pt x="0" y="0"/>
                    </a:lnTo>
                    <a:lnTo>
                      <a:pt x="0" y="0"/>
                    </a:lnTo>
                    <a:lnTo>
                      <a:pt x="0" y="0"/>
                    </a:lnTo>
                    <a:lnTo>
                      <a:pt x="0" y="0"/>
                    </a:lnTo>
                    <a:lnTo>
                      <a:pt x="0" y="5"/>
                    </a:lnTo>
                    <a:lnTo>
                      <a:pt x="0" y="5"/>
                    </a:lnTo>
                    <a:lnTo>
                      <a:pt x="0" y="5"/>
                    </a:lnTo>
                    <a:lnTo>
                      <a:pt x="0" y="10"/>
                    </a:lnTo>
                    <a:lnTo>
                      <a:pt x="0" y="10"/>
                    </a:lnTo>
                    <a:lnTo>
                      <a:pt x="0" y="10"/>
                    </a:lnTo>
                    <a:lnTo>
                      <a:pt x="0" y="15"/>
                    </a:lnTo>
                    <a:lnTo>
                      <a:pt x="0" y="15"/>
                    </a:lnTo>
                    <a:lnTo>
                      <a:pt x="0" y="20"/>
                    </a:lnTo>
                    <a:lnTo>
                      <a:pt x="0" y="20"/>
                    </a:lnTo>
                    <a:lnTo>
                      <a:pt x="0" y="25"/>
                    </a:lnTo>
                    <a:lnTo>
                      <a:pt x="0" y="25"/>
                    </a:lnTo>
                    <a:lnTo>
                      <a:pt x="0" y="30"/>
                    </a:lnTo>
                    <a:lnTo>
                      <a:pt x="0" y="30"/>
                    </a:lnTo>
                    <a:lnTo>
                      <a:pt x="0" y="35"/>
                    </a:lnTo>
                    <a:lnTo>
                      <a:pt x="0" y="35"/>
                    </a:lnTo>
                    <a:lnTo>
                      <a:pt x="0" y="40"/>
                    </a:lnTo>
                    <a:lnTo>
                      <a:pt x="0" y="40"/>
                    </a:lnTo>
                    <a:lnTo>
                      <a:pt x="0" y="46"/>
                    </a:lnTo>
                    <a:lnTo>
                      <a:pt x="0" y="46"/>
                    </a:lnTo>
                    <a:lnTo>
                      <a:pt x="0" y="51"/>
                    </a:lnTo>
                    <a:lnTo>
                      <a:pt x="0" y="51"/>
                    </a:lnTo>
                    <a:lnTo>
                      <a:pt x="0" y="56"/>
                    </a:lnTo>
                    <a:lnTo>
                      <a:pt x="0" y="56"/>
                    </a:lnTo>
                    <a:lnTo>
                      <a:pt x="0" y="61"/>
                    </a:lnTo>
                    <a:lnTo>
                      <a:pt x="0" y="61"/>
                    </a:lnTo>
                    <a:lnTo>
                      <a:pt x="0" y="66"/>
                    </a:lnTo>
                    <a:lnTo>
                      <a:pt x="0" y="66"/>
                    </a:lnTo>
                    <a:lnTo>
                      <a:pt x="0" y="71"/>
                    </a:lnTo>
                    <a:lnTo>
                      <a:pt x="0" y="71"/>
                    </a:lnTo>
                    <a:lnTo>
                      <a:pt x="0" y="71"/>
                    </a:lnTo>
                    <a:lnTo>
                      <a:pt x="0" y="76"/>
                    </a:lnTo>
                    <a:lnTo>
                      <a:pt x="0" y="76"/>
                    </a:lnTo>
                    <a:lnTo>
                      <a:pt x="0" y="76"/>
                    </a:lnTo>
                    <a:lnTo>
                      <a:pt x="0" y="76"/>
                    </a:lnTo>
                    <a:lnTo>
                      <a:pt x="0" y="81"/>
                    </a:lnTo>
                    <a:lnTo>
                      <a:pt x="0" y="81"/>
                    </a:lnTo>
                    <a:lnTo>
                      <a:pt x="0" y="81"/>
                    </a:lnTo>
                    <a:lnTo>
                      <a:pt x="0" y="81"/>
                    </a:lnTo>
                    <a:lnTo>
                      <a:pt x="5" y="81"/>
                    </a:lnTo>
                    <a:lnTo>
                      <a:pt x="5" y="81"/>
                    </a:lnTo>
                    <a:lnTo>
                      <a:pt x="5" y="81"/>
                    </a:lnTo>
                    <a:lnTo>
                      <a:pt x="274" y="86"/>
                    </a:lnTo>
                    <a:lnTo>
                      <a:pt x="274" y="81"/>
                    </a:lnTo>
                    <a:lnTo>
                      <a:pt x="274" y="81"/>
                    </a:lnTo>
                    <a:lnTo>
                      <a:pt x="274" y="81"/>
                    </a:lnTo>
                    <a:lnTo>
                      <a:pt x="274" y="81"/>
                    </a:lnTo>
                    <a:lnTo>
                      <a:pt x="274" y="81"/>
                    </a:lnTo>
                    <a:lnTo>
                      <a:pt x="274" y="81"/>
                    </a:lnTo>
                    <a:lnTo>
                      <a:pt x="274" y="81"/>
                    </a:lnTo>
                    <a:lnTo>
                      <a:pt x="274" y="76"/>
                    </a:lnTo>
                    <a:lnTo>
                      <a:pt x="274" y="76"/>
                    </a:lnTo>
                    <a:lnTo>
                      <a:pt x="274" y="76"/>
                    </a:lnTo>
                    <a:lnTo>
                      <a:pt x="274" y="76"/>
                    </a:lnTo>
                    <a:lnTo>
                      <a:pt x="274" y="71"/>
                    </a:lnTo>
                    <a:lnTo>
                      <a:pt x="274" y="71"/>
                    </a:lnTo>
                    <a:lnTo>
                      <a:pt x="274" y="66"/>
                    </a:lnTo>
                    <a:lnTo>
                      <a:pt x="274" y="66"/>
                    </a:lnTo>
                    <a:lnTo>
                      <a:pt x="274" y="66"/>
                    </a:lnTo>
                    <a:lnTo>
                      <a:pt x="274" y="61"/>
                    </a:lnTo>
                    <a:lnTo>
                      <a:pt x="274" y="61"/>
                    </a:lnTo>
                    <a:lnTo>
                      <a:pt x="274" y="56"/>
                    </a:lnTo>
                    <a:lnTo>
                      <a:pt x="274" y="56"/>
                    </a:lnTo>
                    <a:lnTo>
                      <a:pt x="274" y="51"/>
                    </a:lnTo>
                    <a:lnTo>
                      <a:pt x="274" y="51"/>
                    </a:lnTo>
                    <a:lnTo>
                      <a:pt x="274" y="46"/>
                    </a:lnTo>
                    <a:lnTo>
                      <a:pt x="274" y="40"/>
                    </a:lnTo>
                    <a:lnTo>
                      <a:pt x="274" y="40"/>
                    </a:lnTo>
                    <a:lnTo>
                      <a:pt x="274" y="35"/>
                    </a:lnTo>
                    <a:lnTo>
                      <a:pt x="274" y="35"/>
                    </a:lnTo>
                    <a:lnTo>
                      <a:pt x="274" y="30"/>
                    </a:lnTo>
                    <a:lnTo>
                      <a:pt x="274" y="30"/>
                    </a:lnTo>
                    <a:lnTo>
                      <a:pt x="274" y="25"/>
                    </a:lnTo>
                    <a:lnTo>
                      <a:pt x="274" y="25"/>
                    </a:lnTo>
                    <a:lnTo>
                      <a:pt x="274" y="20"/>
                    </a:lnTo>
                    <a:lnTo>
                      <a:pt x="274" y="20"/>
                    </a:lnTo>
                    <a:lnTo>
                      <a:pt x="274" y="15"/>
                    </a:lnTo>
                    <a:lnTo>
                      <a:pt x="274" y="15"/>
                    </a:lnTo>
                    <a:lnTo>
                      <a:pt x="274" y="15"/>
                    </a:lnTo>
                    <a:lnTo>
                      <a:pt x="274" y="10"/>
                    </a:lnTo>
                    <a:lnTo>
                      <a:pt x="274" y="10"/>
                    </a:lnTo>
                    <a:lnTo>
                      <a:pt x="274" y="10"/>
                    </a:lnTo>
                    <a:lnTo>
                      <a:pt x="274" y="5"/>
                    </a:lnTo>
                    <a:lnTo>
                      <a:pt x="274" y="5"/>
                    </a:lnTo>
                    <a:lnTo>
                      <a:pt x="274" y="5"/>
                    </a:lnTo>
                    <a:lnTo>
                      <a:pt x="274" y="5"/>
                    </a:lnTo>
                    <a:lnTo>
                      <a:pt x="274" y="0"/>
                    </a:lnTo>
                    <a:lnTo>
                      <a:pt x="274" y="0"/>
                    </a:lnTo>
                    <a:lnTo>
                      <a:pt x="274" y="0"/>
                    </a:lnTo>
                    <a:lnTo>
                      <a:pt x="274" y="0"/>
                    </a:lnTo>
                    <a:lnTo>
                      <a:pt x="274" y="0"/>
                    </a:lnTo>
                    <a:lnTo>
                      <a:pt x="274" y="0"/>
                    </a:lnTo>
                    <a:lnTo>
                      <a:pt x="5"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9" name="Oval 158">
                <a:extLst>
                  <a:ext uri="{FF2B5EF4-FFF2-40B4-BE49-F238E27FC236}">
                    <a16:creationId xmlns:a16="http://schemas.microsoft.com/office/drawing/2014/main" id="{CDE0884B-121C-E17C-CA7C-3A131B442146}"/>
                  </a:ext>
                </a:extLst>
              </p:cNvPr>
              <p:cNvSpPr>
                <a:spLocks noChangeArrowheads="1"/>
              </p:cNvSpPr>
              <p:nvPr/>
            </p:nvSpPr>
            <p:spPr bwMode="auto">
              <a:xfrm>
                <a:off x="518" y="1512"/>
                <a:ext cx="289" cy="29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60" name="Freeform 863">
                <a:extLst>
                  <a:ext uri="{FF2B5EF4-FFF2-40B4-BE49-F238E27FC236}">
                    <a16:creationId xmlns:a16="http://schemas.microsoft.com/office/drawing/2014/main" id="{4621EAD8-FEAA-F2BD-63E0-50EC8C28273B}"/>
                  </a:ext>
                </a:extLst>
              </p:cNvPr>
              <p:cNvSpPr>
                <a:spLocks/>
              </p:cNvSpPr>
              <p:nvPr/>
            </p:nvSpPr>
            <p:spPr bwMode="auto">
              <a:xfrm>
                <a:off x="700" y="1685"/>
                <a:ext cx="254" cy="238"/>
              </a:xfrm>
              <a:custGeom>
                <a:avLst/>
                <a:gdLst>
                  <a:gd name="T0" fmla="*/ 61 w 254"/>
                  <a:gd name="T1" fmla="*/ 5 h 238"/>
                  <a:gd name="T2" fmla="*/ 61 w 254"/>
                  <a:gd name="T3" fmla="*/ 5 h 238"/>
                  <a:gd name="T4" fmla="*/ 56 w 254"/>
                  <a:gd name="T5" fmla="*/ 5 h 238"/>
                  <a:gd name="T6" fmla="*/ 51 w 254"/>
                  <a:gd name="T7" fmla="*/ 5 h 238"/>
                  <a:gd name="T8" fmla="*/ 46 w 254"/>
                  <a:gd name="T9" fmla="*/ 0 h 238"/>
                  <a:gd name="T10" fmla="*/ 41 w 254"/>
                  <a:gd name="T11" fmla="*/ 5 h 238"/>
                  <a:gd name="T12" fmla="*/ 36 w 254"/>
                  <a:gd name="T13" fmla="*/ 5 h 238"/>
                  <a:gd name="T14" fmla="*/ 31 w 254"/>
                  <a:gd name="T15" fmla="*/ 5 h 238"/>
                  <a:gd name="T16" fmla="*/ 31 w 254"/>
                  <a:gd name="T17" fmla="*/ 5 h 238"/>
                  <a:gd name="T18" fmla="*/ 26 w 254"/>
                  <a:gd name="T19" fmla="*/ 10 h 238"/>
                  <a:gd name="T20" fmla="*/ 21 w 254"/>
                  <a:gd name="T21" fmla="*/ 15 h 238"/>
                  <a:gd name="T22" fmla="*/ 15 w 254"/>
                  <a:gd name="T23" fmla="*/ 15 h 238"/>
                  <a:gd name="T24" fmla="*/ 10 w 254"/>
                  <a:gd name="T25" fmla="*/ 20 h 238"/>
                  <a:gd name="T26" fmla="*/ 10 w 254"/>
                  <a:gd name="T27" fmla="*/ 25 h 238"/>
                  <a:gd name="T28" fmla="*/ 5 w 254"/>
                  <a:gd name="T29" fmla="*/ 30 h 238"/>
                  <a:gd name="T30" fmla="*/ 5 w 254"/>
                  <a:gd name="T31" fmla="*/ 35 h 238"/>
                  <a:gd name="T32" fmla="*/ 0 w 254"/>
                  <a:gd name="T33" fmla="*/ 40 h 238"/>
                  <a:gd name="T34" fmla="*/ 0 w 254"/>
                  <a:gd name="T35" fmla="*/ 45 h 238"/>
                  <a:gd name="T36" fmla="*/ 0 w 254"/>
                  <a:gd name="T37" fmla="*/ 45 h 238"/>
                  <a:gd name="T38" fmla="*/ 0 w 254"/>
                  <a:gd name="T39" fmla="*/ 51 h 238"/>
                  <a:gd name="T40" fmla="*/ 0 w 254"/>
                  <a:gd name="T41" fmla="*/ 56 h 238"/>
                  <a:gd name="T42" fmla="*/ 0 w 254"/>
                  <a:gd name="T43" fmla="*/ 61 h 238"/>
                  <a:gd name="T44" fmla="*/ 0 w 254"/>
                  <a:gd name="T45" fmla="*/ 66 h 238"/>
                  <a:gd name="T46" fmla="*/ 5 w 254"/>
                  <a:gd name="T47" fmla="*/ 66 h 238"/>
                  <a:gd name="T48" fmla="*/ 5 w 254"/>
                  <a:gd name="T49" fmla="*/ 71 h 238"/>
                  <a:gd name="T50" fmla="*/ 198 w 254"/>
                  <a:gd name="T51" fmla="*/ 238 h 238"/>
                  <a:gd name="T52" fmla="*/ 193 w 254"/>
                  <a:gd name="T53" fmla="*/ 238 h 238"/>
                  <a:gd name="T54" fmla="*/ 193 w 254"/>
                  <a:gd name="T55" fmla="*/ 233 h 238"/>
                  <a:gd name="T56" fmla="*/ 188 w 254"/>
                  <a:gd name="T57" fmla="*/ 228 h 238"/>
                  <a:gd name="T58" fmla="*/ 188 w 254"/>
                  <a:gd name="T59" fmla="*/ 223 h 238"/>
                  <a:gd name="T60" fmla="*/ 188 w 254"/>
                  <a:gd name="T61" fmla="*/ 218 h 238"/>
                  <a:gd name="T62" fmla="*/ 188 w 254"/>
                  <a:gd name="T63" fmla="*/ 213 h 238"/>
                  <a:gd name="T64" fmla="*/ 193 w 254"/>
                  <a:gd name="T65" fmla="*/ 208 h 238"/>
                  <a:gd name="T66" fmla="*/ 193 w 254"/>
                  <a:gd name="T67" fmla="*/ 208 h 238"/>
                  <a:gd name="T68" fmla="*/ 193 w 254"/>
                  <a:gd name="T69" fmla="*/ 203 h 238"/>
                  <a:gd name="T70" fmla="*/ 198 w 254"/>
                  <a:gd name="T71" fmla="*/ 198 h 238"/>
                  <a:gd name="T72" fmla="*/ 198 w 254"/>
                  <a:gd name="T73" fmla="*/ 193 h 238"/>
                  <a:gd name="T74" fmla="*/ 203 w 254"/>
                  <a:gd name="T75" fmla="*/ 188 h 238"/>
                  <a:gd name="T76" fmla="*/ 208 w 254"/>
                  <a:gd name="T77" fmla="*/ 182 h 238"/>
                  <a:gd name="T78" fmla="*/ 213 w 254"/>
                  <a:gd name="T79" fmla="*/ 182 h 238"/>
                  <a:gd name="T80" fmla="*/ 218 w 254"/>
                  <a:gd name="T81" fmla="*/ 177 h 238"/>
                  <a:gd name="T82" fmla="*/ 223 w 254"/>
                  <a:gd name="T83" fmla="*/ 177 h 238"/>
                  <a:gd name="T84" fmla="*/ 229 w 254"/>
                  <a:gd name="T85" fmla="*/ 172 h 238"/>
                  <a:gd name="T86" fmla="*/ 229 w 254"/>
                  <a:gd name="T87" fmla="*/ 172 h 238"/>
                  <a:gd name="T88" fmla="*/ 234 w 254"/>
                  <a:gd name="T89" fmla="*/ 172 h 238"/>
                  <a:gd name="T90" fmla="*/ 239 w 254"/>
                  <a:gd name="T91" fmla="*/ 172 h 238"/>
                  <a:gd name="T92" fmla="*/ 244 w 254"/>
                  <a:gd name="T93" fmla="*/ 172 h 238"/>
                  <a:gd name="T94" fmla="*/ 249 w 254"/>
                  <a:gd name="T95" fmla="*/ 172 h 238"/>
                  <a:gd name="T96" fmla="*/ 254 w 254"/>
                  <a:gd name="T97" fmla="*/ 172 h 238"/>
                  <a:gd name="T98" fmla="*/ 254 w 254"/>
                  <a:gd name="T99" fmla="*/ 17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4" h="238">
                    <a:moveTo>
                      <a:pt x="66" y="10"/>
                    </a:moveTo>
                    <a:lnTo>
                      <a:pt x="61" y="5"/>
                    </a:lnTo>
                    <a:lnTo>
                      <a:pt x="61" y="5"/>
                    </a:lnTo>
                    <a:lnTo>
                      <a:pt x="61" y="5"/>
                    </a:lnTo>
                    <a:lnTo>
                      <a:pt x="56" y="5"/>
                    </a:lnTo>
                    <a:lnTo>
                      <a:pt x="56" y="5"/>
                    </a:lnTo>
                    <a:lnTo>
                      <a:pt x="51" y="5"/>
                    </a:lnTo>
                    <a:lnTo>
                      <a:pt x="51" y="5"/>
                    </a:lnTo>
                    <a:lnTo>
                      <a:pt x="51" y="0"/>
                    </a:lnTo>
                    <a:lnTo>
                      <a:pt x="46" y="0"/>
                    </a:lnTo>
                    <a:lnTo>
                      <a:pt x="46" y="0"/>
                    </a:lnTo>
                    <a:lnTo>
                      <a:pt x="41" y="5"/>
                    </a:lnTo>
                    <a:lnTo>
                      <a:pt x="41" y="5"/>
                    </a:lnTo>
                    <a:lnTo>
                      <a:pt x="36" y="5"/>
                    </a:lnTo>
                    <a:lnTo>
                      <a:pt x="36" y="5"/>
                    </a:lnTo>
                    <a:lnTo>
                      <a:pt x="31" y="5"/>
                    </a:lnTo>
                    <a:lnTo>
                      <a:pt x="31" y="5"/>
                    </a:lnTo>
                    <a:lnTo>
                      <a:pt x="31" y="5"/>
                    </a:lnTo>
                    <a:lnTo>
                      <a:pt x="26" y="10"/>
                    </a:lnTo>
                    <a:lnTo>
                      <a:pt x="26" y="10"/>
                    </a:lnTo>
                    <a:lnTo>
                      <a:pt x="21" y="10"/>
                    </a:lnTo>
                    <a:lnTo>
                      <a:pt x="21" y="15"/>
                    </a:lnTo>
                    <a:lnTo>
                      <a:pt x="15" y="15"/>
                    </a:lnTo>
                    <a:lnTo>
                      <a:pt x="15" y="15"/>
                    </a:lnTo>
                    <a:lnTo>
                      <a:pt x="15" y="20"/>
                    </a:lnTo>
                    <a:lnTo>
                      <a:pt x="10" y="20"/>
                    </a:lnTo>
                    <a:lnTo>
                      <a:pt x="10" y="20"/>
                    </a:lnTo>
                    <a:lnTo>
                      <a:pt x="10" y="25"/>
                    </a:lnTo>
                    <a:lnTo>
                      <a:pt x="5" y="25"/>
                    </a:lnTo>
                    <a:lnTo>
                      <a:pt x="5" y="30"/>
                    </a:lnTo>
                    <a:lnTo>
                      <a:pt x="5" y="30"/>
                    </a:lnTo>
                    <a:lnTo>
                      <a:pt x="5" y="35"/>
                    </a:lnTo>
                    <a:lnTo>
                      <a:pt x="0" y="35"/>
                    </a:lnTo>
                    <a:lnTo>
                      <a:pt x="0" y="40"/>
                    </a:lnTo>
                    <a:lnTo>
                      <a:pt x="0" y="40"/>
                    </a:lnTo>
                    <a:lnTo>
                      <a:pt x="0" y="45"/>
                    </a:lnTo>
                    <a:lnTo>
                      <a:pt x="0" y="45"/>
                    </a:lnTo>
                    <a:lnTo>
                      <a:pt x="0" y="45"/>
                    </a:lnTo>
                    <a:lnTo>
                      <a:pt x="0" y="51"/>
                    </a:lnTo>
                    <a:lnTo>
                      <a:pt x="0" y="51"/>
                    </a:lnTo>
                    <a:lnTo>
                      <a:pt x="0" y="56"/>
                    </a:lnTo>
                    <a:lnTo>
                      <a:pt x="0" y="56"/>
                    </a:lnTo>
                    <a:lnTo>
                      <a:pt x="0" y="61"/>
                    </a:lnTo>
                    <a:lnTo>
                      <a:pt x="0" y="61"/>
                    </a:lnTo>
                    <a:lnTo>
                      <a:pt x="0" y="61"/>
                    </a:lnTo>
                    <a:lnTo>
                      <a:pt x="0" y="66"/>
                    </a:lnTo>
                    <a:lnTo>
                      <a:pt x="5" y="66"/>
                    </a:lnTo>
                    <a:lnTo>
                      <a:pt x="5" y="66"/>
                    </a:lnTo>
                    <a:lnTo>
                      <a:pt x="5" y="71"/>
                    </a:lnTo>
                    <a:lnTo>
                      <a:pt x="5" y="71"/>
                    </a:lnTo>
                    <a:lnTo>
                      <a:pt x="198" y="238"/>
                    </a:lnTo>
                    <a:lnTo>
                      <a:pt x="198" y="238"/>
                    </a:lnTo>
                    <a:lnTo>
                      <a:pt x="193" y="238"/>
                    </a:lnTo>
                    <a:lnTo>
                      <a:pt x="193" y="238"/>
                    </a:lnTo>
                    <a:lnTo>
                      <a:pt x="193" y="233"/>
                    </a:lnTo>
                    <a:lnTo>
                      <a:pt x="193" y="233"/>
                    </a:lnTo>
                    <a:lnTo>
                      <a:pt x="193" y="233"/>
                    </a:lnTo>
                    <a:lnTo>
                      <a:pt x="188" y="228"/>
                    </a:lnTo>
                    <a:lnTo>
                      <a:pt x="188" y="228"/>
                    </a:lnTo>
                    <a:lnTo>
                      <a:pt x="188" y="223"/>
                    </a:lnTo>
                    <a:lnTo>
                      <a:pt x="188" y="223"/>
                    </a:lnTo>
                    <a:lnTo>
                      <a:pt x="188" y="218"/>
                    </a:lnTo>
                    <a:lnTo>
                      <a:pt x="188" y="218"/>
                    </a:lnTo>
                    <a:lnTo>
                      <a:pt x="188" y="213"/>
                    </a:lnTo>
                    <a:lnTo>
                      <a:pt x="188" y="213"/>
                    </a:lnTo>
                    <a:lnTo>
                      <a:pt x="193" y="208"/>
                    </a:lnTo>
                    <a:lnTo>
                      <a:pt x="193" y="208"/>
                    </a:lnTo>
                    <a:lnTo>
                      <a:pt x="193" y="208"/>
                    </a:lnTo>
                    <a:lnTo>
                      <a:pt x="193" y="203"/>
                    </a:lnTo>
                    <a:lnTo>
                      <a:pt x="193" y="203"/>
                    </a:lnTo>
                    <a:lnTo>
                      <a:pt x="198" y="198"/>
                    </a:lnTo>
                    <a:lnTo>
                      <a:pt x="198" y="198"/>
                    </a:lnTo>
                    <a:lnTo>
                      <a:pt x="198" y="193"/>
                    </a:lnTo>
                    <a:lnTo>
                      <a:pt x="198" y="193"/>
                    </a:lnTo>
                    <a:lnTo>
                      <a:pt x="203" y="188"/>
                    </a:lnTo>
                    <a:lnTo>
                      <a:pt x="203" y="188"/>
                    </a:lnTo>
                    <a:lnTo>
                      <a:pt x="208" y="188"/>
                    </a:lnTo>
                    <a:lnTo>
                      <a:pt x="208" y="182"/>
                    </a:lnTo>
                    <a:lnTo>
                      <a:pt x="208" y="182"/>
                    </a:lnTo>
                    <a:lnTo>
                      <a:pt x="213" y="182"/>
                    </a:lnTo>
                    <a:lnTo>
                      <a:pt x="213" y="177"/>
                    </a:lnTo>
                    <a:lnTo>
                      <a:pt x="218" y="177"/>
                    </a:lnTo>
                    <a:lnTo>
                      <a:pt x="218" y="177"/>
                    </a:lnTo>
                    <a:lnTo>
                      <a:pt x="223" y="177"/>
                    </a:lnTo>
                    <a:lnTo>
                      <a:pt x="223" y="172"/>
                    </a:lnTo>
                    <a:lnTo>
                      <a:pt x="229" y="172"/>
                    </a:lnTo>
                    <a:lnTo>
                      <a:pt x="229" y="172"/>
                    </a:lnTo>
                    <a:lnTo>
                      <a:pt x="229" y="172"/>
                    </a:lnTo>
                    <a:lnTo>
                      <a:pt x="234" y="172"/>
                    </a:lnTo>
                    <a:lnTo>
                      <a:pt x="234" y="172"/>
                    </a:lnTo>
                    <a:lnTo>
                      <a:pt x="239" y="172"/>
                    </a:lnTo>
                    <a:lnTo>
                      <a:pt x="239" y="172"/>
                    </a:lnTo>
                    <a:lnTo>
                      <a:pt x="244" y="172"/>
                    </a:lnTo>
                    <a:lnTo>
                      <a:pt x="244" y="172"/>
                    </a:lnTo>
                    <a:lnTo>
                      <a:pt x="249" y="172"/>
                    </a:lnTo>
                    <a:lnTo>
                      <a:pt x="249" y="172"/>
                    </a:lnTo>
                    <a:lnTo>
                      <a:pt x="249" y="172"/>
                    </a:lnTo>
                    <a:lnTo>
                      <a:pt x="254" y="172"/>
                    </a:lnTo>
                    <a:lnTo>
                      <a:pt x="254" y="177"/>
                    </a:lnTo>
                    <a:lnTo>
                      <a:pt x="254" y="177"/>
                    </a:lnTo>
                    <a:lnTo>
                      <a:pt x="66"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61" name="Oval 160">
                <a:extLst>
                  <a:ext uri="{FF2B5EF4-FFF2-40B4-BE49-F238E27FC236}">
                    <a16:creationId xmlns:a16="http://schemas.microsoft.com/office/drawing/2014/main" id="{581F9F60-DFAE-C8F6-BDDD-C8594E470A46}"/>
                  </a:ext>
                </a:extLst>
              </p:cNvPr>
              <p:cNvSpPr>
                <a:spLocks noChangeArrowheads="1"/>
              </p:cNvSpPr>
              <p:nvPr/>
            </p:nvSpPr>
            <p:spPr bwMode="auto">
              <a:xfrm>
                <a:off x="5906" y="776"/>
                <a:ext cx="289" cy="29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62" name="Freeform 865">
                <a:extLst>
                  <a:ext uri="{FF2B5EF4-FFF2-40B4-BE49-F238E27FC236}">
                    <a16:creationId xmlns:a16="http://schemas.microsoft.com/office/drawing/2014/main" id="{F334BB27-442E-E230-09E3-82947CBB827E}"/>
                  </a:ext>
                </a:extLst>
              </p:cNvPr>
              <p:cNvSpPr>
                <a:spLocks/>
              </p:cNvSpPr>
              <p:nvPr/>
            </p:nvSpPr>
            <p:spPr bwMode="auto">
              <a:xfrm>
                <a:off x="5860" y="629"/>
                <a:ext cx="193" cy="254"/>
              </a:xfrm>
              <a:custGeom>
                <a:avLst/>
                <a:gdLst>
                  <a:gd name="T0" fmla="*/ 112 w 193"/>
                  <a:gd name="T1" fmla="*/ 244 h 254"/>
                  <a:gd name="T2" fmla="*/ 117 w 193"/>
                  <a:gd name="T3" fmla="*/ 244 h 254"/>
                  <a:gd name="T4" fmla="*/ 122 w 193"/>
                  <a:gd name="T5" fmla="*/ 249 h 254"/>
                  <a:gd name="T6" fmla="*/ 122 w 193"/>
                  <a:gd name="T7" fmla="*/ 249 h 254"/>
                  <a:gd name="T8" fmla="*/ 127 w 193"/>
                  <a:gd name="T9" fmla="*/ 254 h 254"/>
                  <a:gd name="T10" fmla="*/ 132 w 193"/>
                  <a:gd name="T11" fmla="*/ 254 h 254"/>
                  <a:gd name="T12" fmla="*/ 137 w 193"/>
                  <a:gd name="T13" fmla="*/ 254 h 254"/>
                  <a:gd name="T14" fmla="*/ 142 w 193"/>
                  <a:gd name="T15" fmla="*/ 254 h 254"/>
                  <a:gd name="T16" fmla="*/ 147 w 193"/>
                  <a:gd name="T17" fmla="*/ 254 h 254"/>
                  <a:gd name="T18" fmla="*/ 152 w 193"/>
                  <a:gd name="T19" fmla="*/ 254 h 254"/>
                  <a:gd name="T20" fmla="*/ 158 w 193"/>
                  <a:gd name="T21" fmla="*/ 254 h 254"/>
                  <a:gd name="T22" fmla="*/ 163 w 193"/>
                  <a:gd name="T23" fmla="*/ 249 h 254"/>
                  <a:gd name="T24" fmla="*/ 168 w 193"/>
                  <a:gd name="T25" fmla="*/ 249 h 254"/>
                  <a:gd name="T26" fmla="*/ 173 w 193"/>
                  <a:gd name="T27" fmla="*/ 244 h 254"/>
                  <a:gd name="T28" fmla="*/ 178 w 193"/>
                  <a:gd name="T29" fmla="*/ 244 h 254"/>
                  <a:gd name="T30" fmla="*/ 178 w 193"/>
                  <a:gd name="T31" fmla="*/ 239 h 254"/>
                  <a:gd name="T32" fmla="*/ 183 w 193"/>
                  <a:gd name="T33" fmla="*/ 234 h 254"/>
                  <a:gd name="T34" fmla="*/ 188 w 193"/>
                  <a:gd name="T35" fmla="*/ 229 h 254"/>
                  <a:gd name="T36" fmla="*/ 188 w 193"/>
                  <a:gd name="T37" fmla="*/ 224 h 254"/>
                  <a:gd name="T38" fmla="*/ 188 w 193"/>
                  <a:gd name="T39" fmla="*/ 218 h 254"/>
                  <a:gd name="T40" fmla="*/ 193 w 193"/>
                  <a:gd name="T41" fmla="*/ 213 h 254"/>
                  <a:gd name="T42" fmla="*/ 193 w 193"/>
                  <a:gd name="T43" fmla="*/ 213 h 254"/>
                  <a:gd name="T44" fmla="*/ 188 w 193"/>
                  <a:gd name="T45" fmla="*/ 208 h 254"/>
                  <a:gd name="T46" fmla="*/ 188 w 193"/>
                  <a:gd name="T47" fmla="*/ 203 h 254"/>
                  <a:gd name="T48" fmla="*/ 188 w 193"/>
                  <a:gd name="T49" fmla="*/ 198 h 254"/>
                  <a:gd name="T50" fmla="*/ 76 w 193"/>
                  <a:gd name="T51" fmla="*/ 5 h 254"/>
                  <a:gd name="T52" fmla="*/ 81 w 193"/>
                  <a:gd name="T53" fmla="*/ 10 h 254"/>
                  <a:gd name="T54" fmla="*/ 81 w 193"/>
                  <a:gd name="T55" fmla="*/ 10 h 254"/>
                  <a:gd name="T56" fmla="*/ 81 w 193"/>
                  <a:gd name="T57" fmla="*/ 16 h 254"/>
                  <a:gd name="T58" fmla="*/ 81 w 193"/>
                  <a:gd name="T59" fmla="*/ 21 h 254"/>
                  <a:gd name="T60" fmla="*/ 81 w 193"/>
                  <a:gd name="T61" fmla="*/ 26 h 254"/>
                  <a:gd name="T62" fmla="*/ 76 w 193"/>
                  <a:gd name="T63" fmla="*/ 31 h 254"/>
                  <a:gd name="T64" fmla="*/ 76 w 193"/>
                  <a:gd name="T65" fmla="*/ 36 h 254"/>
                  <a:gd name="T66" fmla="*/ 71 w 193"/>
                  <a:gd name="T67" fmla="*/ 41 h 254"/>
                  <a:gd name="T68" fmla="*/ 66 w 193"/>
                  <a:gd name="T69" fmla="*/ 46 h 254"/>
                  <a:gd name="T70" fmla="*/ 66 w 193"/>
                  <a:gd name="T71" fmla="*/ 46 h 254"/>
                  <a:gd name="T72" fmla="*/ 61 w 193"/>
                  <a:gd name="T73" fmla="*/ 51 h 254"/>
                  <a:gd name="T74" fmla="*/ 56 w 193"/>
                  <a:gd name="T75" fmla="*/ 51 h 254"/>
                  <a:gd name="T76" fmla="*/ 51 w 193"/>
                  <a:gd name="T77" fmla="*/ 56 h 254"/>
                  <a:gd name="T78" fmla="*/ 46 w 193"/>
                  <a:gd name="T79" fmla="*/ 56 h 254"/>
                  <a:gd name="T80" fmla="*/ 41 w 193"/>
                  <a:gd name="T81" fmla="*/ 61 h 254"/>
                  <a:gd name="T82" fmla="*/ 36 w 193"/>
                  <a:gd name="T83" fmla="*/ 61 h 254"/>
                  <a:gd name="T84" fmla="*/ 31 w 193"/>
                  <a:gd name="T85" fmla="*/ 61 h 254"/>
                  <a:gd name="T86" fmla="*/ 26 w 193"/>
                  <a:gd name="T87" fmla="*/ 61 h 254"/>
                  <a:gd name="T88" fmla="*/ 21 w 193"/>
                  <a:gd name="T89" fmla="*/ 56 h 254"/>
                  <a:gd name="T90" fmla="*/ 15 w 193"/>
                  <a:gd name="T91" fmla="*/ 56 h 254"/>
                  <a:gd name="T92" fmla="*/ 10 w 193"/>
                  <a:gd name="T93" fmla="*/ 56 h 254"/>
                  <a:gd name="T94" fmla="*/ 5 w 193"/>
                  <a:gd name="T95" fmla="*/ 51 h 254"/>
                  <a:gd name="T96" fmla="*/ 5 w 193"/>
                  <a:gd name="T97" fmla="*/ 46 h 254"/>
                  <a:gd name="T98" fmla="*/ 0 w 193"/>
                  <a:gd name="T99"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254">
                    <a:moveTo>
                      <a:pt x="112" y="239"/>
                    </a:moveTo>
                    <a:lnTo>
                      <a:pt x="112" y="244"/>
                    </a:lnTo>
                    <a:lnTo>
                      <a:pt x="117" y="244"/>
                    </a:lnTo>
                    <a:lnTo>
                      <a:pt x="117" y="244"/>
                    </a:lnTo>
                    <a:lnTo>
                      <a:pt x="117" y="249"/>
                    </a:lnTo>
                    <a:lnTo>
                      <a:pt x="122" y="249"/>
                    </a:lnTo>
                    <a:lnTo>
                      <a:pt x="122" y="249"/>
                    </a:lnTo>
                    <a:lnTo>
                      <a:pt x="122" y="249"/>
                    </a:lnTo>
                    <a:lnTo>
                      <a:pt x="127" y="254"/>
                    </a:lnTo>
                    <a:lnTo>
                      <a:pt x="127" y="254"/>
                    </a:lnTo>
                    <a:lnTo>
                      <a:pt x="132" y="254"/>
                    </a:lnTo>
                    <a:lnTo>
                      <a:pt x="132" y="254"/>
                    </a:lnTo>
                    <a:lnTo>
                      <a:pt x="132" y="254"/>
                    </a:lnTo>
                    <a:lnTo>
                      <a:pt x="137" y="254"/>
                    </a:lnTo>
                    <a:lnTo>
                      <a:pt x="137" y="254"/>
                    </a:lnTo>
                    <a:lnTo>
                      <a:pt x="142" y="254"/>
                    </a:lnTo>
                    <a:lnTo>
                      <a:pt x="142" y="254"/>
                    </a:lnTo>
                    <a:lnTo>
                      <a:pt x="147" y="254"/>
                    </a:lnTo>
                    <a:lnTo>
                      <a:pt x="147" y="254"/>
                    </a:lnTo>
                    <a:lnTo>
                      <a:pt x="152" y="254"/>
                    </a:lnTo>
                    <a:lnTo>
                      <a:pt x="158" y="254"/>
                    </a:lnTo>
                    <a:lnTo>
                      <a:pt x="158" y="254"/>
                    </a:lnTo>
                    <a:lnTo>
                      <a:pt x="163" y="254"/>
                    </a:lnTo>
                    <a:lnTo>
                      <a:pt x="163" y="249"/>
                    </a:lnTo>
                    <a:lnTo>
                      <a:pt x="168" y="249"/>
                    </a:lnTo>
                    <a:lnTo>
                      <a:pt x="168" y="249"/>
                    </a:lnTo>
                    <a:lnTo>
                      <a:pt x="168" y="249"/>
                    </a:lnTo>
                    <a:lnTo>
                      <a:pt x="173" y="244"/>
                    </a:lnTo>
                    <a:lnTo>
                      <a:pt x="173" y="244"/>
                    </a:lnTo>
                    <a:lnTo>
                      <a:pt x="178" y="244"/>
                    </a:lnTo>
                    <a:lnTo>
                      <a:pt x="178" y="239"/>
                    </a:lnTo>
                    <a:lnTo>
                      <a:pt x="178" y="239"/>
                    </a:lnTo>
                    <a:lnTo>
                      <a:pt x="183" y="234"/>
                    </a:lnTo>
                    <a:lnTo>
                      <a:pt x="183" y="234"/>
                    </a:lnTo>
                    <a:lnTo>
                      <a:pt x="183" y="234"/>
                    </a:lnTo>
                    <a:lnTo>
                      <a:pt x="188" y="229"/>
                    </a:lnTo>
                    <a:lnTo>
                      <a:pt x="188" y="229"/>
                    </a:lnTo>
                    <a:lnTo>
                      <a:pt x="188" y="224"/>
                    </a:lnTo>
                    <a:lnTo>
                      <a:pt x="188" y="224"/>
                    </a:lnTo>
                    <a:lnTo>
                      <a:pt x="188" y="218"/>
                    </a:lnTo>
                    <a:lnTo>
                      <a:pt x="188" y="218"/>
                    </a:lnTo>
                    <a:lnTo>
                      <a:pt x="193" y="213"/>
                    </a:lnTo>
                    <a:lnTo>
                      <a:pt x="193" y="213"/>
                    </a:lnTo>
                    <a:lnTo>
                      <a:pt x="193" y="213"/>
                    </a:lnTo>
                    <a:lnTo>
                      <a:pt x="193" y="208"/>
                    </a:lnTo>
                    <a:lnTo>
                      <a:pt x="188" y="208"/>
                    </a:lnTo>
                    <a:lnTo>
                      <a:pt x="188" y="203"/>
                    </a:lnTo>
                    <a:lnTo>
                      <a:pt x="188" y="203"/>
                    </a:lnTo>
                    <a:lnTo>
                      <a:pt x="188" y="198"/>
                    </a:lnTo>
                    <a:lnTo>
                      <a:pt x="188" y="198"/>
                    </a:lnTo>
                    <a:lnTo>
                      <a:pt x="76" y="0"/>
                    </a:lnTo>
                    <a:lnTo>
                      <a:pt x="76" y="5"/>
                    </a:lnTo>
                    <a:lnTo>
                      <a:pt x="81" y="5"/>
                    </a:lnTo>
                    <a:lnTo>
                      <a:pt x="81" y="10"/>
                    </a:lnTo>
                    <a:lnTo>
                      <a:pt x="81" y="10"/>
                    </a:lnTo>
                    <a:lnTo>
                      <a:pt x="81" y="10"/>
                    </a:lnTo>
                    <a:lnTo>
                      <a:pt x="81" y="16"/>
                    </a:lnTo>
                    <a:lnTo>
                      <a:pt x="81" y="16"/>
                    </a:lnTo>
                    <a:lnTo>
                      <a:pt x="81" y="21"/>
                    </a:lnTo>
                    <a:lnTo>
                      <a:pt x="81" y="21"/>
                    </a:lnTo>
                    <a:lnTo>
                      <a:pt x="81" y="26"/>
                    </a:lnTo>
                    <a:lnTo>
                      <a:pt x="81" y="26"/>
                    </a:lnTo>
                    <a:lnTo>
                      <a:pt x="76" y="31"/>
                    </a:lnTo>
                    <a:lnTo>
                      <a:pt x="76" y="31"/>
                    </a:lnTo>
                    <a:lnTo>
                      <a:pt x="76" y="31"/>
                    </a:lnTo>
                    <a:lnTo>
                      <a:pt x="76" y="36"/>
                    </a:lnTo>
                    <a:lnTo>
                      <a:pt x="71" y="36"/>
                    </a:lnTo>
                    <a:lnTo>
                      <a:pt x="71" y="41"/>
                    </a:lnTo>
                    <a:lnTo>
                      <a:pt x="71" y="41"/>
                    </a:lnTo>
                    <a:lnTo>
                      <a:pt x="66" y="46"/>
                    </a:lnTo>
                    <a:lnTo>
                      <a:pt x="66" y="46"/>
                    </a:lnTo>
                    <a:lnTo>
                      <a:pt x="66" y="46"/>
                    </a:lnTo>
                    <a:lnTo>
                      <a:pt x="61" y="51"/>
                    </a:lnTo>
                    <a:lnTo>
                      <a:pt x="61" y="51"/>
                    </a:lnTo>
                    <a:lnTo>
                      <a:pt x="56" y="51"/>
                    </a:lnTo>
                    <a:lnTo>
                      <a:pt x="56" y="51"/>
                    </a:lnTo>
                    <a:lnTo>
                      <a:pt x="51" y="56"/>
                    </a:lnTo>
                    <a:lnTo>
                      <a:pt x="51" y="56"/>
                    </a:lnTo>
                    <a:lnTo>
                      <a:pt x="46" y="56"/>
                    </a:lnTo>
                    <a:lnTo>
                      <a:pt x="46" y="56"/>
                    </a:lnTo>
                    <a:lnTo>
                      <a:pt x="41" y="56"/>
                    </a:lnTo>
                    <a:lnTo>
                      <a:pt x="41" y="61"/>
                    </a:lnTo>
                    <a:lnTo>
                      <a:pt x="36" y="61"/>
                    </a:lnTo>
                    <a:lnTo>
                      <a:pt x="36" y="61"/>
                    </a:lnTo>
                    <a:lnTo>
                      <a:pt x="31" y="61"/>
                    </a:lnTo>
                    <a:lnTo>
                      <a:pt x="31" y="61"/>
                    </a:lnTo>
                    <a:lnTo>
                      <a:pt x="26" y="61"/>
                    </a:lnTo>
                    <a:lnTo>
                      <a:pt x="26" y="61"/>
                    </a:lnTo>
                    <a:lnTo>
                      <a:pt x="21" y="61"/>
                    </a:lnTo>
                    <a:lnTo>
                      <a:pt x="21" y="56"/>
                    </a:lnTo>
                    <a:lnTo>
                      <a:pt x="15" y="56"/>
                    </a:lnTo>
                    <a:lnTo>
                      <a:pt x="15" y="56"/>
                    </a:lnTo>
                    <a:lnTo>
                      <a:pt x="10" y="56"/>
                    </a:lnTo>
                    <a:lnTo>
                      <a:pt x="10" y="56"/>
                    </a:lnTo>
                    <a:lnTo>
                      <a:pt x="10" y="51"/>
                    </a:lnTo>
                    <a:lnTo>
                      <a:pt x="5" y="51"/>
                    </a:lnTo>
                    <a:lnTo>
                      <a:pt x="5" y="51"/>
                    </a:lnTo>
                    <a:lnTo>
                      <a:pt x="5" y="46"/>
                    </a:lnTo>
                    <a:lnTo>
                      <a:pt x="5" y="46"/>
                    </a:lnTo>
                    <a:lnTo>
                      <a:pt x="0" y="46"/>
                    </a:lnTo>
                    <a:lnTo>
                      <a:pt x="112" y="23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63" name="Oval 162">
                <a:extLst>
                  <a:ext uri="{FF2B5EF4-FFF2-40B4-BE49-F238E27FC236}">
                    <a16:creationId xmlns:a16="http://schemas.microsoft.com/office/drawing/2014/main" id="{7DBFA987-E214-2F84-29BF-1E0842D43163}"/>
                  </a:ext>
                </a:extLst>
              </p:cNvPr>
              <p:cNvSpPr>
                <a:spLocks noChangeArrowheads="1"/>
              </p:cNvSpPr>
              <p:nvPr/>
            </p:nvSpPr>
            <p:spPr bwMode="auto">
              <a:xfrm>
                <a:off x="4500" y="3532"/>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64" name="Freeform 867">
                <a:extLst>
                  <a:ext uri="{FF2B5EF4-FFF2-40B4-BE49-F238E27FC236}">
                    <a16:creationId xmlns:a16="http://schemas.microsoft.com/office/drawing/2014/main" id="{C88047CD-3EC2-0E0E-F234-00F9D8610E88}"/>
                  </a:ext>
                </a:extLst>
              </p:cNvPr>
              <p:cNvSpPr>
                <a:spLocks/>
              </p:cNvSpPr>
              <p:nvPr/>
            </p:nvSpPr>
            <p:spPr bwMode="auto">
              <a:xfrm>
                <a:off x="4632" y="3288"/>
                <a:ext cx="153" cy="315"/>
              </a:xfrm>
              <a:custGeom>
                <a:avLst/>
                <a:gdLst>
                  <a:gd name="T0" fmla="*/ 0 w 153"/>
                  <a:gd name="T1" fmla="*/ 279 h 315"/>
                  <a:gd name="T2" fmla="*/ 0 w 153"/>
                  <a:gd name="T3" fmla="*/ 285 h 315"/>
                  <a:gd name="T4" fmla="*/ 0 w 153"/>
                  <a:gd name="T5" fmla="*/ 285 h 315"/>
                  <a:gd name="T6" fmla="*/ 0 w 153"/>
                  <a:gd name="T7" fmla="*/ 290 h 315"/>
                  <a:gd name="T8" fmla="*/ 5 w 153"/>
                  <a:gd name="T9" fmla="*/ 295 h 315"/>
                  <a:gd name="T10" fmla="*/ 5 w 153"/>
                  <a:gd name="T11" fmla="*/ 295 h 315"/>
                  <a:gd name="T12" fmla="*/ 11 w 153"/>
                  <a:gd name="T13" fmla="*/ 300 h 315"/>
                  <a:gd name="T14" fmla="*/ 11 w 153"/>
                  <a:gd name="T15" fmla="*/ 305 h 315"/>
                  <a:gd name="T16" fmla="*/ 16 w 153"/>
                  <a:gd name="T17" fmla="*/ 305 h 315"/>
                  <a:gd name="T18" fmla="*/ 21 w 153"/>
                  <a:gd name="T19" fmla="*/ 310 h 315"/>
                  <a:gd name="T20" fmla="*/ 26 w 153"/>
                  <a:gd name="T21" fmla="*/ 310 h 315"/>
                  <a:gd name="T22" fmla="*/ 31 w 153"/>
                  <a:gd name="T23" fmla="*/ 310 h 315"/>
                  <a:gd name="T24" fmla="*/ 36 w 153"/>
                  <a:gd name="T25" fmla="*/ 315 h 315"/>
                  <a:gd name="T26" fmla="*/ 41 w 153"/>
                  <a:gd name="T27" fmla="*/ 315 h 315"/>
                  <a:gd name="T28" fmla="*/ 46 w 153"/>
                  <a:gd name="T29" fmla="*/ 315 h 315"/>
                  <a:gd name="T30" fmla="*/ 51 w 153"/>
                  <a:gd name="T31" fmla="*/ 315 h 315"/>
                  <a:gd name="T32" fmla="*/ 56 w 153"/>
                  <a:gd name="T33" fmla="*/ 315 h 315"/>
                  <a:gd name="T34" fmla="*/ 61 w 153"/>
                  <a:gd name="T35" fmla="*/ 315 h 315"/>
                  <a:gd name="T36" fmla="*/ 66 w 153"/>
                  <a:gd name="T37" fmla="*/ 315 h 315"/>
                  <a:gd name="T38" fmla="*/ 71 w 153"/>
                  <a:gd name="T39" fmla="*/ 310 h 315"/>
                  <a:gd name="T40" fmla="*/ 71 w 153"/>
                  <a:gd name="T41" fmla="*/ 310 h 315"/>
                  <a:gd name="T42" fmla="*/ 76 w 153"/>
                  <a:gd name="T43" fmla="*/ 310 h 315"/>
                  <a:gd name="T44" fmla="*/ 76 w 153"/>
                  <a:gd name="T45" fmla="*/ 305 h 315"/>
                  <a:gd name="T46" fmla="*/ 82 w 153"/>
                  <a:gd name="T47" fmla="*/ 300 h 315"/>
                  <a:gd name="T48" fmla="*/ 82 w 153"/>
                  <a:gd name="T49" fmla="*/ 300 h 315"/>
                  <a:gd name="T50" fmla="*/ 153 w 153"/>
                  <a:gd name="T51" fmla="*/ 26 h 315"/>
                  <a:gd name="T52" fmla="*/ 153 w 153"/>
                  <a:gd name="T53" fmla="*/ 31 h 315"/>
                  <a:gd name="T54" fmla="*/ 153 w 153"/>
                  <a:gd name="T55" fmla="*/ 31 h 315"/>
                  <a:gd name="T56" fmla="*/ 148 w 153"/>
                  <a:gd name="T57" fmla="*/ 36 h 315"/>
                  <a:gd name="T58" fmla="*/ 142 w 153"/>
                  <a:gd name="T59" fmla="*/ 36 h 315"/>
                  <a:gd name="T60" fmla="*/ 142 w 153"/>
                  <a:gd name="T61" fmla="*/ 36 h 315"/>
                  <a:gd name="T62" fmla="*/ 137 w 153"/>
                  <a:gd name="T63" fmla="*/ 41 h 315"/>
                  <a:gd name="T64" fmla="*/ 132 w 153"/>
                  <a:gd name="T65" fmla="*/ 41 h 315"/>
                  <a:gd name="T66" fmla="*/ 127 w 153"/>
                  <a:gd name="T67" fmla="*/ 41 h 315"/>
                  <a:gd name="T68" fmla="*/ 122 w 153"/>
                  <a:gd name="T69" fmla="*/ 41 h 315"/>
                  <a:gd name="T70" fmla="*/ 117 w 153"/>
                  <a:gd name="T71" fmla="*/ 41 h 315"/>
                  <a:gd name="T72" fmla="*/ 112 w 153"/>
                  <a:gd name="T73" fmla="*/ 41 h 315"/>
                  <a:gd name="T74" fmla="*/ 107 w 153"/>
                  <a:gd name="T75" fmla="*/ 36 h 315"/>
                  <a:gd name="T76" fmla="*/ 102 w 153"/>
                  <a:gd name="T77" fmla="*/ 36 h 315"/>
                  <a:gd name="T78" fmla="*/ 97 w 153"/>
                  <a:gd name="T79" fmla="*/ 36 h 315"/>
                  <a:gd name="T80" fmla="*/ 92 w 153"/>
                  <a:gd name="T81" fmla="*/ 31 h 315"/>
                  <a:gd name="T82" fmla="*/ 87 w 153"/>
                  <a:gd name="T83" fmla="*/ 31 h 315"/>
                  <a:gd name="T84" fmla="*/ 82 w 153"/>
                  <a:gd name="T85" fmla="*/ 26 h 315"/>
                  <a:gd name="T86" fmla="*/ 82 w 153"/>
                  <a:gd name="T87" fmla="*/ 21 h 315"/>
                  <a:gd name="T88" fmla="*/ 76 w 153"/>
                  <a:gd name="T89" fmla="*/ 21 h 315"/>
                  <a:gd name="T90" fmla="*/ 76 w 153"/>
                  <a:gd name="T91" fmla="*/ 16 h 315"/>
                  <a:gd name="T92" fmla="*/ 71 w 153"/>
                  <a:gd name="T93" fmla="*/ 11 h 315"/>
                  <a:gd name="T94" fmla="*/ 71 w 153"/>
                  <a:gd name="T95" fmla="*/ 11 h 315"/>
                  <a:gd name="T96" fmla="*/ 71 w 153"/>
                  <a:gd name="T97" fmla="*/ 5 h 315"/>
                  <a:gd name="T98" fmla="*/ 71 w 153"/>
                  <a:gd name="T9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315">
                    <a:moveTo>
                      <a:pt x="0" y="279"/>
                    </a:moveTo>
                    <a:lnTo>
                      <a:pt x="0" y="279"/>
                    </a:lnTo>
                    <a:lnTo>
                      <a:pt x="0" y="279"/>
                    </a:lnTo>
                    <a:lnTo>
                      <a:pt x="0" y="285"/>
                    </a:lnTo>
                    <a:lnTo>
                      <a:pt x="0" y="285"/>
                    </a:lnTo>
                    <a:lnTo>
                      <a:pt x="0" y="285"/>
                    </a:lnTo>
                    <a:lnTo>
                      <a:pt x="0" y="290"/>
                    </a:lnTo>
                    <a:lnTo>
                      <a:pt x="0" y="290"/>
                    </a:lnTo>
                    <a:lnTo>
                      <a:pt x="0" y="290"/>
                    </a:lnTo>
                    <a:lnTo>
                      <a:pt x="5" y="295"/>
                    </a:lnTo>
                    <a:lnTo>
                      <a:pt x="5" y="295"/>
                    </a:lnTo>
                    <a:lnTo>
                      <a:pt x="5" y="295"/>
                    </a:lnTo>
                    <a:lnTo>
                      <a:pt x="5" y="300"/>
                    </a:lnTo>
                    <a:lnTo>
                      <a:pt x="11" y="300"/>
                    </a:lnTo>
                    <a:lnTo>
                      <a:pt x="11" y="300"/>
                    </a:lnTo>
                    <a:lnTo>
                      <a:pt x="11" y="305"/>
                    </a:lnTo>
                    <a:lnTo>
                      <a:pt x="16" y="305"/>
                    </a:lnTo>
                    <a:lnTo>
                      <a:pt x="16" y="305"/>
                    </a:lnTo>
                    <a:lnTo>
                      <a:pt x="21" y="305"/>
                    </a:lnTo>
                    <a:lnTo>
                      <a:pt x="21" y="310"/>
                    </a:lnTo>
                    <a:lnTo>
                      <a:pt x="21" y="310"/>
                    </a:lnTo>
                    <a:lnTo>
                      <a:pt x="26" y="310"/>
                    </a:lnTo>
                    <a:lnTo>
                      <a:pt x="26" y="310"/>
                    </a:lnTo>
                    <a:lnTo>
                      <a:pt x="31" y="310"/>
                    </a:lnTo>
                    <a:lnTo>
                      <a:pt x="31" y="315"/>
                    </a:lnTo>
                    <a:lnTo>
                      <a:pt x="36" y="315"/>
                    </a:lnTo>
                    <a:lnTo>
                      <a:pt x="36" y="315"/>
                    </a:lnTo>
                    <a:lnTo>
                      <a:pt x="41" y="315"/>
                    </a:lnTo>
                    <a:lnTo>
                      <a:pt x="41" y="315"/>
                    </a:lnTo>
                    <a:lnTo>
                      <a:pt x="46" y="315"/>
                    </a:lnTo>
                    <a:lnTo>
                      <a:pt x="51" y="315"/>
                    </a:lnTo>
                    <a:lnTo>
                      <a:pt x="51" y="315"/>
                    </a:lnTo>
                    <a:lnTo>
                      <a:pt x="56" y="315"/>
                    </a:lnTo>
                    <a:lnTo>
                      <a:pt x="56" y="315"/>
                    </a:lnTo>
                    <a:lnTo>
                      <a:pt x="56" y="315"/>
                    </a:lnTo>
                    <a:lnTo>
                      <a:pt x="61" y="315"/>
                    </a:lnTo>
                    <a:lnTo>
                      <a:pt x="61" y="315"/>
                    </a:lnTo>
                    <a:lnTo>
                      <a:pt x="66" y="315"/>
                    </a:lnTo>
                    <a:lnTo>
                      <a:pt x="66" y="315"/>
                    </a:lnTo>
                    <a:lnTo>
                      <a:pt x="71" y="310"/>
                    </a:lnTo>
                    <a:lnTo>
                      <a:pt x="71" y="310"/>
                    </a:lnTo>
                    <a:lnTo>
                      <a:pt x="71" y="310"/>
                    </a:lnTo>
                    <a:lnTo>
                      <a:pt x="76" y="310"/>
                    </a:lnTo>
                    <a:lnTo>
                      <a:pt x="76" y="310"/>
                    </a:lnTo>
                    <a:lnTo>
                      <a:pt x="76" y="305"/>
                    </a:lnTo>
                    <a:lnTo>
                      <a:pt x="76" y="305"/>
                    </a:lnTo>
                    <a:lnTo>
                      <a:pt x="82" y="305"/>
                    </a:lnTo>
                    <a:lnTo>
                      <a:pt x="82" y="300"/>
                    </a:lnTo>
                    <a:lnTo>
                      <a:pt x="82" y="300"/>
                    </a:lnTo>
                    <a:lnTo>
                      <a:pt x="82" y="300"/>
                    </a:lnTo>
                    <a:lnTo>
                      <a:pt x="153" y="26"/>
                    </a:lnTo>
                    <a:lnTo>
                      <a:pt x="153" y="26"/>
                    </a:lnTo>
                    <a:lnTo>
                      <a:pt x="153" y="26"/>
                    </a:lnTo>
                    <a:lnTo>
                      <a:pt x="153" y="31"/>
                    </a:lnTo>
                    <a:lnTo>
                      <a:pt x="153" y="31"/>
                    </a:lnTo>
                    <a:lnTo>
                      <a:pt x="153" y="31"/>
                    </a:lnTo>
                    <a:lnTo>
                      <a:pt x="148" y="31"/>
                    </a:lnTo>
                    <a:lnTo>
                      <a:pt x="148" y="36"/>
                    </a:lnTo>
                    <a:lnTo>
                      <a:pt x="148" y="36"/>
                    </a:lnTo>
                    <a:lnTo>
                      <a:pt x="142" y="36"/>
                    </a:lnTo>
                    <a:lnTo>
                      <a:pt x="142" y="36"/>
                    </a:lnTo>
                    <a:lnTo>
                      <a:pt x="142" y="36"/>
                    </a:lnTo>
                    <a:lnTo>
                      <a:pt x="137" y="41"/>
                    </a:lnTo>
                    <a:lnTo>
                      <a:pt x="137" y="41"/>
                    </a:lnTo>
                    <a:lnTo>
                      <a:pt x="132" y="41"/>
                    </a:lnTo>
                    <a:lnTo>
                      <a:pt x="132" y="41"/>
                    </a:lnTo>
                    <a:lnTo>
                      <a:pt x="127" y="41"/>
                    </a:lnTo>
                    <a:lnTo>
                      <a:pt x="127" y="41"/>
                    </a:lnTo>
                    <a:lnTo>
                      <a:pt x="122" y="41"/>
                    </a:lnTo>
                    <a:lnTo>
                      <a:pt x="122" y="41"/>
                    </a:lnTo>
                    <a:lnTo>
                      <a:pt x="117" y="41"/>
                    </a:lnTo>
                    <a:lnTo>
                      <a:pt x="117" y="41"/>
                    </a:lnTo>
                    <a:lnTo>
                      <a:pt x="112" y="41"/>
                    </a:lnTo>
                    <a:lnTo>
                      <a:pt x="112" y="41"/>
                    </a:lnTo>
                    <a:lnTo>
                      <a:pt x="107" y="41"/>
                    </a:lnTo>
                    <a:lnTo>
                      <a:pt x="107" y="36"/>
                    </a:lnTo>
                    <a:lnTo>
                      <a:pt x="102" y="36"/>
                    </a:lnTo>
                    <a:lnTo>
                      <a:pt x="102" y="36"/>
                    </a:lnTo>
                    <a:lnTo>
                      <a:pt x="97" y="36"/>
                    </a:lnTo>
                    <a:lnTo>
                      <a:pt x="97" y="36"/>
                    </a:lnTo>
                    <a:lnTo>
                      <a:pt x="92" y="31"/>
                    </a:lnTo>
                    <a:lnTo>
                      <a:pt x="92" y="31"/>
                    </a:lnTo>
                    <a:lnTo>
                      <a:pt x="87" y="31"/>
                    </a:lnTo>
                    <a:lnTo>
                      <a:pt x="87" y="31"/>
                    </a:lnTo>
                    <a:lnTo>
                      <a:pt x="87" y="26"/>
                    </a:lnTo>
                    <a:lnTo>
                      <a:pt x="82" y="26"/>
                    </a:lnTo>
                    <a:lnTo>
                      <a:pt x="82" y="26"/>
                    </a:lnTo>
                    <a:lnTo>
                      <a:pt x="82" y="21"/>
                    </a:lnTo>
                    <a:lnTo>
                      <a:pt x="76" y="21"/>
                    </a:lnTo>
                    <a:lnTo>
                      <a:pt x="76" y="21"/>
                    </a:lnTo>
                    <a:lnTo>
                      <a:pt x="76" y="16"/>
                    </a:lnTo>
                    <a:lnTo>
                      <a:pt x="76" y="16"/>
                    </a:lnTo>
                    <a:lnTo>
                      <a:pt x="71" y="16"/>
                    </a:lnTo>
                    <a:lnTo>
                      <a:pt x="71" y="11"/>
                    </a:lnTo>
                    <a:lnTo>
                      <a:pt x="71" y="11"/>
                    </a:lnTo>
                    <a:lnTo>
                      <a:pt x="71" y="11"/>
                    </a:lnTo>
                    <a:lnTo>
                      <a:pt x="71" y="5"/>
                    </a:lnTo>
                    <a:lnTo>
                      <a:pt x="71" y="5"/>
                    </a:lnTo>
                    <a:lnTo>
                      <a:pt x="71" y="5"/>
                    </a:lnTo>
                    <a:lnTo>
                      <a:pt x="71" y="0"/>
                    </a:lnTo>
                    <a:lnTo>
                      <a:pt x="0" y="27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65" name="Freeform 868">
                <a:extLst>
                  <a:ext uri="{FF2B5EF4-FFF2-40B4-BE49-F238E27FC236}">
                    <a16:creationId xmlns:a16="http://schemas.microsoft.com/office/drawing/2014/main" id="{98E2119D-9BA9-6A99-8DAC-D2ABFB0D97E5}"/>
                  </a:ext>
                </a:extLst>
              </p:cNvPr>
              <p:cNvSpPr>
                <a:spLocks/>
              </p:cNvSpPr>
              <p:nvPr/>
            </p:nvSpPr>
            <p:spPr bwMode="auto">
              <a:xfrm>
                <a:off x="4612" y="3796"/>
                <a:ext cx="107" cy="274"/>
              </a:xfrm>
              <a:custGeom>
                <a:avLst/>
                <a:gdLst>
                  <a:gd name="T0" fmla="*/ 86 w 107"/>
                  <a:gd name="T1" fmla="*/ 10 h 274"/>
                  <a:gd name="T2" fmla="*/ 86 w 107"/>
                  <a:gd name="T3" fmla="*/ 10 h 274"/>
                  <a:gd name="T4" fmla="*/ 81 w 107"/>
                  <a:gd name="T5" fmla="*/ 5 h 274"/>
                  <a:gd name="T6" fmla="*/ 81 w 107"/>
                  <a:gd name="T7" fmla="*/ 5 h 274"/>
                  <a:gd name="T8" fmla="*/ 76 w 107"/>
                  <a:gd name="T9" fmla="*/ 5 h 274"/>
                  <a:gd name="T10" fmla="*/ 76 w 107"/>
                  <a:gd name="T11" fmla="*/ 5 h 274"/>
                  <a:gd name="T12" fmla="*/ 71 w 107"/>
                  <a:gd name="T13" fmla="*/ 5 h 274"/>
                  <a:gd name="T14" fmla="*/ 66 w 107"/>
                  <a:gd name="T15" fmla="*/ 0 h 274"/>
                  <a:gd name="T16" fmla="*/ 61 w 107"/>
                  <a:gd name="T17" fmla="*/ 0 h 274"/>
                  <a:gd name="T18" fmla="*/ 56 w 107"/>
                  <a:gd name="T19" fmla="*/ 0 h 274"/>
                  <a:gd name="T20" fmla="*/ 51 w 107"/>
                  <a:gd name="T21" fmla="*/ 0 h 274"/>
                  <a:gd name="T22" fmla="*/ 46 w 107"/>
                  <a:gd name="T23" fmla="*/ 0 h 274"/>
                  <a:gd name="T24" fmla="*/ 41 w 107"/>
                  <a:gd name="T25" fmla="*/ 0 h 274"/>
                  <a:gd name="T26" fmla="*/ 36 w 107"/>
                  <a:gd name="T27" fmla="*/ 0 h 274"/>
                  <a:gd name="T28" fmla="*/ 31 w 107"/>
                  <a:gd name="T29" fmla="*/ 5 h 274"/>
                  <a:gd name="T30" fmla="*/ 25 w 107"/>
                  <a:gd name="T31" fmla="*/ 5 h 274"/>
                  <a:gd name="T32" fmla="*/ 20 w 107"/>
                  <a:gd name="T33" fmla="*/ 5 h 274"/>
                  <a:gd name="T34" fmla="*/ 15 w 107"/>
                  <a:gd name="T35" fmla="*/ 5 h 274"/>
                  <a:gd name="T36" fmla="*/ 10 w 107"/>
                  <a:gd name="T37" fmla="*/ 5 h 274"/>
                  <a:gd name="T38" fmla="*/ 10 w 107"/>
                  <a:gd name="T39" fmla="*/ 10 h 274"/>
                  <a:gd name="T40" fmla="*/ 5 w 107"/>
                  <a:gd name="T41" fmla="*/ 10 h 274"/>
                  <a:gd name="T42" fmla="*/ 5 w 107"/>
                  <a:gd name="T43" fmla="*/ 10 h 274"/>
                  <a:gd name="T44" fmla="*/ 5 w 107"/>
                  <a:gd name="T45" fmla="*/ 15 h 274"/>
                  <a:gd name="T46" fmla="*/ 0 w 107"/>
                  <a:gd name="T47" fmla="*/ 15 h 274"/>
                  <a:gd name="T48" fmla="*/ 0 w 107"/>
                  <a:gd name="T49" fmla="*/ 15 h 274"/>
                  <a:gd name="T50" fmla="*/ 20 w 107"/>
                  <a:gd name="T51" fmla="*/ 274 h 274"/>
                  <a:gd name="T52" fmla="*/ 20 w 107"/>
                  <a:gd name="T53" fmla="*/ 274 h 274"/>
                  <a:gd name="T54" fmla="*/ 20 w 107"/>
                  <a:gd name="T55" fmla="*/ 269 h 274"/>
                  <a:gd name="T56" fmla="*/ 25 w 107"/>
                  <a:gd name="T57" fmla="*/ 269 h 274"/>
                  <a:gd name="T58" fmla="*/ 25 w 107"/>
                  <a:gd name="T59" fmla="*/ 269 h 274"/>
                  <a:gd name="T60" fmla="*/ 31 w 107"/>
                  <a:gd name="T61" fmla="*/ 264 h 274"/>
                  <a:gd name="T62" fmla="*/ 36 w 107"/>
                  <a:gd name="T63" fmla="*/ 264 h 274"/>
                  <a:gd name="T64" fmla="*/ 41 w 107"/>
                  <a:gd name="T65" fmla="*/ 264 h 274"/>
                  <a:gd name="T66" fmla="*/ 41 w 107"/>
                  <a:gd name="T67" fmla="*/ 264 h 274"/>
                  <a:gd name="T68" fmla="*/ 46 w 107"/>
                  <a:gd name="T69" fmla="*/ 259 h 274"/>
                  <a:gd name="T70" fmla="*/ 51 w 107"/>
                  <a:gd name="T71" fmla="*/ 259 h 274"/>
                  <a:gd name="T72" fmla="*/ 56 w 107"/>
                  <a:gd name="T73" fmla="*/ 259 h 274"/>
                  <a:gd name="T74" fmla="*/ 61 w 107"/>
                  <a:gd name="T75" fmla="*/ 259 h 274"/>
                  <a:gd name="T76" fmla="*/ 71 w 107"/>
                  <a:gd name="T77" fmla="*/ 259 h 274"/>
                  <a:gd name="T78" fmla="*/ 76 w 107"/>
                  <a:gd name="T79" fmla="*/ 259 h 274"/>
                  <a:gd name="T80" fmla="*/ 81 w 107"/>
                  <a:gd name="T81" fmla="*/ 259 h 274"/>
                  <a:gd name="T82" fmla="*/ 86 w 107"/>
                  <a:gd name="T83" fmla="*/ 259 h 274"/>
                  <a:gd name="T84" fmla="*/ 86 w 107"/>
                  <a:gd name="T85" fmla="*/ 259 h 274"/>
                  <a:gd name="T86" fmla="*/ 91 w 107"/>
                  <a:gd name="T87" fmla="*/ 259 h 274"/>
                  <a:gd name="T88" fmla="*/ 96 w 107"/>
                  <a:gd name="T89" fmla="*/ 259 h 274"/>
                  <a:gd name="T90" fmla="*/ 102 w 107"/>
                  <a:gd name="T91" fmla="*/ 264 h 274"/>
                  <a:gd name="T92" fmla="*/ 102 w 107"/>
                  <a:gd name="T93" fmla="*/ 264 h 274"/>
                  <a:gd name="T94" fmla="*/ 102 w 107"/>
                  <a:gd name="T95" fmla="*/ 264 h 274"/>
                  <a:gd name="T96" fmla="*/ 107 w 107"/>
                  <a:gd name="T97" fmla="*/ 269 h 274"/>
                  <a:gd name="T98" fmla="*/ 107 w 107"/>
                  <a:gd name="T99" fmla="*/ 269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274">
                    <a:moveTo>
                      <a:pt x="86" y="10"/>
                    </a:moveTo>
                    <a:lnTo>
                      <a:pt x="86" y="10"/>
                    </a:lnTo>
                    <a:lnTo>
                      <a:pt x="86" y="10"/>
                    </a:lnTo>
                    <a:lnTo>
                      <a:pt x="86" y="10"/>
                    </a:lnTo>
                    <a:lnTo>
                      <a:pt x="86" y="10"/>
                    </a:lnTo>
                    <a:lnTo>
                      <a:pt x="81" y="5"/>
                    </a:lnTo>
                    <a:lnTo>
                      <a:pt x="81" y="5"/>
                    </a:lnTo>
                    <a:lnTo>
                      <a:pt x="81" y="5"/>
                    </a:lnTo>
                    <a:lnTo>
                      <a:pt x="81" y="5"/>
                    </a:lnTo>
                    <a:lnTo>
                      <a:pt x="76" y="5"/>
                    </a:lnTo>
                    <a:lnTo>
                      <a:pt x="76" y="5"/>
                    </a:lnTo>
                    <a:lnTo>
                      <a:pt x="76" y="5"/>
                    </a:lnTo>
                    <a:lnTo>
                      <a:pt x="71" y="5"/>
                    </a:lnTo>
                    <a:lnTo>
                      <a:pt x="71" y="5"/>
                    </a:lnTo>
                    <a:lnTo>
                      <a:pt x="71" y="0"/>
                    </a:lnTo>
                    <a:lnTo>
                      <a:pt x="66" y="0"/>
                    </a:lnTo>
                    <a:lnTo>
                      <a:pt x="66"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1" y="5"/>
                    </a:lnTo>
                    <a:lnTo>
                      <a:pt x="31" y="5"/>
                    </a:lnTo>
                    <a:lnTo>
                      <a:pt x="25" y="5"/>
                    </a:lnTo>
                    <a:lnTo>
                      <a:pt x="25" y="5"/>
                    </a:lnTo>
                    <a:lnTo>
                      <a:pt x="20" y="5"/>
                    </a:lnTo>
                    <a:lnTo>
                      <a:pt x="20" y="5"/>
                    </a:lnTo>
                    <a:lnTo>
                      <a:pt x="15" y="5"/>
                    </a:lnTo>
                    <a:lnTo>
                      <a:pt x="15" y="5"/>
                    </a:lnTo>
                    <a:lnTo>
                      <a:pt x="10" y="5"/>
                    </a:lnTo>
                    <a:lnTo>
                      <a:pt x="10" y="10"/>
                    </a:lnTo>
                    <a:lnTo>
                      <a:pt x="10" y="10"/>
                    </a:lnTo>
                    <a:lnTo>
                      <a:pt x="10" y="10"/>
                    </a:lnTo>
                    <a:lnTo>
                      <a:pt x="5" y="10"/>
                    </a:lnTo>
                    <a:lnTo>
                      <a:pt x="5" y="10"/>
                    </a:lnTo>
                    <a:lnTo>
                      <a:pt x="5" y="10"/>
                    </a:lnTo>
                    <a:lnTo>
                      <a:pt x="5" y="15"/>
                    </a:lnTo>
                    <a:lnTo>
                      <a:pt x="5" y="15"/>
                    </a:lnTo>
                    <a:lnTo>
                      <a:pt x="0" y="15"/>
                    </a:lnTo>
                    <a:lnTo>
                      <a:pt x="0" y="15"/>
                    </a:lnTo>
                    <a:lnTo>
                      <a:pt x="0" y="15"/>
                    </a:lnTo>
                    <a:lnTo>
                      <a:pt x="0" y="15"/>
                    </a:lnTo>
                    <a:lnTo>
                      <a:pt x="20" y="274"/>
                    </a:lnTo>
                    <a:lnTo>
                      <a:pt x="20" y="274"/>
                    </a:lnTo>
                    <a:lnTo>
                      <a:pt x="20" y="274"/>
                    </a:lnTo>
                    <a:lnTo>
                      <a:pt x="20" y="274"/>
                    </a:lnTo>
                    <a:lnTo>
                      <a:pt x="20" y="269"/>
                    </a:lnTo>
                    <a:lnTo>
                      <a:pt x="20" y="269"/>
                    </a:lnTo>
                    <a:lnTo>
                      <a:pt x="25" y="269"/>
                    </a:lnTo>
                    <a:lnTo>
                      <a:pt x="25" y="269"/>
                    </a:lnTo>
                    <a:lnTo>
                      <a:pt x="25" y="269"/>
                    </a:lnTo>
                    <a:lnTo>
                      <a:pt x="25" y="269"/>
                    </a:lnTo>
                    <a:lnTo>
                      <a:pt x="31" y="264"/>
                    </a:lnTo>
                    <a:lnTo>
                      <a:pt x="31" y="264"/>
                    </a:lnTo>
                    <a:lnTo>
                      <a:pt x="31" y="264"/>
                    </a:lnTo>
                    <a:lnTo>
                      <a:pt x="36" y="264"/>
                    </a:lnTo>
                    <a:lnTo>
                      <a:pt x="36" y="264"/>
                    </a:lnTo>
                    <a:lnTo>
                      <a:pt x="41" y="264"/>
                    </a:lnTo>
                    <a:lnTo>
                      <a:pt x="41" y="264"/>
                    </a:lnTo>
                    <a:lnTo>
                      <a:pt x="41" y="264"/>
                    </a:lnTo>
                    <a:lnTo>
                      <a:pt x="46" y="259"/>
                    </a:lnTo>
                    <a:lnTo>
                      <a:pt x="46" y="259"/>
                    </a:lnTo>
                    <a:lnTo>
                      <a:pt x="51" y="259"/>
                    </a:lnTo>
                    <a:lnTo>
                      <a:pt x="51" y="259"/>
                    </a:lnTo>
                    <a:lnTo>
                      <a:pt x="56" y="259"/>
                    </a:lnTo>
                    <a:lnTo>
                      <a:pt x="56" y="259"/>
                    </a:lnTo>
                    <a:lnTo>
                      <a:pt x="61" y="259"/>
                    </a:lnTo>
                    <a:lnTo>
                      <a:pt x="61" y="259"/>
                    </a:lnTo>
                    <a:lnTo>
                      <a:pt x="66" y="259"/>
                    </a:lnTo>
                    <a:lnTo>
                      <a:pt x="71" y="259"/>
                    </a:lnTo>
                    <a:lnTo>
                      <a:pt x="71" y="259"/>
                    </a:lnTo>
                    <a:lnTo>
                      <a:pt x="76" y="259"/>
                    </a:lnTo>
                    <a:lnTo>
                      <a:pt x="76" y="259"/>
                    </a:lnTo>
                    <a:lnTo>
                      <a:pt x="81" y="259"/>
                    </a:lnTo>
                    <a:lnTo>
                      <a:pt x="81" y="259"/>
                    </a:lnTo>
                    <a:lnTo>
                      <a:pt x="86" y="259"/>
                    </a:lnTo>
                    <a:lnTo>
                      <a:pt x="86" y="259"/>
                    </a:lnTo>
                    <a:lnTo>
                      <a:pt x="86" y="259"/>
                    </a:lnTo>
                    <a:lnTo>
                      <a:pt x="91" y="259"/>
                    </a:lnTo>
                    <a:lnTo>
                      <a:pt x="91" y="259"/>
                    </a:lnTo>
                    <a:lnTo>
                      <a:pt x="96" y="259"/>
                    </a:lnTo>
                    <a:lnTo>
                      <a:pt x="96" y="259"/>
                    </a:lnTo>
                    <a:lnTo>
                      <a:pt x="96" y="264"/>
                    </a:lnTo>
                    <a:lnTo>
                      <a:pt x="102" y="264"/>
                    </a:lnTo>
                    <a:lnTo>
                      <a:pt x="102" y="264"/>
                    </a:lnTo>
                    <a:lnTo>
                      <a:pt x="102" y="264"/>
                    </a:lnTo>
                    <a:lnTo>
                      <a:pt x="102" y="264"/>
                    </a:lnTo>
                    <a:lnTo>
                      <a:pt x="102" y="264"/>
                    </a:lnTo>
                    <a:lnTo>
                      <a:pt x="107" y="264"/>
                    </a:lnTo>
                    <a:lnTo>
                      <a:pt x="107" y="269"/>
                    </a:lnTo>
                    <a:lnTo>
                      <a:pt x="107" y="269"/>
                    </a:lnTo>
                    <a:lnTo>
                      <a:pt x="107" y="269"/>
                    </a:lnTo>
                    <a:lnTo>
                      <a:pt x="86"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66" name="Oval 165">
                <a:extLst>
                  <a:ext uri="{FF2B5EF4-FFF2-40B4-BE49-F238E27FC236}">
                    <a16:creationId xmlns:a16="http://schemas.microsoft.com/office/drawing/2014/main" id="{3F42F691-1C2C-D61C-94CC-844593718334}"/>
                  </a:ext>
                </a:extLst>
              </p:cNvPr>
              <p:cNvSpPr>
                <a:spLocks noChangeArrowheads="1"/>
              </p:cNvSpPr>
              <p:nvPr/>
            </p:nvSpPr>
            <p:spPr bwMode="auto">
              <a:xfrm>
                <a:off x="6987" y="756"/>
                <a:ext cx="126"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67" name="Oval 166">
                <a:extLst>
                  <a:ext uri="{FF2B5EF4-FFF2-40B4-BE49-F238E27FC236}">
                    <a16:creationId xmlns:a16="http://schemas.microsoft.com/office/drawing/2014/main" id="{AD5EDB0B-D0C8-33DB-122A-3A8A9A658EA7}"/>
                  </a:ext>
                </a:extLst>
              </p:cNvPr>
              <p:cNvSpPr>
                <a:spLocks noChangeArrowheads="1"/>
              </p:cNvSpPr>
              <p:nvPr/>
            </p:nvSpPr>
            <p:spPr bwMode="auto">
              <a:xfrm>
                <a:off x="4617" y="4050"/>
                <a:ext cx="117" cy="11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68" name="Oval 167">
                <a:extLst>
                  <a:ext uri="{FF2B5EF4-FFF2-40B4-BE49-F238E27FC236}">
                    <a16:creationId xmlns:a16="http://schemas.microsoft.com/office/drawing/2014/main" id="{EF9F93C6-EDF7-C453-6865-C1C96599E3FD}"/>
                  </a:ext>
                </a:extLst>
              </p:cNvPr>
              <p:cNvSpPr>
                <a:spLocks noChangeArrowheads="1"/>
              </p:cNvSpPr>
              <p:nvPr/>
            </p:nvSpPr>
            <p:spPr bwMode="auto">
              <a:xfrm>
                <a:off x="2902" y="2684"/>
                <a:ext cx="289" cy="29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69" name="Freeform 872">
                <a:extLst>
                  <a:ext uri="{FF2B5EF4-FFF2-40B4-BE49-F238E27FC236}">
                    <a16:creationId xmlns:a16="http://schemas.microsoft.com/office/drawing/2014/main" id="{633C7A8C-F754-28C6-1AB9-253A2556552B}"/>
                  </a:ext>
                </a:extLst>
              </p:cNvPr>
              <p:cNvSpPr>
                <a:spLocks/>
              </p:cNvSpPr>
              <p:nvPr/>
            </p:nvSpPr>
            <p:spPr bwMode="auto">
              <a:xfrm>
                <a:off x="3029" y="2334"/>
                <a:ext cx="132" cy="381"/>
              </a:xfrm>
              <a:custGeom>
                <a:avLst/>
                <a:gdLst>
                  <a:gd name="T0" fmla="*/ 0 w 132"/>
                  <a:gd name="T1" fmla="*/ 361 h 381"/>
                  <a:gd name="T2" fmla="*/ 0 w 132"/>
                  <a:gd name="T3" fmla="*/ 366 h 381"/>
                  <a:gd name="T4" fmla="*/ 0 w 132"/>
                  <a:gd name="T5" fmla="*/ 366 h 381"/>
                  <a:gd name="T6" fmla="*/ 0 w 132"/>
                  <a:gd name="T7" fmla="*/ 366 h 381"/>
                  <a:gd name="T8" fmla="*/ 5 w 132"/>
                  <a:gd name="T9" fmla="*/ 371 h 381"/>
                  <a:gd name="T10" fmla="*/ 5 w 132"/>
                  <a:gd name="T11" fmla="*/ 371 h 381"/>
                  <a:gd name="T12" fmla="*/ 10 w 132"/>
                  <a:gd name="T13" fmla="*/ 371 h 381"/>
                  <a:gd name="T14" fmla="*/ 15 w 132"/>
                  <a:gd name="T15" fmla="*/ 376 h 381"/>
                  <a:gd name="T16" fmla="*/ 20 w 132"/>
                  <a:gd name="T17" fmla="*/ 376 h 381"/>
                  <a:gd name="T18" fmla="*/ 25 w 132"/>
                  <a:gd name="T19" fmla="*/ 376 h 381"/>
                  <a:gd name="T20" fmla="*/ 31 w 132"/>
                  <a:gd name="T21" fmla="*/ 381 h 381"/>
                  <a:gd name="T22" fmla="*/ 36 w 132"/>
                  <a:gd name="T23" fmla="*/ 381 h 381"/>
                  <a:gd name="T24" fmla="*/ 41 w 132"/>
                  <a:gd name="T25" fmla="*/ 381 h 381"/>
                  <a:gd name="T26" fmla="*/ 46 w 132"/>
                  <a:gd name="T27" fmla="*/ 381 h 381"/>
                  <a:gd name="T28" fmla="*/ 51 w 132"/>
                  <a:gd name="T29" fmla="*/ 381 h 381"/>
                  <a:gd name="T30" fmla="*/ 56 w 132"/>
                  <a:gd name="T31" fmla="*/ 381 h 381"/>
                  <a:gd name="T32" fmla="*/ 61 w 132"/>
                  <a:gd name="T33" fmla="*/ 381 h 381"/>
                  <a:gd name="T34" fmla="*/ 66 w 132"/>
                  <a:gd name="T35" fmla="*/ 381 h 381"/>
                  <a:gd name="T36" fmla="*/ 71 w 132"/>
                  <a:gd name="T37" fmla="*/ 381 h 381"/>
                  <a:gd name="T38" fmla="*/ 71 w 132"/>
                  <a:gd name="T39" fmla="*/ 381 h 381"/>
                  <a:gd name="T40" fmla="*/ 76 w 132"/>
                  <a:gd name="T41" fmla="*/ 381 h 381"/>
                  <a:gd name="T42" fmla="*/ 76 w 132"/>
                  <a:gd name="T43" fmla="*/ 376 h 381"/>
                  <a:gd name="T44" fmla="*/ 81 w 132"/>
                  <a:gd name="T45" fmla="*/ 376 h 381"/>
                  <a:gd name="T46" fmla="*/ 81 w 132"/>
                  <a:gd name="T47" fmla="*/ 376 h 381"/>
                  <a:gd name="T48" fmla="*/ 81 w 132"/>
                  <a:gd name="T49" fmla="*/ 371 h 381"/>
                  <a:gd name="T50" fmla="*/ 132 w 132"/>
                  <a:gd name="T51" fmla="*/ 16 h 381"/>
                  <a:gd name="T52" fmla="*/ 132 w 132"/>
                  <a:gd name="T53" fmla="*/ 16 h 381"/>
                  <a:gd name="T54" fmla="*/ 132 w 132"/>
                  <a:gd name="T55" fmla="*/ 16 h 381"/>
                  <a:gd name="T56" fmla="*/ 127 w 132"/>
                  <a:gd name="T57" fmla="*/ 16 h 381"/>
                  <a:gd name="T58" fmla="*/ 127 w 132"/>
                  <a:gd name="T59" fmla="*/ 21 h 381"/>
                  <a:gd name="T60" fmla="*/ 122 w 132"/>
                  <a:gd name="T61" fmla="*/ 21 h 381"/>
                  <a:gd name="T62" fmla="*/ 117 w 132"/>
                  <a:gd name="T63" fmla="*/ 21 h 381"/>
                  <a:gd name="T64" fmla="*/ 112 w 132"/>
                  <a:gd name="T65" fmla="*/ 21 h 381"/>
                  <a:gd name="T66" fmla="*/ 107 w 132"/>
                  <a:gd name="T67" fmla="*/ 21 h 381"/>
                  <a:gd name="T68" fmla="*/ 102 w 132"/>
                  <a:gd name="T69" fmla="*/ 21 h 381"/>
                  <a:gd name="T70" fmla="*/ 96 w 132"/>
                  <a:gd name="T71" fmla="*/ 21 h 381"/>
                  <a:gd name="T72" fmla="*/ 91 w 132"/>
                  <a:gd name="T73" fmla="*/ 21 h 381"/>
                  <a:gd name="T74" fmla="*/ 86 w 132"/>
                  <a:gd name="T75" fmla="*/ 21 h 381"/>
                  <a:gd name="T76" fmla="*/ 81 w 132"/>
                  <a:gd name="T77" fmla="*/ 21 h 381"/>
                  <a:gd name="T78" fmla="*/ 76 w 132"/>
                  <a:gd name="T79" fmla="*/ 16 h 381"/>
                  <a:gd name="T80" fmla="*/ 71 w 132"/>
                  <a:gd name="T81" fmla="*/ 16 h 381"/>
                  <a:gd name="T82" fmla="*/ 66 w 132"/>
                  <a:gd name="T83" fmla="*/ 16 h 381"/>
                  <a:gd name="T84" fmla="*/ 61 w 132"/>
                  <a:gd name="T85" fmla="*/ 16 h 381"/>
                  <a:gd name="T86" fmla="*/ 61 w 132"/>
                  <a:gd name="T87" fmla="*/ 10 h 381"/>
                  <a:gd name="T88" fmla="*/ 56 w 132"/>
                  <a:gd name="T89" fmla="*/ 10 h 381"/>
                  <a:gd name="T90" fmla="*/ 51 w 132"/>
                  <a:gd name="T91" fmla="*/ 10 h 381"/>
                  <a:gd name="T92" fmla="*/ 51 w 132"/>
                  <a:gd name="T93" fmla="*/ 5 h 381"/>
                  <a:gd name="T94" fmla="*/ 51 w 132"/>
                  <a:gd name="T95" fmla="*/ 5 h 381"/>
                  <a:gd name="T96" fmla="*/ 46 w 132"/>
                  <a:gd name="T97" fmla="*/ 5 h 381"/>
                  <a:gd name="T98" fmla="*/ 46 w 132"/>
                  <a:gd name="T9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381">
                    <a:moveTo>
                      <a:pt x="0" y="361"/>
                    </a:moveTo>
                    <a:lnTo>
                      <a:pt x="0" y="361"/>
                    </a:lnTo>
                    <a:lnTo>
                      <a:pt x="0" y="366"/>
                    </a:lnTo>
                    <a:lnTo>
                      <a:pt x="0" y="366"/>
                    </a:lnTo>
                    <a:lnTo>
                      <a:pt x="0" y="366"/>
                    </a:lnTo>
                    <a:lnTo>
                      <a:pt x="0" y="366"/>
                    </a:lnTo>
                    <a:lnTo>
                      <a:pt x="0" y="366"/>
                    </a:lnTo>
                    <a:lnTo>
                      <a:pt x="0" y="366"/>
                    </a:lnTo>
                    <a:lnTo>
                      <a:pt x="5" y="371"/>
                    </a:lnTo>
                    <a:lnTo>
                      <a:pt x="5" y="371"/>
                    </a:lnTo>
                    <a:lnTo>
                      <a:pt x="5" y="371"/>
                    </a:lnTo>
                    <a:lnTo>
                      <a:pt x="5" y="371"/>
                    </a:lnTo>
                    <a:lnTo>
                      <a:pt x="10" y="371"/>
                    </a:lnTo>
                    <a:lnTo>
                      <a:pt x="10" y="371"/>
                    </a:lnTo>
                    <a:lnTo>
                      <a:pt x="15" y="376"/>
                    </a:lnTo>
                    <a:lnTo>
                      <a:pt x="15" y="376"/>
                    </a:lnTo>
                    <a:lnTo>
                      <a:pt x="15" y="376"/>
                    </a:lnTo>
                    <a:lnTo>
                      <a:pt x="20" y="376"/>
                    </a:lnTo>
                    <a:lnTo>
                      <a:pt x="20" y="376"/>
                    </a:lnTo>
                    <a:lnTo>
                      <a:pt x="25" y="376"/>
                    </a:lnTo>
                    <a:lnTo>
                      <a:pt x="25" y="381"/>
                    </a:lnTo>
                    <a:lnTo>
                      <a:pt x="31" y="381"/>
                    </a:lnTo>
                    <a:lnTo>
                      <a:pt x="31" y="381"/>
                    </a:lnTo>
                    <a:lnTo>
                      <a:pt x="36" y="381"/>
                    </a:lnTo>
                    <a:lnTo>
                      <a:pt x="36" y="381"/>
                    </a:lnTo>
                    <a:lnTo>
                      <a:pt x="41" y="381"/>
                    </a:lnTo>
                    <a:lnTo>
                      <a:pt x="41" y="381"/>
                    </a:lnTo>
                    <a:lnTo>
                      <a:pt x="46" y="381"/>
                    </a:lnTo>
                    <a:lnTo>
                      <a:pt x="46" y="381"/>
                    </a:lnTo>
                    <a:lnTo>
                      <a:pt x="51" y="381"/>
                    </a:lnTo>
                    <a:lnTo>
                      <a:pt x="51" y="381"/>
                    </a:lnTo>
                    <a:lnTo>
                      <a:pt x="56" y="381"/>
                    </a:lnTo>
                    <a:lnTo>
                      <a:pt x="56" y="381"/>
                    </a:lnTo>
                    <a:lnTo>
                      <a:pt x="61" y="381"/>
                    </a:lnTo>
                    <a:lnTo>
                      <a:pt x="61" y="381"/>
                    </a:lnTo>
                    <a:lnTo>
                      <a:pt x="66" y="381"/>
                    </a:lnTo>
                    <a:lnTo>
                      <a:pt x="66" y="381"/>
                    </a:lnTo>
                    <a:lnTo>
                      <a:pt x="71" y="381"/>
                    </a:lnTo>
                    <a:lnTo>
                      <a:pt x="71" y="381"/>
                    </a:lnTo>
                    <a:lnTo>
                      <a:pt x="71" y="381"/>
                    </a:lnTo>
                    <a:lnTo>
                      <a:pt x="76" y="381"/>
                    </a:lnTo>
                    <a:lnTo>
                      <a:pt x="76" y="381"/>
                    </a:lnTo>
                    <a:lnTo>
                      <a:pt x="76" y="376"/>
                    </a:lnTo>
                    <a:lnTo>
                      <a:pt x="76" y="376"/>
                    </a:lnTo>
                    <a:lnTo>
                      <a:pt x="81" y="376"/>
                    </a:lnTo>
                    <a:lnTo>
                      <a:pt x="81" y="376"/>
                    </a:lnTo>
                    <a:lnTo>
                      <a:pt x="81" y="376"/>
                    </a:lnTo>
                    <a:lnTo>
                      <a:pt x="81" y="376"/>
                    </a:lnTo>
                    <a:lnTo>
                      <a:pt x="81" y="376"/>
                    </a:lnTo>
                    <a:lnTo>
                      <a:pt x="81" y="371"/>
                    </a:lnTo>
                    <a:lnTo>
                      <a:pt x="132" y="10"/>
                    </a:lnTo>
                    <a:lnTo>
                      <a:pt x="132" y="16"/>
                    </a:lnTo>
                    <a:lnTo>
                      <a:pt x="132" y="16"/>
                    </a:lnTo>
                    <a:lnTo>
                      <a:pt x="132" y="16"/>
                    </a:lnTo>
                    <a:lnTo>
                      <a:pt x="132" y="16"/>
                    </a:lnTo>
                    <a:lnTo>
                      <a:pt x="132" y="16"/>
                    </a:lnTo>
                    <a:lnTo>
                      <a:pt x="127" y="16"/>
                    </a:lnTo>
                    <a:lnTo>
                      <a:pt x="127" y="16"/>
                    </a:lnTo>
                    <a:lnTo>
                      <a:pt x="127" y="21"/>
                    </a:lnTo>
                    <a:lnTo>
                      <a:pt x="127" y="21"/>
                    </a:lnTo>
                    <a:lnTo>
                      <a:pt x="122" y="21"/>
                    </a:lnTo>
                    <a:lnTo>
                      <a:pt x="122" y="21"/>
                    </a:lnTo>
                    <a:lnTo>
                      <a:pt x="117" y="21"/>
                    </a:lnTo>
                    <a:lnTo>
                      <a:pt x="117" y="21"/>
                    </a:lnTo>
                    <a:lnTo>
                      <a:pt x="117" y="21"/>
                    </a:lnTo>
                    <a:lnTo>
                      <a:pt x="112" y="21"/>
                    </a:lnTo>
                    <a:lnTo>
                      <a:pt x="112" y="21"/>
                    </a:lnTo>
                    <a:lnTo>
                      <a:pt x="107" y="21"/>
                    </a:lnTo>
                    <a:lnTo>
                      <a:pt x="107" y="21"/>
                    </a:lnTo>
                    <a:lnTo>
                      <a:pt x="102" y="21"/>
                    </a:lnTo>
                    <a:lnTo>
                      <a:pt x="102" y="21"/>
                    </a:lnTo>
                    <a:lnTo>
                      <a:pt x="96" y="21"/>
                    </a:lnTo>
                    <a:lnTo>
                      <a:pt x="96" y="21"/>
                    </a:lnTo>
                    <a:lnTo>
                      <a:pt x="91" y="21"/>
                    </a:lnTo>
                    <a:lnTo>
                      <a:pt x="91" y="21"/>
                    </a:lnTo>
                    <a:lnTo>
                      <a:pt x="86" y="21"/>
                    </a:lnTo>
                    <a:lnTo>
                      <a:pt x="86" y="21"/>
                    </a:lnTo>
                    <a:lnTo>
                      <a:pt x="81" y="21"/>
                    </a:lnTo>
                    <a:lnTo>
                      <a:pt x="81" y="16"/>
                    </a:lnTo>
                    <a:lnTo>
                      <a:pt x="76" y="16"/>
                    </a:lnTo>
                    <a:lnTo>
                      <a:pt x="76" y="16"/>
                    </a:lnTo>
                    <a:lnTo>
                      <a:pt x="71" y="16"/>
                    </a:lnTo>
                    <a:lnTo>
                      <a:pt x="71" y="16"/>
                    </a:lnTo>
                    <a:lnTo>
                      <a:pt x="66" y="16"/>
                    </a:lnTo>
                    <a:lnTo>
                      <a:pt x="66" y="16"/>
                    </a:lnTo>
                    <a:lnTo>
                      <a:pt x="61" y="16"/>
                    </a:lnTo>
                    <a:lnTo>
                      <a:pt x="61" y="10"/>
                    </a:lnTo>
                    <a:lnTo>
                      <a:pt x="61" y="10"/>
                    </a:lnTo>
                    <a:lnTo>
                      <a:pt x="56" y="10"/>
                    </a:lnTo>
                    <a:lnTo>
                      <a:pt x="56" y="10"/>
                    </a:lnTo>
                    <a:lnTo>
                      <a:pt x="56" y="10"/>
                    </a:lnTo>
                    <a:lnTo>
                      <a:pt x="51" y="10"/>
                    </a:lnTo>
                    <a:lnTo>
                      <a:pt x="51" y="5"/>
                    </a:lnTo>
                    <a:lnTo>
                      <a:pt x="51" y="5"/>
                    </a:lnTo>
                    <a:lnTo>
                      <a:pt x="51" y="5"/>
                    </a:lnTo>
                    <a:lnTo>
                      <a:pt x="51" y="5"/>
                    </a:lnTo>
                    <a:lnTo>
                      <a:pt x="51" y="5"/>
                    </a:lnTo>
                    <a:lnTo>
                      <a:pt x="46" y="5"/>
                    </a:lnTo>
                    <a:lnTo>
                      <a:pt x="46" y="0"/>
                    </a:lnTo>
                    <a:lnTo>
                      <a:pt x="46" y="0"/>
                    </a:lnTo>
                    <a:lnTo>
                      <a:pt x="0" y="36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70" name="Freeform 873">
                <a:extLst>
                  <a:ext uri="{FF2B5EF4-FFF2-40B4-BE49-F238E27FC236}">
                    <a16:creationId xmlns:a16="http://schemas.microsoft.com/office/drawing/2014/main" id="{FE04B827-7B9D-3A7B-3E2C-32063B3CFB7F}"/>
                  </a:ext>
                </a:extLst>
              </p:cNvPr>
              <p:cNvSpPr>
                <a:spLocks/>
              </p:cNvSpPr>
              <p:nvPr/>
            </p:nvSpPr>
            <p:spPr bwMode="auto">
              <a:xfrm>
                <a:off x="3019" y="2918"/>
                <a:ext cx="112" cy="330"/>
              </a:xfrm>
              <a:custGeom>
                <a:avLst/>
                <a:gdLst>
                  <a:gd name="T0" fmla="*/ 86 w 112"/>
                  <a:gd name="T1" fmla="*/ 20 h 330"/>
                  <a:gd name="T2" fmla="*/ 81 w 112"/>
                  <a:gd name="T3" fmla="*/ 15 h 330"/>
                  <a:gd name="T4" fmla="*/ 81 w 112"/>
                  <a:gd name="T5" fmla="*/ 15 h 330"/>
                  <a:gd name="T6" fmla="*/ 81 w 112"/>
                  <a:gd name="T7" fmla="*/ 10 h 330"/>
                  <a:gd name="T8" fmla="*/ 76 w 112"/>
                  <a:gd name="T9" fmla="*/ 10 h 330"/>
                  <a:gd name="T10" fmla="*/ 71 w 112"/>
                  <a:gd name="T11" fmla="*/ 5 h 330"/>
                  <a:gd name="T12" fmla="*/ 71 w 112"/>
                  <a:gd name="T13" fmla="*/ 5 h 330"/>
                  <a:gd name="T14" fmla="*/ 66 w 112"/>
                  <a:gd name="T15" fmla="*/ 0 h 330"/>
                  <a:gd name="T16" fmla="*/ 61 w 112"/>
                  <a:gd name="T17" fmla="*/ 0 h 330"/>
                  <a:gd name="T18" fmla="*/ 56 w 112"/>
                  <a:gd name="T19" fmla="*/ 0 h 330"/>
                  <a:gd name="T20" fmla="*/ 51 w 112"/>
                  <a:gd name="T21" fmla="*/ 0 h 330"/>
                  <a:gd name="T22" fmla="*/ 46 w 112"/>
                  <a:gd name="T23" fmla="*/ 0 h 330"/>
                  <a:gd name="T24" fmla="*/ 41 w 112"/>
                  <a:gd name="T25" fmla="*/ 0 h 330"/>
                  <a:gd name="T26" fmla="*/ 35 w 112"/>
                  <a:gd name="T27" fmla="*/ 0 h 330"/>
                  <a:gd name="T28" fmla="*/ 30 w 112"/>
                  <a:gd name="T29" fmla="*/ 0 h 330"/>
                  <a:gd name="T30" fmla="*/ 25 w 112"/>
                  <a:gd name="T31" fmla="*/ 5 h 330"/>
                  <a:gd name="T32" fmla="*/ 20 w 112"/>
                  <a:gd name="T33" fmla="*/ 5 h 330"/>
                  <a:gd name="T34" fmla="*/ 15 w 112"/>
                  <a:gd name="T35" fmla="*/ 5 h 330"/>
                  <a:gd name="T36" fmla="*/ 10 w 112"/>
                  <a:gd name="T37" fmla="*/ 10 h 330"/>
                  <a:gd name="T38" fmla="*/ 5 w 112"/>
                  <a:gd name="T39" fmla="*/ 10 h 330"/>
                  <a:gd name="T40" fmla="*/ 5 w 112"/>
                  <a:gd name="T41" fmla="*/ 15 h 330"/>
                  <a:gd name="T42" fmla="*/ 5 w 112"/>
                  <a:gd name="T43" fmla="*/ 20 h 330"/>
                  <a:gd name="T44" fmla="*/ 0 w 112"/>
                  <a:gd name="T45" fmla="*/ 20 h 330"/>
                  <a:gd name="T46" fmla="*/ 0 w 112"/>
                  <a:gd name="T47" fmla="*/ 25 h 330"/>
                  <a:gd name="T48" fmla="*/ 0 w 112"/>
                  <a:gd name="T49" fmla="*/ 30 h 330"/>
                  <a:gd name="T50" fmla="*/ 25 w 112"/>
                  <a:gd name="T51" fmla="*/ 325 h 330"/>
                  <a:gd name="T52" fmla="*/ 25 w 112"/>
                  <a:gd name="T53" fmla="*/ 325 h 330"/>
                  <a:gd name="T54" fmla="*/ 25 w 112"/>
                  <a:gd name="T55" fmla="*/ 320 h 330"/>
                  <a:gd name="T56" fmla="*/ 30 w 112"/>
                  <a:gd name="T57" fmla="*/ 315 h 330"/>
                  <a:gd name="T58" fmla="*/ 30 w 112"/>
                  <a:gd name="T59" fmla="*/ 315 h 330"/>
                  <a:gd name="T60" fmla="*/ 35 w 112"/>
                  <a:gd name="T61" fmla="*/ 309 h 330"/>
                  <a:gd name="T62" fmla="*/ 41 w 112"/>
                  <a:gd name="T63" fmla="*/ 309 h 330"/>
                  <a:gd name="T64" fmla="*/ 41 w 112"/>
                  <a:gd name="T65" fmla="*/ 304 h 330"/>
                  <a:gd name="T66" fmla="*/ 46 w 112"/>
                  <a:gd name="T67" fmla="*/ 304 h 330"/>
                  <a:gd name="T68" fmla="*/ 51 w 112"/>
                  <a:gd name="T69" fmla="*/ 304 h 330"/>
                  <a:gd name="T70" fmla="*/ 56 w 112"/>
                  <a:gd name="T71" fmla="*/ 299 h 330"/>
                  <a:gd name="T72" fmla="*/ 61 w 112"/>
                  <a:gd name="T73" fmla="*/ 299 h 330"/>
                  <a:gd name="T74" fmla="*/ 66 w 112"/>
                  <a:gd name="T75" fmla="*/ 299 h 330"/>
                  <a:gd name="T76" fmla="*/ 71 w 112"/>
                  <a:gd name="T77" fmla="*/ 299 h 330"/>
                  <a:gd name="T78" fmla="*/ 81 w 112"/>
                  <a:gd name="T79" fmla="*/ 299 h 330"/>
                  <a:gd name="T80" fmla="*/ 86 w 112"/>
                  <a:gd name="T81" fmla="*/ 299 h 330"/>
                  <a:gd name="T82" fmla="*/ 91 w 112"/>
                  <a:gd name="T83" fmla="*/ 299 h 330"/>
                  <a:gd name="T84" fmla="*/ 91 w 112"/>
                  <a:gd name="T85" fmla="*/ 304 h 330"/>
                  <a:gd name="T86" fmla="*/ 96 w 112"/>
                  <a:gd name="T87" fmla="*/ 304 h 330"/>
                  <a:gd name="T88" fmla="*/ 101 w 112"/>
                  <a:gd name="T89" fmla="*/ 304 h 330"/>
                  <a:gd name="T90" fmla="*/ 106 w 112"/>
                  <a:gd name="T91" fmla="*/ 309 h 330"/>
                  <a:gd name="T92" fmla="*/ 106 w 112"/>
                  <a:gd name="T93" fmla="*/ 309 h 330"/>
                  <a:gd name="T94" fmla="*/ 112 w 112"/>
                  <a:gd name="T95" fmla="*/ 315 h 330"/>
                  <a:gd name="T96" fmla="*/ 112 w 112"/>
                  <a:gd name="T97" fmla="*/ 315 h 330"/>
                  <a:gd name="T98" fmla="*/ 112 w 112"/>
                  <a:gd name="T99" fmla="*/ 32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330">
                    <a:moveTo>
                      <a:pt x="86" y="20"/>
                    </a:moveTo>
                    <a:lnTo>
                      <a:pt x="86" y="20"/>
                    </a:lnTo>
                    <a:lnTo>
                      <a:pt x="86" y="15"/>
                    </a:lnTo>
                    <a:lnTo>
                      <a:pt x="81" y="15"/>
                    </a:lnTo>
                    <a:lnTo>
                      <a:pt x="81" y="15"/>
                    </a:lnTo>
                    <a:lnTo>
                      <a:pt x="81" y="15"/>
                    </a:lnTo>
                    <a:lnTo>
                      <a:pt x="81" y="10"/>
                    </a:lnTo>
                    <a:lnTo>
                      <a:pt x="81" y="10"/>
                    </a:lnTo>
                    <a:lnTo>
                      <a:pt x="76" y="10"/>
                    </a:lnTo>
                    <a:lnTo>
                      <a:pt x="76" y="10"/>
                    </a:lnTo>
                    <a:lnTo>
                      <a:pt x="76" y="5"/>
                    </a:lnTo>
                    <a:lnTo>
                      <a:pt x="71" y="5"/>
                    </a:lnTo>
                    <a:lnTo>
                      <a:pt x="71" y="5"/>
                    </a:lnTo>
                    <a:lnTo>
                      <a:pt x="71" y="5"/>
                    </a:lnTo>
                    <a:lnTo>
                      <a:pt x="66" y="5"/>
                    </a:lnTo>
                    <a:lnTo>
                      <a:pt x="66" y="0"/>
                    </a:lnTo>
                    <a:lnTo>
                      <a:pt x="61" y="0"/>
                    </a:lnTo>
                    <a:lnTo>
                      <a:pt x="61" y="0"/>
                    </a:lnTo>
                    <a:lnTo>
                      <a:pt x="56" y="0"/>
                    </a:lnTo>
                    <a:lnTo>
                      <a:pt x="56" y="0"/>
                    </a:lnTo>
                    <a:lnTo>
                      <a:pt x="51" y="0"/>
                    </a:lnTo>
                    <a:lnTo>
                      <a:pt x="51" y="0"/>
                    </a:lnTo>
                    <a:lnTo>
                      <a:pt x="46" y="0"/>
                    </a:lnTo>
                    <a:lnTo>
                      <a:pt x="46" y="0"/>
                    </a:lnTo>
                    <a:lnTo>
                      <a:pt x="41" y="0"/>
                    </a:lnTo>
                    <a:lnTo>
                      <a:pt x="41" y="0"/>
                    </a:lnTo>
                    <a:lnTo>
                      <a:pt x="35" y="0"/>
                    </a:lnTo>
                    <a:lnTo>
                      <a:pt x="35" y="0"/>
                    </a:lnTo>
                    <a:lnTo>
                      <a:pt x="30" y="0"/>
                    </a:lnTo>
                    <a:lnTo>
                      <a:pt x="30" y="0"/>
                    </a:lnTo>
                    <a:lnTo>
                      <a:pt x="25" y="0"/>
                    </a:lnTo>
                    <a:lnTo>
                      <a:pt x="25" y="5"/>
                    </a:lnTo>
                    <a:lnTo>
                      <a:pt x="20" y="5"/>
                    </a:lnTo>
                    <a:lnTo>
                      <a:pt x="20" y="5"/>
                    </a:lnTo>
                    <a:lnTo>
                      <a:pt x="15" y="5"/>
                    </a:lnTo>
                    <a:lnTo>
                      <a:pt x="15" y="5"/>
                    </a:lnTo>
                    <a:lnTo>
                      <a:pt x="10" y="10"/>
                    </a:lnTo>
                    <a:lnTo>
                      <a:pt x="10" y="10"/>
                    </a:lnTo>
                    <a:lnTo>
                      <a:pt x="10" y="10"/>
                    </a:lnTo>
                    <a:lnTo>
                      <a:pt x="5" y="10"/>
                    </a:lnTo>
                    <a:lnTo>
                      <a:pt x="5" y="15"/>
                    </a:lnTo>
                    <a:lnTo>
                      <a:pt x="5" y="15"/>
                    </a:lnTo>
                    <a:lnTo>
                      <a:pt x="5" y="15"/>
                    </a:lnTo>
                    <a:lnTo>
                      <a:pt x="5" y="20"/>
                    </a:lnTo>
                    <a:lnTo>
                      <a:pt x="0" y="20"/>
                    </a:lnTo>
                    <a:lnTo>
                      <a:pt x="0" y="20"/>
                    </a:lnTo>
                    <a:lnTo>
                      <a:pt x="0" y="25"/>
                    </a:lnTo>
                    <a:lnTo>
                      <a:pt x="0" y="25"/>
                    </a:lnTo>
                    <a:lnTo>
                      <a:pt x="0" y="25"/>
                    </a:lnTo>
                    <a:lnTo>
                      <a:pt x="0" y="30"/>
                    </a:lnTo>
                    <a:lnTo>
                      <a:pt x="25" y="330"/>
                    </a:lnTo>
                    <a:lnTo>
                      <a:pt x="25" y="325"/>
                    </a:lnTo>
                    <a:lnTo>
                      <a:pt x="25" y="325"/>
                    </a:lnTo>
                    <a:lnTo>
                      <a:pt x="25" y="325"/>
                    </a:lnTo>
                    <a:lnTo>
                      <a:pt x="25" y="320"/>
                    </a:lnTo>
                    <a:lnTo>
                      <a:pt x="25" y="320"/>
                    </a:lnTo>
                    <a:lnTo>
                      <a:pt x="30" y="320"/>
                    </a:lnTo>
                    <a:lnTo>
                      <a:pt x="30" y="315"/>
                    </a:lnTo>
                    <a:lnTo>
                      <a:pt x="30" y="315"/>
                    </a:lnTo>
                    <a:lnTo>
                      <a:pt x="30" y="315"/>
                    </a:lnTo>
                    <a:lnTo>
                      <a:pt x="35" y="315"/>
                    </a:lnTo>
                    <a:lnTo>
                      <a:pt x="35" y="309"/>
                    </a:lnTo>
                    <a:lnTo>
                      <a:pt x="35" y="309"/>
                    </a:lnTo>
                    <a:lnTo>
                      <a:pt x="41" y="309"/>
                    </a:lnTo>
                    <a:lnTo>
                      <a:pt x="41" y="309"/>
                    </a:lnTo>
                    <a:lnTo>
                      <a:pt x="41" y="304"/>
                    </a:lnTo>
                    <a:lnTo>
                      <a:pt x="46" y="304"/>
                    </a:lnTo>
                    <a:lnTo>
                      <a:pt x="46" y="304"/>
                    </a:lnTo>
                    <a:lnTo>
                      <a:pt x="51" y="304"/>
                    </a:lnTo>
                    <a:lnTo>
                      <a:pt x="51" y="304"/>
                    </a:lnTo>
                    <a:lnTo>
                      <a:pt x="56" y="299"/>
                    </a:lnTo>
                    <a:lnTo>
                      <a:pt x="56" y="299"/>
                    </a:lnTo>
                    <a:lnTo>
                      <a:pt x="61" y="299"/>
                    </a:lnTo>
                    <a:lnTo>
                      <a:pt x="61" y="299"/>
                    </a:lnTo>
                    <a:lnTo>
                      <a:pt x="66" y="299"/>
                    </a:lnTo>
                    <a:lnTo>
                      <a:pt x="66" y="299"/>
                    </a:lnTo>
                    <a:lnTo>
                      <a:pt x="71" y="299"/>
                    </a:lnTo>
                    <a:lnTo>
                      <a:pt x="71" y="299"/>
                    </a:lnTo>
                    <a:lnTo>
                      <a:pt x="76" y="299"/>
                    </a:lnTo>
                    <a:lnTo>
                      <a:pt x="81" y="299"/>
                    </a:lnTo>
                    <a:lnTo>
                      <a:pt x="81" y="299"/>
                    </a:lnTo>
                    <a:lnTo>
                      <a:pt x="86" y="299"/>
                    </a:lnTo>
                    <a:lnTo>
                      <a:pt x="86" y="299"/>
                    </a:lnTo>
                    <a:lnTo>
                      <a:pt x="91" y="299"/>
                    </a:lnTo>
                    <a:lnTo>
                      <a:pt x="91" y="299"/>
                    </a:lnTo>
                    <a:lnTo>
                      <a:pt x="91" y="304"/>
                    </a:lnTo>
                    <a:lnTo>
                      <a:pt x="96" y="304"/>
                    </a:lnTo>
                    <a:lnTo>
                      <a:pt x="96" y="304"/>
                    </a:lnTo>
                    <a:lnTo>
                      <a:pt x="101" y="304"/>
                    </a:lnTo>
                    <a:lnTo>
                      <a:pt x="101" y="304"/>
                    </a:lnTo>
                    <a:lnTo>
                      <a:pt x="101" y="309"/>
                    </a:lnTo>
                    <a:lnTo>
                      <a:pt x="106" y="309"/>
                    </a:lnTo>
                    <a:lnTo>
                      <a:pt x="106" y="309"/>
                    </a:lnTo>
                    <a:lnTo>
                      <a:pt x="106" y="309"/>
                    </a:lnTo>
                    <a:lnTo>
                      <a:pt x="106" y="315"/>
                    </a:lnTo>
                    <a:lnTo>
                      <a:pt x="112" y="315"/>
                    </a:lnTo>
                    <a:lnTo>
                      <a:pt x="112" y="315"/>
                    </a:lnTo>
                    <a:lnTo>
                      <a:pt x="112" y="315"/>
                    </a:lnTo>
                    <a:lnTo>
                      <a:pt x="112" y="320"/>
                    </a:lnTo>
                    <a:lnTo>
                      <a:pt x="112" y="320"/>
                    </a:lnTo>
                    <a:lnTo>
                      <a:pt x="86"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71" name="Oval 170">
                <a:extLst>
                  <a:ext uri="{FF2B5EF4-FFF2-40B4-BE49-F238E27FC236}">
                    <a16:creationId xmlns:a16="http://schemas.microsoft.com/office/drawing/2014/main" id="{EFF9E6D2-B06D-E258-EE34-8564F50DD8F6}"/>
                  </a:ext>
                </a:extLst>
              </p:cNvPr>
              <p:cNvSpPr>
                <a:spLocks noChangeArrowheads="1"/>
              </p:cNvSpPr>
              <p:nvPr/>
            </p:nvSpPr>
            <p:spPr bwMode="auto">
              <a:xfrm>
                <a:off x="4566" y="2436"/>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72" name="Freeform 875">
                <a:extLst>
                  <a:ext uri="{FF2B5EF4-FFF2-40B4-BE49-F238E27FC236}">
                    <a16:creationId xmlns:a16="http://schemas.microsoft.com/office/drawing/2014/main" id="{13BEFE9F-3233-6D2B-B617-98FB31C74729}"/>
                  </a:ext>
                </a:extLst>
              </p:cNvPr>
              <p:cNvSpPr>
                <a:spLocks/>
              </p:cNvSpPr>
              <p:nvPr/>
            </p:nvSpPr>
            <p:spPr bwMode="auto">
              <a:xfrm>
                <a:off x="4683" y="2695"/>
                <a:ext cx="122" cy="370"/>
              </a:xfrm>
              <a:custGeom>
                <a:avLst/>
                <a:gdLst>
                  <a:gd name="T0" fmla="*/ 86 w 122"/>
                  <a:gd name="T1" fmla="*/ 15 h 370"/>
                  <a:gd name="T2" fmla="*/ 86 w 122"/>
                  <a:gd name="T3" fmla="*/ 10 h 370"/>
                  <a:gd name="T4" fmla="*/ 86 w 122"/>
                  <a:gd name="T5" fmla="*/ 10 h 370"/>
                  <a:gd name="T6" fmla="*/ 81 w 122"/>
                  <a:gd name="T7" fmla="*/ 5 h 370"/>
                  <a:gd name="T8" fmla="*/ 81 w 122"/>
                  <a:gd name="T9" fmla="*/ 5 h 370"/>
                  <a:gd name="T10" fmla="*/ 76 w 122"/>
                  <a:gd name="T11" fmla="*/ 5 h 370"/>
                  <a:gd name="T12" fmla="*/ 71 w 122"/>
                  <a:gd name="T13" fmla="*/ 5 h 370"/>
                  <a:gd name="T14" fmla="*/ 66 w 122"/>
                  <a:gd name="T15" fmla="*/ 5 h 370"/>
                  <a:gd name="T16" fmla="*/ 61 w 122"/>
                  <a:gd name="T17" fmla="*/ 0 h 370"/>
                  <a:gd name="T18" fmla="*/ 56 w 122"/>
                  <a:gd name="T19" fmla="*/ 0 h 370"/>
                  <a:gd name="T20" fmla="*/ 51 w 122"/>
                  <a:gd name="T21" fmla="*/ 0 h 370"/>
                  <a:gd name="T22" fmla="*/ 46 w 122"/>
                  <a:gd name="T23" fmla="*/ 0 h 370"/>
                  <a:gd name="T24" fmla="*/ 41 w 122"/>
                  <a:gd name="T25" fmla="*/ 5 h 370"/>
                  <a:gd name="T26" fmla="*/ 36 w 122"/>
                  <a:gd name="T27" fmla="*/ 5 h 370"/>
                  <a:gd name="T28" fmla="*/ 31 w 122"/>
                  <a:gd name="T29" fmla="*/ 5 h 370"/>
                  <a:gd name="T30" fmla="*/ 25 w 122"/>
                  <a:gd name="T31" fmla="*/ 5 h 370"/>
                  <a:gd name="T32" fmla="*/ 20 w 122"/>
                  <a:gd name="T33" fmla="*/ 5 h 370"/>
                  <a:gd name="T34" fmla="*/ 15 w 122"/>
                  <a:gd name="T35" fmla="*/ 10 h 370"/>
                  <a:gd name="T36" fmla="*/ 15 w 122"/>
                  <a:gd name="T37" fmla="*/ 10 h 370"/>
                  <a:gd name="T38" fmla="*/ 10 w 122"/>
                  <a:gd name="T39" fmla="*/ 10 h 370"/>
                  <a:gd name="T40" fmla="*/ 5 w 122"/>
                  <a:gd name="T41" fmla="*/ 15 h 370"/>
                  <a:gd name="T42" fmla="*/ 5 w 122"/>
                  <a:gd name="T43" fmla="*/ 15 h 370"/>
                  <a:gd name="T44" fmla="*/ 5 w 122"/>
                  <a:gd name="T45" fmla="*/ 15 h 370"/>
                  <a:gd name="T46" fmla="*/ 0 w 122"/>
                  <a:gd name="T47" fmla="*/ 20 h 370"/>
                  <a:gd name="T48" fmla="*/ 0 w 122"/>
                  <a:gd name="T49" fmla="*/ 20 h 370"/>
                  <a:gd name="T50" fmla="*/ 36 w 122"/>
                  <a:gd name="T51" fmla="*/ 370 h 370"/>
                  <a:gd name="T52" fmla="*/ 36 w 122"/>
                  <a:gd name="T53" fmla="*/ 370 h 370"/>
                  <a:gd name="T54" fmla="*/ 36 w 122"/>
                  <a:gd name="T55" fmla="*/ 365 h 370"/>
                  <a:gd name="T56" fmla="*/ 41 w 122"/>
                  <a:gd name="T57" fmla="*/ 365 h 370"/>
                  <a:gd name="T58" fmla="*/ 41 w 122"/>
                  <a:gd name="T59" fmla="*/ 365 h 370"/>
                  <a:gd name="T60" fmla="*/ 46 w 122"/>
                  <a:gd name="T61" fmla="*/ 360 h 370"/>
                  <a:gd name="T62" fmla="*/ 51 w 122"/>
                  <a:gd name="T63" fmla="*/ 360 h 370"/>
                  <a:gd name="T64" fmla="*/ 51 w 122"/>
                  <a:gd name="T65" fmla="*/ 360 h 370"/>
                  <a:gd name="T66" fmla="*/ 56 w 122"/>
                  <a:gd name="T67" fmla="*/ 355 h 370"/>
                  <a:gd name="T68" fmla="*/ 61 w 122"/>
                  <a:gd name="T69" fmla="*/ 355 h 370"/>
                  <a:gd name="T70" fmla="*/ 66 w 122"/>
                  <a:gd name="T71" fmla="*/ 355 h 370"/>
                  <a:gd name="T72" fmla="*/ 71 w 122"/>
                  <a:gd name="T73" fmla="*/ 355 h 370"/>
                  <a:gd name="T74" fmla="*/ 76 w 122"/>
                  <a:gd name="T75" fmla="*/ 355 h 370"/>
                  <a:gd name="T76" fmla="*/ 81 w 122"/>
                  <a:gd name="T77" fmla="*/ 355 h 370"/>
                  <a:gd name="T78" fmla="*/ 91 w 122"/>
                  <a:gd name="T79" fmla="*/ 355 h 370"/>
                  <a:gd name="T80" fmla="*/ 97 w 122"/>
                  <a:gd name="T81" fmla="*/ 355 h 370"/>
                  <a:gd name="T82" fmla="*/ 102 w 122"/>
                  <a:gd name="T83" fmla="*/ 355 h 370"/>
                  <a:gd name="T84" fmla="*/ 102 w 122"/>
                  <a:gd name="T85" fmla="*/ 355 h 370"/>
                  <a:gd name="T86" fmla="*/ 107 w 122"/>
                  <a:gd name="T87" fmla="*/ 355 h 370"/>
                  <a:gd name="T88" fmla="*/ 112 w 122"/>
                  <a:gd name="T89" fmla="*/ 355 h 370"/>
                  <a:gd name="T90" fmla="*/ 117 w 122"/>
                  <a:gd name="T91" fmla="*/ 360 h 370"/>
                  <a:gd name="T92" fmla="*/ 117 w 122"/>
                  <a:gd name="T93" fmla="*/ 360 h 370"/>
                  <a:gd name="T94" fmla="*/ 117 w 122"/>
                  <a:gd name="T95" fmla="*/ 360 h 370"/>
                  <a:gd name="T96" fmla="*/ 122 w 122"/>
                  <a:gd name="T97" fmla="*/ 365 h 370"/>
                  <a:gd name="T98" fmla="*/ 122 w 122"/>
                  <a:gd name="T99" fmla="*/ 365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370">
                    <a:moveTo>
                      <a:pt x="86" y="15"/>
                    </a:moveTo>
                    <a:lnTo>
                      <a:pt x="86" y="15"/>
                    </a:lnTo>
                    <a:lnTo>
                      <a:pt x="86" y="10"/>
                    </a:lnTo>
                    <a:lnTo>
                      <a:pt x="86" y="10"/>
                    </a:lnTo>
                    <a:lnTo>
                      <a:pt x="86" y="10"/>
                    </a:lnTo>
                    <a:lnTo>
                      <a:pt x="86" y="10"/>
                    </a:lnTo>
                    <a:lnTo>
                      <a:pt x="81" y="10"/>
                    </a:lnTo>
                    <a:lnTo>
                      <a:pt x="81" y="5"/>
                    </a:lnTo>
                    <a:lnTo>
                      <a:pt x="81" y="5"/>
                    </a:lnTo>
                    <a:lnTo>
                      <a:pt x="81" y="5"/>
                    </a:lnTo>
                    <a:lnTo>
                      <a:pt x="76" y="5"/>
                    </a:lnTo>
                    <a:lnTo>
                      <a:pt x="76" y="5"/>
                    </a:lnTo>
                    <a:lnTo>
                      <a:pt x="76" y="5"/>
                    </a:lnTo>
                    <a:lnTo>
                      <a:pt x="71" y="5"/>
                    </a:lnTo>
                    <a:lnTo>
                      <a:pt x="71" y="5"/>
                    </a:lnTo>
                    <a:lnTo>
                      <a:pt x="66" y="5"/>
                    </a:lnTo>
                    <a:lnTo>
                      <a:pt x="66" y="5"/>
                    </a:lnTo>
                    <a:lnTo>
                      <a:pt x="61" y="0"/>
                    </a:lnTo>
                    <a:lnTo>
                      <a:pt x="61" y="0"/>
                    </a:lnTo>
                    <a:lnTo>
                      <a:pt x="56" y="0"/>
                    </a:lnTo>
                    <a:lnTo>
                      <a:pt x="56" y="0"/>
                    </a:lnTo>
                    <a:lnTo>
                      <a:pt x="51" y="0"/>
                    </a:lnTo>
                    <a:lnTo>
                      <a:pt x="51" y="0"/>
                    </a:lnTo>
                    <a:lnTo>
                      <a:pt x="46" y="0"/>
                    </a:lnTo>
                    <a:lnTo>
                      <a:pt x="46" y="0"/>
                    </a:lnTo>
                    <a:lnTo>
                      <a:pt x="41" y="5"/>
                    </a:lnTo>
                    <a:lnTo>
                      <a:pt x="41" y="5"/>
                    </a:lnTo>
                    <a:lnTo>
                      <a:pt x="36" y="5"/>
                    </a:lnTo>
                    <a:lnTo>
                      <a:pt x="36" y="5"/>
                    </a:lnTo>
                    <a:lnTo>
                      <a:pt x="31" y="5"/>
                    </a:lnTo>
                    <a:lnTo>
                      <a:pt x="31" y="5"/>
                    </a:lnTo>
                    <a:lnTo>
                      <a:pt x="25" y="5"/>
                    </a:lnTo>
                    <a:lnTo>
                      <a:pt x="25" y="5"/>
                    </a:lnTo>
                    <a:lnTo>
                      <a:pt x="20" y="5"/>
                    </a:lnTo>
                    <a:lnTo>
                      <a:pt x="20" y="5"/>
                    </a:lnTo>
                    <a:lnTo>
                      <a:pt x="15" y="10"/>
                    </a:lnTo>
                    <a:lnTo>
                      <a:pt x="15" y="10"/>
                    </a:lnTo>
                    <a:lnTo>
                      <a:pt x="15" y="10"/>
                    </a:lnTo>
                    <a:lnTo>
                      <a:pt x="10" y="10"/>
                    </a:lnTo>
                    <a:lnTo>
                      <a:pt x="10" y="10"/>
                    </a:lnTo>
                    <a:lnTo>
                      <a:pt x="10" y="15"/>
                    </a:lnTo>
                    <a:lnTo>
                      <a:pt x="5" y="15"/>
                    </a:lnTo>
                    <a:lnTo>
                      <a:pt x="5" y="15"/>
                    </a:lnTo>
                    <a:lnTo>
                      <a:pt x="5" y="15"/>
                    </a:lnTo>
                    <a:lnTo>
                      <a:pt x="5" y="15"/>
                    </a:lnTo>
                    <a:lnTo>
                      <a:pt x="5" y="15"/>
                    </a:lnTo>
                    <a:lnTo>
                      <a:pt x="5" y="20"/>
                    </a:lnTo>
                    <a:lnTo>
                      <a:pt x="0" y="20"/>
                    </a:lnTo>
                    <a:lnTo>
                      <a:pt x="0" y="20"/>
                    </a:lnTo>
                    <a:lnTo>
                      <a:pt x="0" y="20"/>
                    </a:lnTo>
                    <a:lnTo>
                      <a:pt x="36" y="370"/>
                    </a:lnTo>
                    <a:lnTo>
                      <a:pt x="36" y="370"/>
                    </a:lnTo>
                    <a:lnTo>
                      <a:pt x="36" y="370"/>
                    </a:lnTo>
                    <a:lnTo>
                      <a:pt x="36" y="370"/>
                    </a:lnTo>
                    <a:lnTo>
                      <a:pt x="36" y="370"/>
                    </a:lnTo>
                    <a:lnTo>
                      <a:pt x="36" y="365"/>
                    </a:lnTo>
                    <a:lnTo>
                      <a:pt x="41" y="365"/>
                    </a:lnTo>
                    <a:lnTo>
                      <a:pt x="41" y="365"/>
                    </a:lnTo>
                    <a:lnTo>
                      <a:pt x="41" y="365"/>
                    </a:lnTo>
                    <a:lnTo>
                      <a:pt x="41" y="365"/>
                    </a:lnTo>
                    <a:lnTo>
                      <a:pt x="46" y="365"/>
                    </a:lnTo>
                    <a:lnTo>
                      <a:pt x="46" y="360"/>
                    </a:lnTo>
                    <a:lnTo>
                      <a:pt x="46" y="360"/>
                    </a:lnTo>
                    <a:lnTo>
                      <a:pt x="51" y="360"/>
                    </a:lnTo>
                    <a:lnTo>
                      <a:pt x="51" y="360"/>
                    </a:lnTo>
                    <a:lnTo>
                      <a:pt x="51" y="360"/>
                    </a:lnTo>
                    <a:lnTo>
                      <a:pt x="56" y="360"/>
                    </a:lnTo>
                    <a:lnTo>
                      <a:pt x="56" y="355"/>
                    </a:lnTo>
                    <a:lnTo>
                      <a:pt x="61" y="355"/>
                    </a:lnTo>
                    <a:lnTo>
                      <a:pt x="61" y="355"/>
                    </a:lnTo>
                    <a:lnTo>
                      <a:pt x="66" y="355"/>
                    </a:lnTo>
                    <a:lnTo>
                      <a:pt x="66" y="355"/>
                    </a:lnTo>
                    <a:lnTo>
                      <a:pt x="71" y="355"/>
                    </a:lnTo>
                    <a:lnTo>
                      <a:pt x="71" y="355"/>
                    </a:lnTo>
                    <a:lnTo>
                      <a:pt x="76" y="355"/>
                    </a:lnTo>
                    <a:lnTo>
                      <a:pt x="76" y="355"/>
                    </a:lnTo>
                    <a:lnTo>
                      <a:pt x="81" y="355"/>
                    </a:lnTo>
                    <a:lnTo>
                      <a:pt x="81" y="355"/>
                    </a:lnTo>
                    <a:lnTo>
                      <a:pt x="86" y="355"/>
                    </a:lnTo>
                    <a:lnTo>
                      <a:pt x="91" y="355"/>
                    </a:lnTo>
                    <a:lnTo>
                      <a:pt x="91" y="355"/>
                    </a:lnTo>
                    <a:lnTo>
                      <a:pt x="97" y="355"/>
                    </a:lnTo>
                    <a:lnTo>
                      <a:pt x="97" y="355"/>
                    </a:lnTo>
                    <a:lnTo>
                      <a:pt x="102" y="355"/>
                    </a:lnTo>
                    <a:lnTo>
                      <a:pt x="102" y="355"/>
                    </a:lnTo>
                    <a:lnTo>
                      <a:pt x="102" y="355"/>
                    </a:lnTo>
                    <a:lnTo>
                      <a:pt x="107" y="355"/>
                    </a:lnTo>
                    <a:lnTo>
                      <a:pt x="107" y="355"/>
                    </a:lnTo>
                    <a:lnTo>
                      <a:pt x="112" y="355"/>
                    </a:lnTo>
                    <a:lnTo>
                      <a:pt x="112" y="355"/>
                    </a:lnTo>
                    <a:lnTo>
                      <a:pt x="112" y="355"/>
                    </a:lnTo>
                    <a:lnTo>
                      <a:pt x="117" y="360"/>
                    </a:lnTo>
                    <a:lnTo>
                      <a:pt x="117" y="360"/>
                    </a:lnTo>
                    <a:lnTo>
                      <a:pt x="117" y="360"/>
                    </a:lnTo>
                    <a:lnTo>
                      <a:pt x="117" y="360"/>
                    </a:lnTo>
                    <a:lnTo>
                      <a:pt x="117" y="360"/>
                    </a:lnTo>
                    <a:lnTo>
                      <a:pt x="122" y="360"/>
                    </a:lnTo>
                    <a:lnTo>
                      <a:pt x="122" y="365"/>
                    </a:lnTo>
                    <a:lnTo>
                      <a:pt x="122" y="365"/>
                    </a:lnTo>
                    <a:lnTo>
                      <a:pt x="122" y="365"/>
                    </a:lnTo>
                    <a:lnTo>
                      <a:pt x="86" y="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73" name="Freeform 876">
                <a:extLst>
                  <a:ext uri="{FF2B5EF4-FFF2-40B4-BE49-F238E27FC236}">
                    <a16:creationId xmlns:a16="http://schemas.microsoft.com/office/drawing/2014/main" id="{13145D8A-BD8D-6F70-67F4-03D109DAD1F1}"/>
                  </a:ext>
                </a:extLst>
              </p:cNvPr>
              <p:cNvSpPr>
                <a:spLocks/>
              </p:cNvSpPr>
              <p:nvPr/>
            </p:nvSpPr>
            <p:spPr bwMode="auto">
              <a:xfrm>
                <a:off x="4698" y="2248"/>
                <a:ext cx="137" cy="254"/>
              </a:xfrm>
              <a:custGeom>
                <a:avLst/>
                <a:gdLst>
                  <a:gd name="T0" fmla="*/ 0 w 137"/>
                  <a:gd name="T1" fmla="*/ 218 h 254"/>
                  <a:gd name="T2" fmla="*/ 0 w 137"/>
                  <a:gd name="T3" fmla="*/ 223 h 254"/>
                  <a:gd name="T4" fmla="*/ 0 w 137"/>
                  <a:gd name="T5" fmla="*/ 223 h 254"/>
                  <a:gd name="T6" fmla="*/ 5 w 137"/>
                  <a:gd name="T7" fmla="*/ 228 h 254"/>
                  <a:gd name="T8" fmla="*/ 5 w 137"/>
                  <a:gd name="T9" fmla="*/ 234 h 254"/>
                  <a:gd name="T10" fmla="*/ 10 w 137"/>
                  <a:gd name="T11" fmla="*/ 234 h 254"/>
                  <a:gd name="T12" fmla="*/ 10 w 137"/>
                  <a:gd name="T13" fmla="*/ 239 h 254"/>
                  <a:gd name="T14" fmla="*/ 16 w 137"/>
                  <a:gd name="T15" fmla="*/ 239 h 254"/>
                  <a:gd name="T16" fmla="*/ 21 w 137"/>
                  <a:gd name="T17" fmla="*/ 244 h 254"/>
                  <a:gd name="T18" fmla="*/ 26 w 137"/>
                  <a:gd name="T19" fmla="*/ 244 h 254"/>
                  <a:gd name="T20" fmla="*/ 31 w 137"/>
                  <a:gd name="T21" fmla="*/ 249 h 254"/>
                  <a:gd name="T22" fmla="*/ 36 w 137"/>
                  <a:gd name="T23" fmla="*/ 249 h 254"/>
                  <a:gd name="T24" fmla="*/ 41 w 137"/>
                  <a:gd name="T25" fmla="*/ 249 h 254"/>
                  <a:gd name="T26" fmla="*/ 46 w 137"/>
                  <a:gd name="T27" fmla="*/ 254 h 254"/>
                  <a:gd name="T28" fmla="*/ 51 w 137"/>
                  <a:gd name="T29" fmla="*/ 254 h 254"/>
                  <a:gd name="T30" fmla="*/ 56 w 137"/>
                  <a:gd name="T31" fmla="*/ 254 h 254"/>
                  <a:gd name="T32" fmla="*/ 61 w 137"/>
                  <a:gd name="T33" fmla="*/ 254 h 254"/>
                  <a:gd name="T34" fmla="*/ 66 w 137"/>
                  <a:gd name="T35" fmla="*/ 254 h 254"/>
                  <a:gd name="T36" fmla="*/ 71 w 137"/>
                  <a:gd name="T37" fmla="*/ 249 h 254"/>
                  <a:gd name="T38" fmla="*/ 71 w 137"/>
                  <a:gd name="T39" fmla="*/ 249 h 254"/>
                  <a:gd name="T40" fmla="*/ 76 w 137"/>
                  <a:gd name="T41" fmla="*/ 249 h 254"/>
                  <a:gd name="T42" fmla="*/ 82 w 137"/>
                  <a:gd name="T43" fmla="*/ 244 h 254"/>
                  <a:gd name="T44" fmla="*/ 82 w 137"/>
                  <a:gd name="T45" fmla="*/ 244 h 254"/>
                  <a:gd name="T46" fmla="*/ 82 w 137"/>
                  <a:gd name="T47" fmla="*/ 239 h 254"/>
                  <a:gd name="T48" fmla="*/ 87 w 137"/>
                  <a:gd name="T49" fmla="*/ 239 h 254"/>
                  <a:gd name="T50" fmla="*/ 137 w 137"/>
                  <a:gd name="T51" fmla="*/ 20 h 254"/>
                  <a:gd name="T52" fmla="*/ 132 w 137"/>
                  <a:gd name="T53" fmla="*/ 25 h 254"/>
                  <a:gd name="T54" fmla="*/ 132 w 137"/>
                  <a:gd name="T55" fmla="*/ 25 h 254"/>
                  <a:gd name="T56" fmla="*/ 132 w 137"/>
                  <a:gd name="T57" fmla="*/ 31 h 254"/>
                  <a:gd name="T58" fmla="*/ 127 w 137"/>
                  <a:gd name="T59" fmla="*/ 31 h 254"/>
                  <a:gd name="T60" fmla="*/ 122 w 137"/>
                  <a:gd name="T61" fmla="*/ 36 h 254"/>
                  <a:gd name="T62" fmla="*/ 117 w 137"/>
                  <a:gd name="T63" fmla="*/ 36 h 254"/>
                  <a:gd name="T64" fmla="*/ 112 w 137"/>
                  <a:gd name="T65" fmla="*/ 36 h 254"/>
                  <a:gd name="T66" fmla="*/ 107 w 137"/>
                  <a:gd name="T67" fmla="*/ 36 h 254"/>
                  <a:gd name="T68" fmla="*/ 102 w 137"/>
                  <a:gd name="T69" fmla="*/ 36 h 254"/>
                  <a:gd name="T70" fmla="*/ 97 w 137"/>
                  <a:gd name="T71" fmla="*/ 36 h 254"/>
                  <a:gd name="T72" fmla="*/ 92 w 137"/>
                  <a:gd name="T73" fmla="*/ 36 h 254"/>
                  <a:gd name="T74" fmla="*/ 87 w 137"/>
                  <a:gd name="T75" fmla="*/ 36 h 254"/>
                  <a:gd name="T76" fmla="*/ 82 w 137"/>
                  <a:gd name="T77" fmla="*/ 31 h 254"/>
                  <a:gd name="T78" fmla="*/ 76 w 137"/>
                  <a:gd name="T79" fmla="*/ 31 h 254"/>
                  <a:gd name="T80" fmla="*/ 71 w 137"/>
                  <a:gd name="T81" fmla="*/ 31 h 254"/>
                  <a:gd name="T82" fmla="*/ 66 w 137"/>
                  <a:gd name="T83" fmla="*/ 25 h 254"/>
                  <a:gd name="T84" fmla="*/ 66 w 137"/>
                  <a:gd name="T85" fmla="*/ 25 h 254"/>
                  <a:gd name="T86" fmla="*/ 61 w 137"/>
                  <a:gd name="T87" fmla="*/ 20 h 254"/>
                  <a:gd name="T88" fmla="*/ 56 w 137"/>
                  <a:gd name="T89" fmla="*/ 15 h 254"/>
                  <a:gd name="T90" fmla="*/ 56 w 137"/>
                  <a:gd name="T91" fmla="*/ 15 h 254"/>
                  <a:gd name="T92" fmla="*/ 56 w 137"/>
                  <a:gd name="T93" fmla="*/ 10 h 254"/>
                  <a:gd name="T94" fmla="*/ 51 w 137"/>
                  <a:gd name="T95" fmla="*/ 5 h 254"/>
                  <a:gd name="T96" fmla="*/ 51 w 137"/>
                  <a:gd name="T97" fmla="*/ 5 h 254"/>
                  <a:gd name="T98" fmla="*/ 51 w 137"/>
                  <a:gd name="T99"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254">
                    <a:moveTo>
                      <a:pt x="0" y="218"/>
                    </a:moveTo>
                    <a:lnTo>
                      <a:pt x="0" y="218"/>
                    </a:lnTo>
                    <a:lnTo>
                      <a:pt x="0" y="218"/>
                    </a:lnTo>
                    <a:lnTo>
                      <a:pt x="0" y="223"/>
                    </a:lnTo>
                    <a:lnTo>
                      <a:pt x="0" y="223"/>
                    </a:lnTo>
                    <a:lnTo>
                      <a:pt x="0" y="223"/>
                    </a:lnTo>
                    <a:lnTo>
                      <a:pt x="5" y="228"/>
                    </a:lnTo>
                    <a:lnTo>
                      <a:pt x="5" y="228"/>
                    </a:lnTo>
                    <a:lnTo>
                      <a:pt x="5" y="228"/>
                    </a:lnTo>
                    <a:lnTo>
                      <a:pt x="5" y="234"/>
                    </a:lnTo>
                    <a:lnTo>
                      <a:pt x="5" y="234"/>
                    </a:lnTo>
                    <a:lnTo>
                      <a:pt x="10" y="234"/>
                    </a:lnTo>
                    <a:lnTo>
                      <a:pt x="10" y="239"/>
                    </a:lnTo>
                    <a:lnTo>
                      <a:pt x="10" y="239"/>
                    </a:lnTo>
                    <a:lnTo>
                      <a:pt x="16" y="239"/>
                    </a:lnTo>
                    <a:lnTo>
                      <a:pt x="16" y="239"/>
                    </a:lnTo>
                    <a:lnTo>
                      <a:pt x="16" y="244"/>
                    </a:lnTo>
                    <a:lnTo>
                      <a:pt x="21" y="244"/>
                    </a:lnTo>
                    <a:lnTo>
                      <a:pt x="21" y="244"/>
                    </a:lnTo>
                    <a:lnTo>
                      <a:pt x="26" y="244"/>
                    </a:lnTo>
                    <a:lnTo>
                      <a:pt x="26" y="249"/>
                    </a:lnTo>
                    <a:lnTo>
                      <a:pt x="31" y="249"/>
                    </a:lnTo>
                    <a:lnTo>
                      <a:pt x="31" y="249"/>
                    </a:lnTo>
                    <a:lnTo>
                      <a:pt x="36" y="249"/>
                    </a:lnTo>
                    <a:lnTo>
                      <a:pt x="36" y="249"/>
                    </a:lnTo>
                    <a:lnTo>
                      <a:pt x="41" y="249"/>
                    </a:lnTo>
                    <a:lnTo>
                      <a:pt x="41" y="254"/>
                    </a:lnTo>
                    <a:lnTo>
                      <a:pt x="46" y="254"/>
                    </a:lnTo>
                    <a:lnTo>
                      <a:pt x="46" y="254"/>
                    </a:lnTo>
                    <a:lnTo>
                      <a:pt x="51" y="254"/>
                    </a:lnTo>
                    <a:lnTo>
                      <a:pt x="51" y="254"/>
                    </a:lnTo>
                    <a:lnTo>
                      <a:pt x="56" y="254"/>
                    </a:lnTo>
                    <a:lnTo>
                      <a:pt x="56" y="254"/>
                    </a:lnTo>
                    <a:lnTo>
                      <a:pt x="61" y="254"/>
                    </a:lnTo>
                    <a:lnTo>
                      <a:pt x="61" y="254"/>
                    </a:lnTo>
                    <a:lnTo>
                      <a:pt x="66" y="254"/>
                    </a:lnTo>
                    <a:lnTo>
                      <a:pt x="66" y="254"/>
                    </a:lnTo>
                    <a:lnTo>
                      <a:pt x="71" y="249"/>
                    </a:lnTo>
                    <a:lnTo>
                      <a:pt x="71" y="249"/>
                    </a:lnTo>
                    <a:lnTo>
                      <a:pt x="71" y="249"/>
                    </a:lnTo>
                    <a:lnTo>
                      <a:pt x="76" y="249"/>
                    </a:lnTo>
                    <a:lnTo>
                      <a:pt x="76" y="249"/>
                    </a:lnTo>
                    <a:lnTo>
                      <a:pt x="76" y="249"/>
                    </a:lnTo>
                    <a:lnTo>
                      <a:pt x="82" y="244"/>
                    </a:lnTo>
                    <a:lnTo>
                      <a:pt x="82" y="244"/>
                    </a:lnTo>
                    <a:lnTo>
                      <a:pt x="82" y="244"/>
                    </a:lnTo>
                    <a:lnTo>
                      <a:pt x="82" y="244"/>
                    </a:lnTo>
                    <a:lnTo>
                      <a:pt x="82" y="239"/>
                    </a:lnTo>
                    <a:lnTo>
                      <a:pt x="87" y="239"/>
                    </a:lnTo>
                    <a:lnTo>
                      <a:pt x="87" y="239"/>
                    </a:lnTo>
                    <a:lnTo>
                      <a:pt x="137" y="20"/>
                    </a:lnTo>
                    <a:lnTo>
                      <a:pt x="137" y="20"/>
                    </a:lnTo>
                    <a:lnTo>
                      <a:pt x="137" y="25"/>
                    </a:lnTo>
                    <a:lnTo>
                      <a:pt x="132" y="25"/>
                    </a:lnTo>
                    <a:lnTo>
                      <a:pt x="132" y="25"/>
                    </a:lnTo>
                    <a:lnTo>
                      <a:pt x="132" y="25"/>
                    </a:lnTo>
                    <a:lnTo>
                      <a:pt x="132" y="31"/>
                    </a:lnTo>
                    <a:lnTo>
                      <a:pt x="132" y="31"/>
                    </a:lnTo>
                    <a:lnTo>
                      <a:pt x="127" y="31"/>
                    </a:lnTo>
                    <a:lnTo>
                      <a:pt x="127" y="31"/>
                    </a:lnTo>
                    <a:lnTo>
                      <a:pt x="127" y="31"/>
                    </a:lnTo>
                    <a:lnTo>
                      <a:pt x="122" y="36"/>
                    </a:lnTo>
                    <a:lnTo>
                      <a:pt x="122" y="36"/>
                    </a:lnTo>
                    <a:lnTo>
                      <a:pt x="117" y="36"/>
                    </a:lnTo>
                    <a:lnTo>
                      <a:pt x="117" y="36"/>
                    </a:lnTo>
                    <a:lnTo>
                      <a:pt x="112" y="36"/>
                    </a:lnTo>
                    <a:lnTo>
                      <a:pt x="112" y="36"/>
                    </a:lnTo>
                    <a:lnTo>
                      <a:pt x="107" y="36"/>
                    </a:lnTo>
                    <a:lnTo>
                      <a:pt x="107" y="36"/>
                    </a:lnTo>
                    <a:lnTo>
                      <a:pt x="102" y="36"/>
                    </a:lnTo>
                    <a:lnTo>
                      <a:pt x="102" y="36"/>
                    </a:lnTo>
                    <a:lnTo>
                      <a:pt x="97" y="36"/>
                    </a:lnTo>
                    <a:lnTo>
                      <a:pt x="97" y="36"/>
                    </a:lnTo>
                    <a:lnTo>
                      <a:pt x="92" y="36"/>
                    </a:lnTo>
                    <a:lnTo>
                      <a:pt x="92" y="36"/>
                    </a:lnTo>
                    <a:lnTo>
                      <a:pt x="87" y="36"/>
                    </a:lnTo>
                    <a:lnTo>
                      <a:pt x="87" y="36"/>
                    </a:lnTo>
                    <a:lnTo>
                      <a:pt x="82" y="31"/>
                    </a:lnTo>
                    <a:lnTo>
                      <a:pt x="82" y="31"/>
                    </a:lnTo>
                    <a:lnTo>
                      <a:pt x="76" y="31"/>
                    </a:lnTo>
                    <a:lnTo>
                      <a:pt x="76" y="31"/>
                    </a:lnTo>
                    <a:lnTo>
                      <a:pt x="71" y="31"/>
                    </a:lnTo>
                    <a:lnTo>
                      <a:pt x="71" y="25"/>
                    </a:lnTo>
                    <a:lnTo>
                      <a:pt x="66" y="25"/>
                    </a:lnTo>
                    <a:lnTo>
                      <a:pt x="66" y="25"/>
                    </a:lnTo>
                    <a:lnTo>
                      <a:pt x="66" y="25"/>
                    </a:lnTo>
                    <a:lnTo>
                      <a:pt x="61" y="20"/>
                    </a:lnTo>
                    <a:lnTo>
                      <a:pt x="61" y="20"/>
                    </a:lnTo>
                    <a:lnTo>
                      <a:pt x="61" y="20"/>
                    </a:lnTo>
                    <a:lnTo>
                      <a:pt x="56" y="15"/>
                    </a:lnTo>
                    <a:lnTo>
                      <a:pt x="56" y="15"/>
                    </a:lnTo>
                    <a:lnTo>
                      <a:pt x="56" y="15"/>
                    </a:lnTo>
                    <a:lnTo>
                      <a:pt x="56" y="10"/>
                    </a:lnTo>
                    <a:lnTo>
                      <a:pt x="56" y="10"/>
                    </a:lnTo>
                    <a:lnTo>
                      <a:pt x="51" y="10"/>
                    </a:lnTo>
                    <a:lnTo>
                      <a:pt x="51" y="5"/>
                    </a:lnTo>
                    <a:lnTo>
                      <a:pt x="51" y="5"/>
                    </a:lnTo>
                    <a:lnTo>
                      <a:pt x="51" y="5"/>
                    </a:lnTo>
                    <a:lnTo>
                      <a:pt x="51" y="0"/>
                    </a:lnTo>
                    <a:lnTo>
                      <a:pt x="51" y="0"/>
                    </a:lnTo>
                    <a:lnTo>
                      <a:pt x="0" y="21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74" name="Oval 173">
                <a:extLst>
                  <a:ext uri="{FF2B5EF4-FFF2-40B4-BE49-F238E27FC236}">
                    <a16:creationId xmlns:a16="http://schemas.microsoft.com/office/drawing/2014/main" id="{AD006890-089A-7081-C69A-0CF7D8EAF89A}"/>
                  </a:ext>
                </a:extLst>
              </p:cNvPr>
              <p:cNvSpPr>
                <a:spLocks noChangeArrowheads="1"/>
              </p:cNvSpPr>
              <p:nvPr/>
            </p:nvSpPr>
            <p:spPr bwMode="auto">
              <a:xfrm>
                <a:off x="4632" y="716"/>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75" name="Freeform 878">
                <a:extLst>
                  <a:ext uri="{FF2B5EF4-FFF2-40B4-BE49-F238E27FC236}">
                    <a16:creationId xmlns:a16="http://schemas.microsoft.com/office/drawing/2014/main" id="{5F9BD923-F527-7C4E-15A8-569423CC2A91}"/>
                  </a:ext>
                </a:extLst>
              </p:cNvPr>
              <p:cNvSpPr>
                <a:spLocks/>
              </p:cNvSpPr>
              <p:nvPr/>
            </p:nvSpPr>
            <p:spPr bwMode="auto">
              <a:xfrm>
                <a:off x="4835" y="568"/>
                <a:ext cx="305" cy="264"/>
              </a:xfrm>
              <a:custGeom>
                <a:avLst/>
                <a:gdLst>
                  <a:gd name="T0" fmla="*/ 5 w 305"/>
                  <a:gd name="T1" fmla="*/ 193 h 264"/>
                  <a:gd name="T2" fmla="*/ 0 w 305"/>
                  <a:gd name="T3" fmla="*/ 198 h 264"/>
                  <a:gd name="T4" fmla="*/ 0 w 305"/>
                  <a:gd name="T5" fmla="*/ 198 h 264"/>
                  <a:gd name="T6" fmla="*/ 0 w 305"/>
                  <a:gd name="T7" fmla="*/ 203 h 264"/>
                  <a:gd name="T8" fmla="*/ 0 w 305"/>
                  <a:gd name="T9" fmla="*/ 208 h 264"/>
                  <a:gd name="T10" fmla="*/ 0 w 305"/>
                  <a:gd name="T11" fmla="*/ 208 h 264"/>
                  <a:gd name="T12" fmla="*/ 0 w 305"/>
                  <a:gd name="T13" fmla="*/ 214 h 264"/>
                  <a:gd name="T14" fmla="*/ 0 w 305"/>
                  <a:gd name="T15" fmla="*/ 219 h 264"/>
                  <a:gd name="T16" fmla="*/ 0 w 305"/>
                  <a:gd name="T17" fmla="*/ 224 h 264"/>
                  <a:gd name="T18" fmla="*/ 5 w 305"/>
                  <a:gd name="T19" fmla="*/ 229 h 264"/>
                  <a:gd name="T20" fmla="*/ 5 w 305"/>
                  <a:gd name="T21" fmla="*/ 234 h 264"/>
                  <a:gd name="T22" fmla="*/ 10 w 305"/>
                  <a:gd name="T23" fmla="*/ 239 h 264"/>
                  <a:gd name="T24" fmla="*/ 10 w 305"/>
                  <a:gd name="T25" fmla="*/ 244 h 264"/>
                  <a:gd name="T26" fmla="*/ 16 w 305"/>
                  <a:gd name="T27" fmla="*/ 249 h 264"/>
                  <a:gd name="T28" fmla="*/ 21 w 305"/>
                  <a:gd name="T29" fmla="*/ 249 h 264"/>
                  <a:gd name="T30" fmla="*/ 26 w 305"/>
                  <a:gd name="T31" fmla="*/ 254 h 264"/>
                  <a:gd name="T32" fmla="*/ 26 w 305"/>
                  <a:gd name="T33" fmla="*/ 259 h 264"/>
                  <a:gd name="T34" fmla="*/ 31 w 305"/>
                  <a:gd name="T35" fmla="*/ 259 h 264"/>
                  <a:gd name="T36" fmla="*/ 36 w 305"/>
                  <a:gd name="T37" fmla="*/ 259 h 264"/>
                  <a:gd name="T38" fmla="*/ 41 w 305"/>
                  <a:gd name="T39" fmla="*/ 264 h 264"/>
                  <a:gd name="T40" fmla="*/ 46 w 305"/>
                  <a:gd name="T41" fmla="*/ 264 h 264"/>
                  <a:gd name="T42" fmla="*/ 51 w 305"/>
                  <a:gd name="T43" fmla="*/ 264 h 264"/>
                  <a:gd name="T44" fmla="*/ 51 w 305"/>
                  <a:gd name="T45" fmla="*/ 264 h 264"/>
                  <a:gd name="T46" fmla="*/ 56 w 305"/>
                  <a:gd name="T47" fmla="*/ 259 h 264"/>
                  <a:gd name="T48" fmla="*/ 56 w 305"/>
                  <a:gd name="T49" fmla="*/ 259 h 264"/>
                  <a:gd name="T50" fmla="*/ 305 w 305"/>
                  <a:gd name="T51" fmla="*/ 66 h 264"/>
                  <a:gd name="T52" fmla="*/ 300 w 305"/>
                  <a:gd name="T53" fmla="*/ 71 h 264"/>
                  <a:gd name="T54" fmla="*/ 300 w 305"/>
                  <a:gd name="T55" fmla="*/ 71 h 264"/>
                  <a:gd name="T56" fmla="*/ 295 w 305"/>
                  <a:gd name="T57" fmla="*/ 71 h 264"/>
                  <a:gd name="T58" fmla="*/ 290 w 305"/>
                  <a:gd name="T59" fmla="*/ 71 h 264"/>
                  <a:gd name="T60" fmla="*/ 284 w 305"/>
                  <a:gd name="T61" fmla="*/ 71 h 264"/>
                  <a:gd name="T62" fmla="*/ 279 w 305"/>
                  <a:gd name="T63" fmla="*/ 66 h 264"/>
                  <a:gd name="T64" fmla="*/ 279 w 305"/>
                  <a:gd name="T65" fmla="*/ 66 h 264"/>
                  <a:gd name="T66" fmla="*/ 274 w 305"/>
                  <a:gd name="T67" fmla="*/ 61 h 264"/>
                  <a:gd name="T68" fmla="*/ 269 w 305"/>
                  <a:gd name="T69" fmla="*/ 61 h 264"/>
                  <a:gd name="T70" fmla="*/ 264 w 305"/>
                  <a:gd name="T71" fmla="*/ 56 h 264"/>
                  <a:gd name="T72" fmla="*/ 259 w 305"/>
                  <a:gd name="T73" fmla="*/ 51 h 264"/>
                  <a:gd name="T74" fmla="*/ 259 w 305"/>
                  <a:gd name="T75" fmla="*/ 46 h 264"/>
                  <a:gd name="T76" fmla="*/ 254 w 305"/>
                  <a:gd name="T77" fmla="*/ 46 h 264"/>
                  <a:gd name="T78" fmla="*/ 254 w 305"/>
                  <a:gd name="T79" fmla="*/ 41 h 264"/>
                  <a:gd name="T80" fmla="*/ 249 w 305"/>
                  <a:gd name="T81" fmla="*/ 36 h 264"/>
                  <a:gd name="T82" fmla="*/ 249 w 305"/>
                  <a:gd name="T83" fmla="*/ 31 h 264"/>
                  <a:gd name="T84" fmla="*/ 244 w 305"/>
                  <a:gd name="T85" fmla="*/ 26 h 264"/>
                  <a:gd name="T86" fmla="*/ 244 w 305"/>
                  <a:gd name="T87" fmla="*/ 21 h 264"/>
                  <a:gd name="T88" fmla="*/ 244 w 305"/>
                  <a:gd name="T89" fmla="*/ 16 h 264"/>
                  <a:gd name="T90" fmla="*/ 244 w 305"/>
                  <a:gd name="T91" fmla="*/ 11 h 264"/>
                  <a:gd name="T92" fmla="*/ 249 w 305"/>
                  <a:gd name="T93" fmla="*/ 5 h 264"/>
                  <a:gd name="T94" fmla="*/ 249 w 305"/>
                  <a:gd name="T95" fmla="*/ 5 h 264"/>
                  <a:gd name="T96" fmla="*/ 249 w 305"/>
                  <a:gd name="T97" fmla="*/ 0 h 264"/>
                  <a:gd name="T98" fmla="*/ 254 w 305"/>
                  <a:gd name="T99"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64">
                    <a:moveTo>
                      <a:pt x="5" y="193"/>
                    </a:moveTo>
                    <a:lnTo>
                      <a:pt x="5" y="193"/>
                    </a:lnTo>
                    <a:lnTo>
                      <a:pt x="5" y="193"/>
                    </a:lnTo>
                    <a:lnTo>
                      <a:pt x="0" y="198"/>
                    </a:lnTo>
                    <a:lnTo>
                      <a:pt x="0" y="198"/>
                    </a:lnTo>
                    <a:lnTo>
                      <a:pt x="0" y="198"/>
                    </a:lnTo>
                    <a:lnTo>
                      <a:pt x="0" y="198"/>
                    </a:lnTo>
                    <a:lnTo>
                      <a:pt x="0" y="203"/>
                    </a:lnTo>
                    <a:lnTo>
                      <a:pt x="0" y="203"/>
                    </a:lnTo>
                    <a:lnTo>
                      <a:pt x="0" y="208"/>
                    </a:lnTo>
                    <a:lnTo>
                      <a:pt x="0" y="208"/>
                    </a:lnTo>
                    <a:lnTo>
                      <a:pt x="0" y="208"/>
                    </a:lnTo>
                    <a:lnTo>
                      <a:pt x="0" y="214"/>
                    </a:lnTo>
                    <a:lnTo>
                      <a:pt x="0" y="214"/>
                    </a:lnTo>
                    <a:lnTo>
                      <a:pt x="0" y="219"/>
                    </a:lnTo>
                    <a:lnTo>
                      <a:pt x="0" y="219"/>
                    </a:lnTo>
                    <a:lnTo>
                      <a:pt x="0" y="224"/>
                    </a:lnTo>
                    <a:lnTo>
                      <a:pt x="0" y="224"/>
                    </a:lnTo>
                    <a:lnTo>
                      <a:pt x="0" y="229"/>
                    </a:lnTo>
                    <a:lnTo>
                      <a:pt x="5" y="229"/>
                    </a:lnTo>
                    <a:lnTo>
                      <a:pt x="5" y="234"/>
                    </a:lnTo>
                    <a:lnTo>
                      <a:pt x="5" y="234"/>
                    </a:lnTo>
                    <a:lnTo>
                      <a:pt x="5" y="239"/>
                    </a:lnTo>
                    <a:lnTo>
                      <a:pt x="10" y="239"/>
                    </a:lnTo>
                    <a:lnTo>
                      <a:pt x="10" y="239"/>
                    </a:lnTo>
                    <a:lnTo>
                      <a:pt x="10" y="244"/>
                    </a:lnTo>
                    <a:lnTo>
                      <a:pt x="16" y="244"/>
                    </a:lnTo>
                    <a:lnTo>
                      <a:pt x="16" y="249"/>
                    </a:lnTo>
                    <a:lnTo>
                      <a:pt x="16" y="249"/>
                    </a:lnTo>
                    <a:lnTo>
                      <a:pt x="21" y="249"/>
                    </a:lnTo>
                    <a:lnTo>
                      <a:pt x="21" y="254"/>
                    </a:lnTo>
                    <a:lnTo>
                      <a:pt x="26" y="254"/>
                    </a:lnTo>
                    <a:lnTo>
                      <a:pt x="26" y="254"/>
                    </a:lnTo>
                    <a:lnTo>
                      <a:pt x="26" y="259"/>
                    </a:lnTo>
                    <a:lnTo>
                      <a:pt x="31" y="259"/>
                    </a:lnTo>
                    <a:lnTo>
                      <a:pt x="31" y="259"/>
                    </a:lnTo>
                    <a:lnTo>
                      <a:pt x="36" y="259"/>
                    </a:lnTo>
                    <a:lnTo>
                      <a:pt x="36" y="259"/>
                    </a:lnTo>
                    <a:lnTo>
                      <a:pt x="41" y="264"/>
                    </a:lnTo>
                    <a:lnTo>
                      <a:pt x="41" y="264"/>
                    </a:lnTo>
                    <a:lnTo>
                      <a:pt x="41" y="264"/>
                    </a:lnTo>
                    <a:lnTo>
                      <a:pt x="46" y="264"/>
                    </a:lnTo>
                    <a:lnTo>
                      <a:pt x="46" y="264"/>
                    </a:lnTo>
                    <a:lnTo>
                      <a:pt x="51" y="264"/>
                    </a:lnTo>
                    <a:lnTo>
                      <a:pt x="51" y="264"/>
                    </a:lnTo>
                    <a:lnTo>
                      <a:pt x="51" y="264"/>
                    </a:lnTo>
                    <a:lnTo>
                      <a:pt x="56" y="264"/>
                    </a:lnTo>
                    <a:lnTo>
                      <a:pt x="56" y="259"/>
                    </a:lnTo>
                    <a:lnTo>
                      <a:pt x="56" y="259"/>
                    </a:lnTo>
                    <a:lnTo>
                      <a:pt x="56" y="259"/>
                    </a:lnTo>
                    <a:lnTo>
                      <a:pt x="305" y="66"/>
                    </a:lnTo>
                    <a:lnTo>
                      <a:pt x="305" y="66"/>
                    </a:lnTo>
                    <a:lnTo>
                      <a:pt x="305" y="71"/>
                    </a:lnTo>
                    <a:lnTo>
                      <a:pt x="300" y="71"/>
                    </a:lnTo>
                    <a:lnTo>
                      <a:pt x="300" y="71"/>
                    </a:lnTo>
                    <a:lnTo>
                      <a:pt x="300" y="71"/>
                    </a:lnTo>
                    <a:lnTo>
                      <a:pt x="295" y="71"/>
                    </a:lnTo>
                    <a:lnTo>
                      <a:pt x="295" y="71"/>
                    </a:lnTo>
                    <a:lnTo>
                      <a:pt x="290" y="71"/>
                    </a:lnTo>
                    <a:lnTo>
                      <a:pt x="290" y="71"/>
                    </a:lnTo>
                    <a:lnTo>
                      <a:pt x="290" y="71"/>
                    </a:lnTo>
                    <a:lnTo>
                      <a:pt x="284" y="71"/>
                    </a:lnTo>
                    <a:lnTo>
                      <a:pt x="284" y="71"/>
                    </a:lnTo>
                    <a:lnTo>
                      <a:pt x="279" y="66"/>
                    </a:lnTo>
                    <a:lnTo>
                      <a:pt x="279" y="66"/>
                    </a:lnTo>
                    <a:lnTo>
                      <a:pt x="279" y="66"/>
                    </a:lnTo>
                    <a:lnTo>
                      <a:pt x="274" y="66"/>
                    </a:lnTo>
                    <a:lnTo>
                      <a:pt x="274" y="61"/>
                    </a:lnTo>
                    <a:lnTo>
                      <a:pt x="269" y="61"/>
                    </a:lnTo>
                    <a:lnTo>
                      <a:pt x="269" y="61"/>
                    </a:lnTo>
                    <a:lnTo>
                      <a:pt x="269" y="56"/>
                    </a:lnTo>
                    <a:lnTo>
                      <a:pt x="264" y="56"/>
                    </a:lnTo>
                    <a:lnTo>
                      <a:pt x="264" y="56"/>
                    </a:lnTo>
                    <a:lnTo>
                      <a:pt x="259" y="51"/>
                    </a:lnTo>
                    <a:lnTo>
                      <a:pt x="259" y="51"/>
                    </a:lnTo>
                    <a:lnTo>
                      <a:pt x="259" y="46"/>
                    </a:lnTo>
                    <a:lnTo>
                      <a:pt x="254" y="46"/>
                    </a:lnTo>
                    <a:lnTo>
                      <a:pt x="254" y="46"/>
                    </a:lnTo>
                    <a:lnTo>
                      <a:pt x="254" y="41"/>
                    </a:lnTo>
                    <a:lnTo>
                      <a:pt x="254" y="41"/>
                    </a:lnTo>
                    <a:lnTo>
                      <a:pt x="249" y="36"/>
                    </a:lnTo>
                    <a:lnTo>
                      <a:pt x="249" y="36"/>
                    </a:lnTo>
                    <a:lnTo>
                      <a:pt x="249" y="31"/>
                    </a:lnTo>
                    <a:lnTo>
                      <a:pt x="249" y="31"/>
                    </a:lnTo>
                    <a:lnTo>
                      <a:pt x="249" y="26"/>
                    </a:lnTo>
                    <a:lnTo>
                      <a:pt x="244" y="26"/>
                    </a:lnTo>
                    <a:lnTo>
                      <a:pt x="244" y="21"/>
                    </a:lnTo>
                    <a:lnTo>
                      <a:pt x="244" y="21"/>
                    </a:lnTo>
                    <a:lnTo>
                      <a:pt x="244" y="16"/>
                    </a:lnTo>
                    <a:lnTo>
                      <a:pt x="244" y="16"/>
                    </a:lnTo>
                    <a:lnTo>
                      <a:pt x="244" y="16"/>
                    </a:lnTo>
                    <a:lnTo>
                      <a:pt x="244" y="11"/>
                    </a:lnTo>
                    <a:lnTo>
                      <a:pt x="244" y="11"/>
                    </a:lnTo>
                    <a:lnTo>
                      <a:pt x="249" y="5"/>
                    </a:lnTo>
                    <a:lnTo>
                      <a:pt x="249" y="5"/>
                    </a:lnTo>
                    <a:lnTo>
                      <a:pt x="249" y="5"/>
                    </a:lnTo>
                    <a:lnTo>
                      <a:pt x="249" y="5"/>
                    </a:lnTo>
                    <a:lnTo>
                      <a:pt x="249" y="0"/>
                    </a:lnTo>
                    <a:lnTo>
                      <a:pt x="249" y="0"/>
                    </a:lnTo>
                    <a:lnTo>
                      <a:pt x="254" y="0"/>
                    </a:lnTo>
                    <a:lnTo>
                      <a:pt x="5" y="19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76" name="Freeform 879">
                <a:extLst>
                  <a:ext uri="{FF2B5EF4-FFF2-40B4-BE49-F238E27FC236}">
                    <a16:creationId xmlns:a16="http://schemas.microsoft.com/office/drawing/2014/main" id="{AC87A8EA-D236-A7F3-27E5-3869A620780F}"/>
                  </a:ext>
                </a:extLst>
              </p:cNvPr>
              <p:cNvSpPr>
                <a:spLocks/>
              </p:cNvSpPr>
              <p:nvPr/>
            </p:nvSpPr>
            <p:spPr bwMode="auto">
              <a:xfrm>
                <a:off x="4374" y="797"/>
                <a:ext cx="274" cy="101"/>
              </a:xfrm>
              <a:custGeom>
                <a:avLst/>
                <a:gdLst>
                  <a:gd name="T0" fmla="*/ 269 w 274"/>
                  <a:gd name="T1" fmla="*/ 101 h 101"/>
                  <a:gd name="T2" fmla="*/ 269 w 274"/>
                  <a:gd name="T3" fmla="*/ 101 h 101"/>
                  <a:gd name="T4" fmla="*/ 269 w 274"/>
                  <a:gd name="T5" fmla="*/ 96 h 101"/>
                  <a:gd name="T6" fmla="*/ 269 w 274"/>
                  <a:gd name="T7" fmla="*/ 96 h 101"/>
                  <a:gd name="T8" fmla="*/ 269 w 274"/>
                  <a:gd name="T9" fmla="*/ 91 h 101"/>
                  <a:gd name="T10" fmla="*/ 274 w 274"/>
                  <a:gd name="T11" fmla="*/ 91 h 101"/>
                  <a:gd name="T12" fmla="*/ 274 w 274"/>
                  <a:gd name="T13" fmla="*/ 86 h 101"/>
                  <a:gd name="T14" fmla="*/ 274 w 274"/>
                  <a:gd name="T15" fmla="*/ 81 h 101"/>
                  <a:gd name="T16" fmla="*/ 274 w 274"/>
                  <a:gd name="T17" fmla="*/ 76 h 101"/>
                  <a:gd name="T18" fmla="*/ 274 w 274"/>
                  <a:gd name="T19" fmla="*/ 71 h 101"/>
                  <a:gd name="T20" fmla="*/ 274 w 274"/>
                  <a:gd name="T21" fmla="*/ 66 h 101"/>
                  <a:gd name="T22" fmla="*/ 274 w 274"/>
                  <a:gd name="T23" fmla="*/ 61 h 101"/>
                  <a:gd name="T24" fmla="*/ 274 w 274"/>
                  <a:gd name="T25" fmla="*/ 56 h 101"/>
                  <a:gd name="T26" fmla="*/ 274 w 274"/>
                  <a:gd name="T27" fmla="*/ 50 h 101"/>
                  <a:gd name="T28" fmla="*/ 274 w 274"/>
                  <a:gd name="T29" fmla="*/ 45 h 101"/>
                  <a:gd name="T30" fmla="*/ 274 w 274"/>
                  <a:gd name="T31" fmla="*/ 40 h 101"/>
                  <a:gd name="T32" fmla="*/ 274 w 274"/>
                  <a:gd name="T33" fmla="*/ 35 h 101"/>
                  <a:gd name="T34" fmla="*/ 274 w 274"/>
                  <a:gd name="T35" fmla="*/ 30 h 101"/>
                  <a:gd name="T36" fmla="*/ 274 w 274"/>
                  <a:gd name="T37" fmla="*/ 25 h 101"/>
                  <a:gd name="T38" fmla="*/ 274 w 274"/>
                  <a:gd name="T39" fmla="*/ 25 h 101"/>
                  <a:gd name="T40" fmla="*/ 274 w 274"/>
                  <a:gd name="T41" fmla="*/ 20 h 101"/>
                  <a:gd name="T42" fmla="*/ 274 w 274"/>
                  <a:gd name="T43" fmla="*/ 20 h 101"/>
                  <a:gd name="T44" fmla="*/ 274 w 274"/>
                  <a:gd name="T45" fmla="*/ 15 h 101"/>
                  <a:gd name="T46" fmla="*/ 274 w 274"/>
                  <a:gd name="T47" fmla="*/ 15 h 101"/>
                  <a:gd name="T48" fmla="*/ 274 w 274"/>
                  <a:gd name="T49" fmla="*/ 15 h 101"/>
                  <a:gd name="T50" fmla="*/ 5 w 274"/>
                  <a:gd name="T51" fmla="*/ 0 h 101"/>
                  <a:gd name="T52" fmla="*/ 5 w 274"/>
                  <a:gd name="T53" fmla="*/ 0 h 101"/>
                  <a:gd name="T54" fmla="*/ 5 w 274"/>
                  <a:gd name="T55" fmla="*/ 5 h 101"/>
                  <a:gd name="T56" fmla="*/ 5 w 274"/>
                  <a:gd name="T57" fmla="*/ 5 h 101"/>
                  <a:gd name="T58" fmla="*/ 5 w 274"/>
                  <a:gd name="T59" fmla="*/ 5 h 101"/>
                  <a:gd name="T60" fmla="*/ 5 w 274"/>
                  <a:gd name="T61" fmla="*/ 10 h 101"/>
                  <a:gd name="T62" fmla="*/ 5 w 274"/>
                  <a:gd name="T63" fmla="*/ 15 h 101"/>
                  <a:gd name="T64" fmla="*/ 5 w 274"/>
                  <a:gd name="T65" fmla="*/ 20 h 101"/>
                  <a:gd name="T66" fmla="*/ 5 w 274"/>
                  <a:gd name="T67" fmla="*/ 25 h 101"/>
                  <a:gd name="T68" fmla="*/ 5 w 274"/>
                  <a:gd name="T69" fmla="*/ 30 h 101"/>
                  <a:gd name="T70" fmla="*/ 5 w 274"/>
                  <a:gd name="T71" fmla="*/ 35 h 101"/>
                  <a:gd name="T72" fmla="*/ 5 w 274"/>
                  <a:gd name="T73" fmla="*/ 40 h 101"/>
                  <a:gd name="T74" fmla="*/ 5 w 274"/>
                  <a:gd name="T75" fmla="*/ 45 h 101"/>
                  <a:gd name="T76" fmla="*/ 5 w 274"/>
                  <a:gd name="T77" fmla="*/ 50 h 101"/>
                  <a:gd name="T78" fmla="*/ 5 w 274"/>
                  <a:gd name="T79" fmla="*/ 56 h 101"/>
                  <a:gd name="T80" fmla="*/ 5 w 274"/>
                  <a:gd name="T81" fmla="*/ 61 h 101"/>
                  <a:gd name="T82" fmla="*/ 5 w 274"/>
                  <a:gd name="T83" fmla="*/ 66 h 101"/>
                  <a:gd name="T84" fmla="*/ 5 w 274"/>
                  <a:gd name="T85" fmla="*/ 71 h 101"/>
                  <a:gd name="T86" fmla="*/ 5 w 274"/>
                  <a:gd name="T87" fmla="*/ 76 h 101"/>
                  <a:gd name="T88" fmla="*/ 0 w 274"/>
                  <a:gd name="T89" fmla="*/ 76 h 101"/>
                  <a:gd name="T90" fmla="*/ 0 w 274"/>
                  <a:gd name="T91" fmla="*/ 81 h 101"/>
                  <a:gd name="T92" fmla="*/ 0 w 274"/>
                  <a:gd name="T93" fmla="*/ 81 h 101"/>
                  <a:gd name="T94" fmla="*/ 0 w 274"/>
                  <a:gd name="T95" fmla="*/ 86 h 101"/>
                  <a:gd name="T96" fmla="*/ 0 w 274"/>
                  <a:gd name="T97" fmla="*/ 86 h 101"/>
                  <a:gd name="T98" fmla="*/ 0 w 274"/>
                  <a:gd name="T99"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4" h="101">
                    <a:moveTo>
                      <a:pt x="269" y="101"/>
                    </a:moveTo>
                    <a:lnTo>
                      <a:pt x="269" y="101"/>
                    </a:lnTo>
                    <a:lnTo>
                      <a:pt x="269" y="101"/>
                    </a:lnTo>
                    <a:lnTo>
                      <a:pt x="269" y="101"/>
                    </a:lnTo>
                    <a:lnTo>
                      <a:pt x="269" y="96"/>
                    </a:lnTo>
                    <a:lnTo>
                      <a:pt x="269" y="96"/>
                    </a:lnTo>
                    <a:lnTo>
                      <a:pt x="269" y="96"/>
                    </a:lnTo>
                    <a:lnTo>
                      <a:pt x="269" y="96"/>
                    </a:lnTo>
                    <a:lnTo>
                      <a:pt x="269" y="96"/>
                    </a:lnTo>
                    <a:lnTo>
                      <a:pt x="269" y="91"/>
                    </a:lnTo>
                    <a:lnTo>
                      <a:pt x="274" y="91"/>
                    </a:lnTo>
                    <a:lnTo>
                      <a:pt x="274" y="91"/>
                    </a:lnTo>
                    <a:lnTo>
                      <a:pt x="274" y="86"/>
                    </a:lnTo>
                    <a:lnTo>
                      <a:pt x="274" y="86"/>
                    </a:lnTo>
                    <a:lnTo>
                      <a:pt x="274" y="86"/>
                    </a:lnTo>
                    <a:lnTo>
                      <a:pt x="274" y="81"/>
                    </a:lnTo>
                    <a:lnTo>
                      <a:pt x="274" y="81"/>
                    </a:lnTo>
                    <a:lnTo>
                      <a:pt x="274" y="76"/>
                    </a:lnTo>
                    <a:lnTo>
                      <a:pt x="274" y="76"/>
                    </a:lnTo>
                    <a:lnTo>
                      <a:pt x="274" y="71"/>
                    </a:lnTo>
                    <a:lnTo>
                      <a:pt x="274" y="71"/>
                    </a:lnTo>
                    <a:lnTo>
                      <a:pt x="274" y="66"/>
                    </a:lnTo>
                    <a:lnTo>
                      <a:pt x="274" y="66"/>
                    </a:lnTo>
                    <a:lnTo>
                      <a:pt x="274" y="61"/>
                    </a:lnTo>
                    <a:lnTo>
                      <a:pt x="274" y="61"/>
                    </a:lnTo>
                    <a:lnTo>
                      <a:pt x="274" y="56"/>
                    </a:lnTo>
                    <a:lnTo>
                      <a:pt x="274" y="56"/>
                    </a:lnTo>
                    <a:lnTo>
                      <a:pt x="274" y="50"/>
                    </a:lnTo>
                    <a:lnTo>
                      <a:pt x="274" y="45"/>
                    </a:lnTo>
                    <a:lnTo>
                      <a:pt x="274" y="45"/>
                    </a:lnTo>
                    <a:lnTo>
                      <a:pt x="274" y="40"/>
                    </a:lnTo>
                    <a:lnTo>
                      <a:pt x="274" y="40"/>
                    </a:lnTo>
                    <a:lnTo>
                      <a:pt x="274" y="35"/>
                    </a:lnTo>
                    <a:lnTo>
                      <a:pt x="274" y="35"/>
                    </a:lnTo>
                    <a:lnTo>
                      <a:pt x="274" y="35"/>
                    </a:lnTo>
                    <a:lnTo>
                      <a:pt x="274" y="30"/>
                    </a:lnTo>
                    <a:lnTo>
                      <a:pt x="274" y="30"/>
                    </a:lnTo>
                    <a:lnTo>
                      <a:pt x="274" y="25"/>
                    </a:lnTo>
                    <a:lnTo>
                      <a:pt x="274" y="25"/>
                    </a:lnTo>
                    <a:lnTo>
                      <a:pt x="274" y="25"/>
                    </a:lnTo>
                    <a:lnTo>
                      <a:pt x="274" y="20"/>
                    </a:lnTo>
                    <a:lnTo>
                      <a:pt x="274" y="20"/>
                    </a:lnTo>
                    <a:lnTo>
                      <a:pt x="274" y="20"/>
                    </a:lnTo>
                    <a:lnTo>
                      <a:pt x="274" y="20"/>
                    </a:lnTo>
                    <a:lnTo>
                      <a:pt x="274" y="15"/>
                    </a:lnTo>
                    <a:lnTo>
                      <a:pt x="274" y="15"/>
                    </a:lnTo>
                    <a:lnTo>
                      <a:pt x="274" y="15"/>
                    </a:lnTo>
                    <a:lnTo>
                      <a:pt x="274" y="15"/>
                    </a:lnTo>
                    <a:lnTo>
                      <a:pt x="274" y="15"/>
                    </a:lnTo>
                    <a:lnTo>
                      <a:pt x="274" y="15"/>
                    </a:lnTo>
                    <a:lnTo>
                      <a:pt x="5" y="0"/>
                    </a:lnTo>
                    <a:lnTo>
                      <a:pt x="5" y="0"/>
                    </a:lnTo>
                    <a:lnTo>
                      <a:pt x="5" y="0"/>
                    </a:lnTo>
                    <a:lnTo>
                      <a:pt x="5" y="0"/>
                    </a:lnTo>
                    <a:lnTo>
                      <a:pt x="5" y="0"/>
                    </a:lnTo>
                    <a:lnTo>
                      <a:pt x="5" y="5"/>
                    </a:lnTo>
                    <a:lnTo>
                      <a:pt x="5" y="5"/>
                    </a:lnTo>
                    <a:lnTo>
                      <a:pt x="5" y="5"/>
                    </a:lnTo>
                    <a:lnTo>
                      <a:pt x="5" y="5"/>
                    </a:lnTo>
                    <a:lnTo>
                      <a:pt x="5" y="5"/>
                    </a:lnTo>
                    <a:lnTo>
                      <a:pt x="5" y="10"/>
                    </a:lnTo>
                    <a:lnTo>
                      <a:pt x="5" y="10"/>
                    </a:lnTo>
                    <a:lnTo>
                      <a:pt x="5" y="10"/>
                    </a:lnTo>
                    <a:lnTo>
                      <a:pt x="5" y="15"/>
                    </a:lnTo>
                    <a:lnTo>
                      <a:pt x="5" y="15"/>
                    </a:lnTo>
                    <a:lnTo>
                      <a:pt x="5" y="20"/>
                    </a:lnTo>
                    <a:lnTo>
                      <a:pt x="5" y="20"/>
                    </a:lnTo>
                    <a:lnTo>
                      <a:pt x="5" y="25"/>
                    </a:lnTo>
                    <a:lnTo>
                      <a:pt x="5" y="25"/>
                    </a:lnTo>
                    <a:lnTo>
                      <a:pt x="5" y="30"/>
                    </a:lnTo>
                    <a:lnTo>
                      <a:pt x="5" y="30"/>
                    </a:lnTo>
                    <a:lnTo>
                      <a:pt x="5" y="35"/>
                    </a:lnTo>
                    <a:lnTo>
                      <a:pt x="5" y="35"/>
                    </a:lnTo>
                    <a:lnTo>
                      <a:pt x="5" y="40"/>
                    </a:lnTo>
                    <a:lnTo>
                      <a:pt x="5" y="40"/>
                    </a:lnTo>
                    <a:lnTo>
                      <a:pt x="5" y="45"/>
                    </a:lnTo>
                    <a:lnTo>
                      <a:pt x="5" y="45"/>
                    </a:lnTo>
                    <a:lnTo>
                      <a:pt x="5" y="50"/>
                    </a:lnTo>
                    <a:lnTo>
                      <a:pt x="5" y="50"/>
                    </a:lnTo>
                    <a:lnTo>
                      <a:pt x="5" y="56"/>
                    </a:lnTo>
                    <a:lnTo>
                      <a:pt x="5" y="56"/>
                    </a:lnTo>
                    <a:lnTo>
                      <a:pt x="5" y="61"/>
                    </a:lnTo>
                    <a:lnTo>
                      <a:pt x="5" y="61"/>
                    </a:lnTo>
                    <a:lnTo>
                      <a:pt x="5" y="66"/>
                    </a:lnTo>
                    <a:lnTo>
                      <a:pt x="5" y="66"/>
                    </a:lnTo>
                    <a:lnTo>
                      <a:pt x="5" y="71"/>
                    </a:lnTo>
                    <a:lnTo>
                      <a:pt x="5" y="71"/>
                    </a:lnTo>
                    <a:lnTo>
                      <a:pt x="5" y="76"/>
                    </a:lnTo>
                    <a:lnTo>
                      <a:pt x="5" y="76"/>
                    </a:lnTo>
                    <a:lnTo>
                      <a:pt x="0" y="76"/>
                    </a:lnTo>
                    <a:lnTo>
                      <a:pt x="0" y="81"/>
                    </a:lnTo>
                    <a:lnTo>
                      <a:pt x="0" y="81"/>
                    </a:lnTo>
                    <a:lnTo>
                      <a:pt x="0" y="81"/>
                    </a:lnTo>
                    <a:lnTo>
                      <a:pt x="0" y="81"/>
                    </a:lnTo>
                    <a:lnTo>
                      <a:pt x="0" y="81"/>
                    </a:lnTo>
                    <a:lnTo>
                      <a:pt x="0" y="86"/>
                    </a:lnTo>
                    <a:lnTo>
                      <a:pt x="0" y="86"/>
                    </a:lnTo>
                    <a:lnTo>
                      <a:pt x="0" y="86"/>
                    </a:lnTo>
                    <a:lnTo>
                      <a:pt x="0" y="86"/>
                    </a:lnTo>
                    <a:lnTo>
                      <a:pt x="0" y="86"/>
                    </a:lnTo>
                    <a:lnTo>
                      <a:pt x="269" y="10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77" name="Oval 176">
                <a:extLst>
                  <a:ext uri="{FF2B5EF4-FFF2-40B4-BE49-F238E27FC236}">
                    <a16:creationId xmlns:a16="http://schemas.microsoft.com/office/drawing/2014/main" id="{E6C6956E-C021-1A99-4055-1C27344D3479}"/>
                  </a:ext>
                </a:extLst>
              </p:cNvPr>
              <p:cNvSpPr>
                <a:spLocks noChangeArrowheads="1"/>
              </p:cNvSpPr>
              <p:nvPr/>
            </p:nvSpPr>
            <p:spPr bwMode="auto">
              <a:xfrm>
                <a:off x="2826" y="700"/>
                <a:ext cx="249" cy="249"/>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178" name="Oval 177">
                <a:extLst>
                  <a:ext uri="{FF2B5EF4-FFF2-40B4-BE49-F238E27FC236}">
                    <a16:creationId xmlns:a16="http://schemas.microsoft.com/office/drawing/2014/main" id="{DDA7E363-6199-DE08-9768-9337E302F0E8}"/>
                  </a:ext>
                </a:extLst>
              </p:cNvPr>
              <p:cNvSpPr>
                <a:spLocks noChangeArrowheads="1"/>
              </p:cNvSpPr>
              <p:nvPr/>
            </p:nvSpPr>
            <p:spPr bwMode="auto">
              <a:xfrm>
                <a:off x="2851" y="3821"/>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79" name="Freeform 882">
                <a:extLst>
                  <a:ext uri="{FF2B5EF4-FFF2-40B4-BE49-F238E27FC236}">
                    <a16:creationId xmlns:a16="http://schemas.microsoft.com/office/drawing/2014/main" id="{D667DBC8-FA5F-D041-5B49-CC3C626363EB}"/>
                  </a:ext>
                </a:extLst>
              </p:cNvPr>
              <p:cNvSpPr>
                <a:spLocks/>
              </p:cNvSpPr>
              <p:nvPr/>
            </p:nvSpPr>
            <p:spPr bwMode="auto">
              <a:xfrm>
                <a:off x="2978" y="3476"/>
                <a:ext cx="142" cy="386"/>
              </a:xfrm>
              <a:custGeom>
                <a:avLst/>
                <a:gdLst>
                  <a:gd name="T0" fmla="*/ 0 w 142"/>
                  <a:gd name="T1" fmla="*/ 360 h 386"/>
                  <a:gd name="T2" fmla="*/ 0 w 142"/>
                  <a:gd name="T3" fmla="*/ 366 h 386"/>
                  <a:gd name="T4" fmla="*/ 0 w 142"/>
                  <a:gd name="T5" fmla="*/ 366 h 386"/>
                  <a:gd name="T6" fmla="*/ 0 w 142"/>
                  <a:gd name="T7" fmla="*/ 371 h 386"/>
                  <a:gd name="T8" fmla="*/ 5 w 142"/>
                  <a:gd name="T9" fmla="*/ 371 h 386"/>
                  <a:gd name="T10" fmla="*/ 5 w 142"/>
                  <a:gd name="T11" fmla="*/ 376 h 386"/>
                  <a:gd name="T12" fmla="*/ 10 w 142"/>
                  <a:gd name="T13" fmla="*/ 376 h 386"/>
                  <a:gd name="T14" fmla="*/ 16 w 142"/>
                  <a:gd name="T15" fmla="*/ 381 h 386"/>
                  <a:gd name="T16" fmla="*/ 21 w 142"/>
                  <a:gd name="T17" fmla="*/ 381 h 386"/>
                  <a:gd name="T18" fmla="*/ 26 w 142"/>
                  <a:gd name="T19" fmla="*/ 381 h 386"/>
                  <a:gd name="T20" fmla="*/ 31 w 142"/>
                  <a:gd name="T21" fmla="*/ 386 h 386"/>
                  <a:gd name="T22" fmla="*/ 36 w 142"/>
                  <a:gd name="T23" fmla="*/ 386 h 386"/>
                  <a:gd name="T24" fmla="*/ 41 w 142"/>
                  <a:gd name="T25" fmla="*/ 386 h 386"/>
                  <a:gd name="T26" fmla="*/ 46 w 142"/>
                  <a:gd name="T27" fmla="*/ 386 h 386"/>
                  <a:gd name="T28" fmla="*/ 51 w 142"/>
                  <a:gd name="T29" fmla="*/ 386 h 386"/>
                  <a:gd name="T30" fmla="*/ 56 w 142"/>
                  <a:gd name="T31" fmla="*/ 386 h 386"/>
                  <a:gd name="T32" fmla="*/ 61 w 142"/>
                  <a:gd name="T33" fmla="*/ 386 h 386"/>
                  <a:gd name="T34" fmla="*/ 66 w 142"/>
                  <a:gd name="T35" fmla="*/ 386 h 386"/>
                  <a:gd name="T36" fmla="*/ 71 w 142"/>
                  <a:gd name="T37" fmla="*/ 386 h 386"/>
                  <a:gd name="T38" fmla="*/ 71 w 142"/>
                  <a:gd name="T39" fmla="*/ 386 h 386"/>
                  <a:gd name="T40" fmla="*/ 76 w 142"/>
                  <a:gd name="T41" fmla="*/ 381 h 386"/>
                  <a:gd name="T42" fmla="*/ 82 w 142"/>
                  <a:gd name="T43" fmla="*/ 381 h 386"/>
                  <a:gd name="T44" fmla="*/ 82 w 142"/>
                  <a:gd name="T45" fmla="*/ 381 h 386"/>
                  <a:gd name="T46" fmla="*/ 82 w 142"/>
                  <a:gd name="T47" fmla="*/ 376 h 386"/>
                  <a:gd name="T48" fmla="*/ 82 w 142"/>
                  <a:gd name="T49" fmla="*/ 376 h 386"/>
                  <a:gd name="T50" fmla="*/ 142 w 142"/>
                  <a:gd name="T51" fmla="*/ 15 h 386"/>
                  <a:gd name="T52" fmla="*/ 142 w 142"/>
                  <a:gd name="T53" fmla="*/ 15 h 386"/>
                  <a:gd name="T54" fmla="*/ 137 w 142"/>
                  <a:gd name="T55" fmla="*/ 20 h 386"/>
                  <a:gd name="T56" fmla="*/ 137 w 142"/>
                  <a:gd name="T57" fmla="*/ 20 h 386"/>
                  <a:gd name="T58" fmla="*/ 132 w 142"/>
                  <a:gd name="T59" fmla="*/ 26 h 386"/>
                  <a:gd name="T60" fmla="*/ 132 w 142"/>
                  <a:gd name="T61" fmla="*/ 26 h 386"/>
                  <a:gd name="T62" fmla="*/ 127 w 142"/>
                  <a:gd name="T63" fmla="*/ 26 h 386"/>
                  <a:gd name="T64" fmla="*/ 122 w 142"/>
                  <a:gd name="T65" fmla="*/ 26 h 386"/>
                  <a:gd name="T66" fmla="*/ 117 w 142"/>
                  <a:gd name="T67" fmla="*/ 26 h 386"/>
                  <a:gd name="T68" fmla="*/ 112 w 142"/>
                  <a:gd name="T69" fmla="*/ 26 h 386"/>
                  <a:gd name="T70" fmla="*/ 107 w 142"/>
                  <a:gd name="T71" fmla="*/ 26 h 386"/>
                  <a:gd name="T72" fmla="*/ 102 w 142"/>
                  <a:gd name="T73" fmla="*/ 26 h 386"/>
                  <a:gd name="T74" fmla="*/ 97 w 142"/>
                  <a:gd name="T75" fmla="*/ 26 h 386"/>
                  <a:gd name="T76" fmla="*/ 92 w 142"/>
                  <a:gd name="T77" fmla="*/ 26 h 386"/>
                  <a:gd name="T78" fmla="*/ 87 w 142"/>
                  <a:gd name="T79" fmla="*/ 26 h 386"/>
                  <a:gd name="T80" fmla="*/ 82 w 142"/>
                  <a:gd name="T81" fmla="*/ 20 h 386"/>
                  <a:gd name="T82" fmla="*/ 76 w 142"/>
                  <a:gd name="T83" fmla="*/ 20 h 386"/>
                  <a:gd name="T84" fmla="*/ 71 w 142"/>
                  <a:gd name="T85" fmla="*/ 15 h 386"/>
                  <a:gd name="T86" fmla="*/ 66 w 142"/>
                  <a:gd name="T87" fmla="*/ 15 h 386"/>
                  <a:gd name="T88" fmla="*/ 61 w 142"/>
                  <a:gd name="T89" fmla="*/ 15 h 386"/>
                  <a:gd name="T90" fmla="*/ 61 w 142"/>
                  <a:gd name="T91" fmla="*/ 10 h 386"/>
                  <a:gd name="T92" fmla="*/ 61 w 142"/>
                  <a:gd name="T93" fmla="*/ 10 h 386"/>
                  <a:gd name="T94" fmla="*/ 56 w 142"/>
                  <a:gd name="T95" fmla="*/ 5 h 386"/>
                  <a:gd name="T96" fmla="*/ 56 w 142"/>
                  <a:gd name="T97" fmla="*/ 5 h 386"/>
                  <a:gd name="T98" fmla="*/ 56 w 142"/>
                  <a:gd name="T99"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386">
                    <a:moveTo>
                      <a:pt x="0" y="360"/>
                    </a:moveTo>
                    <a:lnTo>
                      <a:pt x="0" y="360"/>
                    </a:lnTo>
                    <a:lnTo>
                      <a:pt x="0" y="360"/>
                    </a:lnTo>
                    <a:lnTo>
                      <a:pt x="0" y="366"/>
                    </a:lnTo>
                    <a:lnTo>
                      <a:pt x="0" y="366"/>
                    </a:lnTo>
                    <a:lnTo>
                      <a:pt x="0" y="366"/>
                    </a:lnTo>
                    <a:lnTo>
                      <a:pt x="0" y="366"/>
                    </a:lnTo>
                    <a:lnTo>
                      <a:pt x="0" y="371"/>
                    </a:lnTo>
                    <a:lnTo>
                      <a:pt x="5" y="371"/>
                    </a:lnTo>
                    <a:lnTo>
                      <a:pt x="5" y="371"/>
                    </a:lnTo>
                    <a:lnTo>
                      <a:pt x="5" y="371"/>
                    </a:lnTo>
                    <a:lnTo>
                      <a:pt x="5" y="376"/>
                    </a:lnTo>
                    <a:lnTo>
                      <a:pt x="10" y="376"/>
                    </a:lnTo>
                    <a:lnTo>
                      <a:pt x="10" y="376"/>
                    </a:lnTo>
                    <a:lnTo>
                      <a:pt x="10" y="376"/>
                    </a:lnTo>
                    <a:lnTo>
                      <a:pt x="16" y="381"/>
                    </a:lnTo>
                    <a:lnTo>
                      <a:pt x="16" y="381"/>
                    </a:lnTo>
                    <a:lnTo>
                      <a:pt x="21" y="381"/>
                    </a:lnTo>
                    <a:lnTo>
                      <a:pt x="21" y="381"/>
                    </a:lnTo>
                    <a:lnTo>
                      <a:pt x="26" y="381"/>
                    </a:lnTo>
                    <a:lnTo>
                      <a:pt x="26" y="381"/>
                    </a:lnTo>
                    <a:lnTo>
                      <a:pt x="31" y="386"/>
                    </a:lnTo>
                    <a:lnTo>
                      <a:pt x="31" y="386"/>
                    </a:lnTo>
                    <a:lnTo>
                      <a:pt x="36" y="386"/>
                    </a:lnTo>
                    <a:lnTo>
                      <a:pt x="36" y="386"/>
                    </a:lnTo>
                    <a:lnTo>
                      <a:pt x="41" y="386"/>
                    </a:lnTo>
                    <a:lnTo>
                      <a:pt x="41" y="386"/>
                    </a:lnTo>
                    <a:lnTo>
                      <a:pt x="46" y="386"/>
                    </a:lnTo>
                    <a:lnTo>
                      <a:pt x="46" y="386"/>
                    </a:lnTo>
                    <a:lnTo>
                      <a:pt x="51" y="386"/>
                    </a:lnTo>
                    <a:lnTo>
                      <a:pt x="51" y="386"/>
                    </a:lnTo>
                    <a:lnTo>
                      <a:pt x="56" y="386"/>
                    </a:lnTo>
                    <a:lnTo>
                      <a:pt x="56" y="386"/>
                    </a:lnTo>
                    <a:lnTo>
                      <a:pt x="61" y="386"/>
                    </a:lnTo>
                    <a:lnTo>
                      <a:pt x="61" y="386"/>
                    </a:lnTo>
                    <a:lnTo>
                      <a:pt x="66" y="386"/>
                    </a:lnTo>
                    <a:lnTo>
                      <a:pt x="66" y="386"/>
                    </a:lnTo>
                    <a:lnTo>
                      <a:pt x="71" y="386"/>
                    </a:lnTo>
                    <a:lnTo>
                      <a:pt x="71" y="386"/>
                    </a:lnTo>
                    <a:lnTo>
                      <a:pt x="71" y="386"/>
                    </a:lnTo>
                    <a:lnTo>
                      <a:pt x="76" y="381"/>
                    </a:lnTo>
                    <a:lnTo>
                      <a:pt x="76" y="381"/>
                    </a:lnTo>
                    <a:lnTo>
                      <a:pt x="76" y="381"/>
                    </a:lnTo>
                    <a:lnTo>
                      <a:pt x="82" y="381"/>
                    </a:lnTo>
                    <a:lnTo>
                      <a:pt x="82" y="381"/>
                    </a:lnTo>
                    <a:lnTo>
                      <a:pt x="82" y="381"/>
                    </a:lnTo>
                    <a:lnTo>
                      <a:pt x="82" y="376"/>
                    </a:lnTo>
                    <a:lnTo>
                      <a:pt x="82" y="376"/>
                    </a:lnTo>
                    <a:lnTo>
                      <a:pt x="82" y="376"/>
                    </a:lnTo>
                    <a:lnTo>
                      <a:pt x="82" y="376"/>
                    </a:lnTo>
                    <a:lnTo>
                      <a:pt x="142" y="15"/>
                    </a:lnTo>
                    <a:lnTo>
                      <a:pt x="142" y="15"/>
                    </a:lnTo>
                    <a:lnTo>
                      <a:pt x="142" y="15"/>
                    </a:lnTo>
                    <a:lnTo>
                      <a:pt x="142" y="15"/>
                    </a:lnTo>
                    <a:lnTo>
                      <a:pt x="137" y="20"/>
                    </a:lnTo>
                    <a:lnTo>
                      <a:pt x="137" y="20"/>
                    </a:lnTo>
                    <a:lnTo>
                      <a:pt x="137" y="20"/>
                    </a:lnTo>
                    <a:lnTo>
                      <a:pt x="137" y="20"/>
                    </a:lnTo>
                    <a:lnTo>
                      <a:pt x="137" y="20"/>
                    </a:lnTo>
                    <a:lnTo>
                      <a:pt x="132" y="26"/>
                    </a:lnTo>
                    <a:lnTo>
                      <a:pt x="132" y="26"/>
                    </a:lnTo>
                    <a:lnTo>
                      <a:pt x="132" y="26"/>
                    </a:lnTo>
                    <a:lnTo>
                      <a:pt x="127" y="26"/>
                    </a:lnTo>
                    <a:lnTo>
                      <a:pt x="127" y="26"/>
                    </a:lnTo>
                    <a:lnTo>
                      <a:pt x="122" y="26"/>
                    </a:lnTo>
                    <a:lnTo>
                      <a:pt x="122" y="26"/>
                    </a:lnTo>
                    <a:lnTo>
                      <a:pt x="117" y="26"/>
                    </a:lnTo>
                    <a:lnTo>
                      <a:pt x="117" y="26"/>
                    </a:lnTo>
                    <a:lnTo>
                      <a:pt x="112" y="26"/>
                    </a:lnTo>
                    <a:lnTo>
                      <a:pt x="112" y="26"/>
                    </a:lnTo>
                    <a:lnTo>
                      <a:pt x="107" y="26"/>
                    </a:lnTo>
                    <a:lnTo>
                      <a:pt x="107" y="26"/>
                    </a:lnTo>
                    <a:lnTo>
                      <a:pt x="102" y="26"/>
                    </a:lnTo>
                    <a:lnTo>
                      <a:pt x="102" y="26"/>
                    </a:lnTo>
                    <a:lnTo>
                      <a:pt x="97" y="26"/>
                    </a:lnTo>
                    <a:lnTo>
                      <a:pt x="97" y="26"/>
                    </a:lnTo>
                    <a:lnTo>
                      <a:pt x="92" y="26"/>
                    </a:lnTo>
                    <a:lnTo>
                      <a:pt x="92" y="26"/>
                    </a:lnTo>
                    <a:lnTo>
                      <a:pt x="87" y="26"/>
                    </a:lnTo>
                    <a:lnTo>
                      <a:pt x="87" y="26"/>
                    </a:lnTo>
                    <a:lnTo>
                      <a:pt x="82" y="20"/>
                    </a:lnTo>
                    <a:lnTo>
                      <a:pt x="82" y="20"/>
                    </a:lnTo>
                    <a:lnTo>
                      <a:pt x="76" y="20"/>
                    </a:lnTo>
                    <a:lnTo>
                      <a:pt x="76" y="20"/>
                    </a:lnTo>
                    <a:lnTo>
                      <a:pt x="71" y="20"/>
                    </a:lnTo>
                    <a:lnTo>
                      <a:pt x="71" y="15"/>
                    </a:lnTo>
                    <a:lnTo>
                      <a:pt x="66" y="15"/>
                    </a:lnTo>
                    <a:lnTo>
                      <a:pt x="66" y="15"/>
                    </a:lnTo>
                    <a:lnTo>
                      <a:pt x="66" y="15"/>
                    </a:lnTo>
                    <a:lnTo>
                      <a:pt x="61" y="15"/>
                    </a:lnTo>
                    <a:lnTo>
                      <a:pt x="61" y="10"/>
                    </a:lnTo>
                    <a:lnTo>
                      <a:pt x="61" y="10"/>
                    </a:lnTo>
                    <a:lnTo>
                      <a:pt x="61" y="10"/>
                    </a:lnTo>
                    <a:lnTo>
                      <a:pt x="61" y="10"/>
                    </a:lnTo>
                    <a:lnTo>
                      <a:pt x="56" y="5"/>
                    </a:lnTo>
                    <a:lnTo>
                      <a:pt x="56" y="5"/>
                    </a:lnTo>
                    <a:lnTo>
                      <a:pt x="56" y="5"/>
                    </a:lnTo>
                    <a:lnTo>
                      <a:pt x="56" y="5"/>
                    </a:lnTo>
                    <a:lnTo>
                      <a:pt x="56" y="0"/>
                    </a:lnTo>
                    <a:lnTo>
                      <a:pt x="56" y="0"/>
                    </a:lnTo>
                    <a:lnTo>
                      <a:pt x="0" y="36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80" name="Freeform 883">
                <a:extLst>
                  <a:ext uri="{FF2B5EF4-FFF2-40B4-BE49-F238E27FC236}">
                    <a16:creationId xmlns:a16="http://schemas.microsoft.com/office/drawing/2014/main" id="{13E3EB38-418F-AA43-6D85-820B315099E8}"/>
                  </a:ext>
                </a:extLst>
              </p:cNvPr>
              <p:cNvSpPr>
                <a:spLocks/>
              </p:cNvSpPr>
              <p:nvPr/>
            </p:nvSpPr>
            <p:spPr bwMode="auto">
              <a:xfrm>
                <a:off x="2963" y="4060"/>
                <a:ext cx="97" cy="259"/>
              </a:xfrm>
              <a:custGeom>
                <a:avLst/>
                <a:gdLst>
                  <a:gd name="T0" fmla="*/ 86 w 97"/>
                  <a:gd name="T1" fmla="*/ 20 h 259"/>
                  <a:gd name="T2" fmla="*/ 81 w 97"/>
                  <a:gd name="T3" fmla="*/ 20 h 259"/>
                  <a:gd name="T4" fmla="*/ 81 w 97"/>
                  <a:gd name="T5" fmla="*/ 15 h 259"/>
                  <a:gd name="T6" fmla="*/ 81 w 97"/>
                  <a:gd name="T7" fmla="*/ 15 h 259"/>
                  <a:gd name="T8" fmla="*/ 76 w 97"/>
                  <a:gd name="T9" fmla="*/ 10 h 259"/>
                  <a:gd name="T10" fmla="*/ 71 w 97"/>
                  <a:gd name="T11" fmla="*/ 10 h 259"/>
                  <a:gd name="T12" fmla="*/ 71 w 97"/>
                  <a:gd name="T13" fmla="*/ 5 h 259"/>
                  <a:gd name="T14" fmla="*/ 66 w 97"/>
                  <a:gd name="T15" fmla="*/ 5 h 259"/>
                  <a:gd name="T16" fmla="*/ 61 w 97"/>
                  <a:gd name="T17" fmla="*/ 5 h 259"/>
                  <a:gd name="T18" fmla="*/ 56 w 97"/>
                  <a:gd name="T19" fmla="*/ 0 h 259"/>
                  <a:gd name="T20" fmla="*/ 51 w 97"/>
                  <a:gd name="T21" fmla="*/ 0 h 259"/>
                  <a:gd name="T22" fmla="*/ 46 w 97"/>
                  <a:gd name="T23" fmla="*/ 0 h 259"/>
                  <a:gd name="T24" fmla="*/ 41 w 97"/>
                  <a:gd name="T25" fmla="*/ 0 h 259"/>
                  <a:gd name="T26" fmla="*/ 36 w 97"/>
                  <a:gd name="T27" fmla="*/ 0 h 259"/>
                  <a:gd name="T28" fmla="*/ 31 w 97"/>
                  <a:gd name="T29" fmla="*/ 5 h 259"/>
                  <a:gd name="T30" fmla="*/ 25 w 97"/>
                  <a:gd name="T31" fmla="*/ 5 h 259"/>
                  <a:gd name="T32" fmla="*/ 20 w 97"/>
                  <a:gd name="T33" fmla="*/ 5 h 259"/>
                  <a:gd name="T34" fmla="*/ 15 w 97"/>
                  <a:gd name="T35" fmla="*/ 10 h 259"/>
                  <a:gd name="T36" fmla="*/ 10 w 97"/>
                  <a:gd name="T37" fmla="*/ 10 h 259"/>
                  <a:gd name="T38" fmla="*/ 5 w 97"/>
                  <a:gd name="T39" fmla="*/ 15 h 259"/>
                  <a:gd name="T40" fmla="*/ 5 w 97"/>
                  <a:gd name="T41" fmla="*/ 15 h 259"/>
                  <a:gd name="T42" fmla="*/ 0 w 97"/>
                  <a:gd name="T43" fmla="*/ 20 h 259"/>
                  <a:gd name="T44" fmla="*/ 0 w 97"/>
                  <a:gd name="T45" fmla="*/ 20 h 259"/>
                  <a:gd name="T46" fmla="*/ 0 w 97"/>
                  <a:gd name="T47" fmla="*/ 25 h 259"/>
                  <a:gd name="T48" fmla="*/ 0 w 97"/>
                  <a:gd name="T49" fmla="*/ 25 h 259"/>
                  <a:gd name="T50" fmla="*/ 10 w 97"/>
                  <a:gd name="T51" fmla="*/ 259 h 259"/>
                  <a:gd name="T52" fmla="*/ 10 w 97"/>
                  <a:gd name="T53" fmla="*/ 253 h 259"/>
                  <a:gd name="T54" fmla="*/ 10 w 97"/>
                  <a:gd name="T55" fmla="*/ 253 h 259"/>
                  <a:gd name="T56" fmla="*/ 10 w 97"/>
                  <a:gd name="T57" fmla="*/ 248 h 259"/>
                  <a:gd name="T58" fmla="*/ 15 w 97"/>
                  <a:gd name="T59" fmla="*/ 248 h 259"/>
                  <a:gd name="T60" fmla="*/ 20 w 97"/>
                  <a:gd name="T61" fmla="*/ 243 h 259"/>
                  <a:gd name="T62" fmla="*/ 20 w 97"/>
                  <a:gd name="T63" fmla="*/ 243 h 259"/>
                  <a:gd name="T64" fmla="*/ 25 w 97"/>
                  <a:gd name="T65" fmla="*/ 238 h 259"/>
                  <a:gd name="T66" fmla="*/ 31 w 97"/>
                  <a:gd name="T67" fmla="*/ 238 h 259"/>
                  <a:gd name="T68" fmla="*/ 36 w 97"/>
                  <a:gd name="T69" fmla="*/ 238 h 259"/>
                  <a:gd name="T70" fmla="*/ 41 w 97"/>
                  <a:gd name="T71" fmla="*/ 238 h 259"/>
                  <a:gd name="T72" fmla="*/ 46 w 97"/>
                  <a:gd name="T73" fmla="*/ 233 h 259"/>
                  <a:gd name="T74" fmla="*/ 51 w 97"/>
                  <a:gd name="T75" fmla="*/ 233 h 259"/>
                  <a:gd name="T76" fmla="*/ 56 w 97"/>
                  <a:gd name="T77" fmla="*/ 233 h 259"/>
                  <a:gd name="T78" fmla="*/ 61 w 97"/>
                  <a:gd name="T79" fmla="*/ 233 h 259"/>
                  <a:gd name="T80" fmla="*/ 66 w 97"/>
                  <a:gd name="T81" fmla="*/ 238 h 259"/>
                  <a:gd name="T82" fmla="*/ 71 w 97"/>
                  <a:gd name="T83" fmla="*/ 238 h 259"/>
                  <a:gd name="T84" fmla="*/ 76 w 97"/>
                  <a:gd name="T85" fmla="*/ 238 h 259"/>
                  <a:gd name="T86" fmla="*/ 81 w 97"/>
                  <a:gd name="T87" fmla="*/ 238 h 259"/>
                  <a:gd name="T88" fmla="*/ 86 w 97"/>
                  <a:gd name="T89" fmla="*/ 243 h 259"/>
                  <a:gd name="T90" fmla="*/ 91 w 97"/>
                  <a:gd name="T91" fmla="*/ 243 h 259"/>
                  <a:gd name="T92" fmla="*/ 91 w 97"/>
                  <a:gd name="T93" fmla="*/ 248 h 259"/>
                  <a:gd name="T94" fmla="*/ 91 w 97"/>
                  <a:gd name="T95" fmla="*/ 248 h 259"/>
                  <a:gd name="T96" fmla="*/ 97 w 97"/>
                  <a:gd name="T97" fmla="*/ 253 h 259"/>
                  <a:gd name="T98" fmla="*/ 97 w 97"/>
                  <a:gd name="T99" fmla="*/ 25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259">
                    <a:moveTo>
                      <a:pt x="86" y="20"/>
                    </a:moveTo>
                    <a:lnTo>
                      <a:pt x="86" y="20"/>
                    </a:lnTo>
                    <a:lnTo>
                      <a:pt x="81" y="20"/>
                    </a:lnTo>
                    <a:lnTo>
                      <a:pt x="81" y="20"/>
                    </a:lnTo>
                    <a:lnTo>
                      <a:pt x="81" y="15"/>
                    </a:lnTo>
                    <a:lnTo>
                      <a:pt x="81" y="15"/>
                    </a:lnTo>
                    <a:lnTo>
                      <a:pt x="81" y="15"/>
                    </a:lnTo>
                    <a:lnTo>
                      <a:pt x="81" y="15"/>
                    </a:lnTo>
                    <a:lnTo>
                      <a:pt x="76" y="10"/>
                    </a:lnTo>
                    <a:lnTo>
                      <a:pt x="76" y="10"/>
                    </a:lnTo>
                    <a:lnTo>
                      <a:pt x="76" y="10"/>
                    </a:lnTo>
                    <a:lnTo>
                      <a:pt x="71" y="10"/>
                    </a:lnTo>
                    <a:lnTo>
                      <a:pt x="71" y="5"/>
                    </a:lnTo>
                    <a:lnTo>
                      <a:pt x="71" y="5"/>
                    </a:lnTo>
                    <a:lnTo>
                      <a:pt x="66" y="5"/>
                    </a:lnTo>
                    <a:lnTo>
                      <a:pt x="66" y="5"/>
                    </a:lnTo>
                    <a:lnTo>
                      <a:pt x="61" y="5"/>
                    </a:lnTo>
                    <a:lnTo>
                      <a:pt x="61" y="5"/>
                    </a:lnTo>
                    <a:lnTo>
                      <a:pt x="56" y="5"/>
                    </a:lnTo>
                    <a:lnTo>
                      <a:pt x="56" y="0"/>
                    </a:lnTo>
                    <a:lnTo>
                      <a:pt x="51" y="0"/>
                    </a:lnTo>
                    <a:lnTo>
                      <a:pt x="51" y="0"/>
                    </a:lnTo>
                    <a:lnTo>
                      <a:pt x="46" y="0"/>
                    </a:lnTo>
                    <a:lnTo>
                      <a:pt x="46" y="0"/>
                    </a:lnTo>
                    <a:lnTo>
                      <a:pt x="41" y="0"/>
                    </a:lnTo>
                    <a:lnTo>
                      <a:pt x="41" y="0"/>
                    </a:lnTo>
                    <a:lnTo>
                      <a:pt x="36" y="0"/>
                    </a:lnTo>
                    <a:lnTo>
                      <a:pt x="36" y="0"/>
                    </a:lnTo>
                    <a:lnTo>
                      <a:pt x="31" y="5"/>
                    </a:lnTo>
                    <a:lnTo>
                      <a:pt x="31" y="5"/>
                    </a:lnTo>
                    <a:lnTo>
                      <a:pt x="25" y="5"/>
                    </a:lnTo>
                    <a:lnTo>
                      <a:pt x="25" y="5"/>
                    </a:lnTo>
                    <a:lnTo>
                      <a:pt x="20" y="5"/>
                    </a:lnTo>
                    <a:lnTo>
                      <a:pt x="20" y="5"/>
                    </a:lnTo>
                    <a:lnTo>
                      <a:pt x="15" y="5"/>
                    </a:lnTo>
                    <a:lnTo>
                      <a:pt x="15" y="10"/>
                    </a:lnTo>
                    <a:lnTo>
                      <a:pt x="10" y="10"/>
                    </a:lnTo>
                    <a:lnTo>
                      <a:pt x="10" y="10"/>
                    </a:lnTo>
                    <a:lnTo>
                      <a:pt x="10" y="10"/>
                    </a:lnTo>
                    <a:lnTo>
                      <a:pt x="5" y="15"/>
                    </a:lnTo>
                    <a:lnTo>
                      <a:pt x="5" y="15"/>
                    </a:lnTo>
                    <a:lnTo>
                      <a:pt x="5" y="15"/>
                    </a:lnTo>
                    <a:lnTo>
                      <a:pt x="0" y="15"/>
                    </a:lnTo>
                    <a:lnTo>
                      <a:pt x="0" y="20"/>
                    </a:lnTo>
                    <a:lnTo>
                      <a:pt x="0" y="20"/>
                    </a:lnTo>
                    <a:lnTo>
                      <a:pt x="0" y="20"/>
                    </a:lnTo>
                    <a:lnTo>
                      <a:pt x="0" y="20"/>
                    </a:lnTo>
                    <a:lnTo>
                      <a:pt x="0" y="25"/>
                    </a:lnTo>
                    <a:lnTo>
                      <a:pt x="0" y="25"/>
                    </a:lnTo>
                    <a:lnTo>
                      <a:pt x="0" y="25"/>
                    </a:lnTo>
                    <a:lnTo>
                      <a:pt x="10" y="259"/>
                    </a:lnTo>
                    <a:lnTo>
                      <a:pt x="10" y="259"/>
                    </a:lnTo>
                    <a:lnTo>
                      <a:pt x="10" y="259"/>
                    </a:lnTo>
                    <a:lnTo>
                      <a:pt x="10" y="253"/>
                    </a:lnTo>
                    <a:lnTo>
                      <a:pt x="10" y="253"/>
                    </a:lnTo>
                    <a:lnTo>
                      <a:pt x="10" y="253"/>
                    </a:lnTo>
                    <a:lnTo>
                      <a:pt x="10" y="253"/>
                    </a:lnTo>
                    <a:lnTo>
                      <a:pt x="10" y="248"/>
                    </a:lnTo>
                    <a:lnTo>
                      <a:pt x="15" y="248"/>
                    </a:lnTo>
                    <a:lnTo>
                      <a:pt x="15" y="248"/>
                    </a:lnTo>
                    <a:lnTo>
                      <a:pt x="15" y="248"/>
                    </a:lnTo>
                    <a:lnTo>
                      <a:pt x="20" y="243"/>
                    </a:lnTo>
                    <a:lnTo>
                      <a:pt x="20" y="243"/>
                    </a:lnTo>
                    <a:lnTo>
                      <a:pt x="20" y="243"/>
                    </a:lnTo>
                    <a:lnTo>
                      <a:pt x="25" y="243"/>
                    </a:lnTo>
                    <a:lnTo>
                      <a:pt x="25" y="238"/>
                    </a:lnTo>
                    <a:lnTo>
                      <a:pt x="31" y="238"/>
                    </a:lnTo>
                    <a:lnTo>
                      <a:pt x="31" y="238"/>
                    </a:lnTo>
                    <a:lnTo>
                      <a:pt x="36" y="238"/>
                    </a:lnTo>
                    <a:lnTo>
                      <a:pt x="36" y="238"/>
                    </a:lnTo>
                    <a:lnTo>
                      <a:pt x="41" y="238"/>
                    </a:lnTo>
                    <a:lnTo>
                      <a:pt x="41" y="238"/>
                    </a:lnTo>
                    <a:lnTo>
                      <a:pt x="46" y="233"/>
                    </a:lnTo>
                    <a:lnTo>
                      <a:pt x="46" y="233"/>
                    </a:lnTo>
                    <a:lnTo>
                      <a:pt x="51" y="233"/>
                    </a:lnTo>
                    <a:lnTo>
                      <a:pt x="51" y="233"/>
                    </a:lnTo>
                    <a:lnTo>
                      <a:pt x="56" y="233"/>
                    </a:lnTo>
                    <a:lnTo>
                      <a:pt x="56" y="233"/>
                    </a:lnTo>
                    <a:lnTo>
                      <a:pt x="61" y="233"/>
                    </a:lnTo>
                    <a:lnTo>
                      <a:pt x="61" y="233"/>
                    </a:lnTo>
                    <a:lnTo>
                      <a:pt x="66" y="238"/>
                    </a:lnTo>
                    <a:lnTo>
                      <a:pt x="66" y="238"/>
                    </a:lnTo>
                    <a:lnTo>
                      <a:pt x="71" y="238"/>
                    </a:lnTo>
                    <a:lnTo>
                      <a:pt x="71" y="238"/>
                    </a:lnTo>
                    <a:lnTo>
                      <a:pt x="76" y="238"/>
                    </a:lnTo>
                    <a:lnTo>
                      <a:pt x="76" y="238"/>
                    </a:lnTo>
                    <a:lnTo>
                      <a:pt x="81" y="238"/>
                    </a:lnTo>
                    <a:lnTo>
                      <a:pt x="81" y="238"/>
                    </a:lnTo>
                    <a:lnTo>
                      <a:pt x="86" y="243"/>
                    </a:lnTo>
                    <a:lnTo>
                      <a:pt x="86" y="243"/>
                    </a:lnTo>
                    <a:lnTo>
                      <a:pt x="86" y="243"/>
                    </a:lnTo>
                    <a:lnTo>
                      <a:pt x="91" y="243"/>
                    </a:lnTo>
                    <a:lnTo>
                      <a:pt x="91" y="248"/>
                    </a:lnTo>
                    <a:lnTo>
                      <a:pt x="91" y="248"/>
                    </a:lnTo>
                    <a:lnTo>
                      <a:pt x="91" y="248"/>
                    </a:lnTo>
                    <a:lnTo>
                      <a:pt x="91" y="248"/>
                    </a:lnTo>
                    <a:lnTo>
                      <a:pt x="91" y="253"/>
                    </a:lnTo>
                    <a:lnTo>
                      <a:pt x="97" y="253"/>
                    </a:lnTo>
                    <a:lnTo>
                      <a:pt x="97" y="253"/>
                    </a:lnTo>
                    <a:lnTo>
                      <a:pt x="97" y="253"/>
                    </a:lnTo>
                    <a:lnTo>
                      <a:pt x="86"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81" name="Oval 180">
                <a:extLst>
                  <a:ext uri="{FF2B5EF4-FFF2-40B4-BE49-F238E27FC236}">
                    <a16:creationId xmlns:a16="http://schemas.microsoft.com/office/drawing/2014/main" id="{C21FE1B7-D8F8-4C0E-489B-D539E0764457}"/>
                  </a:ext>
                </a:extLst>
              </p:cNvPr>
              <p:cNvSpPr>
                <a:spLocks noChangeArrowheads="1"/>
              </p:cNvSpPr>
              <p:nvPr/>
            </p:nvSpPr>
            <p:spPr bwMode="auto">
              <a:xfrm>
                <a:off x="4272" y="776"/>
                <a:ext cx="117" cy="11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82" name="Oval 181">
                <a:extLst>
                  <a:ext uri="{FF2B5EF4-FFF2-40B4-BE49-F238E27FC236}">
                    <a16:creationId xmlns:a16="http://schemas.microsoft.com/office/drawing/2014/main" id="{34634495-E1DD-6B68-1739-7B3FB4A10057}"/>
                  </a:ext>
                </a:extLst>
              </p:cNvPr>
              <p:cNvSpPr>
                <a:spLocks noChangeArrowheads="1"/>
              </p:cNvSpPr>
              <p:nvPr/>
            </p:nvSpPr>
            <p:spPr bwMode="auto">
              <a:xfrm>
                <a:off x="1527" y="1802"/>
                <a:ext cx="289"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83" name="Freeform 886">
                <a:extLst>
                  <a:ext uri="{FF2B5EF4-FFF2-40B4-BE49-F238E27FC236}">
                    <a16:creationId xmlns:a16="http://schemas.microsoft.com/office/drawing/2014/main" id="{FDFBCA63-5546-2A2D-CDCA-4A15C9826BB3}"/>
                  </a:ext>
                </a:extLst>
              </p:cNvPr>
              <p:cNvSpPr>
                <a:spLocks/>
              </p:cNvSpPr>
              <p:nvPr/>
            </p:nvSpPr>
            <p:spPr bwMode="auto">
              <a:xfrm>
                <a:off x="1142" y="1908"/>
                <a:ext cx="395" cy="91"/>
              </a:xfrm>
              <a:custGeom>
                <a:avLst/>
                <a:gdLst>
                  <a:gd name="T0" fmla="*/ 395 w 395"/>
                  <a:gd name="T1" fmla="*/ 86 h 91"/>
                  <a:gd name="T2" fmla="*/ 395 w 395"/>
                  <a:gd name="T3" fmla="*/ 86 h 91"/>
                  <a:gd name="T4" fmla="*/ 395 w 395"/>
                  <a:gd name="T5" fmla="*/ 86 h 91"/>
                  <a:gd name="T6" fmla="*/ 395 w 395"/>
                  <a:gd name="T7" fmla="*/ 81 h 91"/>
                  <a:gd name="T8" fmla="*/ 395 w 395"/>
                  <a:gd name="T9" fmla="*/ 81 h 91"/>
                  <a:gd name="T10" fmla="*/ 395 w 395"/>
                  <a:gd name="T11" fmla="*/ 76 h 91"/>
                  <a:gd name="T12" fmla="*/ 395 w 395"/>
                  <a:gd name="T13" fmla="*/ 71 h 91"/>
                  <a:gd name="T14" fmla="*/ 395 w 395"/>
                  <a:gd name="T15" fmla="*/ 71 h 91"/>
                  <a:gd name="T16" fmla="*/ 395 w 395"/>
                  <a:gd name="T17" fmla="*/ 66 h 91"/>
                  <a:gd name="T18" fmla="*/ 395 w 395"/>
                  <a:gd name="T19" fmla="*/ 61 h 91"/>
                  <a:gd name="T20" fmla="*/ 395 w 395"/>
                  <a:gd name="T21" fmla="*/ 56 h 91"/>
                  <a:gd name="T22" fmla="*/ 395 w 395"/>
                  <a:gd name="T23" fmla="*/ 51 h 91"/>
                  <a:gd name="T24" fmla="*/ 395 w 395"/>
                  <a:gd name="T25" fmla="*/ 41 h 91"/>
                  <a:gd name="T26" fmla="*/ 395 w 395"/>
                  <a:gd name="T27" fmla="*/ 36 h 91"/>
                  <a:gd name="T28" fmla="*/ 395 w 395"/>
                  <a:gd name="T29" fmla="*/ 31 h 91"/>
                  <a:gd name="T30" fmla="*/ 395 w 395"/>
                  <a:gd name="T31" fmla="*/ 25 h 91"/>
                  <a:gd name="T32" fmla="*/ 395 w 395"/>
                  <a:gd name="T33" fmla="*/ 20 h 91"/>
                  <a:gd name="T34" fmla="*/ 395 w 395"/>
                  <a:gd name="T35" fmla="*/ 15 h 91"/>
                  <a:gd name="T36" fmla="*/ 395 w 395"/>
                  <a:gd name="T37" fmla="*/ 15 h 91"/>
                  <a:gd name="T38" fmla="*/ 395 w 395"/>
                  <a:gd name="T39" fmla="*/ 10 h 91"/>
                  <a:gd name="T40" fmla="*/ 395 w 395"/>
                  <a:gd name="T41" fmla="*/ 5 h 91"/>
                  <a:gd name="T42" fmla="*/ 395 w 395"/>
                  <a:gd name="T43" fmla="*/ 5 h 91"/>
                  <a:gd name="T44" fmla="*/ 390 w 395"/>
                  <a:gd name="T45" fmla="*/ 5 h 91"/>
                  <a:gd name="T46" fmla="*/ 390 w 395"/>
                  <a:gd name="T47" fmla="*/ 0 h 91"/>
                  <a:gd name="T48" fmla="*/ 390 w 395"/>
                  <a:gd name="T49" fmla="*/ 0 h 91"/>
                  <a:gd name="T50" fmla="*/ 0 w 395"/>
                  <a:gd name="T51" fmla="*/ 5 h 91"/>
                  <a:gd name="T52" fmla="*/ 0 w 395"/>
                  <a:gd name="T53" fmla="*/ 5 h 91"/>
                  <a:gd name="T54" fmla="*/ 0 w 395"/>
                  <a:gd name="T55" fmla="*/ 10 h 91"/>
                  <a:gd name="T56" fmla="*/ 0 w 395"/>
                  <a:gd name="T57" fmla="*/ 10 h 91"/>
                  <a:gd name="T58" fmla="*/ 0 w 395"/>
                  <a:gd name="T59" fmla="*/ 15 h 91"/>
                  <a:gd name="T60" fmla="*/ 0 w 395"/>
                  <a:gd name="T61" fmla="*/ 15 h 91"/>
                  <a:gd name="T62" fmla="*/ 0 w 395"/>
                  <a:gd name="T63" fmla="*/ 20 h 91"/>
                  <a:gd name="T64" fmla="*/ 0 w 395"/>
                  <a:gd name="T65" fmla="*/ 25 h 91"/>
                  <a:gd name="T66" fmla="*/ 0 w 395"/>
                  <a:gd name="T67" fmla="*/ 31 h 91"/>
                  <a:gd name="T68" fmla="*/ 0 w 395"/>
                  <a:gd name="T69" fmla="*/ 36 h 91"/>
                  <a:gd name="T70" fmla="*/ 0 w 395"/>
                  <a:gd name="T71" fmla="*/ 41 h 91"/>
                  <a:gd name="T72" fmla="*/ 0 w 395"/>
                  <a:gd name="T73" fmla="*/ 46 h 91"/>
                  <a:gd name="T74" fmla="*/ 0 w 395"/>
                  <a:gd name="T75" fmla="*/ 51 h 91"/>
                  <a:gd name="T76" fmla="*/ 0 w 395"/>
                  <a:gd name="T77" fmla="*/ 56 h 91"/>
                  <a:gd name="T78" fmla="*/ 0 w 395"/>
                  <a:gd name="T79" fmla="*/ 61 h 91"/>
                  <a:gd name="T80" fmla="*/ 0 w 395"/>
                  <a:gd name="T81" fmla="*/ 66 h 91"/>
                  <a:gd name="T82" fmla="*/ 0 w 395"/>
                  <a:gd name="T83" fmla="*/ 71 h 91"/>
                  <a:gd name="T84" fmla="*/ 0 w 395"/>
                  <a:gd name="T85" fmla="*/ 76 h 91"/>
                  <a:gd name="T86" fmla="*/ 0 w 395"/>
                  <a:gd name="T87" fmla="*/ 81 h 91"/>
                  <a:gd name="T88" fmla="*/ 0 w 395"/>
                  <a:gd name="T89" fmla="*/ 86 h 91"/>
                  <a:gd name="T90" fmla="*/ 0 w 395"/>
                  <a:gd name="T91" fmla="*/ 86 h 91"/>
                  <a:gd name="T92" fmla="*/ 0 w 395"/>
                  <a:gd name="T93" fmla="*/ 91 h 91"/>
                  <a:gd name="T94" fmla="*/ 0 w 395"/>
                  <a:gd name="T95" fmla="*/ 91 h 91"/>
                  <a:gd name="T96" fmla="*/ 0 w 395"/>
                  <a:gd name="T97" fmla="*/ 91 h 91"/>
                  <a:gd name="T98" fmla="*/ 0 w 395"/>
                  <a:gd name="T9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5" h="91">
                    <a:moveTo>
                      <a:pt x="395" y="86"/>
                    </a:moveTo>
                    <a:lnTo>
                      <a:pt x="395" y="86"/>
                    </a:lnTo>
                    <a:lnTo>
                      <a:pt x="395" y="86"/>
                    </a:lnTo>
                    <a:lnTo>
                      <a:pt x="395" y="86"/>
                    </a:lnTo>
                    <a:lnTo>
                      <a:pt x="395" y="86"/>
                    </a:lnTo>
                    <a:lnTo>
                      <a:pt x="395" y="86"/>
                    </a:lnTo>
                    <a:lnTo>
                      <a:pt x="395" y="86"/>
                    </a:lnTo>
                    <a:lnTo>
                      <a:pt x="395" y="81"/>
                    </a:lnTo>
                    <a:lnTo>
                      <a:pt x="395" y="81"/>
                    </a:lnTo>
                    <a:lnTo>
                      <a:pt x="395" y="81"/>
                    </a:lnTo>
                    <a:lnTo>
                      <a:pt x="395" y="76"/>
                    </a:lnTo>
                    <a:lnTo>
                      <a:pt x="395" y="76"/>
                    </a:lnTo>
                    <a:lnTo>
                      <a:pt x="395" y="76"/>
                    </a:lnTo>
                    <a:lnTo>
                      <a:pt x="395" y="71"/>
                    </a:lnTo>
                    <a:lnTo>
                      <a:pt x="395" y="71"/>
                    </a:lnTo>
                    <a:lnTo>
                      <a:pt x="395" y="71"/>
                    </a:lnTo>
                    <a:lnTo>
                      <a:pt x="395" y="66"/>
                    </a:lnTo>
                    <a:lnTo>
                      <a:pt x="395" y="66"/>
                    </a:lnTo>
                    <a:lnTo>
                      <a:pt x="395" y="61"/>
                    </a:lnTo>
                    <a:lnTo>
                      <a:pt x="395" y="61"/>
                    </a:lnTo>
                    <a:lnTo>
                      <a:pt x="395" y="56"/>
                    </a:lnTo>
                    <a:lnTo>
                      <a:pt x="395" y="56"/>
                    </a:lnTo>
                    <a:lnTo>
                      <a:pt x="395" y="51"/>
                    </a:lnTo>
                    <a:lnTo>
                      <a:pt x="395" y="51"/>
                    </a:lnTo>
                    <a:lnTo>
                      <a:pt x="395" y="46"/>
                    </a:lnTo>
                    <a:lnTo>
                      <a:pt x="395" y="41"/>
                    </a:lnTo>
                    <a:lnTo>
                      <a:pt x="395" y="41"/>
                    </a:lnTo>
                    <a:lnTo>
                      <a:pt x="395" y="36"/>
                    </a:lnTo>
                    <a:lnTo>
                      <a:pt x="395" y="36"/>
                    </a:lnTo>
                    <a:lnTo>
                      <a:pt x="395" y="31"/>
                    </a:lnTo>
                    <a:lnTo>
                      <a:pt x="395" y="31"/>
                    </a:lnTo>
                    <a:lnTo>
                      <a:pt x="395" y="25"/>
                    </a:lnTo>
                    <a:lnTo>
                      <a:pt x="395" y="25"/>
                    </a:lnTo>
                    <a:lnTo>
                      <a:pt x="395" y="20"/>
                    </a:lnTo>
                    <a:lnTo>
                      <a:pt x="395" y="20"/>
                    </a:lnTo>
                    <a:lnTo>
                      <a:pt x="395" y="15"/>
                    </a:lnTo>
                    <a:lnTo>
                      <a:pt x="395" y="15"/>
                    </a:lnTo>
                    <a:lnTo>
                      <a:pt x="395" y="15"/>
                    </a:lnTo>
                    <a:lnTo>
                      <a:pt x="395" y="10"/>
                    </a:lnTo>
                    <a:lnTo>
                      <a:pt x="395" y="10"/>
                    </a:lnTo>
                    <a:lnTo>
                      <a:pt x="395" y="10"/>
                    </a:lnTo>
                    <a:lnTo>
                      <a:pt x="395" y="5"/>
                    </a:lnTo>
                    <a:lnTo>
                      <a:pt x="395" y="5"/>
                    </a:lnTo>
                    <a:lnTo>
                      <a:pt x="395" y="5"/>
                    </a:lnTo>
                    <a:lnTo>
                      <a:pt x="395" y="5"/>
                    </a:lnTo>
                    <a:lnTo>
                      <a:pt x="390" y="5"/>
                    </a:lnTo>
                    <a:lnTo>
                      <a:pt x="390" y="0"/>
                    </a:lnTo>
                    <a:lnTo>
                      <a:pt x="390" y="0"/>
                    </a:lnTo>
                    <a:lnTo>
                      <a:pt x="390" y="0"/>
                    </a:lnTo>
                    <a:lnTo>
                      <a:pt x="390" y="0"/>
                    </a:lnTo>
                    <a:lnTo>
                      <a:pt x="0" y="5"/>
                    </a:lnTo>
                    <a:lnTo>
                      <a:pt x="0" y="5"/>
                    </a:lnTo>
                    <a:lnTo>
                      <a:pt x="0" y="5"/>
                    </a:lnTo>
                    <a:lnTo>
                      <a:pt x="0" y="5"/>
                    </a:lnTo>
                    <a:lnTo>
                      <a:pt x="0" y="10"/>
                    </a:lnTo>
                    <a:lnTo>
                      <a:pt x="0" y="10"/>
                    </a:lnTo>
                    <a:lnTo>
                      <a:pt x="0" y="10"/>
                    </a:lnTo>
                    <a:lnTo>
                      <a:pt x="0" y="10"/>
                    </a:lnTo>
                    <a:lnTo>
                      <a:pt x="0" y="10"/>
                    </a:lnTo>
                    <a:lnTo>
                      <a:pt x="0" y="15"/>
                    </a:lnTo>
                    <a:lnTo>
                      <a:pt x="0" y="15"/>
                    </a:lnTo>
                    <a:lnTo>
                      <a:pt x="0" y="15"/>
                    </a:lnTo>
                    <a:lnTo>
                      <a:pt x="0" y="20"/>
                    </a:lnTo>
                    <a:lnTo>
                      <a:pt x="0" y="20"/>
                    </a:lnTo>
                    <a:lnTo>
                      <a:pt x="0" y="25"/>
                    </a:lnTo>
                    <a:lnTo>
                      <a:pt x="0" y="25"/>
                    </a:lnTo>
                    <a:lnTo>
                      <a:pt x="0" y="25"/>
                    </a:lnTo>
                    <a:lnTo>
                      <a:pt x="0" y="31"/>
                    </a:lnTo>
                    <a:lnTo>
                      <a:pt x="0" y="31"/>
                    </a:lnTo>
                    <a:lnTo>
                      <a:pt x="0" y="36"/>
                    </a:lnTo>
                    <a:lnTo>
                      <a:pt x="0" y="36"/>
                    </a:lnTo>
                    <a:lnTo>
                      <a:pt x="0" y="41"/>
                    </a:lnTo>
                    <a:lnTo>
                      <a:pt x="0" y="41"/>
                    </a:lnTo>
                    <a:lnTo>
                      <a:pt x="0" y="46"/>
                    </a:lnTo>
                    <a:lnTo>
                      <a:pt x="0" y="46"/>
                    </a:lnTo>
                    <a:lnTo>
                      <a:pt x="0" y="51"/>
                    </a:lnTo>
                    <a:lnTo>
                      <a:pt x="0" y="56"/>
                    </a:lnTo>
                    <a:lnTo>
                      <a:pt x="0" y="56"/>
                    </a:lnTo>
                    <a:lnTo>
                      <a:pt x="0" y="61"/>
                    </a:lnTo>
                    <a:lnTo>
                      <a:pt x="0" y="61"/>
                    </a:lnTo>
                    <a:lnTo>
                      <a:pt x="0" y="66"/>
                    </a:lnTo>
                    <a:lnTo>
                      <a:pt x="0" y="66"/>
                    </a:lnTo>
                    <a:lnTo>
                      <a:pt x="0" y="71"/>
                    </a:lnTo>
                    <a:lnTo>
                      <a:pt x="0" y="71"/>
                    </a:lnTo>
                    <a:lnTo>
                      <a:pt x="0" y="76"/>
                    </a:lnTo>
                    <a:lnTo>
                      <a:pt x="0" y="76"/>
                    </a:lnTo>
                    <a:lnTo>
                      <a:pt x="0" y="76"/>
                    </a:lnTo>
                    <a:lnTo>
                      <a:pt x="0" y="81"/>
                    </a:lnTo>
                    <a:lnTo>
                      <a:pt x="0" y="81"/>
                    </a:lnTo>
                    <a:lnTo>
                      <a:pt x="0" y="86"/>
                    </a:lnTo>
                    <a:lnTo>
                      <a:pt x="0" y="86"/>
                    </a:lnTo>
                    <a:lnTo>
                      <a:pt x="0" y="86"/>
                    </a:lnTo>
                    <a:lnTo>
                      <a:pt x="0" y="86"/>
                    </a:lnTo>
                    <a:lnTo>
                      <a:pt x="0" y="91"/>
                    </a:lnTo>
                    <a:lnTo>
                      <a:pt x="0" y="91"/>
                    </a:lnTo>
                    <a:lnTo>
                      <a:pt x="0" y="91"/>
                    </a:lnTo>
                    <a:lnTo>
                      <a:pt x="0" y="91"/>
                    </a:lnTo>
                    <a:lnTo>
                      <a:pt x="0" y="91"/>
                    </a:lnTo>
                    <a:lnTo>
                      <a:pt x="0" y="91"/>
                    </a:lnTo>
                    <a:lnTo>
                      <a:pt x="0" y="91"/>
                    </a:lnTo>
                    <a:lnTo>
                      <a:pt x="395" y="8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84" name="Freeform 887">
                <a:extLst>
                  <a:ext uri="{FF2B5EF4-FFF2-40B4-BE49-F238E27FC236}">
                    <a16:creationId xmlns:a16="http://schemas.microsoft.com/office/drawing/2014/main" id="{FAC79F49-F0A4-56F2-B0EB-8D2F2F30C859}"/>
                  </a:ext>
                </a:extLst>
              </p:cNvPr>
              <p:cNvSpPr>
                <a:spLocks/>
              </p:cNvSpPr>
              <p:nvPr/>
            </p:nvSpPr>
            <p:spPr bwMode="auto">
              <a:xfrm>
                <a:off x="1715" y="1979"/>
                <a:ext cx="213" cy="198"/>
              </a:xfrm>
              <a:custGeom>
                <a:avLst/>
                <a:gdLst>
                  <a:gd name="T0" fmla="*/ 61 w 213"/>
                  <a:gd name="T1" fmla="*/ 0 h 198"/>
                  <a:gd name="T2" fmla="*/ 61 w 213"/>
                  <a:gd name="T3" fmla="*/ 0 h 198"/>
                  <a:gd name="T4" fmla="*/ 56 w 213"/>
                  <a:gd name="T5" fmla="*/ 0 h 198"/>
                  <a:gd name="T6" fmla="*/ 51 w 213"/>
                  <a:gd name="T7" fmla="*/ 0 h 198"/>
                  <a:gd name="T8" fmla="*/ 46 w 213"/>
                  <a:gd name="T9" fmla="*/ 0 h 198"/>
                  <a:gd name="T10" fmla="*/ 41 w 213"/>
                  <a:gd name="T11" fmla="*/ 0 h 198"/>
                  <a:gd name="T12" fmla="*/ 35 w 213"/>
                  <a:gd name="T13" fmla="*/ 0 h 198"/>
                  <a:gd name="T14" fmla="*/ 35 w 213"/>
                  <a:gd name="T15" fmla="*/ 0 h 198"/>
                  <a:gd name="T16" fmla="*/ 30 w 213"/>
                  <a:gd name="T17" fmla="*/ 5 h 198"/>
                  <a:gd name="T18" fmla="*/ 25 w 213"/>
                  <a:gd name="T19" fmla="*/ 5 h 198"/>
                  <a:gd name="T20" fmla="*/ 20 w 213"/>
                  <a:gd name="T21" fmla="*/ 10 h 198"/>
                  <a:gd name="T22" fmla="*/ 15 w 213"/>
                  <a:gd name="T23" fmla="*/ 15 h 198"/>
                  <a:gd name="T24" fmla="*/ 10 w 213"/>
                  <a:gd name="T25" fmla="*/ 15 h 198"/>
                  <a:gd name="T26" fmla="*/ 10 w 213"/>
                  <a:gd name="T27" fmla="*/ 20 h 198"/>
                  <a:gd name="T28" fmla="*/ 5 w 213"/>
                  <a:gd name="T29" fmla="*/ 26 h 198"/>
                  <a:gd name="T30" fmla="*/ 5 w 213"/>
                  <a:gd name="T31" fmla="*/ 31 h 198"/>
                  <a:gd name="T32" fmla="*/ 0 w 213"/>
                  <a:gd name="T33" fmla="*/ 36 h 198"/>
                  <a:gd name="T34" fmla="*/ 0 w 213"/>
                  <a:gd name="T35" fmla="*/ 41 h 198"/>
                  <a:gd name="T36" fmla="*/ 0 w 213"/>
                  <a:gd name="T37" fmla="*/ 46 h 198"/>
                  <a:gd name="T38" fmla="*/ 0 w 213"/>
                  <a:gd name="T39" fmla="*/ 51 h 198"/>
                  <a:gd name="T40" fmla="*/ 0 w 213"/>
                  <a:gd name="T41" fmla="*/ 56 h 198"/>
                  <a:gd name="T42" fmla="*/ 0 w 213"/>
                  <a:gd name="T43" fmla="*/ 61 h 198"/>
                  <a:gd name="T44" fmla="*/ 5 w 213"/>
                  <a:gd name="T45" fmla="*/ 61 h 198"/>
                  <a:gd name="T46" fmla="*/ 5 w 213"/>
                  <a:gd name="T47" fmla="*/ 66 h 198"/>
                  <a:gd name="T48" fmla="*/ 10 w 213"/>
                  <a:gd name="T49" fmla="*/ 66 h 198"/>
                  <a:gd name="T50" fmla="*/ 157 w 213"/>
                  <a:gd name="T51" fmla="*/ 193 h 198"/>
                  <a:gd name="T52" fmla="*/ 152 w 213"/>
                  <a:gd name="T53" fmla="*/ 193 h 198"/>
                  <a:gd name="T54" fmla="*/ 152 w 213"/>
                  <a:gd name="T55" fmla="*/ 188 h 198"/>
                  <a:gd name="T56" fmla="*/ 152 w 213"/>
                  <a:gd name="T57" fmla="*/ 183 h 198"/>
                  <a:gd name="T58" fmla="*/ 147 w 213"/>
                  <a:gd name="T59" fmla="*/ 178 h 198"/>
                  <a:gd name="T60" fmla="*/ 147 w 213"/>
                  <a:gd name="T61" fmla="*/ 178 h 198"/>
                  <a:gd name="T62" fmla="*/ 147 w 213"/>
                  <a:gd name="T63" fmla="*/ 173 h 198"/>
                  <a:gd name="T64" fmla="*/ 152 w 213"/>
                  <a:gd name="T65" fmla="*/ 168 h 198"/>
                  <a:gd name="T66" fmla="*/ 152 w 213"/>
                  <a:gd name="T67" fmla="*/ 163 h 198"/>
                  <a:gd name="T68" fmla="*/ 152 w 213"/>
                  <a:gd name="T69" fmla="*/ 157 h 198"/>
                  <a:gd name="T70" fmla="*/ 157 w 213"/>
                  <a:gd name="T71" fmla="*/ 152 h 198"/>
                  <a:gd name="T72" fmla="*/ 162 w 213"/>
                  <a:gd name="T73" fmla="*/ 147 h 198"/>
                  <a:gd name="T74" fmla="*/ 162 w 213"/>
                  <a:gd name="T75" fmla="*/ 142 h 198"/>
                  <a:gd name="T76" fmla="*/ 167 w 213"/>
                  <a:gd name="T77" fmla="*/ 137 h 198"/>
                  <a:gd name="T78" fmla="*/ 172 w 213"/>
                  <a:gd name="T79" fmla="*/ 137 h 198"/>
                  <a:gd name="T80" fmla="*/ 178 w 213"/>
                  <a:gd name="T81" fmla="*/ 132 h 198"/>
                  <a:gd name="T82" fmla="*/ 183 w 213"/>
                  <a:gd name="T83" fmla="*/ 127 h 198"/>
                  <a:gd name="T84" fmla="*/ 188 w 213"/>
                  <a:gd name="T85" fmla="*/ 127 h 198"/>
                  <a:gd name="T86" fmla="*/ 188 w 213"/>
                  <a:gd name="T87" fmla="*/ 127 h 198"/>
                  <a:gd name="T88" fmla="*/ 193 w 213"/>
                  <a:gd name="T89" fmla="*/ 127 h 198"/>
                  <a:gd name="T90" fmla="*/ 198 w 213"/>
                  <a:gd name="T91" fmla="*/ 127 h 198"/>
                  <a:gd name="T92" fmla="*/ 203 w 213"/>
                  <a:gd name="T93" fmla="*/ 127 h 198"/>
                  <a:gd name="T94" fmla="*/ 208 w 213"/>
                  <a:gd name="T95" fmla="*/ 127 h 198"/>
                  <a:gd name="T96" fmla="*/ 213 w 213"/>
                  <a:gd name="T97" fmla="*/ 127 h 198"/>
                  <a:gd name="T98" fmla="*/ 213 w 213"/>
                  <a:gd name="T99" fmla="*/ 13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3" h="198">
                    <a:moveTo>
                      <a:pt x="66" y="5"/>
                    </a:moveTo>
                    <a:lnTo>
                      <a:pt x="61" y="0"/>
                    </a:lnTo>
                    <a:lnTo>
                      <a:pt x="61" y="0"/>
                    </a:lnTo>
                    <a:lnTo>
                      <a:pt x="61" y="0"/>
                    </a:lnTo>
                    <a:lnTo>
                      <a:pt x="56" y="0"/>
                    </a:lnTo>
                    <a:lnTo>
                      <a:pt x="56" y="0"/>
                    </a:lnTo>
                    <a:lnTo>
                      <a:pt x="51" y="0"/>
                    </a:lnTo>
                    <a:lnTo>
                      <a:pt x="51" y="0"/>
                    </a:lnTo>
                    <a:lnTo>
                      <a:pt x="51" y="0"/>
                    </a:lnTo>
                    <a:lnTo>
                      <a:pt x="46" y="0"/>
                    </a:lnTo>
                    <a:lnTo>
                      <a:pt x="46" y="0"/>
                    </a:lnTo>
                    <a:lnTo>
                      <a:pt x="41" y="0"/>
                    </a:lnTo>
                    <a:lnTo>
                      <a:pt x="41" y="0"/>
                    </a:lnTo>
                    <a:lnTo>
                      <a:pt x="35" y="0"/>
                    </a:lnTo>
                    <a:lnTo>
                      <a:pt x="35" y="0"/>
                    </a:lnTo>
                    <a:lnTo>
                      <a:pt x="35" y="0"/>
                    </a:lnTo>
                    <a:lnTo>
                      <a:pt x="30" y="0"/>
                    </a:lnTo>
                    <a:lnTo>
                      <a:pt x="30" y="5"/>
                    </a:lnTo>
                    <a:lnTo>
                      <a:pt x="25" y="5"/>
                    </a:lnTo>
                    <a:lnTo>
                      <a:pt x="25" y="5"/>
                    </a:lnTo>
                    <a:lnTo>
                      <a:pt x="20" y="5"/>
                    </a:lnTo>
                    <a:lnTo>
                      <a:pt x="20" y="10"/>
                    </a:lnTo>
                    <a:lnTo>
                      <a:pt x="15" y="10"/>
                    </a:lnTo>
                    <a:lnTo>
                      <a:pt x="15" y="15"/>
                    </a:lnTo>
                    <a:lnTo>
                      <a:pt x="15" y="15"/>
                    </a:lnTo>
                    <a:lnTo>
                      <a:pt x="10" y="15"/>
                    </a:lnTo>
                    <a:lnTo>
                      <a:pt x="10" y="20"/>
                    </a:lnTo>
                    <a:lnTo>
                      <a:pt x="10" y="20"/>
                    </a:lnTo>
                    <a:lnTo>
                      <a:pt x="5" y="26"/>
                    </a:lnTo>
                    <a:lnTo>
                      <a:pt x="5" y="26"/>
                    </a:lnTo>
                    <a:lnTo>
                      <a:pt x="5" y="31"/>
                    </a:lnTo>
                    <a:lnTo>
                      <a:pt x="5" y="31"/>
                    </a:lnTo>
                    <a:lnTo>
                      <a:pt x="0" y="36"/>
                    </a:lnTo>
                    <a:lnTo>
                      <a:pt x="0" y="36"/>
                    </a:lnTo>
                    <a:lnTo>
                      <a:pt x="0" y="41"/>
                    </a:lnTo>
                    <a:lnTo>
                      <a:pt x="0" y="41"/>
                    </a:lnTo>
                    <a:lnTo>
                      <a:pt x="0" y="41"/>
                    </a:lnTo>
                    <a:lnTo>
                      <a:pt x="0" y="46"/>
                    </a:lnTo>
                    <a:lnTo>
                      <a:pt x="0" y="46"/>
                    </a:lnTo>
                    <a:lnTo>
                      <a:pt x="0" y="51"/>
                    </a:lnTo>
                    <a:lnTo>
                      <a:pt x="0" y="51"/>
                    </a:lnTo>
                    <a:lnTo>
                      <a:pt x="0" y="56"/>
                    </a:lnTo>
                    <a:lnTo>
                      <a:pt x="0" y="56"/>
                    </a:lnTo>
                    <a:lnTo>
                      <a:pt x="0" y="61"/>
                    </a:lnTo>
                    <a:lnTo>
                      <a:pt x="0" y="61"/>
                    </a:lnTo>
                    <a:lnTo>
                      <a:pt x="5" y="61"/>
                    </a:lnTo>
                    <a:lnTo>
                      <a:pt x="5" y="66"/>
                    </a:lnTo>
                    <a:lnTo>
                      <a:pt x="5" y="66"/>
                    </a:lnTo>
                    <a:lnTo>
                      <a:pt x="5" y="66"/>
                    </a:lnTo>
                    <a:lnTo>
                      <a:pt x="10" y="66"/>
                    </a:lnTo>
                    <a:lnTo>
                      <a:pt x="157" y="198"/>
                    </a:lnTo>
                    <a:lnTo>
                      <a:pt x="157" y="193"/>
                    </a:lnTo>
                    <a:lnTo>
                      <a:pt x="152" y="193"/>
                    </a:lnTo>
                    <a:lnTo>
                      <a:pt x="152" y="193"/>
                    </a:lnTo>
                    <a:lnTo>
                      <a:pt x="152" y="188"/>
                    </a:lnTo>
                    <a:lnTo>
                      <a:pt x="152" y="188"/>
                    </a:lnTo>
                    <a:lnTo>
                      <a:pt x="152" y="188"/>
                    </a:lnTo>
                    <a:lnTo>
                      <a:pt x="152" y="183"/>
                    </a:lnTo>
                    <a:lnTo>
                      <a:pt x="152" y="183"/>
                    </a:lnTo>
                    <a:lnTo>
                      <a:pt x="147" y="178"/>
                    </a:lnTo>
                    <a:lnTo>
                      <a:pt x="147" y="178"/>
                    </a:lnTo>
                    <a:lnTo>
                      <a:pt x="147" y="178"/>
                    </a:lnTo>
                    <a:lnTo>
                      <a:pt x="147" y="173"/>
                    </a:lnTo>
                    <a:lnTo>
                      <a:pt x="147" y="173"/>
                    </a:lnTo>
                    <a:lnTo>
                      <a:pt x="152" y="168"/>
                    </a:lnTo>
                    <a:lnTo>
                      <a:pt x="152" y="168"/>
                    </a:lnTo>
                    <a:lnTo>
                      <a:pt x="152" y="163"/>
                    </a:lnTo>
                    <a:lnTo>
                      <a:pt x="152" y="163"/>
                    </a:lnTo>
                    <a:lnTo>
                      <a:pt x="152" y="157"/>
                    </a:lnTo>
                    <a:lnTo>
                      <a:pt x="152" y="157"/>
                    </a:lnTo>
                    <a:lnTo>
                      <a:pt x="157" y="152"/>
                    </a:lnTo>
                    <a:lnTo>
                      <a:pt x="157" y="152"/>
                    </a:lnTo>
                    <a:lnTo>
                      <a:pt x="157" y="147"/>
                    </a:lnTo>
                    <a:lnTo>
                      <a:pt x="162" y="147"/>
                    </a:lnTo>
                    <a:lnTo>
                      <a:pt x="162" y="142"/>
                    </a:lnTo>
                    <a:lnTo>
                      <a:pt x="162" y="142"/>
                    </a:lnTo>
                    <a:lnTo>
                      <a:pt x="167" y="142"/>
                    </a:lnTo>
                    <a:lnTo>
                      <a:pt x="167" y="137"/>
                    </a:lnTo>
                    <a:lnTo>
                      <a:pt x="167" y="137"/>
                    </a:lnTo>
                    <a:lnTo>
                      <a:pt x="172" y="137"/>
                    </a:lnTo>
                    <a:lnTo>
                      <a:pt x="172" y="132"/>
                    </a:lnTo>
                    <a:lnTo>
                      <a:pt x="178" y="132"/>
                    </a:lnTo>
                    <a:lnTo>
                      <a:pt x="178" y="132"/>
                    </a:lnTo>
                    <a:lnTo>
                      <a:pt x="183" y="127"/>
                    </a:lnTo>
                    <a:lnTo>
                      <a:pt x="183" y="127"/>
                    </a:lnTo>
                    <a:lnTo>
                      <a:pt x="188" y="127"/>
                    </a:lnTo>
                    <a:lnTo>
                      <a:pt x="188" y="127"/>
                    </a:lnTo>
                    <a:lnTo>
                      <a:pt x="188" y="127"/>
                    </a:lnTo>
                    <a:lnTo>
                      <a:pt x="193" y="127"/>
                    </a:lnTo>
                    <a:lnTo>
                      <a:pt x="193" y="127"/>
                    </a:lnTo>
                    <a:lnTo>
                      <a:pt x="198" y="127"/>
                    </a:lnTo>
                    <a:lnTo>
                      <a:pt x="198" y="127"/>
                    </a:lnTo>
                    <a:lnTo>
                      <a:pt x="203" y="127"/>
                    </a:lnTo>
                    <a:lnTo>
                      <a:pt x="203" y="127"/>
                    </a:lnTo>
                    <a:lnTo>
                      <a:pt x="203" y="127"/>
                    </a:lnTo>
                    <a:lnTo>
                      <a:pt x="208" y="127"/>
                    </a:lnTo>
                    <a:lnTo>
                      <a:pt x="208" y="127"/>
                    </a:lnTo>
                    <a:lnTo>
                      <a:pt x="213" y="127"/>
                    </a:lnTo>
                    <a:lnTo>
                      <a:pt x="213" y="127"/>
                    </a:lnTo>
                    <a:lnTo>
                      <a:pt x="213" y="132"/>
                    </a:lnTo>
                    <a:lnTo>
                      <a:pt x="66"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85" name="Oval 184">
                <a:extLst>
                  <a:ext uri="{FF2B5EF4-FFF2-40B4-BE49-F238E27FC236}">
                    <a16:creationId xmlns:a16="http://schemas.microsoft.com/office/drawing/2014/main" id="{E4D9E7DF-D1F7-C4C1-8376-F1678D740957}"/>
                  </a:ext>
                </a:extLst>
              </p:cNvPr>
              <p:cNvSpPr>
                <a:spLocks noChangeArrowheads="1"/>
              </p:cNvSpPr>
              <p:nvPr/>
            </p:nvSpPr>
            <p:spPr bwMode="auto">
              <a:xfrm>
                <a:off x="847" y="1807"/>
                <a:ext cx="300" cy="29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86" name="Freeform 889">
                <a:extLst>
                  <a:ext uri="{FF2B5EF4-FFF2-40B4-BE49-F238E27FC236}">
                    <a16:creationId xmlns:a16="http://schemas.microsoft.com/office/drawing/2014/main" id="{DDDDA0BA-C291-FF36-B807-CF763CC9865E}"/>
                  </a:ext>
                </a:extLst>
              </p:cNvPr>
              <p:cNvSpPr>
                <a:spLocks/>
              </p:cNvSpPr>
              <p:nvPr/>
            </p:nvSpPr>
            <p:spPr bwMode="auto">
              <a:xfrm>
                <a:off x="766" y="1989"/>
                <a:ext cx="203" cy="203"/>
              </a:xfrm>
              <a:custGeom>
                <a:avLst/>
                <a:gdLst>
                  <a:gd name="T0" fmla="*/ 198 w 203"/>
                  <a:gd name="T1" fmla="*/ 66 h 203"/>
                  <a:gd name="T2" fmla="*/ 203 w 203"/>
                  <a:gd name="T3" fmla="*/ 66 h 203"/>
                  <a:gd name="T4" fmla="*/ 203 w 203"/>
                  <a:gd name="T5" fmla="*/ 61 h 203"/>
                  <a:gd name="T6" fmla="*/ 203 w 203"/>
                  <a:gd name="T7" fmla="*/ 56 h 203"/>
                  <a:gd name="T8" fmla="*/ 203 w 203"/>
                  <a:gd name="T9" fmla="*/ 51 h 203"/>
                  <a:gd name="T10" fmla="*/ 203 w 203"/>
                  <a:gd name="T11" fmla="*/ 46 h 203"/>
                  <a:gd name="T12" fmla="*/ 203 w 203"/>
                  <a:gd name="T13" fmla="*/ 41 h 203"/>
                  <a:gd name="T14" fmla="*/ 203 w 203"/>
                  <a:gd name="T15" fmla="*/ 36 h 203"/>
                  <a:gd name="T16" fmla="*/ 198 w 203"/>
                  <a:gd name="T17" fmla="*/ 31 h 203"/>
                  <a:gd name="T18" fmla="*/ 198 w 203"/>
                  <a:gd name="T19" fmla="*/ 26 h 203"/>
                  <a:gd name="T20" fmla="*/ 193 w 203"/>
                  <a:gd name="T21" fmla="*/ 26 h 203"/>
                  <a:gd name="T22" fmla="*/ 193 w 203"/>
                  <a:gd name="T23" fmla="*/ 21 h 203"/>
                  <a:gd name="T24" fmla="*/ 188 w 203"/>
                  <a:gd name="T25" fmla="*/ 16 h 203"/>
                  <a:gd name="T26" fmla="*/ 183 w 203"/>
                  <a:gd name="T27" fmla="*/ 10 h 203"/>
                  <a:gd name="T28" fmla="*/ 178 w 203"/>
                  <a:gd name="T29" fmla="*/ 10 h 203"/>
                  <a:gd name="T30" fmla="*/ 173 w 203"/>
                  <a:gd name="T31" fmla="*/ 5 h 203"/>
                  <a:gd name="T32" fmla="*/ 168 w 203"/>
                  <a:gd name="T33" fmla="*/ 5 h 203"/>
                  <a:gd name="T34" fmla="*/ 163 w 203"/>
                  <a:gd name="T35" fmla="*/ 0 h 203"/>
                  <a:gd name="T36" fmla="*/ 157 w 203"/>
                  <a:gd name="T37" fmla="*/ 0 h 203"/>
                  <a:gd name="T38" fmla="*/ 152 w 203"/>
                  <a:gd name="T39" fmla="*/ 0 h 203"/>
                  <a:gd name="T40" fmla="*/ 152 w 203"/>
                  <a:gd name="T41" fmla="*/ 0 h 203"/>
                  <a:gd name="T42" fmla="*/ 147 w 203"/>
                  <a:gd name="T43" fmla="*/ 0 h 203"/>
                  <a:gd name="T44" fmla="*/ 142 w 203"/>
                  <a:gd name="T45" fmla="*/ 5 h 203"/>
                  <a:gd name="T46" fmla="*/ 137 w 203"/>
                  <a:gd name="T47" fmla="*/ 5 h 203"/>
                  <a:gd name="T48" fmla="*/ 137 w 203"/>
                  <a:gd name="T49" fmla="*/ 5 h 203"/>
                  <a:gd name="T50" fmla="*/ 0 w 203"/>
                  <a:gd name="T51" fmla="*/ 142 h 203"/>
                  <a:gd name="T52" fmla="*/ 5 w 203"/>
                  <a:gd name="T53" fmla="*/ 137 h 203"/>
                  <a:gd name="T54" fmla="*/ 5 w 203"/>
                  <a:gd name="T55" fmla="*/ 137 h 203"/>
                  <a:gd name="T56" fmla="*/ 10 w 203"/>
                  <a:gd name="T57" fmla="*/ 137 h 203"/>
                  <a:gd name="T58" fmla="*/ 15 w 203"/>
                  <a:gd name="T59" fmla="*/ 137 h 203"/>
                  <a:gd name="T60" fmla="*/ 20 w 203"/>
                  <a:gd name="T61" fmla="*/ 137 h 203"/>
                  <a:gd name="T62" fmla="*/ 26 w 203"/>
                  <a:gd name="T63" fmla="*/ 137 h 203"/>
                  <a:gd name="T64" fmla="*/ 31 w 203"/>
                  <a:gd name="T65" fmla="*/ 137 h 203"/>
                  <a:gd name="T66" fmla="*/ 36 w 203"/>
                  <a:gd name="T67" fmla="*/ 137 h 203"/>
                  <a:gd name="T68" fmla="*/ 41 w 203"/>
                  <a:gd name="T69" fmla="*/ 142 h 203"/>
                  <a:gd name="T70" fmla="*/ 46 w 203"/>
                  <a:gd name="T71" fmla="*/ 142 h 203"/>
                  <a:gd name="T72" fmla="*/ 51 w 203"/>
                  <a:gd name="T73" fmla="*/ 147 h 203"/>
                  <a:gd name="T74" fmla="*/ 56 w 203"/>
                  <a:gd name="T75" fmla="*/ 153 h 203"/>
                  <a:gd name="T76" fmla="*/ 56 w 203"/>
                  <a:gd name="T77" fmla="*/ 158 h 203"/>
                  <a:gd name="T78" fmla="*/ 61 w 203"/>
                  <a:gd name="T79" fmla="*/ 163 h 203"/>
                  <a:gd name="T80" fmla="*/ 61 w 203"/>
                  <a:gd name="T81" fmla="*/ 163 h 203"/>
                  <a:gd name="T82" fmla="*/ 66 w 203"/>
                  <a:gd name="T83" fmla="*/ 168 h 203"/>
                  <a:gd name="T84" fmla="*/ 66 w 203"/>
                  <a:gd name="T85" fmla="*/ 173 h 203"/>
                  <a:gd name="T86" fmla="*/ 66 w 203"/>
                  <a:gd name="T87" fmla="*/ 178 h 203"/>
                  <a:gd name="T88" fmla="*/ 71 w 203"/>
                  <a:gd name="T89" fmla="*/ 183 h 203"/>
                  <a:gd name="T90" fmla="*/ 66 w 203"/>
                  <a:gd name="T91" fmla="*/ 188 h 203"/>
                  <a:gd name="T92" fmla="*/ 66 w 203"/>
                  <a:gd name="T93" fmla="*/ 193 h 203"/>
                  <a:gd name="T94" fmla="*/ 66 w 203"/>
                  <a:gd name="T95" fmla="*/ 198 h 203"/>
                  <a:gd name="T96" fmla="*/ 66 w 203"/>
                  <a:gd name="T97" fmla="*/ 203 h 203"/>
                  <a:gd name="T98" fmla="*/ 61 w 203"/>
                  <a:gd name="T9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3" h="203">
                    <a:moveTo>
                      <a:pt x="198" y="71"/>
                    </a:moveTo>
                    <a:lnTo>
                      <a:pt x="198" y="66"/>
                    </a:lnTo>
                    <a:lnTo>
                      <a:pt x="198" y="66"/>
                    </a:lnTo>
                    <a:lnTo>
                      <a:pt x="203" y="66"/>
                    </a:lnTo>
                    <a:lnTo>
                      <a:pt x="203" y="61"/>
                    </a:lnTo>
                    <a:lnTo>
                      <a:pt x="203" y="61"/>
                    </a:lnTo>
                    <a:lnTo>
                      <a:pt x="203" y="56"/>
                    </a:lnTo>
                    <a:lnTo>
                      <a:pt x="203" y="56"/>
                    </a:lnTo>
                    <a:lnTo>
                      <a:pt x="203" y="56"/>
                    </a:lnTo>
                    <a:lnTo>
                      <a:pt x="203" y="51"/>
                    </a:lnTo>
                    <a:lnTo>
                      <a:pt x="203" y="51"/>
                    </a:lnTo>
                    <a:lnTo>
                      <a:pt x="203" y="46"/>
                    </a:lnTo>
                    <a:lnTo>
                      <a:pt x="203" y="46"/>
                    </a:lnTo>
                    <a:lnTo>
                      <a:pt x="203" y="41"/>
                    </a:lnTo>
                    <a:lnTo>
                      <a:pt x="203" y="41"/>
                    </a:lnTo>
                    <a:lnTo>
                      <a:pt x="203" y="36"/>
                    </a:lnTo>
                    <a:lnTo>
                      <a:pt x="203" y="36"/>
                    </a:lnTo>
                    <a:lnTo>
                      <a:pt x="198" y="31"/>
                    </a:lnTo>
                    <a:lnTo>
                      <a:pt x="198" y="31"/>
                    </a:lnTo>
                    <a:lnTo>
                      <a:pt x="198" y="26"/>
                    </a:lnTo>
                    <a:lnTo>
                      <a:pt x="198" y="26"/>
                    </a:lnTo>
                    <a:lnTo>
                      <a:pt x="193" y="26"/>
                    </a:lnTo>
                    <a:lnTo>
                      <a:pt x="193" y="21"/>
                    </a:lnTo>
                    <a:lnTo>
                      <a:pt x="193" y="21"/>
                    </a:lnTo>
                    <a:lnTo>
                      <a:pt x="188" y="16"/>
                    </a:lnTo>
                    <a:lnTo>
                      <a:pt x="188" y="16"/>
                    </a:lnTo>
                    <a:lnTo>
                      <a:pt x="188" y="16"/>
                    </a:lnTo>
                    <a:lnTo>
                      <a:pt x="183" y="10"/>
                    </a:lnTo>
                    <a:lnTo>
                      <a:pt x="183" y="10"/>
                    </a:lnTo>
                    <a:lnTo>
                      <a:pt x="178" y="10"/>
                    </a:lnTo>
                    <a:lnTo>
                      <a:pt x="178" y="5"/>
                    </a:lnTo>
                    <a:lnTo>
                      <a:pt x="173" y="5"/>
                    </a:lnTo>
                    <a:lnTo>
                      <a:pt x="173" y="5"/>
                    </a:lnTo>
                    <a:lnTo>
                      <a:pt x="168" y="5"/>
                    </a:lnTo>
                    <a:lnTo>
                      <a:pt x="168" y="0"/>
                    </a:lnTo>
                    <a:lnTo>
                      <a:pt x="163" y="0"/>
                    </a:lnTo>
                    <a:lnTo>
                      <a:pt x="163" y="0"/>
                    </a:lnTo>
                    <a:lnTo>
                      <a:pt x="157" y="0"/>
                    </a:lnTo>
                    <a:lnTo>
                      <a:pt x="157" y="0"/>
                    </a:lnTo>
                    <a:lnTo>
                      <a:pt x="152" y="0"/>
                    </a:lnTo>
                    <a:lnTo>
                      <a:pt x="152" y="0"/>
                    </a:lnTo>
                    <a:lnTo>
                      <a:pt x="152" y="0"/>
                    </a:lnTo>
                    <a:lnTo>
                      <a:pt x="147" y="0"/>
                    </a:lnTo>
                    <a:lnTo>
                      <a:pt x="147" y="0"/>
                    </a:lnTo>
                    <a:lnTo>
                      <a:pt x="142" y="0"/>
                    </a:lnTo>
                    <a:lnTo>
                      <a:pt x="142" y="5"/>
                    </a:lnTo>
                    <a:lnTo>
                      <a:pt x="142" y="5"/>
                    </a:lnTo>
                    <a:lnTo>
                      <a:pt x="137" y="5"/>
                    </a:lnTo>
                    <a:lnTo>
                      <a:pt x="137" y="5"/>
                    </a:lnTo>
                    <a:lnTo>
                      <a:pt x="137" y="5"/>
                    </a:lnTo>
                    <a:lnTo>
                      <a:pt x="0" y="142"/>
                    </a:lnTo>
                    <a:lnTo>
                      <a:pt x="0" y="142"/>
                    </a:lnTo>
                    <a:lnTo>
                      <a:pt x="0" y="137"/>
                    </a:lnTo>
                    <a:lnTo>
                      <a:pt x="5" y="137"/>
                    </a:lnTo>
                    <a:lnTo>
                      <a:pt x="5" y="137"/>
                    </a:lnTo>
                    <a:lnTo>
                      <a:pt x="5" y="137"/>
                    </a:lnTo>
                    <a:lnTo>
                      <a:pt x="10" y="137"/>
                    </a:lnTo>
                    <a:lnTo>
                      <a:pt x="10" y="137"/>
                    </a:lnTo>
                    <a:lnTo>
                      <a:pt x="15" y="137"/>
                    </a:lnTo>
                    <a:lnTo>
                      <a:pt x="15" y="137"/>
                    </a:lnTo>
                    <a:lnTo>
                      <a:pt x="20" y="137"/>
                    </a:lnTo>
                    <a:lnTo>
                      <a:pt x="20" y="137"/>
                    </a:lnTo>
                    <a:lnTo>
                      <a:pt x="26" y="137"/>
                    </a:lnTo>
                    <a:lnTo>
                      <a:pt x="26" y="137"/>
                    </a:lnTo>
                    <a:lnTo>
                      <a:pt x="31" y="137"/>
                    </a:lnTo>
                    <a:lnTo>
                      <a:pt x="31" y="137"/>
                    </a:lnTo>
                    <a:lnTo>
                      <a:pt x="36" y="137"/>
                    </a:lnTo>
                    <a:lnTo>
                      <a:pt x="36" y="137"/>
                    </a:lnTo>
                    <a:lnTo>
                      <a:pt x="36" y="142"/>
                    </a:lnTo>
                    <a:lnTo>
                      <a:pt x="41" y="142"/>
                    </a:lnTo>
                    <a:lnTo>
                      <a:pt x="41" y="142"/>
                    </a:lnTo>
                    <a:lnTo>
                      <a:pt x="46" y="142"/>
                    </a:lnTo>
                    <a:lnTo>
                      <a:pt x="46" y="147"/>
                    </a:lnTo>
                    <a:lnTo>
                      <a:pt x="51" y="147"/>
                    </a:lnTo>
                    <a:lnTo>
                      <a:pt x="51" y="147"/>
                    </a:lnTo>
                    <a:lnTo>
                      <a:pt x="56" y="153"/>
                    </a:lnTo>
                    <a:lnTo>
                      <a:pt x="56" y="153"/>
                    </a:lnTo>
                    <a:lnTo>
                      <a:pt x="56" y="158"/>
                    </a:lnTo>
                    <a:lnTo>
                      <a:pt x="61" y="158"/>
                    </a:lnTo>
                    <a:lnTo>
                      <a:pt x="61" y="163"/>
                    </a:lnTo>
                    <a:lnTo>
                      <a:pt x="61" y="163"/>
                    </a:lnTo>
                    <a:lnTo>
                      <a:pt x="61" y="163"/>
                    </a:lnTo>
                    <a:lnTo>
                      <a:pt x="66" y="168"/>
                    </a:lnTo>
                    <a:lnTo>
                      <a:pt x="66" y="168"/>
                    </a:lnTo>
                    <a:lnTo>
                      <a:pt x="66" y="173"/>
                    </a:lnTo>
                    <a:lnTo>
                      <a:pt x="66" y="173"/>
                    </a:lnTo>
                    <a:lnTo>
                      <a:pt x="66" y="178"/>
                    </a:lnTo>
                    <a:lnTo>
                      <a:pt x="66" y="178"/>
                    </a:lnTo>
                    <a:lnTo>
                      <a:pt x="71" y="183"/>
                    </a:lnTo>
                    <a:lnTo>
                      <a:pt x="71" y="183"/>
                    </a:lnTo>
                    <a:lnTo>
                      <a:pt x="71" y="188"/>
                    </a:lnTo>
                    <a:lnTo>
                      <a:pt x="66" y="188"/>
                    </a:lnTo>
                    <a:lnTo>
                      <a:pt x="66" y="193"/>
                    </a:lnTo>
                    <a:lnTo>
                      <a:pt x="66" y="193"/>
                    </a:lnTo>
                    <a:lnTo>
                      <a:pt x="66" y="193"/>
                    </a:lnTo>
                    <a:lnTo>
                      <a:pt x="66" y="198"/>
                    </a:lnTo>
                    <a:lnTo>
                      <a:pt x="66" y="198"/>
                    </a:lnTo>
                    <a:lnTo>
                      <a:pt x="66" y="203"/>
                    </a:lnTo>
                    <a:lnTo>
                      <a:pt x="61" y="203"/>
                    </a:lnTo>
                    <a:lnTo>
                      <a:pt x="61" y="203"/>
                    </a:lnTo>
                    <a:lnTo>
                      <a:pt x="198" y="7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87" name="Oval 186">
                <a:extLst>
                  <a:ext uri="{FF2B5EF4-FFF2-40B4-BE49-F238E27FC236}">
                    <a16:creationId xmlns:a16="http://schemas.microsoft.com/office/drawing/2014/main" id="{AB1D287D-FA43-61FA-1D6A-E42BE3B915ED}"/>
                  </a:ext>
                </a:extLst>
              </p:cNvPr>
              <p:cNvSpPr>
                <a:spLocks noChangeArrowheads="1"/>
              </p:cNvSpPr>
              <p:nvPr/>
            </p:nvSpPr>
            <p:spPr bwMode="auto">
              <a:xfrm>
                <a:off x="2999" y="2086"/>
                <a:ext cx="269" cy="26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188" name="Freeform 891">
                <a:extLst>
                  <a:ext uri="{FF2B5EF4-FFF2-40B4-BE49-F238E27FC236}">
                    <a16:creationId xmlns:a16="http://schemas.microsoft.com/office/drawing/2014/main" id="{9066B12E-9728-F11D-F327-94E3118F8F52}"/>
                  </a:ext>
                </a:extLst>
              </p:cNvPr>
              <p:cNvSpPr>
                <a:spLocks/>
              </p:cNvSpPr>
              <p:nvPr/>
            </p:nvSpPr>
            <p:spPr bwMode="auto">
              <a:xfrm>
                <a:off x="3125" y="2101"/>
                <a:ext cx="158" cy="142"/>
              </a:xfrm>
              <a:custGeom>
                <a:avLst/>
                <a:gdLst>
                  <a:gd name="T0" fmla="*/ 16 w 158"/>
                  <a:gd name="T1" fmla="*/ 66 h 142"/>
                  <a:gd name="T2" fmla="*/ 11 w 158"/>
                  <a:gd name="T3" fmla="*/ 71 h 142"/>
                  <a:gd name="T4" fmla="*/ 11 w 158"/>
                  <a:gd name="T5" fmla="*/ 76 h 142"/>
                  <a:gd name="T6" fmla="*/ 6 w 158"/>
                  <a:gd name="T7" fmla="*/ 76 h 142"/>
                  <a:gd name="T8" fmla="*/ 6 w 158"/>
                  <a:gd name="T9" fmla="*/ 81 h 142"/>
                  <a:gd name="T10" fmla="*/ 0 w 158"/>
                  <a:gd name="T11" fmla="*/ 86 h 142"/>
                  <a:gd name="T12" fmla="*/ 0 w 158"/>
                  <a:gd name="T13" fmla="*/ 91 h 142"/>
                  <a:gd name="T14" fmla="*/ 0 w 158"/>
                  <a:gd name="T15" fmla="*/ 96 h 142"/>
                  <a:gd name="T16" fmla="*/ 0 w 158"/>
                  <a:gd name="T17" fmla="*/ 106 h 142"/>
                  <a:gd name="T18" fmla="*/ 0 w 158"/>
                  <a:gd name="T19" fmla="*/ 112 h 142"/>
                  <a:gd name="T20" fmla="*/ 6 w 158"/>
                  <a:gd name="T21" fmla="*/ 117 h 142"/>
                  <a:gd name="T22" fmla="*/ 6 w 158"/>
                  <a:gd name="T23" fmla="*/ 122 h 142"/>
                  <a:gd name="T24" fmla="*/ 11 w 158"/>
                  <a:gd name="T25" fmla="*/ 122 h 142"/>
                  <a:gd name="T26" fmla="*/ 11 w 158"/>
                  <a:gd name="T27" fmla="*/ 127 h 142"/>
                  <a:gd name="T28" fmla="*/ 16 w 158"/>
                  <a:gd name="T29" fmla="*/ 132 h 142"/>
                  <a:gd name="T30" fmla="*/ 21 w 158"/>
                  <a:gd name="T31" fmla="*/ 137 h 142"/>
                  <a:gd name="T32" fmla="*/ 26 w 158"/>
                  <a:gd name="T33" fmla="*/ 137 h 142"/>
                  <a:gd name="T34" fmla="*/ 31 w 158"/>
                  <a:gd name="T35" fmla="*/ 142 h 142"/>
                  <a:gd name="T36" fmla="*/ 36 w 158"/>
                  <a:gd name="T37" fmla="*/ 142 h 142"/>
                  <a:gd name="T38" fmla="*/ 41 w 158"/>
                  <a:gd name="T39" fmla="*/ 142 h 142"/>
                  <a:gd name="T40" fmla="*/ 46 w 158"/>
                  <a:gd name="T41" fmla="*/ 142 h 142"/>
                  <a:gd name="T42" fmla="*/ 51 w 158"/>
                  <a:gd name="T43" fmla="*/ 142 h 142"/>
                  <a:gd name="T44" fmla="*/ 56 w 158"/>
                  <a:gd name="T45" fmla="*/ 142 h 142"/>
                  <a:gd name="T46" fmla="*/ 61 w 158"/>
                  <a:gd name="T47" fmla="*/ 137 h 142"/>
                  <a:gd name="T48" fmla="*/ 66 w 158"/>
                  <a:gd name="T49" fmla="*/ 137 h 142"/>
                  <a:gd name="T50" fmla="*/ 158 w 158"/>
                  <a:gd name="T51" fmla="*/ 71 h 142"/>
                  <a:gd name="T52" fmla="*/ 153 w 158"/>
                  <a:gd name="T53" fmla="*/ 76 h 142"/>
                  <a:gd name="T54" fmla="*/ 148 w 158"/>
                  <a:gd name="T55" fmla="*/ 76 h 142"/>
                  <a:gd name="T56" fmla="*/ 143 w 158"/>
                  <a:gd name="T57" fmla="*/ 76 h 142"/>
                  <a:gd name="T58" fmla="*/ 137 w 158"/>
                  <a:gd name="T59" fmla="*/ 81 h 142"/>
                  <a:gd name="T60" fmla="*/ 132 w 158"/>
                  <a:gd name="T61" fmla="*/ 76 h 142"/>
                  <a:gd name="T62" fmla="*/ 127 w 158"/>
                  <a:gd name="T63" fmla="*/ 76 h 142"/>
                  <a:gd name="T64" fmla="*/ 122 w 158"/>
                  <a:gd name="T65" fmla="*/ 76 h 142"/>
                  <a:gd name="T66" fmla="*/ 117 w 158"/>
                  <a:gd name="T67" fmla="*/ 71 h 142"/>
                  <a:gd name="T68" fmla="*/ 112 w 158"/>
                  <a:gd name="T69" fmla="*/ 71 h 142"/>
                  <a:gd name="T70" fmla="*/ 107 w 158"/>
                  <a:gd name="T71" fmla="*/ 66 h 142"/>
                  <a:gd name="T72" fmla="*/ 102 w 158"/>
                  <a:gd name="T73" fmla="*/ 61 h 142"/>
                  <a:gd name="T74" fmla="*/ 102 w 158"/>
                  <a:gd name="T75" fmla="*/ 56 h 142"/>
                  <a:gd name="T76" fmla="*/ 97 w 158"/>
                  <a:gd name="T77" fmla="*/ 56 h 142"/>
                  <a:gd name="T78" fmla="*/ 97 w 158"/>
                  <a:gd name="T79" fmla="*/ 51 h 142"/>
                  <a:gd name="T80" fmla="*/ 92 w 158"/>
                  <a:gd name="T81" fmla="*/ 41 h 142"/>
                  <a:gd name="T82" fmla="*/ 92 w 158"/>
                  <a:gd name="T83" fmla="*/ 35 h 142"/>
                  <a:gd name="T84" fmla="*/ 92 w 158"/>
                  <a:gd name="T85" fmla="*/ 30 h 142"/>
                  <a:gd name="T86" fmla="*/ 92 w 158"/>
                  <a:gd name="T87" fmla="*/ 25 h 142"/>
                  <a:gd name="T88" fmla="*/ 92 w 158"/>
                  <a:gd name="T89" fmla="*/ 20 h 142"/>
                  <a:gd name="T90" fmla="*/ 97 w 158"/>
                  <a:gd name="T91" fmla="*/ 15 h 142"/>
                  <a:gd name="T92" fmla="*/ 97 w 158"/>
                  <a:gd name="T93" fmla="*/ 10 h 142"/>
                  <a:gd name="T94" fmla="*/ 102 w 158"/>
                  <a:gd name="T95" fmla="*/ 5 h 142"/>
                  <a:gd name="T96" fmla="*/ 107 w 158"/>
                  <a:gd name="T97" fmla="*/ 5 h 142"/>
                  <a:gd name="T98" fmla="*/ 112 w 158"/>
                  <a:gd name="T9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8" h="142">
                    <a:moveTo>
                      <a:pt x="16" y="66"/>
                    </a:moveTo>
                    <a:lnTo>
                      <a:pt x="16" y="66"/>
                    </a:lnTo>
                    <a:lnTo>
                      <a:pt x="16" y="66"/>
                    </a:lnTo>
                    <a:lnTo>
                      <a:pt x="11" y="71"/>
                    </a:lnTo>
                    <a:lnTo>
                      <a:pt x="11" y="71"/>
                    </a:lnTo>
                    <a:lnTo>
                      <a:pt x="11" y="76"/>
                    </a:lnTo>
                    <a:lnTo>
                      <a:pt x="6" y="76"/>
                    </a:lnTo>
                    <a:lnTo>
                      <a:pt x="6" y="76"/>
                    </a:lnTo>
                    <a:lnTo>
                      <a:pt x="6" y="81"/>
                    </a:lnTo>
                    <a:lnTo>
                      <a:pt x="6" y="81"/>
                    </a:lnTo>
                    <a:lnTo>
                      <a:pt x="0" y="86"/>
                    </a:lnTo>
                    <a:lnTo>
                      <a:pt x="0" y="86"/>
                    </a:lnTo>
                    <a:lnTo>
                      <a:pt x="0" y="91"/>
                    </a:lnTo>
                    <a:lnTo>
                      <a:pt x="0" y="91"/>
                    </a:lnTo>
                    <a:lnTo>
                      <a:pt x="0" y="96"/>
                    </a:lnTo>
                    <a:lnTo>
                      <a:pt x="0" y="96"/>
                    </a:lnTo>
                    <a:lnTo>
                      <a:pt x="0" y="101"/>
                    </a:lnTo>
                    <a:lnTo>
                      <a:pt x="0" y="106"/>
                    </a:lnTo>
                    <a:lnTo>
                      <a:pt x="0" y="106"/>
                    </a:lnTo>
                    <a:lnTo>
                      <a:pt x="0" y="112"/>
                    </a:lnTo>
                    <a:lnTo>
                      <a:pt x="6" y="112"/>
                    </a:lnTo>
                    <a:lnTo>
                      <a:pt x="6" y="117"/>
                    </a:lnTo>
                    <a:lnTo>
                      <a:pt x="6" y="117"/>
                    </a:lnTo>
                    <a:lnTo>
                      <a:pt x="6" y="122"/>
                    </a:lnTo>
                    <a:lnTo>
                      <a:pt x="6" y="122"/>
                    </a:lnTo>
                    <a:lnTo>
                      <a:pt x="11" y="122"/>
                    </a:lnTo>
                    <a:lnTo>
                      <a:pt x="11" y="127"/>
                    </a:lnTo>
                    <a:lnTo>
                      <a:pt x="11" y="127"/>
                    </a:lnTo>
                    <a:lnTo>
                      <a:pt x="16" y="132"/>
                    </a:lnTo>
                    <a:lnTo>
                      <a:pt x="16" y="132"/>
                    </a:lnTo>
                    <a:lnTo>
                      <a:pt x="21" y="132"/>
                    </a:lnTo>
                    <a:lnTo>
                      <a:pt x="21" y="137"/>
                    </a:lnTo>
                    <a:lnTo>
                      <a:pt x="26" y="137"/>
                    </a:lnTo>
                    <a:lnTo>
                      <a:pt x="26" y="137"/>
                    </a:lnTo>
                    <a:lnTo>
                      <a:pt x="31" y="137"/>
                    </a:lnTo>
                    <a:lnTo>
                      <a:pt x="31" y="142"/>
                    </a:lnTo>
                    <a:lnTo>
                      <a:pt x="36" y="142"/>
                    </a:lnTo>
                    <a:lnTo>
                      <a:pt x="36" y="142"/>
                    </a:lnTo>
                    <a:lnTo>
                      <a:pt x="41" y="142"/>
                    </a:lnTo>
                    <a:lnTo>
                      <a:pt x="41" y="142"/>
                    </a:lnTo>
                    <a:lnTo>
                      <a:pt x="46" y="142"/>
                    </a:lnTo>
                    <a:lnTo>
                      <a:pt x="46" y="142"/>
                    </a:lnTo>
                    <a:lnTo>
                      <a:pt x="51" y="142"/>
                    </a:lnTo>
                    <a:lnTo>
                      <a:pt x="51" y="142"/>
                    </a:lnTo>
                    <a:lnTo>
                      <a:pt x="56" y="142"/>
                    </a:lnTo>
                    <a:lnTo>
                      <a:pt x="56" y="142"/>
                    </a:lnTo>
                    <a:lnTo>
                      <a:pt x="61" y="137"/>
                    </a:lnTo>
                    <a:lnTo>
                      <a:pt x="61" y="137"/>
                    </a:lnTo>
                    <a:lnTo>
                      <a:pt x="66" y="137"/>
                    </a:lnTo>
                    <a:lnTo>
                      <a:pt x="66" y="137"/>
                    </a:lnTo>
                    <a:lnTo>
                      <a:pt x="158" y="71"/>
                    </a:lnTo>
                    <a:lnTo>
                      <a:pt x="158" y="71"/>
                    </a:lnTo>
                    <a:lnTo>
                      <a:pt x="153" y="76"/>
                    </a:lnTo>
                    <a:lnTo>
                      <a:pt x="153" y="76"/>
                    </a:lnTo>
                    <a:lnTo>
                      <a:pt x="148" y="76"/>
                    </a:lnTo>
                    <a:lnTo>
                      <a:pt x="148" y="76"/>
                    </a:lnTo>
                    <a:lnTo>
                      <a:pt x="143" y="76"/>
                    </a:lnTo>
                    <a:lnTo>
                      <a:pt x="143" y="76"/>
                    </a:lnTo>
                    <a:lnTo>
                      <a:pt x="137" y="81"/>
                    </a:lnTo>
                    <a:lnTo>
                      <a:pt x="137" y="81"/>
                    </a:lnTo>
                    <a:lnTo>
                      <a:pt x="132" y="81"/>
                    </a:lnTo>
                    <a:lnTo>
                      <a:pt x="132" y="76"/>
                    </a:lnTo>
                    <a:lnTo>
                      <a:pt x="127" y="76"/>
                    </a:lnTo>
                    <a:lnTo>
                      <a:pt x="127" y="76"/>
                    </a:lnTo>
                    <a:lnTo>
                      <a:pt x="122" y="76"/>
                    </a:lnTo>
                    <a:lnTo>
                      <a:pt x="122" y="76"/>
                    </a:lnTo>
                    <a:lnTo>
                      <a:pt x="117" y="76"/>
                    </a:lnTo>
                    <a:lnTo>
                      <a:pt x="117" y="71"/>
                    </a:lnTo>
                    <a:lnTo>
                      <a:pt x="112" y="71"/>
                    </a:lnTo>
                    <a:lnTo>
                      <a:pt x="112" y="71"/>
                    </a:lnTo>
                    <a:lnTo>
                      <a:pt x="107" y="71"/>
                    </a:lnTo>
                    <a:lnTo>
                      <a:pt x="107" y="66"/>
                    </a:lnTo>
                    <a:lnTo>
                      <a:pt x="107" y="66"/>
                    </a:lnTo>
                    <a:lnTo>
                      <a:pt x="102" y="61"/>
                    </a:lnTo>
                    <a:lnTo>
                      <a:pt x="102" y="61"/>
                    </a:lnTo>
                    <a:lnTo>
                      <a:pt x="102" y="56"/>
                    </a:lnTo>
                    <a:lnTo>
                      <a:pt x="97" y="56"/>
                    </a:lnTo>
                    <a:lnTo>
                      <a:pt x="97" y="56"/>
                    </a:lnTo>
                    <a:lnTo>
                      <a:pt x="97" y="51"/>
                    </a:lnTo>
                    <a:lnTo>
                      <a:pt x="97" y="51"/>
                    </a:lnTo>
                    <a:lnTo>
                      <a:pt x="92" y="46"/>
                    </a:lnTo>
                    <a:lnTo>
                      <a:pt x="92" y="41"/>
                    </a:lnTo>
                    <a:lnTo>
                      <a:pt x="92" y="41"/>
                    </a:lnTo>
                    <a:lnTo>
                      <a:pt x="92" y="35"/>
                    </a:lnTo>
                    <a:lnTo>
                      <a:pt x="92" y="35"/>
                    </a:lnTo>
                    <a:lnTo>
                      <a:pt x="92" y="30"/>
                    </a:lnTo>
                    <a:lnTo>
                      <a:pt x="92" y="30"/>
                    </a:lnTo>
                    <a:lnTo>
                      <a:pt x="92" y="25"/>
                    </a:lnTo>
                    <a:lnTo>
                      <a:pt x="92" y="25"/>
                    </a:lnTo>
                    <a:lnTo>
                      <a:pt x="92" y="20"/>
                    </a:lnTo>
                    <a:lnTo>
                      <a:pt x="97" y="20"/>
                    </a:lnTo>
                    <a:lnTo>
                      <a:pt x="97" y="15"/>
                    </a:lnTo>
                    <a:lnTo>
                      <a:pt x="97" y="15"/>
                    </a:lnTo>
                    <a:lnTo>
                      <a:pt x="97" y="10"/>
                    </a:lnTo>
                    <a:lnTo>
                      <a:pt x="102" y="10"/>
                    </a:lnTo>
                    <a:lnTo>
                      <a:pt x="102" y="5"/>
                    </a:lnTo>
                    <a:lnTo>
                      <a:pt x="102" y="5"/>
                    </a:lnTo>
                    <a:lnTo>
                      <a:pt x="107" y="5"/>
                    </a:lnTo>
                    <a:lnTo>
                      <a:pt x="107" y="0"/>
                    </a:lnTo>
                    <a:lnTo>
                      <a:pt x="112" y="0"/>
                    </a:lnTo>
                    <a:lnTo>
                      <a:pt x="16"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89" name="Oval 188">
                <a:extLst>
                  <a:ext uri="{FF2B5EF4-FFF2-40B4-BE49-F238E27FC236}">
                    <a16:creationId xmlns:a16="http://schemas.microsoft.com/office/drawing/2014/main" id="{72F9B3BD-6D55-927D-E830-18917BC3FBE8}"/>
                  </a:ext>
                </a:extLst>
              </p:cNvPr>
              <p:cNvSpPr>
                <a:spLocks noChangeArrowheads="1"/>
              </p:cNvSpPr>
              <p:nvPr/>
            </p:nvSpPr>
            <p:spPr bwMode="auto">
              <a:xfrm>
                <a:off x="4627" y="3045"/>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90" name="Freeform 893">
                <a:extLst>
                  <a:ext uri="{FF2B5EF4-FFF2-40B4-BE49-F238E27FC236}">
                    <a16:creationId xmlns:a16="http://schemas.microsoft.com/office/drawing/2014/main" id="{097CA8D2-CF3A-C3AB-068D-AAB19182B067}"/>
                  </a:ext>
                </a:extLst>
              </p:cNvPr>
              <p:cNvSpPr>
                <a:spLocks/>
              </p:cNvSpPr>
              <p:nvPr/>
            </p:nvSpPr>
            <p:spPr bwMode="auto">
              <a:xfrm>
                <a:off x="4774" y="3177"/>
                <a:ext cx="148" cy="127"/>
              </a:xfrm>
              <a:custGeom>
                <a:avLst/>
                <a:gdLst>
                  <a:gd name="T0" fmla="*/ 61 w 148"/>
                  <a:gd name="T1" fmla="*/ 5 h 127"/>
                  <a:gd name="T2" fmla="*/ 56 w 148"/>
                  <a:gd name="T3" fmla="*/ 0 h 127"/>
                  <a:gd name="T4" fmla="*/ 51 w 148"/>
                  <a:gd name="T5" fmla="*/ 0 h 127"/>
                  <a:gd name="T6" fmla="*/ 46 w 148"/>
                  <a:gd name="T7" fmla="*/ 0 h 127"/>
                  <a:gd name="T8" fmla="*/ 41 w 148"/>
                  <a:gd name="T9" fmla="*/ 0 h 127"/>
                  <a:gd name="T10" fmla="*/ 36 w 148"/>
                  <a:gd name="T11" fmla="*/ 0 h 127"/>
                  <a:gd name="T12" fmla="*/ 31 w 148"/>
                  <a:gd name="T13" fmla="*/ 0 h 127"/>
                  <a:gd name="T14" fmla="*/ 26 w 148"/>
                  <a:gd name="T15" fmla="*/ 5 h 127"/>
                  <a:gd name="T16" fmla="*/ 21 w 148"/>
                  <a:gd name="T17" fmla="*/ 5 h 127"/>
                  <a:gd name="T18" fmla="*/ 16 w 148"/>
                  <a:gd name="T19" fmla="*/ 10 h 127"/>
                  <a:gd name="T20" fmla="*/ 11 w 148"/>
                  <a:gd name="T21" fmla="*/ 15 h 127"/>
                  <a:gd name="T22" fmla="*/ 11 w 148"/>
                  <a:gd name="T23" fmla="*/ 15 h 127"/>
                  <a:gd name="T24" fmla="*/ 6 w 148"/>
                  <a:gd name="T25" fmla="*/ 20 h 127"/>
                  <a:gd name="T26" fmla="*/ 6 w 148"/>
                  <a:gd name="T27" fmla="*/ 25 h 127"/>
                  <a:gd name="T28" fmla="*/ 0 w 148"/>
                  <a:gd name="T29" fmla="*/ 30 h 127"/>
                  <a:gd name="T30" fmla="*/ 0 w 148"/>
                  <a:gd name="T31" fmla="*/ 35 h 127"/>
                  <a:gd name="T32" fmla="*/ 0 w 148"/>
                  <a:gd name="T33" fmla="*/ 45 h 127"/>
                  <a:gd name="T34" fmla="*/ 0 w 148"/>
                  <a:gd name="T35" fmla="*/ 50 h 127"/>
                  <a:gd name="T36" fmla="*/ 0 w 148"/>
                  <a:gd name="T37" fmla="*/ 56 h 127"/>
                  <a:gd name="T38" fmla="*/ 0 w 148"/>
                  <a:gd name="T39" fmla="*/ 61 h 127"/>
                  <a:gd name="T40" fmla="*/ 6 w 148"/>
                  <a:gd name="T41" fmla="*/ 66 h 127"/>
                  <a:gd name="T42" fmla="*/ 11 w 148"/>
                  <a:gd name="T43" fmla="*/ 66 h 127"/>
                  <a:gd name="T44" fmla="*/ 11 w 148"/>
                  <a:gd name="T45" fmla="*/ 71 h 127"/>
                  <a:gd name="T46" fmla="*/ 16 w 148"/>
                  <a:gd name="T47" fmla="*/ 76 h 127"/>
                  <a:gd name="T48" fmla="*/ 21 w 148"/>
                  <a:gd name="T49" fmla="*/ 81 h 127"/>
                  <a:gd name="T50" fmla="*/ 102 w 148"/>
                  <a:gd name="T51" fmla="*/ 127 h 127"/>
                  <a:gd name="T52" fmla="*/ 97 w 148"/>
                  <a:gd name="T53" fmla="*/ 122 h 127"/>
                  <a:gd name="T54" fmla="*/ 92 w 148"/>
                  <a:gd name="T55" fmla="*/ 116 h 127"/>
                  <a:gd name="T56" fmla="*/ 87 w 148"/>
                  <a:gd name="T57" fmla="*/ 116 h 127"/>
                  <a:gd name="T58" fmla="*/ 87 w 148"/>
                  <a:gd name="T59" fmla="*/ 111 h 127"/>
                  <a:gd name="T60" fmla="*/ 82 w 148"/>
                  <a:gd name="T61" fmla="*/ 106 h 127"/>
                  <a:gd name="T62" fmla="*/ 82 w 148"/>
                  <a:gd name="T63" fmla="*/ 101 h 127"/>
                  <a:gd name="T64" fmla="*/ 82 w 148"/>
                  <a:gd name="T65" fmla="*/ 96 h 127"/>
                  <a:gd name="T66" fmla="*/ 82 w 148"/>
                  <a:gd name="T67" fmla="*/ 86 h 127"/>
                  <a:gd name="T68" fmla="*/ 82 w 148"/>
                  <a:gd name="T69" fmla="*/ 81 h 127"/>
                  <a:gd name="T70" fmla="*/ 87 w 148"/>
                  <a:gd name="T71" fmla="*/ 76 h 127"/>
                  <a:gd name="T72" fmla="*/ 87 w 148"/>
                  <a:gd name="T73" fmla="*/ 71 h 127"/>
                  <a:gd name="T74" fmla="*/ 87 w 148"/>
                  <a:gd name="T75" fmla="*/ 66 h 127"/>
                  <a:gd name="T76" fmla="*/ 92 w 148"/>
                  <a:gd name="T77" fmla="*/ 61 h 127"/>
                  <a:gd name="T78" fmla="*/ 97 w 148"/>
                  <a:gd name="T79" fmla="*/ 61 h 127"/>
                  <a:gd name="T80" fmla="*/ 102 w 148"/>
                  <a:gd name="T81" fmla="*/ 56 h 127"/>
                  <a:gd name="T82" fmla="*/ 107 w 148"/>
                  <a:gd name="T83" fmla="*/ 50 h 127"/>
                  <a:gd name="T84" fmla="*/ 107 w 148"/>
                  <a:gd name="T85" fmla="*/ 50 h 127"/>
                  <a:gd name="T86" fmla="*/ 117 w 148"/>
                  <a:gd name="T87" fmla="*/ 45 h 127"/>
                  <a:gd name="T88" fmla="*/ 122 w 148"/>
                  <a:gd name="T89" fmla="*/ 45 h 127"/>
                  <a:gd name="T90" fmla="*/ 127 w 148"/>
                  <a:gd name="T91" fmla="*/ 45 h 127"/>
                  <a:gd name="T92" fmla="*/ 132 w 148"/>
                  <a:gd name="T93" fmla="*/ 45 h 127"/>
                  <a:gd name="T94" fmla="*/ 137 w 148"/>
                  <a:gd name="T95" fmla="*/ 45 h 127"/>
                  <a:gd name="T96" fmla="*/ 143 w 148"/>
                  <a:gd name="T97" fmla="*/ 50 h 127"/>
                  <a:gd name="T98" fmla="*/ 148 w 148"/>
                  <a:gd name="T99" fmla="*/ 5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27">
                    <a:moveTo>
                      <a:pt x="61" y="5"/>
                    </a:moveTo>
                    <a:lnTo>
                      <a:pt x="61" y="5"/>
                    </a:lnTo>
                    <a:lnTo>
                      <a:pt x="56" y="0"/>
                    </a:lnTo>
                    <a:lnTo>
                      <a:pt x="56" y="0"/>
                    </a:lnTo>
                    <a:lnTo>
                      <a:pt x="51" y="0"/>
                    </a:lnTo>
                    <a:lnTo>
                      <a:pt x="51" y="0"/>
                    </a:lnTo>
                    <a:lnTo>
                      <a:pt x="46" y="0"/>
                    </a:lnTo>
                    <a:lnTo>
                      <a:pt x="46" y="0"/>
                    </a:lnTo>
                    <a:lnTo>
                      <a:pt x="41" y="0"/>
                    </a:lnTo>
                    <a:lnTo>
                      <a:pt x="41" y="0"/>
                    </a:lnTo>
                    <a:lnTo>
                      <a:pt x="36" y="0"/>
                    </a:lnTo>
                    <a:lnTo>
                      <a:pt x="36" y="0"/>
                    </a:lnTo>
                    <a:lnTo>
                      <a:pt x="31" y="0"/>
                    </a:lnTo>
                    <a:lnTo>
                      <a:pt x="31" y="0"/>
                    </a:lnTo>
                    <a:lnTo>
                      <a:pt x="26" y="0"/>
                    </a:lnTo>
                    <a:lnTo>
                      <a:pt x="26" y="5"/>
                    </a:lnTo>
                    <a:lnTo>
                      <a:pt x="21" y="5"/>
                    </a:lnTo>
                    <a:lnTo>
                      <a:pt x="21" y="5"/>
                    </a:lnTo>
                    <a:lnTo>
                      <a:pt x="16" y="10"/>
                    </a:lnTo>
                    <a:lnTo>
                      <a:pt x="16" y="10"/>
                    </a:lnTo>
                    <a:lnTo>
                      <a:pt x="16" y="10"/>
                    </a:lnTo>
                    <a:lnTo>
                      <a:pt x="11" y="15"/>
                    </a:lnTo>
                    <a:lnTo>
                      <a:pt x="11" y="15"/>
                    </a:lnTo>
                    <a:lnTo>
                      <a:pt x="11" y="15"/>
                    </a:lnTo>
                    <a:lnTo>
                      <a:pt x="6" y="20"/>
                    </a:lnTo>
                    <a:lnTo>
                      <a:pt x="6" y="20"/>
                    </a:lnTo>
                    <a:lnTo>
                      <a:pt x="6" y="25"/>
                    </a:lnTo>
                    <a:lnTo>
                      <a:pt x="6" y="25"/>
                    </a:lnTo>
                    <a:lnTo>
                      <a:pt x="0" y="30"/>
                    </a:lnTo>
                    <a:lnTo>
                      <a:pt x="0" y="30"/>
                    </a:lnTo>
                    <a:lnTo>
                      <a:pt x="0" y="35"/>
                    </a:lnTo>
                    <a:lnTo>
                      <a:pt x="0" y="35"/>
                    </a:lnTo>
                    <a:lnTo>
                      <a:pt x="0" y="40"/>
                    </a:lnTo>
                    <a:lnTo>
                      <a:pt x="0" y="45"/>
                    </a:lnTo>
                    <a:lnTo>
                      <a:pt x="0" y="45"/>
                    </a:lnTo>
                    <a:lnTo>
                      <a:pt x="0" y="50"/>
                    </a:lnTo>
                    <a:lnTo>
                      <a:pt x="0" y="50"/>
                    </a:lnTo>
                    <a:lnTo>
                      <a:pt x="0" y="56"/>
                    </a:lnTo>
                    <a:lnTo>
                      <a:pt x="0" y="56"/>
                    </a:lnTo>
                    <a:lnTo>
                      <a:pt x="0" y="61"/>
                    </a:lnTo>
                    <a:lnTo>
                      <a:pt x="6" y="61"/>
                    </a:lnTo>
                    <a:lnTo>
                      <a:pt x="6" y="66"/>
                    </a:lnTo>
                    <a:lnTo>
                      <a:pt x="6" y="66"/>
                    </a:lnTo>
                    <a:lnTo>
                      <a:pt x="11" y="66"/>
                    </a:lnTo>
                    <a:lnTo>
                      <a:pt x="11" y="71"/>
                    </a:lnTo>
                    <a:lnTo>
                      <a:pt x="11" y="71"/>
                    </a:lnTo>
                    <a:lnTo>
                      <a:pt x="16" y="76"/>
                    </a:lnTo>
                    <a:lnTo>
                      <a:pt x="16" y="76"/>
                    </a:lnTo>
                    <a:lnTo>
                      <a:pt x="16" y="76"/>
                    </a:lnTo>
                    <a:lnTo>
                      <a:pt x="21" y="81"/>
                    </a:lnTo>
                    <a:lnTo>
                      <a:pt x="102" y="127"/>
                    </a:lnTo>
                    <a:lnTo>
                      <a:pt x="102" y="127"/>
                    </a:lnTo>
                    <a:lnTo>
                      <a:pt x="97" y="122"/>
                    </a:lnTo>
                    <a:lnTo>
                      <a:pt x="97" y="122"/>
                    </a:lnTo>
                    <a:lnTo>
                      <a:pt x="92" y="122"/>
                    </a:lnTo>
                    <a:lnTo>
                      <a:pt x="92" y="116"/>
                    </a:lnTo>
                    <a:lnTo>
                      <a:pt x="92" y="116"/>
                    </a:lnTo>
                    <a:lnTo>
                      <a:pt x="87" y="116"/>
                    </a:lnTo>
                    <a:lnTo>
                      <a:pt x="87" y="111"/>
                    </a:lnTo>
                    <a:lnTo>
                      <a:pt x="87" y="111"/>
                    </a:lnTo>
                    <a:lnTo>
                      <a:pt x="87" y="106"/>
                    </a:lnTo>
                    <a:lnTo>
                      <a:pt x="82" y="106"/>
                    </a:lnTo>
                    <a:lnTo>
                      <a:pt x="82" y="101"/>
                    </a:lnTo>
                    <a:lnTo>
                      <a:pt x="82" y="101"/>
                    </a:lnTo>
                    <a:lnTo>
                      <a:pt x="82" y="96"/>
                    </a:lnTo>
                    <a:lnTo>
                      <a:pt x="82" y="96"/>
                    </a:lnTo>
                    <a:lnTo>
                      <a:pt x="82" y="91"/>
                    </a:lnTo>
                    <a:lnTo>
                      <a:pt x="82" y="86"/>
                    </a:lnTo>
                    <a:lnTo>
                      <a:pt x="82" y="86"/>
                    </a:lnTo>
                    <a:lnTo>
                      <a:pt x="82" y="81"/>
                    </a:lnTo>
                    <a:lnTo>
                      <a:pt x="82" y="81"/>
                    </a:lnTo>
                    <a:lnTo>
                      <a:pt x="87" y="76"/>
                    </a:lnTo>
                    <a:lnTo>
                      <a:pt x="87" y="76"/>
                    </a:lnTo>
                    <a:lnTo>
                      <a:pt x="87" y="71"/>
                    </a:lnTo>
                    <a:lnTo>
                      <a:pt x="87" y="71"/>
                    </a:lnTo>
                    <a:lnTo>
                      <a:pt x="87" y="66"/>
                    </a:lnTo>
                    <a:lnTo>
                      <a:pt x="92" y="66"/>
                    </a:lnTo>
                    <a:lnTo>
                      <a:pt x="92" y="61"/>
                    </a:lnTo>
                    <a:lnTo>
                      <a:pt x="92" y="61"/>
                    </a:lnTo>
                    <a:lnTo>
                      <a:pt x="97" y="61"/>
                    </a:lnTo>
                    <a:lnTo>
                      <a:pt x="97" y="56"/>
                    </a:lnTo>
                    <a:lnTo>
                      <a:pt x="102" y="56"/>
                    </a:lnTo>
                    <a:lnTo>
                      <a:pt x="102" y="56"/>
                    </a:lnTo>
                    <a:lnTo>
                      <a:pt x="107" y="50"/>
                    </a:lnTo>
                    <a:lnTo>
                      <a:pt x="107" y="50"/>
                    </a:lnTo>
                    <a:lnTo>
                      <a:pt x="107" y="50"/>
                    </a:lnTo>
                    <a:lnTo>
                      <a:pt x="112" y="50"/>
                    </a:lnTo>
                    <a:lnTo>
                      <a:pt x="117" y="45"/>
                    </a:lnTo>
                    <a:lnTo>
                      <a:pt x="117" y="45"/>
                    </a:lnTo>
                    <a:lnTo>
                      <a:pt x="122" y="45"/>
                    </a:lnTo>
                    <a:lnTo>
                      <a:pt x="122" y="45"/>
                    </a:lnTo>
                    <a:lnTo>
                      <a:pt x="127" y="45"/>
                    </a:lnTo>
                    <a:lnTo>
                      <a:pt x="127" y="45"/>
                    </a:lnTo>
                    <a:lnTo>
                      <a:pt x="132" y="45"/>
                    </a:lnTo>
                    <a:lnTo>
                      <a:pt x="132" y="45"/>
                    </a:lnTo>
                    <a:lnTo>
                      <a:pt x="137" y="45"/>
                    </a:lnTo>
                    <a:lnTo>
                      <a:pt x="137" y="45"/>
                    </a:lnTo>
                    <a:lnTo>
                      <a:pt x="143" y="50"/>
                    </a:lnTo>
                    <a:lnTo>
                      <a:pt x="143" y="50"/>
                    </a:lnTo>
                    <a:lnTo>
                      <a:pt x="148" y="50"/>
                    </a:lnTo>
                    <a:lnTo>
                      <a:pt x="6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91" name="Oval 190">
                <a:extLst>
                  <a:ext uri="{FF2B5EF4-FFF2-40B4-BE49-F238E27FC236}">
                    <a16:creationId xmlns:a16="http://schemas.microsoft.com/office/drawing/2014/main" id="{203E66AC-4CF8-7A8E-B09A-B7A2066A0A7D}"/>
                  </a:ext>
                </a:extLst>
              </p:cNvPr>
              <p:cNvSpPr>
                <a:spLocks noChangeArrowheads="1"/>
              </p:cNvSpPr>
              <p:nvPr/>
            </p:nvSpPr>
            <p:spPr bwMode="auto">
              <a:xfrm>
                <a:off x="4734" y="2157"/>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92" name="Oval 191">
                <a:extLst>
                  <a:ext uri="{FF2B5EF4-FFF2-40B4-BE49-F238E27FC236}">
                    <a16:creationId xmlns:a16="http://schemas.microsoft.com/office/drawing/2014/main" id="{37B7251B-2D4D-2590-3853-F75ABF88D2EC}"/>
                  </a:ext>
                </a:extLst>
              </p:cNvPr>
              <p:cNvSpPr>
                <a:spLocks noChangeArrowheads="1"/>
              </p:cNvSpPr>
              <p:nvPr/>
            </p:nvSpPr>
            <p:spPr bwMode="auto">
              <a:xfrm>
                <a:off x="2953" y="4288"/>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93" name="Oval 192">
                <a:extLst>
                  <a:ext uri="{FF2B5EF4-FFF2-40B4-BE49-F238E27FC236}">
                    <a16:creationId xmlns:a16="http://schemas.microsoft.com/office/drawing/2014/main" id="{6B879BB6-0733-A191-E3D5-1BA968E78C8F}"/>
                  </a:ext>
                </a:extLst>
              </p:cNvPr>
              <p:cNvSpPr>
                <a:spLocks noChangeArrowheads="1"/>
              </p:cNvSpPr>
              <p:nvPr/>
            </p:nvSpPr>
            <p:spPr bwMode="auto">
              <a:xfrm>
                <a:off x="5703" y="421"/>
                <a:ext cx="299" cy="30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94" name="Freeform 897">
                <a:extLst>
                  <a:ext uri="{FF2B5EF4-FFF2-40B4-BE49-F238E27FC236}">
                    <a16:creationId xmlns:a16="http://schemas.microsoft.com/office/drawing/2014/main" id="{073DEC29-949C-BE61-578D-A1804B20013F}"/>
                  </a:ext>
                </a:extLst>
              </p:cNvPr>
              <p:cNvSpPr>
                <a:spLocks/>
              </p:cNvSpPr>
              <p:nvPr/>
            </p:nvSpPr>
            <p:spPr bwMode="auto">
              <a:xfrm>
                <a:off x="5343" y="497"/>
                <a:ext cx="380" cy="112"/>
              </a:xfrm>
              <a:custGeom>
                <a:avLst/>
                <a:gdLst>
                  <a:gd name="T0" fmla="*/ 370 w 380"/>
                  <a:gd name="T1" fmla="*/ 112 h 112"/>
                  <a:gd name="T2" fmla="*/ 370 w 380"/>
                  <a:gd name="T3" fmla="*/ 112 h 112"/>
                  <a:gd name="T4" fmla="*/ 370 w 380"/>
                  <a:gd name="T5" fmla="*/ 112 h 112"/>
                  <a:gd name="T6" fmla="*/ 375 w 380"/>
                  <a:gd name="T7" fmla="*/ 107 h 112"/>
                  <a:gd name="T8" fmla="*/ 375 w 380"/>
                  <a:gd name="T9" fmla="*/ 107 h 112"/>
                  <a:gd name="T10" fmla="*/ 375 w 380"/>
                  <a:gd name="T11" fmla="*/ 102 h 112"/>
                  <a:gd name="T12" fmla="*/ 375 w 380"/>
                  <a:gd name="T13" fmla="*/ 97 h 112"/>
                  <a:gd name="T14" fmla="*/ 375 w 380"/>
                  <a:gd name="T15" fmla="*/ 97 h 112"/>
                  <a:gd name="T16" fmla="*/ 380 w 380"/>
                  <a:gd name="T17" fmla="*/ 92 h 112"/>
                  <a:gd name="T18" fmla="*/ 380 w 380"/>
                  <a:gd name="T19" fmla="*/ 87 h 112"/>
                  <a:gd name="T20" fmla="*/ 380 w 380"/>
                  <a:gd name="T21" fmla="*/ 82 h 112"/>
                  <a:gd name="T22" fmla="*/ 380 w 380"/>
                  <a:gd name="T23" fmla="*/ 71 h 112"/>
                  <a:gd name="T24" fmla="*/ 380 w 380"/>
                  <a:gd name="T25" fmla="*/ 66 h 112"/>
                  <a:gd name="T26" fmla="*/ 380 w 380"/>
                  <a:gd name="T27" fmla="*/ 61 h 112"/>
                  <a:gd name="T28" fmla="*/ 380 w 380"/>
                  <a:gd name="T29" fmla="*/ 56 h 112"/>
                  <a:gd name="T30" fmla="*/ 380 w 380"/>
                  <a:gd name="T31" fmla="*/ 51 h 112"/>
                  <a:gd name="T32" fmla="*/ 380 w 380"/>
                  <a:gd name="T33" fmla="*/ 46 h 112"/>
                  <a:gd name="T34" fmla="*/ 380 w 380"/>
                  <a:gd name="T35" fmla="*/ 41 h 112"/>
                  <a:gd name="T36" fmla="*/ 380 w 380"/>
                  <a:gd name="T37" fmla="*/ 36 h 112"/>
                  <a:gd name="T38" fmla="*/ 380 w 380"/>
                  <a:gd name="T39" fmla="*/ 36 h 112"/>
                  <a:gd name="T40" fmla="*/ 380 w 380"/>
                  <a:gd name="T41" fmla="*/ 31 h 112"/>
                  <a:gd name="T42" fmla="*/ 380 w 380"/>
                  <a:gd name="T43" fmla="*/ 31 h 112"/>
                  <a:gd name="T44" fmla="*/ 380 w 380"/>
                  <a:gd name="T45" fmla="*/ 26 h 112"/>
                  <a:gd name="T46" fmla="*/ 380 w 380"/>
                  <a:gd name="T47" fmla="*/ 26 h 112"/>
                  <a:gd name="T48" fmla="*/ 375 w 380"/>
                  <a:gd name="T49" fmla="*/ 26 h 112"/>
                  <a:gd name="T50" fmla="*/ 5 w 380"/>
                  <a:gd name="T51" fmla="*/ 0 h 112"/>
                  <a:gd name="T52" fmla="*/ 5 w 380"/>
                  <a:gd name="T53" fmla="*/ 0 h 112"/>
                  <a:gd name="T54" fmla="*/ 5 w 380"/>
                  <a:gd name="T55" fmla="*/ 0 h 112"/>
                  <a:gd name="T56" fmla="*/ 10 w 380"/>
                  <a:gd name="T57" fmla="*/ 5 h 112"/>
                  <a:gd name="T58" fmla="*/ 10 w 380"/>
                  <a:gd name="T59" fmla="*/ 5 h 112"/>
                  <a:gd name="T60" fmla="*/ 10 w 380"/>
                  <a:gd name="T61" fmla="*/ 10 h 112"/>
                  <a:gd name="T62" fmla="*/ 10 w 380"/>
                  <a:gd name="T63" fmla="*/ 16 h 112"/>
                  <a:gd name="T64" fmla="*/ 10 w 380"/>
                  <a:gd name="T65" fmla="*/ 21 h 112"/>
                  <a:gd name="T66" fmla="*/ 10 w 380"/>
                  <a:gd name="T67" fmla="*/ 26 h 112"/>
                  <a:gd name="T68" fmla="*/ 10 w 380"/>
                  <a:gd name="T69" fmla="*/ 31 h 112"/>
                  <a:gd name="T70" fmla="*/ 10 w 380"/>
                  <a:gd name="T71" fmla="*/ 36 h 112"/>
                  <a:gd name="T72" fmla="*/ 10 w 380"/>
                  <a:gd name="T73" fmla="*/ 41 h 112"/>
                  <a:gd name="T74" fmla="*/ 10 w 380"/>
                  <a:gd name="T75" fmla="*/ 46 h 112"/>
                  <a:gd name="T76" fmla="*/ 10 w 380"/>
                  <a:gd name="T77" fmla="*/ 51 h 112"/>
                  <a:gd name="T78" fmla="*/ 5 w 380"/>
                  <a:gd name="T79" fmla="*/ 56 h 112"/>
                  <a:gd name="T80" fmla="*/ 5 w 380"/>
                  <a:gd name="T81" fmla="*/ 61 h 112"/>
                  <a:gd name="T82" fmla="*/ 5 w 380"/>
                  <a:gd name="T83" fmla="*/ 66 h 112"/>
                  <a:gd name="T84" fmla="*/ 5 w 380"/>
                  <a:gd name="T85" fmla="*/ 71 h 112"/>
                  <a:gd name="T86" fmla="*/ 5 w 380"/>
                  <a:gd name="T87" fmla="*/ 76 h 112"/>
                  <a:gd name="T88" fmla="*/ 5 w 380"/>
                  <a:gd name="T89" fmla="*/ 76 h 112"/>
                  <a:gd name="T90" fmla="*/ 0 w 380"/>
                  <a:gd name="T91" fmla="*/ 82 h 112"/>
                  <a:gd name="T92" fmla="*/ 0 w 380"/>
                  <a:gd name="T93" fmla="*/ 82 h 112"/>
                  <a:gd name="T94" fmla="*/ 0 w 380"/>
                  <a:gd name="T95" fmla="*/ 87 h 112"/>
                  <a:gd name="T96" fmla="*/ 0 w 380"/>
                  <a:gd name="T97" fmla="*/ 87 h 112"/>
                  <a:gd name="T98" fmla="*/ 0 w 380"/>
                  <a:gd name="T99" fmla="*/ 8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0" h="112">
                    <a:moveTo>
                      <a:pt x="370" y="112"/>
                    </a:moveTo>
                    <a:lnTo>
                      <a:pt x="370" y="112"/>
                    </a:lnTo>
                    <a:lnTo>
                      <a:pt x="370" y="112"/>
                    </a:lnTo>
                    <a:lnTo>
                      <a:pt x="370" y="112"/>
                    </a:lnTo>
                    <a:lnTo>
                      <a:pt x="370" y="112"/>
                    </a:lnTo>
                    <a:lnTo>
                      <a:pt x="370" y="112"/>
                    </a:lnTo>
                    <a:lnTo>
                      <a:pt x="375" y="112"/>
                    </a:lnTo>
                    <a:lnTo>
                      <a:pt x="375" y="107"/>
                    </a:lnTo>
                    <a:lnTo>
                      <a:pt x="375" y="107"/>
                    </a:lnTo>
                    <a:lnTo>
                      <a:pt x="375" y="107"/>
                    </a:lnTo>
                    <a:lnTo>
                      <a:pt x="375" y="102"/>
                    </a:lnTo>
                    <a:lnTo>
                      <a:pt x="375" y="102"/>
                    </a:lnTo>
                    <a:lnTo>
                      <a:pt x="375" y="102"/>
                    </a:lnTo>
                    <a:lnTo>
                      <a:pt x="375" y="97"/>
                    </a:lnTo>
                    <a:lnTo>
                      <a:pt x="375" y="97"/>
                    </a:lnTo>
                    <a:lnTo>
                      <a:pt x="375" y="97"/>
                    </a:lnTo>
                    <a:lnTo>
                      <a:pt x="380" y="92"/>
                    </a:lnTo>
                    <a:lnTo>
                      <a:pt x="380" y="92"/>
                    </a:lnTo>
                    <a:lnTo>
                      <a:pt x="380" y="87"/>
                    </a:lnTo>
                    <a:lnTo>
                      <a:pt x="380" y="87"/>
                    </a:lnTo>
                    <a:lnTo>
                      <a:pt x="380" y="82"/>
                    </a:lnTo>
                    <a:lnTo>
                      <a:pt x="380" y="82"/>
                    </a:lnTo>
                    <a:lnTo>
                      <a:pt x="380" y="76"/>
                    </a:lnTo>
                    <a:lnTo>
                      <a:pt x="380" y="71"/>
                    </a:lnTo>
                    <a:lnTo>
                      <a:pt x="380" y="71"/>
                    </a:lnTo>
                    <a:lnTo>
                      <a:pt x="380" y="66"/>
                    </a:lnTo>
                    <a:lnTo>
                      <a:pt x="380" y="66"/>
                    </a:lnTo>
                    <a:lnTo>
                      <a:pt x="380" y="61"/>
                    </a:lnTo>
                    <a:lnTo>
                      <a:pt x="380" y="61"/>
                    </a:lnTo>
                    <a:lnTo>
                      <a:pt x="380" y="56"/>
                    </a:lnTo>
                    <a:lnTo>
                      <a:pt x="380" y="56"/>
                    </a:lnTo>
                    <a:lnTo>
                      <a:pt x="380" y="51"/>
                    </a:lnTo>
                    <a:lnTo>
                      <a:pt x="380" y="51"/>
                    </a:lnTo>
                    <a:lnTo>
                      <a:pt x="380" y="46"/>
                    </a:lnTo>
                    <a:lnTo>
                      <a:pt x="380" y="46"/>
                    </a:lnTo>
                    <a:lnTo>
                      <a:pt x="380" y="41"/>
                    </a:lnTo>
                    <a:lnTo>
                      <a:pt x="380" y="41"/>
                    </a:lnTo>
                    <a:lnTo>
                      <a:pt x="380" y="36"/>
                    </a:lnTo>
                    <a:lnTo>
                      <a:pt x="380" y="36"/>
                    </a:lnTo>
                    <a:lnTo>
                      <a:pt x="380" y="36"/>
                    </a:lnTo>
                    <a:lnTo>
                      <a:pt x="380" y="31"/>
                    </a:lnTo>
                    <a:lnTo>
                      <a:pt x="380" y="31"/>
                    </a:lnTo>
                    <a:lnTo>
                      <a:pt x="380" y="31"/>
                    </a:lnTo>
                    <a:lnTo>
                      <a:pt x="380" y="31"/>
                    </a:lnTo>
                    <a:lnTo>
                      <a:pt x="380" y="26"/>
                    </a:lnTo>
                    <a:lnTo>
                      <a:pt x="380" y="26"/>
                    </a:lnTo>
                    <a:lnTo>
                      <a:pt x="380" y="26"/>
                    </a:lnTo>
                    <a:lnTo>
                      <a:pt x="380" y="26"/>
                    </a:lnTo>
                    <a:lnTo>
                      <a:pt x="375" y="26"/>
                    </a:lnTo>
                    <a:lnTo>
                      <a:pt x="375" y="26"/>
                    </a:lnTo>
                    <a:lnTo>
                      <a:pt x="5" y="0"/>
                    </a:lnTo>
                    <a:lnTo>
                      <a:pt x="5" y="0"/>
                    </a:lnTo>
                    <a:lnTo>
                      <a:pt x="5" y="0"/>
                    </a:lnTo>
                    <a:lnTo>
                      <a:pt x="5" y="0"/>
                    </a:lnTo>
                    <a:lnTo>
                      <a:pt x="5" y="0"/>
                    </a:lnTo>
                    <a:lnTo>
                      <a:pt x="5" y="0"/>
                    </a:lnTo>
                    <a:lnTo>
                      <a:pt x="10" y="5"/>
                    </a:lnTo>
                    <a:lnTo>
                      <a:pt x="10" y="5"/>
                    </a:lnTo>
                    <a:lnTo>
                      <a:pt x="10" y="5"/>
                    </a:lnTo>
                    <a:lnTo>
                      <a:pt x="10" y="5"/>
                    </a:lnTo>
                    <a:lnTo>
                      <a:pt x="10" y="10"/>
                    </a:lnTo>
                    <a:lnTo>
                      <a:pt x="10" y="10"/>
                    </a:lnTo>
                    <a:lnTo>
                      <a:pt x="10" y="10"/>
                    </a:lnTo>
                    <a:lnTo>
                      <a:pt x="10" y="16"/>
                    </a:lnTo>
                    <a:lnTo>
                      <a:pt x="10" y="16"/>
                    </a:lnTo>
                    <a:lnTo>
                      <a:pt x="10" y="21"/>
                    </a:lnTo>
                    <a:lnTo>
                      <a:pt x="10" y="21"/>
                    </a:lnTo>
                    <a:lnTo>
                      <a:pt x="10" y="26"/>
                    </a:lnTo>
                    <a:lnTo>
                      <a:pt x="10" y="26"/>
                    </a:lnTo>
                    <a:lnTo>
                      <a:pt x="10" y="31"/>
                    </a:lnTo>
                    <a:lnTo>
                      <a:pt x="10" y="31"/>
                    </a:lnTo>
                    <a:lnTo>
                      <a:pt x="10" y="36"/>
                    </a:lnTo>
                    <a:lnTo>
                      <a:pt x="10" y="36"/>
                    </a:lnTo>
                    <a:lnTo>
                      <a:pt x="10" y="41"/>
                    </a:lnTo>
                    <a:lnTo>
                      <a:pt x="10" y="41"/>
                    </a:lnTo>
                    <a:lnTo>
                      <a:pt x="10" y="46"/>
                    </a:lnTo>
                    <a:lnTo>
                      <a:pt x="10" y="46"/>
                    </a:lnTo>
                    <a:lnTo>
                      <a:pt x="10" y="51"/>
                    </a:lnTo>
                    <a:lnTo>
                      <a:pt x="10" y="56"/>
                    </a:lnTo>
                    <a:lnTo>
                      <a:pt x="5" y="56"/>
                    </a:lnTo>
                    <a:lnTo>
                      <a:pt x="5" y="61"/>
                    </a:lnTo>
                    <a:lnTo>
                      <a:pt x="5" y="61"/>
                    </a:lnTo>
                    <a:lnTo>
                      <a:pt x="5" y="66"/>
                    </a:lnTo>
                    <a:lnTo>
                      <a:pt x="5" y="66"/>
                    </a:lnTo>
                    <a:lnTo>
                      <a:pt x="5" y="71"/>
                    </a:lnTo>
                    <a:lnTo>
                      <a:pt x="5" y="71"/>
                    </a:lnTo>
                    <a:lnTo>
                      <a:pt x="5" y="71"/>
                    </a:lnTo>
                    <a:lnTo>
                      <a:pt x="5" y="76"/>
                    </a:lnTo>
                    <a:lnTo>
                      <a:pt x="5" y="76"/>
                    </a:lnTo>
                    <a:lnTo>
                      <a:pt x="5" y="76"/>
                    </a:lnTo>
                    <a:lnTo>
                      <a:pt x="5" y="82"/>
                    </a:lnTo>
                    <a:lnTo>
                      <a:pt x="0" y="82"/>
                    </a:lnTo>
                    <a:lnTo>
                      <a:pt x="0" y="82"/>
                    </a:lnTo>
                    <a:lnTo>
                      <a:pt x="0" y="82"/>
                    </a:lnTo>
                    <a:lnTo>
                      <a:pt x="0" y="87"/>
                    </a:lnTo>
                    <a:lnTo>
                      <a:pt x="0" y="87"/>
                    </a:lnTo>
                    <a:lnTo>
                      <a:pt x="0" y="87"/>
                    </a:lnTo>
                    <a:lnTo>
                      <a:pt x="0" y="87"/>
                    </a:lnTo>
                    <a:lnTo>
                      <a:pt x="0" y="87"/>
                    </a:lnTo>
                    <a:lnTo>
                      <a:pt x="0" y="87"/>
                    </a:lnTo>
                    <a:lnTo>
                      <a:pt x="370" y="11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95" name="Freeform 898">
                <a:extLst>
                  <a:ext uri="{FF2B5EF4-FFF2-40B4-BE49-F238E27FC236}">
                    <a16:creationId xmlns:a16="http://schemas.microsoft.com/office/drawing/2014/main" id="{F6394C50-3C22-0606-02FE-BD11F1E54140}"/>
                  </a:ext>
                </a:extLst>
              </p:cNvPr>
              <p:cNvSpPr>
                <a:spLocks/>
              </p:cNvSpPr>
              <p:nvPr/>
            </p:nvSpPr>
            <p:spPr bwMode="auto">
              <a:xfrm>
                <a:off x="5921" y="340"/>
                <a:ext cx="244" cy="208"/>
              </a:xfrm>
              <a:custGeom>
                <a:avLst/>
                <a:gdLst>
                  <a:gd name="T0" fmla="*/ 5 w 244"/>
                  <a:gd name="T1" fmla="*/ 132 h 208"/>
                  <a:gd name="T2" fmla="*/ 0 w 244"/>
                  <a:gd name="T3" fmla="*/ 137 h 208"/>
                  <a:gd name="T4" fmla="*/ 0 w 244"/>
                  <a:gd name="T5" fmla="*/ 142 h 208"/>
                  <a:gd name="T6" fmla="*/ 0 w 244"/>
                  <a:gd name="T7" fmla="*/ 142 h 208"/>
                  <a:gd name="T8" fmla="*/ 0 w 244"/>
                  <a:gd name="T9" fmla="*/ 147 h 208"/>
                  <a:gd name="T10" fmla="*/ 0 w 244"/>
                  <a:gd name="T11" fmla="*/ 152 h 208"/>
                  <a:gd name="T12" fmla="*/ 0 w 244"/>
                  <a:gd name="T13" fmla="*/ 157 h 208"/>
                  <a:gd name="T14" fmla="*/ 0 w 244"/>
                  <a:gd name="T15" fmla="*/ 162 h 208"/>
                  <a:gd name="T16" fmla="*/ 0 w 244"/>
                  <a:gd name="T17" fmla="*/ 167 h 208"/>
                  <a:gd name="T18" fmla="*/ 5 w 244"/>
                  <a:gd name="T19" fmla="*/ 173 h 208"/>
                  <a:gd name="T20" fmla="*/ 5 w 244"/>
                  <a:gd name="T21" fmla="*/ 178 h 208"/>
                  <a:gd name="T22" fmla="*/ 5 w 244"/>
                  <a:gd name="T23" fmla="*/ 178 h 208"/>
                  <a:gd name="T24" fmla="*/ 10 w 244"/>
                  <a:gd name="T25" fmla="*/ 183 h 208"/>
                  <a:gd name="T26" fmla="*/ 15 w 244"/>
                  <a:gd name="T27" fmla="*/ 188 h 208"/>
                  <a:gd name="T28" fmla="*/ 20 w 244"/>
                  <a:gd name="T29" fmla="*/ 193 h 208"/>
                  <a:gd name="T30" fmla="*/ 20 w 244"/>
                  <a:gd name="T31" fmla="*/ 198 h 208"/>
                  <a:gd name="T32" fmla="*/ 25 w 244"/>
                  <a:gd name="T33" fmla="*/ 198 h 208"/>
                  <a:gd name="T34" fmla="*/ 31 w 244"/>
                  <a:gd name="T35" fmla="*/ 203 h 208"/>
                  <a:gd name="T36" fmla="*/ 36 w 244"/>
                  <a:gd name="T37" fmla="*/ 203 h 208"/>
                  <a:gd name="T38" fmla="*/ 41 w 244"/>
                  <a:gd name="T39" fmla="*/ 208 h 208"/>
                  <a:gd name="T40" fmla="*/ 41 w 244"/>
                  <a:gd name="T41" fmla="*/ 208 h 208"/>
                  <a:gd name="T42" fmla="*/ 46 w 244"/>
                  <a:gd name="T43" fmla="*/ 208 h 208"/>
                  <a:gd name="T44" fmla="*/ 51 w 244"/>
                  <a:gd name="T45" fmla="*/ 208 h 208"/>
                  <a:gd name="T46" fmla="*/ 51 w 244"/>
                  <a:gd name="T47" fmla="*/ 208 h 208"/>
                  <a:gd name="T48" fmla="*/ 56 w 244"/>
                  <a:gd name="T49" fmla="*/ 203 h 208"/>
                  <a:gd name="T50" fmla="*/ 244 w 244"/>
                  <a:gd name="T51" fmla="*/ 71 h 208"/>
                  <a:gd name="T52" fmla="*/ 244 w 244"/>
                  <a:gd name="T53" fmla="*/ 76 h 208"/>
                  <a:gd name="T54" fmla="*/ 239 w 244"/>
                  <a:gd name="T55" fmla="*/ 76 h 208"/>
                  <a:gd name="T56" fmla="*/ 234 w 244"/>
                  <a:gd name="T57" fmla="*/ 76 h 208"/>
                  <a:gd name="T58" fmla="*/ 228 w 244"/>
                  <a:gd name="T59" fmla="*/ 76 h 208"/>
                  <a:gd name="T60" fmla="*/ 228 w 244"/>
                  <a:gd name="T61" fmla="*/ 71 h 208"/>
                  <a:gd name="T62" fmla="*/ 223 w 244"/>
                  <a:gd name="T63" fmla="*/ 71 h 208"/>
                  <a:gd name="T64" fmla="*/ 218 w 244"/>
                  <a:gd name="T65" fmla="*/ 71 h 208"/>
                  <a:gd name="T66" fmla="*/ 213 w 244"/>
                  <a:gd name="T67" fmla="*/ 66 h 208"/>
                  <a:gd name="T68" fmla="*/ 208 w 244"/>
                  <a:gd name="T69" fmla="*/ 61 h 208"/>
                  <a:gd name="T70" fmla="*/ 208 w 244"/>
                  <a:gd name="T71" fmla="*/ 61 h 208"/>
                  <a:gd name="T72" fmla="*/ 203 w 244"/>
                  <a:gd name="T73" fmla="*/ 56 h 208"/>
                  <a:gd name="T74" fmla="*/ 198 w 244"/>
                  <a:gd name="T75" fmla="*/ 51 h 208"/>
                  <a:gd name="T76" fmla="*/ 198 w 244"/>
                  <a:gd name="T77" fmla="*/ 46 h 208"/>
                  <a:gd name="T78" fmla="*/ 193 w 244"/>
                  <a:gd name="T79" fmla="*/ 41 h 208"/>
                  <a:gd name="T80" fmla="*/ 193 w 244"/>
                  <a:gd name="T81" fmla="*/ 36 h 208"/>
                  <a:gd name="T82" fmla="*/ 188 w 244"/>
                  <a:gd name="T83" fmla="*/ 30 h 208"/>
                  <a:gd name="T84" fmla="*/ 188 w 244"/>
                  <a:gd name="T85" fmla="*/ 25 h 208"/>
                  <a:gd name="T86" fmla="*/ 188 w 244"/>
                  <a:gd name="T87" fmla="*/ 20 h 208"/>
                  <a:gd name="T88" fmla="*/ 188 w 244"/>
                  <a:gd name="T89" fmla="*/ 15 h 208"/>
                  <a:gd name="T90" fmla="*/ 188 w 244"/>
                  <a:gd name="T91" fmla="*/ 10 h 208"/>
                  <a:gd name="T92" fmla="*/ 188 w 244"/>
                  <a:gd name="T93" fmla="*/ 10 h 208"/>
                  <a:gd name="T94" fmla="*/ 193 w 244"/>
                  <a:gd name="T95" fmla="*/ 5 h 208"/>
                  <a:gd name="T96" fmla="*/ 193 w 244"/>
                  <a:gd name="T97" fmla="*/ 0 h 208"/>
                  <a:gd name="T98" fmla="*/ 198 w 244"/>
                  <a:gd name="T99"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4" h="208">
                    <a:moveTo>
                      <a:pt x="5" y="132"/>
                    </a:moveTo>
                    <a:lnTo>
                      <a:pt x="5" y="132"/>
                    </a:lnTo>
                    <a:lnTo>
                      <a:pt x="5" y="137"/>
                    </a:lnTo>
                    <a:lnTo>
                      <a:pt x="0" y="137"/>
                    </a:lnTo>
                    <a:lnTo>
                      <a:pt x="0" y="137"/>
                    </a:lnTo>
                    <a:lnTo>
                      <a:pt x="0" y="142"/>
                    </a:lnTo>
                    <a:lnTo>
                      <a:pt x="0" y="142"/>
                    </a:lnTo>
                    <a:lnTo>
                      <a:pt x="0" y="142"/>
                    </a:lnTo>
                    <a:lnTo>
                      <a:pt x="0" y="147"/>
                    </a:lnTo>
                    <a:lnTo>
                      <a:pt x="0" y="147"/>
                    </a:lnTo>
                    <a:lnTo>
                      <a:pt x="0" y="147"/>
                    </a:lnTo>
                    <a:lnTo>
                      <a:pt x="0" y="152"/>
                    </a:lnTo>
                    <a:lnTo>
                      <a:pt x="0" y="152"/>
                    </a:lnTo>
                    <a:lnTo>
                      <a:pt x="0" y="157"/>
                    </a:lnTo>
                    <a:lnTo>
                      <a:pt x="0" y="157"/>
                    </a:lnTo>
                    <a:lnTo>
                      <a:pt x="0" y="162"/>
                    </a:lnTo>
                    <a:lnTo>
                      <a:pt x="0" y="162"/>
                    </a:lnTo>
                    <a:lnTo>
                      <a:pt x="0" y="167"/>
                    </a:lnTo>
                    <a:lnTo>
                      <a:pt x="0" y="167"/>
                    </a:lnTo>
                    <a:lnTo>
                      <a:pt x="5" y="173"/>
                    </a:lnTo>
                    <a:lnTo>
                      <a:pt x="5" y="173"/>
                    </a:lnTo>
                    <a:lnTo>
                      <a:pt x="5" y="178"/>
                    </a:lnTo>
                    <a:lnTo>
                      <a:pt x="5" y="178"/>
                    </a:lnTo>
                    <a:lnTo>
                      <a:pt x="5" y="178"/>
                    </a:lnTo>
                    <a:lnTo>
                      <a:pt x="10" y="183"/>
                    </a:lnTo>
                    <a:lnTo>
                      <a:pt x="10" y="183"/>
                    </a:lnTo>
                    <a:lnTo>
                      <a:pt x="10" y="188"/>
                    </a:lnTo>
                    <a:lnTo>
                      <a:pt x="15" y="188"/>
                    </a:lnTo>
                    <a:lnTo>
                      <a:pt x="15" y="193"/>
                    </a:lnTo>
                    <a:lnTo>
                      <a:pt x="20" y="193"/>
                    </a:lnTo>
                    <a:lnTo>
                      <a:pt x="20" y="193"/>
                    </a:lnTo>
                    <a:lnTo>
                      <a:pt x="20" y="198"/>
                    </a:lnTo>
                    <a:lnTo>
                      <a:pt x="25" y="198"/>
                    </a:lnTo>
                    <a:lnTo>
                      <a:pt x="25" y="198"/>
                    </a:lnTo>
                    <a:lnTo>
                      <a:pt x="31" y="203"/>
                    </a:lnTo>
                    <a:lnTo>
                      <a:pt x="31" y="203"/>
                    </a:lnTo>
                    <a:lnTo>
                      <a:pt x="31" y="203"/>
                    </a:lnTo>
                    <a:lnTo>
                      <a:pt x="36" y="203"/>
                    </a:lnTo>
                    <a:lnTo>
                      <a:pt x="36" y="208"/>
                    </a:lnTo>
                    <a:lnTo>
                      <a:pt x="41" y="208"/>
                    </a:lnTo>
                    <a:lnTo>
                      <a:pt x="41" y="208"/>
                    </a:lnTo>
                    <a:lnTo>
                      <a:pt x="41" y="208"/>
                    </a:lnTo>
                    <a:lnTo>
                      <a:pt x="46" y="208"/>
                    </a:lnTo>
                    <a:lnTo>
                      <a:pt x="46" y="208"/>
                    </a:lnTo>
                    <a:lnTo>
                      <a:pt x="46" y="208"/>
                    </a:lnTo>
                    <a:lnTo>
                      <a:pt x="51" y="208"/>
                    </a:lnTo>
                    <a:lnTo>
                      <a:pt x="51" y="208"/>
                    </a:lnTo>
                    <a:lnTo>
                      <a:pt x="51" y="208"/>
                    </a:lnTo>
                    <a:lnTo>
                      <a:pt x="56" y="203"/>
                    </a:lnTo>
                    <a:lnTo>
                      <a:pt x="56" y="203"/>
                    </a:lnTo>
                    <a:lnTo>
                      <a:pt x="244" y="71"/>
                    </a:lnTo>
                    <a:lnTo>
                      <a:pt x="244" y="71"/>
                    </a:lnTo>
                    <a:lnTo>
                      <a:pt x="244" y="76"/>
                    </a:lnTo>
                    <a:lnTo>
                      <a:pt x="244" y="76"/>
                    </a:lnTo>
                    <a:lnTo>
                      <a:pt x="239" y="76"/>
                    </a:lnTo>
                    <a:lnTo>
                      <a:pt x="239" y="76"/>
                    </a:lnTo>
                    <a:lnTo>
                      <a:pt x="239" y="76"/>
                    </a:lnTo>
                    <a:lnTo>
                      <a:pt x="234" y="76"/>
                    </a:lnTo>
                    <a:lnTo>
                      <a:pt x="234" y="76"/>
                    </a:lnTo>
                    <a:lnTo>
                      <a:pt x="228" y="76"/>
                    </a:lnTo>
                    <a:lnTo>
                      <a:pt x="228" y="76"/>
                    </a:lnTo>
                    <a:lnTo>
                      <a:pt x="228" y="71"/>
                    </a:lnTo>
                    <a:lnTo>
                      <a:pt x="223" y="71"/>
                    </a:lnTo>
                    <a:lnTo>
                      <a:pt x="223" y="71"/>
                    </a:lnTo>
                    <a:lnTo>
                      <a:pt x="218" y="71"/>
                    </a:lnTo>
                    <a:lnTo>
                      <a:pt x="218" y="71"/>
                    </a:lnTo>
                    <a:lnTo>
                      <a:pt x="218" y="66"/>
                    </a:lnTo>
                    <a:lnTo>
                      <a:pt x="213" y="66"/>
                    </a:lnTo>
                    <a:lnTo>
                      <a:pt x="213" y="66"/>
                    </a:lnTo>
                    <a:lnTo>
                      <a:pt x="208" y="61"/>
                    </a:lnTo>
                    <a:lnTo>
                      <a:pt x="208" y="61"/>
                    </a:lnTo>
                    <a:lnTo>
                      <a:pt x="208" y="61"/>
                    </a:lnTo>
                    <a:lnTo>
                      <a:pt x="203" y="56"/>
                    </a:lnTo>
                    <a:lnTo>
                      <a:pt x="203" y="56"/>
                    </a:lnTo>
                    <a:lnTo>
                      <a:pt x="203" y="51"/>
                    </a:lnTo>
                    <a:lnTo>
                      <a:pt x="198" y="51"/>
                    </a:lnTo>
                    <a:lnTo>
                      <a:pt x="198" y="46"/>
                    </a:lnTo>
                    <a:lnTo>
                      <a:pt x="198" y="46"/>
                    </a:lnTo>
                    <a:lnTo>
                      <a:pt x="193" y="41"/>
                    </a:lnTo>
                    <a:lnTo>
                      <a:pt x="193" y="41"/>
                    </a:lnTo>
                    <a:lnTo>
                      <a:pt x="193" y="36"/>
                    </a:lnTo>
                    <a:lnTo>
                      <a:pt x="193" y="36"/>
                    </a:lnTo>
                    <a:lnTo>
                      <a:pt x="193" y="30"/>
                    </a:lnTo>
                    <a:lnTo>
                      <a:pt x="188" y="30"/>
                    </a:lnTo>
                    <a:lnTo>
                      <a:pt x="188" y="25"/>
                    </a:lnTo>
                    <a:lnTo>
                      <a:pt x="188" y="25"/>
                    </a:lnTo>
                    <a:lnTo>
                      <a:pt x="188" y="25"/>
                    </a:lnTo>
                    <a:lnTo>
                      <a:pt x="188" y="20"/>
                    </a:lnTo>
                    <a:lnTo>
                      <a:pt x="188" y="20"/>
                    </a:lnTo>
                    <a:lnTo>
                      <a:pt x="188" y="15"/>
                    </a:lnTo>
                    <a:lnTo>
                      <a:pt x="188" y="15"/>
                    </a:lnTo>
                    <a:lnTo>
                      <a:pt x="188" y="10"/>
                    </a:lnTo>
                    <a:lnTo>
                      <a:pt x="188" y="10"/>
                    </a:lnTo>
                    <a:lnTo>
                      <a:pt x="188" y="10"/>
                    </a:lnTo>
                    <a:lnTo>
                      <a:pt x="188" y="5"/>
                    </a:lnTo>
                    <a:lnTo>
                      <a:pt x="193" y="5"/>
                    </a:lnTo>
                    <a:lnTo>
                      <a:pt x="193" y="5"/>
                    </a:lnTo>
                    <a:lnTo>
                      <a:pt x="193" y="0"/>
                    </a:lnTo>
                    <a:lnTo>
                      <a:pt x="193" y="0"/>
                    </a:lnTo>
                    <a:lnTo>
                      <a:pt x="198" y="0"/>
                    </a:lnTo>
                    <a:lnTo>
                      <a:pt x="5" y="13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96" name="Oval 195">
                <a:extLst>
                  <a:ext uri="{FF2B5EF4-FFF2-40B4-BE49-F238E27FC236}">
                    <a16:creationId xmlns:a16="http://schemas.microsoft.com/office/drawing/2014/main" id="{71D27917-A0CF-6CF3-C2CC-E121D251A8DD}"/>
                  </a:ext>
                </a:extLst>
              </p:cNvPr>
              <p:cNvSpPr>
                <a:spLocks noChangeArrowheads="1"/>
              </p:cNvSpPr>
              <p:nvPr/>
            </p:nvSpPr>
            <p:spPr bwMode="auto">
              <a:xfrm>
                <a:off x="2948" y="3207"/>
                <a:ext cx="299" cy="30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97" name="Freeform 900">
                <a:extLst>
                  <a:ext uri="{FF2B5EF4-FFF2-40B4-BE49-F238E27FC236}">
                    <a16:creationId xmlns:a16="http://schemas.microsoft.com/office/drawing/2014/main" id="{2C507F9D-47A4-C639-AA9E-21098CA7D7DB}"/>
                  </a:ext>
                </a:extLst>
              </p:cNvPr>
              <p:cNvSpPr>
                <a:spLocks/>
              </p:cNvSpPr>
              <p:nvPr/>
            </p:nvSpPr>
            <p:spPr bwMode="auto">
              <a:xfrm>
                <a:off x="3090" y="3248"/>
                <a:ext cx="157" cy="132"/>
              </a:xfrm>
              <a:custGeom>
                <a:avLst/>
                <a:gdLst>
                  <a:gd name="T0" fmla="*/ 15 w 157"/>
                  <a:gd name="T1" fmla="*/ 56 h 132"/>
                  <a:gd name="T2" fmla="*/ 10 w 157"/>
                  <a:gd name="T3" fmla="*/ 56 h 132"/>
                  <a:gd name="T4" fmla="*/ 10 w 157"/>
                  <a:gd name="T5" fmla="*/ 61 h 132"/>
                  <a:gd name="T6" fmla="*/ 5 w 157"/>
                  <a:gd name="T7" fmla="*/ 66 h 132"/>
                  <a:gd name="T8" fmla="*/ 0 w 157"/>
                  <a:gd name="T9" fmla="*/ 71 h 132"/>
                  <a:gd name="T10" fmla="*/ 0 w 157"/>
                  <a:gd name="T11" fmla="*/ 76 h 132"/>
                  <a:gd name="T12" fmla="*/ 0 w 157"/>
                  <a:gd name="T13" fmla="*/ 81 h 132"/>
                  <a:gd name="T14" fmla="*/ 0 w 157"/>
                  <a:gd name="T15" fmla="*/ 86 h 132"/>
                  <a:gd name="T16" fmla="*/ 0 w 157"/>
                  <a:gd name="T17" fmla="*/ 91 h 132"/>
                  <a:gd name="T18" fmla="*/ 0 w 157"/>
                  <a:gd name="T19" fmla="*/ 96 h 132"/>
                  <a:gd name="T20" fmla="*/ 0 w 157"/>
                  <a:gd name="T21" fmla="*/ 101 h 132"/>
                  <a:gd name="T22" fmla="*/ 0 w 157"/>
                  <a:gd name="T23" fmla="*/ 106 h 132"/>
                  <a:gd name="T24" fmla="*/ 5 w 157"/>
                  <a:gd name="T25" fmla="*/ 111 h 132"/>
                  <a:gd name="T26" fmla="*/ 5 w 157"/>
                  <a:gd name="T27" fmla="*/ 116 h 132"/>
                  <a:gd name="T28" fmla="*/ 10 w 157"/>
                  <a:gd name="T29" fmla="*/ 122 h 132"/>
                  <a:gd name="T30" fmla="*/ 15 w 157"/>
                  <a:gd name="T31" fmla="*/ 127 h 132"/>
                  <a:gd name="T32" fmla="*/ 20 w 157"/>
                  <a:gd name="T33" fmla="*/ 127 h 132"/>
                  <a:gd name="T34" fmla="*/ 25 w 157"/>
                  <a:gd name="T35" fmla="*/ 132 h 132"/>
                  <a:gd name="T36" fmla="*/ 30 w 157"/>
                  <a:gd name="T37" fmla="*/ 132 h 132"/>
                  <a:gd name="T38" fmla="*/ 35 w 157"/>
                  <a:gd name="T39" fmla="*/ 132 h 132"/>
                  <a:gd name="T40" fmla="*/ 41 w 157"/>
                  <a:gd name="T41" fmla="*/ 132 h 132"/>
                  <a:gd name="T42" fmla="*/ 46 w 157"/>
                  <a:gd name="T43" fmla="*/ 132 h 132"/>
                  <a:gd name="T44" fmla="*/ 51 w 157"/>
                  <a:gd name="T45" fmla="*/ 132 h 132"/>
                  <a:gd name="T46" fmla="*/ 56 w 157"/>
                  <a:gd name="T47" fmla="*/ 132 h 132"/>
                  <a:gd name="T48" fmla="*/ 61 w 157"/>
                  <a:gd name="T49" fmla="*/ 127 h 132"/>
                  <a:gd name="T50" fmla="*/ 152 w 157"/>
                  <a:gd name="T51" fmla="*/ 76 h 132"/>
                  <a:gd name="T52" fmla="*/ 147 w 157"/>
                  <a:gd name="T53" fmla="*/ 81 h 132"/>
                  <a:gd name="T54" fmla="*/ 142 w 157"/>
                  <a:gd name="T55" fmla="*/ 81 h 132"/>
                  <a:gd name="T56" fmla="*/ 137 w 157"/>
                  <a:gd name="T57" fmla="*/ 81 h 132"/>
                  <a:gd name="T58" fmla="*/ 132 w 157"/>
                  <a:gd name="T59" fmla="*/ 81 h 132"/>
                  <a:gd name="T60" fmla="*/ 127 w 157"/>
                  <a:gd name="T61" fmla="*/ 81 h 132"/>
                  <a:gd name="T62" fmla="*/ 122 w 157"/>
                  <a:gd name="T63" fmla="*/ 81 h 132"/>
                  <a:gd name="T64" fmla="*/ 117 w 157"/>
                  <a:gd name="T65" fmla="*/ 76 h 132"/>
                  <a:gd name="T66" fmla="*/ 112 w 157"/>
                  <a:gd name="T67" fmla="*/ 76 h 132"/>
                  <a:gd name="T68" fmla="*/ 107 w 157"/>
                  <a:gd name="T69" fmla="*/ 71 h 132"/>
                  <a:gd name="T70" fmla="*/ 101 w 157"/>
                  <a:gd name="T71" fmla="*/ 66 h 132"/>
                  <a:gd name="T72" fmla="*/ 101 w 157"/>
                  <a:gd name="T73" fmla="*/ 61 h 132"/>
                  <a:gd name="T74" fmla="*/ 96 w 157"/>
                  <a:gd name="T75" fmla="*/ 56 h 132"/>
                  <a:gd name="T76" fmla="*/ 96 w 157"/>
                  <a:gd name="T77" fmla="*/ 51 h 132"/>
                  <a:gd name="T78" fmla="*/ 91 w 157"/>
                  <a:gd name="T79" fmla="*/ 45 h 132"/>
                  <a:gd name="T80" fmla="*/ 91 w 157"/>
                  <a:gd name="T81" fmla="*/ 40 h 132"/>
                  <a:gd name="T82" fmla="*/ 91 w 157"/>
                  <a:gd name="T83" fmla="*/ 35 h 132"/>
                  <a:gd name="T84" fmla="*/ 91 w 157"/>
                  <a:gd name="T85" fmla="*/ 30 h 132"/>
                  <a:gd name="T86" fmla="*/ 91 w 157"/>
                  <a:gd name="T87" fmla="*/ 25 h 132"/>
                  <a:gd name="T88" fmla="*/ 96 w 157"/>
                  <a:gd name="T89" fmla="*/ 20 h 132"/>
                  <a:gd name="T90" fmla="*/ 96 w 157"/>
                  <a:gd name="T91" fmla="*/ 15 h 132"/>
                  <a:gd name="T92" fmla="*/ 101 w 157"/>
                  <a:gd name="T93" fmla="*/ 10 h 132"/>
                  <a:gd name="T94" fmla="*/ 101 w 157"/>
                  <a:gd name="T95" fmla="*/ 5 h 132"/>
                  <a:gd name="T96" fmla="*/ 107 w 157"/>
                  <a:gd name="T97" fmla="*/ 0 h 132"/>
                  <a:gd name="T98" fmla="*/ 112 w 157"/>
                  <a:gd name="T9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32">
                    <a:moveTo>
                      <a:pt x="20" y="56"/>
                    </a:moveTo>
                    <a:lnTo>
                      <a:pt x="15" y="56"/>
                    </a:lnTo>
                    <a:lnTo>
                      <a:pt x="15" y="56"/>
                    </a:lnTo>
                    <a:lnTo>
                      <a:pt x="10" y="56"/>
                    </a:lnTo>
                    <a:lnTo>
                      <a:pt x="10" y="61"/>
                    </a:lnTo>
                    <a:lnTo>
                      <a:pt x="10" y="61"/>
                    </a:lnTo>
                    <a:lnTo>
                      <a:pt x="5" y="66"/>
                    </a:lnTo>
                    <a:lnTo>
                      <a:pt x="5" y="66"/>
                    </a:lnTo>
                    <a:lnTo>
                      <a:pt x="5" y="71"/>
                    </a:lnTo>
                    <a:lnTo>
                      <a:pt x="0" y="71"/>
                    </a:lnTo>
                    <a:lnTo>
                      <a:pt x="0" y="71"/>
                    </a:lnTo>
                    <a:lnTo>
                      <a:pt x="0" y="76"/>
                    </a:lnTo>
                    <a:lnTo>
                      <a:pt x="0" y="76"/>
                    </a:lnTo>
                    <a:lnTo>
                      <a:pt x="0" y="81"/>
                    </a:lnTo>
                    <a:lnTo>
                      <a:pt x="0" y="86"/>
                    </a:lnTo>
                    <a:lnTo>
                      <a:pt x="0" y="86"/>
                    </a:lnTo>
                    <a:lnTo>
                      <a:pt x="0" y="91"/>
                    </a:lnTo>
                    <a:lnTo>
                      <a:pt x="0" y="91"/>
                    </a:lnTo>
                    <a:lnTo>
                      <a:pt x="0" y="96"/>
                    </a:lnTo>
                    <a:lnTo>
                      <a:pt x="0" y="96"/>
                    </a:lnTo>
                    <a:lnTo>
                      <a:pt x="0" y="101"/>
                    </a:lnTo>
                    <a:lnTo>
                      <a:pt x="0" y="101"/>
                    </a:lnTo>
                    <a:lnTo>
                      <a:pt x="0" y="106"/>
                    </a:lnTo>
                    <a:lnTo>
                      <a:pt x="0" y="106"/>
                    </a:lnTo>
                    <a:lnTo>
                      <a:pt x="5" y="111"/>
                    </a:lnTo>
                    <a:lnTo>
                      <a:pt x="5" y="111"/>
                    </a:lnTo>
                    <a:lnTo>
                      <a:pt x="5" y="116"/>
                    </a:lnTo>
                    <a:lnTo>
                      <a:pt x="5" y="116"/>
                    </a:lnTo>
                    <a:lnTo>
                      <a:pt x="10" y="122"/>
                    </a:lnTo>
                    <a:lnTo>
                      <a:pt x="10" y="122"/>
                    </a:lnTo>
                    <a:lnTo>
                      <a:pt x="15" y="122"/>
                    </a:lnTo>
                    <a:lnTo>
                      <a:pt x="15" y="127"/>
                    </a:lnTo>
                    <a:lnTo>
                      <a:pt x="15" y="127"/>
                    </a:lnTo>
                    <a:lnTo>
                      <a:pt x="20" y="127"/>
                    </a:lnTo>
                    <a:lnTo>
                      <a:pt x="20" y="132"/>
                    </a:lnTo>
                    <a:lnTo>
                      <a:pt x="25" y="132"/>
                    </a:lnTo>
                    <a:lnTo>
                      <a:pt x="25" y="132"/>
                    </a:lnTo>
                    <a:lnTo>
                      <a:pt x="30" y="132"/>
                    </a:lnTo>
                    <a:lnTo>
                      <a:pt x="30" y="132"/>
                    </a:lnTo>
                    <a:lnTo>
                      <a:pt x="35" y="132"/>
                    </a:lnTo>
                    <a:lnTo>
                      <a:pt x="35" y="132"/>
                    </a:lnTo>
                    <a:lnTo>
                      <a:pt x="41" y="132"/>
                    </a:lnTo>
                    <a:lnTo>
                      <a:pt x="46" y="132"/>
                    </a:lnTo>
                    <a:lnTo>
                      <a:pt x="46" y="132"/>
                    </a:lnTo>
                    <a:lnTo>
                      <a:pt x="51" y="132"/>
                    </a:lnTo>
                    <a:lnTo>
                      <a:pt x="51" y="132"/>
                    </a:lnTo>
                    <a:lnTo>
                      <a:pt x="56" y="132"/>
                    </a:lnTo>
                    <a:lnTo>
                      <a:pt x="56" y="132"/>
                    </a:lnTo>
                    <a:lnTo>
                      <a:pt x="61" y="132"/>
                    </a:lnTo>
                    <a:lnTo>
                      <a:pt x="61" y="127"/>
                    </a:lnTo>
                    <a:lnTo>
                      <a:pt x="157" y="76"/>
                    </a:lnTo>
                    <a:lnTo>
                      <a:pt x="152" y="76"/>
                    </a:lnTo>
                    <a:lnTo>
                      <a:pt x="152" y="81"/>
                    </a:lnTo>
                    <a:lnTo>
                      <a:pt x="147" y="81"/>
                    </a:lnTo>
                    <a:lnTo>
                      <a:pt x="147" y="81"/>
                    </a:lnTo>
                    <a:lnTo>
                      <a:pt x="142" y="81"/>
                    </a:lnTo>
                    <a:lnTo>
                      <a:pt x="142" y="81"/>
                    </a:lnTo>
                    <a:lnTo>
                      <a:pt x="137" y="81"/>
                    </a:lnTo>
                    <a:lnTo>
                      <a:pt x="137" y="81"/>
                    </a:lnTo>
                    <a:lnTo>
                      <a:pt x="132" y="81"/>
                    </a:lnTo>
                    <a:lnTo>
                      <a:pt x="132" y="81"/>
                    </a:lnTo>
                    <a:lnTo>
                      <a:pt x="127" y="81"/>
                    </a:lnTo>
                    <a:lnTo>
                      <a:pt x="122" y="81"/>
                    </a:lnTo>
                    <a:lnTo>
                      <a:pt x="122" y="81"/>
                    </a:lnTo>
                    <a:lnTo>
                      <a:pt x="117" y="76"/>
                    </a:lnTo>
                    <a:lnTo>
                      <a:pt x="117" y="76"/>
                    </a:lnTo>
                    <a:lnTo>
                      <a:pt x="112" y="76"/>
                    </a:lnTo>
                    <a:lnTo>
                      <a:pt x="112" y="76"/>
                    </a:lnTo>
                    <a:lnTo>
                      <a:pt x="112" y="71"/>
                    </a:lnTo>
                    <a:lnTo>
                      <a:pt x="107" y="71"/>
                    </a:lnTo>
                    <a:lnTo>
                      <a:pt x="107" y="71"/>
                    </a:lnTo>
                    <a:lnTo>
                      <a:pt x="101" y="66"/>
                    </a:lnTo>
                    <a:lnTo>
                      <a:pt x="101" y="66"/>
                    </a:lnTo>
                    <a:lnTo>
                      <a:pt x="101" y="61"/>
                    </a:lnTo>
                    <a:lnTo>
                      <a:pt x="96" y="61"/>
                    </a:lnTo>
                    <a:lnTo>
                      <a:pt x="96" y="56"/>
                    </a:lnTo>
                    <a:lnTo>
                      <a:pt x="96" y="56"/>
                    </a:lnTo>
                    <a:lnTo>
                      <a:pt x="96" y="51"/>
                    </a:lnTo>
                    <a:lnTo>
                      <a:pt x="91" y="51"/>
                    </a:lnTo>
                    <a:lnTo>
                      <a:pt x="91" y="45"/>
                    </a:lnTo>
                    <a:lnTo>
                      <a:pt x="91" y="45"/>
                    </a:lnTo>
                    <a:lnTo>
                      <a:pt x="91" y="40"/>
                    </a:lnTo>
                    <a:lnTo>
                      <a:pt x="91" y="40"/>
                    </a:lnTo>
                    <a:lnTo>
                      <a:pt x="91" y="35"/>
                    </a:lnTo>
                    <a:lnTo>
                      <a:pt x="91" y="30"/>
                    </a:lnTo>
                    <a:lnTo>
                      <a:pt x="91" y="30"/>
                    </a:lnTo>
                    <a:lnTo>
                      <a:pt x="91" y="25"/>
                    </a:lnTo>
                    <a:lnTo>
                      <a:pt x="91" y="25"/>
                    </a:lnTo>
                    <a:lnTo>
                      <a:pt x="91" y="20"/>
                    </a:lnTo>
                    <a:lnTo>
                      <a:pt x="96" y="20"/>
                    </a:lnTo>
                    <a:lnTo>
                      <a:pt x="96" y="15"/>
                    </a:lnTo>
                    <a:lnTo>
                      <a:pt x="96" y="15"/>
                    </a:lnTo>
                    <a:lnTo>
                      <a:pt x="96" y="10"/>
                    </a:lnTo>
                    <a:lnTo>
                      <a:pt x="101" y="10"/>
                    </a:lnTo>
                    <a:lnTo>
                      <a:pt x="101" y="10"/>
                    </a:lnTo>
                    <a:lnTo>
                      <a:pt x="101" y="5"/>
                    </a:lnTo>
                    <a:lnTo>
                      <a:pt x="107" y="5"/>
                    </a:lnTo>
                    <a:lnTo>
                      <a:pt x="107" y="0"/>
                    </a:lnTo>
                    <a:lnTo>
                      <a:pt x="112" y="0"/>
                    </a:lnTo>
                    <a:lnTo>
                      <a:pt x="112" y="0"/>
                    </a:lnTo>
                    <a:lnTo>
                      <a:pt x="20" y="5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98" name="Oval 197">
                <a:extLst>
                  <a:ext uri="{FF2B5EF4-FFF2-40B4-BE49-F238E27FC236}">
                    <a16:creationId xmlns:a16="http://schemas.microsoft.com/office/drawing/2014/main" id="{BDD4FAA0-B423-AB51-1CA5-EAEB64A792B4}"/>
                  </a:ext>
                </a:extLst>
              </p:cNvPr>
              <p:cNvSpPr>
                <a:spLocks noChangeArrowheads="1"/>
              </p:cNvSpPr>
              <p:nvPr/>
            </p:nvSpPr>
            <p:spPr bwMode="auto">
              <a:xfrm>
                <a:off x="5054" y="381"/>
                <a:ext cx="299" cy="29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99" name="Freeform 902">
                <a:extLst>
                  <a:ext uri="{FF2B5EF4-FFF2-40B4-BE49-F238E27FC236}">
                    <a16:creationId xmlns:a16="http://schemas.microsoft.com/office/drawing/2014/main" id="{161ED6CA-6162-49BF-419D-FC466D7E2F93}"/>
                  </a:ext>
                </a:extLst>
              </p:cNvPr>
              <p:cNvSpPr>
                <a:spLocks/>
              </p:cNvSpPr>
              <p:nvPr/>
            </p:nvSpPr>
            <p:spPr bwMode="auto">
              <a:xfrm>
                <a:off x="5018" y="264"/>
                <a:ext cx="178" cy="223"/>
              </a:xfrm>
              <a:custGeom>
                <a:avLst/>
                <a:gdLst>
                  <a:gd name="T0" fmla="*/ 101 w 178"/>
                  <a:gd name="T1" fmla="*/ 213 h 223"/>
                  <a:gd name="T2" fmla="*/ 101 w 178"/>
                  <a:gd name="T3" fmla="*/ 213 h 223"/>
                  <a:gd name="T4" fmla="*/ 107 w 178"/>
                  <a:gd name="T5" fmla="*/ 218 h 223"/>
                  <a:gd name="T6" fmla="*/ 112 w 178"/>
                  <a:gd name="T7" fmla="*/ 218 h 223"/>
                  <a:gd name="T8" fmla="*/ 112 w 178"/>
                  <a:gd name="T9" fmla="*/ 218 h 223"/>
                  <a:gd name="T10" fmla="*/ 117 w 178"/>
                  <a:gd name="T11" fmla="*/ 223 h 223"/>
                  <a:gd name="T12" fmla="*/ 122 w 178"/>
                  <a:gd name="T13" fmla="*/ 223 h 223"/>
                  <a:gd name="T14" fmla="*/ 127 w 178"/>
                  <a:gd name="T15" fmla="*/ 223 h 223"/>
                  <a:gd name="T16" fmla="*/ 132 w 178"/>
                  <a:gd name="T17" fmla="*/ 223 h 223"/>
                  <a:gd name="T18" fmla="*/ 137 w 178"/>
                  <a:gd name="T19" fmla="*/ 218 h 223"/>
                  <a:gd name="T20" fmla="*/ 142 w 178"/>
                  <a:gd name="T21" fmla="*/ 218 h 223"/>
                  <a:gd name="T22" fmla="*/ 147 w 178"/>
                  <a:gd name="T23" fmla="*/ 213 h 223"/>
                  <a:gd name="T24" fmla="*/ 152 w 178"/>
                  <a:gd name="T25" fmla="*/ 213 h 223"/>
                  <a:gd name="T26" fmla="*/ 157 w 178"/>
                  <a:gd name="T27" fmla="*/ 208 h 223"/>
                  <a:gd name="T28" fmla="*/ 162 w 178"/>
                  <a:gd name="T29" fmla="*/ 208 h 223"/>
                  <a:gd name="T30" fmla="*/ 167 w 178"/>
                  <a:gd name="T31" fmla="*/ 203 h 223"/>
                  <a:gd name="T32" fmla="*/ 167 w 178"/>
                  <a:gd name="T33" fmla="*/ 198 h 223"/>
                  <a:gd name="T34" fmla="*/ 172 w 178"/>
                  <a:gd name="T35" fmla="*/ 193 h 223"/>
                  <a:gd name="T36" fmla="*/ 172 w 178"/>
                  <a:gd name="T37" fmla="*/ 188 h 223"/>
                  <a:gd name="T38" fmla="*/ 178 w 178"/>
                  <a:gd name="T39" fmla="*/ 183 h 223"/>
                  <a:gd name="T40" fmla="*/ 178 w 178"/>
                  <a:gd name="T41" fmla="*/ 178 h 223"/>
                  <a:gd name="T42" fmla="*/ 178 w 178"/>
                  <a:gd name="T43" fmla="*/ 172 h 223"/>
                  <a:gd name="T44" fmla="*/ 178 w 178"/>
                  <a:gd name="T45" fmla="*/ 172 h 223"/>
                  <a:gd name="T46" fmla="*/ 178 w 178"/>
                  <a:gd name="T47" fmla="*/ 167 h 223"/>
                  <a:gd name="T48" fmla="*/ 172 w 178"/>
                  <a:gd name="T49" fmla="*/ 162 h 223"/>
                  <a:gd name="T50" fmla="*/ 76 w 178"/>
                  <a:gd name="T51" fmla="*/ 5 h 223"/>
                  <a:gd name="T52" fmla="*/ 76 w 178"/>
                  <a:gd name="T53" fmla="*/ 5 h 223"/>
                  <a:gd name="T54" fmla="*/ 76 w 178"/>
                  <a:gd name="T55" fmla="*/ 10 h 223"/>
                  <a:gd name="T56" fmla="*/ 76 w 178"/>
                  <a:gd name="T57" fmla="*/ 15 h 223"/>
                  <a:gd name="T58" fmla="*/ 76 w 178"/>
                  <a:gd name="T59" fmla="*/ 20 h 223"/>
                  <a:gd name="T60" fmla="*/ 76 w 178"/>
                  <a:gd name="T61" fmla="*/ 25 h 223"/>
                  <a:gd name="T62" fmla="*/ 76 w 178"/>
                  <a:gd name="T63" fmla="*/ 30 h 223"/>
                  <a:gd name="T64" fmla="*/ 71 w 178"/>
                  <a:gd name="T65" fmla="*/ 35 h 223"/>
                  <a:gd name="T66" fmla="*/ 71 w 178"/>
                  <a:gd name="T67" fmla="*/ 35 h 223"/>
                  <a:gd name="T68" fmla="*/ 66 w 178"/>
                  <a:gd name="T69" fmla="*/ 41 h 223"/>
                  <a:gd name="T70" fmla="*/ 61 w 178"/>
                  <a:gd name="T71" fmla="*/ 46 h 223"/>
                  <a:gd name="T72" fmla="*/ 56 w 178"/>
                  <a:gd name="T73" fmla="*/ 51 h 223"/>
                  <a:gd name="T74" fmla="*/ 51 w 178"/>
                  <a:gd name="T75" fmla="*/ 51 h 223"/>
                  <a:gd name="T76" fmla="*/ 46 w 178"/>
                  <a:gd name="T77" fmla="*/ 56 h 223"/>
                  <a:gd name="T78" fmla="*/ 41 w 178"/>
                  <a:gd name="T79" fmla="*/ 56 h 223"/>
                  <a:gd name="T80" fmla="*/ 36 w 178"/>
                  <a:gd name="T81" fmla="*/ 61 h 223"/>
                  <a:gd name="T82" fmla="*/ 30 w 178"/>
                  <a:gd name="T83" fmla="*/ 61 h 223"/>
                  <a:gd name="T84" fmla="*/ 25 w 178"/>
                  <a:gd name="T85" fmla="*/ 61 h 223"/>
                  <a:gd name="T86" fmla="*/ 20 w 178"/>
                  <a:gd name="T87" fmla="*/ 61 h 223"/>
                  <a:gd name="T88" fmla="*/ 15 w 178"/>
                  <a:gd name="T89" fmla="*/ 61 h 223"/>
                  <a:gd name="T90" fmla="*/ 10 w 178"/>
                  <a:gd name="T91" fmla="*/ 61 h 223"/>
                  <a:gd name="T92" fmla="*/ 5 w 178"/>
                  <a:gd name="T93" fmla="*/ 56 h 223"/>
                  <a:gd name="T94" fmla="*/ 5 w 178"/>
                  <a:gd name="T95" fmla="*/ 56 h 223"/>
                  <a:gd name="T96" fmla="*/ 0 w 178"/>
                  <a:gd name="T97" fmla="*/ 51 h 223"/>
                  <a:gd name="T98" fmla="*/ 0 w 178"/>
                  <a:gd name="T99" fmla="*/ 4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223">
                    <a:moveTo>
                      <a:pt x="96" y="208"/>
                    </a:moveTo>
                    <a:lnTo>
                      <a:pt x="101" y="213"/>
                    </a:lnTo>
                    <a:lnTo>
                      <a:pt x="101" y="213"/>
                    </a:lnTo>
                    <a:lnTo>
                      <a:pt x="101" y="213"/>
                    </a:lnTo>
                    <a:lnTo>
                      <a:pt x="107" y="213"/>
                    </a:lnTo>
                    <a:lnTo>
                      <a:pt x="107" y="218"/>
                    </a:lnTo>
                    <a:lnTo>
                      <a:pt x="107" y="218"/>
                    </a:lnTo>
                    <a:lnTo>
                      <a:pt x="112" y="218"/>
                    </a:lnTo>
                    <a:lnTo>
                      <a:pt x="112" y="218"/>
                    </a:lnTo>
                    <a:lnTo>
                      <a:pt x="112" y="218"/>
                    </a:lnTo>
                    <a:lnTo>
                      <a:pt x="117" y="223"/>
                    </a:lnTo>
                    <a:lnTo>
                      <a:pt x="117" y="223"/>
                    </a:lnTo>
                    <a:lnTo>
                      <a:pt x="122" y="223"/>
                    </a:lnTo>
                    <a:lnTo>
                      <a:pt x="122" y="223"/>
                    </a:lnTo>
                    <a:lnTo>
                      <a:pt x="127" y="223"/>
                    </a:lnTo>
                    <a:lnTo>
                      <a:pt x="127" y="223"/>
                    </a:lnTo>
                    <a:lnTo>
                      <a:pt x="132" y="223"/>
                    </a:lnTo>
                    <a:lnTo>
                      <a:pt x="132" y="223"/>
                    </a:lnTo>
                    <a:lnTo>
                      <a:pt x="137" y="218"/>
                    </a:lnTo>
                    <a:lnTo>
                      <a:pt x="137" y="218"/>
                    </a:lnTo>
                    <a:lnTo>
                      <a:pt x="142" y="218"/>
                    </a:lnTo>
                    <a:lnTo>
                      <a:pt x="142" y="218"/>
                    </a:lnTo>
                    <a:lnTo>
                      <a:pt x="147" y="218"/>
                    </a:lnTo>
                    <a:lnTo>
                      <a:pt x="147" y="213"/>
                    </a:lnTo>
                    <a:lnTo>
                      <a:pt x="152" y="213"/>
                    </a:lnTo>
                    <a:lnTo>
                      <a:pt x="152" y="213"/>
                    </a:lnTo>
                    <a:lnTo>
                      <a:pt x="157" y="213"/>
                    </a:lnTo>
                    <a:lnTo>
                      <a:pt x="157" y="208"/>
                    </a:lnTo>
                    <a:lnTo>
                      <a:pt x="162" y="208"/>
                    </a:lnTo>
                    <a:lnTo>
                      <a:pt x="162" y="208"/>
                    </a:lnTo>
                    <a:lnTo>
                      <a:pt x="162" y="203"/>
                    </a:lnTo>
                    <a:lnTo>
                      <a:pt x="167" y="203"/>
                    </a:lnTo>
                    <a:lnTo>
                      <a:pt x="167" y="198"/>
                    </a:lnTo>
                    <a:lnTo>
                      <a:pt x="167" y="198"/>
                    </a:lnTo>
                    <a:lnTo>
                      <a:pt x="172" y="193"/>
                    </a:lnTo>
                    <a:lnTo>
                      <a:pt x="172" y="193"/>
                    </a:lnTo>
                    <a:lnTo>
                      <a:pt x="172" y="193"/>
                    </a:lnTo>
                    <a:lnTo>
                      <a:pt x="172" y="188"/>
                    </a:lnTo>
                    <a:lnTo>
                      <a:pt x="178" y="188"/>
                    </a:lnTo>
                    <a:lnTo>
                      <a:pt x="178" y="183"/>
                    </a:lnTo>
                    <a:lnTo>
                      <a:pt x="178" y="183"/>
                    </a:lnTo>
                    <a:lnTo>
                      <a:pt x="178" y="178"/>
                    </a:lnTo>
                    <a:lnTo>
                      <a:pt x="178" y="178"/>
                    </a:lnTo>
                    <a:lnTo>
                      <a:pt x="178" y="172"/>
                    </a:lnTo>
                    <a:lnTo>
                      <a:pt x="178" y="172"/>
                    </a:lnTo>
                    <a:lnTo>
                      <a:pt x="178" y="172"/>
                    </a:lnTo>
                    <a:lnTo>
                      <a:pt x="178" y="167"/>
                    </a:lnTo>
                    <a:lnTo>
                      <a:pt x="178" y="167"/>
                    </a:lnTo>
                    <a:lnTo>
                      <a:pt x="172" y="162"/>
                    </a:lnTo>
                    <a:lnTo>
                      <a:pt x="172" y="162"/>
                    </a:lnTo>
                    <a:lnTo>
                      <a:pt x="76" y="0"/>
                    </a:lnTo>
                    <a:lnTo>
                      <a:pt x="76" y="5"/>
                    </a:lnTo>
                    <a:lnTo>
                      <a:pt x="76" y="5"/>
                    </a:lnTo>
                    <a:lnTo>
                      <a:pt x="76" y="5"/>
                    </a:lnTo>
                    <a:lnTo>
                      <a:pt x="76" y="10"/>
                    </a:lnTo>
                    <a:lnTo>
                      <a:pt x="76" y="10"/>
                    </a:lnTo>
                    <a:lnTo>
                      <a:pt x="76" y="15"/>
                    </a:lnTo>
                    <a:lnTo>
                      <a:pt x="76" y="15"/>
                    </a:lnTo>
                    <a:lnTo>
                      <a:pt x="76" y="15"/>
                    </a:lnTo>
                    <a:lnTo>
                      <a:pt x="76" y="20"/>
                    </a:lnTo>
                    <a:lnTo>
                      <a:pt x="76" y="20"/>
                    </a:lnTo>
                    <a:lnTo>
                      <a:pt x="76" y="25"/>
                    </a:lnTo>
                    <a:lnTo>
                      <a:pt x="76" y="25"/>
                    </a:lnTo>
                    <a:lnTo>
                      <a:pt x="76" y="30"/>
                    </a:lnTo>
                    <a:lnTo>
                      <a:pt x="71" y="30"/>
                    </a:lnTo>
                    <a:lnTo>
                      <a:pt x="71" y="35"/>
                    </a:lnTo>
                    <a:lnTo>
                      <a:pt x="71" y="35"/>
                    </a:lnTo>
                    <a:lnTo>
                      <a:pt x="71" y="35"/>
                    </a:lnTo>
                    <a:lnTo>
                      <a:pt x="66" y="41"/>
                    </a:lnTo>
                    <a:lnTo>
                      <a:pt x="66" y="41"/>
                    </a:lnTo>
                    <a:lnTo>
                      <a:pt x="61" y="46"/>
                    </a:lnTo>
                    <a:lnTo>
                      <a:pt x="61" y="46"/>
                    </a:lnTo>
                    <a:lnTo>
                      <a:pt x="61" y="46"/>
                    </a:lnTo>
                    <a:lnTo>
                      <a:pt x="56" y="51"/>
                    </a:lnTo>
                    <a:lnTo>
                      <a:pt x="56" y="51"/>
                    </a:lnTo>
                    <a:lnTo>
                      <a:pt x="51" y="51"/>
                    </a:lnTo>
                    <a:lnTo>
                      <a:pt x="51" y="56"/>
                    </a:lnTo>
                    <a:lnTo>
                      <a:pt x="46" y="56"/>
                    </a:lnTo>
                    <a:lnTo>
                      <a:pt x="46" y="56"/>
                    </a:lnTo>
                    <a:lnTo>
                      <a:pt x="41" y="56"/>
                    </a:lnTo>
                    <a:lnTo>
                      <a:pt x="41" y="61"/>
                    </a:lnTo>
                    <a:lnTo>
                      <a:pt x="36" y="61"/>
                    </a:lnTo>
                    <a:lnTo>
                      <a:pt x="36" y="61"/>
                    </a:lnTo>
                    <a:lnTo>
                      <a:pt x="30" y="61"/>
                    </a:lnTo>
                    <a:lnTo>
                      <a:pt x="30" y="61"/>
                    </a:lnTo>
                    <a:lnTo>
                      <a:pt x="25" y="61"/>
                    </a:lnTo>
                    <a:lnTo>
                      <a:pt x="25" y="61"/>
                    </a:lnTo>
                    <a:lnTo>
                      <a:pt x="20" y="61"/>
                    </a:lnTo>
                    <a:lnTo>
                      <a:pt x="20" y="61"/>
                    </a:lnTo>
                    <a:lnTo>
                      <a:pt x="15" y="61"/>
                    </a:lnTo>
                    <a:lnTo>
                      <a:pt x="15" y="61"/>
                    </a:lnTo>
                    <a:lnTo>
                      <a:pt x="10" y="61"/>
                    </a:lnTo>
                    <a:lnTo>
                      <a:pt x="10" y="56"/>
                    </a:lnTo>
                    <a:lnTo>
                      <a:pt x="5" y="56"/>
                    </a:lnTo>
                    <a:lnTo>
                      <a:pt x="5" y="56"/>
                    </a:lnTo>
                    <a:lnTo>
                      <a:pt x="5" y="56"/>
                    </a:lnTo>
                    <a:lnTo>
                      <a:pt x="0" y="51"/>
                    </a:lnTo>
                    <a:lnTo>
                      <a:pt x="0" y="51"/>
                    </a:lnTo>
                    <a:lnTo>
                      <a:pt x="0" y="51"/>
                    </a:lnTo>
                    <a:lnTo>
                      <a:pt x="0" y="46"/>
                    </a:lnTo>
                    <a:lnTo>
                      <a:pt x="96" y="20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00" name="Oval 199">
                <a:extLst>
                  <a:ext uri="{FF2B5EF4-FFF2-40B4-BE49-F238E27FC236}">
                    <a16:creationId xmlns:a16="http://schemas.microsoft.com/office/drawing/2014/main" id="{316379FB-A8F1-0532-0135-CC98C1EA7464}"/>
                  </a:ext>
                </a:extLst>
              </p:cNvPr>
              <p:cNvSpPr>
                <a:spLocks noChangeArrowheads="1"/>
              </p:cNvSpPr>
              <p:nvPr/>
            </p:nvSpPr>
            <p:spPr bwMode="auto">
              <a:xfrm>
                <a:off x="1857" y="2096"/>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01" name="Oval 200">
                <a:extLst>
                  <a:ext uri="{FF2B5EF4-FFF2-40B4-BE49-F238E27FC236}">
                    <a16:creationId xmlns:a16="http://schemas.microsoft.com/office/drawing/2014/main" id="{260BD582-A8EB-8EF3-3FB6-170CBEC43448}"/>
                  </a:ext>
                </a:extLst>
              </p:cNvPr>
              <p:cNvSpPr>
                <a:spLocks noChangeArrowheads="1"/>
              </p:cNvSpPr>
              <p:nvPr/>
            </p:nvSpPr>
            <p:spPr bwMode="auto">
              <a:xfrm>
                <a:off x="710" y="2116"/>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02" name="Oval 201">
                <a:extLst>
                  <a:ext uri="{FF2B5EF4-FFF2-40B4-BE49-F238E27FC236}">
                    <a16:creationId xmlns:a16="http://schemas.microsoft.com/office/drawing/2014/main" id="{890158DB-CEB9-C0A7-6909-E2ED9BADE887}"/>
                  </a:ext>
                </a:extLst>
              </p:cNvPr>
              <p:cNvSpPr>
                <a:spLocks noChangeArrowheads="1"/>
              </p:cNvSpPr>
              <p:nvPr/>
            </p:nvSpPr>
            <p:spPr bwMode="auto">
              <a:xfrm>
                <a:off x="6104" y="289"/>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03" name="Oval 202">
                <a:extLst>
                  <a:ext uri="{FF2B5EF4-FFF2-40B4-BE49-F238E27FC236}">
                    <a16:creationId xmlns:a16="http://schemas.microsoft.com/office/drawing/2014/main" id="{270DA8E9-D05F-C813-8D5B-559729C9EC88}"/>
                  </a:ext>
                </a:extLst>
              </p:cNvPr>
              <p:cNvSpPr>
                <a:spLocks noChangeArrowheads="1"/>
              </p:cNvSpPr>
              <p:nvPr/>
            </p:nvSpPr>
            <p:spPr bwMode="auto">
              <a:xfrm>
                <a:off x="4845" y="3207"/>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04" name="Oval 203">
                <a:extLst>
                  <a:ext uri="{FF2B5EF4-FFF2-40B4-BE49-F238E27FC236}">
                    <a16:creationId xmlns:a16="http://schemas.microsoft.com/office/drawing/2014/main" id="{A26D1B0B-3E1C-7854-61E5-CA1328FEB185}"/>
                  </a:ext>
                </a:extLst>
              </p:cNvPr>
              <p:cNvSpPr>
                <a:spLocks noChangeArrowheads="1"/>
              </p:cNvSpPr>
              <p:nvPr/>
            </p:nvSpPr>
            <p:spPr bwMode="auto">
              <a:xfrm>
                <a:off x="4972" y="198"/>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05" name="Oval 204">
                <a:extLst>
                  <a:ext uri="{FF2B5EF4-FFF2-40B4-BE49-F238E27FC236}">
                    <a16:creationId xmlns:a16="http://schemas.microsoft.com/office/drawing/2014/main" id="{C2D5E699-FFCF-05E1-CFB2-5013F32F0836}"/>
                  </a:ext>
                </a:extLst>
              </p:cNvPr>
              <p:cNvSpPr>
                <a:spLocks noChangeArrowheads="1"/>
              </p:cNvSpPr>
              <p:nvPr/>
            </p:nvSpPr>
            <p:spPr bwMode="auto">
              <a:xfrm>
                <a:off x="3146" y="1959"/>
                <a:ext cx="299" cy="29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06" name="Freeform 909">
                <a:extLst>
                  <a:ext uri="{FF2B5EF4-FFF2-40B4-BE49-F238E27FC236}">
                    <a16:creationId xmlns:a16="http://schemas.microsoft.com/office/drawing/2014/main" id="{988A6C52-747A-1EE3-82C2-9F0CEC318E9C}"/>
                  </a:ext>
                </a:extLst>
              </p:cNvPr>
              <p:cNvSpPr>
                <a:spLocks/>
              </p:cNvSpPr>
              <p:nvPr/>
            </p:nvSpPr>
            <p:spPr bwMode="auto">
              <a:xfrm>
                <a:off x="3268" y="2187"/>
                <a:ext cx="126" cy="345"/>
              </a:xfrm>
              <a:custGeom>
                <a:avLst/>
                <a:gdLst>
                  <a:gd name="T0" fmla="*/ 86 w 126"/>
                  <a:gd name="T1" fmla="*/ 20 h 345"/>
                  <a:gd name="T2" fmla="*/ 86 w 126"/>
                  <a:gd name="T3" fmla="*/ 20 h 345"/>
                  <a:gd name="T4" fmla="*/ 81 w 126"/>
                  <a:gd name="T5" fmla="*/ 15 h 345"/>
                  <a:gd name="T6" fmla="*/ 81 w 126"/>
                  <a:gd name="T7" fmla="*/ 10 h 345"/>
                  <a:gd name="T8" fmla="*/ 76 w 126"/>
                  <a:gd name="T9" fmla="*/ 10 h 345"/>
                  <a:gd name="T10" fmla="*/ 71 w 126"/>
                  <a:gd name="T11" fmla="*/ 5 h 345"/>
                  <a:gd name="T12" fmla="*/ 71 w 126"/>
                  <a:gd name="T13" fmla="*/ 5 h 345"/>
                  <a:gd name="T14" fmla="*/ 65 w 126"/>
                  <a:gd name="T15" fmla="*/ 5 h 345"/>
                  <a:gd name="T16" fmla="*/ 60 w 126"/>
                  <a:gd name="T17" fmla="*/ 0 h 345"/>
                  <a:gd name="T18" fmla="*/ 55 w 126"/>
                  <a:gd name="T19" fmla="*/ 0 h 345"/>
                  <a:gd name="T20" fmla="*/ 50 w 126"/>
                  <a:gd name="T21" fmla="*/ 0 h 345"/>
                  <a:gd name="T22" fmla="*/ 40 w 126"/>
                  <a:gd name="T23" fmla="*/ 0 h 345"/>
                  <a:gd name="T24" fmla="*/ 35 w 126"/>
                  <a:gd name="T25" fmla="*/ 0 h 345"/>
                  <a:gd name="T26" fmla="*/ 30 w 126"/>
                  <a:gd name="T27" fmla="*/ 0 h 345"/>
                  <a:gd name="T28" fmla="*/ 25 w 126"/>
                  <a:gd name="T29" fmla="*/ 5 h 345"/>
                  <a:gd name="T30" fmla="*/ 20 w 126"/>
                  <a:gd name="T31" fmla="*/ 5 h 345"/>
                  <a:gd name="T32" fmla="*/ 15 w 126"/>
                  <a:gd name="T33" fmla="*/ 10 h 345"/>
                  <a:gd name="T34" fmla="*/ 10 w 126"/>
                  <a:gd name="T35" fmla="*/ 10 h 345"/>
                  <a:gd name="T36" fmla="*/ 10 w 126"/>
                  <a:gd name="T37" fmla="*/ 15 h 345"/>
                  <a:gd name="T38" fmla="*/ 5 w 126"/>
                  <a:gd name="T39" fmla="*/ 15 h 345"/>
                  <a:gd name="T40" fmla="*/ 0 w 126"/>
                  <a:gd name="T41" fmla="*/ 20 h 345"/>
                  <a:gd name="T42" fmla="*/ 0 w 126"/>
                  <a:gd name="T43" fmla="*/ 26 h 345"/>
                  <a:gd name="T44" fmla="*/ 0 w 126"/>
                  <a:gd name="T45" fmla="*/ 26 h 345"/>
                  <a:gd name="T46" fmla="*/ 0 w 126"/>
                  <a:gd name="T47" fmla="*/ 31 h 345"/>
                  <a:gd name="T48" fmla="*/ 0 w 126"/>
                  <a:gd name="T49" fmla="*/ 36 h 345"/>
                  <a:gd name="T50" fmla="*/ 35 w 126"/>
                  <a:gd name="T51" fmla="*/ 340 h 345"/>
                  <a:gd name="T52" fmla="*/ 35 w 126"/>
                  <a:gd name="T53" fmla="*/ 340 h 345"/>
                  <a:gd name="T54" fmla="*/ 35 w 126"/>
                  <a:gd name="T55" fmla="*/ 335 h 345"/>
                  <a:gd name="T56" fmla="*/ 40 w 126"/>
                  <a:gd name="T57" fmla="*/ 330 h 345"/>
                  <a:gd name="T58" fmla="*/ 40 w 126"/>
                  <a:gd name="T59" fmla="*/ 330 h 345"/>
                  <a:gd name="T60" fmla="*/ 45 w 126"/>
                  <a:gd name="T61" fmla="*/ 325 h 345"/>
                  <a:gd name="T62" fmla="*/ 50 w 126"/>
                  <a:gd name="T63" fmla="*/ 320 h 345"/>
                  <a:gd name="T64" fmla="*/ 50 w 126"/>
                  <a:gd name="T65" fmla="*/ 320 h 345"/>
                  <a:gd name="T66" fmla="*/ 55 w 126"/>
                  <a:gd name="T67" fmla="*/ 315 h 345"/>
                  <a:gd name="T68" fmla="*/ 60 w 126"/>
                  <a:gd name="T69" fmla="*/ 315 h 345"/>
                  <a:gd name="T70" fmla="*/ 65 w 126"/>
                  <a:gd name="T71" fmla="*/ 310 h 345"/>
                  <a:gd name="T72" fmla="*/ 71 w 126"/>
                  <a:gd name="T73" fmla="*/ 310 h 345"/>
                  <a:gd name="T74" fmla="*/ 81 w 126"/>
                  <a:gd name="T75" fmla="*/ 310 h 345"/>
                  <a:gd name="T76" fmla="*/ 86 w 126"/>
                  <a:gd name="T77" fmla="*/ 310 h 345"/>
                  <a:gd name="T78" fmla="*/ 91 w 126"/>
                  <a:gd name="T79" fmla="*/ 310 h 345"/>
                  <a:gd name="T80" fmla="*/ 96 w 126"/>
                  <a:gd name="T81" fmla="*/ 310 h 345"/>
                  <a:gd name="T82" fmla="*/ 101 w 126"/>
                  <a:gd name="T83" fmla="*/ 310 h 345"/>
                  <a:gd name="T84" fmla="*/ 106 w 126"/>
                  <a:gd name="T85" fmla="*/ 315 h 345"/>
                  <a:gd name="T86" fmla="*/ 111 w 126"/>
                  <a:gd name="T87" fmla="*/ 315 h 345"/>
                  <a:gd name="T88" fmla="*/ 116 w 126"/>
                  <a:gd name="T89" fmla="*/ 315 h 345"/>
                  <a:gd name="T90" fmla="*/ 116 w 126"/>
                  <a:gd name="T91" fmla="*/ 320 h 345"/>
                  <a:gd name="T92" fmla="*/ 121 w 126"/>
                  <a:gd name="T93" fmla="*/ 325 h 345"/>
                  <a:gd name="T94" fmla="*/ 121 w 126"/>
                  <a:gd name="T95" fmla="*/ 325 h 345"/>
                  <a:gd name="T96" fmla="*/ 126 w 126"/>
                  <a:gd name="T97" fmla="*/ 330 h 345"/>
                  <a:gd name="T98" fmla="*/ 126 w 126"/>
                  <a:gd name="T99" fmla="*/ 33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345">
                    <a:moveTo>
                      <a:pt x="86" y="26"/>
                    </a:moveTo>
                    <a:lnTo>
                      <a:pt x="86" y="20"/>
                    </a:lnTo>
                    <a:lnTo>
                      <a:pt x="86" y="20"/>
                    </a:lnTo>
                    <a:lnTo>
                      <a:pt x="86" y="20"/>
                    </a:lnTo>
                    <a:lnTo>
                      <a:pt x="86" y="15"/>
                    </a:lnTo>
                    <a:lnTo>
                      <a:pt x="81" y="15"/>
                    </a:lnTo>
                    <a:lnTo>
                      <a:pt x="81" y="15"/>
                    </a:lnTo>
                    <a:lnTo>
                      <a:pt x="81" y="10"/>
                    </a:lnTo>
                    <a:lnTo>
                      <a:pt x="81" y="10"/>
                    </a:lnTo>
                    <a:lnTo>
                      <a:pt x="76" y="10"/>
                    </a:lnTo>
                    <a:lnTo>
                      <a:pt x="76" y="10"/>
                    </a:lnTo>
                    <a:lnTo>
                      <a:pt x="71" y="5"/>
                    </a:lnTo>
                    <a:lnTo>
                      <a:pt x="71" y="5"/>
                    </a:lnTo>
                    <a:lnTo>
                      <a:pt x="71" y="5"/>
                    </a:lnTo>
                    <a:lnTo>
                      <a:pt x="65" y="5"/>
                    </a:lnTo>
                    <a:lnTo>
                      <a:pt x="65" y="5"/>
                    </a:lnTo>
                    <a:lnTo>
                      <a:pt x="60" y="0"/>
                    </a:lnTo>
                    <a:lnTo>
                      <a:pt x="60" y="0"/>
                    </a:lnTo>
                    <a:lnTo>
                      <a:pt x="55" y="0"/>
                    </a:lnTo>
                    <a:lnTo>
                      <a:pt x="55" y="0"/>
                    </a:lnTo>
                    <a:lnTo>
                      <a:pt x="50" y="0"/>
                    </a:lnTo>
                    <a:lnTo>
                      <a:pt x="50" y="0"/>
                    </a:lnTo>
                    <a:lnTo>
                      <a:pt x="45" y="0"/>
                    </a:lnTo>
                    <a:lnTo>
                      <a:pt x="40" y="0"/>
                    </a:lnTo>
                    <a:lnTo>
                      <a:pt x="40" y="0"/>
                    </a:lnTo>
                    <a:lnTo>
                      <a:pt x="35" y="0"/>
                    </a:lnTo>
                    <a:lnTo>
                      <a:pt x="35" y="0"/>
                    </a:lnTo>
                    <a:lnTo>
                      <a:pt x="30" y="0"/>
                    </a:lnTo>
                    <a:lnTo>
                      <a:pt x="30" y="5"/>
                    </a:lnTo>
                    <a:lnTo>
                      <a:pt x="25" y="5"/>
                    </a:lnTo>
                    <a:lnTo>
                      <a:pt x="25" y="5"/>
                    </a:lnTo>
                    <a:lnTo>
                      <a:pt x="20" y="5"/>
                    </a:lnTo>
                    <a:lnTo>
                      <a:pt x="20" y="5"/>
                    </a:lnTo>
                    <a:lnTo>
                      <a:pt x="15" y="10"/>
                    </a:lnTo>
                    <a:lnTo>
                      <a:pt x="15" y="10"/>
                    </a:lnTo>
                    <a:lnTo>
                      <a:pt x="10" y="10"/>
                    </a:lnTo>
                    <a:lnTo>
                      <a:pt x="10" y="10"/>
                    </a:lnTo>
                    <a:lnTo>
                      <a:pt x="10" y="15"/>
                    </a:lnTo>
                    <a:lnTo>
                      <a:pt x="5" y="15"/>
                    </a:lnTo>
                    <a:lnTo>
                      <a:pt x="5" y="15"/>
                    </a:lnTo>
                    <a:lnTo>
                      <a:pt x="5" y="20"/>
                    </a:lnTo>
                    <a:lnTo>
                      <a:pt x="0" y="20"/>
                    </a:lnTo>
                    <a:lnTo>
                      <a:pt x="0" y="20"/>
                    </a:lnTo>
                    <a:lnTo>
                      <a:pt x="0" y="26"/>
                    </a:lnTo>
                    <a:lnTo>
                      <a:pt x="0" y="26"/>
                    </a:lnTo>
                    <a:lnTo>
                      <a:pt x="0" y="26"/>
                    </a:lnTo>
                    <a:lnTo>
                      <a:pt x="0" y="31"/>
                    </a:lnTo>
                    <a:lnTo>
                      <a:pt x="0" y="31"/>
                    </a:lnTo>
                    <a:lnTo>
                      <a:pt x="0" y="36"/>
                    </a:lnTo>
                    <a:lnTo>
                      <a:pt x="0" y="36"/>
                    </a:lnTo>
                    <a:lnTo>
                      <a:pt x="35" y="345"/>
                    </a:lnTo>
                    <a:lnTo>
                      <a:pt x="35" y="340"/>
                    </a:lnTo>
                    <a:lnTo>
                      <a:pt x="35" y="340"/>
                    </a:lnTo>
                    <a:lnTo>
                      <a:pt x="35" y="340"/>
                    </a:lnTo>
                    <a:lnTo>
                      <a:pt x="35" y="335"/>
                    </a:lnTo>
                    <a:lnTo>
                      <a:pt x="35" y="335"/>
                    </a:lnTo>
                    <a:lnTo>
                      <a:pt x="40" y="335"/>
                    </a:lnTo>
                    <a:lnTo>
                      <a:pt x="40" y="330"/>
                    </a:lnTo>
                    <a:lnTo>
                      <a:pt x="40" y="330"/>
                    </a:lnTo>
                    <a:lnTo>
                      <a:pt x="40" y="330"/>
                    </a:lnTo>
                    <a:lnTo>
                      <a:pt x="45" y="325"/>
                    </a:lnTo>
                    <a:lnTo>
                      <a:pt x="45" y="325"/>
                    </a:lnTo>
                    <a:lnTo>
                      <a:pt x="45" y="325"/>
                    </a:lnTo>
                    <a:lnTo>
                      <a:pt x="50" y="320"/>
                    </a:lnTo>
                    <a:lnTo>
                      <a:pt x="50" y="320"/>
                    </a:lnTo>
                    <a:lnTo>
                      <a:pt x="50" y="320"/>
                    </a:lnTo>
                    <a:lnTo>
                      <a:pt x="55" y="315"/>
                    </a:lnTo>
                    <a:lnTo>
                      <a:pt x="55" y="315"/>
                    </a:lnTo>
                    <a:lnTo>
                      <a:pt x="60" y="315"/>
                    </a:lnTo>
                    <a:lnTo>
                      <a:pt x="60" y="315"/>
                    </a:lnTo>
                    <a:lnTo>
                      <a:pt x="65" y="315"/>
                    </a:lnTo>
                    <a:lnTo>
                      <a:pt x="65" y="310"/>
                    </a:lnTo>
                    <a:lnTo>
                      <a:pt x="71" y="310"/>
                    </a:lnTo>
                    <a:lnTo>
                      <a:pt x="71" y="310"/>
                    </a:lnTo>
                    <a:lnTo>
                      <a:pt x="76" y="310"/>
                    </a:lnTo>
                    <a:lnTo>
                      <a:pt x="81" y="310"/>
                    </a:lnTo>
                    <a:lnTo>
                      <a:pt x="81" y="310"/>
                    </a:lnTo>
                    <a:lnTo>
                      <a:pt x="86" y="310"/>
                    </a:lnTo>
                    <a:lnTo>
                      <a:pt x="86" y="310"/>
                    </a:lnTo>
                    <a:lnTo>
                      <a:pt x="91" y="310"/>
                    </a:lnTo>
                    <a:lnTo>
                      <a:pt x="91" y="310"/>
                    </a:lnTo>
                    <a:lnTo>
                      <a:pt x="96" y="310"/>
                    </a:lnTo>
                    <a:lnTo>
                      <a:pt x="96" y="310"/>
                    </a:lnTo>
                    <a:lnTo>
                      <a:pt x="101" y="310"/>
                    </a:lnTo>
                    <a:lnTo>
                      <a:pt x="101" y="310"/>
                    </a:lnTo>
                    <a:lnTo>
                      <a:pt x="106" y="315"/>
                    </a:lnTo>
                    <a:lnTo>
                      <a:pt x="106" y="315"/>
                    </a:lnTo>
                    <a:lnTo>
                      <a:pt x="111" y="315"/>
                    </a:lnTo>
                    <a:lnTo>
                      <a:pt x="111" y="315"/>
                    </a:lnTo>
                    <a:lnTo>
                      <a:pt x="116" y="315"/>
                    </a:lnTo>
                    <a:lnTo>
                      <a:pt x="116" y="320"/>
                    </a:lnTo>
                    <a:lnTo>
                      <a:pt x="116" y="320"/>
                    </a:lnTo>
                    <a:lnTo>
                      <a:pt x="121" y="320"/>
                    </a:lnTo>
                    <a:lnTo>
                      <a:pt x="121" y="325"/>
                    </a:lnTo>
                    <a:lnTo>
                      <a:pt x="121" y="325"/>
                    </a:lnTo>
                    <a:lnTo>
                      <a:pt x="121" y="325"/>
                    </a:lnTo>
                    <a:lnTo>
                      <a:pt x="121" y="330"/>
                    </a:lnTo>
                    <a:lnTo>
                      <a:pt x="126" y="330"/>
                    </a:lnTo>
                    <a:lnTo>
                      <a:pt x="126" y="330"/>
                    </a:lnTo>
                    <a:lnTo>
                      <a:pt x="126" y="335"/>
                    </a:lnTo>
                    <a:lnTo>
                      <a:pt x="86" y="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07" name="Freeform 910">
                <a:extLst>
                  <a:ext uri="{FF2B5EF4-FFF2-40B4-BE49-F238E27FC236}">
                    <a16:creationId xmlns:a16="http://schemas.microsoft.com/office/drawing/2014/main" id="{4568921D-AFEE-E022-2D2A-AE2510EEC4D7}"/>
                  </a:ext>
                </a:extLst>
              </p:cNvPr>
              <p:cNvSpPr>
                <a:spLocks/>
              </p:cNvSpPr>
              <p:nvPr/>
            </p:nvSpPr>
            <p:spPr bwMode="auto">
              <a:xfrm>
                <a:off x="3278" y="1700"/>
                <a:ext cx="137" cy="289"/>
              </a:xfrm>
              <a:custGeom>
                <a:avLst/>
                <a:gdLst>
                  <a:gd name="T0" fmla="*/ 0 w 137"/>
                  <a:gd name="T1" fmla="*/ 269 h 289"/>
                  <a:gd name="T2" fmla="*/ 0 w 137"/>
                  <a:gd name="T3" fmla="*/ 269 h 289"/>
                  <a:gd name="T4" fmla="*/ 0 w 137"/>
                  <a:gd name="T5" fmla="*/ 269 h 289"/>
                  <a:gd name="T6" fmla="*/ 5 w 137"/>
                  <a:gd name="T7" fmla="*/ 274 h 289"/>
                  <a:gd name="T8" fmla="*/ 5 w 137"/>
                  <a:gd name="T9" fmla="*/ 274 h 289"/>
                  <a:gd name="T10" fmla="*/ 10 w 137"/>
                  <a:gd name="T11" fmla="*/ 279 h 289"/>
                  <a:gd name="T12" fmla="*/ 15 w 137"/>
                  <a:gd name="T13" fmla="*/ 279 h 289"/>
                  <a:gd name="T14" fmla="*/ 15 w 137"/>
                  <a:gd name="T15" fmla="*/ 279 h 289"/>
                  <a:gd name="T16" fmla="*/ 20 w 137"/>
                  <a:gd name="T17" fmla="*/ 284 h 289"/>
                  <a:gd name="T18" fmla="*/ 25 w 137"/>
                  <a:gd name="T19" fmla="*/ 284 h 289"/>
                  <a:gd name="T20" fmla="*/ 30 w 137"/>
                  <a:gd name="T21" fmla="*/ 284 h 289"/>
                  <a:gd name="T22" fmla="*/ 35 w 137"/>
                  <a:gd name="T23" fmla="*/ 284 h 289"/>
                  <a:gd name="T24" fmla="*/ 45 w 137"/>
                  <a:gd name="T25" fmla="*/ 289 h 289"/>
                  <a:gd name="T26" fmla="*/ 50 w 137"/>
                  <a:gd name="T27" fmla="*/ 289 h 289"/>
                  <a:gd name="T28" fmla="*/ 55 w 137"/>
                  <a:gd name="T29" fmla="*/ 289 h 289"/>
                  <a:gd name="T30" fmla="*/ 61 w 137"/>
                  <a:gd name="T31" fmla="*/ 289 h 289"/>
                  <a:gd name="T32" fmla="*/ 66 w 137"/>
                  <a:gd name="T33" fmla="*/ 289 h 289"/>
                  <a:gd name="T34" fmla="*/ 71 w 137"/>
                  <a:gd name="T35" fmla="*/ 289 h 289"/>
                  <a:gd name="T36" fmla="*/ 76 w 137"/>
                  <a:gd name="T37" fmla="*/ 289 h 289"/>
                  <a:gd name="T38" fmla="*/ 76 w 137"/>
                  <a:gd name="T39" fmla="*/ 289 h 289"/>
                  <a:gd name="T40" fmla="*/ 81 w 137"/>
                  <a:gd name="T41" fmla="*/ 289 h 289"/>
                  <a:gd name="T42" fmla="*/ 81 w 137"/>
                  <a:gd name="T43" fmla="*/ 289 h 289"/>
                  <a:gd name="T44" fmla="*/ 86 w 137"/>
                  <a:gd name="T45" fmla="*/ 284 h 289"/>
                  <a:gd name="T46" fmla="*/ 86 w 137"/>
                  <a:gd name="T47" fmla="*/ 284 h 289"/>
                  <a:gd name="T48" fmla="*/ 86 w 137"/>
                  <a:gd name="T49" fmla="*/ 284 h 289"/>
                  <a:gd name="T50" fmla="*/ 137 w 137"/>
                  <a:gd name="T51" fmla="*/ 15 h 289"/>
                  <a:gd name="T52" fmla="*/ 137 w 137"/>
                  <a:gd name="T53" fmla="*/ 20 h 289"/>
                  <a:gd name="T54" fmla="*/ 132 w 137"/>
                  <a:gd name="T55" fmla="*/ 20 h 289"/>
                  <a:gd name="T56" fmla="*/ 132 w 137"/>
                  <a:gd name="T57" fmla="*/ 20 h 289"/>
                  <a:gd name="T58" fmla="*/ 127 w 137"/>
                  <a:gd name="T59" fmla="*/ 20 h 289"/>
                  <a:gd name="T60" fmla="*/ 127 w 137"/>
                  <a:gd name="T61" fmla="*/ 20 h 289"/>
                  <a:gd name="T62" fmla="*/ 121 w 137"/>
                  <a:gd name="T63" fmla="*/ 20 h 289"/>
                  <a:gd name="T64" fmla="*/ 116 w 137"/>
                  <a:gd name="T65" fmla="*/ 20 h 289"/>
                  <a:gd name="T66" fmla="*/ 111 w 137"/>
                  <a:gd name="T67" fmla="*/ 20 h 289"/>
                  <a:gd name="T68" fmla="*/ 106 w 137"/>
                  <a:gd name="T69" fmla="*/ 20 h 289"/>
                  <a:gd name="T70" fmla="*/ 101 w 137"/>
                  <a:gd name="T71" fmla="*/ 20 h 289"/>
                  <a:gd name="T72" fmla="*/ 96 w 137"/>
                  <a:gd name="T73" fmla="*/ 20 h 289"/>
                  <a:gd name="T74" fmla="*/ 91 w 137"/>
                  <a:gd name="T75" fmla="*/ 20 h 289"/>
                  <a:gd name="T76" fmla="*/ 86 w 137"/>
                  <a:gd name="T77" fmla="*/ 20 h 289"/>
                  <a:gd name="T78" fmla="*/ 81 w 137"/>
                  <a:gd name="T79" fmla="*/ 15 h 289"/>
                  <a:gd name="T80" fmla="*/ 76 w 137"/>
                  <a:gd name="T81" fmla="*/ 15 h 289"/>
                  <a:gd name="T82" fmla="*/ 71 w 137"/>
                  <a:gd name="T83" fmla="*/ 15 h 289"/>
                  <a:gd name="T84" fmla="*/ 66 w 137"/>
                  <a:gd name="T85" fmla="*/ 10 h 289"/>
                  <a:gd name="T86" fmla="*/ 61 w 137"/>
                  <a:gd name="T87" fmla="*/ 10 h 289"/>
                  <a:gd name="T88" fmla="*/ 55 w 137"/>
                  <a:gd name="T89" fmla="*/ 10 h 289"/>
                  <a:gd name="T90" fmla="*/ 55 w 137"/>
                  <a:gd name="T91" fmla="*/ 5 h 289"/>
                  <a:gd name="T92" fmla="*/ 50 w 137"/>
                  <a:gd name="T93" fmla="*/ 5 h 289"/>
                  <a:gd name="T94" fmla="*/ 50 w 137"/>
                  <a:gd name="T95" fmla="*/ 5 h 289"/>
                  <a:gd name="T96" fmla="*/ 50 w 137"/>
                  <a:gd name="T97" fmla="*/ 0 h 289"/>
                  <a:gd name="T98" fmla="*/ 50 w 137"/>
                  <a:gd name="T99"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289">
                    <a:moveTo>
                      <a:pt x="0" y="269"/>
                    </a:moveTo>
                    <a:lnTo>
                      <a:pt x="0" y="269"/>
                    </a:lnTo>
                    <a:lnTo>
                      <a:pt x="0" y="269"/>
                    </a:lnTo>
                    <a:lnTo>
                      <a:pt x="0" y="269"/>
                    </a:lnTo>
                    <a:lnTo>
                      <a:pt x="0" y="269"/>
                    </a:lnTo>
                    <a:lnTo>
                      <a:pt x="0" y="269"/>
                    </a:lnTo>
                    <a:lnTo>
                      <a:pt x="5" y="274"/>
                    </a:lnTo>
                    <a:lnTo>
                      <a:pt x="5" y="274"/>
                    </a:lnTo>
                    <a:lnTo>
                      <a:pt x="5" y="274"/>
                    </a:lnTo>
                    <a:lnTo>
                      <a:pt x="5" y="274"/>
                    </a:lnTo>
                    <a:lnTo>
                      <a:pt x="10" y="274"/>
                    </a:lnTo>
                    <a:lnTo>
                      <a:pt x="10" y="279"/>
                    </a:lnTo>
                    <a:lnTo>
                      <a:pt x="10" y="279"/>
                    </a:lnTo>
                    <a:lnTo>
                      <a:pt x="15" y="279"/>
                    </a:lnTo>
                    <a:lnTo>
                      <a:pt x="15" y="279"/>
                    </a:lnTo>
                    <a:lnTo>
                      <a:pt x="15" y="279"/>
                    </a:lnTo>
                    <a:lnTo>
                      <a:pt x="20" y="279"/>
                    </a:lnTo>
                    <a:lnTo>
                      <a:pt x="20" y="284"/>
                    </a:lnTo>
                    <a:lnTo>
                      <a:pt x="25" y="284"/>
                    </a:lnTo>
                    <a:lnTo>
                      <a:pt x="25" y="284"/>
                    </a:lnTo>
                    <a:lnTo>
                      <a:pt x="30" y="284"/>
                    </a:lnTo>
                    <a:lnTo>
                      <a:pt x="30" y="284"/>
                    </a:lnTo>
                    <a:lnTo>
                      <a:pt x="35" y="284"/>
                    </a:lnTo>
                    <a:lnTo>
                      <a:pt x="35" y="284"/>
                    </a:lnTo>
                    <a:lnTo>
                      <a:pt x="40" y="289"/>
                    </a:lnTo>
                    <a:lnTo>
                      <a:pt x="45" y="289"/>
                    </a:lnTo>
                    <a:lnTo>
                      <a:pt x="45" y="289"/>
                    </a:lnTo>
                    <a:lnTo>
                      <a:pt x="50" y="289"/>
                    </a:lnTo>
                    <a:lnTo>
                      <a:pt x="50" y="289"/>
                    </a:lnTo>
                    <a:lnTo>
                      <a:pt x="55" y="289"/>
                    </a:lnTo>
                    <a:lnTo>
                      <a:pt x="55" y="289"/>
                    </a:lnTo>
                    <a:lnTo>
                      <a:pt x="61" y="289"/>
                    </a:lnTo>
                    <a:lnTo>
                      <a:pt x="61" y="289"/>
                    </a:lnTo>
                    <a:lnTo>
                      <a:pt x="66" y="289"/>
                    </a:lnTo>
                    <a:lnTo>
                      <a:pt x="66" y="289"/>
                    </a:lnTo>
                    <a:lnTo>
                      <a:pt x="71" y="289"/>
                    </a:lnTo>
                    <a:lnTo>
                      <a:pt x="71" y="289"/>
                    </a:lnTo>
                    <a:lnTo>
                      <a:pt x="76" y="289"/>
                    </a:lnTo>
                    <a:lnTo>
                      <a:pt x="76" y="289"/>
                    </a:lnTo>
                    <a:lnTo>
                      <a:pt x="76" y="289"/>
                    </a:lnTo>
                    <a:lnTo>
                      <a:pt x="81" y="289"/>
                    </a:lnTo>
                    <a:lnTo>
                      <a:pt x="81" y="289"/>
                    </a:lnTo>
                    <a:lnTo>
                      <a:pt x="81" y="289"/>
                    </a:lnTo>
                    <a:lnTo>
                      <a:pt x="81" y="289"/>
                    </a:lnTo>
                    <a:lnTo>
                      <a:pt x="86" y="284"/>
                    </a:lnTo>
                    <a:lnTo>
                      <a:pt x="86" y="284"/>
                    </a:lnTo>
                    <a:lnTo>
                      <a:pt x="86" y="284"/>
                    </a:lnTo>
                    <a:lnTo>
                      <a:pt x="86" y="284"/>
                    </a:lnTo>
                    <a:lnTo>
                      <a:pt x="86" y="284"/>
                    </a:lnTo>
                    <a:lnTo>
                      <a:pt x="86" y="284"/>
                    </a:lnTo>
                    <a:lnTo>
                      <a:pt x="137" y="15"/>
                    </a:lnTo>
                    <a:lnTo>
                      <a:pt x="137" y="15"/>
                    </a:lnTo>
                    <a:lnTo>
                      <a:pt x="137" y="20"/>
                    </a:lnTo>
                    <a:lnTo>
                      <a:pt x="137" y="20"/>
                    </a:lnTo>
                    <a:lnTo>
                      <a:pt x="137" y="20"/>
                    </a:lnTo>
                    <a:lnTo>
                      <a:pt x="132" y="20"/>
                    </a:lnTo>
                    <a:lnTo>
                      <a:pt x="132" y="20"/>
                    </a:lnTo>
                    <a:lnTo>
                      <a:pt x="132" y="20"/>
                    </a:lnTo>
                    <a:lnTo>
                      <a:pt x="132" y="20"/>
                    </a:lnTo>
                    <a:lnTo>
                      <a:pt x="127" y="20"/>
                    </a:lnTo>
                    <a:lnTo>
                      <a:pt x="127" y="20"/>
                    </a:lnTo>
                    <a:lnTo>
                      <a:pt x="127" y="20"/>
                    </a:lnTo>
                    <a:lnTo>
                      <a:pt x="121" y="20"/>
                    </a:lnTo>
                    <a:lnTo>
                      <a:pt x="121" y="20"/>
                    </a:lnTo>
                    <a:lnTo>
                      <a:pt x="116" y="20"/>
                    </a:lnTo>
                    <a:lnTo>
                      <a:pt x="116" y="20"/>
                    </a:lnTo>
                    <a:lnTo>
                      <a:pt x="116" y="20"/>
                    </a:lnTo>
                    <a:lnTo>
                      <a:pt x="111" y="20"/>
                    </a:lnTo>
                    <a:lnTo>
                      <a:pt x="111" y="20"/>
                    </a:lnTo>
                    <a:lnTo>
                      <a:pt x="106" y="20"/>
                    </a:lnTo>
                    <a:lnTo>
                      <a:pt x="106" y="20"/>
                    </a:lnTo>
                    <a:lnTo>
                      <a:pt x="101" y="20"/>
                    </a:lnTo>
                    <a:lnTo>
                      <a:pt x="96" y="20"/>
                    </a:lnTo>
                    <a:lnTo>
                      <a:pt x="96" y="20"/>
                    </a:lnTo>
                    <a:lnTo>
                      <a:pt x="91" y="20"/>
                    </a:lnTo>
                    <a:lnTo>
                      <a:pt x="91" y="20"/>
                    </a:lnTo>
                    <a:lnTo>
                      <a:pt x="86" y="20"/>
                    </a:lnTo>
                    <a:lnTo>
                      <a:pt x="86" y="20"/>
                    </a:lnTo>
                    <a:lnTo>
                      <a:pt x="81" y="15"/>
                    </a:lnTo>
                    <a:lnTo>
                      <a:pt x="81" y="15"/>
                    </a:lnTo>
                    <a:lnTo>
                      <a:pt x="76" y="15"/>
                    </a:lnTo>
                    <a:lnTo>
                      <a:pt x="76" y="15"/>
                    </a:lnTo>
                    <a:lnTo>
                      <a:pt x="71" y="15"/>
                    </a:lnTo>
                    <a:lnTo>
                      <a:pt x="71" y="15"/>
                    </a:lnTo>
                    <a:lnTo>
                      <a:pt x="66" y="15"/>
                    </a:lnTo>
                    <a:lnTo>
                      <a:pt x="66" y="10"/>
                    </a:lnTo>
                    <a:lnTo>
                      <a:pt x="61" y="10"/>
                    </a:lnTo>
                    <a:lnTo>
                      <a:pt x="61" y="10"/>
                    </a:lnTo>
                    <a:lnTo>
                      <a:pt x="61" y="10"/>
                    </a:lnTo>
                    <a:lnTo>
                      <a:pt x="55" y="10"/>
                    </a:lnTo>
                    <a:lnTo>
                      <a:pt x="55" y="10"/>
                    </a:lnTo>
                    <a:lnTo>
                      <a:pt x="55" y="5"/>
                    </a:lnTo>
                    <a:lnTo>
                      <a:pt x="55" y="5"/>
                    </a:lnTo>
                    <a:lnTo>
                      <a:pt x="50" y="5"/>
                    </a:lnTo>
                    <a:lnTo>
                      <a:pt x="50" y="5"/>
                    </a:lnTo>
                    <a:lnTo>
                      <a:pt x="50" y="5"/>
                    </a:lnTo>
                    <a:lnTo>
                      <a:pt x="50" y="5"/>
                    </a:lnTo>
                    <a:lnTo>
                      <a:pt x="50" y="0"/>
                    </a:lnTo>
                    <a:lnTo>
                      <a:pt x="50" y="0"/>
                    </a:lnTo>
                    <a:lnTo>
                      <a:pt x="50" y="0"/>
                    </a:lnTo>
                    <a:lnTo>
                      <a:pt x="0" y="26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08" name="Oval 207">
                <a:extLst>
                  <a:ext uri="{FF2B5EF4-FFF2-40B4-BE49-F238E27FC236}">
                    <a16:creationId xmlns:a16="http://schemas.microsoft.com/office/drawing/2014/main" id="{87DD4AB1-793C-C3D2-4F0C-71A229D04E40}"/>
                  </a:ext>
                </a:extLst>
              </p:cNvPr>
              <p:cNvSpPr>
                <a:spLocks noChangeArrowheads="1"/>
              </p:cNvSpPr>
              <p:nvPr/>
            </p:nvSpPr>
            <p:spPr bwMode="auto">
              <a:xfrm>
                <a:off x="3313" y="1599"/>
                <a:ext cx="127" cy="12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09" name="Oval 208">
                <a:extLst>
                  <a:ext uri="{FF2B5EF4-FFF2-40B4-BE49-F238E27FC236}">
                    <a16:creationId xmlns:a16="http://schemas.microsoft.com/office/drawing/2014/main" id="{C97F9922-7623-BB51-678F-B94F578E9D5C}"/>
                  </a:ext>
                </a:extLst>
              </p:cNvPr>
              <p:cNvSpPr>
                <a:spLocks noChangeArrowheads="1"/>
              </p:cNvSpPr>
              <p:nvPr/>
            </p:nvSpPr>
            <p:spPr bwMode="auto">
              <a:xfrm>
                <a:off x="3100" y="3111"/>
                <a:ext cx="310" cy="30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10" name="Freeform 913">
                <a:extLst>
                  <a:ext uri="{FF2B5EF4-FFF2-40B4-BE49-F238E27FC236}">
                    <a16:creationId xmlns:a16="http://schemas.microsoft.com/office/drawing/2014/main" id="{003D2ADE-F0E0-1725-36EC-0C1CB5F73858}"/>
                  </a:ext>
                </a:extLst>
              </p:cNvPr>
              <p:cNvSpPr>
                <a:spLocks/>
              </p:cNvSpPr>
              <p:nvPr/>
            </p:nvSpPr>
            <p:spPr bwMode="auto">
              <a:xfrm>
                <a:off x="3237" y="2766"/>
                <a:ext cx="147" cy="380"/>
              </a:xfrm>
              <a:custGeom>
                <a:avLst/>
                <a:gdLst>
                  <a:gd name="T0" fmla="*/ 0 w 147"/>
                  <a:gd name="T1" fmla="*/ 360 h 380"/>
                  <a:gd name="T2" fmla="*/ 0 w 147"/>
                  <a:gd name="T3" fmla="*/ 360 h 380"/>
                  <a:gd name="T4" fmla="*/ 0 w 147"/>
                  <a:gd name="T5" fmla="*/ 360 h 380"/>
                  <a:gd name="T6" fmla="*/ 5 w 147"/>
                  <a:gd name="T7" fmla="*/ 365 h 380"/>
                  <a:gd name="T8" fmla="*/ 5 w 147"/>
                  <a:gd name="T9" fmla="*/ 365 h 380"/>
                  <a:gd name="T10" fmla="*/ 10 w 147"/>
                  <a:gd name="T11" fmla="*/ 370 h 380"/>
                  <a:gd name="T12" fmla="*/ 10 w 147"/>
                  <a:gd name="T13" fmla="*/ 370 h 380"/>
                  <a:gd name="T14" fmla="*/ 15 w 147"/>
                  <a:gd name="T15" fmla="*/ 375 h 380"/>
                  <a:gd name="T16" fmla="*/ 20 w 147"/>
                  <a:gd name="T17" fmla="*/ 375 h 380"/>
                  <a:gd name="T18" fmla="*/ 25 w 147"/>
                  <a:gd name="T19" fmla="*/ 375 h 380"/>
                  <a:gd name="T20" fmla="*/ 31 w 147"/>
                  <a:gd name="T21" fmla="*/ 380 h 380"/>
                  <a:gd name="T22" fmla="*/ 36 w 147"/>
                  <a:gd name="T23" fmla="*/ 380 h 380"/>
                  <a:gd name="T24" fmla="*/ 41 w 147"/>
                  <a:gd name="T25" fmla="*/ 380 h 380"/>
                  <a:gd name="T26" fmla="*/ 51 w 147"/>
                  <a:gd name="T27" fmla="*/ 380 h 380"/>
                  <a:gd name="T28" fmla="*/ 56 w 147"/>
                  <a:gd name="T29" fmla="*/ 380 h 380"/>
                  <a:gd name="T30" fmla="*/ 61 w 147"/>
                  <a:gd name="T31" fmla="*/ 380 h 380"/>
                  <a:gd name="T32" fmla="*/ 66 w 147"/>
                  <a:gd name="T33" fmla="*/ 380 h 380"/>
                  <a:gd name="T34" fmla="*/ 71 w 147"/>
                  <a:gd name="T35" fmla="*/ 380 h 380"/>
                  <a:gd name="T36" fmla="*/ 76 w 147"/>
                  <a:gd name="T37" fmla="*/ 380 h 380"/>
                  <a:gd name="T38" fmla="*/ 76 w 147"/>
                  <a:gd name="T39" fmla="*/ 380 h 380"/>
                  <a:gd name="T40" fmla="*/ 81 w 147"/>
                  <a:gd name="T41" fmla="*/ 380 h 380"/>
                  <a:gd name="T42" fmla="*/ 81 w 147"/>
                  <a:gd name="T43" fmla="*/ 375 h 380"/>
                  <a:gd name="T44" fmla="*/ 86 w 147"/>
                  <a:gd name="T45" fmla="*/ 375 h 380"/>
                  <a:gd name="T46" fmla="*/ 86 w 147"/>
                  <a:gd name="T47" fmla="*/ 375 h 380"/>
                  <a:gd name="T48" fmla="*/ 86 w 147"/>
                  <a:gd name="T49" fmla="*/ 370 h 380"/>
                  <a:gd name="T50" fmla="*/ 147 w 147"/>
                  <a:gd name="T51" fmla="*/ 15 h 380"/>
                  <a:gd name="T52" fmla="*/ 147 w 147"/>
                  <a:gd name="T53" fmla="*/ 20 h 380"/>
                  <a:gd name="T54" fmla="*/ 142 w 147"/>
                  <a:gd name="T55" fmla="*/ 20 h 380"/>
                  <a:gd name="T56" fmla="*/ 142 w 147"/>
                  <a:gd name="T57" fmla="*/ 20 h 380"/>
                  <a:gd name="T58" fmla="*/ 137 w 147"/>
                  <a:gd name="T59" fmla="*/ 25 h 380"/>
                  <a:gd name="T60" fmla="*/ 137 w 147"/>
                  <a:gd name="T61" fmla="*/ 25 h 380"/>
                  <a:gd name="T62" fmla="*/ 132 w 147"/>
                  <a:gd name="T63" fmla="*/ 25 h 380"/>
                  <a:gd name="T64" fmla="*/ 127 w 147"/>
                  <a:gd name="T65" fmla="*/ 25 h 380"/>
                  <a:gd name="T66" fmla="*/ 122 w 147"/>
                  <a:gd name="T67" fmla="*/ 25 h 380"/>
                  <a:gd name="T68" fmla="*/ 117 w 147"/>
                  <a:gd name="T69" fmla="*/ 25 h 380"/>
                  <a:gd name="T70" fmla="*/ 112 w 147"/>
                  <a:gd name="T71" fmla="*/ 25 h 380"/>
                  <a:gd name="T72" fmla="*/ 107 w 147"/>
                  <a:gd name="T73" fmla="*/ 25 h 380"/>
                  <a:gd name="T74" fmla="*/ 96 w 147"/>
                  <a:gd name="T75" fmla="*/ 25 h 380"/>
                  <a:gd name="T76" fmla="*/ 91 w 147"/>
                  <a:gd name="T77" fmla="*/ 20 h 380"/>
                  <a:gd name="T78" fmla="*/ 86 w 147"/>
                  <a:gd name="T79" fmla="*/ 20 h 380"/>
                  <a:gd name="T80" fmla="*/ 81 w 147"/>
                  <a:gd name="T81" fmla="*/ 20 h 380"/>
                  <a:gd name="T82" fmla="*/ 76 w 147"/>
                  <a:gd name="T83" fmla="*/ 15 h 380"/>
                  <a:gd name="T84" fmla="*/ 71 w 147"/>
                  <a:gd name="T85" fmla="*/ 15 h 380"/>
                  <a:gd name="T86" fmla="*/ 71 w 147"/>
                  <a:gd name="T87" fmla="*/ 15 h 380"/>
                  <a:gd name="T88" fmla="*/ 66 w 147"/>
                  <a:gd name="T89" fmla="*/ 10 h 380"/>
                  <a:gd name="T90" fmla="*/ 61 w 147"/>
                  <a:gd name="T91" fmla="*/ 10 h 380"/>
                  <a:gd name="T92" fmla="*/ 61 w 147"/>
                  <a:gd name="T93" fmla="*/ 5 h 380"/>
                  <a:gd name="T94" fmla="*/ 61 w 147"/>
                  <a:gd name="T95" fmla="*/ 5 h 380"/>
                  <a:gd name="T96" fmla="*/ 56 w 147"/>
                  <a:gd name="T97" fmla="*/ 5 h 380"/>
                  <a:gd name="T98" fmla="*/ 56 w 147"/>
                  <a:gd name="T99"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380">
                    <a:moveTo>
                      <a:pt x="0" y="355"/>
                    </a:moveTo>
                    <a:lnTo>
                      <a:pt x="0" y="360"/>
                    </a:lnTo>
                    <a:lnTo>
                      <a:pt x="0" y="360"/>
                    </a:lnTo>
                    <a:lnTo>
                      <a:pt x="0" y="360"/>
                    </a:lnTo>
                    <a:lnTo>
                      <a:pt x="0" y="360"/>
                    </a:lnTo>
                    <a:lnTo>
                      <a:pt x="0" y="360"/>
                    </a:lnTo>
                    <a:lnTo>
                      <a:pt x="0" y="365"/>
                    </a:lnTo>
                    <a:lnTo>
                      <a:pt x="5" y="365"/>
                    </a:lnTo>
                    <a:lnTo>
                      <a:pt x="5" y="365"/>
                    </a:lnTo>
                    <a:lnTo>
                      <a:pt x="5" y="365"/>
                    </a:lnTo>
                    <a:lnTo>
                      <a:pt x="5" y="370"/>
                    </a:lnTo>
                    <a:lnTo>
                      <a:pt x="10" y="370"/>
                    </a:lnTo>
                    <a:lnTo>
                      <a:pt x="10" y="370"/>
                    </a:lnTo>
                    <a:lnTo>
                      <a:pt x="10" y="370"/>
                    </a:lnTo>
                    <a:lnTo>
                      <a:pt x="15" y="370"/>
                    </a:lnTo>
                    <a:lnTo>
                      <a:pt x="15" y="375"/>
                    </a:lnTo>
                    <a:lnTo>
                      <a:pt x="20" y="375"/>
                    </a:lnTo>
                    <a:lnTo>
                      <a:pt x="20" y="375"/>
                    </a:lnTo>
                    <a:lnTo>
                      <a:pt x="25" y="375"/>
                    </a:lnTo>
                    <a:lnTo>
                      <a:pt x="25" y="375"/>
                    </a:lnTo>
                    <a:lnTo>
                      <a:pt x="31" y="375"/>
                    </a:lnTo>
                    <a:lnTo>
                      <a:pt x="31" y="380"/>
                    </a:lnTo>
                    <a:lnTo>
                      <a:pt x="36" y="380"/>
                    </a:lnTo>
                    <a:lnTo>
                      <a:pt x="36" y="380"/>
                    </a:lnTo>
                    <a:lnTo>
                      <a:pt x="41" y="380"/>
                    </a:lnTo>
                    <a:lnTo>
                      <a:pt x="41" y="380"/>
                    </a:lnTo>
                    <a:lnTo>
                      <a:pt x="46" y="380"/>
                    </a:lnTo>
                    <a:lnTo>
                      <a:pt x="51" y="380"/>
                    </a:lnTo>
                    <a:lnTo>
                      <a:pt x="51" y="380"/>
                    </a:lnTo>
                    <a:lnTo>
                      <a:pt x="56" y="380"/>
                    </a:lnTo>
                    <a:lnTo>
                      <a:pt x="56" y="380"/>
                    </a:lnTo>
                    <a:lnTo>
                      <a:pt x="61" y="380"/>
                    </a:lnTo>
                    <a:lnTo>
                      <a:pt x="61" y="380"/>
                    </a:lnTo>
                    <a:lnTo>
                      <a:pt x="66" y="380"/>
                    </a:lnTo>
                    <a:lnTo>
                      <a:pt x="66" y="380"/>
                    </a:lnTo>
                    <a:lnTo>
                      <a:pt x="71" y="380"/>
                    </a:lnTo>
                    <a:lnTo>
                      <a:pt x="71" y="380"/>
                    </a:lnTo>
                    <a:lnTo>
                      <a:pt x="76" y="380"/>
                    </a:lnTo>
                    <a:lnTo>
                      <a:pt x="76" y="380"/>
                    </a:lnTo>
                    <a:lnTo>
                      <a:pt x="76" y="380"/>
                    </a:lnTo>
                    <a:lnTo>
                      <a:pt x="81" y="380"/>
                    </a:lnTo>
                    <a:lnTo>
                      <a:pt x="81" y="380"/>
                    </a:lnTo>
                    <a:lnTo>
                      <a:pt x="81" y="380"/>
                    </a:lnTo>
                    <a:lnTo>
                      <a:pt x="81" y="375"/>
                    </a:lnTo>
                    <a:lnTo>
                      <a:pt x="86" y="375"/>
                    </a:lnTo>
                    <a:lnTo>
                      <a:pt x="86" y="375"/>
                    </a:lnTo>
                    <a:lnTo>
                      <a:pt x="86" y="375"/>
                    </a:lnTo>
                    <a:lnTo>
                      <a:pt x="86" y="375"/>
                    </a:lnTo>
                    <a:lnTo>
                      <a:pt x="86" y="375"/>
                    </a:lnTo>
                    <a:lnTo>
                      <a:pt x="86" y="370"/>
                    </a:lnTo>
                    <a:lnTo>
                      <a:pt x="147" y="15"/>
                    </a:lnTo>
                    <a:lnTo>
                      <a:pt x="147" y="15"/>
                    </a:lnTo>
                    <a:lnTo>
                      <a:pt x="147" y="20"/>
                    </a:lnTo>
                    <a:lnTo>
                      <a:pt x="147" y="20"/>
                    </a:lnTo>
                    <a:lnTo>
                      <a:pt x="147" y="20"/>
                    </a:lnTo>
                    <a:lnTo>
                      <a:pt x="142" y="20"/>
                    </a:lnTo>
                    <a:lnTo>
                      <a:pt x="142" y="20"/>
                    </a:lnTo>
                    <a:lnTo>
                      <a:pt x="142" y="20"/>
                    </a:lnTo>
                    <a:lnTo>
                      <a:pt x="142" y="20"/>
                    </a:lnTo>
                    <a:lnTo>
                      <a:pt x="137" y="25"/>
                    </a:lnTo>
                    <a:lnTo>
                      <a:pt x="137" y="25"/>
                    </a:lnTo>
                    <a:lnTo>
                      <a:pt x="137" y="25"/>
                    </a:lnTo>
                    <a:lnTo>
                      <a:pt x="132" y="25"/>
                    </a:lnTo>
                    <a:lnTo>
                      <a:pt x="132" y="25"/>
                    </a:lnTo>
                    <a:lnTo>
                      <a:pt x="127" y="25"/>
                    </a:lnTo>
                    <a:lnTo>
                      <a:pt x="127" y="25"/>
                    </a:lnTo>
                    <a:lnTo>
                      <a:pt x="122" y="25"/>
                    </a:lnTo>
                    <a:lnTo>
                      <a:pt x="122" y="25"/>
                    </a:lnTo>
                    <a:lnTo>
                      <a:pt x="117" y="25"/>
                    </a:lnTo>
                    <a:lnTo>
                      <a:pt x="117" y="25"/>
                    </a:lnTo>
                    <a:lnTo>
                      <a:pt x="112" y="25"/>
                    </a:lnTo>
                    <a:lnTo>
                      <a:pt x="112" y="25"/>
                    </a:lnTo>
                    <a:lnTo>
                      <a:pt x="107" y="25"/>
                    </a:lnTo>
                    <a:lnTo>
                      <a:pt x="107" y="25"/>
                    </a:lnTo>
                    <a:lnTo>
                      <a:pt x="102" y="25"/>
                    </a:lnTo>
                    <a:lnTo>
                      <a:pt x="96" y="25"/>
                    </a:lnTo>
                    <a:lnTo>
                      <a:pt x="96" y="20"/>
                    </a:lnTo>
                    <a:lnTo>
                      <a:pt x="91" y="20"/>
                    </a:lnTo>
                    <a:lnTo>
                      <a:pt x="91" y="20"/>
                    </a:lnTo>
                    <a:lnTo>
                      <a:pt x="86" y="20"/>
                    </a:lnTo>
                    <a:lnTo>
                      <a:pt x="86" y="20"/>
                    </a:lnTo>
                    <a:lnTo>
                      <a:pt x="81" y="20"/>
                    </a:lnTo>
                    <a:lnTo>
                      <a:pt x="81" y="20"/>
                    </a:lnTo>
                    <a:lnTo>
                      <a:pt x="76" y="15"/>
                    </a:lnTo>
                    <a:lnTo>
                      <a:pt x="76" y="15"/>
                    </a:lnTo>
                    <a:lnTo>
                      <a:pt x="71" y="15"/>
                    </a:lnTo>
                    <a:lnTo>
                      <a:pt x="71" y="15"/>
                    </a:lnTo>
                    <a:lnTo>
                      <a:pt x="71" y="15"/>
                    </a:lnTo>
                    <a:lnTo>
                      <a:pt x="66" y="10"/>
                    </a:lnTo>
                    <a:lnTo>
                      <a:pt x="66" y="10"/>
                    </a:lnTo>
                    <a:lnTo>
                      <a:pt x="66" y="10"/>
                    </a:lnTo>
                    <a:lnTo>
                      <a:pt x="61" y="10"/>
                    </a:lnTo>
                    <a:lnTo>
                      <a:pt x="61" y="10"/>
                    </a:lnTo>
                    <a:lnTo>
                      <a:pt x="61" y="5"/>
                    </a:lnTo>
                    <a:lnTo>
                      <a:pt x="61" y="5"/>
                    </a:lnTo>
                    <a:lnTo>
                      <a:pt x="61" y="5"/>
                    </a:lnTo>
                    <a:lnTo>
                      <a:pt x="61" y="5"/>
                    </a:lnTo>
                    <a:lnTo>
                      <a:pt x="56" y="5"/>
                    </a:lnTo>
                    <a:lnTo>
                      <a:pt x="56" y="0"/>
                    </a:lnTo>
                    <a:lnTo>
                      <a:pt x="56" y="0"/>
                    </a:lnTo>
                    <a:lnTo>
                      <a:pt x="0" y="35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11" name="Freeform 914">
                <a:extLst>
                  <a:ext uri="{FF2B5EF4-FFF2-40B4-BE49-F238E27FC236}">
                    <a16:creationId xmlns:a16="http://schemas.microsoft.com/office/drawing/2014/main" id="{4EE9F95B-0C8D-A384-7B49-33B77FF051AD}"/>
                  </a:ext>
                </a:extLst>
              </p:cNvPr>
              <p:cNvSpPr>
                <a:spLocks/>
              </p:cNvSpPr>
              <p:nvPr/>
            </p:nvSpPr>
            <p:spPr bwMode="auto">
              <a:xfrm>
                <a:off x="3227" y="3354"/>
                <a:ext cx="112" cy="264"/>
              </a:xfrm>
              <a:custGeom>
                <a:avLst/>
                <a:gdLst>
                  <a:gd name="T0" fmla="*/ 86 w 112"/>
                  <a:gd name="T1" fmla="*/ 21 h 264"/>
                  <a:gd name="T2" fmla="*/ 86 w 112"/>
                  <a:gd name="T3" fmla="*/ 21 h 264"/>
                  <a:gd name="T4" fmla="*/ 86 w 112"/>
                  <a:gd name="T5" fmla="*/ 16 h 264"/>
                  <a:gd name="T6" fmla="*/ 81 w 112"/>
                  <a:gd name="T7" fmla="*/ 10 h 264"/>
                  <a:gd name="T8" fmla="*/ 81 w 112"/>
                  <a:gd name="T9" fmla="*/ 10 h 264"/>
                  <a:gd name="T10" fmla="*/ 76 w 112"/>
                  <a:gd name="T11" fmla="*/ 5 h 264"/>
                  <a:gd name="T12" fmla="*/ 71 w 112"/>
                  <a:gd name="T13" fmla="*/ 5 h 264"/>
                  <a:gd name="T14" fmla="*/ 66 w 112"/>
                  <a:gd name="T15" fmla="*/ 5 h 264"/>
                  <a:gd name="T16" fmla="*/ 61 w 112"/>
                  <a:gd name="T17" fmla="*/ 0 h 264"/>
                  <a:gd name="T18" fmla="*/ 56 w 112"/>
                  <a:gd name="T19" fmla="*/ 0 h 264"/>
                  <a:gd name="T20" fmla="*/ 51 w 112"/>
                  <a:gd name="T21" fmla="*/ 0 h 264"/>
                  <a:gd name="T22" fmla="*/ 46 w 112"/>
                  <a:gd name="T23" fmla="*/ 0 h 264"/>
                  <a:gd name="T24" fmla="*/ 41 w 112"/>
                  <a:gd name="T25" fmla="*/ 0 h 264"/>
                  <a:gd name="T26" fmla="*/ 35 w 112"/>
                  <a:gd name="T27" fmla="*/ 0 h 264"/>
                  <a:gd name="T28" fmla="*/ 30 w 112"/>
                  <a:gd name="T29" fmla="*/ 5 h 264"/>
                  <a:gd name="T30" fmla="*/ 25 w 112"/>
                  <a:gd name="T31" fmla="*/ 5 h 264"/>
                  <a:gd name="T32" fmla="*/ 20 w 112"/>
                  <a:gd name="T33" fmla="*/ 5 h 264"/>
                  <a:gd name="T34" fmla="*/ 15 w 112"/>
                  <a:gd name="T35" fmla="*/ 10 h 264"/>
                  <a:gd name="T36" fmla="*/ 10 w 112"/>
                  <a:gd name="T37" fmla="*/ 10 h 264"/>
                  <a:gd name="T38" fmla="*/ 5 w 112"/>
                  <a:gd name="T39" fmla="*/ 16 h 264"/>
                  <a:gd name="T40" fmla="*/ 5 w 112"/>
                  <a:gd name="T41" fmla="*/ 21 h 264"/>
                  <a:gd name="T42" fmla="*/ 0 w 112"/>
                  <a:gd name="T43" fmla="*/ 21 h 264"/>
                  <a:gd name="T44" fmla="*/ 0 w 112"/>
                  <a:gd name="T45" fmla="*/ 26 h 264"/>
                  <a:gd name="T46" fmla="*/ 0 w 112"/>
                  <a:gd name="T47" fmla="*/ 31 h 264"/>
                  <a:gd name="T48" fmla="*/ 0 w 112"/>
                  <a:gd name="T49" fmla="*/ 31 h 264"/>
                  <a:gd name="T50" fmla="*/ 20 w 112"/>
                  <a:gd name="T51" fmla="*/ 259 h 264"/>
                  <a:gd name="T52" fmla="*/ 25 w 112"/>
                  <a:gd name="T53" fmla="*/ 259 h 264"/>
                  <a:gd name="T54" fmla="*/ 25 w 112"/>
                  <a:gd name="T55" fmla="*/ 254 h 264"/>
                  <a:gd name="T56" fmla="*/ 25 w 112"/>
                  <a:gd name="T57" fmla="*/ 249 h 264"/>
                  <a:gd name="T58" fmla="*/ 30 w 112"/>
                  <a:gd name="T59" fmla="*/ 249 h 264"/>
                  <a:gd name="T60" fmla="*/ 30 w 112"/>
                  <a:gd name="T61" fmla="*/ 244 h 264"/>
                  <a:gd name="T62" fmla="*/ 35 w 112"/>
                  <a:gd name="T63" fmla="*/ 244 h 264"/>
                  <a:gd name="T64" fmla="*/ 41 w 112"/>
                  <a:gd name="T65" fmla="*/ 239 h 264"/>
                  <a:gd name="T66" fmla="*/ 46 w 112"/>
                  <a:gd name="T67" fmla="*/ 239 h 264"/>
                  <a:gd name="T68" fmla="*/ 51 w 112"/>
                  <a:gd name="T69" fmla="*/ 234 h 264"/>
                  <a:gd name="T70" fmla="*/ 56 w 112"/>
                  <a:gd name="T71" fmla="*/ 234 h 264"/>
                  <a:gd name="T72" fmla="*/ 61 w 112"/>
                  <a:gd name="T73" fmla="*/ 234 h 264"/>
                  <a:gd name="T74" fmla="*/ 66 w 112"/>
                  <a:gd name="T75" fmla="*/ 229 h 264"/>
                  <a:gd name="T76" fmla="*/ 71 w 112"/>
                  <a:gd name="T77" fmla="*/ 229 h 264"/>
                  <a:gd name="T78" fmla="*/ 76 w 112"/>
                  <a:gd name="T79" fmla="*/ 229 h 264"/>
                  <a:gd name="T80" fmla="*/ 81 w 112"/>
                  <a:gd name="T81" fmla="*/ 234 h 264"/>
                  <a:gd name="T82" fmla="*/ 86 w 112"/>
                  <a:gd name="T83" fmla="*/ 234 h 264"/>
                  <a:gd name="T84" fmla="*/ 91 w 112"/>
                  <a:gd name="T85" fmla="*/ 234 h 264"/>
                  <a:gd name="T86" fmla="*/ 96 w 112"/>
                  <a:gd name="T87" fmla="*/ 234 h 264"/>
                  <a:gd name="T88" fmla="*/ 101 w 112"/>
                  <a:gd name="T89" fmla="*/ 239 h 264"/>
                  <a:gd name="T90" fmla="*/ 106 w 112"/>
                  <a:gd name="T91" fmla="*/ 239 h 264"/>
                  <a:gd name="T92" fmla="*/ 106 w 112"/>
                  <a:gd name="T93" fmla="*/ 244 h 264"/>
                  <a:gd name="T94" fmla="*/ 112 w 112"/>
                  <a:gd name="T95" fmla="*/ 249 h 264"/>
                  <a:gd name="T96" fmla="*/ 112 w 112"/>
                  <a:gd name="T97" fmla="*/ 249 h 264"/>
                  <a:gd name="T98" fmla="*/ 112 w 112"/>
                  <a:gd name="T99" fmla="*/ 25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264">
                    <a:moveTo>
                      <a:pt x="86" y="26"/>
                    </a:moveTo>
                    <a:lnTo>
                      <a:pt x="86" y="21"/>
                    </a:lnTo>
                    <a:lnTo>
                      <a:pt x="86" y="21"/>
                    </a:lnTo>
                    <a:lnTo>
                      <a:pt x="86" y="21"/>
                    </a:lnTo>
                    <a:lnTo>
                      <a:pt x="86" y="16"/>
                    </a:lnTo>
                    <a:lnTo>
                      <a:pt x="86" y="16"/>
                    </a:lnTo>
                    <a:lnTo>
                      <a:pt x="86" y="16"/>
                    </a:lnTo>
                    <a:lnTo>
                      <a:pt x="81" y="10"/>
                    </a:lnTo>
                    <a:lnTo>
                      <a:pt x="81" y="10"/>
                    </a:lnTo>
                    <a:lnTo>
                      <a:pt x="81" y="10"/>
                    </a:lnTo>
                    <a:lnTo>
                      <a:pt x="76" y="10"/>
                    </a:lnTo>
                    <a:lnTo>
                      <a:pt x="76" y="5"/>
                    </a:lnTo>
                    <a:lnTo>
                      <a:pt x="76" y="5"/>
                    </a:lnTo>
                    <a:lnTo>
                      <a:pt x="71" y="5"/>
                    </a:lnTo>
                    <a:lnTo>
                      <a:pt x="71" y="5"/>
                    </a:lnTo>
                    <a:lnTo>
                      <a:pt x="66" y="5"/>
                    </a:lnTo>
                    <a:lnTo>
                      <a:pt x="66" y="0"/>
                    </a:lnTo>
                    <a:lnTo>
                      <a:pt x="61" y="0"/>
                    </a:lnTo>
                    <a:lnTo>
                      <a:pt x="61" y="0"/>
                    </a:lnTo>
                    <a:lnTo>
                      <a:pt x="56" y="0"/>
                    </a:lnTo>
                    <a:lnTo>
                      <a:pt x="56" y="0"/>
                    </a:lnTo>
                    <a:lnTo>
                      <a:pt x="51" y="0"/>
                    </a:lnTo>
                    <a:lnTo>
                      <a:pt x="46" y="0"/>
                    </a:lnTo>
                    <a:lnTo>
                      <a:pt x="46" y="0"/>
                    </a:lnTo>
                    <a:lnTo>
                      <a:pt x="41" y="0"/>
                    </a:lnTo>
                    <a:lnTo>
                      <a:pt x="41" y="0"/>
                    </a:lnTo>
                    <a:lnTo>
                      <a:pt x="35" y="0"/>
                    </a:lnTo>
                    <a:lnTo>
                      <a:pt x="35" y="0"/>
                    </a:lnTo>
                    <a:lnTo>
                      <a:pt x="30" y="0"/>
                    </a:lnTo>
                    <a:lnTo>
                      <a:pt x="30" y="5"/>
                    </a:lnTo>
                    <a:lnTo>
                      <a:pt x="25" y="5"/>
                    </a:lnTo>
                    <a:lnTo>
                      <a:pt x="25" y="5"/>
                    </a:lnTo>
                    <a:lnTo>
                      <a:pt x="20" y="5"/>
                    </a:lnTo>
                    <a:lnTo>
                      <a:pt x="20" y="5"/>
                    </a:lnTo>
                    <a:lnTo>
                      <a:pt x="15" y="10"/>
                    </a:lnTo>
                    <a:lnTo>
                      <a:pt x="15" y="10"/>
                    </a:lnTo>
                    <a:lnTo>
                      <a:pt x="10" y="10"/>
                    </a:lnTo>
                    <a:lnTo>
                      <a:pt x="10" y="10"/>
                    </a:lnTo>
                    <a:lnTo>
                      <a:pt x="10" y="16"/>
                    </a:lnTo>
                    <a:lnTo>
                      <a:pt x="5" y="16"/>
                    </a:lnTo>
                    <a:lnTo>
                      <a:pt x="5" y="16"/>
                    </a:lnTo>
                    <a:lnTo>
                      <a:pt x="5" y="21"/>
                    </a:lnTo>
                    <a:lnTo>
                      <a:pt x="0" y="21"/>
                    </a:lnTo>
                    <a:lnTo>
                      <a:pt x="0" y="21"/>
                    </a:lnTo>
                    <a:lnTo>
                      <a:pt x="0" y="26"/>
                    </a:lnTo>
                    <a:lnTo>
                      <a:pt x="0" y="26"/>
                    </a:lnTo>
                    <a:lnTo>
                      <a:pt x="0" y="26"/>
                    </a:lnTo>
                    <a:lnTo>
                      <a:pt x="0" y="31"/>
                    </a:lnTo>
                    <a:lnTo>
                      <a:pt x="0" y="31"/>
                    </a:lnTo>
                    <a:lnTo>
                      <a:pt x="0" y="31"/>
                    </a:lnTo>
                    <a:lnTo>
                      <a:pt x="20" y="264"/>
                    </a:lnTo>
                    <a:lnTo>
                      <a:pt x="20" y="259"/>
                    </a:lnTo>
                    <a:lnTo>
                      <a:pt x="20" y="259"/>
                    </a:lnTo>
                    <a:lnTo>
                      <a:pt x="25" y="259"/>
                    </a:lnTo>
                    <a:lnTo>
                      <a:pt x="25" y="254"/>
                    </a:lnTo>
                    <a:lnTo>
                      <a:pt x="25" y="254"/>
                    </a:lnTo>
                    <a:lnTo>
                      <a:pt x="25" y="254"/>
                    </a:lnTo>
                    <a:lnTo>
                      <a:pt x="25" y="249"/>
                    </a:lnTo>
                    <a:lnTo>
                      <a:pt x="25" y="249"/>
                    </a:lnTo>
                    <a:lnTo>
                      <a:pt x="30" y="249"/>
                    </a:lnTo>
                    <a:lnTo>
                      <a:pt x="30" y="244"/>
                    </a:lnTo>
                    <a:lnTo>
                      <a:pt x="30" y="244"/>
                    </a:lnTo>
                    <a:lnTo>
                      <a:pt x="35" y="244"/>
                    </a:lnTo>
                    <a:lnTo>
                      <a:pt x="35" y="244"/>
                    </a:lnTo>
                    <a:lnTo>
                      <a:pt x="35" y="239"/>
                    </a:lnTo>
                    <a:lnTo>
                      <a:pt x="41" y="239"/>
                    </a:lnTo>
                    <a:lnTo>
                      <a:pt x="41" y="239"/>
                    </a:lnTo>
                    <a:lnTo>
                      <a:pt x="46" y="239"/>
                    </a:lnTo>
                    <a:lnTo>
                      <a:pt x="46" y="234"/>
                    </a:lnTo>
                    <a:lnTo>
                      <a:pt x="51" y="234"/>
                    </a:lnTo>
                    <a:lnTo>
                      <a:pt x="51" y="234"/>
                    </a:lnTo>
                    <a:lnTo>
                      <a:pt x="56" y="234"/>
                    </a:lnTo>
                    <a:lnTo>
                      <a:pt x="56" y="234"/>
                    </a:lnTo>
                    <a:lnTo>
                      <a:pt x="61" y="234"/>
                    </a:lnTo>
                    <a:lnTo>
                      <a:pt x="66" y="234"/>
                    </a:lnTo>
                    <a:lnTo>
                      <a:pt x="66" y="229"/>
                    </a:lnTo>
                    <a:lnTo>
                      <a:pt x="71" y="229"/>
                    </a:lnTo>
                    <a:lnTo>
                      <a:pt x="71" y="229"/>
                    </a:lnTo>
                    <a:lnTo>
                      <a:pt x="76" y="229"/>
                    </a:lnTo>
                    <a:lnTo>
                      <a:pt x="76" y="229"/>
                    </a:lnTo>
                    <a:lnTo>
                      <a:pt x="81" y="234"/>
                    </a:lnTo>
                    <a:lnTo>
                      <a:pt x="81" y="234"/>
                    </a:lnTo>
                    <a:lnTo>
                      <a:pt x="86" y="234"/>
                    </a:lnTo>
                    <a:lnTo>
                      <a:pt x="86" y="234"/>
                    </a:lnTo>
                    <a:lnTo>
                      <a:pt x="91" y="234"/>
                    </a:lnTo>
                    <a:lnTo>
                      <a:pt x="91" y="234"/>
                    </a:lnTo>
                    <a:lnTo>
                      <a:pt x="96" y="234"/>
                    </a:lnTo>
                    <a:lnTo>
                      <a:pt x="96" y="234"/>
                    </a:lnTo>
                    <a:lnTo>
                      <a:pt x="101" y="239"/>
                    </a:lnTo>
                    <a:lnTo>
                      <a:pt x="101" y="239"/>
                    </a:lnTo>
                    <a:lnTo>
                      <a:pt x="106" y="239"/>
                    </a:lnTo>
                    <a:lnTo>
                      <a:pt x="106" y="239"/>
                    </a:lnTo>
                    <a:lnTo>
                      <a:pt x="106" y="244"/>
                    </a:lnTo>
                    <a:lnTo>
                      <a:pt x="106" y="244"/>
                    </a:lnTo>
                    <a:lnTo>
                      <a:pt x="112" y="244"/>
                    </a:lnTo>
                    <a:lnTo>
                      <a:pt x="112" y="249"/>
                    </a:lnTo>
                    <a:lnTo>
                      <a:pt x="112" y="249"/>
                    </a:lnTo>
                    <a:lnTo>
                      <a:pt x="112" y="249"/>
                    </a:lnTo>
                    <a:lnTo>
                      <a:pt x="112" y="254"/>
                    </a:lnTo>
                    <a:lnTo>
                      <a:pt x="112" y="254"/>
                    </a:lnTo>
                    <a:lnTo>
                      <a:pt x="86" y="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12" name="Oval 211">
                <a:extLst>
                  <a:ext uri="{FF2B5EF4-FFF2-40B4-BE49-F238E27FC236}">
                    <a16:creationId xmlns:a16="http://schemas.microsoft.com/office/drawing/2014/main" id="{0BE99BF9-0DE3-5117-273B-A0145706CC26}"/>
                  </a:ext>
                </a:extLst>
              </p:cNvPr>
              <p:cNvSpPr>
                <a:spLocks noChangeArrowheads="1"/>
              </p:cNvSpPr>
              <p:nvPr/>
            </p:nvSpPr>
            <p:spPr bwMode="auto">
              <a:xfrm>
                <a:off x="3207" y="2482"/>
                <a:ext cx="309" cy="30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13" name="Freeform 916">
                <a:extLst>
                  <a:ext uri="{FF2B5EF4-FFF2-40B4-BE49-F238E27FC236}">
                    <a16:creationId xmlns:a16="http://schemas.microsoft.com/office/drawing/2014/main" id="{F9DD3DD0-6906-1B44-8CE1-A0C39D0EB106}"/>
                  </a:ext>
                </a:extLst>
              </p:cNvPr>
              <p:cNvSpPr>
                <a:spLocks/>
              </p:cNvSpPr>
              <p:nvPr/>
            </p:nvSpPr>
            <p:spPr bwMode="auto">
              <a:xfrm>
                <a:off x="3354" y="2517"/>
                <a:ext cx="142" cy="137"/>
              </a:xfrm>
              <a:custGeom>
                <a:avLst/>
                <a:gdLst>
                  <a:gd name="T0" fmla="*/ 15 w 142"/>
                  <a:gd name="T1" fmla="*/ 56 h 137"/>
                  <a:gd name="T2" fmla="*/ 10 w 142"/>
                  <a:gd name="T3" fmla="*/ 61 h 137"/>
                  <a:gd name="T4" fmla="*/ 10 w 142"/>
                  <a:gd name="T5" fmla="*/ 66 h 137"/>
                  <a:gd name="T6" fmla="*/ 5 w 142"/>
                  <a:gd name="T7" fmla="*/ 71 h 137"/>
                  <a:gd name="T8" fmla="*/ 5 w 142"/>
                  <a:gd name="T9" fmla="*/ 76 h 137"/>
                  <a:gd name="T10" fmla="*/ 0 w 142"/>
                  <a:gd name="T11" fmla="*/ 81 h 137"/>
                  <a:gd name="T12" fmla="*/ 0 w 142"/>
                  <a:gd name="T13" fmla="*/ 86 h 137"/>
                  <a:gd name="T14" fmla="*/ 0 w 142"/>
                  <a:gd name="T15" fmla="*/ 91 h 137"/>
                  <a:gd name="T16" fmla="*/ 0 w 142"/>
                  <a:gd name="T17" fmla="*/ 96 h 137"/>
                  <a:gd name="T18" fmla="*/ 5 w 142"/>
                  <a:gd name="T19" fmla="*/ 107 h 137"/>
                  <a:gd name="T20" fmla="*/ 5 w 142"/>
                  <a:gd name="T21" fmla="*/ 112 h 137"/>
                  <a:gd name="T22" fmla="*/ 5 w 142"/>
                  <a:gd name="T23" fmla="*/ 117 h 137"/>
                  <a:gd name="T24" fmla="*/ 10 w 142"/>
                  <a:gd name="T25" fmla="*/ 122 h 137"/>
                  <a:gd name="T26" fmla="*/ 15 w 142"/>
                  <a:gd name="T27" fmla="*/ 122 h 137"/>
                  <a:gd name="T28" fmla="*/ 20 w 142"/>
                  <a:gd name="T29" fmla="*/ 127 h 137"/>
                  <a:gd name="T30" fmla="*/ 25 w 142"/>
                  <a:gd name="T31" fmla="*/ 132 h 137"/>
                  <a:gd name="T32" fmla="*/ 30 w 142"/>
                  <a:gd name="T33" fmla="*/ 132 h 137"/>
                  <a:gd name="T34" fmla="*/ 35 w 142"/>
                  <a:gd name="T35" fmla="*/ 137 h 137"/>
                  <a:gd name="T36" fmla="*/ 40 w 142"/>
                  <a:gd name="T37" fmla="*/ 137 h 137"/>
                  <a:gd name="T38" fmla="*/ 45 w 142"/>
                  <a:gd name="T39" fmla="*/ 137 h 137"/>
                  <a:gd name="T40" fmla="*/ 51 w 142"/>
                  <a:gd name="T41" fmla="*/ 137 h 137"/>
                  <a:gd name="T42" fmla="*/ 56 w 142"/>
                  <a:gd name="T43" fmla="*/ 137 h 137"/>
                  <a:gd name="T44" fmla="*/ 61 w 142"/>
                  <a:gd name="T45" fmla="*/ 137 h 137"/>
                  <a:gd name="T46" fmla="*/ 66 w 142"/>
                  <a:gd name="T47" fmla="*/ 132 h 137"/>
                  <a:gd name="T48" fmla="*/ 71 w 142"/>
                  <a:gd name="T49" fmla="*/ 132 h 137"/>
                  <a:gd name="T50" fmla="*/ 142 w 142"/>
                  <a:gd name="T51" fmla="*/ 76 h 137"/>
                  <a:gd name="T52" fmla="*/ 137 w 142"/>
                  <a:gd name="T53" fmla="*/ 81 h 137"/>
                  <a:gd name="T54" fmla="*/ 132 w 142"/>
                  <a:gd name="T55" fmla="*/ 81 h 137"/>
                  <a:gd name="T56" fmla="*/ 127 w 142"/>
                  <a:gd name="T57" fmla="*/ 86 h 137"/>
                  <a:gd name="T58" fmla="*/ 122 w 142"/>
                  <a:gd name="T59" fmla="*/ 86 h 137"/>
                  <a:gd name="T60" fmla="*/ 116 w 142"/>
                  <a:gd name="T61" fmla="*/ 86 h 137"/>
                  <a:gd name="T62" fmla="*/ 106 w 142"/>
                  <a:gd name="T63" fmla="*/ 86 h 137"/>
                  <a:gd name="T64" fmla="*/ 101 w 142"/>
                  <a:gd name="T65" fmla="*/ 81 h 137"/>
                  <a:gd name="T66" fmla="*/ 96 w 142"/>
                  <a:gd name="T67" fmla="*/ 81 h 137"/>
                  <a:gd name="T68" fmla="*/ 91 w 142"/>
                  <a:gd name="T69" fmla="*/ 76 h 137"/>
                  <a:gd name="T70" fmla="*/ 86 w 142"/>
                  <a:gd name="T71" fmla="*/ 71 h 137"/>
                  <a:gd name="T72" fmla="*/ 86 w 142"/>
                  <a:gd name="T73" fmla="*/ 71 h 137"/>
                  <a:gd name="T74" fmla="*/ 81 w 142"/>
                  <a:gd name="T75" fmla="*/ 66 h 137"/>
                  <a:gd name="T76" fmla="*/ 76 w 142"/>
                  <a:gd name="T77" fmla="*/ 61 h 137"/>
                  <a:gd name="T78" fmla="*/ 76 w 142"/>
                  <a:gd name="T79" fmla="*/ 56 h 137"/>
                  <a:gd name="T80" fmla="*/ 71 w 142"/>
                  <a:gd name="T81" fmla="*/ 51 h 137"/>
                  <a:gd name="T82" fmla="*/ 71 w 142"/>
                  <a:gd name="T83" fmla="*/ 41 h 137"/>
                  <a:gd name="T84" fmla="*/ 71 w 142"/>
                  <a:gd name="T85" fmla="*/ 36 h 137"/>
                  <a:gd name="T86" fmla="*/ 71 w 142"/>
                  <a:gd name="T87" fmla="*/ 30 h 137"/>
                  <a:gd name="T88" fmla="*/ 71 w 142"/>
                  <a:gd name="T89" fmla="*/ 25 h 137"/>
                  <a:gd name="T90" fmla="*/ 76 w 142"/>
                  <a:gd name="T91" fmla="*/ 20 h 137"/>
                  <a:gd name="T92" fmla="*/ 76 w 142"/>
                  <a:gd name="T93" fmla="*/ 15 h 137"/>
                  <a:gd name="T94" fmla="*/ 81 w 142"/>
                  <a:gd name="T95" fmla="*/ 10 h 137"/>
                  <a:gd name="T96" fmla="*/ 86 w 142"/>
                  <a:gd name="T97" fmla="*/ 5 h 137"/>
                  <a:gd name="T98" fmla="*/ 91 w 142"/>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137">
                    <a:moveTo>
                      <a:pt x="15" y="56"/>
                    </a:moveTo>
                    <a:lnTo>
                      <a:pt x="15" y="56"/>
                    </a:lnTo>
                    <a:lnTo>
                      <a:pt x="15" y="61"/>
                    </a:lnTo>
                    <a:lnTo>
                      <a:pt x="10" y="61"/>
                    </a:lnTo>
                    <a:lnTo>
                      <a:pt x="10" y="66"/>
                    </a:lnTo>
                    <a:lnTo>
                      <a:pt x="10" y="66"/>
                    </a:lnTo>
                    <a:lnTo>
                      <a:pt x="5" y="71"/>
                    </a:lnTo>
                    <a:lnTo>
                      <a:pt x="5" y="71"/>
                    </a:lnTo>
                    <a:lnTo>
                      <a:pt x="5" y="76"/>
                    </a:lnTo>
                    <a:lnTo>
                      <a:pt x="5" y="76"/>
                    </a:lnTo>
                    <a:lnTo>
                      <a:pt x="0" y="81"/>
                    </a:lnTo>
                    <a:lnTo>
                      <a:pt x="0" y="81"/>
                    </a:lnTo>
                    <a:lnTo>
                      <a:pt x="0" y="86"/>
                    </a:lnTo>
                    <a:lnTo>
                      <a:pt x="0" y="86"/>
                    </a:lnTo>
                    <a:lnTo>
                      <a:pt x="0" y="91"/>
                    </a:lnTo>
                    <a:lnTo>
                      <a:pt x="0" y="91"/>
                    </a:lnTo>
                    <a:lnTo>
                      <a:pt x="0" y="96"/>
                    </a:lnTo>
                    <a:lnTo>
                      <a:pt x="0" y="96"/>
                    </a:lnTo>
                    <a:lnTo>
                      <a:pt x="0" y="102"/>
                    </a:lnTo>
                    <a:lnTo>
                      <a:pt x="5" y="107"/>
                    </a:lnTo>
                    <a:lnTo>
                      <a:pt x="5" y="107"/>
                    </a:lnTo>
                    <a:lnTo>
                      <a:pt x="5" y="112"/>
                    </a:lnTo>
                    <a:lnTo>
                      <a:pt x="5" y="112"/>
                    </a:lnTo>
                    <a:lnTo>
                      <a:pt x="5" y="117"/>
                    </a:lnTo>
                    <a:lnTo>
                      <a:pt x="10" y="117"/>
                    </a:lnTo>
                    <a:lnTo>
                      <a:pt x="10" y="122"/>
                    </a:lnTo>
                    <a:lnTo>
                      <a:pt x="15" y="122"/>
                    </a:lnTo>
                    <a:lnTo>
                      <a:pt x="15" y="122"/>
                    </a:lnTo>
                    <a:lnTo>
                      <a:pt x="15" y="127"/>
                    </a:lnTo>
                    <a:lnTo>
                      <a:pt x="20" y="127"/>
                    </a:lnTo>
                    <a:lnTo>
                      <a:pt x="20" y="132"/>
                    </a:lnTo>
                    <a:lnTo>
                      <a:pt x="25" y="132"/>
                    </a:lnTo>
                    <a:lnTo>
                      <a:pt x="25" y="132"/>
                    </a:lnTo>
                    <a:lnTo>
                      <a:pt x="30" y="132"/>
                    </a:lnTo>
                    <a:lnTo>
                      <a:pt x="30" y="137"/>
                    </a:lnTo>
                    <a:lnTo>
                      <a:pt x="35" y="137"/>
                    </a:lnTo>
                    <a:lnTo>
                      <a:pt x="35" y="137"/>
                    </a:lnTo>
                    <a:lnTo>
                      <a:pt x="40" y="137"/>
                    </a:lnTo>
                    <a:lnTo>
                      <a:pt x="40" y="137"/>
                    </a:lnTo>
                    <a:lnTo>
                      <a:pt x="45" y="137"/>
                    </a:lnTo>
                    <a:lnTo>
                      <a:pt x="51" y="137"/>
                    </a:lnTo>
                    <a:lnTo>
                      <a:pt x="51" y="137"/>
                    </a:lnTo>
                    <a:lnTo>
                      <a:pt x="56" y="137"/>
                    </a:lnTo>
                    <a:lnTo>
                      <a:pt x="56" y="137"/>
                    </a:lnTo>
                    <a:lnTo>
                      <a:pt x="61" y="137"/>
                    </a:lnTo>
                    <a:lnTo>
                      <a:pt x="61" y="137"/>
                    </a:lnTo>
                    <a:lnTo>
                      <a:pt x="66" y="132"/>
                    </a:lnTo>
                    <a:lnTo>
                      <a:pt x="66" y="132"/>
                    </a:lnTo>
                    <a:lnTo>
                      <a:pt x="71" y="132"/>
                    </a:lnTo>
                    <a:lnTo>
                      <a:pt x="71" y="132"/>
                    </a:lnTo>
                    <a:lnTo>
                      <a:pt x="142" y="76"/>
                    </a:lnTo>
                    <a:lnTo>
                      <a:pt x="142" y="76"/>
                    </a:lnTo>
                    <a:lnTo>
                      <a:pt x="137" y="81"/>
                    </a:lnTo>
                    <a:lnTo>
                      <a:pt x="137" y="81"/>
                    </a:lnTo>
                    <a:lnTo>
                      <a:pt x="132" y="81"/>
                    </a:lnTo>
                    <a:lnTo>
                      <a:pt x="132" y="81"/>
                    </a:lnTo>
                    <a:lnTo>
                      <a:pt x="127" y="86"/>
                    </a:lnTo>
                    <a:lnTo>
                      <a:pt x="127" y="86"/>
                    </a:lnTo>
                    <a:lnTo>
                      <a:pt x="122" y="86"/>
                    </a:lnTo>
                    <a:lnTo>
                      <a:pt x="122" y="86"/>
                    </a:lnTo>
                    <a:lnTo>
                      <a:pt x="116" y="86"/>
                    </a:lnTo>
                    <a:lnTo>
                      <a:pt x="116" y="86"/>
                    </a:lnTo>
                    <a:lnTo>
                      <a:pt x="111" y="86"/>
                    </a:lnTo>
                    <a:lnTo>
                      <a:pt x="106" y="86"/>
                    </a:lnTo>
                    <a:lnTo>
                      <a:pt x="106" y="81"/>
                    </a:lnTo>
                    <a:lnTo>
                      <a:pt x="101" y="81"/>
                    </a:lnTo>
                    <a:lnTo>
                      <a:pt x="101" y="81"/>
                    </a:lnTo>
                    <a:lnTo>
                      <a:pt x="96" y="81"/>
                    </a:lnTo>
                    <a:lnTo>
                      <a:pt x="96" y="76"/>
                    </a:lnTo>
                    <a:lnTo>
                      <a:pt x="91" y="76"/>
                    </a:lnTo>
                    <a:lnTo>
                      <a:pt x="91" y="76"/>
                    </a:lnTo>
                    <a:lnTo>
                      <a:pt x="86" y="71"/>
                    </a:lnTo>
                    <a:lnTo>
                      <a:pt x="86" y="71"/>
                    </a:lnTo>
                    <a:lnTo>
                      <a:pt x="86" y="71"/>
                    </a:lnTo>
                    <a:lnTo>
                      <a:pt x="81" y="66"/>
                    </a:lnTo>
                    <a:lnTo>
                      <a:pt x="81" y="66"/>
                    </a:lnTo>
                    <a:lnTo>
                      <a:pt x="81" y="61"/>
                    </a:lnTo>
                    <a:lnTo>
                      <a:pt x="76" y="61"/>
                    </a:lnTo>
                    <a:lnTo>
                      <a:pt x="76" y="56"/>
                    </a:lnTo>
                    <a:lnTo>
                      <a:pt x="76" y="56"/>
                    </a:lnTo>
                    <a:lnTo>
                      <a:pt x="76" y="51"/>
                    </a:lnTo>
                    <a:lnTo>
                      <a:pt x="71" y="51"/>
                    </a:lnTo>
                    <a:lnTo>
                      <a:pt x="71" y="46"/>
                    </a:lnTo>
                    <a:lnTo>
                      <a:pt x="71" y="41"/>
                    </a:lnTo>
                    <a:lnTo>
                      <a:pt x="71" y="41"/>
                    </a:lnTo>
                    <a:lnTo>
                      <a:pt x="71" y="36"/>
                    </a:lnTo>
                    <a:lnTo>
                      <a:pt x="71" y="36"/>
                    </a:lnTo>
                    <a:lnTo>
                      <a:pt x="71" y="30"/>
                    </a:lnTo>
                    <a:lnTo>
                      <a:pt x="71" y="30"/>
                    </a:lnTo>
                    <a:lnTo>
                      <a:pt x="71" y="25"/>
                    </a:lnTo>
                    <a:lnTo>
                      <a:pt x="76" y="20"/>
                    </a:lnTo>
                    <a:lnTo>
                      <a:pt x="76" y="20"/>
                    </a:lnTo>
                    <a:lnTo>
                      <a:pt x="76" y="15"/>
                    </a:lnTo>
                    <a:lnTo>
                      <a:pt x="76" y="15"/>
                    </a:lnTo>
                    <a:lnTo>
                      <a:pt x="81" y="10"/>
                    </a:lnTo>
                    <a:lnTo>
                      <a:pt x="81" y="10"/>
                    </a:lnTo>
                    <a:lnTo>
                      <a:pt x="81" y="10"/>
                    </a:lnTo>
                    <a:lnTo>
                      <a:pt x="86" y="5"/>
                    </a:lnTo>
                    <a:lnTo>
                      <a:pt x="86" y="5"/>
                    </a:lnTo>
                    <a:lnTo>
                      <a:pt x="91" y="0"/>
                    </a:lnTo>
                    <a:lnTo>
                      <a:pt x="15" y="5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grpSp>
        <p:sp>
          <p:nvSpPr>
            <p:cNvPr id="12" name="Oval 11">
              <a:extLst>
                <a:ext uri="{FF2B5EF4-FFF2-40B4-BE49-F238E27FC236}">
                  <a16:creationId xmlns:a16="http://schemas.microsoft.com/office/drawing/2014/main" id="{31EC8E16-A327-F220-BF91-C1ECBCCD1A75}"/>
                </a:ext>
              </a:extLst>
            </p:cNvPr>
            <p:cNvSpPr>
              <a:spLocks noChangeArrowheads="1"/>
            </p:cNvSpPr>
            <p:nvPr/>
          </p:nvSpPr>
          <p:spPr bwMode="auto">
            <a:xfrm>
              <a:off x="2052320" y="2275205"/>
              <a:ext cx="80645" cy="8064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3" name="Oval 12">
              <a:extLst>
                <a:ext uri="{FF2B5EF4-FFF2-40B4-BE49-F238E27FC236}">
                  <a16:creationId xmlns:a16="http://schemas.microsoft.com/office/drawing/2014/main" id="{3DF46F8F-E54D-D1C7-422D-01CB4F93279D}"/>
                </a:ext>
              </a:extLst>
            </p:cNvPr>
            <p:cNvSpPr>
              <a:spLocks noChangeArrowheads="1"/>
            </p:cNvSpPr>
            <p:nvPr/>
          </p:nvSpPr>
          <p:spPr bwMode="auto">
            <a:xfrm>
              <a:off x="2168525" y="1576070"/>
              <a:ext cx="80645" cy="8001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grpSp>
      <p:sp>
        <p:nvSpPr>
          <p:cNvPr id="214" name="Content Placeholder 2">
            <a:extLst>
              <a:ext uri="{FF2B5EF4-FFF2-40B4-BE49-F238E27FC236}">
                <a16:creationId xmlns:a16="http://schemas.microsoft.com/office/drawing/2014/main" id="{370C0FCD-34BA-A544-F21D-A93A2DE8BBF7}"/>
              </a:ext>
            </a:extLst>
          </p:cNvPr>
          <p:cNvSpPr>
            <a:spLocks noGrp="1"/>
          </p:cNvSpPr>
          <p:nvPr>
            <p:ph idx="1"/>
          </p:nvPr>
        </p:nvSpPr>
        <p:spPr>
          <a:xfrm>
            <a:off x="239652" y="6324600"/>
            <a:ext cx="11647548" cy="432740"/>
          </a:xfrm>
        </p:spPr>
        <p:txBody>
          <a:bodyPr/>
          <a:lstStyle/>
          <a:p>
            <a:pPr marL="0" indent="0">
              <a:buNone/>
            </a:pPr>
            <a:r>
              <a:rPr lang="en-US" sz="2200" dirty="0"/>
              <a:t>                              Single Crystal                                                        Powder</a:t>
            </a:r>
          </a:p>
          <a:p>
            <a:endParaRPr lang="en-US" sz="2800" dirty="0"/>
          </a:p>
        </p:txBody>
      </p:sp>
      <p:sp>
        <p:nvSpPr>
          <p:cNvPr id="215" name="Content Placeholder 2">
            <a:extLst>
              <a:ext uri="{FF2B5EF4-FFF2-40B4-BE49-F238E27FC236}">
                <a16:creationId xmlns:a16="http://schemas.microsoft.com/office/drawing/2014/main" id="{92397CBA-6EFF-6505-1BC2-AA6304655BA1}"/>
              </a:ext>
            </a:extLst>
          </p:cNvPr>
          <p:cNvSpPr txBox="1">
            <a:spLocks/>
          </p:cNvSpPr>
          <p:nvPr/>
        </p:nvSpPr>
        <p:spPr bwMode="auto">
          <a:xfrm>
            <a:off x="914400" y="1752600"/>
            <a:ext cx="11201400" cy="844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buFontTx/>
              <a:buNone/>
            </a:pPr>
            <a:r>
              <a:rPr lang="en-US" sz="2200" kern="0" dirty="0"/>
              <a:t>Spectra of spin state S=2 were observed with </a:t>
            </a:r>
            <a:r>
              <a:rPr lang="en-US" sz="2200" kern="0" dirty="0" err="1"/>
              <a:t>g</a:t>
            </a:r>
            <a:r>
              <a:rPr lang="en-US" sz="2200" kern="0" baseline="-25000" dirty="0" err="1"/>
              <a:t>iso</a:t>
            </a:r>
            <a:r>
              <a:rPr lang="en-US" sz="2200" kern="0" dirty="0"/>
              <a:t> = 2, D = 0.26 cm</a:t>
            </a:r>
            <a:r>
              <a:rPr lang="en-US" sz="2200" kern="0" baseline="30000" dirty="0"/>
              <a:t>‒1</a:t>
            </a:r>
            <a:r>
              <a:rPr lang="en-US" sz="2200" kern="0" dirty="0"/>
              <a:t>, E = 0.037 cm</a:t>
            </a:r>
            <a:r>
              <a:rPr lang="en-US" sz="2200" kern="0" baseline="30000" dirty="0"/>
              <a:t>‒1</a:t>
            </a:r>
            <a:r>
              <a:rPr lang="en-US" sz="2200" kern="0" dirty="0"/>
              <a:t>. Resonances of S=3 were also present.</a:t>
            </a:r>
          </a:p>
          <a:p>
            <a:endParaRPr lang="en-US" sz="2800" kern="0" dirty="0"/>
          </a:p>
        </p:txBody>
      </p:sp>
    </p:spTree>
    <p:extLst>
      <p:ext uri="{BB962C8B-B14F-4D97-AF65-F5344CB8AC3E}">
        <p14:creationId xmlns:p14="http://schemas.microsoft.com/office/powerpoint/2010/main" val="90438520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332998E8-B574-44A0-7584-7449C48E3FC1}"/>
              </a:ext>
            </a:extLst>
          </p:cNvPr>
          <p:cNvSpPr>
            <a:spLocks noGrp="1"/>
          </p:cNvSpPr>
          <p:nvPr>
            <p:ph type="title"/>
          </p:nvPr>
        </p:nvSpPr>
        <p:spPr>
          <a:xfrm>
            <a:off x="76200" y="76201"/>
            <a:ext cx="11963399" cy="1066800"/>
          </a:xfrm>
        </p:spPr>
        <p:txBody>
          <a:bodyPr/>
          <a:lstStyle/>
          <a:p>
            <a:r>
              <a:rPr lang="en-US" sz="3200" b="1" dirty="0">
                <a:solidFill>
                  <a:srgbClr val="0000FF"/>
                </a:solidFill>
              </a:rPr>
              <a:t>HFEPR Spectra of </a:t>
            </a:r>
            <a:r>
              <a:rPr lang="en-US" sz="3200" b="1" dirty="0">
                <a:solidFill>
                  <a:srgbClr val="0000FF"/>
                </a:solidFill>
                <a:effectLst/>
                <a:latin typeface="Calibri" panose="020F0502020204030204" pitchFamily="34" charset="0"/>
                <a:ea typeface="Times New Roman" panose="02020603050405020304" pitchFamily="18" charset="0"/>
              </a:rPr>
              <a:t>[Fe(</a:t>
            </a:r>
            <a:r>
              <a:rPr lang="en-US" sz="3200" b="1" dirty="0" err="1">
                <a:solidFill>
                  <a:srgbClr val="0000FF"/>
                </a:solidFill>
                <a:effectLst/>
                <a:latin typeface="Calibri" panose="020F0502020204030204" pitchFamily="34" charset="0"/>
                <a:ea typeface="Times New Roman" panose="02020603050405020304" pitchFamily="18" charset="0"/>
              </a:rPr>
              <a:t>phen</a:t>
            </a:r>
            <a:r>
              <a:rPr lang="en-US" sz="3200" b="1" dirty="0">
                <a:solidFill>
                  <a:srgbClr val="0000FF"/>
                </a:solidFill>
                <a:effectLst/>
                <a:latin typeface="Calibri" panose="020F0502020204030204" pitchFamily="34" charset="0"/>
                <a:ea typeface="Times New Roman" panose="02020603050405020304" pitchFamily="18" charset="0"/>
              </a:rPr>
              <a:t>)</a:t>
            </a:r>
            <a:r>
              <a:rPr lang="en-US" sz="3200" b="1" baseline="-25000" dirty="0">
                <a:solidFill>
                  <a:srgbClr val="0000FF"/>
                </a:solidFill>
                <a:effectLst/>
                <a:latin typeface="Calibri" panose="020F0502020204030204" pitchFamily="34" charset="0"/>
                <a:ea typeface="Times New Roman" panose="02020603050405020304" pitchFamily="18" charset="0"/>
              </a:rPr>
              <a:t>2</a:t>
            </a:r>
            <a:r>
              <a:rPr lang="en-US" sz="3200" b="1" dirty="0">
                <a:solidFill>
                  <a:srgbClr val="0000FF"/>
                </a:solidFill>
                <a:effectLst/>
                <a:latin typeface="Calibri" panose="020F0502020204030204" pitchFamily="34" charset="0"/>
                <a:ea typeface="Times New Roman" panose="02020603050405020304" pitchFamily="18" charset="0"/>
              </a:rPr>
              <a:t>(H</a:t>
            </a:r>
            <a:r>
              <a:rPr lang="en-US" sz="3200" b="1" baseline="-25000" dirty="0">
                <a:solidFill>
                  <a:srgbClr val="0000FF"/>
                </a:solidFill>
                <a:effectLst/>
                <a:latin typeface="Calibri" panose="020F0502020204030204" pitchFamily="34" charset="0"/>
                <a:ea typeface="Times New Roman" panose="02020603050405020304" pitchFamily="18" charset="0"/>
              </a:rPr>
              <a:t>2</a:t>
            </a:r>
            <a:r>
              <a:rPr lang="en-US" sz="3200" b="1" dirty="0">
                <a:solidFill>
                  <a:srgbClr val="0000FF"/>
                </a:solidFill>
                <a:effectLst/>
                <a:latin typeface="Calibri" panose="020F0502020204030204" pitchFamily="34" charset="0"/>
                <a:ea typeface="Times New Roman" panose="02020603050405020304" pitchFamily="18" charset="0"/>
              </a:rPr>
              <a:t>O)]</a:t>
            </a:r>
            <a:r>
              <a:rPr lang="en-US" sz="3200" b="1" baseline="-25000" dirty="0">
                <a:solidFill>
                  <a:srgbClr val="0000FF"/>
                </a:solidFill>
                <a:effectLst/>
                <a:latin typeface="Calibri" panose="020F0502020204030204" pitchFamily="34" charset="0"/>
                <a:ea typeface="Times New Roman" panose="02020603050405020304" pitchFamily="18" charset="0"/>
              </a:rPr>
              <a:t>2</a:t>
            </a:r>
            <a:r>
              <a:rPr lang="en-US" sz="3200" b="1" dirty="0">
                <a:solidFill>
                  <a:srgbClr val="0000FF"/>
                </a:solidFill>
                <a:effectLst/>
                <a:latin typeface="Calibri" panose="020F0502020204030204" pitchFamily="34" charset="0"/>
                <a:ea typeface="Times New Roman" panose="02020603050405020304" pitchFamily="18" charset="0"/>
              </a:rPr>
              <a:t>O(NO</a:t>
            </a:r>
            <a:r>
              <a:rPr lang="en-US" sz="3200" b="1" baseline="-25000" dirty="0">
                <a:solidFill>
                  <a:srgbClr val="0000FF"/>
                </a:solidFill>
                <a:effectLst/>
                <a:latin typeface="Calibri" panose="020F0502020204030204" pitchFamily="34" charset="0"/>
                <a:ea typeface="Times New Roman" panose="02020603050405020304" pitchFamily="18" charset="0"/>
              </a:rPr>
              <a:t>3</a:t>
            </a:r>
            <a:r>
              <a:rPr lang="en-US" sz="3200" b="1" dirty="0">
                <a:solidFill>
                  <a:srgbClr val="0000FF"/>
                </a:solidFill>
                <a:effectLst/>
                <a:latin typeface="Calibri" panose="020F0502020204030204" pitchFamily="34" charset="0"/>
                <a:ea typeface="Times New Roman" panose="02020603050405020304" pitchFamily="18" charset="0"/>
              </a:rPr>
              <a:t>)</a:t>
            </a:r>
            <a:r>
              <a:rPr lang="en-US" sz="3200" b="1" baseline="-25000" dirty="0">
                <a:solidFill>
                  <a:srgbClr val="0000FF"/>
                </a:solidFill>
                <a:effectLst/>
                <a:latin typeface="Calibri" panose="020F0502020204030204" pitchFamily="34" charset="0"/>
                <a:ea typeface="Times New Roman" panose="02020603050405020304" pitchFamily="18" charset="0"/>
              </a:rPr>
              <a:t>4</a:t>
            </a:r>
            <a:r>
              <a:rPr lang="en-US" sz="3200" b="1" dirty="0">
                <a:solidFill>
                  <a:srgbClr val="0000FF"/>
                </a:solidFill>
                <a:effectLst/>
                <a:latin typeface="Calibri" panose="020F0502020204030204" pitchFamily="34" charset="0"/>
                <a:ea typeface="Times New Roman" panose="02020603050405020304" pitchFamily="18" charset="0"/>
              </a:rPr>
              <a:t>·5H</a:t>
            </a:r>
            <a:r>
              <a:rPr lang="en-US" sz="3200" b="1" baseline="-25000" dirty="0">
                <a:solidFill>
                  <a:srgbClr val="0000FF"/>
                </a:solidFill>
                <a:effectLst/>
                <a:latin typeface="Calibri" panose="020F0502020204030204" pitchFamily="34" charset="0"/>
                <a:ea typeface="Times New Roman" panose="02020603050405020304" pitchFamily="18" charset="0"/>
              </a:rPr>
              <a:t>2</a:t>
            </a:r>
            <a:r>
              <a:rPr lang="en-US" sz="3200" b="1" dirty="0">
                <a:solidFill>
                  <a:srgbClr val="0000FF"/>
                </a:solidFill>
                <a:effectLst/>
                <a:latin typeface="Calibri" panose="020F0502020204030204" pitchFamily="34" charset="0"/>
                <a:ea typeface="Times New Roman" panose="02020603050405020304" pitchFamily="18" charset="0"/>
              </a:rPr>
              <a:t>O</a:t>
            </a:r>
            <a:br>
              <a:rPr lang="en-US" sz="2400" dirty="0">
                <a:effectLst/>
                <a:latin typeface="Calibri" panose="020F0502020204030204" pitchFamily="34" charset="0"/>
                <a:ea typeface="Times New Roman" panose="02020603050405020304" pitchFamily="18" charset="0"/>
              </a:rPr>
            </a:br>
            <a:r>
              <a:rPr lang="en-US" sz="2200" dirty="0"/>
              <a:t>European Journal of Inorganic Chemistry, </a:t>
            </a:r>
            <a:r>
              <a:rPr lang="en-US" sz="2200" b="1" dirty="0"/>
              <a:t>2024</a:t>
            </a:r>
            <a:r>
              <a:rPr lang="en-US" sz="2200" dirty="0"/>
              <a:t> (e202400565)</a:t>
            </a:r>
            <a:br>
              <a:rPr lang="en-US" sz="2200" dirty="0"/>
            </a:br>
            <a:endParaRPr lang="en-US" sz="2200" dirty="0"/>
          </a:p>
        </p:txBody>
      </p:sp>
      <p:graphicFrame>
        <p:nvGraphicFramePr>
          <p:cNvPr id="9" name="Table 8">
            <a:extLst>
              <a:ext uri="{FF2B5EF4-FFF2-40B4-BE49-F238E27FC236}">
                <a16:creationId xmlns:a16="http://schemas.microsoft.com/office/drawing/2014/main" id="{1DA0FD98-32EF-0CD1-C31B-F6E9C9EFE7DA}"/>
              </a:ext>
            </a:extLst>
          </p:cNvPr>
          <p:cNvGraphicFramePr>
            <a:graphicFrameLocks noGrp="1"/>
          </p:cNvGraphicFramePr>
          <p:nvPr>
            <p:extLst>
              <p:ext uri="{D42A27DB-BD31-4B8C-83A1-F6EECF244321}">
                <p14:modId xmlns:p14="http://schemas.microsoft.com/office/powerpoint/2010/main" val="2596992635"/>
              </p:ext>
            </p:extLst>
          </p:nvPr>
        </p:nvGraphicFramePr>
        <p:xfrm>
          <a:off x="5459068" y="1295400"/>
          <a:ext cx="6428133" cy="1306449"/>
        </p:xfrm>
        <a:graphic>
          <a:graphicData uri="http://schemas.openxmlformats.org/drawingml/2006/table">
            <a:tbl>
              <a:tblPr firstRow="1" firstCol="1" bandRow="1">
                <a:tableStyleId>{F5AB1C69-6EDB-4FF4-983F-18BD219EF322}</a:tableStyleId>
              </a:tblPr>
              <a:tblGrid>
                <a:gridCol w="1531501">
                  <a:extLst>
                    <a:ext uri="{9D8B030D-6E8A-4147-A177-3AD203B41FA5}">
                      <a16:colId xmlns:a16="http://schemas.microsoft.com/office/drawing/2014/main" val="1107635338"/>
                    </a:ext>
                  </a:extLst>
                </a:gridCol>
                <a:gridCol w="1167895">
                  <a:extLst>
                    <a:ext uri="{9D8B030D-6E8A-4147-A177-3AD203B41FA5}">
                      <a16:colId xmlns:a16="http://schemas.microsoft.com/office/drawing/2014/main" val="1008890331"/>
                    </a:ext>
                  </a:extLst>
                </a:gridCol>
                <a:gridCol w="917631">
                  <a:extLst>
                    <a:ext uri="{9D8B030D-6E8A-4147-A177-3AD203B41FA5}">
                      <a16:colId xmlns:a16="http://schemas.microsoft.com/office/drawing/2014/main" val="2881201758"/>
                    </a:ext>
                  </a:extLst>
                </a:gridCol>
                <a:gridCol w="917631">
                  <a:extLst>
                    <a:ext uri="{9D8B030D-6E8A-4147-A177-3AD203B41FA5}">
                      <a16:colId xmlns:a16="http://schemas.microsoft.com/office/drawing/2014/main" val="908025676"/>
                    </a:ext>
                  </a:extLst>
                </a:gridCol>
                <a:gridCol w="1001052">
                  <a:extLst>
                    <a:ext uri="{9D8B030D-6E8A-4147-A177-3AD203B41FA5}">
                      <a16:colId xmlns:a16="http://schemas.microsoft.com/office/drawing/2014/main" val="3427450080"/>
                    </a:ext>
                  </a:extLst>
                </a:gridCol>
                <a:gridCol w="892423">
                  <a:extLst>
                    <a:ext uri="{9D8B030D-6E8A-4147-A177-3AD203B41FA5}">
                      <a16:colId xmlns:a16="http://schemas.microsoft.com/office/drawing/2014/main" val="2271678414"/>
                    </a:ext>
                  </a:extLst>
                </a:gridCol>
              </a:tblGrid>
              <a:tr h="68424">
                <a:tc>
                  <a:txBody>
                    <a:bodyPr/>
                    <a:lstStyle/>
                    <a:p>
                      <a:pPr marL="0" marR="0" indent="-13970" algn="ctr">
                        <a:lnSpc>
                          <a:spcPct val="107000"/>
                        </a:lnSpc>
                        <a:spcAft>
                          <a:spcPts val="800"/>
                        </a:spcAft>
                        <a:buNone/>
                      </a:pPr>
                      <a:endParaRPr lang="en-US" sz="14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39370" algn="ctr">
                        <a:lnSpc>
                          <a:spcPct val="107000"/>
                        </a:lnSpc>
                        <a:spcAft>
                          <a:spcPts val="800"/>
                        </a:spcAft>
                        <a:buNone/>
                      </a:pPr>
                      <a:r>
                        <a:rPr lang="en-US" sz="1400" kern="100" dirty="0">
                          <a:solidFill>
                            <a:schemeClr val="tx1"/>
                          </a:solidFill>
                          <a:effectLst/>
                        </a:rPr>
                        <a:t> </a:t>
                      </a:r>
                      <a:r>
                        <a:rPr lang="es-ES" sz="1400" kern="100" dirty="0" err="1">
                          <a:solidFill>
                            <a:schemeClr val="tx1"/>
                          </a:solidFill>
                          <a:effectLst/>
                        </a:rPr>
                        <a:t>g</a:t>
                      </a:r>
                      <a:r>
                        <a:rPr lang="es-ES" sz="1400" kern="100" baseline="-25000" dirty="0" err="1">
                          <a:solidFill>
                            <a:schemeClr val="tx1"/>
                          </a:solidFill>
                          <a:effectLst/>
                        </a:rPr>
                        <a:t>x</a:t>
                      </a:r>
                      <a:endParaRPr lang="en-US" sz="14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12700" algn="ctr">
                        <a:lnSpc>
                          <a:spcPct val="107000"/>
                        </a:lnSpc>
                        <a:spcAft>
                          <a:spcPts val="800"/>
                        </a:spcAft>
                        <a:buNone/>
                      </a:pPr>
                      <a:r>
                        <a:rPr lang="es-ES" sz="1400" kern="100" dirty="0">
                          <a:solidFill>
                            <a:schemeClr val="tx1"/>
                          </a:solidFill>
                          <a:effectLst/>
                        </a:rPr>
                        <a:t> </a:t>
                      </a:r>
                      <a:r>
                        <a:rPr lang="es-ES" sz="1400" kern="100" dirty="0" err="1">
                          <a:solidFill>
                            <a:schemeClr val="tx1"/>
                          </a:solidFill>
                          <a:effectLst/>
                        </a:rPr>
                        <a:t>g</a:t>
                      </a:r>
                      <a:r>
                        <a:rPr lang="es-ES" sz="1400" kern="100" baseline="-25000" dirty="0" err="1">
                          <a:solidFill>
                            <a:schemeClr val="tx1"/>
                          </a:solidFill>
                          <a:effectLst/>
                        </a:rPr>
                        <a:t>y</a:t>
                      </a:r>
                      <a:endParaRPr lang="en-US" sz="14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26035" algn="ctr">
                        <a:lnSpc>
                          <a:spcPct val="107000"/>
                        </a:lnSpc>
                        <a:spcAft>
                          <a:spcPts val="800"/>
                        </a:spcAft>
                        <a:buNone/>
                      </a:pPr>
                      <a:r>
                        <a:rPr lang="es-ES" sz="1400" kern="100" dirty="0" err="1">
                          <a:solidFill>
                            <a:schemeClr val="tx1"/>
                          </a:solidFill>
                          <a:effectLst/>
                        </a:rPr>
                        <a:t>g</a:t>
                      </a:r>
                      <a:r>
                        <a:rPr lang="es-ES" sz="1400" kern="100" baseline="-25000" dirty="0" err="1">
                          <a:solidFill>
                            <a:schemeClr val="tx1"/>
                          </a:solidFill>
                          <a:effectLst/>
                        </a:rPr>
                        <a:t>z</a:t>
                      </a:r>
                      <a:endParaRPr lang="en-US" sz="14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27305" algn="ctr">
                        <a:lnSpc>
                          <a:spcPct val="107000"/>
                        </a:lnSpc>
                        <a:spcAft>
                          <a:spcPts val="800"/>
                        </a:spcAft>
                        <a:buNone/>
                      </a:pPr>
                      <a:r>
                        <a:rPr lang="es-ES" sz="1400" i="1" kern="100" dirty="0">
                          <a:solidFill>
                            <a:srgbClr val="FF0000"/>
                          </a:solidFill>
                          <a:effectLst/>
                        </a:rPr>
                        <a:t>D</a:t>
                      </a:r>
                      <a:r>
                        <a:rPr lang="es-ES" sz="1400" kern="100" baseline="-25000" dirty="0">
                          <a:solidFill>
                            <a:srgbClr val="FF0000"/>
                          </a:solidFill>
                          <a:effectLst/>
                        </a:rPr>
                        <a:t>1</a:t>
                      </a:r>
                      <a:r>
                        <a:rPr lang="es-ES" sz="1400" kern="100" dirty="0">
                          <a:solidFill>
                            <a:schemeClr val="tx1"/>
                          </a:solidFill>
                          <a:effectLst/>
                        </a:rPr>
                        <a:t>, cm</a:t>
                      </a:r>
                      <a:r>
                        <a:rPr lang="es-ES" sz="1400" kern="100" baseline="30000" dirty="0">
                          <a:solidFill>
                            <a:schemeClr val="tx1"/>
                          </a:solidFill>
                          <a:effectLst/>
                        </a:rPr>
                        <a:t>–1</a:t>
                      </a:r>
                      <a:endParaRPr lang="en-US" sz="14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24130" algn="ctr">
                        <a:lnSpc>
                          <a:spcPct val="107000"/>
                        </a:lnSpc>
                        <a:spcAft>
                          <a:spcPts val="800"/>
                        </a:spcAft>
                        <a:buNone/>
                      </a:pPr>
                      <a:r>
                        <a:rPr lang="es-ES" sz="1400" i="1" kern="100" dirty="0">
                          <a:solidFill>
                            <a:srgbClr val="FF0000"/>
                          </a:solidFill>
                          <a:effectLst/>
                        </a:rPr>
                        <a:t>E</a:t>
                      </a:r>
                      <a:r>
                        <a:rPr lang="es-ES" sz="1400" kern="100" baseline="-25000" dirty="0">
                          <a:solidFill>
                            <a:srgbClr val="FF0000"/>
                          </a:solidFill>
                          <a:effectLst/>
                        </a:rPr>
                        <a:t>1</a:t>
                      </a:r>
                      <a:r>
                        <a:rPr lang="es-ES" sz="1400" kern="100" dirty="0">
                          <a:solidFill>
                            <a:schemeClr val="tx1"/>
                          </a:solidFill>
                          <a:effectLst/>
                        </a:rPr>
                        <a:t>, cm</a:t>
                      </a:r>
                      <a:r>
                        <a:rPr lang="es-ES" sz="1400" kern="100" baseline="30000" dirty="0">
                          <a:solidFill>
                            <a:schemeClr val="tx1"/>
                          </a:solidFill>
                          <a:effectLst/>
                        </a:rPr>
                        <a:t>–1</a:t>
                      </a:r>
                      <a:endParaRPr lang="en-US" sz="14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072192935"/>
                  </a:ext>
                </a:extLst>
              </a:tr>
              <a:tr h="71836">
                <a:tc>
                  <a:txBody>
                    <a:bodyPr/>
                    <a:lstStyle/>
                    <a:p>
                      <a:pPr marL="0" marR="0" indent="13970" algn="ctr">
                        <a:lnSpc>
                          <a:spcPct val="107000"/>
                        </a:lnSpc>
                        <a:spcAft>
                          <a:spcPts val="800"/>
                        </a:spcAft>
                        <a:buNone/>
                        <a:tabLst>
                          <a:tab pos="615950" algn="l"/>
                        </a:tabLst>
                      </a:pPr>
                      <a:r>
                        <a:rPr lang="en-US" sz="1400" kern="100" dirty="0">
                          <a:solidFill>
                            <a:schemeClr val="tx1"/>
                          </a:solidFill>
                          <a:effectLst/>
                        </a:rPr>
                        <a:t> </a:t>
                      </a:r>
                      <a:endParaRPr lang="en-US" sz="14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39370" algn="just">
                        <a:lnSpc>
                          <a:spcPct val="107000"/>
                        </a:lnSpc>
                        <a:spcAft>
                          <a:spcPts val="800"/>
                        </a:spcAft>
                        <a:buNone/>
                      </a:pPr>
                      <a:r>
                        <a:rPr lang="es-ES" sz="1400" kern="100" dirty="0">
                          <a:solidFill>
                            <a:schemeClr val="tx1"/>
                          </a:solidFill>
                          <a:effectLst/>
                        </a:rPr>
                        <a:t> </a:t>
                      </a:r>
                      <a:endParaRPr lang="en-US" sz="14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12700" algn="just">
                        <a:lnSpc>
                          <a:spcPct val="107000"/>
                        </a:lnSpc>
                        <a:spcAft>
                          <a:spcPts val="800"/>
                        </a:spcAft>
                        <a:buNone/>
                      </a:pPr>
                      <a:r>
                        <a:rPr lang="es-ES" sz="1400" kern="100" dirty="0">
                          <a:solidFill>
                            <a:schemeClr val="tx1"/>
                          </a:solidFill>
                          <a:effectLst/>
                        </a:rPr>
                        <a:t> </a:t>
                      </a:r>
                      <a:endParaRPr lang="en-US" sz="14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26035" algn="just">
                        <a:lnSpc>
                          <a:spcPct val="107000"/>
                        </a:lnSpc>
                        <a:spcAft>
                          <a:spcPts val="800"/>
                        </a:spcAft>
                        <a:buNone/>
                      </a:pPr>
                      <a:r>
                        <a:rPr lang="es-ES" sz="1400" kern="100" dirty="0">
                          <a:solidFill>
                            <a:schemeClr val="tx1"/>
                          </a:solidFill>
                          <a:effectLst/>
                        </a:rPr>
                        <a:t> </a:t>
                      </a:r>
                      <a:endParaRPr lang="en-US" sz="14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27305" algn="just">
                        <a:lnSpc>
                          <a:spcPct val="107000"/>
                        </a:lnSpc>
                        <a:spcAft>
                          <a:spcPts val="800"/>
                        </a:spcAft>
                        <a:buNone/>
                      </a:pPr>
                      <a:r>
                        <a:rPr lang="es-ES" sz="1400" kern="100" dirty="0">
                          <a:solidFill>
                            <a:schemeClr val="tx1"/>
                          </a:solidFill>
                          <a:effectLst/>
                        </a:rPr>
                        <a:t> </a:t>
                      </a:r>
                      <a:endParaRPr lang="en-US" sz="14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24130" algn="just">
                        <a:lnSpc>
                          <a:spcPct val="107000"/>
                        </a:lnSpc>
                        <a:spcAft>
                          <a:spcPts val="800"/>
                        </a:spcAft>
                        <a:buNone/>
                      </a:pPr>
                      <a:r>
                        <a:rPr lang="es-ES" sz="1400" kern="100" dirty="0">
                          <a:solidFill>
                            <a:schemeClr val="tx1"/>
                          </a:solidFill>
                          <a:effectLst/>
                        </a:rPr>
                        <a:t> </a:t>
                      </a:r>
                      <a:endParaRPr lang="en-US" sz="14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305787127"/>
                  </a:ext>
                </a:extLst>
              </a:tr>
              <a:tr h="545540">
                <a:tc>
                  <a:txBody>
                    <a:bodyPr/>
                    <a:lstStyle/>
                    <a:p>
                      <a:pPr marL="0" marR="0" indent="13970" algn="ctr">
                        <a:lnSpc>
                          <a:spcPct val="107000"/>
                        </a:lnSpc>
                        <a:spcAft>
                          <a:spcPts val="800"/>
                        </a:spcAft>
                        <a:buNone/>
                      </a:pPr>
                      <a:r>
                        <a:rPr lang="en-US" sz="1400" kern="100" dirty="0">
                          <a:solidFill>
                            <a:schemeClr val="tx1"/>
                          </a:solidFill>
                          <a:effectLst/>
                        </a:rPr>
                        <a:t>300 K, S=1</a:t>
                      </a:r>
                    </a:p>
                    <a:p>
                      <a:pPr marL="0" marR="0" indent="13970" algn="ctr">
                        <a:lnSpc>
                          <a:spcPct val="107000"/>
                        </a:lnSpc>
                        <a:spcAft>
                          <a:spcPts val="800"/>
                        </a:spcAft>
                        <a:buNone/>
                      </a:pPr>
                      <a:r>
                        <a:rPr lang="en-US" sz="1400" kern="100" dirty="0">
                          <a:solidFill>
                            <a:schemeClr val="tx1"/>
                          </a:solidFill>
                          <a:effectLst/>
                        </a:rPr>
                        <a:t> </a:t>
                      </a:r>
                    </a:p>
                  </a:txBody>
                  <a:tcPr marL="68580" marR="68580" marT="0" marB="0"/>
                </a:tc>
                <a:tc>
                  <a:txBody>
                    <a:bodyPr/>
                    <a:lstStyle/>
                    <a:p>
                      <a:pPr marL="0" marR="0" indent="39370" algn="just">
                        <a:lnSpc>
                          <a:spcPct val="107000"/>
                        </a:lnSpc>
                        <a:spcAft>
                          <a:spcPts val="800"/>
                        </a:spcAft>
                        <a:buNone/>
                      </a:pPr>
                      <a:r>
                        <a:rPr lang="es-ES" sz="1400" kern="100" dirty="0">
                          <a:effectLst/>
                        </a:rPr>
                        <a:t>2.013(1)</a:t>
                      </a:r>
                      <a:endParaRPr lang="en-US" sz="1400" kern="100" dirty="0">
                        <a:effectLst/>
                      </a:endParaRPr>
                    </a:p>
                    <a:p>
                      <a:pPr marL="0" marR="0" indent="39370" algn="just">
                        <a:lnSpc>
                          <a:spcPct val="107000"/>
                        </a:lnSpc>
                        <a:spcAft>
                          <a:spcPts val="800"/>
                        </a:spcAft>
                        <a:buNone/>
                      </a:pPr>
                      <a:endParaRPr lang="en-US" sz="1400" kern="100" dirty="0">
                        <a:effectLst/>
                      </a:endParaRPr>
                    </a:p>
                    <a:p>
                      <a:pPr marL="0" marR="0" indent="39370" algn="just">
                        <a:lnSpc>
                          <a:spcPct val="107000"/>
                        </a:lnSpc>
                        <a:spcAft>
                          <a:spcPts val="800"/>
                        </a:spcAft>
                        <a:buNone/>
                      </a:pPr>
                      <a:r>
                        <a:rPr lang="es-ES" sz="1400" kern="100" dirty="0">
                          <a:effectLst/>
                        </a:rPr>
                        <a:t> </a:t>
                      </a:r>
                      <a:endParaRPr lang="en-US" sz="1400" kern="100" dirty="0">
                        <a:effectLst/>
                      </a:endParaRPr>
                    </a:p>
                  </a:txBody>
                  <a:tcPr marL="68580" marR="68580" marT="0" marB="0"/>
                </a:tc>
                <a:tc>
                  <a:txBody>
                    <a:bodyPr/>
                    <a:lstStyle/>
                    <a:p>
                      <a:pPr marL="0" marR="0" indent="-12700" algn="just">
                        <a:lnSpc>
                          <a:spcPct val="107000"/>
                        </a:lnSpc>
                        <a:spcAft>
                          <a:spcPts val="800"/>
                        </a:spcAft>
                        <a:buNone/>
                      </a:pPr>
                      <a:r>
                        <a:rPr lang="es-ES" sz="1400" kern="100" dirty="0">
                          <a:effectLst/>
                        </a:rPr>
                        <a:t>2.013(1)</a:t>
                      </a:r>
                      <a:endParaRPr lang="en-US" sz="1400" kern="100" dirty="0">
                        <a:effectLst/>
                      </a:endParaRPr>
                    </a:p>
                    <a:p>
                      <a:pPr marL="0" marR="0" indent="-12700" algn="just">
                        <a:lnSpc>
                          <a:spcPct val="107000"/>
                        </a:lnSpc>
                        <a:spcAft>
                          <a:spcPts val="800"/>
                        </a:spcAft>
                        <a:buNone/>
                      </a:pPr>
                      <a:r>
                        <a:rPr lang="es-ES" sz="1400" kern="100" dirty="0">
                          <a:effectLst/>
                        </a:rPr>
                        <a:t> </a:t>
                      </a:r>
                      <a:endParaRPr lang="en-US" sz="1400" kern="100" dirty="0">
                        <a:effectLst/>
                      </a:endParaRPr>
                    </a:p>
                  </a:txBody>
                  <a:tcPr marL="68580" marR="68580" marT="0" marB="0"/>
                </a:tc>
                <a:tc>
                  <a:txBody>
                    <a:bodyPr/>
                    <a:lstStyle/>
                    <a:p>
                      <a:pPr marL="0" marR="0" indent="-26035" algn="just">
                        <a:lnSpc>
                          <a:spcPct val="107000"/>
                        </a:lnSpc>
                        <a:spcAft>
                          <a:spcPts val="800"/>
                        </a:spcAft>
                        <a:buNone/>
                      </a:pPr>
                      <a:r>
                        <a:rPr lang="es-ES" sz="1400" kern="100" dirty="0">
                          <a:effectLst/>
                        </a:rPr>
                        <a:t>2.003(1)</a:t>
                      </a:r>
                      <a:endParaRPr lang="en-US" sz="1400" kern="100" dirty="0">
                        <a:effectLst/>
                      </a:endParaRPr>
                    </a:p>
                    <a:p>
                      <a:pPr marL="0" marR="0" indent="-26035" algn="just">
                        <a:lnSpc>
                          <a:spcPct val="107000"/>
                        </a:lnSpc>
                        <a:spcAft>
                          <a:spcPts val="800"/>
                        </a:spcAft>
                        <a:buNone/>
                      </a:pPr>
                      <a:r>
                        <a:rPr lang="es-ES" sz="1400" kern="100" dirty="0">
                          <a:effectLst/>
                        </a:rPr>
                        <a:t> </a:t>
                      </a:r>
                      <a:endParaRPr lang="en-US" sz="1400" kern="100" dirty="0">
                        <a:effectLst/>
                      </a:endParaRPr>
                    </a:p>
                  </a:txBody>
                  <a:tcPr marL="68580" marR="68580" marT="0" marB="0"/>
                </a:tc>
                <a:tc>
                  <a:txBody>
                    <a:bodyPr/>
                    <a:lstStyle/>
                    <a:p>
                      <a:pPr marL="0" marR="0" indent="-27305" algn="just">
                        <a:lnSpc>
                          <a:spcPct val="107000"/>
                        </a:lnSpc>
                        <a:spcAft>
                          <a:spcPts val="800"/>
                        </a:spcAft>
                        <a:buNone/>
                      </a:pPr>
                      <a:r>
                        <a:rPr lang="es-ES" sz="1400" kern="100" dirty="0">
                          <a:effectLst/>
                        </a:rPr>
                        <a:t>4.776(1)</a:t>
                      </a:r>
                      <a:endParaRPr lang="en-US" sz="1400" kern="100" dirty="0">
                        <a:effectLst/>
                      </a:endParaRPr>
                    </a:p>
                    <a:p>
                      <a:pPr marL="0" marR="0" indent="-27305" algn="just">
                        <a:lnSpc>
                          <a:spcPct val="107000"/>
                        </a:lnSpc>
                        <a:spcAft>
                          <a:spcPts val="800"/>
                        </a:spcAft>
                        <a:buNone/>
                      </a:pPr>
                      <a:r>
                        <a:rPr lang="es-ES" sz="1400" kern="100" dirty="0">
                          <a:effectLst/>
                        </a:rPr>
                        <a:t> </a:t>
                      </a:r>
                      <a:endParaRPr lang="en-US" sz="1400" kern="100" dirty="0">
                        <a:effectLst/>
                      </a:endParaRPr>
                    </a:p>
                  </a:txBody>
                  <a:tcPr marL="68580" marR="68580" marT="0" marB="0"/>
                </a:tc>
                <a:tc>
                  <a:txBody>
                    <a:bodyPr/>
                    <a:lstStyle/>
                    <a:p>
                      <a:pPr marL="0" marR="0" indent="-24130" algn="just">
                        <a:lnSpc>
                          <a:spcPct val="107000"/>
                        </a:lnSpc>
                        <a:spcAft>
                          <a:spcPts val="800"/>
                        </a:spcAft>
                        <a:buNone/>
                      </a:pPr>
                      <a:r>
                        <a:rPr lang="es-ES" sz="1400" kern="100" dirty="0">
                          <a:effectLst/>
                        </a:rPr>
                        <a:t>0.359(1)</a:t>
                      </a:r>
                      <a:endParaRPr lang="en-US" sz="1400" kern="100" dirty="0">
                        <a:effectLst/>
                      </a:endParaRPr>
                    </a:p>
                    <a:p>
                      <a:pPr marL="0" marR="0" indent="-24130" algn="just">
                        <a:lnSpc>
                          <a:spcPct val="107000"/>
                        </a:lnSpc>
                        <a:spcAft>
                          <a:spcPts val="800"/>
                        </a:spcAft>
                        <a:buNone/>
                      </a:pPr>
                      <a:r>
                        <a:rPr lang="es-ES" sz="1400" kern="100" dirty="0">
                          <a:effectLst/>
                        </a:rPr>
                        <a:t> </a:t>
                      </a:r>
                      <a:endParaRPr lang="en-US" sz="1400" kern="100" dirty="0">
                        <a:effectLst/>
                      </a:endParaRPr>
                    </a:p>
                  </a:txBody>
                  <a:tcPr marL="68580" marR="68580" marT="0" marB="0"/>
                </a:tc>
                <a:extLst>
                  <a:ext uri="{0D108BD9-81ED-4DB2-BD59-A6C34878D82A}">
                    <a16:rowId xmlns:a16="http://schemas.microsoft.com/office/drawing/2014/main" val="907538658"/>
                  </a:ext>
                </a:extLst>
              </a:tr>
            </a:tbl>
          </a:graphicData>
        </a:graphic>
      </p:graphicFrame>
      <p:sp>
        <p:nvSpPr>
          <p:cNvPr id="11" name="TextBox 10">
            <a:extLst>
              <a:ext uri="{FF2B5EF4-FFF2-40B4-BE49-F238E27FC236}">
                <a16:creationId xmlns:a16="http://schemas.microsoft.com/office/drawing/2014/main" id="{A5BF2065-228C-A7C3-7D1D-2F252C2A11B6}"/>
              </a:ext>
            </a:extLst>
          </p:cNvPr>
          <p:cNvSpPr txBox="1"/>
          <p:nvPr/>
        </p:nvSpPr>
        <p:spPr>
          <a:xfrm>
            <a:off x="5510918" y="3124200"/>
            <a:ext cx="6353092" cy="1249573"/>
          </a:xfrm>
          <a:prstGeom prst="rect">
            <a:avLst/>
          </a:prstGeom>
          <a:noFill/>
        </p:spPr>
        <p:txBody>
          <a:bodyPr wrap="square">
            <a:spAutoFit/>
          </a:bodyPr>
          <a:lstStyle/>
          <a:p>
            <a:pPr algn="ctr">
              <a:spcBef>
                <a:spcPct val="30000"/>
              </a:spcBef>
              <a:defRPr/>
            </a:pPr>
            <a:r>
              <a:rPr lang="en-US" b="1" dirty="0">
                <a:latin typeface="Times" charset="-18"/>
                <a:cs typeface="Times New Roman" pitchFamily="18" charset="0"/>
              </a:rPr>
              <a:t>The “giant spin” approach</a:t>
            </a:r>
          </a:p>
          <a:p>
            <a:pPr algn="ctr">
              <a:spcBef>
                <a:spcPct val="30000"/>
              </a:spcBef>
              <a:defRPr/>
            </a:pPr>
            <a:r>
              <a:rPr lang="en-US" b="1" i="1" dirty="0">
                <a:latin typeface="Times" charset="-18"/>
                <a:cs typeface="Times New Roman" pitchFamily="18" charset="0"/>
              </a:rPr>
              <a:t>Ĥ</a:t>
            </a:r>
            <a:r>
              <a:rPr lang="en-US" b="1" i="1" baseline="-30000" dirty="0">
                <a:latin typeface="Times" charset="-18"/>
                <a:cs typeface="Times New Roman" pitchFamily="18" charset="0"/>
              </a:rPr>
              <a:t>S</a:t>
            </a:r>
            <a:r>
              <a:rPr lang="en-US" i="1" dirty="0">
                <a:latin typeface="Times" charset="-18"/>
                <a:cs typeface="Times New Roman" pitchFamily="18" charset="0"/>
              </a:rPr>
              <a:t> = </a:t>
            </a:r>
            <a:r>
              <a:rPr lang="en-US" i="1" dirty="0" err="1">
                <a:solidFill>
                  <a:schemeClr val="tx1"/>
                </a:solidFill>
                <a:latin typeface="Times New Roman"/>
                <a:ea typeface="Times New Roman"/>
              </a:rPr>
              <a:t>μ</a:t>
            </a:r>
            <a:r>
              <a:rPr lang="en-US" baseline="-25000" dirty="0" err="1">
                <a:solidFill>
                  <a:schemeClr val="tx1"/>
                </a:solidFill>
                <a:latin typeface="Times New Roman"/>
                <a:ea typeface="Times New Roman"/>
              </a:rPr>
              <a:t>B</a:t>
            </a:r>
            <a:r>
              <a:rPr lang="en-US" b="1" i="1" dirty="0" err="1">
                <a:solidFill>
                  <a:schemeClr val="tx1"/>
                </a:solidFill>
                <a:latin typeface="Times New Roman"/>
                <a:ea typeface="Times New Roman"/>
              </a:rPr>
              <a:t>B</a:t>
            </a:r>
            <a:r>
              <a:rPr lang="en-US" dirty="0">
                <a:solidFill>
                  <a:schemeClr val="tx1"/>
                </a:solidFill>
                <a:latin typeface="Times New Roman"/>
                <a:ea typeface="Times New Roman"/>
              </a:rPr>
              <a:t>·{</a:t>
            </a:r>
            <a:r>
              <a:rPr lang="en-US" b="1" i="1" dirty="0">
                <a:solidFill>
                  <a:schemeClr val="tx1"/>
                </a:solidFill>
                <a:latin typeface="Times New Roman"/>
                <a:ea typeface="Times New Roman"/>
              </a:rPr>
              <a:t>g</a:t>
            </a:r>
            <a:r>
              <a:rPr lang="en-US" dirty="0">
                <a:solidFill>
                  <a:schemeClr val="tx1"/>
                </a:solidFill>
                <a:latin typeface="Times New Roman"/>
                <a:ea typeface="Times New Roman"/>
              </a:rPr>
              <a:t>}</a:t>
            </a:r>
            <a:r>
              <a:rPr lang="en-US" i="1" dirty="0">
                <a:solidFill>
                  <a:schemeClr val="tx1"/>
                </a:solidFill>
                <a:latin typeface="Times New Roman"/>
                <a:ea typeface="Times New Roman"/>
              </a:rPr>
              <a:t>·</a:t>
            </a:r>
            <a:r>
              <a:rPr lang="en-US" b="1" i="1" dirty="0">
                <a:solidFill>
                  <a:schemeClr val="tx1"/>
                </a:solidFill>
                <a:latin typeface="Times New Roman"/>
                <a:ea typeface="Times New Roman"/>
              </a:rPr>
              <a:t>Ŝ</a:t>
            </a:r>
            <a:r>
              <a:rPr lang="en-US" i="1" dirty="0">
                <a:solidFill>
                  <a:schemeClr val="tx1"/>
                </a:solidFill>
                <a:latin typeface="Times New Roman"/>
                <a:ea typeface="Times New Roman"/>
              </a:rPr>
              <a:t> +</a:t>
            </a:r>
            <a:r>
              <a:rPr lang="en-US" b="1" i="1" dirty="0">
                <a:solidFill>
                  <a:srgbClr val="FF0000"/>
                </a:solidFill>
                <a:latin typeface="Times" charset="-18"/>
                <a:cs typeface="Times New Roman" pitchFamily="18" charset="0"/>
              </a:rPr>
              <a:t>D</a:t>
            </a:r>
            <a:r>
              <a:rPr lang="en-US" b="1" i="1" baseline="-30000" dirty="0">
                <a:solidFill>
                  <a:srgbClr val="FF0000"/>
                </a:solidFill>
                <a:latin typeface="Times" charset="-18"/>
                <a:cs typeface="Times New Roman" pitchFamily="18" charset="0"/>
              </a:rPr>
              <a:t>S</a:t>
            </a:r>
            <a:r>
              <a:rPr lang="en-US" i="1" baseline="-30000" dirty="0">
                <a:latin typeface="Times" charset="-18"/>
                <a:cs typeface="Times New Roman" pitchFamily="18" charset="0"/>
              </a:rPr>
              <a:t> </a:t>
            </a:r>
            <a:r>
              <a:rPr lang="en-US" i="1" dirty="0">
                <a:latin typeface="Times" charset="-18"/>
                <a:cs typeface="Times New Roman" pitchFamily="18" charset="0"/>
              </a:rPr>
              <a:t>{ </a:t>
            </a:r>
            <a:r>
              <a:rPr lang="en-US" b="1" i="1" dirty="0">
                <a:latin typeface="Times" charset="-18"/>
                <a:cs typeface="Times New Roman" pitchFamily="18" charset="0"/>
              </a:rPr>
              <a:t>Ŝ</a:t>
            </a:r>
            <a:r>
              <a:rPr lang="en-US" i="1" baseline="-30000" dirty="0">
                <a:latin typeface="Times" charset="-18"/>
                <a:cs typeface="Times New Roman" pitchFamily="18" charset="0"/>
              </a:rPr>
              <a:t>z</a:t>
            </a:r>
            <a:r>
              <a:rPr lang="en-US" i="1" baseline="30000" dirty="0">
                <a:latin typeface="Times" charset="-18"/>
                <a:cs typeface="Times New Roman" pitchFamily="18" charset="0"/>
              </a:rPr>
              <a:t>2</a:t>
            </a:r>
            <a:r>
              <a:rPr lang="en-US" i="1" dirty="0">
                <a:latin typeface="Times" charset="-18"/>
                <a:cs typeface="Times New Roman" pitchFamily="18" charset="0"/>
              </a:rPr>
              <a:t>‒S(S+1)/3 } + </a:t>
            </a:r>
            <a:r>
              <a:rPr lang="en-US" b="1" i="1" dirty="0">
                <a:solidFill>
                  <a:srgbClr val="FF0000"/>
                </a:solidFill>
                <a:latin typeface="Times" charset="-18"/>
                <a:cs typeface="Times New Roman" pitchFamily="18" charset="0"/>
              </a:rPr>
              <a:t>E</a:t>
            </a:r>
            <a:r>
              <a:rPr lang="en-US" b="1" i="1" baseline="-30000" dirty="0">
                <a:solidFill>
                  <a:srgbClr val="FF0000"/>
                </a:solidFill>
                <a:latin typeface="Times" charset="-18"/>
                <a:cs typeface="Times New Roman" pitchFamily="18" charset="0"/>
              </a:rPr>
              <a:t>S</a:t>
            </a:r>
            <a:r>
              <a:rPr lang="en-US" i="1" baseline="-30000" dirty="0">
                <a:latin typeface="Times" charset="-18"/>
                <a:cs typeface="Times New Roman" pitchFamily="18" charset="0"/>
              </a:rPr>
              <a:t> </a:t>
            </a:r>
            <a:r>
              <a:rPr lang="en-US" i="1" dirty="0">
                <a:latin typeface="Times" charset="-18"/>
                <a:cs typeface="Times New Roman" pitchFamily="18" charset="0"/>
              </a:rPr>
              <a:t>(</a:t>
            </a:r>
            <a:r>
              <a:rPr lang="en-US" b="1" i="1" dirty="0">
                <a:latin typeface="Times" charset="-18"/>
                <a:cs typeface="Times New Roman" pitchFamily="18" charset="0"/>
              </a:rPr>
              <a:t>Ŝ</a:t>
            </a:r>
            <a:r>
              <a:rPr lang="en-US" i="1" baseline="-30000" dirty="0">
                <a:latin typeface="Times" charset="-18"/>
                <a:cs typeface="Times New Roman" pitchFamily="18" charset="0"/>
              </a:rPr>
              <a:t>x</a:t>
            </a:r>
            <a:r>
              <a:rPr lang="en-US" i="1" baseline="30000" dirty="0">
                <a:latin typeface="Times" charset="-18"/>
                <a:cs typeface="Times New Roman" pitchFamily="18" charset="0"/>
              </a:rPr>
              <a:t>2</a:t>
            </a:r>
            <a:r>
              <a:rPr lang="en-US" i="1" dirty="0">
                <a:latin typeface="Times" charset="-18"/>
                <a:cs typeface="Times New Roman" pitchFamily="18" charset="0"/>
              </a:rPr>
              <a:t>‒</a:t>
            </a:r>
            <a:r>
              <a:rPr lang="en-US" b="1" i="1" dirty="0">
                <a:latin typeface="Times" charset="-18"/>
                <a:cs typeface="Times New Roman" pitchFamily="18" charset="0"/>
              </a:rPr>
              <a:t> Ŝ</a:t>
            </a:r>
            <a:r>
              <a:rPr lang="en-US" i="1" baseline="-30000" dirty="0">
                <a:latin typeface="Times" charset="-18"/>
                <a:cs typeface="Times New Roman" pitchFamily="18" charset="0"/>
              </a:rPr>
              <a:t>y</a:t>
            </a:r>
            <a:r>
              <a:rPr lang="en-US" i="1" baseline="30000" dirty="0">
                <a:latin typeface="Times" charset="-18"/>
                <a:cs typeface="Times New Roman" pitchFamily="18" charset="0"/>
              </a:rPr>
              <a:t>2</a:t>
            </a:r>
            <a:r>
              <a:rPr lang="en-US" i="1" dirty="0">
                <a:latin typeface="Times" charset="-18"/>
                <a:cs typeface="Times New Roman" pitchFamily="18" charset="0"/>
              </a:rPr>
              <a:t>)</a:t>
            </a:r>
            <a:r>
              <a:rPr lang="en-US" i="1" dirty="0">
                <a:solidFill>
                  <a:srgbClr val="FF3300"/>
                </a:solidFill>
                <a:latin typeface="Times" charset="-18"/>
                <a:cs typeface="Times New Roman" pitchFamily="18" charset="0"/>
              </a:rPr>
              <a:t> </a:t>
            </a:r>
            <a:endParaRPr lang="en-US" sz="800" i="1" dirty="0">
              <a:solidFill>
                <a:srgbClr val="FF3300"/>
              </a:solidFill>
              <a:latin typeface="Times" charset="-18"/>
              <a:cs typeface="Times New Roman" pitchFamily="18" charset="0"/>
            </a:endParaRPr>
          </a:p>
          <a:p>
            <a:pPr algn="ctr">
              <a:spcBef>
                <a:spcPct val="30000"/>
              </a:spcBef>
              <a:defRPr/>
            </a:pPr>
            <a:endParaRPr lang="en-US" sz="800" i="1" dirty="0">
              <a:solidFill>
                <a:srgbClr val="FF3300"/>
              </a:solidFill>
              <a:latin typeface="Times" charset="-18"/>
              <a:cs typeface="Times New Roman" pitchFamily="18" charset="0"/>
            </a:endParaRPr>
          </a:p>
          <a:p>
            <a:pPr algn="ctr">
              <a:spcBef>
                <a:spcPct val="30000"/>
              </a:spcBef>
              <a:defRPr/>
            </a:pPr>
            <a:r>
              <a:rPr lang="en-US" dirty="0">
                <a:latin typeface="+mj-lt"/>
                <a:cs typeface="Times New Roman" pitchFamily="18" charset="0"/>
              </a:rPr>
              <a:t>Each spin state </a:t>
            </a:r>
            <a:r>
              <a:rPr lang="en-US" b="1" dirty="0">
                <a:latin typeface="+mj-lt"/>
                <a:cs typeface="Times New Roman" pitchFamily="18" charset="0"/>
              </a:rPr>
              <a:t>S</a:t>
            </a:r>
            <a:r>
              <a:rPr lang="en-US" dirty="0">
                <a:latin typeface="+mj-lt"/>
                <a:cs typeface="Times New Roman" pitchFamily="18" charset="0"/>
              </a:rPr>
              <a:t> has its own </a:t>
            </a:r>
            <a:r>
              <a:rPr lang="en-US" b="1" dirty="0">
                <a:latin typeface="+mj-lt"/>
                <a:cs typeface="Times New Roman" pitchFamily="18" charset="0"/>
              </a:rPr>
              <a:t>g</a:t>
            </a:r>
            <a:r>
              <a:rPr lang="en-US" dirty="0">
                <a:latin typeface="+mj-lt"/>
                <a:cs typeface="Times New Roman" pitchFamily="18" charset="0"/>
              </a:rPr>
              <a:t> matrix as well as </a:t>
            </a:r>
            <a:r>
              <a:rPr lang="en-US" b="1" i="1" dirty="0">
                <a:solidFill>
                  <a:srgbClr val="FF0000"/>
                </a:solidFill>
                <a:latin typeface="+mj-lt"/>
                <a:cs typeface="Times New Roman" pitchFamily="18" charset="0"/>
              </a:rPr>
              <a:t>D</a:t>
            </a:r>
            <a:r>
              <a:rPr lang="en-US" dirty="0">
                <a:latin typeface="+mj-lt"/>
                <a:cs typeface="Times New Roman" pitchFamily="18" charset="0"/>
              </a:rPr>
              <a:t> and </a:t>
            </a:r>
            <a:r>
              <a:rPr lang="en-US" b="1" i="1" dirty="0">
                <a:solidFill>
                  <a:srgbClr val="FF0000"/>
                </a:solidFill>
                <a:latin typeface="+mj-lt"/>
                <a:cs typeface="Times New Roman" pitchFamily="18" charset="0"/>
              </a:rPr>
              <a:t>E</a:t>
            </a:r>
            <a:endParaRPr lang="pl-PL" b="1" i="1" dirty="0">
              <a:solidFill>
                <a:srgbClr val="FF0000"/>
              </a:solidFill>
              <a:latin typeface="+mj-lt"/>
              <a:cs typeface="Times New Roman" pitchFamily="18" charset="0"/>
            </a:endParaRPr>
          </a:p>
        </p:txBody>
      </p:sp>
      <p:pic>
        <p:nvPicPr>
          <p:cNvPr id="2" name="Picture 1">
            <a:extLst>
              <a:ext uri="{FF2B5EF4-FFF2-40B4-BE49-F238E27FC236}">
                <a16:creationId xmlns:a16="http://schemas.microsoft.com/office/drawing/2014/main" id="{FDFDED6D-A11E-1CDD-2D1B-41CCE7BB225C}"/>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9782" t="13900" r="27342" b="21061"/>
          <a:stretch/>
        </p:blipFill>
        <p:spPr bwMode="auto">
          <a:xfrm>
            <a:off x="381000" y="990600"/>
            <a:ext cx="4876800" cy="5230347"/>
          </a:xfrm>
          <a:prstGeom prst="rect">
            <a:avLst/>
          </a:prstGeom>
          <a:noFill/>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136370824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1620" name="Object 4"/>
          <p:cNvGraphicFramePr>
            <a:graphicFrameLocks noChangeAspect="1"/>
          </p:cNvGraphicFramePr>
          <p:nvPr>
            <p:extLst>
              <p:ext uri="{D42A27DB-BD31-4B8C-83A1-F6EECF244321}">
                <p14:modId xmlns:p14="http://schemas.microsoft.com/office/powerpoint/2010/main" val="2688341741"/>
              </p:ext>
            </p:extLst>
          </p:nvPr>
        </p:nvGraphicFramePr>
        <p:xfrm>
          <a:off x="762000" y="5361266"/>
          <a:ext cx="4222543" cy="1219200"/>
        </p:xfrm>
        <a:graphic>
          <a:graphicData uri="http://schemas.openxmlformats.org/presentationml/2006/ole">
            <mc:AlternateContent xmlns:mc="http://schemas.openxmlformats.org/markup-compatibility/2006">
              <mc:Choice xmlns:v="urn:schemas-microsoft-com:vml" Requires="v">
                <p:oleObj name="Equation" r:id="rId2" imgW="2806560" imgH="863280" progId="Equation.3">
                  <p:embed/>
                </p:oleObj>
              </mc:Choice>
              <mc:Fallback>
                <p:oleObj name="Equation" r:id="rId2" imgW="2806560" imgH="863280" progId="Equation.3">
                  <p:embed/>
                  <p:pic>
                    <p:nvPicPr>
                      <p:cNvPr id="111620" name="Object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5361266"/>
                        <a:ext cx="4222543" cy="1219200"/>
                      </a:xfrm>
                      <a:prstGeom prst="rect">
                        <a:avLst/>
                      </a:prstGeom>
                      <a:solidFill>
                        <a:srgbClr val="FFFF99"/>
                      </a:solidFill>
                    </p:spPr>
                  </p:pic>
                </p:oleObj>
              </mc:Fallback>
            </mc:AlternateContent>
          </a:graphicData>
        </a:graphic>
      </p:graphicFrame>
      <p:sp>
        <p:nvSpPr>
          <p:cNvPr id="111971" name="Text Box 355"/>
          <p:cNvSpPr txBox="1">
            <a:spLocks noChangeArrowheads="1"/>
          </p:cNvSpPr>
          <p:nvPr/>
        </p:nvSpPr>
        <p:spPr bwMode="auto">
          <a:xfrm rot="5400000">
            <a:off x="5790131" y="1329337"/>
            <a:ext cx="957735" cy="11079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lang="en-US" altLang="en-US" sz="6600" dirty="0">
                <a:solidFill>
                  <a:srgbClr val="FF3300"/>
                </a:solidFill>
                <a:latin typeface="Times New Roman" panose="02020603050405020304" pitchFamily="18" charset="0"/>
                <a:cs typeface="Times New Roman" panose="02020603050405020304" pitchFamily="18" charset="0"/>
              </a:rPr>
              <a:t>↔</a:t>
            </a:r>
          </a:p>
        </p:txBody>
      </p:sp>
      <p:sp>
        <p:nvSpPr>
          <p:cNvPr id="111974" name="Rectangle 358"/>
          <p:cNvSpPr>
            <a:spLocks noChangeArrowheads="1"/>
          </p:cNvSpPr>
          <p:nvPr/>
        </p:nvSpPr>
        <p:spPr bwMode="auto">
          <a:xfrm>
            <a:off x="609600" y="3514607"/>
            <a:ext cx="6934200" cy="1846659"/>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0"/>
              </a:spcBef>
              <a:defRPr/>
            </a:pPr>
            <a:r>
              <a:rPr lang="en-US" altLang="en-US" dirty="0">
                <a:latin typeface="Arial" panose="020B0604020202020204" pitchFamily="34" charset="0"/>
              </a:rPr>
              <a:t>The transition from one Hamiltonian to the other is accomplished by using the coefficients </a:t>
            </a:r>
            <a:r>
              <a:rPr lang="en-US" altLang="en-US" b="1" dirty="0" err="1">
                <a:solidFill>
                  <a:srgbClr val="FF3300"/>
                </a:solidFill>
                <a:latin typeface="Symbol" panose="05050102010706020507" pitchFamily="18" charset="2"/>
              </a:rPr>
              <a:t>a</a:t>
            </a:r>
            <a:r>
              <a:rPr lang="en-US" altLang="en-US" b="1" baseline="-25000" dirty="0" err="1">
                <a:solidFill>
                  <a:srgbClr val="FF3300"/>
                </a:solidFill>
                <a:latin typeface="Arial" panose="020B0604020202020204" pitchFamily="34" charset="0"/>
              </a:rPr>
              <a:t>S</a:t>
            </a:r>
            <a:r>
              <a:rPr lang="en-US" altLang="en-US" dirty="0">
                <a:latin typeface="Arial" panose="020B0604020202020204" pitchFamily="34" charset="0"/>
              </a:rPr>
              <a:t> and </a:t>
            </a:r>
            <a:r>
              <a:rPr lang="en-US" altLang="en-US" b="1" dirty="0" err="1">
                <a:solidFill>
                  <a:srgbClr val="FF3300"/>
                </a:solidFill>
                <a:latin typeface="Symbol" panose="05050102010706020507" pitchFamily="18" charset="2"/>
              </a:rPr>
              <a:t>b</a:t>
            </a:r>
            <a:r>
              <a:rPr lang="en-US" altLang="en-US" b="1" baseline="-25000" dirty="0" err="1">
                <a:solidFill>
                  <a:srgbClr val="FF3300"/>
                </a:solidFill>
                <a:latin typeface="Arial" panose="020B0604020202020204" pitchFamily="34" charset="0"/>
              </a:rPr>
              <a:t>S</a:t>
            </a:r>
            <a:r>
              <a:rPr lang="en-US" altLang="en-US" b="1" dirty="0">
                <a:solidFill>
                  <a:srgbClr val="FF3300"/>
                </a:solidFill>
                <a:latin typeface="Arial" panose="020B0604020202020204" pitchFamily="34" charset="0"/>
              </a:rPr>
              <a:t>:</a:t>
            </a:r>
          </a:p>
          <a:p>
            <a:pPr>
              <a:spcBef>
                <a:spcPct val="0"/>
              </a:spcBef>
              <a:defRPr/>
            </a:pPr>
            <a:endParaRPr lang="en-US" altLang="en-US" b="1" dirty="0">
              <a:solidFill>
                <a:srgbClr val="FF3300"/>
              </a:solidFill>
              <a:latin typeface="Arial" panose="020B0604020202020204" pitchFamily="34" charset="0"/>
            </a:endParaRPr>
          </a:p>
          <a:p>
            <a:pPr>
              <a:spcBef>
                <a:spcPct val="0"/>
              </a:spcBef>
              <a:defRPr/>
            </a:pPr>
            <a:r>
              <a:rPr lang="en-US" altLang="en-US" b="1" i="1" dirty="0">
                <a:solidFill>
                  <a:srgbClr val="FF3300"/>
                </a:solidFill>
                <a:latin typeface="Arial" panose="020B0604020202020204" pitchFamily="34" charset="0"/>
              </a:rPr>
              <a:t>D</a:t>
            </a:r>
            <a:r>
              <a:rPr lang="en-US" altLang="en-US" b="1" baseline="-25000" dirty="0">
                <a:solidFill>
                  <a:srgbClr val="FF3300"/>
                </a:solidFill>
                <a:latin typeface="Arial" panose="020B0604020202020204" pitchFamily="34" charset="0"/>
              </a:rPr>
              <a:t>S</a:t>
            </a:r>
            <a:r>
              <a:rPr lang="en-US" altLang="en-US" b="1" dirty="0">
                <a:solidFill>
                  <a:srgbClr val="FF3300"/>
                </a:solidFill>
                <a:latin typeface="Arial" panose="020B0604020202020204" pitchFamily="34" charset="0"/>
              </a:rPr>
              <a:t> = </a:t>
            </a:r>
            <a:r>
              <a:rPr lang="en-US" altLang="en-US" b="1" dirty="0" err="1">
                <a:solidFill>
                  <a:srgbClr val="FF3300"/>
                </a:solidFill>
                <a:latin typeface="Symbol" panose="05050102010706020507" pitchFamily="18" charset="2"/>
              </a:rPr>
              <a:t>a</a:t>
            </a:r>
            <a:r>
              <a:rPr lang="en-US" altLang="en-US" b="1" baseline="-25000" dirty="0" err="1">
                <a:solidFill>
                  <a:srgbClr val="FF3300"/>
                </a:solidFill>
                <a:latin typeface="Arial" panose="020B0604020202020204" pitchFamily="34" charset="0"/>
              </a:rPr>
              <a:t>S</a:t>
            </a:r>
            <a:r>
              <a:rPr lang="en-US" altLang="en-US" b="1" dirty="0">
                <a:solidFill>
                  <a:srgbClr val="FF3300"/>
                </a:solidFill>
                <a:latin typeface="Arial" panose="020B0604020202020204" pitchFamily="34" charset="0"/>
              </a:rPr>
              <a:t> </a:t>
            </a:r>
            <a:r>
              <a:rPr lang="en-US" altLang="en-US" b="1" i="1" dirty="0">
                <a:solidFill>
                  <a:srgbClr val="FF3300"/>
                </a:solidFill>
                <a:latin typeface="Arial" panose="020B0604020202020204" pitchFamily="34" charset="0"/>
              </a:rPr>
              <a:t>D</a:t>
            </a:r>
            <a:r>
              <a:rPr lang="en-US" altLang="en-US" b="1" baseline="-25000" dirty="0">
                <a:solidFill>
                  <a:srgbClr val="FF3300"/>
                </a:solidFill>
                <a:latin typeface="Arial" panose="020B0604020202020204" pitchFamily="34" charset="0"/>
              </a:rPr>
              <a:t>12</a:t>
            </a:r>
            <a:r>
              <a:rPr lang="en-US" altLang="en-US" b="1" dirty="0">
                <a:solidFill>
                  <a:srgbClr val="FF3300"/>
                </a:solidFill>
                <a:latin typeface="Arial" panose="020B0604020202020204" pitchFamily="34" charset="0"/>
              </a:rPr>
              <a:t> + </a:t>
            </a:r>
            <a:r>
              <a:rPr lang="en-US" altLang="en-US" b="1" dirty="0" err="1">
                <a:solidFill>
                  <a:srgbClr val="FF3300"/>
                </a:solidFill>
                <a:latin typeface="Symbol" panose="05050102010706020507" pitchFamily="18" charset="2"/>
              </a:rPr>
              <a:t>b</a:t>
            </a:r>
            <a:r>
              <a:rPr lang="en-US" altLang="en-US" b="1" baseline="-25000" dirty="0" err="1">
                <a:solidFill>
                  <a:srgbClr val="FF3300"/>
                </a:solidFill>
                <a:latin typeface="Arial" panose="020B0604020202020204" pitchFamily="34" charset="0"/>
              </a:rPr>
              <a:t>S</a:t>
            </a:r>
            <a:r>
              <a:rPr lang="en-US" altLang="en-US" b="1" dirty="0">
                <a:solidFill>
                  <a:srgbClr val="FF3300"/>
                </a:solidFill>
                <a:latin typeface="Arial" panose="020B0604020202020204" pitchFamily="34" charset="0"/>
              </a:rPr>
              <a:t> (</a:t>
            </a:r>
            <a:r>
              <a:rPr lang="en-US" altLang="en-US" b="1" i="1" dirty="0">
                <a:solidFill>
                  <a:srgbClr val="FF3300"/>
                </a:solidFill>
                <a:latin typeface="Arial" panose="020B0604020202020204" pitchFamily="34" charset="0"/>
              </a:rPr>
              <a:t>D</a:t>
            </a:r>
            <a:r>
              <a:rPr lang="en-US" altLang="en-US" b="1" baseline="-25000" dirty="0">
                <a:solidFill>
                  <a:srgbClr val="FF3300"/>
                </a:solidFill>
                <a:latin typeface="Arial" panose="020B0604020202020204" pitchFamily="34" charset="0"/>
              </a:rPr>
              <a:t>Fe1</a:t>
            </a:r>
            <a:r>
              <a:rPr lang="en-US" altLang="en-US" b="1" dirty="0">
                <a:solidFill>
                  <a:srgbClr val="FF3300"/>
                </a:solidFill>
                <a:latin typeface="Arial" panose="020B0604020202020204" pitchFamily="34" charset="0"/>
              </a:rPr>
              <a:t> + </a:t>
            </a:r>
            <a:r>
              <a:rPr lang="en-US" altLang="en-US" b="1" i="1" dirty="0">
                <a:solidFill>
                  <a:srgbClr val="FF3300"/>
                </a:solidFill>
                <a:latin typeface="Arial" panose="020B0604020202020204" pitchFamily="34" charset="0"/>
              </a:rPr>
              <a:t>D</a:t>
            </a:r>
            <a:r>
              <a:rPr lang="en-US" altLang="en-US" b="1" baseline="-25000" dirty="0">
                <a:solidFill>
                  <a:srgbClr val="FF3300"/>
                </a:solidFill>
                <a:latin typeface="Arial" panose="020B0604020202020204" pitchFamily="34" charset="0"/>
              </a:rPr>
              <a:t>Fe2</a:t>
            </a:r>
            <a:r>
              <a:rPr lang="en-US" altLang="en-US" b="1" dirty="0">
                <a:solidFill>
                  <a:srgbClr val="FF3300"/>
                </a:solidFill>
                <a:latin typeface="Arial" panose="020B0604020202020204" pitchFamily="34" charset="0"/>
              </a:rPr>
              <a:t>)</a:t>
            </a:r>
            <a:r>
              <a:rPr lang="en-US" altLang="en-US" b="1" dirty="0">
                <a:latin typeface="Arial" panose="020B0604020202020204" pitchFamily="34" charset="0"/>
              </a:rPr>
              <a:t>              </a:t>
            </a:r>
            <a:r>
              <a:rPr lang="en-US" altLang="en-US" b="1" dirty="0">
                <a:solidFill>
                  <a:srgbClr val="0000FF"/>
                </a:solidFill>
                <a:latin typeface="Arial" panose="020B0604020202020204" pitchFamily="34" charset="0"/>
              </a:rPr>
              <a:t>D</a:t>
            </a:r>
            <a:r>
              <a:rPr lang="en-US" altLang="en-US" b="1" baseline="-25000" dirty="0">
                <a:solidFill>
                  <a:srgbClr val="0000FF"/>
                </a:solidFill>
                <a:latin typeface="Arial" panose="020B0604020202020204" pitchFamily="34" charset="0"/>
              </a:rPr>
              <a:t>12</a:t>
            </a:r>
            <a:r>
              <a:rPr lang="en-US" altLang="en-US" b="1" dirty="0">
                <a:solidFill>
                  <a:srgbClr val="0000FF"/>
                </a:solidFill>
                <a:latin typeface="Arial" panose="020B0604020202020204" pitchFamily="34" charset="0"/>
              </a:rPr>
              <a:t> = </a:t>
            </a:r>
            <a:r>
              <a:rPr lang="en-US" altLang="en-US" b="1" dirty="0" err="1">
                <a:solidFill>
                  <a:srgbClr val="0000FF"/>
                </a:solidFill>
                <a:latin typeface="Arial" panose="020B0604020202020204" pitchFamily="34" charset="0"/>
              </a:rPr>
              <a:t>D</a:t>
            </a:r>
            <a:r>
              <a:rPr lang="en-US" altLang="en-US" b="1" baseline="-25000" dirty="0" err="1">
                <a:solidFill>
                  <a:srgbClr val="0000FF"/>
                </a:solidFill>
                <a:latin typeface="Arial" panose="020B0604020202020204" pitchFamily="34" charset="0"/>
              </a:rPr>
              <a:t>dipole</a:t>
            </a:r>
            <a:r>
              <a:rPr lang="en-US" altLang="en-US" b="1" baseline="-25000" dirty="0">
                <a:solidFill>
                  <a:srgbClr val="0000FF"/>
                </a:solidFill>
                <a:latin typeface="Arial" panose="020B0604020202020204" pitchFamily="34" charset="0"/>
              </a:rPr>
              <a:t>‒dipole</a:t>
            </a:r>
            <a:r>
              <a:rPr lang="en-US" altLang="en-US" b="1" dirty="0">
                <a:solidFill>
                  <a:srgbClr val="0000FF"/>
                </a:solidFill>
                <a:latin typeface="Arial" panose="020B0604020202020204" pitchFamily="34" charset="0"/>
              </a:rPr>
              <a:t> + </a:t>
            </a:r>
            <a:r>
              <a:rPr lang="en-US" altLang="en-US" b="1" dirty="0" err="1">
                <a:solidFill>
                  <a:srgbClr val="0000FF"/>
                </a:solidFill>
                <a:latin typeface="Arial" panose="020B0604020202020204" pitchFamily="34" charset="0"/>
              </a:rPr>
              <a:t>D</a:t>
            </a:r>
            <a:r>
              <a:rPr lang="en-US" altLang="en-US" b="1" baseline="-25000" dirty="0" err="1">
                <a:solidFill>
                  <a:srgbClr val="0000FF"/>
                </a:solidFill>
                <a:latin typeface="Arial" panose="020B0604020202020204" pitchFamily="34" charset="0"/>
              </a:rPr>
              <a:t>exchange</a:t>
            </a:r>
            <a:endParaRPr lang="en-US" altLang="en-US" b="1" baseline="-25000" dirty="0">
              <a:solidFill>
                <a:srgbClr val="0000FF"/>
              </a:solidFill>
              <a:latin typeface="Arial" panose="020B0604020202020204" pitchFamily="34" charset="0"/>
            </a:endParaRPr>
          </a:p>
          <a:p>
            <a:pPr>
              <a:spcBef>
                <a:spcPct val="0"/>
              </a:spcBef>
              <a:defRPr/>
            </a:pPr>
            <a:endParaRPr lang="en-US" altLang="en-US" b="1" baseline="-25000" dirty="0">
              <a:solidFill>
                <a:srgbClr val="0000FF"/>
              </a:solidFill>
              <a:latin typeface="Arial" panose="020B0604020202020204" pitchFamily="34" charset="0"/>
            </a:endParaRPr>
          </a:p>
          <a:p>
            <a:pPr lvl="0">
              <a:spcBef>
                <a:spcPct val="0"/>
              </a:spcBef>
            </a:pPr>
            <a:r>
              <a:rPr lang="en-US" altLang="en-US" b="1" i="1" dirty="0">
                <a:solidFill>
                  <a:srgbClr val="FF3300"/>
                </a:solidFill>
                <a:latin typeface="Arial" panose="020B0604020202020204" pitchFamily="34" charset="0"/>
              </a:rPr>
              <a:t>E</a:t>
            </a:r>
            <a:r>
              <a:rPr lang="en-US" altLang="en-US" b="1" baseline="-25000" dirty="0">
                <a:solidFill>
                  <a:srgbClr val="FF3300"/>
                </a:solidFill>
                <a:latin typeface="Arial" panose="020B0604020202020204" pitchFamily="34" charset="0"/>
              </a:rPr>
              <a:t>S</a:t>
            </a:r>
            <a:r>
              <a:rPr lang="en-US" altLang="en-US" b="1" dirty="0">
                <a:solidFill>
                  <a:srgbClr val="FF3300"/>
                </a:solidFill>
                <a:latin typeface="Arial" panose="020B0604020202020204" pitchFamily="34" charset="0"/>
              </a:rPr>
              <a:t> = </a:t>
            </a:r>
            <a:r>
              <a:rPr lang="en-US" altLang="en-US" b="1" dirty="0" err="1">
                <a:solidFill>
                  <a:srgbClr val="FF3300"/>
                </a:solidFill>
                <a:latin typeface="Symbol" panose="05050102010706020507" pitchFamily="18" charset="2"/>
              </a:rPr>
              <a:t>a</a:t>
            </a:r>
            <a:r>
              <a:rPr lang="en-US" altLang="en-US" b="1" baseline="-25000" dirty="0" err="1">
                <a:solidFill>
                  <a:srgbClr val="FF3300"/>
                </a:solidFill>
                <a:latin typeface="Arial" panose="020B0604020202020204" pitchFamily="34" charset="0"/>
              </a:rPr>
              <a:t>S</a:t>
            </a:r>
            <a:r>
              <a:rPr lang="en-US" altLang="en-US" b="1" dirty="0">
                <a:solidFill>
                  <a:srgbClr val="FF3300"/>
                </a:solidFill>
                <a:latin typeface="Arial" panose="020B0604020202020204" pitchFamily="34" charset="0"/>
              </a:rPr>
              <a:t> </a:t>
            </a:r>
            <a:r>
              <a:rPr lang="en-US" altLang="en-US" b="1" i="1" dirty="0">
                <a:solidFill>
                  <a:srgbClr val="FF3300"/>
                </a:solidFill>
                <a:latin typeface="Arial" panose="020B0604020202020204" pitchFamily="34" charset="0"/>
              </a:rPr>
              <a:t>E</a:t>
            </a:r>
            <a:r>
              <a:rPr lang="en-US" altLang="en-US" b="1" baseline="-25000" dirty="0">
                <a:solidFill>
                  <a:srgbClr val="FF3300"/>
                </a:solidFill>
                <a:latin typeface="Arial" panose="020B0604020202020204" pitchFamily="34" charset="0"/>
              </a:rPr>
              <a:t>12</a:t>
            </a:r>
            <a:r>
              <a:rPr lang="en-US" altLang="en-US" b="1" dirty="0">
                <a:solidFill>
                  <a:srgbClr val="FF3300"/>
                </a:solidFill>
                <a:latin typeface="Arial" panose="020B0604020202020204" pitchFamily="34" charset="0"/>
              </a:rPr>
              <a:t> + </a:t>
            </a:r>
            <a:r>
              <a:rPr lang="en-US" altLang="en-US" b="1" dirty="0" err="1">
                <a:solidFill>
                  <a:srgbClr val="FF3300"/>
                </a:solidFill>
                <a:latin typeface="Symbol" panose="05050102010706020507" pitchFamily="18" charset="2"/>
              </a:rPr>
              <a:t>b</a:t>
            </a:r>
            <a:r>
              <a:rPr lang="en-US" altLang="en-US" b="1" baseline="-25000" dirty="0" err="1">
                <a:solidFill>
                  <a:srgbClr val="FF3300"/>
                </a:solidFill>
                <a:latin typeface="Arial" panose="020B0604020202020204" pitchFamily="34" charset="0"/>
              </a:rPr>
              <a:t>S</a:t>
            </a:r>
            <a:r>
              <a:rPr lang="en-US" altLang="en-US" b="1" dirty="0">
                <a:solidFill>
                  <a:srgbClr val="FF3300"/>
                </a:solidFill>
                <a:latin typeface="Arial" panose="020B0604020202020204" pitchFamily="34" charset="0"/>
              </a:rPr>
              <a:t> (</a:t>
            </a:r>
            <a:r>
              <a:rPr lang="en-US" altLang="en-US" b="1" i="1" dirty="0">
                <a:solidFill>
                  <a:srgbClr val="FF3300"/>
                </a:solidFill>
                <a:latin typeface="Arial" panose="020B0604020202020204" pitchFamily="34" charset="0"/>
              </a:rPr>
              <a:t>E</a:t>
            </a:r>
            <a:r>
              <a:rPr lang="en-US" altLang="en-US" b="1" baseline="-25000" dirty="0">
                <a:solidFill>
                  <a:srgbClr val="FF3300"/>
                </a:solidFill>
                <a:latin typeface="Arial" panose="020B0604020202020204" pitchFamily="34" charset="0"/>
              </a:rPr>
              <a:t>Fe1</a:t>
            </a:r>
            <a:r>
              <a:rPr lang="en-US" altLang="en-US" b="1" dirty="0">
                <a:solidFill>
                  <a:srgbClr val="FF3300"/>
                </a:solidFill>
                <a:latin typeface="Arial" panose="020B0604020202020204" pitchFamily="34" charset="0"/>
              </a:rPr>
              <a:t> + </a:t>
            </a:r>
            <a:r>
              <a:rPr lang="en-US" altLang="en-US" b="1" i="1" dirty="0">
                <a:solidFill>
                  <a:srgbClr val="FF3300"/>
                </a:solidFill>
                <a:latin typeface="Arial" panose="020B0604020202020204" pitchFamily="34" charset="0"/>
              </a:rPr>
              <a:t>E</a:t>
            </a:r>
            <a:r>
              <a:rPr lang="en-US" altLang="en-US" b="1" baseline="-25000" dirty="0">
                <a:solidFill>
                  <a:srgbClr val="FF3300"/>
                </a:solidFill>
                <a:latin typeface="Arial" panose="020B0604020202020204" pitchFamily="34" charset="0"/>
              </a:rPr>
              <a:t>Fe2</a:t>
            </a:r>
            <a:r>
              <a:rPr lang="en-US" altLang="en-US" b="1" dirty="0">
                <a:solidFill>
                  <a:srgbClr val="FF3300"/>
                </a:solidFill>
                <a:latin typeface="Arial" panose="020B0604020202020204" pitchFamily="34" charset="0"/>
              </a:rPr>
              <a:t>)</a:t>
            </a:r>
            <a:r>
              <a:rPr lang="en-US" altLang="en-US" b="1" dirty="0">
                <a:latin typeface="Arial" panose="020B0604020202020204" pitchFamily="34" charset="0"/>
              </a:rPr>
              <a:t>               </a:t>
            </a:r>
            <a:r>
              <a:rPr lang="en-US" altLang="en-US" b="1" dirty="0">
                <a:solidFill>
                  <a:srgbClr val="0000FF"/>
                </a:solidFill>
                <a:latin typeface="Arial" panose="020B0604020202020204" pitchFamily="34" charset="0"/>
              </a:rPr>
              <a:t>E</a:t>
            </a:r>
            <a:r>
              <a:rPr lang="en-US" altLang="en-US" b="1" baseline="-25000" dirty="0">
                <a:solidFill>
                  <a:srgbClr val="0000FF"/>
                </a:solidFill>
                <a:latin typeface="Arial" panose="020B0604020202020204" pitchFamily="34" charset="0"/>
              </a:rPr>
              <a:t>12</a:t>
            </a:r>
            <a:r>
              <a:rPr lang="en-US" altLang="en-US" b="1" dirty="0">
                <a:solidFill>
                  <a:srgbClr val="0000FF"/>
                </a:solidFill>
                <a:latin typeface="Arial" panose="020B0604020202020204" pitchFamily="34" charset="0"/>
              </a:rPr>
              <a:t> = </a:t>
            </a:r>
            <a:r>
              <a:rPr lang="en-US" altLang="en-US" b="1" dirty="0" err="1">
                <a:solidFill>
                  <a:srgbClr val="0000FF"/>
                </a:solidFill>
                <a:latin typeface="Arial" panose="020B0604020202020204" pitchFamily="34" charset="0"/>
              </a:rPr>
              <a:t>E</a:t>
            </a:r>
            <a:r>
              <a:rPr lang="en-US" altLang="en-US" b="1" baseline="-25000" dirty="0" err="1">
                <a:solidFill>
                  <a:srgbClr val="0000FF"/>
                </a:solidFill>
                <a:latin typeface="Arial" panose="020B0604020202020204" pitchFamily="34" charset="0"/>
              </a:rPr>
              <a:t>dipole</a:t>
            </a:r>
            <a:r>
              <a:rPr lang="en-US" altLang="en-US" b="1" baseline="-25000" dirty="0">
                <a:solidFill>
                  <a:srgbClr val="0000FF"/>
                </a:solidFill>
                <a:latin typeface="Arial" panose="020B0604020202020204" pitchFamily="34" charset="0"/>
              </a:rPr>
              <a:t>‒dipole</a:t>
            </a:r>
            <a:r>
              <a:rPr lang="en-US" altLang="en-US" b="1" dirty="0">
                <a:solidFill>
                  <a:srgbClr val="0000FF"/>
                </a:solidFill>
                <a:latin typeface="Arial" panose="020B0604020202020204" pitchFamily="34" charset="0"/>
              </a:rPr>
              <a:t> + </a:t>
            </a:r>
            <a:r>
              <a:rPr lang="en-US" altLang="en-US" b="1" dirty="0" err="1">
                <a:solidFill>
                  <a:srgbClr val="0000FF"/>
                </a:solidFill>
                <a:latin typeface="Arial" panose="020B0604020202020204" pitchFamily="34" charset="0"/>
              </a:rPr>
              <a:t>E</a:t>
            </a:r>
            <a:r>
              <a:rPr lang="en-US" altLang="en-US" b="1" baseline="-25000" dirty="0" err="1">
                <a:solidFill>
                  <a:srgbClr val="0000FF"/>
                </a:solidFill>
                <a:latin typeface="Arial" panose="020B0604020202020204" pitchFamily="34" charset="0"/>
              </a:rPr>
              <a:t>exchange</a:t>
            </a:r>
            <a:endParaRPr lang="en-US" altLang="en-US" b="1" baseline="-25000" dirty="0">
              <a:solidFill>
                <a:srgbClr val="0000FF"/>
              </a:solidFill>
              <a:latin typeface="Arial" panose="020B0604020202020204" pitchFamily="34" charset="0"/>
            </a:endParaRPr>
          </a:p>
          <a:p>
            <a:pPr>
              <a:spcBef>
                <a:spcPct val="0"/>
              </a:spcBef>
              <a:defRPr/>
            </a:pPr>
            <a:endParaRPr lang="en-US" altLang="en-US" b="1" baseline="-25000" dirty="0">
              <a:solidFill>
                <a:srgbClr val="0000FF"/>
              </a:solidFill>
              <a:latin typeface="Arial" panose="020B0604020202020204" pitchFamily="34" charset="0"/>
            </a:endParaRPr>
          </a:p>
        </p:txBody>
      </p:sp>
      <mc:AlternateContent xmlns:mc="http://schemas.openxmlformats.org/markup-compatibility/2006" xmlns:a14="http://schemas.microsoft.com/office/drawing/2010/main">
        <mc:Choice Requires="a14">
          <p:sp>
            <p:nvSpPr>
              <p:cNvPr id="2" name="Rectangle 1"/>
              <p:cNvSpPr/>
              <p:nvPr/>
            </p:nvSpPr>
            <p:spPr>
              <a:xfrm>
                <a:off x="1578154" y="228600"/>
                <a:ext cx="9144000" cy="1109086"/>
              </a:xfrm>
              <a:prstGeom prst="rect">
                <a:avLst/>
              </a:prstGeom>
            </p:spPr>
            <p:txBody>
              <a:bodyPr wrap="square">
                <a:spAutoFit/>
              </a:bodyPr>
              <a:lstStyle/>
              <a:p>
                <a:pPr algn="ctr"/>
                <a14:m>
                  <m:oMathPara xmlns:m="http://schemas.openxmlformats.org/officeDocument/2006/math">
                    <m:oMathParaPr>
                      <m:jc m:val="centerGroup"/>
                    </m:oMathParaPr>
                    <m:oMath xmlns:m="http://schemas.openxmlformats.org/officeDocument/2006/math">
                      <m:acc>
                        <m:accPr>
                          <m:chr m:val="̂"/>
                          <m:ctrlPr>
                            <a:rPr lang="en-US" sz="1600" b="1" i="1">
                              <a:latin typeface="Cambria Math" panose="02040503050406030204" pitchFamily="18" charset="0"/>
                            </a:rPr>
                          </m:ctrlPr>
                        </m:accPr>
                        <m:e>
                          <m:r>
                            <a:rPr lang="en-US" sz="1600" b="1" i="1">
                              <a:latin typeface="Cambria Math" panose="02040503050406030204" pitchFamily="18" charset="0"/>
                            </a:rPr>
                            <m:t>𝑯</m:t>
                          </m:r>
                        </m:e>
                      </m:acc>
                      <m:r>
                        <a:rPr lang="en-US" sz="1600" b="1" i="1">
                          <a:latin typeface="Cambria Math" panose="02040503050406030204" pitchFamily="18" charset="0"/>
                        </a:rPr>
                        <m:t>=</m:t>
                      </m:r>
                      <m:r>
                        <a:rPr lang="en-US" sz="1600">
                          <a:latin typeface="Cambria Math" panose="02040503050406030204" pitchFamily="18" charset="0"/>
                        </a:rPr>
                        <m:t> </m:t>
                      </m:r>
                      <m:sSub>
                        <m:sSubPr>
                          <m:ctrlPr>
                            <a:rPr lang="en-US" sz="1600" i="1">
                              <a:latin typeface="Cambria Math" panose="02040503050406030204" pitchFamily="18" charset="0"/>
                            </a:rPr>
                          </m:ctrlPr>
                        </m:sSubPr>
                        <m:e>
                          <m:r>
                            <a:rPr lang="en-US" sz="1600" i="1">
                              <a:latin typeface="Cambria Math" panose="02040503050406030204" pitchFamily="18" charset="0"/>
                            </a:rPr>
                            <m:t>𝐷</m:t>
                          </m:r>
                        </m:e>
                        <m:sub>
                          <m:r>
                            <a:rPr lang="en-US" sz="1600" i="1">
                              <a:latin typeface="Cambria Math" panose="02040503050406030204" pitchFamily="18" charset="0"/>
                            </a:rPr>
                            <m:t>𝐹𝑒</m:t>
                          </m:r>
                        </m:sub>
                      </m:sSub>
                      <m:d>
                        <m:dPr>
                          <m:begChr m:val="{"/>
                          <m:endChr m:val="}"/>
                          <m:ctrlPr>
                            <a:rPr lang="en-US" sz="1600" i="1">
                              <a:latin typeface="Cambria Math" panose="02040503050406030204" pitchFamily="18" charset="0"/>
                            </a:rPr>
                          </m:ctrlPr>
                        </m:dPr>
                        <m:e>
                          <m:sSubSup>
                            <m:sSubSupPr>
                              <m:ctrlPr>
                                <a:rPr lang="en-US" sz="1600" i="1">
                                  <a:latin typeface="Cambria Math" panose="02040503050406030204" pitchFamily="18" charset="0"/>
                                </a:rPr>
                              </m:ctrlPr>
                            </m:sSubSupPr>
                            <m:e>
                              <m:acc>
                                <m:accPr>
                                  <m:chr m:val="̂"/>
                                  <m:ctrlPr>
                                    <a:rPr lang="en-US" sz="1600" i="1">
                                      <a:latin typeface="Cambria Math" panose="02040503050406030204" pitchFamily="18" charset="0"/>
                                    </a:rPr>
                                  </m:ctrlPr>
                                </m:accPr>
                                <m:e>
                                  <m:r>
                                    <a:rPr lang="en-US" sz="1600" b="1" i="1">
                                      <a:latin typeface="Cambria Math" panose="02040503050406030204" pitchFamily="18" charset="0"/>
                                    </a:rPr>
                                    <m:t>𝑺</m:t>
                                  </m:r>
                                </m:e>
                              </m:acc>
                            </m:e>
                            <m:sub>
                              <m:r>
                                <a:rPr lang="en-US" sz="1600" i="1">
                                  <a:latin typeface="Cambria Math" panose="02040503050406030204" pitchFamily="18" charset="0"/>
                                </a:rPr>
                                <m:t>𝑧</m:t>
                              </m:r>
                              <m:r>
                                <a:rPr lang="en-US" sz="1600">
                                  <a:latin typeface="Cambria Math" panose="02040503050406030204" pitchFamily="18" charset="0"/>
                                </a:rPr>
                                <m:t>1</m:t>
                              </m:r>
                            </m:sub>
                            <m:sup>
                              <m:r>
                                <a:rPr lang="en-US" sz="1600">
                                  <a:latin typeface="Cambria Math" panose="02040503050406030204" pitchFamily="18" charset="0"/>
                                </a:rPr>
                                <m:t>2</m:t>
                              </m:r>
                            </m:sup>
                          </m:sSubSup>
                          <m:r>
                            <a:rPr lang="en-US" sz="1600">
                              <a:latin typeface="Cambria Math" panose="02040503050406030204" pitchFamily="18" charset="0"/>
                            </a:rPr>
                            <m:t>−</m:t>
                          </m:r>
                          <m:f>
                            <m:fPr>
                              <m:ctrlPr>
                                <a:rPr lang="en-US" sz="1600" i="1">
                                  <a:latin typeface="Cambria Math" panose="02040503050406030204" pitchFamily="18" charset="0"/>
                                </a:rPr>
                              </m:ctrlPr>
                            </m:fPr>
                            <m:num>
                              <m:sSub>
                                <m:sSubPr>
                                  <m:ctrlPr>
                                    <a:rPr lang="en-US" sz="1600" i="1">
                                      <a:latin typeface="Cambria Math" panose="02040503050406030204" pitchFamily="18" charset="0"/>
                                    </a:rPr>
                                  </m:ctrlPr>
                                </m:sSubPr>
                                <m:e>
                                  <m:r>
                                    <a:rPr lang="en-US" sz="1600" i="1">
                                      <a:latin typeface="Cambria Math" panose="02040503050406030204" pitchFamily="18" charset="0"/>
                                    </a:rPr>
                                    <m:t>𝑆</m:t>
                                  </m:r>
                                </m:e>
                                <m:sub>
                                  <m:r>
                                    <a:rPr lang="en-US" sz="1600">
                                      <a:latin typeface="Cambria Math" panose="02040503050406030204" pitchFamily="18" charset="0"/>
                                    </a:rPr>
                                    <m:t>1</m:t>
                                  </m:r>
                                </m:sub>
                              </m:sSub>
                              <m:d>
                                <m:dPr>
                                  <m:ctrlPr>
                                    <a:rPr lang="en-US" sz="1600" i="1">
                                      <a:latin typeface="Cambria Math" panose="02040503050406030204" pitchFamily="18" charset="0"/>
                                    </a:rPr>
                                  </m:ctrlPr>
                                </m:dPr>
                                <m:e>
                                  <m:sSub>
                                    <m:sSubPr>
                                      <m:ctrlPr>
                                        <a:rPr lang="en-US" sz="1600" i="1">
                                          <a:latin typeface="Cambria Math" panose="02040503050406030204" pitchFamily="18" charset="0"/>
                                        </a:rPr>
                                      </m:ctrlPr>
                                    </m:sSubPr>
                                    <m:e>
                                      <m:r>
                                        <a:rPr lang="en-US" sz="1600" i="1">
                                          <a:latin typeface="Cambria Math" panose="02040503050406030204" pitchFamily="18" charset="0"/>
                                        </a:rPr>
                                        <m:t>𝑆</m:t>
                                      </m:r>
                                    </m:e>
                                    <m:sub>
                                      <m:r>
                                        <a:rPr lang="en-US" sz="1600">
                                          <a:latin typeface="Cambria Math" panose="02040503050406030204" pitchFamily="18" charset="0"/>
                                        </a:rPr>
                                        <m:t>1</m:t>
                                      </m:r>
                                    </m:sub>
                                  </m:sSub>
                                  <m:r>
                                    <a:rPr lang="en-US" sz="1600">
                                      <a:latin typeface="Cambria Math" panose="02040503050406030204" pitchFamily="18" charset="0"/>
                                    </a:rPr>
                                    <m:t>+1</m:t>
                                  </m:r>
                                </m:e>
                              </m:d>
                            </m:num>
                            <m:den>
                              <m:r>
                                <a:rPr lang="en-US" sz="1600">
                                  <a:latin typeface="Cambria Math" panose="02040503050406030204" pitchFamily="18" charset="0"/>
                                </a:rPr>
                                <m:t>3</m:t>
                              </m:r>
                            </m:den>
                          </m:f>
                        </m:e>
                      </m:d>
                      <m:r>
                        <a:rPr lang="en-US" sz="1600">
                          <a:latin typeface="Cambria Math" panose="02040503050406030204" pitchFamily="18" charset="0"/>
                        </a:rPr>
                        <m:t>+</m:t>
                      </m:r>
                      <m:sSub>
                        <m:sSubPr>
                          <m:ctrlPr>
                            <a:rPr lang="en-US" sz="1600" i="1">
                              <a:latin typeface="Cambria Math" panose="02040503050406030204" pitchFamily="18" charset="0"/>
                            </a:rPr>
                          </m:ctrlPr>
                        </m:sSubPr>
                        <m:e>
                          <m:r>
                            <a:rPr lang="en-US" sz="1600" i="1">
                              <a:latin typeface="Cambria Math" panose="02040503050406030204" pitchFamily="18" charset="0"/>
                            </a:rPr>
                            <m:t>𝐸</m:t>
                          </m:r>
                        </m:e>
                        <m:sub>
                          <m:r>
                            <a:rPr lang="en-US" sz="1600" i="1">
                              <a:latin typeface="Cambria Math" panose="02040503050406030204" pitchFamily="18" charset="0"/>
                            </a:rPr>
                            <m:t>𝐹𝑒</m:t>
                          </m:r>
                        </m:sub>
                      </m:sSub>
                      <m:d>
                        <m:dPr>
                          <m:ctrlPr>
                            <a:rPr lang="en-US" sz="1600" i="1">
                              <a:latin typeface="Cambria Math" panose="02040503050406030204" pitchFamily="18" charset="0"/>
                            </a:rPr>
                          </m:ctrlPr>
                        </m:dPr>
                        <m:e>
                          <m:sSubSup>
                            <m:sSubSupPr>
                              <m:ctrlPr>
                                <a:rPr lang="en-US" sz="1600" i="1">
                                  <a:latin typeface="Cambria Math" panose="02040503050406030204" pitchFamily="18" charset="0"/>
                                </a:rPr>
                              </m:ctrlPr>
                            </m:sSubSupPr>
                            <m:e>
                              <m:acc>
                                <m:accPr>
                                  <m:chr m:val="̂"/>
                                  <m:ctrlPr>
                                    <a:rPr lang="en-US" sz="1600" i="1">
                                      <a:latin typeface="Cambria Math" panose="02040503050406030204" pitchFamily="18" charset="0"/>
                                    </a:rPr>
                                  </m:ctrlPr>
                                </m:accPr>
                                <m:e>
                                  <m:r>
                                    <a:rPr lang="en-US" sz="1600" b="1" i="1">
                                      <a:latin typeface="Cambria Math" panose="02040503050406030204" pitchFamily="18" charset="0"/>
                                    </a:rPr>
                                    <m:t>𝑺</m:t>
                                  </m:r>
                                </m:e>
                              </m:acc>
                            </m:e>
                            <m:sub>
                              <m:r>
                                <a:rPr lang="en-US" sz="1600" i="1">
                                  <a:latin typeface="Cambria Math" panose="02040503050406030204" pitchFamily="18" charset="0"/>
                                </a:rPr>
                                <m:t>𝑥</m:t>
                              </m:r>
                              <m:r>
                                <a:rPr lang="en-US" sz="1600">
                                  <a:latin typeface="Cambria Math" panose="02040503050406030204" pitchFamily="18" charset="0"/>
                                </a:rPr>
                                <m:t>1</m:t>
                              </m:r>
                            </m:sub>
                            <m:sup>
                              <m:r>
                                <a:rPr lang="en-US" sz="1600">
                                  <a:latin typeface="Cambria Math" panose="02040503050406030204" pitchFamily="18" charset="0"/>
                                </a:rPr>
                                <m:t>2</m:t>
                              </m:r>
                            </m:sup>
                          </m:sSubSup>
                          <m:r>
                            <a:rPr lang="en-US" sz="1600">
                              <a:latin typeface="Cambria Math" panose="02040503050406030204" pitchFamily="18" charset="0"/>
                            </a:rPr>
                            <m:t>−</m:t>
                          </m:r>
                          <m:sSubSup>
                            <m:sSubSupPr>
                              <m:ctrlPr>
                                <a:rPr lang="en-US" sz="1600" i="1">
                                  <a:latin typeface="Cambria Math" panose="02040503050406030204" pitchFamily="18" charset="0"/>
                                </a:rPr>
                              </m:ctrlPr>
                            </m:sSubSupPr>
                            <m:e>
                              <m:acc>
                                <m:accPr>
                                  <m:chr m:val="̂"/>
                                  <m:ctrlPr>
                                    <a:rPr lang="en-US" sz="1600" i="1">
                                      <a:latin typeface="Cambria Math" panose="02040503050406030204" pitchFamily="18" charset="0"/>
                                    </a:rPr>
                                  </m:ctrlPr>
                                </m:accPr>
                                <m:e>
                                  <m:r>
                                    <a:rPr lang="en-US" sz="1600" b="1" i="1">
                                      <a:latin typeface="Cambria Math" panose="02040503050406030204" pitchFamily="18" charset="0"/>
                                    </a:rPr>
                                    <m:t>𝑺</m:t>
                                  </m:r>
                                </m:e>
                              </m:acc>
                            </m:e>
                            <m:sub>
                              <m:r>
                                <a:rPr lang="en-US" sz="1600" i="1">
                                  <a:latin typeface="Cambria Math" panose="02040503050406030204" pitchFamily="18" charset="0"/>
                                </a:rPr>
                                <m:t>𝑦</m:t>
                              </m:r>
                              <m:r>
                                <a:rPr lang="en-US" sz="1600">
                                  <a:latin typeface="Cambria Math" panose="02040503050406030204" pitchFamily="18" charset="0"/>
                                </a:rPr>
                                <m:t>1</m:t>
                              </m:r>
                            </m:sub>
                            <m:sup>
                              <m:r>
                                <a:rPr lang="en-US" sz="1600">
                                  <a:latin typeface="Cambria Math" panose="02040503050406030204" pitchFamily="18" charset="0"/>
                                </a:rPr>
                                <m:t>2</m:t>
                              </m:r>
                            </m:sup>
                          </m:sSubSup>
                        </m:e>
                      </m:d>
                      <m:r>
                        <a:rPr lang="en-US" sz="1600">
                          <a:latin typeface="Cambria Math" panose="02040503050406030204" pitchFamily="18" charset="0"/>
                        </a:rPr>
                        <m:t>+</m:t>
                      </m:r>
                      <m:sSub>
                        <m:sSubPr>
                          <m:ctrlPr>
                            <a:rPr lang="en-US" sz="1600" i="1">
                              <a:latin typeface="Cambria Math" panose="02040503050406030204" pitchFamily="18" charset="0"/>
                            </a:rPr>
                          </m:ctrlPr>
                        </m:sSubPr>
                        <m:e>
                          <m:r>
                            <a:rPr lang="en-US" sz="1600" i="1">
                              <a:latin typeface="Cambria Math" panose="02040503050406030204" pitchFamily="18" charset="0"/>
                            </a:rPr>
                            <m:t>𝐷</m:t>
                          </m:r>
                        </m:e>
                        <m:sub>
                          <m:r>
                            <a:rPr lang="en-US" sz="1600" i="1">
                              <a:latin typeface="Cambria Math" panose="02040503050406030204" pitchFamily="18" charset="0"/>
                            </a:rPr>
                            <m:t>𝐹𝑒</m:t>
                          </m:r>
                        </m:sub>
                      </m:sSub>
                      <m:d>
                        <m:dPr>
                          <m:begChr m:val="{"/>
                          <m:endChr m:val="}"/>
                          <m:ctrlPr>
                            <a:rPr lang="en-US" sz="1600" i="1">
                              <a:latin typeface="Cambria Math" panose="02040503050406030204" pitchFamily="18" charset="0"/>
                            </a:rPr>
                          </m:ctrlPr>
                        </m:dPr>
                        <m:e>
                          <m:sSubSup>
                            <m:sSubSupPr>
                              <m:ctrlPr>
                                <a:rPr lang="en-US" sz="1600" i="1">
                                  <a:latin typeface="Cambria Math" panose="02040503050406030204" pitchFamily="18" charset="0"/>
                                </a:rPr>
                              </m:ctrlPr>
                            </m:sSubSupPr>
                            <m:e>
                              <m:acc>
                                <m:accPr>
                                  <m:chr m:val="̂"/>
                                  <m:ctrlPr>
                                    <a:rPr lang="en-US" sz="1600" i="1">
                                      <a:latin typeface="Cambria Math" panose="02040503050406030204" pitchFamily="18" charset="0"/>
                                    </a:rPr>
                                  </m:ctrlPr>
                                </m:accPr>
                                <m:e>
                                  <m:r>
                                    <a:rPr lang="en-US" sz="1600" b="1" i="1">
                                      <a:latin typeface="Cambria Math" panose="02040503050406030204" pitchFamily="18" charset="0"/>
                                    </a:rPr>
                                    <m:t>𝑺</m:t>
                                  </m:r>
                                </m:e>
                              </m:acc>
                            </m:e>
                            <m:sub>
                              <m:r>
                                <a:rPr lang="en-US" sz="1600" i="1">
                                  <a:latin typeface="Cambria Math" panose="02040503050406030204" pitchFamily="18" charset="0"/>
                                </a:rPr>
                                <m:t>𝑧</m:t>
                              </m:r>
                              <m:r>
                                <a:rPr lang="en-US" sz="1600">
                                  <a:latin typeface="Cambria Math" panose="02040503050406030204" pitchFamily="18" charset="0"/>
                                </a:rPr>
                                <m:t>2</m:t>
                              </m:r>
                            </m:sub>
                            <m:sup>
                              <m:r>
                                <a:rPr lang="en-US" sz="1600">
                                  <a:latin typeface="Cambria Math" panose="02040503050406030204" pitchFamily="18" charset="0"/>
                                </a:rPr>
                                <m:t>2</m:t>
                              </m:r>
                            </m:sup>
                          </m:sSubSup>
                          <m:r>
                            <a:rPr lang="en-US" sz="1600">
                              <a:latin typeface="Cambria Math" panose="02040503050406030204" pitchFamily="18" charset="0"/>
                            </a:rPr>
                            <m:t>−</m:t>
                          </m:r>
                          <m:f>
                            <m:fPr>
                              <m:ctrlPr>
                                <a:rPr lang="en-US" sz="1600" i="1">
                                  <a:latin typeface="Cambria Math" panose="02040503050406030204" pitchFamily="18" charset="0"/>
                                </a:rPr>
                              </m:ctrlPr>
                            </m:fPr>
                            <m:num>
                              <m:sSub>
                                <m:sSubPr>
                                  <m:ctrlPr>
                                    <a:rPr lang="en-US" sz="1600" i="1">
                                      <a:latin typeface="Cambria Math" panose="02040503050406030204" pitchFamily="18" charset="0"/>
                                    </a:rPr>
                                  </m:ctrlPr>
                                </m:sSubPr>
                                <m:e>
                                  <m:r>
                                    <a:rPr lang="en-US" sz="1600" i="1">
                                      <a:latin typeface="Cambria Math" panose="02040503050406030204" pitchFamily="18" charset="0"/>
                                    </a:rPr>
                                    <m:t>𝑆</m:t>
                                  </m:r>
                                </m:e>
                                <m:sub>
                                  <m:r>
                                    <a:rPr lang="en-US" sz="1600">
                                      <a:latin typeface="Cambria Math" panose="02040503050406030204" pitchFamily="18" charset="0"/>
                                    </a:rPr>
                                    <m:t>2</m:t>
                                  </m:r>
                                </m:sub>
                              </m:sSub>
                              <m:d>
                                <m:dPr>
                                  <m:ctrlPr>
                                    <a:rPr lang="en-US" sz="1600" i="1">
                                      <a:latin typeface="Cambria Math" panose="02040503050406030204" pitchFamily="18" charset="0"/>
                                    </a:rPr>
                                  </m:ctrlPr>
                                </m:dPr>
                                <m:e>
                                  <m:sSub>
                                    <m:sSubPr>
                                      <m:ctrlPr>
                                        <a:rPr lang="en-US" sz="1600" i="1">
                                          <a:latin typeface="Cambria Math" panose="02040503050406030204" pitchFamily="18" charset="0"/>
                                        </a:rPr>
                                      </m:ctrlPr>
                                    </m:sSubPr>
                                    <m:e>
                                      <m:r>
                                        <a:rPr lang="en-US" sz="1600" i="1">
                                          <a:latin typeface="Cambria Math" panose="02040503050406030204" pitchFamily="18" charset="0"/>
                                        </a:rPr>
                                        <m:t>𝑆</m:t>
                                      </m:r>
                                    </m:e>
                                    <m:sub>
                                      <m:r>
                                        <a:rPr lang="en-US" sz="1600">
                                          <a:latin typeface="Cambria Math" panose="02040503050406030204" pitchFamily="18" charset="0"/>
                                        </a:rPr>
                                        <m:t>2</m:t>
                                      </m:r>
                                    </m:sub>
                                  </m:sSub>
                                  <m:r>
                                    <a:rPr lang="en-US" sz="1600">
                                      <a:latin typeface="Cambria Math" panose="02040503050406030204" pitchFamily="18" charset="0"/>
                                    </a:rPr>
                                    <m:t>+1</m:t>
                                  </m:r>
                                </m:e>
                              </m:d>
                            </m:num>
                            <m:den>
                              <m:r>
                                <a:rPr lang="en-US" sz="1600">
                                  <a:latin typeface="Cambria Math" panose="02040503050406030204" pitchFamily="18" charset="0"/>
                                </a:rPr>
                                <m:t>3</m:t>
                              </m:r>
                            </m:den>
                          </m:f>
                        </m:e>
                      </m:d>
                      <m:r>
                        <a:rPr lang="en-US" sz="1600">
                          <a:latin typeface="Cambria Math" panose="02040503050406030204" pitchFamily="18" charset="0"/>
                        </a:rPr>
                        <m:t>+</m:t>
                      </m:r>
                      <m:sSub>
                        <m:sSubPr>
                          <m:ctrlPr>
                            <a:rPr lang="en-US" sz="1600" i="1">
                              <a:latin typeface="Cambria Math" panose="02040503050406030204" pitchFamily="18" charset="0"/>
                            </a:rPr>
                          </m:ctrlPr>
                        </m:sSubPr>
                        <m:e>
                          <m:r>
                            <a:rPr lang="en-US" sz="1600" i="1">
                              <a:latin typeface="Cambria Math" panose="02040503050406030204" pitchFamily="18" charset="0"/>
                            </a:rPr>
                            <m:t>𝐸</m:t>
                          </m:r>
                        </m:e>
                        <m:sub>
                          <m:r>
                            <a:rPr lang="en-US" sz="1600" i="1">
                              <a:latin typeface="Cambria Math" panose="02040503050406030204" pitchFamily="18" charset="0"/>
                            </a:rPr>
                            <m:t>𝐹𝑒</m:t>
                          </m:r>
                        </m:sub>
                      </m:sSub>
                      <m:d>
                        <m:dPr>
                          <m:ctrlPr>
                            <a:rPr lang="en-US" sz="1600" i="1">
                              <a:latin typeface="Cambria Math" panose="02040503050406030204" pitchFamily="18" charset="0"/>
                            </a:rPr>
                          </m:ctrlPr>
                        </m:dPr>
                        <m:e>
                          <m:sSubSup>
                            <m:sSubSupPr>
                              <m:ctrlPr>
                                <a:rPr lang="en-US" sz="1600" i="1">
                                  <a:latin typeface="Cambria Math" panose="02040503050406030204" pitchFamily="18" charset="0"/>
                                </a:rPr>
                              </m:ctrlPr>
                            </m:sSubSupPr>
                            <m:e>
                              <m:acc>
                                <m:accPr>
                                  <m:chr m:val="̂"/>
                                  <m:ctrlPr>
                                    <a:rPr lang="en-US" sz="1600" i="1">
                                      <a:latin typeface="Cambria Math" panose="02040503050406030204" pitchFamily="18" charset="0"/>
                                    </a:rPr>
                                  </m:ctrlPr>
                                </m:accPr>
                                <m:e>
                                  <m:r>
                                    <a:rPr lang="en-US" sz="1600" b="1" i="1">
                                      <a:latin typeface="Cambria Math" panose="02040503050406030204" pitchFamily="18" charset="0"/>
                                    </a:rPr>
                                    <m:t>𝑺</m:t>
                                  </m:r>
                                </m:e>
                              </m:acc>
                            </m:e>
                            <m:sub>
                              <m:r>
                                <a:rPr lang="en-US" sz="1600" i="1">
                                  <a:latin typeface="Cambria Math" panose="02040503050406030204" pitchFamily="18" charset="0"/>
                                </a:rPr>
                                <m:t>𝑥</m:t>
                              </m:r>
                              <m:r>
                                <a:rPr lang="en-US" sz="1600">
                                  <a:latin typeface="Cambria Math" panose="02040503050406030204" pitchFamily="18" charset="0"/>
                                </a:rPr>
                                <m:t>2</m:t>
                              </m:r>
                            </m:sub>
                            <m:sup>
                              <m:r>
                                <a:rPr lang="en-US" sz="1600">
                                  <a:latin typeface="Cambria Math" panose="02040503050406030204" pitchFamily="18" charset="0"/>
                                </a:rPr>
                                <m:t>2</m:t>
                              </m:r>
                            </m:sup>
                          </m:sSubSup>
                          <m:r>
                            <a:rPr lang="en-US" sz="1600">
                              <a:latin typeface="Cambria Math" panose="02040503050406030204" pitchFamily="18" charset="0"/>
                            </a:rPr>
                            <m:t>−</m:t>
                          </m:r>
                          <m:sSubSup>
                            <m:sSubSupPr>
                              <m:ctrlPr>
                                <a:rPr lang="en-US" sz="1600" i="1">
                                  <a:latin typeface="Cambria Math" panose="02040503050406030204" pitchFamily="18" charset="0"/>
                                </a:rPr>
                              </m:ctrlPr>
                            </m:sSubSupPr>
                            <m:e>
                              <m:acc>
                                <m:accPr>
                                  <m:chr m:val="̂"/>
                                  <m:ctrlPr>
                                    <a:rPr lang="en-US" sz="1600" i="1">
                                      <a:latin typeface="Cambria Math" panose="02040503050406030204" pitchFamily="18" charset="0"/>
                                    </a:rPr>
                                  </m:ctrlPr>
                                </m:accPr>
                                <m:e>
                                  <m:r>
                                    <a:rPr lang="en-US" sz="1600" b="1" i="1">
                                      <a:latin typeface="Cambria Math" panose="02040503050406030204" pitchFamily="18" charset="0"/>
                                    </a:rPr>
                                    <m:t>𝑺</m:t>
                                  </m:r>
                                </m:e>
                              </m:acc>
                            </m:e>
                            <m:sub>
                              <m:r>
                                <a:rPr lang="en-US" sz="1600" i="1">
                                  <a:latin typeface="Cambria Math" panose="02040503050406030204" pitchFamily="18" charset="0"/>
                                </a:rPr>
                                <m:t>𝑦</m:t>
                              </m:r>
                              <m:r>
                                <a:rPr lang="en-US" sz="1600">
                                  <a:latin typeface="Cambria Math" panose="02040503050406030204" pitchFamily="18" charset="0"/>
                                </a:rPr>
                                <m:t>2</m:t>
                              </m:r>
                            </m:sub>
                            <m:sup>
                              <m:r>
                                <a:rPr lang="en-US" sz="1600">
                                  <a:latin typeface="Cambria Math" panose="02040503050406030204" pitchFamily="18" charset="0"/>
                                </a:rPr>
                                <m:t>2</m:t>
                              </m:r>
                            </m:sup>
                          </m:sSubSup>
                        </m:e>
                      </m:d>
                    </m:oMath>
                  </m:oMathPara>
                </a14:m>
                <a:endParaRPr lang="en-US" sz="1600" i="1" dirty="0">
                  <a:latin typeface="Cambria Math" panose="02040503050406030204" pitchFamily="18" charset="0"/>
                </a:endParaRPr>
              </a:p>
              <a:p>
                <a:pPr algn="ctr"/>
                <a14:m>
                  <m:oMath xmlns:m="http://schemas.openxmlformats.org/officeDocument/2006/math">
                    <m:r>
                      <a:rPr lang="en-US" sz="1600">
                        <a:latin typeface="Cambria Math" panose="02040503050406030204" pitchFamily="18" charset="0"/>
                      </a:rPr>
                      <m:t>+</m:t>
                    </m:r>
                    <m:sSub>
                      <m:sSubPr>
                        <m:ctrlPr>
                          <a:rPr lang="en-US" sz="1600" i="1">
                            <a:latin typeface="Cambria Math" panose="02040503050406030204" pitchFamily="18" charset="0"/>
                          </a:rPr>
                        </m:ctrlPr>
                      </m:sSubPr>
                      <m:e>
                        <m:r>
                          <a:rPr lang="en-US" sz="1600" i="1">
                            <a:latin typeface="Cambria Math" panose="02040503050406030204" pitchFamily="18" charset="0"/>
                          </a:rPr>
                          <m:t>𝐷</m:t>
                        </m:r>
                      </m:e>
                      <m:sub>
                        <m:r>
                          <a:rPr lang="en-US" sz="1600">
                            <a:latin typeface="Cambria Math" panose="02040503050406030204" pitchFamily="18" charset="0"/>
                          </a:rPr>
                          <m:t>12</m:t>
                        </m:r>
                      </m:sub>
                    </m:sSub>
                    <m:d>
                      <m:dPr>
                        <m:begChr m:val="{"/>
                        <m:endChr m:val="}"/>
                        <m:ctrlPr>
                          <a:rPr lang="en-US" sz="1600" i="1">
                            <a:latin typeface="Cambria Math" panose="02040503050406030204" pitchFamily="18" charset="0"/>
                          </a:rPr>
                        </m:ctrlPr>
                      </m:dPr>
                      <m:e>
                        <m:sSub>
                          <m:sSubPr>
                            <m:ctrlPr>
                              <a:rPr lang="en-US" sz="1600" i="1">
                                <a:latin typeface="Cambria Math" panose="02040503050406030204" pitchFamily="18" charset="0"/>
                              </a:rPr>
                            </m:ctrlPr>
                          </m:sSubPr>
                          <m:e>
                            <m:acc>
                              <m:accPr>
                                <m:chr m:val="̂"/>
                                <m:ctrlPr>
                                  <a:rPr lang="en-US" sz="1600" i="1">
                                    <a:latin typeface="Cambria Math" panose="02040503050406030204" pitchFamily="18" charset="0"/>
                                  </a:rPr>
                                </m:ctrlPr>
                              </m:accPr>
                              <m:e>
                                <m:r>
                                  <a:rPr lang="en-US" sz="1600" b="1" i="1">
                                    <a:latin typeface="Cambria Math" panose="02040503050406030204" pitchFamily="18" charset="0"/>
                                  </a:rPr>
                                  <m:t>𝑺</m:t>
                                </m:r>
                              </m:e>
                            </m:acc>
                          </m:e>
                          <m:sub>
                            <m:r>
                              <a:rPr lang="en-US" sz="1600" i="1">
                                <a:latin typeface="Cambria Math" panose="02040503050406030204" pitchFamily="18" charset="0"/>
                              </a:rPr>
                              <m:t>𝑧</m:t>
                            </m:r>
                            <m:r>
                              <a:rPr lang="en-US" sz="1600">
                                <a:latin typeface="Cambria Math" panose="02040503050406030204" pitchFamily="18" charset="0"/>
                              </a:rPr>
                              <m:t>1</m:t>
                            </m:r>
                          </m:sub>
                        </m:sSub>
                        <m:sSub>
                          <m:sSubPr>
                            <m:ctrlPr>
                              <a:rPr lang="en-US" sz="1600" i="1">
                                <a:latin typeface="Cambria Math" panose="02040503050406030204" pitchFamily="18" charset="0"/>
                              </a:rPr>
                            </m:ctrlPr>
                          </m:sSubPr>
                          <m:e>
                            <m:acc>
                              <m:accPr>
                                <m:chr m:val="̂"/>
                                <m:ctrlPr>
                                  <a:rPr lang="en-US" sz="1600" i="1">
                                    <a:latin typeface="Cambria Math" panose="02040503050406030204" pitchFamily="18" charset="0"/>
                                  </a:rPr>
                                </m:ctrlPr>
                              </m:accPr>
                              <m:e>
                                <m:r>
                                  <a:rPr lang="en-US" sz="1600" b="1" i="1">
                                    <a:latin typeface="Cambria Math" panose="02040503050406030204" pitchFamily="18" charset="0"/>
                                  </a:rPr>
                                  <m:t>𝑺</m:t>
                                </m:r>
                              </m:e>
                            </m:acc>
                          </m:e>
                          <m:sub>
                            <m:r>
                              <a:rPr lang="en-US" sz="1600" i="1">
                                <a:latin typeface="Cambria Math" panose="02040503050406030204" pitchFamily="18" charset="0"/>
                              </a:rPr>
                              <m:t>𝑧</m:t>
                            </m:r>
                            <m:r>
                              <a:rPr lang="en-US" sz="1600">
                                <a:latin typeface="Cambria Math" panose="02040503050406030204" pitchFamily="18" charset="0"/>
                              </a:rPr>
                              <m:t>2</m:t>
                            </m:r>
                          </m:sub>
                        </m:sSub>
                        <m:r>
                          <a:rPr lang="en-US" sz="1600">
                            <a:latin typeface="Cambria Math" panose="02040503050406030204" pitchFamily="18" charset="0"/>
                          </a:rPr>
                          <m:t>−</m:t>
                        </m:r>
                        <m:f>
                          <m:fPr>
                            <m:ctrlPr>
                              <a:rPr lang="en-US" sz="1600" i="1">
                                <a:latin typeface="Cambria Math" panose="02040503050406030204" pitchFamily="18" charset="0"/>
                              </a:rPr>
                            </m:ctrlPr>
                          </m:fPr>
                          <m:num>
                            <m:sSub>
                              <m:sSubPr>
                                <m:ctrlPr>
                                  <a:rPr lang="en-US" sz="1600" i="1">
                                    <a:latin typeface="Cambria Math" panose="02040503050406030204" pitchFamily="18" charset="0"/>
                                  </a:rPr>
                                </m:ctrlPr>
                              </m:sSubPr>
                              <m:e>
                                <m:acc>
                                  <m:accPr>
                                    <m:chr m:val="̂"/>
                                    <m:ctrlPr>
                                      <a:rPr lang="en-US" sz="1600" i="1">
                                        <a:latin typeface="Cambria Math" panose="02040503050406030204" pitchFamily="18" charset="0"/>
                                      </a:rPr>
                                    </m:ctrlPr>
                                  </m:accPr>
                                  <m:e>
                                    <m:r>
                                      <a:rPr lang="en-US" sz="1600" b="1" i="1">
                                        <a:latin typeface="Cambria Math" panose="02040503050406030204" pitchFamily="18" charset="0"/>
                                      </a:rPr>
                                      <m:t>𝑺</m:t>
                                    </m:r>
                                  </m:e>
                                </m:acc>
                              </m:e>
                              <m:sub>
                                <m:r>
                                  <a:rPr lang="en-US" sz="1600">
                                    <a:latin typeface="Cambria Math" panose="02040503050406030204" pitchFamily="18" charset="0"/>
                                  </a:rPr>
                                  <m:t>1</m:t>
                                </m:r>
                              </m:sub>
                            </m:sSub>
                            <m:sSub>
                              <m:sSubPr>
                                <m:ctrlPr>
                                  <a:rPr lang="en-US" sz="1600" i="1">
                                    <a:latin typeface="Cambria Math" panose="02040503050406030204" pitchFamily="18" charset="0"/>
                                  </a:rPr>
                                </m:ctrlPr>
                              </m:sSubPr>
                              <m:e>
                                <m:acc>
                                  <m:accPr>
                                    <m:chr m:val="̂"/>
                                    <m:ctrlPr>
                                      <a:rPr lang="en-US" sz="1600" i="1">
                                        <a:latin typeface="Cambria Math" panose="02040503050406030204" pitchFamily="18" charset="0"/>
                                      </a:rPr>
                                    </m:ctrlPr>
                                  </m:accPr>
                                  <m:e>
                                    <m:r>
                                      <a:rPr lang="en-US" sz="1600" b="1" i="1">
                                        <a:latin typeface="Cambria Math" panose="02040503050406030204" pitchFamily="18" charset="0"/>
                                      </a:rPr>
                                      <m:t>𝑺</m:t>
                                    </m:r>
                                  </m:e>
                                </m:acc>
                              </m:e>
                              <m:sub>
                                <m:r>
                                  <a:rPr lang="en-US" sz="1600">
                                    <a:latin typeface="Cambria Math" panose="02040503050406030204" pitchFamily="18" charset="0"/>
                                  </a:rPr>
                                  <m:t>2</m:t>
                                </m:r>
                              </m:sub>
                            </m:sSub>
                          </m:num>
                          <m:den>
                            <m:r>
                              <a:rPr lang="en-US" sz="1600">
                                <a:latin typeface="Cambria Math" panose="02040503050406030204" pitchFamily="18" charset="0"/>
                              </a:rPr>
                              <m:t>3</m:t>
                            </m:r>
                          </m:den>
                        </m:f>
                      </m:e>
                    </m:d>
                    <m:r>
                      <a:rPr lang="en-US" sz="1600">
                        <a:latin typeface="Cambria Math" panose="02040503050406030204" pitchFamily="18" charset="0"/>
                      </a:rPr>
                      <m:t>+</m:t>
                    </m:r>
                    <m:sSub>
                      <m:sSubPr>
                        <m:ctrlPr>
                          <a:rPr lang="en-US" sz="1600" i="1">
                            <a:latin typeface="Cambria Math" panose="02040503050406030204" pitchFamily="18" charset="0"/>
                          </a:rPr>
                        </m:ctrlPr>
                      </m:sSubPr>
                      <m:e>
                        <m:r>
                          <a:rPr lang="en-US" sz="1600" i="1">
                            <a:latin typeface="Cambria Math" panose="02040503050406030204" pitchFamily="18" charset="0"/>
                          </a:rPr>
                          <m:t>𝐸</m:t>
                        </m:r>
                      </m:e>
                      <m:sub>
                        <m:r>
                          <a:rPr lang="en-US" sz="1600">
                            <a:latin typeface="Cambria Math" panose="02040503050406030204" pitchFamily="18" charset="0"/>
                          </a:rPr>
                          <m:t>12</m:t>
                        </m:r>
                      </m:sub>
                    </m:sSub>
                    <m:r>
                      <a:rPr lang="en-US" sz="1600">
                        <a:latin typeface="Cambria Math" panose="02040503050406030204" pitchFamily="18" charset="0"/>
                      </a:rPr>
                      <m:t>(</m:t>
                    </m:r>
                    <m:sSub>
                      <m:sSubPr>
                        <m:ctrlPr>
                          <a:rPr lang="en-US" sz="1600" i="1">
                            <a:latin typeface="Cambria Math" panose="02040503050406030204" pitchFamily="18" charset="0"/>
                          </a:rPr>
                        </m:ctrlPr>
                      </m:sSubPr>
                      <m:e>
                        <m:acc>
                          <m:accPr>
                            <m:chr m:val="̂"/>
                            <m:ctrlPr>
                              <a:rPr lang="en-US" sz="1600" i="1">
                                <a:latin typeface="Cambria Math" panose="02040503050406030204" pitchFamily="18" charset="0"/>
                              </a:rPr>
                            </m:ctrlPr>
                          </m:accPr>
                          <m:e>
                            <m:r>
                              <a:rPr lang="en-US" sz="1600" b="1" i="1">
                                <a:latin typeface="Cambria Math" panose="02040503050406030204" pitchFamily="18" charset="0"/>
                              </a:rPr>
                              <m:t>𝑺</m:t>
                            </m:r>
                          </m:e>
                        </m:acc>
                      </m:e>
                      <m:sub>
                        <m:r>
                          <a:rPr lang="en-US" sz="1600" i="1">
                            <a:latin typeface="Cambria Math" panose="02040503050406030204" pitchFamily="18" charset="0"/>
                          </a:rPr>
                          <m:t>𝑥</m:t>
                        </m:r>
                        <m:r>
                          <a:rPr lang="en-US" sz="1600">
                            <a:latin typeface="Cambria Math" panose="02040503050406030204" pitchFamily="18" charset="0"/>
                          </a:rPr>
                          <m:t>1</m:t>
                        </m:r>
                      </m:sub>
                    </m:sSub>
                    <m:sSub>
                      <m:sSubPr>
                        <m:ctrlPr>
                          <a:rPr lang="en-US" sz="1600" i="1">
                            <a:latin typeface="Cambria Math" panose="02040503050406030204" pitchFamily="18" charset="0"/>
                          </a:rPr>
                        </m:ctrlPr>
                      </m:sSubPr>
                      <m:e>
                        <m:acc>
                          <m:accPr>
                            <m:chr m:val="̂"/>
                            <m:ctrlPr>
                              <a:rPr lang="en-US" sz="1600" i="1">
                                <a:latin typeface="Cambria Math" panose="02040503050406030204" pitchFamily="18" charset="0"/>
                              </a:rPr>
                            </m:ctrlPr>
                          </m:accPr>
                          <m:e>
                            <m:r>
                              <a:rPr lang="en-US" sz="1600" b="1" i="1">
                                <a:latin typeface="Cambria Math" panose="02040503050406030204" pitchFamily="18" charset="0"/>
                              </a:rPr>
                              <m:t>𝑺</m:t>
                            </m:r>
                          </m:e>
                        </m:acc>
                      </m:e>
                      <m:sub>
                        <m:r>
                          <a:rPr lang="en-US" sz="1600" i="1">
                            <a:latin typeface="Cambria Math" panose="02040503050406030204" pitchFamily="18" charset="0"/>
                          </a:rPr>
                          <m:t>𝑥</m:t>
                        </m:r>
                        <m:r>
                          <a:rPr lang="en-US" sz="1600">
                            <a:latin typeface="Cambria Math" panose="02040503050406030204" pitchFamily="18" charset="0"/>
                          </a:rPr>
                          <m:t>2</m:t>
                        </m:r>
                      </m:sub>
                    </m:sSub>
                    <m:r>
                      <a:rPr lang="en-US" sz="1600">
                        <a:latin typeface="Cambria Math" panose="02040503050406030204" pitchFamily="18" charset="0"/>
                      </a:rPr>
                      <m:t>−</m:t>
                    </m:r>
                    <m:sSub>
                      <m:sSubPr>
                        <m:ctrlPr>
                          <a:rPr lang="en-US" sz="1600" i="1">
                            <a:latin typeface="Cambria Math" panose="02040503050406030204" pitchFamily="18" charset="0"/>
                          </a:rPr>
                        </m:ctrlPr>
                      </m:sSubPr>
                      <m:e>
                        <m:acc>
                          <m:accPr>
                            <m:chr m:val="̂"/>
                            <m:ctrlPr>
                              <a:rPr lang="en-US" sz="1600" i="1">
                                <a:latin typeface="Cambria Math" panose="02040503050406030204" pitchFamily="18" charset="0"/>
                              </a:rPr>
                            </m:ctrlPr>
                          </m:accPr>
                          <m:e>
                            <m:r>
                              <a:rPr lang="en-US" sz="1600" b="1" i="1">
                                <a:latin typeface="Cambria Math" panose="02040503050406030204" pitchFamily="18" charset="0"/>
                              </a:rPr>
                              <m:t>𝑺</m:t>
                            </m:r>
                          </m:e>
                        </m:acc>
                      </m:e>
                      <m:sub>
                        <m:r>
                          <a:rPr lang="en-US" sz="1600" i="1">
                            <a:latin typeface="Cambria Math" panose="02040503050406030204" pitchFamily="18" charset="0"/>
                          </a:rPr>
                          <m:t>𝑦</m:t>
                        </m:r>
                        <m:r>
                          <a:rPr lang="en-US" sz="1600">
                            <a:latin typeface="Cambria Math" panose="02040503050406030204" pitchFamily="18" charset="0"/>
                          </a:rPr>
                          <m:t>1</m:t>
                        </m:r>
                      </m:sub>
                    </m:sSub>
                    <m:sSub>
                      <m:sSubPr>
                        <m:ctrlPr>
                          <a:rPr lang="en-US" sz="1600" i="1">
                            <a:latin typeface="Cambria Math" panose="02040503050406030204" pitchFamily="18" charset="0"/>
                          </a:rPr>
                        </m:ctrlPr>
                      </m:sSubPr>
                      <m:e>
                        <m:acc>
                          <m:accPr>
                            <m:chr m:val="̂"/>
                            <m:ctrlPr>
                              <a:rPr lang="en-US" sz="1600" i="1">
                                <a:latin typeface="Cambria Math" panose="02040503050406030204" pitchFamily="18" charset="0"/>
                              </a:rPr>
                            </m:ctrlPr>
                          </m:accPr>
                          <m:e>
                            <m:r>
                              <a:rPr lang="en-US" sz="1600" b="1" i="1">
                                <a:latin typeface="Cambria Math" panose="02040503050406030204" pitchFamily="18" charset="0"/>
                              </a:rPr>
                              <m:t>𝑺</m:t>
                            </m:r>
                          </m:e>
                        </m:acc>
                      </m:e>
                      <m:sub>
                        <m:r>
                          <a:rPr lang="en-US" sz="1600" i="1">
                            <a:latin typeface="Cambria Math" panose="02040503050406030204" pitchFamily="18" charset="0"/>
                          </a:rPr>
                          <m:t>𝑦</m:t>
                        </m:r>
                        <m:r>
                          <a:rPr lang="en-US" sz="1600">
                            <a:latin typeface="Cambria Math" panose="02040503050406030204" pitchFamily="18" charset="0"/>
                          </a:rPr>
                          <m:t>2</m:t>
                        </m:r>
                      </m:sub>
                    </m:sSub>
                  </m:oMath>
                </a14:m>
                <a:r>
                  <a:rPr lang="en-US" sz="1600" dirty="0"/>
                  <a:t>+</a:t>
                </a:r>
                <a14:m>
                  <m:oMath xmlns:m="http://schemas.openxmlformats.org/officeDocument/2006/math">
                    <m:r>
                      <a:rPr lang="en-US" sz="1600" i="1">
                        <a:latin typeface="Cambria Math" panose="02040503050406030204" pitchFamily="18" charset="0"/>
                      </a:rPr>
                      <m:t>𝐽</m:t>
                    </m:r>
                    <m:sSub>
                      <m:sSubPr>
                        <m:ctrlPr>
                          <a:rPr lang="en-US" sz="1600" i="1">
                            <a:latin typeface="Cambria Math" panose="02040503050406030204" pitchFamily="18" charset="0"/>
                          </a:rPr>
                        </m:ctrlPr>
                      </m:sSubPr>
                      <m:e>
                        <m:acc>
                          <m:accPr>
                            <m:chr m:val="̂"/>
                            <m:ctrlPr>
                              <a:rPr lang="en-US" sz="1600" i="1">
                                <a:latin typeface="Cambria Math" panose="02040503050406030204" pitchFamily="18" charset="0"/>
                              </a:rPr>
                            </m:ctrlPr>
                          </m:accPr>
                          <m:e>
                            <m:r>
                              <a:rPr lang="en-US" sz="1600" b="1" i="1">
                                <a:latin typeface="Cambria Math" panose="02040503050406030204" pitchFamily="18" charset="0"/>
                              </a:rPr>
                              <m:t>𝑺</m:t>
                            </m:r>
                          </m:e>
                        </m:acc>
                      </m:e>
                      <m:sub>
                        <m:r>
                          <a:rPr lang="en-US" sz="1600">
                            <a:latin typeface="Cambria Math" panose="02040503050406030204" pitchFamily="18" charset="0"/>
                          </a:rPr>
                          <m:t>1</m:t>
                        </m:r>
                      </m:sub>
                    </m:sSub>
                    <m:sSub>
                      <m:sSubPr>
                        <m:ctrlPr>
                          <a:rPr lang="en-US" sz="1600" i="1">
                            <a:latin typeface="Cambria Math" panose="02040503050406030204" pitchFamily="18" charset="0"/>
                          </a:rPr>
                        </m:ctrlPr>
                      </m:sSubPr>
                      <m:e>
                        <m:acc>
                          <m:accPr>
                            <m:chr m:val="̂"/>
                            <m:ctrlPr>
                              <a:rPr lang="en-US" sz="1600" i="1">
                                <a:latin typeface="Cambria Math" panose="02040503050406030204" pitchFamily="18" charset="0"/>
                              </a:rPr>
                            </m:ctrlPr>
                          </m:accPr>
                          <m:e>
                            <m:r>
                              <a:rPr lang="en-US" sz="1600" b="1" i="1">
                                <a:latin typeface="Cambria Math" panose="02040503050406030204" pitchFamily="18" charset="0"/>
                              </a:rPr>
                              <m:t>𝑺</m:t>
                            </m:r>
                          </m:e>
                        </m:acc>
                      </m:e>
                      <m:sub>
                        <m:r>
                          <a:rPr lang="en-US" sz="1600">
                            <a:latin typeface="Cambria Math" panose="02040503050406030204" pitchFamily="18" charset="0"/>
                          </a:rPr>
                          <m:t>2</m:t>
                        </m:r>
                      </m:sub>
                    </m:sSub>
                  </m:oMath>
                </a14:m>
                <a:endParaRPr lang="en-US" sz="1600" dirty="0"/>
              </a:p>
            </p:txBody>
          </p:sp>
        </mc:Choice>
        <mc:Fallback xmlns="">
          <p:sp>
            <p:nvSpPr>
              <p:cNvPr id="2" name="Rectangle 1"/>
              <p:cNvSpPr>
                <a:spLocks noRot="1" noChangeAspect="1" noMove="1" noResize="1" noEditPoints="1" noAdjustHandles="1" noChangeArrowheads="1" noChangeShapeType="1" noTextEdit="1"/>
              </p:cNvSpPr>
              <p:nvPr/>
            </p:nvSpPr>
            <p:spPr>
              <a:xfrm>
                <a:off x="1578154" y="228600"/>
                <a:ext cx="9144000" cy="1109086"/>
              </a:xfrm>
              <a:prstGeom prst="rect">
                <a:avLst/>
              </a:prstGeom>
              <a:blipFill>
                <a:blip r:embed="rId4"/>
                <a:stretch>
                  <a:fillRect b="-1105"/>
                </a:stretch>
              </a:blipFill>
            </p:spPr>
            <p:txBody>
              <a:bodyPr/>
              <a:lstStyle/>
              <a:p>
                <a:r>
                  <a:rPr lang="en-US">
                    <a:noFill/>
                  </a:rPr>
                  <a:t> </a:t>
                </a:r>
              </a:p>
            </p:txBody>
          </p:sp>
        </mc:Fallback>
      </mc:AlternateContent>
      <p:sp>
        <p:nvSpPr>
          <p:cNvPr id="9" name="Text Box 4"/>
          <p:cNvSpPr txBox="1">
            <a:spLocks noChangeArrowheads="1"/>
          </p:cNvSpPr>
          <p:nvPr/>
        </p:nvSpPr>
        <p:spPr bwMode="auto">
          <a:xfrm>
            <a:off x="1959154" y="2413646"/>
            <a:ext cx="8382000" cy="1049518"/>
          </a:xfrm>
          <a:prstGeom prst="rect">
            <a:avLst/>
          </a:prstGeom>
          <a:noFill/>
          <a:ln>
            <a:noFill/>
          </a:ln>
          <a:effectLst/>
        </p:spPr>
        <p:txBody>
          <a:bodyPr wrap="square">
            <a:spAutoFit/>
          </a:bodyPr>
          <a:lstStyle/>
          <a:p>
            <a:pPr algn="ctr">
              <a:spcBef>
                <a:spcPct val="30000"/>
              </a:spcBef>
              <a:defRPr/>
            </a:pPr>
            <a:r>
              <a:rPr lang="en-US" b="1" i="1" dirty="0">
                <a:latin typeface="Times" charset="-18"/>
                <a:cs typeface="Times New Roman" pitchFamily="18" charset="0"/>
              </a:rPr>
              <a:t>Ĥ</a:t>
            </a:r>
            <a:r>
              <a:rPr lang="en-US" b="1" i="1" baseline="-30000" dirty="0">
                <a:latin typeface="Times" charset="-18"/>
                <a:cs typeface="Times New Roman" pitchFamily="18" charset="0"/>
              </a:rPr>
              <a:t>S</a:t>
            </a:r>
            <a:r>
              <a:rPr lang="en-US" i="1" dirty="0">
                <a:latin typeface="Times" charset="-18"/>
                <a:cs typeface="Times New Roman" pitchFamily="18" charset="0"/>
              </a:rPr>
              <a:t> =  </a:t>
            </a:r>
            <a:r>
              <a:rPr lang="en-US" b="1" i="1" dirty="0">
                <a:solidFill>
                  <a:srgbClr val="FF0000"/>
                </a:solidFill>
                <a:latin typeface="Times" charset="-18"/>
                <a:cs typeface="Times New Roman" pitchFamily="18" charset="0"/>
              </a:rPr>
              <a:t>D</a:t>
            </a:r>
            <a:r>
              <a:rPr lang="en-US" b="1" i="1" baseline="-30000" dirty="0">
                <a:solidFill>
                  <a:srgbClr val="FF0000"/>
                </a:solidFill>
                <a:latin typeface="Times" charset="-18"/>
                <a:cs typeface="Times New Roman" pitchFamily="18" charset="0"/>
              </a:rPr>
              <a:t>S</a:t>
            </a:r>
            <a:r>
              <a:rPr lang="en-US" i="1" baseline="-30000" dirty="0">
                <a:latin typeface="Times" charset="-18"/>
                <a:cs typeface="Times New Roman" pitchFamily="18" charset="0"/>
              </a:rPr>
              <a:t> </a:t>
            </a:r>
            <a:r>
              <a:rPr lang="en-US" i="1" dirty="0">
                <a:latin typeface="Times" charset="-18"/>
                <a:cs typeface="Times New Roman" pitchFamily="18" charset="0"/>
              </a:rPr>
              <a:t>{ </a:t>
            </a:r>
            <a:r>
              <a:rPr lang="en-US" b="1" i="1" dirty="0">
                <a:latin typeface="Times" charset="-18"/>
                <a:cs typeface="Times New Roman" pitchFamily="18" charset="0"/>
              </a:rPr>
              <a:t>Ŝ</a:t>
            </a:r>
            <a:r>
              <a:rPr lang="en-US" i="1" baseline="-30000" dirty="0">
                <a:latin typeface="Times" charset="-18"/>
                <a:cs typeface="Times New Roman" pitchFamily="18" charset="0"/>
              </a:rPr>
              <a:t>z</a:t>
            </a:r>
            <a:r>
              <a:rPr lang="en-US" i="1" baseline="30000" dirty="0">
                <a:latin typeface="Times" charset="-18"/>
                <a:cs typeface="Times New Roman" pitchFamily="18" charset="0"/>
              </a:rPr>
              <a:t>2</a:t>
            </a:r>
            <a:r>
              <a:rPr lang="en-US" i="1" dirty="0">
                <a:latin typeface="Times" charset="-18"/>
                <a:cs typeface="Times New Roman" pitchFamily="18" charset="0"/>
              </a:rPr>
              <a:t>‒S(S+1)/3 } + </a:t>
            </a:r>
            <a:r>
              <a:rPr lang="en-US" b="1" i="1" dirty="0">
                <a:solidFill>
                  <a:srgbClr val="FF0000"/>
                </a:solidFill>
                <a:latin typeface="Times" charset="-18"/>
                <a:cs typeface="Times New Roman" pitchFamily="18" charset="0"/>
              </a:rPr>
              <a:t>E</a:t>
            </a:r>
            <a:r>
              <a:rPr lang="en-US" b="1" i="1" baseline="-30000" dirty="0">
                <a:solidFill>
                  <a:srgbClr val="FF0000"/>
                </a:solidFill>
                <a:latin typeface="Times" charset="-18"/>
                <a:cs typeface="Times New Roman" pitchFamily="18" charset="0"/>
              </a:rPr>
              <a:t>S</a:t>
            </a:r>
            <a:r>
              <a:rPr lang="en-US" i="1" baseline="-30000" dirty="0">
                <a:latin typeface="Times" charset="-18"/>
                <a:cs typeface="Times New Roman" pitchFamily="18" charset="0"/>
              </a:rPr>
              <a:t> </a:t>
            </a:r>
            <a:r>
              <a:rPr lang="en-US" i="1" dirty="0">
                <a:latin typeface="Times" charset="-18"/>
                <a:cs typeface="Times New Roman" pitchFamily="18" charset="0"/>
              </a:rPr>
              <a:t>(</a:t>
            </a:r>
            <a:r>
              <a:rPr lang="en-US" b="1" i="1" dirty="0">
                <a:latin typeface="Times" charset="-18"/>
                <a:cs typeface="Times New Roman" pitchFamily="18" charset="0"/>
              </a:rPr>
              <a:t>Ŝ</a:t>
            </a:r>
            <a:r>
              <a:rPr lang="en-US" i="1" baseline="-30000" dirty="0">
                <a:latin typeface="Times" charset="-18"/>
                <a:cs typeface="Times New Roman" pitchFamily="18" charset="0"/>
              </a:rPr>
              <a:t>x</a:t>
            </a:r>
            <a:r>
              <a:rPr lang="en-US" i="1" baseline="30000" dirty="0">
                <a:latin typeface="Times" charset="-18"/>
                <a:cs typeface="Times New Roman" pitchFamily="18" charset="0"/>
              </a:rPr>
              <a:t>2</a:t>
            </a:r>
            <a:r>
              <a:rPr lang="en-US" i="1" dirty="0">
                <a:latin typeface="Times" charset="-18"/>
                <a:cs typeface="Times New Roman" pitchFamily="18" charset="0"/>
              </a:rPr>
              <a:t>‒</a:t>
            </a:r>
            <a:r>
              <a:rPr lang="en-US" b="1" i="1" dirty="0">
                <a:latin typeface="Times" charset="-18"/>
                <a:cs typeface="Times New Roman" pitchFamily="18" charset="0"/>
              </a:rPr>
              <a:t> Ŝ</a:t>
            </a:r>
            <a:r>
              <a:rPr lang="en-US" i="1" baseline="-30000" dirty="0">
                <a:latin typeface="Times" charset="-18"/>
                <a:cs typeface="Times New Roman" pitchFamily="18" charset="0"/>
              </a:rPr>
              <a:t>y</a:t>
            </a:r>
            <a:r>
              <a:rPr lang="en-US" i="1" baseline="30000" dirty="0">
                <a:latin typeface="Times" charset="-18"/>
                <a:cs typeface="Times New Roman" pitchFamily="18" charset="0"/>
              </a:rPr>
              <a:t>2</a:t>
            </a:r>
            <a:r>
              <a:rPr lang="en-US" i="1" dirty="0">
                <a:latin typeface="Times" charset="-18"/>
                <a:cs typeface="Times New Roman" pitchFamily="18" charset="0"/>
              </a:rPr>
              <a:t>)</a:t>
            </a:r>
            <a:r>
              <a:rPr lang="en-US" i="1" dirty="0">
                <a:solidFill>
                  <a:srgbClr val="FF3300"/>
                </a:solidFill>
                <a:latin typeface="Times" charset="-18"/>
                <a:cs typeface="Times New Roman" pitchFamily="18" charset="0"/>
              </a:rPr>
              <a:t> </a:t>
            </a:r>
            <a:endParaRPr lang="en-US" sz="800" i="1" dirty="0">
              <a:solidFill>
                <a:srgbClr val="FF3300"/>
              </a:solidFill>
              <a:latin typeface="Times" charset="-18"/>
              <a:cs typeface="Times New Roman" pitchFamily="18" charset="0"/>
            </a:endParaRPr>
          </a:p>
          <a:p>
            <a:pPr algn="ctr">
              <a:spcBef>
                <a:spcPct val="30000"/>
              </a:spcBef>
              <a:defRPr/>
            </a:pPr>
            <a:endParaRPr lang="en-US" sz="800" i="1" dirty="0">
              <a:solidFill>
                <a:srgbClr val="FF3300"/>
              </a:solidFill>
              <a:latin typeface="Times" charset="-18"/>
              <a:cs typeface="Times New Roman" pitchFamily="18" charset="0"/>
            </a:endParaRPr>
          </a:p>
          <a:p>
            <a:pPr algn="ctr">
              <a:spcBef>
                <a:spcPct val="30000"/>
              </a:spcBef>
              <a:defRPr/>
            </a:pPr>
            <a:r>
              <a:rPr lang="en-US" dirty="0">
                <a:latin typeface="+mj-lt"/>
                <a:cs typeface="Times New Roman" pitchFamily="18" charset="0"/>
              </a:rPr>
              <a:t>Each spin state has its own </a:t>
            </a:r>
            <a:r>
              <a:rPr lang="en-US" b="1" dirty="0">
                <a:latin typeface="+mj-lt"/>
                <a:cs typeface="Times New Roman" pitchFamily="18" charset="0"/>
              </a:rPr>
              <a:t>g</a:t>
            </a:r>
            <a:r>
              <a:rPr lang="en-US" dirty="0">
                <a:latin typeface="+mj-lt"/>
                <a:cs typeface="Times New Roman" pitchFamily="18" charset="0"/>
              </a:rPr>
              <a:t> matrix as well as </a:t>
            </a:r>
            <a:r>
              <a:rPr lang="en-US" b="1" i="1" dirty="0">
                <a:solidFill>
                  <a:srgbClr val="FF0000"/>
                </a:solidFill>
                <a:latin typeface="+mj-lt"/>
                <a:cs typeface="Times New Roman" pitchFamily="18" charset="0"/>
              </a:rPr>
              <a:t>D</a:t>
            </a:r>
            <a:r>
              <a:rPr lang="en-US" dirty="0">
                <a:latin typeface="+mj-lt"/>
                <a:cs typeface="Times New Roman" pitchFamily="18" charset="0"/>
              </a:rPr>
              <a:t> and </a:t>
            </a:r>
            <a:r>
              <a:rPr lang="en-US" b="1" i="1" dirty="0">
                <a:solidFill>
                  <a:srgbClr val="FF0000"/>
                </a:solidFill>
                <a:latin typeface="+mj-lt"/>
                <a:cs typeface="Times New Roman" pitchFamily="18" charset="0"/>
              </a:rPr>
              <a:t>E</a:t>
            </a:r>
            <a:endParaRPr lang="pl-PL" b="1" i="1" dirty="0">
              <a:solidFill>
                <a:srgbClr val="FF0000"/>
              </a:solidFill>
              <a:latin typeface="+mj-lt"/>
              <a:cs typeface="Times New Roman" pitchFamily="18" charset="0"/>
            </a:endParaRPr>
          </a:p>
          <a:p>
            <a:pPr algn="ctr">
              <a:spcBef>
                <a:spcPct val="30000"/>
              </a:spcBef>
              <a:defRPr/>
            </a:pPr>
            <a:r>
              <a:rPr lang="en-US" sz="800" dirty="0">
                <a:latin typeface="Arial" pitchFamily="34" charset="0"/>
              </a:rPr>
              <a:t> </a:t>
            </a:r>
            <a:endParaRPr lang="pl-PL" sz="800" dirty="0">
              <a:latin typeface="Arial" pitchFamily="34" charset="0"/>
            </a:endParaRPr>
          </a:p>
        </p:txBody>
      </p:sp>
      <mc:AlternateContent xmlns:mc="http://schemas.openxmlformats.org/markup-compatibility/2006" xmlns:a14="http://schemas.microsoft.com/office/drawing/2010/main">
        <mc:Choice Requires="a14">
          <p:sp>
            <p:nvSpPr>
              <p:cNvPr id="4" name="Rectangle 358">
                <a:extLst>
                  <a:ext uri="{FF2B5EF4-FFF2-40B4-BE49-F238E27FC236}">
                    <a16:creationId xmlns:a16="http://schemas.microsoft.com/office/drawing/2014/main" id="{AFF4FC96-F8CF-1279-6940-D30216EEF704}"/>
                  </a:ext>
                </a:extLst>
              </p:cNvPr>
              <p:cNvSpPr>
                <a:spLocks noChangeArrowheads="1"/>
              </p:cNvSpPr>
              <p:nvPr/>
            </p:nvSpPr>
            <p:spPr bwMode="auto">
              <a:xfrm>
                <a:off x="6324600" y="5404758"/>
                <a:ext cx="5357134" cy="1277273"/>
              </a:xfrm>
              <a:prstGeom prst="rect">
                <a:avLst/>
              </a:prstGeom>
              <a:solidFill>
                <a:schemeClr val="bg1"/>
              </a:solidFill>
              <a:ln>
                <a:noFill/>
              </a:ln>
              <a:effectLst/>
              <a:extLs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p>
                <a:pPr marL="461963"/>
                <a14:m>
                  <m:oMathPara xmlns:m="http://schemas.openxmlformats.org/officeDocument/2006/math">
                    <m:oMathParaPr>
                      <m:jc m:val="left"/>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m:t>
                          </m:r>
                          <m:r>
                            <a:rPr lang="en-US" b="1" i="1">
                              <a:latin typeface="Cambria Math" panose="02040503050406030204" pitchFamily="18" charset="0"/>
                            </a:rPr>
                            <m:t>𝑫</m:t>
                          </m:r>
                        </m:e>
                        <m:sub>
                          <m:r>
                            <a:rPr lang="en-US" i="1">
                              <a:latin typeface="Cambria Math" panose="02040503050406030204" pitchFamily="18" charset="0"/>
                            </a:rPr>
                            <m:t>𝑆</m:t>
                          </m:r>
                          <m:r>
                            <a:rPr lang="en-US" i="1">
                              <a:latin typeface="Cambria Math" panose="02040503050406030204" pitchFamily="18" charset="0"/>
                            </a:rPr>
                            <m:t>=1</m:t>
                          </m:r>
                        </m:sub>
                      </m:sSub>
                      <m:r>
                        <a:rPr lang="en-US" i="1">
                          <a:latin typeface="Cambria Math" panose="02040503050406030204" pitchFamily="18" charset="0"/>
                        </a:rPr>
                        <m:t>}=−6.4</m:t>
                      </m:r>
                      <m:sSub>
                        <m:sSubPr>
                          <m:ctrlPr>
                            <a:rPr lang="en-US" i="1">
                              <a:latin typeface="Cambria Math" panose="02040503050406030204" pitchFamily="18" charset="0"/>
                            </a:rPr>
                          </m:ctrlPr>
                        </m:sSubPr>
                        <m:e>
                          <m:r>
                            <a:rPr lang="en-US" i="1">
                              <a:latin typeface="Cambria Math" panose="02040503050406030204" pitchFamily="18" charset="0"/>
                            </a:rPr>
                            <m:t>{</m:t>
                          </m:r>
                          <m:r>
                            <a:rPr lang="en-US" b="1" i="1">
                              <a:latin typeface="Cambria Math" panose="02040503050406030204" pitchFamily="18" charset="0"/>
                            </a:rPr>
                            <m:t>𝑫</m:t>
                          </m:r>
                        </m:e>
                        <m:sub>
                          <m:r>
                            <a:rPr lang="en-US" i="1">
                              <a:latin typeface="Cambria Math" panose="02040503050406030204" pitchFamily="18" charset="0"/>
                            </a:rPr>
                            <m:t>𝐹𝑒</m:t>
                          </m:r>
                        </m:sub>
                      </m:sSub>
                      <m:r>
                        <a:rPr lang="en-US" i="1">
                          <a:latin typeface="Cambria Math" panose="02040503050406030204" pitchFamily="18" charset="0"/>
                        </a:rPr>
                        <m:t>}+3.7</m:t>
                      </m:r>
                      <m:sSub>
                        <m:sSubPr>
                          <m:ctrlPr>
                            <a:rPr lang="en-US" i="1">
                              <a:latin typeface="Cambria Math" panose="02040503050406030204" pitchFamily="18" charset="0"/>
                            </a:rPr>
                          </m:ctrlPr>
                        </m:sSubPr>
                        <m:e>
                          <m:r>
                            <a:rPr lang="en-US" i="1">
                              <a:latin typeface="Cambria Math" panose="02040503050406030204" pitchFamily="18" charset="0"/>
                            </a:rPr>
                            <m:t>{</m:t>
                          </m:r>
                          <m:r>
                            <a:rPr lang="en-US" b="1" i="1">
                              <a:latin typeface="Cambria Math" panose="02040503050406030204" pitchFamily="18" charset="0"/>
                            </a:rPr>
                            <m:t>𝑫</m:t>
                          </m:r>
                        </m:e>
                        <m:sub>
                          <m:r>
                            <a:rPr lang="en-US" i="1">
                              <a:latin typeface="Cambria Math" panose="02040503050406030204" pitchFamily="18" charset="0"/>
                            </a:rPr>
                            <m:t>12</m:t>
                          </m:r>
                        </m:sub>
                      </m:sSub>
                      <m:r>
                        <a:rPr lang="en-US" i="1">
                          <a:latin typeface="Cambria Math" panose="02040503050406030204" pitchFamily="18" charset="0"/>
                        </a:rPr>
                        <m:t>}</m:t>
                      </m:r>
                    </m:oMath>
                  </m:oMathPara>
                </a14:m>
                <a:endParaRPr lang="en-US" dirty="0"/>
              </a:p>
              <a:p>
                <a:pPr marL="461963"/>
                <a14:m>
                  <m:oMathPara xmlns:m="http://schemas.openxmlformats.org/officeDocument/2006/math">
                    <m:oMathParaPr>
                      <m:jc m:val="centerGroup"/>
                    </m:oMathParaPr>
                    <m:oMath xmlns:m="http://schemas.openxmlformats.org/officeDocument/2006/math">
                      <m:sSub>
                        <m:sSubPr>
                          <m:ctrlPr>
                            <a:rPr lang="en-US" b="1" i="1">
                              <a:latin typeface="Cambria Math" panose="02040503050406030204" pitchFamily="18" charset="0"/>
                            </a:rPr>
                          </m:ctrlPr>
                        </m:sSubPr>
                        <m:e>
                          <m:r>
                            <a:rPr lang="en-US" b="1" i="1">
                              <a:latin typeface="Cambria Math" panose="02040503050406030204" pitchFamily="18" charset="0"/>
                            </a:rPr>
                            <m:t>{</m:t>
                          </m:r>
                          <m:r>
                            <a:rPr lang="en-US" b="1" i="1">
                              <a:latin typeface="Cambria Math" panose="02040503050406030204" pitchFamily="18" charset="0"/>
                            </a:rPr>
                            <m:t>𝑫</m:t>
                          </m:r>
                        </m:e>
                        <m:sub>
                          <m:r>
                            <a:rPr lang="en-US" b="1" i="1">
                              <a:latin typeface="Cambria Math" panose="02040503050406030204" pitchFamily="18" charset="0"/>
                            </a:rPr>
                            <m:t>𝑺</m:t>
                          </m:r>
                          <m:r>
                            <a:rPr lang="en-US" b="1" i="1">
                              <a:latin typeface="Cambria Math" panose="02040503050406030204" pitchFamily="18" charset="0"/>
                            </a:rPr>
                            <m:t>=</m:t>
                          </m:r>
                          <m:r>
                            <a:rPr lang="en-US" b="1" i="1">
                              <a:latin typeface="Cambria Math" panose="02040503050406030204" pitchFamily="18" charset="0"/>
                            </a:rPr>
                            <m:t>𝟐</m:t>
                          </m:r>
                        </m:sub>
                      </m:sSub>
                      <m:r>
                        <a:rPr lang="en-US" b="1" i="1">
                          <a:latin typeface="Cambria Math" panose="02040503050406030204" pitchFamily="18" charset="0"/>
                        </a:rPr>
                        <m:t>}=−(</m:t>
                      </m:r>
                      <m:r>
                        <a:rPr lang="en-US" b="0" i="1">
                          <a:latin typeface="Cambria Math" panose="02040503050406030204" pitchFamily="18" charset="0"/>
                        </a:rPr>
                        <m:t>20/21</m:t>
                      </m:r>
                      <m:r>
                        <a:rPr lang="en-US" b="1" i="1">
                          <a:latin typeface="Cambria Math" panose="02040503050406030204" pitchFamily="18" charset="0"/>
                        </a:rPr>
                        <m:t>)</m:t>
                      </m:r>
                      <m:sSub>
                        <m:sSubPr>
                          <m:ctrlPr>
                            <a:rPr lang="en-US" b="1" i="1">
                              <a:latin typeface="Cambria Math" panose="02040503050406030204" pitchFamily="18" charset="0"/>
                            </a:rPr>
                          </m:ctrlPr>
                        </m:sSubPr>
                        <m:e>
                          <m:r>
                            <a:rPr lang="en-US" b="1" i="1">
                              <a:latin typeface="Cambria Math" panose="02040503050406030204" pitchFamily="18" charset="0"/>
                            </a:rPr>
                            <m:t>{</m:t>
                          </m:r>
                          <m:r>
                            <a:rPr lang="en-US" b="1" i="1">
                              <a:latin typeface="Cambria Math" panose="02040503050406030204" pitchFamily="18" charset="0"/>
                            </a:rPr>
                            <m:t>𝑫</m:t>
                          </m:r>
                        </m:e>
                        <m:sub>
                          <m:r>
                            <a:rPr lang="en-US" b="1" i="1">
                              <a:latin typeface="Cambria Math" panose="02040503050406030204" pitchFamily="18" charset="0"/>
                            </a:rPr>
                            <m:t>𝑭𝒆</m:t>
                          </m:r>
                        </m:sub>
                      </m:sSub>
                      <m:r>
                        <a:rPr lang="en-US" b="1" i="1">
                          <a:latin typeface="Cambria Math" panose="02040503050406030204" pitchFamily="18" charset="0"/>
                        </a:rPr>
                        <m:t>}+(</m:t>
                      </m:r>
                      <m:r>
                        <a:rPr lang="en-US" b="0" i="1">
                          <a:latin typeface="Cambria Math" panose="02040503050406030204" pitchFamily="18" charset="0"/>
                        </a:rPr>
                        <m:t>41/42</m:t>
                      </m:r>
                      <m:r>
                        <a:rPr lang="en-US" b="1" i="1">
                          <a:latin typeface="Cambria Math" panose="02040503050406030204" pitchFamily="18" charset="0"/>
                        </a:rPr>
                        <m:t>)</m:t>
                      </m:r>
                      <m:sSub>
                        <m:sSubPr>
                          <m:ctrlPr>
                            <a:rPr lang="en-US" b="1" i="1">
                              <a:latin typeface="Cambria Math" panose="02040503050406030204" pitchFamily="18" charset="0"/>
                            </a:rPr>
                          </m:ctrlPr>
                        </m:sSubPr>
                        <m:e>
                          <m:r>
                            <a:rPr lang="en-US" b="1" i="1">
                              <a:latin typeface="Cambria Math" panose="02040503050406030204" pitchFamily="18" charset="0"/>
                            </a:rPr>
                            <m:t>{</m:t>
                          </m:r>
                          <m:r>
                            <a:rPr lang="en-US" b="1" i="1">
                              <a:latin typeface="Cambria Math" panose="02040503050406030204" pitchFamily="18" charset="0"/>
                            </a:rPr>
                            <m:t>𝑫</m:t>
                          </m:r>
                        </m:e>
                        <m:sub>
                          <m:r>
                            <a:rPr lang="en-US" b="1" i="1">
                              <a:latin typeface="Cambria Math" panose="02040503050406030204" pitchFamily="18" charset="0"/>
                            </a:rPr>
                            <m:t>𝟏𝟐</m:t>
                          </m:r>
                        </m:sub>
                      </m:sSub>
                      <m:r>
                        <a:rPr lang="en-US" i="1">
                          <a:latin typeface="Cambria Math" panose="02040503050406030204" pitchFamily="18" charset="0"/>
                        </a:rPr>
                        <m:t>}</m:t>
                      </m:r>
                    </m:oMath>
                  </m:oMathPara>
                </a14:m>
                <a:endParaRPr lang="en-US" dirty="0"/>
              </a:p>
              <a:p>
                <a:pPr marL="461963"/>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m:t>
                          </m:r>
                          <m:r>
                            <a:rPr lang="en-US" b="1" i="1">
                              <a:latin typeface="Cambria Math" panose="02040503050406030204" pitchFamily="18" charset="0"/>
                            </a:rPr>
                            <m:t>𝑫</m:t>
                          </m:r>
                        </m:e>
                        <m:sub>
                          <m:r>
                            <a:rPr lang="en-US" i="1">
                              <a:latin typeface="Cambria Math" panose="02040503050406030204" pitchFamily="18" charset="0"/>
                            </a:rPr>
                            <m:t>𝑆</m:t>
                          </m:r>
                          <m:r>
                            <a:rPr lang="en-US" i="1">
                              <a:latin typeface="Cambria Math" panose="02040503050406030204" pitchFamily="18" charset="0"/>
                            </a:rPr>
                            <m:t>=3</m:t>
                          </m:r>
                        </m:sub>
                      </m:sSub>
                      <m:r>
                        <a:rPr lang="en-US" i="1">
                          <a:latin typeface="Cambria Math" panose="02040503050406030204" pitchFamily="18" charset="0"/>
                        </a:rPr>
                        <m:t>}=−(2/45)</m:t>
                      </m:r>
                      <m:sSub>
                        <m:sSubPr>
                          <m:ctrlPr>
                            <a:rPr lang="en-US" i="1">
                              <a:latin typeface="Cambria Math" panose="02040503050406030204" pitchFamily="18" charset="0"/>
                            </a:rPr>
                          </m:ctrlPr>
                        </m:sSubPr>
                        <m:e>
                          <m:r>
                            <a:rPr lang="en-US" i="1">
                              <a:latin typeface="Cambria Math" panose="02040503050406030204" pitchFamily="18" charset="0"/>
                            </a:rPr>
                            <m:t>{</m:t>
                          </m:r>
                          <m:r>
                            <a:rPr lang="en-US" b="1" i="1">
                              <a:latin typeface="Cambria Math" panose="02040503050406030204" pitchFamily="18" charset="0"/>
                            </a:rPr>
                            <m:t>𝑫</m:t>
                          </m:r>
                        </m:e>
                        <m:sub>
                          <m:r>
                            <a:rPr lang="en-US" i="1">
                              <a:latin typeface="Cambria Math" panose="02040503050406030204" pitchFamily="18" charset="0"/>
                            </a:rPr>
                            <m:t>𝐹𝑒</m:t>
                          </m:r>
                        </m:sub>
                      </m:sSub>
                      <m:r>
                        <a:rPr lang="en-US" i="1">
                          <a:latin typeface="Cambria Math" panose="02040503050406030204" pitchFamily="18" charset="0"/>
                        </a:rPr>
                        <m:t>}+(47/90)</m:t>
                      </m:r>
                      <m:sSub>
                        <m:sSubPr>
                          <m:ctrlPr>
                            <a:rPr lang="en-US" i="1">
                              <a:latin typeface="Cambria Math" panose="02040503050406030204" pitchFamily="18" charset="0"/>
                            </a:rPr>
                          </m:ctrlPr>
                        </m:sSubPr>
                        <m:e>
                          <m:r>
                            <a:rPr lang="en-US" i="1">
                              <a:latin typeface="Cambria Math" panose="02040503050406030204" pitchFamily="18" charset="0"/>
                            </a:rPr>
                            <m:t>{</m:t>
                          </m:r>
                          <m:r>
                            <a:rPr lang="en-US" b="1" i="1">
                              <a:latin typeface="Cambria Math" panose="02040503050406030204" pitchFamily="18" charset="0"/>
                            </a:rPr>
                            <m:t>𝑫</m:t>
                          </m:r>
                        </m:e>
                        <m:sub>
                          <m:r>
                            <a:rPr lang="en-US" i="1">
                              <a:latin typeface="Cambria Math" panose="02040503050406030204" pitchFamily="18" charset="0"/>
                            </a:rPr>
                            <m:t>12</m:t>
                          </m:r>
                        </m:sub>
                      </m:sSub>
                      <m:r>
                        <a:rPr lang="en-US" i="1">
                          <a:latin typeface="Cambria Math" panose="02040503050406030204" pitchFamily="18" charset="0"/>
                        </a:rPr>
                        <m:t>}</m:t>
                      </m:r>
                    </m:oMath>
                  </m:oMathPara>
                </a14:m>
                <a:endParaRPr lang="en-US" dirty="0"/>
              </a:p>
              <a:p>
                <a:pPr marL="461963" algn="ctr"/>
                <a:endParaRPr lang="en-US" dirty="0"/>
              </a:p>
            </p:txBody>
          </p:sp>
        </mc:Choice>
        <mc:Fallback xmlns="">
          <p:sp>
            <p:nvSpPr>
              <p:cNvPr id="4" name="Rectangle 358">
                <a:extLst>
                  <a:ext uri="{FF2B5EF4-FFF2-40B4-BE49-F238E27FC236}">
                    <a16:creationId xmlns:a16="http://schemas.microsoft.com/office/drawing/2014/main" id="{AFF4FC96-F8CF-1279-6940-D30216EEF704}"/>
                  </a:ext>
                </a:extLst>
              </p:cNvPr>
              <p:cNvSpPr>
                <a:spLocks noRot="1" noChangeAspect="1" noMove="1" noResize="1" noEditPoints="1" noAdjustHandles="1" noChangeArrowheads="1" noChangeShapeType="1" noTextEdit="1"/>
              </p:cNvSpPr>
              <p:nvPr/>
            </p:nvSpPr>
            <p:spPr bwMode="auto">
              <a:xfrm>
                <a:off x="6324600" y="5404758"/>
                <a:ext cx="5357134" cy="1277273"/>
              </a:xfrm>
              <a:prstGeom prst="rect">
                <a:avLst/>
              </a:prstGeom>
              <a:blipFill>
                <a:blip r:embed="rId5"/>
                <a:stretch>
                  <a:fillRect/>
                </a:stretch>
              </a:bli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noFill/>
                  </a:rPr>
                  <a:t> </a:t>
                </a:r>
              </a:p>
            </p:txBody>
          </p:sp>
        </mc:Fallback>
      </mc:AlternateContent>
    </p:spTree>
    <p:extLst>
      <p:ext uri="{BB962C8B-B14F-4D97-AF65-F5344CB8AC3E}">
        <p14:creationId xmlns:p14="http://schemas.microsoft.com/office/powerpoint/2010/main" val="362764600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EE662D-D893-D3DC-F6E7-23438FF221D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A26D761-2512-EC63-00D1-6EB044C23A6D}"/>
              </a:ext>
            </a:extLst>
          </p:cNvPr>
          <p:cNvSpPr>
            <a:spLocks noGrp="1"/>
          </p:cNvSpPr>
          <p:nvPr>
            <p:ph type="title"/>
          </p:nvPr>
        </p:nvSpPr>
        <p:spPr>
          <a:xfrm>
            <a:off x="631115" y="0"/>
            <a:ext cx="10972800" cy="609838"/>
          </a:xfrm>
        </p:spPr>
        <p:txBody>
          <a:bodyPr/>
          <a:lstStyle/>
          <a:p>
            <a:r>
              <a:rPr lang="en-US" sz="3200" b="1" dirty="0">
                <a:solidFill>
                  <a:srgbClr val="0000FF"/>
                </a:solidFill>
              </a:rPr>
              <a:t>Why High‒Field EPR? Is X‒Band insufficient?</a:t>
            </a:r>
          </a:p>
        </p:txBody>
      </p:sp>
      <p:sp>
        <p:nvSpPr>
          <p:cNvPr id="3" name="Content Placeholder 2">
            <a:extLst>
              <a:ext uri="{FF2B5EF4-FFF2-40B4-BE49-F238E27FC236}">
                <a16:creationId xmlns:a16="http://schemas.microsoft.com/office/drawing/2014/main" id="{805FBE51-D633-43FB-D183-0C2365FEA1B2}"/>
              </a:ext>
            </a:extLst>
          </p:cNvPr>
          <p:cNvSpPr>
            <a:spLocks noGrp="1"/>
          </p:cNvSpPr>
          <p:nvPr>
            <p:ph idx="1"/>
          </p:nvPr>
        </p:nvSpPr>
        <p:spPr>
          <a:xfrm>
            <a:off x="76200" y="609839"/>
            <a:ext cx="12045760" cy="1088576"/>
          </a:xfrm>
        </p:spPr>
        <p:txBody>
          <a:bodyPr/>
          <a:lstStyle/>
          <a:p>
            <a:r>
              <a:rPr lang="en-US" sz="2200" dirty="0"/>
              <a:t>A 406.4 GHz spectrum shows 3 g components The distance between </a:t>
            </a:r>
            <a:r>
              <a:rPr lang="en-US" sz="2200" dirty="0" err="1"/>
              <a:t>g</a:t>
            </a:r>
            <a:r>
              <a:rPr lang="en-US" sz="2200" baseline="-25000" dirty="0" err="1"/>
              <a:t>x</a:t>
            </a:r>
            <a:r>
              <a:rPr lang="en-US" sz="2200" dirty="0"/>
              <a:t> and </a:t>
            </a:r>
            <a:r>
              <a:rPr lang="en-US" sz="2200" dirty="0" err="1"/>
              <a:t>g</a:t>
            </a:r>
            <a:r>
              <a:rPr lang="en-US" sz="2200" baseline="-25000" dirty="0" err="1"/>
              <a:t>z</a:t>
            </a:r>
            <a:r>
              <a:rPr lang="en-US" sz="2200" dirty="0"/>
              <a:t> is 145 Gauss, but at the X‒Band frequency of 9.6 GHz it is 3.4 G and the g components are not resolved.</a:t>
            </a:r>
          </a:p>
          <a:p>
            <a:endParaRPr lang="en-US" sz="2800" dirty="0"/>
          </a:p>
        </p:txBody>
      </p:sp>
      <p:grpSp>
        <p:nvGrpSpPr>
          <p:cNvPr id="4" name="Group 3">
            <a:extLst>
              <a:ext uri="{FF2B5EF4-FFF2-40B4-BE49-F238E27FC236}">
                <a16:creationId xmlns:a16="http://schemas.microsoft.com/office/drawing/2014/main" id="{DD60E0EE-A5A3-1330-6D12-B2E531637127}"/>
              </a:ext>
            </a:extLst>
          </p:cNvPr>
          <p:cNvGrpSpPr>
            <a:grpSpLocks noChangeAspect="1"/>
          </p:cNvGrpSpPr>
          <p:nvPr/>
        </p:nvGrpSpPr>
        <p:grpSpPr>
          <a:xfrm>
            <a:off x="436833" y="1698414"/>
            <a:ext cx="7068312" cy="4427549"/>
            <a:chOff x="0" y="0"/>
            <a:chExt cx="3416300" cy="2139950"/>
          </a:xfrm>
        </p:grpSpPr>
        <p:pic>
          <p:nvPicPr>
            <p:cNvPr id="8" name="Picture 7" descr="A chemical structure of a molecule&#10;&#10;AI-generated content may be incorrect.">
              <a:extLst>
                <a:ext uri="{FF2B5EF4-FFF2-40B4-BE49-F238E27FC236}">
                  <a16:creationId xmlns:a16="http://schemas.microsoft.com/office/drawing/2014/main" id="{8DB3241B-C0B7-A563-61A2-D658804FC5DE}"/>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43150" y="101600"/>
              <a:ext cx="842645" cy="542290"/>
            </a:xfrm>
            <a:prstGeom prst="rect">
              <a:avLst/>
            </a:prstGeom>
            <a:noFill/>
            <a:ln>
              <a:noFill/>
            </a:ln>
          </p:spPr>
        </p:pic>
        <p:pic>
          <p:nvPicPr>
            <p:cNvPr id="9" name="Picture 8">
              <a:extLst>
                <a:ext uri="{FF2B5EF4-FFF2-40B4-BE49-F238E27FC236}">
                  <a16:creationId xmlns:a16="http://schemas.microsoft.com/office/drawing/2014/main" id="{23672DE3-66A6-B516-390B-D100A913E936}"/>
                </a:ext>
              </a:extLst>
            </p:cNvPr>
            <p:cNvPicPr>
              <a:picLocks noChangeAspect="1"/>
            </p:cNvPicPr>
            <p:nvPr/>
          </p:nvPicPr>
          <p:blipFill rotWithShape="1">
            <a:blip r:embed="rId4">
              <a:extLst>
                <a:ext uri="{28A0092B-C50C-407E-A947-70E740481C1C}">
                  <a14:useLocalDpi xmlns:a14="http://schemas.microsoft.com/office/drawing/2010/main" val="0"/>
                </a:ext>
              </a:extLst>
            </a:blip>
            <a:srcRect l="14102" t="21174" r="28419" b="20812"/>
            <a:stretch>
              <a:fillRect/>
            </a:stretch>
          </p:blipFill>
          <p:spPr bwMode="auto">
            <a:xfrm>
              <a:off x="0" y="0"/>
              <a:ext cx="3416300" cy="2139950"/>
            </a:xfrm>
            <a:prstGeom prst="rect">
              <a:avLst/>
            </a:prstGeom>
            <a:noFill/>
            <a:ln>
              <a:noFill/>
            </a:ln>
            <a:extLst>
              <a:ext uri="{53640926-AAD7-44D8-BBD7-CCE9431645EC}">
                <a14:shadowObscured xmlns:a14="http://schemas.microsoft.com/office/drawing/2010/main"/>
              </a:ext>
            </a:extLst>
          </p:spPr>
        </p:pic>
      </p:grpSp>
      <mc:AlternateContent xmlns:mc="http://schemas.openxmlformats.org/markup-compatibility/2006" xmlns:a14="http://schemas.microsoft.com/office/drawing/2010/main">
        <mc:Choice Requires="a14">
          <p:sp>
            <p:nvSpPr>
              <p:cNvPr id="10" name="TextBox 9">
                <a:extLst>
                  <a:ext uri="{FF2B5EF4-FFF2-40B4-BE49-F238E27FC236}">
                    <a16:creationId xmlns:a16="http://schemas.microsoft.com/office/drawing/2014/main" id="{9AFE6056-1991-EE46-C93F-B5E759033FEB}"/>
                  </a:ext>
                </a:extLst>
              </p:cNvPr>
              <p:cNvSpPr txBox="1"/>
              <p:nvPr/>
            </p:nvSpPr>
            <p:spPr>
              <a:xfrm>
                <a:off x="7829920" y="3542216"/>
                <a:ext cx="3773995" cy="739946"/>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r>
                        <a:rPr lang="en-US" sz="2000" i="1" smtClean="0">
                          <a:latin typeface="Cambria Math" panose="02040503050406030204" pitchFamily="18" charset="0"/>
                        </a:rPr>
                        <m:t>𝑔</m:t>
                      </m:r>
                      <m:r>
                        <a:rPr lang="en-US" sz="2000" i="0">
                          <a:latin typeface="Cambria Math" panose="02040503050406030204" pitchFamily="18" charset="0"/>
                        </a:rPr>
                        <m:t>=</m:t>
                      </m:r>
                      <m:f>
                        <m:fPr>
                          <m:ctrlPr>
                            <a:rPr lang="en-US" sz="2000" i="1">
                              <a:latin typeface="Cambria Math" panose="02040503050406030204" pitchFamily="18" charset="0"/>
                            </a:rPr>
                          </m:ctrlPr>
                        </m:fPr>
                        <m:num>
                          <m:r>
                            <a:rPr lang="en-US" sz="2000" i="1">
                              <a:latin typeface="Cambria Math" panose="02040503050406030204" pitchFamily="18" charset="0"/>
                            </a:rPr>
                            <m:t>h</m:t>
                          </m:r>
                          <m:r>
                            <a:rPr lang="en-US" sz="2000" i="1">
                              <a:latin typeface="Cambria Math" panose="02040503050406030204" pitchFamily="18" charset="0"/>
                            </a:rPr>
                            <m:t>𝜗</m:t>
                          </m:r>
                        </m:num>
                        <m:den>
                          <m:sSub>
                            <m:sSubPr>
                              <m:ctrlPr>
                                <a:rPr lang="en-US" sz="2000" i="1">
                                  <a:latin typeface="Cambria Math" panose="02040503050406030204" pitchFamily="18" charset="0"/>
                                </a:rPr>
                              </m:ctrlPr>
                            </m:sSubPr>
                            <m:e>
                              <m:r>
                                <a:rPr lang="en-US" sz="2000" i="1">
                                  <a:latin typeface="Cambria Math" panose="02040503050406030204" pitchFamily="18" charset="0"/>
                                </a:rPr>
                                <m:t>𝜇</m:t>
                              </m:r>
                            </m:e>
                            <m:sub>
                              <m:r>
                                <a:rPr lang="en-US" sz="2000" i="1">
                                  <a:latin typeface="Cambria Math" panose="02040503050406030204" pitchFamily="18" charset="0"/>
                                </a:rPr>
                                <m:t>𝐵</m:t>
                              </m:r>
                            </m:sub>
                          </m:sSub>
                          <m:r>
                            <a:rPr lang="en-US" sz="2000" i="1">
                              <a:latin typeface="Cambria Math" panose="02040503050406030204" pitchFamily="18" charset="0"/>
                            </a:rPr>
                            <m:t>𝐵</m:t>
                          </m:r>
                        </m:den>
                      </m:f>
                      <m:r>
                        <a:rPr lang="en-US" sz="2000" i="0">
                          <a:latin typeface="Cambria Math" panose="02040503050406030204" pitchFamily="18" charset="0"/>
                        </a:rPr>
                        <m:t>=714.4</m:t>
                      </m:r>
                      <m:r>
                        <a:rPr lang="en-US" sz="2000" b="0" i="0" smtClean="0">
                          <a:latin typeface="Cambria Math" panose="02040503050406030204" pitchFamily="18" charset="0"/>
                        </a:rPr>
                        <m:t>774</m:t>
                      </m:r>
                      <m:f>
                        <m:fPr>
                          <m:ctrlPr>
                            <a:rPr lang="en-US" sz="2000" i="1">
                              <a:latin typeface="Cambria Math" panose="02040503050406030204" pitchFamily="18" charset="0"/>
                            </a:rPr>
                          </m:ctrlPr>
                        </m:fPr>
                        <m:num>
                          <m:r>
                            <a:rPr lang="en-US" sz="2000" i="1">
                              <a:latin typeface="Cambria Math" panose="02040503050406030204" pitchFamily="18" charset="0"/>
                            </a:rPr>
                            <m:t>𝜗</m:t>
                          </m:r>
                          <m:d>
                            <m:dPr>
                              <m:ctrlPr>
                                <a:rPr lang="en-US" sz="2000" i="1">
                                  <a:latin typeface="Cambria Math" panose="02040503050406030204" pitchFamily="18" charset="0"/>
                                </a:rPr>
                              </m:ctrlPr>
                            </m:dPr>
                            <m:e>
                              <m:r>
                                <a:rPr lang="en-US" sz="2000" i="1">
                                  <a:latin typeface="Cambria Math" panose="02040503050406030204" pitchFamily="18" charset="0"/>
                                </a:rPr>
                                <m:t>𝐺𝐻𝑧</m:t>
                              </m:r>
                            </m:e>
                          </m:d>
                        </m:num>
                        <m:den>
                          <m:r>
                            <a:rPr lang="en-US" sz="2000" i="1">
                              <a:latin typeface="Cambria Math" panose="02040503050406030204" pitchFamily="18" charset="0"/>
                            </a:rPr>
                            <m:t>𝐵</m:t>
                          </m:r>
                          <m:d>
                            <m:dPr>
                              <m:ctrlPr>
                                <a:rPr lang="en-US" sz="2000" i="1">
                                  <a:latin typeface="Cambria Math" panose="02040503050406030204" pitchFamily="18" charset="0"/>
                                </a:rPr>
                              </m:ctrlPr>
                            </m:dPr>
                            <m:e>
                              <m:r>
                                <a:rPr lang="en-US" sz="2000" i="1">
                                  <a:latin typeface="Cambria Math" panose="02040503050406030204" pitchFamily="18" charset="0"/>
                                </a:rPr>
                                <m:t>𝐺𝑎𝑢𝑠𝑠</m:t>
                              </m:r>
                            </m:e>
                          </m:d>
                        </m:den>
                      </m:f>
                    </m:oMath>
                  </m:oMathPara>
                </a14:m>
                <a:endParaRPr lang="en-US" sz="2000" dirty="0"/>
              </a:p>
            </p:txBody>
          </p:sp>
        </mc:Choice>
        <mc:Fallback xmlns="">
          <p:sp>
            <p:nvSpPr>
              <p:cNvPr id="10" name="TextBox 9">
                <a:extLst>
                  <a:ext uri="{FF2B5EF4-FFF2-40B4-BE49-F238E27FC236}">
                    <a16:creationId xmlns:a16="http://schemas.microsoft.com/office/drawing/2014/main" id="{9AFE6056-1991-EE46-C93F-B5E759033FEB}"/>
                  </a:ext>
                </a:extLst>
              </p:cNvPr>
              <p:cNvSpPr txBox="1">
                <a:spLocks noRot="1" noChangeAspect="1" noMove="1" noResize="1" noEditPoints="1" noAdjustHandles="1" noChangeArrowheads="1" noChangeShapeType="1" noTextEdit="1"/>
              </p:cNvSpPr>
              <p:nvPr/>
            </p:nvSpPr>
            <p:spPr>
              <a:xfrm>
                <a:off x="7829920" y="3542216"/>
                <a:ext cx="3773995" cy="739946"/>
              </a:xfrm>
              <a:prstGeom prst="rect">
                <a:avLst/>
              </a:prstGeom>
              <a:blipFill>
                <a:blip r:embed="rId5"/>
                <a:stretch>
                  <a:fillRect/>
                </a:stretch>
              </a:blipFill>
            </p:spPr>
            <p:txBody>
              <a:bodyPr/>
              <a:lstStyle/>
              <a:p>
                <a:r>
                  <a:rPr lang="en-US">
                    <a:noFill/>
                  </a:rPr>
                  <a:t> </a:t>
                </a:r>
              </a:p>
            </p:txBody>
          </p:sp>
        </mc:Fallback>
      </mc:AlternateContent>
      <p:sp>
        <p:nvSpPr>
          <p:cNvPr id="11" name="TextBox 10">
            <a:extLst>
              <a:ext uri="{FF2B5EF4-FFF2-40B4-BE49-F238E27FC236}">
                <a16:creationId xmlns:a16="http://schemas.microsoft.com/office/drawing/2014/main" id="{4D32A644-7DC8-061B-EB33-D2D39C62E9AF}"/>
              </a:ext>
            </a:extLst>
          </p:cNvPr>
          <p:cNvSpPr txBox="1">
            <a:spLocks noChangeArrowheads="1"/>
          </p:cNvSpPr>
          <p:nvPr/>
        </p:nvSpPr>
        <p:spPr>
          <a:xfrm>
            <a:off x="8915400" y="6339277"/>
            <a:ext cx="3206560" cy="443263"/>
          </a:xfrm>
          <a:prstGeom prst="rect">
            <a:avLst/>
          </a:prstGeom>
          <a:solidFill>
            <a:sysClr val="window" lastClr="FFFFFF"/>
          </a:solidFill>
        </p:spPr>
        <p:txBody>
          <a:bodyPr vert="horz" wrap="square" lIns="36576" tIns="18288" rIns="36576" bIns="18288" rtlCol="0">
            <a:spAutoFit/>
          </a:bodyPr>
          <a:lstStyle>
            <a:defPPr>
              <a:defRPr lang="en-US"/>
            </a:defPPr>
            <a:lvl1pPr marL="0" indent="0" algn="ctr" defTabSz="914400" rtl="0" eaLnBrk="1" fontAlgn="base" latinLnBrk="0" hangingPunct="1">
              <a:spcBef>
                <a:spcPct val="20000"/>
              </a:spcBef>
              <a:spcAft>
                <a:spcPct val="0"/>
              </a:spcAft>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fontAlgn="base" latinLnBrk="0" hangingPunct="1">
              <a:spcBef>
                <a:spcPct val="20000"/>
              </a:spcBef>
              <a:spcAft>
                <a:spcPct val="0"/>
              </a:spcAft>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fontAlgn="base" latinLnBrk="0" hangingPunct="1">
              <a:spcBef>
                <a:spcPct val="20000"/>
              </a:spcBef>
              <a:spcAft>
                <a:spcPct val="0"/>
              </a:spcAft>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fontAlgn="base" latinLnBrk="0" hangingPunct="1">
              <a:spcBef>
                <a:spcPct val="20000"/>
              </a:spcBef>
              <a:spcAft>
                <a:spcPct val="0"/>
              </a:spcAft>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fontAlgn="base" latinLnBrk="0" hangingPunct="1">
              <a:spcBef>
                <a:spcPct val="20000"/>
              </a:spcBef>
              <a:spcAft>
                <a:spcPct val="0"/>
              </a:spcAft>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marL="450215" indent="-450215">
              <a:lnSpc>
                <a:spcPct val="150000"/>
              </a:lnSpc>
              <a:spcBef>
                <a:spcPts val="0"/>
              </a:spcBef>
              <a:spcAft>
                <a:spcPts val="0"/>
              </a:spcAft>
            </a:pPr>
            <a:r>
              <a:rPr lang="en-US" sz="2000" u="sng" dirty="0" err="1">
                <a:solidFill>
                  <a:schemeClr val="tx1"/>
                </a:solidFill>
                <a:effectLst/>
                <a:latin typeface="Times New Roman" panose="02020603050405020304" pitchFamily="18" charset="0"/>
                <a:ea typeface="MS Mincho" panose="02020609040205080304" pitchFamily="49" charset="-128"/>
              </a:rPr>
              <a:t>Wrocław</a:t>
            </a:r>
            <a:r>
              <a:rPr lang="en-US" sz="2000" u="sng" dirty="0">
                <a:solidFill>
                  <a:schemeClr val="tx1"/>
                </a:solidFill>
                <a:effectLst/>
                <a:latin typeface="Times New Roman" panose="02020603050405020304" pitchFamily="18" charset="0"/>
                <a:ea typeface="MS Mincho" panose="02020609040205080304" pitchFamily="49" charset="-128"/>
              </a:rPr>
              <a:t>, </a:t>
            </a:r>
            <a:r>
              <a:rPr lang="en-US" sz="2000" u="sng" dirty="0">
                <a:solidFill>
                  <a:schemeClr val="tx1"/>
                </a:solidFill>
                <a:latin typeface="Times New Roman" panose="02020603050405020304" pitchFamily="18" charset="0"/>
                <a:ea typeface="MS Mincho" panose="02020609040205080304" pitchFamily="49" charset="-128"/>
              </a:rPr>
              <a:t>8 </a:t>
            </a:r>
            <a:r>
              <a:rPr lang="en-US" sz="2000" u="sng" dirty="0" err="1">
                <a:solidFill>
                  <a:schemeClr val="tx1"/>
                </a:solidFill>
                <a:latin typeface="Times New Roman" panose="02020603050405020304" pitchFamily="18" charset="0"/>
                <a:ea typeface="MS Mincho" panose="02020609040205080304" pitchFamily="49" charset="-128"/>
              </a:rPr>
              <a:t>września</a:t>
            </a:r>
            <a:r>
              <a:rPr lang="en-US" sz="2000" u="sng" dirty="0">
                <a:solidFill>
                  <a:schemeClr val="tx1"/>
                </a:solidFill>
                <a:latin typeface="Times New Roman" panose="02020603050405020304" pitchFamily="18" charset="0"/>
                <a:ea typeface="MS Mincho" panose="02020609040205080304" pitchFamily="49" charset="-128"/>
              </a:rPr>
              <a:t> </a:t>
            </a:r>
            <a:r>
              <a:rPr lang="en-US" sz="2000" u="sng" dirty="0">
                <a:solidFill>
                  <a:schemeClr val="tx1"/>
                </a:solidFill>
                <a:effectLst/>
                <a:latin typeface="Times New Roman" panose="02020603050405020304" pitchFamily="18" charset="0"/>
                <a:ea typeface="MS Mincho" panose="02020609040205080304" pitchFamily="49" charset="-128"/>
              </a:rPr>
              <a:t>2025</a:t>
            </a:r>
            <a:endParaRPr lang="en-US" sz="2000" i="1" dirty="0">
              <a:solidFill>
                <a:schemeClr val="tx1"/>
              </a:solidFill>
              <a:latin typeface="Times New Roman" pitchFamily="18" charset="0"/>
              <a:cs typeface="Times New Roman" pitchFamily="18" charset="0"/>
            </a:endParaRPr>
          </a:p>
        </p:txBody>
      </p:sp>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6C846E83-F228-97F8-3C71-6382A17584D2}"/>
                  </a:ext>
                </a:extLst>
              </p:cNvPr>
              <p:cNvSpPr txBox="1"/>
              <p:nvPr/>
            </p:nvSpPr>
            <p:spPr>
              <a:xfrm>
                <a:off x="2096202" y="6224377"/>
                <a:ext cx="5733718" cy="473976"/>
              </a:xfrm>
              <a:prstGeom prst="rect">
                <a:avLst/>
              </a:prstGeom>
              <a:noFill/>
            </p:spPr>
            <p:txBody>
              <a:bodyPr wrap="square">
                <a:spAutoFit/>
              </a:bodyPr>
              <a:lstStyle/>
              <a:p>
                <a14:m>
                  <m:oMath xmlns:m="http://schemas.openxmlformats.org/officeDocument/2006/math">
                    <m:acc>
                      <m:accPr>
                        <m:chr m:val="̂"/>
                        <m:ctrlPr>
                          <a:rPr lang="en-US" sz="2400" i="1" smtClean="0">
                            <a:solidFill>
                              <a:srgbClr val="0000FF"/>
                            </a:solidFill>
                            <a:latin typeface="Cambria Math" panose="02040503050406030204" pitchFamily="18" charset="0"/>
                          </a:rPr>
                        </m:ctrlPr>
                      </m:accPr>
                      <m:e>
                        <m:r>
                          <a:rPr lang="en-US" sz="2400" b="1"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𝑯</m:t>
                        </m:r>
                      </m:e>
                    </m:acc>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sSub>
                      <m:sSubPr>
                        <m:ctrlPr>
                          <a:rPr lang="en-US" sz="2400" i="1">
                            <a:solidFill>
                              <a:srgbClr val="0000FF"/>
                            </a:solidFill>
                            <a:effectLst/>
                            <a:latin typeface="Cambria Math" panose="02040503050406030204" pitchFamily="18" charset="0"/>
                          </a:rPr>
                        </m:ctrlPr>
                      </m:sSubPr>
                      <m:e>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𝜇</m:t>
                        </m:r>
                      </m:e>
                      <m:sub>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𝐵</m:t>
                        </m:r>
                      </m:sub>
                    </m:sSub>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𝑩</m:t>
                    </m:r>
                    <m:d>
                      <m:dPr>
                        <m:begChr m:val="{"/>
                        <m:endChr m:val="}"/>
                        <m:ctrlPr>
                          <a:rPr lang="en-US" sz="2400" i="1">
                            <a:solidFill>
                              <a:srgbClr val="0000FF"/>
                            </a:solidFill>
                            <a:effectLst/>
                            <a:latin typeface="Cambria Math" panose="02040503050406030204" pitchFamily="18" charset="0"/>
                          </a:rPr>
                        </m:ctrlPr>
                      </m:dPr>
                      <m:e>
                        <m:r>
                          <a:rPr lang="en-US" sz="2400" b="1" i="1" smtClean="0">
                            <a:solidFill>
                              <a:srgbClr val="FF0000"/>
                            </a:solidFill>
                            <a:effectLst/>
                            <a:latin typeface="Cambria Math" panose="02040503050406030204" pitchFamily="18" charset="0"/>
                            <a:ea typeface="Times New Roman" panose="02020603050405020304" pitchFamily="18" charset="0"/>
                            <a:cs typeface="Times New Roman" panose="02020603050405020304" pitchFamily="18" charset="0"/>
                          </a:rPr>
                          <m:t>𝒈</m:t>
                        </m:r>
                      </m:e>
                    </m:d>
                    <m:acc>
                      <m:accPr>
                        <m:chr m:val="̂"/>
                        <m:ctrlPr>
                          <a:rPr lang="en-US" sz="2400" b="1" i="1">
                            <a:solidFill>
                              <a:srgbClr val="0000FF"/>
                            </a:solidFill>
                            <a:effectLst/>
                            <a:latin typeface="Cambria Math" panose="02040503050406030204" pitchFamily="18" charset="0"/>
                          </a:rPr>
                        </m:ctrlPr>
                      </m:accPr>
                      <m:e>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𝑺</m:t>
                        </m:r>
                      </m:e>
                    </m:acc>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nary>
                      <m:naryPr>
                        <m:chr m:val="∑"/>
                        <m:subHide m:val="on"/>
                        <m:supHide m:val="on"/>
                        <m:ctrlPr>
                          <a:rPr lang="en-US" sz="2400" i="1" smtClean="0">
                            <a:solidFill>
                              <a:srgbClr val="0000FF"/>
                            </a:solidFill>
                            <a:effectLst/>
                            <a:latin typeface="Cambria Math" panose="02040503050406030204" pitchFamily="18" charset="0"/>
                            <a:cs typeface="Times New Roman" panose="02020603050405020304" pitchFamily="18" charset="0"/>
                          </a:rPr>
                        </m:ctrlPr>
                      </m:naryPr>
                      <m:sub/>
                      <m:sup/>
                      <m:e>
                        <m:acc>
                          <m:accPr>
                            <m:chr m:val="̂"/>
                            <m:ctrlPr>
                              <a:rPr lang="en-US" sz="2400" b="1" i="1">
                                <a:solidFill>
                                  <a:srgbClr val="0000FF"/>
                                </a:solidFill>
                                <a:latin typeface="Cambria Math" panose="02040503050406030204" pitchFamily="18" charset="0"/>
                              </a:rPr>
                            </m:ctrlPr>
                          </m:accPr>
                          <m:e>
                            <m:r>
                              <a:rPr lang="en-US" sz="2400" b="1"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𝑺</m:t>
                            </m:r>
                            <m:r>
                              <a:rPr lang="en-US" sz="2400" b="1" i="1"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 </m:t>
                            </m:r>
                          </m:e>
                        </m:acc>
                      </m:e>
                    </m:nary>
                    <m:d>
                      <m:dPr>
                        <m:begChr m:val="{"/>
                        <m:endChr m:val="}"/>
                        <m:ctrlPr>
                          <a:rPr lang="en-US" sz="2400" i="1">
                            <a:solidFill>
                              <a:srgbClr val="0000FF"/>
                            </a:solidFill>
                            <a:latin typeface="Cambria Math" panose="02040503050406030204" pitchFamily="18" charset="0"/>
                          </a:rPr>
                        </m:ctrlPr>
                      </m:dPr>
                      <m:e>
                        <m:r>
                          <a:rPr lang="en-US" sz="2400" b="1" i="1" smtClean="0">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𝑨</m:t>
                        </m:r>
                      </m:e>
                    </m:d>
                  </m:oMath>
                </a14:m>
                <a:r>
                  <a:rPr lang="en-US" sz="2400" b="1" dirty="0">
                    <a:solidFill>
                      <a:srgbClr val="0000FF"/>
                    </a:solidFill>
                    <a:ea typeface="Times New Roman" panose="02020603050405020304" pitchFamily="18" charset="0"/>
                    <a:cs typeface="Times New Roman" panose="02020603050405020304" pitchFamily="18" charset="0"/>
                  </a:rPr>
                  <a:t> </a:t>
                </a:r>
                <a14:m>
                  <m:oMath xmlns:m="http://schemas.openxmlformats.org/officeDocument/2006/math">
                    <m:r>
                      <a:rPr lang="en-US" sz="2400" b="0"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Î</m:t>
                    </m:r>
                  </m:oMath>
                </a14:m>
                <a:endParaRPr lang="en-US" sz="2400" dirty="0"/>
              </a:p>
            </p:txBody>
          </p:sp>
        </mc:Choice>
        <mc:Fallback xmlns="">
          <p:sp>
            <p:nvSpPr>
              <p:cNvPr id="6" name="TextBox 5">
                <a:extLst>
                  <a:ext uri="{FF2B5EF4-FFF2-40B4-BE49-F238E27FC236}">
                    <a16:creationId xmlns:a16="http://schemas.microsoft.com/office/drawing/2014/main" id="{6C846E83-F228-97F8-3C71-6382A17584D2}"/>
                  </a:ext>
                </a:extLst>
              </p:cNvPr>
              <p:cNvSpPr txBox="1">
                <a:spLocks noRot="1" noChangeAspect="1" noMove="1" noResize="1" noEditPoints="1" noAdjustHandles="1" noChangeArrowheads="1" noChangeShapeType="1" noTextEdit="1"/>
              </p:cNvSpPr>
              <p:nvPr/>
            </p:nvSpPr>
            <p:spPr>
              <a:xfrm>
                <a:off x="2096202" y="6224377"/>
                <a:ext cx="5733718" cy="473976"/>
              </a:xfrm>
              <a:prstGeom prst="rect">
                <a:avLst/>
              </a:prstGeom>
              <a:blipFill>
                <a:blip r:embed="rId6"/>
                <a:stretch>
                  <a:fillRect l="-319" t="-124359" b="-189744"/>
                </a:stretch>
              </a:blipFill>
            </p:spPr>
            <p:txBody>
              <a:bodyPr/>
              <a:lstStyle/>
              <a:p>
                <a:r>
                  <a:rPr lang="en-US">
                    <a:noFill/>
                  </a:rPr>
                  <a:t> </a:t>
                </a:r>
              </a:p>
            </p:txBody>
          </p:sp>
        </mc:Fallback>
      </mc:AlternateContent>
    </p:spTree>
    <p:extLst>
      <p:ext uri="{BB962C8B-B14F-4D97-AF65-F5344CB8AC3E}">
        <p14:creationId xmlns:p14="http://schemas.microsoft.com/office/powerpoint/2010/main" val="357166904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34858B-69F0-B261-7F4F-5F9585981E41}"/>
              </a:ext>
            </a:extLst>
          </p:cNvPr>
          <p:cNvSpPr>
            <a:spLocks noGrp="1"/>
          </p:cNvSpPr>
          <p:nvPr>
            <p:ph type="title"/>
          </p:nvPr>
        </p:nvSpPr>
        <p:spPr>
          <a:xfrm>
            <a:off x="609600" y="152400"/>
            <a:ext cx="10972800" cy="655638"/>
          </a:xfrm>
        </p:spPr>
        <p:txBody>
          <a:bodyPr/>
          <a:lstStyle/>
          <a:p>
            <a:r>
              <a:rPr lang="en-US" sz="3200" b="1" dirty="0">
                <a:solidFill>
                  <a:srgbClr val="0000FF"/>
                </a:solidFill>
              </a:rPr>
              <a:t>Fitting the frequency dependencies</a:t>
            </a:r>
          </a:p>
        </p:txBody>
      </p:sp>
      <p:pic>
        <p:nvPicPr>
          <p:cNvPr id="4" name="Picture 3">
            <a:extLst>
              <a:ext uri="{FF2B5EF4-FFF2-40B4-BE49-F238E27FC236}">
                <a16:creationId xmlns:a16="http://schemas.microsoft.com/office/drawing/2014/main" id="{FB096845-8F9E-F2B9-2E68-983CA420A75E}"/>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4371" t="17734" r="31805" b="20128"/>
          <a:stretch/>
        </p:blipFill>
        <p:spPr bwMode="auto">
          <a:xfrm>
            <a:off x="433998" y="838200"/>
            <a:ext cx="3697367" cy="3423626"/>
          </a:xfrm>
          <a:prstGeom prst="rect">
            <a:avLst/>
          </a:prstGeom>
          <a:noFill/>
          <a:ln>
            <a:noFill/>
          </a:ln>
          <a:extLst>
            <a:ext uri="{53640926-AAD7-44D8-BBD7-CCE9431645EC}">
              <a14:shadowObscured xmlns:a14="http://schemas.microsoft.com/office/drawing/2010/main"/>
            </a:ext>
          </a:extLst>
        </p:spPr>
      </p:pic>
      <p:pic>
        <p:nvPicPr>
          <p:cNvPr id="9" name="Picture 8">
            <a:extLst>
              <a:ext uri="{FF2B5EF4-FFF2-40B4-BE49-F238E27FC236}">
                <a16:creationId xmlns:a16="http://schemas.microsoft.com/office/drawing/2014/main" id="{333F1808-69A9-4D5E-6230-865A8A790FA0}"/>
              </a:ext>
            </a:extLst>
          </p:cNvPr>
          <p:cNvPicPr>
            <a:picLocks noChangeAspect="1"/>
          </p:cNvPicPr>
          <p:nvPr/>
        </p:nvPicPr>
        <p:blipFill>
          <a:blip r:embed="rId3"/>
          <a:stretch>
            <a:fillRect/>
          </a:stretch>
        </p:blipFill>
        <p:spPr>
          <a:xfrm>
            <a:off x="4419600" y="914400"/>
            <a:ext cx="3429000" cy="3423626"/>
          </a:xfrm>
          <a:prstGeom prst="rect">
            <a:avLst/>
          </a:prstGeom>
        </p:spPr>
      </p:pic>
      <p:pic>
        <p:nvPicPr>
          <p:cNvPr id="13" name="Picture 12">
            <a:extLst>
              <a:ext uri="{FF2B5EF4-FFF2-40B4-BE49-F238E27FC236}">
                <a16:creationId xmlns:a16="http://schemas.microsoft.com/office/drawing/2014/main" id="{7DAB1416-E982-F9F8-FB5E-9417114E0FF3}"/>
              </a:ext>
            </a:extLst>
          </p:cNvPr>
          <p:cNvPicPr>
            <a:picLocks noChangeAspect="1"/>
          </p:cNvPicPr>
          <p:nvPr/>
        </p:nvPicPr>
        <p:blipFill>
          <a:blip r:embed="rId4"/>
          <a:stretch>
            <a:fillRect/>
          </a:stretch>
        </p:blipFill>
        <p:spPr>
          <a:xfrm>
            <a:off x="8001001" y="914399"/>
            <a:ext cx="3429001" cy="3423627"/>
          </a:xfrm>
          <a:prstGeom prst="rect">
            <a:avLst/>
          </a:prstGeom>
        </p:spPr>
      </p:pic>
      <p:sp>
        <p:nvSpPr>
          <p:cNvPr id="14" name="Content Placeholder 2">
            <a:extLst>
              <a:ext uri="{FF2B5EF4-FFF2-40B4-BE49-F238E27FC236}">
                <a16:creationId xmlns:a16="http://schemas.microsoft.com/office/drawing/2014/main" id="{D15B87D5-FA1A-656E-A828-BBADA8BC873E}"/>
              </a:ext>
            </a:extLst>
          </p:cNvPr>
          <p:cNvSpPr txBox="1">
            <a:spLocks/>
          </p:cNvSpPr>
          <p:nvPr/>
        </p:nvSpPr>
        <p:spPr bwMode="auto">
          <a:xfrm>
            <a:off x="609600" y="4348927"/>
            <a:ext cx="11201400" cy="4516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buFontTx/>
              <a:buNone/>
            </a:pPr>
            <a:r>
              <a:rPr lang="en-US" sz="2200" kern="0" dirty="0"/>
              <a:t>               S = 1                                          S = 2                                          S = 3</a:t>
            </a:r>
          </a:p>
          <a:p>
            <a:endParaRPr lang="en-US" sz="2800" kern="0" dirty="0"/>
          </a:p>
        </p:txBody>
      </p:sp>
      <p:pic>
        <p:nvPicPr>
          <p:cNvPr id="3" name="Picture 2">
            <a:extLst>
              <a:ext uri="{FF2B5EF4-FFF2-40B4-BE49-F238E27FC236}">
                <a16:creationId xmlns:a16="http://schemas.microsoft.com/office/drawing/2014/main" id="{66341471-68BA-BE7F-EE0D-4E11AAA3B730}"/>
              </a:ext>
            </a:extLst>
          </p:cNvPr>
          <p:cNvPicPr>
            <a:picLocks noChangeAspect="1"/>
          </p:cNvPicPr>
          <p:nvPr/>
        </p:nvPicPr>
        <p:blipFill>
          <a:blip r:embed="rId5"/>
          <a:stretch>
            <a:fillRect/>
          </a:stretch>
        </p:blipFill>
        <p:spPr>
          <a:xfrm>
            <a:off x="0" y="4956853"/>
            <a:ext cx="3062327" cy="1901147"/>
          </a:xfrm>
          <a:prstGeom prst="rect">
            <a:avLst/>
          </a:prstGeom>
        </p:spPr>
      </p:pic>
    </p:spTree>
    <p:extLst>
      <p:ext uri="{BB962C8B-B14F-4D97-AF65-F5344CB8AC3E}">
        <p14:creationId xmlns:p14="http://schemas.microsoft.com/office/powerpoint/2010/main" val="147531422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B38DAC-A38B-B901-87C9-C6664D93F1C5}"/>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8BD91C62-13AD-BCEE-69A0-CE10A53871BE}"/>
              </a:ext>
            </a:extLst>
          </p:cNvPr>
          <p:cNvSpPr>
            <a:spLocks noGrp="1"/>
          </p:cNvSpPr>
          <p:nvPr>
            <p:ph type="title"/>
          </p:nvPr>
        </p:nvSpPr>
        <p:spPr>
          <a:xfrm>
            <a:off x="76200" y="76201"/>
            <a:ext cx="11963399" cy="1066800"/>
          </a:xfrm>
        </p:spPr>
        <p:txBody>
          <a:bodyPr/>
          <a:lstStyle/>
          <a:p>
            <a:r>
              <a:rPr lang="en-US" sz="3200" b="1" dirty="0">
                <a:solidFill>
                  <a:srgbClr val="0000FF"/>
                </a:solidFill>
              </a:rPr>
              <a:t>HFEPR Spectra of </a:t>
            </a:r>
            <a:r>
              <a:rPr lang="en-US" sz="3200" b="1" dirty="0">
                <a:solidFill>
                  <a:srgbClr val="0000FF"/>
                </a:solidFill>
                <a:effectLst/>
                <a:latin typeface="Calibri" panose="020F0502020204030204" pitchFamily="34" charset="0"/>
                <a:ea typeface="Times New Roman" panose="02020603050405020304" pitchFamily="18" charset="0"/>
              </a:rPr>
              <a:t>[Fe(</a:t>
            </a:r>
            <a:r>
              <a:rPr lang="en-US" sz="3200" b="1" dirty="0" err="1">
                <a:solidFill>
                  <a:srgbClr val="0000FF"/>
                </a:solidFill>
                <a:effectLst/>
                <a:latin typeface="Calibri" panose="020F0502020204030204" pitchFamily="34" charset="0"/>
                <a:ea typeface="Times New Roman" panose="02020603050405020304" pitchFamily="18" charset="0"/>
              </a:rPr>
              <a:t>phen</a:t>
            </a:r>
            <a:r>
              <a:rPr lang="en-US" sz="3200" b="1" dirty="0">
                <a:solidFill>
                  <a:srgbClr val="0000FF"/>
                </a:solidFill>
                <a:effectLst/>
                <a:latin typeface="Calibri" panose="020F0502020204030204" pitchFamily="34" charset="0"/>
                <a:ea typeface="Times New Roman" panose="02020603050405020304" pitchFamily="18" charset="0"/>
              </a:rPr>
              <a:t>)</a:t>
            </a:r>
            <a:r>
              <a:rPr lang="en-US" sz="3200" b="1" baseline="-25000" dirty="0">
                <a:solidFill>
                  <a:srgbClr val="0000FF"/>
                </a:solidFill>
                <a:effectLst/>
                <a:latin typeface="Calibri" panose="020F0502020204030204" pitchFamily="34" charset="0"/>
                <a:ea typeface="Times New Roman" panose="02020603050405020304" pitchFamily="18" charset="0"/>
              </a:rPr>
              <a:t>2</a:t>
            </a:r>
            <a:r>
              <a:rPr lang="en-US" sz="3200" b="1" dirty="0">
                <a:solidFill>
                  <a:srgbClr val="0000FF"/>
                </a:solidFill>
                <a:effectLst/>
                <a:latin typeface="Calibri" panose="020F0502020204030204" pitchFamily="34" charset="0"/>
                <a:ea typeface="Times New Roman" panose="02020603050405020304" pitchFamily="18" charset="0"/>
              </a:rPr>
              <a:t>(H</a:t>
            </a:r>
            <a:r>
              <a:rPr lang="en-US" sz="3200" b="1" baseline="-25000" dirty="0">
                <a:solidFill>
                  <a:srgbClr val="0000FF"/>
                </a:solidFill>
                <a:effectLst/>
                <a:latin typeface="Calibri" panose="020F0502020204030204" pitchFamily="34" charset="0"/>
                <a:ea typeface="Times New Roman" panose="02020603050405020304" pitchFamily="18" charset="0"/>
              </a:rPr>
              <a:t>2</a:t>
            </a:r>
            <a:r>
              <a:rPr lang="en-US" sz="3200" b="1" dirty="0">
                <a:solidFill>
                  <a:srgbClr val="0000FF"/>
                </a:solidFill>
                <a:effectLst/>
                <a:latin typeface="Calibri" panose="020F0502020204030204" pitchFamily="34" charset="0"/>
                <a:ea typeface="Times New Roman" panose="02020603050405020304" pitchFamily="18" charset="0"/>
              </a:rPr>
              <a:t>O)]</a:t>
            </a:r>
            <a:r>
              <a:rPr lang="en-US" sz="3200" b="1" baseline="-25000" dirty="0">
                <a:solidFill>
                  <a:srgbClr val="0000FF"/>
                </a:solidFill>
                <a:effectLst/>
                <a:latin typeface="Calibri" panose="020F0502020204030204" pitchFamily="34" charset="0"/>
                <a:ea typeface="Times New Roman" panose="02020603050405020304" pitchFamily="18" charset="0"/>
              </a:rPr>
              <a:t>2</a:t>
            </a:r>
            <a:r>
              <a:rPr lang="en-US" sz="3200" b="1" dirty="0">
                <a:solidFill>
                  <a:srgbClr val="0000FF"/>
                </a:solidFill>
                <a:effectLst/>
                <a:latin typeface="Calibri" panose="020F0502020204030204" pitchFamily="34" charset="0"/>
                <a:ea typeface="Times New Roman" panose="02020603050405020304" pitchFamily="18" charset="0"/>
              </a:rPr>
              <a:t>O(NO</a:t>
            </a:r>
            <a:r>
              <a:rPr lang="en-US" sz="3200" b="1" baseline="-25000" dirty="0">
                <a:solidFill>
                  <a:srgbClr val="0000FF"/>
                </a:solidFill>
                <a:effectLst/>
                <a:latin typeface="Calibri" panose="020F0502020204030204" pitchFamily="34" charset="0"/>
                <a:ea typeface="Times New Roman" panose="02020603050405020304" pitchFamily="18" charset="0"/>
              </a:rPr>
              <a:t>3</a:t>
            </a:r>
            <a:r>
              <a:rPr lang="en-US" sz="3200" b="1" dirty="0">
                <a:solidFill>
                  <a:srgbClr val="0000FF"/>
                </a:solidFill>
                <a:effectLst/>
                <a:latin typeface="Calibri" panose="020F0502020204030204" pitchFamily="34" charset="0"/>
                <a:ea typeface="Times New Roman" panose="02020603050405020304" pitchFamily="18" charset="0"/>
              </a:rPr>
              <a:t>)</a:t>
            </a:r>
            <a:r>
              <a:rPr lang="en-US" sz="3200" b="1" baseline="-25000" dirty="0">
                <a:solidFill>
                  <a:srgbClr val="0000FF"/>
                </a:solidFill>
                <a:effectLst/>
                <a:latin typeface="Calibri" panose="020F0502020204030204" pitchFamily="34" charset="0"/>
                <a:ea typeface="Times New Roman" panose="02020603050405020304" pitchFamily="18" charset="0"/>
              </a:rPr>
              <a:t>4</a:t>
            </a:r>
            <a:r>
              <a:rPr lang="en-US" sz="3200" b="1" dirty="0">
                <a:solidFill>
                  <a:srgbClr val="0000FF"/>
                </a:solidFill>
                <a:effectLst/>
                <a:latin typeface="Calibri" panose="020F0502020204030204" pitchFamily="34" charset="0"/>
                <a:ea typeface="Times New Roman" panose="02020603050405020304" pitchFamily="18" charset="0"/>
              </a:rPr>
              <a:t>·5H</a:t>
            </a:r>
            <a:r>
              <a:rPr lang="en-US" sz="3200" b="1" baseline="-25000" dirty="0">
                <a:solidFill>
                  <a:srgbClr val="0000FF"/>
                </a:solidFill>
                <a:effectLst/>
                <a:latin typeface="Calibri" panose="020F0502020204030204" pitchFamily="34" charset="0"/>
                <a:ea typeface="Times New Roman" panose="02020603050405020304" pitchFamily="18" charset="0"/>
              </a:rPr>
              <a:t>2</a:t>
            </a:r>
            <a:r>
              <a:rPr lang="en-US" sz="3200" b="1" dirty="0">
                <a:solidFill>
                  <a:srgbClr val="0000FF"/>
                </a:solidFill>
                <a:effectLst/>
                <a:latin typeface="Calibri" panose="020F0502020204030204" pitchFamily="34" charset="0"/>
                <a:ea typeface="Times New Roman" panose="02020603050405020304" pitchFamily="18" charset="0"/>
              </a:rPr>
              <a:t>O</a:t>
            </a:r>
            <a:br>
              <a:rPr lang="en-US" sz="2400" dirty="0">
                <a:effectLst/>
                <a:latin typeface="Calibri" panose="020F0502020204030204" pitchFamily="34" charset="0"/>
                <a:ea typeface="Times New Roman" panose="02020603050405020304" pitchFamily="18" charset="0"/>
              </a:rPr>
            </a:br>
            <a:r>
              <a:rPr lang="en-US" sz="2200" dirty="0"/>
              <a:t>European Journal of Inorganic Chemistry, </a:t>
            </a:r>
            <a:r>
              <a:rPr lang="en-US" sz="2200" b="1" dirty="0"/>
              <a:t>2024</a:t>
            </a:r>
            <a:r>
              <a:rPr lang="en-US" sz="2200" dirty="0"/>
              <a:t> (e202400565)</a:t>
            </a:r>
            <a:br>
              <a:rPr lang="en-US" sz="2200" dirty="0"/>
            </a:br>
            <a:endParaRPr lang="en-US" sz="2200" dirty="0"/>
          </a:p>
        </p:txBody>
      </p:sp>
      <p:pic>
        <p:nvPicPr>
          <p:cNvPr id="7" name="Picture 6">
            <a:extLst>
              <a:ext uri="{FF2B5EF4-FFF2-40B4-BE49-F238E27FC236}">
                <a16:creationId xmlns:a16="http://schemas.microsoft.com/office/drawing/2014/main" id="{137E0738-C879-64FE-76F4-18A2A76F5DC1}"/>
              </a:ext>
            </a:extLst>
          </p:cNvPr>
          <p:cNvPicPr>
            <a:picLocks noChangeAspect="1"/>
          </p:cNvPicPr>
          <p:nvPr/>
        </p:nvPicPr>
        <p:blipFill rotWithShape="1">
          <a:blip r:embed="rId2">
            <a:extLst>
              <a:ext uri="{28A0092B-C50C-407E-A947-70E740481C1C}">
                <a14:useLocalDpi xmlns:a14="http://schemas.microsoft.com/office/drawing/2010/main" val="0"/>
              </a:ext>
            </a:extLst>
          </a:blip>
          <a:srcRect l="9915" t="14315" r="27350" b="20811"/>
          <a:stretch/>
        </p:blipFill>
        <p:spPr bwMode="auto">
          <a:xfrm>
            <a:off x="375038" y="1144989"/>
            <a:ext cx="4495800" cy="4799363"/>
          </a:xfrm>
          <a:prstGeom prst="rect">
            <a:avLst/>
          </a:prstGeom>
          <a:noFill/>
          <a:ln>
            <a:noFill/>
          </a:ln>
          <a:extLst>
            <a:ext uri="{53640926-AAD7-44D8-BBD7-CCE9431645EC}">
              <a14:shadowObscured xmlns:a14="http://schemas.microsoft.com/office/drawing/2010/main"/>
            </a:ext>
          </a:extLst>
        </p:spPr>
      </p:pic>
      <p:graphicFrame>
        <p:nvGraphicFramePr>
          <p:cNvPr id="9" name="Table 8">
            <a:extLst>
              <a:ext uri="{FF2B5EF4-FFF2-40B4-BE49-F238E27FC236}">
                <a16:creationId xmlns:a16="http://schemas.microsoft.com/office/drawing/2014/main" id="{D77FD7FD-2144-8873-08E6-DF10782BAFD7}"/>
              </a:ext>
            </a:extLst>
          </p:cNvPr>
          <p:cNvGraphicFramePr>
            <a:graphicFrameLocks noGrp="1"/>
          </p:cNvGraphicFramePr>
          <p:nvPr/>
        </p:nvGraphicFramePr>
        <p:xfrm>
          <a:off x="5257800" y="1219200"/>
          <a:ext cx="6024106" cy="1862824"/>
        </p:xfrm>
        <a:graphic>
          <a:graphicData uri="http://schemas.openxmlformats.org/drawingml/2006/table">
            <a:tbl>
              <a:tblPr firstRow="1" firstCol="1" bandRow="1">
                <a:tableStyleId>{F5AB1C69-6EDB-4FF4-983F-18BD219EF322}</a:tableStyleId>
              </a:tblPr>
              <a:tblGrid>
                <a:gridCol w="2161600">
                  <a:extLst>
                    <a:ext uri="{9D8B030D-6E8A-4147-A177-3AD203B41FA5}">
                      <a16:colId xmlns:a16="http://schemas.microsoft.com/office/drawing/2014/main" val="1107635338"/>
                    </a:ext>
                  </a:extLst>
                </a:gridCol>
                <a:gridCol w="749486">
                  <a:extLst>
                    <a:ext uri="{9D8B030D-6E8A-4147-A177-3AD203B41FA5}">
                      <a16:colId xmlns:a16="http://schemas.microsoft.com/office/drawing/2014/main" val="1008890331"/>
                    </a:ext>
                  </a:extLst>
                </a:gridCol>
                <a:gridCol w="749486">
                  <a:extLst>
                    <a:ext uri="{9D8B030D-6E8A-4147-A177-3AD203B41FA5}">
                      <a16:colId xmlns:a16="http://schemas.microsoft.com/office/drawing/2014/main" val="2881201758"/>
                    </a:ext>
                  </a:extLst>
                </a:gridCol>
                <a:gridCol w="749486">
                  <a:extLst>
                    <a:ext uri="{9D8B030D-6E8A-4147-A177-3AD203B41FA5}">
                      <a16:colId xmlns:a16="http://schemas.microsoft.com/office/drawing/2014/main" val="908025676"/>
                    </a:ext>
                  </a:extLst>
                </a:gridCol>
                <a:gridCol w="807024">
                  <a:extLst>
                    <a:ext uri="{9D8B030D-6E8A-4147-A177-3AD203B41FA5}">
                      <a16:colId xmlns:a16="http://schemas.microsoft.com/office/drawing/2014/main" val="3427450080"/>
                    </a:ext>
                  </a:extLst>
                </a:gridCol>
                <a:gridCol w="807024">
                  <a:extLst>
                    <a:ext uri="{9D8B030D-6E8A-4147-A177-3AD203B41FA5}">
                      <a16:colId xmlns:a16="http://schemas.microsoft.com/office/drawing/2014/main" val="2271678414"/>
                    </a:ext>
                  </a:extLst>
                </a:gridCol>
              </a:tblGrid>
              <a:tr h="151842">
                <a:tc>
                  <a:txBody>
                    <a:bodyPr/>
                    <a:lstStyle/>
                    <a:p>
                      <a:pPr marL="0" marR="0" indent="-13970" algn="ctr">
                        <a:lnSpc>
                          <a:spcPct val="107000"/>
                        </a:lnSpc>
                        <a:spcAft>
                          <a:spcPts val="800"/>
                        </a:spcAft>
                        <a:buNone/>
                      </a:pPr>
                      <a:r>
                        <a:rPr lang="en-US" sz="1200" kern="100" dirty="0">
                          <a:solidFill>
                            <a:schemeClr val="tx1"/>
                          </a:solidFill>
                          <a:effectLst/>
                        </a:rPr>
                        <a:t>Temperature and spin state</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39370" algn="ctr">
                        <a:lnSpc>
                          <a:spcPct val="107000"/>
                        </a:lnSpc>
                        <a:spcAft>
                          <a:spcPts val="800"/>
                        </a:spcAft>
                        <a:buNone/>
                      </a:pPr>
                      <a:r>
                        <a:rPr lang="en-US" sz="1200" kern="100" dirty="0">
                          <a:solidFill>
                            <a:schemeClr val="tx1"/>
                          </a:solidFill>
                          <a:effectLst/>
                        </a:rPr>
                        <a:t> </a:t>
                      </a:r>
                      <a:r>
                        <a:rPr lang="es-ES" sz="1200" kern="100" dirty="0" err="1">
                          <a:solidFill>
                            <a:schemeClr val="tx1"/>
                          </a:solidFill>
                          <a:effectLst/>
                        </a:rPr>
                        <a:t>g</a:t>
                      </a:r>
                      <a:r>
                        <a:rPr lang="es-ES" sz="1200" kern="100" baseline="-25000" dirty="0" err="1">
                          <a:solidFill>
                            <a:schemeClr val="tx1"/>
                          </a:solidFill>
                          <a:effectLst/>
                        </a:rPr>
                        <a:t>x</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12700" algn="ctr">
                        <a:lnSpc>
                          <a:spcPct val="107000"/>
                        </a:lnSpc>
                        <a:spcAft>
                          <a:spcPts val="800"/>
                        </a:spcAft>
                        <a:buNone/>
                      </a:pPr>
                      <a:r>
                        <a:rPr lang="es-ES" sz="1200" kern="100" dirty="0">
                          <a:solidFill>
                            <a:schemeClr val="tx1"/>
                          </a:solidFill>
                          <a:effectLst/>
                        </a:rPr>
                        <a:t> </a:t>
                      </a:r>
                      <a:r>
                        <a:rPr lang="es-ES" sz="1200" kern="100" dirty="0" err="1">
                          <a:solidFill>
                            <a:schemeClr val="tx1"/>
                          </a:solidFill>
                          <a:effectLst/>
                        </a:rPr>
                        <a:t>g</a:t>
                      </a:r>
                      <a:r>
                        <a:rPr lang="es-ES" sz="1200" kern="100" baseline="-25000" dirty="0" err="1">
                          <a:solidFill>
                            <a:schemeClr val="tx1"/>
                          </a:solidFill>
                          <a:effectLst/>
                        </a:rPr>
                        <a:t>y</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26035" algn="ctr">
                        <a:lnSpc>
                          <a:spcPct val="107000"/>
                        </a:lnSpc>
                        <a:spcAft>
                          <a:spcPts val="800"/>
                        </a:spcAft>
                        <a:buNone/>
                      </a:pPr>
                      <a:r>
                        <a:rPr lang="es-ES" sz="1200" kern="100" dirty="0" err="1">
                          <a:solidFill>
                            <a:schemeClr val="tx1"/>
                          </a:solidFill>
                          <a:effectLst/>
                        </a:rPr>
                        <a:t>g</a:t>
                      </a:r>
                      <a:r>
                        <a:rPr lang="es-ES" sz="1200" kern="100" baseline="-25000" dirty="0" err="1">
                          <a:solidFill>
                            <a:schemeClr val="tx1"/>
                          </a:solidFill>
                          <a:effectLst/>
                        </a:rPr>
                        <a:t>z</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27305" algn="ctr">
                        <a:lnSpc>
                          <a:spcPct val="107000"/>
                        </a:lnSpc>
                        <a:spcAft>
                          <a:spcPts val="800"/>
                        </a:spcAft>
                        <a:buNone/>
                      </a:pPr>
                      <a:r>
                        <a:rPr lang="es-ES" sz="1200" kern="100" dirty="0">
                          <a:solidFill>
                            <a:schemeClr val="tx1"/>
                          </a:solidFill>
                          <a:effectLst/>
                        </a:rPr>
                        <a:t>D, cm</a:t>
                      </a:r>
                      <a:r>
                        <a:rPr lang="es-ES" sz="1200" kern="100" baseline="30000" dirty="0">
                          <a:solidFill>
                            <a:schemeClr val="tx1"/>
                          </a:solidFill>
                          <a:effectLst/>
                        </a:rPr>
                        <a:t>–1</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24130" algn="ctr">
                        <a:lnSpc>
                          <a:spcPct val="107000"/>
                        </a:lnSpc>
                        <a:spcAft>
                          <a:spcPts val="800"/>
                        </a:spcAft>
                        <a:buNone/>
                      </a:pPr>
                      <a:r>
                        <a:rPr lang="es-ES" sz="1200" kern="100" dirty="0">
                          <a:solidFill>
                            <a:schemeClr val="tx1"/>
                          </a:solidFill>
                          <a:effectLst/>
                        </a:rPr>
                        <a:t>E, cm</a:t>
                      </a:r>
                      <a:r>
                        <a:rPr lang="es-ES" sz="1200" kern="100" baseline="30000" dirty="0">
                          <a:solidFill>
                            <a:schemeClr val="tx1"/>
                          </a:solidFill>
                          <a:effectLst/>
                        </a:rPr>
                        <a:t>–1</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072192935"/>
                  </a:ext>
                </a:extLst>
              </a:tr>
              <a:tr h="195061">
                <a:tc>
                  <a:txBody>
                    <a:bodyPr/>
                    <a:lstStyle/>
                    <a:p>
                      <a:pPr marL="0" marR="0" indent="13970" algn="ctr">
                        <a:lnSpc>
                          <a:spcPct val="107000"/>
                        </a:lnSpc>
                        <a:spcAft>
                          <a:spcPts val="800"/>
                        </a:spcAft>
                        <a:buNone/>
                        <a:tabLst>
                          <a:tab pos="615950" algn="l"/>
                        </a:tabLst>
                      </a:pPr>
                      <a:r>
                        <a:rPr lang="en-US" sz="1100" kern="100" dirty="0">
                          <a:solidFill>
                            <a:schemeClr val="tx1"/>
                          </a:solidFill>
                          <a:effectLst/>
                        </a:rPr>
                        <a:t> </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39370" algn="just">
                        <a:lnSpc>
                          <a:spcPct val="107000"/>
                        </a:lnSpc>
                        <a:spcAft>
                          <a:spcPts val="800"/>
                        </a:spcAft>
                        <a:buNone/>
                      </a:pPr>
                      <a:r>
                        <a:rPr lang="es-ES" sz="1100" kern="100" dirty="0">
                          <a:solidFill>
                            <a:schemeClr val="tx1"/>
                          </a:solidFill>
                          <a:effectLst/>
                        </a:rPr>
                        <a:t> </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12700" algn="just">
                        <a:lnSpc>
                          <a:spcPct val="107000"/>
                        </a:lnSpc>
                        <a:spcAft>
                          <a:spcPts val="800"/>
                        </a:spcAft>
                        <a:buNone/>
                      </a:pPr>
                      <a:r>
                        <a:rPr lang="es-ES" sz="1100" kern="100" dirty="0">
                          <a:solidFill>
                            <a:schemeClr val="tx1"/>
                          </a:solidFill>
                          <a:effectLst/>
                        </a:rPr>
                        <a:t> </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26035" algn="just">
                        <a:lnSpc>
                          <a:spcPct val="107000"/>
                        </a:lnSpc>
                        <a:spcAft>
                          <a:spcPts val="800"/>
                        </a:spcAft>
                        <a:buNone/>
                      </a:pPr>
                      <a:r>
                        <a:rPr lang="es-ES" sz="1100" kern="100" dirty="0">
                          <a:solidFill>
                            <a:schemeClr val="tx1"/>
                          </a:solidFill>
                          <a:effectLst/>
                        </a:rPr>
                        <a:t> </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27305" algn="just">
                        <a:lnSpc>
                          <a:spcPct val="107000"/>
                        </a:lnSpc>
                        <a:spcAft>
                          <a:spcPts val="800"/>
                        </a:spcAft>
                        <a:buNone/>
                      </a:pPr>
                      <a:r>
                        <a:rPr lang="es-ES" sz="1100" kern="100" dirty="0">
                          <a:solidFill>
                            <a:schemeClr val="tx1"/>
                          </a:solidFill>
                          <a:effectLst/>
                        </a:rPr>
                        <a:t> </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24130" algn="just">
                        <a:lnSpc>
                          <a:spcPct val="107000"/>
                        </a:lnSpc>
                        <a:spcAft>
                          <a:spcPts val="800"/>
                        </a:spcAft>
                        <a:buNone/>
                      </a:pPr>
                      <a:r>
                        <a:rPr lang="es-ES" sz="1100" kern="100" dirty="0">
                          <a:solidFill>
                            <a:schemeClr val="tx1"/>
                          </a:solidFill>
                          <a:effectLst/>
                        </a:rPr>
                        <a:t> </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305787127"/>
                  </a:ext>
                </a:extLst>
              </a:tr>
              <a:tr h="1481898">
                <a:tc>
                  <a:txBody>
                    <a:bodyPr/>
                    <a:lstStyle/>
                    <a:p>
                      <a:pPr marL="0" marR="0" indent="13970" algn="ctr">
                        <a:lnSpc>
                          <a:spcPct val="107000"/>
                        </a:lnSpc>
                        <a:spcAft>
                          <a:spcPts val="800"/>
                        </a:spcAft>
                        <a:buNone/>
                      </a:pPr>
                      <a:r>
                        <a:rPr lang="en-US" sz="1100" kern="100" dirty="0">
                          <a:solidFill>
                            <a:schemeClr val="tx1"/>
                          </a:solidFill>
                          <a:effectLst/>
                        </a:rPr>
                        <a:t>300 K, S=1</a:t>
                      </a:r>
                    </a:p>
                    <a:p>
                      <a:pPr marL="0" marR="0" indent="13970" algn="ctr">
                        <a:lnSpc>
                          <a:spcPct val="107000"/>
                        </a:lnSpc>
                        <a:spcAft>
                          <a:spcPts val="800"/>
                        </a:spcAft>
                        <a:buNone/>
                      </a:pPr>
                      <a:r>
                        <a:rPr lang="en-US" sz="1100" kern="100" dirty="0">
                          <a:solidFill>
                            <a:schemeClr val="tx1"/>
                          </a:solidFill>
                          <a:effectLst/>
                        </a:rPr>
                        <a:t>300 K, S=2</a:t>
                      </a:r>
                    </a:p>
                    <a:p>
                      <a:pPr marL="0" marR="0" indent="13970" algn="ctr">
                        <a:lnSpc>
                          <a:spcPct val="107000"/>
                        </a:lnSpc>
                        <a:spcAft>
                          <a:spcPts val="800"/>
                        </a:spcAft>
                        <a:buNone/>
                      </a:pPr>
                      <a:r>
                        <a:rPr lang="en-US" sz="1100" kern="100" dirty="0">
                          <a:solidFill>
                            <a:schemeClr val="tx1"/>
                          </a:solidFill>
                          <a:effectLst/>
                        </a:rPr>
                        <a:t>300 K, S=3</a:t>
                      </a:r>
                    </a:p>
                    <a:p>
                      <a:pPr marL="0" marR="0" indent="13970" algn="ctr">
                        <a:lnSpc>
                          <a:spcPct val="107000"/>
                        </a:lnSpc>
                        <a:spcAft>
                          <a:spcPts val="800"/>
                        </a:spcAft>
                        <a:buNone/>
                      </a:pPr>
                      <a:r>
                        <a:rPr lang="en-US" sz="1100" kern="100" dirty="0">
                          <a:solidFill>
                            <a:schemeClr val="tx1"/>
                          </a:solidFill>
                          <a:effectLst/>
                        </a:rPr>
                        <a:t> </a:t>
                      </a:r>
                    </a:p>
                    <a:p>
                      <a:pPr marL="0" marR="0" indent="13970" algn="ctr">
                        <a:lnSpc>
                          <a:spcPct val="107000"/>
                        </a:lnSpc>
                        <a:spcAft>
                          <a:spcPts val="800"/>
                        </a:spcAft>
                        <a:buNone/>
                      </a:pPr>
                      <a:r>
                        <a:rPr lang="en-US" sz="1100" kern="100" dirty="0">
                          <a:solidFill>
                            <a:schemeClr val="tx1"/>
                          </a:solidFill>
                          <a:effectLst/>
                        </a:rPr>
                        <a:t>150 K S=1</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39370" algn="just">
                        <a:lnSpc>
                          <a:spcPct val="107000"/>
                        </a:lnSpc>
                        <a:spcAft>
                          <a:spcPts val="800"/>
                        </a:spcAft>
                        <a:buNone/>
                      </a:pPr>
                      <a:r>
                        <a:rPr lang="es-ES" sz="1100" kern="100" dirty="0">
                          <a:effectLst/>
                        </a:rPr>
                        <a:t>2.013(1)</a:t>
                      </a:r>
                      <a:endParaRPr lang="en-US" sz="1100" kern="100" dirty="0">
                        <a:effectLst/>
                      </a:endParaRPr>
                    </a:p>
                    <a:p>
                      <a:pPr marL="0" marR="0" indent="39370" algn="just">
                        <a:lnSpc>
                          <a:spcPct val="107000"/>
                        </a:lnSpc>
                        <a:spcAft>
                          <a:spcPts val="800"/>
                        </a:spcAft>
                        <a:buNone/>
                      </a:pPr>
                      <a:r>
                        <a:rPr lang="es-ES" sz="1100" kern="100" dirty="0">
                          <a:effectLst/>
                        </a:rPr>
                        <a:t>2.012(1)</a:t>
                      </a:r>
                      <a:endParaRPr lang="en-US" sz="1100" kern="100" dirty="0">
                        <a:effectLst/>
                      </a:endParaRPr>
                    </a:p>
                    <a:p>
                      <a:pPr marL="0" marR="0" indent="39370" algn="just">
                        <a:lnSpc>
                          <a:spcPct val="107000"/>
                        </a:lnSpc>
                        <a:spcAft>
                          <a:spcPts val="800"/>
                        </a:spcAft>
                        <a:buNone/>
                      </a:pPr>
                      <a:r>
                        <a:rPr lang="es-ES" sz="1100" kern="100" dirty="0">
                          <a:effectLst/>
                        </a:rPr>
                        <a:t>2.012(1)</a:t>
                      </a:r>
                      <a:endParaRPr lang="en-US" sz="1100" kern="100" dirty="0">
                        <a:effectLst/>
                      </a:endParaRPr>
                    </a:p>
                    <a:p>
                      <a:pPr marL="0" marR="0" indent="39370" algn="just">
                        <a:lnSpc>
                          <a:spcPct val="107000"/>
                        </a:lnSpc>
                        <a:spcAft>
                          <a:spcPts val="800"/>
                        </a:spcAft>
                        <a:buNone/>
                      </a:pPr>
                      <a:r>
                        <a:rPr lang="es-ES" sz="1100" kern="100" dirty="0">
                          <a:effectLst/>
                        </a:rPr>
                        <a:t> </a:t>
                      </a:r>
                      <a:endParaRPr lang="en-US" sz="1100" kern="100" dirty="0">
                        <a:effectLst/>
                      </a:endParaRPr>
                    </a:p>
                    <a:p>
                      <a:pPr marL="0" marR="0" indent="39370" algn="just">
                        <a:lnSpc>
                          <a:spcPct val="107000"/>
                        </a:lnSpc>
                        <a:spcAft>
                          <a:spcPts val="800"/>
                        </a:spcAft>
                        <a:buNone/>
                      </a:pPr>
                      <a:r>
                        <a:rPr lang="es-ES" sz="1100" kern="100" dirty="0">
                          <a:effectLst/>
                        </a:rPr>
                        <a:t>2.013(1)</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12700" algn="just">
                        <a:lnSpc>
                          <a:spcPct val="107000"/>
                        </a:lnSpc>
                        <a:spcAft>
                          <a:spcPts val="800"/>
                        </a:spcAft>
                        <a:buNone/>
                      </a:pPr>
                      <a:r>
                        <a:rPr lang="es-ES" sz="1100" kern="100">
                          <a:effectLst/>
                        </a:rPr>
                        <a:t>2.013(1)</a:t>
                      </a:r>
                      <a:endParaRPr lang="en-US" sz="1100" kern="100">
                        <a:effectLst/>
                      </a:endParaRPr>
                    </a:p>
                    <a:p>
                      <a:pPr marL="0" marR="0" indent="-12700" algn="just">
                        <a:lnSpc>
                          <a:spcPct val="107000"/>
                        </a:lnSpc>
                        <a:spcAft>
                          <a:spcPts val="800"/>
                        </a:spcAft>
                        <a:buNone/>
                      </a:pPr>
                      <a:r>
                        <a:rPr lang="es-ES" sz="1100" kern="100">
                          <a:effectLst/>
                        </a:rPr>
                        <a:t>2.012(1)</a:t>
                      </a:r>
                      <a:endParaRPr lang="en-US" sz="1100" kern="100">
                        <a:effectLst/>
                      </a:endParaRPr>
                    </a:p>
                    <a:p>
                      <a:pPr marL="0" marR="0" indent="-12700" algn="just">
                        <a:lnSpc>
                          <a:spcPct val="107000"/>
                        </a:lnSpc>
                        <a:spcAft>
                          <a:spcPts val="800"/>
                        </a:spcAft>
                        <a:buNone/>
                      </a:pPr>
                      <a:r>
                        <a:rPr lang="es-ES" sz="1100" kern="100">
                          <a:effectLst/>
                        </a:rPr>
                        <a:t>2.010(1)</a:t>
                      </a:r>
                      <a:endParaRPr lang="en-US" sz="1100" kern="100">
                        <a:effectLst/>
                      </a:endParaRPr>
                    </a:p>
                    <a:p>
                      <a:pPr marL="0" marR="0" indent="-12700" algn="just">
                        <a:lnSpc>
                          <a:spcPct val="107000"/>
                        </a:lnSpc>
                        <a:spcAft>
                          <a:spcPts val="800"/>
                        </a:spcAft>
                        <a:buNone/>
                      </a:pPr>
                      <a:r>
                        <a:rPr lang="es-ES" sz="1100" kern="100">
                          <a:effectLst/>
                        </a:rPr>
                        <a:t> </a:t>
                      </a:r>
                      <a:endParaRPr lang="en-US" sz="1100" kern="100">
                        <a:effectLst/>
                      </a:endParaRPr>
                    </a:p>
                    <a:p>
                      <a:pPr marL="0" marR="0" indent="-12700" algn="just">
                        <a:lnSpc>
                          <a:spcPct val="107000"/>
                        </a:lnSpc>
                        <a:spcAft>
                          <a:spcPts val="800"/>
                        </a:spcAft>
                        <a:buNone/>
                      </a:pPr>
                      <a:r>
                        <a:rPr lang="es-ES" sz="1100" kern="100">
                          <a:effectLst/>
                        </a:rPr>
                        <a:t>2.013(1)</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26035" algn="just">
                        <a:lnSpc>
                          <a:spcPct val="107000"/>
                        </a:lnSpc>
                        <a:spcAft>
                          <a:spcPts val="800"/>
                        </a:spcAft>
                        <a:buNone/>
                      </a:pPr>
                      <a:r>
                        <a:rPr lang="es-ES" sz="1100" kern="100">
                          <a:effectLst/>
                        </a:rPr>
                        <a:t>2.003(1)</a:t>
                      </a:r>
                      <a:endParaRPr lang="en-US" sz="1100" kern="100">
                        <a:effectLst/>
                      </a:endParaRPr>
                    </a:p>
                    <a:p>
                      <a:pPr marL="0" marR="0" indent="-26035" algn="just">
                        <a:lnSpc>
                          <a:spcPct val="107000"/>
                        </a:lnSpc>
                        <a:spcAft>
                          <a:spcPts val="800"/>
                        </a:spcAft>
                        <a:buNone/>
                      </a:pPr>
                      <a:r>
                        <a:rPr lang="es-ES" sz="1100" kern="100">
                          <a:effectLst/>
                        </a:rPr>
                        <a:t>2.003(1)</a:t>
                      </a:r>
                      <a:endParaRPr lang="en-US" sz="1100" kern="100">
                        <a:effectLst/>
                      </a:endParaRPr>
                    </a:p>
                    <a:p>
                      <a:pPr marL="0" marR="0" indent="-26035" algn="just">
                        <a:lnSpc>
                          <a:spcPct val="107000"/>
                        </a:lnSpc>
                        <a:spcAft>
                          <a:spcPts val="800"/>
                        </a:spcAft>
                        <a:buNone/>
                      </a:pPr>
                      <a:r>
                        <a:rPr lang="es-ES" sz="1100" kern="100">
                          <a:effectLst/>
                        </a:rPr>
                        <a:t>2.004(1)</a:t>
                      </a:r>
                      <a:endParaRPr lang="en-US" sz="1100" kern="100">
                        <a:effectLst/>
                      </a:endParaRPr>
                    </a:p>
                    <a:p>
                      <a:pPr marL="0" marR="0" indent="-26035" algn="just">
                        <a:lnSpc>
                          <a:spcPct val="107000"/>
                        </a:lnSpc>
                        <a:spcAft>
                          <a:spcPts val="800"/>
                        </a:spcAft>
                        <a:buNone/>
                      </a:pPr>
                      <a:r>
                        <a:rPr lang="es-ES" sz="1100" kern="100">
                          <a:effectLst/>
                        </a:rPr>
                        <a:t> </a:t>
                      </a:r>
                      <a:endParaRPr lang="en-US" sz="1100" kern="100">
                        <a:effectLst/>
                      </a:endParaRPr>
                    </a:p>
                    <a:p>
                      <a:pPr marL="0" marR="0" indent="-26035" algn="just">
                        <a:lnSpc>
                          <a:spcPct val="107000"/>
                        </a:lnSpc>
                        <a:spcAft>
                          <a:spcPts val="800"/>
                        </a:spcAft>
                        <a:buNone/>
                      </a:pPr>
                      <a:r>
                        <a:rPr lang="es-ES" sz="1100" kern="100">
                          <a:effectLst/>
                        </a:rPr>
                        <a:t>2.003(1)</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27305" algn="just">
                        <a:lnSpc>
                          <a:spcPct val="107000"/>
                        </a:lnSpc>
                        <a:spcAft>
                          <a:spcPts val="800"/>
                        </a:spcAft>
                        <a:buNone/>
                      </a:pPr>
                      <a:r>
                        <a:rPr lang="es-ES" sz="1100" kern="100">
                          <a:effectLst/>
                        </a:rPr>
                        <a:t>4.776(1)</a:t>
                      </a:r>
                      <a:endParaRPr lang="en-US" sz="1100" kern="100">
                        <a:effectLst/>
                      </a:endParaRPr>
                    </a:p>
                    <a:p>
                      <a:pPr marL="0" marR="0" indent="-27305" algn="just">
                        <a:lnSpc>
                          <a:spcPct val="107000"/>
                        </a:lnSpc>
                        <a:spcAft>
                          <a:spcPts val="800"/>
                        </a:spcAft>
                        <a:buNone/>
                      </a:pPr>
                      <a:r>
                        <a:rPr lang="es-ES" sz="1100" kern="100">
                          <a:effectLst/>
                        </a:rPr>
                        <a:t>0.259(1)</a:t>
                      </a:r>
                      <a:endParaRPr lang="en-US" sz="1100" kern="100">
                        <a:effectLst/>
                      </a:endParaRPr>
                    </a:p>
                    <a:p>
                      <a:pPr marL="0" marR="0" indent="-27305" algn="just">
                        <a:lnSpc>
                          <a:spcPct val="107000"/>
                        </a:lnSpc>
                        <a:spcAft>
                          <a:spcPts val="800"/>
                        </a:spcAft>
                        <a:buNone/>
                      </a:pPr>
                      <a:r>
                        <a:rPr lang="es-ES" sz="1100" kern="100">
                          <a:effectLst/>
                        </a:rPr>
                        <a:t>0.686(1)</a:t>
                      </a:r>
                      <a:endParaRPr lang="en-US" sz="1100" kern="100">
                        <a:effectLst/>
                      </a:endParaRPr>
                    </a:p>
                    <a:p>
                      <a:pPr marL="0" marR="0" indent="-27305" algn="just">
                        <a:lnSpc>
                          <a:spcPct val="107000"/>
                        </a:lnSpc>
                        <a:spcAft>
                          <a:spcPts val="800"/>
                        </a:spcAft>
                        <a:buNone/>
                      </a:pPr>
                      <a:r>
                        <a:rPr lang="es-ES" sz="1100" kern="100">
                          <a:effectLst/>
                        </a:rPr>
                        <a:t> </a:t>
                      </a:r>
                      <a:endParaRPr lang="en-US" sz="1100" kern="100">
                        <a:effectLst/>
                      </a:endParaRPr>
                    </a:p>
                    <a:p>
                      <a:pPr marL="0" marR="0" indent="-27305" algn="just">
                        <a:lnSpc>
                          <a:spcPct val="107000"/>
                        </a:lnSpc>
                        <a:spcAft>
                          <a:spcPts val="800"/>
                        </a:spcAft>
                        <a:buNone/>
                      </a:pPr>
                      <a:r>
                        <a:rPr lang="es-ES" sz="1100" kern="100">
                          <a:effectLst/>
                        </a:rPr>
                        <a:t>4.645(1)</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24130" algn="just">
                        <a:lnSpc>
                          <a:spcPct val="107000"/>
                        </a:lnSpc>
                        <a:spcAft>
                          <a:spcPts val="800"/>
                        </a:spcAft>
                        <a:buNone/>
                      </a:pPr>
                      <a:r>
                        <a:rPr lang="es-ES" sz="1100" kern="100" dirty="0">
                          <a:effectLst/>
                        </a:rPr>
                        <a:t>0.359(1)</a:t>
                      </a:r>
                      <a:endParaRPr lang="en-US" sz="1100" kern="100" dirty="0">
                        <a:effectLst/>
                      </a:endParaRPr>
                    </a:p>
                    <a:p>
                      <a:pPr marL="0" marR="0" indent="-24130" algn="just">
                        <a:lnSpc>
                          <a:spcPct val="107000"/>
                        </a:lnSpc>
                        <a:spcAft>
                          <a:spcPts val="800"/>
                        </a:spcAft>
                        <a:buNone/>
                      </a:pPr>
                      <a:r>
                        <a:rPr lang="es-ES" sz="1100" kern="100" dirty="0">
                          <a:effectLst/>
                        </a:rPr>
                        <a:t>0.036(1)</a:t>
                      </a:r>
                      <a:endParaRPr lang="en-US" sz="1100" kern="100" dirty="0">
                        <a:effectLst/>
                      </a:endParaRPr>
                    </a:p>
                    <a:p>
                      <a:pPr marL="0" marR="0" indent="-24130" algn="just">
                        <a:lnSpc>
                          <a:spcPct val="107000"/>
                        </a:lnSpc>
                        <a:spcAft>
                          <a:spcPts val="800"/>
                        </a:spcAft>
                        <a:buNone/>
                      </a:pPr>
                      <a:r>
                        <a:rPr lang="es-ES" sz="1100" kern="100" dirty="0">
                          <a:effectLst/>
                        </a:rPr>
                        <a:t>0.0084(3)</a:t>
                      </a:r>
                      <a:endParaRPr lang="en-US" sz="1100" kern="100" dirty="0">
                        <a:effectLst/>
                      </a:endParaRPr>
                    </a:p>
                    <a:p>
                      <a:pPr marL="0" marR="0" indent="-24130" algn="just">
                        <a:lnSpc>
                          <a:spcPct val="107000"/>
                        </a:lnSpc>
                        <a:spcAft>
                          <a:spcPts val="800"/>
                        </a:spcAft>
                        <a:buNone/>
                      </a:pPr>
                      <a:r>
                        <a:rPr lang="es-ES" sz="1100" kern="100" dirty="0">
                          <a:effectLst/>
                        </a:rPr>
                        <a:t> </a:t>
                      </a:r>
                      <a:endParaRPr lang="en-US" sz="1100" kern="100" dirty="0">
                        <a:effectLst/>
                      </a:endParaRPr>
                    </a:p>
                    <a:p>
                      <a:pPr marL="0" marR="0" indent="-24130" algn="just">
                        <a:lnSpc>
                          <a:spcPct val="107000"/>
                        </a:lnSpc>
                        <a:spcAft>
                          <a:spcPts val="800"/>
                        </a:spcAft>
                        <a:buNone/>
                      </a:pPr>
                      <a:r>
                        <a:rPr lang="es-ES" sz="1100" kern="100" dirty="0">
                          <a:effectLst/>
                        </a:rPr>
                        <a:t>0.374(2)</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907538658"/>
                  </a:ext>
                </a:extLst>
              </a:tr>
            </a:tbl>
          </a:graphicData>
        </a:graphic>
      </p:graphicFrame>
      <p:sp>
        <p:nvSpPr>
          <p:cNvPr id="11" name="TextBox 10">
            <a:extLst>
              <a:ext uri="{FF2B5EF4-FFF2-40B4-BE49-F238E27FC236}">
                <a16:creationId xmlns:a16="http://schemas.microsoft.com/office/drawing/2014/main" id="{81BC840C-BB9E-8FA3-E822-F236F813B5B9}"/>
              </a:ext>
            </a:extLst>
          </p:cNvPr>
          <p:cNvSpPr txBox="1"/>
          <p:nvPr/>
        </p:nvSpPr>
        <p:spPr>
          <a:xfrm>
            <a:off x="5229308" y="3886200"/>
            <a:ext cx="6353092" cy="1886670"/>
          </a:xfrm>
          <a:prstGeom prst="rect">
            <a:avLst/>
          </a:prstGeom>
          <a:noFill/>
        </p:spPr>
        <p:txBody>
          <a:bodyPr wrap="square">
            <a:spAutoFit/>
          </a:bodyPr>
          <a:lstStyle/>
          <a:p>
            <a:pPr algn="ctr">
              <a:spcBef>
                <a:spcPct val="30000"/>
              </a:spcBef>
              <a:defRPr/>
            </a:pPr>
            <a:r>
              <a:rPr lang="en-US" b="1" dirty="0">
                <a:latin typeface="Times" charset="-18"/>
                <a:cs typeface="Times New Roman" pitchFamily="18" charset="0"/>
              </a:rPr>
              <a:t>The “giant spin” approach</a:t>
            </a:r>
          </a:p>
          <a:p>
            <a:pPr algn="ctr">
              <a:spcBef>
                <a:spcPct val="30000"/>
              </a:spcBef>
              <a:defRPr/>
            </a:pPr>
            <a:r>
              <a:rPr lang="en-US" b="1" i="1" dirty="0">
                <a:latin typeface="Times" charset="-18"/>
                <a:cs typeface="Times New Roman" pitchFamily="18" charset="0"/>
              </a:rPr>
              <a:t>Ĥ</a:t>
            </a:r>
            <a:r>
              <a:rPr lang="en-US" b="1" i="1" baseline="-30000" dirty="0">
                <a:latin typeface="Times" charset="-18"/>
                <a:cs typeface="Times New Roman" pitchFamily="18" charset="0"/>
              </a:rPr>
              <a:t>S</a:t>
            </a:r>
            <a:r>
              <a:rPr lang="en-US" i="1" dirty="0">
                <a:latin typeface="Times" charset="-18"/>
                <a:cs typeface="Times New Roman" pitchFamily="18" charset="0"/>
              </a:rPr>
              <a:t> = </a:t>
            </a:r>
            <a:r>
              <a:rPr lang="en-US" i="1" dirty="0" err="1">
                <a:solidFill>
                  <a:schemeClr val="tx1"/>
                </a:solidFill>
                <a:latin typeface="Times New Roman"/>
                <a:ea typeface="Times New Roman"/>
              </a:rPr>
              <a:t>μ</a:t>
            </a:r>
            <a:r>
              <a:rPr lang="en-US" baseline="-25000" dirty="0" err="1">
                <a:solidFill>
                  <a:schemeClr val="tx1"/>
                </a:solidFill>
                <a:latin typeface="Times New Roman"/>
                <a:ea typeface="Times New Roman"/>
              </a:rPr>
              <a:t>B</a:t>
            </a:r>
            <a:r>
              <a:rPr lang="en-US" b="1" i="1" dirty="0" err="1">
                <a:solidFill>
                  <a:schemeClr val="tx1"/>
                </a:solidFill>
                <a:latin typeface="Times New Roman"/>
                <a:ea typeface="Times New Roman"/>
              </a:rPr>
              <a:t>B</a:t>
            </a:r>
            <a:r>
              <a:rPr lang="en-US" dirty="0">
                <a:solidFill>
                  <a:schemeClr val="tx1"/>
                </a:solidFill>
                <a:latin typeface="Times New Roman"/>
                <a:ea typeface="Times New Roman"/>
              </a:rPr>
              <a:t>·{</a:t>
            </a:r>
            <a:r>
              <a:rPr lang="en-US" b="1" i="1" dirty="0">
                <a:solidFill>
                  <a:schemeClr val="tx1"/>
                </a:solidFill>
                <a:latin typeface="Times New Roman"/>
                <a:ea typeface="Times New Roman"/>
              </a:rPr>
              <a:t>g</a:t>
            </a:r>
            <a:r>
              <a:rPr lang="en-US" dirty="0">
                <a:solidFill>
                  <a:schemeClr val="tx1"/>
                </a:solidFill>
                <a:latin typeface="Times New Roman"/>
                <a:ea typeface="Times New Roman"/>
              </a:rPr>
              <a:t>}</a:t>
            </a:r>
            <a:r>
              <a:rPr lang="en-US" i="1" dirty="0">
                <a:solidFill>
                  <a:schemeClr val="tx1"/>
                </a:solidFill>
                <a:latin typeface="Times New Roman"/>
                <a:ea typeface="Times New Roman"/>
              </a:rPr>
              <a:t>·</a:t>
            </a:r>
            <a:r>
              <a:rPr lang="en-US" b="1" i="1" dirty="0">
                <a:solidFill>
                  <a:schemeClr val="tx1"/>
                </a:solidFill>
                <a:latin typeface="Times New Roman"/>
                <a:ea typeface="Times New Roman"/>
              </a:rPr>
              <a:t>Ŝ</a:t>
            </a:r>
            <a:r>
              <a:rPr lang="en-US" i="1" dirty="0">
                <a:solidFill>
                  <a:schemeClr val="tx1"/>
                </a:solidFill>
                <a:latin typeface="Times New Roman"/>
                <a:ea typeface="Times New Roman"/>
              </a:rPr>
              <a:t> +</a:t>
            </a:r>
            <a:r>
              <a:rPr lang="en-US" b="1" i="1" dirty="0">
                <a:solidFill>
                  <a:srgbClr val="FF0000"/>
                </a:solidFill>
                <a:latin typeface="Times" charset="-18"/>
                <a:cs typeface="Times New Roman" pitchFamily="18" charset="0"/>
              </a:rPr>
              <a:t>D</a:t>
            </a:r>
            <a:r>
              <a:rPr lang="en-US" b="1" i="1" baseline="-30000" dirty="0">
                <a:solidFill>
                  <a:srgbClr val="FF0000"/>
                </a:solidFill>
                <a:latin typeface="Times" charset="-18"/>
                <a:cs typeface="Times New Roman" pitchFamily="18" charset="0"/>
              </a:rPr>
              <a:t>S</a:t>
            </a:r>
            <a:r>
              <a:rPr lang="en-US" i="1" baseline="-30000" dirty="0">
                <a:latin typeface="Times" charset="-18"/>
                <a:cs typeface="Times New Roman" pitchFamily="18" charset="0"/>
              </a:rPr>
              <a:t> </a:t>
            </a:r>
            <a:r>
              <a:rPr lang="en-US" i="1" dirty="0">
                <a:latin typeface="Times" charset="-18"/>
                <a:cs typeface="Times New Roman" pitchFamily="18" charset="0"/>
              </a:rPr>
              <a:t>{ </a:t>
            </a:r>
            <a:r>
              <a:rPr lang="en-US" b="1" i="1" dirty="0">
                <a:latin typeface="Times" charset="-18"/>
                <a:cs typeface="Times New Roman" pitchFamily="18" charset="0"/>
              </a:rPr>
              <a:t>Ŝ</a:t>
            </a:r>
            <a:r>
              <a:rPr lang="en-US" i="1" baseline="-30000" dirty="0">
                <a:latin typeface="Times" charset="-18"/>
                <a:cs typeface="Times New Roman" pitchFamily="18" charset="0"/>
              </a:rPr>
              <a:t>z</a:t>
            </a:r>
            <a:r>
              <a:rPr lang="en-US" i="1" baseline="30000" dirty="0">
                <a:latin typeface="Times" charset="-18"/>
                <a:cs typeface="Times New Roman" pitchFamily="18" charset="0"/>
              </a:rPr>
              <a:t>2</a:t>
            </a:r>
            <a:r>
              <a:rPr lang="en-US" i="1" dirty="0">
                <a:latin typeface="Times" charset="-18"/>
                <a:cs typeface="Times New Roman" pitchFamily="18" charset="0"/>
              </a:rPr>
              <a:t>‒S(S+1)/3 } + </a:t>
            </a:r>
            <a:r>
              <a:rPr lang="en-US" b="1" i="1" dirty="0">
                <a:solidFill>
                  <a:srgbClr val="FF0000"/>
                </a:solidFill>
                <a:latin typeface="Times" charset="-18"/>
                <a:cs typeface="Times New Roman" pitchFamily="18" charset="0"/>
              </a:rPr>
              <a:t>E</a:t>
            </a:r>
            <a:r>
              <a:rPr lang="en-US" b="1" i="1" baseline="-30000" dirty="0">
                <a:solidFill>
                  <a:srgbClr val="FF0000"/>
                </a:solidFill>
                <a:latin typeface="Times" charset="-18"/>
                <a:cs typeface="Times New Roman" pitchFamily="18" charset="0"/>
              </a:rPr>
              <a:t>S</a:t>
            </a:r>
            <a:r>
              <a:rPr lang="en-US" i="1" baseline="-30000" dirty="0">
                <a:latin typeface="Times" charset="-18"/>
                <a:cs typeface="Times New Roman" pitchFamily="18" charset="0"/>
              </a:rPr>
              <a:t> </a:t>
            </a:r>
            <a:r>
              <a:rPr lang="en-US" i="1" dirty="0">
                <a:latin typeface="Times" charset="-18"/>
                <a:cs typeface="Times New Roman" pitchFamily="18" charset="0"/>
              </a:rPr>
              <a:t>(</a:t>
            </a:r>
            <a:r>
              <a:rPr lang="en-US" b="1" i="1" dirty="0">
                <a:latin typeface="Times" charset="-18"/>
                <a:cs typeface="Times New Roman" pitchFamily="18" charset="0"/>
              </a:rPr>
              <a:t>Ŝ</a:t>
            </a:r>
            <a:r>
              <a:rPr lang="en-US" i="1" baseline="-30000" dirty="0">
                <a:latin typeface="Times" charset="-18"/>
                <a:cs typeface="Times New Roman" pitchFamily="18" charset="0"/>
              </a:rPr>
              <a:t>x</a:t>
            </a:r>
            <a:r>
              <a:rPr lang="en-US" i="1" baseline="30000" dirty="0">
                <a:latin typeface="Times" charset="-18"/>
                <a:cs typeface="Times New Roman" pitchFamily="18" charset="0"/>
              </a:rPr>
              <a:t>2</a:t>
            </a:r>
            <a:r>
              <a:rPr lang="en-US" i="1" dirty="0">
                <a:latin typeface="Times" charset="-18"/>
                <a:cs typeface="Times New Roman" pitchFamily="18" charset="0"/>
              </a:rPr>
              <a:t>‒</a:t>
            </a:r>
            <a:r>
              <a:rPr lang="en-US" b="1" i="1" dirty="0">
                <a:latin typeface="Times" charset="-18"/>
                <a:cs typeface="Times New Roman" pitchFamily="18" charset="0"/>
              </a:rPr>
              <a:t> Ŝ</a:t>
            </a:r>
            <a:r>
              <a:rPr lang="en-US" i="1" baseline="-30000" dirty="0">
                <a:latin typeface="Times" charset="-18"/>
                <a:cs typeface="Times New Roman" pitchFamily="18" charset="0"/>
              </a:rPr>
              <a:t>y</a:t>
            </a:r>
            <a:r>
              <a:rPr lang="en-US" i="1" baseline="30000" dirty="0">
                <a:latin typeface="Times" charset="-18"/>
                <a:cs typeface="Times New Roman" pitchFamily="18" charset="0"/>
              </a:rPr>
              <a:t>2</a:t>
            </a:r>
            <a:r>
              <a:rPr lang="en-US" i="1" dirty="0">
                <a:latin typeface="Times" charset="-18"/>
                <a:cs typeface="Times New Roman" pitchFamily="18" charset="0"/>
              </a:rPr>
              <a:t>)</a:t>
            </a:r>
            <a:r>
              <a:rPr lang="en-US" i="1" dirty="0">
                <a:solidFill>
                  <a:srgbClr val="FF3300"/>
                </a:solidFill>
                <a:latin typeface="Times" charset="-18"/>
                <a:cs typeface="Times New Roman" pitchFamily="18" charset="0"/>
              </a:rPr>
              <a:t> </a:t>
            </a:r>
            <a:endParaRPr lang="en-US" sz="800" i="1" dirty="0">
              <a:solidFill>
                <a:srgbClr val="FF3300"/>
              </a:solidFill>
              <a:latin typeface="Times" charset="-18"/>
              <a:cs typeface="Times New Roman" pitchFamily="18" charset="0"/>
            </a:endParaRPr>
          </a:p>
          <a:p>
            <a:pPr algn="ctr">
              <a:spcBef>
                <a:spcPct val="30000"/>
              </a:spcBef>
              <a:defRPr/>
            </a:pPr>
            <a:endParaRPr lang="en-US" sz="800" i="1" dirty="0">
              <a:solidFill>
                <a:srgbClr val="FF3300"/>
              </a:solidFill>
              <a:latin typeface="Times" charset="-18"/>
              <a:cs typeface="Times New Roman" pitchFamily="18" charset="0"/>
            </a:endParaRPr>
          </a:p>
          <a:p>
            <a:pPr algn="ctr">
              <a:spcBef>
                <a:spcPct val="30000"/>
              </a:spcBef>
              <a:defRPr/>
            </a:pPr>
            <a:r>
              <a:rPr lang="en-US" dirty="0">
                <a:latin typeface="+mj-lt"/>
                <a:cs typeface="Times New Roman" pitchFamily="18" charset="0"/>
              </a:rPr>
              <a:t>Each spin state </a:t>
            </a:r>
            <a:r>
              <a:rPr lang="en-US" b="1" dirty="0">
                <a:latin typeface="+mj-lt"/>
                <a:cs typeface="Times New Roman" pitchFamily="18" charset="0"/>
              </a:rPr>
              <a:t>S</a:t>
            </a:r>
            <a:r>
              <a:rPr lang="en-US" dirty="0">
                <a:latin typeface="+mj-lt"/>
                <a:cs typeface="Times New Roman" pitchFamily="18" charset="0"/>
              </a:rPr>
              <a:t> has its own </a:t>
            </a:r>
            <a:r>
              <a:rPr lang="en-US" b="1" dirty="0">
                <a:latin typeface="+mj-lt"/>
                <a:cs typeface="Times New Roman" pitchFamily="18" charset="0"/>
              </a:rPr>
              <a:t>g</a:t>
            </a:r>
            <a:r>
              <a:rPr lang="en-US" dirty="0">
                <a:latin typeface="+mj-lt"/>
                <a:cs typeface="Times New Roman" pitchFamily="18" charset="0"/>
              </a:rPr>
              <a:t> matrix as well as </a:t>
            </a:r>
            <a:r>
              <a:rPr lang="en-US" b="1" i="1" dirty="0">
                <a:solidFill>
                  <a:srgbClr val="FF0000"/>
                </a:solidFill>
                <a:latin typeface="+mj-lt"/>
                <a:cs typeface="Times New Roman" pitchFamily="18" charset="0"/>
              </a:rPr>
              <a:t>D</a:t>
            </a:r>
            <a:r>
              <a:rPr lang="en-US" dirty="0">
                <a:latin typeface="+mj-lt"/>
                <a:cs typeface="Times New Roman" pitchFamily="18" charset="0"/>
              </a:rPr>
              <a:t> and </a:t>
            </a:r>
            <a:r>
              <a:rPr lang="en-US" b="1" i="1" dirty="0">
                <a:solidFill>
                  <a:srgbClr val="FF0000"/>
                </a:solidFill>
                <a:latin typeface="+mj-lt"/>
                <a:cs typeface="Times New Roman" pitchFamily="18" charset="0"/>
              </a:rPr>
              <a:t>E</a:t>
            </a:r>
          </a:p>
          <a:p>
            <a:pPr algn="ctr">
              <a:spcBef>
                <a:spcPct val="30000"/>
              </a:spcBef>
              <a:defRPr/>
            </a:pPr>
            <a:r>
              <a:rPr lang="en-US" dirty="0">
                <a:cs typeface="Times New Roman" pitchFamily="18" charset="0"/>
              </a:rPr>
              <a:t>Energy levels calculation requires diagonalization of complex matrices 3x3, 5x5 and 7x7 for S=1, S=2 and S=3, respectively.</a:t>
            </a:r>
            <a:endParaRPr lang="pl-PL" b="1" i="1" dirty="0">
              <a:solidFill>
                <a:srgbClr val="FF0000"/>
              </a:solidFill>
              <a:latin typeface="+mj-lt"/>
              <a:cs typeface="Times New Roman" pitchFamily="18" charset="0"/>
            </a:endParaRPr>
          </a:p>
        </p:txBody>
      </p:sp>
    </p:spTree>
    <p:extLst>
      <p:ext uri="{BB962C8B-B14F-4D97-AF65-F5344CB8AC3E}">
        <p14:creationId xmlns:p14="http://schemas.microsoft.com/office/powerpoint/2010/main" val="428866324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0666B3A-7FC1-E4BE-BE1C-15539B51DC4B}"/>
              </a:ext>
            </a:extLst>
          </p:cNvPr>
          <p:cNvPicPr>
            <a:picLocks noChangeAspect="1"/>
          </p:cNvPicPr>
          <p:nvPr/>
        </p:nvPicPr>
        <p:blipFill rotWithShape="1">
          <a:blip r:embed="rId2">
            <a:extLst>
              <a:ext uri="{28A0092B-C50C-407E-A947-70E740481C1C}">
                <a14:useLocalDpi xmlns:a14="http://schemas.microsoft.com/office/drawing/2010/main" val="0"/>
              </a:ext>
            </a:extLst>
          </a:blip>
          <a:srcRect l="9720" t="18300" r="27405" b="21250"/>
          <a:stretch/>
        </p:blipFill>
        <p:spPr bwMode="auto">
          <a:xfrm>
            <a:off x="3200400" y="762000"/>
            <a:ext cx="6172200" cy="4726460"/>
          </a:xfrm>
          <a:prstGeom prst="rect">
            <a:avLst/>
          </a:prstGeom>
          <a:noFill/>
          <a:ln>
            <a:noFill/>
          </a:ln>
          <a:extLst>
            <a:ext uri="{53640926-AAD7-44D8-BBD7-CCE9431645EC}">
              <a14:shadowObscured xmlns:a14="http://schemas.microsoft.com/office/drawing/2010/main"/>
            </a:ext>
          </a:extLst>
        </p:spPr>
      </p:pic>
      <p:sp>
        <p:nvSpPr>
          <p:cNvPr id="5" name="Title 1">
            <a:extLst>
              <a:ext uri="{FF2B5EF4-FFF2-40B4-BE49-F238E27FC236}">
                <a16:creationId xmlns:a16="http://schemas.microsoft.com/office/drawing/2014/main" id="{8FF96397-82F6-2B78-B1E8-CC5D4EDA816A}"/>
              </a:ext>
            </a:extLst>
          </p:cNvPr>
          <p:cNvSpPr>
            <a:spLocks noGrp="1"/>
          </p:cNvSpPr>
          <p:nvPr>
            <p:ph type="title"/>
          </p:nvPr>
        </p:nvSpPr>
        <p:spPr>
          <a:xfrm>
            <a:off x="76200" y="76201"/>
            <a:ext cx="11963399" cy="1066800"/>
          </a:xfrm>
        </p:spPr>
        <p:txBody>
          <a:bodyPr/>
          <a:lstStyle/>
          <a:p>
            <a:r>
              <a:rPr lang="en-US" sz="3200" b="1" dirty="0">
                <a:solidFill>
                  <a:srgbClr val="0000FF"/>
                </a:solidFill>
              </a:rPr>
              <a:t>Simulation Using the Microscopic Spin Hamiltonian</a:t>
            </a:r>
            <a:br>
              <a:rPr lang="en-US" sz="2200" dirty="0"/>
            </a:br>
            <a:endParaRPr lang="en-US" sz="2200" dirty="0"/>
          </a:p>
        </p:txBody>
      </p:sp>
      <p:sp>
        <p:nvSpPr>
          <p:cNvPr id="6" name="TextBox 5">
            <a:extLst>
              <a:ext uri="{FF2B5EF4-FFF2-40B4-BE49-F238E27FC236}">
                <a16:creationId xmlns:a16="http://schemas.microsoft.com/office/drawing/2014/main" id="{30892821-FF00-6F4D-9CEB-F42D22B1726F}"/>
              </a:ext>
            </a:extLst>
          </p:cNvPr>
          <p:cNvSpPr txBox="1"/>
          <p:nvPr/>
        </p:nvSpPr>
        <p:spPr>
          <a:xfrm>
            <a:off x="381000" y="5471213"/>
            <a:ext cx="11125200" cy="1015663"/>
          </a:xfrm>
          <a:prstGeom prst="rect">
            <a:avLst/>
          </a:prstGeom>
          <a:noFill/>
        </p:spPr>
        <p:txBody>
          <a:bodyPr wrap="square">
            <a:spAutoFit/>
          </a:bodyPr>
          <a:lstStyle/>
          <a:p>
            <a:pPr algn="ctr">
              <a:spcBef>
                <a:spcPct val="30000"/>
              </a:spcBef>
              <a:defRPr/>
            </a:pPr>
            <a:endParaRPr lang="en-US" sz="800" i="1" dirty="0">
              <a:solidFill>
                <a:srgbClr val="FF3300"/>
              </a:solidFill>
              <a:latin typeface="Times" charset="-18"/>
              <a:cs typeface="Times New Roman" pitchFamily="18" charset="0"/>
            </a:endParaRPr>
          </a:p>
          <a:p>
            <a:pPr algn="ctr">
              <a:spcBef>
                <a:spcPct val="30000"/>
              </a:spcBef>
              <a:defRPr/>
            </a:pPr>
            <a:r>
              <a:rPr lang="en-US" i="1" dirty="0"/>
              <a:t>J</a:t>
            </a:r>
            <a:r>
              <a:rPr lang="en-US" dirty="0"/>
              <a:t>=190 cm</a:t>
            </a:r>
            <a:r>
              <a:rPr lang="en-US" baseline="30000" dirty="0"/>
              <a:t>–1</a:t>
            </a:r>
            <a:r>
              <a:rPr lang="en-US" dirty="0"/>
              <a:t>, </a:t>
            </a:r>
            <a:r>
              <a:rPr lang="en-US" i="1" dirty="0" err="1"/>
              <a:t>D</a:t>
            </a:r>
            <a:r>
              <a:rPr lang="en-US" baseline="-25000" dirty="0" err="1"/>
              <a:t>Fe</a:t>
            </a:r>
            <a:r>
              <a:rPr lang="en-US" dirty="0"/>
              <a:t>= –1.462 cm</a:t>
            </a:r>
            <a:r>
              <a:rPr lang="en-US" baseline="30000" dirty="0"/>
              <a:t>–1</a:t>
            </a:r>
            <a:r>
              <a:rPr lang="en-US" dirty="0"/>
              <a:t>, </a:t>
            </a:r>
            <a:r>
              <a:rPr lang="en-US" i="1" dirty="0" err="1"/>
              <a:t>E</a:t>
            </a:r>
            <a:r>
              <a:rPr lang="en-US" baseline="-25000" dirty="0" err="1"/>
              <a:t>Fe</a:t>
            </a:r>
            <a:r>
              <a:rPr lang="en-US" dirty="0"/>
              <a:t>= –0.025 cm</a:t>
            </a:r>
            <a:r>
              <a:rPr lang="en-US" baseline="30000" dirty="0"/>
              <a:t>–1</a:t>
            </a:r>
            <a:r>
              <a:rPr lang="en-US" dirty="0"/>
              <a:t>, </a:t>
            </a:r>
            <a:r>
              <a:rPr lang="en-US" i="1" dirty="0"/>
              <a:t>D</a:t>
            </a:r>
            <a:r>
              <a:rPr lang="en-US" baseline="-25000" dirty="0"/>
              <a:t>12</a:t>
            </a:r>
            <a:r>
              <a:rPr lang="en-US" dirty="0"/>
              <a:t>= –1.242 cm</a:t>
            </a:r>
            <a:r>
              <a:rPr lang="en-US" baseline="30000" dirty="0"/>
              <a:t>–1</a:t>
            </a:r>
            <a:r>
              <a:rPr lang="en-US" dirty="0"/>
              <a:t>, </a:t>
            </a:r>
            <a:r>
              <a:rPr lang="en-US" i="1" dirty="0"/>
              <a:t>E</a:t>
            </a:r>
            <a:r>
              <a:rPr lang="en-US" baseline="-25000" dirty="0"/>
              <a:t>12</a:t>
            </a:r>
            <a:r>
              <a:rPr lang="en-US" dirty="0"/>
              <a:t>= –0.140 cm</a:t>
            </a:r>
            <a:r>
              <a:rPr lang="en-US" baseline="30000" dirty="0"/>
              <a:t>–1</a:t>
            </a:r>
          </a:p>
          <a:p>
            <a:pPr algn="ctr">
              <a:spcBef>
                <a:spcPct val="30000"/>
              </a:spcBef>
              <a:defRPr/>
            </a:pPr>
            <a:r>
              <a:rPr lang="en-US" sz="2200" baseline="30000" dirty="0">
                <a:solidFill>
                  <a:schemeClr val="tx1"/>
                </a:solidFill>
                <a:latin typeface="+mj-lt"/>
                <a:cs typeface="Times New Roman" pitchFamily="18" charset="0"/>
              </a:rPr>
              <a:t>Diagonalization of 36 x 36 complex matrices was required</a:t>
            </a:r>
            <a:endParaRPr lang="pl-PL" sz="2200" dirty="0">
              <a:solidFill>
                <a:schemeClr val="tx1"/>
              </a:solidFill>
              <a:latin typeface="+mj-lt"/>
              <a:cs typeface="Times New Roman" pitchFamily="18" charset="0"/>
            </a:endParaRPr>
          </a:p>
        </p:txBody>
      </p:sp>
    </p:spTree>
    <p:extLst>
      <p:ext uri="{BB962C8B-B14F-4D97-AF65-F5344CB8AC3E}">
        <p14:creationId xmlns:p14="http://schemas.microsoft.com/office/powerpoint/2010/main" val="194379300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9AE137-753D-E8EC-AE51-900D7B631D54}"/>
              </a:ext>
            </a:extLst>
          </p:cNvPr>
          <p:cNvSpPr>
            <a:spLocks noGrp="1"/>
          </p:cNvSpPr>
          <p:nvPr>
            <p:ph type="title"/>
          </p:nvPr>
        </p:nvSpPr>
        <p:spPr>
          <a:xfrm>
            <a:off x="5867400" y="0"/>
            <a:ext cx="5715000" cy="639762"/>
          </a:xfrm>
        </p:spPr>
        <p:txBody>
          <a:bodyPr/>
          <a:lstStyle/>
          <a:p>
            <a:r>
              <a:rPr lang="en-US" sz="3200" b="1" dirty="0">
                <a:solidFill>
                  <a:srgbClr val="0000FF"/>
                </a:solidFill>
              </a:rPr>
              <a:t>[Fe(</a:t>
            </a:r>
            <a:r>
              <a:rPr lang="en-US" sz="3200" b="1" dirty="0" err="1">
                <a:solidFill>
                  <a:srgbClr val="0000FF"/>
                </a:solidFill>
              </a:rPr>
              <a:t>salen</a:t>
            </a:r>
            <a:r>
              <a:rPr lang="en-US" sz="3200" b="1" dirty="0">
                <a:solidFill>
                  <a:srgbClr val="0000FF"/>
                </a:solidFill>
              </a:rPr>
              <a:t>)]</a:t>
            </a:r>
            <a:r>
              <a:rPr lang="en-US" sz="3200" b="1" baseline="-25000" dirty="0">
                <a:solidFill>
                  <a:srgbClr val="0000FF"/>
                </a:solidFill>
              </a:rPr>
              <a:t>2</a:t>
            </a:r>
            <a:r>
              <a:rPr lang="en-US" sz="3200" b="1" dirty="0">
                <a:solidFill>
                  <a:srgbClr val="0000FF"/>
                </a:solidFill>
              </a:rPr>
              <a:t>O</a:t>
            </a:r>
          </a:p>
        </p:txBody>
      </p:sp>
      <p:pic>
        <p:nvPicPr>
          <p:cNvPr id="4" name="Picture 3">
            <a:extLst>
              <a:ext uri="{FF2B5EF4-FFF2-40B4-BE49-F238E27FC236}">
                <a16:creationId xmlns:a16="http://schemas.microsoft.com/office/drawing/2014/main" id="{FE5AC642-AF88-5795-6B24-94A51365BB72}"/>
              </a:ext>
            </a:extLst>
          </p:cNvPr>
          <p:cNvPicPr>
            <a:picLocks noChangeAspect="1"/>
          </p:cNvPicPr>
          <p:nvPr/>
        </p:nvPicPr>
        <p:blipFill rotWithShape="1">
          <a:blip r:embed="rId2">
            <a:extLst>
              <a:ext uri="{28A0092B-C50C-407E-A947-70E740481C1C}">
                <a14:useLocalDpi xmlns:a14="http://schemas.microsoft.com/office/drawing/2010/main" val="0"/>
              </a:ext>
            </a:extLst>
          </a:blip>
          <a:srcRect l="9643" t="13935" r="27256" b="21420"/>
          <a:stretch/>
        </p:blipFill>
        <p:spPr bwMode="auto">
          <a:xfrm>
            <a:off x="121920" y="228600"/>
            <a:ext cx="5315528" cy="5638800"/>
          </a:xfrm>
          <a:prstGeom prst="rect">
            <a:avLst/>
          </a:prstGeom>
          <a:noFill/>
          <a:ln>
            <a:noFill/>
          </a:ln>
          <a:extLst>
            <a:ext uri="{53640926-AAD7-44D8-BBD7-CCE9431645EC}">
              <a14:shadowObscured xmlns:a14="http://schemas.microsoft.com/office/drawing/2010/main"/>
            </a:ext>
          </a:extLst>
        </p:spPr>
      </p:pic>
      <p:grpSp>
        <p:nvGrpSpPr>
          <p:cNvPr id="6" name="Group 5">
            <a:extLst>
              <a:ext uri="{FF2B5EF4-FFF2-40B4-BE49-F238E27FC236}">
                <a16:creationId xmlns:a16="http://schemas.microsoft.com/office/drawing/2014/main" id="{56E68561-EB78-23D5-F854-96058B28DF6B}"/>
              </a:ext>
            </a:extLst>
          </p:cNvPr>
          <p:cNvGrpSpPr>
            <a:grpSpLocks noChangeAspect="1"/>
          </p:cNvGrpSpPr>
          <p:nvPr/>
        </p:nvGrpSpPr>
        <p:grpSpPr>
          <a:xfrm rot="16200000">
            <a:off x="8538009" y="727867"/>
            <a:ext cx="2087924" cy="2704742"/>
            <a:chOff x="197485" y="53975"/>
            <a:chExt cx="2045335" cy="2644775"/>
          </a:xfrm>
        </p:grpSpPr>
        <p:sp>
          <p:nvSpPr>
            <p:cNvPr id="7" name="Oval 6">
              <a:extLst>
                <a:ext uri="{FF2B5EF4-FFF2-40B4-BE49-F238E27FC236}">
                  <a16:creationId xmlns:a16="http://schemas.microsoft.com/office/drawing/2014/main" id="{0ED6FA02-DED0-4D40-3158-1EA983D9EF8F}"/>
                </a:ext>
              </a:extLst>
            </p:cNvPr>
            <p:cNvSpPr>
              <a:spLocks noChangeArrowheads="1"/>
            </p:cNvSpPr>
            <p:nvPr/>
          </p:nvSpPr>
          <p:spPr bwMode="auto">
            <a:xfrm>
              <a:off x="1106170" y="379730"/>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8" name="Freeform 1370">
              <a:extLst>
                <a:ext uri="{FF2B5EF4-FFF2-40B4-BE49-F238E27FC236}">
                  <a16:creationId xmlns:a16="http://schemas.microsoft.com/office/drawing/2014/main" id="{5DB81FDF-9D08-12AD-0F31-AB3E643EFA87}"/>
                </a:ext>
              </a:extLst>
            </p:cNvPr>
            <p:cNvSpPr>
              <a:spLocks/>
            </p:cNvSpPr>
            <p:nvPr/>
          </p:nvSpPr>
          <p:spPr bwMode="auto">
            <a:xfrm>
              <a:off x="1067435" y="394970"/>
              <a:ext cx="74930" cy="74930"/>
            </a:xfrm>
            <a:custGeom>
              <a:avLst/>
              <a:gdLst>
                <a:gd name="T0" fmla="*/ 113 w 118"/>
                <a:gd name="T1" fmla="*/ 47 h 118"/>
                <a:gd name="T2" fmla="*/ 113 w 118"/>
                <a:gd name="T3" fmla="*/ 42 h 118"/>
                <a:gd name="T4" fmla="*/ 118 w 118"/>
                <a:gd name="T5" fmla="*/ 42 h 118"/>
                <a:gd name="T6" fmla="*/ 118 w 118"/>
                <a:gd name="T7" fmla="*/ 38 h 118"/>
                <a:gd name="T8" fmla="*/ 118 w 118"/>
                <a:gd name="T9" fmla="*/ 33 h 118"/>
                <a:gd name="T10" fmla="*/ 118 w 118"/>
                <a:gd name="T11" fmla="*/ 33 h 118"/>
                <a:gd name="T12" fmla="*/ 118 w 118"/>
                <a:gd name="T13" fmla="*/ 28 h 118"/>
                <a:gd name="T14" fmla="*/ 118 w 118"/>
                <a:gd name="T15" fmla="*/ 24 h 118"/>
                <a:gd name="T16" fmla="*/ 118 w 118"/>
                <a:gd name="T17" fmla="*/ 24 h 118"/>
                <a:gd name="T18" fmla="*/ 113 w 118"/>
                <a:gd name="T19" fmla="*/ 19 h 118"/>
                <a:gd name="T20" fmla="*/ 113 w 118"/>
                <a:gd name="T21" fmla="*/ 14 h 118"/>
                <a:gd name="T22" fmla="*/ 108 w 118"/>
                <a:gd name="T23" fmla="*/ 14 h 118"/>
                <a:gd name="T24" fmla="*/ 108 w 118"/>
                <a:gd name="T25" fmla="*/ 9 h 118"/>
                <a:gd name="T26" fmla="*/ 104 w 118"/>
                <a:gd name="T27" fmla="*/ 9 h 118"/>
                <a:gd name="T28" fmla="*/ 104 w 118"/>
                <a:gd name="T29" fmla="*/ 5 h 118"/>
                <a:gd name="T30" fmla="*/ 99 w 118"/>
                <a:gd name="T31" fmla="*/ 5 h 118"/>
                <a:gd name="T32" fmla="*/ 99 w 118"/>
                <a:gd name="T33" fmla="*/ 5 h 118"/>
                <a:gd name="T34" fmla="*/ 94 w 118"/>
                <a:gd name="T35" fmla="*/ 0 h 118"/>
                <a:gd name="T36" fmla="*/ 90 w 118"/>
                <a:gd name="T37" fmla="*/ 0 h 118"/>
                <a:gd name="T38" fmla="*/ 85 w 118"/>
                <a:gd name="T39" fmla="*/ 0 h 118"/>
                <a:gd name="T40" fmla="*/ 85 w 118"/>
                <a:gd name="T41" fmla="*/ 0 h 118"/>
                <a:gd name="T42" fmla="*/ 80 w 118"/>
                <a:gd name="T43" fmla="*/ 5 h 118"/>
                <a:gd name="T44" fmla="*/ 80 w 118"/>
                <a:gd name="T45" fmla="*/ 5 h 118"/>
                <a:gd name="T46" fmla="*/ 76 w 118"/>
                <a:gd name="T47" fmla="*/ 5 h 118"/>
                <a:gd name="T48" fmla="*/ 76 w 118"/>
                <a:gd name="T49" fmla="*/ 9 h 118"/>
                <a:gd name="T50" fmla="*/ 0 w 118"/>
                <a:gd name="T51" fmla="*/ 80 h 118"/>
                <a:gd name="T52" fmla="*/ 0 w 118"/>
                <a:gd name="T53" fmla="*/ 75 h 118"/>
                <a:gd name="T54" fmla="*/ 5 w 118"/>
                <a:gd name="T55" fmla="*/ 75 h 118"/>
                <a:gd name="T56" fmla="*/ 10 w 118"/>
                <a:gd name="T57" fmla="*/ 75 h 118"/>
                <a:gd name="T58" fmla="*/ 10 w 118"/>
                <a:gd name="T59" fmla="*/ 75 h 118"/>
                <a:gd name="T60" fmla="*/ 14 w 118"/>
                <a:gd name="T61" fmla="*/ 75 h 118"/>
                <a:gd name="T62" fmla="*/ 19 w 118"/>
                <a:gd name="T63" fmla="*/ 75 h 118"/>
                <a:gd name="T64" fmla="*/ 19 w 118"/>
                <a:gd name="T65" fmla="*/ 75 h 118"/>
                <a:gd name="T66" fmla="*/ 24 w 118"/>
                <a:gd name="T67" fmla="*/ 75 h 118"/>
                <a:gd name="T68" fmla="*/ 28 w 118"/>
                <a:gd name="T69" fmla="*/ 75 h 118"/>
                <a:gd name="T70" fmla="*/ 28 w 118"/>
                <a:gd name="T71" fmla="*/ 80 h 118"/>
                <a:gd name="T72" fmla="*/ 33 w 118"/>
                <a:gd name="T73" fmla="*/ 80 h 118"/>
                <a:gd name="T74" fmla="*/ 38 w 118"/>
                <a:gd name="T75" fmla="*/ 85 h 118"/>
                <a:gd name="T76" fmla="*/ 38 w 118"/>
                <a:gd name="T77" fmla="*/ 85 h 118"/>
                <a:gd name="T78" fmla="*/ 38 w 118"/>
                <a:gd name="T79" fmla="*/ 89 h 118"/>
                <a:gd name="T80" fmla="*/ 43 w 118"/>
                <a:gd name="T81" fmla="*/ 94 h 118"/>
                <a:gd name="T82" fmla="*/ 43 w 118"/>
                <a:gd name="T83" fmla="*/ 94 h 118"/>
                <a:gd name="T84" fmla="*/ 43 w 118"/>
                <a:gd name="T85" fmla="*/ 99 h 118"/>
                <a:gd name="T86" fmla="*/ 43 w 118"/>
                <a:gd name="T87" fmla="*/ 104 h 118"/>
                <a:gd name="T88" fmla="*/ 43 w 118"/>
                <a:gd name="T89" fmla="*/ 108 h 118"/>
                <a:gd name="T90" fmla="*/ 43 w 118"/>
                <a:gd name="T91" fmla="*/ 108 h 118"/>
                <a:gd name="T92" fmla="*/ 43 w 118"/>
                <a:gd name="T93" fmla="*/ 113 h 118"/>
                <a:gd name="T94" fmla="*/ 43 w 118"/>
                <a:gd name="T95" fmla="*/ 113 h 118"/>
                <a:gd name="T96" fmla="*/ 38 w 118"/>
                <a:gd name="T97" fmla="*/ 118 h 118"/>
                <a:gd name="T98" fmla="*/ 38 w 118"/>
                <a:gd name="T9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118">
                  <a:moveTo>
                    <a:pt x="113" y="47"/>
                  </a:moveTo>
                  <a:lnTo>
                    <a:pt x="113" y="47"/>
                  </a:lnTo>
                  <a:lnTo>
                    <a:pt x="113" y="42"/>
                  </a:lnTo>
                  <a:lnTo>
                    <a:pt x="113" y="42"/>
                  </a:lnTo>
                  <a:lnTo>
                    <a:pt x="113" y="42"/>
                  </a:lnTo>
                  <a:lnTo>
                    <a:pt x="118" y="42"/>
                  </a:lnTo>
                  <a:lnTo>
                    <a:pt x="118" y="38"/>
                  </a:lnTo>
                  <a:lnTo>
                    <a:pt x="118" y="38"/>
                  </a:lnTo>
                  <a:lnTo>
                    <a:pt x="118" y="38"/>
                  </a:lnTo>
                  <a:lnTo>
                    <a:pt x="118" y="33"/>
                  </a:lnTo>
                  <a:lnTo>
                    <a:pt x="118" y="33"/>
                  </a:lnTo>
                  <a:lnTo>
                    <a:pt x="118" y="33"/>
                  </a:lnTo>
                  <a:lnTo>
                    <a:pt x="118" y="28"/>
                  </a:lnTo>
                  <a:lnTo>
                    <a:pt x="118" y="28"/>
                  </a:lnTo>
                  <a:lnTo>
                    <a:pt x="118" y="28"/>
                  </a:lnTo>
                  <a:lnTo>
                    <a:pt x="118" y="24"/>
                  </a:lnTo>
                  <a:lnTo>
                    <a:pt x="118" y="24"/>
                  </a:lnTo>
                  <a:lnTo>
                    <a:pt x="118" y="24"/>
                  </a:lnTo>
                  <a:lnTo>
                    <a:pt x="113" y="19"/>
                  </a:lnTo>
                  <a:lnTo>
                    <a:pt x="113" y="19"/>
                  </a:lnTo>
                  <a:lnTo>
                    <a:pt x="113" y="19"/>
                  </a:lnTo>
                  <a:lnTo>
                    <a:pt x="113" y="14"/>
                  </a:lnTo>
                  <a:lnTo>
                    <a:pt x="113" y="14"/>
                  </a:lnTo>
                  <a:lnTo>
                    <a:pt x="108" y="14"/>
                  </a:lnTo>
                  <a:lnTo>
                    <a:pt x="108" y="9"/>
                  </a:lnTo>
                  <a:lnTo>
                    <a:pt x="108" y="9"/>
                  </a:lnTo>
                  <a:lnTo>
                    <a:pt x="108" y="9"/>
                  </a:lnTo>
                  <a:lnTo>
                    <a:pt x="104" y="9"/>
                  </a:lnTo>
                  <a:lnTo>
                    <a:pt x="104" y="5"/>
                  </a:lnTo>
                  <a:lnTo>
                    <a:pt x="104" y="5"/>
                  </a:lnTo>
                  <a:lnTo>
                    <a:pt x="99" y="5"/>
                  </a:lnTo>
                  <a:lnTo>
                    <a:pt x="99" y="5"/>
                  </a:lnTo>
                  <a:lnTo>
                    <a:pt x="99" y="5"/>
                  </a:lnTo>
                  <a:lnTo>
                    <a:pt x="99" y="5"/>
                  </a:lnTo>
                  <a:lnTo>
                    <a:pt x="94" y="0"/>
                  </a:lnTo>
                  <a:lnTo>
                    <a:pt x="94" y="0"/>
                  </a:lnTo>
                  <a:lnTo>
                    <a:pt x="90" y="0"/>
                  </a:lnTo>
                  <a:lnTo>
                    <a:pt x="90" y="0"/>
                  </a:lnTo>
                  <a:lnTo>
                    <a:pt x="90" y="0"/>
                  </a:lnTo>
                  <a:lnTo>
                    <a:pt x="85" y="0"/>
                  </a:lnTo>
                  <a:lnTo>
                    <a:pt x="85" y="0"/>
                  </a:lnTo>
                  <a:lnTo>
                    <a:pt x="85" y="0"/>
                  </a:lnTo>
                  <a:lnTo>
                    <a:pt x="80" y="0"/>
                  </a:lnTo>
                  <a:lnTo>
                    <a:pt x="80" y="5"/>
                  </a:lnTo>
                  <a:lnTo>
                    <a:pt x="80" y="5"/>
                  </a:lnTo>
                  <a:lnTo>
                    <a:pt x="80" y="5"/>
                  </a:lnTo>
                  <a:lnTo>
                    <a:pt x="76" y="5"/>
                  </a:lnTo>
                  <a:lnTo>
                    <a:pt x="76" y="5"/>
                  </a:lnTo>
                  <a:lnTo>
                    <a:pt x="76" y="5"/>
                  </a:lnTo>
                  <a:lnTo>
                    <a:pt x="76" y="9"/>
                  </a:lnTo>
                  <a:lnTo>
                    <a:pt x="0" y="80"/>
                  </a:lnTo>
                  <a:lnTo>
                    <a:pt x="0" y="80"/>
                  </a:lnTo>
                  <a:lnTo>
                    <a:pt x="0" y="80"/>
                  </a:lnTo>
                  <a:lnTo>
                    <a:pt x="0" y="75"/>
                  </a:lnTo>
                  <a:lnTo>
                    <a:pt x="5" y="75"/>
                  </a:lnTo>
                  <a:lnTo>
                    <a:pt x="5" y="75"/>
                  </a:lnTo>
                  <a:lnTo>
                    <a:pt x="5" y="75"/>
                  </a:lnTo>
                  <a:lnTo>
                    <a:pt x="10" y="75"/>
                  </a:lnTo>
                  <a:lnTo>
                    <a:pt x="10" y="75"/>
                  </a:lnTo>
                  <a:lnTo>
                    <a:pt x="10" y="75"/>
                  </a:lnTo>
                  <a:lnTo>
                    <a:pt x="14" y="75"/>
                  </a:lnTo>
                  <a:lnTo>
                    <a:pt x="14" y="75"/>
                  </a:lnTo>
                  <a:lnTo>
                    <a:pt x="14" y="75"/>
                  </a:lnTo>
                  <a:lnTo>
                    <a:pt x="19" y="75"/>
                  </a:lnTo>
                  <a:lnTo>
                    <a:pt x="19" y="75"/>
                  </a:lnTo>
                  <a:lnTo>
                    <a:pt x="19" y="75"/>
                  </a:lnTo>
                  <a:lnTo>
                    <a:pt x="24" y="75"/>
                  </a:lnTo>
                  <a:lnTo>
                    <a:pt x="24" y="75"/>
                  </a:lnTo>
                  <a:lnTo>
                    <a:pt x="24" y="75"/>
                  </a:lnTo>
                  <a:lnTo>
                    <a:pt x="28" y="75"/>
                  </a:lnTo>
                  <a:lnTo>
                    <a:pt x="28" y="80"/>
                  </a:lnTo>
                  <a:lnTo>
                    <a:pt x="28" y="80"/>
                  </a:lnTo>
                  <a:lnTo>
                    <a:pt x="33" y="80"/>
                  </a:lnTo>
                  <a:lnTo>
                    <a:pt x="33" y="80"/>
                  </a:lnTo>
                  <a:lnTo>
                    <a:pt x="33" y="85"/>
                  </a:lnTo>
                  <a:lnTo>
                    <a:pt x="38" y="85"/>
                  </a:lnTo>
                  <a:lnTo>
                    <a:pt x="38" y="85"/>
                  </a:lnTo>
                  <a:lnTo>
                    <a:pt x="38" y="85"/>
                  </a:lnTo>
                  <a:lnTo>
                    <a:pt x="38" y="89"/>
                  </a:lnTo>
                  <a:lnTo>
                    <a:pt x="38" y="89"/>
                  </a:lnTo>
                  <a:lnTo>
                    <a:pt x="43" y="89"/>
                  </a:lnTo>
                  <a:lnTo>
                    <a:pt x="43" y="94"/>
                  </a:lnTo>
                  <a:lnTo>
                    <a:pt x="43" y="94"/>
                  </a:lnTo>
                  <a:lnTo>
                    <a:pt x="43" y="94"/>
                  </a:lnTo>
                  <a:lnTo>
                    <a:pt x="43" y="99"/>
                  </a:lnTo>
                  <a:lnTo>
                    <a:pt x="43" y="99"/>
                  </a:lnTo>
                  <a:lnTo>
                    <a:pt x="43" y="99"/>
                  </a:lnTo>
                  <a:lnTo>
                    <a:pt x="43" y="104"/>
                  </a:lnTo>
                  <a:lnTo>
                    <a:pt x="43" y="104"/>
                  </a:lnTo>
                  <a:lnTo>
                    <a:pt x="43" y="108"/>
                  </a:lnTo>
                  <a:lnTo>
                    <a:pt x="43" y="108"/>
                  </a:lnTo>
                  <a:lnTo>
                    <a:pt x="43" y="108"/>
                  </a:lnTo>
                  <a:lnTo>
                    <a:pt x="43" y="108"/>
                  </a:lnTo>
                  <a:lnTo>
                    <a:pt x="43" y="113"/>
                  </a:lnTo>
                  <a:lnTo>
                    <a:pt x="43" y="113"/>
                  </a:lnTo>
                  <a:lnTo>
                    <a:pt x="43" y="113"/>
                  </a:lnTo>
                  <a:lnTo>
                    <a:pt x="43" y="118"/>
                  </a:lnTo>
                  <a:lnTo>
                    <a:pt x="38" y="118"/>
                  </a:lnTo>
                  <a:lnTo>
                    <a:pt x="38" y="118"/>
                  </a:lnTo>
                  <a:lnTo>
                    <a:pt x="38" y="118"/>
                  </a:lnTo>
                  <a:lnTo>
                    <a:pt x="113" y="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 name="Oval 8">
              <a:extLst>
                <a:ext uri="{FF2B5EF4-FFF2-40B4-BE49-F238E27FC236}">
                  <a16:creationId xmlns:a16="http://schemas.microsoft.com/office/drawing/2014/main" id="{8A8CD539-D714-AE4B-AB79-28FFAB8E0AA8}"/>
                </a:ext>
              </a:extLst>
            </p:cNvPr>
            <p:cNvSpPr>
              <a:spLocks noChangeArrowheads="1"/>
            </p:cNvSpPr>
            <p:nvPr/>
          </p:nvSpPr>
          <p:spPr bwMode="auto">
            <a:xfrm>
              <a:off x="1064260" y="843915"/>
              <a:ext cx="51435"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0" name="Freeform 1372">
              <a:extLst>
                <a:ext uri="{FF2B5EF4-FFF2-40B4-BE49-F238E27FC236}">
                  <a16:creationId xmlns:a16="http://schemas.microsoft.com/office/drawing/2014/main" id="{435D13AC-466C-BF19-BD7F-8F628792FA01}"/>
                </a:ext>
              </a:extLst>
            </p:cNvPr>
            <p:cNvSpPr>
              <a:spLocks/>
            </p:cNvSpPr>
            <p:nvPr/>
          </p:nvSpPr>
          <p:spPr bwMode="auto">
            <a:xfrm>
              <a:off x="1034415" y="777875"/>
              <a:ext cx="69215" cy="95885"/>
            </a:xfrm>
            <a:custGeom>
              <a:avLst/>
              <a:gdLst>
                <a:gd name="T0" fmla="*/ 57 w 109"/>
                <a:gd name="T1" fmla="*/ 141 h 151"/>
                <a:gd name="T2" fmla="*/ 57 w 109"/>
                <a:gd name="T3" fmla="*/ 146 h 151"/>
                <a:gd name="T4" fmla="*/ 62 w 109"/>
                <a:gd name="T5" fmla="*/ 146 h 151"/>
                <a:gd name="T6" fmla="*/ 62 w 109"/>
                <a:gd name="T7" fmla="*/ 146 h 151"/>
                <a:gd name="T8" fmla="*/ 66 w 109"/>
                <a:gd name="T9" fmla="*/ 151 h 151"/>
                <a:gd name="T10" fmla="*/ 66 w 109"/>
                <a:gd name="T11" fmla="*/ 151 h 151"/>
                <a:gd name="T12" fmla="*/ 71 w 109"/>
                <a:gd name="T13" fmla="*/ 151 h 151"/>
                <a:gd name="T14" fmla="*/ 76 w 109"/>
                <a:gd name="T15" fmla="*/ 151 h 151"/>
                <a:gd name="T16" fmla="*/ 76 w 109"/>
                <a:gd name="T17" fmla="*/ 151 h 151"/>
                <a:gd name="T18" fmla="*/ 80 w 109"/>
                <a:gd name="T19" fmla="*/ 151 h 151"/>
                <a:gd name="T20" fmla="*/ 85 w 109"/>
                <a:gd name="T21" fmla="*/ 151 h 151"/>
                <a:gd name="T22" fmla="*/ 85 w 109"/>
                <a:gd name="T23" fmla="*/ 151 h 151"/>
                <a:gd name="T24" fmla="*/ 90 w 109"/>
                <a:gd name="T25" fmla="*/ 146 h 151"/>
                <a:gd name="T26" fmla="*/ 95 w 109"/>
                <a:gd name="T27" fmla="*/ 146 h 151"/>
                <a:gd name="T28" fmla="*/ 95 w 109"/>
                <a:gd name="T29" fmla="*/ 146 h 151"/>
                <a:gd name="T30" fmla="*/ 99 w 109"/>
                <a:gd name="T31" fmla="*/ 141 h 151"/>
                <a:gd name="T32" fmla="*/ 99 w 109"/>
                <a:gd name="T33" fmla="*/ 141 h 151"/>
                <a:gd name="T34" fmla="*/ 104 w 109"/>
                <a:gd name="T35" fmla="*/ 137 h 151"/>
                <a:gd name="T36" fmla="*/ 104 w 109"/>
                <a:gd name="T37" fmla="*/ 132 h 151"/>
                <a:gd name="T38" fmla="*/ 104 w 109"/>
                <a:gd name="T39" fmla="*/ 132 h 151"/>
                <a:gd name="T40" fmla="*/ 104 w 109"/>
                <a:gd name="T41" fmla="*/ 127 h 151"/>
                <a:gd name="T42" fmla="*/ 109 w 109"/>
                <a:gd name="T43" fmla="*/ 127 h 151"/>
                <a:gd name="T44" fmla="*/ 109 w 109"/>
                <a:gd name="T45" fmla="*/ 123 h 151"/>
                <a:gd name="T46" fmla="*/ 104 w 109"/>
                <a:gd name="T47" fmla="*/ 118 h 151"/>
                <a:gd name="T48" fmla="*/ 104 w 109"/>
                <a:gd name="T49" fmla="*/ 118 h 151"/>
                <a:gd name="T50" fmla="*/ 52 w 109"/>
                <a:gd name="T51" fmla="*/ 0 h 151"/>
                <a:gd name="T52" fmla="*/ 52 w 109"/>
                <a:gd name="T53" fmla="*/ 5 h 151"/>
                <a:gd name="T54" fmla="*/ 52 w 109"/>
                <a:gd name="T55" fmla="*/ 5 h 151"/>
                <a:gd name="T56" fmla="*/ 52 w 109"/>
                <a:gd name="T57" fmla="*/ 9 h 151"/>
                <a:gd name="T58" fmla="*/ 52 w 109"/>
                <a:gd name="T59" fmla="*/ 14 h 151"/>
                <a:gd name="T60" fmla="*/ 52 w 109"/>
                <a:gd name="T61" fmla="*/ 14 h 151"/>
                <a:gd name="T62" fmla="*/ 47 w 109"/>
                <a:gd name="T63" fmla="*/ 19 h 151"/>
                <a:gd name="T64" fmla="*/ 47 w 109"/>
                <a:gd name="T65" fmla="*/ 19 h 151"/>
                <a:gd name="T66" fmla="*/ 43 w 109"/>
                <a:gd name="T67" fmla="*/ 24 h 151"/>
                <a:gd name="T68" fmla="*/ 43 w 109"/>
                <a:gd name="T69" fmla="*/ 24 h 151"/>
                <a:gd name="T70" fmla="*/ 38 w 109"/>
                <a:gd name="T71" fmla="*/ 28 h 151"/>
                <a:gd name="T72" fmla="*/ 38 w 109"/>
                <a:gd name="T73" fmla="*/ 28 h 151"/>
                <a:gd name="T74" fmla="*/ 33 w 109"/>
                <a:gd name="T75" fmla="*/ 33 h 151"/>
                <a:gd name="T76" fmla="*/ 29 w 109"/>
                <a:gd name="T77" fmla="*/ 33 h 151"/>
                <a:gd name="T78" fmla="*/ 29 w 109"/>
                <a:gd name="T79" fmla="*/ 33 h 151"/>
                <a:gd name="T80" fmla="*/ 24 w 109"/>
                <a:gd name="T81" fmla="*/ 33 h 151"/>
                <a:gd name="T82" fmla="*/ 19 w 109"/>
                <a:gd name="T83" fmla="*/ 33 h 151"/>
                <a:gd name="T84" fmla="*/ 15 w 109"/>
                <a:gd name="T85" fmla="*/ 33 h 151"/>
                <a:gd name="T86" fmla="*/ 15 w 109"/>
                <a:gd name="T87" fmla="*/ 33 h 151"/>
                <a:gd name="T88" fmla="*/ 10 w 109"/>
                <a:gd name="T89" fmla="*/ 33 h 151"/>
                <a:gd name="T90" fmla="*/ 10 w 109"/>
                <a:gd name="T91" fmla="*/ 33 h 151"/>
                <a:gd name="T92" fmla="*/ 5 w 109"/>
                <a:gd name="T93" fmla="*/ 28 h 151"/>
                <a:gd name="T94" fmla="*/ 5 w 109"/>
                <a:gd name="T95" fmla="*/ 28 h 151"/>
                <a:gd name="T96" fmla="*/ 0 w 109"/>
                <a:gd name="T97" fmla="*/ 24 h 151"/>
                <a:gd name="T98" fmla="*/ 0 w 109"/>
                <a:gd name="T99" fmla="*/ 2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9" h="151">
                  <a:moveTo>
                    <a:pt x="57" y="141"/>
                  </a:moveTo>
                  <a:lnTo>
                    <a:pt x="57" y="141"/>
                  </a:lnTo>
                  <a:lnTo>
                    <a:pt x="57" y="141"/>
                  </a:lnTo>
                  <a:lnTo>
                    <a:pt x="57" y="146"/>
                  </a:lnTo>
                  <a:lnTo>
                    <a:pt x="57" y="146"/>
                  </a:lnTo>
                  <a:lnTo>
                    <a:pt x="62" y="146"/>
                  </a:lnTo>
                  <a:lnTo>
                    <a:pt x="62" y="146"/>
                  </a:lnTo>
                  <a:lnTo>
                    <a:pt x="62" y="146"/>
                  </a:lnTo>
                  <a:lnTo>
                    <a:pt x="62" y="146"/>
                  </a:lnTo>
                  <a:lnTo>
                    <a:pt x="66" y="151"/>
                  </a:lnTo>
                  <a:lnTo>
                    <a:pt x="66" y="151"/>
                  </a:lnTo>
                  <a:lnTo>
                    <a:pt x="66" y="151"/>
                  </a:lnTo>
                  <a:lnTo>
                    <a:pt x="71" y="151"/>
                  </a:lnTo>
                  <a:lnTo>
                    <a:pt x="71" y="151"/>
                  </a:lnTo>
                  <a:lnTo>
                    <a:pt x="71" y="151"/>
                  </a:lnTo>
                  <a:lnTo>
                    <a:pt x="76" y="151"/>
                  </a:lnTo>
                  <a:lnTo>
                    <a:pt x="76" y="151"/>
                  </a:lnTo>
                  <a:lnTo>
                    <a:pt x="76" y="151"/>
                  </a:lnTo>
                  <a:lnTo>
                    <a:pt x="80" y="151"/>
                  </a:lnTo>
                  <a:lnTo>
                    <a:pt x="80" y="151"/>
                  </a:lnTo>
                  <a:lnTo>
                    <a:pt x="80" y="151"/>
                  </a:lnTo>
                  <a:lnTo>
                    <a:pt x="85" y="151"/>
                  </a:lnTo>
                  <a:lnTo>
                    <a:pt x="85" y="151"/>
                  </a:lnTo>
                  <a:lnTo>
                    <a:pt x="85" y="151"/>
                  </a:lnTo>
                  <a:lnTo>
                    <a:pt x="90" y="146"/>
                  </a:lnTo>
                  <a:lnTo>
                    <a:pt x="90" y="146"/>
                  </a:lnTo>
                  <a:lnTo>
                    <a:pt x="90" y="146"/>
                  </a:lnTo>
                  <a:lnTo>
                    <a:pt x="95" y="146"/>
                  </a:lnTo>
                  <a:lnTo>
                    <a:pt x="95" y="146"/>
                  </a:lnTo>
                  <a:lnTo>
                    <a:pt x="95" y="146"/>
                  </a:lnTo>
                  <a:lnTo>
                    <a:pt x="99" y="141"/>
                  </a:lnTo>
                  <a:lnTo>
                    <a:pt x="99" y="141"/>
                  </a:lnTo>
                  <a:lnTo>
                    <a:pt x="99" y="141"/>
                  </a:lnTo>
                  <a:lnTo>
                    <a:pt x="99" y="141"/>
                  </a:lnTo>
                  <a:lnTo>
                    <a:pt x="104" y="137"/>
                  </a:lnTo>
                  <a:lnTo>
                    <a:pt x="104" y="137"/>
                  </a:lnTo>
                  <a:lnTo>
                    <a:pt x="104" y="137"/>
                  </a:lnTo>
                  <a:lnTo>
                    <a:pt x="104" y="132"/>
                  </a:lnTo>
                  <a:lnTo>
                    <a:pt x="104" y="132"/>
                  </a:lnTo>
                  <a:lnTo>
                    <a:pt x="104" y="132"/>
                  </a:lnTo>
                  <a:lnTo>
                    <a:pt x="104" y="127"/>
                  </a:lnTo>
                  <a:lnTo>
                    <a:pt x="104" y="127"/>
                  </a:lnTo>
                  <a:lnTo>
                    <a:pt x="104" y="127"/>
                  </a:lnTo>
                  <a:lnTo>
                    <a:pt x="109" y="127"/>
                  </a:lnTo>
                  <a:lnTo>
                    <a:pt x="109" y="123"/>
                  </a:lnTo>
                  <a:lnTo>
                    <a:pt x="109" y="123"/>
                  </a:lnTo>
                  <a:lnTo>
                    <a:pt x="104" y="123"/>
                  </a:lnTo>
                  <a:lnTo>
                    <a:pt x="104" y="118"/>
                  </a:lnTo>
                  <a:lnTo>
                    <a:pt x="104" y="118"/>
                  </a:lnTo>
                  <a:lnTo>
                    <a:pt x="104" y="118"/>
                  </a:lnTo>
                  <a:lnTo>
                    <a:pt x="52" y="0"/>
                  </a:lnTo>
                  <a:lnTo>
                    <a:pt x="52" y="0"/>
                  </a:lnTo>
                  <a:lnTo>
                    <a:pt x="52" y="5"/>
                  </a:lnTo>
                  <a:lnTo>
                    <a:pt x="52" y="5"/>
                  </a:lnTo>
                  <a:lnTo>
                    <a:pt x="52" y="5"/>
                  </a:lnTo>
                  <a:lnTo>
                    <a:pt x="52" y="5"/>
                  </a:lnTo>
                  <a:lnTo>
                    <a:pt x="52" y="9"/>
                  </a:lnTo>
                  <a:lnTo>
                    <a:pt x="52" y="9"/>
                  </a:lnTo>
                  <a:lnTo>
                    <a:pt x="52" y="9"/>
                  </a:lnTo>
                  <a:lnTo>
                    <a:pt x="52" y="14"/>
                  </a:lnTo>
                  <a:lnTo>
                    <a:pt x="52" y="14"/>
                  </a:lnTo>
                  <a:lnTo>
                    <a:pt x="52" y="14"/>
                  </a:lnTo>
                  <a:lnTo>
                    <a:pt x="47" y="19"/>
                  </a:lnTo>
                  <a:lnTo>
                    <a:pt x="47" y="19"/>
                  </a:lnTo>
                  <a:lnTo>
                    <a:pt x="47" y="19"/>
                  </a:lnTo>
                  <a:lnTo>
                    <a:pt x="47" y="19"/>
                  </a:lnTo>
                  <a:lnTo>
                    <a:pt x="47" y="24"/>
                  </a:lnTo>
                  <a:lnTo>
                    <a:pt x="43" y="24"/>
                  </a:lnTo>
                  <a:lnTo>
                    <a:pt x="43" y="24"/>
                  </a:lnTo>
                  <a:lnTo>
                    <a:pt x="43" y="24"/>
                  </a:lnTo>
                  <a:lnTo>
                    <a:pt x="43" y="28"/>
                  </a:lnTo>
                  <a:lnTo>
                    <a:pt x="38" y="28"/>
                  </a:lnTo>
                  <a:lnTo>
                    <a:pt x="38" y="28"/>
                  </a:lnTo>
                  <a:lnTo>
                    <a:pt x="38" y="28"/>
                  </a:lnTo>
                  <a:lnTo>
                    <a:pt x="33" y="28"/>
                  </a:lnTo>
                  <a:lnTo>
                    <a:pt x="33" y="33"/>
                  </a:lnTo>
                  <a:lnTo>
                    <a:pt x="33" y="33"/>
                  </a:lnTo>
                  <a:lnTo>
                    <a:pt x="29" y="33"/>
                  </a:lnTo>
                  <a:lnTo>
                    <a:pt x="29" y="33"/>
                  </a:lnTo>
                  <a:lnTo>
                    <a:pt x="29" y="33"/>
                  </a:lnTo>
                  <a:lnTo>
                    <a:pt x="24" y="33"/>
                  </a:lnTo>
                  <a:lnTo>
                    <a:pt x="24" y="33"/>
                  </a:lnTo>
                  <a:lnTo>
                    <a:pt x="24" y="33"/>
                  </a:lnTo>
                  <a:lnTo>
                    <a:pt x="19" y="33"/>
                  </a:lnTo>
                  <a:lnTo>
                    <a:pt x="19" y="33"/>
                  </a:lnTo>
                  <a:lnTo>
                    <a:pt x="15" y="33"/>
                  </a:lnTo>
                  <a:lnTo>
                    <a:pt x="15" y="33"/>
                  </a:lnTo>
                  <a:lnTo>
                    <a:pt x="15" y="33"/>
                  </a:lnTo>
                  <a:lnTo>
                    <a:pt x="10" y="33"/>
                  </a:lnTo>
                  <a:lnTo>
                    <a:pt x="10" y="33"/>
                  </a:lnTo>
                  <a:lnTo>
                    <a:pt x="10" y="33"/>
                  </a:lnTo>
                  <a:lnTo>
                    <a:pt x="10" y="33"/>
                  </a:lnTo>
                  <a:lnTo>
                    <a:pt x="5" y="28"/>
                  </a:lnTo>
                  <a:lnTo>
                    <a:pt x="5" y="28"/>
                  </a:lnTo>
                  <a:lnTo>
                    <a:pt x="5" y="28"/>
                  </a:lnTo>
                  <a:lnTo>
                    <a:pt x="5" y="28"/>
                  </a:lnTo>
                  <a:lnTo>
                    <a:pt x="0" y="28"/>
                  </a:lnTo>
                  <a:lnTo>
                    <a:pt x="0" y="24"/>
                  </a:lnTo>
                  <a:lnTo>
                    <a:pt x="0" y="24"/>
                  </a:lnTo>
                  <a:lnTo>
                    <a:pt x="0" y="24"/>
                  </a:lnTo>
                  <a:lnTo>
                    <a:pt x="57" y="14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 name="Oval 10">
              <a:extLst>
                <a:ext uri="{FF2B5EF4-FFF2-40B4-BE49-F238E27FC236}">
                  <a16:creationId xmlns:a16="http://schemas.microsoft.com/office/drawing/2014/main" id="{E7D1BDFC-F2BA-FE8F-8C43-0A1C52AC8E3B}"/>
                </a:ext>
              </a:extLst>
            </p:cNvPr>
            <p:cNvSpPr>
              <a:spLocks noChangeArrowheads="1"/>
            </p:cNvSpPr>
            <p:nvPr/>
          </p:nvSpPr>
          <p:spPr bwMode="auto">
            <a:xfrm>
              <a:off x="774700" y="1983740"/>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2" name="Freeform 1374">
              <a:extLst>
                <a:ext uri="{FF2B5EF4-FFF2-40B4-BE49-F238E27FC236}">
                  <a16:creationId xmlns:a16="http://schemas.microsoft.com/office/drawing/2014/main" id="{CCFF8CDC-81EF-590F-0C9F-6DDC0EBE11A8}"/>
                </a:ext>
              </a:extLst>
            </p:cNvPr>
            <p:cNvSpPr>
              <a:spLocks/>
            </p:cNvSpPr>
            <p:nvPr/>
          </p:nvSpPr>
          <p:spPr bwMode="auto">
            <a:xfrm>
              <a:off x="726440" y="2001520"/>
              <a:ext cx="80645" cy="74930"/>
            </a:xfrm>
            <a:custGeom>
              <a:avLst/>
              <a:gdLst>
                <a:gd name="T0" fmla="*/ 123 w 127"/>
                <a:gd name="T1" fmla="*/ 42 h 118"/>
                <a:gd name="T2" fmla="*/ 127 w 127"/>
                <a:gd name="T3" fmla="*/ 42 h 118"/>
                <a:gd name="T4" fmla="*/ 127 w 127"/>
                <a:gd name="T5" fmla="*/ 38 h 118"/>
                <a:gd name="T6" fmla="*/ 127 w 127"/>
                <a:gd name="T7" fmla="*/ 38 h 118"/>
                <a:gd name="T8" fmla="*/ 127 w 127"/>
                <a:gd name="T9" fmla="*/ 33 h 118"/>
                <a:gd name="T10" fmla="*/ 127 w 127"/>
                <a:gd name="T11" fmla="*/ 28 h 118"/>
                <a:gd name="T12" fmla="*/ 127 w 127"/>
                <a:gd name="T13" fmla="*/ 28 h 118"/>
                <a:gd name="T14" fmla="*/ 127 w 127"/>
                <a:gd name="T15" fmla="*/ 24 h 118"/>
                <a:gd name="T16" fmla="*/ 127 w 127"/>
                <a:gd name="T17" fmla="*/ 19 h 118"/>
                <a:gd name="T18" fmla="*/ 127 w 127"/>
                <a:gd name="T19" fmla="*/ 19 h 118"/>
                <a:gd name="T20" fmla="*/ 123 w 127"/>
                <a:gd name="T21" fmla="*/ 14 h 118"/>
                <a:gd name="T22" fmla="*/ 123 w 127"/>
                <a:gd name="T23" fmla="*/ 9 h 118"/>
                <a:gd name="T24" fmla="*/ 123 w 127"/>
                <a:gd name="T25" fmla="*/ 9 h 118"/>
                <a:gd name="T26" fmla="*/ 118 w 127"/>
                <a:gd name="T27" fmla="*/ 5 h 118"/>
                <a:gd name="T28" fmla="*/ 118 w 127"/>
                <a:gd name="T29" fmla="*/ 5 h 118"/>
                <a:gd name="T30" fmla="*/ 113 w 127"/>
                <a:gd name="T31" fmla="*/ 0 h 118"/>
                <a:gd name="T32" fmla="*/ 109 w 127"/>
                <a:gd name="T33" fmla="*/ 0 h 118"/>
                <a:gd name="T34" fmla="*/ 109 w 127"/>
                <a:gd name="T35" fmla="*/ 0 h 118"/>
                <a:gd name="T36" fmla="*/ 104 w 127"/>
                <a:gd name="T37" fmla="*/ 0 h 118"/>
                <a:gd name="T38" fmla="*/ 99 w 127"/>
                <a:gd name="T39" fmla="*/ 0 h 118"/>
                <a:gd name="T40" fmla="*/ 99 w 127"/>
                <a:gd name="T41" fmla="*/ 0 h 118"/>
                <a:gd name="T42" fmla="*/ 95 w 127"/>
                <a:gd name="T43" fmla="*/ 0 h 118"/>
                <a:gd name="T44" fmla="*/ 90 w 127"/>
                <a:gd name="T45" fmla="*/ 0 h 118"/>
                <a:gd name="T46" fmla="*/ 90 w 127"/>
                <a:gd name="T47" fmla="*/ 0 h 118"/>
                <a:gd name="T48" fmla="*/ 85 w 127"/>
                <a:gd name="T49" fmla="*/ 5 h 118"/>
                <a:gd name="T50" fmla="*/ 0 w 127"/>
                <a:gd name="T51" fmla="*/ 75 h 118"/>
                <a:gd name="T52" fmla="*/ 5 w 127"/>
                <a:gd name="T53" fmla="*/ 75 h 118"/>
                <a:gd name="T54" fmla="*/ 5 w 127"/>
                <a:gd name="T55" fmla="*/ 75 h 118"/>
                <a:gd name="T56" fmla="*/ 10 w 127"/>
                <a:gd name="T57" fmla="*/ 75 h 118"/>
                <a:gd name="T58" fmla="*/ 14 w 127"/>
                <a:gd name="T59" fmla="*/ 71 h 118"/>
                <a:gd name="T60" fmla="*/ 14 w 127"/>
                <a:gd name="T61" fmla="*/ 71 h 118"/>
                <a:gd name="T62" fmla="*/ 19 w 127"/>
                <a:gd name="T63" fmla="*/ 75 h 118"/>
                <a:gd name="T64" fmla="*/ 24 w 127"/>
                <a:gd name="T65" fmla="*/ 75 h 118"/>
                <a:gd name="T66" fmla="*/ 24 w 127"/>
                <a:gd name="T67" fmla="*/ 75 h 118"/>
                <a:gd name="T68" fmla="*/ 29 w 127"/>
                <a:gd name="T69" fmla="*/ 75 h 118"/>
                <a:gd name="T70" fmla="*/ 29 w 127"/>
                <a:gd name="T71" fmla="*/ 80 h 118"/>
                <a:gd name="T72" fmla="*/ 33 w 127"/>
                <a:gd name="T73" fmla="*/ 80 h 118"/>
                <a:gd name="T74" fmla="*/ 38 w 127"/>
                <a:gd name="T75" fmla="*/ 85 h 118"/>
                <a:gd name="T76" fmla="*/ 38 w 127"/>
                <a:gd name="T77" fmla="*/ 85 h 118"/>
                <a:gd name="T78" fmla="*/ 38 w 127"/>
                <a:gd name="T79" fmla="*/ 90 h 118"/>
                <a:gd name="T80" fmla="*/ 43 w 127"/>
                <a:gd name="T81" fmla="*/ 94 h 118"/>
                <a:gd name="T82" fmla="*/ 43 w 127"/>
                <a:gd name="T83" fmla="*/ 99 h 118"/>
                <a:gd name="T84" fmla="*/ 43 w 127"/>
                <a:gd name="T85" fmla="*/ 99 h 118"/>
                <a:gd name="T86" fmla="*/ 43 w 127"/>
                <a:gd name="T87" fmla="*/ 104 h 118"/>
                <a:gd name="T88" fmla="*/ 43 w 127"/>
                <a:gd name="T89" fmla="*/ 108 h 118"/>
                <a:gd name="T90" fmla="*/ 43 w 127"/>
                <a:gd name="T91" fmla="*/ 108 h 118"/>
                <a:gd name="T92" fmla="*/ 43 w 127"/>
                <a:gd name="T93" fmla="*/ 113 h 118"/>
                <a:gd name="T94" fmla="*/ 38 w 127"/>
                <a:gd name="T95" fmla="*/ 113 h 118"/>
                <a:gd name="T96" fmla="*/ 38 w 127"/>
                <a:gd name="T97" fmla="*/ 118 h 118"/>
                <a:gd name="T98" fmla="*/ 38 w 127"/>
                <a:gd name="T9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18">
                  <a:moveTo>
                    <a:pt x="123" y="42"/>
                  </a:moveTo>
                  <a:lnTo>
                    <a:pt x="123" y="42"/>
                  </a:lnTo>
                  <a:lnTo>
                    <a:pt x="123" y="42"/>
                  </a:lnTo>
                  <a:lnTo>
                    <a:pt x="127" y="42"/>
                  </a:lnTo>
                  <a:lnTo>
                    <a:pt x="127" y="38"/>
                  </a:lnTo>
                  <a:lnTo>
                    <a:pt x="127" y="38"/>
                  </a:lnTo>
                  <a:lnTo>
                    <a:pt x="127" y="38"/>
                  </a:lnTo>
                  <a:lnTo>
                    <a:pt x="127" y="38"/>
                  </a:lnTo>
                  <a:lnTo>
                    <a:pt x="127" y="33"/>
                  </a:lnTo>
                  <a:lnTo>
                    <a:pt x="127" y="33"/>
                  </a:lnTo>
                  <a:lnTo>
                    <a:pt x="127" y="33"/>
                  </a:lnTo>
                  <a:lnTo>
                    <a:pt x="127" y="28"/>
                  </a:lnTo>
                  <a:lnTo>
                    <a:pt x="127" y="28"/>
                  </a:lnTo>
                  <a:lnTo>
                    <a:pt x="127" y="28"/>
                  </a:lnTo>
                  <a:lnTo>
                    <a:pt x="127" y="24"/>
                  </a:lnTo>
                  <a:lnTo>
                    <a:pt x="127" y="24"/>
                  </a:lnTo>
                  <a:lnTo>
                    <a:pt x="127" y="24"/>
                  </a:lnTo>
                  <a:lnTo>
                    <a:pt x="127" y="19"/>
                  </a:lnTo>
                  <a:lnTo>
                    <a:pt x="127" y="19"/>
                  </a:lnTo>
                  <a:lnTo>
                    <a:pt x="127" y="19"/>
                  </a:lnTo>
                  <a:lnTo>
                    <a:pt x="127" y="14"/>
                  </a:lnTo>
                  <a:lnTo>
                    <a:pt x="123" y="14"/>
                  </a:lnTo>
                  <a:lnTo>
                    <a:pt x="123" y="14"/>
                  </a:lnTo>
                  <a:lnTo>
                    <a:pt x="123" y="9"/>
                  </a:lnTo>
                  <a:lnTo>
                    <a:pt x="123" y="9"/>
                  </a:lnTo>
                  <a:lnTo>
                    <a:pt x="123" y="9"/>
                  </a:lnTo>
                  <a:lnTo>
                    <a:pt x="118" y="5"/>
                  </a:lnTo>
                  <a:lnTo>
                    <a:pt x="118" y="5"/>
                  </a:lnTo>
                  <a:lnTo>
                    <a:pt x="118" y="5"/>
                  </a:lnTo>
                  <a:lnTo>
                    <a:pt x="118" y="5"/>
                  </a:lnTo>
                  <a:lnTo>
                    <a:pt x="113" y="5"/>
                  </a:lnTo>
                  <a:lnTo>
                    <a:pt x="113" y="0"/>
                  </a:lnTo>
                  <a:lnTo>
                    <a:pt x="113" y="0"/>
                  </a:lnTo>
                  <a:lnTo>
                    <a:pt x="109" y="0"/>
                  </a:lnTo>
                  <a:lnTo>
                    <a:pt x="109" y="0"/>
                  </a:lnTo>
                  <a:lnTo>
                    <a:pt x="109" y="0"/>
                  </a:lnTo>
                  <a:lnTo>
                    <a:pt x="104" y="0"/>
                  </a:lnTo>
                  <a:lnTo>
                    <a:pt x="104" y="0"/>
                  </a:lnTo>
                  <a:lnTo>
                    <a:pt x="104" y="0"/>
                  </a:lnTo>
                  <a:lnTo>
                    <a:pt x="99" y="0"/>
                  </a:lnTo>
                  <a:lnTo>
                    <a:pt x="99" y="0"/>
                  </a:lnTo>
                  <a:lnTo>
                    <a:pt x="99" y="0"/>
                  </a:lnTo>
                  <a:lnTo>
                    <a:pt x="95" y="0"/>
                  </a:lnTo>
                  <a:lnTo>
                    <a:pt x="95" y="0"/>
                  </a:lnTo>
                  <a:lnTo>
                    <a:pt x="95" y="0"/>
                  </a:lnTo>
                  <a:lnTo>
                    <a:pt x="90" y="0"/>
                  </a:lnTo>
                  <a:lnTo>
                    <a:pt x="90" y="0"/>
                  </a:lnTo>
                  <a:lnTo>
                    <a:pt x="90" y="0"/>
                  </a:lnTo>
                  <a:lnTo>
                    <a:pt x="90" y="0"/>
                  </a:lnTo>
                  <a:lnTo>
                    <a:pt x="85" y="5"/>
                  </a:lnTo>
                  <a:lnTo>
                    <a:pt x="0" y="75"/>
                  </a:lnTo>
                  <a:lnTo>
                    <a:pt x="0" y="75"/>
                  </a:lnTo>
                  <a:lnTo>
                    <a:pt x="0" y="75"/>
                  </a:lnTo>
                  <a:lnTo>
                    <a:pt x="5" y="75"/>
                  </a:lnTo>
                  <a:lnTo>
                    <a:pt x="5" y="75"/>
                  </a:lnTo>
                  <a:lnTo>
                    <a:pt x="5" y="75"/>
                  </a:lnTo>
                  <a:lnTo>
                    <a:pt x="10" y="75"/>
                  </a:lnTo>
                  <a:lnTo>
                    <a:pt x="10" y="75"/>
                  </a:lnTo>
                  <a:lnTo>
                    <a:pt x="10" y="71"/>
                  </a:lnTo>
                  <a:lnTo>
                    <a:pt x="14" y="71"/>
                  </a:lnTo>
                  <a:lnTo>
                    <a:pt x="14" y="71"/>
                  </a:lnTo>
                  <a:lnTo>
                    <a:pt x="14" y="71"/>
                  </a:lnTo>
                  <a:lnTo>
                    <a:pt x="19" y="75"/>
                  </a:lnTo>
                  <a:lnTo>
                    <a:pt x="19" y="75"/>
                  </a:lnTo>
                  <a:lnTo>
                    <a:pt x="19" y="75"/>
                  </a:lnTo>
                  <a:lnTo>
                    <a:pt x="24" y="75"/>
                  </a:lnTo>
                  <a:lnTo>
                    <a:pt x="24" y="75"/>
                  </a:lnTo>
                  <a:lnTo>
                    <a:pt x="24" y="75"/>
                  </a:lnTo>
                  <a:lnTo>
                    <a:pt x="29" y="75"/>
                  </a:lnTo>
                  <a:lnTo>
                    <a:pt x="29" y="75"/>
                  </a:lnTo>
                  <a:lnTo>
                    <a:pt x="29" y="80"/>
                  </a:lnTo>
                  <a:lnTo>
                    <a:pt x="29" y="80"/>
                  </a:lnTo>
                  <a:lnTo>
                    <a:pt x="33" y="80"/>
                  </a:lnTo>
                  <a:lnTo>
                    <a:pt x="33" y="80"/>
                  </a:lnTo>
                  <a:lnTo>
                    <a:pt x="33" y="85"/>
                  </a:lnTo>
                  <a:lnTo>
                    <a:pt x="38" y="85"/>
                  </a:lnTo>
                  <a:lnTo>
                    <a:pt x="38" y="85"/>
                  </a:lnTo>
                  <a:lnTo>
                    <a:pt x="38" y="85"/>
                  </a:lnTo>
                  <a:lnTo>
                    <a:pt x="38" y="90"/>
                  </a:lnTo>
                  <a:lnTo>
                    <a:pt x="38" y="90"/>
                  </a:lnTo>
                  <a:lnTo>
                    <a:pt x="43" y="90"/>
                  </a:lnTo>
                  <a:lnTo>
                    <a:pt x="43" y="94"/>
                  </a:lnTo>
                  <a:lnTo>
                    <a:pt x="43" y="94"/>
                  </a:lnTo>
                  <a:lnTo>
                    <a:pt x="43" y="99"/>
                  </a:lnTo>
                  <a:lnTo>
                    <a:pt x="43" y="99"/>
                  </a:lnTo>
                  <a:lnTo>
                    <a:pt x="43" y="99"/>
                  </a:lnTo>
                  <a:lnTo>
                    <a:pt x="43" y="104"/>
                  </a:lnTo>
                  <a:lnTo>
                    <a:pt x="43" y="104"/>
                  </a:lnTo>
                  <a:lnTo>
                    <a:pt x="43" y="104"/>
                  </a:lnTo>
                  <a:lnTo>
                    <a:pt x="43" y="108"/>
                  </a:lnTo>
                  <a:lnTo>
                    <a:pt x="43" y="108"/>
                  </a:lnTo>
                  <a:lnTo>
                    <a:pt x="43" y="108"/>
                  </a:lnTo>
                  <a:lnTo>
                    <a:pt x="43" y="113"/>
                  </a:lnTo>
                  <a:lnTo>
                    <a:pt x="43" y="113"/>
                  </a:lnTo>
                  <a:lnTo>
                    <a:pt x="43" y="113"/>
                  </a:lnTo>
                  <a:lnTo>
                    <a:pt x="38" y="113"/>
                  </a:lnTo>
                  <a:lnTo>
                    <a:pt x="38" y="118"/>
                  </a:lnTo>
                  <a:lnTo>
                    <a:pt x="38" y="118"/>
                  </a:lnTo>
                  <a:lnTo>
                    <a:pt x="38" y="118"/>
                  </a:lnTo>
                  <a:lnTo>
                    <a:pt x="38" y="118"/>
                  </a:lnTo>
                  <a:lnTo>
                    <a:pt x="123" y="4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 name="Oval 12">
              <a:extLst>
                <a:ext uri="{FF2B5EF4-FFF2-40B4-BE49-F238E27FC236}">
                  <a16:creationId xmlns:a16="http://schemas.microsoft.com/office/drawing/2014/main" id="{6EBAC6F0-545F-B55B-D8E2-16B4F0B8CE66}"/>
                </a:ext>
              </a:extLst>
            </p:cNvPr>
            <p:cNvSpPr>
              <a:spLocks noChangeArrowheads="1"/>
            </p:cNvSpPr>
            <p:nvPr/>
          </p:nvSpPr>
          <p:spPr bwMode="auto">
            <a:xfrm>
              <a:off x="633730" y="2450465"/>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4" name="Freeform 1376">
              <a:extLst>
                <a:ext uri="{FF2B5EF4-FFF2-40B4-BE49-F238E27FC236}">
                  <a16:creationId xmlns:a16="http://schemas.microsoft.com/office/drawing/2014/main" id="{C5F7BB67-20D8-A760-8DE5-9221D389504D}"/>
                </a:ext>
              </a:extLst>
            </p:cNvPr>
            <p:cNvSpPr>
              <a:spLocks/>
            </p:cNvSpPr>
            <p:nvPr/>
          </p:nvSpPr>
          <p:spPr bwMode="auto">
            <a:xfrm>
              <a:off x="622300" y="2387600"/>
              <a:ext cx="53340" cy="95885"/>
            </a:xfrm>
            <a:custGeom>
              <a:avLst/>
              <a:gdLst>
                <a:gd name="T0" fmla="*/ 28 w 84"/>
                <a:gd name="T1" fmla="*/ 132 h 151"/>
                <a:gd name="T2" fmla="*/ 32 w 84"/>
                <a:gd name="T3" fmla="*/ 136 h 151"/>
                <a:gd name="T4" fmla="*/ 32 w 84"/>
                <a:gd name="T5" fmla="*/ 141 h 151"/>
                <a:gd name="T6" fmla="*/ 32 w 84"/>
                <a:gd name="T7" fmla="*/ 141 h 151"/>
                <a:gd name="T8" fmla="*/ 37 w 84"/>
                <a:gd name="T9" fmla="*/ 141 h 151"/>
                <a:gd name="T10" fmla="*/ 37 w 84"/>
                <a:gd name="T11" fmla="*/ 146 h 151"/>
                <a:gd name="T12" fmla="*/ 42 w 84"/>
                <a:gd name="T13" fmla="*/ 146 h 151"/>
                <a:gd name="T14" fmla="*/ 47 w 84"/>
                <a:gd name="T15" fmla="*/ 146 h 151"/>
                <a:gd name="T16" fmla="*/ 47 w 84"/>
                <a:gd name="T17" fmla="*/ 146 h 151"/>
                <a:gd name="T18" fmla="*/ 51 w 84"/>
                <a:gd name="T19" fmla="*/ 151 h 151"/>
                <a:gd name="T20" fmla="*/ 56 w 84"/>
                <a:gd name="T21" fmla="*/ 146 h 151"/>
                <a:gd name="T22" fmla="*/ 56 w 84"/>
                <a:gd name="T23" fmla="*/ 146 h 151"/>
                <a:gd name="T24" fmla="*/ 61 w 84"/>
                <a:gd name="T25" fmla="*/ 146 h 151"/>
                <a:gd name="T26" fmla="*/ 65 w 84"/>
                <a:gd name="T27" fmla="*/ 146 h 151"/>
                <a:gd name="T28" fmla="*/ 70 w 84"/>
                <a:gd name="T29" fmla="*/ 146 h 151"/>
                <a:gd name="T30" fmla="*/ 70 w 84"/>
                <a:gd name="T31" fmla="*/ 141 h 151"/>
                <a:gd name="T32" fmla="*/ 75 w 84"/>
                <a:gd name="T33" fmla="*/ 141 h 151"/>
                <a:gd name="T34" fmla="*/ 75 w 84"/>
                <a:gd name="T35" fmla="*/ 136 h 151"/>
                <a:gd name="T36" fmla="*/ 80 w 84"/>
                <a:gd name="T37" fmla="*/ 136 h 151"/>
                <a:gd name="T38" fmla="*/ 80 w 84"/>
                <a:gd name="T39" fmla="*/ 132 h 151"/>
                <a:gd name="T40" fmla="*/ 80 w 84"/>
                <a:gd name="T41" fmla="*/ 132 h 151"/>
                <a:gd name="T42" fmla="*/ 84 w 84"/>
                <a:gd name="T43" fmla="*/ 127 h 151"/>
                <a:gd name="T44" fmla="*/ 84 w 84"/>
                <a:gd name="T45" fmla="*/ 122 h 151"/>
                <a:gd name="T46" fmla="*/ 84 w 84"/>
                <a:gd name="T47" fmla="*/ 122 h 151"/>
                <a:gd name="T48" fmla="*/ 84 w 84"/>
                <a:gd name="T49" fmla="*/ 118 h 151"/>
                <a:gd name="T50" fmla="*/ 51 w 84"/>
                <a:gd name="T51" fmla="*/ 0 h 151"/>
                <a:gd name="T52" fmla="*/ 51 w 84"/>
                <a:gd name="T53" fmla="*/ 5 h 151"/>
                <a:gd name="T54" fmla="*/ 51 w 84"/>
                <a:gd name="T55" fmla="*/ 9 h 151"/>
                <a:gd name="T56" fmla="*/ 51 w 84"/>
                <a:gd name="T57" fmla="*/ 9 h 151"/>
                <a:gd name="T58" fmla="*/ 51 w 84"/>
                <a:gd name="T59" fmla="*/ 14 h 151"/>
                <a:gd name="T60" fmla="*/ 51 w 84"/>
                <a:gd name="T61" fmla="*/ 14 h 151"/>
                <a:gd name="T62" fmla="*/ 47 w 84"/>
                <a:gd name="T63" fmla="*/ 19 h 151"/>
                <a:gd name="T64" fmla="*/ 47 w 84"/>
                <a:gd name="T65" fmla="*/ 23 h 151"/>
                <a:gd name="T66" fmla="*/ 42 w 84"/>
                <a:gd name="T67" fmla="*/ 23 h 151"/>
                <a:gd name="T68" fmla="*/ 42 w 84"/>
                <a:gd name="T69" fmla="*/ 23 h 151"/>
                <a:gd name="T70" fmla="*/ 37 w 84"/>
                <a:gd name="T71" fmla="*/ 28 h 151"/>
                <a:gd name="T72" fmla="*/ 32 w 84"/>
                <a:gd name="T73" fmla="*/ 28 h 151"/>
                <a:gd name="T74" fmla="*/ 28 w 84"/>
                <a:gd name="T75" fmla="*/ 28 h 151"/>
                <a:gd name="T76" fmla="*/ 28 w 84"/>
                <a:gd name="T77" fmla="*/ 28 h 151"/>
                <a:gd name="T78" fmla="*/ 23 w 84"/>
                <a:gd name="T79" fmla="*/ 33 h 151"/>
                <a:gd name="T80" fmla="*/ 18 w 84"/>
                <a:gd name="T81" fmla="*/ 33 h 151"/>
                <a:gd name="T82" fmla="*/ 14 w 84"/>
                <a:gd name="T83" fmla="*/ 28 h 151"/>
                <a:gd name="T84" fmla="*/ 14 w 84"/>
                <a:gd name="T85" fmla="*/ 28 h 151"/>
                <a:gd name="T86" fmla="*/ 9 w 84"/>
                <a:gd name="T87" fmla="*/ 28 h 151"/>
                <a:gd name="T88" fmla="*/ 9 w 84"/>
                <a:gd name="T89" fmla="*/ 28 h 151"/>
                <a:gd name="T90" fmla="*/ 4 w 84"/>
                <a:gd name="T91" fmla="*/ 23 h 151"/>
                <a:gd name="T92" fmla="*/ 4 w 84"/>
                <a:gd name="T93" fmla="*/ 23 h 151"/>
                <a:gd name="T94" fmla="*/ 0 w 84"/>
                <a:gd name="T95" fmla="*/ 19 h 151"/>
                <a:gd name="T96" fmla="*/ 0 w 84"/>
                <a:gd name="T97" fmla="*/ 19 h 151"/>
                <a:gd name="T98" fmla="*/ 0 w 84"/>
                <a:gd name="T99" fmla="*/ 1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151">
                  <a:moveTo>
                    <a:pt x="28" y="132"/>
                  </a:moveTo>
                  <a:lnTo>
                    <a:pt x="28" y="132"/>
                  </a:lnTo>
                  <a:lnTo>
                    <a:pt x="28" y="136"/>
                  </a:lnTo>
                  <a:lnTo>
                    <a:pt x="32" y="136"/>
                  </a:lnTo>
                  <a:lnTo>
                    <a:pt x="32" y="136"/>
                  </a:lnTo>
                  <a:lnTo>
                    <a:pt x="32" y="141"/>
                  </a:lnTo>
                  <a:lnTo>
                    <a:pt x="32" y="141"/>
                  </a:lnTo>
                  <a:lnTo>
                    <a:pt x="32" y="141"/>
                  </a:lnTo>
                  <a:lnTo>
                    <a:pt x="32" y="141"/>
                  </a:lnTo>
                  <a:lnTo>
                    <a:pt x="37" y="141"/>
                  </a:lnTo>
                  <a:lnTo>
                    <a:pt x="37" y="146"/>
                  </a:lnTo>
                  <a:lnTo>
                    <a:pt x="37" y="146"/>
                  </a:lnTo>
                  <a:lnTo>
                    <a:pt x="42" y="146"/>
                  </a:lnTo>
                  <a:lnTo>
                    <a:pt x="42" y="146"/>
                  </a:lnTo>
                  <a:lnTo>
                    <a:pt x="42" y="146"/>
                  </a:lnTo>
                  <a:lnTo>
                    <a:pt x="47" y="146"/>
                  </a:lnTo>
                  <a:lnTo>
                    <a:pt x="47" y="146"/>
                  </a:lnTo>
                  <a:lnTo>
                    <a:pt x="47" y="146"/>
                  </a:lnTo>
                  <a:lnTo>
                    <a:pt x="51" y="146"/>
                  </a:lnTo>
                  <a:lnTo>
                    <a:pt x="51" y="151"/>
                  </a:lnTo>
                  <a:lnTo>
                    <a:pt x="51" y="151"/>
                  </a:lnTo>
                  <a:lnTo>
                    <a:pt x="56" y="146"/>
                  </a:lnTo>
                  <a:lnTo>
                    <a:pt x="56" y="146"/>
                  </a:lnTo>
                  <a:lnTo>
                    <a:pt x="56" y="146"/>
                  </a:lnTo>
                  <a:lnTo>
                    <a:pt x="61" y="146"/>
                  </a:lnTo>
                  <a:lnTo>
                    <a:pt x="61" y="146"/>
                  </a:lnTo>
                  <a:lnTo>
                    <a:pt x="65" y="146"/>
                  </a:lnTo>
                  <a:lnTo>
                    <a:pt x="65" y="146"/>
                  </a:lnTo>
                  <a:lnTo>
                    <a:pt x="65" y="146"/>
                  </a:lnTo>
                  <a:lnTo>
                    <a:pt x="70" y="146"/>
                  </a:lnTo>
                  <a:lnTo>
                    <a:pt x="70" y="141"/>
                  </a:lnTo>
                  <a:lnTo>
                    <a:pt x="70" y="141"/>
                  </a:lnTo>
                  <a:lnTo>
                    <a:pt x="75" y="141"/>
                  </a:lnTo>
                  <a:lnTo>
                    <a:pt x="75" y="141"/>
                  </a:lnTo>
                  <a:lnTo>
                    <a:pt x="75" y="141"/>
                  </a:lnTo>
                  <a:lnTo>
                    <a:pt x="75" y="136"/>
                  </a:lnTo>
                  <a:lnTo>
                    <a:pt x="80" y="136"/>
                  </a:lnTo>
                  <a:lnTo>
                    <a:pt x="80" y="136"/>
                  </a:lnTo>
                  <a:lnTo>
                    <a:pt x="80" y="132"/>
                  </a:lnTo>
                  <a:lnTo>
                    <a:pt x="80" y="132"/>
                  </a:lnTo>
                  <a:lnTo>
                    <a:pt x="80" y="132"/>
                  </a:lnTo>
                  <a:lnTo>
                    <a:pt x="80" y="132"/>
                  </a:lnTo>
                  <a:lnTo>
                    <a:pt x="80" y="127"/>
                  </a:lnTo>
                  <a:lnTo>
                    <a:pt x="84" y="127"/>
                  </a:lnTo>
                  <a:lnTo>
                    <a:pt x="84" y="127"/>
                  </a:lnTo>
                  <a:lnTo>
                    <a:pt x="84" y="122"/>
                  </a:lnTo>
                  <a:lnTo>
                    <a:pt x="84" y="122"/>
                  </a:lnTo>
                  <a:lnTo>
                    <a:pt x="84" y="122"/>
                  </a:lnTo>
                  <a:lnTo>
                    <a:pt x="84" y="118"/>
                  </a:lnTo>
                  <a:lnTo>
                    <a:pt x="84" y="118"/>
                  </a:lnTo>
                  <a:lnTo>
                    <a:pt x="51" y="0"/>
                  </a:lnTo>
                  <a:lnTo>
                    <a:pt x="51" y="0"/>
                  </a:lnTo>
                  <a:lnTo>
                    <a:pt x="51" y="5"/>
                  </a:lnTo>
                  <a:lnTo>
                    <a:pt x="51" y="5"/>
                  </a:lnTo>
                  <a:lnTo>
                    <a:pt x="51" y="5"/>
                  </a:lnTo>
                  <a:lnTo>
                    <a:pt x="51" y="9"/>
                  </a:lnTo>
                  <a:lnTo>
                    <a:pt x="51" y="9"/>
                  </a:lnTo>
                  <a:lnTo>
                    <a:pt x="51" y="9"/>
                  </a:lnTo>
                  <a:lnTo>
                    <a:pt x="51" y="14"/>
                  </a:lnTo>
                  <a:lnTo>
                    <a:pt x="51" y="14"/>
                  </a:lnTo>
                  <a:lnTo>
                    <a:pt x="51" y="14"/>
                  </a:lnTo>
                  <a:lnTo>
                    <a:pt x="51" y="14"/>
                  </a:lnTo>
                  <a:lnTo>
                    <a:pt x="47" y="19"/>
                  </a:lnTo>
                  <a:lnTo>
                    <a:pt x="47" y="19"/>
                  </a:lnTo>
                  <a:lnTo>
                    <a:pt x="47" y="19"/>
                  </a:lnTo>
                  <a:lnTo>
                    <a:pt x="47" y="23"/>
                  </a:lnTo>
                  <a:lnTo>
                    <a:pt x="42" y="23"/>
                  </a:lnTo>
                  <a:lnTo>
                    <a:pt x="42" y="23"/>
                  </a:lnTo>
                  <a:lnTo>
                    <a:pt x="42" y="23"/>
                  </a:lnTo>
                  <a:lnTo>
                    <a:pt x="42" y="23"/>
                  </a:lnTo>
                  <a:lnTo>
                    <a:pt x="37" y="28"/>
                  </a:lnTo>
                  <a:lnTo>
                    <a:pt x="37" y="28"/>
                  </a:lnTo>
                  <a:lnTo>
                    <a:pt x="37" y="28"/>
                  </a:lnTo>
                  <a:lnTo>
                    <a:pt x="32" y="28"/>
                  </a:lnTo>
                  <a:lnTo>
                    <a:pt x="32" y="28"/>
                  </a:lnTo>
                  <a:lnTo>
                    <a:pt x="28" y="28"/>
                  </a:lnTo>
                  <a:lnTo>
                    <a:pt x="28" y="28"/>
                  </a:lnTo>
                  <a:lnTo>
                    <a:pt x="28" y="28"/>
                  </a:lnTo>
                  <a:lnTo>
                    <a:pt x="23" y="33"/>
                  </a:lnTo>
                  <a:lnTo>
                    <a:pt x="23" y="33"/>
                  </a:lnTo>
                  <a:lnTo>
                    <a:pt x="23" y="33"/>
                  </a:lnTo>
                  <a:lnTo>
                    <a:pt x="18" y="33"/>
                  </a:lnTo>
                  <a:lnTo>
                    <a:pt x="18" y="28"/>
                  </a:lnTo>
                  <a:lnTo>
                    <a:pt x="14" y="28"/>
                  </a:lnTo>
                  <a:lnTo>
                    <a:pt x="14" y="28"/>
                  </a:lnTo>
                  <a:lnTo>
                    <a:pt x="14" y="28"/>
                  </a:lnTo>
                  <a:lnTo>
                    <a:pt x="9" y="28"/>
                  </a:lnTo>
                  <a:lnTo>
                    <a:pt x="9" y="28"/>
                  </a:lnTo>
                  <a:lnTo>
                    <a:pt x="9" y="28"/>
                  </a:lnTo>
                  <a:lnTo>
                    <a:pt x="9" y="28"/>
                  </a:lnTo>
                  <a:lnTo>
                    <a:pt x="4" y="23"/>
                  </a:lnTo>
                  <a:lnTo>
                    <a:pt x="4" y="23"/>
                  </a:lnTo>
                  <a:lnTo>
                    <a:pt x="4" y="23"/>
                  </a:lnTo>
                  <a:lnTo>
                    <a:pt x="4" y="23"/>
                  </a:lnTo>
                  <a:lnTo>
                    <a:pt x="0" y="23"/>
                  </a:lnTo>
                  <a:lnTo>
                    <a:pt x="0" y="19"/>
                  </a:lnTo>
                  <a:lnTo>
                    <a:pt x="0" y="19"/>
                  </a:lnTo>
                  <a:lnTo>
                    <a:pt x="0" y="19"/>
                  </a:lnTo>
                  <a:lnTo>
                    <a:pt x="0" y="14"/>
                  </a:lnTo>
                  <a:lnTo>
                    <a:pt x="0" y="14"/>
                  </a:lnTo>
                  <a:lnTo>
                    <a:pt x="28" y="13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 name="Oval 14">
              <a:extLst>
                <a:ext uri="{FF2B5EF4-FFF2-40B4-BE49-F238E27FC236}">
                  <a16:creationId xmlns:a16="http://schemas.microsoft.com/office/drawing/2014/main" id="{B03C4A2B-F9D2-D99B-66D8-386377F1D632}"/>
                </a:ext>
              </a:extLst>
            </p:cNvPr>
            <p:cNvSpPr>
              <a:spLocks noChangeArrowheads="1"/>
            </p:cNvSpPr>
            <p:nvPr/>
          </p:nvSpPr>
          <p:spPr bwMode="auto">
            <a:xfrm>
              <a:off x="995680" y="415925"/>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6" name="Freeform 1378">
              <a:extLst>
                <a:ext uri="{FF2B5EF4-FFF2-40B4-BE49-F238E27FC236}">
                  <a16:creationId xmlns:a16="http://schemas.microsoft.com/office/drawing/2014/main" id="{9DBC79AE-96F4-8AEB-00C1-1E318E526D83}"/>
                </a:ext>
              </a:extLst>
            </p:cNvPr>
            <p:cNvSpPr>
              <a:spLocks/>
            </p:cNvSpPr>
            <p:nvPr/>
          </p:nvSpPr>
          <p:spPr bwMode="auto">
            <a:xfrm>
              <a:off x="1022985" y="535305"/>
              <a:ext cx="47625" cy="161925"/>
            </a:xfrm>
            <a:custGeom>
              <a:avLst/>
              <a:gdLst>
                <a:gd name="T0" fmla="*/ 75 w 75"/>
                <a:gd name="T1" fmla="*/ 5 h 255"/>
                <a:gd name="T2" fmla="*/ 75 w 75"/>
                <a:gd name="T3" fmla="*/ 5 h 255"/>
                <a:gd name="T4" fmla="*/ 75 w 75"/>
                <a:gd name="T5" fmla="*/ 5 h 255"/>
                <a:gd name="T6" fmla="*/ 70 w 75"/>
                <a:gd name="T7" fmla="*/ 5 h 255"/>
                <a:gd name="T8" fmla="*/ 70 w 75"/>
                <a:gd name="T9" fmla="*/ 0 h 255"/>
                <a:gd name="T10" fmla="*/ 70 w 75"/>
                <a:gd name="T11" fmla="*/ 0 h 255"/>
                <a:gd name="T12" fmla="*/ 65 w 75"/>
                <a:gd name="T13" fmla="*/ 0 h 255"/>
                <a:gd name="T14" fmla="*/ 61 w 75"/>
                <a:gd name="T15" fmla="*/ 0 h 255"/>
                <a:gd name="T16" fmla="*/ 61 w 75"/>
                <a:gd name="T17" fmla="*/ 0 h 255"/>
                <a:gd name="T18" fmla="*/ 56 w 75"/>
                <a:gd name="T19" fmla="*/ 0 h 255"/>
                <a:gd name="T20" fmla="*/ 51 w 75"/>
                <a:gd name="T21" fmla="*/ 0 h 255"/>
                <a:gd name="T22" fmla="*/ 51 w 75"/>
                <a:gd name="T23" fmla="*/ 0 h 255"/>
                <a:gd name="T24" fmla="*/ 47 w 75"/>
                <a:gd name="T25" fmla="*/ 0 h 255"/>
                <a:gd name="T26" fmla="*/ 42 w 75"/>
                <a:gd name="T27" fmla="*/ 0 h 255"/>
                <a:gd name="T28" fmla="*/ 37 w 75"/>
                <a:gd name="T29" fmla="*/ 0 h 255"/>
                <a:gd name="T30" fmla="*/ 37 w 75"/>
                <a:gd name="T31" fmla="*/ 0 h 255"/>
                <a:gd name="T32" fmla="*/ 33 w 75"/>
                <a:gd name="T33" fmla="*/ 0 h 255"/>
                <a:gd name="T34" fmla="*/ 28 w 75"/>
                <a:gd name="T35" fmla="*/ 0 h 255"/>
                <a:gd name="T36" fmla="*/ 28 w 75"/>
                <a:gd name="T37" fmla="*/ 0 h 255"/>
                <a:gd name="T38" fmla="*/ 23 w 75"/>
                <a:gd name="T39" fmla="*/ 0 h 255"/>
                <a:gd name="T40" fmla="*/ 23 w 75"/>
                <a:gd name="T41" fmla="*/ 0 h 255"/>
                <a:gd name="T42" fmla="*/ 23 w 75"/>
                <a:gd name="T43" fmla="*/ 0 h 255"/>
                <a:gd name="T44" fmla="*/ 18 w 75"/>
                <a:gd name="T45" fmla="*/ 0 h 255"/>
                <a:gd name="T46" fmla="*/ 18 w 75"/>
                <a:gd name="T47" fmla="*/ 0 h 255"/>
                <a:gd name="T48" fmla="*/ 18 w 75"/>
                <a:gd name="T49" fmla="*/ 0 h 255"/>
                <a:gd name="T50" fmla="*/ 0 w 75"/>
                <a:gd name="T51" fmla="*/ 250 h 255"/>
                <a:gd name="T52" fmla="*/ 0 w 75"/>
                <a:gd name="T53" fmla="*/ 245 h 255"/>
                <a:gd name="T54" fmla="*/ 0 w 75"/>
                <a:gd name="T55" fmla="*/ 245 h 255"/>
                <a:gd name="T56" fmla="*/ 0 w 75"/>
                <a:gd name="T57" fmla="*/ 245 h 255"/>
                <a:gd name="T58" fmla="*/ 4 w 75"/>
                <a:gd name="T59" fmla="*/ 245 h 255"/>
                <a:gd name="T60" fmla="*/ 4 w 75"/>
                <a:gd name="T61" fmla="*/ 245 h 255"/>
                <a:gd name="T62" fmla="*/ 9 w 75"/>
                <a:gd name="T63" fmla="*/ 245 h 255"/>
                <a:gd name="T64" fmla="*/ 9 w 75"/>
                <a:gd name="T65" fmla="*/ 245 h 255"/>
                <a:gd name="T66" fmla="*/ 14 w 75"/>
                <a:gd name="T67" fmla="*/ 245 h 255"/>
                <a:gd name="T68" fmla="*/ 18 w 75"/>
                <a:gd name="T69" fmla="*/ 245 h 255"/>
                <a:gd name="T70" fmla="*/ 18 w 75"/>
                <a:gd name="T71" fmla="*/ 245 h 255"/>
                <a:gd name="T72" fmla="*/ 23 w 75"/>
                <a:gd name="T73" fmla="*/ 250 h 255"/>
                <a:gd name="T74" fmla="*/ 28 w 75"/>
                <a:gd name="T75" fmla="*/ 250 h 255"/>
                <a:gd name="T76" fmla="*/ 33 w 75"/>
                <a:gd name="T77" fmla="*/ 250 h 255"/>
                <a:gd name="T78" fmla="*/ 33 w 75"/>
                <a:gd name="T79" fmla="*/ 250 h 255"/>
                <a:gd name="T80" fmla="*/ 37 w 75"/>
                <a:gd name="T81" fmla="*/ 250 h 255"/>
                <a:gd name="T82" fmla="*/ 42 w 75"/>
                <a:gd name="T83" fmla="*/ 250 h 255"/>
                <a:gd name="T84" fmla="*/ 42 w 75"/>
                <a:gd name="T85" fmla="*/ 250 h 255"/>
                <a:gd name="T86" fmla="*/ 47 w 75"/>
                <a:gd name="T87" fmla="*/ 250 h 255"/>
                <a:gd name="T88" fmla="*/ 47 w 75"/>
                <a:gd name="T89" fmla="*/ 250 h 255"/>
                <a:gd name="T90" fmla="*/ 51 w 75"/>
                <a:gd name="T91" fmla="*/ 250 h 255"/>
                <a:gd name="T92" fmla="*/ 51 w 75"/>
                <a:gd name="T93" fmla="*/ 250 h 255"/>
                <a:gd name="T94" fmla="*/ 51 w 75"/>
                <a:gd name="T95" fmla="*/ 250 h 255"/>
                <a:gd name="T96" fmla="*/ 51 w 75"/>
                <a:gd name="T97" fmla="*/ 255 h 255"/>
                <a:gd name="T98" fmla="*/ 51 w 75"/>
                <a:gd name="T9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255">
                  <a:moveTo>
                    <a:pt x="75" y="5"/>
                  </a:moveTo>
                  <a:lnTo>
                    <a:pt x="75" y="5"/>
                  </a:lnTo>
                  <a:lnTo>
                    <a:pt x="75" y="5"/>
                  </a:lnTo>
                  <a:lnTo>
                    <a:pt x="75" y="5"/>
                  </a:lnTo>
                  <a:lnTo>
                    <a:pt x="75" y="5"/>
                  </a:lnTo>
                  <a:lnTo>
                    <a:pt x="75" y="5"/>
                  </a:lnTo>
                  <a:lnTo>
                    <a:pt x="75" y="5"/>
                  </a:lnTo>
                  <a:lnTo>
                    <a:pt x="70" y="5"/>
                  </a:lnTo>
                  <a:lnTo>
                    <a:pt x="70" y="5"/>
                  </a:lnTo>
                  <a:lnTo>
                    <a:pt x="70" y="0"/>
                  </a:lnTo>
                  <a:lnTo>
                    <a:pt x="70" y="0"/>
                  </a:lnTo>
                  <a:lnTo>
                    <a:pt x="70" y="0"/>
                  </a:lnTo>
                  <a:lnTo>
                    <a:pt x="65" y="0"/>
                  </a:lnTo>
                  <a:lnTo>
                    <a:pt x="65" y="0"/>
                  </a:lnTo>
                  <a:lnTo>
                    <a:pt x="65" y="0"/>
                  </a:lnTo>
                  <a:lnTo>
                    <a:pt x="61" y="0"/>
                  </a:lnTo>
                  <a:lnTo>
                    <a:pt x="61" y="0"/>
                  </a:lnTo>
                  <a:lnTo>
                    <a:pt x="61" y="0"/>
                  </a:lnTo>
                  <a:lnTo>
                    <a:pt x="56" y="0"/>
                  </a:lnTo>
                  <a:lnTo>
                    <a:pt x="56" y="0"/>
                  </a:lnTo>
                  <a:lnTo>
                    <a:pt x="56" y="0"/>
                  </a:lnTo>
                  <a:lnTo>
                    <a:pt x="51" y="0"/>
                  </a:lnTo>
                  <a:lnTo>
                    <a:pt x="51" y="0"/>
                  </a:lnTo>
                  <a:lnTo>
                    <a:pt x="51" y="0"/>
                  </a:lnTo>
                  <a:lnTo>
                    <a:pt x="47" y="0"/>
                  </a:lnTo>
                  <a:lnTo>
                    <a:pt x="47" y="0"/>
                  </a:lnTo>
                  <a:lnTo>
                    <a:pt x="47" y="0"/>
                  </a:lnTo>
                  <a:lnTo>
                    <a:pt x="42" y="0"/>
                  </a:lnTo>
                  <a:lnTo>
                    <a:pt x="42" y="0"/>
                  </a:lnTo>
                  <a:lnTo>
                    <a:pt x="37" y="0"/>
                  </a:lnTo>
                  <a:lnTo>
                    <a:pt x="37" y="0"/>
                  </a:lnTo>
                  <a:lnTo>
                    <a:pt x="37" y="0"/>
                  </a:lnTo>
                  <a:lnTo>
                    <a:pt x="33" y="0"/>
                  </a:lnTo>
                  <a:lnTo>
                    <a:pt x="33" y="0"/>
                  </a:lnTo>
                  <a:lnTo>
                    <a:pt x="33" y="0"/>
                  </a:lnTo>
                  <a:lnTo>
                    <a:pt x="28" y="0"/>
                  </a:lnTo>
                  <a:lnTo>
                    <a:pt x="28" y="0"/>
                  </a:lnTo>
                  <a:lnTo>
                    <a:pt x="28" y="0"/>
                  </a:lnTo>
                  <a:lnTo>
                    <a:pt x="28" y="0"/>
                  </a:lnTo>
                  <a:lnTo>
                    <a:pt x="23" y="0"/>
                  </a:lnTo>
                  <a:lnTo>
                    <a:pt x="23" y="0"/>
                  </a:lnTo>
                  <a:lnTo>
                    <a:pt x="23" y="0"/>
                  </a:lnTo>
                  <a:lnTo>
                    <a:pt x="23" y="0"/>
                  </a:lnTo>
                  <a:lnTo>
                    <a:pt x="23" y="0"/>
                  </a:lnTo>
                  <a:lnTo>
                    <a:pt x="23" y="0"/>
                  </a:lnTo>
                  <a:lnTo>
                    <a:pt x="18" y="0"/>
                  </a:lnTo>
                  <a:lnTo>
                    <a:pt x="18" y="0"/>
                  </a:lnTo>
                  <a:lnTo>
                    <a:pt x="18" y="0"/>
                  </a:lnTo>
                  <a:lnTo>
                    <a:pt x="18" y="0"/>
                  </a:lnTo>
                  <a:lnTo>
                    <a:pt x="18" y="0"/>
                  </a:lnTo>
                  <a:lnTo>
                    <a:pt x="0" y="250"/>
                  </a:lnTo>
                  <a:lnTo>
                    <a:pt x="0" y="250"/>
                  </a:lnTo>
                  <a:lnTo>
                    <a:pt x="0" y="250"/>
                  </a:lnTo>
                  <a:lnTo>
                    <a:pt x="0" y="245"/>
                  </a:lnTo>
                  <a:lnTo>
                    <a:pt x="0" y="245"/>
                  </a:lnTo>
                  <a:lnTo>
                    <a:pt x="0" y="245"/>
                  </a:lnTo>
                  <a:lnTo>
                    <a:pt x="0" y="245"/>
                  </a:lnTo>
                  <a:lnTo>
                    <a:pt x="0" y="245"/>
                  </a:lnTo>
                  <a:lnTo>
                    <a:pt x="4" y="245"/>
                  </a:lnTo>
                  <a:lnTo>
                    <a:pt x="4" y="245"/>
                  </a:lnTo>
                  <a:lnTo>
                    <a:pt x="4" y="245"/>
                  </a:lnTo>
                  <a:lnTo>
                    <a:pt x="4" y="245"/>
                  </a:lnTo>
                  <a:lnTo>
                    <a:pt x="4" y="245"/>
                  </a:lnTo>
                  <a:lnTo>
                    <a:pt x="9" y="245"/>
                  </a:lnTo>
                  <a:lnTo>
                    <a:pt x="9" y="245"/>
                  </a:lnTo>
                  <a:lnTo>
                    <a:pt x="9" y="245"/>
                  </a:lnTo>
                  <a:lnTo>
                    <a:pt x="14" y="245"/>
                  </a:lnTo>
                  <a:lnTo>
                    <a:pt x="14" y="245"/>
                  </a:lnTo>
                  <a:lnTo>
                    <a:pt x="14" y="245"/>
                  </a:lnTo>
                  <a:lnTo>
                    <a:pt x="18" y="245"/>
                  </a:lnTo>
                  <a:lnTo>
                    <a:pt x="18" y="245"/>
                  </a:lnTo>
                  <a:lnTo>
                    <a:pt x="18" y="245"/>
                  </a:lnTo>
                  <a:lnTo>
                    <a:pt x="23" y="245"/>
                  </a:lnTo>
                  <a:lnTo>
                    <a:pt x="23" y="250"/>
                  </a:lnTo>
                  <a:lnTo>
                    <a:pt x="23" y="250"/>
                  </a:lnTo>
                  <a:lnTo>
                    <a:pt x="28" y="250"/>
                  </a:lnTo>
                  <a:lnTo>
                    <a:pt x="28" y="250"/>
                  </a:lnTo>
                  <a:lnTo>
                    <a:pt x="33" y="250"/>
                  </a:lnTo>
                  <a:lnTo>
                    <a:pt x="33" y="250"/>
                  </a:lnTo>
                  <a:lnTo>
                    <a:pt x="33" y="250"/>
                  </a:lnTo>
                  <a:lnTo>
                    <a:pt x="37" y="250"/>
                  </a:lnTo>
                  <a:lnTo>
                    <a:pt x="37" y="250"/>
                  </a:lnTo>
                  <a:lnTo>
                    <a:pt x="37" y="250"/>
                  </a:lnTo>
                  <a:lnTo>
                    <a:pt x="42" y="250"/>
                  </a:lnTo>
                  <a:lnTo>
                    <a:pt x="42" y="250"/>
                  </a:lnTo>
                  <a:lnTo>
                    <a:pt x="42" y="250"/>
                  </a:lnTo>
                  <a:lnTo>
                    <a:pt x="47" y="250"/>
                  </a:lnTo>
                  <a:lnTo>
                    <a:pt x="47" y="250"/>
                  </a:lnTo>
                  <a:lnTo>
                    <a:pt x="47" y="250"/>
                  </a:lnTo>
                  <a:lnTo>
                    <a:pt x="47" y="250"/>
                  </a:lnTo>
                  <a:lnTo>
                    <a:pt x="51" y="250"/>
                  </a:lnTo>
                  <a:lnTo>
                    <a:pt x="51" y="250"/>
                  </a:lnTo>
                  <a:lnTo>
                    <a:pt x="51" y="250"/>
                  </a:lnTo>
                  <a:lnTo>
                    <a:pt x="51" y="250"/>
                  </a:lnTo>
                  <a:lnTo>
                    <a:pt x="51" y="250"/>
                  </a:lnTo>
                  <a:lnTo>
                    <a:pt x="51" y="250"/>
                  </a:lnTo>
                  <a:lnTo>
                    <a:pt x="51" y="250"/>
                  </a:lnTo>
                  <a:lnTo>
                    <a:pt x="51" y="255"/>
                  </a:lnTo>
                  <a:lnTo>
                    <a:pt x="51" y="255"/>
                  </a:lnTo>
                  <a:lnTo>
                    <a:pt x="51" y="255"/>
                  </a:lnTo>
                  <a:lnTo>
                    <a:pt x="75"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7" name="Freeform 1379">
              <a:extLst>
                <a:ext uri="{FF2B5EF4-FFF2-40B4-BE49-F238E27FC236}">
                  <a16:creationId xmlns:a16="http://schemas.microsoft.com/office/drawing/2014/main" id="{92E9C316-1C94-1466-09FA-34DD1A3EC990}"/>
                </a:ext>
              </a:extLst>
            </p:cNvPr>
            <p:cNvSpPr>
              <a:spLocks/>
            </p:cNvSpPr>
            <p:nvPr/>
          </p:nvSpPr>
          <p:spPr bwMode="auto">
            <a:xfrm>
              <a:off x="977900" y="335280"/>
              <a:ext cx="80645" cy="122555"/>
            </a:xfrm>
            <a:custGeom>
              <a:avLst/>
              <a:gdLst>
                <a:gd name="T0" fmla="*/ 75 w 127"/>
                <a:gd name="T1" fmla="*/ 183 h 193"/>
                <a:gd name="T2" fmla="*/ 75 w 127"/>
                <a:gd name="T3" fmla="*/ 183 h 193"/>
                <a:gd name="T4" fmla="*/ 80 w 127"/>
                <a:gd name="T5" fmla="*/ 188 h 193"/>
                <a:gd name="T6" fmla="*/ 80 w 127"/>
                <a:gd name="T7" fmla="*/ 188 h 193"/>
                <a:gd name="T8" fmla="*/ 85 w 127"/>
                <a:gd name="T9" fmla="*/ 188 h 193"/>
                <a:gd name="T10" fmla="*/ 85 w 127"/>
                <a:gd name="T11" fmla="*/ 193 h 193"/>
                <a:gd name="T12" fmla="*/ 89 w 127"/>
                <a:gd name="T13" fmla="*/ 193 h 193"/>
                <a:gd name="T14" fmla="*/ 94 w 127"/>
                <a:gd name="T15" fmla="*/ 193 h 193"/>
                <a:gd name="T16" fmla="*/ 94 w 127"/>
                <a:gd name="T17" fmla="*/ 193 h 193"/>
                <a:gd name="T18" fmla="*/ 99 w 127"/>
                <a:gd name="T19" fmla="*/ 193 h 193"/>
                <a:gd name="T20" fmla="*/ 104 w 127"/>
                <a:gd name="T21" fmla="*/ 188 h 193"/>
                <a:gd name="T22" fmla="*/ 104 w 127"/>
                <a:gd name="T23" fmla="*/ 188 h 193"/>
                <a:gd name="T24" fmla="*/ 108 w 127"/>
                <a:gd name="T25" fmla="*/ 188 h 193"/>
                <a:gd name="T26" fmla="*/ 113 w 127"/>
                <a:gd name="T27" fmla="*/ 188 h 193"/>
                <a:gd name="T28" fmla="*/ 113 w 127"/>
                <a:gd name="T29" fmla="*/ 183 h 193"/>
                <a:gd name="T30" fmla="*/ 118 w 127"/>
                <a:gd name="T31" fmla="*/ 183 h 193"/>
                <a:gd name="T32" fmla="*/ 118 w 127"/>
                <a:gd name="T33" fmla="*/ 179 h 193"/>
                <a:gd name="T34" fmla="*/ 122 w 127"/>
                <a:gd name="T35" fmla="*/ 179 h 193"/>
                <a:gd name="T36" fmla="*/ 122 w 127"/>
                <a:gd name="T37" fmla="*/ 174 h 193"/>
                <a:gd name="T38" fmla="*/ 127 w 127"/>
                <a:gd name="T39" fmla="*/ 169 h 193"/>
                <a:gd name="T40" fmla="*/ 127 w 127"/>
                <a:gd name="T41" fmla="*/ 169 h 193"/>
                <a:gd name="T42" fmla="*/ 127 w 127"/>
                <a:gd name="T43" fmla="*/ 165 h 193"/>
                <a:gd name="T44" fmla="*/ 127 w 127"/>
                <a:gd name="T45" fmla="*/ 165 h 193"/>
                <a:gd name="T46" fmla="*/ 127 w 127"/>
                <a:gd name="T47" fmla="*/ 160 h 193"/>
                <a:gd name="T48" fmla="*/ 127 w 127"/>
                <a:gd name="T49" fmla="*/ 160 h 193"/>
                <a:gd name="T50" fmla="*/ 52 w 127"/>
                <a:gd name="T51" fmla="*/ 0 h 193"/>
                <a:gd name="T52" fmla="*/ 56 w 127"/>
                <a:gd name="T53" fmla="*/ 4 h 193"/>
                <a:gd name="T54" fmla="*/ 56 w 127"/>
                <a:gd name="T55" fmla="*/ 4 h 193"/>
                <a:gd name="T56" fmla="*/ 56 w 127"/>
                <a:gd name="T57" fmla="*/ 9 h 193"/>
                <a:gd name="T58" fmla="*/ 52 w 127"/>
                <a:gd name="T59" fmla="*/ 9 h 193"/>
                <a:gd name="T60" fmla="*/ 52 w 127"/>
                <a:gd name="T61" fmla="*/ 14 h 193"/>
                <a:gd name="T62" fmla="*/ 52 w 127"/>
                <a:gd name="T63" fmla="*/ 19 h 193"/>
                <a:gd name="T64" fmla="*/ 47 w 127"/>
                <a:gd name="T65" fmla="*/ 19 h 193"/>
                <a:gd name="T66" fmla="*/ 47 w 127"/>
                <a:gd name="T67" fmla="*/ 23 h 193"/>
                <a:gd name="T68" fmla="*/ 42 w 127"/>
                <a:gd name="T69" fmla="*/ 23 h 193"/>
                <a:gd name="T70" fmla="*/ 42 w 127"/>
                <a:gd name="T71" fmla="*/ 28 h 193"/>
                <a:gd name="T72" fmla="*/ 38 w 127"/>
                <a:gd name="T73" fmla="*/ 28 h 193"/>
                <a:gd name="T74" fmla="*/ 33 w 127"/>
                <a:gd name="T75" fmla="*/ 28 h 193"/>
                <a:gd name="T76" fmla="*/ 33 w 127"/>
                <a:gd name="T77" fmla="*/ 33 h 193"/>
                <a:gd name="T78" fmla="*/ 28 w 127"/>
                <a:gd name="T79" fmla="*/ 33 h 193"/>
                <a:gd name="T80" fmla="*/ 23 w 127"/>
                <a:gd name="T81" fmla="*/ 33 h 193"/>
                <a:gd name="T82" fmla="*/ 23 w 127"/>
                <a:gd name="T83" fmla="*/ 33 h 193"/>
                <a:gd name="T84" fmla="*/ 19 w 127"/>
                <a:gd name="T85" fmla="*/ 33 h 193"/>
                <a:gd name="T86" fmla="*/ 14 w 127"/>
                <a:gd name="T87" fmla="*/ 33 h 193"/>
                <a:gd name="T88" fmla="*/ 14 w 127"/>
                <a:gd name="T89" fmla="*/ 33 h 193"/>
                <a:gd name="T90" fmla="*/ 9 w 127"/>
                <a:gd name="T91" fmla="*/ 33 h 193"/>
                <a:gd name="T92" fmla="*/ 5 w 127"/>
                <a:gd name="T93" fmla="*/ 28 h 193"/>
                <a:gd name="T94" fmla="*/ 5 w 127"/>
                <a:gd name="T95" fmla="*/ 28 h 193"/>
                <a:gd name="T96" fmla="*/ 5 w 127"/>
                <a:gd name="T97" fmla="*/ 23 h 193"/>
                <a:gd name="T98" fmla="*/ 0 w 127"/>
                <a:gd name="T99" fmla="*/ 2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93">
                  <a:moveTo>
                    <a:pt x="75" y="183"/>
                  </a:moveTo>
                  <a:lnTo>
                    <a:pt x="75" y="183"/>
                  </a:lnTo>
                  <a:lnTo>
                    <a:pt x="75" y="183"/>
                  </a:lnTo>
                  <a:lnTo>
                    <a:pt x="75" y="183"/>
                  </a:lnTo>
                  <a:lnTo>
                    <a:pt x="75" y="183"/>
                  </a:lnTo>
                  <a:lnTo>
                    <a:pt x="80" y="188"/>
                  </a:lnTo>
                  <a:lnTo>
                    <a:pt x="80" y="188"/>
                  </a:lnTo>
                  <a:lnTo>
                    <a:pt x="80" y="188"/>
                  </a:lnTo>
                  <a:lnTo>
                    <a:pt x="80" y="188"/>
                  </a:lnTo>
                  <a:lnTo>
                    <a:pt x="85" y="188"/>
                  </a:lnTo>
                  <a:lnTo>
                    <a:pt x="85" y="188"/>
                  </a:lnTo>
                  <a:lnTo>
                    <a:pt x="85" y="193"/>
                  </a:lnTo>
                  <a:lnTo>
                    <a:pt x="89" y="193"/>
                  </a:lnTo>
                  <a:lnTo>
                    <a:pt x="89" y="193"/>
                  </a:lnTo>
                  <a:lnTo>
                    <a:pt x="89" y="193"/>
                  </a:lnTo>
                  <a:lnTo>
                    <a:pt x="94" y="193"/>
                  </a:lnTo>
                  <a:lnTo>
                    <a:pt x="94" y="193"/>
                  </a:lnTo>
                  <a:lnTo>
                    <a:pt x="94" y="193"/>
                  </a:lnTo>
                  <a:lnTo>
                    <a:pt x="99" y="193"/>
                  </a:lnTo>
                  <a:lnTo>
                    <a:pt x="99" y="193"/>
                  </a:lnTo>
                  <a:lnTo>
                    <a:pt x="99" y="193"/>
                  </a:lnTo>
                  <a:lnTo>
                    <a:pt x="104" y="188"/>
                  </a:lnTo>
                  <a:lnTo>
                    <a:pt x="104" y="188"/>
                  </a:lnTo>
                  <a:lnTo>
                    <a:pt x="104" y="188"/>
                  </a:lnTo>
                  <a:lnTo>
                    <a:pt x="108" y="188"/>
                  </a:lnTo>
                  <a:lnTo>
                    <a:pt x="108" y="188"/>
                  </a:lnTo>
                  <a:lnTo>
                    <a:pt x="108" y="188"/>
                  </a:lnTo>
                  <a:lnTo>
                    <a:pt x="113" y="188"/>
                  </a:lnTo>
                  <a:lnTo>
                    <a:pt x="113" y="183"/>
                  </a:lnTo>
                  <a:lnTo>
                    <a:pt x="113" y="183"/>
                  </a:lnTo>
                  <a:lnTo>
                    <a:pt x="118" y="183"/>
                  </a:lnTo>
                  <a:lnTo>
                    <a:pt x="118" y="183"/>
                  </a:lnTo>
                  <a:lnTo>
                    <a:pt x="118" y="179"/>
                  </a:lnTo>
                  <a:lnTo>
                    <a:pt x="118" y="179"/>
                  </a:lnTo>
                  <a:lnTo>
                    <a:pt x="122" y="179"/>
                  </a:lnTo>
                  <a:lnTo>
                    <a:pt x="122" y="179"/>
                  </a:lnTo>
                  <a:lnTo>
                    <a:pt x="122" y="174"/>
                  </a:lnTo>
                  <a:lnTo>
                    <a:pt x="122" y="174"/>
                  </a:lnTo>
                  <a:lnTo>
                    <a:pt x="122" y="174"/>
                  </a:lnTo>
                  <a:lnTo>
                    <a:pt x="127" y="169"/>
                  </a:lnTo>
                  <a:lnTo>
                    <a:pt x="127" y="169"/>
                  </a:lnTo>
                  <a:lnTo>
                    <a:pt x="127" y="169"/>
                  </a:lnTo>
                  <a:lnTo>
                    <a:pt x="127" y="169"/>
                  </a:lnTo>
                  <a:lnTo>
                    <a:pt x="127" y="165"/>
                  </a:lnTo>
                  <a:lnTo>
                    <a:pt x="127" y="165"/>
                  </a:lnTo>
                  <a:lnTo>
                    <a:pt x="127" y="165"/>
                  </a:lnTo>
                  <a:lnTo>
                    <a:pt x="127" y="160"/>
                  </a:lnTo>
                  <a:lnTo>
                    <a:pt x="127" y="160"/>
                  </a:lnTo>
                  <a:lnTo>
                    <a:pt x="127" y="160"/>
                  </a:lnTo>
                  <a:lnTo>
                    <a:pt x="127" y="160"/>
                  </a:lnTo>
                  <a:lnTo>
                    <a:pt x="52" y="0"/>
                  </a:lnTo>
                  <a:lnTo>
                    <a:pt x="52" y="0"/>
                  </a:lnTo>
                  <a:lnTo>
                    <a:pt x="52" y="0"/>
                  </a:lnTo>
                  <a:lnTo>
                    <a:pt x="56" y="4"/>
                  </a:lnTo>
                  <a:lnTo>
                    <a:pt x="56" y="4"/>
                  </a:lnTo>
                  <a:lnTo>
                    <a:pt x="56" y="4"/>
                  </a:lnTo>
                  <a:lnTo>
                    <a:pt x="56" y="9"/>
                  </a:lnTo>
                  <a:lnTo>
                    <a:pt x="56" y="9"/>
                  </a:lnTo>
                  <a:lnTo>
                    <a:pt x="52" y="9"/>
                  </a:lnTo>
                  <a:lnTo>
                    <a:pt x="52" y="9"/>
                  </a:lnTo>
                  <a:lnTo>
                    <a:pt x="52" y="14"/>
                  </a:lnTo>
                  <a:lnTo>
                    <a:pt x="52" y="14"/>
                  </a:lnTo>
                  <a:lnTo>
                    <a:pt x="52" y="14"/>
                  </a:lnTo>
                  <a:lnTo>
                    <a:pt x="52" y="19"/>
                  </a:lnTo>
                  <a:lnTo>
                    <a:pt x="52" y="19"/>
                  </a:lnTo>
                  <a:lnTo>
                    <a:pt x="47" y="19"/>
                  </a:lnTo>
                  <a:lnTo>
                    <a:pt x="47" y="19"/>
                  </a:lnTo>
                  <a:lnTo>
                    <a:pt x="47" y="23"/>
                  </a:lnTo>
                  <a:lnTo>
                    <a:pt x="47" y="23"/>
                  </a:lnTo>
                  <a:lnTo>
                    <a:pt x="42" y="23"/>
                  </a:lnTo>
                  <a:lnTo>
                    <a:pt x="42" y="23"/>
                  </a:lnTo>
                  <a:lnTo>
                    <a:pt x="42" y="28"/>
                  </a:lnTo>
                  <a:lnTo>
                    <a:pt x="38" y="28"/>
                  </a:lnTo>
                  <a:lnTo>
                    <a:pt x="38" y="28"/>
                  </a:lnTo>
                  <a:lnTo>
                    <a:pt x="38" y="28"/>
                  </a:lnTo>
                  <a:lnTo>
                    <a:pt x="33" y="28"/>
                  </a:lnTo>
                  <a:lnTo>
                    <a:pt x="33" y="33"/>
                  </a:lnTo>
                  <a:lnTo>
                    <a:pt x="33" y="33"/>
                  </a:lnTo>
                  <a:lnTo>
                    <a:pt x="28" y="33"/>
                  </a:lnTo>
                  <a:lnTo>
                    <a:pt x="28" y="33"/>
                  </a:lnTo>
                  <a:lnTo>
                    <a:pt x="28" y="33"/>
                  </a:lnTo>
                  <a:lnTo>
                    <a:pt x="23" y="33"/>
                  </a:lnTo>
                  <a:lnTo>
                    <a:pt x="23" y="33"/>
                  </a:lnTo>
                  <a:lnTo>
                    <a:pt x="23" y="33"/>
                  </a:lnTo>
                  <a:lnTo>
                    <a:pt x="19" y="33"/>
                  </a:lnTo>
                  <a:lnTo>
                    <a:pt x="19" y="33"/>
                  </a:lnTo>
                  <a:lnTo>
                    <a:pt x="19" y="33"/>
                  </a:lnTo>
                  <a:lnTo>
                    <a:pt x="14" y="33"/>
                  </a:lnTo>
                  <a:lnTo>
                    <a:pt x="14" y="33"/>
                  </a:lnTo>
                  <a:lnTo>
                    <a:pt x="14" y="33"/>
                  </a:lnTo>
                  <a:lnTo>
                    <a:pt x="9" y="33"/>
                  </a:lnTo>
                  <a:lnTo>
                    <a:pt x="9" y="33"/>
                  </a:lnTo>
                  <a:lnTo>
                    <a:pt x="9" y="28"/>
                  </a:lnTo>
                  <a:lnTo>
                    <a:pt x="5" y="28"/>
                  </a:lnTo>
                  <a:lnTo>
                    <a:pt x="5" y="28"/>
                  </a:lnTo>
                  <a:lnTo>
                    <a:pt x="5" y="28"/>
                  </a:lnTo>
                  <a:lnTo>
                    <a:pt x="5" y="28"/>
                  </a:lnTo>
                  <a:lnTo>
                    <a:pt x="5" y="23"/>
                  </a:lnTo>
                  <a:lnTo>
                    <a:pt x="5" y="23"/>
                  </a:lnTo>
                  <a:lnTo>
                    <a:pt x="0" y="23"/>
                  </a:lnTo>
                  <a:lnTo>
                    <a:pt x="75" y="18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8" name="Oval 17">
              <a:extLst>
                <a:ext uri="{FF2B5EF4-FFF2-40B4-BE49-F238E27FC236}">
                  <a16:creationId xmlns:a16="http://schemas.microsoft.com/office/drawing/2014/main" id="{69967774-9421-2D4A-8392-84CCA1332B27}"/>
                </a:ext>
              </a:extLst>
            </p:cNvPr>
            <p:cNvSpPr>
              <a:spLocks noChangeArrowheads="1"/>
            </p:cNvSpPr>
            <p:nvPr/>
          </p:nvSpPr>
          <p:spPr bwMode="auto">
            <a:xfrm>
              <a:off x="971550" y="688340"/>
              <a:ext cx="123190"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9" name="Freeform 1381">
              <a:extLst>
                <a:ext uri="{FF2B5EF4-FFF2-40B4-BE49-F238E27FC236}">
                  <a16:creationId xmlns:a16="http://schemas.microsoft.com/office/drawing/2014/main" id="{3F4930BE-CB33-20F1-388F-576535453794}"/>
                </a:ext>
              </a:extLst>
            </p:cNvPr>
            <p:cNvSpPr>
              <a:spLocks/>
            </p:cNvSpPr>
            <p:nvPr/>
          </p:nvSpPr>
          <p:spPr bwMode="auto">
            <a:xfrm>
              <a:off x="941705" y="756920"/>
              <a:ext cx="86995" cy="95885"/>
            </a:xfrm>
            <a:custGeom>
              <a:avLst/>
              <a:gdLst>
                <a:gd name="T0" fmla="*/ 132 w 137"/>
                <a:gd name="T1" fmla="*/ 47 h 151"/>
                <a:gd name="T2" fmla="*/ 137 w 137"/>
                <a:gd name="T3" fmla="*/ 42 h 151"/>
                <a:gd name="T4" fmla="*/ 137 w 137"/>
                <a:gd name="T5" fmla="*/ 42 h 151"/>
                <a:gd name="T6" fmla="*/ 137 w 137"/>
                <a:gd name="T7" fmla="*/ 38 h 151"/>
                <a:gd name="T8" fmla="*/ 137 w 137"/>
                <a:gd name="T9" fmla="*/ 33 h 151"/>
                <a:gd name="T10" fmla="*/ 137 w 137"/>
                <a:gd name="T11" fmla="*/ 33 h 151"/>
                <a:gd name="T12" fmla="*/ 137 w 137"/>
                <a:gd name="T13" fmla="*/ 28 h 151"/>
                <a:gd name="T14" fmla="*/ 137 w 137"/>
                <a:gd name="T15" fmla="*/ 24 h 151"/>
                <a:gd name="T16" fmla="*/ 137 w 137"/>
                <a:gd name="T17" fmla="*/ 24 h 151"/>
                <a:gd name="T18" fmla="*/ 137 w 137"/>
                <a:gd name="T19" fmla="*/ 19 h 151"/>
                <a:gd name="T20" fmla="*/ 132 w 137"/>
                <a:gd name="T21" fmla="*/ 14 h 151"/>
                <a:gd name="T22" fmla="*/ 132 w 137"/>
                <a:gd name="T23" fmla="*/ 14 h 151"/>
                <a:gd name="T24" fmla="*/ 128 w 137"/>
                <a:gd name="T25" fmla="*/ 9 h 151"/>
                <a:gd name="T26" fmla="*/ 128 w 137"/>
                <a:gd name="T27" fmla="*/ 9 h 151"/>
                <a:gd name="T28" fmla="*/ 123 w 137"/>
                <a:gd name="T29" fmla="*/ 5 h 151"/>
                <a:gd name="T30" fmla="*/ 118 w 137"/>
                <a:gd name="T31" fmla="*/ 5 h 151"/>
                <a:gd name="T32" fmla="*/ 118 w 137"/>
                <a:gd name="T33" fmla="*/ 5 h 151"/>
                <a:gd name="T34" fmla="*/ 113 w 137"/>
                <a:gd name="T35" fmla="*/ 5 h 151"/>
                <a:gd name="T36" fmla="*/ 109 w 137"/>
                <a:gd name="T37" fmla="*/ 0 h 151"/>
                <a:gd name="T38" fmla="*/ 104 w 137"/>
                <a:gd name="T39" fmla="*/ 0 h 151"/>
                <a:gd name="T40" fmla="*/ 104 w 137"/>
                <a:gd name="T41" fmla="*/ 5 h 151"/>
                <a:gd name="T42" fmla="*/ 99 w 137"/>
                <a:gd name="T43" fmla="*/ 5 h 151"/>
                <a:gd name="T44" fmla="*/ 99 w 137"/>
                <a:gd name="T45" fmla="*/ 5 h 151"/>
                <a:gd name="T46" fmla="*/ 95 w 137"/>
                <a:gd name="T47" fmla="*/ 5 h 151"/>
                <a:gd name="T48" fmla="*/ 95 w 137"/>
                <a:gd name="T49" fmla="*/ 9 h 151"/>
                <a:gd name="T50" fmla="*/ 0 w 137"/>
                <a:gd name="T51" fmla="*/ 108 h 151"/>
                <a:gd name="T52" fmla="*/ 0 w 137"/>
                <a:gd name="T53" fmla="*/ 108 h 151"/>
                <a:gd name="T54" fmla="*/ 5 w 137"/>
                <a:gd name="T55" fmla="*/ 108 h 151"/>
                <a:gd name="T56" fmla="*/ 10 w 137"/>
                <a:gd name="T57" fmla="*/ 104 h 151"/>
                <a:gd name="T58" fmla="*/ 10 w 137"/>
                <a:gd name="T59" fmla="*/ 104 h 151"/>
                <a:gd name="T60" fmla="*/ 15 w 137"/>
                <a:gd name="T61" fmla="*/ 104 h 151"/>
                <a:gd name="T62" fmla="*/ 19 w 137"/>
                <a:gd name="T63" fmla="*/ 104 h 151"/>
                <a:gd name="T64" fmla="*/ 19 w 137"/>
                <a:gd name="T65" fmla="*/ 104 h 151"/>
                <a:gd name="T66" fmla="*/ 24 w 137"/>
                <a:gd name="T67" fmla="*/ 104 h 151"/>
                <a:gd name="T68" fmla="*/ 29 w 137"/>
                <a:gd name="T69" fmla="*/ 108 h 151"/>
                <a:gd name="T70" fmla="*/ 29 w 137"/>
                <a:gd name="T71" fmla="*/ 108 h 151"/>
                <a:gd name="T72" fmla="*/ 33 w 137"/>
                <a:gd name="T73" fmla="*/ 108 h 151"/>
                <a:gd name="T74" fmla="*/ 38 w 137"/>
                <a:gd name="T75" fmla="*/ 113 h 151"/>
                <a:gd name="T76" fmla="*/ 38 w 137"/>
                <a:gd name="T77" fmla="*/ 118 h 151"/>
                <a:gd name="T78" fmla="*/ 43 w 137"/>
                <a:gd name="T79" fmla="*/ 118 h 151"/>
                <a:gd name="T80" fmla="*/ 43 w 137"/>
                <a:gd name="T81" fmla="*/ 123 h 151"/>
                <a:gd name="T82" fmla="*/ 43 w 137"/>
                <a:gd name="T83" fmla="*/ 127 h 151"/>
                <a:gd name="T84" fmla="*/ 43 w 137"/>
                <a:gd name="T85" fmla="*/ 127 h 151"/>
                <a:gd name="T86" fmla="*/ 47 w 137"/>
                <a:gd name="T87" fmla="*/ 132 h 151"/>
                <a:gd name="T88" fmla="*/ 47 w 137"/>
                <a:gd name="T89" fmla="*/ 137 h 151"/>
                <a:gd name="T90" fmla="*/ 47 w 137"/>
                <a:gd name="T91" fmla="*/ 137 h 151"/>
                <a:gd name="T92" fmla="*/ 43 w 137"/>
                <a:gd name="T93" fmla="*/ 141 h 151"/>
                <a:gd name="T94" fmla="*/ 43 w 137"/>
                <a:gd name="T95" fmla="*/ 146 h 151"/>
                <a:gd name="T96" fmla="*/ 43 w 137"/>
                <a:gd name="T97" fmla="*/ 146 h 151"/>
                <a:gd name="T98" fmla="*/ 38 w 137"/>
                <a:gd name="T99"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51">
                  <a:moveTo>
                    <a:pt x="132" y="47"/>
                  </a:moveTo>
                  <a:lnTo>
                    <a:pt x="132" y="47"/>
                  </a:lnTo>
                  <a:lnTo>
                    <a:pt x="137" y="42"/>
                  </a:lnTo>
                  <a:lnTo>
                    <a:pt x="137" y="42"/>
                  </a:lnTo>
                  <a:lnTo>
                    <a:pt x="137" y="42"/>
                  </a:lnTo>
                  <a:lnTo>
                    <a:pt x="137" y="42"/>
                  </a:lnTo>
                  <a:lnTo>
                    <a:pt x="137" y="38"/>
                  </a:lnTo>
                  <a:lnTo>
                    <a:pt x="137" y="38"/>
                  </a:lnTo>
                  <a:lnTo>
                    <a:pt x="137" y="38"/>
                  </a:lnTo>
                  <a:lnTo>
                    <a:pt x="137" y="33"/>
                  </a:lnTo>
                  <a:lnTo>
                    <a:pt x="137" y="33"/>
                  </a:lnTo>
                  <a:lnTo>
                    <a:pt x="137" y="33"/>
                  </a:lnTo>
                  <a:lnTo>
                    <a:pt x="137" y="28"/>
                  </a:lnTo>
                  <a:lnTo>
                    <a:pt x="137" y="28"/>
                  </a:lnTo>
                  <a:lnTo>
                    <a:pt x="137" y="28"/>
                  </a:lnTo>
                  <a:lnTo>
                    <a:pt x="137" y="24"/>
                  </a:lnTo>
                  <a:lnTo>
                    <a:pt x="137" y="24"/>
                  </a:lnTo>
                  <a:lnTo>
                    <a:pt x="137" y="24"/>
                  </a:lnTo>
                  <a:lnTo>
                    <a:pt x="137" y="19"/>
                  </a:lnTo>
                  <a:lnTo>
                    <a:pt x="137" y="19"/>
                  </a:lnTo>
                  <a:lnTo>
                    <a:pt x="132" y="19"/>
                  </a:lnTo>
                  <a:lnTo>
                    <a:pt x="132" y="14"/>
                  </a:lnTo>
                  <a:lnTo>
                    <a:pt x="132" y="14"/>
                  </a:lnTo>
                  <a:lnTo>
                    <a:pt x="132" y="14"/>
                  </a:lnTo>
                  <a:lnTo>
                    <a:pt x="128" y="9"/>
                  </a:lnTo>
                  <a:lnTo>
                    <a:pt x="128" y="9"/>
                  </a:lnTo>
                  <a:lnTo>
                    <a:pt x="128" y="9"/>
                  </a:lnTo>
                  <a:lnTo>
                    <a:pt x="128" y="9"/>
                  </a:lnTo>
                  <a:lnTo>
                    <a:pt x="123" y="5"/>
                  </a:lnTo>
                  <a:lnTo>
                    <a:pt x="123" y="5"/>
                  </a:lnTo>
                  <a:lnTo>
                    <a:pt x="123" y="5"/>
                  </a:lnTo>
                  <a:lnTo>
                    <a:pt x="118" y="5"/>
                  </a:lnTo>
                  <a:lnTo>
                    <a:pt x="118" y="5"/>
                  </a:lnTo>
                  <a:lnTo>
                    <a:pt x="118" y="5"/>
                  </a:lnTo>
                  <a:lnTo>
                    <a:pt x="113" y="5"/>
                  </a:lnTo>
                  <a:lnTo>
                    <a:pt x="113" y="5"/>
                  </a:lnTo>
                  <a:lnTo>
                    <a:pt x="113" y="0"/>
                  </a:lnTo>
                  <a:lnTo>
                    <a:pt x="109" y="0"/>
                  </a:lnTo>
                  <a:lnTo>
                    <a:pt x="109" y="0"/>
                  </a:lnTo>
                  <a:lnTo>
                    <a:pt x="104" y="0"/>
                  </a:lnTo>
                  <a:lnTo>
                    <a:pt x="104" y="5"/>
                  </a:lnTo>
                  <a:lnTo>
                    <a:pt x="104" y="5"/>
                  </a:lnTo>
                  <a:lnTo>
                    <a:pt x="99" y="5"/>
                  </a:lnTo>
                  <a:lnTo>
                    <a:pt x="99" y="5"/>
                  </a:lnTo>
                  <a:lnTo>
                    <a:pt x="99" y="5"/>
                  </a:lnTo>
                  <a:lnTo>
                    <a:pt x="99" y="5"/>
                  </a:lnTo>
                  <a:lnTo>
                    <a:pt x="95" y="5"/>
                  </a:lnTo>
                  <a:lnTo>
                    <a:pt x="95" y="5"/>
                  </a:lnTo>
                  <a:lnTo>
                    <a:pt x="95" y="9"/>
                  </a:lnTo>
                  <a:lnTo>
                    <a:pt x="95" y="9"/>
                  </a:lnTo>
                  <a:lnTo>
                    <a:pt x="0" y="108"/>
                  </a:lnTo>
                  <a:lnTo>
                    <a:pt x="0" y="108"/>
                  </a:lnTo>
                  <a:lnTo>
                    <a:pt x="0" y="108"/>
                  </a:lnTo>
                  <a:lnTo>
                    <a:pt x="0" y="108"/>
                  </a:lnTo>
                  <a:lnTo>
                    <a:pt x="5" y="108"/>
                  </a:lnTo>
                  <a:lnTo>
                    <a:pt x="5" y="108"/>
                  </a:lnTo>
                  <a:lnTo>
                    <a:pt x="5" y="104"/>
                  </a:lnTo>
                  <a:lnTo>
                    <a:pt x="10" y="104"/>
                  </a:lnTo>
                  <a:lnTo>
                    <a:pt x="10" y="104"/>
                  </a:lnTo>
                  <a:lnTo>
                    <a:pt x="10" y="104"/>
                  </a:lnTo>
                  <a:lnTo>
                    <a:pt x="15" y="104"/>
                  </a:lnTo>
                  <a:lnTo>
                    <a:pt x="15" y="104"/>
                  </a:lnTo>
                  <a:lnTo>
                    <a:pt x="15" y="104"/>
                  </a:lnTo>
                  <a:lnTo>
                    <a:pt x="19" y="104"/>
                  </a:lnTo>
                  <a:lnTo>
                    <a:pt x="19" y="104"/>
                  </a:lnTo>
                  <a:lnTo>
                    <a:pt x="19" y="104"/>
                  </a:lnTo>
                  <a:lnTo>
                    <a:pt x="24" y="104"/>
                  </a:lnTo>
                  <a:lnTo>
                    <a:pt x="24" y="104"/>
                  </a:lnTo>
                  <a:lnTo>
                    <a:pt x="24" y="108"/>
                  </a:lnTo>
                  <a:lnTo>
                    <a:pt x="29" y="108"/>
                  </a:lnTo>
                  <a:lnTo>
                    <a:pt x="29" y="108"/>
                  </a:lnTo>
                  <a:lnTo>
                    <a:pt x="29" y="108"/>
                  </a:lnTo>
                  <a:lnTo>
                    <a:pt x="33" y="108"/>
                  </a:lnTo>
                  <a:lnTo>
                    <a:pt x="33" y="108"/>
                  </a:lnTo>
                  <a:lnTo>
                    <a:pt x="33" y="113"/>
                  </a:lnTo>
                  <a:lnTo>
                    <a:pt x="38" y="113"/>
                  </a:lnTo>
                  <a:lnTo>
                    <a:pt x="38" y="113"/>
                  </a:lnTo>
                  <a:lnTo>
                    <a:pt x="38" y="118"/>
                  </a:lnTo>
                  <a:lnTo>
                    <a:pt x="38" y="118"/>
                  </a:lnTo>
                  <a:lnTo>
                    <a:pt x="43" y="118"/>
                  </a:lnTo>
                  <a:lnTo>
                    <a:pt x="43" y="118"/>
                  </a:lnTo>
                  <a:lnTo>
                    <a:pt x="43" y="123"/>
                  </a:lnTo>
                  <a:lnTo>
                    <a:pt x="43" y="123"/>
                  </a:lnTo>
                  <a:lnTo>
                    <a:pt x="43" y="127"/>
                  </a:lnTo>
                  <a:lnTo>
                    <a:pt x="43" y="127"/>
                  </a:lnTo>
                  <a:lnTo>
                    <a:pt x="43" y="127"/>
                  </a:lnTo>
                  <a:lnTo>
                    <a:pt x="47" y="132"/>
                  </a:lnTo>
                  <a:lnTo>
                    <a:pt x="47" y="132"/>
                  </a:lnTo>
                  <a:lnTo>
                    <a:pt x="47" y="132"/>
                  </a:lnTo>
                  <a:lnTo>
                    <a:pt x="47" y="137"/>
                  </a:lnTo>
                  <a:lnTo>
                    <a:pt x="47" y="137"/>
                  </a:lnTo>
                  <a:lnTo>
                    <a:pt x="47" y="137"/>
                  </a:lnTo>
                  <a:lnTo>
                    <a:pt x="43" y="141"/>
                  </a:lnTo>
                  <a:lnTo>
                    <a:pt x="43" y="141"/>
                  </a:lnTo>
                  <a:lnTo>
                    <a:pt x="43" y="141"/>
                  </a:lnTo>
                  <a:lnTo>
                    <a:pt x="43" y="146"/>
                  </a:lnTo>
                  <a:lnTo>
                    <a:pt x="43" y="146"/>
                  </a:lnTo>
                  <a:lnTo>
                    <a:pt x="43" y="146"/>
                  </a:lnTo>
                  <a:lnTo>
                    <a:pt x="43" y="146"/>
                  </a:lnTo>
                  <a:lnTo>
                    <a:pt x="38" y="151"/>
                  </a:lnTo>
                  <a:lnTo>
                    <a:pt x="132" y="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0" name="Oval 19">
              <a:extLst>
                <a:ext uri="{FF2B5EF4-FFF2-40B4-BE49-F238E27FC236}">
                  <a16:creationId xmlns:a16="http://schemas.microsoft.com/office/drawing/2014/main" id="{79C2B319-D160-2DBC-D474-0E2A480C8624}"/>
                </a:ext>
              </a:extLst>
            </p:cNvPr>
            <p:cNvSpPr>
              <a:spLocks noChangeArrowheads="1"/>
            </p:cNvSpPr>
            <p:nvPr/>
          </p:nvSpPr>
          <p:spPr bwMode="auto">
            <a:xfrm>
              <a:off x="648970" y="2022475"/>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1" name="Freeform 1383">
              <a:extLst>
                <a:ext uri="{FF2B5EF4-FFF2-40B4-BE49-F238E27FC236}">
                  <a16:creationId xmlns:a16="http://schemas.microsoft.com/office/drawing/2014/main" id="{C69A1032-B456-941B-9B89-2CB5A3644FC4}"/>
                </a:ext>
              </a:extLst>
            </p:cNvPr>
            <p:cNvSpPr>
              <a:spLocks/>
            </p:cNvSpPr>
            <p:nvPr/>
          </p:nvSpPr>
          <p:spPr bwMode="auto">
            <a:xfrm>
              <a:off x="663575" y="1953895"/>
              <a:ext cx="60325" cy="113665"/>
            </a:xfrm>
            <a:custGeom>
              <a:avLst/>
              <a:gdLst>
                <a:gd name="T0" fmla="*/ 38 w 95"/>
                <a:gd name="T1" fmla="*/ 165 h 179"/>
                <a:gd name="T2" fmla="*/ 38 w 95"/>
                <a:gd name="T3" fmla="*/ 165 h 179"/>
                <a:gd name="T4" fmla="*/ 43 w 95"/>
                <a:gd name="T5" fmla="*/ 169 h 179"/>
                <a:gd name="T6" fmla="*/ 43 w 95"/>
                <a:gd name="T7" fmla="*/ 169 h 179"/>
                <a:gd name="T8" fmla="*/ 48 w 95"/>
                <a:gd name="T9" fmla="*/ 174 h 179"/>
                <a:gd name="T10" fmla="*/ 48 w 95"/>
                <a:gd name="T11" fmla="*/ 174 h 179"/>
                <a:gd name="T12" fmla="*/ 52 w 95"/>
                <a:gd name="T13" fmla="*/ 174 h 179"/>
                <a:gd name="T14" fmla="*/ 52 w 95"/>
                <a:gd name="T15" fmla="*/ 179 h 179"/>
                <a:gd name="T16" fmla="*/ 57 w 95"/>
                <a:gd name="T17" fmla="*/ 179 h 179"/>
                <a:gd name="T18" fmla="*/ 62 w 95"/>
                <a:gd name="T19" fmla="*/ 179 h 179"/>
                <a:gd name="T20" fmla="*/ 66 w 95"/>
                <a:gd name="T21" fmla="*/ 179 h 179"/>
                <a:gd name="T22" fmla="*/ 66 w 95"/>
                <a:gd name="T23" fmla="*/ 179 h 179"/>
                <a:gd name="T24" fmla="*/ 71 w 95"/>
                <a:gd name="T25" fmla="*/ 179 h 179"/>
                <a:gd name="T26" fmla="*/ 76 w 95"/>
                <a:gd name="T27" fmla="*/ 174 h 179"/>
                <a:gd name="T28" fmla="*/ 76 w 95"/>
                <a:gd name="T29" fmla="*/ 174 h 179"/>
                <a:gd name="T30" fmla="*/ 81 w 95"/>
                <a:gd name="T31" fmla="*/ 174 h 179"/>
                <a:gd name="T32" fmla="*/ 85 w 95"/>
                <a:gd name="T33" fmla="*/ 169 h 179"/>
                <a:gd name="T34" fmla="*/ 85 w 95"/>
                <a:gd name="T35" fmla="*/ 169 h 179"/>
                <a:gd name="T36" fmla="*/ 90 w 95"/>
                <a:gd name="T37" fmla="*/ 165 h 179"/>
                <a:gd name="T38" fmla="*/ 90 w 95"/>
                <a:gd name="T39" fmla="*/ 165 h 179"/>
                <a:gd name="T40" fmla="*/ 90 w 95"/>
                <a:gd name="T41" fmla="*/ 160 h 179"/>
                <a:gd name="T42" fmla="*/ 95 w 95"/>
                <a:gd name="T43" fmla="*/ 155 h 179"/>
                <a:gd name="T44" fmla="*/ 95 w 95"/>
                <a:gd name="T45" fmla="*/ 155 h 179"/>
                <a:gd name="T46" fmla="*/ 95 w 95"/>
                <a:gd name="T47" fmla="*/ 150 h 179"/>
                <a:gd name="T48" fmla="*/ 95 w 95"/>
                <a:gd name="T49" fmla="*/ 150 h 179"/>
                <a:gd name="T50" fmla="*/ 57 w 95"/>
                <a:gd name="T51" fmla="*/ 0 h 179"/>
                <a:gd name="T52" fmla="*/ 57 w 95"/>
                <a:gd name="T53" fmla="*/ 4 h 179"/>
                <a:gd name="T54" fmla="*/ 57 w 95"/>
                <a:gd name="T55" fmla="*/ 4 h 179"/>
                <a:gd name="T56" fmla="*/ 57 w 95"/>
                <a:gd name="T57" fmla="*/ 9 h 179"/>
                <a:gd name="T58" fmla="*/ 57 w 95"/>
                <a:gd name="T59" fmla="*/ 14 h 179"/>
                <a:gd name="T60" fmla="*/ 57 w 95"/>
                <a:gd name="T61" fmla="*/ 14 h 179"/>
                <a:gd name="T62" fmla="*/ 52 w 95"/>
                <a:gd name="T63" fmla="*/ 18 h 179"/>
                <a:gd name="T64" fmla="*/ 52 w 95"/>
                <a:gd name="T65" fmla="*/ 18 h 179"/>
                <a:gd name="T66" fmla="*/ 48 w 95"/>
                <a:gd name="T67" fmla="*/ 23 h 179"/>
                <a:gd name="T68" fmla="*/ 43 w 95"/>
                <a:gd name="T69" fmla="*/ 23 h 179"/>
                <a:gd name="T70" fmla="*/ 43 w 95"/>
                <a:gd name="T71" fmla="*/ 23 h 179"/>
                <a:gd name="T72" fmla="*/ 38 w 95"/>
                <a:gd name="T73" fmla="*/ 28 h 179"/>
                <a:gd name="T74" fmla="*/ 33 w 95"/>
                <a:gd name="T75" fmla="*/ 28 h 179"/>
                <a:gd name="T76" fmla="*/ 29 w 95"/>
                <a:gd name="T77" fmla="*/ 28 h 179"/>
                <a:gd name="T78" fmla="*/ 29 w 95"/>
                <a:gd name="T79" fmla="*/ 28 h 179"/>
                <a:gd name="T80" fmla="*/ 24 w 95"/>
                <a:gd name="T81" fmla="*/ 28 h 179"/>
                <a:gd name="T82" fmla="*/ 19 w 95"/>
                <a:gd name="T83" fmla="*/ 28 h 179"/>
                <a:gd name="T84" fmla="*/ 19 w 95"/>
                <a:gd name="T85" fmla="*/ 28 h 179"/>
                <a:gd name="T86" fmla="*/ 15 w 95"/>
                <a:gd name="T87" fmla="*/ 23 h 179"/>
                <a:gd name="T88" fmla="*/ 10 w 95"/>
                <a:gd name="T89" fmla="*/ 23 h 179"/>
                <a:gd name="T90" fmla="*/ 10 w 95"/>
                <a:gd name="T91" fmla="*/ 23 h 179"/>
                <a:gd name="T92" fmla="*/ 5 w 95"/>
                <a:gd name="T93" fmla="*/ 18 h 179"/>
                <a:gd name="T94" fmla="*/ 5 w 95"/>
                <a:gd name="T95" fmla="*/ 18 h 179"/>
                <a:gd name="T96" fmla="*/ 5 w 95"/>
                <a:gd name="T97" fmla="*/ 14 h 179"/>
                <a:gd name="T98" fmla="*/ 0 w 95"/>
                <a:gd name="T99" fmla="*/ 1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 h="179">
                  <a:moveTo>
                    <a:pt x="38" y="160"/>
                  </a:moveTo>
                  <a:lnTo>
                    <a:pt x="38" y="165"/>
                  </a:lnTo>
                  <a:lnTo>
                    <a:pt x="38" y="165"/>
                  </a:lnTo>
                  <a:lnTo>
                    <a:pt x="38" y="165"/>
                  </a:lnTo>
                  <a:lnTo>
                    <a:pt x="38" y="165"/>
                  </a:lnTo>
                  <a:lnTo>
                    <a:pt x="43" y="169"/>
                  </a:lnTo>
                  <a:lnTo>
                    <a:pt x="43" y="169"/>
                  </a:lnTo>
                  <a:lnTo>
                    <a:pt x="43" y="169"/>
                  </a:lnTo>
                  <a:lnTo>
                    <a:pt x="43" y="169"/>
                  </a:lnTo>
                  <a:lnTo>
                    <a:pt x="48" y="174"/>
                  </a:lnTo>
                  <a:lnTo>
                    <a:pt x="48" y="174"/>
                  </a:lnTo>
                  <a:lnTo>
                    <a:pt x="48" y="174"/>
                  </a:lnTo>
                  <a:lnTo>
                    <a:pt x="48" y="174"/>
                  </a:lnTo>
                  <a:lnTo>
                    <a:pt x="52" y="174"/>
                  </a:lnTo>
                  <a:lnTo>
                    <a:pt x="52" y="174"/>
                  </a:lnTo>
                  <a:lnTo>
                    <a:pt x="52" y="179"/>
                  </a:lnTo>
                  <a:lnTo>
                    <a:pt x="57" y="179"/>
                  </a:lnTo>
                  <a:lnTo>
                    <a:pt x="57" y="179"/>
                  </a:lnTo>
                  <a:lnTo>
                    <a:pt x="57" y="179"/>
                  </a:lnTo>
                  <a:lnTo>
                    <a:pt x="62" y="179"/>
                  </a:lnTo>
                  <a:lnTo>
                    <a:pt x="62" y="179"/>
                  </a:lnTo>
                  <a:lnTo>
                    <a:pt x="66" y="179"/>
                  </a:lnTo>
                  <a:lnTo>
                    <a:pt x="66" y="179"/>
                  </a:lnTo>
                  <a:lnTo>
                    <a:pt x="66" y="179"/>
                  </a:lnTo>
                  <a:lnTo>
                    <a:pt x="71" y="179"/>
                  </a:lnTo>
                  <a:lnTo>
                    <a:pt x="71" y="179"/>
                  </a:lnTo>
                  <a:lnTo>
                    <a:pt x="71" y="174"/>
                  </a:lnTo>
                  <a:lnTo>
                    <a:pt x="76" y="174"/>
                  </a:lnTo>
                  <a:lnTo>
                    <a:pt x="76" y="174"/>
                  </a:lnTo>
                  <a:lnTo>
                    <a:pt x="76" y="174"/>
                  </a:lnTo>
                  <a:lnTo>
                    <a:pt x="81" y="174"/>
                  </a:lnTo>
                  <a:lnTo>
                    <a:pt x="81" y="174"/>
                  </a:lnTo>
                  <a:lnTo>
                    <a:pt x="81" y="169"/>
                  </a:lnTo>
                  <a:lnTo>
                    <a:pt x="85" y="169"/>
                  </a:lnTo>
                  <a:lnTo>
                    <a:pt x="85" y="169"/>
                  </a:lnTo>
                  <a:lnTo>
                    <a:pt x="85" y="169"/>
                  </a:lnTo>
                  <a:lnTo>
                    <a:pt x="90" y="165"/>
                  </a:lnTo>
                  <a:lnTo>
                    <a:pt x="90" y="165"/>
                  </a:lnTo>
                  <a:lnTo>
                    <a:pt x="90" y="165"/>
                  </a:lnTo>
                  <a:lnTo>
                    <a:pt x="90" y="165"/>
                  </a:lnTo>
                  <a:lnTo>
                    <a:pt x="90" y="160"/>
                  </a:lnTo>
                  <a:lnTo>
                    <a:pt x="90" y="160"/>
                  </a:lnTo>
                  <a:lnTo>
                    <a:pt x="90" y="160"/>
                  </a:lnTo>
                  <a:lnTo>
                    <a:pt x="95" y="155"/>
                  </a:lnTo>
                  <a:lnTo>
                    <a:pt x="95" y="155"/>
                  </a:lnTo>
                  <a:lnTo>
                    <a:pt x="95" y="155"/>
                  </a:lnTo>
                  <a:lnTo>
                    <a:pt x="95" y="150"/>
                  </a:lnTo>
                  <a:lnTo>
                    <a:pt x="95" y="150"/>
                  </a:lnTo>
                  <a:lnTo>
                    <a:pt x="95" y="150"/>
                  </a:lnTo>
                  <a:lnTo>
                    <a:pt x="95" y="150"/>
                  </a:lnTo>
                  <a:lnTo>
                    <a:pt x="57" y="0"/>
                  </a:lnTo>
                  <a:lnTo>
                    <a:pt x="57" y="0"/>
                  </a:lnTo>
                  <a:lnTo>
                    <a:pt x="57" y="0"/>
                  </a:lnTo>
                  <a:lnTo>
                    <a:pt x="57" y="4"/>
                  </a:lnTo>
                  <a:lnTo>
                    <a:pt x="57" y="4"/>
                  </a:lnTo>
                  <a:lnTo>
                    <a:pt x="57" y="4"/>
                  </a:lnTo>
                  <a:lnTo>
                    <a:pt x="57" y="9"/>
                  </a:lnTo>
                  <a:lnTo>
                    <a:pt x="57" y="9"/>
                  </a:lnTo>
                  <a:lnTo>
                    <a:pt x="57" y="9"/>
                  </a:lnTo>
                  <a:lnTo>
                    <a:pt x="57" y="14"/>
                  </a:lnTo>
                  <a:lnTo>
                    <a:pt x="57" y="14"/>
                  </a:lnTo>
                  <a:lnTo>
                    <a:pt x="57" y="14"/>
                  </a:lnTo>
                  <a:lnTo>
                    <a:pt x="52" y="14"/>
                  </a:lnTo>
                  <a:lnTo>
                    <a:pt x="52" y="18"/>
                  </a:lnTo>
                  <a:lnTo>
                    <a:pt x="52" y="18"/>
                  </a:lnTo>
                  <a:lnTo>
                    <a:pt x="52" y="18"/>
                  </a:lnTo>
                  <a:lnTo>
                    <a:pt x="48" y="18"/>
                  </a:lnTo>
                  <a:lnTo>
                    <a:pt x="48" y="23"/>
                  </a:lnTo>
                  <a:lnTo>
                    <a:pt x="48" y="23"/>
                  </a:lnTo>
                  <a:lnTo>
                    <a:pt x="43" y="23"/>
                  </a:lnTo>
                  <a:lnTo>
                    <a:pt x="43" y="23"/>
                  </a:lnTo>
                  <a:lnTo>
                    <a:pt x="43" y="23"/>
                  </a:lnTo>
                  <a:lnTo>
                    <a:pt x="38" y="28"/>
                  </a:lnTo>
                  <a:lnTo>
                    <a:pt x="38" y="28"/>
                  </a:lnTo>
                  <a:lnTo>
                    <a:pt x="38" y="28"/>
                  </a:lnTo>
                  <a:lnTo>
                    <a:pt x="33" y="28"/>
                  </a:lnTo>
                  <a:lnTo>
                    <a:pt x="33" y="28"/>
                  </a:lnTo>
                  <a:lnTo>
                    <a:pt x="29" y="28"/>
                  </a:lnTo>
                  <a:lnTo>
                    <a:pt x="29" y="28"/>
                  </a:lnTo>
                  <a:lnTo>
                    <a:pt x="29" y="28"/>
                  </a:lnTo>
                  <a:lnTo>
                    <a:pt x="24" y="28"/>
                  </a:lnTo>
                  <a:lnTo>
                    <a:pt x="24" y="28"/>
                  </a:lnTo>
                  <a:lnTo>
                    <a:pt x="24" y="28"/>
                  </a:lnTo>
                  <a:lnTo>
                    <a:pt x="19" y="28"/>
                  </a:lnTo>
                  <a:lnTo>
                    <a:pt x="19" y="28"/>
                  </a:lnTo>
                  <a:lnTo>
                    <a:pt x="19" y="28"/>
                  </a:lnTo>
                  <a:lnTo>
                    <a:pt x="15" y="28"/>
                  </a:lnTo>
                  <a:lnTo>
                    <a:pt x="15" y="23"/>
                  </a:lnTo>
                  <a:lnTo>
                    <a:pt x="15" y="23"/>
                  </a:lnTo>
                  <a:lnTo>
                    <a:pt x="10" y="23"/>
                  </a:lnTo>
                  <a:lnTo>
                    <a:pt x="10" y="23"/>
                  </a:lnTo>
                  <a:lnTo>
                    <a:pt x="10" y="23"/>
                  </a:lnTo>
                  <a:lnTo>
                    <a:pt x="10" y="23"/>
                  </a:lnTo>
                  <a:lnTo>
                    <a:pt x="5" y="18"/>
                  </a:lnTo>
                  <a:lnTo>
                    <a:pt x="5" y="18"/>
                  </a:lnTo>
                  <a:lnTo>
                    <a:pt x="5" y="18"/>
                  </a:lnTo>
                  <a:lnTo>
                    <a:pt x="5" y="14"/>
                  </a:lnTo>
                  <a:lnTo>
                    <a:pt x="5" y="14"/>
                  </a:lnTo>
                  <a:lnTo>
                    <a:pt x="5" y="14"/>
                  </a:lnTo>
                  <a:lnTo>
                    <a:pt x="0" y="14"/>
                  </a:lnTo>
                  <a:lnTo>
                    <a:pt x="38" y="16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2" name="Freeform 1384">
              <a:extLst>
                <a:ext uri="{FF2B5EF4-FFF2-40B4-BE49-F238E27FC236}">
                  <a16:creationId xmlns:a16="http://schemas.microsoft.com/office/drawing/2014/main" id="{0174FE70-7DFD-61E0-8BFF-C51C145D5D3E}"/>
                </a:ext>
              </a:extLst>
            </p:cNvPr>
            <p:cNvSpPr>
              <a:spLocks/>
            </p:cNvSpPr>
            <p:nvPr/>
          </p:nvSpPr>
          <p:spPr bwMode="auto">
            <a:xfrm>
              <a:off x="631190" y="2136140"/>
              <a:ext cx="80645" cy="170815"/>
            </a:xfrm>
            <a:custGeom>
              <a:avLst/>
              <a:gdLst>
                <a:gd name="T0" fmla="*/ 127 w 127"/>
                <a:gd name="T1" fmla="*/ 14 h 269"/>
                <a:gd name="T2" fmla="*/ 127 w 127"/>
                <a:gd name="T3" fmla="*/ 14 h 269"/>
                <a:gd name="T4" fmla="*/ 127 w 127"/>
                <a:gd name="T5" fmla="*/ 14 h 269"/>
                <a:gd name="T6" fmla="*/ 127 w 127"/>
                <a:gd name="T7" fmla="*/ 14 h 269"/>
                <a:gd name="T8" fmla="*/ 127 w 127"/>
                <a:gd name="T9" fmla="*/ 14 h 269"/>
                <a:gd name="T10" fmla="*/ 122 w 127"/>
                <a:gd name="T11" fmla="*/ 14 h 269"/>
                <a:gd name="T12" fmla="*/ 122 w 127"/>
                <a:gd name="T13" fmla="*/ 14 h 269"/>
                <a:gd name="T14" fmla="*/ 117 w 127"/>
                <a:gd name="T15" fmla="*/ 14 h 269"/>
                <a:gd name="T16" fmla="*/ 113 w 127"/>
                <a:gd name="T17" fmla="*/ 9 h 269"/>
                <a:gd name="T18" fmla="*/ 113 w 127"/>
                <a:gd name="T19" fmla="*/ 9 h 269"/>
                <a:gd name="T20" fmla="*/ 108 w 127"/>
                <a:gd name="T21" fmla="*/ 9 h 269"/>
                <a:gd name="T22" fmla="*/ 103 w 127"/>
                <a:gd name="T23" fmla="*/ 9 h 269"/>
                <a:gd name="T24" fmla="*/ 103 w 127"/>
                <a:gd name="T25" fmla="*/ 9 h 269"/>
                <a:gd name="T26" fmla="*/ 99 w 127"/>
                <a:gd name="T27" fmla="*/ 5 h 269"/>
                <a:gd name="T28" fmla="*/ 94 w 127"/>
                <a:gd name="T29" fmla="*/ 5 h 269"/>
                <a:gd name="T30" fmla="*/ 89 w 127"/>
                <a:gd name="T31" fmla="*/ 5 h 269"/>
                <a:gd name="T32" fmla="*/ 89 w 127"/>
                <a:gd name="T33" fmla="*/ 5 h 269"/>
                <a:gd name="T34" fmla="*/ 84 w 127"/>
                <a:gd name="T35" fmla="*/ 5 h 269"/>
                <a:gd name="T36" fmla="*/ 84 w 127"/>
                <a:gd name="T37" fmla="*/ 0 h 269"/>
                <a:gd name="T38" fmla="*/ 80 w 127"/>
                <a:gd name="T39" fmla="*/ 0 h 269"/>
                <a:gd name="T40" fmla="*/ 80 w 127"/>
                <a:gd name="T41" fmla="*/ 0 h 269"/>
                <a:gd name="T42" fmla="*/ 75 w 127"/>
                <a:gd name="T43" fmla="*/ 0 h 269"/>
                <a:gd name="T44" fmla="*/ 75 w 127"/>
                <a:gd name="T45" fmla="*/ 0 h 269"/>
                <a:gd name="T46" fmla="*/ 75 w 127"/>
                <a:gd name="T47" fmla="*/ 0 h 269"/>
                <a:gd name="T48" fmla="*/ 75 w 127"/>
                <a:gd name="T49" fmla="*/ 0 h 269"/>
                <a:gd name="T50" fmla="*/ 0 w 127"/>
                <a:gd name="T51" fmla="*/ 254 h 269"/>
                <a:gd name="T52" fmla="*/ 0 w 127"/>
                <a:gd name="T53" fmla="*/ 254 h 269"/>
                <a:gd name="T54" fmla="*/ 0 w 127"/>
                <a:gd name="T55" fmla="*/ 254 h 269"/>
                <a:gd name="T56" fmla="*/ 0 w 127"/>
                <a:gd name="T57" fmla="*/ 254 h 269"/>
                <a:gd name="T58" fmla="*/ 4 w 127"/>
                <a:gd name="T59" fmla="*/ 254 h 269"/>
                <a:gd name="T60" fmla="*/ 4 w 127"/>
                <a:gd name="T61" fmla="*/ 254 h 269"/>
                <a:gd name="T62" fmla="*/ 4 w 127"/>
                <a:gd name="T63" fmla="*/ 254 h 269"/>
                <a:gd name="T64" fmla="*/ 9 w 127"/>
                <a:gd name="T65" fmla="*/ 259 h 269"/>
                <a:gd name="T66" fmla="*/ 14 w 127"/>
                <a:gd name="T67" fmla="*/ 259 h 269"/>
                <a:gd name="T68" fmla="*/ 14 w 127"/>
                <a:gd name="T69" fmla="*/ 259 h 269"/>
                <a:gd name="T70" fmla="*/ 18 w 127"/>
                <a:gd name="T71" fmla="*/ 259 h 269"/>
                <a:gd name="T72" fmla="*/ 23 w 127"/>
                <a:gd name="T73" fmla="*/ 259 h 269"/>
                <a:gd name="T74" fmla="*/ 23 w 127"/>
                <a:gd name="T75" fmla="*/ 264 h 269"/>
                <a:gd name="T76" fmla="*/ 28 w 127"/>
                <a:gd name="T77" fmla="*/ 264 h 269"/>
                <a:gd name="T78" fmla="*/ 33 w 127"/>
                <a:gd name="T79" fmla="*/ 264 h 269"/>
                <a:gd name="T80" fmla="*/ 37 w 127"/>
                <a:gd name="T81" fmla="*/ 264 h 269"/>
                <a:gd name="T82" fmla="*/ 37 w 127"/>
                <a:gd name="T83" fmla="*/ 269 h 269"/>
                <a:gd name="T84" fmla="*/ 42 w 127"/>
                <a:gd name="T85" fmla="*/ 269 h 269"/>
                <a:gd name="T86" fmla="*/ 42 w 127"/>
                <a:gd name="T87" fmla="*/ 269 h 269"/>
                <a:gd name="T88" fmla="*/ 47 w 127"/>
                <a:gd name="T89" fmla="*/ 269 h 269"/>
                <a:gd name="T90" fmla="*/ 47 w 127"/>
                <a:gd name="T91" fmla="*/ 269 h 269"/>
                <a:gd name="T92" fmla="*/ 51 w 127"/>
                <a:gd name="T93" fmla="*/ 269 h 269"/>
                <a:gd name="T94" fmla="*/ 51 w 127"/>
                <a:gd name="T95" fmla="*/ 269 h 269"/>
                <a:gd name="T96" fmla="*/ 51 w 127"/>
                <a:gd name="T97" fmla="*/ 269 h 269"/>
                <a:gd name="T98" fmla="*/ 51 w 127"/>
                <a:gd name="T99"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269">
                  <a:moveTo>
                    <a:pt x="127" y="14"/>
                  </a:moveTo>
                  <a:lnTo>
                    <a:pt x="127" y="14"/>
                  </a:lnTo>
                  <a:lnTo>
                    <a:pt x="127" y="14"/>
                  </a:lnTo>
                  <a:lnTo>
                    <a:pt x="127" y="14"/>
                  </a:lnTo>
                  <a:lnTo>
                    <a:pt x="127" y="14"/>
                  </a:lnTo>
                  <a:lnTo>
                    <a:pt x="127" y="14"/>
                  </a:lnTo>
                  <a:lnTo>
                    <a:pt x="127" y="14"/>
                  </a:lnTo>
                  <a:lnTo>
                    <a:pt x="127" y="14"/>
                  </a:lnTo>
                  <a:lnTo>
                    <a:pt x="127" y="14"/>
                  </a:lnTo>
                  <a:lnTo>
                    <a:pt x="127" y="14"/>
                  </a:lnTo>
                  <a:lnTo>
                    <a:pt x="122" y="14"/>
                  </a:lnTo>
                  <a:lnTo>
                    <a:pt x="122" y="14"/>
                  </a:lnTo>
                  <a:lnTo>
                    <a:pt x="122" y="14"/>
                  </a:lnTo>
                  <a:lnTo>
                    <a:pt x="122" y="14"/>
                  </a:lnTo>
                  <a:lnTo>
                    <a:pt x="117" y="14"/>
                  </a:lnTo>
                  <a:lnTo>
                    <a:pt x="117" y="14"/>
                  </a:lnTo>
                  <a:lnTo>
                    <a:pt x="117" y="14"/>
                  </a:lnTo>
                  <a:lnTo>
                    <a:pt x="113" y="9"/>
                  </a:lnTo>
                  <a:lnTo>
                    <a:pt x="113" y="9"/>
                  </a:lnTo>
                  <a:lnTo>
                    <a:pt x="113" y="9"/>
                  </a:lnTo>
                  <a:lnTo>
                    <a:pt x="108" y="9"/>
                  </a:lnTo>
                  <a:lnTo>
                    <a:pt x="108" y="9"/>
                  </a:lnTo>
                  <a:lnTo>
                    <a:pt x="108" y="9"/>
                  </a:lnTo>
                  <a:lnTo>
                    <a:pt x="103" y="9"/>
                  </a:lnTo>
                  <a:lnTo>
                    <a:pt x="103" y="9"/>
                  </a:lnTo>
                  <a:lnTo>
                    <a:pt x="103" y="9"/>
                  </a:lnTo>
                  <a:lnTo>
                    <a:pt x="99" y="9"/>
                  </a:lnTo>
                  <a:lnTo>
                    <a:pt x="99" y="5"/>
                  </a:lnTo>
                  <a:lnTo>
                    <a:pt x="99" y="5"/>
                  </a:lnTo>
                  <a:lnTo>
                    <a:pt x="94" y="5"/>
                  </a:lnTo>
                  <a:lnTo>
                    <a:pt x="94" y="5"/>
                  </a:lnTo>
                  <a:lnTo>
                    <a:pt x="89" y="5"/>
                  </a:lnTo>
                  <a:lnTo>
                    <a:pt x="89" y="5"/>
                  </a:lnTo>
                  <a:lnTo>
                    <a:pt x="89" y="5"/>
                  </a:lnTo>
                  <a:lnTo>
                    <a:pt x="89" y="5"/>
                  </a:lnTo>
                  <a:lnTo>
                    <a:pt x="84" y="5"/>
                  </a:lnTo>
                  <a:lnTo>
                    <a:pt x="84" y="5"/>
                  </a:lnTo>
                  <a:lnTo>
                    <a:pt x="84" y="0"/>
                  </a:lnTo>
                  <a:lnTo>
                    <a:pt x="80" y="0"/>
                  </a:lnTo>
                  <a:lnTo>
                    <a:pt x="80" y="0"/>
                  </a:lnTo>
                  <a:lnTo>
                    <a:pt x="80" y="0"/>
                  </a:lnTo>
                  <a:lnTo>
                    <a:pt x="80" y="0"/>
                  </a:lnTo>
                  <a:lnTo>
                    <a:pt x="80" y="0"/>
                  </a:lnTo>
                  <a:lnTo>
                    <a:pt x="75" y="0"/>
                  </a:lnTo>
                  <a:lnTo>
                    <a:pt x="75" y="0"/>
                  </a:lnTo>
                  <a:lnTo>
                    <a:pt x="75" y="0"/>
                  </a:lnTo>
                  <a:lnTo>
                    <a:pt x="75" y="0"/>
                  </a:lnTo>
                  <a:lnTo>
                    <a:pt x="75" y="0"/>
                  </a:lnTo>
                  <a:lnTo>
                    <a:pt x="75" y="0"/>
                  </a:lnTo>
                  <a:lnTo>
                    <a:pt x="75" y="0"/>
                  </a:lnTo>
                  <a:lnTo>
                    <a:pt x="0" y="254"/>
                  </a:lnTo>
                  <a:lnTo>
                    <a:pt x="0" y="254"/>
                  </a:lnTo>
                  <a:lnTo>
                    <a:pt x="0" y="254"/>
                  </a:lnTo>
                  <a:lnTo>
                    <a:pt x="0" y="254"/>
                  </a:lnTo>
                  <a:lnTo>
                    <a:pt x="0" y="254"/>
                  </a:lnTo>
                  <a:lnTo>
                    <a:pt x="0" y="254"/>
                  </a:lnTo>
                  <a:lnTo>
                    <a:pt x="0" y="254"/>
                  </a:lnTo>
                  <a:lnTo>
                    <a:pt x="0" y="254"/>
                  </a:lnTo>
                  <a:lnTo>
                    <a:pt x="0" y="254"/>
                  </a:lnTo>
                  <a:lnTo>
                    <a:pt x="4" y="254"/>
                  </a:lnTo>
                  <a:lnTo>
                    <a:pt x="4" y="254"/>
                  </a:lnTo>
                  <a:lnTo>
                    <a:pt x="4" y="254"/>
                  </a:lnTo>
                  <a:lnTo>
                    <a:pt x="4" y="254"/>
                  </a:lnTo>
                  <a:lnTo>
                    <a:pt x="4" y="254"/>
                  </a:lnTo>
                  <a:lnTo>
                    <a:pt x="9" y="259"/>
                  </a:lnTo>
                  <a:lnTo>
                    <a:pt x="9" y="259"/>
                  </a:lnTo>
                  <a:lnTo>
                    <a:pt x="9" y="259"/>
                  </a:lnTo>
                  <a:lnTo>
                    <a:pt x="14" y="259"/>
                  </a:lnTo>
                  <a:lnTo>
                    <a:pt x="14" y="259"/>
                  </a:lnTo>
                  <a:lnTo>
                    <a:pt x="14" y="259"/>
                  </a:lnTo>
                  <a:lnTo>
                    <a:pt x="18" y="259"/>
                  </a:lnTo>
                  <a:lnTo>
                    <a:pt x="18" y="259"/>
                  </a:lnTo>
                  <a:lnTo>
                    <a:pt x="18" y="259"/>
                  </a:lnTo>
                  <a:lnTo>
                    <a:pt x="23" y="259"/>
                  </a:lnTo>
                  <a:lnTo>
                    <a:pt x="23" y="264"/>
                  </a:lnTo>
                  <a:lnTo>
                    <a:pt x="23" y="264"/>
                  </a:lnTo>
                  <a:lnTo>
                    <a:pt x="28" y="264"/>
                  </a:lnTo>
                  <a:lnTo>
                    <a:pt x="28" y="264"/>
                  </a:lnTo>
                  <a:lnTo>
                    <a:pt x="33" y="264"/>
                  </a:lnTo>
                  <a:lnTo>
                    <a:pt x="33" y="264"/>
                  </a:lnTo>
                  <a:lnTo>
                    <a:pt x="33" y="264"/>
                  </a:lnTo>
                  <a:lnTo>
                    <a:pt x="37" y="264"/>
                  </a:lnTo>
                  <a:lnTo>
                    <a:pt x="37" y="264"/>
                  </a:lnTo>
                  <a:lnTo>
                    <a:pt x="37" y="269"/>
                  </a:lnTo>
                  <a:lnTo>
                    <a:pt x="42" y="269"/>
                  </a:lnTo>
                  <a:lnTo>
                    <a:pt x="42" y="269"/>
                  </a:lnTo>
                  <a:lnTo>
                    <a:pt x="42" y="269"/>
                  </a:lnTo>
                  <a:lnTo>
                    <a:pt x="42" y="269"/>
                  </a:lnTo>
                  <a:lnTo>
                    <a:pt x="47" y="269"/>
                  </a:lnTo>
                  <a:lnTo>
                    <a:pt x="47" y="269"/>
                  </a:lnTo>
                  <a:lnTo>
                    <a:pt x="47" y="269"/>
                  </a:lnTo>
                  <a:lnTo>
                    <a:pt x="47" y="269"/>
                  </a:lnTo>
                  <a:lnTo>
                    <a:pt x="47" y="269"/>
                  </a:lnTo>
                  <a:lnTo>
                    <a:pt x="51" y="269"/>
                  </a:lnTo>
                  <a:lnTo>
                    <a:pt x="51" y="269"/>
                  </a:lnTo>
                  <a:lnTo>
                    <a:pt x="51" y="269"/>
                  </a:lnTo>
                  <a:lnTo>
                    <a:pt x="51" y="269"/>
                  </a:lnTo>
                  <a:lnTo>
                    <a:pt x="51" y="269"/>
                  </a:lnTo>
                  <a:lnTo>
                    <a:pt x="51" y="269"/>
                  </a:lnTo>
                  <a:lnTo>
                    <a:pt x="51" y="269"/>
                  </a:lnTo>
                  <a:lnTo>
                    <a:pt x="127" y="1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3" name="Oval 22">
              <a:extLst>
                <a:ext uri="{FF2B5EF4-FFF2-40B4-BE49-F238E27FC236}">
                  <a16:creationId xmlns:a16="http://schemas.microsoft.com/office/drawing/2014/main" id="{94317F0B-EC94-534A-1AE5-2152A1A48128}"/>
                </a:ext>
              </a:extLst>
            </p:cNvPr>
            <p:cNvSpPr>
              <a:spLocks noChangeArrowheads="1"/>
            </p:cNvSpPr>
            <p:nvPr/>
          </p:nvSpPr>
          <p:spPr bwMode="auto">
            <a:xfrm>
              <a:off x="568325" y="2294890"/>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4" name="Freeform 1386">
              <a:extLst>
                <a:ext uri="{FF2B5EF4-FFF2-40B4-BE49-F238E27FC236}">
                  <a16:creationId xmlns:a16="http://schemas.microsoft.com/office/drawing/2014/main" id="{2EDE1CED-2970-B921-96E5-D23DCD1A2254}"/>
                </a:ext>
              </a:extLst>
            </p:cNvPr>
            <p:cNvSpPr>
              <a:spLocks/>
            </p:cNvSpPr>
            <p:nvPr/>
          </p:nvSpPr>
          <p:spPr bwMode="auto">
            <a:xfrm>
              <a:off x="517525" y="2363470"/>
              <a:ext cx="101600" cy="92710"/>
            </a:xfrm>
            <a:custGeom>
              <a:avLst/>
              <a:gdLst>
                <a:gd name="T0" fmla="*/ 155 w 160"/>
                <a:gd name="T1" fmla="*/ 47 h 146"/>
                <a:gd name="T2" fmla="*/ 155 w 160"/>
                <a:gd name="T3" fmla="*/ 47 h 146"/>
                <a:gd name="T4" fmla="*/ 155 w 160"/>
                <a:gd name="T5" fmla="*/ 43 h 146"/>
                <a:gd name="T6" fmla="*/ 160 w 160"/>
                <a:gd name="T7" fmla="*/ 38 h 146"/>
                <a:gd name="T8" fmla="*/ 160 w 160"/>
                <a:gd name="T9" fmla="*/ 38 h 146"/>
                <a:gd name="T10" fmla="*/ 160 w 160"/>
                <a:gd name="T11" fmla="*/ 33 h 146"/>
                <a:gd name="T12" fmla="*/ 160 w 160"/>
                <a:gd name="T13" fmla="*/ 28 h 146"/>
                <a:gd name="T14" fmla="*/ 160 w 160"/>
                <a:gd name="T15" fmla="*/ 28 h 146"/>
                <a:gd name="T16" fmla="*/ 160 w 160"/>
                <a:gd name="T17" fmla="*/ 24 h 146"/>
                <a:gd name="T18" fmla="*/ 160 w 160"/>
                <a:gd name="T19" fmla="*/ 19 h 146"/>
                <a:gd name="T20" fmla="*/ 155 w 160"/>
                <a:gd name="T21" fmla="*/ 19 h 146"/>
                <a:gd name="T22" fmla="*/ 155 w 160"/>
                <a:gd name="T23" fmla="*/ 14 h 146"/>
                <a:gd name="T24" fmla="*/ 150 w 160"/>
                <a:gd name="T25" fmla="*/ 10 h 146"/>
                <a:gd name="T26" fmla="*/ 150 w 160"/>
                <a:gd name="T27" fmla="*/ 10 h 146"/>
                <a:gd name="T28" fmla="*/ 146 w 160"/>
                <a:gd name="T29" fmla="*/ 5 h 146"/>
                <a:gd name="T30" fmla="*/ 146 w 160"/>
                <a:gd name="T31" fmla="*/ 5 h 146"/>
                <a:gd name="T32" fmla="*/ 141 w 160"/>
                <a:gd name="T33" fmla="*/ 0 h 146"/>
                <a:gd name="T34" fmla="*/ 136 w 160"/>
                <a:gd name="T35" fmla="*/ 0 h 146"/>
                <a:gd name="T36" fmla="*/ 136 w 160"/>
                <a:gd name="T37" fmla="*/ 0 h 146"/>
                <a:gd name="T38" fmla="*/ 132 w 160"/>
                <a:gd name="T39" fmla="*/ 0 h 146"/>
                <a:gd name="T40" fmla="*/ 127 w 160"/>
                <a:gd name="T41" fmla="*/ 0 h 146"/>
                <a:gd name="T42" fmla="*/ 127 w 160"/>
                <a:gd name="T43" fmla="*/ 0 h 146"/>
                <a:gd name="T44" fmla="*/ 122 w 160"/>
                <a:gd name="T45" fmla="*/ 0 h 146"/>
                <a:gd name="T46" fmla="*/ 117 w 160"/>
                <a:gd name="T47" fmla="*/ 0 h 146"/>
                <a:gd name="T48" fmla="*/ 117 w 160"/>
                <a:gd name="T49" fmla="*/ 5 h 146"/>
                <a:gd name="T50" fmla="*/ 0 w 160"/>
                <a:gd name="T51" fmla="*/ 99 h 146"/>
                <a:gd name="T52" fmla="*/ 0 w 160"/>
                <a:gd name="T53" fmla="*/ 94 h 146"/>
                <a:gd name="T54" fmla="*/ 4 w 160"/>
                <a:gd name="T55" fmla="*/ 94 h 146"/>
                <a:gd name="T56" fmla="*/ 9 w 160"/>
                <a:gd name="T57" fmla="*/ 94 h 146"/>
                <a:gd name="T58" fmla="*/ 9 w 160"/>
                <a:gd name="T59" fmla="*/ 94 h 146"/>
                <a:gd name="T60" fmla="*/ 14 w 160"/>
                <a:gd name="T61" fmla="*/ 94 h 146"/>
                <a:gd name="T62" fmla="*/ 19 w 160"/>
                <a:gd name="T63" fmla="*/ 94 h 146"/>
                <a:gd name="T64" fmla="*/ 19 w 160"/>
                <a:gd name="T65" fmla="*/ 94 h 146"/>
                <a:gd name="T66" fmla="*/ 23 w 160"/>
                <a:gd name="T67" fmla="*/ 99 h 146"/>
                <a:gd name="T68" fmla="*/ 28 w 160"/>
                <a:gd name="T69" fmla="*/ 99 h 146"/>
                <a:gd name="T70" fmla="*/ 28 w 160"/>
                <a:gd name="T71" fmla="*/ 104 h 146"/>
                <a:gd name="T72" fmla="*/ 33 w 160"/>
                <a:gd name="T73" fmla="*/ 104 h 146"/>
                <a:gd name="T74" fmla="*/ 33 w 160"/>
                <a:gd name="T75" fmla="*/ 108 h 146"/>
                <a:gd name="T76" fmla="*/ 37 w 160"/>
                <a:gd name="T77" fmla="*/ 108 h 146"/>
                <a:gd name="T78" fmla="*/ 37 w 160"/>
                <a:gd name="T79" fmla="*/ 113 h 146"/>
                <a:gd name="T80" fmla="*/ 37 w 160"/>
                <a:gd name="T81" fmla="*/ 118 h 146"/>
                <a:gd name="T82" fmla="*/ 42 w 160"/>
                <a:gd name="T83" fmla="*/ 123 h 146"/>
                <a:gd name="T84" fmla="*/ 42 w 160"/>
                <a:gd name="T85" fmla="*/ 123 h 146"/>
                <a:gd name="T86" fmla="*/ 42 w 160"/>
                <a:gd name="T87" fmla="*/ 127 h 146"/>
                <a:gd name="T88" fmla="*/ 42 w 160"/>
                <a:gd name="T89" fmla="*/ 132 h 146"/>
                <a:gd name="T90" fmla="*/ 42 w 160"/>
                <a:gd name="T91" fmla="*/ 132 h 146"/>
                <a:gd name="T92" fmla="*/ 37 w 160"/>
                <a:gd name="T93" fmla="*/ 137 h 146"/>
                <a:gd name="T94" fmla="*/ 37 w 160"/>
                <a:gd name="T95" fmla="*/ 141 h 146"/>
                <a:gd name="T96" fmla="*/ 37 w 160"/>
                <a:gd name="T97" fmla="*/ 141 h 146"/>
                <a:gd name="T98" fmla="*/ 33 w 160"/>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46">
                  <a:moveTo>
                    <a:pt x="150" y="47"/>
                  </a:moveTo>
                  <a:lnTo>
                    <a:pt x="155" y="47"/>
                  </a:lnTo>
                  <a:lnTo>
                    <a:pt x="155" y="47"/>
                  </a:lnTo>
                  <a:lnTo>
                    <a:pt x="155" y="47"/>
                  </a:lnTo>
                  <a:lnTo>
                    <a:pt x="155" y="43"/>
                  </a:lnTo>
                  <a:lnTo>
                    <a:pt x="155" y="43"/>
                  </a:lnTo>
                  <a:lnTo>
                    <a:pt x="160" y="43"/>
                  </a:lnTo>
                  <a:lnTo>
                    <a:pt x="160" y="38"/>
                  </a:lnTo>
                  <a:lnTo>
                    <a:pt x="160" y="38"/>
                  </a:lnTo>
                  <a:lnTo>
                    <a:pt x="160" y="38"/>
                  </a:lnTo>
                  <a:lnTo>
                    <a:pt x="160" y="33"/>
                  </a:lnTo>
                  <a:lnTo>
                    <a:pt x="160" y="33"/>
                  </a:lnTo>
                  <a:lnTo>
                    <a:pt x="160" y="33"/>
                  </a:lnTo>
                  <a:lnTo>
                    <a:pt x="160" y="28"/>
                  </a:lnTo>
                  <a:lnTo>
                    <a:pt x="160" y="28"/>
                  </a:lnTo>
                  <a:lnTo>
                    <a:pt x="160" y="28"/>
                  </a:lnTo>
                  <a:lnTo>
                    <a:pt x="160" y="24"/>
                  </a:lnTo>
                  <a:lnTo>
                    <a:pt x="160" y="24"/>
                  </a:lnTo>
                  <a:lnTo>
                    <a:pt x="160" y="24"/>
                  </a:lnTo>
                  <a:lnTo>
                    <a:pt x="160" y="19"/>
                  </a:lnTo>
                  <a:lnTo>
                    <a:pt x="155" y="19"/>
                  </a:lnTo>
                  <a:lnTo>
                    <a:pt x="155" y="19"/>
                  </a:lnTo>
                  <a:lnTo>
                    <a:pt x="155" y="14"/>
                  </a:lnTo>
                  <a:lnTo>
                    <a:pt x="155" y="14"/>
                  </a:lnTo>
                  <a:lnTo>
                    <a:pt x="155" y="14"/>
                  </a:lnTo>
                  <a:lnTo>
                    <a:pt x="150" y="10"/>
                  </a:lnTo>
                  <a:lnTo>
                    <a:pt x="150" y="10"/>
                  </a:lnTo>
                  <a:lnTo>
                    <a:pt x="150" y="10"/>
                  </a:lnTo>
                  <a:lnTo>
                    <a:pt x="150" y="5"/>
                  </a:lnTo>
                  <a:lnTo>
                    <a:pt x="146" y="5"/>
                  </a:lnTo>
                  <a:lnTo>
                    <a:pt x="146" y="5"/>
                  </a:lnTo>
                  <a:lnTo>
                    <a:pt x="146" y="5"/>
                  </a:lnTo>
                  <a:lnTo>
                    <a:pt x="141" y="5"/>
                  </a:lnTo>
                  <a:lnTo>
                    <a:pt x="141" y="0"/>
                  </a:lnTo>
                  <a:lnTo>
                    <a:pt x="141" y="0"/>
                  </a:lnTo>
                  <a:lnTo>
                    <a:pt x="136" y="0"/>
                  </a:lnTo>
                  <a:lnTo>
                    <a:pt x="136" y="0"/>
                  </a:lnTo>
                  <a:lnTo>
                    <a:pt x="136" y="0"/>
                  </a:lnTo>
                  <a:lnTo>
                    <a:pt x="132" y="0"/>
                  </a:lnTo>
                  <a:lnTo>
                    <a:pt x="132" y="0"/>
                  </a:lnTo>
                  <a:lnTo>
                    <a:pt x="132" y="0"/>
                  </a:lnTo>
                  <a:lnTo>
                    <a:pt x="127" y="0"/>
                  </a:lnTo>
                  <a:lnTo>
                    <a:pt x="127" y="0"/>
                  </a:lnTo>
                  <a:lnTo>
                    <a:pt x="127" y="0"/>
                  </a:lnTo>
                  <a:lnTo>
                    <a:pt x="122" y="0"/>
                  </a:lnTo>
                  <a:lnTo>
                    <a:pt x="122" y="0"/>
                  </a:lnTo>
                  <a:lnTo>
                    <a:pt x="122" y="0"/>
                  </a:lnTo>
                  <a:lnTo>
                    <a:pt x="117" y="0"/>
                  </a:lnTo>
                  <a:lnTo>
                    <a:pt x="117" y="5"/>
                  </a:lnTo>
                  <a:lnTo>
                    <a:pt x="117" y="5"/>
                  </a:lnTo>
                  <a:lnTo>
                    <a:pt x="0" y="99"/>
                  </a:lnTo>
                  <a:lnTo>
                    <a:pt x="0" y="99"/>
                  </a:lnTo>
                  <a:lnTo>
                    <a:pt x="0" y="99"/>
                  </a:lnTo>
                  <a:lnTo>
                    <a:pt x="0" y="94"/>
                  </a:lnTo>
                  <a:lnTo>
                    <a:pt x="4" y="94"/>
                  </a:lnTo>
                  <a:lnTo>
                    <a:pt x="4" y="94"/>
                  </a:lnTo>
                  <a:lnTo>
                    <a:pt x="4" y="94"/>
                  </a:lnTo>
                  <a:lnTo>
                    <a:pt x="9" y="94"/>
                  </a:lnTo>
                  <a:lnTo>
                    <a:pt x="9" y="94"/>
                  </a:lnTo>
                  <a:lnTo>
                    <a:pt x="9" y="94"/>
                  </a:lnTo>
                  <a:lnTo>
                    <a:pt x="14" y="94"/>
                  </a:lnTo>
                  <a:lnTo>
                    <a:pt x="14" y="94"/>
                  </a:lnTo>
                  <a:lnTo>
                    <a:pt x="14" y="94"/>
                  </a:lnTo>
                  <a:lnTo>
                    <a:pt x="19" y="94"/>
                  </a:lnTo>
                  <a:lnTo>
                    <a:pt x="19" y="94"/>
                  </a:lnTo>
                  <a:lnTo>
                    <a:pt x="19" y="94"/>
                  </a:lnTo>
                  <a:lnTo>
                    <a:pt x="23" y="99"/>
                  </a:lnTo>
                  <a:lnTo>
                    <a:pt x="23" y="99"/>
                  </a:lnTo>
                  <a:lnTo>
                    <a:pt x="23" y="99"/>
                  </a:lnTo>
                  <a:lnTo>
                    <a:pt x="28" y="99"/>
                  </a:lnTo>
                  <a:lnTo>
                    <a:pt x="28" y="99"/>
                  </a:lnTo>
                  <a:lnTo>
                    <a:pt x="28" y="104"/>
                  </a:lnTo>
                  <a:lnTo>
                    <a:pt x="33" y="104"/>
                  </a:lnTo>
                  <a:lnTo>
                    <a:pt x="33" y="104"/>
                  </a:lnTo>
                  <a:lnTo>
                    <a:pt x="33" y="104"/>
                  </a:lnTo>
                  <a:lnTo>
                    <a:pt x="33" y="108"/>
                  </a:lnTo>
                  <a:lnTo>
                    <a:pt x="37" y="108"/>
                  </a:lnTo>
                  <a:lnTo>
                    <a:pt x="37" y="108"/>
                  </a:lnTo>
                  <a:lnTo>
                    <a:pt x="37" y="113"/>
                  </a:lnTo>
                  <a:lnTo>
                    <a:pt x="37" y="113"/>
                  </a:lnTo>
                  <a:lnTo>
                    <a:pt x="37" y="113"/>
                  </a:lnTo>
                  <a:lnTo>
                    <a:pt x="37" y="118"/>
                  </a:lnTo>
                  <a:lnTo>
                    <a:pt x="42" y="118"/>
                  </a:lnTo>
                  <a:lnTo>
                    <a:pt x="42" y="123"/>
                  </a:lnTo>
                  <a:lnTo>
                    <a:pt x="42" y="123"/>
                  </a:lnTo>
                  <a:lnTo>
                    <a:pt x="42" y="123"/>
                  </a:lnTo>
                  <a:lnTo>
                    <a:pt x="42" y="127"/>
                  </a:lnTo>
                  <a:lnTo>
                    <a:pt x="42" y="127"/>
                  </a:lnTo>
                  <a:lnTo>
                    <a:pt x="42" y="127"/>
                  </a:lnTo>
                  <a:lnTo>
                    <a:pt x="42" y="132"/>
                  </a:lnTo>
                  <a:lnTo>
                    <a:pt x="42" y="132"/>
                  </a:lnTo>
                  <a:lnTo>
                    <a:pt x="42" y="132"/>
                  </a:lnTo>
                  <a:lnTo>
                    <a:pt x="37" y="137"/>
                  </a:lnTo>
                  <a:lnTo>
                    <a:pt x="37" y="137"/>
                  </a:lnTo>
                  <a:lnTo>
                    <a:pt x="37" y="137"/>
                  </a:lnTo>
                  <a:lnTo>
                    <a:pt x="37" y="141"/>
                  </a:lnTo>
                  <a:lnTo>
                    <a:pt x="37" y="141"/>
                  </a:lnTo>
                  <a:lnTo>
                    <a:pt x="37" y="141"/>
                  </a:lnTo>
                  <a:lnTo>
                    <a:pt x="33" y="141"/>
                  </a:lnTo>
                  <a:lnTo>
                    <a:pt x="33" y="146"/>
                  </a:lnTo>
                  <a:lnTo>
                    <a:pt x="150" y="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5" name="Oval 24">
              <a:extLst>
                <a:ext uri="{FF2B5EF4-FFF2-40B4-BE49-F238E27FC236}">
                  <a16:creationId xmlns:a16="http://schemas.microsoft.com/office/drawing/2014/main" id="{362562CB-A0CB-8EC5-E473-39D16D2FA2CD}"/>
                </a:ext>
              </a:extLst>
            </p:cNvPr>
            <p:cNvSpPr>
              <a:spLocks noChangeArrowheads="1"/>
            </p:cNvSpPr>
            <p:nvPr/>
          </p:nvSpPr>
          <p:spPr bwMode="auto">
            <a:xfrm>
              <a:off x="1826895" y="1247775"/>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6" name="Freeform 1388">
              <a:extLst>
                <a:ext uri="{FF2B5EF4-FFF2-40B4-BE49-F238E27FC236}">
                  <a16:creationId xmlns:a16="http://schemas.microsoft.com/office/drawing/2014/main" id="{7AC6C5B7-2654-11BF-D9DB-A9240919E21A}"/>
                </a:ext>
              </a:extLst>
            </p:cNvPr>
            <p:cNvSpPr>
              <a:spLocks/>
            </p:cNvSpPr>
            <p:nvPr/>
          </p:nvSpPr>
          <p:spPr bwMode="auto">
            <a:xfrm>
              <a:off x="1833245" y="1226820"/>
              <a:ext cx="38735" cy="59690"/>
            </a:xfrm>
            <a:custGeom>
              <a:avLst/>
              <a:gdLst>
                <a:gd name="T0" fmla="*/ 4 w 61"/>
                <a:gd name="T1" fmla="*/ 70 h 94"/>
                <a:gd name="T2" fmla="*/ 4 w 61"/>
                <a:gd name="T3" fmla="*/ 75 h 94"/>
                <a:gd name="T4" fmla="*/ 9 w 61"/>
                <a:gd name="T5" fmla="*/ 75 h 94"/>
                <a:gd name="T6" fmla="*/ 9 w 61"/>
                <a:gd name="T7" fmla="*/ 80 h 94"/>
                <a:gd name="T8" fmla="*/ 9 w 61"/>
                <a:gd name="T9" fmla="*/ 80 h 94"/>
                <a:gd name="T10" fmla="*/ 14 w 61"/>
                <a:gd name="T11" fmla="*/ 85 h 94"/>
                <a:gd name="T12" fmla="*/ 19 w 61"/>
                <a:gd name="T13" fmla="*/ 85 h 94"/>
                <a:gd name="T14" fmla="*/ 19 w 61"/>
                <a:gd name="T15" fmla="*/ 89 h 94"/>
                <a:gd name="T16" fmla="*/ 23 w 61"/>
                <a:gd name="T17" fmla="*/ 89 h 94"/>
                <a:gd name="T18" fmla="*/ 28 w 61"/>
                <a:gd name="T19" fmla="*/ 89 h 94"/>
                <a:gd name="T20" fmla="*/ 28 w 61"/>
                <a:gd name="T21" fmla="*/ 94 h 94"/>
                <a:gd name="T22" fmla="*/ 33 w 61"/>
                <a:gd name="T23" fmla="*/ 94 h 94"/>
                <a:gd name="T24" fmla="*/ 37 w 61"/>
                <a:gd name="T25" fmla="*/ 94 h 94"/>
                <a:gd name="T26" fmla="*/ 42 w 61"/>
                <a:gd name="T27" fmla="*/ 89 h 94"/>
                <a:gd name="T28" fmla="*/ 42 w 61"/>
                <a:gd name="T29" fmla="*/ 89 h 94"/>
                <a:gd name="T30" fmla="*/ 47 w 61"/>
                <a:gd name="T31" fmla="*/ 89 h 94"/>
                <a:gd name="T32" fmla="*/ 51 w 61"/>
                <a:gd name="T33" fmla="*/ 85 h 94"/>
                <a:gd name="T34" fmla="*/ 51 w 61"/>
                <a:gd name="T35" fmla="*/ 85 h 94"/>
                <a:gd name="T36" fmla="*/ 56 w 61"/>
                <a:gd name="T37" fmla="*/ 80 h 94"/>
                <a:gd name="T38" fmla="*/ 56 w 61"/>
                <a:gd name="T39" fmla="*/ 80 h 94"/>
                <a:gd name="T40" fmla="*/ 61 w 61"/>
                <a:gd name="T41" fmla="*/ 75 h 94"/>
                <a:gd name="T42" fmla="*/ 61 w 61"/>
                <a:gd name="T43" fmla="*/ 75 h 94"/>
                <a:gd name="T44" fmla="*/ 61 w 61"/>
                <a:gd name="T45" fmla="*/ 70 h 94"/>
                <a:gd name="T46" fmla="*/ 61 w 61"/>
                <a:gd name="T47" fmla="*/ 66 h 94"/>
                <a:gd name="T48" fmla="*/ 61 w 61"/>
                <a:gd name="T49" fmla="*/ 61 h 94"/>
                <a:gd name="T50" fmla="*/ 56 w 61"/>
                <a:gd name="T51" fmla="*/ 0 h 94"/>
                <a:gd name="T52" fmla="*/ 56 w 61"/>
                <a:gd name="T53" fmla="*/ 4 h 94"/>
                <a:gd name="T54" fmla="*/ 56 w 61"/>
                <a:gd name="T55" fmla="*/ 9 h 94"/>
                <a:gd name="T56" fmla="*/ 56 w 61"/>
                <a:gd name="T57" fmla="*/ 14 h 94"/>
                <a:gd name="T58" fmla="*/ 51 w 61"/>
                <a:gd name="T59" fmla="*/ 14 h 94"/>
                <a:gd name="T60" fmla="*/ 51 w 61"/>
                <a:gd name="T61" fmla="*/ 19 h 94"/>
                <a:gd name="T62" fmla="*/ 47 w 61"/>
                <a:gd name="T63" fmla="*/ 19 h 94"/>
                <a:gd name="T64" fmla="*/ 47 w 61"/>
                <a:gd name="T65" fmla="*/ 23 h 94"/>
                <a:gd name="T66" fmla="*/ 42 w 61"/>
                <a:gd name="T67" fmla="*/ 23 h 94"/>
                <a:gd name="T68" fmla="*/ 42 w 61"/>
                <a:gd name="T69" fmla="*/ 28 h 94"/>
                <a:gd name="T70" fmla="*/ 37 w 61"/>
                <a:gd name="T71" fmla="*/ 28 h 94"/>
                <a:gd name="T72" fmla="*/ 33 w 61"/>
                <a:gd name="T73" fmla="*/ 28 h 94"/>
                <a:gd name="T74" fmla="*/ 28 w 61"/>
                <a:gd name="T75" fmla="*/ 28 h 94"/>
                <a:gd name="T76" fmla="*/ 23 w 61"/>
                <a:gd name="T77" fmla="*/ 28 h 94"/>
                <a:gd name="T78" fmla="*/ 23 w 61"/>
                <a:gd name="T79" fmla="*/ 28 h 94"/>
                <a:gd name="T80" fmla="*/ 19 w 61"/>
                <a:gd name="T81" fmla="*/ 28 h 94"/>
                <a:gd name="T82" fmla="*/ 14 w 61"/>
                <a:gd name="T83" fmla="*/ 28 h 94"/>
                <a:gd name="T84" fmla="*/ 14 w 61"/>
                <a:gd name="T85" fmla="*/ 23 h 94"/>
                <a:gd name="T86" fmla="*/ 9 w 61"/>
                <a:gd name="T87" fmla="*/ 23 h 94"/>
                <a:gd name="T88" fmla="*/ 4 w 61"/>
                <a:gd name="T89" fmla="*/ 19 h 94"/>
                <a:gd name="T90" fmla="*/ 4 w 61"/>
                <a:gd name="T91" fmla="*/ 19 h 94"/>
                <a:gd name="T92" fmla="*/ 4 w 61"/>
                <a:gd name="T93" fmla="*/ 14 h 94"/>
                <a:gd name="T94" fmla="*/ 0 w 61"/>
                <a:gd name="T95" fmla="*/ 14 h 94"/>
                <a:gd name="T96" fmla="*/ 0 w 61"/>
                <a:gd name="T97" fmla="*/ 9 h 94"/>
                <a:gd name="T98" fmla="*/ 0 w 61"/>
                <a:gd name="T99"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 h="94">
                  <a:moveTo>
                    <a:pt x="4" y="66"/>
                  </a:moveTo>
                  <a:lnTo>
                    <a:pt x="4" y="70"/>
                  </a:lnTo>
                  <a:lnTo>
                    <a:pt x="4" y="70"/>
                  </a:lnTo>
                  <a:lnTo>
                    <a:pt x="4" y="75"/>
                  </a:lnTo>
                  <a:lnTo>
                    <a:pt x="9" y="75"/>
                  </a:lnTo>
                  <a:lnTo>
                    <a:pt x="9" y="75"/>
                  </a:lnTo>
                  <a:lnTo>
                    <a:pt x="9" y="80"/>
                  </a:lnTo>
                  <a:lnTo>
                    <a:pt x="9" y="80"/>
                  </a:lnTo>
                  <a:lnTo>
                    <a:pt x="9" y="80"/>
                  </a:lnTo>
                  <a:lnTo>
                    <a:pt x="9" y="80"/>
                  </a:lnTo>
                  <a:lnTo>
                    <a:pt x="14" y="85"/>
                  </a:lnTo>
                  <a:lnTo>
                    <a:pt x="14" y="85"/>
                  </a:lnTo>
                  <a:lnTo>
                    <a:pt x="14" y="85"/>
                  </a:lnTo>
                  <a:lnTo>
                    <a:pt x="19" y="85"/>
                  </a:lnTo>
                  <a:lnTo>
                    <a:pt x="19" y="89"/>
                  </a:lnTo>
                  <a:lnTo>
                    <a:pt x="19" y="89"/>
                  </a:lnTo>
                  <a:lnTo>
                    <a:pt x="23" y="89"/>
                  </a:lnTo>
                  <a:lnTo>
                    <a:pt x="23" y="89"/>
                  </a:lnTo>
                  <a:lnTo>
                    <a:pt x="23" y="89"/>
                  </a:lnTo>
                  <a:lnTo>
                    <a:pt x="28" y="89"/>
                  </a:lnTo>
                  <a:lnTo>
                    <a:pt x="28" y="94"/>
                  </a:lnTo>
                  <a:lnTo>
                    <a:pt x="28" y="94"/>
                  </a:lnTo>
                  <a:lnTo>
                    <a:pt x="33" y="94"/>
                  </a:lnTo>
                  <a:lnTo>
                    <a:pt x="33" y="94"/>
                  </a:lnTo>
                  <a:lnTo>
                    <a:pt x="33" y="94"/>
                  </a:lnTo>
                  <a:lnTo>
                    <a:pt x="37" y="94"/>
                  </a:lnTo>
                  <a:lnTo>
                    <a:pt x="37" y="94"/>
                  </a:lnTo>
                  <a:lnTo>
                    <a:pt x="42" y="89"/>
                  </a:lnTo>
                  <a:lnTo>
                    <a:pt x="42" y="89"/>
                  </a:lnTo>
                  <a:lnTo>
                    <a:pt x="42" y="89"/>
                  </a:lnTo>
                  <a:lnTo>
                    <a:pt x="47" y="89"/>
                  </a:lnTo>
                  <a:lnTo>
                    <a:pt x="47" y="89"/>
                  </a:lnTo>
                  <a:lnTo>
                    <a:pt x="47" y="89"/>
                  </a:lnTo>
                  <a:lnTo>
                    <a:pt x="51" y="85"/>
                  </a:lnTo>
                  <a:lnTo>
                    <a:pt x="51" y="85"/>
                  </a:lnTo>
                  <a:lnTo>
                    <a:pt x="51" y="85"/>
                  </a:lnTo>
                  <a:lnTo>
                    <a:pt x="56" y="85"/>
                  </a:lnTo>
                  <a:lnTo>
                    <a:pt x="56" y="80"/>
                  </a:lnTo>
                  <a:lnTo>
                    <a:pt x="56" y="80"/>
                  </a:lnTo>
                  <a:lnTo>
                    <a:pt x="56" y="80"/>
                  </a:lnTo>
                  <a:lnTo>
                    <a:pt x="56" y="80"/>
                  </a:lnTo>
                  <a:lnTo>
                    <a:pt x="61" y="75"/>
                  </a:lnTo>
                  <a:lnTo>
                    <a:pt x="61" y="75"/>
                  </a:lnTo>
                  <a:lnTo>
                    <a:pt x="61" y="75"/>
                  </a:lnTo>
                  <a:lnTo>
                    <a:pt x="61" y="70"/>
                  </a:lnTo>
                  <a:lnTo>
                    <a:pt x="61" y="70"/>
                  </a:lnTo>
                  <a:lnTo>
                    <a:pt x="61" y="66"/>
                  </a:lnTo>
                  <a:lnTo>
                    <a:pt x="61" y="66"/>
                  </a:lnTo>
                  <a:lnTo>
                    <a:pt x="61" y="66"/>
                  </a:lnTo>
                  <a:lnTo>
                    <a:pt x="61" y="61"/>
                  </a:lnTo>
                  <a:lnTo>
                    <a:pt x="56" y="0"/>
                  </a:lnTo>
                  <a:lnTo>
                    <a:pt x="56" y="0"/>
                  </a:lnTo>
                  <a:lnTo>
                    <a:pt x="56" y="4"/>
                  </a:lnTo>
                  <a:lnTo>
                    <a:pt x="56" y="4"/>
                  </a:lnTo>
                  <a:lnTo>
                    <a:pt x="56" y="4"/>
                  </a:lnTo>
                  <a:lnTo>
                    <a:pt x="56" y="9"/>
                  </a:lnTo>
                  <a:lnTo>
                    <a:pt x="56" y="9"/>
                  </a:lnTo>
                  <a:lnTo>
                    <a:pt x="56" y="14"/>
                  </a:lnTo>
                  <a:lnTo>
                    <a:pt x="51" y="14"/>
                  </a:lnTo>
                  <a:lnTo>
                    <a:pt x="51" y="14"/>
                  </a:lnTo>
                  <a:lnTo>
                    <a:pt x="51" y="19"/>
                  </a:lnTo>
                  <a:lnTo>
                    <a:pt x="51" y="19"/>
                  </a:lnTo>
                  <a:lnTo>
                    <a:pt x="51" y="19"/>
                  </a:lnTo>
                  <a:lnTo>
                    <a:pt x="47" y="19"/>
                  </a:lnTo>
                  <a:lnTo>
                    <a:pt x="47" y="23"/>
                  </a:lnTo>
                  <a:lnTo>
                    <a:pt x="47" y="23"/>
                  </a:lnTo>
                  <a:lnTo>
                    <a:pt x="47" y="23"/>
                  </a:lnTo>
                  <a:lnTo>
                    <a:pt x="42" y="23"/>
                  </a:lnTo>
                  <a:lnTo>
                    <a:pt x="42" y="28"/>
                  </a:lnTo>
                  <a:lnTo>
                    <a:pt x="42" y="28"/>
                  </a:lnTo>
                  <a:lnTo>
                    <a:pt x="37" y="28"/>
                  </a:lnTo>
                  <a:lnTo>
                    <a:pt x="37" y="28"/>
                  </a:lnTo>
                  <a:lnTo>
                    <a:pt x="33" y="28"/>
                  </a:lnTo>
                  <a:lnTo>
                    <a:pt x="33" y="28"/>
                  </a:lnTo>
                  <a:lnTo>
                    <a:pt x="33" y="28"/>
                  </a:lnTo>
                  <a:lnTo>
                    <a:pt x="28" y="28"/>
                  </a:lnTo>
                  <a:lnTo>
                    <a:pt x="28" y="28"/>
                  </a:lnTo>
                  <a:lnTo>
                    <a:pt x="23" y="28"/>
                  </a:lnTo>
                  <a:lnTo>
                    <a:pt x="23" y="28"/>
                  </a:lnTo>
                  <a:lnTo>
                    <a:pt x="23" y="28"/>
                  </a:lnTo>
                  <a:lnTo>
                    <a:pt x="19" y="28"/>
                  </a:lnTo>
                  <a:lnTo>
                    <a:pt x="19" y="28"/>
                  </a:lnTo>
                  <a:lnTo>
                    <a:pt x="19" y="28"/>
                  </a:lnTo>
                  <a:lnTo>
                    <a:pt x="14" y="28"/>
                  </a:lnTo>
                  <a:lnTo>
                    <a:pt x="14" y="28"/>
                  </a:lnTo>
                  <a:lnTo>
                    <a:pt x="14" y="23"/>
                  </a:lnTo>
                  <a:lnTo>
                    <a:pt x="9" y="23"/>
                  </a:lnTo>
                  <a:lnTo>
                    <a:pt x="9" y="23"/>
                  </a:lnTo>
                  <a:lnTo>
                    <a:pt x="9" y="23"/>
                  </a:lnTo>
                  <a:lnTo>
                    <a:pt x="4" y="19"/>
                  </a:lnTo>
                  <a:lnTo>
                    <a:pt x="4" y="19"/>
                  </a:lnTo>
                  <a:lnTo>
                    <a:pt x="4" y="19"/>
                  </a:lnTo>
                  <a:lnTo>
                    <a:pt x="4" y="19"/>
                  </a:lnTo>
                  <a:lnTo>
                    <a:pt x="4" y="14"/>
                  </a:lnTo>
                  <a:lnTo>
                    <a:pt x="0" y="14"/>
                  </a:lnTo>
                  <a:lnTo>
                    <a:pt x="0" y="14"/>
                  </a:lnTo>
                  <a:lnTo>
                    <a:pt x="0" y="9"/>
                  </a:lnTo>
                  <a:lnTo>
                    <a:pt x="0" y="9"/>
                  </a:lnTo>
                  <a:lnTo>
                    <a:pt x="0" y="4"/>
                  </a:lnTo>
                  <a:lnTo>
                    <a:pt x="0" y="4"/>
                  </a:lnTo>
                  <a:lnTo>
                    <a:pt x="4"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7" name="Oval 26">
              <a:extLst>
                <a:ext uri="{FF2B5EF4-FFF2-40B4-BE49-F238E27FC236}">
                  <a16:creationId xmlns:a16="http://schemas.microsoft.com/office/drawing/2014/main" id="{B7148A8F-1B84-D7D5-158A-5F6E59728A98}"/>
                </a:ext>
              </a:extLst>
            </p:cNvPr>
            <p:cNvSpPr>
              <a:spLocks noChangeArrowheads="1"/>
            </p:cNvSpPr>
            <p:nvPr/>
          </p:nvSpPr>
          <p:spPr bwMode="auto">
            <a:xfrm>
              <a:off x="965835" y="68580"/>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8" name="Freeform 1390">
              <a:extLst>
                <a:ext uri="{FF2B5EF4-FFF2-40B4-BE49-F238E27FC236}">
                  <a16:creationId xmlns:a16="http://schemas.microsoft.com/office/drawing/2014/main" id="{209F58A3-0E4A-E1EB-7C18-FD2D9A26B0BF}"/>
                </a:ext>
              </a:extLst>
            </p:cNvPr>
            <p:cNvSpPr>
              <a:spLocks/>
            </p:cNvSpPr>
            <p:nvPr/>
          </p:nvSpPr>
          <p:spPr bwMode="auto">
            <a:xfrm>
              <a:off x="965835" y="110490"/>
              <a:ext cx="45085" cy="137795"/>
            </a:xfrm>
            <a:custGeom>
              <a:avLst/>
              <a:gdLst>
                <a:gd name="T0" fmla="*/ 71 w 71"/>
                <a:gd name="T1" fmla="*/ 5 h 217"/>
                <a:gd name="T2" fmla="*/ 71 w 71"/>
                <a:gd name="T3" fmla="*/ 5 h 217"/>
                <a:gd name="T4" fmla="*/ 66 w 71"/>
                <a:gd name="T5" fmla="*/ 5 h 217"/>
                <a:gd name="T6" fmla="*/ 66 w 71"/>
                <a:gd name="T7" fmla="*/ 5 h 217"/>
                <a:gd name="T8" fmla="*/ 66 w 71"/>
                <a:gd name="T9" fmla="*/ 5 h 217"/>
                <a:gd name="T10" fmla="*/ 61 w 71"/>
                <a:gd name="T11" fmla="*/ 5 h 217"/>
                <a:gd name="T12" fmla="*/ 61 w 71"/>
                <a:gd name="T13" fmla="*/ 0 h 217"/>
                <a:gd name="T14" fmla="*/ 57 w 71"/>
                <a:gd name="T15" fmla="*/ 0 h 217"/>
                <a:gd name="T16" fmla="*/ 57 w 71"/>
                <a:gd name="T17" fmla="*/ 0 h 217"/>
                <a:gd name="T18" fmla="*/ 52 w 71"/>
                <a:gd name="T19" fmla="*/ 0 h 217"/>
                <a:gd name="T20" fmla="*/ 47 w 71"/>
                <a:gd name="T21" fmla="*/ 0 h 217"/>
                <a:gd name="T22" fmla="*/ 42 w 71"/>
                <a:gd name="T23" fmla="*/ 0 h 217"/>
                <a:gd name="T24" fmla="*/ 42 w 71"/>
                <a:gd name="T25" fmla="*/ 0 h 217"/>
                <a:gd name="T26" fmla="*/ 38 w 71"/>
                <a:gd name="T27" fmla="*/ 0 h 217"/>
                <a:gd name="T28" fmla="*/ 33 w 71"/>
                <a:gd name="T29" fmla="*/ 0 h 217"/>
                <a:gd name="T30" fmla="*/ 28 w 71"/>
                <a:gd name="T31" fmla="*/ 0 h 217"/>
                <a:gd name="T32" fmla="*/ 28 w 71"/>
                <a:gd name="T33" fmla="*/ 0 h 217"/>
                <a:gd name="T34" fmla="*/ 24 w 71"/>
                <a:gd name="T35" fmla="*/ 0 h 217"/>
                <a:gd name="T36" fmla="*/ 19 w 71"/>
                <a:gd name="T37" fmla="*/ 0 h 217"/>
                <a:gd name="T38" fmla="*/ 19 w 71"/>
                <a:gd name="T39" fmla="*/ 0 h 217"/>
                <a:gd name="T40" fmla="*/ 19 w 71"/>
                <a:gd name="T41" fmla="*/ 0 h 217"/>
                <a:gd name="T42" fmla="*/ 14 w 71"/>
                <a:gd name="T43" fmla="*/ 0 h 217"/>
                <a:gd name="T44" fmla="*/ 14 w 71"/>
                <a:gd name="T45" fmla="*/ 0 h 217"/>
                <a:gd name="T46" fmla="*/ 14 w 71"/>
                <a:gd name="T47" fmla="*/ 0 h 217"/>
                <a:gd name="T48" fmla="*/ 14 w 71"/>
                <a:gd name="T49" fmla="*/ 5 h 217"/>
                <a:gd name="T50" fmla="*/ 0 w 71"/>
                <a:gd name="T51" fmla="*/ 212 h 217"/>
                <a:gd name="T52" fmla="*/ 0 w 71"/>
                <a:gd name="T53" fmla="*/ 212 h 217"/>
                <a:gd name="T54" fmla="*/ 0 w 71"/>
                <a:gd name="T55" fmla="*/ 208 h 217"/>
                <a:gd name="T56" fmla="*/ 0 w 71"/>
                <a:gd name="T57" fmla="*/ 208 h 217"/>
                <a:gd name="T58" fmla="*/ 5 w 71"/>
                <a:gd name="T59" fmla="*/ 208 h 217"/>
                <a:gd name="T60" fmla="*/ 5 w 71"/>
                <a:gd name="T61" fmla="*/ 208 h 217"/>
                <a:gd name="T62" fmla="*/ 9 w 71"/>
                <a:gd name="T63" fmla="*/ 208 h 217"/>
                <a:gd name="T64" fmla="*/ 9 w 71"/>
                <a:gd name="T65" fmla="*/ 208 h 217"/>
                <a:gd name="T66" fmla="*/ 14 w 71"/>
                <a:gd name="T67" fmla="*/ 208 h 217"/>
                <a:gd name="T68" fmla="*/ 19 w 71"/>
                <a:gd name="T69" fmla="*/ 208 h 217"/>
                <a:gd name="T70" fmla="*/ 19 w 71"/>
                <a:gd name="T71" fmla="*/ 208 h 217"/>
                <a:gd name="T72" fmla="*/ 24 w 71"/>
                <a:gd name="T73" fmla="*/ 208 h 217"/>
                <a:gd name="T74" fmla="*/ 28 w 71"/>
                <a:gd name="T75" fmla="*/ 208 h 217"/>
                <a:gd name="T76" fmla="*/ 33 w 71"/>
                <a:gd name="T77" fmla="*/ 208 h 217"/>
                <a:gd name="T78" fmla="*/ 33 w 71"/>
                <a:gd name="T79" fmla="*/ 208 h 217"/>
                <a:gd name="T80" fmla="*/ 38 w 71"/>
                <a:gd name="T81" fmla="*/ 208 h 217"/>
                <a:gd name="T82" fmla="*/ 42 w 71"/>
                <a:gd name="T83" fmla="*/ 212 h 217"/>
                <a:gd name="T84" fmla="*/ 42 w 71"/>
                <a:gd name="T85" fmla="*/ 212 h 217"/>
                <a:gd name="T86" fmla="*/ 47 w 71"/>
                <a:gd name="T87" fmla="*/ 212 h 217"/>
                <a:gd name="T88" fmla="*/ 47 w 71"/>
                <a:gd name="T89" fmla="*/ 212 h 217"/>
                <a:gd name="T90" fmla="*/ 52 w 71"/>
                <a:gd name="T91" fmla="*/ 212 h 217"/>
                <a:gd name="T92" fmla="*/ 52 w 71"/>
                <a:gd name="T93" fmla="*/ 212 h 217"/>
                <a:gd name="T94" fmla="*/ 52 w 71"/>
                <a:gd name="T95" fmla="*/ 212 h 217"/>
                <a:gd name="T96" fmla="*/ 52 w 71"/>
                <a:gd name="T97" fmla="*/ 217 h 217"/>
                <a:gd name="T98" fmla="*/ 57 w 71"/>
                <a:gd name="T99"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17">
                  <a:moveTo>
                    <a:pt x="71" y="5"/>
                  </a:moveTo>
                  <a:lnTo>
                    <a:pt x="71" y="5"/>
                  </a:lnTo>
                  <a:lnTo>
                    <a:pt x="71" y="5"/>
                  </a:lnTo>
                  <a:lnTo>
                    <a:pt x="71" y="5"/>
                  </a:lnTo>
                  <a:lnTo>
                    <a:pt x="71" y="5"/>
                  </a:lnTo>
                  <a:lnTo>
                    <a:pt x="66" y="5"/>
                  </a:lnTo>
                  <a:lnTo>
                    <a:pt x="66" y="5"/>
                  </a:lnTo>
                  <a:lnTo>
                    <a:pt x="66" y="5"/>
                  </a:lnTo>
                  <a:lnTo>
                    <a:pt x="66" y="5"/>
                  </a:lnTo>
                  <a:lnTo>
                    <a:pt x="66" y="5"/>
                  </a:lnTo>
                  <a:lnTo>
                    <a:pt x="66" y="5"/>
                  </a:lnTo>
                  <a:lnTo>
                    <a:pt x="61" y="5"/>
                  </a:lnTo>
                  <a:lnTo>
                    <a:pt x="61" y="5"/>
                  </a:lnTo>
                  <a:lnTo>
                    <a:pt x="61" y="0"/>
                  </a:lnTo>
                  <a:lnTo>
                    <a:pt x="61" y="0"/>
                  </a:lnTo>
                  <a:lnTo>
                    <a:pt x="57" y="0"/>
                  </a:lnTo>
                  <a:lnTo>
                    <a:pt x="57" y="0"/>
                  </a:lnTo>
                  <a:lnTo>
                    <a:pt x="57" y="0"/>
                  </a:lnTo>
                  <a:lnTo>
                    <a:pt x="52" y="0"/>
                  </a:lnTo>
                  <a:lnTo>
                    <a:pt x="52" y="0"/>
                  </a:lnTo>
                  <a:lnTo>
                    <a:pt x="52" y="0"/>
                  </a:lnTo>
                  <a:lnTo>
                    <a:pt x="47" y="0"/>
                  </a:lnTo>
                  <a:lnTo>
                    <a:pt x="47" y="0"/>
                  </a:lnTo>
                  <a:lnTo>
                    <a:pt x="42" y="0"/>
                  </a:lnTo>
                  <a:lnTo>
                    <a:pt x="42" y="0"/>
                  </a:lnTo>
                  <a:lnTo>
                    <a:pt x="42" y="0"/>
                  </a:lnTo>
                  <a:lnTo>
                    <a:pt x="38" y="0"/>
                  </a:lnTo>
                  <a:lnTo>
                    <a:pt x="38" y="0"/>
                  </a:lnTo>
                  <a:lnTo>
                    <a:pt x="33" y="0"/>
                  </a:lnTo>
                  <a:lnTo>
                    <a:pt x="33" y="0"/>
                  </a:lnTo>
                  <a:lnTo>
                    <a:pt x="33" y="0"/>
                  </a:lnTo>
                  <a:lnTo>
                    <a:pt x="28" y="0"/>
                  </a:lnTo>
                  <a:lnTo>
                    <a:pt x="28" y="0"/>
                  </a:lnTo>
                  <a:lnTo>
                    <a:pt x="28" y="0"/>
                  </a:lnTo>
                  <a:lnTo>
                    <a:pt x="24" y="0"/>
                  </a:lnTo>
                  <a:lnTo>
                    <a:pt x="24" y="0"/>
                  </a:lnTo>
                  <a:lnTo>
                    <a:pt x="24" y="0"/>
                  </a:lnTo>
                  <a:lnTo>
                    <a:pt x="19" y="0"/>
                  </a:lnTo>
                  <a:lnTo>
                    <a:pt x="19" y="0"/>
                  </a:lnTo>
                  <a:lnTo>
                    <a:pt x="19" y="0"/>
                  </a:lnTo>
                  <a:lnTo>
                    <a:pt x="19" y="0"/>
                  </a:lnTo>
                  <a:lnTo>
                    <a:pt x="19" y="0"/>
                  </a:lnTo>
                  <a:lnTo>
                    <a:pt x="14" y="0"/>
                  </a:lnTo>
                  <a:lnTo>
                    <a:pt x="14" y="0"/>
                  </a:lnTo>
                  <a:lnTo>
                    <a:pt x="14" y="0"/>
                  </a:lnTo>
                  <a:lnTo>
                    <a:pt x="14" y="0"/>
                  </a:lnTo>
                  <a:lnTo>
                    <a:pt x="14" y="0"/>
                  </a:lnTo>
                  <a:lnTo>
                    <a:pt x="14" y="0"/>
                  </a:lnTo>
                  <a:lnTo>
                    <a:pt x="14" y="0"/>
                  </a:lnTo>
                  <a:lnTo>
                    <a:pt x="14" y="5"/>
                  </a:lnTo>
                  <a:lnTo>
                    <a:pt x="0" y="212"/>
                  </a:lnTo>
                  <a:lnTo>
                    <a:pt x="0" y="212"/>
                  </a:lnTo>
                  <a:lnTo>
                    <a:pt x="0" y="212"/>
                  </a:lnTo>
                  <a:lnTo>
                    <a:pt x="0" y="212"/>
                  </a:lnTo>
                  <a:lnTo>
                    <a:pt x="0" y="212"/>
                  </a:lnTo>
                  <a:lnTo>
                    <a:pt x="0" y="208"/>
                  </a:lnTo>
                  <a:lnTo>
                    <a:pt x="0" y="208"/>
                  </a:lnTo>
                  <a:lnTo>
                    <a:pt x="0" y="208"/>
                  </a:lnTo>
                  <a:lnTo>
                    <a:pt x="0" y="208"/>
                  </a:lnTo>
                  <a:lnTo>
                    <a:pt x="5" y="208"/>
                  </a:lnTo>
                  <a:lnTo>
                    <a:pt x="5" y="208"/>
                  </a:lnTo>
                  <a:lnTo>
                    <a:pt x="5" y="208"/>
                  </a:lnTo>
                  <a:lnTo>
                    <a:pt x="5" y="208"/>
                  </a:lnTo>
                  <a:lnTo>
                    <a:pt x="9" y="208"/>
                  </a:lnTo>
                  <a:lnTo>
                    <a:pt x="9" y="208"/>
                  </a:lnTo>
                  <a:lnTo>
                    <a:pt x="9" y="208"/>
                  </a:lnTo>
                  <a:lnTo>
                    <a:pt x="9" y="208"/>
                  </a:lnTo>
                  <a:lnTo>
                    <a:pt x="14" y="208"/>
                  </a:lnTo>
                  <a:lnTo>
                    <a:pt x="14" y="208"/>
                  </a:lnTo>
                  <a:lnTo>
                    <a:pt x="19" y="208"/>
                  </a:lnTo>
                  <a:lnTo>
                    <a:pt x="19" y="208"/>
                  </a:lnTo>
                  <a:lnTo>
                    <a:pt x="19" y="208"/>
                  </a:lnTo>
                  <a:lnTo>
                    <a:pt x="24" y="208"/>
                  </a:lnTo>
                  <a:lnTo>
                    <a:pt x="24" y="208"/>
                  </a:lnTo>
                  <a:lnTo>
                    <a:pt x="24" y="208"/>
                  </a:lnTo>
                  <a:lnTo>
                    <a:pt x="28" y="208"/>
                  </a:lnTo>
                  <a:lnTo>
                    <a:pt x="28" y="208"/>
                  </a:lnTo>
                  <a:lnTo>
                    <a:pt x="33" y="208"/>
                  </a:lnTo>
                  <a:lnTo>
                    <a:pt x="33" y="208"/>
                  </a:lnTo>
                  <a:lnTo>
                    <a:pt x="33" y="208"/>
                  </a:lnTo>
                  <a:lnTo>
                    <a:pt x="38" y="208"/>
                  </a:lnTo>
                  <a:lnTo>
                    <a:pt x="38" y="208"/>
                  </a:lnTo>
                  <a:lnTo>
                    <a:pt x="38" y="212"/>
                  </a:lnTo>
                  <a:lnTo>
                    <a:pt x="42" y="212"/>
                  </a:lnTo>
                  <a:lnTo>
                    <a:pt x="42" y="212"/>
                  </a:lnTo>
                  <a:lnTo>
                    <a:pt x="42" y="212"/>
                  </a:lnTo>
                  <a:lnTo>
                    <a:pt x="47" y="212"/>
                  </a:lnTo>
                  <a:lnTo>
                    <a:pt x="47" y="212"/>
                  </a:lnTo>
                  <a:lnTo>
                    <a:pt x="47" y="212"/>
                  </a:lnTo>
                  <a:lnTo>
                    <a:pt x="47" y="212"/>
                  </a:lnTo>
                  <a:lnTo>
                    <a:pt x="52" y="212"/>
                  </a:lnTo>
                  <a:lnTo>
                    <a:pt x="52" y="212"/>
                  </a:lnTo>
                  <a:lnTo>
                    <a:pt x="52" y="212"/>
                  </a:lnTo>
                  <a:lnTo>
                    <a:pt x="52" y="212"/>
                  </a:lnTo>
                  <a:lnTo>
                    <a:pt x="52" y="212"/>
                  </a:lnTo>
                  <a:lnTo>
                    <a:pt x="52" y="212"/>
                  </a:lnTo>
                  <a:lnTo>
                    <a:pt x="52" y="212"/>
                  </a:lnTo>
                  <a:lnTo>
                    <a:pt x="52" y="217"/>
                  </a:lnTo>
                  <a:lnTo>
                    <a:pt x="57" y="217"/>
                  </a:lnTo>
                  <a:lnTo>
                    <a:pt x="57" y="217"/>
                  </a:lnTo>
                  <a:lnTo>
                    <a:pt x="7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9" name="Oval 28">
              <a:extLst>
                <a:ext uri="{FF2B5EF4-FFF2-40B4-BE49-F238E27FC236}">
                  <a16:creationId xmlns:a16="http://schemas.microsoft.com/office/drawing/2014/main" id="{BD1B7716-1C1D-06A7-EA2F-8D0525295BF4}"/>
                </a:ext>
              </a:extLst>
            </p:cNvPr>
            <p:cNvSpPr>
              <a:spLocks noChangeArrowheads="1"/>
            </p:cNvSpPr>
            <p:nvPr/>
          </p:nvSpPr>
          <p:spPr bwMode="auto">
            <a:xfrm>
              <a:off x="915035" y="242570"/>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30" name="Freeform 1392">
              <a:extLst>
                <a:ext uri="{FF2B5EF4-FFF2-40B4-BE49-F238E27FC236}">
                  <a16:creationId xmlns:a16="http://schemas.microsoft.com/office/drawing/2014/main" id="{F39DAD23-C7EA-A682-F949-49F2A5D9366A}"/>
                </a:ext>
              </a:extLst>
            </p:cNvPr>
            <p:cNvSpPr>
              <a:spLocks/>
            </p:cNvSpPr>
            <p:nvPr/>
          </p:nvSpPr>
          <p:spPr bwMode="auto">
            <a:xfrm>
              <a:off x="882015" y="307975"/>
              <a:ext cx="89535" cy="86995"/>
            </a:xfrm>
            <a:custGeom>
              <a:avLst/>
              <a:gdLst>
                <a:gd name="T0" fmla="*/ 137 w 141"/>
                <a:gd name="T1" fmla="*/ 47 h 137"/>
                <a:gd name="T2" fmla="*/ 141 w 141"/>
                <a:gd name="T3" fmla="*/ 43 h 137"/>
                <a:gd name="T4" fmla="*/ 141 w 141"/>
                <a:gd name="T5" fmla="*/ 43 h 137"/>
                <a:gd name="T6" fmla="*/ 141 w 141"/>
                <a:gd name="T7" fmla="*/ 38 h 137"/>
                <a:gd name="T8" fmla="*/ 141 w 141"/>
                <a:gd name="T9" fmla="*/ 33 h 137"/>
                <a:gd name="T10" fmla="*/ 141 w 141"/>
                <a:gd name="T11" fmla="*/ 33 h 137"/>
                <a:gd name="T12" fmla="*/ 141 w 141"/>
                <a:gd name="T13" fmla="*/ 29 h 137"/>
                <a:gd name="T14" fmla="*/ 141 w 141"/>
                <a:gd name="T15" fmla="*/ 24 h 137"/>
                <a:gd name="T16" fmla="*/ 141 w 141"/>
                <a:gd name="T17" fmla="*/ 19 h 137"/>
                <a:gd name="T18" fmla="*/ 141 w 141"/>
                <a:gd name="T19" fmla="*/ 19 h 137"/>
                <a:gd name="T20" fmla="*/ 141 w 141"/>
                <a:gd name="T21" fmla="*/ 14 h 137"/>
                <a:gd name="T22" fmla="*/ 137 w 141"/>
                <a:gd name="T23" fmla="*/ 10 h 137"/>
                <a:gd name="T24" fmla="*/ 137 w 141"/>
                <a:gd name="T25" fmla="*/ 10 h 137"/>
                <a:gd name="T26" fmla="*/ 132 w 141"/>
                <a:gd name="T27" fmla="*/ 5 h 137"/>
                <a:gd name="T28" fmla="*/ 127 w 141"/>
                <a:gd name="T29" fmla="*/ 5 h 137"/>
                <a:gd name="T30" fmla="*/ 127 w 141"/>
                <a:gd name="T31" fmla="*/ 0 h 137"/>
                <a:gd name="T32" fmla="*/ 123 w 141"/>
                <a:gd name="T33" fmla="*/ 0 h 137"/>
                <a:gd name="T34" fmla="*/ 118 w 141"/>
                <a:gd name="T35" fmla="*/ 0 h 137"/>
                <a:gd name="T36" fmla="*/ 118 w 141"/>
                <a:gd name="T37" fmla="*/ 0 h 137"/>
                <a:gd name="T38" fmla="*/ 113 w 141"/>
                <a:gd name="T39" fmla="*/ 0 h 137"/>
                <a:gd name="T40" fmla="*/ 109 w 141"/>
                <a:gd name="T41" fmla="*/ 0 h 137"/>
                <a:gd name="T42" fmla="*/ 109 w 141"/>
                <a:gd name="T43" fmla="*/ 0 h 137"/>
                <a:gd name="T44" fmla="*/ 104 w 141"/>
                <a:gd name="T45" fmla="*/ 0 h 137"/>
                <a:gd name="T46" fmla="*/ 99 w 141"/>
                <a:gd name="T47" fmla="*/ 0 h 137"/>
                <a:gd name="T48" fmla="*/ 99 w 141"/>
                <a:gd name="T49" fmla="*/ 5 h 137"/>
                <a:gd name="T50" fmla="*/ 0 w 141"/>
                <a:gd name="T51" fmla="*/ 90 h 137"/>
                <a:gd name="T52" fmla="*/ 0 w 141"/>
                <a:gd name="T53" fmla="*/ 90 h 137"/>
                <a:gd name="T54" fmla="*/ 5 w 141"/>
                <a:gd name="T55" fmla="*/ 90 h 137"/>
                <a:gd name="T56" fmla="*/ 10 w 141"/>
                <a:gd name="T57" fmla="*/ 85 h 137"/>
                <a:gd name="T58" fmla="*/ 10 w 141"/>
                <a:gd name="T59" fmla="*/ 85 h 137"/>
                <a:gd name="T60" fmla="*/ 14 w 141"/>
                <a:gd name="T61" fmla="*/ 85 h 137"/>
                <a:gd name="T62" fmla="*/ 19 w 141"/>
                <a:gd name="T63" fmla="*/ 85 h 137"/>
                <a:gd name="T64" fmla="*/ 24 w 141"/>
                <a:gd name="T65" fmla="*/ 90 h 137"/>
                <a:gd name="T66" fmla="*/ 24 w 141"/>
                <a:gd name="T67" fmla="*/ 90 h 137"/>
                <a:gd name="T68" fmla="*/ 28 w 141"/>
                <a:gd name="T69" fmla="*/ 90 h 137"/>
                <a:gd name="T70" fmla="*/ 33 w 141"/>
                <a:gd name="T71" fmla="*/ 95 h 137"/>
                <a:gd name="T72" fmla="*/ 33 w 141"/>
                <a:gd name="T73" fmla="*/ 95 h 137"/>
                <a:gd name="T74" fmla="*/ 38 w 141"/>
                <a:gd name="T75" fmla="*/ 99 h 137"/>
                <a:gd name="T76" fmla="*/ 38 w 141"/>
                <a:gd name="T77" fmla="*/ 99 h 137"/>
                <a:gd name="T78" fmla="*/ 43 w 141"/>
                <a:gd name="T79" fmla="*/ 104 h 137"/>
                <a:gd name="T80" fmla="*/ 43 w 141"/>
                <a:gd name="T81" fmla="*/ 109 h 137"/>
                <a:gd name="T82" fmla="*/ 43 w 141"/>
                <a:gd name="T83" fmla="*/ 113 h 137"/>
                <a:gd name="T84" fmla="*/ 43 w 141"/>
                <a:gd name="T85" fmla="*/ 113 h 137"/>
                <a:gd name="T86" fmla="*/ 43 w 141"/>
                <a:gd name="T87" fmla="*/ 118 h 137"/>
                <a:gd name="T88" fmla="*/ 43 w 141"/>
                <a:gd name="T89" fmla="*/ 123 h 137"/>
                <a:gd name="T90" fmla="*/ 43 w 141"/>
                <a:gd name="T91" fmla="*/ 128 h 137"/>
                <a:gd name="T92" fmla="*/ 43 w 141"/>
                <a:gd name="T93" fmla="*/ 128 h 137"/>
                <a:gd name="T94" fmla="*/ 43 w 141"/>
                <a:gd name="T95" fmla="*/ 132 h 137"/>
                <a:gd name="T96" fmla="*/ 38 w 141"/>
                <a:gd name="T97" fmla="*/ 132 h 137"/>
                <a:gd name="T98" fmla="*/ 38 w 141"/>
                <a:gd name="T99"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1" h="137">
                  <a:moveTo>
                    <a:pt x="137" y="47"/>
                  </a:moveTo>
                  <a:lnTo>
                    <a:pt x="137" y="47"/>
                  </a:lnTo>
                  <a:lnTo>
                    <a:pt x="137" y="43"/>
                  </a:lnTo>
                  <a:lnTo>
                    <a:pt x="141" y="43"/>
                  </a:lnTo>
                  <a:lnTo>
                    <a:pt x="141" y="43"/>
                  </a:lnTo>
                  <a:lnTo>
                    <a:pt x="141" y="43"/>
                  </a:lnTo>
                  <a:lnTo>
                    <a:pt x="141" y="38"/>
                  </a:lnTo>
                  <a:lnTo>
                    <a:pt x="141" y="38"/>
                  </a:lnTo>
                  <a:lnTo>
                    <a:pt x="141" y="38"/>
                  </a:lnTo>
                  <a:lnTo>
                    <a:pt x="141" y="33"/>
                  </a:lnTo>
                  <a:lnTo>
                    <a:pt x="141" y="33"/>
                  </a:lnTo>
                  <a:lnTo>
                    <a:pt x="141" y="33"/>
                  </a:lnTo>
                  <a:lnTo>
                    <a:pt x="141" y="29"/>
                  </a:lnTo>
                  <a:lnTo>
                    <a:pt x="141" y="29"/>
                  </a:lnTo>
                  <a:lnTo>
                    <a:pt x="141" y="24"/>
                  </a:lnTo>
                  <a:lnTo>
                    <a:pt x="141" y="24"/>
                  </a:lnTo>
                  <a:lnTo>
                    <a:pt x="141" y="24"/>
                  </a:lnTo>
                  <a:lnTo>
                    <a:pt x="141" y="19"/>
                  </a:lnTo>
                  <a:lnTo>
                    <a:pt x="141" y="19"/>
                  </a:lnTo>
                  <a:lnTo>
                    <a:pt x="141" y="19"/>
                  </a:lnTo>
                  <a:lnTo>
                    <a:pt x="141" y="14"/>
                  </a:lnTo>
                  <a:lnTo>
                    <a:pt x="141" y="14"/>
                  </a:lnTo>
                  <a:lnTo>
                    <a:pt x="137" y="14"/>
                  </a:lnTo>
                  <a:lnTo>
                    <a:pt x="137" y="10"/>
                  </a:lnTo>
                  <a:lnTo>
                    <a:pt x="137" y="10"/>
                  </a:lnTo>
                  <a:lnTo>
                    <a:pt x="137" y="10"/>
                  </a:lnTo>
                  <a:lnTo>
                    <a:pt x="132" y="5"/>
                  </a:lnTo>
                  <a:lnTo>
                    <a:pt x="132" y="5"/>
                  </a:lnTo>
                  <a:lnTo>
                    <a:pt x="132" y="5"/>
                  </a:lnTo>
                  <a:lnTo>
                    <a:pt x="127" y="5"/>
                  </a:lnTo>
                  <a:lnTo>
                    <a:pt x="127" y="0"/>
                  </a:lnTo>
                  <a:lnTo>
                    <a:pt x="127" y="0"/>
                  </a:lnTo>
                  <a:lnTo>
                    <a:pt x="123" y="0"/>
                  </a:lnTo>
                  <a:lnTo>
                    <a:pt x="123" y="0"/>
                  </a:lnTo>
                  <a:lnTo>
                    <a:pt x="123" y="0"/>
                  </a:lnTo>
                  <a:lnTo>
                    <a:pt x="118" y="0"/>
                  </a:lnTo>
                  <a:lnTo>
                    <a:pt x="118" y="0"/>
                  </a:lnTo>
                  <a:lnTo>
                    <a:pt x="118" y="0"/>
                  </a:lnTo>
                  <a:lnTo>
                    <a:pt x="113" y="0"/>
                  </a:lnTo>
                  <a:lnTo>
                    <a:pt x="113" y="0"/>
                  </a:lnTo>
                  <a:lnTo>
                    <a:pt x="113" y="0"/>
                  </a:lnTo>
                  <a:lnTo>
                    <a:pt x="109" y="0"/>
                  </a:lnTo>
                  <a:lnTo>
                    <a:pt x="109" y="0"/>
                  </a:lnTo>
                  <a:lnTo>
                    <a:pt x="109" y="0"/>
                  </a:lnTo>
                  <a:lnTo>
                    <a:pt x="104" y="0"/>
                  </a:lnTo>
                  <a:lnTo>
                    <a:pt x="104" y="0"/>
                  </a:lnTo>
                  <a:lnTo>
                    <a:pt x="104" y="0"/>
                  </a:lnTo>
                  <a:lnTo>
                    <a:pt x="99" y="0"/>
                  </a:lnTo>
                  <a:lnTo>
                    <a:pt x="99" y="5"/>
                  </a:lnTo>
                  <a:lnTo>
                    <a:pt x="99" y="5"/>
                  </a:lnTo>
                  <a:lnTo>
                    <a:pt x="0" y="95"/>
                  </a:lnTo>
                  <a:lnTo>
                    <a:pt x="0" y="90"/>
                  </a:lnTo>
                  <a:lnTo>
                    <a:pt x="0" y="90"/>
                  </a:lnTo>
                  <a:lnTo>
                    <a:pt x="0" y="90"/>
                  </a:lnTo>
                  <a:lnTo>
                    <a:pt x="5" y="90"/>
                  </a:lnTo>
                  <a:lnTo>
                    <a:pt x="5" y="90"/>
                  </a:lnTo>
                  <a:lnTo>
                    <a:pt x="5" y="90"/>
                  </a:lnTo>
                  <a:lnTo>
                    <a:pt x="10" y="85"/>
                  </a:lnTo>
                  <a:lnTo>
                    <a:pt x="10" y="85"/>
                  </a:lnTo>
                  <a:lnTo>
                    <a:pt x="10" y="85"/>
                  </a:lnTo>
                  <a:lnTo>
                    <a:pt x="14" y="85"/>
                  </a:lnTo>
                  <a:lnTo>
                    <a:pt x="14" y="85"/>
                  </a:lnTo>
                  <a:lnTo>
                    <a:pt x="19" y="85"/>
                  </a:lnTo>
                  <a:lnTo>
                    <a:pt x="19" y="85"/>
                  </a:lnTo>
                  <a:lnTo>
                    <a:pt x="19" y="90"/>
                  </a:lnTo>
                  <a:lnTo>
                    <a:pt x="24" y="90"/>
                  </a:lnTo>
                  <a:lnTo>
                    <a:pt x="24" y="90"/>
                  </a:lnTo>
                  <a:lnTo>
                    <a:pt x="24" y="90"/>
                  </a:lnTo>
                  <a:lnTo>
                    <a:pt x="28" y="90"/>
                  </a:lnTo>
                  <a:lnTo>
                    <a:pt x="28" y="90"/>
                  </a:lnTo>
                  <a:lnTo>
                    <a:pt x="28" y="90"/>
                  </a:lnTo>
                  <a:lnTo>
                    <a:pt x="33" y="95"/>
                  </a:lnTo>
                  <a:lnTo>
                    <a:pt x="33" y="95"/>
                  </a:lnTo>
                  <a:lnTo>
                    <a:pt x="33" y="95"/>
                  </a:lnTo>
                  <a:lnTo>
                    <a:pt x="38" y="99"/>
                  </a:lnTo>
                  <a:lnTo>
                    <a:pt x="38" y="99"/>
                  </a:lnTo>
                  <a:lnTo>
                    <a:pt x="38" y="99"/>
                  </a:lnTo>
                  <a:lnTo>
                    <a:pt x="38" y="99"/>
                  </a:lnTo>
                  <a:lnTo>
                    <a:pt x="38" y="104"/>
                  </a:lnTo>
                  <a:lnTo>
                    <a:pt x="43" y="104"/>
                  </a:lnTo>
                  <a:lnTo>
                    <a:pt x="43" y="104"/>
                  </a:lnTo>
                  <a:lnTo>
                    <a:pt x="43" y="109"/>
                  </a:lnTo>
                  <a:lnTo>
                    <a:pt x="43" y="109"/>
                  </a:lnTo>
                  <a:lnTo>
                    <a:pt x="43" y="113"/>
                  </a:lnTo>
                  <a:lnTo>
                    <a:pt x="43" y="113"/>
                  </a:lnTo>
                  <a:lnTo>
                    <a:pt x="43" y="113"/>
                  </a:lnTo>
                  <a:lnTo>
                    <a:pt x="43" y="118"/>
                  </a:lnTo>
                  <a:lnTo>
                    <a:pt x="43" y="118"/>
                  </a:lnTo>
                  <a:lnTo>
                    <a:pt x="43" y="118"/>
                  </a:lnTo>
                  <a:lnTo>
                    <a:pt x="43" y="123"/>
                  </a:lnTo>
                  <a:lnTo>
                    <a:pt x="43" y="123"/>
                  </a:lnTo>
                  <a:lnTo>
                    <a:pt x="43" y="128"/>
                  </a:lnTo>
                  <a:lnTo>
                    <a:pt x="43" y="128"/>
                  </a:lnTo>
                  <a:lnTo>
                    <a:pt x="43" y="128"/>
                  </a:lnTo>
                  <a:lnTo>
                    <a:pt x="43" y="128"/>
                  </a:lnTo>
                  <a:lnTo>
                    <a:pt x="43" y="132"/>
                  </a:lnTo>
                  <a:lnTo>
                    <a:pt x="38" y="132"/>
                  </a:lnTo>
                  <a:lnTo>
                    <a:pt x="38" y="132"/>
                  </a:lnTo>
                  <a:lnTo>
                    <a:pt x="38" y="137"/>
                  </a:lnTo>
                  <a:lnTo>
                    <a:pt x="38" y="137"/>
                  </a:lnTo>
                  <a:lnTo>
                    <a:pt x="137" y="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1" name="Oval 30">
              <a:extLst>
                <a:ext uri="{FF2B5EF4-FFF2-40B4-BE49-F238E27FC236}">
                  <a16:creationId xmlns:a16="http://schemas.microsoft.com/office/drawing/2014/main" id="{69A8275C-ED90-1888-FED8-A2554C8A7328}"/>
                </a:ext>
              </a:extLst>
            </p:cNvPr>
            <p:cNvSpPr>
              <a:spLocks noChangeArrowheads="1"/>
            </p:cNvSpPr>
            <p:nvPr/>
          </p:nvSpPr>
          <p:spPr bwMode="auto">
            <a:xfrm>
              <a:off x="2111375" y="2097405"/>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32" name="Freeform 1394">
              <a:extLst>
                <a:ext uri="{FF2B5EF4-FFF2-40B4-BE49-F238E27FC236}">
                  <a16:creationId xmlns:a16="http://schemas.microsoft.com/office/drawing/2014/main" id="{CF977C31-3DAC-29B2-6EF9-D181B045987B}"/>
                </a:ext>
              </a:extLst>
            </p:cNvPr>
            <p:cNvSpPr>
              <a:spLocks/>
            </p:cNvSpPr>
            <p:nvPr/>
          </p:nvSpPr>
          <p:spPr bwMode="auto">
            <a:xfrm>
              <a:off x="2084070" y="2106295"/>
              <a:ext cx="66040" cy="53975"/>
            </a:xfrm>
            <a:custGeom>
              <a:avLst/>
              <a:gdLst>
                <a:gd name="T0" fmla="*/ 90 w 104"/>
                <a:gd name="T1" fmla="*/ 56 h 85"/>
                <a:gd name="T2" fmla="*/ 94 w 104"/>
                <a:gd name="T3" fmla="*/ 56 h 85"/>
                <a:gd name="T4" fmla="*/ 94 w 104"/>
                <a:gd name="T5" fmla="*/ 52 h 85"/>
                <a:gd name="T6" fmla="*/ 99 w 104"/>
                <a:gd name="T7" fmla="*/ 47 h 85"/>
                <a:gd name="T8" fmla="*/ 99 w 104"/>
                <a:gd name="T9" fmla="*/ 47 h 85"/>
                <a:gd name="T10" fmla="*/ 104 w 104"/>
                <a:gd name="T11" fmla="*/ 42 h 85"/>
                <a:gd name="T12" fmla="*/ 104 w 104"/>
                <a:gd name="T13" fmla="*/ 38 h 85"/>
                <a:gd name="T14" fmla="*/ 104 w 104"/>
                <a:gd name="T15" fmla="*/ 38 h 85"/>
                <a:gd name="T16" fmla="*/ 104 w 104"/>
                <a:gd name="T17" fmla="*/ 33 h 85"/>
                <a:gd name="T18" fmla="*/ 104 w 104"/>
                <a:gd name="T19" fmla="*/ 28 h 85"/>
                <a:gd name="T20" fmla="*/ 104 w 104"/>
                <a:gd name="T21" fmla="*/ 23 h 85"/>
                <a:gd name="T22" fmla="*/ 104 w 104"/>
                <a:gd name="T23" fmla="*/ 23 h 85"/>
                <a:gd name="T24" fmla="*/ 104 w 104"/>
                <a:gd name="T25" fmla="*/ 19 h 85"/>
                <a:gd name="T26" fmla="*/ 99 w 104"/>
                <a:gd name="T27" fmla="*/ 14 h 85"/>
                <a:gd name="T28" fmla="*/ 99 w 104"/>
                <a:gd name="T29" fmla="*/ 14 h 85"/>
                <a:gd name="T30" fmla="*/ 94 w 104"/>
                <a:gd name="T31" fmla="*/ 9 h 85"/>
                <a:gd name="T32" fmla="*/ 94 w 104"/>
                <a:gd name="T33" fmla="*/ 9 h 85"/>
                <a:gd name="T34" fmla="*/ 90 w 104"/>
                <a:gd name="T35" fmla="*/ 5 h 85"/>
                <a:gd name="T36" fmla="*/ 85 w 104"/>
                <a:gd name="T37" fmla="*/ 5 h 85"/>
                <a:gd name="T38" fmla="*/ 80 w 104"/>
                <a:gd name="T39" fmla="*/ 5 h 85"/>
                <a:gd name="T40" fmla="*/ 80 w 104"/>
                <a:gd name="T41" fmla="*/ 0 h 85"/>
                <a:gd name="T42" fmla="*/ 76 w 104"/>
                <a:gd name="T43" fmla="*/ 0 h 85"/>
                <a:gd name="T44" fmla="*/ 71 w 104"/>
                <a:gd name="T45" fmla="*/ 5 h 85"/>
                <a:gd name="T46" fmla="*/ 71 w 104"/>
                <a:gd name="T47" fmla="*/ 5 h 85"/>
                <a:gd name="T48" fmla="*/ 66 w 104"/>
                <a:gd name="T49" fmla="*/ 5 h 85"/>
                <a:gd name="T50" fmla="*/ 0 w 104"/>
                <a:gd name="T51" fmla="*/ 33 h 85"/>
                <a:gd name="T52" fmla="*/ 5 w 104"/>
                <a:gd name="T53" fmla="*/ 33 h 85"/>
                <a:gd name="T54" fmla="*/ 10 w 104"/>
                <a:gd name="T55" fmla="*/ 33 h 85"/>
                <a:gd name="T56" fmla="*/ 10 w 104"/>
                <a:gd name="T57" fmla="*/ 33 h 85"/>
                <a:gd name="T58" fmla="*/ 14 w 104"/>
                <a:gd name="T59" fmla="*/ 33 h 85"/>
                <a:gd name="T60" fmla="*/ 19 w 104"/>
                <a:gd name="T61" fmla="*/ 33 h 85"/>
                <a:gd name="T62" fmla="*/ 24 w 104"/>
                <a:gd name="T63" fmla="*/ 33 h 85"/>
                <a:gd name="T64" fmla="*/ 24 w 104"/>
                <a:gd name="T65" fmla="*/ 38 h 85"/>
                <a:gd name="T66" fmla="*/ 29 w 104"/>
                <a:gd name="T67" fmla="*/ 38 h 85"/>
                <a:gd name="T68" fmla="*/ 33 w 104"/>
                <a:gd name="T69" fmla="*/ 42 h 85"/>
                <a:gd name="T70" fmla="*/ 33 w 104"/>
                <a:gd name="T71" fmla="*/ 42 h 85"/>
                <a:gd name="T72" fmla="*/ 38 w 104"/>
                <a:gd name="T73" fmla="*/ 47 h 85"/>
                <a:gd name="T74" fmla="*/ 38 w 104"/>
                <a:gd name="T75" fmla="*/ 52 h 85"/>
                <a:gd name="T76" fmla="*/ 38 w 104"/>
                <a:gd name="T77" fmla="*/ 52 h 85"/>
                <a:gd name="T78" fmla="*/ 38 w 104"/>
                <a:gd name="T79" fmla="*/ 56 h 85"/>
                <a:gd name="T80" fmla="*/ 38 w 104"/>
                <a:gd name="T81" fmla="*/ 61 h 85"/>
                <a:gd name="T82" fmla="*/ 38 w 104"/>
                <a:gd name="T83" fmla="*/ 66 h 85"/>
                <a:gd name="T84" fmla="*/ 38 w 104"/>
                <a:gd name="T85" fmla="*/ 66 h 85"/>
                <a:gd name="T86" fmla="*/ 38 w 104"/>
                <a:gd name="T87" fmla="*/ 71 h 85"/>
                <a:gd name="T88" fmla="*/ 38 w 104"/>
                <a:gd name="T89" fmla="*/ 75 h 85"/>
                <a:gd name="T90" fmla="*/ 33 w 104"/>
                <a:gd name="T91" fmla="*/ 75 h 85"/>
                <a:gd name="T92" fmla="*/ 33 w 104"/>
                <a:gd name="T93" fmla="*/ 80 h 85"/>
                <a:gd name="T94" fmla="*/ 29 w 104"/>
                <a:gd name="T95" fmla="*/ 85 h 85"/>
                <a:gd name="T96" fmla="*/ 29 w 104"/>
                <a:gd name="T97" fmla="*/ 85 h 85"/>
                <a:gd name="T98" fmla="*/ 24 w 104"/>
                <a:gd name="T99"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85">
                  <a:moveTo>
                    <a:pt x="90" y="56"/>
                  </a:moveTo>
                  <a:lnTo>
                    <a:pt x="90" y="56"/>
                  </a:lnTo>
                  <a:lnTo>
                    <a:pt x="94" y="56"/>
                  </a:lnTo>
                  <a:lnTo>
                    <a:pt x="94" y="56"/>
                  </a:lnTo>
                  <a:lnTo>
                    <a:pt x="94" y="52"/>
                  </a:lnTo>
                  <a:lnTo>
                    <a:pt x="94" y="52"/>
                  </a:lnTo>
                  <a:lnTo>
                    <a:pt x="99" y="52"/>
                  </a:lnTo>
                  <a:lnTo>
                    <a:pt x="99" y="47"/>
                  </a:lnTo>
                  <a:lnTo>
                    <a:pt x="99" y="47"/>
                  </a:lnTo>
                  <a:lnTo>
                    <a:pt x="99" y="47"/>
                  </a:lnTo>
                  <a:lnTo>
                    <a:pt x="104" y="47"/>
                  </a:lnTo>
                  <a:lnTo>
                    <a:pt x="104" y="42"/>
                  </a:lnTo>
                  <a:lnTo>
                    <a:pt x="104" y="42"/>
                  </a:lnTo>
                  <a:lnTo>
                    <a:pt x="104" y="38"/>
                  </a:lnTo>
                  <a:lnTo>
                    <a:pt x="104" y="38"/>
                  </a:lnTo>
                  <a:lnTo>
                    <a:pt x="104" y="38"/>
                  </a:lnTo>
                  <a:lnTo>
                    <a:pt x="104" y="33"/>
                  </a:lnTo>
                  <a:lnTo>
                    <a:pt x="104" y="33"/>
                  </a:lnTo>
                  <a:lnTo>
                    <a:pt x="104" y="33"/>
                  </a:lnTo>
                  <a:lnTo>
                    <a:pt x="104" y="28"/>
                  </a:lnTo>
                  <a:lnTo>
                    <a:pt x="104" y="28"/>
                  </a:lnTo>
                  <a:lnTo>
                    <a:pt x="104" y="23"/>
                  </a:lnTo>
                  <a:lnTo>
                    <a:pt x="104" y="23"/>
                  </a:lnTo>
                  <a:lnTo>
                    <a:pt x="104" y="23"/>
                  </a:lnTo>
                  <a:lnTo>
                    <a:pt x="104" y="19"/>
                  </a:lnTo>
                  <a:lnTo>
                    <a:pt x="104" y="19"/>
                  </a:lnTo>
                  <a:lnTo>
                    <a:pt x="99" y="19"/>
                  </a:lnTo>
                  <a:lnTo>
                    <a:pt x="99" y="14"/>
                  </a:lnTo>
                  <a:lnTo>
                    <a:pt x="99" y="14"/>
                  </a:lnTo>
                  <a:lnTo>
                    <a:pt x="99" y="14"/>
                  </a:lnTo>
                  <a:lnTo>
                    <a:pt x="94" y="9"/>
                  </a:lnTo>
                  <a:lnTo>
                    <a:pt x="94" y="9"/>
                  </a:lnTo>
                  <a:lnTo>
                    <a:pt x="94" y="9"/>
                  </a:lnTo>
                  <a:lnTo>
                    <a:pt x="94" y="9"/>
                  </a:lnTo>
                  <a:lnTo>
                    <a:pt x="90" y="5"/>
                  </a:lnTo>
                  <a:lnTo>
                    <a:pt x="90" y="5"/>
                  </a:lnTo>
                  <a:lnTo>
                    <a:pt x="90" y="5"/>
                  </a:lnTo>
                  <a:lnTo>
                    <a:pt x="85" y="5"/>
                  </a:lnTo>
                  <a:lnTo>
                    <a:pt x="85" y="5"/>
                  </a:lnTo>
                  <a:lnTo>
                    <a:pt x="80" y="5"/>
                  </a:lnTo>
                  <a:lnTo>
                    <a:pt x="80" y="5"/>
                  </a:lnTo>
                  <a:lnTo>
                    <a:pt x="80" y="0"/>
                  </a:lnTo>
                  <a:lnTo>
                    <a:pt x="76" y="0"/>
                  </a:lnTo>
                  <a:lnTo>
                    <a:pt x="76" y="0"/>
                  </a:lnTo>
                  <a:lnTo>
                    <a:pt x="76" y="0"/>
                  </a:lnTo>
                  <a:lnTo>
                    <a:pt x="71" y="5"/>
                  </a:lnTo>
                  <a:lnTo>
                    <a:pt x="71" y="5"/>
                  </a:lnTo>
                  <a:lnTo>
                    <a:pt x="71" y="5"/>
                  </a:lnTo>
                  <a:lnTo>
                    <a:pt x="66" y="5"/>
                  </a:lnTo>
                  <a:lnTo>
                    <a:pt x="66" y="5"/>
                  </a:lnTo>
                  <a:lnTo>
                    <a:pt x="0" y="33"/>
                  </a:lnTo>
                  <a:lnTo>
                    <a:pt x="0" y="33"/>
                  </a:lnTo>
                  <a:lnTo>
                    <a:pt x="5" y="33"/>
                  </a:lnTo>
                  <a:lnTo>
                    <a:pt x="5" y="33"/>
                  </a:lnTo>
                  <a:lnTo>
                    <a:pt x="5" y="33"/>
                  </a:lnTo>
                  <a:lnTo>
                    <a:pt x="10" y="33"/>
                  </a:lnTo>
                  <a:lnTo>
                    <a:pt x="10" y="33"/>
                  </a:lnTo>
                  <a:lnTo>
                    <a:pt x="10" y="33"/>
                  </a:lnTo>
                  <a:lnTo>
                    <a:pt x="14" y="33"/>
                  </a:lnTo>
                  <a:lnTo>
                    <a:pt x="14" y="33"/>
                  </a:lnTo>
                  <a:lnTo>
                    <a:pt x="19" y="33"/>
                  </a:lnTo>
                  <a:lnTo>
                    <a:pt x="19" y="33"/>
                  </a:lnTo>
                  <a:lnTo>
                    <a:pt x="19" y="33"/>
                  </a:lnTo>
                  <a:lnTo>
                    <a:pt x="24" y="33"/>
                  </a:lnTo>
                  <a:lnTo>
                    <a:pt x="24" y="33"/>
                  </a:lnTo>
                  <a:lnTo>
                    <a:pt x="24" y="38"/>
                  </a:lnTo>
                  <a:lnTo>
                    <a:pt x="29" y="38"/>
                  </a:lnTo>
                  <a:lnTo>
                    <a:pt x="29" y="38"/>
                  </a:lnTo>
                  <a:lnTo>
                    <a:pt x="29" y="38"/>
                  </a:lnTo>
                  <a:lnTo>
                    <a:pt x="33" y="42"/>
                  </a:lnTo>
                  <a:lnTo>
                    <a:pt x="33" y="42"/>
                  </a:lnTo>
                  <a:lnTo>
                    <a:pt x="33" y="42"/>
                  </a:lnTo>
                  <a:lnTo>
                    <a:pt x="33" y="42"/>
                  </a:lnTo>
                  <a:lnTo>
                    <a:pt x="38" y="47"/>
                  </a:lnTo>
                  <a:lnTo>
                    <a:pt x="38" y="47"/>
                  </a:lnTo>
                  <a:lnTo>
                    <a:pt x="38" y="52"/>
                  </a:lnTo>
                  <a:lnTo>
                    <a:pt x="38" y="52"/>
                  </a:lnTo>
                  <a:lnTo>
                    <a:pt x="38" y="52"/>
                  </a:lnTo>
                  <a:lnTo>
                    <a:pt x="38" y="56"/>
                  </a:lnTo>
                  <a:lnTo>
                    <a:pt x="38" y="56"/>
                  </a:lnTo>
                  <a:lnTo>
                    <a:pt x="38" y="56"/>
                  </a:lnTo>
                  <a:lnTo>
                    <a:pt x="38" y="61"/>
                  </a:lnTo>
                  <a:lnTo>
                    <a:pt x="38" y="61"/>
                  </a:lnTo>
                  <a:lnTo>
                    <a:pt x="38" y="66"/>
                  </a:lnTo>
                  <a:lnTo>
                    <a:pt x="38" y="66"/>
                  </a:lnTo>
                  <a:lnTo>
                    <a:pt x="38" y="66"/>
                  </a:lnTo>
                  <a:lnTo>
                    <a:pt x="38" y="71"/>
                  </a:lnTo>
                  <a:lnTo>
                    <a:pt x="38" y="71"/>
                  </a:lnTo>
                  <a:lnTo>
                    <a:pt x="38" y="71"/>
                  </a:lnTo>
                  <a:lnTo>
                    <a:pt x="38" y="75"/>
                  </a:lnTo>
                  <a:lnTo>
                    <a:pt x="38" y="75"/>
                  </a:lnTo>
                  <a:lnTo>
                    <a:pt x="33" y="75"/>
                  </a:lnTo>
                  <a:lnTo>
                    <a:pt x="33" y="80"/>
                  </a:lnTo>
                  <a:lnTo>
                    <a:pt x="33" y="80"/>
                  </a:lnTo>
                  <a:lnTo>
                    <a:pt x="33" y="80"/>
                  </a:lnTo>
                  <a:lnTo>
                    <a:pt x="29" y="85"/>
                  </a:lnTo>
                  <a:lnTo>
                    <a:pt x="29" y="85"/>
                  </a:lnTo>
                  <a:lnTo>
                    <a:pt x="29" y="85"/>
                  </a:lnTo>
                  <a:lnTo>
                    <a:pt x="24" y="85"/>
                  </a:lnTo>
                  <a:lnTo>
                    <a:pt x="24" y="85"/>
                  </a:lnTo>
                  <a:lnTo>
                    <a:pt x="90" y="5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3" name="Oval 32">
              <a:extLst>
                <a:ext uri="{FF2B5EF4-FFF2-40B4-BE49-F238E27FC236}">
                  <a16:creationId xmlns:a16="http://schemas.microsoft.com/office/drawing/2014/main" id="{5E81B40C-49B4-D859-B35C-FD47B1FC050D}"/>
                </a:ext>
              </a:extLst>
            </p:cNvPr>
            <p:cNvSpPr>
              <a:spLocks noChangeArrowheads="1"/>
            </p:cNvSpPr>
            <p:nvPr/>
          </p:nvSpPr>
          <p:spPr bwMode="auto">
            <a:xfrm>
              <a:off x="2000250" y="1645285"/>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34" name="Freeform 1396">
              <a:extLst>
                <a:ext uri="{FF2B5EF4-FFF2-40B4-BE49-F238E27FC236}">
                  <a16:creationId xmlns:a16="http://schemas.microsoft.com/office/drawing/2014/main" id="{CF9AD6BB-61A3-89D9-430B-8A4156ECB80C}"/>
                </a:ext>
              </a:extLst>
            </p:cNvPr>
            <p:cNvSpPr>
              <a:spLocks/>
            </p:cNvSpPr>
            <p:nvPr/>
          </p:nvSpPr>
          <p:spPr bwMode="auto">
            <a:xfrm>
              <a:off x="1955800" y="1654175"/>
              <a:ext cx="80645" cy="39370"/>
            </a:xfrm>
            <a:custGeom>
              <a:avLst/>
              <a:gdLst>
                <a:gd name="T0" fmla="*/ 103 w 127"/>
                <a:gd name="T1" fmla="*/ 57 h 62"/>
                <a:gd name="T2" fmla="*/ 108 w 127"/>
                <a:gd name="T3" fmla="*/ 57 h 62"/>
                <a:gd name="T4" fmla="*/ 108 w 127"/>
                <a:gd name="T5" fmla="*/ 52 h 62"/>
                <a:gd name="T6" fmla="*/ 113 w 127"/>
                <a:gd name="T7" fmla="*/ 52 h 62"/>
                <a:gd name="T8" fmla="*/ 117 w 127"/>
                <a:gd name="T9" fmla="*/ 52 h 62"/>
                <a:gd name="T10" fmla="*/ 117 w 127"/>
                <a:gd name="T11" fmla="*/ 48 h 62"/>
                <a:gd name="T12" fmla="*/ 122 w 127"/>
                <a:gd name="T13" fmla="*/ 48 h 62"/>
                <a:gd name="T14" fmla="*/ 122 w 127"/>
                <a:gd name="T15" fmla="*/ 43 h 62"/>
                <a:gd name="T16" fmla="*/ 122 w 127"/>
                <a:gd name="T17" fmla="*/ 38 h 62"/>
                <a:gd name="T18" fmla="*/ 127 w 127"/>
                <a:gd name="T19" fmla="*/ 38 h 62"/>
                <a:gd name="T20" fmla="*/ 127 w 127"/>
                <a:gd name="T21" fmla="*/ 33 h 62"/>
                <a:gd name="T22" fmla="*/ 127 w 127"/>
                <a:gd name="T23" fmla="*/ 29 h 62"/>
                <a:gd name="T24" fmla="*/ 127 w 127"/>
                <a:gd name="T25" fmla="*/ 24 h 62"/>
                <a:gd name="T26" fmla="*/ 127 w 127"/>
                <a:gd name="T27" fmla="*/ 24 h 62"/>
                <a:gd name="T28" fmla="*/ 127 w 127"/>
                <a:gd name="T29" fmla="*/ 19 h 62"/>
                <a:gd name="T30" fmla="*/ 122 w 127"/>
                <a:gd name="T31" fmla="*/ 15 h 62"/>
                <a:gd name="T32" fmla="*/ 122 w 127"/>
                <a:gd name="T33" fmla="*/ 10 h 62"/>
                <a:gd name="T34" fmla="*/ 122 w 127"/>
                <a:gd name="T35" fmla="*/ 10 h 62"/>
                <a:gd name="T36" fmla="*/ 117 w 127"/>
                <a:gd name="T37" fmla="*/ 5 h 62"/>
                <a:gd name="T38" fmla="*/ 117 w 127"/>
                <a:gd name="T39" fmla="*/ 5 h 62"/>
                <a:gd name="T40" fmla="*/ 113 w 127"/>
                <a:gd name="T41" fmla="*/ 0 h 62"/>
                <a:gd name="T42" fmla="*/ 108 w 127"/>
                <a:gd name="T43" fmla="*/ 0 h 62"/>
                <a:gd name="T44" fmla="*/ 108 w 127"/>
                <a:gd name="T45" fmla="*/ 0 h 62"/>
                <a:gd name="T46" fmla="*/ 103 w 127"/>
                <a:gd name="T47" fmla="*/ 0 h 62"/>
                <a:gd name="T48" fmla="*/ 99 w 127"/>
                <a:gd name="T49" fmla="*/ 0 h 62"/>
                <a:gd name="T50" fmla="*/ 4 w 127"/>
                <a:gd name="T51" fmla="*/ 0 h 62"/>
                <a:gd name="T52" fmla="*/ 4 w 127"/>
                <a:gd name="T53" fmla="*/ 0 h 62"/>
                <a:gd name="T54" fmla="*/ 9 w 127"/>
                <a:gd name="T55" fmla="*/ 0 h 62"/>
                <a:gd name="T56" fmla="*/ 14 w 127"/>
                <a:gd name="T57" fmla="*/ 5 h 62"/>
                <a:gd name="T58" fmla="*/ 14 w 127"/>
                <a:gd name="T59" fmla="*/ 5 h 62"/>
                <a:gd name="T60" fmla="*/ 19 w 127"/>
                <a:gd name="T61" fmla="*/ 10 h 62"/>
                <a:gd name="T62" fmla="*/ 19 w 127"/>
                <a:gd name="T63" fmla="*/ 10 h 62"/>
                <a:gd name="T64" fmla="*/ 23 w 127"/>
                <a:gd name="T65" fmla="*/ 15 h 62"/>
                <a:gd name="T66" fmla="*/ 23 w 127"/>
                <a:gd name="T67" fmla="*/ 15 h 62"/>
                <a:gd name="T68" fmla="*/ 23 w 127"/>
                <a:gd name="T69" fmla="*/ 19 h 62"/>
                <a:gd name="T70" fmla="*/ 28 w 127"/>
                <a:gd name="T71" fmla="*/ 24 h 62"/>
                <a:gd name="T72" fmla="*/ 28 w 127"/>
                <a:gd name="T73" fmla="*/ 29 h 62"/>
                <a:gd name="T74" fmla="*/ 28 w 127"/>
                <a:gd name="T75" fmla="*/ 29 h 62"/>
                <a:gd name="T76" fmla="*/ 28 w 127"/>
                <a:gd name="T77" fmla="*/ 33 h 62"/>
                <a:gd name="T78" fmla="*/ 28 w 127"/>
                <a:gd name="T79" fmla="*/ 38 h 62"/>
                <a:gd name="T80" fmla="*/ 28 w 127"/>
                <a:gd name="T81" fmla="*/ 43 h 62"/>
                <a:gd name="T82" fmla="*/ 23 w 127"/>
                <a:gd name="T83" fmla="*/ 43 h 62"/>
                <a:gd name="T84" fmla="*/ 23 w 127"/>
                <a:gd name="T85" fmla="*/ 48 h 62"/>
                <a:gd name="T86" fmla="*/ 19 w 127"/>
                <a:gd name="T87" fmla="*/ 52 h 62"/>
                <a:gd name="T88" fmla="*/ 19 w 127"/>
                <a:gd name="T89" fmla="*/ 52 h 62"/>
                <a:gd name="T90" fmla="*/ 14 w 127"/>
                <a:gd name="T91" fmla="*/ 57 h 62"/>
                <a:gd name="T92" fmla="*/ 14 w 127"/>
                <a:gd name="T93" fmla="*/ 57 h 62"/>
                <a:gd name="T94" fmla="*/ 9 w 127"/>
                <a:gd name="T95" fmla="*/ 57 h 62"/>
                <a:gd name="T96" fmla="*/ 4 w 127"/>
                <a:gd name="T97" fmla="*/ 57 h 62"/>
                <a:gd name="T98" fmla="*/ 4 w 127"/>
                <a:gd name="T9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62">
                  <a:moveTo>
                    <a:pt x="103" y="57"/>
                  </a:moveTo>
                  <a:lnTo>
                    <a:pt x="103" y="57"/>
                  </a:lnTo>
                  <a:lnTo>
                    <a:pt x="103" y="57"/>
                  </a:lnTo>
                  <a:lnTo>
                    <a:pt x="108" y="57"/>
                  </a:lnTo>
                  <a:lnTo>
                    <a:pt x="108" y="57"/>
                  </a:lnTo>
                  <a:lnTo>
                    <a:pt x="108" y="52"/>
                  </a:lnTo>
                  <a:lnTo>
                    <a:pt x="113" y="52"/>
                  </a:lnTo>
                  <a:lnTo>
                    <a:pt x="113" y="52"/>
                  </a:lnTo>
                  <a:lnTo>
                    <a:pt x="113" y="52"/>
                  </a:lnTo>
                  <a:lnTo>
                    <a:pt x="117" y="52"/>
                  </a:lnTo>
                  <a:lnTo>
                    <a:pt x="117" y="52"/>
                  </a:lnTo>
                  <a:lnTo>
                    <a:pt x="117" y="48"/>
                  </a:lnTo>
                  <a:lnTo>
                    <a:pt x="117" y="48"/>
                  </a:lnTo>
                  <a:lnTo>
                    <a:pt x="122" y="48"/>
                  </a:lnTo>
                  <a:lnTo>
                    <a:pt x="122" y="43"/>
                  </a:lnTo>
                  <a:lnTo>
                    <a:pt x="122" y="43"/>
                  </a:lnTo>
                  <a:lnTo>
                    <a:pt x="122" y="43"/>
                  </a:lnTo>
                  <a:lnTo>
                    <a:pt x="122" y="38"/>
                  </a:lnTo>
                  <a:lnTo>
                    <a:pt x="127" y="38"/>
                  </a:lnTo>
                  <a:lnTo>
                    <a:pt x="127" y="38"/>
                  </a:lnTo>
                  <a:lnTo>
                    <a:pt x="127" y="33"/>
                  </a:lnTo>
                  <a:lnTo>
                    <a:pt x="127" y="33"/>
                  </a:lnTo>
                  <a:lnTo>
                    <a:pt x="127" y="33"/>
                  </a:lnTo>
                  <a:lnTo>
                    <a:pt x="127" y="29"/>
                  </a:lnTo>
                  <a:lnTo>
                    <a:pt x="127" y="29"/>
                  </a:lnTo>
                  <a:lnTo>
                    <a:pt x="127" y="24"/>
                  </a:lnTo>
                  <a:lnTo>
                    <a:pt x="127" y="24"/>
                  </a:lnTo>
                  <a:lnTo>
                    <a:pt x="127" y="24"/>
                  </a:lnTo>
                  <a:lnTo>
                    <a:pt x="127" y="19"/>
                  </a:lnTo>
                  <a:lnTo>
                    <a:pt x="127" y="19"/>
                  </a:lnTo>
                  <a:lnTo>
                    <a:pt x="127" y="19"/>
                  </a:lnTo>
                  <a:lnTo>
                    <a:pt x="122" y="15"/>
                  </a:lnTo>
                  <a:lnTo>
                    <a:pt x="122" y="15"/>
                  </a:lnTo>
                  <a:lnTo>
                    <a:pt x="122" y="10"/>
                  </a:lnTo>
                  <a:lnTo>
                    <a:pt x="122" y="10"/>
                  </a:lnTo>
                  <a:lnTo>
                    <a:pt x="122" y="10"/>
                  </a:lnTo>
                  <a:lnTo>
                    <a:pt x="117" y="10"/>
                  </a:lnTo>
                  <a:lnTo>
                    <a:pt x="117" y="5"/>
                  </a:lnTo>
                  <a:lnTo>
                    <a:pt x="117" y="5"/>
                  </a:lnTo>
                  <a:lnTo>
                    <a:pt x="117" y="5"/>
                  </a:lnTo>
                  <a:lnTo>
                    <a:pt x="113" y="5"/>
                  </a:lnTo>
                  <a:lnTo>
                    <a:pt x="113" y="0"/>
                  </a:lnTo>
                  <a:lnTo>
                    <a:pt x="113" y="0"/>
                  </a:lnTo>
                  <a:lnTo>
                    <a:pt x="108" y="0"/>
                  </a:lnTo>
                  <a:lnTo>
                    <a:pt x="108" y="0"/>
                  </a:lnTo>
                  <a:lnTo>
                    <a:pt x="108" y="0"/>
                  </a:lnTo>
                  <a:lnTo>
                    <a:pt x="103" y="0"/>
                  </a:lnTo>
                  <a:lnTo>
                    <a:pt x="103" y="0"/>
                  </a:lnTo>
                  <a:lnTo>
                    <a:pt x="103" y="0"/>
                  </a:lnTo>
                  <a:lnTo>
                    <a:pt x="99" y="0"/>
                  </a:lnTo>
                  <a:lnTo>
                    <a:pt x="0" y="0"/>
                  </a:lnTo>
                  <a:lnTo>
                    <a:pt x="4" y="0"/>
                  </a:lnTo>
                  <a:lnTo>
                    <a:pt x="4" y="0"/>
                  </a:lnTo>
                  <a:lnTo>
                    <a:pt x="4" y="0"/>
                  </a:lnTo>
                  <a:lnTo>
                    <a:pt x="9" y="0"/>
                  </a:lnTo>
                  <a:lnTo>
                    <a:pt x="9" y="0"/>
                  </a:lnTo>
                  <a:lnTo>
                    <a:pt x="9" y="5"/>
                  </a:lnTo>
                  <a:lnTo>
                    <a:pt x="14" y="5"/>
                  </a:lnTo>
                  <a:lnTo>
                    <a:pt x="14" y="5"/>
                  </a:lnTo>
                  <a:lnTo>
                    <a:pt x="14" y="5"/>
                  </a:lnTo>
                  <a:lnTo>
                    <a:pt x="19" y="5"/>
                  </a:lnTo>
                  <a:lnTo>
                    <a:pt x="19" y="10"/>
                  </a:lnTo>
                  <a:lnTo>
                    <a:pt x="19" y="10"/>
                  </a:lnTo>
                  <a:lnTo>
                    <a:pt x="19" y="10"/>
                  </a:lnTo>
                  <a:lnTo>
                    <a:pt x="23" y="10"/>
                  </a:lnTo>
                  <a:lnTo>
                    <a:pt x="23" y="15"/>
                  </a:lnTo>
                  <a:lnTo>
                    <a:pt x="23" y="15"/>
                  </a:lnTo>
                  <a:lnTo>
                    <a:pt x="23" y="15"/>
                  </a:lnTo>
                  <a:lnTo>
                    <a:pt x="23" y="19"/>
                  </a:lnTo>
                  <a:lnTo>
                    <a:pt x="23" y="19"/>
                  </a:lnTo>
                  <a:lnTo>
                    <a:pt x="28" y="19"/>
                  </a:lnTo>
                  <a:lnTo>
                    <a:pt x="28" y="24"/>
                  </a:lnTo>
                  <a:lnTo>
                    <a:pt x="28" y="24"/>
                  </a:lnTo>
                  <a:lnTo>
                    <a:pt x="28" y="29"/>
                  </a:lnTo>
                  <a:lnTo>
                    <a:pt x="28" y="29"/>
                  </a:lnTo>
                  <a:lnTo>
                    <a:pt x="28" y="29"/>
                  </a:lnTo>
                  <a:lnTo>
                    <a:pt x="28" y="33"/>
                  </a:lnTo>
                  <a:lnTo>
                    <a:pt x="28" y="33"/>
                  </a:lnTo>
                  <a:lnTo>
                    <a:pt x="28" y="38"/>
                  </a:lnTo>
                  <a:lnTo>
                    <a:pt x="28" y="38"/>
                  </a:lnTo>
                  <a:lnTo>
                    <a:pt x="28" y="38"/>
                  </a:lnTo>
                  <a:lnTo>
                    <a:pt x="28" y="43"/>
                  </a:lnTo>
                  <a:lnTo>
                    <a:pt x="23" y="43"/>
                  </a:lnTo>
                  <a:lnTo>
                    <a:pt x="23" y="43"/>
                  </a:lnTo>
                  <a:lnTo>
                    <a:pt x="23" y="48"/>
                  </a:lnTo>
                  <a:lnTo>
                    <a:pt x="23" y="48"/>
                  </a:lnTo>
                  <a:lnTo>
                    <a:pt x="23" y="48"/>
                  </a:lnTo>
                  <a:lnTo>
                    <a:pt x="19" y="52"/>
                  </a:lnTo>
                  <a:lnTo>
                    <a:pt x="19" y="52"/>
                  </a:lnTo>
                  <a:lnTo>
                    <a:pt x="19" y="52"/>
                  </a:lnTo>
                  <a:lnTo>
                    <a:pt x="19" y="52"/>
                  </a:lnTo>
                  <a:lnTo>
                    <a:pt x="14" y="57"/>
                  </a:lnTo>
                  <a:lnTo>
                    <a:pt x="14" y="57"/>
                  </a:lnTo>
                  <a:lnTo>
                    <a:pt x="14" y="57"/>
                  </a:lnTo>
                  <a:lnTo>
                    <a:pt x="9" y="57"/>
                  </a:lnTo>
                  <a:lnTo>
                    <a:pt x="9" y="57"/>
                  </a:lnTo>
                  <a:lnTo>
                    <a:pt x="9" y="57"/>
                  </a:lnTo>
                  <a:lnTo>
                    <a:pt x="4" y="57"/>
                  </a:lnTo>
                  <a:lnTo>
                    <a:pt x="4" y="57"/>
                  </a:lnTo>
                  <a:lnTo>
                    <a:pt x="4" y="62"/>
                  </a:lnTo>
                  <a:lnTo>
                    <a:pt x="103" y="5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5" name="Oval 34">
              <a:extLst>
                <a:ext uri="{FF2B5EF4-FFF2-40B4-BE49-F238E27FC236}">
                  <a16:creationId xmlns:a16="http://schemas.microsoft.com/office/drawing/2014/main" id="{FA5E14EE-5D80-8194-AF68-66C01DCFE6E0}"/>
                </a:ext>
              </a:extLst>
            </p:cNvPr>
            <p:cNvSpPr>
              <a:spLocks noChangeArrowheads="1"/>
            </p:cNvSpPr>
            <p:nvPr/>
          </p:nvSpPr>
          <p:spPr bwMode="auto">
            <a:xfrm>
              <a:off x="1414145" y="1064895"/>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36" name="Freeform 1398">
              <a:extLst>
                <a:ext uri="{FF2B5EF4-FFF2-40B4-BE49-F238E27FC236}">
                  <a16:creationId xmlns:a16="http://schemas.microsoft.com/office/drawing/2014/main" id="{4C71729D-AA71-0DED-BE28-70BA16305949}"/>
                </a:ext>
              </a:extLst>
            </p:cNvPr>
            <p:cNvSpPr>
              <a:spLocks/>
            </p:cNvSpPr>
            <p:nvPr/>
          </p:nvSpPr>
          <p:spPr bwMode="auto">
            <a:xfrm>
              <a:off x="1444625" y="1020445"/>
              <a:ext cx="122555" cy="80645"/>
            </a:xfrm>
            <a:custGeom>
              <a:avLst/>
              <a:gdLst>
                <a:gd name="T0" fmla="*/ 4 w 193"/>
                <a:gd name="T1" fmla="*/ 75 h 127"/>
                <a:gd name="T2" fmla="*/ 0 w 193"/>
                <a:gd name="T3" fmla="*/ 80 h 127"/>
                <a:gd name="T4" fmla="*/ 0 w 193"/>
                <a:gd name="T5" fmla="*/ 80 h 127"/>
                <a:gd name="T6" fmla="*/ 0 w 193"/>
                <a:gd name="T7" fmla="*/ 80 h 127"/>
                <a:gd name="T8" fmla="*/ 0 w 193"/>
                <a:gd name="T9" fmla="*/ 84 h 127"/>
                <a:gd name="T10" fmla="*/ 0 w 193"/>
                <a:gd name="T11" fmla="*/ 84 h 127"/>
                <a:gd name="T12" fmla="*/ 0 w 193"/>
                <a:gd name="T13" fmla="*/ 89 h 127"/>
                <a:gd name="T14" fmla="*/ 0 w 193"/>
                <a:gd name="T15" fmla="*/ 94 h 127"/>
                <a:gd name="T16" fmla="*/ 0 w 193"/>
                <a:gd name="T17" fmla="*/ 94 h 127"/>
                <a:gd name="T18" fmla="*/ 0 w 193"/>
                <a:gd name="T19" fmla="*/ 99 h 127"/>
                <a:gd name="T20" fmla="*/ 0 w 193"/>
                <a:gd name="T21" fmla="*/ 103 h 127"/>
                <a:gd name="T22" fmla="*/ 0 w 193"/>
                <a:gd name="T23" fmla="*/ 108 h 127"/>
                <a:gd name="T24" fmla="*/ 4 w 193"/>
                <a:gd name="T25" fmla="*/ 108 h 127"/>
                <a:gd name="T26" fmla="*/ 4 w 193"/>
                <a:gd name="T27" fmla="*/ 113 h 127"/>
                <a:gd name="T28" fmla="*/ 4 w 193"/>
                <a:gd name="T29" fmla="*/ 117 h 127"/>
                <a:gd name="T30" fmla="*/ 9 w 193"/>
                <a:gd name="T31" fmla="*/ 117 h 127"/>
                <a:gd name="T32" fmla="*/ 9 w 193"/>
                <a:gd name="T33" fmla="*/ 122 h 127"/>
                <a:gd name="T34" fmla="*/ 14 w 193"/>
                <a:gd name="T35" fmla="*/ 122 h 127"/>
                <a:gd name="T36" fmla="*/ 14 w 193"/>
                <a:gd name="T37" fmla="*/ 127 h 127"/>
                <a:gd name="T38" fmla="*/ 18 w 193"/>
                <a:gd name="T39" fmla="*/ 127 h 127"/>
                <a:gd name="T40" fmla="*/ 18 w 193"/>
                <a:gd name="T41" fmla="*/ 127 h 127"/>
                <a:gd name="T42" fmla="*/ 23 w 193"/>
                <a:gd name="T43" fmla="*/ 127 h 127"/>
                <a:gd name="T44" fmla="*/ 23 w 193"/>
                <a:gd name="T45" fmla="*/ 127 h 127"/>
                <a:gd name="T46" fmla="*/ 28 w 193"/>
                <a:gd name="T47" fmla="*/ 127 h 127"/>
                <a:gd name="T48" fmla="*/ 28 w 193"/>
                <a:gd name="T49" fmla="*/ 127 h 127"/>
                <a:gd name="T50" fmla="*/ 193 w 193"/>
                <a:gd name="T51" fmla="*/ 51 h 127"/>
                <a:gd name="T52" fmla="*/ 188 w 193"/>
                <a:gd name="T53" fmla="*/ 56 h 127"/>
                <a:gd name="T54" fmla="*/ 188 w 193"/>
                <a:gd name="T55" fmla="*/ 51 h 127"/>
                <a:gd name="T56" fmla="*/ 183 w 193"/>
                <a:gd name="T57" fmla="*/ 51 h 127"/>
                <a:gd name="T58" fmla="*/ 183 w 193"/>
                <a:gd name="T59" fmla="*/ 51 h 127"/>
                <a:gd name="T60" fmla="*/ 178 w 193"/>
                <a:gd name="T61" fmla="*/ 51 h 127"/>
                <a:gd name="T62" fmla="*/ 178 w 193"/>
                <a:gd name="T63" fmla="*/ 51 h 127"/>
                <a:gd name="T64" fmla="*/ 174 w 193"/>
                <a:gd name="T65" fmla="*/ 47 h 127"/>
                <a:gd name="T66" fmla="*/ 174 w 193"/>
                <a:gd name="T67" fmla="*/ 47 h 127"/>
                <a:gd name="T68" fmla="*/ 174 w 193"/>
                <a:gd name="T69" fmla="*/ 42 h 127"/>
                <a:gd name="T70" fmla="*/ 169 w 193"/>
                <a:gd name="T71" fmla="*/ 37 h 127"/>
                <a:gd name="T72" fmla="*/ 169 w 193"/>
                <a:gd name="T73" fmla="*/ 37 h 127"/>
                <a:gd name="T74" fmla="*/ 164 w 193"/>
                <a:gd name="T75" fmla="*/ 33 h 127"/>
                <a:gd name="T76" fmla="*/ 164 w 193"/>
                <a:gd name="T77" fmla="*/ 28 h 127"/>
                <a:gd name="T78" fmla="*/ 164 w 193"/>
                <a:gd name="T79" fmla="*/ 23 h 127"/>
                <a:gd name="T80" fmla="*/ 164 w 193"/>
                <a:gd name="T81" fmla="*/ 23 h 127"/>
                <a:gd name="T82" fmla="*/ 164 w 193"/>
                <a:gd name="T83" fmla="*/ 19 h 127"/>
                <a:gd name="T84" fmla="*/ 164 w 193"/>
                <a:gd name="T85" fmla="*/ 14 h 127"/>
                <a:gd name="T86" fmla="*/ 164 w 193"/>
                <a:gd name="T87" fmla="*/ 14 h 127"/>
                <a:gd name="T88" fmla="*/ 164 w 193"/>
                <a:gd name="T89" fmla="*/ 9 h 127"/>
                <a:gd name="T90" fmla="*/ 164 w 193"/>
                <a:gd name="T91" fmla="*/ 9 h 127"/>
                <a:gd name="T92" fmla="*/ 164 w 193"/>
                <a:gd name="T93" fmla="*/ 4 h 127"/>
                <a:gd name="T94" fmla="*/ 164 w 193"/>
                <a:gd name="T95" fmla="*/ 4 h 127"/>
                <a:gd name="T96" fmla="*/ 164 w 193"/>
                <a:gd name="T97" fmla="*/ 4 h 127"/>
                <a:gd name="T98" fmla="*/ 169 w 193"/>
                <a:gd name="T99"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27">
                  <a:moveTo>
                    <a:pt x="4" y="75"/>
                  </a:moveTo>
                  <a:lnTo>
                    <a:pt x="4" y="75"/>
                  </a:lnTo>
                  <a:lnTo>
                    <a:pt x="4" y="75"/>
                  </a:lnTo>
                  <a:lnTo>
                    <a:pt x="0" y="80"/>
                  </a:lnTo>
                  <a:lnTo>
                    <a:pt x="0" y="80"/>
                  </a:lnTo>
                  <a:lnTo>
                    <a:pt x="0" y="80"/>
                  </a:lnTo>
                  <a:lnTo>
                    <a:pt x="0" y="80"/>
                  </a:lnTo>
                  <a:lnTo>
                    <a:pt x="0" y="80"/>
                  </a:lnTo>
                  <a:lnTo>
                    <a:pt x="0" y="84"/>
                  </a:lnTo>
                  <a:lnTo>
                    <a:pt x="0" y="84"/>
                  </a:lnTo>
                  <a:lnTo>
                    <a:pt x="0" y="84"/>
                  </a:lnTo>
                  <a:lnTo>
                    <a:pt x="0" y="84"/>
                  </a:lnTo>
                  <a:lnTo>
                    <a:pt x="0" y="89"/>
                  </a:lnTo>
                  <a:lnTo>
                    <a:pt x="0" y="89"/>
                  </a:lnTo>
                  <a:lnTo>
                    <a:pt x="0" y="89"/>
                  </a:lnTo>
                  <a:lnTo>
                    <a:pt x="0" y="94"/>
                  </a:lnTo>
                  <a:lnTo>
                    <a:pt x="0" y="94"/>
                  </a:lnTo>
                  <a:lnTo>
                    <a:pt x="0" y="94"/>
                  </a:lnTo>
                  <a:lnTo>
                    <a:pt x="0" y="99"/>
                  </a:lnTo>
                  <a:lnTo>
                    <a:pt x="0" y="99"/>
                  </a:lnTo>
                  <a:lnTo>
                    <a:pt x="0" y="99"/>
                  </a:lnTo>
                  <a:lnTo>
                    <a:pt x="0" y="103"/>
                  </a:lnTo>
                  <a:lnTo>
                    <a:pt x="0" y="103"/>
                  </a:lnTo>
                  <a:lnTo>
                    <a:pt x="0" y="108"/>
                  </a:lnTo>
                  <a:lnTo>
                    <a:pt x="4" y="108"/>
                  </a:lnTo>
                  <a:lnTo>
                    <a:pt x="4" y="108"/>
                  </a:lnTo>
                  <a:lnTo>
                    <a:pt x="4" y="113"/>
                  </a:lnTo>
                  <a:lnTo>
                    <a:pt x="4" y="113"/>
                  </a:lnTo>
                  <a:lnTo>
                    <a:pt x="4" y="113"/>
                  </a:lnTo>
                  <a:lnTo>
                    <a:pt x="4" y="117"/>
                  </a:lnTo>
                  <a:lnTo>
                    <a:pt x="9" y="117"/>
                  </a:lnTo>
                  <a:lnTo>
                    <a:pt x="9" y="117"/>
                  </a:lnTo>
                  <a:lnTo>
                    <a:pt x="9" y="117"/>
                  </a:lnTo>
                  <a:lnTo>
                    <a:pt x="9" y="122"/>
                  </a:lnTo>
                  <a:lnTo>
                    <a:pt x="14" y="122"/>
                  </a:lnTo>
                  <a:lnTo>
                    <a:pt x="14" y="122"/>
                  </a:lnTo>
                  <a:lnTo>
                    <a:pt x="14" y="122"/>
                  </a:lnTo>
                  <a:lnTo>
                    <a:pt x="14" y="127"/>
                  </a:lnTo>
                  <a:lnTo>
                    <a:pt x="18" y="127"/>
                  </a:lnTo>
                  <a:lnTo>
                    <a:pt x="18" y="127"/>
                  </a:lnTo>
                  <a:lnTo>
                    <a:pt x="18" y="127"/>
                  </a:lnTo>
                  <a:lnTo>
                    <a:pt x="18" y="127"/>
                  </a:lnTo>
                  <a:lnTo>
                    <a:pt x="18" y="127"/>
                  </a:lnTo>
                  <a:lnTo>
                    <a:pt x="23" y="127"/>
                  </a:lnTo>
                  <a:lnTo>
                    <a:pt x="23" y="127"/>
                  </a:lnTo>
                  <a:lnTo>
                    <a:pt x="23" y="127"/>
                  </a:lnTo>
                  <a:lnTo>
                    <a:pt x="23" y="127"/>
                  </a:lnTo>
                  <a:lnTo>
                    <a:pt x="28" y="127"/>
                  </a:lnTo>
                  <a:lnTo>
                    <a:pt x="28" y="127"/>
                  </a:lnTo>
                  <a:lnTo>
                    <a:pt x="28" y="127"/>
                  </a:lnTo>
                  <a:lnTo>
                    <a:pt x="193" y="51"/>
                  </a:lnTo>
                  <a:lnTo>
                    <a:pt x="193" y="51"/>
                  </a:lnTo>
                  <a:lnTo>
                    <a:pt x="188" y="51"/>
                  </a:lnTo>
                  <a:lnTo>
                    <a:pt x="188" y="56"/>
                  </a:lnTo>
                  <a:lnTo>
                    <a:pt x="188" y="56"/>
                  </a:lnTo>
                  <a:lnTo>
                    <a:pt x="188" y="51"/>
                  </a:lnTo>
                  <a:lnTo>
                    <a:pt x="188" y="51"/>
                  </a:lnTo>
                  <a:lnTo>
                    <a:pt x="183" y="51"/>
                  </a:lnTo>
                  <a:lnTo>
                    <a:pt x="183" y="51"/>
                  </a:lnTo>
                  <a:lnTo>
                    <a:pt x="183" y="51"/>
                  </a:lnTo>
                  <a:lnTo>
                    <a:pt x="183" y="51"/>
                  </a:lnTo>
                  <a:lnTo>
                    <a:pt x="178" y="51"/>
                  </a:lnTo>
                  <a:lnTo>
                    <a:pt x="178" y="51"/>
                  </a:lnTo>
                  <a:lnTo>
                    <a:pt x="178" y="51"/>
                  </a:lnTo>
                  <a:lnTo>
                    <a:pt x="178" y="47"/>
                  </a:lnTo>
                  <a:lnTo>
                    <a:pt x="174" y="47"/>
                  </a:lnTo>
                  <a:lnTo>
                    <a:pt x="174" y="47"/>
                  </a:lnTo>
                  <a:lnTo>
                    <a:pt x="174" y="47"/>
                  </a:lnTo>
                  <a:lnTo>
                    <a:pt x="174" y="42"/>
                  </a:lnTo>
                  <a:lnTo>
                    <a:pt x="174" y="42"/>
                  </a:lnTo>
                  <a:lnTo>
                    <a:pt x="169" y="42"/>
                  </a:lnTo>
                  <a:lnTo>
                    <a:pt x="169" y="37"/>
                  </a:lnTo>
                  <a:lnTo>
                    <a:pt x="169" y="37"/>
                  </a:lnTo>
                  <a:lnTo>
                    <a:pt x="169" y="37"/>
                  </a:lnTo>
                  <a:lnTo>
                    <a:pt x="169" y="33"/>
                  </a:lnTo>
                  <a:lnTo>
                    <a:pt x="164" y="33"/>
                  </a:lnTo>
                  <a:lnTo>
                    <a:pt x="164" y="33"/>
                  </a:lnTo>
                  <a:lnTo>
                    <a:pt x="164" y="28"/>
                  </a:lnTo>
                  <a:lnTo>
                    <a:pt x="164" y="28"/>
                  </a:lnTo>
                  <a:lnTo>
                    <a:pt x="164" y="23"/>
                  </a:lnTo>
                  <a:lnTo>
                    <a:pt x="164" y="23"/>
                  </a:lnTo>
                  <a:lnTo>
                    <a:pt x="164" y="23"/>
                  </a:lnTo>
                  <a:lnTo>
                    <a:pt x="164" y="19"/>
                  </a:lnTo>
                  <a:lnTo>
                    <a:pt x="164" y="19"/>
                  </a:lnTo>
                  <a:lnTo>
                    <a:pt x="164" y="19"/>
                  </a:lnTo>
                  <a:lnTo>
                    <a:pt x="164" y="14"/>
                  </a:lnTo>
                  <a:lnTo>
                    <a:pt x="160" y="14"/>
                  </a:lnTo>
                  <a:lnTo>
                    <a:pt x="164" y="14"/>
                  </a:lnTo>
                  <a:lnTo>
                    <a:pt x="164" y="9"/>
                  </a:lnTo>
                  <a:lnTo>
                    <a:pt x="164" y="9"/>
                  </a:lnTo>
                  <a:lnTo>
                    <a:pt x="164" y="9"/>
                  </a:lnTo>
                  <a:lnTo>
                    <a:pt x="164" y="9"/>
                  </a:lnTo>
                  <a:lnTo>
                    <a:pt x="164" y="4"/>
                  </a:lnTo>
                  <a:lnTo>
                    <a:pt x="164" y="4"/>
                  </a:lnTo>
                  <a:lnTo>
                    <a:pt x="164" y="4"/>
                  </a:lnTo>
                  <a:lnTo>
                    <a:pt x="164" y="4"/>
                  </a:lnTo>
                  <a:lnTo>
                    <a:pt x="164" y="4"/>
                  </a:lnTo>
                  <a:lnTo>
                    <a:pt x="164" y="4"/>
                  </a:lnTo>
                  <a:lnTo>
                    <a:pt x="169" y="0"/>
                  </a:lnTo>
                  <a:lnTo>
                    <a:pt x="169" y="0"/>
                  </a:lnTo>
                  <a:lnTo>
                    <a:pt x="4" y="7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7" name="Oval 36">
              <a:extLst>
                <a:ext uri="{FF2B5EF4-FFF2-40B4-BE49-F238E27FC236}">
                  <a16:creationId xmlns:a16="http://schemas.microsoft.com/office/drawing/2014/main" id="{D7538B6C-C51B-6B79-FA08-4B3941AB28A1}"/>
                </a:ext>
              </a:extLst>
            </p:cNvPr>
            <p:cNvSpPr>
              <a:spLocks noChangeArrowheads="1"/>
            </p:cNvSpPr>
            <p:nvPr/>
          </p:nvSpPr>
          <p:spPr bwMode="auto">
            <a:xfrm>
              <a:off x="869950" y="802005"/>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38" name="Freeform 1400">
              <a:extLst>
                <a:ext uri="{FF2B5EF4-FFF2-40B4-BE49-F238E27FC236}">
                  <a16:creationId xmlns:a16="http://schemas.microsoft.com/office/drawing/2014/main" id="{F3128698-EB80-9711-A046-7DFC8B0B65BE}"/>
                </a:ext>
              </a:extLst>
            </p:cNvPr>
            <p:cNvSpPr>
              <a:spLocks/>
            </p:cNvSpPr>
            <p:nvPr/>
          </p:nvSpPr>
          <p:spPr bwMode="auto">
            <a:xfrm>
              <a:off x="852170" y="723900"/>
              <a:ext cx="80645" cy="120015"/>
            </a:xfrm>
            <a:custGeom>
              <a:avLst/>
              <a:gdLst>
                <a:gd name="T0" fmla="*/ 75 w 127"/>
                <a:gd name="T1" fmla="*/ 179 h 189"/>
                <a:gd name="T2" fmla="*/ 75 w 127"/>
                <a:gd name="T3" fmla="*/ 184 h 189"/>
                <a:gd name="T4" fmla="*/ 80 w 127"/>
                <a:gd name="T5" fmla="*/ 184 h 189"/>
                <a:gd name="T6" fmla="*/ 80 w 127"/>
                <a:gd name="T7" fmla="*/ 184 h 189"/>
                <a:gd name="T8" fmla="*/ 85 w 127"/>
                <a:gd name="T9" fmla="*/ 189 h 189"/>
                <a:gd name="T10" fmla="*/ 85 w 127"/>
                <a:gd name="T11" fmla="*/ 189 h 189"/>
                <a:gd name="T12" fmla="*/ 90 w 127"/>
                <a:gd name="T13" fmla="*/ 189 h 189"/>
                <a:gd name="T14" fmla="*/ 94 w 127"/>
                <a:gd name="T15" fmla="*/ 189 h 189"/>
                <a:gd name="T16" fmla="*/ 99 w 127"/>
                <a:gd name="T17" fmla="*/ 189 h 189"/>
                <a:gd name="T18" fmla="*/ 99 w 127"/>
                <a:gd name="T19" fmla="*/ 189 h 189"/>
                <a:gd name="T20" fmla="*/ 104 w 127"/>
                <a:gd name="T21" fmla="*/ 189 h 189"/>
                <a:gd name="T22" fmla="*/ 108 w 127"/>
                <a:gd name="T23" fmla="*/ 189 h 189"/>
                <a:gd name="T24" fmla="*/ 108 w 127"/>
                <a:gd name="T25" fmla="*/ 184 h 189"/>
                <a:gd name="T26" fmla="*/ 113 w 127"/>
                <a:gd name="T27" fmla="*/ 184 h 189"/>
                <a:gd name="T28" fmla="*/ 118 w 127"/>
                <a:gd name="T29" fmla="*/ 184 h 189"/>
                <a:gd name="T30" fmla="*/ 118 w 127"/>
                <a:gd name="T31" fmla="*/ 179 h 189"/>
                <a:gd name="T32" fmla="*/ 123 w 127"/>
                <a:gd name="T33" fmla="*/ 179 h 189"/>
                <a:gd name="T34" fmla="*/ 123 w 127"/>
                <a:gd name="T35" fmla="*/ 175 h 189"/>
                <a:gd name="T36" fmla="*/ 127 w 127"/>
                <a:gd name="T37" fmla="*/ 170 h 189"/>
                <a:gd name="T38" fmla="*/ 127 w 127"/>
                <a:gd name="T39" fmla="*/ 170 h 189"/>
                <a:gd name="T40" fmla="*/ 127 w 127"/>
                <a:gd name="T41" fmla="*/ 165 h 189"/>
                <a:gd name="T42" fmla="*/ 127 w 127"/>
                <a:gd name="T43" fmla="*/ 160 h 189"/>
                <a:gd name="T44" fmla="*/ 127 w 127"/>
                <a:gd name="T45" fmla="*/ 160 h 189"/>
                <a:gd name="T46" fmla="*/ 127 w 127"/>
                <a:gd name="T47" fmla="*/ 156 h 189"/>
                <a:gd name="T48" fmla="*/ 127 w 127"/>
                <a:gd name="T49" fmla="*/ 156 h 189"/>
                <a:gd name="T50" fmla="*/ 52 w 127"/>
                <a:gd name="T51" fmla="*/ 5 h 189"/>
                <a:gd name="T52" fmla="*/ 57 w 127"/>
                <a:gd name="T53" fmla="*/ 5 h 189"/>
                <a:gd name="T54" fmla="*/ 57 w 127"/>
                <a:gd name="T55" fmla="*/ 10 h 189"/>
                <a:gd name="T56" fmla="*/ 57 w 127"/>
                <a:gd name="T57" fmla="*/ 10 h 189"/>
                <a:gd name="T58" fmla="*/ 57 w 127"/>
                <a:gd name="T59" fmla="*/ 14 h 189"/>
                <a:gd name="T60" fmla="*/ 52 w 127"/>
                <a:gd name="T61" fmla="*/ 19 h 189"/>
                <a:gd name="T62" fmla="*/ 52 w 127"/>
                <a:gd name="T63" fmla="*/ 19 h 189"/>
                <a:gd name="T64" fmla="*/ 52 w 127"/>
                <a:gd name="T65" fmla="*/ 24 h 189"/>
                <a:gd name="T66" fmla="*/ 47 w 127"/>
                <a:gd name="T67" fmla="*/ 24 h 189"/>
                <a:gd name="T68" fmla="*/ 47 w 127"/>
                <a:gd name="T69" fmla="*/ 28 h 189"/>
                <a:gd name="T70" fmla="*/ 43 w 127"/>
                <a:gd name="T71" fmla="*/ 28 h 189"/>
                <a:gd name="T72" fmla="*/ 38 w 127"/>
                <a:gd name="T73" fmla="*/ 33 h 189"/>
                <a:gd name="T74" fmla="*/ 38 w 127"/>
                <a:gd name="T75" fmla="*/ 33 h 189"/>
                <a:gd name="T76" fmla="*/ 33 w 127"/>
                <a:gd name="T77" fmla="*/ 38 h 189"/>
                <a:gd name="T78" fmla="*/ 28 w 127"/>
                <a:gd name="T79" fmla="*/ 38 h 189"/>
                <a:gd name="T80" fmla="*/ 24 w 127"/>
                <a:gd name="T81" fmla="*/ 38 h 189"/>
                <a:gd name="T82" fmla="*/ 24 w 127"/>
                <a:gd name="T83" fmla="*/ 38 h 189"/>
                <a:gd name="T84" fmla="*/ 19 w 127"/>
                <a:gd name="T85" fmla="*/ 38 h 189"/>
                <a:gd name="T86" fmla="*/ 14 w 127"/>
                <a:gd name="T87" fmla="*/ 38 h 189"/>
                <a:gd name="T88" fmla="*/ 14 w 127"/>
                <a:gd name="T89" fmla="*/ 38 h 189"/>
                <a:gd name="T90" fmla="*/ 10 w 127"/>
                <a:gd name="T91" fmla="*/ 33 h 189"/>
                <a:gd name="T92" fmla="*/ 5 w 127"/>
                <a:gd name="T93" fmla="*/ 33 h 189"/>
                <a:gd name="T94" fmla="*/ 5 w 127"/>
                <a:gd name="T95" fmla="*/ 33 h 189"/>
                <a:gd name="T96" fmla="*/ 5 w 127"/>
                <a:gd name="T97" fmla="*/ 28 h 189"/>
                <a:gd name="T98" fmla="*/ 0 w 127"/>
                <a:gd name="T99" fmla="*/ 2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89">
                  <a:moveTo>
                    <a:pt x="75" y="179"/>
                  </a:moveTo>
                  <a:lnTo>
                    <a:pt x="75" y="179"/>
                  </a:lnTo>
                  <a:lnTo>
                    <a:pt x="75" y="179"/>
                  </a:lnTo>
                  <a:lnTo>
                    <a:pt x="75" y="184"/>
                  </a:lnTo>
                  <a:lnTo>
                    <a:pt x="75" y="184"/>
                  </a:lnTo>
                  <a:lnTo>
                    <a:pt x="80" y="184"/>
                  </a:lnTo>
                  <a:lnTo>
                    <a:pt x="80" y="184"/>
                  </a:lnTo>
                  <a:lnTo>
                    <a:pt x="80" y="184"/>
                  </a:lnTo>
                  <a:lnTo>
                    <a:pt x="80" y="189"/>
                  </a:lnTo>
                  <a:lnTo>
                    <a:pt x="85" y="189"/>
                  </a:lnTo>
                  <a:lnTo>
                    <a:pt x="85" y="189"/>
                  </a:lnTo>
                  <a:lnTo>
                    <a:pt x="85" y="189"/>
                  </a:lnTo>
                  <a:lnTo>
                    <a:pt x="90" y="189"/>
                  </a:lnTo>
                  <a:lnTo>
                    <a:pt x="90" y="189"/>
                  </a:lnTo>
                  <a:lnTo>
                    <a:pt x="90" y="189"/>
                  </a:lnTo>
                  <a:lnTo>
                    <a:pt x="94" y="189"/>
                  </a:lnTo>
                  <a:lnTo>
                    <a:pt x="94" y="189"/>
                  </a:lnTo>
                  <a:lnTo>
                    <a:pt x="99" y="189"/>
                  </a:lnTo>
                  <a:lnTo>
                    <a:pt x="99" y="189"/>
                  </a:lnTo>
                  <a:lnTo>
                    <a:pt x="99" y="189"/>
                  </a:lnTo>
                  <a:lnTo>
                    <a:pt x="104" y="189"/>
                  </a:lnTo>
                  <a:lnTo>
                    <a:pt x="104" y="189"/>
                  </a:lnTo>
                  <a:lnTo>
                    <a:pt x="104" y="189"/>
                  </a:lnTo>
                  <a:lnTo>
                    <a:pt x="108" y="189"/>
                  </a:lnTo>
                  <a:lnTo>
                    <a:pt x="108" y="189"/>
                  </a:lnTo>
                  <a:lnTo>
                    <a:pt x="108" y="184"/>
                  </a:lnTo>
                  <a:lnTo>
                    <a:pt x="113" y="184"/>
                  </a:lnTo>
                  <a:lnTo>
                    <a:pt x="113" y="184"/>
                  </a:lnTo>
                  <a:lnTo>
                    <a:pt x="113" y="184"/>
                  </a:lnTo>
                  <a:lnTo>
                    <a:pt x="118" y="184"/>
                  </a:lnTo>
                  <a:lnTo>
                    <a:pt x="118" y="179"/>
                  </a:lnTo>
                  <a:lnTo>
                    <a:pt x="118" y="179"/>
                  </a:lnTo>
                  <a:lnTo>
                    <a:pt x="123" y="179"/>
                  </a:lnTo>
                  <a:lnTo>
                    <a:pt x="123" y="179"/>
                  </a:lnTo>
                  <a:lnTo>
                    <a:pt x="123" y="175"/>
                  </a:lnTo>
                  <a:lnTo>
                    <a:pt x="123" y="175"/>
                  </a:lnTo>
                  <a:lnTo>
                    <a:pt x="123" y="175"/>
                  </a:lnTo>
                  <a:lnTo>
                    <a:pt x="127" y="170"/>
                  </a:lnTo>
                  <a:lnTo>
                    <a:pt x="127" y="170"/>
                  </a:lnTo>
                  <a:lnTo>
                    <a:pt x="127" y="170"/>
                  </a:lnTo>
                  <a:lnTo>
                    <a:pt x="127" y="165"/>
                  </a:lnTo>
                  <a:lnTo>
                    <a:pt x="127" y="165"/>
                  </a:lnTo>
                  <a:lnTo>
                    <a:pt x="127" y="165"/>
                  </a:lnTo>
                  <a:lnTo>
                    <a:pt x="127" y="160"/>
                  </a:lnTo>
                  <a:lnTo>
                    <a:pt x="127" y="160"/>
                  </a:lnTo>
                  <a:lnTo>
                    <a:pt x="127" y="160"/>
                  </a:lnTo>
                  <a:lnTo>
                    <a:pt x="127" y="160"/>
                  </a:lnTo>
                  <a:lnTo>
                    <a:pt x="127" y="156"/>
                  </a:lnTo>
                  <a:lnTo>
                    <a:pt x="127" y="156"/>
                  </a:lnTo>
                  <a:lnTo>
                    <a:pt x="127" y="156"/>
                  </a:lnTo>
                  <a:lnTo>
                    <a:pt x="52" y="0"/>
                  </a:lnTo>
                  <a:lnTo>
                    <a:pt x="52" y="5"/>
                  </a:lnTo>
                  <a:lnTo>
                    <a:pt x="57" y="5"/>
                  </a:lnTo>
                  <a:lnTo>
                    <a:pt x="57" y="5"/>
                  </a:lnTo>
                  <a:lnTo>
                    <a:pt x="57" y="5"/>
                  </a:lnTo>
                  <a:lnTo>
                    <a:pt x="57" y="10"/>
                  </a:lnTo>
                  <a:lnTo>
                    <a:pt x="57" y="10"/>
                  </a:lnTo>
                  <a:lnTo>
                    <a:pt x="57" y="10"/>
                  </a:lnTo>
                  <a:lnTo>
                    <a:pt x="57" y="14"/>
                  </a:lnTo>
                  <a:lnTo>
                    <a:pt x="57" y="14"/>
                  </a:lnTo>
                  <a:lnTo>
                    <a:pt x="52" y="14"/>
                  </a:lnTo>
                  <a:lnTo>
                    <a:pt x="52" y="19"/>
                  </a:lnTo>
                  <a:lnTo>
                    <a:pt x="52" y="19"/>
                  </a:lnTo>
                  <a:lnTo>
                    <a:pt x="52" y="19"/>
                  </a:lnTo>
                  <a:lnTo>
                    <a:pt x="52" y="24"/>
                  </a:lnTo>
                  <a:lnTo>
                    <a:pt x="52" y="24"/>
                  </a:lnTo>
                  <a:lnTo>
                    <a:pt x="47" y="24"/>
                  </a:lnTo>
                  <a:lnTo>
                    <a:pt x="47" y="24"/>
                  </a:lnTo>
                  <a:lnTo>
                    <a:pt x="47" y="28"/>
                  </a:lnTo>
                  <a:lnTo>
                    <a:pt x="47" y="28"/>
                  </a:lnTo>
                  <a:lnTo>
                    <a:pt x="43" y="28"/>
                  </a:lnTo>
                  <a:lnTo>
                    <a:pt x="43" y="28"/>
                  </a:lnTo>
                  <a:lnTo>
                    <a:pt x="43" y="33"/>
                  </a:lnTo>
                  <a:lnTo>
                    <a:pt x="38" y="33"/>
                  </a:lnTo>
                  <a:lnTo>
                    <a:pt x="38" y="33"/>
                  </a:lnTo>
                  <a:lnTo>
                    <a:pt x="38" y="33"/>
                  </a:lnTo>
                  <a:lnTo>
                    <a:pt x="33" y="33"/>
                  </a:lnTo>
                  <a:lnTo>
                    <a:pt x="33" y="38"/>
                  </a:lnTo>
                  <a:lnTo>
                    <a:pt x="33" y="38"/>
                  </a:lnTo>
                  <a:lnTo>
                    <a:pt x="28" y="38"/>
                  </a:lnTo>
                  <a:lnTo>
                    <a:pt x="28" y="38"/>
                  </a:lnTo>
                  <a:lnTo>
                    <a:pt x="24" y="38"/>
                  </a:lnTo>
                  <a:lnTo>
                    <a:pt x="24" y="38"/>
                  </a:lnTo>
                  <a:lnTo>
                    <a:pt x="24" y="38"/>
                  </a:lnTo>
                  <a:lnTo>
                    <a:pt x="19" y="38"/>
                  </a:lnTo>
                  <a:lnTo>
                    <a:pt x="19" y="38"/>
                  </a:lnTo>
                  <a:lnTo>
                    <a:pt x="19" y="38"/>
                  </a:lnTo>
                  <a:lnTo>
                    <a:pt x="14" y="38"/>
                  </a:lnTo>
                  <a:lnTo>
                    <a:pt x="14" y="38"/>
                  </a:lnTo>
                  <a:lnTo>
                    <a:pt x="14" y="38"/>
                  </a:lnTo>
                  <a:lnTo>
                    <a:pt x="10" y="33"/>
                  </a:lnTo>
                  <a:lnTo>
                    <a:pt x="10" y="33"/>
                  </a:lnTo>
                  <a:lnTo>
                    <a:pt x="10" y="33"/>
                  </a:lnTo>
                  <a:lnTo>
                    <a:pt x="5" y="33"/>
                  </a:lnTo>
                  <a:lnTo>
                    <a:pt x="5" y="33"/>
                  </a:lnTo>
                  <a:lnTo>
                    <a:pt x="5" y="33"/>
                  </a:lnTo>
                  <a:lnTo>
                    <a:pt x="5" y="28"/>
                  </a:lnTo>
                  <a:lnTo>
                    <a:pt x="5" y="28"/>
                  </a:lnTo>
                  <a:lnTo>
                    <a:pt x="0" y="28"/>
                  </a:lnTo>
                  <a:lnTo>
                    <a:pt x="0" y="28"/>
                  </a:lnTo>
                  <a:lnTo>
                    <a:pt x="75" y="17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9" name="Freeform 1401">
              <a:extLst>
                <a:ext uri="{FF2B5EF4-FFF2-40B4-BE49-F238E27FC236}">
                  <a16:creationId xmlns:a16="http://schemas.microsoft.com/office/drawing/2014/main" id="{6FD03275-6B59-1971-AE58-B4BD0533D317}"/>
                </a:ext>
              </a:extLst>
            </p:cNvPr>
            <p:cNvSpPr>
              <a:spLocks/>
            </p:cNvSpPr>
            <p:nvPr/>
          </p:nvSpPr>
          <p:spPr bwMode="auto">
            <a:xfrm>
              <a:off x="897255" y="921385"/>
              <a:ext cx="47625" cy="158750"/>
            </a:xfrm>
            <a:custGeom>
              <a:avLst/>
              <a:gdLst>
                <a:gd name="T0" fmla="*/ 75 w 75"/>
                <a:gd name="T1" fmla="*/ 5 h 250"/>
                <a:gd name="T2" fmla="*/ 75 w 75"/>
                <a:gd name="T3" fmla="*/ 5 h 250"/>
                <a:gd name="T4" fmla="*/ 75 w 75"/>
                <a:gd name="T5" fmla="*/ 5 h 250"/>
                <a:gd name="T6" fmla="*/ 75 w 75"/>
                <a:gd name="T7" fmla="*/ 5 h 250"/>
                <a:gd name="T8" fmla="*/ 70 w 75"/>
                <a:gd name="T9" fmla="*/ 5 h 250"/>
                <a:gd name="T10" fmla="*/ 70 w 75"/>
                <a:gd name="T11" fmla="*/ 5 h 250"/>
                <a:gd name="T12" fmla="*/ 66 w 75"/>
                <a:gd name="T13" fmla="*/ 0 h 250"/>
                <a:gd name="T14" fmla="*/ 66 w 75"/>
                <a:gd name="T15" fmla="*/ 0 h 250"/>
                <a:gd name="T16" fmla="*/ 61 w 75"/>
                <a:gd name="T17" fmla="*/ 0 h 250"/>
                <a:gd name="T18" fmla="*/ 56 w 75"/>
                <a:gd name="T19" fmla="*/ 0 h 250"/>
                <a:gd name="T20" fmla="*/ 56 w 75"/>
                <a:gd name="T21" fmla="*/ 0 h 250"/>
                <a:gd name="T22" fmla="*/ 52 w 75"/>
                <a:gd name="T23" fmla="*/ 0 h 250"/>
                <a:gd name="T24" fmla="*/ 47 w 75"/>
                <a:gd name="T25" fmla="*/ 0 h 250"/>
                <a:gd name="T26" fmla="*/ 42 w 75"/>
                <a:gd name="T27" fmla="*/ 0 h 250"/>
                <a:gd name="T28" fmla="*/ 37 w 75"/>
                <a:gd name="T29" fmla="*/ 0 h 250"/>
                <a:gd name="T30" fmla="*/ 37 w 75"/>
                <a:gd name="T31" fmla="*/ 0 h 250"/>
                <a:gd name="T32" fmla="*/ 33 w 75"/>
                <a:gd name="T33" fmla="*/ 0 h 250"/>
                <a:gd name="T34" fmla="*/ 28 w 75"/>
                <a:gd name="T35" fmla="*/ 0 h 250"/>
                <a:gd name="T36" fmla="*/ 28 w 75"/>
                <a:gd name="T37" fmla="*/ 0 h 250"/>
                <a:gd name="T38" fmla="*/ 23 w 75"/>
                <a:gd name="T39" fmla="*/ 0 h 250"/>
                <a:gd name="T40" fmla="*/ 23 w 75"/>
                <a:gd name="T41" fmla="*/ 0 h 250"/>
                <a:gd name="T42" fmla="*/ 23 w 75"/>
                <a:gd name="T43" fmla="*/ 0 h 250"/>
                <a:gd name="T44" fmla="*/ 19 w 75"/>
                <a:gd name="T45" fmla="*/ 0 h 250"/>
                <a:gd name="T46" fmla="*/ 19 w 75"/>
                <a:gd name="T47" fmla="*/ 0 h 250"/>
                <a:gd name="T48" fmla="*/ 19 w 75"/>
                <a:gd name="T49" fmla="*/ 0 h 250"/>
                <a:gd name="T50" fmla="*/ 0 w 75"/>
                <a:gd name="T51" fmla="*/ 245 h 250"/>
                <a:gd name="T52" fmla="*/ 0 w 75"/>
                <a:gd name="T53" fmla="*/ 245 h 250"/>
                <a:gd name="T54" fmla="*/ 0 w 75"/>
                <a:gd name="T55" fmla="*/ 245 h 250"/>
                <a:gd name="T56" fmla="*/ 4 w 75"/>
                <a:gd name="T57" fmla="*/ 245 h 250"/>
                <a:gd name="T58" fmla="*/ 4 w 75"/>
                <a:gd name="T59" fmla="*/ 245 h 250"/>
                <a:gd name="T60" fmla="*/ 9 w 75"/>
                <a:gd name="T61" fmla="*/ 250 h 250"/>
                <a:gd name="T62" fmla="*/ 9 w 75"/>
                <a:gd name="T63" fmla="*/ 250 h 250"/>
                <a:gd name="T64" fmla="*/ 14 w 75"/>
                <a:gd name="T65" fmla="*/ 250 h 250"/>
                <a:gd name="T66" fmla="*/ 14 w 75"/>
                <a:gd name="T67" fmla="*/ 250 h 250"/>
                <a:gd name="T68" fmla="*/ 19 w 75"/>
                <a:gd name="T69" fmla="*/ 250 h 250"/>
                <a:gd name="T70" fmla="*/ 23 w 75"/>
                <a:gd name="T71" fmla="*/ 250 h 250"/>
                <a:gd name="T72" fmla="*/ 28 w 75"/>
                <a:gd name="T73" fmla="*/ 250 h 250"/>
                <a:gd name="T74" fmla="*/ 28 w 75"/>
                <a:gd name="T75" fmla="*/ 250 h 250"/>
                <a:gd name="T76" fmla="*/ 33 w 75"/>
                <a:gd name="T77" fmla="*/ 250 h 250"/>
                <a:gd name="T78" fmla="*/ 37 w 75"/>
                <a:gd name="T79" fmla="*/ 250 h 250"/>
                <a:gd name="T80" fmla="*/ 42 w 75"/>
                <a:gd name="T81" fmla="*/ 250 h 250"/>
                <a:gd name="T82" fmla="*/ 42 w 75"/>
                <a:gd name="T83" fmla="*/ 250 h 250"/>
                <a:gd name="T84" fmla="*/ 47 w 75"/>
                <a:gd name="T85" fmla="*/ 250 h 250"/>
                <a:gd name="T86" fmla="*/ 47 w 75"/>
                <a:gd name="T87" fmla="*/ 250 h 250"/>
                <a:gd name="T88" fmla="*/ 52 w 75"/>
                <a:gd name="T89" fmla="*/ 250 h 250"/>
                <a:gd name="T90" fmla="*/ 52 w 75"/>
                <a:gd name="T91" fmla="*/ 250 h 250"/>
                <a:gd name="T92" fmla="*/ 56 w 75"/>
                <a:gd name="T93" fmla="*/ 250 h 250"/>
                <a:gd name="T94" fmla="*/ 56 w 75"/>
                <a:gd name="T95" fmla="*/ 250 h 250"/>
                <a:gd name="T96" fmla="*/ 56 w 75"/>
                <a:gd name="T97" fmla="*/ 250 h 250"/>
                <a:gd name="T98" fmla="*/ 56 w 75"/>
                <a:gd name="T99"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250">
                  <a:moveTo>
                    <a:pt x="75" y="5"/>
                  </a:moveTo>
                  <a:lnTo>
                    <a:pt x="75" y="5"/>
                  </a:lnTo>
                  <a:lnTo>
                    <a:pt x="75" y="5"/>
                  </a:lnTo>
                  <a:lnTo>
                    <a:pt x="75" y="5"/>
                  </a:lnTo>
                  <a:lnTo>
                    <a:pt x="75" y="5"/>
                  </a:lnTo>
                  <a:lnTo>
                    <a:pt x="75" y="5"/>
                  </a:lnTo>
                  <a:lnTo>
                    <a:pt x="75" y="5"/>
                  </a:lnTo>
                  <a:lnTo>
                    <a:pt x="75" y="5"/>
                  </a:lnTo>
                  <a:lnTo>
                    <a:pt x="70" y="5"/>
                  </a:lnTo>
                  <a:lnTo>
                    <a:pt x="70" y="5"/>
                  </a:lnTo>
                  <a:lnTo>
                    <a:pt x="70" y="5"/>
                  </a:lnTo>
                  <a:lnTo>
                    <a:pt x="70" y="5"/>
                  </a:lnTo>
                  <a:lnTo>
                    <a:pt x="70" y="5"/>
                  </a:lnTo>
                  <a:lnTo>
                    <a:pt x="66" y="0"/>
                  </a:lnTo>
                  <a:lnTo>
                    <a:pt x="66" y="0"/>
                  </a:lnTo>
                  <a:lnTo>
                    <a:pt x="66" y="0"/>
                  </a:lnTo>
                  <a:lnTo>
                    <a:pt x="61" y="0"/>
                  </a:lnTo>
                  <a:lnTo>
                    <a:pt x="61" y="0"/>
                  </a:lnTo>
                  <a:lnTo>
                    <a:pt x="61" y="0"/>
                  </a:lnTo>
                  <a:lnTo>
                    <a:pt x="56" y="0"/>
                  </a:lnTo>
                  <a:lnTo>
                    <a:pt x="56" y="0"/>
                  </a:lnTo>
                  <a:lnTo>
                    <a:pt x="56" y="0"/>
                  </a:lnTo>
                  <a:lnTo>
                    <a:pt x="52" y="0"/>
                  </a:lnTo>
                  <a:lnTo>
                    <a:pt x="52" y="0"/>
                  </a:lnTo>
                  <a:lnTo>
                    <a:pt x="47" y="0"/>
                  </a:lnTo>
                  <a:lnTo>
                    <a:pt x="47" y="0"/>
                  </a:lnTo>
                  <a:lnTo>
                    <a:pt x="47" y="0"/>
                  </a:lnTo>
                  <a:lnTo>
                    <a:pt x="42" y="0"/>
                  </a:lnTo>
                  <a:lnTo>
                    <a:pt x="42" y="0"/>
                  </a:lnTo>
                  <a:lnTo>
                    <a:pt x="37" y="0"/>
                  </a:lnTo>
                  <a:lnTo>
                    <a:pt x="37" y="0"/>
                  </a:lnTo>
                  <a:lnTo>
                    <a:pt x="37" y="0"/>
                  </a:lnTo>
                  <a:lnTo>
                    <a:pt x="33" y="0"/>
                  </a:lnTo>
                  <a:lnTo>
                    <a:pt x="33" y="0"/>
                  </a:lnTo>
                  <a:lnTo>
                    <a:pt x="33" y="0"/>
                  </a:lnTo>
                  <a:lnTo>
                    <a:pt x="28" y="0"/>
                  </a:lnTo>
                  <a:lnTo>
                    <a:pt x="28" y="0"/>
                  </a:lnTo>
                  <a:lnTo>
                    <a:pt x="28" y="0"/>
                  </a:lnTo>
                  <a:lnTo>
                    <a:pt x="28" y="0"/>
                  </a:lnTo>
                  <a:lnTo>
                    <a:pt x="23" y="0"/>
                  </a:lnTo>
                  <a:lnTo>
                    <a:pt x="23" y="0"/>
                  </a:lnTo>
                  <a:lnTo>
                    <a:pt x="23" y="0"/>
                  </a:lnTo>
                  <a:lnTo>
                    <a:pt x="23" y="0"/>
                  </a:lnTo>
                  <a:lnTo>
                    <a:pt x="23" y="0"/>
                  </a:lnTo>
                  <a:lnTo>
                    <a:pt x="19" y="0"/>
                  </a:lnTo>
                  <a:lnTo>
                    <a:pt x="19" y="0"/>
                  </a:lnTo>
                  <a:lnTo>
                    <a:pt x="19" y="0"/>
                  </a:lnTo>
                  <a:lnTo>
                    <a:pt x="19" y="0"/>
                  </a:lnTo>
                  <a:lnTo>
                    <a:pt x="19" y="0"/>
                  </a:lnTo>
                  <a:lnTo>
                    <a:pt x="19" y="0"/>
                  </a:lnTo>
                  <a:lnTo>
                    <a:pt x="0" y="245"/>
                  </a:lnTo>
                  <a:lnTo>
                    <a:pt x="0" y="245"/>
                  </a:lnTo>
                  <a:lnTo>
                    <a:pt x="0" y="245"/>
                  </a:lnTo>
                  <a:lnTo>
                    <a:pt x="0" y="245"/>
                  </a:lnTo>
                  <a:lnTo>
                    <a:pt x="0" y="245"/>
                  </a:lnTo>
                  <a:lnTo>
                    <a:pt x="0" y="245"/>
                  </a:lnTo>
                  <a:lnTo>
                    <a:pt x="4" y="245"/>
                  </a:lnTo>
                  <a:lnTo>
                    <a:pt x="4" y="245"/>
                  </a:lnTo>
                  <a:lnTo>
                    <a:pt x="4" y="245"/>
                  </a:lnTo>
                  <a:lnTo>
                    <a:pt x="4" y="245"/>
                  </a:lnTo>
                  <a:lnTo>
                    <a:pt x="4" y="250"/>
                  </a:lnTo>
                  <a:lnTo>
                    <a:pt x="9" y="250"/>
                  </a:lnTo>
                  <a:lnTo>
                    <a:pt x="9" y="250"/>
                  </a:lnTo>
                  <a:lnTo>
                    <a:pt x="9" y="250"/>
                  </a:lnTo>
                  <a:lnTo>
                    <a:pt x="9" y="250"/>
                  </a:lnTo>
                  <a:lnTo>
                    <a:pt x="14" y="250"/>
                  </a:lnTo>
                  <a:lnTo>
                    <a:pt x="14" y="250"/>
                  </a:lnTo>
                  <a:lnTo>
                    <a:pt x="14" y="250"/>
                  </a:lnTo>
                  <a:lnTo>
                    <a:pt x="19" y="250"/>
                  </a:lnTo>
                  <a:lnTo>
                    <a:pt x="19" y="250"/>
                  </a:lnTo>
                  <a:lnTo>
                    <a:pt x="19" y="250"/>
                  </a:lnTo>
                  <a:lnTo>
                    <a:pt x="23" y="250"/>
                  </a:lnTo>
                  <a:lnTo>
                    <a:pt x="23" y="250"/>
                  </a:lnTo>
                  <a:lnTo>
                    <a:pt x="28" y="250"/>
                  </a:lnTo>
                  <a:lnTo>
                    <a:pt x="28" y="250"/>
                  </a:lnTo>
                  <a:lnTo>
                    <a:pt x="28" y="250"/>
                  </a:lnTo>
                  <a:lnTo>
                    <a:pt x="33" y="250"/>
                  </a:lnTo>
                  <a:lnTo>
                    <a:pt x="33" y="250"/>
                  </a:lnTo>
                  <a:lnTo>
                    <a:pt x="37" y="250"/>
                  </a:lnTo>
                  <a:lnTo>
                    <a:pt x="37" y="250"/>
                  </a:lnTo>
                  <a:lnTo>
                    <a:pt x="37" y="250"/>
                  </a:lnTo>
                  <a:lnTo>
                    <a:pt x="42" y="250"/>
                  </a:lnTo>
                  <a:lnTo>
                    <a:pt x="42" y="250"/>
                  </a:lnTo>
                  <a:lnTo>
                    <a:pt x="42" y="250"/>
                  </a:lnTo>
                  <a:lnTo>
                    <a:pt x="47" y="250"/>
                  </a:lnTo>
                  <a:lnTo>
                    <a:pt x="47" y="250"/>
                  </a:lnTo>
                  <a:lnTo>
                    <a:pt x="47" y="250"/>
                  </a:lnTo>
                  <a:lnTo>
                    <a:pt x="47" y="250"/>
                  </a:lnTo>
                  <a:lnTo>
                    <a:pt x="52" y="250"/>
                  </a:lnTo>
                  <a:lnTo>
                    <a:pt x="52" y="250"/>
                  </a:lnTo>
                  <a:lnTo>
                    <a:pt x="52" y="250"/>
                  </a:lnTo>
                  <a:lnTo>
                    <a:pt x="52" y="250"/>
                  </a:lnTo>
                  <a:lnTo>
                    <a:pt x="56" y="250"/>
                  </a:lnTo>
                  <a:lnTo>
                    <a:pt x="56" y="250"/>
                  </a:lnTo>
                  <a:lnTo>
                    <a:pt x="56" y="250"/>
                  </a:lnTo>
                  <a:lnTo>
                    <a:pt x="56" y="250"/>
                  </a:lnTo>
                  <a:lnTo>
                    <a:pt x="56" y="250"/>
                  </a:lnTo>
                  <a:lnTo>
                    <a:pt x="56" y="250"/>
                  </a:lnTo>
                  <a:lnTo>
                    <a:pt x="56" y="250"/>
                  </a:lnTo>
                  <a:lnTo>
                    <a:pt x="56" y="250"/>
                  </a:lnTo>
                  <a:lnTo>
                    <a:pt x="75"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0" name="Oval 39">
              <a:extLst>
                <a:ext uri="{FF2B5EF4-FFF2-40B4-BE49-F238E27FC236}">
                  <a16:creationId xmlns:a16="http://schemas.microsoft.com/office/drawing/2014/main" id="{E993C1CA-9D6A-C2F2-BF3B-A39509A98BB9}"/>
                </a:ext>
              </a:extLst>
            </p:cNvPr>
            <p:cNvSpPr>
              <a:spLocks noChangeArrowheads="1"/>
            </p:cNvSpPr>
            <p:nvPr/>
          </p:nvSpPr>
          <p:spPr bwMode="auto">
            <a:xfrm>
              <a:off x="858520" y="1076960"/>
              <a:ext cx="104140" cy="104775"/>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41" name="Freeform 1403">
              <a:extLst>
                <a:ext uri="{FF2B5EF4-FFF2-40B4-BE49-F238E27FC236}">
                  <a16:creationId xmlns:a16="http://schemas.microsoft.com/office/drawing/2014/main" id="{FFC759BA-F2B4-174B-856F-11441DAF00DF}"/>
                </a:ext>
              </a:extLst>
            </p:cNvPr>
            <p:cNvSpPr>
              <a:spLocks/>
            </p:cNvSpPr>
            <p:nvPr/>
          </p:nvSpPr>
          <p:spPr bwMode="auto">
            <a:xfrm>
              <a:off x="855345" y="1151890"/>
              <a:ext cx="68580" cy="185420"/>
            </a:xfrm>
            <a:custGeom>
              <a:avLst/>
              <a:gdLst>
                <a:gd name="T0" fmla="*/ 108 w 108"/>
                <a:gd name="T1" fmla="*/ 24 h 292"/>
                <a:gd name="T2" fmla="*/ 108 w 108"/>
                <a:gd name="T3" fmla="*/ 19 h 292"/>
                <a:gd name="T4" fmla="*/ 108 w 108"/>
                <a:gd name="T5" fmla="*/ 19 h 292"/>
                <a:gd name="T6" fmla="*/ 103 w 108"/>
                <a:gd name="T7" fmla="*/ 14 h 292"/>
                <a:gd name="T8" fmla="*/ 103 w 108"/>
                <a:gd name="T9" fmla="*/ 14 h 292"/>
                <a:gd name="T10" fmla="*/ 103 w 108"/>
                <a:gd name="T11" fmla="*/ 9 h 292"/>
                <a:gd name="T12" fmla="*/ 99 w 108"/>
                <a:gd name="T13" fmla="*/ 9 h 292"/>
                <a:gd name="T14" fmla="*/ 99 w 108"/>
                <a:gd name="T15" fmla="*/ 5 h 292"/>
                <a:gd name="T16" fmla="*/ 94 w 108"/>
                <a:gd name="T17" fmla="*/ 5 h 292"/>
                <a:gd name="T18" fmla="*/ 94 w 108"/>
                <a:gd name="T19" fmla="*/ 5 h 292"/>
                <a:gd name="T20" fmla="*/ 89 w 108"/>
                <a:gd name="T21" fmla="*/ 0 h 292"/>
                <a:gd name="T22" fmla="*/ 85 w 108"/>
                <a:gd name="T23" fmla="*/ 0 h 292"/>
                <a:gd name="T24" fmla="*/ 80 w 108"/>
                <a:gd name="T25" fmla="*/ 0 h 292"/>
                <a:gd name="T26" fmla="*/ 80 w 108"/>
                <a:gd name="T27" fmla="*/ 0 h 292"/>
                <a:gd name="T28" fmla="*/ 75 w 108"/>
                <a:gd name="T29" fmla="*/ 0 h 292"/>
                <a:gd name="T30" fmla="*/ 70 w 108"/>
                <a:gd name="T31" fmla="*/ 0 h 292"/>
                <a:gd name="T32" fmla="*/ 66 w 108"/>
                <a:gd name="T33" fmla="*/ 0 h 292"/>
                <a:gd name="T34" fmla="*/ 66 w 108"/>
                <a:gd name="T35" fmla="*/ 0 h 292"/>
                <a:gd name="T36" fmla="*/ 61 w 108"/>
                <a:gd name="T37" fmla="*/ 0 h 292"/>
                <a:gd name="T38" fmla="*/ 56 w 108"/>
                <a:gd name="T39" fmla="*/ 5 h 292"/>
                <a:gd name="T40" fmla="*/ 56 w 108"/>
                <a:gd name="T41" fmla="*/ 5 h 292"/>
                <a:gd name="T42" fmla="*/ 56 w 108"/>
                <a:gd name="T43" fmla="*/ 9 h 292"/>
                <a:gd name="T44" fmla="*/ 52 w 108"/>
                <a:gd name="T45" fmla="*/ 9 h 292"/>
                <a:gd name="T46" fmla="*/ 52 w 108"/>
                <a:gd name="T47" fmla="*/ 9 h 292"/>
                <a:gd name="T48" fmla="*/ 52 w 108"/>
                <a:gd name="T49" fmla="*/ 14 h 292"/>
                <a:gd name="T50" fmla="*/ 5 w 108"/>
                <a:gd name="T51" fmla="*/ 278 h 292"/>
                <a:gd name="T52" fmla="*/ 5 w 108"/>
                <a:gd name="T53" fmla="*/ 278 h 292"/>
                <a:gd name="T54" fmla="*/ 5 w 108"/>
                <a:gd name="T55" fmla="*/ 273 h 292"/>
                <a:gd name="T56" fmla="*/ 5 w 108"/>
                <a:gd name="T57" fmla="*/ 273 h 292"/>
                <a:gd name="T58" fmla="*/ 9 w 108"/>
                <a:gd name="T59" fmla="*/ 269 h 292"/>
                <a:gd name="T60" fmla="*/ 9 w 108"/>
                <a:gd name="T61" fmla="*/ 269 h 292"/>
                <a:gd name="T62" fmla="*/ 14 w 108"/>
                <a:gd name="T63" fmla="*/ 269 h 292"/>
                <a:gd name="T64" fmla="*/ 19 w 108"/>
                <a:gd name="T65" fmla="*/ 264 h 292"/>
                <a:gd name="T66" fmla="*/ 19 w 108"/>
                <a:gd name="T67" fmla="*/ 264 h 292"/>
                <a:gd name="T68" fmla="*/ 23 w 108"/>
                <a:gd name="T69" fmla="*/ 264 h 292"/>
                <a:gd name="T70" fmla="*/ 28 w 108"/>
                <a:gd name="T71" fmla="*/ 264 h 292"/>
                <a:gd name="T72" fmla="*/ 33 w 108"/>
                <a:gd name="T73" fmla="*/ 264 h 292"/>
                <a:gd name="T74" fmla="*/ 38 w 108"/>
                <a:gd name="T75" fmla="*/ 264 h 292"/>
                <a:gd name="T76" fmla="*/ 38 w 108"/>
                <a:gd name="T77" fmla="*/ 269 h 292"/>
                <a:gd name="T78" fmla="*/ 42 w 108"/>
                <a:gd name="T79" fmla="*/ 269 h 292"/>
                <a:gd name="T80" fmla="*/ 47 w 108"/>
                <a:gd name="T81" fmla="*/ 269 h 292"/>
                <a:gd name="T82" fmla="*/ 47 w 108"/>
                <a:gd name="T83" fmla="*/ 273 h 292"/>
                <a:gd name="T84" fmla="*/ 52 w 108"/>
                <a:gd name="T85" fmla="*/ 273 h 292"/>
                <a:gd name="T86" fmla="*/ 52 w 108"/>
                <a:gd name="T87" fmla="*/ 273 h 292"/>
                <a:gd name="T88" fmla="*/ 56 w 108"/>
                <a:gd name="T89" fmla="*/ 278 h 292"/>
                <a:gd name="T90" fmla="*/ 56 w 108"/>
                <a:gd name="T91" fmla="*/ 278 h 292"/>
                <a:gd name="T92" fmla="*/ 56 w 108"/>
                <a:gd name="T93" fmla="*/ 283 h 292"/>
                <a:gd name="T94" fmla="*/ 61 w 108"/>
                <a:gd name="T95" fmla="*/ 287 h 292"/>
                <a:gd name="T96" fmla="*/ 61 w 108"/>
                <a:gd name="T97" fmla="*/ 287 h 292"/>
                <a:gd name="T98" fmla="*/ 61 w 108"/>
                <a:gd name="T99"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292">
                  <a:moveTo>
                    <a:pt x="108" y="24"/>
                  </a:moveTo>
                  <a:lnTo>
                    <a:pt x="108" y="24"/>
                  </a:lnTo>
                  <a:lnTo>
                    <a:pt x="108" y="24"/>
                  </a:lnTo>
                  <a:lnTo>
                    <a:pt x="108" y="19"/>
                  </a:lnTo>
                  <a:lnTo>
                    <a:pt x="108" y="19"/>
                  </a:lnTo>
                  <a:lnTo>
                    <a:pt x="108" y="19"/>
                  </a:lnTo>
                  <a:lnTo>
                    <a:pt x="108" y="19"/>
                  </a:lnTo>
                  <a:lnTo>
                    <a:pt x="103" y="14"/>
                  </a:lnTo>
                  <a:lnTo>
                    <a:pt x="103" y="14"/>
                  </a:lnTo>
                  <a:lnTo>
                    <a:pt x="103" y="14"/>
                  </a:lnTo>
                  <a:lnTo>
                    <a:pt x="103" y="9"/>
                  </a:lnTo>
                  <a:lnTo>
                    <a:pt x="103" y="9"/>
                  </a:lnTo>
                  <a:lnTo>
                    <a:pt x="103" y="9"/>
                  </a:lnTo>
                  <a:lnTo>
                    <a:pt x="99" y="9"/>
                  </a:lnTo>
                  <a:lnTo>
                    <a:pt x="99" y="9"/>
                  </a:lnTo>
                  <a:lnTo>
                    <a:pt x="99" y="5"/>
                  </a:lnTo>
                  <a:lnTo>
                    <a:pt x="99" y="5"/>
                  </a:lnTo>
                  <a:lnTo>
                    <a:pt x="94" y="5"/>
                  </a:lnTo>
                  <a:lnTo>
                    <a:pt x="94" y="5"/>
                  </a:lnTo>
                  <a:lnTo>
                    <a:pt x="94" y="5"/>
                  </a:lnTo>
                  <a:lnTo>
                    <a:pt x="89" y="0"/>
                  </a:lnTo>
                  <a:lnTo>
                    <a:pt x="89" y="0"/>
                  </a:lnTo>
                  <a:lnTo>
                    <a:pt x="85" y="0"/>
                  </a:lnTo>
                  <a:lnTo>
                    <a:pt x="85" y="0"/>
                  </a:lnTo>
                  <a:lnTo>
                    <a:pt x="85" y="0"/>
                  </a:lnTo>
                  <a:lnTo>
                    <a:pt x="80" y="0"/>
                  </a:lnTo>
                  <a:lnTo>
                    <a:pt x="80" y="0"/>
                  </a:lnTo>
                  <a:lnTo>
                    <a:pt x="80" y="0"/>
                  </a:lnTo>
                  <a:lnTo>
                    <a:pt x="75" y="0"/>
                  </a:lnTo>
                  <a:lnTo>
                    <a:pt x="75" y="0"/>
                  </a:lnTo>
                  <a:lnTo>
                    <a:pt x="70" y="0"/>
                  </a:lnTo>
                  <a:lnTo>
                    <a:pt x="70" y="0"/>
                  </a:lnTo>
                  <a:lnTo>
                    <a:pt x="70" y="0"/>
                  </a:lnTo>
                  <a:lnTo>
                    <a:pt x="66" y="0"/>
                  </a:lnTo>
                  <a:lnTo>
                    <a:pt x="66" y="0"/>
                  </a:lnTo>
                  <a:lnTo>
                    <a:pt x="66" y="0"/>
                  </a:lnTo>
                  <a:lnTo>
                    <a:pt x="61" y="0"/>
                  </a:lnTo>
                  <a:lnTo>
                    <a:pt x="61" y="0"/>
                  </a:lnTo>
                  <a:lnTo>
                    <a:pt x="61" y="5"/>
                  </a:lnTo>
                  <a:lnTo>
                    <a:pt x="56" y="5"/>
                  </a:lnTo>
                  <a:lnTo>
                    <a:pt x="56" y="5"/>
                  </a:lnTo>
                  <a:lnTo>
                    <a:pt x="56" y="5"/>
                  </a:lnTo>
                  <a:lnTo>
                    <a:pt x="56" y="5"/>
                  </a:lnTo>
                  <a:lnTo>
                    <a:pt x="56" y="9"/>
                  </a:lnTo>
                  <a:lnTo>
                    <a:pt x="52" y="9"/>
                  </a:lnTo>
                  <a:lnTo>
                    <a:pt x="52" y="9"/>
                  </a:lnTo>
                  <a:lnTo>
                    <a:pt x="52" y="9"/>
                  </a:lnTo>
                  <a:lnTo>
                    <a:pt x="52" y="9"/>
                  </a:lnTo>
                  <a:lnTo>
                    <a:pt x="52" y="14"/>
                  </a:lnTo>
                  <a:lnTo>
                    <a:pt x="52" y="14"/>
                  </a:lnTo>
                  <a:lnTo>
                    <a:pt x="0" y="278"/>
                  </a:lnTo>
                  <a:lnTo>
                    <a:pt x="5" y="278"/>
                  </a:lnTo>
                  <a:lnTo>
                    <a:pt x="5" y="278"/>
                  </a:lnTo>
                  <a:lnTo>
                    <a:pt x="5" y="278"/>
                  </a:lnTo>
                  <a:lnTo>
                    <a:pt x="5" y="273"/>
                  </a:lnTo>
                  <a:lnTo>
                    <a:pt x="5" y="273"/>
                  </a:lnTo>
                  <a:lnTo>
                    <a:pt x="5" y="273"/>
                  </a:lnTo>
                  <a:lnTo>
                    <a:pt x="5" y="273"/>
                  </a:lnTo>
                  <a:lnTo>
                    <a:pt x="9" y="273"/>
                  </a:lnTo>
                  <a:lnTo>
                    <a:pt x="9" y="269"/>
                  </a:lnTo>
                  <a:lnTo>
                    <a:pt x="9" y="269"/>
                  </a:lnTo>
                  <a:lnTo>
                    <a:pt x="9" y="269"/>
                  </a:lnTo>
                  <a:lnTo>
                    <a:pt x="14" y="269"/>
                  </a:lnTo>
                  <a:lnTo>
                    <a:pt x="14" y="269"/>
                  </a:lnTo>
                  <a:lnTo>
                    <a:pt x="14" y="269"/>
                  </a:lnTo>
                  <a:lnTo>
                    <a:pt x="19" y="264"/>
                  </a:lnTo>
                  <a:lnTo>
                    <a:pt x="19" y="264"/>
                  </a:lnTo>
                  <a:lnTo>
                    <a:pt x="19" y="264"/>
                  </a:lnTo>
                  <a:lnTo>
                    <a:pt x="23" y="264"/>
                  </a:lnTo>
                  <a:lnTo>
                    <a:pt x="23" y="264"/>
                  </a:lnTo>
                  <a:lnTo>
                    <a:pt x="28" y="264"/>
                  </a:lnTo>
                  <a:lnTo>
                    <a:pt x="28" y="264"/>
                  </a:lnTo>
                  <a:lnTo>
                    <a:pt x="28" y="264"/>
                  </a:lnTo>
                  <a:lnTo>
                    <a:pt x="33" y="264"/>
                  </a:lnTo>
                  <a:lnTo>
                    <a:pt x="33" y="264"/>
                  </a:lnTo>
                  <a:lnTo>
                    <a:pt x="38" y="264"/>
                  </a:lnTo>
                  <a:lnTo>
                    <a:pt x="38" y="264"/>
                  </a:lnTo>
                  <a:lnTo>
                    <a:pt x="38" y="269"/>
                  </a:lnTo>
                  <a:lnTo>
                    <a:pt x="42" y="269"/>
                  </a:lnTo>
                  <a:lnTo>
                    <a:pt x="42" y="269"/>
                  </a:lnTo>
                  <a:lnTo>
                    <a:pt x="42" y="269"/>
                  </a:lnTo>
                  <a:lnTo>
                    <a:pt x="47" y="269"/>
                  </a:lnTo>
                  <a:lnTo>
                    <a:pt x="47" y="269"/>
                  </a:lnTo>
                  <a:lnTo>
                    <a:pt x="47" y="273"/>
                  </a:lnTo>
                  <a:lnTo>
                    <a:pt x="52" y="273"/>
                  </a:lnTo>
                  <a:lnTo>
                    <a:pt x="52" y="273"/>
                  </a:lnTo>
                  <a:lnTo>
                    <a:pt x="52" y="273"/>
                  </a:lnTo>
                  <a:lnTo>
                    <a:pt x="52" y="273"/>
                  </a:lnTo>
                  <a:lnTo>
                    <a:pt x="56" y="278"/>
                  </a:lnTo>
                  <a:lnTo>
                    <a:pt x="56" y="278"/>
                  </a:lnTo>
                  <a:lnTo>
                    <a:pt x="56" y="278"/>
                  </a:lnTo>
                  <a:lnTo>
                    <a:pt x="56" y="278"/>
                  </a:lnTo>
                  <a:lnTo>
                    <a:pt x="56" y="283"/>
                  </a:lnTo>
                  <a:lnTo>
                    <a:pt x="56" y="283"/>
                  </a:lnTo>
                  <a:lnTo>
                    <a:pt x="61" y="283"/>
                  </a:lnTo>
                  <a:lnTo>
                    <a:pt x="61" y="287"/>
                  </a:lnTo>
                  <a:lnTo>
                    <a:pt x="61" y="287"/>
                  </a:lnTo>
                  <a:lnTo>
                    <a:pt x="61" y="287"/>
                  </a:lnTo>
                  <a:lnTo>
                    <a:pt x="61" y="287"/>
                  </a:lnTo>
                  <a:lnTo>
                    <a:pt x="61" y="292"/>
                  </a:lnTo>
                  <a:lnTo>
                    <a:pt x="108" y="2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2" name="Oval 41">
              <a:extLst>
                <a:ext uri="{FF2B5EF4-FFF2-40B4-BE49-F238E27FC236}">
                  <a16:creationId xmlns:a16="http://schemas.microsoft.com/office/drawing/2014/main" id="{736BC6D4-424B-D568-106E-A404BC3516A1}"/>
                </a:ext>
              </a:extLst>
            </p:cNvPr>
            <p:cNvSpPr>
              <a:spLocks noChangeArrowheads="1"/>
            </p:cNvSpPr>
            <p:nvPr/>
          </p:nvSpPr>
          <p:spPr bwMode="auto">
            <a:xfrm>
              <a:off x="699770" y="1615440"/>
              <a:ext cx="104775" cy="104775"/>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43" name="Freeform 1405">
              <a:extLst>
                <a:ext uri="{FF2B5EF4-FFF2-40B4-BE49-F238E27FC236}">
                  <a16:creationId xmlns:a16="http://schemas.microsoft.com/office/drawing/2014/main" id="{F8F38806-1CEA-248D-79F1-4C4A2A9EC6C0}"/>
                </a:ext>
              </a:extLst>
            </p:cNvPr>
            <p:cNvSpPr>
              <a:spLocks/>
            </p:cNvSpPr>
            <p:nvPr/>
          </p:nvSpPr>
          <p:spPr bwMode="auto">
            <a:xfrm>
              <a:off x="675640" y="1711325"/>
              <a:ext cx="80645" cy="158750"/>
            </a:xfrm>
            <a:custGeom>
              <a:avLst/>
              <a:gdLst>
                <a:gd name="T0" fmla="*/ 127 w 127"/>
                <a:gd name="T1" fmla="*/ 14 h 250"/>
                <a:gd name="T2" fmla="*/ 123 w 127"/>
                <a:gd name="T3" fmla="*/ 14 h 250"/>
                <a:gd name="T4" fmla="*/ 123 w 127"/>
                <a:gd name="T5" fmla="*/ 14 h 250"/>
                <a:gd name="T6" fmla="*/ 123 w 127"/>
                <a:gd name="T7" fmla="*/ 14 h 250"/>
                <a:gd name="T8" fmla="*/ 123 w 127"/>
                <a:gd name="T9" fmla="*/ 14 h 250"/>
                <a:gd name="T10" fmla="*/ 118 w 127"/>
                <a:gd name="T11" fmla="*/ 9 h 250"/>
                <a:gd name="T12" fmla="*/ 118 w 127"/>
                <a:gd name="T13" fmla="*/ 9 h 250"/>
                <a:gd name="T14" fmla="*/ 113 w 127"/>
                <a:gd name="T15" fmla="*/ 9 h 250"/>
                <a:gd name="T16" fmla="*/ 113 w 127"/>
                <a:gd name="T17" fmla="*/ 9 h 250"/>
                <a:gd name="T18" fmla="*/ 109 w 127"/>
                <a:gd name="T19" fmla="*/ 5 h 250"/>
                <a:gd name="T20" fmla="*/ 104 w 127"/>
                <a:gd name="T21" fmla="*/ 5 h 250"/>
                <a:gd name="T22" fmla="*/ 104 w 127"/>
                <a:gd name="T23" fmla="*/ 5 h 250"/>
                <a:gd name="T24" fmla="*/ 99 w 127"/>
                <a:gd name="T25" fmla="*/ 5 h 250"/>
                <a:gd name="T26" fmla="*/ 94 w 127"/>
                <a:gd name="T27" fmla="*/ 5 h 250"/>
                <a:gd name="T28" fmla="*/ 90 w 127"/>
                <a:gd name="T29" fmla="*/ 0 h 250"/>
                <a:gd name="T30" fmla="*/ 90 w 127"/>
                <a:gd name="T31" fmla="*/ 0 h 250"/>
                <a:gd name="T32" fmla="*/ 85 w 127"/>
                <a:gd name="T33" fmla="*/ 0 h 250"/>
                <a:gd name="T34" fmla="*/ 80 w 127"/>
                <a:gd name="T35" fmla="*/ 0 h 250"/>
                <a:gd name="T36" fmla="*/ 80 w 127"/>
                <a:gd name="T37" fmla="*/ 0 h 250"/>
                <a:gd name="T38" fmla="*/ 76 w 127"/>
                <a:gd name="T39" fmla="*/ 0 h 250"/>
                <a:gd name="T40" fmla="*/ 76 w 127"/>
                <a:gd name="T41" fmla="*/ 0 h 250"/>
                <a:gd name="T42" fmla="*/ 71 w 127"/>
                <a:gd name="T43" fmla="*/ 0 h 250"/>
                <a:gd name="T44" fmla="*/ 71 w 127"/>
                <a:gd name="T45" fmla="*/ 0 h 250"/>
                <a:gd name="T46" fmla="*/ 71 w 127"/>
                <a:gd name="T47" fmla="*/ 0 h 250"/>
                <a:gd name="T48" fmla="*/ 71 w 127"/>
                <a:gd name="T49" fmla="*/ 0 h 250"/>
                <a:gd name="T50" fmla="*/ 0 w 127"/>
                <a:gd name="T51" fmla="*/ 236 h 250"/>
                <a:gd name="T52" fmla="*/ 0 w 127"/>
                <a:gd name="T53" fmla="*/ 236 h 250"/>
                <a:gd name="T54" fmla="*/ 0 w 127"/>
                <a:gd name="T55" fmla="*/ 236 h 250"/>
                <a:gd name="T56" fmla="*/ 0 w 127"/>
                <a:gd name="T57" fmla="*/ 236 h 250"/>
                <a:gd name="T58" fmla="*/ 5 w 127"/>
                <a:gd name="T59" fmla="*/ 236 h 250"/>
                <a:gd name="T60" fmla="*/ 5 w 127"/>
                <a:gd name="T61" fmla="*/ 236 h 250"/>
                <a:gd name="T62" fmla="*/ 10 w 127"/>
                <a:gd name="T63" fmla="*/ 236 h 250"/>
                <a:gd name="T64" fmla="*/ 10 w 127"/>
                <a:gd name="T65" fmla="*/ 236 h 250"/>
                <a:gd name="T66" fmla="*/ 14 w 127"/>
                <a:gd name="T67" fmla="*/ 236 h 250"/>
                <a:gd name="T68" fmla="*/ 19 w 127"/>
                <a:gd name="T69" fmla="*/ 236 h 250"/>
                <a:gd name="T70" fmla="*/ 19 w 127"/>
                <a:gd name="T71" fmla="*/ 240 h 250"/>
                <a:gd name="T72" fmla="*/ 24 w 127"/>
                <a:gd name="T73" fmla="*/ 240 h 250"/>
                <a:gd name="T74" fmla="*/ 29 w 127"/>
                <a:gd name="T75" fmla="*/ 240 h 250"/>
                <a:gd name="T76" fmla="*/ 29 w 127"/>
                <a:gd name="T77" fmla="*/ 240 h 250"/>
                <a:gd name="T78" fmla="*/ 33 w 127"/>
                <a:gd name="T79" fmla="*/ 245 h 250"/>
                <a:gd name="T80" fmla="*/ 38 w 127"/>
                <a:gd name="T81" fmla="*/ 245 h 250"/>
                <a:gd name="T82" fmla="*/ 43 w 127"/>
                <a:gd name="T83" fmla="*/ 245 h 250"/>
                <a:gd name="T84" fmla="*/ 43 w 127"/>
                <a:gd name="T85" fmla="*/ 245 h 250"/>
                <a:gd name="T86" fmla="*/ 47 w 127"/>
                <a:gd name="T87" fmla="*/ 245 h 250"/>
                <a:gd name="T88" fmla="*/ 47 w 127"/>
                <a:gd name="T89" fmla="*/ 250 h 250"/>
                <a:gd name="T90" fmla="*/ 52 w 127"/>
                <a:gd name="T91" fmla="*/ 250 h 250"/>
                <a:gd name="T92" fmla="*/ 52 w 127"/>
                <a:gd name="T93" fmla="*/ 250 h 250"/>
                <a:gd name="T94" fmla="*/ 52 w 127"/>
                <a:gd name="T95" fmla="*/ 250 h 250"/>
                <a:gd name="T96" fmla="*/ 52 w 127"/>
                <a:gd name="T97" fmla="*/ 250 h 250"/>
                <a:gd name="T98" fmla="*/ 52 w 127"/>
                <a:gd name="T99"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250">
                  <a:moveTo>
                    <a:pt x="127" y="14"/>
                  </a:moveTo>
                  <a:lnTo>
                    <a:pt x="127" y="14"/>
                  </a:lnTo>
                  <a:lnTo>
                    <a:pt x="127" y="14"/>
                  </a:lnTo>
                  <a:lnTo>
                    <a:pt x="123" y="14"/>
                  </a:lnTo>
                  <a:lnTo>
                    <a:pt x="123" y="14"/>
                  </a:lnTo>
                  <a:lnTo>
                    <a:pt x="123" y="14"/>
                  </a:lnTo>
                  <a:lnTo>
                    <a:pt x="123" y="14"/>
                  </a:lnTo>
                  <a:lnTo>
                    <a:pt x="123" y="14"/>
                  </a:lnTo>
                  <a:lnTo>
                    <a:pt x="123" y="14"/>
                  </a:lnTo>
                  <a:lnTo>
                    <a:pt x="123" y="14"/>
                  </a:lnTo>
                  <a:lnTo>
                    <a:pt x="123" y="9"/>
                  </a:lnTo>
                  <a:lnTo>
                    <a:pt x="118" y="9"/>
                  </a:lnTo>
                  <a:lnTo>
                    <a:pt x="118" y="9"/>
                  </a:lnTo>
                  <a:lnTo>
                    <a:pt x="118" y="9"/>
                  </a:lnTo>
                  <a:lnTo>
                    <a:pt x="118" y="9"/>
                  </a:lnTo>
                  <a:lnTo>
                    <a:pt x="113" y="9"/>
                  </a:lnTo>
                  <a:lnTo>
                    <a:pt x="113" y="9"/>
                  </a:lnTo>
                  <a:lnTo>
                    <a:pt x="113" y="9"/>
                  </a:lnTo>
                  <a:lnTo>
                    <a:pt x="109" y="9"/>
                  </a:lnTo>
                  <a:lnTo>
                    <a:pt x="109" y="5"/>
                  </a:lnTo>
                  <a:lnTo>
                    <a:pt x="109" y="5"/>
                  </a:lnTo>
                  <a:lnTo>
                    <a:pt x="104" y="5"/>
                  </a:lnTo>
                  <a:lnTo>
                    <a:pt x="104" y="5"/>
                  </a:lnTo>
                  <a:lnTo>
                    <a:pt x="104" y="5"/>
                  </a:lnTo>
                  <a:lnTo>
                    <a:pt x="99" y="5"/>
                  </a:lnTo>
                  <a:lnTo>
                    <a:pt x="99" y="5"/>
                  </a:lnTo>
                  <a:lnTo>
                    <a:pt x="94" y="5"/>
                  </a:lnTo>
                  <a:lnTo>
                    <a:pt x="94" y="5"/>
                  </a:lnTo>
                  <a:lnTo>
                    <a:pt x="94" y="0"/>
                  </a:lnTo>
                  <a:lnTo>
                    <a:pt x="90" y="0"/>
                  </a:lnTo>
                  <a:lnTo>
                    <a:pt x="90" y="0"/>
                  </a:lnTo>
                  <a:lnTo>
                    <a:pt x="90" y="0"/>
                  </a:lnTo>
                  <a:lnTo>
                    <a:pt x="85" y="0"/>
                  </a:lnTo>
                  <a:lnTo>
                    <a:pt x="85" y="0"/>
                  </a:lnTo>
                  <a:lnTo>
                    <a:pt x="85" y="0"/>
                  </a:lnTo>
                  <a:lnTo>
                    <a:pt x="80" y="0"/>
                  </a:lnTo>
                  <a:lnTo>
                    <a:pt x="80" y="0"/>
                  </a:lnTo>
                  <a:lnTo>
                    <a:pt x="80" y="0"/>
                  </a:lnTo>
                  <a:lnTo>
                    <a:pt x="76" y="0"/>
                  </a:lnTo>
                  <a:lnTo>
                    <a:pt x="76" y="0"/>
                  </a:lnTo>
                  <a:lnTo>
                    <a:pt x="76" y="0"/>
                  </a:lnTo>
                  <a:lnTo>
                    <a:pt x="76" y="0"/>
                  </a:lnTo>
                  <a:lnTo>
                    <a:pt x="76" y="0"/>
                  </a:lnTo>
                  <a:lnTo>
                    <a:pt x="71" y="0"/>
                  </a:lnTo>
                  <a:lnTo>
                    <a:pt x="71" y="0"/>
                  </a:lnTo>
                  <a:lnTo>
                    <a:pt x="71" y="0"/>
                  </a:lnTo>
                  <a:lnTo>
                    <a:pt x="71" y="0"/>
                  </a:lnTo>
                  <a:lnTo>
                    <a:pt x="71" y="0"/>
                  </a:lnTo>
                  <a:lnTo>
                    <a:pt x="71" y="0"/>
                  </a:lnTo>
                  <a:lnTo>
                    <a:pt x="71" y="0"/>
                  </a:lnTo>
                  <a:lnTo>
                    <a:pt x="0" y="236"/>
                  </a:lnTo>
                  <a:lnTo>
                    <a:pt x="0" y="236"/>
                  </a:lnTo>
                  <a:lnTo>
                    <a:pt x="0" y="236"/>
                  </a:lnTo>
                  <a:lnTo>
                    <a:pt x="0" y="236"/>
                  </a:lnTo>
                  <a:lnTo>
                    <a:pt x="0" y="236"/>
                  </a:lnTo>
                  <a:lnTo>
                    <a:pt x="0" y="236"/>
                  </a:lnTo>
                  <a:lnTo>
                    <a:pt x="0" y="236"/>
                  </a:lnTo>
                  <a:lnTo>
                    <a:pt x="0" y="236"/>
                  </a:lnTo>
                  <a:lnTo>
                    <a:pt x="0" y="236"/>
                  </a:lnTo>
                  <a:lnTo>
                    <a:pt x="5" y="236"/>
                  </a:lnTo>
                  <a:lnTo>
                    <a:pt x="5" y="236"/>
                  </a:lnTo>
                  <a:lnTo>
                    <a:pt x="5" y="236"/>
                  </a:lnTo>
                  <a:lnTo>
                    <a:pt x="5" y="236"/>
                  </a:lnTo>
                  <a:lnTo>
                    <a:pt x="10" y="236"/>
                  </a:lnTo>
                  <a:lnTo>
                    <a:pt x="10" y="236"/>
                  </a:lnTo>
                  <a:lnTo>
                    <a:pt x="10" y="236"/>
                  </a:lnTo>
                  <a:lnTo>
                    <a:pt x="14" y="236"/>
                  </a:lnTo>
                  <a:lnTo>
                    <a:pt x="14" y="236"/>
                  </a:lnTo>
                  <a:lnTo>
                    <a:pt x="14" y="236"/>
                  </a:lnTo>
                  <a:lnTo>
                    <a:pt x="19" y="236"/>
                  </a:lnTo>
                  <a:lnTo>
                    <a:pt x="19" y="240"/>
                  </a:lnTo>
                  <a:lnTo>
                    <a:pt x="19" y="240"/>
                  </a:lnTo>
                  <a:lnTo>
                    <a:pt x="24" y="240"/>
                  </a:lnTo>
                  <a:lnTo>
                    <a:pt x="24" y="240"/>
                  </a:lnTo>
                  <a:lnTo>
                    <a:pt x="24" y="240"/>
                  </a:lnTo>
                  <a:lnTo>
                    <a:pt x="29" y="240"/>
                  </a:lnTo>
                  <a:lnTo>
                    <a:pt x="29" y="240"/>
                  </a:lnTo>
                  <a:lnTo>
                    <a:pt x="29" y="240"/>
                  </a:lnTo>
                  <a:lnTo>
                    <a:pt x="33" y="240"/>
                  </a:lnTo>
                  <a:lnTo>
                    <a:pt x="33" y="245"/>
                  </a:lnTo>
                  <a:lnTo>
                    <a:pt x="38" y="245"/>
                  </a:lnTo>
                  <a:lnTo>
                    <a:pt x="38" y="245"/>
                  </a:lnTo>
                  <a:lnTo>
                    <a:pt x="38" y="245"/>
                  </a:lnTo>
                  <a:lnTo>
                    <a:pt x="43" y="245"/>
                  </a:lnTo>
                  <a:lnTo>
                    <a:pt x="43" y="245"/>
                  </a:lnTo>
                  <a:lnTo>
                    <a:pt x="43" y="245"/>
                  </a:lnTo>
                  <a:lnTo>
                    <a:pt x="43" y="245"/>
                  </a:lnTo>
                  <a:lnTo>
                    <a:pt x="47" y="245"/>
                  </a:lnTo>
                  <a:lnTo>
                    <a:pt x="47" y="250"/>
                  </a:lnTo>
                  <a:lnTo>
                    <a:pt x="47" y="250"/>
                  </a:lnTo>
                  <a:lnTo>
                    <a:pt x="47" y="250"/>
                  </a:lnTo>
                  <a:lnTo>
                    <a:pt x="52" y="250"/>
                  </a:lnTo>
                  <a:lnTo>
                    <a:pt x="52" y="250"/>
                  </a:lnTo>
                  <a:lnTo>
                    <a:pt x="52" y="250"/>
                  </a:lnTo>
                  <a:lnTo>
                    <a:pt x="52" y="250"/>
                  </a:lnTo>
                  <a:lnTo>
                    <a:pt x="52" y="250"/>
                  </a:lnTo>
                  <a:lnTo>
                    <a:pt x="52" y="250"/>
                  </a:lnTo>
                  <a:lnTo>
                    <a:pt x="52" y="250"/>
                  </a:lnTo>
                  <a:lnTo>
                    <a:pt x="52" y="250"/>
                  </a:lnTo>
                  <a:lnTo>
                    <a:pt x="52" y="250"/>
                  </a:lnTo>
                  <a:lnTo>
                    <a:pt x="127" y="1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4" name="Freeform 1406">
              <a:extLst>
                <a:ext uri="{FF2B5EF4-FFF2-40B4-BE49-F238E27FC236}">
                  <a16:creationId xmlns:a16="http://schemas.microsoft.com/office/drawing/2014/main" id="{262810CB-230D-C338-DA30-B497583B6FF3}"/>
                </a:ext>
              </a:extLst>
            </p:cNvPr>
            <p:cNvSpPr>
              <a:spLocks/>
            </p:cNvSpPr>
            <p:nvPr/>
          </p:nvSpPr>
          <p:spPr bwMode="auto">
            <a:xfrm>
              <a:off x="747395" y="1466215"/>
              <a:ext cx="101600" cy="182245"/>
            </a:xfrm>
            <a:custGeom>
              <a:avLst/>
              <a:gdLst>
                <a:gd name="T0" fmla="*/ 5 w 160"/>
                <a:gd name="T1" fmla="*/ 259 h 287"/>
                <a:gd name="T2" fmla="*/ 0 w 160"/>
                <a:gd name="T3" fmla="*/ 259 h 287"/>
                <a:gd name="T4" fmla="*/ 0 w 160"/>
                <a:gd name="T5" fmla="*/ 264 h 287"/>
                <a:gd name="T6" fmla="*/ 0 w 160"/>
                <a:gd name="T7" fmla="*/ 264 h 287"/>
                <a:gd name="T8" fmla="*/ 5 w 160"/>
                <a:gd name="T9" fmla="*/ 268 h 287"/>
                <a:gd name="T10" fmla="*/ 5 w 160"/>
                <a:gd name="T11" fmla="*/ 268 h 287"/>
                <a:gd name="T12" fmla="*/ 5 w 160"/>
                <a:gd name="T13" fmla="*/ 273 h 287"/>
                <a:gd name="T14" fmla="*/ 10 w 160"/>
                <a:gd name="T15" fmla="*/ 273 h 287"/>
                <a:gd name="T16" fmla="*/ 10 w 160"/>
                <a:gd name="T17" fmla="*/ 278 h 287"/>
                <a:gd name="T18" fmla="*/ 14 w 160"/>
                <a:gd name="T19" fmla="*/ 278 h 287"/>
                <a:gd name="T20" fmla="*/ 14 w 160"/>
                <a:gd name="T21" fmla="*/ 282 h 287"/>
                <a:gd name="T22" fmla="*/ 19 w 160"/>
                <a:gd name="T23" fmla="*/ 282 h 287"/>
                <a:gd name="T24" fmla="*/ 24 w 160"/>
                <a:gd name="T25" fmla="*/ 287 h 287"/>
                <a:gd name="T26" fmla="*/ 29 w 160"/>
                <a:gd name="T27" fmla="*/ 287 h 287"/>
                <a:gd name="T28" fmla="*/ 29 w 160"/>
                <a:gd name="T29" fmla="*/ 287 h 287"/>
                <a:gd name="T30" fmla="*/ 33 w 160"/>
                <a:gd name="T31" fmla="*/ 287 h 287"/>
                <a:gd name="T32" fmla="*/ 38 w 160"/>
                <a:gd name="T33" fmla="*/ 287 h 287"/>
                <a:gd name="T34" fmla="*/ 38 w 160"/>
                <a:gd name="T35" fmla="*/ 287 h 287"/>
                <a:gd name="T36" fmla="*/ 43 w 160"/>
                <a:gd name="T37" fmla="*/ 287 h 287"/>
                <a:gd name="T38" fmla="*/ 47 w 160"/>
                <a:gd name="T39" fmla="*/ 287 h 287"/>
                <a:gd name="T40" fmla="*/ 47 w 160"/>
                <a:gd name="T41" fmla="*/ 287 h 287"/>
                <a:gd name="T42" fmla="*/ 52 w 160"/>
                <a:gd name="T43" fmla="*/ 282 h 287"/>
                <a:gd name="T44" fmla="*/ 52 w 160"/>
                <a:gd name="T45" fmla="*/ 282 h 287"/>
                <a:gd name="T46" fmla="*/ 57 w 160"/>
                <a:gd name="T47" fmla="*/ 278 h 287"/>
                <a:gd name="T48" fmla="*/ 57 w 160"/>
                <a:gd name="T49" fmla="*/ 278 h 287"/>
                <a:gd name="T50" fmla="*/ 160 w 160"/>
                <a:gd name="T51" fmla="*/ 23 h 287"/>
                <a:gd name="T52" fmla="*/ 160 w 160"/>
                <a:gd name="T53" fmla="*/ 23 h 287"/>
                <a:gd name="T54" fmla="*/ 160 w 160"/>
                <a:gd name="T55" fmla="*/ 28 h 287"/>
                <a:gd name="T56" fmla="*/ 156 w 160"/>
                <a:gd name="T57" fmla="*/ 28 h 287"/>
                <a:gd name="T58" fmla="*/ 156 w 160"/>
                <a:gd name="T59" fmla="*/ 33 h 287"/>
                <a:gd name="T60" fmla="*/ 151 w 160"/>
                <a:gd name="T61" fmla="*/ 33 h 287"/>
                <a:gd name="T62" fmla="*/ 146 w 160"/>
                <a:gd name="T63" fmla="*/ 33 h 287"/>
                <a:gd name="T64" fmla="*/ 146 w 160"/>
                <a:gd name="T65" fmla="*/ 33 h 287"/>
                <a:gd name="T66" fmla="*/ 142 w 160"/>
                <a:gd name="T67" fmla="*/ 33 h 287"/>
                <a:gd name="T68" fmla="*/ 137 w 160"/>
                <a:gd name="T69" fmla="*/ 33 h 287"/>
                <a:gd name="T70" fmla="*/ 132 w 160"/>
                <a:gd name="T71" fmla="*/ 33 h 287"/>
                <a:gd name="T72" fmla="*/ 132 w 160"/>
                <a:gd name="T73" fmla="*/ 28 h 287"/>
                <a:gd name="T74" fmla="*/ 127 w 160"/>
                <a:gd name="T75" fmla="*/ 28 h 287"/>
                <a:gd name="T76" fmla="*/ 123 w 160"/>
                <a:gd name="T77" fmla="*/ 28 h 287"/>
                <a:gd name="T78" fmla="*/ 123 w 160"/>
                <a:gd name="T79" fmla="*/ 23 h 287"/>
                <a:gd name="T80" fmla="*/ 118 w 160"/>
                <a:gd name="T81" fmla="*/ 23 h 287"/>
                <a:gd name="T82" fmla="*/ 113 w 160"/>
                <a:gd name="T83" fmla="*/ 19 h 287"/>
                <a:gd name="T84" fmla="*/ 113 w 160"/>
                <a:gd name="T85" fmla="*/ 19 h 287"/>
                <a:gd name="T86" fmla="*/ 113 w 160"/>
                <a:gd name="T87" fmla="*/ 14 h 287"/>
                <a:gd name="T88" fmla="*/ 109 w 160"/>
                <a:gd name="T89" fmla="*/ 14 h 287"/>
                <a:gd name="T90" fmla="*/ 109 w 160"/>
                <a:gd name="T91" fmla="*/ 9 h 287"/>
                <a:gd name="T92" fmla="*/ 109 w 160"/>
                <a:gd name="T93" fmla="*/ 9 h 287"/>
                <a:gd name="T94" fmla="*/ 109 w 160"/>
                <a:gd name="T95" fmla="*/ 4 h 287"/>
                <a:gd name="T96" fmla="*/ 109 w 160"/>
                <a:gd name="T97" fmla="*/ 4 h 287"/>
                <a:gd name="T98" fmla="*/ 109 w 160"/>
                <a:gd name="T99"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287">
                  <a:moveTo>
                    <a:pt x="5" y="254"/>
                  </a:moveTo>
                  <a:lnTo>
                    <a:pt x="5" y="259"/>
                  </a:lnTo>
                  <a:lnTo>
                    <a:pt x="0" y="259"/>
                  </a:lnTo>
                  <a:lnTo>
                    <a:pt x="0" y="259"/>
                  </a:lnTo>
                  <a:lnTo>
                    <a:pt x="0" y="259"/>
                  </a:lnTo>
                  <a:lnTo>
                    <a:pt x="0" y="264"/>
                  </a:lnTo>
                  <a:lnTo>
                    <a:pt x="0" y="264"/>
                  </a:lnTo>
                  <a:lnTo>
                    <a:pt x="0" y="264"/>
                  </a:lnTo>
                  <a:lnTo>
                    <a:pt x="5" y="264"/>
                  </a:lnTo>
                  <a:lnTo>
                    <a:pt x="5" y="268"/>
                  </a:lnTo>
                  <a:lnTo>
                    <a:pt x="5" y="268"/>
                  </a:lnTo>
                  <a:lnTo>
                    <a:pt x="5" y="268"/>
                  </a:lnTo>
                  <a:lnTo>
                    <a:pt x="5" y="273"/>
                  </a:lnTo>
                  <a:lnTo>
                    <a:pt x="5" y="273"/>
                  </a:lnTo>
                  <a:lnTo>
                    <a:pt x="5" y="273"/>
                  </a:lnTo>
                  <a:lnTo>
                    <a:pt x="10" y="273"/>
                  </a:lnTo>
                  <a:lnTo>
                    <a:pt x="10" y="278"/>
                  </a:lnTo>
                  <a:lnTo>
                    <a:pt x="10" y="278"/>
                  </a:lnTo>
                  <a:lnTo>
                    <a:pt x="10" y="278"/>
                  </a:lnTo>
                  <a:lnTo>
                    <a:pt x="14" y="278"/>
                  </a:lnTo>
                  <a:lnTo>
                    <a:pt x="14" y="282"/>
                  </a:lnTo>
                  <a:lnTo>
                    <a:pt x="14" y="282"/>
                  </a:lnTo>
                  <a:lnTo>
                    <a:pt x="19" y="282"/>
                  </a:lnTo>
                  <a:lnTo>
                    <a:pt x="19" y="282"/>
                  </a:lnTo>
                  <a:lnTo>
                    <a:pt x="19" y="282"/>
                  </a:lnTo>
                  <a:lnTo>
                    <a:pt x="24" y="287"/>
                  </a:lnTo>
                  <a:lnTo>
                    <a:pt x="24" y="287"/>
                  </a:lnTo>
                  <a:lnTo>
                    <a:pt x="29" y="287"/>
                  </a:lnTo>
                  <a:lnTo>
                    <a:pt x="29" y="287"/>
                  </a:lnTo>
                  <a:lnTo>
                    <a:pt x="29" y="287"/>
                  </a:lnTo>
                  <a:lnTo>
                    <a:pt x="33" y="287"/>
                  </a:lnTo>
                  <a:lnTo>
                    <a:pt x="33" y="287"/>
                  </a:lnTo>
                  <a:lnTo>
                    <a:pt x="33" y="287"/>
                  </a:lnTo>
                  <a:lnTo>
                    <a:pt x="38" y="287"/>
                  </a:lnTo>
                  <a:lnTo>
                    <a:pt x="38" y="287"/>
                  </a:lnTo>
                  <a:lnTo>
                    <a:pt x="38" y="287"/>
                  </a:lnTo>
                  <a:lnTo>
                    <a:pt x="43" y="287"/>
                  </a:lnTo>
                  <a:lnTo>
                    <a:pt x="43" y="287"/>
                  </a:lnTo>
                  <a:lnTo>
                    <a:pt x="43" y="287"/>
                  </a:lnTo>
                  <a:lnTo>
                    <a:pt x="47" y="287"/>
                  </a:lnTo>
                  <a:lnTo>
                    <a:pt x="47" y="287"/>
                  </a:lnTo>
                  <a:lnTo>
                    <a:pt x="47" y="287"/>
                  </a:lnTo>
                  <a:lnTo>
                    <a:pt x="52" y="282"/>
                  </a:lnTo>
                  <a:lnTo>
                    <a:pt x="52" y="282"/>
                  </a:lnTo>
                  <a:lnTo>
                    <a:pt x="52" y="282"/>
                  </a:lnTo>
                  <a:lnTo>
                    <a:pt x="52" y="282"/>
                  </a:lnTo>
                  <a:lnTo>
                    <a:pt x="52" y="282"/>
                  </a:lnTo>
                  <a:lnTo>
                    <a:pt x="57" y="278"/>
                  </a:lnTo>
                  <a:lnTo>
                    <a:pt x="57" y="278"/>
                  </a:lnTo>
                  <a:lnTo>
                    <a:pt x="57" y="278"/>
                  </a:lnTo>
                  <a:lnTo>
                    <a:pt x="160" y="23"/>
                  </a:lnTo>
                  <a:lnTo>
                    <a:pt x="160" y="23"/>
                  </a:lnTo>
                  <a:lnTo>
                    <a:pt x="160" y="23"/>
                  </a:lnTo>
                  <a:lnTo>
                    <a:pt x="160" y="23"/>
                  </a:lnTo>
                  <a:lnTo>
                    <a:pt x="160" y="28"/>
                  </a:lnTo>
                  <a:lnTo>
                    <a:pt x="160" y="28"/>
                  </a:lnTo>
                  <a:lnTo>
                    <a:pt x="156" y="28"/>
                  </a:lnTo>
                  <a:lnTo>
                    <a:pt x="156" y="28"/>
                  </a:lnTo>
                  <a:lnTo>
                    <a:pt x="156" y="28"/>
                  </a:lnTo>
                  <a:lnTo>
                    <a:pt x="156" y="33"/>
                  </a:lnTo>
                  <a:lnTo>
                    <a:pt x="151" y="33"/>
                  </a:lnTo>
                  <a:lnTo>
                    <a:pt x="151" y="33"/>
                  </a:lnTo>
                  <a:lnTo>
                    <a:pt x="151" y="33"/>
                  </a:lnTo>
                  <a:lnTo>
                    <a:pt x="146" y="33"/>
                  </a:lnTo>
                  <a:lnTo>
                    <a:pt x="146" y="33"/>
                  </a:lnTo>
                  <a:lnTo>
                    <a:pt x="146" y="33"/>
                  </a:lnTo>
                  <a:lnTo>
                    <a:pt x="142" y="33"/>
                  </a:lnTo>
                  <a:lnTo>
                    <a:pt x="142" y="33"/>
                  </a:lnTo>
                  <a:lnTo>
                    <a:pt x="142" y="33"/>
                  </a:lnTo>
                  <a:lnTo>
                    <a:pt x="137" y="33"/>
                  </a:lnTo>
                  <a:lnTo>
                    <a:pt x="137" y="33"/>
                  </a:lnTo>
                  <a:lnTo>
                    <a:pt x="132" y="33"/>
                  </a:lnTo>
                  <a:lnTo>
                    <a:pt x="132" y="33"/>
                  </a:lnTo>
                  <a:lnTo>
                    <a:pt x="132" y="28"/>
                  </a:lnTo>
                  <a:lnTo>
                    <a:pt x="127" y="28"/>
                  </a:lnTo>
                  <a:lnTo>
                    <a:pt x="127" y="28"/>
                  </a:lnTo>
                  <a:lnTo>
                    <a:pt x="127" y="28"/>
                  </a:lnTo>
                  <a:lnTo>
                    <a:pt x="123" y="28"/>
                  </a:lnTo>
                  <a:lnTo>
                    <a:pt x="123" y="28"/>
                  </a:lnTo>
                  <a:lnTo>
                    <a:pt x="123" y="23"/>
                  </a:lnTo>
                  <a:lnTo>
                    <a:pt x="118" y="23"/>
                  </a:lnTo>
                  <a:lnTo>
                    <a:pt x="118" y="23"/>
                  </a:lnTo>
                  <a:lnTo>
                    <a:pt x="118" y="23"/>
                  </a:lnTo>
                  <a:lnTo>
                    <a:pt x="113" y="19"/>
                  </a:lnTo>
                  <a:lnTo>
                    <a:pt x="113" y="19"/>
                  </a:lnTo>
                  <a:lnTo>
                    <a:pt x="113" y="19"/>
                  </a:lnTo>
                  <a:lnTo>
                    <a:pt x="113" y="19"/>
                  </a:lnTo>
                  <a:lnTo>
                    <a:pt x="113" y="14"/>
                  </a:lnTo>
                  <a:lnTo>
                    <a:pt x="109" y="14"/>
                  </a:lnTo>
                  <a:lnTo>
                    <a:pt x="109" y="14"/>
                  </a:lnTo>
                  <a:lnTo>
                    <a:pt x="109" y="14"/>
                  </a:lnTo>
                  <a:lnTo>
                    <a:pt x="109" y="9"/>
                  </a:lnTo>
                  <a:lnTo>
                    <a:pt x="109" y="9"/>
                  </a:lnTo>
                  <a:lnTo>
                    <a:pt x="109" y="9"/>
                  </a:lnTo>
                  <a:lnTo>
                    <a:pt x="109" y="4"/>
                  </a:lnTo>
                  <a:lnTo>
                    <a:pt x="109" y="4"/>
                  </a:lnTo>
                  <a:lnTo>
                    <a:pt x="109" y="4"/>
                  </a:lnTo>
                  <a:lnTo>
                    <a:pt x="109" y="4"/>
                  </a:lnTo>
                  <a:lnTo>
                    <a:pt x="109" y="0"/>
                  </a:lnTo>
                  <a:lnTo>
                    <a:pt x="109" y="0"/>
                  </a:lnTo>
                  <a:lnTo>
                    <a:pt x="5" y="25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5" name="Oval 44">
              <a:extLst>
                <a:ext uri="{FF2B5EF4-FFF2-40B4-BE49-F238E27FC236}">
                  <a16:creationId xmlns:a16="http://schemas.microsoft.com/office/drawing/2014/main" id="{E5FC60D6-071D-728C-83F6-6818710A6B63}"/>
                </a:ext>
              </a:extLst>
            </p:cNvPr>
            <p:cNvSpPr>
              <a:spLocks noChangeArrowheads="1"/>
            </p:cNvSpPr>
            <p:nvPr/>
          </p:nvSpPr>
          <p:spPr bwMode="auto">
            <a:xfrm>
              <a:off x="1629410" y="798830"/>
              <a:ext cx="51435"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46" name="Freeform 1408">
              <a:extLst>
                <a:ext uri="{FF2B5EF4-FFF2-40B4-BE49-F238E27FC236}">
                  <a16:creationId xmlns:a16="http://schemas.microsoft.com/office/drawing/2014/main" id="{A0E0CA16-B145-5558-82BF-B2AFC1C4B1B6}"/>
                </a:ext>
              </a:extLst>
            </p:cNvPr>
            <p:cNvSpPr>
              <a:spLocks/>
            </p:cNvSpPr>
            <p:nvPr/>
          </p:nvSpPr>
          <p:spPr bwMode="auto">
            <a:xfrm>
              <a:off x="1602740" y="835025"/>
              <a:ext cx="68580" cy="131445"/>
            </a:xfrm>
            <a:custGeom>
              <a:avLst/>
              <a:gdLst>
                <a:gd name="T0" fmla="*/ 108 w 108"/>
                <a:gd name="T1" fmla="*/ 18 h 207"/>
                <a:gd name="T2" fmla="*/ 108 w 108"/>
                <a:gd name="T3" fmla="*/ 18 h 207"/>
                <a:gd name="T4" fmla="*/ 104 w 108"/>
                <a:gd name="T5" fmla="*/ 14 h 207"/>
                <a:gd name="T6" fmla="*/ 104 w 108"/>
                <a:gd name="T7" fmla="*/ 14 h 207"/>
                <a:gd name="T8" fmla="*/ 104 w 108"/>
                <a:gd name="T9" fmla="*/ 14 h 207"/>
                <a:gd name="T10" fmla="*/ 104 w 108"/>
                <a:gd name="T11" fmla="*/ 9 h 207"/>
                <a:gd name="T12" fmla="*/ 99 w 108"/>
                <a:gd name="T13" fmla="*/ 9 h 207"/>
                <a:gd name="T14" fmla="*/ 99 w 108"/>
                <a:gd name="T15" fmla="*/ 9 h 207"/>
                <a:gd name="T16" fmla="*/ 94 w 108"/>
                <a:gd name="T17" fmla="*/ 4 h 207"/>
                <a:gd name="T18" fmla="*/ 90 w 108"/>
                <a:gd name="T19" fmla="*/ 4 h 207"/>
                <a:gd name="T20" fmla="*/ 90 w 108"/>
                <a:gd name="T21" fmla="*/ 4 h 207"/>
                <a:gd name="T22" fmla="*/ 85 w 108"/>
                <a:gd name="T23" fmla="*/ 0 h 207"/>
                <a:gd name="T24" fmla="*/ 80 w 108"/>
                <a:gd name="T25" fmla="*/ 0 h 207"/>
                <a:gd name="T26" fmla="*/ 75 w 108"/>
                <a:gd name="T27" fmla="*/ 0 h 207"/>
                <a:gd name="T28" fmla="*/ 75 w 108"/>
                <a:gd name="T29" fmla="*/ 0 h 207"/>
                <a:gd name="T30" fmla="*/ 71 w 108"/>
                <a:gd name="T31" fmla="*/ 0 h 207"/>
                <a:gd name="T32" fmla="*/ 66 w 108"/>
                <a:gd name="T33" fmla="*/ 0 h 207"/>
                <a:gd name="T34" fmla="*/ 61 w 108"/>
                <a:gd name="T35" fmla="*/ 0 h 207"/>
                <a:gd name="T36" fmla="*/ 61 w 108"/>
                <a:gd name="T37" fmla="*/ 0 h 207"/>
                <a:gd name="T38" fmla="*/ 57 w 108"/>
                <a:gd name="T39" fmla="*/ 0 h 207"/>
                <a:gd name="T40" fmla="*/ 57 w 108"/>
                <a:gd name="T41" fmla="*/ 0 h 207"/>
                <a:gd name="T42" fmla="*/ 52 w 108"/>
                <a:gd name="T43" fmla="*/ 0 h 207"/>
                <a:gd name="T44" fmla="*/ 52 w 108"/>
                <a:gd name="T45" fmla="*/ 0 h 207"/>
                <a:gd name="T46" fmla="*/ 52 w 108"/>
                <a:gd name="T47" fmla="*/ 4 h 207"/>
                <a:gd name="T48" fmla="*/ 52 w 108"/>
                <a:gd name="T49" fmla="*/ 4 h 207"/>
                <a:gd name="T50" fmla="*/ 0 w 108"/>
                <a:gd name="T51" fmla="*/ 193 h 207"/>
                <a:gd name="T52" fmla="*/ 0 w 108"/>
                <a:gd name="T53" fmla="*/ 193 h 207"/>
                <a:gd name="T54" fmla="*/ 0 w 108"/>
                <a:gd name="T55" fmla="*/ 193 h 207"/>
                <a:gd name="T56" fmla="*/ 5 w 108"/>
                <a:gd name="T57" fmla="*/ 188 h 207"/>
                <a:gd name="T58" fmla="*/ 5 w 108"/>
                <a:gd name="T59" fmla="*/ 188 h 207"/>
                <a:gd name="T60" fmla="*/ 10 w 108"/>
                <a:gd name="T61" fmla="*/ 188 h 207"/>
                <a:gd name="T62" fmla="*/ 10 w 108"/>
                <a:gd name="T63" fmla="*/ 188 h 207"/>
                <a:gd name="T64" fmla="*/ 14 w 108"/>
                <a:gd name="T65" fmla="*/ 188 h 207"/>
                <a:gd name="T66" fmla="*/ 19 w 108"/>
                <a:gd name="T67" fmla="*/ 188 h 207"/>
                <a:gd name="T68" fmla="*/ 19 w 108"/>
                <a:gd name="T69" fmla="*/ 188 h 207"/>
                <a:gd name="T70" fmla="*/ 24 w 108"/>
                <a:gd name="T71" fmla="*/ 188 h 207"/>
                <a:gd name="T72" fmla="*/ 28 w 108"/>
                <a:gd name="T73" fmla="*/ 188 h 207"/>
                <a:gd name="T74" fmla="*/ 33 w 108"/>
                <a:gd name="T75" fmla="*/ 193 h 207"/>
                <a:gd name="T76" fmla="*/ 33 w 108"/>
                <a:gd name="T77" fmla="*/ 193 h 207"/>
                <a:gd name="T78" fmla="*/ 38 w 108"/>
                <a:gd name="T79" fmla="*/ 193 h 207"/>
                <a:gd name="T80" fmla="*/ 42 w 108"/>
                <a:gd name="T81" fmla="*/ 193 h 207"/>
                <a:gd name="T82" fmla="*/ 42 w 108"/>
                <a:gd name="T83" fmla="*/ 197 h 207"/>
                <a:gd name="T84" fmla="*/ 47 w 108"/>
                <a:gd name="T85" fmla="*/ 197 h 207"/>
                <a:gd name="T86" fmla="*/ 47 w 108"/>
                <a:gd name="T87" fmla="*/ 197 h 207"/>
                <a:gd name="T88" fmla="*/ 52 w 108"/>
                <a:gd name="T89" fmla="*/ 202 h 207"/>
                <a:gd name="T90" fmla="*/ 52 w 108"/>
                <a:gd name="T91" fmla="*/ 202 h 207"/>
                <a:gd name="T92" fmla="*/ 52 w 108"/>
                <a:gd name="T93" fmla="*/ 202 h 207"/>
                <a:gd name="T94" fmla="*/ 57 w 108"/>
                <a:gd name="T95" fmla="*/ 207 h 207"/>
                <a:gd name="T96" fmla="*/ 57 w 108"/>
                <a:gd name="T97" fmla="*/ 207 h 207"/>
                <a:gd name="T98" fmla="*/ 57 w 108"/>
                <a:gd name="T99"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207">
                  <a:moveTo>
                    <a:pt x="108" y="18"/>
                  </a:moveTo>
                  <a:lnTo>
                    <a:pt x="108" y="18"/>
                  </a:lnTo>
                  <a:lnTo>
                    <a:pt x="108" y="18"/>
                  </a:lnTo>
                  <a:lnTo>
                    <a:pt x="108" y="18"/>
                  </a:lnTo>
                  <a:lnTo>
                    <a:pt x="104" y="14"/>
                  </a:lnTo>
                  <a:lnTo>
                    <a:pt x="104" y="14"/>
                  </a:lnTo>
                  <a:lnTo>
                    <a:pt x="104" y="14"/>
                  </a:lnTo>
                  <a:lnTo>
                    <a:pt x="104" y="14"/>
                  </a:lnTo>
                  <a:lnTo>
                    <a:pt x="104" y="14"/>
                  </a:lnTo>
                  <a:lnTo>
                    <a:pt x="104" y="14"/>
                  </a:lnTo>
                  <a:lnTo>
                    <a:pt x="104" y="9"/>
                  </a:lnTo>
                  <a:lnTo>
                    <a:pt x="104" y="9"/>
                  </a:lnTo>
                  <a:lnTo>
                    <a:pt x="99" y="9"/>
                  </a:lnTo>
                  <a:lnTo>
                    <a:pt x="99" y="9"/>
                  </a:lnTo>
                  <a:lnTo>
                    <a:pt x="99" y="9"/>
                  </a:lnTo>
                  <a:lnTo>
                    <a:pt x="99" y="9"/>
                  </a:lnTo>
                  <a:lnTo>
                    <a:pt x="94" y="4"/>
                  </a:lnTo>
                  <a:lnTo>
                    <a:pt x="94" y="4"/>
                  </a:lnTo>
                  <a:lnTo>
                    <a:pt x="94" y="4"/>
                  </a:lnTo>
                  <a:lnTo>
                    <a:pt x="90" y="4"/>
                  </a:lnTo>
                  <a:lnTo>
                    <a:pt x="90" y="4"/>
                  </a:lnTo>
                  <a:lnTo>
                    <a:pt x="90" y="4"/>
                  </a:lnTo>
                  <a:lnTo>
                    <a:pt x="85" y="4"/>
                  </a:lnTo>
                  <a:lnTo>
                    <a:pt x="85" y="0"/>
                  </a:lnTo>
                  <a:lnTo>
                    <a:pt x="80" y="0"/>
                  </a:lnTo>
                  <a:lnTo>
                    <a:pt x="80" y="0"/>
                  </a:lnTo>
                  <a:lnTo>
                    <a:pt x="80" y="0"/>
                  </a:lnTo>
                  <a:lnTo>
                    <a:pt x="75" y="0"/>
                  </a:lnTo>
                  <a:lnTo>
                    <a:pt x="75" y="0"/>
                  </a:lnTo>
                  <a:lnTo>
                    <a:pt x="75" y="0"/>
                  </a:lnTo>
                  <a:lnTo>
                    <a:pt x="71" y="0"/>
                  </a:lnTo>
                  <a:lnTo>
                    <a:pt x="71" y="0"/>
                  </a:lnTo>
                  <a:lnTo>
                    <a:pt x="66" y="0"/>
                  </a:lnTo>
                  <a:lnTo>
                    <a:pt x="66" y="0"/>
                  </a:lnTo>
                  <a:lnTo>
                    <a:pt x="66" y="0"/>
                  </a:lnTo>
                  <a:lnTo>
                    <a:pt x="61" y="0"/>
                  </a:lnTo>
                  <a:lnTo>
                    <a:pt x="61" y="0"/>
                  </a:lnTo>
                  <a:lnTo>
                    <a:pt x="61" y="0"/>
                  </a:lnTo>
                  <a:lnTo>
                    <a:pt x="61" y="0"/>
                  </a:lnTo>
                  <a:lnTo>
                    <a:pt x="57" y="0"/>
                  </a:lnTo>
                  <a:lnTo>
                    <a:pt x="57" y="0"/>
                  </a:lnTo>
                  <a:lnTo>
                    <a:pt x="57" y="0"/>
                  </a:lnTo>
                  <a:lnTo>
                    <a:pt x="57" y="0"/>
                  </a:lnTo>
                  <a:lnTo>
                    <a:pt x="52" y="0"/>
                  </a:lnTo>
                  <a:lnTo>
                    <a:pt x="52" y="0"/>
                  </a:lnTo>
                  <a:lnTo>
                    <a:pt x="52" y="0"/>
                  </a:lnTo>
                  <a:lnTo>
                    <a:pt x="52" y="0"/>
                  </a:lnTo>
                  <a:lnTo>
                    <a:pt x="52" y="4"/>
                  </a:lnTo>
                  <a:lnTo>
                    <a:pt x="52" y="4"/>
                  </a:lnTo>
                  <a:lnTo>
                    <a:pt x="52" y="4"/>
                  </a:lnTo>
                  <a:lnTo>
                    <a:pt x="0" y="193"/>
                  </a:lnTo>
                  <a:lnTo>
                    <a:pt x="0" y="193"/>
                  </a:lnTo>
                  <a:lnTo>
                    <a:pt x="0" y="193"/>
                  </a:lnTo>
                  <a:lnTo>
                    <a:pt x="0" y="193"/>
                  </a:lnTo>
                  <a:lnTo>
                    <a:pt x="0" y="193"/>
                  </a:lnTo>
                  <a:lnTo>
                    <a:pt x="0" y="193"/>
                  </a:lnTo>
                  <a:lnTo>
                    <a:pt x="5" y="188"/>
                  </a:lnTo>
                  <a:lnTo>
                    <a:pt x="5" y="188"/>
                  </a:lnTo>
                  <a:lnTo>
                    <a:pt x="5" y="188"/>
                  </a:lnTo>
                  <a:lnTo>
                    <a:pt x="5" y="188"/>
                  </a:lnTo>
                  <a:lnTo>
                    <a:pt x="5" y="188"/>
                  </a:lnTo>
                  <a:lnTo>
                    <a:pt x="10" y="188"/>
                  </a:lnTo>
                  <a:lnTo>
                    <a:pt x="10" y="188"/>
                  </a:lnTo>
                  <a:lnTo>
                    <a:pt x="10" y="188"/>
                  </a:lnTo>
                  <a:lnTo>
                    <a:pt x="14" y="188"/>
                  </a:lnTo>
                  <a:lnTo>
                    <a:pt x="14" y="188"/>
                  </a:lnTo>
                  <a:lnTo>
                    <a:pt x="14" y="188"/>
                  </a:lnTo>
                  <a:lnTo>
                    <a:pt x="19" y="188"/>
                  </a:lnTo>
                  <a:lnTo>
                    <a:pt x="19" y="188"/>
                  </a:lnTo>
                  <a:lnTo>
                    <a:pt x="19" y="188"/>
                  </a:lnTo>
                  <a:lnTo>
                    <a:pt x="24" y="188"/>
                  </a:lnTo>
                  <a:lnTo>
                    <a:pt x="24" y="188"/>
                  </a:lnTo>
                  <a:lnTo>
                    <a:pt x="24" y="188"/>
                  </a:lnTo>
                  <a:lnTo>
                    <a:pt x="28" y="188"/>
                  </a:lnTo>
                  <a:lnTo>
                    <a:pt x="28" y="188"/>
                  </a:lnTo>
                  <a:lnTo>
                    <a:pt x="33" y="193"/>
                  </a:lnTo>
                  <a:lnTo>
                    <a:pt x="33" y="193"/>
                  </a:lnTo>
                  <a:lnTo>
                    <a:pt x="33" y="193"/>
                  </a:lnTo>
                  <a:lnTo>
                    <a:pt x="38" y="193"/>
                  </a:lnTo>
                  <a:lnTo>
                    <a:pt x="38" y="193"/>
                  </a:lnTo>
                  <a:lnTo>
                    <a:pt x="38" y="193"/>
                  </a:lnTo>
                  <a:lnTo>
                    <a:pt x="42" y="193"/>
                  </a:lnTo>
                  <a:lnTo>
                    <a:pt x="42" y="197"/>
                  </a:lnTo>
                  <a:lnTo>
                    <a:pt x="42" y="197"/>
                  </a:lnTo>
                  <a:lnTo>
                    <a:pt x="47" y="197"/>
                  </a:lnTo>
                  <a:lnTo>
                    <a:pt x="47" y="197"/>
                  </a:lnTo>
                  <a:lnTo>
                    <a:pt x="47" y="197"/>
                  </a:lnTo>
                  <a:lnTo>
                    <a:pt x="47" y="197"/>
                  </a:lnTo>
                  <a:lnTo>
                    <a:pt x="52" y="197"/>
                  </a:lnTo>
                  <a:lnTo>
                    <a:pt x="52" y="202"/>
                  </a:lnTo>
                  <a:lnTo>
                    <a:pt x="52" y="202"/>
                  </a:lnTo>
                  <a:lnTo>
                    <a:pt x="52" y="202"/>
                  </a:lnTo>
                  <a:lnTo>
                    <a:pt x="52" y="202"/>
                  </a:lnTo>
                  <a:lnTo>
                    <a:pt x="52" y="202"/>
                  </a:lnTo>
                  <a:lnTo>
                    <a:pt x="57" y="202"/>
                  </a:lnTo>
                  <a:lnTo>
                    <a:pt x="57" y="207"/>
                  </a:lnTo>
                  <a:lnTo>
                    <a:pt x="57" y="207"/>
                  </a:lnTo>
                  <a:lnTo>
                    <a:pt x="57" y="207"/>
                  </a:lnTo>
                  <a:lnTo>
                    <a:pt x="57" y="207"/>
                  </a:lnTo>
                  <a:lnTo>
                    <a:pt x="57" y="207"/>
                  </a:lnTo>
                  <a:lnTo>
                    <a:pt x="108" y="1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7" name="Oval 46">
              <a:extLst>
                <a:ext uri="{FF2B5EF4-FFF2-40B4-BE49-F238E27FC236}">
                  <a16:creationId xmlns:a16="http://schemas.microsoft.com/office/drawing/2014/main" id="{5D92F269-8CDC-3D58-05CD-A0F3A92124FC}"/>
                </a:ext>
              </a:extLst>
            </p:cNvPr>
            <p:cNvSpPr>
              <a:spLocks noChangeArrowheads="1"/>
            </p:cNvSpPr>
            <p:nvPr/>
          </p:nvSpPr>
          <p:spPr bwMode="auto">
            <a:xfrm>
              <a:off x="612775" y="1858010"/>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48" name="Freeform 1410">
              <a:extLst>
                <a:ext uri="{FF2B5EF4-FFF2-40B4-BE49-F238E27FC236}">
                  <a16:creationId xmlns:a16="http://schemas.microsoft.com/office/drawing/2014/main" id="{4ECBF111-6144-069F-8E39-17A913C77B80}"/>
                </a:ext>
              </a:extLst>
            </p:cNvPr>
            <p:cNvSpPr>
              <a:spLocks/>
            </p:cNvSpPr>
            <p:nvPr/>
          </p:nvSpPr>
          <p:spPr bwMode="auto">
            <a:xfrm>
              <a:off x="559435" y="1924050"/>
              <a:ext cx="104140" cy="89535"/>
            </a:xfrm>
            <a:custGeom>
              <a:avLst/>
              <a:gdLst>
                <a:gd name="T0" fmla="*/ 155 w 164"/>
                <a:gd name="T1" fmla="*/ 51 h 141"/>
                <a:gd name="T2" fmla="*/ 160 w 164"/>
                <a:gd name="T3" fmla="*/ 47 h 141"/>
                <a:gd name="T4" fmla="*/ 160 w 164"/>
                <a:gd name="T5" fmla="*/ 47 h 141"/>
                <a:gd name="T6" fmla="*/ 160 w 164"/>
                <a:gd name="T7" fmla="*/ 42 h 141"/>
                <a:gd name="T8" fmla="*/ 164 w 164"/>
                <a:gd name="T9" fmla="*/ 42 h 141"/>
                <a:gd name="T10" fmla="*/ 164 w 164"/>
                <a:gd name="T11" fmla="*/ 37 h 141"/>
                <a:gd name="T12" fmla="*/ 164 w 164"/>
                <a:gd name="T13" fmla="*/ 33 h 141"/>
                <a:gd name="T14" fmla="*/ 164 w 164"/>
                <a:gd name="T15" fmla="*/ 33 h 141"/>
                <a:gd name="T16" fmla="*/ 164 w 164"/>
                <a:gd name="T17" fmla="*/ 28 h 141"/>
                <a:gd name="T18" fmla="*/ 164 w 164"/>
                <a:gd name="T19" fmla="*/ 23 h 141"/>
                <a:gd name="T20" fmla="*/ 160 w 164"/>
                <a:gd name="T21" fmla="*/ 18 h 141"/>
                <a:gd name="T22" fmla="*/ 160 w 164"/>
                <a:gd name="T23" fmla="*/ 18 h 141"/>
                <a:gd name="T24" fmla="*/ 155 w 164"/>
                <a:gd name="T25" fmla="*/ 14 h 141"/>
                <a:gd name="T26" fmla="*/ 155 w 164"/>
                <a:gd name="T27" fmla="*/ 9 h 141"/>
                <a:gd name="T28" fmla="*/ 150 w 164"/>
                <a:gd name="T29" fmla="*/ 9 h 141"/>
                <a:gd name="T30" fmla="*/ 150 w 164"/>
                <a:gd name="T31" fmla="*/ 4 h 141"/>
                <a:gd name="T32" fmla="*/ 146 w 164"/>
                <a:gd name="T33" fmla="*/ 4 h 141"/>
                <a:gd name="T34" fmla="*/ 141 w 164"/>
                <a:gd name="T35" fmla="*/ 4 h 141"/>
                <a:gd name="T36" fmla="*/ 141 w 164"/>
                <a:gd name="T37" fmla="*/ 4 h 141"/>
                <a:gd name="T38" fmla="*/ 136 w 164"/>
                <a:gd name="T39" fmla="*/ 0 h 141"/>
                <a:gd name="T40" fmla="*/ 131 w 164"/>
                <a:gd name="T41" fmla="*/ 0 h 141"/>
                <a:gd name="T42" fmla="*/ 131 w 164"/>
                <a:gd name="T43" fmla="*/ 0 h 141"/>
                <a:gd name="T44" fmla="*/ 127 w 164"/>
                <a:gd name="T45" fmla="*/ 4 h 141"/>
                <a:gd name="T46" fmla="*/ 122 w 164"/>
                <a:gd name="T47" fmla="*/ 4 h 141"/>
                <a:gd name="T48" fmla="*/ 122 w 164"/>
                <a:gd name="T49" fmla="*/ 4 h 141"/>
                <a:gd name="T50" fmla="*/ 0 w 164"/>
                <a:gd name="T51" fmla="*/ 94 h 141"/>
                <a:gd name="T52" fmla="*/ 4 w 164"/>
                <a:gd name="T53" fmla="*/ 94 h 141"/>
                <a:gd name="T54" fmla="*/ 9 w 164"/>
                <a:gd name="T55" fmla="*/ 89 h 141"/>
                <a:gd name="T56" fmla="*/ 9 w 164"/>
                <a:gd name="T57" fmla="*/ 89 h 141"/>
                <a:gd name="T58" fmla="*/ 14 w 164"/>
                <a:gd name="T59" fmla="*/ 89 h 141"/>
                <a:gd name="T60" fmla="*/ 18 w 164"/>
                <a:gd name="T61" fmla="*/ 89 h 141"/>
                <a:gd name="T62" fmla="*/ 18 w 164"/>
                <a:gd name="T63" fmla="*/ 89 h 141"/>
                <a:gd name="T64" fmla="*/ 23 w 164"/>
                <a:gd name="T65" fmla="*/ 94 h 141"/>
                <a:gd name="T66" fmla="*/ 28 w 164"/>
                <a:gd name="T67" fmla="*/ 94 h 141"/>
                <a:gd name="T68" fmla="*/ 28 w 164"/>
                <a:gd name="T69" fmla="*/ 98 h 141"/>
                <a:gd name="T70" fmla="*/ 33 w 164"/>
                <a:gd name="T71" fmla="*/ 98 h 141"/>
                <a:gd name="T72" fmla="*/ 33 w 164"/>
                <a:gd name="T73" fmla="*/ 103 h 141"/>
                <a:gd name="T74" fmla="*/ 37 w 164"/>
                <a:gd name="T75" fmla="*/ 103 h 141"/>
                <a:gd name="T76" fmla="*/ 37 w 164"/>
                <a:gd name="T77" fmla="*/ 108 h 141"/>
                <a:gd name="T78" fmla="*/ 42 w 164"/>
                <a:gd name="T79" fmla="*/ 113 h 141"/>
                <a:gd name="T80" fmla="*/ 42 w 164"/>
                <a:gd name="T81" fmla="*/ 113 h 141"/>
                <a:gd name="T82" fmla="*/ 42 w 164"/>
                <a:gd name="T83" fmla="*/ 117 h 141"/>
                <a:gd name="T84" fmla="*/ 42 w 164"/>
                <a:gd name="T85" fmla="*/ 122 h 141"/>
                <a:gd name="T86" fmla="*/ 42 w 164"/>
                <a:gd name="T87" fmla="*/ 127 h 141"/>
                <a:gd name="T88" fmla="*/ 42 w 164"/>
                <a:gd name="T89" fmla="*/ 127 h 141"/>
                <a:gd name="T90" fmla="*/ 42 w 164"/>
                <a:gd name="T91" fmla="*/ 131 h 141"/>
                <a:gd name="T92" fmla="*/ 42 w 164"/>
                <a:gd name="T93" fmla="*/ 136 h 141"/>
                <a:gd name="T94" fmla="*/ 37 w 164"/>
                <a:gd name="T95" fmla="*/ 136 h 141"/>
                <a:gd name="T96" fmla="*/ 37 w 164"/>
                <a:gd name="T97" fmla="*/ 141 h 141"/>
                <a:gd name="T98" fmla="*/ 33 w 164"/>
                <a:gd name="T99"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141">
                  <a:moveTo>
                    <a:pt x="155" y="51"/>
                  </a:moveTo>
                  <a:lnTo>
                    <a:pt x="155" y="51"/>
                  </a:lnTo>
                  <a:lnTo>
                    <a:pt x="160" y="51"/>
                  </a:lnTo>
                  <a:lnTo>
                    <a:pt x="160" y="47"/>
                  </a:lnTo>
                  <a:lnTo>
                    <a:pt x="160" y="47"/>
                  </a:lnTo>
                  <a:lnTo>
                    <a:pt x="160" y="47"/>
                  </a:lnTo>
                  <a:lnTo>
                    <a:pt x="160" y="47"/>
                  </a:lnTo>
                  <a:lnTo>
                    <a:pt x="160" y="42"/>
                  </a:lnTo>
                  <a:lnTo>
                    <a:pt x="164" y="42"/>
                  </a:lnTo>
                  <a:lnTo>
                    <a:pt x="164" y="42"/>
                  </a:lnTo>
                  <a:lnTo>
                    <a:pt x="164" y="37"/>
                  </a:lnTo>
                  <a:lnTo>
                    <a:pt x="164" y="37"/>
                  </a:lnTo>
                  <a:lnTo>
                    <a:pt x="164" y="37"/>
                  </a:lnTo>
                  <a:lnTo>
                    <a:pt x="164" y="33"/>
                  </a:lnTo>
                  <a:lnTo>
                    <a:pt x="164" y="33"/>
                  </a:lnTo>
                  <a:lnTo>
                    <a:pt x="164" y="33"/>
                  </a:lnTo>
                  <a:lnTo>
                    <a:pt x="164" y="28"/>
                  </a:lnTo>
                  <a:lnTo>
                    <a:pt x="164" y="28"/>
                  </a:lnTo>
                  <a:lnTo>
                    <a:pt x="164" y="23"/>
                  </a:lnTo>
                  <a:lnTo>
                    <a:pt x="164" y="23"/>
                  </a:lnTo>
                  <a:lnTo>
                    <a:pt x="160" y="23"/>
                  </a:lnTo>
                  <a:lnTo>
                    <a:pt x="160" y="18"/>
                  </a:lnTo>
                  <a:lnTo>
                    <a:pt x="160" y="18"/>
                  </a:lnTo>
                  <a:lnTo>
                    <a:pt x="160" y="18"/>
                  </a:lnTo>
                  <a:lnTo>
                    <a:pt x="160" y="14"/>
                  </a:lnTo>
                  <a:lnTo>
                    <a:pt x="155" y="14"/>
                  </a:lnTo>
                  <a:lnTo>
                    <a:pt x="155" y="14"/>
                  </a:lnTo>
                  <a:lnTo>
                    <a:pt x="155" y="9"/>
                  </a:lnTo>
                  <a:lnTo>
                    <a:pt x="155" y="9"/>
                  </a:lnTo>
                  <a:lnTo>
                    <a:pt x="150" y="9"/>
                  </a:lnTo>
                  <a:lnTo>
                    <a:pt x="150" y="9"/>
                  </a:lnTo>
                  <a:lnTo>
                    <a:pt x="150" y="4"/>
                  </a:lnTo>
                  <a:lnTo>
                    <a:pt x="146" y="4"/>
                  </a:lnTo>
                  <a:lnTo>
                    <a:pt x="146" y="4"/>
                  </a:lnTo>
                  <a:lnTo>
                    <a:pt x="146" y="4"/>
                  </a:lnTo>
                  <a:lnTo>
                    <a:pt x="141" y="4"/>
                  </a:lnTo>
                  <a:lnTo>
                    <a:pt x="141" y="4"/>
                  </a:lnTo>
                  <a:lnTo>
                    <a:pt x="141" y="4"/>
                  </a:lnTo>
                  <a:lnTo>
                    <a:pt x="136" y="0"/>
                  </a:lnTo>
                  <a:lnTo>
                    <a:pt x="136" y="0"/>
                  </a:lnTo>
                  <a:lnTo>
                    <a:pt x="136" y="0"/>
                  </a:lnTo>
                  <a:lnTo>
                    <a:pt x="131" y="0"/>
                  </a:lnTo>
                  <a:lnTo>
                    <a:pt x="131" y="0"/>
                  </a:lnTo>
                  <a:lnTo>
                    <a:pt x="131" y="0"/>
                  </a:lnTo>
                  <a:lnTo>
                    <a:pt x="127" y="4"/>
                  </a:lnTo>
                  <a:lnTo>
                    <a:pt x="127" y="4"/>
                  </a:lnTo>
                  <a:lnTo>
                    <a:pt x="127" y="4"/>
                  </a:lnTo>
                  <a:lnTo>
                    <a:pt x="122" y="4"/>
                  </a:lnTo>
                  <a:lnTo>
                    <a:pt x="122" y="4"/>
                  </a:lnTo>
                  <a:lnTo>
                    <a:pt x="122" y="4"/>
                  </a:lnTo>
                  <a:lnTo>
                    <a:pt x="0" y="94"/>
                  </a:lnTo>
                  <a:lnTo>
                    <a:pt x="0" y="94"/>
                  </a:lnTo>
                  <a:lnTo>
                    <a:pt x="4" y="94"/>
                  </a:lnTo>
                  <a:lnTo>
                    <a:pt x="4" y="94"/>
                  </a:lnTo>
                  <a:lnTo>
                    <a:pt x="4" y="89"/>
                  </a:lnTo>
                  <a:lnTo>
                    <a:pt x="9" y="89"/>
                  </a:lnTo>
                  <a:lnTo>
                    <a:pt x="9" y="89"/>
                  </a:lnTo>
                  <a:lnTo>
                    <a:pt x="9" y="89"/>
                  </a:lnTo>
                  <a:lnTo>
                    <a:pt x="14" y="89"/>
                  </a:lnTo>
                  <a:lnTo>
                    <a:pt x="14" y="89"/>
                  </a:lnTo>
                  <a:lnTo>
                    <a:pt x="14" y="89"/>
                  </a:lnTo>
                  <a:lnTo>
                    <a:pt x="18" y="89"/>
                  </a:lnTo>
                  <a:lnTo>
                    <a:pt x="18" y="89"/>
                  </a:lnTo>
                  <a:lnTo>
                    <a:pt x="18" y="89"/>
                  </a:lnTo>
                  <a:lnTo>
                    <a:pt x="23" y="94"/>
                  </a:lnTo>
                  <a:lnTo>
                    <a:pt x="23" y="94"/>
                  </a:lnTo>
                  <a:lnTo>
                    <a:pt x="23" y="94"/>
                  </a:lnTo>
                  <a:lnTo>
                    <a:pt x="28" y="94"/>
                  </a:lnTo>
                  <a:lnTo>
                    <a:pt x="28" y="94"/>
                  </a:lnTo>
                  <a:lnTo>
                    <a:pt x="28" y="98"/>
                  </a:lnTo>
                  <a:lnTo>
                    <a:pt x="33" y="98"/>
                  </a:lnTo>
                  <a:lnTo>
                    <a:pt x="33" y="98"/>
                  </a:lnTo>
                  <a:lnTo>
                    <a:pt x="33" y="98"/>
                  </a:lnTo>
                  <a:lnTo>
                    <a:pt x="33" y="103"/>
                  </a:lnTo>
                  <a:lnTo>
                    <a:pt x="37" y="103"/>
                  </a:lnTo>
                  <a:lnTo>
                    <a:pt x="37" y="103"/>
                  </a:lnTo>
                  <a:lnTo>
                    <a:pt x="37" y="108"/>
                  </a:lnTo>
                  <a:lnTo>
                    <a:pt x="37" y="108"/>
                  </a:lnTo>
                  <a:lnTo>
                    <a:pt x="42" y="108"/>
                  </a:lnTo>
                  <a:lnTo>
                    <a:pt x="42" y="113"/>
                  </a:lnTo>
                  <a:lnTo>
                    <a:pt x="42" y="113"/>
                  </a:lnTo>
                  <a:lnTo>
                    <a:pt x="42" y="113"/>
                  </a:lnTo>
                  <a:lnTo>
                    <a:pt x="42" y="117"/>
                  </a:lnTo>
                  <a:lnTo>
                    <a:pt x="42" y="117"/>
                  </a:lnTo>
                  <a:lnTo>
                    <a:pt x="42" y="117"/>
                  </a:lnTo>
                  <a:lnTo>
                    <a:pt x="42" y="122"/>
                  </a:lnTo>
                  <a:lnTo>
                    <a:pt x="42" y="122"/>
                  </a:lnTo>
                  <a:lnTo>
                    <a:pt x="42" y="127"/>
                  </a:lnTo>
                  <a:lnTo>
                    <a:pt x="42" y="127"/>
                  </a:lnTo>
                  <a:lnTo>
                    <a:pt x="42" y="127"/>
                  </a:lnTo>
                  <a:lnTo>
                    <a:pt x="42" y="131"/>
                  </a:lnTo>
                  <a:lnTo>
                    <a:pt x="42" y="131"/>
                  </a:lnTo>
                  <a:lnTo>
                    <a:pt x="42" y="131"/>
                  </a:lnTo>
                  <a:lnTo>
                    <a:pt x="42" y="136"/>
                  </a:lnTo>
                  <a:lnTo>
                    <a:pt x="37" y="136"/>
                  </a:lnTo>
                  <a:lnTo>
                    <a:pt x="37" y="136"/>
                  </a:lnTo>
                  <a:lnTo>
                    <a:pt x="37" y="136"/>
                  </a:lnTo>
                  <a:lnTo>
                    <a:pt x="37" y="141"/>
                  </a:lnTo>
                  <a:lnTo>
                    <a:pt x="37" y="141"/>
                  </a:lnTo>
                  <a:lnTo>
                    <a:pt x="33" y="141"/>
                  </a:lnTo>
                  <a:lnTo>
                    <a:pt x="155" y="5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9" name="Oval 48">
              <a:extLst>
                <a:ext uri="{FF2B5EF4-FFF2-40B4-BE49-F238E27FC236}">
                  <a16:creationId xmlns:a16="http://schemas.microsoft.com/office/drawing/2014/main" id="{8D8C2C60-442A-FDF9-2DE7-82957DF3198F}"/>
                </a:ext>
              </a:extLst>
            </p:cNvPr>
            <p:cNvSpPr>
              <a:spLocks noChangeArrowheads="1"/>
            </p:cNvSpPr>
            <p:nvPr/>
          </p:nvSpPr>
          <p:spPr bwMode="auto">
            <a:xfrm>
              <a:off x="406400" y="2644775"/>
              <a:ext cx="51435"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50" name="Freeform 1412">
              <a:extLst>
                <a:ext uri="{FF2B5EF4-FFF2-40B4-BE49-F238E27FC236}">
                  <a16:creationId xmlns:a16="http://schemas.microsoft.com/office/drawing/2014/main" id="{F509E696-BAB4-4B7C-7C7E-915C5FD2F3D9}"/>
                </a:ext>
              </a:extLst>
            </p:cNvPr>
            <p:cNvSpPr>
              <a:spLocks/>
            </p:cNvSpPr>
            <p:nvPr/>
          </p:nvSpPr>
          <p:spPr bwMode="auto">
            <a:xfrm>
              <a:off x="421640" y="2515870"/>
              <a:ext cx="77470" cy="140970"/>
            </a:xfrm>
            <a:custGeom>
              <a:avLst/>
              <a:gdLst>
                <a:gd name="T0" fmla="*/ 0 w 122"/>
                <a:gd name="T1" fmla="*/ 208 h 222"/>
                <a:gd name="T2" fmla="*/ 5 w 122"/>
                <a:gd name="T3" fmla="*/ 208 h 222"/>
                <a:gd name="T4" fmla="*/ 5 w 122"/>
                <a:gd name="T5" fmla="*/ 208 h 222"/>
                <a:gd name="T6" fmla="*/ 5 w 122"/>
                <a:gd name="T7" fmla="*/ 208 h 222"/>
                <a:gd name="T8" fmla="*/ 5 w 122"/>
                <a:gd name="T9" fmla="*/ 208 h 222"/>
                <a:gd name="T10" fmla="*/ 9 w 122"/>
                <a:gd name="T11" fmla="*/ 208 h 222"/>
                <a:gd name="T12" fmla="*/ 9 w 122"/>
                <a:gd name="T13" fmla="*/ 212 h 222"/>
                <a:gd name="T14" fmla="*/ 14 w 122"/>
                <a:gd name="T15" fmla="*/ 212 h 222"/>
                <a:gd name="T16" fmla="*/ 19 w 122"/>
                <a:gd name="T17" fmla="*/ 212 h 222"/>
                <a:gd name="T18" fmla="*/ 19 w 122"/>
                <a:gd name="T19" fmla="*/ 212 h 222"/>
                <a:gd name="T20" fmla="*/ 24 w 122"/>
                <a:gd name="T21" fmla="*/ 212 h 222"/>
                <a:gd name="T22" fmla="*/ 28 w 122"/>
                <a:gd name="T23" fmla="*/ 217 h 222"/>
                <a:gd name="T24" fmla="*/ 28 w 122"/>
                <a:gd name="T25" fmla="*/ 217 h 222"/>
                <a:gd name="T26" fmla="*/ 33 w 122"/>
                <a:gd name="T27" fmla="*/ 217 h 222"/>
                <a:gd name="T28" fmla="*/ 38 w 122"/>
                <a:gd name="T29" fmla="*/ 217 h 222"/>
                <a:gd name="T30" fmla="*/ 42 w 122"/>
                <a:gd name="T31" fmla="*/ 222 h 222"/>
                <a:gd name="T32" fmla="*/ 42 w 122"/>
                <a:gd name="T33" fmla="*/ 222 h 222"/>
                <a:gd name="T34" fmla="*/ 47 w 122"/>
                <a:gd name="T35" fmla="*/ 222 h 222"/>
                <a:gd name="T36" fmla="*/ 47 w 122"/>
                <a:gd name="T37" fmla="*/ 222 h 222"/>
                <a:gd name="T38" fmla="*/ 52 w 122"/>
                <a:gd name="T39" fmla="*/ 222 h 222"/>
                <a:gd name="T40" fmla="*/ 52 w 122"/>
                <a:gd name="T41" fmla="*/ 222 h 222"/>
                <a:gd name="T42" fmla="*/ 57 w 122"/>
                <a:gd name="T43" fmla="*/ 222 h 222"/>
                <a:gd name="T44" fmla="*/ 57 w 122"/>
                <a:gd name="T45" fmla="*/ 222 h 222"/>
                <a:gd name="T46" fmla="*/ 57 w 122"/>
                <a:gd name="T47" fmla="*/ 222 h 222"/>
                <a:gd name="T48" fmla="*/ 57 w 122"/>
                <a:gd name="T49" fmla="*/ 222 h 222"/>
                <a:gd name="T50" fmla="*/ 122 w 122"/>
                <a:gd name="T51" fmla="*/ 15 h 222"/>
                <a:gd name="T52" fmla="*/ 122 w 122"/>
                <a:gd name="T53" fmla="*/ 15 h 222"/>
                <a:gd name="T54" fmla="*/ 122 w 122"/>
                <a:gd name="T55" fmla="*/ 15 h 222"/>
                <a:gd name="T56" fmla="*/ 118 w 122"/>
                <a:gd name="T57" fmla="*/ 15 h 222"/>
                <a:gd name="T58" fmla="*/ 118 w 122"/>
                <a:gd name="T59" fmla="*/ 15 h 222"/>
                <a:gd name="T60" fmla="*/ 113 w 122"/>
                <a:gd name="T61" fmla="*/ 15 h 222"/>
                <a:gd name="T62" fmla="*/ 113 w 122"/>
                <a:gd name="T63" fmla="*/ 15 h 222"/>
                <a:gd name="T64" fmla="*/ 108 w 122"/>
                <a:gd name="T65" fmla="*/ 15 h 222"/>
                <a:gd name="T66" fmla="*/ 108 w 122"/>
                <a:gd name="T67" fmla="*/ 10 h 222"/>
                <a:gd name="T68" fmla="*/ 104 w 122"/>
                <a:gd name="T69" fmla="*/ 10 h 222"/>
                <a:gd name="T70" fmla="*/ 99 w 122"/>
                <a:gd name="T71" fmla="*/ 10 h 222"/>
                <a:gd name="T72" fmla="*/ 99 w 122"/>
                <a:gd name="T73" fmla="*/ 10 h 222"/>
                <a:gd name="T74" fmla="*/ 94 w 122"/>
                <a:gd name="T75" fmla="*/ 10 h 222"/>
                <a:gd name="T76" fmla="*/ 89 w 122"/>
                <a:gd name="T77" fmla="*/ 5 h 222"/>
                <a:gd name="T78" fmla="*/ 85 w 122"/>
                <a:gd name="T79" fmla="*/ 5 h 222"/>
                <a:gd name="T80" fmla="*/ 85 w 122"/>
                <a:gd name="T81" fmla="*/ 5 h 222"/>
                <a:gd name="T82" fmla="*/ 80 w 122"/>
                <a:gd name="T83" fmla="*/ 5 h 222"/>
                <a:gd name="T84" fmla="*/ 75 w 122"/>
                <a:gd name="T85" fmla="*/ 5 h 222"/>
                <a:gd name="T86" fmla="*/ 75 w 122"/>
                <a:gd name="T87" fmla="*/ 0 h 222"/>
                <a:gd name="T88" fmla="*/ 71 w 122"/>
                <a:gd name="T89" fmla="*/ 0 h 222"/>
                <a:gd name="T90" fmla="*/ 71 w 122"/>
                <a:gd name="T91" fmla="*/ 0 h 222"/>
                <a:gd name="T92" fmla="*/ 71 w 122"/>
                <a:gd name="T93" fmla="*/ 0 h 222"/>
                <a:gd name="T94" fmla="*/ 66 w 122"/>
                <a:gd name="T95" fmla="*/ 0 h 222"/>
                <a:gd name="T96" fmla="*/ 66 w 122"/>
                <a:gd name="T97" fmla="*/ 0 h 222"/>
                <a:gd name="T98" fmla="*/ 66 w 122"/>
                <a:gd name="T9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222">
                  <a:moveTo>
                    <a:pt x="0" y="208"/>
                  </a:moveTo>
                  <a:lnTo>
                    <a:pt x="0" y="208"/>
                  </a:lnTo>
                  <a:lnTo>
                    <a:pt x="0" y="208"/>
                  </a:lnTo>
                  <a:lnTo>
                    <a:pt x="5" y="208"/>
                  </a:lnTo>
                  <a:lnTo>
                    <a:pt x="5" y="208"/>
                  </a:lnTo>
                  <a:lnTo>
                    <a:pt x="5" y="208"/>
                  </a:lnTo>
                  <a:lnTo>
                    <a:pt x="5" y="208"/>
                  </a:lnTo>
                  <a:lnTo>
                    <a:pt x="5" y="208"/>
                  </a:lnTo>
                  <a:lnTo>
                    <a:pt x="5" y="208"/>
                  </a:lnTo>
                  <a:lnTo>
                    <a:pt x="5" y="208"/>
                  </a:lnTo>
                  <a:lnTo>
                    <a:pt x="9" y="208"/>
                  </a:lnTo>
                  <a:lnTo>
                    <a:pt x="9" y="208"/>
                  </a:lnTo>
                  <a:lnTo>
                    <a:pt x="9" y="208"/>
                  </a:lnTo>
                  <a:lnTo>
                    <a:pt x="9" y="212"/>
                  </a:lnTo>
                  <a:lnTo>
                    <a:pt x="14" y="212"/>
                  </a:lnTo>
                  <a:lnTo>
                    <a:pt x="14" y="212"/>
                  </a:lnTo>
                  <a:lnTo>
                    <a:pt x="14" y="212"/>
                  </a:lnTo>
                  <a:lnTo>
                    <a:pt x="19" y="212"/>
                  </a:lnTo>
                  <a:lnTo>
                    <a:pt x="19" y="212"/>
                  </a:lnTo>
                  <a:lnTo>
                    <a:pt x="19" y="212"/>
                  </a:lnTo>
                  <a:lnTo>
                    <a:pt x="24" y="212"/>
                  </a:lnTo>
                  <a:lnTo>
                    <a:pt x="24" y="212"/>
                  </a:lnTo>
                  <a:lnTo>
                    <a:pt x="24" y="217"/>
                  </a:lnTo>
                  <a:lnTo>
                    <a:pt x="28" y="217"/>
                  </a:lnTo>
                  <a:lnTo>
                    <a:pt x="28" y="217"/>
                  </a:lnTo>
                  <a:lnTo>
                    <a:pt x="28" y="217"/>
                  </a:lnTo>
                  <a:lnTo>
                    <a:pt x="33" y="217"/>
                  </a:lnTo>
                  <a:lnTo>
                    <a:pt x="33" y="217"/>
                  </a:lnTo>
                  <a:lnTo>
                    <a:pt x="38" y="217"/>
                  </a:lnTo>
                  <a:lnTo>
                    <a:pt x="38" y="217"/>
                  </a:lnTo>
                  <a:lnTo>
                    <a:pt x="38" y="217"/>
                  </a:lnTo>
                  <a:lnTo>
                    <a:pt x="42" y="222"/>
                  </a:lnTo>
                  <a:lnTo>
                    <a:pt x="42" y="222"/>
                  </a:lnTo>
                  <a:lnTo>
                    <a:pt x="42" y="222"/>
                  </a:lnTo>
                  <a:lnTo>
                    <a:pt x="47" y="222"/>
                  </a:lnTo>
                  <a:lnTo>
                    <a:pt x="47" y="222"/>
                  </a:lnTo>
                  <a:lnTo>
                    <a:pt x="47" y="222"/>
                  </a:lnTo>
                  <a:lnTo>
                    <a:pt x="47" y="222"/>
                  </a:lnTo>
                  <a:lnTo>
                    <a:pt x="52" y="222"/>
                  </a:lnTo>
                  <a:lnTo>
                    <a:pt x="52" y="222"/>
                  </a:lnTo>
                  <a:lnTo>
                    <a:pt x="52" y="222"/>
                  </a:lnTo>
                  <a:lnTo>
                    <a:pt x="52" y="222"/>
                  </a:lnTo>
                  <a:lnTo>
                    <a:pt x="57" y="222"/>
                  </a:lnTo>
                  <a:lnTo>
                    <a:pt x="57" y="222"/>
                  </a:lnTo>
                  <a:lnTo>
                    <a:pt x="57" y="222"/>
                  </a:lnTo>
                  <a:lnTo>
                    <a:pt x="57" y="222"/>
                  </a:lnTo>
                  <a:lnTo>
                    <a:pt x="57" y="222"/>
                  </a:lnTo>
                  <a:lnTo>
                    <a:pt x="57" y="222"/>
                  </a:lnTo>
                  <a:lnTo>
                    <a:pt x="57" y="222"/>
                  </a:lnTo>
                  <a:lnTo>
                    <a:pt x="57" y="222"/>
                  </a:lnTo>
                  <a:lnTo>
                    <a:pt x="122" y="15"/>
                  </a:lnTo>
                  <a:lnTo>
                    <a:pt x="122" y="15"/>
                  </a:lnTo>
                  <a:lnTo>
                    <a:pt x="122" y="15"/>
                  </a:lnTo>
                  <a:lnTo>
                    <a:pt x="122" y="15"/>
                  </a:lnTo>
                  <a:lnTo>
                    <a:pt x="122" y="15"/>
                  </a:lnTo>
                  <a:lnTo>
                    <a:pt x="122" y="15"/>
                  </a:lnTo>
                  <a:lnTo>
                    <a:pt x="118" y="15"/>
                  </a:lnTo>
                  <a:lnTo>
                    <a:pt x="118" y="15"/>
                  </a:lnTo>
                  <a:lnTo>
                    <a:pt x="118" y="15"/>
                  </a:lnTo>
                  <a:lnTo>
                    <a:pt x="118" y="15"/>
                  </a:lnTo>
                  <a:lnTo>
                    <a:pt x="118" y="15"/>
                  </a:lnTo>
                  <a:lnTo>
                    <a:pt x="113" y="15"/>
                  </a:lnTo>
                  <a:lnTo>
                    <a:pt x="113" y="15"/>
                  </a:lnTo>
                  <a:lnTo>
                    <a:pt x="113" y="15"/>
                  </a:lnTo>
                  <a:lnTo>
                    <a:pt x="113" y="15"/>
                  </a:lnTo>
                  <a:lnTo>
                    <a:pt x="108" y="15"/>
                  </a:lnTo>
                  <a:lnTo>
                    <a:pt x="108" y="15"/>
                  </a:lnTo>
                  <a:lnTo>
                    <a:pt x="108" y="10"/>
                  </a:lnTo>
                  <a:lnTo>
                    <a:pt x="104" y="10"/>
                  </a:lnTo>
                  <a:lnTo>
                    <a:pt x="104" y="10"/>
                  </a:lnTo>
                  <a:lnTo>
                    <a:pt x="104" y="10"/>
                  </a:lnTo>
                  <a:lnTo>
                    <a:pt x="99" y="10"/>
                  </a:lnTo>
                  <a:lnTo>
                    <a:pt x="99" y="10"/>
                  </a:lnTo>
                  <a:lnTo>
                    <a:pt x="99" y="10"/>
                  </a:lnTo>
                  <a:lnTo>
                    <a:pt x="94" y="10"/>
                  </a:lnTo>
                  <a:lnTo>
                    <a:pt x="94" y="10"/>
                  </a:lnTo>
                  <a:lnTo>
                    <a:pt x="89" y="10"/>
                  </a:lnTo>
                  <a:lnTo>
                    <a:pt x="89" y="5"/>
                  </a:lnTo>
                  <a:lnTo>
                    <a:pt x="89" y="5"/>
                  </a:lnTo>
                  <a:lnTo>
                    <a:pt x="85" y="5"/>
                  </a:lnTo>
                  <a:lnTo>
                    <a:pt x="85" y="5"/>
                  </a:lnTo>
                  <a:lnTo>
                    <a:pt x="85" y="5"/>
                  </a:lnTo>
                  <a:lnTo>
                    <a:pt x="80" y="5"/>
                  </a:lnTo>
                  <a:lnTo>
                    <a:pt x="80" y="5"/>
                  </a:lnTo>
                  <a:lnTo>
                    <a:pt x="80" y="5"/>
                  </a:lnTo>
                  <a:lnTo>
                    <a:pt x="75" y="5"/>
                  </a:lnTo>
                  <a:lnTo>
                    <a:pt x="75" y="0"/>
                  </a:lnTo>
                  <a:lnTo>
                    <a:pt x="75" y="0"/>
                  </a:lnTo>
                  <a:lnTo>
                    <a:pt x="75" y="0"/>
                  </a:lnTo>
                  <a:lnTo>
                    <a:pt x="71" y="0"/>
                  </a:lnTo>
                  <a:lnTo>
                    <a:pt x="71" y="0"/>
                  </a:lnTo>
                  <a:lnTo>
                    <a:pt x="71" y="0"/>
                  </a:lnTo>
                  <a:lnTo>
                    <a:pt x="71" y="0"/>
                  </a:lnTo>
                  <a:lnTo>
                    <a:pt x="71" y="0"/>
                  </a:lnTo>
                  <a:lnTo>
                    <a:pt x="66" y="0"/>
                  </a:lnTo>
                  <a:lnTo>
                    <a:pt x="66" y="0"/>
                  </a:lnTo>
                  <a:lnTo>
                    <a:pt x="66" y="0"/>
                  </a:lnTo>
                  <a:lnTo>
                    <a:pt x="66" y="0"/>
                  </a:lnTo>
                  <a:lnTo>
                    <a:pt x="66" y="0"/>
                  </a:lnTo>
                  <a:lnTo>
                    <a:pt x="66" y="0"/>
                  </a:lnTo>
                  <a:lnTo>
                    <a:pt x="0" y="20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1" name="Oval 50">
              <a:extLst>
                <a:ext uri="{FF2B5EF4-FFF2-40B4-BE49-F238E27FC236}">
                  <a16:creationId xmlns:a16="http://schemas.microsoft.com/office/drawing/2014/main" id="{AF79C6B6-0840-0F3E-E126-D9E1BE11287E}"/>
                </a:ext>
              </a:extLst>
            </p:cNvPr>
            <p:cNvSpPr>
              <a:spLocks noChangeArrowheads="1"/>
            </p:cNvSpPr>
            <p:nvPr/>
          </p:nvSpPr>
          <p:spPr bwMode="auto">
            <a:xfrm>
              <a:off x="433705" y="2396490"/>
              <a:ext cx="128270"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52" name="Freeform 1414">
              <a:extLst>
                <a:ext uri="{FF2B5EF4-FFF2-40B4-BE49-F238E27FC236}">
                  <a16:creationId xmlns:a16="http://schemas.microsoft.com/office/drawing/2014/main" id="{509DA58A-6368-A88F-7137-55B798461731}"/>
                </a:ext>
              </a:extLst>
            </p:cNvPr>
            <p:cNvSpPr>
              <a:spLocks/>
            </p:cNvSpPr>
            <p:nvPr/>
          </p:nvSpPr>
          <p:spPr bwMode="auto">
            <a:xfrm>
              <a:off x="439420" y="2333625"/>
              <a:ext cx="66040" cy="110490"/>
            </a:xfrm>
            <a:custGeom>
              <a:avLst/>
              <a:gdLst>
                <a:gd name="T0" fmla="*/ 52 w 104"/>
                <a:gd name="T1" fmla="*/ 165 h 174"/>
                <a:gd name="T2" fmla="*/ 52 w 104"/>
                <a:gd name="T3" fmla="*/ 165 h 174"/>
                <a:gd name="T4" fmla="*/ 52 w 104"/>
                <a:gd name="T5" fmla="*/ 170 h 174"/>
                <a:gd name="T6" fmla="*/ 57 w 104"/>
                <a:gd name="T7" fmla="*/ 170 h 174"/>
                <a:gd name="T8" fmla="*/ 57 w 104"/>
                <a:gd name="T9" fmla="*/ 174 h 174"/>
                <a:gd name="T10" fmla="*/ 61 w 104"/>
                <a:gd name="T11" fmla="*/ 174 h 174"/>
                <a:gd name="T12" fmla="*/ 66 w 104"/>
                <a:gd name="T13" fmla="*/ 174 h 174"/>
                <a:gd name="T14" fmla="*/ 66 w 104"/>
                <a:gd name="T15" fmla="*/ 174 h 174"/>
                <a:gd name="T16" fmla="*/ 71 w 104"/>
                <a:gd name="T17" fmla="*/ 174 h 174"/>
                <a:gd name="T18" fmla="*/ 76 w 104"/>
                <a:gd name="T19" fmla="*/ 174 h 174"/>
                <a:gd name="T20" fmla="*/ 80 w 104"/>
                <a:gd name="T21" fmla="*/ 174 h 174"/>
                <a:gd name="T22" fmla="*/ 80 w 104"/>
                <a:gd name="T23" fmla="*/ 174 h 174"/>
                <a:gd name="T24" fmla="*/ 85 w 104"/>
                <a:gd name="T25" fmla="*/ 174 h 174"/>
                <a:gd name="T26" fmla="*/ 90 w 104"/>
                <a:gd name="T27" fmla="*/ 174 h 174"/>
                <a:gd name="T28" fmla="*/ 94 w 104"/>
                <a:gd name="T29" fmla="*/ 170 h 174"/>
                <a:gd name="T30" fmla="*/ 94 w 104"/>
                <a:gd name="T31" fmla="*/ 170 h 174"/>
                <a:gd name="T32" fmla="*/ 99 w 104"/>
                <a:gd name="T33" fmla="*/ 165 h 174"/>
                <a:gd name="T34" fmla="*/ 99 w 104"/>
                <a:gd name="T35" fmla="*/ 165 h 174"/>
                <a:gd name="T36" fmla="*/ 104 w 104"/>
                <a:gd name="T37" fmla="*/ 160 h 174"/>
                <a:gd name="T38" fmla="*/ 104 w 104"/>
                <a:gd name="T39" fmla="*/ 155 h 174"/>
                <a:gd name="T40" fmla="*/ 104 w 104"/>
                <a:gd name="T41" fmla="*/ 155 h 174"/>
                <a:gd name="T42" fmla="*/ 104 w 104"/>
                <a:gd name="T43" fmla="*/ 151 h 174"/>
                <a:gd name="T44" fmla="*/ 104 w 104"/>
                <a:gd name="T45" fmla="*/ 146 h 174"/>
                <a:gd name="T46" fmla="*/ 104 w 104"/>
                <a:gd name="T47" fmla="*/ 146 h 174"/>
                <a:gd name="T48" fmla="*/ 104 w 104"/>
                <a:gd name="T49" fmla="*/ 141 h 174"/>
                <a:gd name="T50" fmla="*/ 57 w 104"/>
                <a:gd name="T51" fmla="*/ 5 h 174"/>
                <a:gd name="T52" fmla="*/ 57 w 104"/>
                <a:gd name="T53" fmla="*/ 5 h 174"/>
                <a:gd name="T54" fmla="*/ 57 w 104"/>
                <a:gd name="T55" fmla="*/ 9 h 174"/>
                <a:gd name="T56" fmla="*/ 57 w 104"/>
                <a:gd name="T57" fmla="*/ 14 h 174"/>
                <a:gd name="T58" fmla="*/ 57 w 104"/>
                <a:gd name="T59" fmla="*/ 14 h 174"/>
                <a:gd name="T60" fmla="*/ 57 w 104"/>
                <a:gd name="T61" fmla="*/ 19 h 174"/>
                <a:gd name="T62" fmla="*/ 52 w 104"/>
                <a:gd name="T63" fmla="*/ 24 h 174"/>
                <a:gd name="T64" fmla="*/ 52 w 104"/>
                <a:gd name="T65" fmla="*/ 24 h 174"/>
                <a:gd name="T66" fmla="*/ 47 w 104"/>
                <a:gd name="T67" fmla="*/ 28 h 174"/>
                <a:gd name="T68" fmla="*/ 47 w 104"/>
                <a:gd name="T69" fmla="*/ 28 h 174"/>
                <a:gd name="T70" fmla="*/ 43 w 104"/>
                <a:gd name="T71" fmla="*/ 33 h 174"/>
                <a:gd name="T72" fmla="*/ 38 w 104"/>
                <a:gd name="T73" fmla="*/ 33 h 174"/>
                <a:gd name="T74" fmla="*/ 38 w 104"/>
                <a:gd name="T75" fmla="*/ 33 h 174"/>
                <a:gd name="T76" fmla="*/ 33 w 104"/>
                <a:gd name="T77" fmla="*/ 33 h 174"/>
                <a:gd name="T78" fmla="*/ 29 w 104"/>
                <a:gd name="T79" fmla="*/ 38 h 174"/>
                <a:gd name="T80" fmla="*/ 24 w 104"/>
                <a:gd name="T81" fmla="*/ 38 h 174"/>
                <a:gd name="T82" fmla="*/ 24 w 104"/>
                <a:gd name="T83" fmla="*/ 38 h 174"/>
                <a:gd name="T84" fmla="*/ 19 w 104"/>
                <a:gd name="T85" fmla="*/ 33 h 174"/>
                <a:gd name="T86" fmla="*/ 14 w 104"/>
                <a:gd name="T87" fmla="*/ 33 h 174"/>
                <a:gd name="T88" fmla="*/ 14 w 104"/>
                <a:gd name="T89" fmla="*/ 33 h 174"/>
                <a:gd name="T90" fmla="*/ 10 w 104"/>
                <a:gd name="T91" fmla="*/ 33 h 174"/>
                <a:gd name="T92" fmla="*/ 5 w 104"/>
                <a:gd name="T93" fmla="*/ 28 h 174"/>
                <a:gd name="T94" fmla="*/ 5 w 104"/>
                <a:gd name="T95" fmla="*/ 28 h 174"/>
                <a:gd name="T96" fmla="*/ 5 w 104"/>
                <a:gd name="T97" fmla="*/ 24 h 174"/>
                <a:gd name="T98" fmla="*/ 0 w 104"/>
                <a:gd name="T99" fmla="*/ 1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174">
                  <a:moveTo>
                    <a:pt x="52" y="160"/>
                  </a:moveTo>
                  <a:lnTo>
                    <a:pt x="52" y="165"/>
                  </a:lnTo>
                  <a:lnTo>
                    <a:pt x="52" y="165"/>
                  </a:lnTo>
                  <a:lnTo>
                    <a:pt x="52" y="165"/>
                  </a:lnTo>
                  <a:lnTo>
                    <a:pt x="52" y="165"/>
                  </a:lnTo>
                  <a:lnTo>
                    <a:pt x="52" y="170"/>
                  </a:lnTo>
                  <a:lnTo>
                    <a:pt x="57" y="170"/>
                  </a:lnTo>
                  <a:lnTo>
                    <a:pt x="57" y="170"/>
                  </a:lnTo>
                  <a:lnTo>
                    <a:pt x="57" y="170"/>
                  </a:lnTo>
                  <a:lnTo>
                    <a:pt x="57" y="174"/>
                  </a:lnTo>
                  <a:lnTo>
                    <a:pt x="61" y="174"/>
                  </a:lnTo>
                  <a:lnTo>
                    <a:pt x="61" y="174"/>
                  </a:lnTo>
                  <a:lnTo>
                    <a:pt x="61" y="174"/>
                  </a:lnTo>
                  <a:lnTo>
                    <a:pt x="66" y="174"/>
                  </a:lnTo>
                  <a:lnTo>
                    <a:pt x="66" y="174"/>
                  </a:lnTo>
                  <a:lnTo>
                    <a:pt x="66" y="174"/>
                  </a:lnTo>
                  <a:lnTo>
                    <a:pt x="71" y="174"/>
                  </a:lnTo>
                  <a:lnTo>
                    <a:pt x="71" y="174"/>
                  </a:lnTo>
                  <a:lnTo>
                    <a:pt x="71" y="174"/>
                  </a:lnTo>
                  <a:lnTo>
                    <a:pt x="76" y="174"/>
                  </a:lnTo>
                  <a:lnTo>
                    <a:pt x="76" y="174"/>
                  </a:lnTo>
                  <a:lnTo>
                    <a:pt x="80" y="174"/>
                  </a:lnTo>
                  <a:lnTo>
                    <a:pt x="80" y="174"/>
                  </a:lnTo>
                  <a:lnTo>
                    <a:pt x="80" y="174"/>
                  </a:lnTo>
                  <a:lnTo>
                    <a:pt x="85" y="174"/>
                  </a:lnTo>
                  <a:lnTo>
                    <a:pt x="85" y="174"/>
                  </a:lnTo>
                  <a:lnTo>
                    <a:pt x="90" y="174"/>
                  </a:lnTo>
                  <a:lnTo>
                    <a:pt x="90" y="174"/>
                  </a:lnTo>
                  <a:lnTo>
                    <a:pt x="90" y="170"/>
                  </a:lnTo>
                  <a:lnTo>
                    <a:pt x="94" y="170"/>
                  </a:lnTo>
                  <a:lnTo>
                    <a:pt x="94" y="170"/>
                  </a:lnTo>
                  <a:lnTo>
                    <a:pt x="94" y="170"/>
                  </a:lnTo>
                  <a:lnTo>
                    <a:pt x="94" y="170"/>
                  </a:lnTo>
                  <a:lnTo>
                    <a:pt x="99" y="165"/>
                  </a:lnTo>
                  <a:lnTo>
                    <a:pt x="99" y="165"/>
                  </a:lnTo>
                  <a:lnTo>
                    <a:pt x="99" y="165"/>
                  </a:lnTo>
                  <a:lnTo>
                    <a:pt x="99" y="160"/>
                  </a:lnTo>
                  <a:lnTo>
                    <a:pt x="104" y="160"/>
                  </a:lnTo>
                  <a:lnTo>
                    <a:pt x="104" y="160"/>
                  </a:lnTo>
                  <a:lnTo>
                    <a:pt x="104" y="155"/>
                  </a:lnTo>
                  <a:lnTo>
                    <a:pt x="104" y="155"/>
                  </a:lnTo>
                  <a:lnTo>
                    <a:pt x="104" y="155"/>
                  </a:lnTo>
                  <a:lnTo>
                    <a:pt x="104" y="151"/>
                  </a:lnTo>
                  <a:lnTo>
                    <a:pt x="104" y="151"/>
                  </a:lnTo>
                  <a:lnTo>
                    <a:pt x="104" y="151"/>
                  </a:lnTo>
                  <a:lnTo>
                    <a:pt x="104" y="146"/>
                  </a:lnTo>
                  <a:lnTo>
                    <a:pt x="104" y="146"/>
                  </a:lnTo>
                  <a:lnTo>
                    <a:pt x="104" y="146"/>
                  </a:lnTo>
                  <a:lnTo>
                    <a:pt x="104" y="146"/>
                  </a:lnTo>
                  <a:lnTo>
                    <a:pt x="104" y="141"/>
                  </a:lnTo>
                  <a:lnTo>
                    <a:pt x="57" y="0"/>
                  </a:lnTo>
                  <a:lnTo>
                    <a:pt x="57" y="5"/>
                  </a:lnTo>
                  <a:lnTo>
                    <a:pt x="57" y="5"/>
                  </a:lnTo>
                  <a:lnTo>
                    <a:pt x="57" y="5"/>
                  </a:lnTo>
                  <a:lnTo>
                    <a:pt x="57" y="9"/>
                  </a:lnTo>
                  <a:lnTo>
                    <a:pt x="57" y="9"/>
                  </a:lnTo>
                  <a:lnTo>
                    <a:pt x="57" y="9"/>
                  </a:lnTo>
                  <a:lnTo>
                    <a:pt x="57" y="14"/>
                  </a:lnTo>
                  <a:lnTo>
                    <a:pt x="57" y="14"/>
                  </a:lnTo>
                  <a:lnTo>
                    <a:pt x="57" y="14"/>
                  </a:lnTo>
                  <a:lnTo>
                    <a:pt x="57" y="19"/>
                  </a:lnTo>
                  <a:lnTo>
                    <a:pt x="57" y="19"/>
                  </a:lnTo>
                  <a:lnTo>
                    <a:pt x="57" y="19"/>
                  </a:lnTo>
                  <a:lnTo>
                    <a:pt x="52" y="24"/>
                  </a:lnTo>
                  <a:lnTo>
                    <a:pt x="52" y="24"/>
                  </a:lnTo>
                  <a:lnTo>
                    <a:pt x="52" y="24"/>
                  </a:lnTo>
                  <a:lnTo>
                    <a:pt x="52" y="24"/>
                  </a:lnTo>
                  <a:lnTo>
                    <a:pt x="47" y="28"/>
                  </a:lnTo>
                  <a:lnTo>
                    <a:pt x="47" y="28"/>
                  </a:lnTo>
                  <a:lnTo>
                    <a:pt x="47" y="28"/>
                  </a:lnTo>
                  <a:lnTo>
                    <a:pt x="47" y="28"/>
                  </a:lnTo>
                  <a:lnTo>
                    <a:pt x="43" y="33"/>
                  </a:lnTo>
                  <a:lnTo>
                    <a:pt x="43" y="33"/>
                  </a:lnTo>
                  <a:lnTo>
                    <a:pt x="38" y="33"/>
                  </a:lnTo>
                  <a:lnTo>
                    <a:pt x="38" y="33"/>
                  </a:lnTo>
                  <a:lnTo>
                    <a:pt x="38" y="33"/>
                  </a:lnTo>
                  <a:lnTo>
                    <a:pt x="33" y="33"/>
                  </a:lnTo>
                  <a:lnTo>
                    <a:pt x="33" y="33"/>
                  </a:lnTo>
                  <a:lnTo>
                    <a:pt x="33" y="38"/>
                  </a:lnTo>
                  <a:lnTo>
                    <a:pt x="29" y="38"/>
                  </a:lnTo>
                  <a:lnTo>
                    <a:pt x="29" y="38"/>
                  </a:lnTo>
                  <a:lnTo>
                    <a:pt x="24" y="38"/>
                  </a:lnTo>
                  <a:lnTo>
                    <a:pt x="24" y="38"/>
                  </a:lnTo>
                  <a:lnTo>
                    <a:pt x="24" y="38"/>
                  </a:lnTo>
                  <a:lnTo>
                    <a:pt x="19" y="38"/>
                  </a:lnTo>
                  <a:lnTo>
                    <a:pt x="19" y="33"/>
                  </a:lnTo>
                  <a:lnTo>
                    <a:pt x="19" y="33"/>
                  </a:lnTo>
                  <a:lnTo>
                    <a:pt x="14" y="33"/>
                  </a:lnTo>
                  <a:lnTo>
                    <a:pt x="14" y="33"/>
                  </a:lnTo>
                  <a:lnTo>
                    <a:pt x="14" y="33"/>
                  </a:lnTo>
                  <a:lnTo>
                    <a:pt x="10" y="33"/>
                  </a:lnTo>
                  <a:lnTo>
                    <a:pt x="10" y="33"/>
                  </a:lnTo>
                  <a:lnTo>
                    <a:pt x="10" y="28"/>
                  </a:lnTo>
                  <a:lnTo>
                    <a:pt x="5" y="28"/>
                  </a:lnTo>
                  <a:lnTo>
                    <a:pt x="5" y="28"/>
                  </a:lnTo>
                  <a:lnTo>
                    <a:pt x="5" y="28"/>
                  </a:lnTo>
                  <a:lnTo>
                    <a:pt x="5" y="24"/>
                  </a:lnTo>
                  <a:lnTo>
                    <a:pt x="5" y="24"/>
                  </a:lnTo>
                  <a:lnTo>
                    <a:pt x="0" y="24"/>
                  </a:lnTo>
                  <a:lnTo>
                    <a:pt x="0" y="19"/>
                  </a:lnTo>
                  <a:lnTo>
                    <a:pt x="52" y="16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3" name="Oval 52">
              <a:extLst>
                <a:ext uri="{FF2B5EF4-FFF2-40B4-BE49-F238E27FC236}">
                  <a16:creationId xmlns:a16="http://schemas.microsoft.com/office/drawing/2014/main" id="{74984201-146C-5F51-96CF-5C408740C12F}"/>
                </a:ext>
              </a:extLst>
            </p:cNvPr>
            <p:cNvSpPr>
              <a:spLocks noChangeArrowheads="1"/>
            </p:cNvSpPr>
            <p:nvPr/>
          </p:nvSpPr>
          <p:spPr bwMode="auto">
            <a:xfrm>
              <a:off x="1784985" y="1146175"/>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54" name="Freeform 1416">
              <a:extLst>
                <a:ext uri="{FF2B5EF4-FFF2-40B4-BE49-F238E27FC236}">
                  <a16:creationId xmlns:a16="http://schemas.microsoft.com/office/drawing/2014/main" id="{D8E0C805-EEF1-5E76-B50B-F6BD855BACAA}"/>
                </a:ext>
              </a:extLst>
            </p:cNvPr>
            <p:cNvSpPr>
              <a:spLocks/>
            </p:cNvSpPr>
            <p:nvPr/>
          </p:nvSpPr>
          <p:spPr bwMode="auto">
            <a:xfrm>
              <a:off x="1641475" y="1038225"/>
              <a:ext cx="173355" cy="149860"/>
            </a:xfrm>
            <a:custGeom>
              <a:avLst/>
              <a:gdLst>
                <a:gd name="T0" fmla="*/ 236 w 273"/>
                <a:gd name="T1" fmla="*/ 236 h 236"/>
                <a:gd name="T2" fmla="*/ 236 w 273"/>
                <a:gd name="T3" fmla="*/ 236 h 236"/>
                <a:gd name="T4" fmla="*/ 236 w 273"/>
                <a:gd name="T5" fmla="*/ 236 h 236"/>
                <a:gd name="T6" fmla="*/ 240 w 273"/>
                <a:gd name="T7" fmla="*/ 236 h 236"/>
                <a:gd name="T8" fmla="*/ 240 w 273"/>
                <a:gd name="T9" fmla="*/ 231 h 236"/>
                <a:gd name="T10" fmla="*/ 240 w 273"/>
                <a:gd name="T11" fmla="*/ 231 h 236"/>
                <a:gd name="T12" fmla="*/ 245 w 273"/>
                <a:gd name="T13" fmla="*/ 231 h 236"/>
                <a:gd name="T14" fmla="*/ 245 w 273"/>
                <a:gd name="T15" fmla="*/ 226 h 236"/>
                <a:gd name="T16" fmla="*/ 250 w 273"/>
                <a:gd name="T17" fmla="*/ 226 h 236"/>
                <a:gd name="T18" fmla="*/ 250 w 273"/>
                <a:gd name="T19" fmla="*/ 221 h 236"/>
                <a:gd name="T20" fmla="*/ 255 w 273"/>
                <a:gd name="T21" fmla="*/ 221 h 236"/>
                <a:gd name="T22" fmla="*/ 255 w 273"/>
                <a:gd name="T23" fmla="*/ 217 h 236"/>
                <a:gd name="T24" fmla="*/ 259 w 273"/>
                <a:gd name="T25" fmla="*/ 212 h 236"/>
                <a:gd name="T26" fmla="*/ 259 w 273"/>
                <a:gd name="T27" fmla="*/ 212 h 236"/>
                <a:gd name="T28" fmla="*/ 264 w 273"/>
                <a:gd name="T29" fmla="*/ 207 h 236"/>
                <a:gd name="T30" fmla="*/ 264 w 273"/>
                <a:gd name="T31" fmla="*/ 207 h 236"/>
                <a:gd name="T32" fmla="*/ 264 w 273"/>
                <a:gd name="T33" fmla="*/ 203 h 236"/>
                <a:gd name="T34" fmla="*/ 269 w 273"/>
                <a:gd name="T35" fmla="*/ 203 h 236"/>
                <a:gd name="T36" fmla="*/ 269 w 273"/>
                <a:gd name="T37" fmla="*/ 198 h 236"/>
                <a:gd name="T38" fmla="*/ 269 w 273"/>
                <a:gd name="T39" fmla="*/ 198 h 236"/>
                <a:gd name="T40" fmla="*/ 273 w 273"/>
                <a:gd name="T41" fmla="*/ 193 h 236"/>
                <a:gd name="T42" fmla="*/ 273 w 273"/>
                <a:gd name="T43" fmla="*/ 193 h 236"/>
                <a:gd name="T44" fmla="*/ 273 w 273"/>
                <a:gd name="T45" fmla="*/ 193 h 236"/>
                <a:gd name="T46" fmla="*/ 273 w 273"/>
                <a:gd name="T47" fmla="*/ 188 h 236"/>
                <a:gd name="T48" fmla="*/ 273 w 273"/>
                <a:gd name="T49" fmla="*/ 188 h 236"/>
                <a:gd name="T50" fmla="*/ 33 w 273"/>
                <a:gd name="T51" fmla="*/ 0 h 236"/>
                <a:gd name="T52" fmla="*/ 33 w 273"/>
                <a:gd name="T53" fmla="*/ 0 h 236"/>
                <a:gd name="T54" fmla="*/ 33 w 273"/>
                <a:gd name="T55" fmla="*/ 5 h 236"/>
                <a:gd name="T56" fmla="*/ 33 w 273"/>
                <a:gd name="T57" fmla="*/ 5 h 236"/>
                <a:gd name="T58" fmla="*/ 33 w 273"/>
                <a:gd name="T59" fmla="*/ 5 h 236"/>
                <a:gd name="T60" fmla="*/ 33 w 273"/>
                <a:gd name="T61" fmla="*/ 9 h 236"/>
                <a:gd name="T62" fmla="*/ 29 w 273"/>
                <a:gd name="T63" fmla="*/ 9 h 236"/>
                <a:gd name="T64" fmla="*/ 29 w 273"/>
                <a:gd name="T65" fmla="*/ 14 h 236"/>
                <a:gd name="T66" fmla="*/ 29 w 273"/>
                <a:gd name="T67" fmla="*/ 14 h 236"/>
                <a:gd name="T68" fmla="*/ 24 w 273"/>
                <a:gd name="T69" fmla="*/ 19 h 236"/>
                <a:gd name="T70" fmla="*/ 24 w 273"/>
                <a:gd name="T71" fmla="*/ 19 h 236"/>
                <a:gd name="T72" fmla="*/ 19 w 273"/>
                <a:gd name="T73" fmla="*/ 23 h 236"/>
                <a:gd name="T74" fmla="*/ 19 w 273"/>
                <a:gd name="T75" fmla="*/ 28 h 236"/>
                <a:gd name="T76" fmla="*/ 14 w 273"/>
                <a:gd name="T77" fmla="*/ 28 h 236"/>
                <a:gd name="T78" fmla="*/ 14 w 273"/>
                <a:gd name="T79" fmla="*/ 33 h 236"/>
                <a:gd name="T80" fmla="*/ 10 w 273"/>
                <a:gd name="T81" fmla="*/ 33 h 236"/>
                <a:gd name="T82" fmla="*/ 10 w 273"/>
                <a:gd name="T83" fmla="*/ 38 h 236"/>
                <a:gd name="T84" fmla="*/ 5 w 273"/>
                <a:gd name="T85" fmla="*/ 38 h 236"/>
                <a:gd name="T86" fmla="*/ 5 w 273"/>
                <a:gd name="T87" fmla="*/ 42 h 236"/>
                <a:gd name="T88" fmla="*/ 5 w 273"/>
                <a:gd name="T89" fmla="*/ 42 h 236"/>
                <a:gd name="T90" fmla="*/ 0 w 273"/>
                <a:gd name="T91" fmla="*/ 42 h 236"/>
                <a:gd name="T92" fmla="*/ 0 w 273"/>
                <a:gd name="T93" fmla="*/ 47 h 236"/>
                <a:gd name="T94" fmla="*/ 0 w 273"/>
                <a:gd name="T95" fmla="*/ 47 h 236"/>
                <a:gd name="T96" fmla="*/ 0 w 273"/>
                <a:gd name="T97" fmla="*/ 47 h 236"/>
                <a:gd name="T98" fmla="*/ 0 w 273"/>
                <a:gd name="T99" fmla="*/ 4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236">
                  <a:moveTo>
                    <a:pt x="236" y="236"/>
                  </a:moveTo>
                  <a:lnTo>
                    <a:pt x="236" y="236"/>
                  </a:lnTo>
                  <a:lnTo>
                    <a:pt x="236" y="236"/>
                  </a:lnTo>
                  <a:lnTo>
                    <a:pt x="236" y="236"/>
                  </a:lnTo>
                  <a:lnTo>
                    <a:pt x="236" y="236"/>
                  </a:lnTo>
                  <a:lnTo>
                    <a:pt x="236" y="236"/>
                  </a:lnTo>
                  <a:lnTo>
                    <a:pt x="240" y="236"/>
                  </a:lnTo>
                  <a:lnTo>
                    <a:pt x="240" y="236"/>
                  </a:lnTo>
                  <a:lnTo>
                    <a:pt x="240" y="231"/>
                  </a:lnTo>
                  <a:lnTo>
                    <a:pt x="240" y="231"/>
                  </a:lnTo>
                  <a:lnTo>
                    <a:pt x="240" y="231"/>
                  </a:lnTo>
                  <a:lnTo>
                    <a:pt x="240" y="231"/>
                  </a:lnTo>
                  <a:lnTo>
                    <a:pt x="245" y="231"/>
                  </a:lnTo>
                  <a:lnTo>
                    <a:pt x="245" y="231"/>
                  </a:lnTo>
                  <a:lnTo>
                    <a:pt x="245" y="226"/>
                  </a:lnTo>
                  <a:lnTo>
                    <a:pt x="245" y="226"/>
                  </a:lnTo>
                  <a:lnTo>
                    <a:pt x="245" y="226"/>
                  </a:lnTo>
                  <a:lnTo>
                    <a:pt x="250" y="226"/>
                  </a:lnTo>
                  <a:lnTo>
                    <a:pt x="250" y="221"/>
                  </a:lnTo>
                  <a:lnTo>
                    <a:pt x="250" y="221"/>
                  </a:lnTo>
                  <a:lnTo>
                    <a:pt x="250" y="221"/>
                  </a:lnTo>
                  <a:lnTo>
                    <a:pt x="255" y="221"/>
                  </a:lnTo>
                  <a:lnTo>
                    <a:pt x="255" y="217"/>
                  </a:lnTo>
                  <a:lnTo>
                    <a:pt x="255" y="217"/>
                  </a:lnTo>
                  <a:lnTo>
                    <a:pt x="255" y="217"/>
                  </a:lnTo>
                  <a:lnTo>
                    <a:pt x="259" y="212"/>
                  </a:lnTo>
                  <a:lnTo>
                    <a:pt x="259" y="212"/>
                  </a:lnTo>
                  <a:lnTo>
                    <a:pt x="259" y="212"/>
                  </a:lnTo>
                  <a:lnTo>
                    <a:pt x="259" y="212"/>
                  </a:lnTo>
                  <a:lnTo>
                    <a:pt x="264" y="207"/>
                  </a:lnTo>
                  <a:lnTo>
                    <a:pt x="264" y="207"/>
                  </a:lnTo>
                  <a:lnTo>
                    <a:pt x="264" y="207"/>
                  </a:lnTo>
                  <a:lnTo>
                    <a:pt x="264" y="203"/>
                  </a:lnTo>
                  <a:lnTo>
                    <a:pt x="264" y="203"/>
                  </a:lnTo>
                  <a:lnTo>
                    <a:pt x="269" y="203"/>
                  </a:lnTo>
                  <a:lnTo>
                    <a:pt x="269" y="203"/>
                  </a:lnTo>
                  <a:lnTo>
                    <a:pt x="269" y="198"/>
                  </a:lnTo>
                  <a:lnTo>
                    <a:pt x="269" y="198"/>
                  </a:lnTo>
                  <a:lnTo>
                    <a:pt x="269" y="198"/>
                  </a:lnTo>
                  <a:lnTo>
                    <a:pt x="269" y="198"/>
                  </a:lnTo>
                  <a:lnTo>
                    <a:pt x="269" y="193"/>
                  </a:lnTo>
                  <a:lnTo>
                    <a:pt x="273" y="193"/>
                  </a:lnTo>
                  <a:lnTo>
                    <a:pt x="273" y="193"/>
                  </a:lnTo>
                  <a:lnTo>
                    <a:pt x="273" y="193"/>
                  </a:lnTo>
                  <a:lnTo>
                    <a:pt x="273" y="193"/>
                  </a:lnTo>
                  <a:lnTo>
                    <a:pt x="273" y="193"/>
                  </a:lnTo>
                  <a:lnTo>
                    <a:pt x="273" y="193"/>
                  </a:lnTo>
                  <a:lnTo>
                    <a:pt x="273" y="188"/>
                  </a:lnTo>
                  <a:lnTo>
                    <a:pt x="273" y="188"/>
                  </a:lnTo>
                  <a:lnTo>
                    <a:pt x="273" y="188"/>
                  </a:lnTo>
                  <a:lnTo>
                    <a:pt x="33" y="0"/>
                  </a:lnTo>
                  <a:lnTo>
                    <a:pt x="33" y="0"/>
                  </a:lnTo>
                  <a:lnTo>
                    <a:pt x="33" y="0"/>
                  </a:lnTo>
                  <a:lnTo>
                    <a:pt x="33" y="0"/>
                  </a:lnTo>
                  <a:lnTo>
                    <a:pt x="33" y="5"/>
                  </a:lnTo>
                  <a:lnTo>
                    <a:pt x="33" y="5"/>
                  </a:lnTo>
                  <a:lnTo>
                    <a:pt x="33" y="5"/>
                  </a:lnTo>
                  <a:lnTo>
                    <a:pt x="33" y="5"/>
                  </a:lnTo>
                  <a:lnTo>
                    <a:pt x="33" y="5"/>
                  </a:lnTo>
                  <a:lnTo>
                    <a:pt x="33" y="5"/>
                  </a:lnTo>
                  <a:lnTo>
                    <a:pt x="33" y="5"/>
                  </a:lnTo>
                  <a:lnTo>
                    <a:pt x="33" y="9"/>
                  </a:lnTo>
                  <a:lnTo>
                    <a:pt x="33" y="9"/>
                  </a:lnTo>
                  <a:lnTo>
                    <a:pt x="29" y="9"/>
                  </a:lnTo>
                  <a:lnTo>
                    <a:pt x="29" y="9"/>
                  </a:lnTo>
                  <a:lnTo>
                    <a:pt x="29" y="14"/>
                  </a:lnTo>
                  <a:lnTo>
                    <a:pt x="29" y="14"/>
                  </a:lnTo>
                  <a:lnTo>
                    <a:pt x="29" y="14"/>
                  </a:lnTo>
                  <a:lnTo>
                    <a:pt x="24" y="14"/>
                  </a:lnTo>
                  <a:lnTo>
                    <a:pt x="24" y="19"/>
                  </a:lnTo>
                  <a:lnTo>
                    <a:pt x="24" y="19"/>
                  </a:lnTo>
                  <a:lnTo>
                    <a:pt x="24" y="19"/>
                  </a:lnTo>
                  <a:lnTo>
                    <a:pt x="24" y="23"/>
                  </a:lnTo>
                  <a:lnTo>
                    <a:pt x="19" y="23"/>
                  </a:lnTo>
                  <a:lnTo>
                    <a:pt x="19" y="23"/>
                  </a:lnTo>
                  <a:lnTo>
                    <a:pt x="19" y="28"/>
                  </a:lnTo>
                  <a:lnTo>
                    <a:pt x="19" y="28"/>
                  </a:lnTo>
                  <a:lnTo>
                    <a:pt x="14" y="28"/>
                  </a:lnTo>
                  <a:lnTo>
                    <a:pt x="14" y="28"/>
                  </a:lnTo>
                  <a:lnTo>
                    <a:pt x="14" y="33"/>
                  </a:lnTo>
                  <a:lnTo>
                    <a:pt x="14" y="33"/>
                  </a:lnTo>
                  <a:lnTo>
                    <a:pt x="10" y="33"/>
                  </a:lnTo>
                  <a:lnTo>
                    <a:pt x="10" y="38"/>
                  </a:lnTo>
                  <a:lnTo>
                    <a:pt x="10" y="38"/>
                  </a:lnTo>
                  <a:lnTo>
                    <a:pt x="10" y="38"/>
                  </a:lnTo>
                  <a:lnTo>
                    <a:pt x="5" y="38"/>
                  </a:lnTo>
                  <a:lnTo>
                    <a:pt x="5" y="42"/>
                  </a:lnTo>
                  <a:lnTo>
                    <a:pt x="5" y="42"/>
                  </a:lnTo>
                  <a:lnTo>
                    <a:pt x="5" y="42"/>
                  </a:lnTo>
                  <a:lnTo>
                    <a:pt x="5" y="42"/>
                  </a:lnTo>
                  <a:lnTo>
                    <a:pt x="5" y="42"/>
                  </a:lnTo>
                  <a:lnTo>
                    <a:pt x="0" y="42"/>
                  </a:lnTo>
                  <a:lnTo>
                    <a:pt x="0" y="47"/>
                  </a:lnTo>
                  <a:lnTo>
                    <a:pt x="0" y="47"/>
                  </a:lnTo>
                  <a:lnTo>
                    <a:pt x="0" y="47"/>
                  </a:lnTo>
                  <a:lnTo>
                    <a:pt x="0" y="47"/>
                  </a:lnTo>
                  <a:lnTo>
                    <a:pt x="0" y="47"/>
                  </a:lnTo>
                  <a:lnTo>
                    <a:pt x="0" y="47"/>
                  </a:lnTo>
                  <a:lnTo>
                    <a:pt x="0" y="47"/>
                  </a:lnTo>
                  <a:lnTo>
                    <a:pt x="0" y="47"/>
                  </a:lnTo>
                  <a:lnTo>
                    <a:pt x="236" y="23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5" name="Freeform 1417">
              <a:extLst>
                <a:ext uri="{FF2B5EF4-FFF2-40B4-BE49-F238E27FC236}">
                  <a16:creationId xmlns:a16="http://schemas.microsoft.com/office/drawing/2014/main" id="{AD4D9AC1-A6BE-19BB-EF04-53FF324626C6}"/>
                </a:ext>
              </a:extLst>
            </p:cNvPr>
            <p:cNvSpPr>
              <a:spLocks/>
            </p:cNvSpPr>
            <p:nvPr/>
          </p:nvSpPr>
          <p:spPr bwMode="auto">
            <a:xfrm>
              <a:off x="1889760" y="1101090"/>
              <a:ext cx="134620" cy="95885"/>
            </a:xfrm>
            <a:custGeom>
              <a:avLst/>
              <a:gdLst>
                <a:gd name="T0" fmla="*/ 0 w 212"/>
                <a:gd name="T1" fmla="*/ 104 h 151"/>
                <a:gd name="T2" fmla="*/ 0 w 212"/>
                <a:gd name="T3" fmla="*/ 104 h 151"/>
                <a:gd name="T4" fmla="*/ 0 w 212"/>
                <a:gd name="T5" fmla="*/ 104 h 151"/>
                <a:gd name="T6" fmla="*/ 0 w 212"/>
                <a:gd name="T7" fmla="*/ 104 h 151"/>
                <a:gd name="T8" fmla="*/ 0 w 212"/>
                <a:gd name="T9" fmla="*/ 108 h 151"/>
                <a:gd name="T10" fmla="*/ 0 w 212"/>
                <a:gd name="T11" fmla="*/ 108 h 151"/>
                <a:gd name="T12" fmla="*/ 5 w 212"/>
                <a:gd name="T13" fmla="*/ 113 h 151"/>
                <a:gd name="T14" fmla="*/ 5 w 212"/>
                <a:gd name="T15" fmla="*/ 118 h 151"/>
                <a:gd name="T16" fmla="*/ 5 w 212"/>
                <a:gd name="T17" fmla="*/ 118 h 151"/>
                <a:gd name="T18" fmla="*/ 5 w 212"/>
                <a:gd name="T19" fmla="*/ 122 h 151"/>
                <a:gd name="T20" fmla="*/ 10 w 212"/>
                <a:gd name="T21" fmla="*/ 122 h 151"/>
                <a:gd name="T22" fmla="*/ 10 w 212"/>
                <a:gd name="T23" fmla="*/ 127 h 151"/>
                <a:gd name="T24" fmla="*/ 10 w 212"/>
                <a:gd name="T25" fmla="*/ 132 h 151"/>
                <a:gd name="T26" fmla="*/ 14 w 212"/>
                <a:gd name="T27" fmla="*/ 137 h 151"/>
                <a:gd name="T28" fmla="*/ 14 w 212"/>
                <a:gd name="T29" fmla="*/ 137 h 151"/>
                <a:gd name="T30" fmla="*/ 19 w 212"/>
                <a:gd name="T31" fmla="*/ 141 h 151"/>
                <a:gd name="T32" fmla="*/ 19 w 212"/>
                <a:gd name="T33" fmla="*/ 141 h 151"/>
                <a:gd name="T34" fmla="*/ 19 w 212"/>
                <a:gd name="T35" fmla="*/ 146 h 151"/>
                <a:gd name="T36" fmla="*/ 24 w 212"/>
                <a:gd name="T37" fmla="*/ 146 h 151"/>
                <a:gd name="T38" fmla="*/ 24 w 212"/>
                <a:gd name="T39" fmla="*/ 151 h 151"/>
                <a:gd name="T40" fmla="*/ 24 w 212"/>
                <a:gd name="T41" fmla="*/ 151 h 151"/>
                <a:gd name="T42" fmla="*/ 28 w 212"/>
                <a:gd name="T43" fmla="*/ 151 h 151"/>
                <a:gd name="T44" fmla="*/ 28 w 212"/>
                <a:gd name="T45" fmla="*/ 151 h 151"/>
                <a:gd name="T46" fmla="*/ 28 w 212"/>
                <a:gd name="T47" fmla="*/ 151 h 151"/>
                <a:gd name="T48" fmla="*/ 28 w 212"/>
                <a:gd name="T49" fmla="*/ 151 h 151"/>
                <a:gd name="T50" fmla="*/ 212 w 212"/>
                <a:gd name="T51" fmla="*/ 52 h 151"/>
                <a:gd name="T52" fmla="*/ 212 w 212"/>
                <a:gd name="T53" fmla="*/ 52 h 151"/>
                <a:gd name="T54" fmla="*/ 212 w 212"/>
                <a:gd name="T55" fmla="*/ 52 h 151"/>
                <a:gd name="T56" fmla="*/ 207 w 212"/>
                <a:gd name="T57" fmla="*/ 52 h 151"/>
                <a:gd name="T58" fmla="*/ 207 w 212"/>
                <a:gd name="T59" fmla="*/ 47 h 151"/>
                <a:gd name="T60" fmla="*/ 207 w 212"/>
                <a:gd name="T61" fmla="*/ 47 h 151"/>
                <a:gd name="T62" fmla="*/ 203 w 212"/>
                <a:gd name="T63" fmla="*/ 47 h 151"/>
                <a:gd name="T64" fmla="*/ 203 w 212"/>
                <a:gd name="T65" fmla="*/ 42 h 151"/>
                <a:gd name="T66" fmla="*/ 203 w 212"/>
                <a:gd name="T67" fmla="*/ 42 h 151"/>
                <a:gd name="T68" fmla="*/ 198 w 212"/>
                <a:gd name="T69" fmla="*/ 38 h 151"/>
                <a:gd name="T70" fmla="*/ 198 w 212"/>
                <a:gd name="T71" fmla="*/ 33 h 151"/>
                <a:gd name="T72" fmla="*/ 193 w 212"/>
                <a:gd name="T73" fmla="*/ 33 h 151"/>
                <a:gd name="T74" fmla="*/ 193 w 212"/>
                <a:gd name="T75" fmla="*/ 28 h 151"/>
                <a:gd name="T76" fmla="*/ 193 w 212"/>
                <a:gd name="T77" fmla="*/ 23 h 151"/>
                <a:gd name="T78" fmla="*/ 189 w 212"/>
                <a:gd name="T79" fmla="*/ 23 h 151"/>
                <a:gd name="T80" fmla="*/ 189 w 212"/>
                <a:gd name="T81" fmla="*/ 19 h 151"/>
                <a:gd name="T82" fmla="*/ 189 w 212"/>
                <a:gd name="T83" fmla="*/ 14 h 151"/>
                <a:gd name="T84" fmla="*/ 189 w 212"/>
                <a:gd name="T85" fmla="*/ 14 h 151"/>
                <a:gd name="T86" fmla="*/ 184 w 212"/>
                <a:gd name="T87" fmla="*/ 9 h 151"/>
                <a:gd name="T88" fmla="*/ 184 w 212"/>
                <a:gd name="T89" fmla="*/ 9 h 151"/>
                <a:gd name="T90" fmla="*/ 184 w 212"/>
                <a:gd name="T91" fmla="*/ 5 h 151"/>
                <a:gd name="T92" fmla="*/ 184 w 212"/>
                <a:gd name="T93" fmla="*/ 5 h 151"/>
                <a:gd name="T94" fmla="*/ 184 w 212"/>
                <a:gd name="T95" fmla="*/ 5 h 151"/>
                <a:gd name="T96" fmla="*/ 184 w 212"/>
                <a:gd name="T97" fmla="*/ 0 h 151"/>
                <a:gd name="T98" fmla="*/ 184 w 212"/>
                <a:gd name="T9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2" h="151">
                  <a:moveTo>
                    <a:pt x="5" y="104"/>
                  </a:moveTo>
                  <a:lnTo>
                    <a:pt x="0" y="104"/>
                  </a:lnTo>
                  <a:lnTo>
                    <a:pt x="0" y="104"/>
                  </a:lnTo>
                  <a:lnTo>
                    <a:pt x="0" y="104"/>
                  </a:lnTo>
                  <a:lnTo>
                    <a:pt x="0" y="104"/>
                  </a:lnTo>
                  <a:lnTo>
                    <a:pt x="0" y="104"/>
                  </a:lnTo>
                  <a:lnTo>
                    <a:pt x="0" y="104"/>
                  </a:lnTo>
                  <a:lnTo>
                    <a:pt x="0" y="104"/>
                  </a:lnTo>
                  <a:lnTo>
                    <a:pt x="0" y="108"/>
                  </a:lnTo>
                  <a:lnTo>
                    <a:pt x="0" y="108"/>
                  </a:lnTo>
                  <a:lnTo>
                    <a:pt x="0" y="108"/>
                  </a:lnTo>
                  <a:lnTo>
                    <a:pt x="0" y="108"/>
                  </a:lnTo>
                  <a:lnTo>
                    <a:pt x="5" y="113"/>
                  </a:lnTo>
                  <a:lnTo>
                    <a:pt x="5" y="113"/>
                  </a:lnTo>
                  <a:lnTo>
                    <a:pt x="5" y="113"/>
                  </a:lnTo>
                  <a:lnTo>
                    <a:pt x="5" y="118"/>
                  </a:lnTo>
                  <a:lnTo>
                    <a:pt x="5" y="118"/>
                  </a:lnTo>
                  <a:lnTo>
                    <a:pt x="5" y="118"/>
                  </a:lnTo>
                  <a:lnTo>
                    <a:pt x="5" y="118"/>
                  </a:lnTo>
                  <a:lnTo>
                    <a:pt x="5" y="122"/>
                  </a:lnTo>
                  <a:lnTo>
                    <a:pt x="5" y="122"/>
                  </a:lnTo>
                  <a:lnTo>
                    <a:pt x="10" y="122"/>
                  </a:lnTo>
                  <a:lnTo>
                    <a:pt x="10" y="127"/>
                  </a:lnTo>
                  <a:lnTo>
                    <a:pt x="10" y="127"/>
                  </a:lnTo>
                  <a:lnTo>
                    <a:pt x="10" y="132"/>
                  </a:lnTo>
                  <a:lnTo>
                    <a:pt x="10" y="132"/>
                  </a:lnTo>
                  <a:lnTo>
                    <a:pt x="14" y="132"/>
                  </a:lnTo>
                  <a:lnTo>
                    <a:pt x="14" y="137"/>
                  </a:lnTo>
                  <a:lnTo>
                    <a:pt x="14" y="137"/>
                  </a:lnTo>
                  <a:lnTo>
                    <a:pt x="14" y="137"/>
                  </a:lnTo>
                  <a:lnTo>
                    <a:pt x="14" y="137"/>
                  </a:lnTo>
                  <a:lnTo>
                    <a:pt x="19" y="141"/>
                  </a:lnTo>
                  <a:lnTo>
                    <a:pt x="19" y="141"/>
                  </a:lnTo>
                  <a:lnTo>
                    <a:pt x="19" y="141"/>
                  </a:lnTo>
                  <a:lnTo>
                    <a:pt x="19" y="146"/>
                  </a:lnTo>
                  <a:lnTo>
                    <a:pt x="19" y="146"/>
                  </a:lnTo>
                  <a:lnTo>
                    <a:pt x="24" y="146"/>
                  </a:lnTo>
                  <a:lnTo>
                    <a:pt x="24" y="146"/>
                  </a:lnTo>
                  <a:lnTo>
                    <a:pt x="24" y="151"/>
                  </a:lnTo>
                  <a:lnTo>
                    <a:pt x="24" y="151"/>
                  </a:lnTo>
                  <a:lnTo>
                    <a:pt x="24" y="151"/>
                  </a:lnTo>
                  <a:lnTo>
                    <a:pt x="24" y="151"/>
                  </a:lnTo>
                  <a:lnTo>
                    <a:pt x="28" y="151"/>
                  </a:lnTo>
                  <a:lnTo>
                    <a:pt x="28" y="151"/>
                  </a:lnTo>
                  <a:lnTo>
                    <a:pt x="28" y="151"/>
                  </a:lnTo>
                  <a:lnTo>
                    <a:pt x="28" y="151"/>
                  </a:lnTo>
                  <a:lnTo>
                    <a:pt x="28" y="151"/>
                  </a:lnTo>
                  <a:lnTo>
                    <a:pt x="28" y="151"/>
                  </a:lnTo>
                  <a:lnTo>
                    <a:pt x="28" y="151"/>
                  </a:lnTo>
                  <a:lnTo>
                    <a:pt x="28" y="151"/>
                  </a:lnTo>
                  <a:lnTo>
                    <a:pt x="212" y="52"/>
                  </a:lnTo>
                  <a:lnTo>
                    <a:pt x="212" y="52"/>
                  </a:lnTo>
                  <a:lnTo>
                    <a:pt x="212" y="52"/>
                  </a:lnTo>
                  <a:lnTo>
                    <a:pt x="212" y="52"/>
                  </a:lnTo>
                  <a:lnTo>
                    <a:pt x="212" y="52"/>
                  </a:lnTo>
                  <a:lnTo>
                    <a:pt x="212" y="52"/>
                  </a:lnTo>
                  <a:lnTo>
                    <a:pt x="212" y="52"/>
                  </a:lnTo>
                  <a:lnTo>
                    <a:pt x="207" y="52"/>
                  </a:lnTo>
                  <a:lnTo>
                    <a:pt x="207" y="52"/>
                  </a:lnTo>
                  <a:lnTo>
                    <a:pt x="207" y="47"/>
                  </a:lnTo>
                  <a:lnTo>
                    <a:pt x="207" y="47"/>
                  </a:lnTo>
                  <a:lnTo>
                    <a:pt x="207" y="47"/>
                  </a:lnTo>
                  <a:lnTo>
                    <a:pt x="207" y="47"/>
                  </a:lnTo>
                  <a:lnTo>
                    <a:pt x="203" y="47"/>
                  </a:lnTo>
                  <a:lnTo>
                    <a:pt x="203" y="42"/>
                  </a:lnTo>
                  <a:lnTo>
                    <a:pt x="203" y="42"/>
                  </a:lnTo>
                  <a:lnTo>
                    <a:pt x="203" y="42"/>
                  </a:lnTo>
                  <a:lnTo>
                    <a:pt x="203" y="42"/>
                  </a:lnTo>
                  <a:lnTo>
                    <a:pt x="198" y="38"/>
                  </a:lnTo>
                  <a:lnTo>
                    <a:pt x="198" y="38"/>
                  </a:lnTo>
                  <a:lnTo>
                    <a:pt x="198" y="38"/>
                  </a:lnTo>
                  <a:lnTo>
                    <a:pt x="198" y="33"/>
                  </a:lnTo>
                  <a:lnTo>
                    <a:pt x="198" y="33"/>
                  </a:lnTo>
                  <a:lnTo>
                    <a:pt x="193" y="33"/>
                  </a:lnTo>
                  <a:lnTo>
                    <a:pt x="193" y="28"/>
                  </a:lnTo>
                  <a:lnTo>
                    <a:pt x="193" y="28"/>
                  </a:lnTo>
                  <a:lnTo>
                    <a:pt x="193" y="28"/>
                  </a:lnTo>
                  <a:lnTo>
                    <a:pt x="193" y="23"/>
                  </a:lnTo>
                  <a:lnTo>
                    <a:pt x="193" y="23"/>
                  </a:lnTo>
                  <a:lnTo>
                    <a:pt x="189" y="23"/>
                  </a:lnTo>
                  <a:lnTo>
                    <a:pt x="189" y="19"/>
                  </a:lnTo>
                  <a:lnTo>
                    <a:pt x="189" y="19"/>
                  </a:lnTo>
                  <a:lnTo>
                    <a:pt x="189" y="19"/>
                  </a:lnTo>
                  <a:lnTo>
                    <a:pt x="189" y="14"/>
                  </a:lnTo>
                  <a:lnTo>
                    <a:pt x="189" y="14"/>
                  </a:lnTo>
                  <a:lnTo>
                    <a:pt x="189" y="14"/>
                  </a:lnTo>
                  <a:lnTo>
                    <a:pt x="184" y="9"/>
                  </a:lnTo>
                  <a:lnTo>
                    <a:pt x="184" y="9"/>
                  </a:lnTo>
                  <a:lnTo>
                    <a:pt x="184" y="9"/>
                  </a:lnTo>
                  <a:lnTo>
                    <a:pt x="184" y="9"/>
                  </a:lnTo>
                  <a:lnTo>
                    <a:pt x="184" y="5"/>
                  </a:lnTo>
                  <a:lnTo>
                    <a:pt x="184" y="5"/>
                  </a:lnTo>
                  <a:lnTo>
                    <a:pt x="184" y="5"/>
                  </a:lnTo>
                  <a:lnTo>
                    <a:pt x="184" y="5"/>
                  </a:lnTo>
                  <a:lnTo>
                    <a:pt x="184" y="5"/>
                  </a:lnTo>
                  <a:lnTo>
                    <a:pt x="184" y="5"/>
                  </a:lnTo>
                  <a:lnTo>
                    <a:pt x="184" y="0"/>
                  </a:lnTo>
                  <a:lnTo>
                    <a:pt x="184" y="0"/>
                  </a:lnTo>
                  <a:lnTo>
                    <a:pt x="184" y="0"/>
                  </a:lnTo>
                  <a:lnTo>
                    <a:pt x="184" y="0"/>
                  </a:lnTo>
                  <a:lnTo>
                    <a:pt x="5" y="10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6" name="Freeform 1418">
              <a:extLst>
                <a:ext uri="{FF2B5EF4-FFF2-40B4-BE49-F238E27FC236}">
                  <a16:creationId xmlns:a16="http://schemas.microsoft.com/office/drawing/2014/main" id="{AFD8CB50-B850-962B-A0E6-BFAA62910E65}"/>
                </a:ext>
              </a:extLst>
            </p:cNvPr>
            <p:cNvSpPr>
              <a:spLocks/>
            </p:cNvSpPr>
            <p:nvPr/>
          </p:nvSpPr>
          <p:spPr bwMode="auto">
            <a:xfrm>
              <a:off x="1800225" y="1244600"/>
              <a:ext cx="59690" cy="167640"/>
            </a:xfrm>
            <a:custGeom>
              <a:avLst/>
              <a:gdLst>
                <a:gd name="T0" fmla="*/ 94 w 94"/>
                <a:gd name="T1" fmla="*/ 24 h 264"/>
                <a:gd name="T2" fmla="*/ 94 w 94"/>
                <a:gd name="T3" fmla="*/ 19 h 264"/>
                <a:gd name="T4" fmla="*/ 94 w 94"/>
                <a:gd name="T5" fmla="*/ 19 h 264"/>
                <a:gd name="T6" fmla="*/ 94 w 94"/>
                <a:gd name="T7" fmla="*/ 14 h 264"/>
                <a:gd name="T8" fmla="*/ 89 w 94"/>
                <a:gd name="T9" fmla="*/ 14 h 264"/>
                <a:gd name="T10" fmla="*/ 89 w 94"/>
                <a:gd name="T11" fmla="*/ 9 h 264"/>
                <a:gd name="T12" fmla="*/ 85 w 94"/>
                <a:gd name="T13" fmla="*/ 9 h 264"/>
                <a:gd name="T14" fmla="*/ 85 w 94"/>
                <a:gd name="T15" fmla="*/ 9 h 264"/>
                <a:gd name="T16" fmla="*/ 80 w 94"/>
                <a:gd name="T17" fmla="*/ 5 h 264"/>
                <a:gd name="T18" fmla="*/ 80 w 94"/>
                <a:gd name="T19" fmla="*/ 5 h 264"/>
                <a:gd name="T20" fmla="*/ 75 w 94"/>
                <a:gd name="T21" fmla="*/ 5 h 264"/>
                <a:gd name="T22" fmla="*/ 71 w 94"/>
                <a:gd name="T23" fmla="*/ 5 h 264"/>
                <a:gd name="T24" fmla="*/ 66 w 94"/>
                <a:gd name="T25" fmla="*/ 0 h 264"/>
                <a:gd name="T26" fmla="*/ 61 w 94"/>
                <a:gd name="T27" fmla="*/ 0 h 264"/>
                <a:gd name="T28" fmla="*/ 61 w 94"/>
                <a:gd name="T29" fmla="*/ 0 h 264"/>
                <a:gd name="T30" fmla="*/ 56 w 94"/>
                <a:gd name="T31" fmla="*/ 0 h 264"/>
                <a:gd name="T32" fmla="*/ 52 w 94"/>
                <a:gd name="T33" fmla="*/ 0 h 264"/>
                <a:gd name="T34" fmla="*/ 52 w 94"/>
                <a:gd name="T35" fmla="*/ 5 h 264"/>
                <a:gd name="T36" fmla="*/ 47 w 94"/>
                <a:gd name="T37" fmla="*/ 5 h 264"/>
                <a:gd name="T38" fmla="*/ 42 w 94"/>
                <a:gd name="T39" fmla="*/ 5 h 264"/>
                <a:gd name="T40" fmla="*/ 42 w 94"/>
                <a:gd name="T41" fmla="*/ 5 h 264"/>
                <a:gd name="T42" fmla="*/ 38 w 94"/>
                <a:gd name="T43" fmla="*/ 9 h 264"/>
                <a:gd name="T44" fmla="*/ 38 w 94"/>
                <a:gd name="T45" fmla="*/ 9 h 264"/>
                <a:gd name="T46" fmla="*/ 38 w 94"/>
                <a:gd name="T47" fmla="*/ 14 h 264"/>
                <a:gd name="T48" fmla="*/ 38 w 94"/>
                <a:gd name="T49" fmla="*/ 14 h 264"/>
                <a:gd name="T50" fmla="*/ 0 w 94"/>
                <a:gd name="T51" fmla="*/ 250 h 264"/>
                <a:gd name="T52" fmla="*/ 0 w 94"/>
                <a:gd name="T53" fmla="*/ 250 h 264"/>
                <a:gd name="T54" fmla="*/ 0 w 94"/>
                <a:gd name="T55" fmla="*/ 250 h 264"/>
                <a:gd name="T56" fmla="*/ 0 w 94"/>
                <a:gd name="T57" fmla="*/ 245 h 264"/>
                <a:gd name="T58" fmla="*/ 5 w 94"/>
                <a:gd name="T59" fmla="*/ 245 h 264"/>
                <a:gd name="T60" fmla="*/ 5 w 94"/>
                <a:gd name="T61" fmla="*/ 245 h 264"/>
                <a:gd name="T62" fmla="*/ 9 w 94"/>
                <a:gd name="T63" fmla="*/ 240 h 264"/>
                <a:gd name="T64" fmla="*/ 14 w 94"/>
                <a:gd name="T65" fmla="*/ 240 h 264"/>
                <a:gd name="T66" fmla="*/ 14 w 94"/>
                <a:gd name="T67" fmla="*/ 240 h 264"/>
                <a:gd name="T68" fmla="*/ 19 w 94"/>
                <a:gd name="T69" fmla="*/ 240 h 264"/>
                <a:gd name="T70" fmla="*/ 23 w 94"/>
                <a:gd name="T71" fmla="*/ 240 h 264"/>
                <a:gd name="T72" fmla="*/ 28 w 94"/>
                <a:gd name="T73" fmla="*/ 240 h 264"/>
                <a:gd name="T74" fmla="*/ 33 w 94"/>
                <a:gd name="T75" fmla="*/ 240 h 264"/>
                <a:gd name="T76" fmla="*/ 33 w 94"/>
                <a:gd name="T77" fmla="*/ 240 h 264"/>
                <a:gd name="T78" fmla="*/ 38 w 94"/>
                <a:gd name="T79" fmla="*/ 245 h 264"/>
                <a:gd name="T80" fmla="*/ 42 w 94"/>
                <a:gd name="T81" fmla="*/ 245 h 264"/>
                <a:gd name="T82" fmla="*/ 42 w 94"/>
                <a:gd name="T83" fmla="*/ 245 h 264"/>
                <a:gd name="T84" fmla="*/ 47 w 94"/>
                <a:gd name="T85" fmla="*/ 245 h 264"/>
                <a:gd name="T86" fmla="*/ 52 w 94"/>
                <a:gd name="T87" fmla="*/ 250 h 264"/>
                <a:gd name="T88" fmla="*/ 52 w 94"/>
                <a:gd name="T89" fmla="*/ 250 h 264"/>
                <a:gd name="T90" fmla="*/ 52 w 94"/>
                <a:gd name="T91" fmla="*/ 254 h 264"/>
                <a:gd name="T92" fmla="*/ 56 w 94"/>
                <a:gd name="T93" fmla="*/ 254 h 264"/>
                <a:gd name="T94" fmla="*/ 56 w 94"/>
                <a:gd name="T95" fmla="*/ 259 h 264"/>
                <a:gd name="T96" fmla="*/ 56 w 94"/>
                <a:gd name="T97" fmla="*/ 259 h 264"/>
                <a:gd name="T98" fmla="*/ 56 w 94"/>
                <a:gd name="T99"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 h="264">
                  <a:moveTo>
                    <a:pt x="94" y="24"/>
                  </a:moveTo>
                  <a:lnTo>
                    <a:pt x="94" y="24"/>
                  </a:lnTo>
                  <a:lnTo>
                    <a:pt x="94" y="24"/>
                  </a:lnTo>
                  <a:lnTo>
                    <a:pt x="94" y="19"/>
                  </a:lnTo>
                  <a:lnTo>
                    <a:pt x="94" y="19"/>
                  </a:lnTo>
                  <a:lnTo>
                    <a:pt x="94" y="19"/>
                  </a:lnTo>
                  <a:lnTo>
                    <a:pt x="94" y="19"/>
                  </a:lnTo>
                  <a:lnTo>
                    <a:pt x="94" y="14"/>
                  </a:lnTo>
                  <a:lnTo>
                    <a:pt x="89" y="14"/>
                  </a:lnTo>
                  <a:lnTo>
                    <a:pt x="89" y="14"/>
                  </a:lnTo>
                  <a:lnTo>
                    <a:pt x="89" y="14"/>
                  </a:lnTo>
                  <a:lnTo>
                    <a:pt x="89" y="9"/>
                  </a:lnTo>
                  <a:lnTo>
                    <a:pt x="89" y="9"/>
                  </a:lnTo>
                  <a:lnTo>
                    <a:pt x="85" y="9"/>
                  </a:lnTo>
                  <a:lnTo>
                    <a:pt x="85" y="9"/>
                  </a:lnTo>
                  <a:lnTo>
                    <a:pt x="85" y="9"/>
                  </a:lnTo>
                  <a:lnTo>
                    <a:pt x="85" y="5"/>
                  </a:lnTo>
                  <a:lnTo>
                    <a:pt x="80" y="5"/>
                  </a:lnTo>
                  <a:lnTo>
                    <a:pt x="80" y="5"/>
                  </a:lnTo>
                  <a:lnTo>
                    <a:pt x="80" y="5"/>
                  </a:lnTo>
                  <a:lnTo>
                    <a:pt x="75" y="5"/>
                  </a:lnTo>
                  <a:lnTo>
                    <a:pt x="75" y="5"/>
                  </a:lnTo>
                  <a:lnTo>
                    <a:pt x="71" y="5"/>
                  </a:lnTo>
                  <a:lnTo>
                    <a:pt x="71" y="5"/>
                  </a:lnTo>
                  <a:lnTo>
                    <a:pt x="71" y="0"/>
                  </a:lnTo>
                  <a:lnTo>
                    <a:pt x="66" y="0"/>
                  </a:lnTo>
                  <a:lnTo>
                    <a:pt x="66" y="0"/>
                  </a:lnTo>
                  <a:lnTo>
                    <a:pt x="61" y="0"/>
                  </a:lnTo>
                  <a:lnTo>
                    <a:pt x="61" y="0"/>
                  </a:lnTo>
                  <a:lnTo>
                    <a:pt x="61" y="0"/>
                  </a:lnTo>
                  <a:lnTo>
                    <a:pt x="56" y="0"/>
                  </a:lnTo>
                  <a:lnTo>
                    <a:pt x="56" y="0"/>
                  </a:lnTo>
                  <a:lnTo>
                    <a:pt x="56" y="0"/>
                  </a:lnTo>
                  <a:lnTo>
                    <a:pt x="52" y="0"/>
                  </a:lnTo>
                  <a:lnTo>
                    <a:pt x="52" y="5"/>
                  </a:lnTo>
                  <a:lnTo>
                    <a:pt x="52" y="5"/>
                  </a:lnTo>
                  <a:lnTo>
                    <a:pt x="47" y="5"/>
                  </a:lnTo>
                  <a:lnTo>
                    <a:pt x="47" y="5"/>
                  </a:lnTo>
                  <a:lnTo>
                    <a:pt x="47" y="5"/>
                  </a:lnTo>
                  <a:lnTo>
                    <a:pt x="42" y="5"/>
                  </a:lnTo>
                  <a:lnTo>
                    <a:pt x="42" y="5"/>
                  </a:lnTo>
                  <a:lnTo>
                    <a:pt x="42" y="5"/>
                  </a:lnTo>
                  <a:lnTo>
                    <a:pt x="42" y="9"/>
                  </a:lnTo>
                  <a:lnTo>
                    <a:pt x="38" y="9"/>
                  </a:lnTo>
                  <a:lnTo>
                    <a:pt x="38" y="9"/>
                  </a:lnTo>
                  <a:lnTo>
                    <a:pt x="38" y="9"/>
                  </a:lnTo>
                  <a:lnTo>
                    <a:pt x="38" y="9"/>
                  </a:lnTo>
                  <a:lnTo>
                    <a:pt x="38" y="14"/>
                  </a:lnTo>
                  <a:lnTo>
                    <a:pt x="38" y="14"/>
                  </a:lnTo>
                  <a:lnTo>
                    <a:pt x="38" y="14"/>
                  </a:lnTo>
                  <a:lnTo>
                    <a:pt x="0" y="254"/>
                  </a:lnTo>
                  <a:lnTo>
                    <a:pt x="0" y="250"/>
                  </a:lnTo>
                  <a:lnTo>
                    <a:pt x="0" y="250"/>
                  </a:lnTo>
                  <a:lnTo>
                    <a:pt x="0" y="250"/>
                  </a:lnTo>
                  <a:lnTo>
                    <a:pt x="0" y="250"/>
                  </a:lnTo>
                  <a:lnTo>
                    <a:pt x="0" y="250"/>
                  </a:lnTo>
                  <a:lnTo>
                    <a:pt x="0" y="245"/>
                  </a:lnTo>
                  <a:lnTo>
                    <a:pt x="0" y="245"/>
                  </a:lnTo>
                  <a:lnTo>
                    <a:pt x="5" y="245"/>
                  </a:lnTo>
                  <a:lnTo>
                    <a:pt x="5" y="245"/>
                  </a:lnTo>
                  <a:lnTo>
                    <a:pt x="5" y="245"/>
                  </a:lnTo>
                  <a:lnTo>
                    <a:pt x="5" y="245"/>
                  </a:lnTo>
                  <a:lnTo>
                    <a:pt x="9" y="240"/>
                  </a:lnTo>
                  <a:lnTo>
                    <a:pt x="9" y="240"/>
                  </a:lnTo>
                  <a:lnTo>
                    <a:pt x="9" y="240"/>
                  </a:lnTo>
                  <a:lnTo>
                    <a:pt x="14" y="240"/>
                  </a:lnTo>
                  <a:lnTo>
                    <a:pt x="14" y="240"/>
                  </a:lnTo>
                  <a:lnTo>
                    <a:pt x="14" y="240"/>
                  </a:lnTo>
                  <a:lnTo>
                    <a:pt x="19" y="240"/>
                  </a:lnTo>
                  <a:lnTo>
                    <a:pt x="19" y="240"/>
                  </a:lnTo>
                  <a:lnTo>
                    <a:pt x="23" y="240"/>
                  </a:lnTo>
                  <a:lnTo>
                    <a:pt x="23" y="240"/>
                  </a:lnTo>
                  <a:lnTo>
                    <a:pt x="23" y="240"/>
                  </a:lnTo>
                  <a:lnTo>
                    <a:pt x="28" y="240"/>
                  </a:lnTo>
                  <a:lnTo>
                    <a:pt x="28" y="240"/>
                  </a:lnTo>
                  <a:lnTo>
                    <a:pt x="33" y="240"/>
                  </a:lnTo>
                  <a:lnTo>
                    <a:pt x="33" y="240"/>
                  </a:lnTo>
                  <a:lnTo>
                    <a:pt x="33" y="240"/>
                  </a:lnTo>
                  <a:lnTo>
                    <a:pt x="38" y="240"/>
                  </a:lnTo>
                  <a:lnTo>
                    <a:pt x="38" y="245"/>
                  </a:lnTo>
                  <a:lnTo>
                    <a:pt x="38" y="245"/>
                  </a:lnTo>
                  <a:lnTo>
                    <a:pt x="42" y="245"/>
                  </a:lnTo>
                  <a:lnTo>
                    <a:pt x="42" y="245"/>
                  </a:lnTo>
                  <a:lnTo>
                    <a:pt x="42" y="245"/>
                  </a:lnTo>
                  <a:lnTo>
                    <a:pt x="47" y="245"/>
                  </a:lnTo>
                  <a:lnTo>
                    <a:pt x="47" y="245"/>
                  </a:lnTo>
                  <a:lnTo>
                    <a:pt x="47" y="250"/>
                  </a:lnTo>
                  <a:lnTo>
                    <a:pt x="52" y="250"/>
                  </a:lnTo>
                  <a:lnTo>
                    <a:pt x="52" y="250"/>
                  </a:lnTo>
                  <a:lnTo>
                    <a:pt x="52" y="250"/>
                  </a:lnTo>
                  <a:lnTo>
                    <a:pt x="52" y="254"/>
                  </a:lnTo>
                  <a:lnTo>
                    <a:pt x="52" y="254"/>
                  </a:lnTo>
                  <a:lnTo>
                    <a:pt x="56" y="254"/>
                  </a:lnTo>
                  <a:lnTo>
                    <a:pt x="56" y="254"/>
                  </a:lnTo>
                  <a:lnTo>
                    <a:pt x="56" y="254"/>
                  </a:lnTo>
                  <a:lnTo>
                    <a:pt x="56" y="259"/>
                  </a:lnTo>
                  <a:lnTo>
                    <a:pt x="56" y="259"/>
                  </a:lnTo>
                  <a:lnTo>
                    <a:pt x="56" y="259"/>
                  </a:lnTo>
                  <a:lnTo>
                    <a:pt x="56" y="259"/>
                  </a:lnTo>
                  <a:lnTo>
                    <a:pt x="56" y="264"/>
                  </a:lnTo>
                  <a:lnTo>
                    <a:pt x="94" y="2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7" name="Oval 56">
              <a:extLst>
                <a:ext uri="{FF2B5EF4-FFF2-40B4-BE49-F238E27FC236}">
                  <a16:creationId xmlns:a16="http://schemas.microsoft.com/office/drawing/2014/main" id="{E9886C9C-78DD-CD59-F9A9-786DE8AED052}"/>
                </a:ext>
              </a:extLst>
            </p:cNvPr>
            <p:cNvSpPr>
              <a:spLocks noChangeArrowheads="1"/>
            </p:cNvSpPr>
            <p:nvPr/>
          </p:nvSpPr>
          <p:spPr bwMode="auto">
            <a:xfrm>
              <a:off x="1543050" y="954405"/>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58" name="Freeform 1420">
              <a:extLst>
                <a:ext uri="{FF2B5EF4-FFF2-40B4-BE49-F238E27FC236}">
                  <a16:creationId xmlns:a16="http://schemas.microsoft.com/office/drawing/2014/main" id="{4AB00307-745C-7926-A8D6-1E0B61F9F937}"/>
                </a:ext>
              </a:extLst>
            </p:cNvPr>
            <p:cNvSpPr>
              <a:spLocks/>
            </p:cNvSpPr>
            <p:nvPr/>
          </p:nvSpPr>
          <p:spPr bwMode="auto">
            <a:xfrm>
              <a:off x="1546225" y="984250"/>
              <a:ext cx="65405" cy="48260"/>
            </a:xfrm>
            <a:custGeom>
              <a:avLst/>
              <a:gdLst>
                <a:gd name="T0" fmla="*/ 70 w 103"/>
                <a:gd name="T1" fmla="*/ 76 h 76"/>
                <a:gd name="T2" fmla="*/ 70 w 103"/>
                <a:gd name="T3" fmla="*/ 76 h 76"/>
                <a:gd name="T4" fmla="*/ 75 w 103"/>
                <a:gd name="T5" fmla="*/ 76 h 76"/>
                <a:gd name="T6" fmla="*/ 80 w 103"/>
                <a:gd name="T7" fmla="*/ 76 h 76"/>
                <a:gd name="T8" fmla="*/ 84 w 103"/>
                <a:gd name="T9" fmla="*/ 71 h 76"/>
                <a:gd name="T10" fmla="*/ 84 w 103"/>
                <a:gd name="T11" fmla="*/ 71 h 76"/>
                <a:gd name="T12" fmla="*/ 89 w 103"/>
                <a:gd name="T13" fmla="*/ 71 h 76"/>
                <a:gd name="T14" fmla="*/ 94 w 103"/>
                <a:gd name="T15" fmla="*/ 66 h 76"/>
                <a:gd name="T16" fmla="*/ 94 w 103"/>
                <a:gd name="T17" fmla="*/ 66 h 76"/>
                <a:gd name="T18" fmla="*/ 99 w 103"/>
                <a:gd name="T19" fmla="*/ 61 h 76"/>
                <a:gd name="T20" fmla="*/ 99 w 103"/>
                <a:gd name="T21" fmla="*/ 57 h 76"/>
                <a:gd name="T22" fmla="*/ 99 w 103"/>
                <a:gd name="T23" fmla="*/ 57 h 76"/>
                <a:gd name="T24" fmla="*/ 103 w 103"/>
                <a:gd name="T25" fmla="*/ 52 h 76"/>
                <a:gd name="T26" fmla="*/ 103 w 103"/>
                <a:gd name="T27" fmla="*/ 47 h 76"/>
                <a:gd name="T28" fmla="*/ 103 w 103"/>
                <a:gd name="T29" fmla="*/ 43 h 76"/>
                <a:gd name="T30" fmla="*/ 103 w 103"/>
                <a:gd name="T31" fmla="*/ 43 h 76"/>
                <a:gd name="T32" fmla="*/ 99 w 103"/>
                <a:gd name="T33" fmla="*/ 38 h 76"/>
                <a:gd name="T34" fmla="*/ 99 w 103"/>
                <a:gd name="T35" fmla="*/ 33 h 76"/>
                <a:gd name="T36" fmla="*/ 99 w 103"/>
                <a:gd name="T37" fmla="*/ 28 h 76"/>
                <a:gd name="T38" fmla="*/ 94 w 103"/>
                <a:gd name="T39" fmla="*/ 28 h 76"/>
                <a:gd name="T40" fmla="*/ 94 w 103"/>
                <a:gd name="T41" fmla="*/ 24 h 76"/>
                <a:gd name="T42" fmla="*/ 89 w 103"/>
                <a:gd name="T43" fmla="*/ 24 h 76"/>
                <a:gd name="T44" fmla="*/ 89 w 103"/>
                <a:gd name="T45" fmla="*/ 19 h 76"/>
                <a:gd name="T46" fmla="*/ 84 w 103"/>
                <a:gd name="T47" fmla="*/ 19 h 76"/>
                <a:gd name="T48" fmla="*/ 80 w 103"/>
                <a:gd name="T49" fmla="*/ 19 h 76"/>
                <a:gd name="T50" fmla="*/ 18 w 103"/>
                <a:gd name="T51" fmla="*/ 0 h 76"/>
                <a:gd name="T52" fmla="*/ 23 w 103"/>
                <a:gd name="T53" fmla="*/ 5 h 76"/>
                <a:gd name="T54" fmla="*/ 23 w 103"/>
                <a:gd name="T55" fmla="*/ 5 h 76"/>
                <a:gd name="T56" fmla="*/ 28 w 103"/>
                <a:gd name="T57" fmla="*/ 5 h 76"/>
                <a:gd name="T58" fmla="*/ 28 w 103"/>
                <a:gd name="T59" fmla="*/ 10 h 76"/>
                <a:gd name="T60" fmla="*/ 33 w 103"/>
                <a:gd name="T61" fmla="*/ 14 h 76"/>
                <a:gd name="T62" fmla="*/ 33 w 103"/>
                <a:gd name="T63" fmla="*/ 14 h 76"/>
                <a:gd name="T64" fmla="*/ 37 w 103"/>
                <a:gd name="T65" fmla="*/ 19 h 76"/>
                <a:gd name="T66" fmla="*/ 37 w 103"/>
                <a:gd name="T67" fmla="*/ 24 h 76"/>
                <a:gd name="T68" fmla="*/ 37 w 103"/>
                <a:gd name="T69" fmla="*/ 28 h 76"/>
                <a:gd name="T70" fmla="*/ 37 w 103"/>
                <a:gd name="T71" fmla="*/ 28 h 76"/>
                <a:gd name="T72" fmla="*/ 37 w 103"/>
                <a:gd name="T73" fmla="*/ 33 h 76"/>
                <a:gd name="T74" fmla="*/ 37 w 103"/>
                <a:gd name="T75" fmla="*/ 38 h 76"/>
                <a:gd name="T76" fmla="*/ 37 w 103"/>
                <a:gd name="T77" fmla="*/ 43 h 76"/>
                <a:gd name="T78" fmla="*/ 33 w 103"/>
                <a:gd name="T79" fmla="*/ 43 h 76"/>
                <a:gd name="T80" fmla="*/ 33 w 103"/>
                <a:gd name="T81" fmla="*/ 47 h 76"/>
                <a:gd name="T82" fmla="*/ 28 w 103"/>
                <a:gd name="T83" fmla="*/ 52 h 76"/>
                <a:gd name="T84" fmla="*/ 28 w 103"/>
                <a:gd name="T85" fmla="*/ 52 h 76"/>
                <a:gd name="T86" fmla="*/ 23 w 103"/>
                <a:gd name="T87" fmla="*/ 57 h 76"/>
                <a:gd name="T88" fmla="*/ 18 w 103"/>
                <a:gd name="T89" fmla="*/ 57 h 76"/>
                <a:gd name="T90" fmla="*/ 14 w 103"/>
                <a:gd name="T91" fmla="*/ 57 h 76"/>
                <a:gd name="T92" fmla="*/ 14 w 103"/>
                <a:gd name="T93" fmla="*/ 57 h 76"/>
                <a:gd name="T94" fmla="*/ 9 w 103"/>
                <a:gd name="T95" fmla="*/ 61 h 76"/>
                <a:gd name="T96" fmla="*/ 4 w 103"/>
                <a:gd name="T97" fmla="*/ 57 h 76"/>
                <a:gd name="T98" fmla="*/ 0 w 103"/>
                <a:gd name="T99" fmla="*/ 5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76">
                  <a:moveTo>
                    <a:pt x="66" y="76"/>
                  </a:moveTo>
                  <a:lnTo>
                    <a:pt x="70" y="76"/>
                  </a:lnTo>
                  <a:lnTo>
                    <a:pt x="70" y="76"/>
                  </a:lnTo>
                  <a:lnTo>
                    <a:pt x="70" y="76"/>
                  </a:lnTo>
                  <a:lnTo>
                    <a:pt x="75" y="76"/>
                  </a:lnTo>
                  <a:lnTo>
                    <a:pt x="75" y="76"/>
                  </a:lnTo>
                  <a:lnTo>
                    <a:pt x="80" y="76"/>
                  </a:lnTo>
                  <a:lnTo>
                    <a:pt x="80" y="76"/>
                  </a:lnTo>
                  <a:lnTo>
                    <a:pt x="80" y="76"/>
                  </a:lnTo>
                  <a:lnTo>
                    <a:pt x="84" y="71"/>
                  </a:lnTo>
                  <a:lnTo>
                    <a:pt x="84" y="71"/>
                  </a:lnTo>
                  <a:lnTo>
                    <a:pt x="84" y="71"/>
                  </a:lnTo>
                  <a:lnTo>
                    <a:pt x="89" y="71"/>
                  </a:lnTo>
                  <a:lnTo>
                    <a:pt x="89" y="71"/>
                  </a:lnTo>
                  <a:lnTo>
                    <a:pt x="89" y="66"/>
                  </a:lnTo>
                  <a:lnTo>
                    <a:pt x="94" y="66"/>
                  </a:lnTo>
                  <a:lnTo>
                    <a:pt x="94" y="66"/>
                  </a:lnTo>
                  <a:lnTo>
                    <a:pt x="94" y="66"/>
                  </a:lnTo>
                  <a:lnTo>
                    <a:pt x="94" y="61"/>
                  </a:lnTo>
                  <a:lnTo>
                    <a:pt x="99" y="61"/>
                  </a:lnTo>
                  <a:lnTo>
                    <a:pt x="99" y="61"/>
                  </a:lnTo>
                  <a:lnTo>
                    <a:pt x="99" y="57"/>
                  </a:lnTo>
                  <a:lnTo>
                    <a:pt x="99" y="57"/>
                  </a:lnTo>
                  <a:lnTo>
                    <a:pt x="99" y="57"/>
                  </a:lnTo>
                  <a:lnTo>
                    <a:pt x="103" y="52"/>
                  </a:lnTo>
                  <a:lnTo>
                    <a:pt x="103" y="52"/>
                  </a:lnTo>
                  <a:lnTo>
                    <a:pt x="103" y="52"/>
                  </a:lnTo>
                  <a:lnTo>
                    <a:pt x="103" y="47"/>
                  </a:lnTo>
                  <a:lnTo>
                    <a:pt x="103" y="47"/>
                  </a:lnTo>
                  <a:lnTo>
                    <a:pt x="103" y="43"/>
                  </a:lnTo>
                  <a:lnTo>
                    <a:pt x="103" y="43"/>
                  </a:lnTo>
                  <a:lnTo>
                    <a:pt x="103" y="43"/>
                  </a:lnTo>
                  <a:lnTo>
                    <a:pt x="103" y="38"/>
                  </a:lnTo>
                  <a:lnTo>
                    <a:pt x="99" y="38"/>
                  </a:lnTo>
                  <a:lnTo>
                    <a:pt x="99" y="33"/>
                  </a:lnTo>
                  <a:lnTo>
                    <a:pt x="99" y="33"/>
                  </a:lnTo>
                  <a:lnTo>
                    <a:pt x="99" y="33"/>
                  </a:lnTo>
                  <a:lnTo>
                    <a:pt x="99" y="28"/>
                  </a:lnTo>
                  <a:lnTo>
                    <a:pt x="99" y="28"/>
                  </a:lnTo>
                  <a:lnTo>
                    <a:pt x="94" y="28"/>
                  </a:lnTo>
                  <a:lnTo>
                    <a:pt x="94" y="24"/>
                  </a:lnTo>
                  <a:lnTo>
                    <a:pt x="94" y="24"/>
                  </a:lnTo>
                  <a:lnTo>
                    <a:pt x="94" y="24"/>
                  </a:lnTo>
                  <a:lnTo>
                    <a:pt x="89" y="24"/>
                  </a:lnTo>
                  <a:lnTo>
                    <a:pt x="89" y="19"/>
                  </a:lnTo>
                  <a:lnTo>
                    <a:pt x="89" y="19"/>
                  </a:lnTo>
                  <a:lnTo>
                    <a:pt x="84" y="19"/>
                  </a:lnTo>
                  <a:lnTo>
                    <a:pt x="84" y="19"/>
                  </a:lnTo>
                  <a:lnTo>
                    <a:pt x="84" y="19"/>
                  </a:lnTo>
                  <a:lnTo>
                    <a:pt x="80" y="19"/>
                  </a:lnTo>
                  <a:lnTo>
                    <a:pt x="14" y="0"/>
                  </a:lnTo>
                  <a:lnTo>
                    <a:pt x="18" y="0"/>
                  </a:lnTo>
                  <a:lnTo>
                    <a:pt x="18" y="0"/>
                  </a:lnTo>
                  <a:lnTo>
                    <a:pt x="23" y="5"/>
                  </a:lnTo>
                  <a:lnTo>
                    <a:pt x="23" y="5"/>
                  </a:lnTo>
                  <a:lnTo>
                    <a:pt x="23" y="5"/>
                  </a:lnTo>
                  <a:lnTo>
                    <a:pt x="28" y="5"/>
                  </a:lnTo>
                  <a:lnTo>
                    <a:pt x="28" y="5"/>
                  </a:lnTo>
                  <a:lnTo>
                    <a:pt x="28" y="10"/>
                  </a:lnTo>
                  <a:lnTo>
                    <a:pt x="28" y="10"/>
                  </a:lnTo>
                  <a:lnTo>
                    <a:pt x="33" y="10"/>
                  </a:lnTo>
                  <a:lnTo>
                    <a:pt x="33" y="14"/>
                  </a:lnTo>
                  <a:lnTo>
                    <a:pt x="33" y="14"/>
                  </a:lnTo>
                  <a:lnTo>
                    <a:pt x="33" y="14"/>
                  </a:lnTo>
                  <a:lnTo>
                    <a:pt x="33" y="19"/>
                  </a:lnTo>
                  <a:lnTo>
                    <a:pt x="37" y="19"/>
                  </a:lnTo>
                  <a:lnTo>
                    <a:pt x="37" y="19"/>
                  </a:lnTo>
                  <a:lnTo>
                    <a:pt x="37" y="24"/>
                  </a:lnTo>
                  <a:lnTo>
                    <a:pt x="37" y="24"/>
                  </a:lnTo>
                  <a:lnTo>
                    <a:pt x="37" y="28"/>
                  </a:lnTo>
                  <a:lnTo>
                    <a:pt x="37" y="28"/>
                  </a:lnTo>
                  <a:lnTo>
                    <a:pt x="37" y="28"/>
                  </a:lnTo>
                  <a:lnTo>
                    <a:pt x="37" y="33"/>
                  </a:lnTo>
                  <a:lnTo>
                    <a:pt x="37" y="33"/>
                  </a:lnTo>
                  <a:lnTo>
                    <a:pt x="37" y="38"/>
                  </a:lnTo>
                  <a:lnTo>
                    <a:pt x="37" y="38"/>
                  </a:lnTo>
                  <a:lnTo>
                    <a:pt x="37" y="38"/>
                  </a:lnTo>
                  <a:lnTo>
                    <a:pt x="37" y="43"/>
                  </a:lnTo>
                  <a:lnTo>
                    <a:pt x="33" y="43"/>
                  </a:lnTo>
                  <a:lnTo>
                    <a:pt x="33" y="43"/>
                  </a:lnTo>
                  <a:lnTo>
                    <a:pt x="33" y="47"/>
                  </a:lnTo>
                  <a:lnTo>
                    <a:pt x="33" y="47"/>
                  </a:lnTo>
                  <a:lnTo>
                    <a:pt x="28" y="47"/>
                  </a:lnTo>
                  <a:lnTo>
                    <a:pt x="28" y="52"/>
                  </a:lnTo>
                  <a:lnTo>
                    <a:pt x="28" y="52"/>
                  </a:lnTo>
                  <a:lnTo>
                    <a:pt x="28" y="52"/>
                  </a:lnTo>
                  <a:lnTo>
                    <a:pt x="23" y="52"/>
                  </a:lnTo>
                  <a:lnTo>
                    <a:pt x="23" y="57"/>
                  </a:lnTo>
                  <a:lnTo>
                    <a:pt x="23" y="57"/>
                  </a:lnTo>
                  <a:lnTo>
                    <a:pt x="18" y="57"/>
                  </a:lnTo>
                  <a:lnTo>
                    <a:pt x="18" y="57"/>
                  </a:lnTo>
                  <a:lnTo>
                    <a:pt x="14" y="57"/>
                  </a:lnTo>
                  <a:lnTo>
                    <a:pt x="14" y="57"/>
                  </a:lnTo>
                  <a:lnTo>
                    <a:pt x="14" y="57"/>
                  </a:lnTo>
                  <a:lnTo>
                    <a:pt x="9" y="57"/>
                  </a:lnTo>
                  <a:lnTo>
                    <a:pt x="9" y="61"/>
                  </a:lnTo>
                  <a:lnTo>
                    <a:pt x="9" y="61"/>
                  </a:lnTo>
                  <a:lnTo>
                    <a:pt x="4" y="57"/>
                  </a:lnTo>
                  <a:lnTo>
                    <a:pt x="4" y="57"/>
                  </a:lnTo>
                  <a:lnTo>
                    <a:pt x="0" y="57"/>
                  </a:lnTo>
                  <a:lnTo>
                    <a:pt x="66" y="7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9" name="Oval 58">
              <a:extLst>
                <a:ext uri="{FF2B5EF4-FFF2-40B4-BE49-F238E27FC236}">
                  <a16:creationId xmlns:a16="http://schemas.microsoft.com/office/drawing/2014/main" id="{142BC1B8-86D3-C4B3-5AEF-188E41FC838E}"/>
                </a:ext>
              </a:extLst>
            </p:cNvPr>
            <p:cNvSpPr>
              <a:spLocks noChangeArrowheads="1"/>
            </p:cNvSpPr>
            <p:nvPr/>
          </p:nvSpPr>
          <p:spPr bwMode="auto">
            <a:xfrm>
              <a:off x="2006600" y="1083310"/>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60" name="Oval 59">
              <a:extLst>
                <a:ext uri="{FF2B5EF4-FFF2-40B4-BE49-F238E27FC236}">
                  <a16:creationId xmlns:a16="http://schemas.microsoft.com/office/drawing/2014/main" id="{669D4265-9A89-DBE2-328C-3C2B65FF6AE3}"/>
                </a:ext>
              </a:extLst>
            </p:cNvPr>
            <p:cNvSpPr>
              <a:spLocks noChangeArrowheads="1"/>
            </p:cNvSpPr>
            <p:nvPr/>
          </p:nvSpPr>
          <p:spPr bwMode="auto">
            <a:xfrm>
              <a:off x="1863090" y="1609725"/>
              <a:ext cx="128270" cy="1282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61" name="Freeform 1423">
              <a:extLst>
                <a:ext uri="{FF2B5EF4-FFF2-40B4-BE49-F238E27FC236}">
                  <a16:creationId xmlns:a16="http://schemas.microsoft.com/office/drawing/2014/main" id="{79E6031D-EE82-53A9-C936-601C7893E52F}"/>
                </a:ext>
              </a:extLst>
            </p:cNvPr>
            <p:cNvSpPr>
              <a:spLocks/>
            </p:cNvSpPr>
            <p:nvPr/>
          </p:nvSpPr>
          <p:spPr bwMode="auto">
            <a:xfrm>
              <a:off x="1910715" y="1717040"/>
              <a:ext cx="41910" cy="158750"/>
            </a:xfrm>
            <a:custGeom>
              <a:avLst/>
              <a:gdLst>
                <a:gd name="T0" fmla="*/ 61 w 66"/>
                <a:gd name="T1" fmla="*/ 15 h 250"/>
                <a:gd name="T2" fmla="*/ 57 w 66"/>
                <a:gd name="T3" fmla="*/ 10 h 250"/>
                <a:gd name="T4" fmla="*/ 57 w 66"/>
                <a:gd name="T5" fmla="*/ 10 h 250"/>
                <a:gd name="T6" fmla="*/ 57 w 66"/>
                <a:gd name="T7" fmla="*/ 10 h 250"/>
                <a:gd name="T8" fmla="*/ 52 w 66"/>
                <a:gd name="T9" fmla="*/ 5 h 250"/>
                <a:gd name="T10" fmla="*/ 52 w 66"/>
                <a:gd name="T11" fmla="*/ 5 h 250"/>
                <a:gd name="T12" fmla="*/ 47 w 66"/>
                <a:gd name="T13" fmla="*/ 5 h 250"/>
                <a:gd name="T14" fmla="*/ 47 w 66"/>
                <a:gd name="T15" fmla="*/ 0 h 250"/>
                <a:gd name="T16" fmla="*/ 43 w 66"/>
                <a:gd name="T17" fmla="*/ 0 h 250"/>
                <a:gd name="T18" fmla="*/ 38 w 66"/>
                <a:gd name="T19" fmla="*/ 0 h 250"/>
                <a:gd name="T20" fmla="*/ 38 w 66"/>
                <a:gd name="T21" fmla="*/ 0 h 250"/>
                <a:gd name="T22" fmla="*/ 33 w 66"/>
                <a:gd name="T23" fmla="*/ 0 h 250"/>
                <a:gd name="T24" fmla="*/ 28 w 66"/>
                <a:gd name="T25" fmla="*/ 0 h 250"/>
                <a:gd name="T26" fmla="*/ 24 w 66"/>
                <a:gd name="T27" fmla="*/ 0 h 250"/>
                <a:gd name="T28" fmla="*/ 19 w 66"/>
                <a:gd name="T29" fmla="*/ 0 h 250"/>
                <a:gd name="T30" fmla="*/ 19 w 66"/>
                <a:gd name="T31" fmla="*/ 0 h 250"/>
                <a:gd name="T32" fmla="*/ 14 w 66"/>
                <a:gd name="T33" fmla="*/ 0 h 250"/>
                <a:gd name="T34" fmla="*/ 10 w 66"/>
                <a:gd name="T35" fmla="*/ 5 h 250"/>
                <a:gd name="T36" fmla="*/ 10 w 66"/>
                <a:gd name="T37" fmla="*/ 5 h 250"/>
                <a:gd name="T38" fmla="*/ 5 w 66"/>
                <a:gd name="T39" fmla="*/ 5 h 250"/>
                <a:gd name="T40" fmla="*/ 5 w 66"/>
                <a:gd name="T41" fmla="*/ 10 h 250"/>
                <a:gd name="T42" fmla="*/ 5 w 66"/>
                <a:gd name="T43" fmla="*/ 10 h 250"/>
                <a:gd name="T44" fmla="*/ 0 w 66"/>
                <a:gd name="T45" fmla="*/ 10 h 250"/>
                <a:gd name="T46" fmla="*/ 0 w 66"/>
                <a:gd name="T47" fmla="*/ 15 h 250"/>
                <a:gd name="T48" fmla="*/ 0 w 66"/>
                <a:gd name="T49" fmla="*/ 15 h 250"/>
                <a:gd name="T50" fmla="*/ 5 w 66"/>
                <a:gd name="T51" fmla="*/ 250 h 250"/>
                <a:gd name="T52" fmla="*/ 5 w 66"/>
                <a:gd name="T53" fmla="*/ 245 h 250"/>
                <a:gd name="T54" fmla="*/ 5 w 66"/>
                <a:gd name="T55" fmla="*/ 245 h 250"/>
                <a:gd name="T56" fmla="*/ 10 w 66"/>
                <a:gd name="T57" fmla="*/ 241 h 250"/>
                <a:gd name="T58" fmla="*/ 10 w 66"/>
                <a:gd name="T59" fmla="*/ 241 h 250"/>
                <a:gd name="T60" fmla="*/ 14 w 66"/>
                <a:gd name="T61" fmla="*/ 241 h 250"/>
                <a:gd name="T62" fmla="*/ 14 w 66"/>
                <a:gd name="T63" fmla="*/ 236 h 250"/>
                <a:gd name="T64" fmla="*/ 19 w 66"/>
                <a:gd name="T65" fmla="*/ 236 h 250"/>
                <a:gd name="T66" fmla="*/ 24 w 66"/>
                <a:gd name="T67" fmla="*/ 236 h 250"/>
                <a:gd name="T68" fmla="*/ 24 w 66"/>
                <a:gd name="T69" fmla="*/ 236 h 250"/>
                <a:gd name="T70" fmla="*/ 28 w 66"/>
                <a:gd name="T71" fmla="*/ 236 h 250"/>
                <a:gd name="T72" fmla="*/ 33 w 66"/>
                <a:gd name="T73" fmla="*/ 236 h 250"/>
                <a:gd name="T74" fmla="*/ 38 w 66"/>
                <a:gd name="T75" fmla="*/ 236 h 250"/>
                <a:gd name="T76" fmla="*/ 38 w 66"/>
                <a:gd name="T77" fmla="*/ 236 h 250"/>
                <a:gd name="T78" fmla="*/ 43 w 66"/>
                <a:gd name="T79" fmla="*/ 236 h 250"/>
                <a:gd name="T80" fmla="*/ 47 w 66"/>
                <a:gd name="T81" fmla="*/ 236 h 250"/>
                <a:gd name="T82" fmla="*/ 52 w 66"/>
                <a:gd name="T83" fmla="*/ 236 h 250"/>
                <a:gd name="T84" fmla="*/ 52 w 66"/>
                <a:gd name="T85" fmla="*/ 236 h 250"/>
                <a:gd name="T86" fmla="*/ 57 w 66"/>
                <a:gd name="T87" fmla="*/ 236 h 250"/>
                <a:gd name="T88" fmla="*/ 57 w 66"/>
                <a:gd name="T89" fmla="*/ 241 h 250"/>
                <a:gd name="T90" fmla="*/ 61 w 66"/>
                <a:gd name="T91" fmla="*/ 241 h 250"/>
                <a:gd name="T92" fmla="*/ 61 w 66"/>
                <a:gd name="T93" fmla="*/ 241 h 250"/>
                <a:gd name="T94" fmla="*/ 66 w 66"/>
                <a:gd name="T95" fmla="*/ 245 h 250"/>
                <a:gd name="T96" fmla="*/ 66 w 66"/>
                <a:gd name="T97" fmla="*/ 245 h 250"/>
                <a:gd name="T98" fmla="*/ 66 w 66"/>
                <a:gd name="T99"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250">
                  <a:moveTo>
                    <a:pt x="61" y="15"/>
                  </a:moveTo>
                  <a:lnTo>
                    <a:pt x="61" y="15"/>
                  </a:lnTo>
                  <a:lnTo>
                    <a:pt x="57" y="15"/>
                  </a:lnTo>
                  <a:lnTo>
                    <a:pt x="57" y="10"/>
                  </a:lnTo>
                  <a:lnTo>
                    <a:pt x="57" y="10"/>
                  </a:lnTo>
                  <a:lnTo>
                    <a:pt x="57" y="10"/>
                  </a:lnTo>
                  <a:lnTo>
                    <a:pt x="57" y="10"/>
                  </a:lnTo>
                  <a:lnTo>
                    <a:pt x="57" y="10"/>
                  </a:lnTo>
                  <a:lnTo>
                    <a:pt x="57" y="5"/>
                  </a:lnTo>
                  <a:lnTo>
                    <a:pt x="52" y="5"/>
                  </a:lnTo>
                  <a:lnTo>
                    <a:pt x="52" y="5"/>
                  </a:lnTo>
                  <a:lnTo>
                    <a:pt x="52" y="5"/>
                  </a:lnTo>
                  <a:lnTo>
                    <a:pt x="52" y="5"/>
                  </a:lnTo>
                  <a:lnTo>
                    <a:pt x="47" y="5"/>
                  </a:lnTo>
                  <a:lnTo>
                    <a:pt x="47" y="5"/>
                  </a:lnTo>
                  <a:lnTo>
                    <a:pt x="47" y="0"/>
                  </a:lnTo>
                  <a:lnTo>
                    <a:pt x="43" y="0"/>
                  </a:lnTo>
                  <a:lnTo>
                    <a:pt x="43" y="0"/>
                  </a:lnTo>
                  <a:lnTo>
                    <a:pt x="43" y="0"/>
                  </a:lnTo>
                  <a:lnTo>
                    <a:pt x="38" y="0"/>
                  </a:lnTo>
                  <a:lnTo>
                    <a:pt x="38" y="0"/>
                  </a:lnTo>
                  <a:lnTo>
                    <a:pt x="38" y="0"/>
                  </a:lnTo>
                  <a:lnTo>
                    <a:pt x="33" y="0"/>
                  </a:lnTo>
                  <a:lnTo>
                    <a:pt x="33" y="0"/>
                  </a:lnTo>
                  <a:lnTo>
                    <a:pt x="28" y="0"/>
                  </a:lnTo>
                  <a:lnTo>
                    <a:pt x="28" y="0"/>
                  </a:lnTo>
                  <a:lnTo>
                    <a:pt x="28" y="0"/>
                  </a:lnTo>
                  <a:lnTo>
                    <a:pt x="24" y="0"/>
                  </a:lnTo>
                  <a:lnTo>
                    <a:pt x="24" y="0"/>
                  </a:lnTo>
                  <a:lnTo>
                    <a:pt x="19" y="0"/>
                  </a:lnTo>
                  <a:lnTo>
                    <a:pt x="19" y="0"/>
                  </a:lnTo>
                  <a:lnTo>
                    <a:pt x="19" y="0"/>
                  </a:lnTo>
                  <a:lnTo>
                    <a:pt x="14" y="0"/>
                  </a:lnTo>
                  <a:lnTo>
                    <a:pt x="14" y="0"/>
                  </a:lnTo>
                  <a:lnTo>
                    <a:pt x="14" y="5"/>
                  </a:lnTo>
                  <a:lnTo>
                    <a:pt x="10" y="5"/>
                  </a:lnTo>
                  <a:lnTo>
                    <a:pt x="10" y="5"/>
                  </a:lnTo>
                  <a:lnTo>
                    <a:pt x="10" y="5"/>
                  </a:lnTo>
                  <a:lnTo>
                    <a:pt x="10" y="5"/>
                  </a:lnTo>
                  <a:lnTo>
                    <a:pt x="5" y="5"/>
                  </a:lnTo>
                  <a:lnTo>
                    <a:pt x="5" y="5"/>
                  </a:lnTo>
                  <a:lnTo>
                    <a:pt x="5" y="10"/>
                  </a:lnTo>
                  <a:lnTo>
                    <a:pt x="5" y="10"/>
                  </a:lnTo>
                  <a:lnTo>
                    <a:pt x="5" y="10"/>
                  </a:lnTo>
                  <a:lnTo>
                    <a:pt x="0" y="10"/>
                  </a:lnTo>
                  <a:lnTo>
                    <a:pt x="0" y="10"/>
                  </a:lnTo>
                  <a:lnTo>
                    <a:pt x="0" y="15"/>
                  </a:lnTo>
                  <a:lnTo>
                    <a:pt x="0" y="15"/>
                  </a:lnTo>
                  <a:lnTo>
                    <a:pt x="0" y="15"/>
                  </a:lnTo>
                  <a:lnTo>
                    <a:pt x="0" y="15"/>
                  </a:lnTo>
                  <a:lnTo>
                    <a:pt x="5" y="250"/>
                  </a:lnTo>
                  <a:lnTo>
                    <a:pt x="5" y="250"/>
                  </a:lnTo>
                  <a:lnTo>
                    <a:pt x="5" y="245"/>
                  </a:lnTo>
                  <a:lnTo>
                    <a:pt x="5" y="245"/>
                  </a:lnTo>
                  <a:lnTo>
                    <a:pt x="5" y="245"/>
                  </a:lnTo>
                  <a:lnTo>
                    <a:pt x="5" y="245"/>
                  </a:lnTo>
                  <a:lnTo>
                    <a:pt x="10" y="245"/>
                  </a:lnTo>
                  <a:lnTo>
                    <a:pt x="10" y="241"/>
                  </a:lnTo>
                  <a:lnTo>
                    <a:pt x="10" y="241"/>
                  </a:lnTo>
                  <a:lnTo>
                    <a:pt x="10" y="241"/>
                  </a:lnTo>
                  <a:lnTo>
                    <a:pt x="10" y="241"/>
                  </a:lnTo>
                  <a:lnTo>
                    <a:pt x="14" y="241"/>
                  </a:lnTo>
                  <a:lnTo>
                    <a:pt x="14" y="241"/>
                  </a:lnTo>
                  <a:lnTo>
                    <a:pt x="14" y="236"/>
                  </a:lnTo>
                  <a:lnTo>
                    <a:pt x="19" y="236"/>
                  </a:lnTo>
                  <a:lnTo>
                    <a:pt x="19" y="236"/>
                  </a:lnTo>
                  <a:lnTo>
                    <a:pt x="19" y="236"/>
                  </a:lnTo>
                  <a:lnTo>
                    <a:pt x="24" y="236"/>
                  </a:lnTo>
                  <a:lnTo>
                    <a:pt x="24" y="236"/>
                  </a:lnTo>
                  <a:lnTo>
                    <a:pt x="24" y="236"/>
                  </a:lnTo>
                  <a:lnTo>
                    <a:pt x="28" y="236"/>
                  </a:lnTo>
                  <a:lnTo>
                    <a:pt x="28" y="236"/>
                  </a:lnTo>
                  <a:lnTo>
                    <a:pt x="28" y="236"/>
                  </a:lnTo>
                  <a:lnTo>
                    <a:pt x="33" y="236"/>
                  </a:lnTo>
                  <a:lnTo>
                    <a:pt x="33" y="236"/>
                  </a:lnTo>
                  <a:lnTo>
                    <a:pt x="38" y="236"/>
                  </a:lnTo>
                  <a:lnTo>
                    <a:pt x="38" y="236"/>
                  </a:lnTo>
                  <a:lnTo>
                    <a:pt x="38" y="236"/>
                  </a:lnTo>
                  <a:lnTo>
                    <a:pt x="43" y="236"/>
                  </a:lnTo>
                  <a:lnTo>
                    <a:pt x="43" y="236"/>
                  </a:lnTo>
                  <a:lnTo>
                    <a:pt x="47" y="236"/>
                  </a:lnTo>
                  <a:lnTo>
                    <a:pt x="47" y="236"/>
                  </a:lnTo>
                  <a:lnTo>
                    <a:pt x="47" y="236"/>
                  </a:lnTo>
                  <a:lnTo>
                    <a:pt x="52" y="236"/>
                  </a:lnTo>
                  <a:lnTo>
                    <a:pt x="52" y="236"/>
                  </a:lnTo>
                  <a:lnTo>
                    <a:pt x="52" y="236"/>
                  </a:lnTo>
                  <a:lnTo>
                    <a:pt x="57" y="236"/>
                  </a:lnTo>
                  <a:lnTo>
                    <a:pt x="57" y="236"/>
                  </a:lnTo>
                  <a:lnTo>
                    <a:pt x="57" y="241"/>
                  </a:lnTo>
                  <a:lnTo>
                    <a:pt x="57" y="241"/>
                  </a:lnTo>
                  <a:lnTo>
                    <a:pt x="61" y="241"/>
                  </a:lnTo>
                  <a:lnTo>
                    <a:pt x="61" y="241"/>
                  </a:lnTo>
                  <a:lnTo>
                    <a:pt x="61" y="241"/>
                  </a:lnTo>
                  <a:lnTo>
                    <a:pt x="61" y="241"/>
                  </a:lnTo>
                  <a:lnTo>
                    <a:pt x="61" y="245"/>
                  </a:lnTo>
                  <a:lnTo>
                    <a:pt x="66" y="245"/>
                  </a:lnTo>
                  <a:lnTo>
                    <a:pt x="66" y="245"/>
                  </a:lnTo>
                  <a:lnTo>
                    <a:pt x="66" y="245"/>
                  </a:lnTo>
                  <a:lnTo>
                    <a:pt x="66" y="245"/>
                  </a:lnTo>
                  <a:lnTo>
                    <a:pt x="66" y="250"/>
                  </a:lnTo>
                  <a:lnTo>
                    <a:pt x="61" y="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2" name="Freeform 1424">
              <a:extLst>
                <a:ext uri="{FF2B5EF4-FFF2-40B4-BE49-F238E27FC236}">
                  <a16:creationId xmlns:a16="http://schemas.microsoft.com/office/drawing/2014/main" id="{71E2D169-4D24-A472-6C2D-610DB45903D6}"/>
                </a:ext>
              </a:extLst>
            </p:cNvPr>
            <p:cNvSpPr>
              <a:spLocks/>
            </p:cNvSpPr>
            <p:nvPr/>
          </p:nvSpPr>
          <p:spPr bwMode="auto">
            <a:xfrm>
              <a:off x="1818005" y="1489710"/>
              <a:ext cx="99060" cy="144145"/>
            </a:xfrm>
            <a:custGeom>
              <a:avLst/>
              <a:gdLst>
                <a:gd name="T0" fmla="*/ 104 w 156"/>
                <a:gd name="T1" fmla="*/ 222 h 227"/>
                <a:gd name="T2" fmla="*/ 108 w 156"/>
                <a:gd name="T3" fmla="*/ 227 h 227"/>
                <a:gd name="T4" fmla="*/ 108 w 156"/>
                <a:gd name="T5" fmla="*/ 227 h 227"/>
                <a:gd name="T6" fmla="*/ 108 w 156"/>
                <a:gd name="T7" fmla="*/ 227 h 227"/>
                <a:gd name="T8" fmla="*/ 113 w 156"/>
                <a:gd name="T9" fmla="*/ 227 h 227"/>
                <a:gd name="T10" fmla="*/ 113 w 156"/>
                <a:gd name="T11" fmla="*/ 227 h 227"/>
                <a:gd name="T12" fmla="*/ 118 w 156"/>
                <a:gd name="T13" fmla="*/ 227 h 227"/>
                <a:gd name="T14" fmla="*/ 118 w 156"/>
                <a:gd name="T15" fmla="*/ 222 h 227"/>
                <a:gd name="T16" fmla="*/ 123 w 156"/>
                <a:gd name="T17" fmla="*/ 222 h 227"/>
                <a:gd name="T18" fmla="*/ 127 w 156"/>
                <a:gd name="T19" fmla="*/ 222 h 227"/>
                <a:gd name="T20" fmla="*/ 127 w 156"/>
                <a:gd name="T21" fmla="*/ 222 h 227"/>
                <a:gd name="T22" fmla="*/ 132 w 156"/>
                <a:gd name="T23" fmla="*/ 217 h 227"/>
                <a:gd name="T24" fmla="*/ 137 w 156"/>
                <a:gd name="T25" fmla="*/ 217 h 227"/>
                <a:gd name="T26" fmla="*/ 137 w 156"/>
                <a:gd name="T27" fmla="*/ 217 h 227"/>
                <a:gd name="T28" fmla="*/ 141 w 156"/>
                <a:gd name="T29" fmla="*/ 212 h 227"/>
                <a:gd name="T30" fmla="*/ 146 w 156"/>
                <a:gd name="T31" fmla="*/ 212 h 227"/>
                <a:gd name="T32" fmla="*/ 146 w 156"/>
                <a:gd name="T33" fmla="*/ 208 h 227"/>
                <a:gd name="T34" fmla="*/ 151 w 156"/>
                <a:gd name="T35" fmla="*/ 208 h 227"/>
                <a:gd name="T36" fmla="*/ 151 w 156"/>
                <a:gd name="T37" fmla="*/ 208 h 227"/>
                <a:gd name="T38" fmla="*/ 156 w 156"/>
                <a:gd name="T39" fmla="*/ 203 h 227"/>
                <a:gd name="T40" fmla="*/ 156 w 156"/>
                <a:gd name="T41" fmla="*/ 203 h 227"/>
                <a:gd name="T42" fmla="*/ 156 w 156"/>
                <a:gd name="T43" fmla="*/ 198 h 227"/>
                <a:gd name="T44" fmla="*/ 156 w 156"/>
                <a:gd name="T45" fmla="*/ 198 h 227"/>
                <a:gd name="T46" fmla="*/ 156 w 156"/>
                <a:gd name="T47" fmla="*/ 198 h 227"/>
                <a:gd name="T48" fmla="*/ 156 w 156"/>
                <a:gd name="T49" fmla="*/ 198 h 227"/>
                <a:gd name="T50" fmla="*/ 52 w 156"/>
                <a:gd name="T51" fmla="*/ 0 h 227"/>
                <a:gd name="T52" fmla="*/ 52 w 156"/>
                <a:gd name="T53" fmla="*/ 0 h 227"/>
                <a:gd name="T54" fmla="*/ 52 w 156"/>
                <a:gd name="T55" fmla="*/ 5 h 227"/>
                <a:gd name="T56" fmla="*/ 52 w 156"/>
                <a:gd name="T57" fmla="*/ 5 h 227"/>
                <a:gd name="T58" fmla="*/ 52 w 156"/>
                <a:gd name="T59" fmla="*/ 5 h 227"/>
                <a:gd name="T60" fmla="*/ 47 w 156"/>
                <a:gd name="T61" fmla="*/ 10 h 227"/>
                <a:gd name="T62" fmla="*/ 47 w 156"/>
                <a:gd name="T63" fmla="*/ 10 h 227"/>
                <a:gd name="T64" fmla="*/ 43 w 156"/>
                <a:gd name="T65" fmla="*/ 10 h 227"/>
                <a:gd name="T66" fmla="*/ 43 w 156"/>
                <a:gd name="T67" fmla="*/ 14 h 227"/>
                <a:gd name="T68" fmla="*/ 38 w 156"/>
                <a:gd name="T69" fmla="*/ 14 h 227"/>
                <a:gd name="T70" fmla="*/ 38 w 156"/>
                <a:gd name="T71" fmla="*/ 19 h 227"/>
                <a:gd name="T72" fmla="*/ 33 w 156"/>
                <a:gd name="T73" fmla="*/ 19 h 227"/>
                <a:gd name="T74" fmla="*/ 28 w 156"/>
                <a:gd name="T75" fmla="*/ 19 h 227"/>
                <a:gd name="T76" fmla="*/ 28 w 156"/>
                <a:gd name="T77" fmla="*/ 24 h 227"/>
                <a:gd name="T78" fmla="*/ 24 w 156"/>
                <a:gd name="T79" fmla="*/ 24 h 227"/>
                <a:gd name="T80" fmla="*/ 19 w 156"/>
                <a:gd name="T81" fmla="*/ 24 h 227"/>
                <a:gd name="T82" fmla="*/ 19 w 156"/>
                <a:gd name="T83" fmla="*/ 29 h 227"/>
                <a:gd name="T84" fmla="*/ 14 w 156"/>
                <a:gd name="T85" fmla="*/ 29 h 227"/>
                <a:gd name="T86" fmla="*/ 10 w 156"/>
                <a:gd name="T87" fmla="*/ 29 h 227"/>
                <a:gd name="T88" fmla="*/ 10 w 156"/>
                <a:gd name="T89" fmla="*/ 29 h 227"/>
                <a:gd name="T90" fmla="*/ 5 w 156"/>
                <a:gd name="T91" fmla="*/ 29 h 227"/>
                <a:gd name="T92" fmla="*/ 5 w 156"/>
                <a:gd name="T93" fmla="*/ 29 h 227"/>
                <a:gd name="T94" fmla="*/ 5 w 156"/>
                <a:gd name="T95" fmla="*/ 29 h 227"/>
                <a:gd name="T96" fmla="*/ 0 w 156"/>
                <a:gd name="T97" fmla="*/ 29 h 227"/>
                <a:gd name="T98" fmla="*/ 0 w 156"/>
                <a:gd name="T99" fmla="*/ 29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6" h="227">
                  <a:moveTo>
                    <a:pt x="104" y="222"/>
                  </a:moveTo>
                  <a:lnTo>
                    <a:pt x="104" y="222"/>
                  </a:lnTo>
                  <a:lnTo>
                    <a:pt x="104" y="227"/>
                  </a:lnTo>
                  <a:lnTo>
                    <a:pt x="108" y="227"/>
                  </a:lnTo>
                  <a:lnTo>
                    <a:pt x="108" y="227"/>
                  </a:lnTo>
                  <a:lnTo>
                    <a:pt x="108" y="227"/>
                  </a:lnTo>
                  <a:lnTo>
                    <a:pt x="108" y="227"/>
                  </a:lnTo>
                  <a:lnTo>
                    <a:pt x="108" y="227"/>
                  </a:lnTo>
                  <a:lnTo>
                    <a:pt x="108" y="227"/>
                  </a:lnTo>
                  <a:lnTo>
                    <a:pt x="113" y="227"/>
                  </a:lnTo>
                  <a:lnTo>
                    <a:pt x="113" y="227"/>
                  </a:lnTo>
                  <a:lnTo>
                    <a:pt x="113" y="227"/>
                  </a:lnTo>
                  <a:lnTo>
                    <a:pt x="113" y="227"/>
                  </a:lnTo>
                  <a:lnTo>
                    <a:pt x="118" y="227"/>
                  </a:lnTo>
                  <a:lnTo>
                    <a:pt x="118" y="227"/>
                  </a:lnTo>
                  <a:lnTo>
                    <a:pt x="118" y="222"/>
                  </a:lnTo>
                  <a:lnTo>
                    <a:pt x="123" y="222"/>
                  </a:lnTo>
                  <a:lnTo>
                    <a:pt x="123" y="222"/>
                  </a:lnTo>
                  <a:lnTo>
                    <a:pt x="123" y="222"/>
                  </a:lnTo>
                  <a:lnTo>
                    <a:pt x="127" y="222"/>
                  </a:lnTo>
                  <a:lnTo>
                    <a:pt x="127" y="222"/>
                  </a:lnTo>
                  <a:lnTo>
                    <a:pt x="127" y="222"/>
                  </a:lnTo>
                  <a:lnTo>
                    <a:pt x="132" y="217"/>
                  </a:lnTo>
                  <a:lnTo>
                    <a:pt x="132" y="217"/>
                  </a:lnTo>
                  <a:lnTo>
                    <a:pt x="132" y="217"/>
                  </a:lnTo>
                  <a:lnTo>
                    <a:pt x="137" y="217"/>
                  </a:lnTo>
                  <a:lnTo>
                    <a:pt x="137" y="217"/>
                  </a:lnTo>
                  <a:lnTo>
                    <a:pt x="137" y="217"/>
                  </a:lnTo>
                  <a:lnTo>
                    <a:pt x="141" y="212"/>
                  </a:lnTo>
                  <a:lnTo>
                    <a:pt x="141" y="212"/>
                  </a:lnTo>
                  <a:lnTo>
                    <a:pt x="141" y="212"/>
                  </a:lnTo>
                  <a:lnTo>
                    <a:pt x="146" y="212"/>
                  </a:lnTo>
                  <a:lnTo>
                    <a:pt x="146" y="212"/>
                  </a:lnTo>
                  <a:lnTo>
                    <a:pt x="146" y="208"/>
                  </a:lnTo>
                  <a:lnTo>
                    <a:pt x="151" y="208"/>
                  </a:lnTo>
                  <a:lnTo>
                    <a:pt x="151" y="208"/>
                  </a:lnTo>
                  <a:lnTo>
                    <a:pt x="151" y="208"/>
                  </a:lnTo>
                  <a:lnTo>
                    <a:pt x="151" y="208"/>
                  </a:lnTo>
                  <a:lnTo>
                    <a:pt x="156" y="203"/>
                  </a:lnTo>
                  <a:lnTo>
                    <a:pt x="156" y="203"/>
                  </a:lnTo>
                  <a:lnTo>
                    <a:pt x="156" y="203"/>
                  </a:lnTo>
                  <a:lnTo>
                    <a:pt x="156" y="203"/>
                  </a:lnTo>
                  <a:lnTo>
                    <a:pt x="156" y="203"/>
                  </a:lnTo>
                  <a:lnTo>
                    <a:pt x="156" y="198"/>
                  </a:lnTo>
                  <a:lnTo>
                    <a:pt x="156" y="198"/>
                  </a:lnTo>
                  <a:lnTo>
                    <a:pt x="156" y="198"/>
                  </a:lnTo>
                  <a:lnTo>
                    <a:pt x="156" y="198"/>
                  </a:lnTo>
                  <a:lnTo>
                    <a:pt x="156" y="198"/>
                  </a:lnTo>
                  <a:lnTo>
                    <a:pt x="156" y="198"/>
                  </a:lnTo>
                  <a:lnTo>
                    <a:pt x="156" y="198"/>
                  </a:lnTo>
                  <a:lnTo>
                    <a:pt x="52" y="0"/>
                  </a:lnTo>
                  <a:lnTo>
                    <a:pt x="52" y="0"/>
                  </a:lnTo>
                  <a:lnTo>
                    <a:pt x="52" y="0"/>
                  </a:lnTo>
                  <a:lnTo>
                    <a:pt x="52" y="0"/>
                  </a:lnTo>
                  <a:lnTo>
                    <a:pt x="52" y="0"/>
                  </a:lnTo>
                  <a:lnTo>
                    <a:pt x="52" y="5"/>
                  </a:lnTo>
                  <a:lnTo>
                    <a:pt x="52" y="5"/>
                  </a:lnTo>
                  <a:lnTo>
                    <a:pt x="52" y="5"/>
                  </a:lnTo>
                  <a:lnTo>
                    <a:pt x="52" y="5"/>
                  </a:lnTo>
                  <a:lnTo>
                    <a:pt x="52" y="5"/>
                  </a:lnTo>
                  <a:lnTo>
                    <a:pt x="52" y="5"/>
                  </a:lnTo>
                  <a:lnTo>
                    <a:pt x="47" y="10"/>
                  </a:lnTo>
                  <a:lnTo>
                    <a:pt x="47" y="10"/>
                  </a:lnTo>
                  <a:lnTo>
                    <a:pt x="47" y="10"/>
                  </a:lnTo>
                  <a:lnTo>
                    <a:pt x="47" y="10"/>
                  </a:lnTo>
                  <a:lnTo>
                    <a:pt x="43" y="10"/>
                  </a:lnTo>
                  <a:lnTo>
                    <a:pt x="43" y="14"/>
                  </a:lnTo>
                  <a:lnTo>
                    <a:pt x="43" y="14"/>
                  </a:lnTo>
                  <a:lnTo>
                    <a:pt x="43" y="14"/>
                  </a:lnTo>
                  <a:lnTo>
                    <a:pt x="38" y="14"/>
                  </a:lnTo>
                  <a:lnTo>
                    <a:pt x="38" y="14"/>
                  </a:lnTo>
                  <a:lnTo>
                    <a:pt x="38" y="19"/>
                  </a:lnTo>
                  <a:lnTo>
                    <a:pt x="33" y="19"/>
                  </a:lnTo>
                  <a:lnTo>
                    <a:pt x="33" y="19"/>
                  </a:lnTo>
                  <a:lnTo>
                    <a:pt x="33" y="19"/>
                  </a:lnTo>
                  <a:lnTo>
                    <a:pt x="28" y="19"/>
                  </a:lnTo>
                  <a:lnTo>
                    <a:pt x="28" y="24"/>
                  </a:lnTo>
                  <a:lnTo>
                    <a:pt x="28" y="24"/>
                  </a:lnTo>
                  <a:lnTo>
                    <a:pt x="24" y="24"/>
                  </a:lnTo>
                  <a:lnTo>
                    <a:pt x="24" y="24"/>
                  </a:lnTo>
                  <a:lnTo>
                    <a:pt x="24" y="24"/>
                  </a:lnTo>
                  <a:lnTo>
                    <a:pt x="19" y="24"/>
                  </a:lnTo>
                  <a:lnTo>
                    <a:pt x="19" y="29"/>
                  </a:lnTo>
                  <a:lnTo>
                    <a:pt x="19" y="29"/>
                  </a:lnTo>
                  <a:lnTo>
                    <a:pt x="14" y="29"/>
                  </a:lnTo>
                  <a:lnTo>
                    <a:pt x="14" y="29"/>
                  </a:lnTo>
                  <a:lnTo>
                    <a:pt x="14" y="29"/>
                  </a:lnTo>
                  <a:lnTo>
                    <a:pt x="10" y="29"/>
                  </a:lnTo>
                  <a:lnTo>
                    <a:pt x="10" y="29"/>
                  </a:lnTo>
                  <a:lnTo>
                    <a:pt x="10" y="29"/>
                  </a:lnTo>
                  <a:lnTo>
                    <a:pt x="10" y="29"/>
                  </a:lnTo>
                  <a:lnTo>
                    <a:pt x="5" y="29"/>
                  </a:lnTo>
                  <a:lnTo>
                    <a:pt x="5" y="29"/>
                  </a:lnTo>
                  <a:lnTo>
                    <a:pt x="5" y="29"/>
                  </a:lnTo>
                  <a:lnTo>
                    <a:pt x="5" y="29"/>
                  </a:lnTo>
                  <a:lnTo>
                    <a:pt x="5" y="29"/>
                  </a:lnTo>
                  <a:lnTo>
                    <a:pt x="0" y="29"/>
                  </a:lnTo>
                  <a:lnTo>
                    <a:pt x="0" y="29"/>
                  </a:lnTo>
                  <a:lnTo>
                    <a:pt x="0" y="29"/>
                  </a:lnTo>
                  <a:lnTo>
                    <a:pt x="0" y="29"/>
                  </a:lnTo>
                  <a:lnTo>
                    <a:pt x="104" y="22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3" name="Oval 62">
              <a:extLst>
                <a:ext uri="{FF2B5EF4-FFF2-40B4-BE49-F238E27FC236}">
                  <a16:creationId xmlns:a16="http://schemas.microsoft.com/office/drawing/2014/main" id="{54CD3036-B1E7-05CC-AC46-701C39DC85BD}"/>
                </a:ext>
              </a:extLst>
            </p:cNvPr>
            <p:cNvSpPr>
              <a:spLocks noChangeArrowheads="1"/>
            </p:cNvSpPr>
            <p:nvPr/>
          </p:nvSpPr>
          <p:spPr bwMode="auto">
            <a:xfrm>
              <a:off x="2006600" y="2088515"/>
              <a:ext cx="128270" cy="1282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64" name="Freeform 1426">
              <a:extLst>
                <a:ext uri="{FF2B5EF4-FFF2-40B4-BE49-F238E27FC236}">
                  <a16:creationId xmlns:a16="http://schemas.microsoft.com/office/drawing/2014/main" id="{56FD999C-7319-7E3E-AA0A-2DACCC263EFC}"/>
                </a:ext>
              </a:extLst>
            </p:cNvPr>
            <p:cNvSpPr>
              <a:spLocks/>
            </p:cNvSpPr>
            <p:nvPr/>
          </p:nvSpPr>
          <p:spPr bwMode="auto">
            <a:xfrm>
              <a:off x="2063115" y="2199005"/>
              <a:ext cx="62865" cy="158750"/>
            </a:xfrm>
            <a:custGeom>
              <a:avLst/>
              <a:gdLst>
                <a:gd name="T0" fmla="*/ 57 w 99"/>
                <a:gd name="T1" fmla="*/ 9 h 250"/>
                <a:gd name="T2" fmla="*/ 57 w 99"/>
                <a:gd name="T3" fmla="*/ 5 h 250"/>
                <a:gd name="T4" fmla="*/ 57 w 99"/>
                <a:gd name="T5" fmla="*/ 5 h 250"/>
                <a:gd name="T6" fmla="*/ 57 w 99"/>
                <a:gd name="T7" fmla="*/ 5 h 250"/>
                <a:gd name="T8" fmla="*/ 52 w 99"/>
                <a:gd name="T9" fmla="*/ 0 h 250"/>
                <a:gd name="T10" fmla="*/ 52 w 99"/>
                <a:gd name="T11" fmla="*/ 0 h 250"/>
                <a:gd name="T12" fmla="*/ 47 w 99"/>
                <a:gd name="T13" fmla="*/ 0 h 250"/>
                <a:gd name="T14" fmla="*/ 43 w 99"/>
                <a:gd name="T15" fmla="*/ 0 h 250"/>
                <a:gd name="T16" fmla="*/ 43 w 99"/>
                <a:gd name="T17" fmla="*/ 0 h 250"/>
                <a:gd name="T18" fmla="*/ 38 w 99"/>
                <a:gd name="T19" fmla="*/ 0 h 250"/>
                <a:gd name="T20" fmla="*/ 33 w 99"/>
                <a:gd name="T21" fmla="*/ 0 h 250"/>
                <a:gd name="T22" fmla="*/ 29 w 99"/>
                <a:gd name="T23" fmla="*/ 0 h 250"/>
                <a:gd name="T24" fmla="*/ 29 w 99"/>
                <a:gd name="T25" fmla="*/ 0 h 250"/>
                <a:gd name="T26" fmla="*/ 24 w 99"/>
                <a:gd name="T27" fmla="*/ 0 h 250"/>
                <a:gd name="T28" fmla="*/ 19 w 99"/>
                <a:gd name="T29" fmla="*/ 0 h 250"/>
                <a:gd name="T30" fmla="*/ 14 w 99"/>
                <a:gd name="T31" fmla="*/ 5 h 250"/>
                <a:gd name="T32" fmla="*/ 14 w 99"/>
                <a:gd name="T33" fmla="*/ 5 h 250"/>
                <a:gd name="T34" fmla="*/ 10 w 99"/>
                <a:gd name="T35" fmla="*/ 5 h 250"/>
                <a:gd name="T36" fmla="*/ 5 w 99"/>
                <a:gd name="T37" fmla="*/ 5 h 250"/>
                <a:gd name="T38" fmla="*/ 5 w 99"/>
                <a:gd name="T39" fmla="*/ 9 h 250"/>
                <a:gd name="T40" fmla="*/ 5 w 99"/>
                <a:gd name="T41" fmla="*/ 9 h 250"/>
                <a:gd name="T42" fmla="*/ 0 w 99"/>
                <a:gd name="T43" fmla="*/ 14 h 250"/>
                <a:gd name="T44" fmla="*/ 0 w 99"/>
                <a:gd name="T45" fmla="*/ 14 h 250"/>
                <a:gd name="T46" fmla="*/ 0 w 99"/>
                <a:gd name="T47" fmla="*/ 14 h 250"/>
                <a:gd name="T48" fmla="*/ 0 w 99"/>
                <a:gd name="T49" fmla="*/ 19 h 250"/>
                <a:gd name="T50" fmla="*/ 38 w 99"/>
                <a:gd name="T51" fmla="*/ 245 h 250"/>
                <a:gd name="T52" fmla="*/ 38 w 99"/>
                <a:gd name="T53" fmla="*/ 245 h 250"/>
                <a:gd name="T54" fmla="*/ 38 w 99"/>
                <a:gd name="T55" fmla="*/ 245 h 250"/>
                <a:gd name="T56" fmla="*/ 43 w 99"/>
                <a:gd name="T57" fmla="*/ 240 h 250"/>
                <a:gd name="T58" fmla="*/ 43 w 99"/>
                <a:gd name="T59" fmla="*/ 240 h 250"/>
                <a:gd name="T60" fmla="*/ 43 w 99"/>
                <a:gd name="T61" fmla="*/ 240 h 250"/>
                <a:gd name="T62" fmla="*/ 47 w 99"/>
                <a:gd name="T63" fmla="*/ 236 h 250"/>
                <a:gd name="T64" fmla="*/ 47 w 99"/>
                <a:gd name="T65" fmla="*/ 236 h 250"/>
                <a:gd name="T66" fmla="*/ 52 w 99"/>
                <a:gd name="T67" fmla="*/ 236 h 250"/>
                <a:gd name="T68" fmla="*/ 57 w 99"/>
                <a:gd name="T69" fmla="*/ 231 h 250"/>
                <a:gd name="T70" fmla="*/ 62 w 99"/>
                <a:gd name="T71" fmla="*/ 231 h 250"/>
                <a:gd name="T72" fmla="*/ 62 w 99"/>
                <a:gd name="T73" fmla="*/ 231 h 250"/>
                <a:gd name="T74" fmla="*/ 66 w 99"/>
                <a:gd name="T75" fmla="*/ 231 h 250"/>
                <a:gd name="T76" fmla="*/ 71 w 99"/>
                <a:gd name="T77" fmla="*/ 231 h 250"/>
                <a:gd name="T78" fmla="*/ 76 w 99"/>
                <a:gd name="T79" fmla="*/ 231 h 250"/>
                <a:gd name="T80" fmla="*/ 80 w 99"/>
                <a:gd name="T81" fmla="*/ 231 h 250"/>
                <a:gd name="T82" fmla="*/ 80 w 99"/>
                <a:gd name="T83" fmla="*/ 231 h 250"/>
                <a:gd name="T84" fmla="*/ 85 w 99"/>
                <a:gd name="T85" fmla="*/ 231 h 250"/>
                <a:gd name="T86" fmla="*/ 90 w 99"/>
                <a:gd name="T87" fmla="*/ 231 h 250"/>
                <a:gd name="T88" fmla="*/ 90 w 99"/>
                <a:gd name="T89" fmla="*/ 231 h 250"/>
                <a:gd name="T90" fmla="*/ 94 w 99"/>
                <a:gd name="T91" fmla="*/ 231 h 250"/>
                <a:gd name="T92" fmla="*/ 94 w 99"/>
                <a:gd name="T93" fmla="*/ 236 h 250"/>
                <a:gd name="T94" fmla="*/ 94 w 99"/>
                <a:gd name="T95" fmla="*/ 236 h 250"/>
                <a:gd name="T96" fmla="*/ 99 w 99"/>
                <a:gd name="T97" fmla="*/ 236 h 250"/>
                <a:gd name="T98" fmla="*/ 99 w 99"/>
                <a:gd name="T99" fmla="*/ 2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9" h="250">
                  <a:moveTo>
                    <a:pt x="57" y="9"/>
                  </a:moveTo>
                  <a:lnTo>
                    <a:pt x="57" y="9"/>
                  </a:lnTo>
                  <a:lnTo>
                    <a:pt x="57" y="5"/>
                  </a:lnTo>
                  <a:lnTo>
                    <a:pt x="57" y="5"/>
                  </a:lnTo>
                  <a:lnTo>
                    <a:pt x="57" y="5"/>
                  </a:lnTo>
                  <a:lnTo>
                    <a:pt x="57" y="5"/>
                  </a:lnTo>
                  <a:lnTo>
                    <a:pt x="57" y="5"/>
                  </a:lnTo>
                  <a:lnTo>
                    <a:pt x="57" y="5"/>
                  </a:lnTo>
                  <a:lnTo>
                    <a:pt x="52" y="0"/>
                  </a:lnTo>
                  <a:lnTo>
                    <a:pt x="52" y="0"/>
                  </a:lnTo>
                  <a:lnTo>
                    <a:pt x="52" y="0"/>
                  </a:lnTo>
                  <a:lnTo>
                    <a:pt x="52" y="0"/>
                  </a:lnTo>
                  <a:lnTo>
                    <a:pt x="47" y="0"/>
                  </a:lnTo>
                  <a:lnTo>
                    <a:pt x="47" y="0"/>
                  </a:lnTo>
                  <a:lnTo>
                    <a:pt x="47" y="0"/>
                  </a:lnTo>
                  <a:lnTo>
                    <a:pt x="43" y="0"/>
                  </a:lnTo>
                  <a:lnTo>
                    <a:pt x="43" y="0"/>
                  </a:lnTo>
                  <a:lnTo>
                    <a:pt x="43" y="0"/>
                  </a:lnTo>
                  <a:lnTo>
                    <a:pt x="38" y="0"/>
                  </a:lnTo>
                  <a:lnTo>
                    <a:pt x="38" y="0"/>
                  </a:lnTo>
                  <a:lnTo>
                    <a:pt x="38" y="0"/>
                  </a:lnTo>
                  <a:lnTo>
                    <a:pt x="33" y="0"/>
                  </a:lnTo>
                  <a:lnTo>
                    <a:pt x="33" y="0"/>
                  </a:lnTo>
                  <a:lnTo>
                    <a:pt x="29" y="0"/>
                  </a:lnTo>
                  <a:lnTo>
                    <a:pt x="29" y="0"/>
                  </a:lnTo>
                  <a:lnTo>
                    <a:pt x="29" y="0"/>
                  </a:lnTo>
                  <a:lnTo>
                    <a:pt x="24" y="0"/>
                  </a:lnTo>
                  <a:lnTo>
                    <a:pt x="24" y="0"/>
                  </a:lnTo>
                  <a:lnTo>
                    <a:pt x="19" y="0"/>
                  </a:lnTo>
                  <a:lnTo>
                    <a:pt x="19" y="0"/>
                  </a:lnTo>
                  <a:lnTo>
                    <a:pt x="19" y="0"/>
                  </a:lnTo>
                  <a:lnTo>
                    <a:pt x="14" y="5"/>
                  </a:lnTo>
                  <a:lnTo>
                    <a:pt x="14" y="5"/>
                  </a:lnTo>
                  <a:lnTo>
                    <a:pt x="14" y="5"/>
                  </a:lnTo>
                  <a:lnTo>
                    <a:pt x="10" y="5"/>
                  </a:lnTo>
                  <a:lnTo>
                    <a:pt x="10" y="5"/>
                  </a:lnTo>
                  <a:lnTo>
                    <a:pt x="10" y="5"/>
                  </a:lnTo>
                  <a:lnTo>
                    <a:pt x="5" y="5"/>
                  </a:lnTo>
                  <a:lnTo>
                    <a:pt x="5" y="9"/>
                  </a:lnTo>
                  <a:lnTo>
                    <a:pt x="5" y="9"/>
                  </a:lnTo>
                  <a:lnTo>
                    <a:pt x="5" y="9"/>
                  </a:lnTo>
                  <a:lnTo>
                    <a:pt x="5" y="9"/>
                  </a:lnTo>
                  <a:lnTo>
                    <a:pt x="0" y="9"/>
                  </a:lnTo>
                  <a:lnTo>
                    <a:pt x="0" y="14"/>
                  </a:lnTo>
                  <a:lnTo>
                    <a:pt x="0" y="14"/>
                  </a:lnTo>
                  <a:lnTo>
                    <a:pt x="0" y="14"/>
                  </a:lnTo>
                  <a:lnTo>
                    <a:pt x="0" y="14"/>
                  </a:lnTo>
                  <a:lnTo>
                    <a:pt x="0" y="14"/>
                  </a:lnTo>
                  <a:lnTo>
                    <a:pt x="0" y="14"/>
                  </a:lnTo>
                  <a:lnTo>
                    <a:pt x="0" y="19"/>
                  </a:lnTo>
                  <a:lnTo>
                    <a:pt x="38" y="250"/>
                  </a:lnTo>
                  <a:lnTo>
                    <a:pt x="38" y="245"/>
                  </a:lnTo>
                  <a:lnTo>
                    <a:pt x="38" y="245"/>
                  </a:lnTo>
                  <a:lnTo>
                    <a:pt x="38" y="245"/>
                  </a:lnTo>
                  <a:lnTo>
                    <a:pt x="38" y="245"/>
                  </a:lnTo>
                  <a:lnTo>
                    <a:pt x="38" y="245"/>
                  </a:lnTo>
                  <a:lnTo>
                    <a:pt x="38" y="240"/>
                  </a:lnTo>
                  <a:lnTo>
                    <a:pt x="43" y="240"/>
                  </a:lnTo>
                  <a:lnTo>
                    <a:pt x="43" y="240"/>
                  </a:lnTo>
                  <a:lnTo>
                    <a:pt x="43" y="240"/>
                  </a:lnTo>
                  <a:lnTo>
                    <a:pt x="43" y="240"/>
                  </a:lnTo>
                  <a:lnTo>
                    <a:pt x="43" y="240"/>
                  </a:lnTo>
                  <a:lnTo>
                    <a:pt x="47" y="236"/>
                  </a:lnTo>
                  <a:lnTo>
                    <a:pt x="47" y="236"/>
                  </a:lnTo>
                  <a:lnTo>
                    <a:pt x="47" y="236"/>
                  </a:lnTo>
                  <a:lnTo>
                    <a:pt x="47" y="236"/>
                  </a:lnTo>
                  <a:lnTo>
                    <a:pt x="52" y="236"/>
                  </a:lnTo>
                  <a:lnTo>
                    <a:pt x="52" y="236"/>
                  </a:lnTo>
                  <a:lnTo>
                    <a:pt x="52" y="231"/>
                  </a:lnTo>
                  <a:lnTo>
                    <a:pt x="57" y="231"/>
                  </a:lnTo>
                  <a:lnTo>
                    <a:pt x="57" y="231"/>
                  </a:lnTo>
                  <a:lnTo>
                    <a:pt x="62" y="231"/>
                  </a:lnTo>
                  <a:lnTo>
                    <a:pt x="62" y="231"/>
                  </a:lnTo>
                  <a:lnTo>
                    <a:pt x="62" y="231"/>
                  </a:lnTo>
                  <a:lnTo>
                    <a:pt x="66" y="231"/>
                  </a:lnTo>
                  <a:lnTo>
                    <a:pt x="66" y="231"/>
                  </a:lnTo>
                  <a:lnTo>
                    <a:pt x="71" y="231"/>
                  </a:lnTo>
                  <a:lnTo>
                    <a:pt x="71" y="231"/>
                  </a:lnTo>
                  <a:lnTo>
                    <a:pt x="71" y="231"/>
                  </a:lnTo>
                  <a:lnTo>
                    <a:pt x="76" y="231"/>
                  </a:lnTo>
                  <a:lnTo>
                    <a:pt x="76" y="231"/>
                  </a:lnTo>
                  <a:lnTo>
                    <a:pt x="80" y="231"/>
                  </a:lnTo>
                  <a:lnTo>
                    <a:pt x="80" y="231"/>
                  </a:lnTo>
                  <a:lnTo>
                    <a:pt x="80" y="231"/>
                  </a:lnTo>
                  <a:lnTo>
                    <a:pt x="85" y="231"/>
                  </a:lnTo>
                  <a:lnTo>
                    <a:pt x="85" y="231"/>
                  </a:lnTo>
                  <a:lnTo>
                    <a:pt x="85" y="231"/>
                  </a:lnTo>
                  <a:lnTo>
                    <a:pt x="90" y="231"/>
                  </a:lnTo>
                  <a:lnTo>
                    <a:pt x="90" y="231"/>
                  </a:lnTo>
                  <a:lnTo>
                    <a:pt x="90" y="231"/>
                  </a:lnTo>
                  <a:lnTo>
                    <a:pt x="90" y="231"/>
                  </a:lnTo>
                  <a:lnTo>
                    <a:pt x="94" y="231"/>
                  </a:lnTo>
                  <a:lnTo>
                    <a:pt x="94" y="236"/>
                  </a:lnTo>
                  <a:lnTo>
                    <a:pt x="94" y="236"/>
                  </a:lnTo>
                  <a:lnTo>
                    <a:pt x="94" y="236"/>
                  </a:lnTo>
                  <a:lnTo>
                    <a:pt x="94" y="236"/>
                  </a:lnTo>
                  <a:lnTo>
                    <a:pt x="94" y="236"/>
                  </a:lnTo>
                  <a:lnTo>
                    <a:pt x="99" y="236"/>
                  </a:lnTo>
                  <a:lnTo>
                    <a:pt x="99" y="236"/>
                  </a:lnTo>
                  <a:lnTo>
                    <a:pt x="99" y="240"/>
                  </a:lnTo>
                  <a:lnTo>
                    <a:pt x="57" y="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5" name="Freeform 1427">
              <a:extLst>
                <a:ext uri="{FF2B5EF4-FFF2-40B4-BE49-F238E27FC236}">
                  <a16:creationId xmlns:a16="http://schemas.microsoft.com/office/drawing/2014/main" id="{BEE32404-8032-1096-5D58-BB8AD0DEA549}"/>
                </a:ext>
              </a:extLst>
            </p:cNvPr>
            <p:cNvSpPr>
              <a:spLocks/>
            </p:cNvSpPr>
            <p:nvPr/>
          </p:nvSpPr>
          <p:spPr bwMode="auto">
            <a:xfrm>
              <a:off x="1946910" y="1965325"/>
              <a:ext cx="113665" cy="153035"/>
            </a:xfrm>
            <a:custGeom>
              <a:avLst/>
              <a:gdLst>
                <a:gd name="T0" fmla="*/ 131 w 179"/>
                <a:gd name="T1" fmla="*/ 241 h 241"/>
                <a:gd name="T2" fmla="*/ 131 w 179"/>
                <a:gd name="T3" fmla="*/ 241 h 241"/>
                <a:gd name="T4" fmla="*/ 131 w 179"/>
                <a:gd name="T5" fmla="*/ 241 h 241"/>
                <a:gd name="T6" fmla="*/ 136 w 179"/>
                <a:gd name="T7" fmla="*/ 241 h 241"/>
                <a:gd name="T8" fmla="*/ 136 w 179"/>
                <a:gd name="T9" fmla="*/ 241 h 241"/>
                <a:gd name="T10" fmla="*/ 141 w 179"/>
                <a:gd name="T11" fmla="*/ 241 h 241"/>
                <a:gd name="T12" fmla="*/ 141 w 179"/>
                <a:gd name="T13" fmla="*/ 241 h 241"/>
                <a:gd name="T14" fmla="*/ 146 w 179"/>
                <a:gd name="T15" fmla="*/ 241 h 241"/>
                <a:gd name="T16" fmla="*/ 150 w 179"/>
                <a:gd name="T17" fmla="*/ 241 h 241"/>
                <a:gd name="T18" fmla="*/ 150 w 179"/>
                <a:gd name="T19" fmla="*/ 241 h 241"/>
                <a:gd name="T20" fmla="*/ 155 w 179"/>
                <a:gd name="T21" fmla="*/ 241 h 241"/>
                <a:gd name="T22" fmla="*/ 160 w 179"/>
                <a:gd name="T23" fmla="*/ 236 h 241"/>
                <a:gd name="T24" fmla="*/ 160 w 179"/>
                <a:gd name="T25" fmla="*/ 236 h 241"/>
                <a:gd name="T26" fmla="*/ 164 w 179"/>
                <a:gd name="T27" fmla="*/ 231 h 241"/>
                <a:gd name="T28" fmla="*/ 169 w 179"/>
                <a:gd name="T29" fmla="*/ 231 h 241"/>
                <a:gd name="T30" fmla="*/ 169 w 179"/>
                <a:gd name="T31" fmla="*/ 227 h 241"/>
                <a:gd name="T32" fmla="*/ 174 w 179"/>
                <a:gd name="T33" fmla="*/ 227 h 241"/>
                <a:gd name="T34" fmla="*/ 174 w 179"/>
                <a:gd name="T35" fmla="*/ 222 h 241"/>
                <a:gd name="T36" fmla="*/ 179 w 179"/>
                <a:gd name="T37" fmla="*/ 222 h 241"/>
                <a:gd name="T38" fmla="*/ 179 w 179"/>
                <a:gd name="T39" fmla="*/ 217 h 241"/>
                <a:gd name="T40" fmla="*/ 179 w 179"/>
                <a:gd name="T41" fmla="*/ 217 h 241"/>
                <a:gd name="T42" fmla="*/ 179 w 179"/>
                <a:gd name="T43" fmla="*/ 213 h 241"/>
                <a:gd name="T44" fmla="*/ 179 w 179"/>
                <a:gd name="T45" fmla="*/ 213 h 241"/>
                <a:gd name="T46" fmla="*/ 179 w 179"/>
                <a:gd name="T47" fmla="*/ 208 h 241"/>
                <a:gd name="T48" fmla="*/ 179 w 179"/>
                <a:gd name="T49" fmla="*/ 208 h 241"/>
                <a:gd name="T50" fmla="*/ 51 w 179"/>
                <a:gd name="T51" fmla="*/ 0 h 241"/>
                <a:gd name="T52" fmla="*/ 51 w 179"/>
                <a:gd name="T53" fmla="*/ 5 h 241"/>
                <a:gd name="T54" fmla="*/ 51 w 179"/>
                <a:gd name="T55" fmla="*/ 5 h 241"/>
                <a:gd name="T56" fmla="*/ 51 w 179"/>
                <a:gd name="T57" fmla="*/ 5 h 241"/>
                <a:gd name="T58" fmla="*/ 51 w 179"/>
                <a:gd name="T59" fmla="*/ 10 h 241"/>
                <a:gd name="T60" fmla="*/ 51 w 179"/>
                <a:gd name="T61" fmla="*/ 10 h 241"/>
                <a:gd name="T62" fmla="*/ 47 w 179"/>
                <a:gd name="T63" fmla="*/ 15 h 241"/>
                <a:gd name="T64" fmla="*/ 47 w 179"/>
                <a:gd name="T65" fmla="*/ 15 h 241"/>
                <a:gd name="T66" fmla="*/ 42 w 179"/>
                <a:gd name="T67" fmla="*/ 19 h 241"/>
                <a:gd name="T68" fmla="*/ 42 w 179"/>
                <a:gd name="T69" fmla="*/ 19 h 241"/>
                <a:gd name="T70" fmla="*/ 37 w 179"/>
                <a:gd name="T71" fmla="*/ 24 h 241"/>
                <a:gd name="T72" fmla="*/ 37 w 179"/>
                <a:gd name="T73" fmla="*/ 24 h 241"/>
                <a:gd name="T74" fmla="*/ 33 w 179"/>
                <a:gd name="T75" fmla="*/ 29 h 241"/>
                <a:gd name="T76" fmla="*/ 28 w 179"/>
                <a:gd name="T77" fmla="*/ 29 h 241"/>
                <a:gd name="T78" fmla="*/ 23 w 179"/>
                <a:gd name="T79" fmla="*/ 33 h 241"/>
                <a:gd name="T80" fmla="*/ 23 w 179"/>
                <a:gd name="T81" fmla="*/ 33 h 241"/>
                <a:gd name="T82" fmla="*/ 18 w 179"/>
                <a:gd name="T83" fmla="*/ 33 h 241"/>
                <a:gd name="T84" fmla="*/ 14 w 179"/>
                <a:gd name="T85" fmla="*/ 33 h 241"/>
                <a:gd name="T86" fmla="*/ 14 w 179"/>
                <a:gd name="T87" fmla="*/ 33 h 241"/>
                <a:gd name="T88" fmla="*/ 9 w 179"/>
                <a:gd name="T89" fmla="*/ 33 h 241"/>
                <a:gd name="T90" fmla="*/ 9 w 179"/>
                <a:gd name="T91" fmla="*/ 33 h 241"/>
                <a:gd name="T92" fmla="*/ 4 w 179"/>
                <a:gd name="T93" fmla="*/ 33 h 241"/>
                <a:gd name="T94" fmla="*/ 4 w 179"/>
                <a:gd name="T95" fmla="*/ 33 h 241"/>
                <a:gd name="T96" fmla="*/ 0 w 179"/>
                <a:gd name="T97" fmla="*/ 33 h 241"/>
                <a:gd name="T98" fmla="*/ 0 w 179"/>
                <a:gd name="T99" fmla="*/ 3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9" h="241">
                  <a:moveTo>
                    <a:pt x="127" y="241"/>
                  </a:moveTo>
                  <a:lnTo>
                    <a:pt x="131" y="241"/>
                  </a:lnTo>
                  <a:lnTo>
                    <a:pt x="131" y="241"/>
                  </a:lnTo>
                  <a:lnTo>
                    <a:pt x="131" y="241"/>
                  </a:lnTo>
                  <a:lnTo>
                    <a:pt x="131" y="241"/>
                  </a:lnTo>
                  <a:lnTo>
                    <a:pt x="131" y="241"/>
                  </a:lnTo>
                  <a:lnTo>
                    <a:pt x="131" y="241"/>
                  </a:lnTo>
                  <a:lnTo>
                    <a:pt x="136" y="241"/>
                  </a:lnTo>
                  <a:lnTo>
                    <a:pt x="136" y="241"/>
                  </a:lnTo>
                  <a:lnTo>
                    <a:pt x="136" y="241"/>
                  </a:lnTo>
                  <a:lnTo>
                    <a:pt x="136" y="241"/>
                  </a:lnTo>
                  <a:lnTo>
                    <a:pt x="141" y="241"/>
                  </a:lnTo>
                  <a:lnTo>
                    <a:pt x="141" y="241"/>
                  </a:lnTo>
                  <a:lnTo>
                    <a:pt x="141" y="241"/>
                  </a:lnTo>
                  <a:lnTo>
                    <a:pt x="146" y="241"/>
                  </a:lnTo>
                  <a:lnTo>
                    <a:pt x="146" y="241"/>
                  </a:lnTo>
                  <a:lnTo>
                    <a:pt x="146" y="241"/>
                  </a:lnTo>
                  <a:lnTo>
                    <a:pt x="150" y="241"/>
                  </a:lnTo>
                  <a:lnTo>
                    <a:pt x="150" y="241"/>
                  </a:lnTo>
                  <a:lnTo>
                    <a:pt x="150" y="241"/>
                  </a:lnTo>
                  <a:lnTo>
                    <a:pt x="155" y="241"/>
                  </a:lnTo>
                  <a:lnTo>
                    <a:pt x="155" y="241"/>
                  </a:lnTo>
                  <a:lnTo>
                    <a:pt x="155" y="236"/>
                  </a:lnTo>
                  <a:lnTo>
                    <a:pt x="160" y="236"/>
                  </a:lnTo>
                  <a:lnTo>
                    <a:pt x="160" y="236"/>
                  </a:lnTo>
                  <a:lnTo>
                    <a:pt x="160" y="236"/>
                  </a:lnTo>
                  <a:lnTo>
                    <a:pt x="164" y="236"/>
                  </a:lnTo>
                  <a:lnTo>
                    <a:pt x="164" y="231"/>
                  </a:lnTo>
                  <a:lnTo>
                    <a:pt x="164" y="231"/>
                  </a:lnTo>
                  <a:lnTo>
                    <a:pt x="169" y="231"/>
                  </a:lnTo>
                  <a:lnTo>
                    <a:pt x="169" y="231"/>
                  </a:lnTo>
                  <a:lnTo>
                    <a:pt x="169" y="227"/>
                  </a:lnTo>
                  <a:lnTo>
                    <a:pt x="174" y="227"/>
                  </a:lnTo>
                  <a:lnTo>
                    <a:pt x="174" y="227"/>
                  </a:lnTo>
                  <a:lnTo>
                    <a:pt x="174" y="227"/>
                  </a:lnTo>
                  <a:lnTo>
                    <a:pt x="174" y="222"/>
                  </a:lnTo>
                  <a:lnTo>
                    <a:pt x="174" y="222"/>
                  </a:lnTo>
                  <a:lnTo>
                    <a:pt x="179" y="222"/>
                  </a:lnTo>
                  <a:lnTo>
                    <a:pt x="179" y="222"/>
                  </a:lnTo>
                  <a:lnTo>
                    <a:pt x="179" y="217"/>
                  </a:lnTo>
                  <a:lnTo>
                    <a:pt x="179" y="217"/>
                  </a:lnTo>
                  <a:lnTo>
                    <a:pt x="179" y="217"/>
                  </a:lnTo>
                  <a:lnTo>
                    <a:pt x="179" y="217"/>
                  </a:lnTo>
                  <a:lnTo>
                    <a:pt x="179" y="213"/>
                  </a:lnTo>
                  <a:lnTo>
                    <a:pt x="179" y="213"/>
                  </a:lnTo>
                  <a:lnTo>
                    <a:pt x="179" y="213"/>
                  </a:lnTo>
                  <a:lnTo>
                    <a:pt x="179" y="213"/>
                  </a:lnTo>
                  <a:lnTo>
                    <a:pt x="179" y="208"/>
                  </a:lnTo>
                  <a:lnTo>
                    <a:pt x="179" y="208"/>
                  </a:lnTo>
                  <a:lnTo>
                    <a:pt x="179" y="208"/>
                  </a:lnTo>
                  <a:lnTo>
                    <a:pt x="51" y="0"/>
                  </a:lnTo>
                  <a:lnTo>
                    <a:pt x="51" y="0"/>
                  </a:lnTo>
                  <a:lnTo>
                    <a:pt x="51" y="0"/>
                  </a:lnTo>
                  <a:lnTo>
                    <a:pt x="51" y="5"/>
                  </a:lnTo>
                  <a:lnTo>
                    <a:pt x="51" y="5"/>
                  </a:lnTo>
                  <a:lnTo>
                    <a:pt x="51" y="5"/>
                  </a:lnTo>
                  <a:lnTo>
                    <a:pt x="51" y="5"/>
                  </a:lnTo>
                  <a:lnTo>
                    <a:pt x="51" y="5"/>
                  </a:lnTo>
                  <a:lnTo>
                    <a:pt x="51" y="10"/>
                  </a:lnTo>
                  <a:lnTo>
                    <a:pt x="51" y="10"/>
                  </a:lnTo>
                  <a:lnTo>
                    <a:pt x="51" y="10"/>
                  </a:lnTo>
                  <a:lnTo>
                    <a:pt x="51" y="10"/>
                  </a:lnTo>
                  <a:lnTo>
                    <a:pt x="47" y="15"/>
                  </a:lnTo>
                  <a:lnTo>
                    <a:pt x="47" y="15"/>
                  </a:lnTo>
                  <a:lnTo>
                    <a:pt x="47" y="15"/>
                  </a:lnTo>
                  <a:lnTo>
                    <a:pt x="47" y="15"/>
                  </a:lnTo>
                  <a:lnTo>
                    <a:pt x="47" y="19"/>
                  </a:lnTo>
                  <a:lnTo>
                    <a:pt x="42" y="19"/>
                  </a:lnTo>
                  <a:lnTo>
                    <a:pt x="42" y="19"/>
                  </a:lnTo>
                  <a:lnTo>
                    <a:pt x="42" y="19"/>
                  </a:lnTo>
                  <a:lnTo>
                    <a:pt x="42" y="24"/>
                  </a:lnTo>
                  <a:lnTo>
                    <a:pt x="37" y="24"/>
                  </a:lnTo>
                  <a:lnTo>
                    <a:pt x="37" y="24"/>
                  </a:lnTo>
                  <a:lnTo>
                    <a:pt x="37" y="24"/>
                  </a:lnTo>
                  <a:lnTo>
                    <a:pt x="33" y="29"/>
                  </a:lnTo>
                  <a:lnTo>
                    <a:pt x="33" y="29"/>
                  </a:lnTo>
                  <a:lnTo>
                    <a:pt x="33" y="29"/>
                  </a:lnTo>
                  <a:lnTo>
                    <a:pt x="28" y="29"/>
                  </a:lnTo>
                  <a:lnTo>
                    <a:pt x="28" y="29"/>
                  </a:lnTo>
                  <a:lnTo>
                    <a:pt x="23" y="33"/>
                  </a:lnTo>
                  <a:lnTo>
                    <a:pt x="23" y="33"/>
                  </a:lnTo>
                  <a:lnTo>
                    <a:pt x="23" y="33"/>
                  </a:lnTo>
                  <a:lnTo>
                    <a:pt x="18" y="33"/>
                  </a:lnTo>
                  <a:lnTo>
                    <a:pt x="18" y="33"/>
                  </a:lnTo>
                  <a:lnTo>
                    <a:pt x="18" y="33"/>
                  </a:lnTo>
                  <a:lnTo>
                    <a:pt x="14" y="33"/>
                  </a:lnTo>
                  <a:lnTo>
                    <a:pt x="14" y="33"/>
                  </a:lnTo>
                  <a:lnTo>
                    <a:pt x="14" y="33"/>
                  </a:lnTo>
                  <a:lnTo>
                    <a:pt x="9" y="33"/>
                  </a:lnTo>
                  <a:lnTo>
                    <a:pt x="9" y="33"/>
                  </a:lnTo>
                  <a:lnTo>
                    <a:pt x="9" y="33"/>
                  </a:lnTo>
                  <a:lnTo>
                    <a:pt x="9" y="33"/>
                  </a:lnTo>
                  <a:lnTo>
                    <a:pt x="4" y="33"/>
                  </a:lnTo>
                  <a:lnTo>
                    <a:pt x="4" y="33"/>
                  </a:lnTo>
                  <a:lnTo>
                    <a:pt x="4" y="33"/>
                  </a:lnTo>
                  <a:lnTo>
                    <a:pt x="4" y="33"/>
                  </a:lnTo>
                  <a:lnTo>
                    <a:pt x="4" y="33"/>
                  </a:lnTo>
                  <a:lnTo>
                    <a:pt x="0" y="33"/>
                  </a:lnTo>
                  <a:lnTo>
                    <a:pt x="0" y="33"/>
                  </a:lnTo>
                  <a:lnTo>
                    <a:pt x="0" y="33"/>
                  </a:lnTo>
                  <a:lnTo>
                    <a:pt x="127" y="24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6" name="Oval 65">
              <a:extLst>
                <a:ext uri="{FF2B5EF4-FFF2-40B4-BE49-F238E27FC236}">
                  <a16:creationId xmlns:a16="http://schemas.microsoft.com/office/drawing/2014/main" id="{6EF0717D-79AE-4E60-109C-329CBFB7C64A}"/>
                </a:ext>
              </a:extLst>
            </p:cNvPr>
            <p:cNvSpPr>
              <a:spLocks noChangeArrowheads="1"/>
            </p:cNvSpPr>
            <p:nvPr/>
          </p:nvSpPr>
          <p:spPr bwMode="auto">
            <a:xfrm>
              <a:off x="2185670" y="2540000"/>
              <a:ext cx="57150"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67" name="Freeform 1429">
              <a:extLst>
                <a:ext uri="{FF2B5EF4-FFF2-40B4-BE49-F238E27FC236}">
                  <a16:creationId xmlns:a16="http://schemas.microsoft.com/office/drawing/2014/main" id="{11795A99-EE91-8EF2-3195-5AF46CDC26BF}"/>
                </a:ext>
              </a:extLst>
            </p:cNvPr>
            <p:cNvSpPr>
              <a:spLocks/>
            </p:cNvSpPr>
            <p:nvPr/>
          </p:nvSpPr>
          <p:spPr bwMode="auto">
            <a:xfrm>
              <a:off x="2129155" y="2444115"/>
              <a:ext cx="95885" cy="125730"/>
            </a:xfrm>
            <a:custGeom>
              <a:avLst/>
              <a:gdLst>
                <a:gd name="T0" fmla="*/ 99 w 151"/>
                <a:gd name="T1" fmla="*/ 194 h 198"/>
                <a:gd name="T2" fmla="*/ 99 w 151"/>
                <a:gd name="T3" fmla="*/ 194 h 198"/>
                <a:gd name="T4" fmla="*/ 103 w 151"/>
                <a:gd name="T5" fmla="*/ 194 h 198"/>
                <a:gd name="T6" fmla="*/ 103 w 151"/>
                <a:gd name="T7" fmla="*/ 198 h 198"/>
                <a:gd name="T8" fmla="*/ 108 w 151"/>
                <a:gd name="T9" fmla="*/ 198 h 198"/>
                <a:gd name="T10" fmla="*/ 108 w 151"/>
                <a:gd name="T11" fmla="*/ 198 h 198"/>
                <a:gd name="T12" fmla="*/ 113 w 151"/>
                <a:gd name="T13" fmla="*/ 198 h 198"/>
                <a:gd name="T14" fmla="*/ 113 w 151"/>
                <a:gd name="T15" fmla="*/ 198 h 198"/>
                <a:gd name="T16" fmla="*/ 118 w 151"/>
                <a:gd name="T17" fmla="*/ 198 h 198"/>
                <a:gd name="T18" fmla="*/ 122 w 151"/>
                <a:gd name="T19" fmla="*/ 194 h 198"/>
                <a:gd name="T20" fmla="*/ 127 w 151"/>
                <a:gd name="T21" fmla="*/ 194 h 198"/>
                <a:gd name="T22" fmla="*/ 127 w 151"/>
                <a:gd name="T23" fmla="*/ 194 h 198"/>
                <a:gd name="T24" fmla="*/ 132 w 151"/>
                <a:gd name="T25" fmla="*/ 189 h 198"/>
                <a:gd name="T26" fmla="*/ 136 w 151"/>
                <a:gd name="T27" fmla="*/ 189 h 198"/>
                <a:gd name="T28" fmla="*/ 136 w 151"/>
                <a:gd name="T29" fmla="*/ 184 h 198"/>
                <a:gd name="T30" fmla="*/ 141 w 151"/>
                <a:gd name="T31" fmla="*/ 184 h 198"/>
                <a:gd name="T32" fmla="*/ 141 w 151"/>
                <a:gd name="T33" fmla="*/ 179 h 198"/>
                <a:gd name="T34" fmla="*/ 146 w 151"/>
                <a:gd name="T35" fmla="*/ 179 h 198"/>
                <a:gd name="T36" fmla="*/ 146 w 151"/>
                <a:gd name="T37" fmla="*/ 175 h 198"/>
                <a:gd name="T38" fmla="*/ 146 w 151"/>
                <a:gd name="T39" fmla="*/ 175 h 198"/>
                <a:gd name="T40" fmla="*/ 151 w 151"/>
                <a:gd name="T41" fmla="*/ 170 h 198"/>
                <a:gd name="T42" fmla="*/ 151 w 151"/>
                <a:gd name="T43" fmla="*/ 165 h 198"/>
                <a:gd name="T44" fmla="*/ 151 w 151"/>
                <a:gd name="T45" fmla="*/ 165 h 198"/>
                <a:gd name="T46" fmla="*/ 151 w 151"/>
                <a:gd name="T47" fmla="*/ 165 h 198"/>
                <a:gd name="T48" fmla="*/ 146 w 151"/>
                <a:gd name="T49" fmla="*/ 161 h 198"/>
                <a:gd name="T50" fmla="*/ 47 w 151"/>
                <a:gd name="T51" fmla="*/ 0 h 198"/>
                <a:gd name="T52" fmla="*/ 52 w 151"/>
                <a:gd name="T53" fmla="*/ 5 h 198"/>
                <a:gd name="T54" fmla="*/ 52 w 151"/>
                <a:gd name="T55" fmla="*/ 5 h 198"/>
                <a:gd name="T56" fmla="*/ 52 w 151"/>
                <a:gd name="T57" fmla="*/ 10 h 198"/>
                <a:gd name="T58" fmla="*/ 47 w 151"/>
                <a:gd name="T59" fmla="*/ 10 h 198"/>
                <a:gd name="T60" fmla="*/ 47 w 151"/>
                <a:gd name="T61" fmla="*/ 14 h 198"/>
                <a:gd name="T62" fmla="*/ 47 w 151"/>
                <a:gd name="T63" fmla="*/ 14 h 198"/>
                <a:gd name="T64" fmla="*/ 42 w 151"/>
                <a:gd name="T65" fmla="*/ 19 h 198"/>
                <a:gd name="T66" fmla="*/ 42 w 151"/>
                <a:gd name="T67" fmla="*/ 19 h 198"/>
                <a:gd name="T68" fmla="*/ 38 w 151"/>
                <a:gd name="T69" fmla="*/ 24 h 198"/>
                <a:gd name="T70" fmla="*/ 38 w 151"/>
                <a:gd name="T71" fmla="*/ 24 h 198"/>
                <a:gd name="T72" fmla="*/ 33 w 151"/>
                <a:gd name="T73" fmla="*/ 29 h 198"/>
                <a:gd name="T74" fmla="*/ 33 w 151"/>
                <a:gd name="T75" fmla="*/ 29 h 198"/>
                <a:gd name="T76" fmla="*/ 28 w 151"/>
                <a:gd name="T77" fmla="*/ 33 h 198"/>
                <a:gd name="T78" fmla="*/ 23 w 151"/>
                <a:gd name="T79" fmla="*/ 33 h 198"/>
                <a:gd name="T80" fmla="*/ 19 w 151"/>
                <a:gd name="T81" fmla="*/ 33 h 198"/>
                <a:gd name="T82" fmla="*/ 19 w 151"/>
                <a:gd name="T83" fmla="*/ 33 h 198"/>
                <a:gd name="T84" fmla="*/ 14 w 151"/>
                <a:gd name="T85" fmla="*/ 38 h 198"/>
                <a:gd name="T86" fmla="*/ 9 w 151"/>
                <a:gd name="T87" fmla="*/ 38 h 198"/>
                <a:gd name="T88" fmla="*/ 9 w 151"/>
                <a:gd name="T89" fmla="*/ 38 h 198"/>
                <a:gd name="T90" fmla="*/ 5 w 151"/>
                <a:gd name="T91" fmla="*/ 38 h 198"/>
                <a:gd name="T92" fmla="*/ 5 w 151"/>
                <a:gd name="T93" fmla="*/ 33 h 198"/>
                <a:gd name="T94" fmla="*/ 0 w 151"/>
                <a:gd name="T95" fmla="*/ 33 h 198"/>
                <a:gd name="T96" fmla="*/ 0 w 151"/>
                <a:gd name="T97" fmla="*/ 33 h 198"/>
                <a:gd name="T98" fmla="*/ 0 w 151"/>
                <a:gd name="T99" fmla="*/ 3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1" h="198">
                  <a:moveTo>
                    <a:pt x="99" y="194"/>
                  </a:moveTo>
                  <a:lnTo>
                    <a:pt x="99" y="194"/>
                  </a:lnTo>
                  <a:lnTo>
                    <a:pt x="99" y="194"/>
                  </a:lnTo>
                  <a:lnTo>
                    <a:pt x="99" y="194"/>
                  </a:lnTo>
                  <a:lnTo>
                    <a:pt x="99" y="194"/>
                  </a:lnTo>
                  <a:lnTo>
                    <a:pt x="103" y="194"/>
                  </a:lnTo>
                  <a:lnTo>
                    <a:pt x="103" y="198"/>
                  </a:lnTo>
                  <a:lnTo>
                    <a:pt x="103" y="198"/>
                  </a:lnTo>
                  <a:lnTo>
                    <a:pt x="103" y="198"/>
                  </a:lnTo>
                  <a:lnTo>
                    <a:pt x="108" y="198"/>
                  </a:lnTo>
                  <a:lnTo>
                    <a:pt x="108" y="198"/>
                  </a:lnTo>
                  <a:lnTo>
                    <a:pt x="108" y="198"/>
                  </a:lnTo>
                  <a:lnTo>
                    <a:pt x="108" y="198"/>
                  </a:lnTo>
                  <a:lnTo>
                    <a:pt x="113" y="198"/>
                  </a:lnTo>
                  <a:lnTo>
                    <a:pt x="113" y="198"/>
                  </a:lnTo>
                  <a:lnTo>
                    <a:pt x="113" y="198"/>
                  </a:lnTo>
                  <a:lnTo>
                    <a:pt x="118" y="198"/>
                  </a:lnTo>
                  <a:lnTo>
                    <a:pt x="118" y="198"/>
                  </a:lnTo>
                  <a:lnTo>
                    <a:pt x="122" y="194"/>
                  </a:lnTo>
                  <a:lnTo>
                    <a:pt x="122" y="194"/>
                  </a:lnTo>
                  <a:lnTo>
                    <a:pt x="122" y="194"/>
                  </a:lnTo>
                  <a:lnTo>
                    <a:pt x="127" y="194"/>
                  </a:lnTo>
                  <a:lnTo>
                    <a:pt x="127" y="194"/>
                  </a:lnTo>
                  <a:lnTo>
                    <a:pt x="127" y="194"/>
                  </a:lnTo>
                  <a:lnTo>
                    <a:pt x="132" y="189"/>
                  </a:lnTo>
                  <a:lnTo>
                    <a:pt x="132" y="189"/>
                  </a:lnTo>
                  <a:lnTo>
                    <a:pt x="132" y="189"/>
                  </a:lnTo>
                  <a:lnTo>
                    <a:pt x="136" y="189"/>
                  </a:lnTo>
                  <a:lnTo>
                    <a:pt x="136" y="189"/>
                  </a:lnTo>
                  <a:lnTo>
                    <a:pt x="136" y="184"/>
                  </a:lnTo>
                  <a:lnTo>
                    <a:pt x="141" y="184"/>
                  </a:lnTo>
                  <a:lnTo>
                    <a:pt x="141" y="184"/>
                  </a:lnTo>
                  <a:lnTo>
                    <a:pt x="141" y="184"/>
                  </a:lnTo>
                  <a:lnTo>
                    <a:pt x="141" y="179"/>
                  </a:lnTo>
                  <a:lnTo>
                    <a:pt x="146" y="179"/>
                  </a:lnTo>
                  <a:lnTo>
                    <a:pt x="146" y="179"/>
                  </a:lnTo>
                  <a:lnTo>
                    <a:pt x="146" y="175"/>
                  </a:lnTo>
                  <a:lnTo>
                    <a:pt x="146" y="175"/>
                  </a:lnTo>
                  <a:lnTo>
                    <a:pt x="146" y="175"/>
                  </a:lnTo>
                  <a:lnTo>
                    <a:pt x="146" y="175"/>
                  </a:lnTo>
                  <a:lnTo>
                    <a:pt x="146" y="170"/>
                  </a:lnTo>
                  <a:lnTo>
                    <a:pt x="151" y="170"/>
                  </a:lnTo>
                  <a:lnTo>
                    <a:pt x="151" y="170"/>
                  </a:lnTo>
                  <a:lnTo>
                    <a:pt x="151" y="165"/>
                  </a:lnTo>
                  <a:lnTo>
                    <a:pt x="151" y="165"/>
                  </a:lnTo>
                  <a:lnTo>
                    <a:pt x="151" y="165"/>
                  </a:lnTo>
                  <a:lnTo>
                    <a:pt x="151" y="165"/>
                  </a:lnTo>
                  <a:lnTo>
                    <a:pt x="151" y="165"/>
                  </a:lnTo>
                  <a:lnTo>
                    <a:pt x="146" y="161"/>
                  </a:lnTo>
                  <a:lnTo>
                    <a:pt x="146" y="161"/>
                  </a:lnTo>
                  <a:lnTo>
                    <a:pt x="47" y="0"/>
                  </a:lnTo>
                  <a:lnTo>
                    <a:pt x="47" y="0"/>
                  </a:lnTo>
                  <a:lnTo>
                    <a:pt x="47" y="0"/>
                  </a:lnTo>
                  <a:lnTo>
                    <a:pt x="52" y="5"/>
                  </a:lnTo>
                  <a:lnTo>
                    <a:pt x="52" y="5"/>
                  </a:lnTo>
                  <a:lnTo>
                    <a:pt x="52" y="5"/>
                  </a:lnTo>
                  <a:lnTo>
                    <a:pt x="52" y="5"/>
                  </a:lnTo>
                  <a:lnTo>
                    <a:pt x="52" y="10"/>
                  </a:lnTo>
                  <a:lnTo>
                    <a:pt x="47" y="10"/>
                  </a:lnTo>
                  <a:lnTo>
                    <a:pt x="47" y="10"/>
                  </a:lnTo>
                  <a:lnTo>
                    <a:pt x="47" y="10"/>
                  </a:lnTo>
                  <a:lnTo>
                    <a:pt x="47" y="14"/>
                  </a:lnTo>
                  <a:lnTo>
                    <a:pt x="47" y="14"/>
                  </a:lnTo>
                  <a:lnTo>
                    <a:pt x="47" y="14"/>
                  </a:lnTo>
                  <a:lnTo>
                    <a:pt x="47" y="19"/>
                  </a:lnTo>
                  <a:lnTo>
                    <a:pt x="42" y="19"/>
                  </a:lnTo>
                  <a:lnTo>
                    <a:pt x="42" y="19"/>
                  </a:lnTo>
                  <a:lnTo>
                    <a:pt x="42" y="19"/>
                  </a:lnTo>
                  <a:lnTo>
                    <a:pt x="42" y="24"/>
                  </a:lnTo>
                  <a:lnTo>
                    <a:pt x="38" y="24"/>
                  </a:lnTo>
                  <a:lnTo>
                    <a:pt x="38" y="24"/>
                  </a:lnTo>
                  <a:lnTo>
                    <a:pt x="38" y="24"/>
                  </a:lnTo>
                  <a:lnTo>
                    <a:pt x="38" y="29"/>
                  </a:lnTo>
                  <a:lnTo>
                    <a:pt x="33" y="29"/>
                  </a:lnTo>
                  <a:lnTo>
                    <a:pt x="33" y="29"/>
                  </a:lnTo>
                  <a:lnTo>
                    <a:pt x="33" y="29"/>
                  </a:lnTo>
                  <a:lnTo>
                    <a:pt x="28" y="29"/>
                  </a:lnTo>
                  <a:lnTo>
                    <a:pt x="28" y="33"/>
                  </a:lnTo>
                  <a:lnTo>
                    <a:pt x="23" y="33"/>
                  </a:lnTo>
                  <a:lnTo>
                    <a:pt x="23" y="33"/>
                  </a:lnTo>
                  <a:lnTo>
                    <a:pt x="23" y="33"/>
                  </a:lnTo>
                  <a:lnTo>
                    <a:pt x="19" y="33"/>
                  </a:lnTo>
                  <a:lnTo>
                    <a:pt x="19" y="33"/>
                  </a:lnTo>
                  <a:lnTo>
                    <a:pt x="19" y="33"/>
                  </a:lnTo>
                  <a:lnTo>
                    <a:pt x="14" y="38"/>
                  </a:lnTo>
                  <a:lnTo>
                    <a:pt x="14" y="38"/>
                  </a:lnTo>
                  <a:lnTo>
                    <a:pt x="14" y="38"/>
                  </a:lnTo>
                  <a:lnTo>
                    <a:pt x="9" y="38"/>
                  </a:lnTo>
                  <a:lnTo>
                    <a:pt x="9" y="38"/>
                  </a:lnTo>
                  <a:lnTo>
                    <a:pt x="9" y="38"/>
                  </a:lnTo>
                  <a:lnTo>
                    <a:pt x="5" y="38"/>
                  </a:lnTo>
                  <a:lnTo>
                    <a:pt x="5" y="38"/>
                  </a:lnTo>
                  <a:lnTo>
                    <a:pt x="5" y="38"/>
                  </a:lnTo>
                  <a:lnTo>
                    <a:pt x="5" y="33"/>
                  </a:lnTo>
                  <a:lnTo>
                    <a:pt x="0" y="33"/>
                  </a:lnTo>
                  <a:lnTo>
                    <a:pt x="0" y="33"/>
                  </a:lnTo>
                  <a:lnTo>
                    <a:pt x="0" y="33"/>
                  </a:lnTo>
                  <a:lnTo>
                    <a:pt x="0" y="33"/>
                  </a:lnTo>
                  <a:lnTo>
                    <a:pt x="0" y="33"/>
                  </a:lnTo>
                  <a:lnTo>
                    <a:pt x="0" y="33"/>
                  </a:lnTo>
                  <a:lnTo>
                    <a:pt x="99" y="19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8" name="Oval 67">
              <a:extLst>
                <a:ext uri="{FF2B5EF4-FFF2-40B4-BE49-F238E27FC236}">
                  <a16:creationId xmlns:a16="http://schemas.microsoft.com/office/drawing/2014/main" id="{FA6F9520-C3CC-6896-41D9-C2477CA76F08}"/>
                </a:ext>
              </a:extLst>
            </p:cNvPr>
            <p:cNvSpPr>
              <a:spLocks noChangeArrowheads="1"/>
            </p:cNvSpPr>
            <p:nvPr/>
          </p:nvSpPr>
          <p:spPr bwMode="auto">
            <a:xfrm>
              <a:off x="804545" y="335280"/>
              <a:ext cx="128270" cy="1282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69" name="Freeform 1431">
              <a:extLst>
                <a:ext uri="{FF2B5EF4-FFF2-40B4-BE49-F238E27FC236}">
                  <a16:creationId xmlns:a16="http://schemas.microsoft.com/office/drawing/2014/main" id="{1607AAA1-53AA-BA8E-2B2F-45C35F90A492}"/>
                </a:ext>
              </a:extLst>
            </p:cNvPr>
            <p:cNvSpPr>
              <a:spLocks/>
            </p:cNvSpPr>
            <p:nvPr/>
          </p:nvSpPr>
          <p:spPr bwMode="auto">
            <a:xfrm>
              <a:off x="837565" y="457835"/>
              <a:ext cx="47625" cy="179705"/>
            </a:xfrm>
            <a:custGeom>
              <a:avLst/>
              <a:gdLst>
                <a:gd name="T0" fmla="*/ 75 w 75"/>
                <a:gd name="T1" fmla="*/ 9 h 283"/>
                <a:gd name="T2" fmla="*/ 75 w 75"/>
                <a:gd name="T3" fmla="*/ 9 h 283"/>
                <a:gd name="T4" fmla="*/ 75 w 75"/>
                <a:gd name="T5" fmla="*/ 5 h 283"/>
                <a:gd name="T6" fmla="*/ 70 w 75"/>
                <a:gd name="T7" fmla="*/ 5 h 283"/>
                <a:gd name="T8" fmla="*/ 70 w 75"/>
                <a:gd name="T9" fmla="*/ 5 h 283"/>
                <a:gd name="T10" fmla="*/ 70 w 75"/>
                <a:gd name="T11" fmla="*/ 5 h 283"/>
                <a:gd name="T12" fmla="*/ 66 w 75"/>
                <a:gd name="T13" fmla="*/ 5 h 283"/>
                <a:gd name="T14" fmla="*/ 61 w 75"/>
                <a:gd name="T15" fmla="*/ 5 h 283"/>
                <a:gd name="T16" fmla="*/ 61 w 75"/>
                <a:gd name="T17" fmla="*/ 5 h 283"/>
                <a:gd name="T18" fmla="*/ 56 w 75"/>
                <a:gd name="T19" fmla="*/ 5 h 283"/>
                <a:gd name="T20" fmla="*/ 51 w 75"/>
                <a:gd name="T21" fmla="*/ 5 h 283"/>
                <a:gd name="T22" fmla="*/ 47 w 75"/>
                <a:gd name="T23" fmla="*/ 5 h 283"/>
                <a:gd name="T24" fmla="*/ 47 w 75"/>
                <a:gd name="T25" fmla="*/ 0 h 283"/>
                <a:gd name="T26" fmla="*/ 42 w 75"/>
                <a:gd name="T27" fmla="*/ 0 h 283"/>
                <a:gd name="T28" fmla="*/ 37 w 75"/>
                <a:gd name="T29" fmla="*/ 0 h 283"/>
                <a:gd name="T30" fmla="*/ 33 w 75"/>
                <a:gd name="T31" fmla="*/ 0 h 283"/>
                <a:gd name="T32" fmla="*/ 33 w 75"/>
                <a:gd name="T33" fmla="*/ 0 h 283"/>
                <a:gd name="T34" fmla="*/ 28 w 75"/>
                <a:gd name="T35" fmla="*/ 0 h 283"/>
                <a:gd name="T36" fmla="*/ 23 w 75"/>
                <a:gd name="T37" fmla="*/ 0 h 283"/>
                <a:gd name="T38" fmla="*/ 23 w 75"/>
                <a:gd name="T39" fmla="*/ 0 h 283"/>
                <a:gd name="T40" fmla="*/ 18 w 75"/>
                <a:gd name="T41" fmla="*/ 5 h 283"/>
                <a:gd name="T42" fmla="*/ 18 w 75"/>
                <a:gd name="T43" fmla="*/ 5 h 283"/>
                <a:gd name="T44" fmla="*/ 18 w 75"/>
                <a:gd name="T45" fmla="*/ 5 h 283"/>
                <a:gd name="T46" fmla="*/ 18 w 75"/>
                <a:gd name="T47" fmla="*/ 5 h 283"/>
                <a:gd name="T48" fmla="*/ 18 w 75"/>
                <a:gd name="T49" fmla="*/ 5 h 283"/>
                <a:gd name="T50" fmla="*/ 0 w 75"/>
                <a:gd name="T51" fmla="*/ 278 h 283"/>
                <a:gd name="T52" fmla="*/ 0 w 75"/>
                <a:gd name="T53" fmla="*/ 278 h 283"/>
                <a:gd name="T54" fmla="*/ 0 w 75"/>
                <a:gd name="T55" fmla="*/ 278 h 283"/>
                <a:gd name="T56" fmla="*/ 4 w 75"/>
                <a:gd name="T57" fmla="*/ 278 h 283"/>
                <a:gd name="T58" fmla="*/ 4 w 75"/>
                <a:gd name="T59" fmla="*/ 278 h 283"/>
                <a:gd name="T60" fmla="*/ 9 w 75"/>
                <a:gd name="T61" fmla="*/ 278 h 283"/>
                <a:gd name="T62" fmla="*/ 9 w 75"/>
                <a:gd name="T63" fmla="*/ 278 h 283"/>
                <a:gd name="T64" fmla="*/ 14 w 75"/>
                <a:gd name="T65" fmla="*/ 278 h 283"/>
                <a:gd name="T66" fmla="*/ 18 w 75"/>
                <a:gd name="T67" fmla="*/ 278 h 283"/>
                <a:gd name="T68" fmla="*/ 18 w 75"/>
                <a:gd name="T69" fmla="*/ 278 h 283"/>
                <a:gd name="T70" fmla="*/ 23 w 75"/>
                <a:gd name="T71" fmla="*/ 278 h 283"/>
                <a:gd name="T72" fmla="*/ 28 w 75"/>
                <a:gd name="T73" fmla="*/ 278 h 283"/>
                <a:gd name="T74" fmla="*/ 33 w 75"/>
                <a:gd name="T75" fmla="*/ 278 h 283"/>
                <a:gd name="T76" fmla="*/ 33 w 75"/>
                <a:gd name="T77" fmla="*/ 278 h 283"/>
                <a:gd name="T78" fmla="*/ 37 w 75"/>
                <a:gd name="T79" fmla="*/ 278 h 283"/>
                <a:gd name="T80" fmla="*/ 42 w 75"/>
                <a:gd name="T81" fmla="*/ 278 h 283"/>
                <a:gd name="T82" fmla="*/ 47 w 75"/>
                <a:gd name="T83" fmla="*/ 283 h 283"/>
                <a:gd name="T84" fmla="*/ 47 w 75"/>
                <a:gd name="T85" fmla="*/ 283 h 283"/>
                <a:gd name="T86" fmla="*/ 51 w 75"/>
                <a:gd name="T87" fmla="*/ 283 h 283"/>
                <a:gd name="T88" fmla="*/ 51 w 75"/>
                <a:gd name="T89" fmla="*/ 283 h 283"/>
                <a:gd name="T90" fmla="*/ 56 w 75"/>
                <a:gd name="T91" fmla="*/ 283 h 283"/>
                <a:gd name="T92" fmla="*/ 56 w 75"/>
                <a:gd name="T93" fmla="*/ 283 h 283"/>
                <a:gd name="T94" fmla="*/ 56 w 75"/>
                <a:gd name="T95" fmla="*/ 283 h 283"/>
                <a:gd name="T96" fmla="*/ 61 w 75"/>
                <a:gd name="T97" fmla="*/ 283 h 283"/>
                <a:gd name="T98" fmla="*/ 61 w 75"/>
                <a:gd name="T99" fmla="*/ 28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283">
                  <a:moveTo>
                    <a:pt x="75" y="9"/>
                  </a:moveTo>
                  <a:lnTo>
                    <a:pt x="75" y="9"/>
                  </a:lnTo>
                  <a:lnTo>
                    <a:pt x="75" y="9"/>
                  </a:lnTo>
                  <a:lnTo>
                    <a:pt x="75" y="9"/>
                  </a:lnTo>
                  <a:lnTo>
                    <a:pt x="75" y="5"/>
                  </a:lnTo>
                  <a:lnTo>
                    <a:pt x="75" y="5"/>
                  </a:lnTo>
                  <a:lnTo>
                    <a:pt x="75" y="5"/>
                  </a:lnTo>
                  <a:lnTo>
                    <a:pt x="70" y="5"/>
                  </a:lnTo>
                  <a:lnTo>
                    <a:pt x="70" y="5"/>
                  </a:lnTo>
                  <a:lnTo>
                    <a:pt x="70" y="5"/>
                  </a:lnTo>
                  <a:lnTo>
                    <a:pt x="70" y="5"/>
                  </a:lnTo>
                  <a:lnTo>
                    <a:pt x="70" y="5"/>
                  </a:lnTo>
                  <a:lnTo>
                    <a:pt x="66" y="5"/>
                  </a:lnTo>
                  <a:lnTo>
                    <a:pt x="66" y="5"/>
                  </a:lnTo>
                  <a:lnTo>
                    <a:pt x="66" y="5"/>
                  </a:lnTo>
                  <a:lnTo>
                    <a:pt x="61" y="5"/>
                  </a:lnTo>
                  <a:lnTo>
                    <a:pt x="61" y="5"/>
                  </a:lnTo>
                  <a:lnTo>
                    <a:pt x="61" y="5"/>
                  </a:lnTo>
                  <a:lnTo>
                    <a:pt x="56" y="5"/>
                  </a:lnTo>
                  <a:lnTo>
                    <a:pt x="56" y="5"/>
                  </a:lnTo>
                  <a:lnTo>
                    <a:pt x="56" y="5"/>
                  </a:lnTo>
                  <a:lnTo>
                    <a:pt x="51" y="5"/>
                  </a:lnTo>
                  <a:lnTo>
                    <a:pt x="51" y="5"/>
                  </a:lnTo>
                  <a:lnTo>
                    <a:pt x="47" y="5"/>
                  </a:lnTo>
                  <a:lnTo>
                    <a:pt x="47" y="5"/>
                  </a:lnTo>
                  <a:lnTo>
                    <a:pt x="47" y="0"/>
                  </a:lnTo>
                  <a:lnTo>
                    <a:pt x="42" y="0"/>
                  </a:lnTo>
                  <a:lnTo>
                    <a:pt x="42" y="0"/>
                  </a:lnTo>
                  <a:lnTo>
                    <a:pt x="42" y="0"/>
                  </a:lnTo>
                  <a:lnTo>
                    <a:pt x="37" y="0"/>
                  </a:lnTo>
                  <a:lnTo>
                    <a:pt x="37" y="0"/>
                  </a:lnTo>
                  <a:lnTo>
                    <a:pt x="33" y="0"/>
                  </a:lnTo>
                  <a:lnTo>
                    <a:pt x="33" y="0"/>
                  </a:lnTo>
                  <a:lnTo>
                    <a:pt x="33" y="0"/>
                  </a:lnTo>
                  <a:lnTo>
                    <a:pt x="28" y="0"/>
                  </a:lnTo>
                  <a:lnTo>
                    <a:pt x="28" y="0"/>
                  </a:lnTo>
                  <a:lnTo>
                    <a:pt x="28" y="0"/>
                  </a:lnTo>
                  <a:lnTo>
                    <a:pt x="23" y="0"/>
                  </a:lnTo>
                  <a:lnTo>
                    <a:pt x="23" y="0"/>
                  </a:lnTo>
                  <a:lnTo>
                    <a:pt x="23" y="0"/>
                  </a:lnTo>
                  <a:lnTo>
                    <a:pt x="23" y="5"/>
                  </a:lnTo>
                  <a:lnTo>
                    <a:pt x="18" y="5"/>
                  </a:lnTo>
                  <a:lnTo>
                    <a:pt x="18" y="5"/>
                  </a:lnTo>
                  <a:lnTo>
                    <a:pt x="18" y="5"/>
                  </a:lnTo>
                  <a:lnTo>
                    <a:pt x="18" y="5"/>
                  </a:lnTo>
                  <a:lnTo>
                    <a:pt x="18" y="5"/>
                  </a:lnTo>
                  <a:lnTo>
                    <a:pt x="18" y="5"/>
                  </a:lnTo>
                  <a:lnTo>
                    <a:pt x="18" y="5"/>
                  </a:lnTo>
                  <a:lnTo>
                    <a:pt x="18" y="5"/>
                  </a:lnTo>
                  <a:lnTo>
                    <a:pt x="18" y="5"/>
                  </a:lnTo>
                  <a:lnTo>
                    <a:pt x="0" y="278"/>
                  </a:lnTo>
                  <a:lnTo>
                    <a:pt x="0" y="278"/>
                  </a:lnTo>
                  <a:lnTo>
                    <a:pt x="0" y="278"/>
                  </a:lnTo>
                  <a:lnTo>
                    <a:pt x="0" y="278"/>
                  </a:lnTo>
                  <a:lnTo>
                    <a:pt x="0" y="278"/>
                  </a:lnTo>
                  <a:lnTo>
                    <a:pt x="0" y="278"/>
                  </a:lnTo>
                  <a:lnTo>
                    <a:pt x="4" y="278"/>
                  </a:lnTo>
                  <a:lnTo>
                    <a:pt x="4" y="278"/>
                  </a:lnTo>
                  <a:lnTo>
                    <a:pt x="4" y="278"/>
                  </a:lnTo>
                  <a:lnTo>
                    <a:pt x="4" y="278"/>
                  </a:lnTo>
                  <a:lnTo>
                    <a:pt x="4" y="278"/>
                  </a:lnTo>
                  <a:lnTo>
                    <a:pt x="9" y="278"/>
                  </a:lnTo>
                  <a:lnTo>
                    <a:pt x="9" y="278"/>
                  </a:lnTo>
                  <a:lnTo>
                    <a:pt x="9" y="278"/>
                  </a:lnTo>
                  <a:lnTo>
                    <a:pt x="14" y="278"/>
                  </a:lnTo>
                  <a:lnTo>
                    <a:pt x="14" y="278"/>
                  </a:lnTo>
                  <a:lnTo>
                    <a:pt x="14" y="278"/>
                  </a:lnTo>
                  <a:lnTo>
                    <a:pt x="18" y="278"/>
                  </a:lnTo>
                  <a:lnTo>
                    <a:pt x="18" y="278"/>
                  </a:lnTo>
                  <a:lnTo>
                    <a:pt x="18" y="278"/>
                  </a:lnTo>
                  <a:lnTo>
                    <a:pt x="23" y="278"/>
                  </a:lnTo>
                  <a:lnTo>
                    <a:pt x="23" y="278"/>
                  </a:lnTo>
                  <a:lnTo>
                    <a:pt x="23" y="278"/>
                  </a:lnTo>
                  <a:lnTo>
                    <a:pt x="28" y="278"/>
                  </a:lnTo>
                  <a:lnTo>
                    <a:pt x="28" y="278"/>
                  </a:lnTo>
                  <a:lnTo>
                    <a:pt x="33" y="278"/>
                  </a:lnTo>
                  <a:lnTo>
                    <a:pt x="33" y="278"/>
                  </a:lnTo>
                  <a:lnTo>
                    <a:pt x="33" y="278"/>
                  </a:lnTo>
                  <a:lnTo>
                    <a:pt x="37" y="278"/>
                  </a:lnTo>
                  <a:lnTo>
                    <a:pt x="37" y="278"/>
                  </a:lnTo>
                  <a:lnTo>
                    <a:pt x="42" y="278"/>
                  </a:lnTo>
                  <a:lnTo>
                    <a:pt x="42" y="278"/>
                  </a:lnTo>
                  <a:lnTo>
                    <a:pt x="42" y="278"/>
                  </a:lnTo>
                  <a:lnTo>
                    <a:pt x="47" y="283"/>
                  </a:lnTo>
                  <a:lnTo>
                    <a:pt x="47" y="283"/>
                  </a:lnTo>
                  <a:lnTo>
                    <a:pt x="47" y="283"/>
                  </a:lnTo>
                  <a:lnTo>
                    <a:pt x="51" y="283"/>
                  </a:lnTo>
                  <a:lnTo>
                    <a:pt x="51" y="283"/>
                  </a:lnTo>
                  <a:lnTo>
                    <a:pt x="51" y="283"/>
                  </a:lnTo>
                  <a:lnTo>
                    <a:pt x="51" y="283"/>
                  </a:lnTo>
                  <a:lnTo>
                    <a:pt x="56" y="283"/>
                  </a:lnTo>
                  <a:lnTo>
                    <a:pt x="56" y="283"/>
                  </a:lnTo>
                  <a:lnTo>
                    <a:pt x="56" y="283"/>
                  </a:lnTo>
                  <a:lnTo>
                    <a:pt x="56" y="283"/>
                  </a:lnTo>
                  <a:lnTo>
                    <a:pt x="56" y="283"/>
                  </a:lnTo>
                  <a:lnTo>
                    <a:pt x="56" y="283"/>
                  </a:lnTo>
                  <a:lnTo>
                    <a:pt x="56" y="283"/>
                  </a:lnTo>
                  <a:lnTo>
                    <a:pt x="61" y="283"/>
                  </a:lnTo>
                  <a:lnTo>
                    <a:pt x="61" y="283"/>
                  </a:lnTo>
                  <a:lnTo>
                    <a:pt x="61" y="283"/>
                  </a:lnTo>
                  <a:lnTo>
                    <a:pt x="75" y="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0" name="Freeform 1432">
              <a:extLst>
                <a:ext uri="{FF2B5EF4-FFF2-40B4-BE49-F238E27FC236}">
                  <a16:creationId xmlns:a16="http://schemas.microsoft.com/office/drawing/2014/main" id="{C3DAF4E5-A014-1476-88C4-37E4F393252C}"/>
                </a:ext>
              </a:extLst>
            </p:cNvPr>
            <p:cNvSpPr>
              <a:spLocks/>
            </p:cNvSpPr>
            <p:nvPr/>
          </p:nvSpPr>
          <p:spPr bwMode="auto">
            <a:xfrm>
              <a:off x="792480" y="266065"/>
              <a:ext cx="77470" cy="111125"/>
            </a:xfrm>
            <a:custGeom>
              <a:avLst/>
              <a:gdLst>
                <a:gd name="T0" fmla="*/ 66 w 122"/>
                <a:gd name="T1" fmla="*/ 165 h 175"/>
                <a:gd name="T2" fmla="*/ 71 w 122"/>
                <a:gd name="T3" fmla="*/ 170 h 175"/>
                <a:gd name="T4" fmla="*/ 71 w 122"/>
                <a:gd name="T5" fmla="*/ 170 h 175"/>
                <a:gd name="T6" fmla="*/ 75 w 122"/>
                <a:gd name="T7" fmla="*/ 170 h 175"/>
                <a:gd name="T8" fmla="*/ 75 w 122"/>
                <a:gd name="T9" fmla="*/ 175 h 175"/>
                <a:gd name="T10" fmla="*/ 80 w 122"/>
                <a:gd name="T11" fmla="*/ 175 h 175"/>
                <a:gd name="T12" fmla="*/ 80 w 122"/>
                <a:gd name="T13" fmla="*/ 175 h 175"/>
                <a:gd name="T14" fmla="*/ 85 w 122"/>
                <a:gd name="T15" fmla="*/ 175 h 175"/>
                <a:gd name="T16" fmla="*/ 89 w 122"/>
                <a:gd name="T17" fmla="*/ 175 h 175"/>
                <a:gd name="T18" fmla="*/ 94 w 122"/>
                <a:gd name="T19" fmla="*/ 175 h 175"/>
                <a:gd name="T20" fmla="*/ 94 w 122"/>
                <a:gd name="T21" fmla="*/ 175 h 175"/>
                <a:gd name="T22" fmla="*/ 99 w 122"/>
                <a:gd name="T23" fmla="*/ 170 h 175"/>
                <a:gd name="T24" fmla="*/ 104 w 122"/>
                <a:gd name="T25" fmla="*/ 170 h 175"/>
                <a:gd name="T26" fmla="*/ 108 w 122"/>
                <a:gd name="T27" fmla="*/ 170 h 175"/>
                <a:gd name="T28" fmla="*/ 108 w 122"/>
                <a:gd name="T29" fmla="*/ 165 h 175"/>
                <a:gd name="T30" fmla="*/ 113 w 122"/>
                <a:gd name="T31" fmla="*/ 165 h 175"/>
                <a:gd name="T32" fmla="*/ 113 w 122"/>
                <a:gd name="T33" fmla="*/ 161 h 175"/>
                <a:gd name="T34" fmla="*/ 118 w 122"/>
                <a:gd name="T35" fmla="*/ 156 h 175"/>
                <a:gd name="T36" fmla="*/ 118 w 122"/>
                <a:gd name="T37" fmla="*/ 156 h 175"/>
                <a:gd name="T38" fmla="*/ 118 w 122"/>
                <a:gd name="T39" fmla="*/ 151 h 175"/>
                <a:gd name="T40" fmla="*/ 122 w 122"/>
                <a:gd name="T41" fmla="*/ 151 h 175"/>
                <a:gd name="T42" fmla="*/ 122 w 122"/>
                <a:gd name="T43" fmla="*/ 146 h 175"/>
                <a:gd name="T44" fmla="*/ 122 w 122"/>
                <a:gd name="T45" fmla="*/ 142 h 175"/>
                <a:gd name="T46" fmla="*/ 122 w 122"/>
                <a:gd name="T47" fmla="*/ 142 h 175"/>
                <a:gd name="T48" fmla="*/ 118 w 122"/>
                <a:gd name="T49" fmla="*/ 137 h 175"/>
                <a:gd name="T50" fmla="*/ 52 w 122"/>
                <a:gd name="T51" fmla="*/ 0 h 175"/>
                <a:gd name="T52" fmla="*/ 52 w 122"/>
                <a:gd name="T53" fmla="*/ 5 h 175"/>
                <a:gd name="T54" fmla="*/ 52 w 122"/>
                <a:gd name="T55" fmla="*/ 5 h 175"/>
                <a:gd name="T56" fmla="*/ 52 w 122"/>
                <a:gd name="T57" fmla="*/ 10 h 175"/>
                <a:gd name="T58" fmla="*/ 52 w 122"/>
                <a:gd name="T59" fmla="*/ 10 h 175"/>
                <a:gd name="T60" fmla="*/ 52 w 122"/>
                <a:gd name="T61" fmla="*/ 14 h 175"/>
                <a:gd name="T62" fmla="*/ 52 w 122"/>
                <a:gd name="T63" fmla="*/ 19 h 175"/>
                <a:gd name="T64" fmla="*/ 47 w 122"/>
                <a:gd name="T65" fmla="*/ 19 h 175"/>
                <a:gd name="T66" fmla="*/ 47 w 122"/>
                <a:gd name="T67" fmla="*/ 24 h 175"/>
                <a:gd name="T68" fmla="*/ 42 w 122"/>
                <a:gd name="T69" fmla="*/ 24 h 175"/>
                <a:gd name="T70" fmla="*/ 42 w 122"/>
                <a:gd name="T71" fmla="*/ 29 h 175"/>
                <a:gd name="T72" fmla="*/ 38 w 122"/>
                <a:gd name="T73" fmla="*/ 29 h 175"/>
                <a:gd name="T74" fmla="*/ 33 w 122"/>
                <a:gd name="T75" fmla="*/ 33 h 175"/>
                <a:gd name="T76" fmla="*/ 28 w 122"/>
                <a:gd name="T77" fmla="*/ 33 h 175"/>
                <a:gd name="T78" fmla="*/ 28 w 122"/>
                <a:gd name="T79" fmla="*/ 33 h 175"/>
                <a:gd name="T80" fmla="*/ 23 w 122"/>
                <a:gd name="T81" fmla="*/ 33 h 175"/>
                <a:gd name="T82" fmla="*/ 19 w 122"/>
                <a:gd name="T83" fmla="*/ 33 h 175"/>
                <a:gd name="T84" fmla="*/ 14 w 122"/>
                <a:gd name="T85" fmla="*/ 33 h 175"/>
                <a:gd name="T86" fmla="*/ 14 w 122"/>
                <a:gd name="T87" fmla="*/ 33 h 175"/>
                <a:gd name="T88" fmla="*/ 9 w 122"/>
                <a:gd name="T89" fmla="*/ 33 h 175"/>
                <a:gd name="T90" fmla="*/ 5 w 122"/>
                <a:gd name="T91" fmla="*/ 33 h 175"/>
                <a:gd name="T92" fmla="*/ 5 w 122"/>
                <a:gd name="T93" fmla="*/ 33 h 175"/>
                <a:gd name="T94" fmla="*/ 0 w 122"/>
                <a:gd name="T95" fmla="*/ 29 h 175"/>
                <a:gd name="T96" fmla="*/ 0 w 122"/>
                <a:gd name="T97" fmla="*/ 29 h 175"/>
                <a:gd name="T98" fmla="*/ 0 w 122"/>
                <a:gd name="T99" fmla="*/ 2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175">
                  <a:moveTo>
                    <a:pt x="66" y="165"/>
                  </a:moveTo>
                  <a:lnTo>
                    <a:pt x="66" y="165"/>
                  </a:lnTo>
                  <a:lnTo>
                    <a:pt x="66" y="165"/>
                  </a:lnTo>
                  <a:lnTo>
                    <a:pt x="71" y="170"/>
                  </a:lnTo>
                  <a:lnTo>
                    <a:pt x="71" y="170"/>
                  </a:lnTo>
                  <a:lnTo>
                    <a:pt x="71" y="170"/>
                  </a:lnTo>
                  <a:lnTo>
                    <a:pt x="71" y="170"/>
                  </a:lnTo>
                  <a:lnTo>
                    <a:pt x="75" y="170"/>
                  </a:lnTo>
                  <a:lnTo>
                    <a:pt x="75" y="170"/>
                  </a:lnTo>
                  <a:lnTo>
                    <a:pt x="75" y="175"/>
                  </a:lnTo>
                  <a:lnTo>
                    <a:pt x="75" y="175"/>
                  </a:lnTo>
                  <a:lnTo>
                    <a:pt x="80" y="175"/>
                  </a:lnTo>
                  <a:lnTo>
                    <a:pt x="80" y="175"/>
                  </a:lnTo>
                  <a:lnTo>
                    <a:pt x="80" y="175"/>
                  </a:lnTo>
                  <a:lnTo>
                    <a:pt x="85" y="175"/>
                  </a:lnTo>
                  <a:lnTo>
                    <a:pt x="85" y="175"/>
                  </a:lnTo>
                  <a:lnTo>
                    <a:pt x="89" y="175"/>
                  </a:lnTo>
                  <a:lnTo>
                    <a:pt x="89" y="175"/>
                  </a:lnTo>
                  <a:lnTo>
                    <a:pt x="89" y="175"/>
                  </a:lnTo>
                  <a:lnTo>
                    <a:pt x="94" y="175"/>
                  </a:lnTo>
                  <a:lnTo>
                    <a:pt x="94" y="175"/>
                  </a:lnTo>
                  <a:lnTo>
                    <a:pt x="94" y="175"/>
                  </a:lnTo>
                  <a:lnTo>
                    <a:pt x="99" y="170"/>
                  </a:lnTo>
                  <a:lnTo>
                    <a:pt x="99" y="170"/>
                  </a:lnTo>
                  <a:lnTo>
                    <a:pt x="104" y="170"/>
                  </a:lnTo>
                  <a:lnTo>
                    <a:pt x="104" y="170"/>
                  </a:lnTo>
                  <a:lnTo>
                    <a:pt x="104" y="170"/>
                  </a:lnTo>
                  <a:lnTo>
                    <a:pt x="108" y="170"/>
                  </a:lnTo>
                  <a:lnTo>
                    <a:pt x="108" y="165"/>
                  </a:lnTo>
                  <a:lnTo>
                    <a:pt x="108" y="165"/>
                  </a:lnTo>
                  <a:lnTo>
                    <a:pt x="113" y="165"/>
                  </a:lnTo>
                  <a:lnTo>
                    <a:pt x="113" y="165"/>
                  </a:lnTo>
                  <a:lnTo>
                    <a:pt x="113" y="161"/>
                  </a:lnTo>
                  <a:lnTo>
                    <a:pt x="113" y="161"/>
                  </a:lnTo>
                  <a:lnTo>
                    <a:pt x="118" y="161"/>
                  </a:lnTo>
                  <a:lnTo>
                    <a:pt x="118" y="156"/>
                  </a:lnTo>
                  <a:lnTo>
                    <a:pt x="118" y="156"/>
                  </a:lnTo>
                  <a:lnTo>
                    <a:pt x="118" y="156"/>
                  </a:lnTo>
                  <a:lnTo>
                    <a:pt x="118" y="156"/>
                  </a:lnTo>
                  <a:lnTo>
                    <a:pt x="118" y="151"/>
                  </a:lnTo>
                  <a:lnTo>
                    <a:pt x="122" y="151"/>
                  </a:lnTo>
                  <a:lnTo>
                    <a:pt x="122" y="151"/>
                  </a:lnTo>
                  <a:lnTo>
                    <a:pt x="122" y="146"/>
                  </a:lnTo>
                  <a:lnTo>
                    <a:pt x="122" y="146"/>
                  </a:lnTo>
                  <a:lnTo>
                    <a:pt x="122" y="146"/>
                  </a:lnTo>
                  <a:lnTo>
                    <a:pt x="122" y="142"/>
                  </a:lnTo>
                  <a:lnTo>
                    <a:pt x="122" y="142"/>
                  </a:lnTo>
                  <a:lnTo>
                    <a:pt x="122" y="142"/>
                  </a:lnTo>
                  <a:lnTo>
                    <a:pt x="118" y="142"/>
                  </a:lnTo>
                  <a:lnTo>
                    <a:pt x="118" y="137"/>
                  </a:lnTo>
                  <a:lnTo>
                    <a:pt x="52" y="0"/>
                  </a:lnTo>
                  <a:lnTo>
                    <a:pt x="52" y="0"/>
                  </a:lnTo>
                  <a:lnTo>
                    <a:pt x="52" y="0"/>
                  </a:lnTo>
                  <a:lnTo>
                    <a:pt x="52" y="5"/>
                  </a:lnTo>
                  <a:lnTo>
                    <a:pt x="52" y="5"/>
                  </a:lnTo>
                  <a:lnTo>
                    <a:pt x="52" y="5"/>
                  </a:lnTo>
                  <a:lnTo>
                    <a:pt x="52" y="5"/>
                  </a:lnTo>
                  <a:lnTo>
                    <a:pt x="52" y="10"/>
                  </a:lnTo>
                  <a:lnTo>
                    <a:pt x="52" y="10"/>
                  </a:lnTo>
                  <a:lnTo>
                    <a:pt x="52" y="10"/>
                  </a:lnTo>
                  <a:lnTo>
                    <a:pt x="52" y="14"/>
                  </a:lnTo>
                  <a:lnTo>
                    <a:pt x="52" y="14"/>
                  </a:lnTo>
                  <a:lnTo>
                    <a:pt x="52" y="14"/>
                  </a:lnTo>
                  <a:lnTo>
                    <a:pt x="52" y="19"/>
                  </a:lnTo>
                  <a:lnTo>
                    <a:pt x="47" y="19"/>
                  </a:lnTo>
                  <a:lnTo>
                    <a:pt x="47" y="19"/>
                  </a:lnTo>
                  <a:lnTo>
                    <a:pt x="47" y="19"/>
                  </a:lnTo>
                  <a:lnTo>
                    <a:pt x="47" y="24"/>
                  </a:lnTo>
                  <a:lnTo>
                    <a:pt x="42" y="24"/>
                  </a:lnTo>
                  <a:lnTo>
                    <a:pt x="42" y="24"/>
                  </a:lnTo>
                  <a:lnTo>
                    <a:pt x="42" y="29"/>
                  </a:lnTo>
                  <a:lnTo>
                    <a:pt x="42" y="29"/>
                  </a:lnTo>
                  <a:lnTo>
                    <a:pt x="38" y="29"/>
                  </a:lnTo>
                  <a:lnTo>
                    <a:pt x="38" y="29"/>
                  </a:lnTo>
                  <a:lnTo>
                    <a:pt x="38" y="29"/>
                  </a:lnTo>
                  <a:lnTo>
                    <a:pt x="33" y="33"/>
                  </a:lnTo>
                  <a:lnTo>
                    <a:pt x="33" y="33"/>
                  </a:lnTo>
                  <a:lnTo>
                    <a:pt x="28" y="33"/>
                  </a:lnTo>
                  <a:lnTo>
                    <a:pt x="28" y="33"/>
                  </a:lnTo>
                  <a:lnTo>
                    <a:pt x="28" y="33"/>
                  </a:lnTo>
                  <a:lnTo>
                    <a:pt x="23" y="33"/>
                  </a:lnTo>
                  <a:lnTo>
                    <a:pt x="23" y="33"/>
                  </a:lnTo>
                  <a:lnTo>
                    <a:pt x="23" y="33"/>
                  </a:lnTo>
                  <a:lnTo>
                    <a:pt x="19" y="33"/>
                  </a:lnTo>
                  <a:lnTo>
                    <a:pt x="19" y="33"/>
                  </a:lnTo>
                  <a:lnTo>
                    <a:pt x="14" y="33"/>
                  </a:lnTo>
                  <a:lnTo>
                    <a:pt x="14" y="33"/>
                  </a:lnTo>
                  <a:lnTo>
                    <a:pt x="14" y="33"/>
                  </a:lnTo>
                  <a:lnTo>
                    <a:pt x="9" y="33"/>
                  </a:lnTo>
                  <a:lnTo>
                    <a:pt x="9" y="33"/>
                  </a:lnTo>
                  <a:lnTo>
                    <a:pt x="9" y="33"/>
                  </a:lnTo>
                  <a:lnTo>
                    <a:pt x="5" y="33"/>
                  </a:lnTo>
                  <a:lnTo>
                    <a:pt x="5" y="33"/>
                  </a:lnTo>
                  <a:lnTo>
                    <a:pt x="5" y="33"/>
                  </a:lnTo>
                  <a:lnTo>
                    <a:pt x="5" y="29"/>
                  </a:lnTo>
                  <a:lnTo>
                    <a:pt x="0" y="29"/>
                  </a:lnTo>
                  <a:lnTo>
                    <a:pt x="0" y="29"/>
                  </a:lnTo>
                  <a:lnTo>
                    <a:pt x="0" y="29"/>
                  </a:lnTo>
                  <a:lnTo>
                    <a:pt x="0" y="24"/>
                  </a:lnTo>
                  <a:lnTo>
                    <a:pt x="0" y="24"/>
                  </a:lnTo>
                  <a:lnTo>
                    <a:pt x="66" y="16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1" name="Oval 70">
              <a:extLst>
                <a:ext uri="{FF2B5EF4-FFF2-40B4-BE49-F238E27FC236}">
                  <a16:creationId xmlns:a16="http://schemas.microsoft.com/office/drawing/2014/main" id="{01DB2E72-A6C1-2F25-A625-EA554130DAAD}"/>
                </a:ext>
              </a:extLst>
            </p:cNvPr>
            <p:cNvSpPr>
              <a:spLocks noChangeArrowheads="1"/>
            </p:cNvSpPr>
            <p:nvPr/>
          </p:nvSpPr>
          <p:spPr bwMode="auto">
            <a:xfrm>
              <a:off x="786765" y="631190"/>
              <a:ext cx="128270"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72" name="Freeform 1434">
              <a:extLst>
                <a:ext uri="{FF2B5EF4-FFF2-40B4-BE49-F238E27FC236}">
                  <a16:creationId xmlns:a16="http://schemas.microsoft.com/office/drawing/2014/main" id="{A76EA152-9C82-F377-03AB-9B9F9B34392A}"/>
                </a:ext>
              </a:extLst>
            </p:cNvPr>
            <p:cNvSpPr>
              <a:spLocks/>
            </p:cNvSpPr>
            <p:nvPr/>
          </p:nvSpPr>
          <p:spPr bwMode="auto">
            <a:xfrm>
              <a:off x="762635" y="700405"/>
              <a:ext cx="89535" cy="89535"/>
            </a:xfrm>
            <a:custGeom>
              <a:avLst/>
              <a:gdLst>
                <a:gd name="T0" fmla="*/ 132 w 141"/>
                <a:gd name="T1" fmla="*/ 47 h 141"/>
                <a:gd name="T2" fmla="*/ 136 w 141"/>
                <a:gd name="T3" fmla="*/ 42 h 141"/>
                <a:gd name="T4" fmla="*/ 136 w 141"/>
                <a:gd name="T5" fmla="*/ 42 h 141"/>
                <a:gd name="T6" fmla="*/ 136 w 141"/>
                <a:gd name="T7" fmla="*/ 37 h 141"/>
                <a:gd name="T8" fmla="*/ 141 w 141"/>
                <a:gd name="T9" fmla="*/ 33 h 141"/>
                <a:gd name="T10" fmla="*/ 141 w 141"/>
                <a:gd name="T11" fmla="*/ 33 h 141"/>
                <a:gd name="T12" fmla="*/ 141 w 141"/>
                <a:gd name="T13" fmla="*/ 28 h 141"/>
                <a:gd name="T14" fmla="*/ 136 w 141"/>
                <a:gd name="T15" fmla="*/ 23 h 141"/>
                <a:gd name="T16" fmla="*/ 136 w 141"/>
                <a:gd name="T17" fmla="*/ 18 h 141"/>
                <a:gd name="T18" fmla="*/ 136 w 141"/>
                <a:gd name="T19" fmla="*/ 18 h 141"/>
                <a:gd name="T20" fmla="*/ 132 w 141"/>
                <a:gd name="T21" fmla="*/ 14 h 141"/>
                <a:gd name="T22" fmla="*/ 132 w 141"/>
                <a:gd name="T23" fmla="*/ 9 h 141"/>
                <a:gd name="T24" fmla="*/ 127 w 141"/>
                <a:gd name="T25" fmla="*/ 9 h 141"/>
                <a:gd name="T26" fmla="*/ 127 w 141"/>
                <a:gd name="T27" fmla="*/ 4 h 141"/>
                <a:gd name="T28" fmla="*/ 122 w 141"/>
                <a:gd name="T29" fmla="*/ 4 h 141"/>
                <a:gd name="T30" fmla="*/ 118 w 141"/>
                <a:gd name="T31" fmla="*/ 0 h 141"/>
                <a:gd name="T32" fmla="*/ 118 w 141"/>
                <a:gd name="T33" fmla="*/ 0 h 141"/>
                <a:gd name="T34" fmla="*/ 113 w 141"/>
                <a:gd name="T35" fmla="*/ 0 h 141"/>
                <a:gd name="T36" fmla="*/ 108 w 141"/>
                <a:gd name="T37" fmla="*/ 0 h 141"/>
                <a:gd name="T38" fmla="*/ 103 w 141"/>
                <a:gd name="T39" fmla="*/ 0 h 141"/>
                <a:gd name="T40" fmla="*/ 103 w 141"/>
                <a:gd name="T41" fmla="*/ 0 h 141"/>
                <a:gd name="T42" fmla="*/ 99 w 141"/>
                <a:gd name="T43" fmla="*/ 0 h 141"/>
                <a:gd name="T44" fmla="*/ 94 w 141"/>
                <a:gd name="T45" fmla="*/ 4 h 141"/>
                <a:gd name="T46" fmla="*/ 94 w 141"/>
                <a:gd name="T47" fmla="*/ 4 h 141"/>
                <a:gd name="T48" fmla="*/ 89 w 141"/>
                <a:gd name="T49" fmla="*/ 9 h 141"/>
                <a:gd name="T50" fmla="*/ 0 w 141"/>
                <a:gd name="T51" fmla="*/ 98 h 141"/>
                <a:gd name="T52" fmla="*/ 5 w 141"/>
                <a:gd name="T53" fmla="*/ 98 h 141"/>
                <a:gd name="T54" fmla="*/ 5 w 141"/>
                <a:gd name="T55" fmla="*/ 94 h 141"/>
                <a:gd name="T56" fmla="*/ 9 w 141"/>
                <a:gd name="T57" fmla="*/ 94 h 141"/>
                <a:gd name="T58" fmla="*/ 14 w 141"/>
                <a:gd name="T59" fmla="*/ 94 h 141"/>
                <a:gd name="T60" fmla="*/ 19 w 141"/>
                <a:gd name="T61" fmla="*/ 94 h 141"/>
                <a:gd name="T62" fmla="*/ 19 w 141"/>
                <a:gd name="T63" fmla="*/ 94 h 141"/>
                <a:gd name="T64" fmla="*/ 23 w 141"/>
                <a:gd name="T65" fmla="*/ 94 h 141"/>
                <a:gd name="T66" fmla="*/ 28 w 141"/>
                <a:gd name="T67" fmla="*/ 94 h 141"/>
                <a:gd name="T68" fmla="*/ 33 w 141"/>
                <a:gd name="T69" fmla="*/ 98 h 141"/>
                <a:gd name="T70" fmla="*/ 33 w 141"/>
                <a:gd name="T71" fmla="*/ 98 h 141"/>
                <a:gd name="T72" fmla="*/ 38 w 141"/>
                <a:gd name="T73" fmla="*/ 98 h 141"/>
                <a:gd name="T74" fmla="*/ 42 w 141"/>
                <a:gd name="T75" fmla="*/ 103 h 141"/>
                <a:gd name="T76" fmla="*/ 42 w 141"/>
                <a:gd name="T77" fmla="*/ 108 h 141"/>
                <a:gd name="T78" fmla="*/ 47 w 141"/>
                <a:gd name="T79" fmla="*/ 108 h 141"/>
                <a:gd name="T80" fmla="*/ 47 w 141"/>
                <a:gd name="T81" fmla="*/ 113 h 141"/>
                <a:gd name="T82" fmla="*/ 47 w 141"/>
                <a:gd name="T83" fmla="*/ 117 h 141"/>
                <a:gd name="T84" fmla="*/ 47 w 141"/>
                <a:gd name="T85" fmla="*/ 117 h 141"/>
                <a:gd name="T86" fmla="*/ 52 w 141"/>
                <a:gd name="T87" fmla="*/ 122 h 141"/>
                <a:gd name="T88" fmla="*/ 52 w 141"/>
                <a:gd name="T89" fmla="*/ 127 h 141"/>
                <a:gd name="T90" fmla="*/ 47 w 141"/>
                <a:gd name="T91" fmla="*/ 131 h 141"/>
                <a:gd name="T92" fmla="*/ 47 w 141"/>
                <a:gd name="T93" fmla="*/ 131 h 141"/>
                <a:gd name="T94" fmla="*/ 47 w 141"/>
                <a:gd name="T95" fmla="*/ 136 h 141"/>
                <a:gd name="T96" fmla="*/ 47 w 141"/>
                <a:gd name="T97" fmla="*/ 141 h 141"/>
                <a:gd name="T98" fmla="*/ 42 w 141"/>
                <a:gd name="T99"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1" h="141">
                  <a:moveTo>
                    <a:pt x="132" y="47"/>
                  </a:moveTo>
                  <a:lnTo>
                    <a:pt x="132" y="47"/>
                  </a:lnTo>
                  <a:lnTo>
                    <a:pt x="136" y="47"/>
                  </a:lnTo>
                  <a:lnTo>
                    <a:pt x="136" y="42"/>
                  </a:lnTo>
                  <a:lnTo>
                    <a:pt x="136" y="42"/>
                  </a:lnTo>
                  <a:lnTo>
                    <a:pt x="136" y="42"/>
                  </a:lnTo>
                  <a:lnTo>
                    <a:pt x="136" y="37"/>
                  </a:lnTo>
                  <a:lnTo>
                    <a:pt x="136" y="37"/>
                  </a:lnTo>
                  <a:lnTo>
                    <a:pt x="136" y="37"/>
                  </a:lnTo>
                  <a:lnTo>
                    <a:pt x="141" y="33"/>
                  </a:lnTo>
                  <a:lnTo>
                    <a:pt x="141" y="33"/>
                  </a:lnTo>
                  <a:lnTo>
                    <a:pt x="141" y="33"/>
                  </a:lnTo>
                  <a:lnTo>
                    <a:pt x="141" y="28"/>
                  </a:lnTo>
                  <a:lnTo>
                    <a:pt x="141" y="28"/>
                  </a:lnTo>
                  <a:lnTo>
                    <a:pt x="136" y="23"/>
                  </a:lnTo>
                  <a:lnTo>
                    <a:pt x="136" y="23"/>
                  </a:lnTo>
                  <a:lnTo>
                    <a:pt x="136" y="23"/>
                  </a:lnTo>
                  <a:lnTo>
                    <a:pt x="136" y="18"/>
                  </a:lnTo>
                  <a:lnTo>
                    <a:pt x="136" y="18"/>
                  </a:lnTo>
                  <a:lnTo>
                    <a:pt x="136" y="18"/>
                  </a:lnTo>
                  <a:lnTo>
                    <a:pt x="136" y="14"/>
                  </a:lnTo>
                  <a:lnTo>
                    <a:pt x="132" y="14"/>
                  </a:lnTo>
                  <a:lnTo>
                    <a:pt x="132" y="14"/>
                  </a:lnTo>
                  <a:lnTo>
                    <a:pt x="132" y="9"/>
                  </a:lnTo>
                  <a:lnTo>
                    <a:pt x="132" y="9"/>
                  </a:lnTo>
                  <a:lnTo>
                    <a:pt x="127" y="9"/>
                  </a:lnTo>
                  <a:lnTo>
                    <a:pt x="127" y="4"/>
                  </a:lnTo>
                  <a:lnTo>
                    <a:pt x="127" y="4"/>
                  </a:lnTo>
                  <a:lnTo>
                    <a:pt x="122" y="4"/>
                  </a:lnTo>
                  <a:lnTo>
                    <a:pt x="122" y="4"/>
                  </a:lnTo>
                  <a:lnTo>
                    <a:pt x="122" y="4"/>
                  </a:lnTo>
                  <a:lnTo>
                    <a:pt x="118" y="0"/>
                  </a:lnTo>
                  <a:lnTo>
                    <a:pt x="118" y="0"/>
                  </a:lnTo>
                  <a:lnTo>
                    <a:pt x="118" y="0"/>
                  </a:lnTo>
                  <a:lnTo>
                    <a:pt x="113" y="0"/>
                  </a:lnTo>
                  <a:lnTo>
                    <a:pt x="113" y="0"/>
                  </a:lnTo>
                  <a:lnTo>
                    <a:pt x="108" y="0"/>
                  </a:lnTo>
                  <a:lnTo>
                    <a:pt x="108" y="0"/>
                  </a:lnTo>
                  <a:lnTo>
                    <a:pt x="108" y="0"/>
                  </a:lnTo>
                  <a:lnTo>
                    <a:pt x="103" y="0"/>
                  </a:lnTo>
                  <a:lnTo>
                    <a:pt x="103" y="0"/>
                  </a:lnTo>
                  <a:lnTo>
                    <a:pt x="103" y="0"/>
                  </a:lnTo>
                  <a:lnTo>
                    <a:pt x="99" y="0"/>
                  </a:lnTo>
                  <a:lnTo>
                    <a:pt x="99" y="0"/>
                  </a:lnTo>
                  <a:lnTo>
                    <a:pt x="99" y="0"/>
                  </a:lnTo>
                  <a:lnTo>
                    <a:pt x="94" y="4"/>
                  </a:lnTo>
                  <a:lnTo>
                    <a:pt x="94" y="4"/>
                  </a:lnTo>
                  <a:lnTo>
                    <a:pt x="94" y="4"/>
                  </a:lnTo>
                  <a:lnTo>
                    <a:pt x="89" y="4"/>
                  </a:lnTo>
                  <a:lnTo>
                    <a:pt x="89" y="9"/>
                  </a:lnTo>
                  <a:lnTo>
                    <a:pt x="0" y="98"/>
                  </a:lnTo>
                  <a:lnTo>
                    <a:pt x="0" y="98"/>
                  </a:lnTo>
                  <a:lnTo>
                    <a:pt x="0" y="98"/>
                  </a:lnTo>
                  <a:lnTo>
                    <a:pt x="5" y="98"/>
                  </a:lnTo>
                  <a:lnTo>
                    <a:pt x="5" y="98"/>
                  </a:lnTo>
                  <a:lnTo>
                    <a:pt x="5" y="94"/>
                  </a:lnTo>
                  <a:lnTo>
                    <a:pt x="9" y="94"/>
                  </a:lnTo>
                  <a:lnTo>
                    <a:pt x="9" y="94"/>
                  </a:lnTo>
                  <a:lnTo>
                    <a:pt x="9" y="94"/>
                  </a:lnTo>
                  <a:lnTo>
                    <a:pt x="14" y="94"/>
                  </a:lnTo>
                  <a:lnTo>
                    <a:pt x="14" y="94"/>
                  </a:lnTo>
                  <a:lnTo>
                    <a:pt x="19" y="94"/>
                  </a:lnTo>
                  <a:lnTo>
                    <a:pt x="19" y="94"/>
                  </a:lnTo>
                  <a:lnTo>
                    <a:pt x="19" y="94"/>
                  </a:lnTo>
                  <a:lnTo>
                    <a:pt x="23" y="94"/>
                  </a:lnTo>
                  <a:lnTo>
                    <a:pt x="23" y="94"/>
                  </a:lnTo>
                  <a:lnTo>
                    <a:pt x="23" y="94"/>
                  </a:lnTo>
                  <a:lnTo>
                    <a:pt x="28" y="94"/>
                  </a:lnTo>
                  <a:lnTo>
                    <a:pt x="28" y="94"/>
                  </a:lnTo>
                  <a:lnTo>
                    <a:pt x="33" y="98"/>
                  </a:lnTo>
                  <a:lnTo>
                    <a:pt x="33" y="98"/>
                  </a:lnTo>
                  <a:lnTo>
                    <a:pt x="33" y="98"/>
                  </a:lnTo>
                  <a:lnTo>
                    <a:pt x="38" y="98"/>
                  </a:lnTo>
                  <a:lnTo>
                    <a:pt x="38" y="98"/>
                  </a:lnTo>
                  <a:lnTo>
                    <a:pt x="38" y="103"/>
                  </a:lnTo>
                  <a:lnTo>
                    <a:pt x="42" y="103"/>
                  </a:lnTo>
                  <a:lnTo>
                    <a:pt x="42" y="103"/>
                  </a:lnTo>
                  <a:lnTo>
                    <a:pt x="42" y="108"/>
                  </a:lnTo>
                  <a:lnTo>
                    <a:pt x="42" y="108"/>
                  </a:lnTo>
                  <a:lnTo>
                    <a:pt x="47" y="108"/>
                  </a:lnTo>
                  <a:lnTo>
                    <a:pt x="47" y="113"/>
                  </a:lnTo>
                  <a:lnTo>
                    <a:pt x="47" y="113"/>
                  </a:lnTo>
                  <a:lnTo>
                    <a:pt x="47" y="113"/>
                  </a:lnTo>
                  <a:lnTo>
                    <a:pt x="47" y="117"/>
                  </a:lnTo>
                  <a:lnTo>
                    <a:pt x="47" y="117"/>
                  </a:lnTo>
                  <a:lnTo>
                    <a:pt x="47" y="117"/>
                  </a:lnTo>
                  <a:lnTo>
                    <a:pt x="47" y="122"/>
                  </a:lnTo>
                  <a:lnTo>
                    <a:pt x="52" y="122"/>
                  </a:lnTo>
                  <a:lnTo>
                    <a:pt x="52" y="127"/>
                  </a:lnTo>
                  <a:lnTo>
                    <a:pt x="52" y="127"/>
                  </a:lnTo>
                  <a:lnTo>
                    <a:pt x="47" y="127"/>
                  </a:lnTo>
                  <a:lnTo>
                    <a:pt x="47" y="131"/>
                  </a:lnTo>
                  <a:lnTo>
                    <a:pt x="47" y="131"/>
                  </a:lnTo>
                  <a:lnTo>
                    <a:pt x="47" y="131"/>
                  </a:lnTo>
                  <a:lnTo>
                    <a:pt x="47" y="136"/>
                  </a:lnTo>
                  <a:lnTo>
                    <a:pt x="47" y="136"/>
                  </a:lnTo>
                  <a:lnTo>
                    <a:pt x="47" y="136"/>
                  </a:lnTo>
                  <a:lnTo>
                    <a:pt x="47" y="141"/>
                  </a:lnTo>
                  <a:lnTo>
                    <a:pt x="42" y="141"/>
                  </a:lnTo>
                  <a:lnTo>
                    <a:pt x="42" y="141"/>
                  </a:lnTo>
                  <a:lnTo>
                    <a:pt x="132" y="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3" name="Oval 72">
              <a:extLst>
                <a:ext uri="{FF2B5EF4-FFF2-40B4-BE49-F238E27FC236}">
                  <a16:creationId xmlns:a16="http://schemas.microsoft.com/office/drawing/2014/main" id="{0F45E331-BB99-C1D2-B775-003D2D2563AA}"/>
                </a:ext>
              </a:extLst>
            </p:cNvPr>
            <p:cNvSpPr>
              <a:spLocks noChangeArrowheads="1"/>
            </p:cNvSpPr>
            <p:nvPr/>
          </p:nvSpPr>
          <p:spPr bwMode="auto">
            <a:xfrm>
              <a:off x="1749425" y="1391285"/>
              <a:ext cx="116205" cy="116840"/>
            </a:xfrm>
            <a:prstGeom prst="ellipse">
              <a:avLst/>
            </a:prstGeom>
            <a:solidFill>
              <a:srgbClr val="0066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74" name="Freeform 1436">
              <a:extLst>
                <a:ext uri="{FF2B5EF4-FFF2-40B4-BE49-F238E27FC236}">
                  <a16:creationId xmlns:a16="http://schemas.microsoft.com/office/drawing/2014/main" id="{286963AF-2F66-CAC5-F1D3-05AA096F64E3}"/>
                </a:ext>
              </a:extLst>
            </p:cNvPr>
            <p:cNvSpPr>
              <a:spLocks/>
            </p:cNvSpPr>
            <p:nvPr/>
          </p:nvSpPr>
          <p:spPr bwMode="auto">
            <a:xfrm>
              <a:off x="1578610" y="1400175"/>
              <a:ext cx="209550" cy="66040"/>
            </a:xfrm>
            <a:custGeom>
              <a:avLst/>
              <a:gdLst>
                <a:gd name="T0" fmla="*/ 307 w 330"/>
                <a:gd name="T1" fmla="*/ 104 h 104"/>
                <a:gd name="T2" fmla="*/ 307 w 330"/>
                <a:gd name="T3" fmla="*/ 104 h 104"/>
                <a:gd name="T4" fmla="*/ 311 w 330"/>
                <a:gd name="T5" fmla="*/ 104 h 104"/>
                <a:gd name="T6" fmla="*/ 316 w 330"/>
                <a:gd name="T7" fmla="*/ 99 h 104"/>
                <a:gd name="T8" fmla="*/ 316 w 330"/>
                <a:gd name="T9" fmla="*/ 99 h 104"/>
                <a:gd name="T10" fmla="*/ 321 w 330"/>
                <a:gd name="T11" fmla="*/ 99 h 104"/>
                <a:gd name="T12" fmla="*/ 321 w 330"/>
                <a:gd name="T13" fmla="*/ 94 h 104"/>
                <a:gd name="T14" fmla="*/ 325 w 330"/>
                <a:gd name="T15" fmla="*/ 94 h 104"/>
                <a:gd name="T16" fmla="*/ 325 w 330"/>
                <a:gd name="T17" fmla="*/ 90 h 104"/>
                <a:gd name="T18" fmla="*/ 325 w 330"/>
                <a:gd name="T19" fmla="*/ 85 h 104"/>
                <a:gd name="T20" fmla="*/ 330 w 330"/>
                <a:gd name="T21" fmla="*/ 85 h 104"/>
                <a:gd name="T22" fmla="*/ 330 w 330"/>
                <a:gd name="T23" fmla="*/ 80 h 104"/>
                <a:gd name="T24" fmla="*/ 330 w 330"/>
                <a:gd name="T25" fmla="*/ 75 h 104"/>
                <a:gd name="T26" fmla="*/ 330 w 330"/>
                <a:gd name="T27" fmla="*/ 71 h 104"/>
                <a:gd name="T28" fmla="*/ 330 w 330"/>
                <a:gd name="T29" fmla="*/ 66 h 104"/>
                <a:gd name="T30" fmla="*/ 330 w 330"/>
                <a:gd name="T31" fmla="*/ 66 h 104"/>
                <a:gd name="T32" fmla="*/ 330 w 330"/>
                <a:gd name="T33" fmla="*/ 61 h 104"/>
                <a:gd name="T34" fmla="*/ 330 w 330"/>
                <a:gd name="T35" fmla="*/ 57 h 104"/>
                <a:gd name="T36" fmla="*/ 325 w 330"/>
                <a:gd name="T37" fmla="*/ 57 h 104"/>
                <a:gd name="T38" fmla="*/ 325 w 330"/>
                <a:gd name="T39" fmla="*/ 52 h 104"/>
                <a:gd name="T40" fmla="*/ 321 w 330"/>
                <a:gd name="T41" fmla="*/ 52 h 104"/>
                <a:gd name="T42" fmla="*/ 321 w 330"/>
                <a:gd name="T43" fmla="*/ 47 h 104"/>
                <a:gd name="T44" fmla="*/ 316 w 330"/>
                <a:gd name="T45" fmla="*/ 47 h 104"/>
                <a:gd name="T46" fmla="*/ 316 w 330"/>
                <a:gd name="T47" fmla="*/ 47 h 104"/>
                <a:gd name="T48" fmla="*/ 311 w 330"/>
                <a:gd name="T49" fmla="*/ 42 h 104"/>
                <a:gd name="T50" fmla="*/ 10 w 330"/>
                <a:gd name="T51" fmla="*/ 0 h 104"/>
                <a:gd name="T52" fmla="*/ 15 w 330"/>
                <a:gd name="T53" fmla="*/ 5 h 104"/>
                <a:gd name="T54" fmla="*/ 19 w 330"/>
                <a:gd name="T55" fmla="*/ 5 h 104"/>
                <a:gd name="T56" fmla="*/ 19 w 330"/>
                <a:gd name="T57" fmla="*/ 5 h 104"/>
                <a:gd name="T58" fmla="*/ 24 w 330"/>
                <a:gd name="T59" fmla="*/ 9 h 104"/>
                <a:gd name="T60" fmla="*/ 24 w 330"/>
                <a:gd name="T61" fmla="*/ 9 h 104"/>
                <a:gd name="T62" fmla="*/ 24 w 330"/>
                <a:gd name="T63" fmla="*/ 14 h 104"/>
                <a:gd name="T64" fmla="*/ 29 w 330"/>
                <a:gd name="T65" fmla="*/ 19 h 104"/>
                <a:gd name="T66" fmla="*/ 29 w 330"/>
                <a:gd name="T67" fmla="*/ 19 h 104"/>
                <a:gd name="T68" fmla="*/ 29 w 330"/>
                <a:gd name="T69" fmla="*/ 24 h 104"/>
                <a:gd name="T70" fmla="*/ 29 w 330"/>
                <a:gd name="T71" fmla="*/ 28 h 104"/>
                <a:gd name="T72" fmla="*/ 29 w 330"/>
                <a:gd name="T73" fmla="*/ 33 h 104"/>
                <a:gd name="T74" fmla="*/ 29 w 330"/>
                <a:gd name="T75" fmla="*/ 38 h 104"/>
                <a:gd name="T76" fmla="*/ 29 w 330"/>
                <a:gd name="T77" fmla="*/ 38 h 104"/>
                <a:gd name="T78" fmla="*/ 24 w 330"/>
                <a:gd name="T79" fmla="*/ 42 h 104"/>
                <a:gd name="T80" fmla="*/ 24 w 330"/>
                <a:gd name="T81" fmla="*/ 47 h 104"/>
                <a:gd name="T82" fmla="*/ 24 w 330"/>
                <a:gd name="T83" fmla="*/ 52 h 104"/>
                <a:gd name="T84" fmla="*/ 19 w 330"/>
                <a:gd name="T85" fmla="*/ 52 h 104"/>
                <a:gd name="T86" fmla="*/ 19 w 330"/>
                <a:gd name="T87" fmla="*/ 57 h 104"/>
                <a:gd name="T88" fmla="*/ 15 w 330"/>
                <a:gd name="T89" fmla="*/ 57 h 104"/>
                <a:gd name="T90" fmla="*/ 15 w 330"/>
                <a:gd name="T91" fmla="*/ 61 h 104"/>
                <a:gd name="T92" fmla="*/ 10 w 330"/>
                <a:gd name="T93" fmla="*/ 61 h 104"/>
                <a:gd name="T94" fmla="*/ 10 w 330"/>
                <a:gd name="T95" fmla="*/ 61 h 104"/>
                <a:gd name="T96" fmla="*/ 5 w 330"/>
                <a:gd name="T97" fmla="*/ 61 h 104"/>
                <a:gd name="T98" fmla="*/ 0 w 330"/>
                <a:gd name="T99" fmla="*/ 6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0" h="104">
                  <a:moveTo>
                    <a:pt x="307" y="104"/>
                  </a:moveTo>
                  <a:lnTo>
                    <a:pt x="307" y="104"/>
                  </a:lnTo>
                  <a:lnTo>
                    <a:pt x="307" y="104"/>
                  </a:lnTo>
                  <a:lnTo>
                    <a:pt x="307" y="104"/>
                  </a:lnTo>
                  <a:lnTo>
                    <a:pt x="311" y="104"/>
                  </a:lnTo>
                  <a:lnTo>
                    <a:pt x="311" y="104"/>
                  </a:lnTo>
                  <a:lnTo>
                    <a:pt x="311" y="104"/>
                  </a:lnTo>
                  <a:lnTo>
                    <a:pt x="316" y="99"/>
                  </a:lnTo>
                  <a:lnTo>
                    <a:pt x="316" y="99"/>
                  </a:lnTo>
                  <a:lnTo>
                    <a:pt x="316" y="99"/>
                  </a:lnTo>
                  <a:lnTo>
                    <a:pt x="316" y="99"/>
                  </a:lnTo>
                  <a:lnTo>
                    <a:pt x="321" y="99"/>
                  </a:lnTo>
                  <a:lnTo>
                    <a:pt x="321" y="99"/>
                  </a:lnTo>
                  <a:lnTo>
                    <a:pt x="321" y="94"/>
                  </a:lnTo>
                  <a:lnTo>
                    <a:pt x="321" y="94"/>
                  </a:lnTo>
                  <a:lnTo>
                    <a:pt x="325" y="94"/>
                  </a:lnTo>
                  <a:lnTo>
                    <a:pt x="325" y="90"/>
                  </a:lnTo>
                  <a:lnTo>
                    <a:pt x="325" y="90"/>
                  </a:lnTo>
                  <a:lnTo>
                    <a:pt x="325" y="90"/>
                  </a:lnTo>
                  <a:lnTo>
                    <a:pt x="325" y="85"/>
                  </a:lnTo>
                  <a:lnTo>
                    <a:pt x="330" y="85"/>
                  </a:lnTo>
                  <a:lnTo>
                    <a:pt x="330" y="85"/>
                  </a:lnTo>
                  <a:lnTo>
                    <a:pt x="330" y="80"/>
                  </a:lnTo>
                  <a:lnTo>
                    <a:pt x="330" y="80"/>
                  </a:lnTo>
                  <a:lnTo>
                    <a:pt x="330" y="75"/>
                  </a:lnTo>
                  <a:lnTo>
                    <a:pt x="330" y="75"/>
                  </a:lnTo>
                  <a:lnTo>
                    <a:pt x="330" y="75"/>
                  </a:lnTo>
                  <a:lnTo>
                    <a:pt x="330" y="71"/>
                  </a:lnTo>
                  <a:lnTo>
                    <a:pt x="330" y="71"/>
                  </a:lnTo>
                  <a:lnTo>
                    <a:pt x="330" y="66"/>
                  </a:lnTo>
                  <a:lnTo>
                    <a:pt x="330" y="66"/>
                  </a:lnTo>
                  <a:lnTo>
                    <a:pt x="330" y="66"/>
                  </a:lnTo>
                  <a:lnTo>
                    <a:pt x="330" y="61"/>
                  </a:lnTo>
                  <a:lnTo>
                    <a:pt x="330" y="61"/>
                  </a:lnTo>
                  <a:lnTo>
                    <a:pt x="330" y="61"/>
                  </a:lnTo>
                  <a:lnTo>
                    <a:pt x="330" y="57"/>
                  </a:lnTo>
                  <a:lnTo>
                    <a:pt x="325" y="57"/>
                  </a:lnTo>
                  <a:lnTo>
                    <a:pt x="325" y="57"/>
                  </a:lnTo>
                  <a:lnTo>
                    <a:pt x="325" y="52"/>
                  </a:lnTo>
                  <a:lnTo>
                    <a:pt x="325" y="52"/>
                  </a:lnTo>
                  <a:lnTo>
                    <a:pt x="325" y="52"/>
                  </a:lnTo>
                  <a:lnTo>
                    <a:pt x="321" y="52"/>
                  </a:lnTo>
                  <a:lnTo>
                    <a:pt x="321" y="47"/>
                  </a:lnTo>
                  <a:lnTo>
                    <a:pt x="321" y="47"/>
                  </a:lnTo>
                  <a:lnTo>
                    <a:pt x="321" y="47"/>
                  </a:lnTo>
                  <a:lnTo>
                    <a:pt x="316" y="47"/>
                  </a:lnTo>
                  <a:lnTo>
                    <a:pt x="316" y="47"/>
                  </a:lnTo>
                  <a:lnTo>
                    <a:pt x="316" y="47"/>
                  </a:lnTo>
                  <a:lnTo>
                    <a:pt x="316" y="47"/>
                  </a:lnTo>
                  <a:lnTo>
                    <a:pt x="311" y="42"/>
                  </a:lnTo>
                  <a:lnTo>
                    <a:pt x="10" y="0"/>
                  </a:lnTo>
                  <a:lnTo>
                    <a:pt x="10" y="0"/>
                  </a:lnTo>
                  <a:lnTo>
                    <a:pt x="15" y="5"/>
                  </a:lnTo>
                  <a:lnTo>
                    <a:pt x="15" y="5"/>
                  </a:lnTo>
                  <a:lnTo>
                    <a:pt x="15" y="5"/>
                  </a:lnTo>
                  <a:lnTo>
                    <a:pt x="19" y="5"/>
                  </a:lnTo>
                  <a:lnTo>
                    <a:pt x="19" y="5"/>
                  </a:lnTo>
                  <a:lnTo>
                    <a:pt x="19" y="5"/>
                  </a:lnTo>
                  <a:lnTo>
                    <a:pt x="19" y="9"/>
                  </a:lnTo>
                  <a:lnTo>
                    <a:pt x="24" y="9"/>
                  </a:lnTo>
                  <a:lnTo>
                    <a:pt x="24" y="9"/>
                  </a:lnTo>
                  <a:lnTo>
                    <a:pt x="24" y="9"/>
                  </a:lnTo>
                  <a:lnTo>
                    <a:pt x="24" y="14"/>
                  </a:lnTo>
                  <a:lnTo>
                    <a:pt x="24" y="14"/>
                  </a:lnTo>
                  <a:lnTo>
                    <a:pt x="24" y="14"/>
                  </a:lnTo>
                  <a:lnTo>
                    <a:pt x="29" y="19"/>
                  </a:lnTo>
                  <a:lnTo>
                    <a:pt x="29" y="19"/>
                  </a:lnTo>
                  <a:lnTo>
                    <a:pt x="29" y="19"/>
                  </a:lnTo>
                  <a:lnTo>
                    <a:pt x="29" y="24"/>
                  </a:lnTo>
                  <a:lnTo>
                    <a:pt x="29" y="24"/>
                  </a:lnTo>
                  <a:lnTo>
                    <a:pt x="29" y="28"/>
                  </a:lnTo>
                  <a:lnTo>
                    <a:pt x="29" y="28"/>
                  </a:lnTo>
                  <a:lnTo>
                    <a:pt x="29" y="28"/>
                  </a:lnTo>
                  <a:lnTo>
                    <a:pt x="29" y="33"/>
                  </a:lnTo>
                  <a:lnTo>
                    <a:pt x="29" y="33"/>
                  </a:lnTo>
                  <a:lnTo>
                    <a:pt x="29" y="38"/>
                  </a:lnTo>
                  <a:lnTo>
                    <a:pt x="29" y="38"/>
                  </a:lnTo>
                  <a:lnTo>
                    <a:pt x="29" y="38"/>
                  </a:lnTo>
                  <a:lnTo>
                    <a:pt x="29" y="42"/>
                  </a:lnTo>
                  <a:lnTo>
                    <a:pt x="24" y="42"/>
                  </a:lnTo>
                  <a:lnTo>
                    <a:pt x="24" y="47"/>
                  </a:lnTo>
                  <a:lnTo>
                    <a:pt x="24" y="47"/>
                  </a:lnTo>
                  <a:lnTo>
                    <a:pt x="24" y="47"/>
                  </a:lnTo>
                  <a:lnTo>
                    <a:pt x="24" y="52"/>
                  </a:lnTo>
                  <a:lnTo>
                    <a:pt x="24" y="52"/>
                  </a:lnTo>
                  <a:lnTo>
                    <a:pt x="19" y="52"/>
                  </a:lnTo>
                  <a:lnTo>
                    <a:pt x="19" y="52"/>
                  </a:lnTo>
                  <a:lnTo>
                    <a:pt x="19" y="57"/>
                  </a:lnTo>
                  <a:lnTo>
                    <a:pt x="19" y="57"/>
                  </a:lnTo>
                  <a:lnTo>
                    <a:pt x="15" y="57"/>
                  </a:lnTo>
                  <a:lnTo>
                    <a:pt x="15" y="57"/>
                  </a:lnTo>
                  <a:lnTo>
                    <a:pt x="15" y="61"/>
                  </a:lnTo>
                  <a:lnTo>
                    <a:pt x="10" y="61"/>
                  </a:lnTo>
                  <a:lnTo>
                    <a:pt x="10" y="61"/>
                  </a:lnTo>
                  <a:lnTo>
                    <a:pt x="10" y="61"/>
                  </a:lnTo>
                  <a:lnTo>
                    <a:pt x="10" y="61"/>
                  </a:lnTo>
                  <a:lnTo>
                    <a:pt x="5" y="61"/>
                  </a:lnTo>
                  <a:lnTo>
                    <a:pt x="5" y="61"/>
                  </a:lnTo>
                  <a:lnTo>
                    <a:pt x="5" y="61"/>
                  </a:lnTo>
                  <a:lnTo>
                    <a:pt x="0" y="61"/>
                  </a:lnTo>
                  <a:lnTo>
                    <a:pt x="307" y="10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5" name="Oval 74">
              <a:extLst>
                <a:ext uri="{FF2B5EF4-FFF2-40B4-BE49-F238E27FC236}">
                  <a16:creationId xmlns:a16="http://schemas.microsoft.com/office/drawing/2014/main" id="{10EA2F30-A821-E1B4-1655-955BCEF06BC1}"/>
                </a:ext>
              </a:extLst>
            </p:cNvPr>
            <p:cNvSpPr>
              <a:spLocks noChangeArrowheads="1"/>
            </p:cNvSpPr>
            <p:nvPr/>
          </p:nvSpPr>
          <p:spPr bwMode="auto">
            <a:xfrm>
              <a:off x="475615" y="1953895"/>
              <a:ext cx="128270" cy="1282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76" name="Freeform 1438">
              <a:extLst>
                <a:ext uri="{FF2B5EF4-FFF2-40B4-BE49-F238E27FC236}">
                  <a16:creationId xmlns:a16="http://schemas.microsoft.com/office/drawing/2014/main" id="{351809C7-49ED-2DC3-C4A7-8DA2ED15940F}"/>
                </a:ext>
              </a:extLst>
            </p:cNvPr>
            <p:cNvSpPr>
              <a:spLocks/>
            </p:cNvSpPr>
            <p:nvPr/>
          </p:nvSpPr>
          <p:spPr bwMode="auto">
            <a:xfrm>
              <a:off x="448310" y="2073275"/>
              <a:ext cx="92710" cy="179705"/>
            </a:xfrm>
            <a:custGeom>
              <a:avLst/>
              <a:gdLst>
                <a:gd name="T0" fmla="*/ 146 w 146"/>
                <a:gd name="T1" fmla="*/ 19 h 283"/>
                <a:gd name="T2" fmla="*/ 146 w 146"/>
                <a:gd name="T3" fmla="*/ 19 h 283"/>
                <a:gd name="T4" fmla="*/ 142 w 146"/>
                <a:gd name="T5" fmla="*/ 14 h 283"/>
                <a:gd name="T6" fmla="*/ 142 w 146"/>
                <a:gd name="T7" fmla="*/ 14 h 283"/>
                <a:gd name="T8" fmla="*/ 142 w 146"/>
                <a:gd name="T9" fmla="*/ 14 h 283"/>
                <a:gd name="T10" fmla="*/ 137 w 146"/>
                <a:gd name="T11" fmla="*/ 14 h 283"/>
                <a:gd name="T12" fmla="*/ 137 w 146"/>
                <a:gd name="T13" fmla="*/ 14 h 283"/>
                <a:gd name="T14" fmla="*/ 132 w 146"/>
                <a:gd name="T15" fmla="*/ 14 h 283"/>
                <a:gd name="T16" fmla="*/ 128 w 146"/>
                <a:gd name="T17" fmla="*/ 10 h 283"/>
                <a:gd name="T18" fmla="*/ 128 w 146"/>
                <a:gd name="T19" fmla="*/ 10 h 283"/>
                <a:gd name="T20" fmla="*/ 123 w 146"/>
                <a:gd name="T21" fmla="*/ 10 h 283"/>
                <a:gd name="T22" fmla="*/ 118 w 146"/>
                <a:gd name="T23" fmla="*/ 10 h 283"/>
                <a:gd name="T24" fmla="*/ 118 w 146"/>
                <a:gd name="T25" fmla="*/ 5 h 283"/>
                <a:gd name="T26" fmla="*/ 113 w 146"/>
                <a:gd name="T27" fmla="*/ 5 h 283"/>
                <a:gd name="T28" fmla="*/ 109 w 146"/>
                <a:gd name="T29" fmla="*/ 5 h 283"/>
                <a:gd name="T30" fmla="*/ 104 w 146"/>
                <a:gd name="T31" fmla="*/ 5 h 283"/>
                <a:gd name="T32" fmla="*/ 104 w 146"/>
                <a:gd name="T33" fmla="*/ 5 h 283"/>
                <a:gd name="T34" fmla="*/ 99 w 146"/>
                <a:gd name="T35" fmla="*/ 0 h 283"/>
                <a:gd name="T36" fmla="*/ 95 w 146"/>
                <a:gd name="T37" fmla="*/ 0 h 283"/>
                <a:gd name="T38" fmla="*/ 95 w 146"/>
                <a:gd name="T39" fmla="*/ 0 h 283"/>
                <a:gd name="T40" fmla="*/ 95 w 146"/>
                <a:gd name="T41" fmla="*/ 0 h 283"/>
                <a:gd name="T42" fmla="*/ 90 w 146"/>
                <a:gd name="T43" fmla="*/ 0 h 283"/>
                <a:gd name="T44" fmla="*/ 90 w 146"/>
                <a:gd name="T45" fmla="*/ 0 h 283"/>
                <a:gd name="T46" fmla="*/ 90 w 146"/>
                <a:gd name="T47" fmla="*/ 0 h 283"/>
                <a:gd name="T48" fmla="*/ 90 w 146"/>
                <a:gd name="T49" fmla="*/ 0 h 283"/>
                <a:gd name="T50" fmla="*/ 0 w 146"/>
                <a:gd name="T51" fmla="*/ 264 h 283"/>
                <a:gd name="T52" fmla="*/ 0 w 146"/>
                <a:gd name="T53" fmla="*/ 264 h 283"/>
                <a:gd name="T54" fmla="*/ 0 w 146"/>
                <a:gd name="T55" fmla="*/ 264 h 283"/>
                <a:gd name="T56" fmla="*/ 5 w 146"/>
                <a:gd name="T57" fmla="*/ 269 h 283"/>
                <a:gd name="T58" fmla="*/ 5 w 146"/>
                <a:gd name="T59" fmla="*/ 269 h 283"/>
                <a:gd name="T60" fmla="*/ 5 w 146"/>
                <a:gd name="T61" fmla="*/ 269 h 283"/>
                <a:gd name="T62" fmla="*/ 10 w 146"/>
                <a:gd name="T63" fmla="*/ 269 h 283"/>
                <a:gd name="T64" fmla="*/ 15 w 146"/>
                <a:gd name="T65" fmla="*/ 269 h 283"/>
                <a:gd name="T66" fmla="*/ 15 w 146"/>
                <a:gd name="T67" fmla="*/ 269 h 283"/>
                <a:gd name="T68" fmla="*/ 19 w 146"/>
                <a:gd name="T69" fmla="*/ 273 h 283"/>
                <a:gd name="T70" fmla="*/ 24 w 146"/>
                <a:gd name="T71" fmla="*/ 273 h 283"/>
                <a:gd name="T72" fmla="*/ 24 w 146"/>
                <a:gd name="T73" fmla="*/ 273 h 283"/>
                <a:gd name="T74" fmla="*/ 29 w 146"/>
                <a:gd name="T75" fmla="*/ 273 h 283"/>
                <a:gd name="T76" fmla="*/ 33 w 146"/>
                <a:gd name="T77" fmla="*/ 278 h 283"/>
                <a:gd name="T78" fmla="*/ 38 w 146"/>
                <a:gd name="T79" fmla="*/ 278 h 283"/>
                <a:gd name="T80" fmla="*/ 38 w 146"/>
                <a:gd name="T81" fmla="*/ 278 h 283"/>
                <a:gd name="T82" fmla="*/ 43 w 146"/>
                <a:gd name="T83" fmla="*/ 278 h 283"/>
                <a:gd name="T84" fmla="*/ 47 w 146"/>
                <a:gd name="T85" fmla="*/ 283 h 283"/>
                <a:gd name="T86" fmla="*/ 47 w 146"/>
                <a:gd name="T87" fmla="*/ 283 h 283"/>
                <a:gd name="T88" fmla="*/ 52 w 146"/>
                <a:gd name="T89" fmla="*/ 283 h 283"/>
                <a:gd name="T90" fmla="*/ 52 w 146"/>
                <a:gd name="T91" fmla="*/ 283 h 283"/>
                <a:gd name="T92" fmla="*/ 52 w 146"/>
                <a:gd name="T93" fmla="*/ 283 h 283"/>
                <a:gd name="T94" fmla="*/ 57 w 146"/>
                <a:gd name="T95" fmla="*/ 283 h 283"/>
                <a:gd name="T96" fmla="*/ 57 w 146"/>
                <a:gd name="T97" fmla="*/ 283 h 283"/>
                <a:gd name="T98" fmla="*/ 57 w 146"/>
                <a:gd name="T99" fmla="*/ 28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283">
                  <a:moveTo>
                    <a:pt x="146" y="19"/>
                  </a:moveTo>
                  <a:lnTo>
                    <a:pt x="146" y="19"/>
                  </a:lnTo>
                  <a:lnTo>
                    <a:pt x="146" y="19"/>
                  </a:lnTo>
                  <a:lnTo>
                    <a:pt x="146" y="19"/>
                  </a:lnTo>
                  <a:lnTo>
                    <a:pt x="142" y="14"/>
                  </a:lnTo>
                  <a:lnTo>
                    <a:pt x="142" y="14"/>
                  </a:lnTo>
                  <a:lnTo>
                    <a:pt x="142" y="14"/>
                  </a:lnTo>
                  <a:lnTo>
                    <a:pt x="142" y="14"/>
                  </a:lnTo>
                  <a:lnTo>
                    <a:pt x="142" y="14"/>
                  </a:lnTo>
                  <a:lnTo>
                    <a:pt x="142" y="14"/>
                  </a:lnTo>
                  <a:lnTo>
                    <a:pt x="137" y="14"/>
                  </a:lnTo>
                  <a:lnTo>
                    <a:pt x="137" y="14"/>
                  </a:lnTo>
                  <a:lnTo>
                    <a:pt x="137" y="14"/>
                  </a:lnTo>
                  <a:lnTo>
                    <a:pt x="137" y="14"/>
                  </a:lnTo>
                  <a:lnTo>
                    <a:pt x="132" y="14"/>
                  </a:lnTo>
                  <a:lnTo>
                    <a:pt x="132" y="14"/>
                  </a:lnTo>
                  <a:lnTo>
                    <a:pt x="132" y="14"/>
                  </a:lnTo>
                  <a:lnTo>
                    <a:pt x="128" y="10"/>
                  </a:lnTo>
                  <a:lnTo>
                    <a:pt x="128" y="10"/>
                  </a:lnTo>
                  <a:lnTo>
                    <a:pt x="128" y="10"/>
                  </a:lnTo>
                  <a:lnTo>
                    <a:pt x="123" y="10"/>
                  </a:lnTo>
                  <a:lnTo>
                    <a:pt x="123" y="10"/>
                  </a:lnTo>
                  <a:lnTo>
                    <a:pt x="123" y="10"/>
                  </a:lnTo>
                  <a:lnTo>
                    <a:pt x="118" y="10"/>
                  </a:lnTo>
                  <a:lnTo>
                    <a:pt x="118" y="10"/>
                  </a:lnTo>
                  <a:lnTo>
                    <a:pt x="118" y="5"/>
                  </a:lnTo>
                  <a:lnTo>
                    <a:pt x="113" y="5"/>
                  </a:lnTo>
                  <a:lnTo>
                    <a:pt x="113" y="5"/>
                  </a:lnTo>
                  <a:lnTo>
                    <a:pt x="109" y="5"/>
                  </a:lnTo>
                  <a:lnTo>
                    <a:pt x="109" y="5"/>
                  </a:lnTo>
                  <a:lnTo>
                    <a:pt x="109" y="5"/>
                  </a:lnTo>
                  <a:lnTo>
                    <a:pt x="104" y="5"/>
                  </a:lnTo>
                  <a:lnTo>
                    <a:pt x="104" y="5"/>
                  </a:lnTo>
                  <a:lnTo>
                    <a:pt x="104" y="5"/>
                  </a:lnTo>
                  <a:lnTo>
                    <a:pt x="99" y="0"/>
                  </a:lnTo>
                  <a:lnTo>
                    <a:pt x="99" y="0"/>
                  </a:lnTo>
                  <a:lnTo>
                    <a:pt x="99" y="0"/>
                  </a:lnTo>
                  <a:lnTo>
                    <a:pt x="95" y="0"/>
                  </a:lnTo>
                  <a:lnTo>
                    <a:pt x="95" y="0"/>
                  </a:lnTo>
                  <a:lnTo>
                    <a:pt x="95" y="0"/>
                  </a:lnTo>
                  <a:lnTo>
                    <a:pt x="95" y="0"/>
                  </a:lnTo>
                  <a:lnTo>
                    <a:pt x="95" y="0"/>
                  </a:lnTo>
                  <a:lnTo>
                    <a:pt x="90" y="0"/>
                  </a:lnTo>
                  <a:lnTo>
                    <a:pt x="90" y="0"/>
                  </a:lnTo>
                  <a:lnTo>
                    <a:pt x="90" y="0"/>
                  </a:lnTo>
                  <a:lnTo>
                    <a:pt x="90" y="0"/>
                  </a:lnTo>
                  <a:lnTo>
                    <a:pt x="90" y="0"/>
                  </a:lnTo>
                  <a:lnTo>
                    <a:pt x="90" y="0"/>
                  </a:lnTo>
                  <a:lnTo>
                    <a:pt x="90" y="0"/>
                  </a:lnTo>
                  <a:lnTo>
                    <a:pt x="90" y="0"/>
                  </a:lnTo>
                  <a:lnTo>
                    <a:pt x="0" y="264"/>
                  </a:lnTo>
                  <a:lnTo>
                    <a:pt x="0" y="264"/>
                  </a:lnTo>
                  <a:lnTo>
                    <a:pt x="0" y="264"/>
                  </a:lnTo>
                  <a:lnTo>
                    <a:pt x="0" y="264"/>
                  </a:lnTo>
                  <a:lnTo>
                    <a:pt x="0" y="264"/>
                  </a:lnTo>
                  <a:lnTo>
                    <a:pt x="0" y="264"/>
                  </a:lnTo>
                  <a:lnTo>
                    <a:pt x="0" y="269"/>
                  </a:lnTo>
                  <a:lnTo>
                    <a:pt x="5" y="269"/>
                  </a:lnTo>
                  <a:lnTo>
                    <a:pt x="5" y="269"/>
                  </a:lnTo>
                  <a:lnTo>
                    <a:pt x="5" y="269"/>
                  </a:lnTo>
                  <a:lnTo>
                    <a:pt x="5" y="269"/>
                  </a:lnTo>
                  <a:lnTo>
                    <a:pt x="5" y="269"/>
                  </a:lnTo>
                  <a:lnTo>
                    <a:pt x="10" y="269"/>
                  </a:lnTo>
                  <a:lnTo>
                    <a:pt x="10" y="269"/>
                  </a:lnTo>
                  <a:lnTo>
                    <a:pt x="10" y="269"/>
                  </a:lnTo>
                  <a:lnTo>
                    <a:pt x="15" y="269"/>
                  </a:lnTo>
                  <a:lnTo>
                    <a:pt x="15" y="269"/>
                  </a:lnTo>
                  <a:lnTo>
                    <a:pt x="15" y="269"/>
                  </a:lnTo>
                  <a:lnTo>
                    <a:pt x="19" y="273"/>
                  </a:lnTo>
                  <a:lnTo>
                    <a:pt x="19" y="273"/>
                  </a:lnTo>
                  <a:lnTo>
                    <a:pt x="19" y="273"/>
                  </a:lnTo>
                  <a:lnTo>
                    <a:pt x="24" y="273"/>
                  </a:lnTo>
                  <a:lnTo>
                    <a:pt x="24" y="273"/>
                  </a:lnTo>
                  <a:lnTo>
                    <a:pt x="24" y="273"/>
                  </a:lnTo>
                  <a:lnTo>
                    <a:pt x="29" y="273"/>
                  </a:lnTo>
                  <a:lnTo>
                    <a:pt x="29" y="273"/>
                  </a:lnTo>
                  <a:lnTo>
                    <a:pt x="33" y="278"/>
                  </a:lnTo>
                  <a:lnTo>
                    <a:pt x="33" y="278"/>
                  </a:lnTo>
                  <a:lnTo>
                    <a:pt x="33" y="278"/>
                  </a:lnTo>
                  <a:lnTo>
                    <a:pt x="38" y="278"/>
                  </a:lnTo>
                  <a:lnTo>
                    <a:pt x="38" y="278"/>
                  </a:lnTo>
                  <a:lnTo>
                    <a:pt x="38" y="278"/>
                  </a:lnTo>
                  <a:lnTo>
                    <a:pt x="43" y="278"/>
                  </a:lnTo>
                  <a:lnTo>
                    <a:pt x="43" y="278"/>
                  </a:lnTo>
                  <a:lnTo>
                    <a:pt x="43" y="278"/>
                  </a:lnTo>
                  <a:lnTo>
                    <a:pt x="47" y="283"/>
                  </a:lnTo>
                  <a:lnTo>
                    <a:pt x="47" y="283"/>
                  </a:lnTo>
                  <a:lnTo>
                    <a:pt x="47" y="283"/>
                  </a:lnTo>
                  <a:lnTo>
                    <a:pt x="52" y="283"/>
                  </a:lnTo>
                  <a:lnTo>
                    <a:pt x="52" y="283"/>
                  </a:lnTo>
                  <a:lnTo>
                    <a:pt x="52" y="283"/>
                  </a:lnTo>
                  <a:lnTo>
                    <a:pt x="52" y="283"/>
                  </a:lnTo>
                  <a:lnTo>
                    <a:pt x="52" y="283"/>
                  </a:lnTo>
                  <a:lnTo>
                    <a:pt x="52" y="283"/>
                  </a:lnTo>
                  <a:lnTo>
                    <a:pt x="57" y="283"/>
                  </a:lnTo>
                  <a:lnTo>
                    <a:pt x="57" y="283"/>
                  </a:lnTo>
                  <a:lnTo>
                    <a:pt x="57" y="283"/>
                  </a:lnTo>
                  <a:lnTo>
                    <a:pt x="57" y="283"/>
                  </a:lnTo>
                  <a:lnTo>
                    <a:pt x="57" y="283"/>
                  </a:lnTo>
                  <a:lnTo>
                    <a:pt x="57" y="283"/>
                  </a:lnTo>
                  <a:lnTo>
                    <a:pt x="146" y="1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7" name="Freeform 1439">
              <a:extLst>
                <a:ext uri="{FF2B5EF4-FFF2-40B4-BE49-F238E27FC236}">
                  <a16:creationId xmlns:a16="http://schemas.microsoft.com/office/drawing/2014/main" id="{38B53F13-C39F-B74F-F0C2-385DB2D3BF75}"/>
                </a:ext>
              </a:extLst>
            </p:cNvPr>
            <p:cNvSpPr>
              <a:spLocks/>
            </p:cNvSpPr>
            <p:nvPr/>
          </p:nvSpPr>
          <p:spPr bwMode="auto">
            <a:xfrm>
              <a:off x="466725" y="1875790"/>
              <a:ext cx="77470" cy="125730"/>
            </a:xfrm>
            <a:custGeom>
              <a:avLst/>
              <a:gdLst>
                <a:gd name="T0" fmla="*/ 66 w 122"/>
                <a:gd name="T1" fmla="*/ 184 h 198"/>
                <a:gd name="T2" fmla="*/ 70 w 122"/>
                <a:gd name="T3" fmla="*/ 189 h 198"/>
                <a:gd name="T4" fmla="*/ 70 w 122"/>
                <a:gd name="T5" fmla="*/ 189 h 198"/>
                <a:gd name="T6" fmla="*/ 75 w 122"/>
                <a:gd name="T7" fmla="*/ 193 h 198"/>
                <a:gd name="T8" fmla="*/ 75 w 122"/>
                <a:gd name="T9" fmla="*/ 193 h 198"/>
                <a:gd name="T10" fmla="*/ 80 w 122"/>
                <a:gd name="T11" fmla="*/ 193 h 198"/>
                <a:gd name="T12" fmla="*/ 84 w 122"/>
                <a:gd name="T13" fmla="*/ 193 h 198"/>
                <a:gd name="T14" fmla="*/ 84 w 122"/>
                <a:gd name="T15" fmla="*/ 198 h 198"/>
                <a:gd name="T16" fmla="*/ 89 w 122"/>
                <a:gd name="T17" fmla="*/ 198 h 198"/>
                <a:gd name="T18" fmla="*/ 94 w 122"/>
                <a:gd name="T19" fmla="*/ 198 h 198"/>
                <a:gd name="T20" fmla="*/ 99 w 122"/>
                <a:gd name="T21" fmla="*/ 193 h 198"/>
                <a:gd name="T22" fmla="*/ 99 w 122"/>
                <a:gd name="T23" fmla="*/ 193 h 198"/>
                <a:gd name="T24" fmla="*/ 103 w 122"/>
                <a:gd name="T25" fmla="*/ 193 h 198"/>
                <a:gd name="T26" fmla="*/ 108 w 122"/>
                <a:gd name="T27" fmla="*/ 189 h 198"/>
                <a:gd name="T28" fmla="*/ 113 w 122"/>
                <a:gd name="T29" fmla="*/ 189 h 198"/>
                <a:gd name="T30" fmla="*/ 113 w 122"/>
                <a:gd name="T31" fmla="*/ 189 h 198"/>
                <a:gd name="T32" fmla="*/ 117 w 122"/>
                <a:gd name="T33" fmla="*/ 184 h 198"/>
                <a:gd name="T34" fmla="*/ 117 w 122"/>
                <a:gd name="T35" fmla="*/ 179 h 198"/>
                <a:gd name="T36" fmla="*/ 122 w 122"/>
                <a:gd name="T37" fmla="*/ 179 h 198"/>
                <a:gd name="T38" fmla="*/ 122 w 122"/>
                <a:gd name="T39" fmla="*/ 174 h 198"/>
                <a:gd name="T40" fmla="*/ 122 w 122"/>
                <a:gd name="T41" fmla="*/ 170 h 198"/>
                <a:gd name="T42" fmla="*/ 122 w 122"/>
                <a:gd name="T43" fmla="*/ 170 h 198"/>
                <a:gd name="T44" fmla="*/ 122 w 122"/>
                <a:gd name="T45" fmla="*/ 165 h 198"/>
                <a:gd name="T46" fmla="*/ 122 w 122"/>
                <a:gd name="T47" fmla="*/ 160 h 198"/>
                <a:gd name="T48" fmla="*/ 122 w 122"/>
                <a:gd name="T49" fmla="*/ 160 h 198"/>
                <a:gd name="T50" fmla="*/ 51 w 122"/>
                <a:gd name="T51" fmla="*/ 5 h 198"/>
                <a:gd name="T52" fmla="*/ 56 w 122"/>
                <a:gd name="T53" fmla="*/ 5 h 198"/>
                <a:gd name="T54" fmla="*/ 56 w 122"/>
                <a:gd name="T55" fmla="*/ 10 h 198"/>
                <a:gd name="T56" fmla="*/ 56 w 122"/>
                <a:gd name="T57" fmla="*/ 10 h 198"/>
                <a:gd name="T58" fmla="*/ 51 w 122"/>
                <a:gd name="T59" fmla="*/ 14 h 198"/>
                <a:gd name="T60" fmla="*/ 51 w 122"/>
                <a:gd name="T61" fmla="*/ 19 h 198"/>
                <a:gd name="T62" fmla="*/ 51 w 122"/>
                <a:gd name="T63" fmla="*/ 19 h 198"/>
                <a:gd name="T64" fmla="*/ 47 w 122"/>
                <a:gd name="T65" fmla="*/ 24 h 198"/>
                <a:gd name="T66" fmla="*/ 47 w 122"/>
                <a:gd name="T67" fmla="*/ 28 h 198"/>
                <a:gd name="T68" fmla="*/ 42 w 122"/>
                <a:gd name="T69" fmla="*/ 28 h 198"/>
                <a:gd name="T70" fmla="*/ 42 w 122"/>
                <a:gd name="T71" fmla="*/ 33 h 198"/>
                <a:gd name="T72" fmla="*/ 37 w 122"/>
                <a:gd name="T73" fmla="*/ 33 h 198"/>
                <a:gd name="T74" fmla="*/ 33 w 122"/>
                <a:gd name="T75" fmla="*/ 33 h 198"/>
                <a:gd name="T76" fmla="*/ 28 w 122"/>
                <a:gd name="T77" fmla="*/ 38 h 198"/>
                <a:gd name="T78" fmla="*/ 28 w 122"/>
                <a:gd name="T79" fmla="*/ 38 h 198"/>
                <a:gd name="T80" fmla="*/ 23 w 122"/>
                <a:gd name="T81" fmla="*/ 38 h 198"/>
                <a:gd name="T82" fmla="*/ 18 w 122"/>
                <a:gd name="T83" fmla="*/ 38 h 198"/>
                <a:gd name="T84" fmla="*/ 14 w 122"/>
                <a:gd name="T85" fmla="*/ 38 h 198"/>
                <a:gd name="T86" fmla="*/ 14 w 122"/>
                <a:gd name="T87" fmla="*/ 38 h 198"/>
                <a:gd name="T88" fmla="*/ 9 w 122"/>
                <a:gd name="T89" fmla="*/ 38 h 198"/>
                <a:gd name="T90" fmla="*/ 4 w 122"/>
                <a:gd name="T91" fmla="*/ 33 h 198"/>
                <a:gd name="T92" fmla="*/ 4 w 122"/>
                <a:gd name="T93" fmla="*/ 33 h 198"/>
                <a:gd name="T94" fmla="*/ 0 w 122"/>
                <a:gd name="T95" fmla="*/ 28 h 198"/>
                <a:gd name="T96" fmla="*/ 0 w 122"/>
                <a:gd name="T97" fmla="*/ 28 h 198"/>
                <a:gd name="T98" fmla="*/ 0 w 122"/>
                <a:gd name="T99" fmla="*/ 2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198">
                  <a:moveTo>
                    <a:pt x="66" y="184"/>
                  </a:moveTo>
                  <a:lnTo>
                    <a:pt x="66" y="184"/>
                  </a:lnTo>
                  <a:lnTo>
                    <a:pt x="70" y="189"/>
                  </a:lnTo>
                  <a:lnTo>
                    <a:pt x="70" y="189"/>
                  </a:lnTo>
                  <a:lnTo>
                    <a:pt x="70" y="189"/>
                  </a:lnTo>
                  <a:lnTo>
                    <a:pt x="70" y="189"/>
                  </a:lnTo>
                  <a:lnTo>
                    <a:pt x="70" y="189"/>
                  </a:lnTo>
                  <a:lnTo>
                    <a:pt x="75" y="193"/>
                  </a:lnTo>
                  <a:lnTo>
                    <a:pt x="75" y="193"/>
                  </a:lnTo>
                  <a:lnTo>
                    <a:pt x="75" y="193"/>
                  </a:lnTo>
                  <a:lnTo>
                    <a:pt x="80" y="193"/>
                  </a:lnTo>
                  <a:lnTo>
                    <a:pt x="80" y="193"/>
                  </a:lnTo>
                  <a:lnTo>
                    <a:pt x="80" y="193"/>
                  </a:lnTo>
                  <a:lnTo>
                    <a:pt x="84" y="193"/>
                  </a:lnTo>
                  <a:lnTo>
                    <a:pt x="84" y="198"/>
                  </a:lnTo>
                  <a:lnTo>
                    <a:pt x="84" y="198"/>
                  </a:lnTo>
                  <a:lnTo>
                    <a:pt x="89" y="198"/>
                  </a:lnTo>
                  <a:lnTo>
                    <a:pt x="89" y="198"/>
                  </a:lnTo>
                  <a:lnTo>
                    <a:pt x="94" y="198"/>
                  </a:lnTo>
                  <a:lnTo>
                    <a:pt x="94" y="198"/>
                  </a:lnTo>
                  <a:lnTo>
                    <a:pt x="94" y="193"/>
                  </a:lnTo>
                  <a:lnTo>
                    <a:pt x="99" y="193"/>
                  </a:lnTo>
                  <a:lnTo>
                    <a:pt x="99" y="193"/>
                  </a:lnTo>
                  <a:lnTo>
                    <a:pt x="99" y="193"/>
                  </a:lnTo>
                  <a:lnTo>
                    <a:pt x="103" y="193"/>
                  </a:lnTo>
                  <a:lnTo>
                    <a:pt x="103" y="193"/>
                  </a:lnTo>
                  <a:lnTo>
                    <a:pt x="108" y="193"/>
                  </a:lnTo>
                  <a:lnTo>
                    <a:pt x="108" y="189"/>
                  </a:lnTo>
                  <a:lnTo>
                    <a:pt x="108" y="189"/>
                  </a:lnTo>
                  <a:lnTo>
                    <a:pt x="113" y="189"/>
                  </a:lnTo>
                  <a:lnTo>
                    <a:pt x="113" y="189"/>
                  </a:lnTo>
                  <a:lnTo>
                    <a:pt x="113" y="189"/>
                  </a:lnTo>
                  <a:lnTo>
                    <a:pt x="113" y="184"/>
                  </a:lnTo>
                  <a:lnTo>
                    <a:pt x="117" y="184"/>
                  </a:lnTo>
                  <a:lnTo>
                    <a:pt x="117" y="184"/>
                  </a:lnTo>
                  <a:lnTo>
                    <a:pt x="117" y="179"/>
                  </a:lnTo>
                  <a:lnTo>
                    <a:pt x="117" y="179"/>
                  </a:lnTo>
                  <a:lnTo>
                    <a:pt x="122" y="179"/>
                  </a:lnTo>
                  <a:lnTo>
                    <a:pt x="122" y="174"/>
                  </a:lnTo>
                  <a:lnTo>
                    <a:pt x="122" y="174"/>
                  </a:lnTo>
                  <a:lnTo>
                    <a:pt x="122" y="174"/>
                  </a:lnTo>
                  <a:lnTo>
                    <a:pt x="122" y="170"/>
                  </a:lnTo>
                  <a:lnTo>
                    <a:pt x="122" y="170"/>
                  </a:lnTo>
                  <a:lnTo>
                    <a:pt x="122" y="170"/>
                  </a:lnTo>
                  <a:lnTo>
                    <a:pt x="122" y="165"/>
                  </a:lnTo>
                  <a:lnTo>
                    <a:pt x="122" y="165"/>
                  </a:lnTo>
                  <a:lnTo>
                    <a:pt x="122" y="165"/>
                  </a:lnTo>
                  <a:lnTo>
                    <a:pt x="122" y="160"/>
                  </a:lnTo>
                  <a:lnTo>
                    <a:pt x="122" y="160"/>
                  </a:lnTo>
                  <a:lnTo>
                    <a:pt x="122" y="160"/>
                  </a:lnTo>
                  <a:lnTo>
                    <a:pt x="51" y="0"/>
                  </a:lnTo>
                  <a:lnTo>
                    <a:pt x="51" y="5"/>
                  </a:lnTo>
                  <a:lnTo>
                    <a:pt x="56" y="5"/>
                  </a:lnTo>
                  <a:lnTo>
                    <a:pt x="56" y="5"/>
                  </a:lnTo>
                  <a:lnTo>
                    <a:pt x="56" y="5"/>
                  </a:lnTo>
                  <a:lnTo>
                    <a:pt x="56" y="10"/>
                  </a:lnTo>
                  <a:lnTo>
                    <a:pt x="56" y="10"/>
                  </a:lnTo>
                  <a:lnTo>
                    <a:pt x="56" y="10"/>
                  </a:lnTo>
                  <a:lnTo>
                    <a:pt x="56" y="14"/>
                  </a:lnTo>
                  <a:lnTo>
                    <a:pt x="51" y="14"/>
                  </a:lnTo>
                  <a:lnTo>
                    <a:pt x="51" y="14"/>
                  </a:lnTo>
                  <a:lnTo>
                    <a:pt x="51" y="19"/>
                  </a:lnTo>
                  <a:lnTo>
                    <a:pt x="51" y="19"/>
                  </a:lnTo>
                  <a:lnTo>
                    <a:pt x="51" y="19"/>
                  </a:lnTo>
                  <a:lnTo>
                    <a:pt x="51" y="24"/>
                  </a:lnTo>
                  <a:lnTo>
                    <a:pt x="47" y="24"/>
                  </a:lnTo>
                  <a:lnTo>
                    <a:pt x="47" y="24"/>
                  </a:lnTo>
                  <a:lnTo>
                    <a:pt x="47" y="28"/>
                  </a:lnTo>
                  <a:lnTo>
                    <a:pt x="47" y="28"/>
                  </a:lnTo>
                  <a:lnTo>
                    <a:pt x="42" y="28"/>
                  </a:lnTo>
                  <a:lnTo>
                    <a:pt x="42" y="28"/>
                  </a:lnTo>
                  <a:lnTo>
                    <a:pt x="42" y="33"/>
                  </a:lnTo>
                  <a:lnTo>
                    <a:pt x="37" y="33"/>
                  </a:lnTo>
                  <a:lnTo>
                    <a:pt x="37" y="33"/>
                  </a:lnTo>
                  <a:lnTo>
                    <a:pt x="37" y="33"/>
                  </a:lnTo>
                  <a:lnTo>
                    <a:pt x="33" y="33"/>
                  </a:lnTo>
                  <a:lnTo>
                    <a:pt x="33" y="38"/>
                  </a:lnTo>
                  <a:lnTo>
                    <a:pt x="28" y="38"/>
                  </a:lnTo>
                  <a:lnTo>
                    <a:pt x="28" y="38"/>
                  </a:lnTo>
                  <a:lnTo>
                    <a:pt x="28" y="38"/>
                  </a:lnTo>
                  <a:lnTo>
                    <a:pt x="23" y="38"/>
                  </a:lnTo>
                  <a:lnTo>
                    <a:pt x="23" y="38"/>
                  </a:lnTo>
                  <a:lnTo>
                    <a:pt x="18" y="38"/>
                  </a:lnTo>
                  <a:lnTo>
                    <a:pt x="18" y="38"/>
                  </a:lnTo>
                  <a:lnTo>
                    <a:pt x="18" y="38"/>
                  </a:lnTo>
                  <a:lnTo>
                    <a:pt x="14" y="38"/>
                  </a:lnTo>
                  <a:lnTo>
                    <a:pt x="14" y="38"/>
                  </a:lnTo>
                  <a:lnTo>
                    <a:pt x="14" y="38"/>
                  </a:lnTo>
                  <a:lnTo>
                    <a:pt x="9" y="38"/>
                  </a:lnTo>
                  <a:lnTo>
                    <a:pt x="9" y="38"/>
                  </a:lnTo>
                  <a:lnTo>
                    <a:pt x="9" y="33"/>
                  </a:lnTo>
                  <a:lnTo>
                    <a:pt x="4" y="33"/>
                  </a:lnTo>
                  <a:lnTo>
                    <a:pt x="4" y="33"/>
                  </a:lnTo>
                  <a:lnTo>
                    <a:pt x="4" y="33"/>
                  </a:lnTo>
                  <a:lnTo>
                    <a:pt x="4" y="33"/>
                  </a:lnTo>
                  <a:lnTo>
                    <a:pt x="0" y="28"/>
                  </a:lnTo>
                  <a:lnTo>
                    <a:pt x="0" y="28"/>
                  </a:lnTo>
                  <a:lnTo>
                    <a:pt x="0" y="28"/>
                  </a:lnTo>
                  <a:lnTo>
                    <a:pt x="0" y="28"/>
                  </a:lnTo>
                  <a:lnTo>
                    <a:pt x="0" y="24"/>
                  </a:lnTo>
                  <a:lnTo>
                    <a:pt x="66" y="18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8" name="Oval 77">
              <a:extLst>
                <a:ext uri="{FF2B5EF4-FFF2-40B4-BE49-F238E27FC236}">
                  <a16:creationId xmlns:a16="http://schemas.microsoft.com/office/drawing/2014/main" id="{A72D125C-0C26-BEB4-0475-E3D90740290B}"/>
                </a:ext>
              </a:extLst>
            </p:cNvPr>
            <p:cNvSpPr>
              <a:spLocks noChangeArrowheads="1"/>
            </p:cNvSpPr>
            <p:nvPr/>
          </p:nvSpPr>
          <p:spPr bwMode="auto">
            <a:xfrm>
              <a:off x="379730" y="2240915"/>
              <a:ext cx="128905"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79" name="Freeform 1441">
              <a:extLst>
                <a:ext uri="{FF2B5EF4-FFF2-40B4-BE49-F238E27FC236}">
                  <a16:creationId xmlns:a16="http://schemas.microsoft.com/office/drawing/2014/main" id="{A5878B4C-558C-383F-CCB1-45F2176D474E}"/>
                </a:ext>
              </a:extLst>
            </p:cNvPr>
            <p:cNvSpPr>
              <a:spLocks/>
            </p:cNvSpPr>
            <p:nvPr/>
          </p:nvSpPr>
          <p:spPr bwMode="auto">
            <a:xfrm>
              <a:off x="334645" y="2312670"/>
              <a:ext cx="99060" cy="89535"/>
            </a:xfrm>
            <a:custGeom>
              <a:avLst/>
              <a:gdLst>
                <a:gd name="T0" fmla="*/ 146 w 156"/>
                <a:gd name="T1" fmla="*/ 52 h 141"/>
                <a:gd name="T2" fmla="*/ 151 w 156"/>
                <a:gd name="T3" fmla="*/ 47 h 141"/>
                <a:gd name="T4" fmla="*/ 151 w 156"/>
                <a:gd name="T5" fmla="*/ 47 h 141"/>
                <a:gd name="T6" fmla="*/ 151 w 156"/>
                <a:gd name="T7" fmla="*/ 42 h 141"/>
                <a:gd name="T8" fmla="*/ 156 w 156"/>
                <a:gd name="T9" fmla="*/ 42 h 141"/>
                <a:gd name="T10" fmla="*/ 156 w 156"/>
                <a:gd name="T11" fmla="*/ 38 h 141"/>
                <a:gd name="T12" fmla="*/ 156 w 156"/>
                <a:gd name="T13" fmla="*/ 33 h 141"/>
                <a:gd name="T14" fmla="*/ 156 w 156"/>
                <a:gd name="T15" fmla="*/ 28 h 141"/>
                <a:gd name="T16" fmla="*/ 156 w 156"/>
                <a:gd name="T17" fmla="*/ 28 h 141"/>
                <a:gd name="T18" fmla="*/ 151 w 156"/>
                <a:gd name="T19" fmla="*/ 24 h 141"/>
                <a:gd name="T20" fmla="*/ 151 w 156"/>
                <a:gd name="T21" fmla="*/ 19 h 141"/>
                <a:gd name="T22" fmla="*/ 151 w 156"/>
                <a:gd name="T23" fmla="*/ 14 h 141"/>
                <a:gd name="T24" fmla="*/ 146 w 156"/>
                <a:gd name="T25" fmla="*/ 14 h 141"/>
                <a:gd name="T26" fmla="*/ 142 w 156"/>
                <a:gd name="T27" fmla="*/ 9 h 141"/>
                <a:gd name="T28" fmla="*/ 142 w 156"/>
                <a:gd name="T29" fmla="*/ 9 h 141"/>
                <a:gd name="T30" fmla="*/ 137 w 156"/>
                <a:gd name="T31" fmla="*/ 5 h 141"/>
                <a:gd name="T32" fmla="*/ 137 w 156"/>
                <a:gd name="T33" fmla="*/ 5 h 141"/>
                <a:gd name="T34" fmla="*/ 132 w 156"/>
                <a:gd name="T35" fmla="*/ 5 h 141"/>
                <a:gd name="T36" fmla="*/ 128 w 156"/>
                <a:gd name="T37" fmla="*/ 0 h 141"/>
                <a:gd name="T38" fmla="*/ 123 w 156"/>
                <a:gd name="T39" fmla="*/ 0 h 141"/>
                <a:gd name="T40" fmla="*/ 123 w 156"/>
                <a:gd name="T41" fmla="*/ 0 h 141"/>
                <a:gd name="T42" fmla="*/ 118 w 156"/>
                <a:gd name="T43" fmla="*/ 0 h 141"/>
                <a:gd name="T44" fmla="*/ 113 w 156"/>
                <a:gd name="T45" fmla="*/ 0 h 141"/>
                <a:gd name="T46" fmla="*/ 113 w 156"/>
                <a:gd name="T47" fmla="*/ 5 h 141"/>
                <a:gd name="T48" fmla="*/ 109 w 156"/>
                <a:gd name="T49" fmla="*/ 5 h 141"/>
                <a:gd name="T50" fmla="*/ 0 w 156"/>
                <a:gd name="T51" fmla="*/ 94 h 141"/>
                <a:gd name="T52" fmla="*/ 0 w 156"/>
                <a:gd name="T53" fmla="*/ 90 h 141"/>
                <a:gd name="T54" fmla="*/ 5 w 156"/>
                <a:gd name="T55" fmla="*/ 90 h 141"/>
                <a:gd name="T56" fmla="*/ 10 w 156"/>
                <a:gd name="T57" fmla="*/ 90 h 141"/>
                <a:gd name="T58" fmla="*/ 10 w 156"/>
                <a:gd name="T59" fmla="*/ 90 h 141"/>
                <a:gd name="T60" fmla="*/ 15 w 156"/>
                <a:gd name="T61" fmla="*/ 90 h 141"/>
                <a:gd name="T62" fmla="*/ 19 w 156"/>
                <a:gd name="T63" fmla="*/ 90 h 141"/>
                <a:gd name="T64" fmla="*/ 24 w 156"/>
                <a:gd name="T65" fmla="*/ 90 h 141"/>
                <a:gd name="T66" fmla="*/ 24 w 156"/>
                <a:gd name="T67" fmla="*/ 94 h 141"/>
                <a:gd name="T68" fmla="*/ 29 w 156"/>
                <a:gd name="T69" fmla="*/ 94 h 141"/>
                <a:gd name="T70" fmla="*/ 33 w 156"/>
                <a:gd name="T71" fmla="*/ 99 h 141"/>
                <a:gd name="T72" fmla="*/ 33 w 156"/>
                <a:gd name="T73" fmla="*/ 99 h 141"/>
                <a:gd name="T74" fmla="*/ 38 w 156"/>
                <a:gd name="T75" fmla="*/ 104 h 141"/>
                <a:gd name="T76" fmla="*/ 38 w 156"/>
                <a:gd name="T77" fmla="*/ 108 h 141"/>
                <a:gd name="T78" fmla="*/ 38 w 156"/>
                <a:gd name="T79" fmla="*/ 108 h 141"/>
                <a:gd name="T80" fmla="*/ 43 w 156"/>
                <a:gd name="T81" fmla="*/ 113 h 141"/>
                <a:gd name="T82" fmla="*/ 43 w 156"/>
                <a:gd name="T83" fmla="*/ 118 h 141"/>
                <a:gd name="T84" fmla="*/ 43 w 156"/>
                <a:gd name="T85" fmla="*/ 123 h 141"/>
                <a:gd name="T86" fmla="*/ 43 w 156"/>
                <a:gd name="T87" fmla="*/ 123 h 141"/>
                <a:gd name="T88" fmla="*/ 43 w 156"/>
                <a:gd name="T89" fmla="*/ 127 h 141"/>
                <a:gd name="T90" fmla="*/ 43 w 156"/>
                <a:gd name="T91" fmla="*/ 132 h 141"/>
                <a:gd name="T92" fmla="*/ 43 w 156"/>
                <a:gd name="T93" fmla="*/ 132 h 141"/>
                <a:gd name="T94" fmla="*/ 38 w 156"/>
                <a:gd name="T95" fmla="*/ 137 h 141"/>
                <a:gd name="T96" fmla="*/ 38 w 156"/>
                <a:gd name="T97" fmla="*/ 137 h 141"/>
                <a:gd name="T98" fmla="*/ 38 w 156"/>
                <a:gd name="T99"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6" h="141">
                  <a:moveTo>
                    <a:pt x="146" y="52"/>
                  </a:moveTo>
                  <a:lnTo>
                    <a:pt x="146" y="52"/>
                  </a:lnTo>
                  <a:lnTo>
                    <a:pt x="151" y="52"/>
                  </a:lnTo>
                  <a:lnTo>
                    <a:pt x="151" y="47"/>
                  </a:lnTo>
                  <a:lnTo>
                    <a:pt x="151" y="47"/>
                  </a:lnTo>
                  <a:lnTo>
                    <a:pt x="151" y="47"/>
                  </a:lnTo>
                  <a:lnTo>
                    <a:pt x="151" y="42"/>
                  </a:lnTo>
                  <a:lnTo>
                    <a:pt x="151" y="42"/>
                  </a:lnTo>
                  <a:lnTo>
                    <a:pt x="156" y="42"/>
                  </a:lnTo>
                  <a:lnTo>
                    <a:pt x="156" y="42"/>
                  </a:lnTo>
                  <a:lnTo>
                    <a:pt x="156" y="38"/>
                  </a:lnTo>
                  <a:lnTo>
                    <a:pt x="156" y="38"/>
                  </a:lnTo>
                  <a:lnTo>
                    <a:pt x="156" y="33"/>
                  </a:lnTo>
                  <a:lnTo>
                    <a:pt x="156" y="33"/>
                  </a:lnTo>
                  <a:lnTo>
                    <a:pt x="156" y="33"/>
                  </a:lnTo>
                  <a:lnTo>
                    <a:pt x="156" y="28"/>
                  </a:lnTo>
                  <a:lnTo>
                    <a:pt x="156" y="28"/>
                  </a:lnTo>
                  <a:lnTo>
                    <a:pt x="156" y="28"/>
                  </a:lnTo>
                  <a:lnTo>
                    <a:pt x="151" y="24"/>
                  </a:lnTo>
                  <a:lnTo>
                    <a:pt x="151" y="24"/>
                  </a:lnTo>
                  <a:lnTo>
                    <a:pt x="151" y="24"/>
                  </a:lnTo>
                  <a:lnTo>
                    <a:pt x="151" y="19"/>
                  </a:lnTo>
                  <a:lnTo>
                    <a:pt x="151" y="19"/>
                  </a:lnTo>
                  <a:lnTo>
                    <a:pt x="151" y="14"/>
                  </a:lnTo>
                  <a:lnTo>
                    <a:pt x="146" y="14"/>
                  </a:lnTo>
                  <a:lnTo>
                    <a:pt x="146" y="14"/>
                  </a:lnTo>
                  <a:lnTo>
                    <a:pt x="146" y="14"/>
                  </a:lnTo>
                  <a:lnTo>
                    <a:pt x="142" y="9"/>
                  </a:lnTo>
                  <a:lnTo>
                    <a:pt x="142" y="9"/>
                  </a:lnTo>
                  <a:lnTo>
                    <a:pt x="142" y="9"/>
                  </a:lnTo>
                  <a:lnTo>
                    <a:pt x="142" y="5"/>
                  </a:lnTo>
                  <a:lnTo>
                    <a:pt x="137" y="5"/>
                  </a:lnTo>
                  <a:lnTo>
                    <a:pt x="137" y="5"/>
                  </a:lnTo>
                  <a:lnTo>
                    <a:pt x="137" y="5"/>
                  </a:lnTo>
                  <a:lnTo>
                    <a:pt x="132" y="5"/>
                  </a:lnTo>
                  <a:lnTo>
                    <a:pt x="132" y="5"/>
                  </a:lnTo>
                  <a:lnTo>
                    <a:pt x="132" y="0"/>
                  </a:lnTo>
                  <a:lnTo>
                    <a:pt x="128" y="0"/>
                  </a:lnTo>
                  <a:lnTo>
                    <a:pt x="128" y="0"/>
                  </a:lnTo>
                  <a:lnTo>
                    <a:pt x="123" y="0"/>
                  </a:lnTo>
                  <a:lnTo>
                    <a:pt x="123" y="0"/>
                  </a:lnTo>
                  <a:lnTo>
                    <a:pt x="123" y="0"/>
                  </a:lnTo>
                  <a:lnTo>
                    <a:pt x="118" y="0"/>
                  </a:lnTo>
                  <a:lnTo>
                    <a:pt x="118" y="0"/>
                  </a:lnTo>
                  <a:lnTo>
                    <a:pt x="118" y="0"/>
                  </a:lnTo>
                  <a:lnTo>
                    <a:pt x="113" y="0"/>
                  </a:lnTo>
                  <a:lnTo>
                    <a:pt x="113" y="5"/>
                  </a:lnTo>
                  <a:lnTo>
                    <a:pt x="113" y="5"/>
                  </a:lnTo>
                  <a:lnTo>
                    <a:pt x="113" y="5"/>
                  </a:lnTo>
                  <a:lnTo>
                    <a:pt x="109" y="5"/>
                  </a:lnTo>
                  <a:lnTo>
                    <a:pt x="0" y="94"/>
                  </a:lnTo>
                  <a:lnTo>
                    <a:pt x="0" y="94"/>
                  </a:lnTo>
                  <a:lnTo>
                    <a:pt x="0" y="90"/>
                  </a:lnTo>
                  <a:lnTo>
                    <a:pt x="0" y="90"/>
                  </a:lnTo>
                  <a:lnTo>
                    <a:pt x="5" y="90"/>
                  </a:lnTo>
                  <a:lnTo>
                    <a:pt x="5" y="90"/>
                  </a:lnTo>
                  <a:lnTo>
                    <a:pt x="5" y="90"/>
                  </a:lnTo>
                  <a:lnTo>
                    <a:pt x="10" y="90"/>
                  </a:lnTo>
                  <a:lnTo>
                    <a:pt x="10" y="90"/>
                  </a:lnTo>
                  <a:lnTo>
                    <a:pt x="10" y="90"/>
                  </a:lnTo>
                  <a:lnTo>
                    <a:pt x="15" y="90"/>
                  </a:lnTo>
                  <a:lnTo>
                    <a:pt x="15" y="90"/>
                  </a:lnTo>
                  <a:lnTo>
                    <a:pt x="15" y="90"/>
                  </a:lnTo>
                  <a:lnTo>
                    <a:pt x="19" y="90"/>
                  </a:lnTo>
                  <a:lnTo>
                    <a:pt x="19" y="90"/>
                  </a:lnTo>
                  <a:lnTo>
                    <a:pt x="24" y="90"/>
                  </a:lnTo>
                  <a:lnTo>
                    <a:pt x="24" y="94"/>
                  </a:lnTo>
                  <a:lnTo>
                    <a:pt x="24" y="94"/>
                  </a:lnTo>
                  <a:lnTo>
                    <a:pt x="29" y="94"/>
                  </a:lnTo>
                  <a:lnTo>
                    <a:pt x="29" y="94"/>
                  </a:lnTo>
                  <a:lnTo>
                    <a:pt x="29" y="94"/>
                  </a:lnTo>
                  <a:lnTo>
                    <a:pt x="33" y="99"/>
                  </a:lnTo>
                  <a:lnTo>
                    <a:pt x="33" y="99"/>
                  </a:lnTo>
                  <a:lnTo>
                    <a:pt x="33" y="99"/>
                  </a:lnTo>
                  <a:lnTo>
                    <a:pt x="33" y="104"/>
                  </a:lnTo>
                  <a:lnTo>
                    <a:pt x="38" y="104"/>
                  </a:lnTo>
                  <a:lnTo>
                    <a:pt x="38" y="104"/>
                  </a:lnTo>
                  <a:lnTo>
                    <a:pt x="38" y="108"/>
                  </a:lnTo>
                  <a:lnTo>
                    <a:pt x="38" y="108"/>
                  </a:lnTo>
                  <a:lnTo>
                    <a:pt x="38" y="108"/>
                  </a:lnTo>
                  <a:lnTo>
                    <a:pt x="43" y="113"/>
                  </a:lnTo>
                  <a:lnTo>
                    <a:pt x="43" y="113"/>
                  </a:lnTo>
                  <a:lnTo>
                    <a:pt x="43" y="113"/>
                  </a:lnTo>
                  <a:lnTo>
                    <a:pt x="43" y="118"/>
                  </a:lnTo>
                  <a:lnTo>
                    <a:pt x="43" y="118"/>
                  </a:lnTo>
                  <a:lnTo>
                    <a:pt x="43" y="123"/>
                  </a:lnTo>
                  <a:lnTo>
                    <a:pt x="43" y="123"/>
                  </a:lnTo>
                  <a:lnTo>
                    <a:pt x="43" y="123"/>
                  </a:lnTo>
                  <a:lnTo>
                    <a:pt x="43" y="127"/>
                  </a:lnTo>
                  <a:lnTo>
                    <a:pt x="43" y="127"/>
                  </a:lnTo>
                  <a:lnTo>
                    <a:pt x="43" y="127"/>
                  </a:lnTo>
                  <a:lnTo>
                    <a:pt x="43" y="132"/>
                  </a:lnTo>
                  <a:lnTo>
                    <a:pt x="43" y="132"/>
                  </a:lnTo>
                  <a:lnTo>
                    <a:pt x="43" y="132"/>
                  </a:lnTo>
                  <a:lnTo>
                    <a:pt x="43" y="137"/>
                  </a:lnTo>
                  <a:lnTo>
                    <a:pt x="38" y="137"/>
                  </a:lnTo>
                  <a:lnTo>
                    <a:pt x="38" y="137"/>
                  </a:lnTo>
                  <a:lnTo>
                    <a:pt x="38" y="137"/>
                  </a:lnTo>
                  <a:lnTo>
                    <a:pt x="38" y="141"/>
                  </a:lnTo>
                  <a:lnTo>
                    <a:pt x="38" y="141"/>
                  </a:lnTo>
                  <a:lnTo>
                    <a:pt x="146" y="5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0" name="Oval 79">
              <a:extLst>
                <a:ext uri="{FF2B5EF4-FFF2-40B4-BE49-F238E27FC236}">
                  <a16:creationId xmlns:a16="http://schemas.microsoft.com/office/drawing/2014/main" id="{5DB011EA-283A-3F0F-679F-2931CE1C1258}"/>
                </a:ext>
              </a:extLst>
            </p:cNvPr>
            <p:cNvSpPr>
              <a:spLocks noChangeArrowheads="1"/>
            </p:cNvSpPr>
            <p:nvPr/>
          </p:nvSpPr>
          <p:spPr bwMode="auto">
            <a:xfrm>
              <a:off x="756285" y="1301750"/>
              <a:ext cx="206375" cy="206375"/>
            </a:xfrm>
            <a:prstGeom prst="ellipse">
              <a:avLst/>
            </a:prstGeom>
            <a:solidFill>
              <a:srgbClr val="FF00FF"/>
            </a:solidFill>
            <a:ln w="3175">
              <a:solidFill>
                <a:srgbClr val="FF00FF"/>
              </a:solidFill>
              <a:prstDash val="solid"/>
              <a:round/>
              <a:headEnd/>
              <a:tailEnd/>
            </a:ln>
          </p:spPr>
          <p:txBody>
            <a:bodyPr rot="0" vert="horz" wrap="square" lIns="91440" tIns="45720" rIns="91440" bIns="45720" anchor="t" anchorCtr="0" upright="1">
              <a:noAutofit/>
            </a:bodyPr>
            <a:lstStyle/>
            <a:p>
              <a:endParaRPr lang="en-US"/>
            </a:p>
          </p:txBody>
        </p:sp>
        <p:sp>
          <p:nvSpPr>
            <p:cNvPr id="81" name="Freeform 1443">
              <a:extLst>
                <a:ext uri="{FF2B5EF4-FFF2-40B4-BE49-F238E27FC236}">
                  <a16:creationId xmlns:a16="http://schemas.microsoft.com/office/drawing/2014/main" id="{69C70A69-A8D7-2FFB-F098-75E2F3E132F5}"/>
                </a:ext>
              </a:extLst>
            </p:cNvPr>
            <p:cNvSpPr>
              <a:spLocks/>
            </p:cNvSpPr>
            <p:nvPr/>
          </p:nvSpPr>
          <p:spPr bwMode="auto">
            <a:xfrm>
              <a:off x="577215" y="1430020"/>
              <a:ext cx="227330" cy="152400"/>
            </a:xfrm>
            <a:custGeom>
              <a:avLst/>
              <a:gdLst>
                <a:gd name="T0" fmla="*/ 353 w 358"/>
                <a:gd name="T1" fmla="*/ 52 h 240"/>
                <a:gd name="T2" fmla="*/ 353 w 358"/>
                <a:gd name="T3" fmla="*/ 47 h 240"/>
                <a:gd name="T4" fmla="*/ 353 w 358"/>
                <a:gd name="T5" fmla="*/ 47 h 240"/>
                <a:gd name="T6" fmla="*/ 358 w 358"/>
                <a:gd name="T7" fmla="*/ 47 h 240"/>
                <a:gd name="T8" fmla="*/ 358 w 358"/>
                <a:gd name="T9" fmla="*/ 43 h 240"/>
                <a:gd name="T10" fmla="*/ 358 w 358"/>
                <a:gd name="T11" fmla="*/ 38 h 240"/>
                <a:gd name="T12" fmla="*/ 358 w 358"/>
                <a:gd name="T13" fmla="*/ 38 h 240"/>
                <a:gd name="T14" fmla="*/ 358 w 358"/>
                <a:gd name="T15" fmla="*/ 33 h 240"/>
                <a:gd name="T16" fmla="*/ 358 w 358"/>
                <a:gd name="T17" fmla="*/ 28 h 240"/>
                <a:gd name="T18" fmla="*/ 353 w 358"/>
                <a:gd name="T19" fmla="*/ 28 h 240"/>
                <a:gd name="T20" fmla="*/ 353 w 358"/>
                <a:gd name="T21" fmla="*/ 24 h 240"/>
                <a:gd name="T22" fmla="*/ 353 w 358"/>
                <a:gd name="T23" fmla="*/ 19 h 240"/>
                <a:gd name="T24" fmla="*/ 348 w 358"/>
                <a:gd name="T25" fmla="*/ 14 h 240"/>
                <a:gd name="T26" fmla="*/ 348 w 358"/>
                <a:gd name="T27" fmla="*/ 14 h 240"/>
                <a:gd name="T28" fmla="*/ 348 w 358"/>
                <a:gd name="T29" fmla="*/ 10 h 240"/>
                <a:gd name="T30" fmla="*/ 344 w 358"/>
                <a:gd name="T31" fmla="*/ 10 h 240"/>
                <a:gd name="T32" fmla="*/ 339 w 358"/>
                <a:gd name="T33" fmla="*/ 5 h 240"/>
                <a:gd name="T34" fmla="*/ 339 w 358"/>
                <a:gd name="T35" fmla="*/ 5 h 240"/>
                <a:gd name="T36" fmla="*/ 334 w 358"/>
                <a:gd name="T37" fmla="*/ 0 h 240"/>
                <a:gd name="T38" fmla="*/ 334 w 358"/>
                <a:gd name="T39" fmla="*/ 0 h 240"/>
                <a:gd name="T40" fmla="*/ 330 w 358"/>
                <a:gd name="T41" fmla="*/ 0 h 240"/>
                <a:gd name="T42" fmla="*/ 330 w 358"/>
                <a:gd name="T43" fmla="*/ 0 h 240"/>
                <a:gd name="T44" fmla="*/ 325 w 358"/>
                <a:gd name="T45" fmla="*/ 0 h 240"/>
                <a:gd name="T46" fmla="*/ 325 w 358"/>
                <a:gd name="T47" fmla="*/ 0 h 240"/>
                <a:gd name="T48" fmla="*/ 320 w 358"/>
                <a:gd name="T49" fmla="*/ 0 h 240"/>
                <a:gd name="T50" fmla="*/ 0 w 358"/>
                <a:gd name="T51" fmla="*/ 189 h 240"/>
                <a:gd name="T52" fmla="*/ 5 w 358"/>
                <a:gd name="T53" fmla="*/ 189 h 240"/>
                <a:gd name="T54" fmla="*/ 5 w 358"/>
                <a:gd name="T55" fmla="*/ 189 h 240"/>
                <a:gd name="T56" fmla="*/ 9 w 358"/>
                <a:gd name="T57" fmla="*/ 189 h 240"/>
                <a:gd name="T58" fmla="*/ 9 w 358"/>
                <a:gd name="T59" fmla="*/ 189 h 240"/>
                <a:gd name="T60" fmla="*/ 14 w 358"/>
                <a:gd name="T61" fmla="*/ 189 h 240"/>
                <a:gd name="T62" fmla="*/ 14 w 358"/>
                <a:gd name="T63" fmla="*/ 189 h 240"/>
                <a:gd name="T64" fmla="*/ 19 w 358"/>
                <a:gd name="T65" fmla="*/ 193 h 240"/>
                <a:gd name="T66" fmla="*/ 19 w 358"/>
                <a:gd name="T67" fmla="*/ 193 h 240"/>
                <a:gd name="T68" fmla="*/ 23 w 358"/>
                <a:gd name="T69" fmla="*/ 198 h 240"/>
                <a:gd name="T70" fmla="*/ 23 w 358"/>
                <a:gd name="T71" fmla="*/ 198 h 240"/>
                <a:gd name="T72" fmla="*/ 28 w 358"/>
                <a:gd name="T73" fmla="*/ 203 h 240"/>
                <a:gd name="T74" fmla="*/ 28 w 358"/>
                <a:gd name="T75" fmla="*/ 207 h 240"/>
                <a:gd name="T76" fmla="*/ 33 w 358"/>
                <a:gd name="T77" fmla="*/ 212 h 240"/>
                <a:gd name="T78" fmla="*/ 33 w 358"/>
                <a:gd name="T79" fmla="*/ 212 h 240"/>
                <a:gd name="T80" fmla="*/ 33 w 358"/>
                <a:gd name="T81" fmla="*/ 217 h 240"/>
                <a:gd name="T82" fmla="*/ 33 w 358"/>
                <a:gd name="T83" fmla="*/ 222 h 240"/>
                <a:gd name="T84" fmla="*/ 38 w 358"/>
                <a:gd name="T85" fmla="*/ 222 h 240"/>
                <a:gd name="T86" fmla="*/ 38 w 358"/>
                <a:gd name="T87" fmla="*/ 226 h 240"/>
                <a:gd name="T88" fmla="*/ 38 w 358"/>
                <a:gd name="T89" fmla="*/ 231 h 240"/>
                <a:gd name="T90" fmla="*/ 33 w 358"/>
                <a:gd name="T91" fmla="*/ 231 h 240"/>
                <a:gd name="T92" fmla="*/ 33 w 358"/>
                <a:gd name="T93" fmla="*/ 236 h 240"/>
                <a:gd name="T94" fmla="*/ 33 w 358"/>
                <a:gd name="T95" fmla="*/ 236 h 240"/>
                <a:gd name="T96" fmla="*/ 33 w 358"/>
                <a:gd name="T97" fmla="*/ 240 h 240"/>
                <a:gd name="T98" fmla="*/ 28 w 358"/>
                <a:gd name="T9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8" h="240">
                  <a:moveTo>
                    <a:pt x="353" y="52"/>
                  </a:moveTo>
                  <a:lnTo>
                    <a:pt x="353" y="52"/>
                  </a:lnTo>
                  <a:lnTo>
                    <a:pt x="353" y="52"/>
                  </a:lnTo>
                  <a:lnTo>
                    <a:pt x="353" y="47"/>
                  </a:lnTo>
                  <a:lnTo>
                    <a:pt x="353" y="47"/>
                  </a:lnTo>
                  <a:lnTo>
                    <a:pt x="353" y="47"/>
                  </a:lnTo>
                  <a:lnTo>
                    <a:pt x="358" y="47"/>
                  </a:lnTo>
                  <a:lnTo>
                    <a:pt x="358" y="47"/>
                  </a:lnTo>
                  <a:lnTo>
                    <a:pt x="358" y="43"/>
                  </a:lnTo>
                  <a:lnTo>
                    <a:pt x="358" y="43"/>
                  </a:lnTo>
                  <a:lnTo>
                    <a:pt x="358" y="43"/>
                  </a:lnTo>
                  <a:lnTo>
                    <a:pt x="358" y="38"/>
                  </a:lnTo>
                  <a:lnTo>
                    <a:pt x="358" y="38"/>
                  </a:lnTo>
                  <a:lnTo>
                    <a:pt x="358" y="38"/>
                  </a:lnTo>
                  <a:lnTo>
                    <a:pt x="358" y="33"/>
                  </a:lnTo>
                  <a:lnTo>
                    <a:pt x="358" y="33"/>
                  </a:lnTo>
                  <a:lnTo>
                    <a:pt x="358" y="33"/>
                  </a:lnTo>
                  <a:lnTo>
                    <a:pt x="358" y="28"/>
                  </a:lnTo>
                  <a:lnTo>
                    <a:pt x="358" y="28"/>
                  </a:lnTo>
                  <a:lnTo>
                    <a:pt x="353" y="28"/>
                  </a:lnTo>
                  <a:lnTo>
                    <a:pt x="353" y="24"/>
                  </a:lnTo>
                  <a:lnTo>
                    <a:pt x="353" y="24"/>
                  </a:lnTo>
                  <a:lnTo>
                    <a:pt x="353" y="24"/>
                  </a:lnTo>
                  <a:lnTo>
                    <a:pt x="353" y="19"/>
                  </a:lnTo>
                  <a:lnTo>
                    <a:pt x="353" y="19"/>
                  </a:lnTo>
                  <a:lnTo>
                    <a:pt x="348" y="14"/>
                  </a:lnTo>
                  <a:lnTo>
                    <a:pt x="348" y="14"/>
                  </a:lnTo>
                  <a:lnTo>
                    <a:pt x="348" y="14"/>
                  </a:lnTo>
                  <a:lnTo>
                    <a:pt x="348" y="14"/>
                  </a:lnTo>
                  <a:lnTo>
                    <a:pt x="348" y="10"/>
                  </a:lnTo>
                  <a:lnTo>
                    <a:pt x="344" y="10"/>
                  </a:lnTo>
                  <a:lnTo>
                    <a:pt x="344" y="10"/>
                  </a:lnTo>
                  <a:lnTo>
                    <a:pt x="344" y="5"/>
                  </a:lnTo>
                  <a:lnTo>
                    <a:pt x="339" y="5"/>
                  </a:lnTo>
                  <a:lnTo>
                    <a:pt x="339" y="5"/>
                  </a:lnTo>
                  <a:lnTo>
                    <a:pt x="339" y="5"/>
                  </a:lnTo>
                  <a:lnTo>
                    <a:pt x="339" y="5"/>
                  </a:lnTo>
                  <a:lnTo>
                    <a:pt x="334" y="0"/>
                  </a:lnTo>
                  <a:lnTo>
                    <a:pt x="334" y="0"/>
                  </a:lnTo>
                  <a:lnTo>
                    <a:pt x="334" y="0"/>
                  </a:lnTo>
                  <a:lnTo>
                    <a:pt x="330" y="0"/>
                  </a:lnTo>
                  <a:lnTo>
                    <a:pt x="330" y="0"/>
                  </a:lnTo>
                  <a:lnTo>
                    <a:pt x="330" y="0"/>
                  </a:lnTo>
                  <a:lnTo>
                    <a:pt x="330" y="0"/>
                  </a:lnTo>
                  <a:lnTo>
                    <a:pt x="325" y="0"/>
                  </a:lnTo>
                  <a:lnTo>
                    <a:pt x="325" y="0"/>
                  </a:lnTo>
                  <a:lnTo>
                    <a:pt x="325" y="0"/>
                  </a:lnTo>
                  <a:lnTo>
                    <a:pt x="325" y="0"/>
                  </a:lnTo>
                  <a:lnTo>
                    <a:pt x="320" y="0"/>
                  </a:lnTo>
                  <a:lnTo>
                    <a:pt x="320" y="0"/>
                  </a:lnTo>
                  <a:lnTo>
                    <a:pt x="0" y="189"/>
                  </a:lnTo>
                  <a:lnTo>
                    <a:pt x="0" y="189"/>
                  </a:lnTo>
                  <a:lnTo>
                    <a:pt x="0" y="189"/>
                  </a:lnTo>
                  <a:lnTo>
                    <a:pt x="5" y="189"/>
                  </a:lnTo>
                  <a:lnTo>
                    <a:pt x="5" y="189"/>
                  </a:lnTo>
                  <a:lnTo>
                    <a:pt x="5" y="189"/>
                  </a:lnTo>
                  <a:lnTo>
                    <a:pt x="5" y="189"/>
                  </a:lnTo>
                  <a:lnTo>
                    <a:pt x="9" y="189"/>
                  </a:lnTo>
                  <a:lnTo>
                    <a:pt x="9" y="189"/>
                  </a:lnTo>
                  <a:lnTo>
                    <a:pt x="9" y="189"/>
                  </a:lnTo>
                  <a:lnTo>
                    <a:pt x="9" y="189"/>
                  </a:lnTo>
                  <a:lnTo>
                    <a:pt x="14" y="189"/>
                  </a:lnTo>
                  <a:lnTo>
                    <a:pt x="14" y="189"/>
                  </a:lnTo>
                  <a:lnTo>
                    <a:pt x="14" y="189"/>
                  </a:lnTo>
                  <a:lnTo>
                    <a:pt x="19" y="193"/>
                  </a:lnTo>
                  <a:lnTo>
                    <a:pt x="19" y="193"/>
                  </a:lnTo>
                  <a:lnTo>
                    <a:pt x="19" y="193"/>
                  </a:lnTo>
                  <a:lnTo>
                    <a:pt x="19" y="193"/>
                  </a:lnTo>
                  <a:lnTo>
                    <a:pt x="23" y="198"/>
                  </a:lnTo>
                  <a:lnTo>
                    <a:pt x="23" y="198"/>
                  </a:lnTo>
                  <a:lnTo>
                    <a:pt x="23" y="198"/>
                  </a:lnTo>
                  <a:lnTo>
                    <a:pt x="23" y="198"/>
                  </a:lnTo>
                  <a:lnTo>
                    <a:pt x="28" y="203"/>
                  </a:lnTo>
                  <a:lnTo>
                    <a:pt x="28" y="203"/>
                  </a:lnTo>
                  <a:lnTo>
                    <a:pt x="28" y="203"/>
                  </a:lnTo>
                  <a:lnTo>
                    <a:pt x="28" y="207"/>
                  </a:lnTo>
                  <a:lnTo>
                    <a:pt x="33" y="207"/>
                  </a:lnTo>
                  <a:lnTo>
                    <a:pt x="33" y="212"/>
                  </a:lnTo>
                  <a:lnTo>
                    <a:pt x="33" y="212"/>
                  </a:lnTo>
                  <a:lnTo>
                    <a:pt x="33" y="212"/>
                  </a:lnTo>
                  <a:lnTo>
                    <a:pt x="33" y="217"/>
                  </a:lnTo>
                  <a:lnTo>
                    <a:pt x="33" y="217"/>
                  </a:lnTo>
                  <a:lnTo>
                    <a:pt x="33" y="217"/>
                  </a:lnTo>
                  <a:lnTo>
                    <a:pt x="33" y="222"/>
                  </a:lnTo>
                  <a:lnTo>
                    <a:pt x="38" y="222"/>
                  </a:lnTo>
                  <a:lnTo>
                    <a:pt x="38" y="222"/>
                  </a:lnTo>
                  <a:lnTo>
                    <a:pt x="38" y="226"/>
                  </a:lnTo>
                  <a:lnTo>
                    <a:pt x="38" y="226"/>
                  </a:lnTo>
                  <a:lnTo>
                    <a:pt x="38" y="226"/>
                  </a:lnTo>
                  <a:lnTo>
                    <a:pt x="38" y="231"/>
                  </a:lnTo>
                  <a:lnTo>
                    <a:pt x="38" y="231"/>
                  </a:lnTo>
                  <a:lnTo>
                    <a:pt x="33" y="231"/>
                  </a:lnTo>
                  <a:lnTo>
                    <a:pt x="33" y="236"/>
                  </a:lnTo>
                  <a:lnTo>
                    <a:pt x="33" y="236"/>
                  </a:lnTo>
                  <a:lnTo>
                    <a:pt x="33" y="236"/>
                  </a:lnTo>
                  <a:lnTo>
                    <a:pt x="33" y="236"/>
                  </a:lnTo>
                  <a:lnTo>
                    <a:pt x="33" y="240"/>
                  </a:lnTo>
                  <a:lnTo>
                    <a:pt x="33" y="240"/>
                  </a:lnTo>
                  <a:lnTo>
                    <a:pt x="33" y="240"/>
                  </a:lnTo>
                  <a:lnTo>
                    <a:pt x="28" y="240"/>
                  </a:lnTo>
                  <a:lnTo>
                    <a:pt x="353" y="5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2" name="Freeform 1444">
              <a:extLst>
                <a:ext uri="{FF2B5EF4-FFF2-40B4-BE49-F238E27FC236}">
                  <a16:creationId xmlns:a16="http://schemas.microsoft.com/office/drawing/2014/main" id="{89982960-EC18-5C3B-846E-76B03678B568}"/>
                </a:ext>
              </a:extLst>
            </p:cNvPr>
            <p:cNvSpPr>
              <a:spLocks/>
            </p:cNvSpPr>
            <p:nvPr/>
          </p:nvSpPr>
          <p:spPr bwMode="auto">
            <a:xfrm>
              <a:off x="741680" y="1104265"/>
              <a:ext cx="113665" cy="236220"/>
            </a:xfrm>
            <a:custGeom>
              <a:avLst/>
              <a:gdLst>
                <a:gd name="T0" fmla="*/ 122 w 179"/>
                <a:gd name="T1" fmla="*/ 362 h 372"/>
                <a:gd name="T2" fmla="*/ 122 w 179"/>
                <a:gd name="T3" fmla="*/ 367 h 372"/>
                <a:gd name="T4" fmla="*/ 122 w 179"/>
                <a:gd name="T5" fmla="*/ 367 h 372"/>
                <a:gd name="T6" fmla="*/ 127 w 179"/>
                <a:gd name="T7" fmla="*/ 372 h 372"/>
                <a:gd name="T8" fmla="*/ 127 w 179"/>
                <a:gd name="T9" fmla="*/ 372 h 372"/>
                <a:gd name="T10" fmla="*/ 132 w 179"/>
                <a:gd name="T11" fmla="*/ 372 h 372"/>
                <a:gd name="T12" fmla="*/ 132 w 179"/>
                <a:gd name="T13" fmla="*/ 372 h 372"/>
                <a:gd name="T14" fmla="*/ 136 w 179"/>
                <a:gd name="T15" fmla="*/ 372 h 372"/>
                <a:gd name="T16" fmla="*/ 141 w 179"/>
                <a:gd name="T17" fmla="*/ 372 h 372"/>
                <a:gd name="T18" fmla="*/ 146 w 179"/>
                <a:gd name="T19" fmla="*/ 372 h 372"/>
                <a:gd name="T20" fmla="*/ 146 w 179"/>
                <a:gd name="T21" fmla="*/ 372 h 372"/>
                <a:gd name="T22" fmla="*/ 151 w 179"/>
                <a:gd name="T23" fmla="*/ 372 h 372"/>
                <a:gd name="T24" fmla="*/ 155 w 179"/>
                <a:gd name="T25" fmla="*/ 372 h 372"/>
                <a:gd name="T26" fmla="*/ 160 w 179"/>
                <a:gd name="T27" fmla="*/ 367 h 372"/>
                <a:gd name="T28" fmla="*/ 160 w 179"/>
                <a:gd name="T29" fmla="*/ 367 h 372"/>
                <a:gd name="T30" fmla="*/ 165 w 179"/>
                <a:gd name="T31" fmla="*/ 367 h 372"/>
                <a:gd name="T32" fmla="*/ 169 w 179"/>
                <a:gd name="T33" fmla="*/ 362 h 372"/>
                <a:gd name="T34" fmla="*/ 169 w 179"/>
                <a:gd name="T35" fmla="*/ 362 h 372"/>
                <a:gd name="T36" fmla="*/ 174 w 179"/>
                <a:gd name="T37" fmla="*/ 358 h 372"/>
                <a:gd name="T38" fmla="*/ 174 w 179"/>
                <a:gd name="T39" fmla="*/ 358 h 372"/>
                <a:gd name="T40" fmla="*/ 174 w 179"/>
                <a:gd name="T41" fmla="*/ 353 h 372"/>
                <a:gd name="T42" fmla="*/ 174 w 179"/>
                <a:gd name="T43" fmla="*/ 353 h 372"/>
                <a:gd name="T44" fmla="*/ 179 w 179"/>
                <a:gd name="T45" fmla="*/ 348 h 372"/>
                <a:gd name="T46" fmla="*/ 179 w 179"/>
                <a:gd name="T47" fmla="*/ 348 h 372"/>
                <a:gd name="T48" fmla="*/ 174 w 179"/>
                <a:gd name="T49" fmla="*/ 344 h 372"/>
                <a:gd name="T50" fmla="*/ 61 w 179"/>
                <a:gd name="T51" fmla="*/ 0 h 372"/>
                <a:gd name="T52" fmla="*/ 61 w 179"/>
                <a:gd name="T53" fmla="*/ 4 h 372"/>
                <a:gd name="T54" fmla="*/ 61 w 179"/>
                <a:gd name="T55" fmla="*/ 4 h 372"/>
                <a:gd name="T56" fmla="*/ 61 w 179"/>
                <a:gd name="T57" fmla="*/ 9 h 372"/>
                <a:gd name="T58" fmla="*/ 56 w 179"/>
                <a:gd name="T59" fmla="*/ 9 h 372"/>
                <a:gd name="T60" fmla="*/ 56 w 179"/>
                <a:gd name="T61" fmla="*/ 14 h 372"/>
                <a:gd name="T62" fmla="*/ 52 w 179"/>
                <a:gd name="T63" fmla="*/ 14 h 372"/>
                <a:gd name="T64" fmla="*/ 52 w 179"/>
                <a:gd name="T65" fmla="*/ 18 h 372"/>
                <a:gd name="T66" fmla="*/ 47 w 179"/>
                <a:gd name="T67" fmla="*/ 18 h 372"/>
                <a:gd name="T68" fmla="*/ 47 w 179"/>
                <a:gd name="T69" fmla="*/ 23 h 372"/>
                <a:gd name="T70" fmla="*/ 42 w 179"/>
                <a:gd name="T71" fmla="*/ 23 h 372"/>
                <a:gd name="T72" fmla="*/ 38 w 179"/>
                <a:gd name="T73" fmla="*/ 23 h 372"/>
                <a:gd name="T74" fmla="*/ 38 w 179"/>
                <a:gd name="T75" fmla="*/ 28 h 372"/>
                <a:gd name="T76" fmla="*/ 33 w 179"/>
                <a:gd name="T77" fmla="*/ 28 h 372"/>
                <a:gd name="T78" fmla="*/ 28 w 179"/>
                <a:gd name="T79" fmla="*/ 28 h 372"/>
                <a:gd name="T80" fmla="*/ 23 w 179"/>
                <a:gd name="T81" fmla="*/ 28 h 372"/>
                <a:gd name="T82" fmla="*/ 19 w 179"/>
                <a:gd name="T83" fmla="*/ 28 h 372"/>
                <a:gd name="T84" fmla="*/ 19 w 179"/>
                <a:gd name="T85" fmla="*/ 28 h 372"/>
                <a:gd name="T86" fmla="*/ 14 w 179"/>
                <a:gd name="T87" fmla="*/ 28 h 372"/>
                <a:gd name="T88" fmla="*/ 9 w 179"/>
                <a:gd name="T89" fmla="*/ 28 h 372"/>
                <a:gd name="T90" fmla="*/ 9 w 179"/>
                <a:gd name="T91" fmla="*/ 28 h 372"/>
                <a:gd name="T92" fmla="*/ 5 w 179"/>
                <a:gd name="T93" fmla="*/ 23 h 372"/>
                <a:gd name="T94" fmla="*/ 5 w 179"/>
                <a:gd name="T95" fmla="*/ 23 h 372"/>
                <a:gd name="T96" fmla="*/ 5 w 179"/>
                <a:gd name="T97" fmla="*/ 23 h 372"/>
                <a:gd name="T98" fmla="*/ 0 w 179"/>
                <a:gd name="T99" fmla="*/ 18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9" h="372">
                  <a:moveTo>
                    <a:pt x="122" y="362"/>
                  </a:moveTo>
                  <a:lnTo>
                    <a:pt x="122" y="362"/>
                  </a:lnTo>
                  <a:lnTo>
                    <a:pt x="122" y="367"/>
                  </a:lnTo>
                  <a:lnTo>
                    <a:pt x="122" y="367"/>
                  </a:lnTo>
                  <a:lnTo>
                    <a:pt x="122" y="367"/>
                  </a:lnTo>
                  <a:lnTo>
                    <a:pt x="122" y="367"/>
                  </a:lnTo>
                  <a:lnTo>
                    <a:pt x="122" y="367"/>
                  </a:lnTo>
                  <a:lnTo>
                    <a:pt x="127" y="372"/>
                  </a:lnTo>
                  <a:lnTo>
                    <a:pt x="127" y="372"/>
                  </a:lnTo>
                  <a:lnTo>
                    <a:pt x="127" y="372"/>
                  </a:lnTo>
                  <a:lnTo>
                    <a:pt x="127" y="372"/>
                  </a:lnTo>
                  <a:lnTo>
                    <a:pt x="132" y="372"/>
                  </a:lnTo>
                  <a:lnTo>
                    <a:pt x="132" y="372"/>
                  </a:lnTo>
                  <a:lnTo>
                    <a:pt x="132" y="372"/>
                  </a:lnTo>
                  <a:lnTo>
                    <a:pt x="136" y="372"/>
                  </a:lnTo>
                  <a:lnTo>
                    <a:pt x="136" y="372"/>
                  </a:lnTo>
                  <a:lnTo>
                    <a:pt x="136" y="372"/>
                  </a:lnTo>
                  <a:lnTo>
                    <a:pt x="141" y="372"/>
                  </a:lnTo>
                  <a:lnTo>
                    <a:pt x="141" y="372"/>
                  </a:lnTo>
                  <a:lnTo>
                    <a:pt x="146" y="372"/>
                  </a:lnTo>
                  <a:lnTo>
                    <a:pt x="146" y="372"/>
                  </a:lnTo>
                  <a:lnTo>
                    <a:pt x="146" y="372"/>
                  </a:lnTo>
                  <a:lnTo>
                    <a:pt x="151" y="372"/>
                  </a:lnTo>
                  <a:lnTo>
                    <a:pt x="151" y="372"/>
                  </a:lnTo>
                  <a:lnTo>
                    <a:pt x="155" y="372"/>
                  </a:lnTo>
                  <a:lnTo>
                    <a:pt x="155" y="372"/>
                  </a:lnTo>
                  <a:lnTo>
                    <a:pt x="155" y="372"/>
                  </a:lnTo>
                  <a:lnTo>
                    <a:pt x="160" y="367"/>
                  </a:lnTo>
                  <a:lnTo>
                    <a:pt x="160" y="367"/>
                  </a:lnTo>
                  <a:lnTo>
                    <a:pt x="160" y="367"/>
                  </a:lnTo>
                  <a:lnTo>
                    <a:pt x="165" y="367"/>
                  </a:lnTo>
                  <a:lnTo>
                    <a:pt x="165" y="367"/>
                  </a:lnTo>
                  <a:lnTo>
                    <a:pt x="165" y="362"/>
                  </a:lnTo>
                  <a:lnTo>
                    <a:pt x="169" y="362"/>
                  </a:lnTo>
                  <a:lnTo>
                    <a:pt x="169" y="362"/>
                  </a:lnTo>
                  <a:lnTo>
                    <a:pt x="169" y="362"/>
                  </a:lnTo>
                  <a:lnTo>
                    <a:pt x="169" y="358"/>
                  </a:lnTo>
                  <a:lnTo>
                    <a:pt x="174" y="358"/>
                  </a:lnTo>
                  <a:lnTo>
                    <a:pt x="174" y="358"/>
                  </a:lnTo>
                  <a:lnTo>
                    <a:pt x="174" y="358"/>
                  </a:lnTo>
                  <a:lnTo>
                    <a:pt x="174" y="353"/>
                  </a:lnTo>
                  <a:lnTo>
                    <a:pt x="174" y="353"/>
                  </a:lnTo>
                  <a:lnTo>
                    <a:pt x="174" y="353"/>
                  </a:lnTo>
                  <a:lnTo>
                    <a:pt x="174" y="353"/>
                  </a:lnTo>
                  <a:lnTo>
                    <a:pt x="179" y="348"/>
                  </a:lnTo>
                  <a:lnTo>
                    <a:pt x="179" y="348"/>
                  </a:lnTo>
                  <a:lnTo>
                    <a:pt x="179" y="348"/>
                  </a:lnTo>
                  <a:lnTo>
                    <a:pt x="179" y="348"/>
                  </a:lnTo>
                  <a:lnTo>
                    <a:pt x="179" y="344"/>
                  </a:lnTo>
                  <a:lnTo>
                    <a:pt x="174" y="344"/>
                  </a:lnTo>
                  <a:lnTo>
                    <a:pt x="61" y="0"/>
                  </a:lnTo>
                  <a:lnTo>
                    <a:pt x="61" y="0"/>
                  </a:lnTo>
                  <a:lnTo>
                    <a:pt x="61" y="0"/>
                  </a:lnTo>
                  <a:lnTo>
                    <a:pt x="61" y="4"/>
                  </a:lnTo>
                  <a:lnTo>
                    <a:pt x="61" y="4"/>
                  </a:lnTo>
                  <a:lnTo>
                    <a:pt x="61" y="4"/>
                  </a:lnTo>
                  <a:lnTo>
                    <a:pt x="61" y="4"/>
                  </a:lnTo>
                  <a:lnTo>
                    <a:pt x="61" y="9"/>
                  </a:lnTo>
                  <a:lnTo>
                    <a:pt x="56" y="9"/>
                  </a:lnTo>
                  <a:lnTo>
                    <a:pt x="56" y="9"/>
                  </a:lnTo>
                  <a:lnTo>
                    <a:pt x="56" y="14"/>
                  </a:lnTo>
                  <a:lnTo>
                    <a:pt x="56" y="14"/>
                  </a:lnTo>
                  <a:lnTo>
                    <a:pt x="56" y="14"/>
                  </a:lnTo>
                  <a:lnTo>
                    <a:pt x="52" y="14"/>
                  </a:lnTo>
                  <a:lnTo>
                    <a:pt x="52" y="18"/>
                  </a:lnTo>
                  <a:lnTo>
                    <a:pt x="52" y="18"/>
                  </a:lnTo>
                  <a:lnTo>
                    <a:pt x="52" y="18"/>
                  </a:lnTo>
                  <a:lnTo>
                    <a:pt x="47" y="18"/>
                  </a:lnTo>
                  <a:lnTo>
                    <a:pt x="47" y="18"/>
                  </a:lnTo>
                  <a:lnTo>
                    <a:pt x="47" y="23"/>
                  </a:lnTo>
                  <a:lnTo>
                    <a:pt x="42" y="23"/>
                  </a:lnTo>
                  <a:lnTo>
                    <a:pt x="42" y="23"/>
                  </a:lnTo>
                  <a:lnTo>
                    <a:pt x="42" y="23"/>
                  </a:lnTo>
                  <a:lnTo>
                    <a:pt x="38" y="23"/>
                  </a:lnTo>
                  <a:lnTo>
                    <a:pt x="38" y="28"/>
                  </a:lnTo>
                  <a:lnTo>
                    <a:pt x="38" y="28"/>
                  </a:lnTo>
                  <a:lnTo>
                    <a:pt x="33" y="28"/>
                  </a:lnTo>
                  <a:lnTo>
                    <a:pt x="33" y="28"/>
                  </a:lnTo>
                  <a:lnTo>
                    <a:pt x="28" y="28"/>
                  </a:lnTo>
                  <a:lnTo>
                    <a:pt x="28" y="28"/>
                  </a:lnTo>
                  <a:lnTo>
                    <a:pt x="28" y="28"/>
                  </a:lnTo>
                  <a:lnTo>
                    <a:pt x="23" y="28"/>
                  </a:lnTo>
                  <a:lnTo>
                    <a:pt x="23" y="28"/>
                  </a:lnTo>
                  <a:lnTo>
                    <a:pt x="19" y="28"/>
                  </a:lnTo>
                  <a:lnTo>
                    <a:pt x="19" y="28"/>
                  </a:lnTo>
                  <a:lnTo>
                    <a:pt x="19" y="28"/>
                  </a:lnTo>
                  <a:lnTo>
                    <a:pt x="14" y="28"/>
                  </a:lnTo>
                  <a:lnTo>
                    <a:pt x="14" y="28"/>
                  </a:lnTo>
                  <a:lnTo>
                    <a:pt x="14" y="28"/>
                  </a:lnTo>
                  <a:lnTo>
                    <a:pt x="9" y="28"/>
                  </a:lnTo>
                  <a:lnTo>
                    <a:pt x="9" y="28"/>
                  </a:lnTo>
                  <a:lnTo>
                    <a:pt x="9" y="28"/>
                  </a:lnTo>
                  <a:lnTo>
                    <a:pt x="9" y="23"/>
                  </a:lnTo>
                  <a:lnTo>
                    <a:pt x="5" y="23"/>
                  </a:lnTo>
                  <a:lnTo>
                    <a:pt x="5" y="23"/>
                  </a:lnTo>
                  <a:lnTo>
                    <a:pt x="5" y="23"/>
                  </a:lnTo>
                  <a:lnTo>
                    <a:pt x="5" y="23"/>
                  </a:lnTo>
                  <a:lnTo>
                    <a:pt x="5" y="23"/>
                  </a:lnTo>
                  <a:lnTo>
                    <a:pt x="5" y="18"/>
                  </a:lnTo>
                  <a:lnTo>
                    <a:pt x="0" y="18"/>
                  </a:lnTo>
                  <a:lnTo>
                    <a:pt x="122" y="36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3" name="Freeform 1445">
              <a:extLst>
                <a:ext uri="{FF2B5EF4-FFF2-40B4-BE49-F238E27FC236}">
                  <a16:creationId xmlns:a16="http://schemas.microsoft.com/office/drawing/2014/main" id="{3B1D1B8A-F75C-1ADB-167D-2966189E25FF}"/>
                </a:ext>
              </a:extLst>
            </p:cNvPr>
            <p:cNvSpPr>
              <a:spLocks/>
            </p:cNvSpPr>
            <p:nvPr/>
          </p:nvSpPr>
          <p:spPr bwMode="auto">
            <a:xfrm>
              <a:off x="941705" y="1417955"/>
              <a:ext cx="206375" cy="104775"/>
            </a:xfrm>
            <a:custGeom>
              <a:avLst/>
              <a:gdLst>
                <a:gd name="T0" fmla="*/ 24 w 325"/>
                <a:gd name="T1" fmla="*/ 0 h 165"/>
                <a:gd name="T2" fmla="*/ 19 w 325"/>
                <a:gd name="T3" fmla="*/ 0 h 165"/>
                <a:gd name="T4" fmla="*/ 19 w 325"/>
                <a:gd name="T5" fmla="*/ 0 h 165"/>
                <a:gd name="T6" fmla="*/ 19 w 325"/>
                <a:gd name="T7" fmla="*/ 0 h 165"/>
                <a:gd name="T8" fmla="*/ 15 w 325"/>
                <a:gd name="T9" fmla="*/ 5 h 165"/>
                <a:gd name="T10" fmla="*/ 15 w 325"/>
                <a:gd name="T11" fmla="*/ 5 h 165"/>
                <a:gd name="T12" fmla="*/ 10 w 325"/>
                <a:gd name="T13" fmla="*/ 5 h 165"/>
                <a:gd name="T14" fmla="*/ 10 w 325"/>
                <a:gd name="T15" fmla="*/ 10 h 165"/>
                <a:gd name="T16" fmla="*/ 10 w 325"/>
                <a:gd name="T17" fmla="*/ 14 h 165"/>
                <a:gd name="T18" fmla="*/ 5 w 325"/>
                <a:gd name="T19" fmla="*/ 14 h 165"/>
                <a:gd name="T20" fmla="*/ 5 w 325"/>
                <a:gd name="T21" fmla="*/ 19 h 165"/>
                <a:gd name="T22" fmla="*/ 5 w 325"/>
                <a:gd name="T23" fmla="*/ 24 h 165"/>
                <a:gd name="T24" fmla="*/ 0 w 325"/>
                <a:gd name="T25" fmla="*/ 24 h 165"/>
                <a:gd name="T26" fmla="*/ 0 w 325"/>
                <a:gd name="T27" fmla="*/ 29 h 165"/>
                <a:gd name="T28" fmla="*/ 0 w 325"/>
                <a:gd name="T29" fmla="*/ 33 h 165"/>
                <a:gd name="T30" fmla="*/ 0 w 325"/>
                <a:gd name="T31" fmla="*/ 38 h 165"/>
                <a:gd name="T32" fmla="*/ 0 w 325"/>
                <a:gd name="T33" fmla="*/ 38 h 165"/>
                <a:gd name="T34" fmla="*/ 0 w 325"/>
                <a:gd name="T35" fmla="*/ 43 h 165"/>
                <a:gd name="T36" fmla="*/ 0 w 325"/>
                <a:gd name="T37" fmla="*/ 47 h 165"/>
                <a:gd name="T38" fmla="*/ 0 w 325"/>
                <a:gd name="T39" fmla="*/ 47 h 165"/>
                <a:gd name="T40" fmla="*/ 0 w 325"/>
                <a:gd name="T41" fmla="*/ 52 h 165"/>
                <a:gd name="T42" fmla="*/ 0 w 325"/>
                <a:gd name="T43" fmla="*/ 52 h 165"/>
                <a:gd name="T44" fmla="*/ 0 w 325"/>
                <a:gd name="T45" fmla="*/ 57 h 165"/>
                <a:gd name="T46" fmla="*/ 0 w 325"/>
                <a:gd name="T47" fmla="*/ 57 h 165"/>
                <a:gd name="T48" fmla="*/ 5 w 325"/>
                <a:gd name="T49" fmla="*/ 57 h 165"/>
                <a:gd name="T50" fmla="*/ 306 w 325"/>
                <a:gd name="T51" fmla="*/ 165 h 165"/>
                <a:gd name="T52" fmla="*/ 302 w 325"/>
                <a:gd name="T53" fmla="*/ 160 h 165"/>
                <a:gd name="T54" fmla="*/ 302 w 325"/>
                <a:gd name="T55" fmla="*/ 160 h 165"/>
                <a:gd name="T56" fmla="*/ 302 w 325"/>
                <a:gd name="T57" fmla="*/ 160 h 165"/>
                <a:gd name="T58" fmla="*/ 302 w 325"/>
                <a:gd name="T59" fmla="*/ 156 h 165"/>
                <a:gd name="T60" fmla="*/ 302 w 325"/>
                <a:gd name="T61" fmla="*/ 156 h 165"/>
                <a:gd name="T62" fmla="*/ 302 w 325"/>
                <a:gd name="T63" fmla="*/ 151 h 165"/>
                <a:gd name="T64" fmla="*/ 302 w 325"/>
                <a:gd name="T65" fmla="*/ 146 h 165"/>
                <a:gd name="T66" fmla="*/ 302 w 325"/>
                <a:gd name="T67" fmla="*/ 146 h 165"/>
                <a:gd name="T68" fmla="*/ 302 w 325"/>
                <a:gd name="T69" fmla="*/ 142 h 165"/>
                <a:gd name="T70" fmla="*/ 302 w 325"/>
                <a:gd name="T71" fmla="*/ 137 h 165"/>
                <a:gd name="T72" fmla="*/ 302 w 325"/>
                <a:gd name="T73" fmla="*/ 132 h 165"/>
                <a:gd name="T74" fmla="*/ 306 w 325"/>
                <a:gd name="T75" fmla="*/ 132 h 165"/>
                <a:gd name="T76" fmla="*/ 306 w 325"/>
                <a:gd name="T77" fmla="*/ 127 h 165"/>
                <a:gd name="T78" fmla="*/ 306 w 325"/>
                <a:gd name="T79" fmla="*/ 123 h 165"/>
                <a:gd name="T80" fmla="*/ 311 w 325"/>
                <a:gd name="T81" fmla="*/ 123 h 165"/>
                <a:gd name="T82" fmla="*/ 311 w 325"/>
                <a:gd name="T83" fmla="*/ 118 h 165"/>
                <a:gd name="T84" fmla="*/ 311 w 325"/>
                <a:gd name="T85" fmla="*/ 113 h 165"/>
                <a:gd name="T86" fmla="*/ 316 w 325"/>
                <a:gd name="T87" fmla="*/ 113 h 165"/>
                <a:gd name="T88" fmla="*/ 316 w 325"/>
                <a:gd name="T89" fmla="*/ 109 h 165"/>
                <a:gd name="T90" fmla="*/ 321 w 325"/>
                <a:gd name="T91" fmla="*/ 109 h 165"/>
                <a:gd name="T92" fmla="*/ 321 w 325"/>
                <a:gd name="T93" fmla="*/ 109 h 165"/>
                <a:gd name="T94" fmla="*/ 321 w 325"/>
                <a:gd name="T95" fmla="*/ 109 h 165"/>
                <a:gd name="T96" fmla="*/ 325 w 325"/>
                <a:gd name="T97" fmla="*/ 109 h 165"/>
                <a:gd name="T98" fmla="*/ 325 w 325"/>
                <a:gd name="T99" fmla="*/ 10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5" h="165">
                  <a:moveTo>
                    <a:pt x="24" y="0"/>
                  </a:moveTo>
                  <a:lnTo>
                    <a:pt x="24" y="0"/>
                  </a:lnTo>
                  <a:lnTo>
                    <a:pt x="19" y="0"/>
                  </a:lnTo>
                  <a:lnTo>
                    <a:pt x="19" y="0"/>
                  </a:lnTo>
                  <a:lnTo>
                    <a:pt x="19" y="0"/>
                  </a:lnTo>
                  <a:lnTo>
                    <a:pt x="19" y="0"/>
                  </a:lnTo>
                  <a:lnTo>
                    <a:pt x="19" y="0"/>
                  </a:lnTo>
                  <a:lnTo>
                    <a:pt x="19" y="0"/>
                  </a:lnTo>
                  <a:lnTo>
                    <a:pt x="15" y="5"/>
                  </a:lnTo>
                  <a:lnTo>
                    <a:pt x="15" y="5"/>
                  </a:lnTo>
                  <a:lnTo>
                    <a:pt x="15" y="5"/>
                  </a:lnTo>
                  <a:lnTo>
                    <a:pt x="15" y="5"/>
                  </a:lnTo>
                  <a:lnTo>
                    <a:pt x="15" y="5"/>
                  </a:lnTo>
                  <a:lnTo>
                    <a:pt x="10" y="5"/>
                  </a:lnTo>
                  <a:lnTo>
                    <a:pt x="10" y="10"/>
                  </a:lnTo>
                  <a:lnTo>
                    <a:pt x="10" y="10"/>
                  </a:lnTo>
                  <a:lnTo>
                    <a:pt x="10" y="10"/>
                  </a:lnTo>
                  <a:lnTo>
                    <a:pt x="10" y="14"/>
                  </a:lnTo>
                  <a:lnTo>
                    <a:pt x="10" y="14"/>
                  </a:lnTo>
                  <a:lnTo>
                    <a:pt x="5" y="14"/>
                  </a:lnTo>
                  <a:lnTo>
                    <a:pt x="5" y="19"/>
                  </a:lnTo>
                  <a:lnTo>
                    <a:pt x="5" y="19"/>
                  </a:lnTo>
                  <a:lnTo>
                    <a:pt x="5" y="19"/>
                  </a:lnTo>
                  <a:lnTo>
                    <a:pt x="5" y="24"/>
                  </a:lnTo>
                  <a:lnTo>
                    <a:pt x="5" y="24"/>
                  </a:lnTo>
                  <a:lnTo>
                    <a:pt x="0" y="24"/>
                  </a:lnTo>
                  <a:lnTo>
                    <a:pt x="0" y="29"/>
                  </a:lnTo>
                  <a:lnTo>
                    <a:pt x="0" y="29"/>
                  </a:lnTo>
                  <a:lnTo>
                    <a:pt x="0" y="33"/>
                  </a:lnTo>
                  <a:lnTo>
                    <a:pt x="0" y="33"/>
                  </a:lnTo>
                  <a:lnTo>
                    <a:pt x="0" y="33"/>
                  </a:lnTo>
                  <a:lnTo>
                    <a:pt x="0" y="38"/>
                  </a:lnTo>
                  <a:lnTo>
                    <a:pt x="0" y="38"/>
                  </a:lnTo>
                  <a:lnTo>
                    <a:pt x="0" y="38"/>
                  </a:lnTo>
                  <a:lnTo>
                    <a:pt x="0" y="43"/>
                  </a:lnTo>
                  <a:lnTo>
                    <a:pt x="0" y="43"/>
                  </a:lnTo>
                  <a:lnTo>
                    <a:pt x="0" y="43"/>
                  </a:lnTo>
                  <a:lnTo>
                    <a:pt x="0" y="47"/>
                  </a:lnTo>
                  <a:lnTo>
                    <a:pt x="0" y="47"/>
                  </a:lnTo>
                  <a:lnTo>
                    <a:pt x="0" y="47"/>
                  </a:lnTo>
                  <a:lnTo>
                    <a:pt x="0" y="52"/>
                  </a:lnTo>
                  <a:lnTo>
                    <a:pt x="0" y="52"/>
                  </a:lnTo>
                  <a:lnTo>
                    <a:pt x="0" y="52"/>
                  </a:lnTo>
                  <a:lnTo>
                    <a:pt x="0" y="52"/>
                  </a:lnTo>
                  <a:lnTo>
                    <a:pt x="0" y="52"/>
                  </a:lnTo>
                  <a:lnTo>
                    <a:pt x="0" y="57"/>
                  </a:lnTo>
                  <a:lnTo>
                    <a:pt x="0" y="57"/>
                  </a:lnTo>
                  <a:lnTo>
                    <a:pt x="0" y="57"/>
                  </a:lnTo>
                  <a:lnTo>
                    <a:pt x="0" y="57"/>
                  </a:lnTo>
                  <a:lnTo>
                    <a:pt x="5" y="57"/>
                  </a:lnTo>
                  <a:lnTo>
                    <a:pt x="306" y="165"/>
                  </a:lnTo>
                  <a:lnTo>
                    <a:pt x="306" y="165"/>
                  </a:lnTo>
                  <a:lnTo>
                    <a:pt x="302" y="160"/>
                  </a:lnTo>
                  <a:lnTo>
                    <a:pt x="302" y="160"/>
                  </a:lnTo>
                  <a:lnTo>
                    <a:pt x="302" y="160"/>
                  </a:lnTo>
                  <a:lnTo>
                    <a:pt x="302" y="160"/>
                  </a:lnTo>
                  <a:lnTo>
                    <a:pt x="302" y="160"/>
                  </a:lnTo>
                  <a:lnTo>
                    <a:pt x="302" y="160"/>
                  </a:lnTo>
                  <a:lnTo>
                    <a:pt x="302" y="156"/>
                  </a:lnTo>
                  <a:lnTo>
                    <a:pt x="302" y="156"/>
                  </a:lnTo>
                  <a:lnTo>
                    <a:pt x="302" y="156"/>
                  </a:lnTo>
                  <a:lnTo>
                    <a:pt x="302" y="156"/>
                  </a:lnTo>
                  <a:lnTo>
                    <a:pt x="302" y="151"/>
                  </a:lnTo>
                  <a:lnTo>
                    <a:pt x="302" y="151"/>
                  </a:lnTo>
                  <a:lnTo>
                    <a:pt x="302" y="151"/>
                  </a:lnTo>
                  <a:lnTo>
                    <a:pt x="302" y="146"/>
                  </a:lnTo>
                  <a:lnTo>
                    <a:pt x="302" y="146"/>
                  </a:lnTo>
                  <a:lnTo>
                    <a:pt x="302" y="146"/>
                  </a:lnTo>
                  <a:lnTo>
                    <a:pt x="302" y="142"/>
                  </a:lnTo>
                  <a:lnTo>
                    <a:pt x="302" y="142"/>
                  </a:lnTo>
                  <a:lnTo>
                    <a:pt x="302" y="142"/>
                  </a:lnTo>
                  <a:lnTo>
                    <a:pt x="302" y="137"/>
                  </a:lnTo>
                  <a:lnTo>
                    <a:pt x="302" y="137"/>
                  </a:lnTo>
                  <a:lnTo>
                    <a:pt x="302" y="132"/>
                  </a:lnTo>
                  <a:lnTo>
                    <a:pt x="306" y="132"/>
                  </a:lnTo>
                  <a:lnTo>
                    <a:pt x="306" y="132"/>
                  </a:lnTo>
                  <a:lnTo>
                    <a:pt x="306" y="127"/>
                  </a:lnTo>
                  <a:lnTo>
                    <a:pt x="306" y="127"/>
                  </a:lnTo>
                  <a:lnTo>
                    <a:pt x="306" y="127"/>
                  </a:lnTo>
                  <a:lnTo>
                    <a:pt x="306" y="123"/>
                  </a:lnTo>
                  <a:lnTo>
                    <a:pt x="311" y="123"/>
                  </a:lnTo>
                  <a:lnTo>
                    <a:pt x="311" y="123"/>
                  </a:lnTo>
                  <a:lnTo>
                    <a:pt x="311" y="118"/>
                  </a:lnTo>
                  <a:lnTo>
                    <a:pt x="311" y="118"/>
                  </a:lnTo>
                  <a:lnTo>
                    <a:pt x="311" y="118"/>
                  </a:lnTo>
                  <a:lnTo>
                    <a:pt x="311" y="113"/>
                  </a:lnTo>
                  <a:lnTo>
                    <a:pt x="316" y="113"/>
                  </a:lnTo>
                  <a:lnTo>
                    <a:pt x="316" y="113"/>
                  </a:lnTo>
                  <a:lnTo>
                    <a:pt x="316" y="113"/>
                  </a:lnTo>
                  <a:lnTo>
                    <a:pt x="316" y="109"/>
                  </a:lnTo>
                  <a:lnTo>
                    <a:pt x="316" y="109"/>
                  </a:lnTo>
                  <a:lnTo>
                    <a:pt x="321" y="109"/>
                  </a:lnTo>
                  <a:lnTo>
                    <a:pt x="321" y="109"/>
                  </a:lnTo>
                  <a:lnTo>
                    <a:pt x="321" y="109"/>
                  </a:lnTo>
                  <a:lnTo>
                    <a:pt x="321" y="109"/>
                  </a:lnTo>
                  <a:lnTo>
                    <a:pt x="321" y="109"/>
                  </a:lnTo>
                  <a:lnTo>
                    <a:pt x="321" y="109"/>
                  </a:lnTo>
                  <a:lnTo>
                    <a:pt x="325" y="109"/>
                  </a:lnTo>
                  <a:lnTo>
                    <a:pt x="325" y="109"/>
                  </a:lnTo>
                  <a:lnTo>
                    <a:pt x="325" y="109"/>
                  </a:lnTo>
                  <a:lnTo>
                    <a:pt x="24"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4" name="Oval 83">
              <a:extLst>
                <a:ext uri="{FF2B5EF4-FFF2-40B4-BE49-F238E27FC236}">
                  <a16:creationId xmlns:a16="http://schemas.microsoft.com/office/drawing/2014/main" id="{6BBF077F-80AA-7A55-3F06-F1C3B92DF3BE}"/>
                </a:ext>
              </a:extLst>
            </p:cNvPr>
            <p:cNvSpPr>
              <a:spLocks noChangeArrowheads="1"/>
            </p:cNvSpPr>
            <p:nvPr/>
          </p:nvSpPr>
          <p:spPr bwMode="auto">
            <a:xfrm>
              <a:off x="2051050" y="2342515"/>
              <a:ext cx="128905"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85" name="Freeform 1447">
              <a:extLst>
                <a:ext uri="{FF2B5EF4-FFF2-40B4-BE49-F238E27FC236}">
                  <a16:creationId xmlns:a16="http://schemas.microsoft.com/office/drawing/2014/main" id="{3B74E0DF-7604-86F3-87A6-575E23193970}"/>
                </a:ext>
              </a:extLst>
            </p:cNvPr>
            <p:cNvSpPr>
              <a:spLocks/>
            </p:cNvSpPr>
            <p:nvPr/>
          </p:nvSpPr>
          <p:spPr bwMode="auto">
            <a:xfrm>
              <a:off x="2033270" y="2402205"/>
              <a:ext cx="83820" cy="66040"/>
            </a:xfrm>
            <a:custGeom>
              <a:avLst/>
              <a:gdLst>
                <a:gd name="T0" fmla="*/ 118 w 132"/>
                <a:gd name="T1" fmla="*/ 52 h 104"/>
                <a:gd name="T2" fmla="*/ 123 w 132"/>
                <a:gd name="T3" fmla="*/ 52 h 104"/>
                <a:gd name="T4" fmla="*/ 123 w 132"/>
                <a:gd name="T5" fmla="*/ 47 h 104"/>
                <a:gd name="T6" fmla="*/ 127 w 132"/>
                <a:gd name="T7" fmla="*/ 43 h 104"/>
                <a:gd name="T8" fmla="*/ 127 w 132"/>
                <a:gd name="T9" fmla="*/ 43 h 104"/>
                <a:gd name="T10" fmla="*/ 127 w 132"/>
                <a:gd name="T11" fmla="*/ 38 h 104"/>
                <a:gd name="T12" fmla="*/ 127 w 132"/>
                <a:gd name="T13" fmla="*/ 33 h 104"/>
                <a:gd name="T14" fmla="*/ 132 w 132"/>
                <a:gd name="T15" fmla="*/ 29 h 104"/>
                <a:gd name="T16" fmla="*/ 127 w 132"/>
                <a:gd name="T17" fmla="*/ 29 h 104"/>
                <a:gd name="T18" fmla="*/ 127 w 132"/>
                <a:gd name="T19" fmla="*/ 24 h 104"/>
                <a:gd name="T20" fmla="*/ 127 w 132"/>
                <a:gd name="T21" fmla="*/ 19 h 104"/>
                <a:gd name="T22" fmla="*/ 127 w 132"/>
                <a:gd name="T23" fmla="*/ 15 h 104"/>
                <a:gd name="T24" fmla="*/ 123 w 132"/>
                <a:gd name="T25" fmla="*/ 15 h 104"/>
                <a:gd name="T26" fmla="*/ 123 w 132"/>
                <a:gd name="T27" fmla="*/ 10 h 104"/>
                <a:gd name="T28" fmla="*/ 118 w 132"/>
                <a:gd name="T29" fmla="*/ 5 h 104"/>
                <a:gd name="T30" fmla="*/ 118 w 132"/>
                <a:gd name="T31" fmla="*/ 5 h 104"/>
                <a:gd name="T32" fmla="*/ 113 w 132"/>
                <a:gd name="T33" fmla="*/ 0 h 104"/>
                <a:gd name="T34" fmla="*/ 109 w 132"/>
                <a:gd name="T35" fmla="*/ 0 h 104"/>
                <a:gd name="T36" fmla="*/ 109 w 132"/>
                <a:gd name="T37" fmla="*/ 0 h 104"/>
                <a:gd name="T38" fmla="*/ 104 w 132"/>
                <a:gd name="T39" fmla="*/ 0 h 104"/>
                <a:gd name="T40" fmla="*/ 99 w 132"/>
                <a:gd name="T41" fmla="*/ 0 h 104"/>
                <a:gd name="T42" fmla="*/ 94 w 132"/>
                <a:gd name="T43" fmla="*/ 0 h 104"/>
                <a:gd name="T44" fmla="*/ 90 w 132"/>
                <a:gd name="T45" fmla="*/ 0 h 104"/>
                <a:gd name="T46" fmla="*/ 90 w 132"/>
                <a:gd name="T47" fmla="*/ 0 h 104"/>
                <a:gd name="T48" fmla="*/ 85 w 132"/>
                <a:gd name="T49" fmla="*/ 0 h 104"/>
                <a:gd name="T50" fmla="*/ 0 w 132"/>
                <a:gd name="T51" fmla="*/ 52 h 104"/>
                <a:gd name="T52" fmla="*/ 5 w 132"/>
                <a:gd name="T53" fmla="*/ 47 h 104"/>
                <a:gd name="T54" fmla="*/ 10 w 132"/>
                <a:gd name="T55" fmla="*/ 47 h 104"/>
                <a:gd name="T56" fmla="*/ 14 w 132"/>
                <a:gd name="T57" fmla="*/ 47 h 104"/>
                <a:gd name="T58" fmla="*/ 14 w 132"/>
                <a:gd name="T59" fmla="*/ 47 h 104"/>
                <a:gd name="T60" fmla="*/ 19 w 132"/>
                <a:gd name="T61" fmla="*/ 47 h 104"/>
                <a:gd name="T62" fmla="*/ 24 w 132"/>
                <a:gd name="T63" fmla="*/ 47 h 104"/>
                <a:gd name="T64" fmla="*/ 28 w 132"/>
                <a:gd name="T65" fmla="*/ 52 h 104"/>
                <a:gd name="T66" fmla="*/ 28 w 132"/>
                <a:gd name="T67" fmla="*/ 52 h 104"/>
                <a:gd name="T68" fmla="*/ 33 w 132"/>
                <a:gd name="T69" fmla="*/ 57 h 104"/>
                <a:gd name="T70" fmla="*/ 38 w 132"/>
                <a:gd name="T71" fmla="*/ 57 h 104"/>
                <a:gd name="T72" fmla="*/ 38 w 132"/>
                <a:gd name="T73" fmla="*/ 62 h 104"/>
                <a:gd name="T74" fmla="*/ 43 w 132"/>
                <a:gd name="T75" fmla="*/ 66 h 104"/>
                <a:gd name="T76" fmla="*/ 43 w 132"/>
                <a:gd name="T77" fmla="*/ 66 h 104"/>
                <a:gd name="T78" fmla="*/ 43 w 132"/>
                <a:gd name="T79" fmla="*/ 71 h 104"/>
                <a:gd name="T80" fmla="*/ 47 w 132"/>
                <a:gd name="T81" fmla="*/ 76 h 104"/>
                <a:gd name="T82" fmla="*/ 47 w 132"/>
                <a:gd name="T83" fmla="*/ 80 h 104"/>
                <a:gd name="T84" fmla="*/ 47 w 132"/>
                <a:gd name="T85" fmla="*/ 85 h 104"/>
                <a:gd name="T86" fmla="*/ 43 w 132"/>
                <a:gd name="T87" fmla="*/ 85 h 104"/>
                <a:gd name="T88" fmla="*/ 43 w 132"/>
                <a:gd name="T89" fmla="*/ 90 h 104"/>
                <a:gd name="T90" fmla="*/ 43 w 132"/>
                <a:gd name="T91" fmla="*/ 95 h 104"/>
                <a:gd name="T92" fmla="*/ 43 w 132"/>
                <a:gd name="T93" fmla="*/ 99 h 104"/>
                <a:gd name="T94" fmla="*/ 38 w 132"/>
                <a:gd name="T95" fmla="*/ 99 h 104"/>
                <a:gd name="T96" fmla="*/ 33 w 132"/>
                <a:gd name="T97" fmla="*/ 104 h 104"/>
                <a:gd name="T98" fmla="*/ 33 w 132"/>
                <a:gd name="T9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104">
                  <a:moveTo>
                    <a:pt x="118" y="52"/>
                  </a:moveTo>
                  <a:lnTo>
                    <a:pt x="118" y="52"/>
                  </a:lnTo>
                  <a:lnTo>
                    <a:pt x="118" y="52"/>
                  </a:lnTo>
                  <a:lnTo>
                    <a:pt x="123" y="52"/>
                  </a:lnTo>
                  <a:lnTo>
                    <a:pt x="123" y="47"/>
                  </a:lnTo>
                  <a:lnTo>
                    <a:pt x="123" y="47"/>
                  </a:lnTo>
                  <a:lnTo>
                    <a:pt x="123" y="47"/>
                  </a:lnTo>
                  <a:lnTo>
                    <a:pt x="127" y="43"/>
                  </a:lnTo>
                  <a:lnTo>
                    <a:pt x="127" y="43"/>
                  </a:lnTo>
                  <a:lnTo>
                    <a:pt x="127" y="43"/>
                  </a:lnTo>
                  <a:lnTo>
                    <a:pt x="127" y="38"/>
                  </a:lnTo>
                  <a:lnTo>
                    <a:pt x="127" y="38"/>
                  </a:lnTo>
                  <a:lnTo>
                    <a:pt x="127" y="38"/>
                  </a:lnTo>
                  <a:lnTo>
                    <a:pt x="127" y="33"/>
                  </a:lnTo>
                  <a:lnTo>
                    <a:pt x="127" y="33"/>
                  </a:lnTo>
                  <a:lnTo>
                    <a:pt x="132" y="29"/>
                  </a:lnTo>
                  <a:lnTo>
                    <a:pt x="132" y="29"/>
                  </a:lnTo>
                  <a:lnTo>
                    <a:pt x="127" y="29"/>
                  </a:lnTo>
                  <a:lnTo>
                    <a:pt x="127" y="24"/>
                  </a:lnTo>
                  <a:lnTo>
                    <a:pt x="127" y="24"/>
                  </a:lnTo>
                  <a:lnTo>
                    <a:pt x="127" y="19"/>
                  </a:lnTo>
                  <a:lnTo>
                    <a:pt x="127" y="19"/>
                  </a:lnTo>
                  <a:lnTo>
                    <a:pt x="127" y="19"/>
                  </a:lnTo>
                  <a:lnTo>
                    <a:pt x="127" y="15"/>
                  </a:lnTo>
                  <a:lnTo>
                    <a:pt x="127" y="15"/>
                  </a:lnTo>
                  <a:lnTo>
                    <a:pt x="123" y="15"/>
                  </a:lnTo>
                  <a:lnTo>
                    <a:pt x="123" y="10"/>
                  </a:lnTo>
                  <a:lnTo>
                    <a:pt x="123" y="10"/>
                  </a:lnTo>
                  <a:lnTo>
                    <a:pt x="123" y="10"/>
                  </a:lnTo>
                  <a:lnTo>
                    <a:pt x="118" y="5"/>
                  </a:lnTo>
                  <a:lnTo>
                    <a:pt x="118" y="5"/>
                  </a:lnTo>
                  <a:lnTo>
                    <a:pt x="118" y="5"/>
                  </a:lnTo>
                  <a:lnTo>
                    <a:pt x="113" y="5"/>
                  </a:lnTo>
                  <a:lnTo>
                    <a:pt x="113" y="0"/>
                  </a:lnTo>
                  <a:lnTo>
                    <a:pt x="113" y="0"/>
                  </a:lnTo>
                  <a:lnTo>
                    <a:pt x="109" y="0"/>
                  </a:lnTo>
                  <a:lnTo>
                    <a:pt x="109" y="0"/>
                  </a:lnTo>
                  <a:lnTo>
                    <a:pt x="109" y="0"/>
                  </a:lnTo>
                  <a:lnTo>
                    <a:pt x="104" y="0"/>
                  </a:lnTo>
                  <a:lnTo>
                    <a:pt x="104" y="0"/>
                  </a:lnTo>
                  <a:lnTo>
                    <a:pt x="99" y="0"/>
                  </a:lnTo>
                  <a:lnTo>
                    <a:pt x="99" y="0"/>
                  </a:lnTo>
                  <a:lnTo>
                    <a:pt x="99" y="0"/>
                  </a:lnTo>
                  <a:lnTo>
                    <a:pt x="94" y="0"/>
                  </a:lnTo>
                  <a:lnTo>
                    <a:pt x="94" y="0"/>
                  </a:lnTo>
                  <a:lnTo>
                    <a:pt x="90" y="0"/>
                  </a:lnTo>
                  <a:lnTo>
                    <a:pt x="90" y="0"/>
                  </a:lnTo>
                  <a:lnTo>
                    <a:pt x="90" y="0"/>
                  </a:lnTo>
                  <a:lnTo>
                    <a:pt x="85" y="0"/>
                  </a:lnTo>
                  <a:lnTo>
                    <a:pt x="85" y="0"/>
                  </a:lnTo>
                  <a:lnTo>
                    <a:pt x="0" y="52"/>
                  </a:lnTo>
                  <a:lnTo>
                    <a:pt x="0" y="52"/>
                  </a:lnTo>
                  <a:lnTo>
                    <a:pt x="5" y="52"/>
                  </a:lnTo>
                  <a:lnTo>
                    <a:pt x="5" y="47"/>
                  </a:lnTo>
                  <a:lnTo>
                    <a:pt x="5" y="47"/>
                  </a:lnTo>
                  <a:lnTo>
                    <a:pt x="10" y="47"/>
                  </a:lnTo>
                  <a:lnTo>
                    <a:pt x="10" y="47"/>
                  </a:lnTo>
                  <a:lnTo>
                    <a:pt x="14" y="47"/>
                  </a:lnTo>
                  <a:lnTo>
                    <a:pt x="14" y="47"/>
                  </a:lnTo>
                  <a:lnTo>
                    <a:pt x="14" y="47"/>
                  </a:lnTo>
                  <a:lnTo>
                    <a:pt x="19" y="47"/>
                  </a:lnTo>
                  <a:lnTo>
                    <a:pt x="19" y="47"/>
                  </a:lnTo>
                  <a:lnTo>
                    <a:pt x="24" y="47"/>
                  </a:lnTo>
                  <a:lnTo>
                    <a:pt x="24" y="47"/>
                  </a:lnTo>
                  <a:lnTo>
                    <a:pt x="24" y="52"/>
                  </a:lnTo>
                  <a:lnTo>
                    <a:pt x="28" y="52"/>
                  </a:lnTo>
                  <a:lnTo>
                    <a:pt x="28" y="52"/>
                  </a:lnTo>
                  <a:lnTo>
                    <a:pt x="28" y="52"/>
                  </a:lnTo>
                  <a:lnTo>
                    <a:pt x="33" y="52"/>
                  </a:lnTo>
                  <a:lnTo>
                    <a:pt x="33" y="57"/>
                  </a:lnTo>
                  <a:lnTo>
                    <a:pt x="33" y="57"/>
                  </a:lnTo>
                  <a:lnTo>
                    <a:pt x="38" y="57"/>
                  </a:lnTo>
                  <a:lnTo>
                    <a:pt x="38" y="62"/>
                  </a:lnTo>
                  <a:lnTo>
                    <a:pt x="38" y="62"/>
                  </a:lnTo>
                  <a:lnTo>
                    <a:pt x="43" y="62"/>
                  </a:lnTo>
                  <a:lnTo>
                    <a:pt x="43" y="66"/>
                  </a:lnTo>
                  <a:lnTo>
                    <a:pt x="43" y="66"/>
                  </a:lnTo>
                  <a:lnTo>
                    <a:pt x="43" y="66"/>
                  </a:lnTo>
                  <a:lnTo>
                    <a:pt x="43" y="71"/>
                  </a:lnTo>
                  <a:lnTo>
                    <a:pt x="43" y="71"/>
                  </a:lnTo>
                  <a:lnTo>
                    <a:pt x="43" y="76"/>
                  </a:lnTo>
                  <a:lnTo>
                    <a:pt x="47" y="76"/>
                  </a:lnTo>
                  <a:lnTo>
                    <a:pt x="47" y="76"/>
                  </a:lnTo>
                  <a:lnTo>
                    <a:pt x="47" y="80"/>
                  </a:lnTo>
                  <a:lnTo>
                    <a:pt x="47" y="80"/>
                  </a:lnTo>
                  <a:lnTo>
                    <a:pt x="47" y="85"/>
                  </a:lnTo>
                  <a:lnTo>
                    <a:pt x="47" y="85"/>
                  </a:lnTo>
                  <a:lnTo>
                    <a:pt x="43" y="85"/>
                  </a:lnTo>
                  <a:lnTo>
                    <a:pt x="43" y="90"/>
                  </a:lnTo>
                  <a:lnTo>
                    <a:pt x="43" y="90"/>
                  </a:lnTo>
                  <a:lnTo>
                    <a:pt x="43" y="95"/>
                  </a:lnTo>
                  <a:lnTo>
                    <a:pt x="43" y="95"/>
                  </a:lnTo>
                  <a:lnTo>
                    <a:pt x="43" y="95"/>
                  </a:lnTo>
                  <a:lnTo>
                    <a:pt x="43" y="99"/>
                  </a:lnTo>
                  <a:lnTo>
                    <a:pt x="38" y="99"/>
                  </a:lnTo>
                  <a:lnTo>
                    <a:pt x="38" y="99"/>
                  </a:lnTo>
                  <a:lnTo>
                    <a:pt x="38" y="99"/>
                  </a:lnTo>
                  <a:lnTo>
                    <a:pt x="33" y="104"/>
                  </a:lnTo>
                  <a:lnTo>
                    <a:pt x="33" y="104"/>
                  </a:lnTo>
                  <a:lnTo>
                    <a:pt x="33" y="104"/>
                  </a:lnTo>
                  <a:lnTo>
                    <a:pt x="118" y="5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6" name="Oval 85">
              <a:extLst>
                <a:ext uri="{FF2B5EF4-FFF2-40B4-BE49-F238E27FC236}">
                  <a16:creationId xmlns:a16="http://schemas.microsoft.com/office/drawing/2014/main" id="{ACA94B29-A8D1-39E4-94A9-25EC1EE915A4}"/>
                </a:ext>
              </a:extLst>
            </p:cNvPr>
            <p:cNvSpPr>
              <a:spLocks noChangeArrowheads="1"/>
            </p:cNvSpPr>
            <p:nvPr/>
          </p:nvSpPr>
          <p:spPr bwMode="auto">
            <a:xfrm>
              <a:off x="1868805" y="1863725"/>
              <a:ext cx="128905"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87" name="Freeform 1449">
              <a:extLst>
                <a:ext uri="{FF2B5EF4-FFF2-40B4-BE49-F238E27FC236}">
                  <a16:creationId xmlns:a16="http://schemas.microsoft.com/office/drawing/2014/main" id="{E9D4FBDA-C145-1E70-5141-1AE72CF80A79}"/>
                </a:ext>
              </a:extLst>
            </p:cNvPr>
            <p:cNvSpPr>
              <a:spLocks/>
            </p:cNvSpPr>
            <p:nvPr/>
          </p:nvSpPr>
          <p:spPr bwMode="auto">
            <a:xfrm>
              <a:off x="1845310" y="1917700"/>
              <a:ext cx="86360" cy="57150"/>
            </a:xfrm>
            <a:custGeom>
              <a:avLst/>
              <a:gdLst>
                <a:gd name="T0" fmla="*/ 117 w 136"/>
                <a:gd name="T1" fmla="*/ 57 h 90"/>
                <a:gd name="T2" fmla="*/ 122 w 136"/>
                <a:gd name="T3" fmla="*/ 57 h 90"/>
                <a:gd name="T4" fmla="*/ 122 w 136"/>
                <a:gd name="T5" fmla="*/ 52 h 90"/>
                <a:gd name="T6" fmla="*/ 127 w 136"/>
                <a:gd name="T7" fmla="*/ 52 h 90"/>
                <a:gd name="T8" fmla="*/ 131 w 136"/>
                <a:gd name="T9" fmla="*/ 47 h 90"/>
                <a:gd name="T10" fmla="*/ 131 w 136"/>
                <a:gd name="T11" fmla="*/ 43 h 90"/>
                <a:gd name="T12" fmla="*/ 131 w 136"/>
                <a:gd name="T13" fmla="*/ 43 h 90"/>
                <a:gd name="T14" fmla="*/ 136 w 136"/>
                <a:gd name="T15" fmla="*/ 38 h 90"/>
                <a:gd name="T16" fmla="*/ 136 w 136"/>
                <a:gd name="T17" fmla="*/ 33 h 90"/>
                <a:gd name="T18" fmla="*/ 136 w 136"/>
                <a:gd name="T19" fmla="*/ 28 h 90"/>
                <a:gd name="T20" fmla="*/ 136 w 136"/>
                <a:gd name="T21" fmla="*/ 28 h 90"/>
                <a:gd name="T22" fmla="*/ 136 w 136"/>
                <a:gd name="T23" fmla="*/ 24 h 90"/>
                <a:gd name="T24" fmla="*/ 131 w 136"/>
                <a:gd name="T25" fmla="*/ 19 h 90"/>
                <a:gd name="T26" fmla="*/ 131 w 136"/>
                <a:gd name="T27" fmla="*/ 14 h 90"/>
                <a:gd name="T28" fmla="*/ 131 w 136"/>
                <a:gd name="T29" fmla="*/ 14 h 90"/>
                <a:gd name="T30" fmla="*/ 127 w 136"/>
                <a:gd name="T31" fmla="*/ 10 h 90"/>
                <a:gd name="T32" fmla="*/ 127 w 136"/>
                <a:gd name="T33" fmla="*/ 5 h 90"/>
                <a:gd name="T34" fmla="*/ 122 w 136"/>
                <a:gd name="T35" fmla="*/ 5 h 90"/>
                <a:gd name="T36" fmla="*/ 117 w 136"/>
                <a:gd name="T37" fmla="*/ 0 h 90"/>
                <a:gd name="T38" fmla="*/ 113 w 136"/>
                <a:gd name="T39" fmla="*/ 0 h 90"/>
                <a:gd name="T40" fmla="*/ 113 w 136"/>
                <a:gd name="T41" fmla="*/ 0 h 90"/>
                <a:gd name="T42" fmla="*/ 108 w 136"/>
                <a:gd name="T43" fmla="*/ 0 h 90"/>
                <a:gd name="T44" fmla="*/ 103 w 136"/>
                <a:gd name="T45" fmla="*/ 0 h 90"/>
                <a:gd name="T46" fmla="*/ 98 w 136"/>
                <a:gd name="T47" fmla="*/ 0 h 90"/>
                <a:gd name="T48" fmla="*/ 98 w 136"/>
                <a:gd name="T49" fmla="*/ 0 h 90"/>
                <a:gd name="T50" fmla="*/ 4 w 136"/>
                <a:gd name="T51" fmla="*/ 28 h 90"/>
                <a:gd name="T52" fmla="*/ 4 w 136"/>
                <a:gd name="T53" fmla="*/ 28 h 90"/>
                <a:gd name="T54" fmla="*/ 9 w 136"/>
                <a:gd name="T55" fmla="*/ 28 h 90"/>
                <a:gd name="T56" fmla="*/ 14 w 136"/>
                <a:gd name="T57" fmla="*/ 28 h 90"/>
                <a:gd name="T58" fmla="*/ 18 w 136"/>
                <a:gd name="T59" fmla="*/ 33 h 90"/>
                <a:gd name="T60" fmla="*/ 23 w 136"/>
                <a:gd name="T61" fmla="*/ 33 h 90"/>
                <a:gd name="T62" fmla="*/ 23 w 136"/>
                <a:gd name="T63" fmla="*/ 33 h 90"/>
                <a:gd name="T64" fmla="*/ 28 w 136"/>
                <a:gd name="T65" fmla="*/ 38 h 90"/>
                <a:gd name="T66" fmla="*/ 32 w 136"/>
                <a:gd name="T67" fmla="*/ 38 h 90"/>
                <a:gd name="T68" fmla="*/ 32 w 136"/>
                <a:gd name="T69" fmla="*/ 43 h 90"/>
                <a:gd name="T70" fmla="*/ 37 w 136"/>
                <a:gd name="T71" fmla="*/ 47 h 90"/>
                <a:gd name="T72" fmla="*/ 37 w 136"/>
                <a:gd name="T73" fmla="*/ 47 h 90"/>
                <a:gd name="T74" fmla="*/ 37 w 136"/>
                <a:gd name="T75" fmla="*/ 52 h 90"/>
                <a:gd name="T76" fmla="*/ 37 w 136"/>
                <a:gd name="T77" fmla="*/ 57 h 90"/>
                <a:gd name="T78" fmla="*/ 37 w 136"/>
                <a:gd name="T79" fmla="*/ 61 h 90"/>
                <a:gd name="T80" fmla="*/ 37 w 136"/>
                <a:gd name="T81" fmla="*/ 61 h 90"/>
                <a:gd name="T82" fmla="*/ 37 w 136"/>
                <a:gd name="T83" fmla="*/ 66 h 90"/>
                <a:gd name="T84" fmla="*/ 37 w 136"/>
                <a:gd name="T85" fmla="*/ 71 h 90"/>
                <a:gd name="T86" fmla="*/ 37 w 136"/>
                <a:gd name="T87" fmla="*/ 75 h 90"/>
                <a:gd name="T88" fmla="*/ 32 w 136"/>
                <a:gd name="T89" fmla="*/ 80 h 90"/>
                <a:gd name="T90" fmla="*/ 32 w 136"/>
                <a:gd name="T91" fmla="*/ 80 h 90"/>
                <a:gd name="T92" fmla="*/ 28 w 136"/>
                <a:gd name="T93" fmla="*/ 85 h 90"/>
                <a:gd name="T94" fmla="*/ 28 w 136"/>
                <a:gd name="T95" fmla="*/ 85 h 90"/>
                <a:gd name="T96" fmla="*/ 23 w 136"/>
                <a:gd name="T97" fmla="*/ 90 h 90"/>
                <a:gd name="T98" fmla="*/ 18 w 136"/>
                <a:gd name="T9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90">
                  <a:moveTo>
                    <a:pt x="117" y="57"/>
                  </a:moveTo>
                  <a:lnTo>
                    <a:pt x="117" y="57"/>
                  </a:lnTo>
                  <a:lnTo>
                    <a:pt x="117" y="57"/>
                  </a:lnTo>
                  <a:lnTo>
                    <a:pt x="122" y="57"/>
                  </a:lnTo>
                  <a:lnTo>
                    <a:pt x="122" y="52"/>
                  </a:lnTo>
                  <a:lnTo>
                    <a:pt x="122" y="52"/>
                  </a:lnTo>
                  <a:lnTo>
                    <a:pt x="127" y="52"/>
                  </a:lnTo>
                  <a:lnTo>
                    <a:pt x="127" y="52"/>
                  </a:lnTo>
                  <a:lnTo>
                    <a:pt x="127" y="47"/>
                  </a:lnTo>
                  <a:lnTo>
                    <a:pt x="131" y="47"/>
                  </a:lnTo>
                  <a:lnTo>
                    <a:pt x="131" y="47"/>
                  </a:lnTo>
                  <a:lnTo>
                    <a:pt x="131" y="43"/>
                  </a:lnTo>
                  <a:lnTo>
                    <a:pt x="131" y="43"/>
                  </a:lnTo>
                  <a:lnTo>
                    <a:pt x="131" y="43"/>
                  </a:lnTo>
                  <a:lnTo>
                    <a:pt x="131" y="38"/>
                  </a:lnTo>
                  <a:lnTo>
                    <a:pt x="136" y="38"/>
                  </a:lnTo>
                  <a:lnTo>
                    <a:pt x="136" y="38"/>
                  </a:lnTo>
                  <a:lnTo>
                    <a:pt x="136" y="33"/>
                  </a:lnTo>
                  <a:lnTo>
                    <a:pt x="136" y="33"/>
                  </a:lnTo>
                  <a:lnTo>
                    <a:pt x="136" y="28"/>
                  </a:lnTo>
                  <a:lnTo>
                    <a:pt x="136" y="28"/>
                  </a:lnTo>
                  <a:lnTo>
                    <a:pt x="136" y="28"/>
                  </a:lnTo>
                  <a:lnTo>
                    <a:pt x="136" y="24"/>
                  </a:lnTo>
                  <a:lnTo>
                    <a:pt x="136" y="24"/>
                  </a:lnTo>
                  <a:lnTo>
                    <a:pt x="131" y="19"/>
                  </a:lnTo>
                  <a:lnTo>
                    <a:pt x="131" y="19"/>
                  </a:lnTo>
                  <a:lnTo>
                    <a:pt x="131" y="19"/>
                  </a:lnTo>
                  <a:lnTo>
                    <a:pt x="131" y="14"/>
                  </a:lnTo>
                  <a:lnTo>
                    <a:pt x="131" y="14"/>
                  </a:lnTo>
                  <a:lnTo>
                    <a:pt x="131" y="14"/>
                  </a:lnTo>
                  <a:lnTo>
                    <a:pt x="127" y="10"/>
                  </a:lnTo>
                  <a:lnTo>
                    <a:pt x="127" y="10"/>
                  </a:lnTo>
                  <a:lnTo>
                    <a:pt x="127" y="10"/>
                  </a:lnTo>
                  <a:lnTo>
                    <a:pt x="127" y="5"/>
                  </a:lnTo>
                  <a:lnTo>
                    <a:pt x="122" y="5"/>
                  </a:lnTo>
                  <a:lnTo>
                    <a:pt x="122" y="5"/>
                  </a:lnTo>
                  <a:lnTo>
                    <a:pt x="122" y="5"/>
                  </a:lnTo>
                  <a:lnTo>
                    <a:pt x="117" y="0"/>
                  </a:lnTo>
                  <a:lnTo>
                    <a:pt x="117" y="0"/>
                  </a:lnTo>
                  <a:lnTo>
                    <a:pt x="113" y="0"/>
                  </a:lnTo>
                  <a:lnTo>
                    <a:pt x="113" y="0"/>
                  </a:lnTo>
                  <a:lnTo>
                    <a:pt x="113" y="0"/>
                  </a:lnTo>
                  <a:lnTo>
                    <a:pt x="108" y="0"/>
                  </a:lnTo>
                  <a:lnTo>
                    <a:pt x="108" y="0"/>
                  </a:lnTo>
                  <a:lnTo>
                    <a:pt x="108" y="0"/>
                  </a:lnTo>
                  <a:lnTo>
                    <a:pt x="103" y="0"/>
                  </a:lnTo>
                  <a:lnTo>
                    <a:pt x="103" y="0"/>
                  </a:lnTo>
                  <a:lnTo>
                    <a:pt x="98" y="0"/>
                  </a:lnTo>
                  <a:lnTo>
                    <a:pt x="98" y="0"/>
                  </a:lnTo>
                  <a:lnTo>
                    <a:pt x="98" y="0"/>
                  </a:lnTo>
                  <a:lnTo>
                    <a:pt x="0" y="33"/>
                  </a:lnTo>
                  <a:lnTo>
                    <a:pt x="4" y="28"/>
                  </a:lnTo>
                  <a:lnTo>
                    <a:pt x="4" y="28"/>
                  </a:lnTo>
                  <a:lnTo>
                    <a:pt x="4" y="28"/>
                  </a:lnTo>
                  <a:lnTo>
                    <a:pt x="9" y="28"/>
                  </a:lnTo>
                  <a:lnTo>
                    <a:pt x="9" y="28"/>
                  </a:lnTo>
                  <a:lnTo>
                    <a:pt x="14" y="28"/>
                  </a:lnTo>
                  <a:lnTo>
                    <a:pt x="14" y="28"/>
                  </a:lnTo>
                  <a:lnTo>
                    <a:pt x="14" y="28"/>
                  </a:lnTo>
                  <a:lnTo>
                    <a:pt x="18" y="33"/>
                  </a:lnTo>
                  <a:lnTo>
                    <a:pt x="18" y="33"/>
                  </a:lnTo>
                  <a:lnTo>
                    <a:pt x="23" y="33"/>
                  </a:lnTo>
                  <a:lnTo>
                    <a:pt x="23" y="33"/>
                  </a:lnTo>
                  <a:lnTo>
                    <a:pt x="23" y="33"/>
                  </a:lnTo>
                  <a:lnTo>
                    <a:pt x="28" y="33"/>
                  </a:lnTo>
                  <a:lnTo>
                    <a:pt x="28" y="38"/>
                  </a:lnTo>
                  <a:lnTo>
                    <a:pt x="28" y="38"/>
                  </a:lnTo>
                  <a:lnTo>
                    <a:pt x="32" y="38"/>
                  </a:lnTo>
                  <a:lnTo>
                    <a:pt x="32" y="43"/>
                  </a:lnTo>
                  <a:lnTo>
                    <a:pt x="32" y="43"/>
                  </a:lnTo>
                  <a:lnTo>
                    <a:pt x="32" y="43"/>
                  </a:lnTo>
                  <a:lnTo>
                    <a:pt x="37" y="47"/>
                  </a:lnTo>
                  <a:lnTo>
                    <a:pt x="37" y="47"/>
                  </a:lnTo>
                  <a:lnTo>
                    <a:pt x="37" y="47"/>
                  </a:lnTo>
                  <a:lnTo>
                    <a:pt x="37" y="52"/>
                  </a:lnTo>
                  <a:lnTo>
                    <a:pt x="37" y="52"/>
                  </a:lnTo>
                  <a:lnTo>
                    <a:pt x="37" y="52"/>
                  </a:lnTo>
                  <a:lnTo>
                    <a:pt x="37" y="57"/>
                  </a:lnTo>
                  <a:lnTo>
                    <a:pt x="37" y="57"/>
                  </a:lnTo>
                  <a:lnTo>
                    <a:pt x="37" y="61"/>
                  </a:lnTo>
                  <a:lnTo>
                    <a:pt x="37" y="61"/>
                  </a:lnTo>
                  <a:lnTo>
                    <a:pt x="37" y="61"/>
                  </a:lnTo>
                  <a:lnTo>
                    <a:pt x="37" y="66"/>
                  </a:lnTo>
                  <a:lnTo>
                    <a:pt x="37" y="66"/>
                  </a:lnTo>
                  <a:lnTo>
                    <a:pt x="37" y="71"/>
                  </a:lnTo>
                  <a:lnTo>
                    <a:pt x="37" y="71"/>
                  </a:lnTo>
                  <a:lnTo>
                    <a:pt x="37" y="71"/>
                  </a:lnTo>
                  <a:lnTo>
                    <a:pt x="37" y="75"/>
                  </a:lnTo>
                  <a:lnTo>
                    <a:pt x="37" y="75"/>
                  </a:lnTo>
                  <a:lnTo>
                    <a:pt x="32" y="80"/>
                  </a:lnTo>
                  <a:lnTo>
                    <a:pt x="32" y="80"/>
                  </a:lnTo>
                  <a:lnTo>
                    <a:pt x="32" y="80"/>
                  </a:lnTo>
                  <a:lnTo>
                    <a:pt x="32" y="80"/>
                  </a:lnTo>
                  <a:lnTo>
                    <a:pt x="28" y="85"/>
                  </a:lnTo>
                  <a:lnTo>
                    <a:pt x="28" y="85"/>
                  </a:lnTo>
                  <a:lnTo>
                    <a:pt x="28" y="85"/>
                  </a:lnTo>
                  <a:lnTo>
                    <a:pt x="28" y="85"/>
                  </a:lnTo>
                  <a:lnTo>
                    <a:pt x="23" y="90"/>
                  </a:lnTo>
                  <a:lnTo>
                    <a:pt x="23" y="90"/>
                  </a:lnTo>
                  <a:lnTo>
                    <a:pt x="18" y="90"/>
                  </a:lnTo>
                  <a:lnTo>
                    <a:pt x="117" y="5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8" name="Oval 87">
              <a:extLst>
                <a:ext uri="{FF2B5EF4-FFF2-40B4-BE49-F238E27FC236}">
                  <a16:creationId xmlns:a16="http://schemas.microsoft.com/office/drawing/2014/main" id="{DAC39B09-FDD6-A700-B474-FD3E1AFD5B45}"/>
                </a:ext>
              </a:extLst>
            </p:cNvPr>
            <p:cNvSpPr>
              <a:spLocks noChangeArrowheads="1"/>
            </p:cNvSpPr>
            <p:nvPr/>
          </p:nvSpPr>
          <p:spPr bwMode="auto">
            <a:xfrm>
              <a:off x="771525" y="230505"/>
              <a:ext cx="56515"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89" name="Oval 88">
              <a:extLst>
                <a:ext uri="{FF2B5EF4-FFF2-40B4-BE49-F238E27FC236}">
                  <a16:creationId xmlns:a16="http://schemas.microsoft.com/office/drawing/2014/main" id="{E07C08B6-F669-E06C-6B9A-86FE5F534C77}"/>
                </a:ext>
              </a:extLst>
            </p:cNvPr>
            <p:cNvSpPr>
              <a:spLocks noChangeArrowheads="1"/>
            </p:cNvSpPr>
            <p:nvPr/>
          </p:nvSpPr>
          <p:spPr bwMode="auto">
            <a:xfrm>
              <a:off x="1495425" y="547370"/>
              <a:ext cx="56515"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0" name="Freeform 1452">
              <a:extLst>
                <a:ext uri="{FF2B5EF4-FFF2-40B4-BE49-F238E27FC236}">
                  <a16:creationId xmlns:a16="http://schemas.microsoft.com/office/drawing/2014/main" id="{87F42787-86B5-2096-E1DD-394ECFB423BB}"/>
                </a:ext>
              </a:extLst>
            </p:cNvPr>
            <p:cNvSpPr>
              <a:spLocks/>
            </p:cNvSpPr>
            <p:nvPr/>
          </p:nvSpPr>
          <p:spPr bwMode="auto">
            <a:xfrm>
              <a:off x="1485900" y="583565"/>
              <a:ext cx="53975" cy="122555"/>
            </a:xfrm>
            <a:custGeom>
              <a:avLst/>
              <a:gdLst>
                <a:gd name="T0" fmla="*/ 85 w 85"/>
                <a:gd name="T1" fmla="*/ 19 h 193"/>
                <a:gd name="T2" fmla="*/ 85 w 85"/>
                <a:gd name="T3" fmla="*/ 19 h 193"/>
                <a:gd name="T4" fmla="*/ 85 w 85"/>
                <a:gd name="T5" fmla="*/ 14 h 193"/>
                <a:gd name="T6" fmla="*/ 85 w 85"/>
                <a:gd name="T7" fmla="*/ 14 h 193"/>
                <a:gd name="T8" fmla="*/ 85 w 85"/>
                <a:gd name="T9" fmla="*/ 9 h 193"/>
                <a:gd name="T10" fmla="*/ 80 w 85"/>
                <a:gd name="T11" fmla="*/ 9 h 193"/>
                <a:gd name="T12" fmla="*/ 80 w 85"/>
                <a:gd name="T13" fmla="*/ 4 h 193"/>
                <a:gd name="T14" fmla="*/ 76 w 85"/>
                <a:gd name="T15" fmla="*/ 4 h 193"/>
                <a:gd name="T16" fmla="*/ 71 w 85"/>
                <a:gd name="T17" fmla="*/ 0 h 193"/>
                <a:gd name="T18" fmla="*/ 71 w 85"/>
                <a:gd name="T19" fmla="*/ 0 h 193"/>
                <a:gd name="T20" fmla="*/ 66 w 85"/>
                <a:gd name="T21" fmla="*/ 0 h 193"/>
                <a:gd name="T22" fmla="*/ 62 w 85"/>
                <a:gd name="T23" fmla="*/ 0 h 193"/>
                <a:gd name="T24" fmla="*/ 57 w 85"/>
                <a:gd name="T25" fmla="*/ 0 h 193"/>
                <a:gd name="T26" fmla="*/ 57 w 85"/>
                <a:gd name="T27" fmla="*/ 0 h 193"/>
                <a:gd name="T28" fmla="*/ 52 w 85"/>
                <a:gd name="T29" fmla="*/ 0 h 193"/>
                <a:gd name="T30" fmla="*/ 48 w 85"/>
                <a:gd name="T31" fmla="*/ 0 h 193"/>
                <a:gd name="T32" fmla="*/ 43 w 85"/>
                <a:gd name="T33" fmla="*/ 0 h 193"/>
                <a:gd name="T34" fmla="*/ 43 w 85"/>
                <a:gd name="T35" fmla="*/ 0 h 193"/>
                <a:gd name="T36" fmla="*/ 38 w 85"/>
                <a:gd name="T37" fmla="*/ 0 h 193"/>
                <a:gd name="T38" fmla="*/ 33 w 85"/>
                <a:gd name="T39" fmla="*/ 0 h 193"/>
                <a:gd name="T40" fmla="*/ 33 w 85"/>
                <a:gd name="T41" fmla="*/ 4 h 193"/>
                <a:gd name="T42" fmla="*/ 29 w 85"/>
                <a:gd name="T43" fmla="*/ 4 h 193"/>
                <a:gd name="T44" fmla="*/ 29 w 85"/>
                <a:gd name="T45" fmla="*/ 9 h 193"/>
                <a:gd name="T46" fmla="*/ 29 w 85"/>
                <a:gd name="T47" fmla="*/ 9 h 193"/>
                <a:gd name="T48" fmla="*/ 29 w 85"/>
                <a:gd name="T49" fmla="*/ 14 h 193"/>
                <a:gd name="T50" fmla="*/ 5 w 85"/>
                <a:gd name="T51" fmla="*/ 184 h 193"/>
                <a:gd name="T52" fmla="*/ 5 w 85"/>
                <a:gd name="T53" fmla="*/ 184 h 193"/>
                <a:gd name="T54" fmla="*/ 5 w 85"/>
                <a:gd name="T55" fmla="*/ 179 h 193"/>
                <a:gd name="T56" fmla="*/ 5 w 85"/>
                <a:gd name="T57" fmla="*/ 179 h 193"/>
                <a:gd name="T58" fmla="*/ 10 w 85"/>
                <a:gd name="T59" fmla="*/ 179 h 193"/>
                <a:gd name="T60" fmla="*/ 10 w 85"/>
                <a:gd name="T61" fmla="*/ 174 h 193"/>
                <a:gd name="T62" fmla="*/ 15 w 85"/>
                <a:gd name="T63" fmla="*/ 174 h 193"/>
                <a:gd name="T64" fmla="*/ 19 w 85"/>
                <a:gd name="T65" fmla="*/ 174 h 193"/>
                <a:gd name="T66" fmla="*/ 19 w 85"/>
                <a:gd name="T67" fmla="*/ 174 h 193"/>
                <a:gd name="T68" fmla="*/ 24 w 85"/>
                <a:gd name="T69" fmla="*/ 169 h 193"/>
                <a:gd name="T70" fmla="*/ 29 w 85"/>
                <a:gd name="T71" fmla="*/ 169 h 193"/>
                <a:gd name="T72" fmla="*/ 33 w 85"/>
                <a:gd name="T73" fmla="*/ 169 h 193"/>
                <a:gd name="T74" fmla="*/ 38 w 85"/>
                <a:gd name="T75" fmla="*/ 174 h 193"/>
                <a:gd name="T76" fmla="*/ 38 w 85"/>
                <a:gd name="T77" fmla="*/ 174 h 193"/>
                <a:gd name="T78" fmla="*/ 43 w 85"/>
                <a:gd name="T79" fmla="*/ 174 h 193"/>
                <a:gd name="T80" fmla="*/ 48 w 85"/>
                <a:gd name="T81" fmla="*/ 174 h 193"/>
                <a:gd name="T82" fmla="*/ 52 w 85"/>
                <a:gd name="T83" fmla="*/ 179 h 193"/>
                <a:gd name="T84" fmla="*/ 52 w 85"/>
                <a:gd name="T85" fmla="*/ 179 h 193"/>
                <a:gd name="T86" fmla="*/ 57 w 85"/>
                <a:gd name="T87" fmla="*/ 179 h 193"/>
                <a:gd name="T88" fmla="*/ 57 w 85"/>
                <a:gd name="T89" fmla="*/ 184 h 193"/>
                <a:gd name="T90" fmla="*/ 62 w 85"/>
                <a:gd name="T91" fmla="*/ 184 h 193"/>
                <a:gd name="T92" fmla="*/ 62 w 85"/>
                <a:gd name="T93" fmla="*/ 188 h 193"/>
                <a:gd name="T94" fmla="*/ 62 w 85"/>
                <a:gd name="T95" fmla="*/ 188 h 193"/>
                <a:gd name="T96" fmla="*/ 62 w 85"/>
                <a:gd name="T97" fmla="*/ 193 h 193"/>
                <a:gd name="T98" fmla="*/ 62 w 85"/>
                <a:gd name="T9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 h="193">
                  <a:moveTo>
                    <a:pt x="85" y="19"/>
                  </a:moveTo>
                  <a:lnTo>
                    <a:pt x="85" y="19"/>
                  </a:lnTo>
                  <a:lnTo>
                    <a:pt x="85" y="19"/>
                  </a:lnTo>
                  <a:lnTo>
                    <a:pt x="85" y="19"/>
                  </a:lnTo>
                  <a:lnTo>
                    <a:pt x="85" y="14"/>
                  </a:lnTo>
                  <a:lnTo>
                    <a:pt x="85" y="14"/>
                  </a:lnTo>
                  <a:lnTo>
                    <a:pt x="85" y="14"/>
                  </a:lnTo>
                  <a:lnTo>
                    <a:pt x="85" y="14"/>
                  </a:lnTo>
                  <a:lnTo>
                    <a:pt x="85" y="9"/>
                  </a:lnTo>
                  <a:lnTo>
                    <a:pt x="85" y="9"/>
                  </a:lnTo>
                  <a:lnTo>
                    <a:pt x="80" y="9"/>
                  </a:lnTo>
                  <a:lnTo>
                    <a:pt x="80" y="9"/>
                  </a:lnTo>
                  <a:lnTo>
                    <a:pt x="80" y="4"/>
                  </a:lnTo>
                  <a:lnTo>
                    <a:pt x="80" y="4"/>
                  </a:lnTo>
                  <a:lnTo>
                    <a:pt x="76" y="4"/>
                  </a:lnTo>
                  <a:lnTo>
                    <a:pt x="76" y="4"/>
                  </a:lnTo>
                  <a:lnTo>
                    <a:pt x="76" y="4"/>
                  </a:lnTo>
                  <a:lnTo>
                    <a:pt x="71" y="0"/>
                  </a:lnTo>
                  <a:lnTo>
                    <a:pt x="71" y="0"/>
                  </a:lnTo>
                  <a:lnTo>
                    <a:pt x="71" y="0"/>
                  </a:lnTo>
                  <a:lnTo>
                    <a:pt x="66" y="0"/>
                  </a:lnTo>
                  <a:lnTo>
                    <a:pt x="66" y="0"/>
                  </a:lnTo>
                  <a:lnTo>
                    <a:pt x="66" y="0"/>
                  </a:lnTo>
                  <a:lnTo>
                    <a:pt x="62" y="0"/>
                  </a:lnTo>
                  <a:lnTo>
                    <a:pt x="62" y="0"/>
                  </a:lnTo>
                  <a:lnTo>
                    <a:pt x="57" y="0"/>
                  </a:lnTo>
                  <a:lnTo>
                    <a:pt x="57" y="0"/>
                  </a:lnTo>
                  <a:lnTo>
                    <a:pt x="57" y="0"/>
                  </a:lnTo>
                  <a:lnTo>
                    <a:pt x="52" y="0"/>
                  </a:lnTo>
                  <a:lnTo>
                    <a:pt x="52" y="0"/>
                  </a:lnTo>
                  <a:lnTo>
                    <a:pt x="48" y="0"/>
                  </a:lnTo>
                  <a:lnTo>
                    <a:pt x="48" y="0"/>
                  </a:lnTo>
                  <a:lnTo>
                    <a:pt x="48" y="0"/>
                  </a:lnTo>
                  <a:lnTo>
                    <a:pt x="43" y="0"/>
                  </a:lnTo>
                  <a:lnTo>
                    <a:pt x="43" y="0"/>
                  </a:lnTo>
                  <a:lnTo>
                    <a:pt x="43" y="0"/>
                  </a:lnTo>
                  <a:lnTo>
                    <a:pt x="38" y="0"/>
                  </a:lnTo>
                  <a:lnTo>
                    <a:pt x="38" y="0"/>
                  </a:lnTo>
                  <a:lnTo>
                    <a:pt x="38" y="0"/>
                  </a:lnTo>
                  <a:lnTo>
                    <a:pt x="33" y="0"/>
                  </a:lnTo>
                  <a:lnTo>
                    <a:pt x="33" y="4"/>
                  </a:lnTo>
                  <a:lnTo>
                    <a:pt x="33" y="4"/>
                  </a:lnTo>
                  <a:lnTo>
                    <a:pt x="33" y="4"/>
                  </a:lnTo>
                  <a:lnTo>
                    <a:pt x="29" y="4"/>
                  </a:lnTo>
                  <a:lnTo>
                    <a:pt x="29" y="4"/>
                  </a:lnTo>
                  <a:lnTo>
                    <a:pt x="29" y="9"/>
                  </a:lnTo>
                  <a:lnTo>
                    <a:pt x="29" y="9"/>
                  </a:lnTo>
                  <a:lnTo>
                    <a:pt x="29" y="9"/>
                  </a:lnTo>
                  <a:lnTo>
                    <a:pt x="29" y="9"/>
                  </a:lnTo>
                  <a:lnTo>
                    <a:pt x="29" y="14"/>
                  </a:lnTo>
                  <a:lnTo>
                    <a:pt x="0" y="184"/>
                  </a:lnTo>
                  <a:lnTo>
                    <a:pt x="5" y="184"/>
                  </a:lnTo>
                  <a:lnTo>
                    <a:pt x="5" y="184"/>
                  </a:lnTo>
                  <a:lnTo>
                    <a:pt x="5" y="184"/>
                  </a:lnTo>
                  <a:lnTo>
                    <a:pt x="5" y="184"/>
                  </a:lnTo>
                  <a:lnTo>
                    <a:pt x="5" y="179"/>
                  </a:lnTo>
                  <a:lnTo>
                    <a:pt x="5" y="179"/>
                  </a:lnTo>
                  <a:lnTo>
                    <a:pt x="5" y="179"/>
                  </a:lnTo>
                  <a:lnTo>
                    <a:pt x="10" y="179"/>
                  </a:lnTo>
                  <a:lnTo>
                    <a:pt x="10" y="179"/>
                  </a:lnTo>
                  <a:lnTo>
                    <a:pt x="10" y="174"/>
                  </a:lnTo>
                  <a:lnTo>
                    <a:pt x="10" y="174"/>
                  </a:lnTo>
                  <a:lnTo>
                    <a:pt x="15" y="174"/>
                  </a:lnTo>
                  <a:lnTo>
                    <a:pt x="15" y="174"/>
                  </a:lnTo>
                  <a:lnTo>
                    <a:pt x="15" y="174"/>
                  </a:lnTo>
                  <a:lnTo>
                    <a:pt x="19" y="174"/>
                  </a:lnTo>
                  <a:lnTo>
                    <a:pt x="19" y="174"/>
                  </a:lnTo>
                  <a:lnTo>
                    <a:pt x="19" y="174"/>
                  </a:lnTo>
                  <a:lnTo>
                    <a:pt x="24" y="169"/>
                  </a:lnTo>
                  <a:lnTo>
                    <a:pt x="24" y="169"/>
                  </a:lnTo>
                  <a:lnTo>
                    <a:pt x="29" y="169"/>
                  </a:lnTo>
                  <a:lnTo>
                    <a:pt x="29" y="169"/>
                  </a:lnTo>
                  <a:lnTo>
                    <a:pt x="29" y="169"/>
                  </a:lnTo>
                  <a:lnTo>
                    <a:pt x="33" y="169"/>
                  </a:lnTo>
                  <a:lnTo>
                    <a:pt x="33" y="169"/>
                  </a:lnTo>
                  <a:lnTo>
                    <a:pt x="38" y="174"/>
                  </a:lnTo>
                  <a:lnTo>
                    <a:pt x="38" y="174"/>
                  </a:lnTo>
                  <a:lnTo>
                    <a:pt x="38" y="174"/>
                  </a:lnTo>
                  <a:lnTo>
                    <a:pt x="43" y="174"/>
                  </a:lnTo>
                  <a:lnTo>
                    <a:pt x="43" y="174"/>
                  </a:lnTo>
                  <a:lnTo>
                    <a:pt x="48" y="174"/>
                  </a:lnTo>
                  <a:lnTo>
                    <a:pt x="48" y="174"/>
                  </a:lnTo>
                  <a:lnTo>
                    <a:pt x="48" y="174"/>
                  </a:lnTo>
                  <a:lnTo>
                    <a:pt x="52" y="179"/>
                  </a:lnTo>
                  <a:lnTo>
                    <a:pt x="52" y="179"/>
                  </a:lnTo>
                  <a:lnTo>
                    <a:pt x="52" y="179"/>
                  </a:lnTo>
                  <a:lnTo>
                    <a:pt x="52" y="179"/>
                  </a:lnTo>
                  <a:lnTo>
                    <a:pt x="57" y="179"/>
                  </a:lnTo>
                  <a:lnTo>
                    <a:pt x="57" y="184"/>
                  </a:lnTo>
                  <a:lnTo>
                    <a:pt x="57" y="184"/>
                  </a:lnTo>
                  <a:lnTo>
                    <a:pt x="57" y="184"/>
                  </a:lnTo>
                  <a:lnTo>
                    <a:pt x="62" y="184"/>
                  </a:lnTo>
                  <a:lnTo>
                    <a:pt x="62" y="184"/>
                  </a:lnTo>
                  <a:lnTo>
                    <a:pt x="62" y="188"/>
                  </a:lnTo>
                  <a:lnTo>
                    <a:pt x="62" y="188"/>
                  </a:lnTo>
                  <a:lnTo>
                    <a:pt x="62" y="188"/>
                  </a:lnTo>
                  <a:lnTo>
                    <a:pt x="62" y="188"/>
                  </a:lnTo>
                  <a:lnTo>
                    <a:pt x="62" y="193"/>
                  </a:lnTo>
                  <a:lnTo>
                    <a:pt x="62" y="193"/>
                  </a:lnTo>
                  <a:lnTo>
                    <a:pt x="62" y="193"/>
                  </a:lnTo>
                  <a:lnTo>
                    <a:pt x="85" y="1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1" name="Oval 90">
              <a:extLst>
                <a:ext uri="{FF2B5EF4-FFF2-40B4-BE49-F238E27FC236}">
                  <a16:creationId xmlns:a16="http://schemas.microsoft.com/office/drawing/2014/main" id="{A290C8D8-6DA1-1170-FA52-0E1EB313CEB2}"/>
                </a:ext>
              </a:extLst>
            </p:cNvPr>
            <p:cNvSpPr>
              <a:spLocks noChangeArrowheads="1"/>
            </p:cNvSpPr>
            <p:nvPr/>
          </p:nvSpPr>
          <p:spPr bwMode="auto">
            <a:xfrm>
              <a:off x="1480185" y="939165"/>
              <a:ext cx="116840" cy="116840"/>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2" name="Freeform 1454">
              <a:extLst>
                <a:ext uri="{FF2B5EF4-FFF2-40B4-BE49-F238E27FC236}">
                  <a16:creationId xmlns:a16="http://schemas.microsoft.com/office/drawing/2014/main" id="{58947C87-066C-DBF2-000A-1C795F5302FE}"/>
                </a:ext>
              </a:extLst>
            </p:cNvPr>
            <p:cNvSpPr>
              <a:spLocks/>
            </p:cNvSpPr>
            <p:nvPr/>
          </p:nvSpPr>
          <p:spPr bwMode="auto">
            <a:xfrm>
              <a:off x="1489075" y="807720"/>
              <a:ext cx="59690" cy="149860"/>
            </a:xfrm>
            <a:custGeom>
              <a:avLst/>
              <a:gdLst>
                <a:gd name="T0" fmla="*/ 38 w 94"/>
                <a:gd name="T1" fmla="*/ 231 h 236"/>
                <a:gd name="T2" fmla="*/ 38 w 94"/>
                <a:gd name="T3" fmla="*/ 231 h 236"/>
                <a:gd name="T4" fmla="*/ 38 w 94"/>
                <a:gd name="T5" fmla="*/ 231 h 236"/>
                <a:gd name="T6" fmla="*/ 43 w 94"/>
                <a:gd name="T7" fmla="*/ 231 h 236"/>
                <a:gd name="T8" fmla="*/ 43 w 94"/>
                <a:gd name="T9" fmla="*/ 236 h 236"/>
                <a:gd name="T10" fmla="*/ 47 w 94"/>
                <a:gd name="T11" fmla="*/ 236 h 236"/>
                <a:gd name="T12" fmla="*/ 47 w 94"/>
                <a:gd name="T13" fmla="*/ 236 h 236"/>
                <a:gd name="T14" fmla="*/ 52 w 94"/>
                <a:gd name="T15" fmla="*/ 236 h 236"/>
                <a:gd name="T16" fmla="*/ 57 w 94"/>
                <a:gd name="T17" fmla="*/ 236 h 236"/>
                <a:gd name="T18" fmla="*/ 57 w 94"/>
                <a:gd name="T19" fmla="*/ 236 h 236"/>
                <a:gd name="T20" fmla="*/ 61 w 94"/>
                <a:gd name="T21" fmla="*/ 236 h 236"/>
                <a:gd name="T22" fmla="*/ 66 w 94"/>
                <a:gd name="T23" fmla="*/ 236 h 236"/>
                <a:gd name="T24" fmla="*/ 71 w 94"/>
                <a:gd name="T25" fmla="*/ 236 h 236"/>
                <a:gd name="T26" fmla="*/ 75 w 94"/>
                <a:gd name="T27" fmla="*/ 236 h 236"/>
                <a:gd name="T28" fmla="*/ 75 w 94"/>
                <a:gd name="T29" fmla="*/ 236 h 236"/>
                <a:gd name="T30" fmla="*/ 80 w 94"/>
                <a:gd name="T31" fmla="*/ 231 h 236"/>
                <a:gd name="T32" fmla="*/ 85 w 94"/>
                <a:gd name="T33" fmla="*/ 231 h 236"/>
                <a:gd name="T34" fmla="*/ 85 w 94"/>
                <a:gd name="T35" fmla="*/ 231 h 236"/>
                <a:gd name="T36" fmla="*/ 90 w 94"/>
                <a:gd name="T37" fmla="*/ 226 h 236"/>
                <a:gd name="T38" fmla="*/ 90 w 94"/>
                <a:gd name="T39" fmla="*/ 226 h 236"/>
                <a:gd name="T40" fmla="*/ 94 w 94"/>
                <a:gd name="T41" fmla="*/ 226 h 236"/>
                <a:gd name="T42" fmla="*/ 94 w 94"/>
                <a:gd name="T43" fmla="*/ 222 h 236"/>
                <a:gd name="T44" fmla="*/ 94 w 94"/>
                <a:gd name="T45" fmla="*/ 222 h 236"/>
                <a:gd name="T46" fmla="*/ 94 w 94"/>
                <a:gd name="T47" fmla="*/ 222 h 236"/>
                <a:gd name="T48" fmla="*/ 94 w 94"/>
                <a:gd name="T49" fmla="*/ 217 h 236"/>
                <a:gd name="T50" fmla="*/ 61 w 94"/>
                <a:gd name="T51" fmla="*/ 0 h 236"/>
                <a:gd name="T52" fmla="*/ 61 w 94"/>
                <a:gd name="T53" fmla="*/ 5 h 236"/>
                <a:gd name="T54" fmla="*/ 61 w 94"/>
                <a:gd name="T55" fmla="*/ 5 h 236"/>
                <a:gd name="T56" fmla="*/ 57 w 94"/>
                <a:gd name="T57" fmla="*/ 5 h 236"/>
                <a:gd name="T58" fmla="*/ 57 w 94"/>
                <a:gd name="T59" fmla="*/ 10 h 236"/>
                <a:gd name="T60" fmla="*/ 57 w 94"/>
                <a:gd name="T61" fmla="*/ 10 h 236"/>
                <a:gd name="T62" fmla="*/ 52 w 94"/>
                <a:gd name="T63" fmla="*/ 10 h 236"/>
                <a:gd name="T64" fmla="*/ 52 w 94"/>
                <a:gd name="T65" fmla="*/ 14 h 236"/>
                <a:gd name="T66" fmla="*/ 47 w 94"/>
                <a:gd name="T67" fmla="*/ 14 h 236"/>
                <a:gd name="T68" fmla="*/ 43 w 94"/>
                <a:gd name="T69" fmla="*/ 14 h 236"/>
                <a:gd name="T70" fmla="*/ 38 w 94"/>
                <a:gd name="T71" fmla="*/ 14 h 236"/>
                <a:gd name="T72" fmla="*/ 38 w 94"/>
                <a:gd name="T73" fmla="*/ 14 h 236"/>
                <a:gd name="T74" fmla="*/ 33 w 94"/>
                <a:gd name="T75" fmla="*/ 19 h 236"/>
                <a:gd name="T76" fmla="*/ 28 w 94"/>
                <a:gd name="T77" fmla="*/ 19 h 236"/>
                <a:gd name="T78" fmla="*/ 24 w 94"/>
                <a:gd name="T79" fmla="*/ 19 h 236"/>
                <a:gd name="T80" fmla="*/ 19 w 94"/>
                <a:gd name="T81" fmla="*/ 19 h 236"/>
                <a:gd name="T82" fmla="*/ 19 w 94"/>
                <a:gd name="T83" fmla="*/ 19 h 236"/>
                <a:gd name="T84" fmla="*/ 14 w 94"/>
                <a:gd name="T85" fmla="*/ 19 h 236"/>
                <a:gd name="T86" fmla="*/ 10 w 94"/>
                <a:gd name="T87" fmla="*/ 19 h 236"/>
                <a:gd name="T88" fmla="*/ 10 w 94"/>
                <a:gd name="T89" fmla="*/ 14 h 236"/>
                <a:gd name="T90" fmla="*/ 5 w 94"/>
                <a:gd name="T91" fmla="*/ 14 h 236"/>
                <a:gd name="T92" fmla="*/ 5 w 94"/>
                <a:gd name="T93" fmla="*/ 14 h 236"/>
                <a:gd name="T94" fmla="*/ 5 w 94"/>
                <a:gd name="T95" fmla="*/ 14 h 236"/>
                <a:gd name="T96" fmla="*/ 0 w 94"/>
                <a:gd name="T97" fmla="*/ 10 h 236"/>
                <a:gd name="T98" fmla="*/ 0 w 94"/>
                <a:gd name="T99" fmla="*/ 1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 h="236">
                  <a:moveTo>
                    <a:pt x="38" y="226"/>
                  </a:moveTo>
                  <a:lnTo>
                    <a:pt x="38" y="231"/>
                  </a:lnTo>
                  <a:lnTo>
                    <a:pt x="38" y="231"/>
                  </a:lnTo>
                  <a:lnTo>
                    <a:pt x="38" y="231"/>
                  </a:lnTo>
                  <a:lnTo>
                    <a:pt x="38" y="231"/>
                  </a:lnTo>
                  <a:lnTo>
                    <a:pt x="38" y="231"/>
                  </a:lnTo>
                  <a:lnTo>
                    <a:pt x="38" y="231"/>
                  </a:lnTo>
                  <a:lnTo>
                    <a:pt x="43" y="231"/>
                  </a:lnTo>
                  <a:lnTo>
                    <a:pt x="43" y="236"/>
                  </a:lnTo>
                  <a:lnTo>
                    <a:pt x="43" y="236"/>
                  </a:lnTo>
                  <a:lnTo>
                    <a:pt x="43" y="236"/>
                  </a:lnTo>
                  <a:lnTo>
                    <a:pt x="47" y="236"/>
                  </a:lnTo>
                  <a:lnTo>
                    <a:pt x="47" y="236"/>
                  </a:lnTo>
                  <a:lnTo>
                    <a:pt x="47" y="236"/>
                  </a:lnTo>
                  <a:lnTo>
                    <a:pt x="52" y="236"/>
                  </a:lnTo>
                  <a:lnTo>
                    <a:pt x="52" y="236"/>
                  </a:lnTo>
                  <a:lnTo>
                    <a:pt x="52" y="236"/>
                  </a:lnTo>
                  <a:lnTo>
                    <a:pt x="57" y="236"/>
                  </a:lnTo>
                  <a:lnTo>
                    <a:pt x="57" y="236"/>
                  </a:lnTo>
                  <a:lnTo>
                    <a:pt x="57" y="236"/>
                  </a:lnTo>
                  <a:lnTo>
                    <a:pt x="61" y="236"/>
                  </a:lnTo>
                  <a:lnTo>
                    <a:pt x="61" y="236"/>
                  </a:lnTo>
                  <a:lnTo>
                    <a:pt x="66" y="236"/>
                  </a:lnTo>
                  <a:lnTo>
                    <a:pt x="66" y="236"/>
                  </a:lnTo>
                  <a:lnTo>
                    <a:pt x="66" y="236"/>
                  </a:lnTo>
                  <a:lnTo>
                    <a:pt x="71" y="236"/>
                  </a:lnTo>
                  <a:lnTo>
                    <a:pt x="71" y="236"/>
                  </a:lnTo>
                  <a:lnTo>
                    <a:pt x="75" y="236"/>
                  </a:lnTo>
                  <a:lnTo>
                    <a:pt x="75" y="236"/>
                  </a:lnTo>
                  <a:lnTo>
                    <a:pt x="75" y="236"/>
                  </a:lnTo>
                  <a:lnTo>
                    <a:pt x="80" y="231"/>
                  </a:lnTo>
                  <a:lnTo>
                    <a:pt x="80" y="231"/>
                  </a:lnTo>
                  <a:lnTo>
                    <a:pt x="80" y="231"/>
                  </a:lnTo>
                  <a:lnTo>
                    <a:pt x="85" y="231"/>
                  </a:lnTo>
                  <a:lnTo>
                    <a:pt x="85" y="231"/>
                  </a:lnTo>
                  <a:lnTo>
                    <a:pt x="85" y="231"/>
                  </a:lnTo>
                  <a:lnTo>
                    <a:pt x="90" y="231"/>
                  </a:lnTo>
                  <a:lnTo>
                    <a:pt x="90" y="226"/>
                  </a:lnTo>
                  <a:lnTo>
                    <a:pt x="90" y="226"/>
                  </a:lnTo>
                  <a:lnTo>
                    <a:pt x="90" y="226"/>
                  </a:lnTo>
                  <a:lnTo>
                    <a:pt x="94" y="226"/>
                  </a:lnTo>
                  <a:lnTo>
                    <a:pt x="94" y="226"/>
                  </a:lnTo>
                  <a:lnTo>
                    <a:pt x="94" y="226"/>
                  </a:lnTo>
                  <a:lnTo>
                    <a:pt x="94" y="222"/>
                  </a:lnTo>
                  <a:lnTo>
                    <a:pt x="94" y="222"/>
                  </a:lnTo>
                  <a:lnTo>
                    <a:pt x="94" y="222"/>
                  </a:lnTo>
                  <a:lnTo>
                    <a:pt x="94" y="222"/>
                  </a:lnTo>
                  <a:lnTo>
                    <a:pt x="94" y="222"/>
                  </a:lnTo>
                  <a:lnTo>
                    <a:pt x="94" y="222"/>
                  </a:lnTo>
                  <a:lnTo>
                    <a:pt x="94" y="217"/>
                  </a:lnTo>
                  <a:lnTo>
                    <a:pt x="61" y="0"/>
                  </a:lnTo>
                  <a:lnTo>
                    <a:pt x="61" y="0"/>
                  </a:lnTo>
                  <a:lnTo>
                    <a:pt x="61" y="0"/>
                  </a:lnTo>
                  <a:lnTo>
                    <a:pt x="61" y="5"/>
                  </a:lnTo>
                  <a:lnTo>
                    <a:pt x="61" y="5"/>
                  </a:lnTo>
                  <a:lnTo>
                    <a:pt x="61" y="5"/>
                  </a:lnTo>
                  <a:lnTo>
                    <a:pt x="61" y="5"/>
                  </a:lnTo>
                  <a:lnTo>
                    <a:pt x="57" y="5"/>
                  </a:lnTo>
                  <a:lnTo>
                    <a:pt x="57" y="5"/>
                  </a:lnTo>
                  <a:lnTo>
                    <a:pt x="57" y="10"/>
                  </a:lnTo>
                  <a:lnTo>
                    <a:pt x="57" y="10"/>
                  </a:lnTo>
                  <a:lnTo>
                    <a:pt x="57" y="10"/>
                  </a:lnTo>
                  <a:lnTo>
                    <a:pt x="52" y="10"/>
                  </a:lnTo>
                  <a:lnTo>
                    <a:pt x="52" y="10"/>
                  </a:lnTo>
                  <a:lnTo>
                    <a:pt x="52" y="10"/>
                  </a:lnTo>
                  <a:lnTo>
                    <a:pt x="52" y="14"/>
                  </a:lnTo>
                  <a:lnTo>
                    <a:pt x="47" y="14"/>
                  </a:lnTo>
                  <a:lnTo>
                    <a:pt x="47" y="14"/>
                  </a:lnTo>
                  <a:lnTo>
                    <a:pt x="47" y="14"/>
                  </a:lnTo>
                  <a:lnTo>
                    <a:pt x="43" y="14"/>
                  </a:lnTo>
                  <a:lnTo>
                    <a:pt x="43" y="14"/>
                  </a:lnTo>
                  <a:lnTo>
                    <a:pt x="38" y="14"/>
                  </a:lnTo>
                  <a:lnTo>
                    <a:pt x="38" y="14"/>
                  </a:lnTo>
                  <a:lnTo>
                    <a:pt x="38" y="14"/>
                  </a:lnTo>
                  <a:lnTo>
                    <a:pt x="33" y="19"/>
                  </a:lnTo>
                  <a:lnTo>
                    <a:pt x="33" y="19"/>
                  </a:lnTo>
                  <a:lnTo>
                    <a:pt x="28" y="19"/>
                  </a:lnTo>
                  <a:lnTo>
                    <a:pt x="28" y="19"/>
                  </a:lnTo>
                  <a:lnTo>
                    <a:pt x="28" y="19"/>
                  </a:lnTo>
                  <a:lnTo>
                    <a:pt x="24" y="19"/>
                  </a:lnTo>
                  <a:lnTo>
                    <a:pt x="24" y="19"/>
                  </a:lnTo>
                  <a:lnTo>
                    <a:pt x="19" y="19"/>
                  </a:lnTo>
                  <a:lnTo>
                    <a:pt x="19" y="19"/>
                  </a:lnTo>
                  <a:lnTo>
                    <a:pt x="19" y="19"/>
                  </a:lnTo>
                  <a:lnTo>
                    <a:pt x="14" y="19"/>
                  </a:lnTo>
                  <a:lnTo>
                    <a:pt x="14" y="19"/>
                  </a:lnTo>
                  <a:lnTo>
                    <a:pt x="14" y="19"/>
                  </a:lnTo>
                  <a:lnTo>
                    <a:pt x="10" y="19"/>
                  </a:lnTo>
                  <a:lnTo>
                    <a:pt x="10" y="14"/>
                  </a:lnTo>
                  <a:lnTo>
                    <a:pt x="10" y="14"/>
                  </a:lnTo>
                  <a:lnTo>
                    <a:pt x="10" y="14"/>
                  </a:lnTo>
                  <a:lnTo>
                    <a:pt x="5" y="14"/>
                  </a:lnTo>
                  <a:lnTo>
                    <a:pt x="5" y="14"/>
                  </a:lnTo>
                  <a:lnTo>
                    <a:pt x="5" y="14"/>
                  </a:lnTo>
                  <a:lnTo>
                    <a:pt x="5" y="14"/>
                  </a:lnTo>
                  <a:lnTo>
                    <a:pt x="5" y="14"/>
                  </a:lnTo>
                  <a:lnTo>
                    <a:pt x="0" y="14"/>
                  </a:lnTo>
                  <a:lnTo>
                    <a:pt x="0" y="10"/>
                  </a:lnTo>
                  <a:lnTo>
                    <a:pt x="0" y="10"/>
                  </a:lnTo>
                  <a:lnTo>
                    <a:pt x="0" y="10"/>
                  </a:lnTo>
                  <a:lnTo>
                    <a:pt x="38" y="2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3" name="Freeform 1455">
              <a:extLst>
                <a:ext uri="{FF2B5EF4-FFF2-40B4-BE49-F238E27FC236}">
                  <a16:creationId xmlns:a16="http://schemas.microsoft.com/office/drawing/2014/main" id="{87773BD7-24EE-5509-E9CC-BB1E4B76C728}"/>
                </a:ext>
              </a:extLst>
            </p:cNvPr>
            <p:cNvSpPr>
              <a:spLocks/>
            </p:cNvSpPr>
            <p:nvPr/>
          </p:nvSpPr>
          <p:spPr bwMode="auto">
            <a:xfrm>
              <a:off x="1497965" y="1043940"/>
              <a:ext cx="57150" cy="272415"/>
            </a:xfrm>
            <a:custGeom>
              <a:avLst/>
              <a:gdLst>
                <a:gd name="T0" fmla="*/ 90 w 90"/>
                <a:gd name="T1" fmla="*/ 10 h 429"/>
                <a:gd name="T2" fmla="*/ 90 w 90"/>
                <a:gd name="T3" fmla="*/ 10 h 429"/>
                <a:gd name="T4" fmla="*/ 90 w 90"/>
                <a:gd name="T5" fmla="*/ 10 h 429"/>
                <a:gd name="T6" fmla="*/ 90 w 90"/>
                <a:gd name="T7" fmla="*/ 5 h 429"/>
                <a:gd name="T8" fmla="*/ 85 w 90"/>
                <a:gd name="T9" fmla="*/ 5 h 429"/>
                <a:gd name="T10" fmla="*/ 85 w 90"/>
                <a:gd name="T11" fmla="*/ 5 h 429"/>
                <a:gd name="T12" fmla="*/ 80 w 90"/>
                <a:gd name="T13" fmla="*/ 5 h 429"/>
                <a:gd name="T14" fmla="*/ 76 w 90"/>
                <a:gd name="T15" fmla="*/ 0 h 429"/>
                <a:gd name="T16" fmla="*/ 76 w 90"/>
                <a:gd name="T17" fmla="*/ 0 h 429"/>
                <a:gd name="T18" fmla="*/ 71 w 90"/>
                <a:gd name="T19" fmla="*/ 0 h 429"/>
                <a:gd name="T20" fmla="*/ 66 w 90"/>
                <a:gd name="T21" fmla="*/ 0 h 429"/>
                <a:gd name="T22" fmla="*/ 66 w 90"/>
                <a:gd name="T23" fmla="*/ 0 h 429"/>
                <a:gd name="T24" fmla="*/ 61 w 90"/>
                <a:gd name="T25" fmla="*/ 0 h 429"/>
                <a:gd name="T26" fmla="*/ 57 w 90"/>
                <a:gd name="T27" fmla="*/ 0 h 429"/>
                <a:gd name="T28" fmla="*/ 52 w 90"/>
                <a:gd name="T29" fmla="*/ 0 h 429"/>
                <a:gd name="T30" fmla="*/ 47 w 90"/>
                <a:gd name="T31" fmla="*/ 0 h 429"/>
                <a:gd name="T32" fmla="*/ 47 w 90"/>
                <a:gd name="T33" fmla="*/ 0 h 429"/>
                <a:gd name="T34" fmla="*/ 43 w 90"/>
                <a:gd name="T35" fmla="*/ 0 h 429"/>
                <a:gd name="T36" fmla="*/ 38 w 90"/>
                <a:gd name="T37" fmla="*/ 0 h 429"/>
                <a:gd name="T38" fmla="*/ 38 w 90"/>
                <a:gd name="T39" fmla="*/ 0 h 429"/>
                <a:gd name="T40" fmla="*/ 33 w 90"/>
                <a:gd name="T41" fmla="*/ 5 h 429"/>
                <a:gd name="T42" fmla="*/ 33 w 90"/>
                <a:gd name="T43" fmla="*/ 5 h 429"/>
                <a:gd name="T44" fmla="*/ 33 w 90"/>
                <a:gd name="T45" fmla="*/ 5 h 429"/>
                <a:gd name="T46" fmla="*/ 29 w 90"/>
                <a:gd name="T47" fmla="*/ 5 h 429"/>
                <a:gd name="T48" fmla="*/ 29 w 90"/>
                <a:gd name="T49" fmla="*/ 10 h 429"/>
                <a:gd name="T50" fmla="*/ 0 w 90"/>
                <a:gd name="T51" fmla="*/ 424 h 429"/>
                <a:gd name="T52" fmla="*/ 5 w 90"/>
                <a:gd name="T53" fmla="*/ 420 h 429"/>
                <a:gd name="T54" fmla="*/ 5 w 90"/>
                <a:gd name="T55" fmla="*/ 420 h 429"/>
                <a:gd name="T56" fmla="*/ 5 w 90"/>
                <a:gd name="T57" fmla="*/ 420 h 429"/>
                <a:gd name="T58" fmla="*/ 10 w 90"/>
                <a:gd name="T59" fmla="*/ 415 h 429"/>
                <a:gd name="T60" fmla="*/ 10 w 90"/>
                <a:gd name="T61" fmla="*/ 415 h 429"/>
                <a:gd name="T62" fmla="*/ 14 w 90"/>
                <a:gd name="T63" fmla="*/ 415 h 429"/>
                <a:gd name="T64" fmla="*/ 14 w 90"/>
                <a:gd name="T65" fmla="*/ 415 h 429"/>
                <a:gd name="T66" fmla="*/ 19 w 90"/>
                <a:gd name="T67" fmla="*/ 415 h 429"/>
                <a:gd name="T68" fmla="*/ 24 w 90"/>
                <a:gd name="T69" fmla="*/ 415 h 429"/>
                <a:gd name="T70" fmla="*/ 29 w 90"/>
                <a:gd name="T71" fmla="*/ 415 h 429"/>
                <a:gd name="T72" fmla="*/ 29 w 90"/>
                <a:gd name="T73" fmla="*/ 415 h 429"/>
                <a:gd name="T74" fmla="*/ 33 w 90"/>
                <a:gd name="T75" fmla="*/ 415 h 429"/>
                <a:gd name="T76" fmla="*/ 38 w 90"/>
                <a:gd name="T77" fmla="*/ 415 h 429"/>
                <a:gd name="T78" fmla="*/ 43 w 90"/>
                <a:gd name="T79" fmla="*/ 415 h 429"/>
                <a:gd name="T80" fmla="*/ 47 w 90"/>
                <a:gd name="T81" fmla="*/ 415 h 429"/>
                <a:gd name="T82" fmla="*/ 47 w 90"/>
                <a:gd name="T83" fmla="*/ 415 h 429"/>
                <a:gd name="T84" fmla="*/ 52 w 90"/>
                <a:gd name="T85" fmla="*/ 420 h 429"/>
                <a:gd name="T86" fmla="*/ 57 w 90"/>
                <a:gd name="T87" fmla="*/ 420 h 429"/>
                <a:gd name="T88" fmla="*/ 57 w 90"/>
                <a:gd name="T89" fmla="*/ 420 h 429"/>
                <a:gd name="T90" fmla="*/ 57 w 90"/>
                <a:gd name="T91" fmla="*/ 420 h 429"/>
                <a:gd name="T92" fmla="*/ 61 w 90"/>
                <a:gd name="T93" fmla="*/ 424 h 429"/>
                <a:gd name="T94" fmla="*/ 61 w 90"/>
                <a:gd name="T95" fmla="*/ 424 h 429"/>
                <a:gd name="T96" fmla="*/ 61 w 90"/>
                <a:gd name="T97" fmla="*/ 424 h 429"/>
                <a:gd name="T98" fmla="*/ 61 w 90"/>
                <a:gd name="T99" fmla="*/ 42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 h="429">
                  <a:moveTo>
                    <a:pt x="90" y="14"/>
                  </a:moveTo>
                  <a:lnTo>
                    <a:pt x="90" y="10"/>
                  </a:lnTo>
                  <a:lnTo>
                    <a:pt x="90" y="10"/>
                  </a:lnTo>
                  <a:lnTo>
                    <a:pt x="90" y="10"/>
                  </a:lnTo>
                  <a:lnTo>
                    <a:pt x="90" y="10"/>
                  </a:lnTo>
                  <a:lnTo>
                    <a:pt x="90" y="10"/>
                  </a:lnTo>
                  <a:lnTo>
                    <a:pt x="90" y="10"/>
                  </a:lnTo>
                  <a:lnTo>
                    <a:pt x="90" y="5"/>
                  </a:lnTo>
                  <a:lnTo>
                    <a:pt x="85" y="5"/>
                  </a:lnTo>
                  <a:lnTo>
                    <a:pt x="85" y="5"/>
                  </a:lnTo>
                  <a:lnTo>
                    <a:pt x="85" y="5"/>
                  </a:lnTo>
                  <a:lnTo>
                    <a:pt x="85" y="5"/>
                  </a:lnTo>
                  <a:lnTo>
                    <a:pt x="80" y="5"/>
                  </a:lnTo>
                  <a:lnTo>
                    <a:pt x="80" y="5"/>
                  </a:lnTo>
                  <a:lnTo>
                    <a:pt x="80" y="0"/>
                  </a:lnTo>
                  <a:lnTo>
                    <a:pt x="76" y="0"/>
                  </a:lnTo>
                  <a:lnTo>
                    <a:pt x="76" y="0"/>
                  </a:lnTo>
                  <a:lnTo>
                    <a:pt x="76" y="0"/>
                  </a:lnTo>
                  <a:lnTo>
                    <a:pt x="71" y="0"/>
                  </a:lnTo>
                  <a:lnTo>
                    <a:pt x="71" y="0"/>
                  </a:lnTo>
                  <a:lnTo>
                    <a:pt x="71" y="0"/>
                  </a:lnTo>
                  <a:lnTo>
                    <a:pt x="66" y="0"/>
                  </a:lnTo>
                  <a:lnTo>
                    <a:pt x="66" y="0"/>
                  </a:lnTo>
                  <a:lnTo>
                    <a:pt x="66" y="0"/>
                  </a:lnTo>
                  <a:lnTo>
                    <a:pt x="61" y="0"/>
                  </a:lnTo>
                  <a:lnTo>
                    <a:pt x="61" y="0"/>
                  </a:lnTo>
                  <a:lnTo>
                    <a:pt x="57" y="0"/>
                  </a:lnTo>
                  <a:lnTo>
                    <a:pt x="57" y="0"/>
                  </a:lnTo>
                  <a:lnTo>
                    <a:pt x="52" y="0"/>
                  </a:lnTo>
                  <a:lnTo>
                    <a:pt x="52" y="0"/>
                  </a:lnTo>
                  <a:lnTo>
                    <a:pt x="52" y="0"/>
                  </a:lnTo>
                  <a:lnTo>
                    <a:pt x="47" y="0"/>
                  </a:lnTo>
                  <a:lnTo>
                    <a:pt x="47" y="0"/>
                  </a:lnTo>
                  <a:lnTo>
                    <a:pt x="47" y="0"/>
                  </a:lnTo>
                  <a:lnTo>
                    <a:pt x="43" y="0"/>
                  </a:lnTo>
                  <a:lnTo>
                    <a:pt x="43" y="0"/>
                  </a:lnTo>
                  <a:lnTo>
                    <a:pt x="43" y="0"/>
                  </a:lnTo>
                  <a:lnTo>
                    <a:pt x="38" y="0"/>
                  </a:lnTo>
                  <a:lnTo>
                    <a:pt x="38" y="0"/>
                  </a:lnTo>
                  <a:lnTo>
                    <a:pt x="38" y="0"/>
                  </a:lnTo>
                  <a:lnTo>
                    <a:pt x="38" y="0"/>
                  </a:lnTo>
                  <a:lnTo>
                    <a:pt x="33" y="5"/>
                  </a:lnTo>
                  <a:lnTo>
                    <a:pt x="33" y="5"/>
                  </a:lnTo>
                  <a:lnTo>
                    <a:pt x="33" y="5"/>
                  </a:lnTo>
                  <a:lnTo>
                    <a:pt x="33" y="5"/>
                  </a:lnTo>
                  <a:lnTo>
                    <a:pt x="33" y="5"/>
                  </a:lnTo>
                  <a:lnTo>
                    <a:pt x="33" y="5"/>
                  </a:lnTo>
                  <a:lnTo>
                    <a:pt x="29" y="5"/>
                  </a:lnTo>
                  <a:lnTo>
                    <a:pt x="29" y="10"/>
                  </a:lnTo>
                  <a:lnTo>
                    <a:pt x="29" y="10"/>
                  </a:lnTo>
                  <a:lnTo>
                    <a:pt x="0" y="424"/>
                  </a:lnTo>
                  <a:lnTo>
                    <a:pt x="0" y="424"/>
                  </a:lnTo>
                  <a:lnTo>
                    <a:pt x="0" y="420"/>
                  </a:lnTo>
                  <a:lnTo>
                    <a:pt x="5" y="420"/>
                  </a:lnTo>
                  <a:lnTo>
                    <a:pt x="5" y="420"/>
                  </a:lnTo>
                  <a:lnTo>
                    <a:pt x="5" y="420"/>
                  </a:lnTo>
                  <a:lnTo>
                    <a:pt x="5" y="420"/>
                  </a:lnTo>
                  <a:lnTo>
                    <a:pt x="5" y="420"/>
                  </a:lnTo>
                  <a:lnTo>
                    <a:pt x="5" y="420"/>
                  </a:lnTo>
                  <a:lnTo>
                    <a:pt x="10" y="415"/>
                  </a:lnTo>
                  <a:lnTo>
                    <a:pt x="10" y="415"/>
                  </a:lnTo>
                  <a:lnTo>
                    <a:pt x="10" y="415"/>
                  </a:lnTo>
                  <a:lnTo>
                    <a:pt x="10" y="415"/>
                  </a:lnTo>
                  <a:lnTo>
                    <a:pt x="14" y="415"/>
                  </a:lnTo>
                  <a:lnTo>
                    <a:pt x="14" y="415"/>
                  </a:lnTo>
                  <a:lnTo>
                    <a:pt x="14" y="415"/>
                  </a:lnTo>
                  <a:lnTo>
                    <a:pt x="19" y="415"/>
                  </a:lnTo>
                  <a:lnTo>
                    <a:pt x="19" y="415"/>
                  </a:lnTo>
                  <a:lnTo>
                    <a:pt x="19" y="415"/>
                  </a:lnTo>
                  <a:lnTo>
                    <a:pt x="24" y="415"/>
                  </a:lnTo>
                  <a:lnTo>
                    <a:pt x="24" y="415"/>
                  </a:lnTo>
                  <a:lnTo>
                    <a:pt x="29" y="415"/>
                  </a:lnTo>
                  <a:lnTo>
                    <a:pt x="29" y="415"/>
                  </a:lnTo>
                  <a:lnTo>
                    <a:pt x="29" y="415"/>
                  </a:lnTo>
                  <a:lnTo>
                    <a:pt x="33" y="415"/>
                  </a:lnTo>
                  <a:lnTo>
                    <a:pt x="33" y="415"/>
                  </a:lnTo>
                  <a:lnTo>
                    <a:pt x="38" y="415"/>
                  </a:lnTo>
                  <a:lnTo>
                    <a:pt x="38" y="415"/>
                  </a:lnTo>
                  <a:lnTo>
                    <a:pt x="38" y="415"/>
                  </a:lnTo>
                  <a:lnTo>
                    <a:pt x="43" y="415"/>
                  </a:lnTo>
                  <a:lnTo>
                    <a:pt x="43" y="415"/>
                  </a:lnTo>
                  <a:lnTo>
                    <a:pt x="47" y="415"/>
                  </a:lnTo>
                  <a:lnTo>
                    <a:pt x="47" y="415"/>
                  </a:lnTo>
                  <a:lnTo>
                    <a:pt x="47" y="415"/>
                  </a:lnTo>
                  <a:lnTo>
                    <a:pt x="52" y="415"/>
                  </a:lnTo>
                  <a:lnTo>
                    <a:pt x="52" y="420"/>
                  </a:lnTo>
                  <a:lnTo>
                    <a:pt x="52" y="420"/>
                  </a:lnTo>
                  <a:lnTo>
                    <a:pt x="57" y="420"/>
                  </a:lnTo>
                  <a:lnTo>
                    <a:pt x="57" y="420"/>
                  </a:lnTo>
                  <a:lnTo>
                    <a:pt x="57" y="420"/>
                  </a:lnTo>
                  <a:lnTo>
                    <a:pt x="57" y="420"/>
                  </a:lnTo>
                  <a:lnTo>
                    <a:pt x="57" y="420"/>
                  </a:lnTo>
                  <a:lnTo>
                    <a:pt x="61" y="424"/>
                  </a:lnTo>
                  <a:lnTo>
                    <a:pt x="61" y="424"/>
                  </a:lnTo>
                  <a:lnTo>
                    <a:pt x="61" y="424"/>
                  </a:lnTo>
                  <a:lnTo>
                    <a:pt x="61" y="424"/>
                  </a:lnTo>
                  <a:lnTo>
                    <a:pt x="61" y="424"/>
                  </a:lnTo>
                  <a:lnTo>
                    <a:pt x="61" y="424"/>
                  </a:lnTo>
                  <a:lnTo>
                    <a:pt x="61" y="424"/>
                  </a:lnTo>
                  <a:lnTo>
                    <a:pt x="61" y="429"/>
                  </a:lnTo>
                  <a:lnTo>
                    <a:pt x="90" y="1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4" name="Oval 93">
              <a:extLst>
                <a:ext uri="{FF2B5EF4-FFF2-40B4-BE49-F238E27FC236}">
                  <a16:creationId xmlns:a16="http://schemas.microsoft.com/office/drawing/2014/main" id="{D2F6C3E8-3D1E-A006-8449-2B6E479D033F}"/>
                </a:ext>
              </a:extLst>
            </p:cNvPr>
            <p:cNvSpPr>
              <a:spLocks noChangeArrowheads="1"/>
            </p:cNvSpPr>
            <p:nvPr/>
          </p:nvSpPr>
          <p:spPr bwMode="auto">
            <a:xfrm>
              <a:off x="1130300" y="1463040"/>
              <a:ext cx="110490" cy="110490"/>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5" name="Freeform 1457">
              <a:extLst>
                <a:ext uri="{FF2B5EF4-FFF2-40B4-BE49-F238E27FC236}">
                  <a16:creationId xmlns:a16="http://schemas.microsoft.com/office/drawing/2014/main" id="{47DA16BB-3FB8-C763-A360-72CB60755695}"/>
                </a:ext>
              </a:extLst>
            </p:cNvPr>
            <p:cNvSpPr>
              <a:spLocks/>
            </p:cNvSpPr>
            <p:nvPr/>
          </p:nvSpPr>
          <p:spPr bwMode="auto">
            <a:xfrm>
              <a:off x="1223010" y="1424305"/>
              <a:ext cx="206375" cy="98425"/>
            </a:xfrm>
            <a:custGeom>
              <a:avLst/>
              <a:gdLst>
                <a:gd name="T0" fmla="*/ 5 w 325"/>
                <a:gd name="T1" fmla="*/ 99 h 155"/>
                <a:gd name="T2" fmla="*/ 5 w 325"/>
                <a:gd name="T3" fmla="*/ 99 h 155"/>
                <a:gd name="T4" fmla="*/ 0 w 325"/>
                <a:gd name="T5" fmla="*/ 103 h 155"/>
                <a:gd name="T6" fmla="*/ 0 w 325"/>
                <a:gd name="T7" fmla="*/ 103 h 155"/>
                <a:gd name="T8" fmla="*/ 0 w 325"/>
                <a:gd name="T9" fmla="*/ 108 h 155"/>
                <a:gd name="T10" fmla="*/ 0 w 325"/>
                <a:gd name="T11" fmla="*/ 108 h 155"/>
                <a:gd name="T12" fmla="*/ 0 w 325"/>
                <a:gd name="T13" fmla="*/ 113 h 155"/>
                <a:gd name="T14" fmla="*/ 0 w 325"/>
                <a:gd name="T15" fmla="*/ 113 h 155"/>
                <a:gd name="T16" fmla="*/ 0 w 325"/>
                <a:gd name="T17" fmla="*/ 117 h 155"/>
                <a:gd name="T18" fmla="*/ 0 w 325"/>
                <a:gd name="T19" fmla="*/ 122 h 155"/>
                <a:gd name="T20" fmla="*/ 0 w 325"/>
                <a:gd name="T21" fmla="*/ 127 h 155"/>
                <a:gd name="T22" fmla="*/ 0 w 325"/>
                <a:gd name="T23" fmla="*/ 127 h 155"/>
                <a:gd name="T24" fmla="*/ 5 w 325"/>
                <a:gd name="T25" fmla="*/ 132 h 155"/>
                <a:gd name="T26" fmla="*/ 5 w 325"/>
                <a:gd name="T27" fmla="*/ 136 h 155"/>
                <a:gd name="T28" fmla="*/ 5 w 325"/>
                <a:gd name="T29" fmla="*/ 141 h 155"/>
                <a:gd name="T30" fmla="*/ 5 w 325"/>
                <a:gd name="T31" fmla="*/ 141 h 155"/>
                <a:gd name="T32" fmla="*/ 9 w 325"/>
                <a:gd name="T33" fmla="*/ 146 h 155"/>
                <a:gd name="T34" fmla="*/ 9 w 325"/>
                <a:gd name="T35" fmla="*/ 150 h 155"/>
                <a:gd name="T36" fmla="*/ 14 w 325"/>
                <a:gd name="T37" fmla="*/ 150 h 155"/>
                <a:gd name="T38" fmla="*/ 14 w 325"/>
                <a:gd name="T39" fmla="*/ 150 h 155"/>
                <a:gd name="T40" fmla="*/ 19 w 325"/>
                <a:gd name="T41" fmla="*/ 155 h 155"/>
                <a:gd name="T42" fmla="*/ 19 w 325"/>
                <a:gd name="T43" fmla="*/ 155 h 155"/>
                <a:gd name="T44" fmla="*/ 19 w 325"/>
                <a:gd name="T45" fmla="*/ 155 h 155"/>
                <a:gd name="T46" fmla="*/ 24 w 325"/>
                <a:gd name="T47" fmla="*/ 155 h 155"/>
                <a:gd name="T48" fmla="*/ 24 w 325"/>
                <a:gd name="T49" fmla="*/ 155 h 155"/>
                <a:gd name="T50" fmla="*/ 320 w 325"/>
                <a:gd name="T51" fmla="*/ 56 h 155"/>
                <a:gd name="T52" fmla="*/ 320 w 325"/>
                <a:gd name="T53" fmla="*/ 56 h 155"/>
                <a:gd name="T54" fmla="*/ 320 w 325"/>
                <a:gd name="T55" fmla="*/ 56 h 155"/>
                <a:gd name="T56" fmla="*/ 316 w 325"/>
                <a:gd name="T57" fmla="*/ 52 h 155"/>
                <a:gd name="T58" fmla="*/ 316 w 325"/>
                <a:gd name="T59" fmla="*/ 52 h 155"/>
                <a:gd name="T60" fmla="*/ 311 w 325"/>
                <a:gd name="T61" fmla="*/ 52 h 155"/>
                <a:gd name="T62" fmla="*/ 311 w 325"/>
                <a:gd name="T63" fmla="*/ 47 h 155"/>
                <a:gd name="T64" fmla="*/ 311 w 325"/>
                <a:gd name="T65" fmla="*/ 47 h 155"/>
                <a:gd name="T66" fmla="*/ 306 w 325"/>
                <a:gd name="T67" fmla="*/ 42 h 155"/>
                <a:gd name="T68" fmla="*/ 306 w 325"/>
                <a:gd name="T69" fmla="*/ 42 h 155"/>
                <a:gd name="T70" fmla="*/ 301 w 325"/>
                <a:gd name="T71" fmla="*/ 37 h 155"/>
                <a:gd name="T72" fmla="*/ 301 w 325"/>
                <a:gd name="T73" fmla="*/ 33 h 155"/>
                <a:gd name="T74" fmla="*/ 301 w 325"/>
                <a:gd name="T75" fmla="*/ 28 h 155"/>
                <a:gd name="T76" fmla="*/ 301 w 325"/>
                <a:gd name="T77" fmla="*/ 23 h 155"/>
                <a:gd name="T78" fmla="*/ 297 w 325"/>
                <a:gd name="T79" fmla="*/ 23 h 155"/>
                <a:gd name="T80" fmla="*/ 297 w 325"/>
                <a:gd name="T81" fmla="*/ 19 h 155"/>
                <a:gd name="T82" fmla="*/ 297 w 325"/>
                <a:gd name="T83" fmla="*/ 14 h 155"/>
                <a:gd name="T84" fmla="*/ 297 w 325"/>
                <a:gd name="T85" fmla="*/ 14 h 155"/>
                <a:gd name="T86" fmla="*/ 297 w 325"/>
                <a:gd name="T87" fmla="*/ 9 h 155"/>
                <a:gd name="T88" fmla="*/ 297 w 325"/>
                <a:gd name="T89" fmla="*/ 4 h 155"/>
                <a:gd name="T90" fmla="*/ 297 w 325"/>
                <a:gd name="T91" fmla="*/ 4 h 155"/>
                <a:gd name="T92" fmla="*/ 301 w 325"/>
                <a:gd name="T93" fmla="*/ 0 h 155"/>
                <a:gd name="T94" fmla="*/ 301 w 325"/>
                <a:gd name="T95" fmla="*/ 0 h 155"/>
                <a:gd name="T96" fmla="*/ 301 w 325"/>
                <a:gd name="T97" fmla="*/ 0 h 155"/>
                <a:gd name="T98" fmla="*/ 301 w 325"/>
                <a:gd name="T99"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5" h="155">
                  <a:moveTo>
                    <a:pt x="5" y="99"/>
                  </a:moveTo>
                  <a:lnTo>
                    <a:pt x="5" y="99"/>
                  </a:lnTo>
                  <a:lnTo>
                    <a:pt x="5" y="99"/>
                  </a:lnTo>
                  <a:lnTo>
                    <a:pt x="5" y="99"/>
                  </a:lnTo>
                  <a:lnTo>
                    <a:pt x="0" y="99"/>
                  </a:lnTo>
                  <a:lnTo>
                    <a:pt x="0" y="103"/>
                  </a:lnTo>
                  <a:lnTo>
                    <a:pt x="0" y="103"/>
                  </a:lnTo>
                  <a:lnTo>
                    <a:pt x="0" y="103"/>
                  </a:lnTo>
                  <a:lnTo>
                    <a:pt x="0" y="103"/>
                  </a:lnTo>
                  <a:lnTo>
                    <a:pt x="0" y="108"/>
                  </a:lnTo>
                  <a:lnTo>
                    <a:pt x="0" y="108"/>
                  </a:lnTo>
                  <a:lnTo>
                    <a:pt x="0" y="108"/>
                  </a:lnTo>
                  <a:lnTo>
                    <a:pt x="0" y="108"/>
                  </a:lnTo>
                  <a:lnTo>
                    <a:pt x="0" y="113"/>
                  </a:lnTo>
                  <a:lnTo>
                    <a:pt x="0" y="113"/>
                  </a:lnTo>
                  <a:lnTo>
                    <a:pt x="0" y="113"/>
                  </a:lnTo>
                  <a:lnTo>
                    <a:pt x="0" y="117"/>
                  </a:lnTo>
                  <a:lnTo>
                    <a:pt x="0" y="117"/>
                  </a:lnTo>
                  <a:lnTo>
                    <a:pt x="0" y="117"/>
                  </a:lnTo>
                  <a:lnTo>
                    <a:pt x="0" y="122"/>
                  </a:lnTo>
                  <a:lnTo>
                    <a:pt x="0" y="122"/>
                  </a:lnTo>
                  <a:lnTo>
                    <a:pt x="0" y="127"/>
                  </a:lnTo>
                  <a:lnTo>
                    <a:pt x="0" y="127"/>
                  </a:lnTo>
                  <a:lnTo>
                    <a:pt x="0" y="127"/>
                  </a:lnTo>
                  <a:lnTo>
                    <a:pt x="0" y="132"/>
                  </a:lnTo>
                  <a:lnTo>
                    <a:pt x="5" y="132"/>
                  </a:lnTo>
                  <a:lnTo>
                    <a:pt x="5" y="136"/>
                  </a:lnTo>
                  <a:lnTo>
                    <a:pt x="5" y="136"/>
                  </a:lnTo>
                  <a:lnTo>
                    <a:pt x="5" y="136"/>
                  </a:lnTo>
                  <a:lnTo>
                    <a:pt x="5" y="141"/>
                  </a:lnTo>
                  <a:lnTo>
                    <a:pt x="5" y="141"/>
                  </a:lnTo>
                  <a:lnTo>
                    <a:pt x="5" y="141"/>
                  </a:lnTo>
                  <a:lnTo>
                    <a:pt x="9" y="146"/>
                  </a:lnTo>
                  <a:lnTo>
                    <a:pt x="9" y="146"/>
                  </a:lnTo>
                  <a:lnTo>
                    <a:pt x="9" y="146"/>
                  </a:lnTo>
                  <a:lnTo>
                    <a:pt x="9" y="150"/>
                  </a:lnTo>
                  <a:lnTo>
                    <a:pt x="9" y="150"/>
                  </a:lnTo>
                  <a:lnTo>
                    <a:pt x="14" y="150"/>
                  </a:lnTo>
                  <a:lnTo>
                    <a:pt x="14" y="150"/>
                  </a:lnTo>
                  <a:lnTo>
                    <a:pt x="14" y="150"/>
                  </a:lnTo>
                  <a:lnTo>
                    <a:pt x="14" y="155"/>
                  </a:lnTo>
                  <a:lnTo>
                    <a:pt x="19" y="155"/>
                  </a:lnTo>
                  <a:lnTo>
                    <a:pt x="19" y="155"/>
                  </a:lnTo>
                  <a:lnTo>
                    <a:pt x="19" y="155"/>
                  </a:lnTo>
                  <a:lnTo>
                    <a:pt x="19" y="155"/>
                  </a:lnTo>
                  <a:lnTo>
                    <a:pt x="19" y="155"/>
                  </a:lnTo>
                  <a:lnTo>
                    <a:pt x="24" y="155"/>
                  </a:lnTo>
                  <a:lnTo>
                    <a:pt x="24" y="155"/>
                  </a:lnTo>
                  <a:lnTo>
                    <a:pt x="24" y="155"/>
                  </a:lnTo>
                  <a:lnTo>
                    <a:pt x="24" y="155"/>
                  </a:lnTo>
                  <a:lnTo>
                    <a:pt x="325" y="56"/>
                  </a:lnTo>
                  <a:lnTo>
                    <a:pt x="320" y="56"/>
                  </a:lnTo>
                  <a:lnTo>
                    <a:pt x="320" y="56"/>
                  </a:lnTo>
                  <a:lnTo>
                    <a:pt x="320" y="56"/>
                  </a:lnTo>
                  <a:lnTo>
                    <a:pt x="320" y="56"/>
                  </a:lnTo>
                  <a:lnTo>
                    <a:pt x="320" y="56"/>
                  </a:lnTo>
                  <a:lnTo>
                    <a:pt x="316" y="56"/>
                  </a:lnTo>
                  <a:lnTo>
                    <a:pt x="316" y="52"/>
                  </a:lnTo>
                  <a:lnTo>
                    <a:pt x="316" y="52"/>
                  </a:lnTo>
                  <a:lnTo>
                    <a:pt x="316" y="52"/>
                  </a:lnTo>
                  <a:lnTo>
                    <a:pt x="316" y="52"/>
                  </a:lnTo>
                  <a:lnTo>
                    <a:pt x="311" y="52"/>
                  </a:lnTo>
                  <a:lnTo>
                    <a:pt x="311" y="52"/>
                  </a:lnTo>
                  <a:lnTo>
                    <a:pt x="311" y="47"/>
                  </a:lnTo>
                  <a:lnTo>
                    <a:pt x="311" y="47"/>
                  </a:lnTo>
                  <a:lnTo>
                    <a:pt x="311" y="47"/>
                  </a:lnTo>
                  <a:lnTo>
                    <a:pt x="306" y="47"/>
                  </a:lnTo>
                  <a:lnTo>
                    <a:pt x="306" y="42"/>
                  </a:lnTo>
                  <a:lnTo>
                    <a:pt x="306" y="42"/>
                  </a:lnTo>
                  <a:lnTo>
                    <a:pt x="306" y="42"/>
                  </a:lnTo>
                  <a:lnTo>
                    <a:pt x="306" y="37"/>
                  </a:lnTo>
                  <a:lnTo>
                    <a:pt x="301" y="37"/>
                  </a:lnTo>
                  <a:lnTo>
                    <a:pt x="301" y="33"/>
                  </a:lnTo>
                  <a:lnTo>
                    <a:pt x="301" y="33"/>
                  </a:lnTo>
                  <a:lnTo>
                    <a:pt x="301" y="33"/>
                  </a:lnTo>
                  <a:lnTo>
                    <a:pt x="301" y="28"/>
                  </a:lnTo>
                  <a:lnTo>
                    <a:pt x="301" y="28"/>
                  </a:lnTo>
                  <a:lnTo>
                    <a:pt x="301" y="23"/>
                  </a:lnTo>
                  <a:lnTo>
                    <a:pt x="301" y="23"/>
                  </a:lnTo>
                  <a:lnTo>
                    <a:pt x="297" y="23"/>
                  </a:lnTo>
                  <a:lnTo>
                    <a:pt x="297" y="19"/>
                  </a:lnTo>
                  <a:lnTo>
                    <a:pt x="297" y="19"/>
                  </a:lnTo>
                  <a:lnTo>
                    <a:pt x="297" y="19"/>
                  </a:lnTo>
                  <a:lnTo>
                    <a:pt x="297" y="14"/>
                  </a:lnTo>
                  <a:lnTo>
                    <a:pt x="297" y="14"/>
                  </a:lnTo>
                  <a:lnTo>
                    <a:pt x="297" y="14"/>
                  </a:lnTo>
                  <a:lnTo>
                    <a:pt x="297" y="9"/>
                  </a:lnTo>
                  <a:lnTo>
                    <a:pt x="297" y="9"/>
                  </a:lnTo>
                  <a:lnTo>
                    <a:pt x="297" y="9"/>
                  </a:lnTo>
                  <a:lnTo>
                    <a:pt x="297" y="4"/>
                  </a:lnTo>
                  <a:lnTo>
                    <a:pt x="297" y="4"/>
                  </a:lnTo>
                  <a:lnTo>
                    <a:pt x="297" y="4"/>
                  </a:lnTo>
                  <a:lnTo>
                    <a:pt x="301" y="4"/>
                  </a:lnTo>
                  <a:lnTo>
                    <a:pt x="301" y="0"/>
                  </a:lnTo>
                  <a:lnTo>
                    <a:pt x="301" y="0"/>
                  </a:lnTo>
                  <a:lnTo>
                    <a:pt x="301" y="0"/>
                  </a:lnTo>
                  <a:lnTo>
                    <a:pt x="301" y="0"/>
                  </a:lnTo>
                  <a:lnTo>
                    <a:pt x="301" y="0"/>
                  </a:lnTo>
                  <a:lnTo>
                    <a:pt x="301" y="0"/>
                  </a:lnTo>
                  <a:lnTo>
                    <a:pt x="301" y="0"/>
                  </a:lnTo>
                  <a:lnTo>
                    <a:pt x="5" y="9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6" name="Oval 95">
              <a:extLst>
                <a:ext uri="{FF2B5EF4-FFF2-40B4-BE49-F238E27FC236}">
                  <a16:creationId xmlns:a16="http://schemas.microsoft.com/office/drawing/2014/main" id="{EE632B3B-CBF9-5C9A-20ED-F1B12767600C}"/>
                </a:ext>
              </a:extLst>
            </p:cNvPr>
            <p:cNvSpPr>
              <a:spLocks noChangeArrowheads="1"/>
            </p:cNvSpPr>
            <p:nvPr/>
          </p:nvSpPr>
          <p:spPr bwMode="auto">
            <a:xfrm>
              <a:off x="304800" y="2366645"/>
              <a:ext cx="57150"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7" name="Oval 96">
              <a:extLst>
                <a:ext uri="{FF2B5EF4-FFF2-40B4-BE49-F238E27FC236}">
                  <a16:creationId xmlns:a16="http://schemas.microsoft.com/office/drawing/2014/main" id="{6D2D7D6A-4F5F-E628-057B-C19D9CCE5FC2}"/>
                </a:ext>
              </a:extLst>
            </p:cNvPr>
            <p:cNvSpPr>
              <a:spLocks noChangeArrowheads="1"/>
            </p:cNvSpPr>
            <p:nvPr/>
          </p:nvSpPr>
          <p:spPr bwMode="auto">
            <a:xfrm>
              <a:off x="690880" y="732790"/>
              <a:ext cx="128270"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8" name="Freeform 1460">
              <a:extLst>
                <a:ext uri="{FF2B5EF4-FFF2-40B4-BE49-F238E27FC236}">
                  <a16:creationId xmlns:a16="http://schemas.microsoft.com/office/drawing/2014/main" id="{CDC9689B-E347-2E7B-91AB-4BDD9FBBA86F}"/>
                </a:ext>
              </a:extLst>
            </p:cNvPr>
            <p:cNvSpPr>
              <a:spLocks/>
            </p:cNvSpPr>
            <p:nvPr/>
          </p:nvSpPr>
          <p:spPr bwMode="auto">
            <a:xfrm>
              <a:off x="675640" y="652145"/>
              <a:ext cx="78105" cy="120015"/>
            </a:xfrm>
            <a:custGeom>
              <a:avLst/>
              <a:gdLst>
                <a:gd name="T0" fmla="*/ 71 w 123"/>
                <a:gd name="T1" fmla="*/ 179 h 189"/>
                <a:gd name="T2" fmla="*/ 71 w 123"/>
                <a:gd name="T3" fmla="*/ 179 h 189"/>
                <a:gd name="T4" fmla="*/ 71 w 123"/>
                <a:gd name="T5" fmla="*/ 184 h 189"/>
                <a:gd name="T6" fmla="*/ 76 w 123"/>
                <a:gd name="T7" fmla="*/ 184 h 189"/>
                <a:gd name="T8" fmla="*/ 76 w 123"/>
                <a:gd name="T9" fmla="*/ 189 h 189"/>
                <a:gd name="T10" fmla="*/ 80 w 123"/>
                <a:gd name="T11" fmla="*/ 189 h 189"/>
                <a:gd name="T12" fmla="*/ 85 w 123"/>
                <a:gd name="T13" fmla="*/ 189 h 189"/>
                <a:gd name="T14" fmla="*/ 85 w 123"/>
                <a:gd name="T15" fmla="*/ 189 h 189"/>
                <a:gd name="T16" fmla="*/ 90 w 123"/>
                <a:gd name="T17" fmla="*/ 189 h 189"/>
                <a:gd name="T18" fmla="*/ 94 w 123"/>
                <a:gd name="T19" fmla="*/ 189 h 189"/>
                <a:gd name="T20" fmla="*/ 99 w 123"/>
                <a:gd name="T21" fmla="*/ 189 h 189"/>
                <a:gd name="T22" fmla="*/ 104 w 123"/>
                <a:gd name="T23" fmla="*/ 184 h 189"/>
                <a:gd name="T24" fmla="*/ 104 w 123"/>
                <a:gd name="T25" fmla="*/ 184 h 189"/>
                <a:gd name="T26" fmla="*/ 109 w 123"/>
                <a:gd name="T27" fmla="*/ 184 h 189"/>
                <a:gd name="T28" fmla="*/ 113 w 123"/>
                <a:gd name="T29" fmla="*/ 179 h 189"/>
                <a:gd name="T30" fmla="*/ 113 w 123"/>
                <a:gd name="T31" fmla="*/ 179 h 189"/>
                <a:gd name="T32" fmla="*/ 118 w 123"/>
                <a:gd name="T33" fmla="*/ 174 h 189"/>
                <a:gd name="T34" fmla="*/ 118 w 123"/>
                <a:gd name="T35" fmla="*/ 174 h 189"/>
                <a:gd name="T36" fmla="*/ 123 w 123"/>
                <a:gd name="T37" fmla="*/ 170 h 189"/>
                <a:gd name="T38" fmla="*/ 123 w 123"/>
                <a:gd name="T39" fmla="*/ 165 h 189"/>
                <a:gd name="T40" fmla="*/ 123 w 123"/>
                <a:gd name="T41" fmla="*/ 165 h 189"/>
                <a:gd name="T42" fmla="*/ 123 w 123"/>
                <a:gd name="T43" fmla="*/ 160 h 189"/>
                <a:gd name="T44" fmla="*/ 123 w 123"/>
                <a:gd name="T45" fmla="*/ 160 h 189"/>
                <a:gd name="T46" fmla="*/ 123 w 123"/>
                <a:gd name="T47" fmla="*/ 156 h 189"/>
                <a:gd name="T48" fmla="*/ 123 w 123"/>
                <a:gd name="T49" fmla="*/ 151 h 189"/>
                <a:gd name="T50" fmla="*/ 57 w 123"/>
                <a:gd name="T51" fmla="*/ 5 h 189"/>
                <a:gd name="T52" fmla="*/ 57 w 123"/>
                <a:gd name="T53" fmla="*/ 5 h 189"/>
                <a:gd name="T54" fmla="*/ 57 w 123"/>
                <a:gd name="T55" fmla="*/ 10 h 189"/>
                <a:gd name="T56" fmla="*/ 57 w 123"/>
                <a:gd name="T57" fmla="*/ 14 h 189"/>
                <a:gd name="T58" fmla="*/ 57 w 123"/>
                <a:gd name="T59" fmla="*/ 14 h 189"/>
                <a:gd name="T60" fmla="*/ 52 w 123"/>
                <a:gd name="T61" fmla="*/ 19 h 189"/>
                <a:gd name="T62" fmla="*/ 52 w 123"/>
                <a:gd name="T63" fmla="*/ 19 h 189"/>
                <a:gd name="T64" fmla="*/ 52 w 123"/>
                <a:gd name="T65" fmla="*/ 24 h 189"/>
                <a:gd name="T66" fmla="*/ 47 w 123"/>
                <a:gd name="T67" fmla="*/ 28 h 189"/>
                <a:gd name="T68" fmla="*/ 47 w 123"/>
                <a:gd name="T69" fmla="*/ 28 h 189"/>
                <a:gd name="T70" fmla="*/ 43 w 123"/>
                <a:gd name="T71" fmla="*/ 33 h 189"/>
                <a:gd name="T72" fmla="*/ 38 w 123"/>
                <a:gd name="T73" fmla="*/ 33 h 189"/>
                <a:gd name="T74" fmla="*/ 33 w 123"/>
                <a:gd name="T75" fmla="*/ 33 h 189"/>
                <a:gd name="T76" fmla="*/ 33 w 123"/>
                <a:gd name="T77" fmla="*/ 38 h 189"/>
                <a:gd name="T78" fmla="*/ 29 w 123"/>
                <a:gd name="T79" fmla="*/ 38 h 189"/>
                <a:gd name="T80" fmla="*/ 24 w 123"/>
                <a:gd name="T81" fmla="*/ 38 h 189"/>
                <a:gd name="T82" fmla="*/ 19 w 123"/>
                <a:gd name="T83" fmla="*/ 38 h 189"/>
                <a:gd name="T84" fmla="*/ 14 w 123"/>
                <a:gd name="T85" fmla="*/ 38 h 189"/>
                <a:gd name="T86" fmla="*/ 14 w 123"/>
                <a:gd name="T87" fmla="*/ 38 h 189"/>
                <a:gd name="T88" fmla="*/ 10 w 123"/>
                <a:gd name="T89" fmla="*/ 38 h 189"/>
                <a:gd name="T90" fmla="*/ 5 w 123"/>
                <a:gd name="T91" fmla="*/ 38 h 189"/>
                <a:gd name="T92" fmla="*/ 5 w 123"/>
                <a:gd name="T93" fmla="*/ 33 h 189"/>
                <a:gd name="T94" fmla="*/ 0 w 123"/>
                <a:gd name="T95" fmla="*/ 33 h 189"/>
                <a:gd name="T96" fmla="*/ 0 w 123"/>
                <a:gd name="T97" fmla="*/ 28 h 189"/>
                <a:gd name="T98" fmla="*/ 0 w 123"/>
                <a:gd name="T99" fmla="*/ 2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89">
                  <a:moveTo>
                    <a:pt x="66" y="179"/>
                  </a:moveTo>
                  <a:lnTo>
                    <a:pt x="71" y="179"/>
                  </a:lnTo>
                  <a:lnTo>
                    <a:pt x="71" y="179"/>
                  </a:lnTo>
                  <a:lnTo>
                    <a:pt x="71" y="179"/>
                  </a:lnTo>
                  <a:lnTo>
                    <a:pt x="71" y="184"/>
                  </a:lnTo>
                  <a:lnTo>
                    <a:pt x="71" y="184"/>
                  </a:lnTo>
                  <a:lnTo>
                    <a:pt x="76" y="184"/>
                  </a:lnTo>
                  <a:lnTo>
                    <a:pt x="76" y="184"/>
                  </a:lnTo>
                  <a:lnTo>
                    <a:pt x="76" y="184"/>
                  </a:lnTo>
                  <a:lnTo>
                    <a:pt x="76" y="189"/>
                  </a:lnTo>
                  <a:lnTo>
                    <a:pt x="80" y="189"/>
                  </a:lnTo>
                  <a:lnTo>
                    <a:pt x="80" y="189"/>
                  </a:lnTo>
                  <a:lnTo>
                    <a:pt x="80" y="189"/>
                  </a:lnTo>
                  <a:lnTo>
                    <a:pt x="85" y="189"/>
                  </a:lnTo>
                  <a:lnTo>
                    <a:pt x="85" y="189"/>
                  </a:lnTo>
                  <a:lnTo>
                    <a:pt x="85" y="189"/>
                  </a:lnTo>
                  <a:lnTo>
                    <a:pt x="90" y="189"/>
                  </a:lnTo>
                  <a:lnTo>
                    <a:pt x="90" y="189"/>
                  </a:lnTo>
                  <a:lnTo>
                    <a:pt x="94" y="189"/>
                  </a:lnTo>
                  <a:lnTo>
                    <a:pt x="94" y="189"/>
                  </a:lnTo>
                  <a:lnTo>
                    <a:pt x="94" y="189"/>
                  </a:lnTo>
                  <a:lnTo>
                    <a:pt x="99" y="189"/>
                  </a:lnTo>
                  <a:lnTo>
                    <a:pt x="99" y="184"/>
                  </a:lnTo>
                  <a:lnTo>
                    <a:pt x="104" y="184"/>
                  </a:lnTo>
                  <a:lnTo>
                    <a:pt x="104" y="184"/>
                  </a:lnTo>
                  <a:lnTo>
                    <a:pt x="104" y="184"/>
                  </a:lnTo>
                  <a:lnTo>
                    <a:pt x="109" y="184"/>
                  </a:lnTo>
                  <a:lnTo>
                    <a:pt x="109" y="184"/>
                  </a:lnTo>
                  <a:lnTo>
                    <a:pt x="109" y="179"/>
                  </a:lnTo>
                  <a:lnTo>
                    <a:pt x="113" y="179"/>
                  </a:lnTo>
                  <a:lnTo>
                    <a:pt x="113" y="179"/>
                  </a:lnTo>
                  <a:lnTo>
                    <a:pt x="113" y="179"/>
                  </a:lnTo>
                  <a:lnTo>
                    <a:pt x="118" y="174"/>
                  </a:lnTo>
                  <a:lnTo>
                    <a:pt x="118" y="174"/>
                  </a:lnTo>
                  <a:lnTo>
                    <a:pt x="118" y="174"/>
                  </a:lnTo>
                  <a:lnTo>
                    <a:pt x="118" y="174"/>
                  </a:lnTo>
                  <a:lnTo>
                    <a:pt x="123" y="170"/>
                  </a:lnTo>
                  <a:lnTo>
                    <a:pt x="123" y="170"/>
                  </a:lnTo>
                  <a:lnTo>
                    <a:pt x="123" y="170"/>
                  </a:lnTo>
                  <a:lnTo>
                    <a:pt x="123" y="165"/>
                  </a:lnTo>
                  <a:lnTo>
                    <a:pt x="123" y="165"/>
                  </a:lnTo>
                  <a:lnTo>
                    <a:pt x="123" y="165"/>
                  </a:lnTo>
                  <a:lnTo>
                    <a:pt x="123" y="160"/>
                  </a:lnTo>
                  <a:lnTo>
                    <a:pt x="123" y="160"/>
                  </a:lnTo>
                  <a:lnTo>
                    <a:pt x="123" y="160"/>
                  </a:lnTo>
                  <a:lnTo>
                    <a:pt x="123" y="160"/>
                  </a:lnTo>
                  <a:lnTo>
                    <a:pt x="123" y="156"/>
                  </a:lnTo>
                  <a:lnTo>
                    <a:pt x="123" y="156"/>
                  </a:lnTo>
                  <a:lnTo>
                    <a:pt x="123" y="156"/>
                  </a:lnTo>
                  <a:lnTo>
                    <a:pt x="123" y="151"/>
                  </a:lnTo>
                  <a:lnTo>
                    <a:pt x="57" y="0"/>
                  </a:lnTo>
                  <a:lnTo>
                    <a:pt x="57" y="5"/>
                  </a:lnTo>
                  <a:lnTo>
                    <a:pt x="57" y="5"/>
                  </a:lnTo>
                  <a:lnTo>
                    <a:pt x="57" y="5"/>
                  </a:lnTo>
                  <a:lnTo>
                    <a:pt x="57" y="10"/>
                  </a:lnTo>
                  <a:lnTo>
                    <a:pt x="57" y="10"/>
                  </a:lnTo>
                  <a:lnTo>
                    <a:pt x="57" y="10"/>
                  </a:lnTo>
                  <a:lnTo>
                    <a:pt x="57" y="14"/>
                  </a:lnTo>
                  <a:lnTo>
                    <a:pt x="57" y="14"/>
                  </a:lnTo>
                  <a:lnTo>
                    <a:pt x="57" y="14"/>
                  </a:lnTo>
                  <a:lnTo>
                    <a:pt x="57" y="14"/>
                  </a:lnTo>
                  <a:lnTo>
                    <a:pt x="52" y="19"/>
                  </a:lnTo>
                  <a:lnTo>
                    <a:pt x="52" y="19"/>
                  </a:lnTo>
                  <a:lnTo>
                    <a:pt x="52" y="19"/>
                  </a:lnTo>
                  <a:lnTo>
                    <a:pt x="52" y="24"/>
                  </a:lnTo>
                  <a:lnTo>
                    <a:pt x="52" y="24"/>
                  </a:lnTo>
                  <a:lnTo>
                    <a:pt x="47" y="24"/>
                  </a:lnTo>
                  <a:lnTo>
                    <a:pt x="47" y="28"/>
                  </a:lnTo>
                  <a:lnTo>
                    <a:pt x="47" y="28"/>
                  </a:lnTo>
                  <a:lnTo>
                    <a:pt x="47" y="28"/>
                  </a:lnTo>
                  <a:lnTo>
                    <a:pt x="43" y="28"/>
                  </a:lnTo>
                  <a:lnTo>
                    <a:pt x="43" y="33"/>
                  </a:lnTo>
                  <a:lnTo>
                    <a:pt x="38" y="33"/>
                  </a:lnTo>
                  <a:lnTo>
                    <a:pt x="38" y="33"/>
                  </a:lnTo>
                  <a:lnTo>
                    <a:pt x="38" y="33"/>
                  </a:lnTo>
                  <a:lnTo>
                    <a:pt x="33" y="33"/>
                  </a:lnTo>
                  <a:lnTo>
                    <a:pt x="33" y="33"/>
                  </a:lnTo>
                  <a:lnTo>
                    <a:pt x="33" y="38"/>
                  </a:lnTo>
                  <a:lnTo>
                    <a:pt x="29" y="38"/>
                  </a:lnTo>
                  <a:lnTo>
                    <a:pt x="29" y="38"/>
                  </a:lnTo>
                  <a:lnTo>
                    <a:pt x="24" y="38"/>
                  </a:lnTo>
                  <a:lnTo>
                    <a:pt x="24" y="38"/>
                  </a:lnTo>
                  <a:lnTo>
                    <a:pt x="24" y="38"/>
                  </a:lnTo>
                  <a:lnTo>
                    <a:pt x="19" y="38"/>
                  </a:lnTo>
                  <a:lnTo>
                    <a:pt x="19" y="38"/>
                  </a:lnTo>
                  <a:lnTo>
                    <a:pt x="14" y="38"/>
                  </a:lnTo>
                  <a:lnTo>
                    <a:pt x="14" y="38"/>
                  </a:lnTo>
                  <a:lnTo>
                    <a:pt x="14" y="38"/>
                  </a:lnTo>
                  <a:lnTo>
                    <a:pt x="10" y="38"/>
                  </a:lnTo>
                  <a:lnTo>
                    <a:pt x="10" y="38"/>
                  </a:lnTo>
                  <a:lnTo>
                    <a:pt x="10" y="38"/>
                  </a:lnTo>
                  <a:lnTo>
                    <a:pt x="5" y="38"/>
                  </a:lnTo>
                  <a:lnTo>
                    <a:pt x="5" y="33"/>
                  </a:lnTo>
                  <a:lnTo>
                    <a:pt x="5" y="33"/>
                  </a:lnTo>
                  <a:lnTo>
                    <a:pt x="5" y="33"/>
                  </a:lnTo>
                  <a:lnTo>
                    <a:pt x="0" y="33"/>
                  </a:lnTo>
                  <a:lnTo>
                    <a:pt x="0" y="33"/>
                  </a:lnTo>
                  <a:lnTo>
                    <a:pt x="0" y="28"/>
                  </a:lnTo>
                  <a:lnTo>
                    <a:pt x="0" y="28"/>
                  </a:lnTo>
                  <a:lnTo>
                    <a:pt x="0" y="28"/>
                  </a:lnTo>
                  <a:lnTo>
                    <a:pt x="66" y="17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 name="Freeform 1461">
              <a:extLst>
                <a:ext uri="{FF2B5EF4-FFF2-40B4-BE49-F238E27FC236}">
                  <a16:creationId xmlns:a16="http://schemas.microsoft.com/office/drawing/2014/main" id="{83558EB7-41B0-2D79-28BB-1E8D3B68D440}"/>
                </a:ext>
              </a:extLst>
            </p:cNvPr>
            <p:cNvSpPr>
              <a:spLocks/>
            </p:cNvSpPr>
            <p:nvPr/>
          </p:nvSpPr>
          <p:spPr bwMode="auto">
            <a:xfrm>
              <a:off x="729615" y="855980"/>
              <a:ext cx="41910" cy="155575"/>
            </a:xfrm>
            <a:custGeom>
              <a:avLst/>
              <a:gdLst>
                <a:gd name="T0" fmla="*/ 66 w 66"/>
                <a:gd name="T1" fmla="*/ 9 h 245"/>
                <a:gd name="T2" fmla="*/ 66 w 66"/>
                <a:gd name="T3" fmla="*/ 4 h 245"/>
                <a:gd name="T4" fmla="*/ 66 w 66"/>
                <a:gd name="T5" fmla="*/ 4 h 245"/>
                <a:gd name="T6" fmla="*/ 66 w 66"/>
                <a:gd name="T7" fmla="*/ 4 h 245"/>
                <a:gd name="T8" fmla="*/ 61 w 66"/>
                <a:gd name="T9" fmla="*/ 4 h 245"/>
                <a:gd name="T10" fmla="*/ 61 w 66"/>
                <a:gd name="T11" fmla="*/ 4 h 245"/>
                <a:gd name="T12" fmla="*/ 57 w 66"/>
                <a:gd name="T13" fmla="*/ 4 h 245"/>
                <a:gd name="T14" fmla="*/ 57 w 66"/>
                <a:gd name="T15" fmla="*/ 4 h 245"/>
                <a:gd name="T16" fmla="*/ 52 w 66"/>
                <a:gd name="T17" fmla="*/ 0 h 245"/>
                <a:gd name="T18" fmla="*/ 47 w 66"/>
                <a:gd name="T19" fmla="*/ 0 h 245"/>
                <a:gd name="T20" fmla="*/ 42 w 66"/>
                <a:gd name="T21" fmla="*/ 0 h 245"/>
                <a:gd name="T22" fmla="*/ 42 w 66"/>
                <a:gd name="T23" fmla="*/ 0 h 245"/>
                <a:gd name="T24" fmla="*/ 38 w 66"/>
                <a:gd name="T25" fmla="*/ 0 h 245"/>
                <a:gd name="T26" fmla="*/ 33 w 66"/>
                <a:gd name="T27" fmla="*/ 0 h 245"/>
                <a:gd name="T28" fmla="*/ 28 w 66"/>
                <a:gd name="T29" fmla="*/ 0 h 245"/>
                <a:gd name="T30" fmla="*/ 24 w 66"/>
                <a:gd name="T31" fmla="*/ 0 h 245"/>
                <a:gd name="T32" fmla="*/ 24 w 66"/>
                <a:gd name="T33" fmla="*/ 0 h 245"/>
                <a:gd name="T34" fmla="*/ 19 w 66"/>
                <a:gd name="T35" fmla="*/ 0 h 245"/>
                <a:gd name="T36" fmla="*/ 14 w 66"/>
                <a:gd name="T37" fmla="*/ 0 h 245"/>
                <a:gd name="T38" fmla="*/ 14 w 66"/>
                <a:gd name="T39" fmla="*/ 0 h 245"/>
                <a:gd name="T40" fmla="*/ 9 w 66"/>
                <a:gd name="T41" fmla="*/ 4 h 245"/>
                <a:gd name="T42" fmla="*/ 9 w 66"/>
                <a:gd name="T43" fmla="*/ 4 h 245"/>
                <a:gd name="T44" fmla="*/ 9 w 66"/>
                <a:gd name="T45" fmla="*/ 4 h 245"/>
                <a:gd name="T46" fmla="*/ 9 w 66"/>
                <a:gd name="T47" fmla="*/ 4 h 245"/>
                <a:gd name="T48" fmla="*/ 9 w 66"/>
                <a:gd name="T49" fmla="*/ 4 h 245"/>
                <a:gd name="T50" fmla="*/ 0 w 66"/>
                <a:gd name="T51" fmla="*/ 245 h 245"/>
                <a:gd name="T52" fmla="*/ 0 w 66"/>
                <a:gd name="T53" fmla="*/ 240 h 245"/>
                <a:gd name="T54" fmla="*/ 0 w 66"/>
                <a:gd name="T55" fmla="*/ 240 h 245"/>
                <a:gd name="T56" fmla="*/ 0 w 66"/>
                <a:gd name="T57" fmla="*/ 240 h 245"/>
                <a:gd name="T58" fmla="*/ 5 w 66"/>
                <a:gd name="T59" fmla="*/ 240 h 245"/>
                <a:gd name="T60" fmla="*/ 5 w 66"/>
                <a:gd name="T61" fmla="*/ 240 h 245"/>
                <a:gd name="T62" fmla="*/ 9 w 66"/>
                <a:gd name="T63" fmla="*/ 240 h 245"/>
                <a:gd name="T64" fmla="*/ 14 w 66"/>
                <a:gd name="T65" fmla="*/ 240 h 245"/>
                <a:gd name="T66" fmla="*/ 14 w 66"/>
                <a:gd name="T67" fmla="*/ 240 h 245"/>
                <a:gd name="T68" fmla="*/ 19 w 66"/>
                <a:gd name="T69" fmla="*/ 240 h 245"/>
                <a:gd name="T70" fmla="*/ 24 w 66"/>
                <a:gd name="T71" fmla="*/ 240 h 245"/>
                <a:gd name="T72" fmla="*/ 28 w 66"/>
                <a:gd name="T73" fmla="*/ 240 h 245"/>
                <a:gd name="T74" fmla="*/ 28 w 66"/>
                <a:gd name="T75" fmla="*/ 240 h 245"/>
                <a:gd name="T76" fmla="*/ 33 w 66"/>
                <a:gd name="T77" fmla="*/ 240 h 245"/>
                <a:gd name="T78" fmla="*/ 38 w 66"/>
                <a:gd name="T79" fmla="*/ 240 h 245"/>
                <a:gd name="T80" fmla="*/ 42 w 66"/>
                <a:gd name="T81" fmla="*/ 240 h 245"/>
                <a:gd name="T82" fmla="*/ 47 w 66"/>
                <a:gd name="T83" fmla="*/ 240 h 245"/>
                <a:gd name="T84" fmla="*/ 47 w 66"/>
                <a:gd name="T85" fmla="*/ 240 h 245"/>
                <a:gd name="T86" fmla="*/ 52 w 66"/>
                <a:gd name="T87" fmla="*/ 240 h 245"/>
                <a:gd name="T88" fmla="*/ 52 w 66"/>
                <a:gd name="T89" fmla="*/ 240 h 245"/>
                <a:gd name="T90" fmla="*/ 57 w 66"/>
                <a:gd name="T91" fmla="*/ 240 h 245"/>
                <a:gd name="T92" fmla="*/ 57 w 66"/>
                <a:gd name="T93" fmla="*/ 245 h 245"/>
                <a:gd name="T94" fmla="*/ 57 w 66"/>
                <a:gd name="T95" fmla="*/ 245 h 245"/>
                <a:gd name="T96" fmla="*/ 61 w 66"/>
                <a:gd name="T97" fmla="*/ 245 h 245"/>
                <a:gd name="T98" fmla="*/ 61 w 66"/>
                <a:gd name="T99"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245">
                  <a:moveTo>
                    <a:pt x="66" y="9"/>
                  </a:moveTo>
                  <a:lnTo>
                    <a:pt x="66" y="9"/>
                  </a:lnTo>
                  <a:lnTo>
                    <a:pt x="66" y="9"/>
                  </a:lnTo>
                  <a:lnTo>
                    <a:pt x="66" y="4"/>
                  </a:lnTo>
                  <a:lnTo>
                    <a:pt x="66" y="4"/>
                  </a:lnTo>
                  <a:lnTo>
                    <a:pt x="66" y="4"/>
                  </a:lnTo>
                  <a:lnTo>
                    <a:pt x="66" y="4"/>
                  </a:lnTo>
                  <a:lnTo>
                    <a:pt x="66" y="4"/>
                  </a:lnTo>
                  <a:lnTo>
                    <a:pt x="66" y="4"/>
                  </a:lnTo>
                  <a:lnTo>
                    <a:pt x="61" y="4"/>
                  </a:lnTo>
                  <a:lnTo>
                    <a:pt x="61" y="4"/>
                  </a:lnTo>
                  <a:lnTo>
                    <a:pt x="61" y="4"/>
                  </a:lnTo>
                  <a:lnTo>
                    <a:pt x="61" y="4"/>
                  </a:lnTo>
                  <a:lnTo>
                    <a:pt x="57" y="4"/>
                  </a:lnTo>
                  <a:lnTo>
                    <a:pt x="57" y="4"/>
                  </a:lnTo>
                  <a:lnTo>
                    <a:pt x="57" y="4"/>
                  </a:lnTo>
                  <a:lnTo>
                    <a:pt x="52" y="0"/>
                  </a:lnTo>
                  <a:lnTo>
                    <a:pt x="52" y="0"/>
                  </a:lnTo>
                  <a:lnTo>
                    <a:pt x="52" y="0"/>
                  </a:lnTo>
                  <a:lnTo>
                    <a:pt x="47" y="0"/>
                  </a:lnTo>
                  <a:lnTo>
                    <a:pt x="47" y="0"/>
                  </a:lnTo>
                  <a:lnTo>
                    <a:pt x="42" y="0"/>
                  </a:lnTo>
                  <a:lnTo>
                    <a:pt x="42" y="0"/>
                  </a:lnTo>
                  <a:lnTo>
                    <a:pt x="42" y="0"/>
                  </a:lnTo>
                  <a:lnTo>
                    <a:pt x="38" y="0"/>
                  </a:lnTo>
                  <a:lnTo>
                    <a:pt x="38" y="0"/>
                  </a:lnTo>
                  <a:lnTo>
                    <a:pt x="33" y="0"/>
                  </a:lnTo>
                  <a:lnTo>
                    <a:pt x="33" y="0"/>
                  </a:lnTo>
                  <a:lnTo>
                    <a:pt x="33" y="0"/>
                  </a:lnTo>
                  <a:lnTo>
                    <a:pt x="28" y="0"/>
                  </a:lnTo>
                  <a:lnTo>
                    <a:pt x="28" y="0"/>
                  </a:lnTo>
                  <a:lnTo>
                    <a:pt x="24" y="0"/>
                  </a:lnTo>
                  <a:lnTo>
                    <a:pt x="24" y="0"/>
                  </a:lnTo>
                  <a:lnTo>
                    <a:pt x="24" y="0"/>
                  </a:lnTo>
                  <a:lnTo>
                    <a:pt x="19" y="0"/>
                  </a:lnTo>
                  <a:lnTo>
                    <a:pt x="19" y="0"/>
                  </a:lnTo>
                  <a:lnTo>
                    <a:pt x="19" y="0"/>
                  </a:lnTo>
                  <a:lnTo>
                    <a:pt x="14" y="0"/>
                  </a:lnTo>
                  <a:lnTo>
                    <a:pt x="14" y="0"/>
                  </a:lnTo>
                  <a:lnTo>
                    <a:pt x="14" y="0"/>
                  </a:lnTo>
                  <a:lnTo>
                    <a:pt x="14" y="4"/>
                  </a:lnTo>
                  <a:lnTo>
                    <a:pt x="9" y="4"/>
                  </a:lnTo>
                  <a:lnTo>
                    <a:pt x="9" y="4"/>
                  </a:lnTo>
                  <a:lnTo>
                    <a:pt x="9" y="4"/>
                  </a:lnTo>
                  <a:lnTo>
                    <a:pt x="9" y="4"/>
                  </a:lnTo>
                  <a:lnTo>
                    <a:pt x="9" y="4"/>
                  </a:lnTo>
                  <a:lnTo>
                    <a:pt x="9" y="4"/>
                  </a:lnTo>
                  <a:lnTo>
                    <a:pt x="9" y="4"/>
                  </a:lnTo>
                  <a:lnTo>
                    <a:pt x="9" y="4"/>
                  </a:lnTo>
                  <a:lnTo>
                    <a:pt x="9" y="4"/>
                  </a:lnTo>
                  <a:lnTo>
                    <a:pt x="0" y="245"/>
                  </a:lnTo>
                  <a:lnTo>
                    <a:pt x="0" y="245"/>
                  </a:lnTo>
                  <a:lnTo>
                    <a:pt x="0" y="240"/>
                  </a:lnTo>
                  <a:lnTo>
                    <a:pt x="0" y="240"/>
                  </a:lnTo>
                  <a:lnTo>
                    <a:pt x="0" y="240"/>
                  </a:lnTo>
                  <a:lnTo>
                    <a:pt x="0" y="240"/>
                  </a:lnTo>
                  <a:lnTo>
                    <a:pt x="0" y="240"/>
                  </a:lnTo>
                  <a:lnTo>
                    <a:pt x="0" y="240"/>
                  </a:lnTo>
                  <a:lnTo>
                    <a:pt x="5" y="240"/>
                  </a:lnTo>
                  <a:lnTo>
                    <a:pt x="5" y="240"/>
                  </a:lnTo>
                  <a:lnTo>
                    <a:pt x="5" y="240"/>
                  </a:lnTo>
                  <a:lnTo>
                    <a:pt x="5" y="240"/>
                  </a:lnTo>
                  <a:lnTo>
                    <a:pt x="9" y="240"/>
                  </a:lnTo>
                  <a:lnTo>
                    <a:pt x="9" y="240"/>
                  </a:lnTo>
                  <a:lnTo>
                    <a:pt x="9" y="240"/>
                  </a:lnTo>
                  <a:lnTo>
                    <a:pt x="14" y="240"/>
                  </a:lnTo>
                  <a:lnTo>
                    <a:pt x="14" y="240"/>
                  </a:lnTo>
                  <a:lnTo>
                    <a:pt x="14" y="240"/>
                  </a:lnTo>
                  <a:lnTo>
                    <a:pt x="19" y="240"/>
                  </a:lnTo>
                  <a:lnTo>
                    <a:pt x="19" y="240"/>
                  </a:lnTo>
                  <a:lnTo>
                    <a:pt x="19" y="240"/>
                  </a:lnTo>
                  <a:lnTo>
                    <a:pt x="24" y="240"/>
                  </a:lnTo>
                  <a:lnTo>
                    <a:pt x="24" y="240"/>
                  </a:lnTo>
                  <a:lnTo>
                    <a:pt x="28" y="240"/>
                  </a:lnTo>
                  <a:lnTo>
                    <a:pt x="28" y="240"/>
                  </a:lnTo>
                  <a:lnTo>
                    <a:pt x="28" y="240"/>
                  </a:lnTo>
                  <a:lnTo>
                    <a:pt x="33" y="240"/>
                  </a:lnTo>
                  <a:lnTo>
                    <a:pt x="33" y="240"/>
                  </a:lnTo>
                  <a:lnTo>
                    <a:pt x="38" y="240"/>
                  </a:lnTo>
                  <a:lnTo>
                    <a:pt x="38" y="240"/>
                  </a:lnTo>
                  <a:lnTo>
                    <a:pt x="38" y="240"/>
                  </a:lnTo>
                  <a:lnTo>
                    <a:pt x="42" y="240"/>
                  </a:lnTo>
                  <a:lnTo>
                    <a:pt x="42" y="240"/>
                  </a:lnTo>
                  <a:lnTo>
                    <a:pt x="47" y="240"/>
                  </a:lnTo>
                  <a:lnTo>
                    <a:pt x="47" y="240"/>
                  </a:lnTo>
                  <a:lnTo>
                    <a:pt x="47" y="240"/>
                  </a:lnTo>
                  <a:lnTo>
                    <a:pt x="52" y="240"/>
                  </a:lnTo>
                  <a:lnTo>
                    <a:pt x="52" y="240"/>
                  </a:lnTo>
                  <a:lnTo>
                    <a:pt x="52" y="240"/>
                  </a:lnTo>
                  <a:lnTo>
                    <a:pt x="52" y="240"/>
                  </a:lnTo>
                  <a:lnTo>
                    <a:pt x="57" y="240"/>
                  </a:lnTo>
                  <a:lnTo>
                    <a:pt x="57" y="240"/>
                  </a:lnTo>
                  <a:lnTo>
                    <a:pt x="57" y="245"/>
                  </a:lnTo>
                  <a:lnTo>
                    <a:pt x="57" y="245"/>
                  </a:lnTo>
                  <a:lnTo>
                    <a:pt x="57" y="245"/>
                  </a:lnTo>
                  <a:lnTo>
                    <a:pt x="57" y="245"/>
                  </a:lnTo>
                  <a:lnTo>
                    <a:pt x="61" y="245"/>
                  </a:lnTo>
                  <a:lnTo>
                    <a:pt x="61" y="245"/>
                  </a:lnTo>
                  <a:lnTo>
                    <a:pt x="61" y="245"/>
                  </a:lnTo>
                  <a:lnTo>
                    <a:pt x="61" y="245"/>
                  </a:lnTo>
                  <a:lnTo>
                    <a:pt x="66" y="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0" name="Oval 99">
              <a:extLst>
                <a:ext uri="{FF2B5EF4-FFF2-40B4-BE49-F238E27FC236}">
                  <a16:creationId xmlns:a16="http://schemas.microsoft.com/office/drawing/2014/main" id="{F5D3D2DD-07F8-9856-3A45-9CB98C1C63E6}"/>
                </a:ext>
              </a:extLst>
            </p:cNvPr>
            <p:cNvSpPr>
              <a:spLocks noChangeArrowheads="1"/>
            </p:cNvSpPr>
            <p:nvPr/>
          </p:nvSpPr>
          <p:spPr bwMode="auto">
            <a:xfrm>
              <a:off x="397510" y="1779905"/>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01" name="Freeform 1463">
              <a:extLst>
                <a:ext uri="{FF2B5EF4-FFF2-40B4-BE49-F238E27FC236}">
                  <a16:creationId xmlns:a16="http://schemas.microsoft.com/office/drawing/2014/main" id="{21017AEC-2B0A-230F-B409-2B0BFD3254B6}"/>
                </a:ext>
              </a:extLst>
            </p:cNvPr>
            <p:cNvSpPr>
              <a:spLocks/>
            </p:cNvSpPr>
            <p:nvPr/>
          </p:nvSpPr>
          <p:spPr bwMode="auto">
            <a:xfrm>
              <a:off x="332105" y="1854835"/>
              <a:ext cx="113665" cy="92710"/>
            </a:xfrm>
            <a:custGeom>
              <a:avLst/>
              <a:gdLst>
                <a:gd name="T0" fmla="*/ 169 w 179"/>
                <a:gd name="T1" fmla="*/ 52 h 146"/>
                <a:gd name="T2" fmla="*/ 174 w 179"/>
                <a:gd name="T3" fmla="*/ 52 h 146"/>
                <a:gd name="T4" fmla="*/ 174 w 179"/>
                <a:gd name="T5" fmla="*/ 47 h 146"/>
                <a:gd name="T6" fmla="*/ 174 w 179"/>
                <a:gd name="T7" fmla="*/ 47 h 146"/>
                <a:gd name="T8" fmla="*/ 179 w 179"/>
                <a:gd name="T9" fmla="*/ 43 h 146"/>
                <a:gd name="T10" fmla="*/ 179 w 179"/>
                <a:gd name="T11" fmla="*/ 38 h 146"/>
                <a:gd name="T12" fmla="*/ 179 w 179"/>
                <a:gd name="T13" fmla="*/ 38 h 146"/>
                <a:gd name="T14" fmla="*/ 179 w 179"/>
                <a:gd name="T15" fmla="*/ 33 h 146"/>
                <a:gd name="T16" fmla="*/ 179 w 179"/>
                <a:gd name="T17" fmla="*/ 28 h 146"/>
                <a:gd name="T18" fmla="*/ 174 w 179"/>
                <a:gd name="T19" fmla="*/ 28 h 146"/>
                <a:gd name="T20" fmla="*/ 174 w 179"/>
                <a:gd name="T21" fmla="*/ 24 h 146"/>
                <a:gd name="T22" fmla="*/ 174 w 179"/>
                <a:gd name="T23" fmla="*/ 19 h 146"/>
                <a:gd name="T24" fmla="*/ 169 w 179"/>
                <a:gd name="T25" fmla="*/ 14 h 146"/>
                <a:gd name="T26" fmla="*/ 169 w 179"/>
                <a:gd name="T27" fmla="*/ 14 h 146"/>
                <a:gd name="T28" fmla="*/ 165 w 179"/>
                <a:gd name="T29" fmla="*/ 10 h 146"/>
                <a:gd name="T30" fmla="*/ 165 w 179"/>
                <a:gd name="T31" fmla="*/ 10 h 146"/>
                <a:gd name="T32" fmla="*/ 160 w 179"/>
                <a:gd name="T33" fmla="*/ 5 h 146"/>
                <a:gd name="T34" fmla="*/ 155 w 179"/>
                <a:gd name="T35" fmla="*/ 5 h 146"/>
                <a:gd name="T36" fmla="*/ 155 w 179"/>
                <a:gd name="T37" fmla="*/ 0 h 146"/>
                <a:gd name="T38" fmla="*/ 150 w 179"/>
                <a:gd name="T39" fmla="*/ 0 h 146"/>
                <a:gd name="T40" fmla="*/ 146 w 179"/>
                <a:gd name="T41" fmla="*/ 0 h 146"/>
                <a:gd name="T42" fmla="*/ 146 w 179"/>
                <a:gd name="T43" fmla="*/ 0 h 146"/>
                <a:gd name="T44" fmla="*/ 141 w 179"/>
                <a:gd name="T45" fmla="*/ 0 h 146"/>
                <a:gd name="T46" fmla="*/ 136 w 179"/>
                <a:gd name="T47" fmla="*/ 0 h 146"/>
                <a:gd name="T48" fmla="*/ 136 w 179"/>
                <a:gd name="T49" fmla="*/ 5 h 146"/>
                <a:gd name="T50" fmla="*/ 0 w 179"/>
                <a:gd name="T51" fmla="*/ 94 h 146"/>
                <a:gd name="T52" fmla="*/ 4 w 179"/>
                <a:gd name="T53" fmla="*/ 94 h 146"/>
                <a:gd name="T54" fmla="*/ 4 w 179"/>
                <a:gd name="T55" fmla="*/ 94 h 146"/>
                <a:gd name="T56" fmla="*/ 9 w 179"/>
                <a:gd name="T57" fmla="*/ 94 h 146"/>
                <a:gd name="T58" fmla="*/ 14 w 179"/>
                <a:gd name="T59" fmla="*/ 94 h 146"/>
                <a:gd name="T60" fmla="*/ 14 w 179"/>
                <a:gd name="T61" fmla="*/ 94 h 146"/>
                <a:gd name="T62" fmla="*/ 19 w 179"/>
                <a:gd name="T63" fmla="*/ 94 h 146"/>
                <a:gd name="T64" fmla="*/ 23 w 179"/>
                <a:gd name="T65" fmla="*/ 94 h 146"/>
                <a:gd name="T66" fmla="*/ 23 w 179"/>
                <a:gd name="T67" fmla="*/ 99 h 146"/>
                <a:gd name="T68" fmla="*/ 28 w 179"/>
                <a:gd name="T69" fmla="*/ 99 h 146"/>
                <a:gd name="T70" fmla="*/ 28 w 179"/>
                <a:gd name="T71" fmla="*/ 104 h 146"/>
                <a:gd name="T72" fmla="*/ 33 w 179"/>
                <a:gd name="T73" fmla="*/ 109 h 146"/>
                <a:gd name="T74" fmla="*/ 33 w 179"/>
                <a:gd name="T75" fmla="*/ 109 h 146"/>
                <a:gd name="T76" fmla="*/ 37 w 179"/>
                <a:gd name="T77" fmla="*/ 113 h 146"/>
                <a:gd name="T78" fmla="*/ 37 w 179"/>
                <a:gd name="T79" fmla="*/ 118 h 146"/>
                <a:gd name="T80" fmla="*/ 37 w 179"/>
                <a:gd name="T81" fmla="*/ 118 h 146"/>
                <a:gd name="T82" fmla="*/ 42 w 179"/>
                <a:gd name="T83" fmla="*/ 123 h 146"/>
                <a:gd name="T84" fmla="*/ 42 w 179"/>
                <a:gd name="T85" fmla="*/ 127 h 146"/>
                <a:gd name="T86" fmla="*/ 42 w 179"/>
                <a:gd name="T87" fmla="*/ 132 h 146"/>
                <a:gd name="T88" fmla="*/ 42 w 179"/>
                <a:gd name="T89" fmla="*/ 132 h 146"/>
                <a:gd name="T90" fmla="*/ 42 w 179"/>
                <a:gd name="T91" fmla="*/ 137 h 146"/>
                <a:gd name="T92" fmla="*/ 37 w 179"/>
                <a:gd name="T93" fmla="*/ 142 h 146"/>
                <a:gd name="T94" fmla="*/ 37 w 179"/>
                <a:gd name="T95" fmla="*/ 142 h 146"/>
                <a:gd name="T96" fmla="*/ 37 w 179"/>
                <a:gd name="T97" fmla="*/ 146 h 146"/>
                <a:gd name="T98" fmla="*/ 33 w 179"/>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9" h="146">
                  <a:moveTo>
                    <a:pt x="169" y="52"/>
                  </a:moveTo>
                  <a:lnTo>
                    <a:pt x="169" y="52"/>
                  </a:lnTo>
                  <a:lnTo>
                    <a:pt x="174" y="52"/>
                  </a:lnTo>
                  <a:lnTo>
                    <a:pt x="174" y="52"/>
                  </a:lnTo>
                  <a:lnTo>
                    <a:pt x="174" y="52"/>
                  </a:lnTo>
                  <a:lnTo>
                    <a:pt x="174" y="47"/>
                  </a:lnTo>
                  <a:lnTo>
                    <a:pt x="174" y="47"/>
                  </a:lnTo>
                  <a:lnTo>
                    <a:pt x="174" y="47"/>
                  </a:lnTo>
                  <a:lnTo>
                    <a:pt x="179" y="43"/>
                  </a:lnTo>
                  <a:lnTo>
                    <a:pt x="179" y="43"/>
                  </a:lnTo>
                  <a:lnTo>
                    <a:pt x="179" y="43"/>
                  </a:lnTo>
                  <a:lnTo>
                    <a:pt x="179" y="38"/>
                  </a:lnTo>
                  <a:lnTo>
                    <a:pt x="179" y="38"/>
                  </a:lnTo>
                  <a:lnTo>
                    <a:pt x="179" y="38"/>
                  </a:lnTo>
                  <a:lnTo>
                    <a:pt x="179" y="33"/>
                  </a:lnTo>
                  <a:lnTo>
                    <a:pt x="179" y="33"/>
                  </a:lnTo>
                  <a:lnTo>
                    <a:pt x="179" y="33"/>
                  </a:lnTo>
                  <a:lnTo>
                    <a:pt x="179" y="28"/>
                  </a:lnTo>
                  <a:lnTo>
                    <a:pt x="174" y="28"/>
                  </a:lnTo>
                  <a:lnTo>
                    <a:pt x="174" y="28"/>
                  </a:lnTo>
                  <a:lnTo>
                    <a:pt x="174" y="24"/>
                  </a:lnTo>
                  <a:lnTo>
                    <a:pt x="174" y="24"/>
                  </a:lnTo>
                  <a:lnTo>
                    <a:pt x="174" y="19"/>
                  </a:lnTo>
                  <a:lnTo>
                    <a:pt x="174" y="19"/>
                  </a:lnTo>
                  <a:lnTo>
                    <a:pt x="169" y="19"/>
                  </a:lnTo>
                  <a:lnTo>
                    <a:pt x="169" y="14"/>
                  </a:lnTo>
                  <a:lnTo>
                    <a:pt x="169" y="14"/>
                  </a:lnTo>
                  <a:lnTo>
                    <a:pt x="169" y="14"/>
                  </a:lnTo>
                  <a:lnTo>
                    <a:pt x="165" y="10"/>
                  </a:lnTo>
                  <a:lnTo>
                    <a:pt x="165" y="10"/>
                  </a:lnTo>
                  <a:lnTo>
                    <a:pt x="165" y="10"/>
                  </a:lnTo>
                  <a:lnTo>
                    <a:pt x="165" y="10"/>
                  </a:lnTo>
                  <a:lnTo>
                    <a:pt x="160" y="5"/>
                  </a:lnTo>
                  <a:lnTo>
                    <a:pt x="160" y="5"/>
                  </a:lnTo>
                  <a:lnTo>
                    <a:pt x="160" y="5"/>
                  </a:lnTo>
                  <a:lnTo>
                    <a:pt x="155" y="5"/>
                  </a:lnTo>
                  <a:lnTo>
                    <a:pt x="155" y="5"/>
                  </a:lnTo>
                  <a:lnTo>
                    <a:pt x="155" y="0"/>
                  </a:lnTo>
                  <a:lnTo>
                    <a:pt x="150" y="0"/>
                  </a:lnTo>
                  <a:lnTo>
                    <a:pt x="150" y="0"/>
                  </a:lnTo>
                  <a:lnTo>
                    <a:pt x="150" y="0"/>
                  </a:lnTo>
                  <a:lnTo>
                    <a:pt x="146" y="0"/>
                  </a:lnTo>
                  <a:lnTo>
                    <a:pt x="146" y="0"/>
                  </a:lnTo>
                  <a:lnTo>
                    <a:pt x="146" y="0"/>
                  </a:lnTo>
                  <a:lnTo>
                    <a:pt x="141" y="0"/>
                  </a:lnTo>
                  <a:lnTo>
                    <a:pt x="141" y="0"/>
                  </a:lnTo>
                  <a:lnTo>
                    <a:pt x="141" y="0"/>
                  </a:lnTo>
                  <a:lnTo>
                    <a:pt x="136" y="0"/>
                  </a:lnTo>
                  <a:lnTo>
                    <a:pt x="136" y="5"/>
                  </a:lnTo>
                  <a:lnTo>
                    <a:pt x="136" y="5"/>
                  </a:lnTo>
                  <a:lnTo>
                    <a:pt x="0" y="94"/>
                  </a:lnTo>
                  <a:lnTo>
                    <a:pt x="0" y="94"/>
                  </a:lnTo>
                  <a:lnTo>
                    <a:pt x="0" y="94"/>
                  </a:lnTo>
                  <a:lnTo>
                    <a:pt x="4" y="94"/>
                  </a:lnTo>
                  <a:lnTo>
                    <a:pt x="4" y="94"/>
                  </a:lnTo>
                  <a:lnTo>
                    <a:pt x="4" y="94"/>
                  </a:lnTo>
                  <a:lnTo>
                    <a:pt x="9" y="94"/>
                  </a:lnTo>
                  <a:lnTo>
                    <a:pt x="9" y="94"/>
                  </a:lnTo>
                  <a:lnTo>
                    <a:pt x="9" y="94"/>
                  </a:lnTo>
                  <a:lnTo>
                    <a:pt x="14" y="94"/>
                  </a:lnTo>
                  <a:lnTo>
                    <a:pt x="14" y="94"/>
                  </a:lnTo>
                  <a:lnTo>
                    <a:pt x="14" y="94"/>
                  </a:lnTo>
                  <a:lnTo>
                    <a:pt x="19" y="94"/>
                  </a:lnTo>
                  <a:lnTo>
                    <a:pt x="19" y="94"/>
                  </a:lnTo>
                  <a:lnTo>
                    <a:pt x="19" y="94"/>
                  </a:lnTo>
                  <a:lnTo>
                    <a:pt x="23" y="94"/>
                  </a:lnTo>
                  <a:lnTo>
                    <a:pt x="23" y="99"/>
                  </a:lnTo>
                  <a:lnTo>
                    <a:pt x="23" y="99"/>
                  </a:lnTo>
                  <a:lnTo>
                    <a:pt x="23" y="99"/>
                  </a:lnTo>
                  <a:lnTo>
                    <a:pt x="28" y="99"/>
                  </a:lnTo>
                  <a:lnTo>
                    <a:pt x="28" y="104"/>
                  </a:lnTo>
                  <a:lnTo>
                    <a:pt x="28" y="104"/>
                  </a:lnTo>
                  <a:lnTo>
                    <a:pt x="33" y="104"/>
                  </a:lnTo>
                  <a:lnTo>
                    <a:pt x="33" y="109"/>
                  </a:lnTo>
                  <a:lnTo>
                    <a:pt x="33" y="109"/>
                  </a:lnTo>
                  <a:lnTo>
                    <a:pt x="33" y="109"/>
                  </a:lnTo>
                  <a:lnTo>
                    <a:pt x="37" y="113"/>
                  </a:lnTo>
                  <a:lnTo>
                    <a:pt x="37" y="113"/>
                  </a:lnTo>
                  <a:lnTo>
                    <a:pt x="37" y="113"/>
                  </a:lnTo>
                  <a:lnTo>
                    <a:pt x="37" y="118"/>
                  </a:lnTo>
                  <a:lnTo>
                    <a:pt x="37" y="118"/>
                  </a:lnTo>
                  <a:lnTo>
                    <a:pt x="37" y="118"/>
                  </a:lnTo>
                  <a:lnTo>
                    <a:pt x="42" y="123"/>
                  </a:lnTo>
                  <a:lnTo>
                    <a:pt x="42" y="123"/>
                  </a:lnTo>
                  <a:lnTo>
                    <a:pt x="42" y="127"/>
                  </a:lnTo>
                  <a:lnTo>
                    <a:pt x="42" y="127"/>
                  </a:lnTo>
                  <a:lnTo>
                    <a:pt x="42" y="127"/>
                  </a:lnTo>
                  <a:lnTo>
                    <a:pt x="42" y="132"/>
                  </a:lnTo>
                  <a:lnTo>
                    <a:pt x="42" y="132"/>
                  </a:lnTo>
                  <a:lnTo>
                    <a:pt x="42" y="132"/>
                  </a:lnTo>
                  <a:lnTo>
                    <a:pt x="42" y="137"/>
                  </a:lnTo>
                  <a:lnTo>
                    <a:pt x="42" y="137"/>
                  </a:lnTo>
                  <a:lnTo>
                    <a:pt x="37" y="137"/>
                  </a:lnTo>
                  <a:lnTo>
                    <a:pt x="37" y="142"/>
                  </a:lnTo>
                  <a:lnTo>
                    <a:pt x="37" y="142"/>
                  </a:lnTo>
                  <a:lnTo>
                    <a:pt x="37" y="142"/>
                  </a:lnTo>
                  <a:lnTo>
                    <a:pt x="37" y="142"/>
                  </a:lnTo>
                  <a:lnTo>
                    <a:pt x="37" y="146"/>
                  </a:lnTo>
                  <a:lnTo>
                    <a:pt x="33" y="146"/>
                  </a:lnTo>
                  <a:lnTo>
                    <a:pt x="33" y="146"/>
                  </a:lnTo>
                  <a:lnTo>
                    <a:pt x="169" y="5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2" name="Freeform 1464">
              <a:extLst>
                <a:ext uri="{FF2B5EF4-FFF2-40B4-BE49-F238E27FC236}">
                  <a16:creationId xmlns:a16="http://schemas.microsoft.com/office/drawing/2014/main" id="{1ABA5EBA-2408-8F5D-C33B-A2BC6FF14CB4}"/>
                </a:ext>
              </a:extLst>
            </p:cNvPr>
            <p:cNvSpPr>
              <a:spLocks/>
            </p:cNvSpPr>
            <p:nvPr/>
          </p:nvSpPr>
          <p:spPr bwMode="auto">
            <a:xfrm>
              <a:off x="466725" y="1639570"/>
              <a:ext cx="80645" cy="155575"/>
            </a:xfrm>
            <a:custGeom>
              <a:avLst/>
              <a:gdLst>
                <a:gd name="T0" fmla="*/ 0 w 127"/>
                <a:gd name="T1" fmla="*/ 226 h 245"/>
                <a:gd name="T2" fmla="*/ 0 w 127"/>
                <a:gd name="T3" fmla="*/ 226 h 245"/>
                <a:gd name="T4" fmla="*/ 0 w 127"/>
                <a:gd name="T5" fmla="*/ 226 h 245"/>
                <a:gd name="T6" fmla="*/ 4 w 127"/>
                <a:gd name="T7" fmla="*/ 226 h 245"/>
                <a:gd name="T8" fmla="*/ 4 w 127"/>
                <a:gd name="T9" fmla="*/ 226 h 245"/>
                <a:gd name="T10" fmla="*/ 4 w 127"/>
                <a:gd name="T11" fmla="*/ 231 h 245"/>
                <a:gd name="T12" fmla="*/ 9 w 127"/>
                <a:gd name="T13" fmla="*/ 231 h 245"/>
                <a:gd name="T14" fmla="*/ 14 w 127"/>
                <a:gd name="T15" fmla="*/ 231 h 245"/>
                <a:gd name="T16" fmla="*/ 14 w 127"/>
                <a:gd name="T17" fmla="*/ 231 h 245"/>
                <a:gd name="T18" fmla="*/ 18 w 127"/>
                <a:gd name="T19" fmla="*/ 236 h 245"/>
                <a:gd name="T20" fmla="*/ 23 w 127"/>
                <a:gd name="T21" fmla="*/ 236 h 245"/>
                <a:gd name="T22" fmla="*/ 23 w 127"/>
                <a:gd name="T23" fmla="*/ 236 h 245"/>
                <a:gd name="T24" fmla="*/ 28 w 127"/>
                <a:gd name="T25" fmla="*/ 236 h 245"/>
                <a:gd name="T26" fmla="*/ 33 w 127"/>
                <a:gd name="T27" fmla="*/ 240 h 245"/>
                <a:gd name="T28" fmla="*/ 37 w 127"/>
                <a:gd name="T29" fmla="*/ 240 h 245"/>
                <a:gd name="T30" fmla="*/ 42 w 127"/>
                <a:gd name="T31" fmla="*/ 240 h 245"/>
                <a:gd name="T32" fmla="*/ 42 w 127"/>
                <a:gd name="T33" fmla="*/ 240 h 245"/>
                <a:gd name="T34" fmla="*/ 47 w 127"/>
                <a:gd name="T35" fmla="*/ 240 h 245"/>
                <a:gd name="T36" fmla="*/ 51 w 127"/>
                <a:gd name="T37" fmla="*/ 240 h 245"/>
                <a:gd name="T38" fmla="*/ 51 w 127"/>
                <a:gd name="T39" fmla="*/ 245 h 245"/>
                <a:gd name="T40" fmla="*/ 56 w 127"/>
                <a:gd name="T41" fmla="*/ 245 h 245"/>
                <a:gd name="T42" fmla="*/ 56 w 127"/>
                <a:gd name="T43" fmla="*/ 245 h 245"/>
                <a:gd name="T44" fmla="*/ 56 w 127"/>
                <a:gd name="T45" fmla="*/ 245 h 245"/>
                <a:gd name="T46" fmla="*/ 56 w 127"/>
                <a:gd name="T47" fmla="*/ 245 h 245"/>
                <a:gd name="T48" fmla="*/ 56 w 127"/>
                <a:gd name="T49" fmla="*/ 240 h 245"/>
                <a:gd name="T50" fmla="*/ 127 w 127"/>
                <a:gd name="T51" fmla="*/ 14 h 245"/>
                <a:gd name="T52" fmla="*/ 127 w 127"/>
                <a:gd name="T53" fmla="*/ 14 h 245"/>
                <a:gd name="T54" fmla="*/ 127 w 127"/>
                <a:gd name="T55" fmla="*/ 14 h 245"/>
                <a:gd name="T56" fmla="*/ 122 w 127"/>
                <a:gd name="T57" fmla="*/ 14 h 245"/>
                <a:gd name="T58" fmla="*/ 122 w 127"/>
                <a:gd name="T59" fmla="*/ 14 h 245"/>
                <a:gd name="T60" fmla="*/ 122 w 127"/>
                <a:gd name="T61" fmla="*/ 14 h 245"/>
                <a:gd name="T62" fmla="*/ 117 w 127"/>
                <a:gd name="T63" fmla="*/ 14 h 245"/>
                <a:gd name="T64" fmla="*/ 113 w 127"/>
                <a:gd name="T65" fmla="*/ 14 h 245"/>
                <a:gd name="T66" fmla="*/ 113 w 127"/>
                <a:gd name="T67" fmla="*/ 14 h 245"/>
                <a:gd name="T68" fmla="*/ 108 w 127"/>
                <a:gd name="T69" fmla="*/ 14 h 245"/>
                <a:gd name="T70" fmla="*/ 103 w 127"/>
                <a:gd name="T71" fmla="*/ 14 h 245"/>
                <a:gd name="T72" fmla="*/ 99 w 127"/>
                <a:gd name="T73" fmla="*/ 9 h 245"/>
                <a:gd name="T74" fmla="*/ 99 w 127"/>
                <a:gd name="T75" fmla="*/ 9 h 245"/>
                <a:gd name="T76" fmla="*/ 94 w 127"/>
                <a:gd name="T77" fmla="*/ 9 h 245"/>
                <a:gd name="T78" fmla="*/ 89 w 127"/>
                <a:gd name="T79" fmla="*/ 9 h 245"/>
                <a:gd name="T80" fmla="*/ 84 w 127"/>
                <a:gd name="T81" fmla="*/ 5 h 245"/>
                <a:gd name="T82" fmla="*/ 84 w 127"/>
                <a:gd name="T83" fmla="*/ 5 h 245"/>
                <a:gd name="T84" fmla="*/ 80 w 127"/>
                <a:gd name="T85" fmla="*/ 5 h 245"/>
                <a:gd name="T86" fmla="*/ 75 w 127"/>
                <a:gd name="T87" fmla="*/ 5 h 245"/>
                <a:gd name="T88" fmla="*/ 75 w 127"/>
                <a:gd name="T89" fmla="*/ 0 h 245"/>
                <a:gd name="T90" fmla="*/ 75 w 127"/>
                <a:gd name="T91" fmla="*/ 0 h 245"/>
                <a:gd name="T92" fmla="*/ 70 w 127"/>
                <a:gd name="T93" fmla="*/ 0 h 245"/>
                <a:gd name="T94" fmla="*/ 70 w 127"/>
                <a:gd name="T95" fmla="*/ 0 h 245"/>
                <a:gd name="T96" fmla="*/ 70 w 127"/>
                <a:gd name="T97" fmla="*/ 0 h 245"/>
                <a:gd name="T98" fmla="*/ 70 w 127"/>
                <a:gd name="T99"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245">
                  <a:moveTo>
                    <a:pt x="0" y="226"/>
                  </a:moveTo>
                  <a:lnTo>
                    <a:pt x="0" y="226"/>
                  </a:lnTo>
                  <a:lnTo>
                    <a:pt x="0" y="226"/>
                  </a:lnTo>
                  <a:lnTo>
                    <a:pt x="0" y="226"/>
                  </a:lnTo>
                  <a:lnTo>
                    <a:pt x="0" y="226"/>
                  </a:lnTo>
                  <a:lnTo>
                    <a:pt x="0" y="226"/>
                  </a:lnTo>
                  <a:lnTo>
                    <a:pt x="0" y="226"/>
                  </a:lnTo>
                  <a:lnTo>
                    <a:pt x="4" y="226"/>
                  </a:lnTo>
                  <a:lnTo>
                    <a:pt x="4" y="226"/>
                  </a:lnTo>
                  <a:lnTo>
                    <a:pt x="4" y="226"/>
                  </a:lnTo>
                  <a:lnTo>
                    <a:pt x="4" y="231"/>
                  </a:lnTo>
                  <a:lnTo>
                    <a:pt x="4" y="231"/>
                  </a:lnTo>
                  <a:lnTo>
                    <a:pt x="9" y="231"/>
                  </a:lnTo>
                  <a:lnTo>
                    <a:pt x="9" y="231"/>
                  </a:lnTo>
                  <a:lnTo>
                    <a:pt x="9" y="231"/>
                  </a:lnTo>
                  <a:lnTo>
                    <a:pt x="14" y="231"/>
                  </a:lnTo>
                  <a:lnTo>
                    <a:pt x="14" y="231"/>
                  </a:lnTo>
                  <a:lnTo>
                    <a:pt x="14" y="231"/>
                  </a:lnTo>
                  <a:lnTo>
                    <a:pt x="18" y="236"/>
                  </a:lnTo>
                  <a:lnTo>
                    <a:pt x="18" y="236"/>
                  </a:lnTo>
                  <a:lnTo>
                    <a:pt x="18" y="236"/>
                  </a:lnTo>
                  <a:lnTo>
                    <a:pt x="23" y="236"/>
                  </a:lnTo>
                  <a:lnTo>
                    <a:pt x="23" y="236"/>
                  </a:lnTo>
                  <a:lnTo>
                    <a:pt x="23" y="236"/>
                  </a:lnTo>
                  <a:lnTo>
                    <a:pt x="28" y="236"/>
                  </a:lnTo>
                  <a:lnTo>
                    <a:pt x="28" y="236"/>
                  </a:lnTo>
                  <a:lnTo>
                    <a:pt x="33" y="240"/>
                  </a:lnTo>
                  <a:lnTo>
                    <a:pt x="33" y="240"/>
                  </a:lnTo>
                  <a:lnTo>
                    <a:pt x="33" y="240"/>
                  </a:lnTo>
                  <a:lnTo>
                    <a:pt x="37" y="240"/>
                  </a:lnTo>
                  <a:lnTo>
                    <a:pt x="37" y="240"/>
                  </a:lnTo>
                  <a:lnTo>
                    <a:pt x="42" y="240"/>
                  </a:lnTo>
                  <a:lnTo>
                    <a:pt x="42" y="240"/>
                  </a:lnTo>
                  <a:lnTo>
                    <a:pt x="42" y="240"/>
                  </a:lnTo>
                  <a:lnTo>
                    <a:pt x="47" y="240"/>
                  </a:lnTo>
                  <a:lnTo>
                    <a:pt x="47" y="240"/>
                  </a:lnTo>
                  <a:lnTo>
                    <a:pt x="47" y="240"/>
                  </a:lnTo>
                  <a:lnTo>
                    <a:pt x="51" y="240"/>
                  </a:lnTo>
                  <a:lnTo>
                    <a:pt x="51" y="240"/>
                  </a:lnTo>
                  <a:lnTo>
                    <a:pt x="51" y="245"/>
                  </a:lnTo>
                  <a:lnTo>
                    <a:pt x="51" y="245"/>
                  </a:lnTo>
                  <a:lnTo>
                    <a:pt x="56" y="245"/>
                  </a:lnTo>
                  <a:lnTo>
                    <a:pt x="56" y="245"/>
                  </a:lnTo>
                  <a:lnTo>
                    <a:pt x="56" y="245"/>
                  </a:lnTo>
                  <a:lnTo>
                    <a:pt x="56" y="245"/>
                  </a:lnTo>
                  <a:lnTo>
                    <a:pt x="56" y="245"/>
                  </a:lnTo>
                  <a:lnTo>
                    <a:pt x="56" y="245"/>
                  </a:lnTo>
                  <a:lnTo>
                    <a:pt x="56" y="245"/>
                  </a:lnTo>
                  <a:lnTo>
                    <a:pt x="56" y="240"/>
                  </a:lnTo>
                  <a:lnTo>
                    <a:pt x="56" y="240"/>
                  </a:lnTo>
                  <a:lnTo>
                    <a:pt x="127" y="14"/>
                  </a:lnTo>
                  <a:lnTo>
                    <a:pt x="127" y="14"/>
                  </a:lnTo>
                  <a:lnTo>
                    <a:pt x="127" y="14"/>
                  </a:lnTo>
                  <a:lnTo>
                    <a:pt x="127" y="14"/>
                  </a:lnTo>
                  <a:lnTo>
                    <a:pt x="127" y="14"/>
                  </a:lnTo>
                  <a:lnTo>
                    <a:pt x="127" y="14"/>
                  </a:lnTo>
                  <a:lnTo>
                    <a:pt x="127" y="14"/>
                  </a:lnTo>
                  <a:lnTo>
                    <a:pt x="122" y="14"/>
                  </a:lnTo>
                  <a:lnTo>
                    <a:pt x="122" y="14"/>
                  </a:lnTo>
                  <a:lnTo>
                    <a:pt x="122" y="14"/>
                  </a:lnTo>
                  <a:lnTo>
                    <a:pt x="122" y="14"/>
                  </a:lnTo>
                  <a:lnTo>
                    <a:pt x="122" y="14"/>
                  </a:lnTo>
                  <a:lnTo>
                    <a:pt x="117" y="14"/>
                  </a:lnTo>
                  <a:lnTo>
                    <a:pt x="117" y="14"/>
                  </a:lnTo>
                  <a:lnTo>
                    <a:pt x="117" y="14"/>
                  </a:lnTo>
                  <a:lnTo>
                    <a:pt x="113" y="14"/>
                  </a:lnTo>
                  <a:lnTo>
                    <a:pt x="113" y="14"/>
                  </a:lnTo>
                  <a:lnTo>
                    <a:pt x="113" y="14"/>
                  </a:lnTo>
                  <a:lnTo>
                    <a:pt x="108" y="14"/>
                  </a:lnTo>
                  <a:lnTo>
                    <a:pt x="108" y="14"/>
                  </a:lnTo>
                  <a:lnTo>
                    <a:pt x="108" y="14"/>
                  </a:lnTo>
                  <a:lnTo>
                    <a:pt x="103" y="14"/>
                  </a:lnTo>
                  <a:lnTo>
                    <a:pt x="103" y="9"/>
                  </a:lnTo>
                  <a:lnTo>
                    <a:pt x="99" y="9"/>
                  </a:lnTo>
                  <a:lnTo>
                    <a:pt x="99" y="9"/>
                  </a:lnTo>
                  <a:lnTo>
                    <a:pt x="99" y="9"/>
                  </a:lnTo>
                  <a:lnTo>
                    <a:pt x="94" y="9"/>
                  </a:lnTo>
                  <a:lnTo>
                    <a:pt x="94" y="9"/>
                  </a:lnTo>
                  <a:lnTo>
                    <a:pt x="89" y="9"/>
                  </a:lnTo>
                  <a:lnTo>
                    <a:pt x="89" y="9"/>
                  </a:lnTo>
                  <a:lnTo>
                    <a:pt x="89" y="5"/>
                  </a:lnTo>
                  <a:lnTo>
                    <a:pt x="84" y="5"/>
                  </a:lnTo>
                  <a:lnTo>
                    <a:pt x="84" y="5"/>
                  </a:lnTo>
                  <a:lnTo>
                    <a:pt x="84" y="5"/>
                  </a:lnTo>
                  <a:lnTo>
                    <a:pt x="80" y="5"/>
                  </a:lnTo>
                  <a:lnTo>
                    <a:pt x="80" y="5"/>
                  </a:lnTo>
                  <a:lnTo>
                    <a:pt x="80" y="5"/>
                  </a:lnTo>
                  <a:lnTo>
                    <a:pt x="75" y="5"/>
                  </a:lnTo>
                  <a:lnTo>
                    <a:pt x="75" y="0"/>
                  </a:lnTo>
                  <a:lnTo>
                    <a:pt x="75" y="0"/>
                  </a:lnTo>
                  <a:lnTo>
                    <a:pt x="75" y="0"/>
                  </a:lnTo>
                  <a:lnTo>
                    <a:pt x="75" y="0"/>
                  </a:lnTo>
                  <a:lnTo>
                    <a:pt x="70" y="0"/>
                  </a:lnTo>
                  <a:lnTo>
                    <a:pt x="70" y="0"/>
                  </a:lnTo>
                  <a:lnTo>
                    <a:pt x="70" y="0"/>
                  </a:lnTo>
                  <a:lnTo>
                    <a:pt x="70" y="0"/>
                  </a:lnTo>
                  <a:lnTo>
                    <a:pt x="70" y="0"/>
                  </a:lnTo>
                  <a:lnTo>
                    <a:pt x="70" y="0"/>
                  </a:lnTo>
                  <a:lnTo>
                    <a:pt x="70" y="0"/>
                  </a:lnTo>
                  <a:lnTo>
                    <a:pt x="70" y="0"/>
                  </a:lnTo>
                  <a:lnTo>
                    <a:pt x="0" y="2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3" name="Oval 102">
              <a:extLst>
                <a:ext uri="{FF2B5EF4-FFF2-40B4-BE49-F238E27FC236}">
                  <a16:creationId xmlns:a16="http://schemas.microsoft.com/office/drawing/2014/main" id="{2D2A1A1C-B6DE-C814-AEC7-715AA7EEFF72}"/>
                </a:ext>
              </a:extLst>
            </p:cNvPr>
            <p:cNvSpPr>
              <a:spLocks noChangeArrowheads="1"/>
            </p:cNvSpPr>
            <p:nvPr/>
          </p:nvSpPr>
          <p:spPr bwMode="auto">
            <a:xfrm>
              <a:off x="1432560" y="688340"/>
              <a:ext cx="128270" cy="1282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04" name="Freeform 1466">
              <a:extLst>
                <a:ext uri="{FF2B5EF4-FFF2-40B4-BE49-F238E27FC236}">
                  <a16:creationId xmlns:a16="http://schemas.microsoft.com/office/drawing/2014/main" id="{8E50BD70-3463-5E58-2FE3-87759175B631}"/>
                </a:ext>
              </a:extLst>
            </p:cNvPr>
            <p:cNvSpPr>
              <a:spLocks/>
            </p:cNvSpPr>
            <p:nvPr/>
          </p:nvSpPr>
          <p:spPr bwMode="auto">
            <a:xfrm>
              <a:off x="1426210" y="700405"/>
              <a:ext cx="74930" cy="62230"/>
            </a:xfrm>
            <a:custGeom>
              <a:avLst/>
              <a:gdLst>
                <a:gd name="T0" fmla="*/ 76 w 118"/>
                <a:gd name="T1" fmla="*/ 98 h 98"/>
                <a:gd name="T2" fmla="*/ 80 w 118"/>
                <a:gd name="T3" fmla="*/ 98 h 98"/>
                <a:gd name="T4" fmla="*/ 85 w 118"/>
                <a:gd name="T5" fmla="*/ 98 h 98"/>
                <a:gd name="T6" fmla="*/ 85 w 118"/>
                <a:gd name="T7" fmla="*/ 98 h 98"/>
                <a:gd name="T8" fmla="*/ 90 w 118"/>
                <a:gd name="T9" fmla="*/ 98 h 98"/>
                <a:gd name="T10" fmla="*/ 94 w 118"/>
                <a:gd name="T11" fmla="*/ 98 h 98"/>
                <a:gd name="T12" fmla="*/ 99 w 118"/>
                <a:gd name="T13" fmla="*/ 98 h 98"/>
                <a:gd name="T14" fmla="*/ 104 w 118"/>
                <a:gd name="T15" fmla="*/ 98 h 98"/>
                <a:gd name="T16" fmla="*/ 104 w 118"/>
                <a:gd name="T17" fmla="*/ 94 h 98"/>
                <a:gd name="T18" fmla="*/ 109 w 118"/>
                <a:gd name="T19" fmla="*/ 94 h 98"/>
                <a:gd name="T20" fmla="*/ 113 w 118"/>
                <a:gd name="T21" fmla="*/ 89 h 98"/>
                <a:gd name="T22" fmla="*/ 113 w 118"/>
                <a:gd name="T23" fmla="*/ 84 h 98"/>
                <a:gd name="T24" fmla="*/ 113 w 118"/>
                <a:gd name="T25" fmla="*/ 84 h 98"/>
                <a:gd name="T26" fmla="*/ 118 w 118"/>
                <a:gd name="T27" fmla="*/ 80 h 98"/>
                <a:gd name="T28" fmla="*/ 118 w 118"/>
                <a:gd name="T29" fmla="*/ 75 h 98"/>
                <a:gd name="T30" fmla="*/ 118 w 118"/>
                <a:gd name="T31" fmla="*/ 70 h 98"/>
                <a:gd name="T32" fmla="*/ 118 w 118"/>
                <a:gd name="T33" fmla="*/ 70 h 98"/>
                <a:gd name="T34" fmla="*/ 118 w 118"/>
                <a:gd name="T35" fmla="*/ 65 h 98"/>
                <a:gd name="T36" fmla="*/ 118 w 118"/>
                <a:gd name="T37" fmla="*/ 61 h 98"/>
                <a:gd name="T38" fmla="*/ 118 w 118"/>
                <a:gd name="T39" fmla="*/ 56 h 98"/>
                <a:gd name="T40" fmla="*/ 113 w 118"/>
                <a:gd name="T41" fmla="*/ 51 h 98"/>
                <a:gd name="T42" fmla="*/ 113 w 118"/>
                <a:gd name="T43" fmla="*/ 51 h 98"/>
                <a:gd name="T44" fmla="*/ 113 w 118"/>
                <a:gd name="T45" fmla="*/ 47 h 98"/>
                <a:gd name="T46" fmla="*/ 109 w 118"/>
                <a:gd name="T47" fmla="*/ 47 h 98"/>
                <a:gd name="T48" fmla="*/ 104 w 118"/>
                <a:gd name="T49" fmla="*/ 42 h 98"/>
                <a:gd name="T50" fmla="*/ 33 w 118"/>
                <a:gd name="T51" fmla="*/ 0 h 98"/>
                <a:gd name="T52" fmla="*/ 33 w 118"/>
                <a:gd name="T53" fmla="*/ 0 h 98"/>
                <a:gd name="T54" fmla="*/ 38 w 118"/>
                <a:gd name="T55" fmla="*/ 4 h 98"/>
                <a:gd name="T56" fmla="*/ 38 w 118"/>
                <a:gd name="T57" fmla="*/ 9 h 98"/>
                <a:gd name="T58" fmla="*/ 43 w 118"/>
                <a:gd name="T59" fmla="*/ 9 h 98"/>
                <a:gd name="T60" fmla="*/ 43 w 118"/>
                <a:gd name="T61" fmla="*/ 14 h 98"/>
                <a:gd name="T62" fmla="*/ 43 w 118"/>
                <a:gd name="T63" fmla="*/ 18 h 98"/>
                <a:gd name="T64" fmla="*/ 43 w 118"/>
                <a:gd name="T65" fmla="*/ 23 h 98"/>
                <a:gd name="T66" fmla="*/ 43 w 118"/>
                <a:gd name="T67" fmla="*/ 28 h 98"/>
                <a:gd name="T68" fmla="*/ 43 w 118"/>
                <a:gd name="T69" fmla="*/ 28 h 98"/>
                <a:gd name="T70" fmla="*/ 43 w 118"/>
                <a:gd name="T71" fmla="*/ 33 h 98"/>
                <a:gd name="T72" fmla="*/ 43 w 118"/>
                <a:gd name="T73" fmla="*/ 37 h 98"/>
                <a:gd name="T74" fmla="*/ 38 w 118"/>
                <a:gd name="T75" fmla="*/ 42 h 98"/>
                <a:gd name="T76" fmla="*/ 38 w 118"/>
                <a:gd name="T77" fmla="*/ 42 h 98"/>
                <a:gd name="T78" fmla="*/ 33 w 118"/>
                <a:gd name="T79" fmla="*/ 47 h 98"/>
                <a:gd name="T80" fmla="*/ 33 w 118"/>
                <a:gd name="T81" fmla="*/ 51 h 98"/>
                <a:gd name="T82" fmla="*/ 29 w 118"/>
                <a:gd name="T83" fmla="*/ 51 h 98"/>
                <a:gd name="T84" fmla="*/ 24 w 118"/>
                <a:gd name="T85" fmla="*/ 51 h 98"/>
                <a:gd name="T86" fmla="*/ 19 w 118"/>
                <a:gd name="T87" fmla="*/ 56 h 98"/>
                <a:gd name="T88" fmla="*/ 14 w 118"/>
                <a:gd name="T89" fmla="*/ 56 h 98"/>
                <a:gd name="T90" fmla="*/ 14 w 118"/>
                <a:gd name="T91" fmla="*/ 56 h 98"/>
                <a:gd name="T92" fmla="*/ 10 w 118"/>
                <a:gd name="T93" fmla="*/ 56 h 98"/>
                <a:gd name="T94" fmla="*/ 5 w 118"/>
                <a:gd name="T95" fmla="*/ 56 h 98"/>
                <a:gd name="T96" fmla="*/ 0 w 118"/>
                <a:gd name="T97" fmla="*/ 56 h 98"/>
                <a:gd name="T98" fmla="*/ 0 w 118"/>
                <a:gd name="T99" fmla="*/ 5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98">
                  <a:moveTo>
                    <a:pt x="76" y="94"/>
                  </a:moveTo>
                  <a:lnTo>
                    <a:pt x="76" y="98"/>
                  </a:lnTo>
                  <a:lnTo>
                    <a:pt x="80" y="98"/>
                  </a:lnTo>
                  <a:lnTo>
                    <a:pt x="80" y="98"/>
                  </a:lnTo>
                  <a:lnTo>
                    <a:pt x="80" y="98"/>
                  </a:lnTo>
                  <a:lnTo>
                    <a:pt x="85" y="98"/>
                  </a:lnTo>
                  <a:lnTo>
                    <a:pt x="85" y="98"/>
                  </a:lnTo>
                  <a:lnTo>
                    <a:pt x="85" y="98"/>
                  </a:lnTo>
                  <a:lnTo>
                    <a:pt x="90" y="98"/>
                  </a:lnTo>
                  <a:lnTo>
                    <a:pt x="90" y="98"/>
                  </a:lnTo>
                  <a:lnTo>
                    <a:pt x="94" y="98"/>
                  </a:lnTo>
                  <a:lnTo>
                    <a:pt x="94" y="98"/>
                  </a:lnTo>
                  <a:lnTo>
                    <a:pt x="94" y="98"/>
                  </a:lnTo>
                  <a:lnTo>
                    <a:pt x="99" y="98"/>
                  </a:lnTo>
                  <a:lnTo>
                    <a:pt x="99" y="98"/>
                  </a:lnTo>
                  <a:lnTo>
                    <a:pt x="104" y="98"/>
                  </a:lnTo>
                  <a:lnTo>
                    <a:pt x="104" y="94"/>
                  </a:lnTo>
                  <a:lnTo>
                    <a:pt x="104" y="94"/>
                  </a:lnTo>
                  <a:lnTo>
                    <a:pt x="109" y="94"/>
                  </a:lnTo>
                  <a:lnTo>
                    <a:pt x="109" y="94"/>
                  </a:lnTo>
                  <a:lnTo>
                    <a:pt x="109" y="89"/>
                  </a:lnTo>
                  <a:lnTo>
                    <a:pt x="113" y="89"/>
                  </a:lnTo>
                  <a:lnTo>
                    <a:pt x="113" y="89"/>
                  </a:lnTo>
                  <a:lnTo>
                    <a:pt x="113" y="84"/>
                  </a:lnTo>
                  <a:lnTo>
                    <a:pt x="113" y="84"/>
                  </a:lnTo>
                  <a:lnTo>
                    <a:pt x="113" y="84"/>
                  </a:lnTo>
                  <a:lnTo>
                    <a:pt x="118" y="80"/>
                  </a:lnTo>
                  <a:lnTo>
                    <a:pt x="118" y="80"/>
                  </a:lnTo>
                  <a:lnTo>
                    <a:pt x="118" y="80"/>
                  </a:lnTo>
                  <a:lnTo>
                    <a:pt x="118" y="75"/>
                  </a:lnTo>
                  <a:lnTo>
                    <a:pt x="118" y="75"/>
                  </a:lnTo>
                  <a:lnTo>
                    <a:pt x="118" y="70"/>
                  </a:lnTo>
                  <a:lnTo>
                    <a:pt x="118" y="70"/>
                  </a:lnTo>
                  <a:lnTo>
                    <a:pt x="118" y="70"/>
                  </a:lnTo>
                  <a:lnTo>
                    <a:pt x="118" y="65"/>
                  </a:lnTo>
                  <a:lnTo>
                    <a:pt x="118" y="65"/>
                  </a:lnTo>
                  <a:lnTo>
                    <a:pt x="118" y="61"/>
                  </a:lnTo>
                  <a:lnTo>
                    <a:pt x="118" y="61"/>
                  </a:lnTo>
                  <a:lnTo>
                    <a:pt x="118" y="61"/>
                  </a:lnTo>
                  <a:lnTo>
                    <a:pt x="118" y="56"/>
                  </a:lnTo>
                  <a:lnTo>
                    <a:pt x="118" y="56"/>
                  </a:lnTo>
                  <a:lnTo>
                    <a:pt x="113" y="51"/>
                  </a:lnTo>
                  <a:lnTo>
                    <a:pt x="113" y="51"/>
                  </a:lnTo>
                  <a:lnTo>
                    <a:pt x="113" y="51"/>
                  </a:lnTo>
                  <a:lnTo>
                    <a:pt x="113" y="47"/>
                  </a:lnTo>
                  <a:lnTo>
                    <a:pt x="113" y="47"/>
                  </a:lnTo>
                  <a:lnTo>
                    <a:pt x="109" y="47"/>
                  </a:lnTo>
                  <a:lnTo>
                    <a:pt x="109" y="47"/>
                  </a:lnTo>
                  <a:lnTo>
                    <a:pt x="109" y="42"/>
                  </a:lnTo>
                  <a:lnTo>
                    <a:pt x="104" y="42"/>
                  </a:lnTo>
                  <a:lnTo>
                    <a:pt x="29" y="0"/>
                  </a:lnTo>
                  <a:lnTo>
                    <a:pt x="33" y="0"/>
                  </a:lnTo>
                  <a:lnTo>
                    <a:pt x="33" y="0"/>
                  </a:lnTo>
                  <a:lnTo>
                    <a:pt x="33" y="0"/>
                  </a:lnTo>
                  <a:lnTo>
                    <a:pt x="33" y="4"/>
                  </a:lnTo>
                  <a:lnTo>
                    <a:pt x="38" y="4"/>
                  </a:lnTo>
                  <a:lnTo>
                    <a:pt x="38" y="4"/>
                  </a:lnTo>
                  <a:lnTo>
                    <a:pt x="38" y="9"/>
                  </a:lnTo>
                  <a:lnTo>
                    <a:pt x="38" y="9"/>
                  </a:lnTo>
                  <a:lnTo>
                    <a:pt x="43" y="9"/>
                  </a:lnTo>
                  <a:lnTo>
                    <a:pt x="43" y="14"/>
                  </a:lnTo>
                  <a:lnTo>
                    <a:pt x="43" y="14"/>
                  </a:lnTo>
                  <a:lnTo>
                    <a:pt x="43" y="18"/>
                  </a:lnTo>
                  <a:lnTo>
                    <a:pt x="43" y="18"/>
                  </a:lnTo>
                  <a:lnTo>
                    <a:pt x="43" y="18"/>
                  </a:lnTo>
                  <a:lnTo>
                    <a:pt x="43" y="23"/>
                  </a:lnTo>
                  <a:lnTo>
                    <a:pt x="43" y="23"/>
                  </a:lnTo>
                  <a:lnTo>
                    <a:pt x="43" y="28"/>
                  </a:lnTo>
                  <a:lnTo>
                    <a:pt x="43" y="28"/>
                  </a:lnTo>
                  <a:lnTo>
                    <a:pt x="43" y="28"/>
                  </a:lnTo>
                  <a:lnTo>
                    <a:pt x="43" y="33"/>
                  </a:lnTo>
                  <a:lnTo>
                    <a:pt x="43" y="33"/>
                  </a:lnTo>
                  <a:lnTo>
                    <a:pt x="43" y="37"/>
                  </a:lnTo>
                  <a:lnTo>
                    <a:pt x="43" y="37"/>
                  </a:lnTo>
                  <a:lnTo>
                    <a:pt x="38" y="37"/>
                  </a:lnTo>
                  <a:lnTo>
                    <a:pt x="38" y="42"/>
                  </a:lnTo>
                  <a:lnTo>
                    <a:pt x="38" y="42"/>
                  </a:lnTo>
                  <a:lnTo>
                    <a:pt x="38" y="42"/>
                  </a:lnTo>
                  <a:lnTo>
                    <a:pt x="33" y="47"/>
                  </a:lnTo>
                  <a:lnTo>
                    <a:pt x="33" y="47"/>
                  </a:lnTo>
                  <a:lnTo>
                    <a:pt x="33" y="47"/>
                  </a:lnTo>
                  <a:lnTo>
                    <a:pt x="33" y="51"/>
                  </a:lnTo>
                  <a:lnTo>
                    <a:pt x="29" y="51"/>
                  </a:lnTo>
                  <a:lnTo>
                    <a:pt x="29" y="51"/>
                  </a:lnTo>
                  <a:lnTo>
                    <a:pt x="24" y="51"/>
                  </a:lnTo>
                  <a:lnTo>
                    <a:pt x="24" y="51"/>
                  </a:lnTo>
                  <a:lnTo>
                    <a:pt x="24" y="56"/>
                  </a:lnTo>
                  <a:lnTo>
                    <a:pt x="19" y="56"/>
                  </a:lnTo>
                  <a:lnTo>
                    <a:pt x="19" y="56"/>
                  </a:lnTo>
                  <a:lnTo>
                    <a:pt x="14" y="56"/>
                  </a:lnTo>
                  <a:lnTo>
                    <a:pt x="14" y="56"/>
                  </a:lnTo>
                  <a:lnTo>
                    <a:pt x="14" y="56"/>
                  </a:lnTo>
                  <a:lnTo>
                    <a:pt x="10" y="56"/>
                  </a:lnTo>
                  <a:lnTo>
                    <a:pt x="10" y="56"/>
                  </a:lnTo>
                  <a:lnTo>
                    <a:pt x="5" y="56"/>
                  </a:lnTo>
                  <a:lnTo>
                    <a:pt x="5" y="56"/>
                  </a:lnTo>
                  <a:lnTo>
                    <a:pt x="5" y="56"/>
                  </a:lnTo>
                  <a:lnTo>
                    <a:pt x="0" y="56"/>
                  </a:lnTo>
                  <a:lnTo>
                    <a:pt x="0" y="51"/>
                  </a:lnTo>
                  <a:lnTo>
                    <a:pt x="0" y="51"/>
                  </a:lnTo>
                  <a:lnTo>
                    <a:pt x="76" y="9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5" name="Oval 104">
              <a:extLst>
                <a:ext uri="{FF2B5EF4-FFF2-40B4-BE49-F238E27FC236}">
                  <a16:creationId xmlns:a16="http://schemas.microsoft.com/office/drawing/2014/main" id="{38183125-0CD8-513F-2451-E301D0C4BC4F}"/>
                </a:ext>
              </a:extLst>
            </p:cNvPr>
            <p:cNvSpPr>
              <a:spLocks noChangeArrowheads="1"/>
            </p:cNvSpPr>
            <p:nvPr/>
          </p:nvSpPr>
          <p:spPr bwMode="auto">
            <a:xfrm>
              <a:off x="484505" y="1525905"/>
              <a:ext cx="122555" cy="122555"/>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106" name="Freeform 1468">
              <a:extLst>
                <a:ext uri="{FF2B5EF4-FFF2-40B4-BE49-F238E27FC236}">
                  <a16:creationId xmlns:a16="http://schemas.microsoft.com/office/drawing/2014/main" id="{F03E8F45-4136-A181-187A-11CA4C79609A}"/>
                </a:ext>
              </a:extLst>
            </p:cNvPr>
            <p:cNvSpPr>
              <a:spLocks/>
            </p:cNvSpPr>
            <p:nvPr/>
          </p:nvSpPr>
          <p:spPr bwMode="auto">
            <a:xfrm>
              <a:off x="439420" y="1442085"/>
              <a:ext cx="104775" cy="134620"/>
            </a:xfrm>
            <a:custGeom>
              <a:avLst/>
              <a:gdLst>
                <a:gd name="T0" fmla="*/ 113 w 165"/>
                <a:gd name="T1" fmla="*/ 203 h 212"/>
                <a:gd name="T2" fmla="*/ 113 w 165"/>
                <a:gd name="T3" fmla="*/ 207 h 212"/>
                <a:gd name="T4" fmla="*/ 118 w 165"/>
                <a:gd name="T5" fmla="*/ 207 h 212"/>
                <a:gd name="T6" fmla="*/ 118 w 165"/>
                <a:gd name="T7" fmla="*/ 207 h 212"/>
                <a:gd name="T8" fmla="*/ 123 w 165"/>
                <a:gd name="T9" fmla="*/ 212 h 212"/>
                <a:gd name="T10" fmla="*/ 127 w 165"/>
                <a:gd name="T11" fmla="*/ 212 h 212"/>
                <a:gd name="T12" fmla="*/ 127 w 165"/>
                <a:gd name="T13" fmla="*/ 212 h 212"/>
                <a:gd name="T14" fmla="*/ 132 w 165"/>
                <a:gd name="T15" fmla="*/ 212 h 212"/>
                <a:gd name="T16" fmla="*/ 137 w 165"/>
                <a:gd name="T17" fmla="*/ 212 h 212"/>
                <a:gd name="T18" fmla="*/ 142 w 165"/>
                <a:gd name="T19" fmla="*/ 212 h 212"/>
                <a:gd name="T20" fmla="*/ 146 w 165"/>
                <a:gd name="T21" fmla="*/ 207 h 212"/>
                <a:gd name="T22" fmla="*/ 146 w 165"/>
                <a:gd name="T23" fmla="*/ 207 h 212"/>
                <a:gd name="T24" fmla="*/ 151 w 165"/>
                <a:gd name="T25" fmla="*/ 207 h 212"/>
                <a:gd name="T26" fmla="*/ 156 w 165"/>
                <a:gd name="T27" fmla="*/ 203 h 212"/>
                <a:gd name="T28" fmla="*/ 156 w 165"/>
                <a:gd name="T29" fmla="*/ 203 h 212"/>
                <a:gd name="T30" fmla="*/ 160 w 165"/>
                <a:gd name="T31" fmla="*/ 198 h 212"/>
                <a:gd name="T32" fmla="*/ 160 w 165"/>
                <a:gd name="T33" fmla="*/ 193 h 212"/>
                <a:gd name="T34" fmla="*/ 165 w 165"/>
                <a:gd name="T35" fmla="*/ 193 h 212"/>
                <a:gd name="T36" fmla="*/ 165 w 165"/>
                <a:gd name="T37" fmla="*/ 188 h 212"/>
                <a:gd name="T38" fmla="*/ 165 w 165"/>
                <a:gd name="T39" fmla="*/ 184 h 212"/>
                <a:gd name="T40" fmla="*/ 165 w 165"/>
                <a:gd name="T41" fmla="*/ 179 h 212"/>
                <a:gd name="T42" fmla="*/ 165 w 165"/>
                <a:gd name="T43" fmla="*/ 179 h 212"/>
                <a:gd name="T44" fmla="*/ 165 w 165"/>
                <a:gd name="T45" fmla="*/ 174 h 212"/>
                <a:gd name="T46" fmla="*/ 165 w 165"/>
                <a:gd name="T47" fmla="*/ 174 h 212"/>
                <a:gd name="T48" fmla="*/ 165 w 165"/>
                <a:gd name="T49" fmla="*/ 170 h 212"/>
                <a:gd name="T50" fmla="*/ 57 w 165"/>
                <a:gd name="T51" fmla="*/ 0 h 212"/>
                <a:gd name="T52" fmla="*/ 57 w 165"/>
                <a:gd name="T53" fmla="*/ 5 h 212"/>
                <a:gd name="T54" fmla="*/ 57 w 165"/>
                <a:gd name="T55" fmla="*/ 5 h 212"/>
                <a:gd name="T56" fmla="*/ 57 w 165"/>
                <a:gd name="T57" fmla="*/ 9 h 212"/>
                <a:gd name="T58" fmla="*/ 57 w 165"/>
                <a:gd name="T59" fmla="*/ 14 h 212"/>
                <a:gd name="T60" fmla="*/ 57 w 165"/>
                <a:gd name="T61" fmla="*/ 19 h 212"/>
                <a:gd name="T62" fmla="*/ 57 w 165"/>
                <a:gd name="T63" fmla="*/ 19 h 212"/>
                <a:gd name="T64" fmla="*/ 57 w 165"/>
                <a:gd name="T65" fmla="*/ 24 h 212"/>
                <a:gd name="T66" fmla="*/ 52 w 165"/>
                <a:gd name="T67" fmla="*/ 28 h 212"/>
                <a:gd name="T68" fmla="*/ 52 w 165"/>
                <a:gd name="T69" fmla="*/ 28 h 212"/>
                <a:gd name="T70" fmla="*/ 47 w 165"/>
                <a:gd name="T71" fmla="*/ 33 h 212"/>
                <a:gd name="T72" fmla="*/ 43 w 165"/>
                <a:gd name="T73" fmla="*/ 33 h 212"/>
                <a:gd name="T74" fmla="*/ 43 w 165"/>
                <a:gd name="T75" fmla="*/ 38 h 212"/>
                <a:gd name="T76" fmla="*/ 38 w 165"/>
                <a:gd name="T77" fmla="*/ 38 h 212"/>
                <a:gd name="T78" fmla="*/ 33 w 165"/>
                <a:gd name="T79" fmla="*/ 42 h 212"/>
                <a:gd name="T80" fmla="*/ 29 w 165"/>
                <a:gd name="T81" fmla="*/ 42 h 212"/>
                <a:gd name="T82" fmla="*/ 29 w 165"/>
                <a:gd name="T83" fmla="*/ 42 h 212"/>
                <a:gd name="T84" fmla="*/ 24 w 165"/>
                <a:gd name="T85" fmla="*/ 42 h 212"/>
                <a:gd name="T86" fmla="*/ 19 w 165"/>
                <a:gd name="T87" fmla="*/ 42 h 212"/>
                <a:gd name="T88" fmla="*/ 14 w 165"/>
                <a:gd name="T89" fmla="*/ 42 h 212"/>
                <a:gd name="T90" fmla="*/ 14 w 165"/>
                <a:gd name="T91" fmla="*/ 42 h 212"/>
                <a:gd name="T92" fmla="*/ 10 w 165"/>
                <a:gd name="T93" fmla="*/ 38 h 212"/>
                <a:gd name="T94" fmla="*/ 5 w 165"/>
                <a:gd name="T95" fmla="*/ 38 h 212"/>
                <a:gd name="T96" fmla="*/ 5 w 165"/>
                <a:gd name="T97" fmla="*/ 38 h 212"/>
                <a:gd name="T98" fmla="*/ 0 w 165"/>
                <a:gd name="T99" fmla="*/ 3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212">
                  <a:moveTo>
                    <a:pt x="113" y="203"/>
                  </a:moveTo>
                  <a:lnTo>
                    <a:pt x="113" y="203"/>
                  </a:lnTo>
                  <a:lnTo>
                    <a:pt x="113" y="203"/>
                  </a:lnTo>
                  <a:lnTo>
                    <a:pt x="113" y="207"/>
                  </a:lnTo>
                  <a:lnTo>
                    <a:pt x="118" y="207"/>
                  </a:lnTo>
                  <a:lnTo>
                    <a:pt x="118" y="207"/>
                  </a:lnTo>
                  <a:lnTo>
                    <a:pt x="118" y="207"/>
                  </a:lnTo>
                  <a:lnTo>
                    <a:pt x="118" y="207"/>
                  </a:lnTo>
                  <a:lnTo>
                    <a:pt x="123" y="212"/>
                  </a:lnTo>
                  <a:lnTo>
                    <a:pt x="123" y="212"/>
                  </a:lnTo>
                  <a:lnTo>
                    <a:pt x="123" y="212"/>
                  </a:lnTo>
                  <a:lnTo>
                    <a:pt x="127" y="212"/>
                  </a:lnTo>
                  <a:lnTo>
                    <a:pt x="127" y="212"/>
                  </a:lnTo>
                  <a:lnTo>
                    <a:pt x="127" y="212"/>
                  </a:lnTo>
                  <a:lnTo>
                    <a:pt x="132" y="212"/>
                  </a:lnTo>
                  <a:lnTo>
                    <a:pt x="132" y="212"/>
                  </a:lnTo>
                  <a:lnTo>
                    <a:pt x="137" y="212"/>
                  </a:lnTo>
                  <a:lnTo>
                    <a:pt x="137" y="212"/>
                  </a:lnTo>
                  <a:lnTo>
                    <a:pt x="137" y="212"/>
                  </a:lnTo>
                  <a:lnTo>
                    <a:pt x="142" y="212"/>
                  </a:lnTo>
                  <a:lnTo>
                    <a:pt x="142" y="212"/>
                  </a:lnTo>
                  <a:lnTo>
                    <a:pt x="146" y="207"/>
                  </a:lnTo>
                  <a:lnTo>
                    <a:pt x="146" y="207"/>
                  </a:lnTo>
                  <a:lnTo>
                    <a:pt x="146" y="207"/>
                  </a:lnTo>
                  <a:lnTo>
                    <a:pt x="151" y="207"/>
                  </a:lnTo>
                  <a:lnTo>
                    <a:pt x="151" y="207"/>
                  </a:lnTo>
                  <a:lnTo>
                    <a:pt x="151" y="203"/>
                  </a:lnTo>
                  <a:lnTo>
                    <a:pt x="156" y="203"/>
                  </a:lnTo>
                  <a:lnTo>
                    <a:pt x="156" y="203"/>
                  </a:lnTo>
                  <a:lnTo>
                    <a:pt x="156" y="203"/>
                  </a:lnTo>
                  <a:lnTo>
                    <a:pt x="160" y="198"/>
                  </a:lnTo>
                  <a:lnTo>
                    <a:pt x="160" y="198"/>
                  </a:lnTo>
                  <a:lnTo>
                    <a:pt x="160" y="198"/>
                  </a:lnTo>
                  <a:lnTo>
                    <a:pt x="160" y="193"/>
                  </a:lnTo>
                  <a:lnTo>
                    <a:pt x="160" y="193"/>
                  </a:lnTo>
                  <a:lnTo>
                    <a:pt x="165" y="193"/>
                  </a:lnTo>
                  <a:lnTo>
                    <a:pt x="165" y="188"/>
                  </a:lnTo>
                  <a:lnTo>
                    <a:pt x="165" y="188"/>
                  </a:lnTo>
                  <a:lnTo>
                    <a:pt x="165" y="188"/>
                  </a:lnTo>
                  <a:lnTo>
                    <a:pt x="165" y="184"/>
                  </a:lnTo>
                  <a:lnTo>
                    <a:pt x="165" y="184"/>
                  </a:lnTo>
                  <a:lnTo>
                    <a:pt x="165" y="179"/>
                  </a:lnTo>
                  <a:lnTo>
                    <a:pt x="165" y="179"/>
                  </a:lnTo>
                  <a:lnTo>
                    <a:pt x="165" y="179"/>
                  </a:lnTo>
                  <a:lnTo>
                    <a:pt x="165" y="174"/>
                  </a:lnTo>
                  <a:lnTo>
                    <a:pt x="165" y="174"/>
                  </a:lnTo>
                  <a:lnTo>
                    <a:pt x="165" y="174"/>
                  </a:lnTo>
                  <a:lnTo>
                    <a:pt x="165" y="174"/>
                  </a:lnTo>
                  <a:lnTo>
                    <a:pt x="165" y="170"/>
                  </a:lnTo>
                  <a:lnTo>
                    <a:pt x="165" y="170"/>
                  </a:lnTo>
                  <a:lnTo>
                    <a:pt x="57" y="0"/>
                  </a:lnTo>
                  <a:lnTo>
                    <a:pt x="57" y="0"/>
                  </a:lnTo>
                  <a:lnTo>
                    <a:pt x="57" y="5"/>
                  </a:lnTo>
                  <a:lnTo>
                    <a:pt x="57" y="5"/>
                  </a:lnTo>
                  <a:lnTo>
                    <a:pt x="57" y="5"/>
                  </a:lnTo>
                  <a:lnTo>
                    <a:pt x="57" y="5"/>
                  </a:lnTo>
                  <a:lnTo>
                    <a:pt x="57" y="9"/>
                  </a:lnTo>
                  <a:lnTo>
                    <a:pt x="57" y="9"/>
                  </a:lnTo>
                  <a:lnTo>
                    <a:pt x="57" y="9"/>
                  </a:lnTo>
                  <a:lnTo>
                    <a:pt x="57" y="14"/>
                  </a:lnTo>
                  <a:lnTo>
                    <a:pt x="57" y="14"/>
                  </a:lnTo>
                  <a:lnTo>
                    <a:pt x="57" y="19"/>
                  </a:lnTo>
                  <a:lnTo>
                    <a:pt x="57" y="19"/>
                  </a:lnTo>
                  <a:lnTo>
                    <a:pt x="57" y="19"/>
                  </a:lnTo>
                  <a:lnTo>
                    <a:pt x="57" y="24"/>
                  </a:lnTo>
                  <a:lnTo>
                    <a:pt x="57" y="24"/>
                  </a:lnTo>
                  <a:lnTo>
                    <a:pt x="52" y="24"/>
                  </a:lnTo>
                  <a:lnTo>
                    <a:pt x="52" y="28"/>
                  </a:lnTo>
                  <a:lnTo>
                    <a:pt x="52" y="28"/>
                  </a:lnTo>
                  <a:lnTo>
                    <a:pt x="52" y="28"/>
                  </a:lnTo>
                  <a:lnTo>
                    <a:pt x="47" y="33"/>
                  </a:lnTo>
                  <a:lnTo>
                    <a:pt x="47" y="33"/>
                  </a:lnTo>
                  <a:lnTo>
                    <a:pt x="47" y="33"/>
                  </a:lnTo>
                  <a:lnTo>
                    <a:pt x="43" y="33"/>
                  </a:lnTo>
                  <a:lnTo>
                    <a:pt x="43" y="38"/>
                  </a:lnTo>
                  <a:lnTo>
                    <a:pt x="43" y="38"/>
                  </a:lnTo>
                  <a:lnTo>
                    <a:pt x="38" y="38"/>
                  </a:lnTo>
                  <a:lnTo>
                    <a:pt x="38" y="38"/>
                  </a:lnTo>
                  <a:lnTo>
                    <a:pt x="38" y="38"/>
                  </a:lnTo>
                  <a:lnTo>
                    <a:pt x="33" y="42"/>
                  </a:lnTo>
                  <a:lnTo>
                    <a:pt x="33" y="42"/>
                  </a:lnTo>
                  <a:lnTo>
                    <a:pt x="29" y="42"/>
                  </a:lnTo>
                  <a:lnTo>
                    <a:pt x="29" y="42"/>
                  </a:lnTo>
                  <a:lnTo>
                    <a:pt x="29" y="42"/>
                  </a:lnTo>
                  <a:lnTo>
                    <a:pt x="24" y="42"/>
                  </a:lnTo>
                  <a:lnTo>
                    <a:pt x="24" y="42"/>
                  </a:lnTo>
                  <a:lnTo>
                    <a:pt x="19" y="42"/>
                  </a:lnTo>
                  <a:lnTo>
                    <a:pt x="19" y="42"/>
                  </a:lnTo>
                  <a:lnTo>
                    <a:pt x="19" y="42"/>
                  </a:lnTo>
                  <a:lnTo>
                    <a:pt x="14" y="42"/>
                  </a:lnTo>
                  <a:lnTo>
                    <a:pt x="14" y="42"/>
                  </a:lnTo>
                  <a:lnTo>
                    <a:pt x="14" y="42"/>
                  </a:lnTo>
                  <a:lnTo>
                    <a:pt x="10" y="42"/>
                  </a:lnTo>
                  <a:lnTo>
                    <a:pt x="10" y="38"/>
                  </a:lnTo>
                  <a:lnTo>
                    <a:pt x="10" y="38"/>
                  </a:lnTo>
                  <a:lnTo>
                    <a:pt x="5" y="38"/>
                  </a:lnTo>
                  <a:lnTo>
                    <a:pt x="5" y="38"/>
                  </a:lnTo>
                  <a:lnTo>
                    <a:pt x="5" y="38"/>
                  </a:lnTo>
                  <a:lnTo>
                    <a:pt x="5" y="33"/>
                  </a:lnTo>
                  <a:lnTo>
                    <a:pt x="0" y="33"/>
                  </a:lnTo>
                  <a:lnTo>
                    <a:pt x="113" y="20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7" name="Oval 106">
              <a:extLst>
                <a:ext uri="{FF2B5EF4-FFF2-40B4-BE49-F238E27FC236}">
                  <a16:creationId xmlns:a16="http://schemas.microsoft.com/office/drawing/2014/main" id="{3B5B0E5E-74A9-2C39-2C12-E97688B16B1D}"/>
                </a:ext>
              </a:extLst>
            </p:cNvPr>
            <p:cNvSpPr>
              <a:spLocks noChangeArrowheads="1"/>
            </p:cNvSpPr>
            <p:nvPr/>
          </p:nvSpPr>
          <p:spPr bwMode="auto">
            <a:xfrm>
              <a:off x="684530" y="1002030"/>
              <a:ext cx="122555" cy="123190"/>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108" name="Freeform 1470">
              <a:extLst>
                <a:ext uri="{FF2B5EF4-FFF2-40B4-BE49-F238E27FC236}">
                  <a16:creationId xmlns:a16="http://schemas.microsoft.com/office/drawing/2014/main" id="{A0A2746C-4400-C140-6C4E-BDEC29698A95}"/>
                </a:ext>
              </a:extLst>
            </p:cNvPr>
            <p:cNvSpPr>
              <a:spLocks/>
            </p:cNvSpPr>
            <p:nvPr/>
          </p:nvSpPr>
          <p:spPr bwMode="auto">
            <a:xfrm>
              <a:off x="657860" y="1064895"/>
              <a:ext cx="89535" cy="95885"/>
            </a:xfrm>
            <a:custGeom>
              <a:avLst/>
              <a:gdLst>
                <a:gd name="T0" fmla="*/ 137 w 141"/>
                <a:gd name="T1" fmla="*/ 47 h 151"/>
                <a:gd name="T2" fmla="*/ 141 w 141"/>
                <a:gd name="T3" fmla="*/ 47 h 151"/>
                <a:gd name="T4" fmla="*/ 141 w 141"/>
                <a:gd name="T5" fmla="*/ 43 h 151"/>
                <a:gd name="T6" fmla="*/ 141 w 141"/>
                <a:gd name="T7" fmla="*/ 38 h 151"/>
                <a:gd name="T8" fmla="*/ 141 w 141"/>
                <a:gd name="T9" fmla="*/ 38 h 151"/>
                <a:gd name="T10" fmla="*/ 141 w 141"/>
                <a:gd name="T11" fmla="*/ 33 h 151"/>
                <a:gd name="T12" fmla="*/ 141 w 141"/>
                <a:gd name="T13" fmla="*/ 29 h 151"/>
                <a:gd name="T14" fmla="*/ 141 w 141"/>
                <a:gd name="T15" fmla="*/ 24 h 151"/>
                <a:gd name="T16" fmla="*/ 141 w 141"/>
                <a:gd name="T17" fmla="*/ 19 h 151"/>
                <a:gd name="T18" fmla="*/ 141 w 141"/>
                <a:gd name="T19" fmla="*/ 19 h 151"/>
                <a:gd name="T20" fmla="*/ 137 w 141"/>
                <a:gd name="T21" fmla="*/ 14 h 151"/>
                <a:gd name="T22" fmla="*/ 137 w 141"/>
                <a:gd name="T23" fmla="*/ 10 h 151"/>
                <a:gd name="T24" fmla="*/ 132 w 141"/>
                <a:gd name="T25" fmla="*/ 10 h 151"/>
                <a:gd name="T26" fmla="*/ 127 w 141"/>
                <a:gd name="T27" fmla="*/ 5 h 151"/>
                <a:gd name="T28" fmla="*/ 127 w 141"/>
                <a:gd name="T29" fmla="*/ 5 h 151"/>
                <a:gd name="T30" fmla="*/ 122 w 141"/>
                <a:gd name="T31" fmla="*/ 5 h 151"/>
                <a:gd name="T32" fmla="*/ 118 w 141"/>
                <a:gd name="T33" fmla="*/ 0 h 151"/>
                <a:gd name="T34" fmla="*/ 113 w 141"/>
                <a:gd name="T35" fmla="*/ 0 h 151"/>
                <a:gd name="T36" fmla="*/ 108 w 141"/>
                <a:gd name="T37" fmla="*/ 0 h 151"/>
                <a:gd name="T38" fmla="*/ 108 w 141"/>
                <a:gd name="T39" fmla="*/ 0 h 151"/>
                <a:gd name="T40" fmla="*/ 104 w 141"/>
                <a:gd name="T41" fmla="*/ 0 h 151"/>
                <a:gd name="T42" fmla="*/ 99 w 141"/>
                <a:gd name="T43" fmla="*/ 5 h 151"/>
                <a:gd name="T44" fmla="*/ 99 w 141"/>
                <a:gd name="T45" fmla="*/ 5 h 151"/>
                <a:gd name="T46" fmla="*/ 94 w 141"/>
                <a:gd name="T47" fmla="*/ 5 h 151"/>
                <a:gd name="T48" fmla="*/ 90 w 141"/>
                <a:gd name="T49" fmla="*/ 10 h 151"/>
                <a:gd name="T50" fmla="*/ 0 w 141"/>
                <a:gd name="T51" fmla="*/ 109 h 151"/>
                <a:gd name="T52" fmla="*/ 5 w 141"/>
                <a:gd name="T53" fmla="*/ 104 h 151"/>
                <a:gd name="T54" fmla="*/ 5 w 141"/>
                <a:gd name="T55" fmla="*/ 104 h 151"/>
                <a:gd name="T56" fmla="*/ 9 w 141"/>
                <a:gd name="T57" fmla="*/ 104 h 151"/>
                <a:gd name="T58" fmla="*/ 14 w 141"/>
                <a:gd name="T59" fmla="*/ 99 h 151"/>
                <a:gd name="T60" fmla="*/ 14 w 141"/>
                <a:gd name="T61" fmla="*/ 99 h 151"/>
                <a:gd name="T62" fmla="*/ 19 w 141"/>
                <a:gd name="T63" fmla="*/ 99 h 151"/>
                <a:gd name="T64" fmla="*/ 24 w 141"/>
                <a:gd name="T65" fmla="*/ 99 h 151"/>
                <a:gd name="T66" fmla="*/ 28 w 141"/>
                <a:gd name="T67" fmla="*/ 104 h 151"/>
                <a:gd name="T68" fmla="*/ 33 w 141"/>
                <a:gd name="T69" fmla="*/ 104 h 151"/>
                <a:gd name="T70" fmla="*/ 33 w 141"/>
                <a:gd name="T71" fmla="*/ 104 h 151"/>
                <a:gd name="T72" fmla="*/ 38 w 141"/>
                <a:gd name="T73" fmla="*/ 109 h 151"/>
                <a:gd name="T74" fmla="*/ 42 w 141"/>
                <a:gd name="T75" fmla="*/ 109 h 151"/>
                <a:gd name="T76" fmla="*/ 42 w 141"/>
                <a:gd name="T77" fmla="*/ 113 h 151"/>
                <a:gd name="T78" fmla="*/ 47 w 141"/>
                <a:gd name="T79" fmla="*/ 118 h 151"/>
                <a:gd name="T80" fmla="*/ 47 w 141"/>
                <a:gd name="T81" fmla="*/ 118 h 151"/>
                <a:gd name="T82" fmla="*/ 52 w 141"/>
                <a:gd name="T83" fmla="*/ 123 h 151"/>
                <a:gd name="T84" fmla="*/ 52 w 141"/>
                <a:gd name="T85" fmla="*/ 128 h 151"/>
                <a:gd name="T86" fmla="*/ 52 w 141"/>
                <a:gd name="T87" fmla="*/ 132 h 151"/>
                <a:gd name="T88" fmla="*/ 52 w 141"/>
                <a:gd name="T89" fmla="*/ 137 h 151"/>
                <a:gd name="T90" fmla="*/ 52 w 141"/>
                <a:gd name="T91" fmla="*/ 137 h 151"/>
                <a:gd name="T92" fmla="*/ 52 w 141"/>
                <a:gd name="T93" fmla="*/ 142 h 151"/>
                <a:gd name="T94" fmla="*/ 47 w 141"/>
                <a:gd name="T95" fmla="*/ 146 h 151"/>
                <a:gd name="T96" fmla="*/ 47 w 141"/>
                <a:gd name="T97" fmla="*/ 146 h 151"/>
                <a:gd name="T98" fmla="*/ 42 w 141"/>
                <a:gd name="T99"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1" h="151">
                  <a:moveTo>
                    <a:pt x="137" y="52"/>
                  </a:moveTo>
                  <a:lnTo>
                    <a:pt x="137" y="47"/>
                  </a:lnTo>
                  <a:lnTo>
                    <a:pt x="137" y="47"/>
                  </a:lnTo>
                  <a:lnTo>
                    <a:pt x="141" y="47"/>
                  </a:lnTo>
                  <a:lnTo>
                    <a:pt x="141" y="43"/>
                  </a:lnTo>
                  <a:lnTo>
                    <a:pt x="141" y="43"/>
                  </a:lnTo>
                  <a:lnTo>
                    <a:pt x="141" y="43"/>
                  </a:lnTo>
                  <a:lnTo>
                    <a:pt x="141" y="38"/>
                  </a:lnTo>
                  <a:lnTo>
                    <a:pt x="141" y="38"/>
                  </a:lnTo>
                  <a:lnTo>
                    <a:pt x="141" y="38"/>
                  </a:lnTo>
                  <a:lnTo>
                    <a:pt x="141" y="33"/>
                  </a:lnTo>
                  <a:lnTo>
                    <a:pt x="141" y="33"/>
                  </a:lnTo>
                  <a:lnTo>
                    <a:pt x="141" y="29"/>
                  </a:lnTo>
                  <a:lnTo>
                    <a:pt x="141" y="29"/>
                  </a:lnTo>
                  <a:lnTo>
                    <a:pt x="141" y="29"/>
                  </a:lnTo>
                  <a:lnTo>
                    <a:pt x="141" y="24"/>
                  </a:lnTo>
                  <a:lnTo>
                    <a:pt x="141" y="24"/>
                  </a:lnTo>
                  <a:lnTo>
                    <a:pt x="141" y="19"/>
                  </a:lnTo>
                  <a:lnTo>
                    <a:pt x="141" y="19"/>
                  </a:lnTo>
                  <a:lnTo>
                    <a:pt x="141" y="19"/>
                  </a:lnTo>
                  <a:lnTo>
                    <a:pt x="137" y="14"/>
                  </a:lnTo>
                  <a:lnTo>
                    <a:pt x="137" y="14"/>
                  </a:lnTo>
                  <a:lnTo>
                    <a:pt x="137" y="14"/>
                  </a:lnTo>
                  <a:lnTo>
                    <a:pt x="137" y="10"/>
                  </a:lnTo>
                  <a:lnTo>
                    <a:pt x="132" y="10"/>
                  </a:lnTo>
                  <a:lnTo>
                    <a:pt x="132" y="10"/>
                  </a:lnTo>
                  <a:lnTo>
                    <a:pt x="132" y="10"/>
                  </a:lnTo>
                  <a:lnTo>
                    <a:pt x="127" y="5"/>
                  </a:lnTo>
                  <a:lnTo>
                    <a:pt x="127" y="5"/>
                  </a:lnTo>
                  <a:lnTo>
                    <a:pt x="127" y="5"/>
                  </a:lnTo>
                  <a:lnTo>
                    <a:pt x="122" y="5"/>
                  </a:lnTo>
                  <a:lnTo>
                    <a:pt x="122" y="5"/>
                  </a:lnTo>
                  <a:lnTo>
                    <a:pt x="118" y="0"/>
                  </a:lnTo>
                  <a:lnTo>
                    <a:pt x="118" y="0"/>
                  </a:lnTo>
                  <a:lnTo>
                    <a:pt x="118" y="0"/>
                  </a:lnTo>
                  <a:lnTo>
                    <a:pt x="113" y="0"/>
                  </a:lnTo>
                  <a:lnTo>
                    <a:pt x="113" y="0"/>
                  </a:lnTo>
                  <a:lnTo>
                    <a:pt x="108" y="0"/>
                  </a:lnTo>
                  <a:lnTo>
                    <a:pt x="108" y="0"/>
                  </a:lnTo>
                  <a:lnTo>
                    <a:pt x="108" y="0"/>
                  </a:lnTo>
                  <a:lnTo>
                    <a:pt x="104" y="0"/>
                  </a:lnTo>
                  <a:lnTo>
                    <a:pt x="104" y="0"/>
                  </a:lnTo>
                  <a:lnTo>
                    <a:pt x="104" y="0"/>
                  </a:lnTo>
                  <a:lnTo>
                    <a:pt x="99" y="5"/>
                  </a:lnTo>
                  <a:lnTo>
                    <a:pt x="99" y="5"/>
                  </a:lnTo>
                  <a:lnTo>
                    <a:pt x="99" y="5"/>
                  </a:lnTo>
                  <a:lnTo>
                    <a:pt x="94" y="5"/>
                  </a:lnTo>
                  <a:lnTo>
                    <a:pt x="94" y="5"/>
                  </a:lnTo>
                  <a:lnTo>
                    <a:pt x="94" y="10"/>
                  </a:lnTo>
                  <a:lnTo>
                    <a:pt x="90" y="10"/>
                  </a:lnTo>
                  <a:lnTo>
                    <a:pt x="0" y="109"/>
                  </a:lnTo>
                  <a:lnTo>
                    <a:pt x="0" y="109"/>
                  </a:lnTo>
                  <a:lnTo>
                    <a:pt x="0" y="109"/>
                  </a:lnTo>
                  <a:lnTo>
                    <a:pt x="5" y="104"/>
                  </a:lnTo>
                  <a:lnTo>
                    <a:pt x="5" y="104"/>
                  </a:lnTo>
                  <a:lnTo>
                    <a:pt x="5" y="104"/>
                  </a:lnTo>
                  <a:lnTo>
                    <a:pt x="9" y="104"/>
                  </a:lnTo>
                  <a:lnTo>
                    <a:pt x="9" y="104"/>
                  </a:lnTo>
                  <a:lnTo>
                    <a:pt x="9" y="104"/>
                  </a:lnTo>
                  <a:lnTo>
                    <a:pt x="14" y="99"/>
                  </a:lnTo>
                  <a:lnTo>
                    <a:pt x="14" y="99"/>
                  </a:lnTo>
                  <a:lnTo>
                    <a:pt x="14" y="99"/>
                  </a:lnTo>
                  <a:lnTo>
                    <a:pt x="19" y="99"/>
                  </a:lnTo>
                  <a:lnTo>
                    <a:pt x="19" y="99"/>
                  </a:lnTo>
                  <a:lnTo>
                    <a:pt x="24" y="99"/>
                  </a:lnTo>
                  <a:lnTo>
                    <a:pt x="24" y="99"/>
                  </a:lnTo>
                  <a:lnTo>
                    <a:pt x="24" y="104"/>
                  </a:lnTo>
                  <a:lnTo>
                    <a:pt x="28" y="104"/>
                  </a:lnTo>
                  <a:lnTo>
                    <a:pt x="28" y="104"/>
                  </a:lnTo>
                  <a:lnTo>
                    <a:pt x="33" y="104"/>
                  </a:lnTo>
                  <a:lnTo>
                    <a:pt x="33" y="104"/>
                  </a:lnTo>
                  <a:lnTo>
                    <a:pt x="33" y="104"/>
                  </a:lnTo>
                  <a:lnTo>
                    <a:pt x="38" y="109"/>
                  </a:lnTo>
                  <a:lnTo>
                    <a:pt x="38" y="109"/>
                  </a:lnTo>
                  <a:lnTo>
                    <a:pt x="38" y="109"/>
                  </a:lnTo>
                  <a:lnTo>
                    <a:pt x="42" y="109"/>
                  </a:lnTo>
                  <a:lnTo>
                    <a:pt x="42" y="113"/>
                  </a:lnTo>
                  <a:lnTo>
                    <a:pt x="42" y="113"/>
                  </a:lnTo>
                  <a:lnTo>
                    <a:pt x="47" y="113"/>
                  </a:lnTo>
                  <a:lnTo>
                    <a:pt x="47" y="118"/>
                  </a:lnTo>
                  <a:lnTo>
                    <a:pt x="47" y="118"/>
                  </a:lnTo>
                  <a:lnTo>
                    <a:pt x="47" y="118"/>
                  </a:lnTo>
                  <a:lnTo>
                    <a:pt x="47" y="123"/>
                  </a:lnTo>
                  <a:lnTo>
                    <a:pt x="52" y="123"/>
                  </a:lnTo>
                  <a:lnTo>
                    <a:pt x="52" y="128"/>
                  </a:lnTo>
                  <a:lnTo>
                    <a:pt x="52" y="128"/>
                  </a:lnTo>
                  <a:lnTo>
                    <a:pt x="52" y="128"/>
                  </a:lnTo>
                  <a:lnTo>
                    <a:pt x="52" y="132"/>
                  </a:lnTo>
                  <a:lnTo>
                    <a:pt x="52" y="132"/>
                  </a:lnTo>
                  <a:lnTo>
                    <a:pt x="52" y="137"/>
                  </a:lnTo>
                  <a:lnTo>
                    <a:pt x="52" y="137"/>
                  </a:lnTo>
                  <a:lnTo>
                    <a:pt x="52" y="137"/>
                  </a:lnTo>
                  <a:lnTo>
                    <a:pt x="52" y="142"/>
                  </a:lnTo>
                  <a:lnTo>
                    <a:pt x="52" y="142"/>
                  </a:lnTo>
                  <a:lnTo>
                    <a:pt x="47" y="142"/>
                  </a:lnTo>
                  <a:lnTo>
                    <a:pt x="47" y="146"/>
                  </a:lnTo>
                  <a:lnTo>
                    <a:pt x="47" y="146"/>
                  </a:lnTo>
                  <a:lnTo>
                    <a:pt x="47" y="146"/>
                  </a:lnTo>
                  <a:lnTo>
                    <a:pt x="47" y="151"/>
                  </a:lnTo>
                  <a:lnTo>
                    <a:pt x="42" y="151"/>
                  </a:lnTo>
                  <a:lnTo>
                    <a:pt x="137" y="5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9" name="Oval 108">
              <a:extLst>
                <a:ext uri="{FF2B5EF4-FFF2-40B4-BE49-F238E27FC236}">
                  <a16:creationId xmlns:a16="http://schemas.microsoft.com/office/drawing/2014/main" id="{965FC667-DE5C-788E-A99C-B7F0B23E24BF}"/>
                </a:ext>
              </a:extLst>
            </p:cNvPr>
            <p:cNvSpPr>
              <a:spLocks noChangeArrowheads="1"/>
            </p:cNvSpPr>
            <p:nvPr/>
          </p:nvSpPr>
          <p:spPr bwMode="auto">
            <a:xfrm>
              <a:off x="1405255" y="1301750"/>
              <a:ext cx="212725" cy="212090"/>
            </a:xfrm>
            <a:prstGeom prst="ellipse">
              <a:avLst/>
            </a:prstGeom>
            <a:solidFill>
              <a:srgbClr val="FF00FF"/>
            </a:solidFill>
            <a:ln w="3175">
              <a:solidFill>
                <a:srgbClr val="FF00FF"/>
              </a:solidFill>
              <a:prstDash val="solid"/>
              <a:round/>
              <a:headEnd/>
              <a:tailEnd/>
            </a:ln>
          </p:spPr>
          <p:txBody>
            <a:bodyPr rot="0" vert="horz" wrap="square" lIns="91440" tIns="45720" rIns="91440" bIns="45720" anchor="t" anchorCtr="0" upright="1">
              <a:noAutofit/>
            </a:bodyPr>
            <a:lstStyle/>
            <a:p>
              <a:endParaRPr lang="en-US"/>
            </a:p>
          </p:txBody>
        </p:sp>
        <p:sp>
          <p:nvSpPr>
            <p:cNvPr id="110" name="Freeform 1472">
              <a:extLst>
                <a:ext uri="{FF2B5EF4-FFF2-40B4-BE49-F238E27FC236}">
                  <a16:creationId xmlns:a16="http://schemas.microsoft.com/office/drawing/2014/main" id="{E4B64C6D-6EEF-B613-DC54-CAE8F38209F1}"/>
                </a:ext>
              </a:extLst>
            </p:cNvPr>
            <p:cNvSpPr>
              <a:spLocks/>
            </p:cNvSpPr>
            <p:nvPr/>
          </p:nvSpPr>
          <p:spPr bwMode="auto">
            <a:xfrm>
              <a:off x="1441450" y="1238885"/>
              <a:ext cx="74930" cy="143510"/>
            </a:xfrm>
            <a:custGeom>
              <a:avLst/>
              <a:gdLst>
                <a:gd name="T0" fmla="*/ 61 w 118"/>
                <a:gd name="T1" fmla="*/ 207 h 226"/>
                <a:gd name="T2" fmla="*/ 61 w 118"/>
                <a:gd name="T3" fmla="*/ 212 h 226"/>
                <a:gd name="T4" fmla="*/ 61 w 118"/>
                <a:gd name="T5" fmla="*/ 212 h 226"/>
                <a:gd name="T6" fmla="*/ 66 w 118"/>
                <a:gd name="T7" fmla="*/ 216 h 226"/>
                <a:gd name="T8" fmla="*/ 66 w 118"/>
                <a:gd name="T9" fmla="*/ 216 h 226"/>
                <a:gd name="T10" fmla="*/ 70 w 118"/>
                <a:gd name="T11" fmla="*/ 221 h 226"/>
                <a:gd name="T12" fmla="*/ 75 w 118"/>
                <a:gd name="T13" fmla="*/ 221 h 226"/>
                <a:gd name="T14" fmla="*/ 80 w 118"/>
                <a:gd name="T15" fmla="*/ 221 h 226"/>
                <a:gd name="T16" fmla="*/ 80 w 118"/>
                <a:gd name="T17" fmla="*/ 221 h 226"/>
                <a:gd name="T18" fmla="*/ 85 w 118"/>
                <a:gd name="T19" fmla="*/ 226 h 226"/>
                <a:gd name="T20" fmla="*/ 89 w 118"/>
                <a:gd name="T21" fmla="*/ 221 h 226"/>
                <a:gd name="T22" fmla="*/ 94 w 118"/>
                <a:gd name="T23" fmla="*/ 221 h 226"/>
                <a:gd name="T24" fmla="*/ 99 w 118"/>
                <a:gd name="T25" fmla="*/ 221 h 226"/>
                <a:gd name="T26" fmla="*/ 99 w 118"/>
                <a:gd name="T27" fmla="*/ 221 h 226"/>
                <a:gd name="T28" fmla="*/ 103 w 118"/>
                <a:gd name="T29" fmla="*/ 216 h 226"/>
                <a:gd name="T30" fmla="*/ 108 w 118"/>
                <a:gd name="T31" fmla="*/ 216 h 226"/>
                <a:gd name="T32" fmla="*/ 108 w 118"/>
                <a:gd name="T33" fmla="*/ 212 h 226"/>
                <a:gd name="T34" fmla="*/ 113 w 118"/>
                <a:gd name="T35" fmla="*/ 212 h 226"/>
                <a:gd name="T36" fmla="*/ 113 w 118"/>
                <a:gd name="T37" fmla="*/ 207 h 226"/>
                <a:gd name="T38" fmla="*/ 118 w 118"/>
                <a:gd name="T39" fmla="*/ 202 h 226"/>
                <a:gd name="T40" fmla="*/ 118 w 118"/>
                <a:gd name="T41" fmla="*/ 202 h 226"/>
                <a:gd name="T42" fmla="*/ 118 w 118"/>
                <a:gd name="T43" fmla="*/ 197 h 226"/>
                <a:gd name="T44" fmla="*/ 118 w 118"/>
                <a:gd name="T45" fmla="*/ 193 h 226"/>
                <a:gd name="T46" fmla="*/ 118 w 118"/>
                <a:gd name="T47" fmla="*/ 193 h 226"/>
                <a:gd name="T48" fmla="*/ 118 w 118"/>
                <a:gd name="T49" fmla="*/ 188 h 226"/>
                <a:gd name="T50" fmla="*/ 61 w 118"/>
                <a:gd name="T51" fmla="*/ 4 h 226"/>
                <a:gd name="T52" fmla="*/ 61 w 118"/>
                <a:gd name="T53" fmla="*/ 9 h 226"/>
                <a:gd name="T54" fmla="*/ 61 w 118"/>
                <a:gd name="T55" fmla="*/ 9 h 226"/>
                <a:gd name="T56" fmla="*/ 61 w 118"/>
                <a:gd name="T57" fmla="*/ 14 h 226"/>
                <a:gd name="T58" fmla="*/ 61 w 118"/>
                <a:gd name="T59" fmla="*/ 18 h 226"/>
                <a:gd name="T60" fmla="*/ 61 w 118"/>
                <a:gd name="T61" fmla="*/ 23 h 226"/>
                <a:gd name="T62" fmla="*/ 56 w 118"/>
                <a:gd name="T63" fmla="*/ 23 h 226"/>
                <a:gd name="T64" fmla="*/ 56 w 118"/>
                <a:gd name="T65" fmla="*/ 28 h 226"/>
                <a:gd name="T66" fmla="*/ 52 w 118"/>
                <a:gd name="T67" fmla="*/ 28 h 226"/>
                <a:gd name="T68" fmla="*/ 47 w 118"/>
                <a:gd name="T69" fmla="*/ 33 h 226"/>
                <a:gd name="T70" fmla="*/ 47 w 118"/>
                <a:gd name="T71" fmla="*/ 33 h 226"/>
                <a:gd name="T72" fmla="*/ 42 w 118"/>
                <a:gd name="T73" fmla="*/ 37 h 226"/>
                <a:gd name="T74" fmla="*/ 37 w 118"/>
                <a:gd name="T75" fmla="*/ 37 h 226"/>
                <a:gd name="T76" fmla="*/ 33 w 118"/>
                <a:gd name="T77" fmla="*/ 37 h 226"/>
                <a:gd name="T78" fmla="*/ 28 w 118"/>
                <a:gd name="T79" fmla="*/ 37 h 226"/>
                <a:gd name="T80" fmla="*/ 28 w 118"/>
                <a:gd name="T81" fmla="*/ 37 h 226"/>
                <a:gd name="T82" fmla="*/ 23 w 118"/>
                <a:gd name="T83" fmla="*/ 37 h 226"/>
                <a:gd name="T84" fmla="*/ 19 w 118"/>
                <a:gd name="T85" fmla="*/ 37 h 226"/>
                <a:gd name="T86" fmla="*/ 14 w 118"/>
                <a:gd name="T87" fmla="*/ 37 h 226"/>
                <a:gd name="T88" fmla="*/ 14 w 118"/>
                <a:gd name="T89" fmla="*/ 33 h 226"/>
                <a:gd name="T90" fmla="*/ 9 w 118"/>
                <a:gd name="T91" fmla="*/ 33 h 226"/>
                <a:gd name="T92" fmla="*/ 5 w 118"/>
                <a:gd name="T93" fmla="*/ 28 h 226"/>
                <a:gd name="T94" fmla="*/ 5 w 118"/>
                <a:gd name="T95" fmla="*/ 28 h 226"/>
                <a:gd name="T96" fmla="*/ 0 w 118"/>
                <a:gd name="T97" fmla="*/ 23 h 226"/>
                <a:gd name="T98" fmla="*/ 0 w 118"/>
                <a:gd name="T99" fmla="*/ 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26">
                  <a:moveTo>
                    <a:pt x="61" y="207"/>
                  </a:moveTo>
                  <a:lnTo>
                    <a:pt x="61" y="207"/>
                  </a:lnTo>
                  <a:lnTo>
                    <a:pt x="61" y="207"/>
                  </a:lnTo>
                  <a:lnTo>
                    <a:pt x="61" y="212"/>
                  </a:lnTo>
                  <a:lnTo>
                    <a:pt x="61" y="212"/>
                  </a:lnTo>
                  <a:lnTo>
                    <a:pt x="61" y="212"/>
                  </a:lnTo>
                  <a:lnTo>
                    <a:pt x="66" y="216"/>
                  </a:lnTo>
                  <a:lnTo>
                    <a:pt x="66" y="216"/>
                  </a:lnTo>
                  <a:lnTo>
                    <a:pt x="66" y="216"/>
                  </a:lnTo>
                  <a:lnTo>
                    <a:pt x="66" y="216"/>
                  </a:lnTo>
                  <a:lnTo>
                    <a:pt x="70" y="221"/>
                  </a:lnTo>
                  <a:lnTo>
                    <a:pt x="70" y="221"/>
                  </a:lnTo>
                  <a:lnTo>
                    <a:pt x="75" y="221"/>
                  </a:lnTo>
                  <a:lnTo>
                    <a:pt x="75" y="221"/>
                  </a:lnTo>
                  <a:lnTo>
                    <a:pt x="75" y="221"/>
                  </a:lnTo>
                  <a:lnTo>
                    <a:pt x="80" y="221"/>
                  </a:lnTo>
                  <a:lnTo>
                    <a:pt x="80" y="221"/>
                  </a:lnTo>
                  <a:lnTo>
                    <a:pt x="80" y="221"/>
                  </a:lnTo>
                  <a:lnTo>
                    <a:pt x="85" y="226"/>
                  </a:lnTo>
                  <a:lnTo>
                    <a:pt x="85" y="226"/>
                  </a:lnTo>
                  <a:lnTo>
                    <a:pt x="89" y="226"/>
                  </a:lnTo>
                  <a:lnTo>
                    <a:pt x="89" y="221"/>
                  </a:lnTo>
                  <a:lnTo>
                    <a:pt x="89" y="221"/>
                  </a:lnTo>
                  <a:lnTo>
                    <a:pt x="94" y="221"/>
                  </a:lnTo>
                  <a:lnTo>
                    <a:pt x="94" y="221"/>
                  </a:lnTo>
                  <a:lnTo>
                    <a:pt x="99" y="221"/>
                  </a:lnTo>
                  <a:lnTo>
                    <a:pt x="99" y="221"/>
                  </a:lnTo>
                  <a:lnTo>
                    <a:pt x="99" y="221"/>
                  </a:lnTo>
                  <a:lnTo>
                    <a:pt x="103" y="221"/>
                  </a:lnTo>
                  <a:lnTo>
                    <a:pt x="103" y="216"/>
                  </a:lnTo>
                  <a:lnTo>
                    <a:pt x="108" y="216"/>
                  </a:lnTo>
                  <a:lnTo>
                    <a:pt x="108" y="216"/>
                  </a:lnTo>
                  <a:lnTo>
                    <a:pt x="108" y="216"/>
                  </a:lnTo>
                  <a:lnTo>
                    <a:pt x="108" y="212"/>
                  </a:lnTo>
                  <a:lnTo>
                    <a:pt x="113" y="212"/>
                  </a:lnTo>
                  <a:lnTo>
                    <a:pt x="113" y="212"/>
                  </a:lnTo>
                  <a:lnTo>
                    <a:pt x="113" y="207"/>
                  </a:lnTo>
                  <a:lnTo>
                    <a:pt x="113" y="207"/>
                  </a:lnTo>
                  <a:lnTo>
                    <a:pt x="118" y="207"/>
                  </a:lnTo>
                  <a:lnTo>
                    <a:pt x="118" y="202"/>
                  </a:lnTo>
                  <a:lnTo>
                    <a:pt x="118" y="202"/>
                  </a:lnTo>
                  <a:lnTo>
                    <a:pt x="118" y="202"/>
                  </a:lnTo>
                  <a:lnTo>
                    <a:pt x="118" y="197"/>
                  </a:lnTo>
                  <a:lnTo>
                    <a:pt x="118" y="197"/>
                  </a:lnTo>
                  <a:lnTo>
                    <a:pt x="118" y="197"/>
                  </a:lnTo>
                  <a:lnTo>
                    <a:pt x="118" y="193"/>
                  </a:lnTo>
                  <a:lnTo>
                    <a:pt x="118" y="193"/>
                  </a:lnTo>
                  <a:lnTo>
                    <a:pt x="118" y="193"/>
                  </a:lnTo>
                  <a:lnTo>
                    <a:pt x="118" y="188"/>
                  </a:lnTo>
                  <a:lnTo>
                    <a:pt x="118" y="188"/>
                  </a:lnTo>
                  <a:lnTo>
                    <a:pt x="61" y="0"/>
                  </a:lnTo>
                  <a:lnTo>
                    <a:pt x="61" y="4"/>
                  </a:lnTo>
                  <a:lnTo>
                    <a:pt x="61" y="4"/>
                  </a:lnTo>
                  <a:lnTo>
                    <a:pt x="61" y="9"/>
                  </a:lnTo>
                  <a:lnTo>
                    <a:pt x="61" y="9"/>
                  </a:lnTo>
                  <a:lnTo>
                    <a:pt x="61" y="9"/>
                  </a:lnTo>
                  <a:lnTo>
                    <a:pt x="61" y="14"/>
                  </a:lnTo>
                  <a:lnTo>
                    <a:pt x="61" y="14"/>
                  </a:lnTo>
                  <a:lnTo>
                    <a:pt x="61" y="14"/>
                  </a:lnTo>
                  <a:lnTo>
                    <a:pt x="61" y="18"/>
                  </a:lnTo>
                  <a:lnTo>
                    <a:pt x="61" y="18"/>
                  </a:lnTo>
                  <a:lnTo>
                    <a:pt x="61" y="23"/>
                  </a:lnTo>
                  <a:lnTo>
                    <a:pt x="56" y="23"/>
                  </a:lnTo>
                  <a:lnTo>
                    <a:pt x="56" y="23"/>
                  </a:lnTo>
                  <a:lnTo>
                    <a:pt x="56" y="28"/>
                  </a:lnTo>
                  <a:lnTo>
                    <a:pt x="56" y="28"/>
                  </a:lnTo>
                  <a:lnTo>
                    <a:pt x="52" y="28"/>
                  </a:lnTo>
                  <a:lnTo>
                    <a:pt x="52" y="28"/>
                  </a:lnTo>
                  <a:lnTo>
                    <a:pt x="52" y="33"/>
                  </a:lnTo>
                  <a:lnTo>
                    <a:pt x="47" y="33"/>
                  </a:lnTo>
                  <a:lnTo>
                    <a:pt x="47" y="33"/>
                  </a:lnTo>
                  <a:lnTo>
                    <a:pt x="47" y="33"/>
                  </a:lnTo>
                  <a:lnTo>
                    <a:pt x="42" y="37"/>
                  </a:lnTo>
                  <a:lnTo>
                    <a:pt x="42" y="37"/>
                  </a:lnTo>
                  <a:lnTo>
                    <a:pt x="42" y="37"/>
                  </a:lnTo>
                  <a:lnTo>
                    <a:pt x="37" y="37"/>
                  </a:lnTo>
                  <a:lnTo>
                    <a:pt x="37" y="37"/>
                  </a:lnTo>
                  <a:lnTo>
                    <a:pt x="33" y="37"/>
                  </a:lnTo>
                  <a:lnTo>
                    <a:pt x="33" y="37"/>
                  </a:lnTo>
                  <a:lnTo>
                    <a:pt x="28" y="37"/>
                  </a:lnTo>
                  <a:lnTo>
                    <a:pt x="28" y="37"/>
                  </a:lnTo>
                  <a:lnTo>
                    <a:pt x="28" y="37"/>
                  </a:lnTo>
                  <a:lnTo>
                    <a:pt x="23" y="37"/>
                  </a:lnTo>
                  <a:lnTo>
                    <a:pt x="23" y="37"/>
                  </a:lnTo>
                  <a:lnTo>
                    <a:pt x="19" y="37"/>
                  </a:lnTo>
                  <a:lnTo>
                    <a:pt x="19" y="37"/>
                  </a:lnTo>
                  <a:lnTo>
                    <a:pt x="19" y="37"/>
                  </a:lnTo>
                  <a:lnTo>
                    <a:pt x="14" y="37"/>
                  </a:lnTo>
                  <a:lnTo>
                    <a:pt x="14" y="37"/>
                  </a:lnTo>
                  <a:lnTo>
                    <a:pt x="14" y="33"/>
                  </a:lnTo>
                  <a:lnTo>
                    <a:pt x="9" y="33"/>
                  </a:lnTo>
                  <a:lnTo>
                    <a:pt x="9" y="33"/>
                  </a:lnTo>
                  <a:lnTo>
                    <a:pt x="9" y="33"/>
                  </a:lnTo>
                  <a:lnTo>
                    <a:pt x="5" y="28"/>
                  </a:lnTo>
                  <a:lnTo>
                    <a:pt x="5" y="28"/>
                  </a:lnTo>
                  <a:lnTo>
                    <a:pt x="5" y="28"/>
                  </a:lnTo>
                  <a:lnTo>
                    <a:pt x="5" y="23"/>
                  </a:lnTo>
                  <a:lnTo>
                    <a:pt x="0" y="23"/>
                  </a:lnTo>
                  <a:lnTo>
                    <a:pt x="0" y="23"/>
                  </a:lnTo>
                  <a:lnTo>
                    <a:pt x="0" y="18"/>
                  </a:lnTo>
                  <a:lnTo>
                    <a:pt x="61" y="20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1" name="Freeform 1473">
              <a:extLst>
                <a:ext uri="{FF2B5EF4-FFF2-40B4-BE49-F238E27FC236}">
                  <a16:creationId xmlns:a16="http://schemas.microsoft.com/office/drawing/2014/main" id="{F69E8D2A-0695-5C43-A8A7-C275FB2D5AAE}"/>
                </a:ext>
              </a:extLst>
            </p:cNvPr>
            <p:cNvSpPr>
              <a:spLocks/>
            </p:cNvSpPr>
            <p:nvPr/>
          </p:nvSpPr>
          <p:spPr bwMode="auto">
            <a:xfrm>
              <a:off x="1539875" y="1483995"/>
              <a:ext cx="149860" cy="230505"/>
            </a:xfrm>
            <a:custGeom>
              <a:avLst/>
              <a:gdLst>
                <a:gd name="T0" fmla="*/ 57 w 236"/>
                <a:gd name="T1" fmla="*/ 0 h 363"/>
                <a:gd name="T2" fmla="*/ 52 w 236"/>
                <a:gd name="T3" fmla="*/ 0 h 363"/>
                <a:gd name="T4" fmla="*/ 52 w 236"/>
                <a:gd name="T5" fmla="*/ 0 h 363"/>
                <a:gd name="T6" fmla="*/ 52 w 236"/>
                <a:gd name="T7" fmla="*/ 0 h 363"/>
                <a:gd name="T8" fmla="*/ 47 w 236"/>
                <a:gd name="T9" fmla="*/ 0 h 363"/>
                <a:gd name="T10" fmla="*/ 47 w 236"/>
                <a:gd name="T11" fmla="*/ 0 h 363"/>
                <a:gd name="T12" fmla="*/ 43 w 236"/>
                <a:gd name="T13" fmla="*/ 0 h 363"/>
                <a:gd name="T14" fmla="*/ 38 w 236"/>
                <a:gd name="T15" fmla="*/ 0 h 363"/>
                <a:gd name="T16" fmla="*/ 38 w 236"/>
                <a:gd name="T17" fmla="*/ 0 h 363"/>
                <a:gd name="T18" fmla="*/ 33 w 236"/>
                <a:gd name="T19" fmla="*/ 0 h 363"/>
                <a:gd name="T20" fmla="*/ 28 w 236"/>
                <a:gd name="T21" fmla="*/ 5 h 363"/>
                <a:gd name="T22" fmla="*/ 24 w 236"/>
                <a:gd name="T23" fmla="*/ 5 h 363"/>
                <a:gd name="T24" fmla="*/ 24 w 236"/>
                <a:gd name="T25" fmla="*/ 5 h 363"/>
                <a:gd name="T26" fmla="*/ 19 w 236"/>
                <a:gd name="T27" fmla="*/ 9 h 363"/>
                <a:gd name="T28" fmla="*/ 14 w 236"/>
                <a:gd name="T29" fmla="*/ 9 h 363"/>
                <a:gd name="T30" fmla="*/ 14 w 236"/>
                <a:gd name="T31" fmla="*/ 14 h 363"/>
                <a:gd name="T32" fmla="*/ 10 w 236"/>
                <a:gd name="T33" fmla="*/ 14 h 363"/>
                <a:gd name="T34" fmla="*/ 10 w 236"/>
                <a:gd name="T35" fmla="*/ 19 h 363"/>
                <a:gd name="T36" fmla="*/ 5 w 236"/>
                <a:gd name="T37" fmla="*/ 19 h 363"/>
                <a:gd name="T38" fmla="*/ 5 w 236"/>
                <a:gd name="T39" fmla="*/ 23 h 363"/>
                <a:gd name="T40" fmla="*/ 0 w 236"/>
                <a:gd name="T41" fmla="*/ 23 h 363"/>
                <a:gd name="T42" fmla="*/ 0 w 236"/>
                <a:gd name="T43" fmla="*/ 28 h 363"/>
                <a:gd name="T44" fmla="*/ 0 w 236"/>
                <a:gd name="T45" fmla="*/ 28 h 363"/>
                <a:gd name="T46" fmla="*/ 0 w 236"/>
                <a:gd name="T47" fmla="*/ 28 h 363"/>
                <a:gd name="T48" fmla="*/ 0 w 236"/>
                <a:gd name="T49" fmla="*/ 33 h 363"/>
                <a:gd name="T50" fmla="*/ 184 w 236"/>
                <a:gd name="T51" fmla="*/ 363 h 363"/>
                <a:gd name="T52" fmla="*/ 184 w 236"/>
                <a:gd name="T53" fmla="*/ 363 h 363"/>
                <a:gd name="T54" fmla="*/ 184 w 236"/>
                <a:gd name="T55" fmla="*/ 358 h 363"/>
                <a:gd name="T56" fmla="*/ 184 w 236"/>
                <a:gd name="T57" fmla="*/ 358 h 363"/>
                <a:gd name="T58" fmla="*/ 184 w 236"/>
                <a:gd name="T59" fmla="*/ 353 h 363"/>
                <a:gd name="T60" fmla="*/ 184 w 236"/>
                <a:gd name="T61" fmla="*/ 353 h 363"/>
                <a:gd name="T62" fmla="*/ 189 w 236"/>
                <a:gd name="T63" fmla="*/ 349 h 363"/>
                <a:gd name="T64" fmla="*/ 189 w 236"/>
                <a:gd name="T65" fmla="*/ 349 h 363"/>
                <a:gd name="T66" fmla="*/ 193 w 236"/>
                <a:gd name="T67" fmla="*/ 344 h 363"/>
                <a:gd name="T68" fmla="*/ 193 w 236"/>
                <a:gd name="T69" fmla="*/ 344 h 363"/>
                <a:gd name="T70" fmla="*/ 198 w 236"/>
                <a:gd name="T71" fmla="*/ 344 h 363"/>
                <a:gd name="T72" fmla="*/ 203 w 236"/>
                <a:gd name="T73" fmla="*/ 339 h 363"/>
                <a:gd name="T74" fmla="*/ 203 w 236"/>
                <a:gd name="T75" fmla="*/ 339 h 363"/>
                <a:gd name="T76" fmla="*/ 207 w 236"/>
                <a:gd name="T77" fmla="*/ 334 h 363"/>
                <a:gd name="T78" fmla="*/ 212 w 236"/>
                <a:gd name="T79" fmla="*/ 334 h 363"/>
                <a:gd name="T80" fmla="*/ 217 w 236"/>
                <a:gd name="T81" fmla="*/ 334 h 363"/>
                <a:gd name="T82" fmla="*/ 217 w 236"/>
                <a:gd name="T83" fmla="*/ 330 h 363"/>
                <a:gd name="T84" fmla="*/ 222 w 236"/>
                <a:gd name="T85" fmla="*/ 330 h 363"/>
                <a:gd name="T86" fmla="*/ 226 w 236"/>
                <a:gd name="T87" fmla="*/ 330 h 363"/>
                <a:gd name="T88" fmla="*/ 226 w 236"/>
                <a:gd name="T89" fmla="*/ 330 h 363"/>
                <a:gd name="T90" fmla="*/ 231 w 236"/>
                <a:gd name="T91" fmla="*/ 330 h 363"/>
                <a:gd name="T92" fmla="*/ 231 w 236"/>
                <a:gd name="T93" fmla="*/ 330 h 363"/>
                <a:gd name="T94" fmla="*/ 236 w 236"/>
                <a:gd name="T95" fmla="*/ 330 h 363"/>
                <a:gd name="T96" fmla="*/ 236 w 236"/>
                <a:gd name="T97" fmla="*/ 330 h 363"/>
                <a:gd name="T98" fmla="*/ 236 w 236"/>
                <a:gd name="T99" fmla="*/ 33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6" h="363">
                  <a:moveTo>
                    <a:pt x="57" y="5"/>
                  </a:moveTo>
                  <a:lnTo>
                    <a:pt x="57" y="0"/>
                  </a:lnTo>
                  <a:lnTo>
                    <a:pt x="57" y="0"/>
                  </a:lnTo>
                  <a:lnTo>
                    <a:pt x="52" y="0"/>
                  </a:lnTo>
                  <a:lnTo>
                    <a:pt x="52" y="0"/>
                  </a:lnTo>
                  <a:lnTo>
                    <a:pt x="52" y="0"/>
                  </a:lnTo>
                  <a:lnTo>
                    <a:pt x="52" y="0"/>
                  </a:lnTo>
                  <a:lnTo>
                    <a:pt x="52" y="0"/>
                  </a:lnTo>
                  <a:lnTo>
                    <a:pt x="47" y="0"/>
                  </a:lnTo>
                  <a:lnTo>
                    <a:pt x="47" y="0"/>
                  </a:lnTo>
                  <a:lnTo>
                    <a:pt x="47" y="0"/>
                  </a:lnTo>
                  <a:lnTo>
                    <a:pt x="47" y="0"/>
                  </a:lnTo>
                  <a:lnTo>
                    <a:pt x="43" y="0"/>
                  </a:lnTo>
                  <a:lnTo>
                    <a:pt x="43" y="0"/>
                  </a:lnTo>
                  <a:lnTo>
                    <a:pt x="43" y="0"/>
                  </a:lnTo>
                  <a:lnTo>
                    <a:pt x="38" y="0"/>
                  </a:lnTo>
                  <a:lnTo>
                    <a:pt x="38" y="0"/>
                  </a:lnTo>
                  <a:lnTo>
                    <a:pt x="38" y="0"/>
                  </a:lnTo>
                  <a:lnTo>
                    <a:pt x="33" y="0"/>
                  </a:lnTo>
                  <a:lnTo>
                    <a:pt x="33" y="0"/>
                  </a:lnTo>
                  <a:lnTo>
                    <a:pt x="33" y="5"/>
                  </a:lnTo>
                  <a:lnTo>
                    <a:pt x="28" y="5"/>
                  </a:lnTo>
                  <a:lnTo>
                    <a:pt x="28" y="5"/>
                  </a:lnTo>
                  <a:lnTo>
                    <a:pt x="24" y="5"/>
                  </a:lnTo>
                  <a:lnTo>
                    <a:pt x="24" y="5"/>
                  </a:lnTo>
                  <a:lnTo>
                    <a:pt x="24" y="5"/>
                  </a:lnTo>
                  <a:lnTo>
                    <a:pt x="19" y="9"/>
                  </a:lnTo>
                  <a:lnTo>
                    <a:pt x="19" y="9"/>
                  </a:lnTo>
                  <a:lnTo>
                    <a:pt x="19" y="9"/>
                  </a:lnTo>
                  <a:lnTo>
                    <a:pt x="14" y="9"/>
                  </a:lnTo>
                  <a:lnTo>
                    <a:pt x="14" y="14"/>
                  </a:lnTo>
                  <a:lnTo>
                    <a:pt x="14" y="14"/>
                  </a:lnTo>
                  <a:lnTo>
                    <a:pt x="10" y="14"/>
                  </a:lnTo>
                  <a:lnTo>
                    <a:pt x="10" y="14"/>
                  </a:lnTo>
                  <a:lnTo>
                    <a:pt x="10" y="19"/>
                  </a:lnTo>
                  <a:lnTo>
                    <a:pt x="10" y="19"/>
                  </a:lnTo>
                  <a:lnTo>
                    <a:pt x="5" y="19"/>
                  </a:lnTo>
                  <a:lnTo>
                    <a:pt x="5" y="19"/>
                  </a:lnTo>
                  <a:lnTo>
                    <a:pt x="5" y="23"/>
                  </a:lnTo>
                  <a:lnTo>
                    <a:pt x="5" y="23"/>
                  </a:lnTo>
                  <a:lnTo>
                    <a:pt x="5" y="23"/>
                  </a:lnTo>
                  <a:lnTo>
                    <a:pt x="0" y="23"/>
                  </a:lnTo>
                  <a:lnTo>
                    <a:pt x="0" y="23"/>
                  </a:lnTo>
                  <a:lnTo>
                    <a:pt x="0" y="28"/>
                  </a:lnTo>
                  <a:lnTo>
                    <a:pt x="0" y="28"/>
                  </a:lnTo>
                  <a:lnTo>
                    <a:pt x="0" y="28"/>
                  </a:lnTo>
                  <a:lnTo>
                    <a:pt x="0" y="28"/>
                  </a:lnTo>
                  <a:lnTo>
                    <a:pt x="0" y="28"/>
                  </a:lnTo>
                  <a:lnTo>
                    <a:pt x="0" y="33"/>
                  </a:lnTo>
                  <a:lnTo>
                    <a:pt x="0" y="33"/>
                  </a:lnTo>
                  <a:lnTo>
                    <a:pt x="184" y="363"/>
                  </a:lnTo>
                  <a:lnTo>
                    <a:pt x="184" y="363"/>
                  </a:lnTo>
                  <a:lnTo>
                    <a:pt x="184" y="363"/>
                  </a:lnTo>
                  <a:lnTo>
                    <a:pt x="184" y="363"/>
                  </a:lnTo>
                  <a:lnTo>
                    <a:pt x="184" y="358"/>
                  </a:lnTo>
                  <a:lnTo>
                    <a:pt x="184" y="358"/>
                  </a:lnTo>
                  <a:lnTo>
                    <a:pt x="184" y="358"/>
                  </a:lnTo>
                  <a:lnTo>
                    <a:pt x="184" y="358"/>
                  </a:lnTo>
                  <a:lnTo>
                    <a:pt x="184" y="358"/>
                  </a:lnTo>
                  <a:lnTo>
                    <a:pt x="184" y="353"/>
                  </a:lnTo>
                  <a:lnTo>
                    <a:pt x="184" y="353"/>
                  </a:lnTo>
                  <a:lnTo>
                    <a:pt x="184" y="353"/>
                  </a:lnTo>
                  <a:lnTo>
                    <a:pt x="184" y="353"/>
                  </a:lnTo>
                  <a:lnTo>
                    <a:pt x="189" y="349"/>
                  </a:lnTo>
                  <a:lnTo>
                    <a:pt x="189" y="349"/>
                  </a:lnTo>
                  <a:lnTo>
                    <a:pt x="189" y="349"/>
                  </a:lnTo>
                  <a:lnTo>
                    <a:pt x="189" y="349"/>
                  </a:lnTo>
                  <a:lnTo>
                    <a:pt x="193" y="344"/>
                  </a:lnTo>
                  <a:lnTo>
                    <a:pt x="193" y="344"/>
                  </a:lnTo>
                  <a:lnTo>
                    <a:pt x="193" y="344"/>
                  </a:lnTo>
                  <a:lnTo>
                    <a:pt x="198" y="344"/>
                  </a:lnTo>
                  <a:lnTo>
                    <a:pt x="198" y="344"/>
                  </a:lnTo>
                  <a:lnTo>
                    <a:pt x="198" y="339"/>
                  </a:lnTo>
                  <a:lnTo>
                    <a:pt x="203" y="339"/>
                  </a:lnTo>
                  <a:lnTo>
                    <a:pt x="203" y="339"/>
                  </a:lnTo>
                  <a:lnTo>
                    <a:pt x="203" y="339"/>
                  </a:lnTo>
                  <a:lnTo>
                    <a:pt x="207" y="334"/>
                  </a:lnTo>
                  <a:lnTo>
                    <a:pt x="207" y="334"/>
                  </a:lnTo>
                  <a:lnTo>
                    <a:pt x="212" y="334"/>
                  </a:lnTo>
                  <a:lnTo>
                    <a:pt x="212" y="334"/>
                  </a:lnTo>
                  <a:lnTo>
                    <a:pt x="212" y="334"/>
                  </a:lnTo>
                  <a:lnTo>
                    <a:pt x="217" y="334"/>
                  </a:lnTo>
                  <a:lnTo>
                    <a:pt x="217" y="334"/>
                  </a:lnTo>
                  <a:lnTo>
                    <a:pt x="217" y="330"/>
                  </a:lnTo>
                  <a:lnTo>
                    <a:pt x="222" y="330"/>
                  </a:lnTo>
                  <a:lnTo>
                    <a:pt x="222" y="330"/>
                  </a:lnTo>
                  <a:lnTo>
                    <a:pt x="222" y="330"/>
                  </a:lnTo>
                  <a:lnTo>
                    <a:pt x="226" y="330"/>
                  </a:lnTo>
                  <a:lnTo>
                    <a:pt x="226" y="330"/>
                  </a:lnTo>
                  <a:lnTo>
                    <a:pt x="226" y="330"/>
                  </a:lnTo>
                  <a:lnTo>
                    <a:pt x="231" y="330"/>
                  </a:lnTo>
                  <a:lnTo>
                    <a:pt x="231" y="330"/>
                  </a:lnTo>
                  <a:lnTo>
                    <a:pt x="231" y="330"/>
                  </a:lnTo>
                  <a:lnTo>
                    <a:pt x="231" y="330"/>
                  </a:lnTo>
                  <a:lnTo>
                    <a:pt x="236" y="330"/>
                  </a:lnTo>
                  <a:lnTo>
                    <a:pt x="236" y="330"/>
                  </a:lnTo>
                  <a:lnTo>
                    <a:pt x="236" y="330"/>
                  </a:lnTo>
                  <a:lnTo>
                    <a:pt x="236" y="330"/>
                  </a:lnTo>
                  <a:lnTo>
                    <a:pt x="236" y="334"/>
                  </a:lnTo>
                  <a:lnTo>
                    <a:pt x="236" y="334"/>
                  </a:lnTo>
                  <a:lnTo>
                    <a:pt x="57"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2" name="Oval 111">
              <a:extLst>
                <a:ext uri="{FF2B5EF4-FFF2-40B4-BE49-F238E27FC236}">
                  <a16:creationId xmlns:a16="http://schemas.microsoft.com/office/drawing/2014/main" id="{E3DAD705-6367-E704-2A59-56F39DAB316D}"/>
                </a:ext>
              </a:extLst>
            </p:cNvPr>
            <p:cNvSpPr>
              <a:spLocks noChangeArrowheads="1"/>
            </p:cNvSpPr>
            <p:nvPr/>
          </p:nvSpPr>
          <p:spPr bwMode="auto">
            <a:xfrm>
              <a:off x="1955800" y="2393315"/>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13" name="Freeform 1475">
              <a:extLst>
                <a:ext uri="{FF2B5EF4-FFF2-40B4-BE49-F238E27FC236}">
                  <a16:creationId xmlns:a16="http://schemas.microsoft.com/office/drawing/2014/main" id="{AD65D3EA-4647-8AA0-6B3D-F1701C4DFD1C}"/>
                </a:ext>
              </a:extLst>
            </p:cNvPr>
            <p:cNvSpPr>
              <a:spLocks/>
            </p:cNvSpPr>
            <p:nvPr/>
          </p:nvSpPr>
          <p:spPr bwMode="auto">
            <a:xfrm>
              <a:off x="1892935" y="2276475"/>
              <a:ext cx="119380" cy="153035"/>
            </a:xfrm>
            <a:custGeom>
              <a:avLst/>
              <a:gdLst>
                <a:gd name="T0" fmla="*/ 132 w 188"/>
                <a:gd name="T1" fmla="*/ 241 h 241"/>
                <a:gd name="T2" fmla="*/ 136 w 188"/>
                <a:gd name="T3" fmla="*/ 241 h 241"/>
                <a:gd name="T4" fmla="*/ 136 w 188"/>
                <a:gd name="T5" fmla="*/ 241 h 241"/>
                <a:gd name="T6" fmla="*/ 141 w 188"/>
                <a:gd name="T7" fmla="*/ 241 h 241"/>
                <a:gd name="T8" fmla="*/ 141 w 188"/>
                <a:gd name="T9" fmla="*/ 241 h 241"/>
                <a:gd name="T10" fmla="*/ 146 w 188"/>
                <a:gd name="T11" fmla="*/ 241 h 241"/>
                <a:gd name="T12" fmla="*/ 146 w 188"/>
                <a:gd name="T13" fmla="*/ 241 h 241"/>
                <a:gd name="T14" fmla="*/ 151 w 188"/>
                <a:gd name="T15" fmla="*/ 241 h 241"/>
                <a:gd name="T16" fmla="*/ 155 w 188"/>
                <a:gd name="T17" fmla="*/ 241 h 241"/>
                <a:gd name="T18" fmla="*/ 160 w 188"/>
                <a:gd name="T19" fmla="*/ 241 h 241"/>
                <a:gd name="T20" fmla="*/ 160 w 188"/>
                <a:gd name="T21" fmla="*/ 236 h 241"/>
                <a:gd name="T22" fmla="*/ 165 w 188"/>
                <a:gd name="T23" fmla="*/ 236 h 241"/>
                <a:gd name="T24" fmla="*/ 169 w 188"/>
                <a:gd name="T25" fmla="*/ 236 h 241"/>
                <a:gd name="T26" fmla="*/ 169 w 188"/>
                <a:gd name="T27" fmla="*/ 231 h 241"/>
                <a:gd name="T28" fmla="*/ 174 w 188"/>
                <a:gd name="T29" fmla="*/ 231 h 241"/>
                <a:gd name="T30" fmla="*/ 179 w 188"/>
                <a:gd name="T31" fmla="*/ 227 h 241"/>
                <a:gd name="T32" fmla="*/ 179 w 188"/>
                <a:gd name="T33" fmla="*/ 222 h 241"/>
                <a:gd name="T34" fmla="*/ 184 w 188"/>
                <a:gd name="T35" fmla="*/ 222 h 241"/>
                <a:gd name="T36" fmla="*/ 184 w 188"/>
                <a:gd name="T37" fmla="*/ 217 h 241"/>
                <a:gd name="T38" fmla="*/ 184 w 188"/>
                <a:gd name="T39" fmla="*/ 217 h 241"/>
                <a:gd name="T40" fmla="*/ 184 w 188"/>
                <a:gd name="T41" fmla="*/ 213 h 241"/>
                <a:gd name="T42" fmla="*/ 188 w 188"/>
                <a:gd name="T43" fmla="*/ 213 h 241"/>
                <a:gd name="T44" fmla="*/ 188 w 188"/>
                <a:gd name="T45" fmla="*/ 208 h 241"/>
                <a:gd name="T46" fmla="*/ 184 w 188"/>
                <a:gd name="T47" fmla="*/ 208 h 241"/>
                <a:gd name="T48" fmla="*/ 184 w 188"/>
                <a:gd name="T49" fmla="*/ 203 h 241"/>
                <a:gd name="T50" fmla="*/ 52 w 188"/>
                <a:gd name="T51" fmla="*/ 0 h 241"/>
                <a:gd name="T52" fmla="*/ 52 w 188"/>
                <a:gd name="T53" fmla="*/ 0 h 241"/>
                <a:gd name="T54" fmla="*/ 52 w 188"/>
                <a:gd name="T55" fmla="*/ 5 h 241"/>
                <a:gd name="T56" fmla="*/ 52 w 188"/>
                <a:gd name="T57" fmla="*/ 5 h 241"/>
                <a:gd name="T58" fmla="*/ 52 w 188"/>
                <a:gd name="T59" fmla="*/ 10 h 241"/>
                <a:gd name="T60" fmla="*/ 52 w 188"/>
                <a:gd name="T61" fmla="*/ 10 h 241"/>
                <a:gd name="T62" fmla="*/ 52 w 188"/>
                <a:gd name="T63" fmla="*/ 15 h 241"/>
                <a:gd name="T64" fmla="*/ 47 w 188"/>
                <a:gd name="T65" fmla="*/ 19 h 241"/>
                <a:gd name="T66" fmla="*/ 47 w 188"/>
                <a:gd name="T67" fmla="*/ 19 h 241"/>
                <a:gd name="T68" fmla="*/ 42 w 188"/>
                <a:gd name="T69" fmla="*/ 24 h 241"/>
                <a:gd name="T70" fmla="*/ 38 w 188"/>
                <a:gd name="T71" fmla="*/ 24 h 241"/>
                <a:gd name="T72" fmla="*/ 38 w 188"/>
                <a:gd name="T73" fmla="*/ 29 h 241"/>
                <a:gd name="T74" fmla="*/ 33 w 188"/>
                <a:gd name="T75" fmla="*/ 29 h 241"/>
                <a:gd name="T76" fmla="*/ 28 w 188"/>
                <a:gd name="T77" fmla="*/ 33 h 241"/>
                <a:gd name="T78" fmla="*/ 28 w 188"/>
                <a:gd name="T79" fmla="*/ 33 h 241"/>
                <a:gd name="T80" fmla="*/ 23 w 188"/>
                <a:gd name="T81" fmla="*/ 33 h 241"/>
                <a:gd name="T82" fmla="*/ 19 w 188"/>
                <a:gd name="T83" fmla="*/ 38 h 241"/>
                <a:gd name="T84" fmla="*/ 14 w 188"/>
                <a:gd name="T85" fmla="*/ 38 h 241"/>
                <a:gd name="T86" fmla="*/ 14 w 188"/>
                <a:gd name="T87" fmla="*/ 38 h 241"/>
                <a:gd name="T88" fmla="*/ 9 w 188"/>
                <a:gd name="T89" fmla="*/ 38 h 241"/>
                <a:gd name="T90" fmla="*/ 9 w 188"/>
                <a:gd name="T91" fmla="*/ 38 h 241"/>
                <a:gd name="T92" fmla="*/ 5 w 188"/>
                <a:gd name="T93" fmla="*/ 38 h 241"/>
                <a:gd name="T94" fmla="*/ 5 w 188"/>
                <a:gd name="T95" fmla="*/ 33 h 241"/>
                <a:gd name="T96" fmla="*/ 0 w 188"/>
                <a:gd name="T97" fmla="*/ 33 h 241"/>
                <a:gd name="T98" fmla="*/ 0 w 188"/>
                <a:gd name="T99" fmla="*/ 3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8" h="241">
                  <a:moveTo>
                    <a:pt x="132" y="236"/>
                  </a:moveTo>
                  <a:lnTo>
                    <a:pt x="132" y="241"/>
                  </a:lnTo>
                  <a:lnTo>
                    <a:pt x="136" y="241"/>
                  </a:lnTo>
                  <a:lnTo>
                    <a:pt x="136" y="241"/>
                  </a:lnTo>
                  <a:lnTo>
                    <a:pt x="136" y="241"/>
                  </a:lnTo>
                  <a:lnTo>
                    <a:pt x="136" y="241"/>
                  </a:lnTo>
                  <a:lnTo>
                    <a:pt x="136" y="241"/>
                  </a:lnTo>
                  <a:lnTo>
                    <a:pt x="141" y="241"/>
                  </a:lnTo>
                  <a:lnTo>
                    <a:pt x="141" y="241"/>
                  </a:lnTo>
                  <a:lnTo>
                    <a:pt x="141" y="241"/>
                  </a:lnTo>
                  <a:lnTo>
                    <a:pt x="141" y="241"/>
                  </a:lnTo>
                  <a:lnTo>
                    <a:pt x="146" y="241"/>
                  </a:lnTo>
                  <a:lnTo>
                    <a:pt x="146" y="241"/>
                  </a:lnTo>
                  <a:lnTo>
                    <a:pt x="146" y="241"/>
                  </a:lnTo>
                  <a:lnTo>
                    <a:pt x="151" y="241"/>
                  </a:lnTo>
                  <a:lnTo>
                    <a:pt x="151" y="241"/>
                  </a:lnTo>
                  <a:lnTo>
                    <a:pt x="155" y="241"/>
                  </a:lnTo>
                  <a:lnTo>
                    <a:pt x="155" y="241"/>
                  </a:lnTo>
                  <a:lnTo>
                    <a:pt x="155" y="241"/>
                  </a:lnTo>
                  <a:lnTo>
                    <a:pt x="160" y="241"/>
                  </a:lnTo>
                  <a:lnTo>
                    <a:pt x="160" y="241"/>
                  </a:lnTo>
                  <a:lnTo>
                    <a:pt x="160" y="236"/>
                  </a:lnTo>
                  <a:lnTo>
                    <a:pt x="165" y="236"/>
                  </a:lnTo>
                  <a:lnTo>
                    <a:pt x="165" y="236"/>
                  </a:lnTo>
                  <a:lnTo>
                    <a:pt x="165" y="236"/>
                  </a:lnTo>
                  <a:lnTo>
                    <a:pt x="169" y="236"/>
                  </a:lnTo>
                  <a:lnTo>
                    <a:pt x="169" y="231"/>
                  </a:lnTo>
                  <a:lnTo>
                    <a:pt x="169" y="231"/>
                  </a:lnTo>
                  <a:lnTo>
                    <a:pt x="174" y="231"/>
                  </a:lnTo>
                  <a:lnTo>
                    <a:pt x="174" y="231"/>
                  </a:lnTo>
                  <a:lnTo>
                    <a:pt x="174" y="227"/>
                  </a:lnTo>
                  <a:lnTo>
                    <a:pt x="179" y="227"/>
                  </a:lnTo>
                  <a:lnTo>
                    <a:pt x="179" y="227"/>
                  </a:lnTo>
                  <a:lnTo>
                    <a:pt x="179" y="222"/>
                  </a:lnTo>
                  <a:lnTo>
                    <a:pt x="179" y="222"/>
                  </a:lnTo>
                  <a:lnTo>
                    <a:pt x="184" y="222"/>
                  </a:lnTo>
                  <a:lnTo>
                    <a:pt x="184" y="222"/>
                  </a:lnTo>
                  <a:lnTo>
                    <a:pt x="184" y="217"/>
                  </a:lnTo>
                  <a:lnTo>
                    <a:pt x="184" y="217"/>
                  </a:lnTo>
                  <a:lnTo>
                    <a:pt x="184" y="217"/>
                  </a:lnTo>
                  <a:lnTo>
                    <a:pt x="184" y="213"/>
                  </a:lnTo>
                  <a:lnTo>
                    <a:pt x="184" y="213"/>
                  </a:lnTo>
                  <a:lnTo>
                    <a:pt x="188" y="213"/>
                  </a:lnTo>
                  <a:lnTo>
                    <a:pt x="188" y="213"/>
                  </a:lnTo>
                  <a:lnTo>
                    <a:pt x="188" y="208"/>
                  </a:lnTo>
                  <a:lnTo>
                    <a:pt x="188" y="208"/>
                  </a:lnTo>
                  <a:lnTo>
                    <a:pt x="188" y="208"/>
                  </a:lnTo>
                  <a:lnTo>
                    <a:pt x="184" y="208"/>
                  </a:lnTo>
                  <a:lnTo>
                    <a:pt x="184" y="203"/>
                  </a:lnTo>
                  <a:lnTo>
                    <a:pt x="184" y="203"/>
                  </a:lnTo>
                  <a:lnTo>
                    <a:pt x="52" y="0"/>
                  </a:lnTo>
                  <a:lnTo>
                    <a:pt x="52" y="0"/>
                  </a:lnTo>
                  <a:lnTo>
                    <a:pt x="52" y="0"/>
                  </a:lnTo>
                  <a:lnTo>
                    <a:pt x="52" y="0"/>
                  </a:lnTo>
                  <a:lnTo>
                    <a:pt x="52" y="5"/>
                  </a:lnTo>
                  <a:lnTo>
                    <a:pt x="52" y="5"/>
                  </a:lnTo>
                  <a:lnTo>
                    <a:pt x="52" y="5"/>
                  </a:lnTo>
                  <a:lnTo>
                    <a:pt x="52" y="5"/>
                  </a:lnTo>
                  <a:lnTo>
                    <a:pt x="52" y="10"/>
                  </a:lnTo>
                  <a:lnTo>
                    <a:pt x="52" y="10"/>
                  </a:lnTo>
                  <a:lnTo>
                    <a:pt x="52" y="10"/>
                  </a:lnTo>
                  <a:lnTo>
                    <a:pt x="52" y="10"/>
                  </a:lnTo>
                  <a:lnTo>
                    <a:pt x="52" y="15"/>
                  </a:lnTo>
                  <a:lnTo>
                    <a:pt x="52" y="15"/>
                  </a:lnTo>
                  <a:lnTo>
                    <a:pt x="47" y="15"/>
                  </a:lnTo>
                  <a:lnTo>
                    <a:pt x="47" y="19"/>
                  </a:lnTo>
                  <a:lnTo>
                    <a:pt x="47" y="19"/>
                  </a:lnTo>
                  <a:lnTo>
                    <a:pt x="47" y="19"/>
                  </a:lnTo>
                  <a:lnTo>
                    <a:pt x="42" y="19"/>
                  </a:lnTo>
                  <a:lnTo>
                    <a:pt x="42" y="24"/>
                  </a:lnTo>
                  <a:lnTo>
                    <a:pt x="42" y="24"/>
                  </a:lnTo>
                  <a:lnTo>
                    <a:pt x="38" y="24"/>
                  </a:lnTo>
                  <a:lnTo>
                    <a:pt x="38" y="24"/>
                  </a:lnTo>
                  <a:lnTo>
                    <a:pt x="38" y="29"/>
                  </a:lnTo>
                  <a:lnTo>
                    <a:pt x="33" y="29"/>
                  </a:lnTo>
                  <a:lnTo>
                    <a:pt x="33" y="29"/>
                  </a:lnTo>
                  <a:lnTo>
                    <a:pt x="33" y="29"/>
                  </a:lnTo>
                  <a:lnTo>
                    <a:pt x="28" y="33"/>
                  </a:lnTo>
                  <a:lnTo>
                    <a:pt x="28" y="33"/>
                  </a:lnTo>
                  <a:lnTo>
                    <a:pt x="28" y="33"/>
                  </a:lnTo>
                  <a:lnTo>
                    <a:pt x="23" y="33"/>
                  </a:lnTo>
                  <a:lnTo>
                    <a:pt x="23" y="33"/>
                  </a:lnTo>
                  <a:lnTo>
                    <a:pt x="19" y="33"/>
                  </a:lnTo>
                  <a:lnTo>
                    <a:pt x="19" y="38"/>
                  </a:lnTo>
                  <a:lnTo>
                    <a:pt x="19" y="38"/>
                  </a:lnTo>
                  <a:lnTo>
                    <a:pt x="14" y="38"/>
                  </a:lnTo>
                  <a:lnTo>
                    <a:pt x="14" y="38"/>
                  </a:lnTo>
                  <a:lnTo>
                    <a:pt x="14" y="38"/>
                  </a:lnTo>
                  <a:lnTo>
                    <a:pt x="9" y="38"/>
                  </a:lnTo>
                  <a:lnTo>
                    <a:pt x="9" y="38"/>
                  </a:lnTo>
                  <a:lnTo>
                    <a:pt x="9" y="38"/>
                  </a:lnTo>
                  <a:lnTo>
                    <a:pt x="9" y="38"/>
                  </a:lnTo>
                  <a:lnTo>
                    <a:pt x="5" y="38"/>
                  </a:lnTo>
                  <a:lnTo>
                    <a:pt x="5" y="38"/>
                  </a:lnTo>
                  <a:lnTo>
                    <a:pt x="5" y="38"/>
                  </a:lnTo>
                  <a:lnTo>
                    <a:pt x="5" y="33"/>
                  </a:lnTo>
                  <a:lnTo>
                    <a:pt x="0" y="33"/>
                  </a:lnTo>
                  <a:lnTo>
                    <a:pt x="0" y="33"/>
                  </a:lnTo>
                  <a:lnTo>
                    <a:pt x="0" y="33"/>
                  </a:lnTo>
                  <a:lnTo>
                    <a:pt x="0" y="33"/>
                  </a:lnTo>
                  <a:lnTo>
                    <a:pt x="132" y="23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4" name="Freeform 1476">
              <a:extLst>
                <a:ext uri="{FF2B5EF4-FFF2-40B4-BE49-F238E27FC236}">
                  <a16:creationId xmlns:a16="http://schemas.microsoft.com/office/drawing/2014/main" id="{2F986924-E086-ACA5-3F8C-C991D1D345CC}"/>
                </a:ext>
              </a:extLst>
            </p:cNvPr>
            <p:cNvSpPr>
              <a:spLocks/>
            </p:cNvSpPr>
            <p:nvPr/>
          </p:nvSpPr>
          <p:spPr bwMode="auto">
            <a:xfrm>
              <a:off x="2015490" y="2513330"/>
              <a:ext cx="62865" cy="143510"/>
            </a:xfrm>
            <a:custGeom>
              <a:avLst/>
              <a:gdLst>
                <a:gd name="T0" fmla="*/ 61 w 99"/>
                <a:gd name="T1" fmla="*/ 9 h 226"/>
                <a:gd name="T2" fmla="*/ 61 w 99"/>
                <a:gd name="T3" fmla="*/ 4 h 226"/>
                <a:gd name="T4" fmla="*/ 61 w 99"/>
                <a:gd name="T5" fmla="*/ 4 h 226"/>
                <a:gd name="T6" fmla="*/ 56 w 99"/>
                <a:gd name="T7" fmla="*/ 4 h 226"/>
                <a:gd name="T8" fmla="*/ 56 w 99"/>
                <a:gd name="T9" fmla="*/ 0 h 226"/>
                <a:gd name="T10" fmla="*/ 52 w 99"/>
                <a:gd name="T11" fmla="*/ 0 h 226"/>
                <a:gd name="T12" fmla="*/ 52 w 99"/>
                <a:gd name="T13" fmla="*/ 0 h 226"/>
                <a:gd name="T14" fmla="*/ 47 w 99"/>
                <a:gd name="T15" fmla="*/ 0 h 226"/>
                <a:gd name="T16" fmla="*/ 42 w 99"/>
                <a:gd name="T17" fmla="*/ 0 h 226"/>
                <a:gd name="T18" fmla="*/ 38 w 99"/>
                <a:gd name="T19" fmla="*/ 0 h 226"/>
                <a:gd name="T20" fmla="*/ 33 w 99"/>
                <a:gd name="T21" fmla="*/ 0 h 226"/>
                <a:gd name="T22" fmla="*/ 33 w 99"/>
                <a:gd name="T23" fmla="*/ 0 h 226"/>
                <a:gd name="T24" fmla="*/ 28 w 99"/>
                <a:gd name="T25" fmla="*/ 0 h 226"/>
                <a:gd name="T26" fmla="*/ 23 w 99"/>
                <a:gd name="T27" fmla="*/ 0 h 226"/>
                <a:gd name="T28" fmla="*/ 19 w 99"/>
                <a:gd name="T29" fmla="*/ 4 h 226"/>
                <a:gd name="T30" fmla="*/ 14 w 99"/>
                <a:gd name="T31" fmla="*/ 4 h 226"/>
                <a:gd name="T32" fmla="*/ 14 w 99"/>
                <a:gd name="T33" fmla="*/ 4 h 226"/>
                <a:gd name="T34" fmla="*/ 9 w 99"/>
                <a:gd name="T35" fmla="*/ 4 h 226"/>
                <a:gd name="T36" fmla="*/ 9 w 99"/>
                <a:gd name="T37" fmla="*/ 9 h 226"/>
                <a:gd name="T38" fmla="*/ 5 w 99"/>
                <a:gd name="T39" fmla="*/ 9 h 226"/>
                <a:gd name="T40" fmla="*/ 5 w 99"/>
                <a:gd name="T41" fmla="*/ 9 h 226"/>
                <a:gd name="T42" fmla="*/ 0 w 99"/>
                <a:gd name="T43" fmla="*/ 14 h 226"/>
                <a:gd name="T44" fmla="*/ 0 w 99"/>
                <a:gd name="T45" fmla="*/ 14 h 226"/>
                <a:gd name="T46" fmla="*/ 0 w 99"/>
                <a:gd name="T47" fmla="*/ 19 h 226"/>
                <a:gd name="T48" fmla="*/ 0 w 99"/>
                <a:gd name="T49" fmla="*/ 19 h 226"/>
                <a:gd name="T50" fmla="*/ 38 w 99"/>
                <a:gd name="T51" fmla="*/ 226 h 226"/>
                <a:gd name="T52" fmla="*/ 38 w 99"/>
                <a:gd name="T53" fmla="*/ 226 h 226"/>
                <a:gd name="T54" fmla="*/ 38 w 99"/>
                <a:gd name="T55" fmla="*/ 226 h 226"/>
                <a:gd name="T56" fmla="*/ 42 w 99"/>
                <a:gd name="T57" fmla="*/ 221 h 226"/>
                <a:gd name="T58" fmla="*/ 42 w 99"/>
                <a:gd name="T59" fmla="*/ 221 h 226"/>
                <a:gd name="T60" fmla="*/ 42 w 99"/>
                <a:gd name="T61" fmla="*/ 216 h 226"/>
                <a:gd name="T62" fmla="*/ 47 w 99"/>
                <a:gd name="T63" fmla="*/ 216 h 226"/>
                <a:gd name="T64" fmla="*/ 52 w 99"/>
                <a:gd name="T65" fmla="*/ 216 h 226"/>
                <a:gd name="T66" fmla="*/ 52 w 99"/>
                <a:gd name="T67" fmla="*/ 212 h 226"/>
                <a:gd name="T68" fmla="*/ 56 w 99"/>
                <a:gd name="T69" fmla="*/ 212 h 226"/>
                <a:gd name="T70" fmla="*/ 61 w 99"/>
                <a:gd name="T71" fmla="*/ 212 h 226"/>
                <a:gd name="T72" fmla="*/ 66 w 99"/>
                <a:gd name="T73" fmla="*/ 212 h 226"/>
                <a:gd name="T74" fmla="*/ 66 w 99"/>
                <a:gd name="T75" fmla="*/ 212 h 226"/>
                <a:gd name="T76" fmla="*/ 71 w 99"/>
                <a:gd name="T77" fmla="*/ 207 h 226"/>
                <a:gd name="T78" fmla="*/ 75 w 99"/>
                <a:gd name="T79" fmla="*/ 207 h 226"/>
                <a:gd name="T80" fmla="*/ 80 w 99"/>
                <a:gd name="T81" fmla="*/ 207 h 226"/>
                <a:gd name="T82" fmla="*/ 85 w 99"/>
                <a:gd name="T83" fmla="*/ 207 h 226"/>
                <a:gd name="T84" fmla="*/ 85 w 99"/>
                <a:gd name="T85" fmla="*/ 212 h 226"/>
                <a:gd name="T86" fmla="*/ 89 w 99"/>
                <a:gd name="T87" fmla="*/ 212 h 226"/>
                <a:gd name="T88" fmla="*/ 94 w 99"/>
                <a:gd name="T89" fmla="*/ 212 h 226"/>
                <a:gd name="T90" fmla="*/ 94 w 99"/>
                <a:gd name="T91" fmla="*/ 212 h 226"/>
                <a:gd name="T92" fmla="*/ 99 w 99"/>
                <a:gd name="T93" fmla="*/ 212 h 226"/>
                <a:gd name="T94" fmla="*/ 99 w 99"/>
                <a:gd name="T95" fmla="*/ 216 h 226"/>
                <a:gd name="T96" fmla="*/ 99 w 99"/>
                <a:gd name="T97" fmla="*/ 216 h 226"/>
                <a:gd name="T98" fmla="*/ 99 w 99"/>
                <a:gd name="T99" fmla="*/ 21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9" h="226">
                  <a:moveTo>
                    <a:pt x="61" y="9"/>
                  </a:moveTo>
                  <a:lnTo>
                    <a:pt x="61" y="9"/>
                  </a:lnTo>
                  <a:lnTo>
                    <a:pt x="61" y="4"/>
                  </a:lnTo>
                  <a:lnTo>
                    <a:pt x="61" y="4"/>
                  </a:lnTo>
                  <a:lnTo>
                    <a:pt x="61" y="4"/>
                  </a:lnTo>
                  <a:lnTo>
                    <a:pt x="61" y="4"/>
                  </a:lnTo>
                  <a:lnTo>
                    <a:pt x="56" y="4"/>
                  </a:lnTo>
                  <a:lnTo>
                    <a:pt x="56" y="4"/>
                  </a:lnTo>
                  <a:lnTo>
                    <a:pt x="56" y="4"/>
                  </a:lnTo>
                  <a:lnTo>
                    <a:pt x="56" y="0"/>
                  </a:lnTo>
                  <a:lnTo>
                    <a:pt x="52" y="0"/>
                  </a:lnTo>
                  <a:lnTo>
                    <a:pt x="52" y="0"/>
                  </a:lnTo>
                  <a:lnTo>
                    <a:pt x="52" y="0"/>
                  </a:lnTo>
                  <a:lnTo>
                    <a:pt x="52" y="0"/>
                  </a:lnTo>
                  <a:lnTo>
                    <a:pt x="47" y="0"/>
                  </a:lnTo>
                  <a:lnTo>
                    <a:pt x="47" y="0"/>
                  </a:lnTo>
                  <a:lnTo>
                    <a:pt x="42" y="0"/>
                  </a:lnTo>
                  <a:lnTo>
                    <a:pt x="42" y="0"/>
                  </a:lnTo>
                  <a:lnTo>
                    <a:pt x="42" y="0"/>
                  </a:lnTo>
                  <a:lnTo>
                    <a:pt x="38" y="0"/>
                  </a:lnTo>
                  <a:lnTo>
                    <a:pt x="38" y="0"/>
                  </a:lnTo>
                  <a:lnTo>
                    <a:pt x="33" y="0"/>
                  </a:lnTo>
                  <a:lnTo>
                    <a:pt x="33" y="0"/>
                  </a:lnTo>
                  <a:lnTo>
                    <a:pt x="33" y="0"/>
                  </a:lnTo>
                  <a:lnTo>
                    <a:pt x="28" y="0"/>
                  </a:lnTo>
                  <a:lnTo>
                    <a:pt x="28" y="0"/>
                  </a:lnTo>
                  <a:lnTo>
                    <a:pt x="23" y="0"/>
                  </a:lnTo>
                  <a:lnTo>
                    <a:pt x="23" y="0"/>
                  </a:lnTo>
                  <a:lnTo>
                    <a:pt x="23" y="0"/>
                  </a:lnTo>
                  <a:lnTo>
                    <a:pt x="19" y="4"/>
                  </a:lnTo>
                  <a:lnTo>
                    <a:pt x="19" y="4"/>
                  </a:lnTo>
                  <a:lnTo>
                    <a:pt x="14" y="4"/>
                  </a:lnTo>
                  <a:lnTo>
                    <a:pt x="14" y="4"/>
                  </a:lnTo>
                  <a:lnTo>
                    <a:pt x="14" y="4"/>
                  </a:lnTo>
                  <a:lnTo>
                    <a:pt x="9" y="4"/>
                  </a:lnTo>
                  <a:lnTo>
                    <a:pt x="9" y="4"/>
                  </a:lnTo>
                  <a:lnTo>
                    <a:pt x="9" y="9"/>
                  </a:lnTo>
                  <a:lnTo>
                    <a:pt x="9" y="9"/>
                  </a:lnTo>
                  <a:lnTo>
                    <a:pt x="5" y="9"/>
                  </a:lnTo>
                  <a:lnTo>
                    <a:pt x="5" y="9"/>
                  </a:lnTo>
                  <a:lnTo>
                    <a:pt x="5" y="9"/>
                  </a:lnTo>
                  <a:lnTo>
                    <a:pt x="5" y="9"/>
                  </a:lnTo>
                  <a:lnTo>
                    <a:pt x="0" y="14"/>
                  </a:lnTo>
                  <a:lnTo>
                    <a:pt x="0" y="14"/>
                  </a:lnTo>
                  <a:lnTo>
                    <a:pt x="0" y="14"/>
                  </a:lnTo>
                  <a:lnTo>
                    <a:pt x="0" y="14"/>
                  </a:lnTo>
                  <a:lnTo>
                    <a:pt x="0" y="14"/>
                  </a:lnTo>
                  <a:lnTo>
                    <a:pt x="0" y="19"/>
                  </a:lnTo>
                  <a:lnTo>
                    <a:pt x="0" y="19"/>
                  </a:lnTo>
                  <a:lnTo>
                    <a:pt x="0" y="19"/>
                  </a:lnTo>
                  <a:lnTo>
                    <a:pt x="38" y="226"/>
                  </a:lnTo>
                  <a:lnTo>
                    <a:pt x="38" y="226"/>
                  </a:lnTo>
                  <a:lnTo>
                    <a:pt x="38" y="226"/>
                  </a:lnTo>
                  <a:lnTo>
                    <a:pt x="38" y="226"/>
                  </a:lnTo>
                  <a:lnTo>
                    <a:pt x="38" y="226"/>
                  </a:lnTo>
                  <a:lnTo>
                    <a:pt x="38" y="226"/>
                  </a:lnTo>
                  <a:lnTo>
                    <a:pt x="42" y="221"/>
                  </a:lnTo>
                  <a:lnTo>
                    <a:pt x="42" y="221"/>
                  </a:lnTo>
                  <a:lnTo>
                    <a:pt x="42" y="221"/>
                  </a:lnTo>
                  <a:lnTo>
                    <a:pt x="42" y="221"/>
                  </a:lnTo>
                  <a:lnTo>
                    <a:pt x="42" y="221"/>
                  </a:lnTo>
                  <a:lnTo>
                    <a:pt x="42" y="216"/>
                  </a:lnTo>
                  <a:lnTo>
                    <a:pt x="47" y="216"/>
                  </a:lnTo>
                  <a:lnTo>
                    <a:pt x="47" y="216"/>
                  </a:lnTo>
                  <a:lnTo>
                    <a:pt x="47" y="216"/>
                  </a:lnTo>
                  <a:lnTo>
                    <a:pt x="52" y="216"/>
                  </a:lnTo>
                  <a:lnTo>
                    <a:pt x="52" y="216"/>
                  </a:lnTo>
                  <a:lnTo>
                    <a:pt x="52" y="212"/>
                  </a:lnTo>
                  <a:lnTo>
                    <a:pt x="56" y="212"/>
                  </a:lnTo>
                  <a:lnTo>
                    <a:pt x="56" y="212"/>
                  </a:lnTo>
                  <a:lnTo>
                    <a:pt x="56" y="212"/>
                  </a:lnTo>
                  <a:lnTo>
                    <a:pt x="61" y="212"/>
                  </a:lnTo>
                  <a:lnTo>
                    <a:pt x="61" y="212"/>
                  </a:lnTo>
                  <a:lnTo>
                    <a:pt x="66" y="212"/>
                  </a:lnTo>
                  <a:lnTo>
                    <a:pt x="66" y="212"/>
                  </a:lnTo>
                  <a:lnTo>
                    <a:pt x="66" y="212"/>
                  </a:lnTo>
                  <a:lnTo>
                    <a:pt x="71" y="212"/>
                  </a:lnTo>
                  <a:lnTo>
                    <a:pt x="71" y="207"/>
                  </a:lnTo>
                  <a:lnTo>
                    <a:pt x="75" y="207"/>
                  </a:lnTo>
                  <a:lnTo>
                    <a:pt x="75" y="207"/>
                  </a:lnTo>
                  <a:lnTo>
                    <a:pt x="80" y="207"/>
                  </a:lnTo>
                  <a:lnTo>
                    <a:pt x="80" y="207"/>
                  </a:lnTo>
                  <a:lnTo>
                    <a:pt x="80" y="207"/>
                  </a:lnTo>
                  <a:lnTo>
                    <a:pt x="85" y="207"/>
                  </a:lnTo>
                  <a:lnTo>
                    <a:pt x="85" y="207"/>
                  </a:lnTo>
                  <a:lnTo>
                    <a:pt x="85" y="212"/>
                  </a:lnTo>
                  <a:lnTo>
                    <a:pt x="89" y="212"/>
                  </a:lnTo>
                  <a:lnTo>
                    <a:pt x="89" y="212"/>
                  </a:lnTo>
                  <a:lnTo>
                    <a:pt x="89" y="212"/>
                  </a:lnTo>
                  <a:lnTo>
                    <a:pt x="94" y="212"/>
                  </a:lnTo>
                  <a:lnTo>
                    <a:pt x="94" y="212"/>
                  </a:lnTo>
                  <a:lnTo>
                    <a:pt x="94" y="212"/>
                  </a:lnTo>
                  <a:lnTo>
                    <a:pt x="94" y="212"/>
                  </a:lnTo>
                  <a:lnTo>
                    <a:pt x="99" y="212"/>
                  </a:lnTo>
                  <a:lnTo>
                    <a:pt x="99" y="212"/>
                  </a:lnTo>
                  <a:lnTo>
                    <a:pt x="99" y="216"/>
                  </a:lnTo>
                  <a:lnTo>
                    <a:pt x="99" y="216"/>
                  </a:lnTo>
                  <a:lnTo>
                    <a:pt x="99" y="216"/>
                  </a:lnTo>
                  <a:lnTo>
                    <a:pt x="99" y="216"/>
                  </a:lnTo>
                  <a:lnTo>
                    <a:pt x="99" y="216"/>
                  </a:lnTo>
                  <a:lnTo>
                    <a:pt x="61" y="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5" name="Oval 114">
              <a:extLst>
                <a:ext uri="{FF2B5EF4-FFF2-40B4-BE49-F238E27FC236}">
                  <a16:creationId xmlns:a16="http://schemas.microsoft.com/office/drawing/2014/main" id="{E56DDB29-2440-22A0-9AB2-7DE5B58A7C10}"/>
                </a:ext>
              </a:extLst>
            </p:cNvPr>
            <p:cNvSpPr>
              <a:spLocks noChangeArrowheads="1"/>
            </p:cNvSpPr>
            <p:nvPr/>
          </p:nvSpPr>
          <p:spPr bwMode="auto">
            <a:xfrm>
              <a:off x="1761490" y="1893570"/>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16" name="Freeform 1478">
              <a:extLst>
                <a:ext uri="{FF2B5EF4-FFF2-40B4-BE49-F238E27FC236}">
                  <a16:creationId xmlns:a16="http://schemas.microsoft.com/office/drawing/2014/main" id="{3C29B841-2915-505E-FDDC-4BD6201CB3A5}"/>
                </a:ext>
              </a:extLst>
            </p:cNvPr>
            <p:cNvSpPr>
              <a:spLocks/>
            </p:cNvSpPr>
            <p:nvPr/>
          </p:nvSpPr>
          <p:spPr bwMode="auto">
            <a:xfrm>
              <a:off x="1821180" y="2010410"/>
              <a:ext cx="65405" cy="173355"/>
            </a:xfrm>
            <a:custGeom>
              <a:avLst/>
              <a:gdLst>
                <a:gd name="T0" fmla="*/ 61 w 103"/>
                <a:gd name="T1" fmla="*/ 5 h 273"/>
                <a:gd name="T2" fmla="*/ 56 w 103"/>
                <a:gd name="T3" fmla="*/ 5 h 273"/>
                <a:gd name="T4" fmla="*/ 56 w 103"/>
                <a:gd name="T5" fmla="*/ 5 h 273"/>
                <a:gd name="T6" fmla="*/ 56 w 103"/>
                <a:gd name="T7" fmla="*/ 0 h 273"/>
                <a:gd name="T8" fmla="*/ 52 w 103"/>
                <a:gd name="T9" fmla="*/ 0 h 273"/>
                <a:gd name="T10" fmla="*/ 52 w 103"/>
                <a:gd name="T11" fmla="*/ 0 h 273"/>
                <a:gd name="T12" fmla="*/ 47 w 103"/>
                <a:gd name="T13" fmla="*/ 0 h 273"/>
                <a:gd name="T14" fmla="*/ 42 w 103"/>
                <a:gd name="T15" fmla="*/ 0 h 273"/>
                <a:gd name="T16" fmla="*/ 42 w 103"/>
                <a:gd name="T17" fmla="*/ 0 h 273"/>
                <a:gd name="T18" fmla="*/ 38 w 103"/>
                <a:gd name="T19" fmla="*/ 0 h 273"/>
                <a:gd name="T20" fmla="*/ 33 w 103"/>
                <a:gd name="T21" fmla="*/ 0 h 273"/>
                <a:gd name="T22" fmla="*/ 28 w 103"/>
                <a:gd name="T23" fmla="*/ 0 h 273"/>
                <a:gd name="T24" fmla="*/ 23 w 103"/>
                <a:gd name="T25" fmla="*/ 0 h 273"/>
                <a:gd name="T26" fmla="*/ 23 w 103"/>
                <a:gd name="T27" fmla="*/ 0 h 273"/>
                <a:gd name="T28" fmla="*/ 19 w 103"/>
                <a:gd name="T29" fmla="*/ 0 h 273"/>
                <a:gd name="T30" fmla="*/ 14 w 103"/>
                <a:gd name="T31" fmla="*/ 0 h 273"/>
                <a:gd name="T32" fmla="*/ 9 w 103"/>
                <a:gd name="T33" fmla="*/ 5 h 273"/>
                <a:gd name="T34" fmla="*/ 9 w 103"/>
                <a:gd name="T35" fmla="*/ 5 h 273"/>
                <a:gd name="T36" fmla="*/ 5 w 103"/>
                <a:gd name="T37" fmla="*/ 5 h 273"/>
                <a:gd name="T38" fmla="*/ 5 w 103"/>
                <a:gd name="T39" fmla="*/ 10 h 273"/>
                <a:gd name="T40" fmla="*/ 0 w 103"/>
                <a:gd name="T41" fmla="*/ 10 h 273"/>
                <a:gd name="T42" fmla="*/ 0 w 103"/>
                <a:gd name="T43" fmla="*/ 14 h 273"/>
                <a:gd name="T44" fmla="*/ 0 w 103"/>
                <a:gd name="T45" fmla="*/ 14 h 273"/>
                <a:gd name="T46" fmla="*/ 0 w 103"/>
                <a:gd name="T47" fmla="*/ 14 h 273"/>
                <a:gd name="T48" fmla="*/ 0 w 103"/>
                <a:gd name="T49" fmla="*/ 19 h 273"/>
                <a:gd name="T50" fmla="*/ 42 w 103"/>
                <a:gd name="T51" fmla="*/ 273 h 273"/>
                <a:gd name="T52" fmla="*/ 42 w 103"/>
                <a:gd name="T53" fmla="*/ 273 h 273"/>
                <a:gd name="T54" fmla="*/ 42 w 103"/>
                <a:gd name="T55" fmla="*/ 269 h 273"/>
                <a:gd name="T56" fmla="*/ 47 w 103"/>
                <a:gd name="T57" fmla="*/ 269 h 273"/>
                <a:gd name="T58" fmla="*/ 47 w 103"/>
                <a:gd name="T59" fmla="*/ 264 h 273"/>
                <a:gd name="T60" fmla="*/ 47 w 103"/>
                <a:gd name="T61" fmla="*/ 264 h 273"/>
                <a:gd name="T62" fmla="*/ 52 w 103"/>
                <a:gd name="T63" fmla="*/ 264 h 273"/>
                <a:gd name="T64" fmla="*/ 56 w 103"/>
                <a:gd name="T65" fmla="*/ 259 h 273"/>
                <a:gd name="T66" fmla="*/ 56 w 103"/>
                <a:gd name="T67" fmla="*/ 259 h 273"/>
                <a:gd name="T68" fmla="*/ 61 w 103"/>
                <a:gd name="T69" fmla="*/ 259 h 273"/>
                <a:gd name="T70" fmla="*/ 66 w 103"/>
                <a:gd name="T71" fmla="*/ 259 h 273"/>
                <a:gd name="T72" fmla="*/ 70 w 103"/>
                <a:gd name="T73" fmla="*/ 255 h 273"/>
                <a:gd name="T74" fmla="*/ 70 w 103"/>
                <a:gd name="T75" fmla="*/ 255 h 273"/>
                <a:gd name="T76" fmla="*/ 75 w 103"/>
                <a:gd name="T77" fmla="*/ 255 h 273"/>
                <a:gd name="T78" fmla="*/ 80 w 103"/>
                <a:gd name="T79" fmla="*/ 255 h 273"/>
                <a:gd name="T80" fmla="*/ 85 w 103"/>
                <a:gd name="T81" fmla="*/ 255 h 273"/>
                <a:gd name="T82" fmla="*/ 89 w 103"/>
                <a:gd name="T83" fmla="*/ 255 h 273"/>
                <a:gd name="T84" fmla="*/ 89 w 103"/>
                <a:gd name="T85" fmla="*/ 255 h 273"/>
                <a:gd name="T86" fmla="*/ 94 w 103"/>
                <a:gd name="T87" fmla="*/ 255 h 273"/>
                <a:gd name="T88" fmla="*/ 99 w 103"/>
                <a:gd name="T89" fmla="*/ 259 h 273"/>
                <a:gd name="T90" fmla="*/ 99 w 103"/>
                <a:gd name="T91" fmla="*/ 259 h 273"/>
                <a:gd name="T92" fmla="*/ 103 w 103"/>
                <a:gd name="T93" fmla="*/ 259 h 273"/>
                <a:gd name="T94" fmla="*/ 103 w 103"/>
                <a:gd name="T95" fmla="*/ 259 h 273"/>
                <a:gd name="T96" fmla="*/ 103 w 103"/>
                <a:gd name="T97" fmla="*/ 264 h 273"/>
                <a:gd name="T98" fmla="*/ 103 w 103"/>
                <a:gd name="T99" fmla="*/ 26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273">
                  <a:moveTo>
                    <a:pt x="61" y="10"/>
                  </a:moveTo>
                  <a:lnTo>
                    <a:pt x="61" y="5"/>
                  </a:lnTo>
                  <a:lnTo>
                    <a:pt x="56" y="5"/>
                  </a:lnTo>
                  <a:lnTo>
                    <a:pt x="56" y="5"/>
                  </a:lnTo>
                  <a:lnTo>
                    <a:pt x="56" y="5"/>
                  </a:lnTo>
                  <a:lnTo>
                    <a:pt x="56" y="5"/>
                  </a:lnTo>
                  <a:lnTo>
                    <a:pt x="56" y="5"/>
                  </a:lnTo>
                  <a:lnTo>
                    <a:pt x="56" y="0"/>
                  </a:lnTo>
                  <a:lnTo>
                    <a:pt x="56" y="0"/>
                  </a:lnTo>
                  <a:lnTo>
                    <a:pt x="52" y="0"/>
                  </a:lnTo>
                  <a:lnTo>
                    <a:pt x="52" y="0"/>
                  </a:lnTo>
                  <a:lnTo>
                    <a:pt x="52" y="0"/>
                  </a:lnTo>
                  <a:lnTo>
                    <a:pt x="47" y="0"/>
                  </a:lnTo>
                  <a:lnTo>
                    <a:pt x="47" y="0"/>
                  </a:lnTo>
                  <a:lnTo>
                    <a:pt x="47" y="0"/>
                  </a:lnTo>
                  <a:lnTo>
                    <a:pt x="42" y="0"/>
                  </a:lnTo>
                  <a:lnTo>
                    <a:pt x="42" y="0"/>
                  </a:lnTo>
                  <a:lnTo>
                    <a:pt x="42" y="0"/>
                  </a:lnTo>
                  <a:lnTo>
                    <a:pt x="38" y="0"/>
                  </a:lnTo>
                  <a:lnTo>
                    <a:pt x="38" y="0"/>
                  </a:lnTo>
                  <a:lnTo>
                    <a:pt x="33" y="0"/>
                  </a:lnTo>
                  <a:lnTo>
                    <a:pt x="33" y="0"/>
                  </a:lnTo>
                  <a:lnTo>
                    <a:pt x="33" y="0"/>
                  </a:lnTo>
                  <a:lnTo>
                    <a:pt x="28" y="0"/>
                  </a:lnTo>
                  <a:lnTo>
                    <a:pt x="28" y="0"/>
                  </a:lnTo>
                  <a:lnTo>
                    <a:pt x="23" y="0"/>
                  </a:lnTo>
                  <a:lnTo>
                    <a:pt x="23" y="0"/>
                  </a:lnTo>
                  <a:lnTo>
                    <a:pt x="23" y="0"/>
                  </a:lnTo>
                  <a:lnTo>
                    <a:pt x="19" y="0"/>
                  </a:lnTo>
                  <a:lnTo>
                    <a:pt x="19" y="0"/>
                  </a:lnTo>
                  <a:lnTo>
                    <a:pt x="14" y="0"/>
                  </a:lnTo>
                  <a:lnTo>
                    <a:pt x="14" y="0"/>
                  </a:lnTo>
                  <a:lnTo>
                    <a:pt x="14" y="5"/>
                  </a:lnTo>
                  <a:lnTo>
                    <a:pt x="9" y="5"/>
                  </a:lnTo>
                  <a:lnTo>
                    <a:pt x="9" y="5"/>
                  </a:lnTo>
                  <a:lnTo>
                    <a:pt x="9" y="5"/>
                  </a:lnTo>
                  <a:lnTo>
                    <a:pt x="5" y="5"/>
                  </a:lnTo>
                  <a:lnTo>
                    <a:pt x="5" y="5"/>
                  </a:lnTo>
                  <a:lnTo>
                    <a:pt x="5" y="10"/>
                  </a:lnTo>
                  <a:lnTo>
                    <a:pt x="5" y="10"/>
                  </a:lnTo>
                  <a:lnTo>
                    <a:pt x="0" y="10"/>
                  </a:lnTo>
                  <a:lnTo>
                    <a:pt x="0" y="10"/>
                  </a:lnTo>
                  <a:lnTo>
                    <a:pt x="0" y="10"/>
                  </a:lnTo>
                  <a:lnTo>
                    <a:pt x="0" y="14"/>
                  </a:lnTo>
                  <a:lnTo>
                    <a:pt x="0" y="14"/>
                  </a:lnTo>
                  <a:lnTo>
                    <a:pt x="0" y="14"/>
                  </a:lnTo>
                  <a:lnTo>
                    <a:pt x="0" y="14"/>
                  </a:lnTo>
                  <a:lnTo>
                    <a:pt x="0" y="14"/>
                  </a:lnTo>
                  <a:lnTo>
                    <a:pt x="0" y="19"/>
                  </a:lnTo>
                  <a:lnTo>
                    <a:pt x="0" y="19"/>
                  </a:lnTo>
                  <a:lnTo>
                    <a:pt x="42" y="273"/>
                  </a:lnTo>
                  <a:lnTo>
                    <a:pt x="42" y="273"/>
                  </a:lnTo>
                  <a:lnTo>
                    <a:pt x="42" y="273"/>
                  </a:lnTo>
                  <a:lnTo>
                    <a:pt x="42" y="273"/>
                  </a:lnTo>
                  <a:lnTo>
                    <a:pt x="42" y="269"/>
                  </a:lnTo>
                  <a:lnTo>
                    <a:pt x="42" y="269"/>
                  </a:lnTo>
                  <a:lnTo>
                    <a:pt x="42" y="269"/>
                  </a:lnTo>
                  <a:lnTo>
                    <a:pt x="47" y="269"/>
                  </a:lnTo>
                  <a:lnTo>
                    <a:pt x="47" y="269"/>
                  </a:lnTo>
                  <a:lnTo>
                    <a:pt x="47" y="264"/>
                  </a:lnTo>
                  <a:lnTo>
                    <a:pt x="47" y="264"/>
                  </a:lnTo>
                  <a:lnTo>
                    <a:pt x="47" y="264"/>
                  </a:lnTo>
                  <a:lnTo>
                    <a:pt x="52" y="264"/>
                  </a:lnTo>
                  <a:lnTo>
                    <a:pt x="52" y="264"/>
                  </a:lnTo>
                  <a:lnTo>
                    <a:pt x="52" y="264"/>
                  </a:lnTo>
                  <a:lnTo>
                    <a:pt x="56" y="259"/>
                  </a:lnTo>
                  <a:lnTo>
                    <a:pt x="56" y="259"/>
                  </a:lnTo>
                  <a:lnTo>
                    <a:pt x="56" y="259"/>
                  </a:lnTo>
                  <a:lnTo>
                    <a:pt x="61" y="259"/>
                  </a:lnTo>
                  <a:lnTo>
                    <a:pt x="61" y="259"/>
                  </a:lnTo>
                  <a:lnTo>
                    <a:pt x="61" y="259"/>
                  </a:lnTo>
                  <a:lnTo>
                    <a:pt x="66" y="259"/>
                  </a:lnTo>
                  <a:lnTo>
                    <a:pt x="66" y="255"/>
                  </a:lnTo>
                  <a:lnTo>
                    <a:pt x="70" y="255"/>
                  </a:lnTo>
                  <a:lnTo>
                    <a:pt x="70" y="255"/>
                  </a:lnTo>
                  <a:lnTo>
                    <a:pt x="70" y="255"/>
                  </a:lnTo>
                  <a:lnTo>
                    <a:pt x="75" y="255"/>
                  </a:lnTo>
                  <a:lnTo>
                    <a:pt x="75" y="255"/>
                  </a:lnTo>
                  <a:lnTo>
                    <a:pt x="80" y="255"/>
                  </a:lnTo>
                  <a:lnTo>
                    <a:pt x="80" y="255"/>
                  </a:lnTo>
                  <a:lnTo>
                    <a:pt x="80" y="255"/>
                  </a:lnTo>
                  <a:lnTo>
                    <a:pt x="85" y="255"/>
                  </a:lnTo>
                  <a:lnTo>
                    <a:pt x="85" y="255"/>
                  </a:lnTo>
                  <a:lnTo>
                    <a:pt x="89" y="255"/>
                  </a:lnTo>
                  <a:lnTo>
                    <a:pt x="89" y="255"/>
                  </a:lnTo>
                  <a:lnTo>
                    <a:pt x="89" y="255"/>
                  </a:lnTo>
                  <a:lnTo>
                    <a:pt x="94" y="255"/>
                  </a:lnTo>
                  <a:lnTo>
                    <a:pt x="94" y="255"/>
                  </a:lnTo>
                  <a:lnTo>
                    <a:pt x="94" y="255"/>
                  </a:lnTo>
                  <a:lnTo>
                    <a:pt x="99" y="259"/>
                  </a:lnTo>
                  <a:lnTo>
                    <a:pt x="99" y="259"/>
                  </a:lnTo>
                  <a:lnTo>
                    <a:pt x="99" y="259"/>
                  </a:lnTo>
                  <a:lnTo>
                    <a:pt x="99" y="259"/>
                  </a:lnTo>
                  <a:lnTo>
                    <a:pt x="103" y="259"/>
                  </a:lnTo>
                  <a:lnTo>
                    <a:pt x="103" y="259"/>
                  </a:lnTo>
                  <a:lnTo>
                    <a:pt x="103" y="259"/>
                  </a:lnTo>
                  <a:lnTo>
                    <a:pt x="103" y="259"/>
                  </a:lnTo>
                  <a:lnTo>
                    <a:pt x="103" y="264"/>
                  </a:lnTo>
                  <a:lnTo>
                    <a:pt x="103" y="264"/>
                  </a:lnTo>
                  <a:lnTo>
                    <a:pt x="103" y="264"/>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7" name="Freeform 1479">
              <a:extLst>
                <a:ext uri="{FF2B5EF4-FFF2-40B4-BE49-F238E27FC236}">
                  <a16:creationId xmlns:a16="http://schemas.microsoft.com/office/drawing/2014/main" id="{E89C2E8A-6EBF-00CE-DD86-79333589887B}"/>
                </a:ext>
              </a:extLst>
            </p:cNvPr>
            <p:cNvSpPr>
              <a:spLocks/>
            </p:cNvSpPr>
            <p:nvPr/>
          </p:nvSpPr>
          <p:spPr bwMode="auto">
            <a:xfrm>
              <a:off x="1704340" y="1779905"/>
              <a:ext cx="113665" cy="149860"/>
            </a:xfrm>
            <a:custGeom>
              <a:avLst/>
              <a:gdLst>
                <a:gd name="T0" fmla="*/ 127 w 179"/>
                <a:gd name="T1" fmla="*/ 231 h 236"/>
                <a:gd name="T2" fmla="*/ 127 w 179"/>
                <a:gd name="T3" fmla="*/ 231 h 236"/>
                <a:gd name="T4" fmla="*/ 127 w 179"/>
                <a:gd name="T5" fmla="*/ 236 h 236"/>
                <a:gd name="T6" fmla="*/ 132 w 179"/>
                <a:gd name="T7" fmla="*/ 236 h 236"/>
                <a:gd name="T8" fmla="*/ 132 w 179"/>
                <a:gd name="T9" fmla="*/ 236 h 236"/>
                <a:gd name="T10" fmla="*/ 137 w 179"/>
                <a:gd name="T11" fmla="*/ 236 h 236"/>
                <a:gd name="T12" fmla="*/ 141 w 179"/>
                <a:gd name="T13" fmla="*/ 236 h 236"/>
                <a:gd name="T14" fmla="*/ 141 w 179"/>
                <a:gd name="T15" fmla="*/ 236 h 236"/>
                <a:gd name="T16" fmla="*/ 146 w 179"/>
                <a:gd name="T17" fmla="*/ 231 h 236"/>
                <a:gd name="T18" fmla="*/ 151 w 179"/>
                <a:gd name="T19" fmla="*/ 231 h 236"/>
                <a:gd name="T20" fmla="*/ 156 w 179"/>
                <a:gd name="T21" fmla="*/ 231 h 236"/>
                <a:gd name="T22" fmla="*/ 156 w 179"/>
                <a:gd name="T23" fmla="*/ 227 h 236"/>
                <a:gd name="T24" fmla="*/ 160 w 179"/>
                <a:gd name="T25" fmla="*/ 227 h 236"/>
                <a:gd name="T26" fmla="*/ 165 w 179"/>
                <a:gd name="T27" fmla="*/ 227 h 236"/>
                <a:gd name="T28" fmla="*/ 165 w 179"/>
                <a:gd name="T29" fmla="*/ 222 h 236"/>
                <a:gd name="T30" fmla="*/ 170 w 179"/>
                <a:gd name="T31" fmla="*/ 222 h 236"/>
                <a:gd name="T32" fmla="*/ 170 w 179"/>
                <a:gd name="T33" fmla="*/ 217 h 236"/>
                <a:gd name="T34" fmla="*/ 174 w 179"/>
                <a:gd name="T35" fmla="*/ 212 h 236"/>
                <a:gd name="T36" fmla="*/ 174 w 179"/>
                <a:gd name="T37" fmla="*/ 212 h 236"/>
                <a:gd name="T38" fmla="*/ 179 w 179"/>
                <a:gd name="T39" fmla="*/ 208 h 236"/>
                <a:gd name="T40" fmla="*/ 179 w 179"/>
                <a:gd name="T41" fmla="*/ 208 h 236"/>
                <a:gd name="T42" fmla="*/ 179 w 179"/>
                <a:gd name="T43" fmla="*/ 203 h 236"/>
                <a:gd name="T44" fmla="*/ 179 w 179"/>
                <a:gd name="T45" fmla="*/ 203 h 236"/>
                <a:gd name="T46" fmla="*/ 179 w 179"/>
                <a:gd name="T47" fmla="*/ 198 h 236"/>
                <a:gd name="T48" fmla="*/ 179 w 179"/>
                <a:gd name="T49" fmla="*/ 198 h 236"/>
                <a:gd name="T50" fmla="*/ 57 w 179"/>
                <a:gd name="T51" fmla="*/ 0 h 236"/>
                <a:gd name="T52" fmla="*/ 57 w 179"/>
                <a:gd name="T53" fmla="*/ 0 h 236"/>
                <a:gd name="T54" fmla="*/ 57 w 179"/>
                <a:gd name="T55" fmla="*/ 5 h 236"/>
                <a:gd name="T56" fmla="*/ 57 w 179"/>
                <a:gd name="T57" fmla="*/ 5 h 236"/>
                <a:gd name="T58" fmla="*/ 57 w 179"/>
                <a:gd name="T59" fmla="*/ 10 h 236"/>
                <a:gd name="T60" fmla="*/ 52 w 179"/>
                <a:gd name="T61" fmla="*/ 10 h 236"/>
                <a:gd name="T62" fmla="*/ 52 w 179"/>
                <a:gd name="T63" fmla="*/ 15 h 236"/>
                <a:gd name="T64" fmla="*/ 52 w 179"/>
                <a:gd name="T65" fmla="*/ 19 h 236"/>
                <a:gd name="T66" fmla="*/ 47 w 179"/>
                <a:gd name="T67" fmla="*/ 19 h 236"/>
                <a:gd name="T68" fmla="*/ 43 w 179"/>
                <a:gd name="T69" fmla="*/ 24 h 236"/>
                <a:gd name="T70" fmla="*/ 43 w 179"/>
                <a:gd name="T71" fmla="*/ 24 h 236"/>
                <a:gd name="T72" fmla="*/ 38 w 179"/>
                <a:gd name="T73" fmla="*/ 29 h 236"/>
                <a:gd name="T74" fmla="*/ 33 w 179"/>
                <a:gd name="T75" fmla="*/ 29 h 236"/>
                <a:gd name="T76" fmla="*/ 33 w 179"/>
                <a:gd name="T77" fmla="*/ 33 h 236"/>
                <a:gd name="T78" fmla="*/ 28 w 179"/>
                <a:gd name="T79" fmla="*/ 33 h 236"/>
                <a:gd name="T80" fmla="*/ 24 w 179"/>
                <a:gd name="T81" fmla="*/ 33 h 236"/>
                <a:gd name="T82" fmla="*/ 19 w 179"/>
                <a:gd name="T83" fmla="*/ 33 h 236"/>
                <a:gd name="T84" fmla="*/ 19 w 179"/>
                <a:gd name="T85" fmla="*/ 38 h 236"/>
                <a:gd name="T86" fmla="*/ 14 w 179"/>
                <a:gd name="T87" fmla="*/ 38 h 236"/>
                <a:gd name="T88" fmla="*/ 10 w 179"/>
                <a:gd name="T89" fmla="*/ 38 h 236"/>
                <a:gd name="T90" fmla="*/ 10 w 179"/>
                <a:gd name="T91" fmla="*/ 38 h 236"/>
                <a:gd name="T92" fmla="*/ 5 w 179"/>
                <a:gd name="T93" fmla="*/ 38 h 236"/>
                <a:gd name="T94" fmla="*/ 5 w 179"/>
                <a:gd name="T95" fmla="*/ 33 h 236"/>
                <a:gd name="T96" fmla="*/ 5 w 179"/>
                <a:gd name="T97" fmla="*/ 33 h 236"/>
                <a:gd name="T98" fmla="*/ 0 w 179"/>
                <a:gd name="T99" fmla="*/ 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9" h="236">
                  <a:moveTo>
                    <a:pt x="127" y="231"/>
                  </a:moveTo>
                  <a:lnTo>
                    <a:pt x="127" y="231"/>
                  </a:lnTo>
                  <a:lnTo>
                    <a:pt x="127" y="231"/>
                  </a:lnTo>
                  <a:lnTo>
                    <a:pt x="127" y="231"/>
                  </a:lnTo>
                  <a:lnTo>
                    <a:pt x="127" y="231"/>
                  </a:lnTo>
                  <a:lnTo>
                    <a:pt x="127" y="236"/>
                  </a:lnTo>
                  <a:lnTo>
                    <a:pt x="132" y="236"/>
                  </a:lnTo>
                  <a:lnTo>
                    <a:pt x="132" y="236"/>
                  </a:lnTo>
                  <a:lnTo>
                    <a:pt x="132" y="236"/>
                  </a:lnTo>
                  <a:lnTo>
                    <a:pt x="132" y="236"/>
                  </a:lnTo>
                  <a:lnTo>
                    <a:pt x="137" y="236"/>
                  </a:lnTo>
                  <a:lnTo>
                    <a:pt x="137" y="236"/>
                  </a:lnTo>
                  <a:lnTo>
                    <a:pt x="137" y="236"/>
                  </a:lnTo>
                  <a:lnTo>
                    <a:pt x="141" y="236"/>
                  </a:lnTo>
                  <a:lnTo>
                    <a:pt x="141" y="236"/>
                  </a:lnTo>
                  <a:lnTo>
                    <a:pt x="141" y="236"/>
                  </a:lnTo>
                  <a:lnTo>
                    <a:pt x="146" y="236"/>
                  </a:lnTo>
                  <a:lnTo>
                    <a:pt x="146" y="231"/>
                  </a:lnTo>
                  <a:lnTo>
                    <a:pt x="146" y="231"/>
                  </a:lnTo>
                  <a:lnTo>
                    <a:pt x="151" y="231"/>
                  </a:lnTo>
                  <a:lnTo>
                    <a:pt x="151" y="231"/>
                  </a:lnTo>
                  <a:lnTo>
                    <a:pt x="156" y="231"/>
                  </a:lnTo>
                  <a:lnTo>
                    <a:pt x="156" y="231"/>
                  </a:lnTo>
                  <a:lnTo>
                    <a:pt x="156" y="227"/>
                  </a:lnTo>
                  <a:lnTo>
                    <a:pt x="160" y="227"/>
                  </a:lnTo>
                  <a:lnTo>
                    <a:pt x="160" y="227"/>
                  </a:lnTo>
                  <a:lnTo>
                    <a:pt x="160" y="227"/>
                  </a:lnTo>
                  <a:lnTo>
                    <a:pt x="165" y="227"/>
                  </a:lnTo>
                  <a:lnTo>
                    <a:pt x="165" y="222"/>
                  </a:lnTo>
                  <a:lnTo>
                    <a:pt x="165" y="222"/>
                  </a:lnTo>
                  <a:lnTo>
                    <a:pt x="170" y="222"/>
                  </a:lnTo>
                  <a:lnTo>
                    <a:pt x="170" y="222"/>
                  </a:lnTo>
                  <a:lnTo>
                    <a:pt x="170" y="217"/>
                  </a:lnTo>
                  <a:lnTo>
                    <a:pt x="170" y="217"/>
                  </a:lnTo>
                  <a:lnTo>
                    <a:pt x="174" y="217"/>
                  </a:lnTo>
                  <a:lnTo>
                    <a:pt x="174" y="212"/>
                  </a:lnTo>
                  <a:lnTo>
                    <a:pt x="174" y="212"/>
                  </a:lnTo>
                  <a:lnTo>
                    <a:pt x="174" y="212"/>
                  </a:lnTo>
                  <a:lnTo>
                    <a:pt x="174" y="212"/>
                  </a:lnTo>
                  <a:lnTo>
                    <a:pt x="179" y="208"/>
                  </a:lnTo>
                  <a:lnTo>
                    <a:pt x="179" y="208"/>
                  </a:lnTo>
                  <a:lnTo>
                    <a:pt x="179" y="208"/>
                  </a:lnTo>
                  <a:lnTo>
                    <a:pt x="179" y="208"/>
                  </a:lnTo>
                  <a:lnTo>
                    <a:pt x="179" y="203"/>
                  </a:lnTo>
                  <a:lnTo>
                    <a:pt x="179" y="203"/>
                  </a:lnTo>
                  <a:lnTo>
                    <a:pt x="179" y="203"/>
                  </a:lnTo>
                  <a:lnTo>
                    <a:pt x="179" y="203"/>
                  </a:lnTo>
                  <a:lnTo>
                    <a:pt x="179" y="198"/>
                  </a:lnTo>
                  <a:lnTo>
                    <a:pt x="179" y="198"/>
                  </a:lnTo>
                  <a:lnTo>
                    <a:pt x="179" y="198"/>
                  </a:lnTo>
                  <a:lnTo>
                    <a:pt x="57" y="0"/>
                  </a:lnTo>
                  <a:lnTo>
                    <a:pt x="57" y="0"/>
                  </a:lnTo>
                  <a:lnTo>
                    <a:pt x="57" y="0"/>
                  </a:lnTo>
                  <a:lnTo>
                    <a:pt x="57" y="0"/>
                  </a:lnTo>
                  <a:lnTo>
                    <a:pt x="57" y="5"/>
                  </a:lnTo>
                  <a:lnTo>
                    <a:pt x="57" y="5"/>
                  </a:lnTo>
                  <a:lnTo>
                    <a:pt x="57" y="5"/>
                  </a:lnTo>
                  <a:lnTo>
                    <a:pt x="57" y="5"/>
                  </a:lnTo>
                  <a:lnTo>
                    <a:pt x="57" y="10"/>
                  </a:lnTo>
                  <a:lnTo>
                    <a:pt x="57" y="10"/>
                  </a:lnTo>
                  <a:lnTo>
                    <a:pt x="52" y="10"/>
                  </a:lnTo>
                  <a:lnTo>
                    <a:pt x="52" y="10"/>
                  </a:lnTo>
                  <a:lnTo>
                    <a:pt x="52" y="15"/>
                  </a:lnTo>
                  <a:lnTo>
                    <a:pt x="52" y="15"/>
                  </a:lnTo>
                  <a:lnTo>
                    <a:pt x="52" y="15"/>
                  </a:lnTo>
                  <a:lnTo>
                    <a:pt x="52" y="19"/>
                  </a:lnTo>
                  <a:lnTo>
                    <a:pt x="47" y="19"/>
                  </a:lnTo>
                  <a:lnTo>
                    <a:pt x="47" y="19"/>
                  </a:lnTo>
                  <a:lnTo>
                    <a:pt x="47" y="19"/>
                  </a:lnTo>
                  <a:lnTo>
                    <a:pt x="43" y="24"/>
                  </a:lnTo>
                  <a:lnTo>
                    <a:pt x="43" y="24"/>
                  </a:lnTo>
                  <a:lnTo>
                    <a:pt x="43" y="24"/>
                  </a:lnTo>
                  <a:lnTo>
                    <a:pt x="38" y="24"/>
                  </a:lnTo>
                  <a:lnTo>
                    <a:pt x="38" y="29"/>
                  </a:lnTo>
                  <a:lnTo>
                    <a:pt x="38" y="29"/>
                  </a:lnTo>
                  <a:lnTo>
                    <a:pt x="33" y="29"/>
                  </a:lnTo>
                  <a:lnTo>
                    <a:pt x="33" y="29"/>
                  </a:lnTo>
                  <a:lnTo>
                    <a:pt x="33" y="33"/>
                  </a:lnTo>
                  <a:lnTo>
                    <a:pt x="28" y="33"/>
                  </a:lnTo>
                  <a:lnTo>
                    <a:pt x="28" y="33"/>
                  </a:lnTo>
                  <a:lnTo>
                    <a:pt x="28" y="33"/>
                  </a:lnTo>
                  <a:lnTo>
                    <a:pt x="24" y="33"/>
                  </a:lnTo>
                  <a:lnTo>
                    <a:pt x="24" y="33"/>
                  </a:lnTo>
                  <a:lnTo>
                    <a:pt x="19" y="33"/>
                  </a:lnTo>
                  <a:lnTo>
                    <a:pt x="19" y="33"/>
                  </a:lnTo>
                  <a:lnTo>
                    <a:pt x="19" y="38"/>
                  </a:lnTo>
                  <a:lnTo>
                    <a:pt x="14" y="38"/>
                  </a:lnTo>
                  <a:lnTo>
                    <a:pt x="14" y="38"/>
                  </a:lnTo>
                  <a:lnTo>
                    <a:pt x="14" y="38"/>
                  </a:lnTo>
                  <a:lnTo>
                    <a:pt x="10" y="38"/>
                  </a:lnTo>
                  <a:lnTo>
                    <a:pt x="10" y="38"/>
                  </a:lnTo>
                  <a:lnTo>
                    <a:pt x="10" y="38"/>
                  </a:lnTo>
                  <a:lnTo>
                    <a:pt x="10" y="38"/>
                  </a:lnTo>
                  <a:lnTo>
                    <a:pt x="5" y="38"/>
                  </a:lnTo>
                  <a:lnTo>
                    <a:pt x="5" y="33"/>
                  </a:lnTo>
                  <a:lnTo>
                    <a:pt x="5" y="33"/>
                  </a:lnTo>
                  <a:lnTo>
                    <a:pt x="5" y="33"/>
                  </a:lnTo>
                  <a:lnTo>
                    <a:pt x="5" y="33"/>
                  </a:lnTo>
                  <a:lnTo>
                    <a:pt x="0" y="33"/>
                  </a:lnTo>
                  <a:lnTo>
                    <a:pt x="0" y="33"/>
                  </a:lnTo>
                  <a:lnTo>
                    <a:pt x="127" y="23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8" name="Oval 117">
              <a:extLst>
                <a:ext uri="{FF2B5EF4-FFF2-40B4-BE49-F238E27FC236}">
                  <a16:creationId xmlns:a16="http://schemas.microsoft.com/office/drawing/2014/main" id="{568A397F-98EF-3CE7-F6AF-CFC83DCBC2B3}"/>
                </a:ext>
              </a:extLst>
            </p:cNvPr>
            <p:cNvSpPr>
              <a:spLocks noChangeArrowheads="1"/>
            </p:cNvSpPr>
            <p:nvPr/>
          </p:nvSpPr>
          <p:spPr bwMode="auto">
            <a:xfrm>
              <a:off x="657860" y="619125"/>
              <a:ext cx="57150"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19" name="Oval 118">
              <a:extLst>
                <a:ext uri="{FF2B5EF4-FFF2-40B4-BE49-F238E27FC236}">
                  <a16:creationId xmlns:a16="http://schemas.microsoft.com/office/drawing/2014/main" id="{A8F65634-2477-BE1C-F898-77A46B3F359D}"/>
                </a:ext>
              </a:extLst>
            </p:cNvPr>
            <p:cNvSpPr>
              <a:spLocks noChangeArrowheads="1"/>
            </p:cNvSpPr>
            <p:nvPr/>
          </p:nvSpPr>
          <p:spPr bwMode="auto">
            <a:xfrm>
              <a:off x="302260" y="1908810"/>
              <a:ext cx="56515"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20" name="Oval 119">
              <a:extLst>
                <a:ext uri="{FF2B5EF4-FFF2-40B4-BE49-F238E27FC236}">
                  <a16:creationId xmlns:a16="http://schemas.microsoft.com/office/drawing/2014/main" id="{5DCCB090-277E-EA93-57C7-56CC73BA77E1}"/>
                </a:ext>
              </a:extLst>
            </p:cNvPr>
            <p:cNvSpPr>
              <a:spLocks noChangeArrowheads="1"/>
            </p:cNvSpPr>
            <p:nvPr/>
          </p:nvSpPr>
          <p:spPr bwMode="auto">
            <a:xfrm>
              <a:off x="2033270" y="2641600"/>
              <a:ext cx="57150"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21" name="Oval 120">
              <a:extLst>
                <a:ext uri="{FF2B5EF4-FFF2-40B4-BE49-F238E27FC236}">
                  <a16:creationId xmlns:a16="http://schemas.microsoft.com/office/drawing/2014/main" id="{EE953E0D-98D9-003C-246C-57218B3EA1C1}"/>
                </a:ext>
              </a:extLst>
            </p:cNvPr>
            <p:cNvSpPr>
              <a:spLocks noChangeArrowheads="1"/>
            </p:cNvSpPr>
            <p:nvPr/>
          </p:nvSpPr>
          <p:spPr bwMode="auto">
            <a:xfrm>
              <a:off x="1348740" y="203200"/>
              <a:ext cx="56515"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22" name="Freeform 1484">
              <a:extLst>
                <a:ext uri="{FF2B5EF4-FFF2-40B4-BE49-F238E27FC236}">
                  <a16:creationId xmlns:a16="http://schemas.microsoft.com/office/drawing/2014/main" id="{65073149-3AB4-0F53-C762-132DDA12C531}"/>
                </a:ext>
              </a:extLst>
            </p:cNvPr>
            <p:cNvSpPr>
              <a:spLocks/>
            </p:cNvSpPr>
            <p:nvPr/>
          </p:nvSpPr>
          <p:spPr bwMode="auto">
            <a:xfrm>
              <a:off x="1342390" y="233680"/>
              <a:ext cx="53975" cy="122555"/>
            </a:xfrm>
            <a:custGeom>
              <a:avLst/>
              <a:gdLst>
                <a:gd name="T0" fmla="*/ 85 w 85"/>
                <a:gd name="T1" fmla="*/ 28 h 193"/>
                <a:gd name="T2" fmla="*/ 85 w 85"/>
                <a:gd name="T3" fmla="*/ 23 h 193"/>
                <a:gd name="T4" fmla="*/ 85 w 85"/>
                <a:gd name="T5" fmla="*/ 18 h 193"/>
                <a:gd name="T6" fmla="*/ 85 w 85"/>
                <a:gd name="T7" fmla="*/ 18 h 193"/>
                <a:gd name="T8" fmla="*/ 80 w 85"/>
                <a:gd name="T9" fmla="*/ 14 h 193"/>
                <a:gd name="T10" fmla="*/ 80 w 85"/>
                <a:gd name="T11" fmla="*/ 14 h 193"/>
                <a:gd name="T12" fmla="*/ 76 w 85"/>
                <a:gd name="T13" fmla="*/ 9 h 193"/>
                <a:gd name="T14" fmla="*/ 76 w 85"/>
                <a:gd name="T15" fmla="*/ 9 h 193"/>
                <a:gd name="T16" fmla="*/ 71 w 85"/>
                <a:gd name="T17" fmla="*/ 4 h 193"/>
                <a:gd name="T18" fmla="*/ 66 w 85"/>
                <a:gd name="T19" fmla="*/ 4 h 193"/>
                <a:gd name="T20" fmla="*/ 66 w 85"/>
                <a:gd name="T21" fmla="*/ 4 h 193"/>
                <a:gd name="T22" fmla="*/ 62 w 85"/>
                <a:gd name="T23" fmla="*/ 0 h 193"/>
                <a:gd name="T24" fmla="*/ 57 w 85"/>
                <a:gd name="T25" fmla="*/ 0 h 193"/>
                <a:gd name="T26" fmla="*/ 52 w 85"/>
                <a:gd name="T27" fmla="*/ 0 h 193"/>
                <a:gd name="T28" fmla="*/ 47 w 85"/>
                <a:gd name="T29" fmla="*/ 0 h 193"/>
                <a:gd name="T30" fmla="*/ 43 w 85"/>
                <a:gd name="T31" fmla="*/ 0 h 193"/>
                <a:gd name="T32" fmla="*/ 43 w 85"/>
                <a:gd name="T33" fmla="*/ 4 h 193"/>
                <a:gd name="T34" fmla="*/ 38 w 85"/>
                <a:gd name="T35" fmla="*/ 4 h 193"/>
                <a:gd name="T36" fmla="*/ 33 w 85"/>
                <a:gd name="T37" fmla="*/ 4 h 193"/>
                <a:gd name="T38" fmla="*/ 33 w 85"/>
                <a:gd name="T39" fmla="*/ 4 h 193"/>
                <a:gd name="T40" fmla="*/ 29 w 85"/>
                <a:gd name="T41" fmla="*/ 9 h 193"/>
                <a:gd name="T42" fmla="*/ 29 w 85"/>
                <a:gd name="T43" fmla="*/ 9 h 193"/>
                <a:gd name="T44" fmla="*/ 24 w 85"/>
                <a:gd name="T45" fmla="*/ 14 h 193"/>
                <a:gd name="T46" fmla="*/ 24 w 85"/>
                <a:gd name="T47" fmla="*/ 18 h 193"/>
                <a:gd name="T48" fmla="*/ 24 w 85"/>
                <a:gd name="T49" fmla="*/ 18 h 193"/>
                <a:gd name="T50" fmla="*/ 0 w 85"/>
                <a:gd name="T51" fmla="*/ 183 h 193"/>
                <a:gd name="T52" fmla="*/ 0 w 85"/>
                <a:gd name="T53" fmla="*/ 183 h 193"/>
                <a:gd name="T54" fmla="*/ 5 w 85"/>
                <a:gd name="T55" fmla="*/ 179 h 193"/>
                <a:gd name="T56" fmla="*/ 5 w 85"/>
                <a:gd name="T57" fmla="*/ 174 h 193"/>
                <a:gd name="T58" fmla="*/ 5 w 85"/>
                <a:gd name="T59" fmla="*/ 174 h 193"/>
                <a:gd name="T60" fmla="*/ 10 w 85"/>
                <a:gd name="T61" fmla="*/ 174 h 193"/>
                <a:gd name="T62" fmla="*/ 15 w 85"/>
                <a:gd name="T63" fmla="*/ 169 h 193"/>
                <a:gd name="T64" fmla="*/ 15 w 85"/>
                <a:gd name="T65" fmla="*/ 169 h 193"/>
                <a:gd name="T66" fmla="*/ 19 w 85"/>
                <a:gd name="T67" fmla="*/ 169 h 193"/>
                <a:gd name="T68" fmla="*/ 24 w 85"/>
                <a:gd name="T69" fmla="*/ 169 h 193"/>
                <a:gd name="T70" fmla="*/ 29 w 85"/>
                <a:gd name="T71" fmla="*/ 169 h 193"/>
                <a:gd name="T72" fmla="*/ 33 w 85"/>
                <a:gd name="T73" fmla="*/ 169 h 193"/>
                <a:gd name="T74" fmla="*/ 38 w 85"/>
                <a:gd name="T75" fmla="*/ 169 h 193"/>
                <a:gd name="T76" fmla="*/ 38 w 85"/>
                <a:gd name="T77" fmla="*/ 169 h 193"/>
                <a:gd name="T78" fmla="*/ 43 w 85"/>
                <a:gd name="T79" fmla="*/ 169 h 193"/>
                <a:gd name="T80" fmla="*/ 47 w 85"/>
                <a:gd name="T81" fmla="*/ 169 h 193"/>
                <a:gd name="T82" fmla="*/ 52 w 85"/>
                <a:gd name="T83" fmla="*/ 174 h 193"/>
                <a:gd name="T84" fmla="*/ 52 w 85"/>
                <a:gd name="T85" fmla="*/ 174 h 193"/>
                <a:gd name="T86" fmla="*/ 57 w 85"/>
                <a:gd name="T87" fmla="*/ 179 h 193"/>
                <a:gd name="T88" fmla="*/ 57 w 85"/>
                <a:gd name="T89" fmla="*/ 179 h 193"/>
                <a:gd name="T90" fmla="*/ 62 w 85"/>
                <a:gd name="T91" fmla="*/ 183 h 193"/>
                <a:gd name="T92" fmla="*/ 62 w 85"/>
                <a:gd name="T93" fmla="*/ 183 h 193"/>
                <a:gd name="T94" fmla="*/ 62 w 85"/>
                <a:gd name="T95" fmla="*/ 188 h 193"/>
                <a:gd name="T96" fmla="*/ 62 w 85"/>
                <a:gd name="T97" fmla="*/ 193 h 193"/>
                <a:gd name="T98" fmla="*/ 62 w 85"/>
                <a:gd name="T9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 h="193">
                  <a:moveTo>
                    <a:pt x="85" y="28"/>
                  </a:moveTo>
                  <a:lnTo>
                    <a:pt x="85" y="28"/>
                  </a:lnTo>
                  <a:lnTo>
                    <a:pt x="85" y="23"/>
                  </a:lnTo>
                  <a:lnTo>
                    <a:pt x="85" y="23"/>
                  </a:lnTo>
                  <a:lnTo>
                    <a:pt x="85" y="23"/>
                  </a:lnTo>
                  <a:lnTo>
                    <a:pt x="85" y="18"/>
                  </a:lnTo>
                  <a:lnTo>
                    <a:pt x="85" y="18"/>
                  </a:lnTo>
                  <a:lnTo>
                    <a:pt x="85" y="18"/>
                  </a:lnTo>
                  <a:lnTo>
                    <a:pt x="85" y="14"/>
                  </a:lnTo>
                  <a:lnTo>
                    <a:pt x="80" y="14"/>
                  </a:lnTo>
                  <a:lnTo>
                    <a:pt x="80" y="14"/>
                  </a:lnTo>
                  <a:lnTo>
                    <a:pt x="80" y="14"/>
                  </a:lnTo>
                  <a:lnTo>
                    <a:pt x="80" y="9"/>
                  </a:lnTo>
                  <a:lnTo>
                    <a:pt x="76" y="9"/>
                  </a:lnTo>
                  <a:lnTo>
                    <a:pt x="76" y="9"/>
                  </a:lnTo>
                  <a:lnTo>
                    <a:pt x="76" y="9"/>
                  </a:lnTo>
                  <a:lnTo>
                    <a:pt x="71" y="4"/>
                  </a:lnTo>
                  <a:lnTo>
                    <a:pt x="71" y="4"/>
                  </a:lnTo>
                  <a:lnTo>
                    <a:pt x="71" y="4"/>
                  </a:lnTo>
                  <a:lnTo>
                    <a:pt x="66" y="4"/>
                  </a:lnTo>
                  <a:lnTo>
                    <a:pt x="66" y="4"/>
                  </a:lnTo>
                  <a:lnTo>
                    <a:pt x="66" y="4"/>
                  </a:lnTo>
                  <a:lnTo>
                    <a:pt x="62" y="4"/>
                  </a:lnTo>
                  <a:lnTo>
                    <a:pt x="62" y="0"/>
                  </a:lnTo>
                  <a:lnTo>
                    <a:pt x="57" y="0"/>
                  </a:lnTo>
                  <a:lnTo>
                    <a:pt x="57" y="0"/>
                  </a:lnTo>
                  <a:lnTo>
                    <a:pt x="52" y="0"/>
                  </a:lnTo>
                  <a:lnTo>
                    <a:pt x="52" y="0"/>
                  </a:lnTo>
                  <a:lnTo>
                    <a:pt x="52" y="0"/>
                  </a:lnTo>
                  <a:lnTo>
                    <a:pt x="47" y="0"/>
                  </a:lnTo>
                  <a:lnTo>
                    <a:pt x="47" y="0"/>
                  </a:lnTo>
                  <a:lnTo>
                    <a:pt x="43" y="0"/>
                  </a:lnTo>
                  <a:lnTo>
                    <a:pt x="43" y="0"/>
                  </a:lnTo>
                  <a:lnTo>
                    <a:pt x="43" y="4"/>
                  </a:lnTo>
                  <a:lnTo>
                    <a:pt x="38" y="4"/>
                  </a:lnTo>
                  <a:lnTo>
                    <a:pt x="38" y="4"/>
                  </a:lnTo>
                  <a:lnTo>
                    <a:pt x="38" y="4"/>
                  </a:lnTo>
                  <a:lnTo>
                    <a:pt x="33" y="4"/>
                  </a:lnTo>
                  <a:lnTo>
                    <a:pt x="33" y="4"/>
                  </a:lnTo>
                  <a:lnTo>
                    <a:pt x="33" y="4"/>
                  </a:lnTo>
                  <a:lnTo>
                    <a:pt x="29" y="9"/>
                  </a:lnTo>
                  <a:lnTo>
                    <a:pt x="29" y="9"/>
                  </a:lnTo>
                  <a:lnTo>
                    <a:pt x="29" y="9"/>
                  </a:lnTo>
                  <a:lnTo>
                    <a:pt x="29" y="9"/>
                  </a:lnTo>
                  <a:lnTo>
                    <a:pt x="24" y="14"/>
                  </a:lnTo>
                  <a:lnTo>
                    <a:pt x="24" y="14"/>
                  </a:lnTo>
                  <a:lnTo>
                    <a:pt x="24" y="14"/>
                  </a:lnTo>
                  <a:lnTo>
                    <a:pt x="24" y="18"/>
                  </a:lnTo>
                  <a:lnTo>
                    <a:pt x="24" y="18"/>
                  </a:lnTo>
                  <a:lnTo>
                    <a:pt x="24" y="18"/>
                  </a:lnTo>
                  <a:lnTo>
                    <a:pt x="0" y="183"/>
                  </a:lnTo>
                  <a:lnTo>
                    <a:pt x="0" y="183"/>
                  </a:lnTo>
                  <a:lnTo>
                    <a:pt x="0" y="183"/>
                  </a:lnTo>
                  <a:lnTo>
                    <a:pt x="0" y="183"/>
                  </a:lnTo>
                  <a:lnTo>
                    <a:pt x="0" y="179"/>
                  </a:lnTo>
                  <a:lnTo>
                    <a:pt x="5" y="179"/>
                  </a:lnTo>
                  <a:lnTo>
                    <a:pt x="5" y="179"/>
                  </a:lnTo>
                  <a:lnTo>
                    <a:pt x="5" y="174"/>
                  </a:lnTo>
                  <a:lnTo>
                    <a:pt x="5" y="174"/>
                  </a:lnTo>
                  <a:lnTo>
                    <a:pt x="5" y="174"/>
                  </a:lnTo>
                  <a:lnTo>
                    <a:pt x="10" y="174"/>
                  </a:lnTo>
                  <a:lnTo>
                    <a:pt x="10" y="174"/>
                  </a:lnTo>
                  <a:lnTo>
                    <a:pt x="10" y="169"/>
                  </a:lnTo>
                  <a:lnTo>
                    <a:pt x="15" y="169"/>
                  </a:lnTo>
                  <a:lnTo>
                    <a:pt x="15" y="169"/>
                  </a:lnTo>
                  <a:lnTo>
                    <a:pt x="15" y="169"/>
                  </a:lnTo>
                  <a:lnTo>
                    <a:pt x="19" y="169"/>
                  </a:lnTo>
                  <a:lnTo>
                    <a:pt x="19" y="169"/>
                  </a:lnTo>
                  <a:lnTo>
                    <a:pt x="24" y="169"/>
                  </a:lnTo>
                  <a:lnTo>
                    <a:pt x="24" y="169"/>
                  </a:lnTo>
                  <a:lnTo>
                    <a:pt x="24" y="169"/>
                  </a:lnTo>
                  <a:lnTo>
                    <a:pt x="29" y="169"/>
                  </a:lnTo>
                  <a:lnTo>
                    <a:pt x="29" y="169"/>
                  </a:lnTo>
                  <a:lnTo>
                    <a:pt x="33" y="169"/>
                  </a:lnTo>
                  <a:lnTo>
                    <a:pt x="33" y="169"/>
                  </a:lnTo>
                  <a:lnTo>
                    <a:pt x="38" y="169"/>
                  </a:lnTo>
                  <a:lnTo>
                    <a:pt x="38" y="169"/>
                  </a:lnTo>
                  <a:lnTo>
                    <a:pt x="38" y="169"/>
                  </a:lnTo>
                  <a:lnTo>
                    <a:pt x="43" y="169"/>
                  </a:lnTo>
                  <a:lnTo>
                    <a:pt x="43" y="169"/>
                  </a:lnTo>
                  <a:lnTo>
                    <a:pt x="47" y="169"/>
                  </a:lnTo>
                  <a:lnTo>
                    <a:pt x="47" y="169"/>
                  </a:lnTo>
                  <a:lnTo>
                    <a:pt x="47" y="174"/>
                  </a:lnTo>
                  <a:lnTo>
                    <a:pt x="52" y="174"/>
                  </a:lnTo>
                  <a:lnTo>
                    <a:pt x="52" y="174"/>
                  </a:lnTo>
                  <a:lnTo>
                    <a:pt x="52" y="174"/>
                  </a:lnTo>
                  <a:lnTo>
                    <a:pt x="57" y="174"/>
                  </a:lnTo>
                  <a:lnTo>
                    <a:pt x="57" y="179"/>
                  </a:lnTo>
                  <a:lnTo>
                    <a:pt x="57" y="179"/>
                  </a:lnTo>
                  <a:lnTo>
                    <a:pt x="57" y="179"/>
                  </a:lnTo>
                  <a:lnTo>
                    <a:pt x="62" y="183"/>
                  </a:lnTo>
                  <a:lnTo>
                    <a:pt x="62" y="183"/>
                  </a:lnTo>
                  <a:lnTo>
                    <a:pt x="62" y="183"/>
                  </a:lnTo>
                  <a:lnTo>
                    <a:pt x="62" y="183"/>
                  </a:lnTo>
                  <a:lnTo>
                    <a:pt x="62" y="188"/>
                  </a:lnTo>
                  <a:lnTo>
                    <a:pt x="62" y="188"/>
                  </a:lnTo>
                  <a:lnTo>
                    <a:pt x="62" y="188"/>
                  </a:lnTo>
                  <a:lnTo>
                    <a:pt x="62" y="193"/>
                  </a:lnTo>
                  <a:lnTo>
                    <a:pt x="62" y="193"/>
                  </a:lnTo>
                  <a:lnTo>
                    <a:pt x="62" y="193"/>
                  </a:lnTo>
                  <a:lnTo>
                    <a:pt x="85" y="2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3" name="Oval 122">
              <a:extLst>
                <a:ext uri="{FF2B5EF4-FFF2-40B4-BE49-F238E27FC236}">
                  <a16:creationId xmlns:a16="http://schemas.microsoft.com/office/drawing/2014/main" id="{DDF0C022-99BA-2B44-FF9F-DFD1F7092670}"/>
                </a:ext>
              </a:extLst>
            </p:cNvPr>
            <p:cNvSpPr>
              <a:spLocks noChangeArrowheads="1"/>
            </p:cNvSpPr>
            <p:nvPr/>
          </p:nvSpPr>
          <p:spPr bwMode="auto">
            <a:xfrm>
              <a:off x="197485" y="1298575"/>
              <a:ext cx="56515"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24" name="Freeform 1486">
              <a:extLst>
                <a:ext uri="{FF2B5EF4-FFF2-40B4-BE49-F238E27FC236}">
                  <a16:creationId xmlns:a16="http://schemas.microsoft.com/office/drawing/2014/main" id="{62B8FE82-C881-CF9B-1421-ECEC0BEC391C}"/>
                </a:ext>
              </a:extLst>
            </p:cNvPr>
            <p:cNvSpPr>
              <a:spLocks/>
            </p:cNvSpPr>
            <p:nvPr/>
          </p:nvSpPr>
          <p:spPr bwMode="auto">
            <a:xfrm>
              <a:off x="236220" y="1319530"/>
              <a:ext cx="149860" cy="92710"/>
            </a:xfrm>
            <a:custGeom>
              <a:avLst/>
              <a:gdLst>
                <a:gd name="T0" fmla="*/ 28 w 236"/>
                <a:gd name="T1" fmla="*/ 0 h 146"/>
                <a:gd name="T2" fmla="*/ 24 w 236"/>
                <a:gd name="T3" fmla="*/ 0 h 146"/>
                <a:gd name="T4" fmla="*/ 24 w 236"/>
                <a:gd name="T5" fmla="*/ 0 h 146"/>
                <a:gd name="T6" fmla="*/ 24 w 236"/>
                <a:gd name="T7" fmla="*/ 0 h 146"/>
                <a:gd name="T8" fmla="*/ 24 w 236"/>
                <a:gd name="T9" fmla="*/ 0 h 146"/>
                <a:gd name="T10" fmla="*/ 19 w 236"/>
                <a:gd name="T11" fmla="*/ 5 h 146"/>
                <a:gd name="T12" fmla="*/ 19 w 236"/>
                <a:gd name="T13" fmla="*/ 5 h 146"/>
                <a:gd name="T14" fmla="*/ 14 w 236"/>
                <a:gd name="T15" fmla="*/ 9 h 146"/>
                <a:gd name="T16" fmla="*/ 14 w 236"/>
                <a:gd name="T17" fmla="*/ 14 h 146"/>
                <a:gd name="T18" fmla="*/ 14 w 236"/>
                <a:gd name="T19" fmla="*/ 14 h 146"/>
                <a:gd name="T20" fmla="*/ 9 w 236"/>
                <a:gd name="T21" fmla="*/ 19 h 146"/>
                <a:gd name="T22" fmla="*/ 9 w 236"/>
                <a:gd name="T23" fmla="*/ 23 h 146"/>
                <a:gd name="T24" fmla="*/ 9 w 236"/>
                <a:gd name="T25" fmla="*/ 23 h 146"/>
                <a:gd name="T26" fmla="*/ 5 w 236"/>
                <a:gd name="T27" fmla="*/ 28 h 146"/>
                <a:gd name="T28" fmla="*/ 5 w 236"/>
                <a:gd name="T29" fmla="*/ 33 h 146"/>
                <a:gd name="T30" fmla="*/ 5 w 236"/>
                <a:gd name="T31" fmla="*/ 38 h 146"/>
                <a:gd name="T32" fmla="*/ 5 w 236"/>
                <a:gd name="T33" fmla="*/ 42 h 146"/>
                <a:gd name="T34" fmla="*/ 0 w 236"/>
                <a:gd name="T35" fmla="*/ 42 h 146"/>
                <a:gd name="T36" fmla="*/ 0 w 236"/>
                <a:gd name="T37" fmla="*/ 47 h 146"/>
                <a:gd name="T38" fmla="*/ 0 w 236"/>
                <a:gd name="T39" fmla="*/ 47 h 146"/>
                <a:gd name="T40" fmla="*/ 0 w 236"/>
                <a:gd name="T41" fmla="*/ 52 h 146"/>
                <a:gd name="T42" fmla="*/ 0 w 236"/>
                <a:gd name="T43" fmla="*/ 52 h 146"/>
                <a:gd name="T44" fmla="*/ 0 w 236"/>
                <a:gd name="T45" fmla="*/ 56 h 146"/>
                <a:gd name="T46" fmla="*/ 0 w 236"/>
                <a:gd name="T47" fmla="*/ 56 h 146"/>
                <a:gd name="T48" fmla="*/ 5 w 236"/>
                <a:gd name="T49" fmla="*/ 56 h 146"/>
                <a:gd name="T50" fmla="*/ 207 w 236"/>
                <a:gd name="T51" fmla="*/ 146 h 146"/>
                <a:gd name="T52" fmla="*/ 207 w 236"/>
                <a:gd name="T53" fmla="*/ 141 h 146"/>
                <a:gd name="T54" fmla="*/ 207 w 236"/>
                <a:gd name="T55" fmla="*/ 141 h 146"/>
                <a:gd name="T56" fmla="*/ 207 w 236"/>
                <a:gd name="T57" fmla="*/ 141 h 146"/>
                <a:gd name="T58" fmla="*/ 207 w 236"/>
                <a:gd name="T59" fmla="*/ 136 h 146"/>
                <a:gd name="T60" fmla="*/ 207 w 236"/>
                <a:gd name="T61" fmla="*/ 136 h 146"/>
                <a:gd name="T62" fmla="*/ 207 w 236"/>
                <a:gd name="T63" fmla="*/ 132 h 146"/>
                <a:gd name="T64" fmla="*/ 207 w 236"/>
                <a:gd name="T65" fmla="*/ 132 h 146"/>
                <a:gd name="T66" fmla="*/ 212 w 236"/>
                <a:gd name="T67" fmla="*/ 127 h 146"/>
                <a:gd name="T68" fmla="*/ 212 w 236"/>
                <a:gd name="T69" fmla="*/ 122 h 146"/>
                <a:gd name="T70" fmla="*/ 212 w 236"/>
                <a:gd name="T71" fmla="*/ 118 h 146"/>
                <a:gd name="T72" fmla="*/ 212 w 236"/>
                <a:gd name="T73" fmla="*/ 118 h 146"/>
                <a:gd name="T74" fmla="*/ 217 w 236"/>
                <a:gd name="T75" fmla="*/ 113 h 146"/>
                <a:gd name="T76" fmla="*/ 217 w 236"/>
                <a:gd name="T77" fmla="*/ 108 h 146"/>
                <a:gd name="T78" fmla="*/ 217 w 236"/>
                <a:gd name="T79" fmla="*/ 103 h 146"/>
                <a:gd name="T80" fmla="*/ 221 w 236"/>
                <a:gd name="T81" fmla="*/ 103 h 146"/>
                <a:gd name="T82" fmla="*/ 221 w 236"/>
                <a:gd name="T83" fmla="*/ 99 h 146"/>
                <a:gd name="T84" fmla="*/ 226 w 236"/>
                <a:gd name="T85" fmla="*/ 94 h 146"/>
                <a:gd name="T86" fmla="*/ 226 w 236"/>
                <a:gd name="T87" fmla="*/ 94 h 146"/>
                <a:gd name="T88" fmla="*/ 226 w 236"/>
                <a:gd name="T89" fmla="*/ 89 h 146"/>
                <a:gd name="T90" fmla="*/ 231 w 236"/>
                <a:gd name="T91" fmla="*/ 89 h 146"/>
                <a:gd name="T92" fmla="*/ 231 w 236"/>
                <a:gd name="T93" fmla="*/ 89 h 146"/>
                <a:gd name="T94" fmla="*/ 231 w 236"/>
                <a:gd name="T95" fmla="*/ 89 h 146"/>
                <a:gd name="T96" fmla="*/ 236 w 236"/>
                <a:gd name="T97" fmla="*/ 85 h 146"/>
                <a:gd name="T98" fmla="*/ 236 w 236"/>
                <a:gd name="T99" fmla="*/ 8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6" h="146">
                  <a:moveTo>
                    <a:pt x="28" y="0"/>
                  </a:moveTo>
                  <a:lnTo>
                    <a:pt x="28" y="0"/>
                  </a:lnTo>
                  <a:lnTo>
                    <a:pt x="28" y="0"/>
                  </a:lnTo>
                  <a:lnTo>
                    <a:pt x="24" y="0"/>
                  </a:lnTo>
                  <a:lnTo>
                    <a:pt x="24" y="0"/>
                  </a:lnTo>
                  <a:lnTo>
                    <a:pt x="24" y="0"/>
                  </a:lnTo>
                  <a:lnTo>
                    <a:pt x="24" y="0"/>
                  </a:lnTo>
                  <a:lnTo>
                    <a:pt x="24" y="0"/>
                  </a:lnTo>
                  <a:lnTo>
                    <a:pt x="24" y="0"/>
                  </a:lnTo>
                  <a:lnTo>
                    <a:pt x="24" y="0"/>
                  </a:lnTo>
                  <a:lnTo>
                    <a:pt x="19" y="5"/>
                  </a:lnTo>
                  <a:lnTo>
                    <a:pt x="19" y="5"/>
                  </a:lnTo>
                  <a:lnTo>
                    <a:pt x="19" y="5"/>
                  </a:lnTo>
                  <a:lnTo>
                    <a:pt x="19" y="5"/>
                  </a:lnTo>
                  <a:lnTo>
                    <a:pt x="19" y="9"/>
                  </a:lnTo>
                  <a:lnTo>
                    <a:pt x="14" y="9"/>
                  </a:lnTo>
                  <a:lnTo>
                    <a:pt x="14" y="9"/>
                  </a:lnTo>
                  <a:lnTo>
                    <a:pt x="14" y="14"/>
                  </a:lnTo>
                  <a:lnTo>
                    <a:pt x="14" y="14"/>
                  </a:lnTo>
                  <a:lnTo>
                    <a:pt x="14" y="14"/>
                  </a:lnTo>
                  <a:lnTo>
                    <a:pt x="9" y="19"/>
                  </a:lnTo>
                  <a:lnTo>
                    <a:pt x="9" y="19"/>
                  </a:lnTo>
                  <a:lnTo>
                    <a:pt x="9" y="19"/>
                  </a:lnTo>
                  <a:lnTo>
                    <a:pt x="9" y="23"/>
                  </a:lnTo>
                  <a:lnTo>
                    <a:pt x="9" y="23"/>
                  </a:lnTo>
                  <a:lnTo>
                    <a:pt x="9" y="23"/>
                  </a:lnTo>
                  <a:lnTo>
                    <a:pt x="5" y="28"/>
                  </a:lnTo>
                  <a:lnTo>
                    <a:pt x="5" y="28"/>
                  </a:lnTo>
                  <a:lnTo>
                    <a:pt x="5" y="33"/>
                  </a:lnTo>
                  <a:lnTo>
                    <a:pt x="5" y="33"/>
                  </a:lnTo>
                  <a:lnTo>
                    <a:pt x="5" y="33"/>
                  </a:lnTo>
                  <a:lnTo>
                    <a:pt x="5" y="38"/>
                  </a:lnTo>
                  <a:lnTo>
                    <a:pt x="5" y="38"/>
                  </a:lnTo>
                  <a:lnTo>
                    <a:pt x="5" y="42"/>
                  </a:lnTo>
                  <a:lnTo>
                    <a:pt x="0" y="42"/>
                  </a:lnTo>
                  <a:lnTo>
                    <a:pt x="0" y="42"/>
                  </a:lnTo>
                  <a:lnTo>
                    <a:pt x="0" y="47"/>
                  </a:lnTo>
                  <a:lnTo>
                    <a:pt x="0" y="47"/>
                  </a:lnTo>
                  <a:lnTo>
                    <a:pt x="0" y="47"/>
                  </a:lnTo>
                  <a:lnTo>
                    <a:pt x="0" y="47"/>
                  </a:lnTo>
                  <a:lnTo>
                    <a:pt x="0" y="52"/>
                  </a:lnTo>
                  <a:lnTo>
                    <a:pt x="0" y="52"/>
                  </a:lnTo>
                  <a:lnTo>
                    <a:pt x="0" y="52"/>
                  </a:lnTo>
                  <a:lnTo>
                    <a:pt x="0" y="52"/>
                  </a:lnTo>
                  <a:lnTo>
                    <a:pt x="0" y="52"/>
                  </a:lnTo>
                  <a:lnTo>
                    <a:pt x="0" y="56"/>
                  </a:lnTo>
                  <a:lnTo>
                    <a:pt x="0" y="56"/>
                  </a:lnTo>
                  <a:lnTo>
                    <a:pt x="0" y="56"/>
                  </a:lnTo>
                  <a:lnTo>
                    <a:pt x="5" y="56"/>
                  </a:lnTo>
                  <a:lnTo>
                    <a:pt x="5" y="56"/>
                  </a:lnTo>
                  <a:lnTo>
                    <a:pt x="212" y="146"/>
                  </a:lnTo>
                  <a:lnTo>
                    <a:pt x="207" y="146"/>
                  </a:lnTo>
                  <a:lnTo>
                    <a:pt x="207" y="146"/>
                  </a:lnTo>
                  <a:lnTo>
                    <a:pt x="207" y="141"/>
                  </a:lnTo>
                  <a:lnTo>
                    <a:pt x="207" y="141"/>
                  </a:lnTo>
                  <a:lnTo>
                    <a:pt x="207" y="141"/>
                  </a:lnTo>
                  <a:lnTo>
                    <a:pt x="207" y="141"/>
                  </a:lnTo>
                  <a:lnTo>
                    <a:pt x="207" y="141"/>
                  </a:lnTo>
                  <a:lnTo>
                    <a:pt x="207" y="141"/>
                  </a:lnTo>
                  <a:lnTo>
                    <a:pt x="207" y="136"/>
                  </a:lnTo>
                  <a:lnTo>
                    <a:pt x="207" y="136"/>
                  </a:lnTo>
                  <a:lnTo>
                    <a:pt x="207" y="136"/>
                  </a:lnTo>
                  <a:lnTo>
                    <a:pt x="207" y="136"/>
                  </a:lnTo>
                  <a:lnTo>
                    <a:pt x="207" y="132"/>
                  </a:lnTo>
                  <a:lnTo>
                    <a:pt x="207" y="132"/>
                  </a:lnTo>
                  <a:lnTo>
                    <a:pt x="207" y="132"/>
                  </a:lnTo>
                  <a:lnTo>
                    <a:pt x="212" y="127"/>
                  </a:lnTo>
                  <a:lnTo>
                    <a:pt x="212" y="127"/>
                  </a:lnTo>
                  <a:lnTo>
                    <a:pt x="212" y="122"/>
                  </a:lnTo>
                  <a:lnTo>
                    <a:pt x="212" y="122"/>
                  </a:lnTo>
                  <a:lnTo>
                    <a:pt x="212" y="122"/>
                  </a:lnTo>
                  <a:lnTo>
                    <a:pt x="212" y="118"/>
                  </a:lnTo>
                  <a:lnTo>
                    <a:pt x="212" y="118"/>
                  </a:lnTo>
                  <a:lnTo>
                    <a:pt x="212" y="118"/>
                  </a:lnTo>
                  <a:lnTo>
                    <a:pt x="217" y="113"/>
                  </a:lnTo>
                  <a:lnTo>
                    <a:pt x="217" y="113"/>
                  </a:lnTo>
                  <a:lnTo>
                    <a:pt x="217" y="108"/>
                  </a:lnTo>
                  <a:lnTo>
                    <a:pt x="217" y="108"/>
                  </a:lnTo>
                  <a:lnTo>
                    <a:pt x="217" y="108"/>
                  </a:lnTo>
                  <a:lnTo>
                    <a:pt x="217" y="103"/>
                  </a:lnTo>
                  <a:lnTo>
                    <a:pt x="221" y="103"/>
                  </a:lnTo>
                  <a:lnTo>
                    <a:pt x="221" y="103"/>
                  </a:lnTo>
                  <a:lnTo>
                    <a:pt x="221" y="99"/>
                  </a:lnTo>
                  <a:lnTo>
                    <a:pt x="221" y="99"/>
                  </a:lnTo>
                  <a:lnTo>
                    <a:pt x="221" y="99"/>
                  </a:lnTo>
                  <a:lnTo>
                    <a:pt x="226" y="94"/>
                  </a:lnTo>
                  <a:lnTo>
                    <a:pt x="226" y="94"/>
                  </a:lnTo>
                  <a:lnTo>
                    <a:pt x="226" y="94"/>
                  </a:lnTo>
                  <a:lnTo>
                    <a:pt x="226" y="94"/>
                  </a:lnTo>
                  <a:lnTo>
                    <a:pt x="226" y="89"/>
                  </a:lnTo>
                  <a:lnTo>
                    <a:pt x="231" y="89"/>
                  </a:lnTo>
                  <a:lnTo>
                    <a:pt x="231" y="89"/>
                  </a:lnTo>
                  <a:lnTo>
                    <a:pt x="231" y="89"/>
                  </a:lnTo>
                  <a:lnTo>
                    <a:pt x="231" y="89"/>
                  </a:lnTo>
                  <a:lnTo>
                    <a:pt x="231" y="89"/>
                  </a:lnTo>
                  <a:lnTo>
                    <a:pt x="231" y="89"/>
                  </a:lnTo>
                  <a:lnTo>
                    <a:pt x="231" y="85"/>
                  </a:lnTo>
                  <a:lnTo>
                    <a:pt x="236" y="85"/>
                  </a:lnTo>
                  <a:lnTo>
                    <a:pt x="236" y="85"/>
                  </a:lnTo>
                  <a:lnTo>
                    <a:pt x="236" y="85"/>
                  </a:lnTo>
                  <a:lnTo>
                    <a:pt x="28"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5" name="Oval 124">
              <a:extLst>
                <a:ext uri="{FF2B5EF4-FFF2-40B4-BE49-F238E27FC236}">
                  <a16:creationId xmlns:a16="http://schemas.microsoft.com/office/drawing/2014/main" id="{F3B2A585-184C-5910-6975-5183F23808CB}"/>
                </a:ext>
              </a:extLst>
            </p:cNvPr>
            <p:cNvSpPr>
              <a:spLocks noChangeArrowheads="1"/>
            </p:cNvSpPr>
            <p:nvPr/>
          </p:nvSpPr>
          <p:spPr bwMode="auto">
            <a:xfrm>
              <a:off x="1638935" y="1690370"/>
              <a:ext cx="116205" cy="116840"/>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126" name="Oval 125">
              <a:extLst>
                <a:ext uri="{FF2B5EF4-FFF2-40B4-BE49-F238E27FC236}">
                  <a16:creationId xmlns:a16="http://schemas.microsoft.com/office/drawing/2014/main" id="{E86573B7-ED16-FBA8-30B5-33F83D1997B7}"/>
                </a:ext>
              </a:extLst>
            </p:cNvPr>
            <p:cNvSpPr>
              <a:spLocks noChangeArrowheads="1"/>
            </p:cNvSpPr>
            <p:nvPr/>
          </p:nvSpPr>
          <p:spPr bwMode="auto">
            <a:xfrm>
              <a:off x="1809115" y="2169160"/>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27" name="Freeform 1489">
              <a:extLst>
                <a:ext uri="{FF2B5EF4-FFF2-40B4-BE49-F238E27FC236}">
                  <a16:creationId xmlns:a16="http://schemas.microsoft.com/office/drawing/2014/main" id="{488348D1-3BB3-3A34-1236-A29A9DE3FEF7}"/>
                </a:ext>
              </a:extLst>
            </p:cNvPr>
            <p:cNvSpPr>
              <a:spLocks/>
            </p:cNvSpPr>
            <p:nvPr/>
          </p:nvSpPr>
          <p:spPr bwMode="auto">
            <a:xfrm>
              <a:off x="1800225" y="2228850"/>
              <a:ext cx="77470" cy="62865"/>
            </a:xfrm>
            <a:custGeom>
              <a:avLst/>
              <a:gdLst>
                <a:gd name="T0" fmla="*/ 103 w 122"/>
                <a:gd name="T1" fmla="*/ 61 h 99"/>
                <a:gd name="T2" fmla="*/ 108 w 122"/>
                <a:gd name="T3" fmla="*/ 57 h 99"/>
                <a:gd name="T4" fmla="*/ 113 w 122"/>
                <a:gd name="T5" fmla="*/ 57 h 99"/>
                <a:gd name="T6" fmla="*/ 113 w 122"/>
                <a:gd name="T7" fmla="*/ 52 h 99"/>
                <a:gd name="T8" fmla="*/ 118 w 122"/>
                <a:gd name="T9" fmla="*/ 47 h 99"/>
                <a:gd name="T10" fmla="*/ 118 w 122"/>
                <a:gd name="T11" fmla="*/ 47 h 99"/>
                <a:gd name="T12" fmla="*/ 118 w 122"/>
                <a:gd name="T13" fmla="*/ 43 h 99"/>
                <a:gd name="T14" fmla="*/ 118 w 122"/>
                <a:gd name="T15" fmla="*/ 38 h 99"/>
                <a:gd name="T16" fmla="*/ 122 w 122"/>
                <a:gd name="T17" fmla="*/ 33 h 99"/>
                <a:gd name="T18" fmla="*/ 118 w 122"/>
                <a:gd name="T19" fmla="*/ 28 h 99"/>
                <a:gd name="T20" fmla="*/ 118 w 122"/>
                <a:gd name="T21" fmla="*/ 24 h 99"/>
                <a:gd name="T22" fmla="*/ 118 w 122"/>
                <a:gd name="T23" fmla="*/ 24 h 99"/>
                <a:gd name="T24" fmla="*/ 118 w 122"/>
                <a:gd name="T25" fmla="*/ 19 h 99"/>
                <a:gd name="T26" fmla="*/ 113 w 122"/>
                <a:gd name="T27" fmla="*/ 14 h 99"/>
                <a:gd name="T28" fmla="*/ 113 w 122"/>
                <a:gd name="T29" fmla="*/ 10 h 99"/>
                <a:gd name="T30" fmla="*/ 108 w 122"/>
                <a:gd name="T31" fmla="*/ 10 h 99"/>
                <a:gd name="T32" fmla="*/ 103 w 122"/>
                <a:gd name="T33" fmla="*/ 5 h 99"/>
                <a:gd name="T34" fmla="*/ 103 w 122"/>
                <a:gd name="T35" fmla="*/ 5 h 99"/>
                <a:gd name="T36" fmla="*/ 99 w 122"/>
                <a:gd name="T37" fmla="*/ 0 h 99"/>
                <a:gd name="T38" fmla="*/ 94 w 122"/>
                <a:gd name="T39" fmla="*/ 0 h 99"/>
                <a:gd name="T40" fmla="*/ 89 w 122"/>
                <a:gd name="T41" fmla="*/ 0 h 99"/>
                <a:gd name="T42" fmla="*/ 89 w 122"/>
                <a:gd name="T43" fmla="*/ 0 h 99"/>
                <a:gd name="T44" fmla="*/ 85 w 122"/>
                <a:gd name="T45" fmla="*/ 0 h 99"/>
                <a:gd name="T46" fmla="*/ 80 w 122"/>
                <a:gd name="T47" fmla="*/ 0 h 99"/>
                <a:gd name="T48" fmla="*/ 75 w 122"/>
                <a:gd name="T49" fmla="*/ 5 h 99"/>
                <a:gd name="T50" fmla="*/ 5 w 122"/>
                <a:gd name="T51" fmla="*/ 38 h 99"/>
                <a:gd name="T52" fmla="*/ 5 w 122"/>
                <a:gd name="T53" fmla="*/ 38 h 99"/>
                <a:gd name="T54" fmla="*/ 9 w 122"/>
                <a:gd name="T55" fmla="*/ 38 h 99"/>
                <a:gd name="T56" fmla="*/ 14 w 122"/>
                <a:gd name="T57" fmla="*/ 38 h 99"/>
                <a:gd name="T58" fmla="*/ 19 w 122"/>
                <a:gd name="T59" fmla="*/ 38 h 99"/>
                <a:gd name="T60" fmla="*/ 23 w 122"/>
                <a:gd name="T61" fmla="*/ 38 h 99"/>
                <a:gd name="T62" fmla="*/ 23 w 122"/>
                <a:gd name="T63" fmla="*/ 38 h 99"/>
                <a:gd name="T64" fmla="*/ 28 w 122"/>
                <a:gd name="T65" fmla="*/ 43 h 99"/>
                <a:gd name="T66" fmla="*/ 33 w 122"/>
                <a:gd name="T67" fmla="*/ 43 h 99"/>
                <a:gd name="T68" fmla="*/ 38 w 122"/>
                <a:gd name="T69" fmla="*/ 47 h 99"/>
                <a:gd name="T70" fmla="*/ 38 w 122"/>
                <a:gd name="T71" fmla="*/ 47 h 99"/>
                <a:gd name="T72" fmla="*/ 42 w 122"/>
                <a:gd name="T73" fmla="*/ 52 h 99"/>
                <a:gd name="T74" fmla="*/ 42 w 122"/>
                <a:gd name="T75" fmla="*/ 57 h 99"/>
                <a:gd name="T76" fmla="*/ 42 w 122"/>
                <a:gd name="T77" fmla="*/ 61 h 99"/>
                <a:gd name="T78" fmla="*/ 47 w 122"/>
                <a:gd name="T79" fmla="*/ 66 h 99"/>
                <a:gd name="T80" fmla="*/ 47 w 122"/>
                <a:gd name="T81" fmla="*/ 66 h 99"/>
                <a:gd name="T82" fmla="*/ 47 w 122"/>
                <a:gd name="T83" fmla="*/ 71 h 99"/>
                <a:gd name="T84" fmla="*/ 47 w 122"/>
                <a:gd name="T85" fmla="*/ 75 h 99"/>
                <a:gd name="T86" fmla="*/ 42 w 122"/>
                <a:gd name="T87" fmla="*/ 80 h 99"/>
                <a:gd name="T88" fmla="*/ 42 w 122"/>
                <a:gd name="T89" fmla="*/ 85 h 99"/>
                <a:gd name="T90" fmla="*/ 42 w 122"/>
                <a:gd name="T91" fmla="*/ 85 h 99"/>
                <a:gd name="T92" fmla="*/ 38 w 122"/>
                <a:gd name="T93" fmla="*/ 90 h 99"/>
                <a:gd name="T94" fmla="*/ 38 w 122"/>
                <a:gd name="T95" fmla="*/ 94 h 99"/>
                <a:gd name="T96" fmla="*/ 33 w 122"/>
                <a:gd name="T97" fmla="*/ 94 h 99"/>
                <a:gd name="T98" fmla="*/ 28 w 122"/>
                <a:gd name="T9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99">
                  <a:moveTo>
                    <a:pt x="103" y="61"/>
                  </a:moveTo>
                  <a:lnTo>
                    <a:pt x="103" y="61"/>
                  </a:lnTo>
                  <a:lnTo>
                    <a:pt x="108" y="57"/>
                  </a:lnTo>
                  <a:lnTo>
                    <a:pt x="108" y="57"/>
                  </a:lnTo>
                  <a:lnTo>
                    <a:pt x="108" y="57"/>
                  </a:lnTo>
                  <a:lnTo>
                    <a:pt x="113" y="57"/>
                  </a:lnTo>
                  <a:lnTo>
                    <a:pt x="113" y="52"/>
                  </a:lnTo>
                  <a:lnTo>
                    <a:pt x="113" y="52"/>
                  </a:lnTo>
                  <a:lnTo>
                    <a:pt x="118" y="52"/>
                  </a:lnTo>
                  <a:lnTo>
                    <a:pt x="118" y="47"/>
                  </a:lnTo>
                  <a:lnTo>
                    <a:pt x="118" y="47"/>
                  </a:lnTo>
                  <a:lnTo>
                    <a:pt x="118" y="47"/>
                  </a:lnTo>
                  <a:lnTo>
                    <a:pt x="118" y="43"/>
                  </a:lnTo>
                  <a:lnTo>
                    <a:pt x="118" y="43"/>
                  </a:lnTo>
                  <a:lnTo>
                    <a:pt x="118" y="38"/>
                  </a:lnTo>
                  <a:lnTo>
                    <a:pt x="118" y="38"/>
                  </a:lnTo>
                  <a:lnTo>
                    <a:pt x="118" y="38"/>
                  </a:lnTo>
                  <a:lnTo>
                    <a:pt x="122" y="33"/>
                  </a:lnTo>
                  <a:lnTo>
                    <a:pt x="118" y="33"/>
                  </a:lnTo>
                  <a:lnTo>
                    <a:pt x="118" y="28"/>
                  </a:lnTo>
                  <a:lnTo>
                    <a:pt x="118" y="28"/>
                  </a:lnTo>
                  <a:lnTo>
                    <a:pt x="118" y="24"/>
                  </a:lnTo>
                  <a:lnTo>
                    <a:pt x="118" y="24"/>
                  </a:lnTo>
                  <a:lnTo>
                    <a:pt x="118" y="24"/>
                  </a:lnTo>
                  <a:lnTo>
                    <a:pt x="118" y="19"/>
                  </a:lnTo>
                  <a:lnTo>
                    <a:pt x="118" y="19"/>
                  </a:lnTo>
                  <a:lnTo>
                    <a:pt x="113" y="14"/>
                  </a:lnTo>
                  <a:lnTo>
                    <a:pt x="113" y="14"/>
                  </a:lnTo>
                  <a:lnTo>
                    <a:pt x="113" y="14"/>
                  </a:lnTo>
                  <a:lnTo>
                    <a:pt x="113" y="10"/>
                  </a:lnTo>
                  <a:lnTo>
                    <a:pt x="108" y="10"/>
                  </a:lnTo>
                  <a:lnTo>
                    <a:pt x="108" y="10"/>
                  </a:lnTo>
                  <a:lnTo>
                    <a:pt x="108" y="10"/>
                  </a:lnTo>
                  <a:lnTo>
                    <a:pt x="103" y="5"/>
                  </a:lnTo>
                  <a:lnTo>
                    <a:pt x="103" y="5"/>
                  </a:lnTo>
                  <a:lnTo>
                    <a:pt x="103" y="5"/>
                  </a:lnTo>
                  <a:lnTo>
                    <a:pt x="99" y="5"/>
                  </a:lnTo>
                  <a:lnTo>
                    <a:pt x="99" y="0"/>
                  </a:lnTo>
                  <a:lnTo>
                    <a:pt x="99" y="0"/>
                  </a:lnTo>
                  <a:lnTo>
                    <a:pt x="94" y="0"/>
                  </a:lnTo>
                  <a:lnTo>
                    <a:pt x="94" y="0"/>
                  </a:lnTo>
                  <a:lnTo>
                    <a:pt x="89" y="0"/>
                  </a:lnTo>
                  <a:lnTo>
                    <a:pt x="89" y="0"/>
                  </a:lnTo>
                  <a:lnTo>
                    <a:pt x="89" y="0"/>
                  </a:lnTo>
                  <a:lnTo>
                    <a:pt x="85" y="0"/>
                  </a:lnTo>
                  <a:lnTo>
                    <a:pt x="85" y="0"/>
                  </a:lnTo>
                  <a:lnTo>
                    <a:pt x="80" y="0"/>
                  </a:lnTo>
                  <a:lnTo>
                    <a:pt x="80" y="0"/>
                  </a:lnTo>
                  <a:lnTo>
                    <a:pt x="80" y="5"/>
                  </a:lnTo>
                  <a:lnTo>
                    <a:pt x="75" y="5"/>
                  </a:lnTo>
                  <a:lnTo>
                    <a:pt x="0" y="38"/>
                  </a:lnTo>
                  <a:lnTo>
                    <a:pt x="5" y="38"/>
                  </a:lnTo>
                  <a:lnTo>
                    <a:pt x="5" y="38"/>
                  </a:lnTo>
                  <a:lnTo>
                    <a:pt x="5" y="38"/>
                  </a:lnTo>
                  <a:lnTo>
                    <a:pt x="9" y="38"/>
                  </a:lnTo>
                  <a:lnTo>
                    <a:pt x="9" y="38"/>
                  </a:lnTo>
                  <a:lnTo>
                    <a:pt x="14" y="38"/>
                  </a:lnTo>
                  <a:lnTo>
                    <a:pt x="14" y="38"/>
                  </a:lnTo>
                  <a:lnTo>
                    <a:pt x="14" y="38"/>
                  </a:lnTo>
                  <a:lnTo>
                    <a:pt x="19" y="38"/>
                  </a:lnTo>
                  <a:lnTo>
                    <a:pt x="19" y="38"/>
                  </a:lnTo>
                  <a:lnTo>
                    <a:pt x="23" y="38"/>
                  </a:lnTo>
                  <a:lnTo>
                    <a:pt x="23" y="38"/>
                  </a:lnTo>
                  <a:lnTo>
                    <a:pt x="23" y="38"/>
                  </a:lnTo>
                  <a:lnTo>
                    <a:pt x="28" y="43"/>
                  </a:lnTo>
                  <a:lnTo>
                    <a:pt x="28" y="43"/>
                  </a:lnTo>
                  <a:lnTo>
                    <a:pt x="33" y="43"/>
                  </a:lnTo>
                  <a:lnTo>
                    <a:pt x="33" y="43"/>
                  </a:lnTo>
                  <a:lnTo>
                    <a:pt x="33" y="43"/>
                  </a:lnTo>
                  <a:lnTo>
                    <a:pt x="38" y="47"/>
                  </a:lnTo>
                  <a:lnTo>
                    <a:pt x="38" y="47"/>
                  </a:lnTo>
                  <a:lnTo>
                    <a:pt x="38" y="47"/>
                  </a:lnTo>
                  <a:lnTo>
                    <a:pt x="38" y="52"/>
                  </a:lnTo>
                  <a:lnTo>
                    <a:pt x="42" y="52"/>
                  </a:lnTo>
                  <a:lnTo>
                    <a:pt x="42" y="57"/>
                  </a:lnTo>
                  <a:lnTo>
                    <a:pt x="42" y="57"/>
                  </a:lnTo>
                  <a:lnTo>
                    <a:pt x="42" y="57"/>
                  </a:lnTo>
                  <a:lnTo>
                    <a:pt x="42" y="61"/>
                  </a:lnTo>
                  <a:lnTo>
                    <a:pt x="42" y="61"/>
                  </a:lnTo>
                  <a:lnTo>
                    <a:pt x="47" y="66"/>
                  </a:lnTo>
                  <a:lnTo>
                    <a:pt x="47" y="66"/>
                  </a:lnTo>
                  <a:lnTo>
                    <a:pt x="47" y="66"/>
                  </a:lnTo>
                  <a:lnTo>
                    <a:pt x="47" y="71"/>
                  </a:lnTo>
                  <a:lnTo>
                    <a:pt x="47" y="71"/>
                  </a:lnTo>
                  <a:lnTo>
                    <a:pt x="47" y="75"/>
                  </a:lnTo>
                  <a:lnTo>
                    <a:pt x="47" y="75"/>
                  </a:lnTo>
                  <a:lnTo>
                    <a:pt x="42" y="80"/>
                  </a:lnTo>
                  <a:lnTo>
                    <a:pt x="42" y="80"/>
                  </a:lnTo>
                  <a:lnTo>
                    <a:pt x="42" y="80"/>
                  </a:lnTo>
                  <a:lnTo>
                    <a:pt x="42" y="85"/>
                  </a:lnTo>
                  <a:lnTo>
                    <a:pt x="42" y="85"/>
                  </a:lnTo>
                  <a:lnTo>
                    <a:pt x="42" y="85"/>
                  </a:lnTo>
                  <a:lnTo>
                    <a:pt x="38" y="90"/>
                  </a:lnTo>
                  <a:lnTo>
                    <a:pt x="38" y="90"/>
                  </a:lnTo>
                  <a:lnTo>
                    <a:pt x="38" y="90"/>
                  </a:lnTo>
                  <a:lnTo>
                    <a:pt x="38" y="94"/>
                  </a:lnTo>
                  <a:lnTo>
                    <a:pt x="33" y="94"/>
                  </a:lnTo>
                  <a:lnTo>
                    <a:pt x="33" y="94"/>
                  </a:lnTo>
                  <a:lnTo>
                    <a:pt x="33" y="94"/>
                  </a:lnTo>
                  <a:lnTo>
                    <a:pt x="28" y="99"/>
                  </a:lnTo>
                  <a:lnTo>
                    <a:pt x="103" y="6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8" name="Oval 127">
              <a:extLst>
                <a:ext uri="{FF2B5EF4-FFF2-40B4-BE49-F238E27FC236}">
                  <a16:creationId xmlns:a16="http://schemas.microsoft.com/office/drawing/2014/main" id="{749C53B2-1FB7-816A-6631-E9C662E94477}"/>
                </a:ext>
              </a:extLst>
            </p:cNvPr>
            <p:cNvSpPr>
              <a:spLocks noChangeArrowheads="1"/>
            </p:cNvSpPr>
            <p:nvPr/>
          </p:nvSpPr>
          <p:spPr bwMode="auto">
            <a:xfrm>
              <a:off x="367665" y="1349375"/>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29" name="Freeform 1491">
              <a:extLst>
                <a:ext uri="{FF2B5EF4-FFF2-40B4-BE49-F238E27FC236}">
                  <a16:creationId xmlns:a16="http://schemas.microsoft.com/office/drawing/2014/main" id="{227E5BD3-3555-2888-CFA8-E235888CF624}"/>
                </a:ext>
              </a:extLst>
            </p:cNvPr>
            <p:cNvSpPr>
              <a:spLocks/>
            </p:cNvSpPr>
            <p:nvPr/>
          </p:nvSpPr>
          <p:spPr bwMode="auto">
            <a:xfrm>
              <a:off x="463550" y="1202690"/>
              <a:ext cx="161290" cy="179705"/>
            </a:xfrm>
            <a:custGeom>
              <a:avLst/>
              <a:gdLst>
                <a:gd name="T0" fmla="*/ 0 w 254"/>
                <a:gd name="T1" fmla="*/ 240 h 283"/>
                <a:gd name="T2" fmla="*/ 0 w 254"/>
                <a:gd name="T3" fmla="*/ 245 h 283"/>
                <a:gd name="T4" fmla="*/ 0 w 254"/>
                <a:gd name="T5" fmla="*/ 245 h 283"/>
                <a:gd name="T6" fmla="*/ 0 w 254"/>
                <a:gd name="T7" fmla="*/ 245 h 283"/>
                <a:gd name="T8" fmla="*/ 0 w 254"/>
                <a:gd name="T9" fmla="*/ 250 h 283"/>
                <a:gd name="T10" fmla="*/ 0 w 254"/>
                <a:gd name="T11" fmla="*/ 250 h 283"/>
                <a:gd name="T12" fmla="*/ 5 w 254"/>
                <a:gd name="T13" fmla="*/ 250 h 283"/>
                <a:gd name="T14" fmla="*/ 5 w 254"/>
                <a:gd name="T15" fmla="*/ 254 h 283"/>
                <a:gd name="T16" fmla="*/ 9 w 254"/>
                <a:gd name="T17" fmla="*/ 259 h 283"/>
                <a:gd name="T18" fmla="*/ 9 w 254"/>
                <a:gd name="T19" fmla="*/ 259 h 283"/>
                <a:gd name="T20" fmla="*/ 14 w 254"/>
                <a:gd name="T21" fmla="*/ 264 h 283"/>
                <a:gd name="T22" fmla="*/ 14 w 254"/>
                <a:gd name="T23" fmla="*/ 264 h 283"/>
                <a:gd name="T24" fmla="*/ 19 w 254"/>
                <a:gd name="T25" fmla="*/ 269 h 283"/>
                <a:gd name="T26" fmla="*/ 23 w 254"/>
                <a:gd name="T27" fmla="*/ 269 h 283"/>
                <a:gd name="T28" fmla="*/ 23 w 254"/>
                <a:gd name="T29" fmla="*/ 273 h 283"/>
                <a:gd name="T30" fmla="*/ 28 w 254"/>
                <a:gd name="T31" fmla="*/ 273 h 283"/>
                <a:gd name="T32" fmla="*/ 33 w 254"/>
                <a:gd name="T33" fmla="*/ 278 h 283"/>
                <a:gd name="T34" fmla="*/ 33 w 254"/>
                <a:gd name="T35" fmla="*/ 278 h 283"/>
                <a:gd name="T36" fmla="*/ 38 w 254"/>
                <a:gd name="T37" fmla="*/ 278 h 283"/>
                <a:gd name="T38" fmla="*/ 38 w 254"/>
                <a:gd name="T39" fmla="*/ 283 h 283"/>
                <a:gd name="T40" fmla="*/ 42 w 254"/>
                <a:gd name="T41" fmla="*/ 283 h 283"/>
                <a:gd name="T42" fmla="*/ 42 w 254"/>
                <a:gd name="T43" fmla="*/ 283 h 283"/>
                <a:gd name="T44" fmla="*/ 42 w 254"/>
                <a:gd name="T45" fmla="*/ 283 h 283"/>
                <a:gd name="T46" fmla="*/ 47 w 254"/>
                <a:gd name="T47" fmla="*/ 283 h 283"/>
                <a:gd name="T48" fmla="*/ 47 w 254"/>
                <a:gd name="T49" fmla="*/ 283 h 283"/>
                <a:gd name="T50" fmla="*/ 254 w 254"/>
                <a:gd name="T51" fmla="*/ 42 h 283"/>
                <a:gd name="T52" fmla="*/ 254 w 254"/>
                <a:gd name="T53" fmla="*/ 42 h 283"/>
                <a:gd name="T54" fmla="*/ 254 w 254"/>
                <a:gd name="T55" fmla="*/ 42 h 283"/>
                <a:gd name="T56" fmla="*/ 250 w 254"/>
                <a:gd name="T57" fmla="*/ 42 h 283"/>
                <a:gd name="T58" fmla="*/ 250 w 254"/>
                <a:gd name="T59" fmla="*/ 42 h 283"/>
                <a:gd name="T60" fmla="*/ 245 w 254"/>
                <a:gd name="T61" fmla="*/ 42 h 283"/>
                <a:gd name="T62" fmla="*/ 245 w 254"/>
                <a:gd name="T63" fmla="*/ 38 h 283"/>
                <a:gd name="T64" fmla="*/ 240 w 254"/>
                <a:gd name="T65" fmla="*/ 38 h 283"/>
                <a:gd name="T66" fmla="*/ 240 w 254"/>
                <a:gd name="T67" fmla="*/ 33 h 283"/>
                <a:gd name="T68" fmla="*/ 235 w 254"/>
                <a:gd name="T69" fmla="*/ 33 h 283"/>
                <a:gd name="T70" fmla="*/ 235 w 254"/>
                <a:gd name="T71" fmla="*/ 28 h 283"/>
                <a:gd name="T72" fmla="*/ 231 w 254"/>
                <a:gd name="T73" fmla="*/ 28 h 283"/>
                <a:gd name="T74" fmla="*/ 226 w 254"/>
                <a:gd name="T75" fmla="*/ 24 h 283"/>
                <a:gd name="T76" fmla="*/ 226 w 254"/>
                <a:gd name="T77" fmla="*/ 24 h 283"/>
                <a:gd name="T78" fmla="*/ 221 w 254"/>
                <a:gd name="T79" fmla="*/ 19 h 283"/>
                <a:gd name="T80" fmla="*/ 217 w 254"/>
                <a:gd name="T81" fmla="*/ 19 h 283"/>
                <a:gd name="T82" fmla="*/ 217 w 254"/>
                <a:gd name="T83" fmla="*/ 14 h 283"/>
                <a:gd name="T84" fmla="*/ 212 w 254"/>
                <a:gd name="T85" fmla="*/ 14 h 283"/>
                <a:gd name="T86" fmla="*/ 212 w 254"/>
                <a:gd name="T87" fmla="*/ 9 h 283"/>
                <a:gd name="T88" fmla="*/ 212 w 254"/>
                <a:gd name="T89" fmla="*/ 9 h 283"/>
                <a:gd name="T90" fmla="*/ 207 w 254"/>
                <a:gd name="T91" fmla="*/ 5 h 283"/>
                <a:gd name="T92" fmla="*/ 207 w 254"/>
                <a:gd name="T93" fmla="*/ 5 h 283"/>
                <a:gd name="T94" fmla="*/ 207 w 254"/>
                <a:gd name="T95" fmla="*/ 5 h 283"/>
                <a:gd name="T96" fmla="*/ 207 w 254"/>
                <a:gd name="T97" fmla="*/ 5 h 283"/>
                <a:gd name="T98" fmla="*/ 207 w 25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4" h="283">
                  <a:moveTo>
                    <a:pt x="0" y="240"/>
                  </a:moveTo>
                  <a:lnTo>
                    <a:pt x="0" y="240"/>
                  </a:lnTo>
                  <a:lnTo>
                    <a:pt x="0" y="245"/>
                  </a:lnTo>
                  <a:lnTo>
                    <a:pt x="0" y="245"/>
                  </a:lnTo>
                  <a:lnTo>
                    <a:pt x="0" y="245"/>
                  </a:lnTo>
                  <a:lnTo>
                    <a:pt x="0" y="245"/>
                  </a:lnTo>
                  <a:lnTo>
                    <a:pt x="0" y="245"/>
                  </a:lnTo>
                  <a:lnTo>
                    <a:pt x="0" y="245"/>
                  </a:lnTo>
                  <a:lnTo>
                    <a:pt x="0" y="245"/>
                  </a:lnTo>
                  <a:lnTo>
                    <a:pt x="0" y="250"/>
                  </a:lnTo>
                  <a:lnTo>
                    <a:pt x="0" y="250"/>
                  </a:lnTo>
                  <a:lnTo>
                    <a:pt x="0" y="250"/>
                  </a:lnTo>
                  <a:lnTo>
                    <a:pt x="0" y="250"/>
                  </a:lnTo>
                  <a:lnTo>
                    <a:pt x="5" y="250"/>
                  </a:lnTo>
                  <a:lnTo>
                    <a:pt x="5" y="254"/>
                  </a:lnTo>
                  <a:lnTo>
                    <a:pt x="5" y="254"/>
                  </a:lnTo>
                  <a:lnTo>
                    <a:pt x="5" y="254"/>
                  </a:lnTo>
                  <a:lnTo>
                    <a:pt x="9" y="259"/>
                  </a:lnTo>
                  <a:lnTo>
                    <a:pt x="9" y="259"/>
                  </a:lnTo>
                  <a:lnTo>
                    <a:pt x="9" y="259"/>
                  </a:lnTo>
                  <a:lnTo>
                    <a:pt x="9" y="259"/>
                  </a:lnTo>
                  <a:lnTo>
                    <a:pt x="14" y="264"/>
                  </a:lnTo>
                  <a:lnTo>
                    <a:pt x="14" y="264"/>
                  </a:lnTo>
                  <a:lnTo>
                    <a:pt x="14" y="264"/>
                  </a:lnTo>
                  <a:lnTo>
                    <a:pt x="19" y="264"/>
                  </a:lnTo>
                  <a:lnTo>
                    <a:pt x="19" y="269"/>
                  </a:lnTo>
                  <a:lnTo>
                    <a:pt x="19" y="269"/>
                  </a:lnTo>
                  <a:lnTo>
                    <a:pt x="23" y="269"/>
                  </a:lnTo>
                  <a:lnTo>
                    <a:pt x="23" y="273"/>
                  </a:lnTo>
                  <a:lnTo>
                    <a:pt x="23" y="273"/>
                  </a:lnTo>
                  <a:lnTo>
                    <a:pt x="28" y="273"/>
                  </a:lnTo>
                  <a:lnTo>
                    <a:pt x="28" y="273"/>
                  </a:lnTo>
                  <a:lnTo>
                    <a:pt x="28" y="278"/>
                  </a:lnTo>
                  <a:lnTo>
                    <a:pt x="33" y="278"/>
                  </a:lnTo>
                  <a:lnTo>
                    <a:pt x="33" y="278"/>
                  </a:lnTo>
                  <a:lnTo>
                    <a:pt x="33" y="278"/>
                  </a:lnTo>
                  <a:lnTo>
                    <a:pt x="33" y="278"/>
                  </a:lnTo>
                  <a:lnTo>
                    <a:pt x="38" y="278"/>
                  </a:lnTo>
                  <a:lnTo>
                    <a:pt x="38" y="283"/>
                  </a:lnTo>
                  <a:lnTo>
                    <a:pt x="38" y="283"/>
                  </a:lnTo>
                  <a:lnTo>
                    <a:pt x="38" y="283"/>
                  </a:lnTo>
                  <a:lnTo>
                    <a:pt x="42" y="283"/>
                  </a:lnTo>
                  <a:lnTo>
                    <a:pt x="42" y="283"/>
                  </a:lnTo>
                  <a:lnTo>
                    <a:pt x="42" y="283"/>
                  </a:lnTo>
                  <a:lnTo>
                    <a:pt x="42" y="283"/>
                  </a:lnTo>
                  <a:lnTo>
                    <a:pt x="42" y="283"/>
                  </a:lnTo>
                  <a:lnTo>
                    <a:pt x="42" y="283"/>
                  </a:lnTo>
                  <a:lnTo>
                    <a:pt x="47" y="283"/>
                  </a:lnTo>
                  <a:lnTo>
                    <a:pt x="47" y="283"/>
                  </a:lnTo>
                  <a:lnTo>
                    <a:pt x="47" y="283"/>
                  </a:lnTo>
                  <a:lnTo>
                    <a:pt x="254" y="42"/>
                  </a:lnTo>
                  <a:lnTo>
                    <a:pt x="254" y="42"/>
                  </a:lnTo>
                  <a:lnTo>
                    <a:pt x="254" y="42"/>
                  </a:lnTo>
                  <a:lnTo>
                    <a:pt x="254" y="42"/>
                  </a:lnTo>
                  <a:lnTo>
                    <a:pt x="254" y="42"/>
                  </a:lnTo>
                  <a:lnTo>
                    <a:pt x="254" y="42"/>
                  </a:lnTo>
                  <a:lnTo>
                    <a:pt x="250" y="42"/>
                  </a:lnTo>
                  <a:lnTo>
                    <a:pt x="250" y="42"/>
                  </a:lnTo>
                  <a:lnTo>
                    <a:pt x="250" y="42"/>
                  </a:lnTo>
                  <a:lnTo>
                    <a:pt x="250" y="42"/>
                  </a:lnTo>
                  <a:lnTo>
                    <a:pt x="250" y="42"/>
                  </a:lnTo>
                  <a:lnTo>
                    <a:pt x="245" y="42"/>
                  </a:lnTo>
                  <a:lnTo>
                    <a:pt x="245" y="38"/>
                  </a:lnTo>
                  <a:lnTo>
                    <a:pt x="245" y="38"/>
                  </a:lnTo>
                  <a:lnTo>
                    <a:pt x="245" y="38"/>
                  </a:lnTo>
                  <a:lnTo>
                    <a:pt x="240" y="38"/>
                  </a:lnTo>
                  <a:lnTo>
                    <a:pt x="240" y="38"/>
                  </a:lnTo>
                  <a:lnTo>
                    <a:pt x="240" y="33"/>
                  </a:lnTo>
                  <a:lnTo>
                    <a:pt x="235" y="33"/>
                  </a:lnTo>
                  <a:lnTo>
                    <a:pt x="235" y="33"/>
                  </a:lnTo>
                  <a:lnTo>
                    <a:pt x="235" y="33"/>
                  </a:lnTo>
                  <a:lnTo>
                    <a:pt x="235" y="28"/>
                  </a:lnTo>
                  <a:lnTo>
                    <a:pt x="231" y="28"/>
                  </a:lnTo>
                  <a:lnTo>
                    <a:pt x="231" y="28"/>
                  </a:lnTo>
                  <a:lnTo>
                    <a:pt x="231" y="28"/>
                  </a:lnTo>
                  <a:lnTo>
                    <a:pt x="226" y="24"/>
                  </a:lnTo>
                  <a:lnTo>
                    <a:pt x="226" y="24"/>
                  </a:lnTo>
                  <a:lnTo>
                    <a:pt x="226" y="24"/>
                  </a:lnTo>
                  <a:lnTo>
                    <a:pt x="221" y="24"/>
                  </a:lnTo>
                  <a:lnTo>
                    <a:pt x="221" y="19"/>
                  </a:lnTo>
                  <a:lnTo>
                    <a:pt x="221" y="19"/>
                  </a:lnTo>
                  <a:lnTo>
                    <a:pt x="217" y="19"/>
                  </a:lnTo>
                  <a:lnTo>
                    <a:pt x="217" y="14"/>
                  </a:lnTo>
                  <a:lnTo>
                    <a:pt x="217" y="14"/>
                  </a:lnTo>
                  <a:lnTo>
                    <a:pt x="217" y="14"/>
                  </a:lnTo>
                  <a:lnTo>
                    <a:pt x="212" y="14"/>
                  </a:lnTo>
                  <a:lnTo>
                    <a:pt x="212" y="9"/>
                  </a:lnTo>
                  <a:lnTo>
                    <a:pt x="212" y="9"/>
                  </a:lnTo>
                  <a:lnTo>
                    <a:pt x="212" y="9"/>
                  </a:lnTo>
                  <a:lnTo>
                    <a:pt x="212" y="9"/>
                  </a:lnTo>
                  <a:lnTo>
                    <a:pt x="207" y="9"/>
                  </a:lnTo>
                  <a:lnTo>
                    <a:pt x="207" y="5"/>
                  </a:lnTo>
                  <a:lnTo>
                    <a:pt x="207" y="5"/>
                  </a:lnTo>
                  <a:lnTo>
                    <a:pt x="207" y="5"/>
                  </a:lnTo>
                  <a:lnTo>
                    <a:pt x="207" y="5"/>
                  </a:lnTo>
                  <a:lnTo>
                    <a:pt x="207" y="5"/>
                  </a:lnTo>
                  <a:lnTo>
                    <a:pt x="207" y="5"/>
                  </a:lnTo>
                  <a:lnTo>
                    <a:pt x="207" y="5"/>
                  </a:lnTo>
                  <a:lnTo>
                    <a:pt x="207" y="0"/>
                  </a:lnTo>
                  <a:lnTo>
                    <a:pt x="207" y="0"/>
                  </a:lnTo>
                  <a:lnTo>
                    <a:pt x="0" y="24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0" name="Freeform 1492">
              <a:extLst>
                <a:ext uri="{FF2B5EF4-FFF2-40B4-BE49-F238E27FC236}">
                  <a16:creationId xmlns:a16="http://schemas.microsoft.com/office/drawing/2014/main" id="{0917F8EF-92FC-6245-361B-C69574AC60F7}"/>
                </a:ext>
              </a:extLst>
            </p:cNvPr>
            <p:cNvSpPr>
              <a:spLocks/>
            </p:cNvSpPr>
            <p:nvPr/>
          </p:nvSpPr>
          <p:spPr bwMode="auto">
            <a:xfrm>
              <a:off x="397510" y="1438910"/>
              <a:ext cx="50800" cy="107950"/>
            </a:xfrm>
            <a:custGeom>
              <a:avLst/>
              <a:gdLst>
                <a:gd name="T0" fmla="*/ 80 w 80"/>
                <a:gd name="T1" fmla="*/ 29 h 170"/>
                <a:gd name="T2" fmla="*/ 80 w 80"/>
                <a:gd name="T3" fmla="*/ 24 h 170"/>
                <a:gd name="T4" fmla="*/ 80 w 80"/>
                <a:gd name="T5" fmla="*/ 24 h 170"/>
                <a:gd name="T6" fmla="*/ 80 w 80"/>
                <a:gd name="T7" fmla="*/ 19 h 170"/>
                <a:gd name="T8" fmla="*/ 80 w 80"/>
                <a:gd name="T9" fmla="*/ 14 h 170"/>
                <a:gd name="T10" fmla="*/ 76 w 80"/>
                <a:gd name="T11" fmla="*/ 14 h 170"/>
                <a:gd name="T12" fmla="*/ 76 w 80"/>
                <a:gd name="T13" fmla="*/ 10 h 170"/>
                <a:gd name="T14" fmla="*/ 71 w 80"/>
                <a:gd name="T15" fmla="*/ 10 h 170"/>
                <a:gd name="T16" fmla="*/ 66 w 80"/>
                <a:gd name="T17" fmla="*/ 5 h 170"/>
                <a:gd name="T18" fmla="*/ 66 w 80"/>
                <a:gd name="T19" fmla="*/ 5 h 170"/>
                <a:gd name="T20" fmla="*/ 62 w 80"/>
                <a:gd name="T21" fmla="*/ 5 h 170"/>
                <a:gd name="T22" fmla="*/ 57 w 80"/>
                <a:gd name="T23" fmla="*/ 0 h 170"/>
                <a:gd name="T24" fmla="*/ 52 w 80"/>
                <a:gd name="T25" fmla="*/ 0 h 170"/>
                <a:gd name="T26" fmla="*/ 47 w 80"/>
                <a:gd name="T27" fmla="*/ 0 h 170"/>
                <a:gd name="T28" fmla="*/ 47 w 80"/>
                <a:gd name="T29" fmla="*/ 0 h 170"/>
                <a:gd name="T30" fmla="*/ 43 w 80"/>
                <a:gd name="T31" fmla="*/ 0 h 170"/>
                <a:gd name="T32" fmla="*/ 38 w 80"/>
                <a:gd name="T33" fmla="*/ 0 h 170"/>
                <a:gd name="T34" fmla="*/ 33 w 80"/>
                <a:gd name="T35" fmla="*/ 5 h 170"/>
                <a:gd name="T36" fmla="*/ 33 w 80"/>
                <a:gd name="T37" fmla="*/ 5 h 170"/>
                <a:gd name="T38" fmla="*/ 29 w 80"/>
                <a:gd name="T39" fmla="*/ 10 h 170"/>
                <a:gd name="T40" fmla="*/ 24 w 80"/>
                <a:gd name="T41" fmla="*/ 10 h 170"/>
                <a:gd name="T42" fmla="*/ 24 w 80"/>
                <a:gd name="T43" fmla="*/ 14 h 170"/>
                <a:gd name="T44" fmla="*/ 19 w 80"/>
                <a:gd name="T45" fmla="*/ 14 h 170"/>
                <a:gd name="T46" fmla="*/ 19 w 80"/>
                <a:gd name="T47" fmla="*/ 19 h 170"/>
                <a:gd name="T48" fmla="*/ 19 w 80"/>
                <a:gd name="T49" fmla="*/ 24 h 170"/>
                <a:gd name="T50" fmla="*/ 0 w 80"/>
                <a:gd name="T51" fmla="*/ 156 h 170"/>
                <a:gd name="T52" fmla="*/ 0 w 80"/>
                <a:gd name="T53" fmla="*/ 156 h 170"/>
                <a:gd name="T54" fmla="*/ 0 w 80"/>
                <a:gd name="T55" fmla="*/ 151 h 170"/>
                <a:gd name="T56" fmla="*/ 5 w 80"/>
                <a:gd name="T57" fmla="*/ 151 h 170"/>
                <a:gd name="T58" fmla="*/ 5 w 80"/>
                <a:gd name="T59" fmla="*/ 146 h 170"/>
                <a:gd name="T60" fmla="*/ 10 w 80"/>
                <a:gd name="T61" fmla="*/ 146 h 170"/>
                <a:gd name="T62" fmla="*/ 10 w 80"/>
                <a:gd name="T63" fmla="*/ 142 h 170"/>
                <a:gd name="T64" fmla="*/ 14 w 80"/>
                <a:gd name="T65" fmla="*/ 142 h 170"/>
                <a:gd name="T66" fmla="*/ 19 w 80"/>
                <a:gd name="T67" fmla="*/ 142 h 170"/>
                <a:gd name="T68" fmla="*/ 24 w 80"/>
                <a:gd name="T69" fmla="*/ 137 h 170"/>
                <a:gd name="T70" fmla="*/ 29 w 80"/>
                <a:gd name="T71" fmla="*/ 137 h 170"/>
                <a:gd name="T72" fmla="*/ 29 w 80"/>
                <a:gd name="T73" fmla="*/ 137 h 170"/>
                <a:gd name="T74" fmla="*/ 33 w 80"/>
                <a:gd name="T75" fmla="*/ 137 h 170"/>
                <a:gd name="T76" fmla="*/ 38 w 80"/>
                <a:gd name="T77" fmla="*/ 142 h 170"/>
                <a:gd name="T78" fmla="*/ 43 w 80"/>
                <a:gd name="T79" fmla="*/ 142 h 170"/>
                <a:gd name="T80" fmla="*/ 47 w 80"/>
                <a:gd name="T81" fmla="*/ 142 h 170"/>
                <a:gd name="T82" fmla="*/ 47 w 80"/>
                <a:gd name="T83" fmla="*/ 146 h 170"/>
                <a:gd name="T84" fmla="*/ 52 w 80"/>
                <a:gd name="T85" fmla="*/ 146 h 170"/>
                <a:gd name="T86" fmla="*/ 57 w 80"/>
                <a:gd name="T87" fmla="*/ 151 h 170"/>
                <a:gd name="T88" fmla="*/ 57 w 80"/>
                <a:gd name="T89" fmla="*/ 151 h 170"/>
                <a:gd name="T90" fmla="*/ 62 w 80"/>
                <a:gd name="T91" fmla="*/ 156 h 170"/>
                <a:gd name="T92" fmla="*/ 62 w 80"/>
                <a:gd name="T93" fmla="*/ 160 h 170"/>
                <a:gd name="T94" fmla="*/ 62 w 80"/>
                <a:gd name="T95" fmla="*/ 160 h 170"/>
                <a:gd name="T96" fmla="*/ 62 w 80"/>
                <a:gd name="T97" fmla="*/ 165 h 170"/>
                <a:gd name="T98" fmla="*/ 62 w 80"/>
                <a:gd name="T9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 h="170">
                  <a:moveTo>
                    <a:pt x="80" y="29"/>
                  </a:moveTo>
                  <a:lnTo>
                    <a:pt x="80" y="29"/>
                  </a:lnTo>
                  <a:lnTo>
                    <a:pt x="80" y="29"/>
                  </a:lnTo>
                  <a:lnTo>
                    <a:pt x="80" y="24"/>
                  </a:lnTo>
                  <a:lnTo>
                    <a:pt x="80" y="24"/>
                  </a:lnTo>
                  <a:lnTo>
                    <a:pt x="80" y="24"/>
                  </a:lnTo>
                  <a:lnTo>
                    <a:pt x="80" y="19"/>
                  </a:lnTo>
                  <a:lnTo>
                    <a:pt x="80" y="19"/>
                  </a:lnTo>
                  <a:lnTo>
                    <a:pt x="80" y="19"/>
                  </a:lnTo>
                  <a:lnTo>
                    <a:pt x="80" y="14"/>
                  </a:lnTo>
                  <a:lnTo>
                    <a:pt x="76" y="14"/>
                  </a:lnTo>
                  <a:lnTo>
                    <a:pt x="76" y="14"/>
                  </a:lnTo>
                  <a:lnTo>
                    <a:pt x="76" y="10"/>
                  </a:lnTo>
                  <a:lnTo>
                    <a:pt x="76" y="10"/>
                  </a:lnTo>
                  <a:lnTo>
                    <a:pt x="71" y="10"/>
                  </a:lnTo>
                  <a:lnTo>
                    <a:pt x="71" y="10"/>
                  </a:lnTo>
                  <a:lnTo>
                    <a:pt x="71" y="5"/>
                  </a:lnTo>
                  <a:lnTo>
                    <a:pt x="66" y="5"/>
                  </a:lnTo>
                  <a:lnTo>
                    <a:pt x="66" y="5"/>
                  </a:lnTo>
                  <a:lnTo>
                    <a:pt x="66" y="5"/>
                  </a:lnTo>
                  <a:lnTo>
                    <a:pt x="62" y="5"/>
                  </a:lnTo>
                  <a:lnTo>
                    <a:pt x="62" y="5"/>
                  </a:lnTo>
                  <a:lnTo>
                    <a:pt x="62" y="0"/>
                  </a:lnTo>
                  <a:lnTo>
                    <a:pt x="57" y="0"/>
                  </a:lnTo>
                  <a:lnTo>
                    <a:pt x="57" y="0"/>
                  </a:lnTo>
                  <a:lnTo>
                    <a:pt x="52" y="0"/>
                  </a:lnTo>
                  <a:lnTo>
                    <a:pt x="52" y="0"/>
                  </a:lnTo>
                  <a:lnTo>
                    <a:pt x="47" y="0"/>
                  </a:lnTo>
                  <a:lnTo>
                    <a:pt x="47" y="0"/>
                  </a:lnTo>
                  <a:lnTo>
                    <a:pt x="47" y="0"/>
                  </a:lnTo>
                  <a:lnTo>
                    <a:pt x="43" y="0"/>
                  </a:lnTo>
                  <a:lnTo>
                    <a:pt x="43" y="0"/>
                  </a:lnTo>
                  <a:lnTo>
                    <a:pt x="38" y="0"/>
                  </a:lnTo>
                  <a:lnTo>
                    <a:pt x="38" y="0"/>
                  </a:lnTo>
                  <a:lnTo>
                    <a:pt x="38" y="5"/>
                  </a:lnTo>
                  <a:lnTo>
                    <a:pt x="33" y="5"/>
                  </a:lnTo>
                  <a:lnTo>
                    <a:pt x="33" y="5"/>
                  </a:lnTo>
                  <a:lnTo>
                    <a:pt x="33" y="5"/>
                  </a:lnTo>
                  <a:lnTo>
                    <a:pt x="29" y="5"/>
                  </a:lnTo>
                  <a:lnTo>
                    <a:pt x="29" y="10"/>
                  </a:lnTo>
                  <a:lnTo>
                    <a:pt x="29" y="10"/>
                  </a:lnTo>
                  <a:lnTo>
                    <a:pt x="24" y="10"/>
                  </a:lnTo>
                  <a:lnTo>
                    <a:pt x="24" y="10"/>
                  </a:lnTo>
                  <a:lnTo>
                    <a:pt x="24" y="14"/>
                  </a:lnTo>
                  <a:lnTo>
                    <a:pt x="24" y="14"/>
                  </a:lnTo>
                  <a:lnTo>
                    <a:pt x="19" y="14"/>
                  </a:lnTo>
                  <a:lnTo>
                    <a:pt x="19" y="19"/>
                  </a:lnTo>
                  <a:lnTo>
                    <a:pt x="19" y="19"/>
                  </a:lnTo>
                  <a:lnTo>
                    <a:pt x="19" y="19"/>
                  </a:lnTo>
                  <a:lnTo>
                    <a:pt x="19" y="24"/>
                  </a:lnTo>
                  <a:lnTo>
                    <a:pt x="0" y="160"/>
                  </a:lnTo>
                  <a:lnTo>
                    <a:pt x="0" y="156"/>
                  </a:lnTo>
                  <a:lnTo>
                    <a:pt x="0" y="156"/>
                  </a:lnTo>
                  <a:lnTo>
                    <a:pt x="0" y="156"/>
                  </a:lnTo>
                  <a:lnTo>
                    <a:pt x="0" y="151"/>
                  </a:lnTo>
                  <a:lnTo>
                    <a:pt x="0" y="151"/>
                  </a:lnTo>
                  <a:lnTo>
                    <a:pt x="0" y="151"/>
                  </a:lnTo>
                  <a:lnTo>
                    <a:pt x="5" y="151"/>
                  </a:lnTo>
                  <a:lnTo>
                    <a:pt x="5" y="146"/>
                  </a:lnTo>
                  <a:lnTo>
                    <a:pt x="5" y="146"/>
                  </a:lnTo>
                  <a:lnTo>
                    <a:pt x="5" y="146"/>
                  </a:lnTo>
                  <a:lnTo>
                    <a:pt x="10" y="146"/>
                  </a:lnTo>
                  <a:lnTo>
                    <a:pt x="10" y="142"/>
                  </a:lnTo>
                  <a:lnTo>
                    <a:pt x="10" y="142"/>
                  </a:lnTo>
                  <a:lnTo>
                    <a:pt x="14" y="142"/>
                  </a:lnTo>
                  <a:lnTo>
                    <a:pt x="14" y="142"/>
                  </a:lnTo>
                  <a:lnTo>
                    <a:pt x="19" y="142"/>
                  </a:lnTo>
                  <a:lnTo>
                    <a:pt x="19" y="142"/>
                  </a:lnTo>
                  <a:lnTo>
                    <a:pt x="19" y="142"/>
                  </a:lnTo>
                  <a:lnTo>
                    <a:pt x="24" y="137"/>
                  </a:lnTo>
                  <a:lnTo>
                    <a:pt x="24" y="137"/>
                  </a:lnTo>
                  <a:lnTo>
                    <a:pt x="29" y="137"/>
                  </a:lnTo>
                  <a:lnTo>
                    <a:pt x="29" y="137"/>
                  </a:lnTo>
                  <a:lnTo>
                    <a:pt x="29" y="137"/>
                  </a:lnTo>
                  <a:lnTo>
                    <a:pt x="33" y="137"/>
                  </a:lnTo>
                  <a:lnTo>
                    <a:pt x="33" y="137"/>
                  </a:lnTo>
                  <a:lnTo>
                    <a:pt x="38" y="142"/>
                  </a:lnTo>
                  <a:lnTo>
                    <a:pt x="38" y="142"/>
                  </a:lnTo>
                  <a:lnTo>
                    <a:pt x="43" y="142"/>
                  </a:lnTo>
                  <a:lnTo>
                    <a:pt x="43" y="142"/>
                  </a:lnTo>
                  <a:lnTo>
                    <a:pt x="43" y="142"/>
                  </a:lnTo>
                  <a:lnTo>
                    <a:pt x="47" y="142"/>
                  </a:lnTo>
                  <a:lnTo>
                    <a:pt x="47" y="146"/>
                  </a:lnTo>
                  <a:lnTo>
                    <a:pt x="47" y="146"/>
                  </a:lnTo>
                  <a:lnTo>
                    <a:pt x="52" y="146"/>
                  </a:lnTo>
                  <a:lnTo>
                    <a:pt x="52" y="146"/>
                  </a:lnTo>
                  <a:lnTo>
                    <a:pt x="52" y="151"/>
                  </a:lnTo>
                  <a:lnTo>
                    <a:pt x="57" y="151"/>
                  </a:lnTo>
                  <a:lnTo>
                    <a:pt x="57" y="151"/>
                  </a:lnTo>
                  <a:lnTo>
                    <a:pt x="57" y="151"/>
                  </a:lnTo>
                  <a:lnTo>
                    <a:pt x="57" y="156"/>
                  </a:lnTo>
                  <a:lnTo>
                    <a:pt x="62" y="156"/>
                  </a:lnTo>
                  <a:lnTo>
                    <a:pt x="62" y="156"/>
                  </a:lnTo>
                  <a:lnTo>
                    <a:pt x="62" y="160"/>
                  </a:lnTo>
                  <a:lnTo>
                    <a:pt x="62" y="160"/>
                  </a:lnTo>
                  <a:lnTo>
                    <a:pt x="62" y="160"/>
                  </a:lnTo>
                  <a:lnTo>
                    <a:pt x="62" y="165"/>
                  </a:lnTo>
                  <a:lnTo>
                    <a:pt x="62" y="165"/>
                  </a:lnTo>
                  <a:lnTo>
                    <a:pt x="62" y="165"/>
                  </a:lnTo>
                  <a:lnTo>
                    <a:pt x="62" y="170"/>
                  </a:lnTo>
                  <a:lnTo>
                    <a:pt x="80" y="2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1" name="Oval 130">
              <a:extLst>
                <a:ext uri="{FF2B5EF4-FFF2-40B4-BE49-F238E27FC236}">
                  <a16:creationId xmlns:a16="http://schemas.microsoft.com/office/drawing/2014/main" id="{57631ECD-D252-04C9-DC6D-A8F0EF30F6FD}"/>
                </a:ext>
              </a:extLst>
            </p:cNvPr>
            <p:cNvSpPr>
              <a:spLocks noChangeArrowheads="1"/>
            </p:cNvSpPr>
            <p:nvPr/>
          </p:nvSpPr>
          <p:spPr bwMode="auto">
            <a:xfrm>
              <a:off x="1348740" y="637540"/>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32" name="Freeform 1494">
              <a:extLst>
                <a:ext uri="{FF2B5EF4-FFF2-40B4-BE49-F238E27FC236}">
                  <a16:creationId xmlns:a16="http://schemas.microsoft.com/office/drawing/2014/main" id="{D6CC06CA-CE2B-2F1E-EA8C-E932C66C19AA}"/>
                </a:ext>
              </a:extLst>
            </p:cNvPr>
            <p:cNvSpPr>
              <a:spLocks/>
            </p:cNvSpPr>
            <p:nvPr/>
          </p:nvSpPr>
          <p:spPr bwMode="auto">
            <a:xfrm>
              <a:off x="1372235" y="739140"/>
              <a:ext cx="60325" cy="152400"/>
            </a:xfrm>
            <a:custGeom>
              <a:avLst/>
              <a:gdLst>
                <a:gd name="T0" fmla="*/ 95 w 95"/>
                <a:gd name="T1" fmla="*/ 23 h 240"/>
                <a:gd name="T2" fmla="*/ 95 w 95"/>
                <a:gd name="T3" fmla="*/ 23 h 240"/>
                <a:gd name="T4" fmla="*/ 95 w 95"/>
                <a:gd name="T5" fmla="*/ 19 h 240"/>
                <a:gd name="T6" fmla="*/ 90 w 95"/>
                <a:gd name="T7" fmla="*/ 19 h 240"/>
                <a:gd name="T8" fmla="*/ 90 w 95"/>
                <a:gd name="T9" fmla="*/ 14 h 240"/>
                <a:gd name="T10" fmla="*/ 90 w 95"/>
                <a:gd name="T11" fmla="*/ 14 h 240"/>
                <a:gd name="T12" fmla="*/ 85 w 95"/>
                <a:gd name="T13" fmla="*/ 9 h 240"/>
                <a:gd name="T14" fmla="*/ 81 w 95"/>
                <a:gd name="T15" fmla="*/ 9 h 240"/>
                <a:gd name="T16" fmla="*/ 81 w 95"/>
                <a:gd name="T17" fmla="*/ 4 h 240"/>
                <a:gd name="T18" fmla="*/ 76 w 95"/>
                <a:gd name="T19" fmla="*/ 4 h 240"/>
                <a:gd name="T20" fmla="*/ 71 w 95"/>
                <a:gd name="T21" fmla="*/ 4 h 240"/>
                <a:gd name="T22" fmla="*/ 66 w 95"/>
                <a:gd name="T23" fmla="*/ 0 h 240"/>
                <a:gd name="T24" fmla="*/ 62 w 95"/>
                <a:gd name="T25" fmla="*/ 0 h 240"/>
                <a:gd name="T26" fmla="*/ 62 w 95"/>
                <a:gd name="T27" fmla="*/ 0 h 240"/>
                <a:gd name="T28" fmla="*/ 57 w 95"/>
                <a:gd name="T29" fmla="*/ 0 h 240"/>
                <a:gd name="T30" fmla="*/ 52 w 95"/>
                <a:gd name="T31" fmla="*/ 0 h 240"/>
                <a:gd name="T32" fmla="*/ 48 w 95"/>
                <a:gd name="T33" fmla="*/ 4 h 240"/>
                <a:gd name="T34" fmla="*/ 43 w 95"/>
                <a:gd name="T35" fmla="*/ 4 h 240"/>
                <a:gd name="T36" fmla="*/ 43 w 95"/>
                <a:gd name="T37" fmla="*/ 4 h 240"/>
                <a:gd name="T38" fmla="*/ 38 w 95"/>
                <a:gd name="T39" fmla="*/ 4 h 240"/>
                <a:gd name="T40" fmla="*/ 38 w 95"/>
                <a:gd name="T41" fmla="*/ 9 h 240"/>
                <a:gd name="T42" fmla="*/ 33 w 95"/>
                <a:gd name="T43" fmla="*/ 9 h 240"/>
                <a:gd name="T44" fmla="*/ 33 w 95"/>
                <a:gd name="T45" fmla="*/ 14 h 240"/>
                <a:gd name="T46" fmla="*/ 33 w 95"/>
                <a:gd name="T47" fmla="*/ 14 h 240"/>
                <a:gd name="T48" fmla="*/ 29 w 95"/>
                <a:gd name="T49" fmla="*/ 19 h 240"/>
                <a:gd name="T50" fmla="*/ 5 w 95"/>
                <a:gd name="T51" fmla="*/ 231 h 240"/>
                <a:gd name="T52" fmla="*/ 5 w 95"/>
                <a:gd name="T53" fmla="*/ 231 h 240"/>
                <a:gd name="T54" fmla="*/ 5 w 95"/>
                <a:gd name="T55" fmla="*/ 226 h 240"/>
                <a:gd name="T56" fmla="*/ 5 w 95"/>
                <a:gd name="T57" fmla="*/ 226 h 240"/>
                <a:gd name="T58" fmla="*/ 10 w 95"/>
                <a:gd name="T59" fmla="*/ 221 h 240"/>
                <a:gd name="T60" fmla="*/ 10 w 95"/>
                <a:gd name="T61" fmla="*/ 221 h 240"/>
                <a:gd name="T62" fmla="*/ 15 w 95"/>
                <a:gd name="T63" fmla="*/ 221 h 240"/>
                <a:gd name="T64" fmla="*/ 19 w 95"/>
                <a:gd name="T65" fmla="*/ 217 h 240"/>
                <a:gd name="T66" fmla="*/ 24 w 95"/>
                <a:gd name="T67" fmla="*/ 217 h 240"/>
                <a:gd name="T68" fmla="*/ 24 w 95"/>
                <a:gd name="T69" fmla="*/ 217 h 240"/>
                <a:gd name="T70" fmla="*/ 29 w 95"/>
                <a:gd name="T71" fmla="*/ 217 h 240"/>
                <a:gd name="T72" fmla="*/ 33 w 95"/>
                <a:gd name="T73" fmla="*/ 217 h 240"/>
                <a:gd name="T74" fmla="*/ 38 w 95"/>
                <a:gd name="T75" fmla="*/ 217 h 240"/>
                <a:gd name="T76" fmla="*/ 43 w 95"/>
                <a:gd name="T77" fmla="*/ 217 h 240"/>
                <a:gd name="T78" fmla="*/ 48 w 95"/>
                <a:gd name="T79" fmla="*/ 217 h 240"/>
                <a:gd name="T80" fmla="*/ 48 w 95"/>
                <a:gd name="T81" fmla="*/ 221 h 240"/>
                <a:gd name="T82" fmla="*/ 52 w 95"/>
                <a:gd name="T83" fmla="*/ 221 h 240"/>
                <a:gd name="T84" fmla="*/ 57 w 95"/>
                <a:gd name="T85" fmla="*/ 226 h 240"/>
                <a:gd name="T86" fmla="*/ 57 w 95"/>
                <a:gd name="T87" fmla="*/ 226 h 240"/>
                <a:gd name="T88" fmla="*/ 62 w 95"/>
                <a:gd name="T89" fmla="*/ 231 h 240"/>
                <a:gd name="T90" fmla="*/ 62 w 95"/>
                <a:gd name="T91" fmla="*/ 231 h 240"/>
                <a:gd name="T92" fmla="*/ 66 w 95"/>
                <a:gd name="T93" fmla="*/ 235 h 240"/>
                <a:gd name="T94" fmla="*/ 66 w 95"/>
                <a:gd name="T95" fmla="*/ 235 h 240"/>
                <a:gd name="T96" fmla="*/ 66 w 95"/>
                <a:gd name="T97" fmla="*/ 240 h 240"/>
                <a:gd name="T98" fmla="*/ 66 w 95"/>
                <a:gd name="T9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 h="240">
                  <a:moveTo>
                    <a:pt x="95" y="28"/>
                  </a:moveTo>
                  <a:lnTo>
                    <a:pt x="95" y="23"/>
                  </a:lnTo>
                  <a:lnTo>
                    <a:pt x="95" y="23"/>
                  </a:lnTo>
                  <a:lnTo>
                    <a:pt x="95" y="23"/>
                  </a:lnTo>
                  <a:lnTo>
                    <a:pt x="95" y="23"/>
                  </a:lnTo>
                  <a:lnTo>
                    <a:pt x="95" y="19"/>
                  </a:lnTo>
                  <a:lnTo>
                    <a:pt x="90" y="19"/>
                  </a:lnTo>
                  <a:lnTo>
                    <a:pt x="90" y="19"/>
                  </a:lnTo>
                  <a:lnTo>
                    <a:pt x="90" y="14"/>
                  </a:lnTo>
                  <a:lnTo>
                    <a:pt x="90" y="14"/>
                  </a:lnTo>
                  <a:lnTo>
                    <a:pt x="90" y="14"/>
                  </a:lnTo>
                  <a:lnTo>
                    <a:pt x="90" y="14"/>
                  </a:lnTo>
                  <a:lnTo>
                    <a:pt x="85" y="9"/>
                  </a:lnTo>
                  <a:lnTo>
                    <a:pt x="85" y="9"/>
                  </a:lnTo>
                  <a:lnTo>
                    <a:pt x="85" y="9"/>
                  </a:lnTo>
                  <a:lnTo>
                    <a:pt x="81" y="9"/>
                  </a:lnTo>
                  <a:lnTo>
                    <a:pt x="81" y="4"/>
                  </a:lnTo>
                  <a:lnTo>
                    <a:pt x="81" y="4"/>
                  </a:lnTo>
                  <a:lnTo>
                    <a:pt x="76" y="4"/>
                  </a:lnTo>
                  <a:lnTo>
                    <a:pt x="76" y="4"/>
                  </a:lnTo>
                  <a:lnTo>
                    <a:pt x="76" y="4"/>
                  </a:lnTo>
                  <a:lnTo>
                    <a:pt x="71" y="4"/>
                  </a:lnTo>
                  <a:lnTo>
                    <a:pt x="71" y="0"/>
                  </a:lnTo>
                  <a:lnTo>
                    <a:pt x="66" y="0"/>
                  </a:lnTo>
                  <a:lnTo>
                    <a:pt x="66" y="0"/>
                  </a:lnTo>
                  <a:lnTo>
                    <a:pt x="62" y="0"/>
                  </a:lnTo>
                  <a:lnTo>
                    <a:pt x="62" y="0"/>
                  </a:lnTo>
                  <a:lnTo>
                    <a:pt x="62" y="0"/>
                  </a:lnTo>
                  <a:lnTo>
                    <a:pt x="57" y="0"/>
                  </a:lnTo>
                  <a:lnTo>
                    <a:pt x="57" y="0"/>
                  </a:lnTo>
                  <a:lnTo>
                    <a:pt x="52" y="0"/>
                  </a:lnTo>
                  <a:lnTo>
                    <a:pt x="52" y="0"/>
                  </a:lnTo>
                  <a:lnTo>
                    <a:pt x="52" y="0"/>
                  </a:lnTo>
                  <a:lnTo>
                    <a:pt x="48" y="4"/>
                  </a:lnTo>
                  <a:lnTo>
                    <a:pt x="48" y="4"/>
                  </a:lnTo>
                  <a:lnTo>
                    <a:pt x="43" y="4"/>
                  </a:lnTo>
                  <a:lnTo>
                    <a:pt x="43" y="4"/>
                  </a:lnTo>
                  <a:lnTo>
                    <a:pt x="43" y="4"/>
                  </a:lnTo>
                  <a:lnTo>
                    <a:pt x="38" y="4"/>
                  </a:lnTo>
                  <a:lnTo>
                    <a:pt x="38" y="4"/>
                  </a:lnTo>
                  <a:lnTo>
                    <a:pt x="38" y="9"/>
                  </a:lnTo>
                  <a:lnTo>
                    <a:pt x="38" y="9"/>
                  </a:lnTo>
                  <a:lnTo>
                    <a:pt x="33" y="9"/>
                  </a:lnTo>
                  <a:lnTo>
                    <a:pt x="33" y="9"/>
                  </a:lnTo>
                  <a:lnTo>
                    <a:pt x="33" y="14"/>
                  </a:lnTo>
                  <a:lnTo>
                    <a:pt x="33" y="14"/>
                  </a:lnTo>
                  <a:lnTo>
                    <a:pt x="33" y="14"/>
                  </a:lnTo>
                  <a:lnTo>
                    <a:pt x="33" y="14"/>
                  </a:lnTo>
                  <a:lnTo>
                    <a:pt x="33" y="19"/>
                  </a:lnTo>
                  <a:lnTo>
                    <a:pt x="29" y="19"/>
                  </a:lnTo>
                  <a:lnTo>
                    <a:pt x="0" y="235"/>
                  </a:lnTo>
                  <a:lnTo>
                    <a:pt x="5" y="231"/>
                  </a:lnTo>
                  <a:lnTo>
                    <a:pt x="5" y="231"/>
                  </a:lnTo>
                  <a:lnTo>
                    <a:pt x="5" y="231"/>
                  </a:lnTo>
                  <a:lnTo>
                    <a:pt x="5" y="231"/>
                  </a:lnTo>
                  <a:lnTo>
                    <a:pt x="5" y="226"/>
                  </a:lnTo>
                  <a:lnTo>
                    <a:pt x="5" y="226"/>
                  </a:lnTo>
                  <a:lnTo>
                    <a:pt x="5" y="226"/>
                  </a:lnTo>
                  <a:lnTo>
                    <a:pt x="10" y="226"/>
                  </a:lnTo>
                  <a:lnTo>
                    <a:pt x="10" y="221"/>
                  </a:lnTo>
                  <a:lnTo>
                    <a:pt x="10" y="221"/>
                  </a:lnTo>
                  <a:lnTo>
                    <a:pt x="10" y="221"/>
                  </a:lnTo>
                  <a:lnTo>
                    <a:pt x="15" y="221"/>
                  </a:lnTo>
                  <a:lnTo>
                    <a:pt x="15" y="221"/>
                  </a:lnTo>
                  <a:lnTo>
                    <a:pt x="15" y="217"/>
                  </a:lnTo>
                  <a:lnTo>
                    <a:pt x="19" y="217"/>
                  </a:lnTo>
                  <a:lnTo>
                    <a:pt x="19" y="217"/>
                  </a:lnTo>
                  <a:lnTo>
                    <a:pt x="24" y="217"/>
                  </a:lnTo>
                  <a:lnTo>
                    <a:pt x="24" y="217"/>
                  </a:lnTo>
                  <a:lnTo>
                    <a:pt x="24" y="217"/>
                  </a:lnTo>
                  <a:lnTo>
                    <a:pt x="29" y="217"/>
                  </a:lnTo>
                  <a:lnTo>
                    <a:pt x="29" y="217"/>
                  </a:lnTo>
                  <a:lnTo>
                    <a:pt x="33" y="217"/>
                  </a:lnTo>
                  <a:lnTo>
                    <a:pt x="33" y="217"/>
                  </a:lnTo>
                  <a:lnTo>
                    <a:pt x="38" y="217"/>
                  </a:lnTo>
                  <a:lnTo>
                    <a:pt x="38" y="217"/>
                  </a:lnTo>
                  <a:lnTo>
                    <a:pt x="38" y="217"/>
                  </a:lnTo>
                  <a:lnTo>
                    <a:pt x="43" y="217"/>
                  </a:lnTo>
                  <a:lnTo>
                    <a:pt x="43" y="217"/>
                  </a:lnTo>
                  <a:lnTo>
                    <a:pt x="48" y="217"/>
                  </a:lnTo>
                  <a:lnTo>
                    <a:pt x="48" y="221"/>
                  </a:lnTo>
                  <a:lnTo>
                    <a:pt x="48" y="221"/>
                  </a:lnTo>
                  <a:lnTo>
                    <a:pt x="52" y="221"/>
                  </a:lnTo>
                  <a:lnTo>
                    <a:pt x="52" y="221"/>
                  </a:lnTo>
                  <a:lnTo>
                    <a:pt x="57" y="221"/>
                  </a:lnTo>
                  <a:lnTo>
                    <a:pt x="57" y="226"/>
                  </a:lnTo>
                  <a:lnTo>
                    <a:pt x="57" y="226"/>
                  </a:lnTo>
                  <a:lnTo>
                    <a:pt x="57" y="226"/>
                  </a:lnTo>
                  <a:lnTo>
                    <a:pt x="62" y="226"/>
                  </a:lnTo>
                  <a:lnTo>
                    <a:pt x="62" y="231"/>
                  </a:lnTo>
                  <a:lnTo>
                    <a:pt x="62" y="231"/>
                  </a:lnTo>
                  <a:lnTo>
                    <a:pt x="62" y="231"/>
                  </a:lnTo>
                  <a:lnTo>
                    <a:pt x="62" y="231"/>
                  </a:lnTo>
                  <a:lnTo>
                    <a:pt x="66" y="235"/>
                  </a:lnTo>
                  <a:lnTo>
                    <a:pt x="66" y="235"/>
                  </a:lnTo>
                  <a:lnTo>
                    <a:pt x="66" y="235"/>
                  </a:lnTo>
                  <a:lnTo>
                    <a:pt x="66" y="240"/>
                  </a:lnTo>
                  <a:lnTo>
                    <a:pt x="66" y="240"/>
                  </a:lnTo>
                  <a:lnTo>
                    <a:pt x="66" y="240"/>
                  </a:lnTo>
                  <a:lnTo>
                    <a:pt x="66" y="240"/>
                  </a:lnTo>
                  <a:lnTo>
                    <a:pt x="95" y="2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3" name="Freeform 1495">
              <a:extLst>
                <a:ext uri="{FF2B5EF4-FFF2-40B4-BE49-F238E27FC236}">
                  <a16:creationId xmlns:a16="http://schemas.microsoft.com/office/drawing/2014/main" id="{71D44344-CF1F-EE14-1183-D9EA41D4CD94}"/>
                </a:ext>
              </a:extLst>
            </p:cNvPr>
            <p:cNvSpPr>
              <a:spLocks/>
            </p:cNvSpPr>
            <p:nvPr/>
          </p:nvSpPr>
          <p:spPr bwMode="auto">
            <a:xfrm>
              <a:off x="1348740" y="461010"/>
              <a:ext cx="74930" cy="191135"/>
            </a:xfrm>
            <a:custGeom>
              <a:avLst/>
              <a:gdLst>
                <a:gd name="T0" fmla="*/ 56 w 118"/>
                <a:gd name="T1" fmla="*/ 296 h 301"/>
                <a:gd name="T2" fmla="*/ 61 w 118"/>
                <a:gd name="T3" fmla="*/ 296 h 301"/>
                <a:gd name="T4" fmla="*/ 61 w 118"/>
                <a:gd name="T5" fmla="*/ 296 h 301"/>
                <a:gd name="T6" fmla="*/ 61 w 118"/>
                <a:gd name="T7" fmla="*/ 296 h 301"/>
                <a:gd name="T8" fmla="*/ 66 w 118"/>
                <a:gd name="T9" fmla="*/ 301 h 301"/>
                <a:gd name="T10" fmla="*/ 66 w 118"/>
                <a:gd name="T11" fmla="*/ 301 h 301"/>
                <a:gd name="T12" fmla="*/ 70 w 118"/>
                <a:gd name="T13" fmla="*/ 301 h 301"/>
                <a:gd name="T14" fmla="*/ 75 w 118"/>
                <a:gd name="T15" fmla="*/ 301 h 301"/>
                <a:gd name="T16" fmla="*/ 75 w 118"/>
                <a:gd name="T17" fmla="*/ 301 h 301"/>
                <a:gd name="T18" fmla="*/ 80 w 118"/>
                <a:gd name="T19" fmla="*/ 301 h 301"/>
                <a:gd name="T20" fmla="*/ 85 w 118"/>
                <a:gd name="T21" fmla="*/ 296 h 301"/>
                <a:gd name="T22" fmla="*/ 89 w 118"/>
                <a:gd name="T23" fmla="*/ 296 h 301"/>
                <a:gd name="T24" fmla="*/ 94 w 118"/>
                <a:gd name="T25" fmla="*/ 296 h 301"/>
                <a:gd name="T26" fmla="*/ 94 w 118"/>
                <a:gd name="T27" fmla="*/ 296 h 301"/>
                <a:gd name="T28" fmla="*/ 99 w 118"/>
                <a:gd name="T29" fmla="*/ 296 h 301"/>
                <a:gd name="T30" fmla="*/ 103 w 118"/>
                <a:gd name="T31" fmla="*/ 292 h 301"/>
                <a:gd name="T32" fmla="*/ 108 w 118"/>
                <a:gd name="T33" fmla="*/ 292 h 301"/>
                <a:gd name="T34" fmla="*/ 108 w 118"/>
                <a:gd name="T35" fmla="*/ 292 h 301"/>
                <a:gd name="T36" fmla="*/ 113 w 118"/>
                <a:gd name="T37" fmla="*/ 292 h 301"/>
                <a:gd name="T38" fmla="*/ 113 w 118"/>
                <a:gd name="T39" fmla="*/ 287 h 301"/>
                <a:gd name="T40" fmla="*/ 118 w 118"/>
                <a:gd name="T41" fmla="*/ 287 h 301"/>
                <a:gd name="T42" fmla="*/ 118 w 118"/>
                <a:gd name="T43" fmla="*/ 287 h 301"/>
                <a:gd name="T44" fmla="*/ 118 w 118"/>
                <a:gd name="T45" fmla="*/ 287 h 301"/>
                <a:gd name="T46" fmla="*/ 118 w 118"/>
                <a:gd name="T47" fmla="*/ 282 h 301"/>
                <a:gd name="T48" fmla="*/ 118 w 118"/>
                <a:gd name="T49" fmla="*/ 282 h 301"/>
                <a:gd name="T50" fmla="*/ 61 w 118"/>
                <a:gd name="T51" fmla="*/ 0 h 301"/>
                <a:gd name="T52" fmla="*/ 61 w 118"/>
                <a:gd name="T53" fmla="*/ 0 h 301"/>
                <a:gd name="T54" fmla="*/ 61 w 118"/>
                <a:gd name="T55" fmla="*/ 0 h 301"/>
                <a:gd name="T56" fmla="*/ 61 w 118"/>
                <a:gd name="T57" fmla="*/ 4 h 301"/>
                <a:gd name="T58" fmla="*/ 56 w 118"/>
                <a:gd name="T59" fmla="*/ 4 h 301"/>
                <a:gd name="T60" fmla="*/ 56 w 118"/>
                <a:gd name="T61" fmla="*/ 4 h 301"/>
                <a:gd name="T62" fmla="*/ 52 w 118"/>
                <a:gd name="T63" fmla="*/ 4 h 301"/>
                <a:gd name="T64" fmla="*/ 52 w 118"/>
                <a:gd name="T65" fmla="*/ 9 h 301"/>
                <a:gd name="T66" fmla="*/ 47 w 118"/>
                <a:gd name="T67" fmla="*/ 9 h 301"/>
                <a:gd name="T68" fmla="*/ 42 w 118"/>
                <a:gd name="T69" fmla="*/ 9 h 301"/>
                <a:gd name="T70" fmla="*/ 42 w 118"/>
                <a:gd name="T71" fmla="*/ 9 h 301"/>
                <a:gd name="T72" fmla="*/ 37 w 118"/>
                <a:gd name="T73" fmla="*/ 14 h 301"/>
                <a:gd name="T74" fmla="*/ 33 w 118"/>
                <a:gd name="T75" fmla="*/ 14 h 301"/>
                <a:gd name="T76" fmla="*/ 28 w 118"/>
                <a:gd name="T77" fmla="*/ 14 h 301"/>
                <a:gd name="T78" fmla="*/ 23 w 118"/>
                <a:gd name="T79" fmla="*/ 14 h 301"/>
                <a:gd name="T80" fmla="*/ 19 w 118"/>
                <a:gd name="T81" fmla="*/ 14 h 301"/>
                <a:gd name="T82" fmla="*/ 19 w 118"/>
                <a:gd name="T83" fmla="*/ 14 h 301"/>
                <a:gd name="T84" fmla="*/ 14 w 118"/>
                <a:gd name="T85" fmla="*/ 14 h 301"/>
                <a:gd name="T86" fmla="*/ 9 w 118"/>
                <a:gd name="T87" fmla="*/ 14 h 301"/>
                <a:gd name="T88" fmla="*/ 9 w 118"/>
                <a:gd name="T89" fmla="*/ 14 h 301"/>
                <a:gd name="T90" fmla="*/ 5 w 118"/>
                <a:gd name="T91" fmla="*/ 14 h 301"/>
                <a:gd name="T92" fmla="*/ 5 w 118"/>
                <a:gd name="T93" fmla="*/ 14 h 301"/>
                <a:gd name="T94" fmla="*/ 0 w 118"/>
                <a:gd name="T95" fmla="*/ 14 h 301"/>
                <a:gd name="T96" fmla="*/ 0 w 118"/>
                <a:gd name="T97" fmla="*/ 14 h 301"/>
                <a:gd name="T98" fmla="*/ 0 w 118"/>
                <a:gd name="T99" fmla="*/ 9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301">
                  <a:moveTo>
                    <a:pt x="56" y="296"/>
                  </a:moveTo>
                  <a:lnTo>
                    <a:pt x="56" y="296"/>
                  </a:lnTo>
                  <a:lnTo>
                    <a:pt x="61" y="296"/>
                  </a:lnTo>
                  <a:lnTo>
                    <a:pt x="61" y="296"/>
                  </a:lnTo>
                  <a:lnTo>
                    <a:pt x="61" y="296"/>
                  </a:lnTo>
                  <a:lnTo>
                    <a:pt x="61" y="296"/>
                  </a:lnTo>
                  <a:lnTo>
                    <a:pt x="61" y="296"/>
                  </a:lnTo>
                  <a:lnTo>
                    <a:pt x="61" y="296"/>
                  </a:lnTo>
                  <a:lnTo>
                    <a:pt x="61" y="296"/>
                  </a:lnTo>
                  <a:lnTo>
                    <a:pt x="66" y="301"/>
                  </a:lnTo>
                  <a:lnTo>
                    <a:pt x="66" y="301"/>
                  </a:lnTo>
                  <a:lnTo>
                    <a:pt x="66" y="301"/>
                  </a:lnTo>
                  <a:lnTo>
                    <a:pt x="70" y="301"/>
                  </a:lnTo>
                  <a:lnTo>
                    <a:pt x="70" y="301"/>
                  </a:lnTo>
                  <a:lnTo>
                    <a:pt x="70" y="301"/>
                  </a:lnTo>
                  <a:lnTo>
                    <a:pt x="75" y="301"/>
                  </a:lnTo>
                  <a:lnTo>
                    <a:pt x="75" y="301"/>
                  </a:lnTo>
                  <a:lnTo>
                    <a:pt x="75" y="301"/>
                  </a:lnTo>
                  <a:lnTo>
                    <a:pt x="80" y="301"/>
                  </a:lnTo>
                  <a:lnTo>
                    <a:pt x="80" y="301"/>
                  </a:lnTo>
                  <a:lnTo>
                    <a:pt x="80" y="296"/>
                  </a:lnTo>
                  <a:lnTo>
                    <a:pt x="85" y="296"/>
                  </a:lnTo>
                  <a:lnTo>
                    <a:pt x="85" y="296"/>
                  </a:lnTo>
                  <a:lnTo>
                    <a:pt x="89" y="296"/>
                  </a:lnTo>
                  <a:lnTo>
                    <a:pt x="89" y="296"/>
                  </a:lnTo>
                  <a:lnTo>
                    <a:pt x="94" y="296"/>
                  </a:lnTo>
                  <a:lnTo>
                    <a:pt x="94" y="296"/>
                  </a:lnTo>
                  <a:lnTo>
                    <a:pt x="94" y="296"/>
                  </a:lnTo>
                  <a:lnTo>
                    <a:pt x="99" y="296"/>
                  </a:lnTo>
                  <a:lnTo>
                    <a:pt x="99" y="296"/>
                  </a:lnTo>
                  <a:lnTo>
                    <a:pt x="103" y="296"/>
                  </a:lnTo>
                  <a:lnTo>
                    <a:pt x="103" y="292"/>
                  </a:lnTo>
                  <a:lnTo>
                    <a:pt x="103" y="292"/>
                  </a:lnTo>
                  <a:lnTo>
                    <a:pt x="108" y="292"/>
                  </a:lnTo>
                  <a:lnTo>
                    <a:pt x="108" y="292"/>
                  </a:lnTo>
                  <a:lnTo>
                    <a:pt x="108" y="292"/>
                  </a:lnTo>
                  <a:lnTo>
                    <a:pt x="113" y="292"/>
                  </a:lnTo>
                  <a:lnTo>
                    <a:pt x="113" y="292"/>
                  </a:lnTo>
                  <a:lnTo>
                    <a:pt x="113" y="292"/>
                  </a:lnTo>
                  <a:lnTo>
                    <a:pt x="113" y="287"/>
                  </a:lnTo>
                  <a:lnTo>
                    <a:pt x="118" y="287"/>
                  </a:lnTo>
                  <a:lnTo>
                    <a:pt x="118" y="287"/>
                  </a:lnTo>
                  <a:lnTo>
                    <a:pt x="118" y="287"/>
                  </a:lnTo>
                  <a:lnTo>
                    <a:pt x="118" y="287"/>
                  </a:lnTo>
                  <a:lnTo>
                    <a:pt x="118" y="287"/>
                  </a:lnTo>
                  <a:lnTo>
                    <a:pt x="118" y="287"/>
                  </a:lnTo>
                  <a:lnTo>
                    <a:pt x="118" y="282"/>
                  </a:lnTo>
                  <a:lnTo>
                    <a:pt x="118" y="282"/>
                  </a:lnTo>
                  <a:lnTo>
                    <a:pt x="118" y="282"/>
                  </a:lnTo>
                  <a:lnTo>
                    <a:pt x="118" y="282"/>
                  </a:lnTo>
                  <a:lnTo>
                    <a:pt x="61" y="0"/>
                  </a:lnTo>
                  <a:lnTo>
                    <a:pt x="61" y="0"/>
                  </a:lnTo>
                  <a:lnTo>
                    <a:pt x="61" y="0"/>
                  </a:lnTo>
                  <a:lnTo>
                    <a:pt x="61" y="0"/>
                  </a:lnTo>
                  <a:lnTo>
                    <a:pt x="61" y="0"/>
                  </a:lnTo>
                  <a:lnTo>
                    <a:pt x="61" y="0"/>
                  </a:lnTo>
                  <a:lnTo>
                    <a:pt x="61" y="0"/>
                  </a:lnTo>
                  <a:lnTo>
                    <a:pt x="61" y="4"/>
                  </a:lnTo>
                  <a:lnTo>
                    <a:pt x="61" y="4"/>
                  </a:lnTo>
                  <a:lnTo>
                    <a:pt x="56" y="4"/>
                  </a:lnTo>
                  <a:lnTo>
                    <a:pt x="56" y="4"/>
                  </a:lnTo>
                  <a:lnTo>
                    <a:pt x="56" y="4"/>
                  </a:lnTo>
                  <a:lnTo>
                    <a:pt x="56" y="4"/>
                  </a:lnTo>
                  <a:lnTo>
                    <a:pt x="52" y="4"/>
                  </a:lnTo>
                  <a:lnTo>
                    <a:pt x="52" y="4"/>
                  </a:lnTo>
                  <a:lnTo>
                    <a:pt x="52" y="9"/>
                  </a:lnTo>
                  <a:lnTo>
                    <a:pt x="47" y="9"/>
                  </a:lnTo>
                  <a:lnTo>
                    <a:pt x="47" y="9"/>
                  </a:lnTo>
                  <a:lnTo>
                    <a:pt x="47" y="9"/>
                  </a:lnTo>
                  <a:lnTo>
                    <a:pt x="42" y="9"/>
                  </a:lnTo>
                  <a:lnTo>
                    <a:pt x="42" y="9"/>
                  </a:lnTo>
                  <a:lnTo>
                    <a:pt x="42" y="9"/>
                  </a:lnTo>
                  <a:lnTo>
                    <a:pt x="37" y="9"/>
                  </a:lnTo>
                  <a:lnTo>
                    <a:pt x="37" y="14"/>
                  </a:lnTo>
                  <a:lnTo>
                    <a:pt x="33" y="14"/>
                  </a:lnTo>
                  <a:lnTo>
                    <a:pt x="33" y="14"/>
                  </a:lnTo>
                  <a:lnTo>
                    <a:pt x="28" y="14"/>
                  </a:lnTo>
                  <a:lnTo>
                    <a:pt x="28" y="14"/>
                  </a:lnTo>
                  <a:lnTo>
                    <a:pt x="28" y="14"/>
                  </a:lnTo>
                  <a:lnTo>
                    <a:pt x="23" y="14"/>
                  </a:lnTo>
                  <a:lnTo>
                    <a:pt x="23" y="14"/>
                  </a:lnTo>
                  <a:lnTo>
                    <a:pt x="19" y="14"/>
                  </a:lnTo>
                  <a:lnTo>
                    <a:pt x="19" y="14"/>
                  </a:lnTo>
                  <a:lnTo>
                    <a:pt x="19" y="14"/>
                  </a:lnTo>
                  <a:lnTo>
                    <a:pt x="14" y="14"/>
                  </a:lnTo>
                  <a:lnTo>
                    <a:pt x="14" y="14"/>
                  </a:lnTo>
                  <a:lnTo>
                    <a:pt x="14" y="14"/>
                  </a:lnTo>
                  <a:lnTo>
                    <a:pt x="9" y="14"/>
                  </a:lnTo>
                  <a:lnTo>
                    <a:pt x="9" y="14"/>
                  </a:lnTo>
                  <a:lnTo>
                    <a:pt x="9" y="14"/>
                  </a:lnTo>
                  <a:lnTo>
                    <a:pt x="5" y="14"/>
                  </a:lnTo>
                  <a:lnTo>
                    <a:pt x="5" y="14"/>
                  </a:lnTo>
                  <a:lnTo>
                    <a:pt x="5" y="14"/>
                  </a:lnTo>
                  <a:lnTo>
                    <a:pt x="5" y="14"/>
                  </a:lnTo>
                  <a:lnTo>
                    <a:pt x="5" y="14"/>
                  </a:lnTo>
                  <a:lnTo>
                    <a:pt x="0" y="14"/>
                  </a:lnTo>
                  <a:lnTo>
                    <a:pt x="0" y="14"/>
                  </a:lnTo>
                  <a:lnTo>
                    <a:pt x="0" y="14"/>
                  </a:lnTo>
                  <a:lnTo>
                    <a:pt x="0" y="14"/>
                  </a:lnTo>
                  <a:lnTo>
                    <a:pt x="0" y="9"/>
                  </a:lnTo>
                  <a:lnTo>
                    <a:pt x="56" y="29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4" name="Oval 133">
              <a:extLst>
                <a:ext uri="{FF2B5EF4-FFF2-40B4-BE49-F238E27FC236}">
                  <a16:creationId xmlns:a16="http://schemas.microsoft.com/office/drawing/2014/main" id="{17B0373F-D1CD-2D43-993B-F00A5A8EDCD4}"/>
                </a:ext>
              </a:extLst>
            </p:cNvPr>
            <p:cNvSpPr>
              <a:spLocks noChangeArrowheads="1"/>
            </p:cNvSpPr>
            <p:nvPr/>
          </p:nvSpPr>
          <p:spPr bwMode="auto">
            <a:xfrm>
              <a:off x="582930" y="1101090"/>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35" name="Freeform 1497">
              <a:extLst>
                <a:ext uri="{FF2B5EF4-FFF2-40B4-BE49-F238E27FC236}">
                  <a16:creationId xmlns:a16="http://schemas.microsoft.com/office/drawing/2014/main" id="{336F1253-245A-3DC3-3306-17FD841532F9}"/>
                </a:ext>
              </a:extLst>
            </p:cNvPr>
            <p:cNvSpPr>
              <a:spLocks/>
            </p:cNvSpPr>
            <p:nvPr/>
          </p:nvSpPr>
          <p:spPr bwMode="auto">
            <a:xfrm>
              <a:off x="690880" y="1169670"/>
              <a:ext cx="140335" cy="86995"/>
            </a:xfrm>
            <a:custGeom>
              <a:avLst/>
              <a:gdLst>
                <a:gd name="T0" fmla="*/ 33 w 221"/>
                <a:gd name="T1" fmla="*/ 0 h 137"/>
                <a:gd name="T2" fmla="*/ 28 w 221"/>
                <a:gd name="T3" fmla="*/ 0 h 137"/>
                <a:gd name="T4" fmla="*/ 28 w 221"/>
                <a:gd name="T5" fmla="*/ 0 h 137"/>
                <a:gd name="T6" fmla="*/ 23 w 221"/>
                <a:gd name="T7" fmla="*/ 5 h 137"/>
                <a:gd name="T8" fmla="*/ 23 w 221"/>
                <a:gd name="T9" fmla="*/ 5 h 137"/>
                <a:gd name="T10" fmla="*/ 19 w 221"/>
                <a:gd name="T11" fmla="*/ 5 h 137"/>
                <a:gd name="T12" fmla="*/ 19 w 221"/>
                <a:gd name="T13" fmla="*/ 10 h 137"/>
                <a:gd name="T14" fmla="*/ 14 w 221"/>
                <a:gd name="T15" fmla="*/ 10 h 137"/>
                <a:gd name="T16" fmla="*/ 14 w 221"/>
                <a:gd name="T17" fmla="*/ 14 h 137"/>
                <a:gd name="T18" fmla="*/ 9 w 221"/>
                <a:gd name="T19" fmla="*/ 14 h 137"/>
                <a:gd name="T20" fmla="*/ 9 w 221"/>
                <a:gd name="T21" fmla="*/ 19 h 137"/>
                <a:gd name="T22" fmla="*/ 9 w 221"/>
                <a:gd name="T23" fmla="*/ 24 h 137"/>
                <a:gd name="T24" fmla="*/ 5 w 221"/>
                <a:gd name="T25" fmla="*/ 29 h 137"/>
                <a:gd name="T26" fmla="*/ 5 w 221"/>
                <a:gd name="T27" fmla="*/ 29 h 137"/>
                <a:gd name="T28" fmla="*/ 5 w 221"/>
                <a:gd name="T29" fmla="*/ 33 h 137"/>
                <a:gd name="T30" fmla="*/ 5 w 221"/>
                <a:gd name="T31" fmla="*/ 38 h 137"/>
                <a:gd name="T32" fmla="*/ 0 w 221"/>
                <a:gd name="T33" fmla="*/ 43 h 137"/>
                <a:gd name="T34" fmla="*/ 0 w 221"/>
                <a:gd name="T35" fmla="*/ 47 h 137"/>
                <a:gd name="T36" fmla="*/ 0 w 221"/>
                <a:gd name="T37" fmla="*/ 47 h 137"/>
                <a:gd name="T38" fmla="*/ 5 w 221"/>
                <a:gd name="T39" fmla="*/ 52 h 137"/>
                <a:gd name="T40" fmla="*/ 5 w 221"/>
                <a:gd name="T41" fmla="*/ 52 h 137"/>
                <a:gd name="T42" fmla="*/ 5 w 221"/>
                <a:gd name="T43" fmla="*/ 57 h 137"/>
                <a:gd name="T44" fmla="*/ 5 w 221"/>
                <a:gd name="T45" fmla="*/ 57 h 137"/>
                <a:gd name="T46" fmla="*/ 9 w 221"/>
                <a:gd name="T47" fmla="*/ 61 h 137"/>
                <a:gd name="T48" fmla="*/ 9 w 221"/>
                <a:gd name="T49" fmla="*/ 61 h 137"/>
                <a:gd name="T50" fmla="*/ 193 w 221"/>
                <a:gd name="T51" fmla="*/ 137 h 137"/>
                <a:gd name="T52" fmla="*/ 193 w 221"/>
                <a:gd name="T53" fmla="*/ 137 h 137"/>
                <a:gd name="T54" fmla="*/ 193 w 221"/>
                <a:gd name="T55" fmla="*/ 137 h 137"/>
                <a:gd name="T56" fmla="*/ 188 w 221"/>
                <a:gd name="T57" fmla="*/ 132 h 137"/>
                <a:gd name="T58" fmla="*/ 188 w 221"/>
                <a:gd name="T59" fmla="*/ 132 h 137"/>
                <a:gd name="T60" fmla="*/ 188 w 221"/>
                <a:gd name="T61" fmla="*/ 127 h 137"/>
                <a:gd name="T62" fmla="*/ 188 w 221"/>
                <a:gd name="T63" fmla="*/ 123 h 137"/>
                <a:gd name="T64" fmla="*/ 188 w 221"/>
                <a:gd name="T65" fmla="*/ 123 h 137"/>
                <a:gd name="T66" fmla="*/ 188 w 221"/>
                <a:gd name="T67" fmla="*/ 118 h 137"/>
                <a:gd name="T68" fmla="*/ 188 w 221"/>
                <a:gd name="T69" fmla="*/ 113 h 137"/>
                <a:gd name="T70" fmla="*/ 188 w 221"/>
                <a:gd name="T71" fmla="*/ 109 h 137"/>
                <a:gd name="T72" fmla="*/ 193 w 221"/>
                <a:gd name="T73" fmla="*/ 104 h 137"/>
                <a:gd name="T74" fmla="*/ 193 w 221"/>
                <a:gd name="T75" fmla="*/ 104 h 137"/>
                <a:gd name="T76" fmla="*/ 193 w 221"/>
                <a:gd name="T77" fmla="*/ 99 h 137"/>
                <a:gd name="T78" fmla="*/ 198 w 221"/>
                <a:gd name="T79" fmla="*/ 94 h 137"/>
                <a:gd name="T80" fmla="*/ 198 w 221"/>
                <a:gd name="T81" fmla="*/ 90 h 137"/>
                <a:gd name="T82" fmla="*/ 202 w 221"/>
                <a:gd name="T83" fmla="*/ 90 h 137"/>
                <a:gd name="T84" fmla="*/ 202 w 221"/>
                <a:gd name="T85" fmla="*/ 85 h 137"/>
                <a:gd name="T86" fmla="*/ 207 w 221"/>
                <a:gd name="T87" fmla="*/ 85 h 137"/>
                <a:gd name="T88" fmla="*/ 207 w 221"/>
                <a:gd name="T89" fmla="*/ 80 h 137"/>
                <a:gd name="T90" fmla="*/ 212 w 221"/>
                <a:gd name="T91" fmla="*/ 80 h 137"/>
                <a:gd name="T92" fmla="*/ 212 w 221"/>
                <a:gd name="T93" fmla="*/ 80 h 137"/>
                <a:gd name="T94" fmla="*/ 216 w 221"/>
                <a:gd name="T95" fmla="*/ 80 h 137"/>
                <a:gd name="T96" fmla="*/ 216 w 221"/>
                <a:gd name="T97" fmla="*/ 80 h 137"/>
                <a:gd name="T98" fmla="*/ 221 w 221"/>
                <a:gd name="T99" fmla="*/ 8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1" h="137">
                  <a:moveTo>
                    <a:pt x="33" y="5"/>
                  </a:moveTo>
                  <a:lnTo>
                    <a:pt x="33" y="0"/>
                  </a:lnTo>
                  <a:lnTo>
                    <a:pt x="33" y="0"/>
                  </a:lnTo>
                  <a:lnTo>
                    <a:pt x="28" y="0"/>
                  </a:lnTo>
                  <a:lnTo>
                    <a:pt x="28" y="0"/>
                  </a:lnTo>
                  <a:lnTo>
                    <a:pt x="28" y="0"/>
                  </a:lnTo>
                  <a:lnTo>
                    <a:pt x="28" y="0"/>
                  </a:lnTo>
                  <a:lnTo>
                    <a:pt x="23" y="5"/>
                  </a:lnTo>
                  <a:lnTo>
                    <a:pt x="23" y="5"/>
                  </a:lnTo>
                  <a:lnTo>
                    <a:pt x="23" y="5"/>
                  </a:lnTo>
                  <a:lnTo>
                    <a:pt x="23" y="5"/>
                  </a:lnTo>
                  <a:lnTo>
                    <a:pt x="19" y="5"/>
                  </a:lnTo>
                  <a:lnTo>
                    <a:pt x="19" y="5"/>
                  </a:lnTo>
                  <a:lnTo>
                    <a:pt x="19" y="10"/>
                  </a:lnTo>
                  <a:lnTo>
                    <a:pt x="19" y="10"/>
                  </a:lnTo>
                  <a:lnTo>
                    <a:pt x="14" y="10"/>
                  </a:lnTo>
                  <a:lnTo>
                    <a:pt x="14" y="10"/>
                  </a:lnTo>
                  <a:lnTo>
                    <a:pt x="14" y="14"/>
                  </a:lnTo>
                  <a:lnTo>
                    <a:pt x="14" y="14"/>
                  </a:lnTo>
                  <a:lnTo>
                    <a:pt x="9" y="14"/>
                  </a:lnTo>
                  <a:lnTo>
                    <a:pt x="9" y="19"/>
                  </a:lnTo>
                  <a:lnTo>
                    <a:pt x="9" y="19"/>
                  </a:lnTo>
                  <a:lnTo>
                    <a:pt x="9" y="19"/>
                  </a:lnTo>
                  <a:lnTo>
                    <a:pt x="9" y="24"/>
                  </a:lnTo>
                  <a:lnTo>
                    <a:pt x="5" y="24"/>
                  </a:lnTo>
                  <a:lnTo>
                    <a:pt x="5" y="29"/>
                  </a:lnTo>
                  <a:lnTo>
                    <a:pt x="5" y="29"/>
                  </a:lnTo>
                  <a:lnTo>
                    <a:pt x="5" y="29"/>
                  </a:lnTo>
                  <a:lnTo>
                    <a:pt x="5" y="33"/>
                  </a:lnTo>
                  <a:lnTo>
                    <a:pt x="5" y="33"/>
                  </a:lnTo>
                  <a:lnTo>
                    <a:pt x="5" y="38"/>
                  </a:lnTo>
                  <a:lnTo>
                    <a:pt x="5" y="38"/>
                  </a:lnTo>
                  <a:lnTo>
                    <a:pt x="5" y="38"/>
                  </a:lnTo>
                  <a:lnTo>
                    <a:pt x="0" y="43"/>
                  </a:lnTo>
                  <a:lnTo>
                    <a:pt x="0" y="43"/>
                  </a:lnTo>
                  <a:lnTo>
                    <a:pt x="0" y="47"/>
                  </a:lnTo>
                  <a:lnTo>
                    <a:pt x="0" y="47"/>
                  </a:lnTo>
                  <a:lnTo>
                    <a:pt x="0" y="47"/>
                  </a:lnTo>
                  <a:lnTo>
                    <a:pt x="5" y="52"/>
                  </a:lnTo>
                  <a:lnTo>
                    <a:pt x="5" y="52"/>
                  </a:lnTo>
                  <a:lnTo>
                    <a:pt x="5" y="52"/>
                  </a:lnTo>
                  <a:lnTo>
                    <a:pt x="5" y="52"/>
                  </a:lnTo>
                  <a:lnTo>
                    <a:pt x="5" y="57"/>
                  </a:lnTo>
                  <a:lnTo>
                    <a:pt x="5" y="57"/>
                  </a:lnTo>
                  <a:lnTo>
                    <a:pt x="5" y="57"/>
                  </a:lnTo>
                  <a:lnTo>
                    <a:pt x="5" y="57"/>
                  </a:lnTo>
                  <a:lnTo>
                    <a:pt x="5" y="61"/>
                  </a:lnTo>
                  <a:lnTo>
                    <a:pt x="9" y="61"/>
                  </a:lnTo>
                  <a:lnTo>
                    <a:pt x="9" y="61"/>
                  </a:lnTo>
                  <a:lnTo>
                    <a:pt x="9" y="61"/>
                  </a:lnTo>
                  <a:lnTo>
                    <a:pt x="193" y="137"/>
                  </a:lnTo>
                  <a:lnTo>
                    <a:pt x="193" y="137"/>
                  </a:lnTo>
                  <a:lnTo>
                    <a:pt x="193" y="137"/>
                  </a:lnTo>
                  <a:lnTo>
                    <a:pt x="193" y="137"/>
                  </a:lnTo>
                  <a:lnTo>
                    <a:pt x="193" y="137"/>
                  </a:lnTo>
                  <a:lnTo>
                    <a:pt x="193" y="137"/>
                  </a:lnTo>
                  <a:lnTo>
                    <a:pt x="188" y="132"/>
                  </a:lnTo>
                  <a:lnTo>
                    <a:pt x="188" y="132"/>
                  </a:lnTo>
                  <a:lnTo>
                    <a:pt x="188" y="132"/>
                  </a:lnTo>
                  <a:lnTo>
                    <a:pt x="188" y="132"/>
                  </a:lnTo>
                  <a:lnTo>
                    <a:pt x="188" y="127"/>
                  </a:lnTo>
                  <a:lnTo>
                    <a:pt x="188" y="127"/>
                  </a:lnTo>
                  <a:lnTo>
                    <a:pt x="188" y="127"/>
                  </a:lnTo>
                  <a:lnTo>
                    <a:pt x="188" y="123"/>
                  </a:lnTo>
                  <a:lnTo>
                    <a:pt x="188" y="123"/>
                  </a:lnTo>
                  <a:lnTo>
                    <a:pt x="188" y="123"/>
                  </a:lnTo>
                  <a:lnTo>
                    <a:pt x="188" y="118"/>
                  </a:lnTo>
                  <a:lnTo>
                    <a:pt x="188" y="118"/>
                  </a:lnTo>
                  <a:lnTo>
                    <a:pt x="188" y="113"/>
                  </a:lnTo>
                  <a:lnTo>
                    <a:pt x="188" y="113"/>
                  </a:lnTo>
                  <a:lnTo>
                    <a:pt x="188" y="113"/>
                  </a:lnTo>
                  <a:lnTo>
                    <a:pt x="188" y="109"/>
                  </a:lnTo>
                  <a:lnTo>
                    <a:pt x="188" y="109"/>
                  </a:lnTo>
                  <a:lnTo>
                    <a:pt x="193" y="104"/>
                  </a:lnTo>
                  <a:lnTo>
                    <a:pt x="193" y="104"/>
                  </a:lnTo>
                  <a:lnTo>
                    <a:pt x="193" y="104"/>
                  </a:lnTo>
                  <a:lnTo>
                    <a:pt x="193" y="99"/>
                  </a:lnTo>
                  <a:lnTo>
                    <a:pt x="193" y="99"/>
                  </a:lnTo>
                  <a:lnTo>
                    <a:pt x="193" y="94"/>
                  </a:lnTo>
                  <a:lnTo>
                    <a:pt x="198" y="94"/>
                  </a:lnTo>
                  <a:lnTo>
                    <a:pt x="198" y="94"/>
                  </a:lnTo>
                  <a:lnTo>
                    <a:pt x="198" y="90"/>
                  </a:lnTo>
                  <a:lnTo>
                    <a:pt x="198" y="90"/>
                  </a:lnTo>
                  <a:lnTo>
                    <a:pt x="202" y="90"/>
                  </a:lnTo>
                  <a:lnTo>
                    <a:pt x="202" y="85"/>
                  </a:lnTo>
                  <a:lnTo>
                    <a:pt x="202" y="85"/>
                  </a:lnTo>
                  <a:lnTo>
                    <a:pt x="202" y="85"/>
                  </a:lnTo>
                  <a:lnTo>
                    <a:pt x="207" y="85"/>
                  </a:lnTo>
                  <a:lnTo>
                    <a:pt x="207" y="85"/>
                  </a:lnTo>
                  <a:lnTo>
                    <a:pt x="207" y="80"/>
                  </a:lnTo>
                  <a:lnTo>
                    <a:pt x="207" y="80"/>
                  </a:lnTo>
                  <a:lnTo>
                    <a:pt x="212" y="80"/>
                  </a:lnTo>
                  <a:lnTo>
                    <a:pt x="212" y="80"/>
                  </a:lnTo>
                  <a:lnTo>
                    <a:pt x="212" y="80"/>
                  </a:lnTo>
                  <a:lnTo>
                    <a:pt x="212" y="80"/>
                  </a:lnTo>
                  <a:lnTo>
                    <a:pt x="216" y="80"/>
                  </a:lnTo>
                  <a:lnTo>
                    <a:pt x="216" y="80"/>
                  </a:lnTo>
                  <a:lnTo>
                    <a:pt x="216" y="80"/>
                  </a:lnTo>
                  <a:lnTo>
                    <a:pt x="216" y="80"/>
                  </a:lnTo>
                  <a:lnTo>
                    <a:pt x="221" y="80"/>
                  </a:lnTo>
                  <a:lnTo>
                    <a:pt x="33"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6" name="Freeform 1498">
              <a:extLst>
                <a:ext uri="{FF2B5EF4-FFF2-40B4-BE49-F238E27FC236}">
                  <a16:creationId xmlns:a16="http://schemas.microsoft.com/office/drawing/2014/main" id="{8C22AF23-FA20-3283-5C00-648995E4D9BB}"/>
                </a:ext>
              </a:extLst>
            </p:cNvPr>
            <p:cNvSpPr>
              <a:spLocks/>
            </p:cNvSpPr>
            <p:nvPr/>
          </p:nvSpPr>
          <p:spPr bwMode="auto">
            <a:xfrm>
              <a:off x="538480" y="996315"/>
              <a:ext cx="104140" cy="137795"/>
            </a:xfrm>
            <a:custGeom>
              <a:avLst/>
              <a:gdLst>
                <a:gd name="T0" fmla="*/ 108 w 164"/>
                <a:gd name="T1" fmla="*/ 212 h 217"/>
                <a:gd name="T2" fmla="*/ 108 w 164"/>
                <a:gd name="T3" fmla="*/ 212 h 217"/>
                <a:gd name="T4" fmla="*/ 113 w 164"/>
                <a:gd name="T5" fmla="*/ 212 h 217"/>
                <a:gd name="T6" fmla="*/ 113 w 164"/>
                <a:gd name="T7" fmla="*/ 217 h 217"/>
                <a:gd name="T8" fmla="*/ 117 w 164"/>
                <a:gd name="T9" fmla="*/ 217 h 217"/>
                <a:gd name="T10" fmla="*/ 117 w 164"/>
                <a:gd name="T11" fmla="*/ 217 h 217"/>
                <a:gd name="T12" fmla="*/ 122 w 164"/>
                <a:gd name="T13" fmla="*/ 217 h 217"/>
                <a:gd name="T14" fmla="*/ 127 w 164"/>
                <a:gd name="T15" fmla="*/ 217 h 217"/>
                <a:gd name="T16" fmla="*/ 127 w 164"/>
                <a:gd name="T17" fmla="*/ 212 h 217"/>
                <a:gd name="T18" fmla="*/ 132 w 164"/>
                <a:gd name="T19" fmla="*/ 212 h 217"/>
                <a:gd name="T20" fmla="*/ 136 w 164"/>
                <a:gd name="T21" fmla="*/ 212 h 217"/>
                <a:gd name="T22" fmla="*/ 141 w 164"/>
                <a:gd name="T23" fmla="*/ 207 h 217"/>
                <a:gd name="T24" fmla="*/ 141 w 164"/>
                <a:gd name="T25" fmla="*/ 207 h 217"/>
                <a:gd name="T26" fmla="*/ 146 w 164"/>
                <a:gd name="T27" fmla="*/ 203 h 217"/>
                <a:gd name="T28" fmla="*/ 150 w 164"/>
                <a:gd name="T29" fmla="*/ 203 h 217"/>
                <a:gd name="T30" fmla="*/ 150 w 164"/>
                <a:gd name="T31" fmla="*/ 198 h 217"/>
                <a:gd name="T32" fmla="*/ 155 w 164"/>
                <a:gd name="T33" fmla="*/ 198 h 217"/>
                <a:gd name="T34" fmla="*/ 155 w 164"/>
                <a:gd name="T35" fmla="*/ 193 h 217"/>
                <a:gd name="T36" fmla="*/ 160 w 164"/>
                <a:gd name="T37" fmla="*/ 193 h 217"/>
                <a:gd name="T38" fmla="*/ 160 w 164"/>
                <a:gd name="T39" fmla="*/ 188 h 217"/>
                <a:gd name="T40" fmla="*/ 160 w 164"/>
                <a:gd name="T41" fmla="*/ 188 h 217"/>
                <a:gd name="T42" fmla="*/ 164 w 164"/>
                <a:gd name="T43" fmla="*/ 184 h 217"/>
                <a:gd name="T44" fmla="*/ 164 w 164"/>
                <a:gd name="T45" fmla="*/ 184 h 217"/>
                <a:gd name="T46" fmla="*/ 160 w 164"/>
                <a:gd name="T47" fmla="*/ 179 h 217"/>
                <a:gd name="T48" fmla="*/ 160 w 164"/>
                <a:gd name="T49" fmla="*/ 179 h 217"/>
                <a:gd name="T50" fmla="*/ 56 w 164"/>
                <a:gd name="T51" fmla="*/ 0 h 217"/>
                <a:gd name="T52" fmla="*/ 56 w 164"/>
                <a:gd name="T53" fmla="*/ 5 h 217"/>
                <a:gd name="T54" fmla="*/ 56 w 164"/>
                <a:gd name="T55" fmla="*/ 5 h 217"/>
                <a:gd name="T56" fmla="*/ 56 w 164"/>
                <a:gd name="T57" fmla="*/ 9 h 217"/>
                <a:gd name="T58" fmla="*/ 56 w 164"/>
                <a:gd name="T59" fmla="*/ 9 h 217"/>
                <a:gd name="T60" fmla="*/ 56 w 164"/>
                <a:gd name="T61" fmla="*/ 14 h 217"/>
                <a:gd name="T62" fmla="*/ 51 w 164"/>
                <a:gd name="T63" fmla="*/ 14 h 217"/>
                <a:gd name="T64" fmla="*/ 51 w 164"/>
                <a:gd name="T65" fmla="*/ 19 h 217"/>
                <a:gd name="T66" fmla="*/ 47 w 164"/>
                <a:gd name="T67" fmla="*/ 19 h 217"/>
                <a:gd name="T68" fmla="*/ 47 w 164"/>
                <a:gd name="T69" fmla="*/ 24 h 217"/>
                <a:gd name="T70" fmla="*/ 42 w 164"/>
                <a:gd name="T71" fmla="*/ 24 h 217"/>
                <a:gd name="T72" fmla="*/ 37 w 164"/>
                <a:gd name="T73" fmla="*/ 28 h 217"/>
                <a:gd name="T74" fmla="*/ 37 w 164"/>
                <a:gd name="T75" fmla="*/ 28 h 217"/>
                <a:gd name="T76" fmla="*/ 33 w 164"/>
                <a:gd name="T77" fmla="*/ 33 h 217"/>
                <a:gd name="T78" fmla="*/ 28 w 164"/>
                <a:gd name="T79" fmla="*/ 33 h 217"/>
                <a:gd name="T80" fmla="*/ 23 w 164"/>
                <a:gd name="T81" fmla="*/ 33 h 217"/>
                <a:gd name="T82" fmla="*/ 19 w 164"/>
                <a:gd name="T83" fmla="*/ 38 h 217"/>
                <a:gd name="T84" fmla="*/ 19 w 164"/>
                <a:gd name="T85" fmla="*/ 38 h 217"/>
                <a:gd name="T86" fmla="*/ 14 w 164"/>
                <a:gd name="T87" fmla="*/ 38 h 217"/>
                <a:gd name="T88" fmla="*/ 9 w 164"/>
                <a:gd name="T89" fmla="*/ 38 h 217"/>
                <a:gd name="T90" fmla="*/ 9 w 164"/>
                <a:gd name="T91" fmla="*/ 38 h 217"/>
                <a:gd name="T92" fmla="*/ 4 w 164"/>
                <a:gd name="T93" fmla="*/ 38 h 217"/>
                <a:gd name="T94" fmla="*/ 4 w 164"/>
                <a:gd name="T95" fmla="*/ 38 h 217"/>
                <a:gd name="T96" fmla="*/ 0 w 164"/>
                <a:gd name="T97" fmla="*/ 33 h 217"/>
                <a:gd name="T98" fmla="*/ 0 w 164"/>
                <a:gd name="T99" fmla="*/ 3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217">
                  <a:moveTo>
                    <a:pt x="108" y="212"/>
                  </a:moveTo>
                  <a:lnTo>
                    <a:pt x="108" y="212"/>
                  </a:lnTo>
                  <a:lnTo>
                    <a:pt x="108" y="212"/>
                  </a:lnTo>
                  <a:lnTo>
                    <a:pt x="108" y="212"/>
                  </a:lnTo>
                  <a:lnTo>
                    <a:pt x="108" y="212"/>
                  </a:lnTo>
                  <a:lnTo>
                    <a:pt x="113" y="212"/>
                  </a:lnTo>
                  <a:lnTo>
                    <a:pt x="113" y="212"/>
                  </a:lnTo>
                  <a:lnTo>
                    <a:pt x="113" y="217"/>
                  </a:lnTo>
                  <a:lnTo>
                    <a:pt x="113" y="217"/>
                  </a:lnTo>
                  <a:lnTo>
                    <a:pt x="117" y="217"/>
                  </a:lnTo>
                  <a:lnTo>
                    <a:pt x="117" y="217"/>
                  </a:lnTo>
                  <a:lnTo>
                    <a:pt x="117" y="217"/>
                  </a:lnTo>
                  <a:lnTo>
                    <a:pt x="122" y="217"/>
                  </a:lnTo>
                  <a:lnTo>
                    <a:pt x="122" y="217"/>
                  </a:lnTo>
                  <a:lnTo>
                    <a:pt x="122" y="217"/>
                  </a:lnTo>
                  <a:lnTo>
                    <a:pt x="127" y="217"/>
                  </a:lnTo>
                  <a:lnTo>
                    <a:pt x="127" y="212"/>
                  </a:lnTo>
                  <a:lnTo>
                    <a:pt x="127" y="212"/>
                  </a:lnTo>
                  <a:lnTo>
                    <a:pt x="132" y="212"/>
                  </a:lnTo>
                  <a:lnTo>
                    <a:pt x="132" y="212"/>
                  </a:lnTo>
                  <a:lnTo>
                    <a:pt x="136" y="212"/>
                  </a:lnTo>
                  <a:lnTo>
                    <a:pt x="136" y="212"/>
                  </a:lnTo>
                  <a:lnTo>
                    <a:pt x="136" y="212"/>
                  </a:lnTo>
                  <a:lnTo>
                    <a:pt x="141" y="207"/>
                  </a:lnTo>
                  <a:lnTo>
                    <a:pt x="141" y="207"/>
                  </a:lnTo>
                  <a:lnTo>
                    <a:pt x="141" y="207"/>
                  </a:lnTo>
                  <a:lnTo>
                    <a:pt x="146" y="207"/>
                  </a:lnTo>
                  <a:lnTo>
                    <a:pt x="146" y="203"/>
                  </a:lnTo>
                  <a:lnTo>
                    <a:pt x="146" y="203"/>
                  </a:lnTo>
                  <a:lnTo>
                    <a:pt x="150" y="203"/>
                  </a:lnTo>
                  <a:lnTo>
                    <a:pt x="150" y="203"/>
                  </a:lnTo>
                  <a:lnTo>
                    <a:pt x="150" y="198"/>
                  </a:lnTo>
                  <a:lnTo>
                    <a:pt x="155" y="198"/>
                  </a:lnTo>
                  <a:lnTo>
                    <a:pt x="155" y="198"/>
                  </a:lnTo>
                  <a:lnTo>
                    <a:pt x="155" y="198"/>
                  </a:lnTo>
                  <a:lnTo>
                    <a:pt x="155" y="193"/>
                  </a:lnTo>
                  <a:lnTo>
                    <a:pt x="160" y="193"/>
                  </a:lnTo>
                  <a:lnTo>
                    <a:pt x="160" y="193"/>
                  </a:lnTo>
                  <a:lnTo>
                    <a:pt x="160" y="188"/>
                  </a:lnTo>
                  <a:lnTo>
                    <a:pt x="160" y="188"/>
                  </a:lnTo>
                  <a:lnTo>
                    <a:pt x="160" y="188"/>
                  </a:lnTo>
                  <a:lnTo>
                    <a:pt x="160" y="188"/>
                  </a:lnTo>
                  <a:lnTo>
                    <a:pt x="160" y="184"/>
                  </a:lnTo>
                  <a:lnTo>
                    <a:pt x="164" y="184"/>
                  </a:lnTo>
                  <a:lnTo>
                    <a:pt x="164" y="184"/>
                  </a:lnTo>
                  <a:lnTo>
                    <a:pt x="164" y="184"/>
                  </a:lnTo>
                  <a:lnTo>
                    <a:pt x="164" y="179"/>
                  </a:lnTo>
                  <a:lnTo>
                    <a:pt x="160" y="179"/>
                  </a:lnTo>
                  <a:lnTo>
                    <a:pt x="160" y="179"/>
                  </a:lnTo>
                  <a:lnTo>
                    <a:pt x="160" y="179"/>
                  </a:lnTo>
                  <a:lnTo>
                    <a:pt x="56" y="0"/>
                  </a:lnTo>
                  <a:lnTo>
                    <a:pt x="56" y="0"/>
                  </a:lnTo>
                  <a:lnTo>
                    <a:pt x="56" y="0"/>
                  </a:lnTo>
                  <a:lnTo>
                    <a:pt x="56" y="5"/>
                  </a:lnTo>
                  <a:lnTo>
                    <a:pt x="56" y="5"/>
                  </a:lnTo>
                  <a:lnTo>
                    <a:pt x="56" y="5"/>
                  </a:lnTo>
                  <a:lnTo>
                    <a:pt x="56" y="5"/>
                  </a:lnTo>
                  <a:lnTo>
                    <a:pt x="56" y="9"/>
                  </a:lnTo>
                  <a:lnTo>
                    <a:pt x="56" y="9"/>
                  </a:lnTo>
                  <a:lnTo>
                    <a:pt x="56" y="9"/>
                  </a:lnTo>
                  <a:lnTo>
                    <a:pt x="56" y="9"/>
                  </a:lnTo>
                  <a:lnTo>
                    <a:pt x="56" y="14"/>
                  </a:lnTo>
                  <a:lnTo>
                    <a:pt x="51" y="14"/>
                  </a:lnTo>
                  <a:lnTo>
                    <a:pt x="51" y="14"/>
                  </a:lnTo>
                  <a:lnTo>
                    <a:pt x="51" y="19"/>
                  </a:lnTo>
                  <a:lnTo>
                    <a:pt x="51" y="19"/>
                  </a:lnTo>
                  <a:lnTo>
                    <a:pt x="51" y="19"/>
                  </a:lnTo>
                  <a:lnTo>
                    <a:pt x="47" y="19"/>
                  </a:lnTo>
                  <a:lnTo>
                    <a:pt x="47" y="24"/>
                  </a:lnTo>
                  <a:lnTo>
                    <a:pt x="47" y="24"/>
                  </a:lnTo>
                  <a:lnTo>
                    <a:pt x="42" y="24"/>
                  </a:lnTo>
                  <a:lnTo>
                    <a:pt x="42" y="24"/>
                  </a:lnTo>
                  <a:lnTo>
                    <a:pt x="42" y="28"/>
                  </a:lnTo>
                  <a:lnTo>
                    <a:pt x="37" y="28"/>
                  </a:lnTo>
                  <a:lnTo>
                    <a:pt x="37" y="28"/>
                  </a:lnTo>
                  <a:lnTo>
                    <a:pt x="37" y="28"/>
                  </a:lnTo>
                  <a:lnTo>
                    <a:pt x="33" y="33"/>
                  </a:lnTo>
                  <a:lnTo>
                    <a:pt x="33" y="33"/>
                  </a:lnTo>
                  <a:lnTo>
                    <a:pt x="28" y="33"/>
                  </a:lnTo>
                  <a:lnTo>
                    <a:pt x="28" y="33"/>
                  </a:lnTo>
                  <a:lnTo>
                    <a:pt x="28" y="33"/>
                  </a:lnTo>
                  <a:lnTo>
                    <a:pt x="23" y="33"/>
                  </a:lnTo>
                  <a:lnTo>
                    <a:pt x="23" y="38"/>
                  </a:lnTo>
                  <a:lnTo>
                    <a:pt x="19" y="38"/>
                  </a:lnTo>
                  <a:lnTo>
                    <a:pt x="19" y="38"/>
                  </a:lnTo>
                  <a:lnTo>
                    <a:pt x="19" y="38"/>
                  </a:lnTo>
                  <a:lnTo>
                    <a:pt x="14" y="38"/>
                  </a:lnTo>
                  <a:lnTo>
                    <a:pt x="14" y="38"/>
                  </a:lnTo>
                  <a:lnTo>
                    <a:pt x="14" y="38"/>
                  </a:lnTo>
                  <a:lnTo>
                    <a:pt x="9" y="38"/>
                  </a:lnTo>
                  <a:lnTo>
                    <a:pt x="9" y="38"/>
                  </a:lnTo>
                  <a:lnTo>
                    <a:pt x="9" y="38"/>
                  </a:lnTo>
                  <a:lnTo>
                    <a:pt x="9" y="38"/>
                  </a:lnTo>
                  <a:lnTo>
                    <a:pt x="4" y="38"/>
                  </a:lnTo>
                  <a:lnTo>
                    <a:pt x="4" y="38"/>
                  </a:lnTo>
                  <a:lnTo>
                    <a:pt x="4" y="38"/>
                  </a:lnTo>
                  <a:lnTo>
                    <a:pt x="4" y="33"/>
                  </a:lnTo>
                  <a:lnTo>
                    <a:pt x="0" y="33"/>
                  </a:lnTo>
                  <a:lnTo>
                    <a:pt x="0" y="33"/>
                  </a:lnTo>
                  <a:lnTo>
                    <a:pt x="0" y="33"/>
                  </a:lnTo>
                  <a:lnTo>
                    <a:pt x="108" y="21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7" name="Oval 136">
              <a:extLst>
                <a:ext uri="{FF2B5EF4-FFF2-40B4-BE49-F238E27FC236}">
                  <a16:creationId xmlns:a16="http://schemas.microsoft.com/office/drawing/2014/main" id="{8C047970-A89A-C290-FD89-294D093438EE}"/>
                </a:ext>
              </a:extLst>
            </p:cNvPr>
            <p:cNvSpPr>
              <a:spLocks noChangeArrowheads="1"/>
            </p:cNvSpPr>
            <p:nvPr/>
          </p:nvSpPr>
          <p:spPr bwMode="auto">
            <a:xfrm>
              <a:off x="1282700" y="328930"/>
              <a:ext cx="140970" cy="1409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38" name="Freeform 1500">
              <a:extLst>
                <a:ext uri="{FF2B5EF4-FFF2-40B4-BE49-F238E27FC236}">
                  <a16:creationId xmlns:a16="http://schemas.microsoft.com/office/drawing/2014/main" id="{FAF81986-70E5-0BEF-D778-43774D472DF9}"/>
                </a:ext>
              </a:extLst>
            </p:cNvPr>
            <p:cNvSpPr>
              <a:spLocks/>
            </p:cNvSpPr>
            <p:nvPr/>
          </p:nvSpPr>
          <p:spPr bwMode="auto">
            <a:xfrm>
              <a:off x="1268095" y="323215"/>
              <a:ext cx="86360" cy="80645"/>
            </a:xfrm>
            <a:custGeom>
              <a:avLst/>
              <a:gdLst>
                <a:gd name="T0" fmla="*/ 89 w 136"/>
                <a:gd name="T1" fmla="*/ 122 h 127"/>
                <a:gd name="T2" fmla="*/ 94 w 136"/>
                <a:gd name="T3" fmla="*/ 127 h 127"/>
                <a:gd name="T4" fmla="*/ 94 w 136"/>
                <a:gd name="T5" fmla="*/ 127 h 127"/>
                <a:gd name="T6" fmla="*/ 99 w 136"/>
                <a:gd name="T7" fmla="*/ 127 h 127"/>
                <a:gd name="T8" fmla="*/ 103 w 136"/>
                <a:gd name="T9" fmla="*/ 127 h 127"/>
                <a:gd name="T10" fmla="*/ 108 w 136"/>
                <a:gd name="T11" fmla="*/ 127 h 127"/>
                <a:gd name="T12" fmla="*/ 113 w 136"/>
                <a:gd name="T13" fmla="*/ 127 h 127"/>
                <a:gd name="T14" fmla="*/ 113 w 136"/>
                <a:gd name="T15" fmla="*/ 127 h 127"/>
                <a:gd name="T16" fmla="*/ 117 w 136"/>
                <a:gd name="T17" fmla="*/ 127 h 127"/>
                <a:gd name="T18" fmla="*/ 122 w 136"/>
                <a:gd name="T19" fmla="*/ 122 h 127"/>
                <a:gd name="T20" fmla="*/ 127 w 136"/>
                <a:gd name="T21" fmla="*/ 122 h 127"/>
                <a:gd name="T22" fmla="*/ 127 w 136"/>
                <a:gd name="T23" fmla="*/ 118 h 127"/>
                <a:gd name="T24" fmla="*/ 132 w 136"/>
                <a:gd name="T25" fmla="*/ 113 h 127"/>
                <a:gd name="T26" fmla="*/ 132 w 136"/>
                <a:gd name="T27" fmla="*/ 113 h 127"/>
                <a:gd name="T28" fmla="*/ 136 w 136"/>
                <a:gd name="T29" fmla="*/ 108 h 127"/>
                <a:gd name="T30" fmla="*/ 136 w 136"/>
                <a:gd name="T31" fmla="*/ 104 h 127"/>
                <a:gd name="T32" fmla="*/ 136 w 136"/>
                <a:gd name="T33" fmla="*/ 99 h 127"/>
                <a:gd name="T34" fmla="*/ 136 w 136"/>
                <a:gd name="T35" fmla="*/ 94 h 127"/>
                <a:gd name="T36" fmla="*/ 136 w 136"/>
                <a:gd name="T37" fmla="*/ 94 h 127"/>
                <a:gd name="T38" fmla="*/ 136 w 136"/>
                <a:gd name="T39" fmla="*/ 89 h 127"/>
                <a:gd name="T40" fmla="*/ 136 w 136"/>
                <a:gd name="T41" fmla="*/ 85 h 127"/>
                <a:gd name="T42" fmla="*/ 136 w 136"/>
                <a:gd name="T43" fmla="*/ 80 h 127"/>
                <a:gd name="T44" fmla="*/ 132 w 136"/>
                <a:gd name="T45" fmla="*/ 80 h 127"/>
                <a:gd name="T46" fmla="*/ 132 w 136"/>
                <a:gd name="T47" fmla="*/ 75 h 127"/>
                <a:gd name="T48" fmla="*/ 127 w 136"/>
                <a:gd name="T49" fmla="*/ 71 h 127"/>
                <a:gd name="T50" fmla="*/ 42 w 136"/>
                <a:gd name="T51" fmla="*/ 0 h 127"/>
                <a:gd name="T52" fmla="*/ 42 w 136"/>
                <a:gd name="T53" fmla="*/ 5 h 127"/>
                <a:gd name="T54" fmla="*/ 47 w 136"/>
                <a:gd name="T55" fmla="*/ 9 h 127"/>
                <a:gd name="T56" fmla="*/ 47 w 136"/>
                <a:gd name="T57" fmla="*/ 9 h 127"/>
                <a:gd name="T58" fmla="*/ 47 w 136"/>
                <a:gd name="T59" fmla="*/ 14 h 127"/>
                <a:gd name="T60" fmla="*/ 51 w 136"/>
                <a:gd name="T61" fmla="*/ 19 h 127"/>
                <a:gd name="T62" fmla="*/ 51 w 136"/>
                <a:gd name="T63" fmla="*/ 23 h 127"/>
                <a:gd name="T64" fmla="*/ 51 w 136"/>
                <a:gd name="T65" fmla="*/ 28 h 127"/>
                <a:gd name="T66" fmla="*/ 47 w 136"/>
                <a:gd name="T67" fmla="*/ 33 h 127"/>
                <a:gd name="T68" fmla="*/ 47 w 136"/>
                <a:gd name="T69" fmla="*/ 33 h 127"/>
                <a:gd name="T70" fmla="*/ 47 w 136"/>
                <a:gd name="T71" fmla="*/ 38 h 127"/>
                <a:gd name="T72" fmla="*/ 42 w 136"/>
                <a:gd name="T73" fmla="*/ 42 h 127"/>
                <a:gd name="T74" fmla="*/ 42 w 136"/>
                <a:gd name="T75" fmla="*/ 47 h 127"/>
                <a:gd name="T76" fmla="*/ 37 w 136"/>
                <a:gd name="T77" fmla="*/ 47 h 127"/>
                <a:gd name="T78" fmla="*/ 37 w 136"/>
                <a:gd name="T79" fmla="*/ 52 h 127"/>
                <a:gd name="T80" fmla="*/ 33 w 136"/>
                <a:gd name="T81" fmla="*/ 52 h 127"/>
                <a:gd name="T82" fmla="*/ 28 w 136"/>
                <a:gd name="T83" fmla="*/ 56 h 127"/>
                <a:gd name="T84" fmla="*/ 23 w 136"/>
                <a:gd name="T85" fmla="*/ 56 h 127"/>
                <a:gd name="T86" fmla="*/ 19 w 136"/>
                <a:gd name="T87" fmla="*/ 56 h 127"/>
                <a:gd name="T88" fmla="*/ 19 w 136"/>
                <a:gd name="T89" fmla="*/ 56 h 127"/>
                <a:gd name="T90" fmla="*/ 14 w 136"/>
                <a:gd name="T91" fmla="*/ 56 h 127"/>
                <a:gd name="T92" fmla="*/ 9 w 136"/>
                <a:gd name="T93" fmla="*/ 56 h 127"/>
                <a:gd name="T94" fmla="*/ 4 w 136"/>
                <a:gd name="T95" fmla="*/ 56 h 127"/>
                <a:gd name="T96" fmla="*/ 0 w 136"/>
                <a:gd name="T97" fmla="*/ 52 h 127"/>
                <a:gd name="T98" fmla="*/ 0 w 136"/>
                <a:gd name="T99" fmla="*/ 5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27">
                  <a:moveTo>
                    <a:pt x="89" y="122"/>
                  </a:moveTo>
                  <a:lnTo>
                    <a:pt x="89" y="122"/>
                  </a:lnTo>
                  <a:lnTo>
                    <a:pt x="89" y="122"/>
                  </a:lnTo>
                  <a:lnTo>
                    <a:pt x="94" y="127"/>
                  </a:lnTo>
                  <a:lnTo>
                    <a:pt x="94" y="127"/>
                  </a:lnTo>
                  <a:lnTo>
                    <a:pt x="94" y="127"/>
                  </a:lnTo>
                  <a:lnTo>
                    <a:pt x="99" y="127"/>
                  </a:lnTo>
                  <a:lnTo>
                    <a:pt x="99" y="127"/>
                  </a:lnTo>
                  <a:lnTo>
                    <a:pt x="103" y="127"/>
                  </a:lnTo>
                  <a:lnTo>
                    <a:pt x="103" y="127"/>
                  </a:lnTo>
                  <a:lnTo>
                    <a:pt x="103" y="127"/>
                  </a:lnTo>
                  <a:lnTo>
                    <a:pt x="108" y="127"/>
                  </a:lnTo>
                  <a:lnTo>
                    <a:pt x="108" y="127"/>
                  </a:lnTo>
                  <a:lnTo>
                    <a:pt x="113" y="127"/>
                  </a:lnTo>
                  <a:lnTo>
                    <a:pt x="113" y="127"/>
                  </a:lnTo>
                  <a:lnTo>
                    <a:pt x="113" y="127"/>
                  </a:lnTo>
                  <a:lnTo>
                    <a:pt x="117" y="127"/>
                  </a:lnTo>
                  <a:lnTo>
                    <a:pt x="117" y="127"/>
                  </a:lnTo>
                  <a:lnTo>
                    <a:pt x="122" y="122"/>
                  </a:lnTo>
                  <a:lnTo>
                    <a:pt x="122" y="122"/>
                  </a:lnTo>
                  <a:lnTo>
                    <a:pt x="122" y="122"/>
                  </a:lnTo>
                  <a:lnTo>
                    <a:pt x="127" y="122"/>
                  </a:lnTo>
                  <a:lnTo>
                    <a:pt x="127" y="118"/>
                  </a:lnTo>
                  <a:lnTo>
                    <a:pt x="127" y="118"/>
                  </a:lnTo>
                  <a:lnTo>
                    <a:pt x="132" y="118"/>
                  </a:lnTo>
                  <a:lnTo>
                    <a:pt x="132" y="113"/>
                  </a:lnTo>
                  <a:lnTo>
                    <a:pt x="132" y="113"/>
                  </a:lnTo>
                  <a:lnTo>
                    <a:pt x="132" y="113"/>
                  </a:lnTo>
                  <a:lnTo>
                    <a:pt x="136" y="108"/>
                  </a:lnTo>
                  <a:lnTo>
                    <a:pt x="136" y="108"/>
                  </a:lnTo>
                  <a:lnTo>
                    <a:pt x="136" y="108"/>
                  </a:lnTo>
                  <a:lnTo>
                    <a:pt x="136" y="104"/>
                  </a:lnTo>
                  <a:lnTo>
                    <a:pt x="136" y="104"/>
                  </a:lnTo>
                  <a:lnTo>
                    <a:pt x="136" y="99"/>
                  </a:lnTo>
                  <a:lnTo>
                    <a:pt x="136" y="99"/>
                  </a:lnTo>
                  <a:lnTo>
                    <a:pt x="136" y="94"/>
                  </a:lnTo>
                  <a:lnTo>
                    <a:pt x="136" y="94"/>
                  </a:lnTo>
                  <a:lnTo>
                    <a:pt x="136" y="94"/>
                  </a:lnTo>
                  <a:lnTo>
                    <a:pt x="136" y="89"/>
                  </a:lnTo>
                  <a:lnTo>
                    <a:pt x="136" y="89"/>
                  </a:lnTo>
                  <a:lnTo>
                    <a:pt x="136" y="85"/>
                  </a:lnTo>
                  <a:lnTo>
                    <a:pt x="136" y="85"/>
                  </a:lnTo>
                  <a:lnTo>
                    <a:pt x="136" y="85"/>
                  </a:lnTo>
                  <a:lnTo>
                    <a:pt x="136" y="80"/>
                  </a:lnTo>
                  <a:lnTo>
                    <a:pt x="132" y="80"/>
                  </a:lnTo>
                  <a:lnTo>
                    <a:pt x="132" y="80"/>
                  </a:lnTo>
                  <a:lnTo>
                    <a:pt x="132" y="75"/>
                  </a:lnTo>
                  <a:lnTo>
                    <a:pt x="132" y="75"/>
                  </a:lnTo>
                  <a:lnTo>
                    <a:pt x="127" y="75"/>
                  </a:lnTo>
                  <a:lnTo>
                    <a:pt x="127" y="71"/>
                  </a:lnTo>
                  <a:lnTo>
                    <a:pt x="37" y="0"/>
                  </a:lnTo>
                  <a:lnTo>
                    <a:pt x="42" y="0"/>
                  </a:lnTo>
                  <a:lnTo>
                    <a:pt x="42" y="5"/>
                  </a:lnTo>
                  <a:lnTo>
                    <a:pt x="42" y="5"/>
                  </a:lnTo>
                  <a:lnTo>
                    <a:pt x="42" y="5"/>
                  </a:lnTo>
                  <a:lnTo>
                    <a:pt x="47" y="9"/>
                  </a:lnTo>
                  <a:lnTo>
                    <a:pt x="47" y="9"/>
                  </a:lnTo>
                  <a:lnTo>
                    <a:pt x="47" y="9"/>
                  </a:lnTo>
                  <a:lnTo>
                    <a:pt x="47" y="14"/>
                  </a:lnTo>
                  <a:lnTo>
                    <a:pt x="47" y="14"/>
                  </a:lnTo>
                  <a:lnTo>
                    <a:pt x="47" y="19"/>
                  </a:lnTo>
                  <a:lnTo>
                    <a:pt x="51" y="19"/>
                  </a:lnTo>
                  <a:lnTo>
                    <a:pt x="51" y="19"/>
                  </a:lnTo>
                  <a:lnTo>
                    <a:pt x="51" y="23"/>
                  </a:lnTo>
                  <a:lnTo>
                    <a:pt x="51" y="23"/>
                  </a:lnTo>
                  <a:lnTo>
                    <a:pt x="51" y="28"/>
                  </a:lnTo>
                  <a:lnTo>
                    <a:pt x="51" y="28"/>
                  </a:lnTo>
                  <a:lnTo>
                    <a:pt x="47" y="33"/>
                  </a:lnTo>
                  <a:lnTo>
                    <a:pt x="47" y="33"/>
                  </a:lnTo>
                  <a:lnTo>
                    <a:pt x="47" y="33"/>
                  </a:lnTo>
                  <a:lnTo>
                    <a:pt x="47" y="38"/>
                  </a:lnTo>
                  <a:lnTo>
                    <a:pt x="47" y="38"/>
                  </a:lnTo>
                  <a:lnTo>
                    <a:pt x="47" y="42"/>
                  </a:lnTo>
                  <a:lnTo>
                    <a:pt x="42" y="42"/>
                  </a:lnTo>
                  <a:lnTo>
                    <a:pt x="42" y="42"/>
                  </a:lnTo>
                  <a:lnTo>
                    <a:pt x="42" y="47"/>
                  </a:lnTo>
                  <a:lnTo>
                    <a:pt x="42" y="47"/>
                  </a:lnTo>
                  <a:lnTo>
                    <a:pt x="37" y="47"/>
                  </a:lnTo>
                  <a:lnTo>
                    <a:pt x="37" y="52"/>
                  </a:lnTo>
                  <a:lnTo>
                    <a:pt x="37" y="52"/>
                  </a:lnTo>
                  <a:lnTo>
                    <a:pt x="33" y="52"/>
                  </a:lnTo>
                  <a:lnTo>
                    <a:pt x="33" y="52"/>
                  </a:lnTo>
                  <a:lnTo>
                    <a:pt x="28" y="56"/>
                  </a:lnTo>
                  <a:lnTo>
                    <a:pt x="28" y="56"/>
                  </a:lnTo>
                  <a:lnTo>
                    <a:pt x="28" y="56"/>
                  </a:lnTo>
                  <a:lnTo>
                    <a:pt x="23" y="56"/>
                  </a:lnTo>
                  <a:lnTo>
                    <a:pt x="23" y="56"/>
                  </a:lnTo>
                  <a:lnTo>
                    <a:pt x="19" y="56"/>
                  </a:lnTo>
                  <a:lnTo>
                    <a:pt x="19" y="56"/>
                  </a:lnTo>
                  <a:lnTo>
                    <a:pt x="19" y="56"/>
                  </a:lnTo>
                  <a:lnTo>
                    <a:pt x="14" y="56"/>
                  </a:lnTo>
                  <a:lnTo>
                    <a:pt x="14" y="56"/>
                  </a:lnTo>
                  <a:lnTo>
                    <a:pt x="9" y="56"/>
                  </a:lnTo>
                  <a:lnTo>
                    <a:pt x="9" y="56"/>
                  </a:lnTo>
                  <a:lnTo>
                    <a:pt x="4" y="56"/>
                  </a:lnTo>
                  <a:lnTo>
                    <a:pt x="4" y="56"/>
                  </a:lnTo>
                  <a:lnTo>
                    <a:pt x="4" y="56"/>
                  </a:lnTo>
                  <a:lnTo>
                    <a:pt x="0" y="52"/>
                  </a:lnTo>
                  <a:lnTo>
                    <a:pt x="0" y="52"/>
                  </a:lnTo>
                  <a:lnTo>
                    <a:pt x="0" y="52"/>
                  </a:lnTo>
                  <a:lnTo>
                    <a:pt x="89" y="12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9" name="Oval 138">
              <a:extLst>
                <a:ext uri="{FF2B5EF4-FFF2-40B4-BE49-F238E27FC236}">
                  <a16:creationId xmlns:a16="http://schemas.microsoft.com/office/drawing/2014/main" id="{68FD01EA-2EF5-113A-F073-EACF52505DEA}"/>
                </a:ext>
              </a:extLst>
            </p:cNvPr>
            <p:cNvSpPr>
              <a:spLocks noChangeArrowheads="1"/>
            </p:cNvSpPr>
            <p:nvPr/>
          </p:nvSpPr>
          <p:spPr bwMode="auto">
            <a:xfrm>
              <a:off x="1393190" y="1160780"/>
              <a:ext cx="116840" cy="116840"/>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140" name="Freeform 1502">
              <a:extLst>
                <a:ext uri="{FF2B5EF4-FFF2-40B4-BE49-F238E27FC236}">
                  <a16:creationId xmlns:a16="http://schemas.microsoft.com/office/drawing/2014/main" id="{890978EC-0D8E-6FB9-CB46-550003EF8EEE}"/>
                </a:ext>
              </a:extLst>
            </p:cNvPr>
            <p:cNvSpPr>
              <a:spLocks/>
            </p:cNvSpPr>
            <p:nvPr/>
          </p:nvSpPr>
          <p:spPr bwMode="auto">
            <a:xfrm>
              <a:off x="1381760" y="996315"/>
              <a:ext cx="77470" cy="179705"/>
            </a:xfrm>
            <a:custGeom>
              <a:avLst/>
              <a:gdLst>
                <a:gd name="T0" fmla="*/ 61 w 122"/>
                <a:gd name="T1" fmla="*/ 278 h 283"/>
                <a:gd name="T2" fmla="*/ 66 w 122"/>
                <a:gd name="T3" fmla="*/ 278 h 283"/>
                <a:gd name="T4" fmla="*/ 66 w 122"/>
                <a:gd name="T5" fmla="*/ 278 h 283"/>
                <a:gd name="T6" fmla="*/ 66 w 122"/>
                <a:gd name="T7" fmla="*/ 283 h 283"/>
                <a:gd name="T8" fmla="*/ 70 w 122"/>
                <a:gd name="T9" fmla="*/ 283 h 283"/>
                <a:gd name="T10" fmla="*/ 70 w 122"/>
                <a:gd name="T11" fmla="*/ 283 h 283"/>
                <a:gd name="T12" fmla="*/ 75 w 122"/>
                <a:gd name="T13" fmla="*/ 283 h 283"/>
                <a:gd name="T14" fmla="*/ 75 w 122"/>
                <a:gd name="T15" fmla="*/ 283 h 283"/>
                <a:gd name="T16" fmla="*/ 80 w 122"/>
                <a:gd name="T17" fmla="*/ 283 h 283"/>
                <a:gd name="T18" fmla="*/ 84 w 122"/>
                <a:gd name="T19" fmla="*/ 283 h 283"/>
                <a:gd name="T20" fmla="*/ 89 w 122"/>
                <a:gd name="T21" fmla="*/ 278 h 283"/>
                <a:gd name="T22" fmla="*/ 94 w 122"/>
                <a:gd name="T23" fmla="*/ 278 h 283"/>
                <a:gd name="T24" fmla="*/ 99 w 122"/>
                <a:gd name="T25" fmla="*/ 278 h 283"/>
                <a:gd name="T26" fmla="*/ 99 w 122"/>
                <a:gd name="T27" fmla="*/ 278 h 283"/>
                <a:gd name="T28" fmla="*/ 103 w 122"/>
                <a:gd name="T29" fmla="*/ 278 h 283"/>
                <a:gd name="T30" fmla="*/ 108 w 122"/>
                <a:gd name="T31" fmla="*/ 273 h 283"/>
                <a:gd name="T32" fmla="*/ 113 w 122"/>
                <a:gd name="T33" fmla="*/ 273 h 283"/>
                <a:gd name="T34" fmla="*/ 113 w 122"/>
                <a:gd name="T35" fmla="*/ 273 h 283"/>
                <a:gd name="T36" fmla="*/ 117 w 122"/>
                <a:gd name="T37" fmla="*/ 269 h 283"/>
                <a:gd name="T38" fmla="*/ 117 w 122"/>
                <a:gd name="T39" fmla="*/ 269 h 283"/>
                <a:gd name="T40" fmla="*/ 122 w 122"/>
                <a:gd name="T41" fmla="*/ 269 h 283"/>
                <a:gd name="T42" fmla="*/ 122 w 122"/>
                <a:gd name="T43" fmla="*/ 269 h 283"/>
                <a:gd name="T44" fmla="*/ 122 w 122"/>
                <a:gd name="T45" fmla="*/ 264 h 283"/>
                <a:gd name="T46" fmla="*/ 122 w 122"/>
                <a:gd name="T47" fmla="*/ 264 h 283"/>
                <a:gd name="T48" fmla="*/ 122 w 122"/>
                <a:gd name="T49" fmla="*/ 264 h 283"/>
                <a:gd name="T50" fmla="*/ 66 w 122"/>
                <a:gd name="T51" fmla="*/ 0 h 283"/>
                <a:gd name="T52" fmla="*/ 66 w 122"/>
                <a:gd name="T53" fmla="*/ 5 h 283"/>
                <a:gd name="T54" fmla="*/ 61 w 122"/>
                <a:gd name="T55" fmla="*/ 5 h 283"/>
                <a:gd name="T56" fmla="*/ 61 w 122"/>
                <a:gd name="T57" fmla="*/ 5 h 283"/>
                <a:gd name="T58" fmla="*/ 61 w 122"/>
                <a:gd name="T59" fmla="*/ 9 h 283"/>
                <a:gd name="T60" fmla="*/ 56 w 122"/>
                <a:gd name="T61" fmla="*/ 9 h 283"/>
                <a:gd name="T62" fmla="*/ 56 w 122"/>
                <a:gd name="T63" fmla="*/ 9 h 283"/>
                <a:gd name="T64" fmla="*/ 51 w 122"/>
                <a:gd name="T65" fmla="*/ 9 h 283"/>
                <a:gd name="T66" fmla="*/ 47 w 122"/>
                <a:gd name="T67" fmla="*/ 14 h 283"/>
                <a:gd name="T68" fmla="*/ 47 w 122"/>
                <a:gd name="T69" fmla="*/ 14 h 283"/>
                <a:gd name="T70" fmla="*/ 42 w 122"/>
                <a:gd name="T71" fmla="*/ 14 h 283"/>
                <a:gd name="T72" fmla="*/ 37 w 122"/>
                <a:gd name="T73" fmla="*/ 14 h 283"/>
                <a:gd name="T74" fmla="*/ 33 w 122"/>
                <a:gd name="T75" fmla="*/ 19 h 283"/>
                <a:gd name="T76" fmla="*/ 28 w 122"/>
                <a:gd name="T77" fmla="*/ 19 h 283"/>
                <a:gd name="T78" fmla="*/ 23 w 122"/>
                <a:gd name="T79" fmla="*/ 19 h 283"/>
                <a:gd name="T80" fmla="*/ 23 w 122"/>
                <a:gd name="T81" fmla="*/ 19 h 283"/>
                <a:gd name="T82" fmla="*/ 18 w 122"/>
                <a:gd name="T83" fmla="*/ 19 h 283"/>
                <a:gd name="T84" fmla="*/ 14 w 122"/>
                <a:gd name="T85" fmla="*/ 19 h 283"/>
                <a:gd name="T86" fmla="*/ 9 w 122"/>
                <a:gd name="T87" fmla="*/ 19 h 283"/>
                <a:gd name="T88" fmla="*/ 9 w 122"/>
                <a:gd name="T89" fmla="*/ 19 h 283"/>
                <a:gd name="T90" fmla="*/ 4 w 122"/>
                <a:gd name="T91" fmla="*/ 19 h 283"/>
                <a:gd name="T92" fmla="*/ 4 w 122"/>
                <a:gd name="T93" fmla="*/ 19 h 283"/>
                <a:gd name="T94" fmla="*/ 4 w 122"/>
                <a:gd name="T95" fmla="*/ 19 h 283"/>
                <a:gd name="T96" fmla="*/ 0 w 122"/>
                <a:gd name="T97" fmla="*/ 19 h 283"/>
                <a:gd name="T98" fmla="*/ 0 w 122"/>
                <a:gd name="T99" fmla="*/ 1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283">
                  <a:moveTo>
                    <a:pt x="61" y="278"/>
                  </a:moveTo>
                  <a:lnTo>
                    <a:pt x="61" y="278"/>
                  </a:lnTo>
                  <a:lnTo>
                    <a:pt x="61" y="278"/>
                  </a:lnTo>
                  <a:lnTo>
                    <a:pt x="66" y="278"/>
                  </a:lnTo>
                  <a:lnTo>
                    <a:pt x="66" y="278"/>
                  </a:lnTo>
                  <a:lnTo>
                    <a:pt x="66" y="278"/>
                  </a:lnTo>
                  <a:lnTo>
                    <a:pt x="66" y="278"/>
                  </a:lnTo>
                  <a:lnTo>
                    <a:pt x="66" y="283"/>
                  </a:lnTo>
                  <a:lnTo>
                    <a:pt x="66" y="283"/>
                  </a:lnTo>
                  <a:lnTo>
                    <a:pt x="70" y="283"/>
                  </a:lnTo>
                  <a:lnTo>
                    <a:pt x="70" y="283"/>
                  </a:lnTo>
                  <a:lnTo>
                    <a:pt x="70" y="283"/>
                  </a:lnTo>
                  <a:lnTo>
                    <a:pt x="70" y="283"/>
                  </a:lnTo>
                  <a:lnTo>
                    <a:pt x="75" y="283"/>
                  </a:lnTo>
                  <a:lnTo>
                    <a:pt x="75" y="283"/>
                  </a:lnTo>
                  <a:lnTo>
                    <a:pt x="75" y="283"/>
                  </a:lnTo>
                  <a:lnTo>
                    <a:pt x="80" y="283"/>
                  </a:lnTo>
                  <a:lnTo>
                    <a:pt x="80" y="283"/>
                  </a:lnTo>
                  <a:lnTo>
                    <a:pt x="84" y="283"/>
                  </a:lnTo>
                  <a:lnTo>
                    <a:pt x="84" y="283"/>
                  </a:lnTo>
                  <a:lnTo>
                    <a:pt x="84" y="278"/>
                  </a:lnTo>
                  <a:lnTo>
                    <a:pt x="89" y="278"/>
                  </a:lnTo>
                  <a:lnTo>
                    <a:pt x="89" y="278"/>
                  </a:lnTo>
                  <a:lnTo>
                    <a:pt x="94" y="278"/>
                  </a:lnTo>
                  <a:lnTo>
                    <a:pt x="94" y="278"/>
                  </a:lnTo>
                  <a:lnTo>
                    <a:pt x="99" y="278"/>
                  </a:lnTo>
                  <a:lnTo>
                    <a:pt x="99" y="278"/>
                  </a:lnTo>
                  <a:lnTo>
                    <a:pt x="99" y="278"/>
                  </a:lnTo>
                  <a:lnTo>
                    <a:pt x="103" y="278"/>
                  </a:lnTo>
                  <a:lnTo>
                    <a:pt x="103" y="278"/>
                  </a:lnTo>
                  <a:lnTo>
                    <a:pt x="108" y="273"/>
                  </a:lnTo>
                  <a:lnTo>
                    <a:pt x="108" y="273"/>
                  </a:lnTo>
                  <a:lnTo>
                    <a:pt x="108" y="273"/>
                  </a:lnTo>
                  <a:lnTo>
                    <a:pt x="113" y="273"/>
                  </a:lnTo>
                  <a:lnTo>
                    <a:pt x="113" y="273"/>
                  </a:lnTo>
                  <a:lnTo>
                    <a:pt x="113" y="273"/>
                  </a:lnTo>
                  <a:lnTo>
                    <a:pt x="117" y="273"/>
                  </a:lnTo>
                  <a:lnTo>
                    <a:pt x="117" y="269"/>
                  </a:lnTo>
                  <a:lnTo>
                    <a:pt x="117" y="269"/>
                  </a:lnTo>
                  <a:lnTo>
                    <a:pt x="117" y="269"/>
                  </a:lnTo>
                  <a:lnTo>
                    <a:pt x="122" y="269"/>
                  </a:lnTo>
                  <a:lnTo>
                    <a:pt x="122" y="269"/>
                  </a:lnTo>
                  <a:lnTo>
                    <a:pt x="122" y="269"/>
                  </a:lnTo>
                  <a:lnTo>
                    <a:pt x="122" y="269"/>
                  </a:lnTo>
                  <a:lnTo>
                    <a:pt x="122" y="264"/>
                  </a:lnTo>
                  <a:lnTo>
                    <a:pt x="122" y="264"/>
                  </a:lnTo>
                  <a:lnTo>
                    <a:pt x="122" y="264"/>
                  </a:lnTo>
                  <a:lnTo>
                    <a:pt x="122" y="264"/>
                  </a:lnTo>
                  <a:lnTo>
                    <a:pt x="122" y="264"/>
                  </a:lnTo>
                  <a:lnTo>
                    <a:pt x="122" y="264"/>
                  </a:lnTo>
                  <a:lnTo>
                    <a:pt x="66" y="0"/>
                  </a:lnTo>
                  <a:lnTo>
                    <a:pt x="66" y="0"/>
                  </a:lnTo>
                  <a:lnTo>
                    <a:pt x="66" y="5"/>
                  </a:lnTo>
                  <a:lnTo>
                    <a:pt x="66" y="5"/>
                  </a:lnTo>
                  <a:lnTo>
                    <a:pt x="61" y="5"/>
                  </a:lnTo>
                  <a:lnTo>
                    <a:pt x="61" y="5"/>
                  </a:lnTo>
                  <a:lnTo>
                    <a:pt x="61" y="5"/>
                  </a:lnTo>
                  <a:lnTo>
                    <a:pt x="61" y="5"/>
                  </a:lnTo>
                  <a:lnTo>
                    <a:pt x="61" y="5"/>
                  </a:lnTo>
                  <a:lnTo>
                    <a:pt x="61" y="9"/>
                  </a:lnTo>
                  <a:lnTo>
                    <a:pt x="61" y="9"/>
                  </a:lnTo>
                  <a:lnTo>
                    <a:pt x="56" y="9"/>
                  </a:lnTo>
                  <a:lnTo>
                    <a:pt x="56" y="9"/>
                  </a:lnTo>
                  <a:lnTo>
                    <a:pt x="56" y="9"/>
                  </a:lnTo>
                  <a:lnTo>
                    <a:pt x="51" y="9"/>
                  </a:lnTo>
                  <a:lnTo>
                    <a:pt x="51" y="9"/>
                  </a:lnTo>
                  <a:lnTo>
                    <a:pt x="51" y="14"/>
                  </a:lnTo>
                  <a:lnTo>
                    <a:pt x="47" y="14"/>
                  </a:lnTo>
                  <a:lnTo>
                    <a:pt x="47" y="14"/>
                  </a:lnTo>
                  <a:lnTo>
                    <a:pt x="47" y="14"/>
                  </a:lnTo>
                  <a:lnTo>
                    <a:pt x="42" y="14"/>
                  </a:lnTo>
                  <a:lnTo>
                    <a:pt x="42" y="14"/>
                  </a:lnTo>
                  <a:lnTo>
                    <a:pt x="37" y="14"/>
                  </a:lnTo>
                  <a:lnTo>
                    <a:pt x="37" y="14"/>
                  </a:lnTo>
                  <a:lnTo>
                    <a:pt x="37" y="19"/>
                  </a:lnTo>
                  <a:lnTo>
                    <a:pt x="33" y="19"/>
                  </a:lnTo>
                  <a:lnTo>
                    <a:pt x="33" y="19"/>
                  </a:lnTo>
                  <a:lnTo>
                    <a:pt x="28" y="19"/>
                  </a:lnTo>
                  <a:lnTo>
                    <a:pt x="28" y="19"/>
                  </a:lnTo>
                  <a:lnTo>
                    <a:pt x="23" y="19"/>
                  </a:lnTo>
                  <a:lnTo>
                    <a:pt x="23" y="19"/>
                  </a:lnTo>
                  <a:lnTo>
                    <a:pt x="23" y="19"/>
                  </a:lnTo>
                  <a:lnTo>
                    <a:pt x="18" y="19"/>
                  </a:lnTo>
                  <a:lnTo>
                    <a:pt x="18" y="19"/>
                  </a:lnTo>
                  <a:lnTo>
                    <a:pt x="18" y="19"/>
                  </a:lnTo>
                  <a:lnTo>
                    <a:pt x="14" y="19"/>
                  </a:lnTo>
                  <a:lnTo>
                    <a:pt x="14" y="19"/>
                  </a:lnTo>
                  <a:lnTo>
                    <a:pt x="9" y="19"/>
                  </a:lnTo>
                  <a:lnTo>
                    <a:pt x="9" y="19"/>
                  </a:lnTo>
                  <a:lnTo>
                    <a:pt x="9" y="19"/>
                  </a:lnTo>
                  <a:lnTo>
                    <a:pt x="9" y="19"/>
                  </a:lnTo>
                  <a:lnTo>
                    <a:pt x="4" y="19"/>
                  </a:lnTo>
                  <a:lnTo>
                    <a:pt x="4" y="19"/>
                  </a:lnTo>
                  <a:lnTo>
                    <a:pt x="4" y="19"/>
                  </a:lnTo>
                  <a:lnTo>
                    <a:pt x="4" y="19"/>
                  </a:lnTo>
                  <a:lnTo>
                    <a:pt x="4" y="19"/>
                  </a:lnTo>
                  <a:lnTo>
                    <a:pt x="4" y="19"/>
                  </a:lnTo>
                  <a:lnTo>
                    <a:pt x="0" y="19"/>
                  </a:lnTo>
                  <a:lnTo>
                    <a:pt x="0" y="19"/>
                  </a:lnTo>
                  <a:lnTo>
                    <a:pt x="0" y="14"/>
                  </a:lnTo>
                  <a:lnTo>
                    <a:pt x="61" y="27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1" name="Oval 140">
              <a:extLst>
                <a:ext uri="{FF2B5EF4-FFF2-40B4-BE49-F238E27FC236}">
                  <a16:creationId xmlns:a16="http://schemas.microsoft.com/office/drawing/2014/main" id="{847DEBBD-EA90-BABE-3C96-960EA4ADB58A}"/>
                </a:ext>
              </a:extLst>
            </p:cNvPr>
            <p:cNvSpPr>
              <a:spLocks noChangeArrowheads="1"/>
            </p:cNvSpPr>
            <p:nvPr/>
          </p:nvSpPr>
          <p:spPr bwMode="auto">
            <a:xfrm>
              <a:off x="1773555" y="2246630"/>
              <a:ext cx="56515"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42" name="Oval 141">
              <a:extLst>
                <a:ext uri="{FF2B5EF4-FFF2-40B4-BE49-F238E27FC236}">
                  <a16:creationId xmlns:a16="http://schemas.microsoft.com/office/drawing/2014/main" id="{4B2A166C-7834-0C86-416C-040704010D9E}"/>
                </a:ext>
              </a:extLst>
            </p:cNvPr>
            <p:cNvSpPr>
              <a:spLocks noChangeArrowheads="1"/>
            </p:cNvSpPr>
            <p:nvPr/>
          </p:nvSpPr>
          <p:spPr bwMode="auto">
            <a:xfrm>
              <a:off x="517525" y="960120"/>
              <a:ext cx="56515"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43" name="Oval 142">
              <a:extLst>
                <a:ext uri="{FF2B5EF4-FFF2-40B4-BE49-F238E27FC236}">
                  <a16:creationId xmlns:a16="http://schemas.microsoft.com/office/drawing/2014/main" id="{FA24DB6E-AA00-B404-B96E-B303690AFD4F}"/>
                </a:ext>
              </a:extLst>
            </p:cNvPr>
            <p:cNvSpPr>
              <a:spLocks noChangeArrowheads="1"/>
            </p:cNvSpPr>
            <p:nvPr/>
          </p:nvSpPr>
          <p:spPr bwMode="auto">
            <a:xfrm>
              <a:off x="807085" y="1214755"/>
              <a:ext cx="57150"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44" name="Oval 143">
              <a:extLst>
                <a:ext uri="{FF2B5EF4-FFF2-40B4-BE49-F238E27FC236}">
                  <a16:creationId xmlns:a16="http://schemas.microsoft.com/office/drawing/2014/main" id="{E2B2674E-784C-3907-D8B6-14008AC8AF41}"/>
                </a:ext>
              </a:extLst>
            </p:cNvPr>
            <p:cNvSpPr>
              <a:spLocks noChangeArrowheads="1"/>
            </p:cNvSpPr>
            <p:nvPr/>
          </p:nvSpPr>
          <p:spPr bwMode="auto">
            <a:xfrm>
              <a:off x="386080" y="1525905"/>
              <a:ext cx="56515"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45" name="Oval 144">
              <a:extLst>
                <a:ext uri="{FF2B5EF4-FFF2-40B4-BE49-F238E27FC236}">
                  <a16:creationId xmlns:a16="http://schemas.microsoft.com/office/drawing/2014/main" id="{319D9AB7-BAB5-B5FA-27B1-E87749C8EBCE}"/>
                </a:ext>
              </a:extLst>
            </p:cNvPr>
            <p:cNvSpPr>
              <a:spLocks noChangeArrowheads="1"/>
            </p:cNvSpPr>
            <p:nvPr/>
          </p:nvSpPr>
          <p:spPr bwMode="auto">
            <a:xfrm>
              <a:off x="1315720" y="867410"/>
              <a:ext cx="140335" cy="1409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46" name="Freeform 1508">
              <a:extLst>
                <a:ext uri="{FF2B5EF4-FFF2-40B4-BE49-F238E27FC236}">
                  <a16:creationId xmlns:a16="http://schemas.microsoft.com/office/drawing/2014/main" id="{6C7CB9EA-3E64-C179-C8E6-109FBF14AFC1}"/>
                </a:ext>
              </a:extLst>
            </p:cNvPr>
            <p:cNvSpPr>
              <a:spLocks/>
            </p:cNvSpPr>
            <p:nvPr/>
          </p:nvSpPr>
          <p:spPr bwMode="auto">
            <a:xfrm>
              <a:off x="1289050" y="873760"/>
              <a:ext cx="95250" cy="74930"/>
            </a:xfrm>
            <a:custGeom>
              <a:avLst/>
              <a:gdLst>
                <a:gd name="T0" fmla="*/ 108 w 150"/>
                <a:gd name="T1" fmla="*/ 113 h 118"/>
                <a:gd name="T2" fmla="*/ 108 w 150"/>
                <a:gd name="T3" fmla="*/ 113 h 118"/>
                <a:gd name="T4" fmla="*/ 113 w 150"/>
                <a:gd name="T5" fmla="*/ 113 h 118"/>
                <a:gd name="T6" fmla="*/ 117 w 150"/>
                <a:gd name="T7" fmla="*/ 118 h 118"/>
                <a:gd name="T8" fmla="*/ 122 w 150"/>
                <a:gd name="T9" fmla="*/ 113 h 118"/>
                <a:gd name="T10" fmla="*/ 127 w 150"/>
                <a:gd name="T11" fmla="*/ 113 h 118"/>
                <a:gd name="T12" fmla="*/ 127 w 150"/>
                <a:gd name="T13" fmla="*/ 113 h 118"/>
                <a:gd name="T14" fmla="*/ 131 w 150"/>
                <a:gd name="T15" fmla="*/ 113 h 118"/>
                <a:gd name="T16" fmla="*/ 136 w 150"/>
                <a:gd name="T17" fmla="*/ 108 h 118"/>
                <a:gd name="T18" fmla="*/ 141 w 150"/>
                <a:gd name="T19" fmla="*/ 108 h 118"/>
                <a:gd name="T20" fmla="*/ 141 w 150"/>
                <a:gd name="T21" fmla="*/ 103 h 118"/>
                <a:gd name="T22" fmla="*/ 146 w 150"/>
                <a:gd name="T23" fmla="*/ 99 h 118"/>
                <a:gd name="T24" fmla="*/ 146 w 150"/>
                <a:gd name="T25" fmla="*/ 99 h 118"/>
                <a:gd name="T26" fmla="*/ 146 w 150"/>
                <a:gd name="T27" fmla="*/ 94 h 118"/>
                <a:gd name="T28" fmla="*/ 150 w 150"/>
                <a:gd name="T29" fmla="*/ 89 h 118"/>
                <a:gd name="T30" fmla="*/ 150 w 150"/>
                <a:gd name="T31" fmla="*/ 85 h 118"/>
                <a:gd name="T32" fmla="*/ 150 w 150"/>
                <a:gd name="T33" fmla="*/ 80 h 118"/>
                <a:gd name="T34" fmla="*/ 150 w 150"/>
                <a:gd name="T35" fmla="*/ 75 h 118"/>
                <a:gd name="T36" fmla="*/ 150 w 150"/>
                <a:gd name="T37" fmla="*/ 75 h 118"/>
                <a:gd name="T38" fmla="*/ 146 w 150"/>
                <a:gd name="T39" fmla="*/ 70 h 118"/>
                <a:gd name="T40" fmla="*/ 146 w 150"/>
                <a:gd name="T41" fmla="*/ 66 h 118"/>
                <a:gd name="T42" fmla="*/ 146 w 150"/>
                <a:gd name="T43" fmla="*/ 61 h 118"/>
                <a:gd name="T44" fmla="*/ 141 w 150"/>
                <a:gd name="T45" fmla="*/ 61 h 118"/>
                <a:gd name="T46" fmla="*/ 136 w 150"/>
                <a:gd name="T47" fmla="*/ 56 h 118"/>
                <a:gd name="T48" fmla="*/ 136 w 150"/>
                <a:gd name="T49" fmla="*/ 56 h 118"/>
                <a:gd name="T50" fmla="*/ 33 w 150"/>
                <a:gd name="T51" fmla="*/ 0 h 118"/>
                <a:gd name="T52" fmla="*/ 37 w 150"/>
                <a:gd name="T53" fmla="*/ 5 h 118"/>
                <a:gd name="T54" fmla="*/ 42 w 150"/>
                <a:gd name="T55" fmla="*/ 5 h 118"/>
                <a:gd name="T56" fmla="*/ 42 w 150"/>
                <a:gd name="T57" fmla="*/ 9 h 118"/>
                <a:gd name="T58" fmla="*/ 42 w 150"/>
                <a:gd name="T59" fmla="*/ 9 h 118"/>
                <a:gd name="T60" fmla="*/ 47 w 150"/>
                <a:gd name="T61" fmla="*/ 14 h 118"/>
                <a:gd name="T62" fmla="*/ 47 w 150"/>
                <a:gd name="T63" fmla="*/ 19 h 118"/>
                <a:gd name="T64" fmla="*/ 47 w 150"/>
                <a:gd name="T65" fmla="*/ 23 h 118"/>
                <a:gd name="T66" fmla="*/ 47 w 150"/>
                <a:gd name="T67" fmla="*/ 28 h 118"/>
                <a:gd name="T68" fmla="*/ 47 w 150"/>
                <a:gd name="T69" fmla="*/ 33 h 118"/>
                <a:gd name="T70" fmla="*/ 47 w 150"/>
                <a:gd name="T71" fmla="*/ 37 h 118"/>
                <a:gd name="T72" fmla="*/ 47 w 150"/>
                <a:gd name="T73" fmla="*/ 37 h 118"/>
                <a:gd name="T74" fmla="*/ 42 w 150"/>
                <a:gd name="T75" fmla="*/ 42 h 118"/>
                <a:gd name="T76" fmla="*/ 42 w 150"/>
                <a:gd name="T77" fmla="*/ 47 h 118"/>
                <a:gd name="T78" fmla="*/ 37 w 150"/>
                <a:gd name="T79" fmla="*/ 52 h 118"/>
                <a:gd name="T80" fmla="*/ 33 w 150"/>
                <a:gd name="T81" fmla="*/ 52 h 118"/>
                <a:gd name="T82" fmla="*/ 33 w 150"/>
                <a:gd name="T83" fmla="*/ 56 h 118"/>
                <a:gd name="T84" fmla="*/ 28 w 150"/>
                <a:gd name="T85" fmla="*/ 56 h 118"/>
                <a:gd name="T86" fmla="*/ 23 w 150"/>
                <a:gd name="T87" fmla="*/ 61 h 118"/>
                <a:gd name="T88" fmla="*/ 18 w 150"/>
                <a:gd name="T89" fmla="*/ 61 h 118"/>
                <a:gd name="T90" fmla="*/ 14 w 150"/>
                <a:gd name="T91" fmla="*/ 61 h 118"/>
                <a:gd name="T92" fmla="*/ 14 w 150"/>
                <a:gd name="T93" fmla="*/ 61 h 118"/>
                <a:gd name="T94" fmla="*/ 9 w 150"/>
                <a:gd name="T95" fmla="*/ 61 h 118"/>
                <a:gd name="T96" fmla="*/ 4 w 150"/>
                <a:gd name="T97" fmla="*/ 56 h 118"/>
                <a:gd name="T98" fmla="*/ 0 w 150"/>
                <a:gd name="T99" fmla="*/ 5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0" h="118">
                  <a:moveTo>
                    <a:pt x="103" y="113"/>
                  </a:moveTo>
                  <a:lnTo>
                    <a:pt x="108" y="113"/>
                  </a:lnTo>
                  <a:lnTo>
                    <a:pt x="108" y="113"/>
                  </a:lnTo>
                  <a:lnTo>
                    <a:pt x="108" y="113"/>
                  </a:lnTo>
                  <a:lnTo>
                    <a:pt x="113" y="113"/>
                  </a:lnTo>
                  <a:lnTo>
                    <a:pt x="113" y="113"/>
                  </a:lnTo>
                  <a:lnTo>
                    <a:pt x="117" y="118"/>
                  </a:lnTo>
                  <a:lnTo>
                    <a:pt x="117" y="118"/>
                  </a:lnTo>
                  <a:lnTo>
                    <a:pt x="117" y="118"/>
                  </a:lnTo>
                  <a:lnTo>
                    <a:pt x="122" y="113"/>
                  </a:lnTo>
                  <a:lnTo>
                    <a:pt x="122" y="113"/>
                  </a:lnTo>
                  <a:lnTo>
                    <a:pt x="127" y="113"/>
                  </a:lnTo>
                  <a:lnTo>
                    <a:pt x="127" y="113"/>
                  </a:lnTo>
                  <a:lnTo>
                    <a:pt x="127" y="113"/>
                  </a:lnTo>
                  <a:lnTo>
                    <a:pt x="131" y="113"/>
                  </a:lnTo>
                  <a:lnTo>
                    <a:pt x="131" y="113"/>
                  </a:lnTo>
                  <a:lnTo>
                    <a:pt x="136" y="108"/>
                  </a:lnTo>
                  <a:lnTo>
                    <a:pt x="136" y="108"/>
                  </a:lnTo>
                  <a:lnTo>
                    <a:pt x="136" y="108"/>
                  </a:lnTo>
                  <a:lnTo>
                    <a:pt x="141" y="108"/>
                  </a:lnTo>
                  <a:lnTo>
                    <a:pt x="141" y="103"/>
                  </a:lnTo>
                  <a:lnTo>
                    <a:pt x="141" y="103"/>
                  </a:lnTo>
                  <a:lnTo>
                    <a:pt x="141" y="103"/>
                  </a:lnTo>
                  <a:lnTo>
                    <a:pt x="146" y="99"/>
                  </a:lnTo>
                  <a:lnTo>
                    <a:pt x="146" y="99"/>
                  </a:lnTo>
                  <a:lnTo>
                    <a:pt x="146" y="99"/>
                  </a:lnTo>
                  <a:lnTo>
                    <a:pt x="146" y="94"/>
                  </a:lnTo>
                  <a:lnTo>
                    <a:pt x="146" y="94"/>
                  </a:lnTo>
                  <a:lnTo>
                    <a:pt x="150" y="89"/>
                  </a:lnTo>
                  <a:lnTo>
                    <a:pt x="150" y="89"/>
                  </a:lnTo>
                  <a:lnTo>
                    <a:pt x="150" y="89"/>
                  </a:lnTo>
                  <a:lnTo>
                    <a:pt x="150" y="85"/>
                  </a:lnTo>
                  <a:lnTo>
                    <a:pt x="150" y="85"/>
                  </a:lnTo>
                  <a:lnTo>
                    <a:pt x="150" y="80"/>
                  </a:lnTo>
                  <a:lnTo>
                    <a:pt x="150" y="80"/>
                  </a:lnTo>
                  <a:lnTo>
                    <a:pt x="150" y="75"/>
                  </a:lnTo>
                  <a:lnTo>
                    <a:pt x="150" y="75"/>
                  </a:lnTo>
                  <a:lnTo>
                    <a:pt x="150" y="75"/>
                  </a:lnTo>
                  <a:lnTo>
                    <a:pt x="150" y="70"/>
                  </a:lnTo>
                  <a:lnTo>
                    <a:pt x="146" y="70"/>
                  </a:lnTo>
                  <a:lnTo>
                    <a:pt x="146" y="66"/>
                  </a:lnTo>
                  <a:lnTo>
                    <a:pt x="146" y="66"/>
                  </a:lnTo>
                  <a:lnTo>
                    <a:pt x="146" y="66"/>
                  </a:lnTo>
                  <a:lnTo>
                    <a:pt x="146" y="61"/>
                  </a:lnTo>
                  <a:lnTo>
                    <a:pt x="141" y="61"/>
                  </a:lnTo>
                  <a:lnTo>
                    <a:pt x="141" y="61"/>
                  </a:lnTo>
                  <a:lnTo>
                    <a:pt x="141" y="56"/>
                  </a:lnTo>
                  <a:lnTo>
                    <a:pt x="136" y="56"/>
                  </a:lnTo>
                  <a:lnTo>
                    <a:pt x="136" y="56"/>
                  </a:lnTo>
                  <a:lnTo>
                    <a:pt x="136" y="56"/>
                  </a:lnTo>
                  <a:lnTo>
                    <a:pt x="33" y="0"/>
                  </a:lnTo>
                  <a:lnTo>
                    <a:pt x="33" y="0"/>
                  </a:lnTo>
                  <a:lnTo>
                    <a:pt x="37" y="0"/>
                  </a:lnTo>
                  <a:lnTo>
                    <a:pt x="37" y="5"/>
                  </a:lnTo>
                  <a:lnTo>
                    <a:pt x="37" y="5"/>
                  </a:lnTo>
                  <a:lnTo>
                    <a:pt x="42" y="5"/>
                  </a:lnTo>
                  <a:lnTo>
                    <a:pt x="42" y="5"/>
                  </a:lnTo>
                  <a:lnTo>
                    <a:pt x="42" y="9"/>
                  </a:lnTo>
                  <a:lnTo>
                    <a:pt x="42" y="9"/>
                  </a:lnTo>
                  <a:lnTo>
                    <a:pt x="42" y="9"/>
                  </a:lnTo>
                  <a:lnTo>
                    <a:pt x="47" y="14"/>
                  </a:lnTo>
                  <a:lnTo>
                    <a:pt x="47" y="14"/>
                  </a:lnTo>
                  <a:lnTo>
                    <a:pt x="47" y="19"/>
                  </a:lnTo>
                  <a:lnTo>
                    <a:pt x="47" y="19"/>
                  </a:lnTo>
                  <a:lnTo>
                    <a:pt x="47" y="23"/>
                  </a:lnTo>
                  <a:lnTo>
                    <a:pt x="47" y="23"/>
                  </a:lnTo>
                  <a:lnTo>
                    <a:pt x="47" y="23"/>
                  </a:lnTo>
                  <a:lnTo>
                    <a:pt x="47" y="28"/>
                  </a:lnTo>
                  <a:lnTo>
                    <a:pt x="47" y="28"/>
                  </a:lnTo>
                  <a:lnTo>
                    <a:pt x="47" y="33"/>
                  </a:lnTo>
                  <a:lnTo>
                    <a:pt x="47" y="33"/>
                  </a:lnTo>
                  <a:lnTo>
                    <a:pt x="47" y="37"/>
                  </a:lnTo>
                  <a:lnTo>
                    <a:pt x="47" y="37"/>
                  </a:lnTo>
                  <a:lnTo>
                    <a:pt x="47" y="37"/>
                  </a:lnTo>
                  <a:lnTo>
                    <a:pt x="42" y="42"/>
                  </a:lnTo>
                  <a:lnTo>
                    <a:pt x="42" y="42"/>
                  </a:lnTo>
                  <a:lnTo>
                    <a:pt x="42" y="47"/>
                  </a:lnTo>
                  <a:lnTo>
                    <a:pt x="42" y="47"/>
                  </a:lnTo>
                  <a:lnTo>
                    <a:pt x="37" y="47"/>
                  </a:lnTo>
                  <a:lnTo>
                    <a:pt x="37" y="52"/>
                  </a:lnTo>
                  <a:lnTo>
                    <a:pt x="37" y="52"/>
                  </a:lnTo>
                  <a:lnTo>
                    <a:pt x="33" y="52"/>
                  </a:lnTo>
                  <a:lnTo>
                    <a:pt x="33" y="56"/>
                  </a:lnTo>
                  <a:lnTo>
                    <a:pt x="33" y="56"/>
                  </a:lnTo>
                  <a:lnTo>
                    <a:pt x="28" y="56"/>
                  </a:lnTo>
                  <a:lnTo>
                    <a:pt x="28" y="56"/>
                  </a:lnTo>
                  <a:lnTo>
                    <a:pt x="28" y="56"/>
                  </a:lnTo>
                  <a:lnTo>
                    <a:pt x="23" y="61"/>
                  </a:lnTo>
                  <a:lnTo>
                    <a:pt x="23" y="61"/>
                  </a:lnTo>
                  <a:lnTo>
                    <a:pt x="18" y="61"/>
                  </a:lnTo>
                  <a:lnTo>
                    <a:pt x="18" y="61"/>
                  </a:lnTo>
                  <a:lnTo>
                    <a:pt x="14" y="61"/>
                  </a:lnTo>
                  <a:lnTo>
                    <a:pt x="14" y="61"/>
                  </a:lnTo>
                  <a:lnTo>
                    <a:pt x="14" y="61"/>
                  </a:lnTo>
                  <a:lnTo>
                    <a:pt x="9" y="61"/>
                  </a:lnTo>
                  <a:lnTo>
                    <a:pt x="9" y="61"/>
                  </a:lnTo>
                  <a:lnTo>
                    <a:pt x="4" y="61"/>
                  </a:lnTo>
                  <a:lnTo>
                    <a:pt x="4" y="56"/>
                  </a:lnTo>
                  <a:lnTo>
                    <a:pt x="4" y="56"/>
                  </a:lnTo>
                  <a:lnTo>
                    <a:pt x="0" y="56"/>
                  </a:lnTo>
                  <a:lnTo>
                    <a:pt x="103" y="11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7" name="Oval 146">
              <a:extLst>
                <a:ext uri="{FF2B5EF4-FFF2-40B4-BE49-F238E27FC236}">
                  <a16:creationId xmlns:a16="http://schemas.microsoft.com/office/drawing/2014/main" id="{6480EAA7-545B-928A-29E1-E7F49EEF4888}"/>
                </a:ext>
              </a:extLst>
            </p:cNvPr>
            <p:cNvSpPr>
              <a:spLocks noChangeArrowheads="1"/>
            </p:cNvSpPr>
            <p:nvPr/>
          </p:nvSpPr>
          <p:spPr bwMode="auto">
            <a:xfrm>
              <a:off x="1184275" y="248285"/>
              <a:ext cx="146685" cy="14668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48" name="Freeform 1510">
              <a:extLst>
                <a:ext uri="{FF2B5EF4-FFF2-40B4-BE49-F238E27FC236}">
                  <a16:creationId xmlns:a16="http://schemas.microsoft.com/office/drawing/2014/main" id="{90E39D0F-8C8A-9C91-5501-81C236540C9D}"/>
                </a:ext>
              </a:extLst>
            </p:cNvPr>
            <p:cNvSpPr>
              <a:spLocks/>
            </p:cNvSpPr>
            <p:nvPr/>
          </p:nvSpPr>
          <p:spPr bwMode="auto">
            <a:xfrm>
              <a:off x="1202055" y="356235"/>
              <a:ext cx="68580" cy="155575"/>
            </a:xfrm>
            <a:custGeom>
              <a:avLst/>
              <a:gdLst>
                <a:gd name="T0" fmla="*/ 108 w 108"/>
                <a:gd name="T1" fmla="*/ 28 h 245"/>
                <a:gd name="T2" fmla="*/ 108 w 108"/>
                <a:gd name="T3" fmla="*/ 28 h 245"/>
                <a:gd name="T4" fmla="*/ 108 w 108"/>
                <a:gd name="T5" fmla="*/ 23 h 245"/>
                <a:gd name="T6" fmla="*/ 104 w 108"/>
                <a:gd name="T7" fmla="*/ 19 h 245"/>
                <a:gd name="T8" fmla="*/ 104 w 108"/>
                <a:gd name="T9" fmla="*/ 19 h 245"/>
                <a:gd name="T10" fmla="*/ 104 w 108"/>
                <a:gd name="T11" fmla="*/ 14 h 245"/>
                <a:gd name="T12" fmla="*/ 99 w 108"/>
                <a:gd name="T13" fmla="*/ 14 h 245"/>
                <a:gd name="T14" fmla="*/ 94 w 108"/>
                <a:gd name="T15" fmla="*/ 9 h 245"/>
                <a:gd name="T16" fmla="*/ 94 w 108"/>
                <a:gd name="T17" fmla="*/ 9 h 245"/>
                <a:gd name="T18" fmla="*/ 90 w 108"/>
                <a:gd name="T19" fmla="*/ 4 h 245"/>
                <a:gd name="T20" fmla="*/ 85 w 108"/>
                <a:gd name="T21" fmla="*/ 4 h 245"/>
                <a:gd name="T22" fmla="*/ 80 w 108"/>
                <a:gd name="T23" fmla="*/ 4 h 245"/>
                <a:gd name="T24" fmla="*/ 75 w 108"/>
                <a:gd name="T25" fmla="*/ 0 h 245"/>
                <a:gd name="T26" fmla="*/ 75 w 108"/>
                <a:gd name="T27" fmla="*/ 0 h 245"/>
                <a:gd name="T28" fmla="*/ 71 w 108"/>
                <a:gd name="T29" fmla="*/ 0 h 245"/>
                <a:gd name="T30" fmla="*/ 66 w 108"/>
                <a:gd name="T31" fmla="*/ 0 h 245"/>
                <a:gd name="T32" fmla="*/ 61 w 108"/>
                <a:gd name="T33" fmla="*/ 0 h 245"/>
                <a:gd name="T34" fmla="*/ 57 w 108"/>
                <a:gd name="T35" fmla="*/ 4 h 245"/>
                <a:gd name="T36" fmla="*/ 52 w 108"/>
                <a:gd name="T37" fmla="*/ 4 h 245"/>
                <a:gd name="T38" fmla="*/ 52 w 108"/>
                <a:gd name="T39" fmla="*/ 4 h 245"/>
                <a:gd name="T40" fmla="*/ 47 w 108"/>
                <a:gd name="T41" fmla="*/ 9 h 245"/>
                <a:gd name="T42" fmla="*/ 47 w 108"/>
                <a:gd name="T43" fmla="*/ 9 h 245"/>
                <a:gd name="T44" fmla="*/ 42 w 108"/>
                <a:gd name="T45" fmla="*/ 14 h 245"/>
                <a:gd name="T46" fmla="*/ 42 w 108"/>
                <a:gd name="T47" fmla="*/ 14 h 245"/>
                <a:gd name="T48" fmla="*/ 42 w 108"/>
                <a:gd name="T49" fmla="*/ 19 h 245"/>
                <a:gd name="T50" fmla="*/ 0 w 108"/>
                <a:gd name="T51" fmla="*/ 231 h 245"/>
                <a:gd name="T52" fmla="*/ 0 w 108"/>
                <a:gd name="T53" fmla="*/ 226 h 245"/>
                <a:gd name="T54" fmla="*/ 5 w 108"/>
                <a:gd name="T55" fmla="*/ 226 h 245"/>
                <a:gd name="T56" fmla="*/ 5 w 108"/>
                <a:gd name="T57" fmla="*/ 221 h 245"/>
                <a:gd name="T58" fmla="*/ 9 w 108"/>
                <a:gd name="T59" fmla="*/ 221 h 245"/>
                <a:gd name="T60" fmla="*/ 9 w 108"/>
                <a:gd name="T61" fmla="*/ 216 h 245"/>
                <a:gd name="T62" fmla="*/ 14 w 108"/>
                <a:gd name="T63" fmla="*/ 216 h 245"/>
                <a:gd name="T64" fmla="*/ 19 w 108"/>
                <a:gd name="T65" fmla="*/ 216 h 245"/>
                <a:gd name="T66" fmla="*/ 24 w 108"/>
                <a:gd name="T67" fmla="*/ 216 h 245"/>
                <a:gd name="T68" fmla="*/ 24 w 108"/>
                <a:gd name="T69" fmla="*/ 212 h 245"/>
                <a:gd name="T70" fmla="*/ 28 w 108"/>
                <a:gd name="T71" fmla="*/ 212 h 245"/>
                <a:gd name="T72" fmla="*/ 33 w 108"/>
                <a:gd name="T73" fmla="*/ 216 h 245"/>
                <a:gd name="T74" fmla="*/ 38 w 108"/>
                <a:gd name="T75" fmla="*/ 216 h 245"/>
                <a:gd name="T76" fmla="*/ 42 w 108"/>
                <a:gd name="T77" fmla="*/ 216 h 245"/>
                <a:gd name="T78" fmla="*/ 47 w 108"/>
                <a:gd name="T79" fmla="*/ 216 h 245"/>
                <a:gd name="T80" fmla="*/ 52 w 108"/>
                <a:gd name="T81" fmla="*/ 221 h 245"/>
                <a:gd name="T82" fmla="*/ 52 w 108"/>
                <a:gd name="T83" fmla="*/ 221 h 245"/>
                <a:gd name="T84" fmla="*/ 57 w 108"/>
                <a:gd name="T85" fmla="*/ 226 h 245"/>
                <a:gd name="T86" fmla="*/ 61 w 108"/>
                <a:gd name="T87" fmla="*/ 226 h 245"/>
                <a:gd name="T88" fmla="*/ 61 w 108"/>
                <a:gd name="T89" fmla="*/ 231 h 245"/>
                <a:gd name="T90" fmla="*/ 61 w 108"/>
                <a:gd name="T91" fmla="*/ 231 h 245"/>
                <a:gd name="T92" fmla="*/ 66 w 108"/>
                <a:gd name="T93" fmla="*/ 235 h 245"/>
                <a:gd name="T94" fmla="*/ 66 w 108"/>
                <a:gd name="T95" fmla="*/ 240 h 245"/>
                <a:gd name="T96" fmla="*/ 66 w 108"/>
                <a:gd name="T97" fmla="*/ 240 h 245"/>
                <a:gd name="T98" fmla="*/ 66 w 108"/>
                <a:gd name="T99"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245">
                  <a:moveTo>
                    <a:pt x="108" y="33"/>
                  </a:moveTo>
                  <a:lnTo>
                    <a:pt x="108" y="28"/>
                  </a:lnTo>
                  <a:lnTo>
                    <a:pt x="108" y="28"/>
                  </a:lnTo>
                  <a:lnTo>
                    <a:pt x="108" y="28"/>
                  </a:lnTo>
                  <a:lnTo>
                    <a:pt x="108" y="23"/>
                  </a:lnTo>
                  <a:lnTo>
                    <a:pt x="108" y="23"/>
                  </a:lnTo>
                  <a:lnTo>
                    <a:pt x="108" y="23"/>
                  </a:lnTo>
                  <a:lnTo>
                    <a:pt x="104" y="19"/>
                  </a:lnTo>
                  <a:lnTo>
                    <a:pt x="104" y="19"/>
                  </a:lnTo>
                  <a:lnTo>
                    <a:pt x="104" y="19"/>
                  </a:lnTo>
                  <a:lnTo>
                    <a:pt x="104" y="14"/>
                  </a:lnTo>
                  <a:lnTo>
                    <a:pt x="104" y="14"/>
                  </a:lnTo>
                  <a:lnTo>
                    <a:pt x="99" y="14"/>
                  </a:lnTo>
                  <a:lnTo>
                    <a:pt x="99" y="14"/>
                  </a:lnTo>
                  <a:lnTo>
                    <a:pt x="99" y="9"/>
                  </a:lnTo>
                  <a:lnTo>
                    <a:pt x="94" y="9"/>
                  </a:lnTo>
                  <a:lnTo>
                    <a:pt x="94" y="9"/>
                  </a:lnTo>
                  <a:lnTo>
                    <a:pt x="94" y="9"/>
                  </a:lnTo>
                  <a:lnTo>
                    <a:pt x="90" y="4"/>
                  </a:lnTo>
                  <a:lnTo>
                    <a:pt x="90" y="4"/>
                  </a:lnTo>
                  <a:lnTo>
                    <a:pt x="90" y="4"/>
                  </a:lnTo>
                  <a:lnTo>
                    <a:pt x="85" y="4"/>
                  </a:lnTo>
                  <a:lnTo>
                    <a:pt x="85" y="4"/>
                  </a:lnTo>
                  <a:lnTo>
                    <a:pt x="80" y="4"/>
                  </a:lnTo>
                  <a:lnTo>
                    <a:pt x="80" y="4"/>
                  </a:lnTo>
                  <a:lnTo>
                    <a:pt x="75" y="0"/>
                  </a:lnTo>
                  <a:lnTo>
                    <a:pt x="75" y="0"/>
                  </a:lnTo>
                  <a:lnTo>
                    <a:pt x="75" y="0"/>
                  </a:lnTo>
                  <a:lnTo>
                    <a:pt x="71" y="0"/>
                  </a:lnTo>
                  <a:lnTo>
                    <a:pt x="71" y="0"/>
                  </a:lnTo>
                  <a:lnTo>
                    <a:pt x="66" y="0"/>
                  </a:lnTo>
                  <a:lnTo>
                    <a:pt x="66" y="0"/>
                  </a:lnTo>
                  <a:lnTo>
                    <a:pt x="61" y="0"/>
                  </a:lnTo>
                  <a:lnTo>
                    <a:pt x="61" y="0"/>
                  </a:lnTo>
                  <a:lnTo>
                    <a:pt x="61" y="4"/>
                  </a:lnTo>
                  <a:lnTo>
                    <a:pt x="57" y="4"/>
                  </a:lnTo>
                  <a:lnTo>
                    <a:pt x="57" y="4"/>
                  </a:lnTo>
                  <a:lnTo>
                    <a:pt x="52" y="4"/>
                  </a:lnTo>
                  <a:lnTo>
                    <a:pt x="52" y="4"/>
                  </a:lnTo>
                  <a:lnTo>
                    <a:pt x="52" y="4"/>
                  </a:lnTo>
                  <a:lnTo>
                    <a:pt x="52" y="9"/>
                  </a:lnTo>
                  <a:lnTo>
                    <a:pt x="47" y="9"/>
                  </a:lnTo>
                  <a:lnTo>
                    <a:pt x="47" y="9"/>
                  </a:lnTo>
                  <a:lnTo>
                    <a:pt x="47" y="9"/>
                  </a:lnTo>
                  <a:lnTo>
                    <a:pt x="47" y="9"/>
                  </a:lnTo>
                  <a:lnTo>
                    <a:pt x="42" y="14"/>
                  </a:lnTo>
                  <a:lnTo>
                    <a:pt x="42" y="14"/>
                  </a:lnTo>
                  <a:lnTo>
                    <a:pt x="42" y="14"/>
                  </a:lnTo>
                  <a:lnTo>
                    <a:pt x="42" y="19"/>
                  </a:lnTo>
                  <a:lnTo>
                    <a:pt x="42" y="19"/>
                  </a:lnTo>
                  <a:lnTo>
                    <a:pt x="0" y="231"/>
                  </a:lnTo>
                  <a:lnTo>
                    <a:pt x="0" y="231"/>
                  </a:lnTo>
                  <a:lnTo>
                    <a:pt x="0" y="226"/>
                  </a:lnTo>
                  <a:lnTo>
                    <a:pt x="0" y="226"/>
                  </a:lnTo>
                  <a:lnTo>
                    <a:pt x="0" y="226"/>
                  </a:lnTo>
                  <a:lnTo>
                    <a:pt x="5" y="226"/>
                  </a:lnTo>
                  <a:lnTo>
                    <a:pt x="5" y="221"/>
                  </a:lnTo>
                  <a:lnTo>
                    <a:pt x="5" y="221"/>
                  </a:lnTo>
                  <a:lnTo>
                    <a:pt x="5" y="221"/>
                  </a:lnTo>
                  <a:lnTo>
                    <a:pt x="9" y="221"/>
                  </a:lnTo>
                  <a:lnTo>
                    <a:pt x="9" y="216"/>
                  </a:lnTo>
                  <a:lnTo>
                    <a:pt x="9" y="216"/>
                  </a:lnTo>
                  <a:lnTo>
                    <a:pt x="14" y="216"/>
                  </a:lnTo>
                  <a:lnTo>
                    <a:pt x="14" y="216"/>
                  </a:lnTo>
                  <a:lnTo>
                    <a:pt x="14" y="216"/>
                  </a:lnTo>
                  <a:lnTo>
                    <a:pt x="19" y="216"/>
                  </a:lnTo>
                  <a:lnTo>
                    <a:pt x="19" y="216"/>
                  </a:lnTo>
                  <a:lnTo>
                    <a:pt x="24" y="216"/>
                  </a:lnTo>
                  <a:lnTo>
                    <a:pt x="24" y="216"/>
                  </a:lnTo>
                  <a:lnTo>
                    <a:pt x="24" y="212"/>
                  </a:lnTo>
                  <a:lnTo>
                    <a:pt x="28" y="212"/>
                  </a:lnTo>
                  <a:lnTo>
                    <a:pt x="28" y="212"/>
                  </a:lnTo>
                  <a:lnTo>
                    <a:pt x="33" y="216"/>
                  </a:lnTo>
                  <a:lnTo>
                    <a:pt x="33" y="216"/>
                  </a:lnTo>
                  <a:lnTo>
                    <a:pt x="38" y="216"/>
                  </a:lnTo>
                  <a:lnTo>
                    <a:pt x="38" y="216"/>
                  </a:lnTo>
                  <a:lnTo>
                    <a:pt x="42" y="216"/>
                  </a:lnTo>
                  <a:lnTo>
                    <a:pt x="42" y="216"/>
                  </a:lnTo>
                  <a:lnTo>
                    <a:pt x="42" y="216"/>
                  </a:lnTo>
                  <a:lnTo>
                    <a:pt x="47" y="216"/>
                  </a:lnTo>
                  <a:lnTo>
                    <a:pt x="47" y="216"/>
                  </a:lnTo>
                  <a:lnTo>
                    <a:pt x="52" y="221"/>
                  </a:lnTo>
                  <a:lnTo>
                    <a:pt x="52" y="221"/>
                  </a:lnTo>
                  <a:lnTo>
                    <a:pt x="52" y="221"/>
                  </a:lnTo>
                  <a:lnTo>
                    <a:pt x="57" y="221"/>
                  </a:lnTo>
                  <a:lnTo>
                    <a:pt x="57" y="226"/>
                  </a:lnTo>
                  <a:lnTo>
                    <a:pt x="57" y="226"/>
                  </a:lnTo>
                  <a:lnTo>
                    <a:pt x="61" y="226"/>
                  </a:lnTo>
                  <a:lnTo>
                    <a:pt x="61" y="226"/>
                  </a:lnTo>
                  <a:lnTo>
                    <a:pt x="61" y="231"/>
                  </a:lnTo>
                  <a:lnTo>
                    <a:pt x="61" y="231"/>
                  </a:lnTo>
                  <a:lnTo>
                    <a:pt x="61" y="231"/>
                  </a:lnTo>
                  <a:lnTo>
                    <a:pt x="66" y="235"/>
                  </a:lnTo>
                  <a:lnTo>
                    <a:pt x="66" y="235"/>
                  </a:lnTo>
                  <a:lnTo>
                    <a:pt x="66" y="235"/>
                  </a:lnTo>
                  <a:lnTo>
                    <a:pt x="66" y="240"/>
                  </a:lnTo>
                  <a:lnTo>
                    <a:pt x="66" y="240"/>
                  </a:lnTo>
                  <a:lnTo>
                    <a:pt x="66" y="240"/>
                  </a:lnTo>
                  <a:lnTo>
                    <a:pt x="66" y="240"/>
                  </a:lnTo>
                  <a:lnTo>
                    <a:pt x="66" y="245"/>
                  </a:lnTo>
                  <a:lnTo>
                    <a:pt x="108" y="3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9" name="Freeform 1511">
              <a:extLst>
                <a:ext uri="{FF2B5EF4-FFF2-40B4-BE49-F238E27FC236}">
                  <a16:creationId xmlns:a16="http://schemas.microsoft.com/office/drawing/2014/main" id="{57168E17-DF30-C795-E1A3-A07126E973A2}"/>
                </a:ext>
              </a:extLst>
            </p:cNvPr>
            <p:cNvSpPr>
              <a:spLocks/>
            </p:cNvSpPr>
            <p:nvPr/>
          </p:nvSpPr>
          <p:spPr bwMode="auto">
            <a:xfrm>
              <a:off x="1198880" y="104775"/>
              <a:ext cx="69215" cy="158750"/>
            </a:xfrm>
            <a:custGeom>
              <a:avLst/>
              <a:gdLst>
                <a:gd name="T0" fmla="*/ 43 w 109"/>
                <a:gd name="T1" fmla="*/ 245 h 250"/>
                <a:gd name="T2" fmla="*/ 43 w 109"/>
                <a:gd name="T3" fmla="*/ 245 h 250"/>
                <a:gd name="T4" fmla="*/ 47 w 109"/>
                <a:gd name="T5" fmla="*/ 245 h 250"/>
                <a:gd name="T6" fmla="*/ 47 w 109"/>
                <a:gd name="T7" fmla="*/ 250 h 250"/>
                <a:gd name="T8" fmla="*/ 47 w 109"/>
                <a:gd name="T9" fmla="*/ 250 h 250"/>
                <a:gd name="T10" fmla="*/ 52 w 109"/>
                <a:gd name="T11" fmla="*/ 250 h 250"/>
                <a:gd name="T12" fmla="*/ 57 w 109"/>
                <a:gd name="T13" fmla="*/ 250 h 250"/>
                <a:gd name="T14" fmla="*/ 57 w 109"/>
                <a:gd name="T15" fmla="*/ 250 h 250"/>
                <a:gd name="T16" fmla="*/ 62 w 109"/>
                <a:gd name="T17" fmla="*/ 250 h 250"/>
                <a:gd name="T18" fmla="*/ 66 w 109"/>
                <a:gd name="T19" fmla="*/ 250 h 250"/>
                <a:gd name="T20" fmla="*/ 71 w 109"/>
                <a:gd name="T21" fmla="*/ 250 h 250"/>
                <a:gd name="T22" fmla="*/ 76 w 109"/>
                <a:gd name="T23" fmla="*/ 245 h 250"/>
                <a:gd name="T24" fmla="*/ 80 w 109"/>
                <a:gd name="T25" fmla="*/ 245 h 250"/>
                <a:gd name="T26" fmla="*/ 80 w 109"/>
                <a:gd name="T27" fmla="*/ 245 h 250"/>
                <a:gd name="T28" fmla="*/ 85 w 109"/>
                <a:gd name="T29" fmla="*/ 245 h 250"/>
                <a:gd name="T30" fmla="*/ 90 w 109"/>
                <a:gd name="T31" fmla="*/ 245 h 250"/>
                <a:gd name="T32" fmla="*/ 95 w 109"/>
                <a:gd name="T33" fmla="*/ 240 h 250"/>
                <a:gd name="T34" fmla="*/ 99 w 109"/>
                <a:gd name="T35" fmla="*/ 240 h 250"/>
                <a:gd name="T36" fmla="*/ 99 w 109"/>
                <a:gd name="T37" fmla="*/ 240 h 250"/>
                <a:gd name="T38" fmla="*/ 104 w 109"/>
                <a:gd name="T39" fmla="*/ 240 h 250"/>
                <a:gd name="T40" fmla="*/ 104 w 109"/>
                <a:gd name="T41" fmla="*/ 236 h 250"/>
                <a:gd name="T42" fmla="*/ 109 w 109"/>
                <a:gd name="T43" fmla="*/ 236 h 250"/>
                <a:gd name="T44" fmla="*/ 109 w 109"/>
                <a:gd name="T45" fmla="*/ 236 h 250"/>
                <a:gd name="T46" fmla="*/ 109 w 109"/>
                <a:gd name="T47" fmla="*/ 236 h 250"/>
                <a:gd name="T48" fmla="*/ 109 w 109"/>
                <a:gd name="T49" fmla="*/ 236 h 250"/>
                <a:gd name="T50" fmla="*/ 66 w 109"/>
                <a:gd name="T51" fmla="*/ 0 h 250"/>
                <a:gd name="T52" fmla="*/ 66 w 109"/>
                <a:gd name="T53" fmla="*/ 0 h 250"/>
                <a:gd name="T54" fmla="*/ 66 w 109"/>
                <a:gd name="T55" fmla="*/ 0 h 250"/>
                <a:gd name="T56" fmla="*/ 66 w 109"/>
                <a:gd name="T57" fmla="*/ 0 h 250"/>
                <a:gd name="T58" fmla="*/ 62 w 109"/>
                <a:gd name="T59" fmla="*/ 5 h 250"/>
                <a:gd name="T60" fmla="*/ 62 w 109"/>
                <a:gd name="T61" fmla="*/ 5 h 250"/>
                <a:gd name="T62" fmla="*/ 57 w 109"/>
                <a:gd name="T63" fmla="*/ 5 h 250"/>
                <a:gd name="T64" fmla="*/ 52 w 109"/>
                <a:gd name="T65" fmla="*/ 5 h 250"/>
                <a:gd name="T66" fmla="*/ 52 w 109"/>
                <a:gd name="T67" fmla="*/ 9 h 250"/>
                <a:gd name="T68" fmla="*/ 47 w 109"/>
                <a:gd name="T69" fmla="*/ 9 h 250"/>
                <a:gd name="T70" fmla="*/ 43 w 109"/>
                <a:gd name="T71" fmla="*/ 9 h 250"/>
                <a:gd name="T72" fmla="*/ 38 w 109"/>
                <a:gd name="T73" fmla="*/ 9 h 250"/>
                <a:gd name="T74" fmla="*/ 33 w 109"/>
                <a:gd name="T75" fmla="*/ 9 h 250"/>
                <a:gd name="T76" fmla="*/ 29 w 109"/>
                <a:gd name="T77" fmla="*/ 14 h 250"/>
                <a:gd name="T78" fmla="*/ 24 w 109"/>
                <a:gd name="T79" fmla="*/ 14 h 250"/>
                <a:gd name="T80" fmla="*/ 24 w 109"/>
                <a:gd name="T81" fmla="*/ 14 h 250"/>
                <a:gd name="T82" fmla="*/ 19 w 109"/>
                <a:gd name="T83" fmla="*/ 14 h 250"/>
                <a:gd name="T84" fmla="*/ 14 w 109"/>
                <a:gd name="T85" fmla="*/ 14 h 250"/>
                <a:gd name="T86" fmla="*/ 10 w 109"/>
                <a:gd name="T87" fmla="*/ 14 h 250"/>
                <a:gd name="T88" fmla="*/ 10 w 109"/>
                <a:gd name="T89" fmla="*/ 14 h 250"/>
                <a:gd name="T90" fmla="*/ 5 w 109"/>
                <a:gd name="T91" fmla="*/ 14 h 250"/>
                <a:gd name="T92" fmla="*/ 5 w 109"/>
                <a:gd name="T93" fmla="*/ 14 h 250"/>
                <a:gd name="T94" fmla="*/ 5 w 109"/>
                <a:gd name="T95" fmla="*/ 9 h 250"/>
                <a:gd name="T96" fmla="*/ 0 w 109"/>
                <a:gd name="T97" fmla="*/ 9 h 250"/>
                <a:gd name="T98" fmla="*/ 0 w 109"/>
                <a:gd name="T99" fmla="*/ 9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9" h="250">
                  <a:moveTo>
                    <a:pt x="43" y="245"/>
                  </a:moveTo>
                  <a:lnTo>
                    <a:pt x="43" y="245"/>
                  </a:lnTo>
                  <a:lnTo>
                    <a:pt x="43" y="245"/>
                  </a:lnTo>
                  <a:lnTo>
                    <a:pt x="43" y="245"/>
                  </a:lnTo>
                  <a:lnTo>
                    <a:pt x="43" y="245"/>
                  </a:lnTo>
                  <a:lnTo>
                    <a:pt x="47" y="245"/>
                  </a:lnTo>
                  <a:lnTo>
                    <a:pt x="47" y="250"/>
                  </a:lnTo>
                  <a:lnTo>
                    <a:pt x="47" y="250"/>
                  </a:lnTo>
                  <a:lnTo>
                    <a:pt x="47" y="250"/>
                  </a:lnTo>
                  <a:lnTo>
                    <a:pt x="47" y="250"/>
                  </a:lnTo>
                  <a:lnTo>
                    <a:pt x="52" y="250"/>
                  </a:lnTo>
                  <a:lnTo>
                    <a:pt x="52" y="250"/>
                  </a:lnTo>
                  <a:lnTo>
                    <a:pt x="52" y="250"/>
                  </a:lnTo>
                  <a:lnTo>
                    <a:pt x="57" y="250"/>
                  </a:lnTo>
                  <a:lnTo>
                    <a:pt x="57" y="250"/>
                  </a:lnTo>
                  <a:lnTo>
                    <a:pt x="57" y="250"/>
                  </a:lnTo>
                  <a:lnTo>
                    <a:pt x="62" y="250"/>
                  </a:lnTo>
                  <a:lnTo>
                    <a:pt x="62" y="250"/>
                  </a:lnTo>
                  <a:lnTo>
                    <a:pt x="66" y="250"/>
                  </a:lnTo>
                  <a:lnTo>
                    <a:pt x="66" y="250"/>
                  </a:lnTo>
                  <a:lnTo>
                    <a:pt x="66" y="250"/>
                  </a:lnTo>
                  <a:lnTo>
                    <a:pt x="71" y="250"/>
                  </a:lnTo>
                  <a:lnTo>
                    <a:pt x="71" y="245"/>
                  </a:lnTo>
                  <a:lnTo>
                    <a:pt x="76" y="245"/>
                  </a:lnTo>
                  <a:lnTo>
                    <a:pt x="76" y="245"/>
                  </a:lnTo>
                  <a:lnTo>
                    <a:pt x="80" y="245"/>
                  </a:lnTo>
                  <a:lnTo>
                    <a:pt x="80" y="245"/>
                  </a:lnTo>
                  <a:lnTo>
                    <a:pt x="80" y="245"/>
                  </a:lnTo>
                  <a:lnTo>
                    <a:pt x="85" y="245"/>
                  </a:lnTo>
                  <a:lnTo>
                    <a:pt x="85" y="245"/>
                  </a:lnTo>
                  <a:lnTo>
                    <a:pt x="90" y="245"/>
                  </a:lnTo>
                  <a:lnTo>
                    <a:pt x="90" y="245"/>
                  </a:lnTo>
                  <a:lnTo>
                    <a:pt x="90" y="245"/>
                  </a:lnTo>
                  <a:lnTo>
                    <a:pt x="95" y="240"/>
                  </a:lnTo>
                  <a:lnTo>
                    <a:pt x="95" y="240"/>
                  </a:lnTo>
                  <a:lnTo>
                    <a:pt x="99" y="240"/>
                  </a:lnTo>
                  <a:lnTo>
                    <a:pt x="99" y="240"/>
                  </a:lnTo>
                  <a:lnTo>
                    <a:pt x="99" y="240"/>
                  </a:lnTo>
                  <a:lnTo>
                    <a:pt x="99" y="240"/>
                  </a:lnTo>
                  <a:lnTo>
                    <a:pt x="104" y="240"/>
                  </a:lnTo>
                  <a:lnTo>
                    <a:pt x="104" y="240"/>
                  </a:lnTo>
                  <a:lnTo>
                    <a:pt x="104" y="236"/>
                  </a:lnTo>
                  <a:lnTo>
                    <a:pt x="104" y="236"/>
                  </a:lnTo>
                  <a:lnTo>
                    <a:pt x="109" y="236"/>
                  </a:lnTo>
                  <a:lnTo>
                    <a:pt x="109" y="236"/>
                  </a:lnTo>
                  <a:lnTo>
                    <a:pt x="109" y="236"/>
                  </a:lnTo>
                  <a:lnTo>
                    <a:pt x="109" y="236"/>
                  </a:lnTo>
                  <a:lnTo>
                    <a:pt x="109" y="236"/>
                  </a:lnTo>
                  <a:lnTo>
                    <a:pt x="109" y="236"/>
                  </a:lnTo>
                  <a:lnTo>
                    <a:pt x="109" y="236"/>
                  </a:lnTo>
                  <a:lnTo>
                    <a:pt x="66" y="0"/>
                  </a:lnTo>
                  <a:lnTo>
                    <a:pt x="66" y="0"/>
                  </a:lnTo>
                  <a:lnTo>
                    <a:pt x="66" y="0"/>
                  </a:lnTo>
                  <a:lnTo>
                    <a:pt x="66" y="0"/>
                  </a:lnTo>
                  <a:lnTo>
                    <a:pt x="66" y="0"/>
                  </a:lnTo>
                  <a:lnTo>
                    <a:pt x="66" y="0"/>
                  </a:lnTo>
                  <a:lnTo>
                    <a:pt x="66" y="0"/>
                  </a:lnTo>
                  <a:lnTo>
                    <a:pt x="66" y="0"/>
                  </a:lnTo>
                  <a:lnTo>
                    <a:pt x="62" y="0"/>
                  </a:lnTo>
                  <a:lnTo>
                    <a:pt x="62" y="5"/>
                  </a:lnTo>
                  <a:lnTo>
                    <a:pt x="62" y="5"/>
                  </a:lnTo>
                  <a:lnTo>
                    <a:pt x="62" y="5"/>
                  </a:lnTo>
                  <a:lnTo>
                    <a:pt x="57" y="5"/>
                  </a:lnTo>
                  <a:lnTo>
                    <a:pt x="57" y="5"/>
                  </a:lnTo>
                  <a:lnTo>
                    <a:pt x="57" y="5"/>
                  </a:lnTo>
                  <a:lnTo>
                    <a:pt x="52" y="5"/>
                  </a:lnTo>
                  <a:lnTo>
                    <a:pt x="52" y="5"/>
                  </a:lnTo>
                  <a:lnTo>
                    <a:pt x="52" y="9"/>
                  </a:lnTo>
                  <a:lnTo>
                    <a:pt x="47" y="9"/>
                  </a:lnTo>
                  <a:lnTo>
                    <a:pt x="47" y="9"/>
                  </a:lnTo>
                  <a:lnTo>
                    <a:pt x="43" y="9"/>
                  </a:lnTo>
                  <a:lnTo>
                    <a:pt x="43" y="9"/>
                  </a:lnTo>
                  <a:lnTo>
                    <a:pt x="43" y="9"/>
                  </a:lnTo>
                  <a:lnTo>
                    <a:pt x="38" y="9"/>
                  </a:lnTo>
                  <a:lnTo>
                    <a:pt x="38" y="9"/>
                  </a:lnTo>
                  <a:lnTo>
                    <a:pt x="33" y="9"/>
                  </a:lnTo>
                  <a:lnTo>
                    <a:pt x="33" y="9"/>
                  </a:lnTo>
                  <a:lnTo>
                    <a:pt x="29" y="14"/>
                  </a:lnTo>
                  <a:lnTo>
                    <a:pt x="29" y="14"/>
                  </a:lnTo>
                  <a:lnTo>
                    <a:pt x="24" y="14"/>
                  </a:lnTo>
                  <a:lnTo>
                    <a:pt x="24" y="14"/>
                  </a:lnTo>
                  <a:lnTo>
                    <a:pt x="24" y="14"/>
                  </a:lnTo>
                  <a:lnTo>
                    <a:pt x="19" y="14"/>
                  </a:lnTo>
                  <a:lnTo>
                    <a:pt x="19" y="14"/>
                  </a:lnTo>
                  <a:lnTo>
                    <a:pt x="14" y="14"/>
                  </a:lnTo>
                  <a:lnTo>
                    <a:pt x="14" y="14"/>
                  </a:lnTo>
                  <a:lnTo>
                    <a:pt x="14" y="14"/>
                  </a:lnTo>
                  <a:lnTo>
                    <a:pt x="10" y="14"/>
                  </a:lnTo>
                  <a:lnTo>
                    <a:pt x="10" y="14"/>
                  </a:lnTo>
                  <a:lnTo>
                    <a:pt x="10" y="14"/>
                  </a:lnTo>
                  <a:lnTo>
                    <a:pt x="5" y="14"/>
                  </a:lnTo>
                  <a:lnTo>
                    <a:pt x="5" y="14"/>
                  </a:lnTo>
                  <a:lnTo>
                    <a:pt x="5" y="14"/>
                  </a:lnTo>
                  <a:lnTo>
                    <a:pt x="5" y="14"/>
                  </a:lnTo>
                  <a:lnTo>
                    <a:pt x="5" y="14"/>
                  </a:lnTo>
                  <a:lnTo>
                    <a:pt x="5" y="9"/>
                  </a:lnTo>
                  <a:lnTo>
                    <a:pt x="0" y="9"/>
                  </a:lnTo>
                  <a:lnTo>
                    <a:pt x="0" y="9"/>
                  </a:lnTo>
                  <a:lnTo>
                    <a:pt x="0" y="9"/>
                  </a:lnTo>
                  <a:lnTo>
                    <a:pt x="0" y="9"/>
                  </a:lnTo>
                  <a:lnTo>
                    <a:pt x="43" y="24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0" name="Oval 149">
              <a:extLst>
                <a:ext uri="{FF2B5EF4-FFF2-40B4-BE49-F238E27FC236}">
                  <a16:creationId xmlns:a16="http://schemas.microsoft.com/office/drawing/2014/main" id="{5AC55DCB-9C50-2A2E-83C1-90241CD884C1}"/>
                </a:ext>
              </a:extLst>
            </p:cNvPr>
            <p:cNvSpPr>
              <a:spLocks noChangeArrowheads="1"/>
            </p:cNvSpPr>
            <p:nvPr/>
          </p:nvSpPr>
          <p:spPr bwMode="auto">
            <a:xfrm>
              <a:off x="1184275" y="53975"/>
              <a:ext cx="62865" cy="6286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51" name="Oval 150">
              <a:extLst>
                <a:ext uri="{FF2B5EF4-FFF2-40B4-BE49-F238E27FC236}">
                  <a16:creationId xmlns:a16="http://schemas.microsoft.com/office/drawing/2014/main" id="{A91AD29F-9B91-EA01-9AE3-E9ADDC614EDB}"/>
                </a:ext>
              </a:extLst>
            </p:cNvPr>
            <p:cNvSpPr>
              <a:spLocks noChangeArrowheads="1"/>
            </p:cNvSpPr>
            <p:nvPr/>
          </p:nvSpPr>
          <p:spPr bwMode="auto">
            <a:xfrm>
              <a:off x="1202055" y="804545"/>
              <a:ext cx="146685" cy="14668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52" name="Freeform 1514">
              <a:extLst>
                <a:ext uri="{FF2B5EF4-FFF2-40B4-BE49-F238E27FC236}">
                  <a16:creationId xmlns:a16="http://schemas.microsoft.com/office/drawing/2014/main" id="{E4D93140-0D1F-88A6-7E43-F991AC06C18D}"/>
                </a:ext>
              </a:extLst>
            </p:cNvPr>
            <p:cNvSpPr>
              <a:spLocks/>
            </p:cNvSpPr>
            <p:nvPr/>
          </p:nvSpPr>
          <p:spPr bwMode="auto">
            <a:xfrm>
              <a:off x="1205230" y="619125"/>
              <a:ext cx="77470" cy="200660"/>
            </a:xfrm>
            <a:custGeom>
              <a:avLst/>
              <a:gdLst>
                <a:gd name="T0" fmla="*/ 56 w 122"/>
                <a:gd name="T1" fmla="*/ 311 h 316"/>
                <a:gd name="T2" fmla="*/ 61 w 122"/>
                <a:gd name="T3" fmla="*/ 311 h 316"/>
                <a:gd name="T4" fmla="*/ 61 w 122"/>
                <a:gd name="T5" fmla="*/ 311 h 316"/>
                <a:gd name="T6" fmla="*/ 61 w 122"/>
                <a:gd name="T7" fmla="*/ 316 h 316"/>
                <a:gd name="T8" fmla="*/ 66 w 122"/>
                <a:gd name="T9" fmla="*/ 316 h 316"/>
                <a:gd name="T10" fmla="*/ 66 w 122"/>
                <a:gd name="T11" fmla="*/ 316 h 316"/>
                <a:gd name="T12" fmla="*/ 70 w 122"/>
                <a:gd name="T13" fmla="*/ 316 h 316"/>
                <a:gd name="T14" fmla="*/ 75 w 122"/>
                <a:gd name="T15" fmla="*/ 316 h 316"/>
                <a:gd name="T16" fmla="*/ 75 w 122"/>
                <a:gd name="T17" fmla="*/ 316 h 316"/>
                <a:gd name="T18" fmla="*/ 80 w 122"/>
                <a:gd name="T19" fmla="*/ 316 h 316"/>
                <a:gd name="T20" fmla="*/ 85 w 122"/>
                <a:gd name="T21" fmla="*/ 311 h 316"/>
                <a:gd name="T22" fmla="*/ 89 w 122"/>
                <a:gd name="T23" fmla="*/ 311 h 316"/>
                <a:gd name="T24" fmla="*/ 94 w 122"/>
                <a:gd name="T25" fmla="*/ 311 h 316"/>
                <a:gd name="T26" fmla="*/ 99 w 122"/>
                <a:gd name="T27" fmla="*/ 311 h 316"/>
                <a:gd name="T28" fmla="*/ 103 w 122"/>
                <a:gd name="T29" fmla="*/ 311 h 316"/>
                <a:gd name="T30" fmla="*/ 103 w 122"/>
                <a:gd name="T31" fmla="*/ 311 h 316"/>
                <a:gd name="T32" fmla="*/ 108 w 122"/>
                <a:gd name="T33" fmla="*/ 307 h 316"/>
                <a:gd name="T34" fmla="*/ 113 w 122"/>
                <a:gd name="T35" fmla="*/ 307 h 316"/>
                <a:gd name="T36" fmla="*/ 113 w 122"/>
                <a:gd name="T37" fmla="*/ 307 h 316"/>
                <a:gd name="T38" fmla="*/ 118 w 122"/>
                <a:gd name="T39" fmla="*/ 302 h 316"/>
                <a:gd name="T40" fmla="*/ 118 w 122"/>
                <a:gd name="T41" fmla="*/ 302 h 316"/>
                <a:gd name="T42" fmla="*/ 122 w 122"/>
                <a:gd name="T43" fmla="*/ 302 h 316"/>
                <a:gd name="T44" fmla="*/ 122 w 122"/>
                <a:gd name="T45" fmla="*/ 302 h 316"/>
                <a:gd name="T46" fmla="*/ 122 w 122"/>
                <a:gd name="T47" fmla="*/ 297 h 316"/>
                <a:gd name="T48" fmla="*/ 122 w 122"/>
                <a:gd name="T49" fmla="*/ 297 h 316"/>
                <a:gd name="T50" fmla="*/ 66 w 122"/>
                <a:gd name="T51" fmla="*/ 5 h 316"/>
                <a:gd name="T52" fmla="*/ 66 w 122"/>
                <a:gd name="T53" fmla="*/ 5 h 316"/>
                <a:gd name="T54" fmla="*/ 66 w 122"/>
                <a:gd name="T55" fmla="*/ 5 h 316"/>
                <a:gd name="T56" fmla="*/ 61 w 122"/>
                <a:gd name="T57" fmla="*/ 5 h 316"/>
                <a:gd name="T58" fmla="*/ 61 w 122"/>
                <a:gd name="T59" fmla="*/ 10 h 316"/>
                <a:gd name="T60" fmla="*/ 61 w 122"/>
                <a:gd name="T61" fmla="*/ 10 h 316"/>
                <a:gd name="T62" fmla="*/ 56 w 122"/>
                <a:gd name="T63" fmla="*/ 10 h 316"/>
                <a:gd name="T64" fmla="*/ 52 w 122"/>
                <a:gd name="T65" fmla="*/ 10 h 316"/>
                <a:gd name="T66" fmla="*/ 52 w 122"/>
                <a:gd name="T67" fmla="*/ 14 h 316"/>
                <a:gd name="T68" fmla="*/ 47 w 122"/>
                <a:gd name="T69" fmla="*/ 14 h 316"/>
                <a:gd name="T70" fmla="*/ 42 w 122"/>
                <a:gd name="T71" fmla="*/ 14 h 316"/>
                <a:gd name="T72" fmla="*/ 37 w 122"/>
                <a:gd name="T73" fmla="*/ 14 h 316"/>
                <a:gd name="T74" fmla="*/ 33 w 122"/>
                <a:gd name="T75" fmla="*/ 14 h 316"/>
                <a:gd name="T76" fmla="*/ 28 w 122"/>
                <a:gd name="T77" fmla="*/ 19 h 316"/>
                <a:gd name="T78" fmla="*/ 23 w 122"/>
                <a:gd name="T79" fmla="*/ 19 h 316"/>
                <a:gd name="T80" fmla="*/ 19 w 122"/>
                <a:gd name="T81" fmla="*/ 19 h 316"/>
                <a:gd name="T82" fmla="*/ 19 w 122"/>
                <a:gd name="T83" fmla="*/ 19 h 316"/>
                <a:gd name="T84" fmla="*/ 14 w 122"/>
                <a:gd name="T85" fmla="*/ 19 h 316"/>
                <a:gd name="T86" fmla="*/ 9 w 122"/>
                <a:gd name="T87" fmla="*/ 19 h 316"/>
                <a:gd name="T88" fmla="*/ 9 w 122"/>
                <a:gd name="T89" fmla="*/ 19 h 316"/>
                <a:gd name="T90" fmla="*/ 4 w 122"/>
                <a:gd name="T91" fmla="*/ 19 h 316"/>
                <a:gd name="T92" fmla="*/ 4 w 122"/>
                <a:gd name="T93" fmla="*/ 19 h 316"/>
                <a:gd name="T94" fmla="*/ 0 w 122"/>
                <a:gd name="T95" fmla="*/ 19 h 316"/>
                <a:gd name="T96" fmla="*/ 0 w 122"/>
                <a:gd name="T97" fmla="*/ 14 h 316"/>
                <a:gd name="T98" fmla="*/ 0 w 122"/>
                <a:gd name="T99" fmla="*/ 1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316">
                  <a:moveTo>
                    <a:pt x="56" y="311"/>
                  </a:moveTo>
                  <a:lnTo>
                    <a:pt x="56" y="311"/>
                  </a:lnTo>
                  <a:lnTo>
                    <a:pt x="56" y="311"/>
                  </a:lnTo>
                  <a:lnTo>
                    <a:pt x="61" y="311"/>
                  </a:lnTo>
                  <a:lnTo>
                    <a:pt x="61" y="311"/>
                  </a:lnTo>
                  <a:lnTo>
                    <a:pt x="61" y="311"/>
                  </a:lnTo>
                  <a:lnTo>
                    <a:pt x="61" y="311"/>
                  </a:lnTo>
                  <a:lnTo>
                    <a:pt x="61" y="316"/>
                  </a:lnTo>
                  <a:lnTo>
                    <a:pt x="61" y="316"/>
                  </a:lnTo>
                  <a:lnTo>
                    <a:pt x="66" y="316"/>
                  </a:lnTo>
                  <a:lnTo>
                    <a:pt x="66" y="316"/>
                  </a:lnTo>
                  <a:lnTo>
                    <a:pt x="66" y="316"/>
                  </a:lnTo>
                  <a:lnTo>
                    <a:pt x="70" y="316"/>
                  </a:lnTo>
                  <a:lnTo>
                    <a:pt x="70" y="316"/>
                  </a:lnTo>
                  <a:lnTo>
                    <a:pt x="70" y="316"/>
                  </a:lnTo>
                  <a:lnTo>
                    <a:pt x="75" y="316"/>
                  </a:lnTo>
                  <a:lnTo>
                    <a:pt x="75" y="316"/>
                  </a:lnTo>
                  <a:lnTo>
                    <a:pt x="75" y="316"/>
                  </a:lnTo>
                  <a:lnTo>
                    <a:pt x="80" y="316"/>
                  </a:lnTo>
                  <a:lnTo>
                    <a:pt x="80" y="316"/>
                  </a:lnTo>
                  <a:lnTo>
                    <a:pt x="85" y="316"/>
                  </a:lnTo>
                  <a:lnTo>
                    <a:pt x="85" y="311"/>
                  </a:lnTo>
                  <a:lnTo>
                    <a:pt x="85" y="311"/>
                  </a:lnTo>
                  <a:lnTo>
                    <a:pt x="89" y="311"/>
                  </a:lnTo>
                  <a:lnTo>
                    <a:pt x="89" y="311"/>
                  </a:lnTo>
                  <a:lnTo>
                    <a:pt x="94" y="311"/>
                  </a:lnTo>
                  <a:lnTo>
                    <a:pt x="94" y="311"/>
                  </a:lnTo>
                  <a:lnTo>
                    <a:pt x="99" y="311"/>
                  </a:lnTo>
                  <a:lnTo>
                    <a:pt x="99" y="311"/>
                  </a:lnTo>
                  <a:lnTo>
                    <a:pt x="103" y="311"/>
                  </a:lnTo>
                  <a:lnTo>
                    <a:pt x="103" y="311"/>
                  </a:lnTo>
                  <a:lnTo>
                    <a:pt x="103" y="311"/>
                  </a:lnTo>
                  <a:lnTo>
                    <a:pt x="108" y="307"/>
                  </a:lnTo>
                  <a:lnTo>
                    <a:pt x="108" y="307"/>
                  </a:lnTo>
                  <a:lnTo>
                    <a:pt x="108" y="307"/>
                  </a:lnTo>
                  <a:lnTo>
                    <a:pt x="113" y="307"/>
                  </a:lnTo>
                  <a:lnTo>
                    <a:pt x="113" y="307"/>
                  </a:lnTo>
                  <a:lnTo>
                    <a:pt x="113" y="307"/>
                  </a:lnTo>
                  <a:lnTo>
                    <a:pt x="118" y="307"/>
                  </a:lnTo>
                  <a:lnTo>
                    <a:pt x="118" y="302"/>
                  </a:lnTo>
                  <a:lnTo>
                    <a:pt x="118" y="302"/>
                  </a:lnTo>
                  <a:lnTo>
                    <a:pt x="118" y="302"/>
                  </a:lnTo>
                  <a:lnTo>
                    <a:pt x="122" y="302"/>
                  </a:lnTo>
                  <a:lnTo>
                    <a:pt x="122" y="302"/>
                  </a:lnTo>
                  <a:lnTo>
                    <a:pt x="122" y="302"/>
                  </a:lnTo>
                  <a:lnTo>
                    <a:pt x="122" y="302"/>
                  </a:lnTo>
                  <a:lnTo>
                    <a:pt x="122" y="302"/>
                  </a:lnTo>
                  <a:lnTo>
                    <a:pt x="122" y="297"/>
                  </a:lnTo>
                  <a:lnTo>
                    <a:pt x="122" y="297"/>
                  </a:lnTo>
                  <a:lnTo>
                    <a:pt x="122" y="297"/>
                  </a:lnTo>
                  <a:lnTo>
                    <a:pt x="66" y="0"/>
                  </a:lnTo>
                  <a:lnTo>
                    <a:pt x="66" y="5"/>
                  </a:lnTo>
                  <a:lnTo>
                    <a:pt x="66" y="5"/>
                  </a:lnTo>
                  <a:lnTo>
                    <a:pt x="66" y="5"/>
                  </a:lnTo>
                  <a:lnTo>
                    <a:pt x="66" y="5"/>
                  </a:lnTo>
                  <a:lnTo>
                    <a:pt x="66" y="5"/>
                  </a:lnTo>
                  <a:lnTo>
                    <a:pt x="66" y="5"/>
                  </a:lnTo>
                  <a:lnTo>
                    <a:pt x="61" y="5"/>
                  </a:lnTo>
                  <a:lnTo>
                    <a:pt x="61" y="5"/>
                  </a:lnTo>
                  <a:lnTo>
                    <a:pt x="61" y="10"/>
                  </a:lnTo>
                  <a:lnTo>
                    <a:pt x="61" y="10"/>
                  </a:lnTo>
                  <a:lnTo>
                    <a:pt x="61" y="10"/>
                  </a:lnTo>
                  <a:lnTo>
                    <a:pt x="56" y="10"/>
                  </a:lnTo>
                  <a:lnTo>
                    <a:pt x="56" y="10"/>
                  </a:lnTo>
                  <a:lnTo>
                    <a:pt x="56" y="10"/>
                  </a:lnTo>
                  <a:lnTo>
                    <a:pt x="52" y="10"/>
                  </a:lnTo>
                  <a:lnTo>
                    <a:pt x="52" y="10"/>
                  </a:lnTo>
                  <a:lnTo>
                    <a:pt x="52" y="14"/>
                  </a:lnTo>
                  <a:lnTo>
                    <a:pt x="47" y="14"/>
                  </a:lnTo>
                  <a:lnTo>
                    <a:pt x="47" y="14"/>
                  </a:lnTo>
                  <a:lnTo>
                    <a:pt x="42" y="14"/>
                  </a:lnTo>
                  <a:lnTo>
                    <a:pt x="42" y="14"/>
                  </a:lnTo>
                  <a:lnTo>
                    <a:pt x="37" y="14"/>
                  </a:lnTo>
                  <a:lnTo>
                    <a:pt x="37" y="14"/>
                  </a:lnTo>
                  <a:lnTo>
                    <a:pt x="37" y="14"/>
                  </a:lnTo>
                  <a:lnTo>
                    <a:pt x="33" y="14"/>
                  </a:lnTo>
                  <a:lnTo>
                    <a:pt x="33" y="14"/>
                  </a:lnTo>
                  <a:lnTo>
                    <a:pt x="28" y="19"/>
                  </a:lnTo>
                  <a:lnTo>
                    <a:pt x="28" y="19"/>
                  </a:lnTo>
                  <a:lnTo>
                    <a:pt x="23" y="19"/>
                  </a:lnTo>
                  <a:lnTo>
                    <a:pt x="23" y="19"/>
                  </a:lnTo>
                  <a:lnTo>
                    <a:pt x="19" y="19"/>
                  </a:lnTo>
                  <a:lnTo>
                    <a:pt x="19" y="19"/>
                  </a:lnTo>
                  <a:lnTo>
                    <a:pt x="19" y="19"/>
                  </a:lnTo>
                  <a:lnTo>
                    <a:pt x="14" y="19"/>
                  </a:lnTo>
                  <a:lnTo>
                    <a:pt x="14" y="19"/>
                  </a:lnTo>
                  <a:lnTo>
                    <a:pt x="14" y="19"/>
                  </a:lnTo>
                  <a:lnTo>
                    <a:pt x="9" y="19"/>
                  </a:lnTo>
                  <a:lnTo>
                    <a:pt x="9" y="19"/>
                  </a:lnTo>
                  <a:lnTo>
                    <a:pt x="9" y="19"/>
                  </a:lnTo>
                  <a:lnTo>
                    <a:pt x="4" y="19"/>
                  </a:lnTo>
                  <a:lnTo>
                    <a:pt x="4" y="19"/>
                  </a:lnTo>
                  <a:lnTo>
                    <a:pt x="4" y="19"/>
                  </a:lnTo>
                  <a:lnTo>
                    <a:pt x="4" y="19"/>
                  </a:lnTo>
                  <a:lnTo>
                    <a:pt x="0" y="19"/>
                  </a:lnTo>
                  <a:lnTo>
                    <a:pt x="0" y="19"/>
                  </a:lnTo>
                  <a:lnTo>
                    <a:pt x="0" y="19"/>
                  </a:lnTo>
                  <a:lnTo>
                    <a:pt x="0" y="14"/>
                  </a:lnTo>
                  <a:lnTo>
                    <a:pt x="0" y="14"/>
                  </a:lnTo>
                  <a:lnTo>
                    <a:pt x="0" y="14"/>
                  </a:lnTo>
                  <a:lnTo>
                    <a:pt x="56" y="31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3" name="Freeform 1515">
              <a:extLst>
                <a:ext uri="{FF2B5EF4-FFF2-40B4-BE49-F238E27FC236}">
                  <a16:creationId xmlns:a16="http://schemas.microsoft.com/office/drawing/2014/main" id="{17449960-67B9-1CDA-EF0A-A7FCFE0AEB4F}"/>
                </a:ext>
              </a:extLst>
            </p:cNvPr>
            <p:cNvSpPr>
              <a:spLocks/>
            </p:cNvSpPr>
            <p:nvPr/>
          </p:nvSpPr>
          <p:spPr bwMode="auto">
            <a:xfrm>
              <a:off x="1219835" y="915670"/>
              <a:ext cx="66040" cy="137160"/>
            </a:xfrm>
            <a:custGeom>
              <a:avLst/>
              <a:gdLst>
                <a:gd name="T0" fmla="*/ 104 w 104"/>
                <a:gd name="T1" fmla="*/ 28 h 216"/>
                <a:gd name="T2" fmla="*/ 104 w 104"/>
                <a:gd name="T3" fmla="*/ 23 h 216"/>
                <a:gd name="T4" fmla="*/ 104 w 104"/>
                <a:gd name="T5" fmla="*/ 23 h 216"/>
                <a:gd name="T6" fmla="*/ 104 w 104"/>
                <a:gd name="T7" fmla="*/ 19 h 216"/>
                <a:gd name="T8" fmla="*/ 99 w 104"/>
                <a:gd name="T9" fmla="*/ 19 h 216"/>
                <a:gd name="T10" fmla="*/ 99 w 104"/>
                <a:gd name="T11" fmla="*/ 14 h 216"/>
                <a:gd name="T12" fmla="*/ 95 w 104"/>
                <a:gd name="T13" fmla="*/ 9 h 216"/>
                <a:gd name="T14" fmla="*/ 95 w 104"/>
                <a:gd name="T15" fmla="*/ 9 h 216"/>
                <a:gd name="T16" fmla="*/ 90 w 104"/>
                <a:gd name="T17" fmla="*/ 4 h 216"/>
                <a:gd name="T18" fmla="*/ 85 w 104"/>
                <a:gd name="T19" fmla="*/ 4 h 216"/>
                <a:gd name="T20" fmla="*/ 80 w 104"/>
                <a:gd name="T21" fmla="*/ 4 h 216"/>
                <a:gd name="T22" fmla="*/ 80 w 104"/>
                <a:gd name="T23" fmla="*/ 0 h 216"/>
                <a:gd name="T24" fmla="*/ 76 w 104"/>
                <a:gd name="T25" fmla="*/ 0 h 216"/>
                <a:gd name="T26" fmla="*/ 71 w 104"/>
                <a:gd name="T27" fmla="*/ 0 h 216"/>
                <a:gd name="T28" fmla="*/ 66 w 104"/>
                <a:gd name="T29" fmla="*/ 0 h 216"/>
                <a:gd name="T30" fmla="*/ 62 w 104"/>
                <a:gd name="T31" fmla="*/ 0 h 216"/>
                <a:gd name="T32" fmla="*/ 57 w 104"/>
                <a:gd name="T33" fmla="*/ 0 h 216"/>
                <a:gd name="T34" fmla="*/ 52 w 104"/>
                <a:gd name="T35" fmla="*/ 0 h 216"/>
                <a:gd name="T36" fmla="*/ 52 w 104"/>
                <a:gd name="T37" fmla="*/ 4 h 216"/>
                <a:gd name="T38" fmla="*/ 47 w 104"/>
                <a:gd name="T39" fmla="*/ 4 h 216"/>
                <a:gd name="T40" fmla="*/ 43 w 104"/>
                <a:gd name="T41" fmla="*/ 4 h 216"/>
                <a:gd name="T42" fmla="*/ 43 w 104"/>
                <a:gd name="T43" fmla="*/ 9 h 216"/>
                <a:gd name="T44" fmla="*/ 38 w 104"/>
                <a:gd name="T45" fmla="*/ 9 h 216"/>
                <a:gd name="T46" fmla="*/ 38 w 104"/>
                <a:gd name="T47" fmla="*/ 14 h 216"/>
                <a:gd name="T48" fmla="*/ 38 w 104"/>
                <a:gd name="T49" fmla="*/ 14 h 216"/>
                <a:gd name="T50" fmla="*/ 0 w 104"/>
                <a:gd name="T51" fmla="*/ 202 h 216"/>
                <a:gd name="T52" fmla="*/ 0 w 104"/>
                <a:gd name="T53" fmla="*/ 198 h 216"/>
                <a:gd name="T54" fmla="*/ 0 w 104"/>
                <a:gd name="T55" fmla="*/ 193 h 216"/>
                <a:gd name="T56" fmla="*/ 5 w 104"/>
                <a:gd name="T57" fmla="*/ 193 h 216"/>
                <a:gd name="T58" fmla="*/ 5 w 104"/>
                <a:gd name="T59" fmla="*/ 193 h 216"/>
                <a:gd name="T60" fmla="*/ 10 w 104"/>
                <a:gd name="T61" fmla="*/ 188 h 216"/>
                <a:gd name="T62" fmla="*/ 14 w 104"/>
                <a:gd name="T63" fmla="*/ 188 h 216"/>
                <a:gd name="T64" fmla="*/ 14 w 104"/>
                <a:gd name="T65" fmla="*/ 188 h 216"/>
                <a:gd name="T66" fmla="*/ 19 w 104"/>
                <a:gd name="T67" fmla="*/ 188 h 216"/>
                <a:gd name="T68" fmla="*/ 24 w 104"/>
                <a:gd name="T69" fmla="*/ 188 h 216"/>
                <a:gd name="T70" fmla="*/ 29 w 104"/>
                <a:gd name="T71" fmla="*/ 188 h 216"/>
                <a:gd name="T72" fmla="*/ 33 w 104"/>
                <a:gd name="T73" fmla="*/ 188 h 216"/>
                <a:gd name="T74" fmla="*/ 38 w 104"/>
                <a:gd name="T75" fmla="*/ 188 h 216"/>
                <a:gd name="T76" fmla="*/ 43 w 104"/>
                <a:gd name="T77" fmla="*/ 188 h 216"/>
                <a:gd name="T78" fmla="*/ 47 w 104"/>
                <a:gd name="T79" fmla="*/ 188 h 216"/>
                <a:gd name="T80" fmla="*/ 47 w 104"/>
                <a:gd name="T81" fmla="*/ 193 h 216"/>
                <a:gd name="T82" fmla="*/ 52 w 104"/>
                <a:gd name="T83" fmla="*/ 193 h 216"/>
                <a:gd name="T84" fmla="*/ 57 w 104"/>
                <a:gd name="T85" fmla="*/ 198 h 216"/>
                <a:gd name="T86" fmla="*/ 57 w 104"/>
                <a:gd name="T87" fmla="*/ 198 h 216"/>
                <a:gd name="T88" fmla="*/ 62 w 104"/>
                <a:gd name="T89" fmla="*/ 202 h 216"/>
                <a:gd name="T90" fmla="*/ 62 w 104"/>
                <a:gd name="T91" fmla="*/ 202 h 216"/>
                <a:gd name="T92" fmla="*/ 66 w 104"/>
                <a:gd name="T93" fmla="*/ 207 h 216"/>
                <a:gd name="T94" fmla="*/ 66 w 104"/>
                <a:gd name="T95" fmla="*/ 212 h 216"/>
                <a:gd name="T96" fmla="*/ 66 w 104"/>
                <a:gd name="T97" fmla="*/ 212 h 216"/>
                <a:gd name="T98" fmla="*/ 66 w 104"/>
                <a:gd name="T99"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216">
                  <a:moveTo>
                    <a:pt x="104" y="28"/>
                  </a:moveTo>
                  <a:lnTo>
                    <a:pt x="104" y="28"/>
                  </a:lnTo>
                  <a:lnTo>
                    <a:pt x="104" y="28"/>
                  </a:lnTo>
                  <a:lnTo>
                    <a:pt x="104" y="23"/>
                  </a:lnTo>
                  <a:lnTo>
                    <a:pt x="104" y="23"/>
                  </a:lnTo>
                  <a:lnTo>
                    <a:pt x="104" y="23"/>
                  </a:lnTo>
                  <a:lnTo>
                    <a:pt x="104" y="19"/>
                  </a:lnTo>
                  <a:lnTo>
                    <a:pt x="104" y="19"/>
                  </a:lnTo>
                  <a:lnTo>
                    <a:pt x="99" y="19"/>
                  </a:lnTo>
                  <a:lnTo>
                    <a:pt x="99" y="19"/>
                  </a:lnTo>
                  <a:lnTo>
                    <a:pt x="99" y="14"/>
                  </a:lnTo>
                  <a:lnTo>
                    <a:pt x="99" y="14"/>
                  </a:lnTo>
                  <a:lnTo>
                    <a:pt x="99" y="14"/>
                  </a:lnTo>
                  <a:lnTo>
                    <a:pt x="95" y="9"/>
                  </a:lnTo>
                  <a:lnTo>
                    <a:pt x="95" y="9"/>
                  </a:lnTo>
                  <a:lnTo>
                    <a:pt x="95" y="9"/>
                  </a:lnTo>
                  <a:lnTo>
                    <a:pt x="90" y="9"/>
                  </a:lnTo>
                  <a:lnTo>
                    <a:pt x="90" y="4"/>
                  </a:lnTo>
                  <a:lnTo>
                    <a:pt x="90" y="4"/>
                  </a:lnTo>
                  <a:lnTo>
                    <a:pt x="85" y="4"/>
                  </a:lnTo>
                  <a:lnTo>
                    <a:pt x="85" y="4"/>
                  </a:lnTo>
                  <a:lnTo>
                    <a:pt x="80" y="4"/>
                  </a:lnTo>
                  <a:lnTo>
                    <a:pt x="80" y="4"/>
                  </a:lnTo>
                  <a:lnTo>
                    <a:pt x="80" y="0"/>
                  </a:lnTo>
                  <a:lnTo>
                    <a:pt x="76" y="0"/>
                  </a:lnTo>
                  <a:lnTo>
                    <a:pt x="76" y="0"/>
                  </a:lnTo>
                  <a:lnTo>
                    <a:pt x="71" y="0"/>
                  </a:lnTo>
                  <a:lnTo>
                    <a:pt x="71" y="0"/>
                  </a:lnTo>
                  <a:lnTo>
                    <a:pt x="66" y="0"/>
                  </a:lnTo>
                  <a:lnTo>
                    <a:pt x="66" y="0"/>
                  </a:lnTo>
                  <a:lnTo>
                    <a:pt x="62" y="0"/>
                  </a:lnTo>
                  <a:lnTo>
                    <a:pt x="62" y="0"/>
                  </a:lnTo>
                  <a:lnTo>
                    <a:pt x="62" y="0"/>
                  </a:lnTo>
                  <a:lnTo>
                    <a:pt x="57" y="0"/>
                  </a:lnTo>
                  <a:lnTo>
                    <a:pt x="57" y="0"/>
                  </a:lnTo>
                  <a:lnTo>
                    <a:pt x="52" y="0"/>
                  </a:lnTo>
                  <a:lnTo>
                    <a:pt x="52" y="0"/>
                  </a:lnTo>
                  <a:lnTo>
                    <a:pt x="52" y="4"/>
                  </a:lnTo>
                  <a:lnTo>
                    <a:pt x="47" y="4"/>
                  </a:lnTo>
                  <a:lnTo>
                    <a:pt x="47" y="4"/>
                  </a:lnTo>
                  <a:lnTo>
                    <a:pt x="47" y="4"/>
                  </a:lnTo>
                  <a:lnTo>
                    <a:pt x="43" y="4"/>
                  </a:lnTo>
                  <a:lnTo>
                    <a:pt x="43" y="9"/>
                  </a:lnTo>
                  <a:lnTo>
                    <a:pt x="43" y="9"/>
                  </a:lnTo>
                  <a:lnTo>
                    <a:pt x="43" y="9"/>
                  </a:lnTo>
                  <a:lnTo>
                    <a:pt x="38" y="9"/>
                  </a:lnTo>
                  <a:lnTo>
                    <a:pt x="38" y="9"/>
                  </a:lnTo>
                  <a:lnTo>
                    <a:pt x="38" y="14"/>
                  </a:lnTo>
                  <a:lnTo>
                    <a:pt x="38" y="14"/>
                  </a:lnTo>
                  <a:lnTo>
                    <a:pt x="38" y="14"/>
                  </a:lnTo>
                  <a:lnTo>
                    <a:pt x="0" y="202"/>
                  </a:lnTo>
                  <a:lnTo>
                    <a:pt x="0" y="202"/>
                  </a:lnTo>
                  <a:lnTo>
                    <a:pt x="0" y="198"/>
                  </a:lnTo>
                  <a:lnTo>
                    <a:pt x="0" y="198"/>
                  </a:lnTo>
                  <a:lnTo>
                    <a:pt x="0" y="198"/>
                  </a:lnTo>
                  <a:lnTo>
                    <a:pt x="0" y="193"/>
                  </a:lnTo>
                  <a:lnTo>
                    <a:pt x="5" y="193"/>
                  </a:lnTo>
                  <a:lnTo>
                    <a:pt x="5" y="193"/>
                  </a:lnTo>
                  <a:lnTo>
                    <a:pt x="5" y="193"/>
                  </a:lnTo>
                  <a:lnTo>
                    <a:pt x="5" y="193"/>
                  </a:lnTo>
                  <a:lnTo>
                    <a:pt x="10" y="188"/>
                  </a:lnTo>
                  <a:lnTo>
                    <a:pt x="10" y="188"/>
                  </a:lnTo>
                  <a:lnTo>
                    <a:pt x="10" y="188"/>
                  </a:lnTo>
                  <a:lnTo>
                    <a:pt x="14" y="188"/>
                  </a:lnTo>
                  <a:lnTo>
                    <a:pt x="14" y="188"/>
                  </a:lnTo>
                  <a:lnTo>
                    <a:pt x="14" y="188"/>
                  </a:lnTo>
                  <a:lnTo>
                    <a:pt x="19" y="188"/>
                  </a:lnTo>
                  <a:lnTo>
                    <a:pt x="19" y="188"/>
                  </a:lnTo>
                  <a:lnTo>
                    <a:pt x="24" y="188"/>
                  </a:lnTo>
                  <a:lnTo>
                    <a:pt x="24" y="188"/>
                  </a:lnTo>
                  <a:lnTo>
                    <a:pt x="29" y="188"/>
                  </a:lnTo>
                  <a:lnTo>
                    <a:pt x="29" y="188"/>
                  </a:lnTo>
                  <a:lnTo>
                    <a:pt x="29" y="188"/>
                  </a:lnTo>
                  <a:lnTo>
                    <a:pt x="33" y="188"/>
                  </a:lnTo>
                  <a:lnTo>
                    <a:pt x="33" y="188"/>
                  </a:lnTo>
                  <a:lnTo>
                    <a:pt x="38" y="188"/>
                  </a:lnTo>
                  <a:lnTo>
                    <a:pt x="38" y="188"/>
                  </a:lnTo>
                  <a:lnTo>
                    <a:pt x="43" y="188"/>
                  </a:lnTo>
                  <a:lnTo>
                    <a:pt x="43" y="188"/>
                  </a:lnTo>
                  <a:lnTo>
                    <a:pt x="47" y="188"/>
                  </a:lnTo>
                  <a:lnTo>
                    <a:pt x="47" y="193"/>
                  </a:lnTo>
                  <a:lnTo>
                    <a:pt x="47" y="193"/>
                  </a:lnTo>
                  <a:lnTo>
                    <a:pt x="52" y="193"/>
                  </a:lnTo>
                  <a:lnTo>
                    <a:pt x="52" y="193"/>
                  </a:lnTo>
                  <a:lnTo>
                    <a:pt x="52" y="193"/>
                  </a:lnTo>
                  <a:lnTo>
                    <a:pt x="57" y="198"/>
                  </a:lnTo>
                  <a:lnTo>
                    <a:pt x="57" y="198"/>
                  </a:lnTo>
                  <a:lnTo>
                    <a:pt x="57" y="198"/>
                  </a:lnTo>
                  <a:lnTo>
                    <a:pt x="62" y="202"/>
                  </a:lnTo>
                  <a:lnTo>
                    <a:pt x="62" y="202"/>
                  </a:lnTo>
                  <a:lnTo>
                    <a:pt x="62" y="202"/>
                  </a:lnTo>
                  <a:lnTo>
                    <a:pt x="62" y="202"/>
                  </a:lnTo>
                  <a:lnTo>
                    <a:pt x="62" y="207"/>
                  </a:lnTo>
                  <a:lnTo>
                    <a:pt x="66" y="207"/>
                  </a:lnTo>
                  <a:lnTo>
                    <a:pt x="66" y="207"/>
                  </a:lnTo>
                  <a:lnTo>
                    <a:pt x="66" y="212"/>
                  </a:lnTo>
                  <a:lnTo>
                    <a:pt x="66" y="212"/>
                  </a:lnTo>
                  <a:lnTo>
                    <a:pt x="66" y="212"/>
                  </a:lnTo>
                  <a:lnTo>
                    <a:pt x="66" y="212"/>
                  </a:lnTo>
                  <a:lnTo>
                    <a:pt x="66" y="216"/>
                  </a:lnTo>
                  <a:lnTo>
                    <a:pt x="104" y="2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4" name="Oval 153">
              <a:extLst>
                <a:ext uri="{FF2B5EF4-FFF2-40B4-BE49-F238E27FC236}">
                  <a16:creationId xmlns:a16="http://schemas.microsoft.com/office/drawing/2014/main" id="{86CAF814-3CE5-510C-050E-F5C291F04DA9}"/>
                </a:ext>
              </a:extLst>
            </p:cNvPr>
            <p:cNvSpPr>
              <a:spLocks noChangeArrowheads="1"/>
            </p:cNvSpPr>
            <p:nvPr/>
          </p:nvSpPr>
          <p:spPr bwMode="auto">
            <a:xfrm>
              <a:off x="1139190" y="481965"/>
              <a:ext cx="146685" cy="14605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55" name="Freeform 1517">
              <a:extLst>
                <a:ext uri="{FF2B5EF4-FFF2-40B4-BE49-F238E27FC236}">
                  <a16:creationId xmlns:a16="http://schemas.microsoft.com/office/drawing/2014/main" id="{C8407F41-7E6B-F487-1CA9-02972C64118B}"/>
                </a:ext>
              </a:extLst>
            </p:cNvPr>
            <p:cNvSpPr>
              <a:spLocks/>
            </p:cNvSpPr>
            <p:nvPr/>
          </p:nvSpPr>
          <p:spPr bwMode="auto">
            <a:xfrm>
              <a:off x="1118235" y="481965"/>
              <a:ext cx="89535" cy="80645"/>
            </a:xfrm>
            <a:custGeom>
              <a:avLst/>
              <a:gdLst>
                <a:gd name="T0" fmla="*/ 94 w 141"/>
                <a:gd name="T1" fmla="*/ 122 h 127"/>
                <a:gd name="T2" fmla="*/ 94 w 141"/>
                <a:gd name="T3" fmla="*/ 122 h 127"/>
                <a:gd name="T4" fmla="*/ 99 w 141"/>
                <a:gd name="T5" fmla="*/ 127 h 127"/>
                <a:gd name="T6" fmla="*/ 104 w 141"/>
                <a:gd name="T7" fmla="*/ 127 h 127"/>
                <a:gd name="T8" fmla="*/ 109 w 141"/>
                <a:gd name="T9" fmla="*/ 127 h 127"/>
                <a:gd name="T10" fmla="*/ 113 w 141"/>
                <a:gd name="T11" fmla="*/ 127 h 127"/>
                <a:gd name="T12" fmla="*/ 118 w 141"/>
                <a:gd name="T13" fmla="*/ 122 h 127"/>
                <a:gd name="T14" fmla="*/ 118 w 141"/>
                <a:gd name="T15" fmla="*/ 122 h 127"/>
                <a:gd name="T16" fmla="*/ 123 w 141"/>
                <a:gd name="T17" fmla="*/ 122 h 127"/>
                <a:gd name="T18" fmla="*/ 127 w 141"/>
                <a:gd name="T19" fmla="*/ 117 h 127"/>
                <a:gd name="T20" fmla="*/ 132 w 141"/>
                <a:gd name="T21" fmla="*/ 117 h 127"/>
                <a:gd name="T22" fmla="*/ 132 w 141"/>
                <a:gd name="T23" fmla="*/ 113 h 127"/>
                <a:gd name="T24" fmla="*/ 137 w 141"/>
                <a:gd name="T25" fmla="*/ 108 h 127"/>
                <a:gd name="T26" fmla="*/ 137 w 141"/>
                <a:gd name="T27" fmla="*/ 103 h 127"/>
                <a:gd name="T28" fmla="*/ 141 w 141"/>
                <a:gd name="T29" fmla="*/ 103 h 127"/>
                <a:gd name="T30" fmla="*/ 141 w 141"/>
                <a:gd name="T31" fmla="*/ 99 h 127"/>
                <a:gd name="T32" fmla="*/ 141 w 141"/>
                <a:gd name="T33" fmla="*/ 94 h 127"/>
                <a:gd name="T34" fmla="*/ 141 w 141"/>
                <a:gd name="T35" fmla="*/ 89 h 127"/>
                <a:gd name="T36" fmla="*/ 141 w 141"/>
                <a:gd name="T37" fmla="*/ 84 h 127"/>
                <a:gd name="T38" fmla="*/ 141 w 141"/>
                <a:gd name="T39" fmla="*/ 80 h 127"/>
                <a:gd name="T40" fmla="*/ 141 w 141"/>
                <a:gd name="T41" fmla="*/ 75 h 127"/>
                <a:gd name="T42" fmla="*/ 137 w 141"/>
                <a:gd name="T43" fmla="*/ 75 h 127"/>
                <a:gd name="T44" fmla="*/ 137 w 141"/>
                <a:gd name="T45" fmla="*/ 70 h 127"/>
                <a:gd name="T46" fmla="*/ 132 w 141"/>
                <a:gd name="T47" fmla="*/ 66 h 127"/>
                <a:gd name="T48" fmla="*/ 132 w 141"/>
                <a:gd name="T49" fmla="*/ 66 h 127"/>
                <a:gd name="T50" fmla="*/ 43 w 141"/>
                <a:gd name="T51" fmla="*/ 4 h 127"/>
                <a:gd name="T52" fmla="*/ 47 w 141"/>
                <a:gd name="T53" fmla="*/ 4 h 127"/>
                <a:gd name="T54" fmla="*/ 47 w 141"/>
                <a:gd name="T55" fmla="*/ 9 h 127"/>
                <a:gd name="T56" fmla="*/ 52 w 141"/>
                <a:gd name="T57" fmla="*/ 14 h 127"/>
                <a:gd name="T58" fmla="*/ 52 w 141"/>
                <a:gd name="T59" fmla="*/ 18 h 127"/>
                <a:gd name="T60" fmla="*/ 52 w 141"/>
                <a:gd name="T61" fmla="*/ 18 h 127"/>
                <a:gd name="T62" fmla="*/ 52 w 141"/>
                <a:gd name="T63" fmla="*/ 23 h 127"/>
                <a:gd name="T64" fmla="*/ 52 w 141"/>
                <a:gd name="T65" fmla="*/ 28 h 127"/>
                <a:gd name="T66" fmla="*/ 52 w 141"/>
                <a:gd name="T67" fmla="*/ 33 h 127"/>
                <a:gd name="T68" fmla="*/ 52 w 141"/>
                <a:gd name="T69" fmla="*/ 37 h 127"/>
                <a:gd name="T70" fmla="*/ 52 w 141"/>
                <a:gd name="T71" fmla="*/ 42 h 127"/>
                <a:gd name="T72" fmla="*/ 47 w 141"/>
                <a:gd name="T73" fmla="*/ 47 h 127"/>
                <a:gd name="T74" fmla="*/ 47 w 141"/>
                <a:gd name="T75" fmla="*/ 47 h 127"/>
                <a:gd name="T76" fmla="*/ 43 w 141"/>
                <a:gd name="T77" fmla="*/ 51 h 127"/>
                <a:gd name="T78" fmla="*/ 43 w 141"/>
                <a:gd name="T79" fmla="*/ 56 h 127"/>
                <a:gd name="T80" fmla="*/ 38 w 141"/>
                <a:gd name="T81" fmla="*/ 56 h 127"/>
                <a:gd name="T82" fmla="*/ 33 w 141"/>
                <a:gd name="T83" fmla="*/ 61 h 127"/>
                <a:gd name="T84" fmla="*/ 28 w 141"/>
                <a:gd name="T85" fmla="*/ 61 h 127"/>
                <a:gd name="T86" fmla="*/ 24 w 141"/>
                <a:gd name="T87" fmla="*/ 61 h 127"/>
                <a:gd name="T88" fmla="*/ 24 w 141"/>
                <a:gd name="T89" fmla="*/ 66 h 127"/>
                <a:gd name="T90" fmla="*/ 19 w 141"/>
                <a:gd name="T91" fmla="*/ 66 h 127"/>
                <a:gd name="T92" fmla="*/ 14 w 141"/>
                <a:gd name="T93" fmla="*/ 66 h 127"/>
                <a:gd name="T94" fmla="*/ 10 w 141"/>
                <a:gd name="T95" fmla="*/ 61 h 127"/>
                <a:gd name="T96" fmla="*/ 5 w 141"/>
                <a:gd name="T97" fmla="*/ 61 h 127"/>
                <a:gd name="T98" fmla="*/ 0 w 141"/>
                <a:gd name="T99" fmla="*/ 6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1" h="127">
                  <a:moveTo>
                    <a:pt x="90" y="122"/>
                  </a:moveTo>
                  <a:lnTo>
                    <a:pt x="94" y="122"/>
                  </a:lnTo>
                  <a:lnTo>
                    <a:pt x="94" y="122"/>
                  </a:lnTo>
                  <a:lnTo>
                    <a:pt x="94" y="122"/>
                  </a:lnTo>
                  <a:lnTo>
                    <a:pt x="99" y="122"/>
                  </a:lnTo>
                  <a:lnTo>
                    <a:pt x="99" y="127"/>
                  </a:lnTo>
                  <a:lnTo>
                    <a:pt x="104" y="127"/>
                  </a:lnTo>
                  <a:lnTo>
                    <a:pt x="104" y="127"/>
                  </a:lnTo>
                  <a:lnTo>
                    <a:pt x="109" y="127"/>
                  </a:lnTo>
                  <a:lnTo>
                    <a:pt x="109" y="127"/>
                  </a:lnTo>
                  <a:lnTo>
                    <a:pt x="109" y="127"/>
                  </a:lnTo>
                  <a:lnTo>
                    <a:pt x="113" y="127"/>
                  </a:lnTo>
                  <a:lnTo>
                    <a:pt x="113" y="127"/>
                  </a:lnTo>
                  <a:lnTo>
                    <a:pt x="118" y="122"/>
                  </a:lnTo>
                  <a:lnTo>
                    <a:pt x="118" y="122"/>
                  </a:lnTo>
                  <a:lnTo>
                    <a:pt x="118" y="122"/>
                  </a:lnTo>
                  <a:lnTo>
                    <a:pt x="123" y="122"/>
                  </a:lnTo>
                  <a:lnTo>
                    <a:pt x="123" y="122"/>
                  </a:lnTo>
                  <a:lnTo>
                    <a:pt x="127" y="122"/>
                  </a:lnTo>
                  <a:lnTo>
                    <a:pt x="127" y="117"/>
                  </a:lnTo>
                  <a:lnTo>
                    <a:pt x="127" y="117"/>
                  </a:lnTo>
                  <a:lnTo>
                    <a:pt x="132" y="117"/>
                  </a:lnTo>
                  <a:lnTo>
                    <a:pt x="132" y="113"/>
                  </a:lnTo>
                  <a:lnTo>
                    <a:pt x="132" y="113"/>
                  </a:lnTo>
                  <a:lnTo>
                    <a:pt x="137" y="113"/>
                  </a:lnTo>
                  <a:lnTo>
                    <a:pt x="137" y="108"/>
                  </a:lnTo>
                  <a:lnTo>
                    <a:pt x="137" y="108"/>
                  </a:lnTo>
                  <a:lnTo>
                    <a:pt x="137" y="103"/>
                  </a:lnTo>
                  <a:lnTo>
                    <a:pt x="141" y="103"/>
                  </a:lnTo>
                  <a:lnTo>
                    <a:pt x="141" y="103"/>
                  </a:lnTo>
                  <a:lnTo>
                    <a:pt x="141" y="99"/>
                  </a:lnTo>
                  <a:lnTo>
                    <a:pt x="141" y="99"/>
                  </a:lnTo>
                  <a:lnTo>
                    <a:pt x="141" y="94"/>
                  </a:lnTo>
                  <a:lnTo>
                    <a:pt x="141" y="94"/>
                  </a:lnTo>
                  <a:lnTo>
                    <a:pt x="141" y="89"/>
                  </a:lnTo>
                  <a:lnTo>
                    <a:pt x="141" y="89"/>
                  </a:lnTo>
                  <a:lnTo>
                    <a:pt x="141" y="84"/>
                  </a:lnTo>
                  <a:lnTo>
                    <a:pt x="141" y="84"/>
                  </a:lnTo>
                  <a:lnTo>
                    <a:pt x="141" y="84"/>
                  </a:lnTo>
                  <a:lnTo>
                    <a:pt x="141" y="80"/>
                  </a:lnTo>
                  <a:lnTo>
                    <a:pt x="141" y="80"/>
                  </a:lnTo>
                  <a:lnTo>
                    <a:pt x="141" y="75"/>
                  </a:lnTo>
                  <a:lnTo>
                    <a:pt x="137" y="75"/>
                  </a:lnTo>
                  <a:lnTo>
                    <a:pt x="137" y="75"/>
                  </a:lnTo>
                  <a:lnTo>
                    <a:pt x="137" y="70"/>
                  </a:lnTo>
                  <a:lnTo>
                    <a:pt x="137" y="70"/>
                  </a:lnTo>
                  <a:lnTo>
                    <a:pt x="137" y="70"/>
                  </a:lnTo>
                  <a:lnTo>
                    <a:pt x="132" y="66"/>
                  </a:lnTo>
                  <a:lnTo>
                    <a:pt x="132" y="66"/>
                  </a:lnTo>
                  <a:lnTo>
                    <a:pt x="132" y="66"/>
                  </a:lnTo>
                  <a:lnTo>
                    <a:pt x="43" y="0"/>
                  </a:lnTo>
                  <a:lnTo>
                    <a:pt x="43" y="4"/>
                  </a:lnTo>
                  <a:lnTo>
                    <a:pt x="43" y="4"/>
                  </a:lnTo>
                  <a:lnTo>
                    <a:pt x="47" y="4"/>
                  </a:lnTo>
                  <a:lnTo>
                    <a:pt x="47" y="9"/>
                  </a:lnTo>
                  <a:lnTo>
                    <a:pt x="47" y="9"/>
                  </a:lnTo>
                  <a:lnTo>
                    <a:pt x="52" y="9"/>
                  </a:lnTo>
                  <a:lnTo>
                    <a:pt x="52" y="14"/>
                  </a:lnTo>
                  <a:lnTo>
                    <a:pt x="52" y="14"/>
                  </a:lnTo>
                  <a:lnTo>
                    <a:pt x="52" y="18"/>
                  </a:lnTo>
                  <a:lnTo>
                    <a:pt x="52" y="18"/>
                  </a:lnTo>
                  <a:lnTo>
                    <a:pt x="52" y="18"/>
                  </a:lnTo>
                  <a:lnTo>
                    <a:pt x="52" y="23"/>
                  </a:lnTo>
                  <a:lnTo>
                    <a:pt x="52" y="23"/>
                  </a:lnTo>
                  <a:lnTo>
                    <a:pt x="52" y="28"/>
                  </a:lnTo>
                  <a:lnTo>
                    <a:pt x="52" y="28"/>
                  </a:lnTo>
                  <a:lnTo>
                    <a:pt x="52" y="33"/>
                  </a:lnTo>
                  <a:lnTo>
                    <a:pt x="52" y="33"/>
                  </a:lnTo>
                  <a:lnTo>
                    <a:pt x="52" y="37"/>
                  </a:lnTo>
                  <a:lnTo>
                    <a:pt x="52" y="37"/>
                  </a:lnTo>
                  <a:lnTo>
                    <a:pt x="52" y="37"/>
                  </a:lnTo>
                  <a:lnTo>
                    <a:pt x="52" y="42"/>
                  </a:lnTo>
                  <a:lnTo>
                    <a:pt x="52" y="42"/>
                  </a:lnTo>
                  <a:lnTo>
                    <a:pt x="47" y="47"/>
                  </a:lnTo>
                  <a:lnTo>
                    <a:pt x="47" y="47"/>
                  </a:lnTo>
                  <a:lnTo>
                    <a:pt x="47" y="47"/>
                  </a:lnTo>
                  <a:lnTo>
                    <a:pt x="47" y="51"/>
                  </a:lnTo>
                  <a:lnTo>
                    <a:pt x="43" y="51"/>
                  </a:lnTo>
                  <a:lnTo>
                    <a:pt x="43" y="56"/>
                  </a:lnTo>
                  <a:lnTo>
                    <a:pt x="43" y="56"/>
                  </a:lnTo>
                  <a:lnTo>
                    <a:pt x="38" y="56"/>
                  </a:lnTo>
                  <a:lnTo>
                    <a:pt x="38" y="56"/>
                  </a:lnTo>
                  <a:lnTo>
                    <a:pt x="33" y="61"/>
                  </a:lnTo>
                  <a:lnTo>
                    <a:pt x="33" y="61"/>
                  </a:lnTo>
                  <a:lnTo>
                    <a:pt x="33" y="61"/>
                  </a:lnTo>
                  <a:lnTo>
                    <a:pt x="28" y="61"/>
                  </a:lnTo>
                  <a:lnTo>
                    <a:pt x="28" y="61"/>
                  </a:lnTo>
                  <a:lnTo>
                    <a:pt x="24" y="61"/>
                  </a:lnTo>
                  <a:lnTo>
                    <a:pt x="24" y="66"/>
                  </a:lnTo>
                  <a:lnTo>
                    <a:pt x="24" y="66"/>
                  </a:lnTo>
                  <a:lnTo>
                    <a:pt x="19" y="66"/>
                  </a:lnTo>
                  <a:lnTo>
                    <a:pt x="19" y="66"/>
                  </a:lnTo>
                  <a:lnTo>
                    <a:pt x="14" y="66"/>
                  </a:lnTo>
                  <a:lnTo>
                    <a:pt x="14" y="66"/>
                  </a:lnTo>
                  <a:lnTo>
                    <a:pt x="10" y="61"/>
                  </a:lnTo>
                  <a:lnTo>
                    <a:pt x="10" y="61"/>
                  </a:lnTo>
                  <a:lnTo>
                    <a:pt x="10" y="61"/>
                  </a:lnTo>
                  <a:lnTo>
                    <a:pt x="5" y="61"/>
                  </a:lnTo>
                  <a:lnTo>
                    <a:pt x="5" y="61"/>
                  </a:lnTo>
                  <a:lnTo>
                    <a:pt x="0" y="61"/>
                  </a:lnTo>
                  <a:lnTo>
                    <a:pt x="90" y="12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6" name="Oval 155">
              <a:extLst>
                <a:ext uri="{FF2B5EF4-FFF2-40B4-BE49-F238E27FC236}">
                  <a16:creationId xmlns:a16="http://schemas.microsoft.com/office/drawing/2014/main" id="{B65E5AA2-B91E-08F7-885E-37FF79748D79}"/>
                </a:ext>
              </a:extLst>
            </p:cNvPr>
            <p:cNvSpPr>
              <a:spLocks noChangeArrowheads="1"/>
            </p:cNvSpPr>
            <p:nvPr/>
          </p:nvSpPr>
          <p:spPr bwMode="auto">
            <a:xfrm>
              <a:off x="1205230" y="1032510"/>
              <a:ext cx="62865" cy="6223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57" name="Oval 156">
              <a:extLst>
                <a:ext uri="{FF2B5EF4-FFF2-40B4-BE49-F238E27FC236}">
                  <a16:creationId xmlns:a16="http://schemas.microsoft.com/office/drawing/2014/main" id="{657FFF49-F573-8525-1ED2-FFB088D72EF3}"/>
                </a:ext>
              </a:extLst>
            </p:cNvPr>
            <p:cNvSpPr>
              <a:spLocks noChangeArrowheads="1"/>
            </p:cNvSpPr>
            <p:nvPr/>
          </p:nvSpPr>
          <p:spPr bwMode="auto">
            <a:xfrm>
              <a:off x="1091565" y="463550"/>
              <a:ext cx="62865" cy="6286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grpSp>
      <p:graphicFrame>
        <p:nvGraphicFramePr>
          <p:cNvPr id="159" name="Table 158">
            <a:extLst>
              <a:ext uri="{FF2B5EF4-FFF2-40B4-BE49-F238E27FC236}">
                <a16:creationId xmlns:a16="http://schemas.microsoft.com/office/drawing/2014/main" id="{86DF785A-B2B2-409B-06DD-369546A5DAC4}"/>
              </a:ext>
            </a:extLst>
          </p:cNvPr>
          <p:cNvGraphicFramePr>
            <a:graphicFrameLocks noGrp="1"/>
          </p:cNvGraphicFramePr>
          <p:nvPr>
            <p:extLst>
              <p:ext uri="{D42A27DB-BD31-4B8C-83A1-F6EECF244321}">
                <p14:modId xmlns:p14="http://schemas.microsoft.com/office/powerpoint/2010/main" val="1593967156"/>
              </p:ext>
            </p:extLst>
          </p:nvPr>
        </p:nvGraphicFramePr>
        <p:xfrm>
          <a:off x="5562600" y="3733800"/>
          <a:ext cx="6507480" cy="2501837"/>
        </p:xfrm>
        <a:graphic>
          <a:graphicData uri="http://schemas.openxmlformats.org/drawingml/2006/table">
            <a:tbl>
              <a:tblPr firstRow="1" firstCol="1" bandRow="1">
                <a:tableStyleId>{5C22544A-7EE6-4342-B048-85BDC9FD1C3A}</a:tableStyleId>
              </a:tblPr>
              <a:tblGrid>
                <a:gridCol w="1478280">
                  <a:extLst>
                    <a:ext uri="{9D8B030D-6E8A-4147-A177-3AD203B41FA5}">
                      <a16:colId xmlns:a16="http://schemas.microsoft.com/office/drawing/2014/main" val="1239905691"/>
                    </a:ext>
                  </a:extLst>
                </a:gridCol>
                <a:gridCol w="1097012">
                  <a:extLst>
                    <a:ext uri="{9D8B030D-6E8A-4147-A177-3AD203B41FA5}">
                      <a16:colId xmlns:a16="http://schemas.microsoft.com/office/drawing/2014/main" val="3703488068"/>
                    </a:ext>
                  </a:extLst>
                </a:gridCol>
                <a:gridCol w="1031053">
                  <a:extLst>
                    <a:ext uri="{9D8B030D-6E8A-4147-A177-3AD203B41FA5}">
                      <a16:colId xmlns:a16="http://schemas.microsoft.com/office/drawing/2014/main" val="723521743"/>
                    </a:ext>
                  </a:extLst>
                </a:gridCol>
                <a:gridCol w="902590">
                  <a:extLst>
                    <a:ext uri="{9D8B030D-6E8A-4147-A177-3AD203B41FA5}">
                      <a16:colId xmlns:a16="http://schemas.microsoft.com/office/drawing/2014/main" val="123895878"/>
                    </a:ext>
                  </a:extLst>
                </a:gridCol>
                <a:gridCol w="967492">
                  <a:extLst>
                    <a:ext uri="{9D8B030D-6E8A-4147-A177-3AD203B41FA5}">
                      <a16:colId xmlns:a16="http://schemas.microsoft.com/office/drawing/2014/main" val="2418048876"/>
                    </a:ext>
                  </a:extLst>
                </a:gridCol>
                <a:gridCol w="1031053">
                  <a:extLst>
                    <a:ext uri="{9D8B030D-6E8A-4147-A177-3AD203B41FA5}">
                      <a16:colId xmlns:a16="http://schemas.microsoft.com/office/drawing/2014/main" val="3968501961"/>
                    </a:ext>
                  </a:extLst>
                </a:gridCol>
              </a:tblGrid>
              <a:tr h="2501837">
                <a:tc>
                  <a:txBody>
                    <a:bodyPr/>
                    <a:lstStyle/>
                    <a:p>
                      <a:pPr marL="0" marR="0" indent="13970" algn="ctr">
                        <a:lnSpc>
                          <a:spcPct val="107000"/>
                        </a:lnSpc>
                        <a:spcAft>
                          <a:spcPts val="800"/>
                        </a:spcAft>
                        <a:buNone/>
                      </a:pPr>
                      <a:endParaRPr lang="en-US" sz="1400" kern="100" dirty="0">
                        <a:solidFill>
                          <a:schemeClr val="tx1"/>
                        </a:solidFill>
                        <a:effectLst/>
                      </a:endParaRPr>
                    </a:p>
                    <a:p>
                      <a:pPr marL="0" marR="0" indent="13970" algn="ctr">
                        <a:lnSpc>
                          <a:spcPct val="107000"/>
                        </a:lnSpc>
                        <a:spcAft>
                          <a:spcPts val="800"/>
                        </a:spcAft>
                        <a:buNone/>
                      </a:pPr>
                      <a:r>
                        <a:rPr lang="en-US" sz="1400" kern="100" dirty="0">
                          <a:solidFill>
                            <a:schemeClr val="tx1"/>
                          </a:solidFill>
                          <a:effectLst/>
                        </a:rPr>
                        <a:t>308 K, S=1</a:t>
                      </a:r>
                      <a:endParaRPr lang="en-US" sz="1100" kern="100" dirty="0">
                        <a:solidFill>
                          <a:schemeClr val="tx1"/>
                        </a:solidFill>
                        <a:effectLst/>
                      </a:endParaRPr>
                    </a:p>
                    <a:p>
                      <a:pPr marL="0" marR="0" indent="13970" algn="ctr">
                        <a:lnSpc>
                          <a:spcPct val="107000"/>
                        </a:lnSpc>
                        <a:spcAft>
                          <a:spcPts val="800"/>
                        </a:spcAft>
                        <a:buNone/>
                      </a:pPr>
                      <a:r>
                        <a:rPr lang="en-US" sz="1400" kern="100" dirty="0">
                          <a:solidFill>
                            <a:schemeClr val="tx1"/>
                          </a:solidFill>
                          <a:effectLst/>
                        </a:rPr>
                        <a:t>308 K, S=2</a:t>
                      </a:r>
                      <a:endParaRPr lang="en-US" sz="1100" kern="100" dirty="0">
                        <a:solidFill>
                          <a:schemeClr val="tx1"/>
                        </a:solidFill>
                        <a:effectLst/>
                      </a:endParaRPr>
                    </a:p>
                    <a:p>
                      <a:pPr marL="0" marR="0" indent="13970" algn="ctr">
                        <a:lnSpc>
                          <a:spcPct val="107000"/>
                        </a:lnSpc>
                        <a:spcAft>
                          <a:spcPts val="800"/>
                        </a:spcAft>
                        <a:buNone/>
                      </a:pPr>
                      <a:r>
                        <a:rPr lang="en-US" sz="1400" kern="100" dirty="0">
                          <a:solidFill>
                            <a:schemeClr val="tx1"/>
                          </a:solidFill>
                          <a:effectLst/>
                        </a:rPr>
                        <a:t>308 K, S=3</a:t>
                      </a:r>
                      <a:endParaRPr lang="en-US" sz="1100" kern="100" dirty="0">
                        <a:solidFill>
                          <a:schemeClr val="tx1"/>
                        </a:solidFill>
                        <a:effectLst/>
                      </a:endParaRPr>
                    </a:p>
                    <a:p>
                      <a:pPr marL="0" marR="0" indent="13970" algn="ctr">
                        <a:lnSpc>
                          <a:spcPct val="107000"/>
                        </a:lnSpc>
                        <a:spcAft>
                          <a:spcPts val="800"/>
                        </a:spcAft>
                        <a:buNone/>
                      </a:pPr>
                      <a:r>
                        <a:rPr lang="en-US" sz="1400" kern="100" dirty="0">
                          <a:solidFill>
                            <a:schemeClr val="tx1"/>
                          </a:solidFill>
                          <a:effectLst/>
                        </a:rPr>
                        <a:t>150K, S=1</a:t>
                      </a:r>
                      <a:endParaRPr lang="en-US" sz="1100" kern="100" dirty="0">
                        <a:solidFill>
                          <a:schemeClr val="tx1"/>
                        </a:solidFill>
                        <a:effectLst/>
                      </a:endParaRPr>
                    </a:p>
                    <a:p>
                      <a:pPr marL="0" marR="0" indent="13970" algn="ctr">
                        <a:lnSpc>
                          <a:spcPct val="107000"/>
                        </a:lnSpc>
                        <a:spcAft>
                          <a:spcPts val="800"/>
                        </a:spcAft>
                        <a:buNone/>
                      </a:pPr>
                      <a:r>
                        <a:rPr lang="en-US" sz="1400" kern="100" dirty="0">
                          <a:solidFill>
                            <a:schemeClr val="tx1"/>
                          </a:solidFill>
                          <a:effectLst/>
                        </a:rPr>
                        <a:t>150 K, S=2</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39370" algn="just">
                        <a:lnSpc>
                          <a:spcPct val="107000"/>
                        </a:lnSpc>
                        <a:spcAft>
                          <a:spcPts val="800"/>
                        </a:spcAft>
                        <a:buNone/>
                      </a:pPr>
                      <a:r>
                        <a:rPr lang="es-ES" sz="1800" kern="100" dirty="0" err="1">
                          <a:solidFill>
                            <a:schemeClr val="tx1"/>
                          </a:solidFill>
                          <a:effectLst/>
                        </a:rPr>
                        <a:t>g</a:t>
                      </a:r>
                      <a:r>
                        <a:rPr lang="es-ES" sz="1800" kern="100" baseline="-25000" dirty="0" err="1">
                          <a:solidFill>
                            <a:schemeClr val="tx1"/>
                          </a:solidFill>
                          <a:effectLst/>
                        </a:rPr>
                        <a:t>x</a:t>
                      </a:r>
                      <a:endParaRPr lang="en-US" sz="1800" kern="100" dirty="0">
                        <a:solidFill>
                          <a:schemeClr val="tx1"/>
                        </a:solidFill>
                        <a:effectLst/>
                      </a:endParaRPr>
                    </a:p>
                    <a:p>
                      <a:pPr marL="0" marR="0" indent="39370" algn="just">
                        <a:lnSpc>
                          <a:spcPct val="107000"/>
                        </a:lnSpc>
                        <a:spcAft>
                          <a:spcPts val="800"/>
                        </a:spcAft>
                        <a:buNone/>
                      </a:pPr>
                      <a:r>
                        <a:rPr lang="es-ES" sz="1400" kern="100" dirty="0">
                          <a:solidFill>
                            <a:schemeClr val="tx1"/>
                          </a:solidFill>
                          <a:effectLst/>
                        </a:rPr>
                        <a:t>2.010(1)</a:t>
                      </a:r>
                      <a:endParaRPr lang="en-US" sz="1100" kern="100" dirty="0">
                        <a:solidFill>
                          <a:schemeClr val="tx1"/>
                        </a:solidFill>
                        <a:effectLst/>
                      </a:endParaRPr>
                    </a:p>
                    <a:p>
                      <a:pPr marL="0" marR="0" indent="39370" algn="just">
                        <a:lnSpc>
                          <a:spcPct val="107000"/>
                        </a:lnSpc>
                        <a:spcAft>
                          <a:spcPts val="800"/>
                        </a:spcAft>
                        <a:buNone/>
                      </a:pPr>
                      <a:r>
                        <a:rPr lang="es-ES" sz="1400" kern="100" dirty="0">
                          <a:solidFill>
                            <a:schemeClr val="tx1"/>
                          </a:solidFill>
                          <a:effectLst/>
                        </a:rPr>
                        <a:t>2.003(2)</a:t>
                      </a:r>
                      <a:endParaRPr lang="en-US" sz="1100" kern="100" dirty="0">
                        <a:solidFill>
                          <a:schemeClr val="tx1"/>
                        </a:solidFill>
                        <a:effectLst/>
                      </a:endParaRPr>
                    </a:p>
                    <a:p>
                      <a:pPr marL="0" marR="0" indent="39370" algn="just">
                        <a:lnSpc>
                          <a:spcPct val="107000"/>
                        </a:lnSpc>
                        <a:spcAft>
                          <a:spcPts val="800"/>
                        </a:spcAft>
                        <a:buNone/>
                      </a:pPr>
                      <a:r>
                        <a:rPr lang="es-ES" sz="1400" kern="100" dirty="0">
                          <a:solidFill>
                            <a:schemeClr val="tx1"/>
                          </a:solidFill>
                          <a:effectLst/>
                        </a:rPr>
                        <a:t>– </a:t>
                      </a:r>
                      <a:endParaRPr lang="en-US" sz="1100" kern="100" dirty="0">
                        <a:solidFill>
                          <a:schemeClr val="tx1"/>
                        </a:solidFill>
                        <a:effectLst/>
                      </a:endParaRPr>
                    </a:p>
                    <a:p>
                      <a:pPr marL="0" marR="0" indent="39370" algn="just">
                        <a:lnSpc>
                          <a:spcPct val="107000"/>
                        </a:lnSpc>
                        <a:spcAft>
                          <a:spcPts val="800"/>
                        </a:spcAft>
                        <a:buNone/>
                      </a:pPr>
                      <a:r>
                        <a:rPr lang="es-ES" sz="1400" kern="100" dirty="0">
                          <a:solidFill>
                            <a:schemeClr val="tx1"/>
                          </a:solidFill>
                          <a:effectLst/>
                        </a:rPr>
                        <a:t>2.011(2)</a:t>
                      </a:r>
                      <a:endParaRPr lang="en-US" sz="1100" kern="100" dirty="0">
                        <a:solidFill>
                          <a:schemeClr val="tx1"/>
                        </a:solidFill>
                        <a:effectLst/>
                      </a:endParaRPr>
                    </a:p>
                    <a:p>
                      <a:pPr marL="0" marR="0" indent="39370" algn="just">
                        <a:lnSpc>
                          <a:spcPct val="107000"/>
                        </a:lnSpc>
                        <a:spcAft>
                          <a:spcPts val="800"/>
                        </a:spcAft>
                        <a:buNone/>
                      </a:pPr>
                      <a:r>
                        <a:rPr lang="es-ES" sz="1400" kern="100" dirty="0">
                          <a:solidFill>
                            <a:schemeClr val="tx1"/>
                          </a:solidFill>
                          <a:effectLst/>
                        </a:rPr>
                        <a:t>2.006(1)</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12700" algn="just">
                        <a:lnSpc>
                          <a:spcPct val="107000"/>
                        </a:lnSpc>
                        <a:spcAft>
                          <a:spcPts val="800"/>
                        </a:spcAft>
                        <a:buNone/>
                      </a:pPr>
                      <a:r>
                        <a:rPr lang="es-ES" sz="1800" kern="100" dirty="0" err="1">
                          <a:solidFill>
                            <a:schemeClr val="tx1"/>
                          </a:solidFill>
                          <a:effectLst/>
                        </a:rPr>
                        <a:t>g</a:t>
                      </a:r>
                      <a:r>
                        <a:rPr lang="es-ES" sz="1800" kern="100" baseline="-25000" dirty="0" err="1">
                          <a:solidFill>
                            <a:schemeClr val="tx1"/>
                          </a:solidFill>
                          <a:effectLst/>
                        </a:rPr>
                        <a:t>y</a:t>
                      </a:r>
                      <a:endParaRPr lang="en-US" sz="1800" kern="100" dirty="0">
                        <a:solidFill>
                          <a:schemeClr val="tx1"/>
                        </a:solidFill>
                        <a:effectLst/>
                      </a:endParaRPr>
                    </a:p>
                    <a:p>
                      <a:pPr marL="0" marR="0" indent="-12700" algn="just">
                        <a:lnSpc>
                          <a:spcPct val="107000"/>
                        </a:lnSpc>
                        <a:spcAft>
                          <a:spcPts val="800"/>
                        </a:spcAft>
                        <a:buNone/>
                      </a:pPr>
                      <a:r>
                        <a:rPr lang="es-ES" sz="1400" kern="100" dirty="0">
                          <a:solidFill>
                            <a:schemeClr val="tx1"/>
                          </a:solidFill>
                          <a:effectLst/>
                        </a:rPr>
                        <a:t>2.012(1)</a:t>
                      </a:r>
                      <a:endParaRPr lang="en-US" sz="1100" kern="100" dirty="0">
                        <a:solidFill>
                          <a:schemeClr val="tx1"/>
                        </a:solidFill>
                        <a:effectLst/>
                      </a:endParaRPr>
                    </a:p>
                    <a:p>
                      <a:pPr marL="0" marR="0" indent="-12700" algn="just">
                        <a:lnSpc>
                          <a:spcPct val="107000"/>
                        </a:lnSpc>
                        <a:spcAft>
                          <a:spcPts val="800"/>
                        </a:spcAft>
                        <a:buNone/>
                      </a:pPr>
                      <a:r>
                        <a:rPr lang="es-ES" sz="1400" kern="100" dirty="0">
                          <a:solidFill>
                            <a:schemeClr val="tx1"/>
                          </a:solidFill>
                          <a:effectLst/>
                        </a:rPr>
                        <a:t>2.005(1)</a:t>
                      </a:r>
                      <a:endParaRPr lang="en-US" sz="1100" kern="100" dirty="0">
                        <a:solidFill>
                          <a:schemeClr val="tx1"/>
                        </a:solidFill>
                        <a:effectLst/>
                      </a:endParaRPr>
                    </a:p>
                    <a:p>
                      <a:pPr marL="0" marR="0" indent="-12700" algn="just">
                        <a:lnSpc>
                          <a:spcPct val="107000"/>
                        </a:lnSpc>
                        <a:spcAft>
                          <a:spcPts val="800"/>
                        </a:spcAft>
                        <a:buNone/>
                      </a:pPr>
                      <a:r>
                        <a:rPr lang="es-ES" sz="1400" kern="100" dirty="0">
                          <a:solidFill>
                            <a:schemeClr val="tx1"/>
                          </a:solidFill>
                          <a:effectLst/>
                        </a:rPr>
                        <a:t>– </a:t>
                      </a:r>
                      <a:endParaRPr lang="en-US" sz="1100" kern="100" dirty="0">
                        <a:solidFill>
                          <a:schemeClr val="tx1"/>
                        </a:solidFill>
                        <a:effectLst/>
                      </a:endParaRPr>
                    </a:p>
                    <a:p>
                      <a:pPr marL="0" marR="0" indent="-12700" algn="just">
                        <a:lnSpc>
                          <a:spcPct val="107000"/>
                        </a:lnSpc>
                        <a:spcAft>
                          <a:spcPts val="800"/>
                        </a:spcAft>
                        <a:buNone/>
                      </a:pPr>
                      <a:r>
                        <a:rPr lang="es-ES" sz="1400" kern="100" dirty="0">
                          <a:solidFill>
                            <a:schemeClr val="tx1"/>
                          </a:solidFill>
                          <a:effectLst/>
                        </a:rPr>
                        <a:t>2.009(2)</a:t>
                      </a:r>
                      <a:endParaRPr lang="en-US" sz="1100" kern="100" dirty="0">
                        <a:solidFill>
                          <a:schemeClr val="tx1"/>
                        </a:solidFill>
                        <a:effectLst/>
                      </a:endParaRPr>
                    </a:p>
                    <a:p>
                      <a:pPr marL="0" marR="0" indent="-12700" algn="just">
                        <a:lnSpc>
                          <a:spcPct val="107000"/>
                        </a:lnSpc>
                        <a:spcAft>
                          <a:spcPts val="800"/>
                        </a:spcAft>
                        <a:buNone/>
                      </a:pPr>
                      <a:r>
                        <a:rPr lang="es-ES" sz="1400" kern="100" dirty="0">
                          <a:solidFill>
                            <a:schemeClr val="tx1"/>
                          </a:solidFill>
                          <a:effectLst/>
                        </a:rPr>
                        <a:t>2.006(1)</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26035" algn="just">
                        <a:lnSpc>
                          <a:spcPct val="107000"/>
                        </a:lnSpc>
                        <a:spcAft>
                          <a:spcPts val="800"/>
                        </a:spcAft>
                        <a:buNone/>
                      </a:pPr>
                      <a:r>
                        <a:rPr lang="es-ES" sz="1800" kern="100" dirty="0" err="1">
                          <a:solidFill>
                            <a:schemeClr val="tx1"/>
                          </a:solidFill>
                          <a:effectLst/>
                        </a:rPr>
                        <a:t>g</a:t>
                      </a:r>
                      <a:r>
                        <a:rPr lang="es-ES" sz="1800" kern="100" baseline="-25000" dirty="0" err="1">
                          <a:solidFill>
                            <a:schemeClr val="tx1"/>
                          </a:solidFill>
                          <a:effectLst/>
                        </a:rPr>
                        <a:t>z</a:t>
                      </a:r>
                      <a:endParaRPr lang="en-US" sz="1800" kern="100" dirty="0">
                        <a:solidFill>
                          <a:schemeClr val="tx1"/>
                        </a:solidFill>
                        <a:effectLst/>
                      </a:endParaRPr>
                    </a:p>
                    <a:p>
                      <a:pPr marL="0" marR="0" indent="-26035" algn="just">
                        <a:lnSpc>
                          <a:spcPct val="107000"/>
                        </a:lnSpc>
                        <a:spcAft>
                          <a:spcPts val="800"/>
                        </a:spcAft>
                        <a:buNone/>
                      </a:pPr>
                      <a:r>
                        <a:rPr lang="es-ES" sz="1400" kern="100" dirty="0">
                          <a:solidFill>
                            <a:schemeClr val="tx1"/>
                          </a:solidFill>
                          <a:effectLst/>
                        </a:rPr>
                        <a:t>2.000(2)</a:t>
                      </a:r>
                      <a:endParaRPr lang="en-US" sz="1100" kern="100" dirty="0">
                        <a:solidFill>
                          <a:schemeClr val="tx1"/>
                        </a:solidFill>
                        <a:effectLst/>
                      </a:endParaRPr>
                    </a:p>
                    <a:p>
                      <a:pPr marL="0" marR="0" indent="-26035" algn="just">
                        <a:lnSpc>
                          <a:spcPct val="107000"/>
                        </a:lnSpc>
                        <a:spcAft>
                          <a:spcPts val="800"/>
                        </a:spcAft>
                        <a:buNone/>
                      </a:pPr>
                      <a:r>
                        <a:rPr lang="es-ES" sz="1400" kern="100" dirty="0">
                          <a:solidFill>
                            <a:schemeClr val="tx1"/>
                          </a:solidFill>
                          <a:effectLst/>
                        </a:rPr>
                        <a:t>2.006(1)</a:t>
                      </a:r>
                      <a:endParaRPr lang="en-US" sz="1100" kern="100" dirty="0">
                        <a:solidFill>
                          <a:schemeClr val="tx1"/>
                        </a:solidFill>
                        <a:effectLst/>
                      </a:endParaRPr>
                    </a:p>
                    <a:p>
                      <a:pPr marL="0" marR="0" indent="-26035" algn="just">
                        <a:lnSpc>
                          <a:spcPct val="107000"/>
                        </a:lnSpc>
                        <a:spcAft>
                          <a:spcPts val="800"/>
                        </a:spcAft>
                        <a:buNone/>
                      </a:pPr>
                      <a:r>
                        <a:rPr lang="es-ES" sz="1400" kern="100" dirty="0">
                          <a:solidFill>
                            <a:schemeClr val="tx1"/>
                          </a:solidFill>
                          <a:effectLst/>
                        </a:rPr>
                        <a:t>2.002(1)</a:t>
                      </a:r>
                      <a:endParaRPr lang="en-US" sz="1100" kern="100" dirty="0">
                        <a:solidFill>
                          <a:schemeClr val="tx1"/>
                        </a:solidFill>
                        <a:effectLst/>
                      </a:endParaRPr>
                    </a:p>
                    <a:p>
                      <a:pPr marL="0" marR="0" indent="-26035" algn="just">
                        <a:lnSpc>
                          <a:spcPct val="107000"/>
                        </a:lnSpc>
                        <a:spcAft>
                          <a:spcPts val="800"/>
                        </a:spcAft>
                        <a:buNone/>
                      </a:pPr>
                      <a:r>
                        <a:rPr lang="es-ES" sz="1400" kern="100" dirty="0">
                          <a:solidFill>
                            <a:schemeClr val="tx1"/>
                          </a:solidFill>
                          <a:effectLst/>
                        </a:rPr>
                        <a:t>2.021(4)</a:t>
                      </a:r>
                      <a:endParaRPr lang="en-US" sz="1100" kern="100" dirty="0">
                        <a:solidFill>
                          <a:schemeClr val="tx1"/>
                        </a:solidFill>
                        <a:effectLst/>
                      </a:endParaRPr>
                    </a:p>
                    <a:p>
                      <a:pPr marL="0" marR="0" indent="-26035" algn="just">
                        <a:lnSpc>
                          <a:spcPct val="107000"/>
                        </a:lnSpc>
                        <a:spcAft>
                          <a:spcPts val="800"/>
                        </a:spcAft>
                        <a:buNone/>
                      </a:pPr>
                      <a:r>
                        <a:rPr lang="es-ES" sz="1400" kern="100" dirty="0">
                          <a:solidFill>
                            <a:schemeClr val="tx1"/>
                          </a:solidFill>
                          <a:effectLst/>
                        </a:rPr>
                        <a:t>2.002(1)</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27305" algn="just">
                        <a:lnSpc>
                          <a:spcPct val="107000"/>
                        </a:lnSpc>
                        <a:spcAft>
                          <a:spcPts val="800"/>
                        </a:spcAft>
                        <a:buNone/>
                      </a:pPr>
                      <a:r>
                        <a:rPr lang="es-ES" sz="1800" kern="100" dirty="0">
                          <a:solidFill>
                            <a:schemeClr val="tx1"/>
                          </a:solidFill>
                          <a:effectLst/>
                        </a:rPr>
                        <a:t>D, cm</a:t>
                      </a:r>
                      <a:r>
                        <a:rPr lang="es-ES" sz="1800" kern="100" baseline="30000" dirty="0">
                          <a:solidFill>
                            <a:schemeClr val="tx1"/>
                          </a:solidFill>
                          <a:effectLst/>
                        </a:rPr>
                        <a:t>–1</a:t>
                      </a:r>
                      <a:endParaRPr lang="en-US" sz="1800" kern="100" dirty="0">
                        <a:solidFill>
                          <a:schemeClr val="tx1"/>
                        </a:solidFill>
                        <a:effectLst/>
                      </a:endParaRPr>
                    </a:p>
                    <a:p>
                      <a:pPr marL="0" marR="0" indent="-27305" algn="just">
                        <a:lnSpc>
                          <a:spcPct val="107000"/>
                        </a:lnSpc>
                        <a:spcAft>
                          <a:spcPts val="800"/>
                        </a:spcAft>
                        <a:buNone/>
                      </a:pPr>
                      <a:r>
                        <a:rPr lang="es-ES" sz="1400" kern="100" dirty="0">
                          <a:solidFill>
                            <a:schemeClr val="tx1"/>
                          </a:solidFill>
                          <a:effectLst/>
                        </a:rPr>
                        <a:t>10.106(2)</a:t>
                      </a:r>
                      <a:endParaRPr lang="en-US" sz="1100" kern="100" dirty="0">
                        <a:solidFill>
                          <a:schemeClr val="tx1"/>
                        </a:solidFill>
                        <a:effectLst/>
                      </a:endParaRPr>
                    </a:p>
                    <a:p>
                      <a:pPr marL="0" marR="0" indent="-27305" algn="just">
                        <a:lnSpc>
                          <a:spcPct val="107000"/>
                        </a:lnSpc>
                        <a:spcAft>
                          <a:spcPts val="800"/>
                        </a:spcAft>
                        <a:buNone/>
                      </a:pPr>
                      <a:r>
                        <a:rPr lang="es-ES" sz="1400" kern="100" dirty="0">
                          <a:solidFill>
                            <a:schemeClr val="tx1"/>
                          </a:solidFill>
                          <a:effectLst/>
                        </a:rPr>
                        <a:t>0.689(1)</a:t>
                      </a:r>
                      <a:endParaRPr lang="en-US" sz="1100" kern="100" dirty="0">
                        <a:solidFill>
                          <a:schemeClr val="tx1"/>
                        </a:solidFill>
                        <a:effectLst/>
                      </a:endParaRPr>
                    </a:p>
                    <a:p>
                      <a:pPr marL="0" marR="0" indent="-27305" algn="just">
                        <a:lnSpc>
                          <a:spcPct val="107000"/>
                        </a:lnSpc>
                        <a:spcAft>
                          <a:spcPts val="800"/>
                        </a:spcAft>
                        <a:buNone/>
                      </a:pPr>
                      <a:r>
                        <a:rPr lang="es-ES" sz="1400" kern="100" dirty="0">
                          <a:solidFill>
                            <a:schemeClr val="tx1"/>
                          </a:solidFill>
                          <a:effectLst/>
                        </a:rPr>
                        <a:t>0.458(2)</a:t>
                      </a:r>
                      <a:endParaRPr lang="en-US" sz="1100" kern="100" dirty="0">
                        <a:solidFill>
                          <a:schemeClr val="tx1"/>
                        </a:solidFill>
                        <a:effectLst/>
                      </a:endParaRPr>
                    </a:p>
                    <a:p>
                      <a:pPr marL="0" marR="0" indent="-27305" algn="just">
                        <a:lnSpc>
                          <a:spcPct val="107000"/>
                        </a:lnSpc>
                        <a:spcAft>
                          <a:spcPts val="800"/>
                        </a:spcAft>
                        <a:buNone/>
                      </a:pPr>
                      <a:r>
                        <a:rPr lang="es-ES" sz="1400" kern="100" dirty="0">
                          <a:solidFill>
                            <a:schemeClr val="tx1"/>
                          </a:solidFill>
                          <a:effectLst/>
                        </a:rPr>
                        <a:t>10.255(1)</a:t>
                      </a:r>
                      <a:endParaRPr lang="en-US" sz="1100" kern="100" dirty="0">
                        <a:solidFill>
                          <a:schemeClr val="tx1"/>
                        </a:solidFill>
                        <a:effectLst/>
                      </a:endParaRPr>
                    </a:p>
                    <a:p>
                      <a:pPr marL="0" marR="0" indent="-27305" algn="just">
                        <a:lnSpc>
                          <a:spcPct val="107000"/>
                        </a:lnSpc>
                        <a:spcAft>
                          <a:spcPts val="800"/>
                        </a:spcAft>
                        <a:buNone/>
                      </a:pPr>
                      <a:r>
                        <a:rPr lang="es-ES" sz="1400" kern="100" dirty="0">
                          <a:solidFill>
                            <a:schemeClr val="tx1"/>
                          </a:solidFill>
                          <a:effectLst/>
                        </a:rPr>
                        <a:t>0.738(6)</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24130" algn="just">
                        <a:lnSpc>
                          <a:spcPct val="107000"/>
                        </a:lnSpc>
                        <a:spcAft>
                          <a:spcPts val="800"/>
                        </a:spcAft>
                        <a:buNone/>
                      </a:pPr>
                      <a:r>
                        <a:rPr lang="es-ES" sz="1800" kern="100" dirty="0">
                          <a:solidFill>
                            <a:schemeClr val="tx1"/>
                          </a:solidFill>
                          <a:effectLst/>
                        </a:rPr>
                        <a:t>E, cm</a:t>
                      </a:r>
                      <a:r>
                        <a:rPr lang="es-ES" sz="1800" kern="100" baseline="30000" dirty="0">
                          <a:solidFill>
                            <a:schemeClr val="tx1"/>
                          </a:solidFill>
                          <a:effectLst/>
                        </a:rPr>
                        <a:t>–1</a:t>
                      </a:r>
                      <a:endParaRPr lang="en-US" sz="1800" kern="100" dirty="0">
                        <a:solidFill>
                          <a:schemeClr val="tx1"/>
                        </a:solidFill>
                        <a:effectLst/>
                      </a:endParaRPr>
                    </a:p>
                    <a:p>
                      <a:pPr marL="0" marR="0" indent="-24130" algn="just">
                        <a:lnSpc>
                          <a:spcPct val="107000"/>
                        </a:lnSpc>
                        <a:spcAft>
                          <a:spcPts val="800"/>
                        </a:spcAft>
                        <a:buNone/>
                      </a:pPr>
                      <a:r>
                        <a:rPr lang="es-ES" sz="1400" kern="100" dirty="0">
                          <a:solidFill>
                            <a:schemeClr val="tx1"/>
                          </a:solidFill>
                          <a:effectLst/>
                        </a:rPr>
                        <a:t>1.694(2)</a:t>
                      </a:r>
                      <a:endParaRPr lang="en-US" sz="1100" kern="100" dirty="0">
                        <a:solidFill>
                          <a:schemeClr val="tx1"/>
                        </a:solidFill>
                        <a:effectLst/>
                      </a:endParaRPr>
                    </a:p>
                    <a:p>
                      <a:pPr marL="0" marR="0" indent="-24130" algn="just">
                        <a:lnSpc>
                          <a:spcPct val="107000"/>
                        </a:lnSpc>
                        <a:spcAft>
                          <a:spcPts val="800"/>
                        </a:spcAft>
                        <a:buNone/>
                      </a:pPr>
                      <a:r>
                        <a:rPr lang="es-ES" sz="1400" kern="100" dirty="0">
                          <a:solidFill>
                            <a:schemeClr val="tx1"/>
                          </a:solidFill>
                          <a:effectLst/>
                        </a:rPr>
                        <a:t>0.223(1)</a:t>
                      </a:r>
                      <a:endParaRPr lang="en-US" sz="1100" kern="100" dirty="0">
                        <a:solidFill>
                          <a:schemeClr val="tx1"/>
                        </a:solidFill>
                        <a:effectLst/>
                      </a:endParaRPr>
                    </a:p>
                    <a:p>
                      <a:pPr marL="0" marR="0" indent="-24130" algn="just">
                        <a:lnSpc>
                          <a:spcPct val="107000"/>
                        </a:lnSpc>
                        <a:spcAft>
                          <a:spcPts val="800"/>
                        </a:spcAft>
                        <a:buNone/>
                      </a:pPr>
                      <a:r>
                        <a:rPr lang="es-ES" sz="1400" kern="100" dirty="0">
                          <a:solidFill>
                            <a:schemeClr val="tx1"/>
                          </a:solidFill>
                          <a:effectLst/>
                        </a:rPr>
                        <a:t>– </a:t>
                      </a:r>
                      <a:endParaRPr lang="en-US" sz="1100" kern="100" dirty="0">
                        <a:solidFill>
                          <a:schemeClr val="tx1"/>
                        </a:solidFill>
                        <a:effectLst/>
                      </a:endParaRPr>
                    </a:p>
                    <a:p>
                      <a:pPr marL="0" marR="0" indent="-24130" algn="just">
                        <a:lnSpc>
                          <a:spcPct val="107000"/>
                        </a:lnSpc>
                        <a:spcAft>
                          <a:spcPts val="800"/>
                        </a:spcAft>
                        <a:buNone/>
                      </a:pPr>
                      <a:r>
                        <a:rPr lang="es-ES" sz="1400" kern="100" dirty="0">
                          <a:solidFill>
                            <a:schemeClr val="tx1"/>
                          </a:solidFill>
                          <a:effectLst/>
                        </a:rPr>
                        <a:t>1.816(1)</a:t>
                      </a:r>
                      <a:endParaRPr lang="en-US" sz="1100" kern="100" dirty="0">
                        <a:solidFill>
                          <a:schemeClr val="tx1"/>
                        </a:solidFill>
                        <a:effectLst/>
                      </a:endParaRPr>
                    </a:p>
                    <a:p>
                      <a:pPr marL="0" marR="0" indent="-24130" algn="just">
                        <a:lnSpc>
                          <a:spcPct val="107000"/>
                        </a:lnSpc>
                        <a:spcAft>
                          <a:spcPts val="800"/>
                        </a:spcAft>
                        <a:buNone/>
                      </a:pPr>
                      <a:r>
                        <a:rPr lang="es-ES" sz="1400" kern="100" dirty="0">
                          <a:solidFill>
                            <a:schemeClr val="tx1"/>
                          </a:solidFill>
                          <a:effectLst/>
                        </a:rPr>
                        <a:t>0.218(2)</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extLst>
                  <a:ext uri="{0D108BD9-81ED-4DB2-BD59-A6C34878D82A}">
                    <a16:rowId xmlns:a16="http://schemas.microsoft.com/office/drawing/2014/main" val="1478084782"/>
                  </a:ext>
                </a:extLst>
              </a:tr>
            </a:tbl>
          </a:graphicData>
        </a:graphic>
      </p:graphicFrame>
    </p:spTree>
    <p:extLst>
      <p:ext uri="{BB962C8B-B14F-4D97-AF65-F5344CB8AC3E}">
        <p14:creationId xmlns:p14="http://schemas.microsoft.com/office/powerpoint/2010/main" val="27690895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0" name="Table 159">
            <a:extLst>
              <a:ext uri="{FF2B5EF4-FFF2-40B4-BE49-F238E27FC236}">
                <a16:creationId xmlns:a16="http://schemas.microsoft.com/office/drawing/2014/main" id="{D250A769-20C7-28A6-E183-1970D0F8FCC6}"/>
              </a:ext>
            </a:extLst>
          </p:cNvPr>
          <p:cNvGraphicFramePr>
            <a:graphicFrameLocks noGrp="1"/>
          </p:cNvGraphicFramePr>
          <p:nvPr>
            <p:extLst>
              <p:ext uri="{D42A27DB-BD31-4B8C-83A1-F6EECF244321}">
                <p14:modId xmlns:p14="http://schemas.microsoft.com/office/powerpoint/2010/main" val="2862847039"/>
              </p:ext>
            </p:extLst>
          </p:nvPr>
        </p:nvGraphicFramePr>
        <p:xfrm>
          <a:off x="5638800" y="4724400"/>
          <a:ext cx="6507480" cy="1981200"/>
        </p:xfrm>
        <a:graphic>
          <a:graphicData uri="http://schemas.openxmlformats.org/drawingml/2006/table">
            <a:tbl>
              <a:tblPr firstRow="1" firstCol="1" bandRow="1">
                <a:tableStyleId>{5C22544A-7EE6-4342-B048-85BDC9FD1C3A}</a:tableStyleId>
              </a:tblPr>
              <a:tblGrid>
                <a:gridCol w="1478280">
                  <a:extLst>
                    <a:ext uri="{9D8B030D-6E8A-4147-A177-3AD203B41FA5}">
                      <a16:colId xmlns:a16="http://schemas.microsoft.com/office/drawing/2014/main" val="1239905691"/>
                    </a:ext>
                  </a:extLst>
                </a:gridCol>
                <a:gridCol w="1097012">
                  <a:extLst>
                    <a:ext uri="{9D8B030D-6E8A-4147-A177-3AD203B41FA5}">
                      <a16:colId xmlns:a16="http://schemas.microsoft.com/office/drawing/2014/main" val="3703488068"/>
                    </a:ext>
                  </a:extLst>
                </a:gridCol>
                <a:gridCol w="1031053">
                  <a:extLst>
                    <a:ext uri="{9D8B030D-6E8A-4147-A177-3AD203B41FA5}">
                      <a16:colId xmlns:a16="http://schemas.microsoft.com/office/drawing/2014/main" val="723521743"/>
                    </a:ext>
                  </a:extLst>
                </a:gridCol>
                <a:gridCol w="902590">
                  <a:extLst>
                    <a:ext uri="{9D8B030D-6E8A-4147-A177-3AD203B41FA5}">
                      <a16:colId xmlns:a16="http://schemas.microsoft.com/office/drawing/2014/main" val="123895878"/>
                    </a:ext>
                  </a:extLst>
                </a:gridCol>
                <a:gridCol w="967492">
                  <a:extLst>
                    <a:ext uri="{9D8B030D-6E8A-4147-A177-3AD203B41FA5}">
                      <a16:colId xmlns:a16="http://schemas.microsoft.com/office/drawing/2014/main" val="2418048876"/>
                    </a:ext>
                  </a:extLst>
                </a:gridCol>
                <a:gridCol w="1031053">
                  <a:extLst>
                    <a:ext uri="{9D8B030D-6E8A-4147-A177-3AD203B41FA5}">
                      <a16:colId xmlns:a16="http://schemas.microsoft.com/office/drawing/2014/main" val="3968501961"/>
                    </a:ext>
                  </a:extLst>
                </a:gridCol>
              </a:tblGrid>
              <a:tr h="1981200">
                <a:tc>
                  <a:txBody>
                    <a:bodyPr/>
                    <a:lstStyle/>
                    <a:p>
                      <a:pPr marL="0" marR="0" indent="13970" algn="ctr">
                        <a:lnSpc>
                          <a:spcPct val="107000"/>
                        </a:lnSpc>
                        <a:spcAft>
                          <a:spcPts val="800"/>
                        </a:spcAft>
                        <a:buNone/>
                      </a:pPr>
                      <a:endParaRPr lang="en-US" sz="1400" kern="100" dirty="0">
                        <a:solidFill>
                          <a:schemeClr val="tx1"/>
                        </a:solidFill>
                        <a:effectLst/>
                      </a:endParaRPr>
                    </a:p>
                    <a:p>
                      <a:pPr marL="0" marR="0" indent="13970" algn="ctr">
                        <a:lnSpc>
                          <a:spcPct val="107000"/>
                        </a:lnSpc>
                        <a:spcAft>
                          <a:spcPts val="800"/>
                        </a:spcAft>
                        <a:buNone/>
                      </a:pPr>
                      <a:r>
                        <a:rPr lang="en-US" sz="1400" kern="100" dirty="0">
                          <a:solidFill>
                            <a:schemeClr val="tx1"/>
                          </a:solidFill>
                          <a:effectLst/>
                        </a:rPr>
                        <a:t>308 K, S=1</a:t>
                      </a:r>
                      <a:endParaRPr lang="en-US" sz="1100" kern="100" dirty="0">
                        <a:solidFill>
                          <a:schemeClr val="tx1"/>
                        </a:solidFill>
                        <a:effectLst/>
                      </a:endParaRPr>
                    </a:p>
                    <a:p>
                      <a:pPr marL="0" marR="0" indent="13970" algn="ctr">
                        <a:lnSpc>
                          <a:spcPct val="107000"/>
                        </a:lnSpc>
                        <a:spcAft>
                          <a:spcPts val="800"/>
                        </a:spcAft>
                        <a:buNone/>
                      </a:pPr>
                      <a:r>
                        <a:rPr lang="en-US" sz="1400" kern="100" dirty="0">
                          <a:solidFill>
                            <a:schemeClr val="tx1"/>
                          </a:solidFill>
                          <a:effectLst/>
                        </a:rPr>
                        <a:t>308 K, S=2</a:t>
                      </a:r>
                      <a:endParaRPr lang="en-US" sz="1100" kern="100" dirty="0">
                        <a:solidFill>
                          <a:schemeClr val="tx1"/>
                        </a:solidFill>
                        <a:effectLst/>
                      </a:endParaRPr>
                    </a:p>
                    <a:p>
                      <a:pPr marL="0" marR="0" indent="13970" algn="ctr">
                        <a:lnSpc>
                          <a:spcPct val="107000"/>
                        </a:lnSpc>
                        <a:spcAft>
                          <a:spcPts val="800"/>
                        </a:spcAft>
                        <a:buNone/>
                      </a:pPr>
                      <a:r>
                        <a:rPr lang="en-US" sz="1400" kern="100" dirty="0">
                          <a:solidFill>
                            <a:schemeClr val="tx1"/>
                          </a:solidFill>
                          <a:effectLst/>
                        </a:rPr>
                        <a:t>308 K, S=3</a:t>
                      </a:r>
                      <a:endParaRPr lang="en-US" sz="1100" kern="100" dirty="0">
                        <a:solidFill>
                          <a:schemeClr val="tx1"/>
                        </a:solidFill>
                        <a:effectLst/>
                      </a:endParaRPr>
                    </a:p>
                    <a:p>
                      <a:pPr marL="0" marR="0" indent="13970" algn="ctr">
                        <a:lnSpc>
                          <a:spcPct val="107000"/>
                        </a:lnSpc>
                        <a:spcAft>
                          <a:spcPts val="800"/>
                        </a:spcAft>
                        <a:buNone/>
                      </a:pPr>
                      <a:r>
                        <a:rPr lang="en-US" sz="1400" kern="100" dirty="0">
                          <a:solidFill>
                            <a:schemeClr val="tx1"/>
                          </a:solidFill>
                          <a:effectLst/>
                        </a:rPr>
                        <a:t>150K, S=1</a:t>
                      </a:r>
                      <a:endParaRPr lang="en-US" sz="1100" kern="100" dirty="0">
                        <a:solidFill>
                          <a:schemeClr val="tx1"/>
                        </a:solidFill>
                        <a:effectLst/>
                      </a:endParaRPr>
                    </a:p>
                    <a:p>
                      <a:pPr marL="0" marR="0" indent="13970" algn="ctr">
                        <a:lnSpc>
                          <a:spcPct val="107000"/>
                        </a:lnSpc>
                        <a:spcAft>
                          <a:spcPts val="800"/>
                        </a:spcAft>
                        <a:buNone/>
                      </a:pPr>
                      <a:r>
                        <a:rPr lang="en-US" sz="1400" kern="100" dirty="0">
                          <a:solidFill>
                            <a:schemeClr val="tx1"/>
                          </a:solidFill>
                          <a:effectLst/>
                        </a:rPr>
                        <a:t>150 K, S=2</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39370" algn="just">
                        <a:lnSpc>
                          <a:spcPct val="107000"/>
                        </a:lnSpc>
                        <a:spcAft>
                          <a:spcPts val="800"/>
                        </a:spcAft>
                        <a:buNone/>
                      </a:pPr>
                      <a:r>
                        <a:rPr lang="es-ES" sz="1800" kern="100" dirty="0" err="1">
                          <a:solidFill>
                            <a:schemeClr val="tx1"/>
                          </a:solidFill>
                          <a:effectLst/>
                        </a:rPr>
                        <a:t>g</a:t>
                      </a:r>
                      <a:r>
                        <a:rPr lang="es-ES" sz="1800" kern="100" baseline="-25000" dirty="0" err="1">
                          <a:solidFill>
                            <a:schemeClr val="tx1"/>
                          </a:solidFill>
                          <a:effectLst/>
                        </a:rPr>
                        <a:t>x</a:t>
                      </a:r>
                      <a:endParaRPr lang="en-US" sz="1800" kern="100" dirty="0">
                        <a:solidFill>
                          <a:schemeClr val="tx1"/>
                        </a:solidFill>
                        <a:effectLst/>
                      </a:endParaRPr>
                    </a:p>
                    <a:p>
                      <a:pPr marL="0" marR="0" indent="39370" algn="just">
                        <a:lnSpc>
                          <a:spcPct val="107000"/>
                        </a:lnSpc>
                        <a:spcAft>
                          <a:spcPts val="800"/>
                        </a:spcAft>
                        <a:buNone/>
                      </a:pPr>
                      <a:r>
                        <a:rPr lang="es-ES" sz="1400" kern="100" dirty="0">
                          <a:solidFill>
                            <a:schemeClr val="tx1"/>
                          </a:solidFill>
                          <a:effectLst/>
                        </a:rPr>
                        <a:t>2.010(1)</a:t>
                      </a:r>
                      <a:endParaRPr lang="en-US" sz="1100" kern="100" dirty="0">
                        <a:solidFill>
                          <a:schemeClr val="tx1"/>
                        </a:solidFill>
                        <a:effectLst/>
                      </a:endParaRPr>
                    </a:p>
                    <a:p>
                      <a:pPr marL="0" marR="0" indent="39370" algn="just">
                        <a:lnSpc>
                          <a:spcPct val="107000"/>
                        </a:lnSpc>
                        <a:spcAft>
                          <a:spcPts val="800"/>
                        </a:spcAft>
                        <a:buNone/>
                      </a:pPr>
                      <a:r>
                        <a:rPr lang="es-ES" sz="1400" kern="100" dirty="0">
                          <a:solidFill>
                            <a:schemeClr val="tx1"/>
                          </a:solidFill>
                          <a:effectLst/>
                        </a:rPr>
                        <a:t>2.003(2)</a:t>
                      </a:r>
                      <a:endParaRPr lang="en-US" sz="1100" kern="100" dirty="0">
                        <a:solidFill>
                          <a:schemeClr val="tx1"/>
                        </a:solidFill>
                        <a:effectLst/>
                      </a:endParaRPr>
                    </a:p>
                    <a:p>
                      <a:pPr marL="0" marR="0" indent="39370" algn="just">
                        <a:lnSpc>
                          <a:spcPct val="107000"/>
                        </a:lnSpc>
                        <a:spcAft>
                          <a:spcPts val="800"/>
                        </a:spcAft>
                        <a:buNone/>
                      </a:pPr>
                      <a:r>
                        <a:rPr lang="es-ES" sz="1400" kern="100" dirty="0">
                          <a:solidFill>
                            <a:schemeClr val="tx1"/>
                          </a:solidFill>
                          <a:effectLst/>
                        </a:rPr>
                        <a:t>– </a:t>
                      </a:r>
                      <a:endParaRPr lang="en-US" sz="1100" kern="100" dirty="0">
                        <a:solidFill>
                          <a:schemeClr val="tx1"/>
                        </a:solidFill>
                        <a:effectLst/>
                      </a:endParaRPr>
                    </a:p>
                    <a:p>
                      <a:pPr marL="0" marR="0" indent="39370" algn="just">
                        <a:lnSpc>
                          <a:spcPct val="107000"/>
                        </a:lnSpc>
                        <a:spcAft>
                          <a:spcPts val="800"/>
                        </a:spcAft>
                        <a:buNone/>
                      </a:pPr>
                      <a:r>
                        <a:rPr lang="es-ES" sz="1400" kern="100" dirty="0">
                          <a:solidFill>
                            <a:schemeClr val="tx1"/>
                          </a:solidFill>
                          <a:effectLst/>
                        </a:rPr>
                        <a:t>2.011(2)</a:t>
                      </a:r>
                      <a:endParaRPr lang="en-US" sz="1100" kern="100" dirty="0">
                        <a:solidFill>
                          <a:schemeClr val="tx1"/>
                        </a:solidFill>
                        <a:effectLst/>
                      </a:endParaRPr>
                    </a:p>
                    <a:p>
                      <a:pPr marL="0" marR="0" indent="39370" algn="just">
                        <a:lnSpc>
                          <a:spcPct val="107000"/>
                        </a:lnSpc>
                        <a:spcAft>
                          <a:spcPts val="800"/>
                        </a:spcAft>
                        <a:buNone/>
                      </a:pPr>
                      <a:r>
                        <a:rPr lang="es-ES" sz="1400" kern="100" dirty="0">
                          <a:solidFill>
                            <a:schemeClr val="tx1"/>
                          </a:solidFill>
                          <a:effectLst/>
                        </a:rPr>
                        <a:t>2.006(1)</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12700" algn="just">
                        <a:lnSpc>
                          <a:spcPct val="107000"/>
                        </a:lnSpc>
                        <a:spcAft>
                          <a:spcPts val="800"/>
                        </a:spcAft>
                        <a:buNone/>
                      </a:pPr>
                      <a:r>
                        <a:rPr lang="es-ES" sz="1800" kern="100" dirty="0" err="1">
                          <a:solidFill>
                            <a:schemeClr val="tx1"/>
                          </a:solidFill>
                          <a:effectLst/>
                        </a:rPr>
                        <a:t>g</a:t>
                      </a:r>
                      <a:r>
                        <a:rPr lang="es-ES" sz="1800" kern="100" baseline="-25000" dirty="0" err="1">
                          <a:solidFill>
                            <a:schemeClr val="tx1"/>
                          </a:solidFill>
                          <a:effectLst/>
                        </a:rPr>
                        <a:t>y</a:t>
                      </a:r>
                      <a:endParaRPr lang="en-US" sz="1800" kern="100" dirty="0">
                        <a:solidFill>
                          <a:schemeClr val="tx1"/>
                        </a:solidFill>
                        <a:effectLst/>
                      </a:endParaRPr>
                    </a:p>
                    <a:p>
                      <a:pPr marL="0" marR="0" indent="-12700" algn="just">
                        <a:lnSpc>
                          <a:spcPct val="107000"/>
                        </a:lnSpc>
                        <a:spcAft>
                          <a:spcPts val="800"/>
                        </a:spcAft>
                        <a:buNone/>
                      </a:pPr>
                      <a:r>
                        <a:rPr lang="es-ES" sz="1400" kern="100" dirty="0">
                          <a:solidFill>
                            <a:schemeClr val="tx1"/>
                          </a:solidFill>
                          <a:effectLst/>
                        </a:rPr>
                        <a:t>2.012(1)</a:t>
                      </a:r>
                      <a:endParaRPr lang="en-US" sz="1100" kern="100" dirty="0">
                        <a:solidFill>
                          <a:schemeClr val="tx1"/>
                        </a:solidFill>
                        <a:effectLst/>
                      </a:endParaRPr>
                    </a:p>
                    <a:p>
                      <a:pPr marL="0" marR="0" indent="-12700" algn="just">
                        <a:lnSpc>
                          <a:spcPct val="107000"/>
                        </a:lnSpc>
                        <a:spcAft>
                          <a:spcPts val="800"/>
                        </a:spcAft>
                        <a:buNone/>
                      </a:pPr>
                      <a:r>
                        <a:rPr lang="es-ES" sz="1400" kern="100" dirty="0">
                          <a:solidFill>
                            <a:schemeClr val="tx1"/>
                          </a:solidFill>
                          <a:effectLst/>
                        </a:rPr>
                        <a:t>2.005(1)</a:t>
                      </a:r>
                      <a:endParaRPr lang="en-US" sz="1100" kern="100" dirty="0">
                        <a:solidFill>
                          <a:schemeClr val="tx1"/>
                        </a:solidFill>
                        <a:effectLst/>
                      </a:endParaRPr>
                    </a:p>
                    <a:p>
                      <a:pPr marL="0" marR="0" indent="-12700" algn="just">
                        <a:lnSpc>
                          <a:spcPct val="107000"/>
                        </a:lnSpc>
                        <a:spcAft>
                          <a:spcPts val="800"/>
                        </a:spcAft>
                        <a:buNone/>
                      </a:pPr>
                      <a:r>
                        <a:rPr lang="es-ES" sz="1400" kern="100" dirty="0">
                          <a:solidFill>
                            <a:schemeClr val="tx1"/>
                          </a:solidFill>
                          <a:effectLst/>
                        </a:rPr>
                        <a:t>– </a:t>
                      </a:r>
                      <a:endParaRPr lang="en-US" sz="1100" kern="100" dirty="0">
                        <a:solidFill>
                          <a:schemeClr val="tx1"/>
                        </a:solidFill>
                        <a:effectLst/>
                      </a:endParaRPr>
                    </a:p>
                    <a:p>
                      <a:pPr marL="0" marR="0" indent="-12700" algn="just">
                        <a:lnSpc>
                          <a:spcPct val="107000"/>
                        </a:lnSpc>
                        <a:spcAft>
                          <a:spcPts val="800"/>
                        </a:spcAft>
                        <a:buNone/>
                      </a:pPr>
                      <a:r>
                        <a:rPr lang="es-ES" sz="1400" kern="100" dirty="0">
                          <a:solidFill>
                            <a:schemeClr val="tx1"/>
                          </a:solidFill>
                          <a:effectLst/>
                        </a:rPr>
                        <a:t>2.009(2)</a:t>
                      </a:r>
                      <a:endParaRPr lang="en-US" sz="1100" kern="100" dirty="0">
                        <a:solidFill>
                          <a:schemeClr val="tx1"/>
                        </a:solidFill>
                        <a:effectLst/>
                      </a:endParaRPr>
                    </a:p>
                    <a:p>
                      <a:pPr marL="0" marR="0" indent="-12700" algn="just">
                        <a:lnSpc>
                          <a:spcPct val="107000"/>
                        </a:lnSpc>
                        <a:spcAft>
                          <a:spcPts val="800"/>
                        </a:spcAft>
                        <a:buNone/>
                      </a:pPr>
                      <a:r>
                        <a:rPr lang="es-ES" sz="1400" kern="100" dirty="0">
                          <a:solidFill>
                            <a:schemeClr val="tx1"/>
                          </a:solidFill>
                          <a:effectLst/>
                        </a:rPr>
                        <a:t>2.006(1)</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26035" algn="just">
                        <a:lnSpc>
                          <a:spcPct val="107000"/>
                        </a:lnSpc>
                        <a:spcAft>
                          <a:spcPts val="800"/>
                        </a:spcAft>
                        <a:buNone/>
                      </a:pPr>
                      <a:r>
                        <a:rPr lang="es-ES" sz="1800" kern="100" dirty="0" err="1">
                          <a:solidFill>
                            <a:schemeClr val="tx1"/>
                          </a:solidFill>
                          <a:effectLst/>
                        </a:rPr>
                        <a:t>g</a:t>
                      </a:r>
                      <a:r>
                        <a:rPr lang="es-ES" sz="1800" kern="100" baseline="-25000" dirty="0" err="1">
                          <a:solidFill>
                            <a:schemeClr val="tx1"/>
                          </a:solidFill>
                          <a:effectLst/>
                        </a:rPr>
                        <a:t>z</a:t>
                      </a:r>
                      <a:endParaRPr lang="en-US" sz="1800" kern="100" dirty="0">
                        <a:solidFill>
                          <a:schemeClr val="tx1"/>
                        </a:solidFill>
                        <a:effectLst/>
                      </a:endParaRPr>
                    </a:p>
                    <a:p>
                      <a:pPr marL="0" marR="0" indent="-26035" algn="just">
                        <a:lnSpc>
                          <a:spcPct val="107000"/>
                        </a:lnSpc>
                        <a:spcAft>
                          <a:spcPts val="800"/>
                        </a:spcAft>
                        <a:buNone/>
                      </a:pPr>
                      <a:r>
                        <a:rPr lang="es-ES" sz="1400" kern="100" dirty="0">
                          <a:solidFill>
                            <a:schemeClr val="tx1"/>
                          </a:solidFill>
                          <a:effectLst/>
                        </a:rPr>
                        <a:t>2.000(2)</a:t>
                      </a:r>
                      <a:endParaRPr lang="en-US" sz="1100" kern="100" dirty="0">
                        <a:solidFill>
                          <a:schemeClr val="tx1"/>
                        </a:solidFill>
                        <a:effectLst/>
                      </a:endParaRPr>
                    </a:p>
                    <a:p>
                      <a:pPr marL="0" marR="0" indent="-26035" algn="just">
                        <a:lnSpc>
                          <a:spcPct val="107000"/>
                        </a:lnSpc>
                        <a:spcAft>
                          <a:spcPts val="800"/>
                        </a:spcAft>
                        <a:buNone/>
                      </a:pPr>
                      <a:r>
                        <a:rPr lang="es-ES" sz="1400" kern="100" dirty="0">
                          <a:solidFill>
                            <a:schemeClr val="tx1"/>
                          </a:solidFill>
                          <a:effectLst/>
                        </a:rPr>
                        <a:t>2.006(1)</a:t>
                      </a:r>
                      <a:endParaRPr lang="en-US" sz="1100" kern="100" dirty="0">
                        <a:solidFill>
                          <a:schemeClr val="tx1"/>
                        </a:solidFill>
                        <a:effectLst/>
                      </a:endParaRPr>
                    </a:p>
                    <a:p>
                      <a:pPr marL="0" marR="0" indent="-26035" algn="just">
                        <a:lnSpc>
                          <a:spcPct val="107000"/>
                        </a:lnSpc>
                        <a:spcAft>
                          <a:spcPts val="800"/>
                        </a:spcAft>
                        <a:buNone/>
                      </a:pPr>
                      <a:r>
                        <a:rPr lang="es-ES" sz="1400" kern="100" dirty="0">
                          <a:solidFill>
                            <a:schemeClr val="tx1"/>
                          </a:solidFill>
                          <a:effectLst/>
                        </a:rPr>
                        <a:t>2.002(1)</a:t>
                      </a:r>
                      <a:endParaRPr lang="en-US" sz="1100" kern="100" dirty="0">
                        <a:solidFill>
                          <a:schemeClr val="tx1"/>
                        </a:solidFill>
                        <a:effectLst/>
                      </a:endParaRPr>
                    </a:p>
                    <a:p>
                      <a:pPr marL="0" marR="0" indent="-26035" algn="just">
                        <a:lnSpc>
                          <a:spcPct val="107000"/>
                        </a:lnSpc>
                        <a:spcAft>
                          <a:spcPts val="800"/>
                        </a:spcAft>
                        <a:buNone/>
                      </a:pPr>
                      <a:r>
                        <a:rPr lang="es-ES" sz="1400" kern="100" dirty="0">
                          <a:solidFill>
                            <a:schemeClr val="tx1"/>
                          </a:solidFill>
                          <a:effectLst/>
                        </a:rPr>
                        <a:t>2.021(4)</a:t>
                      </a:r>
                      <a:endParaRPr lang="en-US" sz="1100" kern="100" dirty="0">
                        <a:solidFill>
                          <a:schemeClr val="tx1"/>
                        </a:solidFill>
                        <a:effectLst/>
                      </a:endParaRPr>
                    </a:p>
                    <a:p>
                      <a:pPr marL="0" marR="0" indent="-26035" algn="just">
                        <a:lnSpc>
                          <a:spcPct val="107000"/>
                        </a:lnSpc>
                        <a:spcAft>
                          <a:spcPts val="800"/>
                        </a:spcAft>
                        <a:buNone/>
                      </a:pPr>
                      <a:r>
                        <a:rPr lang="es-ES" sz="1400" kern="100" dirty="0">
                          <a:solidFill>
                            <a:schemeClr val="tx1"/>
                          </a:solidFill>
                          <a:effectLst/>
                        </a:rPr>
                        <a:t>2.002(1)</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27305" algn="just">
                        <a:lnSpc>
                          <a:spcPct val="107000"/>
                        </a:lnSpc>
                        <a:spcAft>
                          <a:spcPts val="800"/>
                        </a:spcAft>
                        <a:buNone/>
                      </a:pPr>
                      <a:r>
                        <a:rPr lang="es-ES" sz="1800" kern="100" dirty="0">
                          <a:solidFill>
                            <a:schemeClr val="tx1"/>
                          </a:solidFill>
                          <a:effectLst/>
                        </a:rPr>
                        <a:t>D, cm</a:t>
                      </a:r>
                      <a:r>
                        <a:rPr lang="es-ES" sz="1800" kern="100" baseline="30000" dirty="0">
                          <a:solidFill>
                            <a:schemeClr val="tx1"/>
                          </a:solidFill>
                          <a:effectLst/>
                        </a:rPr>
                        <a:t>–1</a:t>
                      </a:r>
                      <a:endParaRPr lang="en-US" sz="1800" kern="100" dirty="0">
                        <a:solidFill>
                          <a:schemeClr val="tx1"/>
                        </a:solidFill>
                        <a:effectLst/>
                      </a:endParaRPr>
                    </a:p>
                    <a:p>
                      <a:pPr marL="0" marR="0" indent="-27305" algn="just">
                        <a:lnSpc>
                          <a:spcPct val="107000"/>
                        </a:lnSpc>
                        <a:spcAft>
                          <a:spcPts val="800"/>
                        </a:spcAft>
                        <a:buNone/>
                      </a:pPr>
                      <a:r>
                        <a:rPr lang="es-ES" sz="1400" kern="100" dirty="0">
                          <a:solidFill>
                            <a:schemeClr val="tx1"/>
                          </a:solidFill>
                          <a:effectLst/>
                        </a:rPr>
                        <a:t>10.106(2)</a:t>
                      </a:r>
                      <a:endParaRPr lang="en-US" sz="1100" kern="100" dirty="0">
                        <a:solidFill>
                          <a:schemeClr val="tx1"/>
                        </a:solidFill>
                        <a:effectLst/>
                      </a:endParaRPr>
                    </a:p>
                    <a:p>
                      <a:pPr marL="0" marR="0" indent="-27305" algn="just">
                        <a:lnSpc>
                          <a:spcPct val="107000"/>
                        </a:lnSpc>
                        <a:spcAft>
                          <a:spcPts val="800"/>
                        </a:spcAft>
                        <a:buNone/>
                      </a:pPr>
                      <a:r>
                        <a:rPr lang="es-ES" sz="1400" kern="100" dirty="0">
                          <a:solidFill>
                            <a:schemeClr val="tx1"/>
                          </a:solidFill>
                          <a:effectLst/>
                        </a:rPr>
                        <a:t>0.689(1)</a:t>
                      </a:r>
                      <a:endParaRPr lang="en-US" sz="1100" kern="100" dirty="0">
                        <a:solidFill>
                          <a:schemeClr val="tx1"/>
                        </a:solidFill>
                        <a:effectLst/>
                      </a:endParaRPr>
                    </a:p>
                    <a:p>
                      <a:pPr marL="0" marR="0" indent="-27305" algn="just">
                        <a:lnSpc>
                          <a:spcPct val="107000"/>
                        </a:lnSpc>
                        <a:spcAft>
                          <a:spcPts val="800"/>
                        </a:spcAft>
                        <a:buNone/>
                      </a:pPr>
                      <a:r>
                        <a:rPr lang="es-ES" sz="1400" kern="100" dirty="0">
                          <a:solidFill>
                            <a:schemeClr val="tx1"/>
                          </a:solidFill>
                          <a:effectLst/>
                        </a:rPr>
                        <a:t>0.458(2)</a:t>
                      </a:r>
                      <a:endParaRPr lang="en-US" sz="1100" kern="100" dirty="0">
                        <a:solidFill>
                          <a:schemeClr val="tx1"/>
                        </a:solidFill>
                        <a:effectLst/>
                      </a:endParaRPr>
                    </a:p>
                    <a:p>
                      <a:pPr marL="0" marR="0" indent="-27305" algn="just">
                        <a:lnSpc>
                          <a:spcPct val="107000"/>
                        </a:lnSpc>
                        <a:spcAft>
                          <a:spcPts val="800"/>
                        </a:spcAft>
                        <a:buNone/>
                      </a:pPr>
                      <a:r>
                        <a:rPr lang="es-ES" sz="1400" kern="100" dirty="0">
                          <a:solidFill>
                            <a:schemeClr val="tx1"/>
                          </a:solidFill>
                          <a:effectLst/>
                        </a:rPr>
                        <a:t>10.255(1)</a:t>
                      </a:r>
                      <a:endParaRPr lang="en-US" sz="1100" kern="100" dirty="0">
                        <a:solidFill>
                          <a:schemeClr val="tx1"/>
                        </a:solidFill>
                        <a:effectLst/>
                      </a:endParaRPr>
                    </a:p>
                    <a:p>
                      <a:pPr marL="0" marR="0" indent="-27305" algn="just">
                        <a:lnSpc>
                          <a:spcPct val="107000"/>
                        </a:lnSpc>
                        <a:spcAft>
                          <a:spcPts val="800"/>
                        </a:spcAft>
                        <a:buNone/>
                      </a:pPr>
                      <a:r>
                        <a:rPr lang="es-ES" sz="1400" kern="100" dirty="0">
                          <a:solidFill>
                            <a:schemeClr val="tx1"/>
                          </a:solidFill>
                          <a:effectLst/>
                        </a:rPr>
                        <a:t>0.738(6)</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24130" algn="just">
                        <a:lnSpc>
                          <a:spcPct val="107000"/>
                        </a:lnSpc>
                        <a:spcAft>
                          <a:spcPts val="800"/>
                        </a:spcAft>
                        <a:buNone/>
                      </a:pPr>
                      <a:r>
                        <a:rPr lang="es-ES" sz="1800" kern="100" dirty="0">
                          <a:solidFill>
                            <a:schemeClr val="tx1"/>
                          </a:solidFill>
                          <a:effectLst/>
                        </a:rPr>
                        <a:t>E, cm</a:t>
                      </a:r>
                      <a:r>
                        <a:rPr lang="es-ES" sz="1800" kern="100" baseline="30000" dirty="0">
                          <a:solidFill>
                            <a:schemeClr val="tx1"/>
                          </a:solidFill>
                          <a:effectLst/>
                        </a:rPr>
                        <a:t>–1</a:t>
                      </a:r>
                      <a:endParaRPr lang="en-US" sz="1800" kern="100" dirty="0">
                        <a:solidFill>
                          <a:schemeClr val="tx1"/>
                        </a:solidFill>
                        <a:effectLst/>
                      </a:endParaRPr>
                    </a:p>
                    <a:p>
                      <a:pPr marL="0" marR="0" indent="-24130" algn="just">
                        <a:lnSpc>
                          <a:spcPct val="107000"/>
                        </a:lnSpc>
                        <a:spcAft>
                          <a:spcPts val="800"/>
                        </a:spcAft>
                        <a:buNone/>
                      </a:pPr>
                      <a:r>
                        <a:rPr lang="es-ES" sz="1400" kern="100" dirty="0">
                          <a:solidFill>
                            <a:schemeClr val="tx1"/>
                          </a:solidFill>
                          <a:effectLst/>
                        </a:rPr>
                        <a:t>1.694(2)</a:t>
                      </a:r>
                      <a:endParaRPr lang="en-US" sz="1100" kern="100" dirty="0">
                        <a:solidFill>
                          <a:schemeClr val="tx1"/>
                        </a:solidFill>
                        <a:effectLst/>
                      </a:endParaRPr>
                    </a:p>
                    <a:p>
                      <a:pPr marL="0" marR="0" indent="-24130" algn="just">
                        <a:lnSpc>
                          <a:spcPct val="107000"/>
                        </a:lnSpc>
                        <a:spcAft>
                          <a:spcPts val="800"/>
                        </a:spcAft>
                        <a:buNone/>
                      </a:pPr>
                      <a:r>
                        <a:rPr lang="es-ES" sz="1400" kern="100" dirty="0">
                          <a:solidFill>
                            <a:schemeClr val="tx1"/>
                          </a:solidFill>
                          <a:effectLst/>
                        </a:rPr>
                        <a:t>0.223(1)</a:t>
                      </a:r>
                      <a:endParaRPr lang="en-US" sz="1100" kern="100" dirty="0">
                        <a:solidFill>
                          <a:schemeClr val="tx1"/>
                        </a:solidFill>
                        <a:effectLst/>
                      </a:endParaRPr>
                    </a:p>
                    <a:p>
                      <a:pPr marL="0" marR="0" indent="-24130" algn="just">
                        <a:lnSpc>
                          <a:spcPct val="107000"/>
                        </a:lnSpc>
                        <a:spcAft>
                          <a:spcPts val="800"/>
                        </a:spcAft>
                        <a:buNone/>
                      </a:pPr>
                      <a:r>
                        <a:rPr lang="es-ES" sz="1400" kern="100" dirty="0">
                          <a:solidFill>
                            <a:schemeClr val="tx1"/>
                          </a:solidFill>
                          <a:effectLst/>
                        </a:rPr>
                        <a:t>– </a:t>
                      </a:r>
                      <a:endParaRPr lang="en-US" sz="1100" kern="100" dirty="0">
                        <a:solidFill>
                          <a:schemeClr val="tx1"/>
                        </a:solidFill>
                        <a:effectLst/>
                      </a:endParaRPr>
                    </a:p>
                    <a:p>
                      <a:pPr marL="0" marR="0" indent="-24130" algn="just">
                        <a:lnSpc>
                          <a:spcPct val="107000"/>
                        </a:lnSpc>
                        <a:spcAft>
                          <a:spcPts val="800"/>
                        </a:spcAft>
                        <a:buNone/>
                      </a:pPr>
                      <a:r>
                        <a:rPr lang="es-ES" sz="1400" kern="100" dirty="0">
                          <a:solidFill>
                            <a:schemeClr val="tx1"/>
                          </a:solidFill>
                          <a:effectLst/>
                        </a:rPr>
                        <a:t>1.816(1)</a:t>
                      </a:r>
                      <a:endParaRPr lang="en-US" sz="1100" kern="100" dirty="0">
                        <a:solidFill>
                          <a:schemeClr val="tx1"/>
                        </a:solidFill>
                        <a:effectLst/>
                      </a:endParaRPr>
                    </a:p>
                    <a:p>
                      <a:pPr marL="0" marR="0" indent="-24130" algn="just">
                        <a:lnSpc>
                          <a:spcPct val="107000"/>
                        </a:lnSpc>
                        <a:spcAft>
                          <a:spcPts val="800"/>
                        </a:spcAft>
                        <a:buNone/>
                      </a:pPr>
                      <a:r>
                        <a:rPr lang="es-ES" sz="1400" kern="100" dirty="0">
                          <a:solidFill>
                            <a:schemeClr val="tx1"/>
                          </a:solidFill>
                          <a:effectLst/>
                        </a:rPr>
                        <a:t>0.218(2)</a:t>
                      </a: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extLst>
                  <a:ext uri="{0D108BD9-81ED-4DB2-BD59-A6C34878D82A}">
                    <a16:rowId xmlns:a16="http://schemas.microsoft.com/office/drawing/2014/main" val="1478084782"/>
                  </a:ext>
                </a:extLst>
              </a:tr>
            </a:tbl>
          </a:graphicData>
        </a:graphic>
      </p:graphicFrame>
      <p:pic>
        <p:nvPicPr>
          <p:cNvPr id="6" name="Picture 5">
            <a:extLst>
              <a:ext uri="{FF2B5EF4-FFF2-40B4-BE49-F238E27FC236}">
                <a16:creationId xmlns:a16="http://schemas.microsoft.com/office/drawing/2014/main" id="{745028D8-D7AC-254C-EC90-7EE08BF6AE79}"/>
              </a:ext>
            </a:extLst>
          </p:cNvPr>
          <p:cNvPicPr>
            <a:picLocks noChangeAspect="1"/>
          </p:cNvPicPr>
          <p:nvPr/>
        </p:nvPicPr>
        <p:blipFill rotWithShape="1">
          <a:blip r:embed="rId2">
            <a:extLst>
              <a:ext uri="{28A0092B-C50C-407E-A947-70E740481C1C}">
                <a14:useLocalDpi xmlns:a14="http://schemas.microsoft.com/office/drawing/2010/main" val="0"/>
              </a:ext>
            </a:extLst>
          </a:blip>
          <a:srcRect l="9792" t="18221" r="27337" b="21485"/>
          <a:stretch/>
        </p:blipFill>
        <p:spPr bwMode="auto">
          <a:xfrm>
            <a:off x="152400" y="152400"/>
            <a:ext cx="6657052" cy="5105400"/>
          </a:xfrm>
          <a:prstGeom prst="rect">
            <a:avLst/>
          </a:prstGeom>
          <a:noFill/>
          <a:ln>
            <a:noFill/>
          </a:ln>
          <a:extLst>
            <a:ext uri="{53640926-AAD7-44D8-BBD7-CCE9431645EC}">
              <a14:shadowObscured xmlns:a14="http://schemas.microsoft.com/office/drawing/2010/main"/>
            </a:ext>
          </a:extLst>
        </p:spPr>
      </p:pic>
      <p:sp>
        <p:nvSpPr>
          <p:cNvPr id="7" name="Title 1">
            <a:extLst>
              <a:ext uri="{FF2B5EF4-FFF2-40B4-BE49-F238E27FC236}">
                <a16:creationId xmlns:a16="http://schemas.microsoft.com/office/drawing/2014/main" id="{EEDCB8A2-9C51-D06C-FCAE-882A294A76FC}"/>
              </a:ext>
            </a:extLst>
          </p:cNvPr>
          <p:cNvSpPr>
            <a:spLocks noGrp="1"/>
          </p:cNvSpPr>
          <p:nvPr>
            <p:ph type="title"/>
          </p:nvPr>
        </p:nvSpPr>
        <p:spPr>
          <a:xfrm>
            <a:off x="5867400" y="0"/>
            <a:ext cx="5715000" cy="639762"/>
          </a:xfrm>
        </p:spPr>
        <p:txBody>
          <a:bodyPr/>
          <a:lstStyle/>
          <a:p>
            <a:r>
              <a:rPr lang="en-US" sz="3200" b="1" dirty="0">
                <a:solidFill>
                  <a:srgbClr val="0000FF"/>
                </a:solidFill>
              </a:rPr>
              <a:t>[Fe(</a:t>
            </a:r>
            <a:r>
              <a:rPr lang="en-US" sz="3200" b="1" dirty="0" err="1">
                <a:solidFill>
                  <a:srgbClr val="0000FF"/>
                </a:solidFill>
              </a:rPr>
              <a:t>salen</a:t>
            </a:r>
            <a:r>
              <a:rPr lang="en-US" sz="3200" b="1" dirty="0">
                <a:solidFill>
                  <a:srgbClr val="0000FF"/>
                </a:solidFill>
              </a:rPr>
              <a:t>)]</a:t>
            </a:r>
            <a:r>
              <a:rPr lang="en-US" sz="3200" b="1" baseline="-25000" dirty="0">
                <a:solidFill>
                  <a:srgbClr val="0000FF"/>
                </a:solidFill>
              </a:rPr>
              <a:t>2</a:t>
            </a:r>
            <a:r>
              <a:rPr lang="en-US" sz="3200" b="1" dirty="0">
                <a:solidFill>
                  <a:srgbClr val="0000FF"/>
                </a:solidFill>
              </a:rPr>
              <a:t>O</a:t>
            </a:r>
          </a:p>
        </p:txBody>
      </p:sp>
      <p:grpSp>
        <p:nvGrpSpPr>
          <p:cNvPr id="8" name="Group 7">
            <a:extLst>
              <a:ext uri="{FF2B5EF4-FFF2-40B4-BE49-F238E27FC236}">
                <a16:creationId xmlns:a16="http://schemas.microsoft.com/office/drawing/2014/main" id="{4C0FEF61-B445-1996-A7BD-D4D6D3D9003E}"/>
              </a:ext>
            </a:extLst>
          </p:cNvPr>
          <p:cNvGrpSpPr>
            <a:grpSpLocks noChangeAspect="1"/>
          </p:cNvGrpSpPr>
          <p:nvPr/>
        </p:nvGrpSpPr>
        <p:grpSpPr>
          <a:xfrm rot="16200000">
            <a:off x="8080809" y="1367629"/>
            <a:ext cx="2087924" cy="2704742"/>
            <a:chOff x="197485" y="53975"/>
            <a:chExt cx="2045335" cy="2644775"/>
          </a:xfrm>
        </p:grpSpPr>
        <p:sp>
          <p:nvSpPr>
            <p:cNvPr id="9" name="Oval 8">
              <a:extLst>
                <a:ext uri="{FF2B5EF4-FFF2-40B4-BE49-F238E27FC236}">
                  <a16:creationId xmlns:a16="http://schemas.microsoft.com/office/drawing/2014/main" id="{3967F388-A56B-7FE4-7189-1DCFA53F532B}"/>
                </a:ext>
              </a:extLst>
            </p:cNvPr>
            <p:cNvSpPr>
              <a:spLocks noChangeArrowheads="1"/>
            </p:cNvSpPr>
            <p:nvPr/>
          </p:nvSpPr>
          <p:spPr bwMode="auto">
            <a:xfrm>
              <a:off x="1106170" y="379730"/>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0" name="Freeform 1370">
              <a:extLst>
                <a:ext uri="{FF2B5EF4-FFF2-40B4-BE49-F238E27FC236}">
                  <a16:creationId xmlns:a16="http://schemas.microsoft.com/office/drawing/2014/main" id="{216F553A-4812-9814-D396-B929A5333F80}"/>
                </a:ext>
              </a:extLst>
            </p:cNvPr>
            <p:cNvSpPr>
              <a:spLocks/>
            </p:cNvSpPr>
            <p:nvPr/>
          </p:nvSpPr>
          <p:spPr bwMode="auto">
            <a:xfrm>
              <a:off x="1067435" y="394970"/>
              <a:ext cx="74930" cy="74930"/>
            </a:xfrm>
            <a:custGeom>
              <a:avLst/>
              <a:gdLst>
                <a:gd name="T0" fmla="*/ 113 w 118"/>
                <a:gd name="T1" fmla="*/ 47 h 118"/>
                <a:gd name="T2" fmla="*/ 113 w 118"/>
                <a:gd name="T3" fmla="*/ 42 h 118"/>
                <a:gd name="T4" fmla="*/ 118 w 118"/>
                <a:gd name="T5" fmla="*/ 42 h 118"/>
                <a:gd name="T6" fmla="*/ 118 w 118"/>
                <a:gd name="T7" fmla="*/ 38 h 118"/>
                <a:gd name="T8" fmla="*/ 118 w 118"/>
                <a:gd name="T9" fmla="*/ 33 h 118"/>
                <a:gd name="T10" fmla="*/ 118 w 118"/>
                <a:gd name="T11" fmla="*/ 33 h 118"/>
                <a:gd name="T12" fmla="*/ 118 w 118"/>
                <a:gd name="T13" fmla="*/ 28 h 118"/>
                <a:gd name="T14" fmla="*/ 118 w 118"/>
                <a:gd name="T15" fmla="*/ 24 h 118"/>
                <a:gd name="T16" fmla="*/ 118 w 118"/>
                <a:gd name="T17" fmla="*/ 24 h 118"/>
                <a:gd name="T18" fmla="*/ 113 w 118"/>
                <a:gd name="T19" fmla="*/ 19 h 118"/>
                <a:gd name="T20" fmla="*/ 113 w 118"/>
                <a:gd name="T21" fmla="*/ 14 h 118"/>
                <a:gd name="T22" fmla="*/ 108 w 118"/>
                <a:gd name="T23" fmla="*/ 14 h 118"/>
                <a:gd name="T24" fmla="*/ 108 w 118"/>
                <a:gd name="T25" fmla="*/ 9 h 118"/>
                <a:gd name="T26" fmla="*/ 104 w 118"/>
                <a:gd name="T27" fmla="*/ 9 h 118"/>
                <a:gd name="T28" fmla="*/ 104 w 118"/>
                <a:gd name="T29" fmla="*/ 5 h 118"/>
                <a:gd name="T30" fmla="*/ 99 w 118"/>
                <a:gd name="T31" fmla="*/ 5 h 118"/>
                <a:gd name="T32" fmla="*/ 99 w 118"/>
                <a:gd name="T33" fmla="*/ 5 h 118"/>
                <a:gd name="T34" fmla="*/ 94 w 118"/>
                <a:gd name="T35" fmla="*/ 0 h 118"/>
                <a:gd name="T36" fmla="*/ 90 w 118"/>
                <a:gd name="T37" fmla="*/ 0 h 118"/>
                <a:gd name="T38" fmla="*/ 85 w 118"/>
                <a:gd name="T39" fmla="*/ 0 h 118"/>
                <a:gd name="T40" fmla="*/ 85 w 118"/>
                <a:gd name="T41" fmla="*/ 0 h 118"/>
                <a:gd name="T42" fmla="*/ 80 w 118"/>
                <a:gd name="T43" fmla="*/ 5 h 118"/>
                <a:gd name="T44" fmla="*/ 80 w 118"/>
                <a:gd name="T45" fmla="*/ 5 h 118"/>
                <a:gd name="T46" fmla="*/ 76 w 118"/>
                <a:gd name="T47" fmla="*/ 5 h 118"/>
                <a:gd name="T48" fmla="*/ 76 w 118"/>
                <a:gd name="T49" fmla="*/ 9 h 118"/>
                <a:gd name="T50" fmla="*/ 0 w 118"/>
                <a:gd name="T51" fmla="*/ 80 h 118"/>
                <a:gd name="T52" fmla="*/ 0 w 118"/>
                <a:gd name="T53" fmla="*/ 75 h 118"/>
                <a:gd name="T54" fmla="*/ 5 w 118"/>
                <a:gd name="T55" fmla="*/ 75 h 118"/>
                <a:gd name="T56" fmla="*/ 10 w 118"/>
                <a:gd name="T57" fmla="*/ 75 h 118"/>
                <a:gd name="T58" fmla="*/ 10 w 118"/>
                <a:gd name="T59" fmla="*/ 75 h 118"/>
                <a:gd name="T60" fmla="*/ 14 w 118"/>
                <a:gd name="T61" fmla="*/ 75 h 118"/>
                <a:gd name="T62" fmla="*/ 19 w 118"/>
                <a:gd name="T63" fmla="*/ 75 h 118"/>
                <a:gd name="T64" fmla="*/ 19 w 118"/>
                <a:gd name="T65" fmla="*/ 75 h 118"/>
                <a:gd name="T66" fmla="*/ 24 w 118"/>
                <a:gd name="T67" fmla="*/ 75 h 118"/>
                <a:gd name="T68" fmla="*/ 28 w 118"/>
                <a:gd name="T69" fmla="*/ 75 h 118"/>
                <a:gd name="T70" fmla="*/ 28 w 118"/>
                <a:gd name="T71" fmla="*/ 80 h 118"/>
                <a:gd name="T72" fmla="*/ 33 w 118"/>
                <a:gd name="T73" fmla="*/ 80 h 118"/>
                <a:gd name="T74" fmla="*/ 38 w 118"/>
                <a:gd name="T75" fmla="*/ 85 h 118"/>
                <a:gd name="T76" fmla="*/ 38 w 118"/>
                <a:gd name="T77" fmla="*/ 85 h 118"/>
                <a:gd name="T78" fmla="*/ 38 w 118"/>
                <a:gd name="T79" fmla="*/ 89 h 118"/>
                <a:gd name="T80" fmla="*/ 43 w 118"/>
                <a:gd name="T81" fmla="*/ 94 h 118"/>
                <a:gd name="T82" fmla="*/ 43 w 118"/>
                <a:gd name="T83" fmla="*/ 94 h 118"/>
                <a:gd name="T84" fmla="*/ 43 w 118"/>
                <a:gd name="T85" fmla="*/ 99 h 118"/>
                <a:gd name="T86" fmla="*/ 43 w 118"/>
                <a:gd name="T87" fmla="*/ 104 h 118"/>
                <a:gd name="T88" fmla="*/ 43 w 118"/>
                <a:gd name="T89" fmla="*/ 108 h 118"/>
                <a:gd name="T90" fmla="*/ 43 w 118"/>
                <a:gd name="T91" fmla="*/ 108 h 118"/>
                <a:gd name="T92" fmla="*/ 43 w 118"/>
                <a:gd name="T93" fmla="*/ 113 h 118"/>
                <a:gd name="T94" fmla="*/ 43 w 118"/>
                <a:gd name="T95" fmla="*/ 113 h 118"/>
                <a:gd name="T96" fmla="*/ 38 w 118"/>
                <a:gd name="T97" fmla="*/ 118 h 118"/>
                <a:gd name="T98" fmla="*/ 38 w 118"/>
                <a:gd name="T9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118">
                  <a:moveTo>
                    <a:pt x="113" y="47"/>
                  </a:moveTo>
                  <a:lnTo>
                    <a:pt x="113" y="47"/>
                  </a:lnTo>
                  <a:lnTo>
                    <a:pt x="113" y="42"/>
                  </a:lnTo>
                  <a:lnTo>
                    <a:pt x="113" y="42"/>
                  </a:lnTo>
                  <a:lnTo>
                    <a:pt x="113" y="42"/>
                  </a:lnTo>
                  <a:lnTo>
                    <a:pt x="118" y="42"/>
                  </a:lnTo>
                  <a:lnTo>
                    <a:pt x="118" y="38"/>
                  </a:lnTo>
                  <a:lnTo>
                    <a:pt x="118" y="38"/>
                  </a:lnTo>
                  <a:lnTo>
                    <a:pt x="118" y="38"/>
                  </a:lnTo>
                  <a:lnTo>
                    <a:pt x="118" y="33"/>
                  </a:lnTo>
                  <a:lnTo>
                    <a:pt x="118" y="33"/>
                  </a:lnTo>
                  <a:lnTo>
                    <a:pt x="118" y="33"/>
                  </a:lnTo>
                  <a:lnTo>
                    <a:pt x="118" y="28"/>
                  </a:lnTo>
                  <a:lnTo>
                    <a:pt x="118" y="28"/>
                  </a:lnTo>
                  <a:lnTo>
                    <a:pt x="118" y="28"/>
                  </a:lnTo>
                  <a:lnTo>
                    <a:pt x="118" y="24"/>
                  </a:lnTo>
                  <a:lnTo>
                    <a:pt x="118" y="24"/>
                  </a:lnTo>
                  <a:lnTo>
                    <a:pt x="118" y="24"/>
                  </a:lnTo>
                  <a:lnTo>
                    <a:pt x="113" y="19"/>
                  </a:lnTo>
                  <a:lnTo>
                    <a:pt x="113" y="19"/>
                  </a:lnTo>
                  <a:lnTo>
                    <a:pt x="113" y="19"/>
                  </a:lnTo>
                  <a:lnTo>
                    <a:pt x="113" y="14"/>
                  </a:lnTo>
                  <a:lnTo>
                    <a:pt x="113" y="14"/>
                  </a:lnTo>
                  <a:lnTo>
                    <a:pt x="108" y="14"/>
                  </a:lnTo>
                  <a:lnTo>
                    <a:pt x="108" y="9"/>
                  </a:lnTo>
                  <a:lnTo>
                    <a:pt x="108" y="9"/>
                  </a:lnTo>
                  <a:lnTo>
                    <a:pt x="108" y="9"/>
                  </a:lnTo>
                  <a:lnTo>
                    <a:pt x="104" y="9"/>
                  </a:lnTo>
                  <a:lnTo>
                    <a:pt x="104" y="5"/>
                  </a:lnTo>
                  <a:lnTo>
                    <a:pt x="104" y="5"/>
                  </a:lnTo>
                  <a:lnTo>
                    <a:pt x="99" y="5"/>
                  </a:lnTo>
                  <a:lnTo>
                    <a:pt x="99" y="5"/>
                  </a:lnTo>
                  <a:lnTo>
                    <a:pt x="99" y="5"/>
                  </a:lnTo>
                  <a:lnTo>
                    <a:pt x="99" y="5"/>
                  </a:lnTo>
                  <a:lnTo>
                    <a:pt x="94" y="0"/>
                  </a:lnTo>
                  <a:lnTo>
                    <a:pt x="94" y="0"/>
                  </a:lnTo>
                  <a:lnTo>
                    <a:pt x="90" y="0"/>
                  </a:lnTo>
                  <a:lnTo>
                    <a:pt x="90" y="0"/>
                  </a:lnTo>
                  <a:lnTo>
                    <a:pt x="90" y="0"/>
                  </a:lnTo>
                  <a:lnTo>
                    <a:pt x="85" y="0"/>
                  </a:lnTo>
                  <a:lnTo>
                    <a:pt x="85" y="0"/>
                  </a:lnTo>
                  <a:lnTo>
                    <a:pt x="85" y="0"/>
                  </a:lnTo>
                  <a:lnTo>
                    <a:pt x="80" y="0"/>
                  </a:lnTo>
                  <a:lnTo>
                    <a:pt x="80" y="5"/>
                  </a:lnTo>
                  <a:lnTo>
                    <a:pt x="80" y="5"/>
                  </a:lnTo>
                  <a:lnTo>
                    <a:pt x="80" y="5"/>
                  </a:lnTo>
                  <a:lnTo>
                    <a:pt x="76" y="5"/>
                  </a:lnTo>
                  <a:lnTo>
                    <a:pt x="76" y="5"/>
                  </a:lnTo>
                  <a:lnTo>
                    <a:pt x="76" y="5"/>
                  </a:lnTo>
                  <a:lnTo>
                    <a:pt x="76" y="9"/>
                  </a:lnTo>
                  <a:lnTo>
                    <a:pt x="0" y="80"/>
                  </a:lnTo>
                  <a:lnTo>
                    <a:pt x="0" y="80"/>
                  </a:lnTo>
                  <a:lnTo>
                    <a:pt x="0" y="80"/>
                  </a:lnTo>
                  <a:lnTo>
                    <a:pt x="0" y="75"/>
                  </a:lnTo>
                  <a:lnTo>
                    <a:pt x="5" y="75"/>
                  </a:lnTo>
                  <a:lnTo>
                    <a:pt x="5" y="75"/>
                  </a:lnTo>
                  <a:lnTo>
                    <a:pt x="5" y="75"/>
                  </a:lnTo>
                  <a:lnTo>
                    <a:pt x="10" y="75"/>
                  </a:lnTo>
                  <a:lnTo>
                    <a:pt x="10" y="75"/>
                  </a:lnTo>
                  <a:lnTo>
                    <a:pt x="10" y="75"/>
                  </a:lnTo>
                  <a:lnTo>
                    <a:pt x="14" y="75"/>
                  </a:lnTo>
                  <a:lnTo>
                    <a:pt x="14" y="75"/>
                  </a:lnTo>
                  <a:lnTo>
                    <a:pt x="14" y="75"/>
                  </a:lnTo>
                  <a:lnTo>
                    <a:pt x="19" y="75"/>
                  </a:lnTo>
                  <a:lnTo>
                    <a:pt x="19" y="75"/>
                  </a:lnTo>
                  <a:lnTo>
                    <a:pt x="19" y="75"/>
                  </a:lnTo>
                  <a:lnTo>
                    <a:pt x="24" y="75"/>
                  </a:lnTo>
                  <a:lnTo>
                    <a:pt x="24" y="75"/>
                  </a:lnTo>
                  <a:lnTo>
                    <a:pt x="24" y="75"/>
                  </a:lnTo>
                  <a:lnTo>
                    <a:pt x="28" y="75"/>
                  </a:lnTo>
                  <a:lnTo>
                    <a:pt x="28" y="80"/>
                  </a:lnTo>
                  <a:lnTo>
                    <a:pt x="28" y="80"/>
                  </a:lnTo>
                  <a:lnTo>
                    <a:pt x="33" y="80"/>
                  </a:lnTo>
                  <a:lnTo>
                    <a:pt x="33" y="80"/>
                  </a:lnTo>
                  <a:lnTo>
                    <a:pt x="33" y="85"/>
                  </a:lnTo>
                  <a:lnTo>
                    <a:pt x="38" y="85"/>
                  </a:lnTo>
                  <a:lnTo>
                    <a:pt x="38" y="85"/>
                  </a:lnTo>
                  <a:lnTo>
                    <a:pt x="38" y="85"/>
                  </a:lnTo>
                  <a:lnTo>
                    <a:pt x="38" y="89"/>
                  </a:lnTo>
                  <a:lnTo>
                    <a:pt x="38" y="89"/>
                  </a:lnTo>
                  <a:lnTo>
                    <a:pt x="43" y="89"/>
                  </a:lnTo>
                  <a:lnTo>
                    <a:pt x="43" y="94"/>
                  </a:lnTo>
                  <a:lnTo>
                    <a:pt x="43" y="94"/>
                  </a:lnTo>
                  <a:lnTo>
                    <a:pt x="43" y="94"/>
                  </a:lnTo>
                  <a:lnTo>
                    <a:pt x="43" y="99"/>
                  </a:lnTo>
                  <a:lnTo>
                    <a:pt x="43" y="99"/>
                  </a:lnTo>
                  <a:lnTo>
                    <a:pt x="43" y="99"/>
                  </a:lnTo>
                  <a:lnTo>
                    <a:pt x="43" y="104"/>
                  </a:lnTo>
                  <a:lnTo>
                    <a:pt x="43" y="104"/>
                  </a:lnTo>
                  <a:lnTo>
                    <a:pt x="43" y="108"/>
                  </a:lnTo>
                  <a:lnTo>
                    <a:pt x="43" y="108"/>
                  </a:lnTo>
                  <a:lnTo>
                    <a:pt x="43" y="108"/>
                  </a:lnTo>
                  <a:lnTo>
                    <a:pt x="43" y="108"/>
                  </a:lnTo>
                  <a:lnTo>
                    <a:pt x="43" y="113"/>
                  </a:lnTo>
                  <a:lnTo>
                    <a:pt x="43" y="113"/>
                  </a:lnTo>
                  <a:lnTo>
                    <a:pt x="43" y="113"/>
                  </a:lnTo>
                  <a:lnTo>
                    <a:pt x="43" y="118"/>
                  </a:lnTo>
                  <a:lnTo>
                    <a:pt x="38" y="118"/>
                  </a:lnTo>
                  <a:lnTo>
                    <a:pt x="38" y="118"/>
                  </a:lnTo>
                  <a:lnTo>
                    <a:pt x="38" y="118"/>
                  </a:lnTo>
                  <a:lnTo>
                    <a:pt x="113" y="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 name="Oval 10">
              <a:extLst>
                <a:ext uri="{FF2B5EF4-FFF2-40B4-BE49-F238E27FC236}">
                  <a16:creationId xmlns:a16="http://schemas.microsoft.com/office/drawing/2014/main" id="{C682FCB3-2103-CDD1-6C81-9547AA708A36}"/>
                </a:ext>
              </a:extLst>
            </p:cNvPr>
            <p:cNvSpPr>
              <a:spLocks noChangeArrowheads="1"/>
            </p:cNvSpPr>
            <p:nvPr/>
          </p:nvSpPr>
          <p:spPr bwMode="auto">
            <a:xfrm>
              <a:off x="1064260" y="843915"/>
              <a:ext cx="51435"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2" name="Freeform 1372">
              <a:extLst>
                <a:ext uri="{FF2B5EF4-FFF2-40B4-BE49-F238E27FC236}">
                  <a16:creationId xmlns:a16="http://schemas.microsoft.com/office/drawing/2014/main" id="{B49D68D8-CD77-D45C-5F4F-57E3F5E101E6}"/>
                </a:ext>
              </a:extLst>
            </p:cNvPr>
            <p:cNvSpPr>
              <a:spLocks/>
            </p:cNvSpPr>
            <p:nvPr/>
          </p:nvSpPr>
          <p:spPr bwMode="auto">
            <a:xfrm>
              <a:off x="1034415" y="777875"/>
              <a:ext cx="69215" cy="95885"/>
            </a:xfrm>
            <a:custGeom>
              <a:avLst/>
              <a:gdLst>
                <a:gd name="T0" fmla="*/ 57 w 109"/>
                <a:gd name="T1" fmla="*/ 141 h 151"/>
                <a:gd name="T2" fmla="*/ 57 w 109"/>
                <a:gd name="T3" fmla="*/ 146 h 151"/>
                <a:gd name="T4" fmla="*/ 62 w 109"/>
                <a:gd name="T5" fmla="*/ 146 h 151"/>
                <a:gd name="T6" fmla="*/ 62 w 109"/>
                <a:gd name="T7" fmla="*/ 146 h 151"/>
                <a:gd name="T8" fmla="*/ 66 w 109"/>
                <a:gd name="T9" fmla="*/ 151 h 151"/>
                <a:gd name="T10" fmla="*/ 66 w 109"/>
                <a:gd name="T11" fmla="*/ 151 h 151"/>
                <a:gd name="T12" fmla="*/ 71 w 109"/>
                <a:gd name="T13" fmla="*/ 151 h 151"/>
                <a:gd name="T14" fmla="*/ 76 w 109"/>
                <a:gd name="T15" fmla="*/ 151 h 151"/>
                <a:gd name="T16" fmla="*/ 76 w 109"/>
                <a:gd name="T17" fmla="*/ 151 h 151"/>
                <a:gd name="T18" fmla="*/ 80 w 109"/>
                <a:gd name="T19" fmla="*/ 151 h 151"/>
                <a:gd name="T20" fmla="*/ 85 w 109"/>
                <a:gd name="T21" fmla="*/ 151 h 151"/>
                <a:gd name="T22" fmla="*/ 85 w 109"/>
                <a:gd name="T23" fmla="*/ 151 h 151"/>
                <a:gd name="T24" fmla="*/ 90 w 109"/>
                <a:gd name="T25" fmla="*/ 146 h 151"/>
                <a:gd name="T26" fmla="*/ 95 w 109"/>
                <a:gd name="T27" fmla="*/ 146 h 151"/>
                <a:gd name="T28" fmla="*/ 95 w 109"/>
                <a:gd name="T29" fmla="*/ 146 h 151"/>
                <a:gd name="T30" fmla="*/ 99 w 109"/>
                <a:gd name="T31" fmla="*/ 141 h 151"/>
                <a:gd name="T32" fmla="*/ 99 w 109"/>
                <a:gd name="T33" fmla="*/ 141 h 151"/>
                <a:gd name="T34" fmla="*/ 104 w 109"/>
                <a:gd name="T35" fmla="*/ 137 h 151"/>
                <a:gd name="T36" fmla="*/ 104 w 109"/>
                <a:gd name="T37" fmla="*/ 132 h 151"/>
                <a:gd name="T38" fmla="*/ 104 w 109"/>
                <a:gd name="T39" fmla="*/ 132 h 151"/>
                <a:gd name="T40" fmla="*/ 104 w 109"/>
                <a:gd name="T41" fmla="*/ 127 h 151"/>
                <a:gd name="T42" fmla="*/ 109 w 109"/>
                <a:gd name="T43" fmla="*/ 127 h 151"/>
                <a:gd name="T44" fmla="*/ 109 w 109"/>
                <a:gd name="T45" fmla="*/ 123 h 151"/>
                <a:gd name="T46" fmla="*/ 104 w 109"/>
                <a:gd name="T47" fmla="*/ 118 h 151"/>
                <a:gd name="T48" fmla="*/ 104 w 109"/>
                <a:gd name="T49" fmla="*/ 118 h 151"/>
                <a:gd name="T50" fmla="*/ 52 w 109"/>
                <a:gd name="T51" fmla="*/ 0 h 151"/>
                <a:gd name="T52" fmla="*/ 52 w 109"/>
                <a:gd name="T53" fmla="*/ 5 h 151"/>
                <a:gd name="T54" fmla="*/ 52 w 109"/>
                <a:gd name="T55" fmla="*/ 5 h 151"/>
                <a:gd name="T56" fmla="*/ 52 w 109"/>
                <a:gd name="T57" fmla="*/ 9 h 151"/>
                <a:gd name="T58" fmla="*/ 52 w 109"/>
                <a:gd name="T59" fmla="*/ 14 h 151"/>
                <a:gd name="T60" fmla="*/ 52 w 109"/>
                <a:gd name="T61" fmla="*/ 14 h 151"/>
                <a:gd name="T62" fmla="*/ 47 w 109"/>
                <a:gd name="T63" fmla="*/ 19 h 151"/>
                <a:gd name="T64" fmla="*/ 47 w 109"/>
                <a:gd name="T65" fmla="*/ 19 h 151"/>
                <a:gd name="T66" fmla="*/ 43 w 109"/>
                <a:gd name="T67" fmla="*/ 24 h 151"/>
                <a:gd name="T68" fmla="*/ 43 w 109"/>
                <a:gd name="T69" fmla="*/ 24 h 151"/>
                <a:gd name="T70" fmla="*/ 38 w 109"/>
                <a:gd name="T71" fmla="*/ 28 h 151"/>
                <a:gd name="T72" fmla="*/ 38 w 109"/>
                <a:gd name="T73" fmla="*/ 28 h 151"/>
                <a:gd name="T74" fmla="*/ 33 w 109"/>
                <a:gd name="T75" fmla="*/ 33 h 151"/>
                <a:gd name="T76" fmla="*/ 29 w 109"/>
                <a:gd name="T77" fmla="*/ 33 h 151"/>
                <a:gd name="T78" fmla="*/ 29 w 109"/>
                <a:gd name="T79" fmla="*/ 33 h 151"/>
                <a:gd name="T80" fmla="*/ 24 w 109"/>
                <a:gd name="T81" fmla="*/ 33 h 151"/>
                <a:gd name="T82" fmla="*/ 19 w 109"/>
                <a:gd name="T83" fmla="*/ 33 h 151"/>
                <a:gd name="T84" fmla="*/ 15 w 109"/>
                <a:gd name="T85" fmla="*/ 33 h 151"/>
                <a:gd name="T86" fmla="*/ 15 w 109"/>
                <a:gd name="T87" fmla="*/ 33 h 151"/>
                <a:gd name="T88" fmla="*/ 10 w 109"/>
                <a:gd name="T89" fmla="*/ 33 h 151"/>
                <a:gd name="T90" fmla="*/ 10 w 109"/>
                <a:gd name="T91" fmla="*/ 33 h 151"/>
                <a:gd name="T92" fmla="*/ 5 w 109"/>
                <a:gd name="T93" fmla="*/ 28 h 151"/>
                <a:gd name="T94" fmla="*/ 5 w 109"/>
                <a:gd name="T95" fmla="*/ 28 h 151"/>
                <a:gd name="T96" fmla="*/ 0 w 109"/>
                <a:gd name="T97" fmla="*/ 24 h 151"/>
                <a:gd name="T98" fmla="*/ 0 w 109"/>
                <a:gd name="T99" fmla="*/ 2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9" h="151">
                  <a:moveTo>
                    <a:pt x="57" y="141"/>
                  </a:moveTo>
                  <a:lnTo>
                    <a:pt x="57" y="141"/>
                  </a:lnTo>
                  <a:lnTo>
                    <a:pt x="57" y="141"/>
                  </a:lnTo>
                  <a:lnTo>
                    <a:pt x="57" y="146"/>
                  </a:lnTo>
                  <a:lnTo>
                    <a:pt x="57" y="146"/>
                  </a:lnTo>
                  <a:lnTo>
                    <a:pt x="62" y="146"/>
                  </a:lnTo>
                  <a:lnTo>
                    <a:pt x="62" y="146"/>
                  </a:lnTo>
                  <a:lnTo>
                    <a:pt x="62" y="146"/>
                  </a:lnTo>
                  <a:lnTo>
                    <a:pt x="62" y="146"/>
                  </a:lnTo>
                  <a:lnTo>
                    <a:pt x="66" y="151"/>
                  </a:lnTo>
                  <a:lnTo>
                    <a:pt x="66" y="151"/>
                  </a:lnTo>
                  <a:lnTo>
                    <a:pt x="66" y="151"/>
                  </a:lnTo>
                  <a:lnTo>
                    <a:pt x="71" y="151"/>
                  </a:lnTo>
                  <a:lnTo>
                    <a:pt x="71" y="151"/>
                  </a:lnTo>
                  <a:lnTo>
                    <a:pt x="71" y="151"/>
                  </a:lnTo>
                  <a:lnTo>
                    <a:pt x="76" y="151"/>
                  </a:lnTo>
                  <a:lnTo>
                    <a:pt x="76" y="151"/>
                  </a:lnTo>
                  <a:lnTo>
                    <a:pt x="76" y="151"/>
                  </a:lnTo>
                  <a:lnTo>
                    <a:pt x="80" y="151"/>
                  </a:lnTo>
                  <a:lnTo>
                    <a:pt x="80" y="151"/>
                  </a:lnTo>
                  <a:lnTo>
                    <a:pt x="80" y="151"/>
                  </a:lnTo>
                  <a:lnTo>
                    <a:pt x="85" y="151"/>
                  </a:lnTo>
                  <a:lnTo>
                    <a:pt x="85" y="151"/>
                  </a:lnTo>
                  <a:lnTo>
                    <a:pt x="85" y="151"/>
                  </a:lnTo>
                  <a:lnTo>
                    <a:pt x="90" y="146"/>
                  </a:lnTo>
                  <a:lnTo>
                    <a:pt x="90" y="146"/>
                  </a:lnTo>
                  <a:lnTo>
                    <a:pt x="90" y="146"/>
                  </a:lnTo>
                  <a:lnTo>
                    <a:pt x="95" y="146"/>
                  </a:lnTo>
                  <a:lnTo>
                    <a:pt x="95" y="146"/>
                  </a:lnTo>
                  <a:lnTo>
                    <a:pt x="95" y="146"/>
                  </a:lnTo>
                  <a:lnTo>
                    <a:pt x="99" y="141"/>
                  </a:lnTo>
                  <a:lnTo>
                    <a:pt x="99" y="141"/>
                  </a:lnTo>
                  <a:lnTo>
                    <a:pt x="99" y="141"/>
                  </a:lnTo>
                  <a:lnTo>
                    <a:pt x="99" y="141"/>
                  </a:lnTo>
                  <a:lnTo>
                    <a:pt x="104" y="137"/>
                  </a:lnTo>
                  <a:lnTo>
                    <a:pt x="104" y="137"/>
                  </a:lnTo>
                  <a:lnTo>
                    <a:pt x="104" y="137"/>
                  </a:lnTo>
                  <a:lnTo>
                    <a:pt x="104" y="132"/>
                  </a:lnTo>
                  <a:lnTo>
                    <a:pt x="104" y="132"/>
                  </a:lnTo>
                  <a:lnTo>
                    <a:pt x="104" y="132"/>
                  </a:lnTo>
                  <a:lnTo>
                    <a:pt x="104" y="127"/>
                  </a:lnTo>
                  <a:lnTo>
                    <a:pt x="104" y="127"/>
                  </a:lnTo>
                  <a:lnTo>
                    <a:pt x="104" y="127"/>
                  </a:lnTo>
                  <a:lnTo>
                    <a:pt x="109" y="127"/>
                  </a:lnTo>
                  <a:lnTo>
                    <a:pt x="109" y="123"/>
                  </a:lnTo>
                  <a:lnTo>
                    <a:pt x="109" y="123"/>
                  </a:lnTo>
                  <a:lnTo>
                    <a:pt x="104" y="123"/>
                  </a:lnTo>
                  <a:lnTo>
                    <a:pt x="104" y="118"/>
                  </a:lnTo>
                  <a:lnTo>
                    <a:pt x="104" y="118"/>
                  </a:lnTo>
                  <a:lnTo>
                    <a:pt x="104" y="118"/>
                  </a:lnTo>
                  <a:lnTo>
                    <a:pt x="52" y="0"/>
                  </a:lnTo>
                  <a:lnTo>
                    <a:pt x="52" y="0"/>
                  </a:lnTo>
                  <a:lnTo>
                    <a:pt x="52" y="5"/>
                  </a:lnTo>
                  <a:lnTo>
                    <a:pt x="52" y="5"/>
                  </a:lnTo>
                  <a:lnTo>
                    <a:pt x="52" y="5"/>
                  </a:lnTo>
                  <a:lnTo>
                    <a:pt x="52" y="5"/>
                  </a:lnTo>
                  <a:lnTo>
                    <a:pt x="52" y="9"/>
                  </a:lnTo>
                  <a:lnTo>
                    <a:pt x="52" y="9"/>
                  </a:lnTo>
                  <a:lnTo>
                    <a:pt x="52" y="9"/>
                  </a:lnTo>
                  <a:lnTo>
                    <a:pt x="52" y="14"/>
                  </a:lnTo>
                  <a:lnTo>
                    <a:pt x="52" y="14"/>
                  </a:lnTo>
                  <a:lnTo>
                    <a:pt x="52" y="14"/>
                  </a:lnTo>
                  <a:lnTo>
                    <a:pt x="47" y="19"/>
                  </a:lnTo>
                  <a:lnTo>
                    <a:pt x="47" y="19"/>
                  </a:lnTo>
                  <a:lnTo>
                    <a:pt x="47" y="19"/>
                  </a:lnTo>
                  <a:lnTo>
                    <a:pt x="47" y="19"/>
                  </a:lnTo>
                  <a:lnTo>
                    <a:pt x="47" y="24"/>
                  </a:lnTo>
                  <a:lnTo>
                    <a:pt x="43" y="24"/>
                  </a:lnTo>
                  <a:lnTo>
                    <a:pt x="43" y="24"/>
                  </a:lnTo>
                  <a:lnTo>
                    <a:pt x="43" y="24"/>
                  </a:lnTo>
                  <a:lnTo>
                    <a:pt x="43" y="28"/>
                  </a:lnTo>
                  <a:lnTo>
                    <a:pt x="38" y="28"/>
                  </a:lnTo>
                  <a:lnTo>
                    <a:pt x="38" y="28"/>
                  </a:lnTo>
                  <a:lnTo>
                    <a:pt x="38" y="28"/>
                  </a:lnTo>
                  <a:lnTo>
                    <a:pt x="33" y="28"/>
                  </a:lnTo>
                  <a:lnTo>
                    <a:pt x="33" y="33"/>
                  </a:lnTo>
                  <a:lnTo>
                    <a:pt x="33" y="33"/>
                  </a:lnTo>
                  <a:lnTo>
                    <a:pt x="29" y="33"/>
                  </a:lnTo>
                  <a:lnTo>
                    <a:pt x="29" y="33"/>
                  </a:lnTo>
                  <a:lnTo>
                    <a:pt x="29" y="33"/>
                  </a:lnTo>
                  <a:lnTo>
                    <a:pt x="24" y="33"/>
                  </a:lnTo>
                  <a:lnTo>
                    <a:pt x="24" y="33"/>
                  </a:lnTo>
                  <a:lnTo>
                    <a:pt x="24" y="33"/>
                  </a:lnTo>
                  <a:lnTo>
                    <a:pt x="19" y="33"/>
                  </a:lnTo>
                  <a:lnTo>
                    <a:pt x="19" y="33"/>
                  </a:lnTo>
                  <a:lnTo>
                    <a:pt x="15" y="33"/>
                  </a:lnTo>
                  <a:lnTo>
                    <a:pt x="15" y="33"/>
                  </a:lnTo>
                  <a:lnTo>
                    <a:pt x="15" y="33"/>
                  </a:lnTo>
                  <a:lnTo>
                    <a:pt x="10" y="33"/>
                  </a:lnTo>
                  <a:lnTo>
                    <a:pt x="10" y="33"/>
                  </a:lnTo>
                  <a:lnTo>
                    <a:pt x="10" y="33"/>
                  </a:lnTo>
                  <a:lnTo>
                    <a:pt x="10" y="33"/>
                  </a:lnTo>
                  <a:lnTo>
                    <a:pt x="5" y="28"/>
                  </a:lnTo>
                  <a:lnTo>
                    <a:pt x="5" y="28"/>
                  </a:lnTo>
                  <a:lnTo>
                    <a:pt x="5" y="28"/>
                  </a:lnTo>
                  <a:lnTo>
                    <a:pt x="5" y="28"/>
                  </a:lnTo>
                  <a:lnTo>
                    <a:pt x="0" y="28"/>
                  </a:lnTo>
                  <a:lnTo>
                    <a:pt x="0" y="24"/>
                  </a:lnTo>
                  <a:lnTo>
                    <a:pt x="0" y="24"/>
                  </a:lnTo>
                  <a:lnTo>
                    <a:pt x="0" y="24"/>
                  </a:lnTo>
                  <a:lnTo>
                    <a:pt x="57" y="14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 name="Oval 12">
              <a:extLst>
                <a:ext uri="{FF2B5EF4-FFF2-40B4-BE49-F238E27FC236}">
                  <a16:creationId xmlns:a16="http://schemas.microsoft.com/office/drawing/2014/main" id="{CB3BEDBB-7751-2996-2BD6-FA530896A163}"/>
                </a:ext>
              </a:extLst>
            </p:cNvPr>
            <p:cNvSpPr>
              <a:spLocks noChangeArrowheads="1"/>
            </p:cNvSpPr>
            <p:nvPr/>
          </p:nvSpPr>
          <p:spPr bwMode="auto">
            <a:xfrm>
              <a:off x="774700" y="1983740"/>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4" name="Freeform 1374">
              <a:extLst>
                <a:ext uri="{FF2B5EF4-FFF2-40B4-BE49-F238E27FC236}">
                  <a16:creationId xmlns:a16="http://schemas.microsoft.com/office/drawing/2014/main" id="{BE79C718-79DE-C043-1171-320A5B944B4A}"/>
                </a:ext>
              </a:extLst>
            </p:cNvPr>
            <p:cNvSpPr>
              <a:spLocks/>
            </p:cNvSpPr>
            <p:nvPr/>
          </p:nvSpPr>
          <p:spPr bwMode="auto">
            <a:xfrm>
              <a:off x="726440" y="2001520"/>
              <a:ext cx="80645" cy="74930"/>
            </a:xfrm>
            <a:custGeom>
              <a:avLst/>
              <a:gdLst>
                <a:gd name="T0" fmla="*/ 123 w 127"/>
                <a:gd name="T1" fmla="*/ 42 h 118"/>
                <a:gd name="T2" fmla="*/ 127 w 127"/>
                <a:gd name="T3" fmla="*/ 42 h 118"/>
                <a:gd name="T4" fmla="*/ 127 w 127"/>
                <a:gd name="T5" fmla="*/ 38 h 118"/>
                <a:gd name="T6" fmla="*/ 127 w 127"/>
                <a:gd name="T7" fmla="*/ 38 h 118"/>
                <a:gd name="T8" fmla="*/ 127 w 127"/>
                <a:gd name="T9" fmla="*/ 33 h 118"/>
                <a:gd name="T10" fmla="*/ 127 w 127"/>
                <a:gd name="T11" fmla="*/ 28 h 118"/>
                <a:gd name="T12" fmla="*/ 127 w 127"/>
                <a:gd name="T13" fmla="*/ 28 h 118"/>
                <a:gd name="T14" fmla="*/ 127 w 127"/>
                <a:gd name="T15" fmla="*/ 24 h 118"/>
                <a:gd name="T16" fmla="*/ 127 w 127"/>
                <a:gd name="T17" fmla="*/ 19 h 118"/>
                <a:gd name="T18" fmla="*/ 127 w 127"/>
                <a:gd name="T19" fmla="*/ 19 h 118"/>
                <a:gd name="T20" fmla="*/ 123 w 127"/>
                <a:gd name="T21" fmla="*/ 14 h 118"/>
                <a:gd name="T22" fmla="*/ 123 w 127"/>
                <a:gd name="T23" fmla="*/ 9 h 118"/>
                <a:gd name="T24" fmla="*/ 123 w 127"/>
                <a:gd name="T25" fmla="*/ 9 h 118"/>
                <a:gd name="T26" fmla="*/ 118 w 127"/>
                <a:gd name="T27" fmla="*/ 5 h 118"/>
                <a:gd name="T28" fmla="*/ 118 w 127"/>
                <a:gd name="T29" fmla="*/ 5 h 118"/>
                <a:gd name="T30" fmla="*/ 113 w 127"/>
                <a:gd name="T31" fmla="*/ 0 h 118"/>
                <a:gd name="T32" fmla="*/ 109 w 127"/>
                <a:gd name="T33" fmla="*/ 0 h 118"/>
                <a:gd name="T34" fmla="*/ 109 w 127"/>
                <a:gd name="T35" fmla="*/ 0 h 118"/>
                <a:gd name="T36" fmla="*/ 104 w 127"/>
                <a:gd name="T37" fmla="*/ 0 h 118"/>
                <a:gd name="T38" fmla="*/ 99 w 127"/>
                <a:gd name="T39" fmla="*/ 0 h 118"/>
                <a:gd name="T40" fmla="*/ 99 w 127"/>
                <a:gd name="T41" fmla="*/ 0 h 118"/>
                <a:gd name="T42" fmla="*/ 95 w 127"/>
                <a:gd name="T43" fmla="*/ 0 h 118"/>
                <a:gd name="T44" fmla="*/ 90 w 127"/>
                <a:gd name="T45" fmla="*/ 0 h 118"/>
                <a:gd name="T46" fmla="*/ 90 w 127"/>
                <a:gd name="T47" fmla="*/ 0 h 118"/>
                <a:gd name="T48" fmla="*/ 85 w 127"/>
                <a:gd name="T49" fmla="*/ 5 h 118"/>
                <a:gd name="T50" fmla="*/ 0 w 127"/>
                <a:gd name="T51" fmla="*/ 75 h 118"/>
                <a:gd name="T52" fmla="*/ 5 w 127"/>
                <a:gd name="T53" fmla="*/ 75 h 118"/>
                <a:gd name="T54" fmla="*/ 5 w 127"/>
                <a:gd name="T55" fmla="*/ 75 h 118"/>
                <a:gd name="T56" fmla="*/ 10 w 127"/>
                <a:gd name="T57" fmla="*/ 75 h 118"/>
                <a:gd name="T58" fmla="*/ 14 w 127"/>
                <a:gd name="T59" fmla="*/ 71 h 118"/>
                <a:gd name="T60" fmla="*/ 14 w 127"/>
                <a:gd name="T61" fmla="*/ 71 h 118"/>
                <a:gd name="T62" fmla="*/ 19 w 127"/>
                <a:gd name="T63" fmla="*/ 75 h 118"/>
                <a:gd name="T64" fmla="*/ 24 w 127"/>
                <a:gd name="T65" fmla="*/ 75 h 118"/>
                <a:gd name="T66" fmla="*/ 24 w 127"/>
                <a:gd name="T67" fmla="*/ 75 h 118"/>
                <a:gd name="T68" fmla="*/ 29 w 127"/>
                <a:gd name="T69" fmla="*/ 75 h 118"/>
                <a:gd name="T70" fmla="*/ 29 w 127"/>
                <a:gd name="T71" fmla="*/ 80 h 118"/>
                <a:gd name="T72" fmla="*/ 33 w 127"/>
                <a:gd name="T73" fmla="*/ 80 h 118"/>
                <a:gd name="T74" fmla="*/ 38 w 127"/>
                <a:gd name="T75" fmla="*/ 85 h 118"/>
                <a:gd name="T76" fmla="*/ 38 w 127"/>
                <a:gd name="T77" fmla="*/ 85 h 118"/>
                <a:gd name="T78" fmla="*/ 38 w 127"/>
                <a:gd name="T79" fmla="*/ 90 h 118"/>
                <a:gd name="T80" fmla="*/ 43 w 127"/>
                <a:gd name="T81" fmla="*/ 94 h 118"/>
                <a:gd name="T82" fmla="*/ 43 w 127"/>
                <a:gd name="T83" fmla="*/ 99 h 118"/>
                <a:gd name="T84" fmla="*/ 43 w 127"/>
                <a:gd name="T85" fmla="*/ 99 h 118"/>
                <a:gd name="T86" fmla="*/ 43 w 127"/>
                <a:gd name="T87" fmla="*/ 104 h 118"/>
                <a:gd name="T88" fmla="*/ 43 w 127"/>
                <a:gd name="T89" fmla="*/ 108 h 118"/>
                <a:gd name="T90" fmla="*/ 43 w 127"/>
                <a:gd name="T91" fmla="*/ 108 h 118"/>
                <a:gd name="T92" fmla="*/ 43 w 127"/>
                <a:gd name="T93" fmla="*/ 113 h 118"/>
                <a:gd name="T94" fmla="*/ 38 w 127"/>
                <a:gd name="T95" fmla="*/ 113 h 118"/>
                <a:gd name="T96" fmla="*/ 38 w 127"/>
                <a:gd name="T97" fmla="*/ 118 h 118"/>
                <a:gd name="T98" fmla="*/ 38 w 127"/>
                <a:gd name="T9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18">
                  <a:moveTo>
                    <a:pt x="123" y="42"/>
                  </a:moveTo>
                  <a:lnTo>
                    <a:pt x="123" y="42"/>
                  </a:lnTo>
                  <a:lnTo>
                    <a:pt x="123" y="42"/>
                  </a:lnTo>
                  <a:lnTo>
                    <a:pt x="127" y="42"/>
                  </a:lnTo>
                  <a:lnTo>
                    <a:pt x="127" y="38"/>
                  </a:lnTo>
                  <a:lnTo>
                    <a:pt x="127" y="38"/>
                  </a:lnTo>
                  <a:lnTo>
                    <a:pt x="127" y="38"/>
                  </a:lnTo>
                  <a:lnTo>
                    <a:pt x="127" y="38"/>
                  </a:lnTo>
                  <a:lnTo>
                    <a:pt x="127" y="33"/>
                  </a:lnTo>
                  <a:lnTo>
                    <a:pt x="127" y="33"/>
                  </a:lnTo>
                  <a:lnTo>
                    <a:pt x="127" y="33"/>
                  </a:lnTo>
                  <a:lnTo>
                    <a:pt x="127" y="28"/>
                  </a:lnTo>
                  <a:lnTo>
                    <a:pt x="127" y="28"/>
                  </a:lnTo>
                  <a:lnTo>
                    <a:pt x="127" y="28"/>
                  </a:lnTo>
                  <a:lnTo>
                    <a:pt x="127" y="24"/>
                  </a:lnTo>
                  <a:lnTo>
                    <a:pt x="127" y="24"/>
                  </a:lnTo>
                  <a:lnTo>
                    <a:pt x="127" y="24"/>
                  </a:lnTo>
                  <a:lnTo>
                    <a:pt x="127" y="19"/>
                  </a:lnTo>
                  <a:lnTo>
                    <a:pt x="127" y="19"/>
                  </a:lnTo>
                  <a:lnTo>
                    <a:pt x="127" y="19"/>
                  </a:lnTo>
                  <a:lnTo>
                    <a:pt x="127" y="14"/>
                  </a:lnTo>
                  <a:lnTo>
                    <a:pt x="123" y="14"/>
                  </a:lnTo>
                  <a:lnTo>
                    <a:pt x="123" y="14"/>
                  </a:lnTo>
                  <a:lnTo>
                    <a:pt x="123" y="9"/>
                  </a:lnTo>
                  <a:lnTo>
                    <a:pt x="123" y="9"/>
                  </a:lnTo>
                  <a:lnTo>
                    <a:pt x="123" y="9"/>
                  </a:lnTo>
                  <a:lnTo>
                    <a:pt x="118" y="5"/>
                  </a:lnTo>
                  <a:lnTo>
                    <a:pt x="118" y="5"/>
                  </a:lnTo>
                  <a:lnTo>
                    <a:pt x="118" y="5"/>
                  </a:lnTo>
                  <a:lnTo>
                    <a:pt x="118" y="5"/>
                  </a:lnTo>
                  <a:lnTo>
                    <a:pt x="113" y="5"/>
                  </a:lnTo>
                  <a:lnTo>
                    <a:pt x="113" y="0"/>
                  </a:lnTo>
                  <a:lnTo>
                    <a:pt x="113" y="0"/>
                  </a:lnTo>
                  <a:lnTo>
                    <a:pt x="109" y="0"/>
                  </a:lnTo>
                  <a:lnTo>
                    <a:pt x="109" y="0"/>
                  </a:lnTo>
                  <a:lnTo>
                    <a:pt x="109" y="0"/>
                  </a:lnTo>
                  <a:lnTo>
                    <a:pt x="104" y="0"/>
                  </a:lnTo>
                  <a:lnTo>
                    <a:pt x="104" y="0"/>
                  </a:lnTo>
                  <a:lnTo>
                    <a:pt x="104" y="0"/>
                  </a:lnTo>
                  <a:lnTo>
                    <a:pt x="99" y="0"/>
                  </a:lnTo>
                  <a:lnTo>
                    <a:pt x="99" y="0"/>
                  </a:lnTo>
                  <a:lnTo>
                    <a:pt x="99" y="0"/>
                  </a:lnTo>
                  <a:lnTo>
                    <a:pt x="95" y="0"/>
                  </a:lnTo>
                  <a:lnTo>
                    <a:pt x="95" y="0"/>
                  </a:lnTo>
                  <a:lnTo>
                    <a:pt x="95" y="0"/>
                  </a:lnTo>
                  <a:lnTo>
                    <a:pt x="90" y="0"/>
                  </a:lnTo>
                  <a:lnTo>
                    <a:pt x="90" y="0"/>
                  </a:lnTo>
                  <a:lnTo>
                    <a:pt x="90" y="0"/>
                  </a:lnTo>
                  <a:lnTo>
                    <a:pt x="90" y="0"/>
                  </a:lnTo>
                  <a:lnTo>
                    <a:pt x="85" y="5"/>
                  </a:lnTo>
                  <a:lnTo>
                    <a:pt x="0" y="75"/>
                  </a:lnTo>
                  <a:lnTo>
                    <a:pt x="0" y="75"/>
                  </a:lnTo>
                  <a:lnTo>
                    <a:pt x="0" y="75"/>
                  </a:lnTo>
                  <a:lnTo>
                    <a:pt x="5" y="75"/>
                  </a:lnTo>
                  <a:lnTo>
                    <a:pt x="5" y="75"/>
                  </a:lnTo>
                  <a:lnTo>
                    <a:pt x="5" y="75"/>
                  </a:lnTo>
                  <a:lnTo>
                    <a:pt x="10" y="75"/>
                  </a:lnTo>
                  <a:lnTo>
                    <a:pt x="10" y="75"/>
                  </a:lnTo>
                  <a:lnTo>
                    <a:pt x="10" y="71"/>
                  </a:lnTo>
                  <a:lnTo>
                    <a:pt x="14" y="71"/>
                  </a:lnTo>
                  <a:lnTo>
                    <a:pt x="14" y="71"/>
                  </a:lnTo>
                  <a:lnTo>
                    <a:pt x="14" y="71"/>
                  </a:lnTo>
                  <a:lnTo>
                    <a:pt x="19" y="75"/>
                  </a:lnTo>
                  <a:lnTo>
                    <a:pt x="19" y="75"/>
                  </a:lnTo>
                  <a:lnTo>
                    <a:pt x="19" y="75"/>
                  </a:lnTo>
                  <a:lnTo>
                    <a:pt x="24" y="75"/>
                  </a:lnTo>
                  <a:lnTo>
                    <a:pt x="24" y="75"/>
                  </a:lnTo>
                  <a:lnTo>
                    <a:pt x="24" y="75"/>
                  </a:lnTo>
                  <a:lnTo>
                    <a:pt x="29" y="75"/>
                  </a:lnTo>
                  <a:lnTo>
                    <a:pt x="29" y="75"/>
                  </a:lnTo>
                  <a:lnTo>
                    <a:pt x="29" y="80"/>
                  </a:lnTo>
                  <a:lnTo>
                    <a:pt x="29" y="80"/>
                  </a:lnTo>
                  <a:lnTo>
                    <a:pt x="33" y="80"/>
                  </a:lnTo>
                  <a:lnTo>
                    <a:pt x="33" y="80"/>
                  </a:lnTo>
                  <a:lnTo>
                    <a:pt x="33" y="85"/>
                  </a:lnTo>
                  <a:lnTo>
                    <a:pt x="38" y="85"/>
                  </a:lnTo>
                  <a:lnTo>
                    <a:pt x="38" y="85"/>
                  </a:lnTo>
                  <a:lnTo>
                    <a:pt x="38" y="85"/>
                  </a:lnTo>
                  <a:lnTo>
                    <a:pt x="38" y="90"/>
                  </a:lnTo>
                  <a:lnTo>
                    <a:pt x="38" y="90"/>
                  </a:lnTo>
                  <a:lnTo>
                    <a:pt x="43" y="90"/>
                  </a:lnTo>
                  <a:lnTo>
                    <a:pt x="43" y="94"/>
                  </a:lnTo>
                  <a:lnTo>
                    <a:pt x="43" y="94"/>
                  </a:lnTo>
                  <a:lnTo>
                    <a:pt x="43" y="99"/>
                  </a:lnTo>
                  <a:lnTo>
                    <a:pt x="43" y="99"/>
                  </a:lnTo>
                  <a:lnTo>
                    <a:pt x="43" y="99"/>
                  </a:lnTo>
                  <a:lnTo>
                    <a:pt x="43" y="104"/>
                  </a:lnTo>
                  <a:lnTo>
                    <a:pt x="43" y="104"/>
                  </a:lnTo>
                  <a:lnTo>
                    <a:pt x="43" y="104"/>
                  </a:lnTo>
                  <a:lnTo>
                    <a:pt x="43" y="108"/>
                  </a:lnTo>
                  <a:lnTo>
                    <a:pt x="43" y="108"/>
                  </a:lnTo>
                  <a:lnTo>
                    <a:pt x="43" y="108"/>
                  </a:lnTo>
                  <a:lnTo>
                    <a:pt x="43" y="113"/>
                  </a:lnTo>
                  <a:lnTo>
                    <a:pt x="43" y="113"/>
                  </a:lnTo>
                  <a:lnTo>
                    <a:pt x="43" y="113"/>
                  </a:lnTo>
                  <a:lnTo>
                    <a:pt x="38" y="113"/>
                  </a:lnTo>
                  <a:lnTo>
                    <a:pt x="38" y="118"/>
                  </a:lnTo>
                  <a:lnTo>
                    <a:pt x="38" y="118"/>
                  </a:lnTo>
                  <a:lnTo>
                    <a:pt x="38" y="118"/>
                  </a:lnTo>
                  <a:lnTo>
                    <a:pt x="38" y="118"/>
                  </a:lnTo>
                  <a:lnTo>
                    <a:pt x="123" y="4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 name="Oval 14">
              <a:extLst>
                <a:ext uri="{FF2B5EF4-FFF2-40B4-BE49-F238E27FC236}">
                  <a16:creationId xmlns:a16="http://schemas.microsoft.com/office/drawing/2014/main" id="{089B297B-9C63-FD3B-341B-234344E43ADE}"/>
                </a:ext>
              </a:extLst>
            </p:cNvPr>
            <p:cNvSpPr>
              <a:spLocks noChangeArrowheads="1"/>
            </p:cNvSpPr>
            <p:nvPr/>
          </p:nvSpPr>
          <p:spPr bwMode="auto">
            <a:xfrm>
              <a:off x="633730" y="2450465"/>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6" name="Freeform 1376">
              <a:extLst>
                <a:ext uri="{FF2B5EF4-FFF2-40B4-BE49-F238E27FC236}">
                  <a16:creationId xmlns:a16="http://schemas.microsoft.com/office/drawing/2014/main" id="{BEFA9E09-3E43-D28D-0520-CA0B3E659272}"/>
                </a:ext>
              </a:extLst>
            </p:cNvPr>
            <p:cNvSpPr>
              <a:spLocks/>
            </p:cNvSpPr>
            <p:nvPr/>
          </p:nvSpPr>
          <p:spPr bwMode="auto">
            <a:xfrm>
              <a:off x="622300" y="2387600"/>
              <a:ext cx="53340" cy="95885"/>
            </a:xfrm>
            <a:custGeom>
              <a:avLst/>
              <a:gdLst>
                <a:gd name="T0" fmla="*/ 28 w 84"/>
                <a:gd name="T1" fmla="*/ 132 h 151"/>
                <a:gd name="T2" fmla="*/ 32 w 84"/>
                <a:gd name="T3" fmla="*/ 136 h 151"/>
                <a:gd name="T4" fmla="*/ 32 w 84"/>
                <a:gd name="T5" fmla="*/ 141 h 151"/>
                <a:gd name="T6" fmla="*/ 32 w 84"/>
                <a:gd name="T7" fmla="*/ 141 h 151"/>
                <a:gd name="T8" fmla="*/ 37 w 84"/>
                <a:gd name="T9" fmla="*/ 141 h 151"/>
                <a:gd name="T10" fmla="*/ 37 w 84"/>
                <a:gd name="T11" fmla="*/ 146 h 151"/>
                <a:gd name="T12" fmla="*/ 42 w 84"/>
                <a:gd name="T13" fmla="*/ 146 h 151"/>
                <a:gd name="T14" fmla="*/ 47 w 84"/>
                <a:gd name="T15" fmla="*/ 146 h 151"/>
                <a:gd name="T16" fmla="*/ 47 w 84"/>
                <a:gd name="T17" fmla="*/ 146 h 151"/>
                <a:gd name="T18" fmla="*/ 51 w 84"/>
                <a:gd name="T19" fmla="*/ 151 h 151"/>
                <a:gd name="T20" fmla="*/ 56 w 84"/>
                <a:gd name="T21" fmla="*/ 146 h 151"/>
                <a:gd name="T22" fmla="*/ 56 w 84"/>
                <a:gd name="T23" fmla="*/ 146 h 151"/>
                <a:gd name="T24" fmla="*/ 61 w 84"/>
                <a:gd name="T25" fmla="*/ 146 h 151"/>
                <a:gd name="T26" fmla="*/ 65 w 84"/>
                <a:gd name="T27" fmla="*/ 146 h 151"/>
                <a:gd name="T28" fmla="*/ 70 w 84"/>
                <a:gd name="T29" fmla="*/ 146 h 151"/>
                <a:gd name="T30" fmla="*/ 70 w 84"/>
                <a:gd name="T31" fmla="*/ 141 h 151"/>
                <a:gd name="T32" fmla="*/ 75 w 84"/>
                <a:gd name="T33" fmla="*/ 141 h 151"/>
                <a:gd name="T34" fmla="*/ 75 w 84"/>
                <a:gd name="T35" fmla="*/ 136 h 151"/>
                <a:gd name="T36" fmla="*/ 80 w 84"/>
                <a:gd name="T37" fmla="*/ 136 h 151"/>
                <a:gd name="T38" fmla="*/ 80 w 84"/>
                <a:gd name="T39" fmla="*/ 132 h 151"/>
                <a:gd name="T40" fmla="*/ 80 w 84"/>
                <a:gd name="T41" fmla="*/ 132 h 151"/>
                <a:gd name="T42" fmla="*/ 84 w 84"/>
                <a:gd name="T43" fmla="*/ 127 h 151"/>
                <a:gd name="T44" fmla="*/ 84 w 84"/>
                <a:gd name="T45" fmla="*/ 122 h 151"/>
                <a:gd name="T46" fmla="*/ 84 w 84"/>
                <a:gd name="T47" fmla="*/ 122 h 151"/>
                <a:gd name="T48" fmla="*/ 84 w 84"/>
                <a:gd name="T49" fmla="*/ 118 h 151"/>
                <a:gd name="T50" fmla="*/ 51 w 84"/>
                <a:gd name="T51" fmla="*/ 0 h 151"/>
                <a:gd name="T52" fmla="*/ 51 w 84"/>
                <a:gd name="T53" fmla="*/ 5 h 151"/>
                <a:gd name="T54" fmla="*/ 51 w 84"/>
                <a:gd name="T55" fmla="*/ 9 h 151"/>
                <a:gd name="T56" fmla="*/ 51 w 84"/>
                <a:gd name="T57" fmla="*/ 9 h 151"/>
                <a:gd name="T58" fmla="*/ 51 w 84"/>
                <a:gd name="T59" fmla="*/ 14 h 151"/>
                <a:gd name="T60" fmla="*/ 51 w 84"/>
                <a:gd name="T61" fmla="*/ 14 h 151"/>
                <a:gd name="T62" fmla="*/ 47 w 84"/>
                <a:gd name="T63" fmla="*/ 19 h 151"/>
                <a:gd name="T64" fmla="*/ 47 w 84"/>
                <a:gd name="T65" fmla="*/ 23 h 151"/>
                <a:gd name="T66" fmla="*/ 42 w 84"/>
                <a:gd name="T67" fmla="*/ 23 h 151"/>
                <a:gd name="T68" fmla="*/ 42 w 84"/>
                <a:gd name="T69" fmla="*/ 23 h 151"/>
                <a:gd name="T70" fmla="*/ 37 w 84"/>
                <a:gd name="T71" fmla="*/ 28 h 151"/>
                <a:gd name="T72" fmla="*/ 32 w 84"/>
                <a:gd name="T73" fmla="*/ 28 h 151"/>
                <a:gd name="T74" fmla="*/ 28 w 84"/>
                <a:gd name="T75" fmla="*/ 28 h 151"/>
                <a:gd name="T76" fmla="*/ 28 w 84"/>
                <a:gd name="T77" fmla="*/ 28 h 151"/>
                <a:gd name="T78" fmla="*/ 23 w 84"/>
                <a:gd name="T79" fmla="*/ 33 h 151"/>
                <a:gd name="T80" fmla="*/ 18 w 84"/>
                <a:gd name="T81" fmla="*/ 33 h 151"/>
                <a:gd name="T82" fmla="*/ 14 w 84"/>
                <a:gd name="T83" fmla="*/ 28 h 151"/>
                <a:gd name="T84" fmla="*/ 14 w 84"/>
                <a:gd name="T85" fmla="*/ 28 h 151"/>
                <a:gd name="T86" fmla="*/ 9 w 84"/>
                <a:gd name="T87" fmla="*/ 28 h 151"/>
                <a:gd name="T88" fmla="*/ 9 w 84"/>
                <a:gd name="T89" fmla="*/ 28 h 151"/>
                <a:gd name="T90" fmla="*/ 4 w 84"/>
                <a:gd name="T91" fmla="*/ 23 h 151"/>
                <a:gd name="T92" fmla="*/ 4 w 84"/>
                <a:gd name="T93" fmla="*/ 23 h 151"/>
                <a:gd name="T94" fmla="*/ 0 w 84"/>
                <a:gd name="T95" fmla="*/ 19 h 151"/>
                <a:gd name="T96" fmla="*/ 0 w 84"/>
                <a:gd name="T97" fmla="*/ 19 h 151"/>
                <a:gd name="T98" fmla="*/ 0 w 84"/>
                <a:gd name="T99" fmla="*/ 1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151">
                  <a:moveTo>
                    <a:pt x="28" y="132"/>
                  </a:moveTo>
                  <a:lnTo>
                    <a:pt x="28" y="132"/>
                  </a:lnTo>
                  <a:lnTo>
                    <a:pt x="28" y="136"/>
                  </a:lnTo>
                  <a:lnTo>
                    <a:pt x="32" y="136"/>
                  </a:lnTo>
                  <a:lnTo>
                    <a:pt x="32" y="136"/>
                  </a:lnTo>
                  <a:lnTo>
                    <a:pt x="32" y="141"/>
                  </a:lnTo>
                  <a:lnTo>
                    <a:pt x="32" y="141"/>
                  </a:lnTo>
                  <a:lnTo>
                    <a:pt x="32" y="141"/>
                  </a:lnTo>
                  <a:lnTo>
                    <a:pt x="32" y="141"/>
                  </a:lnTo>
                  <a:lnTo>
                    <a:pt x="37" y="141"/>
                  </a:lnTo>
                  <a:lnTo>
                    <a:pt x="37" y="146"/>
                  </a:lnTo>
                  <a:lnTo>
                    <a:pt x="37" y="146"/>
                  </a:lnTo>
                  <a:lnTo>
                    <a:pt x="42" y="146"/>
                  </a:lnTo>
                  <a:lnTo>
                    <a:pt x="42" y="146"/>
                  </a:lnTo>
                  <a:lnTo>
                    <a:pt x="42" y="146"/>
                  </a:lnTo>
                  <a:lnTo>
                    <a:pt x="47" y="146"/>
                  </a:lnTo>
                  <a:lnTo>
                    <a:pt x="47" y="146"/>
                  </a:lnTo>
                  <a:lnTo>
                    <a:pt x="47" y="146"/>
                  </a:lnTo>
                  <a:lnTo>
                    <a:pt x="51" y="146"/>
                  </a:lnTo>
                  <a:lnTo>
                    <a:pt x="51" y="151"/>
                  </a:lnTo>
                  <a:lnTo>
                    <a:pt x="51" y="151"/>
                  </a:lnTo>
                  <a:lnTo>
                    <a:pt x="56" y="146"/>
                  </a:lnTo>
                  <a:lnTo>
                    <a:pt x="56" y="146"/>
                  </a:lnTo>
                  <a:lnTo>
                    <a:pt x="56" y="146"/>
                  </a:lnTo>
                  <a:lnTo>
                    <a:pt x="61" y="146"/>
                  </a:lnTo>
                  <a:lnTo>
                    <a:pt x="61" y="146"/>
                  </a:lnTo>
                  <a:lnTo>
                    <a:pt x="65" y="146"/>
                  </a:lnTo>
                  <a:lnTo>
                    <a:pt x="65" y="146"/>
                  </a:lnTo>
                  <a:lnTo>
                    <a:pt x="65" y="146"/>
                  </a:lnTo>
                  <a:lnTo>
                    <a:pt x="70" y="146"/>
                  </a:lnTo>
                  <a:lnTo>
                    <a:pt x="70" y="141"/>
                  </a:lnTo>
                  <a:lnTo>
                    <a:pt x="70" y="141"/>
                  </a:lnTo>
                  <a:lnTo>
                    <a:pt x="75" y="141"/>
                  </a:lnTo>
                  <a:lnTo>
                    <a:pt x="75" y="141"/>
                  </a:lnTo>
                  <a:lnTo>
                    <a:pt x="75" y="141"/>
                  </a:lnTo>
                  <a:lnTo>
                    <a:pt x="75" y="136"/>
                  </a:lnTo>
                  <a:lnTo>
                    <a:pt x="80" y="136"/>
                  </a:lnTo>
                  <a:lnTo>
                    <a:pt x="80" y="136"/>
                  </a:lnTo>
                  <a:lnTo>
                    <a:pt x="80" y="132"/>
                  </a:lnTo>
                  <a:lnTo>
                    <a:pt x="80" y="132"/>
                  </a:lnTo>
                  <a:lnTo>
                    <a:pt x="80" y="132"/>
                  </a:lnTo>
                  <a:lnTo>
                    <a:pt x="80" y="132"/>
                  </a:lnTo>
                  <a:lnTo>
                    <a:pt x="80" y="127"/>
                  </a:lnTo>
                  <a:lnTo>
                    <a:pt x="84" y="127"/>
                  </a:lnTo>
                  <a:lnTo>
                    <a:pt x="84" y="127"/>
                  </a:lnTo>
                  <a:lnTo>
                    <a:pt x="84" y="122"/>
                  </a:lnTo>
                  <a:lnTo>
                    <a:pt x="84" y="122"/>
                  </a:lnTo>
                  <a:lnTo>
                    <a:pt x="84" y="122"/>
                  </a:lnTo>
                  <a:lnTo>
                    <a:pt x="84" y="118"/>
                  </a:lnTo>
                  <a:lnTo>
                    <a:pt x="84" y="118"/>
                  </a:lnTo>
                  <a:lnTo>
                    <a:pt x="51" y="0"/>
                  </a:lnTo>
                  <a:lnTo>
                    <a:pt x="51" y="0"/>
                  </a:lnTo>
                  <a:lnTo>
                    <a:pt x="51" y="5"/>
                  </a:lnTo>
                  <a:lnTo>
                    <a:pt x="51" y="5"/>
                  </a:lnTo>
                  <a:lnTo>
                    <a:pt x="51" y="5"/>
                  </a:lnTo>
                  <a:lnTo>
                    <a:pt x="51" y="9"/>
                  </a:lnTo>
                  <a:lnTo>
                    <a:pt x="51" y="9"/>
                  </a:lnTo>
                  <a:lnTo>
                    <a:pt x="51" y="9"/>
                  </a:lnTo>
                  <a:lnTo>
                    <a:pt x="51" y="14"/>
                  </a:lnTo>
                  <a:lnTo>
                    <a:pt x="51" y="14"/>
                  </a:lnTo>
                  <a:lnTo>
                    <a:pt x="51" y="14"/>
                  </a:lnTo>
                  <a:lnTo>
                    <a:pt x="51" y="14"/>
                  </a:lnTo>
                  <a:lnTo>
                    <a:pt x="47" y="19"/>
                  </a:lnTo>
                  <a:lnTo>
                    <a:pt x="47" y="19"/>
                  </a:lnTo>
                  <a:lnTo>
                    <a:pt x="47" y="19"/>
                  </a:lnTo>
                  <a:lnTo>
                    <a:pt x="47" y="23"/>
                  </a:lnTo>
                  <a:lnTo>
                    <a:pt x="42" y="23"/>
                  </a:lnTo>
                  <a:lnTo>
                    <a:pt x="42" y="23"/>
                  </a:lnTo>
                  <a:lnTo>
                    <a:pt x="42" y="23"/>
                  </a:lnTo>
                  <a:lnTo>
                    <a:pt x="42" y="23"/>
                  </a:lnTo>
                  <a:lnTo>
                    <a:pt x="37" y="28"/>
                  </a:lnTo>
                  <a:lnTo>
                    <a:pt x="37" y="28"/>
                  </a:lnTo>
                  <a:lnTo>
                    <a:pt x="37" y="28"/>
                  </a:lnTo>
                  <a:lnTo>
                    <a:pt x="32" y="28"/>
                  </a:lnTo>
                  <a:lnTo>
                    <a:pt x="32" y="28"/>
                  </a:lnTo>
                  <a:lnTo>
                    <a:pt x="28" y="28"/>
                  </a:lnTo>
                  <a:lnTo>
                    <a:pt x="28" y="28"/>
                  </a:lnTo>
                  <a:lnTo>
                    <a:pt x="28" y="28"/>
                  </a:lnTo>
                  <a:lnTo>
                    <a:pt x="23" y="33"/>
                  </a:lnTo>
                  <a:lnTo>
                    <a:pt x="23" y="33"/>
                  </a:lnTo>
                  <a:lnTo>
                    <a:pt x="23" y="33"/>
                  </a:lnTo>
                  <a:lnTo>
                    <a:pt x="18" y="33"/>
                  </a:lnTo>
                  <a:lnTo>
                    <a:pt x="18" y="28"/>
                  </a:lnTo>
                  <a:lnTo>
                    <a:pt x="14" y="28"/>
                  </a:lnTo>
                  <a:lnTo>
                    <a:pt x="14" y="28"/>
                  </a:lnTo>
                  <a:lnTo>
                    <a:pt x="14" y="28"/>
                  </a:lnTo>
                  <a:lnTo>
                    <a:pt x="9" y="28"/>
                  </a:lnTo>
                  <a:lnTo>
                    <a:pt x="9" y="28"/>
                  </a:lnTo>
                  <a:lnTo>
                    <a:pt x="9" y="28"/>
                  </a:lnTo>
                  <a:lnTo>
                    <a:pt x="9" y="28"/>
                  </a:lnTo>
                  <a:lnTo>
                    <a:pt x="4" y="23"/>
                  </a:lnTo>
                  <a:lnTo>
                    <a:pt x="4" y="23"/>
                  </a:lnTo>
                  <a:lnTo>
                    <a:pt x="4" y="23"/>
                  </a:lnTo>
                  <a:lnTo>
                    <a:pt x="4" y="23"/>
                  </a:lnTo>
                  <a:lnTo>
                    <a:pt x="0" y="23"/>
                  </a:lnTo>
                  <a:lnTo>
                    <a:pt x="0" y="19"/>
                  </a:lnTo>
                  <a:lnTo>
                    <a:pt x="0" y="19"/>
                  </a:lnTo>
                  <a:lnTo>
                    <a:pt x="0" y="19"/>
                  </a:lnTo>
                  <a:lnTo>
                    <a:pt x="0" y="14"/>
                  </a:lnTo>
                  <a:lnTo>
                    <a:pt x="0" y="14"/>
                  </a:lnTo>
                  <a:lnTo>
                    <a:pt x="28" y="13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7" name="Oval 16">
              <a:extLst>
                <a:ext uri="{FF2B5EF4-FFF2-40B4-BE49-F238E27FC236}">
                  <a16:creationId xmlns:a16="http://schemas.microsoft.com/office/drawing/2014/main" id="{956E1EB4-533C-9011-684D-CD938E11882A}"/>
                </a:ext>
              </a:extLst>
            </p:cNvPr>
            <p:cNvSpPr>
              <a:spLocks noChangeArrowheads="1"/>
            </p:cNvSpPr>
            <p:nvPr/>
          </p:nvSpPr>
          <p:spPr bwMode="auto">
            <a:xfrm>
              <a:off x="995680" y="415925"/>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8" name="Freeform 1378">
              <a:extLst>
                <a:ext uri="{FF2B5EF4-FFF2-40B4-BE49-F238E27FC236}">
                  <a16:creationId xmlns:a16="http://schemas.microsoft.com/office/drawing/2014/main" id="{7D08D8C5-6C76-8960-D328-E570BD734A21}"/>
                </a:ext>
              </a:extLst>
            </p:cNvPr>
            <p:cNvSpPr>
              <a:spLocks/>
            </p:cNvSpPr>
            <p:nvPr/>
          </p:nvSpPr>
          <p:spPr bwMode="auto">
            <a:xfrm>
              <a:off x="1022985" y="535305"/>
              <a:ext cx="47625" cy="161925"/>
            </a:xfrm>
            <a:custGeom>
              <a:avLst/>
              <a:gdLst>
                <a:gd name="T0" fmla="*/ 75 w 75"/>
                <a:gd name="T1" fmla="*/ 5 h 255"/>
                <a:gd name="T2" fmla="*/ 75 w 75"/>
                <a:gd name="T3" fmla="*/ 5 h 255"/>
                <a:gd name="T4" fmla="*/ 75 w 75"/>
                <a:gd name="T5" fmla="*/ 5 h 255"/>
                <a:gd name="T6" fmla="*/ 70 w 75"/>
                <a:gd name="T7" fmla="*/ 5 h 255"/>
                <a:gd name="T8" fmla="*/ 70 w 75"/>
                <a:gd name="T9" fmla="*/ 0 h 255"/>
                <a:gd name="T10" fmla="*/ 70 w 75"/>
                <a:gd name="T11" fmla="*/ 0 h 255"/>
                <a:gd name="T12" fmla="*/ 65 w 75"/>
                <a:gd name="T13" fmla="*/ 0 h 255"/>
                <a:gd name="T14" fmla="*/ 61 w 75"/>
                <a:gd name="T15" fmla="*/ 0 h 255"/>
                <a:gd name="T16" fmla="*/ 61 w 75"/>
                <a:gd name="T17" fmla="*/ 0 h 255"/>
                <a:gd name="T18" fmla="*/ 56 w 75"/>
                <a:gd name="T19" fmla="*/ 0 h 255"/>
                <a:gd name="T20" fmla="*/ 51 w 75"/>
                <a:gd name="T21" fmla="*/ 0 h 255"/>
                <a:gd name="T22" fmla="*/ 51 w 75"/>
                <a:gd name="T23" fmla="*/ 0 h 255"/>
                <a:gd name="T24" fmla="*/ 47 w 75"/>
                <a:gd name="T25" fmla="*/ 0 h 255"/>
                <a:gd name="T26" fmla="*/ 42 w 75"/>
                <a:gd name="T27" fmla="*/ 0 h 255"/>
                <a:gd name="T28" fmla="*/ 37 w 75"/>
                <a:gd name="T29" fmla="*/ 0 h 255"/>
                <a:gd name="T30" fmla="*/ 37 w 75"/>
                <a:gd name="T31" fmla="*/ 0 h 255"/>
                <a:gd name="T32" fmla="*/ 33 w 75"/>
                <a:gd name="T33" fmla="*/ 0 h 255"/>
                <a:gd name="T34" fmla="*/ 28 w 75"/>
                <a:gd name="T35" fmla="*/ 0 h 255"/>
                <a:gd name="T36" fmla="*/ 28 w 75"/>
                <a:gd name="T37" fmla="*/ 0 h 255"/>
                <a:gd name="T38" fmla="*/ 23 w 75"/>
                <a:gd name="T39" fmla="*/ 0 h 255"/>
                <a:gd name="T40" fmla="*/ 23 w 75"/>
                <a:gd name="T41" fmla="*/ 0 h 255"/>
                <a:gd name="T42" fmla="*/ 23 w 75"/>
                <a:gd name="T43" fmla="*/ 0 h 255"/>
                <a:gd name="T44" fmla="*/ 18 w 75"/>
                <a:gd name="T45" fmla="*/ 0 h 255"/>
                <a:gd name="T46" fmla="*/ 18 w 75"/>
                <a:gd name="T47" fmla="*/ 0 h 255"/>
                <a:gd name="T48" fmla="*/ 18 w 75"/>
                <a:gd name="T49" fmla="*/ 0 h 255"/>
                <a:gd name="T50" fmla="*/ 0 w 75"/>
                <a:gd name="T51" fmla="*/ 250 h 255"/>
                <a:gd name="T52" fmla="*/ 0 w 75"/>
                <a:gd name="T53" fmla="*/ 245 h 255"/>
                <a:gd name="T54" fmla="*/ 0 w 75"/>
                <a:gd name="T55" fmla="*/ 245 h 255"/>
                <a:gd name="T56" fmla="*/ 0 w 75"/>
                <a:gd name="T57" fmla="*/ 245 h 255"/>
                <a:gd name="T58" fmla="*/ 4 w 75"/>
                <a:gd name="T59" fmla="*/ 245 h 255"/>
                <a:gd name="T60" fmla="*/ 4 w 75"/>
                <a:gd name="T61" fmla="*/ 245 h 255"/>
                <a:gd name="T62" fmla="*/ 9 w 75"/>
                <a:gd name="T63" fmla="*/ 245 h 255"/>
                <a:gd name="T64" fmla="*/ 9 w 75"/>
                <a:gd name="T65" fmla="*/ 245 h 255"/>
                <a:gd name="T66" fmla="*/ 14 w 75"/>
                <a:gd name="T67" fmla="*/ 245 h 255"/>
                <a:gd name="T68" fmla="*/ 18 w 75"/>
                <a:gd name="T69" fmla="*/ 245 h 255"/>
                <a:gd name="T70" fmla="*/ 18 w 75"/>
                <a:gd name="T71" fmla="*/ 245 h 255"/>
                <a:gd name="T72" fmla="*/ 23 w 75"/>
                <a:gd name="T73" fmla="*/ 250 h 255"/>
                <a:gd name="T74" fmla="*/ 28 w 75"/>
                <a:gd name="T75" fmla="*/ 250 h 255"/>
                <a:gd name="T76" fmla="*/ 33 w 75"/>
                <a:gd name="T77" fmla="*/ 250 h 255"/>
                <a:gd name="T78" fmla="*/ 33 w 75"/>
                <a:gd name="T79" fmla="*/ 250 h 255"/>
                <a:gd name="T80" fmla="*/ 37 w 75"/>
                <a:gd name="T81" fmla="*/ 250 h 255"/>
                <a:gd name="T82" fmla="*/ 42 w 75"/>
                <a:gd name="T83" fmla="*/ 250 h 255"/>
                <a:gd name="T84" fmla="*/ 42 w 75"/>
                <a:gd name="T85" fmla="*/ 250 h 255"/>
                <a:gd name="T86" fmla="*/ 47 w 75"/>
                <a:gd name="T87" fmla="*/ 250 h 255"/>
                <a:gd name="T88" fmla="*/ 47 w 75"/>
                <a:gd name="T89" fmla="*/ 250 h 255"/>
                <a:gd name="T90" fmla="*/ 51 w 75"/>
                <a:gd name="T91" fmla="*/ 250 h 255"/>
                <a:gd name="T92" fmla="*/ 51 w 75"/>
                <a:gd name="T93" fmla="*/ 250 h 255"/>
                <a:gd name="T94" fmla="*/ 51 w 75"/>
                <a:gd name="T95" fmla="*/ 250 h 255"/>
                <a:gd name="T96" fmla="*/ 51 w 75"/>
                <a:gd name="T97" fmla="*/ 255 h 255"/>
                <a:gd name="T98" fmla="*/ 51 w 75"/>
                <a:gd name="T9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255">
                  <a:moveTo>
                    <a:pt x="75" y="5"/>
                  </a:moveTo>
                  <a:lnTo>
                    <a:pt x="75" y="5"/>
                  </a:lnTo>
                  <a:lnTo>
                    <a:pt x="75" y="5"/>
                  </a:lnTo>
                  <a:lnTo>
                    <a:pt x="75" y="5"/>
                  </a:lnTo>
                  <a:lnTo>
                    <a:pt x="75" y="5"/>
                  </a:lnTo>
                  <a:lnTo>
                    <a:pt x="75" y="5"/>
                  </a:lnTo>
                  <a:lnTo>
                    <a:pt x="75" y="5"/>
                  </a:lnTo>
                  <a:lnTo>
                    <a:pt x="70" y="5"/>
                  </a:lnTo>
                  <a:lnTo>
                    <a:pt x="70" y="5"/>
                  </a:lnTo>
                  <a:lnTo>
                    <a:pt x="70" y="0"/>
                  </a:lnTo>
                  <a:lnTo>
                    <a:pt x="70" y="0"/>
                  </a:lnTo>
                  <a:lnTo>
                    <a:pt x="70" y="0"/>
                  </a:lnTo>
                  <a:lnTo>
                    <a:pt x="65" y="0"/>
                  </a:lnTo>
                  <a:lnTo>
                    <a:pt x="65" y="0"/>
                  </a:lnTo>
                  <a:lnTo>
                    <a:pt x="65" y="0"/>
                  </a:lnTo>
                  <a:lnTo>
                    <a:pt x="61" y="0"/>
                  </a:lnTo>
                  <a:lnTo>
                    <a:pt x="61" y="0"/>
                  </a:lnTo>
                  <a:lnTo>
                    <a:pt x="61" y="0"/>
                  </a:lnTo>
                  <a:lnTo>
                    <a:pt x="56" y="0"/>
                  </a:lnTo>
                  <a:lnTo>
                    <a:pt x="56" y="0"/>
                  </a:lnTo>
                  <a:lnTo>
                    <a:pt x="56" y="0"/>
                  </a:lnTo>
                  <a:lnTo>
                    <a:pt x="51" y="0"/>
                  </a:lnTo>
                  <a:lnTo>
                    <a:pt x="51" y="0"/>
                  </a:lnTo>
                  <a:lnTo>
                    <a:pt x="51" y="0"/>
                  </a:lnTo>
                  <a:lnTo>
                    <a:pt x="47" y="0"/>
                  </a:lnTo>
                  <a:lnTo>
                    <a:pt x="47" y="0"/>
                  </a:lnTo>
                  <a:lnTo>
                    <a:pt x="47" y="0"/>
                  </a:lnTo>
                  <a:lnTo>
                    <a:pt x="42" y="0"/>
                  </a:lnTo>
                  <a:lnTo>
                    <a:pt x="42" y="0"/>
                  </a:lnTo>
                  <a:lnTo>
                    <a:pt x="37" y="0"/>
                  </a:lnTo>
                  <a:lnTo>
                    <a:pt x="37" y="0"/>
                  </a:lnTo>
                  <a:lnTo>
                    <a:pt x="37" y="0"/>
                  </a:lnTo>
                  <a:lnTo>
                    <a:pt x="33" y="0"/>
                  </a:lnTo>
                  <a:lnTo>
                    <a:pt x="33" y="0"/>
                  </a:lnTo>
                  <a:lnTo>
                    <a:pt x="33" y="0"/>
                  </a:lnTo>
                  <a:lnTo>
                    <a:pt x="28" y="0"/>
                  </a:lnTo>
                  <a:lnTo>
                    <a:pt x="28" y="0"/>
                  </a:lnTo>
                  <a:lnTo>
                    <a:pt x="28" y="0"/>
                  </a:lnTo>
                  <a:lnTo>
                    <a:pt x="28" y="0"/>
                  </a:lnTo>
                  <a:lnTo>
                    <a:pt x="23" y="0"/>
                  </a:lnTo>
                  <a:lnTo>
                    <a:pt x="23" y="0"/>
                  </a:lnTo>
                  <a:lnTo>
                    <a:pt x="23" y="0"/>
                  </a:lnTo>
                  <a:lnTo>
                    <a:pt x="23" y="0"/>
                  </a:lnTo>
                  <a:lnTo>
                    <a:pt x="23" y="0"/>
                  </a:lnTo>
                  <a:lnTo>
                    <a:pt x="23" y="0"/>
                  </a:lnTo>
                  <a:lnTo>
                    <a:pt x="18" y="0"/>
                  </a:lnTo>
                  <a:lnTo>
                    <a:pt x="18" y="0"/>
                  </a:lnTo>
                  <a:lnTo>
                    <a:pt x="18" y="0"/>
                  </a:lnTo>
                  <a:lnTo>
                    <a:pt x="18" y="0"/>
                  </a:lnTo>
                  <a:lnTo>
                    <a:pt x="18" y="0"/>
                  </a:lnTo>
                  <a:lnTo>
                    <a:pt x="0" y="250"/>
                  </a:lnTo>
                  <a:lnTo>
                    <a:pt x="0" y="250"/>
                  </a:lnTo>
                  <a:lnTo>
                    <a:pt x="0" y="250"/>
                  </a:lnTo>
                  <a:lnTo>
                    <a:pt x="0" y="245"/>
                  </a:lnTo>
                  <a:lnTo>
                    <a:pt x="0" y="245"/>
                  </a:lnTo>
                  <a:lnTo>
                    <a:pt x="0" y="245"/>
                  </a:lnTo>
                  <a:lnTo>
                    <a:pt x="0" y="245"/>
                  </a:lnTo>
                  <a:lnTo>
                    <a:pt x="0" y="245"/>
                  </a:lnTo>
                  <a:lnTo>
                    <a:pt x="4" y="245"/>
                  </a:lnTo>
                  <a:lnTo>
                    <a:pt x="4" y="245"/>
                  </a:lnTo>
                  <a:lnTo>
                    <a:pt x="4" y="245"/>
                  </a:lnTo>
                  <a:lnTo>
                    <a:pt x="4" y="245"/>
                  </a:lnTo>
                  <a:lnTo>
                    <a:pt x="4" y="245"/>
                  </a:lnTo>
                  <a:lnTo>
                    <a:pt x="9" y="245"/>
                  </a:lnTo>
                  <a:lnTo>
                    <a:pt x="9" y="245"/>
                  </a:lnTo>
                  <a:lnTo>
                    <a:pt x="9" y="245"/>
                  </a:lnTo>
                  <a:lnTo>
                    <a:pt x="14" y="245"/>
                  </a:lnTo>
                  <a:lnTo>
                    <a:pt x="14" y="245"/>
                  </a:lnTo>
                  <a:lnTo>
                    <a:pt x="14" y="245"/>
                  </a:lnTo>
                  <a:lnTo>
                    <a:pt x="18" y="245"/>
                  </a:lnTo>
                  <a:lnTo>
                    <a:pt x="18" y="245"/>
                  </a:lnTo>
                  <a:lnTo>
                    <a:pt x="18" y="245"/>
                  </a:lnTo>
                  <a:lnTo>
                    <a:pt x="23" y="245"/>
                  </a:lnTo>
                  <a:lnTo>
                    <a:pt x="23" y="250"/>
                  </a:lnTo>
                  <a:lnTo>
                    <a:pt x="23" y="250"/>
                  </a:lnTo>
                  <a:lnTo>
                    <a:pt x="28" y="250"/>
                  </a:lnTo>
                  <a:lnTo>
                    <a:pt x="28" y="250"/>
                  </a:lnTo>
                  <a:lnTo>
                    <a:pt x="33" y="250"/>
                  </a:lnTo>
                  <a:lnTo>
                    <a:pt x="33" y="250"/>
                  </a:lnTo>
                  <a:lnTo>
                    <a:pt x="33" y="250"/>
                  </a:lnTo>
                  <a:lnTo>
                    <a:pt x="37" y="250"/>
                  </a:lnTo>
                  <a:lnTo>
                    <a:pt x="37" y="250"/>
                  </a:lnTo>
                  <a:lnTo>
                    <a:pt x="37" y="250"/>
                  </a:lnTo>
                  <a:lnTo>
                    <a:pt x="42" y="250"/>
                  </a:lnTo>
                  <a:lnTo>
                    <a:pt x="42" y="250"/>
                  </a:lnTo>
                  <a:lnTo>
                    <a:pt x="42" y="250"/>
                  </a:lnTo>
                  <a:lnTo>
                    <a:pt x="47" y="250"/>
                  </a:lnTo>
                  <a:lnTo>
                    <a:pt x="47" y="250"/>
                  </a:lnTo>
                  <a:lnTo>
                    <a:pt x="47" y="250"/>
                  </a:lnTo>
                  <a:lnTo>
                    <a:pt x="47" y="250"/>
                  </a:lnTo>
                  <a:lnTo>
                    <a:pt x="51" y="250"/>
                  </a:lnTo>
                  <a:lnTo>
                    <a:pt x="51" y="250"/>
                  </a:lnTo>
                  <a:lnTo>
                    <a:pt x="51" y="250"/>
                  </a:lnTo>
                  <a:lnTo>
                    <a:pt x="51" y="250"/>
                  </a:lnTo>
                  <a:lnTo>
                    <a:pt x="51" y="250"/>
                  </a:lnTo>
                  <a:lnTo>
                    <a:pt x="51" y="250"/>
                  </a:lnTo>
                  <a:lnTo>
                    <a:pt x="51" y="250"/>
                  </a:lnTo>
                  <a:lnTo>
                    <a:pt x="51" y="255"/>
                  </a:lnTo>
                  <a:lnTo>
                    <a:pt x="51" y="255"/>
                  </a:lnTo>
                  <a:lnTo>
                    <a:pt x="51" y="255"/>
                  </a:lnTo>
                  <a:lnTo>
                    <a:pt x="75"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9" name="Freeform 1379">
              <a:extLst>
                <a:ext uri="{FF2B5EF4-FFF2-40B4-BE49-F238E27FC236}">
                  <a16:creationId xmlns:a16="http://schemas.microsoft.com/office/drawing/2014/main" id="{E794862C-C1FE-2385-43C9-F51D5E7A83C6}"/>
                </a:ext>
              </a:extLst>
            </p:cNvPr>
            <p:cNvSpPr>
              <a:spLocks/>
            </p:cNvSpPr>
            <p:nvPr/>
          </p:nvSpPr>
          <p:spPr bwMode="auto">
            <a:xfrm>
              <a:off x="977900" y="335280"/>
              <a:ext cx="80645" cy="122555"/>
            </a:xfrm>
            <a:custGeom>
              <a:avLst/>
              <a:gdLst>
                <a:gd name="T0" fmla="*/ 75 w 127"/>
                <a:gd name="T1" fmla="*/ 183 h 193"/>
                <a:gd name="T2" fmla="*/ 75 w 127"/>
                <a:gd name="T3" fmla="*/ 183 h 193"/>
                <a:gd name="T4" fmla="*/ 80 w 127"/>
                <a:gd name="T5" fmla="*/ 188 h 193"/>
                <a:gd name="T6" fmla="*/ 80 w 127"/>
                <a:gd name="T7" fmla="*/ 188 h 193"/>
                <a:gd name="T8" fmla="*/ 85 w 127"/>
                <a:gd name="T9" fmla="*/ 188 h 193"/>
                <a:gd name="T10" fmla="*/ 85 w 127"/>
                <a:gd name="T11" fmla="*/ 193 h 193"/>
                <a:gd name="T12" fmla="*/ 89 w 127"/>
                <a:gd name="T13" fmla="*/ 193 h 193"/>
                <a:gd name="T14" fmla="*/ 94 w 127"/>
                <a:gd name="T15" fmla="*/ 193 h 193"/>
                <a:gd name="T16" fmla="*/ 94 w 127"/>
                <a:gd name="T17" fmla="*/ 193 h 193"/>
                <a:gd name="T18" fmla="*/ 99 w 127"/>
                <a:gd name="T19" fmla="*/ 193 h 193"/>
                <a:gd name="T20" fmla="*/ 104 w 127"/>
                <a:gd name="T21" fmla="*/ 188 h 193"/>
                <a:gd name="T22" fmla="*/ 104 w 127"/>
                <a:gd name="T23" fmla="*/ 188 h 193"/>
                <a:gd name="T24" fmla="*/ 108 w 127"/>
                <a:gd name="T25" fmla="*/ 188 h 193"/>
                <a:gd name="T26" fmla="*/ 113 w 127"/>
                <a:gd name="T27" fmla="*/ 188 h 193"/>
                <a:gd name="T28" fmla="*/ 113 w 127"/>
                <a:gd name="T29" fmla="*/ 183 h 193"/>
                <a:gd name="T30" fmla="*/ 118 w 127"/>
                <a:gd name="T31" fmla="*/ 183 h 193"/>
                <a:gd name="T32" fmla="*/ 118 w 127"/>
                <a:gd name="T33" fmla="*/ 179 h 193"/>
                <a:gd name="T34" fmla="*/ 122 w 127"/>
                <a:gd name="T35" fmla="*/ 179 h 193"/>
                <a:gd name="T36" fmla="*/ 122 w 127"/>
                <a:gd name="T37" fmla="*/ 174 h 193"/>
                <a:gd name="T38" fmla="*/ 127 w 127"/>
                <a:gd name="T39" fmla="*/ 169 h 193"/>
                <a:gd name="T40" fmla="*/ 127 w 127"/>
                <a:gd name="T41" fmla="*/ 169 h 193"/>
                <a:gd name="T42" fmla="*/ 127 w 127"/>
                <a:gd name="T43" fmla="*/ 165 h 193"/>
                <a:gd name="T44" fmla="*/ 127 w 127"/>
                <a:gd name="T45" fmla="*/ 165 h 193"/>
                <a:gd name="T46" fmla="*/ 127 w 127"/>
                <a:gd name="T47" fmla="*/ 160 h 193"/>
                <a:gd name="T48" fmla="*/ 127 w 127"/>
                <a:gd name="T49" fmla="*/ 160 h 193"/>
                <a:gd name="T50" fmla="*/ 52 w 127"/>
                <a:gd name="T51" fmla="*/ 0 h 193"/>
                <a:gd name="T52" fmla="*/ 56 w 127"/>
                <a:gd name="T53" fmla="*/ 4 h 193"/>
                <a:gd name="T54" fmla="*/ 56 w 127"/>
                <a:gd name="T55" fmla="*/ 4 h 193"/>
                <a:gd name="T56" fmla="*/ 56 w 127"/>
                <a:gd name="T57" fmla="*/ 9 h 193"/>
                <a:gd name="T58" fmla="*/ 52 w 127"/>
                <a:gd name="T59" fmla="*/ 9 h 193"/>
                <a:gd name="T60" fmla="*/ 52 w 127"/>
                <a:gd name="T61" fmla="*/ 14 h 193"/>
                <a:gd name="T62" fmla="*/ 52 w 127"/>
                <a:gd name="T63" fmla="*/ 19 h 193"/>
                <a:gd name="T64" fmla="*/ 47 w 127"/>
                <a:gd name="T65" fmla="*/ 19 h 193"/>
                <a:gd name="T66" fmla="*/ 47 w 127"/>
                <a:gd name="T67" fmla="*/ 23 h 193"/>
                <a:gd name="T68" fmla="*/ 42 w 127"/>
                <a:gd name="T69" fmla="*/ 23 h 193"/>
                <a:gd name="T70" fmla="*/ 42 w 127"/>
                <a:gd name="T71" fmla="*/ 28 h 193"/>
                <a:gd name="T72" fmla="*/ 38 w 127"/>
                <a:gd name="T73" fmla="*/ 28 h 193"/>
                <a:gd name="T74" fmla="*/ 33 w 127"/>
                <a:gd name="T75" fmla="*/ 28 h 193"/>
                <a:gd name="T76" fmla="*/ 33 w 127"/>
                <a:gd name="T77" fmla="*/ 33 h 193"/>
                <a:gd name="T78" fmla="*/ 28 w 127"/>
                <a:gd name="T79" fmla="*/ 33 h 193"/>
                <a:gd name="T80" fmla="*/ 23 w 127"/>
                <a:gd name="T81" fmla="*/ 33 h 193"/>
                <a:gd name="T82" fmla="*/ 23 w 127"/>
                <a:gd name="T83" fmla="*/ 33 h 193"/>
                <a:gd name="T84" fmla="*/ 19 w 127"/>
                <a:gd name="T85" fmla="*/ 33 h 193"/>
                <a:gd name="T86" fmla="*/ 14 w 127"/>
                <a:gd name="T87" fmla="*/ 33 h 193"/>
                <a:gd name="T88" fmla="*/ 14 w 127"/>
                <a:gd name="T89" fmla="*/ 33 h 193"/>
                <a:gd name="T90" fmla="*/ 9 w 127"/>
                <a:gd name="T91" fmla="*/ 33 h 193"/>
                <a:gd name="T92" fmla="*/ 5 w 127"/>
                <a:gd name="T93" fmla="*/ 28 h 193"/>
                <a:gd name="T94" fmla="*/ 5 w 127"/>
                <a:gd name="T95" fmla="*/ 28 h 193"/>
                <a:gd name="T96" fmla="*/ 5 w 127"/>
                <a:gd name="T97" fmla="*/ 23 h 193"/>
                <a:gd name="T98" fmla="*/ 0 w 127"/>
                <a:gd name="T99" fmla="*/ 2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93">
                  <a:moveTo>
                    <a:pt x="75" y="183"/>
                  </a:moveTo>
                  <a:lnTo>
                    <a:pt x="75" y="183"/>
                  </a:lnTo>
                  <a:lnTo>
                    <a:pt x="75" y="183"/>
                  </a:lnTo>
                  <a:lnTo>
                    <a:pt x="75" y="183"/>
                  </a:lnTo>
                  <a:lnTo>
                    <a:pt x="75" y="183"/>
                  </a:lnTo>
                  <a:lnTo>
                    <a:pt x="80" y="188"/>
                  </a:lnTo>
                  <a:lnTo>
                    <a:pt x="80" y="188"/>
                  </a:lnTo>
                  <a:lnTo>
                    <a:pt x="80" y="188"/>
                  </a:lnTo>
                  <a:lnTo>
                    <a:pt x="80" y="188"/>
                  </a:lnTo>
                  <a:lnTo>
                    <a:pt x="85" y="188"/>
                  </a:lnTo>
                  <a:lnTo>
                    <a:pt x="85" y="188"/>
                  </a:lnTo>
                  <a:lnTo>
                    <a:pt x="85" y="193"/>
                  </a:lnTo>
                  <a:lnTo>
                    <a:pt x="89" y="193"/>
                  </a:lnTo>
                  <a:lnTo>
                    <a:pt x="89" y="193"/>
                  </a:lnTo>
                  <a:lnTo>
                    <a:pt x="89" y="193"/>
                  </a:lnTo>
                  <a:lnTo>
                    <a:pt x="94" y="193"/>
                  </a:lnTo>
                  <a:lnTo>
                    <a:pt x="94" y="193"/>
                  </a:lnTo>
                  <a:lnTo>
                    <a:pt x="94" y="193"/>
                  </a:lnTo>
                  <a:lnTo>
                    <a:pt x="99" y="193"/>
                  </a:lnTo>
                  <a:lnTo>
                    <a:pt x="99" y="193"/>
                  </a:lnTo>
                  <a:lnTo>
                    <a:pt x="99" y="193"/>
                  </a:lnTo>
                  <a:lnTo>
                    <a:pt x="104" y="188"/>
                  </a:lnTo>
                  <a:lnTo>
                    <a:pt x="104" y="188"/>
                  </a:lnTo>
                  <a:lnTo>
                    <a:pt x="104" y="188"/>
                  </a:lnTo>
                  <a:lnTo>
                    <a:pt x="108" y="188"/>
                  </a:lnTo>
                  <a:lnTo>
                    <a:pt x="108" y="188"/>
                  </a:lnTo>
                  <a:lnTo>
                    <a:pt x="108" y="188"/>
                  </a:lnTo>
                  <a:lnTo>
                    <a:pt x="113" y="188"/>
                  </a:lnTo>
                  <a:lnTo>
                    <a:pt x="113" y="183"/>
                  </a:lnTo>
                  <a:lnTo>
                    <a:pt x="113" y="183"/>
                  </a:lnTo>
                  <a:lnTo>
                    <a:pt x="118" y="183"/>
                  </a:lnTo>
                  <a:lnTo>
                    <a:pt x="118" y="183"/>
                  </a:lnTo>
                  <a:lnTo>
                    <a:pt x="118" y="179"/>
                  </a:lnTo>
                  <a:lnTo>
                    <a:pt x="118" y="179"/>
                  </a:lnTo>
                  <a:lnTo>
                    <a:pt x="122" y="179"/>
                  </a:lnTo>
                  <a:lnTo>
                    <a:pt x="122" y="179"/>
                  </a:lnTo>
                  <a:lnTo>
                    <a:pt x="122" y="174"/>
                  </a:lnTo>
                  <a:lnTo>
                    <a:pt x="122" y="174"/>
                  </a:lnTo>
                  <a:lnTo>
                    <a:pt x="122" y="174"/>
                  </a:lnTo>
                  <a:lnTo>
                    <a:pt x="127" y="169"/>
                  </a:lnTo>
                  <a:lnTo>
                    <a:pt x="127" y="169"/>
                  </a:lnTo>
                  <a:lnTo>
                    <a:pt x="127" y="169"/>
                  </a:lnTo>
                  <a:lnTo>
                    <a:pt x="127" y="169"/>
                  </a:lnTo>
                  <a:lnTo>
                    <a:pt x="127" y="165"/>
                  </a:lnTo>
                  <a:lnTo>
                    <a:pt x="127" y="165"/>
                  </a:lnTo>
                  <a:lnTo>
                    <a:pt x="127" y="165"/>
                  </a:lnTo>
                  <a:lnTo>
                    <a:pt x="127" y="160"/>
                  </a:lnTo>
                  <a:lnTo>
                    <a:pt x="127" y="160"/>
                  </a:lnTo>
                  <a:lnTo>
                    <a:pt x="127" y="160"/>
                  </a:lnTo>
                  <a:lnTo>
                    <a:pt x="127" y="160"/>
                  </a:lnTo>
                  <a:lnTo>
                    <a:pt x="52" y="0"/>
                  </a:lnTo>
                  <a:lnTo>
                    <a:pt x="52" y="0"/>
                  </a:lnTo>
                  <a:lnTo>
                    <a:pt x="52" y="0"/>
                  </a:lnTo>
                  <a:lnTo>
                    <a:pt x="56" y="4"/>
                  </a:lnTo>
                  <a:lnTo>
                    <a:pt x="56" y="4"/>
                  </a:lnTo>
                  <a:lnTo>
                    <a:pt x="56" y="4"/>
                  </a:lnTo>
                  <a:lnTo>
                    <a:pt x="56" y="9"/>
                  </a:lnTo>
                  <a:lnTo>
                    <a:pt x="56" y="9"/>
                  </a:lnTo>
                  <a:lnTo>
                    <a:pt x="52" y="9"/>
                  </a:lnTo>
                  <a:lnTo>
                    <a:pt x="52" y="9"/>
                  </a:lnTo>
                  <a:lnTo>
                    <a:pt x="52" y="14"/>
                  </a:lnTo>
                  <a:lnTo>
                    <a:pt x="52" y="14"/>
                  </a:lnTo>
                  <a:lnTo>
                    <a:pt x="52" y="14"/>
                  </a:lnTo>
                  <a:lnTo>
                    <a:pt x="52" y="19"/>
                  </a:lnTo>
                  <a:lnTo>
                    <a:pt x="52" y="19"/>
                  </a:lnTo>
                  <a:lnTo>
                    <a:pt x="47" y="19"/>
                  </a:lnTo>
                  <a:lnTo>
                    <a:pt x="47" y="19"/>
                  </a:lnTo>
                  <a:lnTo>
                    <a:pt x="47" y="23"/>
                  </a:lnTo>
                  <a:lnTo>
                    <a:pt x="47" y="23"/>
                  </a:lnTo>
                  <a:lnTo>
                    <a:pt x="42" y="23"/>
                  </a:lnTo>
                  <a:lnTo>
                    <a:pt x="42" y="23"/>
                  </a:lnTo>
                  <a:lnTo>
                    <a:pt x="42" y="28"/>
                  </a:lnTo>
                  <a:lnTo>
                    <a:pt x="38" y="28"/>
                  </a:lnTo>
                  <a:lnTo>
                    <a:pt x="38" y="28"/>
                  </a:lnTo>
                  <a:lnTo>
                    <a:pt x="38" y="28"/>
                  </a:lnTo>
                  <a:lnTo>
                    <a:pt x="33" y="28"/>
                  </a:lnTo>
                  <a:lnTo>
                    <a:pt x="33" y="33"/>
                  </a:lnTo>
                  <a:lnTo>
                    <a:pt x="33" y="33"/>
                  </a:lnTo>
                  <a:lnTo>
                    <a:pt x="28" y="33"/>
                  </a:lnTo>
                  <a:lnTo>
                    <a:pt x="28" y="33"/>
                  </a:lnTo>
                  <a:lnTo>
                    <a:pt x="28" y="33"/>
                  </a:lnTo>
                  <a:lnTo>
                    <a:pt x="23" y="33"/>
                  </a:lnTo>
                  <a:lnTo>
                    <a:pt x="23" y="33"/>
                  </a:lnTo>
                  <a:lnTo>
                    <a:pt x="23" y="33"/>
                  </a:lnTo>
                  <a:lnTo>
                    <a:pt x="19" y="33"/>
                  </a:lnTo>
                  <a:lnTo>
                    <a:pt x="19" y="33"/>
                  </a:lnTo>
                  <a:lnTo>
                    <a:pt x="19" y="33"/>
                  </a:lnTo>
                  <a:lnTo>
                    <a:pt x="14" y="33"/>
                  </a:lnTo>
                  <a:lnTo>
                    <a:pt x="14" y="33"/>
                  </a:lnTo>
                  <a:lnTo>
                    <a:pt x="14" y="33"/>
                  </a:lnTo>
                  <a:lnTo>
                    <a:pt x="9" y="33"/>
                  </a:lnTo>
                  <a:lnTo>
                    <a:pt x="9" y="33"/>
                  </a:lnTo>
                  <a:lnTo>
                    <a:pt x="9" y="28"/>
                  </a:lnTo>
                  <a:lnTo>
                    <a:pt x="5" y="28"/>
                  </a:lnTo>
                  <a:lnTo>
                    <a:pt x="5" y="28"/>
                  </a:lnTo>
                  <a:lnTo>
                    <a:pt x="5" y="28"/>
                  </a:lnTo>
                  <a:lnTo>
                    <a:pt x="5" y="28"/>
                  </a:lnTo>
                  <a:lnTo>
                    <a:pt x="5" y="23"/>
                  </a:lnTo>
                  <a:lnTo>
                    <a:pt x="5" y="23"/>
                  </a:lnTo>
                  <a:lnTo>
                    <a:pt x="0" y="23"/>
                  </a:lnTo>
                  <a:lnTo>
                    <a:pt x="75" y="18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0" name="Oval 19">
              <a:extLst>
                <a:ext uri="{FF2B5EF4-FFF2-40B4-BE49-F238E27FC236}">
                  <a16:creationId xmlns:a16="http://schemas.microsoft.com/office/drawing/2014/main" id="{34687115-A671-0323-E4E6-BEBD6BE65271}"/>
                </a:ext>
              </a:extLst>
            </p:cNvPr>
            <p:cNvSpPr>
              <a:spLocks noChangeArrowheads="1"/>
            </p:cNvSpPr>
            <p:nvPr/>
          </p:nvSpPr>
          <p:spPr bwMode="auto">
            <a:xfrm>
              <a:off x="971550" y="688340"/>
              <a:ext cx="123190"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1" name="Freeform 1381">
              <a:extLst>
                <a:ext uri="{FF2B5EF4-FFF2-40B4-BE49-F238E27FC236}">
                  <a16:creationId xmlns:a16="http://schemas.microsoft.com/office/drawing/2014/main" id="{B36E350A-7DEF-8397-63AE-DE2FF4B4B1C3}"/>
                </a:ext>
              </a:extLst>
            </p:cNvPr>
            <p:cNvSpPr>
              <a:spLocks/>
            </p:cNvSpPr>
            <p:nvPr/>
          </p:nvSpPr>
          <p:spPr bwMode="auto">
            <a:xfrm>
              <a:off x="941705" y="756920"/>
              <a:ext cx="86995" cy="95885"/>
            </a:xfrm>
            <a:custGeom>
              <a:avLst/>
              <a:gdLst>
                <a:gd name="T0" fmla="*/ 132 w 137"/>
                <a:gd name="T1" fmla="*/ 47 h 151"/>
                <a:gd name="T2" fmla="*/ 137 w 137"/>
                <a:gd name="T3" fmla="*/ 42 h 151"/>
                <a:gd name="T4" fmla="*/ 137 w 137"/>
                <a:gd name="T5" fmla="*/ 42 h 151"/>
                <a:gd name="T6" fmla="*/ 137 w 137"/>
                <a:gd name="T7" fmla="*/ 38 h 151"/>
                <a:gd name="T8" fmla="*/ 137 w 137"/>
                <a:gd name="T9" fmla="*/ 33 h 151"/>
                <a:gd name="T10" fmla="*/ 137 w 137"/>
                <a:gd name="T11" fmla="*/ 33 h 151"/>
                <a:gd name="T12" fmla="*/ 137 w 137"/>
                <a:gd name="T13" fmla="*/ 28 h 151"/>
                <a:gd name="T14" fmla="*/ 137 w 137"/>
                <a:gd name="T15" fmla="*/ 24 h 151"/>
                <a:gd name="T16" fmla="*/ 137 w 137"/>
                <a:gd name="T17" fmla="*/ 24 h 151"/>
                <a:gd name="T18" fmla="*/ 137 w 137"/>
                <a:gd name="T19" fmla="*/ 19 h 151"/>
                <a:gd name="T20" fmla="*/ 132 w 137"/>
                <a:gd name="T21" fmla="*/ 14 h 151"/>
                <a:gd name="T22" fmla="*/ 132 w 137"/>
                <a:gd name="T23" fmla="*/ 14 h 151"/>
                <a:gd name="T24" fmla="*/ 128 w 137"/>
                <a:gd name="T25" fmla="*/ 9 h 151"/>
                <a:gd name="T26" fmla="*/ 128 w 137"/>
                <a:gd name="T27" fmla="*/ 9 h 151"/>
                <a:gd name="T28" fmla="*/ 123 w 137"/>
                <a:gd name="T29" fmla="*/ 5 h 151"/>
                <a:gd name="T30" fmla="*/ 118 w 137"/>
                <a:gd name="T31" fmla="*/ 5 h 151"/>
                <a:gd name="T32" fmla="*/ 118 w 137"/>
                <a:gd name="T33" fmla="*/ 5 h 151"/>
                <a:gd name="T34" fmla="*/ 113 w 137"/>
                <a:gd name="T35" fmla="*/ 5 h 151"/>
                <a:gd name="T36" fmla="*/ 109 w 137"/>
                <a:gd name="T37" fmla="*/ 0 h 151"/>
                <a:gd name="T38" fmla="*/ 104 w 137"/>
                <a:gd name="T39" fmla="*/ 0 h 151"/>
                <a:gd name="T40" fmla="*/ 104 w 137"/>
                <a:gd name="T41" fmla="*/ 5 h 151"/>
                <a:gd name="T42" fmla="*/ 99 w 137"/>
                <a:gd name="T43" fmla="*/ 5 h 151"/>
                <a:gd name="T44" fmla="*/ 99 w 137"/>
                <a:gd name="T45" fmla="*/ 5 h 151"/>
                <a:gd name="T46" fmla="*/ 95 w 137"/>
                <a:gd name="T47" fmla="*/ 5 h 151"/>
                <a:gd name="T48" fmla="*/ 95 w 137"/>
                <a:gd name="T49" fmla="*/ 9 h 151"/>
                <a:gd name="T50" fmla="*/ 0 w 137"/>
                <a:gd name="T51" fmla="*/ 108 h 151"/>
                <a:gd name="T52" fmla="*/ 0 w 137"/>
                <a:gd name="T53" fmla="*/ 108 h 151"/>
                <a:gd name="T54" fmla="*/ 5 w 137"/>
                <a:gd name="T55" fmla="*/ 108 h 151"/>
                <a:gd name="T56" fmla="*/ 10 w 137"/>
                <a:gd name="T57" fmla="*/ 104 h 151"/>
                <a:gd name="T58" fmla="*/ 10 w 137"/>
                <a:gd name="T59" fmla="*/ 104 h 151"/>
                <a:gd name="T60" fmla="*/ 15 w 137"/>
                <a:gd name="T61" fmla="*/ 104 h 151"/>
                <a:gd name="T62" fmla="*/ 19 w 137"/>
                <a:gd name="T63" fmla="*/ 104 h 151"/>
                <a:gd name="T64" fmla="*/ 19 w 137"/>
                <a:gd name="T65" fmla="*/ 104 h 151"/>
                <a:gd name="T66" fmla="*/ 24 w 137"/>
                <a:gd name="T67" fmla="*/ 104 h 151"/>
                <a:gd name="T68" fmla="*/ 29 w 137"/>
                <a:gd name="T69" fmla="*/ 108 h 151"/>
                <a:gd name="T70" fmla="*/ 29 w 137"/>
                <a:gd name="T71" fmla="*/ 108 h 151"/>
                <a:gd name="T72" fmla="*/ 33 w 137"/>
                <a:gd name="T73" fmla="*/ 108 h 151"/>
                <a:gd name="T74" fmla="*/ 38 w 137"/>
                <a:gd name="T75" fmla="*/ 113 h 151"/>
                <a:gd name="T76" fmla="*/ 38 w 137"/>
                <a:gd name="T77" fmla="*/ 118 h 151"/>
                <a:gd name="T78" fmla="*/ 43 w 137"/>
                <a:gd name="T79" fmla="*/ 118 h 151"/>
                <a:gd name="T80" fmla="*/ 43 w 137"/>
                <a:gd name="T81" fmla="*/ 123 h 151"/>
                <a:gd name="T82" fmla="*/ 43 w 137"/>
                <a:gd name="T83" fmla="*/ 127 h 151"/>
                <a:gd name="T84" fmla="*/ 43 w 137"/>
                <a:gd name="T85" fmla="*/ 127 h 151"/>
                <a:gd name="T86" fmla="*/ 47 w 137"/>
                <a:gd name="T87" fmla="*/ 132 h 151"/>
                <a:gd name="T88" fmla="*/ 47 w 137"/>
                <a:gd name="T89" fmla="*/ 137 h 151"/>
                <a:gd name="T90" fmla="*/ 47 w 137"/>
                <a:gd name="T91" fmla="*/ 137 h 151"/>
                <a:gd name="T92" fmla="*/ 43 w 137"/>
                <a:gd name="T93" fmla="*/ 141 h 151"/>
                <a:gd name="T94" fmla="*/ 43 w 137"/>
                <a:gd name="T95" fmla="*/ 146 h 151"/>
                <a:gd name="T96" fmla="*/ 43 w 137"/>
                <a:gd name="T97" fmla="*/ 146 h 151"/>
                <a:gd name="T98" fmla="*/ 38 w 137"/>
                <a:gd name="T99"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51">
                  <a:moveTo>
                    <a:pt x="132" y="47"/>
                  </a:moveTo>
                  <a:lnTo>
                    <a:pt x="132" y="47"/>
                  </a:lnTo>
                  <a:lnTo>
                    <a:pt x="137" y="42"/>
                  </a:lnTo>
                  <a:lnTo>
                    <a:pt x="137" y="42"/>
                  </a:lnTo>
                  <a:lnTo>
                    <a:pt x="137" y="42"/>
                  </a:lnTo>
                  <a:lnTo>
                    <a:pt x="137" y="42"/>
                  </a:lnTo>
                  <a:lnTo>
                    <a:pt x="137" y="38"/>
                  </a:lnTo>
                  <a:lnTo>
                    <a:pt x="137" y="38"/>
                  </a:lnTo>
                  <a:lnTo>
                    <a:pt x="137" y="38"/>
                  </a:lnTo>
                  <a:lnTo>
                    <a:pt x="137" y="33"/>
                  </a:lnTo>
                  <a:lnTo>
                    <a:pt x="137" y="33"/>
                  </a:lnTo>
                  <a:lnTo>
                    <a:pt x="137" y="33"/>
                  </a:lnTo>
                  <a:lnTo>
                    <a:pt x="137" y="28"/>
                  </a:lnTo>
                  <a:lnTo>
                    <a:pt x="137" y="28"/>
                  </a:lnTo>
                  <a:lnTo>
                    <a:pt x="137" y="28"/>
                  </a:lnTo>
                  <a:lnTo>
                    <a:pt x="137" y="24"/>
                  </a:lnTo>
                  <a:lnTo>
                    <a:pt x="137" y="24"/>
                  </a:lnTo>
                  <a:lnTo>
                    <a:pt x="137" y="24"/>
                  </a:lnTo>
                  <a:lnTo>
                    <a:pt x="137" y="19"/>
                  </a:lnTo>
                  <a:lnTo>
                    <a:pt x="137" y="19"/>
                  </a:lnTo>
                  <a:lnTo>
                    <a:pt x="132" y="19"/>
                  </a:lnTo>
                  <a:lnTo>
                    <a:pt x="132" y="14"/>
                  </a:lnTo>
                  <a:lnTo>
                    <a:pt x="132" y="14"/>
                  </a:lnTo>
                  <a:lnTo>
                    <a:pt x="132" y="14"/>
                  </a:lnTo>
                  <a:lnTo>
                    <a:pt x="128" y="9"/>
                  </a:lnTo>
                  <a:lnTo>
                    <a:pt x="128" y="9"/>
                  </a:lnTo>
                  <a:lnTo>
                    <a:pt x="128" y="9"/>
                  </a:lnTo>
                  <a:lnTo>
                    <a:pt x="128" y="9"/>
                  </a:lnTo>
                  <a:lnTo>
                    <a:pt x="123" y="5"/>
                  </a:lnTo>
                  <a:lnTo>
                    <a:pt x="123" y="5"/>
                  </a:lnTo>
                  <a:lnTo>
                    <a:pt x="123" y="5"/>
                  </a:lnTo>
                  <a:lnTo>
                    <a:pt x="118" y="5"/>
                  </a:lnTo>
                  <a:lnTo>
                    <a:pt x="118" y="5"/>
                  </a:lnTo>
                  <a:lnTo>
                    <a:pt x="118" y="5"/>
                  </a:lnTo>
                  <a:lnTo>
                    <a:pt x="113" y="5"/>
                  </a:lnTo>
                  <a:lnTo>
                    <a:pt x="113" y="5"/>
                  </a:lnTo>
                  <a:lnTo>
                    <a:pt x="113" y="0"/>
                  </a:lnTo>
                  <a:lnTo>
                    <a:pt x="109" y="0"/>
                  </a:lnTo>
                  <a:lnTo>
                    <a:pt x="109" y="0"/>
                  </a:lnTo>
                  <a:lnTo>
                    <a:pt x="104" y="0"/>
                  </a:lnTo>
                  <a:lnTo>
                    <a:pt x="104" y="5"/>
                  </a:lnTo>
                  <a:lnTo>
                    <a:pt x="104" y="5"/>
                  </a:lnTo>
                  <a:lnTo>
                    <a:pt x="99" y="5"/>
                  </a:lnTo>
                  <a:lnTo>
                    <a:pt x="99" y="5"/>
                  </a:lnTo>
                  <a:lnTo>
                    <a:pt x="99" y="5"/>
                  </a:lnTo>
                  <a:lnTo>
                    <a:pt x="99" y="5"/>
                  </a:lnTo>
                  <a:lnTo>
                    <a:pt x="95" y="5"/>
                  </a:lnTo>
                  <a:lnTo>
                    <a:pt x="95" y="5"/>
                  </a:lnTo>
                  <a:lnTo>
                    <a:pt x="95" y="9"/>
                  </a:lnTo>
                  <a:lnTo>
                    <a:pt x="95" y="9"/>
                  </a:lnTo>
                  <a:lnTo>
                    <a:pt x="0" y="108"/>
                  </a:lnTo>
                  <a:lnTo>
                    <a:pt x="0" y="108"/>
                  </a:lnTo>
                  <a:lnTo>
                    <a:pt x="0" y="108"/>
                  </a:lnTo>
                  <a:lnTo>
                    <a:pt x="0" y="108"/>
                  </a:lnTo>
                  <a:lnTo>
                    <a:pt x="5" y="108"/>
                  </a:lnTo>
                  <a:lnTo>
                    <a:pt x="5" y="108"/>
                  </a:lnTo>
                  <a:lnTo>
                    <a:pt x="5" y="104"/>
                  </a:lnTo>
                  <a:lnTo>
                    <a:pt x="10" y="104"/>
                  </a:lnTo>
                  <a:lnTo>
                    <a:pt x="10" y="104"/>
                  </a:lnTo>
                  <a:lnTo>
                    <a:pt x="10" y="104"/>
                  </a:lnTo>
                  <a:lnTo>
                    <a:pt x="15" y="104"/>
                  </a:lnTo>
                  <a:lnTo>
                    <a:pt x="15" y="104"/>
                  </a:lnTo>
                  <a:lnTo>
                    <a:pt x="15" y="104"/>
                  </a:lnTo>
                  <a:lnTo>
                    <a:pt x="19" y="104"/>
                  </a:lnTo>
                  <a:lnTo>
                    <a:pt x="19" y="104"/>
                  </a:lnTo>
                  <a:lnTo>
                    <a:pt x="19" y="104"/>
                  </a:lnTo>
                  <a:lnTo>
                    <a:pt x="24" y="104"/>
                  </a:lnTo>
                  <a:lnTo>
                    <a:pt x="24" y="104"/>
                  </a:lnTo>
                  <a:lnTo>
                    <a:pt x="24" y="108"/>
                  </a:lnTo>
                  <a:lnTo>
                    <a:pt x="29" y="108"/>
                  </a:lnTo>
                  <a:lnTo>
                    <a:pt x="29" y="108"/>
                  </a:lnTo>
                  <a:lnTo>
                    <a:pt x="29" y="108"/>
                  </a:lnTo>
                  <a:lnTo>
                    <a:pt x="33" y="108"/>
                  </a:lnTo>
                  <a:lnTo>
                    <a:pt x="33" y="108"/>
                  </a:lnTo>
                  <a:lnTo>
                    <a:pt x="33" y="113"/>
                  </a:lnTo>
                  <a:lnTo>
                    <a:pt x="38" y="113"/>
                  </a:lnTo>
                  <a:lnTo>
                    <a:pt x="38" y="113"/>
                  </a:lnTo>
                  <a:lnTo>
                    <a:pt x="38" y="118"/>
                  </a:lnTo>
                  <a:lnTo>
                    <a:pt x="38" y="118"/>
                  </a:lnTo>
                  <a:lnTo>
                    <a:pt x="43" y="118"/>
                  </a:lnTo>
                  <a:lnTo>
                    <a:pt x="43" y="118"/>
                  </a:lnTo>
                  <a:lnTo>
                    <a:pt x="43" y="123"/>
                  </a:lnTo>
                  <a:lnTo>
                    <a:pt x="43" y="123"/>
                  </a:lnTo>
                  <a:lnTo>
                    <a:pt x="43" y="127"/>
                  </a:lnTo>
                  <a:lnTo>
                    <a:pt x="43" y="127"/>
                  </a:lnTo>
                  <a:lnTo>
                    <a:pt x="43" y="127"/>
                  </a:lnTo>
                  <a:lnTo>
                    <a:pt x="47" y="132"/>
                  </a:lnTo>
                  <a:lnTo>
                    <a:pt x="47" y="132"/>
                  </a:lnTo>
                  <a:lnTo>
                    <a:pt x="47" y="132"/>
                  </a:lnTo>
                  <a:lnTo>
                    <a:pt x="47" y="137"/>
                  </a:lnTo>
                  <a:lnTo>
                    <a:pt x="47" y="137"/>
                  </a:lnTo>
                  <a:lnTo>
                    <a:pt x="47" y="137"/>
                  </a:lnTo>
                  <a:lnTo>
                    <a:pt x="43" y="141"/>
                  </a:lnTo>
                  <a:lnTo>
                    <a:pt x="43" y="141"/>
                  </a:lnTo>
                  <a:lnTo>
                    <a:pt x="43" y="141"/>
                  </a:lnTo>
                  <a:lnTo>
                    <a:pt x="43" y="146"/>
                  </a:lnTo>
                  <a:lnTo>
                    <a:pt x="43" y="146"/>
                  </a:lnTo>
                  <a:lnTo>
                    <a:pt x="43" y="146"/>
                  </a:lnTo>
                  <a:lnTo>
                    <a:pt x="43" y="146"/>
                  </a:lnTo>
                  <a:lnTo>
                    <a:pt x="38" y="151"/>
                  </a:lnTo>
                  <a:lnTo>
                    <a:pt x="132" y="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2" name="Oval 21">
              <a:extLst>
                <a:ext uri="{FF2B5EF4-FFF2-40B4-BE49-F238E27FC236}">
                  <a16:creationId xmlns:a16="http://schemas.microsoft.com/office/drawing/2014/main" id="{38E7D201-F4A8-00DD-026A-1173DB45025C}"/>
                </a:ext>
              </a:extLst>
            </p:cNvPr>
            <p:cNvSpPr>
              <a:spLocks noChangeArrowheads="1"/>
            </p:cNvSpPr>
            <p:nvPr/>
          </p:nvSpPr>
          <p:spPr bwMode="auto">
            <a:xfrm>
              <a:off x="648970" y="2022475"/>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3" name="Freeform 1383">
              <a:extLst>
                <a:ext uri="{FF2B5EF4-FFF2-40B4-BE49-F238E27FC236}">
                  <a16:creationId xmlns:a16="http://schemas.microsoft.com/office/drawing/2014/main" id="{3C0A53FC-4BEC-9823-9076-D35F012C9546}"/>
                </a:ext>
              </a:extLst>
            </p:cNvPr>
            <p:cNvSpPr>
              <a:spLocks/>
            </p:cNvSpPr>
            <p:nvPr/>
          </p:nvSpPr>
          <p:spPr bwMode="auto">
            <a:xfrm>
              <a:off x="663575" y="1953895"/>
              <a:ext cx="60325" cy="113665"/>
            </a:xfrm>
            <a:custGeom>
              <a:avLst/>
              <a:gdLst>
                <a:gd name="T0" fmla="*/ 38 w 95"/>
                <a:gd name="T1" fmla="*/ 165 h 179"/>
                <a:gd name="T2" fmla="*/ 38 w 95"/>
                <a:gd name="T3" fmla="*/ 165 h 179"/>
                <a:gd name="T4" fmla="*/ 43 w 95"/>
                <a:gd name="T5" fmla="*/ 169 h 179"/>
                <a:gd name="T6" fmla="*/ 43 w 95"/>
                <a:gd name="T7" fmla="*/ 169 h 179"/>
                <a:gd name="T8" fmla="*/ 48 w 95"/>
                <a:gd name="T9" fmla="*/ 174 h 179"/>
                <a:gd name="T10" fmla="*/ 48 w 95"/>
                <a:gd name="T11" fmla="*/ 174 h 179"/>
                <a:gd name="T12" fmla="*/ 52 w 95"/>
                <a:gd name="T13" fmla="*/ 174 h 179"/>
                <a:gd name="T14" fmla="*/ 52 w 95"/>
                <a:gd name="T15" fmla="*/ 179 h 179"/>
                <a:gd name="T16" fmla="*/ 57 w 95"/>
                <a:gd name="T17" fmla="*/ 179 h 179"/>
                <a:gd name="T18" fmla="*/ 62 w 95"/>
                <a:gd name="T19" fmla="*/ 179 h 179"/>
                <a:gd name="T20" fmla="*/ 66 w 95"/>
                <a:gd name="T21" fmla="*/ 179 h 179"/>
                <a:gd name="T22" fmla="*/ 66 w 95"/>
                <a:gd name="T23" fmla="*/ 179 h 179"/>
                <a:gd name="T24" fmla="*/ 71 w 95"/>
                <a:gd name="T25" fmla="*/ 179 h 179"/>
                <a:gd name="T26" fmla="*/ 76 w 95"/>
                <a:gd name="T27" fmla="*/ 174 h 179"/>
                <a:gd name="T28" fmla="*/ 76 w 95"/>
                <a:gd name="T29" fmla="*/ 174 h 179"/>
                <a:gd name="T30" fmla="*/ 81 w 95"/>
                <a:gd name="T31" fmla="*/ 174 h 179"/>
                <a:gd name="T32" fmla="*/ 85 w 95"/>
                <a:gd name="T33" fmla="*/ 169 h 179"/>
                <a:gd name="T34" fmla="*/ 85 w 95"/>
                <a:gd name="T35" fmla="*/ 169 h 179"/>
                <a:gd name="T36" fmla="*/ 90 w 95"/>
                <a:gd name="T37" fmla="*/ 165 h 179"/>
                <a:gd name="T38" fmla="*/ 90 w 95"/>
                <a:gd name="T39" fmla="*/ 165 h 179"/>
                <a:gd name="T40" fmla="*/ 90 w 95"/>
                <a:gd name="T41" fmla="*/ 160 h 179"/>
                <a:gd name="T42" fmla="*/ 95 w 95"/>
                <a:gd name="T43" fmla="*/ 155 h 179"/>
                <a:gd name="T44" fmla="*/ 95 w 95"/>
                <a:gd name="T45" fmla="*/ 155 h 179"/>
                <a:gd name="T46" fmla="*/ 95 w 95"/>
                <a:gd name="T47" fmla="*/ 150 h 179"/>
                <a:gd name="T48" fmla="*/ 95 w 95"/>
                <a:gd name="T49" fmla="*/ 150 h 179"/>
                <a:gd name="T50" fmla="*/ 57 w 95"/>
                <a:gd name="T51" fmla="*/ 0 h 179"/>
                <a:gd name="T52" fmla="*/ 57 w 95"/>
                <a:gd name="T53" fmla="*/ 4 h 179"/>
                <a:gd name="T54" fmla="*/ 57 w 95"/>
                <a:gd name="T55" fmla="*/ 4 h 179"/>
                <a:gd name="T56" fmla="*/ 57 w 95"/>
                <a:gd name="T57" fmla="*/ 9 h 179"/>
                <a:gd name="T58" fmla="*/ 57 w 95"/>
                <a:gd name="T59" fmla="*/ 14 h 179"/>
                <a:gd name="T60" fmla="*/ 57 w 95"/>
                <a:gd name="T61" fmla="*/ 14 h 179"/>
                <a:gd name="T62" fmla="*/ 52 w 95"/>
                <a:gd name="T63" fmla="*/ 18 h 179"/>
                <a:gd name="T64" fmla="*/ 52 w 95"/>
                <a:gd name="T65" fmla="*/ 18 h 179"/>
                <a:gd name="T66" fmla="*/ 48 w 95"/>
                <a:gd name="T67" fmla="*/ 23 h 179"/>
                <a:gd name="T68" fmla="*/ 43 w 95"/>
                <a:gd name="T69" fmla="*/ 23 h 179"/>
                <a:gd name="T70" fmla="*/ 43 w 95"/>
                <a:gd name="T71" fmla="*/ 23 h 179"/>
                <a:gd name="T72" fmla="*/ 38 w 95"/>
                <a:gd name="T73" fmla="*/ 28 h 179"/>
                <a:gd name="T74" fmla="*/ 33 w 95"/>
                <a:gd name="T75" fmla="*/ 28 h 179"/>
                <a:gd name="T76" fmla="*/ 29 w 95"/>
                <a:gd name="T77" fmla="*/ 28 h 179"/>
                <a:gd name="T78" fmla="*/ 29 w 95"/>
                <a:gd name="T79" fmla="*/ 28 h 179"/>
                <a:gd name="T80" fmla="*/ 24 w 95"/>
                <a:gd name="T81" fmla="*/ 28 h 179"/>
                <a:gd name="T82" fmla="*/ 19 w 95"/>
                <a:gd name="T83" fmla="*/ 28 h 179"/>
                <a:gd name="T84" fmla="*/ 19 w 95"/>
                <a:gd name="T85" fmla="*/ 28 h 179"/>
                <a:gd name="T86" fmla="*/ 15 w 95"/>
                <a:gd name="T87" fmla="*/ 23 h 179"/>
                <a:gd name="T88" fmla="*/ 10 w 95"/>
                <a:gd name="T89" fmla="*/ 23 h 179"/>
                <a:gd name="T90" fmla="*/ 10 w 95"/>
                <a:gd name="T91" fmla="*/ 23 h 179"/>
                <a:gd name="T92" fmla="*/ 5 w 95"/>
                <a:gd name="T93" fmla="*/ 18 h 179"/>
                <a:gd name="T94" fmla="*/ 5 w 95"/>
                <a:gd name="T95" fmla="*/ 18 h 179"/>
                <a:gd name="T96" fmla="*/ 5 w 95"/>
                <a:gd name="T97" fmla="*/ 14 h 179"/>
                <a:gd name="T98" fmla="*/ 0 w 95"/>
                <a:gd name="T99" fmla="*/ 1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 h="179">
                  <a:moveTo>
                    <a:pt x="38" y="160"/>
                  </a:moveTo>
                  <a:lnTo>
                    <a:pt x="38" y="165"/>
                  </a:lnTo>
                  <a:lnTo>
                    <a:pt x="38" y="165"/>
                  </a:lnTo>
                  <a:lnTo>
                    <a:pt x="38" y="165"/>
                  </a:lnTo>
                  <a:lnTo>
                    <a:pt x="38" y="165"/>
                  </a:lnTo>
                  <a:lnTo>
                    <a:pt x="43" y="169"/>
                  </a:lnTo>
                  <a:lnTo>
                    <a:pt x="43" y="169"/>
                  </a:lnTo>
                  <a:lnTo>
                    <a:pt x="43" y="169"/>
                  </a:lnTo>
                  <a:lnTo>
                    <a:pt x="43" y="169"/>
                  </a:lnTo>
                  <a:lnTo>
                    <a:pt x="48" y="174"/>
                  </a:lnTo>
                  <a:lnTo>
                    <a:pt x="48" y="174"/>
                  </a:lnTo>
                  <a:lnTo>
                    <a:pt x="48" y="174"/>
                  </a:lnTo>
                  <a:lnTo>
                    <a:pt x="48" y="174"/>
                  </a:lnTo>
                  <a:lnTo>
                    <a:pt x="52" y="174"/>
                  </a:lnTo>
                  <a:lnTo>
                    <a:pt x="52" y="174"/>
                  </a:lnTo>
                  <a:lnTo>
                    <a:pt x="52" y="179"/>
                  </a:lnTo>
                  <a:lnTo>
                    <a:pt x="57" y="179"/>
                  </a:lnTo>
                  <a:lnTo>
                    <a:pt x="57" y="179"/>
                  </a:lnTo>
                  <a:lnTo>
                    <a:pt x="57" y="179"/>
                  </a:lnTo>
                  <a:lnTo>
                    <a:pt x="62" y="179"/>
                  </a:lnTo>
                  <a:lnTo>
                    <a:pt x="62" y="179"/>
                  </a:lnTo>
                  <a:lnTo>
                    <a:pt x="66" y="179"/>
                  </a:lnTo>
                  <a:lnTo>
                    <a:pt x="66" y="179"/>
                  </a:lnTo>
                  <a:lnTo>
                    <a:pt x="66" y="179"/>
                  </a:lnTo>
                  <a:lnTo>
                    <a:pt x="71" y="179"/>
                  </a:lnTo>
                  <a:lnTo>
                    <a:pt x="71" y="179"/>
                  </a:lnTo>
                  <a:lnTo>
                    <a:pt x="71" y="174"/>
                  </a:lnTo>
                  <a:lnTo>
                    <a:pt x="76" y="174"/>
                  </a:lnTo>
                  <a:lnTo>
                    <a:pt x="76" y="174"/>
                  </a:lnTo>
                  <a:lnTo>
                    <a:pt x="76" y="174"/>
                  </a:lnTo>
                  <a:lnTo>
                    <a:pt x="81" y="174"/>
                  </a:lnTo>
                  <a:lnTo>
                    <a:pt x="81" y="174"/>
                  </a:lnTo>
                  <a:lnTo>
                    <a:pt x="81" y="169"/>
                  </a:lnTo>
                  <a:lnTo>
                    <a:pt x="85" y="169"/>
                  </a:lnTo>
                  <a:lnTo>
                    <a:pt x="85" y="169"/>
                  </a:lnTo>
                  <a:lnTo>
                    <a:pt x="85" y="169"/>
                  </a:lnTo>
                  <a:lnTo>
                    <a:pt x="90" y="165"/>
                  </a:lnTo>
                  <a:lnTo>
                    <a:pt x="90" y="165"/>
                  </a:lnTo>
                  <a:lnTo>
                    <a:pt x="90" y="165"/>
                  </a:lnTo>
                  <a:lnTo>
                    <a:pt x="90" y="165"/>
                  </a:lnTo>
                  <a:lnTo>
                    <a:pt x="90" y="160"/>
                  </a:lnTo>
                  <a:lnTo>
                    <a:pt x="90" y="160"/>
                  </a:lnTo>
                  <a:lnTo>
                    <a:pt x="90" y="160"/>
                  </a:lnTo>
                  <a:lnTo>
                    <a:pt x="95" y="155"/>
                  </a:lnTo>
                  <a:lnTo>
                    <a:pt x="95" y="155"/>
                  </a:lnTo>
                  <a:lnTo>
                    <a:pt x="95" y="155"/>
                  </a:lnTo>
                  <a:lnTo>
                    <a:pt x="95" y="150"/>
                  </a:lnTo>
                  <a:lnTo>
                    <a:pt x="95" y="150"/>
                  </a:lnTo>
                  <a:lnTo>
                    <a:pt x="95" y="150"/>
                  </a:lnTo>
                  <a:lnTo>
                    <a:pt x="95" y="150"/>
                  </a:lnTo>
                  <a:lnTo>
                    <a:pt x="57" y="0"/>
                  </a:lnTo>
                  <a:lnTo>
                    <a:pt x="57" y="0"/>
                  </a:lnTo>
                  <a:lnTo>
                    <a:pt x="57" y="0"/>
                  </a:lnTo>
                  <a:lnTo>
                    <a:pt x="57" y="4"/>
                  </a:lnTo>
                  <a:lnTo>
                    <a:pt x="57" y="4"/>
                  </a:lnTo>
                  <a:lnTo>
                    <a:pt x="57" y="4"/>
                  </a:lnTo>
                  <a:lnTo>
                    <a:pt x="57" y="9"/>
                  </a:lnTo>
                  <a:lnTo>
                    <a:pt x="57" y="9"/>
                  </a:lnTo>
                  <a:lnTo>
                    <a:pt x="57" y="9"/>
                  </a:lnTo>
                  <a:lnTo>
                    <a:pt x="57" y="14"/>
                  </a:lnTo>
                  <a:lnTo>
                    <a:pt x="57" y="14"/>
                  </a:lnTo>
                  <a:lnTo>
                    <a:pt x="57" y="14"/>
                  </a:lnTo>
                  <a:lnTo>
                    <a:pt x="52" y="14"/>
                  </a:lnTo>
                  <a:lnTo>
                    <a:pt x="52" y="18"/>
                  </a:lnTo>
                  <a:lnTo>
                    <a:pt x="52" y="18"/>
                  </a:lnTo>
                  <a:lnTo>
                    <a:pt x="52" y="18"/>
                  </a:lnTo>
                  <a:lnTo>
                    <a:pt x="48" y="18"/>
                  </a:lnTo>
                  <a:lnTo>
                    <a:pt x="48" y="23"/>
                  </a:lnTo>
                  <a:lnTo>
                    <a:pt x="48" y="23"/>
                  </a:lnTo>
                  <a:lnTo>
                    <a:pt x="43" y="23"/>
                  </a:lnTo>
                  <a:lnTo>
                    <a:pt x="43" y="23"/>
                  </a:lnTo>
                  <a:lnTo>
                    <a:pt x="43" y="23"/>
                  </a:lnTo>
                  <a:lnTo>
                    <a:pt x="38" y="28"/>
                  </a:lnTo>
                  <a:lnTo>
                    <a:pt x="38" y="28"/>
                  </a:lnTo>
                  <a:lnTo>
                    <a:pt x="38" y="28"/>
                  </a:lnTo>
                  <a:lnTo>
                    <a:pt x="33" y="28"/>
                  </a:lnTo>
                  <a:lnTo>
                    <a:pt x="33" y="28"/>
                  </a:lnTo>
                  <a:lnTo>
                    <a:pt x="29" y="28"/>
                  </a:lnTo>
                  <a:lnTo>
                    <a:pt x="29" y="28"/>
                  </a:lnTo>
                  <a:lnTo>
                    <a:pt x="29" y="28"/>
                  </a:lnTo>
                  <a:lnTo>
                    <a:pt x="24" y="28"/>
                  </a:lnTo>
                  <a:lnTo>
                    <a:pt x="24" y="28"/>
                  </a:lnTo>
                  <a:lnTo>
                    <a:pt x="24" y="28"/>
                  </a:lnTo>
                  <a:lnTo>
                    <a:pt x="19" y="28"/>
                  </a:lnTo>
                  <a:lnTo>
                    <a:pt x="19" y="28"/>
                  </a:lnTo>
                  <a:lnTo>
                    <a:pt x="19" y="28"/>
                  </a:lnTo>
                  <a:lnTo>
                    <a:pt x="15" y="28"/>
                  </a:lnTo>
                  <a:lnTo>
                    <a:pt x="15" y="23"/>
                  </a:lnTo>
                  <a:lnTo>
                    <a:pt x="15" y="23"/>
                  </a:lnTo>
                  <a:lnTo>
                    <a:pt x="10" y="23"/>
                  </a:lnTo>
                  <a:lnTo>
                    <a:pt x="10" y="23"/>
                  </a:lnTo>
                  <a:lnTo>
                    <a:pt x="10" y="23"/>
                  </a:lnTo>
                  <a:lnTo>
                    <a:pt x="10" y="23"/>
                  </a:lnTo>
                  <a:lnTo>
                    <a:pt x="5" y="18"/>
                  </a:lnTo>
                  <a:lnTo>
                    <a:pt x="5" y="18"/>
                  </a:lnTo>
                  <a:lnTo>
                    <a:pt x="5" y="18"/>
                  </a:lnTo>
                  <a:lnTo>
                    <a:pt x="5" y="14"/>
                  </a:lnTo>
                  <a:lnTo>
                    <a:pt x="5" y="14"/>
                  </a:lnTo>
                  <a:lnTo>
                    <a:pt x="5" y="14"/>
                  </a:lnTo>
                  <a:lnTo>
                    <a:pt x="0" y="14"/>
                  </a:lnTo>
                  <a:lnTo>
                    <a:pt x="38" y="16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4" name="Freeform 1384">
              <a:extLst>
                <a:ext uri="{FF2B5EF4-FFF2-40B4-BE49-F238E27FC236}">
                  <a16:creationId xmlns:a16="http://schemas.microsoft.com/office/drawing/2014/main" id="{0D6A4CD7-6FC0-1B77-FD56-F9AF67AE7847}"/>
                </a:ext>
              </a:extLst>
            </p:cNvPr>
            <p:cNvSpPr>
              <a:spLocks/>
            </p:cNvSpPr>
            <p:nvPr/>
          </p:nvSpPr>
          <p:spPr bwMode="auto">
            <a:xfrm>
              <a:off x="631190" y="2136140"/>
              <a:ext cx="80645" cy="170815"/>
            </a:xfrm>
            <a:custGeom>
              <a:avLst/>
              <a:gdLst>
                <a:gd name="T0" fmla="*/ 127 w 127"/>
                <a:gd name="T1" fmla="*/ 14 h 269"/>
                <a:gd name="T2" fmla="*/ 127 w 127"/>
                <a:gd name="T3" fmla="*/ 14 h 269"/>
                <a:gd name="T4" fmla="*/ 127 w 127"/>
                <a:gd name="T5" fmla="*/ 14 h 269"/>
                <a:gd name="T6" fmla="*/ 127 w 127"/>
                <a:gd name="T7" fmla="*/ 14 h 269"/>
                <a:gd name="T8" fmla="*/ 127 w 127"/>
                <a:gd name="T9" fmla="*/ 14 h 269"/>
                <a:gd name="T10" fmla="*/ 122 w 127"/>
                <a:gd name="T11" fmla="*/ 14 h 269"/>
                <a:gd name="T12" fmla="*/ 122 w 127"/>
                <a:gd name="T13" fmla="*/ 14 h 269"/>
                <a:gd name="T14" fmla="*/ 117 w 127"/>
                <a:gd name="T15" fmla="*/ 14 h 269"/>
                <a:gd name="T16" fmla="*/ 113 w 127"/>
                <a:gd name="T17" fmla="*/ 9 h 269"/>
                <a:gd name="T18" fmla="*/ 113 w 127"/>
                <a:gd name="T19" fmla="*/ 9 h 269"/>
                <a:gd name="T20" fmla="*/ 108 w 127"/>
                <a:gd name="T21" fmla="*/ 9 h 269"/>
                <a:gd name="T22" fmla="*/ 103 w 127"/>
                <a:gd name="T23" fmla="*/ 9 h 269"/>
                <a:gd name="T24" fmla="*/ 103 w 127"/>
                <a:gd name="T25" fmla="*/ 9 h 269"/>
                <a:gd name="T26" fmla="*/ 99 w 127"/>
                <a:gd name="T27" fmla="*/ 5 h 269"/>
                <a:gd name="T28" fmla="*/ 94 w 127"/>
                <a:gd name="T29" fmla="*/ 5 h 269"/>
                <a:gd name="T30" fmla="*/ 89 w 127"/>
                <a:gd name="T31" fmla="*/ 5 h 269"/>
                <a:gd name="T32" fmla="*/ 89 w 127"/>
                <a:gd name="T33" fmla="*/ 5 h 269"/>
                <a:gd name="T34" fmla="*/ 84 w 127"/>
                <a:gd name="T35" fmla="*/ 5 h 269"/>
                <a:gd name="T36" fmla="*/ 84 w 127"/>
                <a:gd name="T37" fmla="*/ 0 h 269"/>
                <a:gd name="T38" fmla="*/ 80 w 127"/>
                <a:gd name="T39" fmla="*/ 0 h 269"/>
                <a:gd name="T40" fmla="*/ 80 w 127"/>
                <a:gd name="T41" fmla="*/ 0 h 269"/>
                <a:gd name="T42" fmla="*/ 75 w 127"/>
                <a:gd name="T43" fmla="*/ 0 h 269"/>
                <a:gd name="T44" fmla="*/ 75 w 127"/>
                <a:gd name="T45" fmla="*/ 0 h 269"/>
                <a:gd name="T46" fmla="*/ 75 w 127"/>
                <a:gd name="T47" fmla="*/ 0 h 269"/>
                <a:gd name="T48" fmla="*/ 75 w 127"/>
                <a:gd name="T49" fmla="*/ 0 h 269"/>
                <a:gd name="T50" fmla="*/ 0 w 127"/>
                <a:gd name="T51" fmla="*/ 254 h 269"/>
                <a:gd name="T52" fmla="*/ 0 w 127"/>
                <a:gd name="T53" fmla="*/ 254 h 269"/>
                <a:gd name="T54" fmla="*/ 0 w 127"/>
                <a:gd name="T55" fmla="*/ 254 h 269"/>
                <a:gd name="T56" fmla="*/ 0 w 127"/>
                <a:gd name="T57" fmla="*/ 254 h 269"/>
                <a:gd name="T58" fmla="*/ 4 w 127"/>
                <a:gd name="T59" fmla="*/ 254 h 269"/>
                <a:gd name="T60" fmla="*/ 4 w 127"/>
                <a:gd name="T61" fmla="*/ 254 h 269"/>
                <a:gd name="T62" fmla="*/ 4 w 127"/>
                <a:gd name="T63" fmla="*/ 254 h 269"/>
                <a:gd name="T64" fmla="*/ 9 w 127"/>
                <a:gd name="T65" fmla="*/ 259 h 269"/>
                <a:gd name="T66" fmla="*/ 14 w 127"/>
                <a:gd name="T67" fmla="*/ 259 h 269"/>
                <a:gd name="T68" fmla="*/ 14 w 127"/>
                <a:gd name="T69" fmla="*/ 259 h 269"/>
                <a:gd name="T70" fmla="*/ 18 w 127"/>
                <a:gd name="T71" fmla="*/ 259 h 269"/>
                <a:gd name="T72" fmla="*/ 23 w 127"/>
                <a:gd name="T73" fmla="*/ 259 h 269"/>
                <a:gd name="T74" fmla="*/ 23 w 127"/>
                <a:gd name="T75" fmla="*/ 264 h 269"/>
                <a:gd name="T76" fmla="*/ 28 w 127"/>
                <a:gd name="T77" fmla="*/ 264 h 269"/>
                <a:gd name="T78" fmla="*/ 33 w 127"/>
                <a:gd name="T79" fmla="*/ 264 h 269"/>
                <a:gd name="T80" fmla="*/ 37 w 127"/>
                <a:gd name="T81" fmla="*/ 264 h 269"/>
                <a:gd name="T82" fmla="*/ 37 w 127"/>
                <a:gd name="T83" fmla="*/ 269 h 269"/>
                <a:gd name="T84" fmla="*/ 42 w 127"/>
                <a:gd name="T85" fmla="*/ 269 h 269"/>
                <a:gd name="T86" fmla="*/ 42 w 127"/>
                <a:gd name="T87" fmla="*/ 269 h 269"/>
                <a:gd name="T88" fmla="*/ 47 w 127"/>
                <a:gd name="T89" fmla="*/ 269 h 269"/>
                <a:gd name="T90" fmla="*/ 47 w 127"/>
                <a:gd name="T91" fmla="*/ 269 h 269"/>
                <a:gd name="T92" fmla="*/ 51 w 127"/>
                <a:gd name="T93" fmla="*/ 269 h 269"/>
                <a:gd name="T94" fmla="*/ 51 w 127"/>
                <a:gd name="T95" fmla="*/ 269 h 269"/>
                <a:gd name="T96" fmla="*/ 51 w 127"/>
                <a:gd name="T97" fmla="*/ 269 h 269"/>
                <a:gd name="T98" fmla="*/ 51 w 127"/>
                <a:gd name="T99"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269">
                  <a:moveTo>
                    <a:pt x="127" y="14"/>
                  </a:moveTo>
                  <a:lnTo>
                    <a:pt x="127" y="14"/>
                  </a:lnTo>
                  <a:lnTo>
                    <a:pt x="127" y="14"/>
                  </a:lnTo>
                  <a:lnTo>
                    <a:pt x="127" y="14"/>
                  </a:lnTo>
                  <a:lnTo>
                    <a:pt x="127" y="14"/>
                  </a:lnTo>
                  <a:lnTo>
                    <a:pt x="127" y="14"/>
                  </a:lnTo>
                  <a:lnTo>
                    <a:pt x="127" y="14"/>
                  </a:lnTo>
                  <a:lnTo>
                    <a:pt x="127" y="14"/>
                  </a:lnTo>
                  <a:lnTo>
                    <a:pt x="127" y="14"/>
                  </a:lnTo>
                  <a:lnTo>
                    <a:pt x="127" y="14"/>
                  </a:lnTo>
                  <a:lnTo>
                    <a:pt x="122" y="14"/>
                  </a:lnTo>
                  <a:lnTo>
                    <a:pt x="122" y="14"/>
                  </a:lnTo>
                  <a:lnTo>
                    <a:pt x="122" y="14"/>
                  </a:lnTo>
                  <a:lnTo>
                    <a:pt x="122" y="14"/>
                  </a:lnTo>
                  <a:lnTo>
                    <a:pt x="117" y="14"/>
                  </a:lnTo>
                  <a:lnTo>
                    <a:pt x="117" y="14"/>
                  </a:lnTo>
                  <a:lnTo>
                    <a:pt x="117" y="14"/>
                  </a:lnTo>
                  <a:lnTo>
                    <a:pt x="113" y="9"/>
                  </a:lnTo>
                  <a:lnTo>
                    <a:pt x="113" y="9"/>
                  </a:lnTo>
                  <a:lnTo>
                    <a:pt x="113" y="9"/>
                  </a:lnTo>
                  <a:lnTo>
                    <a:pt x="108" y="9"/>
                  </a:lnTo>
                  <a:lnTo>
                    <a:pt x="108" y="9"/>
                  </a:lnTo>
                  <a:lnTo>
                    <a:pt x="108" y="9"/>
                  </a:lnTo>
                  <a:lnTo>
                    <a:pt x="103" y="9"/>
                  </a:lnTo>
                  <a:lnTo>
                    <a:pt x="103" y="9"/>
                  </a:lnTo>
                  <a:lnTo>
                    <a:pt x="103" y="9"/>
                  </a:lnTo>
                  <a:lnTo>
                    <a:pt x="99" y="9"/>
                  </a:lnTo>
                  <a:lnTo>
                    <a:pt x="99" y="5"/>
                  </a:lnTo>
                  <a:lnTo>
                    <a:pt x="99" y="5"/>
                  </a:lnTo>
                  <a:lnTo>
                    <a:pt x="94" y="5"/>
                  </a:lnTo>
                  <a:lnTo>
                    <a:pt x="94" y="5"/>
                  </a:lnTo>
                  <a:lnTo>
                    <a:pt x="89" y="5"/>
                  </a:lnTo>
                  <a:lnTo>
                    <a:pt x="89" y="5"/>
                  </a:lnTo>
                  <a:lnTo>
                    <a:pt x="89" y="5"/>
                  </a:lnTo>
                  <a:lnTo>
                    <a:pt x="89" y="5"/>
                  </a:lnTo>
                  <a:lnTo>
                    <a:pt x="84" y="5"/>
                  </a:lnTo>
                  <a:lnTo>
                    <a:pt x="84" y="5"/>
                  </a:lnTo>
                  <a:lnTo>
                    <a:pt x="84" y="0"/>
                  </a:lnTo>
                  <a:lnTo>
                    <a:pt x="80" y="0"/>
                  </a:lnTo>
                  <a:lnTo>
                    <a:pt x="80" y="0"/>
                  </a:lnTo>
                  <a:lnTo>
                    <a:pt x="80" y="0"/>
                  </a:lnTo>
                  <a:lnTo>
                    <a:pt x="80" y="0"/>
                  </a:lnTo>
                  <a:lnTo>
                    <a:pt x="80" y="0"/>
                  </a:lnTo>
                  <a:lnTo>
                    <a:pt x="75" y="0"/>
                  </a:lnTo>
                  <a:lnTo>
                    <a:pt x="75" y="0"/>
                  </a:lnTo>
                  <a:lnTo>
                    <a:pt x="75" y="0"/>
                  </a:lnTo>
                  <a:lnTo>
                    <a:pt x="75" y="0"/>
                  </a:lnTo>
                  <a:lnTo>
                    <a:pt x="75" y="0"/>
                  </a:lnTo>
                  <a:lnTo>
                    <a:pt x="75" y="0"/>
                  </a:lnTo>
                  <a:lnTo>
                    <a:pt x="75" y="0"/>
                  </a:lnTo>
                  <a:lnTo>
                    <a:pt x="0" y="254"/>
                  </a:lnTo>
                  <a:lnTo>
                    <a:pt x="0" y="254"/>
                  </a:lnTo>
                  <a:lnTo>
                    <a:pt x="0" y="254"/>
                  </a:lnTo>
                  <a:lnTo>
                    <a:pt x="0" y="254"/>
                  </a:lnTo>
                  <a:lnTo>
                    <a:pt x="0" y="254"/>
                  </a:lnTo>
                  <a:lnTo>
                    <a:pt x="0" y="254"/>
                  </a:lnTo>
                  <a:lnTo>
                    <a:pt x="0" y="254"/>
                  </a:lnTo>
                  <a:lnTo>
                    <a:pt x="0" y="254"/>
                  </a:lnTo>
                  <a:lnTo>
                    <a:pt x="0" y="254"/>
                  </a:lnTo>
                  <a:lnTo>
                    <a:pt x="4" y="254"/>
                  </a:lnTo>
                  <a:lnTo>
                    <a:pt x="4" y="254"/>
                  </a:lnTo>
                  <a:lnTo>
                    <a:pt x="4" y="254"/>
                  </a:lnTo>
                  <a:lnTo>
                    <a:pt x="4" y="254"/>
                  </a:lnTo>
                  <a:lnTo>
                    <a:pt x="4" y="254"/>
                  </a:lnTo>
                  <a:lnTo>
                    <a:pt x="9" y="259"/>
                  </a:lnTo>
                  <a:lnTo>
                    <a:pt x="9" y="259"/>
                  </a:lnTo>
                  <a:lnTo>
                    <a:pt x="9" y="259"/>
                  </a:lnTo>
                  <a:lnTo>
                    <a:pt x="14" y="259"/>
                  </a:lnTo>
                  <a:lnTo>
                    <a:pt x="14" y="259"/>
                  </a:lnTo>
                  <a:lnTo>
                    <a:pt x="14" y="259"/>
                  </a:lnTo>
                  <a:lnTo>
                    <a:pt x="18" y="259"/>
                  </a:lnTo>
                  <a:lnTo>
                    <a:pt x="18" y="259"/>
                  </a:lnTo>
                  <a:lnTo>
                    <a:pt x="18" y="259"/>
                  </a:lnTo>
                  <a:lnTo>
                    <a:pt x="23" y="259"/>
                  </a:lnTo>
                  <a:lnTo>
                    <a:pt x="23" y="264"/>
                  </a:lnTo>
                  <a:lnTo>
                    <a:pt x="23" y="264"/>
                  </a:lnTo>
                  <a:lnTo>
                    <a:pt x="28" y="264"/>
                  </a:lnTo>
                  <a:lnTo>
                    <a:pt x="28" y="264"/>
                  </a:lnTo>
                  <a:lnTo>
                    <a:pt x="33" y="264"/>
                  </a:lnTo>
                  <a:lnTo>
                    <a:pt x="33" y="264"/>
                  </a:lnTo>
                  <a:lnTo>
                    <a:pt x="33" y="264"/>
                  </a:lnTo>
                  <a:lnTo>
                    <a:pt x="37" y="264"/>
                  </a:lnTo>
                  <a:lnTo>
                    <a:pt x="37" y="264"/>
                  </a:lnTo>
                  <a:lnTo>
                    <a:pt x="37" y="269"/>
                  </a:lnTo>
                  <a:lnTo>
                    <a:pt x="42" y="269"/>
                  </a:lnTo>
                  <a:lnTo>
                    <a:pt x="42" y="269"/>
                  </a:lnTo>
                  <a:lnTo>
                    <a:pt x="42" y="269"/>
                  </a:lnTo>
                  <a:lnTo>
                    <a:pt x="42" y="269"/>
                  </a:lnTo>
                  <a:lnTo>
                    <a:pt x="47" y="269"/>
                  </a:lnTo>
                  <a:lnTo>
                    <a:pt x="47" y="269"/>
                  </a:lnTo>
                  <a:lnTo>
                    <a:pt x="47" y="269"/>
                  </a:lnTo>
                  <a:lnTo>
                    <a:pt x="47" y="269"/>
                  </a:lnTo>
                  <a:lnTo>
                    <a:pt x="47" y="269"/>
                  </a:lnTo>
                  <a:lnTo>
                    <a:pt x="51" y="269"/>
                  </a:lnTo>
                  <a:lnTo>
                    <a:pt x="51" y="269"/>
                  </a:lnTo>
                  <a:lnTo>
                    <a:pt x="51" y="269"/>
                  </a:lnTo>
                  <a:lnTo>
                    <a:pt x="51" y="269"/>
                  </a:lnTo>
                  <a:lnTo>
                    <a:pt x="51" y="269"/>
                  </a:lnTo>
                  <a:lnTo>
                    <a:pt x="51" y="269"/>
                  </a:lnTo>
                  <a:lnTo>
                    <a:pt x="51" y="269"/>
                  </a:lnTo>
                  <a:lnTo>
                    <a:pt x="127" y="1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5" name="Oval 24">
              <a:extLst>
                <a:ext uri="{FF2B5EF4-FFF2-40B4-BE49-F238E27FC236}">
                  <a16:creationId xmlns:a16="http://schemas.microsoft.com/office/drawing/2014/main" id="{33E880A3-732A-8679-FB5C-057D15B44CD1}"/>
                </a:ext>
              </a:extLst>
            </p:cNvPr>
            <p:cNvSpPr>
              <a:spLocks noChangeArrowheads="1"/>
            </p:cNvSpPr>
            <p:nvPr/>
          </p:nvSpPr>
          <p:spPr bwMode="auto">
            <a:xfrm>
              <a:off x="568325" y="2294890"/>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6" name="Freeform 1386">
              <a:extLst>
                <a:ext uri="{FF2B5EF4-FFF2-40B4-BE49-F238E27FC236}">
                  <a16:creationId xmlns:a16="http://schemas.microsoft.com/office/drawing/2014/main" id="{3271828A-BAC9-D4E0-FB52-0C4B124A3D99}"/>
                </a:ext>
              </a:extLst>
            </p:cNvPr>
            <p:cNvSpPr>
              <a:spLocks/>
            </p:cNvSpPr>
            <p:nvPr/>
          </p:nvSpPr>
          <p:spPr bwMode="auto">
            <a:xfrm>
              <a:off x="517525" y="2363470"/>
              <a:ext cx="101600" cy="92710"/>
            </a:xfrm>
            <a:custGeom>
              <a:avLst/>
              <a:gdLst>
                <a:gd name="T0" fmla="*/ 155 w 160"/>
                <a:gd name="T1" fmla="*/ 47 h 146"/>
                <a:gd name="T2" fmla="*/ 155 w 160"/>
                <a:gd name="T3" fmla="*/ 47 h 146"/>
                <a:gd name="T4" fmla="*/ 155 w 160"/>
                <a:gd name="T5" fmla="*/ 43 h 146"/>
                <a:gd name="T6" fmla="*/ 160 w 160"/>
                <a:gd name="T7" fmla="*/ 38 h 146"/>
                <a:gd name="T8" fmla="*/ 160 w 160"/>
                <a:gd name="T9" fmla="*/ 38 h 146"/>
                <a:gd name="T10" fmla="*/ 160 w 160"/>
                <a:gd name="T11" fmla="*/ 33 h 146"/>
                <a:gd name="T12" fmla="*/ 160 w 160"/>
                <a:gd name="T13" fmla="*/ 28 h 146"/>
                <a:gd name="T14" fmla="*/ 160 w 160"/>
                <a:gd name="T15" fmla="*/ 28 h 146"/>
                <a:gd name="T16" fmla="*/ 160 w 160"/>
                <a:gd name="T17" fmla="*/ 24 h 146"/>
                <a:gd name="T18" fmla="*/ 160 w 160"/>
                <a:gd name="T19" fmla="*/ 19 h 146"/>
                <a:gd name="T20" fmla="*/ 155 w 160"/>
                <a:gd name="T21" fmla="*/ 19 h 146"/>
                <a:gd name="T22" fmla="*/ 155 w 160"/>
                <a:gd name="T23" fmla="*/ 14 h 146"/>
                <a:gd name="T24" fmla="*/ 150 w 160"/>
                <a:gd name="T25" fmla="*/ 10 h 146"/>
                <a:gd name="T26" fmla="*/ 150 w 160"/>
                <a:gd name="T27" fmla="*/ 10 h 146"/>
                <a:gd name="T28" fmla="*/ 146 w 160"/>
                <a:gd name="T29" fmla="*/ 5 h 146"/>
                <a:gd name="T30" fmla="*/ 146 w 160"/>
                <a:gd name="T31" fmla="*/ 5 h 146"/>
                <a:gd name="T32" fmla="*/ 141 w 160"/>
                <a:gd name="T33" fmla="*/ 0 h 146"/>
                <a:gd name="T34" fmla="*/ 136 w 160"/>
                <a:gd name="T35" fmla="*/ 0 h 146"/>
                <a:gd name="T36" fmla="*/ 136 w 160"/>
                <a:gd name="T37" fmla="*/ 0 h 146"/>
                <a:gd name="T38" fmla="*/ 132 w 160"/>
                <a:gd name="T39" fmla="*/ 0 h 146"/>
                <a:gd name="T40" fmla="*/ 127 w 160"/>
                <a:gd name="T41" fmla="*/ 0 h 146"/>
                <a:gd name="T42" fmla="*/ 127 w 160"/>
                <a:gd name="T43" fmla="*/ 0 h 146"/>
                <a:gd name="T44" fmla="*/ 122 w 160"/>
                <a:gd name="T45" fmla="*/ 0 h 146"/>
                <a:gd name="T46" fmla="*/ 117 w 160"/>
                <a:gd name="T47" fmla="*/ 0 h 146"/>
                <a:gd name="T48" fmla="*/ 117 w 160"/>
                <a:gd name="T49" fmla="*/ 5 h 146"/>
                <a:gd name="T50" fmla="*/ 0 w 160"/>
                <a:gd name="T51" fmla="*/ 99 h 146"/>
                <a:gd name="T52" fmla="*/ 0 w 160"/>
                <a:gd name="T53" fmla="*/ 94 h 146"/>
                <a:gd name="T54" fmla="*/ 4 w 160"/>
                <a:gd name="T55" fmla="*/ 94 h 146"/>
                <a:gd name="T56" fmla="*/ 9 w 160"/>
                <a:gd name="T57" fmla="*/ 94 h 146"/>
                <a:gd name="T58" fmla="*/ 9 w 160"/>
                <a:gd name="T59" fmla="*/ 94 h 146"/>
                <a:gd name="T60" fmla="*/ 14 w 160"/>
                <a:gd name="T61" fmla="*/ 94 h 146"/>
                <a:gd name="T62" fmla="*/ 19 w 160"/>
                <a:gd name="T63" fmla="*/ 94 h 146"/>
                <a:gd name="T64" fmla="*/ 19 w 160"/>
                <a:gd name="T65" fmla="*/ 94 h 146"/>
                <a:gd name="T66" fmla="*/ 23 w 160"/>
                <a:gd name="T67" fmla="*/ 99 h 146"/>
                <a:gd name="T68" fmla="*/ 28 w 160"/>
                <a:gd name="T69" fmla="*/ 99 h 146"/>
                <a:gd name="T70" fmla="*/ 28 w 160"/>
                <a:gd name="T71" fmla="*/ 104 h 146"/>
                <a:gd name="T72" fmla="*/ 33 w 160"/>
                <a:gd name="T73" fmla="*/ 104 h 146"/>
                <a:gd name="T74" fmla="*/ 33 w 160"/>
                <a:gd name="T75" fmla="*/ 108 h 146"/>
                <a:gd name="T76" fmla="*/ 37 w 160"/>
                <a:gd name="T77" fmla="*/ 108 h 146"/>
                <a:gd name="T78" fmla="*/ 37 w 160"/>
                <a:gd name="T79" fmla="*/ 113 h 146"/>
                <a:gd name="T80" fmla="*/ 37 w 160"/>
                <a:gd name="T81" fmla="*/ 118 h 146"/>
                <a:gd name="T82" fmla="*/ 42 w 160"/>
                <a:gd name="T83" fmla="*/ 123 h 146"/>
                <a:gd name="T84" fmla="*/ 42 w 160"/>
                <a:gd name="T85" fmla="*/ 123 h 146"/>
                <a:gd name="T86" fmla="*/ 42 w 160"/>
                <a:gd name="T87" fmla="*/ 127 h 146"/>
                <a:gd name="T88" fmla="*/ 42 w 160"/>
                <a:gd name="T89" fmla="*/ 132 h 146"/>
                <a:gd name="T90" fmla="*/ 42 w 160"/>
                <a:gd name="T91" fmla="*/ 132 h 146"/>
                <a:gd name="T92" fmla="*/ 37 w 160"/>
                <a:gd name="T93" fmla="*/ 137 h 146"/>
                <a:gd name="T94" fmla="*/ 37 w 160"/>
                <a:gd name="T95" fmla="*/ 141 h 146"/>
                <a:gd name="T96" fmla="*/ 37 w 160"/>
                <a:gd name="T97" fmla="*/ 141 h 146"/>
                <a:gd name="T98" fmla="*/ 33 w 160"/>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46">
                  <a:moveTo>
                    <a:pt x="150" y="47"/>
                  </a:moveTo>
                  <a:lnTo>
                    <a:pt x="155" y="47"/>
                  </a:lnTo>
                  <a:lnTo>
                    <a:pt x="155" y="47"/>
                  </a:lnTo>
                  <a:lnTo>
                    <a:pt x="155" y="47"/>
                  </a:lnTo>
                  <a:lnTo>
                    <a:pt x="155" y="43"/>
                  </a:lnTo>
                  <a:lnTo>
                    <a:pt x="155" y="43"/>
                  </a:lnTo>
                  <a:lnTo>
                    <a:pt x="160" y="43"/>
                  </a:lnTo>
                  <a:lnTo>
                    <a:pt x="160" y="38"/>
                  </a:lnTo>
                  <a:lnTo>
                    <a:pt x="160" y="38"/>
                  </a:lnTo>
                  <a:lnTo>
                    <a:pt x="160" y="38"/>
                  </a:lnTo>
                  <a:lnTo>
                    <a:pt x="160" y="33"/>
                  </a:lnTo>
                  <a:lnTo>
                    <a:pt x="160" y="33"/>
                  </a:lnTo>
                  <a:lnTo>
                    <a:pt x="160" y="33"/>
                  </a:lnTo>
                  <a:lnTo>
                    <a:pt x="160" y="28"/>
                  </a:lnTo>
                  <a:lnTo>
                    <a:pt x="160" y="28"/>
                  </a:lnTo>
                  <a:lnTo>
                    <a:pt x="160" y="28"/>
                  </a:lnTo>
                  <a:lnTo>
                    <a:pt x="160" y="24"/>
                  </a:lnTo>
                  <a:lnTo>
                    <a:pt x="160" y="24"/>
                  </a:lnTo>
                  <a:lnTo>
                    <a:pt x="160" y="24"/>
                  </a:lnTo>
                  <a:lnTo>
                    <a:pt x="160" y="19"/>
                  </a:lnTo>
                  <a:lnTo>
                    <a:pt x="155" y="19"/>
                  </a:lnTo>
                  <a:lnTo>
                    <a:pt x="155" y="19"/>
                  </a:lnTo>
                  <a:lnTo>
                    <a:pt x="155" y="14"/>
                  </a:lnTo>
                  <a:lnTo>
                    <a:pt x="155" y="14"/>
                  </a:lnTo>
                  <a:lnTo>
                    <a:pt x="155" y="14"/>
                  </a:lnTo>
                  <a:lnTo>
                    <a:pt x="150" y="10"/>
                  </a:lnTo>
                  <a:lnTo>
                    <a:pt x="150" y="10"/>
                  </a:lnTo>
                  <a:lnTo>
                    <a:pt x="150" y="10"/>
                  </a:lnTo>
                  <a:lnTo>
                    <a:pt x="150" y="5"/>
                  </a:lnTo>
                  <a:lnTo>
                    <a:pt x="146" y="5"/>
                  </a:lnTo>
                  <a:lnTo>
                    <a:pt x="146" y="5"/>
                  </a:lnTo>
                  <a:lnTo>
                    <a:pt x="146" y="5"/>
                  </a:lnTo>
                  <a:lnTo>
                    <a:pt x="141" y="5"/>
                  </a:lnTo>
                  <a:lnTo>
                    <a:pt x="141" y="0"/>
                  </a:lnTo>
                  <a:lnTo>
                    <a:pt x="141" y="0"/>
                  </a:lnTo>
                  <a:lnTo>
                    <a:pt x="136" y="0"/>
                  </a:lnTo>
                  <a:lnTo>
                    <a:pt x="136" y="0"/>
                  </a:lnTo>
                  <a:lnTo>
                    <a:pt x="136" y="0"/>
                  </a:lnTo>
                  <a:lnTo>
                    <a:pt x="132" y="0"/>
                  </a:lnTo>
                  <a:lnTo>
                    <a:pt x="132" y="0"/>
                  </a:lnTo>
                  <a:lnTo>
                    <a:pt x="132" y="0"/>
                  </a:lnTo>
                  <a:lnTo>
                    <a:pt x="127" y="0"/>
                  </a:lnTo>
                  <a:lnTo>
                    <a:pt x="127" y="0"/>
                  </a:lnTo>
                  <a:lnTo>
                    <a:pt x="127" y="0"/>
                  </a:lnTo>
                  <a:lnTo>
                    <a:pt x="122" y="0"/>
                  </a:lnTo>
                  <a:lnTo>
                    <a:pt x="122" y="0"/>
                  </a:lnTo>
                  <a:lnTo>
                    <a:pt x="122" y="0"/>
                  </a:lnTo>
                  <a:lnTo>
                    <a:pt x="117" y="0"/>
                  </a:lnTo>
                  <a:lnTo>
                    <a:pt x="117" y="5"/>
                  </a:lnTo>
                  <a:lnTo>
                    <a:pt x="117" y="5"/>
                  </a:lnTo>
                  <a:lnTo>
                    <a:pt x="0" y="99"/>
                  </a:lnTo>
                  <a:lnTo>
                    <a:pt x="0" y="99"/>
                  </a:lnTo>
                  <a:lnTo>
                    <a:pt x="0" y="99"/>
                  </a:lnTo>
                  <a:lnTo>
                    <a:pt x="0" y="94"/>
                  </a:lnTo>
                  <a:lnTo>
                    <a:pt x="4" y="94"/>
                  </a:lnTo>
                  <a:lnTo>
                    <a:pt x="4" y="94"/>
                  </a:lnTo>
                  <a:lnTo>
                    <a:pt x="4" y="94"/>
                  </a:lnTo>
                  <a:lnTo>
                    <a:pt x="9" y="94"/>
                  </a:lnTo>
                  <a:lnTo>
                    <a:pt x="9" y="94"/>
                  </a:lnTo>
                  <a:lnTo>
                    <a:pt x="9" y="94"/>
                  </a:lnTo>
                  <a:lnTo>
                    <a:pt x="14" y="94"/>
                  </a:lnTo>
                  <a:lnTo>
                    <a:pt x="14" y="94"/>
                  </a:lnTo>
                  <a:lnTo>
                    <a:pt x="14" y="94"/>
                  </a:lnTo>
                  <a:lnTo>
                    <a:pt x="19" y="94"/>
                  </a:lnTo>
                  <a:lnTo>
                    <a:pt x="19" y="94"/>
                  </a:lnTo>
                  <a:lnTo>
                    <a:pt x="19" y="94"/>
                  </a:lnTo>
                  <a:lnTo>
                    <a:pt x="23" y="99"/>
                  </a:lnTo>
                  <a:lnTo>
                    <a:pt x="23" y="99"/>
                  </a:lnTo>
                  <a:lnTo>
                    <a:pt x="23" y="99"/>
                  </a:lnTo>
                  <a:lnTo>
                    <a:pt x="28" y="99"/>
                  </a:lnTo>
                  <a:lnTo>
                    <a:pt x="28" y="99"/>
                  </a:lnTo>
                  <a:lnTo>
                    <a:pt x="28" y="104"/>
                  </a:lnTo>
                  <a:lnTo>
                    <a:pt x="33" y="104"/>
                  </a:lnTo>
                  <a:lnTo>
                    <a:pt x="33" y="104"/>
                  </a:lnTo>
                  <a:lnTo>
                    <a:pt x="33" y="104"/>
                  </a:lnTo>
                  <a:lnTo>
                    <a:pt x="33" y="108"/>
                  </a:lnTo>
                  <a:lnTo>
                    <a:pt x="37" y="108"/>
                  </a:lnTo>
                  <a:lnTo>
                    <a:pt x="37" y="108"/>
                  </a:lnTo>
                  <a:lnTo>
                    <a:pt x="37" y="113"/>
                  </a:lnTo>
                  <a:lnTo>
                    <a:pt x="37" y="113"/>
                  </a:lnTo>
                  <a:lnTo>
                    <a:pt x="37" y="113"/>
                  </a:lnTo>
                  <a:lnTo>
                    <a:pt x="37" y="118"/>
                  </a:lnTo>
                  <a:lnTo>
                    <a:pt x="42" y="118"/>
                  </a:lnTo>
                  <a:lnTo>
                    <a:pt x="42" y="123"/>
                  </a:lnTo>
                  <a:lnTo>
                    <a:pt x="42" y="123"/>
                  </a:lnTo>
                  <a:lnTo>
                    <a:pt x="42" y="123"/>
                  </a:lnTo>
                  <a:lnTo>
                    <a:pt x="42" y="127"/>
                  </a:lnTo>
                  <a:lnTo>
                    <a:pt x="42" y="127"/>
                  </a:lnTo>
                  <a:lnTo>
                    <a:pt x="42" y="127"/>
                  </a:lnTo>
                  <a:lnTo>
                    <a:pt x="42" y="132"/>
                  </a:lnTo>
                  <a:lnTo>
                    <a:pt x="42" y="132"/>
                  </a:lnTo>
                  <a:lnTo>
                    <a:pt x="42" y="132"/>
                  </a:lnTo>
                  <a:lnTo>
                    <a:pt x="37" y="137"/>
                  </a:lnTo>
                  <a:lnTo>
                    <a:pt x="37" y="137"/>
                  </a:lnTo>
                  <a:lnTo>
                    <a:pt x="37" y="137"/>
                  </a:lnTo>
                  <a:lnTo>
                    <a:pt x="37" y="141"/>
                  </a:lnTo>
                  <a:lnTo>
                    <a:pt x="37" y="141"/>
                  </a:lnTo>
                  <a:lnTo>
                    <a:pt x="37" y="141"/>
                  </a:lnTo>
                  <a:lnTo>
                    <a:pt x="33" y="141"/>
                  </a:lnTo>
                  <a:lnTo>
                    <a:pt x="33" y="146"/>
                  </a:lnTo>
                  <a:lnTo>
                    <a:pt x="150" y="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7" name="Oval 26">
              <a:extLst>
                <a:ext uri="{FF2B5EF4-FFF2-40B4-BE49-F238E27FC236}">
                  <a16:creationId xmlns:a16="http://schemas.microsoft.com/office/drawing/2014/main" id="{6F82EEB2-A997-0F2C-4B5B-C6ECC62A5A59}"/>
                </a:ext>
              </a:extLst>
            </p:cNvPr>
            <p:cNvSpPr>
              <a:spLocks noChangeArrowheads="1"/>
            </p:cNvSpPr>
            <p:nvPr/>
          </p:nvSpPr>
          <p:spPr bwMode="auto">
            <a:xfrm>
              <a:off x="1826895" y="1247775"/>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8" name="Freeform 1388">
              <a:extLst>
                <a:ext uri="{FF2B5EF4-FFF2-40B4-BE49-F238E27FC236}">
                  <a16:creationId xmlns:a16="http://schemas.microsoft.com/office/drawing/2014/main" id="{9FB04890-CD2F-15CD-F806-622EB3813C8D}"/>
                </a:ext>
              </a:extLst>
            </p:cNvPr>
            <p:cNvSpPr>
              <a:spLocks/>
            </p:cNvSpPr>
            <p:nvPr/>
          </p:nvSpPr>
          <p:spPr bwMode="auto">
            <a:xfrm>
              <a:off x="1833245" y="1226820"/>
              <a:ext cx="38735" cy="59690"/>
            </a:xfrm>
            <a:custGeom>
              <a:avLst/>
              <a:gdLst>
                <a:gd name="T0" fmla="*/ 4 w 61"/>
                <a:gd name="T1" fmla="*/ 70 h 94"/>
                <a:gd name="T2" fmla="*/ 4 w 61"/>
                <a:gd name="T3" fmla="*/ 75 h 94"/>
                <a:gd name="T4" fmla="*/ 9 w 61"/>
                <a:gd name="T5" fmla="*/ 75 h 94"/>
                <a:gd name="T6" fmla="*/ 9 w 61"/>
                <a:gd name="T7" fmla="*/ 80 h 94"/>
                <a:gd name="T8" fmla="*/ 9 w 61"/>
                <a:gd name="T9" fmla="*/ 80 h 94"/>
                <a:gd name="T10" fmla="*/ 14 w 61"/>
                <a:gd name="T11" fmla="*/ 85 h 94"/>
                <a:gd name="T12" fmla="*/ 19 w 61"/>
                <a:gd name="T13" fmla="*/ 85 h 94"/>
                <a:gd name="T14" fmla="*/ 19 w 61"/>
                <a:gd name="T15" fmla="*/ 89 h 94"/>
                <a:gd name="T16" fmla="*/ 23 w 61"/>
                <a:gd name="T17" fmla="*/ 89 h 94"/>
                <a:gd name="T18" fmla="*/ 28 w 61"/>
                <a:gd name="T19" fmla="*/ 89 h 94"/>
                <a:gd name="T20" fmla="*/ 28 w 61"/>
                <a:gd name="T21" fmla="*/ 94 h 94"/>
                <a:gd name="T22" fmla="*/ 33 w 61"/>
                <a:gd name="T23" fmla="*/ 94 h 94"/>
                <a:gd name="T24" fmla="*/ 37 w 61"/>
                <a:gd name="T25" fmla="*/ 94 h 94"/>
                <a:gd name="T26" fmla="*/ 42 w 61"/>
                <a:gd name="T27" fmla="*/ 89 h 94"/>
                <a:gd name="T28" fmla="*/ 42 w 61"/>
                <a:gd name="T29" fmla="*/ 89 h 94"/>
                <a:gd name="T30" fmla="*/ 47 w 61"/>
                <a:gd name="T31" fmla="*/ 89 h 94"/>
                <a:gd name="T32" fmla="*/ 51 w 61"/>
                <a:gd name="T33" fmla="*/ 85 h 94"/>
                <a:gd name="T34" fmla="*/ 51 w 61"/>
                <a:gd name="T35" fmla="*/ 85 h 94"/>
                <a:gd name="T36" fmla="*/ 56 w 61"/>
                <a:gd name="T37" fmla="*/ 80 h 94"/>
                <a:gd name="T38" fmla="*/ 56 w 61"/>
                <a:gd name="T39" fmla="*/ 80 h 94"/>
                <a:gd name="T40" fmla="*/ 61 w 61"/>
                <a:gd name="T41" fmla="*/ 75 h 94"/>
                <a:gd name="T42" fmla="*/ 61 w 61"/>
                <a:gd name="T43" fmla="*/ 75 h 94"/>
                <a:gd name="T44" fmla="*/ 61 w 61"/>
                <a:gd name="T45" fmla="*/ 70 h 94"/>
                <a:gd name="T46" fmla="*/ 61 w 61"/>
                <a:gd name="T47" fmla="*/ 66 h 94"/>
                <a:gd name="T48" fmla="*/ 61 w 61"/>
                <a:gd name="T49" fmla="*/ 61 h 94"/>
                <a:gd name="T50" fmla="*/ 56 w 61"/>
                <a:gd name="T51" fmla="*/ 0 h 94"/>
                <a:gd name="T52" fmla="*/ 56 w 61"/>
                <a:gd name="T53" fmla="*/ 4 h 94"/>
                <a:gd name="T54" fmla="*/ 56 w 61"/>
                <a:gd name="T55" fmla="*/ 9 h 94"/>
                <a:gd name="T56" fmla="*/ 56 w 61"/>
                <a:gd name="T57" fmla="*/ 14 h 94"/>
                <a:gd name="T58" fmla="*/ 51 w 61"/>
                <a:gd name="T59" fmla="*/ 14 h 94"/>
                <a:gd name="T60" fmla="*/ 51 w 61"/>
                <a:gd name="T61" fmla="*/ 19 h 94"/>
                <a:gd name="T62" fmla="*/ 47 w 61"/>
                <a:gd name="T63" fmla="*/ 19 h 94"/>
                <a:gd name="T64" fmla="*/ 47 w 61"/>
                <a:gd name="T65" fmla="*/ 23 h 94"/>
                <a:gd name="T66" fmla="*/ 42 w 61"/>
                <a:gd name="T67" fmla="*/ 23 h 94"/>
                <a:gd name="T68" fmla="*/ 42 w 61"/>
                <a:gd name="T69" fmla="*/ 28 h 94"/>
                <a:gd name="T70" fmla="*/ 37 w 61"/>
                <a:gd name="T71" fmla="*/ 28 h 94"/>
                <a:gd name="T72" fmla="*/ 33 w 61"/>
                <a:gd name="T73" fmla="*/ 28 h 94"/>
                <a:gd name="T74" fmla="*/ 28 w 61"/>
                <a:gd name="T75" fmla="*/ 28 h 94"/>
                <a:gd name="T76" fmla="*/ 23 w 61"/>
                <a:gd name="T77" fmla="*/ 28 h 94"/>
                <a:gd name="T78" fmla="*/ 23 w 61"/>
                <a:gd name="T79" fmla="*/ 28 h 94"/>
                <a:gd name="T80" fmla="*/ 19 w 61"/>
                <a:gd name="T81" fmla="*/ 28 h 94"/>
                <a:gd name="T82" fmla="*/ 14 w 61"/>
                <a:gd name="T83" fmla="*/ 28 h 94"/>
                <a:gd name="T84" fmla="*/ 14 w 61"/>
                <a:gd name="T85" fmla="*/ 23 h 94"/>
                <a:gd name="T86" fmla="*/ 9 w 61"/>
                <a:gd name="T87" fmla="*/ 23 h 94"/>
                <a:gd name="T88" fmla="*/ 4 w 61"/>
                <a:gd name="T89" fmla="*/ 19 h 94"/>
                <a:gd name="T90" fmla="*/ 4 w 61"/>
                <a:gd name="T91" fmla="*/ 19 h 94"/>
                <a:gd name="T92" fmla="*/ 4 w 61"/>
                <a:gd name="T93" fmla="*/ 14 h 94"/>
                <a:gd name="T94" fmla="*/ 0 w 61"/>
                <a:gd name="T95" fmla="*/ 14 h 94"/>
                <a:gd name="T96" fmla="*/ 0 w 61"/>
                <a:gd name="T97" fmla="*/ 9 h 94"/>
                <a:gd name="T98" fmla="*/ 0 w 61"/>
                <a:gd name="T99"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 h="94">
                  <a:moveTo>
                    <a:pt x="4" y="66"/>
                  </a:moveTo>
                  <a:lnTo>
                    <a:pt x="4" y="70"/>
                  </a:lnTo>
                  <a:lnTo>
                    <a:pt x="4" y="70"/>
                  </a:lnTo>
                  <a:lnTo>
                    <a:pt x="4" y="75"/>
                  </a:lnTo>
                  <a:lnTo>
                    <a:pt x="9" y="75"/>
                  </a:lnTo>
                  <a:lnTo>
                    <a:pt x="9" y="75"/>
                  </a:lnTo>
                  <a:lnTo>
                    <a:pt x="9" y="80"/>
                  </a:lnTo>
                  <a:lnTo>
                    <a:pt x="9" y="80"/>
                  </a:lnTo>
                  <a:lnTo>
                    <a:pt x="9" y="80"/>
                  </a:lnTo>
                  <a:lnTo>
                    <a:pt x="9" y="80"/>
                  </a:lnTo>
                  <a:lnTo>
                    <a:pt x="14" y="85"/>
                  </a:lnTo>
                  <a:lnTo>
                    <a:pt x="14" y="85"/>
                  </a:lnTo>
                  <a:lnTo>
                    <a:pt x="14" y="85"/>
                  </a:lnTo>
                  <a:lnTo>
                    <a:pt x="19" y="85"/>
                  </a:lnTo>
                  <a:lnTo>
                    <a:pt x="19" y="89"/>
                  </a:lnTo>
                  <a:lnTo>
                    <a:pt x="19" y="89"/>
                  </a:lnTo>
                  <a:lnTo>
                    <a:pt x="23" y="89"/>
                  </a:lnTo>
                  <a:lnTo>
                    <a:pt x="23" y="89"/>
                  </a:lnTo>
                  <a:lnTo>
                    <a:pt x="23" y="89"/>
                  </a:lnTo>
                  <a:lnTo>
                    <a:pt x="28" y="89"/>
                  </a:lnTo>
                  <a:lnTo>
                    <a:pt x="28" y="94"/>
                  </a:lnTo>
                  <a:lnTo>
                    <a:pt x="28" y="94"/>
                  </a:lnTo>
                  <a:lnTo>
                    <a:pt x="33" y="94"/>
                  </a:lnTo>
                  <a:lnTo>
                    <a:pt x="33" y="94"/>
                  </a:lnTo>
                  <a:lnTo>
                    <a:pt x="33" y="94"/>
                  </a:lnTo>
                  <a:lnTo>
                    <a:pt x="37" y="94"/>
                  </a:lnTo>
                  <a:lnTo>
                    <a:pt x="37" y="94"/>
                  </a:lnTo>
                  <a:lnTo>
                    <a:pt x="42" y="89"/>
                  </a:lnTo>
                  <a:lnTo>
                    <a:pt x="42" y="89"/>
                  </a:lnTo>
                  <a:lnTo>
                    <a:pt x="42" y="89"/>
                  </a:lnTo>
                  <a:lnTo>
                    <a:pt x="47" y="89"/>
                  </a:lnTo>
                  <a:lnTo>
                    <a:pt x="47" y="89"/>
                  </a:lnTo>
                  <a:lnTo>
                    <a:pt x="47" y="89"/>
                  </a:lnTo>
                  <a:lnTo>
                    <a:pt x="51" y="85"/>
                  </a:lnTo>
                  <a:lnTo>
                    <a:pt x="51" y="85"/>
                  </a:lnTo>
                  <a:lnTo>
                    <a:pt x="51" y="85"/>
                  </a:lnTo>
                  <a:lnTo>
                    <a:pt x="56" y="85"/>
                  </a:lnTo>
                  <a:lnTo>
                    <a:pt x="56" y="80"/>
                  </a:lnTo>
                  <a:lnTo>
                    <a:pt x="56" y="80"/>
                  </a:lnTo>
                  <a:lnTo>
                    <a:pt x="56" y="80"/>
                  </a:lnTo>
                  <a:lnTo>
                    <a:pt x="56" y="80"/>
                  </a:lnTo>
                  <a:lnTo>
                    <a:pt x="61" y="75"/>
                  </a:lnTo>
                  <a:lnTo>
                    <a:pt x="61" y="75"/>
                  </a:lnTo>
                  <a:lnTo>
                    <a:pt x="61" y="75"/>
                  </a:lnTo>
                  <a:lnTo>
                    <a:pt x="61" y="70"/>
                  </a:lnTo>
                  <a:lnTo>
                    <a:pt x="61" y="70"/>
                  </a:lnTo>
                  <a:lnTo>
                    <a:pt x="61" y="66"/>
                  </a:lnTo>
                  <a:lnTo>
                    <a:pt x="61" y="66"/>
                  </a:lnTo>
                  <a:lnTo>
                    <a:pt x="61" y="66"/>
                  </a:lnTo>
                  <a:lnTo>
                    <a:pt x="61" y="61"/>
                  </a:lnTo>
                  <a:lnTo>
                    <a:pt x="56" y="0"/>
                  </a:lnTo>
                  <a:lnTo>
                    <a:pt x="56" y="0"/>
                  </a:lnTo>
                  <a:lnTo>
                    <a:pt x="56" y="4"/>
                  </a:lnTo>
                  <a:lnTo>
                    <a:pt x="56" y="4"/>
                  </a:lnTo>
                  <a:lnTo>
                    <a:pt x="56" y="4"/>
                  </a:lnTo>
                  <a:lnTo>
                    <a:pt x="56" y="9"/>
                  </a:lnTo>
                  <a:lnTo>
                    <a:pt x="56" y="9"/>
                  </a:lnTo>
                  <a:lnTo>
                    <a:pt x="56" y="14"/>
                  </a:lnTo>
                  <a:lnTo>
                    <a:pt x="51" y="14"/>
                  </a:lnTo>
                  <a:lnTo>
                    <a:pt x="51" y="14"/>
                  </a:lnTo>
                  <a:lnTo>
                    <a:pt x="51" y="19"/>
                  </a:lnTo>
                  <a:lnTo>
                    <a:pt x="51" y="19"/>
                  </a:lnTo>
                  <a:lnTo>
                    <a:pt x="51" y="19"/>
                  </a:lnTo>
                  <a:lnTo>
                    <a:pt x="47" y="19"/>
                  </a:lnTo>
                  <a:lnTo>
                    <a:pt x="47" y="23"/>
                  </a:lnTo>
                  <a:lnTo>
                    <a:pt x="47" y="23"/>
                  </a:lnTo>
                  <a:lnTo>
                    <a:pt x="47" y="23"/>
                  </a:lnTo>
                  <a:lnTo>
                    <a:pt x="42" y="23"/>
                  </a:lnTo>
                  <a:lnTo>
                    <a:pt x="42" y="28"/>
                  </a:lnTo>
                  <a:lnTo>
                    <a:pt x="42" y="28"/>
                  </a:lnTo>
                  <a:lnTo>
                    <a:pt x="37" y="28"/>
                  </a:lnTo>
                  <a:lnTo>
                    <a:pt x="37" y="28"/>
                  </a:lnTo>
                  <a:lnTo>
                    <a:pt x="33" y="28"/>
                  </a:lnTo>
                  <a:lnTo>
                    <a:pt x="33" y="28"/>
                  </a:lnTo>
                  <a:lnTo>
                    <a:pt x="33" y="28"/>
                  </a:lnTo>
                  <a:lnTo>
                    <a:pt x="28" y="28"/>
                  </a:lnTo>
                  <a:lnTo>
                    <a:pt x="28" y="28"/>
                  </a:lnTo>
                  <a:lnTo>
                    <a:pt x="23" y="28"/>
                  </a:lnTo>
                  <a:lnTo>
                    <a:pt x="23" y="28"/>
                  </a:lnTo>
                  <a:lnTo>
                    <a:pt x="23" y="28"/>
                  </a:lnTo>
                  <a:lnTo>
                    <a:pt x="19" y="28"/>
                  </a:lnTo>
                  <a:lnTo>
                    <a:pt x="19" y="28"/>
                  </a:lnTo>
                  <a:lnTo>
                    <a:pt x="19" y="28"/>
                  </a:lnTo>
                  <a:lnTo>
                    <a:pt x="14" y="28"/>
                  </a:lnTo>
                  <a:lnTo>
                    <a:pt x="14" y="28"/>
                  </a:lnTo>
                  <a:lnTo>
                    <a:pt x="14" y="23"/>
                  </a:lnTo>
                  <a:lnTo>
                    <a:pt x="9" y="23"/>
                  </a:lnTo>
                  <a:lnTo>
                    <a:pt x="9" y="23"/>
                  </a:lnTo>
                  <a:lnTo>
                    <a:pt x="9" y="23"/>
                  </a:lnTo>
                  <a:lnTo>
                    <a:pt x="4" y="19"/>
                  </a:lnTo>
                  <a:lnTo>
                    <a:pt x="4" y="19"/>
                  </a:lnTo>
                  <a:lnTo>
                    <a:pt x="4" y="19"/>
                  </a:lnTo>
                  <a:lnTo>
                    <a:pt x="4" y="19"/>
                  </a:lnTo>
                  <a:lnTo>
                    <a:pt x="4" y="14"/>
                  </a:lnTo>
                  <a:lnTo>
                    <a:pt x="0" y="14"/>
                  </a:lnTo>
                  <a:lnTo>
                    <a:pt x="0" y="14"/>
                  </a:lnTo>
                  <a:lnTo>
                    <a:pt x="0" y="9"/>
                  </a:lnTo>
                  <a:lnTo>
                    <a:pt x="0" y="9"/>
                  </a:lnTo>
                  <a:lnTo>
                    <a:pt x="0" y="4"/>
                  </a:lnTo>
                  <a:lnTo>
                    <a:pt x="0" y="4"/>
                  </a:lnTo>
                  <a:lnTo>
                    <a:pt x="4"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9" name="Oval 28">
              <a:extLst>
                <a:ext uri="{FF2B5EF4-FFF2-40B4-BE49-F238E27FC236}">
                  <a16:creationId xmlns:a16="http://schemas.microsoft.com/office/drawing/2014/main" id="{56A01705-5187-1C41-B05A-6C1847E270C8}"/>
                </a:ext>
              </a:extLst>
            </p:cNvPr>
            <p:cNvSpPr>
              <a:spLocks noChangeArrowheads="1"/>
            </p:cNvSpPr>
            <p:nvPr/>
          </p:nvSpPr>
          <p:spPr bwMode="auto">
            <a:xfrm>
              <a:off x="965835" y="68580"/>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30" name="Freeform 1390">
              <a:extLst>
                <a:ext uri="{FF2B5EF4-FFF2-40B4-BE49-F238E27FC236}">
                  <a16:creationId xmlns:a16="http://schemas.microsoft.com/office/drawing/2014/main" id="{2FA231DE-3E1E-27B8-9B8D-33999DCAE098}"/>
                </a:ext>
              </a:extLst>
            </p:cNvPr>
            <p:cNvSpPr>
              <a:spLocks/>
            </p:cNvSpPr>
            <p:nvPr/>
          </p:nvSpPr>
          <p:spPr bwMode="auto">
            <a:xfrm>
              <a:off x="965835" y="110490"/>
              <a:ext cx="45085" cy="137795"/>
            </a:xfrm>
            <a:custGeom>
              <a:avLst/>
              <a:gdLst>
                <a:gd name="T0" fmla="*/ 71 w 71"/>
                <a:gd name="T1" fmla="*/ 5 h 217"/>
                <a:gd name="T2" fmla="*/ 71 w 71"/>
                <a:gd name="T3" fmla="*/ 5 h 217"/>
                <a:gd name="T4" fmla="*/ 66 w 71"/>
                <a:gd name="T5" fmla="*/ 5 h 217"/>
                <a:gd name="T6" fmla="*/ 66 w 71"/>
                <a:gd name="T7" fmla="*/ 5 h 217"/>
                <a:gd name="T8" fmla="*/ 66 w 71"/>
                <a:gd name="T9" fmla="*/ 5 h 217"/>
                <a:gd name="T10" fmla="*/ 61 w 71"/>
                <a:gd name="T11" fmla="*/ 5 h 217"/>
                <a:gd name="T12" fmla="*/ 61 w 71"/>
                <a:gd name="T13" fmla="*/ 0 h 217"/>
                <a:gd name="T14" fmla="*/ 57 w 71"/>
                <a:gd name="T15" fmla="*/ 0 h 217"/>
                <a:gd name="T16" fmla="*/ 57 w 71"/>
                <a:gd name="T17" fmla="*/ 0 h 217"/>
                <a:gd name="T18" fmla="*/ 52 w 71"/>
                <a:gd name="T19" fmla="*/ 0 h 217"/>
                <a:gd name="T20" fmla="*/ 47 w 71"/>
                <a:gd name="T21" fmla="*/ 0 h 217"/>
                <a:gd name="T22" fmla="*/ 42 w 71"/>
                <a:gd name="T23" fmla="*/ 0 h 217"/>
                <a:gd name="T24" fmla="*/ 42 w 71"/>
                <a:gd name="T25" fmla="*/ 0 h 217"/>
                <a:gd name="T26" fmla="*/ 38 w 71"/>
                <a:gd name="T27" fmla="*/ 0 h 217"/>
                <a:gd name="T28" fmla="*/ 33 w 71"/>
                <a:gd name="T29" fmla="*/ 0 h 217"/>
                <a:gd name="T30" fmla="*/ 28 w 71"/>
                <a:gd name="T31" fmla="*/ 0 h 217"/>
                <a:gd name="T32" fmla="*/ 28 w 71"/>
                <a:gd name="T33" fmla="*/ 0 h 217"/>
                <a:gd name="T34" fmla="*/ 24 w 71"/>
                <a:gd name="T35" fmla="*/ 0 h 217"/>
                <a:gd name="T36" fmla="*/ 19 w 71"/>
                <a:gd name="T37" fmla="*/ 0 h 217"/>
                <a:gd name="T38" fmla="*/ 19 w 71"/>
                <a:gd name="T39" fmla="*/ 0 h 217"/>
                <a:gd name="T40" fmla="*/ 19 w 71"/>
                <a:gd name="T41" fmla="*/ 0 h 217"/>
                <a:gd name="T42" fmla="*/ 14 w 71"/>
                <a:gd name="T43" fmla="*/ 0 h 217"/>
                <a:gd name="T44" fmla="*/ 14 w 71"/>
                <a:gd name="T45" fmla="*/ 0 h 217"/>
                <a:gd name="T46" fmla="*/ 14 w 71"/>
                <a:gd name="T47" fmla="*/ 0 h 217"/>
                <a:gd name="T48" fmla="*/ 14 w 71"/>
                <a:gd name="T49" fmla="*/ 5 h 217"/>
                <a:gd name="T50" fmla="*/ 0 w 71"/>
                <a:gd name="T51" fmla="*/ 212 h 217"/>
                <a:gd name="T52" fmla="*/ 0 w 71"/>
                <a:gd name="T53" fmla="*/ 212 h 217"/>
                <a:gd name="T54" fmla="*/ 0 w 71"/>
                <a:gd name="T55" fmla="*/ 208 h 217"/>
                <a:gd name="T56" fmla="*/ 0 w 71"/>
                <a:gd name="T57" fmla="*/ 208 h 217"/>
                <a:gd name="T58" fmla="*/ 5 w 71"/>
                <a:gd name="T59" fmla="*/ 208 h 217"/>
                <a:gd name="T60" fmla="*/ 5 w 71"/>
                <a:gd name="T61" fmla="*/ 208 h 217"/>
                <a:gd name="T62" fmla="*/ 9 w 71"/>
                <a:gd name="T63" fmla="*/ 208 h 217"/>
                <a:gd name="T64" fmla="*/ 9 w 71"/>
                <a:gd name="T65" fmla="*/ 208 h 217"/>
                <a:gd name="T66" fmla="*/ 14 w 71"/>
                <a:gd name="T67" fmla="*/ 208 h 217"/>
                <a:gd name="T68" fmla="*/ 19 w 71"/>
                <a:gd name="T69" fmla="*/ 208 h 217"/>
                <a:gd name="T70" fmla="*/ 19 w 71"/>
                <a:gd name="T71" fmla="*/ 208 h 217"/>
                <a:gd name="T72" fmla="*/ 24 w 71"/>
                <a:gd name="T73" fmla="*/ 208 h 217"/>
                <a:gd name="T74" fmla="*/ 28 w 71"/>
                <a:gd name="T75" fmla="*/ 208 h 217"/>
                <a:gd name="T76" fmla="*/ 33 w 71"/>
                <a:gd name="T77" fmla="*/ 208 h 217"/>
                <a:gd name="T78" fmla="*/ 33 w 71"/>
                <a:gd name="T79" fmla="*/ 208 h 217"/>
                <a:gd name="T80" fmla="*/ 38 w 71"/>
                <a:gd name="T81" fmla="*/ 208 h 217"/>
                <a:gd name="T82" fmla="*/ 42 w 71"/>
                <a:gd name="T83" fmla="*/ 212 h 217"/>
                <a:gd name="T84" fmla="*/ 42 w 71"/>
                <a:gd name="T85" fmla="*/ 212 h 217"/>
                <a:gd name="T86" fmla="*/ 47 w 71"/>
                <a:gd name="T87" fmla="*/ 212 h 217"/>
                <a:gd name="T88" fmla="*/ 47 w 71"/>
                <a:gd name="T89" fmla="*/ 212 h 217"/>
                <a:gd name="T90" fmla="*/ 52 w 71"/>
                <a:gd name="T91" fmla="*/ 212 h 217"/>
                <a:gd name="T92" fmla="*/ 52 w 71"/>
                <a:gd name="T93" fmla="*/ 212 h 217"/>
                <a:gd name="T94" fmla="*/ 52 w 71"/>
                <a:gd name="T95" fmla="*/ 212 h 217"/>
                <a:gd name="T96" fmla="*/ 52 w 71"/>
                <a:gd name="T97" fmla="*/ 217 h 217"/>
                <a:gd name="T98" fmla="*/ 57 w 71"/>
                <a:gd name="T99"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17">
                  <a:moveTo>
                    <a:pt x="71" y="5"/>
                  </a:moveTo>
                  <a:lnTo>
                    <a:pt x="71" y="5"/>
                  </a:lnTo>
                  <a:lnTo>
                    <a:pt x="71" y="5"/>
                  </a:lnTo>
                  <a:lnTo>
                    <a:pt x="71" y="5"/>
                  </a:lnTo>
                  <a:lnTo>
                    <a:pt x="71" y="5"/>
                  </a:lnTo>
                  <a:lnTo>
                    <a:pt x="66" y="5"/>
                  </a:lnTo>
                  <a:lnTo>
                    <a:pt x="66" y="5"/>
                  </a:lnTo>
                  <a:lnTo>
                    <a:pt x="66" y="5"/>
                  </a:lnTo>
                  <a:lnTo>
                    <a:pt x="66" y="5"/>
                  </a:lnTo>
                  <a:lnTo>
                    <a:pt x="66" y="5"/>
                  </a:lnTo>
                  <a:lnTo>
                    <a:pt x="66" y="5"/>
                  </a:lnTo>
                  <a:lnTo>
                    <a:pt x="61" y="5"/>
                  </a:lnTo>
                  <a:lnTo>
                    <a:pt x="61" y="5"/>
                  </a:lnTo>
                  <a:lnTo>
                    <a:pt x="61" y="0"/>
                  </a:lnTo>
                  <a:lnTo>
                    <a:pt x="61" y="0"/>
                  </a:lnTo>
                  <a:lnTo>
                    <a:pt x="57" y="0"/>
                  </a:lnTo>
                  <a:lnTo>
                    <a:pt x="57" y="0"/>
                  </a:lnTo>
                  <a:lnTo>
                    <a:pt x="57" y="0"/>
                  </a:lnTo>
                  <a:lnTo>
                    <a:pt x="52" y="0"/>
                  </a:lnTo>
                  <a:lnTo>
                    <a:pt x="52" y="0"/>
                  </a:lnTo>
                  <a:lnTo>
                    <a:pt x="52" y="0"/>
                  </a:lnTo>
                  <a:lnTo>
                    <a:pt x="47" y="0"/>
                  </a:lnTo>
                  <a:lnTo>
                    <a:pt x="47" y="0"/>
                  </a:lnTo>
                  <a:lnTo>
                    <a:pt x="42" y="0"/>
                  </a:lnTo>
                  <a:lnTo>
                    <a:pt x="42" y="0"/>
                  </a:lnTo>
                  <a:lnTo>
                    <a:pt x="42" y="0"/>
                  </a:lnTo>
                  <a:lnTo>
                    <a:pt x="38" y="0"/>
                  </a:lnTo>
                  <a:lnTo>
                    <a:pt x="38" y="0"/>
                  </a:lnTo>
                  <a:lnTo>
                    <a:pt x="33" y="0"/>
                  </a:lnTo>
                  <a:lnTo>
                    <a:pt x="33" y="0"/>
                  </a:lnTo>
                  <a:lnTo>
                    <a:pt x="33" y="0"/>
                  </a:lnTo>
                  <a:lnTo>
                    <a:pt x="28" y="0"/>
                  </a:lnTo>
                  <a:lnTo>
                    <a:pt x="28" y="0"/>
                  </a:lnTo>
                  <a:lnTo>
                    <a:pt x="28" y="0"/>
                  </a:lnTo>
                  <a:lnTo>
                    <a:pt x="24" y="0"/>
                  </a:lnTo>
                  <a:lnTo>
                    <a:pt x="24" y="0"/>
                  </a:lnTo>
                  <a:lnTo>
                    <a:pt x="24" y="0"/>
                  </a:lnTo>
                  <a:lnTo>
                    <a:pt x="19" y="0"/>
                  </a:lnTo>
                  <a:lnTo>
                    <a:pt x="19" y="0"/>
                  </a:lnTo>
                  <a:lnTo>
                    <a:pt x="19" y="0"/>
                  </a:lnTo>
                  <a:lnTo>
                    <a:pt x="19" y="0"/>
                  </a:lnTo>
                  <a:lnTo>
                    <a:pt x="19" y="0"/>
                  </a:lnTo>
                  <a:lnTo>
                    <a:pt x="14" y="0"/>
                  </a:lnTo>
                  <a:lnTo>
                    <a:pt x="14" y="0"/>
                  </a:lnTo>
                  <a:lnTo>
                    <a:pt x="14" y="0"/>
                  </a:lnTo>
                  <a:lnTo>
                    <a:pt x="14" y="0"/>
                  </a:lnTo>
                  <a:lnTo>
                    <a:pt x="14" y="0"/>
                  </a:lnTo>
                  <a:lnTo>
                    <a:pt x="14" y="0"/>
                  </a:lnTo>
                  <a:lnTo>
                    <a:pt x="14" y="0"/>
                  </a:lnTo>
                  <a:lnTo>
                    <a:pt x="14" y="5"/>
                  </a:lnTo>
                  <a:lnTo>
                    <a:pt x="0" y="212"/>
                  </a:lnTo>
                  <a:lnTo>
                    <a:pt x="0" y="212"/>
                  </a:lnTo>
                  <a:lnTo>
                    <a:pt x="0" y="212"/>
                  </a:lnTo>
                  <a:lnTo>
                    <a:pt x="0" y="212"/>
                  </a:lnTo>
                  <a:lnTo>
                    <a:pt x="0" y="212"/>
                  </a:lnTo>
                  <a:lnTo>
                    <a:pt x="0" y="208"/>
                  </a:lnTo>
                  <a:lnTo>
                    <a:pt x="0" y="208"/>
                  </a:lnTo>
                  <a:lnTo>
                    <a:pt x="0" y="208"/>
                  </a:lnTo>
                  <a:lnTo>
                    <a:pt x="0" y="208"/>
                  </a:lnTo>
                  <a:lnTo>
                    <a:pt x="5" y="208"/>
                  </a:lnTo>
                  <a:lnTo>
                    <a:pt x="5" y="208"/>
                  </a:lnTo>
                  <a:lnTo>
                    <a:pt x="5" y="208"/>
                  </a:lnTo>
                  <a:lnTo>
                    <a:pt x="5" y="208"/>
                  </a:lnTo>
                  <a:lnTo>
                    <a:pt x="9" y="208"/>
                  </a:lnTo>
                  <a:lnTo>
                    <a:pt x="9" y="208"/>
                  </a:lnTo>
                  <a:lnTo>
                    <a:pt x="9" y="208"/>
                  </a:lnTo>
                  <a:lnTo>
                    <a:pt x="9" y="208"/>
                  </a:lnTo>
                  <a:lnTo>
                    <a:pt x="14" y="208"/>
                  </a:lnTo>
                  <a:lnTo>
                    <a:pt x="14" y="208"/>
                  </a:lnTo>
                  <a:lnTo>
                    <a:pt x="19" y="208"/>
                  </a:lnTo>
                  <a:lnTo>
                    <a:pt x="19" y="208"/>
                  </a:lnTo>
                  <a:lnTo>
                    <a:pt x="19" y="208"/>
                  </a:lnTo>
                  <a:lnTo>
                    <a:pt x="24" y="208"/>
                  </a:lnTo>
                  <a:lnTo>
                    <a:pt x="24" y="208"/>
                  </a:lnTo>
                  <a:lnTo>
                    <a:pt x="24" y="208"/>
                  </a:lnTo>
                  <a:lnTo>
                    <a:pt x="28" y="208"/>
                  </a:lnTo>
                  <a:lnTo>
                    <a:pt x="28" y="208"/>
                  </a:lnTo>
                  <a:lnTo>
                    <a:pt x="33" y="208"/>
                  </a:lnTo>
                  <a:lnTo>
                    <a:pt x="33" y="208"/>
                  </a:lnTo>
                  <a:lnTo>
                    <a:pt x="33" y="208"/>
                  </a:lnTo>
                  <a:lnTo>
                    <a:pt x="38" y="208"/>
                  </a:lnTo>
                  <a:lnTo>
                    <a:pt x="38" y="208"/>
                  </a:lnTo>
                  <a:lnTo>
                    <a:pt x="38" y="212"/>
                  </a:lnTo>
                  <a:lnTo>
                    <a:pt x="42" y="212"/>
                  </a:lnTo>
                  <a:lnTo>
                    <a:pt x="42" y="212"/>
                  </a:lnTo>
                  <a:lnTo>
                    <a:pt x="42" y="212"/>
                  </a:lnTo>
                  <a:lnTo>
                    <a:pt x="47" y="212"/>
                  </a:lnTo>
                  <a:lnTo>
                    <a:pt x="47" y="212"/>
                  </a:lnTo>
                  <a:lnTo>
                    <a:pt x="47" y="212"/>
                  </a:lnTo>
                  <a:lnTo>
                    <a:pt x="47" y="212"/>
                  </a:lnTo>
                  <a:lnTo>
                    <a:pt x="52" y="212"/>
                  </a:lnTo>
                  <a:lnTo>
                    <a:pt x="52" y="212"/>
                  </a:lnTo>
                  <a:lnTo>
                    <a:pt x="52" y="212"/>
                  </a:lnTo>
                  <a:lnTo>
                    <a:pt x="52" y="212"/>
                  </a:lnTo>
                  <a:lnTo>
                    <a:pt x="52" y="212"/>
                  </a:lnTo>
                  <a:lnTo>
                    <a:pt x="52" y="212"/>
                  </a:lnTo>
                  <a:lnTo>
                    <a:pt x="52" y="212"/>
                  </a:lnTo>
                  <a:lnTo>
                    <a:pt x="52" y="217"/>
                  </a:lnTo>
                  <a:lnTo>
                    <a:pt x="57" y="217"/>
                  </a:lnTo>
                  <a:lnTo>
                    <a:pt x="57" y="217"/>
                  </a:lnTo>
                  <a:lnTo>
                    <a:pt x="7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1" name="Oval 30">
              <a:extLst>
                <a:ext uri="{FF2B5EF4-FFF2-40B4-BE49-F238E27FC236}">
                  <a16:creationId xmlns:a16="http://schemas.microsoft.com/office/drawing/2014/main" id="{3AF737C8-EF54-8138-F460-97516E09116B}"/>
                </a:ext>
              </a:extLst>
            </p:cNvPr>
            <p:cNvSpPr>
              <a:spLocks noChangeArrowheads="1"/>
            </p:cNvSpPr>
            <p:nvPr/>
          </p:nvSpPr>
          <p:spPr bwMode="auto">
            <a:xfrm>
              <a:off x="915035" y="242570"/>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32" name="Freeform 1392">
              <a:extLst>
                <a:ext uri="{FF2B5EF4-FFF2-40B4-BE49-F238E27FC236}">
                  <a16:creationId xmlns:a16="http://schemas.microsoft.com/office/drawing/2014/main" id="{82EDDB03-B540-3DC9-56CB-0B8C834CA36A}"/>
                </a:ext>
              </a:extLst>
            </p:cNvPr>
            <p:cNvSpPr>
              <a:spLocks/>
            </p:cNvSpPr>
            <p:nvPr/>
          </p:nvSpPr>
          <p:spPr bwMode="auto">
            <a:xfrm>
              <a:off x="882015" y="307975"/>
              <a:ext cx="89535" cy="86995"/>
            </a:xfrm>
            <a:custGeom>
              <a:avLst/>
              <a:gdLst>
                <a:gd name="T0" fmla="*/ 137 w 141"/>
                <a:gd name="T1" fmla="*/ 47 h 137"/>
                <a:gd name="T2" fmla="*/ 141 w 141"/>
                <a:gd name="T3" fmla="*/ 43 h 137"/>
                <a:gd name="T4" fmla="*/ 141 w 141"/>
                <a:gd name="T5" fmla="*/ 43 h 137"/>
                <a:gd name="T6" fmla="*/ 141 w 141"/>
                <a:gd name="T7" fmla="*/ 38 h 137"/>
                <a:gd name="T8" fmla="*/ 141 w 141"/>
                <a:gd name="T9" fmla="*/ 33 h 137"/>
                <a:gd name="T10" fmla="*/ 141 w 141"/>
                <a:gd name="T11" fmla="*/ 33 h 137"/>
                <a:gd name="T12" fmla="*/ 141 w 141"/>
                <a:gd name="T13" fmla="*/ 29 h 137"/>
                <a:gd name="T14" fmla="*/ 141 w 141"/>
                <a:gd name="T15" fmla="*/ 24 h 137"/>
                <a:gd name="T16" fmla="*/ 141 w 141"/>
                <a:gd name="T17" fmla="*/ 19 h 137"/>
                <a:gd name="T18" fmla="*/ 141 w 141"/>
                <a:gd name="T19" fmla="*/ 19 h 137"/>
                <a:gd name="T20" fmla="*/ 141 w 141"/>
                <a:gd name="T21" fmla="*/ 14 h 137"/>
                <a:gd name="T22" fmla="*/ 137 w 141"/>
                <a:gd name="T23" fmla="*/ 10 h 137"/>
                <a:gd name="T24" fmla="*/ 137 w 141"/>
                <a:gd name="T25" fmla="*/ 10 h 137"/>
                <a:gd name="T26" fmla="*/ 132 w 141"/>
                <a:gd name="T27" fmla="*/ 5 h 137"/>
                <a:gd name="T28" fmla="*/ 127 w 141"/>
                <a:gd name="T29" fmla="*/ 5 h 137"/>
                <a:gd name="T30" fmla="*/ 127 w 141"/>
                <a:gd name="T31" fmla="*/ 0 h 137"/>
                <a:gd name="T32" fmla="*/ 123 w 141"/>
                <a:gd name="T33" fmla="*/ 0 h 137"/>
                <a:gd name="T34" fmla="*/ 118 w 141"/>
                <a:gd name="T35" fmla="*/ 0 h 137"/>
                <a:gd name="T36" fmla="*/ 118 w 141"/>
                <a:gd name="T37" fmla="*/ 0 h 137"/>
                <a:gd name="T38" fmla="*/ 113 w 141"/>
                <a:gd name="T39" fmla="*/ 0 h 137"/>
                <a:gd name="T40" fmla="*/ 109 w 141"/>
                <a:gd name="T41" fmla="*/ 0 h 137"/>
                <a:gd name="T42" fmla="*/ 109 w 141"/>
                <a:gd name="T43" fmla="*/ 0 h 137"/>
                <a:gd name="T44" fmla="*/ 104 w 141"/>
                <a:gd name="T45" fmla="*/ 0 h 137"/>
                <a:gd name="T46" fmla="*/ 99 w 141"/>
                <a:gd name="T47" fmla="*/ 0 h 137"/>
                <a:gd name="T48" fmla="*/ 99 w 141"/>
                <a:gd name="T49" fmla="*/ 5 h 137"/>
                <a:gd name="T50" fmla="*/ 0 w 141"/>
                <a:gd name="T51" fmla="*/ 90 h 137"/>
                <a:gd name="T52" fmla="*/ 0 w 141"/>
                <a:gd name="T53" fmla="*/ 90 h 137"/>
                <a:gd name="T54" fmla="*/ 5 w 141"/>
                <a:gd name="T55" fmla="*/ 90 h 137"/>
                <a:gd name="T56" fmla="*/ 10 w 141"/>
                <a:gd name="T57" fmla="*/ 85 h 137"/>
                <a:gd name="T58" fmla="*/ 10 w 141"/>
                <a:gd name="T59" fmla="*/ 85 h 137"/>
                <a:gd name="T60" fmla="*/ 14 w 141"/>
                <a:gd name="T61" fmla="*/ 85 h 137"/>
                <a:gd name="T62" fmla="*/ 19 w 141"/>
                <a:gd name="T63" fmla="*/ 85 h 137"/>
                <a:gd name="T64" fmla="*/ 24 w 141"/>
                <a:gd name="T65" fmla="*/ 90 h 137"/>
                <a:gd name="T66" fmla="*/ 24 w 141"/>
                <a:gd name="T67" fmla="*/ 90 h 137"/>
                <a:gd name="T68" fmla="*/ 28 w 141"/>
                <a:gd name="T69" fmla="*/ 90 h 137"/>
                <a:gd name="T70" fmla="*/ 33 w 141"/>
                <a:gd name="T71" fmla="*/ 95 h 137"/>
                <a:gd name="T72" fmla="*/ 33 w 141"/>
                <a:gd name="T73" fmla="*/ 95 h 137"/>
                <a:gd name="T74" fmla="*/ 38 w 141"/>
                <a:gd name="T75" fmla="*/ 99 h 137"/>
                <a:gd name="T76" fmla="*/ 38 w 141"/>
                <a:gd name="T77" fmla="*/ 99 h 137"/>
                <a:gd name="T78" fmla="*/ 43 w 141"/>
                <a:gd name="T79" fmla="*/ 104 h 137"/>
                <a:gd name="T80" fmla="*/ 43 w 141"/>
                <a:gd name="T81" fmla="*/ 109 h 137"/>
                <a:gd name="T82" fmla="*/ 43 w 141"/>
                <a:gd name="T83" fmla="*/ 113 h 137"/>
                <a:gd name="T84" fmla="*/ 43 w 141"/>
                <a:gd name="T85" fmla="*/ 113 h 137"/>
                <a:gd name="T86" fmla="*/ 43 w 141"/>
                <a:gd name="T87" fmla="*/ 118 h 137"/>
                <a:gd name="T88" fmla="*/ 43 w 141"/>
                <a:gd name="T89" fmla="*/ 123 h 137"/>
                <a:gd name="T90" fmla="*/ 43 w 141"/>
                <a:gd name="T91" fmla="*/ 128 h 137"/>
                <a:gd name="T92" fmla="*/ 43 w 141"/>
                <a:gd name="T93" fmla="*/ 128 h 137"/>
                <a:gd name="T94" fmla="*/ 43 w 141"/>
                <a:gd name="T95" fmla="*/ 132 h 137"/>
                <a:gd name="T96" fmla="*/ 38 w 141"/>
                <a:gd name="T97" fmla="*/ 132 h 137"/>
                <a:gd name="T98" fmla="*/ 38 w 141"/>
                <a:gd name="T99"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1" h="137">
                  <a:moveTo>
                    <a:pt x="137" y="47"/>
                  </a:moveTo>
                  <a:lnTo>
                    <a:pt x="137" y="47"/>
                  </a:lnTo>
                  <a:lnTo>
                    <a:pt x="137" y="43"/>
                  </a:lnTo>
                  <a:lnTo>
                    <a:pt x="141" y="43"/>
                  </a:lnTo>
                  <a:lnTo>
                    <a:pt x="141" y="43"/>
                  </a:lnTo>
                  <a:lnTo>
                    <a:pt x="141" y="43"/>
                  </a:lnTo>
                  <a:lnTo>
                    <a:pt x="141" y="38"/>
                  </a:lnTo>
                  <a:lnTo>
                    <a:pt x="141" y="38"/>
                  </a:lnTo>
                  <a:lnTo>
                    <a:pt x="141" y="38"/>
                  </a:lnTo>
                  <a:lnTo>
                    <a:pt x="141" y="33"/>
                  </a:lnTo>
                  <a:lnTo>
                    <a:pt x="141" y="33"/>
                  </a:lnTo>
                  <a:lnTo>
                    <a:pt x="141" y="33"/>
                  </a:lnTo>
                  <a:lnTo>
                    <a:pt x="141" y="29"/>
                  </a:lnTo>
                  <a:lnTo>
                    <a:pt x="141" y="29"/>
                  </a:lnTo>
                  <a:lnTo>
                    <a:pt x="141" y="24"/>
                  </a:lnTo>
                  <a:lnTo>
                    <a:pt x="141" y="24"/>
                  </a:lnTo>
                  <a:lnTo>
                    <a:pt x="141" y="24"/>
                  </a:lnTo>
                  <a:lnTo>
                    <a:pt x="141" y="19"/>
                  </a:lnTo>
                  <a:lnTo>
                    <a:pt x="141" y="19"/>
                  </a:lnTo>
                  <a:lnTo>
                    <a:pt x="141" y="19"/>
                  </a:lnTo>
                  <a:lnTo>
                    <a:pt x="141" y="14"/>
                  </a:lnTo>
                  <a:lnTo>
                    <a:pt x="141" y="14"/>
                  </a:lnTo>
                  <a:lnTo>
                    <a:pt x="137" y="14"/>
                  </a:lnTo>
                  <a:lnTo>
                    <a:pt x="137" y="10"/>
                  </a:lnTo>
                  <a:lnTo>
                    <a:pt x="137" y="10"/>
                  </a:lnTo>
                  <a:lnTo>
                    <a:pt x="137" y="10"/>
                  </a:lnTo>
                  <a:lnTo>
                    <a:pt x="132" y="5"/>
                  </a:lnTo>
                  <a:lnTo>
                    <a:pt x="132" y="5"/>
                  </a:lnTo>
                  <a:lnTo>
                    <a:pt x="132" y="5"/>
                  </a:lnTo>
                  <a:lnTo>
                    <a:pt x="127" y="5"/>
                  </a:lnTo>
                  <a:lnTo>
                    <a:pt x="127" y="0"/>
                  </a:lnTo>
                  <a:lnTo>
                    <a:pt x="127" y="0"/>
                  </a:lnTo>
                  <a:lnTo>
                    <a:pt x="123" y="0"/>
                  </a:lnTo>
                  <a:lnTo>
                    <a:pt x="123" y="0"/>
                  </a:lnTo>
                  <a:lnTo>
                    <a:pt x="123" y="0"/>
                  </a:lnTo>
                  <a:lnTo>
                    <a:pt x="118" y="0"/>
                  </a:lnTo>
                  <a:lnTo>
                    <a:pt x="118" y="0"/>
                  </a:lnTo>
                  <a:lnTo>
                    <a:pt x="118" y="0"/>
                  </a:lnTo>
                  <a:lnTo>
                    <a:pt x="113" y="0"/>
                  </a:lnTo>
                  <a:lnTo>
                    <a:pt x="113" y="0"/>
                  </a:lnTo>
                  <a:lnTo>
                    <a:pt x="113" y="0"/>
                  </a:lnTo>
                  <a:lnTo>
                    <a:pt x="109" y="0"/>
                  </a:lnTo>
                  <a:lnTo>
                    <a:pt x="109" y="0"/>
                  </a:lnTo>
                  <a:lnTo>
                    <a:pt x="109" y="0"/>
                  </a:lnTo>
                  <a:lnTo>
                    <a:pt x="104" y="0"/>
                  </a:lnTo>
                  <a:lnTo>
                    <a:pt x="104" y="0"/>
                  </a:lnTo>
                  <a:lnTo>
                    <a:pt x="104" y="0"/>
                  </a:lnTo>
                  <a:lnTo>
                    <a:pt x="99" y="0"/>
                  </a:lnTo>
                  <a:lnTo>
                    <a:pt x="99" y="5"/>
                  </a:lnTo>
                  <a:lnTo>
                    <a:pt x="99" y="5"/>
                  </a:lnTo>
                  <a:lnTo>
                    <a:pt x="0" y="95"/>
                  </a:lnTo>
                  <a:lnTo>
                    <a:pt x="0" y="90"/>
                  </a:lnTo>
                  <a:lnTo>
                    <a:pt x="0" y="90"/>
                  </a:lnTo>
                  <a:lnTo>
                    <a:pt x="0" y="90"/>
                  </a:lnTo>
                  <a:lnTo>
                    <a:pt x="5" y="90"/>
                  </a:lnTo>
                  <a:lnTo>
                    <a:pt x="5" y="90"/>
                  </a:lnTo>
                  <a:lnTo>
                    <a:pt x="5" y="90"/>
                  </a:lnTo>
                  <a:lnTo>
                    <a:pt x="10" y="85"/>
                  </a:lnTo>
                  <a:lnTo>
                    <a:pt x="10" y="85"/>
                  </a:lnTo>
                  <a:lnTo>
                    <a:pt x="10" y="85"/>
                  </a:lnTo>
                  <a:lnTo>
                    <a:pt x="14" y="85"/>
                  </a:lnTo>
                  <a:lnTo>
                    <a:pt x="14" y="85"/>
                  </a:lnTo>
                  <a:lnTo>
                    <a:pt x="19" y="85"/>
                  </a:lnTo>
                  <a:lnTo>
                    <a:pt x="19" y="85"/>
                  </a:lnTo>
                  <a:lnTo>
                    <a:pt x="19" y="90"/>
                  </a:lnTo>
                  <a:lnTo>
                    <a:pt x="24" y="90"/>
                  </a:lnTo>
                  <a:lnTo>
                    <a:pt x="24" y="90"/>
                  </a:lnTo>
                  <a:lnTo>
                    <a:pt x="24" y="90"/>
                  </a:lnTo>
                  <a:lnTo>
                    <a:pt x="28" y="90"/>
                  </a:lnTo>
                  <a:lnTo>
                    <a:pt x="28" y="90"/>
                  </a:lnTo>
                  <a:lnTo>
                    <a:pt x="28" y="90"/>
                  </a:lnTo>
                  <a:lnTo>
                    <a:pt x="33" y="95"/>
                  </a:lnTo>
                  <a:lnTo>
                    <a:pt x="33" y="95"/>
                  </a:lnTo>
                  <a:lnTo>
                    <a:pt x="33" y="95"/>
                  </a:lnTo>
                  <a:lnTo>
                    <a:pt x="38" y="99"/>
                  </a:lnTo>
                  <a:lnTo>
                    <a:pt x="38" y="99"/>
                  </a:lnTo>
                  <a:lnTo>
                    <a:pt x="38" y="99"/>
                  </a:lnTo>
                  <a:lnTo>
                    <a:pt x="38" y="99"/>
                  </a:lnTo>
                  <a:lnTo>
                    <a:pt x="38" y="104"/>
                  </a:lnTo>
                  <a:lnTo>
                    <a:pt x="43" y="104"/>
                  </a:lnTo>
                  <a:lnTo>
                    <a:pt x="43" y="104"/>
                  </a:lnTo>
                  <a:lnTo>
                    <a:pt x="43" y="109"/>
                  </a:lnTo>
                  <a:lnTo>
                    <a:pt x="43" y="109"/>
                  </a:lnTo>
                  <a:lnTo>
                    <a:pt x="43" y="113"/>
                  </a:lnTo>
                  <a:lnTo>
                    <a:pt x="43" y="113"/>
                  </a:lnTo>
                  <a:lnTo>
                    <a:pt x="43" y="113"/>
                  </a:lnTo>
                  <a:lnTo>
                    <a:pt x="43" y="118"/>
                  </a:lnTo>
                  <a:lnTo>
                    <a:pt x="43" y="118"/>
                  </a:lnTo>
                  <a:lnTo>
                    <a:pt x="43" y="118"/>
                  </a:lnTo>
                  <a:lnTo>
                    <a:pt x="43" y="123"/>
                  </a:lnTo>
                  <a:lnTo>
                    <a:pt x="43" y="123"/>
                  </a:lnTo>
                  <a:lnTo>
                    <a:pt x="43" y="128"/>
                  </a:lnTo>
                  <a:lnTo>
                    <a:pt x="43" y="128"/>
                  </a:lnTo>
                  <a:lnTo>
                    <a:pt x="43" y="128"/>
                  </a:lnTo>
                  <a:lnTo>
                    <a:pt x="43" y="128"/>
                  </a:lnTo>
                  <a:lnTo>
                    <a:pt x="43" y="132"/>
                  </a:lnTo>
                  <a:lnTo>
                    <a:pt x="38" y="132"/>
                  </a:lnTo>
                  <a:lnTo>
                    <a:pt x="38" y="132"/>
                  </a:lnTo>
                  <a:lnTo>
                    <a:pt x="38" y="137"/>
                  </a:lnTo>
                  <a:lnTo>
                    <a:pt x="38" y="137"/>
                  </a:lnTo>
                  <a:lnTo>
                    <a:pt x="137" y="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3" name="Oval 32">
              <a:extLst>
                <a:ext uri="{FF2B5EF4-FFF2-40B4-BE49-F238E27FC236}">
                  <a16:creationId xmlns:a16="http://schemas.microsoft.com/office/drawing/2014/main" id="{BC574C2A-B45C-B033-6E08-502E0D277748}"/>
                </a:ext>
              </a:extLst>
            </p:cNvPr>
            <p:cNvSpPr>
              <a:spLocks noChangeArrowheads="1"/>
            </p:cNvSpPr>
            <p:nvPr/>
          </p:nvSpPr>
          <p:spPr bwMode="auto">
            <a:xfrm>
              <a:off x="2111375" y="2097405"/>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34" name="Freeform 1394">
              <a:extLst>
                <a:ext uri="{FF2B5EF4-FFF2-40B4-BE49-F238E27FC236}">
                  <a16:creationId xmlns:a16="http://schemas.microsoft.com/office/drawing/2014/main" id="{36B182B9-3CB5-C326-674C-D34E5CE4D3C7}"/>
                </a:ext>
              </a:extLst>
            </p:cNvPr>
            <p:cNvSpPr>
              <a:spLocks/>
            </p:cNvSpPr>
            <p:nvPr/>
          </p:nvSpPr>
          <p:spPr bwMode="auto">
            <a:xfrm>
              <a:off x="2084070" y="2106295"/>
              <a:ext cx="66040" cy="53975"/>
            </a:xfrm>
            <a:custGeom>
              <a:avLst/>
              <a:gdLst>
                <a:gd name="T0" fmla="*/ 90 w 104"/>
                <a:gd name="T1" fmla="*/ 56 h 85"/>
                <a:gd name="T2" fmla="*/ 94 w 104"/>
                <a:gd name="T3" fmla="*/ 56 h 85"/>
                <a:gd name="T4" fmla="*/ 94 w 104"/>
                <a:gd name="T5" fmla="*/ 52 h 85"/>
                <a:gd name="T6" fmla="*/ 99 w 104"/>
                <a:gd name="T7" fmla="*/ 47 h 85"/>
                <a:gd name="T8" fmla="*/ 99 w 104"/>
                <a:gd name="T9" fmla="*/ 47 h 85"/>
                <a:gd name="T10" fmla="*/ 104 w 104"/>
                <a:gd name="T11" fmla="*/ 42 h 85"/>
                <a:gd name="T12" fmla="*/ 104 w 104"/>
                <a:gd name="T13" fmla="*/ 38 h 85"/>
                <a:gd name="T14" fmla="*/ 104 w 104"/>
                <a:gd name="T15" fmla="*/ 38 h 85"/>
                <a:gd name="T16" fmla="*/ 104 w 104"/>
                <a:gd name="T17" fmla="*/ 33 h 85"/>
                <a:gd name="T18" fmla="*/ 104 w 104"/>
                <a:gd name="T19" fmla="*/ 28 h 85"/>
                <a:gd name="T20" fmla="*/ 104 w 104"/>
                <a:gd name="T21" fmla="*/ 23 h 85"/>
                <a:gd name="T22" fmla="*/ 104 w 104"/>
                <a:gd name="T23" fmla="*/ 23 h 85"/>
                <a:gd name="T24" fmla="*/ 104 w 104"/>
                <a:gd name="T25" fmla="*/ 19 h 85"/>
                <a:gd name="T26" fmla="*/ 99 w 104"/>
                <a:gd name="T27" fmla="*/ 14 h 85"/>
                <a:gd name="T28" fmla="*/ 99 w 104"/>
                <a:gd name="T29" fmla="*/ 14 h 85"/>
                <a:gd name="T30" fmla="*/ 94 w 104"/>
                <a:gd name="T31" fmla="*/ 9 h 85"/>
                <a:gd name="T32" fmla="*/ 94 w 104"/>
                <a:gd name="T33" fmla="*/ 9 h 85"/>
                <a:gd name="T34" fmla="*/ 90 w 104"/>
                <a:gd name="T35" fmla="*/ 5 h 85"/>
                <a:gd name="T36" fmla="*/ 85 w 104"/>
                <a:gd name="T37" fmla="*/ 5 h 85"/>
                <a:gd name="T38" fmla="*/ 80 w 104"/>
                <a:gd name="T39" fmla="*/ 5 h 85"/>
                <a:gd name="T40" fmla="*/ 80 w 104"/>
                <a:gd name="T41" fmla="*/ 0 h 85"/>
                <a:gd name="T42" fmla="*/ 76 w 104"/>
                <a:gd name="T43" fmla="*/ 0 h 85"/>
                <a:gd name="T44" fmla="*/ 71 w 104"/>
                <a:gd name="T45" fmla="*/ 5 h 85"/>
                <a:gd name="T46" fmla="*/ 71 w 104"/>
                <a:gd name="T47" fmla="*/ 5 h 85"/>
                <a:gd name="T48" fmla="*/ 66 w 104"/>
                <a:gd name="T49" fmla="*/ 5 h 85"/>
                <a:gd name="T50" fmla="*/ 0 w 104"/>
                <a:gd name="T51" fmla="*/ 33 h 85"/>
                <a:gd name="T52" fmla="*/ 5 w 104"/>
                <a:gd name="T53" fmla="*/ 33 h 85"/>
                <a:gd name="T54" fmla="*/ 10 w 104"/>
                <a:gd name="T55" fmla="*/ 33 h 85"/>
                <a:gd name="T56" fmla="*/ 10 w 104"/>
                <a:gd name="T57" fmla="*/ 33 h 85"/>
                <a:gd name="T58" fmla="*/ 14 w 104"/>
                <a:gd name="T59" fmla="*/ 33 h 85"/>
                <a:gd name="T60" fmla="*/ 19 w 104"/>
                <a:gd name="T61" fmla="*/ 33 h 85"/>
                <a:gd name="T62" fmla="*/ 24 w 104"/>
                <a:gd name="T63" fmla="*/ 33 h 85"/>
                <a:gd name="T64" fmla="*/ 24 w 104"/>
                <a:gd name="T65" fmla="*/ 38 h 85"/>
                <a:gd name="T66" fmla="*/ 29 w 104"/>
                <a:gd name="T67" fmla="*/ 38 h 85"/>
                <a:gd name="T68" fmla="*/ 33 w 104"/>
                <a:gd name="T69" fmla="*/ 42 h 85"/>
                <a:gd name="T70" fmla="*/ 33 w 104"/>
                <a:gd name="T71" fmla="*/ 42 h 85"/>
                <a:gd name="T72" fmla="*/ 38 w 104"/>
                <a:gd name="T73" fmla="*/ 47 h 85"/>
                <a:gd name="T74" fmla="*/ 38 w 104"/>
                <a:gd name="T75" fmla="*/ 52 h 85"/>
                <a:gd name="T76" fmla="*/ 38 w 104"/>
                <a:gd name="T77" fmla="*/ 52 h 85"/>
                <a:gd name="T78" fmla="*/ 38 w 104"/>
                <a:gd name="T79" fmla="*/ 56 h 85"/>
                <a:gd name="T80" fmla="*/ 38 w 104"/>
                <a:gd name="T81" fmla="*/ 61 h 85"/>
                <a:gd name="T82" fmla="*/ 38 w 104"/>
                <a:gd name="T83" fmla="*/ 66 h 85"/>
                <a:gd name="T84" fmla="*/ 38 w 104"/>
                <a:gd name="T85" fmla="*/ 66 h 85"/>
                <a:gd name="T86" fmla="*/ 38 w 104"/>
                <a:gd name="T87" fmla="*/ 71 h 85"/>
                <a:gd name="T88" fmla="*/ 38 w 104"/>
                <a:gd name="T89" fmla="*/ 75 h 85"/>
                <a:gd name="T90" fmla="*/ 33 w 104"/>
                <a:gd name="T91" fmla="*/ 75 h 85"/>
                <a:gd name="T92" fmla="*/ 33 w 104"/>
                <a:gd name="T93" fmla="*/ 80 h 85"/>
                <a:gd name="T94" fmla="*/ 29 w 104"/>
                <a:gd name="T95" fmla="*/ 85 h 85"/>
                <a:gd name="T96" fmla="*/ 29 w 104"/>
                <a:gd name="T97" fmla="*/ 85 h 85"/>
                <a:gd name="T98" fmla="*/ 24 w 104"/>
                <a:gd name="T99"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85">
                  <a:moveTo>
                    <a:pt x="90" y="56"/>
                  </a:moveTo>
                  <a:lnTo>
                    <a:pt x="90" y="56"/>
                  </a:lnTo>
                  <a:lnTo>
                    <a:pt x="94" y="56"/>
                  </a:lnTo>
                  <a:lnTo>
                    <a:pt x="94" y="56"/>
                  </a:lnTo>
                  <a:lnTo>
                    <a:pt x="94" y="52"/>
                  </a:lnTo>
                  <a:lnTo>
                    <a:pt x="94" y="52"/>
                  </a:lnTo>
                  <a:lnTo>
                    <a:pt x="99" y="52"/>
                  </a:lnTo>
                  <a:lnTo>
                    <a:pt x="99" y="47"/>
                  </a:lnTo>
                  <a:lnTo>
                    <a:pt x="99" y="47"/>
                  </a:lnTo>
                  <a:lnTo>
                    <a:pt x="99" y="47"/>
                  </a:lnTo>
                  <a:lnTo>
                    <a:pt x="104" y="47"/>
                  </a:lnTo>
                  <a:lnTo>
                    <a:pt x="104" y="42"/>
                  </a:lnTo>
                  <a:lnTo>
                    <a:pt x="104" y="42"/>
                  </a:lnTo>
                  <a:lnTo>
                    <a:pt x="104" y="38"/>
                  </a:lnTo>
                  <a:lnTo>
                    <a:pt x="104" y="38"/>
                  </a:lnTo>
                  <a:lnTo>
                    <a:pt x="104" y="38"/>
                  </a:lnTo>
                  <a:lnTo>
                    <a:pt x="104" y="33"/>
                  </a:lnTo>
                  <a:lnTo>
                    <a:pt x="104" y="33"/>
                  </a:lnTo>
                  <a:lnTo>
                    <a:pt x="104" y="33"/>
                  </a:lnTo>
                  <a:lnTo>
                    <a:pt x="104" y="28"/>
                  </a:lnTo>
                  <a:lnTo>
                    <a:pt x="104" y="28"/>
                  </a:lnTo>
                  <a:lnTo>
                    <a:pt x="104" y="23"/>
                  </a:lnTo>
                  <a:lnTo>
                    <a:pt x="104" y="23"/>
                  </a:lnTo>
                  <a:lnTo>
                    <a:pt x="104" y="23"/>
                  </a:lnTo>
                  <a:lnTo>
                    <a:pt x="104" y="19"/>
                  </a:lnTo>
                  <a:lnTo>
                    <a:pt x="104" y="19"/>
                  </a:lnTo>
                  <a:lnTo>
                    <a:pt x="99" y="19"/>
                  </a:lnTo>
                  <a:lnTo>
                    <a:pt x="99" y="14"/>
                  </a:lnTo>
                  <a:lnTo>
                    <a:pt x="99" y="14"/>
                  </a:lnTo>
                  <a:lnTo>
                    <a:pt x="99" y="14"/>
                  </a:lnTo>
                  <a:lnTo>
                    <a:pt x="94" y="9"/>
                  </a:lnTo>
                  <a:lnTo>
                    <a:pt x="94" y="9"/>
                  </a:lnTo>
                  <a:lnTo>
                    <a:pt x="94" y="9"/>
                  </a:lnTo>
                  <a:lnTo>
                    <a:pt x="94" y="9"/>
                  </a:lnTo>
                  <a:lnTo>
                    <a:pt x="90" y="5"/>
                  </a:lnTo>
                  <a:lnTo>
                    <a:pt x="90" y="5"/>
                  </a:lnTo>
                  <a:lnTo>
                    <a:pt x="90" y="5"/>
                  </a:lnTo>
                  <a:lnTo>
                    <a:pt x="85" y="5"/>
                  </a:lnTo>
                  <a:lnTo>
                    <a:pt x="85" y="5"/>
                  </a:lnTo>
                  <a:lnTo>
                    <a:pt x="80" y="5"/>
                  </a:lnTo>
                  <a:lnTo>
                    <a:pt x="80" y="5"/>
                  </a:lnTo>
                  <a:lnTo>
                    <a:pt x="80" y="0"/>
                  </a:lnTo>
                  <a:lnTo>
                    <a:pt x="76" y="0"/>
                  </a:lnTo>
                  <a:lnTo>
                    <a:pt x="76" y="0"/>
                  </a:lnTo>
                  <a:lnTo>
                    <a:pt x="76" y="0"/>
                  </a:lnTo>
                  <a:lnTo>
                    <a:pt x="71" y="5"/>
                  </a:lnTo>
                  <a:lnTo>
                    <a:pt x="71" y="5"/>
                  </a:lnTo>
                  <a:lnTo>
                    <a:pt x="71" y="5"/>
                  </a:lnTo>
                  <a:lnTo>
                    <a:pt x="66" y="5"/>
                  </a:lnTo>
                  <a:lnTo>
                    <a:pt x="66" y="5"/>
                  </a:lnTo>
                  <a:lnTo>
                    <a:pt x="0" y="33"/>
                  </a:lnTo>
                  <a:lnTo>
                    <a:pt x="0" y="33"/>
                  </a:lnTo>
                  <a:lnTo>
                    <a:pt x="5" y="33"/>
                  </a:lnTo>
                  <a:lnTo>
                    <a:pt x="5" y="33"/>
                  </a:lnTo>
                  <a:lnTo>
                    <a:pt x="5" y="33"/>
                  </a:lnTo>
                  <a:lnTo>
                    <a:pt x="10" y="33"/>
                  </a:lnTo>
                  <a:lnTo>
                    <a:pt x="10" y="33"/>
                  </a:lnTo>
                  <a:lnTo>
                    <a:pt x="10" y="33"/>
                  </a:lnTo>
                  <a:lnTo>
                    <a:pt x="14" y="33"/>
                  </a:lnTo>
                  <a:lnTo>
                    <a:pt x="14" y="33"/>
                  </a:lnTo>
                  <a:lnTo>
                    <a:pt x="19" y="33"/>
                  </a:lnTo>
                  <a:lnTo>
                    <a:pt x="19" y="33"/>
                  </a:lnTo>
                  <a:lnTo>
                    <a:pt x="19" y="33"/>
                  </a:lnTo>
                  <a:lnTo>
                    <a:pt x="24" y="33"/>
                  </a:lnTo>
                  <a:lnTo>
                    <a:pt x="24" y="33"/>
                  </a:lnTo>
                  <a:lnTo>
                    <a:pt x="24" y="38"/>
                  </a:lnTo>
                  <a:lnTo>
                    <a:pt x="29" y="38"/>
                  </a:lnTo>
                  <a:lnTo>
                    <a:pt x="29" y="38"/>
                  </a:lnTo>
                  <a:lnTo>
                    <a:pt x="29" y="38"/>
                  </a:lnTo>
                  <a:lnTo>
                    <a:pt x="33" y="42"/>
                  </a:lnTo>
                  <a:lnTo>
                    <a:pt x="33" y="42"/>
                  </a:lnTo>
                  <a:lnTo>
                    <a:pt x="33" y="42"/>
                  </a:lnTo>
                  <a:lnTo>
                    <a:pt x="33" y="42"/>
                  </a:lnTo>
                  <a:lnTo>
                    <a:pt x="38" y="47"/>
                  </a:lnTo>
                  <a:lnTo>
                    <a:pt x="38" y="47"/>
                  </a:lnTo>
                  <a:lnTo>
                    <a:pt x="38" y="52"/>
                  </a:lnTo>
                  <a:lnTo>
                    <a:pt x="38" y="52"/>
                  </a:lnTo>
                  <a:lnTo>
                    <a:pt x="38" y="52"/>
                  </a:lnTo>
                  <a:lnTo>
                    <a:pt x="38" y="56"/>
                  </a:lnTo>
                  <a:lnTo>
                    <a:pt x="38" y="56"/>
                  </a:lnTo>
                  <a:lnTo>
                    <a:pt x="38" y="56"/>
                  </a:lnTo>
                  <a:lnTo>
                    <a:pt x="38" y="61"/>
                  </a:lnTo>
                  <a:lnTo>
                    <a:pt x="38" y="61"/>
                  </a:lnTo>
                  <a:lnTo>
                    <a:pt x="38" y="66"/>
                  </a:lnTo>
                  <a:lnTo>
                    <a:pt x="38" y="66"/>
                  </a:lnTo>
                  <a:lnTo>
                    <a:pt x="38" y="66"/>
                  </a:lnTo>
                  <a:lnTo>
                    <a:pt x="38" y="71"/>
                  </a:lnTo>
                  <a:lnTo>
                    <a:pt x="38" y="71"/>
                  </a:lnTo>
                  <a:lnTo>
                    <a:pt x="38" y="71"/>
                  </a:lnTo>
                  <a:lnTo>
                    <a:pt x="38" y="75"/>
                  </a:lnTo>
                  <a:lnTo>
                    <a:pt x="38" y="75"/>
                  </a:lnTo>
                  <a:lnTo>
                    <a:pt x="33" y="75"/>
                  </a:lnTo>
                  <a:lnTo>
                    <a:pt x="33" y="80"/>
                  </a:lnTo>
                  <a:lnTo>
                    <a:pt x="33" y="80"/>
                  </a:lnTo>
                  <a:lnTo>
                    <a:pt x="33" y="80"/>
                  </a:lnTo>
                  <a:lnTo>
                    <a:pt x="29" y="85"/>
                  </a:lnTo>
                  <a:lnTo>
                    <a:pt x="29" y="85"/>
                  </a:lnTo>
                  <a:lnTo>
                    <a:pt x="29" y="85"/>
                  </a:lnTo>
                  <a:lnTo>
                    <a:pt x="24" y="85"/>
                  </a:lnTo>
                  <a:lnTo>
                    <a:pt x="24" y="85"/>
                  </a:lnTo>
                  <a:lnTo>
                    <a:pt x="90" y="5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5" name="Oval 34">
              <a:extLst>
                <a:ext uri="{FF2B5EF4-FFF2-40B4-BE49-F238E27FC236}">
                  <a16:creationId xmlns:a16="http://schemas.microsoft.com/office/drawing/2014/main" id="{D4E9C426-7979-031B-1CE6-86A4ACE82C42}"/>
                </a:ext>
              </a:extLst>
            </p:cNvPr>
            <p:cNvSpPr>
              <a:spLocks noChangeArrowheads="1"/>
            </p:cNvSpPr>
            <p:nvPr/>
          </p:nvSpPr>
          <p:spPr bwMode="auto">
            <a:xfrm>
              <a:off x="2000250" y="1645285"/>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36" name="Freeform 1396">
              <a:extLst>
                <a:ext uri="{FF2B5EF4-FFF2-40B4-BE49-F238E27FC236}">
                  <a16:creationId xmlns:a16="http://schemas.microsoft.com/office/drawing/2014/main" id="{C2C11732-CD81-270F-A5FF-9D78D3E450E8}"/>
                </a:ext>
              </a:extLst>
            </p:cNvPr>
            <p:cNvSpPr>
              <a:spLocks/>
            </p:cNvSpPr>
            <p:nvPr/>
          </p:nvSpPr>
          <p:spPr bwMode="auto">
            <a:xfrm>
              <a:off x="1955800" y="1654175"/>
              <a:ext cx="80645" cy="39370"/>
            </a:xfrm>
            <a:custGeom>
              <a:avLst/>
              <a:gdLst>
                <a:gd name="T0" fmla="*/ 103 w 127"/>
                <a:gd name="T1" fmla="*/ 57 h 62"/>
                <a:gd name="T2" fmla="*/ 108 w 127"/>
                <a:gd name="T3" fmla="*/ 57 h 62"/>
                <a:gd name="T4" fmla="*/ 108 w 127"/>
                <a:gd name="T5" fmla="*/ 52 h 62"/>
                <a:gd name="T6" fmla="*/ 113 w 127"/>
                <a:gd name="T7" fmla="*/ 52 h 62"/>
                <a:gd name="T8" fmla="*/ 117 w 127"/>
                <a:gd name="T9" fmla="*/ 52 h 62"/>
                <a:gd name="T10" fmla="*/ 117 w 127"/>
                <a:gd name="T11" fmla="*/ 48 h 62"/>
                <a:gd name="T12" fmla="*/ 122 w 127"/>
                <a:gd name="T13" fmla="*/ 48 h 62"/>
                <a:gd name="T14" fmla="*/ 122 w 127"/>
                <a:gd name="T15" fmla="*/ 43 h 62"/>
                <a:gd name="T16" fmla="*/ 122 w 127"/>
                <a:gd name="T17" fmla="*/ 38 h 62"/>
                <a:gd name="T18" fmla="*/ 127 w 127"/>
                <a:gd name="T19" fmla="*/ 38 h 62"/>
                <a:gd name="T20" fmla="*/ 127 w 127"/>
                <a:gd name="T21" fmla="*/ 33 h 62"/>
                <a:gd name="T22" fmla="*/ 127 w 127"/>
                <a:gd name="T23" fmla="*/ 29 h 62"/>
                <a:gd name="T24" fmla="*/ 127 w 127"/>
                <a:gd name="T25" fmla="*/ 24 h 62"/>
                <a:gd name="T26" fmla="*/ 127 w 127"/>
                <a:gd name="T27" fmla="*/ 24 h 62"/>
                <a:gd name="T28" fmla="*/ 127 w 127"/>
                <a:gd name="T29" fmla="*/ 19 h 62"/>
                <a:gd name="T30" fmla="*/ 122 w 127"/>
                <a:gd name="T31" fmla="*/ 15 h 62"/>
                <a:gd name="T32" fmla="*/ 122 w 127"/>
                <a:gd name="T33" fmla="*/ 10 h 62"/>
                <a:gd name="T34" fmla="*/ 122 w 127"/>
                <a:gd name="T35" fmla="*/ 10 h 62"/>
                <a:gd name="T36" fmla="*/ 117 w 127"/>
                <a:gd name="T37" fmla="*/ 5 h 62"/>
                <a:gd name="T38" fmla="*/ 117 w 127"/>
                <a:gd name="T39" fmla="*/ 5 h 62"/>
                <a:gd name="T40" fmla="*/ 113 w 127"/>
                <a:gd name="T41" fmla="*/ 0 h 62"/>
                <a:gd name="T42" fmla="*/ 108 w 127"/>
                <a:gd name="T43" fmla="*/ 0 h 62"/>
                <a:gd name="T44" fmla="*/ 108 w 127"/>
                <a:gd name="T45" fmla="*/ 0 h 62"/>
                <a:gd name="T46" fmla="*/ 103 w 127"/>
                <a:gd name="T47" fmla="*/ 0 h 62"/>
                <a:gd name="T48" fmla="*/ 99 w 127"/>
                <a:gd name="T49" fmla="*/ 0 h 62"/>
                <a:gd name="T50" fmla="*/ 4 w 127"/>
                <a:gd name="T51" fmla="*/ 0 h 62"/>
                <a:gd name="T52" fmla="*/ 4 w 127"/>
                <a:gd name="T53" fmla="*/ 0 h 62"/>
                <a:gd name="T54" fmla="*/ 9 w 127"/>
                <a:gd name="T55" fmla="*/ 0 h 62"/>
                <a:gd name="T56" fmla="*/ 14 w 127"/>
                <a:gd name="T57" fmla="*/ 5 h 62"/>
                <a:gd name="T58" fmla="*/ 14 w 127"/>
                <a:gd name="T59" fmla="*/ 5 h 62"/>
                <a:gd name="T60" fmla="*/ 19 w 127"/>
                <a:gd name="T61" fmla="*/ 10 h 62"/>
                <a:gd name="T62" fmla="*/ 19 w 127"/>
                <a:gd name="T63" fmla="*/ 10 h 62"/>
                <a:gd name="T64" fmla="*/ 23 w 127"/>
                <a:gd name="T65" fmla="*/ 15 h 62"/>
                <a:gd name="T66" fmla="*/ 23 w 127"/>
                <a:gd name="T67" fmla="*/ 15 h 62"/>
                <a:gd name="T68" fmla="*/ 23 w 127"/>
                <a:gd name="T69" fmla="*/ 19 h 62"/>
                <a:gd name="T70" fmla="*/ 28 w 127"/>
                <a:gd name="T71" fmla="*/ 24 h 62"/>
                <a:gd name="T72" fmla="*/ 28 w 127"/>
                <a:gd name="T73" fmla="*/ 29 h 62"/>
                <a:gd name="T74" fmla="*/ 28 w 127"/>
                <a:gd name="T75" fmla="*/ 29 h 62"/>
                <a:gd name="T76" fmla="*/ 28 w 127"/>
                <a:gd name="T77" fmla="*/ 33 h 62"/>
                <a:gd name="T78" fmla="*/ 28 w 127"/>
                <a:gd name="T79" fmla="*/ 38 h 62"/>
                <a:gd name="T80" fmla="*/ 28 w 127"/>
                <a:gd name="T81" fmla="*/ 43 h 62"/>
                <a:gd name="T82" fmla="*/ 23 w 127"/>
                <a:gd name="T83" fmla="*/ 43 h 62"/>
                <a:gd name="T84" fmla="*/ 23 w 127"/>
                <a:gd name="T85" fmla="*/ 48 h 62"/>
                <a:gd name="T86" fmla="*/ 19 w 127"/>
                <a:gd name="T87" fmla="*/ 52 h 62"/>
                <a:gd name="T88" fmla="*/ 19 w 127"/>
                <a:gd name="T89" fmla="*/ 52 h 62"/>
                <a:gd name="T90" fmla="*/ 14 w 127"/>
                <a:gd name="T91" fmla="*/ 57 h 62"/>
                <a:gd name="T92" fmla="*/ 14 w 127"/>
                <a:gd name="T93" fmla="*/ 57 h 62"/>
                <a:gd name="T94" fmla="*/ 9 w 127"/>
                <a:gd name="T95" fmla="*/ 57 h 62"/>
                <a:gd name="T96" fmla="*/ 4 w 127"/>
                <a:gd name="T97" fmla="*/ 57 h 62"/>
                <a:gd name="T98" fmla="*/ 4 w 127"/>
                <a:gd name="T9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62">
                  <a:moveTo>
                    <a:pt x="103" y="57"/>
                  </a:moveTo>
                  <a:lnTo>
                    <a:pt x="103" y="57"/>
                  </a:lnTo>
                  <a:lnTo>
                    <a:pt x="103" y="57"/>
                  </a:lnTo>
                  <a:lnTo>
                    <a:pt x="108" y="57"/>
                  </a:lnTo>
                  <a:lnTo>
                    <a:pt x="108" y="57"/>
                  </a:lnTo>
                  <a:lnTo>
                    <a:pt x="108" y="52"/>
                  </a:lnTo>
                  <a:lnTo>
                    <a:pt x="113" y="52"/>
                  </a:lnTo>
                  <a:lnTo>
                    <a:pt x="113" y="52"/>
                  </a:lnTo>
                  <a:lnTo>
                    <a:pt x="113" y="52"/>
                  </a:lnTo>
                  <a:lnTo>
                    <a:pt x="117" y="52"/>
                  </a:lnTo>
                  <a:lnTo>
                    <a:pt x="117" y="52"/>
                  </a:lnTo>
                  <a:lnTo>
                    <a:pt x="117" y="48"/>
                  </a:lnTo>
                  <a:lnTo>
                    <a:pt x="117" y="48"/>
                  </a:lnTo>
                  <a:lnTo>
                    <a:pt x="122" y="48"/>
                  </a:lnTo>
                  <a:lnTo>
                    <a:pt x="122" y="43"/>
                  </a:lnTo>
                  <a:lnTo>
                    <a:pt x="122" y="43"/>
                  </a:lnTo>
                  <a:lnTo>
                    <a:pt x="122" y="43"/>
                  </a:lnTo>
                  <a:lnTo>
                    <a:pt x="122" y="38"/>
                  </a:lnTo>
                  <a:lnTo>
                    <a:pt x="127" y="38"/>
                  </a:lnTo>
                  <a:lnTo>
                    <a:pt x="127" y="38"/>
                  </a:lnTo>
                  <a:lnTo>
                    <a:pt x="127" y="33"/>
                  </a:lnTo>
                  <a:lnTo>
                    <a:pt x="127" y="33"/>
                  </a:lnTo>
                  <a:lnTo>
                    <a:pt x="127" y="33"/>
                  </a:lnTo>
                  <a:lnTo>
                    <a:pt x="127" y="29"/>
                  </a:lnTo>
                  <a:lnTo>
                    <a:pt x="127" y="29"/>
                  </a:lnTo>
                  <a:lnTo>
                    <a:pt x="127" y="24"/>
                  </a:lnTo>
                  <a:lnTo>
                    <a:pt x="127" y="24"/>
                  </a:lnTo>
                  <a:lnTo>
                    <a:pt x="127" y="24"/>
                  </a:lnTo>
                  <a:lnTo>
                    <a:pt x="127" y="19"/>
                  </a:lnTo>
                  <a:lnTo>
                    <a:pt x="127" y="19"/>
                  </a:lnTo>
                  <a:lnTo>
                    <a:pt x="127" y="19"/>
                  </a:lnTo>
                  <a:lnTo>
                    <a:pt x="122" y="15"/>
                  </a:lnTo>
                  <a:lnTo>
                    <a:pt x="122" y="15"/>
                  </a:lnTo>
                  <a:lnTo>
                    <a:pt x="122" y="10"/>
                  </a:lnTo>
                  <a:lnTo>
                    <a:pt x="122" y="10"/>
                  </a:lnTo>
                  <a:lnTo>
                    <a:pt x="122" y="10"/>
                  </a:lnTo>
                  <a:lnTo>
                    <a:pt x="117" y="10"/>
                  </a:lnTo>
                  <a:lnTo>
                    <a:pt x="117" y="5"/>
                  </a:lnTo>
                  <a:lnTo>
                    <a:pt x="117" y="5"/>
                  </a:lnTo>
                  <a:lnTo>
                    <a:pt x="117" y="5"/>
                  </a:lnTo>
                  <a:lnTo>
                    <a:pt x="113" y="5"/>
                  </a:lnTo>
                  <a:lnTo>
                    <a:pt x="113" y="0"/>
                  </a:lnTo>
                  <a:lnTo>
                    <a:pt x="113" y="0"/>
                  </a:lnTo>
                  <a:lnTo>
                    <a:pt x="108" y="0"/>
                  </a:lnTo>
                  <a:lnTo>
                    <a:pt x="108" y="0"/>
                  </a:lnTo>
                  <a:lnTo>
                    <a:pt x="108" y="0"/>
                  </a:lnTo>
                  <a:lnTo>
                    <a:pt x="103" y="0"/>
                  </a:lnTo>
                  <a:lnTo>
                    <a:pt x="103" y="0"/>
                  </a:lnTo>
                  <a:lnTo>
                    <a:pt x="103" y="0"/>
                  </a:lnTo>
                  <a:lnTo>
                    <a:pt x="99" y="0"/>
                  </a:lnTo>
                  <a:lnTo>
                    <a:pt x="0" y="0"/>
                  </a:lnTo>
                  <a:lnTo>
                    <a:pt x="4" y="0"/>
                  </a:lnTo>
                  <a:lnTo>
                    <a:pt x="4" y="0"/>
                  </a:lnTo>
                  <a:lnTo>
                    <a:pt x="4" y="0"/>
                  </a:lnTo>
                  <a:lnTo>
                    <a:pt x="9" y="0"/>
                  </a:lnTo>
                  <a:lnTo>
                    <a:pt x="9" y="0"/>
                  </a:lnTo>
                  <a:lnTo>
                    <a:pt x="9" y="5"/>
                  </a:lnTo>
                  <a:lnTo>
                    <a:pt x="14" y="5"/>
                  </a:lnTo>
                  <a:lnTo>
                    <a:pt x="14" y="5"/>
                  </a:lnTo>
                  <a:lnTo>
                    <a:pt x="14" y="5"/>
                  </a:lnTo>
                  <a:lnTo>
                    <a:pt x="19" y="5"/>
                  </a:lnTo>
                  <a:lnTo>
                    <a:pt x="19" y="10"/>
                  </a:lnTo>
                  <a:lnTo>
                    <a:pt x="19" y="10"/>
                  </a:lnTo>
                  <a:lnTo>
                    <a:pt x="19" y="10"/>
                  </a:lnTo>
                  <a:lnTo>
                    <a:pt x="23" y="10"/>
                  </a:lnTo>
                  <a:lnTo>
                    <a:pt x="23" y="15"/>
                  </a:lnTo>
                  <a:lnTo>
                    <a:pt x="23" y="15"/>
                  </a:lnTo>
                  <a:lnTo>
                    <a:pt x="23" y="15"/>
                  </a:lnTo>
                  <a:lnTo>
                    <a:pt x="23" y="19"/>
                  </a:lnTo>
                  <a:lnTo>
                    <a:pt x="23" y="19"/>
                  </a:lnTo>
                  <a:lnTo>
                    <a:pt x="28" y="19"/>
                  </a:lnTo>
                  <a:lnTo>
                    <a:pt x="28" y="24"/>
                  </a:lnTo>
                  <a:lnTo>
                    <a:pt x="28" y="24"/>
                  </a:lnTo>
                  <a:lnTo>
                    <a:pt x="28" y="29"/>
                  </a:lnTo>
                  <a:lnTo>
                    <a:pt x="28" y="29"/>
                  </a:lnTo>
                  <a:lnTo>
                    <a:pt x="28" y="29"/>
                  </a:lnTo>
                  <a:lnTo>
                    <a:pt x="28" y="33"/>
                  </a:lnTo>
                  <a:lnTo>
                    <a:pt x="28" y="33"/>
                  </a:lnTo>
                  <a:lnTo>
                    <a:pt x="28" y="38"/>
                  </a:lnTo>
                  <a:lnTo>
                    <a:pt x="28" y="38"/>
                  </a:lnTo>
                  <a:lnTo>
                    <a:pt x="28" y="38"/>
                  </a:lnTo>
                  <a:lnTo>
                    <a:pt x="28" y="43"/>
                  </a:lnTo>
                  <a:lnTo>
                    <a:pt x="23" y="43"/>
                  </a:lnTo>
                  <a:lnTo>
                    <a:pt x="23" y="43"/>
                  </a:lnTo>
                  <a:lnTo>
                    <a:pt x="23" y="48"/>
                  </a:lnTo>
                  <a:lnTo>
                    <a:pt x="23" y="48"/>
                  </a:lnTo>
                  <a:lnTo>
                    <a:pt x="23" y="48"/>
                  </a:lnTo>
                  <a:lnTo>
                    <a:pt x="19" y="52"/>
                  </a:lnTo>
                  <a:lnTo>
                    <a:pt x="19" y="52"/>
                  </a:lnTo>
                  <a:lnTo>
                    <a:pt x="19" y="52"/>
                  </a:lnTo>
                  <a:lnTo>
                    <a:pt x="19" y="52"/>
                  </a:lnTo>
                  <a:lnTo>
                    <a:pt x="14" y="57"/>
                  </a:lnTo>
                  <a:lnTo>
                    <a:pt x="14" y="57"/>
                  </a:lnTo>
                  <a:lnTo>
                    <a:pt x="14" y="57"/>
                  </a:lnTo>
                  <a:lnTo>
                    <a:pt x="9" y="57"/>
                  </a:lnTo>
                  <a:lnTo>
                    <a:pt x="9" y="57"/>
                  </a:lnTo>
                  <a:lnTo>
                    <a:pt x="9" y="57"/>
                  </a:lnTo>
                  <a:lnTo>
                    <a:pt x="4" y="57"/>
                  </a:lnTo>
                  <a:lnTo>
                    <a:pt x="4" y="57"/>
                  </a:lnTo>
                  <a:lnTo>
                    <a:pt x="4" y="62"/>
                  </a:lnTo>
                  <a:lnTo>
                    <a:pt x="103" y="5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7" name="Oval 36">
              <a:extLst>
                <a:ext uri="{FF2B5EF4-FFF2-40B4-BE49-F238E27FC236}">
                  <a16:creationId xmlns:a16="http://schemas.microsoft.com/office/drawing/2014/main" id="{D5CF7E55-31E2-0CC5-D5EF-A9D7D1A9495C}"/>
                </a:ext>
              </a:extLst>
            </p:cNvPr>
            <p:cNvSpPr>
              <a:spLocks noChangeArrowheads="1"/>
            </p:cNvSpPr>
            <p:nvPr/>
          </p:nvSpPr>
          <p:spPr bwMode="auto">
            <a:xfrm>
              <a:off x="1414145" y="1064895"/>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38" name="Freeform 1398">
              <a:extLst>
                <a:ext uri="{FF2B5EF4-FFF2-40B4-BE49-F238E27FC236}">
                  <a16:creationId xmlns:a16="http://schemas.microsoft.com/office/drawing/2014/main" id="{32D24DDA-7074-F6D4-7741-6BE77F9D8A41}"/>
                </a:ext>
              </a:extLst>
            </p:cNvPr>
            <p:cNvSpPr>
              <a:spLocks/>
            </p:cNvSpPr>
            <p:nvPr/>
          </p:nvSpPr>
          <p:spPr bwMode="auto">
            <a:xfrm>
              <a:off x="1444625" y="1020445"/>
              <a:ext cx="122555" cy="80645"/>
            </a:xfrm>
            <a:custGeom>
              <a:avLst/>
              <a:gdLst>
                <a:gd name="T0" fmla="*/ 4 w 193"/>
                <a:gd name="T1" fmla="*/ 75 h 127"/>
                <a:gd name="T2" fmla="*/ 0 w 193"/>
                <a:gd name="T3" fmla="*/ 80 h 127"/>
                <a:gd name="T4" fmla="*/ 0 w 193"/>
                <a:gd name="T5" fmla="*/ 80 h 127"/>
                <a:gd name="T6" fmla="*/ 0 w 193"/>
                <a:gd name="T7" fmla="*/ 80 h 127"/>
                <a:gd name="T8" fmla="*/ 0 w 193"/>
                <a:gd name="T9" fmla="*/ 84 h 127"/>
                <a:gd name="T10" fmla="*/ 0 w 193"/>
                <a:gd name="T11" fmla="*/ 84 h 127"/>
                <a:gd name="T12" fmla="*/ 0 w 193"/>
                <a:gd name="T13" fmla="*/ 89 h 127"/>
                <a:gd name="T14" fmla="*/ 0 w 193"/>
                <a:gd name="T15" fmla="*/ 94 h 127"/>
                <a:gd name="T16" fmla="*/ 0 w 193"/>
                <a:gd name="T17" fmla="*/ 94 h 127"/>
                <a:gd name="T18" fmla="*/ 0 w 193"/>
                <a:gd name="T19" fmla="*/ 99 h 127"/>
                <a:gd name="T20" fmla="*/ 0 w 193"/>
                <a:gd name="T21" fmla="*/ 103 h 127"/>
                <a:gd name="T22" fmla="*/ 0 w 193"/>
                <a:gd name="T23" fmla="*/ 108 h 127"/>
                <a:gd name="T24" fmla="*/ 4 w 193"/>
                <a:gd name="T25" fmla="*/ 108 h 127"/>
                <a:gd name="T26" fmla="*/ 4 w 193"/>
                <a:gd name="T27" fmla="*/ 113 h 127"/>
                <a:gd name="T28" fmla="*/ 4 w 193"/>
                <a:gd name="T29" fmla="*/ 117 h 127"/>
                <a:gd name="T30" fmla="*/ 9 w 193"/>
                <a:gd name="T31" fmla="*/ 117 h 127"/>
                <a:gd name="T32" fmla="*/ 9 w 193"/>
                <a:gd name="T33" fmla="*/ 122 h 127"/>
                <a:gd name="T34" fmla="*/ 14 w 193"/>
                <a:gd name="T35" fmla="*/ 122 h 127"/>
                <a:gd name="T36" fmla="*/ 14 w 193"/>
                <a:gd name="T37" fmla="*/ 127 h 127"/>
                <a:gd name="T38" fmla="*/ 18 w 193"/>
                <a:gd name="T39" fmla="*/ 127 h 127"/>
                <a:gd name="T40" fmla="*/ 18 w 193"/>
                <a:gd name="T41" fmla="*/ 127 h 127"/>
                <a:gd name="T42" fmla="*/ 23 w 193"/>
                <a:gd name="T43" fmla="*/ 127 h 127"/>
                <a:gd name="T44" fmla="*/ 23 w 193"/>
                <a:gd name="T45" fmla="*/ 127 h 127"/>
                <a:gd name="T46" fmla="*/ 28 w 193"/>
                <a:gd name="T47" fmla="*/ 127 h 127"/>
                <a:gd name="T48" fmla="*/ 28 w 193"/>
                <a:gd name="T49" fmla="*/ 127 h 127"/>
                <a:gd name="T50" fmla="*/ 193 w 193"/>
                <a:gd name="T51" fmla="*/ 51 h 127"/>
                <a:gd name="T52" fmla="*/ 188 w 193"/>
                <a:gd name="T53" fmla="*/ 56 h 127"/>
                <a:gd name="T54" fmla="*/ 188 w 193"/>
                <a:gd name="T55" fmla="*/ 51 h 127"/>
                <a:gd name="T56" fmla="*/ 183 w 193"/>
                <a:gd name="T57" fmla="*/ 51 h 127"/>
                <a:gd name="T58" fmla="*/ 183 w 193"/>
                <a:gd name="T59" fmla="*/ 51 h 127"/>
                <a:gd name="T60" fmla="*/ 178 w 193"/>
                <a:gd name="T61" fmla="*/ 51 h 127"/>
                <a:gd name="T62" fmla="*/ 178 w 193"/>
                <a:gd name="T63" fmla="*/ 51 h 127"/>
                <a:gd name="T64" fmla="*/ 174 w 193"/>
                <a:gd name="T65" fmla="*/ 47 h 127"/>
                <a:gd name="T66" fmla="*/ 174 w 193"/>
                <a:gd name="T67" fmla="*/ 47 h 127"/>
                <a:gd name="T68" fmla="*/ 174 w 193"/>
                <a:gd name="T69" fmla="*/ 42 h 127"/>
                <a:gd name="T70" fmla="*/ 169 w 193"/>
                <a:gd name="T71" fmla="*/ 37 h 127"/>
                <a:gd name="T72" fmla="*/ 169 w 193"/>
                <a:gd name="T73" fmla="*/ 37 h 127"/>
                <a:gd name="T74" fmla="*/ 164 w 193"/>
                <a:gd name="T75" fmla="*/ 33 h 127"/>
                <a:gd name="T76" fmla="*/ 164 w 193"/>
                <a:gd name="T77" fmla="*/ 28 h 127"/>
                <a:gd name="T78" fmla="*/ 164 w 193"/>
                <a:gd name="T79" fmla="*/ 23 h 127"/>
                <a:gd name="T80" fmla="*/ 164 w 193"/>
                <a:gd name="T81" fmla="*/ 23 h 127"/>
                <a:gd name="T82" fmla="*/ 164 w 193"/>
                <a:gd name="T83" fmla="*/ 19 h 127"/>
                <a:gd name="T84" fmla="*/ 164 w 193"/>
                <a:gd name="T85" fmla="*/ 14 h 127"/>
                <a:gd name="T86" fmla="*/ 164 w 193"/>
                <a:gd name="T87" fmla="*/ 14 h 127"/>
                <a:gd name="T88" fmla="*/ 164 w 193"/>
                <a:gd name="T89" fmla="*/ 9 h 127"/>
                <a:gd name="T90" fmla="*/ 164 w 193"/>
                <a:gd name="T91" fmla="*/ 9 h 127"/>
                <a:gd name="T92" fmla="*/ 164 w 193"/>
                <a:gd name="T93" fmla="*/ 4 h 127"/>
                <a:gd name="T94" fmla="*/ 164 w 193"/>
                <a:gd name="T95" fmla="*/ 4 h 127"/>
                <a:gd name="T96" fmla="*/ 164 w 193"/>
                <a:gd name="T97" fmla="*/ 4 h 127"/>
                <a:gd name="T98" fmla="*/ 169 w 193"/>
                <a:gd name="T99"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27">
                  <a:moveTo>
                    <a:pt x="4" y="75"/>
                  </a:moveTo>
                  <a:lnTo>
                    <a:pt x="4" y="75"/>
                  </a:lnTo>
                  <a:lnTo>
                    <a:pt x="4" y="75"/>
                  </a:lnTo>
                  <a:lnTo>
                    <a:pt x="0" y="80"/>
                  </a:lnTo>
                  <a:lnTo>
                    <a:pt x="0" y="80"/>
                  </a:lnTo>
                  <a:lnTo>
                    <a:pt x="0" y="80"/>
                  </a:lnTo>
                  <a:lnTo>
                    <a:pt x="0" y="80"/>
                  </a:lnTo>
                  <a:lnTo>
                    <a:pt x="0" y="80"/>
                  </a:lnTo>
                  <a:lnTo>
                    <a:pt x="0" y="84"/>
                  </a:lnTo>
                  <a:lnTo>
                    <a:pt x="0" y="84"/>
                  </a:lnTo>
                  <a:lnTo>
                    <a:pt x="0" y="84"/>
                  </a:lnTo>
                  <a:lnTo>
                    <a:pt x="0" y="84"/>
                  </a:lnTo>
                  <a:lnTo>
                    <a:pt x="0" y="89"/>
                  </a:lnTo>
                  <a:lnTo>
                    <a:pt x="0" y="89"/>
                  </a:lnTo>
                  <a:lnTo>
                    <a:pt x="0" y="89"/>
                  </a:lnTo>
                  <a:lnTo>
                    <a:pt x="0" y="94"/>
                  </a:lnTo>
                  <a:lnTo>
                    <a:pt x="0" y="94"/>
                  </a:lnTo>
                  <a:lnTo>
                    <a:pt x="0" y="94"/>
                  </a:lnTo>
                  <a:lnTo>
                    <a:pt x="0" y="99"/>
                  </a:lnTo>
                  <a:lnTo>
                    <a:pt x="0" y="99"/>
                  </a:lnTo>
                  <a:lnTo>
                    <a:pt x="0" y="99"/>
                  </a:lnTo>
                  <a:lnTo>
                    <a:pt x="0" y="103"/>
                  </a:lnTo>
                  <a:lnTo>
                    <a:pt x="0" y="103"/>
                  </a:lnTo>
                  <a:lnTo>
                    <a:pt x="0" y="108"/>
                  </a:lnTo>
                  <a:lnTo>
                    <a:pt x="4" y="108"/>
                  </a:lnTo>
                  <a:lnTo>
                    <a:pt x="4" y="108"/>
                  </a:lnTo>
                  <a:lnTo>
                    <a:pt x="4" y="113"/>
                  </a:lnTo>
                  <a:lnTo>
                    <a:pt x="4" y="113"/>
                  </a:lnTo>
                  <a:lnTo>
                    <a:pt x="4" y="113"/>
                  </a:lnTo>
                  <a:lnTo>
                    <a:pt x="4" y="117"/>
                  </a:lnTo>
                  <a:lnTo>
                    <a:pt x="9" y="117"/>
                  </a:lnTo>
                  <a:lnTo>
                    <a:pt x="9" y="117"/>
                  </a:lnTo>
                  <a:lnTo>
                    <a:pt x="9" y="117"/>
                  </a:lnTo>
                  <a:lnTo>
                    <a:pt x="9" y="122"/>
                  </a:lnTo>
                  <a:lnTo>
                    <a:pt x="14" y="122"/>
                  </a:lnTo>
                  <a:lnTo>
                    <a:pt x="14" y="122"/>
                  </a:lnTo>
                  <a:lnTo>
                    <a:pt x="14" y="122"/>
                  </a:lnTo>
                  <a:lnTo>
                    <a:pt x="14" y="127"/>
                  </a:lnTo>
                  <a:lnTo>
                    <a:pt x="18" y="127"/>
                  </a:lnTo>
                  <a:lnTo>
                    <a:pt x="18" y="127"/>
                  </a:lnTo>
                  <a:lnTo>
                    <a:pt x="18" y="127"/>
                  </a:lnTo>
                  <a:lnTo>
                    <a:pt x="18" y="127"/>
                  </a:lnTo>
                  <a:lnTo>
                    <a:pt x="18" y="127"/>
                  </a:lnTo>
                  <a:lnTo>
                    <a:pt x="23" y="127"/>
                  </a:lnTo>
                  <a:lnTo>
                    <a:pt x="23" y="127"/>
                  </a:lnTo>
                  <a:lnTo>
                    <a:pt x="23" y="127"/>
                  </a:lnTo>
                  <a:lnTo>
                    <a:pt x="23" y="127"/>
                  </a:lnTo>
                  <a:lnTo>
                    <a:pt x="28" y="127"/>
                  </a:lnTo>
                  <a:lnTo>
                    <a:pt x="28" y="127"/>
                  </a:lnTo>
                  <a:lnTo>
                    <a:pt x="28" y="127"/>
                  </a:lnTo>
                  <a:lnTo>
                    <a:pt x="193" y="51"/>
                  </a:lnTo>
                  <a:lnTo>
                    <a:pt x="193" y="51"/>
                  </a:lnTo>
                  <a:lnTo>
                    <a:pt x="188" y="51"/>
                  </a:lnTo>
                  <a:lnTo>
                    <a:pt x="188" y="56"/>
                  </a:lnTo>
                  <a:lnTo>
                    <a:pt x="188" y="56"/>
                  </a:lnTo>
                  <a:lnTo>
                    <a:pt x="188" y="51"/>
                  </a:lnTo>
                  <a:lnTo>
                    <a:pt x="188" y="51"/>
                  </a:lnTo>
                  <a:lnTo>
                    <a:pt x="183" y="51"/>
                  </a:lnTo>
                  <a:lnTo>
                    <a:pt x="183" y="51"/>
                  </a:lnTo>
                  <a:lnTo>
                    <a:pt x="183" y="51"/>
                  </a:lnTo>
                  <a:lnTo>
                    <a:pt x="183" y="51"/>
                  </a:lnTo>
                  <a:lnTo>
                    <a:pt x="178" y="51"/>
                  </a:lnTo>
                  <a:lnTo>
                    <a:pt x="178" y="51"/>
                  </a:lnTo>
                  <a:lnTo>
                    <a:pt x="178" y="51"/>
                  </a:lnTo>
                  <a:lnTo>
                    <a:pt x="178" y="47"/>
                  </a:lnTo>
                  <a:lnTo>
                    <a:pt x="174" y="47"/>
                  </a:lnTo>
                  <a:lnTo>
                    <a:pt x="174" y="47"/>
                  </a:lnTo>
                  <a:lnTo>
                    <a:pt x="174" y="47"/>
                  </a:lnTo>
                  <a:lnTo>
                    <a:pt x="174" y="42"/>
                  </a:lnTo>
                  <a:lnTo>
                    <a:pt x="174" y="42"/>
                  </a:lnTo>
                  <a:lnTo>
                    <a:pt x="169" y="42"/>
                  </a:lnTo>
                  <a:lnTo>
                    <a:pt x="169" y="37"/>
                  </a:lnTo>
                  <a:lnTo>
                    <a:pt x="169" y="37"/>
                  </a:lnTo>
                  <a:lnTo>
                    <a:pt x="169" y="37"/>
                  </a:lnTo>
                  <a:lnTo>
                    <a:pt x="169" y="33"/>
                  </a:lnTo>
                  <a:lnTo>
                    <a:pt x="164" y="33"/>
                  </a:lnTo>
                  <a:lnTo>
                    <a:pt x="164" y="33"/>
                  </a:lnTo>
                  <a:lnTo>
                    <a:pt x="164" y="28"/>
                  </a:lnTo>
                  <a:lnTo>
                    <a:pt x="164" y="28"/>
                  </a:lnTo>
                  <a:lnTo>
                    <a:pt x="164" y="23"/>
                  </a:lnTo>
                  <a:lnTo>
                    <a:pt x="164" y="23"/>
                  </a:lnTo>
                  <a:lnTo>
                    <a:pt x="164" y="23"/>
                  </a:lnTo>
                  <a:lnTo>
                    <a:pt x="164" y="19"/>
                  </a:lnTo>
                  <a:lnTo>
                    <a:pt x="164" y="19"/>
                  </a:lnTo>
                  <a:lnTo>
                    <a:pt x="164" y="19"/>
                  </a:lnTo>
                  <a:lnTo>
                    <a:pt x="164" y="14"/>
                  </a:lnTo>
                  <a:lnTo>
                    <a:pt x="160" y="14"/>
                  </a:lnTo>
                  <a:lnTo>
                    <a:pt x="164" y="14"/>
                  </a:lnTo>
                  <a:lnTo>
                    <a:pt x="164" y="9"/>
                  </a:lnTo>
                  <a:lnTo>
                    <a:pt x="164" y="9"/>
                  </a:lnTo>
                  <a:lnTo>
                    <a:pt x="164" y="9"/>
                  </a:lnTo>
                  <a:lnTo>
                    <a:pt x="164" y="9"/>
                  </a:lnTo>
                  <a:lnTo>
                    <a:pt x="164" y="4"/>
                  </a:lnTo>
                  <a:lnTo>
                    <a:pt x="164" y="4"/>
                  </a:lnTo>
                  <a:lnTo>
                    <a:pt x="164" y="4"/>
                  </a:lnTo>
                  <a:lnTo>
                    <a:pt x="164" y="4"/>
                  </a:lnTo>
                  <a:lnTo>
                    <a:pt x="164" y="4"/>
                  </a:lnTo>
                  <a:lnTo>
                    <a:pt x="164" y="4"/>
                  </a:lnTo>
                  <a:lnTo>
                    <a:pt x="169" y="0"/>
                  </a:lnTo>
                  <a:lnTo>
                    <a:pt x="169" y="0"/>
                  </a:lnTo>
                  <a:lnTo>
                    <a:pt x="4" y="7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39" name="Oval 38">
              <a:extLst>
                <a:ext uri="{FF2B5EF4-FFF2-40B4-BE49-F238E27FC236}">
                  <a16:creationId xmlns:a16="http://schemas.microsoft.com/office/drawing/2014/main" id="{0FFC3EA6-E13D-7FC4-63AF-52D1E5810989}"/>
                </a:ext>
              </a:extLst>
            </p:cNvPr>
            <p:cNvSpPr>
              <a:spLocks noChangeArrowheads="1"/>
            </p:cNvSpPr>
            <p:nvPr/>
          </p:nvSpPr>
          <p:spPr bwMode="auto">
            <a:xfrm>
              <a:off x="869950" y="802005"/>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40" name="Freeform 1400">
              <a:extLst>
                <a:ext uri="{FF2B5EF4-FFF2-40B4-BE49-F238E27FC236}">
                  <a16:creationId xmlns:a16="http://schemas.microsoft.com/office/drawing/2014/main" id="{44ADC6C4-37A7-B257-5E1A-7DDD2E84A997}"/>
                </a:ext>
              </a:extLst>
            </p:cNvPr>
            <p:cNvSpPr>
              <a:spLocks/>
            </p:cNvSpPr>
            <p:nvPr/>
          </p:nvSpPr>
          <p:spPr bwMode="auto">
            <a:xfrm>
              <a:off x="852170" y="723900"/>
              <a:ext cx="80645" cy="120015"/>
            </a:xfrm>
            <a:custGeom>
              <a:avLst/>
              <a:gdLst>
                <a:gd name="T0" fmla="*/ 75 w 127"/>
                <a:gd name="T1" fmla="*/ 179 h 189"/>
                <a:gd name="T2" fmla="*/ 75 w 127"/>
                <a:gd name="T3" fmla="*/ 184 h 189"/>
                <a:gd name="T4" fmla="*/ 80 w 127"/>
                <a:gd name="T5" fmla="*/ 184 h 189"/>
                <a:gd name="T6" fmla="*/ 80 w 127"/>
                <a:gd name="T7" fmla="*/ 184 h 189"/>
                <a:gd name="T8" fmla="*/ 85 w 127"/>
                <a:gd name="T9" fmla="*/ 189 h 189"/>
                <a:gd name="T10" fmla="*/ 85 w 127"/>
                <a:gd name="T11" fmla="*/ 189 h 189"/>
                <a:gd name="T12" fmla="*/ 90 w 127"/>
                <a:gd name="T13" fmla="*/ 189 h 189"/>
                <a:gd name="T14" fmla="*/ 94 w 127"/>
                <a:gd name="T15" fmla="*/ 189 h 189"/>
                <a:gd name="T16" fmla="*/ 99 w 127"/>
                <a:gd name="T17" fmla="*/ 189 h 189"/>
                <a:gd name="T18" fmla="*/ 99 w 127"/>
                <a:gd name="T19" fmla="*/ 189 h 189"/>
                <a:gd name="T20" fmla="*/ 104 w 127"/>
                <a:gd name="T21" fmla="*/ 189 h 189"/>
                <a:gd name="T22" fmla="*/ 108 w 127"/>
                <a:gd name="T23" fmla="*/ 189 h 189"/>
                <a:gd name="T24" fmla="*/ 108 w 127"/>
                <a:gd name="T25" fmla="*/ 184 h 189"/>
                <a:gd name="T26" fmla="*/ 113 w 127"/>
                <a:gd name="T27" fmla="*/ 184 h 189"/>
                <a:gd name="T28" fmla="*/ 118 w 127"/>
                <a:gd name="T29" fmla="*/ 184 h 189"/>
                <a:gd name="T30" fmla="*/ 118 w 127"/>
                <a:gd name="T31" fmla="*/ 179 h 189"/>
                <a:gd name="T32" fmla="*/ 123 w 127"/>
                <a:gd name="T33" fmla="*/ 179 h 189"/>
                <a:gd name="T34" fmla="*/ 123 w 127"/>
                <a:gd name="T35" fmla="*/ 175 h 189"/>
                <a:gd name="T36" fmla="*/ 127 w 127"/>
                <a:gd name="T37" fmla="*/ 170 h 189"/>
                <a:gd name="T38" fmla="*/ 127 w 127"/>
                <a:gd name="T39" fmla="*/ 170 h 189"/>
                <a:gd name="T40" fmla="*/ 127 w 127"/>
                <a:gd name="T41" fmla="*/ 165 h 189"/>
                <a:gd name="T42" fmla="*/ 127 w 127"/>
                <a:gd name="T43" fmla="*/ 160 h 189"/>
                <a:gd name="T44" fmla="*/ 127 w 127"/>
                <a:gd name="T45" fmla="*/ 160 h 189"/>
                <a:gd name="T46" fmla="*/ 127 w 127"/>
                <a:gd name="T47" fmla="*/ 156 h 189"/>
                <a:gd name="T48" fmla="*/ 127 w 127"/>
                <a:gd name="T49" fmla="*/ 156 h 189"/>
                <a:gd name="T50" fmla="*/ 52 w 127"/>
                <a:gd name="T51" fmla="*/ 5 h 189"/>
                <a:gd name="T52" fmla="*/ 57 w 127"/>
                <a:gd name="T53" fmla="*/ 5 h 189"/>
                <a:gd name="T54" fmla="*/ 57 w 127"/>
                <a:gd name="T55" fmla="*/ 10 h 189"/>
                <a:gd name="T56" fmla="*/ 57 w 127"/>
                <a:gd name="T57" fmla="*/ 10 h 189"/>
                <a:gd name="T58" fmla="*/ 57 w 127"/>
                <a:gd name="T59" fmla="*/ 14 h 189"/>
                <a:gd name="T60" fmla="*/ 52 w 127"/>
                <a:gd name="T61" fmla="*/ 19 h 189"/>
                <a:gd name="T62" fmla="*/ 52 w 127"/>
                <a:gd name="T63" fmla="*/ 19 h 189"/>
                <a:gd name="T64" fmla="*/ 52 w 127"/>
                <a:gd name="T65" fmla="*/ 24 h 189"/>
                <a:gd name="T66" fmla="*/ 47 w 127"/>
                <a:gd name="T67" fmla="*/ 24 h 189"/>
                <a:gd name="T68" fmla="*/ 47 w 127"/>
                <a:gd name="T69" fmla="*/ 28 h 189"/>
                <a:gd name="T70" fmla="*/ 43 w 127"/>
                <a:gd name="T71" fmla="*/ 28 h 189"/>
                <a:gd name="T72" fmla="*/ 38 w 127"/>
                <a:gd name="T73" fmla="*/ 33 h 189"/>
                <a:gd name="T74" fmla="*/ 38 w 127"/>
                <a:gd name="T75" fmla="*/ 33 h 189"/>
                <a:gd name="T76" fmla="*/ 33 w 127"/>
                <a:gd name="T77" fmla="*/ 38 h 189"/>
                <a:gd name="T78" fmla="*/ 28 w 127"/>
                <a:gd name="T79" fmla="*/ 38 h 189"/>
                <a:gd name="T80" fmla="*/ 24 w 127"/>
                <a:gd name="T81" fmla="*/ 38 h 189"/>
                <a:gd name="T82" fmla="*/ 24 w 127"/>
                <a:gd name="T83" fmla="*/ 38 h 189"/>
                <a:gd name="T84" fmla="*/ 19 w 127"/>
                <a:gd name="T85" fmla="*/ 38 h 189"/>
                <a:gd name="T86" fmla="*/ 14 w 127"/>
                <a:gd name="T87" fmla="*/ 38 h 189"/>
                <a:gd name="T88" fmla="*/ 14 w 127"/>
                <a:gd name="T89" fmla="*/ 38 h 189"/>
                <a:gd name="T90" fmla="*/ 10 w 127"/>
                <a:gd name="T91" fmla="*/ 33 h 189"/>
                <a:gd name="T92" fmla="*/ 5 w 127"/>
                <a:gd name="T93" fmla="*/ 33 h 189"/>
                <a:gd name="T94" fmla="*/ 5 w 127"/>
                <a:gd name="T95" fmla="*/ 33 h 189"/>
                <a:gd name="T96" fmla="*/ 5 w 127"/>
                <a:gd name="T97" fmla="*/ 28 h 189"/>
                <a:gd name="T98" fmla="*/ 0 w 127"/>
                <a:gd name="T99" fmla="*/ 2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89">
                  <a:moveTo>
                    <a:pt x="75" y="179"/>
                  </a:moveTo>
                  <a:lnTo>
                    <a:pt x="75" y="179"/>
                  </a:lnTo>
                  <a:lnTo>
                    <a:pt x="75" y="179"/>
                  </a:lnTo>
                  <a:lnTo>
                    <a:pt x="75" y="184"/>
                  </a:lnTo>
                  <a:lnTo>
                    <a:pt x="75" y="184"/>
                  </a:lnTo>
                  <a:lnTo>
                    <a:pt x="80" y="184"/>
                  </a:lnTo>
                  <a:lnTo>
                    <a:pt x="80" y="184"/>
                  </a:lnTo>
                  <a:lnTo>
                    <a:pt x="80" y="184"/>
                  </a:lnTo>
                  <a:lnTo>
                    <a:pt x="80" y="189"/>
                  </a:lnTo>
                  <a:lnTo>
                    <a:pt x="85" y="189"/>
                  </a:lnTo>
                  <a:lnTo>
                    <a:pt x="85" y="189"/>
                  </a:lnTo>
                  <a:lnTo>
                    <a:pt x="85" y="189"/>
                  </a:lnTo>
                  <a:lnTo>
                    <a:pt x="90" y="189"/>
                  </a:lnTo>
                  <a:lnTo>
                    <a:pt x="90" y="189"/>
                  </a:lnTo>
                  <a:lnTo>
                    <a:pt x="90" y="189"/>
                  </a:lnTo>
                  <a:lnTo>
                    <a:pt x="94" y="189"/>
                  </a:lnTo>
                  <a:lnTo>
                    <a:pt x="94" y="189"/>
                  </a:lnTo>
                  <a:lnTo>
                    <a:pt x="99" y="189"/>
                  </a:lnTo>
                  <a:lnTo>
                    <a:pt x="99" y="189"/>
                  </a:lnTo>
                  <a:lnTo>
                    <a:pt x="99" y="189"/>
                  </a:lnTo>
                  <a:lnTo>
                    <a:pt x="104" y="189"/>
                  </a:lnTo>
                  <a:lnTo>
                    <a:pt x="104" y="189"/>
                  </a:lnTo>
                  <a:lnTo>
                    <a:pt x="104" y="189"/>
                  </a:lnTo>
                  <a:lnTo>
                    <a:pt x="108" y="189"/>
                  </a:lnTo>
                  <a:lnTo>
                    <a:pt x="108" y="189"/>
                  </a:lnTo>
                  <a:lnTo>
                    <a:pt x="108" y="184"/>
                  </a:lnTo>
                  <a:lnTo>
                    <a:pt x="113" y="184"/>
                  </a:lnTo>
                  <a:lnTo>
                    <a:pt x="113" y="184"/>
                  </a:lnTo>
                  <a:lnTo>
                    <a:pt x="113" y="184"/>
                  </a:lnTo>
                  <a:lnTo>
                    <a:pt x="118" y="184"/>
                  </a:lnTo>
                  <a:lnTo>
                    <a:pt x="118" y="179"/>
                  </a:lnTo>
                  <a:lnTo>
                    <a:pt x="118" y="179"/>
                  </a:lnTo>
                  <a:lnTo>
                    <a:pt x="123" y="179"/>
                  </a:lnTo>
                  <a:lnTo>
                    <a:pt x="123" y="179"/>
                  </a:lnTo>
                  <a:lnTo>
                    <a:pt x="123" y="175"/>
                  </a:lnTo>
                  <a:lnTo>
                    <a:pt x="123" y="175"/>
                  </a:lnTo>
                  <a:lnTo>
                    <a:pt x="123" y="175"/>
                  </a:lnTo>
                  <a:lnTo>
                    <a:pt x="127" y="170"/>
                  </a:lnTo>
                  <a:lnTo>
                    <a:pt x="127" y="170"/>
                  </a:lnTo>
                  <a:lnTo>
                    <a:pt x="127" y="170"/>
                  </a:lnTo>
                  <a:lnTo>
                    <a:pt x="127" y="165"/>
                  </a:lnTo>
                  <a:lnTo>
                    <a:pt x="127" y="165"/>
                  </a:lnTo>
                  <a:lnTo>
                    <a:pt x="127" y="165"/>
                  </a:lnTo>
                  <a:lnTo>
                    <a:pt x="127" y="160"/>
                  </a:lnTo>
                  <a:lnTo>
                    <a:pt x="127" y="160"/>
                  </a:lnTo>
                  <a:lnTo>
                    <a:pt x="127" y="160"/>
                  </a:lnTo>
                  <a:lnTo>
                    <a:pt x="127" y="160"/>
                  </a:lnTo>
                  <a:lnTo>
                    <a:pt x="127" y="156"/>
                  </a:lnTo>
                  <a:lnTo>
                    <a:pt x="127" y="156"/>
                  </a:lnTo>
                  <a:lnTo>
                    <a:pt x="127" y="156"/>
                  </a:lnTo>
                  <a:lnTo>
                    <a:pt x="52" y="0"/>
                  </a:lnTo>
                  <a:lnTo>
                    <a:pt x="52" y="5"/>
                  </a:lnTo>
                  <a:lnTo>
                    <a:pt x="57" y="5"/>
                  </a:lnTo>
                  <a:lnTo>
                    <a:pt x="57" y="5"/>
                  </a:lnTo>
                  <a:lnTo>
                    <a:pt x="57" y="5"/>
                  </a:lnTo>
                  <a:lnTo>
                    <a:pt x="57" y="10"/>
                  </a:lnTo>
                  <a:lnTo>
                    <a:pt x="57" y="10"/>
                  </a:lnTo>
                  <a:lnTo>
                    <a:pt x="57" y="10"/>
                  </a:lnTo>
                  <a:lnTo>
                    <a:pt x="57" y="14"/>
                  </a:lnTo>
                  <a:lnTo>
                    <a:pt x="57" y="14"/>
                  </a:lnTo>
                  <a:lnTo>
                    <a:pt x="52" y="14"/>
                  </a:lnTo>
                  <a:lnTo>
                    <a:pt x="52" y="19"/>
                  </a:lnTo>
                  <a:lnTo>
                    <a:pt x="52" y="19"/>
                  </a:lnTo>
                  <a:lnTo>
                    <a:pt x="52" y="19"/>
                  </a:lnTo>
                  <a:lnTo>
                    <a:pt x="52" y="24"/>
                  </a:lnTo>
                  <a:lnTo>
                    <a:pt x="52" y="24"/>
                  </a:lnTo>
                  <a:lnTo>
                    <a:pt x="47" y="24"/>
                  </a:lnTo>
                  <a:lnTo>
                    <a:pt x="47" y="24"/>
                  </a:lnTo>
                  <a:lnTo>
                    <a:pt x="47" y="28"/>
                  </a:lnTo>
                  <a:lnTo>
                    <a:pt x="47" y="28"/>
                  </a:lnTo>
                  <a:lnTo>
                    <a:pt x="43" y="28"/>
                  </a:lnTo>
                  <a:lnTo>
                    <a:pt x="43" y="28"/>
                  </a:lnTo>
                  <a:lnTo>
                    <a:pt x="43" y="33"/>
                  </a:lnTo>
                  <a:lnTo>
                    <a:pt x="38" y="33"/>
                  </a:lnTo>
                  <a:lnTo>
                    <a:pt x="38" y="33"/>
                  </a:lnTo>
                  <a:lnTo>
                    <a:pt x="38" y="33"/>
                  </a:lnTo>
                  <a:lnTo>
                    <a:pt x="33" y="33"/>
                  </a:lnTo>
                  <a:lnTo>
                    <a:pt x="33" y="38"/>
                  </a:lnTo>
                  <a:lnTo>
                    <a:pt x="33" y="38"/>
                  </a:lnTo>
                  <a:lnTo>
                    <a:pt x="28" y="38"/>
                  </a:lnTo>
                  <a:lnTo>
                    <a:pt x="28" y="38"/>
                  </a:lnTo>
                  <a:lnTo>
                    <a:pt x="24" y="38"/>
                  </a:lnTo>
                  <a:lnTo>
                    <a:pt x="24" y="38"/>
                  </a:lnTo>
                  <a:lnTo>
                    <a:pt x="24" y="38"/>
                  </a:lnTo>
                  <a:lnTo>
                    <a:pt x="19" y="38"/>
                  </a:lnTo>
                  <a:lnTo>
                    <a:pt x="19" y="38"/>
                  </a:lnTo>
                  <a:lnTo>
                    <a:pt x="19" y="38"/>
                  </a:lnTo>
                  <a:lnTo>
                    <a:pt x="14" y="38"/>
                  </a:lnTo>
                  <a:lnTo>
                    <a:pt x="14" y="38"/>
                  </a:lnTo>
                  <a:lnTo>
                    <a:pt x="14" y="38"/>
                  </a:lnTo>
                  <a:lnTo>
                    <a:pt x="10" y="33"/>
                  </a:lnTo>
                  <a:lnTo>
                    <a:pt x="10" y="33"/>
                  </a:lnTo>
                  <a:lnTo>
                    <a:pt x="10" y="33"/>
                  </a:lnTo>
                  <a:lnTo>
                    <a:pt x="5" y="33"/>
                  </a:lnTo>
                  <a:lnTo>
                    <a:pt x="5" y="33"/>
                  </a:lnTo>
                  <a:lnTo>
                    <a:pt x="5" y="33"/>
                  </a:lnTo>
                  <a:lnTo>
                    <a:pt x="5" y="28"/>
                  </a:lnTo>
                  <a:lnTo>
                    <a:pt x="5" y="28"/>
                  </a:lnTo>
                  <a:lnTo>
                    <a:pt x="0" y="28"/>
                  </a:lnTo>
                  <a:lnTo>
                    <a:pt x="0" y="28"/>
                  </a:lnTo>
                  <a:lnTo>
                    <a:pt x="75" y="17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1" name="Freeform 1401">
              <a:extLst>
                <a:ext uri="{FF2B5EF4-FFF2-40B4-BE49-F238E27FC236}">
                  <a16:creationId xmlns:a16="http://schemas.microsoft.com/office/drawing/2014/main" id="{845772F4-E78B-909F-36FE-1FD252137DBD}"/>
                </a:ext>
              </a:extLst>
            </p:cNvPr>
            <p:cNvSpPr>
              <a:spLocks/>
            </p:cNvSpPr>
            <p:nvPr/>
          </p:nvSpPr>
          <p:spPr bwMode="auto">
            <a:xfrm>
              <a:off x="897255" y="921385"/>
              <a:ext cx="47625" cy="158750"/>
            </a:xfrm>
            <a:custGeom>
              <a:avLst/>
              <a:gdLst>
                <a:gd name="T0" fmla="*/ 75 w 75"/>
                <a:gd name="T1" fmla="*/ 5 h 250"/>
                <a:gd name="T2" fmla="*/ 75 w 75"/>
                <a:gd name="T3" fmla="*/ 5 h 250"/>
                <a:gd name="T4" fmla="*/ 75 w 75"/>
                <a:gd name="T5" fmla="*/ 5 h 250"/>
                <a:gd name="T6" fmla="*/ 75 w 75"/>
                <a:gd name="T7" fmla="*/ 5 h 250"/>
                <a:gd name="T8" fmla="*/ 70 w 75"/>
                <a:gd name="T9" fmla="*/ 5 h 250"/>
                <a:gd name="T10" fmla="*/ 70 w 75"/>
                <a:gd name="T11" fmla="*/ 5 h 250"/>
                <a:gd name="T12" fmla="*/ 66 w 75"/>
                <a:gd name="T13" fmla="*/ 0 h 250"/>
                <a:gd name="T14" fmla="*/ 66 w 75"/>
                <a:gd name="T15" fmla="*/ 0 h 250"/>
                <a:gd name="T16" fmla="*/ 61 w 75"/>
                <a:gd name="T17" fmla="*/ 0 h 250"/>
                <a:gd name="T18" fmla="*/ 56 w 75"/>
                <a:gd name="T19" fmla="*/ 0 h 250"/>
                <a:gd name="T20" fmla="*/ 56 w 75"/>
                <a:gd name="T21" fmla="*/ 0 h 250"/>
                <a:gd name="T22" fmla="*/ 52 w 75"/>
                <a:gd name="T23" fmla="*/ 0 h 250"/>
                <a:gd name="T24" fmla="*/ 47 w 75"/>
                <a:gd name="T25" fmla="*/ 0 h 250"/>
                <a:gd name="T26" fmla="*/ 42 w 75"/>
                <a:gd name="T27" fmla="*/ 0 h 250"/>
                <a:gd name="T28" fmla="*/ 37 w 75"/>
                <a:gd name="T29" fmla="*/ 0 h 250"/>
                <a:gd name="T30" fmla="*/ 37 w 75"/>
                <a:gd name="T31" fmla="*/ 0 h 250"/>
                <a:gd name="T32" fmla="*/ 33 w 75"/>
                <a:gd name="T33" fmla="*/ 0 h 250"/>
                <a:gd name="T34" fmla="*/ 28 w 75"/>
                <a:gd name="T35" fmla="*/ 0 h 250"/>
                <a:gd name="T36" fmla="*/ 28 w 75"/>
                <a:gd name="T37" fmla="*/ 0 h 250"/>
                <a:gd name="T38" fmla="*/ 23 w 75"/>
                <a:gd name="T39" fmla="*/ 0 h 250"/>
                <a:gd name="T40" fmla="*/ 23 w 75"/>
                <a:gd name="T41" fmla="*/ 0 h 250"/>
                <a:gd name="T42" fmla="*/ 23 w 75"/>
                <a:gd name="T43" fmla="*/ 0 h 250"/>
                <a:gd name="T44" fmla="*/ 19 w 75"/>
                <a:gd name="T45" fmla="*/ 0 h 250"/>
                <a:gd name="T46" fmla="*/ 19 w 75"/>
                <a:gd name="T47" fmla="*/ 0 h 250"/>
                <a:gd name="T48" fmla="*/ 19 w 75"/>
                <a:gd name="T49" fmla="*/ 0 h 250"/>
                <a:gd name="T50" fmla="*/ 0 w 75"/>
                <a:gd name="T51" fmla="*/ 245 h 250"/>
                <a:gd name="T52" fmla="*/ 0 w 75"/>
                <a:gd name="T53" fmla="*/ 245 h 250"/>
                <a:gd name="T54" fmla="*/ 0 w 75"/>
                <a:gd name="T55" fmla="*/ 245 h 250"/>
                <a:gd name="T56" fmla="*/ 4 w 75"/>
                <a:gd name="T57" fmla="*/ 245 h 250"/>
                <a:gd name="T58" fmla="*/ 4 w 75"/>
                <a:gd name="T59" fmla="*/ 245 h 250"/>
                <a:gd name="T60" fmla="*/ 9 w 75"/>
                <a:gd name="T61" fmla="*/ 250 h 250"/>
                <a:gd name="T62" fmla="*/ 9 w 75"/>
                <a:gd name="T63" fmla="*/ 250 h 250"/>
                <a:gd name="T64" fmla="*/ 14 w 75"/>
                <a:gd name="T65" fmla="*/ 250 h 250"/>
                <a:gd name="T66" fmla="*/ 14 w 75"/>
                <a:gd name="T67" fmla="*/ 250 h 250"/>
                <a:gd name="T68" fmla="*/ 19 w 75"/>
                <a:gd name="T69" fmla="*/ 250 h 250"/>
                <a:gd name="T70" fmla="*/ 23 w 75"/>
                <a:gd name="T71" fmla="*/ 250 h 250"/>
                <a:gd name="T72" fmla="*/ 28 w 75"/>
                <a:gd name="T73" fmla="*/ 250 h 250"/>
                <a:gd name="T74" fmla="*/ 28 w 75"/>
                <a:gd name="T75" fmla="*/ 250 h 250"/>
                <a:gd name="T76" fmla="*/ 33 w 75"/>
                <a:gd name="T77" fmla="*/ 250 h 250"/>
                <a:gd name="T78" fmla="*/ 37 w 75"/>
                <a:gd name="T79" fmla="*/ 250 h 250"/>
                <a:gd name="T80" fmla="*/ 42 w 75"/>
                <a:gd name="T81" fmla="*/ 250 h 250"/>
                <a:gd name="T82" fmla="*/ 42 w 75"/>
                <a:gd name="T83" fmla="*/ 250 h 250"/>
                <a:gd name="T84" fmla="*/ 47 w 75"/>
                <a:gd name="T85" fmla="*/ 250 h 250"/>
                <a:gd name="T86" fmla="*/ 47 w 75"/>
                <a:gd name="T87" fmla="*/ 250 h 250"/>
                <a:gd name="T88" fmla="*/ 52 w 75"/>
                <a:gd name="T89" fmla="*/ 250 h 250"/>
                <a:gd name="T90" fmla="*/ 52 w 75"/>
                <a:gd name="T91" fmla="*/ 250 h 250"/>
                <a:gd name="T92" fmla="*/ 56 w 75"/>
                <a:gd name="T93" fmla="*/ 250 h 250"/>
                <a:gd name="T94" fmla="*/ 56 w 75"/>
                <a:gd name="T95" fmla="*/ 250 h 250"/>
                <a:gd name="T96" fmla="*/ 56 w 75"/>
                <a:gd name="T97" fmla="*/ 250 h 250"/>
                <a:gd name="T98" fmla="*/ 56 w 75"/>
                <a:gd name="T99"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250">
                  <a:moveTo>
                    <a:pt x="75" y="5"/>
                  </a:moveTo>
                  <a:lnTo>
                    <a:pt x="75" y="5"/>
                  </a:lnTo>
                  <a:lnTo>
                    <a:pt x="75" y="5"/>
                  </a:lnTo>
                  <a:lnTo>
                    <a:pt x="75" y="5"/>
                  </a:lnTo>
                  <a:lnTo>
                    <a:pt x="75" y="5"/>
                  </a:lnTo>
                  <a:lnTo>
                    <a:pt x="75" y="5"/>
                  </a:lnTo>
                  <a:lnTo>
                    <a:pt x="75" y="5"/>
                  </a:lnTo>
                  <a:lnTo>
                    <a:pt x="75" y="5"/>
                  </a:lnTo>
                  <a:lnTo>
                    <a:pt x="70" y="5"/>
                  </a:lnTo>
                  <a:lnTo>
                    <a:pt x="70" y="5"/>
                  </a:lnTo>
                  <a:lnTo>
                    <a:pt x="70" y="5"/>
                  </a:lnTo>
                  <a:lnTo>
                    <a:pt x="70" y="5"/>
                  </a:lnTo>
                  <a:lnTo>
                    <a:pt x="70" y="5"/>
                  </a:lnTo>
                  <a:lnTo>
                    <a:pt x="66" y="0"/>
                  </a:lnTo>
                  <a:lnTo>
                    <a:pt x="66" y="0"/>
                  </a:lnTo>
                  <a:lnTo>
                    <a:pt x="66" y="0"/>
                  </a:lnTo>
                  <a:lnTo>
                    <a:pt x="61" y="0"/>
                  </a:lnTo>
                  <a:lnTo>
                    <a:pt x="61" y="0"/>
                  </a:lnTo>
                  <a:lnTo>
                    <a:pt x="61" y="0"/>
                  </a:lnTo>
                  <a:lnTo>
                    <a:pt x="56" y="0"/>
                  </a:lnTo>
                  <a:lnTo>
                    <a:pt x="56" y="0"/>
                  </a:lnTo>
                  <a:lnTo>
                    <a:pt x="56" y="0"/>
                  </a:lnTo>
                  <a:lnTo>
                    <a:pt x="52" y="0"/>
                  </a:lnTo>
                  <a:lnTo>
                    <a:pt x="52" y="0"/>
                  </a:lnTo>
                  <a:lnTo>
                    <a:pt x="47" y="0"/>
                  </a:lnTo>
                  <a:lnTo>
                    <a:pt x="47" y="0"/>
                  </a:lnTo>
                  <a:lnTo>
                    <a:pt x="47" y="0"/>
                  </a:lnTo>
                  <a:lnTo>
                    <a:pt x="42" y="0"/>
                  </a:lnTo>
                  <a:lnTo>
                    <a:pt x="42" y="0"/>
                  </a:lnTo>
                  <a:lnTo>
                    <a:pt x="37" y="0"/>
                  </a:lnTo>
                  <a:lnTo>
                    <a:pt x="37" y="0"/>
                  </a:lnTo>
                  <a:lnTo>
                    <a:pt x="37" y="0"/>
                  </a:lnTo>
                  <a:lnTo>
                    <a:pt x="33" y="0"/>
                  </a:lnTo>
                  <a:lnTo>
                    <a:pt x="33" y="0"/>
                  </a:lnTo>
                  <a:lnTo>
                    <a:pt x="33" y="0"/>
                  </a:lnTo>
                  <a:lnTo>
                    <a:pt x="28" y="0"/>
                  </a:lnTo>
                  <a:lnTo>
                    <a:pt x="28" y="0"/>
                  </a:lnTo>
                  <a:lnTo>
                    <a:pt x="28" y="0"/>
                  </a:lnTo>
                  <a:lnTo>
                    <a:pt x="28" y="0"/>
                  </a:lnTo>
                  <a:lnTo>
                    <a:pt x="23" y="0"/>
                  </a:lnTo>
                  <a:lnTo>
                    <a:pt x="23" y="0"/>
                  </a:lnTo>
                  <a:lnTo>
                    <a:pt x="23" y="0"/>
                  </a:lnTo>
                  <a:lnTo>
                    <a:pt x="23" y="0"/>
                  </a:lnTo>
                  <a:lnTo>
                    <a:pt x="23" y="0"/>
                  </a:lnTo>
                  <a:lnTo>
                    <a:pt x="19" y="0"/>
                  </a:lnTo>
                  <a:lnTo>
                    <a:pt x="19" y="0"/>
                  </a:lnTo>
                  <a:lnTo>
                    <a:pt x="19" y="0"/>
                  </a:lnTo>
                  <a:lnTo>
                    <a:pt x="19" y="0"/>
                  </a:lnTo>
                  <a:lnTo>
                    <a:pt x="19" y="0"/>
                  </a:lnTo>
                  <a:lnTo>
                    <a:pt x="19" y="0"/>
                  </a:lnTo>
                  <a:lnTo>
                    <a:pt x="0" y="245"/>
                  </a:lnTo>
                  <a:lnTo>
                    <a:pt x="0" y="245"/>
                  </a:lnTo>
                  <a:lnTo>
                    <a:pt x="0" y="245"/>
                  </a:lnTo>
                  <a:lnTo>
                    <a:pt x="0" y="245"/>
                  </a:lnTo>
                  <a:lnTo>
                    <a:pt x="0" y="245"/>
                  </a:lnTo>
                  <a:lnTo>
                    <a:pt x="0" y="245"/>
                  </a:lnTo>
                  <a:lnTo>
                    <a:pt x="4" y="245"/>
                  </a:lnTo>
                  <a:lnTo>
                    <a:pt x="4" y="245"/>
                  </a:lnTo>
                  <a:lnTo>
                    <a:pt x="4" y="245"/>
                  </a:lnTo>
                  <a:lnTo>
                    <a:pt x="4" y="245"/>
                  </a:lnTo>
                  <a:lnTo>
                    <a:pt x="4" y="250"/>
                  </a:lnTo>
                  <a:lnTo>
                    <a:pt x="9" y="250"/>
                  </a:lnTo>
                  <a:lnTo>
                    <a:pt x="9" y="250"/>
                  </a:lnTo>
                  <a:lnTo>
                    <a:pt x="9" y="250"/>
                  </a:lnTo>
                  <a:lnTo>
                    <a:pt x="9" y="250"/>
                  </a:lnTo>
                  <a:lnTo>
                    <a:pt x="14" y="250"/>
                  </a:lnTo>
                  <a:lnTo>
                    <a:pt x="14" y="250"/>
                  </a:lnTo>
                  <a:lnTo>
                    <a:pt x="14" y="250"/>
                  </a:lnTo>
                  <a:lnTo>
                    <a:pt x="19" y="250"/>
                  </a:lnTo>
                  <a:lnTo>
                    <a:pt x="19" y="250"/>
                  </a:lnTo>
                  <a:lnTo>
                    <a:pt x="19" y="250"/>
                  </a:lnTo>
                  <a:lnTo>
                    <a:pt x="23" y="250"/>
                  </a:lnTo>
                  <a:lnTo>
                    <a:pt x="23" y="250"/>
                  </a:lnTo>
                  <a:lnTo>
                    <a:pt x="28" y="250"/>
                  </a:lnTo>
                  <a:lnTo>
                    <a:pt x="28" y="250"/>
                  </a:lnTo>
                  <a:lnTo>
                    <a:pt x="28" y="250"/>
                  </a:lnTo>
                  <a:lnTo>
                    <a:pt x="33" y="250"/>
                  </a:lnTo>
                  <a:lnTo>
                    <a:pt x="33" y="250"/>
                  </a:lnTo>
                  <a:lnTo>
                    <a:pt x="37" y="250"/>
                  </a:lnTo>
                  <a:lnTo>
                    <a:pt x="37" y="250"/>
                  </a:lnTo>
                  <a:lnTo>
                    <a:pt x="37" y="250"/>
                  </a:lnTo>
                  <a:lnTo>
                    <a:pt x="42" y="250"/>
                  </a:lnTo>
                  <a:lnTo>
                    <a:pt x="42" y="250"/>
                  </a:lnTo>
                  <a:lnTo>
                    <a:pt x="42" y="250"/>
                  </a:lnTo>
                  <a:lnTo>
                    <a:pt x="47" y="250"/>
                  </a:lnTo>
                  <a:lnTo>
                    <a:pt x="47" y="250"/>
                  </a:lnTo>
                  <a:lnTo>
                    <a:pt x="47" y="250"/>
                  </a:lnTo>
                  <a:lnTo>
                    <a:pt x="47" y="250"/>
                  </a:lnTo>
                  <a:lnTo>
                    <a:pt x="52" y="250"/>
                  </a:lnTo>
                  <a:lnTo>
                    <a:pt x="52" y="250"/>
                  </a:lnTo>
                  <a:lnTo>
                    <a:pt x="52" y="250"/>
                  </a:lnTo>
                  <a:lnTo>
                    <a:pt x="52" y="250"/>
                  </a:lnTo>
                  <a:lnTo>
                    <a:pt x="56" y="250"/>
                  </a:lnTo>
                  <a:lnTo>
                    <a:pt x="56" y="250"/>
                  </a:lnTo>
                  <a:lnTo>
                    <a:pt x="56" y="250"/>
                  </a:lnTo>
                  <a:lnTo>
                    <a:pt x="56" y="250"/>
                  </a:lnTo>
                  <a:lnTo>
                    <a:pt x="56" y="250"/>
                  </a:lnTo>
                  <a:lnTo>
                    <a:pt x="56" y="250"/>
                  </a:lnTo>
                  <a:lnTo>
                    <a:pt x="56" y="250"/>
                  </a:lnTo>
                  <a:lnTo>
                    <a:pt x="56" y="250"/>
                  </a:lnTo>
                  <a:lnTo>
                    <a:pt x="75"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2" name="Oval 41">
              <a:extLst>
                <a:ext uri="{FF2B5EF4-FFF2-40B4-BE49-F238E27FC236}">
                  <a16:creationId xmlns:a16="http://schemas.microsoft.com/office/drawing/2014/main" id="{AE20E88D-F19E-13F3-1DE0-840D850FF406}"/>
                </a:ext>
              </a:extLst>
            </p:cNvPr>
            <p:cNvSpPr>
              <a:spLocks noChangeArrowheads="1"/>
            </p:cNvSpPr>
            <p:nvPr/>
          </p:nvSpPr>
          <p:spPr bwMode="auto">
            <a:xfrm>
              <a:off x="858520" y="1076960"/>
              <a:ext cx="104140" cy="104775"/>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43" name="Freeform 1403">
              <a:extLst>
                <a:ext uri="{FF2B5EF4-FFF2-40B4-BE49-F238E27FC236}">
                  <a16:creationId xmlns:a16="http://schemas.microsoft.com/office/drawing/2014/main" id="{BA3E806A-9E52-9057-BB33-EE75DBA9CCC5}"/>
                </a:ext>
              </a:extLst>
            </p:cNvPr>
            <p:cNvSpPr>
              <a:spLocks/>
            </p:cNvSpPr>
            <p:nvPr/>
          </p:nvSpPr>
          <p:spPr bwMode="auto">
            <a:xfrm>
              <a:off x="855345" y="1151890"/>
              <a:ext cx="68580" cy="185420"/>
            </a:xfrm>
            <a:custGeom>
              <a:avLst/>
              <a:gdLst>
                <a:gd name="T0" fmla="*/ 108 w 108"/>
                <a:gd name="T1" fmla="*/ 24 h 292"/>
                <a:gd name="T2" fmla="*/ 108 w 108"/>
                <a:gd name="T3" fmla="*/ 19 h 292"/>
                <a:gd name="T4" fmla="*/ 108 w 108"/>
                <a:gd name="T5" fmla="*/ 19 h 292"/>
                <a:gd name="T6" fmla="*/ 103 w 108"/>
                <a:gd name="T7" fmla="*/ 14 h 292"/>
                <a:gd name="T8" fmla="*/ 103 w 108"/>
                <a:gd name="T9" fmla="*/ 14 h 292"/>
                <a:gd name="T10" fmla="*/ 103 w 108"/>
                <a:gd name="T11" fmla="*/ 9 h 292"/>
                <a:gd name="T12" fmla="*/ 99 w 108"/>
                <a:gd name="T13" fmla="*/ 9 h 292"/>
                <a:gd name="T14" fmla="*/ 99 w 108"/>
                <a:gd name="T15" fmla="*/ 5 h 292"/>
                <a:gd name="T16" fmla="*/ 94 w 108"/>
                <a:gd name="T17" fmla="*/ 5 h 292"/>
                <a:gd name="T18" fmla="*/ 94 w 108"/>
                <a:gd name="T19" fmla="*/ 5 h 292"/>
                <a:gd name="T20" fmla="*/ 89 w 108"/>
                <a:gd name="T21" fmla="*/ 0 h 292"/>
                <a:gd name="T22" fmla="*/ 85 w 108"/>
                <a:gd name="T23" fmla="*/ 0 h 292"/>
                <a:gd name="T24" fmla="*/ 80 w 108"/>
                <a:gd name="T25" fmla="*/ 0 h 292"/>
                <a:gd name="T26" fmla="*/ 80 w 108"/>
                <a:gd name="T27" fmla="*/ 0 h 292"/>
                <a:gd name="T28" fmla="*/ 75 w 108"/>
                <a:gd name="T29" fmla="*/ 0 h 292"/>
                <a:gd name="T30" fmla="*/ 70 w 108"/>
                <a:gd name="T31" fmla="*/ 0 h 292"/>
                <a:gd name="T32" fmla="*/ 66 w 108"/>
                <a:gd name="T33" fmla="*/ 0 h 292"/>
                <a:gd name="T34" fmla="*/ 66 w 108"/>
                <a:gd name="T35" fmla="*/ 0 h 292"/>
                <a:gd name="T36" fmla="*/ 61 w 108"/>
                <a:gd name="T37" fmla="*/ 0 h 292"/>
                <a:gd name="T38" fmla="*/ 56 w 108"/>
                <a:gd name="T39" fmla="*/ 5 h 292"/>
                <a:gd name="T40" fmla="*/ 56 w 108"/>
                <a:gd name="T41" fmla="*/ 5 h 292"/>
                <a:gd name="T42" fmla="*/ 56 w 108"/>
                <a:gd name="T43" fmla="*/ 9 h 292"/>
                <a:gd name="T44" fmla="*/ 52 w 108"/>
                <a:gd name="T45" fmla="*/ 9 h 292"/>
                <a:gd name="T46" fmla="*/ 52 w 108"/>
                <a:gd name="T47" fmla="*/ 9 h 292"/>
                <a:gd name="T48" fmla="*/ 52 w 108"/>
                <a:gd name="T49" fmla="*/ 14 h 292"/>
                <a:gd name="T50" fmla="*/ 5 w 108"/>
                <a:gd name="T51" fmla="*/ 278 h 292"/>
                <a:gd name="T52" fmla="*/ 5 w 108"/>
                <a:gd name="T53" fmla="*/ 278 h 292"/>
                <a:gd name="T54" fmla="*/ 5 w 108"/>
                <a:gd name="T55" fmla="*/ 273 h 292"/>
                <a:gd name="T56" fmla="*/ 5 w 108"/>
                <a:gd name="T57" fmla="*/ 273 h 292"/>
                <a:gd name="T58" fmla="*/ 9 w 108"/>
                <a:gd name="T59" fmla="*/ 269 h 292"/>
                <a:gd name="T60" fmla="*/ 9 w 108"/>
                <a:gd name="T61" fmla="*/ 269 h 292"/>
                <a:gd name="T62" fmla="*/ 14 w 108"/>
                <a:gd name="T63" fmla="*/ 269 h 292"/>
                <a:gd name="T64" fmla="*/ 19 w 108"/>
                <a:gd name="T65" fmla="*/ 264 h 292"/>
                <a:gd name="T66" fmla="*/ 19 w 108"/>
                <a:gd name="T67" fmla="*/ 264 h 292"/>
                <a:gd name="T68" fmla="*/ 23 w 108"/>
                <a:gd name="T69" fmla="*/ 264 h 292"/>
                <a:gd name="T70" fmla="*/ 28 w 108"/>
                <a:gd name="T71" fmla="*/ 264 h 292"/>
                <a:gd name="T72" fmla="*/ 33 w 108"/>
                <a:gd name="T73" fmla="*/ 264 h 292"/>
                <a:gd name="T74" fmla="*/ 38 w 108"/>
                <a:gd name="T75" fmla="*/ 264 h 292"/>
                <a:gd name="T76" fmla="*/ 38 w 108"/>
                <a:gd name="T77" fmla="*/ 269 h 292"/>
                <a:gd name="T78" fmla="*/ 42 w 108"/>
                <a:gd name="T79" fmla="*/ 269 h 292"/>
                <a:gd name="T80" fmla="*/ 47 w 108"/>
                <a:gd name="T81" fmla="*/ 269 h 292"/>
                <a:gd name="T82" fmla="*/ 47 w 108"/>
                <a:gd name="T83" fmla="*/ 273 h 292"/>
                <a:gd name="T84" fmla="*/ 52 w 108"/>
                <a:gd name="T85" fmla="*/ 273 h 292"/>
                <a:gd name="T86" fmla="*/ 52 w 108"/>
                <a:gd name="T87" fmla="*/ 273 h 292"/>
                <a:gd name="T88" fmla="*/ 56 w 108"/>
                <a:gd name="T89" fmla="*/ 278 h 292"/>
                <a:gd name="T90" fmla="*/ 56 w 108"/>
                <a:gd name="T91" fmla="*/ 278 h 292"/>
                <a:gd name="T92" fmla="*/ 56 w 108"/>
                <a:gd name="T93" fmla="*/ 283 h 292"/>
                <a:gd name="T94" fmla="*/ 61 w 108"/>
                <a:gd name="T95" fmla="*/ 287 h 292"/>
                <a:gd name="T96" fmla="*/ 61 w 108"/>
                <a:gd name="T97" fmla="*/ 287 h 292"/>
                <a:gd name="T98" fmla="*/ 61 w 108"/>
                <a:gd name="T99"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292">
                  <a:moveTo>
                    <a:pt x="108" y="24"/>
                  </a:moveTo>
                  <a:lnTo>
                    <a:pt x="108" y="24"/>
                  </a:lnTo>
                  <a:lnTo>
                    <a:pt x="108" y="24"/>
                  </a:lnTo>
                  <a:lnTo>
                    <a:pt x="108" y="19"/>
                  </a:lnTo>
                  <a:lnTo>
                    <a:pt x="108" y="19"/>
                  </a:lnTo>
                  <a:lnTo>
                    <a:pt x="108" y="19"/>
                  </a:lnTo>
                  <a:lnTo>
                    <a:pt x="108" y="19"/>
                  </a:lnTo>
                  <a:lnTo>
                    <a:pt x="103" y="14"/>
                  </a:lnTo>
                  <a:lnTo>
                    <a:pt x="103" y="14"/>
                  </a:lnTo>
                  <a:lnTo>
                    <a:pt x="103" y="14"/>
                  </a:lnTo>
                  <a:lnTo>
                    <a:pt x="103" y="9"/>
                  </a:lnTo>
                  <a:lnTo>
                    <a:pt x="103" y="9"/>
                  </a:lnTo>
                  <a:lnTo>
                    <a:pt x="103" y="9"/>
                  </a:lnTo>
                  <a:lnTo>
                    <a:pt x="99" y="9"/>
                  </a:lnTo>
                  <a:lnTo>
                    <a:pt x="99" y="9"/>
                  </a:lnTo>
                  <a:lnTo>
                    <a:pt x="99" y="5"/>
                  </a:lnTo>
                  <a:lnTo>
                    <a:pt x="99" y="5"/>
                  </a:lnTo>
                  <a:lnTo>
                    <a:pt x="94" y="5"/>
                  </a:lnTo>
                  <a:lnTo>
                    <a:pt x="94" y="5"/>
                  </a:lnTo>
                  <a:lnTo>
                    <a:pt x="94" y="5"/>
                  </a:lnTo>
                  <a:lnTo>
                    <a:pt x="89" y="0"/>
                  </a:lnTo>
                  <a:lnTo>
                    <a:pt x="89" y="0"/>
                  </a:lnTo>
                  <a:lnTo>
                    <a:pt x="85" y="0"/>
                  </a:lnTo>
                  <a:lnTo>
                    <a:pt x="85" y="0"/>
                  </a:lnTo>
                  <a:lnTo>
                    <a:pt x="85" y="0"/>
                  </a:lnTo>
                  <a:lnTo>
                    <a:pt x="80" y="0"/>
                  </a:lnTo>
                  <a:lnTo>
                    <a:pt x="80" y="0"/>
                  </a:lnTo>
                  <a:lnTo>
                    <a:pt x="80" y="0"/>
                  </a:lnTo>
                  <a:lnTo>
                    <a:pt x="75" y="0"/>
                  </a:lnTo>
                  <a:lnTo>
                    <a:pt x="75" y="0"/>
                  </a:lnTo>
                  <a:lnTo>
                    <a:pt x="70" y="0"/>
                  </a:lnTo>
                  <a:lnTo>
                    <a:pt x="70" y="0"/>
                  </a:lnTo>
                  <a:lnTo>
                    <a:pt x="70" y="0"/>
                  </a:lnTo>
                  <a:lnTo>
                    <a:pt x="66" y="0"/>
                  </a:lnTo>
                  <a:lnTo>
                    <a:pt x="66" y="0"/>
                  </a:lnTo>
                  <a:lnTo>
                    <a:pt x="66" y="0"/>
                  </a:lnTo>
                  <a:lnTo>
                    <a:pt x="61" y="0"/>
                  </a:lnTo>
                  <a:lnTo>
                    <a:pt x="61" y="0"/>
                  </a:lnTo>
                  <a:lnTo>
                    <a:pt x="61" y="5"/>
                  </a:lnTo>
                  <a:lnTo>
                    <a:pt x="56" y="5"/>
                  </a:lnTo>
                  <a:lnTo>
                    <a:pt x="56" y="5"/>
                  </a:lnTo>
                  <a:lnTo>
                    <a:pt x="56" y="5"/>
                  </a:lnTo>
                  <a:lnTo>
                    <a:pt x="56" y="5"/>
                  </a:lnTo>
                  <a:lnTo>
                    <a:pt x="56" y="9"/>
                  </a:lnTo>
                  <a:lnTo>
                    <a:pt x="52" y="9"/>
                  </a:lnTo>
                  <a:lnTo>
                    <a:pt x="52" y="9"/>
                  </a:lnTo>
                  <a:lnTo>
                    <a:pt x="52" y="9"/>
                  </a:lnTo>
                  <a:lnTo>
                    <a:pt x="52" y="9"/>
                  </a:lnTo>
                  <a:lnTo>
                    <a:pt x="52" y="14"/>
                  </a:lnTo>
                  <a:lnTo>
                    <a:pt x="52" y="14"/>
                  </a:lnTo>
                  <a:lnTo>
                    <a:pt x="0" y="278"/>
                  </a:lnTo>
                  <a:lnTo>
                    <a:pt x="5" y="278"/>
                  </a:lnTo>
                  <a:lnTo>
                    <a:pt x="5" y="278"/>
                  </a:lnTo>
                  <a:lnTo>
                    <a:pt x="5" y="278"/>
                  </a:lnTo>
                  <a:lnTo>
                    <a:pt x="5" y="273"/>
                  </a:lnTo>
                  <a:lnTo>
                    <a:pt x="5" y="273"/>
                  </a:lnTo>
                  <a:lnTo>
                    <a:pt x="5" y="273"/>
                  </a:lnTo>
                  <a:lnTo>
                    <a:pt x="5" y="273"/>
                  </a:lnTo>
                  <a:lnTo>
                    <a:pt x="9" y="273"/>
                  </a:lnTo>
                  <a:lnTo>
                    <a:pt x="9" y="269"/>
                  </a:lnTo>
                  <a:lnTo>
                    <a:pt x="9" y="269"/>
                  </a:lnTo>
                  <a:lnTo>
                    <a:pt x="9" y="269"/>
                  </a:lnTo>
                  <a:lnTo>
                    <a:pt x="14" y="269"/>
                  </a:lnTo>
                  <a:lnTo>
                    <a:pt x="14" y="269"/>
                  </a:lnTo>
                  <a:lnTo>
                    <a:pt x="14" y="269"/>
                  </a:lnTo>
                  <a:lnTo>
                    <a:pt x="19" y="264"/>
                  </a:lnTo>
                  <a:lnTo>
                    <a:pt x="19" y="264"/>
                  </a:lnTo>
                  <a:lnTo>
                    <a:pt x="19" y="264"/>
                  </a:lnTo>
                  <a:lnTo>
                    <a:pt x="23" y="264"/>
                  </a:lnTo>
                  <a:lnTo>
                    <a:pt x="23" y="264"/>
                  </a:lnTo>
                  <a:lnTo>
                    <a:pt x="28" y="264"/>
                  </a:lnTo>
                  <a:lnTo>
                    <a:pt x="28" y="264"/>
                  </a:lnTo>
                  <a:lnTo>
                    <a:pt x="28" y="264"/>
                  </a:lnTo>
                  <a:lnTo>
                    <a:pt x="33" y="264"/>
                  </a:lnTo>
                  <a:lnTo>
                    <a:pt x="33" y="264"/>
                  </a:lnTo>
                  <a:lnTo>
                    <a:pt x="38" y="264"/>
                  </a:lnTo>
                  <a:lnTo>
                    <a:pt x="38" y="264"/>
                  </a:lnTo>
                  <a:lnTo>
                    <a:pt x="38" y="269"/>
                  </a:lnTo>
                  <a:lnTo>
                    <a:pt x="42" y="269"/>
                  </a:lnTo>
                  <a:lnTo>
                    <a:pt x="42" y="269"/>
                  </a:lnTo>
                  <a:lnTo>
                    <a:pt x="42" y="269"/>
                  </a:lnTo>
                  <a:lnTo>
                    <a:pt x="47" y="269"/>
                  </a:lnTo>
                  <a:lnTo>
                    <a:pt x="47" y="269"/>
                  </a:lnTo>
                  <a:lnTo>
                    <a:pt x="47" y="273"/>
                  </a:lnTo>
                  <a:lnTo>
                    <a:pt x="52" y="273"/>
                  </a:lnTo>
                  <a:lnTo>
                    <a:pt x="52" y="273"/>
                  </a:lnTo>
                  <a:lnTo>
                    <a:pt x="52" y="273"/>
                  </a:lnTo>
                  <a:lnTo>
                    <a:pt x="52" y="273"/>
                  </a:lnTo>
                  <a:lnTo>
                    <a:pt x="56" y="278"/>
                  </a:lnTo>
                  <a:lnTo>
                    <a:pt x="56" y="278"/>
                  </a:lnTo>
                  <a:lnTo>
                    <a:pt x="56" y="278"/>
                  </a:lnTo>
                  <a:lnTo>
                    <a:pt x="56" y="278"/>
                  </a:lnTo>
                  <a:lnTo>
                    <a:pt x="56" y="283"/>
                  </a:lnTo>
                  <a:lnTo>
                    <a:pt x="56" y="283"/>
                  </a:lnTo>
                  <a:lnTo>
                    <a:pt x="61" y="283"/>
                  </a:lnTo>
                  <a:lnTo>
                    <a:pt x="61" y="287"/>
                  </a:lnTo>
                  <a:lnTo>
                    <a:pt x="61" y="287"/>
                  </a:lnTo>
                  <a:lnTo>
                    <a:pt x="61" y="287"/>
                  </a:lnTo>
                  <a:lnTo>
                    <a:pt x="61" y="287"/>
                  </a:lnTo>
                  <a:lnTo>
                    <a:pt x="61" y="292"/>
                  </a:lnTo>
                  <a:lnTo>
                    <a:pt x="108" y="2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4" name="Oval 43">
              <a:extLst>
                <a:ext uri="{FF2B5EF4-FFF2-40B4-BE49-F238E27FC236}">
                  <a16:creationId xmlns:a16="http://schemas.microsoft.com/office/drawing/2014/main" id="{01BBC332-11BE-5E35-ADA5-7E1CEAD1D7C3}"/>
                </a:ext>
              </a:extLst>
            </p:cNvPr>
            <p:cNvSpPr>
              <a:spLocks noChangeArrowheads="1"/>
            </p:cNvSpPr>
            <p:nvPr/>
          </p:nvSpPr>
          <p:spPr bwMode="auto">
            <a:xfrm>
              <a:off x="699770" y="1615440"/>
              <a:ext cx="104775" cy="104775"/>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45" name="Freeform 1405">
              <a:extLst>
                <a:ext uri="{FF2B5EF4-FFF2-40B4-BE49-F238E27FC236}">
                  <a16:creationId xmlns:a16="http://schemas.microsoft.com/office/drawing/2014/main" id="{387B4BA9-BFEE-B1E4-3D5E-D2AA31BEC6F1}"/>
                </a:ext>
              </a:extLst>
            </p:cNvPr>
            <p:cNvSpPr>
              <a:spLocks/>
            </p:cNvSpPr>
            <p:nvPr/>
          </p:nvSpPr>
          <p:spPr bwMode="auto">
            <a:xfrm>
              <a:off x="675640" y="1711325"/>
              <a:ext cx="80645" cy="158750"/>
            </a:xfrm>
            <a:custGeom>
              <a:avLst/>
              <a:gdLst>
                <a:gd name="T0" fmla="*/ 127 w 127"/>
                <a:gd name="T1" fmla="*/ 14 h 250"/>
                <a:gd name="T2" fmla="*/ 123 w 127"/>
                <a:gd name="T3" fmla="*/ 14 h 250"/>
                <a:gd name="T4" fmla="*/ 123 w 127"/>
                <a:gd name="T5" fmla="*/ 14 h 250"/>
                <a:gd name="T6" fmla="*/ 123 w 127"/>
                <a:gd name="T7" fmla="*/ 14 h 250"/>
                <a:gd name="T8" fmla="*/ 123 w 127"/>
                <a:gd name="T9" fmla="*/ 14 h 250"/>
                <a:gd name="T10" fmla="*/ 118 w 127"/>
                <a:gd name="T11" fmla="*/ 9 h 250"/>
                <a:gd name="T12" fmla="*/ 118 w 127"/>
                <a:gd name="T13" fmla="*/ 9 h 250"/>
                <a:gd name="T14" fmla="*/ 113 w 127"/>
                <a:gd name="T15" fmla="*/ 9 h 250"/>
                <a:gd name="T16" fmla="*/ 113 w 127"/>
                <a:gd name="T17" fmla="*/ 9 h 250"/>
                <a:gd name="T18" fmla="*/ 109 w 127"/>
                <a:gd name="T19" fmla="*/ 5 h 250"/>
                <a:gd name="T20" fmla="*/ 104 w 127"/>
                <a:gd name="T21" fmla="*/ 5 h 250"/>
                <a:gd name="T22" fmla="*/ 104 w 127"/>
                <a:gd name="T23" fmla="*/ 5 h 250"/>
                <a:gd name="T24" fmla="*/ 99 w 127"/>
                <a:gd name="T25" fmla="*/ 5 h 250"/>
                <a:gd name="T26" fmla="*/ 94 w 127"/>
                <a:gd name="T27" fmla="*/ 5 h 250"/>
                <a:gd name="T28" fmla="*/ 90 w 127"/>
                <a:gd name="T29" fmla="*/ 0 h 250"/>
                <a:gd name="T30" fmla="*/ 90 w 127"/>
                <a:gd name="T31" fmla="*/ 0 h 250"/>
                <a:gd name="T32" fmla="*/ 85 w 127"/>
                <a:gd name="T33" fmla="*/ 0 h 250"/>
                <a:gd name="T34" fmla="*/ 80 w 127"/>
                <a:gd name="T35" fmla="*/ 0 h 250"/>
                <a:gd name="T36" fmla="*/ 80 w 127"/>
                <a:gd name="T37" fmla="*/ 0 h 250"/>
                <a:gd name="T38" fmla="*/ 76 w 127"/>
                <a:gd name="T39" fmla="*/ 0 h 250"/>
                <a:gd name="T40" fmla="*/ 76 w 127"/>
                <a:gd name="T41" fmla="*/ 0 h 250"/>
                <a:gd name="T42" fmla="*/ 71 w 127"/>
                <a:gd name="T43" fmla="*/ 0 h 250"/>
                <a:gd name="T44" fmla="*/ 71 w 127"/>
                <a:gd name="T45" fmla="*/ 0 h 250"/>
                <a:gd name="T46" fmla="*/ 71 w 127"/>
                <a:gd name="T47" fmla="*/ 0 h 250"/>
                <a:gd name="T48" fmla="*/ 71 w 127"/>
                <a:gd name="T49" fmla="*/ 0 h 250"/>
                <a:gd name="T50" fmla="*/ 0 w 127"/>
                <a:gd name="T51" fmla="*/ 236 h 250"/>
                <a:gd name="T52" fmla="*/ 0 w 127"/>
                <a:gd name="T53" fmla="*/ 236 h 250"/>
                <a:gd name="T54" fmla="*/ 0 w 127"/>
                <a:gd name="T55" fmla="*/ 236 h 250"/>
                <a:gd name="T56" fmla="*/ 0 w 127"/>
                <a:gd name="T57" fmla="*/ 236 h 250"/>
                <a:gd name="T58" fmla="*/ 5 w 127"/>
                <a:gd name="T59" fmla="*/ 236 h 250"/>
                <a:gd name="T60" fmla="*/ 5 w 127"/>
                <a:gd name="T61" fmla="*/ 236 h 250"/>
                <a:gd name="T62" fmla="*/ 10 w 127"/>
                <a:gd name="T63" fmla="*/ 236 h 250"/>
                <a:gd name="T64" fmla="*/ 10 w 127"/>
                <a:gd name="T65" fmla="*/ 236 h 250"/>
                <a:gd name="T66" fmla="*/ 14 w 127"/>
                <a:gd name="T67" fmla="*/ 236 h 250"/>
                <a:gd name="T68" fmla="*/ 19 w 127"/>
                <a:gd name="T69" fmla="*/ 236 h 250"/>
                <a:gd name="T70" fmla="*/ 19 w 127"/>
                <a:gd name="T71" fmla="*/ 240 h 250"/>
                <a:gd name="T72" fmla="*/ 24 w 127"/>
                <a:gd name="T73" fmla="*/ 240 h 250"/>
                <a:gd name="T74" fmla="*/ 29 w 127"/>
                <a:gd name="T75" fmla="*/ 240 h 250"/>
                <a:gd name="T76" fmla="*/ 29 w 127"/>
                <a:gd name="T77" fmla="*/ 240 h 250"/>
                <a:gd name="T78" fmla="*/ 33 w 127"/>
                <a:gd name="T79" fmla="*/ 245 h 250"/>
                <a:gd name="T80" fmla="*/ 38 w 127"/>
                <a:gd name="T81" fmla="*/ 245 h 250"/>
                <a:gd name="T82" fmla="*/ 43 w 127"/>
                <a:gd name="T83" fmla="*/ 245 h 250"/>
                <a:gd name="T84" fmla="*/ 43 w 127"/>
                <a:gd name="T85" fmla="*/ 245 h 250"/>
                <a:gd name="T86" fmla="*/ 47 w 127"/>
                <a:gd name="T87" fmla="*/ 245 h 250"/>
                <a:gd name="T88" fmla="*/ 47 w 127"/>
                <a:gd name="T89" fmla="*/ 250 h 250"/>
                <a:gd name="T90" fmla="*/ 52 w 127"/>
                <a:gd name="T91" fmla="*/ 250 h 250"/>
                <a:gd name="T92" fmla="*/ 52 w 127"/>
                <a:gd name="T93" fmla="*/ 250 h 250"/>
                <a:gd name="T94" fmla="*/ 52 w 127"/>
                <a:gd name="T95" fmla="*/ 250 h 250"/>
                <a:gd name="T96" fmla="*/ 52 w 127"/>
                <a:gd name="T97" fmla="*/ 250 h 250"/>
                <a:gd name="T98" fmla="*/ 52 w 127"/>
                <a:gd name="T99"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250">
                  <a:moveTo>
                    <a:pt x="127" y="14"/>
                  </a:moveTo>
                  <a:lnTo>
                    <a:pt x="127" y="14"/>
                  </a:lnTo>
                  <a:lnTo>
                    <a:pt x="127" y="14"/>
                  </a:lnTo>
                  <a:lnTo>
                    <a:pt x="123" y="14"/>
                  </a:lnTo>
                  <a:lnTo>
                    <a:pt x="123" y="14"/>
                  </a:lnTo>
                  <a:lnTo>
                    <a:pt x="123" y="14"/>
                  </a:lnTo>
                  <a:lnTo>
                    <a:pt x="123" y="14"/>
                  </a:lnTo>
                  <a:lnTo>
                    <a:pt x="123" y="14"/>
                  </a:lnTo>
                  <a:lnTo>
                    <a:pt x="123" y="14"/>
                  </a:lnTo>
                  <a:lnTo>
                    <a:pt x="123" y="14"/>
                  </a:lnTo>
                  <a:lnTo>
                    <a:pt x="123" y="9"/>
                  </a:lnTo>
                  <a:lnTo>
                    <a:pt x="118" y="9"/>
                  </a:lnTo>
                  <a:lnTo>
                    <a:pt x="118" y="9"/>
                  </a:lnTo>
                  <a:lnTo>
                    <a:pt x="118" y="9"/>
                  </a:lnTo>
                  <a:lnTo>
                    <a:pt x="118" y="9"/>
                  </a:lnTo>
                  <a:lnTo>
                    <a:pt x="113" y="9"/>
                  </a:lnTo>
                  <a:lnTo>
                    <a:pt x="113" y="9"/>
                  </a:lnTo>
                  <a:lnTo>
                    <a:pt x="113" y="9"/>
                  </a:lnTo>
                  <a:lnTo>
                    <a:pt x="109" y="9"/>
                  </a:lnTo>
                  <a:lnTo>
                    <a:pt x="109" y="5"/>
                  </a:lnTo>
                  <a:lnTo>
                    <a:pt x="109" y="5"/>
                  </a:lnTo>
                  <a:lnTo>
                    <a:pt x="104" y="5"/>
                  </a:lnTo>
                  <a:lnTo>
                    <a:pt x="104" y="5"/>
                  </a:lnTo>
                  <a:lnTo>
                    <a:pt x="104" y="5"/>
                  </a:lnTo>
                  <a:lnTo>
                    <a:pt x="99" y="5"/>
                  </a:lnTo>
                  <a:lnTo>
                    <a:pt x="99" y="5"/>
                  </a:lnTo>
                  <a:lnTo>
                    <a:pt x="94" y="5"/>
                  </a:lnTo>
                  <a:lnTo>
                    <a:pt x="94" y="5"/>
                  </a:lnTo>
                  <a:lnTo>
                    <a:pt x="94" y="0"/>
                  </a:lnTo>
                  <a:lnTo>
                    <a:pt x="90" y="0"/>
                  </a:lnTo>
                  <a:lnTo>
                    <a:pt x="90" y="0"/>
                  </a:lnTo>
                  <a:lnTo>
                    <a:pt x="90" y="0"/>
                  </a:lnTo>
                  <a:lnTo>
                    <a:pt x="85" y="0"/>
                  </a:lnTo>
                  <a:lnTo>
                    <a:pt x="85" y="0"/>
                  </a:lnTo>
                  <a:lnTo>
                    <a:pt x="85" y="0"/>
                  </a:lnTo>
                  <a:lnTo>
                    <a:pt x="80" y="0"/>
                  </a:lnTo>
                  <a:lnTo>
                    <a:pt x="80" y="0"/>
                  </a:lnTo>
                  <a:lnTo>
                    <a:pt x="80" y="0"/>
                  </a:lnTo>
                  <a:lnTo>
                    <a:pt x="76" y="0"/>
                  </a:lnTo>
                  <a:lnTo>
                    <a:pt x="76" y="0"/>
                  </a:lnTo>
                  <a:lnTo>
                    <a:pt x="76" y="0"/>
                  </a:lnTo>
                  <a:lnTo>
                    <a:pt x="76" y="0"/>
                  </a:lnTo>
                  <a:lnTo>
                    <a:pt x="76" y="0"/>
                  </a:lnTo>
                  <a:lnTo>
                    <a:pt x="71" y="0"/>
                  </a:lnTo>
                  <a:lnTo>
                    <a:pt x="71" y="0"/>
                  </a:lnTo>
                  <a:lnTo>
                    <a:pt x="71" y="0"/>
                  </a:lnTo>
                  <a:lnTo>
                    <a:pt x="71" y="0"/>
                  </a:lnTo>
                  <a:lnTo>
                    <a:pt x="71" y="0"/>
                  </a:lnTo>
                  <a:lnTo>
                    <a:pt x="71" y="0"/>
                  </a:lnTo>
                  <a:lnTo>
                    <a:pt x="71" y="0"/>
                  </a:lnTo>
                  <a:lnTo>
                    <a:pt x="0" y="236"/>
                  </a:lnTo>
                  <a:lnTo>
                    <a:pt x="0" y="236"/>
                  </a:lnTo>
                  <a:lnTo>
                    <a:pt x="0" y="236"/>
                  </a:lnTo>
                  <a:lnTo>
                    <a:pt x="0" y="236"/>
                  </a:lnTo>
                  <a:lnTo>
                    <a:pt x="0" y="236"/>
                  </a:lnTo>
                  <a:lnTo>
                    <a:pt x="0" y="236"/>
                  </a:lnTo>
                  <a:lnTo>
                    <a:pt x="0" y="236"/>
                  </a:lnTo>
                  <a:lnTo>
                    <a:pt x="0" y="236"/>
                  </a:lnTo>
                  <a:lnTo>
                    <a:pt x="0" y="236"/>
                  </a:lnTo>
                  <a:lnTo>
                    <a:pt x="5" y="236"/>
                  </a:lnTo>
                  <a:lnTo>
                    <a:pt x="5" y="236"/>
                  </a:lnTo>
                  <a:lnTo>
                    <a:pt x="5" y="236"/>
                  </a:lnTo>
                  <a:lnTo>
                    <a:pt x="5" y="236"/>
                  </a:lnTo>
                  <a:lnTo>
                    <a:pt x="10" y="236"/>
                  </a:lnTo>
                  <a:lnTo>
                    <a:pt x="10" y="236"/>
                  </a:lnTo>
                  <a:lnTo>
                    <a:pt x="10" y="236"/>
                  </a:lnTo>
                  <a:lnTo>
                    <a:pt x="14" y="236"/>
                  </a:lnTo>
                  <a:lnTo>
                    <a:pt x="14" y="236"/>
                  </a:lnTo>
                  <a:lnTo>
                    <a:pt x="14" y="236"/>
                  </a:lnTo>
                  <a:lnTo>
                    <a:pt x="19" y="236"/>
                  </a:lnTo>
                  <a:lnTo>
                    <a:pt x="19" y="240"/>
                  </a:lnTo>
                  <a:lnTo>
                    <a:pt x="19" y="240"/>
                  </a:lnTo>
                  <a:lnTo>
                    <a:pt x="24" y="240"/>
                  </a:lnTo>
                  <a:lnTo>
                    <a:pt x="24" y="240"/>
                  </a:lnTo>
                  <a:lnTo>
                    <a:pt x="24" y="240"/>
                  </a:lnTo>
                  <a:lnTo>
                    <a:pt x="29" y="240"/>
                  </a:lnTo>
                  <a:lnTo>
                    <a:pt x="29" y="240"/>
                  </a:lnTo>
                  <a:lnTo>
                    <a:pt x="29" y="240"/>
                  </a:lnTo>
                  <a:lnTo>
                    <a:pt x="33" y="240"/>
                  </a:lnTo>
                  <a:lnTo>
                    <a:pt x="33" y="245"/>
                  </a:lnTo>
                  <a:lnTo>
                    <a:pt x="38" y="245"/>
                  </a:lnTo>
                  <a:lnTo>
                    <a:pt x="38" y="245"/>
                  </a:lnTo>
                  <a:lnTo>
                    <a:pt x="38" y="245"/>
                  </a:lnTo>
                  <a:lnTo>
                    <a:pt x="43" y="245"/>
                  </a:lnTo>
                  <a:lnTo>
                    <a:pt x="43" y="245"/>
                  </a:lnTo>
                  <a:lnTo>
                    <a:pt x="43" y="245"/>
                  </a:lnTo>
                  <a:lnTo>
                    <a:pt x="43" y="245"/>
                  </a:lnTo>
                  <a:lnTo>
                    <a:pt x="47" y="245"/>
                  </a:lnTo>
                  <a:lnTo>
                    <a:pt x="47" y="250"/>
                  </a:lnTo>
                  <a:lnTo>
                    <a:pt x="47" y="250"/>
                  </a:lnTo>
                  <a:lnTo>
                    <a:pt x="47" y="250"/>
                  </a:lnTo>
                  <a:lnTo>
                    <a:pt x="52" y="250"/>
                  </a:lnTo>
                  <a:lnTo>
                    <a:pt x="52" y="250"/>
                  </a:lnTo>
                  <a:lnTo>
                    <a:pt x="52" y="250"/>
                  </a:lnTo>
                  <a:lnTo>
                    <a:pt x="52" y="250"/>
                  </a:lnTo>
                  <a:lnTo>
                    <a:pt x="52" y="250"/>
                  </a:lnTo>
                  <a:lnTo>
                    <a:pt x="52" y="250"/>
                  </a:lnTo>
                  <a:lnTo>
                    <a:pt x="52" y="250"/>
                  </a:lnTo>
                  <a:lnTo>
                    <a:pt x="52" y="250"/>
                  </a:lnTo>
                  <a:lnTo>
                    <a:pt x="52" y="250"/>
                  </a:lnTo>
                  <a:lnTo>
                    <a:pt x="127" y="1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6" name="Freeform 1406">
              <a:extLst>
                <a:ext uri="{FF2B5EF4-FFF2-40B4-BE49-F238E27FC236}">
                  <a16:creationId xmlns:a16="http://schemas.microsoft.com/office/drawing/2014/main" id="{70B04572-9A34-298F-257B-40B7E97281E7}"/>
                </a:ext>
              </a:extLst>
            </p:cNvPr>
            <p:cNvSpPr>
              <a:spLocks/>
            </p:cNvSpPr>
            <p:nvPr/>
          </p:nvSpPr>
          <p:spPr bwMode="auto">
            <a:xfrm>
              <a:off x="747395" y="1466215"/>
              <a:ext cx="101600" cy="182245"/>
            </a:xfrm>
            <a:custGeom>
              <a:avLst/>
              <a:gdLst>
                <a:gd name="T0" fmla="*/ 5 w 160"/>
                <a:gd name="T1" fmla="*/ 259 h 287"/>
                <a:gd name="T2" fmla="*/ 0 w 160"/>
                <a:gd name="T3" fmla="*/ 259 h 287"/>
                <a:gd name="T4" fmla="*/ 0 w 160"/>
                <a:gd name="T5" fmla="*/ 264 h 287"/>
                <a:gd name="T6" fmla="*/ 0 w 160"/>
                <a:gd name="T7" fmla="*/ 264 h 287"/>
                <a:gd name="T8" fmla="*/ 5 w 160"/>
                <a:gd name="T9" fmla="*/ 268 h 287"/>
                <a:gd name="T10" fmla="*/ 5 w 160"/>
                <a:gd name="T11" fmla="*/ 268 h 287"/>
                <a:gd name="T12" fmla="*/ 5 w 160"/>
                <a:gd name="T13" fmla="*/ 273 h 287"/>
                <a:gd name="T14" fmla="*/ 10 w 160"/>
                <a:gd name="T15" fmla="*/ 273 h 287"/>
                <a:gd name="T16" fmla="*/ 10 w 160"/>
                <a:gd name="T17" fmla="*/ 278 h 287"/>
                <a:gd name="T18" fmla="*/ 14 w 160"/>
                <a:gd name="T19" fmla="*/ 278 h 287"/>
                <a:gd name="T20" fmla="*/ 14 w 160"/>
                <a:gd name="T21" fmla="*/ 282 h 287"/>
                <a:gd name="T22" fmla="*/ 19 w 160"/>
                <a:gd name="T23" fmla="*/ 282 h 287"/>
                <a:gd name="T24" fmla="*/ 24 w 160"/>
                <a:gd name="T25" fmla="*/ 287 h 287"/>
                <a:gd name="T26" fmla="*/ 29 w 160"/>
                <a:gd name="T27" fmla="*/ 287 h 287"/>
                <a:gd name="T28" fmla="*/ 29 w 160"/>
                <a:gd name="T29" fmla="*/ 287 h 287"/>
                <a:gd name="T30" fmla="*/ 33 w 160"/>
                <a:gd name="T31" fmla="*/ 287 h 287"/>
                <a:gd name="T32" fmla="*/ 38 w 160"/>
                <a:gd name="T33" fmla="*/ 287 h 287"/>
                <a:gd name="T34" fmla="*/ 38 w 160"/>
                <a:gd name="T35" fmla="*/ 287 h 287"/>
                <a:gd name="T36" fmla="*/ 43 w 160"/>
                <a:gd name="T37" fmla="*/ 287 h 287"/>
                <a:gd name="T38" fmla="*/ 47 w 160"/>
                <a:gd name="T39" fmla="*/ 287 h 287"/>
                <a:gd name="T40" fmla="*/ 47 w 160"/>
                <a:gd name="T41" fmla="*/ 287 h 287"/>
                <a:gd name="T42" fmla="*/ 52 w 160"/>
                <a:gd name="T43" fmla="*/ 282 h 287"/>
                <a:gd name="T44" fmla="*/ 52 w 160"/>
                <a:gd name="T45" fmla="*/ 282 h 287"/>
                <a:gd name="T46" fmla="*/ 57 w 160"/>
                <a:gd name="T47" fmla="*/ 278 h 287"/>
                <a:gd name="T48" fmla="*/ 57 w 160"/>
                <a:gd name="T49" fmla="*/ 278 h 287"/>
                <a:gd name="T50" fmla="*/ 160 w 160"/>
                <a:gd name="T51" fmla="*/ 23 h 287"/>
                <a:gd name="T52" fmla="*/ 160 w 160"/>
                <a:gd name="T53" fmla="*/ 23 h 287"/>
                <a:gd name="T54" fmla="*/ 160 w 160"/>
                <a:gd name="T55" fmla="*/ 28 h 287"/>
                <a:gd name="T56" fmla="*/ 156 w 160"/>
                <a:gd name="T57" fmla="*/ 28 h 287"/>
                <a:gd name="T58" fmla="*/ 156 w 160"/>
                <a:gd name="T59" fmla="*/ 33 h 287"/>
                <a:gd name="T60" fmla="*/ 151 w 160"/>
                <a:gd name="T61" fmla="*/ 33 h 287"/>
                <a:gd name="T62" fmla="*/ 146 w 160"/>
                <a:gd name="T63" fmla="*/ 33 h 287"/>
                <a:gd name="T64" fmla="*/ 146 w 160"/>
                <a:gd name="T65" fmla="*/ 33 h 287"/>
                <a:gd name="T66" fmla="*/ 142 w 160"/>
                <a:gd name="T67" fmla="*/ 33 h 287"/>
                <a:gd name="T68" fmla="*/ 137 w 160"/>
                <a:gd name="T69" fmla="*/ 33 h 287"/>
                <a:gd name="T70" fmla="*/ 132 w 160"/>
                <a:gd name="T71" fmla="*/ 33 h 287"/>
                <a:gd name="T72" fmla="*/ 132 w 160"/>
                <a:gd name="T73" fmla="*/ 28 h 287"/>
                <a:gd name="T74" fmla="*/ 127 w 160"/>
                <a:gd name="T75" fmla="*/ 28 h 287"/>
                <a:gd name="T76" fmla="*/ 123 w 160"/>
                <a:gd name="T77" fmla="*/ 28 h 287"/>
                <a:gd name="T78" fmla="*/ 123 w 160"/>
                <a:gd name="T79" fmla="*/ 23 h 287"/>
                <a:gd name="T80" fmla="*/ 118 w 160"/>
                <a:gd name="T81" fmla="*/ 23 h 287"/>
                <a:gd name="T82" fmla="*/ 113 w 160"/>
                <a:gd name="T83" fmla="*/ 19 h 287"/>
                <a:gd name="T84" fmla="*/ 113 w 160"/>
                <a:gd name="T85" fmla="*/ 19 h 287"/>
                <a:gd name="T86" fmla="*/ 113 w 160"/>
                <a:gd name="T87" fmla="*/ 14 h 287"/>
                <a:gd name="T88" fmla="*/ 109 w 160"/>
                <a:gd name="T89" fmla="*/ 14 h 287"/>
                <a:gd name="T90" fmla="*/ 109 w 160"/>
                <a:gd name="T91" fmla="*/ 9 h 287"/>
                <a:gd name="T92" fmla="*/ 109 w 160"/>
                <a:gd name="T93" fmla="*/ 9 h 287"/>
                <a:gd name="T94" fmla="*/ 109 w 160"/>
                <a:gd name="T95" fmla="*/ 4 h 287"/>
                <a:gd name="T96" fmla="*/ 109 w 160"/>
                <a:gd name="T97" fmla="*/ 4 h 287"/>
                <a:gd name="T98" fmla="*/ 109 w 160"/>
                <a:gd name="T99"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287">
                  <a:moveTo>
                    <a:pt x="5" y="254"/>
                  </a:moveTo>
                  <a:lnTo>
                    <a:pt x="5" y="259"/>
                  </a:lnTo>
                  <a:lnTo>
                    <a:pt x="0" y="259"/>
                  </a:lnTo>
                  <a:lnTo>
                    <a:pt x="0" y="259"/>
                  </a:lnTo>
                  <a:lnTo>
                    <a:pt x="0" y="259"/>
                  </a:lnTo>
                  <a:lnTo>
                    <a:pt x="0" y="264"/>
                  </a:lnTo>
                  <a:lnTo>
                    <a:pt x="0" y="264"/>
                  </a:lnTo>
                  <a:lnTo>
                    <a:pt x="0" y="264"/>
                  </a:lnTo>
                  <a:lnTo>
                    <a:pt x="5" y="264"/>
                  </a:lnTo>
                  <a:lnTo>
                    <a:pt x="5" y="268"/>
                  </a:lnTo>
                  <a:lnTo>
                    <a:pt x="5" y="268"/>
                  </a:lnTo>
                  <a:lnTo>
                    <a:pt x="5" y="268"/>
                  </a:lnTo>
                  <a:lnTo>
                    <a:pt x="5" y="273"/>
                  </a:lnTo>
                  <a:lnTo>
                    <a:pt x="5" y="273"/>
                  </a:lnTo>
                  <a:lnTo>
                    <a:pt x="5" y="273"/>
                  </a:lnTo>
                  <a:lnTo>
                    <a:pt x="10" y="273"/>
                  </a:lnTo>
                  <a:lnTo>
                    <a:pt x="10" y="278"/>
                  </a:lnTo>
                  <a:lnTo>
                    <a:pt x="10" y="278"/>
                  </a:lnTo>
                  <a:lnTo>
                    <a:pt x="10" y="278"/>
                  </a:lnTo>
                  <a:lnTo>
                    <a:pt x="14" y="278"/>
                  </a:lnTo>
                  <a:lnTo>
                    <a:pt x="14" y="282"/>
                  </a:lnTo>
                  <a:lnTo>
                    <a:pt x="14" y="282"/>
                  </a:lnTo>
                  <a:lnTo>
                    <a:pt x="19" y="282"/>
                  </a:lnTo>
                  <a:lnTo>
                    <a:pt x="19" y="282"/>
                  </a:lnTo>
                  <a:lnTo>
                    <a:pt x="19" y="282"/>
                  </a:lnTo>
                  <a:lnTo>
                    <a:pt x="24" y="287"/>
                  </a:lnTo>
                  <a:lnTo>
                    <a:pt x="24" y="287"/>
                  </a:lnTo>
                  <a:lnTo>
                    <a:pt x="29" y="287"/>
                  </a:lnTo>
                  <a:lnTo>
                    <a:pt x="29" y="287"/>
                  </a:lnTo>
                  <a:lnTo>
                    <a:pt x="29" y="287"/>
                  </a:lnTo>
                  <a:lnTo>
                    <a:pt x="33" y="287"/>
                  </a:lnTo>
                  <a:lnTo>
                    <a:pt x="33" y="287"/>
                  </a:lnTo>
                  <a:lnTo>
                    <a:pt x="33" y="287"/>
                  </a:lnTo>
                  <a:lnTo>
                    <a:pt x="38" y="287"/>
                  </a:lnTo>
                  <a:lnTo>
                    <a:pt x="38" y="287"/>
                  </a:lnTo>
                  <a:lnTo>
                    <a:pt x="38" y="287"/>
                  </a:lnTo>
                  <a:lnTo>
                    <a:pt x="43" y="287"/>
                  </a:lnTo>
                  <a:lnTo>
                    <a:pt x="43" y="287"/>
                  </a:lnTo>
                  <a:lnTo>
                    <a:pt x="43" y="287"/>
                  </a:lnTo>
                  <a:lnTo>
                    <a:pt x="47" y="287"/>
                  </a:lnTo>
                  <a:lnTo>
                    <a:pt x="47" y="287"/>
                  </a:lnTo>
                  <a:lnTo>
                    <a:pt x="47" y="287"/>
                  </a:lnTo>
                  <a:lnTo>
                    <a:pt x="52" y="282"/>
                  </a:lnTo>
                  <a:lnTo>
                    <a:pt x="52" y="282"/>
                  </a:lnTo>
                  <a:lnTo>
                    <a:pt x="52" y="282"/>
                  </a:lnTo>
                  <a:lnTo>
                    <a:pt x="52" y="282"/>
                  </a:lnTo>
                  <a:lnTo>
                    <a:pt x="52" y="282"/>
                  </a:lnTo>
                  <a:lnTo>
                    <a:pt x="57" y="278"/>
                  </a:lnTo>
                  <a:lnTo>
                    <a:pt x="57" y="278"/>
                  </a:lnTo>
                  <a:lnTo>
                    <a:pt x="57" y="278"/>
                  </a:lnTo>
                  <a:lnTo>
                    <a:pt x="160" y="23"/>
                  </a:lnTo>
                  <a:lnTo>
                    <a:pt x="160" y="23"/>
                  </a:lnTo>
                  <a:lnTo>
                    <a:pt x="160" y="23"/>
                  </a:lnTo>
                  <a:lnTo>
                    <a:pt x="160" y="23"/>
                  </a:lnTo>
                  <a:lnTo>
                    <a:pt x="160" y="28"/>
                  </a:lnTo>
                  <a:lnTo>
                    <a:pt x="160" y="28"/>
                  </a:lnTo>
                  <a:lnTo>
                    <a:pt x="156" y="28"/>
                  </a:lnTo>
                  <a:lnTo>
                    <a:pt x="156" y="28"/>
                  </a:lnTo>
                  <a:lnTo>
                    <a:pt x="156" y="28"/>
                  </a:lnTo>
                  <a:lnTo>
                    <a:pt x="156" y="33"/>
                  </a:lnTo>
                  <a:lnTo>
                    <a:pt x="151" y="33"/>
                  </a:lnTo>
                  <a:lnTo>
                    <a:pt x="151" y="33"/>
                  </a:lnTo>
                  <a:lnTo>
                    <a:pt x="151" y="33"/>
                  </a:lnTo>
                  <a:lnTo>
                    <a:pt x="146" y="33"/>
                  </a:lnTo>
                  <a:lnTo>
                    <a:pt x="146" y="33"/>
                  </a:lnTo>
                  <a:lnTo>
                    <a:pt x="146" y="33"/>
                  </a:lnTo>
                  <a:lnTo>
                    <a:pt x="142" y="33"/>
                  </a:lnTo>
                  <a:lnTo>
                    <a:pt x="142" y="33"/>
                  </a:lnTo>
                  <a:lnTo>
                    <a:pt x="142" y="33"/>
                  </a:lnTo>
                  <a:lnTo>
                    <a:pt x="137" y="33"/>
                  </a:lnTo>
                  <a:lnTo>
                    <a:pt x="137" y="33"/>
                  </a:lnTo>
                  <a:lnTo>
                    <a:pt x="132" y="33"/>
                  </a:lnTo>
                  <a:lnTo>
                    <a:pt x="132" y="33"/>
                  </a:lnTo>
                  <a:lnTo>
                    <a:pt x="132" y="28"/>
                  </a:lnTo>
                  <a:lnTo>
                    <a:pt x="127" y="28"/>
                  </a:lnTo>
                  <a:lnTo>
                    <a:pt x="127" y="28"/>
                  </a:lnTo>
                  <a:lnTo>
                    <a:pt x="127" y="28"/>
                  </a:lnTo>
                  <a:lnTo>
                    <a:pt x="123" y="28"/>
                  </a:lnTo>
                  <a:lnTo>
                    <a:pt x="123" y="28"/>
                  </a:lnTo>
                  <a:lnTo>
                    <a:pt x="123" y="23"/>
                  </a:lnTo>
                  <a:lnTo>
                    <a:pt x="118" y="23"/>
                  </a:lnTo>
                  <a:lnTo>
                    <a:pt x="118" y="23"/>
                  </a:lnTo>
                  <a:lnTo>
                    <a:pt x="118" y="23"/>
                  </a:lnTo>
                  <a:lnTo>
                    <a:pt x="113" y="19"/>
                  </a:lnTo>
                  <a:lnTo>
                    <a:pt x="113" y="19"/>
                  </a:lnTo>
                  <a:lnTo>
                    <a:pt x="113" y="19"/>
                  </a:lnTo>
                  <a:lnTo>
                    <a:pt x="113" y="19"/>
                  </a:lnTo>
                  <a:lnTo>
                    <a:pt x="113" y="14"/>
                  </a:lnTo>
                  <a:lnTo>
                    <a:pt x="109" y="14"/>
                  </a:lnTo>
                  <a:lnTo>
                    <a:pt x="109" y="14"/>
                  </a:lnTo>
                  <a:lnTo>
                    <a:pt x="109" y="14"/>
                  </a:lnTo>
                  <a:lnTo>
                    <a:pt x="109" y="9"/>
                  </a:lnTo>
                  <a:lnTo>
                    <a:pt x="109" y="9"/>
                  </a:lnTo>
                  <a:lnTo>
                    <a:pt x="109" y="9"/>
                  </a:lnTo>
                  <a:lnTo>
                    <a:pt x="109" y="4"/>
                  </a:lnTo>
                  <a:lnTo>
                    <a:pt x="109" y="4"/>
                  </a:lnTo>
                  <a:lnTo>
                    <a:pt x="109" y="4"/>
                  </a:lnTo>
                  <a:lnTo>
                    <a:pt x="109" y="4"/>
                  </a:lnTo>
                  <a:lnTo>
                    <a:pt x="109" y="0"/>
                  </a:lnTo>
                  <a:lnTo>
                    <a:pt x="109" y="0"/>
                  </a:lnTo>
                  <a:lnTo>
                    <a:pt x="5" y="25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7" name="Oval 46">
              <a:extLst>
                <a:ext uri="{FF2B5EF4-FFF2-40B4-BE49-F238E27FC236}">
                  <a16:creationId xmlns:a16="http://schemas.microsoft.com/office/drawing/2014/main" id="{67D1C20A-E488-89E3-16B3-ECF36EB17EBA}"/>
                </a:ext>
              </a:extLst>
            </p:cNvPr>
            <p:cNvSpPr>
              <a:spLocks noChangeArrowheads="1"/>
            </p:cNvSpPr>
            <p:nvPr/>
          </p:nvSpPr>
          <p:spPr bwMode="auto">
            <a:xfrm>
              <a:off x="1629410" y="798830"/>
              <a:ext cx="51435"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48" name="Freeform 1408">
              <a:extLst>
                <a:ext uri="{FF2B5EF4-FFF2-40B4-BE49-F238E27FC236}">
                  <a16:creationId xmlns:a16="http://schemas.microsoft.com/office/drawing/2014/main" id="{421CA57D-4940-38FF-3429-F88384084017}"/>
                </a:ext>
              </a:extLst>
            </p:cNvPr>
            <p:cNvSpPr>
              <a:spLocks/>
            </p:cNvSpPr>
            <p:nvPr/>
          </p:nvSpPr>
          <p:spPr bwMode="auto">
            <a:xfrm>
              <a:off x="1602740" y="835025"/>
              <a:ext cx="68580" cy="131445"/>
            </a:xfrm>
            <a:custGeom>
              <a:avLst/>
              <a:gdLst>
                <a:gd name="T0" fmla="*/ 108 w 108"/>
                <a:gd name="T1" fmla="*/ 18 h 207"/>
                <a:gd name="T2" fmla="*/ 108 w 108"/>
                <a:gd name="T3" fmla="*/ 18 h 207"/>
                <a:gd name="T4" fmla="*/ 104 w 108"/>
                <a:gd name="T5" fmla="*/ 14 h 207"/>
                <a:gd name="T6" fmla="*/ 104 w 108"/>
                <a:gd name="T7" fmla="*/ 14 h 207"/>
                <a:gd name="T8" fmla="*/ 104 w 108"/>
                <a:gd name="T9" fmla="*/ 14 h 207"/>
                <a:gd name="T10" fmla="*/ 104 w 108"/>
                <a:gd name="T11" fmla="*/ 9 h 207"/>
                <a:gd name="T12" fmla="*/ 99 w 108"/>
                <a:gd name="T13" fmla="*/ 9 h 207"/>
                <a:gd name="T14" fmla="*/ 99 w 108"/>
                <a:gd name="T15" fmla="*/ 9 h 207"/>
                <a:gd name="T16" fmla="*/ 94 w 108"/>
                <a:gd name="T17" fmla="*/ 4 h 207"/>
                <a:gd name="T18" fmla="*/ 90 w 108"/>
                <a:gd name="T19" fmla="*/ 4 h 207"/>
                <a:gd name="T20" fmla="*/ 90 w 108"/>
                <a:gd name="T21" fmla="*/ 4 h 207"/>
                <a:gd name="T22" fmla="*/ 85 w 108"/>
                <a:gd name="T23" fmla="*/ 0 h 207"/>
                <a:gd name="T24" fmla="*/ 80 w 108"/>
                <a:gd name="T25" fmla="*/ 0 h 207"/>
                <a:gd name="T26" fmla="*/ 75 w 108"/>
                <a:gd name="T27" fmla="*/ 0 h 207"/>
                <a:gd name="T28" fmla="*/ 75 w 108"/>
                <a:gd name="T29" fmla="*/ 0 h 207"/>
                <a:gd name="T30" fmla="*/ 71 w 108"/>
                <a:gd name="T31" fmla="*/ 0 h 207"/>
                <a:gd name="T32" fmla="*/ 66 w 108"/>
                <a:gd name="T33" fmla="*/ 0 h 207"/>
                <a:gd name="T34" fmla="*/ 61 w 108"/>
                <a:gd name="T35" fmla="*/ 0 h 207"/>
                <a:gd name="T36" fmla="*/ 61 w 108"/>
                <a:gd name="T37" fmla="*/ 0 h 207"/>
                <a:gd name="T38" fmla="*/ 57 w 108"/>
                <a:gd name="T39" fmla="*/ 0 h 207"/>
                <a:gd name="T40" fmla="*/ 57 w 108"/>
                <a:gd name="T41" fmla="*/ 0 h 207"/>
                <a:gd name="T42" fmla="*/ 52 w 108"/>
                <a:gd name="T43" fmla="*/ 0 h 207"/>
                <a:gd name="T44" fmla="*/ 52 w 108"/>
                <a:gd name="T45" fmla="*/ 0 h 207"/>
                <a:gd name="T46" fmla="*/ 52 w 108"/>
                <a:gd name="T47" fmla="*/ 4 h 207"/>
                <a:gd name="T48" fmla="*/ 52 w 108"/>
                <a:gd name="T49" fmla="*/ 4 h 207"/>
                <a:gd name="T50" fmla="*/ 0 w 108"/>
                <a:gd name="T51" fmla="*/ 193 h 207"/>
                <a:gd name="T52" fmla="*/ 0 w 108"/>
                <a:gd name="T53" fmla="*/ 193 h 207"/>
                <a:gd name="T54" fmla="*/ 0 w 108"/>
                <a:gd name="T55" fmla="*/ 193 h 207"/>
                <a:gd name="T56" fmla="*/ 5 w 108"/>
                <a:gd name="T57" fmla="*/ 188 h 207"/>
                <a:gd name="T58" fmla="*/ 5 w 108"/>
                <a:gd name="T59" fmla="*/ 188 h 207"/>
                <a:gd name="T60" fmla="*/ 10 w 108"/>
                <a:gd name="T61" fmla="*/ 188 h 207"/>
                <a:gd name="T62" fmla="*/ 10 w 108"/>
                <a:gd name="T63" fmla="*/ 188 h 207"/>
                <a:gd name="T64" fmla="*/ 14 w 108"/>
                <a:gd name="T65" fmla="*/ 188 h 207"/>
                <a:gd name="T66" fmla="*/ 19 w 108"/>
                <a:gd name="T67" fmla="*/ 188 h 207"/>
                <a:gd name="T68" fmla="*/ 19 w 108"/>
                <a:gd name="T69" fmla="*/ 188 h 207"/>
                <a:gd name="T70" fmla="*/ 24 w 108"/>
                <a:gd name="T71" fmla="*/ 188 h 207"/>
                <a:gd name="T72" fmla="*/ 28 w 108"/>
                <a:gd name="T73" fmla="*/ 188 h 207"/>
                <a:gd name="T74" fmla="*/ 33 w 108"/>
                <a:gd name="T75" fmla="*/ 193 h 207"/>
                <a:gd name="T76" fmla="*/ 33 w 108"/>
                <a:gd name="T77" fmla="*/ 193 h 207"/>
                <a:gd name="T78" fmla="*/ 38 w 108"/>
                <a:gd name="T79" fmla="*/ 193 h 207"/>
                <a:gd name="T80" fmla="*/ 42 w 108"/>
                <a:gd name="T81" fmla="*/ 193 h 207"/>
                <a:gd name="T82" fmla="*/ 42 w 108"/>
                <a:gd name="T83" fmla="*/ 197 h 207"/>
                <a:gd name="T84" fmla="*/ 47 w 108"/>
                <a:gd name="T85" fmla="*/ 197 h 207"/>
                <a:gd name="T86" fmla="*/ 47 w 108"/>
                <a:gd name="T87" fmla="*/ 197 h 207"/>
                <a:gd name="T88" fmla="*/ 52 w 108"/>
                <a:gd name="T89" fmla="*/ 202 h 207"/>
                <a:gd name="T90" fmla="*/ 52 w 108"/>
                <a:gd name="T91" fmla="*/ 202 h 207"/>
                <a:gd name="T92" fmla="*/ 52 w 108"/>
                <a:gd name="T93" fmla="*/ 202 h 207"/>
                <a:gd name="T94" fmla="*/ 57 w 108"/>
                <a:gd name="T95" fmla="*/ 207 h 207"/>
                <a:gd name="T96" fmla="*/ 57 w 108"/>
                <a:gd name="T97" fmla="*/ 207 h 207"/>
                <a:gd name="T98" fmla="*/ 57 w 108"/>
                <a:gd name="T99"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207">
                  <a:moveTo>
                    <a:pt x="108" y="18"/>
                  </a:moveTo>
                  <a:lnTo>
                    <a:pt x="108" y="18"/>
                  </a:lnTo>
                  <a:lnTo>
                    <a:pt x="108" y="18"/>
                  </a:lnTo>
                  <a:lnTo>
                    <a:pt x="108" y="18"/>
                  </a:lnTo>
                  <a:lnTo>
                    <a:pt x="104" y="14"/>
                  </a:lnTo>
                  <a:lnTo>
                    <a:pt x="104" y="14"/>
                  </a:lnTo>
                  <a:lnTo>
                    <a:pt x="104" y="14"/>
                  </a:lnTo>
                  <a:lnTo>
                    <a:pt x="104" y="14"/>
                  </a:lnTo>
                  <a:lnTo>
                    <a:pt x="104" y="14"/>
                  </a:lnTo>
                  <a:lnTo>
                    <a:pt x="104" y="14"/>
                  </a:lnTo>
                  <a:lnTo>
                    <a:pt x="104" y="9"/>
                  </a:lnTo>
                  <a:lnTo>
                    <a:pt x="104" y="9"/>
                  </a:lnTo>
                  <a:lnTo>
                    <a:pt x="99" y="9"/>
                  </a:lnTo>
                  <a:lnTo>
                    <a:pt x="99" y="9"/>
                  </a:lnTo>
                  <a:lnTo>
                    <a:pt x="99" y="9"/>
                  </a:lnTo>
                  <a:lnTo>
                    <a:pt x="99" y="9"/>
                  </a:lnTo>
                  <a:lnTo>
                    <a:pt x="94" y="4"/>
                  </a:lnTo>
                  <a:lnTo>
                    <a:pt x="94" y="4"/>
                  </a:lnTo>
                  <a:lnTo>
                    <a:pt x="94" y="4"/>
                  </a:lnTo>
                  <a:lnTo>
                    <a:pt x="90" y="4"/>
                  </a:lnTo>
                  <a:lnTo>
                    <a:pt x="90" y="4"/>
                  </a:lnTo>
                  <a:lnTo>
                    <a:pt x="90" y="4"/>
                  </a:lnTo>
                  <a:lnTo>
                    <a:pt x="85" y="4"/>
                  </a:lnTo>
                  <a:lnTo>
                    <a:pt x="85" y="0"/>
                  </a:lnTo>
                  <a:lnTo>
                    <a:pt x="80" y="0"/>
                  </a:lnTo>
                  <a:lnTo>
                    <a:pt x="80" y="0"/>
                  </a:lnTo>
                  <a:lnTo>
                    <a:pt x="80" y="0"/>
                  </a:lnTo>
                  <a:lnTo>
                    <a:pt x="75" y="0"/>
                  </a:lnTo>
                  <a:lnTo>
                    <a:pt x="75" y="0"/>
                  </a:lnTo>
                  <a:lnTo>
                    <a:pt x="75" y="0"/>
                  </a:lnTo>
                  <a:lnTo>
                    <a:pt x="71" y="0"/>
                  </a:lnTo>
                  <a:lnTo>
                    <a:pt x="71" y="0"/>
                  </a:lnTo>
                  <a:lnTo>
                    <a:pt x="66" y="0"/>
                  </a:lnTo>
                  <a:lnTo>
                    <a:pt x="66" y="0"/>
                  </a:lnTo>
                  <a:lnTo>
                    <a:pt x="66" y="0"/>
                  </a:lnTo>
                  <a:lnTo>
                    <a:pt x="61" y="0"/>
                  </a:lnTo>
                  <a:lnTo>
                    <a:pt x="61" y="0"/>
                  </a:lnTo>
                  <a:lnTo>
                    <a:pt x="61" y="0"/>
                  </a:lnTo>
                  <a:lnTo>
                    <a:pt x="61" y="0"/>
                  </a:lnTo>
                  <a:lnTo>
                    <a:pt x="57" y="0"/>
                  </a:lnTo>
                  <a:lnTo>
                    <a:pt x="57" y="0"/>
                  </a:lnTo>
                  <a:lnTo>
                    <a:pt x="57" y="0"/>
                  </a:lnTo>
                  <a:lnTo>
                    <a:pt x="57" y="0"/>
                  </a:lnTo>
                  <a:lnTo>
                    <a:pt x="52" y="0"/>
                  </a:lnTo>
                  <a:lnTo>
                    <a:pt x="52" y="0"/>
                  </a:lnTo>
                  <a:lnTo>
                    <a:pt x="52" y="0"/>
                  </a:lnTo>
                  <a:lnTo>
                    <a:pt x="52" y="0"/>
                  </a:lnTo>
                  <a:lnTo>
                    <a:pt x="52" y="4"/>
                  </a:lnTo>
                  <a:lnTo>
                    <a:pt x="52" y="4"/>
                  </a:lnTo>
                  <a:lnTo>
                    <a:pt x="52" y="4"/>
                  </a:lnTo>
                  <a:lnTo>
                    <a:pt x="0" y="193"/>
                  </a:lnTo>
                  <a:lnTo>
                    <a:pt x="0" y="193"/>
                  </a:lnTo>
                  <a:lnTo>
                    <a:pt x="0" y="193"/>
                  </a:lnTo>
                  <a:lnTo>
                    <a:pt x="0" y="193"/>
                  </a:lnTo>
                  <a:lnTo>
                    <a:pt x="0" y="193"/>
                  </a:lnTo>
                  <a:lnTo>
                    <a:pt x="0" y="193"/>
                  </a:lnTo>
                  <a:lnTo>
                    <a:pt x="5" y="188"/>
                  </a:lnTo>
                  <a:lnTo>
                    <a:pt x="5" y="188"/>
                  </a:lnTo>
                  <a:lnTo>
                    <a:pt x="5" y="188"/>
                  </a:lnTo>
                  <a:lnTo>
                    <a:pt x="5" y="188"/>
                  </a:lnTo>
                  <a:lnTo>
                    <a:pt x="5" y="188"/>
                  </a:lnTo>
                  <a:lnTo>
                    <a:pt x="10" y="188"/>
                  </a:lnTo>
                  <a:lnTo>
                    <a:pt x="10" y="188"/>
                  </a:lnTo>
                  <a:lnTo>
                    <a:pt x="10" y="188"/>
                  </a:lnTo>
                  <a:lnTo>
                    <a:pt x="14" y="188"/>
                  </a:lnTo>
                  <a:lnTo>
                    <a:pt x="14" y="188"/>
                  </a:lnTo>
                  <a:lnTo>
                    <a:pt x="14" y="188"/>
                  </a:lnTo>
                  <a:lnTo>
                    <a:pt x="19" y="188"/>
                  </a:lnTo>
                  <a:lnTo>
                    <a:pt x="19" y="188"/>
                  </a:lnTo>
                  <a:lnTo>
                    <a:pt x="19" y="188"/>
                  </a:lnTo>
                  <a:lnTo>
                    <a:pt x="24" y="188"/>
                  </a:lnTo>
                  <a:lnTo>
                    <a:pt x="24" y="188"/>
                  </a:lnTo>
                  <a:lnTo>
                    <a:pt x="24" y="188"/>
                  </a:lnTo>
                  <a:lnTo>
                    <a:pt x="28" y="188"/>
                  </a:lnTo>
                  <a:lnTo>
                    <a:pt x="28" y="188"/>
                  </a:lnTo>
                  <a:lnTo>
                    <a:pt x="33" y="193"/>
                  </a:lnTo>
                  <a:lnTo>
                    <a:pt x="33" y="193"/>
                  </a:lnTo>
                  <a:lnTo>
                    <a:pt x="33" y="193"/>
                  </a:lnTo>
                  <a:lnTo>
                    <a:pt x="38" y="193"/>
                  </a:lnTo>
                  <a:lnTo>
                    <a:pt x="38" y="193"/>
                  </a:lnTo>
                  <a:lnTo>
                    <a:pt x="38" y="193"/>
                  </a:lnTo>
                  <a:lnTo>
                    <a:pt x="42" y="193"/>
                  </a:lnTo>
                  <a:lnTo>
                    <a:pt x="42" y="197"/>
                  </a:lnTo>
                  <a:lnTo>
                    <a:pt x="42" y="197"/>
                  </a:lnTo>
                  <a:lnTo>
                    <a:pt x="47" y="197"/>
                  </a:lnTo>
                  <a:lnTo>
                    <a:pt x="47" y="197"/>
                  </a:lnTo>
                  <a:lnTo>
                    <a:pt x="47" y="197"/>
                  </a:lnTo>
                  <a:lnTo>
                    <a:pt x="47" y="197"/>
                  </a:lnTo>
                  <a:lnTo>
                    <a:pt x="52" y="197"/>
                  </a:lnTo>
                  <a:lnTo>
                    <a:pt x="52" y="202"/>
                  </a:lnTo>
                  <a:lnTo>
                    <a:pt x="52" y="202"/>
                  </a:lnTo>
                  <a:lnTo>
                    <a:pt x="52" y="202"/>
                  </a:lnTo>
                  <a:lnTo>
                    <a:pt x="52" y="202"/>
                  </a:lnTo>
                  <a:lnTo>
                    <a:pt x="52" y="202"/>
                  </a:lnTo>
                  <a:lnTo>
                    <a:pt x="57" y="202"/>
                  </a:lnTo>
                  <a:lnTo>
                    <a:pt x="57" y="207"/>
                  </a:lnTo>
                  <a:lnTo>
                    <a:pt x="57" y="207"/>
                  </a:lnTo>
                  <a:lnTo>
                    <a:pt x="57" y="207"/>
                  </a:lnTo>
                  <a:lnTo>
                    <a:pt x="57" y="207"/>
                  </a:lnTo>
                  <a:lnTo>
                    <a:pt x="57" y="207"/>
                  </a:lnTo>
                  <a:lnTo>
                    <a:pt x="108" y="1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49" name="Oval 48">
              <a:extLst>
                <a:ext uri="{FF2B5EF4-FFF2-40B4-BE49-F238E27FC236}">
                  <a16:creationId xmlns:a16="http://schemas.microsoft.com/office/drawing/2014/main" id="{1E4EC015-498A-30D1-ABD9-70CF1F81B7A6}"/>
                </a:ext>
              </a:extLst>
            </p:cNvPr>
            <p:cNvSpPr>
              <a:spLocks noChangeArrowheads="1"/>
            </p:cNvSpPr>
            <p:nvPr/>
          </p:nvSpPr>
          <p:spPr bwMode="auto">
            <a:xfrm>
              <a:off x="612775" y="1858010"/>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50" name="Freeform 1410">
              <a:extLst>
                <a:ext uri="{FF2B5EF4-FFF2-40B4-BE49-F238E27FC236}">
                  <a16:creationId xmlns:a16="http://schemas.microsoft.com/office/drawing/2014/main" id="{84842ECE-C742-5BC1-6DE1-370EC60E6452}"/>
                </a:ext>
              </a:extLst>
            </p:cNvPr>
            <p:cNvSpPr>
              <a:spLocks/>
            </p:cNvSpPr>
            <p:nvPr/>
          </p:nvSpPr>
          <p:spPr bwMode="auto">
            <a:xfrm>
              <a:off x="559435" y="1924050"/>
              <a:ext cx="104140" cy="89535"/>
            </a:xfrm>
            <a:custGeom>
              <a:avLst/>
              <a:gdLst>
                <a:gd name="T0" fmla="*/ 155 w 164"/>
                <a:gd name="T1" fmla="*/ 51 h 141"/>
                <a:gd name="T2" fmla="*/ 160 w 164"/>
                <a:gd name="T3" fmla="*/ 47 h 141"/>
                <a:gd name="T4" fmla="*/ 160 w 164"/>
                <a:gd name="T5" fmla="*/ 47 h 141"/>
                <a:gd name="T6" fmla="*/ 160 w 164"/>
                <a:gd name="T7" fmla="*/ 42 h 141"/>
                <a:gd name="T8" fmla="*/ 164 w 164"/>
                <a:gd name="T9" fmla="*/ 42 h 141"/>
                <a:gd name="T10" fmla="*/ 164 w 164"/>
                <a:gd name="T11" fmla="*/ 37 h 141"/>
                <a:gd name="T12" fmla="*/ 164 w 164"/>
                <a:gd name="T13" fmla="*/ 33 h 141"/>
                <a:gd name="T14" fmla="*/ 164 w 164"/>
                <a:gd name="T15" fmla="*/ 33 h 141"/>
                <a:gd name="T16" fmla="*/ 164 w 164"/>
                <a:gd name="T17" fmla="*/ 28 h 141"/>
                <a:gd name="T18" fmla="*/ 164 w 164"/>
                <a:gd name="T19" fmla="*/ 23 h 141"/>
                <a:gd name="T20" fmla="*/ 160 w 164"/>
                <a:gd name="T21" fmla="*/ 18 h 141"/>
                <a:gd name="T22" fmla="*/ 160 w 164"/>
                <a:gd name="T23" fmla="*/ 18 h 141"/>
                <a:gd name="T24" fmla="*/ 155 w 164"/>
                <a:gd name="T25" fmla="*/ 14 h 141"/>
                <a:gd name="T26" fmla="*/ 155 w 164"/>
                <a:gd name="T27" fmla="*/ 9 h 141"/>
                <a:gd name="T28" fmla="*/ 150 w 164"/>
                <a:gd name="T29" fmla="*/ 9 h 141"/>
                <a:gd name="T30" fmla="*/ 150 w 164"/>
                <a:gd name="T31" fmla="*/ 4 h 141"/>
                <a:gd name="T32" fmla="*/ 146 w 164"/>
                <a:gd name="T33" fmla="*/ 4 h 141"/>
                <a:gd name="T34" fmla="*/ 141 w 164"/>
                <a:gd name="T35" fmla="*/ 4 h 141"/>
                <a:gd name="T36" fmla="*/ 141 w 164"/>
                <a:gd name="T37" fmla="*/ 4 h 141"/>
                <a:gd name="T38" fmla="*/ 136 w 164"/>
                <a:gd name="T39" fmla="*/ 0 h 141"/>
                <a:gd name="T40" fmla="*/ 131 w 164"/>
                <a:gd name="T41" fmla="*/ 0 h 141"/>
                <a:gd name="T42" fmla="*/ 131 w 164"/>
                <a:gd name="T43" fmla="*/ 0 h 141"/>
                <a:gd name="T44" fmla="*/ 127 w 164"/>
                <a:gd name="T45" fmla="*/ 4 h 141"/>
                <a:gd name="T46" fmla="*/ 122 w 164"/>
                <a:gd name="T47" fmla="*/ 4 h 141"/>
                <a:gd name="T48" fmla="*/ 122 w 164"/>
                <a:gd name="T49" fmla="*/ 4 h 141"/>
                <a:gd name="T50" fmla="*/ 0 w 164"/>
                <a:gd name="T51" fmla="*/ 94 h 141"/>
                <a:gd name="T52" fmla="*/ 4 w 164"/>
                <a:gd name="T53" fmla="*/ 94 h 141"/>
                <a:gd name="T54" fmla="*/ 9 w 164"/>
                <a:gd name="T55" fmla="*/ 89 h 141"/>
                <a:gd name="T56" fmla="*/ 9 w 164"/>
                <a:gd name="T57" fmla="*/ 89 h 141"/>
                <a:gd name="T58" fmla="*/ 14 w 164"/>
                <a:gd name="T59" fmla="*/ 89 h 141"/>
                <a:gd name="T60" fmla="*/ 18 w 164"/>
                <a:gd name="T61" fmla="*/ 89 h 141"/>
                <a:gd name="T62" fmla="*/ 18 w 164"/>
                <a:gd name="T63" fmla="*/ 89 h 141"/>
                <a:gd name="T64" fmla="*/ 23 w 164"/>
                <a:gd name="T65" fmla="*/ 94 h 141"/>
                <a:gd name="T66" fmla="*/ 28 w 164"/>
                <a:gd name="T67" fmla="*/ 94 h 141"/>
                <a:gd name="T68" fmla="*/ 28 w 164"/>
                <a:gd name="T69" fmla="*/ 98 h 141"/>
                <a:gd name="T70" fmla="*/ 33 w 164"/>
                <a:gd name="T71" fmla="*/ 98 h 141"/>
                <a:gd name="T72" fmla="*/ 33 w 164"/>
                <a:gd name="T73" fmla="*/ 103 h 141"/>
                <a:gd name="T74" fmla="*/ 37 w 164"/>
                <a:gd name="T75" fmla="*/ 103 h 141"/>
                <a:gd name="T76" fmla="*/ 37 w 164"/>
                <a:gd name="T77" fmla="*/ 108 h 141"/>
                <a:gd name="T78" fmla="*/ 42 w 164"/>
                <a:gd name="T79" fmla="*/ 113 h 141"/>
                <a:gd name="T80" fmla="*/ 42 w 164"/>
                <a:gd name="T81" fmla="*/ 113 h 141"/>
                <a:gd name="T82" fmla="*/ 42 w 164"/>
                <a:gd name="T83" fmla="*/ 117 h 141"/>
                <a:gd name="T84" fmla="*/ 42 w 164"/>
                <a:gd name="T85" fmla="*/ 122 h 141"/>
                <a:gd name="T86" fmla="*/ 42 w 164"/>
                <a:gd name="T87" fmla="*/ 127 h 141"/>
                <a:gd name="T88" fmla="*/ 42 w 164"/>
                <a:gd name="T89" fmla="*/ 127 h 141"/>
                <a:gd name="T90" fmla="*/ 42 w 164"/>
                <a:gd name="T91" fmla="*/ 131 h 141"/>
                <a:gd name="T92" fmla="*/ 42 w 164"/>
                <a:gd name="T93" fmla="*/ 136 h 141"/>
                <a:gd name="T94" fmla="*/ 37 w 164"/>
                <a:gd name="T95" fmla="*/ 136 h 141"/>
                <a:gd name="T96" fmla="*/ 37 w 164"/>
                <a:gd name="T97" fmla="*/ 141 h 141"/>
                <a:gd name="T98" fmla="*/ 33 w 164"/>
                <a:gd name="T99"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141">
                  <a:moveTo>
                    <a:pt x="155" y="51"/>
                  </a:moveTo>
                  <a:lnTo>
                    <a:pt x="155" y="51"/>
                  </a:lnTo>
                  <a:lnTo>
                    <a:pt x="160" y="51"/>
                  </a:lnTo>
                  <a:lnTo>
                    <a:pt x="160" y="47"/>
                  </a:lnTo>
                  <a:lnTo>
                    <a:pt x="160" y="47"/>
                  </a:lnTo>
                  <a:lnTo>
                    <a:pt x="160" y="47"/>
                  </a:lnTo>
                  <a:lnTo>
                    <a:pt x="160" y="47"/>
                  </a:lnTo>
                  <a:lnTo>
                    <a:pt x="160" y="42"/>
                  </a:lnTo>
                  <a:lnTo>
                    <a:pt x="164" y="42"/>
                  </a:lnTo>
                  <a:lnTo>
                    <a:pt x="164" y="42"/>
                  </a:lnTo>
                  <a:lnTo>
                    <a:pt x="164" y="37"/>
                  </a:lnTo>
                  <a:lnTo>
                    <a:pt x="164" y="37"/>
                  </a:lnTo>
                  <a:lnTo>
                    <a:pt x="164" y="37"/>
                  </a:lnTo>
                  <a:lnTo>
                    <a:pt x="164" y="33"/>
                  </a:lnTo>
                  <a:lnTo>
                    <a:pt x="164" y="33"/>
                  </a:lnTo>
                  <a:lnTo>
                    <a:pt x="164" y="33"/>
                  </a:lnTo>
                  <a:lnTo>
                    <a:pt x="164" y="28"/>
                  </a:lnTo>
                  <a:lnTo>
                    <a:pt x="164" y="28"/>
                  </a:lnTo>
                  <a:lnTo>
                    <a:pt x="164" y="23"/>
                  </a:lnTo>
                  <a:lnTo>
                    <a:pt x="164" y="23"/>
                  </a:lnTo>
                  <a:lnTo>
                    <a:pt x="160" y="23"/>
                  </a:lnTo>
                  <a:lnTo>
                    <a:pt x="160" y="18"/>
                  </a:lnTo>
                  <a:lnTo>
                    <a:pt x="160" y="18"/>
                  </a:lnTo>
                  <a:lnTo>
                    <a:pt x="160" y="18"/>
                  </a:lnTo>
                  <a:lnTo>
                    <a:pt x="160" y="14"/>
                  </a:lnTo>
                  <a:lnTo>
                    <a:pt x="155" y="14"/>
                  </a:lnTo>
                  <a:lnTo>
                    <a:pt x="155" y="14"/>
                  </a:lnTo>
                  <a:lnTo>
                    <a:pt x="155" y="9"/>
                  </a:lnTo>
                  <a:lnTo>
                    <a:pt x="155" y="9"/>
                  </a:lnTo>
                  <a:lnTo>
                    <a:pt x="150" y="9"/>
                  </a:lnTo>
                  <a:lnTo>
                    <a:pt x="150" y="9"/>
                  </a:lnTo>
                  <a:lnTo>
                    <a:pt x="150" y="4"/>
                  </a:lnTo>
                  <a:lnTo>
                    <a:pt x="146" y="4"/>
                  </a:lnTo>
                  <a:lnTo>
                    <a:pt x="146" y="4"/>
                  </a:lnTo>
                  <a:lnTo>
                    <a:pt x="146" y="4"/>
                  </a:lnTo>
                  <a:lnTo>
                    <a:pt x="141" y="4"/>
                  </a:lnTo>
                  <a:lnTo>
                    <a:pt x="141" y="4"/>
                  </a:lnTo>
                  <a:lnTo>
                    <a:pt x="141" y="4"/>
                  </a:lnTo>
                  <a:lnTo>
                    <a:pt x="136" y="0"/>
                  </a:lnTo>
                  <a:lnTo>
                    <a:pt x="136" y="0"/>
                  </a:lnTo>
                  <a:lnTo>
                    <a:pt x="136" y="0"/>
                  </a:lnTo>
                  <a:lnTo>
                    <a:pt x="131" y="0"/>
                  </a:lnTo>
                  <a:lnTo>
                    <a:pt x="131" y="0"/>
                  </a:lnTo>
                  <a:lnTo>
                    <a:pt x="131" y="0"/>
                  </a:lnTo>
                  <a:lnTo>
                    <a:pt x="127" y="4"/>
                  </a:lnTo>
                  <a:lnTo>
                    <a:pt x="127" y="4"/>
                  </a:lnTo>
                  <a:lnTo>
                    <a:pt x="127" y="4"/>
                  </a:lnTo>
                  <a:lnTo>
                    <a:pt x="122" y="4"/>
                  </a:lnTo>
                  <a:lnTo>
                    <a:pt x="122" y="4"/>
                  </a:lnTo>
                  <a:lnTo>
                    <a:pt x="122" y="4"/>
                  </a:lnTo>
                  <a:lnTo>
                    <a:pt x="0" y="94"/>
                  </a:lnTo>
                  <a:lnTo>
                    <a:pt x="0" y="94"/>
                  </a:lnTo>
                  <a:lnTo>
                    <a:pt x="4" y="94"/>
                  </a:lnTo>
                  <a:lnTo>
                    <a:pt x="4" y="94"/>
                  </a:lnTo>
                  <a:lnTo>
                    <a:pt x="4" y="89"/>
                  </a:lnTo>
                  <a:lnTo>
                    <a:pt x="9" y="89"/>
                  </a:lnTo>
                  <a:lnTo>
                    <a:pt x="9" y="89"/>
                  </a:lnTo>
                  <a:lnTo>
                    <a:pt x="9" y="89"/>
                  </a:lnTo>
                  <a:lnTo>
                    <a:pt x="14" y="89"/>
                  </a:lnTo>
                  <a:lnTo>
                    <a:pt x="14" y="89"/>
                  </a:lnTo>
                  <a:lnTo>
                    <a:pt x="14" y="89"/>
                  </a:lnTo>
                  <a:lnTo>
                    <a:pt x="18" y="89"/>
                  </a:lnTo>
                  <a:lnTo>
                    <a:pt x="18" y="89"/>
                  </a:lnTo>
                  <a:lnTo>
                    <a:pt x="18" y="89"/>
                  </a:lnTo>
                  <a:lnTo>
                    <a:pt x="23" y="94"/>
                  </a:lnTo>
                  <a:lnTo>
                    <a:pt x="23" y="94"/>
                  </a:lnTo>
                  <a:lnTo>
                    <a:pt x="23" y="94"/>
                  </a:lnTo>
                  <a:lnTo>
                    <a:pt x="28" y="94"/>
                  </a:lnTo>
                  <a:lnTo>
                    <a:pt x="28" y="94"/>
                  </a:lnTo>
                  <a:lnTo>
                    <a:pt x="28" y="98"/>
                  </a:lnTo>
                  <a:lnTo>
                    <a:pt x="33" y="98"/>
                  </a:lnTo>
                  <a:lnTo>
                    <a:pt x="33" y="98"/>
                  </a:lnTo>
                  <a:lnTo>
                    <a:pt x="33" y="98"/>
                  </a:lnTo>
                  <a:lnTo>
                    <a:pt x="33" y="103"/>
                  </a:lnTo>
                  <a:lnTo>
                    <a:pt x="37" y="103"/>
                  </a:lnTo>
                  <a:lnTo>
                    <a:pt x="37" y="103"/>
                  </a:lnTo>
                  <a:lnTo>
                    <a:pt x="37" y="108"/>
                  </a:lnTo>
                  <a:lnTo>
                    <a:pt x="37" y="108"/>
                  </a:lnTo>
                  <a:lnTo>
                    <a:pt x="42" y="108"/>
                  </a:lnTo>
                  <a:lnTo>
                    <a:pt x="42" y="113"/>
                  </a:lnTo>
                  <a:lnTo>
                    <a:pt x="42" y="113"/>
                  </a:lnTo>
                  <a:lnTo>
                    <a:pt x="42" y="113"/>
                  </a:lnTo>
                  <a:lnTo>
                    <a:pt x="42" y="117"/>
                  </a:lnTo>
                  <a:lnTo>
                    <a:pt x="42" y="117"/>
                  </a:lnTo>
                  <a:lnTo>
                    <a:pt x="42" y="117"/>
                  </a:lnTo>
                  <a:lnTo>
                    <a:pt x="42" y="122"/>
                  </a:lnTo>
                  <a:lnTo>
                    <a:pt x="42" y="122"/>
                  </a:lnTo>
                  <a:lnTo>
                    <a:pt x="42" y="127"/>
                  </a:lnTo>
                  <a:lnTo>
                    <a:pt x="42" y="127"/>
                  </a:lnTo>
                  <a:lnTo>
                    <a:pt x="42" y="127"/>
                  </a:lnTo>
                  <a:lnTo>
                    <a:pt x="42" y="131"/>
                  </a:lnTo>
                  <a:lnTo>
                    <a:pt x="42" y="131"/>
                  </a:lnTo>
                  <a:lnTo>
                    <a:pt x="42" y="131"/>
                  </a:lnTo>
                  <a:lnTo>
                    <a:pt x="42" y="136"/>
                  </a:lnTo>
                  <a:lnTo>
                    <a:pt x="37" y="136"/>
                  </a:lnTo>
                  <a:lnTo>
                    <a:pt x="37" y="136"/>
                  </a:lnTo>
                  <a:lnTo>
                    <a:pt x="37" y="136"/>
                  </a:lnTo>
                  <a:lnTo>
                    <a:pt x="37" y="141"/>
                  </a:lnTo>
                  <a:lnTo>
                    <a:pt x="37" y="141"/>
                  </a:lnTo>
                  <a:lnTo>
                    <a:pt x="33" y="141"/>
                  </a:lnTo>
                  <a:lnTo>
                    <a:pt x="155" y="5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1" name="Oval 50">
              <a:extLst>
                <a:ext uri="{FF2B5EF4-FFF2-40B4-BE49-F238E27FC236}">
                  <a16:creationId xmlns:a16="http://schemas.microsoft.com/office/drawing/2014/main" id="{237B0A46-3DB0-26F6-3D39-BB392DEA8C22}"/>
                </a:ext>
              </a:extLst>
            </p:cNvPr>
            <p:cNvSpPr>
              <a:spLocks noChangeArrowheads="1"/>
            </p:cNvSpPr>
            <p:nvPr/>
          </p:nvSpPr>
          <p:spPr bwMode="auto">
            <a:xfrm>
              <a:off x="406400" y="2644775"/>
              <a:ext cx="51435"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52" name="Freeform 1412">
              <a:extLst>
                <a:ext uri="{FF2B5EF4-FFF2-40B4-BE49-F238E27FC236}">
                  <a16:creationId xmlns:a16="http://schemas.microsoft.com/office/drawing/2014/main" id="{21747C0C-6EA7-FB15-D55C-332043ECBA99}"/>
                </a:ext>
              </a:extLst>
            </p:cNvPr>
            <p:cNvSpPr>
              <a:spLocks/>
            </p:cNvSpPr>
            <p:nvPr/>
          </p:nvSpPr>
          <p:spPr bwMode="auto">
            <a:xfrm>
              <a:off x="421640" y="2515870"/>
              <a:ext cx="77470" cy="140970"/>
            </a:xfrm>
            <a:custGeom>
              <a:avLst/>
              <a:gdLst>
                <a:gd name="T0" fmla="*/ 0 w 122"/>
                <a:gd name="T1" fmla="*/ 208 h 222"/>
                <a:gd name="T2" fmla="*/ 5 w 122"/>
                <a:gd name="T3" fmla="*/ 208 h 222"/>
                <a:gd name="T4" fmla="*/ 5 w 122"/>
                <a:gd name="T5" fmla="*/ 208 h 222"/>
                <a:gd name="T6" fmla="*/ 5 w 122"/>
                <a:gd name="T7" fmla="*/ 208 h 222"/>
                <a:gd name="T8" fmla="*/ 5 w 122"/>
                <a:gd name="T9" fmla="*/ 208 h 222"/>
                <a:gd name="T10" fmla="*/ 9 w 122"/>
                <a:gd name="T11" fmla="*/ 208 h 222"/>
                <a:gd name="T12" fmla="*/ 9 w 122"/>
                <a:gd name="T13" fmla="*/ 212 h 222"/>
                <a:gd name="T14" fmla="*/ 14 w 122"/>
                <a:gd name="T15" fmla="*/ 212 h 222"/>
                <a:gd name="T16" fmla="*/ 19 w 122"/>
                <a:gd name="T17" fmla="*/ 212 h 222"/>
                <a:gd name="T18" fmla="*/ 19 w 122"/>
                <a:gd name="T19" fmla="*/ 212 h 222"/>
                <a:gd name="T20" fmla="*/ 24 w 122"/>
                <a:gd name="T21" fmla="*/ 212 h 222"/>
                <a:gd name="T22" fmla="*/ 28 w 122"/>
                <a:gd name="T23" fmla="*/ 217 h 222"/>
                <a:gd name="T24" fmla="*/ 28 w 122"/>
                <a:gd name="T25" fmla="*/ 217 h 222"/>
                <a:gd name="T26" fmla="*/ 33 w 122"/>
                <a:gd name="T27" fmla="*/ 217 h 222"/>
                <a:gd name="T28" fmla="*/ 38 w 122"/>
                <a:gd name="T29" fmla="*/ 217 h 222"/>
                <a:gd name="T30" fmla="*/ 42 w 122"/>
                <a:gd name="T31" fmla="*/ 222 h 222"/>
                <a:gd name="T32" fmla="*/ 42 w 122"/>
                <a:gd name="T33" fmla="*/ 222 h 222"/>
                <a:gd name="T34" fmla="*/ 47 w 122"/>
                <a:gd name="T35" fmla="*/ 222 h 222"/>
                <a:gd name="T36" fmla="*/ 47 w 122"/>
                <a:gd name="T37" fmla="*/ 222 h 222"/>
                <a:gd name="T38" fmla="*/ 52 w 122"/>
                <a:gd name="T39" fmla="*/ 222 h 222"/>
                <a:gd name="T40" fmla="*/ 52 w 122"/>
                <a:gd name="T41" fmla="*/ 222 h 222"/>
                <a:gd name="T42" fmla="*/ 57 w 122"/>
                <a:gd name="T43" fmla="*/ 222 h 222"/>
                <a:gd name="T44" fmla="*/ 57 w 122"/>
                <a:gd name="T45" fmla="*/ 222 h 222"/>
                <a:gd name="T46" fmla="*/ 57 w 122"/>
                <a:gd name="T47" fmla="*/ 222 h 222"/>
                <a:gd name="T48" fmla="*/ 57 w 122"/>
                <a:gd name="T49" fmla="*/ 222 h 222"/>
                <a:gd name="T50" fmla="*/ 122 w 122"/>
                <a:gd name="T51" fmla="*/ 15 h 222"/>
                <a:gd name="T52" fmla="*/ 122 w 122"/>
                <a:gd name="T53" fmla="*/ 15 h 222"/>
                <a:gd name="T54" fmla="*/ 122 w 122"/>
                <a:gd name="T55" fmla="*/ 15 h 222"/>
                <a:gd name="T56" fmla="*/ 118 w 122"/>
                <a:gd name="T57" fmla="*/ 15 h 222"/>
                <a:gd name="T58" fmla="*/ 118 w 122"/>
                <a:gd name="T59" fmla="*/ 15 h 222"/>
                <a:gd name="T60" fmla="*/ 113 w 122"/>
                <a:gd name="T61" fmla="*/ 15 h 222"/>
                <a:gd name="T62" fmla="*/ 113 w 122"/>
                <a:gd name="T63" fmla="*/ 15 h 222"/>
                <a:gd name="T64" fmla="*/ 108 w 122"/>
                <a:gd name="T65" fmla="*/ 15 h 222"/>
                <a:gd name="T66" fmla="*/ 108 w 122"/>
                <a:gd name="T67" fmla="*/ 10 h 222"/>
                <a:gd name="T68" fmla="*/ 104 w 122"/>
                <a:gd name="T69" fmla="*/ 10 h 222"/>
                <a:gd name="T70" fmla="*/ 99 w 122"/>
                <a:gd name="T71" fmla="*/ 10 h 222"/>
                <a:gd name="T72" fmla="*/ 99 w 122"/>
                <a:gd name="T73" fmla="*/ 10 h 222"/>
                <a:gd name="T74" fmla="*/ 94 w 122"/>
                <a:gd name="T75" fmla="*/ 10 h 222"/>
                <a:gd name="T76" fmla="*/ 89 w 122"/>
                <a:gd name="T77" fmla="*/ 5 h 222"/>
                <a:gd name="T78" fmla="*/ 85 w 122"/>
                <a:gd name="T79" fmla="*/ 5 h 222"/>
                <a:gd name="T80" fmla="*/ 85 w 122"/>
                <a:gd name="T81" fmla="*/ 5 h 222"/>
                <a:gd name="T82" fmla="*/ 80 w 122"/>
                <a:gd name="T83" fmla="*/ 5 h 222"/>
                <a:gd name="T84" fmla="*/ 75 w 122"/>
                <a:gd name="T85" fmla="*/ 5 h 222"/>
                <a:gd name="T86" fmla="*/ 75 w 122"/>
                <a:gd name="T87" fmla="*/ 0 h 222"/>
                <a:gd name="T88" fmla="*/ 71 w 122"/>
                <a:gd name="T89" fmla="*/ 0 h 222"/>
                <a:gd name="T90" fmla="*/ 71 w 122"/>
                <a:gd name="T91" fmla="*/ 0 h 222"/>
                <a:gd name="T92" fmla="*/ 71 w 122"/>
                <a:gd name="T93" fmla="*/ 0 h 222"/>
                <a:gd name="T94" fmla="*/ 66 w 122"/>
                <a:gd name="T95" fmla="*/ 0 h 222"/>
                <a:gd name="T96" fmla="*/ 66 w 122"/>
                <a:gd name="T97" fmla="*/ 0 h 222"/>
                <a:gd name="T98" fmla="*/ 66 w 122"/>
                <a:gd name="T9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222">
                  <a:moveTo>
                    <a:pt x="0" y="208"/>
                  </a:moveTo>
                  <a:lnTo>
                    <a:pt x="0" y="208"/>
                  </a:lnTo>
                  <a:lnTo>
                    <a:pt x="0" y="208"/>
                  </a:lnTo>
                  <a:lnTo>
                    <a:pt x="5" y="208"/>
                  </a:lnTo>
                  <a:lnTo>
                    <a:pt x="5" y="208"/>
                  </a:lnTo>
                  <a:lnTo>
                    <a:pt x="5" y="208"/>
                  </a:lnTo>
                  <a:lnTo>
                    <a:pt x="5" y="208"/>
                  </a:lnTo>
                  <a:lnTo>
                    <a:pt x="5" y="208"/>
                  </a:lnTo>
                  <a:lnTo>
                    <a:pt x="5" y="208"/>
                  </a:lnTo>
                  <a:lnTo>
                    <a:pt x="5" y="208"/>
                  </a:lnTo>
                  <a:lnTo>
                    <a:pt x="9" y="208"/>
                  </a:lnTo>
                  <a:lnTo>
                    <a:pt x="9" y="208"/>
                  </a:lnTo>
                  <a:lnTo>
                    <a:pt x="9" y="208"/>
                  </a:lnTo>
                  <a:lnTo>
                    <a:pt x="9" y="212"/>
                  </a:lnTo>
                  <a:lnTo>
                    <a:pt x="14" y="212"/>
                  </a:lnTo>
                  <a:lnTo>
                    <a:pt x="14" y="212"/>
                  </a:lnTo>
                  <a:lnTo>
                    <a:pt x="14" y="212"/>
                  </a:lnTo>
                  <a:lnTo>
                    <a:pt x="19" y="212"/>
                  </a:lnTo>
                  <a:lnTo>
                    <a:pt x="19" y="212"/>
                  </a:lnTo>
                  <a:lnTo>
                    <a:pt x="19" y="212"/>
                  </a:lnTo>
                  <a:lnTo>
                    <a:pt x="24" y="212"/>
                  </a:lnTo>
                  <a:lnTo>
                    <a:pt x="24" y="212"/>
                  </a:lnTo>
                  <a:lnTo>
                    <a:pt x="24" y="217"/>
                  </a:lnTo>
                  <a:lnTo>
                    <a:pt x="28" y="217"/>
                  </a:lnTo>
                  <a:lnTo>
                    <a:pt x="28" y="217"/>
                  </a:lnTo>
                  <a:lnTo>
                    <a:pt x="28" y="217"/>
                  </a:lnTo>
                  <a:lnTo>
                    <a:pt x="33" y="217"/>
                  </a:lnTo>
                  <a:lnTo>
                    <a:pt x="33" y="217"/>
                  </a:lnTo>
                  <a:lnTo>
                    <a:pt x="38" y="217"/>
                  </a:lnTo>
                  <a:lnTo>
                    <a:pt x="38" y="217"/>
                  </a:lnTo>
                  <a:lnTo>
                    <a:pt x="38" y="217"/>
                  </a:lnTo>
                  <a:lnTo>
                    <a:pt x="42" y="222"/>
                  </a:lnTo>
                  <a:lnTo>
                    <a:pt x="42" y="222"/>
                  </a:lnTo>
                  <a:lnTo>
                    <a:pt x="42" y="222"/>
                  </a:lnTo>
                  <a:lnTo>
                    <a:pt x="47" y="222"/>
                  </a:lnTo>
                  <a:lnTo>
                    <a:pt x="47" y="222"/>
                  </a:lnTo>
                  <a:lnTo>
                    <a:pt x="47" y="222"/>
                  </a:lnTo>
                  <a:lnTo>
                    <a:pt x="47" y="222"/>
                  </a:lnTo>
                  <a:lnTo>
                    <a:pt x="52" y="222"/>
                  </a:lnTo>
                  <a:lnTo>
                    <a:pt x="52" y="222"/>
                  </a:lnTo>
                  <a:lnTo>
                    <a:pt x="52" y="222"/>
                  </a:lnTo>
                  <a:lnTo>
                    <a:pt x="52" y="222"/>
                  </a:lnTo>
                  <a:lnTo>
                    <a:pt x="57" y="222"/>
                  </a:lnTo>
                  <a:lnTo>
                    <a:pt x="57" y="222"/>
                  </a:lnTo>
                  <a:lnTo>
                    <a:pt x="57" y="222"/>
                  </a:lnTo>
                  <a:lnTo>
                    <a:pt x="57" y="222"/>
                  </a:lnTo>
                  <a:lnTo>
                    <a:pt x="57" y="222"/>
                  </a:lnTo>
                  <a:lnTo>
                    <a:pt x="57" y="222"/>
                  </a:lnTo>
                  <a:lnTo>
                    <a:pt x="57" y="222"/>
                  </a:lnTo>
                  <a:lnTo>
                    <a:pt x="57" y="222"/>
                  </a:lnTo>
                  <a:lnTo>
                    <a:pt x="122" y="15"/>
                  </a:lnTo>
                  <a:lnTo>
                    <a:pt x="122" y="15"/>
                  </a:lnTo>
                  <a:lnTo>
                    <a:pt x="122" y="15"/>
                  </a:lnTo>
                  <a:lnTo>
                    <a:pt x="122" y="15"/>
                  </a:lnTo>
                  <a:lnTo>
                    <a:pt x="122" y="15"/>
                  </a:lnTo>
                  <a:lnTo>
                    <a:pt x="122" y="15"/>
                  </a:lnTo>
                  <a:lnTo>
                    <a:pt x="118" y="15"/>
                  </a:lnTo>
                  <a:lnTo>
                    <a:pt x="118" y="15"/>
                  </a:lnTo>
                  <a:lnTo>
                    <a:pt x="118" y="15"/>
                  </a:lnTo>
                  <a:lnTo>
                    <a:pt x="118" y="15"/>
                  </a:lnTo>
                  <a:lnTo>
                    <a:pt x="118" y="15"/>
                  </a:lnTo>
                  <a:lnTo>
                    <a:pt x="113" y="15"/>
                  </a:lnTo>
                  <a:lnTo>
                    <a:pt x="113" y="15"/>
                  </a:lnTo>
                  <a:lnTo>
                    <a:pt x="113" y="15"/>
                  </a:lnTo>
                  <a:lnTo>
                    <a:pt x="113" y="15"/>
                  </a:lnTo>
                  <a:lnTo>
                    <a:pt x="108" y="15"/>
                  </a:lnTo>
                  <a:lnTo>
                    <a:pt x="108" y="15"/>
                  </a:lnTo>
                  <a:lnTo>
                    <a:pt x="108" y="10"/>
                  </a:lnTo>
                  <a:lnTo>
                    <a:pt x="104" y="10"/>
                  </a:lnTo>
                  <a:lnTo>
                    <a:pt x="104" y="10"/>
                  </a:lnTo>
                  <a:lnTo>
                    <a:pt x="104" y="10"/>
                  </a:lnTo>
                  <a:lnTo>
                    <a:pt x="99" y="10"/>
                  </a:lnTo>
                  <a:lnTo>
                    <a:pt x="99" y="10"/>
                  </a:lnTo>
                  <a:lnTo>
                    <a:pt x="99" y="10"/>
                  </a:lnTo>
                  <a:lnTo>
                    <a:pt x="94" y="10"/>
                  </a:lnTo>
                  <a:lnTo>
                    <a:pt x="94" y="10"/>
                  </a:lnTo>
                  <a:lnTo>
                    <a:pt x="89" y="10"/>
                  </a:lnTo>
                  <a:lnTo>
                    <a:pt x="89" y="5"/>
                  </a:lnTo>
                  <a:lnTo>
                    <a:pt x="89" y="5"/>
                  </a:lnTo>
                  <a:lnTo>
                    <a:pt x="85" y="5"/>
                  </a:lnTo>
                  <a:lnTo>
                    <a:pt x="85" y="5"/>
                  </a:lnTo>
                  <a:lnTo>
                    <a:pt x="85" y="5"/>
                  </a:lnTo>
                  <a:lnTo>
                    <a:pt x="80" y="5"/>
                  </a:lnTo>
                  <a:lnTo>
                    <a:pt x="80" y="5"/>
                  </a:lnTo>
                  <a:lnTo>
                    <a:pt x="80" y="5"/>
                  </a:lnTo>
                  <a:lnTo>
                    <a:pt x="75" y="5"/>
                  </a:lnTo>
                  <a:lnTo>
                    <a:pt x="75" y="0"/>
                  </a:lnTo>
                  <a:lnTo>
                    <a:pt x="75" y="0"/>
                  </a:lnTo>
                  <a:lnTo>
                    <a:pt x="75" y="0"/>
                  </a:lnTo>
                  <a:lnTo>
                    <a:pt x="71" y="0"/>
                  </a:lnTo>
                  <a:lnTo>
                    <a:pt x="71" y="0"/>
                  </a:lnTo>
                  <a:lnTo>
                    <a:pt x="71" y="0"/>
                  </a:lnTo>
                  <a:lnTo>
                    <a:pt x="71" y="0"/>
                  </a:lnTo>
                  <a:lnTo>
                    <a:pt x="71" y="0"/>
                  </a:lnTo>
                  <a:lnTo>
                    <a:pt x="66" y="0"/>
                  </a:lnTo>
                  <a:lnTo>
                    <a:pt x="66" y="0"/>
                  </a:lnTo>
                  <a:lnTo>
                    <a:pt x="66" y="0"/>
                  </a:lnTo>
                  <a:lnTo>
                    <a:pt x="66" y="0"/>
                  </a:lnTo>
                  <a:lnTo>
                    <a:pt x="66" y="0"/>
                  </a:lnTo>
                  <a:lnTo>
                    <a:pt x="66" y="0"/>
                  </a:lnTo>
                  <a:lnTo>
                    <a:pt x="0" y="20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3" name="Oval 52">
              <a:extLst>
                <a:ext uri="{FF2B5EF4-FFF2-40B4-BE49-F238E27FC236}">
                  <a16:creationId xmlns:a16="http://schemas.microsoft.com/office/drawing/2014/main" id="{15C510D9-9CB2-F0AC-5FA9-BCFBD317FC5F}"/>
                </a:ext>
              </a:extLst>
            </p:cNvPr>
            <p:cNvSpPr>
              <a:spLocks noChangeArrowheads="1"/>
            </p:cNvSpPr>
            <p:nvPr/>
          </p:nvSpPr>
          <p:spPr bwMode="auto">
            <a:xfrm>
              <a:off x="433705" y="2396490"/>
              <a:ext cx="128270"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54" name="Freeform 1414">
              <a:extLst>
                <a:ext uri="{FF2B5EF4-FFF2-40B4-BE49-F238E27FC236}">
                  <a16:creationId xmlns:a16="http://schemas.microsoft.com/office/drawing/2014/main" id="{D67B953F-0891-9EAA-9F86-89414D988816}"/>
                </a:ext>
              </a:extLst>
            </p:cNvPr>
            <p:cNvSpPr>
              <a:spLocks/>
            </p:cNvSpPr>
            <p:nvPr/>
          </p:nvSpPr>
          <p:spPr bwMode="auto">
            <a:xfrm>
              <a:off x="439420" y="2333625"/>
              <a:ext cx="66040" cy="110490"/>
            </a:xfrm>
            <a:custGeom>
              <a:avLst/>
              <a:gdLst>
                <a:gd name="T0" fmla="*/ 52 w 104"/>
                <a:gd name="T1" fmla="*/ 165 h 174"/>
                <a:gd name="T2" fmla="*/ 52 w 104"/>
                <a:gd name="T3" fmla="*/ 165 h 174"/>
                <a:gd name="T4" fmla="*/ 52 w 104"/>
                <a:gd name="T5" fmla="*/ 170 h 174"/>
                <a:gd name="T6" fmla="*/ 57 w 104"/>
                <a:gd name="T7" fmla="*/ 170 h 174"/>
                <a:gd name="T8" fmla="*/ 57 w 104"/>
                <a:gd name="T9" fmla="*/ 174 h 174"/>
                <a:gd name="T10" fmla="*/ 61 w 104"/>
                <a:gd name="T11" fmla="*/ 174 h 174"/>
                <a:gd name="T12" fmla="*/ 66 w 104"/>
                <a:gd name="T13" fmla="*/ 174 h 174"/>
                <a:gd name="T14" fmla="*/ 66 w 104"/>
                <a:gd name="T15" fmla="*/ 174 h 174"/>
                <a:gd name="T16" fmla="*/ 71 w 104"/>
                <a:gd name="T17" fmla="*/ 174 h 174"/>
                <a:gd name="T18" fmla="*/ 76 w 104"/>
                <a:gd name="T19" fmla="*/ 174 h 174"/>
                <a:gd name="T20" fmla="*/ 80 w 104"/>
                <a:gd name="T21" fmla="*/ 174 h 174"/>
                <a:gd name="T22" fmla="*/ 80 w 104"/>
                <a:gd name="T23" fmla="*/ 174 h 174"/>
                <a:gd name="T24" fmla="*/ 85 w 104"/>
                <a:gd name="T25" fmla="*/ 174 h 174"/>
                <a:gd name="T26" fmla="*/ 90 w 104"/>
                <a:gd name="T27" fmla="*/ 174 h 174"/>
                <a:gd name="T28" fmla="*/ 94 w 104"/>
                <a:gd name="T29" fmla="*/ 170 h 174"/>
                <a:gd name="T30" fmla="*/ 94 w 104"/>
                <a:gd name="T31" fmla="*/ 170 h 174"/>
                <a:gd name="T32" fmla="*/ 99 w 104"/>
                <a:gd name="T33" fmla="*/ 165 h 174"/>
                <a:gd name="T34" fmla="*/ 99 w 104"/>
                <a:gd name="T35" fmla="*/ 165 h 174"/>
                <a:gd name="T36" fmla="*/ 104 w 104"/>
                <a:gd name="T37" fmla="*/ 160 h 174"/>
                <a:gd name="T38" fmla="*/ 104 w 104"/>
                <a:gd name="T39" fmla="*/ 155 h 174"/>
                <a:gd name="T40" fmla="*/ 104 w 104"/>
                <a:gd name="T41" fmla="*/ 155 h 174"/>
                <a:gd name="T42" fmla="*/ 104 w 104"/>
                <a:gd name="T43" fmla="*/ 151 h 174"/>
                <a:gd name="T44" fmla="*/ 104 w 104"/>
                <a:gd name="T45" fmla="*/ 146 h 174"/>
                <a:gd name="T46" fmla="*/ 104 w 104"/>
                <a:gd name="T47" fmla="*/ 146 h 174"/>
                <a:gd name="T48" fmla="*/ 104 w 104"/>
                <a:gd name="T49" fmla="*/ 141 h 174"/>
                <a:gd name="T50" fmla="*/ 57 w 104"/>
                <a:gd name="T51" fmla="*/ 5 h 174"/>
                <a:gd name="T52" fmla="*/ 57 w 104"/>
                <a:gd name="T53" fmla="*/ 5 h 174"/>
                <a:gd name="T54" fmla="*/ 57 w 104"/>
                <a:gd name="T55" fmla="*/ 9 h 174"/>
                <a:gd name="T56" fmla="*/ 57 w 104"/>
                <a:gd name="T57" fmla="*/ 14 h 174"/>
                <a:gd name="T58" fmla="*/ 57 w 104"/>
                <a:gd name="T59" fmla="*/ 14 h 174"/>
                <a:gd name="T60" fmla="*/ 57 w 104"/>
                <a:gd name="T61" fmla="*/ 19 h 174"/>
                <a:gd name="T62" fmla="*/ 52 w 104"/>
                <a:gd name="T63" fmla="*/ 24 h 174"/>
                <a:gd name="T64" fmla="*/ 52 w 104"/>
                <a:gd name="T65" fmla="*/ 24 h 174"/>
                <a:gd name="T66" fmla="*/ 47 w 104"/>
                <a:gd name="T67" fmla="*/ 28 h 174"/>
                <a:gd name="T68" fmla="*/ 47 w 104"/>
                <a:gd name="T69" fmla="*/ 28 h 174"/>
                <a:gd name="T70" fmla="*/ 43 w 104"/>
                <a:gd name="T71" fmla="*/ 33 h 174"/>
                <a:gd name="T72" fmla="*/ 38 w 104"/>
                <a:gd name="T73" fmla="*/ 33 h 174"/>
                <a:gd name="T74" fmla="*/ 38 w 104"/>
                <a:gd name="T75" fmla="*/ 33 h 174"/>
                <a:gd name="T76" fmla="*/ 33 w 104"/>
                <a:gd name="T77" fmla="*/ 33 h 174"/>
                <a:gd name="T78" fmla="*/ 29 w 104"/>
                <a:gd name="T79" fmla="*/ 38 h 174"/>
                <a:gd name="T80" fmla="*/ 24 w 104"/>
                <a:gd name="T81" fmla="*/ 38 h 174"/>
                <a:gd name="T82" fmla="*/ 24 w 104"/>
                <a:gd name="T83" fmla="*/ 38 h 174"/>
                <a:gd name="T84" fmla="*/ 19 w 104"/>
                <a:gd name="T85" fmla="*/ 33 h 174"/>
                <a:gd name="T86" fmla="*/ 14 w 104"/>
                <a:gd name="T87" fmla="*/ 33 h 174"/>
                <a:gd name="T88" fmla="*/ 14 w 104"/>
                <a:gd name="T89" fmla="*/ 33 h 174"/>
                <a:gd name="T90" fmla="*/ 10 w 104"/>
                <a:gd name="T91" fmla="*/ 33 h 174"/>
                <a:gd name="T92" fmla="*/ 5 w 104"/>
                <a:gd name="T93" fmla="*/ 28 h 174"/>
                <a:gd name="T94" fmla="*/ 5 w 104"/>
                <a:gd name="T95" fmla="*/ 28 h 174"/>
                <a:gd name="T96" fmla="*/ 5 w 104"/>
                <a:gd name="T97" fmla="*/ 24 h 174"/>
                <a:gd name="T98" fmla="*/ 0 w 104"/>
                <a:gd name="T99" fmla="*/ 1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174">
                  <a:moveTo>
                    <a:pt x="52" y="160"/>
                  </a:moveTo>
                  <a:lnTo>
                    <a:pt x="52" y="165"/>
                  </a:lnTo>
                  <a:lnTo>
                    <a:pt x="52" y="165"/>
                  </a:lnTo>
                  <a:lnTo>
                    <a:pt x="52" y="165"/>
                  </a:lnTo>
                  <a:lnTo>
                    <a:pt x="52" y="165"/>
                  </a:lnTo>
                  <a:lnTo>
                    <a:pt x="52" y="170"/>
                  </a:lnTo>
                  <a:lnTo>
                    <a:pt x="57" y="170"/>
                  </a:lnTo>
                  <a:lnTo>
                    <a:pt x="57" y="170"/>
                  </a:lnTo>
                  <a:lnTo>
                    <a:pt x="57" y="170"/>
                  </a:lnTo>
                  <a:lnTo>
                    <a:pt x="57" y="174"/>
                  </a:lnTo>
                  <a:lnTo>
                    <a:pt x="61" y="174"/>
                  </a:lnTo>
                  <a:lnTo>
                    <a:pt x="61" y="174"/>
                  </a:lnTo>
                  <a:lnTo>
                    <a:pt x="61" y="174"/>
                  </a:lnTo>
                  <a:lnTo>
                    <a:pt x="66" y="174"/>
                  </a:lnTo>
                  <a:lnTo>
                    <a:pt x="66" y="174"/>
                  </a:lnTo>
                  <a:lnTo>
                    <a:pt x="66" y="174"/>
                  </a:lnTo>
                  <a:lnTo>
                    <a:pt x="71" y="174"/>
                  </a:lnTo>
                  <a:lnTo>
                    <a:pt x="71" y="174"/>
                  </a:lnTo>
                  <a:lnTo>
                    <a:pt x="71" y="174"/>
                  </a:lnTo>
                  <a:lnTo>
                    <a:pt x="76" y="174"/>
                  </a:lnTo>
                  <a:lnTo>
                    <a:pt x="76" y="174"/>
                  </a:lnTo>
                  <a:lnTo>
                    <a:pt x="80" y="174"/>
                  </a:lnTo>
                  <a:lnTo>
                    <a:pt x="80" y="174"/>
                  </a:lnTo>
                  <a:lnTo>
                    <a:pt x="80" y="174"/>
                  </a:lnTo>
                  <a:lnTo>
                    <a:pt x="85" y="174"/>
                  </a:lnTo>
                  <a:lnTo>
                    <a:pt x="85" y="174"/>
                  </a:lnTo>
                  <a:lnTo>
                    <a:pt x="90" y="174"/>
                  </a:lnTo>
                  <a:lnTo>
                    <a:pt x="90" y="174"/>
                  </a:lnTo>
                  <a:lnTo>
                    <a:pt x="90" y="170"/>
                  </a:lnTo>
                  <a:lnTo>
                    <a:pt x="94" y="170"/>
                  </a:lnTo>
                  <a:lnTo>
                    <a:pt x="94" y="170"/>
                  </a:lnTo>
                  <a:lnTo>
                    <a:pt x="94" y="170"/>
                  </a:lnTo>
                  <a:lnTo>
                    <a:pt x="94" y="170"/>
                  </a:lnTo>
                  <a:lnTo>
                    <a:pt x="99" y="165"/>
                  </a:lnTo>
                  <a:lnTo>
                    <a:pt x="99" y="165"/>
                  </a:lnTo>
                  <a:lnTo>
                    <a:pt x="99" y="165"/>
                  </a:lnTo>
                  <a:lnTo>
                    <a:pt x="99" y="160"/>
                  </a:lnTo>
                  <a:lnTo>
                    <a:pt x="104" y="160"/>
                  </a:lnTo>
                  <a:lnTo>
                    <a:pt x="104" y="160"/>
                  </a:lnTo>
                  <a:lnTo>
                    <a:pt x="104" y="155"/>
                  </a:lnTo>
                  <a:lnTo>
                    <a:pt x="104" y="155"/>
                  </a:lnTo>
                  <a:lnTo>
                    <a:pt x="104" y="155"/>
                  </a:lnTo>
                  <a:lnTo>
                    <a:pt x="104" y="151"/>
                  </a:lnTo>
                  <a:lnTo>
                    <a:pt x="104" y="151"/>
                  </a:lnTo>
                  <a:lnTo>
                    <a:pt x="104" y="151"/>
                  </a:lnTo>
                  <a:lnTo>
                    <a:pt x="104" y="146"/>
                  </a:lnTo>
                  <a:lnTo>
                    <a:pt x="104" y="146"/>
                  </a:lnTo>
                  <a:lnTo>
                    <a:pt x="104" y="146"/>
                  </a:lnTo>
                  <a:lnTo>
                    <a:pt x="104" y="146"/>
                  </a:lnTo>
                  <a:lnTo>
                    <a:pt x="104" y="141"/>
                  </a:lnTo>
                  <a:lnTo>
                    <a:pt x="57" y="0"/>
                  </a:lnTo>
                  <a:lnTo>
                    <a:pt x="57" y="5"/>
                  </a:lnTo>
                  <a:lnTo>
                    <a:pt x="57" y="5"/>
                  </a:lnTo>
                  <a:lnTo>
                    <a:pt x="57" y="5"/>
                  </a:lnTo>
                  <a:lnTo>
                    <a:pt x="57" y="9"/>
                  </a:lnTo>
                  <a:lnTo>
                    <a:pt x="57" y="9"/>
                  </a:lnTo>
                  <a:lnTo>
                    <a:pt x="57" y="9"/>
                  </a:lnTo>
                  <a:lnTo>
                    <a:pt x="57" y="14"/>
                  </a:lnTo>
                  <a:lnTo>
                    <a:pt x="57" y="14"/>
                  </a:lnTo>
                  <a:lnTo>
                    <a:pt x="57" y="14"/>
                  </a:lnTo>
                  <a:lnTo>
                    <a:pt x="57" y="19"/>
                  </a:lnTo>
                  <a:lnTo>
                    <a:pt x="57" y="19"/>
                  </a:lnTo>
                  <a:lnTo>
                    <a:pt x="57" y="19"/>
                  </a:lnTo>
                  <a:lnTo>
                    <a:pt x="52" y="24"/>
                  </a:lnTo>
                  <a:lnTo>
                    <a:pt x="52" y="24"/>
                  </a:lnTo>
                  <a:lnTo>
                    <a:pt x="52" y="24"/>
                  </a:lnTo>
                  <a:lnTo>
                    <a:pt x="52" y="24"/>
                  </a:lnTo>
                  <a:lnTo>
                    <a:pt x="47" y="28"/>
                  </a:lnTo>
                  <a:lnTo>
                    <a:pt x="47" y="28"/>
                  </a:lnTo>
                  <a:lnTo>
                    <a:pt x="47" y="28"/>
                  </a:lnTo>
                  <a:lnTo>
                    <a:pt x="47" y="28"/>
                  </a:lnTo>
                  <a:lnTo>
                    <a:pt x="43" y="33"/>
                  </a:lnTo>
                  <a:lnTo>
                    <a:pt x="43" y="33"/>
                  </a:lnTo>
                  <a:lnTo>
                    <a:pt x="38" y="33"/>
                  </a:lnTo>
                  <a:lnTo>
                    <a:pt x="38" y="33"/>
                  </a:lnTo>
                  <a:lnTo>
                    <a:pt x="38" y="33"/>
                  </a:lnTo>
                  <a:lnTo>
                    <a:pt x="33" y="33"/>
                  </a:lnTo>
                  <a:lnTo>
                    <a:pt x="33" y="33"/>
                  </a:lnTo>
                  <a:lnTo>
                    <a:pt x="33" y="38"/>
                  </a:lnTo>
                  <a:lnTo>
                    <a:pt x="29" y="38"/>
                  </a:lnTo>
                  <a:lnTo>
                    <a:pt x="29" y="38"/>
                  </a:lnTo>
                  <a:lnTo>
                    <a:pt x="24" y="38"/>
                  </a:lnTo>
                  <a:lnTo>
                    <a:pt x="24" y="38"/>
                  </a:lnTo>
                  <a:lnTo>
                    <a:pt x="24" y="38"/>
                  </a:lnTo>
                  <a:lnTo>
                    <a:pt x="19" y="38"/>
                  </a:lnTo>
                  <a:lnTo>
                    <a:pt x="19" y="33"/>
                  </a:lnTo>
                  <a:lnTo>
                    <a:pt x="19" y="33"/>
                  </a:lnTo>
                  <a:lnTo>
                    <a:pt x="14" y="33"/>
                  </a:lnTo>
                  <a:lnTo>
                    <a:pt x="14" y="33"/>
                  </a:lnTo>
                  <a:lnTo>
                    <a:pt x="14" y="33"/>
                  </a:lnTo>
                  <a:lnTo>
                    <a:pt x="10" y="33"/>
                  </a:lnTo>
                  <a:lnTo>
                    <a:pt x="10" y="33"/>
                  </a:lnTo>
                  <a:lnTo>
                    <a:pt x="10" y="28"/>
                  </a:lnTo>
                  <a:lnTo>
                    <a:pt x="5" y="28"/>
                  </a:lnTo>
                  <a:lnTo>
                    <a:pt x="5" y="28"/>
                  </a:lnTo>
                  <a:lnTo>
                    <a:pt x="5" y="28"/>
                  </a:lnTo>
                  <a:lnTo>
                    <a:pt x="5" y="24"/>
                  </a:lnTo>
                  <a:lnTo>
                    <a:pt x="5" y="24"/>
                  </a:lnTo>
                  <a:lnTo>
                    <a:pt x="0" y="24"/>
                  </a:lnTo>
                  <a:lnTo>
                    <a:pt x="0" y="19"/>
                  </a:lnTo>
                  <a:lnTo>
                    <a:pt x="52" y="16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5" name="Oval 54">
              <a:extLst>
                <a:ext uri="{FF2B5EF4-FFF2-40B4-BE49-F238E27FC236}">
                  <a16:creationId xmlns:a16="http://schemas.microsoft.com/office/drawing/2014/main" id="{0CBDD2BD-A974-E3B2-451A-3D069A7AEADD}"/>
                </a:ext>
              </a:extLst>
            </p:cNvPr>
            <p:cNvSpPr>
              <a:spLocks noChangeArrowheads="1"/>
            </p:cNvSpPr>
            <p:nvPr/>
          </p:nvSpPr>
          <p:spPr bwMode="auto">
            <a:xfrm>
              <a:off x="1784985" y="1146175"/>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56" name="Freeform 1416">
              <a:extLst>
                <a:ext uri="{FF2B5EF4-FFF2-40B4-BE49-F238E27FC236}">
                  <a16:creationId xmlns:a16="http://schemas.microsoft.com/office/drawing/2014/main" id="{C0A7CF6C-2288-91E1-3818-0F6EEF536082}"/>
                </a:ext>
              </a:extLst>
            </p:cNvPr>
            <p:cNvSpPr>
              <a:spLocks/>
            </p:cNvSpPr>
            <p:nvPr/>
          </p:nvSpPr>
          <p:spPr bwMode="auto">
            <a:xfrm>
              <a:off x="1641475" y="1038225"/>
              <a:ext cx="173355" cy="149860"/>
            </a:xfrm>
            <a:custGeom>
              <a:avLst/>
              <a:gdLst>
                <a:gd name="T0" fmla="*/ 236 w 273"/>
                <a:gd name="T1" fmla="*/ 236 h 236"/>
                <a:gd name="T2" fmla="*/ 236 w 273"/>
                <a:gd name="T3" fmla="*/ 236 h 236"/>
                <a:gd name="T4" fmla="*/ 236 w 273"/>
                <a:gd name="T5" fmla="*/ 236 h 236"/>
                <a:gd name="T6" fmla="*/ 240 w 273"/>
                <a:gd name="T7" fmla="*/ 236 h 236"/>
                <a:gd name="T8" fmla="*/ 240 w 273"/>
                <a:gd name="T9" fmla="*/ 231 h 236"/>
                <a:gd name="T10" fmla="*/ 240 w 273"/>
                <a:gd name="T11" fmla="*/ 231 h 236"/>
                <a:gd name="T12" fmla="*/ 245 w 273"/>
                <a:gd name="T13" fmla="*/ 231 h 236"/>
                <a:gd name="T14" fmla="*/ 245 w 273"/>
                <a:gd name="T15" fmla="*/ 226 h 236"/>
                <a:gd name="T16" fmla="*/ 250 w 273"/>
                <a:gd name="T17" fmla="*/ 226 h 236"/>
                <a:gd name="T18" fmla="*/ 250 w 273"/>
                <a:gd name="T19" fmla="*/ 221 h 236"/>
                <a:gd name="T20" fmla="*/ 255 w 273"/>
                <a:gd name="T21" fmla="*/ 221 h 236"/>
                <a:gd name="T22" fmla="*/ 255 w 273"/>
                <a:gd name="T23" fmla="*/ 217 h 236"/>
                <a:gd name="T24" fmla="*/ 259 w 273"/>
                <a:gd name="T25" fmla="*/ 212 h 236"/>
                <a:gd name="T26" fmla="*/ 259 w 273"/>
                <a:gd name="T27" fmla="*/ 212 h 236"/>
                <a:gd name="T28" fmla="*/ 264 w 273"/>
                <a:gd name="T29" fmla="*/ 207 h 236"/>
                <a:gd name="T30" fmla="*/ 264 w 273"/>
                <a:gd name="T31" fmla="*/ 207 h 236"/>
                <a:gd name="T32" fmla="*/ 264 w 273"/>
                <a:gd name="T33" fmla="*/ 203 h 236"/>
                <a:gd name="T34" fmla="*/ 269 w 273"/>
                <a:gd name="T35" fmla="*/ 203 h 236"/>
                <a:gd name="T36" fmla="*/ 269 w 273"/>
                <a:gd name="T37" fmla="*/ 198 h 236"/>
                <a:gd name="T38" fmla="*/ 269 w 273"/>
                <a:gd name="T39" fmla="*/ 198 h 236"/>
                <a:gd name="T40" fmla="*/ 273 w 273"/>
                <a:gd name="T41" fmla="*/ 193 h 236"/>
                <a:gd name="T42" fmla="*/ 273 w 273"/>
                <a:gd name="T43" fmla="*/ 193 h 236"/>
                <a:gd name="T44" fmla="*/ 273 w 273"/>
                <a:gd name="T45" fmla="*/ 193 h 236"/>
                <a:gd name="T46" fmla="*/ 273 w 273"/>
                <a:gd name="T47" fmla="*/ 188 h 236"/>
                <a:gd name="T48" fmla="*/ 273 w 273"/>
                <a:gd name="T49" fmla="*/ 188 h 236"/>
                <a:gd name="T50" fmla="*/ 33 w 273"/>
                <a:gd name="T51" fmla="*/ 0 h 236"/>
                <a:gd name="T52" fmla="*/ 33 w 273"/>
                <a:gd name="T53" fmla="*/ 0 h 236"/>
                <a:gd name="T54" fmla="*/ 33 w 273"/>
                <a:gd name="T55" fmla="*/ 5 h 236"/>
                <a:gd name="T56" fmla="*/ 33 w 273"/>
                <a:gd name="T57" fmla="*/ 5 h 236"/>
                <a:gd name="T58" fmla="*/ 33 w 273"/>
                <a:gd name="T59" fmla="*/ 5 h 236"/>
                <a:gd name="T60" fmla="*/ 33 w 273"/>
                <a:gd name="T61" fmla="*/ 9 h 236"/>
                <a:gd name="T62" fmla="*/ 29 w 273"/>
                <a:gd name="T63" fmla="*/ 9 h 236"/>
                <a:gd name="T64" fmla="*/ 29 w 273"/>
                <a:gd name="T65" fmla="*/ 14 h 236"/>
                <a:gd name="T66" fmla="*/ 29 w 273"/>
                <a:gd name="T67" fmla="*/ 14 h 236"/>
                <a:gd name="T68" fmla="*/ 24 w 273"/>
                <a:gd name="T69" fmla="*/ 19 h 236"/>
                <a:gd name="T70" fmla="*/ 24 w 273"/>
                <a:gd name="T71" fmla="*/ 19 h 236"/>
                <a:gd name="T72" fmla="*/ 19 w 273"/>
                <a:gd name="T73" fmla="*/ 23 h 236"/>
                <a:gd name="T74" fmla="*/ 19 w 273"/>
                <a:gd name="T75" fmla="*/ 28 h 236"/>
                <a:gd name="T76" fmla="*/ 14 w 273"/>
                <a:gd name="T77" fmla="*/ 28 h 236"/>
                <a:gd name="T78" fmla="*/ 14 w 273"/>
                <a:gd name="T79" fmla="*/ 33 h 236"/>
                <a:gd name="T80" fmla="*/ 10 w 273"/>
                <a:gd name="T81" fmla="*/ 33 h 236"/>
                <a:gd name="T82" fmla="*/ 10 w 273"/>
                <a:gd name="T83" fmla="*/ 38 h 236"/>
                <a:gd name="T84" fmla="*/ 5 w 273"/>
                <a:gd name="T85" fmla="*/ 38 h 236"/>
                <a:gd name="T86" fmla="*/ 5 w 273"/>
                <a:gd name="T87" fmla="*/ 42 h 236"/>
                <a:gd name="T88" fmla="*/ 5 w 273"/>
                <a:gd name="T89" fmla="*/ 42 h 236"/>
                <a:gd name="T90" fmla="*/ 0 w 273"/>
                <a:gd name="T91" fmla="*/ 42 h 236"/>
                <a:gd name="T92" fmla="*/ 0 w 273"/>
                <a:gd name="T93" fmla="*/ 47 h 236"/>
                <a:gd name="T94" fmla="*/ 0 w 273"/>
                <a:gd name="T95" fmla="*/ 47 h 236"/>
                <a:gd name="T96" fmla="*/ 0 w 273"/>
                <a:gd name="T97" fmla="*/ 47 h 236"/>
                <a:gd name="T98" fmla="*/ 0 w 273"/>
                <a:gd name="T99" fmla="*/ 4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236">
                  <a:moveTo>
                    <a:pt x="236" y="236"/>
                  </a:moveTo>
                  <a:lnTo>
                    <a:pt x="236" y="236"/>
                  </a:lnTo>
                  <a:lnTo>
                    <a:pt x="236" y="236"/>
                  </a:lnTo>
                  <a:lnTo>
                    <a:pt x="236" y="236"/>
                  </a:lnTo>
                  <a:lnTo>
                    <a:pt x="236" y="236"/>
                  </a:lnTo>
                  <a:lnTo>
                    <a:pt x="236" y="236"/>
                  </a:lnTo>
                  <a:lnTo>
                    <a:pt x="240" y="236"/>
                  </a:lnTo>
                  <a:lnTo>
                    <a:pt x="240" y="236"/>
                  </a:lnTo>
                  <a:lnTo>
                    <a:pt x="240" y="231"/>
                  </a:lnTo>
                  <a:lnTo>
                    <a:pt x="240" y="231"/>
                  </a:lnTo>
                  <a:lnTo>
                    <a:pt x="240" y="231"/>
                  </a:lnTo>
                  <a:lnTo>
                    <a:pt x="240" y="231"/>
                  </a:lnTo>
                  <a:lnTo>
                    <a:pt x="245" y="231"/>
                  </a:lnTo>
                  <a:lnTo>
                    <a:pt x="245" y="231"/>
                  </a:lnTo>
                  <a:lnTo>
                    <a:pt x="245" y="226"/>
                  </a:lnTo>
                  <a:lnTo>
                    <a:pt x="245" y="226"/>
                  </a:lnTo>
                  <a:lnTo>
                    <a:pt x="245" y="226"/>
                  </a:lnTo>
                  <a:lnTo>
                    <a:pt x="250" y="226"/>
                  </a:lnTo>
                  <a:lnTo>
                    <a:pt x="250" y="221"/>
                  </a:lnTo>
                  <a:lnTo>
                    <a:pt x="250" y="221"/>
                  </a:lnTo>
                  <a:lnTo>
                    <a:pt x="250" y="221"/>
                  </a:lnTo>
                  <a:lnTo>
                    <a:pt x="255" y="221"/>
                  </a:lnTo>
                  <a:lnTo>
                    <a:pt x="255" y="217"/>
                  </a:lnTo>
                  <a:lnTo>
                    <a:pt x="255" y="217"/>
                  </a:lnTo>
                  <a:lnTo>
                    <a:pt x="255" y="217"/>
                  </a:lnTo>
                  <a:lnTo>
                    <a:pt x="259" y="212"/>
                  </a:lnTo>
                  <a:lnTo>
                    <a:pt x="259" y="212"/>
                  </a:lnTo>
                  <a:lnTo>
                    <a:pt x="259" y="212"/>
                  </a:lnTo>
                  <a:lnTo>
                    <a:pt x="259" y="212"/>
                  </a:lnTo>
                  <a:lnTo>
                    <a:pt x="264" y="207"/>
                  </a:lnTo>
                  <a:lnTo>
                    <a:pt x="264" y="207"/>
                  </a:lnTo>
                  <a:lnTo>
                    <a:pt x="264" y="207"/>
                  </a:lnTo>
                  <a:lnTo>
                    <a:pt x="264" y="203"/>
                  </a:lnTo>
                  <a:lnTo>
                    <a:pt x="264" y="203"/>
                  </a:lnTo>
                  <a:lnTo>
                    <a:pt x="269" y="203"/>
                  </a:lnTo>
                  <a:lnTo>
                    <a:pt x="269" y="203"/>
                  </a:lnTo>
                  <a:lnTo>
                    <a:pt x="269" y="198"/>
                  </a:lnTo>
                  <a:lnTo>
                    <a:pt x="269" y="198"/>
                  </a:lnTo>
                  <a:lnTo>
                    <a:pt x="269" y="198"/>
                  </a:lnTo>
                  <a:lnTo>
                    <a:pt x="269" y="198"/>
                  </a:lnTo>
                  <a:lnTo>
                    <a:pt x="269" y="193"/>
                  </a:lnTo>
                  <a:lnTo>
                    <a:pt x="273" y="193"/>
                  </a:lnTo>
                  <a:lnTo>
                    <a:pt x="273" y="193"/>
                  </a:lnTo>
                  <a:lnTo>
                    <a:pt x="273" y="193"/>
                  </a:lnTo>
                  <a:lnTo>
                    <a:pt x="273" y="193"/>
                  </a:lnTo>
                  <a:lnTo>
                    <a:pt x="273" y="193"/>
                  </a:lnTo>
                  <a:lnTo>
                    <a:pt x="273" y="193"/>
                  </a:lnTo>
                  <a:lnTo>
                    <a:pt x="273" y="188"/>
                  </a:lnTo>
                  <a:lnTo>
                    <a:pt x="273" y="188"/>
                  </a:lnTo>
                  <a:lnTo>
                    <a:pt x="273" y="188"/>
                  </a:lnTo>
                  <a:lnTo>
                    <a:pt x="33" y="0"/>
                  </a:lnTo>
                  <a:lnTo>
                    <a:pt x="33" y="0"/>
                  </a:lnTo>
                  <a:lnTo>
                    <a:pt x="33" y="0"/>
                  </a:lnTo>
                  <a:lnTo>
                    <a:pt x="33" y="0"/>
                  </a:lnTo>
                  <a:lnTo>
                    <a:pt x="33" y="5"/>
                  </a:lnTo>
                  <a:lnTo>
                    <a:pt x="33" y="5"/>
                  </a:lnTo>
                  <a:lnTo>
                    <a:pt x="33" y="5"/>
                  </a:lnTo>
                  <a:lnTo>
                    <a:pt x="33" y="5"/>
                  </a:lnTo>
                  <a:lnTo>
                    <a:pt x="33" y="5"/>
                  </a:lnTo>
                  <a:lnTo>
                    <a:pt x="33" y="5"/>
                  </a:lnTo>
                  <a:lnTo>
                    <a:pt x="33" y="5"/>
                  </a:lnTo>
                  <a:lnTo>
                    <a:pt x="33" y="9"/>
                  </a:lnTo>
                  <a:lnTo>
                    <a:pt x="33" y="9"/>
                  </a:lnTo>
                  <a:lnTo>
                    <a:pt x="29" y="9"/>
                  </a:lnTo>
                  <a:lnTo>
                    <a:pt x="29" y="9"/>
                  </a:lnTo>
                  <a:lnTo>
                    <a:pt x="29" y="14"/>
                  </a:lnTo>
                  <a:lnTo>
                    <a:pt x="29" y="14"/>
                  </a:lnTo>
                  <a:lnTo>
                    <a:pt x="29" y="14"/>
                  </a:lnTo>
                  <a:lnTo>
                    <a:pt x="24" y="14"/>
                  </a:lnTo>
                  <a:lnTo>
                    <a:pt x="24" y="19"/>
                  </a:lnTo>
                  <a:lnTo>
                    <a:pt x="24" y="19"/>
                  </a:lnTo>
                  <a:lnTo>
                    <a:pt x="24" y="19"/>
                  </a:lnTo>
                  <a:lnTo>
                    <a:pt x="24" y="23"/>
                  </a:lnTo>
                  <a:lnTo>
                    <a:pt x="19" y="23"/>
                  </a:lnTo>
                  <a:lnTo>
                    <a:pt x="19" y="23"/>
                  </a:lnTo>
                  <a:lnTo>
                    <a:pt x="19" y="28"/>
                  </a:lnTo>
                  <a:lnTo>
                    <a:pt x="19" y="28"/>
                  </a:lnTo>
                  <a:lnTo>
                    <a:pt x="14" y="28"/>
                  </a:lnTo>
                  <a:lnTo>
                    <a:pt x="14" y="28"/>
                  </a:lnTo>
                  <a:lnTo>
                    <a:pt x="14" y="33"/>
                  </a:lnTo>
                  <a:lnTo>
                    <a:pt x="14" y="33"/>
                  </a:lnTo>
                  <a:lnTo>
                    <a:pt x="10" y="33"/>
                  </a:lnTo>
                  <a:lnTo>
                    <a:pt x="10" y="38"/>
                  </a:lnTo>
                  <a:lnTo>
                    <a:pt x="10" y="38"/>
                  </a:lnTo>
                  <a:lnTo>
                    <a:pt x="10" y="38"/>
                  </a:lnTo>
                  <a:lnTo>
                    <a:pt x="5" y="38"/>
                  </a:lnTo>
                  <a:lnTo>
                    <a:pt x="5" y="42"/>
                  </a:lnTo>
                  <a:lnTo>
                    <a:pt x="5" y="42"/>
                  </a:lnTo>
                  <a:lnTo>
                    <a:pt x="5" y="42"/>
                  </a:lnTo>
                  <a:lnTo>
                    <a:pt x="5" y="42"/>
                  </a:lnTo>
                  <a:lnTo>
                    <a:pt x="5" y="42"/>
                  </a:lnTo>
                  <a:lnTo>
                    <a:pt x="0" y="42"/>
                  </a:lnTo>
                  <a:lnTo>
                    <a:pt x="0" y="47"/>
                  </a:lnTo>
                  <a:lnTo>
                    <a:pt x="0" y="47"/>
                  </a:lnTo>
                  <a:lnTo>
                    <a:pt x="0" y="47"/>
                  </a:lnTo>
                  <a:lnTo>
                    <a:pt x="0" y="47"/>
                  </a:lnTo>
                  <a:lnTo>
                    <a:pt x="0" y="47"/>
                  </a:lnTo>
                  <a:lnTo>
                    <a:pt x="0" y="47"/>
                  </a:lnTo>
                  <a:lnTo>
                    <a:pt x="0" y="47"/>
                  </a:lnTo>
                  <a:lnTo>
                    <a:pt x="0" y="47"/>
                  </a:lnTo>
                  <a:lnTo>
                    <a:pt x="236" y="23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7" name="Freeform 1417">
              <a:extLst>
                <a:ext uri="{FF2B5EF4-FFF2-40B4-BE49-F238E27FC236}">
                  <a16:creationId xmlns:a16="http://schemas.microsoft.com/office/drawing/2014/main" id="{E60F45EB-CF37-2925-C955-A9013F08904C}"/>
                </a:ext>
              </a:extLst>
            </p:cNvPr>
            <p:cNvSpPr>
              <a:spLocks/>
            </p:cNvSpPr>
            <p:nvPr/>
          </p:nvSpPr>
          <p:spPr bwMode="auto">
            <a:xfrm>
              <a:off x="1889760" y="1101090"/>
              <a:ext cx="134620" cy="95885"/>
            </a:xfrm>
            <a:custGeom>
              <a:avLst/>
              <a:gdLst>
                <a:gd name="T0" fmla="*/ 0 w 212"/>
                <a:gd name="T1" fmla="*/ 104 h 151"/>
                <a:gd name="T2" fmla="*/ 0 w 212"/>
                <a:gd name="T3" fmla="*/ 104 h 151"/>
                <a:gd name="T4" fmla="*/ 0 w 212"/>
                <a:gd name="T5" fmla="*/ 104 h 151"/>
                <a:gd name="T6" fmla="*/ 0 w 212"/>
                <a:gd name="T7" fmla="*/ 104 h 151"/>
                <a:gd name="T8" fmla="*/ 0 w 212"/>
                <a:gd name="T9" fmla="*/ 108 h 151"/>
                <a:gd name="T10" fmla="*/ 0 w 212"/>
                <a:gd name="T11" fmla="*/ 108 h 151"/>
                <a:gd name="T12" fmla="*/ 5 w 212"/>
                <a:gd name="T13" fmla="*/ 113 h 151"/>
                <a:gd name="T14" fmla="*/ 5 w 212"/>
                <a:gd name="T15" fmla="*/ 118 h 151"/>
                <a:gd name="T16" fmla="*/ 5 w 212"/>
                <a:gd name="T17" fmla="*/ 118 h 151"/>
                <a:gd name="T18" fmla="*/ 5 w 212"/>
                <a:gd name="T19" fmla="*/ 122 h 151"/>
                <a:gd name="T20" fmla="*/ 10 w 212"/>
                <a:gd name="T21" fmla="*/ 122 h 151"/>
                <a:gd name="T22" fmla="*/ 10 w 212"/>
                <a:gd name="T23" fmla="*/ 127 h 151"/>
                <a:gd name="T24" fmla="*/ 10 w 212"/>
                <a:gd name="T25" fmla="*/ 132 h 151"/>
                <a:gd name="T26" fmla="*/ 14 w 212"/>
                <a:gd name="T27" fmla="*/ 137 h 151"/>
                <a:gd name="T28" fmla="*/ 14 w 212"/>
                <a:gd name="T29" fmla="*/ 137 h 151"/>
                <a:gd name="T30" fmla="*/ 19 w 212"/>
                <a:gd name="T31" fmla="*/ 141 h 151"/>
                <a:gd name="T32" fmla="*/ 19 w 212"/>
                <a:gd name="T33" fmla="*/ 141 h 151"/>
                <a:gd name="T34" fmla="*/ 19 w 212"/>
                <a:gd name="T35" fmla="*/ 146 h 151"/>
                <a:gd name="T36" fmla="*/ 24 w 212"/>
                <a:gd name="T37" fmla="*/ 146 h 151"/>
                <a:gd name="T38" fmla="*/ 24 w 212"/>
                <a:gd name="T39" fmla="*/ 151 h 151"/>
                <a:gd name="T40" fmla="*/ 24 w 212"/>
                <a:gd name="T41" fmla="*/ 151 h 151"/>
                <a:gd name="T42" fmla="*/ 28 w 212"/>
                <a:gd name="T43" fmla="*/ 151 h 151"/>
                <a:gd name="T44" fmla="*/ 28 w 212"/>
                <a:gd name="T45" fmla="*/ 151 h 151"/>
                <a:gd name="T46" fmla="*/ 28 w 212"/>
                <a:gd name="T47" fmla="*/ 151 h 151"/>
                <a:gd name="T48" fmla="*/ 28 w 212"/>
                <a:gd name="T49" fmla="*/ 151 h 151"/>
                <a:gd name="T50" fmla="*/ 212 w 212"/>
                <a:gd name="T51" fmla="*/ 52 h 151"/>
                <a:gd name="T52" fmla="*/ 212 w 212"/>
                <a:gd name="T53" fmla="*/ 52 h 151"/>
                <a:gd name="T54" fmla="*/ 212 w 212"/>
                <a:gd name="T55" fmla="*/ 52 h 151"/>
                <a:gd name="T56" fmla="*/ 207 w 212"/>
                <a:gd name="T57" fmla="*/ 52 h 151"/>
                <a:gd name="T58" fmla="*/ 207 w 212"/>
                <a:gd name="T59" fmla="*/ 47 h 151"/>
                <a:gd name="T60" fmla="*/ 207 w 212"/>
                <a:gd name="T61" fmla="*/ 47 h 151"/>
                <a:gd name="T62" fmla="*/ 203 w 212"/>
                <a:gd name="T63" fmla="*/ 47 h 151"/>
                <a:gd name="T64" fmla="*/ 203 w 212"/>
                <a:gd name="T65" fmla="*/ 42 h 151"/>
                <a:gd name="T66" fmla="*/ 203 w 212"/>
                <a:gd name="T67" fmla="*/ 42 h 151"/>
                <a:gd name="T68" fmla="*/ 198 w 212"/>
                <a:gd name="T69" fmla="*/ 38 h 151"/>
                <a:gd name="T70" fmla="*/ 198 w 212"/>
                <a:gd name="T71" fmla="*/ 33 h 151"/>
                <a:gd name="T72" fmla="*/ 193 w 212"/>
                <a:gd name="T73" fmla="*/ 33 h 151"/>
                <a:gd name="T74" fmla="*/ 193 w 212"/>
                <a:gd name="T75" fmla="*/ 28 h 151"/>
                <a:gd name="T76" fmla="*/ 193 w 212"/>
                <a:gd name="T77" fmla="*/ 23 h 151"/>
                <a:gd name="T78" fmla="*/ 189 w 212"/>
                <a:gd name="T79" fmla="*/ 23 h 151"/>
                <a:gd name="T80" fmla="*/ 189 w 212"/>
                <a:gd name="T81" fmla="*/ 19 h 151"/>
                <a:gd name="T82" fmla="*/ 189 w 212"/>
                <a:gd name="T83" fmla="*/ 14 h 151"/>
                <a:gd name="T84" fmla="*/ 189 w 212"/>
                <a:gd name="T85" fmla="*/ 14 h 151"/>
                <a:gd name="T86" fmla="*/ 184 w 212"/>
                <a:gd name="T87" fmla="*/ 9 h 151"/>
                <a:gd name="T88" fmla="*/ 184 w 212"/>
                <a:gd name="T89" fmla="*/ 9 h 151"/>
                <a:gd name="T90" fmla="*/ 184 w 212"/>
                <a:gd name="T91" fmla="*/ 5 h 151"/>
                <a:gd name="T92" fmla="*/ 184 w 212"/>
                <a:gd name="T93" fmla="*/ 5 h 151"/>
                <a:gd name="T94" fmla="*/ 184 w 212"/>
                <a:gd name="T95" fmla="*/ 5 h 151"/>
                <a:gd name="T96" fmla="*/ 184 w 212"/>
                <a:gd name="T97" fmla="*/ 0 h 151"/>
                <a:gd name="T98" fmla="*/ 184 w 212"/>
                <a:gd name="T9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2" h="151">
                  <a:moveTo>
                    <a:pt x="5" y="104"/>
                  </a:moveTo>
                  <a:lnTo>
                    <a:pt x="0" y="104"/>
                  </a:lnTo>
                  <a:lnTo>
                    <a:pt x="0" y="104"/>
                  </a:lnTo>
                  <a:lnTo>
                    <a:pt x="0" y="104"/>
                  </a:lnTo>
                  <a:lnTo>
                    <a:pt x="0" y="104"/>
                  </a:lnTo>
                  <a:lnTo>
                    <a:pt x="0" y="104"/>
                  </a:lnTo>
                  <a:lnTo>
                    <a:pt x="0" y="104"/>
                  </a:lnTo>
                  <a:lnTo>
                    <a:pt x="0" y="104"/>
                  </a:lnTo>
                  <a:lnTo>
                    <a:pt x="0" y="108"/>
                  </a:lnTo>
                  <a:lnTo>
                    <a:pt x="0" y="108"/>
                  </a:lnTo>
                  <a:lnTo>
                    <a:pt x="0" y="108"/>
                  </a:lnTo>
                  <a:lnTo>
                    <a:pt x="0" y="108"/>
                  </a:lnTo>
                  <a:lnTo>
                    <a:pt x="5" y="113"/>
                  </a:lnTo>
                  <a:lnTo>
                    <a:pt x="5" y="113"/>
                  </a:lnTo>
                  <a:lnTo>
                    <a:pt x="5" y="113"/>
                  </a:lnTo>
                  <a:lnTo>
                    <a:pt x="5" y="118"/>
                  </a:lnTo>
                  <a:lnTo>
                    <a:pt x="5" y="118"/>
                  </a:lnTo>
                  <a:lnTo>
                    <a:pt x="5" y="118"/>
                  </a:lnTo>
                  <a:lnTo>
                    <a:pt x="5" y="118"/>
                  </a:lnTo>
                  <a:lnTo>
                    <a:pt x="5" y="122"/>
                  </a:lnTo>
                  <a:lnTo>
                    <a:pt x="5" y="122"/>
                  </a:lnTo>
                  <a:lnTo>
                    <a:pt x="10" y="122"/>
                  </a:lnTo>
                  <a:lnTo>
                    <a:pt x="10" y="127"/>
                  </a:lnTo>
                  <a:lnTo>
                    <a:pt x="10" y="127"/>
                  </a:lnTo>
                  <a:lnTo>
                    <a:pt x="10" y="132"/>
                  </a:lnTo>
                  <a:lnTo>
                    <a:pt x="10" y="132"/>
                  </a:lnTo>
                  <a:lnTo>
                    <a:pt x="14" y="132"/>
                  </a:lnTo>
                  <a:lnTo>
                    <a:pt x="14" y="137"/>
                  </a:lnTo>
                  <a:lnTo>
                    <a:pt x="14" y="137"/>
                  </a:lnTo>
                  <a:lnTo>
                    <a:pt x="14" y="137"/>
                  </a:lnTo>
                  <a:lnTo>
                    <a:pt x="14" y="137"/>
                  </a:lnTo>
                  <a:lnTo>
                    <a:pt x="19" y="141"/>
                  </a:lnTo>
                  <a:lnTo>
                    <a:pt x="19" y="141"/>
                  </a:lnTo>
                  <a:lnTo>
                    <a:pt x="19" y="141"/>
                  </a:lnTo>
                  <a:lnTo>
                    <a:pt x="19" y="146"/>
                  </a:lnTo>
                  <a:lnTo>
                    <a:pt x="19" y="146"/>
                  </a:lnTo>
                  <a:lnTo>
                    <a:pt x="24" y="146"/>
                  </a:lnTo>
                  <a:lnTo>
                    <a:pt x="24" y="146"/>
                  </a:lnTo>
                  <a:lnTo>
                    <a:pt x="24" y="151"/>
                  </a:lnTo>
                  <a:lnTo>
                    <a:pt x="24" y="151"/>
                  </a:lnTo>
                  <a:lnTo>
                    <a:pt x="24" y="151"/>
                  </a:lnTo>
                  <a:lnTo>
                    <a:pt x="24" y="151"/>
                  </a:lnTo>
                  <a:lnTo>
                    <a:pt x="28" y="151"/>
                  </a:lnTo>
                  <a:lnTo>
                    <a:pt x="28" y="151"/>
                  </a:lnTo>
                  <a:lnTo>
                    <a:pt x="28" y="151"/>
                  </a:lnTo>
                  <a:lnTo>
                    <a:pt x="28" y="151"/>
                  </a:lnTo>
                  <a:lnTo>
                    <a:pt x="28" y="151"/>
                  </a:lnTo>
                  <a:lnTo>
                    <a:pt x="28" y="151"/>
                  </a:lnTo>
                  <a:lnTo>
                    <a:pt x="28" y="151"/>
                  </a:lnTo>
                  <a:lnTo>
                    <a:pt x="28" y="151"/>
                  </a:lnTo>
                  <a:lnTo>
                    <a:pt x="212" y="52"/>
                  </a:lnTo>
                  <a:lnTo>
                    <a:pt x="212" y="52"/>
                  </a:lnTo>
                  <a:lnTo>
                    <a:pt x="212" y="52"/>
                  </a:lnTo>
                  <a:lnTo>
                    <a:pt x="212" y="52"/>
                  </a:lnTo>
                  <a:lnTo>
                    <a:pt x="212" y="52"/>
                  </a:lnTo>
                  <a:lnTo>
                    <a:pt x="212" y="52"/>
                  </a:lnTo>
                  <a:lnTo>
                    <a:pt x="212" y="52"/>
                  </a:lnTo>
                  <a:lnTo>
                    <a:pt x="207" y="52"/>
                  </a:lnTo>
                  <a:lnTo>
                    <a:pt x="207" y="52"/>
                  </a:lnTo>
                  <a:lnTo>
                    <a:pt x="207" y="47"/>
                  </a:lnTo>
                  <a:lnTo>
                    <a:pt x="207" y="47"/>
                  </a:lnTo>
                  <a:lnTo>
                    <a:pt x="207" y="47"/>
                  </a:lnTo>
                  <a:lnTo>
                    <a:pt x="207" y="47"/>
                  </a:lnTo>
                  <a:lnTo>
                    <a:pt x="203" y="47"/>
                  </a:lnTo>
                  <a:lnTo>
                    <a:pt x="203" y="42"/>
                  </a:lnTo>
                  <a:lnTo>
                    <a:pt x="203" y="42"/>
                  </a:lnTo>
                  <a:lnTo>
                    <a:pt x="203" y="42"/>
                  </a:lnTo>
                  <a:lnTo>
                    <a:pt x="203" y="42"/>
                  </a:lnTo>
                  <a:lnTo>
                    <a:pt x="198" y="38"/>
                  </a:lnTo>
                  <a:lnTo>
                    <a:pt x="198" y="38"/>
                  </a:lnTo>
                  <a:lnTo>
                    <a:pt x="198" y="38"/>
                  </a:lnTo>
                  <a:lnTo>
                    <a:pt x="198" y="33"/>
                  </a:lnTo>
                  <a:lnTo>
                    <a:pt x="198" y="33"/>
                  </a:lnTo>
                  <a:lnTo>
                    <a:pt x="193" y="33"/>
                  </a:lnTo>
                  <a:lnTo>
                    <a:pt x="193" y="28"/>
                  </a:lnTo>
                  <a:lnTo>
                    <a:pt x="193" y="28"/>
                  </a:lnTo>
                  <a:lnTo>
                    <a:pt x="193" y="28"/>
                  </a:lnTo>
                  <a:lnTo>
                    <a:pt x="193" y="23"/>
                  </a:lnTo>
                  <a:lnTo>
                    <a:pt x="193" y="23"/>
                  </a:lnTo>
                  <a:lnTo>
                    <a:pt x="189" y="23"/>
                  </a:lnTo>
                  <a:lnTo>
                    <a:pt x="189" y="19"/>
                  </a:lnTo>
                  <a:lnTo>
                    <a:pt x="189" y="19"/>
                  </a:lnTo>
                  <a:lnTo>
                    <a:pt x="189" y="19"/>
                  </a:lnTo>
                  <a:lnTo>
                    <a:pt x="189" y="14"/>
                  </a:lnTo>
                  <a:lnTo>
                    <a:pt x="189" y="14"/>
                  </a:lnTo>
                  <a:lnTo>
                    <a:pt x="189" y="14"/>
                  </a:lnTo>
                  <a:lnTo>
                    <a:pt x="184" y="9"/>
                  </a:lnTo>
                  <a:lnTo>
                    <a:pt x="184" y="9"/>
                  </a:lnTo>
                  <a:lnTo>
                    <a:pt x="184" y="9"/>
                  </a:lnTo>
                  <a:lnTo>
                    <a:pt x="184" y="9"/>
                  </a:lnTo>
                  <a:lnTo>
                    <a:pt x="184" y="5"/>
                  </a:lnTo>
                  <a:lnTo>
                    <a:pt x="184" y="5"/>
                  </a:lnTo>
                  <a:lnTo>
                    <a:pt x="184" y="5"/>
                  </a:lnTo>
                  <a:lnTo>
                    <a:pt x="184" y="5"/>
                  </a:lnTo>
                  <a:lnTo>
                    <a:pt x="184" y="5"/>
                  </a:lnTo>
                  <a:lnTo>
                    <a:pt x="184" y="5"/>
                  </a:lnTo>
                  <a:lnTo>
                    <a:pt x="184" y="0"/>
                  </a:lnTo>
                  <a:lnTo>
                    <a:pt x="184" y="0"/>
                  </a:lnTo>
                  <a:lnTo>
                    <a:pt x="184" y="0"/>
                  </a:lnTo>
                  <a:lnTo>
                    <a:pt x="184" y="0"/>
                  </a:lnTo>
                  <a:lnTo>
                    <a:pt x="5" y="10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8" name="Freeform 1418">
              <a:extLst>
                <a:ext uri="{FF2B5EF4-FFF2-40B4-BE49-F238E27FC236}">
                  <a16:creationId xmlns:a16="http://schemas.microsoft.com/office/drawing/2014/main" id="{5F9D78D7-D67F-B52C-FAE2-1BA86AF8281B}"/>
                </a:ext>
              </a:extLst>
            </p:cNvPr>
            <p:cNvSpPr>
              <a:spLocks/>
            </p:cNvSpPr>
            <p:nvPr/>
          </p:nvSpPr>
          <p:spPr bwMode="auto">
            <a:xfrm>
              <a:off x="1800225" y="1244600"/>
              <a:ext cx="59690" cy="167640"/>
            </a:xfrm>
            <a:custGeom>
              <a:avLst/>
              <a:gdLst>
                <a:gd name="T0" fmla="*/ 94 w 94"/>
                <a:gd name="T1" fmla="*/ 24 h 264"/>
                <a:gd name="T2" fmla="*/ 94 w 94"/>
                <a:gd name="T3" fmla="*/ 19 h 264"/>
                <a:gd name="T4" fmla="*/ 94 w 94"/>
                <a:gd name="T5" fmla="*/ 19 h 264"/>
                <a:gd name="T6" fmla="*/ 94 w 94"/>
                <a:gd name="T7" fmla="*/ 14 h 264"/>
                <a:gd name="T8" fmla="*/ 89 w 94"/>
                <a:gd name="T9" fmla="*/ 14 h 264"/>
                <a:gd name="T10" fmla="*/ 89 w 94"/>
                <a:gd name="T11" fmla="*/ 9 h 264"/>
                <a:gd name="T12" fmla="*/ 85 w 94"/>
                <a:gd name="T13" fmla="*/ 9 h 264"/>
                <a:gd name="T14" fmla="*/ 85 w 94"/>
                <a:gd name="T15" fmla="*/ 9 h 264"/>
                <a:gd name="T16" fmla="*/ 80 w 94"/>
                <a:gd name="T17" fmla="*/ 5 h 264"/>
                <a:gd name="T18" fmla="*/ 80 w 94"/>
                <a:gd name="T19" fmla="*/ 5 h 264"/>
                <a:gd name="T20" fmla="*/ 75 w 94"/>
                <a:gd name="T21" fmla="*/ 5 h 264"/>
                <a:gd name="T22" fmla="*/ 71 w 94"/>
                <a:gd name="T23" fmla="*/ 5 h 264"/>
                <a:gd name="T24" fmla="*/ 66 w 94"/>
                <a:gd name="T25" fmla="*/ 0 h 264"/>
                <a:gd name="T26" fmla="*/ 61 w 94"/>
                <a:gd name="T27" fmla="*/ 0 h 264"/>
                <a:gd name="T28" fmla="*/ 61 w 94"/>
                <a:gd name="T29" fmla="*/ 0 h 264"/>
                <a:gd name="T30" fmla="*/ 56 w 94"/>
                <a:gd name="T31" fmla="*/ 0 h 264"/>
                <a:gd name="T32" fmla="*/ 52 w 94"/>
                <a:gd name="T33" fmla="*/ 0 h 264"/>
                <a:gd name="T34" fmla="*/ 52 w 94"/>
                <a:gd name="T35" fmla="*/ 5 h 264"/>
                <a:gd name="T36" fmla="*/ 47 w 94"/>
                <a:gd name="T37" fmla="*/ 5 h 264"/>
                <a:gd name="T38" fmla="*/ 42 w 94"/>
                <a:gd name="T39" fmla="*/ 5 h 264"/>
                <a:gd name="T40" fmla="*/ 42 w 94"/>
                <a:gd name="T41" fmla="*/ 5 h 264"/>
                <a:gd name="T42" fmla="*/ 38 w 94"/>
                <a:gd name="T43" fmla="*/ 9 h 264"/>
                <a:gd name="T44" fmla="*/ 38 w 94"/>
                <a:gd name="T45" fmla="*/ 9 h 264"/>
                <a:gd name="T46" fmla="*/ 38 w 94"/>
                <a:gd name="T47" fmla="*/ 14 h 264"/>
                <a:gd name="T48" fmla="*/ 38 w 94"/>
                <a:gd name="T49" fmla="*/ 14 h 264"/>
                <a:gd name="T50" fmla="*/ 0 w 94"/>
                <a:gd name="T51" fmla="*/ 250 h 264"/>
                <a:gd name="T52" fmla="*/ 0 w 94"/>
                <a:gd name="T53" fmla="*/ 250 h 264"/>
                <a:gd name="T54" fmla="*/ 0 w 94"/>
                <a:gd name="T55" fmla="*/ 250 h 264"/>
                <a:gd name="T56" fmla="*/ 0 w 94"/>
                <a:gd name="T57" fmla="*/ 245 h 264"/>
                <a:gd name="T58" fmla="*/ 5 w 94"/>
                <a:gd name="T59" fmla="*/ 245 h 264"/>
                <a:gd name="T60" fmla="*/ 5 w 94"/>
                <a:gd name="T61" fmla="*/ 245 h 264"/>
                <a:gd name="T62" fmla="*/ 9 w 94"/>
                <a:gd name="T63" fmla="*/ 240 h 264"/>
                <a:gd name="T64" fmla="*/ 14 w 94"/>
                <a:gd name="T65" fmla="*/ 240 h 264"/>
                <a:gd name="T66" fmla="*/ 14 w 94"/>
                <a:gd name="T67" fmla="*/ 240 h 264"/>
                <a:gd name="T68" fmla="*/ 19 w 94"/>
                <a:gd name="T69" fmla="*/ 240 h 264"/>
                <a:gd name="T70" fmla="*/ 23 w 94"/>
                <a:gd name="T71" fmla="*/ 240 h 264"/>
                <a:gd name="T72" fmla="*/ 28 w 94"/>
                <a:gd name="T73" fmla="*/ 240 h 264"/>
                <a:gd name="T74" fmla="*/ 33 w 94"/>
                <a:gd name="T75" fmla="*/ 240 h 264"/>
                <a:gd name="T76" fmla="*/ 33 w 94"/>
                <a:gd name="T77" fmla="*/ 240 h 264"/>
                <a:gd name="T78" fmla="*/ 38 w 94"/>
                <a:gd name="T79" fmla="*/ 245 h 264"/>
                <a:gd name="T80" fmla="*/ 42 w 94"/>
                <a:gd name="T81" fmla="*/ 245 h 264"/>
                <a:gd name="T82" fmla="*/ 42 w 94"/>
                <a:gd name="T83" fmla="*/ 245 h 264"/>
                <a:gd name="T84" fmla="*/ 47 w 94"/>
                <a:gd name="T85" fmla="*/ 245 h 264"/>
                <a:gd name="T86" fmla="*/ 52 w 94"/>
                <a:gd name="T87" fmla="*/ 250 h 264"/>
                <a:gd name="T88" fmla="*/ 52 w 94"/>
                <a:gd name="T89" fmla="*/ 250 h 264"/>
                <a:gd name="T90" fmla="*/ 52 w 94"/>
                <a:gd name="T91" fmla="*/ 254 h 264"/>
                <a:gd name="T92" fmla="*/ 56 w 94"/>
                <a:gd name="T93" fmla="*/ 254 h 264"/>
                <a:gd name="T94" fmla="*/ 56 w 94"/>
                <a:gd name="T95" fmla="*/ 259 h 264"/>
                <a:gd name="T96" fmla="*/ 56 w 94"/>
                <a:gd name="T97" fmla="*/ 259 h 264"/>
                <a:gd name="T98" fmla="*/ 56 w 94"/>
                <a:gd name="T99"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 h="264">
                  <a:moveTo>
                    <a:pt x="94" y="24"/>
                  </a:moveTo>
                  <a:lnTo>
                    <a:pt x="94" y="24"/>
                  </a:lnTo>
                  <a:lnTo>
                    <a:pt x="94" y="24"/>
                  </a:lnTo>
                  <a:lnTo>
                    <a:pt x="94" y="19"/>
                  </a:lnTo>
                  <a:lnTo>
                    <a:pt x="94" y="19"/>
                  </a:lnTo>
                  <a:lnTo>
                    <a:pt x="94" y="19"/>
                  </a:lnTo>
                  <a:lnTo>
                    <a:pt x="94" y="19"/>
                  </a:lnTo>
                  <a:lnTo>
                    <a:pt x="94" y="14"/>
                  </a:lnTo>
                  <a:lnTo>
                    <a:pt x="89" y="14"/>
                  </a:lnTo>
                  <a:lnTo>
                    <a:pt x="89" y="14"/>
                  </a:lnTo>
                  <a:lnTo>
                    <a:pt x="89" y="14"/>
                  </a:lnTo>
                  <a:lnTo>
                    <a:pt x="89" y="9"/>
                  </a:lnTo>
                  <a:lnTo>
                    <a:pt x="89" y="9"/>
                  </a:lnTo>
                  <a:lnTo>
                    <a:pt x="85" y="9"/>
                  </a:lnTo>
                  <a:lnTo>
                    <a:pt x="85" y="9"/>
                  </a:lnTo>
                  <a:lnTo>
                    <a:pt x="85" y="9"/>
                  </a:lnTo>
                  <a:lnTo>
                    <a:pt x="85" y="5"/>
                  </a:lnTo>
                  <a:lnTo>
                    <a:pt x="80" y="5"/>
                  </a:lnTo>
                  <a:lnTo>
                    <a:pt x="80" y="5"/>
                  </a:lnTo>
                  <a:lnTo>
                    <a:pt x="80" y="5"/>
                  </a:lnTo>
                  <a:lnTo>
                    <a:pt x="75" y="5"/>
                  </a:lnTo>
                  <a:lnTo>
                    <a:pt x="75" y="5"/>
                  </a:lnTo>
                  <a:lnTo>
                    <a:pt x="71" y="5"/>
                  </a:lnTo>
                  <a:lnTo>
                    <a:pt x="71" y="5"/>
                  </a:lnTo>
                  <a:lnTo>
                    <a:pt x="71" y="0"/>
                  </a:lnTo>
                  <a:lnTo>
                    <a:pt x="66" y="0"/>
                  </a:lnTo>
                  <a:lnTo>
                    <a:pt x="66" y="0"/>
                  </a:lnTo>
                  <a:lnTo>
                    <a:pt x="61" y="0"/>
                  </a:lnTo>
                  <a:lnTo>
                    <a:pt x="61" y="0"/>
                  </a:lnTo>
                  <a:lnTo>
                    <a:pt x="61" y="0"/>
                  </a:lnTo>
                  <a:lnTo>
                    <a:pt x="56" y="0"/>
                  </a:lnTo>
                  <a:lnTo>
                    <a:pt x="56" y="0"/>
                  </a:lnTo>
                  <a:lnTo>
                    <a:pt x="56" y="0"/>
                  </a:lnTo>
                  <a:lnTo>
                    <a:pt x="52" y="0"/>
                  </a:lnTo>
                  <a:lnTo>
                    <a:pt x="52" y="5"/>
                  </a:lnTo>
                  <a:lnTo>
                    <a:pt x="52" y="5"/>
                  </a:lnTo>
                  <a:lnTo>
                    <a:pt x="47" y="5"/>
                  </a:lnTo>
                  <a:lnTo>
                    <a:pt x="47" y="5"/>
                  </a:lnTo>
                  <a:lnTo>
                    <a:pt x="47" y="5"/>
                  </a:lnTo>
                  <a:lnTo>
                    <a:pt x="42" y="5"/>
                  </a:lnTo>
                  <a:lnTo>
                    <a:pt x="42" y="5"/>
                  </a:lnTo>
                  <a:lnTo>
                    <a:pt x="42" y="5"/>
                  </a:lnTo>
                  <a:lnTo>
                    <a:pt x="42" y="9"/>
                  </a:lnTo>
                  <a:lnTo>
                    <a:pt x="38" y="9"/>
                  </a:lnTo>
                  <a:lnTo>
                    <a:pt x="38" y="9"/>
                  </a:lnTo>
                  <a:lnTo>
                    <a:pt x="38" y="9"/>
                  </a:lnTo>
                  <a:lnTo>
                    <a:pt x="38" y="9"/>
                  </a:lnTo>
                  <a:lnTo>
                    <a:pt x="38" y="14"/>
                  </a:lnTo>
                  <a:lnTo>
                    <a:pt x="38" y="14"/>
                  </a:lnTo>
                  <a:lnTo>
                    <a:pt x="38" y="14"/>
                  </a:lnTo>
                  <a:lnTo>
                    <a:pt x="0" y="254"/>
                  </a:lnTo>
                  <a:lnTo>
                    <a:pt x="0" y="250"/>
                  </a:lnTo>
                  <a:lnTo>
                    <a:pt x="0" y="250"/>
                  </a:lnTo>
                  <a:lnTo>
                    <a:pt x="0" y="250"/>
                  </a:lnTo>
                  <a:lnTo>
                    <a:pt x="0" y="250"/>
                  </a:lnTo>
                  <a:lnTo>
                    <a:pt x="0" y="250"/>
                  </a:lnTo>
                  <a:lnTo>
                    <a:pt x="0" y="245"/>
                  </a:lnTo>
                  <a:lnTo>
                    <a:pt x="0" y="245"/>
                  </a:lnTo>
                  <a:lnTo>
                    <a:pt x="5" y="245"/>
                  </a:lnTo>
                  <a:lnTo>
                    <a:pt x="5" y="245"/>
                  </a:lnTo>
                  <a:lnTo>
                    <a:pt x="5" y="245"/>
                  </a:lnTo>
                  <a:lnTo>
                    <a:pt x="5" y="245"/>
                  </a:lnTo>
                  <a:lnTo>
                    <a:pt x="9" y="240"/>
                  </a:lnTo>
                  <a:lnTo>
                    <a:pt x="9" y="240"/>
                  </a:lnTo>
                  <a:lnTo>
                    <a:pt x="9" y="240"/>
                  </a:lnTo>
                  <a:lnTo>
                    <a:pt x="14" y="240"/>
                  </a:lnTo>
                  <a:lnTo>
                    <a:pt x="14" y="240"/>
                  </a:lnTo>
                  <a:lnTo>
                    <a:pt x="14" y="240"/>
                  </a:lnTo>
                  <a:lnTo>
                    <a:pt x="19" y="240"/>
                  </a:lnTo>
                  <a:lnTo>
                    <a:pt x="19" y="240"/>
                  </a:lnTo>
                  <a:lnTo>
                    <a:pt x="23" y="240"/>
                  </a:lnTo>
                  <a:lnTo>
                    <a:pt x="23" y="240"/>
                  </a:lnTo>
                  <a:lnTo>
                    <a:pt x="23" y="240"/>
                  </a:lnTo>
                  <a:lnTo>
                    <a:pt x="28" y="240"/>
                  </a:lnTo>
                  <a:lnTo>
                    <a:pt x="28" y="240"/>
                  </a:lnTo>
                  <a:lnTo>
                    <a:pt x="33" y="240"/>
                  </a:lnTo>
                  <a:lnTo>
                    <a:pt x="33" y="240"/>
                  </a:lnTo>
                  <a:lnTo>
                    <a:pt x="33" y="240"/>
                  </a:lnTo>
                  <a:lnTo>
                    <a:pt x="38" y="240"/>
                  </a:lnTo>
                  <a:lnTo>
                    <a:pt x="38" y="245"/>
                  </a:lnTo>
                  <a:lnTo>
                    <a:pt x="38" y="245"/>
                  </a:lnTo>
                  <a:lnTo>
                    <a:pt x="42" y="245"/>
                  </a:lnTo>
                  <a:lnTo>
                    <a:pt x="42" y="245"/>
                  </a:lnTo>
                  <a:lnTo>
                    <a:pt x="42" y="245"/>
                  </a:lnTo>
                  <a:lnTo>
                    <a:pt x="47" y="245"/>
                  </a:lnTo>
                  <a:lnTo>
                    <a:pt x="47" y="245"/>
                  </a:lnTo>
                  <a:lnTo>
                    <a:pt x="47" y="250"/>
                  </a:lnTo>
                  <a:lnTo>
                    <a:pt x="52" y="250"/>
                  </a:lnTo>
                  <a:lnTo>
                    <a:pt x="52" y="250"/>
                  </a:lnTo>
                  <a:lnTo>
                    <a:pt x="52" y="250"/>
                  </a:lnTo>
                  <a:lnTo>
                    <a:pt x="52" y="254"/>
                  </a:lnTo>
                  <a:lnTo>
                    <a:pt x="52" y="254"/>
                  </a:lnTo>
                  <a:lnTo>
                    <a:pt x="56" y="254"/>
                  </a:lnTo>
                  <a:lnTo>
                    <a:pt x="56" y="254"/>
                  </a:lnTo>
                  <a:lnTo>
                    <a:pt x="56" y="254"/>
                  </a:lnTo>
                  <a:lnTo>
                    <a:pt x="56" y="259"/>
                  </a:lnTo>
                  <a:lnTo>
                    <a:pt x="56" y="259"/>
                  </a:lnTo>
                  <a:lnTo>
                    <a:pt x="56" y="259"/>
                  </a:lnTo>
                  <a:lnTo>
                    <a:pt x="56" y="259"/>
                  </a:lnTo>
                  <a:lnTo>
                    <a:pt x="56" y="264"/>
                  </a:lnTo>
                  <a:lnTo>
                    <a:pt x="94" y="2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59" name="Oval 58">
              <a:extLst>
                <a:ext uri="{FF2B5EF4-FFF2-40B4-BE49-F238E27FC236}">
                  <a16:creationId xmlns:a16="http://schemas.microsoft.com/office/drawing/2014/main" id="{AECA1556-66B2-457C-C5AB-FBFF03F921AB}"/>
                </a:ext>
              </a:extLst>
            </p:cNvPr>
            <p:cNvSpPr>
              <a:spLocks noChangeArrowheads="1"/>
            </p:cNvSpPr>
            <p:nvPr/>
          </p:nvSpPr>
          <p:spPr bwMode="auto">
            <a:xfrm>
              <a:off x="1543050" y="954405"/>
              <a:ext cx="122555" cy="12255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60" name="Freeform 1420">
              <a:extLst>
                <a:ext uri="{FF2B5EF4-FFF2-40B4-BE49-F238E27FC236}">
                  <a16:creationId xmlns:a16="http://schemas.microsoft.com/office/drawing/2014/main" id="{51304169-790F-162D-FDA3-A905D813A318}"/>
                </a:ext>
              </a:extLst>
            </p:cNvPr>
            <p:cNvSpPr>
              <a:spLocks/>
            </p:cNvSpPr>
            <p:nvPr/>
          </p:nvSpPr>
          <p:spPr bwMode="auto">
            <a:xfrm>
              <a:off x="1546225" y="984250"/>
              <a:ext cx="65405" cy="48260"/>
            </a:xfrm>
            <a:custGeom>
              <a:avLst/>
              <a:gdLst>
                <a:gd name="T0" fmla="*/ 70 w 103"/>
                <a:gd name="T1" fmla="*/ 76 h 76"/>
                <a:gd name="T2" fmla="*/ 70 w 103"/>
                <a:gd name="T3" fmla="*/ 76 h 76"/>
                <a:gd name="T4" fmla="*/ 75 w 103"/>
                <a:gd name="T5" fmla="*/ 76 h 76"/>
                <a:gd name="T6" fmla="*/ 80 w 103"/>
                <a:gd name="T7" fmla="*/ 76 h 76"/>
                <a:gd name="T8" fmla="*/ 84 w 103"/>
                <a:gd name="T9" fmla="*/ 71 h 76"/>
                <a:gd name="T10" fmla="*/ 84 w 103"/>
                <a:gd name="T11" fmla="*/ 71 h 76"/>
                <a:gd name="T12" fmla="*/ 89 w 103"/>
                <a:gd name="T13" fmla="*/ 71 h 76"/>
                <a:gd name="T14" fmla="*/ 94 w 103"/>
                <a:gd name="T15" fmla="*/ 66 h 76"/>
                <a:gd name="T16" fmla="*/ 94 w 103"/>
                <a:gd name="T17" fmla="*/ 66 h 76"/>
                <a:gd name="T18" fmla="*/ 99 w 103"/>
                <a:gd name="T19" fmla="*/ 61 h 76"/>
                <a:gd name="T20" fmla="*/ 99 w 103"/>
                <a:gd name="T21" fmla="*/ 57 h 76"/>
                <a:gd name="T22" fmla="*/ 99 w 103"/>
                <a:gd name="T23" fmla="*/ 57 h 76"/>
                <a:gd name="T24" fmla="*/ 103 w 103"/>
                <a:gd name="T25" fmla="*/ 52 h 76"/>
                <a:gd name="T26" fmla="*/ 103 w 103"/>
                <a:gd name="T27" fmla="*/ 47 h 76"/>
                <a:gd name="T28" fmla="*/ 103 w 103"/>
                <a:gd name="T29" fmla="*/ 43 h 76"/>
                <a:gd name="T30" fmla="*/ 103 w 103"/>
                <a:gd name="T31" fmla="*/ 43 h 76"/>
                <a:gd name="T32" fmla="*/ 99 w 103"/>
                <a:gd name="T33" fmla="*/ 38 h 76"/>
                <a:gd name="T34" fmla="*/ 99 w 103"/>
                <a:gd name="T35" fmla="*/ 33 h 76"/>
                <a:gd name="T36" fmla="*/ 99 w 103"/>
                <a:gd name="T37" fmla="*/ 28 h 76"/>
                <a:gd name="T38" fmla="*/ 94 w 103"/>
                <a:gd name="T39" fmla="*/ 28 h 76"/>
                <a:gd name="T40" fmla="*/ 94 w 103"/>
                <a:gd name="T41" fmla="*/ 24 h 76"/>
                <a:gd name="T42" fmla="*/ 89 w 103"/>
                <a:gd name="T43" fmla="*/ 24 h 76"/>
                <a:gd name="T44" fmla="*/ 89 w 103"/>
                <a:gd name="T45" fmla="*/ 19 h 76"/>
                <a:gd name="T46" fmla="*/ 84 w 103"/>
                <a:gd name="T47" fmla="*/ 19 h 76"/>
                <a:gd name="T48" fmla="*/ 80 w 103"/>
                <a:gd name="T49" fmla="*/ 19 h 76"/>
                <a:gd name="T50" fmla="*/ 18 w 103"/>
                <a:gd name="T51" fmla="*/ 0 h 76"/>
                <a:gd name="T52" fmla="*/ 23 w 103"/>
                <a:gd name="T53" fmla="*/ 5 h 76"/>
                <a:gd name="T54" fmla="*/ 23 w 103"/>
                <a:gd name="T55" fmla="*/ 5 h 76"/>
                <a:gd name="T56" fmla="*/ 28 w 103"/>
                <a:gd name="T57" fmla="*/ 5 h 76"/>
                <a:gd name="T58" fmla="*/ 28 w 103"/>
                <a:gd name="T59" fmla="*/ 10 h 76"/>
                <a:gd name="T60" fmla="*/ 33 w 103"/>
                <a:gd name="T61" fmla="*/ 14 h 76"/>
                <a:gd name="T62" fmla="*/ 33 w 103"/>
                <a:gd name="T63" fmla="*/ 14 h 76"/>
                <a:gd name="T64" fmla="*/ 37 w 103"/>
                <a:gd name="T65" fmla="*/ 19 h 76"/>
                <a:gd name="T66" fmla="*/ 37 w 103"/>
                <a:gd name="T67" fmla="*/ 24 h 76"/>
                <a:gd name="T68" fmla="*/ 37 w 103"/>
                <a:gd name="T69" fmla="*/ 28 h 76"/>
                <a:gd name="T70" fmla="*/ 37 w 103"/>
                <a:gd name="T71" fmla="*/ 28 h 76"/>
                <a:gd name="T72" fmla="*/ 37 w 103"/>
                <a:gd name="T73" fmla="*/ 33 h 76"/>
                <a:gd name="T74" fmla="*/ 37 w 103"/>
                <a:gd name="T75" fmla="*/ 38 h 76"/>
                <a:gd name="T76" fmla="*/ 37 w 103"/>
                <a:gd name="T77" fmla="*/ 43 h 76"/>
                <a:gd name="T78" fmla="*/ 33 w 103"/>
                <a:gd name="T79" fmla="*/ 43 h 76"/>
                <a:gd name="T80" fmla="*/ 33 w 103"/>
                <a:gd name="T81" fmla="*/ 47 h 76"/>
                <a:gd name="T82" fmla="*/ 28 w 103"/>
                <a:gd name="T83" fmla="*/ 52 h 76"/>
                <a:gd name="T84" fmla="*/ 28 w 103"/>
                <a:gd name="T85" fmla="*/ 52 h 76"/>
                <a:gd name="T86" fmla="*/ 23 w 103"/>
                <a:gd name="T87" fmla="*/ 57 h 76"/>
                <a:gd name="T88" fmla="*/ 18 w 103"/>
                <a:gd name="T89" fmla="*/ 57 h 76"/>
                <a:gd name="T90" fmla="*/ 14 w 103"/>
                <a:gd name="T91" fmla="*/ 57 h 76"/>
                <a:gd name="T92" fmla="*/ 14 w 103"/>
                <a:gd name="T93" fmla="*/ 57 h 76"/>
                <a:gd name="T94" fmla="*/ 9 w 103"/>
                <a:gd name="T95" fmla="*/ 61 h 76"/>
                <a:gd name="T96" fmla="*/ 4 w 103"/>
                <a:gd name="T97" fmla="*/ 57 h 76"/>
                <a:gd name="T98" fmla="*/ 0 w 103"/>
                <a:gd name="T99" fmla="*/ 5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76">
                  <a:moveTo>
                    <a:pt x="66" y="76"/>
                  </a:moveTo>
                  <a:lnTo>
                    <a:pt x="70" y="76"/>
                  </a:lnTo>
                  <a:lnTo>
                    <a:pt x="70" y="76"/>
                  </a:lnTo>
                  <a:lnTo>
                    <a:pt x="70" y="76"/>
                  </a:lnTo>
                  <a:lnTo>
                    <a:pt x="75" y="76"/>
                  </a:lnTo>
                  <a:lnTo>
                    <a:pt x="75" y="76"/>
                  </a:lnTo>
                  <a:lnTo>
                    <a:pt x="80" y="76"/>
                  </a:lnTo>
                  <a:lnTo>
                    <a:pt x="80" y="76"/>
                  </a:lnTo>
                  <a:lnTo>
                    <a:pt x="80" y="76"/>
                  </a:lnTo>
                  <a:lnTo>
                    <a:pt x="84" y="71"/>
                  </a:lnTo>
                  <a:lnTo>
                    <a:pt x="84" y="71"/>
                  </a:lnTo>
                  <a:lnTo>
                    <a:pt x="84" y="71"/>
                  </a:lnTo>
                  <a:lnTo>
                    <a:pt x="89" y="71"/>
                  </a:lnTo>
                  <a:lnTo>
                    <a:pt x="89" y="71"/>
                  </a:lnTo>
                  <a:lnTo>
                    <a:pt x="89" y="66"/>
                  </a:lnTo>
                  <a:lnTo>
                    <a:pt x="94" y="66"/>
                  </a:lnTo>
                  <a:lnTo>
                    <a:pt x="94" y="66"/>
                  </a:lnTo>
                  <a:lnTo>
                    <a:pt x="94" y="66"/>
                  </a:lnTo>
                  <a:lnTo>
                    <a:pt x="94" y="61"/>
                  </a:lnTo>
                  <a:lnTo>
                    <a:pt x="99" y="61"/>
                  </a:lnTo>
                  <a:lnTo>
                    <a:pt x="99" y="61"/>
                  </a:lnTo>
                  <a:lnTo>
                    <a:pt x="99" y="57"/>
                  </a:lnTo>
                  <a:lnTo>
                    <a:pt x="99" y="57"/>
                  </a:lnTo>
                  <a:lnTo>
                    <a:pt x="99" y="57"/>
                  </a:lnTo>
                  <a:lnTo>
                    <a:pt x="103" y="52"/>
                  </a:lnTo>
                  <a:lnTo>
                    <a:pt x="103" y="52"/>
                  </a:lnTo>
                  <a:lnTo>
                    <a:pt x="103" y="52"/>
                  </a:lnTo>
                  <a:lnTo>
                    <a:pt x="103" y="47"/>
                  </a:lnTo>
                  <a:lnTo>
                    <a:pt x="103" y="47"/>
                  </a:lnTo>
                  <a:lnTo>
                    <a:pt x="103" y="43"/>
                  </a:lnTo>
                  <a:lnTo>
                    <a:pt x="103" y="43"/>
                  </a:lnTo>
                  <a:lnTo>
                    <a:pt x="103" y="43"/>
                  </a:lnTo>
                  <a:lnTo>
                    <a:pt x="103" y="38"/>
                  </a:lnTo>
                  <a:lnTo>
                    <a:pt x="99" y="38"/>
                  </a:lnTo>
                  <a:lnTo>
                    <a:pt x="99" y="33"/>
                  </a:lnTo>
                  <a:lnTo>
                    <a:pt x="99" y="33"/>
                  </a:lnTo>
                  <a:lnTo>
                    <a:pt x="99" y="33"/>
                  </a:lnTo>
                  <a:lnTo>
                    <a:pt x="99" y="28"/>
                  </a:lnTo>
                  <a:lnTo>
                    <a:pt x="99" y="28"/>
                  </a:lnTo>
                  <a:lnTo>
                    <a:pt x="94" y="28"/>
                  </a:lnTo>
                  <a:lnTo>
                    <a:pt x="94" y="24"/>
                  </a:lnTo>
                  <a:lnTo>
                    <a:pt x="94" y="24"/>
                  </a:lnTo>
                  <a:lnTo>
                    <a:pt x="94" y="24"/>
                  </a:lnTo>
                  <a:lnTo>
                    <a:pt x="89" y="24"/>
                  </a:lnTo>
                  <a:lnTo>
                    <a:pt x="89" y="19"/>
                  </a:lnTo>
                  <a:lnTo>
                    <a:pt x="89" y="19"/>
                  </a:lnTo>
                  <a:lnTo>
                    <a:pt x="84" y="19"/>
                  </a:lnTo>
                  <a:lnTo>
                    <a:pt x="84" y="19"/>
                  </a:lnTo>
                  <a:lnTo>
                    <a:pt x="84" y="19"/>
                  </a:lnTo>
                  <a:lnTo>
                    <a:pt x="80" y="19"/>
                  </a:lnTo>
                  <a:lnTo>
                    <a:pt x="14" y="0"/>
                  </a:lnTo>
                  <a:lnTo>
                    <a:pt x="18" y="0"/>
                  </a:lnTo>
                  <a:lnTo>
                    <a:pt x="18" y="0"/>
                  </a:lnTo>
                  <a:lnTo>
                    <a:pt x="23" y="5"/>
                  </a:lnTo>
                  <a:lnTo>
                    <a:pt x="23" y="5"/>
                  </a:lnTo>
                  <a:lnTo>
                    <a:pt x="23" y="5"/>
                  </a:lnTo>
                  <a:lnTo>
                    <a:pt x="28" y="5"/>
                  </a:lnTo>
                  <a:lnTo>
                    <a:pt x="28" y="5"/>
                  </a:lnTo>
                  <a:lnTo>
                    <a:pt x="28" y="10"/>
                  </a:lnTo>
                  <a:lnTo>
                    <a:pt x="28" y="10"/>
                  </a:lnTo>
                  <a:lnTo>
                    <a:pt x="33" y="10"/>
                  </a:lnTo>
                  <a:lnTo>
                    <a:pt x="33" y="14"/>
                  </a:lnTo>
                  <a:lnTo>
                    <a:pt x="33" y="14"/>
                  </a:lnTo>
                  <a:lnTo>
                    <a:pt x="33" y="14"/>
                  </a:lnTo>
                  <a:lnTo>
                    <a:pt x="33" y="19"/>
                  </a:lnTo>
                  <a:lnTo>
                    <a:pt x="37" y="19"/>
                  </a:lnTo>
                  <a:lnTo>
                    <a:pt x="37" y="19"/>
                  </a:lnTo>
                  <a:lnTo>
                    <a:pt x="37" y="24"/>
                  </a:lnTo>
                  <a:lnTo>
                    <a:pt x="37" y="24"/>
                  </a:lnTo>
                  <a:lnTo>
                    <a:pt x="37" y="28"/>
                  </a:lnTo>
                  <a:lnTo>
                    <a:pt x="37" y="28"/>
                  </a:lnTo>
                  <a:lnTo>
                    <a:pt x="37" y="28"/>
                  </a:lnTo>
                  <a:lnTo>
                    <a:pt x="37" y="33"/>
                  </a:lnTo>
                  <a:lnTo>
                    <a:pt x="37" y="33"/>
                  </a:lnTo>
                  <a:lnTo>
                    <a:pt x="37" y="38"/>
                  </a:lnTo>
                  <a:lnTo>
                    <a:pt x="37" y="38"/>
                  </a:lnTo>
                  <a:lnTo>
                    <a:pt x="37" y="38"/>
                  </a:lnTo>
                  <a:lnTo>
                    <a:pt x="37" y="43"/>
                  </a:lnTo>
                  <a:lnTo>
                    <a:pt x="33" y="43"/>
                  </a:lnTo>
                  <a:lnTo>
                    <a:pt x="33" y="43"/>
                  </a:lnTo>
                  <a:lnTo>
                    <a:pt x="33" y="47"/>
                  </a:lnTo>
                  <a:lnTo>
                    <a:pt x="33" y="47"/>
                  </a:lnTo>
                  <a:lnTo>
                    <a:pt x="28" y="47"/>
                  </a:lnTo>
                  <a:lnTo>
                    <a:pt x="28" y="52"/>
                  </a:lnTo>
                  <a:lnTo>
                    <a:pt x="28" y="52"/>
                  </a:lnTo>
                  <a:lnTo>
                    <a:pt x="28" y="52"/>
                  </a:lnTo>
                  <a:lnTo>
                    <a:pt x="23" y="52"/>
                  </a:lnTo>
                  <a:lnTo>
                    <a:pt x="23" y="57"/>
                  </a:lnTo>
                  <a:lnTo>
                    <a:pt x="23" y="57"/>
                  </a:lnTo>
                  <a:lnTo>
                    <a:pt x="18" y="57"/>
                  </a:lnTo>
                  <a:lnTo>
                    <a:pt x="18" y="57"/>
                  </a:lnTo>
                  <a:lnTo>
                    <a:pt x="14" y="57"/>
                  </a:lnTo>
                  <a:lnTo>
                    <a:pt x="14" y="57"/>
                  </a:lnTo>
                  <a:lnTo>
                    <a:pt x="14" y="57"/>
                  </a:lnTo>
                  <a:lnTo>
                    <a:pt x="9" y="57"/>
                  </a:lnTo>
                  <a:lnTo>
                    <a:pt x="9" y="61"/>
                  </a:lnTo>
                  <a:lnTo>
                    <a:pt x="9" y="61"/>
                  </a:lnTo>
                  <a:lnTo>
                    <a:pt x="4" y="57"/>
                  </a:lnTo>
                  <a:lnTo>
                    <a:pt x="4" y="57"/>
                  </a:lnTo>
                  <a:lnTo>
                    <a:pt x="0" y="57"/>
                  </a:lnTo>
                  <a:lnTo>
                    <a:pt x="66" y="7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1" name="Oval 60">
              <a:extLst>
                <a:ext uri="{FF2B5EF4-FFF2-40B4-BE49-F238E27FC236}">
                  <a16:creationId xmlns:a16="http://schemas.microsoft.com/office/drawing/2014/main" id="{0233B3CE-C8EB-676A-5DD3-CBF1409DD105}"/>
                </a:ext>
              </a:extLst>
            </p:cNvPr>
            <p:cNvSpPr>
              <a:spLocks noChangeArrowheads="1"/>
            </p:cNvSpPr>
            <p:nvPr/>
          </p:nvSpPr>
          <p:spPr bwMode="auto">
            <a:xfrm>
              <a:off x="2006600" y="1083310"/>
              <a:ext cx="50800" cy="5080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62" name="Oval 61">
              <a:extLst>
                <a:ext uri="{FF2B5EF4-FFF2-40B4-BE49-F238E27FC236}">
                  <a16:creationId xmlns:a16="http://schemas.microsoft.com/office/drawing/2014/main" id="{170F995A-22F3-C0F0-3BE2-267235428D92}"/>
                </a:ext>
              </a:extLst>
            </p:cNvPr>
            <p:cNvSpPr>
              <a:spLocks noChangeArrowheads="1"/>
            </p:cNvSpPr>
            <p:nvPr/>
          </p:nvSpPr>
          <p:spPr bwMode="auto">
            <a:xfrm>
              <a:off x="1863090" y="1609725"/>
              <a:ext cx="128270" cy="1282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63" name="Freeform 1423">
              <a:extLst>
                <a:ext uri="{FF2B5EF4-FFF2-40B4-BE49-F238E27FC236}">
                  <a16:creationId xmlns:a16="http://schemas.microsoft.com/office/drawing/2014/main" id="{CE81DF38-1F11-9ECE-1C74-ADAE8935E462}"/>
                </a:ext>
              </a:extLst>
            </p:cNvPr>
            <p:cNvSpPr>
              <a:spLocks/>
            </p:cNvSpPr>
            <p:nvPr/>
          </p:nvSpPr>
          <p:spPr bwMode="auto">
            <a:xfrm>
              <a:off x="1910715" y="1717040"/>
              <a:ext cx="41910" cy="158750"/>
            </a:xfrm>
            <a:custGeom>
              <a:avLst/>
              <a:gdLst>
                <a:gd name="T0" fmla="*/ 61 w 66"/>
                <a:gd name="T1" fmla="*/ 15 h 250"/>
                <a:gd name="T2" fmla="*/ 57 w 66"/>
                <a:gd name="T3" fmla="*/ 10 h 250"/>
                <a:gd name="T4" fmla="*/ 57 w 66"/>
                <a:gd name="T5" fmla="*/ 10 h 250"/>
                <a:gd name="T6" fmla="*/ 57 w 66"/>
                <a:gd name="T7" fmla="*/ 10 h 250"/>
                <a:gd name="T8" fmla="*/ 52 w 66"/>
                <a:gd name="T9" fmla="*/ 5 h 250"/>
                <a:gd name="T10" fmla="*/ 52 w 66"/>
                <a:gd name="T11" fmla="*/ 5 h 250"/>
                <a:gd name="T12" fmla="*/ 47 w 66"/>
                <a:gd name="T13" fmla="*/ 5 h 250"/>
                <a:gd name="T14" fmla="*/ 47 w 66"/>
                <a:gd name="T15" fmla="*/ 0 h 250"/>
                <a:gd name="T16" fmla="*/ 43 w 66"/>
                <a:gd name="T17" fmla="*/ 0 h 250"/>
                <a:gd name="T18" fmla="*/ 38 w 66"/>
                <a:gd name="T19" fmla="*/ 0 h 250"/>
                <a:gd name="T20" fmla="*/ 38 w 66"/>
                <a:gd name="T21" fmla="*/ 0 h 250"/>
                <a:gd name="T22" fmla="*/ 33 w 66"/>
                <a:gd name="T23" fmla="*/ 0 h 250"/>
                <a:gd name="T24" fmla="*/ 28 w 66"/>
                <a:gd name="T25" fmla="*/ 0 h 250"/>
                <a:gd name="T26" fmla="*/ 24 w 66"/>
                <a:gd name="T27" fmla="*/ 0 h 250"/>
                <a:gd name="T28" fmla="*/ 19 w 66"/>
                <a:gd name="T29" fmla="*/ 0 h 250"/>
                <a:gd name="T30" fmla="*/ 19 w 66"/>
                <a:gd name="T31" fmla="*/ 0 h 250"/>
                <a:gd name="T32" fmla="*/ 14 w 66"/>
                <a:gd name="T33" fmla="*/ 0 h 250"/>
                <a:gd name="T34" fmla="*/ 10 w 66"/>
                <a:gd name="T35" fmla="*/ 5 h 250"/>
                <a:gd name="T36" fmla="*/ 10 w 66"/>
                <a:gd name="T37" fmla="*/ 5 h 250"/>
                <a:gd name="T38" fmla="*/ 5 w 66"/>
                <a:gd name="T39" fmla="*/ 5 h 250"/>
                <a:gd name="T40" fmla="*/ 5 w 66"/>
                <a:gd name="T41" fmla="*/ 10 h 250"/>
                <a:gd name="T42" fmla="*/ 5 w 66"/>
                <a:gd name="T43" fmla="*/ 10 h 250"/>
                <a:gd name="T44" fmla="*/ 0 w 66"/>
                <a:gd name="T45" fmla="*/ 10 h 250"/>
                <a:gd name="T46" fmla="*/ 0 w 66"/>
                <a:gd name="T47" fmla="*/ 15 h 250"/>
                <a:gd name="T48" fmla="*/ 0 w 66"/>
                <a:gd name="T49" fmla="*/ 15 h 250"/>
                <a:gd name="T50" fmla="*/ 5 w 66"/>
                <a:gd name="T51" fmla="*/ 250 h 250"/>
                <a:gd name="T52" fmla="*/ 5 w 66"/>
                <a:gd name="T53" fmla="*/ 245 h 250"/>
                <a:gd name="T54" fmla="*/ 5 w 66"/>
                <a:gd name="T55" fmla="*/ 245 h 250"/>
                <a:gd name="T56" fmla="*/ 10 w 66"/>
                <a:gd name="T57" fmla="*/ 241 h 250"/>
                <a:gd name="T58" fmla="*/ 10 w 66"/>
                <a:gd name="T59" fmla="*/ 241 h 250"/>
                <a:gd name="T60" fmla="*/ 14 w 66"/>
                <a:gd name="T61" fmla="*/ 241 h 250"/>
                <a:gd name="T62" fmla="*/ 14 w 66"/>
                <a:gd name="T63" fmla="*/ 236 h 250"/>
                <a:gd name="T64" fmla="*/ 19 w 66"/>
                <a:gd name="T65" fmla="*/ 236 h 250"/>
                <a:gd name="T66" fmla="*/ 24 w 66"/>
                <a:gd name="T67" fmla="*/ 236 h 250"/>
                <a:gd name="T68" fmla="*/ 24 w 66"/>
                <a:gd name="T69" fmla="*/ 236 h 250"/>
                <a:gd name="T70" fmla="*/ 28 w 66"/>
                <a:gd name="T71" fmla="*/ 236 h 250"/>
                <a:gd name="T72" fmla="*/ 33 w 66"/>
                <a:gd name="T73" fmla="*/ 236 h 250"/>
                <a:gd name="T74" fmla="*/ 38 w 66"/>
                <a:gd name="T75" fmla="*/ 236 h 250"/>
                <a:gd name="T76" fmla="*/ 38 w 66"/>
                <a:gd name="T77" fmla="*/ 236 h 250"/>
                <a:gd name="T78" fmla="*/ 43 w 66"/>
                <a:gd name="T79" fmla="*/ 236 h 250"/>
                <a:gd name="T80" fmla="*/ 47 w 66"/>
                <a:gd name="T81" fmla="*/ 236 h 250"/>
                <a:gd name="T82" fmla="*/ 52 w 66"/>
                <a:gd name="T83" fmla="*/ 236 h 250"/>
                <a:gd name="T84" fmla="*/ 52 w 66"/>
                <a:gd name="T85" fmla="*/ 236 h 250"/>
                <a:gd name="T86" fmla="*/ 57 w 66"/>
                <a:gd name="T87" fmla="*/ 236 h 250"/>
                <a:gd name="T88" fmla="*/ 57 w 66"/>
                <a:gd name="T89" fmla="*/ 241 h 250"/>
                <a:gd name="T90" fmla="*/ 61 w 66"/>
                <a:gd name="T91" fmla="*/ 241 h 250"/>
                <a:gd name="T92" fmla="*/ 61 w 66"/>
                <a:gd name="T93" fmla="*/ 241 h 250"/>
                <a:gd name="T94" fmla="*/ 66 w 66"/>
                <a:gd name="T95" fmla="*/ 245 h 250"/>
                <a:gd name="T96" fmla="*/ 66 w 66"/>
                <a:gd name="T97" fmla="*/ 245 h 250"/>
                <a:gd name="T98" fmla="*/ 66 w 66"/>
                <a:gd name="T99"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250">
                  <a:moveTo>
                    <a:pt x="61" y="15"/>
                  </a:moveTo>
                  <a:lnTo>
                    <a:pt x="61" y="15"/>
                  </a:lnTo>
                  <a:lnTo>
                    <a:pt x="57" y="15"/>
                  </a:lnTo>
                  <a:lnTo>
                    <a:pt x="57" y="10"/>
                  </a:lnTo>
                  <a:lnTo>
                    <a:pt x="57" y="10"/>
                  </a:lnTo>
                  <a:lnTo>
                    <a:pt x="57" y="10"/>
                  </a:lnTo>
                  <a:lnTo>
                    <a:pt x="57" y="10"/>
                  </a:lnTo>
                  <a:lnTo>
                    <a:pt x="57" y="10"/>
                  </a:lnTo>
                  <a:lnTo>
                    <a:pt x="57" y="5"/>
                  </a:lnTo>
                  <a:lnTo>
                    <a:pt x="52" y="5"/>
                  </a:lnTo>
                  <a:lnTo>
                    <a:pt x="52" y="5"/>
                  </a:lnTo>
                  <a:lnTo>
                    <a:pt x="52" y="5"/>
                  </a:lnTo>
                  <a:lnTo>
                    <a:pt x="52" y="5"/>
                  </a:lnTo>
                  <a:lnTo>
                    <a:pt x="47" y="5"/>
                  </a:lnTo>
                  <a:lnTo>
                    <a:pt x="47" y="5"/>
                  </a:lnTo>
                  <a:lnTo>
                    <a:pt x="47" y="0"/>
                  </a:lnTo>
                  <a:lnTo>
                    <a:pt x="43" y="0"/>
                  </a:lnTo>
                  <a:lnTo>
                    <a:pt x="43" y="0"/>
                  </a:lnTo>
                  <a:lnTo>
                    <a:pt x="43" y="0"/>
                  </a:lnTo>
                  <a:lnTo>
                    <a:pt x="38" y="0"/>
                  </a:lnTo>
                  <a:lnTo>
                    <a:pt x="38" y="0"/>
                  </a:lnTo>
                  <a:lnTo>
                    <a:pt x="38" y="0"/>
                  </a:lnTo>
                  <a:lnTo>
                    <a:pt x="33" y="0"/>
                  </a:lnTo>
                  <a:lnTo>
                    <a:pt x="33" y="0"/>
                  </a:lnTo>
                  <a:lnTo>
                    <a:pt x="28" y="0"/>
                  </a:lnTo>
                  <a:lnTo>
                    <a:pt x="28" y="0"/>
                  </a:lnTo>
                  <a:lnTo>
                    <a:pt x="28" y="0"/>
                  </a:lnTo>
                  <a:lnTo>
                    <a:pt x="24" y="0"/>
                  </a:lnTo>
                  <a:lnTo>
                    <a:pt x="24" y="0"/>
                  </a:lnTo>
                  <a:lnTo>
                    <a:pt x="19" y="0"/>
                  </a:lnTo>
                  <a:lnTo>
                    <a:pt x="19" y="0"/>
                  </a:lnTo>
                  <a:lnTo>
                    <a:pt x="19" y="0"/>
                  </a:lnTo>
                  <a:lnTo>
                    <a:pt x="14" y="0"/>
                  </a:lnTo>
                  <a:lnTo>
                    <a:pt x="14" y="0"/>
                  </a:lnTo>
                  <a:lnTo>
                    <a:pt x="14" y="5"/>
                  </a:lnTo>
                  <a:lnTo>
                    <a:pt x="10" y="5"/>
                  </a:lnTo>
                  <a:lnTo>
                    <a:pt x="10" y="5"/>
                  </a:lnTo>
                  <a:lnTo>
                    <a:pt x="10" y="5"/>
                  </a:lnTo>
                  <a:lnTo>
                    <a:pt x="10" y="5"/>
                  </a:lnTo>
                  <a:lnTo>
                    <a:pt x="5" y="5"/>
                  </a:lnTo>
                  <a:lnTo>
                    <a:pt x="5" y="5"/>
                  </a:lnTo>
                  <a:lnTo>
                    <a:pt x="5" y="10"/>
                  </a:lnTo>
                  <a:lnTo>
                    <a:pt x="5" y="10"/>
                  </a:lnTo>
                  <a:lnTo>
                    <a:pt x="5" y="10"/>
                  </a:lnTo>
                  <a:lnTo>
                    <a:pt x="0" y="10"/>
                  </a:lnTo>
                  <a:lnTo>
                    <a:pt x="0" y="10"/>
                  </a:lnTo>
                  <a:lnTo>
                    <a:pt x="0" y="15"/>
                  </a:lnTo>
                  <a:lnTo>
                    <a:pt x="0" y="15"/>
                  </a:lnTo>
                  <a:lnTo>
                    <a:pt x="0" y="15"/>
                  </a:lnTo>
                  <a:lnTo>
                    <a:pt x="0" y="15"/>
                  </a:lnTo>
                  <a:lnTo>
                    <a:pt x="5" y="250"/>
                  </a:lnTo>
                  <a:lnTo>
                    <a:pt x="5" y="250"/>
                  </a:lnTo>
                  <a:lnTo>
                    <a:pt x="5" y="245"/>
                  </a:lnTo>
                  <a:lnTo>
                    <a:pt x="5" y="245"/>
                  </a:lnTo>
                  <a:lnTo>
                    <a:pt x="5" y="245"/>
                  </a:lnTo>
                  <a:lnTo>
                    <a:pt x="5" y="245"/>
                  </a:lnTo>
                  <a:lnTo>
                    <a:pt x="10" y="245"/>
                  </a:lnTo>
                  <a:lnTo>
                    <a:pt x="10" y="241"/>
                  </a:lnTo>
                  <a:lnTo>
                    <a:pt x="10" y="241"/>
                  </a:lnTo>
                  <a:lnTo>
                    <a:pt x="10" y="241"/>
                  </a:lnTo>
                  <a:lnTo>
                    <a:pt x="10" y="241"/>
                  </a:lnTo>
                  <a:lnTo>
                    <a:pt x="14" y="241"/>
                  </a:lnTo>
                  <a:lnTo>
                    <a:pt x="14" y="241"/>
                  </a:lnTo>
                  <a:lnTo>
                    <a:pt x="14" y="236"/>
                  </a:lnTo>
                  <a:lnTo>
                    <a:pt x="19" y="236"/>
                  </a:lnTo>
                  <a:lnTo>
                    <a:pt x="19" y="236"/>
                  </a:lnTo>
                  <a:lnTo>
                    <a:pt x="19" y="236"/>
                  </a:lnTo>
                  <a:lnTo>
                    <a:pt x="24" y="236"/>
                  </a:lnTo>
                  <a:lnTo>
                    <a:pt x="24" y="236"/>
                  </a:lnTo>
                  <a:lnTo>
                    <a:pt x="24" y="236"/>
                  </a:lnTo>
                  <a:lnTo>
                    <a:pt x="28" y="236"/>
                  </a:lnTo>
                  <a:lnTo>
                    <a:pt x="28" y="236"/>
                  </a:lnTo>
                  <a:lnTo>
                    <a:pt x="28" y="236"/>
                  </a:lnTo>
                  <a:lnTo>
                    <a:pt x="33" y="236"/>
                  </a:lnTo>
                  <a:lnTo>
                    <a:pt x="33" y="236"/>
                  </a:lnTo>
                  <a:lnTo>
                    <a:pt x="38" y="236"/>
                  </a:lnTo>
                  <a:lnTo>
                    <a:pt x="38" y="236"/>
                  </a:lnTo>
                  <a:lnTo>
                    <a:pt x="38" y="236"/>
                  </a:lnTo>
                  <a:lnTo>
                    <a:pt x="43" y="236"/>
                  </a:lnTo>
                  <a:lnTo>
                    <a:pt x="43" y="236"/>
                  </a:lnTo>
                  <a:lnTo>
                    <a:pt x="47" y="236"/>
                  </a:lnTo>
                  <a:lnTo>
                    <a:pt x="47" y="236"/>
                  </a:lnTo>
                  <a:lnTo>
                    <a:pt x="47" y="236"/>
                  </a:lnTo>
                  <a:lnTo>
                    <a:pt x="52" y="236"/>
                  </a:lnTo>
                  <a:lnTo>
                    <a:pt x="52" y="236"/>
                  </a:lnTo>
                  <a:lnTo>
                    <a:pt x="52" y="236"/>
                  </a:lnTo>
                  <a:lnTo>
                    <a:pt x="57" y="236"/>
                  </a:lnTo>
                  <a:lnTo>
                    <a:pt x="57" y="236"/>
                  </a:lnTo>
                  <a:lnTo>
                    <a:pt x="57" y="241"/>
                  </a:lnTo>
                  <a:lnTo>
                    <a:pt x="57" y="241"/>
                  </a:lnTo>
                  <a:lnTo>
                    <a:pt x="61" y="241"/>
                  </a:lnTo>
                  <a:lnTo>
                    <a:pt x="61" y="241"/>
                  </a:lnTo>
                  <a:lnTo>
                    <a:pt x="61" y="241"/>
                  </a:lnTo>
                  <a:lnTo>
                    <a:pt x="61" y="241"/>
                  </a:lnTo>
                  <a:lnTo>
                    <a:pt x="61" y="245"/>
                  </a:lnTo>
                  <a:lnTo>
                    <a:pt x="66" y="245"/>
                  </a:lnTo>
                  <a:lnTo>
                    <a:pt x="66" y="245"/>
                  </a:lnTo>
                  <a:lnTo>
                    <a:pt x="66" y="245"/>
                  </a:lnTo>
                  <a:lnTo>
                    <a:pt x="66" y="245"/>
                  </a:lnTo>
                  <a:lnTo>
                    <a:pt x="66" y="250"/>
                  </a:lnTo>
                  <a:lnTo>
                    <a:pt x="61" y="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4" name="Freeform 1424">
              <a:extLst>
                <a:ext uri="{FF2B5EF4-FFF2-40B4-BE49-F238E27FC236}">
                  <a16:creationId xmlns:a16="http://schemas.microsoft.com/office/drawing/2014/main" id="{64147E0F-CC61-3138-C811-803357509DFF}"/>
                </a:ext>
              </a:extLst>
            </p:cNvPr>
            <p:cNvSpPr>
              <a:spLocks/>
            </p:cNvSpPr>
            <p:nvPr/>
          </p:nvSpPr>
          <p:spPr bwMode="auto">
            <a:xfrm>
              <a:off x="1818005" y="1489710"/>
              <a:ext cx="99060" cy="144145"/>
            </a:xfrm>
            <a:custGeom>
              <a:avLst/>
              <a:gdLst>
                <a:gd name="T0" fmla="*/ 104 w 156"/>
                <a:gd name="T1" fmla="*/ 222 h 227"/>
                <a:gd name="T2" fmla="*/ 108 w 156"/>
                <a:gd name="T3" fmla="*/ 227 h 227"/>
                <a:gd name="T4" fmla="*/ 108 w 156"/>
                <a:gd name="T5" fmla="*/ 227 h 227"/>
                <a:gd name="T6" fmla="*/ 108 w 156"/>
                <a:gd name="T7" fmla="*/ 227 h 227"/>
                <a:gd name="T8" fmla="*/ 113 w 156"/>
                <a:gd name="T9" fmla="*/ 227 h 227"/>
                <a:gd name="T10" fmla="*/ 113 w 156"/>
                <a:gd name="T11" fmla="*/ 227 h 227"/>
                <a:gd name="T12" fmla="*/ 118 w 156"/>
                <a:gd name="T13" fmla="*/ 227 h 227"/>
                <a:gd name="T14" fmla="*/ 118 w 156"/>
                <a:gd name="T15" fmla="*/ 222 h 227"/>
                <a:gd name="T16" fmla="*/ 123 w 156"/>
                <a:gd name="T17" fmla="*/ 222 h 227"/>
                <a:gd name="T18" fmla="*/ 127 w 156"/>
                <a:gd name="T19" fmla="*/ 222 h 227"/>
                <a:gd name="T20" fmla="*/ 127 w 156"/>
                <a:gd name="T21" fmla="*/ 222 h 227"/>
                <a:gd name="T22" fmla="*/ 132 w 156"/>
                <a:gd name="T23" fmla="*/ 217 h 227"/>
                <a:gd name="T24" fmla="*/ 137 w 156"/>
                <a:gd name="T25" fmla="*/ 217 h 227"/>
                <a:gd name="T26" fmla="*/ 137 w 156"/>
                <a:gd name="T27" fmla="*/ 217 h 227"/>
                <a:gd name="T28" fmla="*/ 141 w 156"/>
                <a:gd name="T29" fmla="*/ 212 h 227"/>
                <a:gd name="T30" fmla="*/ 146 w 156"/>
                <a:gd name="T31" fmla="*/ 212 h 227"/>
                <a:gd name="T32" fmla="*/ 146 w 156"/>
                <a:gd name="T33" fmla="*/ 208 h 227"/>
                <a:gd name="T34" fmla="*/ 151 w 156"/>
                <a:gd name="T35" fmla="*/ 208 h 227"/>
                <a:gd name="T36" fmla="*/ 151 w 156"/>
                <a:gd name="T37" fmla="*/ 208 h 227"/>
                <a:gd name="T38" fmla="*/ 156 w 156"/>
                <a:gd name="T39" fmla="*/ 203 h 227"/>
                <a:gd name="T40" fmla="*/ 156 w 156"/>
                <a:gd name="T41" fmla="*/ 203 h 227"/>
                <a:gd name="T42" fmla="*/ 156 w 156"/>
                <a:gd name="T43" fmla="*/ 198 h 227"/>
                <a:gd name="T44" fmla="*/ 156 w 156"/>
                <a:gd name="T45" fmla="*/ 198 h 227"/>
                <a:gd name="T46" fmla="*/ 156 w 156"/>
                <a:gd name="T47" fmla="*/ 198 h 227"/>
                <a:gd name="T48" fmla="*/ 156 w 156"/>
                <a:gd name="T49" fmla="*/ 198 h 227"/>
                <a:gd name="T50" fmla="*/ 52 w 156"/>
                <a:gd name="T51" fmla="*/ 0 h 227"/>
                <a:gd name="T52" fmla="*/ 52 w 156"/>
                <a:gd name="T53" fmla="*/ 0 h 227"/>
                <a:gd name="T54" fmla="*/ 52 w 156"/>
                <a:gd name="T55" fmla="*/ 5 h 227"/>
                <a:gd name="T56" fmla="*/ 52 w 156"/>
                <a:gd name="T57" fmla="*/ 5 h 227"/>
                <a:gd name="T58" fmla="*/ 52 w 156"/>
                <a:gd name="T59" fmla="*/ 5 h 227"/>
                <a:gd name="T60" fmla="*/ 47 w 156"/>
                <a:gd name="T61" fmla="*/ 10 h 227"/>
                <a:gd name="T62" fmla="*/ 47 w 156"/>
                <a:gd name="T63" fmla="*/ 10 h 227"/>
                <a:gd name="T64" fmla="*/ 43 w 156"/>
                <a:gd name="T65" fmla="*/ 10 h 227"/>
                <a:gd name="T66" fmla="*/ 43 w 156"/>
                <a:gd name="T67" fmla="*/ 14 h 227"/>
                <a:gd name="T68" fmla="*/ 38 w 156"/>
                <a:gd name="T69" fmla="*/ 14 h 227"/>
                <a:gd name="T70" fmla="*/ 38 w 156"/>
                <a:gd name="T71" fmla="*/ 19 h 227"/>
                <a:gd name="T72" fmla="*/ 33 w 156"/>
                <a:gd name="T73" fmla="*/ 19 h 227"/>
                <a:gd name="T74" fmla="*/ 28 w 156"/>
                <a:gd name="T75" fmla="*/ 19 h 227"/>
                <a:gd name="T76" fmla="*/ 28 w 156"/>
                <a:gd name="T77" fmla="*/ 24 h 227"/>
                <a:gd name="T78" fmla="*/ 24 w 156"/>
                <a:gd name="T79" fmla="*/ 24 h 227"/>
                <a:gd name="T80" fmla="*/ 19 w 156"/>
                <a:gd name="T81" fmla="*/ 24 h 227"/>
                <a:gd name="T82" fmla="*/ 19 w 156"/>
                <a:gd name="T83" fmla="*/ 29 h 227"/>
                <a:gd name="T84" fmla="*/ 14 w 156"/>
                <a:gd name="T85" fmla="*/ 29 h 227"/>
                <a:gd name="T86" fmla="*/ 10 w 156"/>
                <a:gd name="T87" fmla="*/ 29 h 227"/>
                <a:gd name="T88" fmla="*/ 10 w 156"/>
                <a:gd name="T89" fmla="*/ 29 h 227"/>
                <a:gd name="T90" fmla="*/ 5 w 156"/>
                <a:gd name="T91" fmla="*/ 29 h 227"/>
                <a:gd name="T92" fmla="*/ 5 w 156"/>
                <a:gd name="T93" fmla="*/ 29 h 227"/>
                <a:gd name="T94" fmla="*/ 5 w 156"/>
                <a:gd name="T95" fmla="*/ 29 h 227"/>
                <a:gd name="T96" fmla="*/ 0 w 156"/>
                <a:gd name="T97" fmla="*/ 29 h 227"/>
                <a:gd name="T98" fmla="*/ 0 w 156"/>
                <a:gd name="T99" fmla="*/ 29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6" h="227">
                  <a:moveTo>
                    <a:pt x="104" y="222"/>
                  </a:moveTo>
                  <a:lnTo>
                    <a:pt x="104" y="222"/>
                  </a:lnTo>
                  <a:lnTo>
                    <a:pt x="104" y="227"/>
                  </a:lnTo>
                  <a:lnTo>
                    <a:pt x="108" y="227"/>
                  </a:lnTo>
                  <a:lnTo>
                    <a:pt x="108" y="227"/>
                  </a:lnTo>
                  <a:lnTo>
                    <a:pt x="108" y="227"/>
                  </a:lnTo>
                  <a:lnTo>
                    <a:pt x="108" y="227"/>
                  </a:lnTo>
                  <a:lnTo>
                    <a:pt x="108" y="227"/>
                  </a:lnTo>
                  <a:lnTo>
                    <a:pt x="108" y="227"/>
                  </a:lnTo>
                  <a:lnTo>
                    <a:pt x="113" y="227"/>
                  </a:lnTo>
                  <a:lnTo>
                    <a:pt x="113" y="227"/>
                  </a:lnTo>
                  <a:lnTo>
                    <a:pt x="113" y="227"/>
                  </a:lnTo>
                  <a:lnTo>
                    <a:pt x="113" y="227"/>
                  </a:lnTo>
                  <a:lnTo>
                    <a:pt x="118" y="227"/>
                  </a:lnTo>
                  <a:lnTo>
                    <a:pt x="118" y="227"/>
                  </a:lnTo>
                  <a:lnTo>
                    <a:pt x="118" y="222"/>
                  </a:lnTo>
                  <a:lnTo>
                    <a:pt x="123" y="222"/>
                  </a:lnTo>
                  <a:lnTo>
                    <a:pt x="123" y="222"/>
                  </a:lnTo>
                  <a:lnTo>
                    <a:pt x="123" y="222"/>
                  </a:lnTo>
                  <a:lnTo>
                    <a:pt x="127" y="222"/>
                  </a:lnTo>
                  <a:lnTo>
                    <a:pt x="127" y="222"/>
                  </a:lnTo>
                  <a:lnTo>
                    <a:pt x="127" y="222"/>
                  </a:lnTo>
                  <a:lnTo>
                    <a:pt x="132" y="217"/>
                  </a:lnTo>
                  <a:lnTo>
                    <a:pt x="132" y="217"/>
                  </a:lnTo>
                  <a:lnTo>
                    <a:pt x="132" y="217"/>
                  </a:lnTo>
                  <a:lnTo>
                    <a:pt x="137" y="217"/>
                  </a:lnTo>
                  <a:lnTo>
                    <a:pt x="137" y="217"/>
                  </a:lnTo>
                  <a:lnTo>
                    <a:pt x="137" y="217"/>
                  </a:lnTo>
                  <a:lnTo>
                    <a:pt x="141" y="212"/>
                  </a:lnTo>
                  <a:lnTo>
                    <a:pt x="141" y="212"/>
                  </a:lnTo>
                  <a:lnTo>
                    <a:pt x="141" y="212"/>
                  </a:lnTo>
                  <a:lnTo>
                    <a:pt x="146" y="212"/>
                  </a:lnTo>
                  <a:lnTo>
                    <a:pt x="146" y="212"/>
                  </a:lnTo>
                  <a:lnTo>
                    <a:pt x="146" y="208"/>
                  </a:lnTo>
                  <a:lnTo>
                    <a:pt x="151" y="208"/>
                  </a:lnTo>
                  <a:lnTo>
                    <a:pt x="151" y="208"/>
                  </a:lnTo>
                  <a:lnTo>
                    <a:pt x="151" y="208"/>
                  </a:lnTo>
                  <a:lnTo>
                    <a:pt x="151" y="208"/>
                  </a:lnTo>
                  <a:lnTo>
                    <a:pt x="156" y="203"/>
                  </a:lnTo>
                  <a:lnTo>
                    <a:pt x="156" y="203"/>
                  </a:lnTo>
                  <a:lnTo>
                    <a:pt x="156" y="203"/>
                  </a:lnTo>
                  <a:lnTo>
                    <a:pt x="156" y="203"/>
                  </a:lnTo>
                  <a:lnTo>
                    <a:pt x="156" y="203"/>
                  </a:lnTo>
                  <a:lnTo>
                    <a:pt x="156" y="198"/>
                  </a:lnTo>
                  <a:lnTo>
                    <a:pt x="156" y="198"/>
                  </a:lnTo>
                  <a:lnTo>
                    <a:pt x="156" y="198"/>
                  </a:lnTo>
                  <a:lnTo>
                    <a:pt x="156" y="198"/>
                  </a:lnTo>
                  <a:lnTo>
                    <a:pt x="156" y="198"/>
                  </a:lnTo>
                  <a:lnTo>
                    <a:pt x="156" y="198"/>
                  </a:lnTo>
                  <a:lnTo>
                    <a:pt x="156" y="198"/>
                  </a:lnTo>
                  <a:lnTo>
                    <a:pt x="52" y="0"/>
                  </a:lnTo>
                  <a:lnTo>
                    <a:pt x="52" y="0"/>
                  </a:lnTo>
                  <a:lnTo>
                    <a:pt x="52" y="0"/>
                  </a:lnTo>
                  <a:lnTo>
                    <a:pt x="52" y="0"/>
                  </a:lnTo>
                  <a:lnTo>
                    <a:pt x="52" y="0"/>
                  </a:lnTo>
                  <a:lnTo>
                    <a:pt x="52" y="5"/>
                  </a:lnTo>
                  <a:lnTo>
                    <a:pt x="52" y="5"/>
                  </a:lnTo>
                  <a:lnTo>
                    <a:pt x="52" y="5"/>
                  </a:lnTo>
                  <a:lnTo>
                    <a:pt x="52" y="5"/>
                  </a:lnTo>
                  <a:lnTo>
                    <a:pt x="52" y="5"/>
                  </a:lnTo>
                  <a:lnTo>
                    <a:pt x="52" y="5"/>
                  </a:lnTo>
                  <a:lnTo>
                    <a:pt x="47" y="10"/>
                  </a:lnTo>
                  <a:lnTo>
                    <a:pt x="47" y="10"/>
                  </a:lnTo>
                  <a:lnTo>
                    <a:pt x="47" y="10"/>
                  </a:lnTo>
                  <a:lnTo>
                    <a:pt x="47" y="10"/>
                  </a:lnTo>
                  <a:lnTo>
                    <a:pt x="43" y="10"/>
                  </a:lnTo>
                  <a:lnTo>
                    <a:pt x="43" y="14"/>
                  </a:lnTo>
                  <a:lnTo>
                    <a:pt x="43" y="14"/>
                  </a:lnTo>
                  <a:lnTo>
                    <a:pt x="43" y="14"/>
                  </a:lnTo>
                  <a:lnTo>
                    <a:pt x="38" y="14"/>
                  </a:lnTo>
                  <a:lnTo>
                    <a:pt x="38" y="14"/>
                  </a:lnTo>
                  <a:lnTo>
                    <a:pt x="38" y="19"/>
                  </a:lnTo>
                  <a:lnTo>
                    <a:pt x="33" y="19"/>
                  </a:lnTo>
                  <a:lnTo>
                    <a:pt x="33" y="19"/>
                  </a:lnTo>
                  <a:lnTo>
                    <a:pt x="33" y="19"/>
                  </a:lnTo>
                  <a:lnTo>
                    <a:pt x="28" y="19"/>
                  </a:lnTo>
                  <a:lnTo>
                    <a:pt x="28" y="24"/>
                  </a:lnTo>
                  <a:lnTo>
                    <a:pt x="28" y="24"/>
                  </a:lnTo>
                  <a:lnTo>
                    <a:pt x="24" y="24"/>
                  </a:lnTo>
                  <a:lnTo>
                    <a:pt x="24" y="24"/>
                  </a:lnTo>
                  <a:lnTo>
                    <a:pt x="24" y="24"/>
                  </a:lnTo>
                  <a:lnTo>
                    <a:pt x="19" y="24"/>
                  </a:lnTo>
                  <a:lnTo>
                    <a:pt x="19" y="29"/>
                  </a:lnTo>
                  <a:lnTo>
                    <a:pt x="19" y="29"/>
                  </a:lnTo>
                  <a:lnTo>
                    <a:pt x="14" y="29"/>
                  </a:lnTo>
                  <a:lnTo>
                    <a:pt x="14" y="29"/>
                  </a:lnTo>
                  <a:lnTo>
                    <a:pt x="14" y="29"/>
                  </a:lnTo>
                  <a:lnTo>
                    <a:pt x="10" y="29"/>
                  </a:lnTo>
                  <a:lnTo>
                    <a:pt x="10" y="29"/>
                  </a:lnTo>
                  <a:lnTo>
                    <a:pt x="10" y="29"/>
                  </a:lnTo>
                  <a:lnTo>
                    <a:pt x="10" y="29"/>
                  </a:lnTo>
                  <a:lnTo>
                    <a:pt x="5" y="29"/>
                  </a:lnTo>
                  <a:lnTo>
                    <a:pt x="5" y="29"/>
                  </a:lnTo>
                  <a:lnTo>
                    <a:pt x="5" y="29"/>
                  </a:lnTo>
                  <a:lnTo>
                    <a:pt x="5" y="29"/>
                  </a:lnTo>
                  <a:lnTo>
                    <a:pt x="5" y="29"/>
                  </a:lnTo>
                  <a:lnTo>
                    <a:pt x="0" y="29"/>
                  </a:lnTo>
                  <a:lnTo>
                    <a:pt x="0" y="29"/>
                  </a:lnTo>
                  <a:lnTo>
                    <a:pt x="0" y="29"/>
                  </a:lnTo>
                  <a:lnTo>
                    <a:pt x="0" y="29"/>
                  </a:lnTo>
                  <a:lnTo>
                    <a:pt x="104" y="22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5" name="Oval 64">
              <a:extLst>
                <a:ext uri="{FF2B5EF4-FFF2-40B4-BE49-F238E27FC236}">
                  <a16:creationId xmlns:a16="http://schemas.microsoft.com/office/drawing/2014/main" id="{4E8B431A-78E8-7DAB-80D8-9D3F8A09D864}"/>
                </a:ext>
              </a:extLst>
            </p:cNvPr>
            <p:cNvSpPr>
              <a:spLocks noChangeArrowheads="1"/>
            </p:cNvSpPr>
            <p:nvPr/>
          </p:nvSpPr>
          <p:spPr bwMode="auto">
            <a:xfrm>
              <a:off x="2006600" y="2088515"/>
              <a:ext cx="128270" cy="1282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66" name="Freeform 1426">
              <a:extLst>
                <a:ext uri="{FF2B5EF4-FFF2-40B4-BE49-F238E27FC236}">
                  <a16:creationId xmlns:a16="http://schemas.microsoft.com/office/drawing/2014/main" id="{BF5A0B58-A11C-ABD8-0BD3-73A6E8D5118D}"/>
                </a:ext>
              </a:extLst>
            </p:cNvPr>
            <p:cNvSpPr>
              <a:spLocks/>
            </p:cNvSpPr>
            <p:nvPr/>
          </p:nvSpPr>
          <p:spPr bwMode="auto">
            <a:xfrm>
              <a:off x="2063115" y="2199005"/>
              <a:ext cx="62865" cy="158750"/>
            </a:xfrm>
            <a:custGeom>
              <a:avLst/>
              <a:gdLst>
                <a:gd name="T0" fmla="*/ 57 w 99"/>
                <a:gd name="T1" fmla="*/ 9 h 250"/>
                <a:gd name="T2" fmla="*/ 57 w 99"/>
                <a:gd name="T3" fmla="*/ 5 h 250"/>
                <a:gd name="T4" fmla="*/ 57 w 99"/>
                <a:gd name="T5" fmla="*/ 5 h 250"/>
                <a:gd name="T6" fmla="*/ 57 w 99"/>
                <a:gd name="T7" fmla="*/ 5 h 250"/>
                <a:gd name="T8" fmla="*/ 52 w 99"/>
                <a:gd name="T9" fmla="*/ 0 h 250"/>
                <a:gd name="T10" fmla="*/ 52 w 99"/>
                <a:gd name="T11" fmla="*/ 0 h 250"/>
                <a:gd name="T12" fmla="*/ 47 w 99"/>
                <a:gd name="T13" fmla="*/ 0 h 250"/>
                <a:gd name="T14" fmla="*/ 43 w 99"/>
                <a:gd name="T15" fmla="*/ 0 h 250"/>
                <a:gd name="T16" fmla="*/ 43 w 99"/>
                <a:gd name="T17" fmla="*/ 0 h 250"/>
                <a:gd name="T18" fmla="*/ 38 w 99"/>
                <a:gd name="T19" fmla="*/ 0 h 250"/>
                <a:gd name="T20" fmla="*/ 33 w 99"/>
                <a:gd name="T21" fmla="*/ 0 h 250"/>
                <a:gd name="T22" fmla="*/ 29 w 99"/>
                <a:gd name="T23" fmla="*/ 0 h 250"/>
                <a:gd name="T24" fmla="*/ 29 w 99"/>
                <a:gd name="T25" fmla="*/ 0 h 250"/>
                <a:gd name="T26" fmla="*/ 24 w 99"/>
                <a:gd name="T27" fmla="*/ 0 h 250"/>
                <a:gd name="T28" fmla="*/ 19 w 99"/>
                <a:gd name="T29" fmla="*/ 0 h 250"/>
                <a:gd name="T30" fmla="*/ 14 w 99"/>
                <a:gd name="T31" fmla="*/ 5 h 250"/>
                <a:gd name="T32" fmla="*/ 14 w 99"/>
                <a:gd name="T33" fmla="*/ 5 h 250"/>
                <a:gd name="T34" fmla="*/ 10 w 99"/>
                <a:gd name="T35" fmla="*/ 5 h 250"/>
                <a:gd name="T36" fmla="*/ 5 w 99"/>
                <a:gd name="T37" fmla="*/ 5 h 250"/>
                <a:gd name="T38" fmla="*/ 5 w 99"/>
                <a:gd name="T39" fmla="*/ 9 h 250"/>
                <a:gd name="T40" fmla="*/ 5 w 99"/>
                <a:gd name="T41" fmla="*/ 9 h 250"/>
                <a:gd name="T42" fmla="*/ 0 w 99"/>
                <a:gd name="T43" fmla="*/ 14 h 250"/>
                <a:gd name="T44" fmla="*/ 0 w 99"/>
                <a:gd name="T45" fmla="*/ 14 h 250"/>
                <a:gd name="T46" fmla="*/ 0 w 99"/>
                <a:gd name="T47" fmla="*/ 14 h 250"/>
                <a:gd name="T48" fmla="*/ 0 w 99"/>
                <a:gd name="T49" fmla="*/ 19 h 250"/>
                <a:gd name="T50" fmla="*/ 38 w 99"/>
                <a:gd name="T51" fmla="*/ 245 h 250"/>
                <a:gd name="T52" fmla="*/ 38 w 99"/>
                <a:gd name="T53" fmla="*/ 245 h 250"/>
                <a:gd name="T54" fmla="*/ 38 w 99"/>
                <a:gd name="T55" fmla="*/ 245 h 250"/>
                <a:gd name="T56" fmla="*/ 43 w 99"/>
                <a:gd name="T57" fmla="*/ 240 h 250"/>
                <a:gd name="T58" fmla="*/ 43 w 99"/>
                <a:gd name="T59" fmla="*/ 240 h 250"/>
                <a:gd name="T60" fmla="*/ 43 w 99"/>
                <a:gd name="T61" fmla="*/ 240 h 250"/>
                <a:gd name="T62" fmla="*/ 47 w 99"/>
                <a:gd name="T63" fmla="*/ 236 h 250"/>
                <a:gd name="T64" fmla="*/ 47 w 99"/>
                <a:gd name="T65" fmla="*/ 236 h 250"/>
                <a:gd name="T66" fmla="*/ 52 w 99"/>
                <a:gd name="T67" fmla="*/ 236 h 250"/>
                <a:gd name="T68" fmla="*/ 57 w 99"/>
                <a:gd name="T69" fmla="*/ 231 h 250"/>
                <a:gd name="T70" fmla="*/ 62 w 99"/>
                <a:gd name="T71" fmla="*/ 231 h 250"/>
                <a:gd name="T72" fmla="*/ 62 w 99"/>
                <a:gd name="T73" fmla="*/ 231 h 250"/>
                <a:gd name="T74" fmla="*/ 66 w 99"/>
                <a:gd name="T75" fmla="*/ 231 h 250"/>
                <a:gd name="T76" fmla="*/ 71 w 99"/>
                <a:gd name="T77" fmla="*/ 231 h 250"/>
                <a:gd name="T78" fmla="*/ 76 w 99"/>
                <a:gd name="T79" fmla="*/ 231 h 250"/>
                <a:gd name="T80" fmla="*/ 80 w 99"/>
                <a:gd name="T81" fmla="*/ 231 h 250"/>
                <a:gd name="T82" fmla="*/ 80 w 99"/>
                <a:gd name="T83" fmla="*/ 231 h 250"/>
                <a:gd name="T84" fmla="*/ 85 w 99"/>
                <a:gd name="T85" fmla="*/ 231 h 250"/>
                <a:gd name="T86" fmla="*/ 90 w 99"/>
                <a:gd name="T87" fmla="*/ 231 h 250"/>
                <a:gd name="T88" fmla="*/ 90 w 99"/>
                <a:gd name="T89" fmla="*/ 231 h 250"/>
                <a:gd name="T90" fmla="*/ 94 w 99"/>
                <a:gd name="T91" fmla="*/ 231 h 250"/>
                <a:gd name="T92" fmla="*/ 94 w 99"/>
                <a:gd name="T93" fmla="*/ 236 h 250"/>
                <a:gd name="T94" fmla="*/ 94 w 99"/>
                <a:gd name="T95" fmla="*/ 236 h 250"/>
                <a:gd name="T96" fmla="*/ 99 w 99"/>
                <a:gd name="T97" fmla="*/ 236 h 250"/>
                <a:gd name="T98" fmla="*/ 99 w 99"/>
                <a:gd name="T99" fmla="*/ 24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9" h="250">
                  <a:moveTo>
                    <a:pt x="57" y="9"/>
                  </a:moveTo>
                  <a:lnTo>
                    <a:pt x="57" y="9"/>
                  </a:lnTo>
                  <a:lnTo>
                    <a:pt x="57" y="5"/>
                  </a:lnTo>
                  <a:lnTo>
                    <a:pt x="57" y="5"/>
                  </a:lnTo>
                  <a:lnTo>
                    <a:pt x="57" y="5"/>
                  </a:lnTo>
                  <a:lnTo>
                    <a:pt x="57" y="5"/>
                  </a:lnTo>
                  <a:lnTo>
                    <a:pt x="57" y="5"/>
                  </a:lnTo>
                  <a:lnTo>
                    <a:pt x="57" y="5"/>
                  </a:lnTo>
                  <a:lnTo>
                    <a:pt x="52" y="0"/>
                  </a:lnTo>
                  <a:lnTo>
                    <a:pt x="52" y="0"/>
                  </a:lnTo>
                  <a:lnTo>
                    <a:pt x="52" y="0"/>
                  </a:lnTo>
                  <a:lnTo>
                    <a:pt x="52" y="0"/>
                  </a:lnTo>
                  <a:lnTo>
                    <a:pt x="47" y="0"/>
                  </a:lnTo>
                  <a:lnTo>
                    <a:pt x="47" y="0"/>
                  </a:lnTo>
                  <a:lnTo>
                    <a:pt x="47" y="0"/>
                  </a:lnTo>
                  <a:lnTo>
                    <a:pt x="43" y="0"/>
                  </a:lnTo>
                  <a:lnTo>
                    <a:pt x="43" y="0"/>
                  </a:lnTo>
                  <a:lnTo>
                    <a:pt x="43" y="0"/>
                  </a:lnTo>
                  <a:lnTo>
                    <a:pt x="38" y="0"/>
                  </a:lnTo>
                  <a:lnTo>
                    <a:pt x="38" y="0"/>
                  </a:lnTo>
                  <a:lnTo>
                    <a:pt x="38" y="0"/>
                  </a:lnTo>
                  <a:lnTo>
                    <a:pt x="33" y="0"/>
                  </a:lnTo>
                  <a:lnTo>
                    <a:pt x="33" y="0"/>
                  </a:lnTo>
                  <a:lnTo>
                    <a:pt x="29" y="0"/>
                  </a:lnTo>
                  <a:lnTo>
                    <a:pt x="29" y="0"/>
                  </a:lnTo>
                  <a:lnTo>
                    <a:pt x="29" y="0"/>
                  </a:lnTo>
                  <a:lnTo>
                    <a:pt x="24" y="0"/>
                  </a:lnTo>
                  <a:lnTo>
                    <a:pt x="24" y="0"/>
                  </a:lnTo>
                  <a:lnTo>
                    <a:pt x="19" y="0"/>
                  </a:lnTo>
                  <a:lnTo>
                    <a:pt x="19" y="0"/>
                  </a:lnTo>
                  <a:lnTo>
                    <a:pt x="19" y="0"/>
                  </a:lnTo>
                  <a:lnTo>
                    <a:pt x="14" y="5"/>
                  </a:lnTo>
                  <a:lnTo>
                    <a:pt x="14" y="5"/>
                  </a:lnTo>
                  <a:lnTo>
                    <a:pt x="14" y="5"/>
                  </a:lnTo>
                  <a:lnTo>
                    <a:pt x="10" y="5"/>
                  </a:lnTo>
                  <a:lnTo>
                    <a:pt x="10" y="5"/>
                  </a:lnTo>
                  <a:lnTo>
                    <a:pt x="10" y="5"/>
                  </a:lnTo>
                  <a:lnTo>
                    <a:pt x="5" y="5"/>
                  </a:lnTo>
                  <a:lnTo>
                    <a:pt x="5" y="9"/>
                  </a:lnTo>
                  <a:lnTo>
                    <a:pt x="5" y="9"/>
                  </a:lnTo>
                  <a:lnTo>
                    <a:pt x="5" y="9"/>
                  </a:lnTo>
                  <a:lnTo>
                    <a:pt x="5" y="9"/>
                  </a:lnTo>
                  <a:lnTo>
                    <a:pt x="0" y="9"/>
                  </a:lnTo>
                  <a:lnTo>
                    <a:pt x="0" y="14"/>
                  </a:lnTo>
                  <a:lnTo>
                    <a:pt x="0" y="14"/>
                  </a:lnTo>
                  <a:lnTo>
                    <a:pt x="0" y="14"/>
                  </a:lnTo>
                  <a:lnTo>
                    <a:pt x="0" y="14"/>
                  </a:lnTo>
                  <a:lnTo>
                    <a:pt x="0" y="14"/>
                  </a:lnTo>
                  <a:lnTo>
                    <a:pt x="0" y="14"/>
                  </a:lnTo>
                  <a:lnTo>
                    <a:pt x="0" y="19"/>
                  </a:lnTo>
                  <a:lnTo>
                    <a:pt x="38" y="250"/>
                  </a:lnTo>
                  <a:lnTo>
                    <a:pt x="38" y="245"/>
                  </a:lnTo>
                  <a:lnTo>
                    <a:pt x="38" y="245"/>
                  </a:lnTo>
                  <a:lnTo>
                    <a:pt x="38" y="245"/>
                  </a:lnTo>
                  <a:lnTo>
                    <a:pt x="38" y="245"/>
                  </a:lnTo>
                  <a:lnTo>
                    <a:pt x="38" y="245"/>
                  </a:lnTo>
                  <a:lnTo>
                    <a:pt x="38" y="240"/>
                  </a:lnTo>
                  <a:lnTo>
                    <a:pt x="43" y="240"/>
                  </a:lnTo>
                  <a:lnTo>
                    <a:pt x="43" y="240"/>
                  </a:lnTo>
                  <a:lnTo>
                    <a:pt x="43" y="240"/>
                  </a:lnTo>
                  <a:lnTo>
                    <a:pt x="43" y="240"/>
                  </a:lnTo>
                  <a:lnTo>
                    <a:pt x="43" y="240"/>
                  </a:lnTo>
                  <a:lnTo>
                    <a:pt x="47" y="236"/>
                  </a:lnTo>
                  <a:lnTo>
                    <a:pt x="47" y="236"/>
                  </a:lnTo>
                  <a:lnTo>
                    <a:pt x="47" y="236"/>
                  </a:lnTo>
                  <a:lnTo>
                    <a:pt x="47" y="236"/>
                  </a:lnTo>
                  <a:lnTo>
                    <a:pt x="52" y="236"/>
                  </a:lnTo>
                  <a:lnTo>
                    <a:pt x="52" y="236"/>
                  </a:lnTo>
                  <a:lnTo>
                    <a:pt x="52" y="231"/>
                  </a:lnTo>
                  <a:lnTo>
                    <a:pt x="57" y="231"/>
                  </a:lnTo>
                  <a:lnTo>
                    <a:pt x="57" y="231"/>
                  </a:lnTo>
                  <a:lnTo>
                    <a:pt x="62" y="231"/>
                  </a:lnTo>
                  <a:lnTo>
                    <a:pt x="62" y="231"/>
                  </a:lnTo>
                  <a:lnTo>
                    <a:pt x="62" y="231"/>
                  </a:lnTo>
                  <a:lnTo>
                    <a:pt x="66" y="231"/>
                  </a:lnTo>
                  <a:lnTo>
                    <a:pt x="66" y="231"/>
                  </a:lnTo>
                  <a:lnTo>
                    <a:pt x="71" y="231"/>
                  </a:lnTo>
                  <a:lnTo>
                    <a:pt x="71" y="231"/>
                  </a:lnTo>
                  <a:lnTo>
                    <a:pt x="71" y="231"/>
                  </a:lnTo>
                  <a:lnTo>
                    <a:pt x="76" y="231"/>
                  </a:lnTo>
                  <a:lnTo>
                    <a:pt x="76" y="231"/>
                  </a:lnTo>
                  <a:lnTo>
                    <a:pt x="80" y="231"/>
                  </a:lnTo>
                  <a:lnTo>
                    <a:pt x="80" y="231"/>
                  </a:lnTo>
                  <a:lnTo>
                    <a:pt x="80" y="231"/>
                  </a:lnTo>
                  <a:lnTo>
                    <a:pt x="85" y="231"/>
                  </a:lnTo>
                  <a:lnTo>
                    <a:pt x="85" y="231"/>
                  </a:lnTo>
                  <a:lnTo>
                    <a:pt x="85" y="231"/>
                  </a:lnTo>
                  <a:lnTo>
                    <a:pt x="90" y="231"/>
                  </a:lnTo>
                  <a:lnTo>
                    <a:pt x="90" y="231"/>
                  </a:lnTo>
                  <a:lnTo>
                    <a:pt x="90" y="231"/>
                  </a:lnTo>
                  <a:lnTo>
                    <a:pt x="90" y="231"/>
                  </a:lnTo>
                  <a:lnTo>
                    <a:pt x="94" y="231"/>
                  </a:lnTo>
                  <a:lnTo>
                    <a:pt x="94" y="236"/>
                  </a:lnTo>
                  <a:lnTo>
                    <a:pt x="94" y="236"/>
                  </a:lnTo>
                  <a:lnTo>
                    <a:pt x="94" y="236"/>
                  </a:lnTo>
                  <a:lnTo>
                    <a:pt x="94" y="236"/>
                  </a:lnTo>
                  <a:lnTo>
                    <a:pt x="94" y="236"/>
                  </a:lnTo>
                  <a:lnTo>
                    <a:pt x="99" y="236"/>
                  </a:lnTo>
                  <a:lnTo>
                    <a:pt x="99" y="236"/>
                  </a:lnTo>
                  <a:lnTo>
                    <a:pt x="99" y="240"/>
                  </a:lnTo>
                  <a:lnTo>
                    <a:pt x="57" y="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7" name="Freeform 1427">
              <a:extLst>
                <a:ext uri="{FF2B5EF4-FFF2-40B4-BE49-F238E27FC236}">
                  <a16:creationId xmlns:a16="http://schemas.microsoft.com/office/drawing/2014/main" id="{B0E461F9-A9B9-D386-CD6C-6AA1ED324D3D}"/>
                </a:ext>
              </a:extLst>
            </p:cNvPr>
            <p:cNvSpPr>
              <a:spLocks/>
            </p:cNvSpPr>
            <p:nvPr/>
          </p:nvSpPr>
          <p:spPr bwMode="auto">
            <a:xfrm>
              <a:off x="1946910" y="1965325"/>
              <a:ext cx="113665" cy="153035"/>
            </a:xfrm>
            <a:custGeom>
              <a:avLst/>
              <a:gdLst>
                <a:gd name="T0" fmla="*/ 131 w 179"/>
                <a:gd name="T1" fmla="*/ 241 h 241"/>
                <a:gd name="T2" fmla="*/ 131 w 179"/>
                <a:gd name="T3" fmla="*/ 241 h 241"/>
                <a:gd name="T4" fmla="*/ 131 w 179"/>
                <a:gd name="T5" fmla="*/ 241 h 241"/>
                <a:gd name="T6" fmla="*/ 136 w 179"/>
                <a:gd name="T7" fmla="*/ 241 h 241"/>
                <a:gd name="T8" fmla="*/ 136 w 179"/>
                <a:gd name="T9" fmla="*/ 241 h 241"/>
                <a:gd name="T10" fmla="*/ 141 w 179"/>
                <a:gd name="T11" fmla="*/ 241 h 241"/>
                <a:gd name="T12" fmla="*/ 141 w 179"/>
                <a:gd name="T13" fmla="*/ 241 h 241"/>
                <a:gd name="T14" fmla="*/ 146 w 179"/>
                <a:gd name="T15" fmla="*/ 241 h 241"/>
                <a:gd name="T16" fmla="*/ 150 w 179"/>
                <a:gd name="T17" fmla="*/ 241 h 241"/>
                <a:gd name="T18" fmla="*/ 150 w 179"/>
                <a:gd name="T19" fmla="*/ 241 h 241"/>
                <a:gd name="T20" fmla="*/ 155 w 179"/>
                <a:gd name="T21" fmla="*/ 241 h 241"/>
                <a:gd name="T22" fmla="*/ 160 w 179"/>
                <a:gd name="T23" fmla="*/ 236 h 241"/>
                <a:gd name="T24" fmla="*/ 160 w 179"/>
                <a:gd name="T25" fmla="*/ 236 h 241"/>
                <a:gd name="T26" fmla="*/ 164 w 179"/>
                <a:gd name="T27" fmla="*/ 231 h 241"/>
                <a:gd name="T28" fmla="*/ 169 w 179"/>
                <a:gd name="T29" fmla="*/ 231 h 241"/>
                <a:gd name="T30" fmla="*/ 169 w 179"/>
                <a:gd name="T31" fmla="*/ 227 h 241"/>
                <a:gd name="T32" fmla="*/ 174 w 179"/>
                <a:gd name="T33" fmla="*/ 227 h 241"/>
                <a:gd name="T34" fmla="*/ 174 w 179"/>
                <a:gd name="T35" fmla="*/ 222 h 241"/>
                <a:gd name="T36" fmla="*/ 179 w 179"/>
                <a:gd name="T37" fmla="*/ 222 h 241"/>
                <a:gd name="T38" fmla="*/ 179 w 179"/>
                <a:gd name="T39" fmla="*/ 217 h 241"/>
                <a:gd name="T40" fmla="*/ 179 w 179"/>
                <a:gd name="T41" fmla="*/ 217 h 241"/>
                <a:gd name="T42" fmla="*/ 179 w 179"/>
                <a:gd name="T43" fmla="*/ 213 h 241"/>
                <a:gd name="T44" fmla="*/ 179 w 179"/>
                <a:gd name="T45" fmla="*/ 213 h 241"/>
                <a:gd name="T46" fmla="*/ 179 w 179"/>
                <a:gd name="T47" fmla="*/ 208 h 241"/>
                <a:gd name="T48" fmla="*/ 179 w 179"/>
                <a:gd name="T49" fmla="*/ 208 h 241"/>
                <a:gd name="T50" fmla="*/ 51 w 179"/>
                <a:gd name="T51" fmla="*/ 0 h 241"/>
                <a:gd name="T52" fmla="*/ 51 w 179"/>
                <a:gd name="T53" fmla="*/ 5 h 241"/>
                <a:gd name="T54" fmla="*/ 51 w 179"/>
                <a:gd name="T55" fmla="*/ 5 h 241"/>
                <a:gd name="T56" fmla="*/ 51 w 179"/>
                <a:gd name="T57" fmla="*/ 5 h 241"/>
                <a:gd name="T58" fmla="*/ 51 w 179"/>
                <a:gd name="T59" fmla="*/ 10 h 241"/>
                <a:gd name="T60" fmla="*/ 51 w 179"/>
                <a:gd name="T61" fmla="*/ 10 h 241"/>
                <a:gd name="T62" fmla="*/ 47 w 179"/>
                <a:gd name="T63" fmla="*/ 15 h 241"/>
                <a:gd name="T64" fmla="*/ 47 w 179"/>
                <a:gd name="T65" fmla="*/ 15 h 241"/>
                <a:gd name="T66" fmla="*/ 42 w 179"/>
                <a:gd name="T67" fmla="*/ 19 h 241"/>
                <a:gd name="T68" fmla="*/ 42 w 179"/>
                <a:gd name="T69" fmla="*/ 19 h 241"/>
                <a:gd name="T70" fmla="*/ 37 w 179"/>
                <a:gd name="T71" fmla="*/ 24 h 241"/>
                <a:gd name="T72" fmla="*/ 37 w 179"/>
                <a:gd name="T73" fmla="*/ 24 h 241"/>
                <a:gd name="T74" fmla="*/ 33 w 179"/>
                <a:gd name="T75" fmla="*/ 29 h 241"/>
                <a:gd name="T76" fmla="*/ 28 w 179"/>
                <a:gd name="T77" fmla="*/ 29 h 241"/>
                <a:gd name="T78" fmla="*/ 23 w 179"/>
                <a:gd name="T79" fmla="*/ 33 h 241"/>
                <a:gd name="T80" fmla="*/ 23 w 179"/>
                <a:gd name="T81" fmla="*/ 33 h 241"/>
                <a:gd name="T82" fmla="*/ 18 w 179"/>
                <a:gd name="T83" fmla="*/ 33 h 241"/>
                <a:gd name="T84" fmla="*/ 14 w 179"/>
                <a:gd name="T85" fmla="*/ 33 h 241"/>
                <a:gd name="T86" fmla="*/ 14 w 179"/>
                <a:gd name="T87" fmla="*/ 33 h 241"/>
                <a:gd name="T88" fmla="*/ 9 w 179"/>
                <a:gd name="T89" fmla="*/ 33 h 241"/>
                <a:gd name="T90" fmla="*/ 9 w 179"/>
                <a:gd name="T91" fmla="*/ 33 h 241"/>
                <a:gd name="T92" fmla="*/ 4 w 179"/>
                <a:gd name="T93" fmla="*/ 33 h 241"/>
                <a:gd name="T94" fmla="*/ 4 w 179"/>
                <a:gd name="T95" fmla="*/ 33 h 241"/>
                <a:gd name="T96" fmla="*/ 0 w 179"/>
                <a:gd name="T97" fmla="*/ 33 h 241"/>
                <a:gd name="T98" fmla="*/ 0 w 179"/>
                <a:gd name="T99" fmla="*/ 3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9" h="241">
                  <a:moveTo>
                    <a:pt x="127" y="241"/>
                  </a:moveTo>
                  <a:lnTo>
                    <a:pt x="131" y="241"/>
                  </a:lnTo>
                  <a:lnTo>
                    <a:pt x="131" y="241"/>
                  </a:lnTo>
                  <a:lnTo>
                    <a:pt x="131" y="241"/>
                  </a:lnTo>
                  <a:lnTo>
                    <a:pt x="131" y="241"/>
                  </a:lnTo>
                  <a:lnTo>
                    <a:pt x="131" y="241"/>
                  </a:lnTo>
                  <a:lnTo>
                    <a:pt x="131" y="241"/>
                  </a:lnTo>
                  <a:lnTo>
                    <a:pt x="136" y="241"/>
                  </a:lnTo>
                  <a:lnTo>
                    <a:pt x="136" y="241"/>
                  </a:lnTo>
                  <a:lnTo>
                    <a:pt x="136" y="241"/>
                  </a:lnTo>
                  <a:lnTo>
                    <a:pt x="136" y="241"/>
                  </a:lnTo>
                  <a:lnTo>
                    <a:pt x="141" y="241"/>
                  </a:lnTo>
                  <a:lnTo>
                    <a:pt x="141" y="241"/>
                  </a:lnTo>
                  <a:lnTo>
                    <a:pt x="141" y="241"/>
                  </a:lnTo>
                  <a:lnTo>
                    <a:pt x="146" y="241"/>
                  </a:lnTo>
                  <a:lnTo>
                    <a:pt x="146" y="241"/>
                  </a:lnTo>
                  <a:lnTo>
                    <a:pt x="146" y="241"/>
                  </a:lnTo>
                  <a:lnTo>
                    <a:pt x="150" y="241"/>
                  </a:lnTo>
                  <a:lnTo>
                    <a:pt x="150" y="241"/>
                  </a:lnTo>
                  <a:lnTo>
                    <a:pt x="150" y="241"/>
                  </a:lnTo>
                  <a:lnTo>
                    <a:pt x="155" y="241"/>
                  </a:lnTo>
                  <a:lnTo>
                    <a:pt x="155" y="241"/>
                  </a:lnTo>
                  <a:lnTo>
                    <a:pt x="155" y="236"/>
                  </a:lnTo>
                  <a:lnTo>
                    <a:pt x="160" y="236"/>
                  </a:lnTo>
                  <a:lnTo>
                    <a:pt x="160" y="236"/>
                  </a:lnTo>
                  <a:lnTo>
                    <a:pt x="160" y="236"/>
                  </a:lnTo>
                  <a:lnTo>
                    <a:pt x="164" y="236"/>
                  </a:lnTo>
                  <a:lnTo>
                    <a:pt x="164" y="231"/>
                  </a:lnTo>
                  <a:lnTo>
                    <a:pt x="164" y="231"/>
                  </a:lnTo>
                  <a:lnTo>
                    <a:pt x="169" y="231"/>
                  </a:lnTo>
                  <a:lnTo>
                    <a:pt x="169" y="231"/>
                  </a:lnTo>
                  <a:lnTo>
                    <a:pt x="169" y="227"/>
                  </a:lnTo>
                  <a:lnTo>
                    <a:pt x="174" y="227"/>
                  </a:lnTo>
                  <a:lnTo>
                    <a:pt x="174" y="227"/>
                  </a:lnTo>
                  <a:lnTo>
                    <a:pt x="174" y="227"/>
                  </a:lnTo>
                  <a:lnTo>
                    <a:pt x="174" y="222"/>
                  </a:lnTo>
                  <a:lnTo>
                    <a:pt x="174" y="222"/>
                  </a:lnTo>
                  <a:lnTo>
                    <a:pt x="179" y="222"/>
                  </a:lnTo>
                  <a:lnTo>
                    <a:pt x="179" y="222"/>
                  </a:lnTo>
                  <a:lnTo>
                    <a:pt x="179" y="217"/>
                  </a:lnTo>
                  <a:lnTo>
                    <a:pt x="179" y="217"/>
                  </a:lnTo>
                  <a:lnTo>
                    <a:pt x="179" y="217"/>
                  </a:lnTo>
                  <a:lnTo>
                    <a:pt x="179" y="217"/>
                  </a:lnTo>
                  <a:lnTo>
                    <a:pt x="179" y="213"/>
                  </a:lnTo>
                  <a:lnTo>
                    <a:pt x="179" y="213"/>
                  </a:lnTo>
                  <a:lnTo>
                    <a:pt x="179" y="213"/>
                  </a:lnTo>
                  <a:lnTo>
                    <a:pt x="179" y="213"/>
                  </a:lnTo>
                  <a:lnTo>
                    <a:pt x="179" y="208"/>
                  </a:lnTo>
                  <a:lnTo>
                    <a:pt x="179" y="208"/>
                  </a:lnTo>
                  <a:lnTo>
                    <a:pt x="179" y="208"/>
                  </a:lnTo>
                  <a:lnTo>
                    <a:pt x="51" y="0"/>
                  </a:lnTo>
                  <a:lnTo>
                    <a:pt x="51" y="0"/>
                  </a:lnTo>
                  <a:lnTo>
                    <a:pt x="51" y="0"/>
                  </a:lnTo>
                  <a:lnTo>
                    <a:pt x="51" y="5"/>
                  </a:lnTo>
                  <a:lnTo>
                    <a:pt x="51" y="5"/>
                  </a:lnTo>
                  <a:lnTo>
                    <a:pt x="51" y="5"/>
                  </a:lnTo>
                  <a:lnTo>
                    <a:pt x="51" y="5"/>
                  </a:lnTo>
                  <a:lnTo>
                    <a:pt x="51" y="5"/>
                  </a:lnTo>
                  <a:lnTo>
                    <a:pt x="51" y="10"/>
                  </a:lnTo>
                  <a:lnTo>
                    <a:pt x="51" y="10"/>
                  </a:lnTo>
                  <a:lnTo>
                    <a:pt x="51" y="10"/>
                  </a:lnTo>
                  <a:lnTo>
                    <a:pt x="51" y="10"/>
                  </a:lnTo>
                  <a:lnTo>
                    <a:pt x="47" y="15"/>
                  </a:lnTo>
                  <a:lnTo>
                    <a:pt x="47" y="15"/>
                  </a:lnTo>
                  <a:lnTo>
                    <a:pt x="47" y="15"/>
                  </a:lnTo>
                  <a:lnTo>
                    <a:pt x="47" y="15"/>
                  </a:lnTo>
                  <a:lnTo>
                    <a:pt x="47" y="19"/>
                  </a:lnTo>
                  <a:lnTo>
                    <a:pt x="42" y="19"/>
                  </a:lnTo>
                  <a:lnTo>
                    <a:pt x="42" y="19"/>
                  </a:lnTo>
                  <a:lnTo>
                    <a:pt x="42" y="19"/>
                  </a:lnTo>
                  <a:lnTo>
                    <a:pt x="42" y="24"/>
                  </a:lnTo>
                  <a:lnTo>
                    <a:pt x="37" y="24"/>
                  </a:lnTo>
                  <a:lnTo>
                    <a:pt x="37" y="24"/>
                  </a:lnTo>
                  <a:lnTo>
                    <a:pt x="37" y="24"/>
                  </a:lnTo>
                  <a:lnTo>
                    <a:pt x="33" y="29"/>
                  </a:lnTo>
                  <a:lnTo>
                    <a:pt x="33" y="29"/>
                  </a:lnTo>
                  <a:lnTo>
                    <a:pt x="33" y="29"/>
                  </a:lnTo>
                  <a:lnTo>
                    <a:pt x="28" y="29"/>
                  </a:lnTo>
                  <a:lnTo>
                    <a:pt x="28" y="29"/>
                  </a:lnTo>
                  <a:lnTo>
                    <a:pt x="23" y="33"/>
                  </a:lnTo>
                  <a:lnTo>
                    <a:pt x="23" y="33"/>
                  </a:lnTo>
                  <a:lnTo>
                    <a:pt x="23" y="33"/>
                  </a:lnTo>
                  <a:lnTo>
                    <a:pt x="18" y="33"/>
                  </a:lnTo>
                  <a:lnTo>
                    <a:pt x="18" y="33"/>
                  </a:lnTo>
                  <a:lnTo>
                    <a:pt x="18" y="33"/>
                  </a:lnTo>
                  <a:lnTo>
                    <a:pt x="14" y="33"/>
                  </a:lnTo>
                  <a:lnTo>
                    <a:pt x="14" y="33"/>
                  </a:lnTo>
                  <a:lnTo>
                    <a:pt x="14" y="33"/>
                  </a:lnTo>
                  <a:lnTo>
                    <a:pt x="9" y="33"/>
                  </a:lnTo>
                  <a:lnTo>
                    <a:pt x="9" y="33"/>
                  </a:lnTo>
                  <a:lnTo>
                    <a:pt x="9" y="33"/>
                  </a:lnTo>
                  <a:lnTo>
                    <a:pt x="9" y="33"/>
                  </a:lnTo>
                  <a:lnTo>
                    <a:pt x="4" y="33"/>
                  </a:lnTo>
                  <a:lnTo>
                    <a:pt x="4" y="33"/>
                  </a:lnTo>
                  <a:lnTo>
                    <a:pt x="4" y="33"/>
                  </a:lnTo>
                  <a:lnTo>
                    <a:pt x="4" y="33"/>
                  </a:lnTo>
                  <a:lnTo>
                    <a:pt x="4" y="33"/>
                  </a:lnTo>
                  <a:lnTo>
                    <a:pt x="0" y="33"/>
                  </a:lnTo>
                  <a:lnTo>
                    <a:pt x="0" y="33"/>
                  </a:lnTo>
                  <a:lnTo>
                    <a:pt x="0" y="33"/>
                  </a:lnTo>
                  <a:lnTo>
                    <a:pt x="127" y="24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68" name="Oval 67">
              <a:extLst>
                <a:ext uri="{FF2B5EF4-FFF2-40B4-BE49-F238E27FC236}">
                  <a16:creationId xmlns:a16="http://schemas.microsoft.com/office/drawing/2014/main" id="{E85F4198-207D-8B33-8BD0-45D3473F02D3}"/>
                </a:ext>
              </a:extLst>
            </p:cNvPr>
            <p:cNvSpPr>
              <a:spLocks noChangeArrowheads="1"/>
            </p:cNvSpPr>
            <p:nvPr/>
          </p:nvSpPr>
          <p:spPr bwMode="auto">
            <a:xfrm>
              <a:off x="2185670" y="2540000"/>
              <a:ext cx="57150"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69" name="Freeform 1429">
              <a:extLst>
                <a:ext uri="{FF2B5EF4-FFF2-40B4-BE49-F238E27FC236}">
                  <a16:creationId xmlns:a16="http://schemas.microsoft.com/office/drawing/2014/main" id="{E671360B-DA08-BE54-EFFA-FCC4B173FCC7}"/>
                </a:ext>
              </a:extLst>
            </p:cNvPr>
            <p:cNvSpPr>
              <a:spLocks/>
            </p:cNvSpPr>
            <p:nvPr/>
          </p:nvSpPr>
          <p:spPr bwMode="auto">
            <a:xfrm>
              <a:off x="2129155" y="2444115"/>
              <a:ext cx="95885" cy="125730"/>
            </a:xfrm>
            <a:custGeom>
              <a:avLst/>
              <a:gdLst>
                <a:gd name="T0" fmla="*/ 99 w 151"/>
                <a:gd name="T1" fmla="*/ 194 h 198"/>
                <a:gd name="T2" fmla="*/ 99 w 151"/>
                <a:gd name="T3" fmla="*/ 194 h 198"/>
                <a:gd name="T4" fmla="*/ 103 w 151"/>
                <a:gd name="T5" fmla="*/ 194 h 198"/>
                <a:gd name="T6" fmla="*/ 103 w 151"/>
                <a:gd name="T7" fmla="*/ 198 h 198"/>
                <a:gd name="T8" fmla="*/ 108 w 151"/>
                <a:gd name="T9" fmla="*/ 198 h 198"/>
                <a:gd name="T10" fmla="*/ 108 w 151"/>
                <a:gd name="T11" fmla="*/ 198 h 198"/>
                <a:gd name="T12" fmla="*/ 113 w 151"/>
                <a:gd name="T13" fmla="*/ 198 h 198"/>
                <a:gd name="T14" fmla="*/ 113 w 151"/>
                <a:gd name="T15" fmla="*/ 198 h 198"/>
                <a:gd name="T16" fmla="*/ 118 w 151"/>
                <a:gd name="T17" fmla="*/ 198 h 198"/>
                <a:gd name="T18" fmla="*/ 122 w 151"/>
                <a:gd name="T19" fmla="*/ 194 h 198"/>
                <a:gd name="T20" fmla="*/ 127 w 151"/>
                <a:gd name="T21" fmla="*/ 194 h 198"/>
                <a:gd name="T22" fmla="*/ 127 w 151"/>
                <a:gd name="T23" fmla="*/ 194 h 198"/>
                <a:gd name="T24" fmla="*/ 132 w 151"/>
                <a:gd name="T25" fmla="*/ 189 h 198"/>
                <a:gd name="T26" fmla="*/ 136 w 151"/>
                <a:gd name="T27" fmla="*/ 189 h 198"/>
                <a:gd name="T28" fmla="*/ 136 w 151"/>
                <a:gd name="T29" fmla="*/ 184 h 198"/>
                <a:gd name="T30" fmla="*/ 141 w 151"/>
                <a:gd name="T31" fmla="*/ 184 h 198"/>
                <a:gd name="T32" fmla="*/ 141 w 151"/>
                <a:gd name="T33" fmla="*/ 179 h 198"/>
                <a:gd name="T34" fmla="*/ 146 w 151"/>
                <a:gd name="T35" fmla="*/ 179 h 198"/>
                <a:gd name="T36" fmla="*/ 146 w 151"/>
                <a:gd name="T37" fmla="*/ 175 h 198"/>
                <a:gd name="T38" fmla="*/ 146 w 151"/>
                <a:gd name="T39" fmla="*/ 175 h 198"/>
                <a:gd name="T40" fmla="*/ 151 w 151"/>
                <a:gd name="T41" fmla="*/ 170 h 198"/>
                <a:gd name="T42" fmla="*/ 151 w 151"/>
                <a:gd name="T43" fmla="*/ 165 h 198"/>
                <a:gd name="T44" fmla="*/ 151 w 151"/>
                <a:gd name="T45" fmla="*/ 165 h 198"/>
                <a:gd name="T46" fmla="*/ 151 w 151"/>
                <a:gd name="T47" fmla="*/ 165 h 198"/>
                <a:gd name="T48" fmla="*/ 146 w 151"/>
                <a:gd name="T49" fmla="*/ 161 h 198"/>
                <a:gd name="T50" fmla="*/ 47 w 151"/>
                <a:gd name="T51" fmla="*/ 0 h 198"/>
                <a:gd name="T52" fmla="*/ 52 w 151"/>
                <a:gd name="T53" fmla="*/ 5 h 198"/>
                <a:gd name="T54" fmla="*/ 52 w 151"/>
                <a:gd name="T55" fmla="*/ 5 h 198"/>
                <a:gd name="T56" fmla="*/ 52 w 151"/>
                <a:gd name="T57" fmla="*/ 10 h 198"/>
                <a:gd name="T58" fmla="*/ 47 w 151"/>
                <a:gd name="T59" fmla="*/ 10 h 198"/>
                <a:gd name="T60" fmla="*/ 47 w 151"/>
                <a:gd name="T61" fmla="*/ 14 h 198"/>
                <a:gd name="T62" fmla="*/ 47 w 151"/>
                <a:gd name="T63" fmla="*/ 14 h 198"/>
                <a:gd name="T64" fmla="*/ 42 w 151"/>
                <a:gd name="T65" fmla="*/ 19 h 198"/>
                <a:gd name="T66" fmla="*/ 42 w 151"/>
                <a:gd name="T67" fmla="*/ 19 h 198"/>
                <a:gd name="T68" fmla="*/ 38 w 151"/>
                <a:gd name="T69" fmla="*/ 24 h 198"/>
                <a:gd name="T70" fmla="*/ 38 w 151"/>
                <a:gd name="T71" fmla="*/ 24 h 198"/>
                <a:gd name="T72" fmla="*/ 33 w 151"/>
                <a:gd name="T73" fmla="*/ 29 h 198"/>
                <a:gd name="T74" fmla="*/ 33 w 151"/>
                <a:gd name="T75" fmla="*/ 29 h 198"/>
                <a:gd name="T76" fmla="*/ 28 w 151"/>
                <a:gd name="T77" fmla="*/ 33 h 198"/>
                <a:gd name="T78" fmla="*/ 23 w 151"/>
                <a:gd name="T79" fmla="*/ 33 h 198"/>
                <a:gd name="T80" fmla="*/ 19 w 151"/>
                <a:gd name="T81" fmla="*/ 33 h 198"/>
                <a:gd name="T82" fmla="*/ 19 w 151"/>
                <a:gd name="T83" fmla="*/ 33 h 198"/>
                <a:gd name="T84" fmla="*/ 14 w 151"/>
                <a:gd name="T85" fmla="*/ 38 h 198"/>
                <a:gd name="T86" fmla="*/ 9 w 151"/>
                <a:gd name="T87" fmla="*/ 38 h 198"/>
                <a:gd name="T88" fmla="*/ 9 w 151"/>
                <a:gd name="T89" fmla="*/ 38 h 198"/>
                <a:gd name="T90" fmla="*/ 5 w 151"/>
                <a:gd name="T91" fmla="*/ 38 h 198"/>
                <a:gd name="T92" fmla="*/ 5 w 151"/>
                <a:gd name="T93" fmla="*/ 33 h 198"/>
                <a:gd name="T94" fmla="*/ 0 w 151"/>
                <a:gd name="T95" fmla="*/ 33 h 198"/>
                <a:gd name="T96" fmla="*/ 0 w 151"/>
                <a:gd name="T97" fmla="*/ 33 h 198"/>
                <a:gd name="T98" fmla="*/ 0 w 151"/>
                <a:gd name="T99" fmla="*/ 3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1" h="198">
                  <a:moveTo>
                    <a:pt x="99" y="194"/>
                  </a:moveTo>
                  <a:lnTo>
                    <a:pt x="99" y="194"/>
                  </a:lnTo>
                  <a:lnTo>
                    <a:pt x="99" y="194"/>
                  </a:lnTo>
                  <a:lnTo>
                    <a:pt x="99" y="194"/>
                  </a:lnTo>
                  <a:lnTo>
                    <a:pt x="99" y="194"/>
                  </a:lnTo>
                  <a:lnTo>
                    <a:pt x="103" y="194"/>
                  </a:lnTo>
                  <a:lnTo>
                    <a:pt x="103" y="198"/>
                  </a:lnTo>
                  <a:lnTo>
                    <a:pt x="103" y="198"/>
                  </a:lnTo>
                  <a:lnTo>
                    <a:pt x="103" y="198"/>
                  </a:lnTo>
                  <a:lnTo>
                    <a:pt x="108" y="198"/>
                  </a:lnTo>
                  <a:lnTo>
                    <a:pt x="108" y="198"/>
                  </a:lnTo>
                  <a:lnTo>
                    <a:pt x="108" y="198"/>
                  </a:lnTo>
                  <a:lnTo>
                    <a:pt x="108" y="198"/>
                  </a:lnTo>
                  <a:lnTo>
                    <a:pt x="113" y="198"/>
                  </a:lnTo>
                  <a:lnTo>
                    <a:pt x="113" y="198"/>
                  </a:lnTo>
                  <a:lnTo>
                    <a:pt x="113" y="198"/>
                  </a:lnTo>
                  <a:lnTo>
                    <a:pt x="118" y="198"/>
                  </a:lnTo>
                  <a:lnTo>
                    <a:pt x="118" y="198"/>
                  </a:lnTo>
                  <a:lnTo>
                    <a:pt x="122" y="194"/>
                  </a:lnTo>
                  <a:lnTo>
                    <a:pt x="122" y="194"/>
                  </a:lnTo>
                  <a:lnTo>
                    <a:pt x="122" y="194"/>
                  </a:lnTo>
                  <a:lnTo>
                    <a:pt x="127" y="194"/>
                  </a:lnTo>
                  <a:lnTo>
                    <a:pt x="127" y="194"/>
                  </a:lnTo>
                  <a:lnTo>
                    <a:pt x="127" y="194"/>
                  </a:lnTo>
                  <a:lnTo>
                    <a:pt x="132" y="189"/>
                  </a:lnTo>
                  <a:lnTo>
                    <a:pt x="132" y="189"/>
                  </a:lnTo>
                  <a:lnTo>
                    <a:pt x="132" y="189"/>
                  </a:lnTo>
                  <a:lnTo>
                    <a:pt x="136" y="189"/>
                  </a:lnTo>
                  <a:lnTo>
                    <a:pt x="136" y="189"/>
                  </a:lnTo>
                  <a:lnTo>
                    <a:pt x="136" y="184"/>
                  </a:lnTo>
                  <a:lnTo>
                    <a:pt x="141" y="184"/>
                  </a:lnTo>
                  <a:lnTo>
                    <a:pt x="141" y="184"/>
                  </a:lnTo>
                  <a:lnTo>
                    <a:pt x="141" y="184"/>
                  </a:lnTo>
                  <a:lnTo>
                    <a:pt x="141" y="179"/>
                  </a:lnTo>
                  <a:lnTo>
                    <a:pt x="146" y="179"/>
                  </a:lnTo>
                  <a:lnTo>
                    <a:pt x="146" y="179"/>
                  </a:lnTo>
                  <a:lnTo>
                    <a:pt x="146" y="175"/>
                  </a:lnTo>
                  <a:lnTo>
                    <a:pt x="146" y="175"/>
                  </a:lnTo>
                  <a:lnTo>
                    <a:pt x="146" y="175"/>
                  </a:lnTo>
                  <a:lnTo>
                    <a:pt x="146" y="175"/>
                  </a:lnTo>
                  <a:lnTo>
                    <a:pt x="146" y="170"/>
                  </a:lnTo>
                  <a:lnTo>
                    <a:pt x="151" y="170"/>
                  </a:lnTo>
                  <a:lnTo>
                    <a:pt x="151" y="170"/>
                  </a:lnTo>
                  <a:lnTo>
                    <a:pt x="151" y="165"/>
                  </a:lnTo>
                  <a:lnTo>
                    <a:pt x="151" y="165"/>
                  </a:lnTo>
                  <a:lnTo>
                    <a:pt x="151" y="165"/>
                  </a:lnTo>
                  <a:lnTo>
                    <a:pt x="151" y="165"/>
                  </a:lnTo>
                  <a:lnTo>
                    <a:pt x="151" y="165"/>
                  </a:lnTo>
                  <a:lnTo>
                    <a:pt x="146" y="161"/>
                  </a:lnTo>
                  <a:lnTo>
                    <a:pt x="146" y="161"/>
                  </a:lnTo>
                  <a:lnTo>
                    <a:pt x="47" y="0"/>
                  </a:lnTo>
                  <a:lnTo>
                    <a:pt x="47" y="0"/>
                  </a:lnTo>
                  <a:lnTo>
                    <a:pt x="47" y="0"/>
                  </a:lnTo>
                  <a:lnTo>
                    <a:pt x="52" y="5"/>
                  </a:lnTo>
                  <a:lnTo>
                    <a:pt x="52" y="5"/>
                  </a:lnTo>
                  <a:lnTo>
                    <a:pt x="52" y="5"/>
                  </a:lnTo>
                  <a:lnTo>
                    <a:pt x="52" y="5"/>
                  </a:lnTo>
                  <a:lnTo>
                    <a:pt x="52" y="10"/>
                  </a:lnTo>
                  <a:lnTo>
                    <a:pt x="47" y="10"/>
                  </a:lnTo>
                  <a:lnTo>
                    <a:pt x="47" y="10"/>
                  </a:lnTo>
                  <a:lnTo>
                    <a:pt x="47" y="10"/>
                  </a:lnTo>
                  <a:lnTo>
                    <a:pt x="47" y="14"/>
                  </a:lnTo>
                  <a:lnTo>
                    <a:pt x="47" y="14"/>
                  </a:lnTo>
                  <a:lnTo>
                    <a:pt x="47" y="14"/>
                  </a:lnTo>
                  <a:lnTo>
                    <a:pt x="47" y="19"/>
                  </a:lnTo>
                  <a:lnTo>
                    <a:pt x="42" y="19"/>
                  </a:lnTo>
                  <a:lnTo>
                    <a:pt x="42" y="19"/>
                  </a:lnTo>
                  <a:lnTo>
                    <a:pt x="42" y="19"/>
                  </a:lnTo>
                  <a:lnTo>
                    <a:pt x="42" y="24"/>
                  </a:lnTo>
                  <a:lnTo>
                    <a:pt x="38" y="24"/>
                  </a:lnTo>
                  <a:lnTo>
                    <a:pt x="38" y="24"/>
                  </a:lnTo>
                  <a:lnTo>
                    <a:pt x="38" y="24"/>
                  </a:lnTo>
                  <a:lnTo>
                    <a:pt x="38" y="29"/>
                  </a:lnTo>
                  <a:lnTo>
                    <a:pt x="33" y="29"/>
                  </a:lnTo>
                  <a:lnTo>
                    <a:pt x="33" y="29"/>
                  </a:lnTo>
                  <a:lnTo>
                    <a:pt x="33" y="29"/>
                  </a:lnTo>
                  <a:lnTo>
                    <a:pt x="28" y="29"/>
                  </a:lnTo>
                  <a:lnTo>
                    <a:pt x="28" y="33"/>
                  </a:lnTo>
                  <a:lnTo>
                    <a:pt x="23" y="33"/>
                  </a:lnTo>
                  <a:lnTo>
                    <a:pt x="23" y="33"/>
                  </a:lnTo>
                  <a:lnTo>
                    <a:pt x="23" y="33"/>
                  </a:lnTo>
                  <a:lnTo>
                    <a:pt x="19" y="33"/>
                  </a:lnTo>
                  <a:lnTo>
                    <a:pt x="19" y="33"/>
                  </a:lnTo>
                  <a:lnTo>
                    <a:pt x="19" y="33"/>
                  </a:lnTo>
                  <a:lnTo>
                    <a:pt x="14" y="38"/>
                  </a:lnTo>
                  <a:lnTo>
                    <a:pt x="14" y="38"/>
                  </a:lnTo>
                  <a:lnTo>
                    <a:pt x="14" y="38"/>
                  </a:lnTo>
                  <a:lnTo>
                    <a:pt x="9" y="38"/>
                  </a:lnTo>
                  <a:lnTo>
                    <a:pt x="9" y="38"/>
                  </a:lnTo>
                  <a:lnTo>
                    <a:pt x="9" y="38"/>
                  </a:lnTo>
                  <a:lnTo>
                    <a:pt x="5" y="38"/>
                  </a:lnTo>
                  <a:lnTo>
                    <a:pt x="5" y="38"/>
                  </a:lnTo>
                  <a:lnTo>
                    <a:pt x="5" y="38"/>
                  </a:lnTo>
                  <a:lnTo>
                    <a:pt x="5" y="33"/>
                  </a:lnTo>
                  <a:lnTo>
                    <a:pt x="0" y="33"/>
                  </a:lnTo>
                  <a:lnTo>
                    <a:pt x="0" y="33"/>
                  </a:lnTo>
                  <a:lnTo>
                    <a:pt x="0" y="33"/>
                  </a:lnTo>
                  <a:lnTo>
                    <a:pt x="0" y="33"/>
                  </a:lnTo>
                  <a:lnTo>
                    <a:pt x="0" y="33"/>
                  </a:lnTo>
                  <a:lnTo>
                    <a:pt x="0" y="33"/>
                  </a:lnTo>
                  <a:lnTo>
                    <a:pt x="99" y="19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0" name="Oval 69">
              <a:extLst>
                <a:ext uri="{FF2B5EF4-FFF2-40B4-BE49-F238E27FC236}">
                  <a16:creationId xmlns:a16="http://schemas.microsoft.com/office/drawing/2014/main" id="{4A9CB547-33BA-7C33-AA30-69517F4EE8AE}"/>
                </a:ext>
              </a:extLst>
            </p:cNvPr>
            <p:cNvSpPr>
              <a:spLocks noChangeArrowheads="1"/>
            </p:cNvSpPr>
            <p:nvPr/>
          </p:nvSpPr>
          <p:spPr bwMode="auto">
            <a:xfrm>
              <a:off x="804545" y="335280"/>
              <a:ext cx="128270" cy="1282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71" name="Freeform 1431">
              <a:extLst>
                <a:ext uri="{FF2B5EF4-FFF2-40B4-BE49-F238E27FC236}">
                  <a16:creationId xmlns:a16="http://schemas.microsoft.com/office/drawing/2014/main" id="{7103733B-F1A2-D94B-177A-D13858481A8D}"/>
                </a:ext>
              </a:extLst>
            </p:cNvPr>
            <p:cNvSpPr>
              <a:spLocks/>
            </p:cNvSpPr>
            <p:nvPr/>
          </p:nvSpPr>
          <p:spPr bwMode="auto">
            <a:xfrm>
              <a:off x="837565" y="457835"/>
              <a:ext cx="47625" cy="179705"/>
            </a:xfrm>
            <a:custGeom>
              <a:avLst/>
              <a:gdLst>
                <a:gd name="T0" fmla="*/ 75 w 75"/>
                <a:gd name="T1" fmla="*/ 9 h 283"/>
                <a:gd name="T2" fmla="*/ 75 w 75"/>
                <a:gd name="T3" fmla="*/ 9 h 283"/>
                <a:gd name="T4" fmla="*/ 75 w 75"/>
                <a:gd name="T5" fmla="*/ 5 h 283"/>
                <a:gd name="T6" fmla="*/ 70 w 75"/>
                <a:gd name="T7" fmla="*/ 5 h 283"/>
                <a:gd name="T8" fmla="*/ 70 w 75"/>
                <a:gd name="T9" fmla="*/ 5 h 283"/>
                <a:gd name="T10" fmla="*/ 70 w 75"/>
                <a:gd name="T11" fmla="*/ 5 h 283"/>
                <a:gd name="T12" fmla="*/ 66 w 75"/>
                <a:gd name="T13" fmla="*/ 5 h 283"/>
                <a:gd name="T14" fmla="*/ 61 w 75"/>
                <a:gd name="T15" fmla="*/ 5 h 283"/>
                <a:gd name="T16" fmla="*/ 61 w 75"/>
                <a:gd name="T17" fmla="*/ 5 h 283"/>
                <a:gd name="T18" fmla="*/ 56 w 75"/>
                <a:gd name="T19" fmla="*/ 5 h 283"/>
                <a:gd name="T20" fmla="*/ 51 w 75"/>
                <a:gd name="T21" fmla="*/ 5 h 283"/>
                <a:gd name="T22" fmla="*/ 47 w 75"/>
                <a:gd name="T23" fmla="*/ 5 h 283"/>
                <a:gd name="T24" fmla="*/ 47 w 75"/>
                <a:gd name="T25" fmla="*/ 0 h 283"/>
                <a:gd name="T26" fmla="*/ 42 w 75"/>
                <a:gd name="T27" fmla="*/ 0 h 283"/>
                <a:gd name="T28" fmla="*/ 37 w 75"/>
                <a:gd name="T29" fmla="*/ 0 h 283"/>
                <a:gd name="T30" fmla="*/ 33 w 75"/>
                <a:gd name="T31" fmla="*/ 0 h 283"/>
                <a:gd name="T32" fmla="*/ 33 w 75"/>
                <a:gd name="T33" fmla="*/ 0 h 283"/>
                <a:gd name="T34" fmla="*/ 28 w 75"/>
                <a:gd name="T35" fmla="*/ 0 h 283"/>
                <a:gd name="T36" fmla="*/ 23 w 75"/>
                <a:gd name="T37" fmla="*/ 0 h 283"/>
                <a:gd name="T38" fmla="*/ 23 w 75"/>
                <a:gd name="T39" fmla="*/ 0 h 283"/>
                <a:gd name="T40" fmla="*/ 18 w 75"/>
                <a:gd name="T41" fmla="*/ 5 h 283"/>
                <a:gd name="T42" fmla="*/ 18 w 75"/>
                <a:gd name="T43" fmla="*/ 5 h 283"/>
                <a:gd name="T44" fmla="*/ 18 w 75"/>
                <a:gd name="T45" fmla="*/ 5 h 283"/>
                <a:gd name="T46" fmla="*/ 18 w 75"/>
                <a:gd name="T47" fmla="*/ 5 h 283"/>
                <a:gd name="T48" fmla="*/ 18 w 75"/>
                <a:gd name="T49" fmla="*/ 5 h 283"/>
                <a:gd name="T50" fmla="*/ 0 w 75"/>
                <a:gd name="T51" fmla="*/ 278 h 283"/>
                <a:gd name="T52" fmla="*/ 0 w 75"/>
                <a:gd name="T53" fmla="*/ 278 h 283"/>
                <a:gd name="T54" fmla="*/ 0 w 75"/>
                <a:gd name="T55" fmla="*/ 278 h 283"/>
                <a:gd name="T56" fmla="*/ 4 w 75"/>
                <a:gd name="T57" fmla="*/ 278 h 283"/>
                <a:gd name="T58" fmla="*/ 4 w 75"/>
                <a:gd name="T59" fmla="*/ 278 h 283"/>
                <a:gd name="T60" fmla="*/ 9 w 75"/>
                <a:gd name="T61" fmla="*/ 278 h 283"/>
                <a:gd name="T62" fmla="*/ 9 w 75"/>
                <a:gd name="T63" fmla="*/ 278 h 283"/>
                <a:gd name="T64" fmla="*/ 14 w 75"/>
                <a:gd name="T65" fmla="*/ 278 h 283"/>
                <a:gd name="T66" fmla="*/ 18 w 75"/>
                <a:gd name="T67" fmla="*/ 278 h 283"/>
                <a:gd name="T68" fmla="*/ 18 w 75"/>
                <a:gd name="T69" fmla="*/ 278 h 283"/>
                <a:gd name="T70" fmla="*/ 23 w 75"/>
                <a:gd name="T71" fmla="*/ 278 h 283"/>
                <a:gd name="T72" fmla="*/ 28 w 75"/>
                <a:gd name="T73" fmla="*/ 278 h 283"/>
                <a:gd name="T74" fmla="*/ 33 w 75"/>
                <a:gd name="T75" fmla="*/ 278 h 283"/>
                <a:gd name="T76" fmla="*/ 33 w 75"/>
                <a:gd name="T77" fmla="*/ 278 h 283"/>
                <a:gd name="T78" fmla="*/ 37 w 75"/>
                <a:gd name="T79" fmla="*/ 278 h 283"/>
                <a:gd name="T80" fmla="*/ 42 w 75"/>
                <a:gd name="T81" fmla="*/ 278 h 283"/>
                <a:gd name="T82" fmla="*/ 47 w 75"/>
                <a:gd name="T83" fmla="*/ 283 h 283"/>
                <a:gd name="T84" fmla="*/ 47 w 75"/>
                <a:gd name="T85" fmla="*/ 283 h 283"/>
                <a:gd name="T86" fmla="*/ 51 w 75"/>
                <a:gd name="T87" fmla="*/ 283 h 283"/>
                <a:gd name="T88" fmla="*/ 51 w 75"/>
                <a:gd name="T89" fmla="*/ 283 h 283"/>
                <a:gd name="T90" fmla="*/ 56 w 75"/>
                <a:gd name="T91" fmla="*/ 283 h 283"/>
                <a:gd name="T92" fmla="*/ 56 w 75"/>
                <a:gd name="T93" fmla="*/ 283 h 283"/>
                <a:gd name="T94" fmla="*/ 56 w 75"/>
                <a:gd name="T95" fmla="*/ 283 h 283"/>
                <a:gd name="T96" fmla="*/ 61 w 75"/>
                <a:gd name="T97" fmla="*/ 283 h 283"/>
                <a:gd name="T98" fmla="*/ 61 w 75"/>
                <a:gd name="T99" fmla="*/ 28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283">
                  <a:moveTo>
                    <a:pt x="75" y="9"/>
                  </a:moveTo>
                  <a:lnTo>
                    <a:pt x="75" y="9"/>
                  </a:lnTo>
                  <a:lnTo>
                    <a:pt x="75" y="9"/>
                  </a:lnTo>
                  <a:lnTo>
                    <a:pt x="75" y="9"/>
                  </a:lnTo>
                  <a:lnTo>
                    <a:pt x="75" y="5"/>
                  </a:lnTo>
                  <a:lnTo>
                    <a:pt x="75" y="5"/>
                  </a:lnTo>
                  <a:lnTo>
                    <a:pt x="75" y="5"/>
                  </a:lnTo>
                  <a:lnTo>
                    <a:pt x="70" y="5"/>
                  </a:lnTo>
                  <a:lnTo>
                    <a:pt x="70" y="5"/>
                  </a:lnTo>
                  <a:lnTo>
                    <a:pt x="70" y="5"/>
                  </a:lnTo>
                  <a:lnTo>
                    <a:pt x="70" y="5"/>
                  </a:lnTo>
                  <a:lnTo>
                    <a:pt x="70" y="5"/>
                  </a:lnTo>
                  <a:lnTo>
                    <a:pt x="66" y="5"/>
                  </a:lnTo>
                  <a:lnTo>
                    <a:pt x="66" y="5"/>
                  </a:lnTo>
                  <a:lnTo>
                    <a:pt x="66" y="5"/>
                  </a:lnTo>
                  <a:lnTo>
                    <a:pt x="61" y="5"/>
                  </a:lnTo>
                  <a:lnTo>
                    <a:pt x="61" y="5"/>
                  </a:lnTo>
                  <a:lnTo>
                    <a:pt x="61" y="5"/>
                  </a:lnTo>
                  <a:lnTo>
                    <a:pt x="56" y="5"/>
                  </a:lnTo>
                  <a:lnTo>
                    <a:pt x="56" y="5"/>
                  </a:lnTo>
                  <a:lnTo>
                    <a:pt x="56" y="5"/>
                  </a:lnTo>
                  <a:lnTo>
                    <a:pt x="51" y="5"/>
                  </a:lnTo>
                  <a:lnTo>
                    <a:pt x="51" y="5"/>
                  </a:lnTo>
                  <a:lnTo>
                    <a:pt x="47" y="5"/>
                  </a:lnTo>
                  <a:lnTo>
                    <a:pt x="47" y="5"/>
                  </a:lnTo>
                  <a:lnTo>
                    <a:pt x="47" y="0"/>
                  </a:lnTo>
                  <a:lnTo>
                    <a:pt x="42" y="0"/>
                  </a:lnTo>
                  <a:lnTo>
                    <a:pt x="42" y="0"/>
                  </a:lnTo>
                  <a:lnTo>
                    <a:pt x="42" y="0"/>
                  </a:lnTo>
                  <a:lnTo>
                    <a:pt x="37" y="0"/>
                  </a:lnTo>
                  <a:lnTo>
                    <a:pt x="37" y="0"/>
                  </a:lnTo>
                  <a:lnTo>
                    <a:pt x="33" y="0"/>
                  </a:lnTo>
                  <a:lnTo>
                    <a:pt x="33" y="0"/>
                  </a:lnTo>
                  <a:lnTo>
                    <a:pt x="33" y="0"/>
                  </a:lnTo>
                  <a:lnTo>
                    <a:pt x="28" y="0"/>
                  </a:lnTo>
                  <a:lnTo>
                    <a:pt x="28" y="0"/>
                  </a:lnTo>
                  <a:lnTo>
                    <a:pt x="28" y="0"/>
                  </a:lnTo>
                  <a:lnTo>
                    <a:pt x="23" y="0"/>
                  </a:lnTo>
                  <a:lnTo>
                    <a:pt x="23" y="0"/>
                  </a:lnTo>
                  <a:lnTo>
                    <a:pt x="23" y="0"/>
                  </a:lnTo>
                  <a:lnTo>
                    <a:pt x="23" y="5"/>
                  </a:lnTo>
                  <a:lnTo>
                    <a:pt x="18" y="5"/>
                  </a:lnTo>
                  <a:lnTo>
                    <a:pt x="18" y="5"/>
                  </a:lnTo>
                  <a:lnTo>
                    <a:pt x="18" y="5"/>
                  </a:lnTo>
                  <a:lnTo>
                    <a:pt x="18" y="5"/>
                  </a:lnTo>
                  <a:lnTo>
                    <a:pt x="18" y="5"/>
                  </a:lnTo>
                  <a:lnTo>
                    <a:pt x="18" y="5"/>
                  </a:lnTo>
                  <a:lnTo>
                    <a:pt x="18" y="5"/>
                  </a:lnTo>
                  <a:lnTo>
                    <a:pt x="18" y="5"/>
                  </a:lnTo>
                  <a:lnTo>
                    <a:pt x="18" y="5"/>
                  </a:lnTo>
                  <a:lnTo>
                    <a:pt x="0" y="278"/>
                  </a:lnTo>
                  <a:lnTo>
                    <a:pt x="0" y="278"/>
                  </a:lnTo>
                  <a:lnTo>
                    <a:pt x="0" y="278"/>
                  </a:lnTo>
                  <a:lnTo>
                    <a:pt x="0" y="278"/>
                  </a:lnTo>
                  <a:lnTo>
                    <a:pt x="0" y="278"/>
                  </a:lnTo>
                  <a:lnTo>
                    <a:pt x="0" y="278"/>
                  </a:lnTo>
                  <a:lnTo>
                    <a:pt x="4" y="278"/>
                  </a:lnTo>
                  <a:lnTo>
                    <a:pt x="4" y="278"/>
                  </a:lnTo>
                  <a:lnTo>
                    <a:pt x="4" y="278"/>
                  </a:lnTo>
                  <a:lnTo>
                    <a:pt x="4" y="278"/>
                  </a:lnTo>
                  <a:lnTo>
                    <a:pt x="4" y="278"/>
                  </a:lnTo>
                  <a:lnTo>
                    <a:pt x="9" y="278"/>
                  </a:lnTo>
                  <a:lnTo>
                    <a:pt x="9" y="278"/>
                  </a:lnTo>
                  <a:lnTo>
                    <a:pt x="9" y="278"/>
                  </a:lnTo>
                  <a:lnTo>
                    <a:pt x="14" y="278"/>
                  </a:lnTo>
                  <a:lnTo>
                    <a:pt x="14" y="278"/>
                  </a:lnTo>
                  <a:lnTo>
                    <a:pt x="14" y="278"/>
                  </a:lnTo>
                  <a:lnTo>
                    <a:pt x="18" y="278"/>
                  </a:lnTo>
                  <a:lnTo>
                    <a:pt x="18" y="278"/>
                  </a:lnTo>
                  <a:lnTo>
                    <a:pt x="18" y="278"/>
                  </a:lnTo>
                  <a:lnTo>
                    <a:pt x="23" y="278"/>
                  </a:lnTo>
                  <a:lnTo>
                    <a:pt x="23" y="278"/>
                  </a:lnTo>
                  <a:lnTo>
                    <a:pt x="23" y="278"/>
                  </a:lnTo>
                  <a:lnTo>
                    <a:pt x="28" y="278"/>
                  </a:lnTo>
                  <a:lnTo>
                    <a:pt x="28" y="278"/>
                  </a:lnTo>
                  <a:lnTo>
                    <a:pt x="33" y="278"/>
                  </a:lnTo>
                  <a:lnTo>
                    <a:pt x="33" y="278"/>
                  </a:lnTo>
                  <a:lnTo>
                    <a:pt x="33" y="278"/>
                  </a:lnTo>
                  <a:lnTo>
                    <a:pt x="37" y="278"/>
                  </a:lnTo>
                  <a:lnTo>
                    <a:pt x="37" y="278"/>
                  </a:lnTo>
                  <a:lnTo>
                    <a:pt x="42" y="278"/>
                  </a:lnTo>
                  <a:lnTo>
                    <a:pt x="42" y="278"/>
                  </a:lnTo>
                  <a:lnTo>
                    <a:pt x="42" y="278"/>
                  </a:lnTo>
                  <a:lnTo>
                    <a:pt x="47" y="283"/>
                  </a:lnTo>
                  <a:lnTo>
                    <a:pt x="47" y="283"/>
                  </a:lnTo>
                  <a:lnTo>
                    <a:pt x="47" y="283"/>
                  </a:lnTo>
                  <a:lnTo>
                    <a:pt x="51" y="283"/>
                  </a:lnTo>
                  <a:lnTo>
                    <a:pt x="51" y="283"/>
                  </a:lnTo>
                  <a:lnTo>
                    <a:pt x="51" y="283"/>
                  </a:lnTo>
                  <a:lnTo>
                    <a:pt x="51" y="283"/>
                  </a:lnTo>
                  <a:lnTo>
                    <a:pt x="56" y="283"/>
                  </a:lnTo>
                  <a:lnTo>
                    <a:pt x="56" y="283"/>
                  </a:lnTo>
                  <a:lnTo>
                    <a:pt x="56" y="283"/>
                  </a:lnTo>
                  <a:lnTo>
                    <a:pt x="56" y="283"/>
                  </a:lnTo>
                  <a:lnTo>
                    <a:pt x="56" y="283"/>
                  </a:lnTo>
                  <a:lnTo>
                    <a:pt x="56" y="283"/>
                  </a:lnTo>
                  <a:lnTo>
                    <a:pt x="56" y="283"/>
                  </a:lnTo>
                  <a:lnTo>
                    <a:pt x="61" y="283"/>
                  </a:lnTo>
                  <a:lnTo>
                    <a:pt x="61" y="283"/>
                  </a:lnTo>
                  <a:lnTo>
                    <a:pt x="61" y="283"/>
                  </a:lnTo>
                  <a:lnTo>
                    <a:pt x="75" y="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2" name="Freeform 1432">
              <a:extLst>
                <a:ext uri="{FF2B5EF4-FFF2-40B4-BE49-F238E27FC236}">
                  <a16:creationId xmlns:a16="http://schemas.microsoft.com/office/drawing/2014/main" id="{0BCD0654-6299-EC75-471F-D078C66A65CB}"/>
                </a:ext>
              </a:extLst>
            </p:cNvPr>
            <p:cNvSpPr>
              <a:spLocks/>
            </p:cNvSpPr>
            <p:nvPr/>
          </p:nvSpPr>
          <p:spPr bwMode="auto">
            <a:xfrm>
              <a:off x="792480" y="266065"/>
              <a:ext cx="77470" cy="111125"/>
            </a:xfrm>
            <a:custGeom>
              <a:avLst/>
              <a:gdLst>
                <a:gd name="T0" fmla="*/ 66 w 122"/>
                <a:gd name="T1" fmla="*/ 165 h 175"/>
                <a:gd name="T2" fmla="*/ 71 w 122"/>
                <a:gd name="T3" fmla="*/ 170 h 175"/>
                <a:gd name="T4" fmla="*/ 71 w 122"/>
                <a:gd name="T5" fmla="*/ 170 h 175"/>
                <a:gd name="T6" fmla="*/ 75 w 122"/>
                <a:gd name="T7" fmla="*/ 170 h 175"/>
                <a:gd name="T8" fmla="*/ 75 w 122"/>
                <a:gd name="T9" fmla="*/ 175 h 175"/>
                <a:gd name="T10" fmla="*/ 80 w 122"/>
                <a:gd name="T11" fmla="*/ 175 h 175"/>
                <a:gd name="T12" fmla="*/ 80 w 122"/>
                <a:gd name="T13" fmla="*/ 175 h 175"/>
                <a:gd name="T14" fmla="*/ 85 w 122"/>
                <a:gd name="T15" fmla="*/ 175 h 175"/>
                <a:gd name="T16" fmla="*/ 89 w 122"/>
                <a:gd name="T17" fmla="*/ 175 h 175"/>
                <a:gd name="T18" fmla="*/ 94 w 122"/>
                <a:gd name="T19" fmla="*/ 175 h 175"/>
                <a:gd name="T20" fmla="*/ 94 w 122"/>
                <a:gd name="T21" fmla="*/ 175 h 175"/>
                <a:gd name="T22" fmla="*/ 99 w 122"/>
                <a:gd name="T23" fmla="*/ 170 h 175"/>
                <a:gd name="T24" fmla="*/ 104 w 122"/>
                <a:gd name="T25" fmla="*/ 170 h 175"/>
                <a:gd name="T26" fmla="*/ 108 w 122"/>
                <a:gd name="T27" fmla="*/ 170 h 175"/>
                <a:gd name="T28" fmla="*/ 108 w 122"/>
                <a:gd name="T29" fmla="*/ 165 h 175"/>
                <a:gd name="T30" fmla="*/ 113 w 122"/>
                <a:gd name="T31" fmla="*/ 165 h 175"/>
                <a:gd name="T32" fmla="*/ 113 w 122"/>
                <a:gd name="T33" fmla="*/ 161 h 175"/>
                <a:gd name="T34" fmla="*/ 118 w 122"/>
                <a:gd name="T35" fmla="*/ 156 h 175"/>
                <a:gd name="T36" fmla="*/ 118 w 122"/>
                <a:gd name="T37" fmla="*/ 156 h 175"/>
                <a:gd name="T38" fmla="*/ 118 w 122"/>
                <a:gd name="T39" fmla="*/ 151 h 175"/>
                <a:gd name="T40" fmla="*/ 122 w 122"/>
                <a:gd name="T41" fmla="*/ 151 h 175"/>
                <a:gd name="T42" fmla="*/ 122 w 122"/>
                <a:gd name="T43" fmla="*/ 146 h 175"/>
                <a:gd name="T44" fmla="*/ 122 w 122"/>
                <a:gd name="T45" fmla="*/ 142 h 175"/>
                <a:gd name="T46" fmla="*/ 122 w 122"/>
                <a:gd name="T47" fmla="*/ 142 h 175"/>
                <a:gd name="T48" fmla="*/ 118 w 122"/>
                <a:gd name="T49" fmla="*/ 137 h 175"/>
                <a:gd name="T50" fmla="*/ 52 w 122"/>
                <a:gd name="T51" fmla="*/ 0 h 175"/>
                <a:gd name="T52" fmla="*/ 52 w 122"/>
                <a:gd name="T53" fmla="*/ 5 h 175"/>
                <a:gd name="T54" fmla="*/ 52 w 122"/>
                <a:gd name="T55" fmla="*/ 5 h 175"/>
                <a:gd name="T56" fmla="*/ 52 w 122"/>
                <a:gd name="T57" fmla="*/ 10 h 175"/>
                <a:gd name="T58" fmla="*/ 52 w 122"/>
                <a:gd name="T59" fmla="*/ 10 h 175"/>
                <a:gd name="T60" fmla="*/ 52 w 122"/>
                <a:gd name="T61" fmla="*/ 14 h 175"/>
                <a:gd name="T62" fmla="*/ 52 w 122"/>
                <a:gd name="T63" fmla="*/ 19 h 175"/>
                <a:gd name="T64" fmla="*/ 47 w 122"/>
                <a:gd name="T65" fmla="*/ 19 h 175"/>
                <a:gd name="T66" fmla="*/ 47 w 122"/>
                <a:gd name="T67" fmla="*/ 24 h 175"/>
                <a:gd name="T68" fmla="*/ 42 w 122"/>
                <a:gd name="T69" fmla="*/ 24 h 175"/>
                <a:gd name="T70" fmla="*/ 42 w 122"/>
                <a:gd name="T71" fmla="*/ 29 h 175"/>
                <a:gd name="T72" fmla="*/ 38 w 122"/>
                <a:gd name="T73" fmla="*/ 29 h 175"/>
                <a:gd name="T74" fmla="*/ 33 w 122"/>
                <a:gd name="T75" fmla="*/ 33 h 175"/>
                <a:gd name="T76" fmla="*/ 28 w 122"/>
                <a:gd name="T77" fmla="*/ 33 h 175"/>
                <a:gd name="T78" fmla="*/ 28 w 122"/>
                <a:gd name="T79" fmla="*/ 33 h 175"/>
                <a:gd name="T80" fmla="*/ 23 w 122"/>
                <a:gd name="T81" fmla="*/ 33 h 175"/>
                <a:gd name="T82" fmla="*/ 19 w 122"/>
                <a:gd name="T83" fmla="*/ 33 h 175"/>
                <a:gd name="T84" fmla="*/ 14 w 122"/>
                <a:gd name="T85" fmla="*/ 33 h 175"/>
                <a:gd name="T86" fmla="*/ 14 w 122"/>
                <a:gd name="T87" fmla="*/ 33 h 175"/>
                <a:gd name="T88" fmla="*/ 9 w 122"/>
                <a:gd name="T89" fmla="*/ 33 h 175"/>
                <a:gd name="T90" fmla="*/ 5 w 122"/>
                <a:gd name="T91" fmla="*/ 33 h 175"/>
                <a:gd name="T92" fmla="*/ 5 w 122"/>
                <a:gd name="T93" fmla="*/ 33 h 175"/>
                <a:gd name="T94" fmla="*/ 0 w 122"/>
                <a:gd name="T95" fmla="*/ 29 h 175"/>
                <a:gd name="T96" fmla="*/ 0 w 122"/>
                <a:gd name="T97" fmla="*/ 29 h 175"/>
                <a:gd name="T98" fmla="*/ 0 w 122"/>
                <a:gd name="T99" fmla="*/ 2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175">
                  <a:moveTo>
                    <a:pt x="66" y="165"/>
                  </a:moveTo>
                  <a:lnTo>
                    <a:pt x="66" y="165"/>
                  </a:lnTo>
                  <a:lnTo>
                    <a:pt x="66" y="165"/>
                  </a:lnTo>
                  <a:lnTo>
                    <a:pt x="71" y="170"/>
                  </a:lnTo>
                  <a:lnTo>
                    <a:pt x="71" y="170"/>
                  </a:lnTo>
                  <a:lnTo>
                    <a:pt x="71" y="170"/>
                  </a:lnTo>
                  <a:lnTo>
                    <a:pt x="71" y="170"/>
                  </a:lnTo>
                  <a:lnTo>
                    <a:pt x="75" y="170"/>
                  </a:lnTo>
                  <a:lnTo>
                    <a:pt x="75" y="170"/>
                  </a:lnTo>
                  <a:lnTo>
                    <a:pt x="75" y="175"/>
                  </a:lnTo>
                  <a:lnTo>
                    <a:pt x="75" y="175"/>
                  </a:lnTo>
                  <a:lnTo>
                    <a:pt x="80" y="175"/>
                  </a:lnTo>
                  <a:lnTo>
                    <a:pt x="80" y="175"/>
                  </a:lnTo>
                  <a:lnTo>
                    <a:pt x="80" y="175"/>
                  </a:lnTo>
                  <a:lnTo>
                    <a:pt x="85" y="175"/>
                  </a:lnTo>
                  <a:lnTo>
                    <a:pt x="85" y="175"/>
                  </a:lnTo>
                  <a:lnTo>
                    <a:pt x="89" y="175"/>
                  </a:lnTo>
                  <a:lnTo>
                    <a:pt x="89" y="175"/>
                  </a:lnTo>
                  <a:lnTo>
                    <a:pt x="89" y="175"/>
                  </a:lnTo>
                  <a:lnTo>
                    <a:pt x="94" y="175"/>
                  </a:lnTo>
                  <a:lnTo>
                    <a:pt x="94" y="175"/>
                  </a:lnTo>
                  <a:lnTo>
                    <a:pt x="94" y="175"/>
                  </a:lnTo>
                  <a:lnTo>
                    <a:pt x="99" y="170"/>
                  </a:lnTo>
                  <a:lnTo>
                    <a:pt x="99" y="170"/>
                  </a:lnTo>
                  <a:lnTo>
                    <a:pt x="104" y="170"/>
                  </a:lnTo>
                  <a:lnTo>
                    <a:pt x="104" y="170"/>
                  </a:lnTo>
                  <a:lnTo>
                    <a:pt x="104" y="170"/>
                  </a:lnTo>
                  <a:lnTo>
                    <a:pt x="108" y="170"/>
                  </a:lnTo>
                  <a:lnTo>
                    <a:pt x="108" y="165"/>
                  </a:lnTo>
                  <a:lnTo>
                    <a:pt x="108" y="165"/>
                  </a:lnTo>
                  <a:lnTo>
                    <a:pt x="113" y="165"/>
                  </a:lnTo>
                  <a:lnTo>
                    <a:pt x="113" y="165"/>
                  </a:lnTo>
                  <a:lnTo>
                    <a:pt x="113" y="161"/>
                  </a:lnTo>
                  <a:lnTo>
                    <a:pt x="113" y="161"/>
                  </a:lnTo>
                  <a:lnTo>
                    <a:pt x="118" y="161"/>
                  </a:lnTo>
                  <a:lnTo>
                    <a:pt x="118" y="156"/>
                  </a:lnTo>
                  <a:lnTo>
                    <a:pt x="118" y="156"/>
                  </a:lnTo>
                  <a:lnTo>
                    <a:pt x="118" y="156"/>
                  </a:lnTo>
                  <a:lnTo>
                    <a:pt x="118" y="156"/>
                  </a:lnTo>
                  <a:lnTo>
                    <a:pt x="118" y="151"/>
                  </a:lnTo>
                  <a:lnTo>
                    <a:pt x="122" y="151"/>
                  </a:lnTo>
                  <a:lnTo>
                    <a:pt x="122" y="151"/>
                  </a:lnTo>
                  <a:lnTo>
                    <a:pt x="122" y="146"/>
                  </a:lnTo>
                  <a:lnTo>
                    <a:pt x="122" y="146"/>
                  </a:lnTo>
                  <a:lnTo>
                    <a:pt x="122" y="146"/>
                  </a:lnTo>
                  <a:lnTo>
                    <a:pt x="122" y="142"/>
                  </a:lnTo>
                  <a:lnTo>
                    <a:pt x="122" y="142"/>
                  </a:lnTo>
                  <a:lnTo>
                    <a:pt x="122" y="142"/>
                  </a:lnTo>
                  <a:lnTo>
                    <a:pt x="118" y="142"/>
                  </a:lnTo>
                  <a:lnTo>
                    <a:pt x="118" y="137"/>
                  </a:lnTo>
                  <a:lnTo>
                    <a:pt x="52" y="0"/>
                  </a:lnTo>
                  <a:lnTo>
                    <a:pt x="52" y="0"/>
                  </a:lnTo>
                  <a:lnTo>
                    <a:pt x="52" y="0"/>
                  </a:lnTo>
                  <a:lnTo>
                    <a:pt x="52" y="5"/>
                  </a:lnTo>
                  <a:lnTo>
                    <a:pt x="52" y="5"/>
                  </a:lnTo>
                  <a:lnTo>
                    <a:pt x="52" y="5"/>
                  </a:lnTo>
                  <a:lnTo>
                    <a:pt x="52" y="5"/>
                  </a:lnTo>
                  <a:lnTo>
                    <a:pt x="52" y="10"/>
                  </a:lnTo>
                  <a:lnTo>
                    <a:pt x="52" y="10"/>
                  </a:lnTo>
                  <a:lnTo>
                    <a:pt x="52" y="10"/>
                  </a:lnTo>
                  <a:lnTo>
                    <a:pt x="52" y="14"/>
                  </a:lnTo>
                  <a:lnTo>
                    <a:pt x="52" y="14"/>
                  </a:lnTo>
                  <a:lnTo>
                    <a:pt x="52" y="14"/>
                  </a:lnTo>
                  <a:lnTo>
                    <a:pt x="52" y="19"/>
                  </a:lnTo>
                  <a:lnTo>
                    <a:pt x="47" y="19"/>
                  </a:lnTo>
                  <a:lnTo>
                    <a:pt x="47" y="19"/>
                  </a:lnTo>
                  <a:lnTo>
                    <a:pt x="47" y="19"/>
                  </a:lnTo>
                  <a:lnTo>
                    <a:pt x="47" y="24"/>
                  </a:lnTo>
                  <a:lnTo>
                    <a:pt x="42" y="24"/>
                  </a:lnTo>
                  <a:lnTo>
                    <a:pt x="42" y="24"/>
                  </a:lnTo>
                  <a:lnTo>
                    <a:pt x="42" y="29"/>
                  </a:lnTo>
                  <a:lnTo>
                    <a:pt x="42" y="29"/>
                  </a:lnTo>
                  <a:lnTo>
                    <a:pt x="38" y="29"/>
                  </a:lnTo>
                  <a:lnTo>
                    <a:pt x="38" y="29"/>
                  </a:lnTo>
                  <a:lnTo>
                    <a:pt x="38" y="29"/>
                  </a:lnTo>
                  <a:lnTo>
                    <a:pt x="33" y="33"/>
                  </a:lnTo>
                  <a:lnTo>
                    <a:pt x="33" y="33"/>
                  </a:lnTo>
                  <a:lnTo>
                    <a:pt x="28" y="33"/>
                  </a:lnTo>
                  <a:lnTo>
                    <a:pt x="28" y="33"/>
                  </a:lnTo>
                  <a:lnTo>
                    <a:pt x="28" y="33"/>
                  </a:lnTo>
                  <a:lnTo>
                    <a:pt x="23" y="33"/>
                  </a:lnTo>
                  <a:lnTo>
                    <a:pt x="23" y="33"/>
                  </a:lnTo>
                  <a:lnTo>
                    <a:pt x="23" y="33"/>
                  </a:lnTo>
                  <a:lnTo>
                    <a:pt x="19" y="33"/>
                  </a:lnTo>
                  <a:lnTo>
                    <a:pt x="19" y="33"/>
                  </a:lnTo>
                  <a:lnTo>
                    <a:pt x="14" y="33"/>
                  </a:lnTo>
                  <a:lnTo>
                    <a:pt x="14" y="33"/>
                  </a:lnTo>
                  <a:lnTo>
                    <a:pt x="14" y="33"/>
                  </a:lnTo>
                  <a:lnTo>
                    <a:pt x="9" y="33"/>
                  </a:lnTo>
                  <a:lnTo>
                    <a:pt x="9" y="33"/>
                  </a:lnTo>
                  <a:lnTo>
                    <a:pt x="9" y="33"/>
                  </a:lnTo>
                  <a:lnTo>
                    <a:pt x="5" y="33"/>
                  </a:lnTo>
                  <a:lnTo>
                    <a:pt x="5" y="33"/>
                  </a:lnTo>
                  <a:lnTo>
                    <a:pt x="5" y="33"/>
                  </a:lnTo>
                  <a:lnTo>
                    <a:pt x="5" y="29"/>
                  </a:lnTo>
                  <a:lnTo>
                    <a:pt x="0" y="29"/>
                  </a:lnTo>
                  <a:lnTo>
                    <a:pt x="0" y="29"/>
                  </a:lnTo>
                  <a:lnTo>
                    <a:pt x="0" y="29"/>
                  </a:lnTo>
                  <a:lnTo>
                    <a:pt x="0" y="24"/>
                  </a:lnTo>
                  <a:lnTo>
                    <a:pt x="0" y="24"/>
                  </a:lnTo>
                  <a:lnTo>
                    <a:pt x="66" y="16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3" name="Oval 72">
              <a:extLst>
                <a:ext uri="{FF2B5EF4-FFF2-40B4-BE49-F238E27FC236}">
                  <a16:creationId xmlns:a16="http://schemas.microsoft.com/office/drawing/2014/main" id="{3C927768-8D0B-0562-40CC-B5AF9E28A946}"/>
                </a:ext>
              </a:extLst>
            </p:cNvPr>
            <p:cNvSpPr>
              <a:spLocks noChangeArrowheads="1"/>
            </p:cNvSpPr>
            <p:nvPr/>
          </p:nvSpPr>
          <p:spPr bwMode="auto">
            <a:xfrm>
              <a:off x="786765" y="631190"/>
              <a:ext cx="128270"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74" name="Freeform 1434">
              <a:extLst>
                <a:ext uri="{FF2B5EF4-FFF2-40B4-BE49-F238E27FC236}">
                  <a16:creationId xmlns:a16="http://schemas.microsoft.com/office/drawing/2014/main" id="{DB64C6E8-2A8F-D711-D14F-7FE06849516D}"/>
                </a:ext>
              </a:extLst>
            </p:cNvPr>
            <p:cNvSpPr>
              <a:spLocks/>
            </p:cNvSpPr>
            <p:nvPr/>
          </p:nvSpPr>
          <p:spPr bwMode="auto">
            <a:xfrm>
              <a:off x="762635" y="700405"/>
              <a:ext cx="89535" cy="89535"/>
            </a:xfrm>
            <a:custGeom>
              <a:avLst/>
              <a:gdLst>
                <a:gd name="T0" fmla="*/ 132 w 141"/>
                <a:gd name="T1" fmla="*/ 47 h 141"/>
                <a:gd name="T2" fmla="*/ 136 w 141"/>
                <a:gd name="T3" fmla="*/ 42 h 141"/>
                <a:gd name="T4" fmla="*/ 136 w 141"/>
                <a:gd name="T5" fmla="*/ 42 h 141"/>
                <a:gd name="T6" fmla="*/ 136 w 141"/>
                <a:gd name="T7" fmla="*/ 37 h 141"/>
                <a:gd name="T8" fmla="*/ 141 w 141"/>
                <a:gd name="T9" fmla="*/ 33 h 141"/>
                <a:gd name="T10" fmla="*/ 141 w 141"/>
                <a:gd name="T11" fmla="*/ 33 h 141"/>
                <a:gd name="T12" fmla="*/ 141 w 141"/>
                <a:gd name="T13" fmla="*/ 28 h 141"/>
                <a:gd name="T14" fmla="*/ 136 w 141"/>
                <a:gd name="T15" fmla="*/ 23 h 141"/>
                <a:gd name="T16" fmla="*/ 136 w 141"/>
                <a:gd name="T17" fmla="*/ 18 h 141"/>
                <a:gd name="T18" fmla="*/ 136 w 141"/>
                <a:gd name="T19" fmla="*/ 18 h 141"/>
                <a:gd name="T20" fmla="*/ 132 w 141"/>
                <a:gd name="T21" fmla="*/ 14 h 141"/>
                <a:gd name="T22" fmla="*/ 132 w 141"/>
                <a:gd name="T23" fmla="*/ 9 h 141"/>
                <a:gd name="T24" fmla="*/ 127 w 141"/>
                <a:gd name="T25" fmla="*/ 9 h 141"/>
                <a:gd name="T26" fmla="*/ 127 w 141"/>
                <a:gd name="T27" fmla="*/ 4 h 141"/>
                <a:gd name="T28" fmla="*/ 122 w 141"/>
                <a:gd name="T29" fmla="*/ 4 h 141"/>
                <a:gd name="T30" fmla="*/ 118 w 141"/>
                <a:gd name="T31" fmla="*/ 0 h 141"/>
                <a:gd name="T32" fmla="*/ 118 w 141"/>
                <a:gd name="T33" fmla="*/ 0 h 141"/>
                <a:gd name="T34" fmla="*/ 113 w 141"/>
                <a:gd name="T35" fmla="*/ 0 h 141"/>
                <a:gd name="T36" fmla="*/ 108 w 141"/>
                <a:gd name="T37" fmla="*/ 0 h 141"/>
                <a:gd name="T38" fmla="*/ 103 w 141"/>
                <a:gd name="T39" fmla="*/ 0 h 141"/>
                <a:gd name="T40" fmla="*/ 103 w 141"/>
                <a:gd name="T41" fmla="*/ 0 h 141"/>
                <a:gd name="T42" fmla="*/ 99 w 141"/>
                <a:gd name="T43" fmla="*/ 0 h 141"/>
                <a:gd name="T44" fmla="*/ 94 w 141"/>
                <a:gd name="T45" fmla="*/ 4 h 141"/>
                <a:gd name="T46" fmla="*/ 94 w 141"/>
                <a:gd name="T47" fmla="*/ 4 h 141"/>
                <a:gd name="T48" fmla="*/ 89 w 141"/>
                <a:gd name="T49" fmla="*/ 9 h 141"/>
                <a:gd name="T50" fmla="*/ 0 w 141"/>
                <a:gd name="T51" fmla="*/ 98 h 141"/>
                <a:gd name="T52" fmla="*/ 5 w 141"/>
                <a:gd name="T53" fmla="*/ 98 h 141"/>
                <a:gd name="T54" fmla="*/ 5 w 141"/>
                <a:gd name="T55" fmla="*/ 94 h 141"/>
                <a:gd name="T56" fmla="*/ 9 w 141"/>
                <a:gd name="T57" fmla="*/ 94 h 141"/>
                <a:gd name="T58" fmla="*/ 14 w 141"/>
                <a:gd name="T59" fmla="*/ 94 h 141"/>
                <a:gd name="T60" fmla="*/ 19 w 141"/>
                <a:gd name="T61" fmla="*/ 94 h 141"/>
                <a:gd name="T62" fmla="*/ 19 w 141"/>
                <a:gd name="T63" fmla="*/ 94 h 141"/>
                <a:gd name="T64" fmla="*/ 23 w 141"/>
                <a:gd name="T65" fmla="*/ 94 h 141"/>
                <a:gd name="T66" fmla="*/ 28 w 141"/>
                <a:gd name="T67" fmla="*/ 94 h 141"/>
                <a:gd name="T68" fmla="*/ 33 w 141"/>
                <a:gd name="T69" fmla="*/ 98 h 141"/>
                <a:gd name="T70" fmla="*/ 33 w 141"/>
                <a:gd name="T71" fmla="*/ 98 h 141"/>
                <a:gd name="T72" fmla="*/ 38 w 141"/>
                <a:gd name="T73" fmla="*/ 98 h 141"/>
                <a:gd name="T74" fmla="*/ 42 w 141"/>
                <a:gd name="T75" fmla="*/ 103 h 141"/>
                <a:gd name="T76" fmla="*/ 42 w 141"/>
                <a:gd name="T77" fmla="*/ 108 h 141"/>
                <a:gd name="T78" fmla="*/ 47 w 141"/>
                <a:gd name="T79" fmla="*/ 108 h 141"/>
                <a:gd name="T80" fmla="*/ 47 w 141"/>
                <a:gd name="T81" fmla="*/ 113 h 141"/>
                <a:gd name="T82" fmla="*/ 47 w 141"/>
                <a:gd name="T83" fmla="*/ 117 h 141"/>
                <a:gd name="T84" fmla="*/ 47 w 141"/>
                <a:gd name="T85" fmla="*/ 117 h 141"/>
                <a:gd name="T86" fmla="*/ 52 w 141"/>
                <a:gd name="T87" fmla="*/ 122 h 141"/>
                <a:gd name="T88" fmla="*/ 52 w 141"/>
                <a:gd name="T89" fmla="*/ 127 h 141"/>
                <a:gd name="T90" fmla="*/ 47 w 141"/>
                <a:gd name="T91" fmla="*/ 131 h 141"/>
                <a:gd name="T92" fmla="*/ 47 w 141"/>
                <a:gd name="T93" fmla="*/ 131 h 141"/>
                <a:gd name="T94" fmla="*/ 47 w 141"/>
                <a:gd name="T95" fmla="*/ 136 h 141"/>
                <a:gd name="T96" fmla="*/ 47 w 141"/>
                <a:gd name="T97" fmla="*/ 141 h 141"/>
                <a:gd name="T98" fmla="*/ 42 w 141"/>
                <a:gd name="T99"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1" h="141">
                  <a:moveTo>
                    <a:pt x="132" y="47"/>
                  </a:moveTo>
                  <a:lnTo>
                    <a:pt x="132" y="47"/>
                  </a:lnTo>
                  <a:lnTo>
                    <a:pt x="136" y="47"/>
                  </a:lnTo>
                  <a:lnTo>
                    <a:pt x="136" y="42"/>
                  </a:lnTo>
                  <a:lnTo>
                    <a:pt x="136" y="42"/>
                  </a:lnTo>
                  <a:lnTo>
                    <a:pt x="136" y="42"/>
                  </a:lnTo>
                  <a:lnTo>
                    <a:pt x="136" y="37"/>
                  </a:lnTo>
                  <a:lnTo>
                    <a:pt x="136" y="37"/>
                  </a:lnTo>
                  <a:lnTo>
                    <a:pt x="136" y="37"/>
                  </a:lnTo>
                  <a:lnTo>
                    <a:pt x="141" y="33"/>
                  </a:lnTo>
                  <a:lnTo>
                    <a:pt x="141" y="33"/>
                  </a:lnTo>
                  <a:lnTo>
                    <a:pt x="141" y="33"/>
                  </a:lnTo>
                  <a:lnTo>
                    <a:pt x="141" y="28"/>
                  </a:lnTo>
                  <a:lnTo>
                    <a:pt x="141" y="28"/>
                  </a:lnTo>
                  <a:lnTo>
                    <a:pt x="136" y="23"/>
                  </a:lnTo>
                  <a:lnTo>
                    <a:pt x="136" y="23"/>
                  </a:lnTo>
                  <a:lnTo>
                    <a:pt x="136" y="23"/>
                  </a:lnTo>
                  <a:lnTo>
                    <a:pt x="136" y="18"/>
                  </a:lnTo>
                  <a:lnTo>
                    <a:pt x="136" y="18"/>
                  </a:lnTo>
                  <a:lnTo>
                    <a:pt x="136" y="18"/>
                  </a:lnTo>
                  <a:lnTo>
                    <a:pt x="136" y="14"/>
                  </a:lnTo>
                  <a:lnTo>
                    <a:pt x="132" y="14"/>
                  </a:lnTo>
                  <a:lnTo>
                    <a:pt x="132" y="14"/>
                  </a:lnTo>
                  <a:lnTo>
                    <a:pt x="132" y="9"/>
                  </a:lnTo>
                  <a:lnTo>
                    <a:pt x="132" y="9"/>
                  </a:lnTo>
                  <a:lnTo>
                    <a:pt x="127" y="9"/>
                  </a:lnTo>
                  <a:lnTo>
                    <a:pt x="127" y="4"/>
                  </a:lnTo>
                  <a:lnTo>
                    <a:pt x="127" y="4"/>
                  </a:lnTo>
                  <a:lnTo>
                    <a:pt x="122" y="4"/>
                  </a:lnTo>
                  <a:lnTo>
                    <a:pt x="122" y="4"/>
                  </a:lnTo>
                  <a:lnTo>
                    <a:pt x="122" y="4"/>
                  </a:lnTo>
                  <a:lnTo>
                    <a:pt x="118" y="0"/>
                  </a:lnTo>
                  <a:lnTo>
                    <a:pt x="118" y="0"/>
                  </a:lnTo>
                  <a:lnTo>
                    <a:pt x="118" y="0"/>
                  </a:lnTo>
                  <a:lnTo>
                    <a:pt x="113" y="0"/>
                  </a:lnTo>
                  <a:lnTo>
                    <a:pt x="113" y="0"/>
                  </a:lnTo>
                  <a:lnTo>
                    <a:pt x="108" y="0"/>
                  </a:lnTo>
                  <a:lnTo>
                    <a:pt x="108" y="0"/>
                  </a:lnTo>
                  <a:lnTo>
                    <a:pt x="108" y="0"/>
                  </a:lnTo>
                  <a:lnTo>
                    <a:pt x="103" y="0"/>
                  </a:lnTo>
                  <a:lnTo>
                    <a:pt x="103" y="0"/>
                  </a:lnTo>
                  <a:lnTo>
                    <a:pt x="103" y="0"/>
                  </a:lnTo>
                  <a:lnTo>
                    <a:pt x="99" y="0"/>
                  </a:lnTo>
                  <a:lnTo>
                    <a:pt x="99" y="0"/>
                  </a:lnTo>
                  <a:lnTo>
                    <a:pt x="99" y="0"/>
                  </a:lnTo>
                  <a:lnTo>
                    <a:pt x="94" y="4"/>
                  </a:lnTo>
                  <a:lnTo>
                    <a:pt x="94" y="4"/>
                  </a:lnTo>
                  <a:lnTo>
                    <a:pt x="94" y="4"/>
                  </a:lnTo>
                  <a:lnTo>
                    <a:pt x="89" y="4"/>
                  </a:lnTo>
                  <a:lnTo>
                    <a:pt x="89" y="9"/>
                  </a:lnTo>
                  <a:lnTo>
                    <a:pt x="0" y="98"/>
                  </a:lnTo>
                  <a:lnTo>
                    <a:pt x="0" y="98"/>
                  </a:lnTo>
                  <a:lnTo>
                    <a:pt x="0" y="98"/>
                  </a:lnTo>
                  <a:lnTo>
                    <a:pt x="5" y="98"/>
                  </a:lnTo>
                  <a:lnTo>
                    <a:pt x="5" y="98"/>
                  </a:lnTo>
                  <a:lnTo>
                    <a:pt x="5" y="94"/>
                  </a:lnTo>
                  <a:lnTo>
                    <a:pt x="9" y="94"/>
                  </a:lnTo>
                  <a:lnTo>
                    <a:pt x="9" y="94"/>
                  </a:lnTo>
                  <a:lnTo>
                    <a:pt x="9" y="94"/>
                  </a:lnTo>
                  <a:lnTo>
                    <a:pt x="14" y="94"/>
                  </a:lnTo>
                  <a:lnTo>
                    <a:pt x="14" y="94"/>
                  </a:lnTo>
                  <a:lnTo>
                    <a:pt x="19" y="94"/>
                  </a:lnTo>
                  <a:lnTo>
                    <a:pt x="19" y="94"/>
                  </a:lnTo>
                  <a:lnTo>
                    <a:pt x="19" y="94"/>
                  </a:lnTo>
                  <a:lnTo>
                    <a:pt x="23" y="94"/>
                  </a:lnTo>
                  <a:lnTo>
                    <a:pt x="23" y="94"/>
                  </a:lnTo>
                  <a:lnTo>
                    <a:pt x="23" y="94"/>
                  </a:lnTo>
                  <a:lnTo>
                    <a:pt x="28" y="94"/>
                  </a:lnTo>
                  <a:lnTo>
                    <a:pt x="28" y="94"/>
                  </a:lnTo>
                  <a:lnTo>
                    <a:pt x="33" y="98"/>
                  </a:lnTo>
                  <a:lnTo>
                    <a:pt x="33" y="98"/>
                  </a:lnTo>
                  <a:lnTo>
                    <a:pt x="33" y="98"/>
                  </a:lnTo>
                  <a:lnTo>
                    <a:pt x="38" y="98"/>
                  </a:lnTo>
                  <a:lnTo>
                    <a:pt x="38" y="98"/>
                  </a:lnTo>
                  <a:lnTo>
                    <a:pt x="38" y="103"/>
                  </a:lnTo>
                  <a:lnTo>
                    <a:pt x="42" y="103"/>
                  </a:lnTo>
                  <a:lnTo>
                    <a:pt x="42" y="103"/>
                  </a:lnTo>
                  <a:lnTo>
                    <a:pt x="42" y="108"/>
                  </a:lnTo>
                  <a:lnTo>
                    <a:pt x="42" y="108"/>
                  </a:lnTo>
                  <a:lnTo>
                    <a:pt x="47" y="108"/>
                  </a:lnTo>
                  <a:lnTo>
                    <a:pt x="47" y="113"/>
                  </a:lnTo>
                  <a:lnTo>
                    <a:pt x="47" y="113"/>
                  </a:lnTo>
                  <a:lnTo>
                    <a:pt x="47" y="113"/>
                  </a:lnTo>
                  <a:lnTo>
                    <a:pt x="47" y="117"/>
                  </a:lnTo>
                  <a:lnTo>
                    <a:pt x="47" y="117"/>
                  </a:lnTo>
                  <a:lnTo>
                    <a:pt x="47" y="117"/>
                  </a:lnTo>
                  <a:lnTo>
                    <a:pt x="47" y="122"/>
                  </a:lnTo>
                  <a:lnTo>
                    <a:pt x="52" y="122"/>
                  </a:lnTo>
                  <a:lnTo>
                    <a:pt x="52" y="127"/>
                  </a:lnTo>
                  <a:lnTo>
                    <a:pt x="52" y="127"/>
                  </a:lnTo>
                  <a:lnTo>
                    <a:pt x="47" y="127"/>
                  </a:lnTo>
                  <a:lnTo>
                    <a:pt x="47" y="131"/>
                  </a:lnTo>
                  <a:lnTo>
                    <a:pt x="47" y="131"/>
                  </a:lnTo>
                  <a:lnTo>
                    <a:pt x="47" y="131"/>
                  </a:lnTo>
                  <a:lnTo>
                    <a:pt x="47" y="136"/>
                  </a:lnTo>
                  <a:lnTo>
                    <a:pt x="47" y="136"/>
                  </a:lnTo>
                  <a:lnTo>
                    <a:pt x="47" y="136"/>
                  </a:lnTo>
                  <a:lnTo>
                    <a:pt x="47" y="141"/>
                  </a:lnTo>
                  <a:lnTo>
                    <a:pt x="42" y="141"/>
                  </a:lnTo>
                  <a:lnTo>
                    <a:pt x="42" y="141"/>
                  </a:lnTo>
                  <a:lnTo>
                    <a:pt x="132" y="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5" name="Oval 74">
              <a:extLst>
                <a:ext uri="{FF2B5EF4-FFF2-40B4-BE49-F238E27FC236}">
                  <a16:creationId xmlns:a16="http://schemas.microsoft.com/office/drawing/2014/main" id="{632197A0-8596-D00D-8F13-E2CE6D2F1643}"/>
                </a:ext>
              </a:extLst>
            </p:cNvPr>
            <p:cNvSpPr>
              <a:spLocks noChangeArrowheads="1"/>
            </p:cNvSpPr>
            <p:nvPr/>
          </p:nvSpPr>
          <p:spPr bwMode="auto">
            <a:xfrm>
              <a:off x="1749425" y="1391285"/>
              <a:ext cx="116205" cy="116840"/>
            </a:xfrm>
            <a:prstGeom prst="ellipse">
              <a:avLst/>
            </a:prstGeom>
            <a:solidFill>
              <a:srgbClr val="0066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76" name="Freeform 1436">
              <a:extLst>
                <a:ext uri="{FF2B5EF4-FFF2-40B4-BE49-F238E27FC236}">
                  <a16:creationId xmlns:a16="http://schemas.microsoft.com/office/drawing/2014/main" id="{DDA77EE9-655C-B7D8-DA6A-5ECFDB3D47D1}"/>
                </a:ext>
              </a:extLst>
            </p:cNvPr>
            <p:cNvSpPr>
              <a:spLocks/>
            </p:cNvSpPr>
            <p:nvPr/>
          </p:nvSpPr>
          <p:spPr bwMode="auto">
            <a:xfrm>
              <a:off x="1578610" y="1400175"/>
              <a:ext cx="209550" cy="66040"/>
            </a:xfrm>
            <a:custGeom>
              <a:avLst/>
              <a:gdLst>
                <a:gd name="T0" fmla="*/ 307 w 330"/>
                <a:gd name="T1" fmla="*/ 104 h 104"/>
                <a:gd name="T2" fmla="*/ 307 w 330"/>
                <a:gd name="T3" fmla="*/ 104 h 104"/>
                <a:gd name="T4" fmla="*/ 311 w 330"/>
                <a:gd name="T5" fmla="*/ 104 h 104"/>
                <a:gd name="T6" fmla="*/ 316 w 330"/>
                <a:gd name="T7" fmla="*/ 99 h 104"/>
                <a:gd name="T8" fmla="*/ 316 w 330"/>
                <a:gd name="T9" fmla="*/ 99 h 104"/>
                <a:gd name="T10" fmla="*/ 321 w 330"/>
                <a:gd name="T11" fmla="*/ 99 h 104"/>
                <a:gd name="T12" fmla="*/ 321 w 330"/>
                <a:gd name="T13" fmla="*/ 94 h 104"/>
                <a:gd name="T14" fmla="*/ 325 w 330"/>
                <a:gd name="T15" fmla="*/ 94 h 104"/>
                <a:gd name="T16" fmla="*/ 325 w 330"/>
                <a:gd name="T17" fmla="*/ 90 h 104"/>
                <a:gd name="T18" fmla="*/ 325 w 330"/>
                <a:gd name="T19" fmla="*/ 85 h 104"/>
                <a:gd name="T20" fmla="*/ 330 w 330"/>
                <a:gd name="T21" fmla="*/ 85 h 104"/>
                <a:gd name="T22" fmla="*/ 330 w 330"/>
                <a:gd name="T23" fmla="*/ 80 h 104"/>
                <a:gd name="T24" fmla="*/ 330 w 330"/>
                <a:gd name="T25" fmla="*/ 75 h 104"/>
                <a:gd name="T26" fmla="*/ 330 w 330"/>
                <a:gd name="T27" fmla="*/ 71 h 104"/>
                <a:gd name="T28" fmla="*/ 330 w 330"/>
                <a:gd name="T29" fmla="*/ 66 h 104"/>
                <a:gd name="T30" fmla="*/ 330 w 330"/>
                <a:gd name="T31" fmla="*/ 66 h 104"/>
                <a:gd name="T32" fmla="*/ 330 w 330"/>
                <a:gd name="T33" fmla="*/ 61 h 104"/>
                <a:gd name="T34" fmla="*/ 330 w 330"/>
                <a:gd name="T35" fmla="*/ 57 h 104"/>
                <a:gd name="T36" fmla="*/ 325 w 330"/>
                <a:gd name="T37" fmla="*/ 57 h 104"/>
                <a:gd name="T38" fmla="*/ 325 w 330"/>
                <a:gd name="T39" fmla="*/ 52 h 104"/>
                <a:gd name="T40" fmla="*/ 321 w 330"/>
                <a:gd name="T41" fmla="*/ 52 h 104"/>
                <a:gd name="T42" fmla="*/ 321 w 330"/>
                <a:gd name="T43" fmla="*/ 47 h 104"/>
                <a:gd name="T44" fmla="*/ 316 w 330"/>
                <a:gd name="T45" fmla="*/ 47 h 104"/>
                <a:gd name="T46" fmla="*/ 316 w 330"/>
                <a:gd name="T47" fmla="*/ 47 h 104"/>
                <a:gd name="T48" fmla="*/ 311 w 330"/>
                <a:gd name="T49" fmla="*/ 42 h 104"/>
                <a:gd name="T50" fmla="*/ 10 w 330"/>
                <a:gd name="T51" fmla="*/ 0 h 104"/>
                <a:gd name="T52" fmla="*/ 15 w 330"/>
                <a:gd name="T53" fmla="*/ 5 h 104"/>
                <a:gd name="T54" fmla="*/ 19 w 330"/>
                <a:gd name="T55" fmla="*/ 5 h 104"/>
                <a:gd name="T56" fmla="*/ 19 w 330"/>
                <a:gd name="T57" fmla="*/ 5 h 104"/>
                <a:gd name="T58" fmla="*/ 24 w 330"/>
                <a:gd name="T59" fmla="*/ 9 h 104"/>
                <a:gd name="T60" fmla="*/ 24 w 330"/>
                <a:gd name="T61" fmla="*/ 9 h 104"/>
                <a:gd name="T62" fmla="*/ 24 w 330"/>
                <a:gd name="T63" fmla="*/ 14 h 104"/>
                <a:gd name="T64" fmla="*/ 29 w 330"/>
                <a:gd name="T65" fmla="*/ 19 h 104"/>
                <a:gd name="T66" fmla="*/ 29 w 330"/>
                <a:gd name="T67" fmla="*/ 19 h 104"/>
                <a:gd name="T68" fmla="*/ 29 w 330"/>
                <a:gd name="T69" fmla="*/ 24 h 104"/>
                <a:gd name="T70" fmla="*/ 29 w 330"/>
                <a:gd name="T71" fmla="*/ 28 h 104"/>
                <a:gd name="T72" fmla="*/ 29 w 330"/>
                <a:gd name="T73" fmla="*/ 33 h 104"/>
                <a:gd name="T74" fmla="*/ 29 w 330"/>
                <a:gd name="T75" fmla="*/ 38 h 104"/>
                <a:gd name="T76" fmla="*/ 29 w 330"/>
                <a:gd name="T77" fmla="*/ 38 h 104"/>
                <a:gd name="T78" fmla="*/ 24 w 330"/>
                <a:gd name="T79" fmla="*/ 42 h 104"/>
                <a:gd name="T80" fmla="*/ 24 w 330"/>
                <a:gd name="T81" fmla="*/ 47 h 104"/>
                <a:gd name="T82" fmla="*/ 24 w 330"/>
                <a:gd name="T83" fmla="*/ 52 h 104"/>
                <a:gd name="T84" fmla="*/ 19 w 330"/>
                <a:gd name="T85" fmla="*/ 52 h 104"/>
                <a:gd name="T86" fmla="*/ 19 w 330"/>
                <a:gd name="T87" fmla="*/ 57 h 104"/>
                <a:gd name="T88" fmla="*/ 15 w 330"/>
                <a:gd name="T89" fmla="*/ 57 h 104"/>
                <a:gd name="T90" fmla="*/ 15 w 330"/>
                <a:gd name="T91" fmla="*/ 61 h 104"/>
                <a:gd name="T92" fmla="*/ 10 w 330"/>
                <a:gd name="T93" fmla="*/ 61 h 104"/>
                <a:gd name="T94" fmla="*/ 10 w 330"/>
                <a:gd name="T95" fmla="*/ 61 h 104"/>
                <a:gd name="T96" fmla="*/ 5 w 330"/>
                <a:gd name="T97" fmla="*/ 61 h 104"/>
                <a:gd name="T98" fmla="*/ 0 w 330"/>
                <a:gd name="T99" fmla="*/ 6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0" h="104">
                  <a:moveTo>
                    <a:pt x="307" y="104"/>
                  </a:moveTo>
                  <a:lnTo>
                    <a:pt x="307" y="104"/>
                  </a:lnTo>
                  <a:lnTo>
                    <a:pt x="307" y="104"/>
                  </a:lnTo>
                  <a:lnTo>
                    <a:pt x="307" y="104"/>
                  </a:lnTo>
                  <a:lnTo>
                    <a:pt x="311" y="104"/>
                  </a:lnTo>
                  <a:lnTo>
                    <a:pt x="311" y="104"/>
                  </a:lnTo>
                  <a:lnTo>
                    <a:pt x="311" y="104"/>
                  </a:lnTo>
                  <a:lnTo>
                    <a:pt x="316" y="99"/>
                  </a:lnTo>
                  <a:lnTo>
                    <a:pt x="316" y="99"/>
                  </a:lnTo>
                  <a:lnTo>
                    <a:pt x="316" y="99"/>
                  </a:lnTo>
                  <a:lnTo>
                    <a:pt x="316" y="99"/>
                  </a:lnTo>
                  <a:lnTo>
                    <a:pt x="321" y="99"/>
                  </a:lnTo>
                  <a:lnTo>
                    <a:pt x="321" y="99"/>
                  </a:lnTo>
                  <a:lnTo>
                    <a:pt x="321" y="94"/>
                  </a:lnTo>
                  <a:lnTo>
                    <a:pt x="321" y="94"/>
                  </a:lnTo>
                  <a:lnTo>
                    <a:pt x="325" y="94"/>
                  </a:lnTo>
                  <a:lnTo>
                    <a:pt x="325" y="90"/>
                  </a:lnTo>
                  <a:lnTo>
                    <a:pt x="325" y="90"/>
                  </a:lnTo>
                  <a:lnTo>
                    <a:pt x="325" y="90"/>
                  </a:lnTo>
                  <a:lnTo>
                    <a:pt x="325" y="85"/>
                  </a:lnTo>
                  <a:lnTo>
                    <a:pt x="330" y="85"/>
                  </a:lnTo>
                  <a:lnTo>
                    <a:pt x="330" y="85"/>
                  </a:lnTo>
                  <a:lnTo>
                    <a:pt x="330" y="80"/>
                  </a:lnTo>
                  <a:lnTo>
                    <a:pt x="330" y="80"/>
                  </a:lnTo>
                  <a:lnTo>
                    <a:pt x="330" y="75"/>
                  </a:lnTo>
                  <a:lnTo>
                    <a:pt x="330" y="75"/>
                  </a:lnTo>
                  <a:lnTo>
                    <a:pt x="330" y="75"/>
                  </a:lnTo>
                  <a:lnTo>
                    <a:pt x="330" y="71"/>
                  </a:lnTo>
                  <a:lnTo>
                    <a:pt x="330" y="71"/>
                  </a:lnTo>
                  <a:lnTo>
                    <a:pt x="330" y="66"/>
                  </a:lnTo>
                  <a:lnTo>
                    <a:pt x="330" y="66"/>
                  </a:lnTo>
                  <a:lnTo>
                    <a:pt x="330" y="66"/>
                  </a:lnTo>
                  <a:lnTo>
                    <a:pt x="330" y="61"/>
                  </a:lnTo>
                  <a:lnTo>
                    <a:pt x="330" y="61"/>
                  </a:lnTo>
                  <a:lnTo>
                    <a:pt x="330" y="61"/>
                  </a:lnTo>
                  <a:lnTo>
                    <a:pt x="330" y="57"/>
                  </a:lnTo>
                  <a:lnTo>
                    <a:pt x="325" y="57"/>
                  </a:lnTo>
                  <a:lnTo>
                    <a:pt x="325" y="57"/>
                  </a:lnTo>
                  <a:lnTo>
                    <a:pt x="325" y="52"/>
                  </a:lnTo>
                  <a:lnTo>
                    <a:pt x="325" y="52"/>
                  </a:lnTo>
                  <a:lnTo>
                    <a:pt x="325" y="52"/>
                  </a:lnTo>
                  <a:lnTo>
                    <a:pt x="321" y="52"/>
                  </a:lnTo>
                  <a:lnTo>
                    <a:pt x="321" y="47"/>
                  </a:lnTo>
                  <a:lnTo>
                    <a:pt x="321" y="47"/>
                  </a:lnTo>
                  <a:lnTo>
                    <a:pt x="321" y="47"/>
                  </a:lnTo>
                  <a:lnTo>
                    <a:pt x="316" y="47"/>
                  </a:lnTo>
                  <a:lnTo>
                    <a:pt x="316" y="47"/>
                  </a:lnTo>
                  <a:lnTo>
                    <a:pt x="316" y="47"/>
                  </a:lnTo>
                  <a:lnTo>
                    <a:pt x="316" y="47"/>
                  </a:lnTo>
                  <a:lnTo>
                    <a:pt x="311" y="42"/>
                  </a:lnTo>
                  <a:lnTo>
                    <a:pt x="10" y="0"/>
                  </a:lnTo>
                  <a:lnTo>
                    <a:pt x="10" y="0"/>
                  </a:lnTo>
                  <a:lnTo>
                    <a:pt x="15" y="5"/>
                  </a:lnTo>
                  <a:lnTo>
                    <a:pt x="15" y="5"/>
                  </a:lnTo>
                  <a:lnTo>
                    <a:pt x="15" y="5"/>
                  </a:lnTo>
                  <a:lnTo>
                    <a:pt x="19" y="5"/>
                  </a:lnTo>
                  <a:lnTo>
                    <a:pt x="19" y="5"/>
                  </a:lnTo>
                  <a:lnTo>
                    <a:pt x="19" y="5"/>
                  </a:lnTo>
                  <a:lnTo>
                    <a:pt x="19" y="9"/>
                  </a:lnTo>
                  <a:lnTo>
                    <a:pt x="24" y="9"/>
                  </a:lnTo>
                  <a:lnTo>
                    <a:pt x="24" y="9"/>
                  </a:lnTo>
                  <a:lnTo>
                    <a:pt x="24" y="9"/>
                  </a:lnTo>
                  <a:lnTo>
                    <a:pt x="24" y="14"/>
                  </a:lnTo>
                  <a:lnTo>
                    <a:pt x="24" y="14"/>
                  </a:lnTo>
                  <a:lnTo>
                    <a:pt x="24" y="14"/>
                  </a:lnTo>
                  <a:lnTo>
                    <a:pt x="29" y="19"/>
                  </a:lnTo>
                  <a:lnTo>
                    <a:pt x="29" y="19"/>
                  </a:lnTo>
                  <a:lnTo>
                    <a:pt x="29" y="19"/>
                  </a:lnTo>
                  <a:lnTo>
                    <a:pt x="29" y="24"/>
                  </a:lnTo>
                  <a:lnTo>
                    <a:pt x="29" y="24"/>
                  </a:lnTo>
                  <a:lnTo>
                    <a:pt x="29" y="28"/>
                  </a:lnTo>
                  <a:lnTo>
                    <a:pt x="29" y="28"/>
                  </a:lnTo>
                  <a:lnTo>
                    <a:pt x="29" y="28"/>
                  </a:lnTo>
                  <a:lnTo>
                    <a:pt x="29" y="33"/>
                  </a:lnTo>
                  <a:lnTo>
                    <a:pt x="29" y="33"/>
                  </a:lnTo>
                  <a:lnTo>
                    <a:pt x="29" y="38"/>
                  </a:lnTo>
                  <a:lnTo>
                    <a:pt x="29" y="38"/>
                  </a:lnTo>
                  <a:lnTo>
                    <a:pt x="29" y="38"/>
                  </a:lnTo>
                  <a:lnTo>
                    <a:pt x="29" y="42"/>
                  </a:lnTo>
                  <a:lnTo>
                    <a:pt x="24" y="42"/>
                  </a:lnTo>
                  <a:lnTo>
                    <a:pt x="24" y="47"/>
                  </a:lnTo>
                  <a:lnTo>
                    <a:pt x="24" y="47"/>
                  </a:lnTo>
                  <a:lnTo>
                    <a:pt x="24" y="47"/>
                  </a:lnTo>
                  <a:lnTo>
                    <a:pt x="24" y="52"/>
                  </a:lnTo>
                  <a:lnTo>
                    <a:pt x="24" y="52"/>
                  </a:lnTo>
                  <a:lnTo>
                    <a:pt x="19" y="52"/>
                  </a:lnTo>
                  <a:lnTo>
                    <a:pt x="19" y="52"/>
                  </a:lnTo>
                  <a:lnTo>
                    <a:pt x="19" y="57"/>
                  </a:lnTo>
                  <a:lnTo>
                    <a:pt x="19" y="57"/>
                  </a:lnTo>
                  <a:lnTo>
                    <a:pt x="15" y="57"/>
                  </a:lnTo>
                  <a:lnTo>
                    <a:pt x="15" y="57"/>
                  </a:lnTo>
                  <a:lnTo>
                    <a:pt x="15" y="61"/>
                  </a:lnTo>
                  <a:lnTo>
                    <a:pt x="10" y="61"/>
                  </a:lnTo>
                  <a:lnTo>
                    <a:pt x="10" y="61"/>
                  </a:lnTo>
                  <a:lnTo>
                    <a:pt x="10" y="61"/>
                  </a:lnTo>
                  <a:lnTo>
                    <a:pt x="10" y="61"/>
                  </a:lnTo>
                  <a:lnTo>
                    <a:pt x="5" y="61"/>
                  </a:lnTo>
                  <a:lnTo>
                    <a:pt x="5" y="61"/>
                  </a:lnTo>
                  <a:lnTo>
                    <a:pt x="5" y="61"/>
                  </a:lnTo>
                  <a:lnTo>
                    <a:pt x="0" y="61"/>
                  </a:lnTo>
                  <a:lnTo>
                    <a:pt x="307" y="10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7" name="Oval 76">
              <a:extLst>
                <a:ext uri="{FF2B5EF4-FFF2-40B4-BE49-F238E27FC236}">
                  <a16:creationId xmlns:a16="http://schemas.microsoft.com/office/drawing/2014/main" id="{7279CD2F-82D6-094F-4CEF-6A1D0FD16AA5}"/>
                </a:ext>
              </a:extLst>
            </p:cNvPr>
            <p:cNvSpPr>
              <a:spLocks noChangeArrowheads="1"/>
            </p:cNvSpPr>
            <p:nvPr/>
          </p:nvSpPr>
          <p:spPr bwMode="auto">
            <a:xfrm>
              <a:off x="475615" y="1953895"/>
              <a:ext cx="128270" cy="1282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78" name="Freeform 1438">
              <a:extLst>
                <a:ext uri="{FF2B5EF4-FFF2-40B4-BE49-F238E27FC236}">
                  <a16:creationId xmlns:a16="http://schemas.microsoft.com/office/drawing/2014/main" id="{0BD4CD41-7177-5565-EC9C-F1C43E26B137}"/>
                </a:ext>
              </a:extLst>
            </p:cNvPr>
            <p:cNvSpPr>
              <a:spLocks/>
            </p:cNvSpPr>
            <p:nvPr/>
          </p:nvSpPr>
          <p:spPr bwMode="auto">
            <a:xfrm>
              <a:off x="448310" y="2073275"/>
              <a:ext cx="92710" cy="179705"/>
            </a:xfrm>
            <a:custGeom>
              <a:avLst/>
              <a:gdLst>
                <a:gd name="T0" fmla="*/ 146 w 146"/>
                <a:gd name="T1" fmla="*/ 19 h 283"/>
                <a:gd name="T2" fmla="*/ 146 w 146"/>
                <a:gd name="T3" fmla="*/ 19 h 283"/>
                <a:gd name="T4" fmla="*/ 142 w 146"/>
                <a:gd name="T5" fmla="*/ 14 h 283"/>
                <a:gd name="T6" fmla="*/ 142 w 146"/>
                <a:gd name="T7" fmla="*/ 14 h 283"/>
                <a:gd name="T8" fmla="*/ 142 w 146"/>
                <a:gd name="T9" fmla="*/ 14 h 283"/>
                <a:gd name="T10" fmla="*/ 137 w 146"/>
                <a:gd name="T11" fmla="*/ 14 h 283"/>
                <a:gd name="T12" fmla="*/ 137 w 146"/>
                <a:gd name="T13" fmla="*/ 14 h 283"/>
                <a:gd name="T14" fmla="*/ 132 w 146"/>
                <a:gd name="T15" fmla="*/ 14 h 283"/>
                <a:gd name="T16" fmla="*/ 128 w 146"/>
                <a:gd name="T17" fmla="*/ 10 h 283"/>
                <a:gd name="T18" fmla="*/ 128 w 146"/>
                <a:gd name="T19" fmla="*/ 10 h 283"/>
                <a:gd name="T20" fmla="*/ 123 w 146"/>
                <a:gd name="T21" fmla="*/ 10 h 283"/>
                <a:gd name="T22" fmla="*/ 118 w 146"/>
                <a:gd name="T23" fmla="*/ 10 h 283"/>
                <a:gd name="T24" fmla="*/ 118 w 146"/>
                <a:gd name="T25" fmla="*/ 5 h 283"/>
                <a:gd name="T26" fmla="*/ 113 w 146"/>
                <a:gd name="T27" fmla="*/ 5 h 283"/>
                <a:gd name="T28" fmla="*/ 109 w 146"/>
                <a:gd name="T29" fmla="*/ 5 h 283"/>
                <a:gd name="T30" fmla="*/ 104 w 146"/>
                <a:gd name="T31" fmla="*/ 5 h 283"/>
                <a:gd name="T32" fmla="*/ 104 w 146"/>
                <a:gd name="T33" fmla="*/ 5 h 283"/>
                <a:gd name="T34" fmla="*/ 99 w 146"/>
                <a:gd name="T35" fmla="*/ 0 h 283"/>
                <a:gd name="T36" fmla="*/ 95 w 146"/>
                <a:gd name="T37" fmla="*/ 0 h 283"/>
                <a:gd name="T38" fmla="*/ 95 w 146"/>
                <a:gd name="T39" fmla="*/ 0 h 283"/>
                <a:gd name="T40" fmla="*/ 95 w 146"/>
                <a:gd name="T41" fmla="*/ 0 h 283"/>
                <a:gd name="T42" fmla="*/ 90 w 146"/>
                <a:gd name="T43" fmla="*/ 0 h 283"/>
                <a:gd name="T44" fmla="*/ 90 w 146"/>
                <a:gd name="T45" fmla="*/ 0 h 283"/>
                <a:gd name="T46" fmla="*/ 90 w 146"/>
                <a:gd name="T47" fmla="*/ 0 h 283"/>
                <a:gd name="T48" fmla="*/ 90 w 146"/>
                <a:gd name="T49" fmla="*/ 0 h 283"/>
                <a:gd name="T50" fmla="*/ 0 w 146"/>
                <a:gd name="T51" fmla="*/ 264 h 283"/>
                <a:gd name="T52" fmla="*/ 0 w 146"/>
                <a:gd name="T53" fmla="*/ 264 h 283"/>
                <a:gd name="T54" fmla="*/ 0 w 146"/>
                <a:gd name="T55" fmla="*/ 264 h 283"/>
                <a:gd name="T56" fmla="*/ 5 w 146"/>
                <a:gd name="T57" fmla="*/ 269 h 283"/>
                <a:gd name="T58" fmla="*/ 5 w 146"/>
                <a:gd name="T59" fmla="*/ 269 h 283"/>
                <a:gd name="T60" fmla="*/ 5 w 146"/>
                <a:gd name="T61" fmla="*/ 269 h 283"/>
                <a:gd name="T62" fmla="*/ 10 w 146"/>
                <a:gd name="T63" fmla="*/ 269 h 283"/>
                <a:gd name="T64" fmla="*/ 15 w 146"/>
                <a:gd name="T65" fmla="*/ 269 h 283"/>
                <a:gd name="T66" fmla="*/ 15 w 146"/>
                <a:gd name="T67" fmla="*/ 269 h 283"/>
                <a:gd name="T68" fmla="*/ 19 w 146"/>
                <a:gd name="T69" fmla="*/ 273 h 283"/>
                <a:gd name="T70" fmla="*/ 24 w 146"/>
                <a:gd name="T71" fmla="*/ 273 h 283"/>
                <a:gd name="T72" fmla="*/ 24 w 146"/>
                <a:gd name="T73" fmla="*/ 273 h 283"/>
                <a:gd name="T74" fmla="*/ 29 w 146"/>
                <a:gd name="T75" fmla="*/ 273 h 283"/>
                <a:gd name="T76" fmla="*/ 33 w 146"/>
                <a:gd name="T77" fmla="*/ 278 h 283"/>
                <a:gd name="T78" fmla="*/ 38 w 146"/>
                <a:gd name="T79" fmla="*/ 278 h 283"/>
                <a:gd name="T80" fmla="*/ 38 w 146"/>
                <a:gd name="T81" fmla="*/ 278 h 283"/>
                <a:gd name="T82" fmla="*/ 43 w 146"/>
                <a:gd name="T83" fmla="*/ 278 h 283"/>
                <a:gd name="T84" fmla="*/ 47 w 146"/>
                <a:gd name="T85" fmla="*/ 283 h 283"/>
                <a:gd name="T86" fmla="*/ 47 w 146"/>
                <a:gd name="T87" fmla="*/ 283 h 283"/>
                <a:gd name="T88" fmla="*/ 52 w 146"/>
                <a:gd name="T89" fmla="*/ 283 h 283"/>
                <a:gd name="T90" fmla="*/ 52 w 146"/>
                <a:gd name="T91" fmla="*/ 283 h 283"/>
                <a:gd name="T92" fmla="*/ 52 w 146"/>
                <a:gd name="T93" fmla="*/ 283 h 283"/>
                <a:gd name="T94" fmla="*/ 57 w 146"/>
                <a:gd name="T95" fmla="*/ 283 h 283"/>
                <a:gd name="T96" fmla="*/ 57 w 146"/>
                <a:gd name="T97" fmla="*/ 283 h 283"/>
                <a:gd name="T98" fmla="*/ 57 w 146"/>
                <a:gd name="T99" fmla="*/ 28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283">
                  <a:moveTo>
                    <a:pt x="146" y="19"/>
                  </a:moveTo>
                  <a:lnTo>
                    <a:pt x="146" y="19"/>
                  </a:lnTo>
                  <a:lnTo>
                    <a:pt x="146" y="19"/>
                  </a:lnTo>
                  <a:lnTo>
                    <a:pt x="146" y="19"/>
                  </a:lnTo>
                  <a:lnTo>
                    <a:pt x="142" y="14"/>
                  </a:lnTo>
                  <a:lnTo>
                    <a:pt x="142" y="14"/>
                  </a:lnTo>
                  <a:lnTo>
                    <a:pt x="142" y="14"/>
                  </a:lnTo>
                  <a:lnTo>
                    <a:pt x="142" y="14"/>
                  </a:lnTo>
                  <a:lnTo>
                    <a:pt x="142" y="14"/>
                  </a:lnTo>
                  <a:lnTo>
                    <a:pt x="142" y="14"/>
                  </a:lnTo>
                  <a:lnTo>
                    <a:pt x="137" y="14"/>
                  </a:lnTo>
                  <a:lnTo>
                    <a:pt x="137" y="14"/>
                  </a:lnTo>
                  <a:lnTo>
                    <a:pt x="137" y="14"/>
                  </a:lnTo>
                  <a:lnTo>
                    <a:pt x="137" y="14"/>
                  </a:lnTo>
                  <a:lnTo>
                    <a:pt x="132" y="14"/>
                  </a:lnTo>
                  <a:lnTo>
                    <a:pt x="132" y="14"/>
                  </a:lnTo>
                  <a:lnTo>
                    <a:pt x="132" y="14"/>
                  </a:lnTo>
                  <a:lnTo>
                    <a:pt x="128" y="10"/>
                  </a:lnTo>
                  <a:lnTo>
                    <a:pt x="128" y="10"/>
                  </a:lnTo>
                  <a:lnTo>
                    <a:pt x="128" y="10"/>
                  </a:lnTo>
                  <a:lnTo>
                    <a:pt x="123" y="10"/>
                  </a:lnTo>
                  <a:lnTo>
                    <a:pt x="123" y="10"/>
                  </a:lnTo>
                  <a:lnTo>
                    <a:pt x="123" y="10"/>
                  </a:lnTo>
                  <a:lnTo>
                    <a:pt x="118" y="10"/>
                  </a:lnTo>
                  <a:lnTo>
                    <a:pt x="118" y="10"/>
                  </a:lnTo>
                  <a:lnTo>
                    <a:pt x="118" y="5"/>
                  </a:lnTo>
                  <a:lnTo>
                    <a:pt x="113" y="5"/>
                  </a:lnTo>
                  <a:lnTo>
                    <a:pt x="113" y="5"/>
                  </a:lnTo>
                  <a:lnTo>
                    <a:pt x="109" y="5"/>
                  </a:lnTo>
                  <a:lnTo>
                    <a:pt x="109" y="5"/>
                  </a:lnTo>
                  <a:lnTo>
                    <a:pt x="109" y="5"/>
                  </a:lnTo>
                  <a:lnTo>
                    <a:pt x="104" y="5"/>
                  </a:lnTo>
                  <a:lnTo>
                    <a:pt x="104" y="5"/>
                  </a:lnTo>
                  <a:lnTo>
                    <a:pt x="104" y="5"/>
                  </a:lnTo>
                  <a:lnTo>
                    <a:pt x="99" y="0"/>
                  </a:lnTo>
                  <a:lnTo>
                    <a:pt x="99" y="0"/>
                  </a:lnTo>
                  <a:lnTo>
                    <a:pt x="99" y="0"/>
                  </a:lnTo>
                  <a:lnTo>
                    <a:pt x="95" y="0"/>
                  </a:lnTo>
                  <a:lnTo>
                    <a:pt x="95" y="0"/>
                  </a:lnTo>
                  <a:lnTo>
                    <a:pt x="95" y="0"/>
                  </a:lnTo>
                  <a:lnTo>
                    <a:pt x="95" y="0"/>
                  </a:lnTo>
                  <a:lnTo>
                    <a:pt x="95" y="0"/>
                  </a:lnTo>
                  <a:lnTo>
                    <a:pt x="90" y="0"/>
                  </a:lnTo>
                  <a:lnTo>
                    <a:pt x="90" y="0"/>
                  </a:lnTo>
                  <a:lnTo>
                    <a:pt x="90" y="0"/>
                  </a:lnTo>
                  <a:lnTo>
                    <a:pt x="90" y="0"/>
                  </a:lnTo>
                  <a:lnTo>
                    <a:pt x="90" y="0"/>
                  </a:lnTo>
                  <a:lnTo>
                    <a:pt x="90" y="0"/>
                  </a:lnTo>
                  <a:lnTo>
                    <a:pt x="90" y="0"/>
                  </a:lnTo>
                  <a:lnTo>
                    <a:pt x="90" y="0"/>
                  </a:lnTo>
                  <a:lnTo>
                    <a:pt x="0" y="264"/>
                  </a:lnTo>
                  <a:lnTo>
                    <a:pt x="0" y="264"/>
                  </a:lnTo>
                  <a:lnTo>
                    <a:pt x="0" y="264"/>
                  </a:lnTo>
                  <a:lnTo>
                    <a:pt x="0" y="264"/>
                  </a:lnTo>
                  <a:lnTo>
                    <a:pt x="0" y="264"/>
                  </a:lnTo>
                  <a:lnTo>
                    <a:pt x="0" y="264"/>
                  </a:lnTo>
                  <a:lnTo>
                    <a:pt x="0" y="269"/>
                  </a:lnTo>
                  <a:lnTo>
                    <a:pt x="5" y="269"/>
                  </a:lnTo>
                  <a:lnTo>
                    <a:pt x="5" y="269"/>
                  </a:lnTo>
                  <a:lnTo>
                    <a:pt x="5" y="269"/>
                  </a:lnTo>
                  <a:lnTo>
                    <a:pt x="5" y="269"/>
                  </a:lnTo>
                  <a:lnTo>
                    <a:pt x="5" y="269"/>
                  </a:lnTo>
                  <a:lnTo>
                    <a:pt x="10" y="269"/>
                  </a:lnTo>
                  <a:lnTo>
                    <a:pt x="10" y="269"/>
                  </a:lnTo>
                  <a:lnTo>
                    <a:pt x="10" y="269"/>
                  </a:lnTo>
                  <a:lnTo>
                    <a:pt x="15" y="269"/>
                  </a:lnTo>
                  <a:lnTo>
                    <a:pt x="15" y="269"/>
                  </a:lnTo>
                  <a:lnTo>
                    <a:pt x="15" y="269"/>
                  </a:lnTo>
                  <a:lnTo>
                    <a:pt x="19" y="273"/>
                  </a:lnTo>
                  <a:lnTo>
                    <a:pt x="19" y="273"/>
                  </a:lnTo>
                  <a:lnTo>
                    <a:pt x="19" y="273"/>
                  </a:lnTo>
                  <a:lnTo>
                    <a:pt x="24" y="273"/>
                  </a:lnTo>
                  <a:lnTo>
                    <a:pt x="24" y="273"/>
                  </a:lnTo>
                  <a:lnTo>
                    <a:pt x="24" y="273"/>
                  </a:lnTo>
                  <a:lnTo>
                    <a:pt x="29" y="273"/>
                  </a:lnTo>
                  <a:lnTo>
                    <a:pt x="29" y="273"/>
                  </a:lnTo>
                  <a:lnTo>
                    <a:pt x="33" y="278"/>
                  </a:lnTo>
                  <a:lnTo>
                    <a:pt x="33" y="278"/>
                  </a:lnTo>
                  <a:lnTo>
                    <a:pt x="33" y="278"/>
                  </a:lnTo>
                  <a:lnTo>
                    <a:pt x="38" y="278"/>
                  </a:lnTo>
                  <a:lnTo>
                    <a:pt x="38" y="278"/>
                  </a:lnTo>
                  <a:lnTo>
                    <a:pt x="38" y="278"/>
                  </a:lnTo>
                  <a:lnTo>
                    <a:pt x="43" y="278"/>
                  </a:lnTo>
                  <a:lnTo>
                    <a:pt x="43" y="278"/>
                  </a:lnTo>
                  <a:lnTo>
                    <a:pt x="43" y="278"/>
                  </a:lnTo>
                  <a:lnTo>
                    <a:pt x="47" y="283"/>
                  </a:lnTo>
                  <a:lnTo>
                    <a:pt x="47" y="283"/>
                  </a:lnTo>
                  <a:lnTo>
                    <a:pt x="47" y="283"/>
                  </a:lnTo>
                  <a:lnTo>
                    <a:pt x="52" y="283"/>
                  </a:lnTo>
                  <a:lnTo>
                    <a:pt x="52" y="283"/>
                  </a:lnTo>
                  <a:lnTo>
                    <a:pt x="52" y="283"/>
                  </a:lnTo>
                  <a:lnTo>
                    <a:pt x="52" y="283"/>
                  </a:lnTo>
                  <a:lnTo>
                    <a:pt x="52" y="283"/>
                  </a:lnTo>
                  <a:lnTo>
                    <a:pt x="52" y="283"/>
                  </a:lnTo>
                  <a:lnTo>
                    <a:pt x="57" y="283"/>
                  </a:lnTo>
                  <a:lnTo>
                    <a:pt x="57" y="283"/>
                  </a:lnTo>
                  <a:lnTo>
                    <a:pt x="57" y="283"/>
                  </a:lnTo>
                  <a:lnTo>
                    <a:pt x="57" y="283"/>
                  </a:lnTo>
                  <a:lnTo>
                    <a:pt x="57" y="283"/>
                  </a:lnTo>
                  <a:lnTo>
                    <a:pt x="57" y="283"/>
                  </a:lnTo>
                  <a:lnTo>
                    <a:pt x="146" y="1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79" name="Freeform 1439">
              <a:extLst>
                <a:ext uri="{FF2B5EF4-FFF2-40B4-BE49-F238E27FC236}">
                  <a16:creationId xmlns:a16="http://schemas.microsoft.com/office/drawing/2014/main" id="{6D8CB778-8E2B-D3AB-A4E7-089D438D13FE}"/>
                </a:ext>
              </a:extLst>
            </p:cNvPr>
            <p:cNvSpPr>
              <a:spLocks/>
            </p:cNvSpPr>
            <p:nvPr/>
          </p:nvSpPr>
          <p:spPr bwMode="auto">
            <a:xfrm>
              <a:off x="466725" y="1875790"/>
              <a:ext cx="77470" cy="125730"/>
            </a:xfrm>
            <a:custGeom>
              <a:avLst/>
              <a:gdLst>
                <a:gd name="T0" fmla="*/ 66 w 122"/>
                <a:gd name="T1" fmla="*/ 184 h 198"/>
                <a:gd name="T2" fmla="*/ 70 w 122"/>
                <a:gd name="T3" fmla="*/ 189 h 198"/>
                <a:gd name="T4" fmla="*/ 70 w 122"/>
                <a:gd name="T5" fmla="*/ 189 h 198"/>
                <a:gd name="T6" fmla="*/ 75 w 122"/>
                <a:gd name="T7" fmla="*/ 193 h 198"/>
                <a:gd name="T8" fmla="*/ 75 w 122"/>
                <a:gd name="T9" fmla="*/ 193 h 198"/>
                <a:gd name="T10" fmla="*/ 80 w 122"/>
                <a:gd name="T11" fmla="*/ 193 h 198"/>
                <a:gd name="T12" fmla="*/ 84 w 122"/>
                <a:gd name="T13" fmla="*/ 193 h 198"/>
                <a:gd name="T14" fmla="*/ 84 w 122"/>
                <a:gd name="T15" fmla="*/ 198 h 198"/>
                <a:gd name="T16" fmla="*/ 89 w 122"/>
                <a:gd name="T17" fmla="*/ 198 h 198"/>
                <a:gd name="T18" fmla="*/ 94 w 122"/>
                <a:gd name="T19" fmla="*/ 198 h 198"/>
                <a:gd name="T20" fmla="*/ 99 w 122"/>
                <a:gd name="T21" fmla="*/ 193 h 198"/>
                <a:gd name="T22" fmla="*/ 99 w 122"/>
                <a:gd name="T23" fmla="*/ 193 h 198"/>
                <a:gd name="T24" fmla="*/ 103 w 122"/>
                <a:gd name="T25" fmla="*/ 193 h 198"/>
                <a:gd name="T26" fmla="*/ 108 w 122"/>
                <a:gd name="T27" fmla="*/ 189 h 198"/>
                <a:gd name="T28" fmla="*/ 113 w 122"/>
                <a:gd name="T29" fmla="*/ 189 h 198"/>
                <a:gd name="T30" fmla="*/ 113 w 122"/>
                <a:gd name="T31" fmla="*/ 189 h 198"/>
                <a:gd name="T32" fmla="*/ 117 w 122"/>
                <a:gd name="T33" fmla="*/ 184 h 198"/>
                <a:gd name="T34" fmla="*/ 117 w 122"/>
                <a:gd name="T35" fmla="*/ 179 h 198"/>
                <a:gd name="T36" fmla="*/ 122 w 122"/>
                <a:gd name="T37" fmla="*/ 179 h 198"/>
                <a:gd name="T38" fmla="*/ 122 w 122"/>
                <a:gd name="T39" fmla="*/ 174 h 198"/>
                <a:gd name="T40" fmla="*/ 122 w 122"/>
                <a:gd name="T41" fmla="*/ 170 h 198"/>
                <a:gd name="T42" fmla="*/ 122 w 122"/>
                <a:gd name="T43" fmla="*/ 170 h 198"/>
                <a:gd name="T44" fmla="*/ 122 w 122"/>
                <a:gd name="T45" fmla="*/ 165 h 198"/>
                <a:gd name="T46" fmla="*/ 122 w 122"/>
                <a:gd name="T47" fmla="*/ 160 h 198"/>
                <a:gd name="T48" fmla="*/ 122 w 122"/>
                <a:gd name="T49" fmla="*/ 160 h 198"/>
                <a:gd name="T50" fmla="*/ 51 w 122"/>
                <a:gd name="T51" fmla="*/ 5 h 198"/>
                <a:gd name="T52" fmla="*/ 56 w 122"/>
                <a:gd name="T53" fmla="*/ 5 h 198"/>
                <a:gd name="T54" fmla="*/ 56 w 122"/>
                <a:gd name="T55" fmla="*/ 10 h 198"/>
                <a:gd name="T56" fmla="*/ 56 w 122"/>
                <a:gd name="T57" fmla="*/ 10 h 198"/>
                <a:gd name="T58" fmla="*/ 51 w 122"/>
                <a:gd name="T59" fmla="*/ 14 h 198"/>
                <a:gd name="T60" fmla="*/ 51 w 122"/>
                <a:gd name="T61" fmla="*/ 19 h 198"/>
                <a:gd name="T62" fmla="*/ 51 w 122"/>
                <a:gd name="T63" fmla="*/ 19 h 198"/>
                <a:gd name="T64" fmla="*/ 47 w 122"/>
                <a:gd name="T65" fmla="*/ 24 h 198"/>
                <a:gd name="T66" fmla="*/ 47 w 122"/>
                <a:gd name="T67" fmla="*/ 28 h 198"/>
                <a:gd name="T68" fmla="*/ 42 w 122"/>
                <a:gd name="T69" fmla="*/ 28 h 198"/>
                <a:gd name="T70" fmla="*/ 42 w 122"/>
                <a:gd name="T71" fmla="*/ 33 h 198"/>
                <a:gd name="T72" fmla="*/ 37 w 122"/>
                <a:gd name="T73" fmla="*/ 33 h 198"/>
                <a:gd name="T74" fmla="*/ 33 w 122"/>
                <a:gd name="T75" fmla="*/ 33 h 198"/>
                <a:gd name="T76" fmla="*/ 28 w 122"/>
                <a:gd name="T77" fmla="*/ 38 h 198"/>
                <a:gd name="T78" fmla="*/ 28 w 122"/>
                <a:gd name="T79" fmla="*/ 38 h 198"/>
                <a:gd name="T80" fmla="*/ 23 w 122"/>
                <a:gd name="T81" fmla="*/ 38 h 198"/>
                <a:gd name="T82" fmla="*/ 18 w 122"/>
                <a:gd name="T83" fmla="*/ 38 h 198"/>
                <a:gd name="T84" fmla="*/ 14 w 122"/>
                <a:gd name="T85" fmla="*/ 38 h 198"/>
                <a:gd name="T86" fmla="*/ 14 w 122"/>
                <a:gd name="T87" fmla="*/ 38 h 198"/>
                <a:gd name="T88" fmla="*/ 9 w 122"/>
                <a:gd name="T89" fmla="*/ 38 h 198"/>
                <a:gd name="T90" fmla="*/ 4 w 122"/>
                <a:gd name="T91" fmla="*/ 33 h 198"/>
                <a:gd name="T92" fmla="*/ 4 w 122"/>
                <a:gd name="T93" fmla="*/ 33 h 198"/>
                <a:gd name="T94" fmla="*/ 0 w 122"/>
                <a:gd name="T95" fmla="*/ 28 h 198"/>
                <a:gd name="T96" fmla="*/ 0 w 122"/>
                <a:gd name="T97" fmla="*/ 28 h 198"/>
                <a:gd name="T98" fmla="*/ 0 w 122"/>
                <a:gd name="T99" fmla="*/ 2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198">
                  <a:moveTo>
                    <a:pt x="66" y="184"/>
                  </a:moveTo>
                  <a:lnTo>
                    <a:pt x="66" y="184"/>
                  </a:lnTo>
                  <a:lnTo>
                    <a:pt x="70" y="189"/>
                  </a:lnTo>
                  <a:lnTo>
                    <a:pt x="70" y="189"/>
                  </a:lnTo>
                  <a:lnTo>
                    <a:pt x="70" y="189"/>
                  </a:lnTo>
                  <a:lnTo>
                    <a:pt x="70" y="189"/>
                  </a:lnTo>
                  <a:lnTo>
                    <a:pt x="70" y="189"/>
                  </a:lnTo>
                  <a:lnTo>
                    <a:pt x="75" y="193"/>
                  </a:lnTo>
                  <a:lnTo>
                    <a:pt x="75" y="193"/>
                  </a:lnTo>
                  <a:lnTo>
                    <a:pt x="75" y="193"/>
                  </a:lnTo>
                  <a:lnTo>
                    <a:pt x="80" y="193"/>
                  </a:lnTo>
                  <a:lnTo>
                    <a:pt x="80" y="193"/>
                  </a:lnTo>
                  <a:lnTo>
                    <a:pt x="80" y="193"/>
                  </a:lnTo>
                  <a:lnTo>
                    <a:pt x="84" y="193"/>
                  </a:lnTo>
                  <a:lnTo>
                    <a:pt x="84" y="198"/>
                  </a:lnTo>
                  <a:lnTo>
                    <a:pt x="84" y="198"/>
                  </a:lnTo>
                  <a:lnTo>
                    <a:pt x="89" y="198"/>
                  </a:lnTo>
                  <a:lnTo>
                    <a:pt x="89" y="198"/>
                  </a:lnTo>
                  <a:lnTo>
                    <a:pt x="94" y="198"/>
                  </a:lnTo>
                  <a:lnTo>
                    <a:pt x="94" y="198"/>
                  </a:lnTo>
                  <a:lnTo>
                    <a:pt x="94" y="193"/>
                  </a:lnTo>
                  <a:lnTo>
                    <a:pt x="99" y="193"/>
                  </a:lnTo>
                  <a:lnTo>
                    <a:pt x="99" y="193"/>
                  </a:lnTo>
                  <a:lnTo>
                    <a:pt x="99" y="193"/>
                  </a:lnTo>
                  <a:lnTo>
                    <a:pt x="103" y="193"/>
                  </a:lnTo>
                  <a:lnTo>
                    <a:pt x="103" y="193"/>
                  </a:lnTo>
                  <a:lnTo>
                    <a:pt x="108" y="193"/>
                  </a:lnTo>
                  <a:lnTo>
                    <a:pt x="108" y="189"/>
                  </a:lnTo>
                  <a:lnTo>
                    <a:pt x="108" y="189"/>
                  </a:lnTo>
                  <a:lnTo>
                    <a:pt x="113" y="189"/>
                  </a:lnTo>
                  <a:lnTo>
                    <a:pt x="113" y="189"/>
                  </a:lnTo>
                  <a:lnTo>
                    <a:pt x="113" y="189"/>
                  </a:lnTo>
                  <a:lnTo>
                    <a:pt x="113" y="184"/>
                  </a:lnTo>
                  <a:lnTo>
                    <a:pt x="117" y="184"/>
                  </a:lnTo>
                  <a:lnTo>
                    <a:pt x="117" y="184"/>
                  </a:lnTo>
                  <a:lnTo>
                    <a:pt x="117" y="179"/>
                  </a:lnTo>
                  <a:lnTo>
                    <a:pt x="117" y="179"/>
                  </a:lnTo>
                  <a:lnTo>
                    <a:pt x="122" y="179"/>
                  </a:lnTo>
                  <a:lnTo>
                    <a:pt x="122" y="174"/>
                  </a:lnTo>
                  <a:lnTo>
                    <a:pt x="122" y="174"/>
                  </a:lnTo>
                  <a:lnTo>
                    <a:pt x="122" y="174"/>
                  </a:lnTo>
                  <a:lnTo>
                    <a:pt x="122" y="170"/>
                  </a:lnTo>
                  <a:lnTo>
                    <a:pt x="122" y="170"/>
                  </a:lnTo>
                  <a:lnTo>
                    <a:pt x="122" y="170"/>
                  </a:lnTo>
                  <a:lnTo>
                    <a:pt x="122" y="165"/>
                  </a:lnTo>
                  <a:lnTo>
                    <a:pt x="122" y="165"/>
                  </a:lnTo>
                  <a:lnTo>
                    <a:pt x="122" y="165"/>
                  </a:lnTo>
                  <a:lnTo>
                    <a:pt x="122" y="160"/>
                  </a:lnTo>
                  <a:lnTo>
                    <a:pt x="122" y="160"/>
                  </a:lnTo>
                  <a:lnTo>
                    <a:pt x="122" y="160"/>
                  </a:lnTo>
                  <a:lnTo>
                    <a:pt x="51" y="0"/>
                  </a:lnTo>
                  <a:lnTo>
                    <a:pt x="51" y="5"/>
                  </a:lnTo>
                  <a:lnTo>
                    <a:pt x="56" y="5"/>
                  </a:lnTo>
                  <a:lnTo>
                    <a:pt x="56" y="5"/>
                  </a:lnTo>
                  <a:lnTo>
                    <a:pt x="56" y="5"/>
                  </a:lnTo>
                  <a:lnTo>
                    <a:pt x="56" y="10"/>
                  </a:lnTo>
                  <a:lnTo>
                    <a:pt x="56" y="10"/>
                  </a:lnTo>
                  <a:lnTo>
                    <a:pt x="56" y="10"/>
                  </a:lnTo>
                  <a:lnTo>
                    <a:pt x="56" y="14"/>
                  </a:lnTo>
                  <a:lnTo>
                    <a:pt x="51" y="14"/>
                  </a:lnTo>
                  <a:lnTo>
                    <a:pt x="51" y="14"/>
                  </a:lnTo>
                  <a:lnTo>
                    <a:pt x="51" y="19"/>
                  </a:lnTo>
                  <a:lnTo>
                    <a:pt x="51" y="19"/>
                  </a:lnTo>
                  <a:lnTo>
                    <a:pt x="51" y="19"/>
                  </a:lnTo>
                  <a:lnTo>
                    <a:pt x="51" y="24"/>
                  </a:lnTo>
                  <a:lnTo>
                    <a:pt x="47" y="24"/>
                  </a:lnTo>
                  <a:lnTo>
                    <a:pt x="47" y="24"/>
                  </a:lnTo>
                  <a:lnTo>
                    <a:pt x="47" y="28"/>
                  </a:lnTo>
                  <a:lnTo>
                    <a:pt x="47" y="28"/>
                  </a:lnTo>
                  <a:lnTo>
                    <a:pt x="42" y="28"/>
                  </a:lnTo>
                  <a:lnTo>
                    <a:pt x="42" y="28"/>
                  </a:lnTo>
                  <a:lnTo>
                    <a:pt x="42" y="33"/>
                  </a:lnTo>
                  <a:lnTo>
                    <a:pt x="37" y="33"/>
                  </a:lnTo>
                  <a:lnTo>
                    <a:pt x="37" y="33"/>
                  </a:lnTo>
                  <a:lnTo>
                    <a:pt x="37" y="33"/>
                  </a:lnTo>
                  <a:lnTo>
                    <a:pt x="33" y="33"/>
                  </a:lnTo>
                  <a:lnTo>
                    <a:pt x="33" y="38"/>
                  </a:lnTo>
                  <a:lnTo>
                    <a:pt x="28" y="38"/>
                  </a:lnTo>
                  <a:lnTo>
                    <a:pt x="28" y="38"/>
                  </a:lnTo>
                  <a:lnTo>
                    <a:pt x="28" y="38"/>
                  </a:lnTo>
                  <a:lnTo>
                    <a:pt x="23" y="38"/>
                  </a:lnTo>
                  <a:lnTo>
                    <a:pt x="23" y="38"/>
                  </a:lnTo>
                  <a:lnTo>
                    <a:pt x="18" y="38"/>
                  </a:lnTo>
                  <a:lnTo>
                    <a:pt x="18" y="38"/>
                  </a:lnTo>
                  <a:lnTo>
                    <a:pt x="18" y="38"/>
                  </a:lnTo>
                  <a:lnTo>
                    <a:pt x="14" y="38"/>
                  </a:lnTo>
                  <a:lnTo>
                    <a:pt x="14" y="38"/>
                  </a:lnTo>
                  <a:lnTo>
                    <a:pt x="14" y="38"/>
                  </a:lnTo>
                  <a:lnTo>
                    <a:pt x="9" y="38"/>
                  </a:lnTo>
                  <a:lnTo>
                    <a:pt x="9" y="38"/>
                  </a:lnTo>
                  <a:lnTo>
                    <a:pt x="9" y="33"/>
                  </a:lnTo>
                  <a:lnTo>
                    <a:pt x="4" y="33"/>
                  </a:lnTo>
                  <a:lnTo>
                    <a:pt x="4" y="33"/>
                  </a:lnTo>
                  <a:lnTo>
                    <a:pt x="4" y="33"/>
                  </a:lnTo>
                  <a:lnTo>
                    <a:pt x="4" y="33"/>
                  </a:lnTo>
                  <a:lnTo>
                    <a:pt x="0" y="28"/>
                  </a:lnTo>
                  <a:lnTo>
                    <a:pt x="0" y="28"/>
                  </a:lnTo>
                  <a:lnTo>
                    <a:pt x="0" y="28"/>
                  </a:lnTo>
                  <a:lnTo>
                    <a:pt x="0" y="28"/>
                  </a:lnTo>
                  <a:lnTo>
                    <a:pt x="0" y="24"/>
                  </a:lnTo>
                  <a:lnTo>
                    <a:pt x="66" y="18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0" name="Oval 79">
              <a:extLst>
                <a:ext uri="{FF2B5EF4-FFF2-40B4-BE49-F238E27FC236}">
                  <a16:creationId xmlns:a16="http://schemas.microsoft.com/office/drawing/2014/main" id="{5886CDB5-2A9F-5C6D-915A-C7F95DB0C827}"/>
                </a:ext>
              </a:extLst>
            </p:cNvPr>
            <p:cNvSpPr>
              <a:spLocks noChangeArrowheads="1"/>
            </p:cNvSpPr>
            <p:nvPr/>
          </p:nvSpPr>
          <p:spPr bwMode="auto">
            <a:xfrm>
              <a:off x="379730" y="2240915"/>
              <a:ext cx="128905"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81" name="Freeform 1441">
              <a:extLst>
                <a:ext uri="{FF2B5EF4-FFF2-40B4-BE49-F238E27FC236}">
                  <a16:creationId xmlns:a16="http://schemas.microsoft.com/office/drawing/2014/main" id="{CA865D01-E11D-E52A-5AE2-741B7C953797}"/>
                </a:ext>
              </a:extLst>
            </p:cNvPr>
            <p:cNvSpPr>
              <a:spLocks/>
            </p:cNvSpPr>
            <p:nvPr/>
          </p:nvSpPr>
          <p:spPr bwMode="auto">
            <a:xfrm>
              <a:off x="334645" y="2312670"/>
              <a:ext cx="99060" cy="89535"/>
            </a:xfrm>
            <a:custGeom>
              <a:avLst/>
              <a:gdLst>
                <a:gd name="T0" fmla="*/ 146 w 156"/>
                <a:gd name="T1" fmla="*/ 52 h 141"/>
                <a:gd name="T2" fmla="*/ 151 w 156"/>
                <a:gd name="T3" fmla="*/ 47 h 141"/>
                <a:gd name="T4" fmla="*/ 151 w 156"/>
                <a:gd name="T5" fmla="*/ 47 h 141"/>
                <a:gd name="T6" fmla="*/ 151 w 156"/>
                <a:gd name="T7" fmla="*/ 42 h 141"/>
                <a:gd name="T8" fmla="*/ 156 w 156"/>
                <a:gd name="T9" fmla="*/ 42 h 141"/>
                <a:gd name="T10" fmla="*/ 156 w 156"/>
                <a:gd name="T11" fmla="*/ 38 h 141"/>
                <a:gd name="T12" fmla="*/ 156 w 156"/>
                <a:gd name="T13" fmla="*/ 33 h 141"/>
                <a:gd name="T14" fmla="*/ 156 w 156"/>
                <a:gd name="T15" fmla="*/ 28 h 141"/>
                <a:gd name="T16" fmla="*/ 156 w 156"/>
                <a:gd name="T17" fmla="*/ 28 h 141"/>
                <a:gd name="T18" fmla="*/ 151 w 156"/>
                <a:gd name="T19" fmla="*/ 24 h 141"/>
                <a:gd name="T20" fmla="*/ 151 w 156"/>
                <a:gd name="T21" fmla="*/ 19 h 141"/>
                <a:gd name="T22" fmla="*/ 151 w 156"/>
                <a:gd name="T23" fmla="*/ 14 h 141"/>
                <a:gd name="T24" fmla="*/ 146 w 156"/>
                <a:gd name="T25" fmla="*/ 14 h 141"/>
                <a:gd name="T26" fmla="*/ 142 w 156"/>
                <a:gd name="T27" fmla="*/ 9 h 141"/>
                <a:gd name="T28" fmla="*/ 142 w 156"/>
                <a:gd name="T29" fmla="*/ 9 h 141"/>
                <a:gd name="T30" fmla="*/ 137 w 156"/>
                <a:gd name="T31" fmla="*/ 5 h 141"/>
                <a:gd name="T32" fmla="*/ 137 w 156"/>
                <a:gd name="T33" fmla="*/ 5 h 141"/>
                <a:gd name="T34" fmla="*/ 132 w 156"/>
                <a:gd name="T35" fmla="*/ 5 h 141"/>
                <a:gd name="T36" fmla="*/ 128 w 156"/>
                <a:gd name="T37" fmla="*/ 0 h 141"/>
                <a:gd name="T38" fmla="*/ 123 w 156"/>
                <a:gd name="T39" fmla="*/ 0 h 141"/>
                <a:gd name="T40" fmla="*/ 123 w 156"/>
                <a:gd name="T41" fmla="*/ 0 h 141"/>
                <a:gd name="T42" fmla="*/ 118 w 156"/>
                <a:gd name="T43" fmla="*/ 0 h 141"/>
                <a:gd name="T44" fmla="*/ 113 w 156"/>
                <a:gd name="T45" fmla="*/ 0 h 141"/>
                <a:gd name="T46" fmla="*/ 113 w 156"/>
                <a:gd name="T47" fmla="*/ 5 h 141"/>
                <a:gd name="T48" fmla="*/ 109 w 156"/>
                <a:gd name="T49" fmla="*/ 5 h 141"/>
                <a:gd name="T50" fmla="*/ 0 w 156"/>
                <a:gd name="T51" fmla="*/ 94 h 141"/>
                <a:gd name="T52" fmla="*/ 0 w 156"/>
                <a:gd name="T53" fmla="*/ 90 h 141"/>
                <a:gd name="T54" fmla="*/ 5 w 156"/>
                <a:gd name="T55" fmla="*/ 90 h 141"/>
                <a:gd name="T56" fmla="*/ 10 w 156"/>
                <a:gd name="T57" fmla="*/ 90 h 141"/>
                <a:gd name="T58" fmla="*/ 10 w 156"/>
                <a:gd name="T59" fmla="*/ 90 h 141"/>
                <a:gd name="T60" fmla="*/ 15 w 156"/>
                <a:gd name="T61" fmla="*/ 90 h 141"/>
                <a:gd name="T62" fmla="*/ 19 w 156"/>
                <a:gd name="T63" fmla="*/ 90 h 141"/>
                <a:gd name="T64" fmla="*/ 24 w 156"/>
                <a:gd name="T65" fmla="*/ 90 h 141"/>
                <a:gd name="T66" fmla="*/ 24 w 156"/>
                <a:gd name="T67" fmla="*/ 94 h 141"/>
                <a:gd name="T68" fmla="*/ 29 w 156"/>
                <a:gd name="T69" fmla="*/ 94 h 141"/>
                <a:gd name="T70" fmla="*/ 33 w 156"/>
                <a:gd name="T71" fmla="*/ 99 h 141"/>
                <a:gd name="T72" fmla="*/ 33 w 156"/>
                <a:gd name="T73" fmla="*/ 99 h 141"/>
                <a:gd name="T74" fmla="*/ 38 w 156"/>
                <a:gd name="T75" fmla="*/ 104 h 141"/>
                <a:gd name="T76" fmla="*/ 38 w 156"/>
                <a:gd name="T77" fmla="*/ 108 h 141"/>
                <a:gd name="T78" fmla="*/ 38 w 156"/>
                <a:gd name="T79" fmla="*/ 108 h 141"/>
                <a:gd name="T80" fmla="*/ 43 w 156"/>
                <a:gd name="T81" fmla="*/ 113 h 141"/>
                <a:gd name="T82" fmla="*/ 43 w 156"/>
                <a:gd name="T83" fmla="*/ 118 h 141"/>
                <a:gd name="T84" fmla="*/ 43 w 156"/>
                <a:gd name="T85" fmla="*/ 123 h 141"/>
                <a:gd name="T86" fmla="*/ 43 w 156"/>
                <a:gd name="T87" fmla="*/ 123 h 141"/>
                <a:gd name="T88" fmla="*/ 43 w 156"/>
                <a:gd name="T89" fmla="*/ 127 h 141"/>
                <a:gd name="T90" fmla="*/ 43 w 156"/>
                <a:gd name="T91" fmla="*/ 132 h 141"/>
                <a:gd name="T92" fmla="*/ 43 w 156"/>
                <a:gd name="T93" fmla="*/ 132 h 141"/>
                <a:gd name="T94" fmla="*/ 38 w 156"/>
                <a:gd name="T95" fmla="*/ 137 h 141"/>
                <a:gd name="T96" fmla="*/ 38 w 156"/>
                <a:gd name="T97" fmla="*/ 137 h 141"/>
                <a:gd name="T98" fmla="*/ 38 w 156"/>
                <a:gd name="T99"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6" h="141">
                  <a:moveTo>
                    <a:pt x="146" y="52"/>
                  </a:moveTo>
                  <a:lnTo>
                    <a:pt x="146" y="52"/>
                  </a:lnTo>
                  <a:lnTo>
                    <a:pt x="151" y="52"/>
                  </a:lnTo>
                  <a:lnTo>
                    <a:pt x="151" y="47"/>
                  </a:lnTo>
                  <a:lnTo>
                    <a:pt x="151" y="47"/>
                  </a:lnTo>
                  <a:lnTo>
                    <a:pt x="151" y="47"/>
                  </a:lnTo>
                  <a:lnTo>
                    <a:pt x="151" y="42"/>
                  </a:lnTo>
                  <a:lnTo>
                    <a:pt x="151" y="42"/>
                  </a:lnTo>
                  <a:lnTo>
                    <a:pt x="156" y="42"/>
                  </a:lnTo>
                  <a:lnTo>
                    <a:pt x="156" y="42"/>
                  </a:lnTo>
                  <a:lnTo>
                    <a:pt x="156" y="38"/>
                  </a:lnTo>
                  <a:lnTo>
                    <a:pt x="156" y="38"/>
                  </a:lnTo>
                  <a:lnTo>
                    <a:pt x="156" y="33"/>
                  </a:lnTo>
                  <a:lnTo>
                    <a:pt x="156" y="33"/>
                  </a:lnTo>
                  <a:lnTo>
                    <a:pt x="156" y="33"/>
                  </a:lnTo>
                  <a:lnTo>
                    <a:pt x="156" y="28"/>
                  </a:lnTo>
                  <a:lnTo>
                    <a:pt x="156" y="28"/>
                  </a:lnTo>
                  <a:lnTo>
                    <a:pt x="156" y="28"/>
                  </a:lnTo>
                  <a:lnTo>
                    <a:pt x="151" y="24"/>
                  </a:lnTo>
                  <a:lnTo>
                    <a:pt x="151" y="24"/>
                  </a:lnTo>
                  <a:lnTo>
                    <a:pt x="151" y="24"/>
                  </a:lnTo>
                  <a:lnTo>
                    <a:pt x="151" y="19"/>
                  </a:lnTo>
                  <a:lnTo>
                    <a:pt x="151" y="19"/>
                  </a:lnTo>
                  <a:lnTo>
                    <a:pt x="151" y="14"/>
                  </a:lnTo>
                  <a:lnTo>
                    <a:pt x="146" y="14"/>
                  </a:lnTo>
                  <a:lnTo>
                    <a:pt x="146" y="14"/>
                  </a:lnTo>
                  <a:lnTo>
                    <a:pt x="146" y="14"/>
                  </a:lnTo>
                  <a:lnTo>
                    <a:pt x="142" y="9"/>
                  </a:lnTo>
                  <a:lnTo>
                    <a:pt x="142" y="9"/>
                  </a:lnTo>
                  <a:lnTo>
                    <a:pt x="142" y="9"/>
                  </a:lnTo>
                  <a:lnTo>
                    <a:pt x="142" y="5"/>
                  </a:lnTo>
                  <a:lnTo>
                    <a:pt x="137" y="5"/>
                  </a:lnTo>
                  <a:lnTo>
                    <a:pt x="137" y="5"/>
                  </a:lnTo>
                  <a:lnTo>
                    <a:pt x="137" y="5"/>
                  </a:lnTo>
                  <a:lnTo>
                    <a:pt x="132" y="5"/>
                  </a:lnTo>
                  <a:lnTo>
                    <a:pt x="132" y="5"/>
                  </a:lnTo>
                  <a:lnTo>
                    <a:pt x="132" y="0"/>
                  </a:lnTo>
                  <a:lnTo>
                    <a:pt x="128" y="0"/>
                  </a:lnTo>
                  <a:lnTo>
                    <a:pt x="128" y="0"/>
                  </a:lnTo>
                  <a:lnTo>
                    <a:pt x="123" y="0"/>
                  </a:lnTo>
                  <a:lnTo>
                    <a:pt x="123" y="0"/>
                  </a:lnTo>
                  <a:lnTo>
                    <a:pt x="123" y="0"/>
                  </a:lnTo>
                  <a:lnTo>
                    <a:pt x="118" y="0"/>
                  </a:lnTo>
                  <a:lnTo>
                    <a:pt x="118" y="0"/>
                  </a:lnTo>
                  <a:lnTo>
                    <a:pt x="118" y="0"/>
                  </a:lnTo>
                  <a:lnTo>
                    <a:pt x="113" y="0"/>
                  </a:lnTo>
                  <a:lnTo>
                    <a:pt x="113" y="5"/>
                  </a:lnTo>
                  <a:lnTo>
                    <a:pt x="113" y="5"/>
                  </a:lnTo>
                  <a:lnTo>
                    <a:pt x="113" y="5"/>
                  </a:lnTo>
                  <a:lnTo>
                    <a:pt x="109" y="5"/>
                  </a:lnTo>
                  <a:lnTo>
                    <a:pt x="0" y="94"/>
                  </a:lnTo>
                  <a:lnTo>
                    <a:pt x="0" y="94"/>
                  </a:lnTo>
                  <a:lnTo>
                    <a:pt x="0" y="90"/>
                  </a:lnTo>
                  <a:lnTo>
                    <a:pt x="0" y="90"/>
                  </a:lnTo>
                  <a:lnTo>
                    <a:pt x="5" y="90"/>
                  </a:lnTo>
                  <a:lnTo>
                    <a:pt x="5" y="90"/>
                  </a:lnTo>
                  <a:lnTo>
                    <a:pt x="5" y="90"/>
                  </a:lnTo>
                  <a:lnTo>
                    <a:pt x="10" y="90"/>
                  </a:lnTo>
                  <a:lnTo>
                    <a:pt x="10" y="90"/>
                  </a:lnTo>
                  <a:lnTo>
                    <a:pt x="10" y="90"/>
                  </a:lnTo>
                  <a:lnTo>
                    <a:pt x="15" y="90"/>
                  </a:lnTo>
                  <a:lnTo>
                    <a:pt x="15" y="90"/>
                  </a:lnTo>
                  <a:lnTo>
                    <a:pt x="15" y="90"/>
                  </a:lnTo>
                  <a:lnTo>
                    <a:pt x="19" y="90"/>
                  </a:lnTo>
                  <a:lnTo>
                    <a:pt x="19" y="90"/>
                  </a:lnTo>
                  <a:lnTo>
                    <a:pt x="24" y="90"/>
                  </a:lnTo>
                  <a:lnTo>
                    <a:pt x="24" y="94"/>
                  </a:lnTo>
                  <a:lnTo>
                    <a:pt x="24" y="94"/>
                  </a:lnTo>
                  <a:lnTo>
                    <a:pt x="29" y="94"/>
                  </a:lnTo>
                  <a:lnTo>
                    <a:pt x="29" y="94"/>
                  </a:lnTo>
                  <a:lnTo>
                    <a:pt x="29" y="94"/>
                  </a:lnTo>
                  <a:lnTo>
                    <a:pt x="33" y="99"/>
                  </a:lnTo>
                  <a:lnTo>
                    <a:pt x="33" y="99"/>
                  </a:lnTo>
                  <a:lnTo>
                    <a:pt x="33" y="99"/>
                  </a:lnTo>
                  <a:lnTo>
                    <a:pt x="33" y="104"/>
                  </a:lnTo>
                  <a:lnTo>
                    <a:pt x="38" y="104"/>
                  </a:lnTo>
                  <a:lnTo>
                    <a:pt x="38" y="104"/>
                  </a:lnTo>
                  <a:lnTo>
                    <a:pt x="38" y="108"/>
                  </a:lnTo>
                  <a:lnTo>
                    <a:pt x="38" y="108"/>
                  </a:lnTo>
                  <a:lnTo>
                    <a:pt x="38" y="108"/>
                  </a:lnTo>
                  <a:lnTo>
                    <a:pt x="43" y="113"/>
                  </a:lnTo>
                  <a:lnTo>
                    <a:pt x="43" y="113"/>
                  </a:lnTo>
                  <a:lnTo>
                    <a:pt x="43" y="113"/>
                  </a:lnTo>
                  <a:lnTo>
                    <a:pt x="43" y="118"/>
                  </a:lnTo>
                  <a:lnTo>
                    <a:pt x="43" y="118"/>
                  </a:lnTo>
                  <a:lnTo>
                    <a:pt x="43" y="123"/>
                  </a:lnTo>
                  <a:lnTo>
                    <a:pt x="43" y="123"/>
                  </a:lnTo>
                  <a:lnTo>
                    <a:pt x="43" y="123"/>
                  </a:lnTo>
                  <a:lnTo>
                    <a:pt x="43" y="127"/>
                  </a:lnTo>
                  <a:lnTo>
                    <a:pt x="43" y="127"/>
                  </a:lnTo>
                  <a:lnTo>
                    <a:pt x="43" y="127"/>
                  </a:lnTo>
                  <a:lnTo>
                    <a:pt x="43" y="132"/>
                  </a:lnTo>
                  <a:lnTo>
                    <a:pt x="43" y="132"/>
                  </a:lnTo>
                  <a:lnTo>
                    <a:pt x="43" y="132"/>
                  </a:lnTo>
                  <a:lnTo>
                    <a:pt x="43" y="137"/>
                  </a:lnTo>
                  <a:lnTo>
                    <a:pt x="38" y="137"/>
                  </a:lnTo>
                  <a:lnTo>
                    <a:pt x="38" y="137"/>
                  </a:lnTo>
                  <a:lnTo>
                    <a:pt x="38" y="137"/>
                  </a:lnTo>
                  <a:lnTo>
                    <a:pt x="38" y="141"/>
                  </a:lnTo>
                  <a:lnTo>
                    <a:pt x="38" y="141"/>
                  </a:lnTo>
                  <a:lnTo>
                    <a:pt x="146" y="5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2" name="Oval 81">
              <a:extLst>
                <a:ext uri="{FF2B5EF4-FFF2-40B4-BE49-F238E27FC236}">
                  <a16:creationId xmlns:a16="http://schemas.microsoft.com/office/drawing/2014/main" id="{CF6F3C39-995E-D606-31A5-037D19592962}"/>
                </a:ext>
              </a:extLst>
            </p:cNvPr>
            <p:cNvSpPr>
              <a:spLocks noChangeArrowheads="1"/>
            </p:cNvSpPr>
            <p:nvPr/>
          </p:nvSpPr>
          <p:spPr bwMode="auto">
            <a:xfrm>
              <a:off x="756285" y="1301750"/>
              <a:ext cx="206375" cy="206375"/>
            </a:xfrm>
            <a:prstGeom prst="ellipse">
              <a:avLst/>
            </a:prstGeom>
            <a:solidFill>
              <a:srgbClr val="FF00FF"/>
            </a:solidFill>
            <a:ln w="3175">
              <a:solidFill>
                <a:srgbClr val="FF00FF"/>
              </a:solidFill>
              <a:prstDash val="solid"/>
              <a:round/>
              <a:headEnd/>
              <a:tailEnd/>
            </a:ln>
          </p:spPr>
          <p:txBody>
            <a:bodyPr rot="0" vert="horz" wrap="square" lIns="91440" tIns="45720" rIns="91440" bIns="45720" anchor="t" anchorCtr="0" upright="1">
              <a:noAutofit/>
            </a:bodyPr>
            <a:lstStyle/>
            <a:p>
              <a:endParaRPr lang="en-US"/>
            </a:p>
          </p:txBody>
        </p:sp>
        <p:sp>
          <p:nvSpPr>
            <p:cNvPr id="83" name="Freeform 1443">
              <a:extLst>
                <a:ext uri="{FF2B5EF4-FFF2-40B4-BE49-F238E27FC236}">
                  <a16:creationId xmlns:a16="http://schemas.microsoft.com/office/drawing/2014/main" id="{B251D1D9-4C63-3CB4-7CBF-76EA55892B08}"/>
                </a:ext>
              </a:extLst>
            </p:cNvPr>
            <p:cNvSpPr>
              <a:spLocks/>
            </p:cNvSpPr>
            <p:nvPr/>
          </p:nvSpPr>
          <p:spPr bwMode="auto">
            <a:xfrm>
              <a:off x="577215" y="1430020"/>
              <a:ext cx="227330" cy="152400"/>
            </a:xfrm>
            <a:custGeom>
              <a:avLst/>
              <a:gdLst>
                <a:gd name="T0" fmla="*/ 353 w 358"/>
                <a:gd name="T1" fmla="*/ 52 h 240"/>
                <a:gd name="T2" fmla="*/ 353 w 358"/>
                <a:gd name="T3" fmla="*/ 47 h 240"/>
                <a:gd name="T4" fmla="*/ 353 w 358"/>
                <a:gd name="T5" fmla="*/ 47 h 240"/>
                <a:gd name="T6" fmla="*/ 358 w 358"/>
                <a:gd name="T7" fmla="*/ 47 h 240"/>
                <a:gd name="T8" fmla="*/ 358 w 358"/>
                <a:gd name="T9" fmla="*/ 43 h 240"/>
                <a:gd name="T10" fmla="*/ 358 w 358"/>
                <a:gd name="T11" fmla="*/ 38 h 240"/>
                <a:gd name="T12" fmla="*/ 358 w 358"/>
                <a:gd name="T13" fmla="*/ 38 h 240"/>
                <a:gd name="T14" fmla="*/ 358 w 358"/>
                <a:gd name="T15" fmla="*/ 33 h 240"/>
                <a:gd name="T16" fmla="*/ 358 w 358"/>
                <a:gd name="T17" fmla="*/ 28 h 240"/>
                <a:gd name="T18" fmla="*/ 353 w 358"/>
                <a:gd name="T19" fmla="*/ 28 h 240"/>
                <a:gd name="T20" fmla="*/ 353 w 358"/>
                <a:gd name="T21" fmla="*/ 24 h 240"/>
                <a:gd name="T22" fmla="*/ 353 w 358"/>
                <a:gd name="T23" fmla="*/ 19 h 240"/>
                <a:gd name="T24" fmla="*/ 348 w 358"/>
                <a:gd name="T25" fmla="*/ 14 h 240"/>
                <a:gd name="T26" fmla="*/ 348 w 358"/>
                <a:gd name="T27" fmla="*/ 14 h 240"/>
                <a:gd name="T28" fmla="*/ 348 w 358"/>
                <a:gd name="T29" fmla="*/ 10 h 240"/>
                <a:gd name="T30" fmla="*/ 344 w 358"/>
                <a:gd name="T31" fmla="*/ 10 h 240"/>
                <a:gd name="T32" fmla="*/ 339 w 358"/>
                <a:gd name="T33" fmla="*/ 5 h 240"/>
                <a:gd name="T34" fmla="*/ 339 w 358"/>
                <a:gd name="T35" fmla="*/ 5 h 240"/>
                <a:gd name="T36" fmla="*/ 334 w 358"/>
                <a:gd name="T37" fmla="*/ 0 h 240"/>
                <a:gd name="T38" fmla="*/ 334 w 358"/>
                <a:gd name="T39" fmla="*/ 0 h 240"/>
                <a:gd name="T40" fmla="*/ 330 w 358"/>
                <a:gd name="T41" fmla="*/ 0 h 240"/>
                <a:gd name="T42" fmla="*/ 330 w 358"/>
                <a:gd name="T43" fmla="*/ 0 h 240"/>
                <a:gd name="T44" fmla="*/ 325 w 358"/>
                <a:gd name="T45" fmla="*/ 0 h 240"/>
                <a:gd name="T46" fmla="*/ 325 w 358"/>
                <a:gd name="T47" fmla="*/ 0 h 240"/>
                <a:gd name="T48" fmla="*/ 320 w 358"/>
                <a:gd name="T49" fmla="*/ 0 h 240"/>
                <a:gd name="T50" fmla="*/ 0 w 358"/>
                <a:gd name="T51" fmla="*/ 189 h 240"/>
                <a:gd name="T52" fmla="*/ 5 w 358"/>
                <a:gd name="T53" fmla="*/ 189 h 240"/>
                <a:gd name="T54" fmla="*/ 5 w 358"/>
                <a:gd name="T55" fmla="*/ 189 h 240"/>
                <a:gd name="T56" fmla="*/ 9 w 358"/>
                <a:gd name="T57" fmla="*/ 189 h 240"/>
                <a:gd name="T58" fmla="*/ 9 w 358"/>
                <a:gd name="T59" fmla="*/ 189 h 240"/>
                <a:gd name="T60" fmla="*/ 14 w 358"/>
                <a:gd name="T61" fmla="*/ 189 h 240"/>
                <a:gd name="T62" fmla="*/ 14 w 358"/>
                <a:gd name="T63" fmla="*/ 189 h 240"/>
                <a:gd name="T64" fmla="*/ 19 w 358"/>
                <a:gd name="T65" fmla="*/ 193 h 240"/>
                <a:gd name="T66" fmla="*/ 19 w 358"/>
                <a:gd name="T67" fmla="*/ 193 h 240"/>
                <a:gd name="T68" fmla="*/ 23 w 358"/>
                <a:gd name="T69" fmla="*/ 198 h 240"/>
                <a:gd name="T70" fmla="*/ 23 w 358"/>
                <a:gd name="T71" fmla="*/ 198 h 240"/>
                <a:gd name="T72" fmla="*/ 28 w 358"/>
                <a:gd name="T73" fmla="*/ 203 h 240"/>
                <a:gd name="T74" fmla="*/ 28 w 358"/>
                <a:gd name="T75" fmla="*/ 207 h 240"/>
                <a:gd name="T76" fmla="*/ 33 w 358"/>
                <a:gd name="T77" fmla="*/ 212 h 240"/>
                <a:gd name="T78" fmla="*/ 33 w 358"/>
                <a:gd name="T79" fmla="*/ 212 h 240"/>
                <a:gd name="T80" fmla="*/ 33 w 358"/>
                <a:gd name="T81" fmla="*/ 217 h 240"/>
                <a:gd name="T82" fmla="*/ 33 w 358"/>
                <a:gd name="T83" fmla="*/ 222 h 240"/>
                <a:gd name="T84" fmla="*/ 38 w 358"/>
                <a:gd name="T85" fmla="*/ 222 h 240"/>
                <a:gd name="T86" fmla="*/ 38 w 358"/>
                <a:gd name="T87" fmla="*/ 226 h 240"/>
                <a:gd name="T88" fmla="*/ 38 w 358"/>
                <a:gd name="T89" fmla="*/ 231 h 240"/>
                <a:gd name="T90" fmla="*/ 33 w 358"/>
                <a:gd name="T91" fmla="*/ 231 h 240"/>
                <a:gd name="T92" fmla="*/ 33 w 358"/>
                <a:gd name="T93" fmla="*/ 236 h 240"/>
                <a:gd name="T94" fmla="*/ 33 w 358"/>
                <a:gd name="T95" fmla="*/ 236 h 240"/>
                <a:gd name="T96" fmla="*/ 33 w 358"/>
                <a:gd name="T97" fmla="*/ 240 h 240"/>
                <a:gd name="T98" fmla="*/ 28 w 358"/>
                <a:gd name="T9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8" h="240">
                  <a:moveTo>
                    <a:pt x="353" y="52"/>
                  </a:moveTo>
                  <a:lnTo>
                    <a:pt x="353" y="52"/>
                  </a:lnTo>
                  <a:lnTo>
                    <a:pt x="353" y="52"/>
                  </a:lnTo>
                  <a:lnTo>
                    <a:pt x="353" y="47"/>
                  </a:lnTo>
                  <a:lnTo>
                    <a:pt x="353" y="47"/>
                  </a:lnTo>
                  <a:lnTo>
                    <a:pt x="353" y="47"/>
                  </a:lnTo>
                  <a:lnTo>
                    <a:pt x="358" y="47"/>
                  </a:lnTo>
                  <a:lnTo>
                    <a:pt x="358" y="47"/>
                  </a:lnTo>
                  <a:lnTo>
                    <a:pt x="358" y="43"/>
                  </a:lnTo>
                  <a:lnTo>
                    <a:pt x="358" y="43"/>
                  </a:lnTo>
                  <a:lnTo>
                    <a:pt x="358" y="43"/>
                  </a:lnTo>
                  <a:lnTo>
                    <a:pt x="358" y="38"/>
                  </a:lnTo>
                  <a:lnTo>
                    <a:pt x="358" y="38"/>
                  </a:lnTo>
                  <a:lnTo>
                    <a:pt x="358" y="38"/>
                  </a:lnTo>
                  <a:lnTo>
                    <a:pt x="358" y="33"/>
                  </a:lnTo>
                  <a:lnTo>
                    <a:pt x="358" y="33"/>
                  </a:lnTo>
                  <a:lnTo>
                    <a:pt x="358" y="33"/>
                  </a:lnTo>
                  <a:lnTo>
                    <a:pt x="358" y="28"/>
                  </a:lnTo>
                  <a:lnTo>
                    <a:pt x="358" y="28"/>
                  </a:lnTo>
                  <a:lnTo>
                    <a:pt x="353" y="28"/>
                  </a:lnTo>
                  <a:lnTo>
                    <a:pt x="353" y="24"/>
                  </a:lnTo>
                  <a:lnTo>
                    <a:pt x="353" y="24"/>
                  </a:lnTo>
                  <a:lnTo>
                    <a:pt x="353" y="24"/>
                  </a:lnTo>
                  <a:lnTo>
                    <a:pt x="353" y="19"/>
                  </a:lnTo>
                  <a:lnTo>
                    <a:pt x="353" y="19"/>
                  </a:lnTo>
                  <a:lnTo>
                    <a:pt x="348" y="14"/>
                  </a:lnTo>
                  <a:lnTo>
                    <a:pt x="348" y="14"/>
                  </a:lnTo>
                  <a:lnTo>
                    <a:pt x="348" y="14"/>
                  </a:lnTo>
                  <a:lnTo>
                    <a:pt x="348" y="14"/>
                  </a:lnTo>
                  <a:lnTo>
                    <a:pt x="348" y="10"/>
                  </a:lnTo>
                  <a:lnTo>
                    <a:pt x="344" y="10"/>
                  </a:lnTo>
                  <a:lnTo>
                    <a:pt x="344" y="10"/>
                  </a:lnTo>
                  <a:lnTo>
                    <a:pt x="344" y="5"/>
                  </a:lnTo>
                  <a:lnTo>
                    <a:pt x="339" y="5"/>
                  </a:lnTo>
                  <a:lnTo>
                    <a:pt x="339" y="5"/>
                  </a:lnTo>
                  <a:lnTo>
                    <a:pt x="339" y="5"/>
                  </a:lnTo>
                  <a:lnTo>
                    <a:pt x="339" y="5"/>
                  </a:lnTo>
                  <a:lnTo>
                    <a:pt x="334" y="0"/>
                  </a:lnTo>
                  <a:lnTo>
                    <a:pt x="334" y="0"/>
                  </a:lnTo>
                  <a:lnTo>
                    <a:pt x="334" y="0"/>
                  </a:lnTo>
                  <a:lnTo>
                    <a:pt x="330" y="0"/>
                  </a:lnTo>
                  <a:lnTo>
                    <a:pt x="330" y="0"/>
                  </a:lnTo>
                  <a:lnTo>
                    <a:pt x="330" y="0"/>
                  </a:lnTo>
                  <a:lnTo>
                    <a:pt x="330" y="0"/>
                  </a:lnTo>
                  <a:lnTo>
                    <a:pt x="325" y="0"/>
                  </a:lnTo>
                  <a:lnTo>
                    <a:pt x="325" y="0"/>
                  </a:lnTo>
                  <a:lnTo>
                    <a:pt x="325" y="0"/>
                  </a:lnTo>
                  <a:lnTo>
                    <a:pt x="325" y="0"/>
                  </a:lnTo>
                  <a:lnTo>
                    <a:pt x="320" y="0"/>
                  </a:lnTo>
                  <a:lnTo>
                    <a:pt x="320" y="0"/>
                  </a:lnTo>
                  <a:lnTo>
                    <a:pt x="0" y="189"/>
                  </a:lnTo>
                  <a:lnTo>
                    <a:pt x="0" y="189"/>
                  </a:lnTo>
                  <a:lnTo>
                    <a:pt x="0" y="189"/>
                  </a:lnTo>
                  <a:lnTo>
                    <a:pt x="5" y="189"/>
                  </a:lnTo>
                  <a:lnTo>
                    <a:pt x="5" y="189"/>
                  </a:lnTo>
                  <a:lnTo>
                    <a:pt x="5" y="189"/>
                  </a:lnTo>
                  <a:lnTo>
                    <a:pt x="5" y="189"/>
                  </a:lnTo>
                  <a:lnTo>
                    <a:pt x="9" y="189"/>
                  </a:lnTo>
                  <a:lnTo>
                    <a:pt x="9" y="189"/>
                  </a:lnTo>
                  <a:lnTo>
                    <a:pt x="9" y="189"/>
                  </a:lnTo>
                  <a:lnTo>
                    <a:pt x="9" y="189"/>
                  </a:lnTo>
                  <a:lnTo>
                    <a:pt x="14" y="189"/>
                  </a:lnTo>
                  <a:lnTo>
                    <a:pt x="14" y="189"/>
                  </a:lnTo>
                  <a:lnTo>
                    <a:pt x="14" y="189"/>
                  </a:lnTo>
                  <a:lnTo>
                    <a:pt x="19" y="193"/>
                  </a:lnTo>
                  <a:lnTo>
                    <a:pt x="19" y="193"/>
                  </a:lnTo>
                  <a:lnTo>
                    <a:pt x="19" y="193"/>
                  </a:lnTo>
                  <a:lnTo>
                    <a:pt x="19" y="193"/>
                  </a:lnTo>
                  <a:lnTo>
                    <a:pt x="23" y="198"/>
                  </a:lnTo>
                  <a:lnTo>
                    <a:pt x="23" y="198"/>
                  </a:lnTo>
                  <a:lnTo>
                    <a:pt x="23" y="198"/>
                  </a:lnTo>
                  <a:lnTo>
                    <a:pt x="23" y="198"/>
                  </a:lnTo>
                  <a:lnTo>
                    <a:pt x="28" y="203"/>
                  </a:lnTo>
                  <a:lnTo>
                    <a:pt x="28" y="203"/>
                  </a:lnTo>
                  <a:lnTo>
                    <a:pt x="28" y="203"/>
                  </a:lnTo>
                  <a:lnTo>
                    <a:pt x="28" y="207"/>
                  </a:lnTo>
                  <a:lnTo>
                    <a:pt x="33" y="207"/>
                  </a:lnTo>
                  <a:lnTo>
                    <a:pt x="33" y="212"/>
                  </a:lnTo>
                  <a:lnTo>
                    <a:pt x="33" y="212"/>
                  </a:lnTo>
                  <a:lnTo>
                    <a:pt x="33" y="212"/>
                  </a:lnTo>
                  <a:lnTo>
                    <a:pt x="33" y="217"/>
                  </a:lnTo>
                  <a:lnTo>
                    <a:pt x="33" y="217"/>
                  </a:lnTo>
                  <a:lnTo>
                    <a:pt x="33" y="217"/>
                  </a:lnTo>
                  <a:lnTo>
                    <a:pt x="33" y="222"/>
                  </a:lnTo>
                  <a:lnTo>
                    <a:pt x="38" y="222"/>
                  </a:lnTo>
                  <a:lnTo>
                    <a:pt x="38" y="222"/>
                  </a:lnTo>
                  <a:lnTo>
                    <a:pt x="38" y="226"/>
                  </a:lnTo>
                  <a:lnTo>
                    <a:pt x="38" y="226"/>
                  </a:lnTo>
                  <a:lnTo>
                    <a:pt x="38" y="226"/>
                  </a:lnTo>
                  <a:lnTo>
                    <a:pt x="38" y="231"/>
                  </a:lnTo>
                  <a:lnTo>
                    <a:pt x="38" y="231"/>
                  </a:lnTo>
                  <a:lnTo>
                    <a:pt x="33" y="231"/>
                  </a:lnTo>
                  <a:lnTo>
                    <a:pt x="33" y="236"/>
                  </a:lnTo>
                  <a:lnTo>
                    <a:pt x="33" y="236"/>
                  </a:lnTo>
                  <a:lnTo>
                    <a:pt x="33" y="236"/>
                  </a:lnTo>
                  <a:lnTo>
                    <a:pt x="33" y="236"/>
                  </a:lnTo>
                  <a:lnTo>
                    <a:pt x="33" y="240"/>
                  </a:lnTo>
                  <a:lnTo>
                    <a:pt x="33" y="240"/>
                  </a:lnTo>
                  <a:lnTo>
                    <a:pt x="33" y="240"/>
                  </a:lnTo>
                  <a:lnTo>
                    <a:pt x="28" y="240"/>
                  </a:lnTo>
                  <a:lnTo>
                    <a:pt x="353" y="5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4" name="Freeform 1444">
              <a:extLst>
                <a:ext uri="{FF2B5EF4-FFF2-40B4-BE49-F238E27FC236}">
                  <a16:creationId xmlns:a16="http://schemas.microsoft.com/office/drawing/2014/main" id="{CEB467E7-BAB7-5512-B829-15B676291389}"/>
                </a:ext>
              </a:extLst>
            </p:cNvPr>
            <p:cNvSpPr>
              <a:spLocks/>
            </p:cNvSpPr>
            <p:nvPr/>
          </p:nvSpPr>
          <p:spPr bwMode="auto">
            <a:xfrm>
              <a:off x="741680" y="1104265"/>
              <a:ext cx="113665" cy="236220"/>
            </a:xfrm>
            <a:custGeom>
              <a:avLst/>
              <a:gdLst>
                <a:gd name="T0" fmla="*/ 122 w 179"/>
                <a:gd name="T1" fmla="*/ 362 h 372"/>
                <a:gd name="T2" fmla="*/ 122 w 179"/>
                <a:gd name="T3" fmla="*/ 367 h 372"/>
                <a:gd name="T4" fmla="*/ 122 w 179"/>
                <a:gd name="T5" fmla="*/ 367 h 372"/>
                <a:gd name="T6" fmla="*/ 127 w 179"/>
                <a:gd name="T7" fmla="*/ 372 h 372"/>
                <a:gd name="T8" fmla="*/ 127 w 179"/>
                <a:gd name="T9" fmla="*/ 372 h 372"/>
                <a:gd name="T10" fmla="*/ 132 w 179"/>
                <a:gd name="T11" fmla="*/ 372 h 372"/>
                <a:gd name="T12" fmla="*/ 132 w 179"/>
                <a:gd name="T13" fmla="*/ 372 h 372"/>
                <a:gd name="T14" fmla="*/ 136 w 179"/>
                <a:gd name="T15" fmla="*/ 372 h 372"/>
                <a:gd name="T16" fmla="*/ 141 w 179"/>
                <a:gd name="T17" fmla="*/ 372 h 372"/>
                <a:gd name="T18" fmla="*/ 146 w 179"/>
                <a:gd name="T19" fmla="*/ 372 h 372"/>
                <a:gd name="T20" fmla="*/ 146 w 179"/>
                <a:gd name="T21" fmla="*/ 372 h 372"/>
                <a:gd name="T22" fmla="*/ 151 w 179"/>
                <a:gd name="T23" fmla="*/ 372 h 372"/>
                <a:gd name="T24" fmla="*/ 155 w 179"/>
                <a:gd name="T25" fmla="*/ 372 h 372"/>
                <a:gd name="T26" fmla="*/ 160 w 179"/>
                <a:gd name="T27" fmla="*/ 367 h 372"/>
                <a:gd name="T28" fmla="*/ 160 w 179"/>
                <a:gd name="T29" fmla="*/ 367 h 372"/>
                <a:gd name="T30" fmla="*/ 165 w 179"/>
                <a:gd name="T31" fmla="*/ 367 h 372"/>
                <a:gd name="T32" fmla="*/ 169 w 179"/>
                <a:gd name="T33" fmla="*/ 362 h 372"/>
                <a:gd name="T34" fmla="*/ 169 w 179"/>
                <a:gd name="T35" fmla="*/ 362 h 372"/>
                <a:gd name="T36" fmla="*/ 174 w 179"/>
                <a:gd name="T37" fmla="*/ 358 h 372"/>
                <a:gd name="T38" fmla="*/ 174 w 179"/>
                <a:gd name="T39" fmla="*/ 358 h 372"/>
                <a:gd name="T40" fmla="*/ 174 w 179"/>
                <a:gd name="T41" fmla="*/ 353 h 372"/>
                <a:gd name="T42" fmla="*/ 174 w 179"/>
                <a:gd name="T43" fmla="*/ 353 h 372"/>
                <a:gd name="T44" fmla="*/ 179 w 179"/>
                <a:gd name="T45" fmla="*/ 348 h 372"/>
                <a:gd name="T46" fmla="*/ 179 w 179"/>
                <a:gd name="T47" fmla="*/ 348 h 372"/>
                <a:gd name="T48" fmla="*/ 174 w 179"/>
                <a:gd name="T49" fmla="*/ 344 h 372"/>
                <a:gd name="T50" fmla="*/ 61 w 179"/>
                <a:gd name="T51" fmla="*/ 0 h 372"/>
                <a:gd name="T52" fmla="*/ 61 w 179"/>
                <a:gd name="T53" fmla="*/ 4 h 372"/>
                <a:gd name="T54" fmla="*/ 61 w 179"/>
                <a:gd name="T55" fmla="*/ 4 h 372"/>
                <a:gd name="T56" fmla="*/ 61 w 179"/>
                <a:gd name="T57" fmla="*/ 9 h 372"/>
                <a:gd name="T58" fmla="*/ 56 w 179"/>
                <a:gd name="T59" fmla="*/ 9 h 372"/>
                <a:gd name="T60" fmla="*/ 56 w 179"/>
                <a:gd name="T61" fmla="*/ 14 h 372"/>
                <a:gd name="T62" fmla="*/ 52 w 179"/>
                <a:gd name="T63" fmla="*/ 14 h 372"/>
                <a:gd name="T64" fmla="*/ 52 w 179"/>
                <a:gd name="T65" fmla="*/ 18 h 372"/>
                <a:gd name="T66" fmla="*/ 47 w 179"/>
                <a:gd name="T67" fmla="*/ 18 h 372"/>
                <a:gd name="T68" fmla="*/ 47 w 179"/>
                <a:gd name="T69" fmla="*/ 23 h 372"/>
                <a:gd name="T70" fmla="*/ 42 w 179"/>
                <a:gd name="T71" fmla="*/ 23 h 372"/>
                <a:gd name="T72" fmla="*/ 38 w 179"/>
                <a:gd name="T73" fmla="*/ 23 h 372"/>
                <a:gd name="T74" fmla="*/ 38 w 179"/>
                <a:gd name="T75" fmla="*/ 28 h 372"/>
                <a:gd name="T76" fmla="*/ 33 w 179"/>
                <a:gd name="T77" fmla="*/ 28 h 372"/>
                <a:gd name="T78" fmla="*/ 28 w 179"/>
                <a:gd name="T79" fmla="*/ 28 h 372"/>
                <a:gd name="T80" fmla="*/ 23 w 179"/>
                <a:gd name="T81" fmla="*/ 28 h 372"/>
                <a:gd name="T82" fmla="*/ 19 w 179"/>
                <a:gd name="T83" fmla="*/ 28 h 372"/>
                <a:gd name="T84" fmla="*/ 19 w 179"/>
                <a:gd name="T85" fmla="*/ 28 h 372"/>
                <a:gd name="T86" fmla="*/ 14 w 179"/>
                <a:gd name="T87" fmla="*/ 28 h 372"/>
                <a:gd name="T88" fmla="*/ 9 w 179"/>
                <a:gd name="T89" fmla="*/ 28 h 372"/>
                <a:gd name="T90" fmla="*/ 9 w 179"/>
                <a:gd name="T91" fmla="*/ 28 h 372"/>
                <a:gd name="T92" fmla="*/ 5 w 179"/>
                <a:gd name="T93" fmla="*/ 23 h 372"/>
                <a:gd name="T94" fmla="*/ 5 w 179"/>
                <a:gd name="T95" fmla="*/ 23 h 372"/>
                <a:gd name="T96" fmla="*/ 5 w 179"/>
                <a:gd name="T97" fmla="*/ 23 h 372"/>
                <a:gd name="T98" fmla="*/ 0 w 179"/>
                <a:gd name="T99" fmla="*/ 18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9" h="372">
                  <a:moveTo>
                    <a:pt x="122" y="362"/>
                  </a:moveTo>
                  <a:lnTo>
                    <a:pt x="122" y="362"/>
                  </a:lnTo>
                  <a:lnTo>
                    <a:pt x="122" y="367"/>
                  </a:lnTo>
                  <a:lnTo>
                    <a:pt x="122" y="367"/>
                  </a:lnTo>
                  <a:lnTo>
                    <a:pt x="122" y="367"/>
                  </a:lnTo>
                  <a:lnTo>
                    <a:pt x="122" y="367"/>
                  </a:lnTo>
                  <a:lnTo>
                    <a:pt x="122" y="367"/>
                  </a:lnTo>
                  <a:lnTo>
                    <a:pt x="127" y="372"/>
                  </a:lnTo>
                  <a:lnTo>
                    <a:pt x="127" y="372"/>
                  </a:lnTo>
                  <a:lnTo>
                    <a:pt x="127" y="372"/>
                  </a:lnTo>
                  <a:lnTo>
                    <a:pt x="127" y="372"/>
                  </a:lnTo>
                  <a:lnTo>
                    <a:pt x="132" y="372"/>
                  </a:lnTo>
                  <a:lnTo>
                    <a:pt x="132" y="372"/>
                  </a:lnTo>
                  <a:lnTo>
                    <a:pt x="132" y="372"/>
                  </a:lnTo>
                  <a:lnTo>
                    <a:pt x="136" y="372"/>
                  </a:lnTo>
                  <a:lnTo>
                    <a:pt x="136" y="372"/>
                  </a:lnTo>
                  <a:lnTo>
                    <a:pt x="136" y="372"/>
                  </a:lnTo>
                  <a:lnTo>
                    <a:pt x="141" y="372"/>
                  </a:lnTo>
                  <a:lnTo>
                    <a:pt x="141" y="372"/>
                  </a:lnTo>
                  <a:lnTo>
                    <a:pt x="146" y="372"/>
                  </a:lnTo>
                  <a:lnTo>
                    <a:pt x="146" y="372"/>
                  </a:lnTo>
                  <a:lnTo>
                    <a:pt x="146" y="372"/>
                  </a:lnTo>
                  <a:lnTo>
                    <a:pt x="151" y="372"/>
                  </a:lnTo>
                  <a:lnTo>
                    <a:pt x="151" y="372"/>
                  </a:lnTo>
                  <a:lnTo>
                    <a:pt x="155" y="372"/>
                  </a:lnTo>
                  <a:lnTo>
                    <a:pt x="155" y="372"/>
                  </a:lnTo>
                  <a:lnTo>
                    <a:pt x="155" y="372"/>
                  </a:lnTo>
                  <a:lnTo>
                    <a:pt x="160" y="367"/>
                  </a:lnTo>
                  <a:lnTo>
                    <a:pt x="160" y="367"/>
                  </a:lnTo>
                  <a:lnTo>
                    <a:pt x="160" y="367"/>
                  </a:lnTo>
                  <a:lnTo>
                    <a:pt x="165" y="367"/>
                  </a:lnTo>
                  <a:lnTo>
                    <a:pt x="165" y="367"/>
                  </a:lnTo>
                  <a:lnTo>
                    <a:pt x="165" y="362"/>
                  </a:lnTo>
                  <a:lnTo>
                    <a:pt x="169" y="362"/>
                  </a:lnTo>
                  <a:lnTo>
                    <a:pt x="169" y="362"/>
                  </a:lnTo>
                  <a:lnTo>
                    <a:pt x="169" y="362"/>
                  </a:lnTo>
                  <a:lnTo>
                    <a:pt x="169" y="358"/>
                  </a:lnTo>
                  <a:lnTo>
                    <a:pt x="174" y="358"/>
                  </a:lnTo>
                  <a:lnTo>
                    <a:pt x="174" y="358"/>
                  </a:lnTo>
                  <a:lnTo>
                    <a:pt x="174" y="358"/>
                  </a:lnTo>
                  <a:lnTo>
                    <a:pt x="174" y="353"/>
                  </a:lnTo>
                  <a:lnTo>
                    <a:pt x="174" y="353"/>
                  </a:lnTo>
                  <a:lnTo>
                    <a:pt x="174" y="353"/>
                  </a:lnTo>
                  <a:lnTo>
                    <a:pt x="174" y="353"/>
                  </a:lnTo>
                  <a:lnTo>
                    <a:pt x="179" y="348"/>
                  </a:lnTo>
                  <a:lnTo>
                    <a:pt x="179" y="348"/>
                  </a:lnTo>
                  <a:lnTo>
                    <a:pt x="179" y="348"/>
                  </a:lnTo>
                  <a:lnTo>
                    <a:pt x="179" y="348"/>
                  </a:lnTo>
                  <a:lnTo>
                    <a:pt x="179" y="344"/>
                  </a:lnTo>
                  <a:lnTo>
                    <a:pt x="174" y="344"/>
                  </a:lnTo>
                  <a:lnTo>
                    <a:pt x="61" y="0"/>
                  </a:lnTo>
                  <a:lnTo>
                    <a:pt x="61" y="0"/>
                  </a:lnTo>
                  <a:lnTo>
                    <a:pt x="61" y="0"/>
                  </a:lnTo>
                  <a:lnTo>
                    <a:pt x="61" y="4"/>
                  </a:lnTo>
                  <a:lnTo>
                    <a:pt x="61" y="4"/>
                  </a:lnTo>
                  <a:lnTo>
                    <a:pt x="61" y="4"/>
                  </a:lnTo>
                  <a:lnTo>
                    <a:pt x="61" y="4"/>
                  </a:lnTo>
                  <a:lnTo>
                    <a:pt x="61" y="9"/>
                  </a:lnTo>
                  <a:lnTo>
                    <a:pt x="56" y="9"/>
                  </a:lnTo>
                  <a:lnTo>
                    <a:pt x="56" y="9"/>
                  </a:lnTo>
                  <a:lnTo>
                    <a:pt x="56" y="14"/>
                  </a:lnTo>
                  <a:lnTo>
                    <a:pt x="56" y="14"/>
                  </a:lnTo>
                  <a:lnTo>
                    <a:pt x="56" y="14"/>
                  </a:lnTo>
                  <a:lnTo>
                    <a:pt x="52" y="14"/>
                  </a:lnTo>
                  <a:lnTo>
                    <a:pt x="52" y="18"/>
                  </a:lnTo>
                  <a:lnTo>
                    <a:pt x="52" y="18"/>
                  </a:lnTo>
                  <a:lnTo>
                    <a:pt x="52" y="18"/>
                  </a:lnTo>
                  <a:lnTo>
                    <a:pt x="47" y="18"/>
                  </a:lnTo>
                  <a:lnTo>
                    <a:pt x="47" y="18"/>
                  </a:lnTo>
                  <a:lnTo>
                    <a:pt x="47" y="23"/>
                  </a:lnTo>
                  <a:lnTo>
                    <a:pt x="42" y="23"/>
                  </a:lnTo>
                  <a:lnTo>
                    <a:pt x="42" y="23"/>
                  </a:lnTo>
                  <a:lnTo>
                    <a:pt x="42" y="23"/>
                  </a:lnTo>
                  <a:lnTo>
                    <a:pt x="38" y="23"/>
                  </a:lnTo>
                  <a:lnTo>
                    <a:pt x="38" y="28"/>
                  </a:lnTo>
                  <a:lnTo>
                    <a:pt x="38" y="28"/>
                  </a:lnTo>
                  <a:lnTo>
                    <a:pt x="33" y="28"/>
                  </a:lnTo>
                  <a:lnTo>
                    <a:pt x="33" y="28"/>
                  </a:lnTo>
                  <a:lnTo>
                    <a:pt x="28" y="28"/>
                  </a:lnTo>
                  <a:lnTo>
                    <a:pt x="28" y="28"/>
                  </a:lnTo>
                  <a:lnTo>
                    <a:pt x="28" y="28"/>
                  </a:lnTo>
                  <a:lnTo>
                    <a:pt x="23" y="28"/>
                  </a:lnTo>
                  <a:lnTo>
                    <a:pt x="23" y="28"/>
                  </a:lnTo>
                  <a:lnTo>
                    <a:pt x="19" y="28"/>
                  </a:lnTo>
                  <a:lnTo>
                    <a:pt x="19" y="28"/>
                  </a:lnTo>
                  <a:lnTo>
                    <a:pt x="19" y="28"/>
                  </a:lnTo>
                  <a:lnTo>
                    <a:pt x="14" y="28"/>
                  </a:lnTo>
                  <a:lnTo>
                    <a:pt x="14" y="28"/>
                  </a:lnTo>
                  <a:lnTo>
                    <a:pt x="14" y="28"/>
                  </a:lnTo>
                  <a:lnTo>
                    <a:pt x="9" y="28"/>
                  </a:lnTo>
                  <a:lnTo>
                    <a:pt x="9" y="28"/>
                  </a:lnTo>
                  <a:lnTo>
                    <a:pt x="9" y="28"/>
                  </a:lnTo>
                  <a:lnTo>
                    <a:pt x="9" y="23"/>
                  </a:lnTo>
                  <a:lnTo>
                    <a:pt x="5" y="23"/>
                  </a:lnTo>
                  <a:lnTo>
                    <a:pt x="5" y="23"/>
                  </a:lnTo>
                  <a:lnTo>
                    <a:pt x="5" y="23"/>
                  </a:lnTo>
                  <a:lnTo>
                    <a:pt x="5" y="23"/>
                  </a:lnTo>
                  <a:lnTo>
                    <a:pt x="5" y="23"/>
                  </a:lnTo>
                  <a:lnTo>
                    <a:pt x="5" y="18"/>
                  </a:lnTo>
                  <a:lnTo>
                    <a:pt x="0" y="18"/>
                  </a:lnTo>
                  <a:lnTo>
                    <a:pt x="122" y="36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5" name="Freeform 1445">
              <a:extLst>
                <a:ext uri="{FF2B5EF4-FFF2-40B4-BE49-F238E27FC236}">
                  <a16:creationId xmlns:a16="http://schemas.microsoft.com/office/drawing/2014/main" id="{124D8C90-4ABC-25B0-F933-67218E57B28B}"/>
                </a:ext>
              </a:extLst>
            </p:cNvPr>
            <p:cNvSpPr>
              <a:spLocks/>
            </p:cNvSpPr>
            <p:nvPr/>
          </p:nvSpPr>
          <p:spPr bwMode="auto">
            <a:xfrm>
              <a:off x="941705" y="1417955"/>
              <a:ext cx="206375" cy="104775"/>
            </a:xfrm>
            <a:custGeom>
              <a:avLst/>
              <a:gdLst>
                <a:gd name="T0" fmla="*/ 24 w 325"/>
                <a:gd name="T1" fmla="*/ 0 h 165"/>
                <a:gd name="T2" fmla="*/ 19 w 325"/>
                <a:gd name="T3" fmla="*/ 0 h 165"/>
                <a:gd name="T4" fmla="*/ 19 w 325"/>
                <a:gd name="T5" fmla="*/ 0 h 165"/>
                <a:gd name="T6" fmla="*/ 19 w 325"/>
                <a:gd name="T7" fmla="*/ 0 h 165"/>
                <a:gd name="T8" fmla="*/ 15 w 325"/>
                <a:gd name="T9" fmla="*/ 5 h 165"/>
                <a:gd name="T10" fmla="*/ 15 w 325"/>
                <a:gd name="T11" fmla="*/ 5 h 165"/>
                <a:gd name="T12" fmla="*/ 10 w 325"/>
                <a:gd name="T13" fmla="*/ 5 h 165"/>
                <a:gd name="T14" fmla="*/ 10 w 325"/>
                <a:gd name="T15" fmla="*/ 10 h 165"/>
                <a:gd name="T16" fmla="*/ 10 w 325"/>
                <a:gd name="T17" fmla="*/ 14 h 165"/>
                <a:gd name="T18" fmla="*/ 5 w 325"/>
                <a:gd name="T19" fmla="*/ 14 h 165"/>
                <a:gd name="T20" fmla="*/ 5 w 325"/>
                <a:gd name="T21" fmla="*/ 19 h 165"/>
                <a:gd name="T22" fmla="*/ 5 w 325"/>
                <a:gd name="T23" fmla="*/ 24 h 165"/>
                <a:gd name="T24" fmla="*/ 0 w 325"/>
                <a:gd name="T25" fmla="*/ 24 h 165"/>
                <a:gd name="T26" fmla="*/ 0 w 325"/>
                <a:gd name="T27" fmla="*/ 29 h 165"/>
                <a:gd name="T28" fmla="*/ 0 w 325"/>
                <a:gd name="T29" fmla="*/ 33 h 165"/>
                <a:gd name="T30" fmla="*/ 0 w 325"/>
                <a:gd name="T31" fmla="*/ 38 h 165"/>
                <a:gd name="T32" fmla="*/ 0 w 325"/>
                <a:gd name="T33" fmla="*/ 38 h 165"/>
                <a:gd name="T34" fmla="*/ 0 w 325"/>
                <a:gd name="T35" fmla="*/ 43 h 165"/>
                <a:gd name="T36" fmla="*/ 0 w 325"/>
                <a:gd name="T37" fmla="*/ 47 h 165"/>
                <a:gd name="T38" fmla="*/ 0 w 325"/>
                <a:gd name="T39" fmla="*/ 47 h 165"/>
                <a:gd name="T40" fmla="*/ 0 w 325"/>
                <a:gd name="T41" fmla="*/ 52 h 165"/>
                <a:gd name="T42" fmla="*/ 0 w 325"/>
                <a:gd name="T43" fmla="*/ 52 h 165"/>
                <a:gd name="T44" fmla="*/ 0 w 325"/>
                <a:gd name="T45" fmla="*/ 57 h 165"/>
                <a:gd name="T46" fmla="*/ 0 w 325"/>
                <a:gd name="T47" fmla="*/ 57 h 165"/>
                <a:gd name="T48" fmla="*/ 5 w 325"/>
                <a:gd name="T49" fmla="*/ 57 h 165"/>
                <a:gd name="T50" fmla="*/ 306 w 325"/>
                <a:gd name="T51" fmla="*/ 165 h 165"/>
                <a:gd name="T52" fmla="*/ 302 w 325"/>
                <a:gd name="T53" fmla="*/ 160 h 165"/>
                <a:gd name="T54" fmla="*/ 302 w 325"/>
                <a:gd name="T55" fmla="*/ 160 h 165"/>
                <a:gd name="T56" fmla="*/ 302 w 325"/>
                <a:gd name="T57" fmla="*/ 160 h 165"/>
                <a:gd name="T58" fmla="*/ 302 w 325"/>
                <a:gd name="T59" fmla="*/ 156 h 165"/>
                <a:gd name="T60" fmla="*/ 302 w 325"/>
                <a:gd name="T61" fmla="*/ 156 h 165"/>
                <a:gd name="T62" fmla="*/ 302 w 325"/>
                <a:gd name="T63" fmla="*/ 151 h 165"/>
                <a:gd name="T64" fmla="*/ 302 w 325"/>
                <a:gd name="T65" fmla="*/ 146 h 165"/>
                <a:gd name="T66" fmla="*/ 302 w 325"/>
                <a:gd name="T67" fmla="*/ 146 h 165"/>
                <a:gd name="T68" fmla="*/ 302 w 325"/>
                <a:gd name="T69" fmla="*/ 142 h 165"/>
                <a:gd name="T70" fmla="*/ 302 w 325"/>
                <a:gd name="T71" fmla="*/ 137 h 165"/>
                <a:gd name="T72" fmla="*/ 302 w 325"/>
                <a:gd name="T73" fmla="*/ 132 h 165"/>
                <a:gd name="T74" fmla="*/ 306 w 325"/>
                <a:gd name="T75" fmla="*/ 132 h 165"/>
                <a:gd name="T76" fmla="*/ 306 w 325"/>
                <a:gd name="T77" fmla="*/ 127 h 165"/>
                <a:gd name="T78" fmla="*/ 306 w 325"/>
                <a:gd name="T79" fmla="*/ 123 h 165"/>
                <a:gd name="T80" fmla="*/ 311 w 325"/>
                <a:gd name="T81" fmla="*/ 123 h 165"/>
                <a:gd name="T82" fmla="*/ 311 w 325"/>
                <a:gd name="T83" fmla="*/ 118 h 165"/>
                <a:gd name="T84" fmla="*/ 311 w 325"/>
                <a:gd name="T85" fmla="*/ 113 h 165"/>
                <a:gd name="T86" fmla="*/ 316 w 325"/>
                <a:gd name="T87" fmla="*/ 113 h 165"/>
                <a:gd name="T88" fmla="*/ 316 w 325"/>
                <a:gd name="T89" fmla="*/ 109 h 165"/>
                <a:gd name="T90" fmla="*/ 321 w 325"/>
                <a:gd name="T91" fmla="*/ 109 h 165"/>
                <a:gd name="T92" fmla="*/ 321 w 325"/>
                <a:gd name="T93" fmla="*/ 109 h 165"/>
                <a:gd name="T94" fmla="*/ 321 w 325"/>
                <a:gd name="T95" fmla="*/ 109 h 165"/>
                <a:gd name="T96" fmla="*/ 325 w 325"/>
                <a:gd name="T97" fmla="*/ 109 h 165"/>
                <a:gd name="T98" fmla="*/ 325 w 325"/>
                <a:gd name="T99" fmla="*/ 10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5" h="165">
                  <a:moveTo>
                    <a:pt x="24" y="0"/>
                  </a:moveTo>
                  <a:lnTo>
                    <a:pt x="24" y="0"/>
                  </a:lnTo>
                  <a:lnTo>
                    <a:pt x="19" y="0"/>
                  </a:lnTo>
                  <a:lnTo>
                    <a:pt x="19" y="0"/>
                  </a:lnTo>
                  <a:lnTo>
                    <a:pt x="19" y="0"/>
                  </a:lnTo>
                  <a:lnTo>
                    <a:pt x="19" y="0"/>
                  </a:lnTo>
                  <a:lnTo>
                    <a:pt x="19" y="0"/>
                  </a:lnTo>
                  <a:lnTo>
                    <a:pt x="19" y="0"/>
                  </a:lnTo>
                  <a:lnTo>
                    <a:pt x="15" y="5"/>
                  </a:lnTo>
                  <a:lnTo>
                    <a:pt x="15" y="5"/>
                  </a:lnTo>
                  <a:lnTo>
                    <a:pt x="15" y="5"/>
                  </a:lnTo>
                  <a:lnTo>
                    <a:pt x="15" y="5"/>
                  </a:lnTo>
                  <a:lnTo>
                    <a:pt x="15" y="5"/>
                  </a:lnTo>
                  <a:lnTo>
                    <a:pt x="10" y="5"/>
                  </a:lnTo>
                  <a:lnTo>
                    <a:pt x="10" y="10"/>
                  </a:lnTo>
                  <a:lnTo>
                    <a:pt x="10" y="10"/>
                  </a:lnTo>
                  <a:lnTo>
                    <a:pt x="10" y="10"/>
                  </a:lnTo>
                  <a:lnTo>
                    <a:pt x="10" y="14"/>
                  </a:lnTo>
                  <a:lnTo>
                    <a:pt x="10" y="14"/>
                  </a:lnTo>
                  <a:lnTo>
                    <a:pt x="5" y="14"/>
                  </a:lnTo>
                  <a:lnTo>
                    <a:pt x="5" y="19"/>
                  </a:lnTo>
                  <a:lnTo>
                    <a:pt x="5" y="19"/>
                  </a:lnTo>
                  <a:lnTo>
                    <a:pt x="5" y="19"/>
                  </a:lnTo>
                  <a:lnTo>
                    <a:pt x="5" y="24"/>
                  </a:lnTo>
                  <a:lnTo>
                    <a:pt x="5" y="24"/>
                  </a:lnTo>
                  <a:lnTo>
                    <a:pt x="0" y="24"/>
                  </a:lnTo>
                  <a:lnTo>
                    <a:pt x="0" y="29"/>
                  </a:lnTo>
                  <a:lnTo>
                    <a:pt x="0" y="29"/>
                  </a:lnTo>
                  <a:lnTo>
                    <a:pt x="0" y="33"/>
                  </a:lnTo>
                  <a:lnTo>
                    <a:pt x="0" y="33"/>
                  </a:lnTo>
                  <a:lnTo>
                    <a:pt x="0" y="33"/>
                  </a:lnTo>
                  <a:lnTo>
                    <a:pt x="0" y="38"/>
                  </a:lnTo>
                  <a:lnTo>
                    <a:pt x="0" y="38"/>
                  </a:lnTo>
                  <a:lnTo>
                    <a:pt x="0" y="38"/>
                  </a:lnTo>
                  <a:lnTo>
                    <a:pt x="0" y="43"/>
                  </a:lnTo>
                  <a:lnTo>
                    <a:pt x="0" y="43"/>
                  </a:lnTo>
                  <a:lnTo>
                    <a:pt x="0" y="43"/>
                  </a:lnTo>
                  <a:lnTo>
                    <a:pt x="0" y="47"/>
                  </a:lnTo>
                  <a:lnTo>
                    <a:pt x="0" y="47"/>
                  </a:lnTo>
                  <a:lnTo>
                    <a:pt x="0" y="47"/>
                  </a:lnTo>
                  <a:lnTo>
                    <a:pt x="0" y="52"/>
                  </a:lnTo>
                  <a:lnTo>
                    <a:pt x="0" y="52"/>
                  </a:lnTo>
                  <a:lnTo>
                    <a:pt x="0" y="52"/>
                  </a:lnTo>
                  <a:lnTo>
                    <a:pt x="0" y="52"/>
                  </a:lnTo>
                  <a:lnTo>
                    <a:pt x="0" y="52"/>
                  </a:lnTo>
                  <a:lnTo>
                    <a:pt x="0" y="57"/>
                  </a:lnTo>
                  <a:lnTo>
                    <a:pt x="0" y="57"/>
                  </a:lnTo>
                  <a:lnTo>
                    <a:pt x="0" y="57"/>
                  </a:lnTo>
                  <a:lnTo>
                    <a:pt x="0" y="57"/>
                  </a:lnTo>
                  <a:lnTo>
                    <a:pt x="5" y="57"/>
                  </a:lnTo>
                  <a:lnTo>
                    <a:pt x="306" y="165"/>
                  </a:lnTo>
                  <a:lnTo>
                    <a:pt x="306" y="165"/>
                  </a:lnTo>
                  <a:lnTo>
                    <a:pt x="302" y="160"/>
                  </a:lnTo>
                  <a:lnTo>
                    <a:pt x="302" y="160"/>
                  </a:lnTo>
                  <a:lnTo>
                    <a:pt x="302" y="160"/>
                  </a:lnTo>
                  <a:lnTo>
                    <a:pt x="302" y="160"/>
                  </a:lnTo>
                  <a:lnTo>
                    <a:pt x="302" y="160"/>
                  </a:lnTo>
                  <a:lnTo>
                    <a:pt x="302" y="160"/>
                  </a:lnTo>
                  <a:lnTo>
                    <a:pt x="302" y="156"/>
                  </a:lnTo>
                  <a:lnTo>
                    <a:pt x="302" y="156"/>
                  </a:lnTo>
                  <a:lnTo>
                    <a:pt x="302" y="156"/>
                  </a:lnTo>
                  <a:lnTo>
                    <a:pt x="302" y="156"/>
                  </a:lnTo>
                  <a:lnTo>
                    <a:pt x="302" y="151"/>
                  </a:lnTo>
                  <a:lnTo>
                    <a:pt x="302" y="151"/>
                  </a:lnTo>
                  <a:lnTo>
                    <a:pt x="302" y="151"/>
                  </a:lnTo>
                  <a:lnTo>
                    <a:pt x="302" y="146"/>
                  </a:lnTo>
                  <a:lnTo>
                    <a:pt x="302" y="146"/>
                  </a:lnTo>
                  <a:lnTo>
                    <a:pt x="302" y="146"/>
                  </a:lnTo>
                  <a:lnTo>
                    <a:pt x="302" y="142"/>
                  </a:lnTo>
                  <a:lnTo>
                    <a:pt x="302" y="142"/>
                  </a:lnTo>
                  <a:lnTo>
                    <a:pt x="302" y="142"/>
                  </a:lnTo>
                  <a:lnTo>
                    <a:pt x="302" y="137"/>
                  </a:lnTo>
                  <a:lnTo>
                    <a:pt x="302" y="137"/>
                  </a:lnTo>
                  <a:lnTo>
                    <a:pt x="302" y="132"/>
                  </a:lnTo>
                  <a:lnTo>
                    <a:pt x="306" y="132"/>
                  </a:lnTo>
                  <a:lnTo>
                    <a:pt x="306" y="132"/>
                  </a:lnTo>
                  <a:lnTo>
                    <a:pt x="306" y="127"/>
                  </a:lnTo>
                  <a:lnTo>
                    <a:pt x="306" y="127"/>
                  </a:lnTo>
                  <a:lnTo>
                    <a:pt x="306" y="127"/>
                  </a:lnTo>
                  <a:lnTo>
                    <a:pt x="306" y="123"/>
                  </a:lnTo>
                  <a:lnTo>
                    <a:pt x="311" y="123"/>
                  </a:lnTo>
                  <a:lnTo>
                    <a:pt x="311" y="123"/>
                  </a:lnTo>
                  <a:lnTo>
                    <a:pt x="311" y="118"/>
                  </a:lnTo>
                  <a:lnTo>
                    <a:pt x="311" y="118"/>
                  </a:lnTo>
                  <a:lnTo>
                    <a:pt x="311" y="118"/>
                  </a:lnTo>
                  <a:lnTo>
                    <a:pt x="311" y="113"/>
                  </a:lnTo>
                  <a:lnTo>
                    <a:pt x="316" y="113"/>
                  </a:lnTo>
                  <a:lnTo>
                    <a:pt x="316" y="113"/>
                  </a:lnTo>
                  <a:lnTo>
                    <a:pt x="316" y="113"/>
                  </a:lnTo>
                  <a:lnTo>
                    <a:pt x="316" y="109"/>
                  </a:lnTo>
                  <a:lnTo>
                    <a:pt x="316" y="109"/>
                  </a:lnTo>
                  <a:lnTo>
                    <a:pt x="321" y="109"/>
                  </a:lnTo>
                  <a:lnTo>
                    <a:pt x="321" y="109"/>
                  </a:lnTo>
                  <a:lnTo>
                    <a:pt x="321" y="109"/>
                  </a:lnTo>
                  <a:lnTo>
                    <a:pt x="321" y="109"/>
                  </a:lnTo>
                  <a:lnTo>
                    <a:pt x="321" y="109"/>
                  </a:lnTo>
                  <a:lnTo>
                    <a:pt x="321" y="109"/>
                  </a:lnTo>
                  <a:lnTo>
                    <a:pt x="325" y="109"/>
                  </a:lnTo>
                  <a:lnTo>
                    <a:pt x="325" y="109"/>
                  </a:lnTo>
                  <a:lnTo>
                    <a:pt x="325" y="109"/>
                  </a:lnTo>
                  <a:lnTo>
                    <a:pt x="24"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6" name="Oval 85">
              <a:extLst>
                <a:ext uri="{FF2B5EF4-FFF2-40B4-BE49-F238E27FC236}">
                  <a16:creationId xmlns:a16="http://schemas.microsoft.com/office/drawing/2014/main" id="{18ECE80E-5149-8F04-32CB-9A7FB14B5A4B}"/>
                </a:ext>
              </a:extLst>
            </p:cNvPr>
            <p:cNvSpPr>
              <a:spLocks noChangeArrowheads="1"/>
            </p:cNvSpPr>
            <p:nvPr/>
          </p:nvSpPr>
          <p:spPr bwMode="auto">
            <a:xfrm>
              <a:off x="2051050" y="2342515"/>
              <a:ext cx="128905"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87" name="Freeform 1447">
              <a:extLst>
                <a:ext uri="{FF2B5EF4-FFF2-40B4-BE49-F238E27FC236}">
                  <a16:creationId xmlns:a16="http://schemas.microsoft.com/office/drawing/2014/main" id="{931C7EC5-DA50-AD6D-AE62-475271C3ECD3}"/>
                </a:ext>
              </a:extLst>
            </p:cNvPr>
            <p:cNvSpPr>
              <a:spLocks/>
            </p:cNvSpPr>
            <p:nvPr/>
          </p:nvSpPr>
          <p:spPr bwMode="auto">
            <a:xfrm>
              <a:off x="2033270" y="2402205"/>
              <a:ext cx="83820" cy="66040"/>
            </a:xfrm>
            <a:custGeom>
              <a:avLst/>
              <a:gdLst>
                <a:gd name="T0" fmla="*/ 118 w 132"/>
                <a:gd name="T1" fmla="*/ 52 h 104"/>
                <a:gd name="T2" fmla="*/ 123 w 132"/>
                <a:gd name="T3" fmla="*/ 52 h 104"/>
                <a:gd name="T4" fmla="*/ 123 w 132"/>
                <a:gd name="T5" fmla="*/ 47 h 104"/>
                <a:gd name="T6" fmla="*/ 127 w 132"/>
                <a:gd name="T7" fmla="*/ 43 h 104"/>
                <a:gd name="T8" fmla="*/ 127 w 132"/>
                <a:gd name="T9" fmla="*/ 43 h 104"/>
                <a:gd name="T10" fmla="*/ 127 w 132"/>
                <a:gd name="T11" fmla="*/ 38 h 104"/>
                <a:gd name="T12" fmla="*/ 127 w 132"/>
                <a:gd name="T13" fmla="*/ 33 h 104"/>
                <a:gd name="T14" fmla="*/ 132 w 132"/>
                <a:gd name="T15" fmla="*/ 29 h 104"/>
                <a:gd name="T16" fmla="*/ 127 w 132"/>
                <a:gd name="T17" fmla="*/ 29 h 104"/>
                <a:gd name="T18" fmla="*/ 127 w 132"/>
                <a:gd name="T19" fmla="*/ 24 h 104"/>
                <a:gd name="T20" fmla="*/ 127 w 132"/>
                <a:gd name="T21" fmla="*/ 19 h 104"/>
                <a:gd name="T22" fmla="*/ 127 w 132"/>
                <a:gd name="T23" fmla="*/ 15 h 104"/>
                <a:gd name="T24" fmla="*/ 123 w 132"/>
                <a:gd name="T25" fmla="*/ 15 h 104"/>
                <a:gd name="T26" fmla="*/ 123 w 132"/>
                <a:gd name="T27" fmla="*/ 10 h 104"/>
                <a:gd name="T28" fmla="*/ 118 w 132"/>
                <a:gd name="T29" fmla="*/ 5 h 104"/>
                <a:gd name="T30" fmla="*/ 118 w 132"/>
                <a:gd name="T31" fmla="*/ 5 h 104"/>
                <a:gd name="T32" fmla="*/ 113 w 132"/>
                <a:gd name="T33" fmla="*/ 0 h 104"/>
                <a:gd name="T34" fmla="*/ 109 w 132"/>
                <a:gd name="T35" fmla="*/ 0 h 104"/>
                <a:gd name="T36" fmla="*/ 109 w 132"/>
                <a:gd name="T37" fmla="*/ 0 h 104"/>
                <a:gd name="T38" fmla="*/ 104 w 132"/>
                <a:gd name="T39" fmla="*/ 0 h 104"/>
                <a:gd name="T40" fmla="*/ 99 w 132"/>
                <a:gd name="T41" fmla="*/ 0 h 104"/>
                <a:gd name="T42" fmla="*/ 94 w 132"/>
                <a:gd name="T43" fmla="*/ 0 h 104"/>
                <a:gd name="T44" fmla="*/ 90 w 132"/>
                <a:gd name="T45" fmla="*/ 0 h 104"/>
                <a:gd name="T46" fmla="*/ 90 w 132"/>
                <a:gd name="T47" fmla="*/ 0 h 104"/>
                <a:gd name="T48" fmla="*/ 85 w 132"/>
                <a:gd name="T49" fmla="*/ 0 h 104"/>
                <a:gd name="T50" fmla="*/ 0 w 132"/>
                <a:gd name="T51" fmla="*/ 52 h 104"/>
                <a:gd name="T52" fmla="*/ 5 w 132"/>
                <a:gd name="T53" fmla="*/ 47 h 104"/>
                <a:gd name="T54" fmla="*/ 10 w 132"/>
                <a:gd name="T55" fmla="*/ 47 h 104"/>
                <a:gd name="T56" fmla="*/ 14 w 132"/>
                <a:gd name="T57" fmla="*/ 47 h 104"/>
                <a:gd name="T58" fmla="*/ 14 w 132"/>
                <a:gd name="T59" fmla="*/ 47 h 104"/>
                <a:gd name="T60" fmla="*/ 19 w 132"/>
                <a:gd name="T61" fmla="*/ 47 h 104"/>
                <a:gd name="T62" fmla="*/ 24 w 132"/>
                <a:gd name="T63" fmla="*/ 47 h 104"/>
                <a:gd name="T64" fmla="*/ 28 w 132"/>
                <a:gd name="T65" fmla="*/ 52 h 104"/>
                <a:gd name="T66" fmla="*/ 28 w 132"/>
                <a:gd name="T67" fmla="*/ 52 h 104"/>
                <a:gd name="T68" fmla="*/ 33 w 132"/>
                <a:gd name="T69" fmla="*/ 57 h 104"/>
                <a:gd name="T70" fmla="*/ 38 w 132"/>
                <a:gd name="T71" fmla="*/ 57 h 104"/>
                <a:gd name="T72" fmla="*/ 38 w 132"/>
                <a:gd name="T73" fmla="*/ 62 h 104"/>
                <a:gd name="T74" fmla="*/ 43 w 132"/>
                <a:gd name="T75" fmla="*/ 66 h 104"/>
                <a:gd name="T76" fmla="*/ 43 w 132"/>
                <a:gd name="T77" fmla="*/ 66 h 104"/>
                <a:gd name="T78" fmla="*/ 43 w 132"/>
                <a:gd name="T79" fmla="*/ 71 h 104"/>
                <a:gd name="T80" fmla="*/ 47 w 132"/>
                <a:gd name="T81" fmla="*/ 76 h 104"/>
                <a:gd name="T82" fmla="*/ 47 w 132"/>
                <a:gd name="T83" fmla="*/ 80 h 104"/>
                <a:gd name="T84" fmla="*/ 47 w 132"/>
                <a:gd name="T85" fmla="*/ 85 h 104"/>
                <a:gd name="T86" fmla="*/ 43 w 132"/>
                <a:gd name="T87" fmla="*/ 85 h 104"/>
                <a:gd name="T88" fmla="*/ 43 w 132"/>
                <a:gd name="T89" fmla="*/ 90 h 104"/>
                <a:gd name="T90" fmla="*/ 43 w 132"/>
                <a:gd name="T91" fmla="*/ 95 h 104"/>
                <a:gd name="T92" fmla="*/ 43 w 132"/>
                <a:gd name="T93" fmla="*/ 99 h 104"/>
                <a:gd name="T94" fmla="*/ 38 w 132"/>
                <a:gd name="T95" fmla="*/ 99 h 104"/>
                <a:gd name="T96" fmla="*/ 33 w 132"/>
                <a:gd name="T97" fmla="*/ 104 h 104"/>
                <a:gd name="T98" fmla="*/ 33 w 132"/>
                <a:gd name="T9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104">
                  <a:moveTo>
                    <a:pt x="118" y="52"/>
                  </a:moveTo>
                  <a:lnTo>
                    <a:pt x="118" y="52"/>
                  </a:lnTo>
                  <a:lnTo>
                    <a:pt x="118" y="52"/>
                  </a:lnTo>
                  <a:lnTo>
                    <a:pt x="123" y="52"/>
                  </a:lnTo>
                  <a:lnTo>
                    <a:pt x="123" y="47"/>
                  </a:lnTo>
                  <a:lnTo>
                    <a:pt x="123" y="47"/>
                  </a:lnTo>
                  <a:lnTo>
                    <a:pt x="123" y="47"/>
                  </a:lnTo>
                  <a:lnTo>
                    <a:pt x="127" y="43"/>
                  </a:lnTo>
                  <a:lnTo>
                    <a:pt x="127" y="43"/>
                  </a:lnTo>
                  <a:lnTo>
                    <a:pt x="127" y="43"/>
                  </a:lnTo>
                  <a:lnTo>
                    <a:pt x="127" y="38"/>
                  </a:lnTo>
                  <a:lnTo>
                    <a:pt x="127" y="38"/>
                  </a:lnTo>
                  <a:lnTo>
                    <a:pt x="127" y="38"/>
                  </a:lnTo>
                  <a:lnTo>
                    <a:pt x="127" y="33"/>
                  </a:lnTo>
                  <a:lnTo>
                    <a:pt x="127" y="33"/>
                  </a:lnTo>
                  <a:lnTo>
                    <a:pt x="132" y="29"/>
                  </a:lnTo>
                  <a:lnTo>
                    <a:pt x="132" y="29"/>
                  </a:lnTo>
                  <a:lnTo>
                    <a:pt x="127" y="29"/>
                  </a:lnTo>
                  <a:lnTo>
                    <a:pt x="127" y="24"/>
                  </a:lnTo>
                  <a:lnTo>
                    <a:pt x="127" y="24"/>
                  </a:lnTo>
                  <a:lnTo>
                    <a:pt x="127" y="19"/>
                  </a:lnTo>
                  <a:lnTo>
                    <a:pt x="127" y="19"/>
                  </a:lnTo>
                  <a:lnTo>
                    <a:pt x="127" y="19"/>
                  </a:lnTo>
                  <a:lnTo>
                    <a:pt x="127" y="15"/>
                  </a:lnTo>
                  <a:lnTo>
                    <a:pt x="127" y="15"/>
                  </a:lnTo>
                  <a:lnTo>
                    <a:pt x="123" y="15"/>
                  </a:lnTo>
                  <a:lnTo>
                    <a:pt x="123" y="10"/>
                  </a:lnTo>
                  <a:lnTo>
                    <a:pt x="123" y="10"/>
                  </a:lnTo>
                  <a:lnTo>
                    <a:pt x="123" y="10"/>
                  </a:lnTo>
                  <a:lnTo>
                    <a:pt x="118" y="5"/>
                  </a:lnTo>
                  <a:lnTo>
                    <a:pt x="118" y="5"/>
                  </a:lnTo>
                  <a:lnTo>
                    <a:pt x="118" y="5"/>
                  </a:lnTo>
                  <a:lnTo>
                    <a:pt x="113" y="5"/>
                  </a:lnTo>
                  <a:lnTo>
                    <a:pt x="113" y="0"/>
                  </a:lnTo>
                  <a:lnTo>
                    <a:pt x="113" y="0"/>
                  </a:lnTo>
                  <a:lnTo>
                    <a:pt x="109" y="0"/>
                  </a:lnTo>
                  <a:lnTo>
                    <a:pt x="109" y="0"/>
                  </a:lnTo>
                  <a:lnTo>
                    <a:pt x="109" y="0"/>
                  </a:lnTo>
                  <a:lnTo>
                    <a:pt x="104" y="0"/>
                  </a:lnTo>
                  <a:lnTo>
                    <a:pt x="104" y="0"/>
                  </a:lnTo>
                  <a:lnTo>
                    <a:pt x="99" y="0"/>
                  </a:lnTo>
                  <a:lnTo>
                    <a:pt x="99" y="0"/>
                  </a:lnTo>
                  <a:lnTo>
                    <a:pt x="99" y="0"/>
                  </a:lnTo>
                  <a:lnTo>
                    <a:pt x="94" y="0"/>
                  </a:lnTo>
                  <a:lnTo>
                    <a:pt x="94" y="0"/>
                  </a:lnTo>
                  <a:lnTo>
                    <a:pt x="90" y="0"/>
                  </a:lnTo>
                  <a:lnTo>
                    <a:pt x="90" y="0"/>
                  </a:lnTo>
                  <a:lnTo>
                    <a:pt x="90" y="0"/>
                  </a:lnTo>
                  <a:lnTo>
                    <a:pt x="85" y="0"/>
                  </a:lnTo>
                  <a:lnTo>
                    <a:pt x="85" y="0"/>
                  </a:lnTo>
                  <a:lnTo>
                    <a:pt x="0" y="52"/>
                  </a:lnTo>
                  <a:lnTo>
                    <a:pt x="0" y="52"/>
                  </a:lnTo>
                  <a:lnTo>
                    <a:pt x="5" y="52"/>
                  </a:lnTo>
                  <a:lnTo>
                    <a:pt x="5" y="47"/>
                  </a:lnTo>
                  <a:lnTo>
                    <a:pt x="5" y="47"/>
                  </a:lnTo>
                  <a:lnTo>
                    <a:pt x="10" y="47"/>
                  </a:lnTo>
                  <a:lnTo>
                    <a:pt x="10" y="47"/>
                  </a:lnTo>
                  <a:lnTo>
                    <a:pt x="14" y="47"/>
                  </a:lnTo>
                  <a:lnTo>
                    <a:pt x="14" y="47"/>
                  </a:lnTo>
                  <a:lnTo>
                    <a:pt x="14" y="47"/>
                  </a:lnTo>
                  <a:lnTo>
                    <a:pt x="19" y="47"/>
                  </a:lnTo>
                  <a:lnTo>
                    <a:pt x="19" y="47"/>
                  </a:lnTo>
                  <a:lnTo>
                    <a:pt x="24" y="47"/>
                  </a:lnTo>
                  <a:lnTo>
                    <a:pt x="24" y="47"/>
                  </a:lnTo>
                  <a:lnTo>
                    <a:pt x="24" y="52"/>
                  </a:lnTo>
                  <a:lnTo>
                    <a:pt x="28" y="52"/>
                  </a:lnTo>
                  <a:lnTo>
                    <a:pt x="28" y="52"/>
                  </a:lnTo>
                  <a:lnTo>
                    <a:pt x="28" y="52"/>
                  </a:lnTo>
                  <a:lnTo>
                    <a:pt x="33" y="52"/>
                  </a:lnTo>
                  <a:lnTo>
                    <a:pt x="33" y="57"/>
                  </a:lnTo>
                  <a:lnTo>
                    <a:pt x="33" y="57"/>
                  </a:lnTo>
                  <a:lnTo>
                    <a:pt x="38" y="57"/>
                  </a:lnTo>
                  <a:lnTo>
                    <a:pt x="38" y="62"/>
                  </a:lnTo>
                  <a:lnTo>
                    <a:pt x="38" y="62"/>
                  </a:lnTo>
                  <a:lnTo>
                    <a:pt x="43" y="62"/>
                  </a:lnTo>
                  <a:lnTo>
                    <a:pt x="43" y="66"/>
                  </a:lnTo>
                  <a:lnTo>
                    <a:pt x="43" y="66"/>
                  </a:lnTo>
                  <a:lnTo>
                    <a:pt x="43" y="66"/>
                  </a:lnTo>
                  <a:lnTo>
                    <a:pt x="43" y="71"/>
                  </a:lnTo>
                  <a:lnTo>
                    <a:pt x="43" y="71"/>
                  </a:lnTo>
                  <a:lnTo>
                    <a:pt x="43" y="76"/>
                  </a:lnTo>
                  <a:lnTo>
                    <a:pt x="47" y="76"/>
                  </a:lnTo>
                  <a:lnTo>
                    <a:pt x="47" y="76"/>
                  </a:lnTo>
                  <a:lnTo>
                    <a:pt x="47" y="80"/>
                  </a:lnTo>
                  <a:lnTo>
                    <a:pt x="47" y="80"/>
                  </a:lnTo>
                  <a:lnTo>
                    <a:pt x="47" y="85"/>
                  </a:lnTo>
                  <a:lnTo>
                    <a:pt x="47" y="85"/>
                  </a:lnTo>
                  <a:lnTo>
                    <a:pt x="43" y="85"/>
                  </a:lnTo>
                  <a:lnTo>
                    <a:pt x="43" y="90"/>
                  </a:lnTo>
                  <a:lnTo>
                    <a:pt x="43" y="90"/>
                  </a:lnTo>
                  <a:lnTo>
                    <a:pt x="43" y="95"/>
                  </a:lnTo>
                  <a:lnTo>
                    <a:pt x="43" y="95"/>
                  </a:lnTo>
                  <a:lnTo>
                    <a:pt x="43" y="95"/>
                  </a:lnTo>
                  <a:lnTo>
                    <a:pt x="43" y="99"/>
                  </a:lnTo>
                  <a:lnTo>
                    <a:pt x="38" y="99"/>
                  </a:lnTo>
                  <a:lnTo>
                    <a:pt x="38" y="99"/>
                  </a:lnTo>
                  <a:lnTo>
                    <a:pt x="38" y="99"/>
                  </a:lnTo>
                  <a:lnTo>
                    <a:pt x="33" y="104"/>
                  </a:lnTo>
                  <a:lnTo>
                    <a:pt x="33" y="104"/>
                  </a:lnTo>
                  <a:lnTo>
                    <a:pt x="33" y="104"/>
                  </a:lnTo>
                  <a:lnTo>
                    <a:pt x="118" y="5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8" name="Oval 87">
              <a:extLst>
                <a:ext uri="{FF2B5EF4-FFF2-40B4-BE49-F238E27FC236}">
                  <a16:creationId xmlns:a16="http://schemas.microsoft.com/office/drawing/2014/main" id="{6151C1DD-1195-3E27-AFDA-0EC743F80FAC}"/>
                </a:ext>
              </a:extLst>
            </p:cNvPr>
            <p:cNvSpPr>
              <a:spLocks noChangeArrowheads="1"/>
            </p:cNvSpPr>
            <p:nvPr/>
          </p:nvSpPr>
          <p:spPr bwMode="auto">
            <a:xfrm>
              <a:off x="1868805" y="1863725"/>
              <a:ext cx="128905"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89" name="Freeform 1449">
              <a:extLst>
                <a:ext uri="{FF2B5EF4-FFF2-40B4-BE49-F238E27FC236}">
                  <a16:creationId xmlns:a16="http://schemas.microsoft.com/office/drawing/2014/main" id="{A8C7F14C-7A9E-3402-6200-DDF987B39B64}"/>
                </a:ext>
              </a:extLst>
            </p:cNvPr>
            <p:cNvSpPr>
              <a:spLocks/>
            </p:cNvSpPr>
            <p:nvPr/>
          </p:nvSpPr>
          <p:spPr bwMode="auto">
            <a:xfrm>
              <a:off x="1845310" y="1917700"/>
              <a:ext cx="86360" cy="57150"/>
            </a:xfrm>
            <a:custGeom>
              <a:avLst/>
              <a:gdLst>
                <a:gd name="T0" fmla="*/ 117 w 136"/>
                <a:gd name="T1" fmla="*/ 57 h 90"/>
                <a:gd name="T2" fmla="*/ 122 w 136"/>
                <a:gd name="T3" fmla="*/ 57 h 90"/>
                <a:gd name="T4" fmla="*/ 122 w 136"/>
                <a:gd name="T5" fmla="*/ 52 h 90"/>
                <a:gd name="T6" fmla="*/ 127 w 136"/>
                <a:gd name="T7" fmla="*/ 52 h 90"/>
                <a:gd name="T8" fmla="*/ 131 w 136"/>
                <a:gd name="T9" fmla="*/ 47 h 90"/>
                <a:gd name="T10" fmla="*/ 131 w 136"/>
                <a:gd name="T11" fmla="*/ 43 h 90"/>
                <a:gd name="T12" fmla="*/ 131 w 136"/>
                <a:gd name="T13" fmla="*/ 43 h 90"/>
                <a:gd name="T14" fmla="*/ 136 w 136"/>
                <a:gd name="T15" fmla="*/ 38 h 90"/>
                <a:gd name="T16" fmla="*/ 136 w 136"/>
                <a:gd name="T17" fmla="*/ 33 h 90"/>
                <a:gd name="T18" fmla="*/ 136 w 136"/>
                <a:gd name="T19" fmla="*/ 28 h 90"/>
                <a:gd name="T20" fmla="*/ 136 w 136"/>
                <a:gd name="T21" fmla="*/ 28 h 90"/>
                <a:gd name="T22" fmla="*/ 136 w 136"/>
                <a:gd name="T23" fmla="*/ 24 h 90"/>
                <a:gd name="T24" fmla="*/ 131 w 136"/>
                <a:gd name="T25" fmla="*/ 19 h 90"/>
                <a:gd name="T26" fmla="*/ 131 w 136"/>
                <a:gd name="T27" fmla="*/ 14 h 90"/>
                <a:gd name="T28" fmla="*/ 131 w 136"/>
                <a:gd name="T29" fmla="*/ 14 h 90"/>
                <a:gd name="T30" fmla="*/ 127 w 136"/>
                <a:gd name="T31" fmla="*/ 10 h 90"/>
                <a:gd name="T32" fmla="*/ 127 w 136"/>
                <a:gd name="T33" fmla="*/ 5 h 90"/>
                <a:gd name="T34" fmla="*/ 122 w 136"/>
                <a:gd name="T35" fmla="*/ 5 h 90"/>
                <a:gd name="T36" fmla="*/ 117 w 136"/>
                <a:gd name="T37" fmla="*/ 0 h 90"/>
                <a:gd name="T38" fmla="*/ 113 w 136"/>
                <a:gd name="T39" fmla="*/ 0 h 90"/>
                <a:gd name="T40" fmla="*/ 113 w 136"/>
                <a:gd name="T41" fmla="*/ 0 h 90"/>
                <a:gd name="T42" fmla="*/ 108 w 136"/>
                <a:gd name="T43" fmla="*/ 0 h 90"/>
                <a:gd name="T44" fmla="*/ 103 w 136"/>
                <a:gd name="T45" fmla="*/ 0 h 90"/>
                <a:gd name="T46" fmla="*/ 98 w 136"/>
                <a:gd name="T47" fmla="*/ 0 h 90"/>
                <a:gd name="T48" fmla="*/ 98 w 136"/>
                <a:gd name="T49" fmla="*/ 0 h 90"/>
                <a:gd name="T50" fmla="*/ 4 w 136"/>
                <a:gd name="T51" fmla="*/ 28 h 90"/>
                <a:gd name="T52" fmla="*/ 4 w 136"/>
                <a:gd name="T53" fmla="*/ 28 h 90"/>
                <a:gd name="T54" fmla="*/ 9 w 136"/>
                <a:gd name="T55" fmla="*/ 28 h 90"/>
                <a:gd name="T56" fmla="*/ 14 w 136"/>
                <a:gd name="T57" fmla="*/ 28 h 90"/>
                <a:gd name="T58" fmla="*/ 18 w 136"/>
                <a:gd name="T59" fmla="*/ 33 h 90"/>
                <a:gd name="T60" fmla="*/ 23 w 136"/>
                <a:gd name="T61" fmla="*/ 33 h 90"/>
                <a:gd name="T62" fmla="*/ 23 w 136"/>
                <a:gd name="T63" fmla="*/ 33 h 90"/>
                <a:gd name="T64" fmla="*/ 28 w 136"/>
                <a:gd name="T65" fmla="*/ 38 h 90"/>
                <a:gd name="T66" fmla="*/ 32 w 136"/>
                <a:gd name="T67" fmla="*/ 38 h 90"/>
                <a:gd name="T68" fmla="*/ 32 w 136"/>
                <a:gd name="T69" fmla="*/ 43 h 90"/>
                <a:gd name="T70" fmla="*/ 37 w 136"/>
                <a:gd name="T71" fmla="*/ 47 h 90"/>
                <a:gd name="T72" fmla="*/ 37 w 136"/>
                <a:gd name="T73" fmla="*/ 47 h 90"/>
                <a:gd name="T74" fmla="*/ 37 w 136"/>
                <a:gd name="T75" fmla="*/ 52 h 90"/>
                <a:gd name="T76" fmla="*/ 37 w 136"/>
                <a:gd name="T77" fmla="*/ 57 h 90"/>
                <a:gd name="T78" fmla="*/ 37 w 136"/>
                <a:gd name="T79" fmla="*/ 61 h 90"/>
                <a:gd name="T80" fmla="*/ 37 w 136"/>
                <a:gd name="T81" fmla="*/ 61 h 90"/>
                <a:gd name="T82" fmla="*/ 37 w 136"/>
                <a:gd name="T83" fmla="*/ 66 h 90"/>
                <a:gd name="T84" fmla="*/ 37 w 136"/>
                <a:gd name="T85" fmla="*/ 71 h 90"/>
                <a:gd name="T86" fmla="*/ 37 w 136"/>
                <a:gd name="T87" fmla="*/ 75 h 90"/>
                <a:gd name="T88" fmla="*/ 32 w 136"/>
                <a:gd name="T89" fmla="*/ 80 h 90"/>
                <a:gd name="T90" fmla="*/ 32 w 136"/>
                <a:gd name="T91" fmla="*/ 80 h 90"/>
                <a:gd name="T92" fmla="*/ 28 w 136"/>
                <a:gd name="T93" fmla="*/ 85 h 90"/>
                <a:gd name="T94" fmla="*/ 28 w 136"/>
                <a:gd name="T95" fmla="*/ 85 h 90"/>
                <a:gd name="T96" fmla="*/ 23 w 136"/>
                <a:gd name="T97" fmla="*/ 90 h 90"/>
                <a:gd name="T98" fmla="*/ 18 w 136"/>
                <a:gd name="T9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90">
                  <a:moveTo>
                    <a:pt x="117" y="57"/>
                  </a:moveTo>
                  <a:lnTo>
                    <a:pt x="117" y="57"/>
                  </a:lnTo>
                  <a:lnTo>
                    <a:pt x="117" y="57"/>
                  </a:lnTo>
                  <a:lnTo>
                    <a:pt x="122" y="57"/>
                  </a:lnTo>
                  <a:lnTo>
                    <a:pt x="122" y="52"/>
                  </a:lnTo>
                  <a:lnTo>
                    <a:pt x="122" y="52"/>
                  </a:lnTo>
                  <a:lnTo>
                    <a:pt x="127" y="52"/>
                  </a:lnTo>
                  <a:lnTo>
                    <a:pt x="127" y="52"/>
                  </a:lnTo>
                  <a:lnTo>
                    <a:pt x="127" y="47"/>
                  </a:lnTo>
                  <a:lnTo>
                    <a:pt x="131" y="47"/>
                  </a:lnTo>
                  <a:lnTo>
                    <a:pt x="131" y="47"/>
                  </a:lnTo>
                  <a:lnTo>
                    <a:pt x="131" y="43"/>
                  </a:lnTo>
                  <a:lnTo>
                    <a:pt x="131" y="43"/>
                  </a:lnTo>
                  <a:lnTo>
                    <a:pt x="131" y="43"/>
                  </a:lnTo>
                  <a:lnTo>
                    <a:pt x="131" y="38"/>
                  </a:lnTo>
                  <a:lnTo>
                    <a:pt x="136" y="38"/>
                  </a:lnTo>
                  <a:lnTo>
                    <a:pt x="136" y="38"/>
                  </a:lnTo>
                  <a:lnTo>
                    <a:pt x="136" y="33"/>
                  </a:lnTo>
                  <a:lnTo>
                    <a:pt x="136" y="33"/>
                  </a:lnTo>
                  <a:lnTo>
                    <a:pt x="136" y="28"/>
                  </a:lnTo>
                  <a:lnTo>
                    <a:pt x="136" y="28"/>
                  </a:lnTo>
                  <a:lnTo>
                    <a:pt x="136" y="28"/>
                  </a:lnTo>
                  <a:lnTo>
                    <a:pt x="136" y="24"/>
                  </a:lnTo>
                  <a:lnTo>
                    <a:pt x="136" y="24"/>
                  </a:lnTo>
                  <a:lnTo>
                    <a:pt x="131" y="19"/>
                  </a:lnTo>
                  <a:lnTo>
                    <a:pt x="131" y="19"/>
                  </a:lnTo>
                  <a:lnTo>
                    <a:pt x="131" y="19"/>
                  </a:lnTo>
                  <a:lnTo>
                    <a:pt x="131" y="14"/>
                  </a:lnTo>
                  <a:lnTo>
                    <a:pt x="131" y="14"/>
                  </a:lnTo>
                  <a:lnTo>
                    <a:pt x="131" y="14"/>
                  </a:lnTo>
                  <a:lnTo>
                    <a:pt x="127" y="10"/>
                  </a:lnTo>
                  <a:lnTo>
                    <a:pt x="127" y="10"/>
                  </a:lnTo>
                  <a:lnTo>
                    <a:pt x="127" y="10"/>
                  </a:lnTo>
                  <a:lnTo>
                    <a:pt x="127" y="5"/>
                  </a:lnTo>
                  <a:lnTo>
                    <a:pt x="122" y="5"/>
                  </a:lnTo>
                  <a:lnTo>
                    <a:pt x="122" y="5"/>
                  </a:lnTo>
                  <a:lnTo>
                    <a:pt x="122" y="5"/>
                  </a:lnTo>
                  <a:lnTo>
                    <a:pt x="117" y="0"/>
                  </a:lnTo>
                  <a:lnTo>
                    <a:pt x="117" y="0"/>
                  </a:lnTo>
                  <a:lnTo>
                    <a:pt x="113" y="0"/>
                  </a:lnTo>
                  <a:lnTo>
                    <a:pt x="113" y="0"/>
                  </a:lnTo>
                  <a:lnTo>
                    <a:pt x="113" y="0"/>
                  </a:lnTo>
                  <a:lnTo>
                    <a:pt x="108" y="0"/>
                  </a:lnTo>
                  <a:lnTo>
                    <a:pt x="108" y="0"/>
                  </a:lnTo>
                  <a:lnTo>
                    <a:pt x="108" y="0"/>
                  </a:lnTo>
                  <a:lnTo>
                    <a:pt x="103" y="0"/>
                  </a:lnTo>
                  <a:lnTo>
                    <a:pt x="103" y="0"/>
                  </a:lnTo>
                  <a:lnTo>
                    <a:pt x="98" y="0"/>
                  </a:lnTo>
                  <a:lnTo>
                    <a:pt x="98" y="0"/>
                  </a:lnTo>
                  <a:lnTo>
                    <a:pt x="98" y="0"/>
                  </a:lnTo>
                  <a:lnTo>
                    <a:pt x="0" y="33"/>
                  </a:lnTo>
                  <a:lnTo>
                    <a:pt x="4" y="28"/>
                  </a:lnTo>
                  <a:lnTo>
                    <a:pt x="4" y="28"/>
                  </a:lnTo>
                  <a:lnTo>
                    <a:pt x="4" y="28"/>
                  </a:lnTo>
                  <a:lnTo>
                    <a:pt x="9" y="28"/>
                  </a:lnTo>
                  <a:lnTo>
                    <a:pt x="9" y="28"/>
                  </a:lnTo>
                  <a:lnTo>
                    <a:pt x="14" y="28"/>
                  </a:lnTo>
                  <a:lnTo>
                    <a:pt x="14" y="28"/>
                  </a:lnTo>
                  <a:lnTo>
                    <a:pt x="14" y="28"/>
                  </a:lnTo>
                  <a:lnTo>
                    <a:pt x="18" y="33"/>
                  </a:lnTo>
                  <a:lnTo>
                    <a:pt x="18" y="33"/>
                  </a:lnTo>
                  <a:lnTo>
                    <a:pt x="23" y="33"/>
                  </a:lnTo>
                  <a:lnTo>
                    <a:pt x="23" y="33"/>
                  </a:lnTo>
                  <a:lnTo>
                    <a:pt x="23" y="33"/>
                  </a:lnTo>
                  <a:lnTo>
                    <a:pt x="28" y="33"/>
                  </a:lnTo>
                  <a:lnTo>
                    <a:pt x="28" y="38"/>
                  </a:lnTo>
                  <a:lnTo>
                    <a:pt x="28" y="38"/>
                  </a:lnTo>
                  <a:lnTo>
                    <a:pt x="32" y="38"/>
                  </a:lnTo>
                  <a:lnTo>
                    <a:pt x="32" y="43"/>
                  </a:lnTo>
                  <a:lnTo>
                    <a:pt x="32" y="43"/>
                  </a:lnTo>
                  <a:lnTo>
                    <a:pt x="32" y="43"/>
                  </a:lnTo>
                  <a:lnTo>
                    <a:pt x="37" y="47"/>
                  </a:lnTo>
                  <a:lnTo>
                    <a:pt x="37" y="47"/>
                  </a:lnTo>
                  <a:lnTo>
                    <a:pt x="37" y="47"/>
                  </a:lnTo>
                  <a:lnTo>
                    <a:pt x="37" y="52"/>
                  </a:lnTo>
                  <a:lnTo>
                    <a:pt x="37" y="52"/>
                  </a:lnTo>
                  <a:lnTo>
                    <a:pt x="37" y="52"/>
                  </a:lnTo>
                  <a:lnTo>
                    <a:pt x="37" y="57"/>
                  </a:lnTo>
                  <a:lnTo>
                    <a:pt x="37" y="57"/>
                  </a:lnTo>
                  <a:lnTo>
                    <a:pt x="37" y="61"/>
                  </a:lnTo>
                  <a:lnTo>
                    <a:pt x="37" y="61"/>
                  </a:lnTo>
                  <a:lnTo>
                    <a:pt x="37" y="61"/>
                  </a:lnTo>
                  <a:lnTo>
                    <a:pt x="37" y="66"/>
                  </a:lnTo>
                  <a:lnTo>
                    <a:pt x="37" y="66"/>
                  </a:lnTo>
                  <a:lnTo>
                    <a:pt x="37" y="71"/>
                  </a:lnTo>
                  <a:lnTo>
                    <a:pt x="37" y="71"/>
                  </a:lnTo>
                  <a:lnTo>
                    <a:pt x="37" y="71"/>
                  </a:lnTo>
                  <a:lnTo>
                    <a:pt x="37" y="75"/>
                  </a:lnTo>
                  <a:lnTo>
                    <a:pt x="37" y="75"/>
                  </a:lnTo>
                  <a:lnTo>
                    <a:pt x="32" y="80"/>
                  </a:lnTo>
                  <a:lnTo>
                    <a:pt x="32" y="80"/>
                  </a:lnTo>
                  <a:lnTo>
                    <a:pt x="32" y="80"/>
                  </a:lnTo>
                  <a:lnTo>
                    <a:pt x="32" y="80"/>
                  </a:lnTo>
                  <a:lnTo>
                    <a:pt x="28" y="85"/>
                  </a:lnTo>
                  <a:lnTo>
                    <a:pt x="28" y="85"/>
                  </a:lnTo>
                  <a:lnTo>
                    <a:pt x="28" y="85"/>
                  </a:lnTo>
                  <a:lnTo>
                    <a:pt x="28" y="85"/>
                  </a:lnTo>
                  <a:lnTo>
                    <a:pt x="23" y="90"/>
                  </a:lnTo>
                  <a:lnTo>
                    <a:pt x="23" y="90"/>
                  </a:lnTo>
                  <a:lnTo>
                    <a:pt x="18" y="90"/>
                  </a:lnTo>
                  <a:lnTo>
                    <a:pt x="117" y="5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0" name="Oval 89">
              <a:extLst>
                <a:ext uri="{FF2B5EF4-FFF2-40B4-BE49-F238E27FC236}">
                  <a16:creationId xmlns:a16="http://schemas.microsoft.com/office/drawing/2014/main" id="{789F4025-5E21-ECB5-1280-83B15F7D598B}"/>
                </a:ext>
              </a:extLst>
            </p:cNvPr>
            <p:cNvSpPr>
              <a:spLocks noChangeArrowheads="1"/>
            </p:cNvSpPr>
            <p:nvPr/>
          </p:nvSpPr>
          <p:spPr bwMode="auto">
            <a:xfrm>
              <a:off x="771525" y="230505"/>
              <a:ext cx="56515"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1" name="Oval 90">
              <a:extLst>
                <a:ext uri="{FF2B5EF4-FFF2-40B4-BE49-F238E27FC236}">
                  <a16:creationId xmlns:a16="http://schemas.microsoft.com/office/drawing/2014/main" id="{2385EC2A-46BA-0508-2F09-B2EE5C5A133A}"/>
                </a:ext>
              </a:extLst>
            </p:cNvPr>
            <p:cNvSpPr>
              <a:spLocks noChangeArrowheads="1"/>
            </p:cNvSpPr>
            <p:nvPr/>
          </p:nvSpPr>
          <p:spPr bwMode="auto">
            <a:xfrm>
              <a:off x="1495425" y="547370"/>
              <a:ext cx="56515"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2" name="Freeform 1452">
              <a:extLst>
                <a:ext uri="{FF2B5EF4-FFF2-40B4-BE49-F238E27FC236}">
                  <a16:creationId xmlns:a16="http://schemas.microsoft.com/office/drawing/2014/main" id="{7856B4E5-9C02-31E2-C36C-783070392961}"/>
                </a:ext>
              </a:extLst>
            </p:cNvPr>
            <p:cNvSpPr>
              <a:spLocks/>
            </p:cNvSpPr>
            <p:nvPr/>
          </p:nvSpPr>
          <p:spPr bwMode="auto">
            <a:xfrm>
              <a:off x="1485900" y="583565"/>
              <a:ext cx="53975" cy="122555"/>
            </a:xfrm>
            <a:custGeom>
              <a:avLst/>
              <a:gdLst>
                <a:gd name="T0" fmla="*/ 85 w 85"/>
                <a:gd name="T1" fmla="*/ 19 h 193"/>
                <a:gd name="T2" fmla="*/ 85 w 85"/>
                <a:gd name="T3" fmla="*/ 19 h 193"/>
                <a:gd name="T4" fmla="*/ 85 w 85"/>
                <a:gd name="T5" fmla="*/ 14 h 193"/>
                <a:gd name="T6" fmla="*/ 85 w 85"/>
                <a:gd name="T7" fmla="*/ 14 h 193"/>
                <a:gd name="T8" fmla="*/ 85 w 85"/>
                <a:gd name="T9" fmla="*/ 9 h 193"/>
                <a:gd name="T10" fmla="*/ 80 w 85"/>
                <a:gd name="T11" fmla="*/ 9 h 193"/>
                <a:gd name="T12" fmla="*/ 80 w 85"/>
                <a:gd name="T13" fmla="*/ 4 h 193"/>
                <a:gd name="T14" fmla="*/ 76 w 85"/>
                <a:gd name="T15" fmla="*/ 4 h 193"/>
                <a:gd name="T16" fmla="*/ 71 w 85"/>
                <a:gd name="T17" fmla="*/ 0 h 193"/>
                <a:gd name="T18" fmla="*/ 71 w 85"/>
                <a:gd name="T19" fmla="*/ 0 h 193"/>
                <a:gd name="T20" fmla="*/ 66 w 85"/>
                <a:gd name="T21" fmla="*/ 0 h 193"/>
                <a:gd name="T22" fmla="*/ 62 w 85"/>
                <a:gd name="T23" fmla="*/ 0 h 193"/>
                <a:gd name="T24" fmla="*/ 57 w 85"/>
                <a:gd name="T25" fmla="*/ 0 h 193"/>
                <a:gd name="T26" fmla="*/ 57 w 85"/>
                <a:gd name="T27" fmla="*/ 0 h 193"/>
                <a:gd name="T28" fmla="*/ 52 w 85"/>
                <a:gd name="T29" fmla="*/ 0 h 193"/>
                <a:gd name="T30" fmla="*/ 48 w 85"/>
                <a:gd name="T31" fmla="*/ 0 h 193"/>
                <a:gd name="T32" fmla="*/ 43 w 85"/>
                <a:gd name="T33" fmla="*/ 0 h 193"/>
                <a:gd name="T34" fmla="*/ 43 w 85"/>
                <a:gd name="T35" fmla="*/ 0 h 193"/>
                <a:gd name="T36" fmla="*/ 38 w 85"/>
                <a:gd name="T37" fmla="*/ 0 h 193"/>
                <a:gd name="T38" fmla="*/ 33 w 85"/>
                <a:gd name="T39" fmla="*/ 0 h 193"/>
                <a:gd name="T40" fmla="*/ 33 w 85"/>
                <a:gd name="T41" fmla="*/ 4 h 193"/>
                <a:gd name="T42" fmla="*/ 29 w 85"/>
                <a:gd name="T43" fmla="*/ 4 h 193"/>
                <a:gd name="T44" fmla="*/ 29 w 85"/>
                <a:gd name="T45" fmla="*/ 9 h 193"/>
                <a:gd name="T46" fmla="*/ 29 w 85"/>
                <a:gd name="T47" fmla="*/ 9 h 193"/>
                <a:gd name="T48" fmla="*/ 29 w 85"/>
                <a:gd name="T49" fmla="*/ 14 h 193"/>
                <a:gd name="T50" fmla="*/ 5 w 85"/>
                <a:gd name="T51" fmla="*/ 184 h 193"/>
                <a:gd name="T52" fmla="*/ 5 w 85"/>
                <a:gd name="T53" fmla="*/ 184 h 193"/>
                <a:gd name="T54" fmla="*/ 5 w 85"/>
                <a:gd name="T55" fmla="*/ 179 h 193"/>
                <a:gd name="T56" fmla="*/ 5 w 85"/>
                <a:gd name="T57" fmla="*/ 179 h 193"/>
                <a:gd name="T58" fmla="*/ 10 w 85"/>
                <a:gd name="T59" fmla="*/ 179 h 193"/>
                <a:gd name="T60" fmla="*/ 10 w 85"/>
                <a:gd name="T61" fmla="*/ 174 h 193"/>
                <a:gd name="T62" fmla="*/ 15 w 85"/>
                <a:gd name="T63" fmla="*/ 174 h 193"/>
                <a:gd name="T64" fmla="*/ 19 w 85"/>
                <a:gd name="T65" fmla="*/ 174 h 193"/>
                <a:gd name="T66" fmla="*/ 19 w 85"/>
                <a:gd name="T67" fmla="*/ 174 h 193"/>
                <a:gd name="T68" fmla="*/ 24 w 85"/>
                <a:gd name="T69" fmla="*/ 169 h 193"/>
                <a:gd name="T70" fmla="*/ 29 w 85"/>
                <a:gd name="T71" fmla="*/ 169 h 193"/>
                <a:gd name="T72" fmla="*/ 33 w 85"/>
                <a:gd name="T73" fmla="*/ 169 h 193"/>
                <a:gd name="T74" fmla="*/ 38 w 85"/>
                <a:gd name="T75" fmla="*/ 174 h 193"/>
                <a:gd name="T76" fmla="*/ 38 w 85"/>
                <a:gd name="T77" fmla="*/ 174 h 193"/>
                <a:gd name="T78" fmla="*/ 43 w 85"/>
                <a:gd name="T79" fmla="*/ 174 h 193"/>
                <a:gd name="T80" fmla="*/ 48 w 85"/>
                <a:gd name="T81" fmla="*/ 174 h 193"/>
                <a:gd name="T82" fmla="*/ 52 w 85"/>
                <a:gd name="T83" fmla="*/ 179 h 193"/>
                <a:gd name="T84" fmla="*/ 52 w 85"/>
                <a:gd name="T85" fmla="*/ 179 h 193"/>
                <a:gd name="T86" fmla="*/ 57 w 85"/>
                <a:gd name="T87" fmla="*/ 179 h 193"/>
                <a:gd name="T88" fmla="*/ 57 w 85"/>
                <a:gd name="T89" fmla="*/ 184 h 193"/>
                <a:gd name="T90" fmla="*/ 62 w 85"/>
                <a:gd name="T91" fmla="*/ 184 h 193"/>
                <a:gd name="T92" fmla="*/ 62 w 85"/>
                <a:gd name="T93" fmla="*/ 188 h 193"/>
                <a:gd name="T94" fmla="*/ 62 w 85"/>
                <a:gd name="T95" fmla="*/ 188 h 193"/>
                <a:gd name="T96" fmla="*/ 62 w 85"/>
                <a:gd name="T97" fmla="*/ 193 h 193"/>
                <a:gd name="T98" fmla="*/ 62 w 85"/>
                <a:gd name="T9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 h="193">
                  <a:moveTo>
                    <a:pt x="85" y="19"/>
                  </a:moveTo>
                  <a:lnTo>
                    <a:pt x="85" y="19"/>
                  </a:lnTo>
                  <a:lnTo>
                    <a:pt x="85" y="19"/>
                  </a:lnTo>
                  <a:lnTo>
                    <a:pt x="85" y="19"/>
                  </a:lnTo>
                  <a:lnTo>
                    <a:pt x="85" y="14"/>
                  </a:lnTo>
                  <a:lnTo>
                    <a:pt x="85" y="14"/>
                  </a:lnTo>
                  <a:lnTo>
                    <a:pt x="85" y="14"/>
                  </a:lnTo>
                  <a:lnTo>
                    <a:pt x="85" y="14"/>
                  </a:lnTo>
                  <a:lnTo>
                    <a:pt x="85" y="9"/>
                  </a:lnTo>
                  <a:lnTo>
                    <a:pt x="85" y="9"/>
                  </a:lnTo>
                  <a:lnTo>
                    <a:pt x="80" y="9"/>
                  </a:lnTo>
                  <a:lnTo>
                    <a:pt x="80" y="9"/>
                  </a:lnTo>
                  <a:lnTo>
                    <a:pt x="80" y="4"/>
                  </a:lnTo>
                  <a:lnTo>
                    <a:pt x="80" y="4"/>
                  </a:lnTo>
                  <a:lnTo>
                    <a:pt x="76" y="4"/>
                  </a:lnTo>
                  <a:lnTo>
                    <a:pt x="76" y="4"/>
                  </a:lnTo>
                  <a:lnTo>
                    <a:pt x="76" y="4"/>
                  </a:lnTo>
                  <a:lnTo>
                    <a:pt x="71" y="0"/>
                  </a:lnTo>
                  <a:lnTo>
                    <a:pt x="71" y="0"/>
                  </a:lnTo>
                  <a:lnTo>
                    <a:pt x="71" y="0"/>
                  </a:lnTo>
                  <a:lnTo>
                    <a:pt x="66" y="0"/>
                  </a:lnTo>
                  <a:lnTo>
                    <a:pt x="66" y="0"/>
                  </a:lnTo>
                  <a:lnTo>
                    <a:pt x="66" y="0"/>
                  </a:lnTo>
                  <a:lnTo>
                    <a:pt x="62" y="0"/>
                  </a:lnTo>
                  <a:lnTo>
                    <a:pt x="62" y="0"/>
                  </a:lnTo>
                  <a:lnTo>
                    <a:pt x="57" y="0"/>
                  </a:lnTo>
                  <a:lnTo>
                    <a:pt x="57" y="0"/>
                  </a:lnTo>
                  <a:lnTo>
                    <a:pt x="57" y="0"/>
                  </a:lnTo>
                  <a:lnTo>
                    <a:pt x="52" y="0"/>
                  </a:lnTo>
                  <a:lnTo>
                    <a:pt x="52" y="0"/>
                  </a:lnTo>
                  <a:lnTo>
                    <a:pt x="48" y="0"/>
                  </a:lnTo>
                  <a:lnTo>
                    <a:pt x="48" y="0"/>
                  </a:lnTo>
                  <a:lnTo>
                    <a:pt x="48" y="0"/>
                  </a:lnTo>
                  <a:lnTo>
                    <a:pt x="43" y="0"/>
                  </a:lnTo>
                  <a:lnTo>
                    <a:pt x="43" y="0"/>
                  </a:lnTo>
                  <a:lnTo>
                    <a:pt x="43" y="0"/>
                  </a:lnTo>
                  <a:lnTo>
                    <a:pt x="38" y="0"/>
                  </a:lnTo>
                  <a:lnTo>
                    <a:pt x="38" y="0"/>
                  </a:lnTo>
                  <a:lnTo>
                    <a:pt x="38" y="0"/>
                  </a:lnTo>
                  <a:lnTo>
                    <a:pt x="33" y="0"/>
                  </a:lnTo>
                  <a:lnTo>
                    <a:pt x="33" y="4"/>
                  </a:lnTo>
                  <a:lnTo>
                    <a:pt x="33" y="4"/>
                  </a:lnTo>
                  <a:lnTo>
                    <a:pt x="33" y="4"/>
                  </a:lnTo>
                  <a:lnTo>
                    <a:pt x="29" y="4"/>
                  </a:lnTo>
                  <a:lnTo>
                    <a:pt x="29" y="4"/>
                  </a:lnTo>
                  <a:lnTo>
                    <a:pt x="29" y="9"/>
                  </a:lnTo>
                  <a:lnTo>
                    <a:pt x="29" y="9"/>
                  </a:lnTo>
                  <a:lnTo>
                    <a:pt x="29" y="9"/>
                  </a:lnTo>
                  <a:lnTo>
                    <a:pt x="29" y="9"/>
                  </a:lnTo>
                  <a:lnTo>
                    <a:pt x="29" y="14"/>
                  </a:lnTo>
                  <a:lnTo>
                    <a:pt x="0" y="184"/>
                  </a:lnTo>
                  <a:lnTo>
                    <a:pt x="5" y="184"/>
                  </a:lnTo>
                  <a:lnTo>
                    <a:pt x="5" y="184"/>
                  </a:lnTo>
                  <a:lnTo>
                    <a:pt x="5" y="184"/>
                  </a:lnTo>
                  <a:lnTo>
                    <a:pt x="5" y="184"/>
                  </a:lnTo>
                  <a:lnTo>
                    <a:pt x="5" y="179"/>
                  </a:lnTo>
                  <a:lnTo>
                    <a:pt x="5" y="179"/>
                  </a:lnTo>
                  <a:lnTo>
                    <a:pt x="5" y="179"/>
                  </a:lnTo>
                  <a:lnTo>
                    <a:pt x="10" y="179"/>
                  </a:lnTo>
                  <a:lnTo>
                    <a:pt x="10" y="179"/>
                  </a:lnTo>
                  <a:lnTo>
                    <a:pt x="10" y="174"/>
                  </a:lnTo>
                  <a:lnTo>
                    <a:pt x="10" y="174"/>
                  </a:lnTo>
                  <a:lnTo>
                    <a:pt x="15" y="174"/>
                  </a:lnTo>
                  <a:lnTo>
                    <a:pt x="15" y="174"/>
                  </a:lnTo>
                  <a:lnTo>
                    <a:pt x="15" y="174"/>
                  </a:lnTo>
                  <a:lnTo>
                    <a:pt x="19" y="174"/>
                  </a:lnTo>
                  <a:lnTo>
                    <a:pt x="19" y="174"/>
                  </a:lnTo>
                  <a:lnTo>
                    <a:pt x="19" y="174"/>
                  </a:lnTo>
                  <a:lnTo>
                    <a:pt x="24" y="169"/>
                  </a:lnTo>
                  <a:lnTo>
                    <a:pt x="24" y="169"/>
                  </a:lnTo>
                  <a:lnTo>
                    <a:pt x="29" y="169"/>
                  </a:lnTo>
                  <a:lnTo>
                    <a:pt x="29" y="169"/>
                  </a:lnTo>
                  <a:lnTo>
                    <a:pt x="29" y="169"/>
                  </a:lnTo>
                  <a:lnTo>
                    <a:pt x="33" y="169"/>
                  </a:lnTo>
                  <a:lnTo>
                    <a:pt x="33" y="169"/>
                  </a:lnTo>
                  <a:lnTo>
                    <a:pt x="38" y="174"/>
                  </a:lnTo>
                  <a:lnTo>
                    <a:pt x="38" y="174"/>
                  </a:lnTo>
                  <a:lnTo>
                    <a:pt x="38" y="174"/>
                  </a:lnTo>
                  <a:lnTo>
                    <a:pt x="43" y="174"/>
                  </a:lnTo>
                  <a:lnTo>
                    <a:pt x="43" y="174"/>
                  </a:lnTo>
                  <a:lnTo>
                    <a:pt x="48" y="174"/>
                  </a:lnTo>
                  <a:lnTo>
                    <a:pt x="48" y="174"/>
                  </a:lnTo>
                  <a:lnTo>
                    <a:pt x="48" y="174"/>
                  </a:lnTo>
                  <a:lnTo>
                    <a:pt x="52" y="179"/>
                  </a:lnTo>
                  <a:lnTo>
                    <a:pt x="52" y="179"/>
                  </a:lnTo>
                  <a:lnTo>
                    <a:pt x="52" y="179"/>
                  </a:lnTo>
                  <a:lnTo>
                    <a:pt x="52" y="179"/>
                  </a:lnTo>
                  <a:lnTo>
                    <a:pt x="57" y="179"/>
                  </a:lnTo>
                  <a:lnTo>
                    <a:pt x="57" y="184"/>
                  </a:lnTo>
                  <a:lnTo>
                    <a:pt x="57" y="184"/>
                  </a:lnTo>
                  <a:lnTo>
                    <a:pt x="57" y="184"/>
                  </a:lnTo>
                  <a:lnTo>
                    <a:pt x="62" y="184"/>
                  </a:lnTo>
                  <a:lnTo>
                    <a:pt x="62" y="184"/>
                  </a:lnTo>
                  <a:lnTo>
                    <a:pt x="62" y="188"/>
                  </a:lnTo>
                  <a:lnTo>
                    <a:pt x="62" y="188"/>
                  </a:lnTo>
                  <a:lnTo>
                    <a:pt x="62" y="188"/>
                  </a:lnTo>
                  <a:lnTo>
                    <a:pt x="62" y="188"/>
                  </a:lnTo>
                  <a:lnTo>
                    <a:pt x="62" y="193"/>
                  </a:lnTo>
                  <a:lnTo>
                    <a:pt x="62" y="193"/>
                  </a:lnTo>
                  <a:lnTo>
                    <a:pt x="62" y="193"/>
                  </a:lnTo>
                  <a:lnTo>
                    <a:pt x="85" y="1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3" name="Oval 92">
              <a:extLst>
                <a:ext uri="{FF2B5EF4-FFF2-40B4-BE49-F238E27FC236}">
                  <a16:creationId xmlns:a16="http://schemas.microsoft.com/office/drawing/2014/main" id="{BF34976A-AB83-807F-F965-D4C5B3903896}"/>
                </a:ext>
              </a:extLst>
            </p:cNvPr>
            <p:cNvSpPr>
              <a:spLocks noChangeArrowheads="1"/>
            </p:cNvSpPr>
            <p:nvPr/>
          </p:nvSpPr>
          <p:spPr bwMode="auto">
            <a:xfrm>
              <a:off x="1480185" y="939165"/>
              <a:ext cx="116840" cy="116840"/>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94" name="Freeform 1454">
              <a:extLst>
                <a:ext uri="{FF2B5EF4-FFF2-40B4-BE49-F238E27FC236}">
                  <a16:creationId xmlns:a16="http://schemas.microsoft.com/office/drawing/2014/main" id="{F52308C4-FA8B-C790-F8E3-8E89B4EB169E}"/>
                </a:ext>
              </a:extLst>
            </p:cNvPr>
            <p:cNvSpPr>
              <a:spLocks/>
            </p:cNvSpPr>
            <p:nvPr/>
          </p:nvSpPr>
          <p:spPr bwMode="auto">
            <a:xfrm>
              <a:off x="1489075" y="807720"/>
              <a:ext cx="59690" cy="149860"/>
            </a:xfrm>
            <a:custGeom>
              <a:avLst/>
              <a:gdLst>
                <a:gd name="T0" fmla="*/ 38 w 94"/>
                <a:gd name="T1" fmla="*/ 231 h 236"/>
                <a:gd name="T2" fmla="*/ 38 w 94"/>
                <a:gd name="T3" fmla="*/ 231 h 236"/>
                <a:gd name="T4" fmla="*/ 38 w 94"/>
                <a:gd name="T5" fmla="*/ 231 h 236"/>
                <a:gd name="T6" fmla="*/ 43 w 94"/>
                <a:gd name="T7" fmla="*/ 231 h 236"/>
                <a:gd name="T8" fmla="*/ 43 w 94"/>
                <a:gd name="T9" fmla="*/ 236 h 236"/>
                <a:gd name="T10" fmla="*/ 47 w 94"/>
                <a:gd name="T11" fmla="*/ 236 h 236"/>
                <a:gd name="T12" fmla="*/ 47 w 94"/>
                <a:gd name="T13" fmla="*/ 236 h 236"/>
                <a:gd name="T14" fmla="*/ 52 w 94"/>
                <a:gd name="T15" fmla="*/ 236 h 236"/>
                <a:gd name="T16" fmla="*/ 57 w 94"/>
                <a:gd name="T17" fmla="*/ 236 h 236"/>
                <a:gd name="T18" fmla="*/ 57 w 94"/>
                <a:gd name="T19" fmla="*/ 236 h 236"/>
                <a:gd name="T20" fmla="*/ 61 w 94"/>
                <a:gd name="T21" fmla="*/ 236 h 236"/>
                <a:gd name="T22" fmla="*/ 66 w 94"/>
                <a:gd name="T23" fmla="*/ 236 h 236"/>
                <a:gd name="T24" fmla="*/ 71 w 94"/>
                <a:gd name="T25" fmla="*/ 236 h 236"/>
                <a:gd name="T26" fmla="*/ 75 w 94"/>
                <a:gd name="T27" fmla="*/ 236 h 236"/>
                <a:gd name="T28" fmla="*/ 75 w 94"/>
                <a:gd name="T29" fmla="*/ 236 h 236"/>
                <a:gd name="T30" fmla="*/ 80 w 94"/>
                <a:gd name="T31" fmla="*/ 231 h 236"/>
                <a:gd name="T32" fmla="*/ 85 w 94"/>
                <a:gd name="T33" fmla="*/ 231 h 236"/>
                <a:gd name="T34" fmla="*/ 85 w 94"/>
                <a:gd name="T35" fmla="*/ 231 h 236"/>
                <a:gd name="T36" fmla="*/ 90 w 94"/>
                <a:gd name="T37" fmla="*/ 226 h 236"/>
                <a:gd name="T38" fmla="*/ 90 w 94"/>
                <a:gd name="T39" fmla="*/ 226 h 236"/>
                <a:gd name="T40" fmla="*/ 94 w 94"/>
                <a:gd name="T41" fmla="*/ 226 h 236"/>
                <a:gd name="T42" fmla="*/ 94 w 94"/>
                <a:gd name="T43" fmla="*/ 222 h 236"/>
                <a:gd name="T44" fmla="*/ 94 w 94"/>
                <a:gd name="T45" fmla="*/ 222 h 236"/>
                <a:gd name="T46" fmla="*/ 94 w 94"/>
                <a:gd name="T47" fmla="*/ 222 h 236"/>
                <a:gd name="T48" fmla="*/ 94 w 94"/>
                <a:gd name="T49" fmla="*/ 217 h 236"/>
                <a:gd name="T50" fmla="*/ 61 w 94"/>
                <a:gd name="T51" fmla="*/ 0 h 236"/>
                <a:gd name="T52" fmla="*/ 61 w 94"/>
                <a:gd name="T53" fmla="*/ 5 h 236"/>
                <a:gd name="T54" fmla="*/ 61 w 94"/>
                <a:gd name="T55" fmla="*/ 5 h 236"/>
                <a:gd name="T56" fmla="*/ 57 w 94"/>
                <a:gd name="T57" fmla="*/ 5 h 236"/>
                <a:gd name="T58" fmla="*/ 57 w 94"/>
                <a:gd name="T59" fmla="*/ 10 h 236"/>
                <a:gd name="T60" fmla="*/ 57 w 94"/>
                <a:gd name="T61" fmla="*/ 10 h 236"/>
                <a:gd name="T62" fmla="*/ 52 w 94"/>
                <a:gd name="T63" fmla="*/ 10 h 236"/>
                <a:gd name="T64" fmla="*/ 52 w 94"/>
                <a:gd name="T65" fmla="*/ 14 h 236"/>
                <a:gd name="T66" fmla="*/ 47 w 94"/>
                <a:gd name="T67" fmla="*/ 14 h 236"/>
                <a:gd name="T68" fmla="*/ 43 w 94"/>
                <a:gd name="T69" fmla="*/ 14 h 236"/>
                <a:gd name="T70" fmla="*/ 38 w 94"/>
                <a:gd name="T71" fmla="*/ 14 h 236"/>
                <a:gd name="T72" fmla="*/ 38 w 94"/>
                <a:gd name="T73" fmla="*/ 14 h 236"/>
                <a:gd name="T74" fmla="*/ 33 w 94"/>
                <a:gd name="T75" fmla="*/ 19 h 236"/>
                <a:gd name="T76" fmla="*/ 28 w 94"/>
                <a:gd name="T77" fmla="*/ 19 h 236"/>
                <a:gd name="T78" fmla="*/ 24 w 94"/>
                <a:gd name="T79" fmla="*/ 19 h 236"/>
                <a:gd name="T80" fmla="*/ 19 w 94"/>
                <a:gd name="T81" fmla="*/ 19 h 236"/>
                <a:gd name="T82" fmla="*/ 19 w 94"/>
                <a:gd name="T83" fmla="*/ 19 h 236"/>
                <a:gd name="T84" fmla="*/ 14 w 94"/>
                <a:gd name="T85" fmla="*/ 19 h 236"/>
                <a:gd name="T86" fmla="*/ 10 w 94"/>
                <a:gd name="T87" fmla="*/ 19 h 236"/>
                <a:gd name="T88" fmla="*/ 10 w 94"/>
                <a:gd name="T89" fmla="*/ 14 h 236"/>
                <a:gd name="T90" fmla="*/ 5 w 94"/>
                <a:gd name="T91" fmla="*/ 14 h 236"/>
                <a:gd name="T92" fmla="*/ 5 w 94"/>
                <a:gd name="T93" fmla="*/ 14 h 236"/>
                <a:gd name="T94" fmla="*/ 5 w 94"/>
                <a:gd name="T95" fmla="*/ 14 h 236"/>
                <a:gd name="T96" fmla="*/ 0 w 94"/>
                <a:gd name="T97" fmla="*/ 10 h 236"/>
                <a:gd name="T98" fmla="*/ 0 w 94"/>
                <a:gd name="T99" fmla="*/ 1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 h="236">
                  <a:moveTo>
                    <a:pt x="38" y="226"/>
                  </a:moveTo>
                  <a:lnTo>
                    <a:pt x="38" y="231"/>
                  </a:lnTo>
                  <a:lnTo>
                    <a:pt x="38" y="231"/>
                  </a:lnTo>
                  <a:lnTo>
                    <a:pt x="38" y="231"/>
                  </a:lnTo>
                  <a:lnTo>
                    <a:pt x="38" y="231"/>
                  </a:lnTo>
                  <a:lnTo>
                    <a:pt x="38" y="231"/>
                  </a:lnTo>
                  <a:lnTo>
                    <a:pt x="38" y="231"/>
                  </a:lnTo>
                  <a:lnTo>
                    <a:pt x="43" y="231"/>
                  </a:lnTo>
                  <a:lnTo>
                    <a:pt x="43" y="236"/>
                  </a:lnTo>
                  <a:lnTo>
                    <a:pt x="43" y="236"/>
                  </a:lnTo>
                  <a:lnTo>
                    <a:pt x="43" y="236"/>
                  </a:lnTo>
                  <a:lnTo>
                    <a:pt x="47" y="236"/>
                  </a:lnTo>
                  <a:lnTo>
                    <a:pt x="47" y="236"/>
                  </a:lnTo>
                  <a:lnTo>
                    <a:pt x="47" y="236"/>
                  </a:lnTo>
                  <a:lnTo>
                    <a:pt x="52" y="236"/>
                  </a:lnTo>
                  <a:lnTo>
                    <a:pt x="52" y="236"/>
                  </a:lnTo>
                  <a:lnTo>
                    <a:pt x="52" y="236"/>
                  </a:lnTo>
                  <a:lnTo>
                    <a:pt x="57" y="236"/>
                  </a:lnTo>
                  <a:lnTo>
                    <a:pt x="57" y="236"/>
                  </a:lnTo>
                  <a:lnTo>
                    <a:pt x="57" y="236"/>
                  </a:lnTo>
                  <a:lnTo>
                    <a:pt x="61" y="236"/>
                  </a:lnTo>
                  <a:lnTo>
                    <a:pt x="61" y="236"/>
                  </a:lnTo>
                  <a:lnTo>
                    <a:pt x="66" y="236"/>
                  </a:lnTo>
                  <a:lnTo>
                    <a:pt x="66" y="236"/>
                  </a:lnTo>
                  <a:lnTo>
                    <a:pt x="66" y="236"/>
                  </a:lnTo>
                  <a:lnTo>
                    <a:pt x="71" y="236"/>
                  </a:lnTo>
                  <a:lnTo>
                    <a:pt x="71" y="236"/>
                  </a:lnTo>
                  <a:lnTo>
                    <a:pt x="75" y="236"/>
                  </a:lnTo>
                  <a:lnTo>
                    <a:pt x="75" y="236"/>
                  </a:lnTo>
                  <a:lnTo>
                    <a:pt x="75" y="236"/>
                  </a:lnTo>
                  <a:lnTo>
                    <a:pt x="80" y="231"/>
                  </a:lnTo>
                  <a:lnTo>
                    <a:pt x="80" y="231"/>
                  </a:lnTo>
                  <a:lnTo>
                    <a:pt x="80" y="231"/>
                  </a:lnTo>
                  <a:lnTo>
                    <a:pt x="85" y="231"/>
                  </a:lnTo>
                  <a:lnTo>
                    <a:pt x="85" y="231"/>
                  </a:lnTo>
                  <a:lnTo>
                    <a:pt x="85" y="231"/>
                  </a:lnTo>
                  <a:lnTo>
                    <a:pt x="90" y="231"/>
                  </a:lnTo>
                  <a:lnTo>
                    <a:pt x="90" y="226"/>
                  </a:lnTo>
                  <a:lnTo>
                    <a:pt x="90" y="226"/>
                  </a:lnTo>
                  <a:lnTo>
                    <a:pt x="90" y="226"/>
                  </a:lnTo>
                  <a:lnTo>
                    <a:pt x="94" y="226"/>
                  </a:lnTo>
                  <a:lnTo>
                    <a:pt x="94" y="226"/>
                  </a:lnTo>
                  <a:lnTo>
                    <a:pt x="94" y="226"/>
                  </a:lnTo>
                  <a:lnTo>
                    <a:pt x="94" y="222"/>
                  </a:lnTo>
                  <a:lnTo>
                    <a:pt x="94" y="222"/>
                  </a:lnTo>
                  <a:lnTo>
                    <a:pt x="94" y="222"/>
                  </a:lnTo>
                  <a:lnTo>
                    <a:pt x="94" y="222"/>
                  </a:lnTo>
                  <a:lnTo>
                    <a:pt x="94" y="222"/>
                  </a:lnTo>
                  <a:lnTo>
                    <a:pt x="94" y="222"/>
                  </a:lnTo>
                  <a:lnTo>
                    <a:pt x="94" y="217"/>
                  </a:lnTo>
                  <a:lnTo>
                    <a:pt x="61" y="0"/>
                  </a:lnTo>
                  <a:lnTo>
                    <a:pt x="61" y="0"/>
                  </a:lnTo>
                  <a:lnTo>
                    <a:pt x="61" y="0"/>
                  </a:lnTo>
                  <a:lnTo>
                    <a:pt x="61" y="5"/>
                  </a:lnTo>
                  <a:lnTo>
                    <a:pt x="61" y="5"/>
                  </a:lnTo>
                  <a:lnTo>
                    <a:pt x="61" y="5"/>
                  </a:lnTo>
                  <a:lnTo>
                    <a:pt x="61" y="5"/>
                  </a:lnTo>
                  <a:lnTo>
                    <a:pt x="57" y="5"/>
                  </a:lnTo>
                  <a:lnTo>
                    <a:pt x="57" y="5"/>
                  </a:lnTo>
                  <a:lnTo>
                    <a:pt x="57" y="10"/>
                  </a:lnTo>
                  <a:lnTo>
                    <a:pt x="57" y="10"/>
                  </a:lnTo>
                  <a:lnTo>
                    <a:pt x="57" y="10"/>
                  </a:lnTo>
                  <a:lnTo>
                    <a:pt x="52" y="10"/>
                  </a:lnTo>
                  <a:lnTo>
                    <a:pt x="52" y="10"/>
                  </a:lnTo>
                  <a:lnTo>
                    <a:pt x="52" y="10"/>
                  </a:lnTo>
                  <a:lnTo>
                    <a:pt x="52" y="14"/>
                  </a:lnTo>
                  <a:lnTo>
                    <a:pt x="47" y="14"/>
                  </a:lnTo>
                  <a:lnTo>
                    <a:pt x="47" y="14"/>
                  </a:lnTo>
                  <a:lnTo>
                    <a:pt x="47" y="14"/>
                  </a:lnTo>
                  <a:lnTo>
                    <a:pt x="43" y="14"/>
                  </a:lnTo>
                  <a:lnTo>
                    <a:pt x="43" y="14"/>
                  </a:lnTo>
                  <a:lnTo>
                    <a:pt x="38" y="14"/>
                  </a:lnTo>
                  <a:lnTo>
                    <a:pt x="38" y="14"/>
                  </a:lnTo>
                  <a:lnTo>
                    <a:pt x="38" y="14"/>
                  </a:lnTo>
                  <a:lnTo>
                    <a:pt x="33" y="19"/>
                  </a:lnTo>
                  <a:lnTo>
                    <a:pt x="33" y="19"/>
                  </a:lnTo>
                  <a:lnTo>
                    <a:pt x="28" y="19"/>
                  </a:lnTo>
                  <a:lnTo>
                    <a:pt x="28" y="19"/>
                  </a:lnTo>
                  <a:lnTo>
                    <a:pt x="28" y="19"/>
                  </a:lnTo>
                  <a:lnTo>
                    <a:pt x="24" y="19"/>
                  </a:lnTo>
                  <a:lnTo>
                    <a:pt x="24" y="19"/>
                  </a:lnTo>
                  <a:lnTo>
                    <a:pt x="19" y="19"/>
                  </a:lnTo>
                  <a:lnTo>
                    <a:pt x="19" y="19"/>
                  </a:lnTo>
                  <a:lnTo>
                    <a:pt x="19" y="19"/>
                  </a:lnTo>
                  <a:lnTo>
                    <a:pt x="14" y="19"/>
                  </a:lnTo>
                  <a:lnTo>
                    <a:pt x="14" y="19"/>
                  </a:lnTo>
                  <a:lnTo>
                    <a:pt x="14" y="19"/>
                  </a:lnTo>
                  <a:lnTo>
                    <a:pt x="10" y="19"/>
                  </a:lnTo>
                  <a:lnTo>
                    <a:pt x="10" y="14"/>
                  </a:lnTo>
                  <a:lnTo>
                    <a:pt x="10" y="14"/>
                  </a:lnTo>
                  <a:lnTo>
                    <a:pt x="10" y="14"/>
                  </a:lnTo>
                  <a:lnTo>
                    <a:pt x="5" y="14"/>
                  </a:lnTo>
                  <a:lnTo>
                    <a:pt x="5" y="14"/>
                  </a:lnTo>
                  <a:lnTo>
                    <a:pt x="5" y="14"/>
                  </a:lnTo>
                  <a:lnTo>
                    <a:pt x="5" y="14"/>
                  </a:lnTo>
                  <a:lnTo>
                    <a:pt x="5" y="14"/>
                  </a:lnTo>
                  <a:lnTo>
                    <a:pt x="0" y="14"/>
                  </a:lnTo>
                  <a:lnTo>
                    <a:pt x="0" y="10"/>
                  </a:lnTo>
                  <a:lnTo>
                    <a:pt x="0" y="10"/>
                  </a:lnTo>
                  <a:lnTo>
                    <a:pt x="0" y="10"/>
                  </a:lnTo>
                  <a:lnTo>
                    <a:pt x="38" y="2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5" name="Freeform 1455">
              <a:extLst>
                <a:ext uri="{FF2B5EF4-FFF2-40B4-BE49-F238E27FC236}">
                  <a16:creationId xmlns:a16="http://schemas.microsoft.com/office/drawing/2014/main" id="{C10868F1-8440-09CE-55EB-B5EE11FA1421}"/>
                </a:ext>
              </a:extLst>
            </p:cNvPr>
            <p:cNvSpPr>
              <a:spLocks/>
            </p:cNvSpPr>
            <p:nvPr/>
          </p:nvSpPr>
          <p:spPr bwMode="auto">
            <a:xfrm>
              <a:off x="1497965" y="1043940"/>
              <a:ext cx="57150" cy="272415"/>
            </a:xfrm>
            <a:custGeom>
              <a:avLst/>
              <a:gdLst>
                <a:gd name="T0" fmla="*/ 90 w 90"/>
                <a:gd name="T1" fmla="*/ 10 h 429"/>
                <a:gd name="T2" fmla="*/ 90 w 90"/>
                <a:gd name="T3" fmla="*/ 10 h 429"/>
                <a:gd name="T4" fmla="*/ 90 w 90"/>
                <a:gd name="T5" fmla="*/ 10 h 429"/>
                <a:gd name="T6" fmla="*/ 90 w 90"/>
                <a:gd name="T7" fmla="*/ 5 h 429"/>
                <a:gd name="T8" fmla="*/ 85 w 90"/>
                <a:gd name="T9" fmla="*/ 5 h 429"/>
                <a:gd name="T10" fmla="*/ 85 w 90"/>
                <a:gd name="T11" fmla="*/ 5 h 429"/>
                <a:gd name="T12" fmla="*/ 80 w 90"/>
                <a:gd name="T13" fmla="*/ 5 h 429"/>
                <a:gd name="T14" fmla="*/ 76 w 90"/>
                <a:gd name="T15" fmla="*/ 0 h 429"/>
                <a:gd name="T16" fmla="*/ 76 w 90"/>
                <a:gd name="T17" fmla="*/ 0 h 429"/>
                <a:gd name="T18" fmla="*/ 71 w 90"/>
                <a:gd name="T19" fmla="*/ 0 h 429"/>
                <a:gd name="T20" fmla="*/ 66 w 90"/>
                <a:gd name="T21" fmla="*/ 0 h 429"/>
                <a:gd name="T22" fmla="*/ 66 w 90"/>
                <a:gd name="T23" fmla="*/ 0 h 429"/>
                <a:gd name="T24" fmla="*/ 61 w 90"/>
                <a:gd name="T25" fmla="*/ 0 h 429"/>
                <a:gd name="T26" fmla="*/ 57 w 90"/>
                <a:gd name="T27" fmla="*/ 0 h 429"/>
                <a:gd name="T28" fmla="*/ 52 w 90"/>
                <a:gd name="T29" fmla="*/ 0 h 429"/>
                <a:gd name="T30" fmla="*/ 47 w 90"/>
                <a:gd name="T31" fmla="*/ 0 h 429"/>
                <a:gd name="T32" fmla="*/ 47 w 90"/>
                <a:gd name="T33" fmla="*/ 0 h 429"/>
                <a:gd name="T34" fmla="*/ 43 w 90"/>
                <a:gd name="T35" fmla="*/ 0 h 429"/>
                <a:gd name="T36" fmla="*/ 38 w 90"/>
                <a:gd name="T37" fmla="*/ 0 h 429"/>
                <a:gd name="T38" fmla="*/ 38 w 90"/>
                <a:gd name="T39" fmla="*/ 0 h 429"/>
                <a:gd name="T40" fmla="*/ 33 w 90"/>
                <a:gd name="T41" fmla="*/ 5 h 429"/>
                <a:gd name="T42" fmla="*/ 33 w 90"/>
                <a:gd name="T43" fmla="*/ 5 h 429"/>
                <a:gd name="T44" fmla="*/ 33 w 90"/>
                <a:gd name="T45" fmla="*/ 5 h 429"/>
                <a:gd name="T46" fmla="*/ 29 w 90"/>
                <a:gd name="T47" fmla="*/ 5 h 429"/>
                <a:gd name="T48" fmla="*/ 29 w 90"/>
                <a:gd name="T49" fmla="*/ 10 h 429"/>
                <a:gd name="T50" fmla="*/ 0 w 90"/>
                <a:gd name="T51" fmla="*/ 424 h 429"/>
                <a:gd name="T52" fmla="*/ 5 w 90"/>
                <a:gd name="T53" fmla="*/ 420 h 429"/>
                <a:gd name="T54" fmla="*/ 5 w 90"/>
                <a:gd name="T55" fmla="*/ 420 h 429"/>
                <a:gd name="T56" fmla="*/ 5 w 90"/>
                <a:gd name="T57" fmla="*/ 420 h 429"/>
                <a:gd name="T58" fmla="*/ 10 w 90"/>
                <a:gd name="T59" fmla="*/ 415 h 429"/>
                <a:gd name="T60" fmla="*/ 10 w 90"/>
                <a:gd name="T61" fmla="*/ 415 h 429"/>
                <a:gd name="T62" fmla="*/ 14 w 90"/>
                <a:gd name="T63" fmla="*/ 415 h 429"/>
                <a:gd name="T64" fmla="*/ 14 w 90"/>
                <a:gd name="T65" fmla="*/ 415 h 429"/>
                <a:gd name="T66" fmla="*/ 19 w 90"/>
                <a:gd name="T67" fmla="*/ 415 h 429"/>
                <a:gd name="T68" fmla="*/ 24 w 90"/>
                <a:gd name="T69" fmla="*/ 415 h 429"/>
                <a:gd name="T70" fmla="*/ 29 w 90"/>
                <a:gd name="T71" fmla="*/ 415 h 429"/>
                <a:gd name="T72" fmla="*/ 29 w 90"/>
                <a:gd name="T73" fmla="*/ 415 h 429"/>
                <a:gd name="T74" fmla="*/ 33 w 90"/>
                <a:gd name="T75" fmla="*/ 415 h 429"/>
                <a:gd name="T76" fmla="*/ 38 w 90"/>
                <a:gd name="T77" fmla="*/ 415 h 429"/>
                <a:gd name="T78" fmla="*/ 43 w 90"/>
                <a:gd name="T79" fmla="*/ 415 h 429"/>
                <a:gd name="T80" fmla="*/ 47 w 90"/>
                <a:gd name="T81" fmla="*/ 415 h 429"/>
                <a:gd name="T82" fmla="*/ 47 w 90"/>
                <a:gd name="T83" fmla="*/ 415 h 429"/>
                <a:gd name="T84" fmla="*/ 52 w 90"/>
                <a:gd name="T85" fmla="*/ 420 h 429"/>
                <a:gd name="T86" fmla="*/ 57 w 90"/>
                <a:gd name="T87" fmla="*/ 420 h 429"/>
                <a:gd name="T88" fmla="*/ 57 w 90"/>
                <a:gd name="T89" fmla="*/ 420 h 429"/>
                <a:gd name="T90" fmla="*/ 57 w 90"/>
                <a:gd name="T91" fmla="*/ 420 h 429"/>
                <a:gd name="T92" fmla="*/ 61 w 90"/>
                <a:gd name="T93" fmla="*/ 424 h 429"/>
                <a:gd name="T94" fmla="*/ 61 w 90"/>
                <a:gd name="T95" fmla="*/ 424 h 429"/>
                <a:gd name="T96" fmla="*/ 61 w 90"/>
                <a:gd name="T97" fmla="*/ 424 h 429"/>
                <a:gd name="T98" fmla="*/ 61 w 90"/>
                <a:gd name="T99" fmla="*/ 42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 h="429">
                  <a:moveTo>
                    <a:pt x="90" y="14"/>
                  </a:moveTo>
                  <a:lnTo>
                    <a:pt x="90" y="10"/>
                  </a:lnTo>
                  <a:lnTo>
                    <a:pt x="90" y="10"/>
                  </a:lnTo>
                  <a:lnTo>
                    <a:pt x="90" y="10"/>
                  </a:lnTo>
                  <a:lnTo>
                    <a:pt x="90" y="10"/>
                  </a:lnTo>
                  <a:lnTo>
                    <a:pt x="90" y="10"/>
                  </a:lnTo>
                  <a:lnTo>
                    <a:pt x="90" y="10"/>
                  </a:lnTo>
                  <a:lnTo>
                    <a:pt x="90" y="5"/>
                  </a:lnTo>
                  <a:lnTo>
                    <a:pt x="85" y="5"/>
                  </a:lnTo>
                  <a:lnTo>
                    <a:pt x="85" y="5"/>
                  </a:lnTo>
                  <a:lnTo>
                    <a:pt x="85" y="5"/>
                  </a:lnTo>
                  <a:lnTo>
                    <a:pt x="85" y="5"/>
                  </a:lnTo>
                  <a:lnTo>
                    <a:pt x="80" y="5"/>
                  </a:lnTo>
                  <a:lnTo>
                    <a:pt x="80" y="5"/>
                  </a:lnTo>
                  <a:lnTo>
                    <a:pt x="80" y="0"/>
                  </a:lnTo>
                  <a:lnTo>
                    <a:pt x="76" y="0"/>
                  </a:lnTo>
                  <a:lnTo>
                    <a:pt x="76" y="0"/>
                  </a:lnTo>
                  <a:lnTo>
                    <a:pt x="76" y="0"/>
                  </a:lnTo>
                  <a:lnTo>
                    <a:pt x="71" y="0"/>
                  </a:lnTo>
                  <a:lnTo>
                    <a:pt x="71" y="0"/>
                  </a:lnTo>
                  <a:lnTo>
                    <a:pt x="71" y="0"/>
                  </a:lnTo>
                  <a:lnTo>
                    <a:pt x="66" y="0"/>
                  </a:lnTo>
                  <a:lnTo>
                    <a:pt x="66" y="0"/>
                  </a:lnTo>
                  <a:lnTo>
                    <a:pt x="66" y="0"/>
                  </a:lnTo>
                  <a:lnTo>
                    <a:pt x="61" y="0"/>
                  </a:lnTo>
                  <a:lnTo>
                    <a:pt x="61" y="0"/>
                  </a:lnTo>
                  <a:lnTo>
                    <a:pt x="57" y="0"/>
                  </a:lnTo>
                  <a:lnTo>
                    <a:pt x="57" y="0"/>
                  </a:lnTo>
                  <a:lnTo>
                    <a:pt x="52" y="0"/>
                  </a:lnTo>
                  <a:lnTo>
                    <a:pt x="52" y="0"/>
                  </a:lnTo>
                  <a:lnTo>
                    <a:pt x="52" y="0"/>
                  </a:lnTo>
                  <a:lnTo>
                    <a:pt x="47" y="0"/>
                  </a:lnTo>
                  <a:lnTo>
                    <a:pt x="47" y="0"/>
                  </a:lnTo>
                  <a:lnTo>
                    <a:pt x="47" y="0"/>
                  </a:lnTo>
                  <a:lnTo>
                    <a:pt x="43" y="0"/>
                  </a:lnTo>
                  <a:lnTo>
                    <a:pt x="43" y="0"/>
                  </a:lnTo>
                  <a:lnTo>
                    <a:pt x="43" y="0"/>
                  </a:lnTo>
                  <a:lnTo>
                    <a:pt x="38" y="0"/>
                  </a:lnTo>
                  <a:lnTo>
                    <a:pt x="38" y="0"/>
                  </a:lnTo>
                  <a:lnTo>
                    <a:pt x="38" y="0"/>
                  </a:lnTo>
                  <a:lnTo>
                    <a:pt x="38" y="0"/>
                  </a:lnTo>
                  <a:lnTo>
                    <a:pt x="33" y="5"/>
                  </a:lnTo>
                  <a:lnTo>
                    <a:pt x="33" y="5"/>
                  </a:lnTo>
                  <a:lnTo>
                    <a:pt x="33" y="5"/>
                  </a:lnTo>
                  <a:lnTo>
                    <a:pt x="33" y="5"/>
                  </a:lnTo>
                  <a:lnTo>
                    <a:pt x="33" y="5"/>
                  </a:lnTo>
                  <a:lnTo>
                    <a:pt x="33" y="5"/>
                  </a:lnTo>
                  <a:lnTo>
                    <a:pt x="29" y="5"/>
                  </a:lnTo>
                  <a:lnTo>
                    <a:pt x="29" y="10"/>
                  </a:lnTo>
                  <a:lnTo>
                    <a:pt x="29" y="10"/>
                  </a:lnTo>
                  <a:lnTo>
                    <a:pt x="0" y="424"/>
                  </a:lnTo>
                  <a:lnTo>
                    <a:pt x="0" y="424"/>
                  </a:lnTo>
                  <a:lnTo>
                    <a:pt x="0" y="420"/>
                  </a:lnTo>
                  <a:lnTo>
                    <a:pt x="5" y="420"/>
                  </a:lnTo>
                  <a:lnTo>
                    <a:pt x="5" y="420"/>
                  </a:lnTo>
                  <a:lnTo>
                    <a:pt x="5" y="420"/>
                  </a:lnTo>
                  <a:lnTo>
                    <a:pt x="5" y="420"/>
                  </a:lnTo>
                  <a:lnTo>
                    <a:pt x="5" y="420"/>
                  </a:lnTo>
                  <a:lnTo>
                    <a:pt x="5" y="420"/>
                  </a:lnTo>
                  <a:lnTo>
                    <a:pt x="10" y="415"/>
                  </a:lnTo>
                  <a:lnTo>
                    <a:pt x="10" y="415"/>
                  </a:lnTo>
                  <a:lnTo>
                    <a:pt x="10" y="415"/>
                  </a:lnTo>
                  <a:lnTo>
                    <a:pt x="10" y="415"/>
                  </a:lnTo>
                  <a:lnTo>
                    <a:pt x="14" y="415"/>
                  </a:lnTo>
                  <a:lnTo>
                    <a:pt x="14" y="415"/>
                  </a:lnTo>
                  <a:lnTo>
                    <a:pt x="14" y="415"/>
                  </a:lnTo>
                  <a:lnTo>
                    <a:pt x="19" y="415"/>
                  </a:lnTo>
                  <a:lnTo>
                    <a:pt x="19" y="415"/>
                  </a:lnTo>
                  <a:lnTo>
                    <a:pt x="19" y="415"/>
                  </a:lnTo>
                  <a:lnTo>
                    <a:pt x="24" y="415"/>
                  </a:lnTo>
                  <a:lnTo>
                    <a:pt x="24" y="415"/>
                  </a:lnTo>
                  <a:lnTo>
                    <a:pt x="29" y="415"/>
                  </a:lnTo>
                  <a:lnTo>
                    <a:pt x="29" y="415"/>
                  </a:lnTo>
                  <a:lnTo>
                    <a:pt x="29" y="415"/>
                  </a:lnTo>
                  <a:lnTo>
                    <a:pt x="33" y="415"/>
                  </a:lnTo>
                  <a:lnTo>
                    <a:pt x="33" y="415"/>
                  </a:lnTo>
                  <a:lnTo>
                    <a:pt x="38" y="415"/>
                  </a:lnTo>
                  <a:lnTo>
                    <a:pt x="38" y="415"/>
                  </a:lnTo>
                  <a:lnTo>
                    <a:pt x="38" y="415"/>
                  </a:lnTo>
                  <a:lnTo>
                    <a:pt x="43" y="415"/>
                  </a:lnTo>
                  <a:lnTo>
                    <a:pt x="43" y="415"/>
                  </a:lnTo>
                  <a:lnTo>
                    <a:pt x="47" y="415"/>
                  </a:lnTo>
                  <a:lnTo>
                    <a:pt x="47" y="415"/>
                  </a:lnTo>
                  <a:lnTo>
                    <a:pt x="47" y="415"/>
                  </a:lnTo>
                  <a:lnTo>
                    <a:pt x="52" y="415"/>
                  </a:lnTo>
                  <a:lnTo>
                    <a:pt x="52" y="420"/>
                  </a:lnTo>
                  <a:lnTo>
                    <a:pt x="52" y="420"/>
                  </a:lnTo>
                  <a:lnTo>
                    <a:pt x="57" y="420"/>
                  </a:lnTo>
                  <a:lnTo>
                    <a:pt x="57" y="420"/>
                  </a:lnTo>
                  <a:lnTo>
                    <a:pt x="57" y="420"/>
                  </a:lnTo>
                  <a:lnTo>
                    <a:pt x="57" y="420"/>
                  </a:lnTo>
                  <a:lnTo>
                    <a:pt x="57" y="420"/>
                  </a:lnTo>
                  <a:lnTo>
                    <a:pt x="61" y="424"/>
                  </a:lnTo>
                  <a:lnTo>
                    <a:pt x="61" y="424"/>
                  </a:lnTo>
                  <a:lnTo>
                    <a:pt x="61" y="424"/>
                  </a:lnTo>
                  <a:lnTo>
                    <a:pt x="61" y="424"/>
                  </a:lnTo>
                  <a:lnTo>
                    <a:pt x="61" y="424"/>
                  </a:lnTo>
                  <a:lnTo>
                    <a:pt x="61" y="424"/>
                  </a:lnTo>
                  <a:lnTo>
                    <a:pt x="61" y="424"/>
                  </a:lnTo>
                  <a:lnTo>
                    <a:pt x="61" y="429"/>
                  </a:lnTo>
                  <a:lnTo>
                    <a:pt x="90" y="1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6" name="Oval 95">
              <a:extLst>
                <a:ext uri="{FF2B5EF4-FFF2-40B4-BE49-F238E27FC236}">
                  <a16:creationId xmlns:a16="http://schemas.microsoft.com/office/drawing/2014/main" id="{7301554E-E93C-3472-A315-4BD348909B46}"/>
                </a:ext>
              </a:extLst>
            </p:cNvPr>
            <p:cNvSpPr>
              <a:spLocks noChangeArrowheads="1"/>
            </p:cNvSpPr>
            <p:nvPr/>
          </p:nvSpPr>
          <p:spPr bwMode="auto">
            <a:xfrm>
              <a:off x="1130300" y="1463040"/>
              <a:ext cx="110490" cy="110490"/>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97" name="Freeform 1457">
              <a:extLst>
                <a:ext uri="{FF2B5EF4-FFF2-40B4-BE49-F238E27FC236}">
                  <a16:creationId xmlns:a16="http://schemas.microsoft.com/office/drawing/2014/main" id="{CD39C45C-443E-71C2-39C6-E6DEBC88ECD7}"/>
                </a:ext>
              </a:extLst>
            </p:cNvPr>
            <p:cNvSpPr>
              <a:spLocks/>
            </p:cNvSpPr>
            <p:nvPr/>
          </p:nvSpPr>
          <p:spPr bwMode="auto">
            <a:xfrm>
              <a:off x="1223010" y="1424305"/>
              <a:ext cx="206375" cy="98425"/>
            </a:xfrm>
            <a:custGeom>
              <a:avLst/>
              <a:gdLst>
                <a:gd name="T0" fmla="*/ 5 w 325"/>
                <a:gd name="T1" fmla="*/ 99 h 155"/>
                <a:gd name="T2" fmla="*/ 5 w 325"/>
                <a:gd name="T3" fmla="*/ 99 h 155"/>
                <a:gd name="T4" fmla="*/ 0 w 325"/>
                <a:gd name="T5" fmla="*/ 103 h 155"/>
                <a:gd name="T6" fmla="*/ 0 w 325"/>
                <a:gd name="T7" fmla="*/ 103 h 155"/>
                <a:gd name="T8" fmla="*/ 0 w 325"/>
                <a:gd name="T9" fmla="*/ 108 h 155"/>
                <a:gd name="T10" fmla="*/ 0 w 325"/>
                <a:gd name="T11" fmla="*/ 108 h 155"/>
                <a:gd name="T12" fmla="*/ 0 w 325"/>
                <a:gd name="T13" fmla="*/ 113 h 155"/>
                <a:gd name="T14" fmla="*/ 0 w 325"/>
                <a:gd name="T15" fmla="*/ 113 h 155"/>
                <a:gd name="T16" fmla="*/ 0 w 325"/>
                <a:gd name="T17" fmla="*/ 117 h 155"/>
                <a:gd name="T18" fmla="*/ 0 w 325"/>
                <a:gd name="T19" fmla="*/ 122 h 155"/>
                <a:gd name="T20" fmla="*/ 0 w 325"/>
                <a:gd name="T21" fmla="*/ 127 h 155"/>
                <a:gd name="T22" fmla="*/ 0 w 325"/>
                <a:gd name="T23" fmla="*/ 127 h 155"/>
                <a:gd name="T24" fmla="*/ 5 w 325"/>
                <a:gd name="T25" fmla="*/ 132 h 155"/>
                <a:gd name="T26" fmla="*/ 5 w 325"/>
                <a:gd name="T27" fmla="*/ 136 h 155"/>
                <a:gd name="T28" fmla="*/ 5 w 325"/>
                <a:gd name="T29" fmla="*/ 141 h 155"/>
                <a:gd name="T30" fmla="*/ 5 w 325"/>
                <a:gd name="T31" fmla="*/ 141 h 155"/>
                <a:gd name="T32" fmla="*/ 9 w 325"/>
                <a:gd name="T33" fmla="*/ 146 h 155"/>
                <a:gd name="T34" fmla="*/ 9 w 325"/>
                <a:gd name="T35" fmla="*/ 150 h 155"/>
                <a:gd name="T36" fmla="*/ 14 w 325"/>
                <a:gd name="T37" fmla="*/ 150 h 155"/>
                <a:gd name="T38" fmla="*/ 14 w 325"/>
                <a:gd name="T39" fmla="*/ 150 h 155"/>
                <a:gd name="T40" fmla="*/ 19 w 325"/>
                <a:gd name="T41" fmla="*/ 155 h 155"/>
                <a:gd name="T42" fmla="*/ 19 w 325"/>
                <a:gd name="T43" fmla="*/ 155 h 155"/>
                <a:gd name="T44" fmla="*/ 19 w 325"/>
                <a:gd name="T45" fmla="*/ 155 h 155"/>
                <a:gd name="T46" fmla="*/ 24 w 325"/>
                <a:gd name="T47" fmla="*/ 155 h 155"/>
                <a:gd name="T48" fmla="*/ 24 w 325"/>
                <a:gd name="T49" fmla="*/ 155 h 155"/>
                <a:gd name="T50" fmla="*/ 320 w 325"/>
                <a:gd name="T51" fmla="*/ 56 h 155"/>
                <a:gd name="T52" fmla="*/ 320 w 325"/>
                <a:gd name="T53" fmla="*/ 56 h 155"/>
                <a:gd name="T54" fmla="*/ 320 w 325"/>
                <a:gd name="T55" fmla="*/ 56 h 155"/>
                <a:gd name="T56" fmla="*/ 316 w 325"/>
                <a:gd name="T57" fmla="*/ 52 h 155"/>
                <a:gd name="T58" fmla="*/ 316 w 325"/>
                <a:gd name="T59" fmla="*/ 52 h 155"/>
                <a:gd name="T60" fmla="*/ 311 w 325"/>
                <a:gd name="T61" fmla="*/ 52 h 155"/>
                <a:gd name="T62" fmla="*/ 311 w 325"/>
                <a:gd name="T63" fmla="*/ 47 h 155"/>
                <a:gd name="T64" fmla="*/ 311 w 325"/>
                <a:gd name="T65" fmla="*/ 47 h 155"/>
                <a:gd name="T66" fmla="*/ 306 w 325"/>
                <a:gd name="T67" fmla="*/ 42 h 155"/>
                <a:gd name="T68" fmla="*/ 306 w 325"/>
                <a:gd name="T69" fmla="*/ 42 h 155"/>
                <a:gd name="T70" fmla="*/ 301 w 325"/>
                <a:gd name="T71" fmla="*/ 37 h 155"/>
                <a:gd name="T72" fmla="*/ 301 w 325"/>
                <a:gd name="T73" fmla="*/ 33 h 155"/>
                <a:gd name="T74" fmla="*/ 301 w 325"/>
                <a:gd name="T75" fmla="*/ 28 h 155"/>
                <a:gd name="T76" fmla="*/ 301 w 325"/>
                <a:gd name="T77" fmla="*/ 23 h 155"/>
                <a:gd name="T78" fmla="*/ 297 w 325"/>
                <a:gd name="T79" fmla="*/ 23 h 155"/>
                <a:gd name="T80" fmla="*/ 297 w 325"/>
                <a:gd name="T81" fmla="*/ 19 h 155"/>
                <a:gd name="T82" fmla="*/ 297 w 325"/>
                <a:gd name="T83" fmla="*/ 14 h 155"/>
                <a:gd name="T84" fmla="*/ 297 w 325"/>
                <a:gd name="T85" fmla="*/ 14 h 155"/>
                <a:gd name="T86" fmla="*/ 297 w 325"/>
                <a:gd name="T87" fmla="*/ 9 h 155"/>
                <a:gd name="T88" fmla="*/ 297 w 325"/>
                <a:gd name="T89" fmla="*/ 4 h 155"/>
                <a:gd name="T90" fmla="*/ 297 w 325"/>
                <a:gd name="T91" fmla="*/ 4 h 155"/>
                <a:gd name="T92" fmla="*/ 301 w 325"/>
                <a:gd name="T93" fmla="*/ 0 h 155"/>
                <a:gd name="T94" fmla="*/ 301 w 325"/>
                <a:gd name="T95" fmla="*/ 0 h 155"/>
                <a:gd name="T96" fmla="*/ 301 w 325"/>
                <a:gd name="T97" fmla="*/ 0 h 155"/>
                <a:gd name="T98" fmla="*/ 301 w 325"/>
                <a:gd name="T99"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5" h="155">
                  <a:moveTo>
                    <a:pt x="5" y="99"/>
                  </a:moveTo>
                  <a:lnTo>
                    <a:pt x="5" y="99"/>
                  </a:lnTo>
                  <a:lnTo>
                    <a:pt x="5" y="99"/>
                  </a:lnTo>
                  <a:lnTo>
                    <a:pt x="5" y="99"/>
                  </a:lnTo>
                  <a:lnTo>
                    <a:pt x="0" y="99"/>
                  </a:lnTo>
                  <a:lnTo>
                    <a:pt x="0" y="103"/>
                  </a:lnTo>
                  <a:lnTo>
                    <a:pt x="0" y="103"/>
                  </a:lnTo>
                  <a:lnTo>
                    <a:pt x="0" y="103"/>
                  </a:lnTo>
                  <a:lnTo>
                    <a:pt x="0" y="103"/>
                  </a:lnTo>
                  <a:lnTo>
                    <a:pt x="0" y="108"/>
                  </a:lnTo>
                  <a:lnTo>
                    <a:pt x="0" y="108"/>
                  </a:lnTo>
                  <a:lnTo>
                    <a:pt x="0" y="108"/>
                  </a:lnTo>
                  <a:lnTo>
                    <a:pt x="0" y="108"/>
                  </a:lnTo>
                  <a:lnTo>
                    <a:pt x="0" y="113"/>
                  </a:lnTo>
                  <a:lnTo>
                    <a:pt x="0" y="113"/>
                  </a:lnTo>
                  <a:lnTo>
                    <a:pt x="0" y="113"/>
                  </a:lnTo>
                  <a:lnTo>
                    <a:pt x="0" y="117"/>
                  </a:lnTo>
                  <a:lnTo>
                    <a:pt x="0" y="117"/>
                  </a:lnTo>
                  <a:lnTo>
                    <a:pt x="0" y="117"/>
                  </a:lnTo>
                  <a:lnTo>
                    <a:pt x="0" y="122"/>
                  </a:lnTo>
                  <a:lnTo>
                    <a:pt x="0" y="122"/>
                  </a:lnTo>
                  <a:lnTo>
                    <a:pt x="0" y="127"/>
                  </a:lnTo>
                  <a:lnTo>
                    <a:pt x="0" y="127"/>
                  </a:lnTo>
                  <a:lnTo>
                    <a:pt x="0" y="127"/>
                  </a:lnTo>
                  <a:lnTo>
                    <a:pt x="0" y="132"/>
                  </a:lnTo>
                  <a:lnTo>
                    <a:pt x="5" y="132"/>
                  </a:lnTo>
                  <a:lnTo>
                    <a:pt x="5" y="136"/>
                  </a:lnTo>
                  <a:lnTo>
                    <a:pt x="5" y="136"/>
                  </a:lnTo>
                  <a:lnTo>
                    <a:pt x="5" y="136"/>
                  </a:lnTo>
                  <a:lnTo>
                    <a:pt x="5" y="141"/>
                  </a:lnTo>
                  <a:lnTo>
                    <a:pt x="5" y="141"/>
                  </a:lnTo>
                  <a:lnTo>
                    <a:pt x="5" y="141"/>
                  </a:lnTo>
                  <a:lnTo>
                    <a:pt x="9" y="146"/>
                  </a:lnTo>
                  <a:lnTo>
                    <a:pt x="9" y="146"/>
                  </a:lnTo>
                  <a:lnTo>
                    <a:pt x="9" y="146"/>
                  </a:lnTo>
                  <a:lnTo>
                    <a:pt x="9" y="150"/>
                  </a:lnTo>
                  <a:lnTo>
                    <a:pt x="9" y="150"/>
                  </a:lnTo>
                  <a:lnTo>
                    <a:pt x="14" y="150"/>
                  </a:lnTo>
                  <a:lnTo>
                    <a:pt x="14" y="150"/>
                  </a:lnTo>
                  <a:lnTo>
                    <a:pt x="14" y="150"/>
                  </a:lnTo>
                  <a:lnTo>
                    <a:pt x="14" y="155"/>
                  </a:lnTo>
                  <a:lnTo>
                    <a:pt x="19" y="155"/>
                  </a:lnTo>
                  <a:lnTo>
                    <a:pt x="19" y="155"/>
                  </a:lnTo>
                  <a:lnTo>
                    <a:pt x="19" y="155"/>
                  </a:lnTo>
                  <a:lnTo>
                    <a:pt x="19" y="155"/>
                  </a:lnTo>
                  <a:lnTo>
                    <a:pt x="19" y="155"/>
                  </a:lnTo>
                  <a:lnTo>
                    <a:pt x="24" y="155"/>
                  </a:lnTo>
                  <a:lnTo>
                    <a:pt x="24" y="155"/>
                  </a:lnTo>
                  <a:lnTo>
                    <a:pt x="24" y="155"/>
                  </a:lnTo>
                  <a:lnTo>
                    <a:pt x="24" y="155"/>
                  </a:lnTo>
                  <a:lnTo>
                    <a:pt x="325" y="56"/>
                  </a:lnTo>
                  <a:lnTo>
                    <a:pt x="320" y="56"/>
                  </a:lnTo>
                  <a:lnTo>
                    <a:pt x="320" y="56"/>
                  </a:lnTo>
                  <a:lnTo>
                    <a:pt x="320" y="56"/>
                  </a:lnTo>
                  <a:lnTo>
                    <a:pt x="320" y="56"/>
                  </a:lnTo>
                  <a:lnTo>
                    <a:pt x="320" y="56"/>
                  </a:lnTo>
                  <a:lnTo>
                    <a:pt x="316" y="56"/>
                  </a:lnTo>
                  <a:lnTo>
                    <a:pt x="316" y="52"/>
                  </a:lnTo>
                  <a:lnTo>
                    <a:pt x="316" y="52"/>
                  </a:lnTo>
                  <a:lnTo>
                    <a:pt x="316" y="52"/>
                  </a:lnTo>
                  <a:lnTo>
                    <a:pt x="316" y="52"/>
                  </a:lnTo>
                  <a:lnTo>
                    <a:pt x="311" y="52"/>
                  </a:lnTo>
                  <a:lnTo>
                    <a:pt x="311" y="52"/>
                  </a:lnTo>
                  <a:lnTo>
                    <a:pt x="311" y="47"/>
                  </a:lnTo>
                  <a:lnTo>
                    <a:pt x="311" y="47"/>
                  </a:lnTo>
                  <a:lnTo>
                    <a:pt x="311" y="47"/>
                  </a:lnTo>
                  <a:lnTo>
                    <a:pt x="306" y="47"/>
                  </a:lnTo>
                  <a:lnTo>
                    <a:pt x="306" y="42"/>
                  </a:lnTo>
                  <a:lnTo>
                    <a:pt x="306" y="42"/>
                  </a:lnTo>
                  <a:lnTo>
                    <a:pt x="306" y="42"/>
                  </a:lnTo>
                  <a:lnTo>
                    <a:pt x="306" y="37"/>
                  </a:lnTo>
                  <a:lnTo>
                    <a:pt x="301" y="37"/>
                  </a:lnTo>
                  <a:lnTo>
                    <a:pt x="301" y="33"/>
                  </a:lnTo>
                  <a:lnTo>
                    <a:pt x="301" y="33"/>
                  </a:lnTo>
                  <a:lnTo>
                    <a:pt x="301" y="33"/>
                  </a:lnTo>
                  <a:lnTo>
                    <a:pt x="301" y="28"/>
                  </a:lnTo>
                  <a:lnTo>
                    <a:pt x="301" y="28"/>
                  </a:lnTo>
                  <a:lnTo>
                    <a:pt x="301" y="23"/>
                  </a:lnTo>
                  <a:lnTo>
                    <a:pt x="301" y="23"/>
                  </a:lnTo>
                  <a:lnTo>
                    <a:pt x="297" y="23"/>
                  </a:lnTo>
                  <a:lnTo>
                    <a:pt x="297" y="19"/>
                  </a:lnTo>
                  <a:lnTo>
                    <a:pt x="297" y="19"/>
                  </a:lnTo>
                  <a:lnTo>
                    <a:pt x="297" y="19"/>
                  </a:lnTo>
                  <a:lnTo>
                    <a:pt x="297" y="14"/>
                  </a:lnTo>
                  <a:lnTo>
                    <a:pt x="297" y="14"/>
                  </a:lnTo>
                  <a:lnTo>
                    <a:pt x="297" y="14"/>
                  </a:lnTo>
                  <a:lnTo>
                    <a:pt x="297" y="9"/>
                  </a:lnTo>
                  <a:lnTo>
                    <a:pt x="297" y="9"/>
                  </a:lnTo>
                  <a:lnTo>
                    <a:pt x="297" y="9"/>
                  </a:lnTo>
                  <a:lnTo>
                    <a:pt x="297" y="4"/>
                  </a:lnTo>
                  <a:lnTo>
                    <a:pt x="297" y="4"/>
                  </a:lnTo>
                  <a:lnTo>
                    <a:pt x="297" y="4"/>
                  </a:lnTo>
                  <a:lnTo>
                    <a:pt x="301" y="4"/>
                  </a:lnTo>
                  <a:lnTo>
                    <a:pt x="301" y="0"/>
                  </a:lnTo>
                  <a:lnTo>
                    <a:pt x="301" y="0"/>
                  </a:lnTo>
                  <a:lnTo>
                    <a:pt x="301" y="0"/>
                  </a:lnTo>
                  <a:lnTo>
                    <a:pt x="301" y="0"/>
                  </a:lnTo>
                  <a:lnTo>
                    <a:pt x="301" y="0"/>
                  </a:lnTo>
                  <a:lnTo>
                    <a:pt x="301" y="0"/>
                  </a:lnTo>
                  <a:lnTo>
                    <a:pt x="301" y="0"/>
                  </a:lnTo>
                  <a:lnTo>
                    <a:pt x="5" y="9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8" name="Oval 97">
              <a:extLst>
                <a:ext uri="{FF2B5EF4-FFF2-40B4-BE49-F238E27FC236}">
                  <a16:creationId xmlns:a16="http://schemas.microsoft.com/office/drawing/2014/main" id="{061A95DF-8021-71A6-8583-6E7A5DA0CAD5}"/>
                </a:ext>
              </a:extLst>
            </p:cNvPr>
            <p:cNvSpPr>
              <a:spLocks noChangeArrowheads="1"/>
            </p:cNvSpPr>
            <p:nvPr/>
          </p:nvSpPr>
          <p:spPr bwMode="auto">
            <a:xfrm>
              <a:off x="304800" y="2366645"/>
              <a:ext cx="57150"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9" name="Oval 98">
              <a:extLst>
                <a:ext uri="{FF2B5EF4-FFF2-40B4-BE49-F238E27FC236}">
                  <a16:creationId xmlns:a16="http://schemas.microsoft.com/office/drawing/2014/main" id="{8838331A-162D-014F-5122-BF615AC9F0F1}"/>
                </a:ext>
              </a:extLst>
            </p:cNvPr>
            <p:cNvSpPr>
              <a:spLocks noChangeArrowheads="1"/>
            </p:cNvSpPr>
            <p:nvPr/>
          </p:nvSpPr>
          <p:spPr bwMode="auto">
            <a:xfrm>
              <a:off x="690880" y="732790"/>
              <a:ext cx="128270" cy="12890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00" name="Freeform 1460">
              <a:extLst>
                <a:ext uri="{FF2B5EF4-FFF2-40B4-BE49-F238E27FC236}">
                  <a16:creationId xmlns:a16="http://schemas.microsoft.com/office/drawing/2014/main" id="{AD5B30BE-DACA-864B-1453-7EFB18E77733}"/>
                </a:ext>
              </a:extLst>
            </p:cNvPr>
            <p:cNvSpPr>
              <a:spLocks/>
            </p:cNvSpPr>
            <p:nvPr/>
          </p:nvSpPr>
          <p:spPr bwMode="auto">
            <a:xfrm>
              <a:off x="675640" y="652145"/>
              <a:ext cx="78105" cy="120015"/>
            </a:xfrm>
            <a:custGeom>
              <a:avLst/>
              <a:gdLst>
                <a:gd name="T0" fmla="*/ 71 w 123"/>
                <a:gd name="T1" fmla="*/ 179 h 189"/>
                <a:gd name="T2" fmla="*/ 71 w 123"/>
                <a:gd name="T3" fmla="*/ 179 h 189"/>
                <a:gd name="T4" fmla="*/ 71 w 123"/>
                <a:gd name="T5" fmla="*/ 184 h 189"/>
                <a:gd name="T6" fmla="*/ 76 w 123"/>
                <a:gd name="T7" fmla="*/ 184 h 189"/>
                <a:gd name="T8" fmla="*/ 76 w 123"/>
                <a:gd name="T9" fmla="*/ 189 h 189"/>
                <a:gd name="T10" fmla="*/ 80 w 123"/>
                <a:gd name="T11" fmla="*/ 189 h 189"/>
                <a:gd name="T12" fmla="*/ 85 w 123"/>
                <a:gd name="T13" fmla="*/ 189 h 189"/>
                <a:gd name="T14" fmla="*/ 85 w 123"/>
                <a:gd name="T15" fmla="*/ 189 h 189"/>
                <a:gd name="T16" fmla="*/ 90 w 123"/>
                <a:gd name="T17" fmla="*/ 189 h 189"/>
                <a:gd name="T18" fmla="*/ 94 w 123"/>
                <a:gd name="T19" fmla="*/ 189 h 189"/>
                <a:gd name="T20" fmla="*/ 99 w 123"/>
                <a:gd name="T21" fmla="*/ 189 h 189"/>
                <a:gd name="T22" fmla="*/ 104 w 123"/>
                <a:gd name="T23" fmla="*/ 184 h 189"/>
                <a:gd name="T24" fmla="*/ 104 w 123"/>
                <a:gd name="T25" fmla="*/ 184 h 189"/>
                <a:gd name="T26" fmla="*/ 109 w 123"/>
                <a:gd name="T27" fmla="*/ 184 h 189"/>
                <a:gd name="T28" fmla="*/ 113 w 123"/>
                <a:gd name="T29" fmla="*/ 179 h 189"/>
                <a:gd name="T30" fmla="*/ 113 w 123"/>
                <a:gd name="T31" fmla="*/ 179 h 189"/>
                <a:gd name="T32" fmla="*/ 118 w 123"/>
                <a:gd name="T33" fmla="*/ 174 h 189"/>
                <a:gd name="T34" fmla="*/ 118 w 123"/>
                <a:gd name="T35" fmla="*/ 174 h 189"/>
                <a:gd name="T36" fmla="*/ 123 w 123"/>
                <a:gd name="T37" fmla="*/ 170 h 189"/>
                <a:gd name="T38" fmla="*/ 123 w 123"/>
                <a:gd name="T39" fmla="*/ 165 h 189"/>
                <a:gd name="T40" fmla="*/ 123 w 123"/>
                <a:gd name="T41" fmla="*/ 165 h 189"/>
                <a:gd name="T42" fmla="*/ 123 w 123"/>
                <a:gd name="T43" fmla="*/ 160 h 189"/>
                <a:gd name="T44" fmla="*/ 123 w 123"/>
                <a:gd name="T45" fmla="*/ 160 h 189"/>
                <a:gd name="T46" fmla="*/ 123 w 123"/>
                <a:gd name="T47" fmla="*/ 156 h 189"/>
                <a:gd name="T48" fmla="*/ 123 w 123"/>
                <a:gd name="T49" fmla="*/ 151 h 189"/>
                <a:gd name="T50" fmla="*/ 57 w 123"/>
                <a:gd name="T51" fmla="*/ 5 h 189"/>
                <a:gd name="T52" fmla="*/ 57 w 123"/>
                <a:gd name="T53" fmla="*/ 5 h 189"/>
                <a:gd name="T54" fmla="*/ 57 w 123"/>
                <a:gd name="T55" fmla="*/ 10 h 189"/>
                <a:gd name="T56" fmla="*/ 57 w 123"/>
                <a:gd name="T57" fmla="*/ 14 h 189"/>
                <a:gd name="T58" fmla="*/ 57 w 123"/>
                <a:gd name="T59" fmla="*/ 14 h 189"/>
                <a:gd name="T60" fmla="*/ 52 w 123"/>
                <a:gd name="T61" fmla="*/ 19 h 189"/>
                <a:gd name="T62" fmla="*/ 52 w 123"/>
                <a:gd name="T63" fmla="*/ 19 h 189"/>
                <a:gd name="T64" fmla="*/ 52 w 123"/>
                <a:gd name="T65" fmla="*/ 24 h 189"/>
                <a:gd name="T66" fmla="*/ 47 w 123"/>
                <a:gd name="T67" fmla="*/ 28 h 189"/>
                <a:gd name="T68" fmla="*/ 47 w 123"/>
                <a:gd name="T69" fmla="*/ 28 h 189"/>
                <a:gd name="T70" fmla="*/ 43 w 123"/>
                <a:gd name="T71" fmla="*/ 33 h 189"/>
                <a:gd name="T72" fmla="*/ 38 w 123"/>
                <a:gd name="T73" fmla="*/ 33 h 189"/>
                <a:gd name="T74" fmla="*/ 33 w 123"/>
                <a:gd name="T75" fmla="*/ 33 h 189"/>
                <a:gd name="T76" fmla="*/ 33 w 123"/>
                <a:gd name="T77" fmla="*/ 38 h 189"/>
                <a:gd name="T78" fmla="*/ 29 w 123"/>
                <a:gd name="T79" fmla="*/ 38 h 189"/>
                <a:gd name="T80" fmla="*/ 24 w 123"/>
                <a:gd name="T81" fmla="*/ 38 h 189"/>
                <a:gd name="T82" fmla="*/ 19 w 123"/>
                <a:gd name="T83" fmla="*/ 38 h 189"/>
                <a:gd name="T84" fmla="*/ 14 w 123"/>
                <a:gd name="T85" fmla="*/ 38 h 189"/>
                <a:gd name="T86" fmla="*/ 14 w 123"/>
                <a:gd name="T87" fmla="*/ 38 h 189"/>
                <a:gd name="T88" fmla="*/ 10 w 123"/>
                <a:gd name="T89" fmla="*/ 38 h 189"/>
                <a:gd name="T90" fmla="*/ 5 w 123"/>
                <a:gd name="T91" fmla="*/ 38 h 189"/>
                <a:gd name="T92" fmla="*/ 5 w 123"/>
                <a:gd name="T93" fmla="*/ 33 h 189"/>
                <a:gd name="T94" fmla="*/ 0 w 123"/>
                <a:gd name="T95" fmla="*/ 33 h 189"/>
                <a:gd name="T96" fmla="*/ 0 w 123"/>
                <a:gd name="T97" fmla="*/ 28 h 189"/>
                <a:gd name="T98" fmla="*/ 0 w 123"/>
                <a:gd name="T99" fmla="*/ 2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89">
                  <a:moveTo>
                    <a:pt x="66" y="179"/>
                  </a:moveTo>
                  <a:lnTo>
                    <a:pt x="71" y="179"/>
                  </a:lnTo>
                  <a:lnTo>
                    <a:pt x="71" y="179"/>
                  </a:lnTo>
                  <a:lnTo>
                    <a:pt x="71" y="179"/>
                  </a:lnTo>
                  <a:lnTo>
                    <a:pt x="71" y="184"/>
                  </a:lnTo>
                  <a:lnTo>
                    <a:pt x="71" y="184"/>
                  </a:lnTo>
                  <a:lnTo>
                    <a:pt x="76" y="184"/>
                  </a:lnTo>
                  <a:lnTo>
                    <a:pt x="76" y="184"/>
                  </a:lnTo>
                  <a:lnTo>
                    <a:pt x="76" y="184"/>
                  </a:lnTo>
                  <a:lnTo>
                    <a:pt x="76" y="189"/>
                  </a:lnTo>
                  <a:lnTo>
                    <a:pt x="80" y="189"/>
                  </a:lnTo>
                  <a:lnTo>
                    <a:pt x="80" y="189"/>
                  </a:lnTo>
                  <a:lnTo>
                    <a:pt x="80" y="189"/>
                  </a:lnTo>
                  <a:lnTo>
                    <a:pt x="85" y="189"/>
                  </a:lnTo>
                  <a:lnTo>
                    <a:pt x="85" y="189"/>
                  </a:lnTo>
                  <a:lnTo>
                    <a:pt x="85" y="189"/>
                  </a:lnTo>
                  <a:lnTo>
                    <a:pt x="90" y="189"/>
                  </a:lnTo>
                  <a:lnTo>
                    <a:pt x="90" y="189"/>
                  </a:lnTo>
                  <a:lnTo>
                    <a:pt x="94" y="189"/>
                  </a:lnTo>
                  <a:lnTo>
                    <a:pt x="94" y="189"/>
                  </a:lnTo>
                  <a:lnTo>
                    <a:pt x="94" y="189"/>
                  </a:lnTo>
                  <a:lnTo>
                    <a:pt x="99" y="189"/>
                  </a:lnTo>
                  <a:lnTo>
                    <a:pt x="99" y="184"/>
                  </a:lnTo>
                  <a:lnTo>
                    <a:pt x="104" y="184"/>
                  </a:lnTo>
                  <a:lnTo>
                    <a:pt x="104" y="184"/>
                  </a:lnTo>
                  <a:lnTo>
                    <a:pt x="104" y="184"/>
                  </a:lnTo>
                  <a:lnTo>
                    <a:pt x="109" y="184"/>
                  </a:lnTo>
                  <a:lnTo>
                    <a:pt x="109" y="184"/>
                  </a:lnTo>
                  <a:lnTo>
                    <a:pt x="109" y="179"/>
                  </a:lnTo>
                  <a:lnTo>
                    <a:pt x="113" y="179"/>
                  </a:lnTo>
                  <a:lnTo>
                    <a:pt x="113" y="179"/>
                  </a:lnTo>
                  <a:lnTo>
                    <a:pt x="113" y="179"/>
                  </a:lnTo>
                  <a:lnTo>
                    <a:pt x="118" y="174"/>
                  </a:lnTo>
                  <a:lnTo>
                    <a:pt x="118" y="174"/>
                  </a:lnTo>
                  <a:lnTo>
                    <a:pt x="118" y="174"/>
                  </a:lnTo>
                  <a:lnTo>
                    <a:pt x="118" y="174"/>
                  </a:lnTo>
                  <a:lnTo>
                    <a:pt x="123" y="170"/>
                  </a:lnTo>
                  <a:lnTo>
                    <a:pt x="123" y="170"/>
                  </a:lnTo>
                  <a:lnTo>
                    <a:pt x="123" y="170"/>
                  </a:lnTo>
                  <a:lnTo>
                    <a:pt x="123" y="165"/>
                  </a:lnTo>
                  <a:lnTo>
                    <a:pt x="123" y="165"/>
                  </a:lnTo>
                  <a:lnTo>
                    <a:pt x="123" y="165"/>
                  </a:lnTo>
                  <a:lnTo>
                    <a:pt x="123" y="160"/>
                  </a:lnTo>
                  <a:lnTo>
                    <a:pt x="123" y="160"/>
                  </a:lnTo>
                  <a:lnTo>
                    <a:pt x="123" y="160"/>
                  </a:lnTo>
                  <a:lnTo>
                    <a:pt x="123" y="160"/>
                  </a:lnTo>
                  <a:lnTo>
                    <a:pt x="123" y="156"/>
                  </a:lnTo>
                  <a:lnTo>
                    <a:pt x="123" y="156"/>
                  </a:lnTo>
                  <a:lnTo>
                    <a:pt x="123" y="156"/>
                  </a:lnTo>
                  <a:lnTo>
                    <a:pt x="123" y="151"/>
                  </a:lnTo>
                  <a:lnTo>
                    <a:pt x="57" y="0"/>
                  </a:lnTo>
                  <a:lnTo>
                    <a:pt x="57" y="5"/>
                  </a:lnTo>
                  <a:lnTo>
                    <a:pt x="57" y="5"/>
                  </a:lnTo>
                  <a:lnTo>
                    <a:pt x="57" y="5"/>
                  </a:lnTo>
                  <a:lnTo>
                    <a:pt x="57" y="10"/>
                  </a:lnTo>
                  <a:lnTo>
                    <a:pt x="57" y="10"/>
                  </a:lnTo>
                  <a:lnTo>
                    <a:pt x="57" y="10"/>
                  </a:lnTo>
                  <a:lnTo>
                    <a:pt x="57" y="14"/>
                  </a:lnTo>
                  <a:lnTo>
                    <a:pt x="57" y="14"/>
                  </a:lnTo>
                  <a:lnTo>
                    <a:pt x="57" y="14"/>
                  </a:lnTo>
                  <a:lnTo>
                    <a:pt x="57" y="14"/>
                  </a:lnTo>
                  <a:lnTo>
                    <a:pt x="52" y="19"/>
                  </a:lnTo>
                  <a:lnTo>
                    <a:pt x="52" y="19"/>
                  </a:lnTo>
                  <a:lnTo>
                    <a:pt x="52" y="19"/>
                  </a:lnTo>
                  <a:lnTo>
                    <a:pt x="52" y="24"/>
                  </a:lnTo>
                  <a:lnTo>
                    <a:pt x="52" y="24"/>
                  </a:lnTo>
                  <a:lnTo>
                    <a:pt x="47" y="24"/>
                  </a:lnTo>
                  <a:lnTo>
                    <a:pt x="47" y="28"/>
                  </a:lnTo>
                  <a:lnTo>
                    <a:pt x="47" y="28"/>
                  </a:lnTo>
                  <a:lnTo>
                    <a:pt x="47" y="28"/>
                  </a:lnTo>
                  <a:lnTo>
                    <a:pt x="43" y="28"/>
                  </a:lnTo>
                  <a:lnTo>
                    <a:pt x="43" y="33"/>
                  </a:lnTo>
                  <a:lnTo>
                    <a:pt x="38" y="33"/>
                  </a:lnTo>
                  <a:lnTo>
                    <a:pt x="38" y="33"/>
                  </a:lnTo>
                  <a:lnTo>
                    <a:pt x="38" y="33"/>
                  </a:lnTo>
                  <a:lnTo>
                    <a:pt x="33" y="33"/>
                  </a:lnTo>
                  <a:lnTo>
                    <a:pt x="33" y="33"/>
                  </a:lnTo>
                  <a:lnTo>
                    <a:pt x="33" y="38"/>
                  </a:lnTo>
                  <a:lnTo>
                    <a:pt x="29" y="38"/>
                  </a:lnTo>
                  <a:lnTo>
                    <a:pt x="29" y="38"/>
                  </a:lnTo>
                  <a:lnTo>
                    <a:pt x="24" y="38"/>
                  </a:lnTo>
                  <a:lnTo>
                    <a:pt x="24" y="38"/>
                  </a:lnTo>
                  <a:lnTo>
                    <a:pt x="24" y="38"/>
                  </a:lnTo>
                  <a:lnTo>
                    <a:pt x="19" y="38"/>
                  </a:lnTo>
                  <a:lnTo>
                    <a:pt x="19" y="38"/>
                  </a:lnTo>
                  <a:lnTo>
                    <a:pt x="14" y="38"/>
                  </a:lnTo>
                  <a:lnTo>
                    <a:pt x="14" y="38"/>
                  </a:lnTo>
                  <a:lnTo>
                    <a:pt x="14" y="38"/>
                  </a:lnTo>
                  <a:lnTo>
                    <a:pt x="10" y="38"/>
                  </a:lnTo>
                  <a:lnTo>
                    <a:pt x="10" y="38"/>
                  </a:lnTo>
                  <a:lnTo>
                    <a:pt x="10" y="38"/>
                  </a:lnTo>
                  <a:lnTo>
                    <a:pt x="5" y="38"/>
                  </a:lnTo>
                  <a:lnTo>
                    <a:pt x="5" y="33"/>
                  </a:lnTo>
                  <a:lnTo>
                    <a:pt x="5" y="33"/>
                  </a:lnTo>
                  <a:lnTo>
                    <a:pt x="5" y="33"/>
                  </a:lnTo>
                  <a:lnTo>
                    <a:pt x="0" y="33"/>
                  </a:lnTo>
                  <a:lnTo>
                    <a:pt x="0" y="33"/>
                  </a:lnTo>
                  <a:lnTo>
                    <a:pt x="0" y="28"/>
                  </a:lnTo>
                  <a:lnTo>
                    <a:pt x="0" y="28"/>
                  </a:lnTo>
                  <a:lnTo>
                    <a:pt x="0" y="28"/>
                  </a:lnTo>
                  <a:lnTo>
                    <a:pt x="66" y="17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1" name="Freeform 1461">
              <a:extLst>
                <a:ext uri="{FF2B5EF4-FFF2-40B4-BE49-F238E27FC236}">
                  <a16:creationId xmlns:a16="http://schemas.microsoft.com/office/drawing/2014/main" id="{42380C07-9961-BFF7-FFC2-183FAD917096}"/>
                </a:ext>
              </a:extLst>
            </p:cNvPr>
            <p:cNvSpPr>
              <a:spLocks/>
            </p:cNvSpPr>
            <p:nvPr/>
          </p:nvSpPr>
          <p:spPr bwMode="auto">
            <a:xfrm>
              <a:off x="729615" y="855980"/>
              <a:ext cx="41910" cy="155575"/>
            </a:xfrm>
            <a:custGeom>
              <a:avLst/>
              <a:gdLst>
                <a:gd name="T0" fmla="*/ 66 w 66"/>
                <a:gd name="T1" fmla="*/ 9 h 245"/>
                <a:gd name="T2" fmla="*/ 66 w 66"/>
                <a:gd name="T3" fmla="*/ 4 h 245"/>
                <a:gd name="T4" fmla="*/ 66 w 66"/>
                <a:gd name="T5" fmla="*/ 4 h 245"/>
                <a:gd name="T6" fmla="*/ 66 w 66"/>
                <a:gd name="T7" fmla="*/ 4 h 245"/>
                <a:gd name="T8" fmla="*/ 61 w 66"/>
                <a:gd name="T9" fmla="*/ 4 h 245"/>
                <a:gd name="T10" fmla="*/ 61 w 66"/>
                <a:gd name="T11" fmla="*/ 4 h 245"/>
                <a:gd name="T12" fmla="*/ 57 w 66"/>
                <a:gd name="T13" fmla="*/ 4 h 245"/>
                <a:gd name="T14" fmla="*/ 57 w 66"/>
                <a:gd name="T15" fmla="*/ 4 h 245"/>
                <a:gd name="T16" fmla="*/ 52 w 66"/>
                <a:gd name="T17" fmla="*/ 0 h 245"/>
                <a:gd name="T18" fmla="*/ 47 w 66"/>
                <a:gd name="T19" fmla="*/ 0 h 245"/>
                <a:gd name="T20" fmla="*/ 42 w 66"/>
                <a:gd name="T21" fmla="*/ 0 h 245"/>
                <a:gd name="T22" fmla="*/ 42 w 66"/>
                <a:gd name="T23" fmla="*/ 0 h 245"/>
                <a:gd name="T24" fmla="*/ 38 w 66"/>
                <a:gd name="T25" fmla="*/ 0 h 245"/>
                <a:gd name="T26" fmla="*/ 33 w 66"/>
                <a:gd name="T27" fmla="*/ 0 h 245"/>
                <a:gd name="T28" fmla="*/ 28 w 66"/>
                <a:gd name="T29" fmla="*/ 0 h 245"/>
                <a:gd name="T30" fmla="*/ 24 w 66"/>
                <a:gd name="T31" fmla="*/ 0 h 245"/>
                <a:gd name="T32" fmla="*/ 24 w 66"/>
                <a:gd name="T33" fmla="*/ 0 h 245"/>
                <a:gd name="T34" fmla="*/ 19 w 66"/>
                <a:gd name="T35" fmla="*/ 0 h 245"/>
                <a:gd name="T36" fmla="*/ 14 w 66"/>
                <a:gd name="T37" fmla="*/ 0 h 245"/>
                <a:gd name="T38" fmla="*/ 14 w 66"/>
                <a:gd name="T39" fmla="*/ 0 h 245"/>
                <a:gd name="T40" fmla="*/ 9 w 66"/>
                <a:gd name="T41" fmla="*/ 4 h 245"/>
                <a:gd name="T42" fmla="*/ 9 w 66"/>
                <a:gd name="T43" fmla="*/ 4 h 245"/>
                <a:gd name="T44" fmla="*/ 9 w 66"/>
                <a:gd name="T45" fmla="*/ 4 h 245"/>
                <a:gd name="T46" fmla="*/ 9 w 66"/>
                <a:gd name="T47" fmla="*/ 4 h 245"/>
                <a:gd name="T48" fmla="*/ 9 w 66"/>
                <a:gd name="T49" fmla="*/ 4 h 245"/>
                <a:gd name="T50" fmla="*/ 0 w 66"/>
                <a:gd name="T51" fmla="*/ 245 h 245"/>
                <a:gd name="T52" fmla="*/ 0 w 66"/>
                <a:gd name="T53" fmla="*/ 240 h 245"/>
                <a:gd name="T54" fmla="*/ 0 w 66"/>
                <a:gd name="T55" fmla="*/ 240 h 245"/>
                <a:gd name="T56" fmla="*/ 0 w 66"/>
                <a:gd name="T57" fmla="*/ 240 h 245"/>
                <a:gd name="T58" fmla="*/ 5 w 66"/>
                <a:gd name="T59" fmla="*/ 240 h 245"/>
                <a:gd name="T60" fmla="*/ 5 w 66"/>
                <a:gd name="T61" fmla="*/ 240 h 245"/>
                <a:gd name="T62" fmla="*/ 9 w 66"/>
                <a:gd name="T63" fmla="*/ 240 h 245"/>
                <a:gd name="T64" fmla="*/ 14 w 66"/>
                <a:gd name="T65" fmla="*/ 240 h 245"/>
                <a:gd name="T66" fmla="*/ 14 w 66"/>
                <a:gd name="T67" fmla="*/ 240 h 245"/>
                <a:gd name="T68" fmla="*/ 19 w 66"/>
                <a:gd name="T69" fmla="*/ 240 h 245"/>
                <a:gd name="T70" fmla="*/ 24 w 66"/>
                <a:gd name="T71" fmla="*/ 240 h 245"/>
                <a:gd name="T72" fmla="*/ 28 w 66"/>
                <a:gd name="T73" fmla="*/ 240 h 245"/>
                <a:gd name="T74" fmla="*/ 28 w 66"/>
                <a:gd name="T75" fmla="*/ 240 h 245"/>
                <a:gd name="T76" fmla="*/ 33 w 66"/>
                <a:gd name="T77" fmla="*/ 240 h 245"/>
                <a:gd name="T78" fmla="*/ 38 w 66"/>
                <a:gd name="T79" fmla="*/ 240 h 245"/>
                <a:gd name="T80" fmla="*/ 42 w 66"/>
                <a:gd name="T81" fmla="*/ 240 h 245"/>
                <a:gd name="T82" fmla="*/ 47 w 66"/>
                <a:gd name="T83" fmla="*/ 240 h 245"/>
                <a:gd name="T84" fmla="*/ 47 w 66"/>
                <a:gd name="T85" fmla="*/ 240 h 245"/>
                <a:gd name="T86" fmla="*/ 52 w 66"/>
                <a:gd name="T87" fmla="*/ 240 h 245"/>
                <a:gd name="T88" fmla="*/ 52 w 66"/>
                <a:gd name="T89" fmla="*/ 240 h 245"/>
                <a:gd name="T90" fmla="*/ 57 w 66"/>
                <a:gd name="T91" fmla="*/ 240 h 245"/>
                <a:gd name="T92" fmla="*/ 57 w 66"/>
                <a:gd name="T93" fmla="*/ 245 h 245"/>
                <a:gd name="T94" fmla="*/ 57 w 66"/>
                <a:gd name="T95" fmla="*/ 245 h 245"/>
                <a:gd name="T96" fmla="*/ 61 w 66"/>
                <a:gd name="T97" fmla="*/ 245 h 245"/>
                <a:gd name="T98" fmla="*/ 61 w 66"/>
                <a:gd name="T99"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245">
                  <a:moveTo>
                    <a:pt x="66" y="9"/>
                  </a:moveTo>
                  <a:lnTo>
                    <a:pt x="66" y="9"/>
                  </a:lnTo>
                  <a:lnTo>
                    <a:pt x="66" y="9"/>
                  </a:lnTo>
                  <a:lnTo>
                    <a:pt x="66" y="4"/>
                  </a:lnTo>
                  <a:lnTo>
                    <a:pt x="66" y="4"/>
                  </a:lnTo>
                  <a:lnTo>
                    <a:pt x="66" y="4"/>
                  </a:lnTo>
                  <a:lnTo>
                    <a:pt x="66" y="4"/>
                  </a:lnTo>
                  <a:lnTo>
                    <a:pt x="66" y="4"/>
                  </a:lnTo>
                  <a:lnTo>
                    <a:pt x="66" y="4"/>
                  </a:lnTo>
                  <a:lnTo>
                    <a:pt x="61" y="4"/>
                  </a:lnTo>
                  <a:lnTo>
                    <a:pt x="61" y="4"/>
                  </a:lnTo>
                  <a:lnTo>
                    <a:pt x="61" y="4"/>
                  </a:lnTo>
                  <a:lnTo>
                    <a:pt x="61" y="4"/>
                  </a:lnTo>
                  <a:lnTo>
                    <a:pt x="57" y="4"/>
                  </a:lnTo>
                  <a:lnTo>
                    <a:pt x="57" y="4"/>
                  </a:lnTo>
                  <a:lnTo>
                    <a:pt x="57" y="4"/>
                  </a:lnTo>
                  <a:lnTo>
                    <a:pt x="52" y="0"/>
                  </a:lnTo>
                  <a:lnTo>
                    <a:pt x="52" y="0"/>
                  </a:lnTo>
                  <a:lnTo>
                    <a:pt x="52" y="0"/>
                  </a:lnTo>
                  <a:lnTo>
                    <a:pt x="47" y="0"/>
                  </a:lnTo>
                  <a:lnTo>
                    <a:pt x="47" y="0"/>
                  </a:lnTo>
                  <a:lnTo>
                    <a:pt x="42" y="0"/>
                  </a:lnTo>
                  <a:lnTo>
                    <a:pt x="42" y="0"/>
                  </a:lnTo>
                  <a:lnTo>
                    <a:pt x="42" y="0"/>
                  </a:lnTo>
                  <a:lnTo>
                    <a:pt x="38" y="0"/>
                  </a:lnTo>
                  <a:lnTo>
                    <a:pt x="38" y="0"/>
                  </a:lnTo>
                  <a:lnTo>
                    <a:pt x="33" y="0"/>
                  </a:lnTo>
                  <a:lnTo>
                    <a:pt x="33" y="0"/>
                  </a:lnTo>
                  <a:lnTo>
                    <a:pt x="33" y="0"/>
                  </a:lnTo>
                  <a:lnTo>
                    <a:pt x="28" y="0"/>
                  </a:lnTo>
                  <a:lnTo>
                    <a:pt x="28" y="0"/>
                  </a:lnTo>
                  <a:lnTo>
                    <a:pt x="24" y="0"/>
                  </a:lnTo>
                  <a:lnTo>
                    <a:pt x="24" y="0"/>
                  </a:lnTo>
                  <a:lnTo>
                    <a:pt x="24" y="0"/>
                  </a:lnTo>
                  <a:lnTo>
                    <a:pt x="19" y="0"/>
                  </a:lnTo>
                  <a:lnTo>
                    <a:pt x="19" y="0"/>
                  </a:lnTo>
                  <a:lnTo>
                    <a:pt x="19" y="0"/>
                  </a:lnTo>
                  <a:lnTo>
                    <a:pt x="14" y="0"/>
                  </a:lnTo>
                  <a:lnTo>
                    <a:pt x="14" y="0"/>
                  </a:lnTo>
                  <a:lnTo>
                    <a:pt x="14" y="0"/>
                  </a:lnTo>
                  <a:lnTo>
                    <a:pt x="14" y="4"/>
                  </a:lnTo>
                  <a:lnTo>
                    <a:pt x="9" y="4"/>
                  </a:lnTo>
                  <a:lnTo>
                    <a:pt x="9" y="4"/>
                  </a:lnTo>
                  <a:lnTo>
                    <a:pt x="9" y="4"/>
                  </a:lnTo>
                  <a:lnTo>
                    <a:pt x="9" y="4"/>
                  </a:lnTo>
                  <a:lnTo>
                    <a:pt x="9" y="4"/>
                  </a:lnTo>
                  <a:lnTo>
                    <a:pt x="9" y="4"/>
                  </a:lnTo>
                  <a:lnTo>
                    <a:pt x="9" y="4"/>
                  </a:lnTo>
                  <a:lnTo>
                    <a:pt x="9" y="4"/>
                  </a:lnTo>
                  <a:lnTo>
                    <a:pt x="9" y="4"/>
                  </a:lnTo>
                  <a:lnTo>
                    <a:pt x="0" y="245"/>
                  </a:lnTo>
                  <a:lnTo>
                    <a:pt x="0" y="245"/>
                  </a:lnTo>
                  <a:lnTo>
                    <a:pt x="0" y="240"/>
                  </a:lnTo>
                  <a:lnTo>
                    <a:pt x="0" y="240"/>
                  </a:lnTo>
                  <a:lnTo>
                    <a:pt x="0" y="240"/>
                  </a:lnTo>
                  <a:lnTo>
                    <a:pt x="0" y="240"/>
                  </a:lnTo>
                  <a:lnTo>
                    <a:pt x="0" y="240"/>
                  </a:lnTo>
                  <a:lnTo>
                    <a:pt x="0" y="240"/>
                  </a:lnTo>
                  <a:lnTo>
                    <a:pt x="5" y="240"/>
                  </a:lnTo>
                  <a:lnTo>
                    <a:pt x="5" y="240"/>
                  </a:lnTo>
                  <a:lnTo>
                    <a:pt x="5" y="240"/>
                  </a:lnTo>
                  <a:lnTo>
                    <a:pt x="5" y="240"/>
                  </a:lnTo>
                  <a:lnTo>
                    <a:pt x="9" y="240"/>
                  </a:lnTo>
                  <a:lnTo>
                    <a:pt x="9" y="240"/>
                  </a:lnTo>
                  <a:lnTo>
                    <a:pt x="9" y="240"/>
                  </a:lnTo>
                  <a:lnTo>
                    <a:pt x="14" y="240"/>
                  </a:lnTo>
                  <a:lnTo>
                    <a:pt x="14" y="240"/>
                  </a:lnTo>
                  <a:lnTo>
                    <a:pt x="14" y="240"/>
                  </a:lnTo>
                  <a:lnTo>
                    <a:pt x="19" y="240"/>
                  </a:lnTo>
                  <a:lnTo>
                    <a:pt x="19" y="240"/>
                  </a:lnTo>
                  <a:lnTo>
                    <a:pt x="19" y="240"/>
                  </a:lnTo>
                  <a:lnTo>
                    <a:pt x="24" y="240"/>
                  </a:lnTo>
                  <a:lnTo>
                    <a:pt x="24" y="240"/>
                  </a:lnTo>
                  <a:lnTo>
                    <a:pt x="28" y="240"/>
                  </a:lnTo>
                  <a:lnTo>
                    <a:pt x="28" y="240"/>
                  </a:lnTo>
                  <a:lnTo>
                    <a:pt x="28" y="240"/>
                  </a:lnTo>
                  <a:lnTo>
                    <a:pt x="33" y="240"/>
                  </a:lnTo>
                  <a:lnTo>
                    <a:pt x="33" y="240"/>
                  </a:lnTo>
                  <a:lnTo>
                    <a:pt x="38" y="240"/>
                  </a:lnTo>
                  <a:lnTo>
                    <a:pt x="38" y="240"/>
                  </a:lnTo>
                  <a:lnTo>
                    <a:pt x="38" y="240"/>
                  </a:lnTo>
                  <a:lnTo>
                    <a:pt x="42" y="240"/>
                  </a:lnTo>
                  <a:lnTo>
                    <a:pt x="42" y="240"/>
                  </a:lnTo>
                  <a:lnTo>
                    <a:pt x="47" y="240"/>
                  </a:lnTo>
                  <a:lnTo>
                    <a:pt x="47" y="240"/>
                  </a:lnTo>
                  <a:lnTo>
                    <a:pt x="47" y="240"/>
                  </a:lnTo>
                  <a:lnTo>
                    <a:pt x="52" y="240"/>
                  </a:lnTo>
                  <a:lnTo>
                    <a:pt x="52" y="240"/>
                  </a:lnTo>
                  <a:lnTo>
                    <a:pt x="52" y="240"/>
                  </a:lnTo>
                  <a:lnTo>
                    <a:pt x="52" y="240"/>
                  </a:lnTo>
                  <a:lnTo>
                    <a:pt x="57" y="240"/>
                  </a:lnTo>
                  <a:lnTo>
                    <a:pt x="57" y="240"/>
                  </a:lnTo>
                  <a:lnTo>
                    <a:pt x="57" y="245"/>
                  </a:lnTo>
                  <a:lnTo>
                    <a:pt x="57" y="245"/>
                  </a:lnTo>
                  <a:lnTo>
                    <a:pt x="57" y="245"/>
                  </a:lnTo>
                  <a:lnTo>
                    <a:pt x="57" y="245"/>
                  </a:lnTo>
                  <a:lnTo>
                    <a:pt x="61" y="245"/>
                  </a:lnTo>
                  <a:lnTo>
                    <a:pt x="61" y="245"/>
                  </a:lnTo>
                  <a:lnTo>
                    <a:pt x="61" y="245"/>
                  </a:lnTo>
                  <a:lnTo>
                    <a:pt x="61" y="245"/>
                  </a:lnTo>
                  <a:lnTo>
                    <a:pt x="66" y="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2" name="Oval 101">
              <a:extLst>
                <a:ext uri="{FF2B5EF4-FFF2-40B4-BE49-F238E27FC236}">
                  <a16:creationId xmlns:a16="http://schemas.microsoft.com/office/drawing/2014/main" id="{866F3301-CFEB-AAC1-9DE6-8068AD2CA1C4}"/>
                </a:ext>
              </a:extLst>
            </p:cNvPr>
            <p:cNvSpPr>
              <a:spLocks noChangeArrowheads="1"/>
            </p:cNvSpPr>
            <p:nvPr/>
          </p:nvSpPr>
          <p:spPr bwMode="auto">
            <a:xfrm>
              <a:off x="397510" y="1779905"/>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03" name="Freeform 1463">
              <a:extLst>
                <a:ext uri="{FF2B5EF4-FFF2-40B4-BE49-F238E27FC236}">
                  <a16:creationId xmlns:a16="http://schemas.microsoft.com/office/drawing/2014/main" id="{387A1906-14A1-1C0C-6EBA-1819EC690084}"/>
                </a:ext>
              </a:extLst>
            </p:cNvPr>
            <p:cNvSpPr>
              <a:spLocks/>
            </p:cNvSpPr>
            <p:nvPr/>
          </p:nvSpPr>
          <p:spPr bwMode="auto">
            <a:xfrm>
              <a:off x="332105" y="1854835"/>
              <a:ext cx="113665" cy="92710"/>
            </a:xfrm>
            <a:custGeom>
              <a:avLst/>
              <a:gdLst>
                <a:gd name="T0" fmla="*/ 169 w 179"/>
                <a:gd name="T1" fmla="*/ 52 h 146"/>
                <a:gd name="T2" fmla="*/ 174 w 179"/>
                <a:gd name="T3" fmla="*/ 52 h 146"/>
                <a:gd name="T4" fmla="*/ 174 w 179"/>
                <a:gd name="T5" fmla="*/ 47 h 146"/>
                <a:gd name="T6" fmla="*/ 174 w 179"/>
                <a:gd name="T7" fmla="*/ 47 h 146"/>
                <a:gd name="T8" fmla="*/ 179 w 179"/>
                <a:gd name="T9" fmla="*/ 43 h 146"/>
                <a:gd name="T10" fmla="*/ 179 w 179"/>
                <a:gd name="T11" fmla="*/ 38 h 146"/>
                <a:gd name="T12" fmla="*/ 179 w 179"/>
                <a:gd name="T13" fmla="*/ 38 h 146"/>
                <a:gd name="T14" fmla="*/ 179 w 179"/>
                <a:gd name="T15" fmla="*/ 33 h 146"/>
                <a:gd name="T16" fmla="*/ 179 w 179"/>
                <a:gd name="T17" fmla="*/ 28 h 146"/>
                <a:gd name="T18" fmla="*/ 174 w 179"/>
                <a:gd name="T19" fmla="*/ 28 h 146"/>
                <a:gd name="T20" fmla="*/ 174 w 179"/>
                <a:gd name="T21" fmla="*/ 24 h 146"/>
                <a:gd name="T22" fmla="*/ 174 w 179"/>
                <a:gd name="T23" fmla="*/ 19 h 146"/>
                <a:gd name="T24" fmla="*/ 169 w 179"/>
                <a:gd name="T25" fmla="*/ 14 h 146"/>
                <a:gd name="T26" fmla="*/ 169 w 179"/>
                <a:gd name="T27" fmla="*/ 14 h 146"/>
                <a:gd name="T28" fmla="*/ 165 w 179"/>
                <a:gd name="T29" fmla="*/ 10 h 146"/>
                <a:gd name="T30" fmla="*/ 165 w 179"/>
                <a:gd name="T31" fmla="*/ 10 h 146"/>
                <a:gd name="T32" fmla="*/ 160 w 179"/>
                <a:gd name="T33" fmla="*/ 5 h 146"/>
                <a:gd name="T34" fmla="*/ 155 w 179"/>
                <a:gd name="T35" fmla="*/ 5 h 146"/>
                <a:gd name="T36" fmla="*/ 155 w 179"/>
                <a:gd name="T37" fmla="*/ 0 h 146"/>
                <a:gd name="T38" fmla="*/ 150 w 179"/>
                <a:gd name="T39" fmla="*/ 0 h 146"/>
                <a:gd name="T40" fmla="*/ 146 w 179"/>
                <a:gd name="T41" fmla="*/ 0 h 146"/>
                <a:gd name="T42" fmla="*/ 146 w 179"/>
                <a:gd name="T43" fmla="*/ 0 h 146"/>
                <a:gd name="T44" fmla="*/ 141 w 179"/>
                <a:gd name="T45" fmla="*/ 0 h 146"/>
                <a:gd name="T46" fmla="*/ 136 w 179"/>
                <a:gd name="T47" fmla="*/ 0 h 146"/>
                <a:gd name="T48" fmla="*/ 136 w 179"/>
                <a:gd name="T49" fmla="*/ 5 h 146"/>
                <a:gd name="T50" fmla="*/ 0 w 179"/>
                <a:gd name="T51" fmla="*/ 94 h 146"/>
                <a:gd name="T52" fmla="*/ 4 w 179"/>
                <a:gd name="T53" fmla="*/ 94 h 146"/>
                <a:gd name="T54" fmla="*/ 4 w 179"/>
                <a:gd name="T55" fmla="*/ 94 h 146"/>
                <a:gd name="T56" fmla="*/ 9 w 179"/>
                <a:gd name="T57" fmla="*/ 94 h 146"/>
                <a:gd name="T58" fmla="*/ 14 w 179"/>
                <a:gd name="T59" fmla="*/ 94 h 146"/>
                <a:gd name="T60" fmla="*/ 14 w 179"/>
                <a:gd name="T61" fmla="*/ 94 h 146"/>
                <a:gd name="T62" fmla="*/ 19 w 179"/>
                <a:gd name="T63" fmla="*/ 94 h 146"/>
                <a:gd name="T64" fmla="*/ 23 w 179"/>
                <a:gd name="T65" fmla="*/ 94 h 146"/>
                <a:gd name="T66" fmla="*/ 23 w 179"/>
                <a:gd name="T67" fmla="*/ 99 h 146"/>
                <a:gd name="T68" fmla="*/ 28 w 179"/>
                <a:gd name="T69" fmla="*/ 99 h 146"/>
                <a:gd name="T70" fmla="*/ 28 w 179"/>
                <a:gd name="T71" fmla="*/ 104 h 146"/>
                <a:gd name="T72" fmla="*/ 33 w 179"/>
                <a:gd name="T73" fmla="*/ 109 h 146"/>
                <a:gd name="T74" fmla="*/ 33 w 179"/>
                <a:gd name="T75" fmla="*/ 109 h 146"/>
                <a:gd name="T76" fmla="*/ 37 w 179"/>
                <a:gd name="T77" fmla="*/ 113 h 146"/>
                <a:gd name="T78" fmla="*/ 37 w 179"/>
                <a:gd name="T79" fmla="*/ 118 h 146"/>
                <a:gd name="T80" fmla="*/ 37 w 179"/>
                <a:gd name="T81" fmla="*/ 118 h 146"/>
                <a:gd name="T82" fmla="*/ 42 w 179"/>
                <a:gd name="T83" fmla="*/ 123 h 146"/>
                <a:gd name="T84" fmla="*/ 42 w 179"/>
                <a:gd name="T85" fmla="*/ 127 h 146"/>
                <a:gd name="T86" fmla="*/ 42 w 179"/>
                <a:gd name="T87" fmla="*/ 132 h 146"/>
                <a:gd name="T88" fmla="*/ 42 w 179"/>
                <a:gd name="T89" fmla="*/ 132 h 146"/>
                <a:gd name="T90" fmla="*/ 42 w 179"/>
                <a:gd name="T91" fmla="*/ 137 h 146"/>
                <a:gd name="T92" fmla="*/ 37 w 179"/>
                <a:gd name="T93" fmla="*/ 142 h 146"/>
                <a:gd name="T94" fmla="*/ 37 w 179"/>
                <a:gd name="T95" fmla="*/ 142 h 146"/>
                <a:gd name="T96" fmla="*/ 37 w 179"/>
                <a:gd name="T97" fmla="*/ 146 h 146"/>
                <a:gd name="T98" fmla="*/ 33 w 179"/>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9" h="146">
                  <a:moveTo>
                    <a:pt x="169" y="52"/>
                  </a:moveTo>
                  <a:lnTo>
                    <a:pt x="169" y="52"/>
                  </a:lnTo>
                  <a:lnTo>
                    <a:pt x="174" y="52"/>
                  </a:lnTo>
                  <a:lnTo>
                    <a:pt x="174" y="52"/>
                  </a:lnTo>
                  <a:lnTo>
                    <a:pt x="174" y="52"/>
                  </a:lnTo>
                  <a:lnTo>
                    <a:pt x="174" y="47"/>
                  </a:lnTo>
                  <a:lnTo>
                    <a:pt x="174" y="47"/>
                  </a:lnTo>
                  <a:lnTo>
                    <a:pt x="174" y="47"/>
                  </a:lnTo>
                  <a:lnTo>
                    <a:pt x="179" y="43"/>
                  </a:lnTo>
                  <a:lnTo>
                    <a:pt x="179" y="43"/>
                  </a:lnTo>
                  <a:lnTo>
                    <a:pt x="179" y="43"/>
                  </a:lnTo>
                  <a:lnTo>
                    <a:pt x="179" y="38"/>
                  </a:lnTo>
                  <a:lnTo>
                    <a:pt x="179" y="38"/>
                  </a:lnTo>
                  <a:lnTo>
                    <a:pt x="179" y="38"/>
                  </a:lnTo>
                  <a:lnTo>
                    <a:pt x="179" y="33"/>
                  </a:lnTo>
                  <a:lnTo>
                    <a:pt x="179" y="33"/>
                  </a:lnTo>
                  <a:lnTo>
                    <a:pt x="179" y="33"/>
                  </a:lnTo>
                  <a:lnTo>
                    <a:pt x="179" y="28"/>
                  </a:lnTo>
                  <a:lnTo>
                    <a:pt x="174" y="28"/>
                  </a:lnTo>
                  <a:lnTo>
                    <a:pt x="174" y="28"/>
                  </a:lnTo>
                  <a:lnTo>
                    <a:pt x="174" y="24"/>
                  </a:lnTo>
                  <a:lnTo>
                    <a:pt x="174" y="24"/>
                  </a:lnTo>
                  <a:lnTo>
                    <a:pt x="174" y="19"/>
                  </a:lnTo>
                  <a:lnTo>
                    <a:pt x="174" y="19"/>
                  </a:lnTo>
                  <a:lnTo>
                    <a:pt x="169" y="19"/>
                  </a:lnTo>
                  <a:lnTo>
                    <a:pt x="169" y="14"/>
                  </a:lnTo>
                  <a:lnTo>
                    <a:pt x="169" y="14"/>
                  </a:lnTo>
                  <a:lnTo>
                    <a:pt x="169" y="14"/>
                  </a:lnTo>
                  <a:lnTo>
                    <a:pt x="165" y="10"/>
                  </a:lnTo>
                  <a:lnTo>
                    <a:pt x="165" y="10"/>
                  </a:lnTo>
                  <a:lnTo>
                    <a:pt x="165" y="10"/>
                  </a:lnTo>
                  <a:lnTo>
                    <a:pt x="165" y="10"/>
                  </a:lnTo>
                  <a:lnTo>
                    <a:pt x="160" y="5"/>
                  </a:lnTo>
                  <a:lnTo>
                    <a:pt x="160" y="5"/>
                  </a:lnTo>
                  <a:lnTo>
                    <a:pt x="160" y="5"/>
                  </a:lnTo>
                  <a:lnTo>
                    <a:pt x="155" y="5"/>
                  </a:lnTo>
                  <a:lnTo>
                    <a:pt x="155" y="5"/>
                  </a:lnTo>
                  <a:lnTo>
                    <a:pt x="155" y="0"/>
                  </a:lnTo>
                  <a:lnTo>
                    <a:pt x="150" y="0"/>
                  </a:lnTo>
                  <a:lnTo>
                    <a:pt x="150" y="0"/>
                  </a:lnTo>
                  <a:lnTo>
                    <a:pt x="150" y="0"/>
                  </a:lnTo>
                  <a:lnTo>
                    <a:pt x="146" y="0"/>
                  </a:lnTo>
                  <a:lnTo>
                    <a:pt x="146" y="0"/>
                  </a:lnTo>
                  <a:lnTo>
                    <a:pt x="146" y="0"/>
                  </a:lnTo>
                  <a:lnTo>
                    <a:pt x="141" y="0"/>
                  </a:lnTo>
                  <a:lnTo>
                    <a:pt x="141" y="0"/>
                  </a:lnTo>
                  <a:lnTo>
                    <a:pt x="141" y="0"/>
                  </a:lnTo>
                  <a:lnTo>
                    <a:pt x="136" y="0"/>
                  </a:lnTo>
                  <a:lnTo>
                    <a:pt x="136" y="5"/>
                  </a:lnTo>
                  <a:lnTo>
                    <a:pt x="136" y="5"/>
                  </a:lnTo>
                  <a:lnTo>
                    <a:pt x="0" y="94"/>
                  </a:lnTo>
                  <a:lnTo>
                    <a:pt x="0" y="94"/>
                  </a:lnTo>
                  <a:lnTo>
                    <a:pt x="0" y="94"/>
                  </a:lnTo>
                  <a:lnTo>
                    <a:pt x="4" y="94"/>
                  </a:lnTo>
                  <a:lnTo>
                    <a:pt x="4" y="94"/>
                  </a:lnTo>
                  <a:lnTo>
                    <a:pt x="4" y="94"/>
                  </a:lnTo>
                  <a:lnTo>
                    <a:pt x="9" y="94"/>
                  </a:lnTo>
                  <a:lnTo>
                    <a:pt x="9" y="94"/>
                  </a:lnTo>
                  <a:lnTo>
                    <a:pt x="9" y="94"/>
                  </a:lnTo>
                  <a:lnTo>
                    <a:pt x="14" y="94"/>
                  </a:lnTo>
                  <a:lnTo>
                    <a:pt x="14" y="94"/>
                  </a:lnTo>
                  <a:lnTo>
                    <a:pt x="14" y="94"/>
                  </a:lnTo>
                  <a:lnTo>
                    <a:pt x="19" y="94"/>
                  </a:lnTo>
                  <a:lnTo>
                    <a:pt x="19" y="94"/>
                  </a:lnTo>
                  <a:lnTo>
                    <a:pt x="19" y="94"/>
                  </a:lnTo>
                  <a:lnTo>
                    <a:pt x="23" y="94"/>
                  </a:lnTo>
                  <a:lnTo>
                    <a:pt x="23" y="99"/>
                  </a:lnTo>
                  <a:lnTo>
                    <a:pt x="23" y="99"/>
                  </a:lnTo>
                  <a:lnTo>
                    <a:pt x="23" y="99"/>
                  </a:lnTo>
                  <a:lnTo>
                    <a:pt x="28" y="99"/>
                  </a:lnTo>
                  <a:lnTo>
                    <a:pt x="28" y="104"/>
                  </a:lnTo>
                  <a:lnTo>
                    <a:pt x="28" y="104"/>
                  </a:lnTo>
                  <a:lnTo>
                    <a:pt x="33" y="104"/>
                  </a:lnTo>
                  <a:lnTo>
                    <a:pt x="33" y="109"/>
                  </a:lnTo>
                  <a:lnTo>
                    <a:pt x="33" y="109"/>
                  </a:lnTo>
                  <a:lnTo>
                    <a:pt x="33" y="109"/>
                  </a:lnTo>
                  <a:lnTo>
                    <a:pt x="37" y="113"/>
                  </a:lnTo>
                  <a:lnTo>
                    <a:pt x="37" y="113"/>
                  </a:lnTo>
                  <a:lnTo>
                    <a:pt x="37" y="113"/>
                  </a:lnTo>
                  <a:lnTo>
                    <a:pt x="37" y="118"/>
                  </a:lnTo>
                  <a:lnTo>
                    <a:pt x="37" y="118"/>
                  </a:lnTo>
                  <a:lnTo>
                    <a:pt x="37" y="118"/>
                  </a:lnTo>
                  <a:lnTo>
                    <a:pt x="42" y="123"/>
                  </a:lnTo>
                  <a:lnTo>
                    <a:pt x="42" y="123"/>
                  </a:lnTo>
                  <a:lnTo>
                    <a:pt x="42" y="127"/>
                  </a:lnTo>
                  <a:lnTo>
                    <a:pt x="42" y="127"/>
                  </a:lnTo>
                  <a:lnTo>
                    <a:pt x="42" y="127"/>
                  </a:lnTo>
                  <a:lnTo>
                    <a:pt x="42" y="132"/>
                  </a:lnTo>
                  <a:lnTo>
                    <a:pt x="42" y="132"/>
                  </a:lnTo>
                  <a:lnTo>
                    <a:pt x="42" y="132"/>
                  </a:lnTo>
                  <a:lnTo>
                    <a:pt x="42" y="137"/>
                  </a:lnTo>
                  <a:lnTo>
                    <a:pt x="42" y="137"/>
                  </a:lnTo>
                  <a:lnTo>
                    <a:pt x="37" y="137"/>
                  </a:lnTo>
                  <a:lnTo>
                    <a:pt x="37" y="142"/>
                  </a:lnTo>
                  <a:lnTo>
                    <a:pt x="37" y="142"/>
                  </a:lnTo>
                  <a:lnTo>
                    <a:pt x="37" y="142"/>
                  </a:lnTo>
                  <a:lnTo>
                    <a:pt x="37" y="142"/>
                  </a:lnTo>
                  <a:lnTo>
                    <a:pt x="37" y="146"/>
                  </a:lnTo>
                  <a:lnTo>
                    <a:pt x="33" y="146"/>
                  </a:lnTo>
                  <a:lnTo>
                    <a:pt x="33" y="146"/>
                  </a:lnTo>
                  <a:lnTo>
                    <a:pt x="169" y="5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4" name="Freeform 1464">
              <a:extLst>
                <a:ext uri="{FF2B5EF4-FFF2-40B4-BE49-F238E27FC236}">
                  <a16:creationId xmlns:a16="http://schemas.microsoft.com/office/drawing/2014/main" id="{09C9AC8B-63A8-EBC2-20C4-8F7EC2456AE2}"/>
                </a:ext>
              </a:extLst>
            </p:cNvPr>
            <p:cNvSpPr>
              <a:spLocks/>
            </p:cNvSpPr>
            <p:nvPr/>
          </p:nvSpPr>
          <p:spPr bwMode="auto">
            <a:xfrm>
              <a:off x="466725" y="1639570"/>
              <a:ext cx="80645" cy="155575"/>
            </a:xfrm>
            <a:custGeom>
              <a:avLst/>
              <a:gdLst>
                <a:gd name="T0" fmla="*/ 0 w 127"/>
                <a:gd name="T1" fmla="*/ 226 h 245"/>
                <a:gd name="T2" fmla="*/ 0 w 127"/>
                <a:gd name="T3" fmla="*/ 226 h 245"/>
                <a:gd name="T4" fmla="*/ 0 w 127"/>
                <a:gd name="T5" fmla="*/ 226 h 245"/>
                <a:gd name="T6" fmla="*/ 4 w 127"/>
                <a:gd name="T7" fmla="*/ 226 h 245"/>
                <a:gd name="T8" fmla="*/ 4 w 127"/>
                <a:gd name="T9" fmla="*/ 226 h 245"/>
                <a:gd name="T10" fmla="*/ 4 w 127"/>
                <a:gd name="T11" fmla="*/ 231 h 245"/>
                <a:gd name="T12" fmla="*/ 9 w 127"/>
                <a:gd name="T13" fmla="*/ 231 h 245"/>
                <a:gd name="T14" fmla="*/ 14 w 127"/>
                <a:gd name="T15" fmla="*/ 231 h 245"/>
                <a:gd name="T16" fmla="*/ 14 w 127"/>
                <a:gd name="T17" fmla="*/ 231 h 245"/>
                <a:gd name="T18" fmla="*/ 18 w 127"/>
                <a:gd name="T19" fmla="*/ 236 h 245"/>
                <a:gd name="T20" fmla="*/ 23 w 127"/>
                <a:gd name="T21" fmla="*/ 236 h 245"/>
                <a:gd name="T22" fmla="*/ 23 w 127"/>
                <a:gd name="T23" fmla="*/ 236 h 245"/>
                <a:gd name="T24" fmla="*/ 28 w 127"/>
                <a:gd name="T25" fmla="*/ 236 h 245"/>
                <a:gd name="T26" fmla="*/ 33 w 127"/>
                <a:gd name="T27" fmla="*/ 240 h 245"/>
                <a:gd name="T28" fmla="*/ 37 w 127"/>
                <a:gd name="T29" fmla="*/ 240 h 245"/>
                <a:gd name="T30" fmla="*/ 42 w 127"/>
                <a:gd name="T31" fmla="*/ 240 h 245"/>
                <a:gd name="T32" fmla="*/ 42 w 127"/>
                <a:gd name="T33" fmla="*/ 240 h 245"/>
                <a:gd name="T34" fmla="*/ 47 w 127"/>
                <a:gd name="T35" fmla="*/ 240 h 245"/>
                <a:gd name="T36" fmla="*/ 51 w 127"/>
                <a:gd name="T37" fmla="*/ 240 h 245"/>
                <a:gd name="T38" fmla="*/ 51 w 127"/>
                <a:gd name="T39" fmla="*/ 245 h 245"/>
                <a:gd name="T40" fmla="*/ 56 w 127"/>
                <a:gd name="T41" fmla="*/ 245 h 245"/>
                <a:gd name="T42" fmla="*/ 56 w 127"/>
                <a:gd name="T43" fmla="*/ 245 h 245"/>
                <a:gd name="T44" fmla="*/ 56 w 127"/>
                <a:gd name="T45" fmla="*/ 245 h 245"/>
                <a:gd name="T46" fmla="*/ 56 w 127"/>
                <a:gd name="T47" fmla="*/ 245 h 245"/>
                <a:gd name="T48" fmla="*/ 56 w 127"/>
                <a:gd name="T49" fmla="*/ 240 h 245"/>
                <a:gd name="T50" fmla="*/ 127 w 127"/>
                <a:gd name="T51" fmla="*/ 14 h 245"/>
                <a:gd name="T52" fmla="*/ 127 w 127"/>
                <a:gd name="T53" fmla="*/ 14 h 245"/>
                <a:gd name="T54" fmla="*/ 127 w 127"/>
                <a:gd name="T55" fmla="*/ 14 h 245"/>
                <a:gd name="T56" fmla="*/ 122 w 127"/>
                <a:gd name="T57" fmla="*/ 14 h 245"/>
                <a:gd name="T58" fmla="*/ 122 w 127"/>
                <a:gd name="T59" fmla="*/ 14 h 245"/>
                <a:gd name="T60" fmla="*/ 122 w 127"/>
                <a:gd name="T61" fmla="*/ 14 h 245"/>
                <a:gd name="T62" fmla="*/ 117 w 127"/>
                <a:gd name="T63" fmla="*/ 14 h 245"/>
                <a:gd name="T64" fmla="*/ 113 w 127"/>
                <a:gd name="T65" fmla="*/ 14 h 245"/>
                <a:gd name="T66" fmla="*/ 113 w 127"/>
                <a:gd name="T67" fmla="*/ 14 h 245"/>
                <a:gd name="T68" fmla="*/ 108 w 127"/>
                <a:gd name="T69" fmla="*/ 14 h 245"/>
                <a:gd name="T70" fmla="*/ 103 w 127"/>
                <a:gd name="T71" fmla="*/ 14 h 245"/>
                <a:gd name="T72" fmla="*/ 99 w 127"/>
                <a:gd name="T73" fmla="*/ 9 h 245"/>
                <a:gd name="T74" fmla="*/ 99 w 127"/>
                <a:gd name="T75" fmla="*/ 9 h 245"/>
                <a:gd name="T76" fmla="*/ 94 w 127"/>
                <a:gd name="T77" fmla="*/ 9 h 245"/>
                <a:gd name="T78" fmla="*/ 89 w 127"/>
                <a:gd name="T79" fmla="*/ 9 h 245"/>
                <a:gd name="T80" fmla="*/ 84 w 127"/>
                <a:gd name="T81" fmla="*/ 5 h 245"/>
                <a:gd name="T82" fmla="*/ 84 w 127"/>
                <a:gd name="T83" fmla="*/ 5 h 245"/>
                <a:gd name="T84" fmla="*/ 80 w 127"/>
                <a:gd name="T85" fmla="*/ 5 h 245"/>
                <a:gd name="T86" fmla="*/ 75 w 127"/>
                <a:gd name="T87" fmla="*/ 5 h 245"/>
                <a:gd name="T88" fmla="*/ 75 w 127"/>
                <a:gd name="T89" fmla="*/ 0 h 245"/>
                <a:gd name="T90" fmla="*/ 75 w 127"/>
                <a:gd name="T91" fmla="*/ 0 h 245"/>
                <a:gd name="T92" fmla="*/ 70 w 127"/>
                <a:gd name="T93" fmla="*/ 0 h 245"/>
                <a:gd name="T94" fmla="*/ 70 w 127"/>
                <a:gd name="T95" fmla="*/ 0 h 245"/>
                <a:gd name="T96" fmla="*/ 70 w 127"/>
                <a:gd name="T97" fmla="*/ 0 h 245"/>
                <a:gd name="T98" fmla="*/ 70 w 127"/>
                <a:gd name="T99"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245">
                  <a:moveTo>
                    <a:pt x="0" y="226"/>
                  </a:moveTo>
                  <a:lnTo>
                    <a:pt x="0" y="226"/>
                  </a:lnTo>
                  <a:lnTo>
                    <a:pt x="0" y="226"/>
                  </a:lnTo>
                  <a:lnTo>
                    <a:pt x="0" y="226"/>
                  </a:lnTo>
                  <a:lnTo>
                    <a:pt x="0" y="226"/>
                  </a:lnTo>
                  <a:lnTo>
                    <a:pt x="0" y="226"/>
                  </a:lnTo>
                  <a:lnTo>
                    <a:pt x="0" y="226"/>
                  </a:lnTo>
                  <a:lnTo>
                    <a:pt x="4" y="226"/>
                  </a:lnTo>
                  <a:lnTo>
                    <a:pt x="4" y="226"/>
                  </a:lnTo>
                  <a:lnTo>
                    <a:pt x="4" y="226"/>
                  </a:lnTo>
                  <a:lnTo>
                    <a:pt x="4" y="231"/>
                  </a:lnTo>
                  <a:lnTo>
                    <a:pt x="4" y="231"/>
                  </a:lnTo>
                  <a:lnTo>
                    <a:pt x="9" y="231"/>
                  </a:lnTo>
                  <a:lnTo>
                    <a:pt x="9" y="231"/>
                  </a:lnTo>
                  <a:lnTo>
                    <a:pt x="9" y="231"/>
                  </a:lnTo>
                  <a:lnTo>
                    <a:pt x="14" y="231"/>
                  </a:lnTo>
                  <a:lnTo>
                    <a:pt x="14" y="231"/>
                  </a:lnTo>
                  <a:lnTo>
                    <a:pt x="14" y="231"/>
                  </a:lnTo>
                  <a:lnTo>
                    <a:pt x="18" y="236"/>
                  </a:lnTo>
                  <a:lnTo>
                    <a:pt x="18" y="236"/>
                  </a:lnTo>
                  <a:lnTo>
                    <a:pt x="18" y="236"/>
                  </a:lnTo>
                  <a:lnTo>
                    <a:pt x="23" y="236"/>
                  </a:lnTo>
                  <a:lnTo>
                    <a:pt x="23" y="236"/>
                  </a:lnTo>
                  <a:lnTo>
                    <a:pt x="23" y="236"/>
                  </a:lnTo>
                  <a:lnTo>
                    <a:pt x="28" y="236"/>
                  </a:lnTo>
                  <a:lnTo>
                    <a:pt x="28" y="236"/>
                  </a:lnTo>
                  <a:lnTo>
                    <a:pt x="33" y="240"/>
                  </a:lnTo>
                  <a:lnTo>
                    <a:pt x="33" y="240"/>
                  </a:lnTo>
                  <a:lnTo>
                    <a:pt x="33" y="240"/>
                  </a:lnTo>
                  <a:lnTo>
                    <a:pt x="37" y="240"/>
                  </a:lnTo>
                  <a:lnTo>
                    <a:pt x="37" y="240"/>
                  </a:lnTo>
                  <a:lnTo>
                    <a:pt x="42" y="240"/>
                  </a:lnTo>
                  <a:lnTo>
                    <a:pt x="42" y="240"/>
                  </a:lnTo>
                  <a:lnTo>
                    <a:pt x="42" y="240"/>
                  </a:lnTo>
                  <a:lnTo>
                    <a:pt x="47" y="240"/>
                  </a:lnTo>
                  <a:lnTo>
                    <a:pt x="47" y="240"/>
                  </a:lnTo>
                  <a:lnTo>
                    <a:pt x="47" y="240"/>
                  </a:lnTo>
                  <a:lnTo>
                    <a:pt x="51" y="240"/>
                  </a:lnTo>
                  <a:lnTo>
                    <a:pt x="51" y="240"/>
                  </a:lnTo>
                  <a:lnTo>
                    <a:pt x="51" y="245"/>
                  </a:lnTo>
                  <a:lnTo>
                    <a:pt x="51" y="245"/>
                  </a:lnTo>
                  <a:lnTo>
                    <a:pt x="56" y="245"/>
                  </a:lnTo>
                  <a:lnTo>
                    <a:pt x="56" y="245"/>
                  </a:lnTo>
                  <a:lnTo>
                    <a:pt x="56" y="245"/>
                  </a:lnTo>
                  <a:lnTo>
                    <a:pt x="56" y="245"/>
                  </a:lnTo>
                  <a:lnTo>
                    <a:pt x="56" y="245"/>
                  </a:lnTo>
                  <a:lnTo>
                    <a:pt x="56" y="245"/>
                  </a:lnTo>
                  <a:lnTo>
                    <a:pt x="56" y="245"/>
                  </a:lnTo>
                  <a:lnTo>
                    <a:pt x="56" y="240"/>
                  </a:lnTo>
                  <a:lnTo>
                    <a:pt x="56" y="240"/>
                  </a:lnTo>
                  <a:lnTo>
                    <a:pt x="127" y="14"/>
                  </a:lnTo>
                  <a:lnTo>
                    <a:pt x="127" y="14"/>
                  </a:lnTo>
                  <a:lnTo>
                    <a:pt x="127" y="14"/>
                  </a:lnTo>
                  <a:lnTo>
                    <a:pt x="127" y="14"/>
                  </a:lnTo>
                  <a:lnTo>
                    <a:pt x="127" y="14"/>
                  </a:lnTo>
                  <a:lnTo>
                    <a:pt x="127" y="14"/>
                  </a:lnTo>
                  <a:lnTo>
                    <a:pt x="127" y="14"/>
                  </a:lnTo>
                  <a:lnTo>
                    <a:pt x="122" y="14"/>
                  </a:lnTo>
                  <a:lnTo>
                    <a:pt x="122" y="14"/>
                  </a:lnTo>
                  <a:lnTo>
                    <a:pt x="122" y="14"/>
                  </a:lnTo>
                  <a:lnTo>
                    <a:pt x="122" y="14"/>
                  </a:lnTo>
                  <a:lnTo>
                    <a:pt x="122" y="14"/>
                  </a:lnTo>
                  <a:lnTo>
                    <a:pt x="117" y="14"/>
                  </a:lnTo>
                  <a:lnTo>
                    <a:pt x="117" y="14"/>
                  </a:lnTo>
                  <a:lnTo>
                    <a:pt x="117" y="14"/>
                  </a:lnTo>
                  <a:lnTo>
                    <a:pt x="113" y="14"/>
                  </a:lnTo>
                  <a:lnTo>
                    <a:pt x="113" y="14"/>
                  </a:lnTo>
                  <a:lnTo>
                    <a:pt x="113" y="14"/>
                  </a:lnTo>
                  <a:lnTo>
                    <a:pt x="108" y="14"/>
                  </a:lnTo>
                  <a:lnTo>
                    <a:pt x="108" y="14"/>
                  </a:lnTo>
                  <a:lnTo>
                    <a:pt x="108" y="14"/>
                  </a:lnTo>
                  <a:lnTo>
                    <a:pt x="103" y="14"/>
                  </a:lnTo>
                  <a:lnTo>
                    <a:pt x="103" y="9"/>
                  </a:lnTo>
                  <a:lnTo>
                    <a:pt x="99" y="9"/>
                  </a:lnTo>
                  <a:lnTo>
                    <a:pt x="99" y="9"/>
                  </a:lnTo>
                  <a:lnTo>
                    <a:pt x="99" y="9"/>
                  </a:lnTo>
                  <a:lnTo>
                    <a:pt x="94" y="9"/>
                  </a:lnTo>
                  <a:lnTo>
                    <a:pt x="94" y="9"/>
                  </a:lnTo>
                  <a:lnTo>
                    <a:pt x="89" y="9"/>
                  </a:lnTo>
                  <a:lnTo>
                    <a:pt x="89" y="9"/>
                  </a:lnTo>
                  <a:lnTo>
                    <a:pt x="89" y="5"/>
                  </a:lnTo>
                  <a:lnTo>
                    <a:pt x="84" y="5"/>
                  </a:lnTo>
                  <a:lnTo>
                    <a:pt x="84" y="5"/>
                  </a:lnTo>
                  <a:lnTo>
                    <a:pt x="84" y="5"/>
                  </a:lnTo>
                  <a:lnTo>
                    <a:pt x="80" y="5"/>
                  </a:lnTo>
                  <a:lnTo>
                    <a:pt x="80" y="5"/>
                  </a:lnTo>
                  <a:lnTo>
                    <a:pt x="80" y="5"/>
                  </a:lnTo>
                  <a:lnTo>
                    <a:pt x="75" y="5"/>
                  </a:lnTo>
                  <a:lnTo>
                    <a:pt x="75" y="0"/>
                  </a:lnTo>
                  <a:lnTo>
                    <a:pt x="75" y="0"/>
                  </a:lnTo>
                  <a:lnTo>
                    <a:pt x="75" y="0"/>
                  </a:lnTo>
                  <a:lnTo>
                    <a:pt x="75" y="0"/>
                  </a:lnTo>
                  <a:lnTo>
                    <a:pt x="70" y="0"/>
                  </a:lnTo>
                  <a:lnTo>
                    <a:pt x="70" y="0"/>
                  </a:lnTo>
                  <a:lnTo>
                    <a:pt x="70" y="0"/>
                  </a:lnTo>
                  <a:lnTo>
                    <a:pt x="70" y="0"/>
                  </a:lnTo>
                  <a:lnTo>
                    <a:pt x="70" y="0"/>
                  </a:lnTo>
                  <a:lnTo>
                    <a:pt x="70" y="0"/>
                  </a:lnTo>
                  <a:lnTo>
                    <a:pt x="70" y="0"/>
                  </a:lnTo>
                  <a:lnTo>
                    <a:pt x="70" y="0"/>
                  </a:lnTo>
                  <a:lnTo>
                    <a:pt x="0" y="2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5" name="Oval 104">
              <a:extLst>
                <a:ext uri="{FF2B5EF4-FFF2-40B4-BE49-F238E27FC236}">
                  <a16:creationId xmlns:a16="http://schemas.microsoft.com/office/drawing/2014/main" id="{63F80039-122C-DE19-E8A8-53B8057EA8F1}"/>
                </a:ext>
              </a:extLst>
            </p:cNvPr>
            <p:cNvSpPr>
              <a:spLocks noChangeArrowheads="1"/>
            </p:cNvSpPr>
            <p:nvPr/>
          </p:nvSpPr>
          <p:spPr bwMode="auto">
            <a:xfrm>
              <a:off x="1432560" y="688340"/>
              <a:ext cx="128270" cy="1282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06" name="Freeform 1466">
              <a:extLst>
                <a:ext uri="{FF2B5EF4-FFF2-40B4-BE49-F238E27FC236}">
                  <a16:creationId xmlns:a16="http://schemas.microsoft.com/office/drawing/2014/main" id="{FA781CF9-B6F1-E820-239A-BCBBAB85EE7A}"/>
                </a:ext>
              </a:extLst>
            </p:cNvPr>
            <p:cNvSpPr>
              <a:spLocks/>
            </p:cNvSpPr>
            <p:nvPr/>
          </p:nvSpPr>
          <p:spPr bwMode="auto">
            <a:xfrm>
              <a:off x="1426210" y="700405"/>
              <a:ext cx="74930" cy="62230"/>
            </a:xfrm>
            <a:custGeom>
              <a:avLst/>
              <a:gdLst>
                <a:gd name="T0" fmla="*/ 76 w 118"/>
                <a:gd name="T1" fmla="*/ 98 h 98"/>
                <a:gd name="T2" fmla="*/ 80 w 118"/>
                <a:gd name="T3" fmla="*/ 98 h 98"/>
                <a:gd name="T4" fmla="*/ 85 w 118"/>
                <a:gd name="T5" fmla="*/ 98 h 98"/>
                <a:gd name="T6" fmla="*/ 85 w 118"/>
                <a:gd name="T7" fmla="*/ 98 h 98"/>
                <a:gd name="T8" fmla="*/ 90 w 118"/>
                <a:gd name="T9" fmla="*/ 98 h 98"/>
                <a:gd name="T10" fmla="*/ 94 w 118"/>
                <a:gd name="T11" fmla="*/ 98 h 98"/>
                <a:gd name="T12" fmla="*/ 99 w 118"/>
                <a:gd name="T13" fmla="*/ 98 h 98"/>
                <a:gd name="T14" fmla="*/ 104 w 118"/>
                <a:gd name="T15" fmla="*/ 98 h 98"/>
                <a:gd name="T16" fmla="*/ 104 w 118"/>
                <a:gd name="T17" fmla="*/ 94 h 98"/>
                <a:gd name="T18" fmla="*/ 109 w 118"/>
                <a:gd name="T19" fmla="*/ 94 h 98"/>
                <a:gd name="T20" fmla="*/ 113 w 118"/>
                <a:gd name="T21" fmla="*/ 89 h 98"/>
                <a:gd name="T22" fmla="*/ 113 w 118"/>
                <a:gd name="T23" fmla="*/ 84 h 98"/>
                <a:gd name="T24" fmla="*/ 113 w 118"/>
                <a:gd name="T25" fmla="*/ 84 h 98"/>
                <a:gd name="T26" fmla="*/ 118 w 118"/>
                <a:gd name="T27" fmla="*/ 80 h 98"/>
                <a:gd name="T28" fmla="*/ 118 w 118"/>
                <a:gd name="T29" fmla="*/ 75 h 98"/>
                <a:gd name="T30" fmla="*/ 118 w 118"/>
                <a:gd name="T31" fmla="*/ 70 h 98"/>
                <a:gd name="T32" fmla="*/ 118 w 118"/>
                <a:gd name="T33" fmla="*/ 70 h 98"/>
                <a:gd name="T34" fmla="*/ 118 w 118"/>
                <a:gd name="T35" fmla="*/ 65 h 98"/>
                <a:gd name="T36" fmla="*/ 118 w 118"/>
                <a:gd name="T37" fmla="*/ 61 h 98"/>
                <a:gd name="T38" fmla="*/ 118 w 118"/>
                <a:gd name="T39" fmla="*/ 56 h 98"/>
                <a:gd name="T40" fmla="*/ 113 w 118"/>
                <a:gd name="T41" fmla="*/ 51 h 98"/>
                <a:gd name="T42" fmla="*/ 113 w 118"/>
                <a:gd name="T43" fmla="*/ 51 h 98"/>
                <a:gd name="T44" fmla="*/ 113 w 118"/>
                <a:gd name="T45" fmla="*/ 47 h 98"/>
                <a:gd name="T46" fmla="*/ 109 w 118"/>
                <a:gd name="T47" fmla="*/ 47 h 98"/>
                <a:gd name="T48" fmla="*/ 104 w 118"/>
                <a:gd name="T49" fmla="*/ 42 h 98"/>
                <a:gd name="T50" fmla="*/ 33 w 118"/>
                <a:gd name="T51" fmla="*/ 0 h 98"/>
                <a:gd name="T52" fmla="*/ 33 w 118"/>
                <a:gd name="T53" fmla="*/ 0 h 98"/>
                <a:gd name="T54" fmla="*/ 38 w 118"/>
                <a:gd name="T55" fmla="*/ 4 h 98"/>
                <a:gd name="T56" fmla="*/ 38 w 118"/>
                <a:gd name="T57" fmla="*/ 9 h 98"/>
                <a:gd name="T58" fmla="*/ 43 w 118"/>
                <a:gd name="T59" fmla="*/ 9 h 98"/>
                <a:gd name="T60" fmla="*/ 43 w 118"/>
                <a:gd name="T61" fmla="*/ 14 h 98"/>
                <a:gd name="T62" fmla="*/ 43 w 118"/>
                <a:gd name="T63" fmla="*/ 18 h 98"/>
                <a:gd name="T64" fmla="*/ 43 w 118"/>
                <a:gd name="T65" fmla="*/ 23 h 98"/>
                <a:gd name="T66" fmla="*/ 43 w 118"/>
                <a:gd name="T67" fmla="*/ 28 h 98"/>
                <a:gd name="T68" fmla="*/ 43 w 118"/>
                <a:gd name="T69" fmla="*/ 28 h 98"/>
                <a:gd name="T70" fmla="*/ 43 w 118"/>
                <a:gd name="T71" fmla="*/ 33 h 98"/>
                <a:gd name="T72" fmla="*/ 43 w 118"/>
                <a:gd name="T73" fmla="*/ 37 h 98"/>
                <a:gd name="T74" fmla="*/ 38 w 118"/>
                <a:gd name="T75" fmla="*/ 42 h 98"/>
                <a:gd name="T76" fmla="*/ 38 w 118"/>
                <a:gd name="T77" fmla="*/ 42 h 98"/>
                <a:gd name="T78" fmla="*/ 33 w 118"/>
                <a:gd name="T79" fmla="*/ 47 h 98"/>
                <a:gd name="T80" fmla="*/ 33 w 118"/>
                <a:gd name="T81" fmla="*/ 51 h 98"/>
                <a:gd name="T82" fmla="*/ 29 w 118"/>
                <a:gd name="T83" fmla="*/ 51 h 98"/>
                <a:gd name="T84" fmla="*/ 24 w 118"/>
                <a:gd name="T85" fmla="*/ 51 h 98"/>
                <a:gd name="T86" fmla="*/ 19 w 118"/>
                <a:gd name="T87" fmla="*/ 56 h 98"/>
                <a:gd name="T88" fmla="*/ 14 w 118"/>
                <a:gd name="T89" fmla="*/ 56 h 98"/>
                <a:gd name="T90" fmla="*/ 14 w 118"/>
                <a:gd name="T91" fmla="*/ 56 h 98"/>
                <a:gd name="T92" fmla="*/ 10 w 118"/>
                <a:gd name="T93" fmla="*/ 56 h 98"/>
                <a:gd name="T94" fmla="*/ 5 w 118"/>
                <a:gd name="T95" fmla="*/ 56 h 98"/>
                <a:gd name="T96" fmla="*/ 0 w 118"/>
                <a:gd name="T97" fmla="*/ 56 h 98"/>
                <a:gd name="T98" fmla="*/ 0 w 118"/>
                <a:gd name="T99" fmla="*/ 5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98">
                  <a:moveTo>
                    <a:pt x="76" y="94"/>
                  </a:moveTo>
                  <a:lnTo>
                    <a:pt x="76" y="98"/>
                  </a:lnTo>
                  <a:lnTo>
                    <a:pt x="80" y="98"/>
                  </a:lnTo>
                  <a:lnTo>
                    <a:pt x="80" y="98"/>
                  </a:lnTo>
                  <a:lnTo>
                    <a:pt x="80" y="98"/>
                  </a:lnTo>
                  <a:lnTo>
                    <a:pt x="85" y="98"/>
                  </a:lnTo>
                  <a:lnTo>
                    <a:pt x="85" y="98"/>
                  </a:lnTo>
                  <a:lnTo>
                    <a:pt x="85" y="98"/>
                  </a:lnTo>
                  <a:lnTo>
                    <a:pt x="90" y="98"/>
                  </a:lnTo>
                  <a:lnTo>
                    <a:pt x="90" y="98"/>
                  </a:lnTo>
                  <a:lnTo>
                    <a:pt x="94" y="98"/>
                  </a:lnTo>
                  <a:lnTo>
                    <a:pt x="94" y="98"/>
                  </a:lnTo>
                  <a:lnTo>
                    <a:pt x="94" y="98"/>
                  </a:lnTo>
                  <a:lnTo>
                    <a:pt x="99" y="98"/>
                  </a:lnTo>
                  <a:lnTo>
                    <a:pt x="99" y="98"/>
                  </a:lnTo>
                  <a:lnTo>
                    <a:pt x="104" y="98"/>
                  </a:lnTo>
                  <a:lnTo>
                    <a:pt x="104" y="94"/>
                  </a:lnTo>
                  <a:lnTo>
                    <a:pt x="104" y="94"/>
                  </a:lnTo>
                  <a:lnTo>
                    <a:pt x="109" y="94"/>
                  </a:lnTo>
                  <a:lnTo>
                    <a:pt x="109" y="94"/>
                  </a:lnTo>
                  <a:lnTo>
                    <a:pt x="109" y="89"/>
                  </a:lnTo>
                  <a:lnTo>
                    <a:pt x="113" y="89"/>
                  </a:lnTo>
                  <a:lnTo>
                    <a:pt x="113" y="89"/>
                  </a:lnTo>
                  <a:lnTo>
                    <a:pt x="113" y="84"/>
                  </a:lnTo>
                  <a:lnTo>
                    <a:pt x="113" y="84"/>
                  </a:lnTo>
                  <a:lnTo>
                    <a:pt x="113" y="84"/>
                  </a:lnTo>
                  <a:lnTo>
                    <a:pt x="118" y="80"/>
                  </a:lnTo>
                  <a:lnTo>
                    <a:pt x="118" y="80"/>
                  </a:lnTo>
                  <a:lnTo>
                    <a:pt x="118" y="80"/>
                  </a:lnTo>
                  <a:lnTo>
                    <a:pt x="118" y="75"/>
                  </a:lnTo>
                  <a:lnTo>
                    <a:pt x="118" y="75"/>
                  </a:lnTo>
                  <a:lnTo>
                    <a:pt x="118" y="70"/>
                  </a:lnTo>
                  <a:lnTo>
                    <a:pt x="118" y="70"/>
                  </a:lnTo>
                  <a:lnTo>
                    <a:pt x="118" y="70"/>
                  </a:lnTo>
                  <a:lnTo>
                    <a:pt x="118" y="65"/>
                  </a:lnTo>
                  <a:lnTo>
                    <a:pt x="118" y="65"/>
                  </a:lnTo>
                  <a:lnTo>
                    <a:pt x="118" y="61"/>
                  </a:lnTo>
                  <a:lnTo>
                    <a:pt x="118" y="61"/>
                  </a:lnTo>
                  <a:lnTo>
                    <a:pt x="118" y="61"/>
                  </a:lnTo>
                  <a:lnTo>
                    <a:pt x="118" y="56"/>
                  </a:lnTo>
                  <a:lnTo>
                    <a:pt x="118" y="56"/>
                  </a:lnTo>
                  <a:lnTo>
                    <a:pt x="113" y="51"/>
                  </a:lnTo>
                  <a:lnTo>
                    <a:pt x="113" y="51"/>
                  </a:lnTo>
                  <a:lnTo>
                    <a:pt x="113" y="51"/>
                  </a:lnTo>
                  <a:lnTo>
                    <a:pt x="113" y="47"/>
                  </a:lnTo>
                  <a:lnTo>
                    <a:pt x="113" y="47"/>
                  </a:lnTo>
                  <a:lnTo>
                    <a:pt x="109" y="47"/>
                  </a:lnTo>
                  <a:lnTo>
                    <a:pt x="109" y="47"/>
                  </a:lnTo>
                  <a:lnTo>
                    <a:pt x="109" y="42"/>
                  </a:lnTo>
                  <a:lnTo>
                    <a:pt x="104" y="42"/>
                  </a:lnTo>
                  <a:lnTo>
                    <a:pt x="29" y="0"/>
                  </a:lnTo>
                  <a:lnTo>
                    <a:pt x="33" y="0"/>
                  </a:lnTo>
                  <a:lnTo>
                    <a:pt x="33" y="0"/>
                  </a:lnTo>
                  <a:lnTo>
                    <a:pt x="33" y="0"/>
                  </a:lnTo>
                  <a:lnTo>
                    <a:pt x="33" y="4"/>
                  </a:lnTo>
                  <a:lnTo>
                    <a:pt x="38" y="4"/>
                  </a:lnTo>
                  <a:lnTo>
                    <a:pt x="38" y="4"/>
                  </a:lnTo>
                  <a:lnTo>
                    <a:pt x="38" y="9"/>
                  </a:lnTo>
                  <a:lnTo>
                    <a:pt x="38" y="9"/>
                  </a:lnTo>
                  <a:lnTo>
                    <a:pt x="43" y="9"/>
                  </a:lnTo>
                  <a:lnTo>
                    <a:pt x="43" y="14"/>
                  </a:lnTo>
                  <a:lnTo>
                    <a:pt x="43" y="14"/>
                  </a:lnTo>
                  <a:lnTo>
                    <a:pt x="43" y="18"/>
                  </a:lnTo>
                  <a:lnTo>
                    <a:pt x="43" y="18"/>
                  </a:lnTo>
                  <a:lnTo>
                    <a:pt x="43" y="18"/>
                  </a:lnTo>
                  <a:lnTo>
                    <a:pt x="43" y="23"/>
                  </a:lnTo>
                  <a:lnTo>
                    <a:pt x="43" y="23"/>
                  </a:lnTo>
                  <a:lnTo>
                    <a:pt x="43" y="28"/>
                  </a:lnTo>
                  <a:lnTo>
                    <a:pt x="43" y="28"/>
                  </a:lnTo>
                  <a:lnTo>
                    <a:pt x="43" y="28"/>
                  </a:lnTo>
                  <a:lnTo>
                    <a:pt x="43" y="33"/>
                  </a:lnTo>
                  <a:lnTo>
                    <a:pt x="43" y="33"/>
                  </a:lnTo>
                  <a:lnTo>
                    <a:pt x="43" y="37"/>
                  </a:lnTo>
                  <a:lnTo>
                    <a:pt x="43" y="37"/>
                  </a:lnTo>
                  <a:lnTo>
                    <a:pt x="38" y="37"/>
                  </a:lnTo>
                  <a:lnTo>
                    <a:pt x="38" y="42"/>
                  </a:lnTo>
                  <a:lnTo>
                    <a:pt x="38" y="42"/>
                  </a:lnTo>
                  <a:lnTo>
                    <a:pt x="38" y="42"/>
                  </a:lnTo>
                  <a:lnTo>
                    <a:pt x="33" y="47"/>
                  </a:lnTo>
                  <a:lnTo>
                    <a:pt x="33" y="47"/>
                  </a:lnTo>
                  <a:lnTo>
                    <a:pt x="33" y="47"/>
                  </a:lnTo>
                  <a:lnTo>
                    <a:pt x="33" y="51"/>
                  </a:lnTo>
                  <a:lnTo>
                    <a:pt x="29" y="51"/>
                  </a:lnTo>
                  <a:lnTo>
                    <a:pt x="29" y="51"/>
                  </a:lnTo>
                  <a:lnTo>
                    <a:pt x="24" y="51"/>
                  </a:lnTo>
                  <a:lnTo>
                    <a:pt x="24" y="51"/>
                  </a:lnTo>
                  <a:lnTo>
                    <a:pt x="24" y="56"/>
                  </a:lnTo>
                  <a:lnTo>
                    <a:pt x="19" y="56"/>
                  </a:lnTo>
                  <a:lnTo>
                    <a:pt x="19" y="56"/>
                  </a:lnTo>
                  <a:lnTo>
                    <a:pt x="14" y="56"/>
                  </a:lnTo>
                  <a:lnTo>
                    <a:pt x="14" y="56"/>
                  </a:lnTo>
                  <a:lnTo>
                    <a:pt x="14" y="56"/>
                  </a:lnTo>
                  <a:lnTo>
                    <a:pt x="10" y="56"/>
                  </a:lnTo>
                  <a:lnTo>
                    <a:pt x="10" y="56"/>
                  </a:lnTo>
                  <a:lnTo>
                    <a:pt x="5" y="56"/>
                  </a:lnTo>
                  <a:lnTo>
                    <a:pt x="5" y="56"/>
                  </a:lnTo>
                  <a:lnTo>
                    <a:pt x="5" y="56"/>
                  </a:lnTo>
                  <a:lnTo>
                    <a:pt x="0" y="56"/>
                  </a:lnTo>
                  <a:lnTo>
                    <a:pt x="0" y="51"/>
                  </a:lnTo>
                  <a:lnTo>
                    <a:pt x="0" y="51"/>
                  </a:lnTo>
                  <a:lnTo>
                    <a:pt x="76" y="9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7" name="Oval 106">
              <a:extLst>
                <a:ext uri="{FF2B5EF4-FFF2-40B4-BE49-F238E27FC236}">
                  <a16:creationId xmlns:a16="http://schemas.microsoft.com/office/drawing/2014/main" id="{DCA598C5-99B5-6DB0-0C82-48026F281043}"/>
                </a:ext>
              </a:extLst>
            </p:cNvPr>
            <p:cNvSpPr>
              <a:spLocks noChangeArrowheads="1"/>
            </p:cNvSpPr>
            <p:nvPr/>
          </p:nvSpPr>
          <p:spPr bwMode="auto">
            <a:xfrm>
              <a:off x="484505" y="1525905"/>
              <a:ext cx="122555" cy="122555"/>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108" name="Freeform 1468">
              <a:extLst>
                <a:ext uri="{FF2B5EF4-FFF2-40B4-BE49-F238E27FC236}">
                  <a16:creationId xmlns:a16="http://schemas.microsoft.com/office/drawing/2014/main" id="{7E45F158-0146-9EC8-C914-ED81E83C38EE}"/>
                </a:ext>
              </a:extLst>
            </p:cNvPr>
            <p:cNvSpPr>
              <a:spLocks/>
            </p:cNvSpPr>
            <p:nvPr/>
          </p:nvSpPr>
          <p:spPr bwMode="auto">
            <a:xfrm>
              <a:off x="439420" y="1442085"/>
              <a:ext cx="104775" cy="134620"/>
            </a:xfrm>
            <a:custGeom>
              <a:avLst/>
              <a:gdLst>
                <a:gd name="T0" fmla="*/ 113 w 165"/>
                <a:gd name="T1" fmla="*/ 203 h 212"/>
                <a:gd name="T2" fmla="*/ 113 w 165"/>
                <a:gd name="T3" fmla="*/ 207 h 212"/>
                <a:gd name="T4" fmla="*/ 118 w 165"/>
                <a:gd name="T5" fmla="*/ 207 h 212"/>
                <a:gd name="T6" fmla="*/ 118 w 165"/>
                <a:gd name="T7" fmla="*/ 207 h 212"/>
                <a:gd name="T8" fmla="*/ 123 w 165"/>
                <a:gd name="T9" fmla="*/ 212 h 212"/>
                <a:gd name="T10" fmla="*/ 127 w 165"/>
                <a:gd name="T11" fmla="*/ 212 h 212"/>
                <a:gd name="T12" fmla="*/ 127 w 165"/>
                <a:gd name="T13" fmla="*/ 212 h 212"/>
                <a:gd name="T14" fmla="*/ 132 w 165"/>
                <a:gd name="T15" fmla="*/ 212 h 212"/>
                <a:gd name="T16" fmla="*/ 137 w 165"/>
                <a:gd name="T17" fmla="*/ 212 h 212"/>
                <a:gd name="T18" fmla="*/ 142 w 165"/>
                <a:gd name="T19" fmla="*/ 212 h 212"/>
                <a:gd name="T20" fmla="*/ 146 w 165"/>
                <a:gd name="T21" fmla="*/ 207 h 212"/>
                <a:gd name="T22" fmla="*/ 146 w 165"/>
                <a:gd name="T23" fmla="*/ 207 h 212"/>
                <a:gd name="T24" fmla="*/ 151 w 165"/>
                <a:gd name="T25" fmla="*/ 207 h 212"/>
                <a:gd name="T26" fmla="*/ 156 w 165"/>
                <a:gd name="T27" fmla="*/ 203 h 212"/>
                <a:gd name="T28" fmla="*/ 156 w 165"/>
                <a:gd name="T29" fmla="*/ 203 h 212"/>
                <a:gd name="T30" fmla="*/ 160 w 165"/>
                <a:gd name="T31" fmla="*/ 198 h 212"/>
                <a:gd name="T32" fmla="*/ 160 w 165"/>
                <a:gd name="T33" fmla="*/ 193 h 212"/>
                <a:gd name="T34" fmla="*/ 165 w 165"/>
                <a:gd name="T35" fmla="*/ 193 h 212"/>
                <a:gd name="T36" fmla="*/ 165 w 165"/>
                <a:gd name="T37" fmla="*/ 188 h 212"/>
                <a:gd name="T38" fmla="*/ 165 w 165"/>
                <a:gd name="T39" fmla="*/ 184 h 212"/>
                <a:gd name="T40" fmla="*/ 165 w 165"/>
                <a:gd name="T41" fmla="*/ 179 h 212"/>
                <a:gd name="T42" fmla="*/ 165 w 165"/>
                <a:gd name="T43" fmla="*/ 179 h 212"/>
                <a:gd name="T44" fmla="*/ 165 w 165"/>
                <a:gd name="T45" fmla="*/ 174 h 212"/>
                <a:gd name="T46" fmla="*/ 165 w 165"/>
                <a:gd name="T47" fmla="*/ 174 h 212"/>
                <a:gd name="T48" fmla="*/ 165 w 165"/>
                <a:gd name="T49" fmla="*/ 170 h 212"/>
                <a:gd name="T50" fmla="*/ 57 w 165"/>
                <a:gd name="T51" fmla="*/ 0 h 212"/>
                <a:gd name="T52" fmla="*/ 57 w 165"/>
                <a:gd name="T53" fmla="*/ 5 h 212"/>
                <a:gd name="T54" fmla="*/ 57 w 165"/>
                <a:gd name="T55" fmla="*/ 5 h 212"/>
                <a:gd name="T56" fmla="*/ 57 w 165"/>
                <a:gd name="T57" fmla="*/ 9 h 212"/>
                <a:gd name="T58" fmla="*/ 57 w 165"/>
                <a:gd name="T59" fmla="*/ 14 h 212"/>
                <a:gd name="T60" fmla="*/ 57 w 165"/>
                <a:gd name="T61" fmla="*/ 19 h 212"/>
                <a:gd name="T62" fmla="*/ 57 w 165"/>
                <a:gd name="T63" fmla="*/ 19 h 212"/>
                <a:gd name="T64" fmla="*/ 57 w 165"/>
                <a:gd name="T65" fmla="*/ 24 h 212"/>
                <a:gd name="T66" fmla="*/ 52 w 165"/>
                <a:gd name="T67" fmla="*/ 28 h 212"/>
                <a:gd name="T68" fmla="*/ 52 w 165"/>
                <a:gd name="T69" fmla="*/ 28 h 212"/>
                <a:gd name="T70" fmla="*/ 47 w 165"/>
                <a:gd name="T71" fmla="*/ 33 h 212"/>
                <a:gd name="T72" fmla="*/ 43 w 165"/>
                <a:gd name="T73" fmla="*/ 33 h 212"/>
                <a:gd name="T74" fmla="*/ 43 w 165"/>
                <a:gd name="T75" fmla="*/ 38 h 212"/>
                <a:gd name="T76" fmla="*/ 38 w 165"/>
                <a:gd name="T77" fmla="*/ 38 h 212"/>
                <a:gd name="T78" fmla="*/ 33 w 165"/>
                <a:gd name="T79" fmla="*/ 42 h 212"/>
                <a:gd name="T80" fmla="*/ 29 w 165"/>
                <a:gd name="T81" fmla="*/ 42 h 212"/>
                <a:gd name="T82" fmla="*/ 29 w 165"/>
                <a:gd name="T83" fmla="*/ 42 h 212"/>
                <a:gd name="T84" fmla="*/ 24 w 165"/>
                <a:gd name="T85" fmla="*/ 42 h 212"/>
                <a:gd name="T86" fmla="*/ 19 w 165"/>
                <a:gd name="T87" fmla="*/ 42 h 212"/>
                <a:gd name="T88" fmla="*/ 14 w 165"/>
                <a:gd name="T89" fmla="*/ 42 h 212"/>
                <a:gd name="T90" fmla="*/ 14 w 165"/>
                <a:gd name="T91" fmla="*/ 42 h 212"/>
                <a:gd name="T92" fmla="*/ 10 w 165"/>
                <a:gd name="T93" fmla="*/ 38 h 212"/>
                <a:gd name="T94" fmla="*/ 5 w 165"/>
                <a:gd name="T95" fmla="*/ 38 h 212"/>
                <a:gd name="T96" fmla="*/ 5 w 165"/>
                <a:gd name="T97" fmla="*/ 38 h 212"/>
                <a:gd name="T98" fmla="*/ 0 w 165"/>
                <a:gd name="T99" fmla="*/ 3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212">
                  <a:moveTo>
                    <a:pt x="113" y="203"/>
                  </a:moveTo>
                  <a:lnTo>
                    <a:pt x="113" y="203"/>
                  </a:lnTo>
                  <a:lnTo>
                    <a:pt x="113" y="203"/>
                  </a:lnTo>
                  <a:lnTo>
                    <a:pt x="113" y="207"/>
                  </a:lnTo>
                  <a:lnTo>
                    <a:pt x="118" y="207"/>
                  </a:lnTo>
                  <a:lnTo>
                    <a:pt x="118" y="207"/>
                  </a:lnTo>
                  <a:lnTo>
                    <a:pt x="118" y="207"/>
                  </a:lnTo>
                  <a:lnTo>
                    <a:pt x="118" y="207"/>
                  </a:lnTo>
                  <a:lnTo>
                    <a:pt x="123" y="212"/>
                  </a:lnTo>
                  <a:lnTo>
                    <a:pt x="123" y="212"/>
                  </a:lnTo>
                  <a:lnTo>
                    <a:pt x="123" y="212"/>
                  </a:lnTo>
                  <a:lnTo>
                    <a:pt x="127" y="212"/>
                  </a:lnTo>
                  <a:lnTo>
                    <a:pt x="127" y="212"/>
                  </a:lnTo>
                  <a:lnTo>
                    <a:pt x="127" y="212"/>
                  </a:lnTo>
                  <a:lnTo>
                    <a:pt x="132" y="212"/>
                  </a:lnTo>
                  <a:lnTo>
                    <a:pt x="132" y="212"/>
                  </a:lnTo>
                  <a:lnTo>
                    <a:pt x="137" y="212"/>
                  </a:lnTo>
                  <a:lnTo>
                    <a:pt x="137" y="212"/>
                  </a:lnTo>
                  <a:lnTo>
                    <a:pt x="137" y="212"/>
                  </a:lnTo>
                  <a:lnTo>
                    <a:pt x="142" y="212"/>
                  </a:lnTo>
                  <a:lnTo>
                    <a:pt x="142" y="212"/>
                  </a:lnTo>
                  <a:lnTo>
                    <a:pt x="146" y="207"/>
                  </a:lnTo>
                  <a:lnTo>
                    <a:pt x="146" y="207"/>
                  </a:lnTo>
                  <a:lnTo>
                    <a:pt x="146" y="207"/>
                  </a:lnTo>
                  <a:lnTo>
                    <a:pt x="151" y="207"/>
                  </a:lnTo>
                  <a:lnTo>
                    <a:pt x="151" y="207"/>
                  </a:lnTo>
                  <a:lnTo>
                    <a:pt x="151" y="203"/>
                  </a:lnTo>
                  <a:lnTo>
                    <a:pt x="156" y="203"/>
                  </a:lnTo>
                  <a:lnTo>
                    <a:pt x="156" y="203"/>
                  </a:lnTo>
                  <a:lnTo>
                    <a:pt x="156" y="203"/>
                  </a:lnTo>
                  <a:lnTo>
                    <a:pt x="160" y="198"/>
                  </a:lnTo>
                  <a:lnTo>
                    <a:pt x="160" y="198"/>
                  </a:lnTo>
                  <a:lnTo>
                    <a:pt x="160" y="198"/>
                  </a:lnTo>
                  <a:lnTo>
                    <a:pt x="160" y="193"/>
                  </a:lnTo>
                  <a:lnTo>
                    <a:pt x="160" y="193"/>
                  </a:lnTo>
                  <a:lnTo>
                    <a:pt x="165" y="193"/>
                  </a:lnTo>
                  <a:lnTo>
                    <a:pt x="165" y="188"/>
                  </a:lnTo>
                  <a:lnTo>
                    <a:pt x="165" y="188"/>
                  </a:lnTo>
                  <a:lnTo>
                    <a:pt x="165" y="188"/>
                  </a:lnTo>
                  <a:lnTo>
                    <a:pt x="165" y="184"/>
                  </a:lnTo>
                  <a:lnTo>
                    <a:pt x="165" y="184"/>
                  </a:lnTo>
                  <a:lnTo>
                    <a:pt x="165" y="179"/>
                  </a:lnTo>
                  <a:lnTo>
                    <a:pt x="165" y="179"/>
                  </a:lnTo>
                  <a:lnTo>
                    <a:pt x="165" y="179"/>
                  </a:lnTo>
                  <a:lnTo>
                    <a:pt x="165" y="174"/>
                  </a:lnTo>
                  <a:lnTo>
                    <a:pt x="165" y="174"/>
                  </a:lnTo>
                  <a:lnTo>
                    <a:pt x="165" y="174"/>
                  </a:lnTo>
                  <a:lnTo>
                    <a:pt x="165" y="174"/>
                  </a:lnTo>
                  <a:lnTo>
                    <a:pt x="165" y="170"/>
                  </a:lnTo>
                  <a:lnTo>
                    <a:pt x="165" y="170"/>
                  </a:lnTo>
                  <a:lnTo>
                    <a:pt x="57" y="0"/>
                  </a:lnTo>
                  <a:lnTo>
                    <a:pt x="57" y="0"/>
                  </a:lnTo>
                  <a:lnTo>
                    <a:pt x="57" y="5"/>
                  </a:lnTo>
                  <a:lnTo>
                    <a:pt x="57" y="5"/>
                  </a:lnTo>
                  <a:lnTo>
                    <a:pt x="57" y="5"/>
                  </a:lnTo>
                  <a:lnTo>
                    <a:pt x="57" y="5"/>
                  </a:lnTo>
                  <a:lnTo>
                    <a:pt x="57" y="9"/>
                  </a:lnTo>
                  <a:lnTo>
                    <a:pt x="57" y="9"/>
                  </a:lnTo>
                  <a:lnTo>
                    <a:pt x="57" y="9"/>
                  </a:lnTo>
                  <a:lnTo>
                    <a:pt x="57" y="14"/>
                  </a:lnTo>
                  <a:lnTo>
                    <a:pt x="57" y="14"/>
                  </a:lnTo>
                  <a:lnTo>
                    <a:pt x="57" y="19"/>
                  </a:lnTo>
                  <a:lnTo>
                    <a:pt x="57" y="19"/>
                  </a:lnTo>
                  <a:lnTo>
                    <a:pt x="57" y="19"/>
                  </a:lnTo>
                  <a:lnTo>
                    <a:pt x="57" y="24"/>
                  </a:lnTo>
                  <a:lnTo>
                    <a:pt x="57" y="24"/>
                  </a:lnTo>
                  <a:lnTo>
                    <a:pt x="52" y="24"/>
                  </a:lnTo>
                  <a:lnTo>
                    <a:pt x="52" y="28"/>
                  </a:lnTo>
                  <a:lnTo>
                    <a:pt x="52" y="28"/>
                  </a:lnTo>
                  <a:lnTo>
                    <a:pt x="52" y="28"/>
                  </a:lnTo>
                  <a:lnTo>
                    <a:pt x="47" y="33"/>
                  </a:lnTo>
                  <a:lnTo>
                    <a:pt x="47" y="33"/>
                  </a:lnTo>
                  <a:lnTo>
                    <a:pt x="47" y="33"/>
                  </a:lnTo>
                  <a:lnTo>
                    <a:pt x="43" y="33"/>
                  </a:lnTo>
                  <a:lnTo>
                    <a:pt x="43" y="38"/>
                  </a:lnTo>
                  <a:lnTo>
                    <a:pt x="43" y="38"/>
                  </a:lnTo>
                  <a:lnTo>
                    <a:pt x="38" y="38"/>
                  </a:lnTo>
                  <a:lnTo>
                    <a:pt x="38" y="38"/>
                  </a:lnTo>
                  <a:lnTo>
                    <a:pt x="38" y="38"/>
                  </a:lnTo>
                  <a:lnTo>
                    <a:pt x="33" y="42"/>
                  </a:lnTo>
                  <a:lnTo>
                    <a:pt x="33" y="42"/>
                  </a:lnTo>
                  <a:lnTo>
                    <a:pt x="29" y="42"/>
                  </a:lnTo>
                  <a:lnTo>
                    <a:pt x="29" y="42"/>
                  </a:lnTo>
                  <a:lnTo>
                    <a:pt x="29" y="42"/>
                  </a:lnTo>
                  <a:lnTo>
                    <a:pt x="24" y="42"/>
                  </a:lnTo>
                  <a:lnTo>
                    <a:pt x="24" y="42"/>
                  </a:lnTo>
                  <a:lnTo>
                    <a:pt x="19" y="42"/>
                  </a:lnTo>
                  <a:lnTo>
                    <a:pt x="19" y="42"/>
                  </a:lnTo>
                  <a:lnTo>
                    <a:pt x="19" y="42"/>
                  </a:lnTo>
                  <a:lnTo>
                    <a:pt x="14" y="42"/>
                  </a:lnTo>
                  <a:lnTo>
                    <a:pt x="14" y="42"/>
                  </a:lnTo>
                  <a:lnTo>
                    <a:pt x="14" y="42"/>
                  </a:lnTo>
                  <a:lnTo>
                    <a:pt x="10" y="42"/>
                  </a:lnTo>
                  <a:lnTo>
                    <a:pt x="10" y="38"/>
                  </a:lnTo>
                  <a:lnTo>
                    <a:pt x="10" y="38"/>
                  </a:lnTo>
                  <a:lnTo>
                    <a:pt x="5" y="38"/>
                  </a:lnTo>
                  <a:lnTo>
                    <a:pt x="5" y="38"/>
                  </a:lnTo>
                  <a:lnTo>
                    <a:pt x="5" y="38"/>
                  </a:lnTo>
                  <a:lnTo>
                    <a:pt x="5" y="33"/>
                  </a:lnTo>
                  <a:lnTo>
                    <a:pt x="0" y="33"/>
                  </a:lnTo>
                  <a:lnTo>
                    <a:pt x="113" y="20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9" name="Oval 108">
              <a:extLst>
                <a:ext uri="{FF2B5EF4-FFF2-40B4-BE49-F238E27FC236}">
                  <a16:creationId xmlns:a16="http://schemas.microsoft.com/office/drawing/2014/main" id="{1ACACC8D-3964-B1EF-1536-20C325D0B313}"/>
                </a:ext>
              </a:extLst>
            </p:cNvPr>
            <p:cNvSpPr>
              <a:spLocks noChangeArrowheads="1"/>
            </p:cNvSpPr>
            <p:nvPr/>
          </p:nvSpPr>
          <p:spPr bwMode="auto">
            <a:xfrm>
              <a:off x="684530" y="1002030"/>
              <a:ext cx="122555" cy="123190"/>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110" name="Freeform 1470">
              <a:extLst>
                <a:ext uri="{FF2B5EF4-FFF2-40B4-BE49-F238E27FC236}">
                  <a16:creationId xmlns:a16="http://schemas.microsoft.com/office/drawing/2014/main" id="{12376B1C-C954-2CAC-30A2-796A2F4E5A42}"/>
                </a:ext>
              </a:extLst>
            </p:cNvPr>
            <p:cNvSpPr>
              <a:spLocks/>
            </p:cNvSpPr>
            <p:nvPr/>
          </p:nvSpPr>
          <p:spPr bwMode="auto">
            <a:xfrm>
              <a:off x="657860" y="1064895"/>
              <a:ext cx="89535" cy="95885"/>
            </a:xfrm>
            <a:custGeom>
              <a:avLst/>
              <a:gdLst>
                <a:gd name="T0" fmla="*/ 137 w 141"/>
                <a:gd name="T1" fmla="*/ 47 h 151"/>
                <a:gd name="T2" fmla="*/ 141 w 141"/>
                <a:gd name="T3" fmla="*/ 47 h 151"/>
                <a:gd name="T4" fmla="*/ 141 w 141"/>
                <a:gd name="T5" fmla="*/ 43 h 151"/>
                <a:gd name="T6" fmla="*/ 141 w 141"/>
                <a:gd name="T7" fmla="*/ 38 h 151"/>
                <a:gd name="T8" fmla="*/ 141 w 141"/>
                <a:gd name="T9" fmla="*/ 38 h 151"/>
                <a:gd name="T10" fmla="*/ 141 w 141"/>
                <a:gd name="T11" fmla="*/ 33 h 151"/>
                <a:gd name="T12" fmla="*/ 141 w 141"/>
                <a:gd name="T13" fmla="*/ 29 h 151"/>
                <a:gd name="T14" fmla="*/ 141 w 141"/>
                <a:gd name="T15" fmla="*/ 24 h 151"/>
                <a:gd name="T16" fmla="*/ 141 w 141"/>
                <a:gd name="T17" fmla="*/ 19 h 151"/>
                <a:gd name="T18" fmla="*/ 141 w 141"/>
                <a:gd name="T19" fmla="*/ 19 h 151"/>
                <a:gd name="T20" fmla="*/ 137 w 141"/>
                <a:gd name="T21" fmla="*/ 14 h 151"/>
                <a:gd name="T22" fmla="*/ 137 w 141"/>
                <a:gd name="T23" fmla="*/ 10 h 151"/>
                <a:gd name="T24" fmla="*/ 132 w 141"/>
                <a:gd name="T25" fmla="*/ 10 h 151"/>
                <a:gd name="T26" fmla="*/ 127 w 141"/>
                <a:gd name="T27" fmla="*/ 5 h 151"/>
                <a:gd name="T28" fmla="*/ 127 w 141"/>
                <a:gd name="T29" fmla="*/ 5 h 151"/>
                <a:gd name="T30" fmla="*/ 122 w 141"/>
                <a:gd name="T31" fmla="*/ 5 h 151"/>
                <a:gd name="T32" fmla="*/ 118 w 141"/>
                <a:gd name="T33" fmla="*/ 0 h 151"/>
                <a:gd name="T34" fmla="*/ 113 w 141"/>
                <a:gd name="T35" fmla="*/ 0 h 151"/>
                <a:gd name="T36" fmla="*/ 108 w 141"/>
                <a:gd name="T37" fmla="*/ 0 h 151"/>
                <a:gd name="T38" fmla="*/ 108 w 141"/>
                <a:gd name="T39" fmla="*/ 0 h 151"/>
                <a:gd name="T40" fmla="*/ 104 w 141"/>
                <a:gd name="T41" fmla="*/ 0 h 151"/>
                <a:gd name="T42" fmla="*/ 99 w 141"/>
                <a:gd name="T43" fmla="*/ 5 h 151"/>
                <a:gd name="T44" fmla="*/ 99 w 141"/>
                <a:gd name="T45" fmla="*/ 5 h 151"/>
                <a:gd name="T46" fmla="*/ 94 w 141"/>
                <a:gd name="T47" fmla="*/ 5 h 151"/>
                <a:gd name="T48" fmla="*/ 90 w 141"/>
                <a:gd name="T49" fmla="*/ 10 h 151"/>
                <a:gd name="T50" fmla="*/ 0 w 141"/>
                <a:gd name="T51" fmla="*/ 109 h 151"/>
                <a:gd name="T52" fmla="*/ 5 w 141"/>
                <a:gd name="T53" fmla="*/ 104 h 151"/>
                <a:gd name="T54" fmla="*/ 5 w 141"/>
                <a:gd name="T55" fmla="*/ 104 h 151"/>
                <a:gd name="T56" fmla="*/ 9 w 141"/>
                <a:gd name="T57" fmla="*/ 104 h 151"/>
                <a:gd name="T58" fmla="*/ 14 w 141"/>
                <a:gd name="T59" fmla="*/ 99 h 151"/>
                <a:gd name="T60" fmla="*/ 14 w 141"/>
                <a:gd name="T61" fmla="*/ 99 h 151"/>
                <a:gd name="T62" fmla="*/ 19 w 141"/>
                <a:gd name="T63" fmla="*/ 99 h 151"/>
                <a:gd name="T64" fmla="*/ 24 w 141"/>
                <a:gd name="T65" fmla="*/ 99 h 151"/>
                <a:gd name="T66" fmla="*/ 28 w 141"/>
                <a:gd name="T67" fmla="*/ 104 h 151"/>
                <a:gd name="T68" fmla="*/ 33 w 141"/>
                <a:gd name="T69" fmla="*/ 104 h 151"/>
                <a:gd name="T70" fmla="*/ 33 w 141"/>
                <a:gd name="T71" fmla="*/ 104 h 151"/>
                <a:gd name="T72" fmla="*/ 38 w 141"/>
                <a:gd name="T73" fmla="*/ 109 h 151"/>
                <a:gd name="T74" fmla="*/ 42 w 141"/>
                <a:gd name="T75" fmla="*/ 109 h 151"/>
                <a:gd name="T76" fmla="*/ 42 w 141"/>
                <a:gd name="T77" fmla="*/ 113 h 151"/>
                <a:gd name="T78" fmla="*/ 47 w 141"/>
                <a:gd name="T79" fmla="*/ 118 h 151"/>
                <a:gd name="T80" fmla="*/ 47 w 141"/>
                <a:gd name="T81" fmla="*/ 118 h 151"/>
                <a:gd name="T82" fmla="*/ 52 w 141"/>
                <a:gd name="T83" fmla="*/ 123 h 151"/>
                <a:gd name="T84" fmla="*/ 52 w 141"/>
                <a:gd name="T85" fmla="*/ 128 h 151"/>
                <a:gd name="T86" fmla="*/ 52 w 141"/>
                <a:gd name="T87" fmla="*/ 132 h 151"/>
                <a:gd name="T88" fmla="*/ 52 w 141"/>
                <a:gd name="T89" fmla="*/ 137 h 151"/>
                <a:gd name="T90" fmla="*/ 52 w 141"/>
                <a:gd name="T91" fmla="*/ 137 h 151"/>
                <a:gd name="T92" fmla="*/ 52 w 141"/>
                <a:gd name="T93" fmla="*/ 142 h 151"/>
                <a:gd name="T94" fmla="*/ 47 w 141"/>
                <a:gd name="T95" fmla="*/ 146 h 151"/>
                <a:gd name="T96" fmla="*/ 47 w 141"/>
                <a:gd name="T97" fmla="*/ 146 h 151"/>
                <a:gd name="T98" fmla="*/ 42 w 141"/>
                <a:gd name="T99"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1" h="151">
                  <a:moveTo>
                    <a:pt x="137" y="52"/>
                  </a:moveTo>
                  <a:lnTo>
                    <a:pt x="137" y="47"/>
                  </a:lnTo>
                  <a:lnTo>
                    <a:pt x="137" y="47"/>
                  </a:lnTo>
                  <a:lnTo>
                    <a:pt x="141" y="47"/>
                  </a:lnTo>
                  <a:lnTo>
                    <a:pt x="141" y="43"/>
                  </a:lnTo>
                  <a:lnTo>
                    <a:pt x="141" y="43"/>
                  </a:lnTo>
                  <a:lnTo>
                    <a:pt x="141" y="43"/>
                  </a:lnTo>
                  <a:lnTo>
                    <a:pt x="141" y="38"/>
                  </a:lnTo>
                  <a:lnTo>
                    <a:pt x="141" y="38"/>
                  </a:lnTo>
                  <a:lnTo>
                    <a:pt x="141" y="38"/>
                  </a:lnTo>
                  <a:lnTo>
                    <a:pt x="141" y="33"/>
                  </a:lnTo>
                  <a:lnTo>
                    <a:pt x="141" y="33"/>
                  </a:lnTo>
                  <a:lnTo>
                    <a:pt x="141" y="29"/>
                  </a:lnTo>
                  <a:lnTo>
                    <a:pt x="141" y="29"/>
                  </a:lnTo>
                  <a:lnTo>
                    <a:pt x="141" y="29"/>
                  </a:lnTo>
                  <a:lnTo>
                    <a:pt x="141" y="24"/>
                  </a:lnTo>
                  <a:lnTo>
                    <a:pt x="141" y="24"/>
                  </a:lnTo>
                  <a:lnTo>
                    <a:pt x="141" y="19"/>
                  </a:lnTo>
                  <a:lnTo>
                    <a:pt x="141" y="19"/>
                  </a:lnTo>
                  <a:lnTo>
                    <a:pt x="141" y="19"/>
                  </a:lnTo>
                  <a:lnTo>
                    <a:pt x="137" y="14"/>
                  </a:lnTo>
                  <a:lnTo>
                    <a:pt x="137" y="14"/>
                  </a:lnTo>
                  <a:lnTo>
                    <a:pt x="137" y="14"/>
                  </a:lnTo>
                  <a:lnTo>
                    <a:pt x="137" y="10"/>
                  </a:lnTo>
                  <a:lnTo>
                    <a:pt x="132" y="10"/>
                  </a:lnTo>
                  <a:lnTo>
                    <a:pt x="132" y="10"/>
                  </a:lnTo>
                  <a:lnTo>
                    <a:pt x="132" y="10"/>
                  </a:lnTo>
                  <a:lnTo>
                    <a:pt x="127" y="5"/>
                  </a:lnTo>
                  <a:lnTo>
                    <a:pt x="127" y="5"/>
                  </a:lnTo>
                  <a:lnTo>
                    <a:pt x="127" y="5"/>
                  </a:lnTo>
                  <a:lnTo>
                    <a:pt x="122" y="5"/>
                  </a:lnTo>
                  <a:lnTo>
                    <a:pt x="122" y="5"/>
                  </a:lnTo>
                  <a:lnTo>
                    <a:pt x="118" y="0"/>
                  </a:lnTo>
                  <a:lnTo>
                    <a:pt x="118" y="0"/>
                  </a:lnTo>
                  <a:lnTo>
                    <a:pt x="118" y="0"/>
                  </a:lnTo>
                  <a:lnTo>
                    <a:pt x="113" y="0"/>
                  </a:lnTo>
                  <a:lnTo>
                    <a:pt x="113" y="0"/>
                  </a:lnTo>
                  <a:lnTo>
                    <a:pt x="108" y="0"/>
                  </a:lnTo>
                  <a:lnTo>
                    <a:pt x="108" y="0"/>
                  </a:lnTo>
                  <a:lnTo>
                    <a:pt x="108" y="0"/>
                  </a:lnTo>
                  <a:lnTo>
                    <a:pt x="104" y="0"/>
                  </a:lnTo>
                  <a:lnTo>
                    <a:pt x="104" y="0"/>
                  </a:lnTo>
                  <a:lnTo>
                    <a:pt x="104" y="0"/>
                  </a:lnTo>
                  <a:lnTo>
                    <a:pt x="99" y="5"/>
                  </a:lnTo>
                  <a:lnTo>
                    <a:pt x="99" y="5"/>
                  </a:lnTo>
                  <a:lnTo>
                    <a:pt x="99" y="5"/>
                  </a:lnTo>
                  <a:lnTo>
                    <a:pt x="94" y="5"/>
                  </a:lnTo>
                  <a:lnTo>
                    <a:pt x="94" y="5"/>
                  </a:lnTo>
                  <a:lnTo>
                    <a:pt x="94" y="10"/>
                  </a:lnTo>
                  <a:lnTo>
                    <a:pt x="90" y="10"/>
                  </a:lnTo>
                  <a:lnTo>
                    <a:pt x="0" y="109"/>
                  </a:lnTo>
                  <a:lnTo>
                    <a:pt x="0" y="109"/>
                  </a:lnTo>
                  <a:lnTo>
                    <a:pt x="0" y="109"/>
                  </a:lnTo>
                  <a:lnTo>
                    <a:pt x="5" y="104"/>
                  </a:lnTo>
                  <a:lnTo>
                    <a:pt x="5" y="104"/>
                  </a:lnTo>
                  <a:lnTo>
                    <a:pt x="5" y="104"/>
                  </a:lnTo>
                  <a:lnTo>
                    <a:pt x="9" y="104"/>
                  </a:lnTo>
                  <a:lnTo>
                    <a:pt x="9" y="104"/>
                  </a:lnTo>
                  <a:lnTo>
                    <a:pt x="9" y="104"/>
                  </a:lnTo>
                  <a:lnTo>
                    <a:pt x="14" y="99"/>
                  </a:lnTo>
                  <a:lnTo>
                    <a:pt x="14" y="99"/>
                  </a:lnTo>
                  <a:lnTo>
                    <a:pt x="14" y="99"/>
                  </a:lnTo>
                  <a:lnTo>
                    <a:pt x="19" y="99"/>
                  </a:lnTo>
                  <a:lnTo>
                    <a:pt x="19" y="99"/>
                  </a:lnTo>
                  <a:lnTo>
                    <a:pt x="24" y="99"/>
                  </a:lnTo>
                  <a:lnTo>
                    <a:pt x="24" y="99"/>
                  </a:lnTo>
                  <a:lnTo>
                    <a:pt x="24" y="104"/>
                  </a:lnTo>
                  <a:lnTo>
                    <a:pt x="28" y="104"/>
                  </a:lnTo>
                  <a:lnTo>
                    <a:pt x="28" y="104"/>
                  </a:lnTo>
                  <a:lnTo>
                    <a:pt x="33" y="104"/>
                  </a:lnTo>
                  <a:lnTo>
                    <a:pt x="33" y="104"/>
                  </a:lnTo>
                  <a:lnTo>
                    <a:pt x="33" y="104"/>
                  </a:lnTo>
                  <a:lnTo>
                    <a:pt x="38" y="109"/>
                  </a:lnTo>
                  <a:lnTo>
                    <a:pt x="38" y="109"/>
                  </a:lnTo>
                  <a:lnTo>
                    <a:pt x="38" y="109"/>
                  </a:lnTo>
                  <a:lnTo>
                    <a:pt x="42" y="109"/>
                  </a:lnTo>
                  <a:lnTo>
                    <a:pt x="42" y="113"/>
                  </a:lnTo>
                  <a:lnTo>
                    <a:pt x="42" y="113"/>
                  </a:lnTo>
                  <a:lnTo>
                    <a:pt x="47" y="113"/>
                  </a:lnTo>
                  <a:lnTo>
                    <a:pt x="47" y="118"/>
                  </a:lnTo>
                  <a:lnTo>
                    <a:pt x="47" y="118"/>
                  </a:lnTo>
                  <a:lnTo>
                    <a:pt x="47" y="118"/>
                  </a:lnTo>
                  <a:lnTo>
                    <a:pt x="47" y="123"/>
                  </a:lnTo>
                  <a:lnTo>
                    <a:pt x="52" y="123"/>
                  </a:lnTo>
                  <a:lnTo>
                    <a:pt x="52" y="128"/>
                  </a:lnTo>
                  <a:lnTo>
                    <a:pt x="52" y="128"/>
                  </a:lnTo>
                  <a:lnTo>
                    <a:pt x="52" y="128"/>
                  </a:lnTo>
                  <a:lnTo>
                    <a:pt x="52" y="132"/>
                  </a:lnTo>
                  <a:lnTo>
                    <a:pt x="52" y="132"/>
                  </a:lnTo>
                  <a:lnTo>
                    <a:pt x="52" y="137"/>
                  </a:lnTo>
                  <a:lnTo>
                    <a:pt x="52" y="137"/>
                  </a:lnTo>
                  <a:lnTo>
                    <a:pt x="52" y="137"/>
                  </a:lnTo>
                  <a:lnTo>
                    <a:pt x="52" y="142"/>
                  </a:lnTo>
                  <a:lnTo>
                    <a:pt x="52" y="142"/>
                  </a:lnTo>
                  <a:lnTo>
                    <a:pt x="47" y="142"/>
                  </a:lnTo>
                  <a:lnTo>
                    <a:pt x="47" y="146"/>
                  </a:lnTo>
                  <a:lnTo>
                    <a:pt x="47" y="146"/>
                  </a:lnTo>
                  <a:lnTo>
                    <a:pt x="47" y="146"/>
                  </a:lnTo>
                  <a:lnTo>
                    <a:pt x="47" y="151"/>
                  </a:lnTo>
                  <a:lnTo>
                    <a:pt x="42" y="151"/>
                  </a:lnTo>
                  <a:lnTo>
                    <a:pt x="137" y="5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1" name="Oval 110">
              <a:extLst>
                <a:ext uri="{FF2B5EF4-FFF2-40B4-BE49-F238E27FC236}">
                  <a16:creationId xmlns:a16="http://schemas.microsoft.com/office/drawing/2014/main" id="{9F3282ED-75DF-47FE-804C-DD9DA2E0E9F4}"/>
                </a:ext>
              </a:extLst>
            </p:cNvPr>
            <p:cNvSpPr>
              <a:spLocks noChangeArrowheads="1"/>
            </p:cNvSpPr>
            <p:nvPr/>
          </p:nvSpPr>
          <p:spPr bwMode="auto">
            <a:xfrm>
              <a:off x="1405255" y="1301750"/>
              <a:ext cx="212725" cy="212090"/>
            </a:xfrm>
            <a:prstGeom prst="ellipse">
              <a:avLst/>
            </a:prstGeom>
            <a:solidFill>
              <a:srgbClr val="FF00FF"/>
            </a:solidFill>
            <a:ln w="3175">
              <a:solidFill>
                <a:srgbClr val="FF00FF"/>
              </a:solidFill>
              <a:prstDash val="solid"/>
              <a:round/>
              <a:headEnd/>
              <a:tailEnd/>
            </a:ln>
          </p:spPr>
          <p:txBody>
            <a:bodyPr rot="0" vert="horz" wrap="square" lIns="91440" tIns="45720" rIns="91440" bIns="45720" anchor="t" anchorCtr="0" upright="1">
              <a:noAutofit/>
            </a:bodyPr>
            <a:lstStyle/>
            <a:p>
              <a:endParaRPr lang="en-US"/>
            </a:p>
          </p:txBody>
        </p:sp>
        <p:sp>
          <p:nvSpPr>
            <p:cNvPr id="112" name="Freeform 1472">
              <a:extLst>
                <a:ext uri="{FF2B5EF4-FFF2-40B4-BE49-F238E27FC236}">
                  <a16:creationId xmlns:a16="http://schemas.microsoft.com/office/drawing/2014/main" id="{99429270-1B49-E9AE-9D54-18C0981901DE}"/>
                </a:ext>
              </a:extLst>
            </p:cNvPr>
            <p:cNvSpPr>
              <a:spLocks/>
            </p:cNvSpPr>
            <p:nvPr/>
          </p:nvSpPr>
          <p:spPr bwMode="auto">
            <a:xfrm>
              <a:off x="1441450" y="1238885"/>
              <a:ext cx="74930" cy="143510"/>
            </a:xfrm>
            <a:custGeom>
              <a:avLst/>
              <a:gdLst>
                <a:gd name="T0" fmla="*/ 61 w 118"/>
                <a:gd name="T1" fmla="*/ 207 h 226"/>
                <a:gd name="T2" fmla="*/ 61 w 118"/>
                <a:gd name="T3" fmla="*/ 212 h 226"/>
                <a:gd name="T4" fmla="*/ 61 w 118"/>
                <a:gd name="T5" fmla="*/ 212 h 226"/>
                <a:gd name="T6" fmla="*/ 66 w 118"/>
                <a:gd name="T7" fmla="*/ 216 h 226"/>
                <a:gd name="T8" fmla="*/ 66 w 118"/>
                <a:gd name="T9" fmla="*/ 216 h 226"/>
                <a:gd name="T10" fmla="*/ 70 w 118"/>
                <a:gd name="T11" fmla="*/ 221 h 226"/>
                <a:gd name="T12" fmla="*/ 75 w 118"/>
                <a:gd name="T13" fmla="*/ 221 h 226"/>
                <a:gd name="T14" fmla="*/ 80 w 118"/>
                <a:gd name="T15" fmla="*/ 221 h 226"/>
                <a:gd name="T16" fmla="*/ 80 w 118"/>
                <a:gd name="T17" fmla="*/ 221 h 226"/>
                <a:gd name="T18" fmla="*/ 85 w 118"/>
                <a:gd name="T19" fmla="*/ 226 h 226"/>
                <a:gd name="T20" fmla="*/ 89 w 118"/>
                <a:gd name="T21" fmla="*/ 221 h 226"/>
                <a:gd name="T22" fmla="*/ 94 w 118"/>
                <a:gd name="T23" fmla="*/ 221 h 226"/>
                <a:gd name="T24" fmla="*/ 99 w 118"/>
                <a:gd name="T25" fmla="*/ 221 h 226"/>
                <a:gd name="T26" fmla="*/ 99 w 118"/>
                <a:gd name="T27" fmla="*/ 221 h 226"/>
                <a:gd name="T28" fmla="*/ 103 w 118"/>
                <a:gd name="T29" fmla="*/ 216 h 226"/>
                <a:gd name="T30" fmla="*/ 108 w 118"/>
                <a:gd name="T31" fmla="*/ 216 h 226"/>
                <a:gd name="T32" fmla="*/ 108 w 118"/>
                <a:gd name="T33" fmla="*/ 212 h 226"/>
                <a:gd name="T34" fmla="*/ 113 w 118"/>
                <a:gd name="T35" fmla="*/ 212 h 226"/>
                <a:gd name="T36" fmla="*/ 113 w 118"/>
                <a:gd name="T37" fmla="*/ 207 h 226"/>
                <a:gd name="T38" fmla="*/ 118 w 118"/>
                <a:gd name="T39" fmla="*/ 202 h 226"/>
                <a:gd name="T40" fmla="*/ 118 w 118"/>
                <a:gd name="T41" fmla="*/ 202 h 226"/>
                <a:gd name="T42" fmla="*/ 118 w 118"/>
                <a:gd name="T43" fmla="*/ 197 h 226"/>
                <a:gd name="T44" fmla="*/ 118 w 118"/>
                <a:gd name="T45" fmla="*/ 193 h 226"/>
                <a:gd name="T46" fmla="*/ 118 w 118"/>
                <a:gd name="T47" fmla="*/ 193 h 226"/>
                <a:gd name="T48" fmla="*/ 118 w 118"/>
                <a:gd name="T49" fmla="*/ 188 h 226"/>
                <a:gd name="T50" fmla="*/ 61 w 118"/>
                <a:gd name="T51" fmla="*/ 4 h 226"/>
                <a:gd name="T52" fmla="*/ 61 w 118"/>
                <a:gd name="T53" fmla="*/ 9 h 226"/>
                <a:gd name="T54" fmla="*/ 61 w 118"/>
                <a:gd name="T55" fmla="*/ 9 h 226"/>
                <a:gd name="T56" fmla="*/ 61 w 118"/>
                <a:gd name="T57" fmla="*/ 14 h 226"/>
                <a:gd name="T58" fmla="*/ 61 w 118"/>
                <a:gd name="T59" fmla="*/ 18 h 226"/>
                <a:gd name="T60" fmla="*/ 61 w 118"/>
                <a:gd name="T61" fmla="*/ 23 h 226"/>
                <a:gd name="T62" fmla="*/ 56 w 118"/>
                <a:gd name="T63" fmla="*/ 23 h 226"/>
                <a:gd name="T64" fmla="*/ 56 w 118"/>
                <a:gd name="T65" fmla="*/ 28 h 226"/>
                <a:gd name="T66" fmla="*/ 52 w 118"/>
                <a:gd name="T67" fmla="*/ 28 h 226"/>
                <a:gd name="T68" fmla="*/ 47 w 118"/>
                <a:gd name="T69" fmla="*/ 33 h 226"/>
                <a:gd name="T70" fmla="*/ 47 w 118"/>
                <a:gd name="T71" fmla="*/ 33 h 226"/>
                <a:gd name="T72" fmla="*/ 42 w 118"/>
                <a:gd name="T73" fmla="*/ 37 h 226"/>
                <a:gd name="T74" fmla="*/ 37 w 118"/>
                <a:gd name="T75" fmla="*/ 37 h 226"/>
                <a:gd name="T76" fmla="*/ 33 w 118"/>
                <a:gd name="T77" fmla="*/ 37 h 226"/>
                <a:gd name="T78" fmla="*/ 28 w 118"/>
                <a:gd name="T79" fmla="*/ 37 h 226"/>
                <a:gd name="T80" fmla="*/ 28 w 118"/>
                <a:gd name="T81" fmla="*/ 37 h 226"/>
                <a:gd name="T82" fmla="*/ 23 w 118"/>
                <a:gd name="T83" fmla="*/ 37 h 226"/>
                <a:gd name="T84" fmla="*/ 19 w 118"/>
                <a:gd name="T85" fmla="*/ 37 h 226"/>
                <a:gd name="T86" fmla="*/ 14 w 118"/>
                <a:gd name="T87" fmla="*/ 37 h 226"/>
                <a:gd name="T88" fmla="*/ 14 w 118"/>
                <a:gd name="T89" fmla="*/ 33 h 226"/>
                <a:gd name="T90" fmla="*/ 9 w 118"/>
                <a:gd name="T91" fmla="*/ 33 h 226"/>
                <a:gd name="T92" fmla="*/ 5 w 118"/>
                <a:gd name="T93" fmla="*/ 28 h 226"/>
                <a:gd name="T94" fmla="*/ 5 w 118"/>
                <a:gd name="T95" fmla="*/ 28 h 226"/>
                <a:gd name="T96" fmla="*/ 0 w 118"/>
                <a:gd name="T97" fmla="*/ 23 h 226"/>
                <a:gd name="T98" fmla="*/ 0 w 118"/>
                <a:gd name="T99" fmla="*/ 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26">
                  <a:moveTo>
                    <a:pt x="61" y="207"/>
                  </a:moveTo>
                  <a:lnTo>
                    <a:pt x="61" y="207"/>
                  </a:lnTo>
                  <a:lnTo>
                    <a:pt x="61" y="207"/>
                  </a:lnTo>
                  <a:lnTo>
                    <a:pt x="61" y="212"/>
                  </a:lnTo>
                  <a:lnTo>
                    <a:pt x="61" y="212"/>
                  </a:lnTo>
                  <a:lnTo>
                    <a:pt x="61" y="212"/>
                  </a:lnTo>
                  <a:lnTo>
                    <a:pt x="66" y="216"/>
                  </a:lnTo>
                  <a:lnTo>
                    <a:pt x="66" y="216"/>
                  </a:lnTo>
                  <a:lnTo>
                    <a:pt x="66" y="216"/>
                  </a:lnTo>
                  <a:lnTo>
                    <a:pt x="66" y="216"/>
                  </a:lnTo>
                  <a:lnTo>
                    <a:pt x="70" y="221"/>
                  </a:lnTo>
                  <a:lnTo>
                    <a:pt x="70" y="221"/>
                  </a:lnTo>
                  <a:lnTo>
                    <a:pt x="75" y="221"/>
                  </a:lnTo>
                  <a:lnTo>
                    <a:pt x="75" y="221"/>
                  </a:lnTo>
                  <a:lnTo>
                    <a:pt x="75" y="221"/>
                  </a:lnTo>
                  <a:lnTo>
                    <a:pt x="80" y="221"/>
                  </a:lnTo>
                  <a:lnTo>
                    <a:pt x="80" y="221"/>
                  </a:lnTo>
                  <a:lnTo>
                    <a:pt x="80" y="221"/>
                  </a:lnTo>
                  <a:lnTo>
                    <a:pt x="85" y="226"/>
                  </a:lnTo>
                  <a:lnTo>
                    <a:pt x="85" y="226"/>
                  </a:lnTo>
                  <a:lnTo>
                    <a:pt x="89" y="226"/>
                  </a:lnTo>
                  <a:lnTo>
                    <a:pt x="89" y="221"/>
                  </a:lnTo>
                  <a:lnTo>
                    <a:pt x="89" y="221"/>
                  </a:lnTo>
                  <a:lnTo>
                    <a:pt x="94" y="221"/>
                  </a:lnTo>
                  <a:lnTo>
                    <a:pt x="94" y="221"/>
                  </a:lnTo>
                  <a:lnTo>
                    <a:pt x="99" y="221"/>
                  </a:lnTo>
                  <a:lnTo>
                    <a:pt x="99" y="221"/>
                  </a:lnTo>
                  <a:lnTo>
                    <a:pt x="99" y="221"/>
                  </a:lnTo>
                  <a:lnTo>
                    <a:pt x="103" y="221"/>
                  </a:lnTo>
                  <a:lnTo>
                    <a:pt x="103" y="216"/>
                  </a:lnTo>
                  <a:lnTo>
                    <a:pt x="108" y="216"/>
                  </a:lnTo>
                  <a:lnTo>
                    <a:pt x="108" y="216"/>
                  </a:lnTo>
                  <a:lnTo>
                    <a:pt x="108" y="216"/>
                  </a:lnTo>
                  <a:lnTo>
                    <a:pt x="108" y="212"/>
                  </a:lnTo>
                  <a:lnTo>
                    <a:pt x="113" y="212"/>
                  </a:lnTo>
                  <a:lnTo>
                    <a:pt x="113" y="212"/>
                  </a:lnTo>
                  <a:lnTo>
                    <a:pt x="113" y="207"/>
                  </a:lnTo>
                  <a:lnTo>
                    <a:pt x="113" y="207"/>
                  </a:lnTo>
                  <a:lnTo>
                    <a:pt x="118" y="207"/>
                  </a:lnTo>
                  <a:lnTo>
                    <a:pt x="118" y="202"/>
                  </a:lnTo>
                  <a:lnTo>
                    <a:pt x="118" y="202"/>
                  </a:lnTo>
                  <a:lnTo>
                    <a:pt x="118" y="202"/>
                  </a:lnTo>
                  <a:lnTo>
                    <a:pt x="118" y="197"/>
                  </a:lnTo>
                  <a:lnTo>
                    <a:pt x="118" y="197"/>
                  </a:lnTo>
                  <a:lnTo>
                    <a:pt x="118" y="197"/>
                  </a:lnTo>
                  <a:lnTo>
                    <a:pt x="118" y="193"/>
                  </a:lnTo>
                  <a:lnTo>
                    <a:pt x="118" y="193"/>
                  </a:lnTo>
                  <a:lnTo>
                    <a:pt x="118" y="193"/>
                  </a:lnTo>
                  <a:lnTo>
                    <a:pt x="118" y="188"/>
                  </a:lnTo>
                  <a:lnTo>
                    <a:pt x="118" y="188"/>
                  </a:lnTo>
                  <a:lnTo>
                    <a:pt x="61" y="0"/>
                  </a:lnTo>
                  <a:lnTo>
                    <a:pt x="61" y="4"/>
                  </a:lnTo>
                  <a:lnTo>
                    <a:pt x="61" y="4"/>
                  </a:lnTo>
                  <a:lnTo>
                    <a:pt x="61" y="9"/>
                  </a:lnTo>
                  <a:lnTo>
                    <a:pt x="61" y="9"/>
                  </a:lnTo>
                  <a:lnTo>
                    <a:pt x="61" y="9"/>
                  </a:lnTo>
                  <a:lnTo>
                    <a:pt x="61" y="14"/>
                  </a:lnTo>
                  <a:lnTo>
                    <a:pt x="61" y="14"/>
                  </a:lnTo>
                  <a:lnTo>
                    <a:pt x="61" y="14"/>
                  </a:lnTo>
                  <a:lnTo>
                    <a:pt x="61" y="18"/>
                  </a:lnTo>
                  <a:lnTo>
                    <a:pt x="61" y="18"/>
                  </a:lnTo>
                  <a:lnTo>
                    <a:pt x="61" y="23"/>
                  </a:lnTo>
                  <a:lnTo>
                    <a:pt x="56" y="23"/>
                  </a:lnTo>
                  <a:lnTo>
                    <a:pt x="56" y="23"/>
                  </a:lnTo>
                  <a:lnTo>
                    <a:pt x="56" y="28"/>
                  </a:lnTo>
                  <a:lnTo>
                    <a:pt x="56" y="28"/>
                  </a:lnTo>
                  <a:lnTo>
                    <a:pt x="52" y="28"/>
                  </a:lnTo>
                  <a:lnTo>
                    <a:pt x="52" y="28"/>
                  </a:lnTo>
                  <a:lnTo>
                    <a:pt x="52" y="33"/>
                  </a:lnTo>
                  <a:lnTo>
                    <a:pt x="47" y="33"/>
                  </a:lnTo>
                  <a:lnTo>
                    <a:pt x="47" y="33"/>
                  </a:lnTo>
                  <a:lnTo>
                    <a:pt x="47" y="33"/>
                  </a:lnTo>
                  <a:lnTo>
                    <a:pt x="42" y="37"/>
                  </a:lnTo>
                  <a:lnTo>
                    <a:pt x="42" y="37"/>
                  </a:lnTo>
                  <a:lnTo>
                    <a:pt x="42" y="37"/>
                  </a:lnTo>
                  <a:lnTo>
                    <a:pt x="37" y="37"/>
                  </a:lnTo>
                  <a:lnTo>
                    <a:pt x="37" y="37"/>
                  </a:lnTo>
                  <a:lnTo>
                    <a:pt x="33" y="37"/>
                  </a:lnTo>
                  <a:lnTo>
                    <a:pt x="33" y="37"/>
                  </a:lnTo>
                  <a:lnTo>
                    <a:pt x="28" y="37"/>
                  </a:lnTo>
                  <a:lnTo>
                    <a:pt x="28" y="37"/>
                  </a:lnTo>
                  <a:lnTo>
                    <a:pt x="28" y="37"/>
                  </a:lnTo>
                  <a:lnTo>
                    <a:pt x="23" y="37"/>
                  </a:lnTo>
                  <a:lnTo>
                    <a:pt x="23" y="37"/>
                  </a:lnTo>
                  <a:lnTo>
                    <a:pt x="19" y="37"/>
                  </a:lnTo>
                  <a:lnTo>
                    <a:pt x="19" y="37"/>
                  </a:lnTo>
                  <a:lnTo>
                    <a:pt x="19" y="37"/>
                  </a:lnTo>
                  <a:lnTo>
                    <a:pt x="14" y="37"/>
                  </a:lnTo>
                  <a:lnTo>
                    <a:pt x="14" y="37"/>
                  </a:lnTo>
                  <a:lnTo>
                    <a:pt x="14" y="33"/>
                  </a:lnTo>
                  <a:lnTo>
                    <a:pt x="9" y="33"/>
                  </a:lnTo>
                  <a:lnTo>
                    <a:pt x="9" y="33"/>
                  </a:lnTo>
                  <a:lnTo>
                    <a:pt x="9" y="33"/>
                  </a:lnTo>
                  <a:lnTo>
                    <a:pt x="5" y="28"/>
                  </a:lnTo>
                  <a:lnTo>
                    <a:pt x="5" y="28"/>
                  </a:lnTo>
                  <a:lnTo>
                    <a:pt x="5" y="28"/>
                  </a:lnTo>
                  <a:lnTo>
                    <a:pt x="5" y="23"/>
                  </a:lnTo>
                  <a:lnTo>
                    <a:pt x="0" y="23"/>
                  </a:lnTo>
                  <a:lnTo>
                    <a:pt x="0" y="23"/>
                  </a:lnTo>
                  <a:lnTo>
                    <a:pt x="0" y="18"/>
                  </a:lnTo>
                  <a:lnTo>
                    <a:pt x="61" y="20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3" name="Freeform 1473">
              <a:extLst>
                <a:ext uri="{FF2B5EF4-FFF2-40B4-BE49-F238E27FC236}">
                  <a16:creationId xmlns:a16="http://schemas.microsoft.com/office/drawing/2014/main" id="{38B2E05E-08BF-7A83-1AAF-7E17FE8D0F2A}"/>
                </a:ext>
              </a:extLst>
            </p:cNvPr>
            <p:cNvSpPr>
              <a:spLocks/>
            </p:cNvSpPr>
            <p:nvPr/>
          </p:nvSpPr>
          <p:spPr bwMode="auto">
            <a:xfrm>
              <a:off x="1539875" y="1483995"/>
              <a:ext cx="149860" cy="230505"/>
            </a:xfrm>
            <a:custGeom>
              <a:avLst/>
              <a:gdLst>
                <a:gd name="T0" fmla="*/ 57 w 236"/>
                <a:gd name="T1" fmla="*/ 0 h 363"/>
                <a:gd name="T2" fmla="*/ 52 w 236"/>
                <a:gd name="T3" fmla="*/ 0 h 363"/>
                <a:gd name="T4" fmla="*/ 52 w 236"/>
                <a:gd name="T5" fmla="*/ 0 h 363"/>
                <a:gd name="T6" fmla="*/ 52 w 236"/>
                <a:gd name="T7" fmla="*/ 0 h 363"/>
                <a:gd name="T8" fmla="*/ 47 w 236"/>
                <a:gd name="T9" fmla="*/ 0 h 363"/>
                <a:gd name="T10" fmla="*/ 47 w 236"/>
                <a:gd name="T11" fmla="*/ 0 h 363"/>
                <a:gd name="T12" fmla="*/ 43 w 236"/>
                <a:gd name="T13" fmla="*/ 0 h 363"/>
                <a:gd name="T14" fmla="*/ 38 w 236"/>
                <a:gd name="T15" fmla="*/ 0 h 363"/>
                <a:gd name="T16" fmla="*/ 38 w 236"/>
                <a:gd name="T17" fmla="*/ 0 h 363"/>
                <a:gd name="T18" fmla="*/ 33 w 236"/>
                <a:gd name="T19" fmla="*/ 0 h 363"/>
                <a:gd name="T20" fmla="*/ 28 w 236"/>
                <a:gd name="T21" fmla="*/ 5 h 363"/>
                <a:gd name="T22" fmla="*/ 24 w 236"/>
                <a:gd name="T23" fmla="*/ 5 h 363"/>
                <a:gd name="T24" fmla="*/ 24 w 236"/>
                <a:gd name="T25" fmla="*/ 5 h 363"/>
                <a:gd name="T26" fmla="*/ 19 w 236"/>
                <a:gd name="T27" fmla="*/ 9 h 363"/>
                <a:gd name="T28" fmla="*/ 14 w 236"/>
                <a:gd name="T29" fmla="*/ 9 h 363"/>
                <a:gd name="T30" fmla="*/ 14 w 236"/>
                <a:gd name="T31" fmla="*/ 14 h 363"/>
                <a:gd name="T32" fmla="*/ 10 w 236"/>
                <a:gd name="T33" fmla="*/ 14 h 363"/>
                <a:gd name="T34" fmla="*/ 10 w 236"/>
                <a:gd name="T35" fmla="*/ 19 h 363"/>
                <a:gd name="T36" fmla="*/ 5 w 236"/>
                <a:gd name="T37" fmla="*/ 19 h 363"/>
                <a:gd name="T38" fmla="*/ 5 w 236"/>
                <a:gd name="T39" fmla="*/ 23 h 363"/>
                <a:gd name="T40" fmla="*/ 0 w 236"/>
                <a:gd name="T41" fmla="*/ 23 h 363"/>
                <a:gd name="T42" fmla="*/ 0 w 236"/>
                <a:gd name="T43" fmla="*/ 28 h 363"/>
                <a:gd name="T44" fmla="*/ 0 w 236"/>
                <a:gd name="T45" fmla="*/ 28 h 363"/>
                <a:gd name="T46" fmla="*/ 0 w 236"/>
                <a:gd name="T47" fmla="*/ 28 h 363"/>
                <a:gd name="T48" fmla="*/ 0 w 236"/>
                <a:gd name="T49" fmla="*/ 33 h 363"/>
                <a:gd name="T50" fmla="*/ 184 w 236"/>
                <a:gd name="T51" fmla="*/ 363 h 363"/>
                <a:gd name="T52" fmla="*/ 184 w 236"/>
                <a:gd name="T53" fmla="*/ 363 h 363"/>
                <a:gd name="T54" fmla="*/ 184 w 236"/>
                <a:gd name="T55" fmla="*/ 358 h 363"/>
                <a:gd name="T56" fmla="*/ 184 w 236"/>
                <a:gd name="T57" fmla="*/ 358 h 363"/>
                <a:gd name="T58" fmla="*/ 184 w 236"/>
                <a:gd name="T59" fmla="*/ 353 h 363"/>
                <a:gd name="T60" fmla="*/ 184 w 236"/>
                <a:gd name="T61" fmla="*/ 353 h 363"/>
                <a:gd name="T62" fmla="*/ 189 w 236"/>
                <a:gd name="T63" fmla="*/ 349 h 363"/>
                <a:gd name="T64" fmla="*/ 189 w 236"/>
                <a:gd name="T65" fmla="*/ 349 h 363"/>
                <a:gd name="T66" fmla="*/ 193 w 236"/>
                <a:gd name="T67" fmla="*/ 344 h 363"/>
                <a:gd name="T68" fmla="*/ 193 w 236"/>
                <a:gd name="T69" fmla="*/ 344 h 363"/>
                <a:gd name="T70" fmla="*/ 198 w 236"/>
                <a:gd name="T71" fmla="*/ 344 h 363"/>
                <a:gd name="T72" fmla="*/ 203 w 236"/>
                <a:gd name="T73" fmla="*/ 339 h 363"/>
                <a:gd name="T74" fmla="*/ 203 w 236"/>
                <a:gd name="T75" fmla="*/ 339 h 363"/>
                <a:gd name="T76" fmla="*/ 207 w 236"/>
                <a:gd name="T77" fmla="*/ 334 h 363"/>
                <a:gd name="T78" fmla="*/ 212 w 236"/>
                <a:gd name="T79" fmla="*/ 334 h 363"/>
                <a:gd name="T80" fmla="*/ 217 w 236"/>
                <a:gd name="T81" fmla="*/ 334 h 363"/>
                <a:gd name="T82" fmla="*/ 217 w 236"/>
                <a:gd name="T83" fmla="*/ 330 h 363"/>
                <a:gd name="T84" fmla="*/ 222 w 236"/>
                <a:gd name="T85" fmla="*/ 330 h 363"/>
                <a:gd name="T86" fmla="*/ 226 w 236"/>
                <a:gd name="T87" fmla="*/ 330 h 363"/>
                <a:gd name="T88" fmla="*/ 226 w 236"/>
                <a:gd name="T89" fmla="*/ 330 h 363"/>
                <a:gd name="T90" fmla="*/ 231 w 236"/>
                <a:gd name="T91" fmla="*/ 330 h 363"/>
                <a:gd name="T92" fmla="*/ 231 w 236"/>
                <a:gd name="T93" fmla="*/ 330 h 363"/>
                <a:gd name="T94" fmla="*/ 236 w 236"/>
                <a:gd name="T95" fmla="*/ 330 h 363"/>
                <a:gd name="T96" fmla="*/ 236 w 236"/>
                <a:gd name="T97" fmla="*/ 330 h 363"/>
                <a:gd name="T98" fmla="*/ 236 w 236"/>
                <a:gd name="T99" fmla="*/ 33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6" h="363">
                  <a:moveTo>
                    <a:pt x="57" y="5"/>
                  </a:moveTo>
                  <a:lnTo>
                    <a:pt x="57" y="0"/>
                  </a:lnTo>
                  <a:lnTo>
                    <a:pt x="57" y="0"/>
                  </a:lnTo>
                  <a:lnTo>
                    <a:pt x="52" y="0"/>
                  </a:lnTo>
                  <a:lnTo>
                    <a:pt x="52" y="0"/>
                  </a:lnTo>
                  <a:lnTo>
                    <a:pt x="52" y="0"/>
                  </a:lnTo>
                  <a:lnTo>
                    <a:pt x="52" y="0"/>
                  </a:lnTo>
                  <a:lnTo>
                    <a:pt x="52" y="0"/>
                  </a:lnTo>
                  <a:lnTo>
                    <a:pt x="47" y="0"/>
                  </a:lnTo>
                  <a:lnTo>
                    <a:pt x="47" y="0"/>
                  </a:lnTo>
                  <a:lnTo>
                    <a:pt x="47" y="0"/>
                  </a:lnTo>
                  <a:lnTo>
                    <a:pt x="47" y="0"/>
                  </a:lnTo>
                  <a:lnTo>
                    <a:pt x="43" y="0"/>
                  </a:lnTo>
                  <a:lnTo>
                    <a:pt x="43" y="0"/>
                  </a:lnTo>
                  <a:lnTo>
                    <a:pt x="43" y="0"/>
                  </a:lnTo>
                  <a:lnTo>
                    <a:pt x="38" y="0"/>
                  </a:lnTo>
                  <a:lnTo>
                    <a:pt x="38" y="0"/>
                  </a:lnTo>
                  <a:lnTo>
                    <a:pt x="38" y="0"/>
                  </a:lnTo>
                  <a:lnTo>
                    <a:pt x="33" y="0"/>
                  </a:lnTo>
                  <a:lnTo>
                    <a:pt x="33" y="0"/>
                  </a:lnTo>
                  <a:lnTo>
                    <a:pt x="33" y="5"/>
                  </a:lnTo>
                  <a:lnTo>
                    <a:pt x="28" y="5"/>
                  </a:lnTo>
                  <a:lnTo>
                    <a:pt x="28" y="5"/>
                  </a:lnTo>
                  <a:lnTo>
                    <a:pt x="24" y="5"/>
                  </a:lnTo>
                  <a:lnTo>
                    <a:pt x="24" y="5"/>
                  </a:lnTo>
                  <a:lnTo>
                    <a:pt x="24" y="5"/>
                  </a:lnTo>
                  <a:lnTo>
                    <a:pt x="19" y="9"/>
                  </a:lnTo>
                  <a:lnTo>
                    <a:pt x="19" y="9"/>
                  </a:lnTo>
                  <a:lnTo>
                    <a:pt x="19" y="9"/>
                  </a:lnTo>
                  <a:lnTo>
                    <a:pt x="14" y="9"/>
                  </a:lnTo>
                  <a:lnTo>
                    <a:pt x="14" y="14"/>
                  </a:lnTo>
                  <a:lnTo>
                    <a:pt x="14" y="14"/>
                  </a:lnTo>
                  <a:lnTo>
                    <a:pt x="10" y="14"/>
                  </a:lnTo>
                  <a:lnTo>
                    <a:pt x="10" y="14"/>
                  </a:lnTo>
                  <a:lnTo>
                    <a:pt x="10" y="19"/>
                  </a:lnTo>
                  <a:lnTo>
                    <a:pt x="10" y="19"/>
                  </a:lnTo>
                  <a:lnTo>
                    <a:pt x="5" y="19"/>
                  </a:lnTo>
                  <a:lnTo>
                    <a:pt x="5" y="19"/>
                  </a:lnTo>
                  <a:lnTo>
                    <a:pt x="5" y="23"/>
                  </a:lnTo>
                  <a:lnTo>
                    <a:pt x="5" y="23"/>
                  </a:lnTo>
                  <a:lnTo>
                    <a:pt x="5" y="23"/>
                  </a:lnTo>
                  <a:lnTo>
                    <a:pt x="0" y="23"/>
                  </a:lnTo>
                  <a:lnTo>
                    <a:pt x="0" y="23"/>
                  </a:lnTo>
                  <a:lnTo>
                    <a:pt x="0" y="28"/>
                  </a:lnTo>
                  <a:lnTo>
                    <a:pt x="0" y="28"/>
                  </a:lnTo>
                  <a:lnTo>
                    <a:pt x="0" y="28"/>
                  </a:lnTo>
                  <a:lnTo>
                    <a:pt x="0" y="28"/>
                  </a:lnTo>
                  <a:lnTo>
                    <a:pt x="0" y="28"/>
                  </a:lnTo>
                  <a:lnTo>
                    <a:pt x="0" y="33"/>
                  </a:lnTo>
                  <a:lnTo>
                    <a:pt x="0" y="33"/>
                  </a:lnTo>
                  <a:lnTo>
                    <a:pt x="184" y="363"/>
                  </a:lnTo>
                  <a:lnTo>
                    <a:pt x="184" y="363"/>
                  </a:lnTo>
                  <a:lnTo>
                    <a:pt x="184" y="363"/>
                  </a:lnTo>
                  <a:lnTo>
                    <a:pt x="184" y="363"/>
                  </a:lnTo>
                  <a:lnTo>
                    <a:pt x="184" y="358"/>
                  </a:lnTo>
                  <a:lnTo>
                    <a:pt x="184" y="358"/>
                  </a:lnTo>
                  <a:lnTo>
                    <a:pt x="184" y="358"/>
                  </a:lnTo>
                  <a:lnTo>
                    <a:pt x="184" y="358"/>
                  </a:lnTo>
                  <a:lnTo>
                    <a:pt x="184" y="358"/>
                  </a:lnTo>
                  <a:lnTo>
                    <a:pt x="184" y="353"/>
                  </a:lnTo>
                  <a:lnTo>
                    <a:pt x="184" y="353"/>
                  </a:lnTo>
                  <a:lnTo>
                    <a:pt x="184" y="353"/>
                  </a:lnTo>
                  <a:lnTo>
                    <a:pt x="184" y="353"/>
                  </a:lnTo>
                  <a:lnTo>
                    <a:pt x="189" y="349"/>
                  </a:lnTo>
                  <a:lnTo>
                    <a:pt x="189" y="349"/>
                  </a:lnTo>
                  <a:lnTo>
                    <a:pt x="189" y="349"/>
                  </a:lnTo>
                  <a:lnTo>
                    <a:pt x="189" y="349"/>
                  </a:lnTo>
                  <a:lnTo>
                    <a:pt x="193" y="344"/>
                  </a:lnTo>
                  <a:lnTo>
                    <a:pt x="193" y="344"/>
                  </a:lnTo>
                  <a:lnTo>
                    <a:pt x="193" y="344"/>
                  </a:lnTo>
                  <a:lnTo>
                    <a:pt x="198" y="344"/>
                  </a:lnTo>
                  <a:lnTo>
                    <a:pt x="198" y="344"/>
                  </a:lnTo>
                  <a:lnTo>
                    <a:pt x="198" y="339"/>
                  </a:lnTo>
                  <a:lnTo>
                    <a:pt x="203" y="339"/>
                  </a:lnTo>
                  <a:lnTo>
                    <a:pt x="203" y="339"/>
                  </a:lnTo>
                  <a:lnTo>
                    <a:pt x="203" y="339"/>
                  </a:lnTo>
                  <a:lnTo>
                    <a:pt x="207" y="334"/>
                  </a:lnTo>
                  <a:lnTo>
                    <a:pt x="207" y="334"/>
                  </a:lnTo>
                  <a:lnTo>
                    <a:pt x="212" y="334"/>
                  </a:lnTo>
                  <a:lnTo>
                    <a:pt x="212" y="334"/>
                  </a:lnTo>
                  <a:lnTo>
                    <a:pt x="212" y="334"/>
                  </a:lnTo>
                  <a:lnTo>
                    <a:pt x="217" y="334"/>
                  </a:lnTo>
                  <a:lnTo>
                    <a:pt x="217" y="334"/>
                  </a:lnTo>
                  <a:lnTo>
                    <a:pt x="217" y="330"/>
                  </a:lnTo>
                  <a:lnTo>
                    <a:pt x="222" y="330"/>
                  </a:lnTo>
                  <a:lnTo>
                    <a:pt x="222" y="330"/>
                  </a:lnTo>
                  <a:lnTo>
                    <a:pt x="222" y="330"/>
                  </a:lnTo>
                  <a:lnTo>
                    <a:pt x="226" y="330"/>
                  </a:lnTo>
                  <a:lnTo>
                    <a:pt x="226" y="330"/>
                  </a:lnTo>
                  <a:lnTo>
                    <a:pt x="226" y="330"/>
                  </a:lnTo>
                  <a:lnTo>
                    <a:pt x="231" y="330"/>
                  </a:lnTo>
                  <a:lnTo>
                    <a:pt x="231" y="330"/>
                  </a:lnTo>
                  <a:lnTo>
                    <a:pt x="231" y="330"/>
                  </a:lnTo>
                  <a:lnTo>
                    <a:pt x="231" y="330"/>
                  </a:lnTo>
                  <a:lnTo>
                    <a:pt x="236" y="330"/>
                  </a:lnTo>
                  <a:lnTo>
                    <a:pt x="236" y="330"/>
                  </a:lnTo>
                  <a:lnTo>
                    <a:pt x="236" y="330"/>
                  </a:lnTo>
                  <a:lnTo>
                    <a:pt x="236" y="330"/>
                  </a:lnTo>
                  <a:lnTo>
                    <a:pt x="236" y="334"/>
                  </a:lnTo>
                  <a:lnTo>
                    <a:pt x="236" y="334"/>
                  </a:lnTo>
                  <a:lnTo>
                    <a:pt x="57"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4" name="Oval 113">
              <a:extLst>
                <a:ext uri="{FF2B5EF4-FFF2-40B4-BE49-F238E27FC236}">
                  <a16:creationId xmlns:a16="http://schemas.microsoft.com/office/drawing/2014/main" id="{9A72EC14-5635-1EE7-6E3E-03F6E7C1D130}"/>
                </a:ext>
              </a:extLst>
            </p:cNvPr>
            <p:cNvSpPr>
              <a:spLocks noChangeArrowheads="1"/>
            </p:cNvSpPr>
            <p:nvPr/>
          </p:nvSpPr>
          <p:spPr bwMode="auto">
            <a:xfrm>
              <a:off x="1955800" y="2393315"/>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15" name="Freeform 1475">
              <a:extLst>
                <a:ext uri="{FF2B5EF4-FFF2-40B4-BE49-F238E27FC236}">
                  <a16:creationId xmlns:a16="http://schemas.microsoft.com/office/drawing/2014/main" id="{155F32C6-E79E-A20F-6D99-05EEC8B1EDD5}"/>
                </a:ext>
              </a:extLst>
            </p:cNvPr>
            <p:cNvSpPr>
              <a:spLocks/>
            </p:cNvSpPr>
            <p:nvPr/>
          </p:nvSpPr>
          <p:spPr bwMode="auto">
            <a:xfrm>
              <a:off x="1892935" y="2276475"/>
              <a:ext cx="119380" cy="153035"/>
            </a:xfrm>
            <a:custGeom>
              <a:avLst/>
              <a:gdLst>
                <a:gd name="T0" fmla="*/ 132 w 188"/>
                <a:gd name="T1" fmla="*/ 241 h 241"/>
                <a:gd name="T2" fmla="*/ 136 w 188"/>
                <a:gd name="T3" fmla="*/ 241 h 241"/>
                <a:gd name="T4" fmla="*/ 136 w 188"/>
                <a:gd name="T5" fmla="*/ 241 h 241"/>
                <a:gd name="T6" fmla="*/ 141 w 188"/>
                <a:gd name="T7" fmla="*/ 241 h 241"/>
                <a:gd name="T8" fmla="*/ 141 w 188"/>
                <a:gd name="T9" fmla="*/ 241 h 241"/>
                <a:gd name="T10" fmla="*/ 146 w 188"/>
                <a:gd name="T11" fmla="*/ 241 h 241"/>
                <a:gd name="T12" fmla="*/ 146 w 188"/>
                <a:gd name="T13" fmla="*/ 241 h 241"/>
                <a:gd name="T14" fmla="*/ 151 w 188"/>
                <a:gd name="T15" fmla="*/ 241 h 241"/>
                <a:gd name="T16" fmla="*/ 155 w 188"/>
                <a:gd name="T17" fmla="*/ 241 h 241"/>
                <a:gd name="T18" fmla="*/ 160 w 188"/>
                <a:gd name="T19" fmla="*/ 241 h 241"/>
                <a:gd name="T20" fmla="*/ 160 w 188"/>
                <a:gd name="T21" fmla="*/ 236 h 241"/>
                <a:gd name="T22" fmla="*/ 165 w 188"/>
                <a:gd name="T23" fmla="*/ 236 h 241"/>
                <a:gd name="T24" fmla="*/ 169 w 188"/>
                <a:gd name="T25" fmla="*/ 236 h 241"/>
                <a:gd name="T26" fmla="*/ 169 w 188"/>
                <a:gd name="T27" fmla="*/ 231 h 241"/>
                <a:gd name="T28" fmla="*/ 174 w 188"/>
                <a:gd name="T29" fmla="*/ 231 h 241"/>
                <a:gd name="T30" fmla="*/ 179 w 188"/>
                <a:gd name="T31" fmla="*/ 227 h 241"/>
                <a:gd name="T32" fmla="*/ 179 w 188"/>
                <a:gd name="T33" fmla="*/ 222 h 241"/>
                <a:gd name="T34" fmla="*/ 184 w 188"/>
                <a:gd name="T35" fmla="*/ 222 h 241"/>
                <a:gd name="T36" fmla="*/ 184 w 188"/>
                <a:gd name="T37" fmla="*/ 217 h 241"/>
                <a:gd name="T38" fmla="*/ 184 w 188"/>
                <a:gd name="T39" fmla="*/ 217 h 241"/>
                <a:gd name="T40" fmla="*/ 184 w 188"/>
                <a:gd name="T41" fmla="*/ 213 h 241"/>
                <a:gd name="T42" fmla="*/ 188 w 188"/>
                <a:gd name="T43" fmla="*/ 213 h 241"/>
                <a:gd name="T44" fmla="*/ 188 w 188"/>
                <a:gd name="T45" fmla="*/ 208 h 241"/>
                <a:gd name="T46" fmla="*/ 184 w 188"/>
                <a:gd name="T47" fmla="*/ 208 h 241"/>
                <a:gd name="T48" fmla="*/ 184 w 188"/>
                <a:gd name="T49" fmla="*/ 203 h 241"/>
                <a:gd name="T50" fmla="*/ 52 w 188"/>
                <a:gd name="T51" fmla="*/ 0 h 241"/>
                <a:gd name="T52" fmla="*/ 52 w 188"/>
                <a:gd name="T53" fmla="*/ 0 h 241"/>
                <a:gd name="T54" fmla="*/ 52 w 188"/>
                <a:gd name="T55" fmla="*/ 5 h 241"/>
                <a:gd name="T56" fmla="*/ 52 w 188"/>
                <a:gd name="T57" fmla="*/ 5 h 241"/>
                <a:gd name="T58" fmla="*/ 52 w 188"/>
                <a:gd name="T59" fmla="*/ 10 h 241"/>
                <a:gd name="T60" fmla="*/ 52 w 188"/>
                <a:gd name="T61" fmla="*/ 10 h 241"/>
                <a:gd name="T62" fmla="*/ 52 w 188"/>
                <a:gd name="T63" fmla="*/ 15 h 241"/>
                <a:gd name="T64" fmla="*/ 47 w 188"/>
                <a:gd name="T65" fmla="*/ 19 h 241"/>
                <a:gd name="T66" fmla="*/ 47 w 188"/>
                <a:gd name="T67" fmla="*/ 19 h 241"/>
                <a:gd name="T68" fmla="*/ 42 w 188"/>
                <a:gd name="T69" fmla="*/ 24 h 241"/>
                <a:gd name="T70" fmla="*/ 38 w 188"/>
                <a:gd name="T71" fmla="*/ 24 h 241"/>
                <a:gd name="T72" fmla="*/ 38 w 188"/>
                <a:gd name="T73" fmla="*/ 29 h 241"/>
                <a:gd name="T74" fmla="*/ 33 w 188"/>
                <a:gd name="T75" fmla="*/ 29 h 241"/>
                <a:gd name="T76" fmla="*/ 28 w 188"/>
                <a:gd name="T77" fmla="*/ 33 h 241"/>
                <a:gd name="T78" fmla="*/ 28 w 188"/>
                <a:gd name="T79" fmla="*/ 33 h 241"/>
                <a:gd name="T80" fmla="*/ 23 w 188"/>
                <a:gd name="T81" fmla="*/ 33 h 241"/>
                <a:gd name="T82" fmla="*/ 19 w 188"/>
                <a:gd name="T83" fmla="*/ 38 h 241"/>
                <a:gd name="T84" fmla="*/ 14 w 188"/>
                <a:gd name="T85" fmla="*/ 38 h 241"/>
                <a:gd name="T86" fmla="*/ 14 w 188"/>
                <a:gd name="T87" fmla="*/ 38 h 241"/>
                <a:gd name="T88" fmla="*/ 9 w 188"/>
                <a:gd name="T89" fmla="*/ 38 h 241"/>
                <a:gd name="T90" fmla="*/ 9 w 188"/>
                <a:gd name="T91" fmla="*/ 38 h 241"/>
                <a:gd name="T92" fmla="*/ 5 w 188"/>
                <a:gd name="T93" fmla="*/ 38 h 241"/>
                <a:gd name="T94" fmla="*/ 5 w 188"/>
                <a:gd name="T95" fmla="*/ 33 h 241"/>
                <a:gd name="T96" fmla="*/ 0 w 188"/>
                <a:gd name="T97" fmla="*/ 33 h 241"/>
                <a:gd name="T98" fmla="*/ 0 w 188"/>
                <a:gd name="T99" fmla="*/ 3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8" h="241">
                  <a:moveTo>
                    <a:pt x="132" y="236"/>
                  </a:moveTo>
                  <a:lnTo>
                    <a:pt x="132" y="241"/>
                  </a:lnTo>
                  <a:lnTo>
                    <a:pt x="136" y="241"/>
                  </a:lnTo>
                  <a:lnTo>
                    <a:pt x="136" y="241"/>
                  </a:lnTo>
                  <a:lnTo>
                    <a:pt x="136" y="241"/>
                  </a:lnTo>
                  <a:lnTo>
                    <a:pt x="136" y="241"/>
                  </a:lnTo>
                  <a:lnTo>
                    <a:pt x="136" y="241"/>
                  </a:lnTo>
                  <a:lnTo>
                    <a:pt x="141" y="241"/>
                  </a:lnTo>
                  <a:lnTo>
                    <a:pt x="141" y="241"/>
                  </a:lnTo>
                  <a:lnTo>
                    <a:pt x="141" y="241"/>
                  </a:lnTo>
                  <a:lnTo>
                    <a:pt x="141" y="241"/>
                  </a:lnTo>
                  <a:lnTo>
                    <a:pt x="146" y="241"/>
                  </a:lnTo>
                  <a:lnTo>
                    <a:pt x="146" y="241"/>
                  </a:lnTo>
                  <a:lnTo>
                    <a:pt x="146" y="241"/>
                  </a:lnTo>
                  <a:lnTo>
                    <a:pt x="151" y="241"/>
                  </a:lnTo>
                  <a:lnTo>
                    <a:pt x="151" y="241"/>
                  </a:lnTo>
                  <a:lnTo>
                    <a:pt x="155" y="241"/>
                  </a:lnTo>
                  <a:lnTo>
                    <a:pt x="155" y="241"/>
                  </a:lnTo>
                  <a:lnTo>
                    <a:pt x="155" y="241"/>
                  </a:lnTo>
                  <a:lnTo>
                    <a:pt x="160" y="241"/>
                  </a:lnTo>
                  <a:lnTo>
                    <a:pt x="160" y="241"/>
                  </a:lnTo>
                  <a:lnTo>
                    <a:pt x="160" y="236"/>
                  </a:lnTo>
                  <a:lnTo>
                    <a:pt x="165" y="236"/>
                  </a:lnTo>
                  <a:lnTo>
                    <a:pt x="165" y="236"/>
                  </a:lnTo>
                  <a:lnTo>
                    <a:pt x="165" y="236"/>
                  </a:lnTo>
                  <a:lnTo>
                    <a:pt x="169" y="236"/>
                  </a:lnTo>
                  <a:lnTo>
                    <a:pt x="169" y="231"/>
                  </a:lnTo>
                  <a:lnTo>
                    <a:pt x="169" y="231"/>
                  </a:lnTo>
                  <a:lnTo>
                    <a:pt x="174" y="231"/>
                  </a:lnTo>
                  <a:lnTo>
                    <a:pt x="174" y="231"/>
                  </a:lnTo>
                  <a:lnTo>
                    <a:pt x="174" y="227"/>
                  </a:lnTo>
                  <a:lnTo>
                    <a:pt x="179" y="227"/>
                  </a:lnTo>
                  <a:lnTo>
                    <a:pt x="179" y="227"/>
                  </a:lnTo>
                  <a:lnTo>
                    <a:pt x="179" y="222"/>
                  </a:lnTo>
                  <a:lnTo>
                    <a:pt x="179" y="222"/>
                  </a:lnTo>
                  <a:lnTo>
                    <a:pt x="184" y="222"/>
                  </a:lnTo>
                  <a:lnTo>
                    <a:pt x="184" y="222"/>
                  </a:lnTo>
                  <a:lnTo>
                    <a:pt x="184" y="217"/>
                  </a:lnTo>
                  <a:lnTo>
                    <a:pt x="184" y="217"/>
                  </a:lnTo>
                  <a:lnTo>
                    <a:pt x="184" y="217"/>
                  </a:lnTo>
                  <a:lnTo>
                    <a:pt x="184" y="213"/>
                  </a:lnTo>
                  <a:lnTo>
                    <a:pt x="184" y="213"/>
                  </a:lnTo>
                  <a:lnTo>
                    <a:pt x="188" y="213"/>
                  </a:lnTo>
                  <a:lnTo>
                    <a:pt x="188" y="213"/>
                  </a:lnTo>
                  <a:lnTo>
                    <a:pt x="188" y="208"/>
                  </a:lnTo>
                  <a:lnTo>
                    <a:pt x="188" y="208"/>
                  </a:lnTo>
                  <a:lnTo>
                    <a:pt x="188" y="208"/>
                  </a:lnTo>
                  <a:lnTo>
                    <a:pt x="184" y="208"/>
                  </a:lnTo>
                  <a:lnTo>
                    <a:pt x="184" y="203"/>
                  </a:lnTo>
                  <a:lnTo>
                    <a:pt x="184" y="203"/>
                  </a:lnTo>
                  <a:lnTo>
                    <a:pt x="52" y="0"/>
                  </a:lnTo>
                  <a:lnTo>
                    <a:pt x="52" y="0"/>
                  </a:lnTo>
                  <a:lnTo>
                    <a:pt x="52" y="0"/>
                  </a:lnTo>
                  <a:lnTo>
                    <a:pt x="52" y="0"/>
                  </a:lnTo>
                  <a:lnTo>
                    <a:pt x="52" y="5"/>
                  </a:lnTo>
                  <a:lnTo>
                    <a:pt x="52" y="5"/>
                  </a:lnTo>
                  <a:lnTo>
                    <a:pt x="52" y="5"/>
                  </a:lnTo>
                  <a:lnTo>
                    <a:pt x="52" y="5"/>
                  </a:lnTo>
                  <a:lnTo>
                    <a:pt x="52" y="10"/>
                  </a:lnTo>
                  <a:lnTo>
                    <a:pt x="52" y="10"/>
                  </a:lnTo>
                  <a:lnTo>
                    <a:pt x="52" y="10"/>
                  </a:lnTo>
                  <a:lnTo>
                    <a:pt x="52" y="10"/>
                  </a:lnTo>
                  <a:lnTo>
                    <a:pt x="52" y="15"/>
                  </a:lnTo>
                  <a:lnTo>
                    <a:pt x="52" y="15"/>
                  </a:lnTo>
                  <a:lnTo>
                    <a:pt x="47" y="15"/>
                  </a:lnTo>
                  <a:lnTo>
                    <a:pt x="47" y="19"/>
                  </a:lnTo>
                  <a:lnTo>
                    <a:pt x="47" y="19"/>
                  </a:lnTo>
                  <a:lnTo>
                    <a:pt x="47" y="19"/>
                  </a:lnTo>
                  <a:lnTo>
                    <a:pt x="42" y="19"/>
                  </a:lnTo>
                  <a:lnTo>
                    <a:pt x="42" y="24"/>
                  </a:lnTo>
                  <a:lnTo>
                    <a:pt x="42" y="24"/>
                  </a:lnTo>
                  <a:lnTo>
                    <a:pt x="38" y="24"/>
                  </a:lnTo>
                  <a:lnTo>
                    <a:pt x="38" y="24"/>
                  </a:lnTo>
                  <a:lnTo>
                    <a:pt x="38" y="29"/>
                  </a:lnTo>
                  <a:lnTo>
                    <a:pt x="33" y="29"/>
                  </a:lnTo>
                  <a:lnTo>
                    <a:pt x="33" y="29"/>
                  </a:lnTo>
                  <a:lnTo>
                    <a:pt x="33" y="29"/>
                  </a:lnTo>
                  <a:lnTo>
                    <a:pt x="28" y="33"/>
                  </a:lnTo>
                  <a:lnTo>
                    <a:pt x="28" y="33"/>
                  </a:lnTo>
                  <a:lnTo>
                    <a:pt x="28" y="33"/>
                  </a:lnTo>
                  <a:lnTo>
                    <a:pt x="23" y="33"/>
                  </a:lnTo>
                  <a:lnTo>
                    <a:pt x="23" y="33"/>
                  </a:lnTo>
                  <a:lnTo>
                    <a:pt x="19" y="33"/>
                  </a:lnTo>
                  <a:lnTo>
                    <a:pt x="19" y="38"/>
                  </a:lnTo>
                  <a:lnTo>
                    <a:pt x="19" y="38"/>
                  </a:lnTo>
                  <a:lnTo>
                    <a:pt x="14" y="38"/>
                  </a:lnTo>
                  <a:lnTo>
                    <a:pt x="14" y="38"/>
                  </a:lnTo>
                  <a:lnTo>
                    <a:pt x="14" y="38"/>
                  </a:lnTo>
                  <a:lnTo>
                    <a:pt x="9" y="38"/>
                  </a:lnTo>
                  <a:lnTo>
                    <a:pt x="9" y="38"/>
                  </a:lnTo>
                  <a:lnTo>
                    <a:pt x="9" y="38"/>
                  </a:lnTo>
                  <a:lnTo>
                    <a:pt x="9" y="38"/>
                  </a:lnTo>
                  <a:lnTo>
                    <a:pt x="5" y="38"/>
                  </a:lnTo>
                  <a:lnTo>
                    <a:pt x="5" y="38"/>
                  </a:lnTo>
                  <a:lnTo>
                    <a:pt x="5" y="38"/>
                  </a:lnTo>
                  <a:lnTo>
                    <a:pt x="5" y="33"/>
                  </a:lnTo>
                  <a:lnTo>
                    <a:pt x="0" y="33"/>
                  </a:lnTo>
                  <a:lnTo>
                    <a:pt x="0" y="33"/>
                  </a:lnTo>
                  <a:lnTo>
                    <a:pt x="0" y="33"/>
                  </a:lnTo>
                  <a:lnTo>
                    <a:pt x="0" y="33"/>
                  </a:lnTo>
                  <a:lnTo>
                    <a:pt x="132" y="23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6" name="Freeform 1476">
              <a:extLst>
                <a:ext uri="{FF2B5EF4-FFF2-40B4-BE49-F238E27FC236}">
                  <a16:creationId xmlns:a16="http://schemas.microsoft.com/office/drawing/2014/main" id="{66A9868B-C364-5975-295A-D7F9980B6E52}"/>
                </a:ext>
              </a:extLst>
            </p:cNvPr>
            <p:cNvSpPr>
              <a:spLocks/>
            </p:cNvSpPr>
            <p:nvPr/>
          </p:nvSpPr>
          <p:spPr bwMode="auto">
            <a:xfrm>
              <a:off x="2015490" y="2513330"/>
              <a:ext cx="62865" cy="143510"/>
            </a:xfrm>
            <a:custGeom>
              <a:avLst/>
              <a:gdLst>
                <a:gd name="T0" fmla="*/ 61 w 99"/>
                <a:gd name="T1" fmla="*/ 9 h 226"/>
                <a:gd name="T2" fmla="*/ 61 w 99"/>
                <a:gd name="T3" fmla="*/ 4 h 226"/>
                <a:gd name="T4" fmla="*/ 61 w 99"/>
                <a:gd name="T5" fmla="*/ 4 h 226"/>
                <a:gd name="T6" fmla="*/ 56 w 99"/>
                <a:gd name="T7" fmla="*/ 4 h 226"/>
                <a:gd name="T8" fmla="*/ 56 w 99"/>
                <a:gd name="T9" fmla="*/ 0 h 226"/>
                <a:gd name="T10" fmla="*/ 52 w 99"/>
                <a:gd name="T11" fmla="*/ 0 h 226"/>
                <a:gd name="T12" fmla="*/ 52 w 99"/>
                <a:gd name="T13" fmla="*/ 0 h 226"/>
                <a:gd name="T14" fmla="*/ 47 w 99"/>
                <a:gd name="T15" fmla="*/ 0 h 226"/>
                <a:gd name="T16" fmla="*/ 42 w 99"/>
                <a:gd name="T17" fmla="*/ 0 h 226"/>
                <a:gd name="T18" fmla="*/ 38 w 99"/>
                <a:gd name="T19" fmla="*/ 0 h 226"/>
                <a:gd name="T20" fmla="*/ 33 w 99"/>
                <a:gd name="T21" fmla="*/ 0 h 226"/>
                <a:gd name="T22" fmla="*/ 33 w 99"/>
                <a:gd name="T23" fmla="*/ 0 h 226"/>
                <a:gd name="T24" fmla="*/ 28 w 99"/>
                <a:gd name="T25" fmla="*/ 0 h 226"/>
                <a:gd name="T26" fmla="*/ 23 w 99"/>
                <a:gd name="T27" fmla="*/ 0 h 226"/>
                <a:gd name="T28" fmla="*/ 19 w 99"/>
                <a:gd name="T29" fmla="*/ 4 h 226"/>
                <a:gd name="T30" fmla="*/ 14 w 99"/>
                <a:gd name="T31" fmla="*/ 4 h 226"/>
                <a:gd name="T32" fmla="*/ 14 w 99"/>
                <a:gd name="T33" fmla="*/ 4 h 226"/>
                <a:gd name="T34" fmla="*/ 9 w 99"/>
                <a:gd name="T35" fmla="*/ 4 h 226"/>
                <a:gd name="T36" fmla="*/ 9 w 99"/>
                <a:gd name="T37" fmla="*/ 9 h 226"/>
                <a:gd name="T38" fmla="*/ 5 w 99"/>
                <a:gd name="T39" fmla="*/ 9 h 226"/>
                <a:gd name="T40" fmla="*/ 5 w 99"/>
                <a:gd name="T41" fmla="*/ 9 h 226"/>
                <a:gd name="T42" fmla="*/ 0 w 99"/>
                <a:gd name="T43" fmla="*/ 14 h 226"/>
                <a:gd name="T44" fmla="*/ 0 w 99"/>
                <a:gd name="T45" fmla="*/ 14 h 226"/>
                <a:gd name="T46" fmla="*/ 0 w 99"/>
                <a:gd name="T47" fmla="*/ 19 h 226"/>
                <a:gd name="T48" fmla="*/ 0 w 99"/>
                <a:gd name="T49" fmla="*/ 19 h 226"/>
                <a:gd name="T50" fmla="*/ 38 w 99"/>
                <a:gd name="T51" fmla="*/ 226 h 226"/>
                <a:gd name="T52" fmla="*/ 38 w 99"/>
                <a:gd name="T53" fmla="*/ 226 h 226"/>
                <a:gd name="T54" fmla="*/ 38 w 99"/>
                <a:gd name="T55" fmla="*/ 226 h 226"/>
                <a:gd name="T56" fmla="*/ 42 w 99"/>
                <a:gd name="T57" fmla="*/ 221 h 226"/>
                <a:gd name="T58" fmla="*/ 42 w 99"/>
                <a:gd name="T59" fmla="*/ 221 h 226"/>
                <a:gd name="T60" fmla="*/ 42 w 99"/>
                <a:gd name="T61" fmla="*/ 216 h 226"/>
                <a:gd name="T62" fmla="*/ 47 w 99"/>
                <a:gd name="T63" fmla="*/ 216 h 226"/>
                <a:gd name="T64" fmla="*/ 52 w 99"/>
                <a:gd name="T65" fmla="*/ 216 h 226"/>
                <a:gd name="T66" fmla="*/ 52 w 99"/>
                <a:gd name="T67" fmla="*/ 212 h 226"/>
                <a:gd name="T68" fmla="*/ 56 w 99"/>
                <a:gd name="T69" fmla="*/ 212 h 226"/>
                <a:gd name="T70" fmla="*/ 61 w 99"/>
                <a:gd name="T71" fmla="*/ 212 h 226"/>
                <a:gd name="T72" fmla="*/ 66 w 99"/>
                <a:gd name="T73" fmla="*/ 212 h 226"/>
                <a:gd name="T74" fmla="*/ 66 w 99"/>
                <a:gd name="T75" fmla="*/ 212 h 226"/>
                <a:gd name="T76" fmla="*/ 71 w 99"/>
                <a:gd name="T77" fmla="*/ 207 h 226"/>
                <a:gd name="T78" fmla="*/ 75 w 99"/>
                <a:gd name="T79" fmla="*/ 207 h 226"/>
                <a:gd name="T80" fmla="*/ 80 w 99"/>
                <a:gd name="T81" fmla="*/ 207 h 226"/>
                <a:gd name="T82" fmla="*/ 85 w 99"/>
                <a:gd name="T83" fmla="*/ 207 h 226"/>
                <a:gd name="T84" fmla="*/ 85 w 99"/>
                <a:gd name="T85" fmla="*/ 212 h 226"/>
                <a:gd name="T86" fmla="*/ 89 w 99"/>
                <a:gd name="T87" fmla="*/ 212 h 226"/>
                <a:gd name="T88" fmla="*/ 94 w 99"/>
                <a:gd name="T89" fmla="*/ 212 h 226"/>
                <a:gd name="T90" fmla="*/ 94 w 99"/>
                <a:gd name="T91" fmla="*/ 212 h 226"/>
                <a:gd name="T92" fmla="*/ 99 w 99"/>
                <a:gd name="T93" fmla="*/ 212 h 226"/>
                <a:gd name="T94" fmla="*/ 99 w 99"/>
                <a:gd name="T95" fmla="*/ 216 h 226"/>
                <a:gd name="T96" fmla="*/ 99 w 99"/>
                <a:gd name="T97" fmla="*/ 216 h 226"/>
                <a:gd name="T98" fmla="*/ 99 w 99"/>
                <a:gd name="T99" fmla="*/ 21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9" h="226">
                  <a:moveTo>
                    <a:pt x="61" y="9"/>
                  </a:moveTo>
                  <a:lnTo>
                    <a:pt x="61" y="9"/>
                  </a:lnTo>
                  <a:lnTo>
                    <a:pt x="61" y="4"/>
                  </a:lnTo>
                  <a:lnTo>
                    <a:pt x="61" y="4"/>
                  </a:lnTo>
                  <a:lnTo>
                    <a:pt x="61" y="4"/>
                  </a:lnTo>
                  <a:lnTo>
                    <a:pt x="61" y="4"/>
                  </a:lnTo>
                  <a:lnTo>
                    <a:pt x="56" y="4"/>
                  </a:lnTo>
                  <a:lnTo>
                    <a:pt x="56" y="4"/>
                  </a:lnTo>
                  <a:lnTo>
                    <a:pt x="56" y="4"/>
                  </a:lnTo>
                  <a:lnTo>
                    <a:pt x="56" y="0"/>
                  </a:lnTo>
                  <a:lnTo>
                    <a:pt x="52" y="0"/>
                  </a:lnTo>
                  <a:lnTo>
                    <a:pt x="52" y="0"/>
                  </a:lnTo>
                  <a:lnTo>
                    <a:pt x="52" y="0"/>
                  </a:lnTo>
                  <a:lnTo>
                    <a:pt x="52" y="0"/>
                  </a:lnTo>
                  <a:lnTo>
                    <a:pt x="47" y="0"/>
                  </a:lnTo>
                  <a:lnTo>
                    <a:pt x="47" y="0"/>
                  </a:lnTo>
                  <a:lnTo>
                    <a:pt x="42" y="0"/>
                  </a:lnTo>
                  <a:lnTo>
                    <a:pt x="42" y="0"/>
                  </a:lnTo>
                  <a:lnTo>
                    <a:pt x="42" y="0"/>
                  </a:lnTo>
                  <a:lnTo>
                    <a:pt x="38" y="0"/>
                  </a:lnTo>
                  <a:lnTo>
                    <a:pt x="38" y="0"/>
                  </a:lnTo>
                  <a:lnTo>
                    <a:pt x="33" y="0"/>
                  </a:lnTo>
                  <a:lnTo>
                    <a:pt x="33" y="0"/>
                  </a:lnTo>
                  <a:lnTo>
                    <a:pt x="33" y="0"/>
                  </a:lnTo>
                  <a:lnTo>
                    <a:pt x="28" y="0"/>
                  </a:lnTo>
                  <a:lnTo>
                    <a:pt x="28" y="0"/>
                  </a:lnTo>
                  <a:lnTo>
                    <a:pt x="23" y="0"/>
                  </a:lnTo>
                  <a:lnTo>
                    <a:pt x="23" y="0"/>
                  </a:lnTo>
                  <a:lnTo>
                    <a:pt x="23" y="0"/>
                  </a:lnTo>
                  <a:lnTo>
                    <a:pt x="19" y="4"/>
                  </a:lnTo>
                  <a:lnTo>
                    <a:pt x="19" y="4"/>
                  </a:lnTo>
                  <a:lnTo>
                    <a:pt x="14" y="4"/>
                  </a:lnTo>
                  <a:lnTo>
                    <a:pt x="14" y="4"/>
                  </a:lnTo>
                  <a:lnTo>
                    <a:pt x="14" y="4"/>
                  </a:lnTo>
                  <a:lnTo>
                    <a:pt x="9" y="4"/>
                  </a:lnTo>
                  <a:lnTo>
                    <a:pt x="9" y="4"/>
                  </a:lnTo>
                  <a:lnTo>
                    <a:pt x="9" y="9"/>
                  </a:lnTo>
                  <a:lnTo>
                    <a:pt x="9" y="9"/>
                  </a:lnTo>
                  <a:lnTo>
                    <a:pt x="5" y="9"/>
                  </a:lnTo>
                  <a:lnTo>
                    <a:pt x="5" y="9"/>
                  </a:lnTo>
                  <a:lnTo>
                    <a:pt x="5" y="9"/>
                  </a:lnTo>
                  <a:lnTo>
                    <a:pt x="5" y="9"/>
                  </a:lnTo>
                  <a:lnTo>
                    <a:pt x="0" y="14"/>
                  </a:lnTo>
                  <a:lnTo>
                    <a:pt x="0" y="14"/>
                  </a:lnTo>
                  <a:lnTo>
                    <a:pt x="0" y="14"/>
                  </a:lnTo>
                  <a:lnTo>
                    <a:pt x="0" y="14"/>
                  </a:lnTo>
                  <a:lnTo>
                    <a:pt x="0" y="14"/>
                  </a:lnTo>
                  <a:lnTo>
                    <a:pt x="0" y="19"/>
                  </a:lnTo>
                  <a:lnTo>
                    <a:pt x="0" y="19"/>
                  </a:lnTo>
                  <a:lnTo>
                    <a:pt x="0" y="19"/>
                  </a:lnTo>
                  <a:lnTo>
                    <a:pt x="38" y="226"/>
                  </a:lnTo>
                  <a:lnTo>
                    <a:pt x="38" y="226"/>
                  </a:lnTo>
                  <a:lnTo>
                    <a:pt x="38" y="226"/>
                  </a:lnTo>
                  <a:lnTo>
                    <a:pt x="38" y="226"/>
                  </a:lnTo>
                  <a:lnTo>
                    <a:pt x="38" y="226"/>
                  </a:lnTo>
                  <a:lnTo>
                    <a:pt x="38" y="226"/>
                  </a:lnTo>
                  <a:lnTo>
                    <a:pt x="42" y="221"/>
                  </a:lnTo>
                  <a:lnTo>
                    <a:pt x="42" y="221"/>
                  </a:lnTo>
                  <a:lnTo>
                    <a:pt x="42" y="221"/>
                  </a:lnTo>
                  <a:lnTo>
                    <a:pt x="42" y="221"/>
                  </a:lnTo>
                  <a:lnTo>
                    <a:pt x="42" y="221"/>
                  </a:lnTo>
                  <a:lnTo>
                    <a:pt x="42" y="216"/>
                  </a:lnTo>
                  <a:lnTo>
                    <a:pt x="47" y="216"/>
                  </a:lnTo>
                  <a:lnTo>
                    <a:pt x="47" y="216"/>
                  </a:lnTo>
                  <a:lnTo>
                    <a:pt x="47" y="216"/>
                  </a:lnTo>
                  <a:lnTo>
                    <a:pt x="52" y="216"/>
                  </a:lnTo>
                  <a:lnTo>
                    <a:pt x="52" y="216"/>
                  </a:lnTo>
                  <a:lnTo>
                    <a:pt x="52" y="212"/>
                  </a:lnTo>
                  <a:lnTo>
                    <a:pt x="56" y="212"/>
                  </a:lnTo>
                  <a:lnTo>
                    <a:pt x="56" y="212"/>
                  </a:lnTo>
                  <a:lnTo>
                    <a:pt x="56" y="212"/>
                  </a:lnTo>
                  <a:lnTo>
                    <a:pt x="61" y="212"/>
                  </a:lnTo>
                  <a:lnTo>
                    <a:pt x="61" y="212"/>
                  </a:lnTo>
                  <a:lnTo>
                    <a:pt x="66" y="212"/>
                  </a:lnTo>
                  <a:lnTo>
                    <a:pt x="66" y="212"/>
                  </a:lnTo>
                  <a:lnTo>
                    <a:pt x="66" y="212"/>
                  </a:lnTo>
                  <a:lnTo>
                    <a:pt x="71" y="212"/>
                  </a:lnTo>
                  <a:lnTo>
                    <a:pt x="71" y="207"/>
                  </a:lnTo>
                  <a:lnTo>
                    <a:pt x="75" y="207"/>
                  </a:lnTo>
                  <a:lnTo>
                    <a:pt x="75" y="207"/>
                  </a:lnTo>
                  <a:lnTo>
                    <a:pt x="80" y="207"/>
                  </a:lnTo>
                  <a:lnTo>
                    <a:pt x="80" y="207"/>
                  </a:lnTo>
                  <a:lnTo>
                    <a:pt x="80" y="207"/>
                  </a:lnTo>
                  <a:lnTo>
                    <a:pt x="85" y="207"/>
                  </a:lnTo>
                  <a:lnTo>
                    <a:pt x="85" y="207"/>
                  </a:lnTo>
                  <a:lnTo>
                    <a:pt x="85" y="212"/>
                  </a:lnTo>
                  <a:lnTo>
                    <a:pt x="89" y="212"/>
                  </a:lnTo>
                  <a:lnTo>
                    <a:pt x="89" y="212"/>
                  </a:lnTo>
                  <a:lnTo>
                    <a:pt x="89" y="212"/>
                  </a:lnTo>
                  <a:lnTo>
                    <a:pt x="94" y="212"/>
                  </a:lnTo>
                  <a:lnTo>
                    <a:pt x="94" y="212"/>
                  </a:lnTo>
                  <a:lnTo>
                    <a:pt x="94" y="212"/>
                  </a:lnTo>
                  <a:lnTo>
                    <a:pt x="94" y="212"/>
                  </a:lnTo>
                  <a:lnTo>
                    <a:pt x="99" y="212"/>
                  </a:lnTo>
                  <a:lnTo>
                    <a:pt x="99" y="212"/>
                  </a:lnTo>
                  <a:lnTo>
                    <a:pt x="99" y="216"/>
                  </a:lnTo>
                  <a:lnTo>
                    <a:pt x="99" y="216"/>
                  </a:lnTo>
                  <a:lnTo>
                    <a:pt x="99" y="216"/>
                  </a:lnTo>
                  <a:lnTo>
                    <a:pt x="99" y="216"/>
                  </a:lnTo>
                  <a:lnTo>
                    <a:pt x="99" y="216"/>
                  </a:lnTo>
                  <a:lnTo>
                    <a:pt x="61" y="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7" name="Oval 116">
              <a:extLst>
                <a:ext uri="{FF2B5EF4-FFF2-40B4-BE49-F238E27FC236}">
                  <a16:creationId xmlns:a16="http://schemas.microsoft.com/office/drawing/2014/main" id="{9FE89FDB-D362-0C9F-E900-4562E50BE908}"/>
                </a:ext>
              </a:extLst>
            </p:cNvPr>
            <p:cNvSpPr>
              <a:spLocks noChangeArrowheads="1"/>
            </p:cNvSpPr>
            <p:nvPr/>
          </p:nvSpPr>
          <p:spPr bwMode="auto">
            <a:xfrm>
              <a:off x="1761490" y="1893570"/>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18" name="Freeform 1478">
              <a:extLst>
                <a:ext uri="{FF2B5EF4-FFF2-40B4-BE49-F238E27FC236}">
                  <a16:creationId xmlns:a16="http://schemas.microsoft.com/office/drawing/2014/main" id="{1367E694-9F24-F1FA-E1DB-4F6EFAE5DBEA}"/>
                </a:ext>
              </a:extLst>
            </p:cNvPr>
            <p:cNvSpPr>
              <a:spLocks/>
            </p:cNvSpPr>
            <p:nvPr/>
          </p:nvSpPr>
          <p:spPr bwMode="auto">
            <a:xfrm>
              <a:off x="1821180" y="2010410"/>
              <a:ext cx="65405" cy="173355"/>
            </a:xfrm>
            <a:custGeom>
              <a:avLst/>
              <a:gdLst>
                <a:gd name="T0" fmla="*/ 61 w 103"/>
                <a:gd name="T1" fmla="*/ 5 h 273"/>
                <a:gd name="T2" fmla="*/ 56 w 103"/>
                <a:gd name="T3" fmla="*/ 5 h 273"/>
                <a:gd name="T4" fmla="*/ 56 w 103"/>
                <a:gd name="T5" fmla="*/ 5 h 273"/>
                <a:gd name="T6" fmla="*/ 56 w 103"/>
                <a:gd name="T7" fmla="*/ 0 h 273"/>
                <a:gd name="T8" fmla="*/ 52 w 103"/>
                <a:gd name="T9" fmla="*/ 0 h 273"/>
                <a:gd name="T10" fmla="*/ 52 w 103"/>
                <a:gd name="T11" fmla="*/ 0 h 273"/>
                <a:gd name="T12" fmla="*/ 47 w 103"/>
                <a:gd name="T13" fmla="*/ 0 h 273"/>
                <a:gd name="T14" fmla="*/ 42 w 103"/>
                <a:gd name="T15" fmla="*/ 0 h 273"/>
                <a:gd name="T16" fmla="*/ 42 w 103"/>
                <a:gd name="T17" fmla="*/ 0 h 273"/>
                <a:gd name="T18" fmla="*/ 38 w 103"/>
                <a:gd name="T19" fmla="*/ 0 h 273"/>
                <a:gd name="T20" fmla="*/ 33 w 103"/>
                <a:gd name="T21" fmla="*/ 0 h 273"/>
                <a:gd name="T22" fmla="*/ 28 w 103"/>
                <a:gd name="T23" fmla="*/ 0 h 273"/>
                <a:gd name="T24" fmla="*/ 23 w 103"/>
                <a:gd name="T25" fmla="*/ 0 h 273"/>
                <a:gd name="T26" fmla="*/ 23 w 103"/>
                <a:gd name="T27" fmla="*/ 0 h 273"/>
                <a:gd name="T28" fmla="*/ 19 w 103"/>
                <a:gd name="T29" fmla="*/ 0 h 273"/>
                <a:gd name="T30" fmla="*/ 14 w 103"/>
                <a:gd name="T31" fmla="*/ 0 h 273"/>
                <a:gd name="T32" fmla="*/ 9 w 103"/>
                <a:gd name="T33" fmla="*/ 5 h 273"/>
                <a:gd name="T34" fmla="*/ 9 w 103"/>
                <a:gd name="T35" fmla="*/ 5 h 273"/>
                <a:gd name="T36" fmla="*/ 5 w 103"/>
                <a:gd name="T37" fmla="*/ 5 h 273"/>
                <a:gd name="T38" fmla="*/ 5 w 103"/>
                <a:gd name="T39" fmla="*/ 10 h 273"/>
                <a:gd name="T40" fmla="*/ 0 w 103"/>
                <a:gd name="T41" fmla="*/ 10 h 273"/>
                <a:gd name="T42" fmla="*/ 0 w 103"/>
                <a:gd name="T43" fmla="*/ 14 h 273"/>
                <a:gd name="T44" fmla="*/ 0 w 103"/>
                <a:gd name="T45" fmla="*/ 14 h 273"/>
                <a:gd name="T46" fmla="*/ 0 w 103"/>
                <a:gd name="T47" fmla="*/ 14 h 273"/>
                <a:gd name="T48" fmla="*/ 0 w 103"/>
                <a:gd name="T49" fmla="*/ 19 h 273"/>
                <a:gd name="T50" fmla="*/ 42 w 103"/>
                <a:gd name="T51" fmla="*/ 273 h 273"/>
                <a:gd name="T52" fmla="*/ 42 w 103"/>
                <a:gd name="T53" fmla="*/ 273 h 273"/>
                <a:gd name="T54" fmla="*/ 42 w 103"/>
                <a:gd name="T55" fmla="*/ 269 h 273"/>
                <a:gd name="T56" fmla="*/ 47 w 103"/>
                <a:gd name="T57" fmla="*/ 269 h 273"/>
                <a:gd name="T58" fmla="*/ 47 w 103"/>
                <a:gd name="T59" fmla="*/ 264 h 273"/>
                <a:gd name="T60" fmla="*/ 47 w 103"/>
                <a:gd name="T61" fmla="*/ 264 h 273"/>
                <a:gd name="T62" fmla="*/ 52 w 103"/>
                <a:gd name="T63" fmla="*/ 264 h 273"/>
                <a:gd name="T64" fmla="*/ 56 w 103"/>
                <a:gd name="T65" fmla="*/ 259 h 273"/>
                <a:gd name="T66" fmla="*/ 56 w 103"/>
                <a:gd name="T67" fmla="*/ 259 h 273"/>
                <a:gd name="T68" fmla="*/ 61 w 103"/>
                <a:gd name="T69" fmla="*/ 259 h 273"/>
                <a:gd name="T70" fmla="*/ 66 w 103"/>
                <a:gd name="T71" fmla="*/ 259 h 273"/>
                <a:gd name="T72" fmla="*/ 70 w 103"/>
                <a:gd name="T73" fmla="*/ 255 h 273"/>
                <a:gd name="T74" fmla="*/ 70 w 103"/>
                <a:gd name="T75" fmla="*/ 255 h 273"/>
                <a:gd name="T76" fmla="*/ 75 w 103"/>
                <a:gd name="T77" fmla="*/ 255 h 273"/>
                <a:gd name="T78" fmla="*/ 80 w 103"/>
                <a:gd name="T79" fmla="*/ 255 h 273"/>
                <a:gd name="T80" fmla="*/ 85 w 103"/>
                <a:gd name="T81" fmla="*/ 255 h 273"/>
                <a:gd name="T82" fmla="*/ 89 w 103"/>
                <a:gd name="T83" fmla="*/ 255 h 273"/>
                <a:gd name="T84" fmla="*/ 89 w 103"/>
                <a:gd name="T85" fmla="*/ 255 h 273"/>
                <a:gd name="T86" fmla="*/ 94 w 103"/>
                <a:gd name="T87" fmla="*/ 255 h 273"/>
                <a:gd name="T88" fmla="*/ 99 w 103"/>
                <a:gd name="T89" fmla="*/ 259 h 273"/>
                <a:gd name="T90" fmla="*/ 99 w 103"/>
                <a:gd name="T91" fmla="*/ 259 h 273"/>
                <a:gd name="T92" fmla="*/ 103 w 103"/>
                <a:gd name="T93" fmla="*/ 259 h 273"/>
                <a:gd name="T94" fmla="*/ 103 w 103"/>
                <a:gd name="T95" fmla="*/ 259 h 273"/>
                <a:gd name="T96" fmla="*/ 103 w 103"/>
                <a:gd name="T97" fmla="*/ 264 h 273"/>
                <a:gd name="T98" fmla="*/ 103 w 103"/>
                <a:gd name="T99" fmla="*/ 26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273">
                  <a:moveTo>
                    <a:pt x="61" y="10"/>
                  </a:moveTo>
                  <a:lnTo>
                    <a:pt x="61" y="5"/>
                  </a:lnTo>
                  <a:lnTo>
                    <a:pt x="56" y="5"/>
                  </a:lnTo>
                  <a:lnTo>
                    <a:pt x="56" y="5"/>
                  </a:lnTo>
                  <a:lnTo>
                    <a:pt x="56" y="5"/>
                  </a:lnTo>
                  <a:lnTo>
                    <a:pt x="56" y="5"/>
                  </a:lnTo>
                  <a:lnTo>
                    <a:pt x="56" y="5"/>
                  </a:lnTo>
                  <a:lnTo>
                    <a:pt x="56" y="0"/>
                  </a:lnTo>
                  <a:lnTo>
                    <a:pt x="56" y="0"/>
                  </a:lnTo>
                  <a:lnTo>
                    <a:pt x="52" y="0"/>
                  </a:lnTo>
                  <a:lnTo>
                    <a:pt x="52" y="0"/>
                  </a:lnTo>
                  <a:lnTo>
                    <a:pt x="52" y="0"/>
                  </a:lnTo>
                  <a:lnTo>
                    <a:pt x="47" y="0"/>
                  </a:lnTo>
                  <a:lnTo>
                    <a:pt x="47" y="0"/>
                  </a:lnTo>
                  <a:lnTo>
                    <a:pt x="47" y="0"/>
                  </a:lnTo>
                  <a:lnTo>
                    <a:pt x="42" y="0"/>
                  </a:lnTo>
                  <a:lnTo>
                    <a:pt x="42" y="0"/>
                  </a:lnTo>
                  <a:lnTo>
                    <a:pt x="42" y="0"/>
                  </a:lnTo>
                  <a:lnTo>
                    <a:pt x="38" y="0"/>
                  </a:lnTo>
                  <a:lnTo>
                    <a:pt x="38" y="0"/>
                  </a:lnTo>
                  <a:lnTo>
                    <a:pt x="33" y="0"/>
                  </a:lnTo>
                  <a:lnTo>
                    <a:pt x="33" y="0"/>
                  </a:lnTo>
                  <a:lnTo>
                    <a:pt x="33" y="0"/>
                  </a:lnTo>
                  <a:lnTo>
                    <a:pt x="28" y="0"/>
                  </a:lnTo>
                  <a:lnTo>
                    <a:pt x="28" y="0"/>
                  </a:lnTo>
                  <a:lnTo>
                    <a:pt x="23" y="0"/>
                  </a:lnTo>
                  <a:lnTo>
                    <a:pt x="23" y="0"/>
                  </a:lnTo>
                  <a:lnTo>
                    <a:pt x="23" y="0"/>
                  </a:lnTo>
                  <a:lnTo>
                    <a:pt x="19" y="0"/>
                  </a:lnTo>
                  <a:lnTo>
                    <a:pt x="19" y="0"/>
                  </a:lnTo>
                  <a:lnTo>
                    <a:pt x="14" y="0"/>
                  </a:lnTo>
                  <a:lnTo>
                    <a:pt x="14" y="0"/>
                  </a:lnTo>
                  <a:lnTo>
                    <a:pt x="14" y="5"/>
                  </a:lnTo>
                  <a:lnTo>
                    <a:pt x="9" y="5"/>
                  </a:lnTo>
                  <a:lnTo>
                    <a:pt x="9" y="5"/>
                  </a:lnTo>
                  <a:lnTo>
                    <a:pt x="9" y="5"/>
                  </a:lnTo>
                  <a:lnTo>
                    <a:pt x="5" y="5"/>
                  </a:lnTo>
                  <a:lnTo>
                    <a:pt x="5" y="5"/>
                  </a:lnTo>
                  <a:lnTo>
                    <a:pt x="5" y="10"/>
                  </a:lnTo>
                  <a:lnTo>
                    <a:pt x="5" y="10"/>
                  </a:lnTo>
                  <a:lnTo>
                    <a:pt x="0" y="10"/>
                  </a:lnTo>
                  <a:lnTo>
                    <a:pt x="0" y="10"/>
                  </a:lnTo>
                  <a:lnTo>
                    <a:pt x="0" y="10"/>
                  </a:lnTo>
                  <a:lnTo>
                    <a:pt x="0" y="14"/>
                  </a:lnTo>
                  <a:lnTo>
                    <a:pt x="0" y="14"/>
                  </a:lnTo>
                  <a:lnTo>
                    <a:pt x="0" y="14"/>
                  </a:lnTo>
                  <a:lnTo>
                    <a:pt x="0" y="14"/>
                  </a:lnTo>
                  <a:lnTo>
                    <a:pt x="0" y="14"/>
                  </a:lnTo>
                  <a:lnTo>
                    <a:pt x="0" y="19"/>
                  </a:lnTo>
                  <a:lnTo>
                    <a:pt x="0" y="19"/>
                  </a:lnTo>
                  <a:lnTo>
                    <a:pt x="42" y="273"/>
                  </a:lnTo>
                  <a:lnTo>
                    <a:pt x="42" y="273"/>
                  </a:lnTo>
                  <a:lnTo>
                    <a:pt x="42" y="273"/>
                  </a:lnTo>
                  <a:lnTo>
                    <a:pt x="42" y="273"/>
                  </a:lnTo>
                  <a:lnTo>
                    <a:pt x="42" y="269"/>
                  </a:lnTo>
                  <a:lnTo>
                    <a:pt x="42" y="269"/>
                  </a:lnTo>
                  <a:lnTo>
                    <a:pt x="42" y="269"/>
                  </a:lnTo>
                  <a:lnTo>
                    <a:pt x="47" y="269"/>
                  </a:lnTo>
                  <a:lnTo>
                    <a:pt x="47" y="269"/>
                  </a:lnTo>
                  <a:lnTo>
                    <a:pt x="47" y="264"/>
                  </a:lnTo>
                  <a:lnTo>
                    <a:pt x="47" y="264"/>
                  </a:lnTo>
                  <a:lnTo>
                    <a:pt x="47" y="264"/>
                  </a:lnTo>
                  <a:lnTo>
                    <a:pt x="52" y="264"/>
                  </a:lnTo>
                  <a:lnTo>
                    <a:pt x="52" y="264"/>
                  </a:lnTo>
                  <a:lnTo>
                    <a:pt x="52" y="264"/>
                  </a:lnTo>
                  <a:lnTo>
                    <a:pt x="56" y="259"/>
                  </a:lnTo>
                  <a:lnTo>
                    <a:pt x="56" y="259"/>
                  </a:lnTo>
                  <a:lnTo>
                    <a:pt x="56" y="259"/>
                  </a:lnTo>
                  <a:lnTo>
                    <a:pt x="61" y="259"/>
                  </a:lnTo>
                  <a:lnTo>
                    <a:pt x="61" y="259"/>
                  </a:lnTo>
                  <a:lnTo>
                    <a:pt x="61" y="259"/>
                  </a:lnTo>
                  <a:lnTo>
                    <a:pt x="66" y="259"/>
                  </a:lnTo>
                  <a:lnTo>
                    <a:pt x="66" y="255"/>
                  </a:lnTo>
                  <a:lnTo>
                    <a:pt x="70" y="255"/>
                  </a:lnTo>
                  <a:lnTo>
                    <a:pt x="70" y="255"/>
                  </a:lnTo>
                  <a:lnTo>
                    <a:pt x="70" y="255"/>
                  </a:lnTo>
                  <a:lnTo>
                    <a:pt x="75" y="255"/>
                  </a:lnTo>
                  <a:lnTo>
                    <a:pt x="75" y="255"/>
                  </a:lnTo>
                  <a:lnTo>
                    <a:pt x="80" y="255"/>
                  </a:lnTo>
                  <a:lnTo>
                    <a:pt x="80" y="255"/>
                  </a:lnTo>
                  <a:lnTo>
                    <a:pt x="80" y="255"/>
                  </a:lnTo>
                  <a:lnTo>
                    <a:pt x="85" y="255"/>
                  </a:lnTo>
                  <a:lnTo>
                    <a:pt x="85" y="255"/>
                  </a:lnTo>
                  <a:lnTo>
                    <a:pt x="89" y="255"/>
                  </a:lnTo>
                  <a:lnTo>
                    <a:pt x="89" y="255"/>
                  </a:lnTo>
                  <a:lnTo>
                    <a:pt x="89" y="255"/>
                  </a:lnTo>
                  <a:lnTo>
                    <a:pt x="94" y="255"/>
                  </a:lnTo>
                  <a:lnTo>
                    <a:pt x="94" y="255"/>
                  </a:lnTo>
                  <a:lnTo>
                    <a:pt x="94" y="255"/>
                  </a:lnTo>
                  <a:lnTo>
                    <a:pt x="99" y="259"/>
                  </a:lnTo>
                  <a:lnTo>
                    <a:pt x="99" y="259"/>
                  </a:lnTo>
                  <a:lnTo>
                    <a:pt x="99" y="259"/>
                  </a:lnTo>
                  <a:lnTo>
                    <a:pt x="99" y="259"/>
                  </a:lnTo>
                  <a:lnTo>
                    <a:pt x="103" y="259"/>
                  </a:lnTo>
                  <a:lnTo>
                    <a:pt x="103" y="259"/>
                  </a:lnTo>
                  <a:lnTo>
                    <a:pt x="103" y="259"/>
                  </a:lnTo>
                  <a:lnTo>
                    <a:pt x="103" y="259"/>
                  </a:lnTo>
                  <a:lnTo>
                    <a:pt x="103" y="264"/>
                  </a:lnTo>
                  <a:lnTo>
                    <a:pt x="103" y="264"/>
                  </a:lnTo>
                  <a:lnTo>
                    <a:pt x="103" y="264"/>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9" name="Freeform 1479">
              <a:extLst>
                <a:ext uri="{FF2B5EF4-FFF2-40B4-BE49-F238E27FC236}">
                  <a16:creationId xmlns:a16="http://schemas.microsoft.com/office/drawing/2014/main" id="{B2D464CC-CB11-3E82-1FB2-D1979205904B}"/>
                </a:ext>
              </a:extLst>
            </p:cNvPr>
            <p:cNvSpPr>
              <a:spLocks/>
            </p:cNvSpPr>
            <p:nvPr/>
          </p:nvSpPr>
          <p:spPr bwMode="auto">
            <a:xfrm>
              <a:off x="1704340" y="1779905"/>
              <a:ext cx="113665" cy="149860"/>
            </a:xfrm>
            <a:custGeom>
              <a:avLst/>
              <a:gdLst>
                <a:gd name="T0" fmla="*/ 127 w 179"/>
                <a:gd name="T1" fmla="*/ 231 h 236"/>
                <a:gd name="T2" fmla="*/ 127 w 179"/>
                <a:gd name="T3" fmla="*/ 231 h 236"/>
                <a:gd name="T4" fmla="*/ 127 w 179"/>
                <a:gd name="T5" fmla="*/ 236 h 236"/>
                <a:gd name="T6" fmla="*/ 132 w 179"/>
                <a:gd name="T7" fmla="*/ 236 h 236"/>
                <a:gd name="T8" fmla="*/ 132 w 179"/>
                <a:gd name="T9" fmla="*/ 236 h 236"/>
                <a:gd name="T10" fmla="*/ 137 w 179"/>
                <a:gd name="T11" fmla="*/ 236 h 236"/>
                <a:gd name="T12" fmla="*/ 141 w 179"/>
                <a:gd name="T13" fmla="*/ 236 h 236"/>
                <a:gd name="T14" fmla="*/ 141 w 179"/>
                <a:gd name="T15" fmla="*/ 236 h 236"/>
                <a:gd name="T16" fmla="*/ 146 w 179"/>
                <a:gd name="T17" fmla="*/ 231 h 236"/>
                <a:gd name="T18" fmla="*/ 151 w 179"/>
                <a:gd name="T19" fmla="*/ 231 h 236"/>
                <a:gd name="T20" fmla="*/ 156 w 179"/>
                <a:gd name="T21" fmla="*/ 231 h 236"/>
                <a:gd name="T22" fmla="*/ 156 w 179"/>
                <a:gd name="T23" fmla="*/ 227 h 236"/>
                <a:gd name="T24" fmla="*/ 160 w 179"/>
                <a:gd name="T25" fmla="*/ 227 h 236"/>
                <a:gd name="T26" fmla="*/ 165 w 179"/>
                <a:gd name="T27" fmla="*/ 227 h 236"/>
                <a:gd name="T28" fmla="*/ 165 w 179"/>
                <a:gd name="T29" fmla="*/ 222 h 236"/>
                <a:gd name="T30" fmla="*/ 170 w 179"/>
                <a:gd name="T31" fmla="*/ 222 h 236"/>
                <a:gd name="T32" fmla="*/ 170 w 179"/>
                <a:gd name="T33" fmla="*/ 217 h 236"/>
                <a:gd name="T34" fmla="*/ 174 w 179"/>
                <a:gd name="T35" fmla="*/ 212 h 236"/>
                <a:gd name="T36" fmla="*/ 174 w 179"/>
                <a:gd name="T37" fmla="*/ 212 h 236"/>
                <a:gd name="T38" fmla="*/ 179 w 179"/>
                <a:gd name="T39" fmla="*/ 208 h 236"/>
                <a:gd name="T40" fmla="*/ 179 w 179"/>
                <a:gd name="T41" fmla="*/ 208 h 236"/>
                <a:gd name="T42" fmla="*/ 179 w 179"/>
                <a:gd name="T43" fmla="*/ 203 h 236"/>
                <a:gd name="T44" fmla="*/ 179 w 179"/>
                <a:gd name="T45" fmla="*/ 203 h 236"/>
                <a:gd name="T46" fmla="*/ 179 w 179"/>
                <a:gd name="T47" fmla="*/ 198 h 236"/>
                <a:gd name="T48" fmla="*/ 179 w 179"/>
                <a:gd name="T49" fmla="*/ 198 h 236"/>
                <a:gd name="T50" fmla="*/ 57 w 179"/>
                <a:gd name="T51" fmla="*/ 0 h 236"/>
                <a:gd name="T52" fmla="*/ 57 w 179"/>
                <a:gd name="T53" fmla="*/ 0 h 236"/>
                <a:gd name="T54" fmla="*/ 57 w 179"/>
                <a:gd name="T55" fmla="*/ 5 h 236"/>
                <a:gd name="T56" fmla="*/ 57 w 179"/>
                <a:gd name="T57" fmla="*/ 5 h 236"/>
                <a:gd name="T58" fmla="*/ 57 w 179"/>
                <a:gd name="T59" fmla="*/ 10 h 236"/>
                <a:gd name="T60" fmla="*/ 52 w 179"/>
                <a:gd name="T61" fmla="*/ 10 h 236"/>
                <a:gd name="T62" fmla="*/ 52 w 179"/>
                <a:gd name="T63" fmla="*/ 15 h 236"/>
                <a:gd name="T64" fmla="*/ 52 w 179"/>
                <a:gd name="T65" fmla="*/ 19 h 236"/>
                <a:gd name="T66" fmla="*/ 47 w 179"/>
                <a:gd name="T67" fmla="*/ 19 h 236"/>
                <a:gd name="T68" fmla="*/ 43 w 179"/>
                <a:gd name="T69" fmla="*/ 24 h 236"/>
                <a:gd name="T70" fmla="*/ 43 w 179"/>
                <a:gd name="T71" fmla="*/ 24 h 236"/>
                <a:gd name="T72" fmla="*/ 38 w 179"/>
                <a:gd name="T73" fmla="*/ 29 h 236"/>
                <a:gd name="T74" fmla="*/ 33 w 179"/>
                <a:gd name="T75" fmla="*/ 29 h 236"/>
                <a:gd name="T76" fmla="*/ 33 w 179"/>
                <a:gd name="T77" fmla="*/ 33 h 236"/>
                <a:gd name="T78" fmla="*/ 28 w 179"/>
                <a:gd name="T79" fmla="*/ 33 h 236"/>
                <a:gd name="T80" fmla="*/ 24 w 179"/>
                <a:gd name="T81" fmla="*/ 33 h 236"/>
                <a:gd name="T82" fmla="*/ 19 w 179"/>
                <a:gd name="T83" fmla="*/ 33 h 236"/>
                <a:gd name="T84" fmla="*/ 19 w 179"/>
                <a:gd name="T85" fmla="*/ 38 h 236"/>
                <a:gd name="T86" fmla="*/ 14 w 179"/>
                <a:gd name="T87" fmla="*/ 38 h 236"/>
                <a:gd name="T88" fmla="*/ 10 w 179"/>
                <a:gd name="T89" fmla="*/ 38 h 236"/>
                <a:gd name="T90" fmla="*/ 10 w 179"/>
                <a:gd name="T91" fmla="*/ 38 h 236"/>
                <a:gd name="T92" fmla="*/ 5 w 179"/>
                <a:gd name="T93" fmla="*/ 38 h 236"/>
                <a:gd name="T94" fmla="*/ 5 w 179"/>
                <a:gd name="T95" fmla="*/ 33 h 236"/>
                <a:gd name="T96" fmla="*/ 5 w 179"/>
                <a:gd name="T97" fmla="*/ 33 h 236"/>
                <a:gd name="T98" fmla="*/ 0 w 179"/>
                <a:gd name="T99" fmla="*/ 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9" h="236">
                  <a:moveTo>
                    <a:pt x="127" y="231"/>
                  </a:moveTo>
                  <a:lnTo>
                    <a:pt x="127" y="231"/>
                  </a:lnTo>
                  <a:lnTo>
                    <a:pt x="127" y="231"/>
                  </a:lnTo>
                  <a:lnTo>
                    <a:pt x="127" y="231"/>
                  </a:lnTo>
                  <a:lnTo>
                    <a:pt x="127" y="231"/>
                  </a:lnTo>
                  <a:lnTo>
                    <a:pt x="127" y="236"/>
                  </a:lnTo>
                  <a:lnTo>
                    <a:pt x="132" y="236"/>
                  </a:lnTo>
                  <a:lnTo>
                    <a:pt x="132" y="236"/>
                  </a:lnTo>
                  <a:lnTo>
                    <a:pt x="132" y="236"/>
                  </a:lnTo>
                  <a:lnTo>
                    <a:pt x="132" y="236"/>
                  </a:lnTo>
                  <a:lnTo>
                    <a:pt x="137" y="236"/>
                  </a:lnTo>
                  <a:lnTo>
                    <a:pt x="137" y="236"/>
                  </a:lnTo>
                  <a:lnTo>
                    <a:pt x="137" y="236"/>
                  </a:lnTo>
                  <a:lnTo>
                    <a:pt x="141" y="236"/>
                  </a:lnTo>
                  <a:lnTo>
                    <a:pt x="141" y="236"/>
                  </a:lnTo>
                  <a:lnTo>
                    <a:pt x="141" y="236"/>
                  </a:lnTo>
                  <a:lnTo>
                    <a:pt x="146" y="236"/>
                  </a:lnTo>
                  <a:lnTo>
                    <a:pt x="146" y="231"/>
                  </a:lnTo>
                  <a:lnTo>
                    <a:pt x="146" y="231"/>
                  </a:lnTo>
                  <a:lnTo>
                    <a:pt x="151" y="231"/>
                  </a:lnTo>
                  <a:lnTo>
                    <a:pt x="151" y="231"/>
                  </a:lnTo>
                  <a:lnTo>
                    <a:pt x="156" y="231"/>
                  </a:lnTo>
                  <a:lnTo>
                    <a:pt x="156" y="231"/>
                  </a:lnTo>
                  <a:lnTo>
                    <a:pt x="156" y="227"/>
                  </a:lnTo>
                  <a:lnTo>
                    <a:pt x="160" y="227"/>
                  </a:lnTo>
                  <a:lnTo>
                    <a:pt x="160" y="227"/>
                  </a:lnTo>
                  <a:lnTo>
                    <a:pt x="160" y="227"/>
                  </a:lnTo>
                  <a:lnTo>
                    <a:pt x="165" y="227"/>
                  </a:lnTo>
                  <a:lnTo>
                    <a:pt x="165" y="222"/>
                  </a:lnTo>
                  <a:lnTo>
                    <a:pt x="165" y="222"/>
                  </a:lnTo>
                  <a:lnTo>
                    <a:pt x="170" y="222"/>
                  </a:lnTo>
                  <a:lnTo>
                    <a:pt x="170" y="222"/>
                  </a:lnTo>
                  <a:lnTo>
                    <a:pt x="170" y="217"/>
                  </a:lnTo>
                  <a:lnTo>
                    <a:pt x="170" y="217"/>
                  </a:lnTo>
                  <a:lnTo>
                    <a:pt x="174" y="217"/>
                  </a:lnTo>
                  <a:lnTo>
                    <a:pt x="174" y="212"/>
                  </a:lnTo>
                  <a:lnTo>
                    <a:pt x="174" y="212"/>
                  </a:lnTo>
                  <a:lnTo>
                    <a:pt x="174" y="212"/>
                  </a:lnTo>
                  <a:lnTo>
                    <a:pt x="174" y="212"/>
                  </a:lnTo>
                  <a:lnTo>
                    <a:pt x="179" y="208"/>
                  </a:lnTo>
                  <a:lnTo>
                    <a:pt x="179" y="208"/>
                  </a:lnTo>
                  <a:lnTo>
                    <a:pt x="179" y="208"/>
                  </a:lnTo>
                  <a:lnTo>
                    <a:pt x="179" y="208"/>
                  </a:lnTo>
                  <a:lnTo>
                    <a:pt x="179" y="203"/>
                  </a:lnTo>
                  <a:lnTo>
                    <a:pt x="179" y="203"/>
                  </a:lnTo>
                  <a:lnTo>
                    <a:pt x="179" y="203"/>
                  </a:lnTo>
                  <a:lnTo>
                    <a:pt x="179" y="203"/>
                  </a:lnTo>
                  <a:lnTo>
                    <a:pt x="179" y="198"/>
                  </a:lnTo>
                  <a:lnTo>
                    <a:pt x="179" y="198"/>
                  </a:lnTo>
                  <a:lnTo>
                    <a:pt x="179" y="198"/>
                  </a:lnTo>
                  <a:lnTo>
                    <a:pt x="57" y="0"/>
                  </a:lnTo>
                  <a:lnTo>
                    <a:pt x="57" y="0"/>
                  </a:lnTo>
                  <a:lnTo>
                    <a:pt x="57" y="0"/>
                  </a:lnTo>
                  <a:lnTo>
                    <a:pt x="57" y="0"/>
                  </a:lnTo>
                  <a:lnTo>
                    <a:pt x="57" y="5"/>
                  </a:lnTo>
                  <a:lnTo>
                    <a:pt x="57" y="5"/>
                  </a:lnTo>
                  <a:lnTo>
                    <a:pt x="57" y="5"/>
                  </a:lnTo>
                  <a:lnTo>
                    <a:pt x="57" y="5"/>
                  </a:lnTo>
                  <a:lnTo>
                    <a:pt x="57" y="10"/>
                  </a:lnTo>
                  <a:lnTo>
                    <a:pt x="57" y="10"/>
                  </a:lnTo>
                  <a:lnTo>
                    <a:pt x="52" y="10"/>
                  </a:lnTo>
                  <a:lnTo>
                    <a:pt x="52" y="10"/>
                  </a:lnTo>
                  <a:lnTo>
                    <a:pt x="52" y="15"/>
                  </a:lnTo>
                  <a:lnTo>
                    <a:pt x="52" y="15"/>
                  </a:lnTo>
                  <a:lnTo>
                    <a:pt x="52" y="15"/>
                  </a:lnTo>
                  <a:lnTo>
                    <a:pt x="52" y="19"/>
                  </a:lnTo>
                  <a:lnTo>
                    <a:pt x="47" y="19"/>
                  </a:lnTo>
                  <a:lnTo>
                    <a:pt x="47" y="19"/>
                  </a:lnTo>
                  <a:lnTo>
                    <a:pt x="47" y="19"/>
                  </a:lnTo>
                  <a:lnTo>
                    <a:pt x="43" y="24"/>
                  </a:lnTo>
                  <a:lnTo>
                    <a:pt x="43" y="24"/>
                  </a:lnTo>
                  <a:lnTo>
                    <a:pt x="43" y="24"/>
                  </a:lnTo>
                  <a:lnTo>
                    <a:pt x="38" y="24"/>
                  </a:lnTo>
                  <a:lnTo>
                    <a:pt x="38" y="29"/>
                  </a:lnTo>
                  <a:lnTo>
                    <a:pt x="38" y="29"/>
                  </a:lnTo>
                  <a:lnTo>
                    <a:pt x="33" y="29"/>
                  </a:lnTo>
                  <a:lnTo>
                    <a:pt x="33" y="29"/>
                  </a:lnTo>
                  <a:lnTo>
                    <a:pt x="33" y="33"/>
                  </a:lnTo>
                  <a:lnTo>
                    <a:pt x="28" y="33"/>
                  </a:lnTo>
                  <a:lnTo>
                    <a:pt x="28" y="33"/>
                  </a:lnTo>
                  <a:lnTo>
                    <a:pt x="28" y="33"/>
                  </a:lnTo>
                  <a:lnTo>
                    <a:pt x="24" y="33"/>
                  </a:lnTo>
                  <a:lnTo>
                    <a:pt x="24" y="33"/>
                  </a:lnTo>
                  <a:lnTo>
                    <a:pt x="19" y="33"/>
                  </a:lnTo>
                  <a:lnTo>
                    <a:pt x="19" y="33"/>
                  </a:lnTo>
                  <a:lnTo>
                    <a:pt x="19" y="38"/>
                  </a:lnTo>
                  <a:lnTo>
                    <a:pt x="14" y="38"/>
                  </a:lnTo>
                  <a:lnTo>
                    <a:pt x="14" y="38"/>
                  </a:lnTo>
                  <a:lnTo>
                    <a:pt x="14" y="38"/>
                  </a:lnTo>
                  <a:lnTo>
                    <a:pt x="10" y="38"/>
                  </a:lnTo>
                  <a:lnTo>
                    <a:pt x="10" y="38"/>
                  </a:lnTo>
                  <a:lnTo>
                    <a:pt x="10" y="38"/>
                  </a:lnTo>
                  <a:lnTo>
                    <a:pt x="10" y="38"/>
                  </a:lnTo>
                  <a:lnTo>
                    <a:pt x="5" y="38"/>
                  </a:lnTo>
                  <a:lnTo>
                    <a:pt x="5" y="33"/>
                  </a:lnTo>
                  <a:lnTo>
                    <a:pt x="5" y="33"/>
                  </a:lnTo>
                  <a:lnTo>
                    <a:pt x="5" y="33"/>
                  </a:lnTo>
                  <a:lnTo>
                    <a:pt x="5" y="33"/>
                  </a:lnTo>
                  <a:lnTo>
                    <a:pt x="0" y="33"/>
                  </a:lnTo>
                  <a:lnTo>
                    <a:pt x="0" y="33"/>
                  </a:lnTo>
                  <a:lnTo>
                    <a:pt x="127" y="23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0" name="Oval 119">
              <a:extLst>
                <a:ext uri="{FF2B5EF4-FFF2-40B4-BE49-F238E27FC236}">
                  <a16:creationId xmlns:a16="http://schemas.microsoft.com/office/drawing/2014/main" id="{43463FEA-15E7-887D-F1DC-556E7BAB27D5}"/>
                </a:ext>
              </a:extLst>
            </p:cNvPr>
            <p:cNvSpPr>
              <a:spLocks noChangeArrowheads="1"/>
            </p:cNvSpPr>
            <p:nvPr/>
          </p:nvSpPr>
          <p:spPr bwMode="auto">
            <a:xfrm>
              <a:off x="657860" y="619125"/>
              <a:ext cx="57150"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21" name="Oval 120">
              <a:extLst>
                <a:ext uri="{FF2B5EF4-FFF2-40B4-BE49-F238E27FC236}">
                  <a16:creationId xmlns:a16="http://schemas.microsoft.com/office/drawing/2014/main" id="{4511764A-33BD-7273-D91A-62C1B5DF32B2}"/>
                </a:ext>
              </a:extLst>
            </p:cNvPr>
            <p:cNvSpPr>
              <a:spLocks noChangeArrowheads="1"/>
            </p:cNvSpPr>
            <p:nvPr/>
          </p:nvSpPr>
          <p:spPr bwMode="auto">
            <a:xfrm>
              <a:off x="302260" y="1908810"/>
              <a:ext cx="56515"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22" name="Oval 121">
              <a:extLst>
                <a:ext uri="{FF2B5EF4-FFF2-40B4-BE49-F238E27FC236}">
                  <a16:creationId xmlns:a16="http://schemas.microsoft.com/office/drawing/2014/main" id="{E1E6C36F-B555-BB70-C9D2-2DE0BBFEBE74}"/>
                </a:ext>
              </a:extLst>
            </p:cNvPr>
            <p:cNvSpPr>
              <a:spLocks noChangeArrowheads="1"/>
            </p:cNvSpPr>
            <p:nvPr/>
          </p:nvSpPr>
          <p:spPr bwMode="auto">
            <a:xfrm>
              <a:off x="2033270" y="2641600"/>
              <a:ext cx="57150"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23" name="Oval 122">
              <a:extLst>
                <a:ext uri="{FF2B5EF4-FFF2-40B4-BE49-F238E27FC236}">
                  <a16:creationId xmlns:a16="http://schemas.microsoft.com/office/drawing/2014/main" id="{9F829679-675C-8D9C-AAE7-DEA39FC8F627}"/>
                </a:ext>
              </a:extLst>
            </p:cNvPr>
            <p:cNvSpPr>
              <a:spLocks noChangeArrowheads="1"/>
            </p:cNvSpPr>
            <p:nvPr/>
          </p:nvSpPr>
          <p:spPr bwMode="auto">
            <a:xfrm>
              <a:off x="1348740" y="203200"/>
              <a:ext cx="56515"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24" name="Freeform 1484">
              <a:extLst>
                <a:ext uri="{FF2B5EF4-FFF2-40B4-BE49-F238E27FC236}">
                  <a16:creationId xmlns:a16="http://schemas.microsoft.com/office/drawing/2014/main" id="{6FA50604-AF59-3672-897E-91AAF30D729A}"/>
                </a:ext>
              </a:extLst>
            </p:cNvPr>
            <p:cNvSpPr>
              <a:spLocks/>
            </p:cNvSpPr>
            <p:nvPr/>
          </p:nvSpPr>
          <p:spPr bwMode="auto">
            <a:xfrm>
              <a:off x="1342390" y="233680"/>
              <a:ext cx="53975" cy="122555"/>
            </a:xfrm>
            <a:custGeom>
              <a:avLst/>
              <a:gdLst>
                <a:gd name="T0" fmla="*/ 85 w 85"/>
                <a:gd name="T1" fmla="*/ 28 h 193"/>
                <a:gd name="T2" fmla="*/ 85 w 85"/>
                <a:gd name="T3" fmla="*/ 23 h 193"/>
                <a:gd name="T4" fmla="*/ 85 w 85"/>
                <a:gd name="T5" fmla="*/ 18 h 193"/>
                <a:gd name="T6" fmla="*/ 85 w 85"/>
                <a:gd name="T7" fmla="*/ 18 h 193"/>
                <a:gd name="T8" fmla="*/ 80 w 85"/>
                <a:gd name="T9" fmla="*/ 14 h 193"/>
                <a:gd name="T10" fmla="*/ 80 w 85"/>
                <a:gd name="T11" fmla="*/ 14 h 193"/>
                <a:gd name="T12" fmla="*/ 76 w 85"/>
                <a:gd name="T13" fmla="*/ 9 h 193"/>
                <a:gd name="T14" fmla="*/ 76 w 85"/>
                <a:gd name="T15" fmla="*/ 9 h 193"/>
                <a:gd name="T16" fmla="*/ 71 w 85"/>
                <a:gd name="T17" fmla="*/ 4 h 193"/>
                <a:gd name="T18" fmla="*/ 66 w 85"/>
                <a:gd name="T19" fmla="*/ 4 h 193"/>
                <a:gd name="T20" fmla="*/ 66 w 85"/>
                <a:gd name="T21" fmla="*/ 4 h 193"/>
                <a:gd name="T22" fmla="*/ 62 w 85"/>
                <a:gd name="T23" fmla="*/ 0 h 193"/>
                <a:gd name="T24" fmla="*/ 57 w 85"/>
                <a:gd name="T25" fmla="*/ 0 h 193"/>
                <a:gd name="T26" fmla="*/ 52 w 85"/>
                <a:gd name="T27" fmla="*/ 0 h 193"/>
                <a:gd name="T28" fmla="*/ 47 w 85"/>
                <a:gd name="T29" fmla="*/ 0 h 193"/>
                <a:gd name="T30" fmla="*/ 43 w 85"/>
                <a:gd name="T31" fmla="*/ 0 h 193"/>
                <a:gd name="T32" fmla="*/ 43 w 85"/>
                <a:gd name="T33" fmla="*/ 4 h 193"/>
                <a:gd name="T34" fmla="*/ 38 w 85"/>
                <a:gd name="T35" fmla="*/ 4 h 193"/>
                <a:gd name="T36" fmla="*/ 33 w 85"/>
                <a:gd name="T37" fmla="*/ 4 h 193"/>
                <a:gd name="T38" fmla="*/ 33 w 85"/>
                <a:gd name="T39" fmla="*/ 4 h 193"/>
                <a:gd name="T40" fmla="*/ 29 w 85"/>
                <a:gd name="T41" fmla="*/ 9 h 193"/>
                <a:gd name="T42" fmla="*/ 29 w 85"/>
                <a:gd name="T43" fmla="*/ 9 h 193"/>
                <a:gd name="T44" fmla="*/ 24 w 85"/>
                <a:gd name="T45" fmla="*/ 14 h 193"/>
                <a:gd name="T46" fmla="*/ 24 w 85"/>
                <a:gd name="T47" fmla="*/ 18 h 193"/>
                <a:gd name="T48" fmla="*/ 24 w 85"/>
                <a:gd name="T49" fmla="*/ 18 h 193"/>
                <a:gd name="T50" fmla="*/ 0 w 85"/>
                <a:gd name="T51" fmla="*/ 183 h 193"/>
                <a:gd name="T52" fmla="*/ 0 w 85"/>
                <a:gd name="T53" fmla="*/ 183 h 193"/>
                <a:gd name="T54" fmla="*/ 5 w 85"/>
                <a:gd name="T55" fmla="*/ 179 h 193"/>
                <a:gd name="T56" fmla="*/ 5 w 85"/>
                <a:gd name="T57" fmla="*/ 174 h 193"/>
                <a:gd name="T58" fmla="*/ 5 w 85"/>
                <a:gd name="T59" fmla="*/ 174 h 193"/>
                <a:gd name="T60" fmla="*/ 10 w 85"/>
                <a:gd name="T61" fmla="*/ 174 h 193"/>
                <a:gd name="T62" fmla="*/ 15 w 85"/>
                <a:gd name="T63" fmla="*/ 169 h 193"/>
                <a:gd name="T64" fmla="*/ 15 w 85"/>
                <a:gd name="T65" fmla="*/ 169 h 193"/>
                <a:gd name="T66" fmla="*/ 19 w 85"/>
                <a:gd name="T67" fmla="*/ 169 h 193"/>
                <a:gd name="T68" fmla="*/ 24 w 85"/>
                <a:gd name="T69" fmla="*/ 169 h 193"/>
                <a:gd name="T70" fmla="*/ 29 w 85"/>
                <a:gd name="T71" fmla="*/ 169 h 193"/>
                <a:gd name="T72" fmla="*/ 33 w 85"/>
                <a:gd name="T73" fmla="*/ 169 h 193"/>
                <a:gd name="T74" fmla="*/ 38 w 85"/>
                <a:gd name="T75" fmla="*/ 169 h 193"/>
                <a:gd name="T76" fmla="*/ 38 w 85"/>
                <a:gd name="T77" fmla="*/ 169 h 193"/>
                <a:gd name="T78" fmla="*/ 43 w 85"/>
                <a:gd name="T79" fmla="*/ 169 h 193"/>
                <a:gd name="T80" fmla="*/ 47 w 85"/>
                <a:gd name="T81" fmla="*/ 169 h 193"/>
                <a:gd name="T82" fmla="*/ 52 w 85"/>
                <a:gd name="T83" fmla="*/ 174 h 193"/>
                <a:gd name="T84" fmla="*/ 52 w 85"/>
                <a:gd name="T85" fmla="*/ 174 h 193"/>
                <a:gd name="T86" fmla="*/ 57 w 85"/>
                <a:gd name="T87" fmla="*/ 179 h 193"/>
                <a:gd name="T88" fmla="*/ 57 w 85"/>
                <a:gd name="T89" fmla="*/ 179 h 193"/>
                <a:gd name="T90" fmla="*/ 62 w 85"/>
                <a:gd name="T91" fmla="*/ 183 h 193"/>
                <a:gd name="T92" fmla="*/ 62 w 85"/>
                <a:gd name="T93" fmla="*/ 183 h 193"/>
                <a:gd name="T94" fmla="*/ 62 w 85"/>
                <a:gd name="T95" fmla="*/ 188 h 193"/>
                <a:gd name="T96" fmla="*/ 62 w 85"/>
                <a:gd name="T97" fmla="*/ 193 h 193"/>
                <a:gd name="T98" fmla="*/ 62 w 85"/>
                <a:gd name="T9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 h="193">
                  <a:moveTo>
                    <a:pt x="85" y="28"/>
                  </a:moveTo>
                  <a:lnTo>
                    <a:pt x="85" y="28"/>
                  </a:lnTo>
                  <a:lnTo>
                    <a:pt x="85" y="23"/>
                  </a:lnTo>
                  <a:lnTo>
                    <a:pt x="85" y="23"/>
                  </a:lnTo>
                  <a:lnTo>
                    <a:pt x="85" y="23"/>
                  </a:lnTo>
                  <a:lnTo>
                    <a:pt x="85" y="18"/>
                  </a:lnTo>
                  <a:lnTo>
                    <a:pt x="85" y="18"/>
                  </a:lnTo>
                  <a:lnTo>
                    <a:pt x="85" y="18"/>
                  </a:lnTo>
                  <a:lnTo>
                    <a:pt x="85" y="14"/>
                  </a:lnTo>
                  <a:lnTo>
                    <a:pt x="80" y="14"/>
                  </a:lnTo>
                  <a:lnTo>
                    <a:pt x="80" y="14"/>
                  </a:lnTo>
                  <a:lnTo>
                    <a:pt x="80" y="14"/>
                  </a:lnTo>
                  <a:lnTo>
                    <a:pt x="80" y="9"/>
                  </a:lnTo>
                  <a:lnTo>
                    <a:pt x="76" y="9"/>
                  </a:lnTo>
                  <a:lnTo>
                    <a:pt x="76" y="9"/>
                  </a:lnTo>
                  <a:lnTo>
                    <a:pt x="76" y="9"/>
                  </a:lnTo>
                  <a:lnTo>
                    <a:pt x="71" y="4"/>
                  </a:lnTo>
                  <a:lnTo>
                    <a:pt x="71" y="4"/>
                  </a:lnTo>
                  <a:lnTo>
                    <a:pt x="71" y="4"/>
                  </a:lnTo>
                  <a:lnTo>
                    <a:pt x="66" y="4"/>
                  </a:lnTo>
                  <a:lnTo>
                    <a:pt x="66" y="4"/>
                  </a:lnTo>
                  <a:lnTo>
                    <a:pt x="66" y="4"/>
                  </a:lnTo>
                  <a:lnTo>
                    <a:pt x="62" y="4"/>
                  </a:lnTo>
                  <a:lnTo>
                    <a:pt x="62" y="0"/>
                  </a:lnTo>
                  <a:lnTo>
                    <a:pt x="57" y="0"/>
                  </a:lnTo>
                  <a:lnTo>
                    <a:pt x="57" y="0"/>
                  </a:lnTo>
                  <a:lnTo>
                    <a:pt x="52" y="0"/>
                  </a:lnTo>
                  <a:lnTo>
                    <a:pt x="52" y="0"/>
                  </a:lnTo>
                  <a:lnTo>
                    <a:pt x="52" y="0"/>
                  </a:lnTo>
                  <a:lnTo>
                    <a:pt x="47" y="0"/>
                  </a:lnTo>
                  <a:lnTo>
                    <a:pt x="47" y="0"/>
                  </a:lnTo>
                  <a:lnTo>
                    <a:pt x="43" y="0"/>
                  </a:lnTo>
                  <a:lnTo>
                    <a:pt x="43" y="0"/>
                  </a:lnTo>
                  <a:lnTo>
                    <a:pt x="43" y="4"/>
                  </a:lnTo>
                  <a:lnTo>
                    <a:pt x="38" y="4"/>
                  </a:lnTo>
                  <a:lnTo>
                    <a:pt x="38" y="4"/>
                  </a:lnTo>
                  <a:lnTo>
                    <a:pt x="38" y="4"/>
                  </a:lnTo>
                  <a:lnTo>
                    <a:pt x="33" y="4"/>
                  </a:lnTo>
                  <a:lnTo>
                    <a:pt x="33" y="4"/>
                  </a:lnTo>
                  <a:lnTo>
                    <a:pt x="33" y="4"/>
                  </a:lnTo>
                  <a:lnTo>
                    <a:pt x="29" y="9"/>
                  </a:lnTo>
                  <a:lnTo>
                    <a:pt x="29" y="9"/>
                  </a:lnTo>
                  <a:lnTo>
                    <a:pt x="29" y="9"/>
                  </a:lnTo>
                  <a:lnTo>
                    <a:pt x="29" y="9"/>
                  </a:lnTo>
                  <a:lnTo>
                    <a:pt x="24" y="14"/>
                  </a:lnTo>
                  <a:lnTo>
                    <a:pt x="24" y="14"/>
                  </a:lnTo>
                  <a:lnTo>
                    <a:pt x="24" y="14"/>
                  </a:lnTo>
                  <a:lnTo>
                    <a:pt x="24" y="18"/>
                  </a:lnTo>
                  <a:lnTo>
                    <a:pt x="24" y="18"/>
                  </a:lnTo>
                  <a:lnTo>
                    <a:pt x="24" y="18"/>
                  </a:lnTo>
                  <a:lnTo>
                    <a:pt x="0" y="183"/>
                  </a:lnTo>
                  <a:lnTo>
                    <a:pt x="0" y="183"/>
                  </a:lnTo>
                  <a:lnTo>
                    <a:pt x="0" y="183"/>
                  </a:lnTo>
                  <a:lnTo>
                    <a:pt x="0" y="183"/>
                  </a:lnTo>
                  <a:lnTo>
                    <a:pt x="0" y="179"/>
                  </a:lnTo>
                  <a:lnTo>
                    <a:pt x="5" y="179"/>
                  </a:lnTo>
                  <a:lnTo>
                    <a:pt x="5" y="179"/>
                  </a:lnTo>
                  <a:lnTo>
                    <a:pt x="5" y="174"/>
                  </a:lnTo>
                  <a:lnTo>
                    <a:pt x="5" y="174"/>
                  </a:lnTo>
                  <a:lnTo>
                    <a:pt x="5" y="174"/>
                  </a:lnTo>
                  <a:lnTo>
                    <a:pt x="10" y="174"/>
                  </a:lnTo>
                  <a:lnTo>
                    <a:pt x="10" y="174"/>
                  </a:lnTo>
                  <a:lnTo>
                    <a:pt x="10" y="169"/>
                  </a:lnTo>
                  <a:lnTo>
                    <a:pt x="15" y="169"/>
                  </a:lnTo>
                  <a:lnTo>
                    <a:pt x="15" y="169"/>
                  </a:lnTo>
                  <a:lnTo>
                    <a:pt x="15" y="169"/>
                  </a:lnTo>
                  <a:lnTo>
                    <a:pt x="19" y="169"/>
                  </a:lnTo>
                  <a:lnTo>
                    <a:pt x="19" y="169"/>
                  </a:lnTo>
                  <a:lnTo>
                    <a:pt x="24" y="169"/>
                  </a:lnTo>
                  <a:lnTo>
                    <a:pt x="24" y="169"/>
                  </a:lnTo>
                  <a:lnTo>
                    <a:pt x="24" y="169"/>
                  </a:lnTo>
                  <a:lnTo>
                    <a:pt x="29" y="169"/>
                  </a:lnTo>
                  <a:lnTo>
                    <a:pt x="29" y="169"/>
                  </a:lnTo>
                  <a:lnTo>
                    <a:pt x="33" y="169"/>
                  </a:lnTo>
                  <a:lnTo>
                    <a:pt x="33" y="169"/>
                  </a:lnTo>
                  <a:lnTo>
                    <a:pt x="38" y="169"/>
                  </a:lnTo>
                  <a:lnTo>
                    <a:pt x="38" y="169"/>
                  </a:lnTo>
                  <a:lnTo>
                    <a:pt x="38" y="169"/>
                  </a:lnTo>
                  <a:lnTo>
                    <a:pt x="43" y="169"/>
                  </a:lnTo>
                  <a:lnTo>
                    <a:pt x="43" y="169"/>
                  </a:lnTo>
                  <a:lnTo>
                    <a:pt x="47" y="169"/>
                  </a:lnTo>
                  <a:lnTo>
                    <a:pt x="47" y="169"/>
                  </a:lnTo>
                  <a:lnTo>
                    <a:pt x="47" y="174"/>
                  </a:lnTo>
                  <a:lnTo>
                    <a:pt x="52" y="174"/>
                  </a:lnTo>
                  <a:lnTo>
                    <a:pt x="52" y="174"/>
                  </a:lnTo>
                  <a:lnTo>
                    <a:pt x="52" y="174"/>
                  </a:lnTo>
                  <a:lnTo>
                    <a:pt x="57" y="174"/>
                  </a:lnTo>
                  <a:lnTo>
                    <a:pt x="57" y="179"/>
                  </a:lnTo>
                  <a:lnTo>
                    <a:pt x="57" y="179"/>
                  </a:lnTo>
                  <a:lnTo>
                    <a:pt x="57" y="179"/>
                  </a:lnTo>
                  <a:lnTo>
                    <a:pt x="62" y="183"/>
                  </a:lnTo>
                  <a:lnTo>
                    <a:pt x="62" y="183"/>
                  </a:lnTo>
                  <a:lnTo>
                    <a:pt x="62" y="183"/>
                  </a:lnTo>
                  <a:lnTo>
                    <a:pt x="62" y="183"/>
                  </a:lnTo>
                  <a:lnTo>
                    <a:pt x="62" y="188"/>
                  </a:lnTo>
                  <a:lnTo>
                    <a:pt x="62" y="188"/>
                  </a:lnTo>
                  <a:lnTo>
                    <a:pt x="62" y="188"/>
                  </a:lnTo>
                  <a:lnTo>
                    <a:pt x="62" y="193"/>
                  </a:lnTo>
                  <a:lnTo>
                    <a:pt x="62" y="193"/>
                  </a:lnTo>
                  <a:lnTo>
                    <a:pt x="62" y="193"/>
                  </a:lnTo>
                  <a:lnTo>
                    <a:pt x="85" y="2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5" name="Oval 124">
              <a:extLst>
                <a:ext uri="{FF2B5EF4-FFF2-40B4-BE49-F238E27FC236}">
                  <a16:creationId xmlns:a16="http://schemas.microsoft.com/office/drawing/2014/main" id="{837FC4B3-88A3-75FD-3906-9FED98357105}"/>
                </a:ext>
              </a:extLst>
            </p:cNvPr>
            <p:cNvSpPr>
              <a:spLocks noChangeArrowheads="1"/>
            </p:cNvSpPr>
            <p:nvPr/>
          </p:nvSpPr>
          <p:spPr bwMode="auto">
            <a:xfrm>
              <a:off x="197485" y="1298575"/>
              <a:ext cx="56515"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26" name="Freeform 1486">
              <a:extLst>
                <a:ext uri="{FF2B5EF4-FFF2-40B4-BE49-F238E27FC236}">
                  <a16:creationId xmlns:a16="http://schemas.microsoft.com/office/drawing/2014/main" id="{53B38CCB-7503-E12D-2B5F-605C27381E09}"/>
                </a:ext>
              </a:extLst>
            </p:cNvPr>
            <p:cNvSpPr>
              <a:spLocks/>
            </p:cNvSpPr>
            <p:nvPr/>
          </p:nvSpPr>
          <p:spPr bwMode="auto">
            <a:xfrm>
              <a:off x="236220" y="1319530"/>
              <a:ext cx="149860" cy="92710"/>
            </a:xfrm>
            <a:custGeom>
              <a:avLst/>
              <a:gdLst>
                <a:gd name="T0" fmla="*/ 28 w 236"/>
                <a:gd name="T1" fmla="*/ 0 h 146"/>
                <a:gd name="T2" fmla="*/ 24 w 236"/>
                <a:gd name="T3" fmla="*/ 0 h 146"/>
                <a:gd name="T4" fmla="*/ 24 w 236"/>
                <a:gd name="T5" fmla="*/ 0 h 146"/>
                <a:gd name="T6" fmla="*/ 24 w 236"/>
                <a:gd name="T7" fmla="*/ 0 h 146"/>
                <a:gd name="T8" fmla="*/ 24 w 236"/>
                <a:gd name="T9" fmla="*/ 0 h 146"/>
                <a:gd name="T10" fmla="*/ 19 w 236"/>
                <a:gd name="T11" fmla="*/ 5 h 146"/>
                <a:gd name="T12" fmla="*/ 19 w 236"/>
                <a:gd name="T13" fmla="*/ 5 h 146"/>
                <a:gd name="T14" fmla="*/ 14 w 236"/>
                <a:gd name="T15" fmla="*/ 9 h 146"/>
                <a:gd name="T16" fmla="*/ 14 w 236"/>
                <a:gd name="T17" fmla="*/ 14 h 146"/>
                <a:gd name="T18" fmla="*/ 14 w 236"/>
                <a:gd name="T19" fmla="*/ 14 h 146"/>
                <a:gd name="T20" fmla="*/ 9 w 236"/>
                <a:gd name="T21" fmla="*/ 19 h 146"/>
                <a:gd name="T22" fmla="*/ 9 w 236"/>
                <a:gd name="T23" fmla="*/ 23 h 146"/>
                <a:gd name="T24" fmla="*/ 9 w 236"/>
                <a:gd name="T25" fmla="*/ 23 h 146"/>
                <a:gd name="T26" fmla="*/ 5 w 236"/>
                <a:gd name="T27" fmla="*/ 28 h 146"/>
                <a:gd name="T28" fmla="*/ 5 w 236"/>
                <a:gd name="T29" fmla="*/ 33 h 146"/>
                <a:gd name="T30" fmla="*/ 5 w 236"/>
                <a:gd name="T31" fmla="*/ 38 h 146"/>
                <a:gd name="T32" fmla="*/ 5 w 236"/>
                <a:gd name="T33" fmla="*/ 42 h 146"/>
                <a:gd name="T34" fmla="*/ 0 w 236"/>
                <a:gd name="T35" fmla="*/ 42 h 146"/>
                <a:gd name="T36" fmla="*/ 0 w 236"/>
                <a:gd name="T37" fmla="*/ 47 h 146"/>
                <a:gd name="T38" fmla="*/ 0 w 236"/>
                <a:gd name="T39" fmla="*/ 47 h 146"/>
                <a:gd name="T40" fmla="*/ 0 w 236"/>
                <a:gd name="T41" fmla="*/ 52 h 146"/>
                <a:gd name="T42" fmla="*/ 0 w 236"/>
                <a:gd name="T43" fmla="*/ 52 h 146"/>
                <a:gd name="T44" fmla="*/ 0 w 236"/>
                <a:gd name="T45" fmla="*/ 56 h 146"/>
                <a:gd name="T46" fmla="*/ 0 w 236"/>
                <a:gd name="T47" fmla="*/ 56 h 146"/>
                <a:gd name="T48" fmla="*/ 5 w 236"/>
                <a:gd name="T49" fmla="*/ 56 h 146"/>
                <a:gd name="T50" fmla="*/ 207 w 236"/>
                <a:gd name="T51" fmla="*/ 146 h 146"/>
                <a:gd name="T52" fmla="*/ 207 w 236"/>
                <a:gd name="T53" fmla="*/ 141 h 146"/>
                <a:gd name="T54" fmla="*/ 207 w 236"/>
                <a:gd name="T55" fmla="*/ 141 h 146"/>
                <a:gd name="T56" fmla="*/ 207 w 236"/>
                <a:gd name="T57" fmla="*/ 141 h 146"/>
                <a:gd name="T58" fmla="*/ 207 w 236"/>
                <a:gd name="T59" fmla="*/ 136 h 146"/>
                <a:gd name="T60" fmla="*/ 207 w 236"/>
                <a:gd name="T61" fmla="*/ 136 h 146"/>
                <a:gd name="T62" fmla="*/ 207 w 236"/>
                <a:gd name="T63" fmla="*/ 132 h 146"/>
                <a:gd name="T64" fmla="*/ 207 w 236"/>
                <a:gd name="T65" fmla="*/ 132 h 146"/>
                <a:gd name="T66" fmla="*/ 212 w 236"/>
                <a:gd name="T67" fmla="*/ 127 h 146"/>
                <a:gd name="T68" fmla="*/ 212 w 236"/>
                <a:gd name="T69" fmla="*/ 122 h 146"/>
                <a:gd name="T70" fmla="*/ 212 w 236"/>
                <a:gd name="T71" fmla="*/ 118 h 146"/>
                <a:gd name="T72" fmla="*/ 212 w 236"/>
                <a:gd name="T73" fmla="*/ 118 h 146"/>
                <a:gd name="T74" fmla="*/ 217 w 236"/>
                <a:gd name="T75" fmla="*/ 113 h 146"/>
                <a:gd name="T76" fmla="*/ 217 w 236"/>
                <a:gd name="T77" fmla="*/ 108 h 146"/>
                <a:gd name="T78" fmla="*/ 217 w 236"/>
                <a:gd name="T79" fmla="*/ 103 h 146"/>
                <a:gd name="T80" fmla="*/ 221 w 236"/>
                <a:gd name="T81" fmla="*/ 103 h 146"/>
                <a:gd name="T82" fmla="*/ 221 w 236"/>
                <a:gd name="T83" fmla="*/ 99 h 146"/>
                <a:gd name="T84" fmla="*/ 226 w 236"/>
                <a:gd name="T85" fmla="*/ 94 h 146"/>
                <a:gd name="T86" fmla="*/ 226 w 236"/>
                <a:gd name="T87" fmla="*/ 94 h 146"/>
                <a:gd name="T88" fmla="*/ 226 w 236"/>
                <a:gd name="T89" fmla="*/ 89 h 146"/>
                <a:gd name="T90" fmla="*/ 231 w 236"/>
                <a:gd name="T91" fmla="*/ 89 h 146"/>
                <a:gd name="T92" fmla="*/ 231 w 236"/>
                <a:gd name="T93" fmla="*/ 89 h 146"/>
                <a:gd name="T94" fmla="*/ 231 w 236"/>
                <a:gd name="T95" fmla="*/ 89 h 146"/>
                <a:gd name="T96" fmla="*/ 236 w 236"/>
                <a:gd name="T97" fmla="*/ 85 h 146"/>
                <a:gd name="T98" fmla="*/ 236 w 236"/>
                <a:gd name="T99" fmla="*/ 8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6" h="146">
                  <a:moveTo>
                    <a:pt x="28" y="0"/>
                  </a:moveTo>
                  <a:lnTo>
                    <a:pt x="28" y="0"/>
                  </a:lnTo>
                  <a:lnTo>
                    <a:pt x="28" y="0"/>
                  </a:lnTo>
                  <a:lnTo>
                    <a:pt x="24" y="0"/>
                  </a:lnTo>
                  <a:lnTo>
                    <a:pt x="24" y="0"/>
                  </a:lnTo>
                  <a:lnTo>
                    <a:pt x="24" y="0"/>
                  </a:lnTo>
                  <a:lnTo>
                    <a:pt x="24" y="0"/>
                  </a:lnTo>
                  <a:lnTo>
                    <a:pt x="24" y="0"/>
                  </a:lnTo>
                  <a:lnTo>
                    <a:pt x="24" y="0"/>
                  </a:lnTo>
                  <a:lnTo>
                    <a:pt x="24" y="0"/>
                  </a:lnTo>
                  <a:lnTo>
                    <a:pt x="19" y="5"/>
                  </a:lnTo>
                  <a:lnTo>
                    <a:pt x="19" y="5"/>
                  </a:lnTo>
                  <a:lnTo>
                    <a:pt x="19" y="5"/>
                  </a:lnTo>
                  <a:lnTo>
                    <a:pt x="19" y="5"/>
                  </a:lnTo>
                  <a:lnTo>
                    <a:pt x="19" y="9"/>
                  </a:lnTo>
                  <a:lnTo>
                    <a:pt x="14" y="9"/>
                  </a:lnTo>
                  <a:lnTo>
                    <a:pt x="14" y="9"/>
                  </a:lnTo>
                  <a:lnTo>
                    <a:pt x="14" y="14"/>
                  </a:lnTo>
                  <a:lnTo>
                    <a:pt x="14" y="14"/>
                  </a:lnTo>
                  <a:lnTo>
                    <a:pt x="14" y="14"/>
                  </a:lnTo>
                  <a:lnTo>
                    <a:pt x="9" y="19"/>
                  </a:lnTo>
                  <a:lnTo>
                    <a:pt x="9" y="19"/>
                  </a:lnTo>
                  <a:lnTo>
                    <a:pt x="9" y="19"/>
                  </a:lnTo>
                  <a:lnTo>
                    <a:pt x="9" y="23"/>
                  </a:lnTo>
                  <a:lnTo>
                    <a:pt x="9" y="23"/>
                  </a:lnTo>
                  <a:lnTo>
                    <a:pt x="9" y="23"/>
                  </a:lnTo>
                  <a:lnTo>
                    <a:pt x="5" y="28"/>
                  </a:lnTo>
                  <a:lnTo>
                    <a:pt x="5" y="28"/>
                  </a:lnTo>
                  <a:lnTo>
                    <a:pt x="5" y="33"/>
                  </a:lnTo>
                  <a:lnTo>
                    <a:pt x="5" y="33"/>
                  </a:lnTo>
                  <a:lnTo>
                    <a:pt x="5" y="33"/>
                  </a:lnTo>
                  <a:lnTo>
                    <a:pt x="5" y="38"/>
                  </a:lnTo>
                  <a:lnTo>
                    <a:pt x="5" y="38"/>
                  </a:lnTo>
                  <a:lnTo>
                    <a:pt x="5" y="42"/>
                  </a:lnTo>
                  <a:lnTo>
                    <a:pt x="0" y="42"/>
                  </a:lnTo>
                  <a:lnTo>
                    <a:pt x="0" y="42"/>
                  </a:lnTo>
                  <a:lnTo>
                    <a:pt x="0" y="47"/>
                  </a:lnTo>
                  <a:lnTo>
                    <a:pt x="0" y="47"/>
                  </a:lnTo>
                  <a:lnTo>
                    <a:pt x="0" y="47"/>
                  </a:lnTo>
                  <a:lnTo>
                    <a:pt x="0" y="47"/>
                  </a:lnTo>
                  <a:lnTo>
                    <a:pt x="0" y="52"/>
                  </a:lnTo>
                  <a:lnTo>
                    <a:pt x="0" y="52"/>
                  </a:lnTo>
                  <a:lnTo>
                    <a:pt x="0" y="52"/>
                  </a:lnTo>
                  <a:lnTo>
                    <a:pt x="0" y="52"/>
                  </a:lnTo>
                  <a:lnTo>
                    <a:pt x="0" y="52"/>
                  </a:lnTo>
                  <a:lnTo>
                    <a:pt x="0" y="56"/>
                  </a:lnTo>
                  <a:lnTo>
                    <a:pt x="0" y="56"/>
                  </a:lnTo>
                  <a:lnTo>
                    <a:pt x="0" y="56"/>
                  </a:lnTo>
                  <a:lnTo>
                    <a:pt x="5" y="56"/>
                  </a:lnTo>
                  <a:lnTo>
                    <a:pt x="5" y="56"/>
                  </a:lnTo>
                  <a:lnTo>
                    <a:pt x="212" y="146"/>
                  </a:lnTo>
                  <a:lnTo>
                    <a:pt x="207" y="146"/>
                  </a:lnTo>
                  <a:lnTo>
                    <a:pt x="207" y="146"/>
                  </a:lnTo>
                  <a:lnTo>
                    <a:pt x="207" y="141"/>
                  </a:lnTo>
                  <a:lnTo>
                    <a:pt x="207" y="141"/>
                  </a:lnTo>
                  <a:lnTo>
                    <a:pt x="207" y="141"/>
                  </a:lnTo>
                  <a:lnTo>
                    <a:pt x="207" y="141"/>
                  </a:lnTo>
                  <a:lnTo>
                    <a:pt x="207" y="141"/>
                  </a:lnTo>
                  <a:lnTo>
                    <a:pt x="207" y="141"/>
                  </a:lnTo>
                  <a:lnTo>
                    <a:pt x="207" y="136"/>
                  </a:lnTo>
                  <a:lnTo>
                    <a:pt x="207" y="136"/>
                  </a:lnTo>
                  <a:lnTo>
                    <a:pt x="207" y="136"/>
                  </a:lnTo>
                  <a:lnTo>
                    <a:pt x="207" y="136"/>
                  </a:lnTo>
                  <a:lnTo>
                    <a:pt x="207" y="132"/>
                  </a:lnTo>
                  <a:lnTo>
                    <a:pt x="207" y="132"/>
                  </a:lnTo>
                  <a:lnTo>
                    <a:pt x="207" y="132"/>
                  </a:lnTo>
                  <a:lnTo>
                    <a:pt x="212" y="127"/>
                  </a:lnTo>
                  <a:lnTo>
                    <a:pt x="212" y="127"/>
                  </a:lnTo>
                  <a:lnTo>
                    <a:pt x="212" y="122"/>
                  </a:lnTo>
                  <a:lnTo>
                    <a:pt x="212" y="122"/>
                  </a:lnTo>
                  <a:lnTo>
                    <a:pt x="212" y="122"/>
                  </a:lnTo>
                  <a:lnTo>
                    <a:pt x="212" y="118"/>
                  </a:lnTo>
                  <a:lnTo>
                    <a:pt x="212" y="118"/>
                  </a:lnTo>
                  <a:lnTo>
                    <a:pt x="212" y="118"/>
                  </a:lnTo>
                  <a:lnTo>
                    <a:pt x="217" y="113"/>
                  </a:lnTo>
                  <a:lnTo>
                    <a:pt x="217" y="113"/>
                  </a:lnTo>
                  <a:lnTo>
                    <a:pt x="217" y="108"/>
                  </a:lnTo>
                  <a:lnTo>
                    <a:pt x="217" y="108"/>
                  </a:lnTo>
                  <a:lnTo>
                    <a:pt x="217" y="108"/>
                  </a:lnTo>
                  <a:lnTo>
                    <a:pt x="217" y="103"/>
                  </a:lnTo>
                  <a:lnTo>
                    <a:pt x="221" y="103"/>
                  </a:lnTo>
                  <a:lnTo>
                    <a:pt x="221" y="103"/>
                  </a:lnTo>
                  <a:lnTo>
                    <a:pt x="221" y="99"/>
                  </a:lnTo>
                  <a:lnTo>
                    <a:pt x="221" y="99"/>
                  </a:lnTo>
                  <a:lnTo>
                    <a:pt x="221" y="99"/>
                  </a:lnTo>
                  <a:lnTo>
                    <a:pt x="226" y="94"/>
                  </a:lnTo>
                  <a:lnTo>
                    <a:pt x="226" y="94"/>
                  </a:lnTo>
                  <a:lnTo>
                    <a:pt x="226" y="94"/>
                  </a:lnTo>
                  <a:lnTo>
                    <a:pt x="226" y="94"/>
                  </a:lnTo>
                  <a:lnTo>
                    <a:pt x="226" y="89"/>
                  </a:lnTo>
                  <a:lnTo>
                    <a:pt x="231" y="89"/>
                  </a:lnTo>
                  <a:lnTo>
                    <a:pt x="231" y="89"/>
                  </a:lnTo>
                  <a:lnTo>
                    <a:pt x="231" y="89"/>
                  </a:lnTo>
                  <a:lnTo>
                    <a:pt x="231" y="89"/>
                  </a:lnTo>
                  <a:lnTo>
                    <a:pt x="231" y="89"/>
                  </a:lnTo>
                  <a:lnTo>
                    <a:pt x="231" y="89"/>
                  </a:lnTo>
                  <a:lnTo>
                    <a:pt x="231" y="85"/>
                  </a:lnTo>
                  <a:lnTo>
                    <a:pt x="236" y="85"/>
                  </a:lnTo>
                  <a:lnTo>
                    <a:pt x="236" y="85"/>
                  </a:lnTo>
                  <a:lnTo>
                    <a:pt x="236" y="85"/>
                  </a:lnTo>
                  <a:lnTo>
                    <a:pt x="28"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7" name="Oval 126">
              <a:extLst>
                <a:ext uri="{FF2B5EF4-FFF2-40B4-BE49-F238E27FC236}">
                  <a16:creationId xmlns:a16="http://schemas.microsoft.com/office/drawing/2014/main" id="{F0C9B759-D70A-6645-44F5-AB90665A0BD0}"/>
                </a:ext>
              </a:extLst>
            </p:cNvPr>
            <p:cNvSpPr>
              <a:spLocks noChangeArrowheads="1"/>
            </p:cNvSpPr>
            <p:nvPr/>
          </p:nvSpPr>
          <p:spPr bwMode="auto">
            <a:xfrm>
              <a:off x="1638935" y="1690370"/>
              <a:ext cx="116205" cy="116840"/>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128" name="Oval 127">
              <a:extLst>
                <a:ext uri="{FF2B5EF4-FFF2-40B4-BE49-F238E27FC236}">
                  <a16:creationId xmlns:a16="http://schemas.microsoft.com/office/drawing/2014/main" id="{FC384DD4-AC4F-71C8-5195-373E933AA9EB}"/>
                </a:ext>
              </a:extLst>
            </p:cNvPr>
            <p:cNvSpPr>
              <a:spLocks noChangeArrowheads="1"/>
            </p:cNvSpPr>
            <p:nvPr/>
          </p:nvSpPr>
          <p:spPr bwMode="auto">
            <a:xfrm>
              <a:off x="1809115" y="2169160"/>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29" name="Freeform 1489">
              <a:extLst>
                <a:ext uri="{FF2B5EF4-FFF2-40B4-BE49-F238E27FC236}">
                  <a16:creationId xmlns:a16="http://schemas.microsoft.com/office/drawing/2014/main" id="{1469552A-5A7F-E72A-4B10-A541E0C07A4F}"/>
                </a:ext>
              </a:extLst>
            </p:cNvPr>
            <p:cNvSpPr>
              <a:spLocks/>
            </p:cNvSpPr>
            <p:nvPr/>
          </p:nvSpPr>
          <p:spPr bwMode="auto">
            <a:xfrm>
              <a:off x="1800225" y="2228850"/>
              <a:ext cx="77470" cy="62865"/>
            </a:xfrm>
            <a:custGeom>
              <a:avLst/>
              <a:gdLst>
                <a:gd name="T0" fmla="*/ 103 w 122"/>
                <a:gd name="T1" fmla="*/ 61 h 99"/>
                <a:gd name="T2" fmla="*/ 108 w 122"/>
                <a:gd name="T3" fmla="*/ 57 h 99"/>
                <a:gd name="T4" fmla="*/ 113 w 122"/>
                <a:gd name="T5" fmla="*/ 57 h 99"/>
                <a:gd name="T6" fmla="*/ 113 w 122"/>
                <a:gd name="T7" fmla="*/ 52 h 99"/>
                <a:gd name="T8" fmla="*/ 118 w 122"/>
                <a:gd name="T9" fmla="*/ 47 h 99"/>
                <a:gd name="T10" fmla="*/ 118 w 122"/>
                <a:gd name="T11" fmla="*/ 47 h 99"/>
                <a:gd name="T12" fmla="*/ 118 w 122"/>
                <a:gd name="T13" fmla="*/ 43 h 99"/>
                <a:gd name="T14" fmla="*/ 118 w 122"/>
                <a:gd name="T15" fmla="*/ 38 h 99"/>
                <a:gd name="T16" fmla="*/ 122 w 122"/>
                <a:gd name="T17" fmla="*/ 33 h 99"/>
                <a:gd name="T18" fmla="*/ 118 w 122"/>
                <a:gd name="T19" fmla="*/ 28 h 99"/>
                <a:gd name="T20" fmla="*/ 118 w 122"/>
                <a:gd name="T21" fmla="*/ 24 h 99"/>
                <a:gd name="T22" fmla="*/ 118 w 122"/>
                <a:gd name="T23" fmla="*/ 24 h 99"/>
                <a:gd name="T24" fmla="*/ 118 w 122"/>
                <a:gd name="T25" fmla="*/ 19 h 99"/>
                <a:gd name="T26" fmla="*/ 113 w 122"/>
                <a:gd name="T27" fmla="*/ 14 h 99"/>
                <a:gd name="T28" fmla="*/ 113 w 122"/>
                <a:gd name="T29" fmla="*/ 10 h 99"/>
                <a:gd name="T30" fmla="*/ 108 w 122"/>
                <a:gd name="T31" fmla="*/ 10 h 99"/>
                <a:gd name="T32" fmla="*/ 103 w 122"/>
                <a:gd name="T33" fmla="*/ 5 h 99"/>
                <a:gd name="T34" fmla="*/ 103 w 122"/>
                <a:gd name="T35" fmla="*/ 5 h 99"/>
                <a:gd name="T36" fmla="*/ 99 w 122"/>
                <a:gd name="T37" fmla="*/ 0 h 99"/>
                <a:gd name="T38" fmla="*/ 94 w 122"/>
                <a:gd name="T39" fmla="*/ 0 h 99"/>
                <a:gd name="T40" fmla="*/ 89 w 122"/>
                <a:gd name="T41" fmla="*/ 0 h 99"/>
                <a:gd name="T42" fmla="*/ 89 w 122"/>
                <a:gd name="T43" fmla="*/ 0 h 99"/>
                <a:gd name="T44" fmla="*/ 85 w 122"/>
                <a:gd name="T45" fmla="*/ 0 h 99"/>
                <a:gd name="T46" fmla="*/ 80 w 122"/>
                <a:gd name="T47" fmla="*/ 0 h 99"/>
                <a:gd name="T48" fmla="*/ 75 w 122"/>
                <a:gd name="T49" fmla="*/ 5 h 99"/>
                <a:gd name="T50" fmla="*/ 5 w 122"/>
                <a:gd name="T51" fmla="*/ 38 h 99"/>
                <a:gd name="T52" fmla="*/ 5 w 122"/>
                <a:gd name="T53" fmla="*/ 38 h 99"/>
                <a:gd name="T54" fmla="*/ 9 w 122"/>
                <a:gd name="T55" fmla="*/ 38 h 99"/>
                <a:gd name="T56" fmla="*/ 14 w 122"/>
                <a:gd name="T57" fmla="*/ 38 h 99"/>
                <a:gd name="T58" fmla="*/ 19 w 122"/>
                <a:gd name="T59" fmla="*/ 38 h 99"/>
                <a:gd name="T60" fmla="*/ 23 w 122"/>
                <a:gd name="T61" fmla="*/ 38 h 99"/>
                <a:gd name="T62" fmla="*/ 23 w 122"/>
                <a:gd name="T63" fmla="*/ 38 h 99"/>
                <a:gd name="T64" fmla="*/ 28 w 122"/>
                <a:gd name="T65" fmla="*/ 43 h 99"/>
                <a:gd name="T66" fmla="*/ 33 w 122"/>
                <a:gd name="T67" fmla="*/ 43 h 99"/>
                <a:gd name="T68" fmla="*/ 38 w 122"/>
                <a:gd name="T69" fmla="*/ 47 h 99"/>
                <a:gd name="T70" fmla="*/ 38 w 122"/>
                <a:gd name="T71" fmla="*/ 47 h 99"/>
                <a:gd name="T72" fmla="*/ 42 w 122"/>
                <a:gd name="T73" fmla="*/ 52 h 99"/>
                <a:gd name="T74" fmla="*/ 42 w 122"/>
                <a:gd name="T75" fmla="*/ 57 h 99"/>
                <a:gd name="T76" fmla="*/ 42 w 122"/>
                <a:gd name="T77" fmla="*/ 61 h 99"/>
                <a:gd name="T78" fmla="*/ 47 w 122"/>
                <a:gd name="T79" fmla="*/ 66 h 99"/>
                <a:gd name="T80" fmla="*/ 47 w 122"/>
                <a:gd name="T81" fmla="*/ 66 h 99"/>
                <a:gd name="T82" fmla="*/ 47 w 122"/>
                <a:gd name="T83" fmla="*/ 71 h 99"/>
                <a:gd name="T84" fmla="*/ 47 w 122"/>
                <a:gd name="T85" fmla="*/ 75 h 99"/>
                <a:gd name="T86" fmla="*/ 42 w 122"/>
                <a:gd name="T87" fmla="*/ 80 h 99"/>
                <a:gd name="T88" fmla="*/ 42 w 122"/>
                <a:gd name="T89" fmla="*/ 85 h 99"/>
                <a:gd name="T90" fmla="*/ 42 w 122"/>
                <a:gd name="T91" fmla="*/ 85 h 99"/>
                <a:gd name="T92" fmla="*/ 38 w 122"/>
                <a:gd name="T93" fmla="*/ 90 h 99"/>
                <a:gd name="T94" fmla="*/ 38 w 122"/>
                <a:gd name="T95" fmla="*/ 94 h 99"/>
                <a:gd name="T96" fmla="*/ 33 w 122"/>
                <a:gd name="T97" fmla="*/ 94 h 99"/>
                <a:gd name="T98" fmla="*/ 28 w 122"/>
                <a:gd name="T9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99">
                  <a:moveTo>
                    <a:pt x="103" y="61"/>
                  </a:moveTo>
                  <a:lnTo>
                    <a:pt x="103" y="61"/>
                  </a:lnTo>
                  <a:lnTo>
                    <a:pt x="108" y="57"/>
                  </a:lnTo>
                  <a:lnTo>
                    <a:pt x="108" y="57"/>
                  </a:lnTo>
                  <a:lnTo>
                    <a:pt x="108" y="57"/>
                  </a:lnTo>
                  <a:lnTo>
                    <a:pt x="113" y="57"/>
                  </a:lnTo>
                  <a:lnTo>
                    <a:pt x="113" y="52"/>
                  </a:lnTo>
                  <a:lnTo>
                    <a:pt x="113" y="52"/>
                  </a:lnTo>
                  <a:lnTo>
                    <a:pt x="118" y="52"/>
                  </a:lnTo>
                  <a:lnTo>
                    <a:pt x="118" y="47"/>
                  </a:lnTo>
                  <a:lnTo>
                    <a:pt x="118" y="47"/>
                  </a:lnTo>
                  <a:lnTo>
                    <a:pt x="118" y="47"/>
                  </a:lnTo>
                  <a:lnTo>
                    <a:pt x="118" y="43"/>
                  </a:lnTo>
                  <a:lnTo>
                    <a:pt x="118" y="43"/>
                  </a:lnTo>
                  <a:lnTo>
                    <a:pt x="118" y="38"/>
                  </a:lnTo>
                  <a:lnTo>
                    <a:pt x="118" y="38"/>
                  </a:lnTo>
                  <a:lnTo>
                    <a:pt x="118" y="38"/>
                  </a:lnTo>
                  <a:lnTo>
                    <a:pt x="122" y="33"/>
                  </a:lnTo>
                  <a:lnTo>
                    <a:pt x="118" y="33"/>
                  </a:lnTo>
                  <a:lnTo>
                    <a:pt x="118" y="28"/>
                  </a:lnTo>
                  <a:lnTo>
                    <a:pt x="118" y="28"/>
                  </a:lnTo>
                  <a:lnTo>
                    <a:pt x="118" y="24"/>
                  </a:lnTo>
                  <a:lnTo>
                    <a:pt x="118" y="24"/>
                  </a:lnTo>
                  <a:lnTo>
                    <a:pt x="118" y="24"/>
                  </a:lnTo>
                  <a:lnTo>
                    <a:pt x="118" y="19"/>
                  </a:lnTo>
                  <a:lnTo>
                    <a:pt x="118" y="19"/>
                  </a:lnTo>
                  <a:lnTo>
                    <a:pt x="113" y="14"/>
                  </a:lnTo>
                  <a:lnTo>
                    <a:pt x="113" y="14"/>
                  </a:lnTo>
                  <a:lnTo>
                    <a:pt x="113" y="14"/>
                  </a:lnTo>
                  <a:lnTo>
                    <a:pt x="113" y="10"/>
                  </a:lnTo>
                  <a:lnTo>
                    <a:pt x="108" y="10"/>
                  </a:lnTo>
                  <a:lnTo>
                    <a:pt x="108" y="10"/>
                  </a:lnTo>
                  <a:lnTo>
                    <a:pt x="108" y="10"/>
                  </a:lnTo>
                  <a:lnTo>
                    <a:pt x="103" y="5"/>
                  </a:lnTo>
                  <a:lnTo>
                    <a:pt x="103" y="5"/>
                  </a:lnTo>
                  <a:lnTo>
                    <a:pt x="103" y="5"/>
                  </a:lnTo>
                  <a:lnTo>
                    <a:pt x="99" y="5"/>
                  </a:lnTo>
                  <a:lnTo>
                    <a:pt x="99" y="0"/>
                  </a:lnTo>
                  <a:lnTo>
                    <a:pt x="99" y="0"/>
                  </a:lnTo>
                  <a:lnTo>
                    <a:pt x="94" y="0"/>
                  </a:lnTo>
                  <a:lnTo>
                    <a:pt x="94" y="0"/>
                  </a:lnTo>
                  <a:lnTo>
                    <a:pt x="89" y="0"/>
                  </a:lnTo>
                  <a:lnTo>
                    <a:pt x="89" y="0"/>
                  </a:lnTo>
                  <a:lnTo>
                    <a:pt x="89" y="0"/>
                  </a:lnTo>
                  <a:lnTo>
                    <a:pt x="85" y="0"/>
                  </a:lnTo>
                  <a:lnTo>
                    <a:pt x="85" y="0"/>
                  </a:lnTo>
                  <a:lnTo>
                    <a:pt x="80" y="0"/>
                  </a:lnTo>
                  <a:lnTo>
                    <a:pt x="80" y="0"/>
                  </a:lnTo>
                  <a:lnTo>
                    <a:pt x="80" y="5"/>
                  </a:lnTo>
                  <a:lnTo>
                    <a:pt x="75" y="5"/>
                  </a:lnTo>
                  <a:lnTo>
                    <a:pt x="0" y="38"/>
                  </a:lnTo>
                  <a:lnTo>
                    <a:pt x="5" y="38"/>
                  </a:lnTo>
                  <a:lnTo>
                    <a:pt x="5" y="38"/>
                  </a:lnTo>
                  <a:lnTo>
                    <a:pt x="5" y="38"/>
                  </a:lnTo>
                  <a:lnTo>
                    <a:pt x="9" y="38"/>
                  </a:lnTo>
                  <a:lnTo>
                    <a:pt x="9" y="38"/>
                  </a:lnTo>
                  <a:lnTo>
                    <a:pt x="14" y="38"/>
                  </a:lnTo>
                  <a:lnTo>
                    <a:pt x="14" y="38"/>
                  </a:lnTo>
                  <a:lnTo>
                    <a:pt x="14" y="38"/>
                  </a:lnTo>
                  <a:lnTo>
                    <a:pt x="19" y="38"/>
                  </a:lnTo>
                  <a:lnTo>
                    <a:pt x="19" y="38"/>
                  </a:lnTo>
                  <a:lnTo>
                    <a:pt x="23" y="38"/>
                  </a:lnTo>
                  <a:lnTo>
                    <a:pt x="23" y="38"/>
                  </a:lnTo>
                  <a:lnTo>
                    <a:pt x="23" y="38"/>
                  </a:lnTo>
                  <a:lnTo>
                    <a:pt x="28" y="43"/>
                  </a:lnTo>
                  <a:lnTo>
                    <a:pt x="28" y="43"/>
                  </a:lnTo>
                  <a:lnTo>
                    <a:pt x="33" y="43"/>
                  </a:lnTo>
                  <a:lnTo>
                    <a:pt x="33" y="43"/>
                  </a:lnTo>
                  <a:lnTo>
                    <a:pt x="33" y="43"/>
                  </a:lnTo>
                  <a:lnTo>
                    <a:pt x="38" y="47"/>
                  </a:lnTo>
                  <a:lnTo>
                    <a:pt x="38" y="47"/>
                  </a:lnTo>
                  <a:lnTo>
                    <a:pt x="38" y="47"/>
                  </a:lnTo>
                  <a:lnTo>
                    <a:pt x="38" y="52"/>
                  </a:lnTo>
                  <a:lnTo>
                    <a:pt x="42" y="52"/>
                  </a:lnTo>
                  <a:lnTo>
                    <a:pt x="42" y="57"/>
                  </a:lnTo>
                  <a:lnTo>
                    <a:pt x="42" y="57"/>
                  </a:lnTo>
                  <a:lnTo>
                    <a:pt x="42" y="57"/>
                  </a:lnTo>
                  <a:lnTo>
                    <a:pt x="42" y="61"/>
                  </a:lnTo>
                  <a:lnTo>
                    <a:pt x="42" y="61"/>
                  </a:lnTo>
                  <a:lnTo>
                    <a:pt x="47" y="66"/>
                  </a:lnTo>
                  <a:lnTo>
                    <a:pt x="47" y="66"/>
                  </a:lnTo>
                  <a:lnTo>
                    <a:pt x="47" y="66"/>
                  </a:lnTo>
                  <a:lnTo>
                    <a:pt x="47" y="71"/>
                  </a:lnTo>
                  <a:lnTo>
                    <a:pt x="47" y="71"/>
                  </a:lnTo>
                  <a:lnTo>
                    <a:pt x="47" y="75"/>
                  </a:lnTo>
                  <a:lnTo>
                    <a:pt x="47" y="75"/>
                  </a:lnTo>
                  <a:lnTo>
                    <a:pt x="42" y="80"/>
                  </a:lnTo>
                  <a:lnTo>
                    <a:pt x="42" y="80"/>
                  </a:lnTo>
                  <a:lnTo>
                    <a:pt x="42" y="80"/>
                  </a:lnTo>
                  <a:lnTo>
                    <a:pt x="42" y="85"/>
                  </a:lnTo>
                  <a:lnTo>
                    <a:pt x="42" y="85"/>
                  </a:lnTo>
                  <a:lnTo>
                    <a:pt x="42" y="85"/>
                  </a:lnTo>
                  <a:lnTo>
                    <a:pt x="38" y="90"/>
                  </a:lnTo>
                  <a:lnTo>
                    <a:pt x="38" y="90"/>
                  </a:lnTo>
                  <a:lnTo>
                    <a:pt x="38" y="90"/>
                  </a:lnTo>
                  <a:lnTo>
                    <a:pt x="38" y="94"/>
                  </a:lnTo>
                  <a:lnTo>
                    <a:pt x="33" y="94"/>
                  </a:lnTo>
                  <a:lnTo>
                    <a:pt x="33" y="94"/>
                  </a:lnTo>
                  <a:lnTo>
                    <a:pt x="33" y="94"/>
                  </a:lnTo>
                  <a:lnTo>
                    <a:pt x="28" y="99"/>
                  </a:lnTo>
                  <a:lnTo>
                    <a:pt x="103" y="6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0" name="Oval 129">
              <a:extLst>
                <a:ext uri="{FF2B5EF4-FFF2-40B4-BE49-F238E27FC236}">
                  <a16:creationId xmlns:a16="http://schemas.microsoft.com/office/drawing/2014/main" id="{733BA061-1FD6-D318-77B6-AF8AD84EFFFE}"/>
                </a:ext>
              </a:extLst>
            </p:cNvPr>
            <p:cNvSpPr>
              <a:spLocks noChangeArrowheads="1"/>
            </p:cNvSpPr>
            <p:nvPr/>
          </p:nvSpPr>
          <p:spPr bwMode="auto">
            <a:xfrm>
              <a:off x="367665" y="1349375"/>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31" name="Freeform 1491">
              <a:extLst>
                <a:ext uri="{FF2B5EF4-FFF2-40B4-BE49-F238E27FC236}">
                  <a16:creationId xmlns:a16="http://schemas.microsoft.com/office/drawing/2014/main" id="{30BABDC9-8D01-C2BF-F1BE-CB7FBECA6E85}"/>
                </a:ext>
              </a:extLst>
            </p:cNvPr>
            <p:cNvSpPr>
              <a:spLocks/>
            </p:cNvSpPr>
            <p:nvPr/>
          </p:nvSpPr>
          <p:spPr bwMode="auto">
            <a:xfrm>
              <a:off x="463550" y="1202690"/>
              <a:ext cx="161290" cy="179705"/>
            </a:xfrm>
            <a:custGeom>
              <a:avLst/>
              <a:gdLst>
                <a:gd name="T0" fmla="*/ 0 w 254"/>
                <a:gd name="T1" fmla="*/ 240 h 283"/>
                <a:gd name="T2" fmla="*/ 0 w 254"/>
                <a:gd name="T3" fmla="*/ 245 h 283"/>
                <a:gd name="T4" fmla="*/ 0 w 254"/>
                <a:gd name="T5" fmla="*/ 245 h 283"/>
                <a:gd name="T6" fmla="*/ 0 w 254"/>
                <a:gd name="T7" fmla="*/ 245 h 283"/>
                <a:gd name="T8" fmla="*/ 0 w 254"/>
                <a:gd name="T9" fmla="*/ 250 h 283"/>
                <a:gd name="T10" fmla="*/ 0 w 254"/>
                <a:gd name="T11" fmla="*/ 250 h 283"/>
                <a:gd name="T12" fmla="*/ 5 w 254"/>
                <a:gd name="T13" fmla="*/ 250 h 283"/>
                <a:gd name="T14" fmla="*/ 5 w 254"/>
                <a:gd name="T15" fmla="*/ 254 h 283"/>
                <a:gd name="T16" fmla="*/ 9 w 254"/>
                <a:gd name="T17" fmla="*/ 259 h 283"/>
                <a:gd name="T18" fmla="*/ 9 w 254"/>
                <a:gd name="T19" fmla="*/ 259 h 283"/>
                <a:gd name="T20" fmla="*/ 14 w 254"/>
                <a:gd name="T21" fmla="*/ 264 h 283"/>
                <a:gd name="T22" fmla="*/ 14 w 254"/>
                <a:gd name="T23" fmla="*/ 264 h 283"/>
                <a:gd name="T24" fmla="*/ 19 w 254"/>
                <a:gd name="T25" fmla="*/ 269 h 283"/>
                <a:gd name="T26" fmla="*/ 23 w 254"/>
                <a:gd name="T27" fmla="*/ 269 h 283"/>
                <a:gd name="T28" fmla="*/ 23 w 254"/>
                <a:gd name="T29" fmla="*/ 273 h 283"/>
                <a:gd name="T30" fmla="*/ 28 w 254"/>
                <a:gd name="T31" fmla="*/ 273 h 283"/>
                <a:gd name="T32" fmla="*/ 33 w 254"/>
                <a:gd name="T33" fmla="*/ 278 h 283"/>
                <a:gd name="T34" fmla="*/ 33 w 254"/>
                <a:gd name="T35" fmla="*/ 278 h 283"/>
                <a:gd name="T36" fmla="*/ 38 w 254"/>
                <a:gd name="T37" fmla="*/ 278 h 283"/>
                <a:gd name="T38" fmla="*/ 38 w 254"/>
                <a:gd name="T39" fmla="*/ 283 h 283"/>
                <a:gd name="T40" fmla="*/ 42 w 254"/>
                <a:gd name="T41" fmla="*/ 283 h 283"/>
                <a:gd name="T42" fmla="*/ 42 w 254"/>
                <a:gd name="T43" fmla="*/ 283 h 283"/>
                <a:gd name="T44" fmla="*/ 42 w 254"/>
                <a:gd name="T45" fmla="*/ 283 h 283"/>
                <a:gd name="T46" fmla="*/ 47 w 254"/>
                <a:gd name="T47" fmla="*/ 283 h 283"/>
                <a:gd name="T48" fmla="*/ 47 w 254"/>
                <a:gd name="T49" fmla="*/ 283 h 283"/>
                <a:gd name="T50" fmla="*/ 254 w 254"/>
                <a:gd name="T51" fmla="*/ 42 h 283"/>
                <a:gd name="T52" fmla="*/ 254 w 254"/>
                <a:gd name="T53" fmla="*/ 42 h 283"/>
                <a:gd name="T54" fmla="*/ 254 w 254"/>
                <a:gd name="T55" fmla="*/ 42 h 283"/>
                <a:gd name="T56" fmla="*/ 250 w 254"/>
                <a:gd name="T57" fmla="*/ 42 h 283"/>
                <a:gd name="T58" fmla="*/ 250 w 254"/>
                <a:gd name="T59" fmla="*/ 42 h 283"/>
                <a:gd name="T60" fmla="*/ 245 w 254"/>
                <a:gd name="T61" fmla="*/ 42 h 283"/>
                <a:gd name="T62" fmla="*/ 245 w 254"/>
                <a:gd name="T63" fmla="*/ 38 h 283"/>
                <a:gd name="T64" fmla="*/ 240 w 254"/>
                <a:gd name="T65" fmla="*/ 38 h 283"/>
                <a:gd name="T66" fmla="*/ 240 w 254"/>
                <a:gd name="T67" fmla="*/ 33 h 283"/>
                <a:gd name="T68" fmla="*/ 235 w 254"/>
                <a:gd name="T69" fmla="*/ 33 h 283"/>
                <a:gd name="T70" fmla="*/ 235 w 254"/>
                <a:gd name="T71" fmla="*/ 28 h 283"/>
                <a:gd name="T72" fmla="*/ 231 w 254"/>
                <a:gd name="T73" fmla="*/ 28 h 283"/>
                <a:gd name="T74" fmla="*/ 226 w 254"/>
                <a:gd name="T75" fmla="*/ 24 h 283"/>
                <a:gd name="T76" fmla="*/ 226 w 254"/>
                <a:gd name="T77" fmla="*/ 24 h 283"/>
                <a:gd name="T78" fmla="*/ 221 w 254"/>
                <a:gd name="T79" fmla="*/ 19 h 283"/>
                <a:gd name="T80" fmla="*/ 217 w 254"/>
                <a:gd name="T81" fmla="*/ 19 h 283"/>
                <a:gd name="T82" fmla="*/ 217 w 254"/>
                <a:gd name="T83" fmla="*/ 14 h 283"/>
                <a:gd name="T84" fmla="*/ 212 w 254"/>
                <a:gd name="T85" fmla="*/ 14 h 283"/>
                <a:gd name="T86" fmla="*/ 212 w 254"/>
                <a:gd name="T87" fmla="*/ 9 h 283"/>
                <a:gd name="T88" fmla="*/ 212 w 254"/>
                <a:gd name="T89" fmla="*/ 9 h 283"/>
                <a:gd name="T90" fmla="*/ 207 w 254"/>
                <a:gd name="T91" fmla="*/ 5 h 283"/>
                <a:gd name="T92" fmla="*/ 207 w 254"/>
                <a:gd name="T93" fmla="*/ 5 h 283"/>
                <a:gd name="T94" fmla="*/ 207 w 254"/>
                <a:gd name="T95" fmla="*/ 5 h 283"/>
                <a:gd name="T96" fmla="*/ 207 w 254"/>
                <a:gd name="T97" fmla="*/ 5 h 283"/>
                <a:gd name="T98" fmla="*/ 207 w 25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4" h="283">
                  <a:moveTo>
                    <a:pt x="0" y="240"/>
                  </a:moveTo>
                  <a:lnTo>
                    <a:pt x="0" y="240"/>
                  </a:lnTo>
                  <a:lnTo>
                    <a:pt x="0" y="245"/>
                  </a:lnTo>
                  <a:lnTo>
                    <a:pt x="0" y="245"/>
                  </a:lnTo>
                  <a:lnTo>
                    <a:pt x="0" y="245"/>
                  </a:lnTo>
                  <a:lnTo>
                    <a:pt x="0" y="245"/>
                  </a:lnTo>
                  <a:lnTo>
                    <a:pt x="0" y="245"/>
                  </a:lnTo>
                  <a:lnTo>
                    <a:pt x="0" y="245"/>
                  </a:lnTo>
                  <a:lnTo>
                    <a:pt x="0" y="245"/>
                  </a:lnTo>
                  <a:lnTo>
                    <a:pt x="0" y="250"/>
                  </a:lnTo>
                  <a:lnTo>
                    <a:pt x="0" y="250"/>
                  </a:lnTo>
                  <a:lnTo>
                    <a:pt x="0" y="250"/>
                  </a:lnTo>
                  <a:lnTo>
                    <a:pt x="0" y="250"/>
                  </a:lnTo>
                  <a:lnTo>
                    <a:pt x="5" y="250"/>
                  </a:lnTo>
                  <a:lnTo>
                    <a:pt x="5" y="254"/>
                  </a:lnTo>
                  <a:lnTo>
                    <a:pt x="5" y="254"/>
                  </a:lnTo>
                  <a:lnTo>
                    <a:pt x="5" y="254"/>
                  </a:lnTo>
                  <a:lnTo>
                    <a:pt x="9" y="259"/>
                  </a:lnTo>
                  <a:lnTo>
                    <a:pt x="9" y="259"/>
                  </a:lnTo>
                  <a:lnTo>
                    <a:pt x="9" y="259"/>
                  </a:lnTo>
                  <a:lnTo>
                    <a:pt x="9" y="259"/>
                  </a:lnTo>
                  <a:lnTo>
                    <a:pt x="14" y="264"/>
                  </a:lnTo>
                  <a:lnTo>
                    <a:pt x="14" y="264"/>
                  </a:lnTo>
                  <a:lnTo>
                    <a:pt x="14" y="264"/>
                  </a:lnTo>
                  <a:lnTo>
                    <a:pt x="19" y="264"/>
                  </a:lnTo>
                  <a:lnTo>
                    <a:pt x="19" y="269"/>
                  </a:lnTo>
                  <a:lnTo>
                    <a:pt x="19" y="269"/>
                  </a:lnTo>
                  <a:lnTo>
                    <a:pt x="23" y="269"/>
                  </a:lnTo>
                  <a:lnTo>
                    <a:pt x="23" y="273"/>
                  </a:lnTo>
                  <a:lnTo>
                    <a:pt x="23" y="273"/>
                  </a:lnTo>
                  <a:lnTo>
                    <a:pt x="28" y="273"/>
                  </a:lnTo>
                  <a:lnTo>
                    <a:pt x="28" y="273"/>
                  </a:lnTo>
                  <a:lnTo>
                    <a:pt x="28" y="278"/>
                  </a:lnTo>
                  <a:lnTo>
                    <a:pt x="33" y="278"/>
                  </a:lnTo>
                  <a:lnTo>
                    <a:pt x="33" y="278"/>
                  </a:lnTo>
                  <a:lnTo>
                    <a:pt x="33" y="278"/>
                  </a:lnTo>
                  <a:lnTo>
                    <a:pt x="33" y="278"/>
                  </a:lnTo>
                  <a:lnTo>
                    <a:pt x="38" y="278"/>
                  </a:lnTo>
                  <a:lnTo>
                    <a:pt x="38" y="283"/>
                  </a:lnTo>
                  <a:lnTo>
                    <a:pt x="38" y="283"/>
                  </a:lnTo>
                  <a:lnTo>
                    <a:pt x="38" y="283"/>
                  </a:lnTo>
                  <a:lnTo>
                    <a:pt x="42" y="283"/>
                  </a:lnTo>
                  <a:lnTo>
                    <a:pt x="42" y="283"/>
                  </a:lnTo>
                  <a:lnTo>
                    <a:pt x="42" y="283"/>
                  </a:lnTo>
                  <a:lnTo>
                    <a:pt x="42" y="283"/>
                  </a:lnTo>
                  <a:lnTo>
                    <a:pt x="42" y="283"/>
                  </a:lnTo>
                  <a:lnTo>
                    <a:pt x="42" y="283"/>
                  </a:lnTo>
                  <a:lnTo>
                    <a:pt x="47" y="283"/>
                  </a:lnTo>
                  <a:lnTo>
                    <a:pt x="47" y="283"/>
                  </a:lnTo>
                  <a:lnTo>
                    <a:pt x="47" y="283"/>
                  </a:lnTo>
                  <a:lnTo>
                    <a:pt x="254" y="42"/>
                  </a:lnTo>
                  <a:lnTo>
                    <a:pt x="254" y="42"/>
                  </a:lnTo>
                  <a:lnTo>
                    <a:pt x="254" y="42"/>
                  </a:lnTo>
                  <a:lnTo>
                    <a:pt x="254" y="42"/>
                  </a:lnTo>
                  <a:lnTo>
                    <a:pt x="254" y="42"/>
                  </a:lnTo>
                  <a:lnTo>
                    <a:pt x="254" y="42"/>
                  </a:lnTo>
                  <a:lnTo>
                    <a:pt x="250" y="42"/>
                  </a:lnTo>
                  <a:lnTo>
                    <a:pt x="250" y="42"/>
                  </a:lnTo>
                  <a:lnTo>
                    <a:pt x="250" y="42"/>
                  </a:lnTo>
                  <a:lnTo>
                    <a:pt x="250" y="42"/>
                  </a:lnTo>
                  <a:lnTo>
                    <a:pt x="250" y="42"/>
                  </a:lnTo>
                  <a:lnTo>
                    <a:pt x="245" y="42"/>
                  </a:lnTo>
                  <a:lnTo>
                    <a:pt x="245" y="38"/>
                  </a:lnTo>
                  <a:lnTo>
                    <a:pt x="245" y="38"/>
                  </a:lnTo>
                  <a:lnTo>
                    <a:pt x="245" y="38"/>
                  </a:lnTo>
                  <a:lnTo>
                    <a:pt x="240" y="38"/>
                  </a:lnTo>
                  <a:lnTo>
                    <a:pt x="240" y="38"/>
                  </a:lnTo>
                  <a:lnTo>
                    <a:pt x="240" y="33"/>
                  </a:lnTo>
                  <a:lnTo>
                    <a:pt x="235" y="33"/>
                  </a:lnTo>
                  <a:lnTo>
                    <a:pt x="235" y="33"/>
                  </a:lnTo>
                  <a:lnTo>
                    <a:pt x="235" y="33"/>
                  </a:lnTo>
                  <a:lnTo>
                    <a:pt x="235" y="28"/>
                  </a:lnTo>
                  <a:lnTo>
                    <a:pt x="231" y="28"/>
                  </a:lnTo>
                  <a:lnTo>
                    <a:pt x="231" y="28"/>
                  </a:lnTo>
                  <a:lnTo>
                    <a:pt x="231" y="28"/>
                  </a:lnTo>
                  <a:lnTo>
                    <a:pt x="226" y="24"/>
                  </a:lnTo>
                  <a:lnTo>
                    <a:pt x="226" y="24"/>
                  </a:lnTo>
                  <a:lnTo>
                    <a:pt x="226" y="24"/>
                  </a:lnTo>
                  <a:lnTo>
                    <a:pt x="221" y="24"/>
                  </a:lnTo>
                  <a:lnTo>
                    <a:pt x="221" y="19"/>
                  </a:lnTo>
                  <a:lnTo>
                    <a:pt x="221" y="19"/>
                  </a:lnTo>
                  <a:lnTo>
                    <a:pt x="217" y="19"/>
                  </a:lnTo>
                  <a:lnTo>
                    <a:pt x="217" y="14"/>
                  </a:lnTo>
                  <a:lnTo>
                    <a:pt x="217" y="14"/>
                  </a:lnTo>
                  <a:lnTo>
                    <a:pt x="217" y="14"/>
                  </a:lnTo>
                  <a:lnTo>
                    <a:pt x="212" y="14"/>
                  </a:lnTo>
                  <a:lnTo>
                    <a:pt x="212" y="9"/>
                  </a:lnTo>
                  <a:lnTo>
                    <a:pt x="212" y="9"/>
                  </a:lnTo>
                  <a:lnTo>
                    <a:pt x="212" y="9"/>
                  </a:lnTo>
                  <a:lnTo>
                    <a:pt x="212" y="9"/>
                  </a:lnTo>
                  <a:lnTo>
                    <a:pt x="207" y="9"/>
                  </a:lnTo>
                  <a:lnTo>
                    <a:pt x="207" y="5"/>
                  </a:lnTo>
                  <a:lnTo>
                    <a:pt x="207" y="5"/>
                  </a:lnTo>
                  <a:lnTo>
                    <a:pt x="207" y="5"/>
                  </a:lnTo>
                  <a:lnTo>
                    <a:pt x="207" y="5"/>
                  </a:lnTo>
                  <a:lnTo>
                    <a:pt x="207" y="5"/>
                  </a:lnTo>
                  <a:lnTo>
                    <a:pt x="207" y="5"/>
                  </a:lnTo>
                  <a:lnTo>
                    <a:pt x="207" y="5"/>
                  </a:lnTo>
                  <a:lnTo>
                    <a:pt x="207" y="0"/>
                  </a:lnTo>
                  <a:lnTo>
                    <a:pt x="207" y="0"/>
                  </a:lnTo>
                  <a:lnTo>
                    <a:pt x="0" y="24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2" name="Freeform 1492">
              <a:extLst>
                <a:ext uri="{FF2B5EF4-FFF2-40B4-BE49-F238E27FC236}">
                  <a16:creationId xmlns:a16="http://schemas.microsoft.com/office/drawing/2014/main" id="{F931C747-9E1E-B2BC-2F37-E17371387E10}"/>
                </a:ext>
              </a:extLst>
            </p:cNvPr>
            <p:cNvSpPr>
              <a:spLocks/>
            </p:cNvSpPr>
            <p:nvPr/>
          </p:nvSpPr>
          <p:spPr bwMode="auto">
            <a:xfrm>
              <a:off x="397510" y="1438910"/>
              <a:ext cx="50800" cy="107950"/>
            </a:xfrm>
            <a:custGeom>
              <a:avLst/>
              <a:gdLst>
                <a:gd name="T0" fmla="*/ 80 w 80"/>
                <a:gd name="T1" fmla="*/ 29 h 170"/>
                <a:gd name="T2" fmla="*/ 80 w 80"/>
                <a:gd name="T3" fmla="*/ 24 h 170"/>
                <a:gd name="T4" fmla="*/ 80 w 80"/>
                <a:gd name="T5" fmla="*/ 24 h 170"/>
                <a:gd name="T6" fmla="*/ 80 w 80"/>
                <a:gd name="T7" fmla="*/ 19 h 170"/>
                <a:gd name="T8" fmla="*/ 80 w 80"/>
                <a:gd name="T9" fmla="*/ 14 h 170"/>
                <a:gd name="T10" fmla="*/ 76 w 80"/>
                <a:gd name="T11" fmla="*/ 14 h 170"/>
                <a:gd name="T12" fmla="*/ 76 w 80"/>
                <a:gd name="T13" fmla="*/ 10 h 170"/>
                <a:gd name="T14" fmla="*/ 71 w 80"/>
                <a:gd name="T15" fmla="*/ 10 h 170"/>
                <a:gd name="T16" fmla="*/ 66 w 80"/>
                <a:gd name="T17" fmla="*/ 5 h 170"/>
                <a:gd name="T18" fmla="*/ 66 w 80"/>
                <a:gd name="T19" fmla="*/ 5 h 170"/>
                <a:gd name="T20" fmla="*/ 62 w 80"/>
                <a:gd name="T21" fmla="*/ 5 h 170"/>
                <a:gd name="T22" fmla="*/ 57 w 80"/>
                <a:gd name="T23" fmla="*/ 0 h 170"/>
                <a:gd name="T24" fmla="*/ 52 w 80"/>
                <a:gd name="T25" fmla="*/ 0 h 170"/>
                <a:gd name="T26" fmla="*/ 47 w 80"/>
                <a:gd name="T27" fmla="*/ 0 h 170"/>
                <a:gd name="T28" fmla="*/ 47 w 80"/>
                <a:gd name="T29" fmla="*/ 0 h 170"/>
                <a:gd name="T30" fmla="*/ 43 w 80"/>
                <a:gd name="T31" fmla="*/ 0 h 170"/>
                <a:gd name="T32" fmla="*/ 38 w 80"/>
                <a:gd name="T33" fmla="*/ 0 h 170"/>
                <a:gd name="T34" fmla="*/ 33 w 80"/>
                <a:gd name="T35" fmla="*/ 5 h 170"/>
                <a:gd name="T36" fmla="*/ 33 w 80"/>
                <a:gd name="T37" fmla="*/ 5 h 170"/>
                <a:gd name="T38" fmla="*/ 29 w 80"/>
                <a:gd name="T39" fmla="*/ 10 h 170"/>
                <a:gd name="T40" fmla="*/ 24 w 80"/>
                <a:gd name="T41" fmla="*/ 10 h 170"/>
                <a:gd name="T42" fmla="*/ 24 w 80"/>
                <a:gd name="T43" fmla="*/ 14 h 170"/>
                <a:gd name="T44" fmla="*/ 19 w 80"/>
                <a:gd name="T45" fmla="*/ 14 h 170"/>
                <a:gd name="T46" fmla="*/ 19 w 80"/>
                <a:gd name="T47" fmla="*/ 19 h 170"/>
                <a:gd name="T48" fmla="*/ 19 w 80"/>
                <a:gd name="T49" fmla="*/ 24 h 170"/>
                <a:gd name="T50" fmla="*/ 0 w 80"/>
                <a:gd name="T51" fmla="*/ 156 h 170"/>
                <a:gd name="T52" fmla="*/ 0 w 80"/>
                <a:gd name="T53" fmla="*/ 156 h 170"/>
                <a:gd name="T54" fmla="*/ 0 w 80"/>
                <a:gd name="T55" fmla="*/ 151 h 170"/>
                <a:gd name="T56" fmla="*/ 5 w 80"/>
                <a:gd name="T57" fmla="*/ 151 h 170"/>
                <a:gd name="T58" fmla="*/ 5 w 80"/>
                <a:gd name="T59" fmla="*/ 146 h 170"/>
                <a:gd name="T60" fmla="*/ 10 w 80"/>
                <a:gd name="T61" fmla="*/ 146 h 170"/>
                <a:gd name="T62" fmla="*/ 10 w 80"/>
                <a:gd name="T63" fmla="*/ 142 h 170"/>
                <a:gd name="T64" fmla="*/ 14 w 80"/>
                <a:gd name="T65" fmla="*/ 142 h 170"/>
                <a:gd name="T66" fmla="*/ 19 w 80"/>
                <a:gd name="T67" fmla="*/ 142 h 170"/>
                <a:gd name="T68" fmla="*/ 24 w 80"/>
                <a:gd name="T69" fmla="*/ 137 h 170"/>
                <a:gd name="T70" fmla="*/ 29 w 80"/>
                <a:gd name="T71" fmla="*/ 137 h 170"/>
                <a:gd name="T72" fmla="*/ 29 w 80"/>
                <a:gd name="T73" fmla="*/ 137 h 170"/>
                <a:gd name="T74" fmla="*/ 33 w 80"/>
                <a:gd name="T75" fmla="*/ 137 h 170"/>
                <a:gd name="T76" fmla="*/ 38 w 80"/>
                <a:gd name="T77" fmla="*/ 142 h 170"/>
                <a:gd name="T78" fmla="*/ 43 w 80"/>
                <a:gd name="T79" fmla="*/ 142 h 170"/>
                <a:gd name="T80" fmla="*/ 47 w 80"/>
                <a:gd name="T81" fmla="*/ 142 h 170"/>
                <a:gd name="T82" fmla="*/ 47 w 80"/>
                <a:gd name="T83" fmla="*/ 146 h 170"/>
                <a:gd name="T84" fmla="*/ 52 w 80"/>
                <a:gd name="T85" fmla="*/ 146 h 170"/>
                <a:gd name="T86" fmla="*/ 57 w 80"/>
                <a:gd name="T87" fmla="*/ 151 h 170"/>
                <a:gd name="T88" fmla="*/ 57 w 80"/>
                <a:gd name="T89" fmla="*/ 151 h 170"/>
                <a:gd name="T90" fmla="*/ 62 w 80"/>
                <a:gd name="T91" fmla="*/ 156 h 170"/>
                <a:gd name="T92" fmla="*/ 62 w 80"/>
                <a:gd name="T93" fmla="*/ 160 h 170"/>
                <a:gd name="T94" fmla="*/ 62 w 80"/>
                <a:gd name="T95" fmla="*/ 160 h 170"/>
                <a:gd name="T96" fmla="*/ 62 w 80"/>
                <a:gd name="T97" fmla="*/ 165 h 170"/>
                <a:gd name="T98" fmla="*/ 62 w 80"/>
                <a:gd name="T9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 h="170">
                  <a:moveTo>
                    <a:pt x="80" y="29"/>
                  </a:moveTo>
                  <a:lnTo>
                    <a:pt x="80" y="29"/>
                  </a:lnTo>
                  <a:lnTo>
                    <a:pt x="80" y="29"/>
                  </a:lnTo>
                  <a:lnTo>
                    <a:pt x="80" y="24"/>
                  </a:lnTo>
                  <a:lnTo>
                    <a:pt x="80" y="24"/>
                  </a:lnTo>
                  <a:lnTo>
                    <a:pt x="80" y="24"/>
                  </a:lnTo>
                  <a:lnTo>
                    <a:pt x="80" y="19"/>
                  </a:lnTo>
                  <a:lnTo>
                    <a:pt x="80" y="19"/>
                  </a:lnTo>
                  <a:lnTo>
                    <a:pt x="80" y="19"/>
                  </a:lnTo>
                  <a:lnTo>
                    <a:pt x="80" y="14"/>
                  </a:lnTo>
                  <a:lnTo>
                    <a:pt x="76" y="14"/>
                  </a:lnTo>
                  <a:lnTo>
                    <a:pt x="76" y="14"/>
                  </a:lnTo>
                  <a:lnTo>
                    <a:pt x="76" y="10"/>
                  </a:lnTo>
                  <a:lnTo>
                    <a:pt x="76" y="10"/>
                  </a:lnTo>
                  <a:lnTo>
                    <a:pt x="71" y="10"/>
                  </a:lnTo>
                  <a:lnTo>
                    <a:pt x="71" y="10"/>
                  </a:lnTo>
                  <a:lnTo>
                    <a:pt x="71" y="5"/>
                  </a:lnTo>
                  <a:lnTo>
                    <a:pt x="66" y="5"/>
                  </a:lnTo>
                  <a:lnTo>
                    <a:pt x="66" y="5"/>
                  </a:lnTo>
                  <a:lnTo>
                    <a:pt x="66" y="5"/>
                  </a:lnTo>
                  <a:lnTo>
                    <a:pt x="62" y="5"/>
                  </a:lnTo>
                  <a:lnTo>
                    <a:pt x="62" y="5"/>
                  </a:lnTo>
                  <a:lnTo>
                    <a:pt x="62" y="0"/>
                  </a:lnTo>
                  <a:lnTo>
                    <a:pt x="57" y="0"/>
                  </a:lnTo>
                  <a:lnTo>
                    <a:pt x="57" y="0"/>
                  </a:lnTo>
                  <a:lnTo>
                    <a:pt x="52" y="0"/>
                  </a:lnTo>
                  <a:lnTo>
                    <a:pt x="52" y="0"/>
                  </a:lnTo>
                  <a:lnTo>
                    <a:pt x="47" y="0"/>
                  </a:lnTo>
                  <a:lnTo>
                    <a:pt x="47" y="0"/>
                  </a:lnTo>
                  <a:lnTo>
                    <a:pt x="47" y="0"/>
                  </a:lnTo>
                  <a:lnTo>
                    <a:pt x="43" y="0"/>
                  </a:lnTo>
                  <a:lnTo>
                    <a:pt x="43" y="0"/>
                  </a:lnTo>
                  <a:lnTo>
                    <a:pt x="38" y="0"/>
                  </a:lnTo>
                  <a:lnTo>
                    <a:pt x="38" y="0"/>
                  </a:lnTo>
                  <a:lnTo>
                    <a:pt x="38" y="5"/>
                  </a:lnTo>
                  <a:lnTo>
                    <a:pt x="33" y="5"/>
                  </a:lnTo>
                  <a:lnTo>
                    <a:pt x="33" y="5"/>
                  </a:lnTo>
                  <a:lnTo>
                    <a:pt x="33" y="5"/>
                  </a:lnTo>
                  <a:lnTo>
                    <a:pt x="29" y="5"/>
                  </a:lnTo>
                  <a:lnTo>
                    <a:pt x="29" y="10"/>
                  </a:lnTo>
                  <a:lnTo>
                    <a:pt x="29" y="10"/>
                  </a:lnTo>
                  <a:lnTo>
                    <a:pt x="24" y="10"/>
                  </a:lnTo>
                  <a:lnTo>
                    <a:pt x="24" y="10"/>
                  </a:lnTo>
                  <a:lnTo>
                    <a:pt x="24" y="14"/>
                  </a:lnTo>
                  <a:lnTo>
                    <a:pt x="24" y="14"/>
                  </a:lnTo>
                  <a:lnTo>
                    <a:pt x="19" y="14"/>
                  </a:lnTo>
                  <a:lnTo>
                    <a:pt x="19" y="19"/>
                  </a:lnTo>
                  <a:lnTo>
                    <a:pt x="19" y="19"/>
                  </a:lnTo>
                  <a:lnTo>
                    <a:pt x="19" y="19"/>
                  </a:lnTo>
                  <a:lnTo>
                    <a:pt x="19" y="24"/>
                  </a:lnTo>
                  <a:lnTo>
                    <a:pt x="0" y="160"/>
                  </a:lnTo>
                  <a:lnTo>
                    <a:pt x="0" y="156"/>
                  </a:lnTo>
                  <a:lnTo>
                    <a:pt x="0" y="156"/>
                  </a:lnTo>
                  <a:lnTo>
                    <a:pt x="0" y="156"/>
                  </a:lnTo>
                  <a:lnTo>
                    <a:pt x="0" y="151"/>
                  </a:lnTo>
                  <a:lnTo>
                    <a:pt x="0" y="151"/>
                  </a:lnTo>
                  <a:lnTo>
                    <a:pt x="0" y="151"/>
                  </a:lnTo>
                  <a:lnTo>
                    <a:pt x="5" y="151"/>
                  </a:lnTo>
                  <a:lnTo>
                    <a:pt x="5" y="146"/>
                  </a:lnTo>
                  <a:lnTo>
                    <a:pt x="5" y="146"/>
                  </a:lnTo>
                  <a:lnTo>
                    <a:pt x="5" y="146"/>
                  </a:lnTo>
                  <a:lnTo>
                    <a:pt x="10" y="146"/>
                  </a:lnTo>
                  <a:lnTo>
                    <a:pt x="10" y="142"/>
                  </a:lnTo>
                  <a:lnTo>
                    <a:pt x="10" y="142"/>
                  </a:lnTo>
                  <a:lnTo>
                    <a:pt x="14" y="142"/>
                  </a:lnTo>
                  <a:lnTo>
                    <a:pt x="14" y="142"/>
                  </a:lnTo>
                  <a:lnTo>
                    <a:pt x="19" y="142"/>
                  </a:lnTo>
                  <a:lnTo>
                    <a:pt x="19" y="142"/>
                  </a:lnTo>
                  <a:lnTo>
                    <a:pt x="19" y="142"/>
                  </a:lnTo>
                  <a:lnTo>
                    <a:pt x="24" y="137"/>
                  </a:lnTo>
                  <a:lnTo>
                    <a:pt x="24" y="137"/>
                  </a:lnTo>
                  <a:lnTo>
                    <a:pt x="29" y="137"/>
                  </a:lnTo>
                  <a:lnTo>
                    <a:pt x="29" y="137"/>
                  </a:lnTo>
                  <a:lnTo>
                    <a:pt x="29" y="137"/>
                  </a:lnTo>
                  <a:lnTo>
                    <a:pt x="33" y="137"/>
                  </a:lnTo>
                  <a:lnTo>
                    <a:pt x="33" y="137"/>
                  </a:lnTo>
                  <a:lnTo>
                    <a:pt x="38" y="142"/>
                  </a:lnTo>
                  <a:lnTo>
                    <a:pt x="38" y="142"/>
                  </a:lnTo>
                  <a:lnTo>
                    <a:pt x="43" y="142"/>
                  </a:lnTo>
                  <a:lnTo>
                    <a:pt x="43" y="142"/>
                  </a:lnTo>
                  <a:lnTo>
                    <a:pt x="43" y="142"/>
                  </a:lnTo>
                  <a:lnTo>
                    <a:pt x="47" y="142"/>
                  </a:lnTo>
                  <a:lnTo>
                    <a:pt x="47" y="146"/>
                  </a:lnTo>
                  <a:lnTo>
                    <a:pt x="47" y="146"/>
                  </a:lnTo>
                  <a:lnTo>
                    <a:pt x="52" y="146"/>
                  </a:lnTo>
                  <a:lnTo>
                    <a:pt x="52" y="146"/>
                  </a:lnTo>
                  <a:lnTo>
                    <a:pt x="52" y="151"/>
                  </a:lnTo>
                  <a:lnTo>
                    <a:pt x="57" y="151"/>
                  </a:lnTo>
                  <a:lnTo>
                    <a:pt x="57" y="151"/>
                  </a:lnTo>
                  <a:lnTo>
                    <a:pt x="57" y="151"/>
                  </a:lnTo>
                  <a:lnTo>
                    <a:pt x="57" y="156"/>
                  </a:lnTo>
                  <a:lnTo>
                    <a:pt x="62" y="156"/>
                  </a:lnTo>
                  <a:lnTo>
                    <a:pt x="62" y="156"/>
                  </a:lnTo>
                  <a:lnTo>
                    <a:pt x="62" y="160"/>
                  </a:lnTo>
                  <a:lnTo>
                    <a:pt x="62" y="160"/>
                  </a:lnTo>
                  <a:lnTo>
                    <a:pt x="62" y="160"/>
                  </a:lnTo>
                  <a:lnTo>
                    <a:pt x="62" y="165"/>
                  </a:lnTo>
                  <a:lnTo>
                    <a:pt x="62" y="165"/>
                  </a:lnTo>
                  <a:lnTo>
                    <a:pt x="62" y="165"/>
                  </a:lnTo>
                  <a:lnTo>
                    <a:pt x="62" y="170"/>
                  </a:lnTo>
                  <a:lnTo>
                    <a:pt x="80" y="2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3" name="Oval 132">
              <a:extLst>
                <a:ext uri="{FF2B5EF4-FFF2-40B4-BE49-F238E27FC236}">
                  <a16:creationId xmlns:a16="http://schemas.microsoft.com/office/drawing/2014/main" id="{502323AF-CBFB-0402-6686-E8EEC2F164C1}"/>
                </a:ext>
              </a:extLst>
            </p:cNvPr>
            <p:cNvSpPr>
              <a:spLocks noChangeArrowheads="1"/>
            </p:cNvSpPr>
            <p:nvPr/>
          </p:nvSpPr>
          <p:spPr bwMode="auto">
            <a:xfrm>
              <a:off x="1348740" y="637540"/>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34" name="Freeform 1494">
              <a:extLst>
                <a:ext uri="{FF2B5EF4-FFF2-40B4-BE49-F238E27FC236}">
                  <a16:creationId xmlns:a16="http://schemas.microsoft.com/office/drawing/2014/main" id="{F2938538-289E-B7C0-C12A-CA6F6951D296}"/>
                </a:ext>
              </a:extLst>
            </p:cNvPr>
            <p:cNvSpPr>
              <a:spLocks/>
            </p:cNvSpPr>
            <p:nvPr/>
          </p:nvSpPr>
          <p:spPr bwMode="auto">
            <a:xfrm>
              <a:off x="1372235" y="739140"/>
              <a:ext cx="60325" cy="152400"/>
            </a:xfrm>
            <a:custGeom>
              <a:avLst/>
              <a:gdLst>
                <a:gd name="T0" fmla="*/ 95 w 95"/>
                <a:gd name="T1" fmla="*/ 23 h 240"/>
                <a:gd name="T2" fmla="*/ 95 w 95"/>
                <a:gd name="T3" fmla="*/ 23 h 240"/>
                <a:gd name="T4" fmla="*/ 95 w 95"/>
                <a:gd name="T5" fmla="*/ 19 h 240"/>
                <a:gd name="T6" fmla="*/ 90 w 95"/>
                <a:gd name="T7" fmla="*/ 19 h 240"/>
                <a:gd name="T8" fmla="*/ 90 w 95"/>
                <a:gd name="T9" fmla="*/ 14 h 240"/>
                <a:gd name="T10" fmla="*/ 90 w 95"/>
                <a:gd name="T11" fmla="*/ 14 h 240"/>
                <a:gd name="T12" fmla="*/ 85 w 95"/>
                <a:gd name="T13" fmla="*/ 9 h 240"/>
                <a:gd name="T14" fmla="*/ 81 w 95"/>
                <a:gd name="T15" fmla="*/ 9 h 240"/>
                <a:gd name="T16" fmla="*/ 81 w 95"/>
                <a:gd name="T17" fmla="*/ 4 h 240"/>
                <a:gd name="T18" fmla="*/ 76 w 95"/>
                <a:gd name="T19" fmla="*/ 4 h 240"/>
                <a:gd name="T20" fmla="*/ 71 w 95"/>
                <a:gd name="T21" fmla="*/ 4 h 240"/>
                <a:gd name="T22" fmla="*/ 66 w 95"/>
                <a:gd name="T23" fmla="*/ 0 h 240"/>
                <a:gd name="T24" fmla="*/ 62 w 95"/>
                <a:gd name="T25" fmla="*/ 0 h 240"/>
                <a:gd name="T26" fmla="*/ 62 w 95"/>
                <a:gd name="T27" fmla="*/ 0 h 240"/>
                <a:gd name="T28" fmla="*/ 57 w 95"/>
                <a:gd name="T29" fmla="*/ 0 h 240"/>
                <a:gd name="T30" fmla="*/ 52 w 95"/>
                <a:gd name="T31" fmla="*/ 0 h 240"/>
                <a:gd name="T32" fmla="*/ 48 w 95"/>
                <a:gd name="T33" fmla="*/ 4 h 240"/>
                <a:gd name="T34" fmla="*/ 43 w 95"/>
                <a:gd name="T35" fmla="*/ 4 h 240"/>
                <a:gd name="T36" fmla="*/ 43 w 95"/>
                <a:gd name="T37" fmla="*/ 4 h 240"/>
                <a:gd name="T38" fmla="*/ 38 w 95"/>
                <a:gd name="T39" fmla="*/ 4 h 240"/>
                <a:gd name="T40" fmla="*/ 38 w 95"/>
                <a:gd name="T41" fmla="*/ 9 h 240"/>
                <a:gd name="T42" fmla="*/ 33 w 95"/>
                <a:gd name="T43" fmla="*/ 9 h 240"/>
                <a:gd name="T44" fmla="*/ 33 w 95"/>
                <a:gd name="T45" fmla="*/ 14 h 240"/>
                <a:gd name="T46" fmla="*/ 33 w 95"/>
                <a:gd name="T47" fmla="*/ 14 h 240"/>
                <a:gd name="T48" fmla="*/ 29 w 95"/>
                <a:gd name="T49" fmla="*/ 19 h 240"/>
                <a:gd name="T50" fmla="*/ 5 w 95"/>
                <a:gd name="T51" fmla="*/ 231 h 240"/>
                <a:gd name="T52" fmla="*/ 5 w 95"/>
                <a:gd name="T53" fmla="*/ 231 h 240"/>
                <a:gd name="T54" fmla="*/ 5 w 95"/>
                <a:gd name="T55" fmla="*/ 226 h 240"/>
                <a:gd name="T56" fmla="*/ 5 w 95"/>
                <a:gd name="T57" fmla="*/ 226 h 240"/>
                <a:gd name="T58" fmla="*/ 10 w 95"/>
                <a:gd name="T59" fmla="*/ 221 h 240"/>
                <a:gd name="T60" fmla="*/ 10 w 95"/>
                <a:gd name="T61" fmla="*/ 221 h 240"/>
                <a:gd name="T62" fmla="*/ 15 w 95"/>
                <a:gd name="T63" fmla="*/ 221 h 240"/>
                <a:gd name="T64" fmla="*/ 19 w 95"/>
                <a:gd name="T65" fmla="*/ 217 h 240"/>
                <a:gd name="T66" fmla="*/ 24 w 95"/>
                <a:gd name="T67" fmla="*/ 217 h 240"/>
                <a:gd name="T68" fmla="*/ 24 w 95"/>
                <a:gd name="T69" fmla="*/ 217 h 240"/>
                <a:gd name="T70" fmla="*/ 29 w 95"/>
                <a:gd name="T71" fmla="*/ 217 h 240"/>
                <a:gd name="T72" fmla="*/ 33 w 95"/>
                <a:gd name="T73" fmla="*/ 217 h 240"/>
                <a:gd name="T74" fmla="*/ 38 w 95"/>
                <a:gd name="T75" fmla="*/ 217 h 240"/>
                <a:gd name="T76" fmla="*/ 43 w 95"/>
                <a:gd name="T77" fmla="*/ 217 h 240"/>
                <a:gd name="T78" fmla="*/ 48 w 95"/>
                <a:gd name="T79" fmla="*/ 217 h 240"/>
                <a:gd name="T80" fmla="*/ 48 w 95"/>
                <a:gd name="T81" fmla="*/ 221 h 240"/>
                <a:gd name="T82" fmla="*/ 52 w 95"/>
                <a:gd name="T83" fmla="*/ 221 h 240"/>
                <a:gd name="T84" fmla="*/ 57 w 95"/>
                <a:gd name="T85" fmla="*/ 226 h 240"/>
                <a:gd name="T86" fmla="*/ 57 w 95"/>
                <a:gd name="T87" fmla="*/ 226 h 240"/>
                <a:gd name="T88" fmla="*/ 62 w 95"/>
                <a:gd name="T89" fmla="*/ 231 h 240"/>
                <a:gd name="T90" fmla="*/ 62 w 95"/>
                <a:gd name="T91" fmla="*/ 231 h 240"/>
                <a:gd name="T92" fmla="*/ 66 w 95"/>
                <a:gd name="T93" fmla="*/ 235 h 240"/>
                <a:gd name="T94" fmla="*/ 66 w 95"/>
                <a:gd name="T95" fmla="*/ 235 h 240"/>
                <a:gd name="T96" fmla="*/ 66 w 95"/>
                <a:gd name="T97" fmla="*/ 240 h 240"/>
                <a:gd name="T98" fmla="*/ 66 w 95"/>
                <a:gd name="T9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 h="240">
                  <a:moveTo>
                    <a:pt x="95" y="28"/>
                  </a:moveTo>
                  <a:lnTo>
                    <a:pt x="95" y="23"/>
                  </a:lnTo>
                  <a:lnTo>
                    <a:pt x="95" y="23"/>
                  </a:lnTo>
                  <a:lnTo>
                    <a:pt x="95" y="23"/>
                  </a:lnTo>
                  <a:lnTo>
                    <a:pt x="95" y="23"/>
                  </a:lnTo>
                  <a:lnTo>
                    <a:pt x="95" y="19"/>
                  </a:lnTo>
                  <a:lnTo>
                    <a:pt x="90" y="19"/>
                  </a:lnTo>
                  <a:lnTo>
                    <a:pt x="90" y="19"/>
                  </a:lnTo>
                  <a:lnTo>
                    <a:pt x="90" y="14"/>
                  </a:lnTo>
                  <a:lnTo>
                    <a:pt x="90" y="14"/>
                  </a:lnTo>
                  <a:lnTo>
                    <a:pt x="90" y="14"/>
                  </a:lnTo>
                  <a:lnTo>
                    <a:pt x="90" y="14"/>
                  </a:lnTo>
                  <a:lnTo>
                    <a:pt x="85" y="9"/>
                  </a:lnTo>
                  <a:lnTo>
                    <a:pt x="85" y="9"/>
                  </a:lnTo>
                  <a:lnTo>
                    <a:pt x="85" y="9"/>
                  </a:lnTo>
                  <a:lnTo>
                    <a:pt x="81" y="9"/>
                  </a:lnTo>
                  <a:lnTo>
                    <a:pt x="81" y="4"/>
                  </a:lnTo>
                  <a:lnTo>
                    <a:pt x="81" y="4"/>
                  </a:lnTo>
                  <a:lnTo>
                    <a:pt x="76" y="4"/>
                  </a:lnTo>
                  <a:lnTo>
                    <a:pt x="76" y="4"/>
                  </a:lnTo>
                  <a:lnTo>
                    <a:pt x="76" y="4"/>
                  </a:lnTo>
                  <a:lnTo>
                    <a:pt x="71" y="4"/>
                  </a:lnTo>
                  <a:lnTo>
                    <a:pt x="71" y="0"/>
                  </a:lnTo>
                  <a:lnTo>
                    <a:pt x="66" y="0"/>
                  </a:lnTo>
                  <a:lnTo>
                    <a:pt x="66" y="0"/>
                  </a:lnTo>
                  <a:lnTo>
                    <a:pt x="62" y="0"/>
                  </a:lnTo>
                  <a:lnTo>
                    <a:pt x="62" y="0"/>
                  </a:lnTo>
                  <a:lnTo>
                    <a:pt x="62" y="0"/>
                  </a:lnTo>
                  <a:lnTo>
                    <a:pt x="57" y="0"/>
                  </a:lnTo>
                  <a:lnTo>
                    <a:pt x="57" y="0"/>
                  </a:lnTo>
                  <a:lnTo>
                    <a:pt x="52" y="0"/>
                  </a:lnTo>
                  <a:lnTo>
                    <a:pt x="52" y="0"/>
                  </a:lnTo>
                  <a:lnTo>
                    <a:pt x="52" y="0"/>
                  </a:lnTo>
                  <a:lnTo>
                    <a:pt x="48" y="4"/>
                  </a:lnTo>
                  <a:lnTo>
                    <a:pt x="48" y="4"/>
                  </a:lnTo>
                  <a:lnTo>
                    <a:pt x="43" y="4"/>
                  </a:lnTo>
                  <a:lnTo>
                    <a:pt x="43" y="4"/>
                  </a:lnTo>
                  <a:lnTo>
                    <a:pt x="43" y="4"/>
                  </a:lnTo>
                  <a:lnTo>
                    <a:pt x="38" y="4"/>
                  </a:lnTo>
                  <a:lnTo>
                    <a:pt x="38" y="4"/>
                  </a:lnTo>
                  <a:lnTo>
                    <a:pt x="38" y="9"/>
                  </a:lnTo>
                  <a:lnTo>
                    <a:pt x="38" y="9"/>
                  </a:lnTo>
                  <a:lnTo>
                    <a:pt x="33" y="9"/>
                  </a:lnTo>
                  <a:lnTo>
                    <a:pt x="33" y="9"/>
                  </a:lnTo>
                  <a:lnTo>
                    <a:pt x="33" y="14"/>
                  </a:lnTo>
                  <a:lnTo>
                    <a:pt x="33" y="14"/>
                  </a:lnTo>
                  <a:lnTo>
                    <a:pt x="33" y="14"/>
                  </a:lnTo>
                  <a:lnTo>
                    <a:pt x="33" y="14"/>
                  </a:lnTo>
                  <a:lnTo>
                    <a:pt x="33" y="19"/>
                  </a:lnTo>
                  <a:lnTo>
                    <a:pt x="29" y="19"/>
                  </a:lnTo>
                  <a:lnTo>
                    <a:pt x="0" y="235"/>
                  </a:lnTo>
                  <a:lnTo>
                    <a:pt x="5" y="231"/>
                  </a:lnTo>
                  <a:lnTo>
                    <a:pt x="5" y="231"/>
                  </a:lnTo>
                  <a:lnTo>
                    <a:pt x="5" y="231"/>
                  </a:lnTo>
                  <a:lnTo>
                    <a:pt x="5" y="231"/>
                  </a:lnTo>
                  <a:lnTo>
                    <a:pt x="5" y="226"/>
                  </a:lnTo>
                  <a:lnTo>
                    <a:pt x="5" y="226"/>
                  </a:lnTo>
                  <a:lnTo>
                    <a:pt x="5" y="226"/>
                  </a:lnTo>
                  <a:lnTo>
                    <a:pt x="10" y="226"/>
                  </a:lnTo>
                  <a:lnTo>
                    <a:pt x="10" y="221"/>
                  </a:lnTo>
                  <a:lnTo>
                    <a:pt x="10" y="221"/>
                  </a:lnTo>
                  <a:lnTo>
                    <a:pt x="10" y="221"/>
                  </a:lnTo>
                  <a:lnTo>
                    <a:pt x="15" y="221"/>
                  </a:lnTo>
                  <a:lnTo>
                    <a:pt x="15" y="221"/>
                  </a:lnTo>
                  <a:lnTo>
                    <a:pt x="15" y="217"/>
                  </a:lnTo>
                  <a:lnTo>
                    <a:pt x="19" y="217"/>
                  </a:lnTo>
                  <a:lnTo>
                    <a:pt x="19" y="217"/>
                  </a:lnTo>
                  <a:lnTo>
                    <a:pt x="24" y="217"/>
                  </a:lnTo>
                  <a:lnTo>
                    <a:pt x="24" y="217"/>
                  </a:lnTo>
                  <a:lnTo>
                    <a:pt x="24" y="217"/>
                  </a:lnTo>
                  <a:lnTo>
                    <a:pt x="29" y="217"/>
                  </a:lnTo>
                  <a:lnTo>
                    <a:pt x="29" y="217"/>
                  </a:lnTo>
                  <a:lnTo>
                    <a:pt x="33" y="217"/>
                  </a:lnTo>
                  <a:lnTo>
                    <a:pt x="33" y="217"/>
                  </a:lnTo>
                  <a:lnTo>
                    <a:pt x="38" y="217"/>
                  </a:lnTo>
                  <a:lnTo>
                    <a:pt x="38" y="217"/>
                  </a:lnTo>
                  <a:lnTo>
                    <a:pt x="38" y="217"/>
                  </a:lnTo>
                  <a:lnTo>
                    <a:pt x="43" y="217"/>
                  </a:lnTo>
                  <a:lnTo>
                    <a:pt x="43" y="217"/>
                  </a:lnTo>
                  <a:lnTo>
                    <a:pt x="48" y="217"/>
                  </a:lnTo>
                  <a:lnTo>
                    <a:pt x="48" y="221"/>
                  </a:lnTo>
                  <a:lnTo>
                    <a:pt x="48" y="221"/>
                  </a:lnTo>
                  <a:lnTo>
                    <a:pt x="52" y="221"/>
                  </a:lnTo>
                  <a:lnTo>
                    <a:pt x="52" y="221"/>
                  </a:lnTo>
                  <a:lnTo>
                    <a:pt x="57" y="221"/>
                  </a:lnTo>
                  <a:lnTo>
                    <a:pt x="57" y="226"/>
                  </a:lnTo>
                  <a:lnTo>
                    <a:pt x="57" y="226"/>
                  </a:lnTo>
                  <a:lnTo>
                    <a:pt x="57" y="226"/>
                  </a:lnTo>
                  <a:lnTo>
                    <a:pt x="62" y="226"/>
                  </a:lnTo>
                  <a:lnTo>
                    <a:pt x="62" y="231"/>
                  </a:lnTo>
                  <a:lnTo>
                    <a:pt x="62" y="231"/>
                  </a:lnTo>
                  <a:lnTo>
                    <a:pt x="62" y="231"/>
                  </a:lnTo>
                  <a:lnTo>
                    <a:pt x="62" y="231"/>
                  </a:lnTo>
                  <a:lnTo>
                    <a:pt x="66" y="235"/>
                  </a:lnTo>
                  <a:lnTo>
                    <a:pt x="66" y="235"/>
                  </a:lnTo>
                  <a:lnTo>
                    <a:pt x="66" y="235"/>
                  </a:lnTo>
                  <a:lnTo>
                    <a:pt x="66" y="240"/>
                  </a:lnTo>
                  <a:lnTo>
                    <a:pt x="66" y="240"/>
                  </a:lnTo>
                  <a:lnTo>
                    <a:pt x="66" y="240"/>
                  </a:lnTo>
                  <a:lnTo>
                    <a:pt x="66" y="240"/>
                  </a:lnTo>
                  <a:lnTo>
                    <a:pt x="95" y="2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5" name="Freeform 1495">
              <a:extLst>
                <a:ext uri="{FF2B5EF4-FFF2-40B4-BE49-F238E27FC236}">
                  <a16:creationId xmlns:a16="http://schemas.microsoft.com/office/drawing/2014/main" id="{35DCB991-CD67-3AE4-1C33-F536C6B662E5}"/>
                </a:ext>
              </a:extLst>
            </p:cNvPr>
            <p:cNvSpPr>
              <a:spLocks/>
            </p:cNvSpPr>
            <p:nvPr/>
          </p:nvSpPr>
          <p:spPr bwMode="auto">
            <a:xfrm>
              <a:off x="1348740" y="461010"/>
              <a:ext cx="74930" cy="191135"/>
            </a:xfrm>
            <a:custGeom>
              <a:avLst/>
              <a:gdLst>
                <a:gd name="T0" fmla="*/ 56 w 118"/>
                <a:gd name="T1" fmla="*/ 296 h 301"/>
                <a:gd name="T2" fmla="*/ 61 w 118"/>
                <a:gd name="T3" fmla="*/ 296 h 301"/>
                <a:gd name="T4" fmla="*/ 61 w 118"/>
                <a:gd name="T5" fmla="*/ 296 h 301"/>
                <a:gd name="T6" fmla="*/ 61 w 118"/>
                <a:gd name="T7" fmla="*/ 296 h 301"/>
                <a:gd name="T8" fmla="*/ 66 w 118"/>
                <a:gd name="T9" fmla="*/ 301 h 301"/>
                <a:gd name="T10" fmla="*/ 66 w 118"/>
                <a:gd name="T11" fmla="*/ 301 h 301"/>
                <a:gd name="T12" fmla="*/ 70 w 118"/>
                <a:gd name="T13" fmla="*/ 301 h 301"/>
                <a:gd name="T14" fmla="*/ 75 w 118"/>
                <a:gd name="T15" fmla="*/ 301 h 301"/>
                <a:gd name="T16" fmla="*/ 75 w 118"/>
                <a:gd name="T17" fmla="*/ 301 h 301"/>
                <a:gd name="T18" fmla="*/ 80 w 118"/>
                <a:gd name="T19" fmla="*/ 301 h 301"/>
                <a:gd name="T20" fmla="*/ 85 w 118"/>
                <a:gd name="T21" fmla="*/ 296 h 301"/>
                <a:gd name="T22" fmla="*/ 89 w 118"/>
                <a:gd name="T23" fmla="*/ 296 h 301"/>
                <a:gd name="T24" fmla="*/ 94 w 118"/>
                <a:gd name="T25" fmla="*/ 296 h 301"/>
                <a:gd name="T26" fmla="*/ 94 w 118"/>
                <a:gd name="T27" fmla="*/ 296 h 301"/>
                <a:gd name="T28" fmla="*/ 99 w 118"/>
                <a:gd name="T29" fmla="*/ 296 h 301"/>
                <a:gd name="T30" fmla="*/ 103 w 118"/>
                <a:gd name="T31" fmla="*/ 292 h 301"/>
                <a:gd name="T32" fmla="*/ 108 w 118"/>
                <a:gd name="T33" fmla="*/ 292 h 301"/>
                <a:gd name="T34" fmla="*/ 108 w 118"/>
                <a:gd name="T35" fmla="*/ 292 h 301"/>
                <a:gd name="T36" fmla="*/ 113 w 118"/>
                <a:gd name="T37" fmla="*/ 292 h 301"/>
                <a:gd name="T38" fmla="*/ 113 w 118"/>
                <a:gd name="T39" fmla="*/ 287 h 301"/>
                <a:gd name="T40" fmla="*/ 118 w 118"/>
                <a:gd name="T41" fmla="*/ 287 h 301"/>
                <a:gd name="T42" fmla="*/ 118 w 118"/>
                <a:gd name="T43" fmla="*/ 287 h 301"/>
                <a:gd name="T44" fmla="*/ 118 w 118"/>
                <a:gd name="T45" fmla="*/ 287 h 301"/>
                <a:gd name="T46" fmla="*/ 118 w 118"/>
                <a:gd name="T47" fmla="*/ 282 h 301"/>
                <a:gd name="T48" fmla="*/ 118 w 118"/>
                <a:gd name="T49" fmla="*/ 282 h 301"/>
                <a:gd name="T50" fmla="*/ 61 w 118"/>
                <a:gd name="T51" fmla="*/ 0 h 301"/>
                <a:gd name="T52" fmla="*/ 61 w 118"/>
                <a:gd name="T53" fmla="*/ 0 h 301"/>
                <a:gd name="T54" fmla="*/ 61 w 118"/>
                <a:gd name="T55" fmla="*/ 0 h 301"/>
                <a:gd name="T56" fmla="*/ 61 w 118"/>
                <a:gd name="T57" fmla="*/ 4 h 301"/>
                <a:gd name="T58" fmla="*/ 56 w 118"/>
                <a:gd name="T59" fmla="*/ 4 h 301"/>
                <a:gd name="T60" fmla="*/ 56 w 118"/>
                <a:gd name="T61" fmla="*/ 4 h 301"/>
                <a:gd name="T62" fmla="*/ 52 w 118"/>
                <a:gd name="T63" fmla="*/ 4 h 301"/>
                <a:gd name="T64" fmla="*/ 52 w 118"/>
                <a:gd name="T65" fmla="*/ 9 h 301"/>
                <a:gd name="T66" fmla="*/ 47 w 118"/>
                <a:gd name="T67" fmla="*/ 9 h 301"/>
                <a:gd name="T68" fmla="*/ 42 w 118"/>
                <a:gd name="T69" fmla="*/ 9 h 301"/>
                <a:gd name="T70" fmla="*/ 42 w 118"/>
                <a:gd name="T71" fmla="*/ 9 h 301"/>
                <a:gd name="T72" fmla="*/ 37 w 118"/>
                <a:gd name="T73" fmla="*/ 14 h 301"/>
                <a:gd name="T74" fmla="*/ 33 w 118"/>
                <a:gd name="T75" fmla="*/ 14 h 301"/>
                <a:gd name="T76" fmla="*/ 28 w 118"/>
                <a:gd name="T77" fmla="*/ 14 h 301"/>
                <a:gd name="T78" fmla="*/ 23 w 118"/>
                <a:gd name="T79" fmla="*/ 14 h 301"/>
                <a:gd name="T80" fmla="*/ 19 w 118"/>
                <a:gd name="T81" fmla="*/ 14 h 301"/>
                <a:gd name="T82" fmla="*/ 19 w 118"/>
                <a:gd name="T83" fmla="*/ 14 h 301"/>
                <a:gd name="T84" fmla="*/ 14 w 118"/>
                <a:gd name="T85" fmla="*/ 14 h 301"/>
                <a:gd name="T86" fmla="*/ 9 w 118"/>
                <a:gd name="T87" fmla="*/ 14 h 301"/>
                <a:gd name="T88" fmla="*/ 9 w 118"/>
                <a:gd name="T89" fmla="*/ 14 h 301"/>
                <a:gd name="T90" fmla="*/ 5 w 118"/>
                <a:gd name="T91" fmla="*/ 14 h 301"/>
                <a:gd name="T92" fmla="*/ 5 w 118"/>
                <a:gd name="T93" fmla="*/ 14 h 301"/>
                <a:gd name="T94" fmla="*/ 0 w 118"/>
                <a:gd name="T95" fmla="*/ 14 h 301"/>
                <a:gd name="T96" fmla="*/ 0 w 118"/>
                <a:gd name="T97" fmla="*/ 14 h 301"/>
                <a:gd name="T98" fmla="*/ 0 w 118"/>
                <a:gd name="T99" fmla="*/ 9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301">
                  <a:moveTo>
                    <a:pt x="56" y="296"/>
                  </a:moveTo>
                  <a:lnTo>
                    <a:pt x="56" y="296"/>
                  </a:lnTo>
                  <a:lnTo>
                    <a:pt x="61" y="296"/>
                  </a:lnTo>
                  <a:lnTo>
                    <a:pt x="61" y="296"/>
                  </a:lnTo>
                  <a:lnTo>
                    <a:pt x="61" y="296"/>
                  </a:lnTo>
                  <a:lnTo>
                    <a:pt x="61" y="296"/>
                  </a:lnTo>
                  <a:lnTo>
                    <a:pt x="61" y="296"/>
                  </a:lnTo>
                  <a:lnTo>
                    <a:pt x="61" y="296"/>
                  </a:lnTo>
                  <a:lnTo>
                    <a:pt x="61" y="296"/>
                  </a:lnTo>
                  <a:lnTo>
                    <a:pt x="66" y="301"/>
                  </a:lnTo>
                  <a:lnTo>
                    <a:pt x="66" y="301"/>
                  </a:lnTo>
                  <a:lnTo>
                    <a:pt x="66" y="301"/>
                  </a:lnTo>
                  <a:lnTo>
                    <a:pt x="70" y="301"/>
                  </a:lnTo>
                  <a:lnTo>
                    <a:pt x="70" y="301"/>
                  </a:lnTo>
                  <a:lnTo>
                    <a:pt x="70" y="301"/>
                  </a:lnTo>
                  <a:lnTo>
                    <a:pt x="75" y="301"/>
                  </a:lnTo>
                  <a:lnTo>
                    <a:pt x="75" y="301"/>
                  </a:lnTo>
                  <a:lnTo>
                    <a:pt x="75" y="301"/>
                  </a:lnTo>
                  <a:lnTo>
                    <a:pt x="80" y="301"/>
                  </a:lnTo>
                  <a:lnTo>
                    <a:pt x="80" y="301"/>
                  </a:lnTo>
                  <a:lnTo>
                    <a:pt x="80" y="296"/>
                  </a:lnTo>
                  <a:lnTo>
                    <a:pt x="85" y="296"/>
                  </a:lnTo>
                  <a:lnTo>
                    <a:pt x="85" y="296"/>
                  </a:lnTo>
                  <a:lnTo>
                    <a:pt x="89" y="296"/>
                  </a:lnTo>
                  <a:lnTo>
                    <a:pt x="89" y="296"/>
                  </a:lnTo>
                  <a:lnTo>
                    <a:pt x="94" y="296"/>
                  </a:lnTo>
                  <a:lnTo>
                    <a:pt x="94" y="296"/>
                  </a:lnTo>
                  <a:lnTo>
                    <a:pt x="94" y="296"/>
                  </a:lnTo>
                  <a:lnTo>
                    <a:pt x="99" y="296"/>
                  </a:lnTo>
                  <a:lnTo>
                    <a:pt x="99" y="296"/>
                  </a:lnTo>
                  <a:lnTo>
                    <a:pt x="103" y="296"/>
                  </a:lnTo>
                  <a:lnTo>
                    <a:pt x="103" y="292"/>
                  </a:lnTo>
                  <a:lnTo>
                    <a:pt x="103" y="292"/>
                  </a:lnTo>
                  <a:lnTo>
                    <a:pt x="108" y="292"/>
                  </a:lnTo>
                  <a:lnTo>
                    <a:pt x="108" y="292"/>
                  </a:lnTo>
                  <a:lnTo>
                    <a:pt x="108" y="292"/>
                  </a:lnTo>
                  <a:lnTo>
                    <a:pt x="113" y="292"/>
                  </a:lnTo>
                  <a:lnTo>
                    <a:pt x="113" y="292"/>
                  </a:lnTo>
                  <a:lnTo>
                    <a:pt x="113" y="292"/>
                  </a:lnTo>
                  <a:lnTo>
                    <a:pt x="113" y="287"/>
                  </a:lnTo>
                  <a:lnTo>
                    <a:pt x="118" y="287"/>
                  </a:lnTo>
                  <a:lnTo>
                    <a:pt x="118" y="287"/>
                  </a:lnTo>
                  <a:lnTo>
                    <a:pt x="118" y="287"/>
                  </a:lnTo>
                  <a:lnTo>
                    <a:pt x="118" y="287"/>
                  </a:lnTo>
                  <a:lnTo>
                    <a:pt x="118" y="287"/>
                  </a:lnTo>
                  <a:lnTo>
                    <a:pt x="118" y="287"/>
                  </a:lnTo>
                  <a:lnTo>
                    <a:pt x="118" y="282"/>
                  </a:lnTo>
                  <a:lnTo>
                    <a:pt x="118" y="282"/>
                  </a:lnTo>
                  <a:lnTo>
                    <a:pt x="118" y="282"/>
                  </a:lnTo>
                  <a:lnTo>
                    <a:pt x="118" y="282"/>
                  </a:lnTo>
                  <a:lnTo>
                    <a:pt x="61" y="0"/>
                  </a:lnTo>
                  <a:lnTo>
                    <a:pt x="61" y="0"/>
                  </a:lnTo>
                  <a:lnTo>
                    <a:pt x="61" y="0"/>
                  </a:lnTo>
                  <a:lnTo>
                    <a:pt x="61" y="0"/>
                  </a:lnTo>
                  <a:lnTo>
                    <a:pt x="61" y="0"/>
                  </a:lnTo>
                  <a:lnTo>
                    <a:pt x="61" y="0"/>
                  </a:lnTo>
                  <a:lnTo>
                    <a:pt x="61" y="0"/>
                  </a:lnTo>
                  <a:lnTo>
                    <a:pt x="61" y="4"/>
                  </a:lnTo>
                  <a:lnTo>
                    <a:pt x="61" y="4"/>
                  </a:lnTo>
                  <a:lnTo>
                    <a:pt x="56" y="4"/>
                  </a:lnTo>
                  <a:lnTo>
                    <a:pt x="56" y="4"/>
                  </a:lnTo>
                  <a:lnTo>
                    <a:pt x="56" y="4"/>
                  </a:lnTo>
                  <a:lnTo>
                    <a:pt x="56" y="4"/>
                  </a:lnTo>
                  <a:lnTo>
                    <a:pt x="52" y="4"/>
                  </a:lnTo>
                  <a:lnTo>
                    <a:pt x="52" y="4"/>
                  </a:lnTo>
                  <a:lnTo>
                    <a:pt x="52" y="9"/>
                  </a:lnTo>
                  <a:lnTo>
                    <a:pt x="47" y="9"/>
                  </a:lnTo>
                  <a:lnTo>
                    <a:pt x="47" y="9"/>
                  </a:lnTo>
                  <a:lnTo>
                    <a:pt x="47" y="9"/>
                  </a:lnTo>
                  <a:lnTo>
                    <a:pt x="42" y="9"/>
                  </a:lnTo>
                  <a:lnTo>
                    <a:pt x="42" y="9"/>
                  </a:lnTo>
                  <a:lnTo>
                    <a:pt x="42" y="9"/>
                  </a:lnTo>
                  <a:lnTo>
                    <a:pt x="37" y="9"/>
                  </a:lnTo>
                  <a:lnTo>
                    <a:pt x="37" y="14"/>
                  </a:lnTo>
                  <a:lnTo>
                    <a:pt x="33" y="14"/>
                  </a:lnTo>
                  <a:lnTo>
                    <a:pt x="33" y="14"/>
                  </a:lnTo>
                  <a:lnTo>
                    <a:pt x="28" y="14"/>
                  </a:lnTo>
                  <a:lnTo>
                    <a:pt x="28" y="14"/>
                  </a:lnTo>
                  <a:lnTo>
                    <a:pt x="28" y="14"/>
                  </a:lnTo>
                  <a:lnTo>
                    <a:pt x="23" y="14"/>
                  </a:lnTo>
                  <a:lnTo>
                    <a:pt x="23" y="14"/>
                  </a:lnTo>
                  <a:lnTo>
                    <a:pt x="19" y="14"/>
                  </a:lnTo>
                  <a:lnTo>
                    <a:pt x="19" y="14"/>
                  </a:lnTo>
                  <a:lnTo>
                    <a:pt x="19" y="14"/>
                  </a:lnTo>
                  <a:lnTo>
                    <a:pt x="14" y="14"/>
                  </a:lnTo>
                  <a:lnTo>
                    <a:pt x="14" y="14"/>
                  </a:lnTo>
                  <a:lnTo>
                    <a:pt x="14" y="14"/>
                  </a:lnTo>
                  <a:lnTo>
                    <a:pt x="9" y="14"/>
                  </a:lnTo>
                  <a:lnTo>
                    <a:pt x="9" y="14"/>
                  </a:lnTo>
                  <a:lnTo>
                    <a:pt x="9" y="14"/>
                  </a:lnTo>
                  <a:lnTo>
                    <a:pt x="5" y="14"/>
                  </a:lnTo>
                  <a:lnTo>
                    <a:pt x="5" y="14"/>
                  </a:lnTo>
                  <a:lnTo>
                    <a:pt x="5" y="14"/>
                  </a:lnTo>
                  <a:lnTo>
                    <a:pt x="5" y="14"/>
                  </a:lnTo>
                  <a:lnTo>
                    <a:pt x="5" y="14"/>
                  </a:lnTo>
                  <a:lnTo>
                    <a:pt x="0" y="14"/>
                  </a:lnTo>
                  <a:lnTo>
                    <a:pt x="0" y="14"/>
                  </a:lnTo>
                  <a:lnTo>
                    <a:pt x="0" y="14"/>
                  </a:lnTo>
                  <a:lnTo>
                    <a:pt x="0" y="14"/>
                  </a:lnTo>
                  <a:lnTo>
                    <a:pt x="0" y="9"/>
                  </a:lnTo>
                  <a:lnTo>
                    <a:pt x="56" y="29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6" name="Oval 135">
              <a:extLst>
                <a:ext uri="{FF2B5EF4-FFF2-40B4-BE49-F238E27FC236}">
                  <a16:creationId xmlns:a16="http://schemas.microsoft.com/office/drawing/2014/main" id="{9CEBE9D8-7256-EEA4-2274-0710C87332C0}"/>
                </a:ext>
              </a:extLst>
            </p:cNvPr>
            <p:cNvSpPr>
              <a:spLocks noChangeArrowheads="1"/>
            </p:cNvSpPr>
            <p:nvPr/>
          </p:nvSpPr>
          <p:spPr bwMode="auto">
            <a:xfrm>
              <a:off x="582930" y="1101090"/>
              <a:ext cx="134620" cy="13462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37" name="Freeform 1497">
              <a:extLst>
                <a:ext uri="{FF2B5EF4-FFF2-40B4-BE49-F238E27FC236}">
                  <a16:creationId xmlns:a16="http://schemas.microsoft.com/office/drawing/2014/main" id="{297F7B4F-8F32-0F4C-03B3-59519B7FFD0F}"/>
                </a:ext>
              </a:extLst>
            </p:cNvPr>
            <p:cNvSpPr>
              <a:spLocks/>
            </p:cNvSpPr>
            <p:nvPr/>
          </p:nvSpPr>
          <p:spPr bwMode="auto">
            <a:xfrm>
              <a:off x="690880" y="1169670"/>
              <a:ext cx="140335" cy="86995"/>
            </a:xfrm>
            <a:custGeom>
              <a:avLst/>
              <a:gdLst>
                <a:gd name="T0" fmla="*/ 33 w 221"/>
                <a:gd name="T1" fmla="*/ 0 h 137"/>
                <a:gd name="T2" fmla="*/ 28 w 221"/>
                <a:gd name="T3" fmla="*/ 0 h 137"/>
                <a:gd name="T4" fmla="*/ 28 w 221"/>
                <a:gd name="T5" fmla="*/ 0 h 137"/>
                <a:gd name="T6" fmla="*/ 23 w 221"/>
                <a:gd name="T7" fmla="*/ 5 h 137"/>
                <a:gd name="T8" fmla="*/ 23 w 221"/>
                <a:gd name="T9" fmla="*/ 5 h 137"/>
                <a:gd name="T10" fmla="*/ 19 w 221"/>
                <a:gd name="T11" fmla="*/ 5 h 137"/>
                <a:gd name="T12" fmla="*/ 19 w 221"/>
                <a:gd name="T13" fmla="*/ 10 h 137"/>
                <a:gd name="T14" fmla="*/ 14 w 221"/>
                <a:gd name="T15" fmla="*/ 10 h 137"/>
                <a:gd name="T16" fmla="*/ 14 w 221"/>
                <a:gd name="T17" fmla="*/ 14 h 137"/>
                <a:gd name="T18" fmla="*/ 9 w 221"/>
                <a:gd name="T19" fmla="*/ 14 h 137"/>
                <a:gd name="T20" fmla="*/ 9 w 221"/>
                <a:gd name="T21" fmla="*/ 19 h 137"/>
                <a:gd name="T22" fmla="*/ 9 w 221"/>
                <a:gd name="T23" fmla="*/ 24 h 137"/>
                <a:gd name="T24" fmla="*/ 5 w 221"/>
                <a:gd name="T25" fmla="*/ 29 h 137"/>
                <a:gd name="T26" fmla="*/ 5 w 221"/>
                <a:gd name="T27" fmla="*/ 29 h 137"/>
                <a:gd name="T28" fmla="*/ 5 w 221"/>
                <a:gd name="T29" fmla="*/ 33 h 137"/>
                <a:gd name="T30" fmla="*/ 5 w 221"/>
                <a:gd name="T31" fmla="*/ 38 h 137"/>
                <a:gd name="T32" fmla="*/ 0 w 221"/>
                <a:gd name="T33" fmla="*/ 43 h 137"/>
                <a:gd name="T34" fmla="*/ 0 w 221"/>
                <a:gd name="T35" fmla="*/ 47 h 137"/>
                <a:gd name="T36" fmla="*/ 0 w 221"/>
                <a:gd name="T37" fmla="*/ 47 h 137"/>
                <a:gd name="T38" fmla="*/ 5 w 221"/>
                <a:gd name="T39" fmla="*/ 52 h 137"/>
                <a:gd name="T40" fmla="*/ 5 w 221"/>
                <a:gd name="T41" fmla="*/ 52 h 137"/>
                <a:gd name="T42" fmla="*/ 5 w 221"/>
                <a:gd name="T43" fmla="*/ 57 h 137"/>
                <a:gd name="T44" fmla="*/ 5 w 221"/>
                <a:gd name="T45" fmla="*/ 57 h 137"/>
                <a:gd name="T46" fmla="*/ 9 w 221"/>
                <a:gd name="T47" fmla="*/ 61 h 137"/>
                <a:gd name="T48" fmla="*/ 9 w 221"/>
                <a:gd name="T49" fmla="*/ 61 h 137"/>
                <a:gd name="T50" fmla="*/ 193 w 221"/>
                <a:gd name="T51" fmla="*/ 137 h 137"/>
                <a:gd name="T52" fmla="*/ 193 w 221"/>
                <a:gd name="T53" fmla="*/ 137 h 137"/>
                <a:gd name="T54" fmla="*/ 193 w 221"/>
                <a:gd name="T55" fmla="*/ 137 h 137"/>
                <a:gd name="T56" fmla="*/ 188 w 221"/>
                <a:gd name="T57" fmla="*/ 132 h 137"/>
                <a:gd name="T58" fmla="*/ 188 w 221"/>
                <a:gd name="T59" fmla="*/ 132 h 137"/>
                <a:gd name="T60" fmla="*/ 188 w 221"/>
                <a:gd name="T61" fmla="*/ 127 h 137"/>
                <a:gd name="T62" fmla="*/ 188 w 221"/>
                <a:gd name="T63" fmla="*/ 123 h 137"/>
                <a:gd name="T64" fmla="*/ 188 w 221"/>
                <a:gd name="T65" fmla="*/ 123 h 137"/>
                <a:gd name="T66" fmla="*/ 188 w 221"/>
                <a:gd name="T67" fmla="*/ 118 h 137"/>
                <a:gd name="T68" fmla="*/ 188 w 221"/>
                <a:gd name="T69" fmla="*/ 113 h 137"/>
                <a:gd name="T70" fmla="*/ 188 w 221"/>
                <a:gd name="T71" fmla="*/ 109 h 137"/>
                <a:gd name="T72" fmla="*/ 193 w 221"/>
                <a:gd name="T73" fmla="*/ 104 h 137"/>
                <a:gd name="T74" fmla="*/ 193 w 221"/>
                <a:gd name="T75" fmla="*/ 104 h 137"/>
                <a:gd name="T76" fmla="*/ 193 w 221"/>
                <a:gd name="T77" fmla="*/ 99 h 137"/>
                <a:gd name="T78" fmla="*/ 198 w 221"/>
                <a:gd name="T79" fmla="*/ 94 h 137"/>
                <a:gd name="T80" fmla="*/ 198 w 221"/>
                <a:gd name="T81" fmla="*/ 90 h 137"/>
                <a:gd name="T82" fmla="*/ 202 w 221"/>
                <a:gd name="T83" fmla="*/ 90 h 137"/>
                <a:gd name="T84" fmla="*/ 202 w 221"/>
                <a:gd name="T85" fmla="*/ 85 h 137"/>
                <a:gd name="T86" fmla="*/ 207 w 221"/>
                <a:gd name="T87" fmla="*/ 85 h 137"/>
                <a:gd name="T88" fmla="*/ 207 w 221"/>
                <a:gd name="T89" fmla="*/ 80 h 137"/>
                <a:gd name="T90" fmla="*/ 212 w 221"/>
                <a:gd name="T91" fmla="*/ 80 h 137"/>
                <a:gd name="T92" fmla="*/ 212 w 221"/>
                <a:gd name="T93" fmla="*/ 80 h 137"/>
                <a:gd name="T94" fmla="*/ 216 w 221"/>
                <a:gd name="T95" fmla="*/ 80 h 137"/>
                <a:gd name="T96" fmla="*/ 216 w 221"/>
                <a:gd name="T97" fmla="*/ 80 h 137"/>
                <a:gd name="T98" fmla="*/ 221 w 221"/>
                <a:gd name="T99" fmla="*/ 8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1" h="137">
                  <a:moveTo>
                    <a:pt x="33" y="5"/>
                  </a:moveTo>
                  <a:lnTo>
                    <a:pt x="33" y="0"/>
                  </a:lnTo>
                  <a:lnTo>
                    <a:pt x="33" y="0"/>
                  </a:lnTo>
                  <a:lnTo>
                    <a:pt x="28" y="0"/>
                  </a:lnTo>
                  <a:lnTo>
                    <a:pt x="28" y="0"/>
                  </a:lnTo>
                  <a:lnTo>
                    <a:pt x="28" y="0"/>
                  </a:lnTo>
                  <a:lnTo>
                    <a:pt x="28" y="0"/>
                  </a:lnTo>
                  <a:lnTo>
                    <a:pt x="23" y="5"/>
                  </a:lnTo>
                  <a:lnTo>
                    <a:pt x="23" y="5"/>
                  </a:lnTo>
                  <a:lnTo>
                    <a:pt x="23" y="5"/>
                  </a:lnTo>
                  <a:lnTo>
                    <a:pt x="23" y="5"/>
                  </a:lnTo>
                  <a:lnTo>
                    <a:pt x="19" y="5"/>
                  </a:lnTo>
                  <a:lnTo>
                    <a:pt x="19" y="5"/>
                  </a:lnTo>
                  <a:lnTo>
                    <a:pt x="19" y="10"/>
                  </a:lnTo>
                  <a:lnTo>
                    <a:pt x="19" y="10"/>
                  </a:lnTo>
                  <a:lnTo>
                    <a:pt x="14" y="10"/>
                  </a:lnTo>
                  <a:lnTo>
                    <a:pt x="14" y="10"/>
                  </a:lnTo>
                  <a:lnTo>
                    <a:pt x="14" y="14"/>
                  </a:lnTo>
                  <a:lnTo>
                    <a:pt x="14" y="14"/>
                  </a:lnTo>
                  <a:lnTo>
                    <a:pt x="9" y="14"/>
                  </a:lnTo>
                  <a:lnTo>
                    <a:pt x="9" y="19"/>
                  </a:lnTo>
                  <a:lnTo>
                    <a:pt x="9" y="19"/>
                  </a:lnTo>
                  <a:lnTo>
                    <a:pt x="9" y="19"/>
                  </a:lnTo>
                  <a:lnTo>
                    <a:pt x="9" y="24"/>
                  </a:lnTo>
                  <a:lnTo>
                    <a:pt x="5" y="24"/>
                  </a:lnTo>
                  <a:lnTo>
                    <a:pt x="5" y="29"/>
                  </a:lnTo>
                  <a:lnTo>
                    <a:pt x="5" y="29"/>
                  </a:lnTo>
                  <a:lnTo>
                    <a:pt x="5" y="29"/>
                  </a:lnTo>
                  <a:lnTo>
                    <a:pt x="5" y="33"/>
                  </a:lnTo>
                  <a:lnTo>
                    <a:pt x="5" y="33"/>
                  </a:lnTo>
                  <a:lnTo>
                    <a:pt x="5" y="38"/>
                  </a:lnTo>
                  <a:lnTo>
                    <a:pt x="5" y="38"/>
                  </a:lnTo>
                  <a:lnTo>
                    <a:pt x="5" y="38"/>
                  </a:lnTo>
                  <a:lnTo>
                    <a:pt x="0" y="43"/>
                  </a:lnTo>
                  <a:lnTo>
                    <a:pt x="0" y="43"/>
                  </a:lnTo>
                  <a:lnTo>
                    <a:pt x="0" y="47"/>
                  </a:lnTo>
                  <a:lnTo>
                    <a:pt x="0" y="47"/>
                  </a:lnTo>
                  <a:lnTo>
                    <a:pt x="0" y="47"/>
                  </a:lnTo>
                  <a:lnTo>
                    <a:pt x="5" y="52"/>
                  </a:lnTo>
                  <a:lnTo>
                    <a:pt x="5" y="52"/>
                  </a:lnTo>
                  <a:lnTo>
                    <a:pt x="5" y="52"/>
                  </a:lnTo>
                  <a:lnTo>
                    <a:pt x="5" y="52"/>
                  </a:lnTo>
                  <a:lnTo>
                    <a:pt x="5" y="57"/>
                  </a:lnTo>
                  <a:lnTo>
                    <a:pt x="5" y="57"/>
                  </a:lnTo>
                  <a:lnTo>
                    <a:pt x="5" y="57"/>
                  </a:lnTo>
                  <a:lnTo>
                    <a:pt x="5" y="57"/>
                  </a:lnTo>
                  <a:lnTo>
                    <a:pt x="5" y="61"/>
                  </a:lnTo>
                  <a:lnTo>
                    <a:pt x="9" y="61"/>
                  </a:lnTo>
                  <a:lnTo>
                    <a:pt x="9" y="61"/>
                  </a:lnTo>
                  <a:lnTo>
                    <a:pt x="9" y="61"/>
                  </a:lnTo>
                  <a:lnTo>
                    <a:pt x="193" y="137"/>
                  </a:lnTo>
                  <a:lnTo>
                    <a:pt x="193" y="137"/>
                  </a:lnTo>
                  <a:lnTo>
                    <a:pt x="193" y="137"/>
                  </a:lnTo>
                  <a:lnTo>
                    <a:pt x="193" y="137"/>
                  </a:lnTo>
                  <a:lnTo>
                    <a:pt x="193" y="137"/>
                  </a:lnTo>
                  <a:lnTo>
                    <a:pt x="193" y="137"/>
                  </a:lnTo>
                  <a:lnTo>
                    <a:pt x="188" y="132"/>
                  </a:lnTo>
                  <a:lnTo>
                    <a:pt x="188" y="132"/>
                  </a:lnTo>
                  <a:lnTo>
                    <a:pt x="188" y="132"/>
                  </a:lnTo>
                  <a:lnTo>
                    <a:pt x="188" y="132"/>
                  </a:lnTo>
                  <a:lnTo>
                    <a:pt x="188" y="127"/>
                  </a:lnTo>
                  <a:lnTo>
                    <a:pt x="188" y="127"/>
                  </a:lnTo>
                  <a:lnTo>
                    <a:pt x="188" y="127"/>
                  </a:lnTo>
                  <a:lnTo>
                    <a:pt x="188" y="123"/>
                  </a:lnTo>
                  <a:lnTo>
                    <a:pt x="188" y="123"/>
                  </a:lnTo>
                  <a:lnTo>
                    <a:pt x="188" y="123"/>
                  </a:lnTo>
                  <a:lnTo>
                    <a:pt x="188" y="118"/>
                  </a:lnTo>
                  <a:lnTo>
                    <a:pt x="188" y="118"/>
                  </a:lnTo>
                  <a:lnTo>
                    <a:pt x="188" y="113"/>
                  </a:lnTo>
                  <a:lnTo>
                    <a:pt x="188" y="113"/>
                  </a:lnTo>
                  <a:lnTo>
                    <a:pt x="188" y="113"/>
                  </a:lnTo>
                  <a:lnTo>
                    <a:pt x="188" y="109"/>
                  </a:lnTo>
                  <a:lnTo>
                    <a:pt x="188" y="109"/>
                  </a:lnTo>
                  <a:lnTo>
                    <a:pt x="193" y="104"/>
                  </a:lnTo>
                  <a:lnTo>
                    <a:pt x="193" y="104"/>
                  </a:lnTo>
                  <a:lnTo>
                    <a:pt x="193" y="104"/>
                  </a:lnTo>
                  <a:lnTo>
                    <a:pt x="193" y="99"/>
                  </a:lnTo>
                  <a:lnTo>
                    <a:pt x="193" y="99"/>
                  </a:lnTo>
                  <a:lnTo>
                    <a:pt x="193" y="94"/>
                  </a:lnTo>
                  <a:lnTo>
                    <a:pt x="198" y="94"/>
                  </a:lnTo>
                  <a:lnTo>
                    <a:pt x="198" y="94"/>
                  </a:lnTo>
                  <a:lnTo>
                    <a:pt x="198" y="90"/>
                  </a:lnTo>
                  <a:lnTo>
                    <a:pt x="198" y="90"/>
                  </a:lnTo>
                  <a:lnTo>
                    <a:pt x="202" y="90"/>
                  </a:lnTo>
                  <a:lnTo>
                    <a:pt x="202" y="85"/>
                  </a:lnTo>
                  <a:lnTo>
                    <a:pt x="202" y="85"/>
                  </a:lnTo>
                  <a:lnTo>
                    <a:pt x="202" y="85"/>
                  </a:lnTo>
                  <a:lnTo>
                    <a:pt x="207" y="85"/>
                  </a:lnTo>
                  <a:lnTo>
                    <a:pt x="207" y="85"/>
                  </a:lnTo>
                  <a:lnTo>
                    <a:pt x="207" y="80"/>
                  </a:lnTo>
                  <a:lnTo>
                    <a:pt x="207" y="80"/>
                  </a:lnTo>
                  <a:lnTo>
                    <a:pt x="212" y="80"/>
                  </a:lnTo>
                  <a:lnTo>
                    <a:pt x="212" y="80"/>
                  </a:lnTo>
                  <a:lnTo>
                    <a:pt x="212" y="80"/>
                  </a:lnTo>
                  <a:lnTo>
                    <a:pt x="212" y="80"/>
                  </a:lnTo>
                  <a:lnTo>
                    <a:pt x="216" y="80"/>
                  </a:lnTo>
                  <a:lnTo>
                    <a:pt x="216" y="80"/>
                  </a:lnTo>
                  <a:lnTo>
                    <a:pt x="216" y="80"/>
                  </a:lnTo>
                  <a:lnTo>
                    <a:pt x="216" y="80"/>
                  </a:lnTo>
                  <a:lnTo>
                    <a:pt x="221" y="80"/>
                  </a:lnTo>
                  <a:lnTo>
                    <a:pt x="33"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8" name="Freeform 1498">
              <a:extLst>
                <a:ext uri="{FF2B5EF4-FFF2-40B4-BE49-F238E27FC236}">
                  <a16:creationId xmlns:a16="http://schemas.microsoft.com/office/drawing/2014/main" id="{02A019F2-06B6-CF55-6242-FA561841CCC2}"/>
                </a:ext>
              </a:extLst>
            </p:cNvPr>
            <p:cNvSpPr>
              <a:spLocks/>
            </p:cNvSpPr>
            <p:nvPr/>
          </p:nvSpPr>
          <p:spPr bwMode="auto">
            <a:xfrm>
              <a:off x="538480" y="996315"/>
              <a:ext cx="104140" cy="137795"/>
            </a:xfrm>
            <a:custGeom>
              <a:avLst/>
              <a:gdLst>
                <a:gd name="T0" fmla="*/ 108 w 164"/>
                <a:gd name="T1" fmla="*/ 212 h 217"/>
                <a:gd name="T2" fmla="*/ 108 w 164"/>
                <a:gd name="T3" fmla="*/ 212 h 217"/>
                <a:gd name="T4" fmla="*/ 113 w 164"/>
                <a:gd name="T5" fmla="*/ 212 h 217"/>
                <a:gd name="T6" fmla="*/ 113 w 164"/>
                <a:gd name="T7" fmla="*/ 217 h 217"/>
                <a:gd name="T8" fmla="*/ 117 w 164"/>
                <a:gd name="T9" fmla="*/ 217 h 217"/>
                <a:gd name="T10" fmla="*/ 117 w 164"/>
                <a:gd name="T11" fmla="*/ 217 h 217"/>
                <a:gd name="T12" fmla="*/ 122 w 164"/>
                <a:gd name="T13" fmla="*/ 217 h 217"/>
                <a:gd name="T14" fmla="*/ 127 w 164"/>
                <a:gd name="T15" fmla="*/ 217 h 217"/>
                <a:gd name="T16" fmla="*/ 127 w 164"/>
                <a:gd name="T17" fmla="*/ 212 h 217"/>
                <a:gd name="T18" fmla="*/ 132 w 164"/>
                <a:gd name="T19" fmla="*/ 212 h 217"/>
                <a:gd name="T20" fmla="*/ 136 w 164"/>
                <a:gd name="T21" fmla="*/ 212 h 217"/>
                <a:gd name="T22" fmla="*/ 141 w 164"/>
                <a:gd name="T23" fmla="*/ 207 h 217"/>
                <a:gd name="T24" fmla="*/ 141 w 164"/>
                <a:gd name="T25" fmla="*/ 207 h 217"/>
                <a:gd name="T26" fmla="*/ 146 w 164"/>
                <a:gd name="T27" fmla="*/ 203 h 217"/>
                <a:gd name="T28" fmla="*/ 150 w 164"/>
                <a:gd name="T29" fmla="*/ 203 h 217"/>
                <a:gd name="T30" fmla="*/ 150 w 164"/>
                <a:gd name="T31" fmla="*/ 198 h 217"/>
                <a:gd name="T32" fmla="*/ 155 w 164"/>
                <a:gd name="T33" fmla="*/ 198 h 217"/>
                <a:gd name="T34" fmla="*/ 155 w 164"/>
                <a:gd name="T35" fmla="*/ 193 h 217"/>
                <a:gd name="T36" fmla="*/ 160 w 164"/>
                <a:gd name="T37" fmla="*/ 193 h 217"/>
                <a:gd name="T38" fmla="*/ 160 w 164"/>
                <a:gd name="T39" fmla="*/ 188 h 217"/>
                <a:gd name="T40" fmla="*/ 160 w 164"/>
                <a:gd name="T41" fmla="*/ 188 h 217"/>
                <a:gd name="T42" fmla="*/ 164 w 164"/>
                <a:gd name="T43" fmla="*/ 184 h 217"/>
                <a:gd name="T44" fmla="*/ 164 w 164"/>
                <a:gd name="T45" fmla="*/ 184 h 217"/>
                <a:gd name="T46" fmla="*/ 160 w 164"/>
                <a:gd name="T47" fmla="*/ 179 h 217"/>
                <a:gd name="T48" fmla="*/ 160 w 164"/>
                <a:gd name="T49" fmla="*/ 179 h 217"/>
                <a:gd name="T50" fmla="*/ 56 w 164"/>
                <a:gd name="T51" fmla="*/ 0 h 217"/>
                <a:gd name="T52" fmla="*/ 56 w 164"/>
                <a:gd name="T53" fmla="*/ 5 h 217"/>
                <a:gd name="T54" fmla="*/ 56 w 164"/>
                <a:gd name="T55" fmla="*/ 5 h 217"/>
                <a:gd name="T56" fmla="*/ 56 w 164"/>
                <a:gd name="T57" fmla="*/ 9 h 217"/>
                <a:gd name="T58" fmla="*/ 56 w 164"/>
                <a:gd name="T59" fmla="*/ 9 h 217"/>
                <a:gd name="T60" fmla="*/ 56 w 164"/>
                <a:gd name="T61" fmla="*/ 14 h 217"/>
                <a:gd name="T62" fmla="*/ 51 w 164"/>
                <a:gd name="T63" fmla="*/ 14 h 217"/>
                <a:gd name="T64" fmla="*/ 51 w 164"/>
                <a:gd name="T65" fmla="*/ 19 h 217"/>
                <a:gd name="T66" fmla="*/ 47 w 164"/>
                <a:gd name="T67" fmla="*/ 19 h 217"/>
                <a:gd name="T68" fmla="*/ 47 w 164"/>
                <a:gd name="T69" fmla="*/ 24 h 217"/>
                <a:gd name="T70" fmla="*/ 42 w 164"/>
                <a:gd name="T71" fmla="*/ 24 h 217"/>
                <a:gd name="T72" fmla="*/ 37 w 164"/>
                <a:gd name="T73" fmla="*/ 28 h 217"/>
                <a:gd name="T74" fmla="*/ 37 w 164"/>
                <a:gd name="T75" fmla="*/ 28 h 217"/>
                <a:gd name="T76" fmla="*/ 33 w 164"/>
                <a:gd name="T77" fmla="*/ 33 h 217"/>
                <a:gd name="T78" fmla="*/ 28 w 164"/>
                <a:gd name="T79" fmla="*/ 33 h 217"/>
                <a:gd name="T80" fmla="*/ 23 w 164"/>
                <a:gd name="T81" fmla="*/ 33 h 217"/>
                <a:gd name="T82" fmla="*/ 19 w 164"/>
                <a:gd name="T83" fmla="*/ 38 h 217"/>
                <a:gd name="T84" fmla="*/ 19 w 164"/>
                <a:gd name="T85" fmla="*/ 38 h 217"/>
                <a:gd name="T86" fmla="*/ 14 w 164"/>
                <a:gd name="T87" fmla="*/ 38 h 217"/>
                <a:gd name="T88" fmla="*/ 9 w 164"/>
                <a:gd name="T89" fmla="*/ 38 h 217"/>
                <a:gd name="T90" fmla="*/ 9 w 164"/>
                <a:gd name="T91" fmla="*/ 38 h 217"/>
                <a:gd name="T92" fmla="*/ 4 w 164"/>
                <a:gd name="T93" fmla="*/ 38 h 217"/>
                <a:gd name="T94" fmla="*/ 4 w 164"/>
                <a:gd name="T95" fmla="*/ 38 h 217"/>
                <a:gd name="T96" fmla="*/ 0 w 164"/>
                <a:gd name="T97" fmla="*/ 33 h 217"/>
                <a:gd name="T98" fmla="*/ 0 w 164"/>
                <a:gd name="T99" fmla="*/ 3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217">
                  <a:moveTo>
                    <a:pt x="108" y="212"/>
                  </a:moveTo>
                  <a:lnTo>
                    <a:pt x="108" y="212"/>
                  </a:lnTo>
                  <a:lnTo>
                    <a:pt x="108" y="212"/>
                  </a:lnTo>
                  <a:lnTo>
                    <a:pt x="108" y="212"/>
                  </a:lnTo>
                  <a:lnTo>
                    <a:pt x="108" y="212"/>
                  </a:lnTo>
                  <a:lnTo>
                    <a:pt x="113" y="212"/>
                  </a:lnTo>
                  <a:lnTo>
                    <a:pt x="113" y="212"/>
                  </a:lnTo>
                  <a:lnTo>
                    <a:pt x="113" y="217"/>
                  </a:lnTo>
                  <a:lnTo>
                    <a:pt x="113" y="217"/>
                  </a:lnTo>
                  <a:lnTo>
                    <a:pt x="117" y="217"/>
                  </a:lnTo>
                  <a:lnTo>
                    <a:pt x="117" y="217"/>
                  </a:lnTo>
                  <a:lnTo>
                    <a:pt x="117" y="217"/>
                  </a:lnTo>
                  <a:lnTo>
                    <a:pt x="122" y="217"/>
                  </a:lnTo>
                  <a:lnTo>
                    <a:pt x="122" y="217"/>
                  </a:lnTo>
                  <a:lnTo>
                    <a:pt x="122" y="217"/>
                  </a:lnTo>
                  <a:lnTo>
                    <a:pt x="127" y="217"/>
                  </a:lnTo>
                  <a:lnTo>
                    <a:pt x="127" y="212"/>
                  </a:lnTo>
                  <a:lnTo>
                    <a:pt x="127" y="212"/>
                  </a:lnTo>
                  <a:lnTo>
                    <a:pt x="132" y="212"/>
                  </a:lnTo>
                  <a:lnTo>
                    <a:pt x="132" y="212"/>
                  </a:lnTo>
                  <a:lnTo>
                    <a:pt x="136" y="212"/>
                  </a:lnTo>
                  <a:lnTo>
                    <a:pt x="136" y="212"/>
                  </a:lnTo>
                  <a:lnTo>
                    <a:pt x="136" y="212"/>
                  </a:lnTo>
                  <a:lnTo>
                    <a:pt x="141" y="207"/>
                  </a:lnTo>
                  <a:lnTo>
                    <a:pt x="141" y="207"/>
                  </a:lnTo>
                  <a:lnTo>
                    <a:pt x="141" y="207"/>
                  </a:lnTo>
                  <a:lnTo>
                    <a:pt x="146" y="207"/>
                  </a:lnTo>
                  <a:lnTo>
                    <a:pt x="146" y="203"/>
                  </a:lnTo>
                  <a:lnTo>
                    <a:pt x="146" y="203"/>
                  </a:lnTo>
                  <a:lnTo>
                    <a:pt x="150" y="203"/>
                  </a:lnTo>
                  <a:lnTo>
                    <a:pt x="150" y="203"/>
                  </a:lnTo>
                  <a:lnTo>
                    <a:pt x="150" y="198"/>
                  </a:lnTo>
                  <a:lnTo>
                    <a:pt x="155" y="198"/>
                  </a:lnTo>
                  <a:lnTo>
                    <a:pt x="155" y="198"/>
                  </a:lnTo>
                  <a:lnTo>
                    <a:pt x="155" y="198"/>
                  </a:lnTo>
                  <a:lnTo>
                    <a:pt x="155" y="193"/>
                  </a:lnTo>
                  <a:lnTo>
                    <a:pt x="160" y="193"/>
                  </a:lnTo>
                  <a:lnTo>
                    <a:pt x="160" y="193"/>
                  </a:lnTo>
                  <a:lnTo>
                    <a:pt x="160" y="188"/>
                  </a:lnTo>
                  <a:lnTo>
                    <a:pt x="160" y="188"/>
                  </a:lnTo>
                  <a:lnTo>
                    <a:pt x="160" y="188"/>
                  </a:lnTo>
                  <a:lnTo>
                    <a:pt x="160" y="188"/>
                  </a:lnTo>
                  <a:lnTo>
                    <a:pt x="160" y="184"/>
                  </a:lnTo>
                  <a:lnTo>
                    <a:pt x="164" y="184"/>
                  </a:lnTo>
                  <a:lnTo>
                    <a:pt x="164" y="184"/>
                  </a:lnTo>
                  <a:lnTo>
                    <a:pt x="164" y="184"/>
                  </a:lnTo>
                  <a:lnTo>
                    <a:pt x="164" y="179"/>
                  </a:lnTo>
                  <a:lnTo>
                    <a:pt x="160" y="179"/>
                  </a:lnTo>
                  <a:lnTo>
                    <a:pt x="160" y="179"/>
                  </a:lnTo>
                  <a:lnTo>
                    <a:pt x="160" y="179"/>
                  </a:lnTo>
                  <a:lnTo>
                    <a:pt x="56" y="0"/>
                  </a:lnTo>
                  <a:lnTo>
                    <a:pt x="56" y="0"/>
                  </a:lnTo>
                  <a:lnTo>
                    <a:pt x="56" y="0"/>
                  </a:lnTo>
                  <a:lnTo>
                    <a:pt x="56" y="5"/>
                  </a:lnTo>
                  <a:lnTo>
                    <a:pt x="56" y="5"/>
                  </a:lnTo>
                  <a:lnTo>
                    <a:pt x="56" y="5"/>
                  </a:lnTo>
                  <a:lnTo>
                    <a:pt x="56" y="5"/>
                  </a:lnTo>
                  <a:lnTo>
                    <a:pt x="56" y="9"/>
                  </a:lnTo>
                  <a:lnTo>
                    <a:pt x="56" y="9"/>
                  </a:lnTo>
                  <a:lnTo>
                    <a:pt x="56" y="9"/>
                  </a:lnTo>
                  <a:lnTo>
                    <a:pt x="56" y="9"/>
                  </a:lnTo>
                  <a:lnTo>
                    <a:pt x="56" y="14"/>
                  </a:lnTo>
                  <a:lnTo>
                    <a:pt x="51" y="14"/>
                  </a:lnTo>
                  <a:lnTo>
                    <a:pt x="51" y="14"/>
                  </a:lnTo>
                  <a:lnTo>
                    <a:pt x="51" y="19"/>
                  </a:lnTo>
                  <a:lnTo>
                    <a:pt x="51" y="19"/>
                  </a:lnTo>
                  <a:lnTo>
                    <a:pt x="51" y="19"/>
                  </a:lnTo>
                  <a:lnTo>
                    <a:pt x="47" y="19"/>
                  </a:lnTo>
                  <a:lnTo>
                    <a:pt x="47" y="24"/>
                  </a:lnTo>
                  <a:lnTo>
                    <a:pt x="47" y="24"/>
                  </a:lnTo>
                  <a:lnTo>
                    <a:pt x="42" y="24"/>
                  </a:lnTo>
                  <a:lnTo>
                    <a:pt x="42" y="24"/>
                  </a:lnTo>
                  <a:lnTo>
                    <a:pt x="42" y="28"/>
                  </a:lnTo>
                  <a:lnTo>
                    <a:pt x="37" y="28"/>
                  </a:lnTo>
                  <a:lnTo>
                    <a:pt x="37" y="28"/>
                  </a:lnTo>
                  <a:lnTo>
                    <a:pt x="37" y="28"/>
                  </a:lnTo>
                  <a:lnTo>
                    <a:pt x="33" y="33"/>
                  </a:lnTo>
                  <a:lnTo>
                    <a:pt x="33" y="33"/>
                  </a:lnTo>
                  <a:lnTo>
                    <a:pt x="28" y="33"/>
                  </a:lnTo>
                  <a:lnTo>
                    <a:pt x="28" y="33"/>
                  </a:lnTo>
                  <a:lnTo>
                    <a:pt x="28" y="33"/>
                  </a:lnTo>
                  <a:lnTo>
                    <a:pt x="23" y="33"/>
                  </a:lnTo>
                  <a:lnTo>
                    <a:pt x="23" y="38"/>
                  </a:lnTo>
                  <a:lnTo>
                    <a:pt x="19" y="38"/>
                  </a:lnTo>
                  <a:lnTo>
                    <a:pt x="19" y="38"/>
                  </a:lnTo>
                  <a:lnTo>
                    <a:pt x="19" y="38"/>
                  </a:lnTo>
                  <a:lnTo>
                    <a:pt x="14" y="38"/>
                  </a:lnTo>
                  <a:lnTo>
                    <a:pt x="14" y="38"/>
                  </a:lnTo>
                  <a:lnTo>
                    <a:pt x="14" y="38"/>
                  </a:lnTo>
                  <a:lnTo>
                    <a:pt x="9" y="38"/>
                  </a:lnTo>
                  <a:lnTo>
                    <a:pt x="9" y="38"/>
                  </a:lnTo>
                  <a:lnTo>
                    <a:pt x="9" y="38"/>
                  </a:lnTo>
                  <a:lnTo>
                    <a:pt x="9" y="38"/>
                  </a:lnTo>
                  <a:lnTo>
                    <a:pt x="4" y="38"/>
                  </a:lnTo>
                  <a:lnTo>
                    <a:pt x="4" y="38"/>
                  </a:lnTo>
                  <a:lnTo>
                    <a:pt x="4" y="38"/>
                  </a:lnTo>
                  <a:lnTo>
                    <a:pt x="4" y="33"/>
                  </a:lnTo>
                  <a:lnTo>
                    <a:pt x="0" y="33"/>
                  </a:lnTo>
                  <a:lnTo>
                    <a:pt x="0" y="33"/>
                  </a:lnTo>
                  <a:lnTo>
                    <a:pt x="0" y="33"/>
                  </a:lnTo>
                  <a:lnTo>
                    <a:pt x="108" y="21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9" name="Oval 138">
              <a:extLst>
                <a:ext uri="{FF2B5EF4-FFF2-40B4-BE49-F238E27FC236}">
                  <a16:creationId xmlns:a16="http://schemas.microsoft.com/office/drawing/2014/main" id="{F57D06D4-61C2-0BAB-7DBE-B6169C042BE5}"/>
                </a:ext>
              </a:extLst>
            </p:cNvPr>
            <p:cNvSpPr>
              <a:spLocks noChangeArrowheads="1"/>
            </p:cNvSpPr>
            <p:nvPr/>
          </p:nvSpPr>
          <p:spPr bwMode="auto">
            <a:xfrm>
              <a:off x="1282700" y="328930"/>
              <a:ext cx="140970" cy="1409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40" name="Freeform 1500">
              <a:extLst>
                <a:ext uri="{FF2B5EF4-FFF2-40B4-BE49-F238E27FC236}">
                  <a16:creationId xmlns:a16="http://schemas.microsoft.com/office/drawing/2014/main" id="{5710707F-18EB-15A2-0488-9F500B767673}"/>
                </a:ext>
              </a:extLst>
            </p:cNvPr>
            <p:cNvSpPr>
              <a:spLocks/>
            </p:cNvSpPr>
            <p:nvPr/>
          </p:nvSpPr>
          <p:spPr bwMode="auto">
            <a:xfrm>
              <a:off x="1268095" y="323215"/>
              <a:ext cx="86360" cy="80645"/>
            </a:xfrm>
            <a:custGeom>
              <a:avLst/>
              <a:gdLst>
                <a:gd name="T0" fmla="*/ 89 w 136"/>
                <a:gd name="T1" fmla="*/ 122 h 127"/>
                <a:gd name="T2" fmla="*/ 94 w 136"/>
                <a:gd name="T3" fmla="*/ 127 h 127"/>
                <a:gd name="T4" fmla="*/ 94 w 136"/>
                <a:gd name="T5" fmla="*/ 127 h 127"/>
                <a:gd name="T6" fmla="*/ 99 w 136"/>
                <a:gd name="T7" fmla="*/ 127 h 127"/>
                <a:gd name="T8" fmla="*/ 103 w 136"/>
                <a:gd name="T9" fmla="*/ 127 h 127"/>
                <a:gd name="T10" fmla="*/ 108 w 136"/>
                <a:gd name="T11" fmla="*/ 127 h 127"/>
                <a:gd name="T12" fmla="*/ 113 w 136"/>
                <a:gd name="T13" fmla="*/ 127 h 127"/>
                <a:gd name="T14" fmla="*/ 113 w 136"/>
                <a:gd name="T15" fmla="*/ 127 h 127"/>
                <a:gd name="T16" fmla="*/ 117 w 136"/>
                <a:gd name="T17" fmla="*/ 127 h 127"/>
                <a:gd name="T18" fmla="*/ 122 w 136"/>
                <a:gd name="T19" fmla="*/ 122 h 127"/>
                <a:gd name="T20" fmla="*/ 127 w 136"/>
                <a:gd name="T21" fmla="*/ 122 h 127"/>
                <a:gd name="T22" fmla="*/ 127 w 136"/>
                <a:gd name="T23" fmla="*/ 118 h 127"/>
                <a:gd name="T24" fmla="*/ 132 w 136"/>
                <a:gd name="T25" fmla="*/ 113 h 127"/>
                <a:gd name="T26" fmla="*/ 132 w 136"/>
                <a:gd name="T27" fmla="*/ 113 h 127"/>
                <a:gd name="T28" fmla="*/ 136 w 136"/>
                <a:gd name="T29" fmla="*/ 108 h 127"/>
                <a:gd name="T30" fmla="*/ 136 w 136"/>
                <a:gd name="T31" fmla="*/ 104 h 127"/>
                <a:gd name="T32" fmla="*/ 136 w 136"/>
                <a:gd name="T33" fmla="*/ 99 h 127"/>
                <a:gd name="T34" fmla="*/ 136 w 136"/>
                <a:gd name="T35" fmla="*/ 94 h 127"/>
                <a:gd name="T36" fmla="*/ 136 w 136"/>
                <a:gd name="T37" fmla="*/ 94 h 127"/>
                <a:gd name="T38" fmla="*/ 136 w 136"/>
                <a:gd name="T39" fmla="*/ 89 h 127"/>
                <a:gd name="T40" fmla="*/ 136 w 136"/>
                <a:gd name="T41" fmla="*/ 85 h 127"/>
                <a:gd name="T42" fmla="*/ 136 w 136"/>
                <a:gd name="T43" fmla="*/ 80 h 127"/>
                <a:gd name="T44" fmla="*/ 132 w 136"/>
                <a:gd name="T45" fmla="*/ 80 h 127"/>
                <a:gd name="T46" fmla="*/ 132 w 136"/>
                <a:gd name="T47" fmla="*/ 75 h 127"/>
                <a:gd name="T48" fmla="*/ 127 w 136"/>
                <a:gd name="T49" fmla="*/ 71 h 127"/>
                <a:gd name="T50" fmla="*/ 42 w 136"/>
                <a:gd name="T51" fmla="*/ 0 h 127"/>
                <a:gd name="T52" fmla="*/ 42 w 136"/>
                <a:gd name="T53" fmla="*/ 5 h 127"/>
                <a:gd name="T54" fmla="*/ 47 w 136"/>
                <a:gd name="T55" fmla="*/ 9 h 127"/>
                <a:gd name="T56" fmla="*/ 47 w 136"/>
                <a:gd name="T57" fmla="*/ 9 h 127"/>
                <a:gd name="T58" fmla="*/ 47 w 136"/>
                <a:gd name="T59" fmla="*/ 14 h 127"/>
                <a:gd name="T60" fmla="*/ 51 w 136"/>
                <a:gd name="T61" fmla="*/ 19 h 127"/>
                <a:gd name="T62" fmla="*/ 51 w 136"/>
                <a:gd name="T63" fmla="*/ 23 h 127"/>
                <a:gd name="T64" fmla="*/ 51 w 136"/>
                <a:gd name="T65" fmla="*/ 28 h 127"/>
                <a:gd name="T66" fmla="*/ 47 w 136"/>
                <a:gd name="T67" fmla="*/ 33 h 127"/>
                <a:gd name="T68" fmla="*/ 47 w 136"/>
                <a:gd name="T69" fmla="*/ 33 h 127"/>
                <a:gd name="T70" fmla="*/ 47 w 136"/>
                <a:gd name="T71" fmla="*/ 38 h 127"/>
                <a:gd name="T72" fmla="*/ 42 w 136"/>
                <a:gd name="T73" fmla="*/ 42 h 127"/>
                <a:gd name="T74" fmla="*/ 42 w 136"/>
                <a:gd name="T75" fmla="*/ 47 h 127"/>
                <a:gd name="T76" fmla="*/ 37 w 136"/>
                <a:gd name="T77" fmla="*/ 47 h 127"/>
                <a:gd name="T78" fmla="*/ 37 w 136"/>
                <a:gd name="T79" fmla="*/ 52 h 127"/>
                <a:gd name="T80" fmla="*/ 33 w 136"/>
                <a:gd name="T81" fmla="*/ 52 h 127"/>
                <a:gd name="T82" fmla="*/ 28 w 136"/>
                <a:gd name="T83" fmla="*/ 56 h 127"/>
                <a:gd name="T84" fmla="*/ 23 w 136"/>
                <a:gd name="T85" fmla="*/ 56 h 127"/>
                <a:gd name="T86" fmla="*/ 19 w 136"/>
                <a:gd name="T87" fmla="*/ 56 h 127"/>
                <a:gd name="T88" fmla="*/ 19 w 136"/>
                <a:gd name="T89" fmla="*/ 56 h 127"/>
                <a:gd name="T90" fmla="*/ 14 w 136"/>
                <a:gd name="T91" fmla="*/ 56 h 127"/>
                <a:gd name="T92" fmla="*/ 9 w 136"/>
                <a:gd name="T93" fmla="*/ 56 h 127"/>
                <a:gd name="T94" fmla="*/ 4 w 136"/>
                <a:gd name="T95" fmla="*/ 56 h 127"/>
                <a:gd name="T96" fmla="*/ 0 w 136"/>
                <a:gd name="T97" fmla="*/ 52 h 127"/>
                <a:gd name="T98" fmla="*/ 0 w 136"/>
                <a:gd name="T99" fmla="*/ 5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27">
                  <a:moveTo>
                    <a:pt x="89" y="122"/>
                  </a:moveTo>
                  <a:lnTo>
                    <a:pt x="89" y="122"/>
                  </a:lnTo>
                  <a:lnTo>
                    <a:pt x="89" y="122"/>
                  </a:lnTo>
                  <a:lnTo>
                    <a:pt x="94" y="127"/>
                  </a:lnTo>
                  <a:lnTo>
                    <a:pt x="94" y="127"/>
                  </a:lnTo>
                  <a:lnTo>
                    <a:pt x="94" y="127"/>
                  </a:lnTo>
                  <a:lnTo>
                    <a:pt x="99" y="127"/>
                  </a:lnTo>
                  <a:lnTo>
                    <a:pt x="99" y="127"/>
                  </a:lnTo>
                  <a:lnTo>
                    <a:pt x="103" y="127"/>
                  </a:lnTo>
                  <a:lnTo>
                    <a:pt x="103" y="127"/>
                  </a:lnTo>
                  <a:lnTo>
                    <a:pt x="103" y="127"/>
                  </a:lnTo>
                  <a:lnTo>
                    <a:pt x="108" y="127"/>
                  </a:lnTo>
                  <a:lnTo>
                    <a:pt x="108" y="127"/>
                  </a:lnTo>
                  <a:lnTo>
                    <a:pt x="113" y="127"/>
                  </a:lnTo>
                  <a:lnTo>
                    <a:pt x="113" y="127"/>
                  </a:lnTo>
                  <a:lnTo>
                    <a:pt x="113" y="127"/>
                  </a:lnTo>
                  <a:lnTo>
                    <a:pt x="117" y="127"/>
                  </a:lnTo>
                  <a:lnTo>
                    <a:pt x="117" y="127"/>
                  </a:lnTo>
                  <a:lnTo>
                    <a:pt x="122" y="122"/>
                  </a:lnTo>
                  <a:lnTo>
                    <a:pt x="122" y="122"/>
                  </a:lnTo>
                  <a:lnTo>
                    <a:pt x="122" y="122"/>
                  </a:lnTo>
                  <a:lnTo>
                    <a:pt x="127" y="122"/>
                  </a:lnTo>
                  <a:lnTo>
                    <a:pt x="127" y="118"/>
                  </a:lnTo>
                  <a:lnTo>
                    <a:pt x="127" y="118"/>
                  </a:lnTo>
                  <a:lnTo>
                    <a:pt x="132" y="118"/>
                  </a:lnTo>
                  <a:lnTo>
                    <a:pt x="132" y="113"/>
                  </a:lnTo>
                  <a:lnTo>
                    <a:pt x="132" y="113"/>
                  </a:lnTo>
                  <a:lnTo>
                    <a:pt x="132" y="113"/>
                  </a:lnTo>
                  <a:lnTo>
                    <a:pt x="136" y="108"/>
                  </a:lnTo>
                  <a:lnTo>
                    <a:pt x="136" y="108"/>
                  </a:lnTo>
                  <a:lnTo>
                    <a:pt x="136" y="108"/>
                  </a:lnTo>
                  <a:lnTo>
                    <a:pt x="136" y="104"/>
                  </a:lnTo>
                  <a:lnTo>
                    <a:pt x="136" y="104"/>
                  </a:lnTo>
                  <a:lnTo>
                    <a:pt x="136" y="99"/>
                  </a:lnTo>
                  <a:lnTo>
                    <a:pt x="136" y="99"/>
                  </a:lnTo>
                  <a:lnTo>
                    <a:pt x="136" y="94"/>
                  </a:lnTo>
                  <a:lnTo>
                    <a:pt x="136" y="94"/>
                  </a:lnTo>
                  <a:lnTo>
                    <a:pt x="136" y="94"/>
                  </a:lnTo>
                  <a:lnTo>
                    <a:pt x="136" y="89"/>
                  </a:lnTo>
                  <a:lnTo>
                    <a:pt x="136" y="89"/>
                  </a:lnTo>
                  <a:lnTo>
                    <a:pt x="136" y="85"/>
                  </a:lnTo>
                  <a:lnTo>
                    <a:pt x="136" y="85"/>
                  </a:lnTo>
                  <a:lnTo>
                    <a:pt x="136" y="85"/>
                  </a:lnTo>
                  <a:lnTo>
                    <a:pt x="136" y="80"/>
                  </a:lnTo>
                  <a:lnTo>
                    <a:pt x="132" y="80"/>
                  </a:lnTo>
                  <a:lnTo>
                    <a:pt x="132" y="80"/>
                  </a:lnTo>
                  <a:lnTo>
                    <a:pt x="132" y="75"/>
                  </a:lnTo>
                  <a:lnTo>
                    <a:pt x="132" y="75"/>
                  </a:lnTo>
                  <a:lnTo>
                    <a:pt x="127" y="75"/>
                  </a:lnTo>
                  <a:lnTo>
                    <a:pt x="127" y="71"/>
                  </a:lnTo>
                  <a:lnTo>
                    <a:pt x="37" y="0"/>
                  </a:lnTo>
                  <a:lnTo>
                    <a:pt x="42" y="0"/>
                  </a:lnTo>
                  <a:lnTo>
                    <a:pt x="42" y="5"/>
                  </a:lnTo>
                  <a:lnTo>
                    <a:pt x="42" y="5"/>
                  </a:lnTo>
                  <a:lnTo>
                    <a:pt x="42" y="5"/>
                  </a:lnTo>
                  <a:lnTo>
                    <a:pt x="47" y="9"/>
                  </a:lnTo>
                  <a:lnTo>
                    <a:pt x="47" y="9"/>
                  </a:lnTo>
                  <a:lnTo>
                    <a:pt x="47" y="9"/>
                  </a:lnTo>
                  <a:lnTo>
                    <a:pt x="47" y="14"/>
                  </a:lnTo>
                  <a:lnTo>
                    <a:pt x="47" y="14"/>
                  </a:lnTo>
                  <a:lnTo>
                    <a:pt x="47" y="19"/>
                  </a:lnTo>
                  <a:lnTo>
                    <a:pt x="51" y="19"/>
                  </a:lnTo>
                  <a:lnTo>
                    <a:pt x="51" y="19"/>
                  </a:lnTo>
                  <a:lnTo>
                    <a:pt x="51" y="23"/>
                  </a:lnTo>
                  <a:lnTo>
                    <a:pt x="51" y="23"/>
                  </a:lnTo>
                  <a:lnTo>
                    <a:pt x="51" y="28"/>
                  </a:lnTo>
                  <a:lnTo>
                    <a:pt x="51" y="28"/>
                  </a:lnTo>
                  <a:lnTo>
                    <a:pt x="47" y="33"/>
                  </a:lnTo>
                  <a:lnTo>
                    <a:pt x="47" y="33"/>
                  </a:lnTo>
                  <a:lnTo>
                    <a:pt x="47" y="33"/>
                  </a:lnTo>
                  <a:lnTo>
                    <a:pt x="47" y="38"/>
                  </a:lnTo>
                  <a:lnTo>
                    <a:pt x="47" y="38"/>
                  </a:lnTo>
                  <a:lnTo>
                    <a:pt x="47" y="42"/>
                  </a:lnTo>
                  <a:lnTo>
                    <a:pt x="42" y="42"/>
                  </a:lnTo>
                  <a:lnTo>
                    <a:pt x="42" y="42"/>
                  </a:lnTo>
                  <a:lnTo>
                    <a:pt x="42" y="47"/>
                  </a:lnTo>
                  <a:lnTo>
                    <a:pt x="42" y="47"/>
                  </a:lnTo>
                  <a:lnTo>
                    <a:pt x="37" y="47"/>
                  </a:lnTo>
                  <a:lnTo>
                    <a:pt x="37" y="52"/>
                  </a:lnTo>
                  <a:lnTo>
                    <a:pt x="37" y="52"/>
                  </a:lnTo>
                  <a:lnTo>
                    <a:pt x="33" y="52"/>
                  </a:lnTo>
                  <a:lnTo>
                    <a:pt x="33" y="52"/>
                  </a:lnTo>
                  <a:lnTo>
                    <a:pt x="28" y="56"/>
                  </a:lnTo>
                  <a:lnTo>
                    <a:pt x="28" y="56"/>
                  </a:lnTo>
                  <a:lnTo>
                    <a:pt x="28" y="56"/>
                  </a:lnTo>
                  <a:lnTo>
                    <a:pt x="23" y="56"/>
                  </a:lnTo>
                  <a:lnTo>
                    <a:pt x="23" y="56"/>
                  </a:lnTo>
                  <a:lnTo>
                    <a:pt x="19" y="56"/>
                  </a:lnTo>
                  <a:lnTo>
                    <a:pt x="19" y="56"/>
                  </a:lnTo>
                  <a:lnTo>
                    <a:pt x="19" y="56"/>
                  </a:lnTo>
                  <a:lnTo>
                    <a:pt x="14" y="56"/>
                  </a:lnTo>
                  <a:lnTo>
                    <a:pt x="14" y="56"/>
                  </a:lnTo>
                  <a:lnTo>
                    <a:pt x="9" y="56"/>
                  </a:lnTo>
                  <a:lnTo>
                    <a:pt x="9" y="56"/>
                  </a:lnTo>
                  <a:lnTo>
                    <a:pt x="4" y="56"/>
                  </a:lnTo>
                  <a:lnTo>
                    <a:pt x="4" y="56"/>
                  </a:lnTo>
                  <a:lnTo>
                    <a:pt x="4" y="56"/>
                  </a:lnTo>
                  <a:lnTo>
                    <a:pt x="0" y="52"/>
                  </a:lnTo>
                  <a:lnTo>
                    <a:pt x="0" y="52"/>
                  </a:lnTo>
                  <a:lnTo>
                    <a:pt x="0" y="52"/>
                  </a:lnTo>
                  <a:lnTo>
                    <a:pt x="89" y="12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1" name="Oval 140">
              <a:extLst>
                <a:ext uri="{FF2B5EF4-FFF2-40B4-BE49-F238E27FC236}">
                  <a16:creationId xmlns:a16="http://schemas.microsoft.com/office/drawing/2014/main" id="{85E9F06C-EFD0-F45E-7625-1CA33BF1E65B}"/>
                </a:ext>
              </a:extLst>
            </p:cNvPr>
            <p:cNvSpPr>
              <a:spLocks noChangeArrowheads="1"/>
            </p:cNvSpPr>
            <p:nvPr/>
          </p:nvSpPr>
          <p:spPr bwMode="auto">
            <a:xfrm>
              <a:off x="1393190" y="1160780"/>
              <a:ext cx="116840" cy="116840"/>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142" name="Freeform 1502">
              <a:extLst>
                <a:ext uri="{FF2B5EF4-FFF2-40B4-BE49-F238E27FC236}">
                  <a16:creationId xmlns:a16="http://schemas.microsoft.com/office/drawing/2014/main" id="{FB7BE966-07C2-6E2A-199A-3F9535A657E7}"/>
                </a:ext>
              </a:extLst>
            </p:cNvPr>
            <p:cNvSpPr>
              <a:spLocks/>
            </p:cNvSpPr>
            <p:nvPr/>
          </p:nvSpPr>
          <p:spPr bwMode="auto">
            <a:xfrm>
              <a:off x="1381760" y="996315"/>
              <a:ext cx="77470" cy="179705"/>
            </a:xfrm>
            <a:custGeom>
              <a:avLst/>
              <a:gdLst>
                <a:gd name="T0" fmla="*/ 61 w 122"/>
                <a:gd name="T1" fmla="*/ 278 h 283"/>
                <a:gd name="T2" fmla="*/ 66 w 122"/>
                <a:gd name="T3" fmla="*/ 278 h 283"/>
                <a:gd name="T4" fmla="*/ 66 w 122"/>
                <a:gd name="T5" fmla="*/ 278 h 283"/>
                <a:gd name="T6" fmla="*/ 66 w 122"/>
                <a:gd name="T7" fmla="*/ 283 h 283"/>
                <a:gd name="T8" fmla="*/ 70 w 122"/>
                <a:gd name="T9" fmla="*/ 283 h 283"/>
                <a:gd name="T10" fmla="*/ 70 w 122"/>
                <a:gd name="T11" fmla="*/ 283 h 283"/>
                <a:gd name="T12" fmla="*/ 75 w 122"/>
                <a:gd name="T13" fmla="*/ 283 h 283"/>
                <a:gd name="T14" fmla="*/ 75 w 122"/>
                <a:gd name="T15" fmla="*/ 283 h 283"/>
                <a:gd name="T16" fmla="*/ 80 w 122"/>
                <a:gd name="T17" fmla="*/ 283 h 283"/>
                <a:gd name="T18" fmla="*/ 84 w 122"/>
                <a:gd name="T19" fmla="*/ 283 h 283"/>
                <a:gd name="T20" fmla="*/ 89 w 122"/>
                <a:gd name="T21" fmla="*/ 278 h 283"/>
                <a:gd name="T22" fmla="*/ 94 w 122"/>
                <a:gd name="T23" fmla="*/ 278 h 283"/>
                <a:gd name="T24" fmla="*/ 99 w 122"/>
                <a:gd name="T25" fmla="*/ 278 h 283"/>
                <a:gd name="T26" fmla="*/ 99 w 122"/>
                <a:gd name="T27" fmla="*/ 278 h 283"/>
                <a:gd name="T28" fmla="*/ 103 w 122"/>
                <a:gd name="T29" fmla="*/ 278 h 283"/>
                <a:gd name="T30" fmla="*/ 108 w 122"/>
                <a:gd name="T31" fmla="*/ 273 h 283"/>
                <a:gd name="T32" fmla="*/ 113 w 122"/>
                <a:gd name="T33" fmla="*/ 273 h 283"/>
                <a:gd name="T34" fmla="*/ 113 w 122"/>
                <a:gd name="T35" fmla="*/ 273 h 283"/>
                <a:gd name="T36" fmla="*/ 117 w 122"/>
                <a:gd name="T37" fmla="*/ 269 h 283"/>
                <a:gd name="T38" fmla="*/ 117 w 122"/>
                <a:gd name="T39" fmla="*/ 269 h 283"/>
                <a:gd name="T40" fmla="*/ 122 w 122"/>
                <a:gd name="T41" fmla="*/ 269 h 283"/>
                <a:gd name="T42" fmla="*/ 122 w 122"/>
                <a:gd name="T43" fmla="*/ 269 h 283"/>
                <a:gd name="T44" fmla="*/ 122 w 122"/>
                <a:gd name="T45" fmla="*/ 264 h 283"/>
                <a:gd name="T46" fmla="*/ 122 w 122"/>
                <a:gd name="T47" fmla="*/ 264 h 283"/>
                <a:gd name="T48" fmla="*/ 122 w 122"/>
                <a:gd name="T49" fmla="*/ 264 h 283"/>
                <a:gd name="T50" fmla="*/ 66 w 122"/>
                <a:gd name="T51" fmla="*/ 0 h 283"/>
                <a:gd name="T52" fmla="*/ 66 w 122"/>
                <a:gd name="T53" fmla="*/ 5 h 283"/>
                <a:gd name="T54" fmla="*/ 61 w 122"/>
                <a:gd name="T55" fmla="*/ 5 h 283"/>
                <a:gd name="T56" fmla="*/ 61 w 122"/>
                <a:gd name="T57" fmla="*/ 5 h 283"/>
                <a:gd name="T58" fmla="*/ 61 w 122"/>
                <a:gd name="T59" fmla="*/ 9 h 283"/>
                <a:gd name="T60" fmla="*/ 56 w 122"/>
                <a:gd name="T61" fmla="*/ 9 h 283"/>
                <a:gd name="T62" fmla="*/ 56 w 122"/>
                <a:gd name="T63" fmla="*/ 9 h 283"/>
                <a:gd name="T64" fmla="*/ 51 w 122"/>
                <a:gd name="T65" fmla="*/ 9 h 283"/>
                <a:gd name="T66" fmla="*/ 47 w 122"/>
                <a:gd name="T67" fmla="*/ 14 h 283"/>
                <a:gd name="T68" fmla="*/ 47 w 122"/>
                <a:gd name="T69" fmla="*/ 14 h 283"/>
                <a:gd name="T70" fmla="*/ 42 w 122"/>
                <a:gd name="T71" fmla="*/ 14 h 283"/>
                <a:gd name="T72" fmla="*/ 37 w 122"/>
                <a:gd name="T73" fmla="*/ 14 h 283"/>
                <a:gd name="T74" fmla="*/ 33 w 122"/>
                <a:gd name="T75" fmla="*/ 19 h 283"/>
                <a:gd name="T76" fmla="*/ 28 w 122"/>
                <a:gd name="T77" fmla="*/ 19 h 283"/>
                <a:gd name="T78" fmla="*/ 23 w 122"/>
                <a:gd name="T79" fmla="*/ 19 h 283"/>
                <a:gd name="T80" fmla="*/ 23 w 122"/>
                <a:gd name="T81" fmla="*/ 19 h 283"/>
                <a:gd name="T82" fmla="*/ 18 w 122"/>
                <a:gd name="T83" fmla="*/ 19 h 283"/>
                <a:gd name="T84" fmla="*/ 14 w 122"/>
                <a:gd name="T85" fmla="*/ 19 h 283"/>
                <a:gd name="T86" fmla="*/ 9 w 122"/>
                <a:gd name="T87" fmla="*/ 19 h 283"/>
                <a:gd name="T88" fmla="*/ 9 w 122"/>
                <a:gd name="T89" fmla="*/ 19 h 283"/>
                <a:gd name="T90" fmla="*/ 4 w 122"/>
                <a:gd name="T91" fmla="*/ 19 h 283"/>
                <a:gd name="T92" fmla="*/ 4 w 122"/>
                <a:gd name="T93" fmla="*/ 19 h 283"/>
                <a:gd name="T94" fmla="*/ 4 w 122"/>
                <a:gd name="T95" fmla="*/ 19 h 283"/>
                <a:gd name="T96" fmla="*/ 0 w 122"/>
                <a:gd name="T97" fmla="*/ 19 h 283"/>
                <a:gd name="T98" fmla="*/ 0 w 122"/>
                <a:gd name="T99" fmla="*/ 1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283">
                  <a:moveTo>
                    <a:pt x="61" y="278"/>
                  </a:moveTo>
                  <a:lnTo>
                    <a:pt x="61" y="278"/>
                  </a:lnTo>
                  <a:lnTo>
                    <a:pt x="61" y="278"/>
                  </a:lnTo>
                  <a:lnTo>
                    <a:pt x="66" y="278"/>
                  </a:lnTo>
                  <a:lnTo>
                    <a:pt x="66" y="278"/>
                  </a:lnTo>
                  <a:lnTo>
                    <a:pt x="66" y="278"/>
                  </a:lnTo>
                  <a:lnTo>
                    <a:pt x="66" y="278"/>
                  </a:lnTo>
                  <a:lnTo>
                    <a:pt x="66" y="283"/>
                  </a:lnTo>
                  <a:lnTo>
                    <a:pt x="66" y="283"/>
                  </a:lnTo>
                  <a:lnTo>
                    <a:pt x="70" y="283"/>
                  </a:lnTo>
                  <a:lnTo>
                    <a:pt x="70" y="283"/>
                  </a:lnTo>
                  <a:lnTo>
                    <a:pt x="70" y="283"/>
                  </a:lnTo>
                  <a:lnTo>
                    <a:pt x="70" y="283"/>
                  </a:lnTo>
                  <a:lnTo>
                    <a:pt x="75" y="283"/>
                  </a:lnTo>
                  <a:lnTo>
                    <a:pt x="75" y="283"/>
                  </a:lnTo>
                  <a:lnTo>
                    <a:pt x="75" y="283"/>
                  </a:lnTo>
                  <a:lnTo>
                    <a:pt x="80" y="283"/>
                  </a:lnTo>
                  <a:lnTo>
                    <a:pt x="80" y="283"/>
                  </a:lnTo>
                  <a:lnTo>
                    <a:pt x="84" y="283"/>
                  </a:lnTo>
                  <a:lnTo>
                    <a:pt x="84" y="283"/>
                  </a:lnTo>
                  <a:lnTo>
                    <a:pt x="84" y="278"/>
                  </a:lnTo>
                  <a:lnTo>
                    <a:pt x="89" y="278"/>
                  </a:lnTo>
                  <a:lnTo>
                    <a:pt x="89" y="278"/>
                  </a:lnTo>
                  <a:lnTo>
                    <a:pt x="94" y="278"/>
                  </a:lnTo>
                  <a:lnTo>
                    <a:pt x="94" y="278"/>
                  </a:lnTo>
                  <a:lnTo>
                    <a:pt x="99" y="278"/>
                  </a:lnTo>
                  <a:lnTo>
                    <a:pt x="99" y="278"/>
                  </a:lnTo>
                  <a:lnTo>
                    <a:pt x="99" y="278"/>
                  </a:lnTo>
                  <a:lnTo>
                    <a:pt x="103" y="278"/>
                  </a:lnTo>
                  <a:lnTo>
                    <a:pt x="103" y="278"/>
                  </a:lnTo>
                  <a:lnTo>
                    <a:pt x="108" y="273"/>
                  </a:lnTo>
                  <a:lnTo>
                    <a:pt x="108" y="273"/>
                  </a:lnTo>
                  <a:lnTo>
                    <a:pt x="108" y="273"/>
                  </a:lnTo>
                  <a:lnTo>
                    <a:pt x="113" y="273"/>
                  </a:lnTo>
                  <a:lnTo>
                    <a:pt x="113" y="273"/>
                  </a:lnTo>
                  <a:lnTo>
                    <a:pt x="113" y="273"/>
                  </a:lnTo>
                  <a:lnTo>
                    <a:pt x="117" y="273"/>
                  </a:lnTo>
                  <a:lnTo>
                    <a:pt x="117" y="269"/>
                  </a:lnTo>
                  <a:lnTo>
                    <a:pt x="117" y="269"/>
                  </a:lnTo>
                  <a:lnTo>
                    <a:pt x="117" y="269"/>
                  </a:lnTo>
                  <a:lnTo>
                    <a:pt x="122" y="269"/>
                  </a:lnTo>
                  <a:lnTo>
                    <a:pt x="122" y="269"/>
                  </a:lnTo>
                  <a:lnTo>
                    <a:pt x="122" y="269"/>
                  </a:lnTo>
                  <a:lnTo>
                    <a:pt x="122" y="269"/>
                  </a:lnTo>
                  <a:lnTo>
                    <a:pt x="122" y="264"/>
                  </a:lnTo>
                  <a:lnTo>
                    <a:pt x="122" y="264"/>
                  </a:lnTo>
                  <a:lnTo>
                    <a:pt x="122" y="264"/>
                  </a:lnTo>
                  <a:lnTo>
                    <a:pt x="122" y="264"/>
                  </a:lnTo>
                  <a:lnTo>
                    <a:pt x="122" y="264"/>
                  </a:lnTo>
                  <a:lnTo>
                    <a:pt x="122" y="264"/>
                  </a:lnTo>
                  <a:lnTo>
                    <a:pt x="66" y="0"/>
                  </a:lnTo>
                  <a:lnTo>
                    <a:pt x="66" y="0"/>
                  </a:lnTo>
                  <a:lnTo>
                    <a:pt x="66" y="5"/>
                  </a:lnTo>
                  <a:lnTo>
                    <a:pt x="66" y="5"/>
                  </a:lnTo>
                  <a:lnTo>
                    <a:pt x="61" y="5"/>
                  </a:lnTo>
                  <a:lnTo>
                    <a:pt x="61" y="5"/>
                  </a:lnTo>
                  <a:lnTo>
                    <a:pt x="61" y="5"/>
                  </a:lnTo>
                  <a:lnTo>
                    <a:pt x="61" y="5"/>
                  </a:lnTo>
                  <a:lnTo>
                    <a:pt x="61" y="5"/>
                  </a:lnTo>
                  <a:lnTo>
                    <a:pt x="61" y="9"/>
                  </a:lnTo>
                  <a:lnTo>
                    <a:pt x="61" y="9"/>
                  </a:lnTo>
                  <a:lnTo>
                    <a:pt x="56" y="9"/>
                  </a:lnTo>
                  <a:lnTo>
                    <a:pt x="56" y="9"/>
                  </a:lnTo>
                  <a:lnTo>
                    <a:pt x="56" y="9"/>
                  </a:lnTo>
                  <a:lnTo>
                    <a:pt x="51" y="9"/>
                  </a:lnTo>
                  <a:lnTo>
                    <a:pt x="51" y="9"/>
                  </a:lnTo>
                  <a:lnTo>
                    <a:pt x="51" y="14"/>
                  </a:lnTo>
                  <a:lnTo>
                    <a:pt x="47" y="14"/>
                  </a:lnTo>
                  <a:lnTo>
                    <a:pt x="47" y="14"/>
                  </a:lnTo>
                  <a:lnTo>
                    <a:pt x="47" y="14"/>
                  </a:lnTo>
                  <a:lnTo>
                    <a:pt x="42" y="14"/>
                  </a:lnTo>
                  <a:lnTo>
                    <a:pt x="42" y="14"/>
                  </a:lnTo>
                  <a:lnTo>
                    <a:pt x="37" y="14"/>
                  </a:lnTo>
                  <a:lnTo>
                    <a:pt x="37" y="14"/>
                  </a:lnTo>
                  <a:lnTo>
                    <a:pt x="37" y="19"/>
                  </a:lnTo>
                  <a:lnTo>
                    <a:pt x="33" y="19"/>
                  </a:lnTo>
                  <a:lnTo>
                    <a:pt x="33" y="19"/>
                  </a:lnTo>
                  <a:lnTo>
                    <a:pt x="28" y="19"/>
                  </a:lnTo>
                  <a:lnTo>
                    <a:pt x="28" y="19"/>
                  </a:lnTo>
                  <a:lnTo>
                    <a:pt x="23" y="19"/>
                  </a:lnTo>
                  <a:lnTo>
                    <a:pt x="23" y="19"/>
                  </a:lnTo>
                  <a:lnTo>
                    <a:pt x="23" y="19"/>
                  </a:lnTo>
                  <a:lnTo>
                    <a:pt x="18" y="19"/>
                  </a:lnTo>
                  <a:lnTo>
                    <a:pt x="18" y="19"/>
                  </a:lnTo>
                  <a:lnTo>
                    <a:pt x="18" y="19"/>
                  </a:lnTo>
                  <a:lnTo>
                    <a:pt x="14" y="19"/>
                  </a:lnTo>
                  <a:lnTo>
                    <a:pt x="14" y="19"/>
                  </a:lnTo>
                  <a:lnTo>
                    <a:pt x="9" y="19"/>
                  </a:lnTo>
                  <a:lnTo>
                    <a:pt x="9" y="19"/>
                  </a:lnTo>
                  <a:lnTo>
                    <a:pt x="9" y="19"/>
                  </a:lnTo>
                  <a:lnTo>
                    <a:pt x="9" y="19"/>
                  </a:lnTo>
                  <a:lnTo>
                    <a:pt x="4" y="19"/>
                  </a:lnTo>
                  <a:lnTo>
                    <a:pt x="4" y="19"/>
                  </a:lnTo>
                  <a:lnTo>
                    <a:pt x="4" y="19"/>
                  </a:lnTo>
                  <a:lnTo>
                    <a:pt x="4" y="19"/>
                  </a:lnTo>
                  <a:lnTo>
                    <a:pt x="4" y="19"/>
                  </a:lnTo>
                  <a:lnTo>
                    <a:pt x="4" y="19"/>
                  </a:lnTo>
                  <a:lnTo>
                    <a:pt x="0" y="19"/>
                  </a:lnTo>
                  <a:lnTo>
                    <a:pt x="0" y="19"/>
                  </a:lnTo>
                  <a:lnTo>
                    <a:pt x="0" y="14"/>
                  </a:lnTo>
                  <a:lnTo>
                    <a:pt x="61" y="27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3" name="Oval 142">
              <a:extLst>
                <a:ext uri="{FF2B5EF4-FFF2-40B4-BE49-F238E27FC236}">
                  <a16:creationId xmlns:a16="http://schemas.microsoft.com/office/drawing/2014/main" id="{3466FBB2-63D3-3EF7-C3F5-F7860064114C}"/>
                </a:ext>
              </a:extLst>
            </p:cNvPr>
            <p:cNvSpPr>
              <a:spLocks noChangeArrowheads="1"/>
            </p:cNvSpPr>
            <p:nvPr/>
          </p:nvSpPr>
          <p:spPr bwMode="auto">
            <a:xfrm>
              <a:off x="1773555" y="2246630"/>
              <a:ext cx="56515"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44" name="Oval 143">
              <a:extLst>
                <a:ext uri="{FF2B5EF4-FFF2-40B4-BE49-F238E27FC236}">
                  <a16:creationId xmlns:a16="http://schemas.microsoft.com/office/drawing/2014/main" id="{A2A7D602-1BB0-D605-747C-4EDABD93DAF4}"/>
                </a:ext>
              </a:extLst>
            </p:cNvPr>
            <p:cNvSpPr>
              <a:spLocks noChangeArrowheads="1"/>
            </p:cNvSpPr>
            <p:nvPr/>
          </p:nvSpPr>
          <p:spPr bwMode="auto">
            <a:xfrm>
              <a:off x="517525" y="960120"/>
              <a:ext cx="56515" cy="5715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45" name="Oval 144">
              <a:extLst>
                <a:ext uri="{FF2B5EF4-FFF2-40B4-BE49-F238E27FC236}">
                  <a16:creationId xmlns:a16="http://schemas.microsoft.com/office/drawing/2014/main" id="{B87F6CBD-D5BF-49CB-3CB7-E62C789D8C9E}"/>
                </a:ext>
              </a:extLst>
            </p:cNvPr>
            <p:cNvSpPr>
              <a:spLocks noChangeArrowheads="1"/>
            </p:cNvSpPr>
            <p:nvPr/>
          </p:nvSpPr>
          <p:spPr bwMode="auto">
            <a:xfrm>
              <a:off x="807085" y="1214755"/>
              <a:ext cx="57150"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46" name="Oval 145">
              <a:extLst>
                <a:ext uri="{FF2B5EF4-FFF2-40B4-BE49-F238E27FC236}">
                  <a16:creationId xmlns:a16="http://schemas.microsoft.com/office/drawing/2014/main" id="{B858197C-0538-E247-074B-A16C4E647161}"/>
                </a:ext>
              </a:extLst>
            </p:cNvPr>
            <p:cNvSpPr>
              <a:spLocks noChangeArrowheads="1"/>
            </p:cNvSpPr>
            <p:nvPr/>
          </p:nvSpPr>
          <p:spPr bwMode="auto">
            <a:xfrm>
              <a:off x="386080" y="1525905"/>
              <a:ext cx="56515" cy="5651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47" name="Oval 146">
              <a:extLst>
                <a:ext uri="{FF2B5EF4-FFF2-40B4-BE49-F238E27FC236}">
                  <a16:creationId xmlns:a16="http://schemas.microsoft.com/office/drawing/2014/main" id="{4AF31516-7C98-41FE-E875-991C8C152B71}"/>
                </a:ext>
              </a:extLst>
            </p:cNvPr>
            <p:cNvSpPr>
              <a:spLocks noChangeArrowheads="1"/>
            </p:cNvSpPr>
            <p:nvPr/>
          </p:nvSpPr>
          <p:spPr bwMode="auto">
            <a:xfrm>
              <a:off x="1315720" y="867410"/>
              <a:ext cx="140335" cy="14097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48" name="Freeform 1508">
              <a:extLst>
                <a:ext uri="{FF2B5EF4-FFF2-40B4-BE49-F238E27FC236}">
                  <a16:creationId xmlns:a16="http://schemas.microsoft.com/office/drawing/2014/main" id="{5682C817-978F-9560-D8E7-326E23C6E88D}"/>
                </a:ext>
              </a:extLst>
            </p:cNvPr>
            <p:cNvSpPr>
              <a:spLocks/>
            </p:cNvSpPr>
            <p:nvPr/>
          </p:nvSpPr>
          <p:spPr bwMode="auto">
            <a:xfrm>
              <a:off x="1289050" y="873760"/>
              <a:ext cx="95250" cy="74930"/>
            </a:xfrm>
            <a:custGeom>
              <a:avLst/>
              <a:gdLst>
                <a:gd name="T0" fmla="*/ 108 w 150"/>
                <a:gd name="T1" fmla="*/ 113 h 118"/>
                <a:gd name="T2" fmla="*/ 108 w 150"/>
                <a:gd name="T3" fmla="*/ 113 h 118"/>
                <a:gd name="T4" fmla="*/ 113 w 150"/>
                <a:gd name="T5" fmla="*/ 113 h 118"/>
                <a:gd name="T6" fmla="*/ 117 w 150"/>
                <a:gd name="T7" fmla="*/ 118 h 118"/>
                <a:gd name="T8" fmla="*/ 122 w 150"/>
                <a:gd name="T9" fmla="*/ 113 h 118"/>
                <a:gd name="T10" fmla="*/ 127 w 150"/>
                <a:gd name="T11" fmla="*/ 113 h 118"/>
                <a:gd name="T12" fmla="*/ 127 w 150"/>
                <a:gd name="T13" fmla="*/ 113 h 118"/>
                <a:gd name="T14" fmla="*/ 131 w 150"/>
                <a:gd name="T15" fmla="*/ 113 h 118"/>
                <a:gd name="T16" fmla="*/ 136 w 150"/>
                <a:gd name="T17" fmla="*/ 108 h 118"/>
                <a:gd name="T18" fmla="*/ 141 w 150"/>
                <a:gd name="T19" fmla="*/ 108 h 118"/>
                <a:gd name="T20" fmla="*/ 141 w 150"/>
                <a:gd name="T21" fmla="*/ 103 h 118"/>
                <a:gd name="T22" fmla="*/ 146 w 150"/>
                <a:gd name="T23" fmla="*/ 99 h 118"/>
                <a:gd name="T24" fmla="*/ 146 w 150"/>
                <a:gd name="T25" fmla="*/ 99 h 118"/>
                <a:gd name="T26" fmla="*/ 146 w 150"/>
                <a:gd name="T27" fmla="*/ 94 h 118"/>
                <a:gd name="T28" fmla="*/ 150 w 150"/>
                <a:gd name="T29" fmla="*/ 89 h 118"/>
                <a:gd name="T30" fmla="*/ 150 w 150"/>
                <a:gd name="T31" fmla="*/ 85 h 118"/>
                <a:gd name="T32" fmla="*/ 150 w 150"/>
                <a:gd name="T33" fmla="*/ 80 h 118"/>
                <a:gd name="T34" fmla="*/ 150 w 150"/>
                <a:gd name="T35" fmla="*/ 75 h 118"/>
                <a:gd name="T36" fmla="*/ 150 w 150"/>
                <a:gd name="T37" fmla="*/ 75 h 118"/>
                <a:gd name="T38" fmla="*/ 146 w 150"/>
                <a:gd name="T39" fmla="*/ 70 h 118"/>
                <a:gd name="T40" fmla="*/ 146 w 150"/>
                <a:gd name="T41" fmla="*/ 66 h 118"/>
                <a:gd name="T42" fmla="*/ 146 w 150"/>
                <a:gd name="T43" fmla="*/ 61 h 118"/>
                <a:gd name="T44" fmla="*/ 141 w 150"/>
                <a:gd name="T45" fmla="*/ 61 h 118"/>
                <a:gd name="T46" fmla="*/ 136 w 150"/>
                <a:gd name="T47" fmla="*/ 56 h 118"/>
                <a:gd name="T48" fmla="*/ 136 w 150"/>
                <a:gd name="T49" fmla="*/ 56 h 118"/>
                <a:gd name="T50" fmla="*/ 33 w 150"/>
                <a:gd name="T51" fmla="*/ 0 h 118"/>
                <a:gd name="T52" fmla="*/ 37 w 150"/>
                <a:gd name="T53" fmla="*/ 5 h 118"/>
                <a:gd name="T54" fmla="*/ 42 w 150"/>
                <a:gd name="T55" fmla="*/ 5 h 118"/>
                <a:gd name="T56" fmla="*/ 42 w 150"/>
                <a:gd name="T57" fmla="*/ 9 h 118"/>
                <a:gd name="T58" fmla="*/ 42 w 150"/>
                <a:gd name="T59" fmla="*/ 9 h 118"/>
                <a:gd name="T60" fmla="*/ 47 w 150"/>
                <a:gd name="T61" fmla="*/ 14 h 118"/>
                <a:gd name="T62" fmla="*/ 47 w 150"/>
                <a:gd name="T63" fmla="*/ 19 h 118"/>
                <a:gd name="T64" fmla="*/ 47 w 150"/>
                <a:gd name="T65" fmla="*/ 23 h 118"/>
                <a:gd name="T66" fmla="*/ 47 w 150"/>
                <a:gd name="T67" fmla="*/ 28 h 118"/>
                <a:gd name="T68" fmla="*/ 47 w 150"/>
                <a:gd name="T69" fmla="*/ 33 h 118"/>
                <a:gd name="T70" fmla="*/ 47 w 150"/>
                <a:gd name="T71" fmla="*/ 37 h 118"/>
                <a:gd name="T72" fmla="*/ 47 w 150"/>
                <a:gd name="T73" fmla="*/ 37 h 118"/>
                <a:gd name="T74" fmla="*/ 42 w 150"/>
                <a:gd name="T75" fmla="*/ 42 h 118"/>
                <a:gd name="T76" fmla="*/ 42 w 150"/>
                <a:gd name="T77" fmla="*/ 47 h 118"/>
                <a:gd name="T78" fmla="*/ 37 w 150"/>
                <a:gd name="T79" fmla="*/ 52 h 118"/>
                <a:gd name="T80" fmla="*/ 33 w 150"/>
                <a:gd name="T81" fmla="*/ 52 h 118"/>
                <a:gd name="T82" fmla="*/ 33 w 150"/>
                <a:gd name="T83" fmla="*/ 56 h 118"/>
                <a:gd name="T84" fmla="*/ 28 w 150"/>
                <a:gd name="T85" fmla="*/ 56 h 118"/>
                <a:gd name="T86" fmla="*/ 23 w 150"/>
                <a:gd name="T87" fmla="*/ 61 h 118"/>
                <a:gd name="T88" fmla="*/ 18 w 150"/>
                <a:gd name="T89" fmla="*/ 61 h 118"/>
                <a:gd name="T90" fmla="*/ 14 w 150"/>
                <a:gd name="T91" fmla="*/ 61 h 118"/>
                <a:gd name="T92" fmla="*/ 14 w 150"/>
                <a:gd name="T93" fmla="*/ 61 h 118"/>
                <a:gd name="T94" fmla="*/ 9 w 150"/>
                <a:gd name="T95" fmla="*/ 61 h 118"/>
                <a:gd name="T96" fmla="*/ 4 w 150"/>
                <a:gd name="T97" fmla="*/ 56 h 118"/>
                <a:gd name="T98" fmla="*/ 0 w 150"/>
                <a:gd name="T99" fmla="*/ 5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0" h="118">
                  <a:moveTo>
                    <a:pt x="103" y="113"/>
                  </a:moveTo>
                  <a:lnTo>
                    <a:pt x="108" y="113"/>
                  </a:lnTo>
                  <a:lnTo>
                    <a:pt x="108" y="113"/>
                  </a:lnTo>
                  <a:lnTo>
                    <a:pt x="108" y="113"/>
                  </a:lnTo>
                  <a:lnTo>
                    <a:pt x="113" y="113"/>
                  </a:lnTo>
                  <a:lnTo>
                    <a:pt x="113" y="113"/>
                  </a:lnTo>
                  <a:lnTo>
                    <a:pt x="117" y="118"/>
                  </a:lnTo>
                  <a:lnTo>
                    <a:pt x="117" y="118"/>
                  </a:lnTo>
                  <a:lnTo>
                    <a:pt x="117" y="118"/>
                  </a:lnTo>
                  <a:lnTo>
                    <a:pt x="122" y="113"/>
                  </a:lnTo>
                  <a:lnTo>
                    <a:pt x="122" y="113"/>
                  </a:lnTo>
                  <a:lnTo>
                    <a:pt x="127" y="113"/>
                  </a:lnTo>
                  <a:lnTo>
                    <a:pt x="127" y="113"/>
                  </a:lnTo>
                  <a:lnTo>
                    <a:pt x="127" y="113"/>
                  </a:lnTo>
                  <a:lnTo>
                    <a:pt x="131" y="113"/>
                  </a:lnTo>
                  <a:lnTo>
                    <a:pt x="131" y="113"/>
                  </a:lnTo>
                  <a:lnTo>
                    <a:pt x="136" y="108"/>
                  </a:lnTo>
                  <a:lnTo>
                    <a:pt x="136" y="108"/>
                  </a:lnTo>
                  <a:lnTo>
                    <a:pt x="136" y="108"/>
                  </a:lnTo>
                  <a:lnTo>
                    <a:pt x="141" y="108"/>
                  </a:lnTo>
                  <a:lnTo>
                    <a:pt x="141" y="103"/>
                  </a:lnTo>
                  <a:lnTo>
                    <a:pt x="141" y="103"/>
                  </a:lnTo>
                  <a:lnTo>
                    <a:pt x="141" y="103"/>
                  </a:lnTo>
                  <a:lnTo>
                    <a:pt x="146" y="99"/>
                  </a:lnTo>
                  <a:lnTo>
                    <a:pt x="146" y="99"/>
                  </a:lnTo>
                  <a:lnTo>
                    <a:pt x="146" y="99"/>
                  </a:lnTo>
                  <a:lnTo>
                    <a:pt x="146" y="94"/>
                  </a:lnTo>
                  <a:lnTo>
                    <a:pt x="146" y="94"/>
                  </a:lnTo>
                  <a:lnTo>
                    <a:pt x="150" y="89"/>
                  </a:lnTo>
                  <a:lnTo>
                    <a:pt x="150" y="89"/>
                  </a:lnTo>
                  <a:lnTo>
                    <a:pt x="150" y="89"/>
                  </a:lnTo>
                  <a:lnTo>
                    <a:pt x="150" y="85"/>
                  </a:lnTo>
                  <a:lnTo>
                    <a:pt x="150" y="85"/>
                  </a:lnTo>
                  <a:lnTo>
                    <a:pt x="150" y="80"/>
                  </a:lnTo>
                  <a:lnTo>
                    <a:pt x="150" y="80"/>
                  </a:lnTo>
                  <a:lnTo>
                    <a:pt x="150" y="75"/>
                  </a:lnTo>
                  <a:lnTo>
                    <a:pt x="150" y="75"/>
                  </a:lnTo>
                  <a:lnTo>
                    <a:pt x="150" y="75"/>
                  </a:lnTo>
                  <a:lnTo>
                    <a:pt x="150" y="70"/>
                  </a:lnTo>
                  <a:lnTo>
                    <a:pt x="146" y="70"/>
                  </a:lnTo>
                  <a:lnTo>
                    <a:pt x="146" y="66"/>
                  </a:lnTo>
                  <a:lnTo>
                    <a:pt x="146" y="66"/>
                  </a:lnTo>
                  <a:lnTo>
                    <a:pt x="146" y="66"/>
                  </a:lnTo>
                  <a:lnTo>
                    <a:pt x="146" y="61"/>
                  </a:lnTo>
                  <a:lnTo>
                    <a:pt x="141" y="61"/>
                  </a:lnTo>
                  <a:lnTo>
                    <a:pt x="141" y="61"/>
                  </a:lnTo>
                  <a:lnTo>
                    <a:pt x="141" y="56"/>
                  </a:lnTo>
                  <a:lnTo>
                    <a:pt x="136" y="56"/>
                  </a:lnTo>
                  <a:lnTo>
                    <a:pt x="136" y="56"/>
                  </a:lnTo>
                  <a:lnTo>
                    <a:pt x="136" y="56"/>
                  </a:lnTo>
                  <a:lnTo>
                    <a:pt x="33" y="0"/>
                  </a:lnTo>
                  <a:lnTo>
                    <a:pt x="33" y="0"/>
                  </a:lnTo>
                  <a:lnTo>
                    <a:pt x="37" y="0"/>
                  </a:lnTo>
                  <a:lnTo>
                    <a:pt x="37" y="5"/>
                  </a:lnTo>
                  <a:lnTo>
                    <a:pt x="37" y="5"/>
                  </a:lnTo>
                  <a:lnTo>
                    <a:pt x="42" y="5"/>
                  </a:lnTo>
                  <a:lnTo>
                    <a:pt x="42" y="5"/>
                  </a:lnTo>
                  <a:lnTo>
                    <a:pt x="42" y="9"/>
                  </a:lnTo>
                  <a:lnTo>
                    <a:pt x="42" y="9"/>
                  </a:lnTo>
                  <a:lnTo>
                    <a:pt x="42" y="9"/>
                  </a:lnTo>
                  <a:lnTo>
                    <a:pt x="47" y="14"/>
                  </a:lnTo>
                  <a:lnTo>
                    <a:pt x="47" y="14"/>
                  </a:lnTo>
                  <a:lnTo>
                    <a:pt x="47" y="19"/>
                  </a:lnTo>
                  <a:lnTo>
                    <a:pt x="47" y="19"/>
                  </a:lnTo>
                  <a:lnTo>
                    <a:pt x="47" y="23"/>
                  </a:lnTo>
                  <a:lnTo>
                    <a:pt x="47" y="23"/>
                  </a:lnTo>
                  <a:lnTo>
                    <a:pt x="47" y="23"/>
                  </a:lnTo>
                  <a:lnTo>
                    <a:pt x="47" y="28"/>
                  </a:lnTo>
                  <a:lnTo>
                    <a:pt x="47" y="28"/>
                  </a:lnTo>
                  <a:lnTo>
                    <a:pt x="47" y="33"/>
                  </a:lnTo>
                  <a:lnTo>
                    <a:pt x="47" y="33"/>
                  </a:lnTo>
                  <a:lnTo>
                    <a:pt x="47" y="37"/>
                  </a:lnTo>
                  <a:lnTo>
                    <a:pt x="47" y="37"/>
                  </a:lnTo>
                  <a:lnTo>
                    <a:pt x="47" y="37"/>
                  </a:lnTo>
                  <a:lnTo>
                    <a:pt x="42" y="42"/>
                  </a:lnTo>
                  <a:lnTo>
                    <a:pt x="42" y="42"/>
                  </a:lnTo>
                  <a:lnTo>
                    <a:pt x="42" y="47"/>
                  </a:lnTo>
                  <a:lnTo>
                    <a:pt x="42" y="47"/>
                  </a:lnTo>
                  <a:lnTo>
                    <a:pt x="37" y="47"/>
                  </a:lnTo>
                  <a:lnTo>
                    <a:pt x="37" y="52"/>
                  </a:lnTo>
                  <a:lnTo>
                    <a:pt x="37" y="52"/>
                  </a:lnTo>
                  <a:lnTo>
                    <a:pt x="33" y="52"/>
                  </a:lnTo>
                  <a:lnTo>
                    <a:pt x="33" y="56"/>
                  </a:lnTo>
                  <a:lnTo>
                    <a:pt x="33" y="56"/>
                  </a:lnTo>
                  <a:lnTo>
                    <a:pt x="28" y="56"/>
                  </a:lnTo>
                  <a:lnTo>
                    <a:pt x="28" y="56"/>
                  </a:lnTo>
                  <a:lnTo>
                    <a:pt x="28" y="56"/>
                  </a:lnTo>
                  <a:lnTo>
                    <a:pt x="23" y="61"/>
                  </a:lnTo>
                  <a:lnTo>
                    <a:pt x="23" y="61"/>
                  </a:lnTo>
                  <a:lnTo>
                    <a:pt x="18" y="61"/>
                  </a:lnTo>
                  <a:lnTo>
                    <a:pt x="18" y="61"/>
                  </a:lnTo>
                  <a:lnTo>
                    <a:pt x="14" y="61"/>
                  </a:lnTo>
                  <a:lnTo>
                    <a:pt x="14" y="61"/>
                  </a:lnTo>
                  <a:lnTo>
                    <a:pt x="14" y="61"/>
                  </a:lnTo>
                  <a:lnTo>
                    <a:pt x="9" y="61"/>
                  </a:lnTo>
                  <a:lnTo>
                    <a:pt x="9" y="61"/>
                  </a:lnTo>
                  <a:lnTo>
                    <a:pt x="4" y="61"/>
                  </a:lnTo>
                  <a:lnTo>
                    <a:pt x="4" y="56"/>
                  </a:lnTo>
                  <a:lnTo>
                    <a:pt x="4" y="56"/>
                  </a:lnTo>
                  <a:lnTo>
                    <a:pt x="0" y="56"/>
                  </a:lnTo>
                  <a:lnTo>
                    <a:pt x="103" y="11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9" name="Oval 148">
              <a:extLst>
                <a:ext uri="{FF2B5EF4-FFF2-40B4-BE49-F238E27FC236}">
                  <a16:creationId xmlns:a16="http://schemas.microsoft.com/office/drawing/2014/main" id="{4A94EA23-6D5B-823A-7C2E-9E15A65EA69C}"/>
                </a:ext>
              </a:extLst>
            </p:cNvPr>
            <p:cNvSpPr>
              <a:spLocks noChangeArrowheads="1"/>
            </p:cNvSpPr>
            <p:nvPr/>
          </p:nvSpPr>
          <p:spPr bwMode="auto">
            <a:xfrm>
              <a:off x="1184275" y="248285"/>
              <a:ext cx="146685" cy="14668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50" name="Freeform 1510">
              <a:extLst>
                <a:ext uri="{FF2B5EF4-FFF2-40B4-BE49-F238E27FC236}">
                  <a16:creationId xmlns:a16="http://schemas.microsoft.com/office/drawing/2014/main" id="{5B8F6415-CE1C-1D0A-B79C-28AE5B7728C2}"/>
                </a:ext>
              </a:extLst>
            </p:cNvPr>
            <p:cNvSpPr>
              <a:spLocks/>
            </p:cNvSpPr>
            <p:nvPr/>
          </p:nvSpPr>
          <p:spPr bwMode="auto">
            <a:xfrm>
              <a:off x="1202055" y="356235"/>
              <a:ext cx="68580" cy="155575"/>
            </a:xfrm>
            <a:custGeom>
              <a:avLst/>
              <a:gdLst>
                <a:gd name="T0" fmla="*/ 108 w 108"/>
                <a:gd name="T1" fmla="*/ 28 h 245"/>
                <a:gd name="T2" fmla="*/ 108 w 108"/>
                <a:gd name="T3" fmla="*/ 28 h 245"/>
                <a:gd name="T4" fmla="*/ 108 w 108"/>
                <a:gd name="T5" fmla="*/ 23 h 245"/>
                <a:gd name="T6" fmla="*/ 104 w 108"/>
                <a:gd name="T7" fmla="*/ 19 h 245"/>
                <a:gd name="T8" fmla="*/ 104 w 108"/>
                <a:gd name="T9" fmla="*/ 19 h 245"/>
                <a:gd name="T10" fmla="*/ 104 w 108"/>
                <a:gd name="T11" fmla="*/ 14 h 245"/>
                <a:gd name="T12" fmla="*/ 99 w 108"/>
                <a:gd name="T13" fmla="*/ 14 h 245"/>
                <a:gd name="T14" fmla="*/ 94 w 108"/>
                <a:gd name="T15" fmla="*/ 9 h 245"/>
                <a:gd name="T16" fmla="*/ 94 w 108"/>
                <a:gd name="T17" fmla="*/ 9 h 245"/>
                <a:gd name="T18" fmla="*/ 90 w 108"/>
                <a:gd name="T19" fmla="*/ 4 h 245"/>
                <a:gd name="T20" fmla="*/ 85 w 108"/>
                <a:gd name="T21" fmla="*/ 4 h 245"/>
                <a:gd name="T22" fmla="*/ 80 w 108"/>
                <a:gd name="T23" fmla="*/ 4 h 245"/>
                <a:gd name="T24" fmla="*/ 75 w 108"/>
                <a:gd name="T25" fmla="*/ 0 h 245"/>
                <a:gd name="T26" fmla="*/ 75 w 108"/>
                <a:gd name="T27" fmla="*/ 0 h 245"/>
                <a:gd name="T28" fmla="*/ 71 w 108"/>
                <a:gd name="T29" fmla="*/ 0 h 245"/>
                <a:gd name="T30" fmla="*/ 66 w 108"/>
                <a:gd name="T31" fmla="*/ 0 h 245"/>
                <a:gd name="T32" fmla="*/ 61 w 108"/>
                <a:gd name="T33" fmla="*/ 0 h 245"/>
                <a:gd name="T34" fmla="*/ 57 w 108"/>
                <a:gd name="T35" fmla="*/ 4 h 245"/>
                <a:gd name="T36" fmla="*/ 52 w 108"/>
                <a:gd name="T37" fmla="*/ 4 h 245"/>
                <a:gd name="T38" fmla="*/ 52 w 108"/>
                <a:gd name="T39" fmla="*/ 4 h 245"/>
                <a:gd name="T40" fmla="*/ 47 w 108"/>
                <a:gd name="T41" fmla="*/ 9 h 245"/>
                <a:gd name="T42" fmla="*/ 47 w 108"/>
                <a:gd name="T43" fmla="*/ 9 h 245"/>
                <a:gd name="T44" fmla="*/ 42 w 108"/>
                <a:gd name="T45" fmla="*/ 14 h 245"/>
                <a:gd name="T46" fmla="*/ 42 w 108"/>
                <a:gd name="T47" fmla="*/ 14 h 245"/>
                <a:gd name="T48" fmla="*/ 42 w 108"/>
                <a:gd name="T49" fmla="*/ 19 h 245"/>
                <a:gd name="T50" fmla="*/ 0 w 108"/>
                <a:gd name="T51" fmla="*/ 231 h 245"/>
                <a:gd name="T52" fmla="*/ 0 w 108"/>
                <a:gd name="T53" fmla="*/ 226 h 245"/>
                <a:gd name="T54" fmla="*/ 5 w 108"/>
                <a:gd name="T55" fmla="*/ 226 h 245"/>
                <a:gd name="T56" fmla="*/ 5 w 108"/>
                <a:gd name="T57" fmla="*/ 221 h 245"/>
                <a:gd name="T58" fmla="*/ 9 w 108"/>
                <a:gd name="T59" fmla="*/ 221 h 245"/>
                <a:gd name="T60" fmla="*/ 9 w 108"/>
                <a:gd name="T61" fmla="*/ 216 h 245"/>
                <a:gd name="T62" fmla="*/ 14 w 108"/>
                <a:gd name="T63" fmla="*/ 216 h 245"/>
                <a:gd name="T64" fmla="*/ 19 w 108"/>
                <a:gd name="T65" fmla="*/ 216 h 245"/>
                <a:gd name="T66" fmla="*/ 24 w 108"/>
                <a:gd name="T67" fmla="*/ 216 h 245"/>
                <a:gd name="T68" fmla="*/ 24 w 108"/>
                <a:gd name="T69" fmla="*/ 212 h 245"/>
                <a:gd name="T70" fmla="*/ 28 w 108"/>
                <a:gd name="T71" fmla="*/ 212 h 245"/>
                <a:gd name="T72" fmla="*/ 33 w 108"/>
                <a:gd name="T73" fmla="*/ 216 h 245"/>
                <a:gd name="T74" fmla="*/ 38 w 108"/>
                <a:gd name="T75" fmla="*/ 216 h 245"/>
                <a:gd name="T76" fmla="*/ 42 w 108"/>
                <a:gd name="T77" fmla="*/ 216 h 245"/>
                <a:gd name="T78" fmla="*/ 47 w 108"/>
                <a:gd name="T79" fmla="*/ 216 h 245"/>
                <a:gd name="T80" fmla="*/ 52 w 108"/>
                <a:gd name="T81" fmla="*/ 221 h 245"/>
                <a:gd name="T82" fmla="*/ 52 w 108"/>
                <a:gd name="T83" fmla="*/ 221 h 245"/>
                <a:gd name="T84" fmla="*/ 57 w 108"/>
                <a:gd name="T85" fmla="*/ 226 h 245"/>
                <a:gd name="T86" fmla="*/ 61 w 108"/>
                <a:gd name="T87" fmla="*/ 226 h 245"/>
                <a:gd name="T88" fmla="*/ 61 w 108"/>
                <a:gd name="T89" fmla="*/ 231 h 245"/>
                <a:gd name="T90" fmla="*/ 61 w 108"/>
                <a:gd name="T91" fmla="*/ 231 h 245"/>
                <a:gd name="T92" fmla="*/ 66 w 108"/>
                <a:gd name="T93" fmla="*/ 235 h 245"/>
                <a:gd name="T94" fmla="*/ 66 w 108"/>
                <a:gd name="T95" fmla="*/ 240 h 245"/>
                <a:gd name="T96" fmla="*/ 66 w 108"/>
                <a:gd name="T97" fmla="*/ 240 h 245"/>
                <a:gd name="T98" fmla="*/ 66 w 108"/>
                <a:gd name="T99"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245">
                  <a:moveTo>
                    <a:pt x="108" y="33"/>
                  </a:moveTo>
                  <a:lnTo>
                    <a:pt x="108" y="28"/>
                  </a:lnTo>
                  <a:lnTo>
                    <a:pt x="108" y="28"/>
                  </a:lnTo>
                  <a:lnTo>
                    <a:pt x="108" y="28"/>
                  </a:lnTo>
                  <a:lnTo>
                    <a:pt x="108" y="23"/>
                  </a:lnTo>
                  <a:lnTo>
                    <a:pt x="108" y="23"/>
                  </a:lnTo>
                  <a:lnTo>
                    <a:pt x="108" y="23"/>
                  </a:lnTo>
                  <a:lnTo>
                    <a:pt x="104" y="19"/>
                  </a:lnTo>
                  <a:lnTo>
                    <a:pt x="104" y="19"/>
                  </a:lnTo>
                  <a:lnTo>
                    <a:pt x="104" y="19"/>
                  </a:lnTo>
                  <a:lnTo>
                    <a:pt x="104" y="14"/>
                  </a:lnTo>
                  <a:lnTo>
                    <a:pt x="104" y="14"/>
                  </a:lnTo>
                  <a:lnTo>
                    <a:pt x="99" y="14"/>
                  </a:lnTo>
                  <a:lnTo>
                    <a:pt x="99" y="14"/>
                  </a:lnTo>
                  <a:lnTo>
                    <a:pt x="99" y="9"/>
                  </a:lnTo>
                  <a:lnTo>
                    <a:pt x="94" y="9"/>
                  </a:lnTo>
                  <a:lnTo>
                    <a:pt x="94" y="9"/>
                  </a:lnTo>
                  <a:lnTo>
                    <a:pt x="94" y="9"/>
                  </a:lnTo>
                  <a:lnTo>
                    <a:pt x="90" y="4"/>
                  </a:lnTo>
                  <a:lnTo>
                    <a:pt x="90" y="4"/>
                  </a:lnTo>
                  <a:lnTo>
                    <a:pt x="90" y="4"/>
                  </a:lnTo>
                  <a:lnTo>
                    <a:pt x="85" y="4"/>
                  </a:lnTo>
                  <a:lnTo>
                    <a:pt x="85" y="4"/>
                  </a:lnTo>
                  <a:lnTo>
                    <a:pt x="80" y="4"/>
                  </a:lnTo>
                  <a:lnTo>
                    <a:pt x="80" y="4"/>
                  </a:lnTo>
                  <a:lnTo>
                    <a:pt x="75" y="0"/>
                  </a:lnTo>
                  <a:lnTo>
                    <a:pt x="75" y="0"/>
                  </a:lnTo>
                  <a:lnTo>
                    <a:pt x="75" y="0"/>
                  </a:lnTo>
                  <a:lnTo>
                    <a:pt x="71" y="0"/>
                  </a:lnTo>
                  <a:lnTo>
                    <a:pt x="71" y="0"/>
                  </a:lnTo>
                  <a:lnTo>
                    <a:pt x="66" y="0"/>
                  </a:lnTo>
                  <a:lnTo>
                    <a:pt x="66" y="0"/>
                  </a:lnTo>
                  <a:lnTo>
                    <a:pt x="61" y="0"/>
                  </a:lnTo>
                  <a:lnTo>
                    <a:pt x="61" y="0"/>
                  </a:lnTo>
                  <a:lnTo>
                    <a:pt x="61" y="4"/>
                  </a:lnTo>
                  <a:lnTo>
                    <a:pt x="57" y="4"/>
                  </a:lnTo>
                  <a:lnTo>
                    <a:pt x="57" y="4"/>
                  </a:lnTo>
                  <a:lnTo>
                    <a:pt x="52" y="4"/>
                  </a:lnTo>
                  <a:lnTo>
                    <a:pt x="52" y="4"/>
                  </a:lnTo>
                  <a:lnTo>
                    <a:pt x="52" y="4"/>
                  </a:lnTo>
                  <a:lnTo>
                    <a:pt x="52" y="9"/>
                  </a:lnTo>
                  <a:lnTo>
                    <a:pt x="47" y="9"/>
                  </a:lnTo>
                  <a:lnTo>
                    <a:pt x="47" y="9"/>
                  </a:lnTo>
                  <a:lnTo>
                    <a:pt x="47" y="9"/>
                  </a:lnTo>
                  <a:lnTo>
                    <a:pt x="47" y="9"/>
                  </a:lnTo>
                  <a:lnTo>
                    <a:pt x="42" y="14"/>
                  </a:lnTo>
                  <a:lnTo>
                    <a:pt x="42" y="14"/>
                  </a:lnTo>
                  <a:lnTo>
                    <a:pt x="42" y="14"/>
                  </a:lnTo>
                  <a:lnTo>
                    <a:pt x="42" y="19"/>
                  </a:lnTo>
                  <a:lnTo>
                    <a:pt x="42" y="19"/>
                  </a:lnTo>
                  <a:lnTo>
                    <a:pt x="0" y="231"/>
                  </a:lnTo>
                  <a:lnTo>
                    <a:pt x="0" y="231"/>
                  </a:lnTo>
                  <a:lnTo>
                    <a:pt x="0" y="226"/>
                  </a:lnTo>
                  <a:lnTo>
                    <a:pt x="0" y="226"/>
                  </a:lnTo>
                  <a:lnTo>
                    <a:pt x="0" y="226"/>
                  </a:lnTo>
                  <a:lnTo>
                    <a:pt x="5" y="226"/>
                  </a:lnTo>
                  <a:lnTo>
                    <a:pt x="5" y="221"/>
                  </a:lnTo>
                  <a:lnTo>
                    <a:pt x="5" y="221"/>
                  </a:lnTo>
                  <a:lnTo>
                    <a:pt x="5" y="221"/>
                  </a:lnTo>
                  <a:lnTo>
                    <a:pt x="9" y="221"/>
                  </a:lnTo>
                  <a:lnTo>
                    <a:pt x="9" y="216"/>
                  </a:lnTo>
                  <a:lnTo>
                    <a:pt x="9" y="216"/>
                  </a:lnTo>
                  <a:lnTo>
                    <a:pt x="14" y="216"/>
                  </a:lnTo>
                  <a:lnTo>
                    <a:pt x="14" y="216"/>
                  </a:lnTo>
                  <a:lnTo>
                    <a:pt x="14" y="216"/>
                  </a:lnTo>
                  <a:lnTo>
                    <a:pt x="19" y="216"/>
                  </a:lnTo>
                  <a:lnTo>
                    <a:pt x="19" y="216"/>
                  </a:lnTo>
                  <a:lnTo>
                    <a:pt x="24" y="216"/>
                  </a:lnTo>
                  <a:lnTo>
                    <a:pt x="24" y="216"/>
                  </a:lnTo>
                  <a:lnTo>
                    <a:pt x="24" y="212"/>
                  </a:lnTo>
                  <a:lnTo>
                    <a:pt x="28" y="212"/>
                  </a:lnTo>
                  <a:lnTo>
                    <a:pt x="28" y="212"/>
                  </a:lnTo>
                  <a:lnTo>
                    <a:pt x="33" y="216"/>
                  </a:lnTo>
                  <a:lnTo>
                    <a:pt x="33" y="216"/>
                  </a:lnTo>
                  <a:lnTo>
                    <a:pt x="38" y="216"/>
                  </a:lnTo>
                  <a:lnTo>
                    <a:pt x="38" y="216"/>
                  </a:lnTo>
                  <a:lnTo>
                    <a:pt x="42" y="216"/>
                  </a:lnTo>
                  <a:lnTo>
                    <a:pt x="42" y="216"/>
                  </a:lnTo>
                  <a:lnTo>
                    <a:pt x="42" y="216"/>
                  </a:lnTo>
                  <a:lnTo>
                    <a:pt x="47" y="216"/>
                  </a:lnTo>
                  <a:lnTo>
                    <a:pt x="47" y="216"/>
                  </a:lnTo>
                  <a:lnTo>
                    <a:pt x="52" y="221"/>
                  </a:lnTo>
                  <a:lnTo>
                    <a:pt x="52" y="221"/>
                  </a:lnTo>
                  <a:lnTo>
                    <a:pt x="52" y="221"/>
                  </a:lnTo>
                  <a:lnTo>
                    <a:pt x="57" y="221"/>
                  </a:lnTo>
                  <a:lnTo>
                    <a:pt x="57" y="226"/>
                  </a:lnTo>
                  <a:lnTo>
                    <a:pt x="57" y="226"/>
                  </a:lnTo>
                  <a:lnTo>
                    <a:pt x="61" y="226"/>
                  </a:lnTo>
                  <a:lnTo>
                    <a:pt x="61" y="226"/>
                  </a:lnTo>
                  <a:lnTo>
                    <a:pt x="61" y="231"/>
                  </a:lnTo>
                  <a:lnTo>
                    <a:pt x="61" y="231"/>
                  </a:lnTo>
                  <a:lnTo>
                    <a:pt x="61" y="231"/>
                  </a:lnTo>
                  <a:lnTo>
                    <a:pt x="66" y="235"/>
                  </a:lnTo>
                  <a:lnTo>
                    <a:pt x="66" y="235"/>
                  </a:lnTo>
                  <a:lnTo>
                    <a:pt x="66" y="235"/>
                  </a:lnTo>
                  <a:lnTo>
                    <a:pt x="66" y="240"/>
                  </a:lnTo>
                  <a:lnTo>
                    <a:pt x="66" y="240"/>
                  </a:lnTo>
                  <a:lnTo>
                    <a:pt x="66" y="240"/>
                  </a:lnTo>
                  <a:lnTo>
                    <a:pt x="66" y="240"/>
                  </a:lnTo>
                  <a:lnTo>
                    <a:pt x="66" y="245"/>
                  </a:lnTo>
                  <a:lnTo>
                    <a:pt x="108" y="3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1" name="Freeform 1511">
              <a:extLst>
                <a:ext uri="{FF2B5EF4-FFF2-40B4-BE49-F238E27FC236}">
                  <a16:creationId xmlns:a16="http://schemas.microsoft.com/office/drawing/2014/main" id="{DC2ADEEE-50CA-4AD4-CFE1-ABBDBA40DBDD}"/>
                </a:ext>
              </a:extLst>
            </p:cNvPr>
            <p:cNvSpPr>
              <a:spLocks/>
            </p:cNvSpPr>
            <p:nvPr/>
          </p:nvSpPr>
          <p:spPr bwMode="auto">
            <a:xfrm>
              <a:off x="1198880" y="104775"/>
              <a:ext cx="69215" cy="158750"/>
            </a:xfrm>
            <a:custGeom>
              <a:avLst/>
              <a:gdLst>
                <a:gd name="T0" fmla="*/ 43 w 109"/>
                <a:gd name="T1" fmla="*/ 245 h 250"/>
                <a:gd name="T2" fmla="*/ 43 w 109"/>
                <a:gd name="T3" fmla="*/ 245 h 250"/>
                <a:gd name="T4" fmla="*/ 47 w 109"/>
                <a:gd name="T5" fmla="*/ 245 h 250"/>
                <a:gd name="T6" fmla="*/ 47 w 109"/>
                <a:gd name="T7" fmla="*/ 250 h 250"/>
                <a:gd name="T8" fmla="*/ 47 w 109"/>
                <a:gd name="T9" fmla="*/ 250 h 250"/>
                <a:gd name="T10" fmla="*/ 52 w 109"/>
                <a:gd name="T11" fmla="*/ 250 h 250"/>
                <a:gd name="T12" fmla="*/ 57 w 109"/>
                <a:gd name="T13" fmla="*/ 250 h 250"/>
                <a:gd name="T14" fmla="*/ 57 w 109"/>
                <a:gd name="T15" fmla="*/ 250 h 250"/>
                <a:gd name="T16" fmla="*/ 62 w 109"/>
                <a:gd name="T17" fmla="*/ 250 h 250"/>
                <a:gd name="T18" fmla="*/ 66 w 109"/>
                <a:gd name="T19" fmla="*/ 250 h 250"/>
                <a:gd name="T20" fmla="*/ 71 w 109"/>
                <a:gd name="T21" fmla="*/ 250 h 250"/>
                <a:gd name="T22" fmla="*/ 76 w 109"/>
                <a:gd name="T23" fmla="*/ 245 h 250"/>
                <a:gd name="T24" fmla="*/ 80 w 109"/>
                <a:gd name="T25" fmla="*/ 245 h 250"/>
                <a:gd name="T26" fmla="*/ 80 w 109"/>
                <a:gd name="T27" fmla="*/ 245 h 250"/>
                <a:gd name="T28" fmla="*/ 85 w 109"/>
                <a:gd name="T29" fmla="*/ 245 h 250"/>
                <a:gd name="T30" fmla="*/ 90 w 109"/>
                <a:gd name="T31" fmla="*/ 245 h 250"/>
                <a:gd name="T32" fmla="*/ 95 w 109"/>
                <a:gd name="T33" fmla="*/ 240 h 250"/>
                <a:gd name="T34" fmla="*/ 99 w 109"/>
                <a:gd name="T35" fmla="*/ 240 h 250"/>
                <a:gd name="T36" fmla="*/ 99 w 109"/>
                <a:gd name="T37" fmla="*/ 240 h 250"/>
                <a:gd name="T38" fmla="*/ 104 w 109"/>
                <a:gd name="T39" fmla="*/ 240 h 250"/>
                <a:gd name="T40" fmla="*/ 104 w 109"/>
                <a:gd name="T41" fmla="*/ 236 h 250"/>
                <a:gd name="T42" fmla="*/ 109 w 109"/>
                <a:gd name="T43" fmla="*/ 236 h 250"/>
                <a:gd name="T44" fmla="*/ 109 w 109"/>
                <a:gd name="T45" fmla="*/ 236 h 250"/>
                <a:gd name="T46" fmla="*/ 109 w 109"/>
                <a:gd name="T47" fmla="*/ 236 h 250"/>
                <a:gd name="T48" fmla="*/ 109 w 109"/>
                <a:gd name="T49" fmla="*/ 236 h 250"/>
                <a:gd name="T50" fmla="*/ 66 w 109"/>
                <a:gd name="T51" fmla="*/ 0 h 250"/>
                <a:gd name="T52" fmla="*/ 66 w 109"/>
                <a:gd name="T53" fmla="*/ 0 h 250"/>
                <a:gd name="T54" fmla="*/ 66 w 109"/>
                <a:gd name="T55" fmla="*/ 0 h 250"/>
                <a:gd name="T56" fmla="*/ 66 w 109"/>
                <a:gd name="T57" fmla="*/ 0 h 250"/>
                <a:gd name="T58" fmla="*/ 62 w 109"/>
                <a:gd name="T59" fmla="*/ 5 h 250"/>
                <a:gd name="T60" fmla="*/ 62 w 109"/>
                <a:gd name="T61" fmla="*/ 5 h 250"/>
                <a:gd name="T62" fmla="*/ 57 w 109"/>
                <a:gd name="T63" fmla="*/ 5 h 250"/>
                <a:gd name="T64" fmla="*/ 52 w 109"/>
                <a:gd name="T65" fmla="*/ 5 h 250"/>
                <a:gd name="T66" fmla="*/ 52 w 109"/>
                <a:gd name="T67" fmla="*/ 9 h 250"/>
                <a:gd name="T68" fmla="*/ 47 w 109"/>
                <a:gd name="T69" fmla="*/ 9 h 250"/>
                <a:gd name="T70" fmla="*/ 43 w 109"/>
                <a:gd name="T71" fmla="*/ 9 h 250"/>
                <a:gd name="T72" fmla="*/ 38 w 109"/>
                <a:gd name="T73" fmla="*/ 9 h 250"/>
                <a:gd name="T74" fmla="*/ 33 w 109"/>
                <a:gd name="T75" fmla="*/ 9 h 250"/>
                <a:gd name="T76" fmla="*/ 29 w 109"/>
                <a:gd name="T77" fmla="*/ 14 h 250"/>
                <a:gd name="T78" fmla="*/ 24 w 109"/>
                <a:gd name="T79" fmla="*/ 14 h 250"/>
                <a:gd name="T80" fmla="*/ 24 w 109"/>
                <a:gd name="T81" fmla="*/ 14 h 250"/>
                <a:gd name="T82" fmla="*/ 19 w 109"/>
                <a:gd name="T83" fmla="*/ 14 h 250"/>
                <a:gd name="T84" fmla="*/ 14 w 109"/>
                <a:gd name="T85" fmla="*/ 14 h 250"/>
                <a:gd name="T86" fmla="*/ 10 w 109"/>
                <a:gd name="T87" fmla="*/ 14 h 250"/>
                <a:gd name="T88" fmla="*/ 10 w 109"/>
                <a:gd name="T89" fmla="*/ 14 h 250"/>
                <a:gd name="T90" fmla="*/ 5 w 109"/>
                <a:gd name="T91" fmla="*/ 14 h 250"/>
                <a:gd name="T92" fmla="*/ 5 w 109"/>
                <a:gd name="T93" fmla="*/ 14 h 250"/>
                <a:gd name="T94" fmla="*/ 5 w 109"/>
                <a:gd name="T95" fmla="*/ 9 h 250"/>
                <a:gd name="T96" fmla="*/ 0 w 109"/>
                <a:gd name="T97" fmla="*/ 9 h 250"/>
                <a:gd name="T98" fmla="*/ 0 w 109"/>
                <a:gd name="T99" fmla="*/ 9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9" h="250">
                  <a:moveTo>
                    <a:pt x="43" y="245"/>
                  </a:moveTo>
                  <a:lnTo>
                    <a:pt x="43" y="245"/>
                  </a:lnTo>
                  <a:lnTo>
                    <a:pt x="43" y="245"/>
                  </a:lnTo>
                  <a:lnTo>
                    <a:pt x="43" y="245"/>
                  </a:lnTo>
                  <a:lnTo>
                    <a:pt x="43" y="245"/>
                  </a:lnTo>
                  <a:lnTo>
                    <a:pt x="47" y="245"/>
                  </a:lnTo>
                  <a:lnTo>
                    <a:pt x="47" y="250"/>
                  </a:lnTo>
                  <a:lnTo>
                    <a:pt x="47" y="250"/>
                  </a:lnTo>
                  <a:lnTo>
                    <a:pt x="47" y="250"/>
                  </a:lnTo>
                  <a:lnTo>
                    <a:pt x="47" y="250"/>
                  </a:lnTo>
                  <a:lnTo>
                    <a:pt x="52" y="250"/>
                  </a:lnTo>
                  <a:lnTo>
                    <a:pt x="52" y="250"/>
                  </a:lnTo>
                  <a:lnTo>
                    <a:pt x="52" y="250"/>
                  </a:lnTo>
                  <a:lnTo>
                    <a:pt x="57" y="250"/>
                  </a:lnTo>
                  <a:lnTo>
                    <a:pt x="57" y="250"/>
                  </a:lnTo>
                  <a:lnTo>
                    <a:pt x="57" y="250"/>
                  </a:lnTo>
                  <a:lnTo>
                    <a:pt x="62" y="250"/>
                  </a:lnTo>
                  <a:lnTo>
                    <a:pt x="62" y="250"/>
                  </a:lnTo>
                  <a:lnTo>
                    <a:pt x="66" y="250"/>
                  </a:lnTo>
                  <a:lnTo>
                    <a:pt x="66" y="250"/>
                  </a:lnTo>
                  <a:lnTo>
                    <a:pt x="66" y="250"/>
                  </a:lnTo>
                  <a:lnTo>
                    <a:pt x="71" y="250"/>
                  </a:lnTo>
                  <a:lnTo>
                    <a:pt x="71" y="245"/>
                  </a:lnTo>
                  <a:lnTo>
                    <a:pt x="76" y="245"/>
                  </a:lnTo>
                  <a:lnTo>
                    <a:pt x="76" y="245"/>
                  </a:lnTo>
                  <a:lnTo>
                    <a:pt x="80" y="245"/>
                  </a:lnTo>
                  <a:lnTo>
                    <a:pt x="80" y="245"/>
                  </a:lnTo>
                  <a:lnTo>
                    <a:pt x="80" y="245"/>
                  </a:lnTo>
                  <a:lnTo>
                    <a:pt x="85" y="245"/>
                  </a:lnTo>
                  <a:lnTo>
                    <a:pt x="85" y="245"/>
                  </a:lnTo>
                  <a:lnTo>
                    <a:pt x="90" y="245"/>
                  </a:lnTo>
                  <a:lnTo>
                    <a:pt x="90" y="245"/>
                  </a:lnTo>
                  <a:lnTo>
                    <a:pt x="90" y="245"/>
                  </a:lnTo>
                  <a:lnTo>
                    <a:pt x="95" y="240"/>
                  </a:lnTo>
                  <a:lnTo>
                    <a:pt x="95" y="240"/>
                  </a:lnTo>
                  <a:lnTo>
                    <a:pt x="99" y="240"/>
                  </a:lnTo>
                  <a:lnTo>
                    <a:pt x="99" y="240"/>
                  </a:lnTo>
                  <a:lnTo>
                    <a:pt x="99" y="240"/>
                  </a:lnTo>
                  <a:lnTo>
                    <a:pt x="99" y="240"/>
                  </a:lnTo>
                  <a:lnTo>
                    <a:pt x="104" y="240"/>
                  </a:lnTo>
                  <a:lnTo>
                    <a:pt x="104" y="240"/>
                  </a:lnTo>
                  <a:lnTo>
                    <a:pt x="104" y="236"/>
                  </a:lnTo>
                  <a:lnTo>
                    <a:pt x="104" y="236"/>
                  </a:lnTo>
                  <a:lnTo>
                    <a:pt x="109" y="236"/>
                  </a:lnTo>
                  <a:lnTo>
                    <a:pt x="109" y="236"/>
                  </a:lnTo>
                  <a:lnTo>
                    <a:pt x="109" y="236"/>
                  </a:lnTo>
                  <a:lnTo>
                    <a:pt x="109" y="236"/>
                  </a:lnTo>
                  <a:lnTo>
                    <a:pt x="109" y="236"/>
                  </a:lnTo>
                  <a:lnTo>
                    <a:pt x="109" y="236"/>
                  </a:lnTo>
                  <a:lnTo>
                    <a:pt x="109" y="236"/>
                  </a:lnTo>
                  <a:lnTo>
                    <a:pt x="66" y="0"/>
                  </a:lnTo>
                  <a:lnTo>
                    <a:pt x="66" y="0"/>
                  </a:lnTo>
                  <a:lnTo>
                    <a:pt x="66" y="0"/>
                  </a:lnTo>
                  <a:lnTo>
                    <a:pt x="66" y="0"/>
                  </a:lnTo>
                  <a:lnTo>
                    <a:pt x="66" y="0"/>
                  </a:lnTo>
                  <a:lnTo>
                    <a:pt x="66" y="0"/>
                  </a:lnTo>
                  <a:lnTo>
                    <a:pt x="66" y="0"/>
                  </a:lnTo>
                  <a:lnTo>
                    <a:pt x="66" y="0"/>
                  </a:lnTo>
                  <a:lnTo>
                    <a:pt x="62" y="0"/>
                  </a:lnTo>
                  <a:lnTo>
                    <a:pt x="62" y="5"/>
                  </a:lnTo>
                  <a:lnTo>
                    <a:pt x="62" y="5"/>
                  </a:lnTo>
                  <a:lnTo>
                    <a:pt x="62" y="5"/>
                  </a:lnTo>
                  <a:lnTo>
                    <a:pt x="57" y="5"/>
                  </a:lnTo>
                  <a:lnTo>
                    <a:pt x="57" y="5"/>
                  </a:lnTo>
                  <a:lnTo>
                    <a:pt x="57" y="5"/>
                  </a:lnTo>
                  <a:lnTo>
                    <a:pt x="52" y="5"/>
                  </a:lnTo>
                  <a:lnTo>
                    <a:pt x="52" y="5"/>
                  </a:lnTo>
                  <a:lnTo>
                    <a:pt x="52" y="9"/>
                  </a:lnTo>
                  <a:lnTo>
                    <a:pt x="47" y="9"/>
                  </a:lnTo>
                  <a:lnTo>
                    <a:pt x="47" y="9"/>
                  </a:lnTo>
                  <a:lnTo>
                    <a:pt x="43" y="9"/>
                  </a:lnTo>
                  <a:lnTo>
                    <a:pt x="43" y="9"/>
                  </a:lnTo>
                  <a:lnTo>
                    <a:pt x="43" y="9"/>
                  </a:lnTo>
                  <a:lnTo>
                    <a:pt x="38" y="9"/>
                  </a:lnTo>
                  <a:lnTo>
                    <a:pt x="38" y="9"/>
                  </a:lnTo>
                  <a:lnTo>
                    <a:pt x="33" y="9"/>
                  </a:lnTo>
                  <a:lnTo>
                    <a:pt x="33" y="9"/>
                  </a:lnTo>
                  <a:lnTo>
                    <a:pt x="29" y="14"/>
                  </a:lnTo>
                  <a:lnTo>
                    <a:pt x="29" y="14"/>
                  </a:lnTo>
                  <a:lnTo>
                    <a:pt x="24" y="14"/>
                  </a:lnTo>
                  <a:lnTo>
                    <a:pt x="24" y="14"/>
                  </a:lnTo>
                  <a:lnTo>
                    <a:pt x="24" y="14"/>
                  </a:lnTo>
                  <a:lnTo>
                    <a:pt x="19" y="14"/>
                  </a:lnTo>
                  <a:lnTo>
                    <a:pt x="19" y="14"/>
                  </a:lnTo>
                  <a:lnTo>
                    <a:pt x="14" y="14"/>
                  </a:lnTo>
                  <a:lnTo>
                    <a:pt x="14" y="14"/>
                  </a:lnTo>
                  <a:lnTo>
                    <a:pt x="14" y="14"/>
                  </a:lnTo>
                  <a:lnTo>
                    <a:pt x="10" y="14"/>
                  </a:lnTo>
                  <a:lnTo>
                    <a:pt x="10" y="14"/>
                  </a:lnTo>
                  <a:lnTo>
                    <a:pt x="10" y="14"/>
                  </a:lnTo>
                  <a:lnTo>
                    <a:pt x="5" y="14"/>
                  </a:lnTo>
                  <a:lnTo>
                    <a:pt x="5" y="14"/>
                  </a:lnTo>
                  <a:lnTo>
                    <a:pt x="5" y="14"/>
                  </a:lnTo>
                  <a:lnTo>
                    <a:pt x="5" y="14"/>
                  </a:lnTo>
                  <a:lnTo>
                    <a:pt x="5" y="14"/>
                  </a:lnTo>
                  <a:lnTo>
                    <a:pt x="5" y="9"/>
                  </a:lnTo>
                  <a:lnTo>
                    <a:pt x="0" y="9"/>
                  </a:lnTo>
                  <a:lnTo>
                    <a:pt x="0" y="9"/>
                  </a:lnTo>
                  <a:lnTo>
                    <a:pt x="0" y="9"/>
                  </a:lnTo>
                  <a:lnTo>
                    <a:pt x="0" y="9"/>
                  </a:lnTo>
                  <a:lnTo>
                    <a:pt x="43" y="24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2" name="Oval 151">
              <a:extLst>
                <a:ext uri="{FF2B5EF4-FFF2-40B4-BE49-F238E27FC236}">
                  <a16:creationId xmlns:a16="http://schemas.microsoft.com/office/drawing/2014/main" id="{1880765D-BFC1-2C05-1AD4-33D5B17A21F1}"/>
                </a:ext>
              </a:extLst>
            </p:cNvPr>
            <p:cNvSpPr>
              <a:spLocks noChangeArrowheads="1"/>
            </p:cNvSpPr>
            <p:nvPr/>
          </p:nvSpPr>
          <p:spPr bwMode="auto">
            <a:xfrm>
              <a:off x="1184275" y="53975"/>
              <a:ext cx="62865" cy="6286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53" name="Oval 152">
              <a:extLst>
                <a:ext uri="{FF2B5EF4-FFF2-40B4-BE49-F238E27FC236}">
                  <a16:creationId xmlns:a16="http://schemas.microsoft.com/office/drawing/2014/main" id="{F609D9D4-2317-9A18-4A15-691306D8F2DF}"/>
                </a:ext>
              </a:extLst>
            </p:cNvPr>
            <p:cNvSpPr>
              <a:spLocks noChangeArrowheads="1"/>
            </p:cNvSpPr>
            <p:nvPr/>
          </p:nvSpPr>
          <p:spPr bwMode="auto">
            <a:xfrm>
              <a:off x="1202055" y="804545"/>
              <a:ext cx="146685" cy="146685"/>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54" name="Freeform 1514">
              <a:extLst>
                <a:ext uri="{FF2B5EF4-FFF2-40B4-BE49-F238E27FC236}">
                  <a16:creationId xmlns:a16="http://schemas.microsoft.com/office/drawing/2014/main" id="{C99D70F5-EBD5-4DFE-5DF7-F2094B96B27C}"/>
                </a:ext>
              </a:extLst>
            </p:cNvPr>
            <p:cNvSpPr>
              <a:spLocks/>
            </p:cNvSpPr>
            <p:nvPr/>
          </p:nvSpPr>
          <p:spPr bwMode="auto">
            <a:xfrm>
              <a:off x="1205230" y="619125"/>
              <a:ext cx="77470" cy="200660"/>
            </a:xfrm>
            <a:custGeom>
              <a:avLst/>
              <a:gdLst>
                <a:gd name="T0" fmla="*/ 56 w 122"/>
                <a:gd name="T1" fmla="*/ 311 h 316"/>
                <a:gd name="T2" fmla="*/ 61 w 122"/>
                <a:gd name="T3" fmla="*/ 311 h 316"/>
                <a:gd name="T4" fmla="*/ 61 w 122"/>
                <a:gd name="T5" fmla="*/ 311 h 316"/>
                <a:gd name="T6" fmla="*/ 61 w 122"/>
                <a:gd name="T7" fmla="*/ 316 h 316"/>
                <a:gd name="T8" fmla="*/ 66 w 122"/>
                <a:gd name="T9" fmla="*/ 316 h 316"/>
                <a:gd name="T10" fmla="*/ 66 w 122"/>
                <a:gd name="T11" fmla="*/ 316 h 316"/>
                <a:gd name="T12" fmla="*/ 70 w 122"/>
                <a:gd name="T13" fmla="*/ 316 h 316"/>
                <a:gd name="T14" fmla="*/ 75 w 122"/>
                <a:gd name="T15" fmla="*/ 316 h 316"/>
                <a:gd name="T16" fmla="*/ 75 w 122"/>
                <a:gd name="T17" fmla="*/ 316 h 316"/>
                <a:gd name="T18" fmla="*/ 80 w 122"/>
                <a:gd name="T19" fmla="*/ 316 h 316"/>
                <a:gd name="T20" fmla="*/ 85 w 122"/>
                <a:gd name="T21" fmla="*/ 311 h 316"/>
                <a:gd name="T22" fmla="*/ 89 w 122"/>
                <a:gd name="T23" fmla="*/ 311 h 316"/>
                <a:gd name="T24" fmla="*/ 94 w 122"/>
                <a:gd name="T25" fmla="*/ 311 h 316"/>
                <a:gd name="T26" fmla="*/ 99 w 122"/>
                <a:gd name="T27" fmla="*/ 311 h 316"/>
                <a:gd name="T28" fmla="*/ 103 w 122"/>
                <a:gd name="T29" fmla="*/ 311 h 316"/>
                <a:gd name="T30" fmla="*/ 103 w 122"/>
                <a:gd name="T31" fmla="*/ 311 h 316"/>
                <a:gd name="T32" fmla="*/ 108 w 122"/>
                <a:gd name="T33" fmla="*/ 307 h 316"/>
                <a:gd name="T34" fmla="*/ 113 w 122"/>
                <a:gd name="T35" fmla="*/ 307 h 316"/>
                <a:gd name="T36" fmla="*/ 113 w 122"/>
                <a:gd name="T37" fmla="*/ 307 h 316"/>
                <a:gd name="T38" fmla="*/ 118 w 122"/>
                <a:gd name="T39" fmla="*/ 302 h 316"/>
                <a:gd name="T40" fmla="*/ 118 w 122"/>
                <a:gd name="T41" fmla="*/ 302 h 316"/>
                <a:gd name="T42" fmla="*/ 122 w 122"/>
                <a:gd name="T43" fmla="*/ 302 h 316"/>
                <a:gd name="T44" fmla="*/ 122 w 122"/>
                <a:gd name="T45" fmla="*/ 302 h 316"/>
                <a:gd name="T46" fmla="*/ 122 w 122"/>
                <a:gd name="T47" fmla="*/ 297 h 316"/>
                <a:gd name="T48" fmla="*/ 122 w 122"/>
                <a:gd name="T49" fmla="*/ 297 h 316"/>
                <a:gd name="T50" fmla="*/ 66 w 122"/>
                <a:gd name="T51" fmla="*/ 5 h 316"/>
                <a:gd name="T52" fmla="*/ 66 w 122"/>
                <a:gd name="T53" fmla="*/ 5 h 316"/>
                <a:gd name="T54" fmla="*/ 66 w 122"/>
                <a:gd name="T55" fmla="*/ 5 h 316"/>
                <a:gd name="T56" fmla="*/ 61 w 122"/>
                <a:gd name="T57" fmla="*/ 5 h 316"/>
                <a:gd name="T58" fmla="*/ 61 w 122"/>
                <a:gd name="T59" fmla="*/ 10 h 316"/>
                <a:gd name="T60" fmla="*/ 61 w 122"/>
                <a:gd name="T61" fmla="*/ 10 h 316"/>
                <a:gd name="T62" fmla="*/ 56 w 122"/>
                <a:gd name="T63" fmla="*/ 10 h 316"/>
                <a:gd name="T64" fmla="*/ 52 w 122"/>
                <a:gd name="T65" fmla="*/ 10 h 316"/>
                <a:gd name="T66" fmla="*/ 52 w 122"/>
                <a:gd name="T67" fmla="*/ 14 h 316"/>
                <a:gd name="T68" fmla="*/ 47 w 122"/>
                <a:gd name="T69" fmla="*/ 14 h 316"/>
                <a:gd name="T70" fmla="*/ 42 w 122"/>
                <a:gd name="T71" fmla="*/ 14 h 316"/>
                <a:gd name="T72" fmla="*/ 37 w 122"/>
                <a:gd name="T73" fmla="*/ 14 h 316"/>
                <a:gd name="T74" fmla="*/ 33 w 122"/>
                <a:gd name="T75" fmla="*/ 14 h 316"/>
                <a:gd name="T76" fmla="*/ 28 w 122"/>
                <a:gd name="T77" fmla="*/ 19 h 316"/>
                <a:gd name="T78" fmla="*/ 23 w 122"/>
                <a:gd name="T79" fmla="*/ 19 h 316"/>
                <a:gd name="T80" fmla="*/ 19 w 122"/>
                <a:gd name="T81" fmla="*/ 19 h 316"/>
                <a:gd name="T82" fmla="*/ 19 w 122"/>
                <a:gd name="T83" fmla="*/ 19 h 316"/>
                <a:gd name="T84" fmla="*/ 14 w 122"/>
                <a:gd name="T85" fmla="*/ 19 h 316"/>
                <a:gd name="T86" fmla="*/ 9 w 122"/>
                <a:gd name="T87" fmla="*/ 19 h 316"/>
                <a:gd name="T88" fmla="*/ 9 w 122"/>
                <a:gd name="T89" fmla="*/ 19 h 316"/>
                <a:gd name="T90" fmla="*/ 4 w 122"/>
                <a:gd name="T91" fmla="*/ 19 h 316"/>
                <a:gd name="T92" fmla="*/ 4 w 122"/>
                <a:gd name="T93" fmla="*/ 19 h 316"/>
                <a:gd name="T94" fmla="*/ 0 w 122"/>
                <a:gd name="T95" fmla="*/ 19 h 316"/>
                <a:gd name="T96" fmla="*/ 0 w 122"/>
                <a:gd name="T97" fmla="*/ 14 h 316"/>
                <a:gd name="T98" fmla="*/ 0 w 122"/>
                <a:gd name="T99" fmla="*/ 1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316">
                  <a:moveTo>
                    <a:pt x="56" y="311"/>
                  </a:moveTo>
                  <a:lnTo>
                    <a:pt x="56" y="311"/>
                  </a:lnTo>
                  <a:lnTo>
                    <a:pt x="56" y="311"/>
                  </a:lnTo>
                  <a:lnTo>
                    <a:pt x="61" y="311"/>
                  </a:lnTo>
                  <a:lnTo>
                    <a:pt x="61" y="311"/>
                  </a:lnTo>
                  <a:lnTo>
                    <a:pt x="61" y="311"/>
                  </a:lnTo>
                  <a:lnTo>
                    <a:pt x="61" y="311"/>
                  </a:lnTo>
                  <a:lnTo>
                    <a:pt x="61" y="316"/>
                  </a:lnTo>
                  <a:lnTo>
                    <a:pt x="61" y="316"/>
                  </a:lnTo>
                  <a:lnTo>
                    <a:pt x="66" y="316"/>
                  </a:lnTo>
                  <a:lnTo>
                    <a:pt x="66" y="316"/>
                  </a:lnTo>
                  <a:lnTo>
                    <a:pt x="66" y="316"/>
                  </a:lnTo>
                  <a:lnTo>
                    <a:pt x="70" y="316"/>
                  </a:lnTo>
                  <a:lnTo>
                    <a:pt x="70" y="316"/>
                  </a:lnTo>
                  <a:lnTo>
                    <a:pt x="70" y="316"/>
                  </a:lnTo>
                  <a:lnTo>
                    <a:pt x="75" y="316"/>
                  </a:lnTo>
                  <a:lnTo>
                    <a:pt x="75" y="316"/>
                  </a:lnTo>
                  <a:lnTo>
                    <a:pt x="75" y="316"/>
                  </a:lnTo>
                  <a:lnTo>
                    <a:pt x="80" y="316"/>
                  </a:lnTo>
                  <a:lnTo>
                    <a:pt x="80" y="316"/>
                  </a:lnTo>
                  <a:lnTo>
                    <a:pt x="85" y="316"/>
                  </a:lnTo>
                  <a:lnTo>
                    <a:pt x="85" y="311"/>
                  </a:lnTo>
                  <a:lnTo>
                    <a:pt x="85" y="311"/>
                  </a:lnTo>
                  <a:lnTo>
                    <a:pt x="89" y="311"/>
                  </a:lnTo>
                  <a:lnTo>
                    <a:pt x="89" y="311"/>
                  </a:lnTo>
                  <a:lnTo>
                    <a:pt x="94" y="311"/>
                  </a:lnTo>
                  <a:lnTo>
                    <a:pt x="94" y="311"/>
                  </a:lnTo>
                  <a:lnTo>
                    <a:pt x="99" y="311"/>
                  </a:lnTo>
                  <a:lnTo>
                    <a:pt x="99" y="311"/>
                  </a:lnTo>
                  <a:lnTo>
                    <a:pt x="103" y="311"/>
                  </a:lnTo>
                  <a:lnTo>
                    <a:pt x="103" y="311"/>
                  </a:lnTo>
                  <a:lnTo>
                    <a:pt x="103" y="311"/>
                  </a:lnTo>
                  <a:lnTo>
                    <a:pt x="108" y="307"/>
                  </a:lnTo>
                  <a:lnTo>
                    <a:pt x="108" y="307"/>
                  </a:lnTo>
                  <a:lnTo>
                    <a:pt x="108" y="307"/>
                  </a:lnTo>
                  <a:lnTo>
                    <a:pt x="113" y="307"/>
                  </a:lnTo>
                  <a:lnTo>
                    <a:pt x="113" y="307"/>
                  </a:lnTo>
                  <a:lnTo>
                    <a:pt x="113" y="307"/>
                  </a:lnTo>
                  <a:lnTo>
                    <a:pt x="118" y="307"/>
                  </a:lnTo>
                  <a:lnTo>
                    <a:pt x="118" y="302"/>
                  </a:lnTo>
                  <a:lnTo>
                    <a:pt x="118" y="302"/>
                  </a:lnTo>
                  <a:lnTo>
                    <a:pt x="118" y="302"/>
                  </a:lnTo>
                  <a:lnTo>
                    <a:pt x="122" y="302"/>
                  </a:lnTo>
                  <a:lnTo>
                    <a:pt x="122" y="302"/>
                  </a:lnTo>
                  <a:lnTo>
                    <a:pt x="122" y="302"/>
                  </a:lnTo>
                  <a:lnTo>
                    <a:pt x="122" y="302"/>
                  </a:lnTo>
                  <a:lnTo>
                    <a:pt x="122" y="302"/>
                  </a:lnTo>
                  <a:lnTo>
                    <a:pt x="122" y="297"/>
                  </a:lnTo>
                  <a:lnTo>
                    <a:pt x="122" y="297"/>
                  </a:lnTo>
                  <a:lnTo>
                    <a:pt x="122" y="297"/>
                  </a:lnTo>
                  <a:lnTo>
                    <a:pt x="66" y="0"/>
                  </a:lnTo>
                  <a:lnTo>
                    <a:pt x="66" y="5"/>
                  </a:lnTo>
                  <a:lnTo>
                    <a:pt x="66" y="5"/>
                  </a:lnTo>
                  <a:lnTo>
                    <a:pt x="66" y="5"/>
                  </a:lnTo>
                  <a:lnTo>
                    <a:pt x="66" y="5"/>
                  </a:lnTo>
                  <a:lnTo>
                    <a:pt x="66" y="5"/>
                  </a:lnTo>
                  <a:lnTo>
                    <a:pt x="66" y="5"/>
                  </a:lnTo>
                  <a:lnTo>
                    <a:pt x="61" y="5"/>
                  </a:lnTo>
                  <a:lnTo>
                    <a:pt x="61" y="5"/>
                  </a:lnTo>
                  <a:lnTo>
                    <a:pt x="61" y="10"/>
                  </a:lnTo>
                  <a:lnTo>
                    <a:pt x="61" y="10"/>
                  </a:lnTo>
                  <a:lnTo>
                    <a:pt x="61" y="10"/>
                  </a:lnTo>
                  <a:lnTo>
                    <a:pt x="56" y="10"/>
                  </a:lnTo>
                  <a:lnTo>
                    <a:pt x="56" y="10"/>
                  </a:lnTo>
                  <a:lnTo>
                    <a:pt x="56" y="10"/>
                  </a:lnTo>
                  <a:lnTo>
                    <a:pt x="52" y="10"/>
                  </a:lnTo>
                  <a:lnTo>
                    <a:pt x="52" y="10"/>
                  </a:lnTo>
                  <a:lnTo>
                    <a:pt x="52" y="14"/>
                  </a:lnTo>
                  <a:lnTo>
                    <a:pt x="47" y="14"/>
                  </a:lnTo>
                  <a:lnTo>
                    <a:pt x="47" y="14"/>
                  </a:lnTo>
                  <a:lnTo>
                    <a:pt x="42" y="14"/>
                  </a:lnTo>
                  <a:lnTo>
                    <a:pt x="42" y="14"/>
                  </a:lnTo>
                  <a:lnTo>
                    <a:pt x="37" y="14"/>
                  </a:lnTo>
                  <a:lnTo>
                    <a:pt x="37" y="14"/>
                  </a:lnTo>
                  <a:lnTo>
                    <a:pt x="37" y="14"/>
                  </a:lnTo>
                  <a:lnTo>
                    <a:pt x="33" y="14"/>
                  </a:lnTo>
                  <a:lnTo>
                    <a:pt x="33" y="14"/>
                  </a:lnTo>
                  <a:lnTo>
                    <a:pt x="28" y="19"/>
                  </a:lnTo>
                  <a:lnTo>
                    <a:pt x="28" y="19"/>
                  </a:lnTo>
                  <a:lnTo>
                    <a:pt x="23" y="19"/>
                  </a:lnTo>
                  <a:lnTo>
                    <a:pt x="23" y="19"/>
                  </a:lnTo>
                  <a:lnTo>
                    <a:pt x="19" y="19"/>
                  </a:lnTo>
                  <a:lnTo>
                    <a:pt x="19" y="19"/>
                  </a:lnTo>
                  <a:lnTo>
                    <a:pt x="19" y="19"/>
                  </a:lnTo>
                  <a:lnTo>
                    <a:pt x="14" y="19"/>
                  </a:lnTo>
                  <a:lnTo>
                    <a:pt x="14" y="19"/>
                  </a:lnTo>
                  <a:lnTo>
                    <a:pt x="14" y="19"/>
                  </a:lnTo>
                  <a:lnTo>
                    <a:pt x="9" y="19"/>
                  </a:lnTo>
                  <a:lnTo>
                    <a:pt x="9" y="19"/>
                  </a:lnTo>
                  <a:lnTo>
                    <a:pt x="9" y="19"/>
                  </a:lnTo>
                  <a:lnTo>
                    <a:pt x="4" y="19"/>
                  </a:lnTo>
                  <a:lnTo>
                    <a:pt x="4" y="19"/>
                  </a:lnTo>
                  <a:lnTo>
                    <a:pt x="4" y="19"/>
                  </a:lnTo>
                  <a:lnTo>
                    <a:pt x="4" y="19"/>
                  </a:lnTo>
                  <a:lnTo>
                    <a:pt x="0" y="19"/>
                  </a:lnTo>
                  <a:lnTo>
                    <a:pt x="0" y="19"/>
                  </a:lnTo>
                  <a:lnTo>
                    <a:pt x="0" y="19"/>
                  </a:lnTo>
                  <a:lnTo>
                    <a:pt x="0" y="14"/>
                  </a:lnTo>
                  <a:lnTo>
                    <a:pt x="0" y="14"/>
                  </a:lnTo>
                  <a:lnTo>
                    <a:pt x="0" y="14"/>
                  </a:lnTo>
                  <a:lnTo>
                    <a:pt x="56" y="31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5" name="Freeform 1515">
              <a:extLst>
                <a:ext uri="{FF2B5EF4-FFF2-40B4-BE49-F238E27FC236}">
                  <a16:creationId xmlns:a16="http://schemas.microsoft.com/office/drawing/2014/main" id="{96691D54-CB5E-DFC0-A31B-3980F2DAF51E}"/>
                </a:ext>
              </a:extLst>
            </p:cNvPr>
            <p:cNvSpPr>
              <a:spLocks/>
            </p:cNvSpPr>
            <p:nvPr/>
          </p:nvSpPr>
          <p:spPr bwMode="auto">
            <a:xfrm>
              <a:off x="1219835" y="915670"/>
              <a:ext cx="66040" cy="137160"/>
            </a:xfrm>
            <a:custGeom>
              <a:avLst/>
              <a:gdLst>
                <a:gd name="T0" fmla="*/ 104 w 104"/>
                <a:gd name="T1" fmla="*/ 28 h 216"/>
                <a:gd name="T2" fmla="*/ 104 w 104"/>
                <a:gd name="T3" fmla="*/ 23 h 216"/>
                <a:gd name="T4" fmla="*/ 104 w 104"/>
                <a:gd name="T5" fmla="*/ 23 h 216"/>
                <a:gd name="T6" fmla="*/ 104 w 104"/>
                <a:gd name="T7" fmla="*/ 19 h 216"/>
                <a:gd name="T8" fmla="*/ 99 w 104"/>
                <a:gd name="T9" fmla="*/ 19 h 216"/>
                <a:gd name="T10" fmla="*/ 99 w 104"/>
                <a:gd name="T11" fmla="*/ 14 h 216"/>
                <a:gd name="T12" fmla="*/ 95 w 104"/>
                <a:gd name="T13" fmla="*/ 9 h 216"/>
                <a:gd name="T14" fmla="*/ 95 w 104"/>
                <a:gd name="T15" fmla="*/ 9 h 216"/>
                <a:gd name="T16" fmla="*/ 90 w 104"/>
                <a:gd name="T17" fmla="*/ 4 h 216"/>
                <a:gd name="T18" fmla="*/ 85 w 104"/>
                <a:gd name="T19" fmla="*/ 4 h 216"/>
                <a:gd name="T20" fmla="*/ 80 w 104"/>
                <a:gd name="T21" fmla="*/ 4 h 216"/>
                <a:gd name="T22" fmla="*/ 80 w 104"/>
                <a:gd name="T23" fmla="*/ 0 h 216"/>
                <a:gd name="T24" fmla="*/ 76 w 104"/>
                <a:gd name="T25" fmla="*/ 0 h 216"/>
                <a:gd name="T26" fmla="*/ 71 w 104"/>
                <a:gd name="T27" fmla="*/ 0 h 216"/>
                <a:gd name="T28" fmla="*/ 66 w 104"/>
                <a:gd name="T29" fmla="*/ 0 h 216"/>
                <a:gd name="T30" fmla="*/ 62 w 104"/>
                <a:gd name="T31" fmla="*/ 0 h 216"/>
                <a:gd name="T32" fmla="*/ 57 w 104"/>
                <a:gd name="T33" fmla="*/ 0 h 216"/>
                <a:gd name="T34" fmla="*/ 52 w 104"/>
                <a:gd name="T35" fmla="*/ 0 h 216"/>
                <a:gd name="T36" fmla="*/ 52 w 104"/>
                <a:gd name="T37" fmla="*/ 4 h 216"/>
                <a:gd name="T38" fmla="*/ 47 w 104"/>
                <a:gd name="T39" fmla="*/ 4 h 216"/>
                <a:gd name="T40" fmla="*/ 43 w 104"/>
                <a:gd name="T41" fmla="*/ 4 h 216"/>
                <a:gd name="T42" fmla="*/ 43 w 104"/>
                <a:gd name="T43" fmla="*/ 9 h 216"/>
                <a:gd name="T44" fmla="*/ 38 w 104"/>
                <a:gd name="T45" fmla="*/ 9 h 216"/>
                <a:gd name="T46" fmla="*/ 38 w 104"/>
                <a:gd name="T47" fmla="*/ 14 h 216"/>
                <a:gd name="T48" fmla="*/ 38 w 104"/>
                <a:gd name="T49" fmla="*/ 14 h 216"/>
                <a:gd name="T50" fmla="*/ 0 w 104"/>
                <a:gd name="T51" fmla="*/ 202 h 216"/>
                <a:gd name="T52" fmla="*/ 0 w 104"/>
                <a:gd name="T53" fmla="*/ 198 h 216"/>
                <a:gd name="T54" fmla="*/ 0 w 104"/>
                <a:gd name="T55" fmla="*/ 193 h 216"/>
                <a:gd name="T56" fmla="*/ 5 w 104"/>
                <a:gd name="T57" fmla="*/ 193 h 216"/>
                <a:gd name="T58" fmla="*/ 5 w 104"/>
                <a:gd name="T59" fmla="*/ 193 h 216"/>
                <a:gd name="T60" fmla="*/ 10 w 104"/>
                <a:gd name="T61" fmla="*/ 188 h 216"/>
                <a:gd name="T62" fmla="*/ 14 w 104"/>
                <a:gd name="T63" fmla="*/ 188 h 216"/>
                <a:gd name="T64" fmla="*/ 14 w 104"/>
                <a:gd name="T65" fmla="*/ 188 h 216"/>
                <a:gd name="T66" fmla="*/ 19 w 104"/>
                <a:gd name="T67" fmla="*/ 188 h 216"/>
                <a:gd name="T68" fmla="*/ 24 w 104"/>
                <a:gd name="T69" fmla="*/ 188 h 216"/>
                <a:gd name="T70" fmla="*/ 29 w 104"/>
                <a:gd name="T71" fmla="*/ 188 h 216"/>
                <a:gd name="T72" fmla="*/ 33 w 104"/>
                <a:gd name="T73" fmla="*/ 188 h 216"/>
                <a:gd name="T74" fmla="*/ 38 w 104"/>
                <a:gd name="T75" fmla="*/ 188 h 216"/>
                <a:gd name="T76" fmla="*/ 43 w 104"/>
                <a:gd name="T77" fmla="*/ 188 h 216"/>
                <a:gd name="T78" fmla="*/ 47 w 104"/>
                <a:gd name="T79" fmla="*/ 188 h 216"/>
                <a:gd name="T80" fmla="*/ 47 w 104"/>
                <a:gd name="T81" fmla="*/ 193 h 216"/>
                <a:gd name="T82" fmla="*/ 52 w 104"/>
                <a:gd name="T83" fmla="*/ 193 h 216"/>
                <a:gd name="T84" fmla="*/ 57 w 104"/>
                <a:gd name="T85" fmla="*/ 198 h 216"/>
                <a:gd name="T86" fmla="*/ 57 w 104"/>
                <a:gd name="T87" fmla="*/ 198 h 216"/>
                <a:gd name="T88" fmla="*/ 62 w 104"/>
                <a:gd name="T89" fmla="*/ 202 h 216"/>
                <a:gd name="T90" fmla="*/ 62 w 104"/>
                <a:gd name="T91" fmla="*/ 202 h 216"/>
                <a:gd name="T92" fmla="*/ 66 w 104"/>
                <a:gd name="T93" fmla="*/ 207 h 216"/>
                <a:gd name="T94" fmla="*/ 66 w 104"/>
                <a:gd name="T95" fmla="*/ 212 h 216"/>
                <a:gd name="T96" fmla="*/ 66 w 104"/>
                <a:gd name="T97" fmla="*/ 212 h 216"/>
                <a:gd name="T98" fmla="*/ 66 w 104"/>
                <a:gd name="T99"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216">
                  <a:moveTo>
                    <a:pt x="104" y="28"/>
                  </a:moveTo>
                  <a:lnTo>
                    <a:pt x="104" y="28"/>
                  </a:lnTo>
                  <a:lnTo>
                    <a:pt x="104" y="28"/>
                  </a:lnTo>
                  <a:lnTo>
                    <a:pt x="104" y="23"/>
                  </a:lnTo>
                  <a:lnTo>
                    <a:pt x="104" y="23"/>
                  </a:lnTo>
                  <a:lnTo>
                    <a:pt x="104" y="23"/>
                  </a:lnTo>
                  <a:lnTo>
                    <a:pt x="104" y="19"/>
                  </a:lnTo>
                  <a:lnTo>
                    <a:pt x="104" y="19"/>
                  </a:lnTo>
                  <a:lnTo>
                    <a:pt x="99" y="19"/>
                  </a:lnTo>
                  <a:lnTo>
                    <a:pt x="99" y="19"/>
                  </a:lnTo>
                  <a:lnTo>
                    <a:pt x="99" y="14"/>
                  </a:lnTo>
                  <a:lnTo>
                    <a:pt x="99" y="14"/>
                  </a:lnTo>
                  <a:lnTo>
                    <a:pt x="99" y="14"/>
                  </a:lnTo>
                  <a:lnTo>
                    <a:pt x="95" y="9"/>
                  </a:lnTo>
                  <a:lnTo>
                    <a:pt x="95" y="9"/>
                  </a:lnTo>
                  <a:lnTo>
                    <a:pt x="95" y="9"/>
                  </a:lnTo>
                  <a:lnTo>
                    <a:pt x="90" y="9"/>
                  </a:lnTo>
                  <a:lnTo>
                    <a:pt x="90" y="4"/>
                  </a:lnTo>
                  <a:lnTo>
                    <a:pt x="90" y="4"/>
                  </a:lnTo>
                  <a:lnTo>
                    <a:pt x="85" y="4"/>
                  </a:lnTo>
                  <a:lnTo>
                    <a:pt x="85" y="4"/>
                  </a:lnTo>
                  <a:lnTo>
                    <a:pt x="80" y="4"/>
                  </a:lnTo>
                  <a:lnTo>
                    <a:pt x="80" y="4"/>
                  </a:lnTo>
                  <a:lnTo>
                    <a:pt x="80" y="0"/>
                  </a:lnTo>
                  <a:lnTo>
                    <a:pt x="76" y="0"/>
                  </a:lnTo>
                  <a:lnTo>
                    <a:pt x="76" y="0"/>
                  </a:lnTo>
                  <a:lnTo>
                    <a:pt x="71" y="0"/>
                  </a:lnTo>
                  <a:lnTo>
                    <a:pt x="71" y="0"/>
                  </a:lnTo>
                  <a:lnTo>
                    <a:pt x="66" y="0"/>
                  </a:lnTo>
                  <a:lnTo>
                    <a:pt x="66" y="0"/>
                  </a:lnTo>
                  <a:lnTo>
                    <a:pt x="62" y="0"/>
                  </a:lnTo>
                  <a:lnTo>
                    <a:pt x="62" y="0"/>
                  </a:lnTo>
                  <a:lnTo>
                    <a:pt x="62" y="0"/>
                  </a:lnTo>
                  <a:lnTo>
                    <a:pt x="57" y="0"/>
                  </a:lnTo>
                  <a:lnTo>
                    <a:pt x="57" y="0"/>
                  </a:lnTo>
                  <a:lnTo>
                    <a:pt x="52" y="0"/>
                  </a:lnTo>
                  <a:lnTo>
                    <a:pt x="52" y="0"/>
                  </a:lnTo>
                  <a:lnTo>
                    <a:pt x="52" y="4"/>
                  </a:lnTo>
                  <a:lnTo>
                    <a:pt x="47" y="4"/>
                  </a:lnTo>
                  <a:lnTo>
                    <a:pt x="47" y="4"/>
                  </a:lnTo>
                  <a:lnTo>
                    <a:pt x="47" y="4"/>
                  </a:lnTo>
                  <a:lnTo>
                    <a:pt x="43" y="4"/>
                  </a:lnTo>
                  <a:lnTo>
                    <a:pt x="43" y="9"/>
                  </a:lnTo>
                  <a:lnTo>
                    <a:pt x="43" y="9"/>
                  </a:lnTo>
                  <a:lnTo>
                    <a:pt x="43" y="9"/>
                  </a:lnTo>
                  <a:lnTo>
                    <a:pt x="38" y="9"/>
                  </a:lnTo>
                  <a:lnTo>
                    <a:pt x="38" y="9"/>
                  </a:lnTo>
                  <a:lnTo>
                    <a:pt x="38" y="14"/>
                  </a:lnTo>
                  <a:lnTo>
                    <a:pt x="38" y="14"/>
                  </a:lnTo>
                  <a:lnTo>
                    <a:pt x="38" y="14"/>
                  </a:lnTo>
                  <a:lnTo>
                    <a:pt x="0" y="202"/>
                  </a:lnTo>
                  <a:lnTo>
                    <a:pt x="0" y="202"/>
                  </a:lnTo>
                  <a:lnTo>
                    <a:pt x="0" y="198"/>
                  </a:lnTo>
                  <a:lnTo>
                    <a:pt x="0" y="198"/>
                  </a:lnTo>
                  <a:lnTo>
                    <a:pt x="0" y="198"/>
                  </a:lnTo>
                  <a:lnTo>
                    <a:pt x="0" y="193"/>
                  </a:lnTo>
                  <a:lnTo>
                    <a:pt x="5" y="193"/>
                  </a:lnTo>
                  <a:lnTo>
                    <a:pt x="5" y="193"/>
                  </a:lnTo>
                  <a:lnTo>
                    <a:pt x="5" y="193"/>
                  </a:lnTo>
                  <a:lnTo>
                    <a:pt x="5" y="193"/>
                  </a:lnTo>
                  <a:lnTo>
                    <a:pt x="10" y="188"/>
                  </a:lnTo>
                  <a:lnTo>
                    <a:pt x="10" y="188"/>
                  </a:lnTo>
                  <a:lnTo>
                    <a:pt x="10" y="188"/>
                  </a:lnTo>
                  <a:lnTo>
                    <a:pt x="14" y="188"/>
                  </a:lnTo>
                  <a:lnTo>
                    <a:pt x="14" y="188"/>
                  </a:lnTo>
                  <a:lnTo>
                    <a:pt x="14" y="188"/>
                  </a:lnTo>
                  <a:lnTo>
                    <a:pt x="19" y="188"/>
                  </a:lnTo>
                  <a:lnTo>
                    <a:pt x="19" y="188"/>
                  </a:lnTo>
                  <a:lnTo>
                    <a:pt x="24" y="188"/>
                  </a:lnTo>
                  <a:lnTo>
                    <a:pt x="24" y="188"/>
                  </a:lnTo>
                  <a:lnTo>
                    <a:pt x="29" y="188"/>
                  </a:lnTo>
                  <a:lnTo>
                    <a:pt x="29" y="188"/>
                  </a:lnTo>
                  <a:lnTo>
                    <a:pt x="29" y="188"/>
                  </a:lnTo>
                  <a:lnTo>
                    <a:pt x="33" y="188"/>
                  </a:lnTo>
                  <a:lnTo>
                    <a:pt x="33" y="188"/>
                  </a:lnTo>
                  <a:lnTo>
                    <a:pt x="38" y="188"/>
                  </a:lnTo>
                  <a:lnTo>
                    <a:pt x="38" y="188"/>
                  </a:lnTo>
                  <a:lnTo>
                    <a:pt x="43" y="188"/>
                  </a:lnTo>
                  <a:lnTo>
                    <a:pt x="43" y="188"/>
                  </a:lnTo>
                  <a:lnTo>
                    <a:pt x="47" y="188"/>
                  </a:lnTo>
                  <a:lnTo>
                    <a:pt x="47" y="193"/>
                  </a:lnTo>
                  <a:lnTo>
                    <a:pt x="47" y="193"/>
                  </a:lnTo>
                  <a:lnTo>
                    <a:pt x="52" y="193"/>
                  </a:lnTo>
                  <a:lnTo>
                    <a:pt x="52" y="193"/>
                  </a:lnTo>
                  <a:lnTo>
                    <a:pt x="52" y="193"/>
                  </a:lnTo>
                  <a:lnTo>
                    <a:pt x="57" y="198"/>
                  </a:lnTo>
                  <a:lnTo>
                    <a:pt x="57" y="198"/>
                  </a:lnTo>
                  <a:lnTo>
                    <a:pt x="57" y="198"/>
                  </a:lnTo>
                  <a:lnTo>
                    <a:pt x="62" y="202"/>
                  </a:lnTo>
                  <a:lnTo>
                    <a:pt x="62" y="202"/>
                  </a:lnTo>
                  <a:lnTo>
                    <a:pt x="62" y="202"/>
                  </a:lnTo>
                  <a:lnTo>
                    <a:pt x="62" y="202"/>
                  </a:lnTo>
                  <a:lnTo>
                    <a:pt x="62" y="207"/>
                  </a:lnTo>
                  <a:lnTo>
                    <a:pt x="66" y="207"/>
                  </a:lnTo>
                  <a:lnTo>
                    <a:pt x="66" y="207"/>
                  </a:lnTo>
                  <a:lnTo>
                    <a:pt x="66" y="212"/>
                  </a:lnTo>
                  <a:lnTo>
                    <a:pt x="66" y="212"/>
                  </a:lnTo>
                  <a:lnTo>
                    <a:pt x="66" y="212"/>
                  </a:lnTo>
                  <a:lnTo>
                    <a:pt x="66" y="212"/>
                  </a:lnTo>
                  <a:lnTo>
                    <a:pt x="66" y="216"/>
                  </a:lnTo>
                  <a:lnTo>
                    <a:pt x="104" y="2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6" name="Oval 155">
              <a:extLst>
                <a:ext uri="{FF2B5EF4-FFF2-40B4-BE49-F238E27FC236}">
                  <a16:creationId xmlns:a16="http://schemas.microsoft.com/office/drawing/2014/main" id="{219250DE-2513-02DC-BF5A-16EF9B933925}"/>
                </a:ext>
              </a:extLst>
            </p:cNvPr>
            <p:cNvSpPr>
              <a:spLocks noChangeArrowheads="1"/>
            </p:cNvSpPr>
            <p:nvPr/>
          </p:nvSpPr>
          <p:spPr bwMode="auto">
            <a:xfrm>
              <a:off x="1139190" y="481965"/>
              <a:ext cx="146685" cy="14605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57" name="Freeform 1517">
              <a:extLst>
                <a:ext uri="{FF2B5EF4-FFF2-40B4-BE49-F238E27FC236}">
                  <a16:creationId xmlns:a16="http://schemas.microsoft.com/office/drawing/2014/main" id="{D5D388CF-D1D6-0118-D5C8-E8947916EC51}"/>
                </a:ext>
              </a:extLst>
            </p:cNvPr>
            <p:cNvSpPr>
              <a:spLocks/>
            </p:cNvSpPr>
            <p:nvPr/>
          </p:nvSpPr>
          <p:spPr bwMode="auto">
            <a:xfrm>
              <a:off x="1118235" y="481965"/>
              <a:ext cx="89535" cy="80645"/>
            </a:xfrm>
            <a:custGeom>
              <a:avLst/>
              <a:gdLst>
                <a:gd name="T0" fmla="*/ 94 w 141"/>
                <a:gd name="T1" fmla="*/ 122 h 127"/>
                <a:gd name="T2" fmla="*/ 94 w 141"/>
                <a:gd name="T3" fmla="*/ 122 h 127"/>
                <a:gd name="T4" fmla="*/ 99 w 141"/>
                <a:gd name="T5" fmla="*/ 127 h 127"/>
                <a:gd name="T6" fmla="*/ 104 w 141"/>
                <a:gd name="T7" fmla="*/ 127 h 127"/>
                <a:gd name="T8" fmla="*/ 109 w 141"/>
                <a:gd name="T9" fmla="*/ 127 h 127"/>
                <a:gd name="T10" fmla="*/ 113 w 141"/>
                <a:gd name="T11" fmla="*/ 127 h 127"/>
                <a:gd name="T12" fmla="*/ 118 w 141"/>
                <a:gd name="T13" fmla="*/ 122 h 127"/>
                <a:gd name="T14" fmla="*/ 118 w 141"/>
                <a:gd name="T15" fmla="*/ 122 h 127"/>
                <a:gd name="T16" fmla="*/ 123 w 141"/>
                <a:gd name="T17" fmla="*/ 122 h 127"/>
                <a:gd name="T18" fmla="*/ 127 w 141"/>
                <a:gd name="T19" fmla="*/ 117 h 127"/>
                <a:gd name="T20" fmla="*/ 132 w 141"/>
                <a:gd name="T21" fmla="*/ 117 h 127"/>
                <a:gd name="T22" fmla="*/ 132 w 141"/>
                <a:gd name="T23" fmla="*/ 113 h 127"/>
                <a:gd name="T24" fmla="*/ 137 w 141"/>
                <a:gd name="T25" fmla="*/ 108 h 127"/>
                <a:gd name="T26" fmla="*/ 137 w 141"/>
                <a:gd name="T27" fmla="*/ 103 h 127"/>
                <a:gd name="T28" fmla="*/ 141 w 141"/>
                <a:gd name="T29" fmla="*/ 103 h 127"/>
                <a:gd name="T30" fmla="*/ 141 w 141"/>
                <a:gd name="T31" fmla="*/ 99 h 127"/>
                <a:gd name="T32" fmla="*/ 141 w 141"/>
                <a:gd name="T33" fmla="*/ 94 h 127"/>
                <a:gd name="T34" fmla="*/ 141 w 141"/>
                <a:gd name="T35" fmla="*/ 89 h 127"/>
                <a:gd name="T36" fmla="*/ 141 w 141"/>
                <a:gd name="T37" fmla="*/ 84 h 127"/>
                <a:gd name="T38" fmla="*/ 141 w 141"/>
                <a:gd name="T39" fmla="*/ 80 h 127"/>
                <a:gd name="T40" fmla="*/ 141 w 141"/>
                <a:gd name="T41" fmla="*/ 75 h 127"/>
                <a:gd name="T42" fmla="*/ 137 w 141"/>
                <a:gd name="T43" fmla="*/ 75 h 127"/>
                <a:gd name="T44" fmla="*/ 137 w 141"/>
                <a:gd name="T45" fmla="*/ 70 h 127"/>
                <a:gd name="T46" fmla="*/ 132 w 141"/>
                <a:gd name="T47" fmla="*/ 66 h 127"/>
                <a:gd name="T48" fmla="*/ 132 w 141"/>
                <a:gd name="T49" fmla="*/ 66 h 127"/>
                <a:gd name="T50" fmla="*/ 43 w 141"/>
                <a:gd name="T51" fmla="*/ 4 h 127"/>
                <a:gd name="T52" fmla="*/ 47 w 141"/>
                <a:gd name="T53" fmla="*/ 4 h 127"/>
                <a:gd name="T54" fmla="*/ 47 w 141"/>
                <a:gd name="T55" fmla="*/ 9 h 127"/>
                <a:gd name="T56" fmla="*/ 52 w 141"/>
                <a:gd name="T57" fmla="*/ 14 h 127"/>
                <a:gd name="T58" fmla="*/ 52 w 141"/>
                <a:gd name="T59" fmla="*/ 18 h 127"/>
                <a:gd name="T60" fmla="*/ 52 w 141"/>
                <a:gd name="T61" fmla="*/ 18 h 127"/>
                <a:gd name="T62" fmla="*/ 52 w 141"/>
                <a:gd name="T63" fmla="*/ 23 h 127"/>
                <a:gd name="T64" fmla="*/ 52 w 141"/>
                <a:gd name="T65" fmla="*/ 28 h 127"/>
                <a:gd name="T66" fmla="*/ 52 w 141"/>
                <a:gd name="T67" fmla="*/ 33 h 127"/>
                <a:gd name="T68" fmla="*/ 52 w 141"/>
                <a:gd name="T69" fmla="*/ 37 h 127"/>
                <a:gd name="T70" fmla="*/ 52 w 141"/>
                <a:gd name="T71" fmla="*/ 42 h 127"/>
                <a:gd name="T72" fmla="*/ 47 w 141"/>
                <a:gd name="T73" fmla="*/ 47 h 127"/>
                <a:gd name="T74" fmla="*/ 47 w 141"/>
                <a:gd name="T75" fmla="*/ 47 h 127"/>
                <a:gd name="T76" fmla="*/ 43 w 141"/>
                <a:gd name="T77" fmla="*/ 51 h 127"/>
                <a:gd name="T78" fmla="*/ 43 w 141"/>
                <a:gd name="T79" fmla="*/ 56 h 127"/>
                <a:gd name="T80" fmla="*/ 38 w 141"/>
                <a:gd name="T81" fmla="*/ 56 h 127"/>
                <a:gd name="T82" fmla="*/ 33 w 141"/>
                <a:gd name="T83" fmla="*/ 61 h 127"/>
                <a:gd name="T84" fmla="*/ 28 w 141"/>
                <a:gd name="T85" fmla="*/ 61 h 127"/>
                <a:gd name="T86" fmla="*/ 24 w 141"/>
                <a:gd name="T87" fmla="*/ 61 h 127"/>
                <a:gd name="T88" fmla="*/ 24 w 141"/>
                <a:gd name="T89" fmla="*/ 66 h 127"/>
                <a:gd name="T90" fmla="*/ 19 w 141"/>
                <a:gd name="T91" fmla="*/ 66 h 127"/>
                <a:gd name="T92" fmla="*/ 14 w 141"/>
                <a:gd name="T93" fmla="*/ 66 h 127"/>
                <a:gd name="T94" fmla="*/ 10 w 141"/>
                <a:gd name="T95" fmla="*/ 61 h 127"/>
                <a:gd name="T96" fmla="*/ 5 w 141"/>
                <a:gd name="T97" fmla="*/ 61 h 127"/>
                <a:gd name="T98" fmla="*/ 0 w 141"/>
                <a:gd name="T99" fmla="*/ 6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1" h="127">
                  <a:moveTo>
                    <a:pt x="90" y="122"/>
                  </a:moveTo>
                  <a:lnTo>
                    <a:pt x="94" y="122"/>
                  </a:lnTo>
                  <a:lnTo>
                    <a:pt x="94" y="122"/>
                  </a:lnTo>
                  <a:lnTo>
                    <a:pt x="94" y="122"/>
                  </a:lnTo>
                  <a:lnTo>
                    <a:pt x="99" y="122"/>
                  </a:lnTo>
                  <a:lnTo>
                    <a:pt x="99" y="127"/>
                  </a:lnTo>
                  <a:lnTo>
                    <a:pt x="104" y="127"/>
                  </a:lnTo>
                  <a:lnTo>
                    <a:pt x="104" y="127"/>
                  </a:lnTo>
                  <a:lnTo>
                    <a:pt x="109" y="127"/>
                  </a:lnTo>
                  <a:lnTo>
                    <a:pt x="109" y="127"/>
                  </a:lnTo>
                  <a:lnTo>
                    <a:pt x="109" y="127"/>
                  </a:lnTo>
                  <a:lnTo>
                    <a:pt x="113" y="127"/>
                  </a:lnTo>
                  <a:lnTo>
                    <a:pt x="113" y="127"/>
                  </a:lnTo>
                  <a:lnTo>
                    <a:pt x="118" y="122"/>
                  </a:lnTo>
                  <a:lnTo>
                    <a:pt x="118" y="122"/>
                  </a:lnTo>
                  <a:lnTo>
                    <a:pt x="118" y="122"/>
                  </a:lnTo>
                  <a:lnTo>
                    <a:pt x="123" y="122"/>
                  </a:lnTo>
                  <a:lnTo>
                    <a:pt x="123" y="122"/>
                  </a:lnTo>
                  <a:lnTo>
                    <a:pt x="127" y="122"/>
                  </a:lnTo>
                  <a:lnTo>
                    <a:pt x="127" y="117"/>
                  </a:lnTo>
                  <a:lnTo>
                    <a:pt x="127" y="117"/>
                  </a:lnTo>
                  <a:lnTo>
                    <a:pt x="132" y="117"/>
                  </a:lnTo>
                  <a:lnTo>
                    <a:pt x="132" y="113"/>
                  </a:lnTo>
                  <a:lnTo>
                    <a:pt x="132" y="113"/>
                  </a:lnTo>
                  <a:lnTo>
                    <a:pt x="137" y="113"/>
                  </a:lnTo>
                  <a:lnTo>
                    <a:pt x="137" y="108"/>
                  </a:lnTo>
                  <a:lnTo>
                    <a:pt x="137" y="108"/>
                  </a:lnTo>
                  <a:lnTo>
                    <a:pt x="137" y="103"/>
                  </a:lnTo>
                  <a:lnTo>
                    <a:pt x="141" y="103"/>
                  </a:lnTo>
                  <a:lnTo>
                    <a:pt x="141" y="103"/>
                  </a:lnTo>
                  <a:lnTo>
                    <a:pt x="141" y="99"/>
                  </a:lnTo>
                  <a:lnTo>
                    <a:pt x="141" y="99"/>
                  </a:lnTo>
                  <a:lnTo>
                    <a:pt x="141" y="94"/>
                  </a:lnTo>
                  <a:lnTo>
                    <a:pt x="141" y="94"/>
                  </a:lnTo>
                  <a:lnTo>
                    <a:pt x="141" y="89"/>
                  </a:lnTo>
                  <a:lnTo>
                    <a:pt x="141" y="89"/>
                  </a:lnTo>
                  <a:lnTo>
                    <a:pt x="141" y="84"/>
                  </a:lnTo>
                  <a:lnTo>
                    <a:pt x="141" y="84"/>
                  </a:lnTo>
                  <a:lnTo>
                    <a:pt x="141" y="84"/>
                  </a:lnTo>
                  <a:lnTo>
                    <a:pt x="141" y="80"/>
                  </a:lnTo>
                  <a:lnTo>
                    <a:pt x="141" y="80"/>
                  </a:lnTo>
                  <a:lnTo>
                    <a:pt x="141" y="75"/>
                  </a:lnTo>
                  <a:lnTo>
                    <a:pt x="137" y="75"/>
                  </a:lnTo>
                  <a:lnTo>
                    <a:pt x="137" y="75"/>
                  </a:lnTo>
                  <a:lnTo>
                    <a:pt x="137" y="70"/>
                  </a:lnTo>
                  <a:lnTo>
                    <a:pt x="137" y="70"/>
                  </a:lnTo>
                  <a:lnTo>
                    <a:pt x="137" y="70"/>
                  </a:lnTo>
                  <a:lnTo>
                    <a:pt x="132" y="66"/>
                  </a:lnTo>
                  <a:lnTo>
                    <a:pt x="132" y="66"/>
                  </a:lnTo>
                  <a:lnTo>
                    <a:pt x="132" y="66"/>
                  </a:lnTo>
                  <a:lnTo>
                    <a:pt x="43" y="0"/>
                  </a:lnTo>
                  <a:lnTo>
                    <a:pt x="43" y="4"/>
                  </a:lnTo>
                  <a:lnTo>
                    <a:pt x="43" y="4"/>
                  </a:lnTo>
                  <a:lnTo>
                    <a:pt x="47" y="4"/>
                  </a:lnTo>
                  <a:lnTo>
                    <a:pt x="47" y="9"/>
                  </a:lnTo>
                  <a:lnTo>
                    <a:pt x="47" y="9"/>
                  </a:lnTo>
                  <a:lnTo>
                    <a:pt x="52" y="9"/>
                  </a:lnTo>
                  <a:lnTo>
                    <a:pt x="52" y="14"/>
                  </a:lnTo>
                  <a:lnTo>
                    <a:pt x="52" y="14"/>
                  </a:lnTo>
                  <a:lnTo>
                    <a:pt x="52" y="18"/>
                  </a:lnTo>
                  <a:lnTo>
                    <a:pt x="52" y="18"/>
                  </a:lnTo>
                  <a:lnTo>
                    <a:pt x="52" y="18"/>
                  </a:lnTo>
                  <a:lnTo>
                    <a:pt x="52" y="23"/>
                  </a:lnTo>
                  <a:lnTo>
                    <a:pt x="52" y="23"/>
                  </a:lnTo>
                  <a:lnTo>
                    <a:pt x="52" y="28"/>
                  </a:lnTo>
                  <a:lnTo>
                    <a:pt x="52" y="28"/>
                  </a:lnTo>
                  <a:lnTo>
                    <a:pt x="52" y="33"/>
                  </a:lnTo>
                  <a:lnTo>
                    <a:pt x="52" y="33"/>
                  </a:lnTo>
                  <a:lnTo>
                    <a:pt x="52" y="37"/>
                  </a:lnTo>
                  <a:lnTo>
                    <a:pt x="52" y="37"/>
                  </a:lnTo>
                  <a:lnTo>
                    <a:pt x="52" y="37"/>
                  </a:lnTo>
                  <a:lnTo>
                    <a:pt x="52" y="42"/>
                  </a:lnTo>
                  <a:lnTo>
                    <a:pt x="52" y="42"/>
                  </a:lnTo>
                  <a:lnTo>
                    <a:pt x="47" y="47"/>
                  </a:lnTo>
                  <a:lnTo>
                    <a:pt x="47" y="47"/>
                  </a:lnTo>
                  <a:lnTo>
                    <a:pt x="47" y="47"/>
                  </a:lnTo>
                  <a:lnTo>
                    <a:pt x="47" y="51"/>
                  </a:lnTo>
                  <a:lnTo>
                    <a:pt x="43" y="51"/>
                  </a:lnTo>
                  <a:lnTo>
                    <a:pt x="43" y="56"/>
                  </a:lnTo>
                  <a:lnTo>
                    <a:pt x="43" y="56"/>
                  </a:lnTo>
                  <a:lnTo>
                    <a:pt x="38" y="56"/>
                  </a:lnTo>
                  <a:lnTo>
                    <a:pt x="38" y="56"/>
                  </a:lnTo>
                  <a:lnTo>
                    <a:pt x="33" y="61"/>
                  </a:lnTo>
                  <a:lnTo>
                    <a:pt x="33" y="61"/>
                  </a:lnTo>
                  <a:lnTo>
                    <a:pt x="33" y="61"/>
                  </a:lnTo>
                  <a:lnTo>
                    <a:pt x="28" y="61"/>
                  </a:lnTo>
                  <a:lnTo>
                    <a:pt x="28" y="61"/>
                  </a:lnTo>
                  <a:lnTo>
                    <a:pt x="24" y="61"/>
                  </a:lnTo>
                  <a:lnTo>
                    <a:pt x="24" y="66"/>
                  </a:lnTo>
                  <a:lnTo>
                    <a:pt x="24" y="66"/>
                  </a:lnTo>
                  <a:lnTo>
                    <a:pt x="19" y="66"/>
                  </a:lnTo>
                  <a:lnTo>
                    <a:pt x="19" y="66"/>
                  </a:lnTo>
                  <a:lnTo>
                    <a:pt x="14" y="66"/>
                  </a:lnTo>
                  <a:lnTo>
                    <a:pt x="14" y="66"/>
                  </a:lnTo>
                  <a:lnTo>
                    <a:pt x="10" y="61"/>
                  </a:lnTo>
                  <a:lnTo>
                    <a:pt x="10" y="61"/>
                  </a:lnTo>
                  <a:lnTo>
                    <a:pt x="10" y="61"/>
                  </a:lnTo>
                  <a:lnTo>
                    <a:pt x="5" y="61"/>
                  </a:lnTo>
                  <a:lnTo>
                    <a:pt x="5" y="61"/>
                  </a:lnTo>
                  <a:lnTo>
                    <a:pt x="0" y="61"/>
                  </a:lnTo>
                  <a:lnTo>
                    <a:pt x="90" y="12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8" name="Oval 157">
              <a:extLst>
                <a:ext uri="{FF2B5EF4-FFF2-40B4-BE49-F238E27FC236}">
                  <a16:creationId xmlns:a16="http://schemas.microsoft.com/office/drawing/2014/main" id="{57DFBACC-5439-F006-0E6A-690CE6528F15}"/>
                </a:ext>
              </a:extLst>
            </p:cNvPr>
            <p:cNvSpPr>
              <a:spLocks noChangeArrowheads="1"/>
            </p:cNvSpPr>
            <p:nvPr/>
          </p:nvSpPr>
          <p:spPr bwMode="auto">
            <a:xfrm>
              <a:off x="1205230" y="1032510"/>
              <a:ext cx="62865" cy="6223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59" name="Oval 158">
              <a:extLst>
                <a:ext uri="{FF2B5EF4-FFF2-40B4-BE49-F238E27FC236}">
                  <a16:creationId xmlns:a16="http://schemas.microsoft.com/office/drawing/2014/main" id="{7D3394E0-CF97-345A-97FF-96AC2B5FB5F0}"/>
                </a:ext>
              </a:extLst>
            </p:cNvPr>
            <p:cNvSpPr>
              <a:spLocks noChangeArrowheads="1"/>
            </p:cNvSpPr>
            <p:nvPr/>
          </p:nvSpPr>
          <p:spPr bwMode="auto">
            <a:xfrm>
              <a:off x="1091565" y="463550"/>
              <a:ext cx="62865" cy="6286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grpSp>
    </p:spTree>
    <p:extLst>
      <p:ext uri="{BB962C8B-B14F-4D97-AF65-F5344CB8AC3E}">
        <p14:creationId xmlns:p14="http://schemas.microsoft.com/office/powerpoint/2010/main" val="180465058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71D772-C6A4-46BB-7707-5A2A88CBC676}"/>
              </a:ext>
            </a:extLst>
          </p:cNvPr>
          <p:cNvSpPr>
            <a:spLocks noGrp="1"/>
          </p:cNvSpPr>
          <p:nvPr>
            <p:ph type="title"/>
          </p:nvPr>
        </p:nvSpPr>
        <p:spPr>
          <a:xfrm>
            <a:off x="5356862" y="274638"/>
            <a:ext cx="6225538" cy="1143000"/>
          </a:xfrm>
        </p:spPr>
        <p:txBody>
          <a:bodyPr/>
          <a:lstStyle/>
          <a:p>
            <a:r>
              <a:rPr lang="en-US" sz="3200" b="1" dirty="0">
                <a:solidFill>
                  <a:srgbClr val="0000FF"/>
                </a:solidFill>
              </a:rPr>
              <a:t>[Fe(</a:t>
            </a:r>
            <a:r>
              <a:rPr lang="en-US" sz="3200" b="1" dirty="0" err="1">
                <a:solidFill>
                  <a:srgbClr val="0000FF"/>
                </a:solidFill>
              </a:rPr>
              <a:t>salen</a:t>
            </a:r>
            <a:r>
              <a:rPr lang="en-US" sz="3200" b="1" dirty="0">
                <a:solidFill>
                  <a:srgbClr val="0000FF"/>
                </a:solidFill>
              </a:rPr>
              <a:t>)]</a:t>
            </a:r>
            <a:r>
              <a:rPr lang="en-US" sz="3200" b="1" baseline="-25000" dirty="0">
                <a:solidFill>
                  <a:srgbClr val="0000FF"/>
                </a:solidFill>
              </a:rPr>
              <a:t>2</a:t>
            </a:r>
            <a:r>
              <a:rPr lang="en-US" sz="3200" b="1" dirty="0">
                <a:solidFill>
                  <a:srgbClr val="0000FF"/>
                </a:solidFill>
              </a:rPr>
              <a:t>O vs. </a:t>
            </a:r>
            <a:br>
              <a:rPr lang="en-US" sz="3200" b="1" dirty="0">
                <a:solidFill>
                  <a:srgbClr val="0000FF"/>
                </a:solidFill>
              </a:rPr>
            </a:br>
            <a:r>
              <a:rPr lang="en-US" sz="3200" b="1" dirty="0">
                <a:solidFill>
                  <a:srgbClr val="0000FF"/>
                </a:solidFill>
              </a:rPr>
              <a:t>[Fe(</a:t>
            </a:r>
            <a:r>
              <a:rPr lang="en-US" sz="3200" b="1" dirty="0" err="1">
                <a:solidFill>
                  <a:srgbClr val="0000FF"/>
                </a:solidFill>
              </a:rPr>
              <a:t>salen</a:t>
            </a:r>
            <a:r>
              <a:rPr lang="en-US" sz="3200" b="1" dirty="0">
                <a:solidFill>
                  <a:srgbClr val="0000FF"/>
                </a:solidFill>
              </a:rPr>
              <a:t>)]</a:t>
            </a:r>
            <a:r>
              <a:rPr lang="en-US" sz="3200" b="1" baseline="-25000" dirty="0">
                <a:solidFill>
                  <a:srgbClr val="0000FF"/>
                </a:solidFill>
              </a:rPr>
              <a:t>2</a:t>
            </a:r>
            <a:r>
              <a:rPr lang="en-US" sz="3200" b="1" dirty="0">
                <a:solidFill>
                  <a:srgbClr val="0000FF"/>
                </a:solidFill>
              </a:rPr>
              <a:t>O CH</a:t>
            </a:r>
            <a:r>
              <a:rPr lang="en-US" sz="3200" b="1" baseline="-25000" dirty="0">
                <a:solidFill>
                  <a:srgbClr val="0000FF"/>
                </a:solidFill>
              </a:rPr>
              <a:t>2</a:t>
            </a:r>
            <a:r>
              <a:rPr lang="en-US" sz="3200" b="1" dirty="0">
                <a:solidFill>
                  <a:srgbClr val="0000FF"/>
                </a:solidFill>
              </a:rPr>
              <a:t>Cl</a:t>
            </a:r>
            <a:r>
              <a:rPr lang="en-US" sz="3200" b="1" baseline="-25000" dirty="0">
                <a:solidFill>
                  <a:srgbClr val="0000FF"/>
                </a:solidFill>
              </a:rPr>
              <a:t>2</a:t>
            </a:r>
            <a:endParaRPr lang="en-US" sz="3200" dirty="0"/>
          </a:p>
        </p:txBody>
      </p:sp>
      <p:pic>
        <p:nvPicPr>
          <p:cNvPr id="4" name="Picture 3">
            <a:extLst>
              <a:ext uri="{FF2B5EF4-FFF2-40B4-BE49-F238E27FC236}">
                <a16:creationId xmlns:a16="http://schemas.microsoft.com/office/drawing/2014/main" id="{B1A5B7B4-3C8E-510D-1E26-9CA1ECD9A5DF}"/>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9635" t="13833" r="27129" b="21049"/>
          <a:stretch/>
        </p:blipFill>
        <p:spPr bwMode="auto">
          <a:xfrm>
            <a:off x="-33130" y="12696"/>
            <a:ext cx="4912580" cy="5245172"/>
          </a:xfrm>
          <a:prstGeom prst="rect">
            <a:avLst/>
          </a:prstGeom>
          <a:noFill/>
          <a:ln>
            <a:noFill/>
          </a:ln>
          <a:extLst>
            <a:ext uri="{53640926-AAD7-44D8-BBD7-CCE9431645EC}">
              <a14:shadowObscured xmlns:a14="http://schemas.microsoft.com/office/drawing/2010/main"/>
            </a:ext>
          </a:extLst>
        </p:spPr>
      </p:pic>
      <p:graphicFrame>
        <p:nvGraphicFramePr>
          <p:cNvPr id="5" name="Table 4">
            <a:extLst>
              <a:ext uri="{FF2B5EF4-FFF2-40B4-BE49-F238E27FC236}">
                <a16:creationId xmlns:a16="http://schemas.microsoft.com/office/drawing/2014/main" id="{83A210A4-6BC0-2FE9-71B1-62053E94F877}"/>
              </a:ext>
            </a:extLst>
          </p:cNvPr>
          <p:cNvGraphicFramePr>
            <a:graphicFrameLocks noGrp="1"/>
          </p:cNvGraphicFramePr>
          <p:nvPr>
            <p:extLst>
              <p:ext uri="{D42A27DB-BD31-4B8C-83A1-F6EECF244321}">
                <p14:modId xmlns:p14="http://schemas.microsoft.com/office/powerpoint/2010/main" val="3469043395"/>
              </p:ext>
            </p:extLst>
          </p:nvPr>
        </p:nvGraphicFramePr>
        <p:xfrm>
          <a:off x="4966575" y="3733800"/>
          <a:ext cx="7157499" cy="2501837"/>
        </p:xfrm>
        <a:graphic>
          <a:graphicData uri="http://schemas.openxmlformats.org/drawingml/2006/table">
            <a:tbl>
              <a:tblPr firstRow="1" firstCol="1" bandRow="1">
                <a:tableStyleId>{5C22544A-7EE6-4342-B048-85BDC9FD1C3A}</a:tableStyleId>
              </a:tblPr>
              <a:tblGrid>
                <a:gridCol w="1625942">
                  <a:extLst>
                    <a:ext uri="{9D8B030D-6E8A-4147-A177-3AD203B41FA5}">
                      <a16:colId xmlns:a16="http://schemas.microsoft.com/office/drawing/2014/main" val="1239905691"/>
                    </a:ext>
                  </a:extLst>
                </a:gridCol>
                <a:gridCol w="1147738">
                  <a:extLst>
                    <a:ext uri="{9D8B030D-6E8A-4147-A177-3AD203B41FA5}">
                      <a16:colId xmlns:a16="http://schemas.microsoft.com/office/drawing/2014/main" val="3703488068"/>
                    </a:ext>
                  </a:extLst>
                </a:gridCol>
                <a:gridCol w="1192895">
                  <a:extLst>
                    <a:ext uri="{9D8B030D-6E8A-4147-A177-3AD203B41FA5}">
                      <a16:colId xmlns:a16="http://schemas.microsoft.com/office/drawing/2014/main" val="723521743"/>
                    </a:ext>
                  </a:extLst>
                </a:gridCol>
                <a:gridCol w="992748">
                  <a:extLst>
                    <a:ext uri="{9D8B030D-6E8A-4147-A177-3AD203B41FA5}">
                      <a16:colId xmlns:a16="http://schemas.microsoft.com/office/drawing/2014/main" val="123895878"/>
                    </a:ext>
                  </a:extLst>
                </a:gridCol>
                <a:gridCol w="1064133">
                  <a:extLst>
                    <a:ext uri="{9D8B030D-6E8A-4147-A177-3AD203B41FA5}">
                      <a16:colId xmlns:a16="http://schemas.microsoft.com/office/drawing/2014/main" val="2418048876"/>
                    </a:ext>
                  </a:extLst>
                </a:gridCol>
                <a:gridCol w="1134043">
                  <a:extLst>
                    <a:ext uri="{9D8B030D-6E8A-4147-A177-3AD203B41FA5}">
                      <a16:colId xmlns:a16="http://schemas.microsoft.com/office/drawing/2014/main" val="3968501961"/>
                    </a:ext>
                  </a:extLst>
                </a:gridCol>
              </a:tblGrid>
              <a:tr h="2501837">
                <a:tc>
                  <a:txBody>
                    <a:bodyPr/>
                    <a:lstStyle/>
                    <a:p>
                      <a:pPr marL="0" marR="0" indent="13970" algn="ctr">
                        <a:lnSpc>
                          <a:spcPct val="107000"/>
                        </a:lnSpc>
                        <a:spcAft>
                          <a:spcPts val="800"/>
                        </a:spcAft>
                        <a:buNone/>
                      </a:pPr>
                      <a:endParaRPr lang="en-US" sz="1400" kern="100" dirty="0">
                        <a:solidFill>
                          <a:schemeClr val="tx1"/>
                        </a:solidFill>
                        <a:effectLst/>
                      </a:endParaRPr>
                    </a:p>
                    <a:p>
                      <a:pPr marL="0" marR="0" indent="13970" algn="ctr">
                        <a:lnSpc>
                          <a:spcPct val="107000"/>
                        </a:lnSpc>
                        <a:spcAft>
                          <a:spcPts val="800"/>
                        </a:spcAft>
                        <a:buNone/>
                      </a:pP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39370" algn="just">
                        <a:lnSpc>
                          <a:spcPct val="107000"/>
                        </a:lnSpc>
                        <a:spcAft>
                          <a:spcPts val="800"/>
                        </a:spcAft>
                        <a:buNone/>
                      </a:pPr>
                      <a:r>
                        <a:rPr lang="es-ES" sz="1800" kern="100" dirty="0">
                          <a:solidFill>
                            <a:schemeClr val="tx1"/>
                          </a:solidFill>
                          <a:effectLst/>
                        </a:rPr>
                        <a:t>           </a:t>
                      </a:r>
                      <a:r>
                        <a:rPr lang="es-ES" sz="1800" kern="100" dirty="0" err="1">
                          <a:solidFill>
                            <a:schemeClr val="tx1"/>
                          </a:solidFill>
                          <a:effectLst/>
                        </a:rPr>
                        <a:t>g</a:t>
                      </a:r>
                      <a:r>
                        <a:rPr lang="es-ES" sz="1800" kern="100" baseline="-25000" dirty="0" err="1">
                          <a:solidFill>
                            <a:schemeClr val="tx1"/>
                          </a:solidFill>
                          <a:effectLst/>
                        </a:rPr>
                        <a:t>x</a:t>
                      </a:r>
                      <a:endParaRPr lang="en-US" sz="1800" kern="100" dirty="0">
                        <a:solidFill>
                          <a:schemeClr val="tx1"/>
                        </a:solidFill>
                        <a:effectLst/>
                      </a:endParaRPr>
                    </a:p>
                  </a:txBody>
                  <a:tcPr marL="68580" marR="68580" marT="0" marB="0">
                    <a:noFill/>
                  </a:tcPr>
                </a:tc>
                <a:tc>
                  <a:txBody>
                    <a:bodyPr/>
                    <a:lstStyle/>
                    <a:p>
                      <a:pPr marL="0" marR="0" indent="-12700" algn="just">
                        <a:lnSpc>
                          <a:spcPct val="107000"/>
                        </a:lnSpc>
                        <a:spcAft>
                          <a:spcPts val="800"/>
                        </a:spcAft>
                        <a:buNone/>
                      </a:pPr>
                      <a:r>
                        <a:rPr lang="es-ES" sz="1800" kern="100" dirty="0">
                          <a:solidFill>
                            <a:schemeClr val="tx1"/>
                          </a:solidFill>
                          <a:effectLst/>
                        </a:rPr>
                        <a:t>            </a:t>
                      </a:r>
                      <a:r>
                        <a:rPr lang="es-ES" sz="1800" kern="100" dirty="0" err="1">
                          <a:solidFill>
                            <a:schemeClr val="tx1"/>
                          </a:solidFill>
                          <a:effectLst/>
                        </a:rPr>
                        <a:t>g</a:t>
                      </a:r>
                      <a:r>
                        <a:rPr lang="es-ES" sz="1800" kern="100" baseline="-25000" dirty="0" err="1">
                          <a:solidFill>
                            <a:schemeClr val="tx1"/>
                          </a:solidFill>
                          <a:effectLst/>
                        </a:rPr>
                        <a:t>y</a:t>
                      </a:r>
                      <a:endParaRPr lang="en-US" sz="1800" kern="100" dirty="0">
                        <a:solidFill>
                          <a:schemeClr val="tx1"/>
                        </a:solidFill>
                        <a:effectLst/>
                      </a:endParaRPr>
                    </a:p>
                    <a:p>
                      <a:pPr marL="0" marR="0" indent="-12700" algn="just">
                        <a:lnSpc>
                          <a:spcPct val="107000"/>
                        </a:lnSpc>
                        <a:spcAft>
                          <a:spcPts val="800"/>
                        </a:spcAft>
                        <a:buNone/>
                      </a:pP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26035" algn="just">
                        <a:lnSpc>
                          <a:spcPct val="107000"/>
                        </a:lnSpc>
                        <a:spcAft>
                          <a:spcPts val="800"/>
                        </a:spcAft>
                        <a:buNone/>
                      </a:pPr>
                      <a:r>
                        <a:rPr lang="es-ES" sz="1800" kern="100" dirty="0">
                          <a:solidFill>
                            <a:schemeClr val="tx1"/>
                          </a:solidFill>
                          <a:effectLst/>
                        </a:rPr>
                        <a:t>        </a:t>
                      </a:r>
                      <a:r>
                        <a:rPr lang="es-ES" sz="1800" kern="100" dirty="0" err="1">
                          <a:solidFill>
                            <a:schemeClr val="tx1"/>
                          </a:solidFill>
                          <a:effectLst/>
                        </a:rPr>
                        <a:t>g</a:t>
                      </a:r>
                      <a:r>
                        <a:rPr lang="es-ES" sz="1800" kern="100" baseline="-25000" dirty="0" err="1">
                          <a:solidFill>
                            <a:schemeClr val="tx1"/>
                          </a:solidFill>
                          <a:effectLst/>
                        </a:rPr>
                        <a:t>z</a:t>
                      </a:r>
                      <a:endParaRPr lang="en-US" sz="1800" kern="100" dirty="0">
                        <a:solidFill>
                          <a:schemeClr val="tx1"/>
                        </a:solidFill>
                        <a:effectLst/>
                      </a:endParaRPr>
                    </a:p>
                    <a:p>
                      <a:pPr marL="0" marR="0" indent="-26035" algn="just">
                        <a:lnSpc>
                          <a:spcPct val="107000"/>
                        </a:lnSpc>
                        <a:spcAft>
                          <a:spcPts val="800"/>
                        </a:spcAft>
                        <a:buNone/>
                      </a:pP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27305" algn="just">
                        <a:lnSpc>
                          <a:spcPct val="107000"/>
                        </a:lnSpc>
                        <a:spcAft>
                          <a:spcPts val="800"/>
                        </a:spcAft>
                        <a:buNone/>
                      </a:pPr>
                      <a:r>
                        <a:rPr lang="es-ES" sz="1800" kern="100" dirty="0">
                          <a:solidFill>
                            <a:schemeClr val="tx1"/>
                          </a:solidFill>
                          <a:effectLst/>
                        </a:rPr>
                        <a:t>  D, cm</a:t>
                      </a:r>
                      <a:r>
                        <a:rPr lang="es-ES" sz="1800" kern="100" baseline="30000" dirty="0">
                          <a:solidFill>
                            <a:schemeClr val="tx1"/>
                          </a:solidFill>
                          <a:effectLst/>
                        </a:rPr>
                        <a:t>–1</a:t>
                      </a:r>
                      <a:endParaRPr lang="en-US" sz="1800" kern="100" dirty="0">
                        <a:solidFill>
                          <a:schemeClr val="tx1"/>
                        </a:solidFill>
                        <a:effectLst/>
                      </a:endParaRPr>
                    </a:p>
                    <a:p>
                      <a:pPr marL="0" marR="0" indent="-27305" algn="just">
                        <a:lnSpc>
                          <a:spcPct val="107000"/>
                        </a:lnSpc>
                        <a:spcAft>
                          <a:spcPts val="800"/>
                        </a:spcAft>
                        <a:buNone/>
                      </a:pP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24130" algn="just">
                        <a:lnSpc>
                          <a:spcPct val="107000"/>
                        </a:lnSpc>
                        <a:spcAft>
                          <a:spcPts val="800"/>
                        </a:spcAft>
                        <a:buNone/>
                      </a:pPr>
                      <a:r>
                        <a:rPr lang="es-ES" sz="1800" kern="100" dirty="0">
                          <a:solidFill>
                            <a:schemeClr val="tx1"/>
                          </a:solidFill>
                          <a:effectLst/>
                        </a:rPr>
                        <a:t>  E, cm</a:t>
                      </a:r>
                      <a:r>
                        <a:rPr lang="es-ES" sz="1800" kern="100" baseline="30000" dirty="0">
                          <a:solidFill>
                            <a:schemeClr val="tx1"/>
                          </a:solidFill>
                          <a:effectLst/>
                        </a:rPr>
                        <a:t>–1</a:t>
                      </a:r>
                      <a:endParaRPr lang="en-US" sz="1800" kern="100" dirty="0">
                        <a:solidFill>
                          <a:schemeClr val="tx1"/>
                        </a:solidFill>
                        <a:effectLst/>
                      </a:endParaRPr>
                    </a:p>
                    <a:p>
                      <a:pPr marL="0" marR="0" indent="-24130" algn="just">
                        <a:lnSpc>
                          <a:spcPct val="107000"/>
                        </a:lnSpc>
                        <a:spcAft>
                          <a:spcPts val="800"/>
                        </a:spcAft>
                        <a:buNone/>
                      </a:pPr>
                      <a:endParaRPr lang="en-US" sz="11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extLst>
                  <a:ext uri="{0D108BD9-81ED-4DB2-BD59-A6C34878D82A}">
                    <a16:rowId xmlns:a16="http://schemas.microsoft.com/office/drawing/2014/main" val="1478084782"/>
                  </a:ext>
                </a:extLst>
              </a:tr>
            </a:tbl>
          </a:graphicData>
        </a:graphic>
      </p:graphicFrame>
      <p:graphicFrame>
        <p:nvGraphicFramePr>
          <p:cNvPr id="6" name="Table 5">
            <a:extLst>
              <a:ext uri="{FF2B5EF4-FFF2-40B4-BE49-F238E27FC236}">
                <a16:creationId xmlns:a16="http://schemas.microsoft.com/office/drawing/2014/main" id="{CFBEC1F2-5C38-3CC8-1DE8-66997E9CF942}"/>
              </a:ext>
            </a:extLst>
          </p:cNvPr>
          <p:cNvGraphicFramePr>
            <a:graphicFrameLocks noGrp="1"/>
          </p:cNvGraphicFramePr>
          <p:nvPr>
            <p:extLst>
              <p:ext uri="{D42A27DB-BD31-4B8C-83A1-F6EECF244321}">
                <p14:modId xmlns:p14="http://schemas.microsoft.com/office/powerpoint/2010/main" val="1928460800"/>
              </p:ext>
            </p:extLst>
          </p:nvPr>
        </p:nvGraphicFramePr>
        <p:xfrm>
          <a:off x="4912580" y="4222718"/>
          <a:ext cx="7157500" cy="1499743"/>
        </p:xfrm>
        <a:graphic>
          <a:graphicData uri="http://schemas.openxmlformats.org/drawingml/2006/table">
            <a:tbl>
              <a:tblPr firstRow="1" firstCol="1" bandRow="1">
                <a:tableStyleId>{5C22544A-7EE6-4342-B048-85BDC9FD1C3A}</a:tableStyleId>
              </a:tblPr>
              <a:tblGrid>
                <a:gridCol w="2097820">
                  <a:extLst>
                    <a:ext uri="{9D8B030D-6E8A-4147-A177-3AD203B41FA5}">
                      <a16:colId xmlns:a16="http://schemas.microsoft.com/office/drawing/2014/main" val="2759530667"/>
                    </a:ext>
                  </a:extLst>
                </a:gridCol>
                <a:gridCol w="1143000">
                  <a:extLst>
                    <a:ext uri="{9D8B030D-6E8A-4147-A177-3AD203B41FA5}">
                      <a16:colId xmlns:a16="http://schemas.microsoft.com/office/drawing/2014/main" val="3113107245"/>
                    </a:ext>
                  </a:extLst>
                </a:gridCol>
                <a:gridCol w="990600">
                  <a:extLst>
                    <a:ext uri="{9D8B030D-6E8A-4147-A177-3AD203B41FA5}">
                      <a16:colId xmlns:a16="http://schemas.microsoft.com/office/drawing/2014/main" val="1518286212"/>
                    </a:ext>
                  </a:extLst>
                </a:gridCol>
                <a:gridCol w="1013501">
                  <a:extLst>
                    <a:ext uri="{9D8B030D-6E8A-4147-A177-3AD203B41FA5}">
                      <a16:colId xmlns:a16="http://schemas.microsoft.com/office/drawing/2014/main" val="3681131510"/>
                    </a:ext>
                  </a:extLst>
                </a:gridCol>
                <a:gridCol w="1043899">
                  <a:extLst>
                    <a:ext uri="{9D8B030D-6E8A-4147-A177-3AD203B41FA5}">
                      <a16:colId xmlns:a16="http://schemas.microsoft.com/office/drawing/2014/main" val="1082375988"/>
                    </a:ext>
                  </a:extLst>
                </a:gridCol>
                <a:gridCol w="868680">
                  <a:extLst>
                    <a:ext uri="{9D8B030D-6E8A-4147-A177-3AD203B41FA5}">
                      <a16:colId xmlns:a16="http://schemas.microsoft.com/office/drawing/2014/main" val="2036433710"/>
                    </a:ext>
                  </a:extLst>
                </a:gridCol>
              </a:tblGrid>
              <a:tr h="824866">
                <a:tc>
                  <a:txBody>
                    <a:bodyPr/>
                    <a:lstStyle/>
                    <a:p>
                      <a:pPr marL="0" marR="0" indent="13970" algn="l">
                        <a:lnSpc>
                          <a:spcPct val="107000"/>
                        </a:lnSpc>
                        <a:spcAft>
                          <a:spcPts val="800"/>
                        </a:spcAft>
                        <a:buNone/>
                      </a:pPr>
                      <a:r>
                        <a:rPr lang="en-US" sz="1400" kern="100" dirty="0">
                          <a:solidFill>
                            <a:schemeClr val="tx1"/>
                          </a:solidFill>
                          <a:effectLst/>
                        </a:rPr>
                        <a:t>[Fe(</a:t>
                      </a:r>
                      <a:r>
                        <a:rPr lang="en-US" sz="1400" kern="100" dirty="0" err="1">
                          <a:solidFill>
                            <a:schemeClr val="tx1"/>
                          </a:solidFill>
                          <a:effectLst/>
                        </a:rPr>
                        <a:t>salen</a:t>
                      </a:r>
                      <a:r>
                        <a:rPr lang="en-US" sz="1400" kern="100" dirty="0">
                          <a:solidFill>
                            <a:schemeClr val="tx1"/>
                          </a:solidFill>
                          <a:effectLst/>
                        </a:rPr>
                        <a:t>)]</a:t>
                      </a:r>
                      <a:r>
                        <a:rPr lang="en-US" sz="1400" kern="100" baseline="-25000" dirty="0">
                          <a:solidFill>
                            <a:schemeClr val="tx1"/>
                          </a:solidFill>
                          <a:effectLst/>
                        </a:rPr>
                        <a:t>2</a:t>
                      </a:r>
                      <a:r>
                        <a:rPr lang="en-US" sz="1400" kern="100" dirty="0">
                          <a:solidFill>
                            <a:schemeClr val="tx1"/>
                          </a:solidFill>
                          <a:effectLst/>
                        </a:rPr>
                        <a:t>O</a:t>
                      </a:r>
                    </a:p>
                    <a:p>
                      <a:pPr marL="0" marR="0" indent="13970" algn="l">
                        <a:lnSpc>
                          <a:spcPct val="107000"/>
                        </a:lnSpc>
                        <a:spcAft>
                          <a:spcPts val="800"/>
                        </a:spcAft>
                        <a:buNone/>
                      </a:pPr>
                      <a:r>
                        <a:rPr lang="en-US" sz="1400" kern="100" dirty="0">
                          <a:solidFill>
                            <a:schemeClr val="tx1"/>
                          </a:solidFill>
                          <a:effectLst/>
                        </a:rPr>
                        <a:t>150K, S=1</a:t>
                      </a:r>
                    </a:p>
                    <a:p>
                      <a:pPr marL="0" marR="0" indent="13970" algn="l">
                        <a:lnSpc>
                          <a:spcPct val="107000"/>
                        </a:lnSpc>
                        <a:spcAft>
                          <a:spcPts val="800"/>
                        </a:spcAft>
                        <a:buNone/>
                      </a:pPr>
                      <a:r>
                        <a:rPr lang="en-US" sz="1400" kern="100" dirty="0">
                          <a:solidFill>
                            <a:schemeClr val="tx1"/>
                          </a:solidFill>
                          <a:effectLst/>
                        </a:rPr>
                        <a:t> </a:t>
                      </a:r>
                      <a:endParaRPr lang="en-US" sz="14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39370" algn="just">
                        <a:lnSpc>
                          <a:spcPct val="107000"/>
                        </a:lnSpc>
                        <a:spcAft>
                          <a:spcPts val="800"/>
                        </a:spcAft>
                        <a:buNone/>
                      </a:pPr>
                      <a:r>
                        <a:rPr lang="en-US" sz="1400" kern="100" dirty="0">
                          <a:solidFill>
                            <a:schemeClr val="tx1"/>
                          </a:solidFill>
                          <a:effectLst/>
                        </a:rPr>
                        <a:t> </a:t>
                      </a:r>
                    </a:p>
                    <a:p>
                      <a:pPr marL="0" marR="0" indent="39370" algn="just">
                        <a:lnSpc>
                          <a:spcPct val="107000"/>
                        </a:lnSpc>
                        <a:spcAft>
                          <a:spcPts val="800"/>
                        </a:spcAft>
                        <a:buNone/>
                      </a:pPr>
                      <a:r>
                        <a:rPr lang="es-ES" sz="1400" kern="100" dirty="0">
                          <a:solidFill>
                            <a:schemeClr val="tx1"/>
                          </a:solidFill>
                          <a:effectLst/>
                        </a:rPr>
                        <a:t>2.011(2)</a:t>
                      </a:r>
                      <a:endParaRPr lang="en-US" sz="1400" kern="100" dirty="0">
                        <a:solidFill>
                          <a:schemeClr val="tx1"/>
                        </a:solidFill>
                        <a:effectLst/>
                      </a:endParaRPr>
                    </a:p>
                    <a:p>
                      <a:pPr marL="0" marR="0" indent="39370" algn="just">
                        <a:lnSpc>
                          <a:spcPct val="107000"/>
                        </a:lnSpc>
                        <a:spcAft>
                          <a:spcPts val="800"/>
                        </a:spcAft>
                        <a:buNone/>
                      </a:pPr>
                      <a:r>
                        <a:rPr lang="es-ES" sz="1400" kern="100" dirty="0">
                          <a:solidFill>
                            <a:schemeClr val="tx1"/>
                          </a:solidFill>
                          <a:effectLst/>
                        </a:rPr>
                        <a:t> </a:t>
                      </a:r>
                      <a:endParaRPr lang="en-US" sz="14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12700" algn="just">
                        <a:lnSpc>
                          <a:spcPct val="107000"/>
                        </a:lnSpc>
                        <a:spcAft>
                          <a:spcPts val="800"/>
                        </a:spcAft>
                        <a:buNone/>
                      </a:pPr>
                      <a:r>
                        <a:rPr lang="es-ES" sz="1400" kern="100" dirty="0">
                          <a:solidFill>
                            <a:schemeClr val="tx1"/>
                          </a:solidFill>
                          <a:effectLst/>
                        </a:rPr>
                        <a:t> </a:t>
                      </a:r>
                      <a:endParaRPr lang="en-US" sz="1400" kern="100" dirty="0">
                        <a:solidFill>
                          <a:schemeClr val="tx1"/>
                        </a:solidFill>
                        <a:effectLst/>
                      </a:endParaRPr>
                    </a:p>
                    <a:p>
                      <a:pPr marL="0" marR="0" indent="-12700" algn="just">
                        <a:lnSpc>
                          <a:spcPct val="107000"/>
                        </a:lnSpc>
                        <a:spcAft>
                          <a:spcPts val="800"/>
                        </a:spcAft>
                        <a:buNone/>
                      </a:pPr>
                      <a:r>
                        <a:rPr lang="es-ES" sz="1400" kern="100" dirty="0">
                          <a:solidFill>
                            <a:schemeClr val="tx1"/>
                          </a:solidFill>
                          <a:effectLst/>
                        </a:rPr>
                        <a:t>2.009(2)</a:t>
                      </a:r>
                      <a:endParaRPr lang="en-US" sz="1400" kern="100" dirty="0">
                        <a:solidFill>
                          <a:schemeClr val="tx1"/>
                        </a:solidFill>
                        <a:effectLst/>
                      </a:endParaRPr>
                    </a:p>
                    <a:p>
                      <a:pPr marL="0" marR="0" indent="-12700" algn="just">
                        <a:lnSpc>
                          <a:spcPct val="107000"/>
                        </a:lnSpc>
                        <a:spcAft>
                          <a:spcPts val="800"/>
                        </a:spcAft>
                        <a:buNone/>
                      </a:pPr>
                      <a:r>
                        <a:rPr lang="es-ES" sz="1400" kern="100" dirty="0">
                          <a:solidFill>
                            <a:schemeClr val="tx1"/>
                          </a:solidFill>
                          <a:effectLst/>
                        </a:rPr>
                        <a:t> </a:t>
                      </a:r>
                      <a:endParaRPr lang="en-US" sz="14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26035" algn="just">
                        <a:lnSpc>
                          <a:spcPct val="107000"/>
                        </a:lnSpc>
                        <a:spcAft>
                          <a:spcPts val="800"/>
                        </a:spcAft>
                        <a:buNone/>
                      </a:pPr>
                      <a:r>
                        <a:rPr lang="es-ES" sz="1400" kern="100" dirty="0">
                          <a:solidFill>
                            <a:schemeClr val="tx1"/>
                          </a:solidFill>
                          <a:effectLst/>
                        </a:rPr>
                        <a:t> </a:t>
                      </a:r>
                      <a:endParaRPr lang="en-US" sz="1400" kern="100" dirty="0">
                        <a:solidFill>
                          <a:schemeClr val="tx1"/>
                        </a:solidFill>
                        <a:effectLst/>
                      </a:endParaRPr>
                    </a:p>
                    <a:p>
                      <a:pPr marL="0" marR="0" indent="-26035" algn="just">
                        <a:lnSpc>
                          <a:spcPct val="107000"/>
                        </a:lnSpc>
                        <a:spcAft>
                          <a:spcPts val="800"/>
                        </a:spcAft>
                        <a:buNone/>
                      </a:pPr>
                      <a:r>
                        <a:rPr lang="es-ES" sz="1400" kern="100" dirty="0">
                          <a:solidFill>
                            <a:schemeClr val="tx1"/>
                          </a:solidFill>
                          <a:effectLst/>
                        </a:rPr>
                        <a:t>2.021(4)</a:t>
                      </a:r>
                      <a:endParaRPr lang="en-US" sz="1400" kern="100" dirty="0">
                        <a:solidFill>
                          <a:schemeClr val="tx1"/>
                        </a:solidFill>
                        <a:effectLst/>
                      </a:endParaRPr>
                    </a:p>
                    <a:p>
                      <a:pPr marL="0" marR="0" indent="-26035" algn="just">
                        <a:lnSpc>
                          <a:spcPct val="107000"/>
                        </a:lnSpc>
                        <a:spcAft>
                          <a:spcPts val="800"/>
                        </a:spcAft>
                        <a:buNone/>
                      </a:pPr>
                      <a:r>
                        <a:rPr lang="es-ES" sz="1400" kern="100" dirty="0">
                          <a:solidFill>
                            <a:schemeClr val="tx1"/>
                          </a:solidFill>
                          <a:effectLst/>
                        </a:rPr>
                        <a:t> </a:t>
                      </a:r>
                      <a:endParaRPr lang="en-US" sz="14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27305" algn="just">
                        <a:lnSpc>
                          <a:spcPct val="107000"/>
                        </a:lnSpc>
                        <a:spcAft>
                          <a:spcPts val="800"/>
                        </a:spcAft>
                        <a:buNone/>
                      </a:pPr>
                      <a:r>
                        <a:rPr lang="es-ES" sz="1400" kern="100" dirty="0">
                          <a:solidFill>
                            <a:schemeClr val="tx1"/>
                          </a:solidFill>
                          <a:effectLst/>
                        </a:rPr>
                        <a:t> </a:t>
                      </a:r>
                      <a:endParaRPr lang="en-US" sz="1400" kern="100" dirty="0">
                        <a:solidFill>
                          <a:schemeClr val="tx1"/>
                        </a:solidFill>
                        <a:effectLst/>
                      </a:endParaRPr>
                    </a:p>
                    <a:p>
                      <a:pPr marL="0" marR="0" indent="-27305" algn="just">
                        <a:lnSpc>
                          <a:spcPct val="107000"/>
                        </a:lnSpc>
                        <a:spcAft>
                          <a:spcPts val="800"/>
                        </a:spcAft>
                        <a:buNone/>
                      </a:pPr>
                      <a:r>
                        <a:rPr lang="es-ES" sz="1400" kern="100" dirty="0">
                          <a:solidFill>
                            <a:schemeClr val="tx1"/>
                          </a:solidFill>
                          <a:effectLst/>
                        </a:rPr>
                        <a:t>10.255(1)</a:t>
                      </a:r>
                      <a:endParaRPr lang="en-US" sz="1400" kern="100" dirty="0">
                        <a:solidFill>
                          <a:schemeClr val="tx1"/>
                        </a:solidFill>
                        <a:effectLst/>
                      </a:endParaRPr>
                    </a:p>
                    <a:p>
                      <a:pPr marL="0" marR="0" indent="-27305" algn="just">
                        <a:lnSpc>
                          <a:spcPct val="107000"/>
                        </a:lnSpc>
                        <a:spcAft>
                          <a:spcPts val="800"/>
                        </a:spcAft>
                        <a:buNone/>
                      </a:pPr>
                      <a:r>
                        <a:rPr lang="es-ES" sz="1400" kern="100" dirty="0">
                          <a:solidFill>
                            <a:schemeClr val="tx1"/>
                          </a:solidFill>
                          <a:effectLst/>
                        </a:rPr>
                        <a:t> </a:t>
                      </a:r>
                      <a:endParaRPr lang="en-US" sz="14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24130" algn="just">
                        <a:lnSpc>
                          <a:spcPct val="107000"/>
                        </a:lnSpc>
                        <a:spcAft>
                          <a:spcPts val="800"/>
                        </a:spcAft>
                        <a:buNone/>
                      </a:pPr>
                      <a:r>
                        <a:rPr lang="es-ES" sz="1400" kern="100" dirty="0">
                          <a:solidFill>
                            <a:schemeClr val="tx1"/>
                          </a:solidFill>
                          <a:effectLst/>
                        </a:rPr>
                        <a:t> </a:t>
                      </a:r>
                      <a:endParaRPr lang="en-US" sz="1400" kern="100" dirty="0">
                        <a:solidFill>
                          <a:schemeClr val="tx1"/>
                        </a:solidFill>
                        <a:effectLst/>
                      </a:endParaRPr>
                    </a:p>
                    <a:p>
                      <a:pPr marL="0" marR="0" indent="-24130" algn="just">
                        <a:lnSpc>
                          <a:spcPct val="107000"/>
                        </a:lnSpc>
                        <a:spcAft>
                          <a:spcPts val="800"/>
                        </a:spcAft>
                        <a:buNone/>
                      </a:pPr>
                      <a:r>
                        <a:rPr lang="es-ES" sz="1400" kern="100" dirty="0">
                          <a:solidFill>
                            <a:schemeClr val="tx1"/>
                          </a:solidFill>
                          <a:effectLst/>
                        </a:rPr>
                        <a:t>1.816(1)</a:t>
                      </a:r>
                      <a:endParaRPr lang="en-US" sz="1400" kern="100" dirty="0">
                        <a:solidFill>
                          <a:schemeClr val="tx1"/>
                        </a:solidFill>
                        <a:effectLst/>
                      </a:endParaRPr>
                    </a:p>
                    <a:p>
                      <a:pPr marL="0" marR="0" indent="-24130" algn="just">
                        <a:lnSpc>
                          <a:spcPct val="107000"/>
                        </a:lnSpc>
                        <a:spcAft>
                          <a:spcPts val="800"/>
                        </a:spcAft>
                        <a:buNone/>
                      </a:pPr>
                      <a:r>
                        <a:rPr lang="es-ES" sz="1400" kern="100" dirty="0">
                          <a:solidFill>
                            <a:schemeClr val="tx1"/>
                          </a:solidFill>
                          <a:effectLst/>
                        </a:rPr>
                        <a:t> </a:t>
                      </a:r>
                      <a:endParaRPr lang="en-US" sz="14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extLst>
                  <a:ext uri="{0D108BD9-81ED-4DB2-BD59-A6C34878D82A}">
                    <a16:rowId xmlns:a16="http://schemas.microsoft.com/office/drawing/2014/main" val="1063341971"/>
                  </a:ext>
                </a:extLst>
              </a:tr>
              <a:tr h="623189">
                <a:tc>
                  <a:txBody>
                    <a:bodyPr/>
                    <a:lstStyle/>
                    <a:p>
                      <a:pPr marL="0" marR="0" indent="13970" algn="l">
                        <a:lnSpc>
                          <a:spcPct val="107000"/>
                        </a:lnSpc>
                        <a:spcAft>
                          <a:spcPts val="800"/>
                        </a:spcAft>
                        <a:buNone/>
                      </a:pPr>
                      <a:r>
                        <a:rPr lang="en-US" sz="1400" kern="100" dirty="0">
                          <a:solidFill>
                            <a:schemeClr val="tx1"/>
                          </a:solidFill>
                          <a:effectLst/>
                        </a:rPr>
                        <a:t>[Fe(</a:t>
                      </a:r>
                      <a:r>
                        <a:rPr lang="en-US" sz="1400" kern="100" dirty="0" err="1">
                          <a:solidFill>
                            <a:schemeClr val="tx1"/>
                          </a:solidFill>
                          <a:effectLst/>
                        </a:rPr>
                        <a:t>salen</a:t>
                      </a:r>
                      <a:r>
                        <a:rPr lang="en-US" sz="1400" kern="100" dirty="0">
                          <a:solidFill>
                            <a:schemeClr val="tx1"/>
                          </a:solidFill>
                          <a:effectLst/>
                        </a:rPr>
                        <a:t>)]</a:t>
                      </a:r>
                      <a:r>
                        <a:rPr lang="en-US" sz="1400" kern="100" baseline="-25000" dirty="0">
                          <a:solidFill>
                            <a:schemeClr val="tx1"/>
                          </a:solidFill>
                          <a:effectLst/>
                        </a:rPr>
                        <a:t>2</a:t>
                      </a:r>
                      <a:r>
                        <a:rPr lang="en-US" sz="1400" kern="100" dirty="0">
                          <a:solidFill>
                            <a:schemeClr val="tx1"/>
                          </a:solidFill>
                          <a:effectLst/>
                        </a:rPr>
                        <a:t>O∙CH</a:t>
                      </a:r>
                      <a:r>
                        <a:rPr lang="en-US" sz="1400" kern="100" baseline="-25000" dirty="0">
                          <a:solidFill>
                            <a:schemeClr val="tx1"/>
                          </a:solidFill>
                          <a:effectLst/>
                        </a:rPr>
                        <a:t>2</a:t>
                      </a:r>
                      <a:r>
                        <a:rPr lang="en-US" sz="1400" kern="100" dirty="0">
                          <a:solidFill>
                            <a:schemeClr val="tx1"/>
                          </a:solidFill>
                          <a:effectLst/>
                        </a:rPr>
                        <a:t>Cl</a:t>
                      </a:r>
                      <a:r>
                        <a:rPr lang="en-US" sz="1400" kern="100" baseline="-25000" dirty="0">
                          <a:solidFill>
                            <a:schemeClr val="tx1"/>
                          </a:solidFill>
                          <a:effectLst/>
                        </a:rPr>
                        <a:t>2</a:t>
                      </a:r>
                      <a:r>
                        <a:rPr lang="en-US" sz="1800" kern="100" baseline="30000" dirty="0">
                          <a:solidFill>
                            <a:srgbClr val="FF0000"/>
                          </a:solidFill>
                          <a:effectLst/>
                        </a:rPr>
                        <a:t>*</a:t>
                      </a:r>
                    </a:p>
                    <a:p>
                      <a:pPr marL="0" marR="0" indent="13970" algn="l">
                        <a:lnSpc>
                          <a:spcPct val="107000"/>
                        </a:lnSpc>
                        <a:spcAft>
                          <a:spcPts val="800"/>
                        </a:spcAft>
                        <a:buNone/>
                      </a:pPr>
                      <a:r>
                        <a:rPr lang="en-US" sz="1400" kern="100" dirty="0">
                          <a:solidFill>
                            <a:schemeClr val="tx1"/>
                          </a:solidFill>
                          <a:effectLst/>
                        </a:rPr>
                        <a:t>150K S=1</a:t>
                      </a:r>
                      <a:endParaRPr lang="en-US" sz="14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39370" algn="just">
                        <a:lnSpc>
                          <a:spcPct val="107000"/>
                        </a:lnSpc>
                        <a:spcAft>
                          <a:spcPts val="800"/>
                        </a:spcAft>
                        <a:buNone/>
                      </a:pPr>
                      <a:r>
                        <a:rPr lang="en-US" sz="1400" b="1" kern="100" dirty="0">
                          <a:solidFill>
                            <a:schemeClr val="tx1"/>
                          </a:solidFill>
                          <a:effectLst/>
                        </a:rPr>
                        <a:t> </a:t>
                      </a:r>
                    </a:p>
                    <a:p>
                      <a:pPr marL="0" marR="0" indent="39370" algn="just">
                        <a:lnSpc>
                          <a:spcPct val="107000"/>
                        </a:lnSpc>
                        <a:spcAft>
                          <a:spcPts val="800"/>
                        </a:spcAft>
                        <a:buNone/>
                      </a:pPr>
                      <a:r>
                        <a:rPr lang="es-ES" sz="1400" b="1" kern="100" dirty="0">
                          <a:solidFill>
                            <a:schemeClr val="tx1"/>
                          </a:solidFill>
                          <a:effectLst/>
                        </a:rPr>
                        <a:t>2.008(2)</a:t>
                      </a:r>
                      <a:endParaRPr lang="en-US" sz="1400" b="1"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12700" algn="just">
                        <a:lnSpc>
                          <a:spcPct val="107000"/>
                        </a:lnSpc>
                        <a:spcAft>
                          <a:spcPts val="800"/>
                        </a:spcAft>
                        <a:buNone/>
                      </a:pPr>
                      <a:r>
                        <a:rPr lang="es-ES" sz="1400" b="1" kern="100" dirty="0">
                          <a:solidFill>
                            <a:schemeClr val="tx1"/>
                          </a:solidFill>
                          <a:effectLst/>
                        </a:rPr>
                        <a:t> </a:t>
                      </a:r>
                      <a:endParaRPr lang="en-US" sz="1400" b="1" kern="100" dirty="0">
                        <a:solidFill>
                          <a:schemeClr val="tx1"/>
                        </a:solidFill>
                        <a:effectLst/>
                      </a:endParaRPr>
                    </a:p>
                    <a:p>
                      <a:pPr marL="0" marR="0" indent="-12700" algn="just">
                        <a:lnSpc>
                          <a:spcPct val="107000"/>
                        </a:lnSpc>
                        <a:spcAft>
                          <a:spcPts val="800"/>
                        </a:spcAft>
                        <a:buNone/>
                      </a:pPr>
                      <a:r>
                        <a:rPr lang="es-ES" sz="1400" b="1" kern="100" dirty="0">
                          <a:solidFill>
                            <a:schemeClr val="tx1"/>
                          </a:solidFill>
                          <a:effectLst/>
                        </a:rPr>
                        <a:t>2.011(2)</a:t>
                      </a:r>
                      <a:endParaRPr lang="en-US" sz="1400" b="1"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26035" algn="just">
                        <a:lnSpc>
                          <a:spcPct val="107000"/>
                        </a:lnSpc>
                        <a:spcAft>
                          <a:spcPts val="800"/>
                        </a:spcAft>
                        <a:buNone/>
                      </a:pPr>
                      <a:r>
                        <a:rPr lang="es-ES" sz="1400" b="1" kern="100" dirty="0">
                          <a:solidFill>
                            <a:schemeClr val="tx1"/>
                          </a:solidFill>
                          <a:effectLst/>
                        </a:rPr>
                        <a:t> </a:t>
                      </a:r>
                      <a:endParaRPr lang="en-US" sz="1400" b="1" kern="100" dirty="0">
                        <a:solidFill>
                          <a:schemeClr val="tx1"/>
                        </a:solidFill>
                        <a:effectLst/>
                      </a:endParaRPr>
                    </a:p>
                    <a:p>
                      <a:pPr marL="0" marR="0" indent="-26035" algn="just">
                        <a:lnSpc>
                          <a:spcPct val="107000"/>
                        </a:lnSpc>
                        <a:spcAft>
                          <a:spcPts val="800"/>
                        </a:spcAft>
                        <a:buNone/>
                      </a:pPr>
                      <a:r>
                        <a:rPr lang="es-ES" sz="1400" b="1" kern="100" dirty="0">
                          <a:solidFill>
                            <a:schemeClr val="tx1"/>
                          </a:solidFill>
                          <a:effectLst/>
                        </a:rPr>
                        <a:t>2.001(7)</a:t>
                      </a:r>
                      <a:endParaRPr lang="en-US" sz="1400" b="1"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27305" algn="just">
                        <a:lnSpc>
                          <a:spcPct val="107000"/>
                        </a:lnSpc>
                        <a:spcAft>
                          <a:spcPts val="800"/>
                        </a:spcAft>
                        <a:buNone/>
                      </a:pPr>
                      <a:r>
                        <a:rPr lang="es-ES" sz="1400" b="1" kern="100" dirty="0">
                          <a:solidFill>
                            <a:schemeClr val="tx1"/>
                          </a:solidFill>
                          <a:effectLst/>
                        </a:rPr>
                        <a:t> </a:t>
                      </a:r>
                      <a:endParaRPr lang="en-US" sz="1400" b="1" kern="100" dirty="0">
                        <a:solidFill>
                          <a:schemeClr val="tx1"/>
                        </a:solidFill>
                        <a:effectLst/>
                      </a:endParaRPr>
                    </a:p>
                    <a:p>
                      <a:pPr marL="0" marR="0" indent="-27305" algn="just">
                        <a:lnSpc>
                          <a:spcPct val="107000"/>
                        </a:lnSpc>
                        <a:spcAft>
                          <a:spcPts val="800"/>
                        </a:spcAft>
                        <a:buNone/>
                      </a:pPr>
                      <a:r>
                        <a:rPr lang="es-ES" sz="1400" b="1" kern="100" dirty="0">
                          <a:solidFill>
                            <a:schemeClr val="tx1"/>
                          </a:solidFill>
                          <a:effectLst/>
                        </a:rPr>
                        <a:t>10.924(4)</a:t>
                      </a:r>
                      <a:endParaRPr lang="en-US" sz="1400" b="1"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tc>
                  <a:txBody>
                    <a:bodyPr/>
                    <a:lstStyle/>
                    <a:p>
                      <a:pPr marL="0" marR="0" indent="-24130" algn="just">
                        <a:lnSpc>
                          <a:spcPct val="107000"/>
                        </a:lnSpc>
                        <a:spcAft>
                          <a:spcPts val="800"/>
                        </a:spcAft>
                        <a:buNone/>
                      </a:pPr>
                      <a:r>
                        <a:rPr lang="es-ES" sz="1400" b="1" kern="100" dirty="0">
                          <a:solidFill>
                            <a:schemeClr val="tx1"/>
                          </a:solidFill>
                          <a:effectLst/>
                        </a:rPr>
                        <a:t> </a:t>
                      </a:r>
                      <a:endParaRPr lang="en-US" sz="1400" b="1" kern="100" dirty="0">
                        <a:solidFill>
                          <a:schemeClr val="tx1"/>
                        </a:solidFill>
                        <a:effectLst/>
                      </a:endParaRPr>
                    </a:p>
                    <a:p>
                      <a:pPr marL="0" marR="0" indent="-24130" algn="just">
                        <a:lnSpc>
                          <a:spcPct val="107000"/>
                        </a:lnSpc>
                        <a:spcAft>
                          <a:spcPts val="800"/>
                        </a:spcAft>
                        <a:buNone/>
                      </a:pPr>
                      <a:r>
                        <a:rPr lang="es-ES" sz="1400" b="1" kern="100" dirty="0">
                          <a:solidFill>
                            <a:schemeClr val="tx1"/>
                          </a:solidFill>
                          <a:effectLst/>
                        </a:rPr>
                        <a:t>0.644(4)</a:t>
                      </a:r>
                      <a:endParaRPr lang="en-US" sz="1400" b="1"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extLst>
                  <a:ext uri="{0D108BD9-81ED-4DB2-BD59-A6C34878D82A}">
                    <a16:rowId xmlns:a16="http://schemas.microsoft.com/office/drawing/2014/main" val="3159212685"/>
                  </a:ext>
                </a:extLst>
              </a:tr>
            </a:tbl>
          </a:graphicData>
        </a:graphic>
      </p:graphicFrame>
      <p:sp>
        <p:nvSpPr>
          <p:cNvPr id="7" name="Text Box 4">
            <a:extLst>
              <a:ext uri="{FF2B5EF4-FFF2-40B4-BE49-F238E27FC236}">
                <a16:creationId xmlns:a16="http://schemas.microsoft.com/office/drawing/2014/main" id="{07443184-C969-B9E6-9692-399EA8AA72BE}"/>
              </a:ext>
            </a:extLst>
          </p:cNvPr>
          <p:cNvSpPr txBox="1">
            <a:spLocks noChangeArrowheads="1"/>
          </p:cNvSpPr>
          <p:nvPr/>
        </p:nvSpPr>
        <p:spPr bwMode="auto">
          <a:xfrm>
            <a:off x="67926" y="5840407"/>
            <a:ext cx="12002154" cy="575542"/>
          </a:xfrm>
          <a:prstGeom prst="rect">
            <a:avLst/>
          </a:prstGeom>
          <a:noFill/>
          <a:ln>
            <a:noFill/>
          </a:ln>
          <a:effectLst/>
        </p:spPr>
        <p:txBody>
          <a:bodyPr wrap="square">
            <a:spAutoFit/>
          </a:bodyPr>
          <a:lstStyle/>
          <a:p>
            <a:pPr algn="ctr">
              <a:spcBef>
                <a:spcPct val="30000"/>
              </a:spcBef>
              <a:defRPr/>
            </a:pPr>
            <a:endParaRPr lang="en-US" sz="800" i="1" dirty="0">
              <a:solidFill>
                <a:srgbClr val="FF3300"/>
              </a:solidFill>
              <a:latin typeface="Times" charset="-18"/>
              <a:cs typeface="Times New Roman" pitchFamily="18" charset="0"/>
            </a:endParaRPr>
          </a:p>
          <a:p>
            <a:pPr algn="ctr">
              <a:spcBef>
                <a:spcPct val="30000"/>
              </a:spcBef>
              <a:defRPr/>
            </a:pPr>
            <a:r>
              <a:rPr lang="en-US" kern="100" baseline="30000" dirty="0">
                <a:solidFill>
                  <a:srgbClr val="FF0000"/>
                </a:solidFill>
              </a:rPr>
              <a:t>*</a:t>
            </a:r>
            <a:r>
              <a:rPr lang="en-US" dirty="0">
                <a:latin typeface="+mj-lt"/>
                <a:cs typeface="Times New Roman" pitchFamily="18" charset="0"/>
              </a:rPr>
              <a:t>P. Coggon et al., J. Chem. Soc. (A) 1971, 1014: reported D = 2 cm</a:t>
            </a:r>
            <a:r>
              <a:rPr lang="en-US" baseline="30000" dirty="0">
                <a:latin typeface="+mj-lt"/>
                <a:cs typeface="Times New Roman" pitchFamily="18" charset="0"/>
              </a:rPr>
              <a:t>-1</a:t>
            </a:r>
            <a:r>
              <a:rPr lang="en-US" dirty="0">
                <a:latin typeface="+mj-lt"/>
                <a:cs typeface="Times New Roman" pitchFamily="18" charset="0"/>
              </a:rPr>
              <a:t> for both spin states S=1 and S=2 </a:t>
            </a:r>
            <a:endParaRPr lang="pl-PL" sz="800" dirty="0">
              <a:latin typeface="Arial" pitchFamily="34" charset="0"/>
            </a:endParaRPr>
          </a:p>
        </p:txBody>
      </p:sp>
    </p:spTree>
    <p:extLst>
      <p:ext uri="{BB962C8B-B14F-4D97-AF65-F5344CB8AC3E}">
        <p14:creationId xmlns:p14="http://schemas.microsoft.com/office/powerpoint/2010/main" val="209868410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293">
            <a:extLst>
              <a:ext uri="{FF2B5EF4-FFF2-40B4-BE49-F238E27FC236}">
                <a16:creationId xmlns:a16="http://schemas.microsoft.com/office/drawing/2014/main" id="{39C7C07E-8716-A8BF-DCAE-7C00D6F4B192}"/>
              </a:ext>
            </a:extLst>
          </p:cNvPr>
          <p:cNvGrpSpPr>
            <a:grpSpLocks noChangeAspect="1"/>
          </p:cNvGrpSpPr>
          <p:nvPr/>
        </p:nvGrpSpPr>
        <p:grpSpPr bwMode="auto">
          <a:xfrm>
            <a:off x="5377146" y="522652"/>
            <a:ext cx="6318648" cy="6248400"/>
            <a:chOff x="3744" y="561"/>
            <a:chExt cx="3508" cy="3469"/>
          </a:xfrm>
        </p:grpSpPr>
        <p:sp>
          <p:nvSpPr>
            <p:cNvPr id="5" name="AutoShape 292">
              <a:extLst>
                <a:ext uri="{FF2B5EF4-FFF2-40B4-BE49-F238E27FC236}">
                  <a16:creationId xmlns:a16="http://schemas.microsoft.com/office/drawing/2014/main" id="{8C1858F7-B771-D715-A9D4-B8E9A4CCAA1C}"/>
                </a:ext>
              </a:extLst>
            </p:cNvPr>
            <p:cNvSpPr>
              <a:spLocks noChangeAspect="1" noChangeArrowheads="1" noTextEdit="1"/>
            </p:cNvSpPr>
            <p:nvPr/>
          </p:nvSpPr>
          <p:spPr bwMode="auto">
            <a:xfrm>
              <a:off x="3744" y="574"/>
              <a:ext cx="3463" cy="3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 name="Group 494">
              <a:extLst>
                <a:ext uri="{FF2B5EF4-FFF2-40B4-BE49-F238E27FC236}">
                  <a16:creationId xmlns:a16="http://schemas.microsoft.com/office/drawing/2014/main" id="{2BFE5922-3CF1-0440-4973-A8C758CA931D}"/>
                </a:ext>
              </a:extLst>
            </p:cNvPr>
            <p:cNvGrpSpPr>
              <a:grpSpLocks/>
            </p:cNvGrpSpPr>
            <p:nvPr/>
          </p:nvGrpSpPr>
          <p:grpSpPr bwMode="auto">
            <a:xfrm>
              <a:off x="3763" y="561"/>
              <a:ext cx="3489" cy="3456"/>
              <a:chOff x="3763" y="561"/>
              <a:chExt cx="3489" cy="3456"/>
            </a:xfrm>
          </p:grpSpPr>
          <p:sp>
            <p:nvSpPr>
              <p:cNvPr id="92" name="Rectangle 294">
                <a:extLst>
                  <a:ext uri="{FF2B5EF4-FFF2-40B4-BE49-F238E27FC236}">
                    <a16:creationId xmlns:a16="http://schemas.microsoft.com/office/drawing/2014/main" id="{0363438F-BA84-6074-4DDA-0CF135DF5A8B}"/>
                  </a:ext>
                </a:extLst>
              </p:cNvPr>
              <p:cNvSpPr>
                <a:spLocks noChangeArrowheads="1"/>
              </p:cNvSpPr>
              <p:nvPr/>
            </p:nvSpPr>
            <p:spPr bwMode="auto">
              <a:xfrm>
                <a:off x="3763" y="561"/>
                <a:ext cx="3489" cy="345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295">
                <a:extLst>
                  <a:ext uri="{FF2B5EF4-FFF2-40B4-BE49-F238E27FC236}">
                    <a16:creationId xmlns:a16="http://schemas.microsoft.com/office/drawing/2014/main" id="{C19BFD99-4220-F7A3-6051-CA05D62F9588}"/>
                  </a:ext>
                </a:extLst>
              </p:cNvPr>
              <p:cNvSpPr>
                <a:spLocks noChangeArrowheads="1"/>
              </p:cNvSpPr>
              <p:nvPr/>
            </p:nvSpPr>
            <p:spPr bwMode="auto">
              <a:xfrm>
                <a:off x="5320" y="2184"/>
                <a:ext cx="93" cy="94"/>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296">
                <a:extLst>
                  <a:ext uri="{FF2B5EF4-FFF2-40B4-BE49-F238E27FC236}">
                    <a16:creationId xmlns:a16="http://schemas.microsoft.com/office/drawing/2014/main" id="{CE6332F3-579E-17E1-36E4-DD5C96A82859}"/>
                  </a:ext>
                </a:extLst>
              </p:cNvPr>
              <p:cNvSpPr>
                <a:spLocks/>
              </p:cNvSpPr>
              <p:nvPr/>
            </p:nvSpPr>
            <p:spPr bwMode="auto">
              <a:xfrm>
                <a:off x="5380" y="2225"/>
                <a:ext cx="101" cy="68"/>
              </a:xfrm>
              <a:custGeom>
                <a:avLst/>
                <a:gdLst>
                  <a:gd name="T0" fmla="*/ 18 w 101"/>
                  <a:gd name="T1" fmla="*/ 0 h 68"/>
                  <a:gd name="T2" fmla="*/ 18 w 101"/>
                  <a:gd name="T3" fmla="*/ 0 h 68"/>
                  <a:gd name="T4" fmla="*/ 15 w 101"/>
                  <a:gd name="T5" fmla="*/ 0 h 68"/>
                  <a:gd name="T6" fmla="*/ 15 w 101"/>
                  <a:gd name="T7" fmla="*/ 0 h 68"/>
                  <a:gd name="T8" fmla="*/ 11 w 101"/>
                  <a:gd name="T9" fmla="*/ 0 h 68"/>
                  <a:gd name="T10" fmla="*/ 11 w 101"/>
                  <a:gd name="T11" fmla="*/ 4 h 68"/>
                  <a:gd name="T12" fmla="*/ 7 w 101"/>
                  <a:gd name="T13" fmla="*/ 4 h 68"/>
                  <a:gd name="T14" fmla="*/ 7 w 101"/>
                  <a:gd name="T15" fmla="*/ 4 h 68"/>
                  <a:gd name="T16" fmla="*/ 3 w 101"/>
                  <a:gd name="T17" fmla="*/ 8 h 68"/>
                  <a:gd name="T18" fmla="*/ 3 w 101"/>
                  <a:gd name="T19" fmla="*/ 8 h 68"/>
                  <a:gd name="T20" fmla="*/ 3 w 101"/>
                  <a:gd name="T21" fmla="*/ 8 h 68"/>
                  <a:gd name="T22" fmla="*/ 0 w 101"/>
                  <a:gd name="T23" fmla="*/ 11 h 68"/>
                  <a:gd name="T24" fmla="*/ 0 w 101"/>
                  <a:gd name="T25" fmla="*/ 11 h 68"/>
                  <a:gd name="T26" fmla="*/ 0 w 101"/>
                  <a:gd name="T27" fmla="*/ 15 h 68"/>
                  <a:gd name="T28" fmla="*/ 0 w 101"/>
                  <a:gd name="T29" fmla="*/ 15 h 68"/>
                  <a:gd name="T30" fmla="*/ 0 w 101"/>
                  <a:gd name="T31" fmla="*/ 19 h 68"/>
                  <a:gd name="T32" fmla="*/ 0 w 101"/>
                  <a:gd name="T33" fmla="*/ 23 h 68"/>
                  <a:gd name="T34" fmla="*/ 0 w 101"/>
                  <a:gd name="T35" fmla="*/ 23 h 68"/>
                  <a:gd name="T36" fmla="*/ 0 w 101"/>
                  <a:gd name="T37" fmla="*/ 26 h 68"/>
                  <a:gd name="T38" fmla="*/ 0 w 101"/>
                  <a:gd name="T39" fmla="*/ 26 h 68"/>
                  <a:gd name="T40" fmla="*/ 0 w 101"/>
                  <a:gd name="T41" fmla="*/ 30 h 68"/>
                  <a:gd name="T42" fmla="*/ 3 w 101"/>
                  <a:gd name="T43" fmla="*/ 30 h 68"/>
                  <a:gd name="T44" fmla="*/ 3 w 101"/>
                  <a:gd name="T45" fmla="*/ 30 h 68"/>
                  <a:gd name="T46" fmla="*/ 3 w 101"/>
                  <a:gd name="T47" fmla="*/ 34 h 68"/>
                  <a:gd name="T48" fmla="*/ 7 w 101"/>
                  <a:gd name="T49" fmla="*/ 34 h 68"/>
                  <a:gd name="T50" fmla="*/ 90 w 101"/>
                  <a:gd name="T51" fmla="*/ 68 h 68"/>
                  <a:gd name="T52" fmla="*/ 86 w 101"/>
                  <a:gd name="T53" fmla="*/ 68 h 68"/>
                  <a:gd name="T54" fmla="*/ 86 w 101"/>
                  <a:gd name="T55" fmla="*/ 68 h 68"/>
                  <a:gd name="T56" fmla="*/ 86 w 101"/>
                  <a:gd name="T57" fmla="*/ 64 h 68"/>
                  <a:gd name="T58" fmla="*/ 82 w 101"/>
                  <a:gd name="T59" fmla="*/ 64 h 68"/>
                  <a:gd name="T60" fmla="*/ 82 w 101"/>
                  <a:gd name="T61" fmla="*/ 60 h 68"/>
                  <a:gd name="T62" fmla="*/ 82 w 101"/>
                  <a:gd name="T63" fmla="*/ 60 h 68"/>
                  <a:gd name="T64" fmla="*/ 82 w 101"/>
                  <a:gd name="T65" fmla="*/ 56 h 68"/>
                  <a:gd name="T66" fmla="*/ 82 w 101"/>
                  <a:gd name="T67" fmla="*/ 56 h 68"/>
                  <a:gd name="T68" fmla="*/ 82 w 101"/>
                  <a:gd name="T69" fmla="*/ 53 h 68"/>
                  <a:gd name="T70" fmla="*/ 82 w 101"/>
                  <a:gd name="T71" fmla="*/ 53 h 68"/>
                  <a:gd name="T72" fmla="*/ 82 w 101"/>
                  <a:gd name="T73" fmla="*/ 49 h 68"/>
                  <a:gd name="T74" fmla="*/ 82 w 101"/>
                  <a:gd name="T75" fmla="*/ 49 h 68"/>
                  <a:gd name="T76" fmla="*/ 86 w 101"/>
                  <a:gd name="T77" fmla="*/ 45 h 68"/>
                  <a:gd name="T78" fmla="*/ 86 w 101"/>
                  <a:gd name="T79" fmla="*/ 45 h 68"/>
                  <a:gd name="T80" fmla="*/ 86 w 101"/>
                  <a:gd name="T81" fmla="*/ 41 h 68"/>
                  <a:gd name="T82" fmla="*/ 90 w 101"/>
                  <a:gd name="T83" fmla="*/ 41 h 68"/>
                  <a:gd name="T84" fmla="*/ 90 w 101"/>
                  <a:gd name="T85" fmla="*/ 38 h 68"/>
                  <a:gd name="T86" fmla="*/ 93 w 101"/>
                  <a:gd name="T87" fmla="*/ 38 h 68"/>
                  <a:gd name="T88" fmla="*/ 93 w 101"/>
                  <a:gd name="T89" fmla="*/ 38 h 68"/>
                  <a:gd name="T90" fmla="*/ 97 w 101"/>
                  <a:gd name="T91" fmla="*/ 38 h 68"/>
                  <a:gd name="T92" fmla="*/ 97 w 101"/>
                  <a:gd name="T93" fmla="*/ 38 h 68"/>
                  <a:gd name="T94" fmla="*/ 101 w 101"/>
                  <a:gd name="T95" fmla="*/ 38 h 68"/>
                  <a:gd name="T96" fmla="*/ 101 w 101"/>
                  <a:gd name="T97" fmla="*/ 38 h 68"/>
                  <a:gd name="T98" fmla="*/ 101 w 101"/>
                  <a:gd name="T99" fmla="*/ 3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68">
                    <a:moveTo>
                      <a:pt x="18" y="4"/>
                    </a:moveTo>
                    <a:lnTo>
                      <a:pt x="18" y="0"/>
                    </a:lnTo>
                    <a:lnTo>
                      <a:pt x="18" y="0"/>
                    </a:lnTo>
                    <a:lnTo>
                      <a:pt x="18" y="0"/>
                    </a:lnTo>
                    <a:lnTo>
                      <a:pt x="15" y="0"/>
                    </a:lnTo>
                    <a:lnTo>
                      <a:pt x="15" y="0"/>
                    </a:lnTo>
                    <a:lnTo>
                      <a:pt x="15" y="0"/>
                    </a:lnTo>
                    <a:lnTo>
                      <a:pt x="15" y="0"/>
                    </a:lnTo>
                    <a:lnTo>
                      <a:pt x="15" y="0"/>
                    </a:lnTo>
                    <a:lnTo>
                      <a:pt x="11" y="0"/>
                    </a:lnTo>
                    <a:lnTo>
                      <a:pt x="11" y="4"/>
                    </a:lnTo>
                    <a:lnTo>
                      <a:pt x="11" y="4"/>
                    </a:lnTo>
                    <a:lnTo>
                      <a:pt x="11" y="4"/>
                    </a:lnTo>
                    <a:lnTo>
                      <a:pt x="7" y="4"/>
                    </a:lnTo>
                    <a:lnTo>
                      <a:pt x="7" y="4"/>
                    </a:lnTo>
                    <a:lnTo>
                      <a:pt x="7" y="4"/>
                    </a:lnTo>
                    <a:lnTo>
                      <a:pt x="7" y="4"/>
                    </a:lnTo>
                    <a:lnTo>
                      <a:pt x="3" y="8"/>
                    </a:lnTo>
                    <a:lnTo>
                      <a:pt x="3" y="8"/>
                    </a:lnTo>
                    <a:lnTo>
                      <a:pt x="3" y="8"/>
                    </a:lnTo>
                    <a:lnTo>
                      <a:pt x="3" y="8"/>
                    </a:lnTo>
                    <a:lnTo>
                      <a:pt x="3" y="8"/>
                    </a:lnTo>
                    <a:lnTo>
                      <a:pt x="3" y="11"/>
                    </a:lnTo>
                    <a:lnTo>
                      <a:pt x="0" y="11"/>
                    </a:lnTo>
                    <a:lnTo>
                      <a:pt x="0" y="11"/>
                    </a:lnTo>
                    <a:lnTo>
                      <a:pt x="0" y="11"/>
                    </a:lnTo>
                    <a:lnTo>
                      <a:pt x="0" y="15"/>
                    </a:lnTo>
                    <a:lnTo>
                      <a:pt x="0" y="15"/>
                    </a:lnTo>
                    <a:lnTo>
                      <a:pt x="0" y="15"/>
                    </a:lnTo>
                    <a:lnTo>
                      <a:pt x="0" y="15"/>
                    </a:lnTo>
                    <a:lnTo>
                      <a:pt x="0" y="19"/>
                    </a:lnTo>
                    <a:lnTo>
                      <a:pt x="0" y="19"/>
                    </a:lnTo>
                    <a:lnTo>
                      <a:pt x="0" y="19"/>
                    </a:lnTo>
                    <a:lnTo>
                      <a:pt x="0" y="23"/>
                    </a:lnTo>
                    <a:lnTo>
                      <a:pt x="0" y="23"/>
                    </a:lnTo>
                    <a:lnTo>
                      <a:pt x="0" y="23"/>
                    </a:lnTo>
                    <a:lnTo>
                      <a:pt x="0" y="23"/>
                    </a:lnTo>
                    <a:lnTo>
                      <a:pt x="0" y="26"/>
                    </a:lnTo>
                    <a:lnTo>
                      <a:pt x="0" y="26"/>
                    </a:lnTo>
                    <a:lnTo>
                      <a:pt x="0" y="26"/>
                    </a:lnTo>
                    <a:lnTo>
                      <a:pt x="0" y="26"/>
                    </a:lnTo>
                    <a:lnTo>
                      <a:pt x="0" y="30"/>
                    </a:lnTo>
                    <a:lnTo>
                      <a:pt x="3" y="30"/>
                    </a:lnTo>
                    <a:lnTo>
                      <a:pt x="3" y="30"/>
                    </a:lnTo>
                    <a:lnTo>
                      <a:pt x="3" y="30"/>
                    </a:lnTo>
                    <a:lnTo>
                      <a:pt x="3" y="30"/>
                    </a:lnTo>
                    <a:lnTo>
                      <a:pt x="3" y="30"/>
                    </a:lnTo>
                    <a:lnTo>
                      <a:pt x="3" y="34"/>
                    </a:lnTo>
                    <a:lnTo>
                      <a:pt x="7" y="34"/>
                    </a:lnTo>
                    <a:lnTo>
                      <a:pt x="7" y="34"/>
                    </a:lnTo>
                    <a:lnTo>
                      <a:pt x="90" y="68"/>
                    </a:lnTo>
                    <a:lnTo>
                      <a:pt x="90" y="68"/>
                    </a:lnTo>
                    <a:lnTo>
                      <a:pt x="86" y="68"/>
                    </a:lnTo>
                    <a:lnTo>
                      <a:pt x="86" y="68"/>
                    </a:lnTo>
                    <a:lnTo>
                      <a:pt x="86" y="68"/>
                    </a:lnTo>
                    <a:lnTo>
                      <a:pt x="86" y="68"/>
                    </a:lnTo>
                    <a:lnTo>
                      <a:pt x="86" y="64"/>
                    </a:lnTo>
                    <a:lnTo>
                      <a:pt x="86" y="64"/>
                    </a:lnTo>
                    <a:lnTo>
                      <a:pt x="82" y="64"/>
                    </a:lnTo>
                    <a:lnTo>
                      <a:pt x="82" y="64"/>
                    </a:lnTo>
                    <a:lnTo>
                      <a:pt x="82" y="64"/>
                    </a:lnTo>
                    <a:lnTo>
                      <a:pt x="82" y="60"/>
                    </a:lnTo>
                    <a:lnTo>
                      <a:pt x="82" y="60"/>
                    </a:lnTo>
                    <a:lnTo>
                      <a:pt x="82" y="60"/>
                    </a:lnTo>
                    <a:lnTo>
                      <a:pt x="82" y="60"/>
                    </a:lnTo>
                    <a:lnTo>
                      <a:pt x="82" y="56"/>
                    </a:lnTo>
                    <a:lnTo>
                      <a:pt x="82" y="56"/>
                    </a:lnTo>
                    <a:lnTo>
                      <a:pt x="82" y="56"/>
                    </a:lnTo>
                    <a:lnTo>
                      <a:pt x="82" y="56"/>
                    </a:lnTo>
                    <a:lnTo>
                      <a:pt x="82" y="53"/>
                    </a:lnTo>
                    <a:lnTo>
                      <a:pt x="82" y="53"/>
                    </a:lnTo>
                    <a:lnTo>
                      <a:pt x="82" y="53"/>
                    </a:lnTo>
                    <a:lnTo>
                      <a:pt x="82" y="49"/>
                    </a:lnTo>
                    <a:lnTo>
                      <a:pt x="82" y="49"/>
                    </a:lnTo>
                    <a:lnTo>
                      <a:pt x="82" y="49"/>
                    </a:lnTo>
                    <a:lnTo>
                      <a:pt x="82" y="49"/>
                    </a:lnTo>
                    <a:lnTo>
                      <a:pt x="86" y="45"/>
                    </a:lnTo>
                    <a:lnTo>
                      <a:pt x="86" y="45"/>
                    </a:lnTo>
                    <a:lnTo>
                      <a:pt x="86" y="45"/>
                    </a:lnTo>
                    <a:lnTo>
                      <a:pt x="86" y="45"/>
                    </a:lnTo>
                    <a:lnTo>
                      <a:pt x="86" y="41"/>
                    </a:lnTo>
                    <a:lnTo>
                      <a:pt x="86" y="41"/>
                    </a:lnTo>
                    <a:lnTo>
                      <a:pt x="90" y="41"/>
                    </a:lnTo>
                    <a:lnTo>
                      <a:pt x="90" y="41"/>
                    </a:lnTo>
                    <a:lnTo>
                      <a:pt x="90" y="41"/>
                    </a:lnTo>
                    <a:lnTo>
                      <a:pt x="90" y="38"/>
                    </a:lnTo>
                    <a:lnTo>
                      <a:pt x="90" y="38"/>
                    </a:lnTo>
                    <a:lnTo>
                      <a:pt x="93" y="38"/>
                    </a:lnTo>
                    <a:lnTo>
                      <a:pt x="93" y="38"/>
                    </a:lnTo>
                    <a:lnTo>
                      <a:pt x="93" y="38"/>
                    </a:lnTo>
                    <a:lnTo>
                      <a:pt x="93" y="38"/>
                    </a:lnTo>
                    <a:lnTo>
                      <a:pt x="97" y="38"/>
                    </a:lnTo>
                    <a:lnTo>
                      <a:pt x="97" y="38"/>
                    </a:lnTo>
                    <a:lnTo>
                      <a:pt x="97" y="38"/>
                    </a:lnTo>
                    <a:lnTo>
                      <a:pt x="97" y="38"/>
                    </a:lnTo>
                    <a:lnTo>
                      <a:pt x="101" y="38"/>
                    </a:lnTo>
                    <a:lnTo>
                      <a:pt x="101" y="38"/>
                    </a:lnTo>
                    <a:lnTo>
                      <a:pt x="101" y="38"/>
                    </a:lnTo>
                    <a:lnTo>
                      <a:pt x="101" y="38"/>
                    </a:lnTo>
                    <a:lnTo>
                      <a:pt x="101" y="38"/>
                    </a:lnTo>
                    <a:lnTo>
                      <a:pt x="18" y="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Oval 297">
                <a:extLst>
                  <a:ext uri="{FF2B5EF4-FFF2-40B4-BE49-F238E27FC236}">
                    <a16:creationId xmlns:a16="http://schemas.microsoft.com/office/drawing/2014/main" id="{994E8430-E833-8485-986A-CD9191BBE09C}"/>
                  </a:ext>
                </a:extLst>
              </p:cNvPr>
              <p:cNvSpPr>
                <a:spLocks noChangeArrowheads="1"/>
              </p:cNvSpPr>
              <p:nvPr/>
            </p:nvSpPr>
            <p:spPr bwMode="auto">
              <a:xfrm>
                <a:off x="4873" y="1996"/>
                <a:ext cx="94" cy="94"/>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298">
                <a:extLst>
                  <a:ext uri="{FF2B5EF4-FFF2-40B4-BE49-F238E27FC236}">
                    <a16:creationId xmlns:a16="http://schemas.microsoft.com/office/drawing/2014/main" id="{D13D8C90-9C55-0C96-6BC4-7F8C133331BA}"/>
                  </a:ext>
                </a:extLst>
              </p:cNvPr>
              <p:cNvSpPr>
                <a:spLocks/>
              </p:cNvSpPr>
              <p:nvPr/>
            </p:nvSpPr>
            <p:spPr bwMode="auto">
              <a:xfrm>
                <a:off x="4892" y="2030"/>
                <a:ext cx="41" cy="38"/>
              </a:xfrm>
              <a:custGeom>
                <a:avLst/>
                <a:gdLst>
                  <a:gd name="T0" fmla="*/ 34 w 41"/>
                  <a:gd name="T1" fmla="*/ 34 h 38"/>
                  <a:gd name="T2" fmla="*/ 34 w 41"/>
                  <a:gd name="T3" fmla="*/ 30 h 38"/>
                  <a:gd name="T4" fmla="*/ 37 w 41"/>
                  <a:gd name="T5" fmla="*/ 30 h 38"/>
                  <a:gd name="T6" fmla="*/ 37 w 41"/>
                  <a:gd name="T7" fmla="*/ 30 h 38"/>
                  <a:gd name="T8" fmla="*/ 37 w 41"/>
                  <a:gd name="T9" fmla="*/ 26 h 38"/>
                  <a:gd name="T10" fmla="*/ 41 w 41"/>
                  <a:gd name="T11" fmla="*/ 26 h 38"/>
                  <a:gd name="T12" fmla="*/ 41 w 41"/>
                  <a:gd name="T13" fmla="*/ 23 h 38"/>
                  <a:gd name="T14" fmla="*/ 41 w 41"/>
                  <a:gd name="T15" fmla="*/ 23 h 38"/>
                  <a:gd name="T16" fmla="*/ 41 w 41"/>
                  <a:gd name="T17" fmla="*/ 19 h 38"/>
                  <a:gd name="T18" fmla="*/ 41 w 41"/>
                  <a:gd name="T19" fmla="*/ 15 h 38"/>
                  <a:gd name="T20" fmla="*/ 41 w 41"/>
                  <a:gd name="T21" fmla="*/ 15 h 38"/>
                  <a:gd name="T22" fmla="*/ 41 w 41"/>
                  <a:gd name="T23" fmla="*/ 11 h 38"/>
                  <a:gd name="T24" fmla="*/ 41 w 41"/>
                  <a:gd name="T25" fmla="*/ 11 h 38"/>
                  <a:gd name="T26" fmla="*/ 41 w 41"/>
                  <a:gd name="T27" fmla="*/ 8 h 38"/>
                  <a:gd name="T28" fmla="*/ 41 w 41"/>
                  <a:gd name="T29" fmla="*/ 8 h 38"/>
                  <a:gd name="T30" fmla="*/ 37 w 41"/>
                  <a:gd name="T31" fmla="*/ 4 h 38"/>
                  <a:gd name="T32" fmla="*/ 37 w 41"/>
                  <a:gd name="T33" fmla="*/ 4 h 38"/>
                  <a:gd name="T34" fmla="*/ 34 w 41"/>
                  <a:gd name="T35" fmla="*/ 4 h 38"/>
                  <a:gd name="T36" fmla="*/ 34 w 41"/>
                  <a:gd name="T37" fmla="*/ 0 h 38"/>
                  <a:gd name="T38" fmla="*/ 30 w 41"/>
                  <a:gd name="T39" fmla="*/ 0 h 38"/>
                  <a:gd name="T40" fmla="*/ 30 w 41"/>
                  <a:gd name="T41" fmla="*/ 0 h 38"/>
                  <a:gd name="T42" fmla="*/ 26 w 41"/>
                  <a:gd name="T43" fmla="*/ 0 h 38"/>
                  <a:gd name="T44" fmla="*/ 26 w 41"/>
                  <a:gd name="T45" fmla="*/ 0 h 38"/>
                  <a:gd name="T46" fmla="*/ 22 w 41"/>
                  <a:gd name="T47" fmla="*/ 0 h 38"/>
                  <a:gd name="T48" fmla="*/ 19 w 41"/>
                  <a:gd name="T49" fmla="*/ 0 h 38"/>
                  <a:gd name="T50" fmla="*/ 4 w 41"/>
                  <a:gd name="T51" fmla="*/ 8 h 38"/>
                  <a:gd name="T52" fmla="*/ 4 w 41"/>
                  <a:gd name="T53" fmla="*/ 4 h 38"/>
                  <a:gd name="T54" fmla="*/ 7 w 41"/>
                  <a:gd name="T55" fmla="*/ 4 h 38"/>
                  <a:gd name="T56" fmla="*/ 7 w 41"/>
                  <a:gd name="T57" fmla="*/ 4 h 38"/>
                  <a:gd name="T58" fmla="*/ 11 w 41"/>
                  <a:gd name="T59" fmla="*/ 8 h 38"/>
                  <a:gd name="T60" fmla="*/ 15 w 41"/>
                  <a:gd name="T61" fmla="*/ 8 h 38"/>
                  <a:gd name="T62" fmla="*/ 15 w 41"/>
                  <a:gd name="T63" fmla="*/ 8 h 38"/>
                  <a:gd name="T64" fmla="*/ 19 w 41"/>
                  <a:gd name="T65" fmla="*/ 8 h 38"/>
                  <a:gd name="T66" fmla="*/ 19 w 41"/>
                  <a:gd name="T67" fmla="*/ 11 h 38"/>
                  <a:gd name="T68" fmla="*/ 19 w 41"/>
                  <a:gd name="T69" fmla="*/ 11 h 38"/>
                  <a:gd name="T70" fmla="*/ 22 w 41"/>
                  <a:gd name="T71" fmla="*/ 15 h 38"/>
                  <a:gd name="T72" fmla="*/ 22 w 41"/>
                  <a:gd name="T73" fmla="*/ 15 h 38"/>
                  <a:gd name="T74" fmla="*/ 22 w 41"/>
                  <a:gd name="T75" fmla="*/ 19 h 38"/>
                  <a:gd name="T76" fmla="*/ 22 w 41"/>
                  <a:gd name="T77" fmla="*/ 19 h 38"/>
                  <a:gd name="T78" fmla="*/ 22 w 41"/>
                  <a:gd name="T79" fmla="*/ 23 h 38"/>
                  <a:gd name="T80" fmla="*/ 22 w 41"/>
                  <a:gd name="T81" fmla="*/ 23 h 38"/>
                  <a:gd name="T82" fmla="*/ 22 w 41"/>
                  <a:gd name="T83" fmla="*/ 26 h 38"/>
                  <a:gd name="T84" fmla="*/ 22 w 41"/>
                  <a:gd name="T85" fmla="*/ 30 h 38"/>
                  <a:gd name="T86" fmla="*/ 22 w 41"/>
                  <a:gd name="T87" fmla="*/ 30 h 38"/>
                  <a:gd name="T88" fmla="*/ 22 w 41"/>
                  <a:gd name="T89" fmla="*/ 34 h 38"/>
                  <a:gd name="T90" fmla="*/ 19 w 41"/>
                  <a:gd name="T91" fmla="*/ 34 h 38"/>
                  <a:gd name="T92" fmla="*/ 19 w 41"/>
                  <a:gd name="T93" fmla="*/ 38 h 38"/>
                  <a:gd name="T94" fmla="*/ 15 w 41"/>
                  <a:gd name="T95" fmla="*/ 38 h 38"/>
                  <a:gd name="T96" fmla="*/ 15 w 41"/>
                  <a:gd name="T97" fmla="*/ 38 h 38"/>
                  <a:gd name="T98" fmla="*/ 11 w 41"/>
                  <a:gd name="T9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 h="38">
                    <a:moveTo>
                      <a:pt x="30" y="34"/>
                    </a:moveTo>
                    <a:lnTo>
                      <a:pt x="34" y="34"/>
                    </a:lnTo>
                    <a:lnTo>
                      <a:pt x="34" y="30"/>
                    </a:lnTo>
                    <a:lnTo>
                      <a:pt x="34" y="30"/>
                    </a:lnTo>
                    <a:lnTo>
                      <a:pt x="34" y="30"/>
                    </a:lnTo>
                    <a:lnTo>
                      <a:pt x="37" y="30"/>
                    </a:lnTo>
                    <a:lnTo>
                      <a:pt x="37" y="30"/>
                    </a:lnTo>
                    <a:lnTo>
                      <a:pt x="37" y="30"/>
                    </a:lnTo>
                    <a:lnTo>
                      <a:pt x="37" y="26"/>
                    </a:lnTo>
                    <a:lnTo>
                      <a:pt x="37" y="26"/>
                    </a:lnTo>
                    <a:lnTo>
                      <a:pt x="41" y="26"/>
                    </a:lnTo>
                    <a:lnTo>
                      <a:pt x="41" y="26"/>
                    </a:lnTo>
                    <a:lnTo>
                      <a:pt x="41" y="23"/>
                    </a:lnTo>
                    <a:lnTo>
                      <a:pt x="41" y="23"/>
                    </a:lnTo>
                    <a:lnTo>
                      <a:pt x="41" y="23"/>
                    </a:lnTo>
                    <a:lnTo>
                      <a:pt x="41" y="23"/>
                    </a:lnTo>
                    <a:lnTo>
                      <a:pt x="41" y="19"/>
                    </a:lnTo>
                    <a:lnTo>
                      <a:pt x="41" y="19"/>
                    </a:lnTo>
                    <a:lnTo>
                      <a:pt x="41" y="19"/>
                    </a:lnTo>
                    <a:lnTo>
                      <a:pt x="41" y="15"/>
                    </a:lnTo>
                    <a:lnTo>
                      <a:pt x="41" y="15"/>
                    </a:lnTo>
                    <a:lnTo>
                      <a:pt x="41" y="15"/>
                    </a:lnTo>
                    <a:lnTo>
                      <a:pt x="41" y="15"/>
                    </a:lnTo>
                    <a:lnTo>
                      <a:pt x="41" y="11"/>
                    </a:lnTo>
                    <a:lnTo>
                      <a:pt x="41" y="11"/>
                    </a:lnTo>
                    <a:lnTo>
                      <a:pt x="41" y="11"/>
                    </a:lnTo>
                    <a:lnTo>
                      <a:pt x="41" y="8"/>
                    </a:lnTo>
                    <a:lnTo>
                      <a:pt x="41" y="8"/>
                    </a:lnTo>
                    <a:lnTo>
                      <a:pt x="41" y="8"/>
                    </a:lnTo>
                    <a:lnTo>
                      <a:pt x="41" y="8"/>
                    </a:lnTo>
                    <a:lnTo>
                      <a:pt x="37" y="4"/>
                    </a:lnTo>
                    <a:lnTo>
                      <a:pt x="37" y="4"/>
                    </a:lnTo>
                    <a:lnTo>
                      <a:pt x="37" y="4"/>
                    </a:lnTo>
                    <a:lnTo>
                      <a:pt x="37" y="4"/>
                    </a:lnTo>
                    <a:lnTo>
                      <a:pt x="37" y="4"/>
                    </a:lnTo>
                    <a:lnTo>
                      <a:pt x="34" y="4"/>
                    </a:lnTo>
                    <a:lnTo>
                      <a:pt x="34" y="0"/>
                    </a:lnTo>
                    <a:lnTo>
                      <a:pt x="34" y="0"/>
                    </a:lnTo>
                    <a:lnTo>
                      <a:pt x="34" y="0"/>
                    </a:lnTo>
                    <a:lnTo>
                      <a:pt x="30" y="0"/>
                    </a:lnTo>
                    <a:lnTo>
                      <a:pt x="30" y="0"/>
                    </a:lnTo>
                    <a:lnTo>
                      <a:pt x="30" y="0"/>
                    </a:lnTo>
                    <a:lnTo>
                      <a:pt x="26" y="0"/>
                    </a:lnTo>
                    <a:lnTo>
                      <a:pt x="26" y="0"/>
                    </a:lnTo>
                    <a:lnTo>
                      <a:pt x="26" y="0"/>
                    </a:lnTo>
                    <a:lnTo>
                      <a:pt x="26" y="0"/>
                    </a:lnTo>
                    <a:lnTo>
                      <a:pt x="22" y="0"/>
                    </a:lnTo>
                    <a:lnTo>
                      <a:pt x="22" y="0"/>
                    </a:lnTo>
                    <a:lnTo>
                      <a:pt x="22" y="0"/>
                    </a:lnTo>
                    <a:lnTo>
                      <a:pt x="19" y="0"/>
                    </a:lnTo>
                    <a:lnTo>
                      <a:pt x="0" y="8"/>
                    </a:lnTo>
                    <a:lnTo>
                      <a:pt x="4" y="8"/>
                    </a:lnTo>
                    <a:lnTo>
                      <a:pt x="4" y="8"/>
                    </a:lnTo>
                    <a:lnTo>
                      <a:pt x="4" y="4"/>
                    </a:lnTo>
                    <a:lnTo>
                      <a:pt x="4" y="4"/>
                    </a:lnTo>
                    <a:lnTo>
                      <a:pt x="7" y="4"/>
                    </a:lnTo>
                    <a:lnTo>
                      <a:pt x="7" y="4"/>
                    </a:lnTo>
                    <a:lnTo>
                      <a:pt x="7" y="4"/>
                    </a:lnTo>
                    <a:lnTo>
                      <a:pt x="11" y="8"/>
                    </a:lnTo>
                    <a:lnTo>
                      <a:pt x="11" y="8"/>
                    </a:lnTo>
                    <a:lnTo>
                      <a:pt x="11" y="8"/>
                    </a:lnTo>
                    <a:lnTo>
                      <a:pt x="15" y="8"/>
                    </a:lnTo>
                    <a:lnTo>
                      <a:pt x="15" y="8"/>
                    </a:lnTo>
                    <a:lnTo>
                      <a:pt x="15" y="8"/>
                    </a:lnTo>
                    <a:lnTo>
                      <a:pt x="15" y="8"/>
                    </a:lnTo>
                    <a:lnTo>
                      <a:pt x="19" y="8"/>
                    </a:lnTo>
                    <a:lnTo>
                      <a:pt x="19" y="11"/>
                    </a:lnTo>
                    <a:lnTo>
                      <a:pt x="19" y="11"/>
                    </a:lnTo>
                    <a:lnTo>
                      <a:pt x="19" y="11"/>
                    </a:lnTo>
                    <a:lnTo>
                      <a:pt x="19" y="11"/>
                    </a:lnTo>
                    <a:lnTo>
                      <a:pt x="22" y="11"/>
                    </a:lnTo>
                    <a:lnTo>
                      <a:pt x="22" y="15"/>
                    </a:lnTo>
                    <a:lnTo>
                      <a:pt x="22" y="15"/>
                    </a:lnTo>
                    <a:lnTo>
                      <a:pt x="22" y="15"/>
                    </a:lnTo>
                    <a:lnTo>
                      <a:pt x="22" y="15"/>
                    </a:lnTo>
                    <a:lnTo>
                      <a:pt x="22" y="19"/>
                    </a:lnTo>
                    <a:lnTo>
                      <a:pt x="22" y="19"/>
                    </a:lnTo>
                    <a:lnTo>
                      <a:pt x="22" y="19"/>
                    </a:lnTo>
                    <a:lnTo>
                      <a:pt x="22" y="23"/>
                    </a:lnTo>
                    <a:lnTo>
                      <a:pt x="22" y="23"/>
                    </a:lnTo>
                    <a:lnTo>
                      <a:pt x="22" y="23"/>
                    </a:lnTo>
                    <a:lnTo>
                      <a:pt x="22" y="23"/>
                    </a:lnTo>
                    <a:lnTo>
                      <a:pt x="22" y="26"/>
                    </a:lnTo>
                    <a:lnTo>
                      <a:pt x="22" y="26"/>
                    </a:lnTo>
                    <a:lnTo>
                      <a:pt x="22" y="26"/>
                    </a:lnTo>
                    <a:lnTo>
                      <a:pt x="22" y="30"/>
                    </a:lnTo>
                    <a:lnTo>
                      <a:pt x="22" y="30"/>
                    </a:lnTo>
                    <a:lnTo>
                      <a:pt x="22" y="30"/>
                    </a:lnTo>
                    <a:lnTo>
                      <a:pt x="22" y="30"/>
                    </a:lnTo>
                    <a:lnTo>
                      <a:pt x="22" y="34"/>
                    </a:lnTo>
                    <a:lnTo>
                      <a:pt x="22" y="34"/>
                    </a:lnTo>
                    <a:lnTo>
                      <a:pt x="19" y="34"/>
                    </a:lnTo>
                    <a:lnTo>
                      <a:pt x="19" y="34"/>
                    </a:lnTo>
                    <a:lnTo>
                      <a:pt x="19" y="38"/>
                    </a:lnTo>
                    <a:lnTo>
                      <a:pt x="19" y="38"/>
                    </a:lnTo>
                    <a:lnTo>
                      <a:pt x="15" y="38"/>
                    </a:lnTo>
                    <a:lnTo>
                      <a:pt x="15" y="38"/>
                    </a:lnTo>
                    <a:lnTo>
                      <a:pt x="15" y="38"/>
                    </a:lnTo>
                    <a:lnTo>
                      <a:pt x="15" y="38"/>
                    </a:lnTo>
                    <a:lnTo>
                      <a:pt x="11" y="38"/>
                    </a:lnTo>
                    <a:lnTo>
                      <a:pt x="30" y="3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Oval 299">
                <a:extLst>
                  <a:ext uri="{FF2B5EF4-FFF2-40B4-BE49-F238E27FC236}">
                    <a16:creationId xmlns:a16="http://schemas.microsoft.com/office/drawing/2014/main" id="{1A28F76E-B81D-347F-E4E3-8B2909BE9561}"/>
                  </a:ext>
                </a:extLst>
              </p:cNvPr>
              <p:cNvSpPr>
                <a:spLocks noChangeArrowheads="1"/>
              </p:cNvSpPr>
              <p:nvPr/>
            </p:nvSpPr>
            <p:spPr bwMode="auto">
              <a:xfrm>
                <a:off x="5578" y="2462"/>
                <a:ext cx="94" cy="93"/>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300">
                <a:extLst>
                  <a:ext uri="{FF2B5EF4-FFF2-40B4-BE49-F238E27FC236}">
                    <a16:creationId xmlns:a16="http://schemas.microsoft.com/office/drawing/2014/main" id="{776E7EE9-52E3-8B32-81E7-5D13E4392A25}"/>
                  </a:ext>
                </a:extLst>
              </p:cNvPr>
              <p:cNvSpPr>
                <a:spLocks/>
              </p:cNvSpPr>
              <p:nvPr/>
            </p:nvSpPr>
            <p:spPr bwMode="auto">
              <a:xfrm>
                <a:off x="5518" y="2330"/>
                <a:ext cx="102" cy="150"/>
              </a:xfrm>
              <a:custGeom>
                <a:avLst/>
                <a:gdLst>
                  <a:gd name="T0" fmla="*/ 72 w 102"/>
                  <a:gd name="T1" fmla="*/ 147 h 150"/>
                  <a:gd name="T2" fmla="*/ 72 w 102"/>
                  <a:gd name="T3" fmla="*/ 150 h 150"/>
                  <a:gd name="T4" fmla="*/ 72 w 102"/>
                  <a:gd name="T5" fmla="*/ 150 h 150"/>
                  <a:gd name="T6" fmla="*/ 75 w 102"/>
                  <a:gd name="T7" fmla="*/ 150 h 150"/>
                  <a:gd name="T8" fmla="*/ 75 w 102"/>
                  <a:gd name="T9" fmla="*/ 150 h 150"/>
                  <a:gd name="T10" fmla="*/ 75 w 102"/>
                  <a:gd name="T11" fmla="*/ 147 h 150"/>
                  <a:gd name="T12" fmla="*/ 79 w 102"/>
                  <a:gd name="T13" fmla="*/ 147 h 150"/>
                  <a:gd name="T14" fmla="*/ 79 w 102"/>
                  <a:gd name="T15" fmla="*/ 147 h 150"/>
                  <a:gd name="T16" fmla="*/ 83 w 102"/>
                  <a:gd name="T17" fmla="*/ 147 h 150"/>
                  <a:gd name="T18" fmla="*/ 83 w 102"/>
                  <a:gd name="T19" fmla="*/ 147 h 150"/>
                  <a:gd name="T20" fmla="*/ 87 w 102"/>
                  <a:gd name="T21" fmla="*/ 147 h 150"/>
                  <a:gd name="T22" fmla="*/ 87 w 102"/>
                  <a:gd name="T23" fmla="*/ 143 h 150"/>
                  <a:gd name="T24" fmla="*/ 90 w 102"/>
                  <a:gd name="T25" fmla="*/ 143 h 150"/>
                  <a:gd name="T26" fmla="*/ 90 w 102"/>
                  <a:gd name="T27" fmla="*/ 143 h 150"/>
                  <a:gd name="T28" fmla="*/ 94 w 102"/>
                  <a:gd name="T29" fmla="*/ 143 h 150"/>
                  <a:gd name="T30" fmla="*/ 94 w 102"/>
                  <a:gd name="T31" fmla="*/ 139 h 150"/>
                  <a:gd name="T32" fmla="*/ 94 w 102"/>
                  <a:gd name="T33" fmla="*/ 139 h 150"/>
                  <a:gd name="T34" fmla="*/ 98 w 102"/>
                  <a:gd name="T35" fmla="*/ 139 h 150"/>
                  <a:gd name="T36" fmla="*/ 98 w 102"/>
                  <a:gd name="T37" fmla="*/ 135 h 150"/>
                  <a:gd name="T38" fmla="*/ 98 w 102"/>
                  <a:gd name="T39" fmla="*/ 135 h 150"/>
                  <a:gd name="T40" fmla="*/ 102 w 102"/>
                  <a:gd name="T41" fmla="*/ 135 h 150"/>
                  <a:gd name="T42" fmla="*/ 102 w 102"/>
                  <a:gd name="T43" fmla="*/ 135 h 150"/>
                  <a:gd name="T44" fmla="*/ 102 w 102"/>
                  <a:gd name="T45" fmla="*/ 132 h 150"/>
                  <a:gd name="T46" fmla="*/ 102 w 102"/>
                  <a:gd name="T47" fmla="*/ 132 h 150"/>
                  <a:gd name="T48" fmla="*/ 102 w 102"/>
                  <a:gd name="T49" fmla="*/ 132 h 150"/>
                  <a:gd name="T50" fmla="*/ 30 w 102"/>
                  <a:gd name="T51" fmla="*/ 0 h 150"/>
                  <a:gd name="T52" fmla="*/ 30 w 102"/>
                  <a:gd name="T53" fmla="*/ 0 h 150"/>
                  <a:gd name="T54" fmla="*/ 30 w 102"/>
                  <a:gd name="T55" fmla="*/ 4 h 150"/>
                  <a:gd name="T56" fmla="*/ 30 w 102"/>
                  <a:gd name="T57" fmla="*/ 4 h 150"/>
                  <a:gd name="T58" fmla="*/ 30 w 102"/>
                  <a:gd name="T59" fmla="*/ 4 h 150"/>
                  <a:gd name="T60" fmla="*/ 27 w 102"/>
                  <a:gd name="T61" fmla="*/ 4 h 150"/>
                  <a:gd name="T62" fmla="*/ 27 w 102"/>
                  <a:gd name="T63" fmla="*/ 8 h 150"/>
                  <a:gd name="T64" fmla="*/ 27 w 102"/>
                  <a:gd name="T65" fmla="*/ 8 h 150"/>
                  <a:gd name="T66" fmla="*/ 23 w 102"/>
                  <a:gd name="T67" fmla="*/ 8 h 150"/>
                  <a:gd name="T68" fmla="*/ 23 w 102"/>
                  <a:gd name="T69" fmla="*/ 11 h 150"/>
                  <a:gd name="T70" fmla="*/ 19 w 102"/>
                  <a:gd name="T71" fmla="*/ 11 h 150"/>
                  <a:gd name="T72" fmla="*/ 19 w 102"/>
                  <a:gd name="T73" fmla="*/ 11 h 150"/>
                  <a:gd name="T74" fmla="*/ 15 w 102"/>
                  <a:gd name="T75" fmla="*/ 11 h 150"/>
                  <a:gd name="T76" fmla="*/ 15 w 102"/>
                  <a:gd name="T77" fmla="*/ 15 h 150"/>
                  <a:gd name="T78" fmla="*/ 12 w 102"/>
                  <a:gd name="T79" fmla="*/ 15 h 150"/>
                  <a:gd name="T80" fmla="*/ 12 w 102"/>
                  <a:gd name="T81" fmla="*/ 15 h 150"/>
                  <a:gd name="T82" fmla="*/ 8 w 102"/>
                  <a:gd name="T83" fmla="*/ 15 h 150"/>
                  <a:gd name="T84" fmla="*/ 8 w 102"/>
                  <a:gd name="T85" fmla="*/ 19 h 150"/>
                  <a:gd name="T86" fmla="*/ 4 w 102"/>
                  <a:gd name="T87" fmla="*/ 19 h 150"/>
                  <a:gd name="T88" fmla="*/ 4 w 102"/>
                  <a:gd name="T89" fmla="*/ 19 h 150"/>
                  <a:gd name="T90" fmla="*/ 4 w 102"/>
                  <a:gd name="T91" fmla="*/ 19 h 150"/>
                  <a:gd name="T92" fmla="*/ 0 w 102"/>
                  <a:gd name="T93" fmla="*/ 19 h 150"/>
                  <a:gd name="T94" fmla="*/ 0 w 102"/>
                  <a:gd name="T95" fmla="*/ 19 h 150"/>
                  <a:gd name="T96" fmla="*/ 0 w 102"/>
                  <a:gd name="T97" fmla="*/ 19 h 150"/>
                  <a:gd name="T98" fmla="*/ 0 w 102"/>
                  <a:gd name="T99" fmla="*/ 1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150">
                    <a:moveTo>
                      <a:pt x="72" y="147"/>
                    </a:moveTo>
                    <a:lnTo>
                      <a:pt x="72" y="147"/>
                    </a:lnTo>
                    <a:lnTo>
                      <a:pt x="72" y="150"/>
                    </a:lnTo>
                    <a:lnTo>
                      <a:pt x="72" y="150"/>
                    </a:lnTo>
                    <a:lnTo>
                      <a:pt x="72" y="150"/>
                    </a:lnTo>
                    <a:lnTo>
                      <a:pt x="72" y="150"/>
                    </a:lnTo>
                    <a:lnTo>
                      <a:pt x="72" y="150"/>
                    </a:lnTo>
                    <a:lnTo>
                      <a:pt x="75" y="150"/>
                    </a:lnTo>
                    <a:lnTo>
                      <a:pt x="75" y="150"/>
                    </a:lnTo>
                    <a:lnTo>
                      <a:pt x="75" y="150"/>
                    </a:lnTo>
                    <a:lnTo>
                      <a:pt x="75" y="150"/>
                    </a:lnTo>
                    <a:lnTo>
                      <a:pt x="75" y="147"/>
                    </a:lnTo>
                    <a:lnTo>
                      <a:pt x="75" y="147"/>
                    </a:lnTo>
                    <a:lnTo>
                      <a:pt x="79" y="147"/>
                    </a:lnTo>
                    <a:lnTo>
                      <a:pt x="79" y="147"/>
                    </a:lnTo>
                    <a:lnTo>
                      <a:pt x="79" y="147"/>
                    </a:lnTo>
                    <a:lnTo>
                      <a:pt x="79" y="147"/>
                    </a:lnTo>
                    <a:lnTo>
                      <a:pt x="83" y="147"/>
                    </a:lnTo>
                    <a:lnTo>
                      <a:pt x="83" y="147"/>
                    </a:lnTo>
                    <a:lnTo>
                      <a:pt x="83" y="147"/>
                    </a:lnTo>
                    <a:lnTo>
                      <a:pt x="83" y="147"/>
                    </a:lnTo>
                    <a:lnTo>
                      <a:pt x="87" y="147"/>
                    </a:lnTo>
                    <a:lnTo>
                      <a:pt x="87" y="147"/>
                    </a:lnTo>
                    <a:lnTo>
                      <a:pt x="87" y="143"/>
                    </a:lnTo>
                    <a:lnTo>
                      <a:pt x="87" y="143"/>
                    </a:lnTo>
                    <a:lnTo>
                      <a:pt x="90" y="143"/>
                    </a:lnTo>
                    <a:lnTo>
                      <a:pt x="90" y="143"/>
                    </a:lnTo>
                    <a:lnTo>
                      <a:pt x="90" y="143"/>
                    </a:lnTo>
                    <a:lnTo>
                      <a:pt x="90" y="143"/>
                    </a:lnTo>
                    <a:lnTo>
                      <a:pt x="94" y="143"/>
                    </a:lnTo>
                    <a:lnTo>
                      <a:pt x="94" y="139"/>
                    </a:lnTo>
                    <a:lnTo>
                      <a:pt x="94" y="139"/>
                    </a:lnTo>
                    <a:lnTo>
                      <a:pt x="94" y="139"/>
                    </a:lnTo>
                    <a:lnTo>
                      <a:pt x="94" y="139"/>
                    </a:lnTo>
                    <a:lnTo>
                      <a:pt x="98" y="139"/>
                    </a:lnTo>
                    <a:lnTo>
                      <a:pt x="98" y="139"/>
                    </a:lnTo>
                    <a:lnTo>
                      <a:pt x="98" y="135"/>
                    </a:lnTo>
                    <a:lnTo>
                      <a:pt x="98" y="135"/>
                    </a:lnTo>
                    <a:lnTo>
                      <a:pt x="98" y="135"/>
                    </a:lnTo>
                    <a:lnTo>
                      <a:pt x="98" y="135"/>
                    </a:lnTo>
                    <a:lnTo>
                      <a:pt x="102" y="135"/>
                    </a:lnTo>
                    <a:lnTo>
                      <a:pt x="102" y="135"/>
                    </a:lnTo>
                    <a:lnTo>
                      <a:pt x="102" y="135"/>
                    </a:lnTo>
                    <a:lnTo>
                      <a:pt x="102" y="135"/>
                    </a:lnTo>
                    <a:lnTo>
                      <a:pt x="102" y="132"/>
                    </a:lnTo>
                    <a:lnTo>
                      <a:pt x="102" y="132"/>
                    </a:lnTo>
                    <a:lnTo>
                      <a:pt x="102" y="132"/>
                    </a:lnTo>
                    <a:lnTo>
                      <a:pt x="102" y="132"/>
                    </a:lnTo>
                    <a:lnTo>
                      <a:pt x="102" y="132"/>
                    </a:lnTo>
                    <a:lnTo>
                      <a:pt x="102" y="132"/>
                    </a:lnTo>
                    <a:lnTo>
                      <a:pt x="30" y="0"/>
                    </a:lnTo>
                    <a:lnTo>
                      <a:pt x="30" y="0"/>
                    </a:lnTo>
                    <a:lnTo>
                      <a:pt x="30" y="0"/>
                    </a:lnTo>
                    <a:lnTo>
                      <a:pt x="30" y="0"/>
                    </a:lnTo>
                    <a:lnTo>
                      <a:pt x="30" y="4"/>
                    </a:lnTo>
                    <a:lnTo>
                      <a:pt x="30" y="4"/>
                    </a:lnTo>
                    <a:lnTo>
                      <a:pt x="30" y="4"/>
                    </a:lnTo>
                    <a:lnTo>
                      <a:pt x="30" y="4"/>
                    </a:lnTo>
                    <a:lnTo>
                      <a:pt x="30" y="4"/>
                    </a:lnTo>
                    <a:lnTo>
                      <a:pt x="30" y="4"/>
                    </a:lnTo>
                    <a:lnTo>
                      <a:pt x="27" y="4"/>
                    </a:lnTo>
                    <a:lnTo>
                      <a:pt x="27" y="4"/>
                    </a:lnTo>
                    <a:lnTo>
                      <a:pt x="27" y="8"/>
                    </a:lnTo>
                    <a:lnTo>
                      <a:pt x="27" y="8"/>
                    </a:lnTo>
                    <a:lnTo>
                      <a:pt x="27" y="8"/>
                    </a:lnTo>
                    <a:lnTo>
                      <a:pt x="27" y="8"/>
                    </a:lnTo>
                    <a:lnTo>
                      <a:pt x="23" y="8"/>
                    </a:lnTo>
                    <a:lnTo>
                      <a:pt x="23" y="8"/>
                    </a:lnTo>
                    <a:lnTo>
                      <a:pt x="23" y="8"/>
                    </a:lnTo>
                    <a:lnTo>
                      <a:pt x="23" y="11"/>
                    </a:lnTo>
                    <a:lnTo>
                      <a:pt x="23" y="11"/>
                    </a:lnTo>
                    <a:lnTo>
                      <a:pt x="19" y="11"/>
                    </a:lnTo>
                    <a:lnTo>
                      <a:pt x="19" y="11"/>
                    </a:lnTo>
                    <a:lnTo>
                      <a:pt x="19" y="11"/>
                    </a:lnTo>
                    <a:lnTo>
                      <a:pt x="19" y="11"/>
                    </a:lnTo>
                    <a:lnTo>
                      <a:pt x="15" y="11"/>
                    </a:lnTo>
                    <a:lnTo>
                      <a:pt x="15" y="15"/>
                    </a:lnTo>
                    <a:lnTo>
                      <a:pt x="15" y="15"/>
                    </a:lnTo>
                    <a:lnTo>
                      <a:pt x="15" y="15"/>
                    </a:lnTo>
                    <a:lnTo>
                      <a:pt x="12" y="15"/>
                    </a:lnTo>
                    <a:lnTo>
                      <a:pt x="12" y="15"/>
                    </a:lnTo>
                    <a:lnTo>
                      <a:pt x="12" y="15"/>
                    </a:lnTo>
                    <a:lnTo>
                      <a:pt x="12" y="15"/>
                    </a:lnTo>
                    <a:lnTo>
                      <a:pt x="8" y="15"/>
                    </a:lnTo>
                    <a:lnTo>
                      <a:pt x="8" y="15"/>
                    </a:lnTo>
                    <a:lnTo>
                      <a:pt x="8" y="19"/>
                    </a:lnTo>
                    <a:lnTo>
                      <a:pt x="8" y="19"/>
                    </a:lnTo>
                    <a:lnTo>
                      <a:pt x="4" y="19"/>
                    </a:lnTo>
                    <a:lnTo>
                      <a:pt x="4" y="19"/>
                    </a:lnTo>
                    <a:lnTo>
                      <a:pt x="4" y="19"/>
                    </a:lnTo>
                    <a:lnTo>
                      <a:pt x="4" y="19"/>
                    </a:lnTo>
                    <a:lnTo>
                      <a:pt x="4" y="19"/>
                    </a:lnTo>
                    <a:lnTo>
                      <a:pt x="4" y="19"/>
                    </a:lnTo>
                    <a:lnTo>
                      <a:pt x="0" y="19"/>
                    </a:lnTo>
                    <a:lnTo>
                      <a:pt x="0" y="19"/>
                    </a:lnTo>
                    <a:lnTo>
                      <a:pt x="0" y="19"/>
                    </a:lnTo>
                    <a:lnTo>
                      <a:pt x="0" y="19"/>
                    </a:lnTo>
                    <a:lnTo>
                      <a:pt x="0" y="19"/>
                    </a:lnTo>
                    <a:lnTo>
                      <a:pt x="0" y="19"/>
                    </a:lnTo>
                    <a:lnTo>
                      <a:pt x="0" y="19"/>
                    </a:lnTo>
                    <a:lnTo>
                      <a:pt x="72" y="14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Oval 301">
                <a:extLst>
                  <a:ext uri="{FF2B5EF4-FFF2-40B4-BE49-F238E27FC236}">
                    <a16:creationId xmlns:a16="http://schemas.microsoft.com/office/drawing/2014/main" id="{07235BA4-63DB-B0B4-EECD-C4889F0F2BB4}"/>
                  </a:ext>
                </a:extLst>
              </p:cNvPr>
              <p:cNvSpPr>
                <a:spLocks noChangeArrowheads="1"/>
              </p:cNvSpPr>
              <p:nvPr/>
            </p:nvSpPr>
            <p:spPr bwMode="auto">
              <a:xfrm>
                <a:off x="5012" y="2544"/>
                <a:ext cx="101" cy="101"/>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302">
                <a:extLst>
                  <a:ext uri="{FF2B5EF4-FFF2-40B4-BE49-F238E27FC236}">
                    <a16:creationId xmlns:a16="http://schemas.microsoft.com/office/drawing/2014/main" id="{96D6C941-47CC-3232-FCA8-BBD6B6EBFA10}"/>
                  </a:ext>
                </a:extLst>
              </p:cNvPr>
              <p:cNvSpPr>
                <a:spLocks/>
              </p:cNvSpPr>
              <p:nvPr/>
            </p:nvSpPr>
            <p:spPr bwMode="auto">
              <a:xfrm>
                <a:off x="5072" y="2567"/>
                <a:ext cx="94" cy="45"/>
              </a:xfrm>
              <a:custGeom>
                <a:avLst/>
                <a:gdLst>
                  <a:gd name="T0" fmla="*/ 11 w 94"/>
                  <a:gd name="T1" fmla="*/ 11 h 45"/>
                  <a:gd name="T2" fmla="*/ 8 w 94"/>
                  <a:gd name="T3" fmla="*/ 11 h 45"/>
                  <a:gd name="T4" fmla="*/ 8 w 94"/>
                  <a:gd name="T5" fmla="*/ 11 h 45"/>
                  <a:gd name="T6" fmla="*/ 8 w 94"/>
                  <a:gd name="T7" fmla="*/ 11 h 45"/>
                  <a:gd name="T8" fmla="*/ 4 w 94"/>
                  <a:gd name="T9" fmla="*/ 15 h 45"/>
                  <a:gd name="T10" fmla="*/ 4 w 94"/>
                  <a:gd name="T11" fmla="*/ 15 h 45"/>
                  <a:gd name="T12" fmla="*/ 0 w 94"/>
                  <a:gd name="T13" fmla="*/ 15 h 45"/>
                  <a:gd name="T14" fmla="*/ 0 w 94"/>
                  <a:gd name="T15" fmla="*/ 18 h 45"/>
                  <a:gd name="T16" fmla="*/ 0 w 94"/>
                  <a:gd name="T17" fmla="*/ 18 h 45"/>
                  <a:gd name="T18" fmla="*/ 0 w 94"/>
                  <a:gd name="T19" fmla="*/ 22 h 45"/>
                  <a:gd name="T20" fmla="*/ 0 w 94"/>
                  <a:gd name="T21" fmla="*/ 26 h 45"/>
                  <a:gd name="T22" fmla="*/ 0 w 94"/>
                  <a:gd name="T23" fmla="*/ 26 h 45"/>
                  <a:gd name="T24" fmla="*/ 0 w 94"/>
                  <a:gd name="T25" fmla="*/ 30 h 45"/>
                  <a:gd name="T26" fmla="*/ 0 w 94"/>
                  <a:gd name="T27" fmla="*/ 30 h 45"/>
                  <a:gd name="T28" fmla="*/ 0 w 94"/>
                  <a:gd name="T29" fmla="*/ 33 h 45"/>
                  <a:gd name="T30" fmla="*/ 0 w 94"/>
                  <a:gd name="T31" fmla="*/ 33 h 45"/>
                  <a:gd name="T32" fmla="*/ 0 w 94"/>
                  <a:gd name="T33" fmla="*/ 37 h 45"/>
                  <a:gd name="T34" fmla="*/ 4 w 94"/>
                  <a:gd name="T35" fmla="*/ 37 h 45"/>
                  <a:gd name="T36" fmla="*/ 4 w 94"/>
                  <a:gd name="T37" fmla="*/ 41 h 45"/>
                  <a:gd name="T38" fmla="*/ 8 w 94"/>
                  <a:gd name="T39" fmla="*/ 41 h 45"/>
                  <a:gd name="T40" fmla="*/ 8 w 94"/>
                  <a:gd name="T41" fmla="*/ 41 h 45"/>
                  <a:gd name="T42" fmla="*/ 11 w 94"/>
                  <a:gd name="T43" fmla="*/ 45 h 45"/>
                  <a:gd name="T44" fmla="*/ 11 w 94"/>
                  <a:gd name="T45" fmla="*/ 45 h 45"/>
                  <a:gd name="T46" fmla="*/ 15 w 94"/>
                  <a:gd name="T47" fmla="*/ 45 h 45"/>
                  <a:gd name="T48" fmla="*/ 15 w 94"/>
                  <a:gd name="T49" fmla="*/ 45 h 45"/>
                  <a:gd name="T50" fmla="*/ 90 w 94"/>
                  <a:gd name="T51" fmla="*/ 37 h 45"/>
                  <a:gd name="T52" fmla="*/ 90 w 94"/>
                  <a:gd name="T53" fmla="*/ 37 h 45"/>
                  <a:gd name="T54" fmla="*/ 86 w 94"/>
                  <a:gd name="T55" fmla="*/ 37 h 45"/>
                  <a:gd name="T56" fmla="*/ 86 w 94"/>
                  <a:gd name="T57" fmla="*/ 33 h 45"/>
                  <a:gd name="T58" fmla="*/ 83 w 94"/>
                  <a:gd name="T59" fmla="*/ 33 h 45"/>
                  <a:gd name="T60" fmla="*/ 83 w 94"/>
                  <a:gd name="T61" fmla="*/ 33 h 45"/>
                  <a:gd name="T62" fmla="*/ 79 w 94"/>
                  <a:gd name="T63" fmla="*/ 33 h 45"/>
                  <a:gd name="T64" fmla="*/ 79 w 94"/>
                  <a:gd name="T65" fmla="*/ 30 h 45"/>
                  <a:gd name="T66" fmla="*/ 79 w 94"/>
                  <a:gd name="T67" fmla="*/ 30 h 45"/>
                  <a:gd name="T68" fmla="*/ 75 w 94"/>
                  <a:gd name="T69" fmla="*/ 26 h 45"/>
                  <a:gd name="T70" fmla="*/ 75 w 94"/>
                  <a:gd name="T71" fmla="*/ 26 h 45"/>
                  <a:gd name="T72" fmla="*/ 75 w 94"/>
                  <a:gd name="T73" fmla="*/ 22 h 45"/>
                  <a:gd name="T74" fmla="*/ 75 w 94"/>
                  <a:gd name="T75" fmla="*/ 18 h 45"/>
                  <a:gd name="T76" fmla="*/ 75 w 94"/>
                  <a:gd name="T77" fmla="*/ 18 h 45"/>
                  <a:gd name="T78" fmla="*/ 75 w 94"/>
                  <a:gd name="T79" fmla="*/ 15 h 45"/>
                  <a:gd name="T80" fmla="*/ 75 w 94"/>
                  <a:gd name="T81" fmla="*/ 15 h 45"/>
                  <a:gd name="T82" fmla="*/ 75 w 94"/>
                  <a:gd name="T83" fmla="*/ 11 h 45"/>
                  <a:gd name="T84" fmla="*/ 79 w 94"/>
                  <a:gd name="T85" fmla="*/ 11 h 45"/>
                  <a:gd name="T86" fmla="*/ 79 w 94"/>
                  <a:gd name="T87" fmla="*/ 7 h 45"/>
                  <a:gd name="T88" fmla="*/ 79 w 94"/>
                  <a:gd name="T89" fmla="*/ 7 h 45"/>
                  <a:gd name="T90" fmla="*/ 83 w 94"/>
                  <a:gd name="T91" fmla="*/ 3 h 45"/>
                  <a:gd name="T92" fmla="*/ 83 w 94"/>
                  <a:gd name="T93" fmla="*/ 3 h 45"/>
                  <a:gd name="T94" fmla="*/ 86 w 94"/>
                  <a:gd name="T95" fmla="*/ 3 h 45"/>
                  <a:gd name="T96" fmla="*/ 86 w 94"/>
                  <a:gd name="T97" fmla="*/ 3 h 45"/>
                  <a:gd name="T98" fmla="*/ 90 w 94"/>
                  <a:gd name="T9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 h="45">
                    <a:moveTo>
                      <a:pt x="11" y="11"/>
                    </a:moveTo>
                    <a:lnTo>
                      <a:pt x="11" y="11"/>
                    </a:lnTo>
                    <a:lnTo>
                      <a:pt x="11" y="11"/>
                    </a:lnTo>
                    <a:lnTo>
                      <a:pt x="8" y="11"/>
                    </a:lnTo>
                    <a:lnTo>
                      <a:pt x="8" y="11"/>
                    </a:lnTo>
                    <a:lnTo>
                      <a:pt x="8" y="11"/>
                    </a:lnTo>
                    <a:lnTo>
                      <a:pt x="8" y="11"/>
                    </a:lnTo>
                    <a:lnTo>
                      <a:pt x="8" y="11"/>
                    </a:lnTo>
                    <a:lnTo>
                      <a:pt x="4" y="11"/>
                    </a:lnTo>
                    <a:lnTo>
                      <a:pt x="4" y="15"/>
                    </a:lnTo>
                    <a:lnTo>
                      <a:pt x="4" y="15"/>
                    </a:lnTo>
                    <a:lnTo>
                      <a:pt x="4" y="15"/>
                    </a:lnTo>
                    <a:lnTo>
                      <a:pt x="4" y="15"/>
                    </a:lnTo>
                    <a:lnTo>
                      <a:pt x="0" y="15"/>
                    </a:lnTo>
                    <a:lnTo>
                      <a:pt x="0" y="18"/>
                    </a:lnTo>
                    <a:lnTo>
                      <a:pt x="0" y="18"/>
                    </a:lnTo>
                    <a:lnTo>
                      <a:pt x="0" y="18"/>
                    </a:lnTo>
                    <a:lnTo>
                      <a:pt x="0" y="18"/>
                    </a:lnTo>
                    <a:lnTo>
                      <a:pt x="0" y="22"/>
                    </a:lnTo>
                    <a:lnTo>
                      <a:pt x="0" y="22"/>
                    </a:lnTo>
                    <a:lnTo>
                      <a:pt x="0" y="22"/>
                    </a:lnTo>
                    <a:lnTo>
                      <a:pt x="0" y="26"/>
                    </a:lnTo>
                    <a:lnTo>
                      <a:pt x="0" y="26"/>
                    </a:lnTo>
                    <a:lnTo>
                      <a:pt x="0" y="26"/>
                    </a:lnTo>
                    <a:lnTo>
                      <a:pt x="0" y="26"/>
                    </a:lnTo>
                    <a:lnTo>
                      <a:pt x="0" y="30"/>
                    </a:lnTo>
                    <a:lnTo>
                      <a:pt x="0" y="30"/>
                    </a:lnTo>
                    <a:lnTo>
                      <a:pt x="0" y="30"/>
                    </a:lnTo>
                    <a:lnTo>
                      <a:pt x="0" y="33"/>
                    </a:lnTo>
                    <a:lnTo>
                      <a:pt x="0" y="33"/>
                    </a:lnTo>
                    <a:lnTo>
                      <a:pt x="0" y="33"/>
                    </a:lnTo>
                    <a:lnTo>
                      <a:pt x="0" y="33"/>
                    </a:lnTo>
                    <a:lnTo>
                      <a:pt x="0" y="37"/>
                    </a:lnTo>
                    <a:lnTo>
                      <a:pt x="0" y="37"/>
                    </a:lnTo>
                    <a:lnTo>
                      <a:pt x="4" y="37"/>
                    </a:lnTo>
                    <a:lnTo>
                      <a:pt x="4" y="37"/>
                    </a:lnTo>
                    <a:lnTo>
                      <a:pt x="4" y="37"/>
                    </a:lnTo>
                    <a:lnTo>
                      <a:pt x="4" y="41"/>
                    </a:lnTo>
                    <a:lnTo>
                      <a:pt x="4" y="41"/>
                    </a:lnTo>
                    <a:lnTo>
                      <a:pt x="8" y="41"/>
                    </a:lnTo>
                    <a:lnTo>
                      <a:pt x="8" y="41"/>
                    </a:lnTo>
                    <a:lnTo>
                      <a:pt x="8" y="41"/>
                    </a:lnTo>
                    <a:lnTo>
                      <a:pt x="8" y="41"/>
                    </a:lnTo>
                    <a:lnTo>
                      <a:pt x="11" y="45"/>
                    </a:lnTo>
                    <a:lnTo>
                      <a:pt x="11" y="45"/>
                    </a:lnTo>
                    <a:lnTo>
                      <a:pt x="11" y="45"/>
                    </a:lnTo>
                    <a:lnTo>
                      <a:pt x="11" y="45"/>
                    </a:lnTo>
                    <a:lnTo>
                      <a:pt x="15" y="45"/>
                    </a:lnTo>
                    <a:lnTo>
                      <a:pt x="15" y="45"/>
                    </a:lnTo>
                    <a:lnTo>
                      <a:pt x="15" y="45"/>
                    </a:lnTo>
                    <a:lnTo>
                      <a:pt x="94" y="37"/>
                    </a:lnTo>
                    <a:lnTo>
                      <a:pt x="90" y="37"/>
                    </a:lnTo>
                    <a:lnTo>
                      <a:pt x="90" y="37"/>
                    </a:lnTo>
                    <a:lnTo>
                      <a:pt x="90" y="37"/>
                    </a:lnTo>
                    <a:lnTo>
                      <a:pt x="86" y="37"/>
                    </a:lnTo>
                    <a:lnTo>
                      <a:pt x="86" y="37"/>
                    </a:lnTo>
                    <a:lnTo>
                      <a:pt x="86" y="37"/>
                    </a:lnTo>
                    <a:lnTo>
                      <a:pt x="86" y="33"/>
                    </a:lnTo>
                    <a:lnTo>
                      <a:pt x="83" y="33"/>
                    </a:lnTo>
                    <a:lnTo>
                      <a:pt x="83" y="33"/>
                    </a:lnTo>
                    <a:lnTo>
                      <a:pt x="83" y="33"/>
                    </a:lnTo>
                    <a:lnTo>
                      <a:pt x="83" y="33"/>
                    </a:lnTo>
                    <a:lnTo>
                      <a:pt x="83" y="33"/>
                    </a:lnTo>
                    <a:lnTo>
                      <a:pt x="79" y="33"/>
                    </a:lnTo>
                    <a:lnTo>
                      <a:pt x="79" y="30"/>
                    </a:lnTo>
                    <a:lnTo>
                      <a:pt x="79" y="30"/>
                    </a:lnTo>
                    <a:lnTo>
                      <a:pt x="79" y="30"/>
                    </a:lnTo>
                    <a:lnTo>
                      <a:pt x="79" y="30"/>
                    </a:lnTo>
                    <a:lnTo>
                      <a:pt x="79" y="26"/>
                    </a:lnTo>
                    <a:lnTo>
                      <a:pt x="75" y="26"/>
                    </a:lnTo>
                    <a:lnTo>
                      <a:pt x="75" y="26"/>
                    </a:lnTo>
                    <a:lnTo>
                      <a:pt x="75" y="26"/>
                    </a:lnTo>
                    <a:lnTo>
                      <a:pt x="75" y="22"/>
                    </a:lnTo>
                    <a:lnTo>
                      <a:pt x="75" y="22"/>
                    </a:lnTo>
                    <a:lnTo>
                      <a:pt x="75" y="22"/>
                    </a:lnTo>
                    <a:lnTo>
                      <a:pt x="75" y="18"/>
                    </a:lnTo>
                    <a:lnTo>
                      <a:pt x="75" y="18"/>
                    </a:lnTo>
                    <a:lnTo>
                      <a:pt x="75" y="18"/>
                    </a:lnTo>
                    <a:lnTo>
                      <a:pt x="75" y="15"/>
                    </a:lnTo>
                    <a:lnTo>
                      <a:pt x="75" y="15"/>
                    </a:lnTo>
                    <a:lnTo>
                      <a:pt x="75" y="15"/>
                    </a:lnTo>
                    <a:lnTo>
                      <a:pt x="75" y="15"/>
                    </a:lnTo>
                    <a:lnTo>
                      <a:pt x="75" y="11"/>
                    </a:lnTo>
                    <a:lnTo>
                      <a:pt x="75" y="11"/>
                    </a:lnTo>
                    <a:lnTo>
                      <a:pt x="75" y="11"/>
                    </a:lnTo>
                    <a:lnTo>
                      <a:pt x="79" y="11"/>
                    </a:lnTo>
                    <a:lnTo>
                      <a:pt x="79" y="7"/>
                    </a:lnTo>
                    <a:lnTo>
                      <a:pt x="79" y="7"/>
                    </a:lnTo>
                    <a:lnTo>
                      <a:pt x="79" y="7"/>
                    </a:lnTo>
                    <a:lnTo>
                      <a:pt x="79" y="7"/>
                    </a:lnTo>
                    <a:lnTo>
                      <a:pt x="79" y="3"/>
                    </a:lnTo>
                    <a:lnTo>
                      <a:pt x="83" y="3"/>
                    </a:lnTo>
                    <a:lnTo>
                      <a:pt x="83" y="3"/>
                    </a:lnTo>
                    <a:lnTo>
                      <a:pt x="83" y="3"/>
                    </a:lnTo>
                    <a:lnTo>
                      <a:pt x="83" y="3"/>
                    </a:lnTo>
                    <a:lnTo>
                      <a:pt x="86" y="3"/>
                    </a:lnTo>
                    <a:lnTo>
                      <a:pt x="86" y="3"/>
                    </a:lnTo>
                    <a:lnTo>
                      <a:pt x="86" y="3"/>
                    </a:lnTo>
                    <a:lnTo>
                      <a:pt x="86" y="3"/>
                    </a:lnTo>
                    <a:lnTo>
                      <a:pt x="90" y="0"/>
                    </a:lnTo>
                    <a:lnTo>
                      <a:pt x="11" y="1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Oval 303">
                <a:extLst>
                  <a:ext uri="{FF2B5EF4-FFF2-40B4-BE49-F238E27FC236}">
                    <a16:creationId xmlns:a16="http://schemas.microsoft.com/office/drawing/2014/main" id="{90FD5683-82AD-3765-F240-6A5B88DAED96}"/>
                  </a:ext>
                </a:extLst>
              </p:cNvPr>
              <p:cNvSpPr>
                <a:spLocks noChangeArrowheads="1"/>
              </p:cNvSpPr>
              <p:nvPr/>
            </p:nvSpPr>
            <p:spPr bwMode="auto">
              <a:xfrm>
                <a:off x="5447" y="2233"/>
                <a:ext cx="116" cy="116"/>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304">
                <a:extLst>
                  <a:ext uri="{FF2B5EF4-FFF2-40B4-BE49-F238E27FC236}">
                    <a16:creationId xmlns:a16="http://schemas.microsoft.com/office/drawing/2014/main" id="{5E9B5690-CC6C-0A42-F07D-3A31F82DD3AA}"/>
                  </a:ext>
                </a:extLst>
              </p:cNvPr>
              <p:cNvSpPr>
                <a:spLocks/>
              </p:cNvSpPr>
              <p:nvPr/>
            </p:nvSpPr>
            <p:spPr bwMode="auto">
              <a:xfrm>
                <a:off x="5537" y="2135"/>
                <a:ext cx="132" cy="131"/>
              </a:xfrm>
              <a:custGeom>
                <a:avLst/>
                <a:gdLst>
                  <a:gd name="T0" fmla="*/ 0 w 132"/>
                  <a:gd name="T1" fmla="*/ 105 h 131"/>
                  <a:gd name="T2" fmla="*/ 0 w 132"/>
                  <a:gd name="T3" fmla="*/ 105 h 131"/>
                  <a:gd name="T4" fmla="*/ 0 w 132"/>
                  <a:gd name="T5" fmla="*/ 105 h 131"/>
                  <a:gd name="T6" fmla="*/ 0 w 132"/>
                  <a:gd name="T7" fmla="*/ 109 h 131"/>
                  <a:gd name="T8" fmla="*/ 0 w 132"/>
                  <a:gd name="T9" fmla="*/ 109 h 131"/>
                  <a:gd name="T10" fmla="*/ 0 w 132"/>
                  <a:gd name="T11" fmla="*/ 109 h 131"/>
                  <a:gd name="T12" fmla="*/ 0 w 132"/>
                  <a:gd name="T13" fmla="*/ 109 h 131"/>
                  <a:gd name="T14" fmla="*/ 4 w 132"/>
                  <a:gd name="T15" fmla="*/ 113 h 131"/>
                  <a:gd name="T16" fmla="*/ 4 w 132"/>
                  <a:gd name="T17" fmla="*/ 113 h 131"/>
                  <a:gd name="T18" fmla="*/ 4 w 132"/>
                  <a:gd name="T19" fmla="*/ 116 h 131"/>
                  <a:gd name="T20" fmla="*/ 8 w 132"/>
                  <a:gd name="T21" fmla="*/ 116 h 131"/>
                  <a:gd name="T22" fmla="*/ 8 w 132"/>
                  <a:gd name="T23" fmla="*/ 116 h 131"/>
                  <a:gd name="T24" fmla="*/ 11 w 132"/>
                  <a:gd name="T25" fmla="*/ 120 h 131"/>
                  <a:gd name="T26" fmla="*/ 11 w 132"/>
                  <a:gd name="T27" fmla="*/ 120 h 131"/>
                  <a:gd name="T28" fmla="*/ 11 w 132"/>
                  <a:gd name="T29" fmla="*/ 124 h 131"/>
                  <a:gd name="T30" fmla="*/ 15 w 132"/>
                  <a:gd name="T31" fmla="*/ 124 h 131"/>
                  <a:gd name="T32" fmla="*/ 15 w 132"/>
                  <a:gd name="T33" fmla="*/ 124 h 131"/>
                  <a:gd name="T34" fmla="*/ 15 w 132"/>
                  <a:gd name="T35" fmla="*/ 128 h 131"/>
                  <a:gd name="T36" fmla="*/ 19 w 132"/>
                  <a:gd name="T37" fmla="*/ 128 h 131"/>
                  <a:gd name="T38" fmla="*/ 19 w 132"/>
                  <a:gd name="T39" fmla="*/ 128 h 131"/>
                  <a:gd name="T40" fmla="*/ 19 w 132"/>
                  <a:gd name="T41" fmla="*/ 128 h 131"/>
                  <a:gd name="T42" fmla="*/ 23 w 132"/>
                  <a:gd name="T43" fmla="*/ 131 h 131"/>
                  <a:gd name="T44" fmla="*/ 23 w 132"/>
                  <a:gd name="T45" fmla="*/ 131 h 131"/>
                  <a:gd name="T46" fmla="*/ 23 w 132"/>
                  <a:gd name="T47" fmla="*/ 131 h 131"/>
                  <a:gd name="T48" fmla="*/ 23 w 132"/>
                  <a:gd name="T49" fmla="*/ 131 h 131"/>
                  <a:gd name="T50" fmla="*/ 132 w 132"/>
                  <a:gd name="T51" fmla="*/ 26 h 131"/>
                  <a:gd name="T52" fmla="*/ 132 w 132"/>
                  <a:gd name="T53" fmla="*/ 26 h 131"/>
                  <a:gd name="T54" fmla="*/ 132 w 132"/>
                  <a:gd name="T55" fmla="*/ 26 h 131"/>
                  <a:gd name="T56" fmla="*/ 128 w 132"/>
                  <a:gd name="T57" fmla="*/ 26 h 131"/>
                  <a:gd name="T58" fmla="*/ 128 w 132"/>
                  <a:gd name="T59" fmla="*/ 26 h 131"/>
                  <a:gd name="T60" fmla="*/ 128 w 132"/>
                  <a:gd name="T61" fmla="*/ 23 h 131"/>
                  <a:gd name="T62" fmla="*/ 128 w 132"/>
                  <a:gd name="T63" fmla="*/ 23 h 131"/>
                  <a:gd name="T64" fmla="*/ 124 w 132"/>
                  <a:gd name="T65" fmla="*/ 23 h 131"/>
                  <a:gd name="T66" fmla="*/ 124 w 132"/>
                  <a:gd name="T67" fmla="*/ 23 h 131"/>
                  <a:gd name="T68" fmla="*/ 124 w 132"/>
                  <a:gd name="T69" fmla="*/ 19 h 131"/>
                  <a:gd name="T70" fmla="*/ 120 w 132"/>
                  <a:gd name="T71" fmla="*/ 19 h 131"/>
                  <a:gd name="T72" fmla="*/ 120 w 132"/>
                  <a:gd name="T73" fmla="*/ 15 h 131"/>
                  <a:gd name="T74" fmla="*/ 117 w 132"/>
                  <a:gd name="T75" fmla="*/ 15 h 131"/>
                  <a:gd name="T76" fmla="*/ 117 w 132"/>
                  <a:gd name="T77" fmla="*/ 11 h 131"/>
                  <a:gd name="T78" fmla="*/ 117 w 132"/>
                  <a:gd name="T79" fmla="*/ 11 h 131"/>
                  <a:gd name="T80" fmla="*/ 113 w 132"/>
                  <a:gd name="T81" fmla="*/ 11 h 131"/>
                  <a:gd name="T82" fmla="*/ 113 w 132"/>
                  <a:gd name="T83" fmla="*/ 8 h 131"/>
                  <a:gd name="T84" fmla="*/ 113 w 132"/>
                  <a:gd name="T85" fmla="*/ 8 h 131"/>
                  <a:gd name="T86" fmla="*/ 109 w 132"/>
                  <a:gd name="T87" fmla="*/ 8 h 131"/>
                  <a:gd name="T88" fmla="*/ 109 w 132"/>
                  <a:gd name="T89" fmla="*/ 4 h 131"/>
                  <a:gd name="T90" fmla="*/ 109 w 132"/>
                  <a:gd name="T91" fmla="*/ 4 h 131"/>
                  <a:gd name="T92" fmla="*/ 109 w 132"/>
                  <a:gd name="T93" fmla="*/ 4 h 131"/>
                  <a:gd name="T94" fmla="*/ 109 w 132"/>
                  <a:gd name="T95" fmla="*/ 4 h 131"/>
                  <a:gd name="T96" fmla="*/ 109 w 132"/>
                  <a:gd name="T97" fmla="*/ 4 h 131"/>
                  <a:gd name="T98" fmla="*/ 109 w 132"/>
                  <a:gd name="T9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131">
                    <a:moveTo>
                      <a:pt x="0" y="105"/>
                    </a:moveTo>
                    <a:lnTo>
                      <a:pt x="0" y="105"/>
                    </a:lnTo>
                    <a:lnTo>
                      <a:pt x="0" y="105"/>
                    </a:lnTo>
                    <a:lnTo>
                      <a:pt x="0" y="105"/>
                    </a:lnTo>
                    <a:lnTo>
                      <a:pt x="0" y="105"/>
                    </a:lnTo>
                    <a:lnTo>
                      <a:pt x="0" y="105"/>
                    </a:lnTo>
                    <a:lnTo>
                      <a:pt x="0" y="105"/>
                    </a:lnTo>
                    <a:lnTo>
                      <a:pt x="0" y="109"/>
                    </a:lnTo>
                    <a:lnTo>
                      <a:pt x="0" y="109"/>
                    </a:lnTo>
                    <a:lnTo>
                      <a:pt x="0" y="109"/>
                    </a:lnTo>
                    <a:lnTo>
                      <a:pt x="0" y="109"/>
                    </a:lnTo>
                    <a:lnTo>
                      <a:pt x="0" y="109"/>
                    </a:lnTo>
                    <a:lnTo>
                      <a:pt x="0" y="109"/>
                    </a:lnTo>
                    <a:lnTo>
                      <a:pt x="0" y="109"/>
                    </a:lnTo>
                    <a:lnTo>
                      <a:pt x="4" y="113"/>
                    </a:lnTo>
                    <a:lnTo>
                      <a:pt x="4" y="113"/>
                    </a:lnTo>
                    <a:lnTo>
                      <a:pt x="4" y="113"/>
                    </a:lnTo>
                    <a:lnTo>
                      <a:pt x="4" y="113"/>
                    </a:lnTo>
                    <a:lnTo>
                      <a:pt x="4" y="113"/>
                    </a:lnTo>
                    <a:lnTo>
                      <a:pt x="4" y="116"/>
                    </a:lnTo>
                    <a:lnTo>
                      <a:pt x="8" y="116"/>
                    </a:lnTo>
                    <a:lnTo>
                      <a:pt x="8" y="116"/>
                    </a:lnTo>
                    <a:lnTo>
                      <a:pt x="8" y="116"/>
                    </a:lnTo>
                    <a:lnTo>
                      <a:pt x="8" y="116"/>
                    </a:lnTo>
                    <a:lnTo>
                      <a:pt x="8" y="120"/>
                    </a:lnTo>
                    <a:lnTo>
                      <a:pt x="11" y="120"/>
                    </a:lnTo>
                    <a:lnTo>
                      <a:pt x="11" y="120"/>
                    </a:lnTo>
                    <a:lnTo>
                      <a:pt x="11" y="120"/>
                    </a:lnTo>
                    <a:lnTo>
                      <a:pt x="11" y="120"/>
                    </a:lnTo>
                    <a:lnTo>
                      <a:pt x="11" y="124"/>
                    </a:lnTo>
                    <a:lnTo>
                      <a:pt x="15" y="124"/>
                    </a:lnTo>
                    <a:lnTo>
                      <a:pt x="15" y="124"/>
                    </a:lnTo>
                    <a:lnTo>
                      <a:pt x="15" y="124"/>
                    </a:lnTo>
                    <a:lnTo>
                      <a:pt x="15" y="124"/>
                    </a:lnTo>
                    <a:lnTo>
                      <a:pt x="15" y="128"/>
                    </a:lnTo>
                    <a:lnTo>
                      <a:pt x="15" y="128"/>
                    </a:lnTo>
                    <a:lnTo>
                      <a:pt x="19" y="128"/>
                    </a:lnTo>
                    <a:lnTo>
                      <a:pt x="19" y="128"/>
                    </a:lnTo>
                    <a:lnTo>
                      <a:pt x="19" y="128"/>
                    </a:lnTo>
                    <a:lnTo>
                      <a:pt x="19" y="128"/>
                    </a:lnTo>
                    <a:lnTo>
                      <a:pt x="19" y="128"/>
                    </a:lnTo>
                    <a:lnTo>
                      <a:pt x="19" y="128"/>
                    </a:lnTo>
                    <a:lnTo>
                      <a:pt x="19" y="131"/>
                    </a:lnTo>
                    <a:lnTo>
                      <a:pt x="23" y="131"/>
                    </a:lnTo>
                    <a:lnTo>
                      <a:pt x="23" y="131"/>
                    </a:lnTo>
                    <a:lnTo>
                      <a:pt x="23" y="131"/>
                    </a:lnTo>
                    <a:lnTo>
                      <a:pt x="23" y="131"/>
                    </a:lnTo>
                    <a:lnTo>
                      <a:pt x="23" y="131"/>
                    </a:lnTo>
                    <a:lnTo>
                      <a:pt x="23" y="131"/>
                    </a:lnTo>
                    <a:lnTo>
                      <a:pt x="23" y="131"/>
                    </a:lnTo>
                    <a:lnTo>
                      <a:pt x="132" y="26"/>
                    </a:lnTo>
                    <a:lnTo>
                      <a:pt x="132" y="26"/>
                    </a:lnTo>
                    <a:lnTo>
                      <a:pt x="132" y="26"/>
                    </a:lnTo>
                    <a:lnTo>
                      <a:pt x="132" y="26"/>
                    </a:lnTo>
                    <a:lnTo>
                      <a:pt x="132" y="26"/>
                    </a:lnTo>
                    <a:lnTo>
                      <a:pt x="132" y="26"/>
                    </a:lnTo>
                    <a:lnTo>
                      <a:pt x="132" y="26"/>
                    </a:lnTo>
                    <a:lnTo>
                      <a:pt x="128" y="26"/>
                    </a:lnTo>
                    <a:lnTo>
                      <a:pt x="128" y="26"/>
                    </a:lnTo>
                    <a:lnTo>
                      <a:pt x="128" y="26"/>
                    </a:lnTo>
                    <a:lnTo>
                      <a:pt x="128" y="26"/>
                    </a:lnTo>
                    <a:lnTo>
                      <a:pt x="128" y="23"/>
                    </a:lnTo>
                    <a:lnTo>
                      <a:pt x="128" y="23"/>
                    </a:lnTo>
                    <a:lnTo>
                      <a:pt x="128" y="23"/>
                    </a:lnTo>
                    <a:lnTo>
                      <a:pt x="128" y="23"/>
                    </a:lnTo>
                    <a:lnTo>
                      <a:pt x="124" y="23"/>
                    </a:lnTo>
                    <a:lnTo>
                      <a:pt x="124" y="23"/>
                    </a:lnTo>
                    <a:lnTo>
                      <a:pt x="124" y="23"/>
                    </a:lnTo>
                    <a:lnTo>
                      <a:pt x="124" y="19"/>
                    </a:lnTo>
                    <a:lnTo>
                      <a:pt x="124" y="19"/>
                    </a:lnTo>
                    <a:lnTo>
                      <a:pt x="120" y="19"/>
                    </a:lnTo>
                    <a:lnTo>
                      <a:pt x="120" y="19"/>
                    </a:lnTo>
                    <a:lnTo>
                      <a:pt x="120" y="19"/>
                    </a:lnTo>
                    <a:lnTo>
                      <a:pt x="120" y="15"/>
                    </a:lnTo>
                    <a:lnTo>
                      <a:pt x="120" y="15"/>
                    </a:lnTo>
                    <a:lnTo>
                      <a:pt x="117" y="15"/>
                    </a:lnTo>
                    <a:lnTo>
                      <a:pt x="117" y="15"/>
                    </a:lnTo>
                    <a:lnTo>
                      <a:pt x="117" y="11"/>
                    </a:lnTo>
                    <a:lnTo>
                      <a:pt x="117" y="11"/>
                    </a:lnTo>
                    <a:lnTo>
                      <a:pt x="117" y="11"/>
                    </a:lnTo>
                    <a:lnTo>
                      <a:pt x="113" y="11"/>
                    </a:lnTo>
                    <a:lnTo>
                      <a:pt x="113" y="11"/>
                    </a:lnTo>
                    <a:lnTo>
                      <a:pt x="113" y="8"/>
                    </a:lnTo>
                    <a:lnTo>
                      <a:pt x="113" y="8"/>
                    </a:lnTo>
                    <a:lnTo>
                      <a:pt x="113" y="8"/>
                    </a:lnTo>
                    <a:lnTo>
                      <a:pt x="113" y="8"/>
                    </a:lnTo>
                    <a:lnTo>
                      <a:pt x="109" y="8"/>
                    </a:lnTo>
                    <a:lnTo>
                      <a:pt x="109" y="8"/>
                    </a:lnTo>
                    <a:lnTo>
                      <a:pt x="109" y="4"/>
                    </a:lnTo>
                    <a:lnTo>
                      <a:pt x="109" y="4"/>
                    </a:lnTo>
                    <a:lnTo>
                      <a:pt x="109" y="4"/>
                    </a:lnTo>
                    <a:lnTo>
                      <a:pt x="109" y="4"/>
                    </a:lnTo>
                    <a:lnTo>
                      <a:pt x="109" y="4"/>
                    </a:lnTo>
                    <a:lnTo>
                      <a:pt x="109" y="4"/>
                    </a:lnTo>
                    <a:lnTo>
                      <a:pt x="109" y="4"/>
                    </a:lnTo>
                    <a:lnTo>
                      <a:pt x="109" y="4"/>
                    </a:lnTo>
                    <a:lnTo>
                      <a:pt x="109" y="4"/>
                    </a:lnTo>
                    <a:lnTo>
                      <a:pt x="109" y="4"/>
                    </a:lnTo>
                    <a:lnTo>
                      <a:pt x="109" y="4"/>
                    </a:lnTo>
                    <a:lnTo>
                      <a:pt x="109" y="0"/>
                    </a:lnTo>
                    <a:lnTo>
                      <a:pt x="0" y="10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305">
                <a:extLst>
                  <a:ext uri="{FF2B5EF4-FFF2-40B4-BE49-F238E27FC236}">
                    <a16:creationId xmlns:a16="http://schemas.microsoft.com/office/drawing/2014/main" id="{522E1E3E-A0A8-8204-AF64-C7AAA99C94A8}"/>
                  </a:ext>
                </a:extLst>
              </p:cNvPr>
              <p:cNvSpPr>
                <a:spLocks/>
              </p:cNvSpPr>
              <p:nvPr/>
            </p:nvSpPr>
            <p:spPr bwMode="auto">
              <a:xfrm>
                <a:off x="5372" y="2281"/>
                <a:ext cx="120" cy="49"/>
              </a:xfrm>
              <a:custGeom>
                <a:avLst/>
                <a:gdLst>
                  <a:gd name="T0" fmla="*/ 109 w 120"/>
                  <a:gd name="T1" fmla="*/ 34 h 49"/>
                  <a:gd name="T2" fmla="*/ 109 w 120"/>
                  <a:gd name="T3" fmla="*/ 30 h 49"/>
                  <a:gd name="T4" fmla="*/ 113 w 120"/>
                  <a:gd name="T5" fmla="*/ 30 h 49"/>
                  <a:gd name="T6" fmla="*/ 113 w 120"/>
                  <a:gd name="T7" fmla="*/ 30 h 49"/>
                  <a:gd name="T8" fmla="*/ 116 w 120"/>
                  <a:gd name="T9" fmla="*/ 30 h 49"/>
                  <a:gd name="T10" fmla="*/ 116 w 120"/>
                  <a:gd name="T11" fmla="*/ 27 h 49"/>
                  <a:gd name="T12" fmla="*/ 116 w 120"/>
                  <a:gd name="T13" fmla="*/ 27 h 49"/>
                  <a:gd name="T14" fmla="*/ 116 w 120"/>
                  <a:gd name="T15" fmla="*/ 23 h 49"/>
                  <a:gd name="T16" fmla="*/ 120 w 120"/>
                  <a:gd name="T17" fmla="*/ 23 h 49"/>
                  <a:gd name="T18" fmla="*/ 120 w 120"/>
                  <a:gd name="T19" fmla="*/ 19 h 49"/>
                  <a:gd name="T20" fmla="*/ 120 w 120"/>
                  <a:gd name="T21" fmla="*/ 15 h 49"/>
                  <a:gd name="T22" fmla="*/ 120 w 120"/>
                  <a:gd name="T23" fmla="*/ 15 h 49"/>
                  <a:gd name="T24" fmla="*/ 120 w 120"/>
                  <a:gd name="T25" fmla="*/ 12 h 49"/>
                  <a:gd name="T26" fmla="*/ 120 w 120"/>
                  <a:gd name="T27" fmla="*/ 12 h 49"/>
                  <a:gd name="T28" fmla="*/ 116 w 120"/>
                  <a:gd name="T29" fmla="*/ 8 h 49"/>
                  <a:gd name="T30" fmla="*/ 116 w 120"/>
                  <a:gd name="T31" fmla="*/ 8 h 49"/>
                  <a:gd name="T32" fmla="*/ 116 w 120"/>
                  <a:gd name="T33" fmla="*/ 4 h 49"/>
                  <a:gd name="T34" fmla="*/ 113 w 120"/>
                  <a:gd name="T35" fmla="*/ 4 h 49"/>
                  <a:gd name="T36" fmla="*/ 113 w 120"/>
                  <a:gd name="T37" fmla="*/ 0 h 49"/>
                  <a:gd name="T38" fmla="*/ 113 w 120"/>
                  <a:gd name="T39" fmla="*/ 0 h 49"/>
                  <a:gd name="T40" fmla="*/ 109 w 120"/>
                  <a:gd name="T41" fmla="*/ 0 h 49"/>
                  <a:gd name="T42" fmla="*/ 109 w 120"/>
                  <a:gd name="T43" fmla="*/ 0 h 49"/>
                  <a:gd name="T44" fmla="*/ 105 w 120"/>
                  <a:gd name="T45" fmla="*/ 0 h 49"/>
                  <a:gd name="T46" fmla="*/ 105 w 120"/>
                  <a:gd name="T47" fmla="*/ 0 h 49"/>
                  <a:gd name="T48" fmla="*/ 101 w 120"/>
                  <a:gd name="T49" fmla="*/ 0 h 49"/>
                  <a:gd name="T50" fmla="*/ 0 w 120"/>
                  <a:gd name="T51" fmla="*/ 15 h 49"/>
                  <a:gd name="T52" fmla="*/ 4 w 120"/>
                  <a:gd name="T53" fmla="*/ 15 h 49"/>
                  <a:gd name="T54" fmla="*/ 4 w 120"/>
                  <a:gd name="T55" fmla="*/ 15 h 49"/>
                  <a:gd name="T56" fmla="*/ 8 w 120"/>
                  <a:gd name="T57" fmla="*/ 15 h 49"/>
                  <a:gd name="T58" fmla="*/ 8 w 120"/>
                  <a:gd name="T59" fmla="*/ 19 h 49"/>
                  <a:gd name="T60" fmla="*/ 11 w 120"/>
                  <a:gd name="T61" fmla="*/ 19 h 49"/>
                  <a:gd name="T62" fmla="*/ 11 w 120"/>
                  <a:gd name="T63" fmla="*/ 19 h 49"/>
                  <a:gd name="T64" fmla="*/ 11 w 120"/>
                  <a:gd name="T65" fmla="*/ 23 h 49"/>
                  <a:gd name="T66" fmla="*/ 15 w 120"/>
                  <a:gd name="T67" fmla="*/ 23 h 49"/>
                  <a:gd name="T68" fmla="*/ 15 w 120"/>
                  <a:gd name="T69" fmla="*/ 27 h 49"/>
                  <a:gd name="T70" fmla="*/ 15 w 120"/>
                  <a:gd name="T71" fmla="*/ 27 h 49"/>
                  <a:gd name="T72" fmla="*/ 19 w 120"/>
                  <a:gd name="T73" fmla="*/ 30 h 49"/>
                  <a:gd name="T74" fmla="*/ 19 w 120"/>
                  <a:gd name="T75" fmla="*/ 30 h 49"/>
                  <a:gd name="T76" fmla="*/ 19 w 120"/>
                  <a:gd name="T77" fmla="*/ 34 h 49"/>
                  <a:gd name="T78" fmla="*/ 19 w 120"/>
                  <a:gd name="T79" fmla="*/ 34 h 49"/>
                  <a:gd name="T80" fmla="*/ 19 w 120"/>
                  <a:gd name="T81" fmla="*/ 38 h 49"/>
                  <a:gd name="T82" fmla="*/ 19 w 120"/>
                  <a:gd name="T83" fmla="*/ 42 h 49"/>
                  <a:gd name="T84" fmla="*/ 15 w 120"/>
                  <a:gd name="T85" fmla="*/ 42 h 49"/>
                  <a:gd name="T86" fmla="*/ 15 w 120"/>
                  <a:gd name="T87" fmla="*/ 45 h 49"/>
                  <a:gd name="T88" fmla="*/ 15 w 120"/>
                  <a:gd name="T89" fmla="*/ 45 h 49"/>
                  <a:gd name="T90" fmla="*/ 11 w 120"/>
                  <a:gd name="T91" fmla="*/ 45 h 49"/>
                  <a:gd name="T92" fmla="*/ 11 w 120"/>
                  <a:gd name="T93" fmla="*/ 49 h 49"/>
                  <a:gd name="T94" fmla="*/ 11 w 120"/>
                  <a:gd name="T95" fmla="*/ 49 h 49"/>
                  <a:gd name="T96" fmla="*/ 8 w 120"/>
                  <a:gd name="T97" fmla="*/ 49 h 49"/>
                  <a:gd name="T98" fmla="*/ 8 w 120"/>
                  <a:gd name="T9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0" h="49">
                    <a:moveTo>
                      <a:pt x="109" y="34"/>
                    </a:moveTo>
                    <a:lnTo>
                      <a:pt x="109" y="34"/>
                    </a:lnTo>
                    <a:lnTo>
                      <a:pt x="109" y="30"/>
                    </a:lnTo>
                    <a:lnTo>
                      <a:pt x="109" y="30"/>
                    </a:lnTo>
                    <a:lnTo>
                      <a:pt x="113" y="30"/>
                    </a:lnTo>
                    <a:lnTo>
                      <a:pt x="113" y="30"/>
                    </a:lnTo>
                    <a:lnTo>
                      <a:pt x="113" y="30"/>
                    </a:lnTo>
                    <a:lnTo>
                      <a:pt x="113" y="30"/>
                    </a:lnTo>
                    <a:lnTo>
                      <a:pt x="113" y="30"/>
                    </a:lnTo>
                    <a:lnTo>
                      <a:pt x="116" y="30"/>
                    </a:lnTo>
                    <a:lnTo>
                      <a:pt x="116" y="27"/>
                    </a:lnTo>
                    <a:lnTo>
                      <a:pt x="116" y="27"/>
                    </a:lnTo>
                    <a:lnTo>
                      <a:pt x="116" y="27"/>
                    </a:lnTo>
                    <a:lnTo>
                      <a:pt x="116" y="27"/>
                    </a:lnTo>
                    <a:lnTo>
                      <a:pt x="116" y="23"/>
                    </a:lnTo>
                    <a:lnTo>
                      <a:pt x="116" y="23"/>
                    </a:lnTo>
                    <a:lnTo>
                      <a:pt x="120" y="23"/>
                    </a:lnTo>
                    <a:lnTo>
                      <a:pt x="120" y="23"/>
                    </a:lnTo>
                    <a:lnTo>
                      <a:pt x="120" y="19"/>
                    </a:lnTo>
                    <a:lnTo>
                      <a:pt x="120" y="19"/>
                    </a:lnTo>
                    <a:lnTo>
                      <a:pt x="120" y="19"/>
                    </a:lnTo>
                    <a:lnTo>
                      <a:pt x="120" y="15"/>
                    </a:lnTo>
                    <a:lnTo>
                      <a:pt x="120" y="15"/>
                    </a:lnTo>
                    <a:lnTo>
                      <a:pt x="120" y="15"/>
                    </a:lnTo>
                    <a:lnTo>
                      <a:pt x="120" y="15"/>
                    </a:lnTo>
                    <a:lnTo>
                      <a:pt x="120" y="12"/>
                    </a:lnTo>
                    <a:lnTo>
                      <a:pt x="120" y="12"/>
                    </a:lnTo>
                    <a:lnTo>
                      <a:pt x="120" y="12"/>
                    </a:lnTo>
                    <a:lnTo>
                      <a:pt x="116" y="8"/>
                    </a:lnTo>
                    <a:lnTo>
                      <a:pt x="116" y="8"/>
                    </a:lnTo>
                    <a:lnTo>
                      <a:pt x="116" y="8"/>
                    </a:lnTo>
                    <a:lnTo>
                      <a:pt x="116" y="8"/>
                    </a:lnTo>
                    <a:lnTo>
                      <a:pt x="116" y="4"/>
                    </a:lnTo>
                    <a:lnTo>
                      <a:pt x="116" y="4"/>
                    </a:lnTo>
                    <a:lnTo>
                      <a:pt x="116" y="4"/>
                    </a:lnTo>
                    <a:lnTo>
                      <a:pt x="113" y="4"/>
                    </a:lnTo>
                    <a:lnTo>
                      <a:pt x="113" y="4"/>
                    </a:lnTo>
                    <a:lnTo>
                      <a:pt x="113" y="0"/>
                    </a:lnTo>
                    <a:lnTo>
                      <a:pt x="113" y="0"/>
                    </a:lnTo>
                    <a:lnTo>
                      <a:pt x="113" y="0"/>
                    </a:lnTo>
                    <a:lnTo>
                      <a:pt x="109" y="0"/>
                    </a:lnTo>
                    <a:lnTo>
                      <a:pt x="109" y="0"/>
                    </a:lnTo>
                    <a:lnTo>
                      <a:pt x="109" y="0"/>
                    </a:lnTo>
                    <a:lnTo>
                      <a:pt x="109" y="0"/>
                    </a:lnTo>
                    <a:lnTo>
                      <a:pt x="105" y="0"/>
                    </a:lnTo>
                    <a:lnTo>
                      <a:pt x="105" y="0"/>
                    </a:lnTo>
                    <a:lnTo>
                      <a:pt x="105" y="0"/>
                    </a:lnTo>
                    <a:lnTo>
                      <a:pt x="105" y="0"/>
                    </a:lnTo>
                    <a:lnTo>
                      <a:pt x="101" y="0"/>
                    </a:lnTo>
                    <a:lnTo>
                      <a:pt x="101" y="0"/>
                    </a:lnTo>
                    <a:lnTo>
                      <a:pt x="0" y="15"/>
                    </a:lnTo>
                    <a:lnTo>
                      <a:pt x="0" y="15"/>
                    </a:lnTo>
                    <a:lnTo>
                      <a:pt x="4" y="15"/>
                    </a:lnTo>
                    <a:lnTo>
                      <a:pt x="4" y="15"/>
                    </a:lnTo>
                    <a:lnTo>
                      <a:pt x="4" y="15"/>
                    </a:lnTo>
                    <a:lnTo>
                      <a:pt x="4" y="15"/>
                    </a:lnTo>
                    <a:lnTo>
                      <a:pt x="8" y="15"/>
                    </a:lnTo>
                    <a:lnTo>
                      <a:pt x="8" y="15"/>
                    </a:lnTo>
                    <a:lnTo>
                      <a:pt x="8" y="15"/>
                    </a:lnTo>
                    <a:lnTo>
                      <a:pt x="8" y="19"/>
                    </a:lnTo>
                    <a:lnTo>
                      <a:pt x="8" y="19"/>
                    </a:lnTo>
                    <a:lnTo>
                      <a:pt x="11" y="19"/>
                    </a:lnTo>
                    <a:lnTo>
                      <a:pt x="11" y="19"/>
                    </a:lnTo>
                    <a:lnTo>
                      <a:pt x="11" y="19"/>
                    </a:lnTo>
                    <a:lnTo>
                      <a:pt x="11" y="19"/>
                    </a:lnTo>
                    <a:lnTo>
                      <a:pt x="11" y="23"/>
                    </a:lnTo>
                    <a:lnTo>
                      <a:pt x="15" y="23"/>
                    </a:lnTo>
                    <a:lnTo>
                      <a:pt x="15" y="23"/>
                    </a:lnTo>
                    <a:lnTo>
                      <a:pt x="15" y="23"/>
                    </a:lnTo>
                    <a:lnTo>
                      <a:pt x="15" y="27"/>
                    </a:lnTo>
                    <a:lnTo>
                      <a:pt x="15" y="27"/>
                    </a:lnTo>
                    <a:lnTo>
                      <a:pt x="15" y="27"/>
                    </a:lnTo>
                    <a:lnTo>
                      <a:pt x="15" y="27"/>
                    </a:lnTo>
                    <a:lnTo>
                      <a:pt x="19" y="30"/>
                    </a:lnTo>
                    <a:lnTo>
                      <a:pt x="19" y="30"/>
                    </a:lnTo>
                    <a:lnTo>
                      <a:pt x="19" y="30"/>
                    </a:lnTo>
                    <a:lnTo>
                      <a:pt x="19" y="34"/>
                    </a:lnTo>
                    <a:lnTo>
                      <a:pt x="19" y="34"/>
                    </a:lnTo>
                    <a:lnTo>
                      <a:pt x="19" y="34"/>
                    </a:lnTo>
                    <a:lnTo>
                      <a:pt x="19" y="34"/>
                    </a:lnTo>
                    <a:lnTo>
                      <a:pt x="19" y="38"/>
                    </a:lnTo>
                    <a:lnTo>
                      <a:pt x="19" y="38"/>
                    </a:lnTo>
                    <a:lnTo>
                      <a:pt x="19" y="38"/>
                    </a:lnTo>
                    <a:lnTo>
                      <a:pt x="19" y="42"/>
                    </a:lnTo>
                    <a:lnTo>
                      <a:pt x="15" y="42"/>
                    </a:lnTo>
                    <a:lnTo>
                      <a:pt x="15" y="42"/>
                    </a:lnTo>
                    <a:lnTo>
                      <a:pt x="15" y="42"/>
                    </a:lnTo>
                    <a:lnTo>
                      <a:pt x="15" y="45"/>
                    </a:lnTo>
                    <a:lnTo>
                      <a:pt x="15" y="45"/>
                    </a:lnTo>
                    <a:lnTo>
                      <a:pt x="15" y="45"/>
                    </a:lnTo>
                    <a:lnTo>
                      <a:pt x="15" y="45"/>
                    </a:lnTo>
                    <a:lnTo>
                      <a:pt x="11" y="45"/>
                    </a:lnTo>
                    <a:lnTo>
                      <a:pt x="11" y="49"/>
                    </a:lnTo>
                    <a:lnTo>
                      <a:pt x="11" y="49"/>
                    </a:lnTo>
                    <a:lnTo>
                      <a:pt x="11" y="49"/>
                    </a:lnTo>
                    <a:lnTo>
                      <a:pt x="11" y="49"/>
                    </a:lnTo>
                    <a:lnTo>
                      <a:pt x="8" y="49"/>
                    </a:lnTo>
                    <a:lnTo>
                      <a:pt x="8" y="49"/>
                    </a:lnTo>
                    <a:lnTo>
                      <a:pt x="8" y="49"/>
                    </a:lnTo>
                    <a:lnTo>
                      <a:pt x="8" y="49"/>
                    </a:lnTo>
                    <a:lnTo>
                      <a:pt x="109" y="3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Oval 306">
                <a:extLst>
                  <a:ext uri="{FF2B5EF4-FFF2-40B4-BE49-F238E27FC236}">
                    <a16:creationId xmlns:a16="http://schemas.microsoft.com/office/drawing/2014/main" id="{0B3CA86F-719E-AA60-DCEF-37B75FECE11A}"/>
                  </a:ext>
                </a:extLst>
              </p:cNvPr>
              <p:cNvSpPr>
                <a:spLocks noChangeArrowheads="1"/>
              </p:cNvSpPr>
              <p:nvPr/>
            </p:nvSpPr>
            <p:spPr bwMode="auto">
              <a:xfrm>
                <a:off x="5639" y="2064"/>
                <a:ext cx="101" cy="101"/>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Oval 307">
                <a:extLst>
                  <a:ext uri="{FF2B5EF4-FFF2-40B4-BE49-F238E27FC236}">
                    <a16:creationId xmlns:a16="http://schemas.microsoft.com/office/drawing/2014/main" id="{E6D87B87-BB9B-1BCD-468E-FE6915433A41}"/>
                  </a:ext>
                </a:extLst>
              </p:cNvPr>
              <p:cNvSpPr>
                <a:spLocks noChangeArrowheads="1"/>
              </p:cNvSpPr>
              <p:nvPr/>
            </p:nvSpPr>
            <p:spPr bwMode="auto">
              <a:xfrm>
                <a:off x="5286" y="1700"/>
                <a:ext cx="101" cy="101"/>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308">
                <a:extLst>
                  <a:ext uri="{FF2B5EF4-FFF2-40B4-BE49-F238E27FC236}">
                    <a16:creationId xmlns:a16="http://schemas.microsoft.com/office/drawing/2014/main" id="{AFDE4280-6A05-6EDB-5BA7-E86D27EE2270}"/>
                  </a:ext>
                </a:extLst>
              </p:cNvPr>
              <p:cNvSpPr>
                <a:spLocks/>
              </p:cNvSpPr>
              <p:nvPr/>
            </p:nvSpPr>
            <p:spPr bwMode="auto">
              <a:xfrm>
                <a:off x="5301" y="1745"/>
                <a:ext cx="49" cy="56"/>
              </a:xfrm>
              <a:custGeom>
                <a:avLst/>
                <a:gdLst>
                  <a:gd name="T0" fmla="*/ 49 w 49"/>
                  <a:gd name="T1" fmla="*/ 26 h 56"/>
                  <a:gd name="T2" fmla="*/ 49 w 49"/>
                  <a:gd name="T3" fmla="*/ 22 h 56"/>
                  <a:gd name="T4" fmla="*/ 49 w 49"/>
                  <a:gd name="T5" fmla="*/ 22 h 56"/>
                  <a:gd name="T6" fmla="*/ 49 w 49"/>
                  <a:gd name="T7" fmla="*/ 19 h 56"/>
                  <a:gd name="T8" fmla="*/ 49 w 49"/>
                  <a:gd name="T9" fmla="*/ 19 h 56"/>
                  <a:gd name="T10" fmla="*/ 49 w 49"/>
                  <a:gd name="T11" fmla="*/ 15 h 56"/>
                  <a:gd name="T12" fmla="*/ 49 w 49"/>
                  <a:gd name="T13" fmla="*/ 15 h 56"/>
                  <a:gd name="T14" fmla="*/ 49 w 49"/>
                  <a:gd name="T15" fmla="*/ 11 h 56"/>
                  <a:gd name="T16" fmla="*/ 49 w 49"/>
                  <a:gd name="T17" fmla="*/ 7 h 56"/>
                  <a:gd name="T18" fmla="*/ 45 w 49"/>
                  <a:gd name="T19" fmla="*/ 7 h 56"/>
                  <a:gd name="T20" fmla="*/ 45 w 49"/>
                  <a:gd name="T21" fmla="*/ 7 h 56"/>
                  <a:gd name="T22" fmla="*/ 45 w 49"/>
                  <a:gd name="T23" fmla="*/ 4 h 56"/>
                  <a:gd name="T24" fmla="*/ 41 w 49"/>
                  <a:gd name="T25" fmla="*/ 4 h 56"/>
                  <a:gd name="T26" fmla="*/ 41 w 49"/>
                  <a:gd name="T27" fmla="*/ 4 h 56"/>
                  <a:gd name="T28" fmla="*/ 37 w 49"/>
                  <a:gd name="T29" fmla="*/ 0 h 56"/>
                  <a:gd name="T30" fmla="*/ 34 w 49"/>
                  <a:gd name="T31" fmla="*/ 0 h 56"/>
                  <a:gd name="T32" fmla="*/ 34 w 49"/>
                  <a:gd name="T33" fmla="*/ 0 h 56"/>
                  <a:gd name="T34" fmla="*/ 30 w 49"/>
                  <a:gd name="T35" fmla="*/ 0 h 56"/>
                  <a:gd name="T36" fmla="*/ 30 w 49"/>
                  <a:gd name="T37" fmla="*/ 0 h 56"/>
                  <a:gd name="T38" fmla="*/ 26 w 49"/>
                  <a:gd name="T39" fmla="*/ 0 h 56"/>
                  <a:gd name="T40" fmla="*/ 26 w 49"/>
                  <a:gd name="T41" fmla="*/ 4 h 56"/>
                  <a:gd name="T42" fmla="*/ 22 w 49"/>
                  <a:gd name="T43" fmla="*/ 4 h 56"/>
                  <a:gd name="T44" fmla="*/ 22 w 49"/>
                  <a:gd name="T45" fmla="*/ 4 h 56"/>
                  <a:gd name="T46" fmla="*/ 19 w 49"/>
                  <a:gd name="T47" fmla="*/ 7 h 56"/>
                  <a:gd name="T48" fmla="*/ 19 w 49"/>
                  <a:gd name="T49" fmla="*/ 7 h 56"/>
                  <a:gd name="T50" fmla="*/ 0 w 49"/>
                  <a:gd name="T51" fmla="*/ 37 h 56"/>
                  <a:gd name="T52" fmla="*/ 0 w 49"/>
                  <a:gd name="T53" fmla="*/ 37 h 56"/>
                  <a:gd name="T54" fmla="*/ 4 w 49"/>
                  <a:gd name="T55" fmla="*/ 34 h 56"/>
                  <a:gd name="T56" fmla="*/ 4 w 49"/>
                  <a:gd name="T57" fmla="*/ 34 h 56"/>
                  <a:gd name="T58" fmla="*/ 7 w 49"/>
                  <a:gd name="T59" fmla="*/ 34 h 56"/>
                  <a:gd name="T60" fmla="*/ 7 w 49"/>
                  <a:gd name="T61" fmla="*/ 30 h 56"/>
                  <a:gd name="T62" fmla="*/ 11 w 49"/>
                  <a:gd name="T63" fmla="*/ 30 h 56"/>
                  <a:gd name="T64" fmla="*/ 11 w 49"/>
                  <a:gd name="T65" fmla="*/ 30 h 56"/>
                  <a:gd name="T66" fmla="*/ 15 w 49"/>
                  <a:gd name="T67" fmla="*/ 30 h 56"/>
                  <a:gd name="T68" fmla="*/ 15 w 49"/>
                  <a:gd name="T69" fmla="*/ 30 h 56"/>
                  <a:gd name="T70" fmla="*/ 19 w 49"/>
                  <a:gd name="T71" fmla="*/ 30 h 56"/>
                  <a:gd name="T72" fmla="*/ 22 w 49"/>
                  <a:gd name="T73" fmla="*/ 34 h 56"/>
                  <a:gd name="T74" fmla="*/ 22 w 49"/>
                  <a:gd name="T75" fmla="*/ 34 h 56"/>
                  <a:gd name="T76" fmla="*/ 26 w 49"/>
                  <a:gd name="T77" fmla="*/ 34 h 56"/>
                  <a:gd name="T78" fmla="*/ 26 w 49"/>
                  <a:gd name="T79" fmla="*/ 37 h 56"/>
                  <a:gd name="T80" fmla="*/ 26 w 49"/>
                  <a:gd name="T81" fmla="*/ 37 h 56"/>
                  <a:gd name="T82" fmla="*/ 30 w 49"/>
                  <a:gd name="T83" fmla="*/ 41 h 56"/>
                  <a:gd name="T84" fmla="*/ 30 w 49"/>
                  <a:gd name="T85" fmla="*/ 41 h 56"/>
                  <a:gd name="T86" fmla="*/ 30 w 49"/>
                  <a:gd name="T87" fmla="*/ 45 h 56"/>
                  <a:gd name="T88" fmla="*/ 30 w 49"/>
                  <a:gd name="T89" fmla="*/ 49 h 56"/>
                  <a:gd name="T90" fmla="*/ 30 w 49"/>
                  <a:gd name="T91" fmla="*/ 49 h 56"/>
                  <a:gd name="T92" fmla="*/ 30 w 49"/>
                  <a:gd name="T93" fmla="*/ 52 h 56"/>
                  <a:gd name="T94" fmla="*/ 30 w 49"/>
                  <a:gd name="T95" fmla="*/ 52 h 56"/>
                  <a:gd name="T96" fmla="*/ 30 w 49"/>
                  <a:gd name="T97" fmla="*/ 56 h 56"/>
                  <a:gd name="T98" fmla="*/ 26 w 49"/>
                  <a:gd name="T9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56">
                    <a:moveTo>
                      <a:pt x="49" y="26"/>
                    </a:moveTo>
                    <a:lnTo>
                      <a:pt x="49" y="26"/>
                    </a:lnTo>
                    <a:lnTo>
                      <a:pt x="49" y="26"/>
                    </a:lnTo>
                    <a:lnTo>
                      <a:pt x="49" y="22"/>
                    </a:lnTo>
                    <a:lnTo>
                      <a:pt x="49" y="22"/>
                    </a:lnTo>
                    <a:lnTo>
                      <a:pt x="49" y="22"/>
                    </a:lnTo>
                    <a:lnTo>
                      <a:pt x="49" y="22"/>
                    </a:lnTo>
                    <a:lnTo>
                      <a:pt x="49" y="19"/>
                    </a:lnTo>
                    <a:lnTo>
                      <a:pt x="49" y="19"/>
                    </a:lnTo>
                    <a:lnTo>
                      <a:pt x="49" y="19"/>
                    </a:lnTo>
                    <a:lnTo>
                      <a:pt x="49" y="15"/>
                    </a:lnTo>
                    <a:lnTo>
                      <a:pt x="49" y="15"/>
                    </a:lnTo>
                    <a:lnTo>
                      <a:pt x="49" y="15"/>
                    </a:lnTo>
                    <a:lnTo>
                      <a:pt x="49" y="15"/>
                    </a:lnTo>
                    <a:lnTo>
                      <a:pt x="49" y="11"/>
                    </a:lnTo>
                    <a:lnTo>
                      <a:pt x="49" y="11"/>
                    </a:lnTo>
                    <a:lnTo>
                      <a:pt x="49" y="11"/>
                    </a:lnTo>
                    <a:lnTo>
                      <a:pt x="49" y="7"/>
                    </a:lnTo>
                    <a:lnTo>
                      <a:pt x="49" y="7"/>
                    </a:lnTo>
                    <a:lnTo>
                      <a:pt x="45" y="7"/>
                    </a:lnTo>
                    <a:lnTo>
                      <a:pt x="45" y="7"/>
                    </a:lnTo>
                    <a:lnTo>
                      <a:pt x="45" y="7"/>
                    </a:lnTo>
                    <a:lnTo>
                      <a:pt x="45" y="4"/>
                    </a:lnTo>
                    <a:lnTo>
                      <a:pt x="45" y="4"/>
                    </a:lnTo>
                    <a:lnTo>
                      <a:pt x="41" y="4"/>
                    </a:lnTo>
                    <a:lnTo>
                      <a:pt x="41" y="4"/>
                    </a:lnTo>
                    <a:lnTo>
                      <a:pt x="41" y="4"/>
                    </a:lnTo>
                    <a:lnTo>
                      <a:pt x="41" y="4"/>
                    </a:lnTo>
                    <a:lnTo>
                      <a:pt x="37" y="0"/>
                    </a:lnTo>
                    <a:lnTo>
                      <a:pt x="37" y="0"/>
                    </a:lnTo>
                    <a:lnTo>
                      <a:pt x="37" y="0"/>
                    </a:lnTo>
                    <a:lnTo>
                      <a:pt x="34" y="0"/>
                    </a:lnTo>
                    <a:lnTo>
                      <a:pt x="34" y="0"/>
                    </a:lnTo>
                    <a:lnTo>
                      <a:pt x="34" y="0"/>
                    </a:lnTo>
                    <a:lnTo>
                      <a:pt x="34" y="0"/>
                    </a:lnTo>
                    <a:lnTo>
                      <a:pt x="30" y="0"/>
                    </a:lnTo>
                    <a:lnTo>
                      <a:pt x="30" y="0"/>
                    </a:lnTo>
                    <a:lnTo>
                      <a:pt x="30" y="0"/>
                    </a:lnTo>
                    <a:lnTo>
                      <a:pt x="26" y="0"/>
                    </a:lnTo>
                    <a:lnTo>
                      <a:pt x="26" y="0"/>
                    </a:lnTo>
                    <a:lnTo>
                      <a:pt x="26" y="0"/>
                    </a:lnTo>
                    <a:lnTo>
                      <a:pt x="26" y="4"/>
                    </a:lnTo>
                    <a:lnTo>
                      <a:pt x="22" y="4"/>
                    </a:lnTo>
                    <a:lnTo>
                      <a:pt x="22" y="4"/>
                    </a:lnTo>
                    <a:lnTo>
                      <a:pt x="22" y="4"/>
                    </a:lnTo>
                    <a:lnTo>
                      <a:pt x="22" y="4"/>
                    </a:lnTo>
                    <a:lnTo>
                      <a:pt x="22" y="4"/>
                    </a:lnTo>
                    <a:lnTo>
                      <a:pt x="19" y="7"/>
                    </a:lnTo>
                    <a:lnTo>
                      <a:pt x="19" y="7"/>
                    </a:lnTo>
                    <a:lnTo>
                      <a:pt x="19" y="7"/>
                    </a:lnTo>
                    <a:lnTo>
                      <a:pt x="0" y="37"/>
                    </a:lnTo>
                    <a:lnTo>
                      <a:pt x="0" y="37"/>
                    </a:lnTo>
                    <a:lnTo>
                      <a:pt x="0" y="37"/>
                    </a:lnTo>
                    <a:lnTo>
                      <a:pt x="0" y="37"/>
                    </a:lnTo>
                    <a:lnTo>
                      <a:pt x="0" y="34"/>
                    </a:lnTo>
                    <a:lnTo>
                      <a:pt x="4" y="34"/>
                    </a:lnTo>
                    <a:lnTo>
                      <a:pt x="4" y="34"/>
                    </a:lnTo>
                    <a:lnTo>
                      <a:pt x="4" y="34"/>
                    </a:lnTo>
                    <a:lnTo>
                      <a:pt x="4" y="34"/>
                    </a:lnTo>
                    <a:lnTo>
                      <a:pt x="7" y="34"/>
                    </a:lnTo>
                    <a:lnTo>
                      <a:pt x="7" y="30"/>
                    </a:lnTo>
                    <a:lnTo>
                      <a:pt x="7" y="30"/>
                    </a:lnTo>
                    <a:lnTo>
                      <a:pt x="7" y="30"/>
                    </a:lnTo>
                    <a:lnTo>
                      <a:pt x="11" y="30"/>
                    </a:lnTo>
                    <a:lnTo>
                      <a:pt x="11" y="30"/>
                    </a:lnTo>
                    <a:lnTo>
                      <a:pt x="11" y="30"/>
                    </a:lnTo>
                    <a:lnTo>
                      <a:pt x="15" y="30"/>
                    </a:lnTo>
                    <a:lnTo>
                      <a:pt x="15" y="30"/>
                    </a:lnTo>
                    <a:lnTo>
                      <a:pt x="15" y="30"/>
                    </a:lnTo>
                    <a:lnTo>
                      <a:pt x="15" y="30"/>
                    </a:lnTo>
                    <a:lnTo>
                      <a:pt x="19" y="30"/>
                    </a:lnTo>
                    <a:lnTo>
                      <a:pt x="19" y="30"/>
                    </a:lnTo>
                    <a:lnTo>
                      <a:pt x="19" y="34"/>
                    </a:lnTo>
                    <a:lnTo>
                      <a:pt x="22" y="34"/>
                    </a:lnTo>
                    <a:lnTo>
                      <a:pt x="22" y="34"/>
                    </a:lnTo>
                    <a:lnTo>
                      <a:pt x="22" y="34"/>
                    </a:lnTo>
                    <a:lnTo>
                      <a:pt x="22" y="34"/>
                    </a:lnTo>
                    <a:lnTo>
                      <a:pt x="26" y="34"/>
                    </a:lnTo>
                    <a:lnTo>
                      <a:pt x="26" y="37"/>
                    </a:lnTo>
                    <a:lnTo>
                      <a:pt x="26" y="37"/>
                    </a:lnTo>
                    <a:lnTo>
                      <a:pt x="26" y="37"/>
                    </a:lnTo>
                    <a:lnTo>
                      <a:pt x="26" y="37"/>
                    </a:lnTo>
                    <a:lnTo>
                      <a:pt x="30" y="41"/>
                    </a:lnTo>
                    <a:lnTo>
                      <a:pt x="30" y="41"/>
                    </a:lnTo>
                    <a:lnTo>
                      <a:pt x="30" y="41"/>
                    </a:lnTo>
                    <a:lnTo>
                      <a:pt x="30" y="41"/>
                    </a:lnTo>
                    <a:lnTo>
                      <a:pt x="30" y="45"/>
                    </a:lnTo>
                    <a:lnTo>
                      <a:pt x="30" y="45"/>
                    </a:lnTo>
                    <a:lnTo>
                      <a:pt x="30" y="45"/>
                    </a:lnTo>
                    <a:lnTo>
                      <a:pt x="30" y="49"/>
                    </a:lnTo>
                    <a:lnTo>
                      <a:pt x="30" y="49"/>
                    </a:lnTo>
                    <a:lnTo>
                      <a:pt x="30" y="49"/>
                    </a:lnTo>
                    <a:lnTo>
                      <a:pt x="30" y="49"/>
                    </a:lnTo>
                    <a:lnTo>
                      <a:pt x="30" y="52"/>
                    </a:lnTo>
                    <a:lnTo>
                      <a:pt x="30" y="52"/>
                    </a:lnTo>
                    <a:lnTo>
                      <a:pt x="30" y="52"/>
                    </a:lnTo>
                    <a:lnTo>
                      <a:pt x="30" y="56"/>
                    </a:lnTo>
                    <a:lnTo>
                      <a:pt x="30" y="56"/>
                    </a:lnTo>
                    <a:lnTo>
                      <a:pt x="30" y="56"/>
                    </a:lnTo>
                    <a:lnTo>
                      <a:pt x="26" y="56"/>
                    </a:lnTo>
                    <a:lnTo>
                      <a:pt x="49" y="26"/>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Oval 309">
                <a:extLst>
                  <a:ext uri="{FF2B5EF4-FFF2-40B4-BE49-F238E27FC236}">
                    <a16:creationId xmlns:a16="http://schemas.microsoft.com/office/drawing/2014/main" id="{6B82F2C7-3698-5564-F095-6F4B13EBD30D}"/>
                  </a:ext>
                </a:extLst>
              </p:cNvPr>
              <p:cNvSpPr>
                <a:spLocks noChangeArrowheads="1"/>
              </p:cNvSpPr>
              <p:nvPr/>
            </p:nvSpPr>
            <p:spPr bwMode="auto">
              <a:xfrm>
                <a:off x="4828" y="1992"/>
                <a:ext cx="124" cy="12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310">
                <a:extLst>
                  <a:ext uri="{FF2B5EF4-FFF2-40B4-BE49-F238E27FC236}">
                    <a16:creationId xmlns:a16="http://schemas.microsoft.com/office/drawing/2014/main" id="{ADE614BB-43A3-04E1-AF70-8E74DC6A85A6}"/>
                  </a:ext>
                </a:extLst>
              </p:cNvPr>
              <p:cNvSpPr>
                <a:spLocks/>
              </p:cNvSpPr>
              <p:nvPr/>
            </p:nvSpPr>
            <p:spPr bwMode="auto">
              <a:xfrm>
                <a:off x="4753" y="2090"/>
                <a:ext cx="120" cy="139"/>
              </a:xfrm>
              <a:custGeom>
                <a:avLst/>
                <a:gdLst>
                  <a:gd name="T0" fmla="*/ 120 w 120"/>
                  <a:gd name="T1" fmla="*/ 19 h 139"/>
                  <a:gd name="T2" fmla="*/ 120 w 120"/>
                  <a:gd name="T3" fmla="*/ 19 h 139"/>
                  <a:gd name="T4" fmla="*/ 120 w 120"/>
                  <a:gd name="T5" fmla="*/ 19 h 139"/>
                  <a:gd name="T6" fmla="*/ 116 w 120"/>
                  <a:gd name="T7" fmla="*/ 19 h 139"/>
                  <a:gd name="T8" fmla="*/ 116 w 120"/>
                  <a:gd name="T9" fmla="*/ 19 h 139"/>
                  <a:gd name="T10" fmla="*/ 116 w 120"/>
                  <a:gd name="T11" fmla="*/ 15 h 139"/>
                  <a:gd name="T12" fmla="*/ 116 w 120"/>
                  <a:gd name="T13" fmla="*/ 15 h 139"/>
                  <a:gd name="T14" fmla="*/ 113 w 120"/>
                  <a:gd name="T15" fmla="*/ 15 h 139"/>
                  <a:gd name="T16" fmla="*/ 113 w 120"/>
                  <a:gd name="T17" fmla="*/ 11 h 139"/>
                  <a:gd name="T18" fmla="*/ 113 w 120"/>
                  <a:gd name="T19" fmla="*/ 11 h 139"/>
                  <a:gd name="T20" fmla="*/ 109 w 120"/>
                  <a:gd name="T21" fmla="*/ 11 h 139"/>
                  <a:gd name="T22" fmla="*/ 109 w 120"/>
                  <a:gd name="T23" fmla="*/ 8 h 139"/>
                  <a:gd name="T24" fmla="*/ 105 w 120"/>
                  <a:gd name="T25" fmla="*/ 8 h 139"/>
                  <a:gd name="T26" fmla="*/ 105 w 120"/>
                  <a:gd name="T27" fmla="*/ 4 h 139"/>
                  <a:gd name="T28" fmla="*/ 101 w 120"/>
                  <a:gd name="T29" fmla="*/ 4 h 139"/>
                  <a:gd name="T30" fmla="*/ 101 w 120"/>
                  <a:gd name="T31" fmla="*/ 4 h 139"/>
                  <a:gd name="T32" fmla="*/ 98 w 120"/>
                  <a:gd name="T33" fmla="*/ 4 h 139"/>
                  <a:gd name="T34" fmla="*/ 98 w 120"/>
                  <a:gd name="T35" fmla="*/ 0 h 139"/>
                  <a:gd name="T36" fmla="*/ 98 w 120"/>
                  <a:gd name="T37" fmla="*/ 0 h 139"/>
                  <a:gd name="T38" fmla="*/ 94 w 120"/>
                  <a:gd name="T39" fmla="*/ 0 h 139"/>
                  <a:gd name="T40" fmla="*/ 94 w 120"/>
                  <a:gd name="T41" fmla="*/ 0 h 139"/>
                  <a:gd name="T42" fmla="*/ 94 w 120"/>
                  <a:gd name="T43" fmla="*/ 0 h 139"/>
                  <a:gd name="T44" fmla="*/ 90 w 120"/>
                  <a:gd name="T45" fmla="*/ 0 h 139"/>
                  <a:gd name="T46" fmla="*/ 90 w 120"/>
                  <a:gd name="T47" fmla="*/ 0 h 139"/>
                  <a:gd name="T48" fmla="*/ 90 w 120"/>
                  <a:gd name="T49" fmla="*/ 0 h 139"/>
                  <a:gd name="T50" fmla="*/ 0 w 120"/>
                  <a:gd name="T51" fmla="*/ 120 h 139"/>
                  <a:gd name="T52" fmla="*/ 0 w 120"/>
                  <a:gd name="T53" fmla="*/ 120 h 139"/>
                  <a:gd name="T54" fmla="*/ 0 w 120"/>
                  <a:gd name="T55" fmla="*/ 120 h 139"/>
                  <a:gd name="T56" fmla="*/ 0 w 120"/>
                  <a:gd name="T57" fmla="*/ 120 h 139"/>
                  <a:gd name="T58" fmla="*/ 0 w 120"/>
                  <a:gd name="T59" fmla="*/ 120 h 139"/>
                  <a:gd name="T60" fmla="*/ 4 w 120"/>
                  <a:gd name="T61" fmla="*/ 120 h 139"/>
                  <a:gd name="T62" fmla="*/ 4 w 120"/>
                  <a:gd name="T63" fmla="*/ 120 h 139"/>
                  <a:gd name="T64" fmla="*/ 8 w 120"/>
                  <a:gd name="T65" fmla="*/ 120 h 139"/>
                  <a:gd name="T66" fmla="*/ 8 w 120"/>
                  <a:gd name="T67" fmla="*/ 124 h 139"/>
                  <a:gd name="T68" fmla="*/ 11 w 120"/>
                  <a:gd name="T69" fmla="*/ 124 h 139"/>
                  <a:gd name="T70" fmla="*/ 11 w 120"/>
                  <a:gd name="T71" fmla="*/ 124 h 139"/>
                  <a:gd name="T72" fmla="*/ 11 w 120"/>
                  <a:gd name="T73" fmla="*/ 128 h 139"/>
                  <a:gd name="T74" fmla="*/ 15 w 120"/>
                  <a:gd name="T75" fmla="*/ 128 h 139"/>
                  <a:gd name="T76" fmla="*/ 15 w 120"/>
                  <a:gd name="T77" fmla="*/ 128 h 139"/>
                  <a:gd name="T78" fmla="*/ 19 w 120"/>
                  <a:gd name="T79" fmla="*/ 131 h 139"/>
                  <a:gd name="T80" fmla="*/ 19 w 120"/>
                  <a:gd name="T81" fmla="*/ 131 h 139"/>
                  <a:gd name="T82" fmla="*/ 23 w 120"/>
                  <a:gd name="T83" fmla="*/ 135 h 139"/>
                  <a:gd name="T84" fmla="*/ 23 w 120"/>
                  <a:gd name="T85" fmla="*/ 135 h 139"/>
                  <a:gd name="T86" fmla="*/ 23 w 120"/>
                  <a:gd name="T87" fmla="*/ 135 h 139"/>
                  <a:gd name="T88" fmla="*/ 26 w 120"/>
                  <a:gd name="T89" fmla="*/ 135 h 139"/>
                  <a:gd name="T90" fmla="*/ 26 w 120"/>
                  <a:gd name="T91" fmla="*/ 139 h 139"/>
                  <a:gd name="T92" fmla="*/ 26 w 120"/>
                  <a:gd name="T93" fmla="*/ 139 h 139"/>
                  <a:gd name="T94" fmla="*/ 26 w 120"/>
                  <a:gd name="T95" fmla="*/ 139 h 139"/>
                  <a:gd name="T96" fmla="*/ 26 w 120"/>
                  <a:gd name="T97" fmla="*/ 139 h 139"/>
                  <a:gd name="T98" fmla="*/ 26 w 120"/>
                  <a:gd name="T9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0" h="139">
                    <a:moveTo>
                      <a:pt x="120" y="19"/>
                    </a:moveTo>
                    <a:lnTo>
                      <a:pt x="120" y="19"/>
                    </a:lnTo>
                    <a:lnTo>
                      <a:pt x="120" y="19"/>
                    </a:lnTo>
                    <a:lnTo>
                      <a:pt x="120" y="19"/>
                    </a:lnTo>
                    <a:lnTo>
                      <a:pt x="120" y="19"/>
                    </a:lnTo>
                    <a:lnTo>
                      <a:pt x="120" y="19"/>
                    </a:lnTo>
                    <a:lnTo>
                      <a:pt x="116" y="19"/>
                    </a:lnTo>
                    <a:lnTo>
                      <a:pt x="116" y="19"/>
                    </a:lnTo>
                    <a:lnTo>
                      <a:pt x="116" y="19"/>
                    </a:lnTo>
                    <a:lnTo>
                      <a:pt x="116" y="19"/>
                    </a:lnTo>
                    <a:lnTo>
                      <a:pt x="116" y="15"/>
                    </a:lnTo>
                    <a:lnTo>
                      <a:pt x="116" y="15"/>
                    </a:lnTo>
                    <a:lnTo>
                      <a:pt x="116" y="15"/>
                    </a:lnTo>
                    <a:lnTo>
                      <a:pt x="116" y="15"/>
                    </a:lnTo>
                    <a:lnTo>
                      <a:pt x="116" y="15"/>
                    </a:lnTo>
                    <a:lnTo>
                      <a:pt x="113" y="15"/>
                    </a:lnTo>
                    <a:lnTo>
                      <a:pt x="113" y="15"/>
                    </a:lnTo>
                    <a:lnTo>
                      <a:pt x="113" y="11"/>
                    </a:lnTo>
                    <a:lnTo>
                      <a:pt x="113" y="11"/>
                    </a:lnTo>
                    <a:lnTo>
                      <a:pt x="113" y="11"/>
                    </a:lnTo>
                    <a:lnTo>
                      <a:pt x="109" y="11"/>
                    </a:lnTo>
                    <a:lnTo>
                      <a:pt x="109" y="11"/>
                    </a:lnTo>
                    <a:lnTo>
                      <a:pt x="109" y="8"/>
                    </a:lnTo>
                    <a:lnTo>
                      <a:pt x="109" y="8"/>
                    </a:lnTo>
                    <a:lnTo>
                      <a:pt x="105" y="8"/>
                    </a:lnTo>
                    <a:lnTo>
                      <a:pt x="105" y="8"/>
                    </a:lnTo>
                    <a:lnTo>
                      <a:pt x="105" y="8"/>
                    </a:lnTo>
                    <a:lnTo>
                      <a:pt x="105" y="4"/>
                    </a:lnTo>
                    <a:lnTo>
                      <a:pt x="105" y="4"/>
                    </a:lnTo>
                    <a:lnTo>
                      <a:pt x="101" y="4"/>
                    </a:lnTo>
                    <a:lnTo>
                      <a:pt x="101" y="4"/>
                    </a:lnTo>
                    <a:lnTo>
                      <a:pt x="101" y="4"/>
                    </a:lnTo>
                    <a:lnTo>
                      <a:pt x="101" y="4"/>
                    </a:lnTo>
                    <a:lnTo>
                      <a:pt x="98" y="4"/>
                    </a:lnTo>
                    <a:lnTo>
                      <a:pt x="98" y="0"/>
                    </a:lnTo>
                    <a:lnTo>
                      <a:pt x="98" y="0"/>
                    </a:lnTo>
                    <a:lnTo>
                      <a:pt x="98" y="0"/>
                    </a:lnTo>
                    <a:lnTo>
                      <a:pt x="98" y="0"/>
                    </a:lnTo>
                    <a:lnTo>
                      <a:pt x="94" y="0"/>
                    </a:lnTo>
                    <a:lnTo>
                      <a:pt x="94" y="0"/>
                    </a:lnTo>
                    <a:lnTo>
                      <a:pt x="94" y="0"/>
                    </a:lnTo>
                    <a:lnTo>
                      <a:pt x="94" y="0"/>
                    </a:lnTo>
                    <a:lnTo>
                      <a:pt x="94" y="0"/>
                    </a:lnTo>
                    <a:lnTo>
                      <a:pt x="94" y="0"/>
                    </a:lnTo>
                    <a:lnTo>
                      <a:pt x="90" y="0"/>
                    </a:lnTo>
                    <a:lnTo>
                      <a:pt x="90" y="0"/>
                    </a:lnTo>
                    <a:lnTo>
                      <a:pt x="90" y="0"/>
                    </a:lnTo>
                    <a:lnTo>
                      <a:pt x="90" y="0"/>
                    </a:lnTo>
                    <a:lnTo>
                      <a:pt x="90" y="0"/>
                    </a:lnTo>
                    <a:lnTo>
                      <a:pt x="90" y="0"/>
                    </a:lnTo>
                    <a:lnTo>
                      <a:pt x="0" y="120"/>
                    </a:lnTo>
                    <a:lnTo>
                      <a:pt x="0" y="120"/>
                    </a:lnTo>
                    <a:lnTo>
                      <a:pt x="0" y="120"/>
                    </a:lnTo>
                    <a:lnTo>
                      <a:pt x="0" y="120"/>
                    </a:lnTo>
                    <a:lnTo>
                      <a:pt x="0" y="120"/>
                    </a:lnTo>
                    <a:lnTo>
                      <a:pt x="0" y="120"/>
                    </a:lnTo>
                    <a:lnTo>
                      <a:pt x="0" y="120"/>
                    </a:lnTo>
                    <a:lnTo>
                      <a:pt x="0" y="120"/>
                    </a:lnTo>
                    <a:lnTo>
                      <a:pt x="0" y="120"/>
                    </a:lnTo>
                    <a:lnTo>
                      <a:pt x="0" y="120"/>
                    </a:lnTo>
                    <a:lnTo>
                      <a:pt x="4" y="120"/>
                    </a:lnTo>
                    <a:lnTo>
                      <a:pt x="4" y="120"/>
                    </a:lnTo>
                    <a:lnTo>
                      <a:pt x="4" y="120"/>
                    </a:lnTo>
                    <a:lnTo>
                      <a:pt x="4" y="120"/>
                    </a:lnTo>
                    <a:lnTo>
                      <a:pt x="4" y="120"/>
                    </a:lnTo>
                    <a:lnTo>
                      <a:pt x="8" y="120"/>
                    </a:lnTo>
                    <a:lnTo>
                      <a:pt x="8" y="124"/>
                    </a:lnTo>
                    <a:lnTo>
                      <a:pt x="8" y="124"/>
                    </a:lnTo>
                    <a:lnTo>
                      <a:pt x="8" y="124"/>
                    </a:lnTo>
                    <a:lnTo>
                      <a:pt x="11" y="124"/>
                    </a:lnTo>
                    <a:lnTo>
                      <a:pt x="11" y="124"/>
                    </a:lnTo>
                    <a:lnTo>
                      <a:pt x="11" y="124"/>
                    </a:lnTo>
                    <a:lnTo>
                      <a:pt x="11" y="128"/>
                    </a:lnTo>
                    <a:lnTo>
                      <a:pt x="11" y="128"/>
                    </a:lnTo>
                    <a:lnTo>
                      <a:pt x="15" y="128"/>
                    </a:lnTo>
                    <a:lnTo>
                      <a:pt x="15" y="128"/>
                    </a:lnTo>
                    <a:lnTo>
                      <a:pt x="15" y="128"/>
                    </a:lnTo>
                    <a:lnTo>
                      <a:pt x="15" y="128"/>
                    </a:lnTo>
                    <a:lnTo>
                      <a:pt x="19" y="131"/>
                    </a:lnTo>
                    <a:lnTo>
                      <a:pt x="19" y="131"/>
                    </a:lnTo>
                    <a:lnTo>
                      <a:pt x="19" y="131"/>
                    </a:lnTo>
                    <a:lnTo>
                      <a:pt x="19" y="131"/>
                    </a:lnTo>
                    <a:lnTo>
                      <a:pt x="23" y="131"/>
                    </a:lnTo>
                    <a:lnTo>
                      <a:pt x="23" y="135"/>
                    </a:lnTo>
                    <a:lnTo>
                      <a:pt x="23" y="135"/>
                    </a:lnTo>
                    <a:lnTo>
                      <a:pt x="23" y="135"/>
                    </a:lnTo>
                    <a:lnTo>
                      <a:pt x="23" y="135"/>
                    </a:lnTo>
                    <a:lnTo>
                      <a:pt x="23" y="135"/>
                    </a:lnTo>
                    <a:lnTo>
                      <a:pt x="26" y="135"/>
                    </a:lnTo>
                    <a:lnTo>
                      <a:pt x="26" y="135"/>
                    </a:lnTo>
                    <a:lnTo>
                      <a:pt x="26" y="139"/>
                    </a:lnTo>
                    <a:lnTo>
                      <a:pt x="26" y="139"/>
                    </a:lnTo>
                    <a:lnTo>
                      <a:pt x="26" y="139"/>
                    </a:lnTo>
                    <a:lnTo>
                      <a:pt x="26" y="139"/>
                    </a:lnTo>
                    <a:lnTo>
                      <a:pt x="26" y="139"/>
                    </a:lnTo>
                    <a:lnTo>
                      <a:pt x="26" y="139"/>
                    </a:lnTo>
                    <a:lnTo>
                      <a:pt x="26" y="139"/>
                    </a:lnTo>
                    <a:lnTo>
                      <a:pt x="26" y="139"/>
                    </a:lnTo>
                    <a:lnTo>
                      <a:pt x="26" y="139"/>
                    </a:lnTo>
                    <a:lnTo>
                      <a:pt x="26" y="139"/>
                    </a:lnTo>
                    <a:lnTo>
                      <a:pt x="120" y="19"/>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311">
                <a:extLst>
                  <a:ext uri="{FF2B5EF4-FFF2-40B4-BE49-F238E27FC236}">
                    <a16:creationId xmlns:a16="http://schemas.microsoft.com/office/drawing/2014/main" id="{4B725EC6-3077-B628-7A55-ACF11A23176F}"/>
                  </a:ext>
                </a:extLst>
              </p:cNvPr>
              <p:cNvSpPr>
                <a:spLocks/>
              </p:cNvSpPr>
              <p:nvPr/>
            </p:nvSpPr>
            <p:spPr bwMode="auto">
              <a:xfrm>
                <a:off x="4768" y="1869"/>
                <a:ext cx="109" cy="150"/>
              </a:xfrm>
              <a:custGeom>
                <a:avLst/>
                <a:gdLst>
                  <a:gd name="T0" fmla="*/ 79 w 109"/>
                  <a:gd name="T1" fmla="*/ 150 h 150"/>
                  <a:gd name="T2" fmla="*/ 79 w 109"/>
                  <a:gd name="T3" fmla="*/ 150 h 150"/>
                  <a:gd name="T4" fmla="*/ 83 w 109"/>
                  <a:gd name="T5" fmla="*/ 150 h 150"/>
                  <a:gd name="T6" fmla="*/ 83 w 109"/>
                  <a:gd name="T7" fmla="*/ 150 h 150"/>
                  <a:gd name="T8" fmla="*/ 83 w 109"/>
                  <a:gd name="T9" fmla="*/ 150 h 150"/>
                  <a:gd name="T10" fmla="*/ 86 w 109"/>
                  <a:gd name="T11" fmla="*/ 150 h 150"/>
                  <a:gd name="T12" fmla="*/ 86 w 109"/>
                  <a:gd name="T13" fmla="*/ 150 h 150"/>
                  <a:gd name="T14" fmla="*/ 86 w 109"/>
                  <a:gd name="T15" fmla="*/ 146 h 150"/>
                  <a:gd name="T16" fmla="*/ 90 w 109"/>
                  <a:gd name="T17" fmla="*/ 146 h 150"/>
                  <a:gd name="T18" fmla="*/ 90 w 109"/>
                  <a:gd name="T19" fmla="*/ 146 h 150"/>
                  <a:gd name="T20" fmla="*/ 94 w 109"/>
                  <a:gd name="T21" fmla="*/ 146 h 150"/>
                  <a:gd name="T22" fmla="*/ 94 w 109"/>
                  <a:gd name="T23" fmla="*/ 142 h 150"/>
                  <a:gd name="T24" fmla="*/ 98 w 109"/>
                  <a:gd name="T25" fmla="*/ 142 h 150"/>
                  <a:gd name="T26" fmla="*/ 98 w 109"/>
                  <a:gd name="T27" fmla="*/ 142 h 150"/>
                  <a:gd name="T28" fmla="*/ 101 w 109"/>
                  <a:gd name="T29" fmla="*/ 138 h 150"/>
                  <a:gd name="T30" fmla="*/ 101 w 109"/>
                  <a:gd name="T31" fmla="*/ 138 h 150"/>
                  <a:gd name="T32" fmla="*/ 105 w 109"/>
                  <a:gd name="T33" fmla="*/ 138 h 150"/>
                  <a:gd name="T34" fmla="*/ 105 w 109"/>
                  <a:gd name="T35" fmla="*/ 135 h 150"/>
                  <a:gd name="T36" fmla="*/ 105 w 109"/>
                  <a:gd name="T37" fmla="*/ 135 h 150"/>
                  <a:gd name="T38" fmla="*/ 109 w 109"/>
                  <a:gd name="T39" fmla="*/ 135 h 150"/>
                  <a:gd name="T40" fmla="*/ 109 w 109"/>
                  <a:gd name="T41" fmla="*/ 135 h 150"/>
                  <a:gd name="T42" fmla="*/ 109 w 109"/>
                  <a:gd name="T43" fmla="*/ 131 h 150"/>
                  <a:gd name="T44" fmla="*/ 109 w 109"/>
                  <a:gd name="T45" fmla="*/ 131 h 150"/>
                  <a:gd name="T46" fmla="*/ 109 w 109"/>
                  <a:gd name="T47" fmla="*/ 131 h 150"/>
                  <a:gd name="T48" fmla="*/ 109 w 109"/>
                  <a:gd name="T49" fmla="*/ 131 h 150"/>
                  <a:gd name="T50" fmla="*/ 30 w 109"/>
                  <a:gd name="T51" fmla="*/ 0 h 150"/>
                  <a:gd name="T52" fmla="*/ 30 w 109"/>
                  <a:gd name="T53" fmla="*/ 0 h 150"/>
                  <a:gd name="T54" fmla="*/ 30 w 109"/>
                  <a:gd name="T55" fmla="*/ 3 h 150"/>
                  <a:gd name="T56" fmla="*/ 26 w 109"/>
                  <a:gd name="T57" fmla="*/ 3 h 150"/>
                  <a:gd name="T58" fmla="*/ 26 w 109"/>
                  <a:gd name="T59" fmla="*/ 3 h 150"/>
                  <a:gd name="T60" fmla="*/ 26 w 109"/>
                  <a:gd name="T61" fmla="*/ 3 h 150"/>
                  <a:gd name="T62" fmla="*/ 26 w 109"/>
                  <a:gd name="T63" fmla="*/ 7 h 150"/>
                  <a:gd name="T64" fmla="*/ 23 w 109"/>
                  <a:gd name="T65" fmla="*/ 7 h 150"/>
                  <a:gd name="T66" fmla="*/ 23 w 109"/>
                  <a:gd name="T67" fmla="*/ 7 h 150"/>
                  <a:gd name="T68" fmla="*/ 23 w 109"/>
                  <a:gd name="T69" fmla="*/ 11 h 150"/>
                  <a:gd name="T70" fmla="*/ 19 w 109"/>
                  <a:gd name="T71" fmla="*/ 11 h 150"/>
                  <a:gd name="T72" fmla="*/ 19 w 109"/>
                  <a:gd name="T73" fmla="*/ 11 h 150"/>
                  <a:gd name="T74" fmla="*/ 15 w 109"/>
                  <a:gd name="T75" fmla="*/ 15 h 150"/>
                  <a:gd name="T76" fmla="*/ 15 w 109"/>
                  <a:gd name="T77" fmla="*/ 15 h 150"/>
                  <a:gd name="T78" fmla="*/ 11 w 109"/>
                  <a:gd name="T79" fmla="*/ 15 h 150"/>
                  <a:gd name="T80" fmla="*/ 11 w 109"/>
                  <a:gd name="T81" fmla="*/ 18 h 150"/>
                  <a:gd name="T82" fmla="*/ 8 w 109"/>
                  <a:gd name="T83" fmla="*/ 18 h 150"/>
                  <a:gd name="T84" fmla="*/ 8 w 109"/>
                  <a:gd name="T85" fmla="*/ 18 h 150"/>
                  <a:gd name="T86" fmla="*/ 4 w 109"/>
                  <a:gd name="T87" fmla="*/ 18 h 150"/>
                  <a:gd name="T88" fmla="*/ 4 w 109"/>
                  <a:gd name="T89" fmla="*/ 18 h 150"/>
                  <a:gd name="T90" fmla="*/ 0 w 109"/>
                  <a:gd name="T91" fmla="*/ 18 h 150"/>
                  <a:gd name="T92" fmla="*/ 0 w 109"/>
                  <a:gd name="T93" fmla="*/ 18 h 150"/>
                  <a:gd name="T94" fmla="*/ 0 w 109"/>
                  <a:gd name="T95" fmla="*/ 18 h 150"/>
                  <a:gd name="T96" fmla="*/ 0 w 109"/>
                  <a:gd name="T97" fmla="*/ 18 h 150"/>
                  <a:gd name="T98" fmla="*/ 0 w 109"/>
                  <a:gd name="T99" fmla="*/ 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9" h="150">
                    <a:moveTo>
                      <a:pt x="79" y="150"/>
                    </a:moveTo>
                    <a:lnTo>
                      <a:pt x="79" y="150"/>
                    </a:lnTo>
                    <a:lnTo>
                      <a:pt x="79" y="150"/>
                    </a:lnTo>
                    <a:lnTo>
                      <a:pt x="79" y="150"/>
                    </a:lnTo>
                    <a:lnTo>
                      <a:pt x="79" y="150"/>
                    </a:lnTo>
                    <a:lnTo>
                      <a:pt x="83" y="150"/>
                    </a:lnTo>
                    <a:lnTo>
                      <a:pt x="83" y="150"/>
                    </a:lnTo>
                    <a:lnTo>
                      <a:pt x="83" y="150"/>
                    </a:lnTo>
                    <a:lnTo>
                      <a:pt x="83" y="150"/>
                    </a:lnTo>
                    <a:lnTo>
                      <a:pt x="83" y="150"/>
                    </a:lnTo>
                    <a:lnTo>
                      <a:pt x="83" y="150"/>
                    </a:lnTo>
                    <a:lnTo>
                      <a:pt x="86" y="150"/>
                    </a:lnTo>
                    <a:lnTo>
                      <a:pt x="86" y="150"/>
                    </a:lnTo>
                    <a:lnTo>
                      <a:pt x="86" y="150"/>
                    </a:lnTo>
                    <a:lnTo>
                      <a:pt x="86" y="150"/>
                    </a:lnTo>
                    <a:lnTo>
                      <a:pt x="86" y="146"/>
                    </a:lnTo>
                    <a:lnTo>
                      <a:pt x="90" y="146"/>
                    </a:lnTo>
                    <a:lnTo>
                      <a:pt x="90" y="146"/>
                    </a:lnTo>
                    <a:lnTo>
                      <a:pt x="90" y="146"/>
                    </a:lnTo>
                    <a:lnTo>
                      <a:pt x="90" y="146"/>
                    </a:lnTo>
                    <a:lnTo>
                      <a:pt x="94" y="146"/>
                    </a:lnTo>
                    <a:lnTo>
                      <a:pt x="94" y="146"/>
                    </a:lnTo>
                    <a:lnTo>
                      <a:pt x="94" y="146"/>
                    </a:lnTo>
                    <a:lnTo>
                      <a:pt x="94" y="142"/>
                    </a:lnTo>
                    <a:lnTo>
                      <a:pt x="98" y="142"/>
                    </a:lnTo>
                    <a:lnTo>
                      <a:pt x="98" y="142"/>
                    </a:lnTo>
                    <a:lnTo>
                      <a:pt x="98" y="142"/>
                    </a:lnTo>
                    <a:lnTo>
                      <a:pt x="98" y="142"/>
                    </a:lnTo>
                    <a:lnTo>
                      <a:pt x="101" y="142"/>
                    </a:lnTo>
                    <a:lnTo>
                      <a:pt x="101" y="138"/>
                    </a:lnTo>
                    <a:lnTo>
                      <a:pt x="101" y="138"/>
                    </a:lnTo>
                    <a:lnTo>
                      <a:pt x="101" y="138"/>
                    </a:lnTo>
                    <a:lnTo>
                      <a:pt x="105" y="138"/>
                    </a:lnTo>
                    <a:lnTo>
                      <a:pt x="105" y="138"/>
                    </a:lnTo>
                    <a:lnTo>
                      <a:pt x="105" y="138"/>
                    </a:lnTo>
                    <a:lnTo>
                      <a:pt x="105" y="135"/>
                    </a:lnTo>
                    <a:lnTo>
                      <a:pt x="105" y="135"/>
                    </a:lnTo>
                    <a:lnTo>
                      <a:pt x="105" y="135"/>
                    </a:lnTo>
                    <a:lnTo>
                      <a:pt x="109" y="135"/>
                    </a:lnTo>
                    <a:lnTo>
                      <a:pt x="109" y="135"/>
                    </a:lnTo>
                    <a:lnTo>
                      <a:pt x="109" y="135"/>
                    </a:lnTo>
                    <a:lnTo>
                      <a:pt x="109" y="135"/>
                    </a:lnTo>
                    <a:lnTo>
                      <a:pt x="109" y="131"/>
                    </a:lnTo>
                    <a:lnTo>
                      <a:pt x="109" y="131"/>
                    </a:lnTo>
                    <a:lnTo>
                      <a:pt x="109" y="131"/>
                    </a:lnTo>
                    <a:lnTo>
                      <a:pt x="109" y="131"/>
                    </a:lnTo>
                    <a:lnTo>
                      <a:pt x="109" y="131"/>
                    </a:lnTo>
                    <a:lnTo>
                      <a:pt x="109" y="131"/>
                    </a:lnTo>
                    <a:lnTo>
                      <a:pt x="109" y="131"/>
                    </a:lnTo>
                    <a:lnTo>
                      <a:pt x="109" y="131"/>
                    </a:lnTo>
                    <a:lnTo>
                      <a:pt x="30" y="0"/>
                    </a:lnTo>
                    <a:lnTo>
                      <a:pt x="30" y="0"/>
                    </a:lnTo>
                    <a:lnTo>
                      <a:pt x="30" y="0"/>
                    </a:lnTo>
                    <a:lnTo>
                      <a:pt x="30" y="0"/>
                    </a:lnTo>
                    <a:lnTo>
                      <a:pt x="30" y="0"/>
                    </a:lnTo>
                    <a:lnTo>
                      <a:pt x="30" y="3"/>
                    </a:lnTo>
                    <a:lnTo>
                      <a:pt x="30" y="3"/>
                    </a:lnTo>
                    <a:lnTo>
                      <a:pt x="26" y="3"/>
                    </a:lnTo>
                    <a:lnTo>
                      <a:pt x="26" y="3"/>
                    </a:lnTo>
                    <a:lnTo>
                      <a:pt x="26" y="3"/>
                    </a:lnTo>
                    <a:lnTo>
                      <a:pt x="26" y="3"/>
                    </a:lnTo>
                    <a:lnTo>
                      <a:pt x="26" y="3"/>
                    </a:lnTo>
                    <a:lnTo>
                      <a:pt x="26" y="7"/>
                    </a:lnTo>
                    <a:lnTo>
                      <a:pt x="26" y="7"/>
                    </a:lnTo>
                    <a:lnTo>
                      <a:pt x="26" y="7"/>
                    </a:lnTo>
                    <a:lnTo>
                      <a:pt x="23" y="7"/>
                    </a:lnTo>
                    <a:lnTo>
                      <a:pt x="23" y="7"/>
                    </a:lnTo>
                    <a:lnTo>
                      <a:pt x="23" y="7"/>
                    </a:lnTo>
                    <a:lnTo>
                      <a:pt x="23" y="11"/>
                    </a:lnTo>
                    <a:lnTo>
                      <a:pt x="23" y="11"/>
                    </a:lnTo>
                    <a:lnTo>
                      <a:pt x="19" y="11"/>
                    </a:lnTo>
                    <a:lnTo>
                      <a:pt x="19" y="11"/>
                    </a:lnTo>
                    <a:lnTo>
                      <a:pt x="19" y="11"/>
                    </a:lnTo>
                    <a:lnTo>
                      <a:pt x="19" y="11"/>
                    </a:lnTo>
                    <a:lnTo>
                      <a:pt x="15" y="15"/>
                    </a:lnTo>
                    <a:lnTo>
                      <a:pt x="15" y="15"/>
                    </a:lnTo>
                    <a:lnTo>
                      <a:pt x="15" y="15"/>
                    </a:lnTo>
                    <a:lnTo>
                      <a:pt x="15" y="15"/>
                    </a:lnTo>
                    <a:lnTo>
                      <a:pt x="11" y="15"/>
                    </a:lnTo>
                    <a:lnTo>
                      <a:pt x="11" y="15"/>
                    </a:lnTo>
                    <a:lnTo>
                      <a:pt x="11" y="15"/>
                    </a:lnTo>
                    <a:lnTo>
                      <a:pt x="11" y="18"/>
                    </a:lnTo>
                    <a:lnTo>
                      <a:pt x="8" y="18"/>
                    </a:lnTo>
                    <a:lnTo>
                      <a:pt x="8" y="18"/>
                    </a:lnTo>
                    <a:lnTo>
                      <a:pt x="8" y="18"/>
                    </a:lnTo>
                    <a:lnTo>
                      <a:pt x="8" y="18"/>
                    </a:lnTo>
                    <a:lnTo>
                      <a:pt x="4" y="18"/>
                    </a:lnTo>
                    <a:lnTo>
                      <a:pt x="4" y="18"/>
                    </a:lnTo>
                    <a:lnTo>
                      <a:pt x="4" y="18"/>
                    </a:lnTo>
                    <a:lnTo>
                      <a:pt x="4" y="18"/>
                    </a:lnTo>
                    <a:lnTo>
                      <a:pt x="4" y="18"/>
                    </a:lnTo>
                    <a:lnTo>
                      <a:pt x="0" y="18"/>
                    </a:lnTo>
                    <a:lnTo>
                      <a:pt x="0" y="18"/>
                    </a:lnTo>
                    <a:lnTo>
                      <a:pt x="0" y="18"/>
                    </a:lnTo>
                    <a:lnTo>
                      <a:pt x="0" y="18"/>
                    </a:lnTo>
                    <a:lnTo>
                      <a:pt x="0" y="18"/>
                    </a:lnTo>
                    <a:lnTo>
                      <a:pt x="0" y="18"/>
                    </a:lnTo>
                    <a:lnTo>
                      <a:pt x="0" y="18"/>
                    </a:lnTo>
                    <a:lnTo>
                      <a:pt x="0" y="18"/>
                    </a:lnTo>
                    <a:lnTo>
                      <a:pt x="0" y="18"/>
                    </a:lnTo>
                    <a:lnTo>
                      <a:pt x="79" y="15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312">
                <a:extLst>
                  <a:ext uri="{FF2B5EF4-FFF2-40B4-BE49-F238E27FC236}">
                    <a16:creationId xmlns:a16="http://schemas.microsoft.com/office/drawing/2014/main" id="{1AE5D94F-740E-3CF9-0DBC-596A8BDAA769}"/>
                  </a:ext>
                </a:extLst>
              </p:cNvPr>
              <p:cNvSpPr>
                <a:spLocks/>
              </p:cNvSpPr>
              <p:nvPr/>
            </p:nvSpPr>
            <p:spPr bwMode="auto">
              <a:xfrm>
                <a:off x="4933" y="2041"/>
                <a:ext cx="177" cy="45"/>
              </a:xfrm>
              <a:custGeom>
                <a:avLst/>
                <a:gdLst>
                  <a:gd name="T0" fmla="*/ 8 w 177"/>
                  <a:gd name="T1" fmla="*/ 0 h 45"/>
                  <a:gd name="T2" fmla="*/ 8 w 177"/>
                  <a:gd name="T3" fmla="*/ 0 h 45"/>
                  <a:gd name="T4" fmla="*/ 8 w 177"/>
                  <a:gd name="T5" fmla="*/ 0 h 45"/>
                  <a:gd name="T6" fmla="*/ 4 w 177"/>
                  <a:gd name="T7" fmla="*/ 0 h 45"/>
                  <a:gd name="T8" fmla="*/ 4 w 177"/>
                  <a:gd name="T9" fmla="*/ 0 h 45"/>
                  <a:gd name="T10" fmla="*/ 4 w 177"/>
                  <a:gd name="T11" fmla="*/ 4 h 45"/>
                  <a:gd name="T12" fmla="*/ 4 w 177"/>
                  <a:gd name="T13" fmla="*/ 4 h 45"/>
                  <a:gd name="T14" fmla="*/ 4 w 177"/>
                  <a:gd name="T15" fmla="*/ 8 h 45"/>
                  <a:gd name="T16" fmla="*/ 0 w 177"/>
                  <a:gd name="T17" fmla="*/ 8 h 45"/>
                  <a:gd name="T18" fmla="*/ 0 w 177"/>
                  <a:gd name="T19" fmla="*/ 12 h 45"/>
                  <a:gd name="T20" fmla="*/ 0 w 177"/>
                  <a:gd name="T21" fmla="*/ 12 h 45"/>
                  <a:gd name="T22" fmla="*/ 0 w 177"/>
                  <a:gd name="T23" fmla="*/ 15 h 45"/>
                  <a:gd name="T24" fmla="*/ 0 w 177"/>
                  <a:gd name="T25" fmla="*/ 15 h 45"/>
                  <a:gd name="T26" fmla="*/ 0 w 177"/>
                  <a:gd name="T27" fmla="*/ 19 h 45"/>
                  <a:gd name="T28" fmla="*/ 0 w 177"/>
                  <a:gd name="T29" fmla="*/ 23 h 45"/>
                  <a:gd name="T30" fmla="*/ 0 w 177"/>
                  <a:gd name="T31" fmla="*/ 23 h 45"/>
                  <a:gd name="T32" fmla="*/ 0 w 177"/>
                  <a:gd name="T33" fmla="*/ 27 h 45"/>
                  <a:gd name="T34" fmla="*/ 0 w 177"/>
                  <a:gd name="T35" fmla="*/ 27 h 45"/>
                  <a:gd name="T36" fmla="*/ 0 w 177"/>
                  <a:gd name="T37" fmla="*/ 30 h 45"/>
                  <a:gd name="T38" fmla="*/ 4 w 177"/>
                  <a:gd name="T39" fmla="*/ 30 h 45"/>
                  <a:gd name="T40" fmla="*/ 4 w 177"/>
                  <a:gd name="T41" fmla="*/ 30 h 45"/>
                  <a:gd name="T42" fmla="*/ 4 w 177"/>
                  <a:gd name="T43" fmla="*/ 34 h 45"/>
                  <a:gd name="T44" fmla="*/ 4 w 177"/>
                  <a:gd name="T45" fmla="*/ 34 h 45"/>
                  <a:gd name="T46" fmla="*/ 8 w 177"/>
                  <a:gd name="T47" fmla="*/ 34 h 45"/>
                  <a:gd name="T48" fmla="*/ 8 w 177"/>
                  <a:gd name="T49" fmla="*/ 34 h 45"/>
                  <a:gd name="T50" fmla="*/ 173 w 177"/>
                  <a:gd name="T51" fmla="*/ 45 h 45"/>
                  <a:gd name="T52" fmla="*/ 173 w 177"/>
                  <a:gd name="T53" fmla="*/ 45 h 45"/>
                  <a:gd name="T54" fmla="*/ 173 w 177"/>
                  <a:gd name="T55" fmla="*/ 42 h 45"/>
                  <a:gd name="T56" fmla="*/ 169 w 177"/>
                  <a:gd name="T57" fmla="*/ 42 h 45"/>
                  <a:gd name="T58" fmla="*/ 169 w 177"/>
                  <a:gd name="T59" fmla="*/ 42 h 45"/>
                  <a:gd name="T60" fmla="*/ 169 w 177"/>
                  <a:gd name="T61" fmla="*/ 42 h 45"/>
                  <a:gd name="T62" fmla="*/ 169 w 177"/>
                  <a:gd name="T63" fmla="*/ 38 h 45"/>
                  <a:gd name="T64" fmla="*/ 169 w 177"/>
                  <a:gd name="T65" fmla="*/ 38 h 45"/>
                  <a:gd name="T66" fmla="*/ 169 w 177"/>
                  <a:gd name="T67" fmla="*/ 34 h 45"/>
                  <a:gd name="T68" fmla="*/ 165 w 177"/>
                  <a:gd name="T69" fmla="*/ 34 h 45"/>
                  <a:gd name="T70" fmla="*/ 165 w 177"/>
                  <a:gd name="T71" fmla="*/ 30 h 45"/>
                  <a:gd name="T72" fmla="*/ 165 w 177"/>
                  <a:gd name="T73" fmla="*/ 27 h 45"/>
                  <a:gd name="T74" fmla="*/ 165 w 177"/>
                  <a:gd name="T75" fmla="*/ 27 h 45"/>
                  <a:gd name="T76" fmla="*/ 165 w 177"/>
                  <a:gd name="T77" fmla="*/ 23 h 45"/>
                  <a:gd name="T78" fmla="*/ 169 w 177"/>
                  <a:gd name="T79" fmla="*/ 23 h 45"/>
                  <a:gd name="T80" fmla="*/ 169 w 177"/>
                  <a:gd name="T81" fmla="*/ 19 h 45"/>
                  <a:gd name="T82" fmla="*/ 169 w 177"/>
                  <a:gd name="T83" fmla="*/ 15 h 45"/>
                  <a:gd name="T84" fmla="*/ 169 w 177"/>
                  <a:gd name="T85" fmla="*/ 15 h 45"/>
                  <a:gd name="T86" fmla="*/ 169 w 177"/>
                  <a:gd name="T87" fmla="*/ 15 h 45"/>
                  <a:gd name="T88" fmla="*/ 173 w 177"/>
                  <a:gd name="T89" fmla="*/ 12 h 45"/>
                  <a:gd name="T90" fmla="*/ 173 w 177"/>
                  <a:gd name="T91" fmla="*/ 12 h 45"/>
                  <a:gd name="T92" fmla="*/ 173 w 177"/>
                  <a:gd name="T93" fmla="*/ 12 h 45"/>
                  <a:gd name="T94" fmla="*/ 173 w 177"/>
                  <a:gd name="T95" fmla="*/ 8 h 45"/>
                  <a:gd name="T96" fmla="*/ 177 w 177"/>
                  <a:gd name="T97" fmla="*/ 8 h 45"/>
                  <a:gd name="T98" fmla="*/ 177 w 177"/>
                  <a:gd name="T99"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 h="45">
                    <a:moveTo>
                      <a:pt x="11" y="0"/>
                    </a:moveTo>
                    <a:lnTo>
                      <a:pt x="8" y="0"/>
                    </a:lnTo>
                    <a:lnTo>
                      <a:pt x="8" y="0"/>
                    </a:lnTo>
                    <a:lnTo>
                      <a:pt x="8" y="0"/>
                    </a:lnTo>
                    <a:lnTo>
                      <a:pt x="8" y="0"/>
                    </a:lnTo>
                    <a:lnTo>
                      <a:pt x="8" y="0"/>
                    </a:lnTo>
                    <a:lnTo>
                      <a:pt x="8" y="0"/>
                    </a:lnTo>
                    <a:lnTo>
                      <a:pt x="4" y="0"/>
                    </a:lnTo>
                    <a:lnTo>
                      <a:pt x="4" y="0"/>
                    </a:lnTo>
                    <a:lnTo>
                      <a:pt x="4" y="0"/>
                    </a:lnTo>
                    <a:lnTo>
                      <a:pt x="4" y="4"/>
                    </a:lnTo>
                    <a:lnTo>
                      <a:pt x="4" y="4"/>
                    </a:lnTo>
                    <a:lnTo>
                      <a:pt x="4" y="4"/>
                    </a:lnTo>
                    <a:lnTo>
                      <a:pt x="4" y="4"/>
                    </a:lnTo>
                    <a:lnTo>
                      <a:pt x="4" y="4"/>
                    </a:lnTo>
                    <a:lnTo>
                      <a:pt x="4" y="8"/>
                    </a:lnTo>
                    <a:lnTo>
                      <a:pt x="0" y="8"/>
                    </a:lnTo>
                    <a:lnTo>
                      <a:pt x="0" y="8"/>
                    </a:lnTo>
                    <a:lnTo>
                      <a:pt x="0" y="8"/>
                    </a:lnTo>
                    <a:lnTo>
                      <a:pt x="0" y="12"/>
                    </a:lnTo>
                    <a:lnTo>
                      <a:pt x="0" y="12"/>
                    </a:lnTo>
                    <a:lnTo>
                      <a:pt x="0" y="12"/>
                    </a:lnTo>
                    <a:lnTo>
                      <a:pt x="0" y="15"/>
                    </a:lnTo>
                    <a:lnTo>
                      <a:pt x="0" y="15"/>
                    </a:lnTo>
                    <a:lnTo>
                      <a:pt x="0" y="15"/>
                    </a:lnTo>
                    <a:lnTo>
                      <a:pt x="0" y="15"/>
                    </a:lnTo>
                    <a:lnTo>
                      <a:pt x="0" y="19"/>
                    </a:lnTo>
                    <a:lnTo>
                      <a:pt x="0" y="19"/>
                    </a:lnTo>
                    <a:lnTo>
                      <a:pt x="0" y="19"/>
                    </a:lnTo>
                    <a:lnTo>
                      <a:pt x="0" y="23"/>
                    </a:lnTo>
                    <a:lnTo>
                      <a:pt x="0" y="23"/>
                    </a:lnTo>
                    <a:lnTo>
                      <a:pt x="0" y="23"/>
                    </a:lnTo>
                    <a:lnTo>
                      <a:pt x="0" y="27"/>
                    </a:lnTo>
                    <a:lnTo>
                      <a:pt x="0" y="27"/>
                    </a:lnTo>
                    <a:lnTo>
                      <a:pt x="0" y="27"/>
                    </a:lnTo>
                    <a:lnTo>
                      <a:pt x="0" y="27"/>
                    </a:lnTo>
                    <a:lnTo>
                      <a:pt x="0" y="30"/>
                    </a:lnTo>
                    <a:lnTo>
                      <a:pt x="0" y="30"/>
                    </a:lnTo>
                    <a:lnTo>
                      <a:pt x="4" y="30"/>
                    </a:lnTo>
                    <a:lnTo>
                      <a:pt x="4" y="30"/>
                    </a:lnTo>
                    <a:lnTo>
                      <a:pt x="4" y="30"/>
                    </a:lnTo>
                    <a:lnTo>
                      <a:pt x="4" y="30"/>
                    </a:lnTo>
                    <a:lnTo>
                      <a:pt x="4" y="34"/>
                    </a:lnTo>
                    <a:lnTo>
                      <a:pt x="4" y="34"/>
                    </a:lnTo>
                    <a:lnTo>
                      <a:pt x="4" y="34"/>
                    </a:lnTo>
                    <a:lnTo>
                      <a:pt x="4" y="34"/>
                    </a:lnTo>
                    <a:lnTo>
                      <a:pt x="8" y="34"/>
                    </a:lnTo>
                    <a:lnTo>
                      <a:pt x="8" y="34"/>
                    </a:lnTo>
                    <a:lnTo>
                      <a:pt x="8" y="34"/>
                    </a:lnTo>
                    <a:lnTo>
                      <a:pt x="8" y="34"/>
                    </a:lnTo>
                    <a:lnTo>
                      <a:pt x="173" y="45"/>
                    </a:lnTo>
                    <a:lnTo>
                      <a:pt x="173" y="45"/>
                    </a:lnTo>
                    <a:lnTo>
                      <a:pt x="173" y="45"/>
                    </a:lnTo>
                    <a:lnTo>
                      <a:pt x="173" y="45"/>
                    </a:lnTo>
                    <a:lnTo>
                      <a:pt x="173" y="45"/>
                    </a:lnTo>
                    <a:lnTo>
                      <a:pt x="173" y="42"/>
                    </a:lnTo>
                    <a:lnTo>
                      <a:pt x="173" y="42"/>
                    </a:lnTo>
                    <a:lnTo>
                      <a:pt x="169" y="42"/>
                    </a:lnTo>
                    <a:lnTo>
                      <a:pt x="169" y="42"/>
                    </a:lnTo>
                    <a:lnTo>
                      <a:pt x="169" y="42"/>
                    </a:lnTo>
                    <a:lnTo>
                      <a:pt x="169" y="42"/>
                    </a:lnTo>
                    <a:lnTo>
                      <a:pt x="169" y="42"/>
                    </a:lnTo>
                    <a:lnTo>
                      <a:pt x="169" y="38"/>
                    </a:lnTo>
                    <a:lnTo>
                      <a:pt x="169" y="38"/>
                    </a:lnTo>
                    <a:lnTo>
                      <a:pt x="169" y="38"/>
                    </a:lnTo>
                    <a:lnTo>
                      <a:pt x="169" y="38"/>
                    </a:lnTo>
                    <a:lnTo>
                      <a:pt x="169" y="34"/>
                    </a:lnTo>
                    <a:lnTo>
                      <a:pt x="169" y="34"/>
                    </a:lnTo>
                    <a:lnTo>
                      <a:pt x="169" y="34"/>
                    </a:lnTo>
                    <a:lnTo>
                      <a:pt x="165" y="34"/>
                    </a:lnTo>
                    <a:lnTo>
                      <a:pt x="165" y="30"/>
                    </a:lnTo>
                    <a:lnTo>
                      <a:pt x="165" y="30"/>
                    </a:lnTo>
                    <a:lnTo>
                      <a:pt x="165" y="30"/>
                    </a:lnTo>
                    <a:lnTo>
                      <a:pt x="165" y="27"/>
                    </a:lnTo>
                    <a:lnTo>
                      <a:pt x="165" y="27"/>
                    </a:lnTo>
                    <a:lnTo>
                      <a:pt x="165" y="27"/>
                    </a:lnTo>
                    <a:lnTo>
                      <a:pt x="165" y="23"/>
                    </a:lnTo>
                    <a:lnTo>
                      <a:pt x="165" y="23"/>
                    </a:lnTo>
                    <a:lnTo>
                      <a:pt x="169" y="23"/>
                    </a:lnTo>
                    <a:lnTo>
                      <a:pt x="169" y="23"/>
                    </a:lnTo>
                    <a:lnTo>
                      <a:pt x="169" y="19"/>
                    </a:lnTo>
                    <a:lnTo>
                      <a:pt x="169" y="19"/>
                    </a:lnTo>
                    <a:lnTo>
                      <a:pt x="169" y="19"/>
                    </a:lnTo>
                    <a:lnTo>
                      <a:pt x="169" y="15"/>
                    </a:lnTo>
                    <a:lnTo>
                      <a:pt x="169" y="15"/>
                    </a:lnTo>
                    <a:lnTo>
                      <a:pt x="169" y="15"/>
                    </a:lnTo>
                    <a:lnTo>
                      <a:pt x="169" y="15"/>
                    </a:lnTo>
                    <a:lnTo>
                      <a:pt x="169" y="15"/>
                    </a:lnTo>
                    <a:lnTo>
                      <a:pt x="169" y="12"/>
                    </a:lnTo>
                    <a:lnTo>
                      <a:pt x="173" y="12"/>
                    </a:lnTo>
                    <a:lnTo>
                      <a:pt x="173" y="12"/>
                    </a:lnTo>
                    <a:lnTo>
                      <a:pt x="173" y="12"/>
                    </a:lnTo>
                    <a:lnTo>
                      <a:pt x="173" y="12"/>
                    </a:lnTo>
                    <a:lnTo>
                      <a:pt x="173" y="12"/>
                    </a:lnTo>
                    <a:lnTo>
                      <a:pt x="173" y="12"/>
                    </a:lnTo>
                    <a:lnTo>
                      <a:pt x="173" y="8"/>
                    </a:lnTo>
                    <a:lnTo>
                      <a:pt x="173" y="8"/>
                    </a:lnTo>
                    <a:lnTo>
                      <a:pt x="177" y="8"/>
                    </a:lnTo>
                    <a:lnTo>
                      <a:pt x="177" y="8"/>
                    </a:lnTo>
                    <a:lnTo>
                      <a:pt x="177" y="8"/>
                    </a:lnTo>
                    <a:lnTo>
                      <a:pt x="11"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Oval 313">
                <a:extLst>
                  <a:ext uri="{FF2B5EF4-FFF2-40B4-BE49-F238E27FC236}">
                    <a16:creationId xmlns:a16="http://schemas.microsoft.com/office/drawing/2014/main" id="{66A19269-94AA-E8C8-5793-957397DA804F}"/>
                  </a:ext>
                </a:extLst>
              </p:cNvPr>
              <p:cNvSpPr>
                <a:spLocks noChangeArrowheads="1"/>
              </p:cNvSpPr>
              <p:nvPr/>
            </p:nvSpPr>
            <p:spPr bwMode="auto">
              <a:xfrm>
                <a:off x="4686" y="2203"/>
                <a:ext cx="101" cy="101"/>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Oval 314">
                <a:extLst>
                  <a:ext uri="{FF2B5EF4-FFF2-40B4-BE49-F238E27FC236}">
                    <a16:creationId xmlns:a16="http://schemas.microsoft.com/office/drawing/2014/main" id="{744BCC36-F251-DDD3-79C5-BC772B06E4E9}"/>
                  </a:ext>
                </a:extLst>
              </p:cNvPr>
              <p:cNvSpPr>
                <a:spLocks noChangeArrowheads="1"/>
              </p:cNvSpPr>
              <p:nvPr/>
            </p:nvSpPr>
            <p:spPr bwMode="auto">
              <a:xfrm>
                <a:off x="5128" y="2518"/>
                <a:ext cx="124" cy="12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315">
                <a:extLst>
                  <a:ext uri="{FF2B5EF4-FFF2-40B4-BE49-F238E27FC236}">
                    <a16:creationId xmlns:a16="http://schemas.microsoft.com/office/drawing/2014/main" id="{1602F385-5714-429D-FC78-D64F9D10F6FC}"/>
                  </a:ext>
                </a:extLst>
              </p:cNvPr>
              <p:cNvSpPr>
                <a:spLocks/>
              </p:cNvSpPr>
              <p:nvPr/>
            </p:nvSpPr>
            <p:spPr bwMode="auto">
              <a:xfrm>
                <a:off x="5046" y="2574"/>
                <a:ext cx="120" cy="60"/>
              </a:xfrm>
              <a:custGeom>
                <a:avLst/>
                <a:gdLst>
                  <a:gd name="T0" fmla="*/ 112 w 120"/>
                  <a:gd name="T1" fmla="*/ 34 h 60"/>
                  <a:gd name="T2" fmla="*/ 112 w 120"/>
                  <a:gd name="T3" fmla="*/ 34 h 60"/>
                  <a:gd name="T4" fmla="*/ 116 w 120"/>
                  <a:gd name="T5" fmla="*/ 34 h 60"/>
                  <a:gd name="T6" fmla="*/ 116 w 120"/>
                  <a:gd name="T7" fmla="*/ 34 h 60"/>
                  <a:gd name="T8" fmla="*/ 116 w 120"/>
                  <a:gd name="T9" fmla="*/ 30 h 60"/>
                  <a:gd name="T10" fmla="*/ 120 w 120"/>
                  <a:gd name="T11" fmla="*/ 30 h 60"/>
                  <a:gd name="T12" fmla="*/ 120 w 120"/>
                  <a:gd name="T13" fmla="*/ 26 h 60"/>
                  <a:gd name="T14" fmla="*/ 120 w 120"/>
                  <a:gd name="T15" fmla="*/ 26 h 60"/>
                  <a:gd name="T16" fmla="*/ 120 w 120"/>
                  <a:gd name="T17" fmla="*/ 23 h 60"/>
                  <a:gd name="T18" fmla="*/ 120 w 120"/>
                  <a:gd name="T19" fmla="*/ 23 h 60"/>
                  <a:gd name="T20" fmla="*/ 120 w 120"/>
                  <a:gd name="T21" fmla="*/ 19 h 60"/>
                  <a:gd name="T22" fmla="*/ 120 w 120"/>
                  <a:gd name="T23" fmla="*/ 15 h 60"/>
                  <a:gd name="T24" fmla="*/ 120 w 120"/>
                  <a:gd name="T25" fmla="*/ 15 h 60"/>
                  <a:gd name="T26" fmla="*/ 120 w 120"/>
                  <a:gd name="T27" fmla="*/ 11 h 60"/>
                  <a:gd name="T28" fmla="*/ 120 w 120"/>
                  <a:gd name="T29" fmla="*/ 11 h 60"/>
                  <a:gd name="T30" fmla="*/ 116 w 120"/>
                  <a:gd name="T31" fmla="*/ 8 h 60"/>
                  <a:gd name="T32" fmla="*/ 116 w 120"/>
                  <a:gd name="T33" fmla="*/ 8 h 60"/>
                  <a:gd name="T34" fmla="*/ 116 w 120"/>
                  <a:gd name="T35" fmla="*/ 4 h 60"/>
                  <a:gd name="T36" fmla="*/ 112 w 120"/>
                  <a:gd name="T37" fmla="*/ 4 h 60"/>
                  <a:gd name="T38" fmla="*/ 112 w 120"/>
                  <a:gd name="T39" fmla="*/ 4 h 60"/>
                  <a:gd name="T40" fmla="*/ 109 w 120"/>
                  <a:gd name="T41" fmla="*/ 0 h 60"/>
                  <a:gd name="T42" fmla="*/ 109 w 120"/>
                  <a:gd name="T43" fmla="*/ 0 h 60"/>
                  <a:gd name="T44" fmla="*/ 109 w 120"/>
                  <a:gd name="T45" fmla="*/ 0 h 60"/>
                  <a:gd name="T46" fmla="*/ 105 w 120"/>
                  <a:gd name="T47" fmla="*/ 0 h 60"/>
                  <a:gd name="T48" fmla="*/ 105 w 120"/>
                  <a:gd name="T49" fmla="*/ 0 h 60"/>
                  <a:gd name="T50" fmla="*/ 0 w 120"/>
                  <a:gd name="T51" fmla="*/ 26 h 60"/>
                  <a:gd name="T52" fmla="*/ 4 w 120"/>
                  <a:gd name="T53" fmla="*/ 26 h 60"/>
                  <a:gd name="T54" fmla="*/ 4 w 120"/>
                  <a:gd name="T55" fmla="*/ 26 h 60"/>
                  <a:gd name="T56" fmla="*/ 7 w 120"/>
                  <a:gd name="T57" fmla="*/ 26 h 60"/>
                  <a:gd name="T58" fmla="*/ 7 w 120"/>
                  <a:gd name="T59" fmla="*/ 26 h 60"/>
                  <a:gd name="T60" fmla="*/ 7 w 120"/>
                  <a:gd name="T61" fmla="*/ 26 h 60"/>
                  <a:gd name="T62" fmla="*/ 11 w 120"/>
                  <a:gd name="T63" fmla="*/ 30 h 60"/>
                  <a:gd name="T64" fmla="*/ 11 w 120"/>
                  <a:gd name="T65" fmla="*/ 30 h 60"/>
                  <a:gd name="T66" fmla="*/ 15 w 120"/>
                  <a:gd name="T67" fmla="*/ 30 h 60"/>
                  <a:gd name="T68" fmla="*/ 15 w 120"/>
                  <a:gd name="T69" fmla="*/ 34 h 60"/>
                  <a:gd name="T70" fmla="*/ 15 w 120"/>
                  <a:gd name="T71" fmla="*/ 38 h 60"/>
                  <a:gd name="T72" fmla="*/ 15 w 120"/>
                  <a:gd name="T73" fmla="*/ 38 h 60"/>
                  <a:gd name="T74" fmla="*/ 19 w 120"/>
                  <a:gd name="T75" fmla="*/ 41 h 60"/>
                  <a:gd name="T76" fmla="*/ 19 w 120"/>
                  <a:gd name="T77" fmla="*/ 41 h 60"/>
                  <a:gd name="T78" fmla="*/ 19 w 120"/>
                  <a:gd name="T79" fmla="*/ 45 h 60"/>
                  <a:gd name="T80" fmla="*/ 19 w 120"/>
                  <a:gd name="T81" fmla="*/ 45 h 60"/>
                  <a:gd name="T82" fmla="*/ 19 w 120"/>
                  <a:gd name="T83" fmla="*/ 49 h 60"/>
                  <a:gd name="T84" fmla="*/ 15 w 120"/>
                  <a:gd name="T85" fmla="*/ 53 h 60"/>
                  <a:gd name="T86" fmla="*/ 15 w 120"/>
                  <a:gd name="T87" fmla="*/ 53 h 60"/>
                  <a:gd name="T88" fmla="*/ 15 w 120"/>
                  <a:gd name="T89" fmla="*/ 56 h 60"/>
                  <a:gd name="T90" fmla="*/ 15 w 120"/>
                  <a:gd name="T91" fmla="*/ 56 h 60"/>
                  <a:gd name="T92" fmla="*/ 11 w 120"/>
                  <a:gd name="T93" fmla="*/ 56 h 60"/>
                  <a:gd name="T94" fmla="*/ 11 w 120"/>
                  <a:gd name="T95" fmla="*/ 60 h 60"/>
                  <a:gd name="T96" fmla="*/ 11 w 120"/>
                  <a:gd name="T97" fmla="*/ 60 h 60"/>
                  <a:gd name="T98" fmla="*/ 7 w 120"/>
                  <a:gd name="T9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0" h="60">
                    <a:moveTo>
                      <a:pt x="112" y="34"/>
                    </a:moveTo>
                    <a:lnTo>
                      <a:pt x="112" y="34"/>
                    </a:lnTo>
                    <a:lnTo>
                      <a:pt x="112" y="34"/>
                    </a:lnTo>
                    <a:lnTo>
                      <a:pt x="112" y="34"/>
                    </a:lnTo>
                    <a:lnTo>
                      <a:pt x="116" y="34"/>
                    </a:lnTo>
                    <a:lnTo>
                      <a:pt x="116" y="34"/>
                    </a:lnTo>
                    <a:lnTo>
                      <a:pt x="116" y="34"/>
                    </a:lnTo>
                    <a:lnTo>
                      <a:pt x="116" y="34"/>
                    </a:lnTo>
                    <a:lnTo>
                      <a:pt x="116" y="30"/>
                    </a:lnTo>
                    <a:lnTo>
                      <a:pt x="116" y="30"/>
                    </a:lnTo>
                    <a:lnTo>
                      <a:pt x="120" y="30"/>
                    </a:lnTo>
                    <a:lnTo>
                      <a:pt x="120" y="30"/>
                    </a:lnTo>
                    <a:lnTo>
                      <a:pt x="120" y="26"/>
                    </a:lnTo>
                    <a:lnTo>
                      <a:pt x="120" y="26"/>
                    </a:lnTo>
                    <a:lnTo>
                      <a:pt x="120" y="26"/>
                    </a:lnTo>
                    <a:lnTo>
                      <a:pt x="120" y="26"/>
                    </a:lnTo>
                    <a:lnTo>
                      <a:pt x="120" y="23"/>
                    </a:lnTo>
                    <a:lnTo>
                      <a:pt x="120" y="23"/>
                    </a:lnTo>
                    <a:lnTo>
                      <a:pt x="120" y="23"/>
                    </a:lnTo>
                    <a:lnTo>
                      <a:pt x="120" y="23"/>
                    </a:lnTo>
                    <a:lnTo>
                      <a:pt x="120" y="19"/>
                    </a:lnTo>
                    <a:lnTo>
                      <a:pt x="120" y="19"/>
                    </a:lnTo>
                    <a:lnTo>
                      <a:pt x="120" y="19"/>
                    </a:lnTo>
                    <a:lnTo>
                      <a:pt x="120" y="15"/>
                    </a:lnTo>
                    <a:lnTo>
                      <a:pt x="120" y="15"/>
                    </a:lnTo>
                    <a:lnTo>
                      <a:pt x="120" y="15"/>
                    </a:lnTo>
                    <a:lnTo>
                      <a:pt x="120" y="11"/>
                    </a:lnTo>
                    <a:lnTo>
                      <a:pt x="120" y="11"/>
                    </a:lnTo>
                    <a:lnTo>
                      <a:pt x="120" y="11"/>
                    </a:lnTo>
                    <a:lnTo>
                      <a:pt x="120" y="11"/>
                    </a:lnTo>
                    <a:lnTo>
                      <a:pt x="120" y="8"/>
                    </a:lnTo>
                    <a:lnTo>
                      <a:pt x="116" y="8"/>
                    </a:lnTo>
                    <a:lnTo>
                      <a:pt x="116" y="8"/>
                    </a:lnTo>
                    <a:lnTo>
                      <a:pt x="116" y="8"/>
                    </a:lnTo>
                    <a:lnTo>
                      <a:pt x="116" y="4"/>
                    </a:lnTo>
                    <a:lnTo>
                      <a:pt x="116" y="4"/>
                    </a:lnTo>
                    <a:lnTo>
                      <a:pt x="112" y="4"/>
                    </a:lnTo>
                    <a:lnTo>
                      <a:pt x="112" y="4"/>
                    </a:lnTo>
                    <a:lnTo>
                      <a:pt x="112" y="4"/>
                    </a:lnTo>
                    <a:lnTo>
                      <a:pt x="112" y="4"/>
                    </a:lnTo>
                    <a:lnTo>
                      <a:pt x="112" y="0"/>
                    </a:lnTo>
                    <a:lnTo>
                      <a:pt x="109" y="0"/>
                    </a:lnTo>
                    <a:lnTo>
                      <a:pt x="109" y="0"/>
                    </a:lnTo>
                    <a:lnTo>
                      <a:pt x="109" y="0"/>
                    </a:lnTo>
                    <a:lnTo>
                      <a:pt x="109" y="0"/>
                    </a:lnTo>
                    <a:lnTo>
                      <a:pt x="109" y="0"/>
                    </a:lnTo>
                    <a:lnTo>
                      <a:pt x="105" y="0"/>
                    </a:lnTo>
                    <a:lnTo>
                      <a:pt x="105" y="0"/>
                    </a:lnTo>
                    <a:lnTo>
                      <a:pt x="105" y="0"/>
                    </a:lnTo>
                    <a:lnTo>
                      <a:pt x="105" y="0"/>
                    </a:lnTo>
                    <a:lnTo>
                      <a:pt x="0" y="26"/>
                    </a:lnTo>
                    <a:lnTo>
                      <a:pt x="0" y="26"/>
                    </a:lnTo>
                    <a:lnTo>
                      <a:pt x="0" y="26"/>
                    </a:lnTo>
                    <a:lnTo>
                      <a:pt x="4" y="26"/>
                    </a:lnTo>
                    <a:lnTo>
                      <a:pt x="4" y="26"/>
                    </a:lnTo>
                    <a:lnTo>
                      <a:pt x="4" y="26"/>
                    </a:lnTo>
                    <a:lnTo>
                      <a:pt x="4" y="26"/>
                    </a:lnTo>
                    <a:lnTo>
                      <a:pt x="7" y="26"/>
                    </a:lnTo>
                    <a:lnTo>
                      <a:pt x="7" y="26"/>
                    </a:lnTo>
                    <a:lnTo>
                      <a:pt x="7" y="26"/>
                    </a:lnTo>
                    <a:lnTo>
                      <a:pt x="7" y="26"/>
                    </a:lnTo>
                    <a:lnTo>
                      <a:pt x="7" y="26"/>
                    </a:lnTo>
                    <a:lnTo>
                      <a:pt x="11" y="26"/>
                    </a:lnTo>
                    <a:lnTo>
                      <a:pt x="11" y="30"/>
                    </a:lnTo>
                    <a:lnTo>
                      <a:pt x="11" y="30"/>
                    </a:lnTo>
                    <a:lnTo>
                      <a:pt x="11" y="30"/>
                    </a:lnTo>
                    <a:lnTo>
                      <a:pt x="11" y="30"/>
                    </a:lnTo>
                    <a:lnTo>
                      <a:pt x="15" y="30"/>
                    </a:lnTo>
                    <a:lnTo>
                      <a:pt x="15" y="34"/>
                    </a:lnTo>
                    <a:lnTo>
                      <a:pt x="15" y="34"/>
                    </a:lnTo>
                    <a:lnTo>
                      <a:pt x="15" y="34"/>
                    </a:lnTo>
                    <a:lnTo>
                      <a:pt x="15" y="38"/>
                    </a:lnTo>
                    <a:lnTo>
                      <a:pt x="15" y="38"/>
                    </a:lnTo>
                    <a:lnTo>
                      <a:pt x="15" y="38"/>
                    </a:lnTo>
                    <a:lnTo>
                      <a:pt x="15" y="38"/>
                    </a:lnTo>
                    <a:lnTo>
                      <a:pt x="19" y="41"/>
                    </a:lnTo>
                    <a:lnTo>
                      <a:pt x="19" y="41"/>
                    </a:lnTo>
                    <a:lnTo>
                      <a:pt x="19" y="41"/>
                    </a:lnTo>
                    <a:lnTo>
                      <a:pt x="19" y="45"/>
                    </a:lnTo>
                    <a:lnTo>
                      <a:pt x="19" y="45"/>
                    </a:lnTo>
                    <a:lnTo>
                      <a:pt x="19" y="45"/>
                    </a:lnTo>
                    <a:lnTo>
                      <a:pt x="19" y="45"/>
                    </a:lnTo>
                    <a:lnTo>
                      <a:pt x="19" y="49"/>
                    </a:lnTo>
                    <a:lnTo>
                      <a:pt x="19" y="49"/>
                    </a:lnTo>
                    <a:lnTo>
                      <a:pt x="15" y="49"/>
                    </a:lnTo>
                    <a:lnTo>
                      <a:pt x="15" y="53"/>
                    </a:lnTo>
                    <a:lnTo>
                      <a:pt x="15" y="53"/>
                    </a:lnTo>
                    <a:lnTo>
                      <a:pt x="15" y="53"/>
                    </a:lnTo>
                    <a:lnTo>
                      <a:pt x="15" y="53"/>
                    </a:lnTo>
                    <a:lnTo>
                      <a:pt x="15" y="56"/>
                    </a:lnTo>
                    <a:lnTo>
                      <a:pt x="15" y="56"/>
                    </a:lnTo>
                    <a:lnTo>
                      <a:pt x="15" y="56"/>
                    </a:lnTo>
                    <a:lnTo>
                      <a:pt x="15" y="56"/>
                    </a:lnTo>
                    <a:lnTo>
                      <a:pt x="11" y="56"/>
                    </a:lnTo>
                    <a:lnTo>
                      <a:pt x="11" y="60"/>
                    </a:lnTo>
                    <a:lnTo>
                      <a:pt x="11" y="60"/>
                    </a:lnTo>
                    <a:lnTo>
                      <a:pt x="11" y="60"/>
                    </a:lnTo>
                    <a:lnTo>
                      <a:pt x="11" y="60"/>
                    </a:lnTo>
                    <a:lnTo>
                      <a:pt x="7" y="60"/>
                    </a:lnTo>
                    <a:lnTo>
                      <a:pt x="7" y="60"/>
                    </a:lnTo>
                    <a:lnTo>
                      <a:pt x="112" y="3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316">
                <a:extLst>
                  <a:ext uri="{FF2B5EF4-FFF2-40B4-BE49-F238E27FC236}">
                    <a16:creationId xmlns:a16="http://schemas.microsoft.com/office/drawing/2014/main" id="{22B53BA4-4C9A-74F7-DCDD-B742EE17F468}"/>
                  </a:ext>
                </a:extLst>
              </p:cNvPr>
              <p:cNvSpPr>
                <a:spLocks/>
              </p:cNvSpPr>
              <p:nvPr/>
            </p:nvSpPr>
            <p:spPr bwMode="auto">
              <a:xfrm>
                <a:off x="5215" y="2615"/>
                <a:ext cx="123" cy="147"/>
              </a:xfrm>
              <a:custGeom>
                <a:avLst/>
                <a:gdLst>
                  <a:gd name="T0" fmla="*/ 26 w 123"/>
                  <a:gd name="T1" fmla="*/ 0 h 147"/>
                  <a:gd name="T2" fmla="*/ 26 w 123"/>
                  <a:gd name="T3" fmla="*/ 0 h 147"/>
                  <a:gd name="T4" fmla="*/ 26 w 123"/>
                  <a:gd name="T5" fmla="*/ 0 h 147"/>
                  <a:gd name="T6" fmla="*/ 26 w 123"/>
                  <a:gd name="T7" fmla="*/ 4 h 147"/>
                  <a:gd name="T8" fmla="*/ 22 w 123"/>
                  <a:gd name="T9" fmla="*/ 4 h 147"/>
                  <a:gd name="T10" fmla="*/ 22 w 123"/>
                  <a:gd name="T11" fmla="*/ 4 h 147"/>
                  <a:gd name="T12" fmla="*/ 22 w 123"/>
                  <a:gd name="T13" fmla="*/ 4 h 147"/>
                  <a:gd name="T14" fmla="*/ 18 w 123"/>
                  <a:gd name="T15" fmla="*/ 8 h 147"/>
                  <a:gd name="T16" fmla="*/ 18 w 123"/>
                  <a:gd name="T17" fmla="*/ 8 h 147"/>
                  <a:gd name="T18" fmla="*/ 18 w 123"/>
                  <a:gd name="T19" fmla="*/ 8 h 147"/>
                  <a:gd name="T20" fmla="*/ 15 w 123"/>
                  <a:gd name="T21" fmla="*/ 12 h 147"/>
                  <a:gd name="T22" fmla="*/ 15 w 123"/>
                  <a:gd name="T23" fmla="*/ 12 h 147"/>
                  <a:gd name="T24" fmla="*/ 11 w 123"/>
                  <a:gd name="T25" fmla="*/ 12 h 147"/>
                  <a:gd name="T26" fmla="*/ 11 w 123"/>
                  <a:gd name="T27" fmla="*/ 15 h 147"/>
                  <a:gd name="T28" fmla="*/ 7 w 123"/>
                  <a:gd name="T29" fmla="*/ 15 h 147"/>
                  <a:gd name="T30" fmla="*/ 7 w 123"/>
                  <a:gd name="T31" fmla="*/ 15 h 147"/>
                  <a:gd name="T32" fmla="*/ 3 w 123"/>
                  <a:gd name="T33" fmla="*/ 19 h 147"/>
                  <a:gd name="T34" fmla="*/ 3 w 123"/>
                  <a:gd name="T35" fmla="*/ 19 h 147"/>
                  <a:gd name="T36" fmla="*/ 3 w 123"/>
                  <a:gd name="T37" fmla="*/ 19 h 147"/>
                  <a:gd name="T38" fmla="*/ 0 w 123"/>
                  <a:gd name="T39" fmla="*/ 23 h 147"/>
                  <a:gd name="T40" fmla="*/ 0 w 123"/>
                  <a:gd name="T41" fmla="*/ 23 h 147"/>
                  <a:gd name="T42" fmla="*/ 0 w 123"/>
                  <a:gd name="T43" fmla="*/ 23 h 147"/>
                  <a:gd name="T44" fmla="*/ 0 w 123"/>
                  <a:gd name="T45" fmla="*/ 23 h 147"/>
                  <a:gd name="T46" fmla="*/ 0 w 123"/>
                  <a:gd name="T47" fmla="*/ 23 h 147"/>
                  <a:gd name="T48" fmla="*/ 0 w 123"/>
                  <a:gd name="T49" fmla="*/ 23 h 147"/>
                  <a:gd name="T50" fmla="*/ 97 w 123"/>
                  <a:gd name="T51" fmla="*/ 147 h 147"/>
                  <a:gd name="T52" fmla="*/ 97 w 123"/>
                  <a:gd name="T53" fmla="*/ 147 h 147"/>
                  <a:gd name="T54" fmla="*/ 97 w 123"/>
                  <a:gd name="T55" fmla="*/ 147 h 147"/>
                  <a:gd name="T56" fmla="*/ 97 w 123"/>
                  <a:gd name="T57" fmla="*/ 143 h 147"/>
                  <a:gd name="T58" fmla="*/ 101 w 123"/>
                  <a:gd name="T59" fmla="*/ 143 h 147"/>
                  <a:gd name="T60" fmla="*/ 101 w 123"/>
                  <a:gd name="T61" fmla="*/ 143 h 147"/>
                  <a:gd name="T62" fmla="*/ 101 w 123"/>
                  <a:gd name="T63" fmla="*/ 143 h 147"/>
                  <a:gd name="T64" fmla="*/ 105 w 123"/>
                  <a:gd name="T65" fmla="*/ 139 h 147"/>
                  <a:gd name="T66" fmla="*/ 105 w 123"/>
                  <a:gd name="T67" fmla="*/ 139 h 147"/>
                  <a:gd name="T68" fmla="*/ 105 w 123"/>
                  <a:gd name="T69" fmla="*/ 139 h 147"/>
                  <a:gd name="T70" fmla="*/ 108 w 123"/>
                  <a:gd name="T71" fmla="*/ 136 h 147"/>
                  <a:gd name="T72" fmla="*/ 108 w 123"/>
                  <a:gd name="T73" fmla="*/ 136 h 147"/>
                  <a:gd name="T74" fmla="*/ 112 w 123"/>
                  <a:gd name="T75" fmla="*/ 136 h 147"/>
                  <a:gd name="T76" fmla="*/ 112 w 123"/>
                  <a:gd name="T77" fmla="*/ 132 h 147"/>
                  <a:gd name="T78" fmla="*/ 116 w 123"/>
                  <a:gd name="T79" fmla="*/ 132 h 147"/>
                  <a:gd name="T80" fmla="*/ 116 w 123"/>
                  <a:gd name="T81" fmla="*/ 132 h 147"/>
                  <a:gd name="T82" fmla="*/ 120 w 123"/>
                  <a:gd name="T83" fmla="*/ 128 h 147"/>
                  <a:gd name="T84" fmla="*/ 120 w 123"/>
                  <a:gd name="T85" fmla="*/ 128 h 147"/>
                  <a:gd name="T86" fmla="*/ 120 w 123"/>
                  <a:gd name="T87" fmla="*/ 128 h 147"/>
                  <a:gd name="T88" fmla="*/ 123 w 123"/>
                  <a:gd name="T89" fmla="*/ 124 h 147"/>
                  <a:gd name="T90" fmla="*/ 123 w 123"/>
                  <a:gd name="T91" fmla="*/ 124 h 147"/>
                  <a:gd name="T92" fmla="*/ 123 w 123"/>
                  <a:gd name="T93" fmla="*/ 124 h 147"/>
                  <a:gd name="T94" fmla="*/ 123 w 123"/>
                  <a:gd name="T95" fmla="*/ 124 h 147"/>
                  <a:gd name="T96" fmla="*/ 123 w 123"/>
                  <a:gd name="T97" fmla="*/ 124 h 147"/>
                  <a:gd name="T98" fmla="*/ 123 w 123"/>
                  <a:gd name="T99" fmla="*/ 12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47">
                    <a:moveTo>
                      <a:pt x="26" y="0"/>
                    </a:moveTo>
                    <a:lnTo>
                      <a:pt x="26" y="0"/>
                    </a:lnTo>
                    <a:lnTo>
                      <a:pt x="26" y="0"/>
                    </a:lnTo>
                    <a:lnTo>
                      <a:pt x="26" y="0"/>
                    </a:lnTo>
                    <a:lnTo>
                      <a:pt x="26" y="0"/>
                    </a:lnTo>
                    <a:lnTo>
                      <a:pt x="26" y="0"/>
                    </a:lnTo>
                    <a:lnTo>
                      <a:pt x="26" y="4"/>
                    </a:lnTo>
                    <a:lnTo>
                      <a:pt x="26" y="4"/>
                    </a:lnTo>
                    <a:lnTo>
                      <a:pt x="22" y="4"/>
                    </a:lnTo>
                    <a:lnTo>
                      <a:pt x="22" y="4"/>
                    </a:lnTo>
                    <a:lnTo>
                      <a:pt x="22" y="4"/>
                    </a:lnTo>
                    <a:lnTo>
                      <a:pt x="22" y="4"/>
                    </a:lnTo>
                    <a:lnTo>
                      <a:pt x="22" y="4"/>
                    </a:lnTo>
                    <a:lnTo>
                      <a:pt x="22" y="4"/>
                    </a:lnTo>
                    <a:lnTo>
                      <a:pt x="22" y="4"/>
                    </a:lnTo>
                    <a:lnTo>
                      <a:pt x="18" y="8"/>
                    </a:lnTo>
                    <a:lnTo>
                      <a:pt x="18" y="8"/>
                    </a:lnTo>
                    <a:lnTo>
                      <a:pt x="18" y="8"/>
                    </a:lnTo>
                    <a:lnTo>
                      <a:pt x="18" y="8"/>
                    </a:lnTo>
                    <a:lnTo>
                      <a:pt x="18" y="8"/>
                    </a:lnTo>
                    <a:lnTo>
                      <a:pt x="15" y="8"/>
                    </a:lnTo>
                    <a:lnTo>
                      <a:pt x="15" y="12"/>
                    </a:lnTo>
                    <a:lnTo>
                      <a:pt x="15" y="12"/>
                    </a:lnTo>
                    <a:lnTo>
                      <a:pt x="15" y="12"/>
                    </a:lnTo>
                    <a:lnTo>
                      <a:pt x="11" y="12"/>
                    </a:lnTo>
                    <a:lnTo>
                      <a:pt x="11" y="12"/>
                    </a:lnTo>
                    <a:lnTo>
                      <a:pt x="11" y="12"/>
                    </a:lnTo>
                    <a:lnTo>
                      <a:pt x="11" y="15"/>
                    </a:lnTo>
                    <a:lnTo>
                      <a:pt x="7" y="15"/>
                    </a:lnTo>
                    <a:lnTo>
                      <a:pt x="7" y="15"/>
                    </a:lnTo>
                    <a:lnTo>
                      <a:pt x="7" y="15"/>
                    </a:lnTo>
                    <a:lnTo>
                      <a:pt x="7" y="15"/>
                    </a:lnTo>
                    <a:lnTo>
                      <a:pt x="7" y="19"/>
                    </a:lnTo>
                    <a:lnTo>
                      <a:pt x="3" y="19"/>
                    </a:lnTo>
                    <a:lnTo>
                      <a:pt x="3" y="19"/>
                    </a:lnTo>
                    <a:lnTo>
                      <a:pt x="3" y="19"/>
                    </a:lnTo>
                    <a:lnTo>
                      <a:pt x="3" y="19"/>
                    </a:lnTo>
                    <a:lnTo>
                      <a:pt x="3" y="19"/>
                    </a:lnTo>
                    <a:lnTo>
                      <a:pt x="3" y="19"/>
                    </a:lnTo>
                    <a:lnTo>
                      <a:pt x="0" y="23"/>
                    </a:lnTo>
                    <a:lnTo>
                      <a:pt x="0" y="23"/>
                    </a:lnTo>
                    <a:lnTo>
                      <a:pt x="0" y="23"/>
                    </a:lnTo>
                    <a:lnTo>
                      <a:pt x="0" y="23"/>
                    </a:lnTo>
                    <a:lnTo>
                      <a:pt x="0" y="23"/>
                    </a:lnTo>
                    <a:lnTo>
                      <a:pt x="0" y="23"/>
                    </a:lnTo>
                    <a:lnTo>
                      <a:pt x="0" y="23"/>
                    </a:lnTo>
                    <a:lnTo>
                      <a:pt x="0" y="23"/>
                    </a:lnTo>
                    <a:lnTo>
                      <a:pt x="0" y="23"/>
                    </a:lnTo>
                    <a:lnTo>
                      <a:pt x="0" y="23"/>
                    </a:lnTo>
                    <a:lnTo>
                      <a:pt x="0" y="23"/>
                    </a:lnTo>
                    <a:lnTo>
                      <a:pt x="97" y="147"/>
                    </a:lnTo>
                    <a:lnTo>
                      <a:pt x="97" y="147"/>
                    </a:lnTo>
                    <a:lnTo>
                      <a:pt x="97" y="147"/>
                    </a:lnTo>
                    <a:lnTo>
                      <a:pt x="97" y="147"/>
                    </a:lnTo>
                    <a:lnTo>
                      <a:pt x="97" y="147"/>
                    </a:lnTo>
                    <a:lnTo>
                      <a:pt x="97" y="147"/>
                    </a:lnTo>
                    <a:lnTo>
                      <a:pt x="97" y="143"/>
                    </a:lnTo>
                    <a:lnTo>
                      <a:pt x="97" y="143"/>
                    </a:lnTo>
                    <a:lnTo>
                      <a:pt x="97" y="143"/>
                    </a:lnTo>
                    <a:lnTo>
                      <a:pt x="101" y="143"/>
                    </a:lnTo>
                    <a:lnTo>
                      <a:pt x="101" y="143"/>
                    </a:lnTo>
                    <a:lnTo>
                      <a:pt x="101" y="143"/>
                    </a:lnTo>
                    <a:lnTo>
                      <a:pt x="101" y="143"/>
                    </a:lnTo>
                    <a:lnTo>
                      <a:pt x="101" y="143"/>
                    </a:lnTo>
                    <a:lnTo>
                      <a:pt x="101" y="143"/>
                    </a:lnTo>
                    <a:lnTo>
                      <a:pt x="105" y="139"/>
                    </a:lnTo>
                    <a:lnTo>
                      <a:pt x="105" y="139"/>
                    </a:lnTo>
                    <a:lnTo>
                      <a:pt x="105" y="139"/>
                    </a:lnTo>
                    <a:lnTo>
                      <a:pt x="105" y="139"/>
                    </a:lnTo>
                    <a:lnTo>
                      <a:pt x="105" y="139"/>
                    </a:lnTo>
                    <a:lnTo>
                      <a:pt x="108" y="139"/>
                    </a:lnTo>
                    <a:lnTo>
                      <a:pt x="108" y="136"/>
                    </a:lnTo>
                    <a:lnTo>
                      <a:pt x="108" y="136"/>
                    </a:lnTo>
                    <a:lnTo>
                      <a:pt x="108" y="136"/>
                    </a:lnTo>
                    <a:lnTo>
                      <a:pt x="112" y="136"/>
                    </a:lnTo>
                    <a:lnTo>
                      <a:pt x="112" y="136"/>
                    </a:lnTo>
                    <a:lnTo>
                      <a:pt x="112" y="132"/>
                    </a:lnTo>
                    <a:lnTo>
                      <a:pt x="112" y="132"/>
                    </a:lnTo>
                    <a:lnTo>
                      <a:pt x="112" y="132"/>
                    </a:lnTo>
                    <a:lnTo>
                      <a:pt x="116" y="132"/>
                    </a:lnTo>
                    <a:lnTo>
                      <a:pt x="116" y="132"/>
                    </a:lnTo>
                    <a:lnTo>
                      <a:pt x="116" y="132"/>
                    </a:lnTo>
                    <a:lnTo>
                      <a:pt x="116" y="128"/>
                    </a:lnTo>
                    <a:lnTo>
                      <a:pt x="120" y="128"/>
                    </a:lnTo>
                    <a:lnTo>
                      <a:pt x="120" y="128"/>
                    </a:lnTo>
                    <a:lnTo>
                      <a:pt x="120" y="128"/>
                    </a:lnTo>
                    <a:lnTo>
                      <a:pt x="120" y="128"/>
                    </a:lnTo>
                    <a:lnTo>
                      <a:pt x="120" y="128"/>
                    </a:lnTo>
                    <a:lnTo>
                      <a:pt x="120" y="124"/>
                    </a:lnTo>
                    <a:lnTo>
                      <a:pt x="123" y="124"/>
                    </a:lnTo>
                    <a:lnTo>
                      <a:pt x="123" y="124"/>
                    </a:lnTo>
                    <a:lnTo>
                      <a:pt x="123" y="124"/>
                    </a:lnTo>
                    <a:lnTo>
                      <a:pt x="123" y="124"/>
                    </a:lnTo>
                    <a:lnTo>
                      <a:pt x="123" y="124"/>
                    </a:lnTo>
                    <a:lnTo>
                      <a:pt x="123" y="124"/>
                    </a:lnTo>
                    <a:lnTo>
                      <a:pt x="123" y="124"/>
                    </a:lnTo>
                    <a:lnTo>
                      <a:pt x="123" y="124"/>
                    </a:lnTo>
                    <a:lnTo>
                      <a:pt x="123" y="124"/>
                    </a:lnTo>
                    <a:lnTo>
                      <a:pt x="123" y="124"/>
                    </a:lnTo>
                    <a:lnTo>
                      <a:pt x="123" y="124"/>
                    </a:lnTo>
                    <a:lnTo>
                      <a:pt x="26"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317">
                <a:extLst>
                  <a:ext uri="{FF2B5EF4-FFF2-40B4-BE49-F238E27FC236}">
                    <a16:creationId xmlns:a16="http://schemas.microsoft.com/office/drawing/2014/main" id="{14D30F7E-3DC9-BACA-C269-C7BBA43E905D}"/>
                  </a:ext>
                </a:extLst>
              </p:cNvPr>
              <p:cNvSpPr>
                <a:spLocks/>
              </p:cNvSpPr>
              <p:nvPr/>
            </p:nvSpPr>
            <p:spPr bwMode="auto">
              <a:xfrm>
                <a:off x="5203" y="2360"/>
                <a:ext cx="128" cy="184"/>
              </a:xfrm>
              <a:custGeom>
                <a:avLst/>
                <a:gdLst>
                  <a:gd name="T0" fmla="*/ 0 w 128"/>
                  <a:gd name="T1" fmla="*/ 165 h 184"/>
                  <a:gd name="T2" fmla="*/ 0 w 128"/>
                  <a:gd name="T3" fmla="*/ 165 h 184"/>
                  <a:gd name="T4" fmla="*/ 0 w 128"/>
                  <a:gd name="T5" fmla="*/ 165 h 184"/>
                  <a:gd name="T6" fmla="*/ 4 w 128"/>
                  <a:gd name="T7" fmla="*/ 165 h 184"/>
                  <a:gd name="T8" fmla="*/ 4 w 128"/>
                  <a:gd name="T9" fmla="*/ 165 h 184"/>
                  <a:gd name="T10" fmla="*/ 4 w 128"/>
                  <a:gd name="T11" fmla="*/ 169 h 184"/>
                  <a:gd name="T12" fmla="*/ 4 w 128"/>
                  <a:gd name="T13" fmla="*/ 169 h 184"/>
                  <a:gd name="T14" fmla="*/ 8 w 128"/>
                  <a:gd name="T15" fmla="*/ 169 h 184"/>
                  <a:gd name="T16" fmla="*/ 8 w 128"/>
                  <a:gd name="T17" fmla="*/ 169 h 184"/>
                  <a:gd name="T18" fmla="*/ 12 w 128"/>
                  <a:gd name="T19" fmla="*/ 173 h 184"/>
                  <a:gd name="T20" fmla="*/ 12 w 128"/>
                  <a:gd name="T21" fmla="*/ 173 h 184"/>
                  <a:gd name="T22" fmla="*/ 15 w 128"/>
                  <a:gd name="T23" fmla="*/ 173 h 184"/>
                  <a:gd name="T24" fmla="*/ 15 w 128"/>
                  <a:gd name="T25" fmla="*/ 177 h 184"/>
                  <a:gd name="T26" fmla="*/ 19 w 128"/>
                  <a:gd name="T27" fmla="*/ 177 h 184"/>
                  <a:gd name="T28" fmla="*/ 19 w 128"/>
                  <a:gd name="T29" fmla="*/ 177 h 184"/>
                  <a:gd name="T30" fmla="*/ 23 w 128"/>
                  <a:gd name="T31" fmla="*/ 180 h 184"/>
                  <a:gd name="T32" fmla="*/ 23 w 128"/>
                  <a:gd name="T33" fmla="*/ 180 h 184"/>
                  <a:gd name="T34" fmla="*/ 27 w 128"/>
                  <a:gd name="T35" fmla="*/ 180 h 184"/>
                  <a:gd name="T36" fmla="*/ 27 w 128"/>
                  <a:gd name="T37" fmla="*/ 180 h 184"/>
                  <a:gd name="T38" fmla="*/ 27 w 128"/>
                  <a:gd name="T39" fmla="*/ 180 h 184"/>
                  <a:gd name="T40" fmla="*/ 30 w 128"/>
                  <a:gd name="T41" fmla="*/ 180 h 184"/>
                  <a:gd name="T42" fmla="*/ 30 w 128"/>
                  <a:gd name="T43" fmla="*/ 184 h 184"/>
                  <a:gd name="T44" fmla="*/ 30 w 128"/>
                  <a:gd name="T45" fmla="*/ 184 h 184"/>
                  <a:gd name="T46" fmla="*/ 30 w 128"/>
                  <a:gd name="T47" fmla="*/ 184 h 184"/>
                  <a:gd name="T48" fmla="*/ 30 w 128"/>
                  <a:gd name="T49" fmla="*/ 184 h 184"/>
                  <a:gd name="T50" fmla="*/ 128 w 128"/>
                  <a:gd name="T51" fmla="*/ 19 h 184"/>
                  <a:gd name="T52" fmla="*/ 128 w 128"/>
                  <a:gd name="T53" fmla="*/ 19 h 184"/>
                  <a:gd name="T54" fmla="*/ 128 w 128"/>
                  <a:gd name="T55" fmla="*/ 19 h 184"/>
                  <a:gd name="T56" fmla="*/ 124 w 128"/>
                  <a:gd name="T57" fmla="*/ 19 h 184"/>
                  <a:gd name="T58" fmla="*/ 124 w 128"/>
                  <a:gd name="T59" fmla="*/ 19 h 184"/>
                  <a:gd name="T60" fmla="*/ 124 w 128"/>
                  <a:gd name="T61" fmla="*/ 19 h 184"/>
                  <a:gd name="T62" fmla="*/ 120 w 128"/>
                  <a:gd name="T63" fmla="*/ 15 h 184"/>
                  <a:gd name="T64" fmla="*/ 120 w 128"/>
                  <a:gd name="T65" fmla="*/ 15 h 184"/>
                  <a:gd name="T66" fmla="*/ 117 w 128"/>
                  <a:gd name="T67" fmla="*/ 15 h 184"/>
                  <a:gd name="T68" fmla="*/ 117 w 128"/>
                  <a:gd name="T69" fmla="*/ 15 h 184"/>
                  <a:gd name="T70" fmla="*/ 113 w 128"/>
                  <a:gd name="T71" fmla="*/ 11 h 184"/>
                  <a:gd name="T72" fmla="*/ 113 w 128"/>
                  <a:gd name="T73" fmla="*/ 11 h 184"/>
                  <a:gd name="T74" fmla="*/ 109 w 128"/>
                  <a:gd name="T75" fmla="*/ 11 h 184"/>
                  <a:gd name="T76" fmla="*/ 109 w 128"/>
                  <a:gd name="T77" fmla="*/ 8 h 184"/>
                  <a:gd name="T78" fmla="*/ 105 w 128"/>
                  <a:gd name="T79" fmla="*/ 8 h 184"/>
                  <a:gd name="T80" fmla="*/ 105 w 128"/>
                  <a:gd name="T81" fmla="*/ 8 h 184"/>
                  <a:gd name="T82" fmla="*/ 102 w 128"/>
                  <a:gd name="T83" fmla="*/ 8 h 184"/>
                  <a:gd name="T84" fmla="*/ 102 w 128"/>
                  <a:gd name="T85" fmla="*/ 4 h 184"/>
                  <a:gd name="T86" fmla="*/ 102 w 128"/>
                  <a:gd name="T87" fmla="*/ 4 h 184"/>
                  <a:gd name="T88" fmla="*/ 98 w 128"/>
                  <a:gd name="T89" fmla="*/ 4 h 184"/>
                  <a:gd name="T90" fmla="*/ 98 w 128"/>
                  <a:gd name="T91" fmla="*/ 4 h 184"/>
                  <a:gd name="T92" fmla="*/ 98 w 128"/>
                  <a:gd name="T93" fmla="*/ 0 h 184"/>
                  <a:gd name="T94" fmla="*/ 98 w 128"/>
                  <a:gd name="T95" fmla="*/ 0 h 184"/>
                  <a:gd name="T96" fmla="*/ 98 w 128"/>
                  <a:gd name="T97" fmla="*/ 0 h 184"/>
                  <a:gd name="T98" fmla="*/ 98 w 128"/>
                  <a:gd name="T99"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8" h="184">
                    <a:moveTo>
                      <a:pt x="0" y="165"/>
                    </a:moveTo>
                    <a:lnTo>
                      <a:pt x="0" y="165"/>
                    </a:lnTo>
                    <a:lnTo>
                      <a:pt x="0" y="165"/>
                    </a:lnTo>
                    <a:lnTo>
                      <a:pt x="0" y="165"/>
                    </a:lnTo>
                    <a:lnTo>
                      <a:pt x="0" y="165"/>
                    </a:lnTo>
                    <a:lnTo>
                      <a:pt x="0" y="165"/>
                    </a:lnTo>
                    <a:lnTo>
                      <a:pt x="0" y="165"/>
                    </a:lnTo>
                    <a:lnTo>
                      <a:pt x="4" y="165"/>
                    </a:lnTo>
                    <a:lnTo>
                      <a:pt x="4" y="165"/>
                    </a:lnTo>
                    <a:lnTo>
                      <a:pt x="4" y="165"/>
                    </a:lnTo>
                    <a:lnTo>
                      <a:pt x="4" y="169"/>
                    </a:lnTo>
                    <a:lnTo>
                      <a:pt x="4" y="169"/>
                    </a:lnTo>
                    <a:lnTo>
                      <a:pt x="4" y="169"/>
                    </a:lnTo>
                    <a:lnTo>
                      <a:pt x="4" y="169"/>
                    </a:lnTo>
                    <a:lnTo>
                      <a:pt x="8" y="169"/>
                    </a:lnTo>
                    <a:lnTo>
                      <a:pt x="8" y="169"/>
                    </a:lnTo>
                    <a:lnTo>
                      <a:pt x="8" y="169"/>
                    </a:lnTo>
                    <a:lnTo>
                      <a:pt x="8" y="169"/>
                    </a:lnTo>
                    <a:lnTo>
                      <a:pt x="8" y="173"/>
                    </a:lnTo>
                    <a:lnTo>
                      <a:pt x="12" y="173"/>
                    </a:lnTo>
                    <a:lnTo>
                      <a:pt x="12" y="173"/>
                    </a:lnTo>
                    <a:lnTo>
                      <a:pt x="12" y="173"/>
                    </a:lnTo>
                    <a:lnTo>
                      <a:pt x="12" y="173"/>
                    </a:lnTo>
                    <a:lnTo>
                      <a:pt x="15" y="173"/>
                    </a:lnTo>
                    <a:lnTo>
                      <a:pt x="15" y="177"/>
                    </a:lnTo>
                    <a:lnTo>
                      <a:pt x="15" y="177"/>
                    </a:lnTo>
                    <a:lnTo>
                      <a:pt x="15" y="177"/>
                    </a:lnTo>
                    <a:lnTo>
                      <a:pt x="19" y="177"/>
                    </a:lnTo>
                    <a:lnTo>
                      <a:pt x="19" y="177"/>
                    </a:lnTo>
                    <a:lnTo>
                      <a:pt x="19" y="177"/>
                    </a:lnTo>
                    <a:lnTo>
                      <a:pt x="19" y="177"/>
                    </a:lnTo>
                    <a:lnTo>
                      <a:pt x="23" y="180"/>
                    </a:lnTo>
                    <a:lnTo>
                      <a:pt x="23" y="180"/>
                    </a:lnTo>
                    <a:lnTo>
                      <a:pt x="23" y="180"/>
                    </a:lnTo>
                    <a:lnTo>
                      <a:pt x="23" y="180"/>
                    </a:lnTo>
                    <a:lnTo>
                      <a:pt x="27" y="180"/>
                    </a:lnTo>
                    <a:lnTo>
                      <a:pt x="27" y="180"/>
                    </a:lnTo>
                    <a:lnTo>
                      <a:pt x="27" y="180"/>
                    </a:lnTo>
                    <a:lnTo>
                      <a:pt x="27" y="180"/>
                    </a:lnTo>
                    <a:lnTo>
                      <a:pt x="27" y="180"/>
                    </a:lnTo>
                    <a:lnTo>
                      <a:pt x="30" y="180"/>
                    </a:lnTo>
                    <a:lnTo>
                      <a:pt x="30" y="180"/>
                    </a:lnTo>
                    <a:lnTo>
                      <a:pt x="30" y="180"/>
                    </a:lnTo>
                    <a:lnTo>
                      <a:pt x="30" y="184"/>
                    </a:lnTo>
                    <a:lnTo>
                      <a:pt x="30" y="184"/>
                    </a:lnTo>
                    <a:lnTo>
                      <a:pt x="30" y="184"/>
                    </a:lnTo>
                    <a:lnTo>
                      <a:pt x="30" y="184"/>
                    </a:lnTo>
                    <a:lnTo>
                      <a:pt x="30" y="184"/>
                    </a:lnTo>
                    <a:lnTo>
                      <a:pt x="30" y="184"/>
                    </a:lnTo>
                    <a:lnTo>
                      <a:pt x="30" y="184"/>
                    </a:lnTo>
                    <a:lnTo>
                      <a:pt x="128" y="19"/>
                    </a:lnTo>
                    <a:lnTo>
                      <a:pt x="128" y="19"/>
                    </a:lnTo>
                    <a:lnTo>
                      <a:pt x="128" y="19"/>
                    </a:lnTo>
                    <a:lnTo>
                      <a:pt x="128" y="19"/>
                    </a:lnTo>
                    <a:lnTo>
                      <a:pt x="128" y="19"/>
                    </a:lnTo>
                    <a:lnTo>
                      <a:pt x="128" y="19"/>
                    </a:lnTo>
                    <a:lnTo>
                      <a:pt x="124" y="19"/>
                    </a:lnTo>
                    <a:lnTo>
                      <a:pt x="124" y="19"/>
                    </a:lnTo>
                    <a:lnTo>
                      <a:pt x="124" y="19"/>
                    </a:lnTo>
                    <a:lnTo>
                      <a:pt x="124" y="19"/>
                    </a:lnTo>
                    <a:lnTo>
                      <a:pt x="124" y="19"/>
                    </a:lnTo>
                    <a:lnTo>
                      <a:pt x="124" y="19"/>
                    </a:lnTo>
                    <a:lnTo>
                      <a:pt x="120" y="15"/>
                    </a:lnTo>
                    <a:lnTo>
                      <a:pt x="120" y="15"/>
                    </a:lnTo>
                    <a:lnTo>
                      <a:pt x="120" y="15"/>
                    </a:lnTo>
                    <a:lnTo>
                      <a:pt x="120" y="15"/>
                    </a:lnTo>
                    <a:lnTo>
                      <a:pt x="120" y="15"/>
                    </a:lnTo>
                    <a:lnTo>
                      <a:pt x="117" y="15"/>
                    </a:lnTo>
                    <a:lnTo>
                      <a:pt x="117" y="15"/>
                    </a:lnTo>
                    <a:lnTo>
                      <a:pt x="117" y="15"/>
                    </a:lnTo>
                    <a:lnTo>
                      <a:pt x="117" y="15"/>
                    </a:lnTo>
                    <a:lnTo>
                      <a:pt x="113" y="11"/>
                    </a:lnTo>
                    <a:lnTo>
                      <a:pt x="113" y="11"/>
                    </a:lnTo>
                    <a:lnTo>
                      <a:pt x="113" y="11"/>
                    </a:lnTo>
                    <a:lnTo>
                      <a:pt x="113" y="11"/>
                    </a:lnTo>
                    <a:lnTo>
                      <a:pt x="109" y="11"/>
                    </a:lnTo>
                    <a:lnTo>
                      <a:pt x="109" y="11"/>
                    </a:lnTo>
                    <a:lnTo>
                      <a:pt x="109" y="8"/>
                    </a:lnTo>
                    <a:lnTo>
                      <a:pt x="109" y="8"/>
                    </a:lnTo>
                    <a:lnTo>
                      <a:pt x="105" y="8"/>
                    </a:lnTo>
                    <a:lnTo>
                      <a:pt x="105" y="8"/>
                    </a:lnTo>
                    <a:lnTo>
                      <a:pt x="105" y="8"/>
                    </a:lnTo>
                    <a:lnTo>
                      <a:pt x="105" y="8"/>
                    </a:lnTo>
                    <a:lnTo>
                      <a:pt x="102" y="8"/>
                    </a:lnTo>
                    <a:lnTo>
                      <a:pt x="102" y="4"/>
                    </a:lnTo>
                    <a:lnTo>
                      <a:pt x="102" y="4"/>
                    </a:lnTo>
                    <a:lnTo>
                      <a:pt x="102" y="4"/>
                    </a:lnTo>
                    <a:lnTo>
                      <a:pt x="102" y="4"/>
                    </a:lnTo>
                    <a:lnTo>
                      <a:pt x="98" y="4"/>
                    </a:lnTo>
                    <a:lnTo>
                      <a:pt x="98" y="4"/>
                    </a:lnTo>
                    <a:lnTo>
                      <a:pt x="98" y="4"/>
                    </a:lnTo>
                    <a:lnTo>
                      <a:pt x="98" y="4"/>
                    </a:lnTo>
                    <a:lnTo>
                      <a:pt x="98" y="4"/>
                    </a:lnTo>
                    <a:lnTo>
                      <a:pt x="98" y="0"/>
                    </a:lnTo>
                    <a:lnTo>
                      <a:pt x="98" y="0"/>
                    </a:lnTo>
                    <a:lnTo>
                      <a:pt x="98" y="0"/>
                    </a:lnTo>
                    <a:lnTo>
                      <a:pt x="98" y="0"/>
                    </a:lnTo>
                    <a:lnTo>
                      <a:pt x="98" y="0"/>
                    </a:lnTo>
                    <a:lnTo>
                      <a:pt x="98" y="0"/>
                    </a:lnTo>
                    <a:lnTo>
                      <a:pt x="98" y="0"/>
                    </a:lnTo>
                    <a:lnTo>
                      <a:pt x="0" y="16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Oval 318">
                <a:extLst>
                  <a:ext uri="{FF2B5EF4-FFF2-40B4-BE49-F238E27FC236}">
                    <a16:creationId xmlns:a16="http://schemas.microsoft.com/office/drawing/2014/main" id="{7D4D5C1F-B7C2-2547-0F15-1ABBE396A6D7}"/>
                  </a:ext>
                </a:extLst>
              </p:cNvPr>
              <p:cNvSpPr>
                <a:spLocks noChangeArrowheads="1"/>
              </p:cNvSpPr>
              <p:nvPr/>
            </p:nvSpPr>
            <p:spPr bwMode="auto">
              <a:xfrm>
                <a:off x="5301" y="2732"/>
                <a:ext cx="101" cy="101"/>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Oval 319">
                <a:extLst>
                  <a:ext uri="{FF2B5EF4-FFF2-40B4-BE49-F238E27FC236}">
                    <a16:creationId xmlns:a16="http://schemas.microsoft.com/office/drawing/2014/main" id="{6ED782E6-5595-DF64-1684-35EC25ED969B}"/>
                  </a:ext>
                </a:extLst>
              </p:cNvPr>
              <p:cNvSpPr>
                <a:spLocks noChangeArrowheads="1"/>
              </p:cNvSpPr>
              <p:nvPr/>
            </p:nvSpPr>
            <p:spPr bwMode="auto">
              <a:xfrm>
                <a:off x="4704" y="1786"/>
                <a:ext cx="102" cy="101"/>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Oval 320">
                <a:extLst>
                  <a:ext uri="{FF2B5EF4-FFF2-40B4-BE49-F238E27FC236}">
                    <a16:creationId xmlns:a16="http://schemas.microsoft.com/office/drawing/2014/main" id="{4907F307-4E13-B361-C660-CF9856BC9143}"/>
                  </a:ext>
                </a:extLst>
              </p:cNvPr>
              <p:cNvSpPr>
                <a:spLocks noChangeArrowheads="1"/>
              </p:cNvSpPr>
              <p:nvPr/>
            </p:nvSpPr>
            <p:spPr bwMode="auto">
              <a:xfrm>
                <a:off x="5278" y="2255"/>
                <a:ext cx="124" cy="12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321">
                <a:extLst>
                  <a:ext uri="{FF2B5EF4-FFF2-40B4-BE49-F238E27FC236}">
                    <a16:creationId xmlns:a16="http://schemas.microsoft.com/office/drawing/2014/main" id="{56F3D74F-43DD-1F18-D8F8-E6C3AA0411E8}"/>
                  </a:ext>
                </a:extLst>
              </p:cNvPr>
              <p:cNvSpPr>
                <a:spLocks/>
              </p:cNvSpPr>
              <p:nvPr/>
            </p:nvSpPr>
            <p:spPr bwMode="auto">
              <a:xfrm>
                <a:off x="5368" y="2308"/>
                <a:ext cx="120" cy="56"/>
              </a:xfrm>
              <a:custGeom>
                <a:avLst/>
                <a:gdLst>
                  <a:gd name="T0" fmla="*/ 15 w 120"/>
                  <a:gd name="T1" fmla="*/ 0 h 56"/>
                  <a:gd name="T2" fmla="*/ 12 w 120"/>
                  <a:gd name="T3" fmla="*/ 0 h 56"/>
                  <a:gd name="T4" fmla="*/ 12 w 120"/>
                  <a:gd name="T5" fmla="*/ 0 h 56"/>
                  <a:gd name="T6" fmla="*/ 8 w 120"/>
                  <a:gd name="T7" fmla="*/ 3 h 56"/>
                  <a:gd name="T8" fmla="*/ 8 w 120"/>
                  <a:gd name="T9" fmla="*/ 3 h 56"/>
                  <a:gd name="T10" fmla="*/ 8 w 120"/>
                  <a:gd name="T11" fmla="*/ 3 h 56"/>
                  <a:gd name="T12" fmla="*/ 4 w 120"/>
                  <a:gd name="T13" fmla="*/ 3 h 56"/>
                  <a:gd name="T14" fmla="*/ 4 w 120"/>
                  <a:gd name="T15" fmla="*/ 7 h 56"/>
                  <a:gd name="T16" fmla="*/ 0 w 120"/>
                  <a:gd name="T17" fmla="*/ 7 h 56"/>
                  <a:gd name="T18" fmla="*/ 0 w 120"/>
                  <a:gd name="T19" fmla="*/ 11 h 56"/>
                  <a:gd name="T20" fmla="*/ 0 w 120"/>
                  <a:gd name="T21" fmla="*/ 11 h 56"/>
                  <a:gd name="T22" fmla="*/ 0 w 120"/>
                  <a:gd name="T23" fmla="*/ 15 h 56"/>
                  <a:gd name="T24" fmla="*/ 0 w 120"/>
                  <a:gd name="T25" fmla="*/ 18 h 56"/>
                  <a:gd name="T26" fmla="*/ 0 w 120"/>
                  <a:gd name="T27" fmla="*/ 18 h 56"/>
                  <a:gd name="T28" fmla="*/ 0 w 120"/>
                  <a:gd name="T29" fmla="*/ 22 h 56"/>
                  <a:gd name="T30" fmla="*/ 0 w 120"/>
                  <a:gd name="T31" fmla="*/ 22 h 56"/>
                  <a:gd name="T32" fmla="*/ 0 w 120"/>
                  <a:gd name="T33" fmla="*/ 26 h 56"/>
                  <a:gd name="T34" fmla="*/ 0 w 120"/>
                  <a:gd name="T35" fmla="*/ 26 h 56"/>
                  <a:gd name="T36" fmla="*/ 0 w 120"/>
                  <a:gd name="T37" fmla="*/ 30 h 56"/>
                  <a:gd name="T38" fmla="*/ 0 w 120"/>
                  <a:gd name="T39" fmla="*/ 30 h 56"/>
                  <a:gd name="T40" fmla="*/ 4 w 120"/>
                  <a:gd name="T41" fmla="*/ 33 h 56"/>
                  <a:gd name="T42" fmla="*/ 4 w 120"/>
                  <a:gd name="T43" fmla="*/ 33 h 56"/>
                  <a:gd name="T44" fmla="*/ 4 w 120"/>
                  <a:gd name="T45" fmla="*/ 33 h 56"/>
                  <a:gd name="T46" fmla="*/ 8 w 120"/>
                  <a:gd name="T47" fmla="*/ 37 h 56"/>
                  <a:gd name="T48" fmla="*/ 8 w 120"/>
                  <a:gd name="T49" fmla="*/ 37 h 56"/>
                  <a:gd name="T50" fmla="*/ 113 w 120"/>
                  <a:gd name="T51" fmla="*/ 56 h 56"/>
                  <a:gd name="T52" fmla="*/ 113 w 120"/>
                  <a:gd name="T53" fmla="*/ 56 h 56"/>
                  <a:gd name="T54" fmla="*/ 113 w 120"/>
                  <a:gd name="T55" fmla="*/ 56 h 56"/>
                  <a:gd name="T56" fmla="*/ 109 w 120"/>
                  <a:gd name="T57" fmla="*/ 52 h 56"/>
                  <a:gd name="T58" fmla="*/ 109 w 120"/>
                  <a:gd name="T59" fmla="*/ 52 h 56"/>
                  <a:gd name="T60" fmla="*/ 109 w 120"/>
                  <a:gd name="T61" fmla="*/ 52 h 56"/>
                  <a:gd name="T62" fmla="*/ 105 w 120"/>
                  <a:gd name="T63" fmla="*/ 48 h 56"/>
                  <a:gd name="T64" fmla="*/ 105 w 120"/>
                  <a:gd name="T65" fmla="*/ 48 h 56"/>
                  <a:gd name="T66" fmla="*/ 105 w 120"/>
                  <a:gd name="T67" fmla="*/ 45 h 56"/>
                  <a:gd name="T68" fmla="*/ 105 w 120"/>
                  <a:gd name="T69" fmla="*/ 41 h 56"/>
                  <a:gd name="T70" fmla="*/ 105 w 120"/>
                  <a:gd name="T71" fmla="*/ 41 h 56"/>
                  <a:gd name="T72" fmla="*/ 105 w 120"/>
                  <a:gd name="T73" fmla="*/ 37 h 56"/>
                  <a:gd name="T74" fmla="*/ 105 w 120"/>
                  <a:gd name="T75" fmla="*/ 37 h 56"/>
                  <a:gd name="T76" fmla="*/ 105 w 120"/>
                  <a:gd name="T77" fmla="*/ 33 h 56"/>
                  <a:gd name="T78" fmla="*/ 105 w 120"/>
                  <a:gd name="T79" fmla="*/ 30 h 56"/>
                  <a:gd name="T80" fmla="*/ 109 w 120"/>
                  <a:gd name="T81" fmla="*/ 30 h 56"/>
                  <a:gd name="T82" fmla="*/ 109 w 120"/>
                  <a:gd name="T83" fmla="*/ 26 h 56"/>
                  <a:gd name="T84" fmla="*/ 109 w 120"/>
                  <a:gd name="T85" fmla="*/ 26 h 56"/>
                  <a:gd name="T86" fmla="*/ 113 w 120"/>
                  <a:gd name="T87" fmla="*/ 26 h 56"/>
                  <a:gd name="T88" fmla="*/ 113 w 120"/>
                  <a:gd name="T89" fmla="*/ 22 h 56"/>
                  <a:gd name="T90" fmla="*/ 113 w 120"/>
                  <a:gd name="T91" fmla="*/ 22 h 56"/>
                  <a:gd name="T92" fmla="*/ 117 w 120"/>
                  <a:gd name="T93" fmla="*/ 22 h 56"/>
                  <a:gd name="T94" fmla="*/ 117 w 120"/>
                  <a:gd name="T95" fmla="*/ 22 h 56"/>
                  <a:gd name="T96" fmla="*/ 120 w 120"/>
                  <a:gd name="T97" fmla="*/ 22 h 56"/>
                  <a:gd name="T98" fmla="*/ 120 w 120"/>
                  <a:gd name="T99" fmla="*/ 2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0" h="56">
                    <a:moveTo>
                      <a:pt x="15" y="0"/>
                    </a:moveTo>
                    <a:lnTo>
                      <a:pt x="15" y="0"/>
                    </a:lnTo>
                    <a:lnTo>
                      <a:pt x="15" y="0"/>
                    </a:lnTo>
                    <a:lnTo>
                      <a:pt x="12" y="0"/>
                    </a:lnTo>
                    <a:lnTo>
                      <a:pt x="12" y="0"/>
                    </a:lnTo>
                    <a:lnTo>
                      <a:pt x="12" y="0"/>
                    </a:lnTo>
                    <a:lnTo>
                      <a:pt x="12" y="3"/>
                    </a:lnTo>
                    <a:lnTo>
                      <a:pt x="8" y="3"/>
                    </a:lnTo>
                    <a:lnTo>
                      <a:pt x="8" y="3"/>
                    </a:lnTo>
                    <a:lnTo>
                      <a:pt x="8" y="3"/>
                    </a:lnTo>
                    <a:lnTo>
                      <a:pt x="8" y="3"/>
                    </a:lnTo>
                    <a:lnTo>
                      <a:pt x="8" y="3"/>
                    </a:lnTo>
                    <a:lnTo>
                      <a:pt x="4" y="3"/>
                    </a:lnTo>
                    <a:lnTo>
                      <a:pt x="4" y="3"/>
                    </a:lnTo>
                    <a:lnTo>
                      <a:pt x="4" y="7"/>
                    </a:lnTo>
                    <a:lnTo>
                      <a:pt x="4" y="7"/>
                    </a:lnTo>
                    <a:lnTo>
                      <a:pt x="4" y="7"/>
                    </a:lnTo>
                    <a:lnTo>
                      <a:pt x="0" y="7"/>
                    </a:lnTo>
                    <a:lnTo>
                      <a:pt x="0" y="11"/>
                    </a:lnTo>
                    <a:lnTo>
                      <a:pt x="0" y="11"/>
                    </a:lnTo>
                    <a:lnTo>
                      <a:pt x="0" y="11"/>
                    </a:lnTo>
                    <a:lnTo>
                      <a:pt x="0" y="11"/>
                    </a:lnTo>
                    <a:lnTo>
                      <a:pt x="0" y="15"/>
                    </a:lnTo>
                    <a:lnTo>
                      <a:pt x="0" y="15"/>
                    </a:lnTo>
                    <a:lnTo>
                      <a:pt x="0" y="15"/>
                    </a:lnTo>
                    <a:lnTo>
                      <a:pt x="0" y="18"/>
                    </a:lnTo>
                    <a:lnTo>
                      <a:pt x="0" y="18"/>
                    </a:lnTo>
                    <a:lnTo>
                      <a:pt x="0" y="18"/>
                    </a:lnTo>
                    <a:lnTo>
                      <a:pt x="0" y="18"/>
                    </a:lnTo>
                    <a:lnTo>
                      <a:pt x="0" y="22"/>
                    </a:lnTo>
                    <a:lnTo>
                      <a:pt x="0" y="22"/>
                    </a:lnTo>
                    <a:lnTo>
                      <a:pt x="0" y="22"/>
                    </a:lnTo>
                    <a:lnTo>
                      <a:pt x="0" y="26"/>
                    </a:lnTo>
                    <a:lnTo>
                      <a:pt x="0" y="26"/>
                    </a:lnTo>
                    <a:lnTo>
                      <a:pt x="0" y="26"/>
                    </a:lnTo>
                    <a:lnTo>
                      <a:pt x="0" y="26"/>
                    </a:lnTo>
                    <a:lnTo>
                      <a:pt x="0" y="30"/>
                    </a:lnTo>
                    <a:lnTo>
                      <a:pt x="0" y="30"/>
                    </a:lnTo>
                    <a:lnTo>
                      <a:pt x="0" y="30"/>
                    </a:lnTo>
                    <a:lnTo>
                      <a:pt x="0" y="30"/>
                    </a:lnTo>
                    <a:lnTo>
                      <a:pt x="4" y="33"/>
                    </a:lnTo>
                    <a:lnTo>
                      <a:pt x="4" y="33"/>
                    </a:lnTo>
                    <a:lnTo>
                      <a:pt x="4" y="33"/>
                    </a:lnTo>
                    <a:lnTo>
                      <a:pt x="4" y="33"/>
                    </a:lnTo>
                    <a:lnTo>
                      <a:pt x="4" y="33"/>
                    </a:lnTo>
                    <a:lnTo>
                      <a:pt x="4" y="33"/>
                    </a:lnTo>
                    <a:lnTo>
                      <a:pt x="8" y="37"/>
                    </a:lnTo>
                    <a:lnTo>
                      <a:pt x="8" y="37"/>
                    </a:lnTo>
                    <a:lnTo>
                      <a:pt x="8" y="37"/>
                    </a:lnTo>
                    <a:lnTo>
                      <a:pt x="8" y="37"/>
                    </a:lnTo>
                    <a:lnTo>
                      <a:pt x="117" y="56"/>
                    </a:lnTo>
                    <a:lnTo>
                      <a:pt x="113" y="56"/>
                    </a:lnTo>
                    <a:lnTo>
                      <a:pt x="113" y="56"/>
                    </a:lnTo>
                    <a:lnTo>
                      <a:pt x="113" y="56"/>
                    </a:lnTo>
                    <a:lnTo>
                      <a:pt x="113" y="56"/>
                    </a:lnTo>
                    <a:lnTo>
                      <a:pt x="113" y="56"/>
                    </a:lnTo>
                    <a:lnTo>
                      <a:pt x="109" y="52"/>
                    </a:lnTo>
                    <a:lnTo>
                      <a:pt x="109" y="52"/>
                    </a:lnTo>
                    <a:lnTo>
                      <a:pt x="109" y="52"/>
                    </a:lnTo>
                    <a:lnTo>
                      <a:pt x="109" y="52"/>
                    </a:lnTo>
                    <a:lnTo>
                      <a:pt x="109" y="52"/>
                    </a:lnTo>
                    <a:lnTo>
                      <a:pt x="109" y="52"/>
                    </a:lnTo>
                    <a:lnTo>
                      <a:pt x="105" y="48"/>
                    </a:lnTo>
                    <a:lnTo>
                      <a:pt x="105" y="48"/>
                    </a:lnTo>
                    <a:lnTo>
                      <a:pt x="105" y="48"/>
                    </a:lnTo>
                    <a:lnTo>
                      <a:pt x="105" y="48"/>
                    </a:lnTo>
                    <a:lnTo>
                      <a:pt x="105" y="45"/>
                    </a:lnTo>
                    <a:lnTo>
                      <a:pt x="105" y="45"/>
                    </a:lnTo>
                    <a:lnTo>
                      <a:pt x="105" y="45"/>
                    </a:lnTo>
                    <a:lnTo>
                      <a:pt x="105" y="41"/>
                    </a:lnTo>
                    <a:lnTo>
                      <a:pt x="105" y="41"/>
                    </a:lnTo>
                    <a:lnTo>
                      <a:pt x="105" y="41"/>
                    </a:lnTo>
                    <a:lnTo>
                      <a:pt x="105" y="37"/>
                    </a:lnTo>
                    <a:lnTo>
                      <a:pt x="105" y="37"/>
                    </a:lnTo>
                    <a:lnTo>
                      <a:pt x="105" y="37"/>
                    </a:lnTo>
                    <a:lnTo>
                      <a:pt x="105" y="37"/>
                    </a:lnTo>
                    <a:lnTo>
                      <a:pt x="105" y="33"/>
                    </a:lnTo>
                    <a:lnTo>
                      <a:pt x="105" y="33"/>
                    </a:lnTo>
                    <a:lnTo>
                      <a:pt x="105" y="33"/>
                    </a:lnTo>
                    <a:lnTo>
                      <a:pt x="105" y="30"/>
                    </a:lnTo>
                    <a:lnTo>
                      <a:pt x="105" y="30"/>
                    </a:lnTo>
                    <a:lnTo>
                      <a:pt x="109" y="30"/>
                    </a:lnTo>
                    <a:lnTo>
                      <a:pt x="109" y="30"/>
                    </a:lnTo>
                    <a:lnTo>
                      <a:pt x="109" y="26"/>
                    </a:lnTo>
                    <a:lnTo>
                      <a:pt x="109" y="26"/>
                    </a:lnTo>
                    <a:lnTo>
                      <a:pt x="109" y="26"/>
                    </a:lnTo>
                    <a:lnTo>
                      <a:pt x="109" y="26"/>
                    </a:lnTo>
                    <a:lnTo>
                      <a:pt x="113" y="26"/>
                    </a:lnTo>
                    <a:lnTo>
                      <a:pt x="113" y="22"/>
                    </a:lnTo>
                    <a:lnTo>
                      <a:pt x="113" y="22"/>
                    </a:lnTo>
                    <a:lnTo>
                      <a:pt x="113" y="22"/>
                    </a:lnTo>
                    <a:lnTo>
                      <a:pt x="113" y="22"/>
                    </a:lnTo>
                    <a:lnTo>
                      <a:pt x="117" y="22"/>
                    </a:lnTo>
                    <a:lnTo>
                      <a:pt x="117" y="22"/>
                    </a:lnTo>
                    <a:lnTo>
                      <a:pt x="117" y="22"/>
                    </a:lnTo>
                    <a:lnTo>
                      <a:pt x="117" y="22"/>
                    </a:lnTo>
                    <a:lnTo>
                      <a:pt x="120" y="22"/>
                    </a:lnTo>
                    <a:lnTo>
                      <a:pt x="120" y="22"/>
                    </a:lnTo>
                    <a:lnTo>
                      <a:pt x="120" y="22"/>
                    </a:lnTo>
                    <a:lnTo>
                      <a:pt x="120" y="22"/>
                    </a:lnTo>
                    <a:lnTo>
                      <a:pt x="15"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322">
                <a:extLst>
                  <a:ext uri="{FF2B5EF4-FFF2-40B4-BE49-F238E27FC236}">
                    <a16:creationId xmlns:a16="http://schemas.microsoft.com/office/drawing/2014/main" id="{427760C9-F160-2C8E-4544-2DB048659FEE}"/>
                  </a:ext>
                </a:extLst>
              </p:cNvPr>
              <p:cNvSpPr>
                <a:spLocks/>
              </p:cNvSpPr>
              <p:nvPr/>
            </p:nvSpPr>
            <p:spPr bwMode="auto">
              <a:xfrm>
                <a:off x="5181" y="2105"/>
                <a:ext cx="142" cy="180"/>
              </a:xfrm>
              <a:custGeom>
                <a:avLst/>
                <a:gdLst>
                  <a:gd name="T0" fmla="*/ 116 w 142"/>
                  <a:gd name="T1" fmla="*/ 180 h 180"/>
                  <a:gd name="T2" fmla="*/ 116 w 142"/>
                  <a:gd name="T3" fmla="*/ 180 h 180"/>
                  <a:gd name="T4" fmla="*/ 116 w 142"/>
                  <a:gd name="T5" fmla="*/ 180 h 180"/>
                  <a:gd name="T6" fmla="*/ 116 w 142"/>
                  <a:gd name="T7" fmla="*/ 180 h 180"/>
                  <a:gd name="T8" fmla="*/ 120 w 142"/>
                  <a:gd name="T9" fmla="*/ 180 h 180"/>
                  <a:gd name="T10" fmla="*/ 120 w 142"/>
                  <a:gd name="T11" fmla="*/ 180 h 180"/>
                  <a:gd name="T12" fmla="*/ 120 w 142"/>
                  <a:gd name="T13" fmla="*/ 180 h 180"/>
                  <a:gd name="T14" fmla="*/ 124 w 142"/>
                  <a:gd name="T15" fmla="*/ 180 h 180"/>
                  <a:gd name="T16" fmla="*/ 124 w 142"/>
                  <a:gd name="T17" fmla="*/ 176 h 180"/>
                  <a:gd name="T18" fmla="*/ 127 w 142"/>
                  <a:gd name="T19" fmla="*/ 176 h 180"/>
                  <a:gd name="T20" fmla="*/ 127 w 142"/>
                  <a:gd name="T21" fmla="*/ 176 h 180"/>
                  <a:gd name="T22" fmla="*/ 131 w 142"/>
                  <a:gd name="T23" fmla="*/ 173 h 180"/>
                  <a:gd name="T24" fmla="*/ 131 w 142"/>
                  <a:gd name="T25" fmla="*/ 173 h 180"/>
                  <a:gd name="T26" fmla="*/ 135 w 142"/>
                  <a:gd name="T27" fmla="*/ 173 h 180"/>
                  <a:gd name="T28" fmla="*/ 135 w 142"/>
                  <a:gd name="T29" fmla="*/ 169 h 180"/>
                  <a:gd name="T30" fmla="*/ 139 w 142"/>
                  <a:gd name="T31" fmla="*/ 169 h 180"/>
                  <a:gd name="T32" fmla="*/ 139 w 142"/>
                  <a:gd name="T33" fmla="*/ 169 h 180"/>
                  <a:gd name="T34" fmla="*/ 139 w 142"/>
                  <a:gd name="T35" fmla="*/ 165 h 180"/>
                  <a:gd name="T36" fmla="*/ 142 w 142"/>
                  <a:gd name="T37" fmla="*/ 165 h 180"/>
                  <a:gd name="T38" fmla="*/ 142 w 142"/>
                  <a:gd name="T39" fmla="*/ 165 h 180"/>
                  <a:gd name="T40" fmla="*/ 142 w 142"/>
                  <a:gd name="T41" fmla="*/ 161 h 180"/>
                  <a:gd name="T42" fmla="*/ 142 w 142"/>
                  <a:gd name="T43" fmla="*/ 161 h 180"/>
                  <a:gd name="T44" fmla="*/ 142 w 142"/>
                  <a:gd name="T45" fmla="*/ 161 h 180"/>
                  <a:gd name="T46" fmla="*/ 142 w 142"/>
                  <a:gd name="T47" fmla="*/ 161 h 180"/>
                  <a:gd name="T48" fmla="*/ 142 w 142"/>
                  <a:gd name="T49" fmla="*/ 158 h 180"/>
                  <a:gd name="T50" fmla="*/ 26 w 142"/>
                  <a:gd name="T51" fmla="*/ 0 h 180"/>
                  <a:gd name="T52" fmla="*/ 26 w 142"/>
                  <a:gd name="T53" fmla="*/ 0 h 180"/>
                  <a:gd name="T54" fmla="*/ 26 w 142"/>
                  <a:gd name="T55" fmla="*/ 4 h 180"/>
                  <a:gd name="T56" fmla="*/ 26 w 142"/>
                  <a:gd name="T57" fmla="*/ 4 h 180"/>
                  <a:gd name="T58" fmla="*/ 26 w 142"/>
                  <a:gd name="T59" fmla="*/ 4 h 180"/>
                  <a:gd name="T60" fmla="*/ 26 w 142"/>
                  <a:gd name="T61" fmla="*/ 4 h 180"/>
                  <a:gd name="T62" fmla="*/ 22 w 142"/>
                  <a:gd name="T63" fmla="*/ 8 h 180"/>
                  <a:gd name="T64" fmla="*/ 22 w 142"/>
                  <a:gd name="T65" fmla="*/ 8 h 180"/>
                  <a:gd name="T66" fmla="*/ 22 w 142"/>
                  <a:gd name="T67" fmla="*/ 8 h 180"/>
                  <a:gd name="T68" fmla="*/ 19 w 142"/>
                  <a:gd name="T69" fmla="*/ 11 h 180"/>
                  <a:gd name="T70" fmla="*/ 19 w 142"/>
                  <a:gd name="T71" fmla="*/ 11 h 180"/>
                  <a:gd name="T72" fmla="*/ 15 w 142"/>
                  <a:gd name="T73" fmla="*/ 15 h 180"/>
                  <a:gd name="T74" fmla="*/ 15 w 142"/>
                  <a:gd name="T75" fmla="*/ 15 h 180"/>
                  <a:gd name="T76" fmla="*/ 11 w 142"/>
                  <a:gd name="T77" fmla="*/ 15 h 180"/>
                  <a:gd name="T78" fmla="*/ 11 w 142"/>
                  <a:gd name="T79" fmla="*/ 19 h 180"/>
                  <a:gd name="T80" fmla="*/ 7 w 142"/>
                  <a:gd name="T81" fmla="*/ 19 h 180"/>
                  <a:gd name="T82" fmla="*/ 7 w 142"/>
                  <a:gd name="T83" fmla="*/ 19 h 180"/>
                  <a:gd name="T84" fmla="*/ 4 w 142"/>
                  <a:gd name="T85" fmla="*/ 19 h 180"/>
                  <a:gd name="T86" fmla="*/ 4 w 142"/>
                  <a:gd name="T87" fmla="*/ 23 h 180"/>
                  <a:gd name="T88" fmla="*/ 4 w 142"/>
                  <a:gd name="T89" fmla="*/ 23 h 180"/>
                  <a:gd name="T90" fmla="*/ 0 w 142"/>
                  <a:gd name="T91" fmla="*/ 23 h 180"/>
                  <a:gd name="T92" fmla="*/ 0 w 142"/>
                  <a:gd name="T93" fmla="*/ 23 h 180"/>
                  <a:gd name="T94" fmla="*/ 0 w 142"/>
                  <a:gd name="T95" fmla="*/ 23 h 180"/>
                  <a:gd name="T96" fmla="*/ 0 w 142"/>
                  <a:gd name="T97" fmla="*/ 23 h 180"/>
                  <a:gd name="T98" fmla="*/ 0 w 142"/>
                  <a:gd name="T99" fmla="*/ 2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180">
                    <a:moveTo>
                      <a:pt x="116" y="180"/>
                    </a:moveTo>
                    <a:lnTo>
                      <a:pt x="116" y="180"/>
                    </a:lnTo>
                    <a:lnTo>
                      <a:pt x="116" y="180"/>
                    </a:lnTo>
                    <a:lnTo>
                      <a:pt x="116" y="180"/>
                    </a:lnTo>
                    <a:lnTo>
                      <a:pt x="116" y="180"/>
                    </a:lnTo>
                    <a:lnTo>
                      <a:pt x="116" y="180"/>
                    </a:lnTo>
                    <a:lnTo>
                      <a:pt x="116" y="180"/>
                    </a:lnTo>
                    <a:lnTo>
                      <a:pt x="116" y="180"/>
                    </a:lnTo>
                    <a:lnTo>
                      <a:pt x="120" y="180"/>
                    </a:lnTo>
                    <a:lnTo>
                      <a:pt x="120" y="180"/>
                    </a:lnTo>
                    <a:lnTo>
                      <a:pt x="120" y="180"/>
                    </a:lnTo>
                    <a:lnTo>
                      <a:pt x="120" y="180"/>
                    </a:lnTo>
                    <a:lnTo>
                      <a:pt x="120" y="180"/>
                    </a:lnTo>
                    <a:lnTo>
                      <a:pt x="120" y="180"/>
                    </a:lnTo>
                    <a:lnTo>
                      <a:pt x="124" y="180"/>
                    </a:lnTo>
                    <a:lnTo>
                      <a:pt x="124" y="180"/>
                    </a:lnTo>
                    <a:lnTo>
                      <a:pt x="124" y="176"/>
                    </a:lnTo>
                    <a:lnTo>
                      <a:pt x="124" y="176"/>
                    </a:lnTo>
                    <a:lnTo>
                      <a:pt x="127" y="176"/>
                    </a:lnTo>
                    <a:lnTo>
                      <a:pt x="127" y="176"/>
                    </a:lnTo>
                    <a:lnTo>
                      <a:pt x="127" y="176"/>
                    </a:lnTo>
                    <a:lnTo>
                      <a:pt x="127" y="176"/>
                    </a:lnTo>
                    <a:lnTo>
                      <a:pt x="131" y="176"/>
                    </a:lnTo>
                    <a:lnTo>
                      <a:pt x="131" y="173"/>
                    </a:lnTo>
                    <a:lnTo>
                      <a:pt x="131" y="173"/>
                    </a:lnTo>
                    <a:lnTo>
                      <a:pt x="131" y="173"/>
                    </a:lnTo>
                    <a:lnTo>
                      <a:pt x="135" y="173"/>
                    </a:lnTo>
                    <a:lnTo>
                      <a:pt x="135" y="173"/>
                    </a:lnTo>
                    <a:lnTo>
                      <a:pt x="135" y="169"/>
                    </a:lnTo>
                    <a:lnTo>
                      <a:pt x="135" y="169"/>
                    </a:lnTo>
                    <a:lnTo>
                      <a:pt x="135" y="169"/>
                    </a:lnTo>
                    <a:lnTo>
                      <a:pt x="139" y="169"/>
                    </a:lnTo>
                    <a:lnTo>
                      <a:pt x="139" y="169"/>
                    </a:lnTo>
                    <a:lnTo>
                      <a:pt x="139" y="169"/>
                    </a:lnTo>
                    <a:lnTo>
                      <a:pt x="139" y="165"/>
                    </a:lnTo>
                    <a:lnTo>
                      <a:pt x="139" y="165"/>
                    </a:lnTo>
                    <a:lnTo>
                      <a:pt x="142" y="165"/>
                    </a:lnTo>
                    <a:lnTo>
                      <a:pt x="142" y="165"/>
                    </a:lnTo>
                    <a:lnTo>
                      <a:pt x="142" y="165"/>
                    </a:lnTo>
                    <a:lnTo>
                      <a:pt x="142" y="165"/>
                    </a:lnTo>
                    <a:lnTo>
                      <a:pt x="142" y="161"/>
                    </a:lnTo>
                    <a:lnTo>
                      <a:pt x="142" y="161"/>
                    </a:lnTo>
                    <a:lnTo>
                      <a:pt x="142" y="161"/>
                    </a:lnTo>
                    <a:lnTo>
                      <a:pt x="142" y="161"/>
                    </a:lnTo>
                    <a:lnTo>
                      <a:pt x="142" y="161"/>
                    </a:lnTo>
                    <a:lnTo>
                      <a:pt x="142" y="161"/>
                    </a:lnTo>
                    <a:lnTo>
                      <a:pt x="142" y="161"/>
                    </a:lnTo>
                    <a:lnTo>
                      <a:pt x="142" y="161"/>
                    </a:lnTo>
                    <a:lnTo>
                      <a:pt x="142" y="161"/>
                    </a:lnTo>
                    <a:lnTo>
                      <a:pt x="142" y="158"/>
                    </a:lnTo>
                    <a:lnTo>
                      <a:pt x="26" y="0"/>
                    </a:lnTo>
                    <a:lnTo>
                      <a:pt x="26" y="0"/>
                    </a:lnTo>
                    <a:lnTo>
                      <a:pt x="26" y="0"/>
                    </a:lnTo>
                    <a:lnTo>
                      <a:pt x="26" y="0"/>
                    </a:lnTo>
                    <a:lnTo>
                      <a:pt x="26" y="0"/>
                    </a:lnTo>
                    <a:lnTo>
                      <a:pt x="26" y="4"/>
                    </a:lnTo>
                    <a:lnTo>
                      <a:pt x="26" y="4"/>
                    </a:lnTo>
                    <a:lnTo>
                      <a:pt x="26" y="4"/>
                    </a:lnTo>
                    <a:lnTo>
                      <a:pt x="26" y="4"/>
                    </a:lnTo>
                    <a:lnTo>
                      <a:pt x="26" y="4"/>
                    </a:lnTo>
                    <a:lnTo>
                      <a:pt x="26" y="4"/>
                    </a:lnTo>
                    <a:lnTo>
                      <a:pt x="26" y="4"/>
                    </a:lnTo>
                    <a:lnTo>
                      <a:pt x="22" y="8"/>
                    </a:lnTo>
                    <a:lnTo>
                      <a:pt x="22" y="8"/>
                    </a:lnTo>
                    <a:lnTo>
                      <a:pt x="22" y="8"/>
                    </a:lnTo>
                    <a:lnTo>
                      <a:pt x="22" y="8"/>
                    </a:lnTo>
                    <a:lnTo>
                      <a:pt x="22" y="8"/>
                    </a:lnTo>
                    <a:lnTo>
                      <a:pt x="22" y="8"/>
                    </a:lnTo>
                    <a:lnTo>
                      <a:pt x="19" y="11"/>
                    </a:lnTo>
                    <a:lnTo>
                      <a:pt x="19" y="11"/>
                    </a:lnTo>
                    <a:lnTo>
                      <a:pt x="19" y="11"/>
                    </a:lnTo>
                    <a:lnTo>
                      <a:pt x="19" y="11"/>
                    </a:lnTo>
                    <a:lnTo>
                      <a:pt x="19" y="11"/>
                    </a:lnTo>
                    <a:lnTo>
                      <a:pt x="15" y="15"/>
                    </a:lnTo>
                    <a:lnTo>
                      <a:pt x="15" y="15"/>
                    </a:lnTo>
                    <a:lnTo>
                      <a:pt x="15" y="15"/>
                    </a:lnTo>
                    <a:lnTo>
                      <a:pt x="15" y="15"/>
                    </a:lnTo>
                    <a:lnTo>
                      <a:pt x="11" y="15"/>
                    </a:lnTo>
                    <a:lnTo>
                      <a:pt x="11" y="15"/>
                    </a:lnTo>
                    <a:lnTo>
                      <a:pt x="11" y="19"/>
                    </a:lnTo>
                    <a:lnTo>
                      <a:pt x="11" y="19"/>
                    </a:lnTo>
                    <a:lnTo>
                      <a:pt x="7" y="19"/>
                    </a:lnTo>
                    <a:lnTo>
                      <a:pt x="7" y="19"/>
                    </a:lnTo>
                    <a:lnTo>
                      <a:pt x="7" y="19"/>
                    </a:lnTo>
                    <a:lnTo>
                      <a:pt x="7" y="19"/>
                    </a:lnTo>
                    <a:lnTo>
                      <a:pt x="4" y="19"/>
                    </a:lnTo>
                    <a:lnTo>
                      <a:pt x="4" y="19"/>
                    </a:lnTo>
                    <a:lnTo>
                      <a:pt x="4" y="23"/>
                    </a:lnTo>
                    <a:lnTo>
                      <a:pt x="4" y="23"/>
                    </a:lnTo>
                    <a:lnTo>
                      <a:pt x="4" y="23"/>
                    </a:lnTo>
                    <a:lnTo>
                      <a:pt x="0" y="23"/>
                    </a:lnTo>
                    <a:lnTo>
                      <a:pt x="0" y="23"/>
                    </a:lnTo>
                    <a:lnTo>
                      <a:pt x="0" y="23"/>
                    </a:lnTo>
                    <a:lnTo>
                      <a:pt x="0" y="23"/>
                    </a:lnTo>
                    <a:lnTo>
                      <a:pt x="0" y="23"/>
                    </a:lnTo>
                    <a:lnTo>
                      <a:pt x="0" y="23"/>
                    </a:lnTo>
                    <a:lnTo>
                      <a:pt x="0" y="23"/>
                    </a:lnTo>
                    <a:lnTo>
                      <a:pt x="0" y="23"/>
                    </a:lnTo>
                    <a:lnTo>
                      <a:pt x="0" y="23"/>
                    </a:lnTo>
                    <a:lnTo>
                      <a:pt x="0" y="23"/>
                    </a:lnTo>
                    <a:lnTo>
                      <a:pt x="116" y="18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Oval 323">
                <a:extLst>
                  <a:ext uri="{FF2B5EF4-FFF2-40B4-BE49-F238E27FC236}">
                    <a16:creationId xmlns:a16="http://schemas.microsoft.com/office/drawing/2014/main" id="{F4978BCB-E41D-7410-7CD2-C8211B9EAC80}"/>
                  </a:ext>
                </a:extLst>
              </p:cNvPr>
              <p:cNvSpPr>
                <a:spLocks noChangeArrowheads="1"/>
              </p:cNvSpPr>
              <p:nvPr/>
            </p:nvSpPr>
            <p:spPr bwMode="auto">
              <a:xfrm>
                <a:off x="5241" y="1741"/>
                <a:ext cx="124" cy="12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324">
                <a:extLst>
                  <a:ext uri="{FF2B5EF4-FFF2-40B4-BE49-F238E27FC236}">
                    <a16:creationId xmlns:a16="http://schemas.microsoft.com/office/drawing/2014/main" id="{A30C9BF0-BC34-9150-2BF2-7CDD2D00D32B}"/>
                  </a:ext>
                </a:extLst>
              </p:cNvPr>
              <p:cNvSpPr>
                <a:spLocks/>
              </p:cNvSpPr>
              <p:nvPr/>
            </p:nvSpPr>
            <p:spPr bwMode="auto">
              <a:xfrm>
                <a:off x="5350" y="1786"/>
                <a:ext cx="150" cy="34"/>
              </a:xfrm>
              <a:custGeom>
                <a:avLst/>
                <a:gdLst>
                  <a:gd name="T0" fmla="*/ 7 w 150"/>
                  <a:gd name="T1" fmla="*/ 0 h 34"/>
                  <a:gd name="T2" fmla="*/ 7 w 150"/>
                  <a:gd name="T3" fmla="*/ 0 h 34"/>
                  <a:gd name="T4" fmla="*/ 7 w 150"/>
                  <a:gd name="T5" fmla="*/ 0 h 34"/>
                  <a:gd name="T6" fmla="*/ 3 w 150"/>
                  <a:gd name="T7" fmla="*/ 0 h 34"/>
                  <a:gd name="T8" fmla="*/ 3 w 150"/>
                  <a:gd name="T9" fmla="*/ 4 h 34"/>
                  <a:gd name="T10" fmla="*/ 3 w 150"/>
                  <a:gd name="T11" fmla="*/ 4 h 34"/>
                  <a:gd name="T12" fmla="*/ 3 w 150"/>
                  <a:gd name="T13" fmla="*/ 8 h 34"/>
                  <a:gd name="T14" fmla="*/ 3 w 150"/>
                  <a:gd name="T15" fmla="*/ 8 h 34"/>
                  <a:gd name="T16" fmla="*/ 0 w 150"/>
                  <a:gd name="T17" fmla="*/ 11 h 34"/>
                  <a:gd name="T18" fmla="*/ 0 w 150"/>
                  <a:gd name="T19" fmla="*/ 11 h 34"/>
                  <a:gd name="T20" fmla="*/ 0 w 150"/>
                  <a:gd name="T21" fmla="*/ 15 h 34"/>
                  <a:gd name="T22" fmla="*/ 0 w 150"/>
                  <a:gd name="T23" fmla="*/ 15 h 34"/>
                  <a:gd name="T24" fmla="*/ 0 w 150"/>
                  <a:gd name="T25" fmla="*/ 19 h 34"/>
                  <a:gd name="T26" fmla="*/ 0 w 150"/>
                  <a:gd name="T27" fmla="*/ 23 h 34"/>
                  <a:gd name="T28" fmla="*/ 0 w 150"/>
                  <a:gd name="T29" fmla="*/ 23 h 34"/>
                  <a:gd name="T30" fmla="*/ 0 w 150"/>
                  <a:gd name="T31" fmla="*/ 26 h 34"/>
                  <a:gd name="T32" fmla="*/ 0 w 150"/>
                  <a:gd name="T33" fmla="*/ 26 h 34"/>
                  <a:gd name="T34" fmla="*/ 3 w 150"/>
                  <a:gd name="T35" fmla="*/ 30 h 34"/>
                  <a:gd name="T36" fmla="*/ 3 w 150"/>
                  <a:gd name="T37" fmla="*/ 30 h 34"/>
                  <a:gd name="T38" fmla="*/ 3 w 150"/>
                  <a:gd name="T39" fmla="*/ 34 h 34"/>
                  <a:gd name="T40" fmla="*/ 3 w 150"/>
                  <a:gd name="T41" fmla="*/ 34 h 34"/>
                  <a:gd name="T42" fmla="*/ 7 w 150"/>
                  <a:gd name="T43" fmla="*/ 34 h 34"/>
                  <a:gd name="T44" fmla="*/ 7 w 150"/>
                  <a:gd name="T45" fmla="*/ 34 h 34"/>
                  <a:gd name="T46" fmla="*/ 7 w 150"/>
                  <a:gd name="T47" fmla="*/ 34 h 34"/>
                  <a:gd name="T48" fmla="*/ 7 w 150"/>
                  <a:gd name="T49" fmla="*/ 34 h 34"/>
                  <a:gd name="T50" fmla="*/ 150 w 150"/>
                  <a:gd name="T51" fmla="*/ 34 h 34"/>
                  <a:gd name="T52" fmla="*/ 150 w 150"/>
                  <a:gd name="T53" fmla="*/ 34 h 34"/>
                  <a:gd name="T54" fmla="*/ 146 w 150"/>
                  <a:gd name="T55" fmla="*/ 34 h 34"/>
                  <a:gd name="T56" fmla="*/ 146 w 150"/>
                  <a:gd name="T57" fmla="*/ 34 h 34"/>
                  <a:gd name="T58" fmla="*/ 146 w 150"/>
                  <a:gd name="T59" fmla="*/ 30 h 34"/>
                  <a:gd name="T60" fmla="*/ 146 w 150"/>
                  <a:gd name="T61" fmla="*/ 30 h 34"/>
                  <a:gd name="T62" fmla="*/ 146 w 150"/>
                  <a:gd name="T63" fmla="*/ 30 h 34"/>
                  <a:gd name="T64" fmla="*/ 142 w 150"/>
                  <a:gd name="T65" fmla="*/ 26 h 34"/>
                  <a:gd name="T66" fmla="*/ 142 w 150"/>
                  <a:gd name="T67" fmla="*/ 26 h 34"/>
                  <a:gd name="T68" fmla="*/ 142 w 150"/>
                  <a:gd name="T69" fmla="*/ 23 h 34"/>
                  <a:gd name="T70" fmla="*/ 142 w 150"/>
                  <a:gd name="T71" fmla="*/ 19 h 34"/>
                  <a:gd name="T72" fmla="*/ 142 w 150"/>
                  <a:gd name="T73" fmla="*/ 19 h 34"/>
                  <a:gd name="T74" fmla="*/ 142 w 150"/>
                  <a:gd name="T75" fmla="*/ 15 h 34"/>
                  <a:gd name="T76" fmla="*/ 142 w 150"/>
                  <a:gd name="T77" fmla="*/ 15 h 34"/>
                  <a:gd name="T78" fmla="*/ 142 w 150"/>
                  <a:gd name="T79" fmla="*/ 11 h 34"/>
                  <a:gd name="T80" fmla="*/ 142 w 150"/>
                  <a:gd name="T81" fmla="*/ 8 h 34"/>
                  <a:gd name="T82" fmla="*/ 142 w 150"/>
                  <a:gd name="T83" fmla="*/ 8 h 34"/>
                  <a:gd name="T84" fmla="*/ 142 w 150"/>
                  <a:gd name="T85" fmla="*/ 4 h 34"/>
                  <a:gd name="T86" fmla="*/ 146 w 150"/>
                  <a:gd name="T87" fmla="*/ 4 h 34"/>
                  <a:gd name="T88" fmla="*/ 146 w 150"/>
                  <a:gd name="T89" fmla="*/ 4 h 34"/>
                  <a:gd name="T90" fmla="*/ 146 w 150"/>
                  <a:gd name="T91" fmla="*/ 0 h 34"/>
                  <a:gd name="T92" fmla="*/ 146 w 150"/>
                  <a:gd name="T93" fmla="*/ 0 h 34"/>
                  <a:gd name="T94" fmla="*/ 146 w 150"/>
                  <a:gd name="T95" fmla="*/ 0 h 34"/>
                  <a:gd name="T96" fmla="*/ 150 w 150"/>
                  <a:gd name="T97" fmla="*/ 0 h 34"/>
                  <a:gd name="T98" fmla="*/ 150 w 150"/>
                  <a:gd name="T9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0" h="34">
                    <a:moveTo>
                      <a:pt x="7" y="0"/>
                    </a:moveTo>
                    <a:lnTo>
                      <a:pt x="7" y="0"/>
                    </a:lnTo>
                    <a:lnTo>
                      <a:pt x="7" y="0"/>
                    </a:lnTo>
                    <a:lnTo>
                      <a:pt x="7" y="0"/>
                    </a:lnTo>
                    <a:lnTo>
                      <a:pt x="7" y="0"/>
                    </a:lnTo>
                    <a:lnTo>
                      <a:pt x="7" y="0"/>
                    </a:lnTo>
                    <a:lnTo>
                      <a:pt x="3" y="0"/>
                    </a:lnTo>
                    <a:lnTo>
                      <a:pt x="3" y="0"/>
                    </a:lnTo>
                    <a:lnTo>
                      <a:pt x="3" y="4"/>
                    </a:lnTo>
                    <a:lnTo>
                      <a:pt x="3" y="4"/>
                    </a:lnTo>
                    <a:lnTo>
                      <a:pt x="3" y="4"/>
                    </a:lnTo>
                    <a:lnTo>
                      <a:pt x="3" y="4"/>
                    </a:lnTo>
                    <a:lnTo>
                      <a:pt x="3" y="4"/>
                    </a:lnTo>
                    <a:lnTo>
                      <a:pt x="3" y="8"/>
                    </a:lnTo>
                    <a:lnTo>
                      <a:pt x="3" y="8"/>
                    </a:lnTo>
                    <a:lnTo>
                      <a:pt x="3" y="8"/>
                    </a:lnTo>
                    <a:lnTo>
                      <a:pt x="0" y="8"/>
                    </a:lnTo>
                    <a:lnTo>
                      <a:pt x="0" y="11"/>
                    </a:lnTo>
                    <a:lnTo>
                      <a:pt x="0" y="11"/>
                    </a:lnTo>
                    <a:lnTo>
                      <a:pt x="0" y="11"/>
                    </a:lnTo>
                    <a:lnTo>
                      <a:pt x="0" y="11"/>
                    </a:lnTo>
                    <a:lnTo>
                      <a:pt x="0" y="15"/>
                    </a:lnTo>
                    <a:lnTo>
                      <a:pt x="0" y="15"/>
                    </a:lnTo>
                    <a:lnTo>
                      <a:pt x="0" y="15"/>
                    </a:lnTo>
                    <a:lnTo>
                      <a:pt x="0" y="19"/>
                    </a:lnTo>
                    <a:lnTo>
                      <a:pt x="0" y="19"/>
                    </a:lnTo>
                    <a:lnTo>
                      <a:pt x="0" y="19"/>
                    </a:lnTo>
                    <a:lnTo>
                      <a:pt x="0" y="23"/>
                    </a:lnTo>
                    <a:lnTo>
                      <a:pt x="0" y="23"/>
                    </a:lnTo>
                    <a:lnTo>
                      <a:pt x="0" y="23"/>
                    </a:lnTo>
                    <a:lnTo>
                      <a:pt x="0" y="23"/>
                    </a:lnTo>
                    <a:lnTo>
                      <a:pt x="0" y="26"/>
                    </a:lnTo>
                    <a:lnTo>
                      <a:pt x="0" y="26"/>
                    </a:lnTo>
                    <a:lnTo>
                      <a:pt x="0" y="26"/>
                    </a:lnTo>
                    <a:lnTo>
                      <a:pt x="3" y="26"/>
                    </a:lnTo>
                    <a:lnTo>
                      <a:pt x="3" y="30"/>
                    </a:lnTo>
                    <a:lnTo>
                      <a:pt x="3" y="30"/>
                    </a:lnTo>
                    <a:lnTo>
                      <a:pt x="3" y="30"/>
                    </a:lnTo>
                    <a:lnTo>
                      <a:pt x="3" y="30"/>
                    </a:lnTo>
                    <a:lnTo>
                      <a:pt x="3" y="34"/>
                    </a:lnTo>
                    <a:lnTo>
                      <a:pt x="3" y="34"/>
                    </a:lnTo>
                    <a:lnTo>
                      <a:pt x="3" y="34"/>
                    </a:lnTo>
                    <a:lnTo>
                      <a:pt x="3" y="34"/>
                    </a:lnTo>
                    <a:lnTo>
                      <a:pt x="7" y="34"/>
                    </a:lnTo>
                    <a:lnTo>
                      <a:pt x="7" y="34"/>
                    </a:lnTo>
                    <a:lnTo>
                      <a:pt x="7" y="34"/>
                    </a:lnTo>
                    <a:lnTo>
                      <a:pt x="7" y="34"/>
                    </a:lnTo>
                    <a:lnTo>
                      <a:pt x="7" y="34"/>
                    </a:lnTo>
                    <a:lnTo>
                      <a:pt x="7" y="34"/>
                    </a:lnTo>
                    <a:lnTo>
                      <a:pt x="7" y="34"/>
                    </a:lnTo>
                    <a:lnTo>
                      <a:pt x="150" y="34"/>
                    </a:lnTo>
                    <a:lnTo>
                      <a:pt x="150" y="34"/>
                    </a:lnTo>
                    <a:lnTo>
                      <a:pt x="150" y="34"/>
                    </a:lnTo>
                    <a:lnTo>
                      <a:pt x="150" y="34"/>
                    </a:lnTo>
                    <a:lnTo>
                      <a:pt x="150" y="34"/>
                    </a:lnTo>
                    <a:lnTo>
                      <a:pt x="146" y="34"/>
                    </a:lnTo>
                    <a:lnTo>
                      <a:pt x="146" y="34"/>
                    </a:lnTo>
                    <a:lnTo>
                      <a:pt x="146" y="34"/>
                    </a:lnTo>
                    <a:lnTo>
                      <a:pt x="146" y="34"/>
                    </a:lnTo>
                    <a:lnTo>
                      <a:pt x="146" y="30"/>
                    </a:lnTo>
                    <a:lnTo>
                      <a:pt x="146" y="30"/>
                    </a:lnTo>
                    <a:lnTo>
                      <a:pt x="146" y="30"/>
                    </a:lnTo>
                    <a:lnTo>
                      <a:pt x="146" y="30"/>
                    </a:lnTo>
                    <a:lnTo>
                      <a:pt x="146" y="30"/>
                    </a:lnTo>
                    <a:lnTo>
                      <a:pt x="142" y="26"/>
                    </a:lnTo>
                    <a:lnTo>
                      <a:pt x="142" y="26"/>
                    </a:lnTo>
                    <a:lnTo>
                      <a:pt x="142" y="26"/>
                    </a:lnTo>
                    <a:lnTo>
                      <a:pt x="142" y="26"/>
                    </a:lnTo>
                    <a:lnTo>
                      <a:pt x="142" y="23"/>
                    </a:lnTo>
                    <a:lnTo>
                      <a:pt x="142" y="23"/>
                    </a:lnTo>
                    <a:lnTo>
                      <a:pt x="142" y="23"/>
                    </a:lnTo>
                    <a:lnTo>
                      <a:pt x="142" y="19"/>
                    </a:lnTo>
                    <a:lnTo>
                      <a:pt x="142" y="19"/>
                    </a:lnTo>
                    <a:lnTo>
                      <a:pt x="142" y="19"/>
                    </a:lnTo>
                    <a:lnTo>
                      <a:pt x="142" y="19"/>
                    </a:lnTo>
                    <a:lnTo>
                      <a:pt x="142" y="15"/>
                    </a:lnTo>
                    <a:lnTo>
                      <a:pt x="142" y="15"/>
                    </a:lnTo>
                    <a:lnTo>
                      <a:pt x="142" y="15"/>
                    </a:lnTo>
                    <a:lnTo>
                      <a:pt x="142" y="11"/>
                    </a:lnTo>
                    <a:lnTo>
                      <a:pt x="142" y="11"/>
                    </a:lnTo>
                    <a:lnTo>
                      <a:pt x="142" y="11"/>
                    </a:lnTo>
                    <a:lnTo>
                      <a:pt x="142" y="8"/>
                    </a:lnTo>
                    <a:lnTo>
                      <a:pt x="142" y="8"/>
                    </a:lnTo>
                    <a:lnTo>
                      <a:pt x="142" y="8"/>
                    </a:lnTo>
                    <a:lnTo>
                      <a:pt x="142" y="8"/>
                    </a:lnTo>
                    <a:lnTo>
                      <a:pt x="142" y="4"/>
                    </a:lnTo>
                    <a:lnTo>
                      <a:pt x="142" y="4"/>
                    </a:lnTo>
                    <a:lnTo>
                      <a:pt x="146" y="4"/>
                    </a:lnTo>
                    <a:lnTo>
                      <a:pt x="146" y="4"/>
                    </a:lnTo>
                    <a:lnTo>
                      <a:pt x="146" y="4"/>
                    </a:lnTo>
                    <a:lnTo>
                      <a:pt x="146" y="0"/>
                    </a:lnTo>
                    <a:lnTo>
                      <a:pt x="146" y="0"/>
                    </a:lnTo>
                    <a:lnTo>
                      <a:pt x="146" y="0"/>
                    </a:lnTo>
                    <a:lnTo>
                      <a:pt x="146" y="0"/>
                    </a:lnTo>
                    <a:lnTo>
                      <a:pt x="146" y="0"/>
                    </a:lnTo>
                    <a:lnTo>
                      <a:pt x="146" y="0"/>
                    </a:lnTo>
                    <a:lnTo>
                      <a:pt x="150" y="0"/>
                    </a:lnTo>
                    <a:lnTo>
                      <a:pt x="150" y="0"/>
                    </a:lnTo>
                    <a:lnTo>
                      <a:pt x="150" y="0"/>
                    </a:lnTo>
                    <a:lnTo>
                      <a:pt x="150" y="0"/>
                    </a:lnTo>
                    <a:lnTo>
                      <a:pt x="7"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325">
                <a:extLst>
                  <a:ext uri="{FF2B5EF4-FFF2-40B4-BE49-F238E27FC236}">
                    <a16:creationId xmlns:a16="http://schemas.microsoft.com/office/drawing/2014/main" id="{00F5848A-C010-EB27-0AF0-0F2ADF69944B}"/>
                  </a:ext>
                </a:extLst>
              </p:cNvPr>
              <p:cNvSpPr>
                <a:spLocks/>
              </p:cNvSpPr>
              <p:nvPr/>
            </p:nvSpPr>
            <p:spPr bwMode="auto">
              <a:xfrm>
                <a:off x="5177" y="1625"/>
                <a:ext cx="116" cy="146"/>
              </a:xfrm>
              <a:custGeom>
                <a:avLst/>
                <a:gdLst>
                  <a:gd name="T0" fmla="*/ 86 w 116"/>
                  <a:gd name="T1" fmla="*/ 146 h 146"/>
                  <a:gd name="T2" fmla="*/ 86 w 116"/>
                  <a:gd name="T3" fmla="*/ 146 h 146"/>
                  <a:gd name="T4" fmla="*/ 86 w 116"/>
                  <a:gd name="T5" fmla="*/ 146 h 146"/>
                  <a:gd name="T6" fmla="*/ 86 w 116"/>
                  <a:gd name="T7" fmla="*/ 146 h 146"/>
                  <a:gd name="T8" fmla="*/ 90 w 116"/>
                  <a:gd name="T9" fmla="*/ 146 h 146"/>
                  <a:gd name="T10" fmla="*/ 90 w 116"/>
                  <a:gd name="T11" fmla="*/ 146 h 146"/>
                  <a:gd name="T12" fmla="*/ 94 w 116"/>
                  <a:gd name="T13" fmla="*/ 146 h 146"/>
                  <a:gd name="T14" fmla="*/ 94 w 116"/>
                  <a:gd name="T15" fmla="*/ 146 h 146"/>
                  <a:gd name="T16" fmla="*/ 98 w 116"/>
                  <a:gd name="T17" fmla="*/ 146 h 146"/>
                  <a:gd name="T18" fmla="*/ 98 w 116"/>
                  <a:gd name="T19" fmla="*/ 142 h 146"/>
                  <a:gd name="T20" fmla="*/ 101 w 116"/>
                  <a:gd name="T21" fmla="*/ 142 h 146"/>
                  <a:gd name="T22" fmla="*/ 101 w 116"/>
                  <a:gd name="T23" fmla="*/ 142 h 146"/>
                  <a:gd name="T24" fmla="*/ 105 w 116"/>
                  <a:gd name="T25" fmla="*/ 139 h 146"/>
                  <a:gd name="T26" fmla="*/ 105 w 116"/>
                  <a:gd name="T27" fmla="*/ 139 h 146"/>
                  <a:gd name="T28" fmla="*/ 109 w 116"/>
                  <a:gd name="T29" fmla="*/ 139 h 146"/>
                  <a:gd name="T30" fmla="*/ 109 w 116"/>
                  <a:gd name="T31" fmla="*/ 135 h 146"/>
                  <a:gd name="T32" fmla="*/ 109 w 116"/>
                  <a:gd name="T33" fmla="*/ 135 h 146"/>
                  <a:gd name="T34" fmla="*/ 113 w 116"/>
                  <a:gd name="T35" fmla="*/ 135 h 146"/>
                  <a:gd name="T36" fmla="*/ 113 w 116"/>
                  <a:gd name="T37" fmla="*/ 131 h 146"/>
                  <a:gd name="T38" fmla="*/ 113 w 116"/>
                  <a:gd name="T39" fmla="*/ 131 h 146"/>
                  <a:gd name="T40" fmla="*/ 113 w 116"/>
                  <a:gd name="T41" fmla="*/ 127 h 146"/>
                  <a:gd name="T42" fmla="*/ 116 w 116"/>
                  <a:gd name="T43" fmla="*/ 127 h 146"/>
                  <a:gd name="T44" fmla="*/ 116 w 116"/>
                  <a:gd name="T45" fmla="*/ 127 h 146"/>
                  <a:gd name="T46" fmla="*/ 116 w 116"/>
                  <a:gd name="T47" fmla="*/ 127 h 146"/>
                  <a:gd name="T48" fmla="*/ 113 w 116"/>
                  <a:gd name="T49" fmla="*/ 124 h 146"/>
                  <a:gd name="T50" fmla="*/ 30 w 116"/>
                  <a:gd name="T51" fmla="*/ 3 h 146"/>
                  <a:gd name="T52" fmla="*/ 30 w 116"/>
                  <a:gd name="T53" fmla="*/ 3 h 146"/>
                  <a:gd name="T54" fmla="*/ 30 w 116"/>
                  <a:gd name="T55" fmla="*/ 3 h 146"/>
                  <a:gd name="T56" fmla="*/ 30 w 116"/>
                  <a:gd name="T57" fmla="*/ 3 h 146"/>
                  <a:gd name="T58" fmla="*/ 30 w 116"/>
                  <a:gd name="T59" fmla="*/ 7 h 146"/>
                  <a:gd name="T60" fmla="*/ 30 w 116"/>
                  <a:gd name="T61" fmla="*/ 7 h 146"/>
                  <a:gd name="T62" fmla="*/ 30 w 116"/>
                  <a:gd name="T63" fmla="*/ 7 h 146"/>
                  <a:gd name="T64" fmla="*/ 26 w 116"/>
                  <a:gd name="T65" fmla="*/ 11 h 146"/>
                  <a:gd name="T66" fmla="*/ 26 w 116"/>
                  <a:gd name="T67" fmla="*/ 11 h 146"/>
                  <a:gd name="T68" fmla="*/ 26 w 116"/>
                  <a:gd name="T69" fmla="*/ 15 h 146"/>
                  <a:gd name="T70" fmla="*/ 23 w 116"/>
                  <a:gd name="T71" fmla="*/ 15 h 146"/>
                  <a:gd name="T72" fmla="*/ 23 w 116"/>
                  <a:gd name="T73" fmla="*/ 15 h 146"/>
                  <a:gd name="T74" fmla="*/ 19 w 116"/>
                  <a:gd name="T75" fmla="*/ 19 h 146"/>
                  <a:gd name="T76" fmla="*/ 19 w 116"/>
                  <a:gd name="T77" fmla="*/ 19 h 146"/>
                  <a:gd name="T78" fmla="*/ 15 w 116"/>
                  <a:gd name="T79" fmla="*/ 19 h 146"/>
                  <a:gd name="T80" fmla="*/ 15 w 116"/>
                  <a:gd name="T81" fmla="*/ 22 h 146"/>
                  <a:gd name="T82" fmla="*/ 11 w 116"/>
                  <a:gd name="T83" fmla="*/ 22 h 146"/>
                  <a:gd name="T84" fmla="*/ 11 w 116"/>
                  <a:gd name="T85" fmla="*/ 22 h 146"/>
                  <a:gd name="T86" fmla="*/ 8 w 116"/>
                  <a:gd name="T87" fmla="*/ 22 h 146"/>
                  <a:gd name="T88" fmla="*/ 8 w 116"/>
                  <a:gd name="T89" fmla="*/ 22 h 146"/>
                  <a:gd name="T90" fmla="*/ 4 w 116"/>
                  <a:gd name="T91" fmla="*/ 22 h 146"/>
                  <a:gd name="T92" fmla="*/ 4 w 116"/>
                  <a:gd name="T93" fmla="*/ 22 h 146"/>
                  <a:gd name="T94" fmla="*/ 4 w 116"/>
                  <a:gd name="T95" fmla="*/ 22 h 146"/>
                  <a:gd name="T96" fmla="*/ 4 w 116"/>
                  <a:gd name="T97" fmla="*/ 22 h 146"/>
                  <a:gd name="T98" fmla="*/ 0 w 116"/>
                  <a:gd name="T99" fmla="*/ 2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6" h="146">
                    <a:moveTo>
                      <a:pt x="86" y="146"/>
                    </a:moveTo>
                    <a:lnTo>
                      <a:pt x="86" y="146"/>
                    </a:lnTo>
                    <a:lnTo>
                      <a:pt x="86" y="146"/>
                    </a:lnTo>
                    <a:lnTo>
                      <a:pt x="86" y="146"/>
                    </a:lnTo>
                    <a:lnTo>
                      <a:pt x="86" y="146"/>
                    </a:lnTo>
                    <a:lnTo>
                      <a:pt x="86" y="146"/>
                    </a:lnTo>
                    <a:lnTo>
                      <a:pt x="86" y="146"/>
                    </a:lnTo>
                    <a:lnTo>
                      <a:pt x="86" y="146"/>
                    </a:lnTo>
                    <a:lnTo>
                      <a:pt x="90" y="146"/>
                    </a:lnTo>
                    <a:lnTo>
                      <a:pt x="90" y="146"/>
                    </a:lnTo>
                    <a:lnTo>
                      <a:pt x="90" y="146"/>
                    </a:lnTo>
                    <a:lnTo>
                      <a:pt x="90" y="146"/>
                    </a:lnTo>
                    <a:lnTo>
                      <a:pt x="90" y="146"/>
                    </a:lnTo>
                    <a:lnTo>
                      <a:pt x="94" y="146"/>
                    </a:lnTo>
                    <a:lnTo>
                      <a:pt x="94" y="146"/>
                    </a:lnTo>
                    <a:lnTo>
                      <a:pt x="94" y="146"/>
                    </a:lnTo>
                    <a:lnTo>
                      <a:pt x="94" y="146"/>
                    </a:lnTo>
                    <a:lnTo>
                      <a:pt x="98" y="146"/>
                    </a:lnTo>
                    <a:lnTo>
                      <a:pt x="98" y="142"/>
                    </a:lnTo>
                    <a:lnTo>
                      <a:pt x="98" y="142"/>
                    </a:lnTo>
                    <a:lnTo>
                      <a:pt x="98" y="142"/>
                    </a:lnTo>
                    <a:lnTo>
                      <a:pt x="101" y="142"/>
                    </a:lnTo>
                    <a:lnTo>
                      <a:pt x="101" y="142"/>
                    </a:lnTo>
                    <a:lnTo>
                      <a:pt x="101" y="142"/>
                    </a:lnTo>
                    <a:lnTo>
                      <a:pt x="101" y="142"/>
                    </a:lnTo>
                    <a:lnTo>
                      <a:pt x="105" y="139"/>
                    </a:lnTo>
                    <a:lnTo>
                      <a:pt x="105" y="139"/>
                    </a:lnTo>
                    <a:lnTo>
                      <a:pt x="105" y="139"/>
                    </a:lnTo>
                    <a:lnTo>
                      <a:pt x="105" y="139"/>
                    </a:lnTo>
                    <a:lnTo>
                      <a:pt x="109" y="139"/>
                    </a:lnTo>
                    <a:lnTo>
                      <a:pt x="109" y="139"/>
                    </a:lnTo>
                    <a:lnTo>
                      <a:pt x="109" y="135"/>
                    </a:lnTo>
                    <a:lnTo>
                      <a:pt x="109" y="135"/>
                    </a:lnTo>
                    <a:lnTo>
                      <a:pt x="109" y="135"/>
                    </a:lnTo>
                    <a:lnTo>
                      <a:pt x="113" y="135"/>
                    </a:lnTo>
                    <a:lnTo>
                      <a:pt x="113" y="135"/>
                    </a:lnTo>
                    <a:lnTo>
                      <a:pt x="113" y="131"/>
                    </a:lnTo>
                    <a:lnTo>
                      <a:pt x="113" y="131"/>
                    </a:lnTo>
                    <a:lnTo>
                      <a:pt x="113" y="131"/>
                    </a:lnTo>
                    <a:lnTo>
                      <a:pt x="113" y="131"/>
                    </a:lnTo>
                    <a:lnTo>
                      <a:pt x="113" y="131"/>
                    </a:lnTo>
                    <a:lnTo>
                      <a:pt x="113" y="127"/>
                    </a:lnTo>
                    <a:lnTo>
                      <a:pt x="113" y="127"/>
                    </a:lnTo>
                    <a:lnTo>
                      <a:pt x="116" y="127"/>
                    </a:lnTo>
                    <a:lnTo>
                      <a:pt x="116" y="127"/>
                    </a:lnTo>
                    <a:lnTo>
                      <a:pt x="116" y="127"/>
                    </a:lnTo>
                    <a:lnTo>
                      <a:pt x="116" y="127"/>
                    </a:lnTo>
                    <a:lnTo>
                      <a:pt x="116" y="127"/>
                    </a:lnTo>
                    <a:lnTo>
                      <a:pt x="113" y="124"/>
                    </a:lnTo>
                    <a:lnTo>
                      <a:pt x="113" y="124"/>
                    </a:lnTo>
                    <a:lnTo>
                      <a:pt x="30" y="0"/>
                    </a:lnTo>
                    <a:lnTo>
                      <a:pt x="30" y="3"/>
                    </a:lnTo>
                    <a:lnTo>
                      <a:pt x="30" y="3"/>
                    </a:lnTo>
                    <a:lnTo>
                      <a:pt x="30" y="3"/>
                    </a:lnTo>
                    <a:lnTo>
                      <a:pt x="30" y="3"/>
                    </a:lnTo>
                    <a:lnTo>
                      <a:pt x="30" y="3"/>
                    </a:lnTo>
                    <a:lnTo>
                      <a:pt x="30" y="3"/>
                    </a:lnTo>
                    <a:lnTo>
                      <a:pt x="30" y="3"/>
                    </a:lnTo>
                    <a:lnTo>
                      <a:pt x="30" y="7"/>
                    </a:lnTo>
                    <a:lnTo>
                      <a:pt x="30" y="7"/>
                    </a:lnTo>
                    <a:lnTo>
                      <a:pt x="30" y="7"/>
                    </a:lnTo>
                    <a:lnTo>
                      <a:pt x="30" y="7"/>
                    </a:lnTo>
                    <a:lnTo>
                      <a:pt x="30" y="7"/>
                    </a:lnTo>
                    <a:lnTo>
                      <a:pt x="30" y="7"/>
                    </a:lnTo>
                    <a:lnTo>
                      <a:pt x="30" y="11"/>
                    </a:lnTo>
                    <a:lnTo>
                      <a:pt x="26" y="11"/>
                    </a:lnTo>
                    <a:lnTo>
                      <a:pt x="26" y="11"/>
                    </a:lnTo>
                    <a:lnTo>
                      <a:pt x="26" y="11"/>
                    </a:lnTo>
                    <a:lnTo>
                      <a:pt x="26" y="11"/>
                    </a:lnTo>
                    <a:lnTo>
                      <a:pt x="26" y="15"/>
                    </a:lnTo>
                    <a:lnTo>
                      <a:pt x="23" y="15"/>
                    </a:lnTo>
                    <a:lnTo>
                      <a:pt x="23" y="15"/>
                    </a:lnTo>
                    <a:lnTo>
                      <a:pt x="23" y="15"/>
                    </a:lnTo>
                    <a:lnTo>
                      <a:pt x="23" y="15"/>
                    </a:lnTo>
                    <a:lnTo>
                      <a:pt x="19" y="15"/>
                    </a:lnTo>
                    <a:lnTo>
                      <a:pt x="19" y="19"/>
                    </a:lnTo>
                    <a:lnTo>
                      <a:pt x="19" y="19"/>
                    </a:lnTo>
                    <a:lnTo>
                      <a:pt x="19" y="19"/>
                    </a:lnTo>
                    <a:lnTo>
                      <a:pt x="15" y="19"/>
                    </a:lnTo>
                    <a:lnTo>
                      <a:pt x="15" y="19"/>
                    </a:lnTo>
                    <a:lnTo>
                      <a:pt x="15" y="19"/>
                    </a:lnTo>
                    <a:lnTo>
                      <a:pt x="15" y="22"/>
                    </a:lnTo>
                    <a:lnTo>
                      <a:pt x="11" y="22"/>
                    </a:lnTo>
                    <a:lnTo>
                      <a:pt x="11" y="22"/>
                    </a:lnTo>
                    <a:lnTo>
                      <a:pt x="11" y="22"/>
                    </a:lnTo>
                    <a:lnTo>
                      <a:pt x="11" y="22"/>
                    </a:lnTo>
                    <a:lnTo>
                      <a:pt x="8" y="22"/>
                    </a:lnTo>
                    <a:lnTo>
                      <a:pt x="8" y="22"/>
                    </a:lnTo>
                    <a:lnTo>
                      <a:pt x="8" y="22"/>
                    </a:lnTo>
                    <a:lnTo>
                      <a:pt x="8" y="22"/>
                    </a:lnTo>
                    <a:lnTo>
                      <a:pt x="8" y="22"/>
                    </a:lnTo>
                    <a:lnTo>
                      <a:pt x="4" y="22"/>
                    </a:lnTo>
                    <a:lnTo>
                      <a:pt x="4" y="22"/>
                    </a:lnTo>
                    <a:lnTo>
                      <a:pt x="4" y="22"/>
                    </a:lnTo>
                    <a:lnTo>
                      <a:pt x="4" y="22"/>
                    </a:lnTo>
                    <a:lnTo>
                      <a:pt x="4" y="22"/>
                    </a:lnTo>
                    <a:lnTo>
                      <a:pt x="4" y="22"/>
                    </a:lnTo>
                    <a:lnTo>
                      <a:pt x="4" y="22"/>
                    </a:lnTo>
                    <a:lnTo>
                      <a:pt x="0" y="22"/>
                    </a:lnTo>
                    <a:lnTo>
                      <a:pt x="0" y="22"/>
                    </a:lnTo>
                    <a:lnTo>
                      <a:pt x="86" y="146"/>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326">
                <a:extLst>
                  <a:ext uri="{FF2B5EF4-FFF2-40B4-BE49-F238E27FC236}">
                    <a16:creationId xmlns:a16="http://schemas.microsoft.com/office/drawing/2014/main" id="{FFDE7B70-D110-D294-5A88-640715D92CFF}"/>
                  </a:ext>
                </a:extLst>
              </p:cNvPr>
              <p:cNvSpPr>
                <a:spLocks/>
              </p:cNvSpPr>
              <p:nvPr/>
            </p:nvSpPr>
            <p:spPr bwMode="auto">
              <a:xfrm>
                <a:off x="5173" y="1846"/>
                <a:ext cx="120" cy="184"/>
              </a:xfrm>
              <a:custGeom>
                <a:avLst/>
                <a:gdLst>
                  <a:gd name="T0" fmla="*/ 120 w 120"/>
                  <a:gd name="T1" fmla="*/ 15 h 184"/>
                  <a:gd name="T2" fmla="*/ 120 w 120"/>
                  <a:gd name="T3" fmla="*/ 15 h 184"/>
                  <a:gd name="T4" fmla="*/ 120 w 120"/>
                  <a:gd name="T5" fmla="*/ 15 h 184"/>
                  <a:gd name="T6" fmla="*/ 120 w 120"/>
                  <a:gd name="T7" fmla="*/ 15 h 184"/>
                  <a:gd name="T8" fmla="*/ 120 w 120"/>
                  <a:gd name="T9" fmla="*/ 15 h 184"/>
                  <a:gd name="T10" fmla="*/ 120 w 120"/>
                  <a:gd name="T11" fmla="*/ 11 h 184"/>
                  <a:gd name="T12" fmla="*/ 117 w 120"/>
                  <a:gd name="T13" fmla="*/ 11 h 184"/>
                  <a:gd name="T14" fmla="*/ 117 w 120"/>
                  <a:gd name="T15" fmla="*/ 11 h 184"/>
                  <a:gd name="T16" fmla="*/ 113 w 120"/>
                  <a:gd name="T17" fmla="*/ 11 h 184"/>
                  <a:gd name="T18" fmla="*/ 113 w 120"/>
                  <a:gd name="T19" fmla="*/ 8 h 184"/>
                  <a:gd name="T20" fmla="*/ 109 w 120"/>
                  <a:gd name="T21" fmla="*/ 8 h 184"/>
                  <a:gd name="T22" fmla="*/ 109 w 120"/>
                  <a:gd name="T23" fmla="*/ 8 h 184"/>
                  <a:gd name="T24" fmla="*/ 105 w 120"/>
                  <a:gd name="T25" fmla="*/ 4 h 184"/>
                  <a:gd name="T26" fmla="*/ 105 w 120"/>
                  <a:gd name="T27" fmla="*/ 4 h 184"/>
                  <a:gd name="T28" fmla="*/ 102 w 120"/>
                  <a:gd name="T29" fmla="*/ 4 h 184"/>
                  <a:gd name="T30" fmla="*/ 102 w 120"/>
                  <a:gd name="T31" fmla="*/ 4 h 184"/>
                  <a:gd name="T32" fmla="*/ 98 w 120"/>
                  <a:gd name="T33" fmla="*/ 0 h 184"/>
                  <a:gd name="T34" fmla="*/ 98 w 120"/>
                  <a:gd name="T35" fmla="*/ 0 h 184"/>
                  <a:gd name="T36" fmla="*/ 94 w 120"/>
                  <a:gd name="T37" fmla="*/ 0 h 184"/>
                  <a:gd name="T38" fmla="*/ 94 w 120"/>
                  <a:gd name="T39" fmla="*/ 0 h 184"/>
                  <a:gd name="T40" fmla="*/ 94 w 120"/>
                  <a:gd name="T41" fmla="*/ 0 h 184"/>
                  <a:gd name="T42" fmla="*/ 90 w 120"/>
                  <a:gd name="T43" fmla="*/ 0 h 184"/>
                  <a:gd name="T44" fmla="*/ 90 w 120"/>
                  <a:gd name="T45" fmla="*/ 0 h 184"/>
                  <a:gd name="T46" fmla="*/ 90 w 120"/>
                  <a:gd name="T47" fmla="*/ 0 h 184"/>
                  <a:gd name="T48" fmla="*/ 90 w 120"/>
                  <a:gd name="T49" fmla="*/ 0 h 184"/>
                  <a:gd name="T50" fmla="*/ 0 w 120"/>
                  <a:gd name="T51" fmla="*/ 165 h 184"/>
                  <a:gd name="T52" fmla="*/ 0 w 120"/>
                  <a:gd name="T53" fmla="*/ 165 h 184"/>
                  <a:gd name="T54" fmla="*/ 0 w 120"/>
                  <a:gd name="T55" fmla="*/ 165 h 184"/>
                  <a:gd name="T56" fmla="*/ 0 w 120"/>
                  <a:gd name="T57" fmla="*/ 165 h 184"/>
                  <a:gd name="T58" fmla="*/ 0 w 120"/>
                  <a:gd name="T59" fmla="*/ 165 h 184"/>
                  <a:gd name="T60" fmla="*/ 4 w 120"/>
                  <a:gd name="T61" fmla="*/ 165 h 184"/>
                  <a:gd name="T62" fmla="*/ 4 w 120"/>
                  <a:gd name="T63" fmla="*/ 165 h 184"/>
                  <a:gd name="T64" fmla="*/ 8 w 120"/>
                  <a:gd name="T65" fmla="*/ 169 h 184"/>
                  <a:gd name="T66" fmla="*/ 8 w 120"/>
                  <a:gd name="T67" fmla="*/ 169 h 184"/>
                  <a:gd name="T68" fmla="*/ 12 w 120"/>
                  <a:gd name="T69" fmla="*/ 169 h 184"/>
                  <a:gd name="T70" fmla="*/ 12 w 120"/>
                  <a:gd name="T71" fmla="*/ 169 h 184"/>
                  <a:gd name="T72" fmla="*/ 15 w 120"/>
                  <a:gd name="T73" fmla="*/ 173 h 184"/>
                  <a:gd name="T74" fmla="*/ 15 w 120"/>
                  <a:gd name="T75" fmla="*/ 173 h 184"/>
                  <a:gd name="T76" fmla="*/ 19 w 120"/>
                  <a:gd name="T77" fmla="*/ 173 h 184"/>
                  <a:gd name="T78" fmla="*/ 19 w 120"/>
                  <a:gd name="T79" fmla="*/ 173 h 184"/>
                  <a:gd name="T80" fmla="*/ 23 w 120"/>
                  <a:gd name="T81" fmla="*/ 177 h 184"/>
                  <a:gd name="T82" fmla="*/ 23 w 120"/>
                  <a:gd name="T83" fmla="*/ 177 h 184"/>
                  <a:gd name="T84" fmla="*/ 27 w 120"/>
                  <a:gd name="T85" fmla="*/ 177 h 184"/>
                  <a:gd name="T86" fmla="*/ 27 w 120"/>
                  <a:gd name="T87" fmla="*/ 180 h 184"/>
                  <a:gd name="T88" fmla="*/ 27 w 120"/>
                  <a:gd name="T89" fmla="*/ 180 h 184"/>
                  <a:gd name="T90" fmla="*/ 27 w 120"/>
                  <a:gd name="T91" fmla="*/ 180 h 184"/>
                  <a:gd name="T92" fmla="*/ 30 w 120"/>
                  <a:gd name="T93" fmla="*/ 180 h 184"/>
                  <a:gd name="T94" fmla="*/ 30 w 120"/>
                  <a:gd name="T95" fmla="*/ 180 h 184"/>
                  <a:gd name="T96" fmla="*/ 30 w 120"/>
                  <a:gd name="T97" fmla="*/ 184 h 184"/>
                  <a:gd name="T98" fmla="*/ 30 w 120"/>
                  <a:gd name="T9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0" h="184">
                    <a:moveTo>
                      <a:pt x="120" y="15"/>
                    </a:moveTo>
                    <a:lnTo>
                      <a:pt x="120" y="15"/>
                    </a:lnTo>
                    <a:lnTo>
                      <a:pt x="120" y="15"/>
                    </a:lnTo>
                    <a:lnTo>
                      <a:pt x="120" y="15"/>
                    </a:lnTo>
                    <a:lnTo>
                      <a:pt x="120" y="15"/>
                    </a:lnTo>
                    <a:lnTo>
                      <a:pt x="120" y="15"/>
                    </a:lnTo>
                    <a:lnTo>
                      <a:pt x="120" y="15"/>
                    </a:lnTo>
                    <a:lnTo>
                      <a:pt x="120" y="15"/>
                    </a:lnTo>
                    <a:lnTo>
                      <a:pt x="120" y="15"/>
                    </a:lnTo>
                    <a:lnTo>
                      <a:pt x="120" y="15"/>
                    </a:lnTo>
                    <a:lnTo>
                      <a:pt x="120" y="15"/>
                    </a:lnTo>
                    <a:lnTo>
                      <a:pt x="120" y="11"/>
                    </a:lnTo>
                    <a:lnTo>
                      <a:pt x="117" y="11"/>
                    </a:lnTo>
                    <a:lnTo>
                      <a:pt x="117" y="11"/>
                    </a:lnTo>
                    <a:lnTo>
                      <a:pt x="117" y="11"/>
                    </a:lnTo>
                    <a:lnTo>
                      <a:pt x="117" y="11"/>
                    </a:lnTo>
                    <a:lnTo>
                      <a:pt x="117" y="11"/>
                    </a:lnTo>
                    <a:lnTo>
                      <a:pt x="113" y="11"/>
                    </a:lnTo>
                    <a:lnTo>
                      <a:pt x="113" y="8"/>
                    </a:lnTo>
                    <a:lnTo>
                      <a:pt x="113" y="8"/>
                    </a:lnTo>
                    <a:lnTo>
                      <a:pt x="113" y="8"/>
                    </a:lnTo>
                    <a:lnTo>
                      <a:pt x="109" y="8"/>
                    </a:lnTo>
                    <a:lnTo>
                      <a:pt x="109" y="8"/>
                    </a:lnTo>
                    <a:lnTo>
                      <a:pt x="109" y="8"/>
                    </a:lnTo>
                    <a:lnTo>
                      <a:pt x="109" y="8"/>
                    </a:lnTo>
                    <a:lnTo>
                      <a:pt x="105" y="4"/>
                    </a:lnTo>
                    <a:lnTo>
                      <a:pt x="105" y="4"/>
                    </a:lnTo>
                    <a:lnTo>
                      <a:pt x="105" y="4"/>
                    </a:lnTo>
                    <a:lnTo>
                      <a:pt x="105" y="4"/>
                    </a:lnTo>
                    <a:lnTo>
                      <a:pt x="102" y="4"/>
                    </a:lnTo>
                    <a:lnTo>
                      <a:pt x="102" y="4"/>
                    </a:lnTo>
                    <a:lnTo>
                      <a:pt x="102" y="4"/>
                    </a:lnTo>
                    <a:lnTo>
                      <a:pt x="102" y="4"/>
                    </a:lnTo>
                    <a:lnTo>
                      <a:pt x="98" y="0"/>
                    </a:lnTo>
                    <a:lnTo>
                      <a:pt x="98" y="0"/>
                    </a:lnTo>
                    <a:lnTo>
                      <a:pt x="98" y="0"/>
                    </a:lnTo>
                    <a:lnTo>
                      <a:pt x="98" y="0"/>
                    </a:lnTo>
                    <a:lnTo>
                      <a:pt x="94" y="0"/>
                    </a:lnTo>
                    <a:lnTo>
                      <a:pt x="94" y="0"/>
                    </a:lnTo>
                    <a:lnTo>
                      <a:pt x="94" y="0"/>
                    </a:lnTo>
                    <a:lnTo>
                      <a:pt x="94" y="0"/>
                    </a:lnTo>
                    <a:lnTo>
                      <a:pt x="94" y="0"/>
                    </a:lnTo>
                    <a:lnTo>
                      <a:pt x="94" y="0"/>
                    </a:lnTo>
                    <a:lnTo>
                      <a:pt x="90" y="0"/>
                    </a:lnTo>
                    <a:lnTo>
                      <a:pt x="90" y="0"/>
                    </a:lnTo>
                    <a:lnTo>
                      <a:pt x="90" y="0"/>
                    </a:lnTo>
                    <a:lnTo>
                      <a:pt x="90" y="0"/>
                    </a:lnTo>
                    <a:lnTo>
                      <a:pt x="90" y="0"/>
                    </a:lnTo>
                    <a:lnTo>
                      <a:pt x="90" y="0"/>
                    </a:lnTo>
                    <a:lnTo>
                      <a:pt x="90" y="0"/>
                    </a:lnTo>
                    <a:lnTo>
                      <a:pt x="0" y="165"/>
                    </a:lnTo>
                    <a:lnTo>
                      <a:pt x="0" y="165"/>
                    </a:lnTo>
                    <a:lnTo>
                      <a:pt x="0" y="165"/>
                    </a:lnTo>
                    <a:lnTo>
                      <a:pt x="0" y="165"/>
                    </a:lnTo>
                    <a:lnTo>
                      <a:pt x="0" y="165"/>
                    </a:lnTo>
                    <a:lnTo>
                      <a:pt x="0" y="165"/>
                    </a:lnTo>
                    <a:lnTo>
                      <a:pt x="0" y="165"/>
                    </a:lnTo>
                    <a:lnTo>
                      <a:pt x="0" y="165"/>
                    </a:lnTo>
                    <a:lnTo>
                      <a:pt x="0" y="165"/>
                    </a:lnTo>
                    <a:lnTo>
                      <a:pt x="0" y="165"/>
                    </a:lnTo>
                    <a:lnTo>
                      <a:pt x="4" y="165"/>
                    </a:lnTo>
                    <a:lnTo>
                      <a:pt x="4" y="165"/>
                    </a:lnTo>
                    <a:lnTo>
                      <a:pt x="4" y="165"/>
                    </a:lnTo>
                    <a:lnTo>
                      <a:pt x="4" y="165"/>
                    </a:lnTo>
                    <a:lnTo>
                      <a:pt x="4" y="165"/>
                    </a:lnTo>
                    <a:lnTo>
                      <a:pt x="8" y="169"/>
                    </a:lnTo>
                    <a:lnTo>
                      <a:pt x="8" y="169"/>
                    </a:lnTo>
                    <a:lnTo>
                      <a:pt x="8" y="169"/>
                    </a:lnTo>
                    <a:lnTo>
                      <a:pt x="8" y="169"/>
                    </a:lnTo>
                    <a:lnTo>
                      <a:pt x="12" y="169"/>
                    </a:lnTo>
                    <a:lnTo>
                      <a:pt x="12" y="169"/>
                    </a:lnTo>
                    <a:lnTo>
                      <a:pt x="12" y="169"/>
                    </a:lnTo>
                    <a:lnTo>
                      <a:pt x="12" y="169"/>
                    </a:lnTo>
                    <a:lnTo>
                      <a:pt x="15" y="173"/>
                    </a:lnTo>
                    <a:lnTo>
                      <a:pt x="15" y="173"/>
                    </a:lnTo>
                    <a:lnTo>
                      <a:pt x="15" y="173"/>
                    </a:lnTo>
                    <a:lnTo>
                      <a:pt x="15" y="173"/>
                    </a:lnTo>
                    <a:lnTo>
                      <a:pt x="19" y="173"/>
                    </a:lnTo>
                    <a:lnTo>
                      <a:pt x="19" y="173"/>
                    </a:lnTo>
                    <a:lnTo>
                      <a:pt x="19" y="173"/>
                    </a:lnTo>
                    <a:lnTo>
                      <a:pt x="19" y="177"/>
                    </a:lnTo>
                    <a:lnTo>
                      <a:pt x="23" y="177"/>
                    </a:lnTo>
                    <a:lnTo>
                      <a:pt x="23" y="177"/>
                    </a:lnTo>
                    <a:lnTo>
                      <a:pt x="23" y="177"/>
                    </a:lnTo>
                    <a:lnTo>
                      <a:pt x="23" y="177"/>
                    </a:lnTo>
                    <a:lnTo>
                      <a:pt x="27" y="177"/>
                    </a:lnTo>
                    <a:lnTo>
                      <a:pt x="27" y="177"/>
                    </a:lnTo>
                    <a:lnTo>
                      <a:pt x="27" y="180"/>
                    </a:lnTo>
                    <a:lnTo>
                      <a:pt x="27" y="180"/>
                    </a:lnTo>
                    <a:lnTo>
                      <a:pt x="27" y="180"/>
                    </a:lnTo>
                    <a:lnTo>
                      <a:pt x="27" y="180"/>
                    </a:lnTo>
                    <a:lnTo>
                      <a:pt x="27" y="180"/>
                    </a:lnTo>
                    <a:lnTo>
                      <a:pt x="30" y="180"/>
                    </a:lnTo>
                    <a:lnTo>
                      <a:pt x="30" y="180"/>
                    </a:lnTo>
                    <a:lnTo>
                      <a:pt x="30" y="180"/>
                    </a:lnTo>
                    <a:lnTo>
                      <a:pt x="30" y="180"/>
                    </a:lnTo>
                    <a:lnTo>
                      <a:pt x="30" y="184"/>
                    </a:lnTo>
                    <a:lnTo>
                      <a:pt x="30" y="184"/>
                    </a:lnTo>
                    <a:lnTo>
                      <a:pt x="30" y="184"/>
                    </a:lnTo>
                    <a:lnTo>
                      <a:pt x="30" y="184"/>
                    </a:lnTo>
                    <a:lnTo>
                      <a:pt x="120" y="1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Oval 327">
                <a:extLst>
                  <a:ext uri="{FF2B5EF4-FFF2-40B4-BE49-F238E27FC236}">
                    <a16:creationId xmlns:a16="http://schemas.microsoft.com/office/drawing/2014/main" id="{1A06560E-D562-B7D8-65FA-3C8564980918}"/>
                  </a:ext>
                </a:extLst>
              </p:cNvPr>
              <p:cNvSpPr>
                <a:spLocks noChangeArrowheads="1"/>
              </p:cNvSpPr>
              <p:nvPr/>
            </p:nvSpPr>
            <p:spPr bwMode="auto">
              <a:xfrm>
                <a:off x="5095" y="2007"/>
                <a:ext cx="123" cy="12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328">
                <a:extLst>
                  <a:ext uri="{FF2B5EF4-FFF2-40B4-BE49-F238E27FC236}">
                    <a16:creationId xmlns:a16="http://schemas.microsoft.com/office/drawing/2014/main" id="{43447E3F-371E-3056-B98A-B3104AAEDAEA}"/>
                  </a:ext>
                </a:extLst>
              </p:cNvPr>
              <p:cNvSpPr>
                <a:spLocks/>
              </p:cNvSpPr>
              <p:nvPr/>
            </p:nvSpPr>
            <p:spPr bwMode="auto">
              <a:xfrm>
                <a:off x="5113" y="2056"/>
                <a:ext cx="53" cy="42"/>
              </a:xfrm>
              <a:custGeom>
                <a:avLst/>
                <a:gdLst>
                  <a:gd name="T0" fmla="*/ 42 w 53"/>
                  <a:gd name="T1" fmla="*/ 34 h 42"/>
                  <a:gd name="T2" fmla="*/ 42 w 53"/>
                  <a:gd name="T3" fmla="*/ 34 h 42"/>
                  <a:gd name="T4" fmla="*/ 45 w 53"/>
                  <a:gd name="T5" fmla="*/ 34 h 42"/>
                  <a:gd name="T6" fmla="*/ 45 w 53"/>
                  <a:gd name="T7" fmla="*/ 30 h 42"/>
                  <a:gd name="T8" fmla="*/ 49 w 53"/>
                  <a:gd name="T9" fmla="*/ 30 h 42"/>
                  <a:gd name="T10" fmla="*/ 49 w 53"/>
                  <a:gd name="T11" fmla="*/ 27 h 42"/>
                  <a:gd name="T12" fmla="*/ 49 w 53"/>
                  <a:gd name="T13" fmla="*/ 27 h 42"/>
                  <a:gd name="T14" fmla="*/ 53 w 53"/>
                  <a:gd name="T15" fmla="*/ 23 h 42"/>
                  <a:gd name="T16" fmla="*/ 53 w 53"/>
                  <a:gd name="T17" fmla="*/ 23 h 42"/>
                  <a:gd name="T18" fmla="*/ 53 w 53"/>
                  <a:gd name="T19" fmla="*/ 19 h 42"/>
                  <a:gd name="T20" fmla="*/ 53 w 53"/>
                  <a:gd name="T21" fmla="*/ 15 h 42"/>
                  <a:gd name="T22" fmla="*/ 53 w 53"/>
                  <a:gd name="T23" fmla="*/ 15 h 42"/>
                  <a:gd name="T24" fmla="*/ 53 w 53"/>
                  <a:gd name="T25" fmla="*/ 12 h 42"/>
                  <a:gd name="T26" fmla="*/ 53 w 53"/>
                  <a:gd name="T27" fmla="*/ 12 h 42"/>
                  <a:gd name="T28" fmla="*/ 49 w 53"/>
                  <a:gd name="T29" fmla="*/ 8 h 42"/>
                  <a:gd name="T30" fmla="*/ 49 w 53"/>
                  <a:gd name="T31" fmla="*/ 8 h 42"/>
                  <a:gd name="T32" fmla="*/ 49 w 53"/>
                  <a:gd name="T33" fmla="*/ 4 h 42"/>
                  <a:gd name="T34" fmla="*/ 45 w 53"/>
                  <a:gd name="T35" fmla="*/ 4 h 42"/>
                  <a:gd name="T36" fmla="*/ 45 w 53"/>
                  <a:gd name="T37" fmla="*/ 0 h 42"/>
                  <a:gd name="T38" fmla="*/ 42 w 53"/>
                  <a:gd name="T39" fmla="*/ 0 h 42"/>
                  <a:gd name="T40" fmla="*/ 42 w 53"/>
                  <a:gd name="T41" fmla="*/ 0 h 42"/>
                  <a:gd name="T42" fmla="*/ 38 w 53"/>
                  <a:gd name="T43" fmla="*/ 0 h 42"/>
                  <a:gd name="T44" fmla="*/ 34 w 53"/>
                  <a:gd name="T45" fmla="*/ 0 h 42"/>
                  <a:gd name="T46" fmla="*/ 34 w 53"/>
                  <a:gd name="T47" fmla="*/ 0 h 42"/>
                  <a:gd name="T48" fmla="*/ 30 w 53"/>
                  <a:gd name="T49" fmla="*/ 0 h 42"/>
                  <a:gd name="T50" fmla="*/ 0 w 53"/>
                  <a:gd name="T51" fmla="*/ 8 h 42"/>
                  <a:gd name="T52" fmla="*/ 0 w 53"/>
                  <a:gd name="T53" fmla="*/ 8 h 42"/>
                  <a:gd name="T54" fmla="*/ 4 w 53"/>
                  <a:gd name="T55" fmla="*/ 8 h 42"/>
                  <a:gd name="T56" fmla="*/ 8 w 53"/>
                  <a:gd name="T57" fmla="*/ 8 h 42"/>
                  <a:gd name="T58" fmla="*/ 8 w 53"/>
                  <a:gd name="T59" fmla="*/ 8 h 42"/>
                  <a:gd name="T60" fmla="*/ 12 w 53"/>
                  <a:gd name="T61" fmla="*/ 8 h 42"/>
                  <a:gd name="T62" fmla="*/ 12 w 53"/>
                  <a:gd name="T63" fmla="*/ 12 h 42"/>
                  <a:gd name="T64" fmla="*/ 15 w 53"/>
                  <a:gd name="T65" fmla="*/ 12 h 42"/>
                  <a:gd name="T66" fmla="*/ 15 w 53"/>
                  <a:gd name="T67" fmla="*/ 12 h 42"/>
                  <a:gd name="T68" fmla="*/ 19 w 53"/>
                  <a:gd name="T69" fmla="*/ 15 h 42"/>
                  <a:gd name="T70" fmla="*/ 19 w 53"/>
                  <a:gd name="T71" fmla="*/ 19 h 42"/>
                  <a:gd name="T72" fmla="*/ 19 w 53"/>
                  <a:gd name="T73" fmla="*/ 19 h 42"/>
                  <a:gd name="T74" fmla="*/ 19 w 53"/>
                  <a:gd name="T75" fmla="*/ 23 h 42"/>
                  <a:gd name="T76" fmla="*/ 19 w 53"/>
                  <a:gd name="T77" fmla="*/ 23 h 42"/>
                  <a:gd name="T78" fmla="*/ 19 w 53"/>
                  <a:gd name="T79" fmla="*/ 27 h 42"/>
                  <a:gd name="T80" fmla="*/ 19 w 53"/>
                  <a:gd name="T81" fmla="*/ 30 h 42"/>
                  <a:gd name="T82" fmla="*/ 19 w 53"/>
                  <a:gd name="T83" fmla="*/ 30 h 42"/>
                  <a:gd name="T84" fmla="*/ 19 w 53"/>
                  <a:gd name="T85" fmla="*/ 34 h 42"/>
                  <a:gd name="T86" fmla="*/ 19 w 53"/>
                  <a:gd name="T87" fmla="*/ 34 h 42"/>
                  <a:gd name="T88" fmla="*/ 15 w 53"/>
                  <a:gd name="T89" fmla="*/ 38 h 42"/>
                  <a:gd name="T90" fmla="*/ 15 w 53"/>
                  <a:gd name="T91" fmla="*/ 38 h 42"/>
                  <a:gd name="T92" fmla="*/ 12 w 53"/>
                  <a:gd name="T93" fmla="*/ 42 h 42"/>
                  <a:gd name="T94" fmla="*/ 12 w 53"/>
                  <a:gd name="T95" fmla="*/ 42 h 42"/>
                  <a:gd name="T96" fmla="*/ 8 w 53"/>
                  <a:gd name="T97" fmla="*/ 42 h 42"/>
                  <a:gd name="T98" fmla="*/ 8 w 53"/>
                  <a:gd name="T9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 h="42">
                    <a:moveTo>
                      <a:pt x="42" y="34"/>
                    </a:moveTo>
                    <a:lnTo>
                      <a:pt x="42" y="34"/>
                    </a:lnTo>
                    <a:lnTo>
                      <a:pt x="42" y="34"/>
                    </a:lnTo>
                    <a:lnTo>
                      <a:pt x="42" y="34"/>
                    </a:lnTo>
                    <a:lnTo>
                      <a:pt x="45" y="34"/>
                    </a:lnTo>
                    <a:lnTo>
                      <a:pt x="45" y="34"/>
                    </a:lnTo>
                    <a:lnTo>
                      <a:pt x="45" y="30"/>
                    </a:lnTo>
                    <a:lnTo>
                      <a:pt x="45" y="30"/>
                    </a:lnTo>
                    <a:lnTo>
                      <a:pt x="49" y="30"/>
                    </a:lnTo>
                    <a:lnTo>
                      <a:pt x="49" y="30"/>
                    </a:lnTo>
                    <a:lnTo>
                      <a:pt x="49" y="30"/>
                    </a:lnTo>
                    <a:lnTo>
                      <a:pt x="49" y="27"/>
                    </a:lnTo>
                    <a:lnTo>
                      <a:pt x="49" y="27"/>
                    </a:lnTo>
                    <a:lnTo>
                      <a:pt x="49" y="27"/>
                    </a:lnTo>
                    <a:lnTo>
                      <a:pt x="53" y="27"/>
                    </a:lnTo>
                    <a:lnTo>
                      <a:pt x="53" y="23"/>
                    </a:lnTo>
                    <a:lnTo>
                      <a:pt x="53" y="23"/>
                    </a:lnTo>
                    <a:lnTo>
                      <a:pt x="53" y="23"/>
                    </a:lnTo>
                    <a:lnTo>
                      <a:pt x="53" y="19"/>
                    </a:lnTo>
                    <a:lnTo>
                      <a:pt x="53" y="19"/>
                    </a:lnTo>
                    <a:lnTo>
                      <a:pt x="53" y="19"/>
                    </a:lnTo>
                    <a:lnTo>
                      <a:pt x="53" y="15"/>
                    </a:lnTo>
                    <a:lnTo>
                      <a:pt x="53" y="15"/>
                    </a:lnTo>
                    <a:lnTo>
                      <a:pt x="53" y="15"/>
                    </a:lnTo>
                    <a:lnTo>
                      <a:pt x="53" y="15"/>
                    </a:lnTo>
                    <a:lnTo>
                      <a:pt x="53" y="12"/>
                    </a:lnTo>
                    <a:lnTo>
                      <a:pt x="53" y="12"/>
                    </a:lnTo>
                    <a:lnTo>
                      <a:pt x="53" y="12"/>
                    </a:lnTo>
                    <a:lnTo>
                      <a:pt x="53" y="8"/>
                    </a:lnTo>
                    <a:lnTo>
                      <a:pt x="49" y="8"/>
                    </a:lnTo>
                    <a:lnTo>
                      <a:pt x="49" y="8"/>
                    </a:lnTo>
                    <a:lnTo>
                      <a:pt x="49" y="8"/>
                    </a:lnTo>
                    <a:lnTo>
                      <a:pt x="49" y="4"/>
                    </a:lnTo>
                    <a:lnTo>
                      <a:pt x="49" y="4"/>
                    </a:lnTo>
                    <a:lnTo>
                      <a:pt x="45" y="4"/>
                    </a:lnTo>
                    <a:lnTo>
                      <a:pt x="45" y="4"/>
                    </a:lnTo>
                    <a:lnTo>
                      <a:pt x="45" y="4"/>
                    </a:lnTo>
                    <a:lnTo>
                      <a:pt x="45" y="0"/>
                    </a:lnTo>
                    <a:lnTo>
                      <a:pt x="42" y="0"/>
                    </a:lnTo>
                    <a:lnTo>
                      <a:pt x="42" y="0"/>
                    </a:lnTo>
                    <a:lnTo>
                      <a:pt x="42" y="0"/>
                    </a:lnTo>
                    <a:lnTo>
                      <a:pt x="42" y="0"/>
                    </a:lnTo>
                    <a:lnTo>
                      <a:pt x="38" y="0"/>
                    </a:lnTo>
                    <a:lnTo>
                      <a:pt x="38" y="0"/>
                    </a:lnTo>
                    <a:lnTo>
                      <a:pt x="38" y="0"/>
                    </a:lnTo>
                    <a:lnTo>
                      <a:pt x="34" y="0"/>
                    </a:lnTo>
                    <a:lnTo>
                      <a:pt x="34" y="0"/>
                    </a:lnTo>
                    <a:lnTo>
                      <a:pt x="34" y="0"/>
                    </a:lnTo>
                    <a:lnTo>
                      <a:pt x="34" y="0"/>
                    </a:lnTo>
                    <a:lnTo>
                      <a:pt x="30" y="0"/>
                    </a:lnTo>
                    <a:lnTo>
                      <a:pt x="0" y="8"/>
                    </a:lnTo>
                    <a:lnTo>
                      <a:pt x="0" y="8"/>
                    </a:lnTo>
                    <a:lnTo>
                      <a:pt x="0" y="8"/>
                    </a:lnTo>
                    <a:lnTo>
                      <a:pt x="0" y="8"/>
                    </a:lnTo>
                    <a:lnTo>
                      <a:pt x="4" y="8"/>
                    </a:lnTo>
                    <a:lnTo>
                      <a:pt x="4" y="8"/>
                    </a:lnTo>
                    <a:lnTo>
                      <a:pt x="4" y="8"/>
                    </a:lnTo>
                    <a:lnTo>
                      <a:pt x="8" y="8"/>
                    </a:lnTo>
                    <a:lnTo>
                      <a:pt x="8" y="8"/>
                    </a:lnTo>
                    <a:lnTo>
                      <a:pt x="8" y="8"/>
                    </a:lnTo>
                    <a:lnTo>
                      <a:pt x="12" y="8"/>
                    </a:lnTo>
                    <a:lnTo>
                      <a:pt x="12" y="8"/>
                    </a:lnTo>
                    <a:lnTo>
                      <a:pt x="12" y="8"/>
                    </a:lnTo>
                    <a:lnTo>
                      <a:pt x="12" y="12"/>
                    </a:lnTo>
                    <a:lnTo>
                      <a:pt x="15" y="12"/>
                    </a:lnTo>
                    <a:lnTo>
                      <a:pt x="15" y="12"/>
                    </a:lnTo>
                    <a:lnTo>
                      <a:pt x="15" y="12"/>
                    </a:lnTo>
                    <a:lnTo>
                      <a:pt x="15" y="12"/>
                    </a:lnTo>
                    <a:lnTo>
                      <a:pt x="15" y="15"/>
                    </a:lnTo>
                    <a:lnTo>
                      <a:pt x="19" y="15"/>
                    </a:lnTo>
                    <a:lnTo>
                      <a:pt x="19" y="15"/>
                    </a:lnTo>
                    <a:lnTo>
                      <a:pt x="19" y="19"/>
                    </a:lnTo>
                    <a:lnTo>
                      <a:pt x="19" y="19"/>
                    </a:lnTo>
                    <a:lnTo>
                      <a:pt x="19" y="19"/>
                    </a:lnTo>
                    <a:lnTo>
                      <a:pt x="19" y="19"/>
                    </a:lnTo>
                    <a:lnTo>
                      <a:pt x="19" y="23"/>
                    </a:lnTo>
                    <a:lnTo>
                      <a:pt x="19" y="23"/>
                    </a:lnTo>
                    <a:lnTo>
                      <a:pt x="19" y="23"/>
                    </a:lnTo>
                    <a:lnTo>
                      <a:pt x="19" y="27"/>
                    </a:lnTo>
                    <a:lnTo>
                      <a:pt x="19" y="27"/>
                    </a:lnTo>
                    <a:lnTo>
                      <a:pt x="19" y="27"/>
                    </a:lnTo>
                    <a:lnTo>
                      <a:pt x="19" y="30"/>
                    </a:lnTo>
                    <a:lnTo>
                      <a:pt x="19" y="30"/>
                    </a:lnTo>
                    <a:lnTo>
                      <a:pt x="19" y="30"/>
                    </a:lnTo>
                    <a:lnTo>
                      <a:pt x="19" y="30"/>
                    </a:lnTo>
                    <a:lnTo>
                      <a:pt x="19" y="34"/>
                    </a:lnTo>
                    <a:lnTo>
                      <a:pt x="19" y="34"/>
                    </a:lnTo>
                    <a:lnTo>
                      <a:pt x="19" y="34"/>
                    </a:lnTo>
                    <a:lnTo>
                      <a:pt x="19" y="38"/>
                    </a:lnTo>
                    <a:lnTo>
                      <a:pt x="15" y="38"/>
                    </a:lnTo>
                    <a:lnTo>
                      <a:pt x="15" y="38"/>
                    </a:lnTo>
                    <a:lnTo>
                      <a:pt x="15" y="38"/>
                    </a:lnTo>
                    <a:lnTo>
                      <a:pt x="15" y="38"/>
                    </a:lnTo>
                    <a:lnTo>
                      <a:pt x="12" y="42"/>
                    </a:lnTo>
                    <a:lnTo>
                      <a:pt x="12" y="42"/>
                    </a:lnTo>
                    <a:lnTo>
                      <a:pt x="12" y="42"/>
                    </a:lnTo>
                    <a:lnTo>
                      <a:pt x="12" y="42"/>
                    </a:lnTo>
                    <a:lnTo>
                      <a:pt x="8" y="42"/>
                    </a:lnTo>
                    <a:lnTo>
                      <a:pt x="8" y="42"/>
                    </a:lnTo>
                    <a:lnTo>
                      <a:pt x="8" y="42"/>
                    </a:lnTo>
                    <a:lnTo>
                      <a:pt x="42" y="3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Oval 329">
                <a:extLst>
                  <a:ext uri="{FF2B5EF4-FFF2-40B4-BE49-F238E27FC236}">
                    <a16:creationId xmlns:a16="http://schemas.microsoft.com/office/drawing/2014/main" id="{FEB3EBDE-7CCB-B001-00ED-CEA86E33634F}"/>
                  </a:ext>
                </a:extLst>
              </p:cNvPr>
              <p:cNvSpPr>
                <a:spLocks noChangeArrowheads="1"/>
              </p:cNvSpPr>
              <p:nvPr/>
            </p:nvSpPr>
            <p:spPr bwMode="auto">
              <a:xfrm>
                <a:off x="6494" y="2405"/>
                <a:ext cx="101" cy="102"/>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330">
                <a:extLst>
                  <a:ext uri="{FF2B5EF4-FFF2-40B4-BE49-F238E27FC236}">
                    <a16:creationId xmlns:a16="http://schemas.microsoft.com/office/drawing/2014/main" id="{23B89E52-1272-9208-C865-44F6940D1236}"/>
                  </a:ext>
                </a:extLst>
              </p:cNvPr>
              <p:cNvSpPr>
                <a:spLocks/>
              </p:cNvSpPr>
              <p:nvPr/>
            </p:nvSpPr>
            <p:spPr bwMode="auto">
              <a:xfrm>
                <a:off x="6539" y="2293"/>
                <a:ext cx="75" cy="142"/>
              </a:xfrm>
              <a:custGeom>
                <a:avLst/>
                <a:gdLst>
                  <a:gd name="T0" fmla="*/ 0 w 75"/>
                  <a:gd name="T1" fmla="*/ 124 h 142"/>
                  <a:gd name="T2" fmla="*/ 0 w 75"/>
                  <a:gd name="T3" fmla="*/ 127 h 142"/>
                  <a:gd name="T4" fmla="*/ 0 w 75"/>
                  <a:gd name="T5" fmla="*/ 127 h 142"/>
                  <a:gd name="T6" fmla="*/ 0 w 75"/>
                  <a:gd name="T7" fmla="*/ 127 h 142"/>
                  <a:gd name="T8" fmla="*/ 4 w 75"/>
                  <a:gd name="T9" fmla="*/ 131 h 142"/>
                  <a:gd name="T10" fmla="*/ 4 w 75"/>
                  <a:gd name="T11" fmla="*/ 131 h 142"/>
                  <a:gd name="T12" fmla="*/ 4 w 75"/>
                  <a:gd name="T13" fmla="*/ 135 h 142"/>
                  <a:gd name="T14" fmla="*/ 7 w 75"/>
                  <a:gd name="T15" fmla="*/ 135 h 142"/>
                  <a:gd name="T16" fmla="*/ 7 w 75"/>
                  <a:gd name="T17" fmla="*/ 135 h 142"/>
                  <a:gd name="T18" fmla="*/ 11 w 75"/>
                  <a:gd name="T19" fmla="*/ 139 h 142"/>
                  <a:gd name="T20" fmla="*/ 11 w 75"/>
                  <a:gd name="T21" fmla="*/ 139 h 142"/>
                  <a:gd name="T22" fmla="*/ 15 w 75"/>
                  <a:gd name="T23" fmla="*/ 139 h 142"/>
                  <a:gd name="T24" fmla="*/ 15 w 75"/>
                  <a:gd name="T25" fmla="*/ 139 h 142"/>
                  <a:gd name="T26" fmla="*/ 19 w 75"/>
                  <a:gd name="T27" fmla="*/ 139 h 142"/>
                  <a:gd name="T28" fmla="*/ 19 w 75"/>
                  <a:gd name="T29" fmla="*/ 142 h 142"/>
                  <a:gd name="T30" fmla="*/ 22 w 75"/>
                  <a:gd name="T31" fmla="*/ 142 h 142"/>
                  <a:gd name="T32" fmla="*/ 26 w 75"/>
                  <a:gd name="T33" fmla="*/ 142 h 142"/>
                  <a:gd name="T34" fmla="*/ 26 w 75"/>
                  <a:gd name="T35" fmla="*/ 142 h 142"/>
                  <a:gd name="T36" fmla="*/ 30 w 75"/>
                  <a:gd name="T37" fmla="*/ 139 h 142"/>
                  <a:gd name="T38" fmla="*/ 30 w 75"/>
                  <a:gd name="T39" fmla="*/ 139 h 142"/>
                  <a:gd name="T40" fmla="*/ 34 w 75"/>
                  <a:gd name="T41" fmla="*/ 139 h 142"/>
                  <a:gd name="T42" fmla="*/ 34 w 75"/>
                  <a:gd name="T43" fmla="*/ 139 h 142"/>
                  <a:gd name="T44" fmla="*/ 34 w 75"/>
                  <a:gd name="T45" fmla="*/ 139 h 142"/>
                  <a:gd name="T46" fmla="*/ 34 w 75"/>
                  <a:gd name="T47" fmla="*/ 135 h 142"/>
                  <a:gd name="T48" fmla="*/ 37 w 75"/>
                  <a:gd name="T49" fmla="*/ 135 h 142"/>
                  <a:gd name="T50" fmla="*/ 75 w 75"/>
                  <a:gd name="T51" fmla="*/ 11 h 142"/>
                  <a:gd name="T52" fmla="*/ 75 w 75"/>
                  <a:gd name="T53" fmla="*/ 11 h 142"/>
                  <a:gd name="T54" fmla="*/ 71 w 75"/>
                  <a:gd name="T55" fmla="*/ 15 h 142"/>
                  <a:gd name="T56" fmla="*/ 71 w 75"/>
                  <a:gd name="T57" fmla="*/ 15 h 142"/>
                  <a:gd name="T58" fmla="*/ 71 w 75"/>
                  <a:gd name="T59" fmla="*/ 15 h 142"/>
                  <a:gd name="T60" fmla="*/ 67 w 75"/>
                  <a:gd name="T61" fmla="*/ 15 h 142"/>
                  <a:gd name="T62" fmla="*/ 67 w 75"/>
                  <a:gd name="T63" fmla="*/ 18 h 142"/>
                  <a:gd name="T64" fmla="*/ 64 w 75"/>
                  <a:gd name="T65" fmla="*/ 18 h 142"/>
                  <a:gd name="T66" fmla="*/ 64 w 75"/>
                  <a:gd name="T67" fmla="*/ 18 h 142"/>
                  <a:gd name="T68" fmla="*/ 60 w 75"/>
                  <a:gd name="T69" fmla="*/ 18 h 142"/>
                  <a:gd name="T70" fmla="*/ 56 w 75"/>
                  <a:gd name="T71" fmla="*/ 18 h 142"/>
                  <a:gd name="T72" fmla="*/ 56 w 75"/>
                  <a:gd name="T73" fmla="*/ 15 h 142"/>
                  <a:gd name="T74" fmla="*/ 52 w 75"/>
                  <a:gd name="T75" fmla="*/ 15 h 142"/>
                  <a:gd name="T76" fmla="*/ 52 w 75"/>
                  <a:gd name="T77" fmla="*/ 15 h 142"/>
                  <a:gd name="T78" fmla="*/ 49 w 75"/>
                  <a:gd name="T79" fmla="*/ 15 h 142"/>
                  <a:gd name="T80" fmla="*/ 49 w 75"/>
                  <a:gd name="T81" fmla="*/ 11 h 142"/>
                  <a:gd name="T82" fmla="*/ 45 w 75"/>
                  <a:gd name="T83" fmla="*/ 11 h 142"/>
                  <a:gd name="T84" fmla="*/ 45 w 75"/>
                  <a:gd name="T85" fmla="*/ 11 h 142"/>
                  <a:gd name="T86" fmla="*/ 41 w 75"/>
                  <a:gd name="T87" fmla="*/ 7 h 142"/>
                  <a:gd name="T88" fmla="*/ 41 w 75"/>
                  <a:gd name="T89" fmla="*/ 7 h 142"/>
                  <a:gd name="T90" fmla="*/ 41 w 75"/>
                  <a:gd name="T91" fmla="*/ 7 h 142"/>
                  <a:gd name="T92" fmla="*/ 41 w 75"/>
                  <a:gd name="T93" fmla="*/ 3 h 142"/>
                  <a:gd name="T94" fmla="*/ 37 w 75"/>
                  <a:gd name="T95" fmla="*/ 3 h 142"/>
                  <a:gd name="T96" fmla="*/ 37 w 75"/>
                  <a:gd name="T97" fmla="*/ 0 h 142"/>
                  <a:gd name="T98" fmla="*/ 41 w 75"/>
                  <a:gd name="T9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142">
                    <a:moveTo>
                      <a:pt x="0" y="124"/>
                    </a:moveTo>
                    <a:lnTo>
                      <a:pt x="0" y="124"/>
                    </a:lnTo>
                    <a:lnTo>
                      <a:pt x="0" y="124"/>
                    </a:lnTo>
                    <a:lnTo>
                      <a:pt x="0" y="127"/>
                    </a:lnTo>
                    <a:lnTo>
                      <a:pt x="0" y="127"/>
                    </a:lnTo>
                    <a:lnTo>
                      <a:pt x="0" y="127"/>
                    </a:lnTo>
                    <a:lnTo>
                      <a:pt x="0" y="127"/>
                    </a:lnTo>
                    <a:lnTo>
                      <a:pt x="0" y="127"/>
                    </a:lnTo>
                    <a:lnTo>
                      <a:pt x="0" y="131"/>
                    </a:lnTo>
                    <a:lnTo>
                      <a:pt x="4" y="131"/>
                    </a:lnTo>
                    <a:lnTo>
                      <a:pt x="4" y="131"/>
                    </a:lnTo>
                    <a:lnTo>
                      <a:pt x="4" y="131"/>
                    </a:lnTo>
                    <a:lnTo>
                      <a:pt x="4" y="131"/>
                    </a:lnTo>
                    <a:lnTo>
                      <a:pt x="4" y="135"/>
                    </a:lnTo>
                    <a:lnTo>
                      <a:pt x="4" y="135"/>
                    </a:lnTo>
                    <a:lnTo>
                      <a:pt x="7" y="135"/>
                    </a:lnTo>
                    <a:lnTo>
                      <a:pt x="7" y="135"/>
                    </a:lnTo>
                    <a:lnTo>
                      <a:pt x="7" y="135"/>
                    </a:lnTo>
                    <a:lnTo>
                      <a:pt x="7" y="135"/>
                    </a:lnTo>
                    <a:lnTo>
                      <a:pt x="11" y="139"/>
                    </a:lnTo>
                    <a:lnTo>
                      <a:pt x="11" y="139"/>
                    </a:lnTo>
                    <a:lnTo>
                      <a:pt x="11" y="139"/>
                    </a:lnTo>
                    <a:lnTo>
                      <a:pt x="11" y="139"/>
                    </a:lnTo>
                    <a:lnTo>
                      <a:pt x="15" y="139"/>
                    </a:lnTo>
                    <a:lnTo>
                      <a:pt x="15" y="139"/>
                    </a:lnTo>
                    <a:lnTo>
                      <a:pt x="15" y="139"/>
                    </a:lnTo>
                    <a:lnTo>
                      <a:pt x="19" y="139"/>
                    </a:lnTo>
                    <a:lnTo>
                      <a:pt x="19" y="139"/>
                    </a:lnTo>
                    <a:lnTo>
                      <a:pt x="19" y="142"/>
                    </a:lnTo>
                    <a:lnTo>
                      <a:pt x="19" y="142"/>
                    </a:lnTo>
                    <a:lnTo>
                      <a:pt x="22" y="142"/>
                    </a:lnTo>
                    <a:lnTo>
                      <a:pt x="22" y="142"/>
                    </a:lnTo>
                    <a:lnTo>
                      <a:pt x="22" y="142"/>
                    </a:lnTo>
                    <a:lnTo>
                      <a:pt x="26" y="142"/>
                    </a:lnTo>
                    <a:lnTo>
                      <a:pt x="26" y="142"/>
                    </a:lnTo>
                    <a:lnTo>
                      <a:pt x="26" y="142"/>
                    </a:lnTo>
                    <a:lnTo>
                      <a:pt x="26" y="142"/>
                    </a:lnTo>
                    <a:lnTo>
                      <a:pt x="30" y="139"/>
                    </a:lnTo>
                    <a:lnTo>
                      <a:pt x="30" y="139"/>
                    </a:lnTo>
                    <a:lnTo>
                      <a:pt x="30" y="139"/>
                    </a:lnTo>
                    <a:lnTo>
                      <a:pt x="30" y="139"/>
                    </a:lnTo>
                    <a:lnTo>
                      <a:pt x="34" y="139"/>
                    </a:lnTo>
                    <a:lnTo>
                      <a:pt x="34" y="139"/>
                    </a:lnTo>
                    <a:lnTo>
                      <a:pt x="34" y="139"/>
                    </a:lnTo>
                    <a:lnTo>
                      <a:pt x="34" y="139"/>
                    </a:lnTo>
                    <a:lnTo>
                      <a:pt x="34" y="139"/>
                    </a:lnTo>
                    <a:lnTo>
                      <a:pt x="34" y="135"/>
                    </a:lnTo>
                    <a:lnTo>
                      <a:pt x="34" y="135"/>
                    </a:lnTo>
                    <a:lnTo>
                      <a:pt x="34" y="135"/>
                    </a:lnTo>
                    <a:lnTo>
                      <a:pt x="37" y="135"/>
                    </a:lnTo>
                    <a:lnTo>
                      <a:pt x="75" y="11"/>
                    </a:lnTo>
                    <a:lnTo>
                      <a:pt x="75" y="11"/>
                    </a:lnTo>
                    <a:lnTo>
                      <a:pt x="75" y="11"/>
                    </a:lnTo>
                    <a:lnTo>
                      <a:pt x="75" y="11"/>
                    </a:lnTo>
                    <a:lnTo>
                      <a:pt x="71" y="15"/>
                    </a:lnTo>
                    <a:lnTo>
                      <a:pt x="71" y="15"/>
                    </a:lnTo>
                    <a:lnTo>
                      <a:pt x="71" y="15"/>
                    </a:lnTo>
                    <a:lnTo>
                      <a:pt x="71" y="15"/>
                    </a:lnTo>
                    <a:lnTo>
                      <a:pt x="71" y="15"/>
                    </a:lnTo>
                    <a:lnTo>
                      <a:pt x="71" y="15"/>
                    </a:lnTo>
                    <a:lnTo>
                      <a:pt x="67" y="15"/>
                    </a:lnTo>
                    <a:lnTo>
                      <a:pt x="67" y="15"/>
                    </a:lnTo>
                    <a:lnTo>
                      <a:pt x="67" y="15"/>
                    </a:lnTo>
                    <a:lnTo>
                      <a:pt x="67" y="18"/>
                    </a:lnTo>
                    <a:lnTo>
                      <a:pt x="64" y="18"/>
                    </a:lnTo>
                    <a:lnTo>
                      <a:pt x="64" y="18"/>
                    </a:lnTo>
                    <a:lnTo>
                      <a:pt x="64" y="18"/>
                    </a:lnTo>
                    <a:lnTo>
                      <a:pt x="64" y="18"/>
                    </a:lnTo>
                    <a:lnTo>
                      <a:pt x="60" y="18"/>
                    </a:lnTo>
                    <a:lnTo>
                      <a:pt x="60" y="18"/>
                    </a:lnTo>
                    <a:lnTo>
                      <a:pt x="60" y="18"/>
                    </a:lnTo>
                    <a:lnTo>
                      <a:pt x="56" y="18"/>
                    </a:lnTo>
                    <a:lnTo>
                      <a:pt x="56" y="15"/>
                    </a:lnTo>
                    <a:lnTo>
                      <a:pt x="56" y="15"/>
                    </a:lnTo>
                    <a:lnTo>
                      <a:pt x="52" y="15"/>
                    </a:lnTo>
                    <a:lnTo>
                      <a:pt x="52" y="15"/>
                    </a:lnTo>
                    <a:lnTo>
                      <a:pt x="52" y="15"/>
                    </a:lnTo>
                    <a:lnTo>
                      <a:pt x="52" y="15"/>
                    </a:lnTo>
                    <a:lnTo>
                      <a:pt x="49" y="15"/>
                    </a:lnTo>
                    <a:lnTo>
                      <a:pt x="49" y="15"/>
                    </a:lnTo>
                    <a:lnTo>
                      <a:pt x="49" y="15"/>
                    </a:lnTo>
                    <a:lnTo>
                      <a:pt x="49" y="11"/>
                    </a:lnTo>
                    <a:lnTo>
                      <a:pt x="45" y="11"/>
                    </a:lnTo>
                    <a:lnTo>
                      <a:pt x="45" y="11"/>
                    </a:lnTo>
                    <a:lnTo>
                      <a:pt x="45" y="11"/>
                    </a:lnTo>
                    <a:lnTo>
                      <a:pt x="45" y="11"/>
                    </a:lnTo>
                    <a:lnTo>
                      <a:pt x="41" y="11"/>
                    </a:lnTo>
                    <a:lnTo>
                      <a:pt x="41" y="7"/>
                    </a:lnTo>
                    <a:lnTo>
                      <a:pt x="41" y="7"/>
                    </a:lnTo>
                    <a:lnTo>
                      <a:pt x="41" y="7"/>
                    </a:lnTo>
                    <a:lnTo>
                      <a:pt x="41" y="7"/>
                    </a:lnTo>
                    <a:lnTo>
                      <a:pt x="41" y="7"/>
                    </a:lnTo>
                    <a:lnTo>
                      <a:pt x="41" y="3"/>
                    </a:lnTo>
                    <a:lnTo>
                      <a:pt x="41" y="3"/>
                    </a:lnTo>
                    <a:lnTo>
                      <a:pt x="37" y="3"/>
                    </a:lnTo>
                    <a:lnTo>
                      <a:pt x="37" y="3"/>
                    </a:lnTo>
                    <a:lnTo>
                      <a:pt x="37" y="3"/>
                    </a:lnTo>
                    <a:lnTo>
                      <a:pt x="37" y="0"/>
                    </a:lnTo>
                    <a:lnTo>
                      <a:pt x="37" y="0"/>
                    </a:lnTo>
                    <a:lnTo>
                      <a:pt x="41" y="0"/>
                    </a:lnTo>
                    <a:lnTo>
                      <a:pt x="0" y="12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Oval 331">
                <a:extLst>
                  <a:ext uri="{FF2B5EF4-FFF2-40B4-BE49-F238E27FC236}">
                    <a16:creationId xmlns:a16="http://schemas.microsoft.com/office/drawing/2014/main" id="{887EF415-1C4F-8E73-0839-70ECE636A087}"/>
                  </a:ext>
                </a:extLst>
              </p:cNvPr>
              <p:cNvSpPr>
                <a:spLocks noChangeArrowheads="1"/>
              </p:cNvSpPr>
              <p:nvPr/>
            </p:nvSpPr>
            <p:spPr bwMode="auto">
              <a:xfrm>
                <a:off x="5117" y="1546"/>
                <a:ext cx="101" cy="101"/>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Oval 332">
                <a:extLst>
                  <a:ext uri="{FF2B5EF4-FFF2-40B4-BE49-F238E27FC236}">
                    <a16:creationId xmlns:a16="http://schemas.microsoft.com/office/drawing/2014/main" id="{1A2850B7-45E4-FB41-1903-D33978A253EB}"/>
                  </a:ext>
                </a:extLst>
              </p:cNvPr>
              <p:cNvSpPr>
                <a:spLocks noChangeArrowheads="1"/>
              </p:cNvSpPr>
              <p:nvPr/>
            </p:nvSpPr>
            <p:spPr bwMode="auto">
              <a:xfrm>
                <a:off x="5488" y="1749"/>
                <a:ext cx="102" cy="101"/>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Oval 333">
                <a:extLst>
                  <a:ext uri="{FF2B5EF4-FFF2-40B4-BE49-F238E27FC236}">
                    <a16:creationId xmlns:a16="http://schemas.microsoft.com/office/drawing/2014/main" id="{FC8ECD84-D437-DB99-AF6E-124228D56A5F}"/>
                  </a:ext>
                </a:extLst>
              </p:cNvPr>
              <p:cNvSpPr>
                <a:spLocks noChangeArrowheads="1"/>
              </p:cNvSpPr>
              <p:nvPr/>
            </p:nvSpPr>
            <p:spPr bwMode="auto">
              <a:xfrm>
                <a:off x="6449" y="1985"/>
                <a:ext cx="101" cy="101"/>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334">
                <a:extLst>
                  <a:ext uri="{FF2B5EF4-FFF2-40B4-BE49-F238E27FC236}">
                    <a16:creationId xmlns:a16="http://schemas.microsoft.com/office/drawing/2014/main" id="{EEA383D0-75F3-5970-475A-74CE0BB7604A}"/>
                  </a:ext>
                </a:extLst>
              </p:cNvPr>
              <p:cNvSpPr>
                <a:spLocks/>
              </p:cNvSpPr>
              <p:nvPr/>
            </p:nvSpPr>
            <p:spPr bwMode="auto">
              <a:xfrm>
                <a:off x="6505" y="2064"/>
                <a:ext cx="98" cy="150"/>
              </a:xfrm>
              <a:custGeom>
                <a:avLst/>
                <a:gdLst>
                  <a:gd name="T0" fmla="*/ 30 w 98"/>
                  <a:gd name="T1" fmla="*/ 4 h 150"/>
                  <a:gd name="T2" fmla="*/ 30 w 98"/>
                  <a:gd name="T3" fmla="*/ 4 h 150"/>
                  <a:gd name="T4" fmla="*/ 30 w 98"/>
                  <a:gd name="T5" fmla="*/ 4 h 150"/>
                  <a:gd name="T6" fmla="*/ 30 w 98"/>
                  <a:gd name="T7" fmla="*/ 0 h 150"/>
                  <a:gd name="T8" fmla="*/ 26 w 98"/>
                  <a:gd name="T9" fmla="*/ 0 h 150"/>
                  <a:gd name="T10" fmla="*/ 26 w 98"/>
                  <a:gd name="T11" fmla="*/ 0 h 150"/>
                  <a:gd name="T12" fmla="*/ 23 w 98"/>
                  <a:gd name="T13" fmla="*/ 0 h 150"/>
                  <a:gd name="T14" fmla="*/ 23 w 98"/>
                  <a:gd name="T15" fmla="*/ 0 h 150"/>
                  <a:gd name="T16" fmla="*/ 19 w 98"/>
                  <a:gd name="T17" fmla="*/ 4 h 150"/>
                  <a:gd name="T18" fmla="*/ 19 w 98"/>
                  <a:gd name="T19" fmla="*/ 4 h 150"/>
                  <a:gd name="T20" fmla="*/ 15 w 98"/>
                  <a:gd name="T21" fmla="*/ 4 h 150"/>
                  <a:gd name="T22" fmla="*/ 15 w 98"/>
                  <a:gd name="T23" fmla="*/ 4 h 150"/>
                  <a:gd name="T24" fmla="*/ 11 w 98"/>
                  <a:gd name="T25" fmla="*/ 4 h 150"/>
                  <a:gd name="T26" fmla="*/ 8 w 98"/>
                  <a:gd name="T27" fmla="*/ 7 h 150"/>
                  <a:gd name="T28" fmla="*/ 8 w 98"/>
                  <a:gd name="T29" fmla="*/ 7 h 150"/>
                  <a:gd name="T30" fmla="*/ 4 w 98"/>
                  <a:gd name="T31" fmla="*/ 7 h 150"/>
                  <a:gd name="T32" fmla="*/ 4 w 98"/>
                  <a:gd name="T33" fmla="*/ 11 h 150"/>
                  <a:gd name="T34" fmla="*/ 4 w 98"/>
                  <a:gd name="T35" fmla="*/ 11 h 150"/>
                  <a:gd name="T36" fmla="*/ 0 w 98"/>
                  <a:gd name="T37" fmla="*/ 15 h 150"/>
                  <a:gd name="T38" fmla="*/ 0 w 98"/>
                  <a:gd name="T39" fmla="*/ 15 h 150"/>
                  <a:gd name="T40" fmla="*/ 0 w 98"/>
                  <a:gd name="T41" fmla="*/ 15 h 150"/>
                  <a:gd name="T42" fmla="*/ 0 w 98"/>
                  <a:gd name="T43" fmla="*/ 19 h 150"/>
                  <a:gd name="T44" fmla="*/ 0 w 98"/>
                  <a:gd name="T45" fmla="*/ 19 h 150"/>
                  <a:gd name="T46" fmla="*/ 0 w 98"/>
                  <a:gd name="T47" fmla="*/ 19 h 150"/>
                  <a:gd name="T48" fmla="*/ 0 w 98"/>
                  <a:gd name="T49" fmla="*/ 19 h 150"/>
                  <a:gd name="T50" fmla="*/ 64 w 98"/>
                  <a:gd name="T51" fmla="*/ 146 h 150"/>
                  <a:gd name="T52" fmla="*/ 64 w 98"/>
                  <a:gd name="T53" fmla="*/ 146 h 150"/>
                  <a:gd name="T54" fmla="*/ 64 w 98"/>
                  <a:gd name="T55" fmla="*/ 146 h 150"/>
                  <a:gd name="T56" fmla="*/ 64 w 98"/>
                  <a:gd name="T57" fmla="*/ 146 h 150"/>
                  <a:gd name="T58" fmla="*/ 64 w 98"/>
                  <a:gd name="T59" fmla="*/ 142 h 150"/>
                  <a:gd name="T60" fmla="*/ 64 w 98"/>
                  <a:gd name="T61" fmla="*/ 142 h 150"/>
                  <a:gd name="T62" fmla="*/ 68 w 98"/>
                  <a:gd name="T63" fmla="*/ 139 h 150"/>
                  <a:gd name="T64" fmla="*/ 68 w 98"/>
                  <a:gd name="T65" fmla="*/ 139 h 150"/>
                  <a:gd name="T66" fmla="*/ 71 w 98"/>
                  <a:gd name="T67" fmla="*/ 139 h 150"/>
                  <a:gd name="T68" fmla="*/ 71 w 98"/>
                  <a:gd name="T69" fmla="*/ 135 h 150"/>
                  <a:gd name="T70" fmla="*/ 75 w 98"/>
                  <a:gd name="T71" fmla="*/ 135 h 150"/>
                  <a:gd name="T72" fmla="*/ 75 w 98"/>
                  <a:gd name="T73" fmla="*/ 135 h 150"/>
                  <a:gd name="T74" fmla="*/ 79 w 98"/>
                  <a:gd name="T75" fmla="*/ 131 h 150"/>
                  <a:gd name="T76" fmla="*/ 79 w 98"/>
                  <a:gd name="T77" fmla="*/ 131 h 150"/>
                  <a:gd name="T78" fmla="*/ 83 w 98"/>
                  <a:gd name="T79" fmla="*/ 131 h 150"/>
                  <a:gd name="T80" fmla="*/ 83 w 98"/>
                  <a:gd name="T81" fmla="*/ 131 h 150"/>
                  <a:gd name="T82" fmla="*/ 86 w 98"/>
                  <a:gd name="T83" fmla="*/ 131 h 150"/>
                  <a:gd name="T84" fmla="*/ 86 w 98"/>
                  <a:gd name="T85" fmla="*/ 131 h 150"/>
                  <a:gd name="T86" fmla="*/ 90 w 98"/>
                  <a:gd name="T87" fmla="*/ 127 h 150"/>
                  <a:gd name="T88" fmla="*/ 90 w 98"/>
                  <a:gd name="T89" fmla="*/ 127 h 150"/>
                  <a:gd name="T90" fmla="*/ 94 w 98"/>
                  <a:gd name="T91" fmla="*/ 127 h 150"/>
                  <a:gd name="T92" fmla="*/ 94 w 98"/>
                  <a:gd name="T93" fmla="*/ 131 h 150"/>
                  <a:gd name="T94" fmla="*/ 94 w 98"/>
                  <a:gd name="T95" fmla="*/ 131 h 150"/>
                  <a:gd name="T96" fmla="*/ 98 w 98"/>
                  <a:gd name="T97" fmla="*/ 131 h 150"/>
                  <a:gd name="T98" fmla="*/ 98 w 98"/>
                  <a:gd name="T99" fmla="*/ 13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8" h="150">
                    <a:moveTo>
                      <a:pt x="30" y="4"/>
                    </a:moveTo>
                    <a:lnTo>
                      <a:pt x="30" y="4"/>
                    </a:lnTo>
                    <a:lnTo>
                      <a:pt x="30" y="4"/>
                    </a:lnTo>
                    <a:lnTo>
                      <a:pt x="30" y="4"/>
                    </a:lnTo>
                    <a:lnTo>
                      <a:pt x="30" y="4"/>
                    </a:lnTo>
                    <a:lnTo>
                      <a:pt x="30" y="4"/>
                    </a:lnTo>
                    <a:lnTo>
                      <a:pt x="30" y="4"/>
                    </a:lnTo>
                    <a:lnTo>
                      <a:pt x="30" y="0"/>
                    </a:lnTo>
                    <a:lnTo>
                      <a:pt x="26" y="0"/>
                    </a:lnTo>
                    <a:lnTo>
                      <a:pt x="26" y="0"/>
                    </a:lnTo>
                    <a:lnTo>
                      <a:pt x="26" y="0"/>
                    </a:lnTo>
                    <a:lnTo>
                      <a:pt x="26" y="0"/>
                    </a:lnTo>
                    <a:lnTo>
                      <a:pt x="23" y="0"/>
                    </a:lnTo>
                    <a:lnTo>
                      <a:pt x="23" y="0"/>
                    </a:lnTo>
                    <a:lnTo>
                      <a:pt x="23" y="0"/>
                    </a:lnTo>
                    <a:lnTo>
                      <a:pt x="23" y="0"/>
                    </a:lnTo>
                    <a:lnTo>
                      <a:pt x="19" y="4"/>
                    </a:lnTo>
                    <a:lnTo>
                      <a:pt x="19" y="4"/>
                    </a:lnTo>
                    <a:lnTo>
                      <a:pt x="19" y="4"/>
                    </a:lnTo>
                    <a:lnTo>
                      <a:pt x="19" y="4"/>
                    </a:lnTo>
                    <a:lnTo>
                      <a:pt x="15" y="4"/>
                    </a:lnTo>
                    <a:lnTo>
                      <a:pt x="15" y="4"/>
                    </a:lnTo>
                    <a:lnTo>
                      <a:pt x="15" y="4"/>
                    </a:lnTo>
                    <a:lnTo>
                      <a:pt x="15" y="4"/>
                    </a:lnTo>
                    <a:lnTo>
                      <a:pt x="11" y="4"/>
                    </a:lnTo>
                    <a:lnTo>
                      <a:pt x="11" y="4"/>
                    </a:lnTo>
                    <a:lnTo>
                      <a:pt x="11" y="7"/>
                    </a:lnTo>
                    <a:lnTo>
                      <a:pt x="8" y="7"/>
                    </a:lnTo>
                    <a:lnTo>
                      <a:pt x="8" y="7"/>
                    </a:lnTo>
                    <a:lnTo>
                      <a:pt x="8" y="7"/>
                    </a:lnTo>
                    <a:lnTo>
                      <a:pt x="8" y="7"/>
                    </a:lnTo>
                    <a:lnTo>
                      <a:pt x="4" y="7"/>
                    </a:lnTo>
                    <a:lnTo>
                      <a:pt x="4" y="11"/>
                    </a:lnTo>
                    <a:lnTo>
                      <a:pt x="4" y="11"/>
                    </a:lnTo>
                    <a:lnTo>
                      <a:pt x="4" y="11"/>
                    </a:lnTo>
                    <a:lnTo>
                      <a:pt x="4" y="11"/>
                    </a:lnTo>
                    <a:lnTo>
                      <a:pt x="0" y="11"/>
                    </a:lnTo>
                    <a:lnTo>
                      <a:pt x="0" y="15"/>
                    </a:lnTo>
                    <a:lnTo>
                      <a:pt x="0" y="15"/>
                    </a:lnTo>
                    <a:lnTo>
                      <a:pt x="0" y="15"/>
                    </a:lnTo>
                    <a:lnTo>
                      <a:pt x="0" y="15"/>
                    </a:lnTo>
                    <a:lnTo>
                      <a:pt x="0" y="15"/>
                    </a:lnTo>
                    <a:lnTo>
                      <a:pt x="0" y="15"/>
                    </a:lnTo>
                    <a:lnTo>
                      <a:pt x="0" y="19"/>
                    </a:lnTo>
                    <a:lnTo>
                      <a:pt x="0" y="19"/>
                    </a:lnTo>
                    <a:lnTo>
                      <a:pt x="0" y="19"/>
                    </a:lnTo>
                    <a:lnTo>
                      <a:pt x="0" y="19"/>
                    </a:lnTo>
                    <a:lnTo>
                      <a:pt x="0" y="19"/>
                    </a:lnTo>
                    <a:lnTo>
                      <a:pt x="0" y="19"/>
                    </a:lnTo>
                    <a:lnTo>
                      <a:pt x="0" y="19"/>
                    </a:lnTo>
                    <a:lnTo>
                      <a:pt x="64" y="150"/>
                    </a:lnTo>
                    <a:lnTo>
                      <a:pt x="64" y="146"/>
                    </a:lnTo>
                    <a:lnTo>
                      <a:pt x="64" y="146"/>
                    </a:lnTo>
                    <a:lnTo>
                      <a:pt x="64" y="146"/>
                    </a:lnTo>
                    <a:lnTo>
                      <a:pt x="64" y="146"/>
                    </a:lnTo>
                    <a:lnTo>
                      <a:pt x="64" y="146"/>
                    </a:lnTo>
                    <a:lnTo>
                      <a:pt x="64" y="146"/>
                    </a:lnTo>
                    <a:lnTo>
                      <a:pt x="64" y="146"/>
                    </a:lnTo>
                    <a:lnTo>
                      <a:pt x="64" y="142"/>
                    </a:lnTo>
                    <a:lnTo>
                      <a:pt x="64" y="142"/>
                    </a:lnTo>
                    <a:lnTo>
                      <a:pt x="64" y="142"/>
                    </a:lnTo>
                    <a:lnTo>
                      <a:pt x="64" y="142"/>
                    </a:lnTo>
                    <a:lnTo>
                      <a:pt x="68" y="142"/>
                    </a:lnTo>
                    <a:lnTo>
                      <a:pt x="68" y="139"/>
                    </a:lnTo>
                    <a:lnTo>
                      <a:pt x="68" y="139"/>
                    </a:lnTo>
                    <a:lnTo>
                      <a:pt x="68" y="139"/>
                    </a:lnTo>
                    <a:lnTo>
                      <a:pt x="68" y="139"/>
                    </a:lnTo>
                    <a:lnTo>
                      <a:pt x="71" y="139"/>
                    </a:lnTo>
                    <a:lnTo>
                      <a:pt x="71" y="139"/>
                    </a:lnTo>
                    <a:lnTo>
                      <a:pt x="71" y="135"/>
                    </a:lnTo>
                    <a:lnTo>
                      <a:pt x="71" y="135"/>
                    </a:lnTo>
                    <a:lnTo>
                      <a:pt x="75" y="135"/>
                    </a:lnTo>
                    <a:lnTo>
                      <a:pt x="75" y="135"/>
                    </a:lnTo>
                    <a:lnTo>
                      <a:pt x="75" y="135"/>
                    </a:lnTo>
                    <a:lnTo>
                      <a:pt x="75" y="135"/>
                    </a:lnTo>
                    <a:lnTo>
                      <a:pt x="79" y="131"/>
                    </a:lnTo>
                    <a:lnTo>
                      <a:pt x="79" y="131"/>
                    </a:lnTo>
                    <a:lnTo>
                      <a:pt x="79" y="131"/>
                    </a:lnTo>
                    <a:lnTo>
                      <a:pt x="79" y="131"/>
                    </a:lnTo>
                    <a:lnTo>
                      <a:pt x="83" y="131"/>
                    </a:lnTo>
                    <a:lnTo>
                      <a:pt x="83" y="131"/>
                    </a:lnTo>
                    <a:lnTo>
                      <a:pt x="83" y="131"/>
                    </a:lnTo>
                    <a:lnTo>
                      <a:pt x="86" y="131"/>
                    </a:lnTo>
                    <a:lnTo>
                      <a:pt x="86" y="131"/>
                    </a:lnTo>
                    <a:lnTo>
                      <a:pt x="86" y="131"/>
                    </a:lnTo>
                    <a:lnTo>
                      <a:pt x="86" y="131"/>
                    </a:lnTo>
                    <a:lnTo>
                      <a:pt x="90" y="127"/>
                    </a:lnTo>
                    <a:lnTo>
                      <a:pt x="90" y="127"/>
                    </a:lnTo>
                    <a:lnTo>
                      <a:pt x="90" y="127"/>
                    </a:lnTo>
                    <a:lnTo>
                      <a:pt x="90" y="127"/>
                    </a:lnTo>
                    <a:lnTo>
                      <a:pt x="94" y="127"/>
                    </a:lnTo>
                    <a:lnTo>
                      <a:pt x="94" y="127"/>
                    </a:lnTo>
                    <a:lnTo>
                      <a:pt x="94" y="131"/>
                    </a:lnTo>
                    <a:lnTo>
                      <a:pt x="94" y="131"/>
                    </a:lnTo>
                    <a:lnTo>
                      <a:pt x="94" y="131"/>
                    </a:lnTo>
                    <a:lnTo>
                      <a:pt x="94" y="131"/>
                    </a:lnTo>
                    <a:lnTo>
                      <a:pt x="98" y="131"/>
                    </a:lnTo>
                    <a:lnTo>
                      <a:pt x="98" y="131"/>
                    </a:lnTo>
                    <a:lnTo>
                      <a:pt x="98" y="131"/>
                    </a:lnTo>
                    <a:lnTo>
                      <a:pt x="98" y="131"/>
                    </a:lnTo>
                    <a:lnTo>
                      <a:pt x="30" y="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Oval 335">
                <a:extLst>
                  <a:ext uri="{FF2B5EF4-FFF2-40B4-BE49-F238E27FC236}">
                    <a16:creationId xmlns:a16="http://schemas.microsoft.com/office/drawing/2014/main" id="{E8EC735A-E6BD-AE8C-FB6B-3D03BE9AAB39}"/>
                  </a:ext>
                </a:extLst>
              </p:cNvPr>
              <p:cNvSpPr>
                <a:spLocks noChangeArrowheads="1"/>
              </p:cNvSpPr>
              <p:nvPr/>
            </p:nvSpPr>
            <p:spPr bwMode="auto">
              <a:xfrm>
                <a:off x="4967" y="2570"/>
                <a:ext cx="101" cy="102"/>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Oval 336">
                <a:extLst>
                  <a:ext uri="{FF2B5EF4-FFF2-40B4-BE49-F238E27FC236}">
                    <a16:creationId xmlns:a16="http://schemas.microsoft.com/office/drawing/2014/main" id="{2512CD2D-C369-CA14-A978-E5549429721C}"/>
                  </a:ext>
                </a:extLst>
              </p:cNvPr>
              <p:cNvSpPr>
                <a:spLocks noChangeArrowheads="1"/>
              </p:cNvSpPr>
              <p:nvPr/>
            </p:nvSpPr>
            <p:spPr bwMode="auto">
              <a:xfrm>
                <a:off x="5714" y="3295"/>
                <a:ext cx="101" cy="101"/>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337">
                <a:extLst>
                  <a:ext uri="{FF2B5EF4-FFF2-40B4-BE49-F238E27FC236}">
                    <a16:creationId xmlns:a16="http://schemas.microsoft.com/office/drawing/2014/main" id="{B0A6FBBB-0004-5CEE-0350-9D8E92D27EA0}"/>
                  </a:ext>
                </a:extLst>
              </p:cNvPr>
              <p:cNvSpPr>
                <a:spLocks/>
              </p:cNvSpPr>
              <p:nvPr/>
            </p:nvSpPr>
            <p:spPr bwMode="auto">
              <a:xfrm>
                <a:off x="5616" y="3343"/>
                <a:ext cx="131" cy="83"/>
              </a:xfrm>
              <a:custGeom>
                <a:avLst/>
                <a:gdLst>
                  <a:gd name="T0" fmla="*/ 124 w 131"/>
                  <a:gd name="T1" fmla="*/ 34 h 83"/>
                  <a:gd name="T2" fmla="*/ 128 w 131"/>
                  <a:gd name="T3" fmla="*/ 34 h 83"/>
                  <a:gd name="T4" fmla="*/ 128 w 131"/>
                  <a:gd name="T5" fmla="*/ 34 h 83"/>
                  <a:gd name="T6" fmla="*/ 128 w 131"/>
                  <a:gd name="T7" fmla="*/ 30 h 83"/>
                  <a:gd name="T8" fmla="*/ 128 w 131"/>
                  <a:gd name="T9" fmla="*/ 30 h 83"/>
                  <a:gd name="T10" fmla="*/ 131 w 131"/>
                  <a:gd name="T11" fmla="*/ 30 h 83"/>
                  <a:gd name="T12" fmla="*/ 131 w 131"/>
                  <a:gd name="T13" fmla="*/ 27 h 83"/>
                  <a:gd name="T14" fmla="*/ 131 w 131"/>
                  <a:gd name="T15" fmla="*/ 23 h 83"/>
                  <a:gd name="T16" fmla="*/ 131 w 131"/>
                  <a:gd name="T17" fmla="*/ 23 h 83"/>
                  <a:gd name="T18" fmla="*/ 131 w 131"/>
                  <a:gd name="T19" fmla="*/ 19 h 83"/>
                  <a:gd name="T20" fmla="*/ 131 w 131"/>
                  <a:gd name="T21" fmla="*/ 19 h 83"/>
                  <a:gd name="T22" fmla="*/ 128 w 131"/>
                  <a:gd name="T23" fmla="*/ 15 h 83"/>
                  <a:gd name="T24" fmla="*/ 128 w 131"/>
                  <a:gd name="T25" fmla="*/ 12 h 83"/>
                  <a:gd name="T26" fmla="*/ 128 w 131"/>
                  <a:gd name="T27" fmla="*/ 12 h 83"/>
                  <a:gd name="T28" fmla="*/ 128 w 131"/>
                  <a:gd name="T29" fmla="*/ 8 h 83"/>
                  <a:gd name="T30" fmla="*/ 124 w 131"/>
                  <a:gd name="T31" fmla="*/ 8 h 83"/>
                  <a:gd name="T32" fmla="*/ 124 w 131"/>
                  <a:gd name="T33" fmla="*/ 4 h 83"/>
                  <a:gd name="T34" fmla="*/ 120 w 131"/>
                  <a:gd name="T35" fmla="*/ 4 h 83"/>
                  <a:gd name="T36" fmla="*/ 120 w 131"/>
                  <a:gd name="T37" fmla="*/ 4 h 83"/>
                  <a:gd name="T38" fmla="*/ 116 w 131"/>
                  <a:gd name="T39" fmla="*/ 4 h 83"/>
                  <a:gd name="T40" fmla="*/ 116 w 131"/>
                  <a:gd name="T41" fmla="*/ 0 h 83"/>
                  <a:gd name="T42" fmla="*/ 116 w 131"/>
                  <a:gd name="T43" fmla="*/ 0 h 83"/>
                  <a:gd name="T44" fmla="*/ 113 w 131"/>
                  <a:gd name="T45" fmla="*/ 0 h 83"/>
                  <a:gd name="T46" fmla="*/ 113 w 131"/>
                  <a:gd name="T47" fmla="*/ 0 h 83"/>
                  <a:gd name="T48" fmla="*/ 109 w 131"/>
                  <a:gd name="T49" fmla="*/ 0 h 83"/>
                  <a:gd name="T50" fmla="*/ 0 w 131"/>
                  <a:gd name="T51" fmla="*/ 49 h 83"/>
                  <a:gd name="T52" fmla="*/ 4 w 131"/>
                  <a:gd name="T53" fmla="*/ 49 h 83"/>
                  <a:gd name="T54" fmla="*/ 4 w 131"/>
                  <a:gd name="T55" fmla="*/ 49 h 83"/>
                  <a:gd name="T56" fmla="*/ 7 w 131"/>
                  <a:gd name="T57" fmla="*/ 49 h 83"/>
                  <a:gd name="T58" fmla="*/ 7 w 131"/>
                  <a:gd name="T59" fmla="*/ 49 h 83"/>
                  <a:gd name="T60" fmla="*/ 11 w 131"/>
                  <a:gd name="T61" fmla="*/ 49 h 83"/>
                  <a:gd name="T62" fmla="*/ 11 w 131"/>
                  <a:gd name="T63" fmla="*/ 49 h 83"/>
                  <a:gd name="T64" fmla="*/ 15 w 131"/>
                  <a:gd name="T65" fmla="*/ 53 h 83"/>
                  <a:gd name="T66" fmla="*/ 15 w 131"/>
                  <a:gd name="T67" fmla="*/ 53 h 83"/>
                  <a:gd name="T68" fmla="*/ 15 w 131"/>
                  <a:gd name="T69" fmla="*/ 57 h 83"/>
                  <a:gd name="T70" fmla="*/ 19 w 131"/>
                  <a:gd name="T71" fmla="*/ 57 h 83"/>
                  <a:gd name="T72" fmla="*/ 19 w 131"/>
                  <a:gd name="T73" fmla="*/ 60 h 83"/>
                  <a:gd name="T74" fmla="*/ 19 w 131"/>
                  <a:gd name="T75" fmla="*/ 60 h 83"/>
                  <a:gd name="T76" fmla="*/ 19 w 131"/>
                  <a:gd name="T77" fmla="*/ 64 h 83"/>
                  <a:gd name="T78" fmla="*/ 23 w 131"/>
                  <a:gd name="T79" fmla="*/ 64 h 83"/>
                  <a:gd name="T80" fmla="*/ 23 w 131"/>
                  <a:gd name="T81" fmla="*/ 68 h 83"/>
                  <a:gd name="T82" fmla="*/ 23 w 131"/>
                  <a:gd name="T83" fmla="*/ 72 h 83"/>
                  <a:gd name="T84" fmla="*/ 23 w 131"/>
                  <a:gd name="T85" fmla="*/ 72 h 83"/>
                  <a:gd name="T86" fmla="*/ 23 w 131"/>
                  <a:gd name="T87" fmla="*/ 75 h 83"/>
                  <a:gd name="T88" fmla="*/ 19 w 131"/>
                  <a:gd name="T89" fmla="*/ 75 h 83"/>
                  <a:gd name="T90" fmla="*/ 19 w 131"/>
                  <a:gd name="T91" fmla="*/ 79 h 83"/>
                  <a:gd name="T92" fmla="*/ 19 w 131"/>
                  <a:gd name="T93" fmla="*/ 79 h 83"/>
                  <a:gd name="T94" fmla="*/ 19 w 131"/>
                  <a:gd name="T95" fmla="*/ 79 h 83"/>
                  <a:gd name="T96" fmla="*/ 15 w 131"/>
                  <a:gd name="T97" fmla="*/ 83 h 83"/>
                  <a:gd name="T98" fmla="*/ 15 w 131"/>
                  <a:gd name="T9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 h="83">
                    <a:moveTo>
                      <a:pt x="124" y="34"/>
                    </a:moveTo>
                    <a:lnTo>
                      <a:pt x="124" y="34"/>
                    </a:lnTo>
                    <a:lnTo>
                      <a:pt x="124" y="34"/>
                    </a:lnTo>
                    <a:lnTo>
                      <a:pt x="128" y="34"/>
                    </a:lnTo>
                    <a:lnTo>
                      <a:pt x="128" y="34"/>
                    </a:lnTo>
                    <a:lnTo>
                      <a:pt x="128" y="34"/>
                    </a:lnTo>
                    <a:lnTo>
                      <a:pt x="128" y="34"/>
                    </a:lnTo>
                    <a:lnTo>
                      <a:pt x="128" y="30"/>
                    </a:lnTo>
                    <a:lnTo>
                      <a:pt x="128" y="30"/>
                    </a:lnTo>
                    <a:lnTo>
                      <a:pt x="128" y="30"/>
                    </a:lnTo>
                    <a:lnTo>
                      <a:pt x="131" y="30"/>
                    </a:lnTo>
                    <a:lnTo>
                      <a:pt x="131" y="30"/>
                    </a:lnTo>
                    <a:lnTo>
                      <a:pt x="131" y="27"/>
                    </a:lnTo>
                    <a:lnTo>
                      <a:pt x="131" y="27"/>
                    </a:lnTo>
                    <a:lnTo>
                      <a:pt x="131" y="27"/>
                    </a:lnTo>
                    <a:lnTo>
                      <a:pt x="131" y="23"/>
                    </a:lnTo>
                    <a:lnTo>
                      <a:pt x="131" y="23"/>
                    </a:lnTo>
                    <a:lnTo>
                      <a:pt x="131" y="23"/>
                    </a:lnTo>
                    <a:lnTo>
                      <a:pt x="131" y="23"/>
                    </a:lnTo>
                    <a:lnTo>
                      <a:pt x="131" y="19"/>
                    </a:lnTo>
                    <a:lnTo>
                      <a:pt x="131" y="19"/>
                    </a:lnTo>
                    <a:lnTo>
                      <a:pt x="131" y="19"/>
                    </a:lnTo>
                    <a:lnTo>
                      <a:pt x="128" y="15"/>
                    </a:lnTo>
                    <a:lnTo>
                      <a:pt x="128" y="15"/>
                    </a:lnTo>
                    <a:lnTo>
                      <a:pt x="128" y="15"/>
                    </a:lnTo>
                    <a:lnTo>
                      <a:pt x="128" y="12"/>
                    </a:lnTo>
                    <a:lnTo>
                      <a:pt x="128" y="12"/>
                    </a:lnTo>
                    <a:lnTo>
                      <a:pt x="128" y="12"/>
                    </a:lnTo>
                    <a:lnTo>
                      <a:pt x="128" y="12"/>
                    </a:lnTo>
                    <a:lnTo>
                      <a:pt x="128" y="8"/>
                    </a:lnTo>
                    <a:lnTo>
                      <a:pt x="124" y="8"/>
                    </a:lnTo>
                    <a:lnTo>
                      <a:pt x="124" y="8"/>
                    </a:lnTo>
                    <a:lnTo>
                      <a:pt x="124" y="8"/>
                    </a:lnTo>
                    <a:lnTo>
                      <a:pt x="124" y="4"/>
                    </a:lnTo>
                    <a:lnTo>
                      <a:pt x="124" y="4"/>
                    </a:lnTo>
                    <a:lnTo>
                      <a:pt x="120" y="4"/>
                    </a:lnTo>
                    <a:lnTo>
                      <a:pt x="120" y="4"/>
                    </a:lnTo>
                    <a:lnTo>
                      <a:pt x="120" y="4"/>
                    </a:lnTo>
                    <a:lnTo>
                      <a:pt x="120" y="4"/>
                    </a:lnTo>
                    <a:lnTo>
                      <a:pt x="116" y="4"/>
                    </a:lnTo>
                    <a:lnTo>
                      <a:pt x="116" y="0"/>
                    </a:lnTo>
                    <a:lnTo>
                      <a:pt x="116" y="0"/>
                    </a:lnTo>
                    <a:lnTo>
                      <a:pt x="116" y="0"/>
                    </a:lnTo>
                    <a:lnTo>
                      <a:pt x="116" y="0"/>
                    </a:lnTo>
                    <a:lnTo>
                      <a:pt x="113" y="0"/>
                    </a:lnTo>
                    <a:lnTo>
                      <a:pt x="113" y="0"/>
                    </a:lnTo>
                    <a:lnTo>
                      <a:pt x="113" y="0"/>
                    </a:lnTo>
                    <a:lnTo>
                      <a:pt x="113" y="0"/>
                    </a:lnTo>
                    <a:lnTo>
                      <a:pt x="109" y="0"/>
                    </a:lnTo>
                    <a:lnTo>
                      <a:pt x="109" y="0"/>
                    </a:lnTo>
                    <a:lnTo>
                      <a:pt x="0" y="49"/>
                    </a:lnTo>
                    <a:lnTo>
                      <a:pt x="0" y="49"/>
                    </a:lnTo>
                    <a:lnTo>
                      <a:pt x="4" y="49"/>
                    </a:lnTo>
                    <a:lnTo>
                      <a:pt x="4" y="49"/>
                    </a:lnTo>
                    <a:lnTo>
                      <a:pt x="4" y="49"/>
                    </a:lnTo>
                    <a:lnTo>
                      <a:pt x="4" y="49"/>
                    </a:lnTo>
                    <a:lnTo>
                      <a:pt x="4" y="49"/>
                    </a:lnTo>
                    <a:lnTo>
                      <a:pt x="7" y="49"/>
                    </a:lnTo>
                    <a:lnTo>
                      <a:pt x="7" y="49"/>
                    </a:lnTo>
                    <a:lnTo>
                      <a:pt x="7" y="49"/>
                    </a:lnTo>
                    <a:lnTo>
                      <a:pt x="7" y="49"/>
                    </a:lnTo>
                    <a:lnTo>
                      <a:pt x="11" y="49"/>
                    </a:lnTo>
                    <a:lnTo>
                      <a:pt x="11" y="49"/>
                    </a:lnTo>
                    <a:lnTo>
                      <a:pt x="11" y="49"/>
                    </a:lnTo>
                    <a:lnTo>
                      <a:pt x="11" y="49"/>
                    </a:lnTo>
                    <a:lnTo>
                      <a:pt x="15" y="53"/>
                    </a:lnTo>
                    <a:lnTo>
                      <a:pt x="15" y="53"/>
                    </a:lnTo>
                    <a:lnTo>
                      <a:pt x="15" y="53"/>
                    </a:lnTo>
                    <a:lnTo>
                      <a:pt x="15" y="53"/>
                    </a:lnTo>
                    <a:lnTo>
                      <a:pt x="15" y="57"/>
                    </a:lnTo>
                    <a:lnTo>
                      <a:pt x="15" y="57"/>
                    </a:lnTo>
                    <a:lnTo>
                      <a:pt x="19" y="57"/>
                    </a:lnTo>
                    <a:lnTo>
                      <a:pt x="19" y="57"/>
                    </a:lnTo>
                    <a:lnTo>
                      <a:pt x="19" y="60"/>
                    </a:lnTo>
                    <a:lnTo>
                      <a:pt x="19" y="60"/>
                    </a:lnTo>
                    <a:lnTo>
                      <a:pt x="19" y="60"/>
                    </a:lnTo>
                    <a:lnTo>
                      <a:pt x="19" y="60"/>
                    </a:lnTo>
                    <a:lnTo>
                      <a:pt x="19" y="64"/>
                    </a:lnTo>
                    <a:lnTo>
                      <a:pt x="23" y="64"/>
                    </a:lnTo>
                    <a:lnTo>
                      <a:pt x="23" y="64"/>
                    </a:lnTo>
                    <a:lnTo>
                      <a:pt x="23" y="68"/>
                    </a:lnTo>
                    <a:lnTo>
                      <a:pt x="23" y="68"/>
                    </a:lnTo>
                    <a:lnTo>
                      <a:pt x="23" y="68"/>
                    </a:lnTo>
                    <a:lnTo>
                      <a:pt x="23" y="72"/>
                    </a:lnTo>
                    <a:lnTo>
                      <a:pt x="23" y="72"/>
                    </a:lnTo>
                    <a:lnTo>
                      <a:pt x="23" y="72"/>
                    </a:lnTo>
                    <a:lnTo>
                      <a:pt x="23" y="72"/>
                    </a:lnTo>
                    <a:lnTo>
                      <a:pt x="23" y="75"/>
                    </a:lnTo>
                    <a:lnTo>
                      <a:pt x="23" y="75"/>
                    </a:lnTo>
                    <a:lnTo>
                      <a:pt x="19" y="75"/>
                    </a:lnTo>
                    <a:lnTo>
                      <a:pt x="19" y="75"/>
                    </a:lnTo>
                    <a:lnTo>
                      <a:pt x="19" y="79"/>
                    </a:lnTo>
                    <a:lnTo>
                      <a:pt x="19" y="79"/>
                    </a:lnTo>
                    <a:lnTo>
                      <a:pt x="19" y="79"/>
                    </a:lnTo>
                    <a:lnTo>
                      <a:pt x="19" y="79"/>
                    </a:lnTo>
                    <a:lnTo>
                      <a:pt x="19" y="79"/>
                    </a:lnTo>
                    <a:lnTo>
                      <a:pt x="19" y="83"/>
                    </a:lnTo>
                    <a:lnTo>
                      <a:pt x="15" y="83"/>
                    </a:lnTo>
                    <a:lnTo>
                      <a:pt x="15" y="83"/>
                    </a:lnTo>
                    <a:lnTo>
                      <a:pt x="15" y="83"/>
                    </a:lnTo>
                    <a:lnTo>
                      <a:pt x="124" y="3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Oval 338">
                <a:extLst>
                  <a:ext uri="{FF2B5EF4-FFF2-40B4-BE49-F238E27FC236}">
                    <a16:creationId xmlns:a16="http://schemas.microsoft.com/office/drawing/2014/main" id="{74BBC382-DEEB-408E-E92B-C6BADC7EC693}"/>
                  </a:ext>
                </a:extLst>
              </p:cNvPr>
              <p:cNvSpPr>
                <a:spLocks noChangeArrowheads="1"/>
              </p:cNvSpPr>
              <p:nvPr/>
            </p:nvSpPr>
            <p:spPr bwMode="auto">
              <a:xfrm>
                <a:off x="5462" y="2296"/>
                <a:ext cx="109" cy="109"/>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339">
                <a:extLst>
                  <a:ext uri="{FF2B5EF4-FFF2-40B4-BE49-F238E27FC236}">
                    <a16:creationId xmlns:a16="http://schemas.microsoft.com/office/drawing/2014/main" id="{0DB38A10-71D8-A4C0-D3CA-A1E2B020BA88}"/>
                  </a:ext>
                </a:extLst>
              </p:cNvPr>
              <p:cNvSpPr>
                <a:spLocks/>
              </p:cNvSpPr>
              <p:nvPr/>
            </p:nvSpPr>
            <p:spPr bwMode="auto">
              <a:xfrm>
                <a:off x="5417" y="2263"/>
                <a:ext cx="101" cy="93"/>
              </a:xfrm>
              <a:custGeom>
                <a:avLst/>
                <a:gdLst>
                  <a:gd name="T0" fmla="*/ 75 w 101"/>
                  <a:gd name="T1" fmla="*/ 90 h 93"/>
                  <a:gd name="T2" fmla="*/ 75 w 101"/>
                  <a:gd name="T3" fmla="*/ 90 h 93"/>
                  <a:gd name="T4" fmla="*/ 79 w 101"/>
                  <a:gd name="T5" fmla="*/ 93 h 93"/>
                  <a:gd name="T6" fmla="*/ 79 w 101"/>
                  <a:gd name="T7" fmla="*/ 93 h 93"/>
                  <a:gd name="T8" fmla="*/ 83 w 101"/>
                  <a:gd name="T9" fmla="*/ 93 h 93"/>
                  <a:gd name="T10" fmla="*/ 83 w 101"/>
                  <a:gd name="T11" fmla="*/ 93 h 93"/>
                  <a:gd name="T12" fmla="*/ 86 w 101"/>
                  <a:gd name="T13" fmla="*/ 93 h 93"/>
                  <a:gd name="T14" fmla="*/ 90 w 101"/>
                  <a:gd name="T15" fmla="*/ 93 h 93"/>
                  <a:gd name="T16" fmla="*/ 90 w 101"/>
                  <a:gd name="T17" fmla="*/ 90 h 93"/>
                  <a:gd name="T18" fmla="*/ 94 w 101"/>
                  <a:gd name="T19" fmla="*/ 90 h 93"/>
                  <a:gd name="T20" fmla="*/ 94 w 101"/>
                  <a:gd name="T21" fmla="*/ 90 h 93"/>
                  <a:gd name="T22" fmla="*/ 98 w 101"/>
                  <a:gd name="T23" fmla="*/ 86 h 93"/>
                  <a:gd name="T24" fmla="*/ 98 w 101"/>
                  <a:gd name="T25" fmla="*/ 86 h 93"/>
                  <a:gd name="T26" fmla="*/ 98 w 101"/>
                  <a:gd name="T27" fmla="*/ 82 h 93"/>
                  <a:gd name="T28" fmla="*/ 101 w 101"/>
                  <a:gd name="T29" fmla="*/ 82 h 93"/>
                  <a:gd name="T30" fmla="*/ 101 w 101"/>
                  <a:gd name="T31" fmla="*/ 78 h 93"/>
                  <a:gd name="T32" fmla="*/ 101 w 101"/>
                  <a:gd name="T33" fmla="*/ 78 h 93"/>
                  <a:gd name="T34" fmla="*/ 101 w 101"/>
                  <a:gd name="T35" fmla="*/ 75 h 93"/>
                  <a:gd name="T36" fmla="*/ 101 w 101"/>
                  <a:gd name="T37" fmla="*/ 75 h 93"/>
                  <a:gd name="T38" fmla="*/ 101 w 101"/>
                  <a:gd name="T39" fmla="*/ 71 h 93"/>
                  <a:gd name="T40" fmla="*/ 101 w 101"/>
                  <a:gd name="T41" fmla="*/ 67 h 93"/>
                  <a:gd name="T42" fmla="*/ 101 w 101"/>
                  <a:gd name="T43" fmla="*/ 67 h 93"/>
                  <a:gd name="T44" fmla="*/ 101 w 101"/>
                  <a:gd name="T45" fmla="*/ 63 h 93"/>
                  <a:gd name="T46" fmla="*/ 98 w 101"/>
                  <a:gd name="T47" fmla="*/ 63 h 93"/>
                  <a:gd name="T48" fmla="*/ 98 w 101"/>
                  <a:gd name="T49" fmla="*/ 63 h 93"/>
                  <a:gd name="T50" fmla="*/ 26 w 101"/>
                  <a:gd name="T51" fmla="*/ 0 h 93"/>
                  <a:gd name="T52" fmla="*/ 26 w 101"/>
                  <a:gd name="T53" fmla="*/ 0 h 93"/>
                  <a:gd name="T54" fmla="*/ 26 w 101"/>
                  <a:gd name="T55" fmla="*/ 3 h 93"/>
                  <a:gd name="T56" fmla="*/ 30 w 101"/>
                  <a:gd name="T57" fmla="*/ 3 h 93"/>
                  <a:gd name="T58" fmla="*/ 30 w 101"/>
                  <a:gd name="T59" fmla="*/ 7 h 93"/>
                  <a:gd name="T60" fmla="*/ 30 w 101"/>
                  <a:gd name="T61" fmla="*/ 7 h 93"/>
                  <a:gd name="T62" fmla="*/ 30 w 101"/>
                  <a:gd name="T63" fmla="*/ 11 h 93"/>
                  <a:gd name="T64" fmla="*/ 30 w 101"/>
                  <a:gd name="T65" fmla="*/ 11 h 93"/>
                  <a:gd name="T66" fmla="*/ 30 w 101"/>
                  <a:gd name="T67" fmla="*/ 15 h 93"/>
                  <a:gd name="T68" fmla="*/ 26 w 101"/>
                  <a:gd name="T69" fmla="*/ 18 h 93"/>
                  <a:gd name="T70" fmla="*/ 26 w 101"/>
                  <a:gd name="T71" fmla="*/ 18 h 93"/>
                  <a:gd name="T72" fmla="*/ 26 w 101"/>
                  <a:gd name="T73" fmla="*/ 22 h 93"/>
                  <a:gd name="T74" fmla="*/ 23 w 101"/>
                  <a:gd name="T75" fmla="*/ 22 h 93"/>
                  <a:gd name="T76" fmla="*/ 23 w 101"/>
                  <a:gd name="T77" fmla="*/ 26 h 93"/>
                  <a:gd name="T78" fmla="*/ 23 w 101"/>
                  <a:gd name="T79" fmla="*/ 26 h 93"/>
                  <a:gd name="T80" fmla="*/ 19 w 101"/>
                  <a:gd name="T81" fmla="*/ 26 h 93"/>
                  <a:gd name="T82" fmla="*/ 15 w 101"/>
                  <a:gd name="T83" fmla="*/ 30 h 93"/>
                  <a:gd name="T84" fmla="*/ 15 w 101"/>
                  <a:gd name="T85" fmla="*/ 30 h 93"/>
                  <a:gd name="T86" fmla="*/ 11 w 101"/>
                  <a:gd name="T87" fmla="*/ 30 h 93"/>
                  <a:gd name="T88" fmla="*/ 11 w 101"/>
                  <a:gd name="T89" fmla="*/ 30 h 93"/>
                  <a:gd name="T90" fmla="*/ 8 w 101"/>
                  <a:gd name="T91" fmla="*/ 30 h 93"/>
                  <a:gd name="T92" fmla="*/ 4 w 101"/>
                  <a:gd name="T93" fmla="*/ 30 h 93"/>
                  <a:gd name="T94" fmla="*/ 4 w 101"/>
                  <a:gd name="T95" fmla="*/ 30 h 93"/>
                  <a:gd name="T96" fmla="*/ 0 w 101"/>
                  <a:gd name="T97" fmla="*/ 26 h 93"/>
                  <a:gd name="T98" fmla="*/ 0 w 101"/>
                  <a:gd name="T99" fmla="*/ 2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93">
                    <a:moveTo>
                      <a:pt x="75" y="90"/>
                    </a:moveTo>
                    <a:lnTo>
                      <a:pt x="75" y="90"/>
                    </a:lnTo>
                    <a:lnTo>
                      <a:pt x="75" y="90"/>
                    </a:lnTo>
                    <a:lnTo>
                      <a:pt x="75" y="90"/>
                    </a:lnTo>
                    <a:lnTo>
                      <a:pt x="79" y="90"/>
                    </a:lnTo>
                    <a:lnTo>
                      <a:pt x="79" y="93"/>
                    </a:lnTo>
                    <a:lnTo>
                      <a:pt x="79" y="93"/>
                    </a:lnTo>
                    <a:lnTo>
                      <a:pt x="79" y="93"/>
                    </a:lnTo>
                    <a:lnTo>
                      <a:pt x="83" y="93"/>
                    </a:lnTo>
                    <a:lnTo>
                      <a:pt x="83" y="93"/>
                    </a:lnTo>
                    <a:lnTo>
                      <a:pt x="83" y="93"/>
                    </a:lnTo>
                    <a:lnTo>
                      <a:pt x="83" y="93"/>
                    </a:lnTo>
                    <a:lnTo>
                      <a:pt x="86" y="93"/>
                    </a:lnTo>
                    <a:lnTo>
                      <a:pt x="86" y="93"/>
                    </a:lnTo>
                    <a:lnTo>
                      <a:pt x="86" y="93"/>
                    </a:lnTo>
                    <a:lnTo>
                      <a:pt x="90" y="93"/>
                    </a:lnTo>
                    <a:lnTo>
                      <a:pt x="90" y="93"/>
                    </a:lnTo>
                    <a:lnTo>
                      <a:pt x="90" y="90"/>
                    </a:lnTo>
                    <a:lnTo>
                      <a:pt x="90" y="90"/>
                    </a:lnTo>
                    <a:lnTo>
                      <a:pt x="94" y="90"/>
                    </a:lnTo>
                    <a:lnTo>
                      <a:pt x="94" y="90"/>
                    </a:lnTo>
                    <a:lnTo>
                      <a:pt x="94" y="90"/>
                    </a:lnTo>
                    <a:lnTo>
                      <a:pt x="94" y="90"/>
                    </a:lnTo>
                    <a:lnTo>
                      <a:pt x="98" y="86"/>
                    </a:lnTo>
                    <a:lnTo>
                      <a:pt x="98" y="86"/>
                    </a:lnTo>
                    <a:lnTo>
                      <a:pt x="98" y="86"/>
                    </a:lnTo>
                    <a:lnTo>
                      <a:pt x="98" y="86"/>
                    </a:lnTo>
                    <a:lnTo>
                      <a:pt x="98" y="82"/>
                    </a:lnTo>
                    <a:lnTo>
                      <a:pt x="101" y="82"/>
                    </a:lnTo>
                    <a:lnTo>
                      <a:pt x="101" y="82"/>
                    </a:lnTo>
                    <a:lnTo>
                      <a:pt x="101" y="82"/>
                    </a:lnTo>
                    <a:lnTo>
                      <a:pt x="101" y="78"/>
                    </a:lnTo>
                    <a:lnTo>
                      <a:pt x="101" y="78"/>
                    </a:lnTo>
                    <a:lnTo>
                      <a:pt x="101" y="78"/>
                    </a:lnTo>
                    <a:lnTo>
                      <a:pt x="101" y="75"/>
                    </a:lnTo>
                    <a:lnTo>
                      <a:pt x="101" y="75"/>
                    </a:lnTo>
                    <a:lnTo>
                      <a:pt x="101" y="75"/>
                    </a:lnTo>
                    <a:lnTo>
                      <a:pt x="101" y="75"/>
                    </a:lnTo>
                    <a:lnTo>
                      <a:pt x="101" y="71"/>
                    </a:lnTo>
                    <a:lnTo>
                      <a:pt x="101" y="71"/>
                    </a:lnTo>
                    <a:lnTo>
                      <a:pt x="101" y="71"/>
                    </a:lnTo>
                    <a:lnTo>
                      <a:pt x="101" y="67"/>
                    </a:lnTo>
                    <a:lnTo>
                      <a:pt x="101" y="67"/>
                    </a:lnTo>
                    <a:lnTo>
                      <a:pt x="101" y="67"/>
                    </a:lnTo>
                    <a:lnTo>
                      <a:pt x="101" y="67"/>
                    </a:lnTo>
                    <a:lnTo>
                      <a:pt x="101" y="63"/>
                    </a:lnTo>
                    <a:lnTo>
                      <a:pt x="98" y="63"/>
                    </a:lnTo>
                    <a:lnTo>
                      <a:pt x="98" y="63"/>
                    </a:lnTo>
                    <a:lnTo>
                      <a:pt x="98" y="63"/>
                    </a:lnTo>
                    <a:lnTo>
                      <a:pt x="98" y="63"/>
                    </a:lnTo>
                    <a:lnTo>
                      <a:pt x="23" y="0"/>
                    </a:lnTo>
                    <a:lnTo>
                      <a:pt x="26" y="0"/>
                    </a:lnTo>
                    <a:lnTo>
                      <a:pt x="26" y="0"/>
                    </a:lnTo>
                    <a:lnTo>
                      <a:pt x="26" y="0"/>
                    </a:lnTo>
                    <a:lnTo>
                      <a:pt x="26" y="0"/>
                    </a:lnTo>
                    <a:lnTo>
                      <a:pt x="26" y="3"/>
                    </a:lnTo>
                    <a:lnTo>
                      <a:pt x="30" y="3"/>
                    </a:lnTo>
                    <a:lnTo>
                      <a:pt x="30" y="3"/>
                    </a:lnTo>
                    <a:lnTo>
                      <a:pt x="30" y="3"/>
                    </a:lnTo>
                    <a:lnTo>
                      <a:pt x="30" y="7"/>
                    </a:lnTo>
                    <a:lnTo>
                      <a:pt x="30" y="7"/>
                    </a:lnTo>
                    <a:lnTo>
                      <a:pt x="30" y="7"/>
                    </a:lnTo>
                    <a:lnTo>
                      <a:pt x="30" y="11"/>
                    </a:lnTo>
                    <a:lnTo>
                      <a:pt x="30" y="11"/>
                    </a:lnTo>
                    <a:lnTo>
                      <a:pt x="30" y="11"/>
                    </a:lnTo>
                    <a:lnTo>
                      <a:pt x="30" y="11"/>
                    </a:lnTo>
                    <a:lnTo>
                      <a:pt x="30" y="15"/>
                    </a:lnTo>
                    <a:lnTo>
                      <a:pt x="30" y="15"/>
                    </a:lnTo>
                    <a:lnTo>
                      <a:pt x="30" y="15"/>
                    </a:lnTo>
                    <a:lnTo>
                      <a:pt x="26" y="18"/>
                    </a:lnTo>
                    <a:lnTo>
                      <a:pt x="26" y="18"/>
                    </a:lnTo>
                    <a:lnTo>
                      <a:pt x="26" y="18"/>
                    </a:lnTo>
                    <a:lnTo>
                      <a:pt x="26" y="22"/>
                    </a:lnTo>
                    <a:lnTo>
                      <a:pt x="26" y="22"/>
                    </a:lnTo>
                    <a:lnTo>
                      <a:pt x="26" y="22"/>
                    </a:lnTo>
                    <a:lnTo>
                      <a:pt x="23" y="22"/>
                    </a:lnTo>
                    <a:lnTo>
                      <a:pt x="23" y="22"/>
                    </a:lnTo>
                    <a:lnTo>
                      <a:pt x="23" y="26"/>
                    </a:lnTo>
                    <a:lnTo>
                      <a:pt x="23" y="26"/>
                    </a:lnTo>
                    <a:lnTo>
                      <a:pt x="23" y="26"/>
                    </a:lnTo>
                    <a:lnTo>
                      <a:pt x="19" y="26"/>
                    </a:lnTo>
                    <a:lnTo>
                      <a:pt x="19" y="26"/>
                    </a:lnTo>
                    <a:lnTo>
                      <a:pt x="19" y="30"/>
                    </a:lnTo>
                    <a:lnTo>
                      <a:pt x="15" y="30"/>
                    </a:lnTo>
                    <a:lnTo>
                      <a:pt x="15" y="30"/>
                    </a:lnTo>
                    <a:lnTo>
                      <a:pt x="15" y="30"/>
                    </a:lnTo>
                    <a:lnTo>
                      <a:pt x="15" y="30"/>
                    </a:lnTo>
                    <a:lnTo>
                      <a:pt x="11" y="30"/>
                    </a:lnTo>
                    <a:lnTo>
                      <a:pt x="11" y="30"/>
                    </a:lnTo>
                    <a:lnTo>
                      <a:pt x="11" y="30"/>
                    </a:lnTo>
                    <a:lnTo>
                      <a:pt x="8" y="30"/>
                    </a:lnTo>
                    <a:lnTo>
                      <a:pt x="8" y="30"/>
                    </a:lnTo>
                    <a:lnTo>
                      <a:pt x="8" y="30"/>
                    </a:lnTo>
                    <a:lnTo>
                      <a:pt x="4" y="30"/>
                    </a:lnTo>
                    <a:lnTo>
                      <a:pt x="4" y="30"/>
                    </a:lnTo>
                    <a:lnTo>
                      <a:pt x="4" y="30"/>
                    </a:lnTo>
                    <a:lnTo>
                      <a:pt x="4" y="26"/>
                    </a:lnTo>
                    <a:lnTo>
                      <a:pt x="0" y="26"/>
                    </a:lnTo>
                    <a:lnTo>
                      <a:pt x="0" y="26"/>
                    </a:lnTo>
                    <a:lnTo>
                      <a:pt x="0" y="26"/>
                    </a:lnTo>
                    <a:lnTo>
                      <a:pt x="75" y="9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Oval 340">
                <a:extLst>
                  <a:ext uri="{FF2B5EF4-FFF2-40B4-BE49-F238E27FC236}">
                    <a16:creationId xmlns:a16="http://schemas.microsoft.com/office/drawing/2014/main" id="{C76D2BA8-2F25-3500-6846-4E9FB21B6A15}"/>
                  </a:ext>
                </a:extLst>
              </p:cNvPr>
              <p:cNvSpPr>
                <a:spLocks noChangeArrowheads="1"/>
              </p:cNvSpPr>
              <p:nvPr/>
            </p:nvSpPr>
            <p:spPr bwMode="auto">
              <a:xfrm>
                <a:off x="6824" y="2165"/>
                <a:ext cx="109" cy="109"/>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341">
                <a:extLst>
                  <a:ext uri="{FF2B5EF4-FFF2-40B4-BE49-F238E27FC236}">
                    <a16:creationId xmlns:a16="http://schemas.microsoft.com/office/drawing/2014/main" id="{0092DF9B-2B9D-080F-16F4-218D46DB62D7}"/>
                  </a:ext>
                </a:extLst>
              </p:cNvPr>
              <p:cNvSpPr>
                <a:spLocks/>
              </p:cNvSpPr>
              <p:nvPr/>
            </p:nvSpPr>
            <p:spPr bwMode="auto">
              <a:xfrm>
                <a:off x="6666" y="2210"/>
                <a:ext cx="169" cy="53"/>
              </a:xfrm>
              <a:custGeom>
                <a:avLst/>
                <a:gdLst>
                  <a:gd name="T0" fmla="*/ 169 w 169"/>
                  <a:gd name="T1" fmla="*/ 38 h 53"/>
                  <a:gd name="T2" fmla="*/ 169 w 169"/>
                  <a:gd name="T3" fmla="*/ 38 h 53"/>
                  <a:gd name="T4" fmla="*/ 169 w 169"/>
                  <a:gd name="T5" fmla="*/ 34 h 53"/>
                  <a:gd name="T6" fmla="*/ 169 w 169"/>
                  <a:gd name="T7" fmla="*/ 34 h 53"/>
                  <a:gd name="T8" fmla="*/ 169 w 169"/>
                  <a:gd name="T9" fmla="*/ 34 h 53"/>
                  <a:gd name="T10" fmla="*/ 169 w 169"/>
                  <a:gd name="T11" fmla="*/ 34 h 53"/>
                  <a:gd name="T12" fmla="*/ 169 w 169"/>
                  <a:gd name="T13" fmla="*/ 30 h 53"/>
                  <a:gd name="T14" fmla="*/ 169 w 169"/>
                  <a:gd name="T15" fmla="*/ 30 h 53"/>
                  <a:gd name="T16" fmla="*/ 169 w 169"/>
                  <a:gd name="T17" fmla="*/ 26 h 53"/>
                  <a:gd name="T18" fmla="*/ 169 w 169"/>
                  <a:gd name="T19" fmla="*/ 23 h 53"/>
                  <a:gd name="T20" fmla="*/ 169 w 169"/>
                  <a:gd name="T21" fmla="*/ 23 h 53"/>
                  <a:gd name="T22" fmla="*/ 169 w 169"/>
                  <a:gd name="T23" fmla="*/ 19 h 53"/>
                  <a:gd name="T24" fmla="*/ 169 w 169"/>
                  <a:gd name="T25" fmla="*/ 19 h 53"/>
                  <a:gd name="T26" fmla="*/ 165 w 169"/>
                  <a:gd name="T27" fmla="*/ 15 h 53"/>
                  <a:gd name="T28" fmla="*/ 165 w 169"/>
                  <a:gd name="T29" fmla="*/ 11 h 53"/>
                  <a:gd name="T30" fmla="*/ 165 w 169"/>
                  <a:gd name="T31" fmla="*/ 11 h 53"/>
                  <a:gd name="T32" fmla="*/ 165 w 169"/>
                  <a:gd name="T33" fmla="*/ 8 h 53"/>
                  <a:gd name="T34" fmla="*/ 165 w 169"/>
                  <a:gd name="T35" fmla="*/ 8 h 53"/>
                  <a:gd name="T36" fmla="*/ 165 w 169"/>
                  <a:gd name="T37" fmla="*/ 4 h 53"/>
                  <a:gd name="T38" fmla="*/ 165 w 169"/>
                  <a:gd name="T39" fmla="*/ 4 h 53"/>
                  <a:gd name="T40" fmla="*/ 165 w 169"/>
                  <a:gd name="T41" fmla="*/ 4 h 53"/>
                  <a:gd name="T42" fmla="*/ 165 w 169"/>
                  <a:gd name="T43" fmla="*/ 0 h 53"/>
                  <a:gd name="T44" fmla="*/ 165 w 169"/>
                  <a:gd name="T45" fmla="*/ 0 h 53"/>
                  <a:gd name="T46" fmla="*/ 165 w 169"/>
                  <a:gd name="T47" fmla="*/ 0 h 53"/>
                  <a:gd name="T48" fmla="*/ 165 w 169"/>
                  <a:gd name="T49" fmla="*/ 0 h 53"/>
                  <a:gd name="T50" fmla="*/ 0 w 169"/>
                  <a:gd name="T51" fmla="*/ 19 h 53"/>
                  <a:gd name="T52" fmla="*/ 0 w 169"/>
                  <a:gd name="T53" fmla="*/ 19 h 53"/>
                  <a:gd name="T54" fmla="*/ 4 w 169"/>
                  <a:gd name="T55" fmla="*/ 19 h 53"/>
                  <a:gd name="T56" fmla="*/ 4 w 169"/>
                  <a:gd name="T57" fmla="*/ 19 h 53"/>
                  <a:gd name="T58" fmla="*/ 4 w 169"/>
                  <a:gd name="T59" fmla="*/ 19 h 53"/>
                  <a:gd name="T60" fmla="*/ 4 w 169"/>
                  <a:gd name="T61" fmla="*/ 23 h 53"/>
                  <a:gd name="T62" fmla="*/ 4 w 169"/>
                  <a:gd name="T63" fmla="*/ 23 h 53"/>
                  <a:gd name="T64" fmla="*/ 4 w 169"/>
                  <a:gd name="T65" fmla="*/ 26 h 53"/>
                  <a:gd name="T66" fmla="*/ 4 w 169"/>
                  <a:gd name="T67" fmla="*/ 26 h 53"/>
                  <a:gd name="T68" fmla="*/ 4 w 169"/>
                  <a:gd name="T69" fmla="*/ 30 h 53"/>
                  <a:gd name="T70" fmla="*/ 4 w 169"/>
                  <a:gd name="T71" fmla="*/ 30 h 53"/>
                  <a:gd name="T72" fmla="*/ 4 w 169"/>
                  <a:gd name="T73" fmla="*/ 34 h 53"/>
                  <a:gd name="T74" fmla="*/ 4 w 169"/>
                  <a:gd name="T75" fmla="*/ 38 h 53"/>
                  <a:gd name="T76" fmla="*/ 4 w 169"/>
                  <a:gd name="T77" fmla="*/ 38 h 53"/>
                  <a:gd name="T78" fmla="*/ 4 w 169"/>
                  <a:gd name="T79" fmla="*/ 41 h 53"/>
                  <a:gd name="T80" fmla="*/ 4 w 169"/>
                  <a:gd name="T81" fmla="*/ 41 h 53"/>
                  <a:gd name="T82" fmla="*/ 4 w 169"/>
                  <a:gd name="T83" fmla="*/ 45 h 53"/>
                  <a:gd name="T84" fmla="*/ 8 w 169"/>
                  <a:gd name="T85" fmla="*/ 45 h 53"/>
                  <a:gd name="T86" fmla="*/ 8 w 169"/>
                  <a:gd name="T87" fmla="*/ 49 h 53"/>
                  <a:gd name="T88" fmla="*/ 8 w 169"/>
                  <a:gd name="T89" fmla="*/ 49 h 53"/>
                  <a:gd name="T90" fmla="*/ 8 w 169"/>
                  <a:gd name="T91" fmla="*/ 53 h 53"/>
                  <a:gd name="T92" fmla="*/ 8 w 169"/>
                  <a:gd name="T93" fmla="*/ 53 h 53"/>
                  <a:gd name="T94" fmla="*/ 8 w 169"/>
                  <a:gd name="T95" fmla="*/ 53 h 53"/>
                  <a:gd name="T96" fmla="*/ 8 w 169"/>
                  <a:gd name="T97" fmla="*/ 53 h 53"/>
                  <a:gd name="T98" fmla="*/ 4 w 169"/>
                  <a:gd name="T9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9" h="53">
                    <a:moveTo>
                      <a:pt x="169" y="38"/>
                    </a:moveTo>
                    <a:lnTo>
                      <a:pt x="169" y="38"/>
                    </a:lnTo>
                    <a:lnTo>
                      <a:pt x="169" y="38"/>
                    </a:lnTo>
                    <a:lnTo>
                      <a:pt x="169" y="38"/>
                    </a:lnTo>
                    <a:lnTo>
                      <a:pt x="169" y="38"/>
                    </a:lnTo>
                    <a:lnTo>
                      <a:pt x="169" y="34"/>
                    </a:lnTo>
                    <a:lnTo>
                      <a:pt x="169" y="34"/>
                    </a:lnTo>
                    <a:lnTo>
                      <a:pt x="169" y="34"/>
                    </a:lnTo>
                    <a:lnTo>
                      <a:pt x="169" y="34"/>
                    </a:lnTo>
                    <a:lnTo>
                      <a:pt x="169" y="34"/>
                    </a:lnTo>
                    <a:lnTo>
                      <a:pt x="169" y="34"/>
                    </a:lnTo>
                    <a:lnTo>
                      <a:pt x="169" y="34"/>
                    </a:lnTo>
                    <a:lnTo>
                      <a:pt x="169" y="30"/>
                    </a:lnTo>
                    <a:lnTo>
                      <a:pt x="169" y="30"/>
                    </a:lnTo>
                    <a:lnTo>
                      <a:pt x="169" y="30"/>
                    </a:lnTo>
                    <a:lnTo>
                      <a:pt x="169" y="30"/>
                    </a:lnTo>
                    <a:lnTo>
                      <a:pt x="169" y="26"/>
                    </a:lnTo>
                    <a:lnTo>
                      <a:pt x="169" y="26"/>
                    </a:lnTo>
                    <a:lnTo>
                      <a:pt x="169" y="26"/>
                    </a:lnTo>
                    <a:lnTo>
                      <a:pt x="169" y="23"/>
                    </a:lnTo>
                    <a:lnTo>
                      <a:pt x="169" y="23"/>
                    </a:lnTo>
                    <a:lnTo>
                      <a:pt x="169" y="23"/>
                    </a:lnTo>
                    <a:lnTo>
                      <a:pt x="169" y="23"/>
                    </a:lnTo>
                    <a:lnTo>
                      <a:pt x="169" y="19"/>
                    </a:lnTo>
                    <a:lnTo>
                      <a:pt x="169" y="19"/>
                    </a:lnTo>
                    <a:lnTo>
                      <a:pt x="169" y="19"/>
                    </a:lnTo>
                    <a:lnTo>
                      <a:pt x="169" y="15"/>
                    </a:lnTo>
                    <a:lnTo>
                      <a:pt x="165" y="15"/>
                    </a:lnTo>
                    <a:lnTo>
                      <a:pt x="165" y="15"/>
                    </a:lnTo>
                    <a:lnTo>
                      <a:pt x="165" y="11"/>
                    </a:lnTo>
                    <a:lnTo>
                      <a:pt x="165" y="11"/>
                    </a:lnTo>
                    <a:lnTo>
                      <a:pt x="165" y="11"/>
                    </a:lnTo>
                    <a:lnTo>
                      <a:pt x="165" y="11"/>
                    </a:lnTo>
                    <a:lnTo>
                      <a:pt x="165" y="8"/>
                    </a:lnTo>
                    <a:lnTo>
                      <a:pt x="165" y="8"/>
                    </a:lnTo>
                    <a:lnTo>
                      <a:pt x="165" y="8"/>
                    </a:lnTo>
                    <a:lnTo>
                      <a:pt x="165" y="8"/>
                    </a:lnTo>
                    <a:lnTo>
                      <a:pt x="165" y="4"/>
                    </a:lnTo>
                    <a:lnTo>
                      <a:pt x="165" y="4"/>
                    </a:lnTo>
                    <a:lnTo>
                      <a:pt x="165" y="4"/>
                    </a:lnTo>
                    <a:lnTo>
                      <a:pt x="165" y="4"/>
                    </a:lnTo>
                    <a:lnTo>
                      <a:pt x="165" y="4"/>
                    </a:lnTo>
                    <a:lnTo>
                      <a:pt x="165" y="0"/>
                    </a:lnTo>
                    <a:lnTo>
                      <a:pt x="165" y="0"/>
                    </a:lnTo>
                    <a:lnTo>
                      <a:pt x="165" y="0"/>
                    </a:lnTo>
                    <a:lnTo>
                      <a:pt x="165" y="0"/>
                    </a:lnTo>
                    <a:lnTo>
                      <a:pt x="165" y="0"/>
                    </a:lnTo>
                    <a:lnTo>
                      <a:pt x="165" y="0"/>
                    </a:lnTo>
                    <a:lnTo>
                      <a:pt x="165" y="0"/>
                    </a:lnTo>
                    <a:lnTo>
                      <a:pt x="165" y="0"/>
                    </a:lnTo>
                    <a:lnTo>
                      <a:pt x="0" y="19"/>
                    </a:lnTo>
                    <a:lnTo>
                      <a:pt x="0" y="19"/>
                    </a:lnTo>
                    <a:lnTo>
                      <a:pt x="0" y="19"/>
                    </a:lnTo>
                    <a:lnTo>
                      <a:pt x="0" y="19"/>
                    </a:lnTo>
                    <a:lnTo>
                      <a:pt x="4" y="19"/>
                    </a:lnTo>
                    <a:lnTo>
                      <a:pt x="4" y="19"/>
                    </a:lnTo>
                    <a:lnTo>
                      <a:pt x="4" y="19"/>
                    </a:lnTo>
                    <a:lnTo>
                      <a:pt x="4" y="19"/>
                    </a:lnTo>
                    <a:lnTo>
                      <a:pt x="4" y="19"/>
                    </a:lnTo>
                    <a:lnTo>
                      <a:pt x="4" y="19"/>
                    </a:lnTo>
                    <a:lnTo>
                      <a:pt x="4" y="23"/>
                    </a:lnTo>
                    <a:lnTo>
                      <a:pt x="4" y="23"/>
                    </a:lnTo>
                    <a:lnTo>
                      <a:pt x="4" y="23"/>
                    </a:lnTo>
                    <a:lnTo>
                      <a:pt x="4" y="23"/>
                    </a:lnTo>
                    <a:lnTo>
                      <a:pt x="4" y="23"/>
                    </a:lnTo>
                    <a:lnTo>
                      <a:pt x="4" y="26"/>
                    </a:lnTo>
                    <a:lnTo>
                      <a:pt x="4" y="26"/>
                    </a:lnTo>
                    <a:lnTo>
                      <a:pt x="4" y="26"/>
                    </a:lnTo>
                    <a:lnTo>
                      <a:pt x="4" y="30"/>
                    </a:lnTo>
                    <a:lnTo>
                      <a:pt x="4" y="30"/>
                    </a:lnTo>
                    <a:lnTo>
                      <a:pt x="4" y="30"/>
                    </a:lnTo>
                    <a:lnTo>
                      <a:pt x="4" y="30"/>
                    </a:lnTo>
                    <a:lnTo>
                      <a:pt x="4" y="34"/>
                    </a:lnTo>
                    <a:lnTo>
                      <a:pt x="4" y="34"/>
                    </a:lnTo>
                    <a:lnTo>
                      <a:pt x="4" y="34"/>
                    </a:lnTo>
                    <a:lnTo>
                      <a:pt x="4" y="38"/>
                    </a:lnTo>
                    <a:lnTo>
                      <a:pt x="4" y="38"/>
                    </a:lnTo>
                    <a:lnTo>
                      <a:pt x="4" y="38"/>
                    </a:lnTo>
                    <a:lnTo>
                      <a:pt x="4" y="41"/>
                    </a:lnTo>
                    <a:lnTo>
                      <a:pt x="4" y="41"/>
                    </a:lnTo>
                    <a:lnTo>
                      <a:pt x="4" y="41"/>
                    </a:lnTo>
                    <a:lnTo>
                      <a:pt x="4" y="41"/>
                    </a:lnTo>
                    <a:lnTo>
                      <a:pt x="4" y="45"/>
                    </a:lnTo>
                    <a:lnTo>
                      <a:pt x="4" y="45"/>
                    </a:lnTo>
                    <a:lnTo>
                      <a:pt x="4" y="45"/>
                    </a:lnTo>
                    <a:lnTo>
                      <a:pt x="8" y="45"/>
                    </a:lnTo>
                    <a:lnTo>
                      <a:pt x="8" y="49"/>
                    </a:lnTo>
                    <a:lnTo>
                      <a:pt x="8" y="49"/>
                    </a:lnTo>
                    <a:lnTo>
                      <a:pt x="8" y="49"/>
                    </a:lnTo>
                    <a:lnTo>
                      <a:pt x="8" y="49"/>
                    </a:lnTo>
                    <a:lnTo>
                      <a:pt x="8" y="53"/>
                    </a:lnTo>
                    <a:lnTo>
                      <a:pt x="8" y="53"/>
                    </a:lnTo>
                    <a:lnTo>
                      <a:pt x="8" y="53"/>
                    </a:lnTo>
                    <a:lnTo>
                      <a:pt x="8" y="53"/>
                    </a:lnTo>
                    <a:lnTo>
                      <a:pt x="8" y="53"/>
                    </a:lnTo>
                    <a:lnTo>
                      <a:pt x="8" y="53"/>
                    </a:lnTo>
                    <a:lnTo>
                      <a:pt x="8" y="53"/>
                    </a:lnTo>
                    <a:lnTo>
                      <a:pt x="8" y="53"/>
                    </a:lnTo>
                    <a:lnTo>
                      <a:pt x="8" y="53"/>
                    </a:lnTo>
                    <a:lnTo>
                      <a:pt x="4" y="53"/>
                    </a:lnTo>
                    <a:lnTo>
                      <a:pt x="169" y="38"/>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Oval 342">
                <a:extLst>
                  <a:ext uri="{FF2B5EF4-FFF2-40B4-BE49-F238E27FC236}">
                    <a16:creationId xmlns:a16="http://schemas.microsoft.com/office/drawing/2014/main" id="{D903AE23-3FDF-51C2-EDBA-6C89E539038B}"/>
                  </a:ext>
                </a:extLst>
              </p:cNvPr>
              <p:cNvSpPr>
                <a:spLocks noChangeArrowheads="1"/>
              </p:cNvSpPr>
              <p:nvPr/>
            </p:nvSpPr>
            <p:spPr bwMode="auto">
              <a:xfrm>
                <a:off x="5293" y="3287"/>
                <a:ext cx="102" cy="101"/>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343">
                <a:extLst>
                  <a:ext uri="{FF2B5EF4-FFF2-40B4-BE49-F238E27FC236}">
                    <a16:creationId xmlns:a16="http://schemas.microsoft.com/office/drawing/2014/main" id="{F82A2018-35F2-F64C-F049-0915D53CE83F}"/>
                  </a:ext>
                </a:extLst>
              </p:cNvPr>
              <p:cNvSpPr>
                <a:spLocks/>
              </p:cNvSpPr>
              <p:nvPr/>
            </p:nvSpPr>
            <p:spPr bwMode="auto">
              <a:xfrm>
                <a:off x="5380" y="3336"/>
                <a:ext cx="157" cy="90"/>
              </a:xfrm>
              <a:custGeom>
                <a:avLst/>
                <a:gdLst>
                  <a:gd name="T0" fmla="*/ 15 w 157"/>
                  <a:gd name="T1" fmla="*/ 0 h 90"/>
                  <a:gd name="T2" fmla="*/ 15 w 157"/>
                  <a:gd name="T3" fmla="*/ 0 h 90"/>
                  <a:gd name="T4" fmla="*/ 11 w 157"/>
                  <a:gd name="T5" fmla="*/ 0 h 90"/>
                  <a:gd name="T6" fmla="*/ 11 w 157"/>
                  <a:gd name="T7" fmla="*/ 4 h 90"/>
                  <a:gd name="T8" fmla="*/ 11 w 157"/>
                  <a:gd name="T9" fmla="*/ 4 h 90"/>
                  <a:gd name="T10" fmla="*/ 7 w 157"/>
                  <a:gd name="T11" fmla="*/ 4 h 90"/>
                  <a:gd name="T12" fmla="*/ 7 w 157"/>
                  <a:gd name="T13" fmla="*/ 4 h 90"/>
                  <a:gd name="T14" fmla="*/ 7 w 157"/>
                  <a:gd name="T15" fmla="*/ 7 h 90"/>
                  <a:gd name="T16" fmla="*/ 3 w 157"/>
                  <a:gd name="T17" fmla="*/ 7 h 90"/>
                  <a:gd name="T18" fmla="*/ 3 w 157"/>
                  <a:gd name="T19" fmla="*/ 11 h 90"/>
                  <a:gd name="T20" fmla="*/ 3 w 157"/>
                  <a:gd name="T21" fmla="*/ 11 h 90"/>
                  <a:gd name="T22" fmla="*/ 3 w 157"/>
                  <a:gd name="T23" fmla="*/ 15 h 90"/>
                  <a:gd name="T24" fmla="*/ 0 w 157"/>
                  <a:gd name="T25" fmla="*/ 19 h 90"/>
                  <a:gd name="T26" fmla="*/ 0 w 157"/>
                  <a:gd name="T27" fmla="*/ 19 h 90"/>
                  <a:gd name="T28" fmla="*/ 0 w 157"/>
                  <a:gd name="T29" fmla="*/ 22 h 90"/>
                  <a:gd name="T30" fmla="*/ 0 w 157"/>
                  <a:gd name="T31" fmla="*/ 22 h 90"/>
                  <a:gd name="T32" fmla="*/ 0 w 157"/>
                  <a:gd name="T33" fmla="*/ 26 h 90"/>
                  <a:gd name="T34" fmla="*/ 0 w 157"/>
                  <a:gd name="T35" fmla="*/ 26 h 90"/>
                  <a:gd name="T36" fmla="*/ 0 w 157"/>
                  <a:gd name="T37" fmla="*/ 30 h 90"/>
                  <a:gd name="T38" fmla="*/ 0 w 157"/>
                  <a:gd name="T39" fmla="*/ 30 h 90"/>
                  <a:gd name="T40" fmla="*/ 0 w 157"/>
                  <a:gd name="T41" fmla="*/ 34 h 90"/>
                  <a:gd name="T42" fmla="*/ 0 w 157"/>
                  <a:gd name="T43" fmla="*/ 34 h 90"/>
                  <a:gd name="T44" fmla="*/ 0 w 157"/>
                  <a:gd name="T45" fmla="*/ 34 h 90"/>
                  <a:gd name="T46" fmla="*/ 0 w 157"/>
                  <a:gd name="T47" fmla="*/ 37 h 90"/>
                  <a:gd name="T48" fmla="*/ 3 w 157"/>
                  <a:gd name="T49" fmla="*/ 37 h 90"/>
                  <a:gd name="T50" fmla="*/ 142 w 157"/>
                  <a:gd name="T51" fmla="*/ 86 h 90"/>
                  <a:gd name="T52" fmla="*/ 142 w 157"/>
                  <a:gd name="T53" fmla="*/ 86 h 90"/>
                  <a:gd name="T54" fmla="*/ 142 w 157"/>
                  <a:gd name="T55" fmla="*/ 86 h 90"/>
                  <a:gd name="T56" fmla="*/ 142 w 157"/>
                  <a:gd name="T57" fmla="*/ 86 h 90"/>
                  <a:gd name="T58" fmla="*/ 142 w 157"/>
                  <a:gd name="T59" fmla="*/ 82 h 90"/>
                  <a:gd name="T60" fmla="*/ 142 w 157"/>
                  <a:gd name="T61" fmla="*/ 82 h 90"/>
                  <a:gd name="T62" fmla="*/ 142 w 157"/>
                  <a:gd name="T63" fmla="*/ 82 h 90"/>
                  <a:gd name="T64" fmla="*/ 142 w 157"/>
                  <a:gd name="T65" fmla="*/ 79 h 90"/>
                  <a:gd name="T66" fmla="*/ 142 w 157"/>
                  <a:gd name="T67" fmla="*/ 75 h 90"/>
                  <a:gd name="T68" fmla="*/ 142 w 157"/>
                  <a:gd name="T69" fmla="*/ 75 h 90"/>
                  <a:gd name="T70" fmla="*/ 142 w 157"/>
                  <a:gd name="T71" fmla="*/ 71 h 90"/>
                  <a:gd name="T72" fmla="*/ 142 w 157"/>
                  <a:gd name="T73" fmla="*/ 71 h 90"/>
                  <a:gd name="T74" fmla="*/ 142 w 157"/>
                  <a:gd name="T75" fmla="*/ 67 h 90"/>
                  <a:gd name="T76" fmla="*/ 146 w 157"/>
                  <a:gd name="T77" fmla="*/ 67 h 90"/>
                  <a:gd name="T78" fmla="*/ 146 w 157"/>
                  <a:gd name="T79" fmla="*/ 64 h 90"/>
                  <a:gd name="T80" fmla="*/ 146 w 157"/>
                  <a:gd name="T81" fmla="*/ 60 h 90"/>
                  <a:gd name="T82" fmla="*/ 146 w 157"/>
                  <a:gd name="T83" fmla="*/ 60 h 90"/>
                  <a:gd name="T84" fmla="*/ 150 w 157"/>
                  <a:gd name="T85" fmla="*/ 56 h 90"/>
                  <a:gd name="T86" fmla="*/ 150 w 157"/>
                  <a:gd name="T87" fmla="*/ 56 h 90"/>
                  <a:gd name="T88" fmla="*/ 150 w 157"/>
                  <a:gd name="T89" fmla="*/ 56 h 90"/>
                  <a:gd name="T90" fmla="*/ 153 w 157"/>
                  <a:gd name="T91" fmla="*/ 56 h 90"/>
                  <a:gd name="T92" fmla="*/ 153 w 157"/>
                  <a:gd name="T93" fmla="*/ 52 h 90"/>
                  <a:gd name="T94" fmla="*/ 153 w 157"/>
                  <a:gd name="T95" fmla="*/ 52 h 90"/>
                  <a:gd name="T96" fmla="*/ 153 w 157"/>
                  <a:gd name="T97" fmla="*/ 52 h 90"/>
                  <a:gd name="T98" fmla="*/ 157 w 157"/>
                  <a:gd name="T99" fmla="*/ 5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90">
                    <a:moveTo>
                      <a:pt x="15" y="0"/>
                    </a:moveTo>
                    <a:lnTo>
                      <a:pt x="15" y="0"/>
                    </a:lnTo>
                    <a:lnTo>
                      <a:pt x="15" y="0"/>
                    </a:lnTo>
                    <a:lnTo>
                      <a:pt x="15" y="0"/>
                    </a:lnTo>
                    <a:lnTo>
                      <a:pt x="11" y="0"/>
                    </a:lnTo>
                    <a:lnTo>
                      <a:pt x="11" y="0"/>
                    </a:lnTo>
                    <a:lnTo>
                      <a:pt x="11" y="4"/>
                    </a:lnTo>
                    <a:lnTo>
                      <a:pt x="11" y="4"/>
                    </a:lnTo>
                    <a:lnTo>
                      <a:pt x="11" y="4"/>
                    </a:lnTo>
                    <a:lnTo>
                      <a:pt x="11" y="4"/>
                    </a:lnTo>
                    <a:lnTo>
                      <a:pt x="11" y="4"/>
                    </a:lnTo>
                    <a:lnTo>
                      <a:pt x="7" y="4"/>
                    </a:lnTo>
                    <a:lnTo>
                      <a:pt x="7" y="4"/>
                    </a:lnTo>
                    <a:lnTo>
                      <a:pt x="7" y="4"/>
                    </a:lnTo>
                    <a:lnTo>
                      <a:pt x="7" y="7"/>
                    </a:lnTo>
                    <a:lnTo>
                      <a:pt x="7" y="7"/>
                    </a:lnTo>
                    <a:lnTo>
                      <a:pt x="7" y="7"/>
                    </a:lnTo>
                    <a:lnTo>
                      <a:pt x="3" y="7"/>
                    </a:lnTo>
                    <a:lnTo>
                      <a:pt x="3" y="11"/>
                    </a:lnTo>
                    <a:lnTo>
                      <a:pt x="3" y="11"/>
                    </a:lnTo>
                    <a:lnTo>
                      <a:pt x="3" y="11"/>
                    </a:lnTo>
                    <a:lnTo>
                      <a:pt x="3" y="11"/>
                    </a:lnTo>
                    <a:lnTo>
                      <a:pt x="3" y="15"/>
                    </a:lnTo>
                    <a:lnTo>
                      <a:pt x="3" y="15"/>
                    </a:lnTo>
                    <a:lnTo>
                      <a:pt x="3" y="15"/>
                    </a:lnTo>
                    <a:lnTo>
                      <a:pt x="0" y="19"/>
                    </a:lnTo>
                    <a:lnTo>
                      <a:pt x="0" y="19"/>
                    </a:lnTo>
                    <a:lnTo>
                      <a:pt x="0" y="19"/>
                    </a:lnTo>
                    <a:lnTo>
                      <a:pt x="0" y="19"/>
                    </a:lnTo>
                    <a:lnTo>
                      <a:pt x="0" y="22"/>
                    </a:lnTo>
                    <a:lnTo>
                      <a:pt x="0" y="22"/>
                    </a:lnTo>
                    <a:lnTo>
                      <a:pt x="0" y="22"/>
                    </a:lnTo>
                    <a:lnTo>
                      <a:pt x="0" y="26"/>
                    </a:lnTo>
                    <a:lnTo>
                      <a:pt x="0" y="26"/>
                    </a:lnTo>
                    <a:lnTo>
                      <a:pt x="0" y="26"/>
                    </a:lnTo>
                    <a:lnTo>
                      <a:pt x="0" y="26"/>
                    </a:lnTo>
                    <a:lnTo>
                      <a:pt x="0" y="30"/>
                    </a:lnTo>
                    <a:lnTo>
                      <a:pt x="0" y="30"/>
                    </a:lnTo>
                    <a:lnTo>
                      <a:pt x="0" y="30"/>
                    </a:lnTo>
                    <a:lnTo>
                      <a:pt x="0" y="30"/>
                    </a:lnTo>
                    <a:lnTo>
                      <a:pt x="0" y="34"/>
                    </a:lnTo>
                    <a:lnTo>
                      <a:pt x="0" y="34"/>
                    </a:lnTo>
                    <a:lnTo>
                      <a:pt x="0" y="34"/>
                    </a:lnTo>
                    <a:lnTo>
                      <a:pt x="0" y="34"/>
                    </a:lnTo>
                    <a:lnTo>
                      <a:pt x="0" y="34"/>
                    </a:lnTo>
                    <a:lnTo>
                      <a:pt x="0" y="34"/>
                    </a:lnTo>
                    <a:lnTo>
                      <a:pt x="0" y="34"/>
                    </a:lnTo>
                    <a:lnTo>
                      <a:pt x="0" y="37"/>
                    </a:lnTo>
                    <a:lnTo>
                      <a:pt x="0" y="37"/>
                    </a:lnTo>
                    <a:lnTo>
                      <a:pt x="3" y="37"/>
                    </a:lnTo>
                    <a:lnTo>
                      <a:pt x="142" y="90"/>
                    </a:lnTo>
                    <a:lnTo>
                      <a:pt x="142" y="86"/>
                    </a:lnTo>
                    <a:lnTo>
                      <a:pt x="142" y="86"/>
                    </a:lnTo>
                    <a:lnTo>
                      <a:pt x="142" y="86"/>
                    </a:lnTo>
                    <a:lnTo>
                      <a:pt x="142" y="86"/>
                    </a:lnTo>
                    <a:lnTo>
                      <a:pt x="142" y="86"/>
                    </a:lnTo>
                    <a:lnTo>
                      <a:pt x="142" y="86"/>
                    </a:lnTo>
                    <a:lnTo>
                      <a:pt x="142" y="86"/>
                    </a:lnTo>
                    <a:lnTo>
                      <a:pt x="142" y="86"/>
                    </a:lnTo>
                    <a:lnTo>
                      <a:pt x="142" y="82"/>
                    </a:lnTo>
                    <a:lnTo>
                      <a:pt x="142" y="82"/>
                    </a:lnTo>
                    <a:lnTo>
                      <a:pt x="142" y="82"/>
                    </a:lnTo>
                    <a:lnTo>
                      <a:pt x="142" y="82"/>
                    </a:lnTo>
                    <a:lnTo>
                      <a:pt x="142" y="82"/>
                    </a:lnTo>
                    <a:lnTo>
                      <a:pt x="142" y="79"/>
                    </a:lnTo>
                    <a:lnTo>
                      <a:pt x="142" y="79"/>
                    </a:lnTo>
                    <a:lnTo>
                      <a:pt x="142" y="79"/>
                    </a:lnTo>
                    <a:lnTo>
                      <a:pt x="142" y="75"/>
                    </a:lnTo>
                    <a:lnTo>
                      <a:pt x="142" y="75"/>
                    </a:lnTo>
                    <a:lnTo>
                      <a:pt x="142" y="75"/>
                    </a:lnTo>
                    <a:lnTo>
                      <a:pt x="142" y="75"/>
                    </a:lnTo>
                    <a:lnTo>
                      <a:pt x="142" y="71"/>
                    </a:lnTo>
                    <a:lnTo>
                      <a:pt x="142" y="71"/>
                    </a:lnTo>
                    <a:lnTo>
                      <a:pt x="142" y="71"/>
                    </a:lnTo>
                    <a:lnTo>
                      <a:pt x="142" y="67"/>
                    </a:lnTo>
                    <a:lnTo>
                      <a:pt x="142" y="67"/>
                    </a:lnTo>
                    <a:lnTo>
                      <a:pt x="146" y="67"/>
                    </a:lnTo>
                    <a:lnTo>
                      <a:pt x="146" y="67"/>
                    </a:lnTo>
                    <a:lnTo>
                      <a:pt x="146" y="64"/>
                    </a:lnTo>
                    <a:lnTo>
                      <a:pt x="146" y="64"/>
                    </a:lnTo>
                    <a:lnTo>
                      <a:pt x="146" y="64"/>
                    </a:lnTo>
                    <a:lnTo>
                      <a:pt x="146" y="60"/>
                    </a:lnTo>
                    <a:lnTo>
                      <a:pt x="146" y="60"/>
                    </a:lnTo>
                    <a:lnTo>
                      <a:pt x="146" y="60"/>
                    </a:lnTo>
                    <a:lnTo>
                      <a:pt x="150" y="60"/>
                    </a:lnTo>
                    <a:lnTo>
                      <a:pt x="150" y="56"/>
                    </a:lnTo>
                    <a:lnTo>
                      <a:pt x="150" y="56"/>
                    </a:lnTo>
                    <a:lnTo>
                      <a:pt x="150" y="56"/>
                    </a:lnTo>
                    <a:lnTo>
                      <a:pt x="150" y="56"/>
                    </a:lnTo>
                    <a:lnTo>
                      <a:pt x="150" y="56"/>
                    </a:lnTo>
                    <a:lnTo>
                      <a:pt x="153" y="56"/>
                    </a:lnTo>
                    <a:lnTo>
                      <a:pt x="153" y="56"/>
                    </a:lnTo>
                    <a:lnTo>
                      <a:pt x="153" y="52"/>
                    </a:lnTo>
                    <a:lnTo>
                      <a:pt x="153" y="52"/>
                    </a:lnTo>
                    <a:lnTo>
                      <a:pt x="153" y="52"/>
                    </a:lnTo>
                    <a:lnTo>
                      <a:pt x="153" y="52"/>
                    </a:lnTo>
                    <a:lnTo>
                      <a:pt x="153" y="52"/>
                    </a:lnTo>
                    <a:lnTo>
                      <a:pt x="153" y="52"/>
                    </a:lnTo>
                    <a:lnTo>
                      <a:pt x="157" y="52"/>
                    </a:lnTo>
                    <a:lnTo>
                      <a:pt x="157" y="52"/>
                    </a:lnTo>
                    <a:lnTo>
                      <a:pt x="15"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Oval 344">
                <a:extLst>
                  <a:ext uri="{FF2B5EF4-FFF2-40B4-BE49-F238E27FC236}">
                    <a16:creationId xmlns:a16="http://schemas.microsoft.com/office/drawing/2014/main" id="{19A49D01-6671-558A-2477-15FEA2A6F8E1}"/>
                  </a:ext>
                </a:extLst>
              </p:cNvPr>
              <p:cNvSpPr>
                <a:spLocks noChangeArrowheads="1"/>
              </p:cNvSpPr>
              <p:nvPr/>
            </p:nvSpPr>
            <p:spPr bwMode="auto">
              <a:xfrm>
                <a:off x="6546" y="2188"/>
                <a:ext cx="124" cy="123"/>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345">
                <a:extLst>
                  <a:ext uri="{FF2B5EF4-FFF2-40B4-BE49-F238E27FC236}">
                    <a16:creationId xmlns:a16="http://schemas.microsoft.com/office/drawing/2014/main" id="{A101A8C7-EF72-83D3-9175-6CDEDF9CFB67}"/>
                  </a:ext>
                </a:extLst>
              </p:cNvPr>
              <p:cNvSpPr>
                <a:spLocks/>
              </p:cNvSpPr>
              <p:nvPr/>
            </p:nvSpPr>
            <p:spPr bwMode="auto">
              <a:xfrm>
                <a:off x="6516" y="2244"/>
                <a:ext cx="90" cy="67"/>
              </a:xfrm>
              <a:custGeom>
                <a:avLst/>
                <a:gdLst>
                  <a:gd name="T0" fmla="*/ 83 w 90"/>
                  <a:gd name="T1" fmla="*/ 34 h 67"/>
                  <a:gd name="T2" fmla="*/ 87 w 90"/>
                  <a:gd name="T3" fmla="*/ 34 h 67"/>
                  <a:gd name="T4" fmla="*/ 87 w 90"/>
                  <a:gd name="T5" fmla="*/ 30 h 67"/>
                  <a:gd name="T6" fmla="*/ 90 w 90"/>
                  <a:gd name="T7" fmla="*/ 30 h 67"/>
                  <a:gd name="T8" fmla="*/ 90 w 90"/>
                  <a:gd name="T9" fmla="*/ 26 h 67"/>
                  <a:gd name="T10" fmla="*/ 90 w 90"/>
                  <a:gd name="T11" fmla="*/ 26 h 67"/>
                  <a:gd name="T12" fmla="*/ 90 w 90"/>
                  <a:gd name="T13" fmla="*/ 22 h 67"/>
                  <a:gd name="T14" fmla="*/ 90 w 90"/>
                  <a:gd name="T15" fmla="*/ 22 h 67"/>
                  <a:gd name="T16" fmla="*/ 90 w 90"/>
                  <a:gd name="T17" fmla="*/ 19 h 67"/>
                  <a:gd name="T18" fmla="*/ 90 w 90"/>
                  <a:gd name="T19" fmla="*/ 15 h 67"/>
                  <a:gd name="T20" fmla="*/ 90 w 90"/>
                  <a:gd name="T21" fmla="*/ 15 h 67"/>
                  <a:gd name="T22" fmla="*/ 90 w 90"/>
                  <a:gd name="T23" fmla="*/ 11 h 67"/>
                  <a:gd name="T24" fmla="*/ 90 w 90"/>
                  <a:gd name="T25" fmla="*/ 11 h 67"/>
                  <a:gd name="T26" fmla="*/ 90 w 90"/>
                  <a:gd name="T27" fmla="*/ 7 h 67"/>
                  <a:gd name="T28" fmla="*/ 87 w 90"/>
                  <a:gd name="T29" fmla="*/ 7 h 67"/>
                  <a:gd name="T30" fmla="*/ 87 w 90"/>
                  <a:gd name="T31" fmla="*/ 4 h 67"/>
                  <a:gd name="T32" fmla="*/ 83 w 90"/>
                  <a:gd name="T33" fmla="*/ 4 h 67"/>
                  <a:gd name="T34" fmla="*/ 83 w 90"/>
                  <a:gd name="T35" fmla="*/ 0 h 67"/>
                  <a:gd name="T36" fmla="*/ 79 w 90"/>
                  <a:gd name="T37" fmla="*/ 0 h 67"/>
                  <a:gd name="T38" fmla="*/ 79 w 90"/>
                  <a:gd name="T39" fmla="*/ 0 h 67"/>
                  <a:gd name="T40" fmla="*/ 75 w 90"/>
                  <a:gd name="T41" fmla="*/ 0 h 67"/>
                  <a:gd name="T42" fmla="*/ 72 w 90"/>
                  <a:gd name="T43" fmla="*/ 0 h 67"/>
                  <a:gd name="T44" fmla="*/ 72 w 90"/>
                  <a:gd name="T45" fmla="*/ 0 h 67"/>
                  <a:gd name="T46" fmla="*/ 68 w 90"/>
                  <a:gd name="T47" fmla="*/ 0 h 67"/>
                  <a:gd name="T48" fmla="*/ 68 w 90"/>
                  <a:gd name="T49" fmla="*/ 0 h 67"/>
                  <a:gd name="T50" fmla="*/ 0 w 90"/>
                  <a:gd name="T51" fmla="*/ 34 h 67"/>
                  <a:gd name="T52" fmla="*/ 4 w 90"/>
                  <a:gd name="T53" fmla="*/ 30 h 67"/>
                  <a:gd name="T54" fmla="*/ 4 w 90"/>
                  <a:gd name="T55" fmla="*/ 30 h 67"/>
                  <a:gd name="T56" fmla="*/ 8 w 90"/>
                  <a:gd name="T57" fmla="*/ 30 h 67"/>
                  <a:gd name="T58" fmla="*/ 12 w 90"/>
                  <a:gd name="T59" fmla="*/ 30 h 67"/>
                  <a:gd name="T60" fmla="*/ 12 w 90"/>
                  <a:gd name="T61" fmla="*/ 34 h 67"/>
                  <a:gd name="T62" fmla="*/ 15 w 90"/>
                  <a:gd name="T63" fmla="*/ 34 h 67"/>
                  <a:gd name="T64" fmla="*/ 15 w 90"/>
                  <a:gd name="T65" fmla="*/ 34 h 67"/>
                  <a:gd name="T66" fmla="*/ 19 w 90"/>
                  <a:gd name="T67" fmla="*/ 34 h 67"/>
                  <a:gd name="T68" fmla="*/ 19 w 90"/>
                  <a:gd name="T69" fmla="*/ 37 h 67"/>
                  <a:gd name="T70" fmla="*/ 23 w 90"/>
                  <a:gd name="T71" fmla="*/ 37 h 67"/>
                  <a:gd name="T72" fmla="*/ 23 w 90"/>
                  <a:gd name="T73" fmla="*/ 41 h 67"/>
                  <a:gd name="T74" fmla="*/ 23 w 90"/>
                  <a:gd name="T75" fmla="*/ 41 h 67"/>
                  <a:gd name="T76" fmla="*/ 27 w 90"/>
                  <a:gd name="T77" fmla="*/ 45 h 67"/>
                  <a:gd name="T78" fmla="*/ 27 w 90"/>
                  <a:gd name="T79" fmla="*/ 49 h 67"/>
                  <a:gd name="T80" fmla="*/ 27 w 90"/>
                  <a:gd name="T81" fmla="*/ 49 h 67"/>
                  <a:gd name="T82" fmla="*/ 27 w 90"/>
                  <a:gd name="T83" fmla="*/ 52 h 67"/>
                  <a:gd name="T84" fmla="*/ 27 w 90"/>
                  <a:gd name="T85" fmla="*/ 52 h 67"/>
                  <a:gd name="T86" fmla="*/ 27 w 90"/>
                  <a:gd name="T87" fmla="*/ 56 h 67"/>
                  <a:gd name="T88" fmla="*/ 23 w 90"/>
                  <a:gd name="T89" fmla="*/ 60 h 67"/>
                  <a:gd name="T90" fmla="*/ 23 w 90"/>
                  <a:gd name="T91" fmla="*/ 60 h 67"/>
                  <a:gd name="T92" fmla="*/ 23 w 90"/>
                  <a:gd name="T93" fmla="*/ 64 h 67"/>
                  <a:gd name="T94" fmla="*/ 19 w 90"/>
                  <a:gd name="T95" fmla="*/ 64 h 67"/>
                  <a:gd name="T96" fmla="*/ 19 w 90"/>
                  <a:gd name="T97" fmla="*/ 64 h 67"/>
                  <a:gd name="T98" fmla="*/ 15 w 90"/>
                  <a:gd name="T9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 h="67">
                    <a:moveTo>
                      <a:pt x="83" y="34"/>
                    </a:moveTo>
                    <a:lnTo>
                      <a:pt x="83" y="34"/>
                    </a:lnTo>
                    <a:lnTo>
                      <a:pt x="83" y="34"/>
                    </a:lnTo>
                    <a:lnTo>
                      <a:pt x="87" y="34"/>
                    </a:lnTo>
                    <a:lnTo>
                      <a:pt x="87" y="30"/>
                    </a:lnTo>
                    <a:lnTo>
                      <a:pt x="87" y="30"/>
                    </a:lnTo>
                    <a:lnTo>
                      <a:pt x="87" y="30"/>
                    </a:lnTo>
                    <a:lnTo>
                      <a:pt x="90" y="30"/>
                    </a:lnTo>
                    <a:lnTo>
                      <a:pt x="90" y="30"/>
                    </a:lnTo>
                    <a:lnTo>
                      <a:pt x="90" y="26"/>
                    </a:lnTo>
                    <a:lnTo>
                      <a:pt x="90" y="26"/>
                    </a:lnTo>
                    <a:lnTo>
                      <a:pt x="90" y="26"/>
                    </a:lnTo>
                    <a:lnTo>
                      <a:pt x="90" y="26"/>
                    </a:lnTo>
                    <a:lnTo>
                      <a:pt x="90" y="22"/>
                    </a:lnTo>
                    <a:lnTo>
                      <a:pt x="90" y="22"/>
                    </a:lnTo>
                    <a:lnTo>
                      <a:pt x="90" y="22"/>
                    </a:lnTo>
                    <a:lnTo>
                      <a:pt x="90" y="19"/>
                    </a:lnTo>
                    <a:lnTo>
                      <a:pt x="90" y="19"/>
                    </a:lnTo>
                    <a:lnTo>
                      <a:pt x="90" y="19"/>
                    </a:lnTo>
                    <a:lnTo>
                      <a:pt x="90" y="15"/>
                    </a:lnTo>
                    <a:lnTo>
                      <a:pt x="90" y="15"/>
                    </a:lnTo>
                    <a:lnTo>
                      <a:pt x="90" y="15"/>
                    </a:lnTo>
                    <a:lnTo>
                      <a:pt x="90" y="11"/>
                    </a:lnTo>
                    <a:lnTo>
                      <a:pt x="90" y="11"/>
                    </a:lnTo>
                    <a:lnTo>
                      <a:pt x="90" y="11"/>
                    </a:lnTo>
                    <a:lnTo>
                      <a:pt x="90" y="11"/>
                    </a:lnTo>
                    <a:lnTo>
                      <a:pt x="90" y="7"/>
                    </a:lnTo>
                    <a:lnTo>
                      <a:pt x="90" y="7"/>
                    </a:lnTo>
                    <a:lnTo>
                      <a:pt x="87" y="7"/>
                    </a:lnTo>
                    <a:lnTo>
                      <a:pt x="87" y="7"/>
                    </a:lnTo>
                    <a:lnTo>
                      <a:pt x="87" y="4"/>
                    </a:lnTo>
                    <a:lnTo>
                      <a:pt x="87" y="4"/>
                    </a:lnTo>
                    <a:lnTo>
                      <a:pt x="83" y="4"/>
                    </a:lnTo>
                    <a:lnTo>
                      <a:pt x="83" y="4"/>
                    </a:lnTo>
                    <a:lnTo>
                      <a:pt x="83" y="4"/>
                    </a:lnTo>
                    <a:lnTo>
                      <a:pt x="83" y="0"/>
                    </a:lnTo>
                    <a:lnTo>
                      <a:pt x="79" y="0"/>
                    </a:lnTo>
                    <a:lnTo>
                      <a:pt x="79" y="0"/>
                    </a:lnTo>
                    <a:lnTo>
                      <a:pt x="79" y="0"/>
                    </a:lnTo>
                    <a:lnTo>
                      <a:pt x="79" y="0"/>
                    </a:lnTo>
                    <a:lnTo>
                      <a:pt x="75" y="0"/>
                    </a:lnTo>
                    <a:lnTo>
                      <a:pt x="75" y="0"/>
                    </a:lnTo>
                    <a:lnTo>
                      <a:pt x="75" y="0"/>
                    </a:lnTo>
                    <a:lnTo>
                      <a:pt x="72" y="0"/>
                    </a:lnTo>
                    <a:lnTo>
                      <a:pt x="72" y="0"/>
                    </a:lnTo>
                    <a:lnTo>
                      <a:pt x="72" y="0"/>
                    </a:lnTo>
                    <a:lnTo>
                      <a:pt x="68" y="0"/>
                    </a:lnTo>
                    <a:lnTo>
                      <a:pt x="68" y="0"/>
                    </a:lnTo>
                    <a:lnTo>
                      <a:pt x="68" y="0"/>
                    </a:lnTo>
                    <a:lnTo>
                      <a:pt x="68" y="0"/>
                    </a:lnTo>
                    <a:lnTo>
                      <a:pt x="0" y="34"/>
                    </a:lnTo>
                    <a:lnTo>
                      <a:pt x="0" y="34"/>
                    </a:lnTo>
                    <a:lnTo>
                      <a:pt x="0" y="34"/>
                    </a:lnTo>
                    <a:lnTo>
                      <a:pt x="4" y="30"/>
                    </a:lnTo>
                    <a:lnTo>
                      <a:pt x="4" y="30"/>
                    </a:lnTo>
                    <a:lnTo>
                      <a:pt x="4" y="30"/>
                    </a:lnTo>
                    <a:lnTo>
                      <a:pt x="8" y="30"/>
                    </a:lnTo>
                    <a:lnTo>
                      <a:pt x="8" y="30"/>
                    </a:lnTo>
                    <a:lnTo>
                      <a:pt x="8" y="30"/>
                    </a:lnTo>
                    <a:lnTo>
                      <a:pt x="12" y="30"/>
                    </a:lnTo>
                    <a:lnTo>
                      <a:pt x="12" y="30"/>
                    </a:lnTo>
                    <a:lnTo>
                      <a:pt x="12" y="34"/>
                    </a:lnTo>
                    <a:lnTo>
                      <a:pt x="12" y="34"/>
                    </a:lnTo>
                    <a:lnTo>
                      <a:pt x="15" y="34"/>
                    </a:lnTo>
                    <a:lnTo>
                      <a:pt x="15" y="34"/>
                    </a:lnTo>
                    <a:lnTo>
                      <a:pt x="15" y="34"/>
                    </a:lnTo>
                    <a:lnTo>
                      <a:pt x="19" y="34"/>
                    </a:lnTo>
                    <a:lnTo>
                      <a:pt x="19" y="34"/>
                    </a:lnTo>
                    <a:lnTo>
                      <a:pt x="19" y="37"/>
                    </a:lnTo>
                    <a:lnTo>
                      <a:pt x="19" y="37"/>
                    </a:lnTo>
                    <a:lnTo>
                      <a:pt x="19" y="37"/>
                    </a:lnTo>
                    <a:lnTo>
                      <a:pt x="23" y="37"/>
                    </a:lnTo>
                    <a:lnTo>
                      <a:pt x="23" y="41"/>
                    </a:lnTo>
                    <a:lnTo>
                      <a:pt x="23" y="41"/>
                    </a:lnTo>
                    <a:lnTo>
                      <a:pt x="23" y="41"/>
                    </a:lnTo>
                    <a:lnTo>
                      <a:pt x="23" y="41"/>
                    </a:lnTo>
                    <a:lnTo>
                      <a:pt x="23" y="45"/>
                    </a:lnTo>
                    <a:lnTo>
                      <a:pt x="27" y="45"/>
                    </a:lnTo>
                    <a:lnTo>
                      <a:pt x="27" y="45"/>
                    </a:lnTo>
                    <a:lnTo>
                      <a:pt x="27" y="49"/>
                    </a:lnTo>
                    <a:lnTo>
                      <a:pt x="27" y="49"/>
                    </a:lnTo>
                    <a:lnTo>
                      <a:pt x="27" y="49"/>
                    </a:lnTo>
                    <a:lnTo>
                      <a:pt x="27" y="52"/>
                    </a:lnTo>
                    <a:lnTo>
                      <a:pt x="27" y="52"/>
                    </a:lnTo>
                    <a:lnTo>
                      <a:pt x="27" y="52"/>
                    </a:lnTo>
                    <a:lnTo>
                      <a:pt x="27" y="52"/>
                    </a:lnTo>
                    <a:lnTo>
                      <a:pt x="27" y="56"/>
                    </a:lnTo>
                    <a:lnTo>
                      <a:pt x="27" y="56"/>
                    </a:lnTo>
                    <a:lnTo>
                      <a:pt x="23" y="56"/>
                    </a:lnTo>
                    <a:lnTo>
                      <a:pt x="23" y="60"/>
                    </a:lnTo>
                    <a:lnTo>
                      <a:pt x="23" y="60"/>
                    </a:lnTo>
                    <a:lnTo>
                      <a:pt x="23" y="60"/>
                    </a:lnTo>
                    <a:lnTo>
                      <a:pt x="23" y="60"/>
                    </a:lnTo>
                    <a:lnTo>
                      <a:pt x="23" y="64"/>
                    </a:lnTo>
                    <a:lnTo>
                      <a:pt x="19" y="64"/>
                    </a:lnTo>
                    <a:lnTo>
                      <a:pt x="19" y="64"/>
                    </a:lnTo>
                    <a:lnTo>
                      <a:pt x="19" y="64"/>
                    </a:lnTo>
                    <a:lnTo>
                      <a:pt x="19" y="64"/>
                    </a:lnTo>
                    <a:lnTo>
                      <a:pt x="19" y="67"/>
                    </a:lnTo>
                    <a:lnTo>
                      <a:pt x="15" y="67"/>
                    </a:lnTo>
                    <a:lnTo>
                      <a:pt x="83" y="3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Oval 346">
                <a:extLst>
                  <a:ext uri="{FF2B5EF4-FFF2-40B4-BE49-F238E27FC236}">
                    <a16:creationId xmlns:a16="http://schemas.microsoft.com/office/drawing/2014/main" id="{C8DC07E5-0B63-092B-D8DA-AEFF5D65E8F2}"/>
                  </a:ext>
                </a:extLst>
              </p:cNvPr>
              <p:cNvSpPr>
                <a:spLocks noChangeArrowheads="1"/>
              </p:cNvSpPr>
              <p:nvPr/>
            </p:nvSpPr>
            <p:spPr bwMode="auto">
              <a:xfrm>
                <a:off x="5050" y="2026"/>
                <a:ext cx="108" cy="109"/>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347">
                <a:extLst>
                  <a:ext uri="{FF2B5EF4-FFF2-40B4-BE49-F238E27FC236}">
                    <a16:creationId xmlns:a16="http://schemas.microsoft.com/office/drawing/2014/main" id="{47B2FEBE-1E3F-7A30-2901-EB161876F0B9}"/>
                  </a:ext>
                </a:extLst>
              </p:cNvPr>
              <p:cNvSpPr>
                <a:spLocks/>
              </p:cNvSpPr>
              <p:nvPr/>
            </p:nvSpPr>
            <p:spPr bwMode="auto">
              <a:xfrm>
                <a:off x="5128" y="2086"/>
                <a:ext cx="192" cy="128"/>
              </a:xfrm>
              <a:custGeom>
                <a:avLst/>
                <a:gdLst>
                  <a:gd name="T0" fmla="*/ 23 w 192"/>
                  <a:gd name="T1" fmla="*/ 0 h 128"/>
                  <a:gd name="T2" fmla="*/ 23 w 192"/>
                  <a:gd name="T3" fmla="*/ 0 h 128"/>
                  <a:gd name="T4" fmla="*/ 19 w 192"/>
                  <a:gd name="T5" fmla="*/ 0 h 128"/>
                  <a:gd name="T6" fmla="*/ 19 w 192"/>
                  <a:gd name="T7" fmla="*/ 0 h 128"/>
                  <a:gd name="T8" fmla="*/ 19 w 192"/>
                  <a:gd name="T9" fmla="*/ 0 h 128"/>
                  <a:gd name="T10" fmla="*/ 15 w 192"/>
                  <a:gd name="T11" fmla="*/ 4 h 128"/>
                  <a:gd name="T12" fmla="*/ 15 w 192"/>
                  <a:gd name="T13" fmla="*/ 4 h 128"/>
                  <a:gd name="T14" fmla="*/ 12 w 192"/>
                  <a:gd name="T15" fmla="*/ 4 h 128"/>
                  <a:gd name="T16" fmla="*/ 12 w 192"/>
                  <a:gd name="T17" fmla="*/ 8 h 128"/>
                  <a:gd name="T18" fmla="*/ 8 w 192"/>
                  <a:gd name="T19" fmla="*/ 8 h 128"/>
                  <a:gd name="T20" fmla="*/ 8 w 192"/>
                  <a:gd name="T21" fmla="*/ 8 h 128"/>
                  <a:gd name="T22" fmla="*/ 8 w 192"/>
                  <a:gd name="T23" fmla="*/ 12 h 128"/>
                  <a:gd name="T24" fmla="*/ 4 w 192"/>
                  <a:gd name="T25" fmla="*/ 15 h 128"/>
                  <a:gd name="T26" fmla="*/ 4 w 192"/>
                  <a:gd name="T27" fmla="*/ 15 h 128"/>
                  <a:gd name="T28" fmla="*/ 4 w 192"/>
                  <a:gd name="T29" fmla="*/ 19 h 128"/>
                  <a:gd name="T30" fmla="*/ 4 w 192"/>
                  <a:gd name="T31" fmla="*/ 19 h 128"/>
                  <a:gd name="T32" fmla="*/ 4 w 192"/>
                  <a:gd name="T33" fmla="*/ 23 h 128"/>
                  <a:gd name="T34" fmla="*/ 4 w 192"/>
                  <a:gd name="T35" fmla="*/ 23 h 128"/>
                  <a:gd name="T36" fmla="*/ 0 w 192"/>
                  <a:gd name="T37" fmla="*/ 27 h 128"/>
                  <a:gd name="T38" fmla="*/ 4 w 192"/>
                  <a:gd name="T39" fmla="*/ 27 h 128"/>
                  <a:gd name="T40" fmla="*/ 4 w 192"/>
                  <a:gd name="T41" fmla="*/ 30 h 128"/>
                  <a:gd name="T42" fmla="*/ 4 w 192"/>
                  <a:gd name="T43" fmla="*/ 30 h 128"/>
                  <a:gd name="T44" fmla="*/ 4 w 192"/>
                  <a:gd name="T45" fmla="*/ 34 h 128"/>
                  <a:gd name="T46" fmla="*/ 4 w 192"/>
                  <a:gd name="T47" fmla="*/ 34 h 128"/>
                  <a:gd name="T48" fmla="*/ 4 w 192"/>
                  <a:gd name="T49" fmla="*/ 34 h 128"/>
                  <a:gd name="T50" fmla="*/ 173 w 192"/>
                  <a:gd name="T51" fmla="*/ 128 h 128"/>
                  <a:gd name="T52" fmla="*/ 169 w 192"/>
                  <a:gd name="T53" fmla="*/ 124 h 128"/>
                  <a:gd name="T54" fmla="*/ 169 w 192"/>
                  <a:gd name="T55" fmla="*/ 124 h 128"/>
                  <a:gd name="T56" fmla="*/ 169 w 192"/>
                  <a:gd name="T57" fmla="*/ 124 h 128"/>
                  <a:gd name="T58" fmla="*/ 169 w 192"/>
                  <a:gd name="T59" fmla="*/ 120 h 128"/>
                  <a:gd name="T60" fmla="*/ 169 w 192"/>
                  <a:gd name="T61" fmla="*/ 120 h 128"/>
                  <a:gd name="T62" fmla="*/ 169 w 192"/>
                  <a:gd name="T63" fmla="*/ 117 h 128"/>
                  <a:gd name="T64" fmla="*/ 169 w 192"/>
                  <a:gd name="T65" fmla="*/ 117 h 128"/>
                  <a:gd name="T66" fmla="*/ 169 w 192"/>
                  <a:gd name="T67" fmla="*/ 113 h 128"/>
                  <a:gd name="T68" fmla="*/ 169 w 192"/>
                  <a:gd name="T69" fmla="*/ 113 h 128"/>
                  <a:gd name="T70" fmla="*/ 169 w 192"/>
                  <a:gd name="T71" fmla="*/ 109 h 128"/>
                  <a:gd name="T72" fmla="*/ 173 w 192"/>
                  <a:gd name="T73" fmla="*/ 105 h 128"/>
                  <a:gd name="T74" fmla="*/ 173 w 192"/>
                  <a:gd name="T75" fmla="*/ 105 h 128"/>
                  <a:gd name="T76" fmla="*/ 173 w 192"/>
                  <a:gd name="T77" fmla="*/ 102 h 128"/>
                  <a:gd name="T78" fmla="*/ 177 w 192"/>
                  <a:gd name="T79" fmla="*/ 102 h 128"/>
                  <a:gd name="T80" fmla="*/ 177 w 192"/>
                  <a:gd name="T81" fmla="*/ 98 h 128"/>
                  <a:gd name="T82" fmla="*/ 177 w 192"/>
                  <a:gd name="T83" fmla="*/ 98 h 128"/>
                  <a:gd name="T84" fmla="*/ 180 w 192"/>
                  <a:gd name="T85" fmla="*/ 98 h 128"/>
                  <a:gd name="T86" fmla="*/ 180 w 192"/>
                  <a:gd name="T87" fmla="*/ 94 h 128"/>
                  <a:gd name="T88" fmla="*/ 184 w 192"/>
                  <a:gd name="T89" fmla="*/ 94 h 128"/>
                  <a:gd name="T90" fmla="*/ 184 w 192"/>
                  <a:gd name="T91" fmla="*/ 94 h 128"/>
                  <a:gd name="T92" fmla="*/ 184 w 192"/>
                  <a:gd name="T93" fmla="*/ 94 h 128"/>
                  <a:gd name="T94" fmla="*/ 188 w 192"/>
                  <a:gd name="T95" fmla="*/ 94 h 128"/>
                  <a:gd name="T96" fmla="*/ 188 w 192"/>
                  <a:gd name="T97" fmla="*/ 94 h 128"/>
                  <a:gd name="T98" fmla="*/ 192 w 192"/>
                  <a:gd name="T99" fmla="*/ 9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2" h="128">
                    <a:moveTo>
                      <a:pt x="23" y="0"/>
                    </a:moveTo>
                    <a:lnTo>
                      <a:pt x="23" y="0"/>
                    </a:lnTo>
                    <a:lnTo>
                      <a:pt x="23" y="0"/>
                    </a:lnTo>
                    <a:lnTo>
                      <a:pt x="23" y="0"/>
                    </a:lnTo>
                    <a:lnTo>
                      <a:pt x="23" y="0"/>
                    </a:lnTo>
                    <a:lnTo>
                      <a:pt x="19" y="0"/>
                    </a:lnTo>
                    <a:lnTo>
                      <a:pt x="19" y="0"/>
                    </a:lnTo>
                    <a:lnTo>
                      <a:pt x="19" y="0"/>
                    </a:lnTo>
                    <a:lnTo>
                      <a:pt x="19" y="0"/>
                    </a:lnTo>
                    <a:lnTo>
                      <a:pt x="19" y="0"/>
                    </a:lnTo>
                    <a:lnTo>
                      <a:pt x="15" y="4"/>
                    </a:lnTo>
                    <a:lnTo>
                      <a:pt x="15" y="4"/>
                    </a:lnTo>
                    <a:lnTo>
                      <a:pt x="15" y="4"/>
                    </a:lnTo>
                    <a:lnTo>
                      <a:pt x="15" y="4"/>
                    </a:lnTo>
                    <a:lnTo>
                      <a:pt x="12" y="4"/>
                    </a:lnTo>
                    <a:lnTo>
                      <a:pt x="12" y="4"/>
                    </a:lnTo>
                    <a:lnTo>
                      <a:pt x="12" y="4"/>
                    </a:lnTo>
                    <a:lnTo>
                      <a:pt x="12" y="8"/>
                    </a:lnTo>
                    <a:lnTo>
                      <a:pt x="12" y="8"/>
                    </a:lnTo>
                    <a:lnTo>
                      <a:pt x="8" y="8"/>
                    </a:lnTo>
                    <a:lnTo>
                      <a:pt x="8" y="8"/>
                    </a:lnTo>
                    <a:lnTo>
                      <a:pt x="8" y="8"/>
                    </a:lnTo>
                    <a:lnTo>
                      <a:pt x="8" y="12"/>
                    </a:lnTo>
                    <a:lnTo>
                      <a:pt x="8" y="12"/>
                    </a:lnTo>
                    <a:lnTo>
                      <a:pt x="8" y="12"/>
                    </a:lnTo>
                    <a:lnTo>
                      <a:pt x="4" y="15"/>
                    </a:lnTo>
                    <a:lnTo>
                      <a:pt x="4" y="15"/>
                    </a:lnTo>
                    <a:lnTo>
                      <a:pt x="4" y="15"/>
                    </a:lnTo>
                    <a:lnTo>
                      <a:pt x="4" y="15"/>
                    </a:lnTo>
                    <a:lnTo>
                      <a:pt x="4" y="19"/>
                    </a:lnTo>
                    <a:lnTo>
                      <a:pt x="4" y="19"/>
                    </a:lnTo>
                    <a:lnTo>
                      <a:pt x="4" y="19"/>
                    </a:lnTo>
                    <a:lnTo>
                      <a:pt x="4" y="23"/>
                    </a:lnTo>
                    <a:lnTo>
                      <a:pt x="4" y="23"/>
                    </a:lnTo>
                    <a:lnTo>
                      <a:pt x="4" y="23"/>
                    </a:lnTo>
                    <a:lnTo>
                      <a:pt x="4" y="23"/>
                    </a:lnTo>
                    <a:lnTo>
                      <a:pt x="0" y="27"/>
                    </a:lnTo>
                    <a:lnTo>
                      <a:pt x="0" y="27"/>
                    </a:lnTo>
                    <a:lnTo>
                      <a:pt x="4" y="27"/>
                    </a:lnTo>
                    <a:lnTo>
                      <a:pt x="4" y="27"/>
                    </a:lnTo>
                    <a:lnTo>
                      <a:pt x="4" y="30"/>
                    </a:lnTo>
                    <a:lnTo>
                      <a:pt x="4" y="30"/>
                    </a:lnTo>
                    <a:lnTo>
                      <a:pt x="4" y="30"/>
                    </a:lnTo>
                    <a:lnTo>
                      <a:pt x="4" y="30"/>
                    </a:lnTo>
                    <a:lnTo>
                      <a:pt x="4" y="30"/>
                    </a:lnTo>
                    <a:lnTo>
                      <a:pt x="4" y="34"/>
                    </a:lnTo>
                    <a:lnTo>
                      <a:pt x="4" y="34"/>
                    </a:lnTo>
                    <a:lnTo>
                      <a:pt x="4" y="34"/>
                    </a:lnTo>
                    <a:lnTo>
                      <a:pt x="4" y="34"/>
                    </a:lnTo>
                    <a:lnTo>
                      <a:pt x="4" y="34"/>
                    </a:lnTo>
                    <a:lnTo>
                      <a:pt x="173" y="128"/>
                    </a:lnTo>
                    <a:lnTo>
                      <a:pt x="173" y="128"/>
                    </a:lnTo>
                    <a:lnTo>
                      <a:pt x="169" y="124"/>
                    </a:lnTo>
                    <a:lnTo>
                      <a:pt x="169" y="124"/>
                    </a:lnTo>
                    <a:lnTo>
                      <a:pt x="169" y="124"/>
                    </a:lnTo>
                    <a:lnTo>
                      <a:pt x="169" y="124"/>
                    </a:lnTo>
                    <a:lnTo>
                      <a:pt x="169" y="124"/>
                    </a:lnTo>
                    <a:lnTo>
                      <a:pt x="169" y="124"/>
                    </a:lnTo>
                    <a:lnTo>
                      <a:pt x="169" y="120"/>
                    </a:lnTo>
                    <a:lnTo>
                      <a:pt x="169" y="120"/>
                    </a:lnTo>
                    <a:lnTo>
                      <a:pt x="169" y="120"/>
                    </a:lnTo>
                    <a:lnTo>
                      <a:pt x="169" y="120"/>
                    </a:lnTo>
                    <a:lnTo>
                      <a:pt x="169" y="120"/>
                    </a:lnTo>
                    <a:lnTo>
                      <a:pt x="169" y="117"/>
                    </a:lnTo>
                    <a:lnTo>
                      <a:pt x="169" y="117"/>
                    </a:lnTo>
                    <a:lnTo>
                      <a:pt x="169" y="117"/>
                    </a:lnTo>
                    <a:lnTo>
                      <a:pt x="169" y="113"/>
                    </a:lnTo>
                    <a:lnTo>
                      <a:pt x="169" y="113"/>
                    </a:lnTo>
                    <a:lnTo>
                      <a:pt x="169" y="113"/>
                    </a:lnTo>
                    <a:lnTo>
                      <a:pt x="169" y="113"/>
                    </a:lnTo>
                    <a:lnTo>
                      <a:pt x="169" y="109"/>
                    </a:lnTo>
                    <a:lnTo>
                      <a:pt x="169" y="109"/>
                    </a:lnTo>
                    <a:lnTo>
                      <a:pt x="169" y="109"/>
                    </a:lnTo>
                    <a:lnTo>
                      <a:pt x="173" y="105"/>
                    </a:lnTo>
                    <a:lnTo>
                      <a:pt x="173" y="105"/>
                    </a:lnTo>
                    <a:lnTo>
                      <a:pt x="173" y="105"/>
                    </a:lnTo>
                    <a:lnTo>
                      <a:pt x="173" y="105"/>
                    </a:lnTo>
                    <a:lnTo>
                      <a:pt x="173" y="102"/>
                    </a:lnTo>
                    <a:lnTo>
                      <a:pt x="173" y="102"/>
                    </a:lnTo>
                    <a:lnTo>
                      <a:pt x="177" y="102"/>
                    </a:lnTo>
                    <a:lnTo>
                      <a:pt x="177" y="102"/>
                    </a:lnTo>
                    <a:lnTo>
                      <a:pt x="177" y="98"/>
                    </a:lnTo>
                    <a:lnTo>
                      <a:pt x="177" y="98"/>
                    </a:lnTo>
                    <a:lnTo>
                      <a:pt x="177" y="98"/>
                    </a:lnTo>
                    <a:lnTo>
                      <a:pt x="180" y="98"/>
                    </a:lnTo>
                    <a:lnTo>
                      <a:pt x="180" y="98"/>
                    </a:lnTo>
                    <a:lnTo>
                      <a:pt x="180" y="94"/>
                    </a:lnTo>
                    <a:lnTo>
                      <a:pt x="180" y="94"/>
                    </a:lnTo>
                    <a:lnTo>
                      <a:pt x="180" y="94"/>
                    </a:lnTo>
                    <a:lnTo>
                      <a:pt x="184" y="94"/>
                    </a:lnTo>
                    <a:lnTo>
                      <a:pt x="184" y="94"/>
                    </a:lnTo>
                    <a:lnTo>
                      <a:pt x="184" y="94"/>
                    </a:lnTo>
                    <a:lnTo>
                      <a:pt x="184" y="94"/>
                    </a:lnTo>
                    <a:lnTo>
                      <a:pt x="184" y="94"/>
                    </a:lnTo>
                    <a:lnTo>
                      <a:pt x="188" y="94"/>
                    </a:lnTo>
                    <a:lnTo>
                      <a:pt x="188" y="94"/>
                    </a:lnTo>
                    <a:lnTo>
                      <a:pt x="188" y="94"/>
                    </a:lnTo>
                    <a:lnTo>
                      <a:pt x="188" y="94"/>
                    </a:lnTo>
                    <a:lnTo>
                      <a:pt x="188" y="94"/>
                    </a:lnTo>
                    <a:lnTo>
                      <a:pt x="192" y="94"/>
                    </a:lnTo>
                    <a:lnTo>
                      <a:pt x="23"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Oval 348">
                <a:extLst>
                  <a:ext uri="{FF2B5EF4-FFF2-40B4-BE49-F238E27FC236}">
                    <a16:creationId xmlns:a16="http://schemas.microsoft.com/office/drawing/2014/main" id="{0DBB952F-92E7-19E7-8AAF-5AC1D9A1AEF4}"/>
                  </a:ext>
                </a:extLst>
              </p:cNvPr>
              <p:cNvSpPr>
                <a:spLocks noChangeArrowheads="1"/>
              </p:cNvSpPr>
              <p:nvPr/>
            </p:nvSpPr>
            <p:spPr bwMode="auto">
              <a:xfrm>
                <a:off x="5522" y="3647"/>
                <a:ext cx="109" cy="109"/>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349">
                <a:extLst>
                  <a:ext uri="{FF2B5EF4-FFF2-40B4-BE49-F238E27FC236}">
                    <a16:creationId xmlns:a16="http://schemas.microsoft.com/office/drawing/2014/main" id="{5E886AF8-76A2-A8C9-EBC6-6DEB2F62398A}"/>
                  </a:ext>
                </a:extLst>
              </p:cNvPr>
              <p:cNvSpPr>
                <a:spLocks/>
              </p:cNvSpPr>
              <p:nvPr/>
            </p:nvSpPr>
            <p:spPr bwMode="auto">
              <a:xfrm>
                <a:off x="5560" y="3486"/>
                <a:ext cx="41" cy="165"/>
              </a:xfrm>
              <a:custGeom>
                <a:avLst/>
                <a:gdLst>
                  <a:gd name="T0" fmla="*/ 0 w 41"/>
                  <a:gd name="T1" fmla="*/ 165 h 165"/>
                  <a:gd name="T2" fmla="*/ 0 w 41"/>
                  <a:gd name="T3" fmla="*/ 165 h 165"/>
                  <a:gd name="T4" fmla="*/ 0 w 41"/>
                  <a:gd name="T5" fmla="*/ 165 h 165"/>
                  <a:gd name="T6" fmla="*/ 3 w 41"/>
                  <a:gd name="T7" fmla="*/ 165 h 165"/>
                  <a:gd name="T8" fmla="*/ 3 w 41"/>
                  <a:gd name="T9" fmla="*/ 165 h 165"/>
                  <a:gd name="T10" fmla="*/ 3 w 41"/>
                  <a:gd name="T11" fmla="*/ 165 h 165"/>
                  <a:gd name="T12" fmla="*/ 7 w 41"/>
                  <a:gd name="T13" fmla="*/ 165 h 165"/>
                  <a:gd name="T14" fmla="*/ 7 w 41"/>
                  <a:gd name="T15" fmla="*/ 165 h 165"/>
                  <a:gd name="T16" fmla="*/ 11 w 41"/>
                  <a:gd name="T17" fmla="*/ 165 h 165"/>
                  <a:gd name="T18" fmla="*/ 11 w 41"/>
                  <a:gd name="T19" fmla="*/ 165 h 165"/>
                  <a:gd name="T20" fmla="*/ 15 w 41"/>
                  <a:gd name="T21" fmla="*/ 165 h 165"/>
                  <a:gd name="T22" fmla="*/ 18 w 41"/>
                  <a:gd name="T23" fmla="*/ 165 h 165"/>
                  <a:gd name="T24" fmla="*/ 18 w 41"/>
                  <a:gd name="T25" fmla="*/ 165 h 165"/>
                  <a:gd name="T26" fmla="*/ 22 w 41"/>
                  <a:gd name="T27" fmla="*/ 165 h 165"/>
                  <a:gd name="T28" fmla="*/ 26 w 41"/>
                  <a:gd name="T29" fmla="*/ 165 h 165"/>
                  <a:gd name="T30" fmla="*/ 26 w 41"/>
                  <a:gd name="T31" fmla="*/ 165 h 165"/>
                  <a:gd name="T32" fmla="*/ 30 w 41"/>
                  <a:gd name="T33" fmla="*/ 165 h 165"/>
                  <a:gd name="T34" fmla="*/ 30 w 41"/>
                  <a:gd name="T35" fmla="*/ 165 h 165"/>
                  <a:gd name="T36" fmla="*/ 33 w 41"/>
                  <a:gd name="T37" fmla="*/ 165 h 165"/>
                  <a:gd name="T38" fmla="*/ 33 w 41"/>
                  <a:gd name="T39" fmla="*/ 165 h 165"/>
                  <a:gd name="T40" fmla="*/ 33 w 41"/>
                  <a:gd name="T41" fmla="*/ 165 h 165"/>
                  <a:gd name="T42" fmla="*/ 37 w 41"/>
                  <a:gd name="T43" fmla="*/ 165 h 165"/>
                  <a:gd name="T44" fmla="*/ 37 w 41"/>
                  <a:gd name="T45" fmla="*/ 165 h 165"/>
                  <a:gd name="T46" fmla="*/ 37 w 41"/>
                  <a:gd name="T47" fmla="*/ 165 h 165"/>
                  <a:gd name="T48" fmla="*/ 37 w 41"/>
                  <a:gd name="T49" fmla="*/ 165 h 165"/>
                  <a:gd name="T50" fmla="*/ 41 w 41"/>
                  <a:gd name="T51" fmla="*/ 0 h 165"/>
                  <a:gd name="T52" fmla="*/ 41 w 41"/>
                  <a:gd name="T53" fmla="*/ 0 h 165"/>
                  <a:gd name="T54" fmla="*/ 41 w 41"/>
                  <a:gd name="T55" fmla="*/ 0 h 165"/>
                  <a:gd name="T56" fmla="*/ 37 w 41"/>
                  <a:gd name="T57" fmla="*/ 0 h 165"/>
                  <a:gd name="T58" fmla="*/ 37 w 41"/>
                  <a:gd name="T59" fmla="*/ 0 h 165"/>
                  <a:gd name="T60" fmla="*/ 37 w 41"/>
                  <a:gd name="T61" fmla="*/ 0 h 165"/>
                  <a:gd name="T62" fmla="*/ 33 w 41"/>
                  <a:gd name="T63" fmla="*/ 0 h 165"/>
                  <a:gd name="T64" fmla="*/ 33 w 41"/>
                  <a:gd name="T65" fmla="*/ 0 h 165"/>
                  <a:gd name="T66" fmla="*/ 30 w 41"/>
                  <a:gd name="T67" fmla="*/ 0 h 165"/>
                  <a:gd name="T68" fmla="*/ 30 w 41"/>
                  <a:gd name="T69" fmla="*/ 0 h 165"/>
                  <a:gd name="T70" fmla="*/ 26 w 41"/>
                  <a:gd name="T71" fmla="*/ 0 h 165"/>
                  <a:gd name="T72" fmla="*/ 22 w 41"/>
                  <a:gd name="T73" fmla="*/ 0 h 165"/>
                  <a:gd name="T74" fmla="*/ 22 w 41"/>
                  <a:gd name="T75" fmla="*/ 0 h 165"/>
                  <a:gd name="T76" fmla="*/ 18 w 41"/>
                  <a:gd name="T77" fmla="*/ 0 h 165"/>
                  <a:gd name="T78" fmla="*/ 15 w 41"/>
                  <a:gd name="T79" fmla="*/ 0 h 165"/>
                  <a:gd name="T80" fmla="*/ 15 w 41"/>
                  <a:gd name="T81" fmla="*/ 0 h 165"/>
                  <a:gd name="T82" fmla="*/ 11 w 41"/>
                  <a:gd name="T83" fmla="*/ 0 h 165"/>
                  <a:gd name="T84" fmla="*/ 11 w 41"/>
                  <a:gd name="T85" fmla="*/ 0 h 165"/>
                  <a:gd name="T86" fmla="*/ 7 w 41"/>
                  <a:gd name="T87" fmla="*/ 0 h 165"/>
                  <a:gd name="T88" fmla="*/ 7 w 41"/>
                  <a:gd name="T89" fmla="*/ 0 h 165"/>
                  <a:gd name="T90" fmla="*/ 7 w 41"/>
                  <a:gd name="T91" fmla="*/ 0 h 165"/>
                  <a:gd name="T92" fmla="*/ 3 w 41"/>
                  <a:gd name="T93" fmla="*/ 0 h 165"/>
                  <a:gd name="T94" fmla="*/ 3 w 41"/>
                  <a:gd name="T95" fmla="*/ 0 h 165"/>
                  <a:gd name="T96" fmla="*/ 3 w 41"/>
                  <a:gd name="T97" fmla="*/ 0 h 165"/>
                  <a:gd name="T98" fmla="*/ 3 w 41"/>
                  <a:gd name="T9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 h="165">
                    <a:moveTo>
                      <a:pt x="0" y="165"/>
                    </a:moveTo>
                    <a:lnTo>
                      <a:pt x="0" y="165"/>
                    </a:lnTo>
                    <a:lnTo>
                      <a:pt x="0" y="165"/>
                    </a:lnTo>
                    <a:lnTo>
                      <a:pt x="0" y="165"/>
                    </a:lnTo>
                    <a:lnTo>
                      <a:pt x="0" y="165"/>
                    </a:lnTo>
                    <a:lnTo>
                      <a:pt x="0" y="165"/>
                    </a:lnTo>
                    <a:lnTo>
                      <a:pt x="3" y="165"/>
                    </a:lnTo>
                    <a:lnTo>
                      <a:pt x="3" y="165"/>
                    </a:lnTo>
                    <a:lnTo>
                      <a:pt x="3" y="165"/>
                    </a:lnTo>
                    <a:lnTo>
                      <a:pt x="3" y="165"/>
                    </a:lnTo>
                    <a:lnTo>
                      <a:pt x="3" y="165"/>
                    </a:lnTo>
                    <a:lnTo>
                      <a:pt x="3" y="165"/>
                    </a:lnTo>
                    <a:lnTo>
                      <a:pt x="7" y="165"/>
                    </a:lnTo>
                    <a:lnTo>
                      <a:pt x="7" y="165"/>
                    </a:lnTo>
                    <a:lnTo>
                      <a:pt x="7" y="165"/>
                    </a:lnTo>
                    <a:lnTo>
                      <a:pt x="7" y="165"/>
                    </a:lnTo>
                    <a:lnTo>
                      <a:pt x="11" y="165"/>
                    </a:lnTo>
                    <a:lnTo>
                      <a:pt x="11" y="165"/>
                    </a:lnTo>
                    <a:lnTo>
                      <a:pt x="11" y="165"/>
                    </a:lnTo>
                    <a:lnTo>
                      <a:pt x="11" y="165"/>
                    </a:lnTo>
                    <a:lnTo>
                      <a:pt x="15" y="165"/>
                    </a:lnTo>
                    <a:lnTo>
                      <a:pt x="15" y="165"/>
                    </a:lnTo>
                    <a:lnTo>
                      <a:pt x="15" y="165"/>
                    </a:lnTo>
                    <a:lnTo>
                      <a:pt x="18" y="165"/>
                    </a:lnTo>
                    <a:lnTo>
                      <a:pt x="18" y="165"/>
                    </a:lnTo>
                    <a:lnTo>
                      <a:pt x="18" y="165"/>
                    </a:lnTo>
                    <a:lnTo>
                      <a:pt x="22" y="165"/>
                    </a:lnTo>
                    <a:lnTo>
                      <a:pt x="22" y="165"/>
                    </a:lnTo>
                    <a:lnTo>
                      <a:pt x="22" y="165"/>
                    </a:lnTo>
                    <a:lnTo>
                      <a:pt x="26" y="165"/>
                    </a:lnTo>
                    <a:lnTo>
                      <a:pt x="26" y="165"/>
                    </a:lnTo>
                    <a:lnTo>
                      <a:pt x="26" y="165"/>
                    </a:lnTo>
                    <a:lnTo>
                      <a:pt x="26" y="165"/>
                    </a:lnTo>
                    <a:lnTo>
                      <a:pt x="30" y="165"/>
                    </a:lnTo>
                    <a:lnTo>
                      <a:pt x="30" y="165"/>
                    </a:lnTo>
                    <a:lnTo>
                      <a:pt x="30" y="165"/>
                    </a:lnTo>
                    <a:lnTo>
                      <a:pt x="30" y="165"/>
                    </a:lnTo>
                    <a:lnTo>
                      <a:pt x="33" y="165"/>
                    </a:lnTo>
                    <a:lnTo>
                      <a:pt x="33" y="165"/>
                    </a:lnTo>
                    <a:lnTo>
                      <a:pt x="33" y="165"/>
                    </a:lnTo>
                    <a:lnTo>
                      <a:pt x="33" y="165"/>
                    </a:lnTo>
                    <a:lnTo>
                      <a:pt x="33" y="165"/>
                    </a:lnTo>
                    <a:lnTo>
                      <a:pt x="37" y="165"/>
                    </a:lnTo>
                    <a:lnTo>
                      <a:pt x="37" y="165"/>
                    </a:lnTo>
                    <a:lnTo>
                      <a:pt x="37" y="165"/>
                    </a:lnTo>
                    <a:lnTo>
                      <a:pt x="37" y="165"/>
                    </a:lnTo>
                    <a:lnTo>
                      <a:pt x="37" y="165"/>
                    </a:lnTo>
                    <a:lnTo>
                      <a:pt x="37" y="165"/>
                    </a:lnTo>
                    <a:lnTo>
                      <a:pt x="37" y="165"/>
                    </a:lnTo>
                    <a:lnTo>
                      <a:pt x="37" y="165"/>
                    </a:lnTo>
                    <a:lnTo>
                      <a:pt x="41" y="0"/>
                    </a:lnTo>
                    <a:lnTo>
                      <a:pt x="41" y="0"/>
                    </a:lnTo>
                    <a:lnTo>
                      <a:pt x="41" y="0"/>
                    </a:lnTo>
                    <a:lnTo>
                      <a:pt x="41" y="0"/>
                    </a:lnTo>
                    <a:lnTo>
                      <a:pt x="41" y="0"/>
                    </a:lnTo>
                    <a:lnTo>
                      <a:pt x="41" y="0"/>
                    </a:lnTo>
                    <a:lnTo>
                      <a:pt x="37" y="0"/>
                    </a:lnTo>
                    <a:lnTo>
                      <a:pt x="37" y="0"/>
                    </a:lnTo>
                    <a:lnTo>
                      <a:pt x="37" y="0"/>
                    </a:lnTo>
                    <a:lnTo>
                      <a:pt x="37" y="0"/>
                    </a:lnTo>
                    <a:lnTo>
                      <a:pt x="37" y="0"/>
                    </a:lnTo>
                    <a:lnTo>
                      <a:pt x="37" y="0"/>
                    </a:lnTo>
                    <a:lnTo>
                      <a:pt x="33" y="0"/>
                    </a:lnTo>
                    <a:lnTo>
                      <a:pt x="33" y="0"/>
                    </a:lnTo>
                    <a:lnTo>
                      <a:pt x="33" y="0"/>
                    </a:lnTo>
                    <a:lnTo>
                      <a:pt x="33" y="0"/>
                    </a:lnTo>
                    <a:lnTo>
                      <a:pt x="30" y="0"/>
                    </a:lnTo>
                    <a:lnTo>
                      <a:pt x="30" y="0"/>
                    </a:lnTo>
                    <a:lnTo>
                      <a:pt x="30" y="0"/>
                    </a:lnTo>
                    <a:lnTo>
                      <a:pt x="30" y="0"/>
                    </a:lnTo>
                    <a:lnTo>
                      <a:pt x="26" y="0"/>
                    </a:lnTo>
                    <a:lnTo>
                      <a:pt x="26" y="0"/>
                    </a:lnTo>
                    <a:lnTo>
                      <a:pt x="26" y="0"/>
                    </a:lnTo>
                    <a:lnTo>
                      <a:pt x="22" y="0"/>
                    </a:lnTo>
                    <a:lnTo>
                      <a:pt x="22" y="0"/>
                    </a:lnTo>
                    <a:lnTo>
                      <a:pt x="22" y="0"/>
                    </a:lnTo>
                    <a:lnTo>
                      <a:pt x="18" y="0"/>
                    </a:lnTo>
                    <a:lnTo>
                      <a:pt x="18" y="0"/>
                    </a:lnTo>
                    <a:lnTo>
                      <a:pt x="18" y="0"/>
                    </a:lnTo>
                    <a:lnTo>
                      <a:pt x="15" y="0"/>
                    </a:lnTo>
                    <a:lnTo>
                      <a:pt x="15" y="0"/>
                    </a:lnTo>
                    <a:lnTo>
                      <a:pt x="15" y="0"/>
                    </a:lnTo>
                    <a:lnTo>
                      <a:pt x="15" y="0"/>
                    </a:lnTo>
                    <a:lnTo>
                      <a:pt x="11" y="0"/>
                    </a:lnTo>
                    <a:lnTo>
                      <a:pt x="11" y="0"/>
                    </a:lnTo>
                    <a:lnTo>
                      <a:pt x="11" y="0"/>
                    </a:lnTo>
                    <a:lnTo>
                      <a:pt x="11" y="0"/>
                    </a:lnTo>
                    <a:lnTo>
                      <a:pt x="7" y="0"/>
                    </a:lnTo>
                    <a:lnTo>
                      <a:pt x="7" y="0"/>
                    </a:lnTo>
                    <a:lnTo>
                      <a:pt x="7" y="0"/>
                    </a:lnTo>
                    <a:lnTo>
                      <a:pt x="7" y="0"/>
                    </a:lnTo>
                    <a:lnTo>
                      <a:pt x="7" y="0"/>
                    </a:lnTo>
                    <a:lnTo>
                      <a:pt x="3" y="0"/>
                    </a:lnTo>
                    <a:lnTo>
                      <a:pt x="3" y="0"/>
                    </a:lnTo>
                    <a:lnTo>
                      <a:pt x="3" y="0"/>
                    </a:lnTo>
                    <a:lnTo>
                      <a:pt x="3" y="0"/>
                    </a:lnTo>
                    <a:lnTo>
                      <a:pt x="3" y="0"/>
                    </a:lnTo>
                    <a:lnTo>
                      <a:pt x="3" y="0"/>
                    </a:lnTo>
                    <a:lnTo>
                      <a:pt x="3" y="0"/>
                    </a:lnTo>
                    <a:lnTo>
                      <a:pt x="3" y="0"/>
                    </a:lnTo>
                    <a:lnTo>
                      <a:pt x="0" y="16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Oval 350">
                <a:extLst>
                  <a:ext uri="{FF2B5EF4-FFF2-40B4-BE49-F238E27FC236}">
                    <a16:creationId xmlns:a16="http://schemas.microsoft.com/office/drawing/2014/main" id="{B1EBDCF6-50D0-FD6A-4775-8958CE6FF9A1}"/>
                  </a:ext>
                </a:extLst>
              </p:cNvPr>
              <p:cNvSpPr>
                <a:spLocks noChangeArrowheads="1"/>
              </p:cNvSpPr>
              <p:nvPr/>
            </p:nvSpPr>
            <p:spPr bwMode="auto">
              <a:xfrm>
                <a:off x="5518" y="3362"/>
                <a:ext cx="124" cy="12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351">
                <a:extLst>
                  <a:ext uri="{FF2B5EF4-FFF2-40B4-BE49-F238E27FC236}">
                    <a16:creationId xmlns:a16="http://schemas.microsoft.com/office/drawing/2014/main" id="{C5CE2C7D-785F-2F6F-E802-E0F00D5A3247}"/>
                  </a:ext>
                </a:extLst>
              </p:cNvPr>
              <p:cNvSpPr>
                <a:spLocks/>
              </p:cNvSpPr>
              <p:nvPr/>
            </p:nvSpPr>
            <p:spPr bwMode="auto">
              <a:xfrm>
                <a:off x="5578" y="3313"/>
                <a:ext cx="76" cy="105"/>
              </a:xfrm>
              <a:custGeom>
                <a:avLst/>
                <a:gdLst>
                  <a:gd name="T0" fmla="*/ 0 w 76"/>
                  <a:gd name="T1" fmla="*/ 83 h 105"/>
                  <a:gd name="T2" fmla="*/ 0 w 76"/>
                  <a:gd name="T3" fmla="*/ 83 h 105"/>
                  <a:gd name="T4" fmla="*/ 0 w 76"/>
                  <a:gd name="T5" fmla="*/ 87 h 105"/>
                  <a:gd name="T6" fmla="*/ 0 w 76"/>
                  <a:gd name="T7" fmla="*/ 87 h 105"/>
                  <a:gd name="T8" fmla="*/ 0 w 76"/>
                  <a:gd name="T9" fmla="*/ 90 h 105"/>
                  <a:gd name="T10" fmla="*/ 0 w 76"/>
                  <a:gd name="T11" fmla="*/ 94 h 105"/>
                  <a:gd name="T12" fmla="*/ 0 w 76"/>
                  <a:gd name="T13" fmla="*/ 94 h 105"/>
                  <a:gd name="T14" fmla="*/ 0 w 76"/>
                  <a:gd name="T15" fmla="*/ 98 h 105"/>
                  <a:gd name="T16" fmla="*/ 4 w 76"/>
                  <a:gd name="T17" fmla="*/ 98 h 105"/>
                  <a:gd name="T18" fmla="*/ 4 w 76"/>
                  <a:gd name="T19" fmla="*/ 102 h 105"/>
                  <a:gd name="T20" fmla="*/ 4 w 76"/>
                  <a:gd name="T21" fmla="*/ 102 h 105"/>
                  <a:gd name="T22" fmla="*/ 8 w 76"/>
                  <a:gd name="T23" fmla="*/ 102 h 105"/>
                  <a:gd name="T24" fmla="*/ 8 w 76"/>
                  <a:gd name="T25" fmla="*/ 105 h 105"/>
                  <a:gd name="T26" fmla="*/ 12 w 76"/>
                  <a:gd name="T27" fmla="*/ 105 h 105"/>
                  <a:gd name="T28" fmla="*/ 15 w 76"/>
                  <a:gd name="T29" fmla="*/ 105 h 105"/>
                  <a:gd name="T30" fmla="*/ 15 w 76"/>
                  <a:gd name="T31" fmla="*/ 105 h 105"/>
                  <a:gd name="T32" fmla="*/ 19 w 76"/>
                  <a:gd name="T33" fmla="*/ 105 h 105"/>
                  <a:gd name="T34" fmla="*/ 23 w 76"/>
                  <a:gd name="T35" fmla="*/ 105 h 105"/>
                  <a:gd name="T36" fmla="*/ 23 w 76"/>
                  <a:gd name="T37" fmla="*/ 105 h 105"/>
                  <a:gd name="T38" fmla="*/ 27 w 76"/>
                  <a:gd name="T39" fmla="*/ 105 h 105"/>
                  <a:gd name="T40" fmla="*/ 27 w 76"/>
                  <a:gd name="T41" fmla="*/ 105 h 105"/>
                  <a:gd name="T42" fmla="*/ 30 w 76"/>
                  <a:gd name="T43" fmla="*/ 102 h 105"/>
                  <a:gd name="T44" fmla="*/ 30 w 76"/>
                  <a:gd name="T45" fmla="*/ 102 h 105"/>
                  <a:gd name="T46" fmla="*/ 30 w 76"/>
                  <a:gd name="T47" fmla="*/ 102 h 105"/>
                  <a:gd name="T48" fmla="*/ 34 w 76"/>
                  <a:gd name="T49" fmla="*/ 98 h 105"/>
                  <a:gd name="T50" fmla="*/ 76 w 76"/>
                  <a:gd name="T51" fmla="*/ 19 h 105"/>
                  <a:gd name="T52" fmla="*/ 72 w 76"/>
                  <a:gd name="T53" fmla="*/ 19 h 105"/>
                  <a:gd name="T54" fmla="*/ 72 w 76"/>
                  <a:gd name="T55" fmla="*/ 23 h 105"/>
                  <a:gd name="T56" fmla="*/ 72 w 76"/>
                  <a:gd name="T57" fmla="*/ 23 h 105"/>
                  <a:gd name="T58" fmla="*/ 68 w 76"/>
                  <a:gd name="T59" fmla="*/ 27 h 105"/>
                  <a:gd name="T60" fmla="*/ 68 w 76"/>
                  <a:gd name="T61" fmla="*/ 27 h 105"/>
                  <a:gd name="T62" fmla="*/ 64 w 76"/>
                  <a:gd name="T63" fmla="*/ 27 h 105"/>
                  <a:gd name="T64" fmla="*/ 61 w 76"/>
                  <a:gd name="T65" fmla="*/ 27 h 105"/>
                  <a:gd name="T66" fmla="*/ 61 w 76"/>
                  <a:gd name="T67" fmla="*/ 27 h 105"/>
                  <a:gd name="T68" fmla="*/ 57 w 76"/>
                  <a:gd name="T69" fmla="*/ 27 h 105"/>
                  <a:gd name="T70" fmla="*/ 53 w 76"/>
                  <a:gd name="T71" fmla="*/ 27 h 105"/>
                  <a:gd name="T72" fmla="*/ 53 w 76"/>
                  <a:gd name="T73" fmla="*/ 27 h 105"/>
                  <a:gd name="T74" fmla="*/ 49 w 76"/>
                  <a:gd name="T75" fmla="*/ 23 h 105"/>
                  <a:gd name="T76" fmla="*/ 49 w 76"/>
                  <a:gd name="T77" fmla="*/ 23 h 105"/>
                  <a:gd name="T78" fmla="*/ 45 w 76"/>
                  <a:gd name="T79" fmla="*/ 23 h 105"/>
                  <a:gd name="T80" fmla="*/ 45 w 76"/>
                  <a:gd name="T81" fmla="*/ 19 h 105"/>
                  <a:gd name="T82" fmla="*/ 42 w 76"/>
                  <a:gd name="T83" fmla="*/ 19 h 105"/>
                  <a:gd name="T84" fmla="*/ 42 w 76"/>
                  <a:gd name="T85" fmla="*/ 15 h 105"/>
                  <a:gd name="T86" fmla="*/ 42 w 76"/>
                  <a:gd name="T87" fmla="*/ 12 h 105"/>
                  <a:gd name="T88" fmla="*/ 42 w 76"/>
                  <a:gd name="T89" fmla="*/ 12 h 105"/>
                  <a:gd name="T90" fmla="*/ 42 w 76"/>
                  <a:gd name="T91" fmla="*/ 8 h 105"/>
                  <a:gd name="T92" fmla="*/ 42 w 76"/>
                  <a:gd name="T93" fmla="*/ 8 h 105"/>
                  <a:gd name="T94" fmla="*/ 42 w 76"/>
                  <a:gd name="T95" fmla="*/ 4 h 105"/>
                  <a:gd name="T96" fmla="*/ 42 w 76"/>
                  <a:gd name="T97" fmla="*/ 4 h 105"/>
                  <a:gd name="T98" fmla="*/ 42 w 76"/>
                  <a:gd name="T9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105">
                    <a:moveTo>
                      <a:pt x="0" y="79"/>
                    </a:moveTo>
                    <a:lnTo>
                      <a:pt x="0" y="83"/>
                    </a:lnTo>
                    <a:lnTo>
                      <a:pt x="0" y="83"/>
                    </a:lnTo>
                    <a:lnTo>
                      <a:pt x="0" y="83"/>
                    </a:lnTo>
                    <a:lnTo>
                      <a:pt x="0" y="87"/>
                    </a:lnTo>
                    <a:lnTo>
                      <a:pt x="0" y="87"/>
                    </a:lnTo>
                    <a:lnTo>
                      <a:pt x="0" y="87"/>
                    </a:lnTo>
                    <a:lnTo>
                      <a:pt x="0" y="87"/>
                    </a:lnTo>
                    <a:lnTo>
                      <a:pt x="0" y="90"/>
                    </a:lnTo>
                    <a:lnTo>
                      <a:pt x="0" y="90"/>
                    </a:lnTo>
                    <a:lnTo>
                      <a:pt x="0" y="90"/>
                    </a:lnTo>
                    <a:lnTo>
                      <a:pt x="0" y="94"/>
                    </a:lnTo>
                    <a:lnTo>
                      <a:pt x="0" y="94"/>
                    </a:lnTo>
                    <a:lnTo>
                      <a:pt x="0" y="94"/>
                    </a:lnTo>
                    <a:lnTo>
                      <a:pt x="0" y="94"/>
                    </a:lnTo>
                    <a:lnTo>
                      <a:pt x="0" y="98"/>
                    </a:lnTo>
                    <a:lnTo>
                      <a:pt x="0" y="98"/>
                    </a:lnTo>
                    <a:lnTo>
                      <a:pt x="4" y="98"/>
                    </a:lnTo>
                    <a:lnTo>
                      <a:pt x="4" y="98"/>
                    </a:lnTo>
                    <a:lnTo>
                      <a:pt x="4" y="102"/>
                    </a:lnTo>
                    <a:lnTo>
                      <a:pt x="4" y="102"/>
                    </a:lnTo>
                    <a:lnTo>
                      <a:pt x="4" y="102"/>
                    </a:lnTo>
                    <a:lnTo>
                      <a:pt x="8" y="102"/>
                    </a:lnTo>
                    <a:lnTo>
                      <a:pt x="8" y="102"/>
                    </a:lnTo>
                    <a:lnTo>
                      <a:pt x="8" y="105"/>
                    </a:lnTo>
                    <a:lnTo>
                      <a:pt x="8" y="105"/>
                    </a:lnTo>
                    <a:lnTo>
                      <a:pt x="12" y="105"/>
                    </a:lnTo>
                    <a:lnTo>
                      <a:pt x="12" y="105"/>
                    </a:lnTo>
                    <a:lnTo>
                      <a:pt x="12" y="105"/>
                    </a:lnTo>
                    <a:lnTo>
                      <a:pt x="15" y="105"/>
                    </a:lnTo>
                    <a:lnTo>
                      <a:pt x="15" y="105"/>
                    </a:lnTo>
                    <a:lnTo>
                      <a:pt x="15" y="105"/>
                    </a:lnTo>
                    <a:lnTo>
                      <a:pt x="19" y="105"/>
                    </a:lnTo>
                    <a:lnTo>
                      <a:pt x="19" y="105"/>
                    </a:lnTo>
                    <a:lnTo>
                      <a:pt x="19" y="105"/>
                    </a:lnTo>
                    <a:lnTo>
                      <a:pt x="23" y="105"/>
                    </a:lnTo>
                    <a:lnTo>
                      <a:pt x="23" y="105"/>
                    </a:lnTo>
                    <a:lnTo>
                      <a:pt x="23" y="105"/>
                    </a:lnTo>
                    <a:lnTo>
                      <a:pt x="23" y="105"/>
                    </a:lnTo>
                    <a:lnTo>
                      <a:pt x="27" y="105"/>
                    </a:lnTo>
                    <a:lnTo>
                      <a:pt x="27" y="105"/>
                    </a:lnTo>
                    <a:lnTo>
                      <a:pt x="27" y="105"/>
                    </a:lnTo>
                    <a:lnTo>
                      <a:pt x="27" y="105"/>
                    </a:lnTo>
                    <a:lnTo>
                      <a:pt x="30" y="102"/>
                    </a:lnTo>
                    <a:lnTo>
                      <a:pt x="30" y="102"/>
                    </a:lnTo>
                    <a:lnTo>
                      <a:pt x="30" y="102"/>
                    </a:lnTo>
                    <a:lnTo>
                      <a:pt x="30" y="102"/>
                    </a:lnTo>
                    <a:lnTo>
                      <a:pt x="30" y="102"/>
                    </a:lnTo>
                    <a:lnTo>
                      <a:pt x="34" y="98"/>
                    </a:lnTo>
                    <a:lnTo>
                      <a:pt x="34" y="98"/>
                    </a:lnTo>
                    <a:lnTo>
                      <a:pt x="76" y="19"/>
                    </a:lnTo>
                    <a:lnTo>
                      <a:pt x="76" y="19"/>
                    </a:lnTo>
                    <a:lnTo>
                      <a:pt x="76" y="19"/>
                    </a:lnTo>
                    <a:lnTo>
                      <a:pt x="72" y="19"/>
                    </a:lnTo>
                    <a:lnTo>
                      <a:pt x="72" y="23"/>
                    </a:lnTo>
                    <a:lnTo>
                      <a:pt x="72" y="23"/>
                    </a:lnTo>
                    <a:lnTo>
                      <a:pt x="72" y="23"/>
                    </a:lnTo>
                    <a:lnTo>
                      <a:pt x="72" y="23"/>
                    </a:lnTo>
                    <a:lnTo>
                      <a:pt x="68" y="23"/>
                    </a:lnTo>
                    <a:lnTo>
                      <a:pt x="68" y="27"/>
                    </a:lnTo>
                    <a:lnTo>
                      <a:pt x="68" y="27"/>
                    </a:lnTo>
                    <a:lnTo>
                      <a:pt x="68" y="27"/>
                    </a:lnTo>
                    <a:lnTo>
                      <a:pt x="64" y="27"/>
                    </a:lnTo>
                    <a:lnTo>
                      <a:pt x="64" y="27"/>
                    </a:lnTo>
                    <a:lnTo>
                      <a:pt x="64" y="27"/>
                    </a:lnTo>
                    <a:lnTo>
                      <a:pt x="61" y="27"/>
                    </a:lnTo>
                    <a:lnTo>
                      <a:pt x="61" y="27"/>
                    </a:lnTo>
                    <a:lnTo>
                      <a:pt x="61" y="27"/>
                    </a:lnTo>
                    <a:lnTo>
                      <a:pt x="57" y="27"/>
                    </a:lnTo>
                    <a:lnTo>
                      <a:pt x="57" y="27"/>
                    </a:lnTo>
                    <a:lnTo>
                      <a:pt x="57" y="27"/>
                    </a:lnTo>
                    <a:lnTo>
                      <a:pt x="53" y="27"/>
                    </a:lnTo>
                    <a:lnTo>
                      <a:pt x="53" y="27"/>
                    </a:lnTo>
                    <a:lnTo>
                      <a:pt x="53" y="27"/>
                    </a:lnTo>
                    <a:lnTo>
                      <a:pt x="53" y="23"/>
                    </a:lnTo>
                    <a:lnTo>
                      <a:pt x="49" y="23"/>
                    </a:lnTo>
                    <a:lnTo>
                      <a:pt x="49" y="23"/>
                    </a:lnTo>
                    <a:lnTo>
                      <a:pt x="49" y="23"/>
                    </a:lnTo>
                    <a:lnTo>
                      <a:pt x="45" y="23"/>
                    </a:lnTo>
                    <a:lnTo>
                      <a:pt x="45" y="23"/>
                    </a:lnTo>
                    <a:lnTo>
                      <a:pt x="45" y="19"/>
                    </a:lnTo>
                    <a:lnTo>
                      <a:pt x="45" y="19"/>
                    </a:lnTo>
                    <a:lnTo>
                      <a:pt x="45" y="19"/>
                    </a:lnTo>
                    <a:lnTo>
                      <a:pt x="42" y="19"/>
                    </a:lnTo>
                    <a:lnTo>
                      <a:pt x="42" y="15"/>
                    </a:lnTo>
                    <a:lnTo>
                      <a:pt x="42" y="15"/>
                    </a:lnTo>
                    <a:lnTo>
                      <a:pt x="42" y="15"/>
                    </a:lnTo>
                    <a:lnTo>
                      <a:pt x="42" y="12"/>
                    </a:lnTo>
                    <a:lnTo>
                      <a:pt x="42" y="12"/>
                    </a:lnTo>
                    <a:lnTo>
                      <a:pt x="42" y="12"/>
                    </a:lnTo>
                    <a:lnTo>
                      <a:pt x="42" y="12"/>
                    </a:lnTo>
                    <a:lnTo>
                      <a:pt x="42" y="8"/>
                    </a:lnTo>
                    <a:lnTo>
                      <a:pt x="42" y="8"/>
                    </a:lnTo>
                    <a:lnTo>
                      <a:pt x="42" y="8"/>
                    </a:lnTo>
                    <a:lnTo>
                      <a:pt x="42" y="4"/>
                    </a:lnTo>
                    <a:lnTo>
                      <a:pt x="42" y="4"/>
                    </a:lnTo>
                    <a:lnTo>
                      <a:pt x="42" y="4"/>
                    </a:lnTo>
                    <a:lnTo>
                      <a:pt x="42" y="4"/>
                    </a:lnTo>
                    <a:lnTo>
                      <a:pt x="42" y="0"/>
                    </a:lnTo>
                    <a:lnTo>
                      <a:pt x="42" y="0"/>
                    </a:lnTo>
                    <a:lnTo>
                      <a:pt x="0" y="79"/>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Oval 352">
                <a:extLst>
                  <a:ext uri="{FF2B5EF4-FFF2-40B4-BE49-F238E27FC236}">
                    <a16:creationId xmlns:a16="http://schemas.microsoft.com/office/drawing/2014/main" id="{734752E3-486D-7F33-F949-91CD2495A46F}"/>
                  </a:ext>
                </a:extLst>
              </p:cNvPr>
              <p:cNvSpPr>
                <a:spLocks noChangeArrowheads="1"/>
              </p:cNvSpPr>
              <p:nvPr/>
            </p:nvSpPr>
            <p:spPr bwMode="auto">
              <a:xfrm>
                <a:off x="6453" y="2739"/>
                <a:ext cx="108" cy="109"/>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353">
                <a:extLst>
                  <a:ext uri="{FF2B5EF4-FFF2-40B4-BE49-F238E27FC236}">
                    <a16:creationId xmlns:a16="http://schemas.microsoft.com/office/drawing/2014/main" id="{E5440814-9C7C-665C-9890-D91984993855}"/>
                  </a:ext>
                </a:extLst>
              </p:cNvPr>
              <p:cNvSpPr>
                <a:spLocks/>
              </p:cNvSpPr>
              <p:nvPr/>
            </p:nvSpPr>
            <p:spPr bwMode="auto">
              <a:xfrm>
                <a:off x="6513" y="2634"/>
                <a:ext cx="97" cy="143"/>
              </a:xfrm>
              <a:custGeom>
                <a:avLst/>
                <a:gdLst>
                  <a:gd name="T0" fmla="*/ 0 w 97"/>
                  <a:gd name="T1" fmla="*/ 120 h 143"/>
                  <a:gd name="T2" fmla="*/ 0 w 97"/>
                  <a:gd name="T3" fmla="*/ 120 h 143"/>
                  <a:gd name="T4" fmla="*/ 0 w 97"/>
                  <a:gd name="T5" fmla="*/ 124 h 143"/>
                  <a:gd name="T6" fmla="*/ 0 w 97"/>
                  <a:gd name="T7" fmla="*/ 124 h 143"/>
                  <a:gd name="T8" fmla="*/ 0 w 97"/>
                  <a:gd name="T9" fmla="*/ 128 h 143"/>
                  <a:gd name="T10" fmla="*/ 0 w 97"/>
                  <a:gd name="T11" fmla="*/ 128 h 143"/>
                  <a:gd name="T12" fmla="*/ 0 w 97"/>
                  <a:gd name="T13" fmla="*/ 132 h 143"/>
                  <a:gd name="T14" fmla="*/ 3 w 97"/>
                  <a:gd name="T15" fmla="*/ 132 h 143"/>
                  <a:gd name="T16" fmla="*/ 3 w 97"/>
                  <a:gd name="T17" fmla="*/ 132 h 143"/>
                  <a:gd name="T18" fmla="*/ 3 w 97"/>
                  <a:gd name="T19" fmla="*/ 135 h 143"/>
                  <a:gd name="T20" fmla="*/ 7 w 97"/>
                  <a:gd name="T21" fmla="*/ 135 h 143"/>
                  <a:gd name="T22" fmla="*/ 7 w 97"/>
                  <a:gd name="T23" fmla="*/ 139 h 143"/>
                  <a:gd name="T24" fmla="*/ 11 w 97"/>
                  <a:gd name="T25" fmla="*/ 139 h 143"/>
                  <a:gd name="T26" fmla="*/ 15 w 97"/>
                  <a:gd name="T27" fmla="*/ 139 h 143"/>
                  <a:gd name="T28" fmla="*/ 15 w 97"/>
                  <a:gd name="T29" fmla="*/ 139 h 143"/>
                  <a:gd name="T30" fmla="*/ 18 w 97"/>
                  <a:gd name="T31" fmla="*/ 143 h 143"/>
                  <a:gd name="T32" fmla="*/ 18 w 97"/>
                  <a:gd name="T33" fmla="*/ 143 h 143"/>
                  <a:gd name="T34" fmla="*/ 22 w 97"/>
                  <a:gd name="T35" fmla="*/ 143 h 143"/>
                  <a:gd name="T36" fmla="*/ 26 w 97"/>
                  <a:gd name="T37" fmla="*/ 143 h 143"/>
                  <a:gd name="T38" fmla="*/ 26 w 97"/>
                  <a:gd name="T39" fmla="*/ 143 h 143"/>
                  <a:gd name="T40" fmla="*/ 30 w 97"/>
                  <a:gd name="T41" fmla="*/ 143 h 143"/>
                  <a:gd name="T42" fmla="*/ 30 w 97"/>
                  <a:gd name="T43" fmla="*/ 139 h 143"/>
                  <a:gd name="T44" fmla="*/ 30 w 97"/>
                  <a:gd name="T45" fmla="*/ 139 h 143"/>
                  <a:gd name="T46" fmla="*/ 33 w 97"/>
                  <a:gd name="T47" fmla="*/ 139 h 143"/>
                  <a:gd name="T48" fmla="*/ 33 w 97"/>
                  <a:gd name="T49" fmla="*/ 135 h 143"/>
                  <a:gd name="T50" fmla="*/ 97 w 97"/>
                  <a:gd name="T51" fmla="*/ 19 h 143"/>
                  <a:gd name="T52" fmla="*/ 93 w 97"/>
                  <a:gd name="T53" fmla="*/ 23 h 143"/>
                  <a:gd name="T54" fmla="*/ 93 w 97"/>
                  <a:gd name="T55" fmla="*/ 23 h 143"/>
                  <a:gd name="T56" fmla="*/ 93 w 97"/>
                  <a:gd name="T57" fmla="*/ 23 h 143"/>
                  <a:gd name="T58" fmla="*/ 90 w 97"/>
                  <a:gd name="T59" fmla="*/ 23 h 143"/>
                  <a:gd name="T60" fmla="*/ 90 w 97"/>
                  <a:gd name="T61" fmla="*/ 23 h 143"/>
                  <a:gd name="T62" fmla="*/ 86 w 97"/>
                  <a:gd name="T63" fmla="*/ 23 h 143"/>
                  <a:gd name="T64" fmla="*/ 82 w 97"/>
                  <a:gd name="T65" fmla="*/ 23 h 143"/>
                  <a:gd name="T66" fmla="*/ 82 w 97"/>
                  <a:gd name="T67" fmla="*/ 23 h 143"/>
                  <a:gd name="T68" fmla="*/ 78 w 97"/>
                  <a:gd name="T69" fmla="*/ 23 h 143"/>
                  <a:gd name="T70" fmla="*/ 78 w 97"/>
                  <a:gd name="T71" fmla="*/ 23 h 143"/>
                  <a:gd name="T72" fmla="*/ 75 w 97"/>
                  <a:gd name="T73" fmla="*/ 23 h 143"/>
                  <a:gd name="T74" fmla="*/ 71 w 97"/>
                  <a:gd name="T75" fmla="*/ 19 h 143"/>
                  <a:gd name="T76" fmla="*/ 71 w 97"/>
                  <a:gd name="T77" fmla="*/ 19 h 143"/>
                  <a:gd name="T78" fmla="*/ 67 w 97"/>
                  <a:gd name="T79" fmla="*/ 19 h 143"/>
                  <a:gd name="T80" fmla="*/ 67 w 97"/>
                  <a:gd name="T81" fmla="*/ 15 h 143"/>
                  <a:gd name="T82" fmla="*/ 63 w 97"/>
                  <a:gd name="T83" fmla="*/ 15 h 143"/>
                  <a:gd name="T84" fmla="*/ 63 w 97"/>
                  <a:gd name="T85" fmla="*/ 11 h 143"/>
                  <a:gd name="T86" fmla="*/ 63 w 97"/>
                  <a:gd name="T87" fmla="*/ 11 h 143"/>
                  <a:gd name="T88" fmla="*/ 63 w 97"/>
                  <a:gd name="T89" fmla="*/ 8 h 143"/>
                  <a:gd name="T90" fmla="*/ 60 w 97"/>
                  <a:gd name="T91" fmla="*/ 8 h 143"/>
                  <a:gd name="T92" fmla="*/ 60 w 97"/>
                  <a:gd name="T93" fmla="*/ 8 h 143"/>
                  <a:gd name="T94" fmla="*/ 60 w 97"/>
                  <a:gd name="T95" fmla="*/ 4 h 143"/>
                  <a:gd name="T96" fmla="*/ 60 w 97"/>
                  <a:gd name="T97" fmla="*/ 4 h 143"/>
                  <a:gd name="T98" fmla="*/ 63 w 97"/>
                  <a:gd name="T9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43">
                    <a:moveTo>
                      <a:pt x="0" y="120"/>
                    </a:moveTo>
                    <a:lnTo>
                      <a:pt x="0" y="120"/>
                    </a:lnTo>
                    <a:lnTo>
                      <a:pt x="0" y="120"/>
                    </a:lnTo>
                    <a:lnTo>
                      <a:pt x="0" y="120"/>
                    </a:lnTo>
                    <a:lnTo>
                      <a:pt x="0" y="124"/>
                    </a:lnTo>
                    <a:lnTo>
                      <a:pt x="0" y="124"/>
                    </a:lnTo>
                    <a:lnTo>
                      <a:pt x="0" y="124"/>
                    </a:lnTo>
                    <a:lnTo>
                      <a:pt x="0" y="124"/>
                    </a:lnTo>
                    <a:lnTo>
                      <a:pt x="0" y="124"/>
                    </a:lnTo>
                    <a:lnTo>
                      <a:pt x="0" y="128"/>
                    </a:lnTo>
                    <a:lnTo>
                      <a:pt x="0" y="128"/>
                    </a:lnTo>
                    <a:lnTo>
                      <a:pt x="0" y="128"/>
                    </a:lnTo>
                    <a:lnTo>
                      <a:pt x="0" y="128"/>
                    </a:lnTo>
                    <a:lnTo>
                      <a:pt x="0" y="132"/>
                    </a:lnTo>
                    <a:lnTo>
                      <a:pt x="0" y="132"/>
                    </a:lnTo>
                    <a:lnTo>
                      <a:pt x="3" y="132"/>
                    </a:lnTo>
                    <a:lnTo>
                      <a:pt x="3" y="132"/>
                    </a:lnTo>
                    <a:lnTo>
                      <a:pt x="3" y="132"/>
                    </a:lnTo>
                    <a:lnTo>
                      <a:pt x="3" y="135"/>
                    </a:lnTo>
                    <a:lnTo>
                      <a:pt x="3" y="135"/>
                    </a:lnTo>
                    <a:lnTo>
                      <a:pt x="7" y="135"/>
                    </a:lnTo>
                    <a:lnTo>
                      <a:pt x="7" y="135"/>
                    </a:lnTo>
                    <a:lnTo>
                      <a:pt x="7" y="135"/>
                    </a:lnTo>
                    <a:lnTo>
                      <a:pt x="7" y="139"/>
                    </a:lnTo>
                    <a:lnTo>
                      <a:pt x="11" y="139"/>
                    </a:lnTo>
                    <a:lnTo>
                      <a:pt x="11" y="139"/>
                    </a:lnTo>
                    <a:lnTo>
                      <a:pt x="11" y="139"/>
                    </a:lnTo>
                    <a:lnTo>
                      <a:pt x="15" y="139"/>
                    </a:lnTo>
                    <a:lnTo>
                      <a:pt x="15" y="139"/>
                    </a:lnTo>
                    <a:lnTo>
                      <a:pt x="15" y="139"/>
                    </a:lnTo>
                    <a:lnTo>
                      <a:pt x="15" y="143"/>
                    </a:lnTo>
                    <a:lnTo>
                      <a:pt x="18" y="143"/>
                    </a:lnTo>
                    <a:lnTo>
                      <a:pt x="18" y="143"/>
                    </a:lnTo>
                    <a:lnTo>
                      <a:pt x="18" y="143"/>
                    </a:lnTo>
                    <a:lnTo>
                      <a:pt x="22" y="143"/>
                    </a:lnTo>
                    <a:lnTo>
                      <a:pt x="22" y="143"/>
                    </a:lnTo>
                    <a:lnTo>
                      <a:pt x="22" y="143"/>
                    </a:lnTo>
                    <a:lnTo>
                      <a:pt x="26" y="143"/>
                    </a:lnTo>
                    <a:lnTo>
                      <a:pt x="26" y="143"/>
                    </a:lnTo>
                    <a:lnTo>
                      <a:pt x="26" y="143"/>
                    </a:lnTo>
                    <a:lnTo>
                      <a:pt x="26" y="143"/>
                    </a:lnTo>
                    <a:lnTo>
                      <a:pt x="30" y="143"/>
                    </a:lnTo>
                    <a:lnTo>
                      <a:pt x="30" y="139"/>
                    </a:lnTo>
                    <a:lnTo>
                      <a:pt x="30" y="139"/>
                    </a:lnTo>
                    <a:lnTo>
                      <a:pt x="30" y="139"/>
                    </a:lnTo>
                    <a:lnTo>
                      <a:pt x="30" y="139"/>
                    </a:lnTo>
                    <a:lnTo>
                      <a:pt x="30" y="139"/>
                    </a:lnTo>
                    <a:lnTo>
                      <a:pt x="33" y="139"/>
                    </a:lnTo>
                    <a:lnTo>
                      <a:pt x="33" y="139"/>
                    </a:lnTo>
                    <a:lnTo>
                      <a:pt x="33" y="135"/>
                    </a:lnTo>
                    <a:lnTo>
                      <a:pt x="97" y="19"/>
                    </a:lnTo>
                    <a:lnTo>
                      <a:pt x="97" y="19"/>
                    </a:lnTo>
                    <a:lnTo>
                      <a:pt x="93" y="19"/>
                    </a:lnTo>
                    <a:lnTo>
                      <a:pt x="93" y="23"/>
                    </a:lnTo>
                    <a:lnTo>
                      <a:pt x="93" y="23"/>
                    </a:lnTo>
                    <a:lnTo>
                      <a:pt x="93" y="23"/>
                    </a:lnTo>
                    <a:lnTo>
                      <a:pt x="93" y="23"/>
                    </a:lnTo>
                    <a:lnTo>
                      <a:pt x="93" y="23"/>
                    </a:lnTo>
                    <a:lnTo>
                      <a:pt x="90" y="23"/>
                    </a:lnTo>
                    <a:lnTo>
                      <a:pt x="90" y="23"/>
                    </a:lnTo>
                    <a:lnTo>
                      <a:pt x="90" y="23"/>
                    </a:lnTo>
                    <a:lnTo>
                      <a:pt x="90" y="23"/>
                    </a:lnTo>
                    <a:lnTo>
                      <a:pt x="86" y="23"/>
                    </a:lnTo>
                    <a:lnTo>
                      <a:pt x="86" y="23"/>
                    </a:lnTo>
                    <a:lnTo>
                      <a:pt x="86" y="23"/>
                    </a:lnTo>
                    <a:lnTo>
                      <a:pt x="82" y="23"/>
                    </a:lnTo>
                    <a:lnTo>
                      <a:pt x="82" y="23"/>
                    </a:lnTo>
                    <a:lnTo>
                      <a:pt x="82" y="23"/>
                    </a:lnTo>
                    <a:lnTo>
                      <a:pt x="82" y="23"/>
                    </a:lnTo>
                    <a:lnTo>
                      <a:pt x="78" y="23"/>
                    </a:lnTo>
                    <a:lnTo>
                      <a:pt x="78" y="23"/>
                    </a:lnTo>
                    <a:lnTo>
                      <a:pt x="78" y="23"/>
                    </a:lnTo>
                    <a:lnTo>
                      <a:pt x="75" y="23"/>
                    </a:lnTo>
                    <a:lnTo>
                      <a:pt x="75" y="23"/>
                    </a:lnTo>
                    <a:lnTo>
                      <a:pt x="75" y="23"/>
                    </a:lnTo>
                    <a:lnTo>
                      <a:pt x="71" y="19"/>
                    </a:lnTo>
                    <a:lnTo>
                      <a:pt x="71" y="19"/>
                    </a:lnTo>
                    <a:lnTo>
                      <a:pt x="71" y="19"/>
                    </a:lnTo>
                    <a:lnTo>
                      <a:pt x="71" y="19"/>
                    </a:lnTo>
                    <a:lnTo>
                      <a:pt x="67" y="19"/>
                    </a:lnTo>
                    <a:lnTo>
                      <a:pt x="67" y="15"/>
                    </a:lnTo>
                    <a:lnTo>
                      <a:pt x="67" y="15"/>
                    </a:lnTo>
                    <a:lnTo>
                      <a:pt x="67" y="15"/>
                    </a:lnTo>
                    <a:lnTo>
                      <a:pt x="63" y="15"/>
                    </a:lnTo>
                    <a:lnTo>
                      <a:pt x="63" y="15"/>
                    </a:lnTo>
                    <a:lnTo>
                      <a:pt x="63" y="11"/>
                    </a:lnTo>
                    <a:lnTo>
                      <a:pt x="63" y="11"/>
                    </a:lnTo>
                    <a:lnTo>
                      <a:pt x="63" y="11"/>
                    </a:lnTo>
                    <a:lnTo>
                      <a:pt x="63" y="11"/>
                    </a:lnTo>
                    <a:lnTo>
                      <a:pt x="63" y="8"/>
                    </a:lnTo>
                    <a:lnTo>
                      <a:pt x="60" y="8"/>
                    </a:lnTo>
                    <a:lnTo>
                      <a:pt x="60" y="8"/>
                    </a:lnTo>
                    <a:lnTo>
                      <a:pt x="60" y="8"/>
                    </a:lnTo>
                    <a:lnTo>
                      <a:pt x="60" y="8"/>
                    </a:lnTo>
                    <a:lnTo>
                      <a:pt x="60" y="4"/>
                    </a:lnTo>
                    <a:lnTo>
                      <a:pt x="60" y="4"/>
                    </a:lnTo>
                    <a:lnTo>
                      <a:pt x="60" y="4"/>
                    </a:lnTo>
                    <a:lnTo>
                      <a:pt x="60" y="4"/>
                    </a:lnTo>
                    <a:lnTo>
                      <a:pt x="60" y="0"/>
                    </a:lnTo>
                    <a:lnTo>
                      <a:pt x="63" y="0"/>
                    </a:lnTo>
                    <a:lnTo>
                      <a:pt x="0" y="12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Oval 354">
                <a:extLst>
                  <a:ext uri="{FF2B5EF4-FFF2-40B4-BE49-F238E27FC236}">
                    <a16:creationId xmlns:a16="http://schemas.microsoft.com/office/drawing/2014/main" id="{5E8C4B60-C691-9BAF-F922-BAFD6CADB7ED}"/>
                  </a:ext>
                </a:extLst>
              </p:cNvPr>
              <p:cNvSpPr>
                <a:spLocks noChangeArrowheads="1"/>
              </p:cNvSpPr>
              <p:nvPr/>
            </p:nvSpPr>
            <p:spPr bwMode="auto">
              <a:xfrm>
                <a:off x="6678" y="1613"/>
                <a:ext cx="108" cy="109"/>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355">
                <a:extLst>
                  <a:ext uri="{FF2B5EF4-FFF2-40B4-BE49-F238E27FC236}">
                    <a16:creationId xmlns:a16="http://schemas.microsoft.com/office/drawing/2014/main" id="{09735028-29B4-C4F7-AAC7-9E2DF56272FE}"/>
                  </a:ext>
                </a:extLst>
              </p:cNvPr>
              <p:cNvSpPr>
                <a:spLocks/>
              </p:cNvSpPr>
              <p:nvPr/>
            </p:nvSpPr>
            <p:spPr bwMode="auto">
              <a:xfrm>
                <a:off x="6561" y="1666"/>
                <a:ext cx="147" cy="83"/>
              </a:xfrm>
              <a:custGeom>
                <a:avLst/>
                <a:gdLst>
                  <a:gd name="T0" fmla="*/ 139 w 147"/>
                  <a:gd name="T1" fmla="*/ 34 h 83"/>
                  <a:gd name="T2" fmla="*/ 143 w 147"/>
                  <a:gd name="T3" fmla="*/ 34 h 83"/>
                  <a:gd name="T4" fmla="*/ 143 w 147"/>
                  <a:gd name="T5" fmla="*/ 34 h 83"/>
                  <a:gd name="T6" fmla="*/ 143 w 147"/>
                  <a:gd name="T7" fmla="*/ 30 h 83"/>
                  <a:gd name="T8" fmla="*/ 147 w 147"/>
                  <a:gd name="T9" fmla="*/ 30 h 83"/>
                  <a:gd name="T10" fmla="*/ 147 w 147"/>
                  <a:gd name="T11" fmla="*/ 30 h 83"/>
                  <a:gd name="T12" fmla="*/ 147 w 147"/>
                  <a:gd name="T13" fmla="*/ 26 h 83"/>
                  <a:gd name="T14" fmla="*/ 147 w 147"/>
                  <a:gd name="T15" fmla="*/ 26 h 83"/>
                  <a:gd name="T16" fmla="*/ 147 w 147"/>
                  <a:gd name="T17" fmla="*/ 23 h 83"/>
                  <a:gd name="T18" fmla="*/ 147 w 147"/>
                  <a:gd name="T19" fmla="*/ 19 h 83"/>
                  <a:gd name="T20" fmla="*/ 147 w 147"/>
                  <a:gd name="T21" fmla="*/ 19 h 83"/>
                  <a:gd name="T22" fmla="*/ 147 w 147"/>
                  <a:gd name="T23" fmla="*/ 15 h 83"/>
                  <a:gd name="T24" fmla="*/ 143 w 147"/>
                  <a:gd name="T25" fmla="*/ 11 h 83"/>
                  <a:gd name="T26" fmla="*/ 143 w 147"/>
                  <a:gd name="T27" fmla="*/ 11 h 83"/>
                  <a:gd name="T28" fmla="*/ 143 w 147"/>
                  <a:gd name="T29" fmla="*/ 8 h 83"/>
                  <a:gd name="T30" fmla="*/ 139 w 147"/>
                  <a:gd name="T31" fmla="*/ 8 h 83"/>
                  <a:gd name="T32" fmla="*/ 139 w 147"/>
                  <a:gd name="T33" fmla="*/ 4 h 83"/>
                  <a:gd name="T34" fmla="*/ 139 w 147"/>
                  <a:gd name="T35" fmla="*/ 4 h 83"/>
                  <a:gd name="T36" fmla="*/ 135 w 147"/>
                  <a:gd name="T37" fmla="*/ 4 h 83"/>
                  <a:gd name="T38" fmla="*/ 135 w 147"/>
                  <a:gd name="T39" fmla="*/ 0 h 83"/>
                  <a:gd name="T40" fmla="*/ 132 w 147"/>
                  <a:gd name="T41" fmla="*/ 0 h 83"/>
                  <a:gd name="T42" fmla="*/ 132 w 147"/>
                  <a:gd name="T43" fmla="*/ 0 h 83"/>
                  <a:gd name="T44" fmla="*/ 132 w 147"/>
                  <a:gd name="T45" fmla="*/ 0 h 83"/>
                  <a:gd name="T46" fmla="*/ 128 w 147"/>
                  <a:gd name="T47" fmla="*/ 0 h 83"/>
                  <a:gd name="T48" fmla="*/ 128 w 147"/>
                  <a:gd name="T49" fmla="*/ 0 h 83"/>
                  <a:gd name="T50" fmla="*/ 0 w 147"/>
                  <a:gd name="T51" fmla="*/ 49 h 83"/>
                  <a:gd name="T52" fmla="*/ 0 w 147"/>
                  <a:gd name="T53" fmla="*/ 49 h 83"/>
                  <a:gd name="T54" fmla="*/ 4 w 147"/>
                  <a:gd name="T55" fmla="*/ 49 h 83"/>
                  <a:gd name="T56" fmla="*/ 4 w 147"/>
                  <a:gd name="T57" fmla="*/ 49 h 83"/>
                  <a:gd name="T58" fmla="*/ 8 w 147"/>
                  <a:gd name="T59" fmla="*/ 49 h 83"/>
                  <a:gd name="T60" fmla="*/ 8 w 147"/>
                  <a:gd name="T61" fmla="*/ 49 h 83"/>
                  <a:gd name="T62" fmla="*/ 8 w 147"/>
                  <a:gd name="T63" fmla="*/ 49 h 83"/>
                  <a:gd name="T64" fmla="*/ 12 w 147"/>
                  <a:gd name="T65" fmla="*/ 53 h 83"/>
                  <a:gd name="T66" fmla="*/ 12 w 147"/>
                  <a:gd name="T67" fmla="*/ 53 h 83"/>
                  <a:gd name="T68" fmla="*/ 15 w 147"/>
                  <a:gd name="T69" fmla="*/ 56 h 83"/>
                  <a:gd name="T70" fmla="*/ 15 w 147"/>
                  <a:gd name="T71" fmla="*/ 56 h 83"/>
                  <a:gd name="T72" fmla="*/ 15 w 147"/>
                  <a:gd name="T73" fmla="*/ 60 h 83"/>
                  <a:gd name="T74" fmla="*/ 15 w 147"/>
                  <a:gd name="T75" fmla="*/ 64 h 83"/>
                  <a:gd name="T76" fmla="*/ 19 w 147"/>
                  <a:gd name="T77" fmla="*/ 64 h 83"/>
                  <a:gd name="T78" fmla="*/ 19 w 147"/>
                  <a:gd name="T79" fmla="*/ 68 h 83"/>
                  <a:gd name="T80" fmla="*/ 19 w 147"/>
                  <a:gd name="T81" fmla="*/ 68 h 83"/>
                  <a:gd name="T82" fmla="*/ 19 w 147"/>
                  <a:gd name="T83" fmla="*/ 71 h 83"/>
                  <a:gd name="T84" fmla="*/ 19 w 147"/>
                  <a:gd name="T85" fmla="*/ 75 h 83"/>
                  <a:gd name="T86" fmla="*/ 19 w 147"/>
                  <a:gd name="T87" fmla="*/ 75 h 83"/>
                  <a:gd name="T88" fmla="*/ 19 w 147"/>
                  <a:gd name="T89" fmla="*/ 79 h 83"/>
                  <a:gd name="T90" fmla="*/ 15 w 147"/>
                  <a:gd name="T91" fmla="*/ 79 h 83"/>
                  <a:gd name="T92" fmla="*/ 15 w 147"/>
                  <a:gd name="T93" fmla="*/ 79 h 83"/>
                  <a:gd name="T94" fmla="*/ 15 w 147"/>
                  <a:gd name="T95" fmla="*/ 83 h 83"/>
                  <a:gd name="T96" fmla="*/ 15 w 147"/>
                  <a:gd name="T97" fmla="*/ 83 h 83"/>
                  <a:gd name="T98" fmla="*/ 12 w 147"/>
                  <a:gd name="T9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83">
                    <a:moveTo>
                      <a:pt x="139" y="34"/>
                    </a:moveTo>
                    <a:lnTo>
                      <a:pt x="139" y="34"/>
                    </a:lnTo>
                    <a:lnTo>
                      <a:pt x="143" y="34"/>
                    </a:lnTo>
                    <a:lnTo>
                      <a:pt x="143" y="34"/>
                    </a:lnTo>
                    <a:lnTo>
                      <a:pt x="143" y="34"/>
                    </a:lnTo>
                    <a:lnTo>
                      <a:pt x="143" y="34"/>
                    </a:lnTo>
                    <a:lnTo>
                      <a:pt x="143" y="34"/>
                    </a:lnTo>
                    <a:lnTo>
                      <a:pt x="143" y="30"/>
                    </a:lnTo>
                    <a:lnTo>
                      <a:pt x="143" y="30"/>
                    </a:lnTo>
                    <a:lnTo>
                      <a:pt x="147" y="30"/>
                    </a:lnTo>
                    <a:lnTo>
                      <a:pt x="147" y="30"/>
                    </a:lnTo>
                    <a:lnTo>
                      <a:pt x="147" y="30"/>
                    </a:lnTo>
                    <a:lnTo>
                      <a:pt x="147" y="26"/>
                    </a:lnTo>
                    <a:lnTo>
                      <a:pt x="147" y="26"/>
                    </a:lnTo>
                    <a:lnTo>
                      <a:pt x="147" y="26"/>
                    </a:lnTo>
                    <a:lnTo>
                      <a:pt x="147" y="26"/>
                    </a:lnTo>
                    <a:lnTo>
                      <a:pt x="147" y="23"/>
                    </a:lnTo>
                    <a:lnTo>
                      <a:pt x="147" y="23"/>
                    </a:lnTo>
                    <a:lnTo>
                      <a:pt x="147" y="23"/>
                    </a:lnTo>
                    <a:lnTo>
                      <a:pt x="147" y="19"/>
                    </a:lnTo>
                    <a:lnTo>
                      <a:pt x="147" y="19"/>
                    </a:lnTo>
                    <a:lnTo>
                      <a:pt x="147" y="19"/>
                    </a:lnTo>
                    <a:lnTo>
                      <a:pt x="147" y="15"/>
                    </a:lnTo>
                    <a:lnTo>
                      <a:pt x="147" y="15"/>
                    </a:lnTo>
                    <a:lnTo>
                      <a:pt x="143" y="15"/>
                    </a:lnTo>
                    <a:lnTo>
                      <a:pt x="143" y="11"/>
                    </a:lnTo>
                    <a:lnTo>
                      <a:pt x="143" y="11"/>
                    </a:lnTo>
                    <a:lnTo>
                      <a:pt x="143" y="11"/>
                    </a:lnTo>
                    <a:lnTo>
                      <a:pt x="143" y="11"/>
                    </a:lnTo>
                    <a:lnTo>
                      <a:pt x="143" y="8"/>
                    </a:lnTo>
                    <a:lnTo>
                      <a:pt x="143" y="8"/>
                    </a:lnTo>
                    <a:lnTo>
                      <a:pt x="139" y="8"/>
                    </a:lnTo>
                    <a:lnTo>
                      <a:pt x="139" y="8"/>
                    </a:lnTo>
                    <a:lnTo>
                      <a:pt x="139" y="4"/>
                    </a:lnTo>
                    <a:lnTo>
                      <a:pt x="139" y="4"/>
                    </a:lnTo>
                    <a:lnTo>
                      <a:pt x="139" y="4"/>
                    </a:lnTo>
                    <a:lnTo>
                      <a:pt x="135" y="4"/>
                    </a:lnTo>
                    <a:lnTo>
                      <a:pt x="135" y="4"/>
                    </a:lnTo>
                    <a:lnTo>
                      <a:pt x="135" y="0"/>
                    </a:lnTo>
                    <a:lnTo>
                      <a:pt x="135" y="0"/>
                    </a:lnTo>
                    <a:lnTo>
                      <a:pt x="135" y="0"/>
                    </a:lnTo>
                    <a:lnTo>
                      <a:pt x="132" y="0"/>
                    </a:lnTo>
                    <a:lnTo>
                      <a:pt x="132" y="0"/>
                    </a:lnTo>
                    <a:lnTo>
                      <a:pt x="132" y="0"/>
                    </a:lnTo>
                    <a:lnTo>
                      <a:pt x="132" y="0"/>
                    </a:lnTo>
                    <a:lnTo>
                      <a:pt x="132" y="0"/>
                    </a:lnTo>
                    <a:lnTo>
                      <a:pt x="128" y="0"/>
                    </a:lnTo>
                    <a:lnTo>
                      <a:pt x="128" y="0"/>
                    </a:lnTo>
                    <a:lnTo>
                      <a:pt x="128" y="0"/>
                    </a:lnTo>
                    <a:lnTo>
                      <a:pt x="128" y="0"/>
                    </a:lnTo>
                    <a:lnTo>
                      <a:pt x="0" y="49"/>
                    </a:lnTo>
                    <a:lnTo>
                      <a:pt x="0" y="49"/>
                    </a:lnTo>
                    <a:lnTo>
                      <a:pt x="0" y="49"/>
                    </a:lnTo>
                    <a:lnTo>
                      <a:pt x="0" y="49"/>
                    </a:lnTo>
                    <a:lnTo>
                      <a:pt x="0" y="49"/>
                    </a:lnTo>
                    <a:lnTo>
                      <a:pt x="4" y="49"/>
                    </a:lnTo>
                    <a:lnTo>
                      <a:pt x="4" y="49"/>
                    </a:lnTo>
                    <a:lnTo>
                      <a:pt x="4" y="49"/>
                    </a:lnTo>
                    <a:lnTo>
                      <a:pt x="4" y="49"/>
                    </a:lnTo>
                    <a:lnTo>
                      <a:pt x="8" y="49"/>
                    </a:lnTo>
                    <a:lnTo>
                      <a:pt x="8" y="49"/>
                    </a:lnTo>
                    <a:lnTo>
                      <a:pt x="8" y="49"/>
                    </a:lnTo>
                    <a:lnTo>
                      <a:pt x="8" y="49"/>
                    </a:lnTo>
                    <a:lnTo>
                      <a:pt x="8" y="49"/>
                    </a:lnTo>
                    <a:lnTo>
                      <a:pt x="12" y="53"/>
                    </a:lnTo>
                    <a:lnTo>
                      <a:pt x="12" y="53"/>
                    </a:lnTo>
                    <a:lnTo>
                      <a:pt x="12" y="53"/>
                    </a:lnTo>
                    <a:lnTo>
                      <a:pt x="12" y="53"/>
                    </a:lnTo>
                    <a:lnTo>
                      <a:pt x="12" y="56"/>
                    </a:lnTo>
                    <a:lnTo>
                      <a:pt x="15" y="56"/>
                    </a:lnTo>
                    <a:lnTo>
                      <a:pt x="15" y="56"/>
                    </a:lnTo>
                    <a:lnTo>
                      <a:pt x="15" y="56"/>
                    </a:lnTo>
                    <a:lnTo>
                      <a:pt x="15" y="60"/>
                    </a:lnTo>
                    <a:lnTo>
                      <a:pt x="15" y="60"/>
                    </a:lnTo>
                    <a:lnTo>
                      <a:pt x="15" y="60"/>
                    </a:lnTo>
                    <a:lnTo>
                      <a:pt x="15" y="64"/>
                    </a:lnTo>
                    <a:lnTo>
                      <a:pt x="19" y="64"/>
                    </a:lnTo>
                    <a:lnTo>
                      <a:pt x="19" y="64"/>
                    </a:lnTo>
                    <a:lnTo>
                      <a:pt x="19" y="64"/>
                    </a:lnTo>
                    <a:lnTo>
                      <a:pt x="19" y="68"/>
                    </a:lnTo>
                    <a:lnTo>
                      <a:pt x="19" y="68"/>
                    </a:lnTo>
                    <a:lnTo>
                      <a:pt x="19" y="68"/>
                    </a:lnTo>
                    <a:lnTo>
                      <a:pt x="19" y="71"/>
                    </a:lnTo>
                    <a:lnTo>
                      <a:pt x="19" y="71"/>
                    </a:lnTo>
                    <a:lnTo>
                      <a:pt x="19" y="71"/>
                    </a:lnTo>
                    <a:lnTo>
                      <a:pt x="19" y="75"/>
                    </a:lnTo>
                    <a:lnTo>
                      <a:pt x="19" y="75"/>
                    </a:lnTo>
                    <a:lnTo>
                      <a:pt x="19" y="75"/>
                    </a:lnTo>
                    <a:lnTo>
                      <a:pt x="19" y="75"/>
                    </a:lnTo>
                    <a:lnTo>
                      <a:pt x="19" y="79"/>
                    </a:lnTo>
                    <a:lnTo>
                      <a:pt x="19" y="79"/>
                    </a:lnTo>
                    <a:lnTo>
                      <a:pt x="15" y="79"/>
                    </a:lnTo>
                    <a:lnTo>
                      <a:pt x="15" y="79"/>
                    </a:lnTo>
                    <a:lnTo>
                      <a:pt x="15" y="79"/>
                    </a:lnTo>
                    <a:lnTo>
                      <a:pt x="15" y="83"/>
                    </a:lnTo>
                    <a:lnTo>
                      <a:pt x="15" y="83"/>
                    </a:lnTo>
                    <a:lnTo>
                      <a:pt x="15" y="83"/>
                    </a:lnTo>
                    <a:lnTo>
                      <a:pt x="15" y="83"/>
                    </a:lnTo>
                    <a:lnTo>
                      <a:pt x="12" y="83"/>
                    </a:lnTo>
                    <a:lnTo>
                      <a:pt x="12" y="83"/>
                    </a:lnTo>
                    <a:lnTo>
                      <a:pt x="139" y="3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Oval 356">
                <a:extLst>
                  <a:ext uri="{FF2B5EF4-FFF2-40B4-BE49-F238E27FC236}">
                    <a16:creationId xmlns:a16="http://schemas.microsoft.com/office/drawing/2014/main" id="{0E57221C-C0E1-B6B6-2EAF-5B41EECF4491}"/>
                  </a:ext>
                </a:extLst>
              </p:cNvPr>
              <p:cNvSpPr>
                <a:spLocks noChangeArrowheads="1"/>
              </p:cNvSpPr>
              <p:nvPr/>
            </p:nvSpPr>
            <p:spPr bwMode="auto">
              <a:xfrm>
                <a:off x="6074" y="3190"/>
                <a:ext cx="108" cy="108"/>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357">
                <a:extLst>
                  <a:ext uri="{FF2B5EF4-FFF2-40B4-BE49-F238E27FC236}">
                    <a16:creationId xmlns:a16="http://schemas.microsoft.com/office/drawing/2014/main" id="{16EA49FE-F355-46B9-667E-218FD102ABB2}"/>
                  </a:ext>
                </a:extLst>
              </p:cNvPr>
              <p:cNvSpPr>
                <a:spLocks/>
              </p:cNvSpPr>
              <p:nvPr/>
            </p:nvSpPr>
            <p:spPr bwMode="auto">
              <a:xfrm>
                <a:off x="5991" y="3253"/>
                <a:ext cx="124" cy="105"/>
              </a:xfrm>
              <a:custGeom>
                <a:avLst/>
                <a:gdLst>
                  <a:gd name="T0" fmla="*/ 124 w 124"/>
                  <a:gd name="T1" fmla="*/ 30 h 105"/>
                  <a:gd name="T2" fmla="*/ 124 w 124"/>
                  <a:gd name="T3" fmla="*/ 30 h 105"/>
                  <a:gd name="T4" fmla="*/ 124 w 124"/>
                  <a:gd name="T5" fmla="*/ 27 h 105"/>
                  <a:gd name="T6" fmla="*/ 124 w 124"/>
                  <a:gd name="T7" fmla="*/ 27 h 105"/>
                  <a:gd name="T8" fmla="*/ 124 w 124"/>
                  <a:gd name="T9" fmla="*/ 23 h 105"/>
                  <a:gd name="T10" fmla="*/ 124 w 124"/>
                  <a:gd name="T11" fmla="*/ 23 h 105"/>
                  <a:gd name="T12" fmla="*/ 124 w 124"/>
                  <a:gd name="T13" fmla="*/ 19 h 105"/>
                  <a:gd name="T14" fmla="*/ 124 w 124"/>
                  <a:gd name="T15" fmla="*/ 19 h 105"/>
                  <a:gd name="T16" fmla="*/ 124 w 124"/>
                  <a:gd name="T17" fmla="*/ 15 h 105"/>
                  <a:gd name="T18" fmla="*/ 124 w 124"/>
                  <a:gd name="T19" fmla="*/ 12 h 105"/>
                  <a:gd name="T20" fmla="*/ 124 w 124"/>
                  <a:gd name="T21" fmla="*/ 12 h 105"/>
                  <a:gd name="T22" fmla="*/ 120 w 124"/>
                  <a:gd name="T23" fmla="*/ 8 h 105"/>
                  <a:gd name="T24" fmla="*/ 120 w 124"/>
                  <a:gd name="T25" fmla="*/ 8 h 105"/>
                  <a:gd name="T26" fmla="*/ 120 w 124"/>
                  <a:gd name="T27" fmla="*/ 4 h 105"/>
                  <a:gd name="T28" fmla="*/ 116 w 124"/>
                  <a:gd name="T29" fmla="*/ 4 h 105"/>
                  <a:gd name="T30" fmla="*/ 116 w 124"/>
                  <a:gd name="T31" fmla="*/ 4 h 105"/>
                  <a:gd name="T32" fmla="*/ 113 w 124"/>
                  <a:gd name="T33" fmla="*/ 0 h 105"/>
                  <a:gd name="T34" fmla="*/ 113 w 124"/>
                  <a:gd name="T35" fmla="*/ 0 h 105"/>
                  <a:gd name="T36" fmla="*/ 109 w 124"/>
                  <a:gd name="T37" fmla="*/ 0 h 105"/>
                  <a:gd name="T38" fmla="*/ 105 w 124"/>
                  <a:gd name="T39" fmla="*/ 0 h 105"/>
                  <a:gd name="T40" fmla="*/ 105 w 124"/>
                  <a:gd name="T41" fmla="*/ 0 h 105"/>
                  <a:gd name="T42" fmla="*/ 101 w 124"/>
                  <a:gd name="T43" fmla="*/ 0 h 105"/>
                  <a:gd name="T44" fmla="*/ 101 w 124"/>
                  <a:gd name="T45" fmla="*/ 0 h 105"/>
                  <a:gd name="T46" fmla="*/ 101 w 124"/>
                  <a:gd name="T47" fmla="*/ 0 h 105"/>
                  <a:gd name="T48" fmla="*/ 98 w 124"/>
                  <a:gd name="T49" fmla="*/ 0 h 105"/>
                  <a:gd name="T50" fmla="*/ 0 w 124"/>
                  <a:gd name="T51" fmla="*/ 75 h 105"/>
                  <a:gd name="T52" fmla="*/ 4 w 124"/>
                  <a:gd name="T53" fmla="*/ 75 h 105"/>
                  <a:gd name="T54" fmla="*/ 4 w 124"/>
                  <a:gd name="T55" fmla="*/ 72 h 105"/>
                  <a:gd name="T56" fmla="*/ 8 w 124"/>
                  <a:gd name="T57" fmla="*/ 72 h 105"/>
                  <a:gd name="T58" fmla="*/ 8 w 124"/>
                  <a:gd name="T59" fmla="*/ 72 h 105"/>
                  <a:gd name="T60" fmla="*/ 11 w 124"/>
                  <a:gd name="T61" fmla="*/ 72 h 105"/>
                  <a:gd name="T62" fmla="*/ 11 w 124"/>
                  <a:gd name="T63" fmla="*/ 75 h 105"/>
                  <a:gd name="T64" fmla="*/ 15 w 124"/>
                  <a:gd name="T65" fmla="*/ 75 h 105"/>
                  <a:gd name="T66" fmla="*/ 15 w 124"/>
                  <a:gd name="T67" fmla="*/ 75 h 105"/>
                  <a:gd name="T68" fmla="*/ 19 w 124"/>
                  <a:gd name="T69" fmla="*/ 79 h 105"/>
                  <a:gd name="T70" fmla="*/ 19 w 124"/>
                  <a:gd name="T71" fmla="*/ 79 h 105"/>
                  <a:gd name="T72" fmla="*/ 23 w 124"/>
                  <a:gd name="T73" fmla="*/ 79 h 105"/>
                  <a:gd name="T74" fmla="*/ 23 w 124"/>
                  <a:gd name="T75" fmla="*/ 83 h 105"/>
                  <a:gd name="T76" fmla="*/ 26 w 124"/>
                  <a:gd name="T77" fmla="*/ 87 h 105"/>
                  <a:gd name="T78" fmla="*/ 26 w 124"/>
                  <a:gd name="T79" fmla="*/ 87 h 105"/>
                  <a:gd name="T80" fmla="*/ 26 w 124"/>
                  <a:gd name="T81" fmla="*/ 90 h 105"/>
                  <a:gd name="T82" fmla="*/ 26 w 124"/>
                  <a:gd name="T83" fmla="*/ 90 h 105"/>
                  <a:gd name="T84" fmla="*/ 30 w 124"/>
                  <a:gd name="T85" fmla="*/ 94 h 105"/>
                  <a:gd name="T86" fmla="*/ 30 w 124"/>
                  <a:gd name="T87" fmla="*/ 94 h 105"/>
                  <a:gd name="T88" fmla="*/ 30 w 124"/>
                  <a:gd name="T89" fmla="*/ 98 h 105"/>
                  <a:gd name="T90" fmla="*/ 30 w 124"/>
                  <a:gd name="T91" fmla="*/ 98 h 105"/>
                  <a:gd name="T92" fmla="*/ 26 w 124"/>
                  <a:gd name="T93" fmla="*/ 102 h 105"/>
                  <a:gd name="T94" fmla="*/ 26 w 124"/>
                  <a:gd name="T95" fmla="*/ 102 h 105"/>
                  <a:gd name="T96" fmla="*/ 26 w 124"/>
                  <a:gd name="T97" fmla="*/ 105 h 105"/>
                  <a:gd name="T98" fmla="*/ 26 w 124"/>
                  <a:gd name="T99"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4" h="105">
                    <a:moveTo>
                      <a:pt x="120" y="30"/>
                    </a:moveTo>
                    <a:lnTo>
                      <a:pt x="124" y="30"/>
                    </a:lnTo>
                    <a:lnTo>
                      <a:pt x="124" y="30"/>
                    </a:lnTo>
                    <a:lnTo>
                      <a:pt x="124" y="30"/>
                    </a:lnTo>
                    <a:lnTo>
                      <a:pt x="124" y="27"/>
                    </a:lnTo>
                    <a:lnTo>
                      <a:pt x="124" y="27"/>
                    </a:lnTo>
                    <a:lnTo>
                      <a:pt x="124" y="27"/>
                    </a:lnTo>
                    <a:lnTo>
                      <a:pt x="124" y="27"/>
                    </a:lnTo>
                    <a:lnTo>
                      <a:pt x="124" y="27"/>
                    </a:lnTo>
                    <a:lnTo>
                      <a:pt x="124" y="23"/>
                    </a:lnTo>
                    <a:lnTo>
                      <a:pt x="124" y="23"/>
                    </a:lnTo>
                    <a:lnTo>
                      <a:pt x="124" y="23"/>
                    </a:lnTo>
                    <a:lnTo>
                      <a:pt x="124" y="23"/>
                    </a:lnTo>
                    <a:lnTo>
                      <a:pt x="124" y="19"/>
                    </a:lnTo>
                    <a:lnTo>
                      <a:pt x="124" y="19"/>
                    </a:lnTo>
                    <a:lnTo>
                      <a:pt x="124" y="19"/>
                    </a:lnTo>
                    <a:lnTo>
                      <a:pt x="124" y="15"/>
                    </a:lnTo>
                    <a:lnTo>
                      <a:pt x="124" y="15"/>
                    </a:lnTo>
                    <a:lnTo>
                      <a:pt x="124" y="15"/>
                    </a:lnTo>
                    <a:lnTo>
                      <a:pt x="124" y="12"/>
                    </a:lnTo>
                    <a:lnTo>
                      <a:pt x="124" y="12"/>
                    </a:lnTo>
                    <a:lnTo>
                      <a:pt x="124" y="12"/>
                    </a:lnTo>
                    <a:lnTo>
                      <a:pt x="124" y="12"/>
                    </a:lnTo>
                    <a:lnTo>
                      <a:pt x="120" y="8"/>
                    </a:lnTo>
                    <a:lnTo>
                      <a:pt x="120" y="8"/>
                    </a:lnTo>
                    <a:lnTo>
                      <a:pt x="120" y="8"/>
                    </a:lnTo>
                    <a:lnTo>
                      <a:pt x="120" y="8"/>
                    </a:lnTo>
                    <a:lnTo>
                      <a:pt x="120" y="4"/>
                    </a:lnTo>
                    <a:lnTo>
                      <a:pt x="116" y="4"/>
                    </a:lnTo>
                    <a:lnTo>
                      <a:pt x="116" y="4"/>
                    </a:lnTo>
                    <a:lnTo>
                      <a:pt x="116" y="4"/>
                    </a:lnTo>
                    <a:lnTo>
                      <a:pt x="116" y="4"/>
                    </a:lnTo>
                    <a:lnTo>
                      <a:pt x="113" y="0"/>
                    </a:lnTo>
                    <a:lnTo>
                      <a:pt x="113" y="0"/>
                    </a:lnTo>
                    <a:lnTo>
                      <a:pt x="113" y="0"/>
                    </a:lnTo>
                    <a:lnTo>
                      <a:pt x="113" y="0"/>
                    </a:lnTo>
                    <a:lnTo>
                      <a:pt x="109" y="0"/>
                    </a:lnTo>
                    <a:lnTo>
                      <a:pt x="109" y="0"/>
                    </a:lnTo>
                    <a:lnTo>
                      <a:pt x="109" y="0"/>
                    </a:lnTo>
                    <a:lnTo>
                      <a:pt x="105" y="0"/>
                    </a:lnTo>
                    <a:lnTo>
                      <a:pt x="105" y="0"/>
                    </a:lnTo>
                    <a:lnTo>
                      <a:pt x="105" y="0"/>
                    </a:lnTo>
                    <a:lnTo>
                      <a:pt x="105" y="0"/>
                    </a:lnTo>
                    <a:lnTo>
                      <a:pt x="101" y="0"/>
                    </a:lnTo>
                    <a:lnTo>
                      <a:pt x="101" y="0"/>
                    </a:lnTo>
                    <a:lnTo>
                      <a:pt x="101" y="0"/>
                    </a:lnTo>
                    <a:lnTo>
                      <a:pt x="101" y="0"/>
                    </a:lnTo>
                    <a:lnTo>
                      <a:pt x="101" y="0"/>
                    </a:lnTo>
                    <a:lnTo>
                      <a:pt x="98" y="0"/>
                    </a:lnTo>
                    <a:lnTo>
                      <a:pt x="98" y="0"/>
                    </a:lnTo>
                    <a:lnTo>
                      <a:pt x="0" y="75"/>
                    </a:lnTo>
                    <a:lnTo>
                      <a:pt x="0" y="75"/>
                    </a:lnTo>
                    <a:lnTo>
                      <a:pt x="4" y="75"/>
                    </a:lnTo>
                    <a:lnTo>
                      <a:pt x="4" y="75"/>
                    </a:lnTo>
                    <a:lnTo>
                      <a:pt x="4" y="72"/>
                    </a:lnTo>
                    <a:lnTo>
                      <a:pt x="4" y="72"/>
                    </a:lnTo>
                    <a:lnTo>
                      <a:pt x="8" y="72"/>
                    </a:lnTo>
                    <a:lnTo>
                      <a:pt x="8" y="72"/>
                    </a:lnTo>
                    <a:lnTo>
                      <a:pt x="8" y="72"/>
                    </a:lnTo>
                    <a:lnTo>
                      <a:pt x="8" y="72"/>
                    </a:lnTo>
                    <a:lnTo>
                      <a:pt x="11" y="72"/>
                    </a:lnTo>
                    <a:lnTo>
                      <a:pt x="11" y="72"/>
                    </a:lnTo>
                    <a:lnTo>
                      <a:pt x="11" y="75"/>
                    </a:lnTo>
                    <a:lnTo>
                      <a:pt x="11" y="75"/>
                    </a:lnTo>
                    <a:lnTo>
                      <a:pt x="15" y="75"/>
                    </a:lnTo>
                    <a:lnTo>
                      <a:pt x="15" y="75"/>
                    </a:lnTo>
                    <a:lnTo>
                      <a:pt x="15" y="75"/>
                    </a:lnTo>
                    <a:lnTo>
                      <a:pt x="15" y="75"/>
                    </a:lnTo>
                    <a:lnTo>
                      <a:pt x="19" y="75"/>
                    </a:lnTo>
                    <a:lnTo>
                      <a:pt x="19" y="79"/>
                    </a:lnTo>
                    <a:lnTo>
                      <a:pt x="19" y="79"/>
                    </a:lnTo>
                    <a:lnTo>
                      <a:pt x="19" y="79"/>
                    </a:lnTo>
                    <a:lnTo>
                      <a:pt x="23" y="79"/>
                    </a:lnTo>
                    <a:lnTo>
                      <a:pt x="23" y="79"/>
                    </a:lnTo>
                    <a:lnTo>
                      <a:pt x="23" y="83"/>
                    </a:lnTo>
                    <a:lnTo>
                      <a:pt x="23" y="83"/>
                    </a:lnTo>
                    <a:lnTo>
                      <a:pt x="26" y="83"/>
                    </a:lnTo>
                    <a:lnTo>
                      <a:pt x="26" y="87"/>
                    </a:lnTo>
                    <a:lnTo>
                      <a:pt x="26" y="87"/>
                    </a:lnTo>
                    <a:lnTo>
                      <a:pt x="26" y="87"/>
                    </a:lnTo>
                    <a:lnTo>
                      <a:pt x="26" y="87"/>
                    </a:lnTo>
                    <a:lnTo>
                      <a:pt x="26" y="90"/>
                    </a:lnTo>
                    <a:lnTo>
                      <a:pt x="26" y="90"/>
                    </a:lnTo>
                    <a:lnTo>
                      <a:pt x="26" y="90"/>
                    </a:lnTo>
                    <a:lnTo>
                      <a:pt x="30" y="94"/>
                    </a:lnTo>
                    <a:lnTo>
                      <a:pt x="30" y="94"/>
                    </a:lnTo>
                    <a:lnTo>
                      <a:pt x="30" y="94"/>
                    </a:lnTo>
                    <a:lnTo>
                      <a:pt x="30" y="94"/>
                    </a:lnTo>
                    <a:lnTo>
                      <a:pt x="30" y="98"/>
                    </a:lnTo>
                    <a:lnTo>
                      <a:pt x="30" y="98"/>
                    </a:lnTo>
                    <a:lnTo>
                      <a:pt x="30" y="98"/>
                    </a:lnTo>
                    <a:lnTo>
                      <a:pt x="30" y="98"/>
                    </a:lnTo>
                    <a:lnTo>
                      <a:pt x="26" y="102"/>
                    </a:lnTo>
                    <a:lnTo>
                      <a:pt x="26" y="102"/>
                    </a:lnTo>
                    <a:lnTo>
                      <a:pt x="26" y="102"/>
                    </a:lnTo>
                    <a:lnTo>
                      <a:pt x="26" y="102"/>
                    </a:lnTo>
                    <a:lnTo>
                      <a:pt x="26" y="105"/>
                    </a:lnTo>
                    <a:lnTo>
                      <a:pt x="26" y="105"/>
                    </a:lnTo>
                    <a:lnTo>
                      <a:pt x="26" y="105"/>
                    </a:lnTo>
                    <a:lnTo>
                      <a:pt x="26" y="105"/>
                    </a:lnTo>
                    <a:lnTo>
                      <a:pt x="120" y="3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Oval 358">
                <a:extLst>
                  <a:ext uri="{FF2B5EF4-FFF2-40B4-BE49-F238E27FC236}">
                    <a16:creationId xmlns:a16="http://schemas.microsoft.com/office/drawing/2014/main" id="{69C0A7DB-363D-CCD4-35C0-C353818982A8}"/>
                  </a:ext>
                </a:extLst>
              </p:cNvPr>
              <p:cNvSpPr>
                <a:spLocks noChangeArrowheads="1"/>
              </p:cNvSpPr>
              <p:nvPr/>
            </p:nvSpPr>
            <p:spPr bwMode="auto">
              <a:xfrm>
                <a:off x="6224" y="1681"/>
                <a:ext cx="109" cy="109"/>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359">
                <a:extLst>
                  <a:ext uri="{FF2B5EF4-FFF2-40B4-BE49-F238E27FC236}">
                    <a16:creationId xmlns:a16="http://schemas.microsoft.com/office/drawing/2014/main" id="{53A567D8-8928-5DFE-EE4F-613DDC82A9AA}"/>
                  </a:ext>
                </a:extLst>
              </p:cNvPr>
              <p:cNvSpPr>
                <a:spLocks/>
              </p:cNvSpPr>
              <p:nvPr/>
            </p:nvSpPr>
            <p:spPr bwMode="auto">
              <a:xfrm>
                <a:off x="6314" y="1722"/>
                <a:ext cx="154" cy="45"/>
              </a:xfrm>
              <a:custGeom>
                <a:avLst/>
                <a:gdLst>
                  <a:gd name="T0" fmla="*/ 11 w 154"/>
                  <a:gd name="T1" fmla="*/ 0 h 45"/>
                  <a:gd name="T2" fmla="*/ 7 w 154"/>
                  <a:gd name="T3" fmla="*/ 0 h 45"/>
                  <a:gd name="T4" fmla="*/ 7 w 154"/>
                  <a:gd name="T5" fmla="*/ 0 h 45"/>
                  <a:gd name="T6" fmla="*/ 7 w 154"/>
                  <a:gd name="T7" fmla="*/ 0 h 45"/>
                  <a:gd name="T8" fmla="*/ 4 w 154"/>
                  <a:gd name="T9" fmla="*/ 0 h 45"/>
                  <a:gd name="T10" fmla="*/ 4 w 154"/>
                  <a:gd name="T11" fmla="*/ 4 h 45"/>
                  <a:gd name="T12" fmla="*/ 4 w 154"/>
                  <a:gd name="T13" fmla="*/ 4 h 45"/>
                  <a:gd name="T14" fmla="*/ 4 w 154"/>
                  <a:gd name="T15" fmla="*/ 8 h 45"/>
                  <a:gd name="T16" fmla="*/ 0 w 154"/>
                  <a:gd name="T17" fmla="*/ 8 h 45"/>
                  <a:gd name="T18" fmla="*/ 0 w 154"/>
                  <a:gd name="T19" fmla="*/ 12 h 45"/>
                  <a:gd name="T20" fmla="*/ 0 w 154"/>
                  <a:gd name="T21" fmla="*/ 12 h 45"/>
                  <a:gd name="T22" fmla="*/ 0 w 154"/>
                  <a:gd name="T23" fmla="*/ 15 h 45"/>
                  <a:gd name="T24" fmla="*/ 0 w 154"/>
                  <a:gd name="T25" fmla="*/ 19 h 45"/>
                  <a:gd name="T26" fmla="*/ 0 w 154"/>
                  <a:gd name="T27" fmla="*/ 19 h 45"/>
                  <a:gd name="T28" fmla="*/ 0 w 154"/>
                  <a:gd name="T29" fmla="*/ 23 h 45"/>
                  <a:gd name="T30" fmla="*/ 0 w 154"/>
                  <a:gd name="T31" fmla="*/ 27 h 45"/>
                  <a:gd name="T32" fmla="*/ 0 w 154"/>
                  <a:gd name="T33" fmla="*/ 27 h 45"/>
                  <a:gd name="T34" fmla="*/ 0 w 154"/>
                  <a:gd name="T35" fmla="*/ 30 h 45"/>
                  <a:gd name="T36" fmla="*/ 4 w 154"/>
                  <a:gd name="T37" fmla="*/ 30 h 45"/>
                  <a:gd name="T38" fmla="*/ 4 w 154"/>
                  <a:gd name="T39" fmla="*/ 34 h 45"/>
                  <a:gd name="T40" fmla="*/ 4 w 154"/>
                  <a:gd name="T41" fmla="*/ 34 h 45"/>
                  <a:gd name="T42" fmla="*/ 4 w 154"/>
                  <a:gd name="T43" fmla="*/ 34 h 45"/>
                  <a:gd name="T44" fmla="*/ 7 w 154"/>
                  <a:gd name="T45" fmla="*/ 34 h 45"/>
                  <a:gd name="T46" fmla="*/ 7 w 154"/>
                  <a:gd name="T47" fmla="*/ 38 h 45"/>
                  <a:gd name="T48" fmla="*/ 7 w 154"/>
                  <a:gd name="T49" fmla="*/ 38 h 45"/>
                  <a:gd name="T50" fmla="*/ 150 w 154"/>
                  <a:gd name="T51" fmla="*/ 45 h 45"/>
                  <a:gd name="T52" fmla="*/ 150 w 154"/>
                  <a:gd name="T53" fmla="*/ 42 h 45"/>
                  <a:gd name="T54" fmla="*/ 146 w 154"/>
                  <a:gd name="T55" fmla="*/ 42 h 45"/>
                  <a:gd name="T56" fmla="*/ 146 w 154"/>
                  <a:gd name="T57" fmla="*/ 42 h 45"/>
                  <a:gd name="T58" fmla="*/ 146 w 154"/>
                  <a:gd name="T59" fmla="*/ 42 h 45"/>
                  <a:gd name="T60" fmla="*/ 146 w 154"/>
                  <a:gd name="T61" fmla="*/ 38 h 45"/>
                  <a:gd name="T62" fmla="*/ 142 w 154"/>
                  <a:gd name="T63" fmla="*/ 38 h 45"/>
                  <a:gd name="T64" fmla="*/ 142 w 154"/>
                  <a:gd name="T65" fmla="*/ 34 h 45"/>
                  <a:gd name="T66" fmla="*/ 142 w 154"/>
                  <a:gd name="T67" fmla="*/ 34 h 45"/>
                  <a:gd name="T68" fmla="*/ 142 w 154"/>
                  <a:gd name="T69" fmla="*/ 30 h 45"/>
                  <a:gd name="T70" fmla="*/ 142 w 154"/>
                  <a:gd name="T71" fmla="*/ 27 h 45"/>
                  <a:gd name="T72" fmla="*/ 142 w 154"/>
                  <a:gd name="T73" fmla="*/ 27 h 45"/>
                  <a:gd name="T74" fmla="*/ 142 w 154"/>
                  <a:gd name="T75" fmla="*/ 23 h 45"/>
                  <a:gd name="T76" fmla="*/ 142 w 154"/>
                  <a:gd name="T77" fmla="*/ 23 h 45"/>
                  <a:gd name="T78" fmla="*/ 142 w 154"/>
                  <a:gd name="T79" fmla="*/ 19 h 45"/>
                  <a:gd name="T80" fmla="*/ 142 w 154"/>
                  <a:gd name="T81" fmla="*/ 15 h 45"/>
                  <a:gd name="T82" fmla="*/ 142 w 154"/>
                  <a:gd name="T83" fmla="*/ 15 h 45"/>
                  <a:gd name="T84" fmla="*/ 146 w 154"/>
                  <a:gd name="T85" fmla="*/ 12 h 45"/>
                  <a:gd name="T86" fmla="*/ 146 w 154"/>
                  <a:gd name="T87" fmla="*/ 12 h 45"/>
                  <a:gd name="T88" fmla="*/ 146 w 154"/>
                  <a:gd name="T89" fmla="*/ 8 h 45"/>
                  <a:gd name="T90" fmla="*/ 150 w 154"/>
                  <a:gd name="T91" fmla="*/ 8 h 45"/>
                  <a:gd name="T92" fmla="*/ 150 w 154"/>
                  <a:gd name="T93" fmla="*/ 8 h 45"/>
                  <a:gd name="T94" fmla="*/ 150 w 154"/>
                  <a:gd name="T95" fmla="*/ 8 h 45"/>
                  <a:gd name="T96" fmla="*/ 154 w 154"/>
                  <a:gd name="T97" fmla="*/ 4 h 45"/>
                  <a:gd name="T98" fmla="*/ 154 w 154"/>
                  <a:gd name="T9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4" h="45">
                    <a:moveTo>
                      <a:pt x="11" y="0"/>
                    </a:moveTo>
                    <a:lnTo>
                      <a:pt x="11" y="0"/>
                    </a:lnTo>
                    <a:lnTo>
                      <a:pt x="11" y="0"/>
                    </a:lnTo>
                    <a:lnTo>
                      <a:pt x="7" y="0"/>
                    </a:lnTo>
                    <a:lnTo>
                      <a:pt x="7" y="0"/>
                    </a:lnTo>
                    <a:lnTo>
                      <a:pt x="7" y="0"/>
                    </a:lnTo>
                    <a:lnTo>
                      <a:pt x="7" y="0"/>
                    </a:lnTo>
                    <a:lnTo>
                      <a:pt x="7" y="0"/>
                    </a:lnTo>
                    <a:lnTo>
                      <a:pt x="7" y="0"/>
                    </a:lnTo>
                    <a:lnTo>
                      <a:pt x="4" y="0"/>
                    </a:lnTo>
                    <a:lnTo>
                      <a:pt x="4" y="0"/>
                    </a:lnTo>
                    <a:lnTo>
                      <a:pt x="4" y="4"/>
                    </a:lnTo>
                    <a:lnTo>
                      <a:pt x="4" y="4"/>
                    </a:lnTo>
                    <a:lnTo>
                      <a:pt x="4" y="4"/>
                    </a:lnTo>
                    <a:lnTo>
                      <a:pt x="4" y="4"/>
                    </a:lnTo>
                    <a:lnTo>
                      <a:pt x="4" y="8"/>
                    </a:lnTo>
                    <a:lnTo>
                      <a:pt x="0" y="8"/>
                    </a:lnTo>
                    <a:lnTo>
                      <a:pt x="0" y="8"/>
                    </a:lnTo>
                    <a:lnTo>
                      <a:pt x="0" y="8"/>
                    </a:lnTo>
                    <a:lnTo>
                      <a:pt x="0" y="12"/>
                    </a:lnTo>
                    <a:lnTo>
                      <a:pt x="0" y="12"/>
                    </a:lnTo>
                    <a:lnTo>
                      <a:pt x="0" y="12"/>
                    </a:lnTo>
                    <a:lnTo>
                      <a:pt x="0" y="15"/>
                    </a:lnTo>
                    <a:lnTo>
                      <a:pt x="0" y="15"/>
                    </a:lnTo>
                    <a:lnTo>
                      <a:pt x="0" y="15"/>
                    </a:lnTo>
                    <a:lnTo>
                      <a:pt x="0" y="19"/>
                    </a:lnTo>
                    <a:lnTo>
                      <a:pt x="0" y="19"/>
                    </a:lnTo>
                    <a:lnTo>
                      <a:pt x="0" y="19"/>
                    </a:lnTo>
                    <a:lnTo>
                      <a:pt x="0" y="23"/>
                    </a:lnTo>
                    <a:lnTo>
                      <a:pt x="0" y="23"/>
                    </a:lnTo>
                    <a:lnTo>
                      <a:pt x="0" y="23"/>
                    </a:lnTo>
                    <a:lnTo>
                      <a:pt x="0" y="27"/>
                    </a:lnTo>
                    <a:lnTo>
                      <a:pt x="0" y="27"/>
                    </a:lnTo>
                    <a:lnTo>
                      <a:pt x="0" y="27"/>
                    </a:lnTo>
                    <a:lnTo>
                      <a:pt x="0" y="27"/>
                    </a:lnTo>
                    <a:lnTo>
                      <a:pt x="0" y="30"/>
                    </a:lnTo>
                    <a:lnTo>
                      <a:pt x="0" y="30"/>
                    </a:lnTo>
                    <a:lnTo>
                      <a:pt x="4" y="30"/>
                    </a:lnTo>
                    <a:lnTo>
                      <a:pt x="4" y="30"/>
                    </a:lnTo>
                    <a:lnTo>
                      <a:pt x="4" y="34"/>
                    </a:lnTo>
                    <a:lnTo>
                      <a:pt x="4" y="34"/>
                    </a:lnTo>
                    <a:lnTo>
                      <a:pt x="4" y="34"/>
                    </a:lnTo>
                    <a:lnTo>
                      <a:pt x="4" y="34"/>
                    </a:lnTo>
                    <a:lnTo>
                      <a:pt x="4" y="34"/>
                    </a:lnTo>
                    <a:lnTo>
                      <a:pt x="7" y="34"/>
                    </a:lnTo>
                    <a:lnTo>
                      <a:pt x="7" y="34"/>
                    </a:lnTo>
                    <a:lnTo>
                      <a:pt x="7" y="38"/>
                    </a:lnTo>
                    <a:lnTo>
                      <a:pt x="7" y="38"/>
                    </a:lnTo>
                    <a:lnTo>
                      <a:pt x="7" y="38"/>
                    </a:lnTo>
                    <a:lnTo>
                      <a:pt x="7" y="38"/>
                    </a:lnTo>
                    <a:lnTo>
                      <a:pt x="150" y="45"/>
                    </a:lnTo>
                    <a:lnTo>
                      <a:pt x="150" y="45"/>
                    </a:lnTo>
                    <a:lnTo>
                      <a:pt x="150" y="42"/>
                    </a:lnTo>
                    <a:lnTo>
                      <a:pt x="150" y="42"/>
                    </a:lnTo>
                    <a:lnTo>
                      <a:pt x="150" y="42"/>
                    </a:lnTo>
                    <a:lnTo>
                      <a:pt x="146" y="42"/>
                    </a:lnTo>
                    <a:lnTo>
                      <a:pt x="146" y="42"/>
                    </a:lnTo>
                    <a:lnTo>
                      <a:pt x="146" y="42"/>
                    </a:lnTo>
                    <a:lnTo>
                      <a:pt x="146" y="42"/>
                    </a:lnTo>
                    <a:lnTo>
                      <a:pt x="146" y="42"/>
                    </a:lnTo>
                    <a:lnTo>
                      <a:pt x="146" y="38"/>
                    </a:lnTo>
                    <a:lnTo>
                      <a:pt x="146" y="38"/>
                    </a:lnTo>
                    <a:lnTo>
                      <a:pt x="146" y="38"/>
                    </a:lnTo>
                    <a:lnTo>
                      <a:pt x="142" y="38"/>
                    </a:lnTo>
                    <a:lnTo>
                      <a:pt x="142" y="38"/>
                    </a:lnTo>
                    <a:lnTo>
                      <a:pt x="142" y="34"/>
                    </a:lnTo>
                    <a:lnTo>
                      <a:pt x="142" y="34"/>
                    </a:lnTo>
                    <a:lnTo>
                      <a:pt x="142" y="34"/>
                    </a:lnTo>
                    <a:lnTo>
                      <a:pt x="142" y="30"/>
                    </a:lnTo>
                    <a:lnTo>
                      <a:pt x="142" y="30"/>
                    </a:lnTo>
                    <a:lnTo>
                      <a:pt x="142" y="30"/>
                    </a:lnTo>
                    <a:lnTo>
                      <a:pt x="142" y="27"/>
                    </a:lnTo>
                    <a:lnTo>
                      <a:pt x="142" y="27"/>
                    </a:lnTo>
                    <a:lnTo>
                      <a:pt x="142" y="27"/>
                    </a:lnTo>
                    <a:lnTo>
                      <a:pt x="142" y="23"/>
                    </a:lnTo>
                    <a:lnTo>
                      <a:pt x="142" y="23"/>
                    </a:lnTo>
                    <a:lnTo>
                      <a:pt x="142" y="23"/>
                    </a:lnTo>
                    <a:lnTo>
                      <a:pt x="142" y="23"/>
                    </a:lnTo>
                    <a:lnTo>
                      <a:pt x="142" y="19"/>
                    </a:lnTo>
                    <a:lnTo>
                      <a:pt x="142" y="19"/>
                    </a:lnTo>
                    <a:lnTo>
                      <a:pt x="142" y="19"/>
                    </a:lnTo>
                    <a:lnTo>
                      <a:pt x="142" y="15"/>
                    </a:lnTo>
                    <a:lnTo>
                      <a:pt x="142" y="15"/>
                    </a:lnTo>
                    <a:lnTo>
                      <a:pt x="142" y="15"/>
                    </a:lnTo>
                    <a:lnTo>
                      <a:pt x="146" y="12"/>
                    </a:lnTo>
                    <a:lnTo>
                      <a:pt x="146" y="12"/>
                    </a:lnTo>
                    <a:lnTo>
                      <a:pt x="146" y="12"/>
                    </a:lnTo>
                    <a:lnTo>
                      <a:pt x="146" y="12"/>
                    </a:lnTo>
                    <a:lnTo>
                      <a:pt x="146" y="12"/>
                    </a:lnTo>
                    <a:lnTo>
                      <a:pt x="146" y="8"/>
                    </a:lnTo>
                    <a:lnTo>
                      <a:pt x="146" y="8"/>
                    </a:lnTo>
                    <a:lnTo>
                      <a:pt x="150" y="8"/>
                    </a:lnTo>
                    <a:lnTo>
                      <a:pt x="150" y="8"/>
                    </a:lnTo>
                    <a:lnTo>
                      <a:pt x="150" y="8"/>
                    </a:lnTo>
                    <a:lnTo>
                      <a:pt x="150" y="8"/>
                    </a:lnTo>
                    <a:lnTo>
                      <a:pt x="150" y="8"/>
                    </a:lnTo>
                    <a:lnTo>
                      <a:pt x="150" y="4"/>
                    </a:lnTo>
                    <a:lnTo>
                      <a:pt x="154" y="4"/>
                    </a:lnTo>
                    <a:lnTo>
                      <a:pt x="154" y="4"/>
                    </a:lnTo>
                    <a:lnTo>
                      <a:pt x="154" y="4"/>
                    </a:lnTo>
                    <a:lnTo>
                      <a:pt x="11"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Oval 360">
                <a:extLst>
                  <a:ext uri="{FF2B5EF4-FFF2-40B4-BE49-F238E27FC236}">
                    <a16:creationId xmlns:a16="http://schemas.microsoft.com/office/drawing/2014/main" id="{F747361F-6A4C-0591-03F4-7206AC567B00}"/>
                  </a:ext>
                </a:extLst>
              </p:cNvPr>
              <p:cNvSpPr>
                <a:spLocks noChangeArrowheads="1"/>
              </p:cNvSpPr>
              <p:nvPr/>
            </p:nvSpPr>
            <p:spPr bwMode="auto">
              <a:xfrm>
                <a:off x="5192" y="1148"/>
                <a:ext cx="109" cy="109"/>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361">
                <a:extLst>
                  <a:ext uri="{FF2B5EF4-FFF2-40B4-BE49-F238E27FC236}">
                    <a16:creationId xmlns:a16="http://schemas.microsoft.com/office/drawing/2014/main" id="{FA87253E-6C44-0095-C5B9-EED2AD6312AC}"/>
                  </a:ext>
                </a:extLst>
              </p:cNvPr>
              <p:cNvSpPr>
                <a:spLocks/>
              </p:cNvSpPr>
              <p:nvPr/>
            </p:nvSpPr>
            <p:spPr bwMode="auto">
              <a:xfrm>
                <a:off x="5275" y="1141"/>
                <a:ext cx="146" cy="71"/>
              </a:xfrm>
              <a:custGeom>
                <a:avLst/>
                <a:gdLst>
                  <a:gd name="T0" fmla="*/ 7 w 146"/>
                  <a:gd name="T1" fmla="*/ 33 h 71"/>
                  <a:gd name="T2" fmla="*/ 3 w 146"/>
                  <a:gd name="T3" fmla="*/ 33 h 71"/>
                  <a:gd name="T4" fmla="*/ 3 w 146"/>
                  <a:gd name="T5" fmla="*/ 37 h 71"/>
                  <a:gd name="T6" fmla="*/ 3 w 146"/>
                  <a:gd name="T7" fmla="*/ 37 h 71"/>
                  <a:gd name="T8" fmla="*/ 0 w 146"/>
                  <a:gd name="T9" fmla="*/ 37 h 71"/>
                  <a:gd name="T10" fmla="*/ 0 w 146"/>
                  <a:gd name="T11" fmla="*/ 41 h 71"/>
                  <a:gd name="T12" fmla="*/ 0 w 146"/>
                  <a:gd name="T13" fmla="*/ 41 h 71"/>
                  <a:gd name="T14" fmla="*/ 0 w 146"/>
                  <a:gd name="T15" fmla="*/ 45 h 71"/>
                  <a:gd name="T16" fmla="*/ 0 w 146"/>
                  <a:gd name="T17" fmla="*/ 45 h 71"/>
                  <a:gd name="T18" fmla="*/ 0 w 146"/>
                  <a:gd name="T19" fmla="*/ 48 h 71"/>
                  <a:gd name="T20" fmla="*/ 0 w 146"/>
                  <a:gd name="T21" fmla="*/ 52 h 71"/>
                  <a:gd name="T22" fmla="*/ 0 w 146"/>
                  <a:gd name="T23" fmla="*/ 52 h 71"/>
                  <a:gd name="T24" fmla="*/ 0 w 146"/>
                  <a:gd name="T25" fmla="*/ 56 h 71"/>
                  <a:gd name="T26" fmla="*/ 0 w 146"/>
                  <a:gd name="T27" fmla="*/ 60 h 71"/>
                  <a:gd name="T28" fmla="*/ 3 w 146"/>
                  <a:gd name="T29" fmla="*/ 60 h 71"/>
                  <a:gd name="T30" fmla="*/ 3 w 146"/>
                  <a:gd name="T31" fmla="*/ 63 h 71"/>
                  <a:gd name="T32" fmla="*/ 3 w 146"/>
                  <a:gd name="T33" fmla="*/ 63 h 71"/>
                  <a:gd name="T34" fmla="*/ 7 w 146"/>
                  <a:gd name="T35" fmla="*/ 67 h 71"/>
                  <a:gd name="T36" fmla="*/ 7 w 146"/>
                  <a:gd name="T37" fmla="*/ 67 h 71"/>
                  <a:gd name="T38" fmla="*/ 7 w 146"/>
                  <a:gd name="T39" fmla="*/ 67 h 71"/>
                  <a:gd name="T40" fmla="*/ 11 w 146"/>
                  <a:gd name="T41" fmla="*/ 71 h 71"/>
                  <a:gd name="T42" fmla="*/ 11 w 146"/>
                  <a:gd name="T43" fmla="*/ 71 h 71"/>
                  <a:gd name="T44" fmla="*/ 15 w 146"/>
                  <a:gd name="T45" fmla="*/ 71 h 71"/>
                  <a:gd name="T46" fmla="*/ 15 w 146"/>
                  <a:gd name="T47" fmla="*/ 71 h 71"/>
                  <a:gd name="T48" fmla="*/ 18 w 146"/>
                  <a:gd name="T49" fmla="*/ 71 h 71"/>
                  <a:gd name="T50" fmla="*/ 146 w 146"/>
                  <a:gd name="T51" fmla="*/ 37 h 71"/>
                  <a:gd name="T52" fmla="*/ 142 w 146"/>
                  <a:gd name="T53" fmla="*/ 37 h 71"/>
                  <a:gd name="T54" fmla="*/ 142 w 146"/>
                  <a:gd name="T55" fmla="*/ 37 h 71"/>
                  <a:gd name="T56" fmla="*/ 138 w 146"/>
                  <a:gd name="T57" fmla="*/ 37 h 71"/>
                  <a:gd name="T58" fmla="*/ 138 w 146"/>
                  <a:gd name="T59" fmla="*/ 33 h 71"/>
                  <a:gd name="T60" fmla="*/ 135 w 146"/>
                  <a:gd name="T61" fmla="*/ 33 h 71"/>
                  <a:gd name="T62" fmla="*/ 135 w 146"/>
                  <a:gd name="T63" fmla="*/ 33 h 71"/>
                  <a:gd name="T64" fmla="*/ 135 w 146"/>
                  <a:gd name="T65" fmla="*/ 30 h 71"/>
                  <a:gd name="T66" fmla="*/ 131 w 146"/>
                  <a:gd name="T67" fmla="*/ 30 h 71"/>
                  <a:gd name="T68" fmla="*/ 131 w 146"/>
                  <a:gd name="T69" fmla="*/ 26 h 71"/>
                  <a:gd name="T70" fmla="*/ 131 w 146"/>
                  <a:gd name="T71" fmla="*/ 26 h 71"/>
                  <a:gd name="T72" fmla="*/ 131 w 146"/>
                  <a:gd name="T73" fmla="*/ 22 h 71"/>
                  <a:gd name="T74" fmla="*/ 127 w 146"/>
                  <a:gd name="T75" fmla="*/ 18 h 71"/>
                  <a:gd name="T76" fmla="*/ 127 w 146"/>
                  <a:gd name="T77" fmla="*/ 18 h 71"/>
                  <a:gd name="T78" fmla="*/ 127 w 146"/>
                  <a:gd name="T79" fmla="*/ 15 h 71"/>
                  <a:gd name="T80" fmla="*/ 127 w 146"/>
                  <a:gd name="T81" fmla="*/ 15 h 71"/>
                  <a:gd name="T82" fmla="*/ 127 w 146"/>
                  <a:gd name="T83" fmla="*/ 11 h 71"/>
                  <a:gd name="T84" fmla="*/ 127 w 146"/>
                  <a:gd name="T85" fmla="*/ 7 h 71"/>
                  <a:gd name="T86" fmla="*/ 127 w 146"/>
                  <a:gd name="T87" fmla="*/ 7 h 71"/>
                  <a:gd name="T88" fmla="*/ 131 w 146"/>
                  <a:gd name="T89" fmla="*/ 3 h 71"/>
                  <a:gd name="T90" fmla="*/ 131 w 146"/>
                  <a:gd name="T91" fmla="*/ 3 h 71"/>
                  <a:gd name="T92" fmla="*/ 131 w 146"/>
                  <a:gd name="T93" fmla="*/ 0 h 71"/>
                  <a:gd name="T94" fmla="*/ 131 w 146"/>
                  <a:gd name="T95" fmla="*/ 0 h 71"/>
                  <a:gd name="T96" fmla="*/ 135 w 146"/>
                  <a:gd name="T97" fmla="*/ 0 h 71"/>
                  <a:gd name="T98" fmla="*/ 135 w 146"/>
                  <a:gd name="T9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71">
                    <a:moveTo>
                      <a:pt x="7" y="33"/>
                    </a:moveTo>
                    <a:lnTo>
                      <a:pt x="7" y="33"/>
                    </a:lnTo>
                    <a:lnTo>
                      <a:pt x="7" y="33"/>
                    </a:lnTo>
                    <a:lnTo>
                      <a:pt x="3" y="33"/>
                    </a:lnTo>
                    <a:lnTo>
                      <a:pt x="3" y="33"/>
                    </a:lnTo>
                    <a:lnTo>
                      <a:pt x="3" y="37"/>
                    </a:lnTo>
                    <a:lnTo>
                      <a:pt x="3" y="37"/>
                    </a:lnTo>
                    <a:lnTo>
                      <a:pt x="3" y="37"/>
                    </a:lnTo>
                    <a:lnTo>
                      <a:pt x="3" y="37"/>
                    </a:lnTo>
                    <a:lnTo>
                      <a:pt x="0" y="37"/>
                    </a:lnTo>
                    <a:lnTo>
                      <a:pt x="0" y="37"/>
                    </a:lnTo>
                    <a:lnTo>
                      <a:pt x="0" y="41"/>
                    </a:lnTo>
                    <a:lnTo>
                      <a:pt x="0" y="41"/>
                    </a:lnTo>
                    <a:lnTo>
                      <a:pt x="0" y="41"/>
                    </a:lnTo>
                    <a:lnTo>
                      <a:pt x="0" y="41"/>
                    </a:lnTo>
                    <a:lnTo>
                      <a:pt x="0" y="45"/>
                    </a:lnTo>
                    <a:lnTo>
                      <a:pt x="0" y="45"/>
                    </a:lnTo>
                    <a:lnTo>
                      <a:pt x="0" y="45"/>
                    </a:lnTo>
                    <a:lnTo>
                      <a:pt x="0" y="48"/>
                    </a:lnTo>
                    <a:lnTo>
                      <a:pt x="0" y="48"/>
                    </a:lnTo>
                    <a:lnTo>
                      <a:pt x="0" y="48"/>
                    </a:lnTo>
                    <a:lnTo>
                      <a:pt x="0" y="52"/>
                    </a:lnTo>
                    <a:lnTo>
                      <a:pt x="0" y="52"/>
                    </a:lnTo>
                    <a:lnTo>
                      <a:pt x="0" y="52"/>
                    </a:lnTo>
                    <a:lnTo>
                      <a:pt x="0" y="56"/>
                    </a:lnTo>
                    <a:lnTo>
                      <a:pt x="0" y="56"/>
                    </a:lnTo>
                    <a:lnTo>
                      <a:pt x="0" y="56"/>
                    </a:lnTo>
                    <a:lnTo>
                      <a:pt x="0" y="60"/>
                    </a:lnTo>
                    <a:lnTo>
                      <a:pt x="0" y="60"/>
                    </a:lnTo>
                    <a:lnTo>
                      <a:pt x="3" y="60"/>
                    </a:lnTo>
                    <a:lnTo>
                      <a:pt x="3" y="60"/>
                    </a:lnTo>
                    <a:lnTo>
                      <a:pt x="3" y="63"/>
                    </a:lnTo>
                    <a:lnTo>
                      <a:pt x="3" y="63"/>
                    </a:lnTo>
                    <a:lnTo>
                      <a:pt x="3" y="63"/>
                    </a:lnTo>
                    <a:lnTo>
                      <a:pt x="3" y="63"/>
                    </a:lnTo>
                    <a:lnTo>
                      <a:pt x="7" y="67"/>
                    </a:lnTo>
                    <a:lnTo>
                      <a:pt x="7" y="67"/>
                    </a:lnTo>
                    <a:lnTo>
                      <a:pt x="7" y="67"/>
                    </a:lnTo>
                    <a:lnTo>
                      <a:pt x="7" y="67"/>
                    </a:lnTo>
                    <a:lnTo>
                      <a:pt x="7" y="67"/>
                    </a:lnTo>
                    <a:lnTo>
                      <a:pt x="11" y="67"/>
                    </a:lnTo>
                    <a:lnTo>
                      <a:pt x="11" y="71"/>
                    </a:lnTo>
                    <a:lnTo>
                      <a:pt x="11" y="71"/>
                    </a:lnTo>
                    <a:lnTo>
                      <a:pt x="11" y="71"/>
                    </a:lnTo>
                    <a:lnTo>
                      <a:pt x="15" y="71"/>
                    </a:lnTo>
                    <a:lnTo>
                      <a:pt x="15" y="71"/>
                    </a:lnTo>
                    <a:lnTo>
                      <a:pt x="15" y="71"/>
                    </a:lnTo>
                    <a:lnTo>
                      <a:pt x="15" y="71"/>
                    </a:lnTo>
                    <a:lnTo>
                      <a:pt x="15" y="71"/>
                    </a:lnTo>
                    <a:lnTo>
                      <a:pt x="18" y="71"/>
                    </a:lnTo>
                    <a:lnTo>
                      <a:pt x="146" y="37"/>
                    </a:lnTo>
                    <a:lnTo>
                      <a:pt x="146" y="37"/>
                    </a:lnTo>
                    <a:lnTo>
                      <a:pt x="142" y="37"/>
                    </a:lnTo>
                    <a:lnTo>
                      <a:pt x="142" y="37"/>
                    </a:lnTo>
                    <a:lnTo>
                      <a:pt x="142" y="37"/>
                    </a:lnTo>
                    <a:lnTo>
                      <a:pt x="142" y="37"/>
                    </a:lnTo>
                    <a:lnTo>
                      <a:pt x="142" y="37"/>
                    </a:lnTo>
                    <a:lnTo>
                      <a:pt x="138" y="37"/>
                    </a:lnTo>
                    <a:lnTo>
                      <a:pt x="138" y="37"/>
                    </a:lnTo>
                    <a:lnTo>
                      <a:pt x="138" y="33"/>
                    </a:lnTo>
                    <a:lnTo>
                      <a:pt x="138" y="33"/>
                    </a:lnTo>
                    <a:lnTo>
                      <a:pt x="135" y="33"/>
                    </a:lnTo>
                    <a:lnTo>
                      <a:pt x="135" y="33"/>
                    </a:lnTo>
                    <a:lnTo>
                      <a:pt x="135" y="33"/>
                    </a:lnTo>
                    <a:lnTo>
                      <a:pt x="135" y="33"/>
                    </a:lnTo>
                    <a:lnTo>
                      <a:pt x="135" y="30"/>
                    </a:lnTo>
                    <a:lnTo>
                      <a:pt x="135" y="30"/>
                    </a:lnTo>
                    <a:lnTo>
                      <a:pt x="131" y="30"/>
                    </a:lnTo>
                    <a:lnTo>
                      <a:pt x="131" y="30"/>
                    </a:lnTo>
                    <a:lnTo>
                      <a:pt x="131" y="26"/>
                    </a:lnTo>
                    <a:lnTo>
                      <a:pt x="131" y="26"/>
                    </a:lnTo>
                    <a:lnTo>
                      <a:pt x="131" y="26"/>
                    </a:lnTo>
                    <a:lnTo>
                      <a:pt x="131" y="22"/>
                    </a:lnTo>
                    <a:lnTo>
                      <a:pt x="131" y="22"/>
                    </a:lnTo>
                    <a:lnTo>
                      <a:pt x="127" y="22"/>
                    </a:lnTo>
                    <a:lnTo>
                      <a:pt x="127" y="18"/>
                    </a:lnTo>
                    <a:lnTo>
                      <a:pt x="127" y="18"/>
                    </a:lnTo>
                    <a:lnTo>
                      <a:pt x="127" y="18"/>
                    </a:lnTo>
                    <a:lnTo>
                      <a:pt x="127" y="15"/>
                    </a:lnTo>
                    <a:lnTo>
                      <a:pt x="127" y="15"/>
                    </a:lnTo>
                    <a:lnTo>
                      <a:pt x="127" y="15"/>
                    </a:lnTo>
                    <a:lnTo>
                      <a:pt x="127" y="15"/>
                    </a:lnTo>
                    <a:lnTo>
                      <a:pt x="127" y="11"/>
                    </a:lnTo>
                    <a:lnTo>
                      <a:pt x="127" y="11"/>
                    </a:lnTo>
                    <a:lnTo>
                      <a:pt x="127" y="11"/>
                    </a:lnTo>
                    <a:lnTo>
                      <a:pt x="127" y="7"/>
                    </a:lnTo>
                    <a:lnTo>
                      <a:pt x="127" y="7"/>
                    </a:lnTo>
                    <a:lnTo>
                      <a:pt x="127" y="7"/>
                    </a:lnTo>
                    <a:lnTo>
                      <a:pt x="131" y="7"/>
                    </a:lnTo>
                    <a:lnTo>
                      <a:pt x="131" y="3"/>
                    </a:lnTo>
                    <a:lnTo>
                      <a:pt x="131" y="3"/>
                    </a:lnTo>
                    <a:lnTo>
                      <a:pt x="131" y="3"/>
                    </a:lnTo>
                    <a:lnTo>
                      <a:pt x="131" y="3"/>
                    </a:lnTo>
                    <a:lnTo>
                      <a:pt x="131" y="0"/>
                    </a:lnTo>
                    <a:lnTo>
                      <a:pt x="131" y="0"/>
                    </a:lnTo>
                    <a:lnTo>
                      <a:pt x="131" y="0"/>
                    </a:lnTo>
                    <a:lnTo>
                      <a:pt x="135" y="0"/>
                    </a:lnTo>
                    <a:lnTo>
                      <a:pt x="135" y="0"/>
                    </a:lnTo>
                    <a:lnTo>
                      <a:pt x="135" y="0"/>
                    </a:lnTo>
                    <a:lnTo>
                      <a:pt x="135" y="0"/>
                    </a:lnTo>
                    <a:lnTo>
                      <a:pt x="7" y="3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Oval 362">
                <a:extLst>
                  <a:ext uri="{FF2B5EF4-FFF2-40B4-BE49-F238E27FC236}">
                    <a16:creationId xmlns:a16="http://schemas.microsoft.com/office/drawing/2014/main" id="{3D17105A-C9A1-58C9-C1E1-2DE6C92B101B}"/>
                  </a:ext>
                </a:extLst>
              </p:cNvPr>
              <p:cNvSpPr>
                <a:spLocks noChangeArrowheads="1"/>
              </p:cNvSpPr>
              <p:nvPr/>
            </p:nvSpPr>
            <p:spPr bwMode="auto">
              <a:xfrm>
                <a:off x="6156" y="2274"/>
                <a:ext cx="109" cy="109"/>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363">
                <a:extLst>
                  <a:ext uri="{FF2B5EF4-FFF2-40B4-BE49-F238E27FC236}">
                    <a16:creationId xmlns:a16="http://schemas.microsoft.com/office/drawing/2014/main" id="{306B1BE3-5519-4C0B-D6FA-6E1243336419}"/>
                  </a:ext>
                </a:extLst>
              </p:cNvPr>
              <p:cNvSpPr>
                <a:spLocks/>
              </p:cNvSpPr>
              <p:nvPr/>
            </p:nvSpPr>
            <p:spPr bwMode="auto">
              <a:xfrm>
                <a:off x="6055" y="2259"/>
                <a:ext cx="146" cy="79"/>
              </a:xfrm>
              <a:custGeom>
                <a:avLst/>
                <a:gdLst>
                  <a:gd name="T0" fmla="*/ 127 w 146"/>
                  <a:gd name="T1" fmla="*/ 79 h 79"/>
                  <a:gd name="T2" fmla="*/ 127 w 146"/>
                  <a:gd name="T3" fmla="*/ 79 h 79"/>
                  <a:gd name="T4" fmla="*/ 131 w 146"/>
                  <a:gd name="T5" fmla="*/ 79 h 79"/>
                  <a:gd name="T6" fmla="*/ 131 w 146"/>
                  <a:gd name="T7" fmla="*/ 79 h 79"/>
                  <a:gd name="T8" fmla="*/ 135 w 146"/>
                  <a:gd name="T9" fmla="*/ 79 h 79"/>
                  <a:gd name="T10" fmla="*/ 135 w 146"/>
                  <a:gd name="T11" fmla="*/ 79 h 79"/>
                  <a:gd name="T12" fmla="*/ 139 w 146"/>
                  <a:gd name="T13" fmla="*/ 75 h 79"/>
                  <a:gd name="T14" fmla="*/ 139 w 146"/>
                  <a:gd name="T15" fmla="*/ 75 h 79"/>
                  <a:gd name="T16" fmla="*/ 142 w 146"/>
                  <a:gd name="T17" fmla="*/ 75 h 79"/>
                  <a:gd name="T18" fmla="*/ 142 w 146"/>
                  <a:gd name="T19" fmla="*/ 71 h 79"/>
                  <a:gd name="T20" fmla="*/ 146 w 146"/>
                  <a:gd name="T21" fmla="*/ 71 h 79"/>
                  <a:gd name="T22" fmla="*/ 146 w 146"/>
                  <a:gd name="T23" fmla="*/ 67 h 79"/>
                  <a:gd name="T24" fmla="*/ 146 w 146"/>
                  <a:gd name="T25" fmla="*/ 67 h 79"/>
                  <a:gd name="T26" fmla="*/ 146 w 146"/>
                  <a:gd name="T27" fmla="*/ 64 h 79"/>
                  <a:gd name="T28" fmla="*/ 146 w 146"/>
                  <a:gd name="T29" fmla="*/ 60 h 79"/>
                  <a:gd name="T30" fmla="*/ 146 w 146"/>
                  <a:gd name="T31" fmla="*/ 60 h 79"/>
                  <a:gd name="T32" fmla="*/ 146 w 146"/>
                  <a:gd name="T33" fmla="*/ 56 h 79"/>
                  <a:gd name="T34" fmla="*/ 146 w 146"/>
                  <a:gd name="T35" fmla="*/ 52 h 79"/>
                  <a:gd name="T36" fmla="*/ 146 w 146"/>
                  <a:gd name="T37" fmla="*/ 52 h 79"/>
                  <a:gd name="T38" fmla="*/ 146 w 146"/>
                  <a:gd name="T39" fmla="*/ 49 h 79"/>
                  <a:gd name="T40" fmla="*/ 146 w 146"/>
                  <a:gd name="T41" fmla="*/ 49 h 79"/>
                  <a:gd name="T42" fmla="*/ 142 w 146"/>
                  <a:gd name="T43" fmla="*/ 45 h 79"/>
                  <a:gd name="T44" fmla="*/ 142 w 146"/>
                  <a:gd name="T45" fmla="*/ 45 h 79"/>
                  <a:gd name="T46" fmla="*/ 139 w 146"/>
                  <a:gd name="T47" fmla="*/ 45 h 79"/>
                  <a:gd name="T48" fmla="*/ 139 w 146"/>
                  <a:gd name="T49" fmla="*/ 45 h 79"/>
                  <a:gd name="T50" fmla="*/ 15 w 146"/>
                  <a:gd name="T51" fmla="*/ 0 h 79"/>
                  <a:gd name="T52" fmla="*/ 19 w 146"/>
                  <a:gd name="T53" fmla="*/ 0 h 79"/>
                  <a:gd name="T54" fmla="*/ 19 w 146"/>
                  <a:gd name="T55" fmla="*/ 0 h 79"/>
                  <a:gd name="T56" fmla="*/ 19 w 146"/>
                  <a:gd name="T57" fmla="*/ 4 h 79"/>
                  <a:gd name="T58" fmla="*/ 22 w 146"/>
                  <a:gd name="T59" fmla="*/ 4 h 79"/>
                  <a:gd name="T60" fmla="*/ 22 w 146"/>
                  <a:gd name="T61" fmla="*/ 7 h 79"/>
                  <a:gd name="T62" fmla="*/ 22 w 146"/>
                  <a:gd name="T63" fmla="*/ 7 h 79"/>
                  <a:gd name="T64" fmla="*/ 22 w 146"/>
                  <a:gd name="T65" fmla="*/ 11 h 79"/>
                  <a:gd name="T66" fmla="*/ 22 w 146"/>
                  <a:gd name="T67" fmla="*/ 11 h 79"/>
                  <a:gd name="T68" fmla="*/ 26 w 146"/>
                  <a:gd name="T69" fmla="*/ 15 h 79"/>
                  <a:gd name="T70" fmla="*/ 22 w 146"/>
                  <a:gd name="T71" fmla="*/ 19 h 79"/>
                  <a:gd name="T72" fmla="*/ 22 w 146"/>
                  <a:gd name="T73" fmla="*/ 19 h 79"/>
                  <a:gd name="T74" fmla="*/ 22 w 146"/>
                  <a:gd name="T75" fmla="*/ 22 h 79"/>
                  <a:gd name="T76" fmla="*/ 22 w 146"/>
                  <a:gd name="T77" fmla="*/ 26 h 79"/>
                  <a:gd name="T78" fmla="*/ 19 w 146"/>
                  <a:gd name="T79" fmla="*/ 26 h 79"/>
                  <a:gd name="T80" fmla="*/ 19 w 146"/>
                  <a:gd name="T81" fmla="*/ 30 h 79"/>
                  <a:gd name="T82" fmla="*/ 19 w 146"/>
                  <a:gd name="T83" fmla="*/ 30 h 79"/>
                  <a:gd name="T84" fmla="*/ 15 w 146"/>
                  <a:gd name="T85" fmla="*/ 34 h 79"/>
                  <a:gd name="T86" fmla="*/ 15 w 146"/>
                  <a:gd name="T87" fmla="*/ 34 h 79"/>
                  <a:gd name="T88" fmla="*/ 11 w 146"/>
                  <a:gd name="T89" fmla="*/ 34 h 79"/>
                  <a:gd name="T90" fmla="*/ 11 w 146"/>
                  <a:gd name="T91" fmla="*/ 34 h 79"/>
                  <a:gd name="T92" fmla="*/ 7 w 146"/>
                  <a:gd name="T93" fmla="*/ 34 h 79"/>
                  <a:gd name="T94" fmla="*/ 4 w 146"/>
                  <a:gd name="T95" fmla="*/ 37 h 79"/>
                  <a:gd name="T96" fmla="*/ 4 w 146"/>
                  <a:gd name="T97" fmla="*/ 34 h 79"/>
                  <a:gd name="T98" fmla="*/ 0 w 146"/>
                  <a:gd name="T99" fmla="*/ 3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79">
                    <a:moveTo>
                      <a:pt x="124" y="79"/>
                    </a:moveTo>
                    <a:lnTo>
                      <a:pt x="127" y="79"/>
                    </a:lnTo>
                    <a:lnTo>
                      <a:pt x="127" y="79"/>
                    </a:lnTo>
                    <a:lnTo>
                      <a:pt x="127" y="79"/>
                    </a:lnTo>
                    <a:lnTo>
                      <a:pt x="127" y="79"/>
                    </a:lnTo>
                    <a:lnTo>
                      <a:pt x="131" y="79"/>
                    </a:lnTo>
                    <a:lnTo>
                      <a:pt x="131" y="79"/>
                    </a:lnTo>
                    <a:lnTo>
                      <a:pt x="131" y="79"/>
                    </a:lnTo>
                    <a:lnTo>
                      <a:pt x="135" y="79"/>
                    </a:lnTo>
                    <a:lnTo>
                      <a:pt x="135" y="79"/>
                    </a:lnTo>
                    <a:lnTo>
                      <a:pt x="135" y="79"/>
                    </a:lnTo>
                    <a:lnTo>
                      <a:pt x="135" y="79"/>
                    </a:lnTo>
                    <a:lnTo>
                      <a:pt x="139" y="79"/>
                    </a:lnTo>
                    <a:lnTo>
                      <a:pt x="139" y="75"/>
                    </a:lnTo>
                    <a:lnTo>
                      <a:pt x="139" y="75"/>
                    </a:lnTo>
                    <a:lnTo>
                      <a:pt x="139" y="75"/>
                    </a:lnTo>
                    <a:lnTo>
                      <a:pt x="142" y="75"/>
                    </a:lnTo>
                    <a:lnTo>
                      <a:pt x="142" y="75"/>
                    </a:lnTo>
                    <a:lnTo>
                      <a:pt x="142" y="71"/>
                    </a:lnTo>
                    <a:lnTo>
                      <a:pt x="142" y="71"/>
                    </a:lnTo>
                    <a:lnTo>
                      <a:pt x="142" y="71"/>
                    </a:lnTo>
                    <a:lnTo>
                      <a:pt x="146" y="71"/>
                    </a:lnTo>
                    <a:lnTo>
                      <a:pt x="146" y="67"/>
                    </a:lnTo>
                    <a:lnTo>
                      <a:pt x="146" y="67"/>
                    </a:lnTo>
                    <a:lnTo>
                      <a:pt x="146" y="67"/>
                    </a:lnTo>
                    <a:lnTo>
                      <a:pt x="146" y="67"/>
                    </a:lnTo>
                    <a:lnTo>
                      <a:pt x="146" y="64"/>
                    </a:lnTo>
                    <a:lnTo>
                      <a:pt x="146" y="64"/>
                    </a:lnTo>
                    <a:lnTo>
                      <a:pt x="146" y="64"/>
                    </a:lnTo>
                    <a:lnTo>
                      <a:pt x="146" y="60"/>
                    </a:lnTo>
                    <a:lnTo>
                      <a:pt x="146" y="60"/>
                    </a:lnTo>
                    <a:lnTo>
                      <a:pt x="146" y="60"/>
                    </a:lnTo>
                    <a:lnTo>
                      <a:pt x="146" y="56"/>
                    </a:lnTo>
                    <a:lnTo>
                      <a:pt x="146" y="56"/>
                    </a:lnTo>
                    <a:lnTo>
                      <a:pt x="146" y="56"/>
                    </a:lnTo>
                    <a:lnTo>
                      <a:pt x="146" y="52"/>
                    </a:lnTo>
                    <a:lnTo>
                      <a:pt x="146" y="52"/>
                    </a:lnTo>
                    <a:lnTo>
                      <a:pt x="146" y="52"/>
                    </a:lnTo>
                    <a:lnTo>
                      <a:pt x="146" y="52"/>
                    </a:lnTo>
                    <a:lnTo>
                      <a:pt x="146" y="49"/>
                    </a:lnTo>
                    <a:lnTo>
                      <a:pt x="146" y="49"/>
                    </a:lnTo>
                    <a:lnTo>
                      <a:pt x="146" y="49"/>
                    </a:lnTo>
                    <a:lnTo>
                      <a:pt x="142" y="49"/>
                    </a:lnTo>
                    <a:lnTo>
                      <a:pt x="142" y="45"/>
                    </a:lnTo>
                    <a:lnTo>
                      <a:pt x="142" y="45"/>
                    </a:lnTo>
                    <a:lnTo>
                      <a:pt x="142" y="45"/>
                    </a:lnTo>
                    <a:lnTo>
                      <a:pt x="142" y="45"/>
                    </a:lnTo>
                    <a:lnTo>
                      <a:pt x="139" y="45"/>
                    </a:lnTo>
                    <a:lnTo>
                      <a:pt x="139" y="45"/>
                    </a:lnTo>
                    <a:lnTo>
                      <a:pt x="139" y="45"/>
                    </a:lnTo>
                    <a:lnTo>
                      <a:pt x="15" y="0"/>
                    </a:lnTo>
                    <a:lnTo>
                      <a:pt x="15" y="0"/>
                    </a:lnTo>
                    <a:lnTo>
                      <a:pt x="15" y="0"/>
                    </a:lnTo>
                    <a:lnTo>
                      <a:pt x="19" y="0"/>
                    </a:lnTo>
                    <a:lnTo>
                      <a:pt x="19" y="0"/>
                    </a:lnTo>
                    <a:lnTo>
                      <a:pt x="19" y="0"/>
                    </a:lnTo>
                    <a:lnTo>
                      <a:pt x="19" y="4"/>
                    </a:lnTo>
                    <a:lnTo>
                      <a:pt x="19" y="4"/>
                    </a:lnTo>
                    <a:lnTo>
                      <a:pt x="22" y="4"/>
                    </a:lnTo>
                    <a:lnTo>
                      <a:pt x="22" y="4"/>
                    </a:lnTo>
                    <a:lnTo>
                      <a:pt x="22" y="4"/>
                    </a:lnTo>
                    <a:lnTo>
                      <a:pt x="22" y="7"/>
                    </a:lnTo>
                    <a:lnTo>
                      <a:pt x="22" y="7"/>
                    </a:lnTo>
                    <a:lnTo>
                      <a:pt x="22" y="7"/>
                    </a:lnTo>
                    <a:lnTo>
                      <a:pt x="22" y="11"/>
                    </a:lnTo>
                    <a:lnTo>
                      <a:pt x="22" y="11"/>
                    </a:lnTo>
                    <a:lnTo>
                      <a:pt x="22" y="11"/>
                    </a:lnTo>
                    <a:lnTo>
                      <a:pt x="22" y="11"/>
                    </a:lnTo>
                    <a:lnTo>
                      <a:pt x="26" y="15"/>
                    </a:lnTo>
                    <a:lnTo>
                      <a:pt x="26" y="15"/>
                    </a:lnTo>
                    <a:lnTo>
                      <a:pt x="22" y="15"/>
                    </a:lnTo>
                    <a:lnTo>
                      <a:pt x="22" y="19"/>
                    </a:lnTo>
                    <a:lnTo>
                      <a:pt x="22" y="19"/>
                    </a:lnTo>
                    <a:lnTo>
                      <a:pt x="22" y="19"/>
                    </a:lnTo>
                    <a:lnTo>
                      <a:pt x="22" y="22"/>
                    </a:lnTo>
                    <a:lnTo>
                      <a:pt x="22" y="22"/>
                    </a:lnTo>
                    <a:lnTo>
                      <a:pt x="22" y="22"/>
                    </a:lnTo>
                    <a:lnTo>
                      <a:pt x="22" y="26"/>
                    </a:lnTo>
                    <a:lnTo>
                      <a:pt x="22" y="26"/>
                    </a:lnTo>
                    <a:lnTo>
                      <a:pt x="19" y="26"/>
                    </a:lnTo>
                    <a:lnTo>
                      <a:pt x="19" y="26"/>
                    </a:lnTo>
                    <a:lnTo>
                      <a:pt x="19" y="30"/>
                    </a:lnTo>
                    <a:lnTo>
                      <a:pt x="19" y="30"/>
                    </a:lnTo>
                    <a:lnTo>
                      <a:pt x="19" y="30"/>
                    </a:lnTo>
                    <a:lnTo>
                      <a:pt x="15" y="30"/>
                    </a:lnTo>
                    <a:lnTo>
                      <a:pt x="15" y="34"/>
                    </a:lnTo>
                    <a:lnTo>
                      <a:pt x="15" y="34"/>
                    </a:lnTo>
                    <a:lnTo>
                      <a:pt x="15" y="34"/>
                    </a:lnTo>
                    <a:lnTo>
                      <a:pt x="11" y="34"/>
                    </a:lnTo>
                    <a:lnTo>
                      <a:pt x="11" y="34"/>
                    </a:lnTo>
                    <a:lnTo>
                      <a:pt x="11" y="34"/>
                    </a:lnTo>
                    <a:lnTo>
                      <a:pt x="11" y="34"/>
                    </a:lnTo>
                    <a:lnTo>
                      <a:pt x="7" y="34"/>
                    </a:lnTo>
                    <a:lnTo>
                      <a:pt x="7" y="34"/>
                    </a:lnTo>
                    <a:lnTo>
                      <a:pt x="7" y="37"/>
                    </a:lnTo>
                    <a:lnTo>
                      <a:pt x="4" y="37"/>
                    </a:lnTo>
                    <a:lnTo>
                      <a:pt x="4" y="34"/>
                    </a:lnTo>
                    <a:lnTo>
                      <a:pt x="4" y="34"/>
                    </a:lnTo>
                    <a:lnTo>
                      <a:pt x="4" y="34"/>
                    </a:lnTo>
                    <a:lnTo>
                      <a:pt x="0" y="34"/>
                    </a:lnTo>
                    <a:lnTo>
                      <a:pt x="124" y="79"/>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364">
                <a:extLst>
                  <a:ext uri="{FF2B5EF4-FFF2-40B4-BE49-F238E27FC236}">
                    <a16:creationId xmlns:a16="http://schemas.microsoft.com/office/drawing/2014/main" id="{A509F4F4-F34D-B402-8790-1FFAA897C7DD}"/>
                  </a:ext>
                </a:extLst>
              </p:cNvPr>
              <p:cNvSpPr>
                <a:spLocks/>
              </p:cNvSpPr>
              <p:nvPr/>
            </p:nvSpPr>
            <p:spPr bwMode="auto">
              <a:xfrm>
                <a:off x="6261" y="2289"/>
                <a:ext cx="184" cy="56"/>
              </a:xfrm>
              <a:custGeom>
                <a:avLst/>
                <a:gdLst>
                  <a:gd name="T0" fmla="*/ 4 w 184"/>
                  <a:gd name="T1" fmla="*/ 19 h 56"/>
                  <a:gd name="T2" fmla="*/ 4 w 184"/>
                  <a:gd name="T3" fmla="*/ 19 h 56"/>
                  <a:gd name="T4" fmla="*/ 4 w 184"/>
                  <a:gd name="T5" fmla="*/ 19 h 56"/>
                  <a:gd name="T6" fmla="*/ 0 w 184"/>
                  <a:gd name="T7" fmla="*/ 19 h 56"/>
                  <a:gd name="T8" fmla="*/ 0 w 184"/>
                  <a:gd name="T9" fmla="*/ 19 h 56"/>
                  <a:gd name="T10" fmla="*/ 0 w 184"/>
                  <a:gd name="T11" fmla="*/ 22 h 56"/>
                  <a:gd name="T12" fmla="*/ 0 w 184"/>
                  <a:gd name="T13" fmla="*/ 22 h 56"/>
                  <a:gd name="T14" fmla="*/ 0 w 184"/>
                  <a:gd name="T15" fmla="*/ 26 h 56"/>
                  <a:gd name="T16" fmla="*/ 0 w 184"/>
                  <a:gd name="T17" fmla="*/ 26 h 56"/>
                  <a:gd name="T18" fmla="*/ 4 w 184"/>
                  <a:gd name="T19" fmla="*/ 30 h 56"/>
                  <a:gd name="T20" fmla="*/ 4 w 184"/>
                  <a:gd name="T21" fmla="*/ 34 h 56"/>
                  <a:gd name="T22" fmla="*/ 4 w 184"/>
                  <a:gd name="T23" fmla="*/ 34 h 56"/>
                  <a:gd name="T24" fmla="*/ 4 w 184"/>
                  <a:gd name="T25" fmla="*/ 37 h 56"/>
                  <a:gd name="T26" fmla="*/ 4 w 184"/>
                  <a:gd name="T27" fmla="*/ 37 h 56"/>
                  <a:gd name="T28" fmla="*/ 4 w 184"/>
                  <a:gd name="T29" fmla="*/ 41 h 56"/>
                  <a:gd name="T30" fmla="*/ 4 w 184"/>
                  <a:gd name="T31" fmla="*/ 45 h 56"/>
                  <a:gd name="T32" fmla="*/ 4 w 184"/>
                  <a:gd name="T33" fmla="*/ 45 h 56"/>
                  <a:gd name="T34" fmla="*/ 4 w 184"/>
                  <a:gd name="T35" fmla="*/ 49 h 56"/>
                  <a:gd name="T36" fmla="*/ 4 w 184"/>
                  <a:gd name="T37" fmla="*/ 49 h 56"/>
                  <a:gd name="T38" fmla="*/ 4 w 184"/>
                  <a:gd name="T39" fmla="*/ 52 h 56"/>
                  <a:gd name="T40" fmla="*/ 4 w 184"/>
                  <a:gd name="T41" fmla="*/ 52 h 56"/>
                  <a:gd name="T42" fmla="*/ 4 w 184"/>
                  <a:gd name="T43" fmla="*/ 52 h 56"/>
                  <a:gd name="T44" fmla="*/ 4 w 184"/>
                  <a:gd name="T45" fmla="*/ 52 h 56"/>
                  <a:gd name="T46" fmla="*/ 4 w 184"/>
                  <a:gd name="T47" fmla="*/ 56 h 56"/>
                  <a:gd name="T48" fmla="*/ 8 w 184"/>
                  <a:gd name="T49" fmla="*/ 56 h 56"/>
                  <a:gd name="T50" fmla="*/ 180 w 184"/>
                  <a:gd name="T51" fmla="*/ 37 h 56"/>
                  <a:gd name="T52" fmla="*/ 180 w 184"/>
                  <a:gd name="T53" fmla="*/ 37 h 56"/>
                  <a:gd name="T54" fmla="*/ 180 w 184"/>
                  <a:gd name="T55" fmla="*/ 37 h 56"/>
                  <a:gd name="T56" fmla="*/ 180 w 184"/>
                  <a:gd name="T57" fmla="*/ 37 h 56"/>
                  <a:gd name="T58" fmla="*/ 180 w 184"/>
                  <a:gd name="T59" fmla="*/ 37 h 56"/>
                  <a:gd name="T60" fmla="*/ 180 w 184"/>
                  <a:gd name="T61" fmla="*/ 34 h 56"/>
                  <a:gd name="T62" fmla="*/ 180 w 184"/>
                  <a:gd name="T63" fmla="*/ 34 h 56"/>
                  <a:gd name="T64" fmla="*/ 180 w 184"/>
                  <a:gd name="T65" fmla="*/ 30 h 56"/>
                  <a:gd name="T66" fmla="*/ 180 w 184"/>
                  <a:gd name="T67" fmla="*/ 30 h 56"/>
                  <a:gd name="T68" fmla="*/ 180 w 184"/>
                  <a:gd name="T69" fmla="*/ 26 h 56"/>
                  <a:gd name="T70" fmla="*/ 180 w 184"/>
                  <a:gd name="T71" fmla="*/ 26 h 56"/>
                  <a:gd name="T72" fmla="*/ 180 w 184"/>
                  <a:gd name="T73" fmla="*/ 22 h 56"/>
                  <a:gd name="T74" fmla="*/ 180 w 184"/>
                  <a:gd name="T75" fmla="*/ 19 h 56"/>
                  <a:gd name="T76" fmla="*/ 180 w 184"/>
                  <a:gd name="T77" fmla="*/ 19 h 56"/>
                  <a:gd name="T78" fmla="*/ 180 w 184"/>
                  <a:gd name="T79" fmla="*/ 15 h 56"/>
                  <a:gd name="T80" fmla="*/ 180 w 184"/>
                  <a:gd name="T81" fmla="*/ 11 h 56"/>
                  <a:gd name="T82" fmla="*/ 180 w 184"/>
                  <a:gd name="T83" fmla="*/ 11 h 56"/>
                  <a:gd name="T84" fmla="*/ 180 w 184"/>
                  <a:gd name="T85" fmla="*/ 7 h 56"/>
                  <a:gd name="T86" fmla="*/ 180 w 184"/>
                  <a:gd name="T87" fmla="*/ 7 h 56"/>
                  <a:gd name="T88" fmla="*/ 180 w 184"/>
                  <a:gd name="T89" fmla="*/ 4 h 56"/>
                  <a:gd name="T90" fmla="*/ 180 w 184"/>
                  <a:gd name="T91" fmla="*/ 4 h 56"/>
                  <a:gd name="T92" fmla="*/ 180 w 184"/>
                  <a:gd name="T93" fmla="*/ 4 h 56"/>
                  <a:gd name="T94" fmla="*/ 180 w 184"/>
                  <a:gd name="T95" fmla="*/ 4 h 56"/>
                  <a:gd name="T96" fmla="*/ 180 w 184"/>
                  <a:gd name="T97" fmla="*/ 0 h 56"/>
                  <a:gd name="T98" fmla="*/ 180 w 184"/>
                  <a:gd name="T9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4" h="56">
                    <a:moveTo>
                      <a:pt x="4" y="19"/>
                    </a:moveTo>
                    <a:lnTo>
                      <a:pt x="4" y="19"/>
                    </a:lnTo>
                    <a:lnTo>
                      <a:pt x="4" y="19"/>
                    </a:lnTo>
                    <a:lnTo>
                      <a:pt x="4" y="19"/>
                    </a:lnTo>
                    <a:lnTo>
                      <a:pt x="4" y="19"/>
                    </a:lnTo>
                    <a:lnTo>
                      <a:pt x="4" y="19"/>
                    </a:lnTo>
                    <a:lnTo>
                      <a:pt x="0" y="19"/>
                    </a:lnTo>
                    <a:lnTo>
                      <a:pt x="0" y="19"/>
                    </a:lnTo>
                    <a:lnTo>
                      <a:pt x="0" y="19"/>
                    </a:lnTo>
                    <a:lnTo>
                      <a:pt x="0" y="19"/>
                    </a:lnTo>
                    <a:lnTo>
                      <a:pt x="0" y="22"/>
                    </a:lnTo>
                    <a:lnTo>
                      <a:pt x="0" y="22"/>
                    </a:lnTo>
                    <a:lnTo>
                      <a:pt x="0" y="22"/>
                    </a:lnTo>
                    <a:lnTo>
                      <a:pt x="0" y="22"/>
                    </a:lnTo>
                    <a:lnTo>
                      <a:pt x="0" y="26"/>
                    </a:lnTo>
                    <a:lnTo>
                      <a:pt x="0" y="26"/>
                    </a:lnTo>
                    <a:lnTo>
                      <a:pt x="0" y="26"/>
                    </a:lnTo>
                    <a:lnTo>
                      <a:pt x="0" y="26"/>
                    </a:lnTo>
                    <a:lnTo>
                      <a:pt x="4" y="30"/>
                    </a:lnTo>
                    <a:lnTo>
                      <a:pt x="4" y="30"/>
                    </a:lnTo>
                    <a:lnTo>
                      <a:pt x="4" y="30"/>
                    </a:lnTo>
                    <a:lnTo>
                      <a:pt x="4" y="34"/>
                    </a:lnTo>
                    <a:lnTo>
                      <a:pt x="4" y="34"/>
                    </a:lnTo>
                    <a:lnTo>
                      <a:pt x="4" y="34"/>
                    </a:lnTo>
                    <a:lnTo>
                      <a:pt x="4" y="34"/>
                    </a:lnTo>
                    <a:lnTo>
                      <a:pt x="4" y="37"/>
                    </a:lnTo>
                    <a:lnTo>
                      <a:pt x="4" y="37"/>
                    </a:lnTo>
                    <a:lnTo>
                      <a:pt x="4" y="37"/>
                    </a:lnTo>
                    <a:lnTo>
                      <a:pt x="4" y="41"/>
                    </a:lnTo>
                    <a:lnTo>
                      <a:pt x="4" y="41"/>
                    </a:lnTo>
                    <a:lnTo>
                      <a:pt x="4" y="41"/>
                    </a:lnTo>
                    <a:lnTo>
                      <a:pt x="4" y="45"/>
                    </a:lnTo>
                    <a:lnTo>
                      <a:pt x="4" y="45"/>
                    </a:lnTo>
                    <a:lnTo>
                      <a:pt x="4" y="45"/>
                    </a:lnTo>
                    <a:lnTo>
                      <a:pt x="4" y="45"/>
                    </a:lnTo>
                    <a:lnTo>
                      <a:pt x="4" y="49"/>
                    </a:lnTo>
                    <a:lnTo>
                      <a:pt x="4" y="49"/>
                    </a:lnTo>
                    <a:lnTo>
                      <a:pt x="4" y="49"/>
                    </a:lnTo>
                    <a:lnTo>
                      <a:pt x="4" y="49"/>
                    </a:lnTo>
                    <a:lnTo>
                      <a:pt x="4" y="52"/>
                    </a:lnTo>
                    <a:lnTo>
                      <a:pt x="4" y="52"/>
                    </a:lnTo>
                    <a:lnTo>
                      <a:pt x="4" y="52"/>
                    </a:lnTo>
                    <a:lnTo>
                      <a:pt x="4" y="52"/>
                    </a:lnTo>
                    <a:lnTo>
                      <a:pt x="4" y="52"/>
                    </a:lnTo>
                    <a:lnTo>
                      <a:pt x="4" y="52"/>
                    </a:lnTo>
                    <a:lnTo>
                      <a:pt x="4" y="52"/>
                    </a:lnTo>
                    <a:lnTo>
                      <a:pt x="4" y="56"/>
                    </a:lnTo>
                    <a:lnTo>
                      <a:pt x="4" y="56"/>
                    </a:lnTo>
                    <a:lnTo>
                      <a:pt x="4" y="56"/>
                    </a:lnTo>
                    <a:lnTo>
                      <a:pt x="8" y="56"/>
                    </a:lnTo>
                    <a:lnTo>
                      <a:pt x="184" y="37"/>
                    </a:lnTo>
                    <a:lnTo>
                      <a:pt x="180" y="37"/>
                    </a:lnTo>
                    <a:lnTo>
                      <a:pt x="180" y="37"/>
                    </a:lnTo>
                    <a:lnTo>
                      <a:pt x="180" y="37"/>
                    </a:lnTo>
                    <a:lnTo>
                      <a:pt x="180" y="37"/>
                    </a:lnTo>
                    <a:lnTo>
                      <a:pt x="180" y="37"/>
                    </a:lnTo>
                    <a:lnTo>
                      <a:pt x="180" y="37"/>
                    </a:lnTo>
                    <a:lnTo>
                      <a:pt x="180" y="37"/>
                    </a:lnTo>
                    <a:lnTo>
                      <a:pt x="180" y="37"/>
                    </a:lnTo>
                    <a:lnTo>
                      <a:pt x="180" y="37"/>
                    </a:lnTo>
                    <a:lnTo>
                      <a:pt x="180" y="34"/>
                    </a:lnTo>
                    <a:lnTo>
                      <a:pt x="180" y="34"/>
                    </a:lnTo>
                    <a:lnTo>
                      <a:pt x="180" y="34"/>
                    </a:lnTo>
                    <a:lnTo>
                      <a:pt x="180" y="34"/>
                    </a:lnTo>
                    <a:lnTo>
                      <a:pt x="180" y="34"/>
                    </a:lnTo>
                    <a:lnTo>
                      <a:pt x="180" y="30"/>
                    </a:lnTo>
                    <a:lnTo>
                      <a:pt x="180" y="30"/>
                    </a:lnTo>
                    <a:lnTo>
                      <a:pt x="180" y="30"/>
                    </a:lnTo>
                    <a:lnTo>
                      <a:pt x="180" y="26"/>
                    </a:lnTo>
                    <a:lnTo>
                      <a:pt x="180" y="26"/>
                    </a:lnTo>
                    <a:lnTo>
                      <a:pt x="180" y="26"/>
                    </a:lnTo>
                    <a:lnTo>
                      <a:pt x="180" y="26"/>
                    </a:lnTo>
                    <a:lnTo>
                      <a:pt x="180" y="22"/>
                    </a:lnTo>
                    <a:lnTo>
                      <a:pt x="180" y="22"/>
                    </a:lnTo>
                    <a:lnTo>
                      <a:pt x="180" y="22"/>
                    </a:lnTo>
                    <a:lnTo>
                      <a:pt x="180" y="19"/>
                    </a:lnTo>
                    <a:lnTo>
                      <a:pt x="180" y="19"/>
                    </a:lnTo>
                    <a:lnTo>
                      <a:pt x="180" y="19"/>
                    </a:lnTo>
                    <a:lnTo>
                      <a:pt x="180" y="15"/>
                    </a:lnTo>
                    <a:lnTo>
                      <a:pt x="180" y="15"/>
                    </a:lnTo>
                    <a:lnTo>
                      <a:pt x="180" y="15"/>
                    </a:lnTo>
                    <a:lnTo>
                      <a:pt x="180" y="11"/>
                    </a:lnTo>
                    <a:lnTo>
                      <a:pt x="180" y="11"/>
                    </a:lnTo>
                    <a:lnTo>
                      <a:pt x="180" y="11"/>
                    </a:lnTo>
                    <a:lnTo>
                      <a:pt x="180" y="11"/>
                    </a:lnTo>
                    <a:lnTo>
                      <a:pt x="180" y="7"/>
                    </a:lnTo>
                    <a:lnTo>
                      <a:pt x="180" y="7"/>
                    </a:lnTo>
                    <a:lnTo>
                      <a:pt x="180" y="7"/>
                    </a:lnTo>
                    <a:lnTo>
                      <a:pt x="180" y="7"/>
                    </a:lnTo>
                    <a:lnTo>
                      <a:pt x="180" y="4"/>
                    </a:lnTo>
                    <a:lnTo>
                      <a:pt x="180" y="4"/>
                    </a:lnTo>
                    <a:lnTo>
                      <a:pt x="180" y="4"/>
                    </a:lnTo>
                    <a:lnTo>
                      <a:pt x="180" y="4"/>
                    </a:lnTo>
                    <a:lnTo>
                      <a:pt x="180" y="4"/>
                    </a:lnTo>
                    <a:lnTo>
                      <a:pt x="180" y="4"/>
                    </a:lnTo>
                    <a:lnTo>
                      <a:pt x="180" y="4"/>
                    </a:lnTo>
                    <a:lnTo>
                      <a:pt x="180" y="4"/>
                    </a:lnTo>
                    <a:lnTo>
                      <a:pt x="180" y="0"/>
                    </a:lnTo>
                    <a:lnTo>
                      <a:pt x="180" y="0"/>
                    </a:lnTo>
                    <a:lnTo>
                      <a:pt x="180" y="0"/>
                    </a:lnTo>
                    <a:lnTo>
                      <a:pt x="4" y="19"/>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Oval 365">
                <a:extLst>
                  <a:ext uri="{FF2B5EF4-FFF2-40B4-BE49-F238E27FC236}">
                    <a16:creationId xmlns:a16="http://schemas.microsoft.com/office/drawing/2014/main" id="{35AFB717-C65F-61A8-1C18-0F5DE17986AF}"/>
                  </a:ext>
                </a:extLst>
              </p:cNvPr>
              <p:cNvSpPr>
                <a:spLocks noChangeArrowheads="1"/>
              </p:cNvSpPr>
              <p:nvPr/>
            </p:nvSpPr>
            <p:spPr bwMode="auto">
              <a:xfrm>
                <a:off x="5275" y="2128"/>
                <a:ext cx="228" cy="228"/>
              </a:xfrm>
              <a:prstGeom prst="ellipse">
                <a:avLst/>
              </a:prstGeom>
              <a:solidFill>
                <a:srgbClr val="00CCFF"/>
              </a:solidFill>
              <a:ln w="6350">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366">
                <a:extLst>
                  <a:ext uri="{FF2B5EF4-FFF2-40B4-BE49-F238E27FC236}">
                    <a16:creationId xmlns:a16="http://schemas.microsoft.com/office/drawing/2014/main" id="{40101BE4-B406-17EF-1FF6-AE92DBDB150F}"/>
                  </a:ext>
                </a:extLst>
              </p:cNvPr>
              <p:cNvSpPr>
                <a:spLocks/>
              </p:cNvSpPr>
              <p:nvPr/>
            </p:nvSpPr>
            <p:spPr bwMode="auto">
              <a:xfrm>
                <a:off x="5256" y="2083"/>
                <a:ext cx="116" cy="131"/>
              </a:xfrm>
              <a:custGeom>
                <a:avLst/>
                <a:gdLst>
                  <a:gd name="T0" fmla="*/ 82 w 116"/>
                  <a:gd name="T1" fmla="*/ 127 h 131"/>
                  <a:gd name="T2" fmla="*/ 86 w 116"/>
                  <a:gd name="T3" fmla="*/ 127 h 131"/>
                  <a:gd name="T4" fmla="*/ 86 w 116"/>
                  <a:gd name="T5" fmla="*/ 127 h 131"/>
                  <a:gd name="T6" fmla="*/ 90 w 116"/>
                  <a:gd name="T7" fmla="*/ 131 h 131"/>
                  <a:gd name="T8" fmla="*/ 90 w 116"/>
                  <a:gd name="T9" fmla="*/ 131 h 131"/>
                  <a:gd name="T10" fmla="*/ 94 w 116"/>
                  <a:gd name="T11" fmla="*/ 131 h 131"/>
                  <a:gd name="T12" fmla="*/ 97 w 116"/>
                  <a:gd name="T13" fmla="*/ 131 h 131"/>
                  <a:gd name="T14" fmla="*/ 97 w 116"/>
                  <a:gd name="T15" fmla="*/ 131 h 131"/>
                  <a:gd name="T16" fmla="*/ 101 w 116"/>
                  <a:gd name="T17" fmla="*/ 131 h 131"/>
                  <a:gd name="T18" fmla="*/ 101 w 116"/>
                  <a:gd name="T19" fmla="*/ 127 h 131"/>
                  <a:gd name="T20" fmla="*/ 105 w 116"/>
                  <a:gd name="T21" fmla="*/ 127 h 131"/>
                  <a:gd name="T22" fmla="*/ 105 w 116"/>
                  <a:gd name="T23" fmla="*/ 127 h 131"/>
                  <a:gd name="T24" fmla="*/ 109 w 116"/>
                  <a:gd name="T25" fmla="*/ 123 h 131"/>
                  <a:gd name="T26" fmla="*/ 109 w 116"/>
                  <a:gd name="T27" fmla="*/ 123 h 131"/>
                  <a:gd name="T28" fmla="*/ 112 w 116"/>
                  <a:gd name="T29" fmla="*/ 120 h 131"/>
                  <a:gd name="T30" fmla="*/ 112 w 116"/>
                  <a:gd name="T31" fmla="*/ 120 h 131"/>
                  <a:gd name="T32" fmla="*/ 112 w 116"/>
                  <a:gd name="T33" fmla="*/ 116 h 131"/>
                  <a:gd name="T34" fmla="*/ 116 w 116"/>
                  <a:gd name="T35" fmla="*/ 116 h 131"/>
                  <a:gd name="T36" fmla="*/ 116 w 116"/>
                  <a:gd name="T37" fmla="*/ 112 h 131"/>
                  <a:gd name="T38" fmla="*/ 116 w 116"/>
                  <a:gd name="T39" fmla="*/ 112 h 131"/>
                  <a:gd name="T40" fmla="*/ 116 w 116"/>
                  <a:gd name="T41" fmla="*/ 108 h 131"/>
                  <a:gd name="T42" fmla="*/ 116 w 116"/>
                  <a:gd name="T43" fmla="*/ 105 h 131"/>
                  <a:gd name="T44" fmla="*/ 116 w 116"/>
                  <a:gd name="T45" fmla="*/ 105 h 131"/>
                  <a:gd name="T46" fmla="*/ 112 w 116"/>
                  <a:gd name="T47" fmla="*/ 101 h 131"/>
                  <a:gd name="T48" fmla="*/ 112 w 116"/>
                  <a:gd name="T49" fmla="*/ 101 h 131"/>
                  <a:gd name="T50" fmla="*/ 34 w 116"/>
                  <a:gd name="T51" fmla="*/ 3 h 131"/>
                  <a:gd name="T52" fmla="*/ 34 w 116"/>
                  <a:gd name="T53" fmla="*/ 3 h 131"/>
                  <a:gd name="T54" fmla="*/ 34 w 116"/>
                  <a:gd name="T55" fmla="*/ 7 h 131"/>
                  <a:gd name="T56" fmla="*/ 34 w 116"/>
                  <a:gd name="T57" fmla="*/ 7 h 131"/>
                  <a:gd name="T58" fmla="*/ 34 w 116"/>
                  <a:gd name="T59" fmla="*/ 11 h 131"/>
                  <a:gd name="T60" fmla="*/ 34 w 116"/>
                  <a:gd name="T61" fmla="*/ 11 h 131"/>
                  <a:gd name="T62" fmla="*/ 34 w 116"/>
                  <a:gd name="T63" fmla="*/ 15 h 131"/>
                  <a:gd name="T64" fmla="*/ 34 w 116"/>
                  <a:gd name="T65" fmla="*/ 18 h 131"/>
                  <a:gd name="T66" fmla="*/ 34 w 116"/>
                  <a:gd name="T67" fmla="*/ 18 h 131"/>
                  <a:gd name="T68" fmla="*/ 30 w 116"/>
                  <a:gd name="T69" fmla="*/ 22 h 131"/>
                  <a:gd name="T70" fmla="*/ 30 w 116"/>
                  <a:gd name="T71" fmla="*/ 22 h 131"/>
                  <a:gd name="T72" fmla="*/ 30 w 116"/>
                  <a:gd name="T73" fmla="*/ 26 h 131"/>
                  <a:gd name="T74" fmla="*/ 26 w 116"/>
                  <a:gd name="T75" fmla="*/ 26 h 131"/>
                  <a:gd name="T76" fmla="*/ 22 w 116"/>
                  <a:gd name="T77" fmla="*/ 30 h 131"/>
                  <a:gd name="T78" fmla="*/ 22 w 116"/>
                  <a:gd name="T79" fmla="*/ 30 h 131"/>
                  <a:gd name="T80" fmla="*/ 19 w 116"/>
                  <a:gd name="T81" fmla="*/ 30 h 131"/>
                  <a:gd name="T82" fmla="*/ 19 w 116"/>
                  <a:gd name="T83" fmla="*/ 30 h 131"/>
                  <a:gd name="T84" fmla="*/ 15 w 116"/>
                  <a:gd name="T85" fmla="*/ 30 h 131"/>
                  <a:gd name="T86" fmla="*/ 11 w 116"/>
                  <a:gd name="T87" fmla="*/ 30 h 131"/>
                  <a:gd name="T88" fmla="*/ 11 w 116"/>
                  <a:gd name="T89" fmla="*/ 30 h 131"/>
                  <a:gd name="T90" fmla="*/ 7 w 116"/>
                  <a:gd name="T91" fmla="*/ 30 h 131"/>
                  <a:gd name="T92" fmla="*/ 7 w 116"/>
                  <a:gd name="T93" fmla="*/ 30 h 131"/>
                  <a:gd name="T94" fmla="*/ 4 w 116"/>
                  <a:gd name="T95" fmla="*/ 30 h 131"/>
                  <a:gd name="T96" fmla="*/ 4 w 116"/>
                  <a:gd name="T97" fmla="*/ 26 h 131"/>
                  <a:gd name="T98" fmla="*/ 0 w 116"/>
                  <a:gd name="T99" fmla="*/ 2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6" h="131">
                    <a:moveTo>
                      <a:pt x="82" y="123"/>
                    </a:moveTo>
                    <a:lnTo>
                      <a:pt x="82" y="127"/>
                    </a:lnTo>
                    <a:lnTo>
                      <a:pt x="86" y="127"/>
                    </a:lnTo>
                    <a:lnTo>
                      <a:pt x="86" y="127"/>
                    </a:lnTo>
                    <a:lnTo>
                      <a:pt x="86" y="127"/>
                    </a:lnTo>
                    <a:lnTo>
                      <a:pt x="86" y="127"/>
                    </a:lnTo>
                    <a:lnTo>
                      <a:pt x="90" y="127"/>
                    </a:lnTo>
                    <a:lnTo>
                      <a:pt x="90" y="131"/>
                    </a:lnTo>
                    <a:lnTo>
                      <a:pt x="90" y="131"/>
                    </a:lnTo>
                    <a:lnTo>
                      <a:pt x="90" y="131"/>
                    </a:lnTo>
                    <a:lnTo>
                      <a:pt x="94" y="131"/>
                    </a:lnTo>
                    <a:lnTo>
                      <a:pt x="94" y="131"/>
                    </a:lnTo>
                    <a:lnTo>
                      <a:pt x="94" y="131"/>
                    </a:lnTo>
                    <a:lnTo>
                      <a:pt x="97" y="131"/>
                    </a:lnTo>
                    <a:lnTo>
                      <a:pt x="97" y="131"/>
                    </a:lnTo>
                    <a:lnTo>
                      <a:pt x="97" y="131"/>
                    </a:lnTo>
                    <a:lnTo>
                      <a:pt x="97" y="131"/>
                    </a:lnTo>
                    <a:lnTo>
                      <a:pt x="101" y="131"/>
                    </a:lnTo>
                    <a:lnTo>
                      <a:pt x="101" y="127"/>
                    </a:lnTo>
                    <a:lnTo>
                      <a:pt x="101" y="127"/>
                    </a:lnTo>
                    <a:lnTo>
                      <a:pt x="105" y="127"/>
                    </a:lnTo>
                    <a:lnTo>
                      <a:pt x="105" y="127"/>
                    </a:lnTo>
                    <a:lnTo>
                      <a:pt x="105" y="127"/>
                    </a:lnTo>
                    <a:lnTo>
                      <a:pt x="105" y="127"/>
                    </a:lnTo>
                    <a:lnTo>
                      <a:pt x="109" y="127"/>
                    </a:lnTo>
                    <a:lnTo>
                      <a:pt x="109" y="123"/>
                    </a:lnTo>
                    <a:lnTo>
                      <a:pt x="109" y="123"/>
                    </a:lnTo>
                    <a:lnTo>
                      <a:pt x="109" y="123"/>
                    </a:lnTo>
                    <a:lnTo>
                      <a:pt x="112" y="123"/>
                    </a:lnTo>
                    <a:lnTo>
                      <a:pt x="112" y="120"/>
                    </a:lnTo>
                    <a:lnTo>
                      <a:pt x="112" y="120"/>
                    </a:lnTo>
                    <a:lnTo>
                      <a:pt x="112" y="120"/>
                    </a:lnTo>
                    <a:lnTo>
                      <a:pt x="112" y="120"/>
                    </a:lnTo>
                    <a:lnTo>
                      <a:pt x="112" y="116"/>
                    </a:lnTo>
                    <a:lnTo>
                      <a:pt x="116" y="116"/>
                    </a:lnTo>
                    <a:lnTo>
                      <a:pt x="116" y="116"/>
                    </a:lnTo>
                    <a:lnTo>
                      <a:pt x="116" y="112"/>
                    </a:lnTo>
                    <a:lnTo>
                      <a:pt x="116" y="112"/>
                    </a:lnTo>
                    <a:lnTo>
                      <a:pt x="116" y="112"/>
                    </a:lnTo>
                    <a:lnTo>
                      <a:pt x="116" y="112"/>
                    </a:lnTo>
                    <a:lnTo>
                      <a:pt x="116" y="108"/>
                    </a:lnTo>
                    <a:lnTo>
                      <a:pt x="116" y="108"/>
                    </a:lnTo>
                    <a:lnTo>
                      <a:pt x="116" y="108"/>
                    </a:lnTo>
                    <a:lnTo>
                      <a:pt x="116" y="105"/>
                    </a:lnTo>
                    <a:lnTo>
                      <a:pt x="116" y="105"/>
                    </a:lnTo>
                    <a:lnTo>
                      <a:pt x="116" y="105"/>
                    </a:lnTo>
                    <a:lnTo>
                      <a:pt x="112" y="105"/>
                    </a:lnTo>
                    <a:lnTo>
                      <a:pt x="112" y="101"/>
                    </a:lnTo>
                    <a:lnTo>
                      <a:pt x="112" y="101"/>
                    </a:lnTo>
                    <a:lnTo>
                      <a:pt x="112" y="101"/>
                    </a:lnTo>
                    <a:lnTo>
                      <a:pt x="30" y="0"/>
                    </a:lnTo>
                    <a:lnTo>
                      <a:pt x="34" y="3"/>
                    </a:lnTo>
                    <a:lnTo>
                      <a:pt x="34" y="3"/>
                    </a:lnTo>
                    <a:lnTo>
                      <a:pt x="34" y="3"/>
                    </a:lnTo>
                    <a:lnTo>
                      <a:pt x="34" y="3"/>
                    </a:lnTo>
                    <a:lnTo>
                      <a:pt x="34" y="7"/>
                    </a:lnTo>
                    <a:lnTo>
                      <a:pt x="34" y="7"/>
                    </a:lnTo>
                    <a:lnTo>
                      <a:pt x="34" y="7"/>
                    </a:lnTo>
                    <a:lnTo>
                      <a:pt x="34" y="11"/>
                    </a:lnTo>
                    <a:lnTo>
                      <a:pt x="34" y="11"/>
                    </a:lnTo>
                    <a:lnTo>
                      <a:pt x="34" y="11"/>
                    </a:lnTo>
                    <a:lnTo>
                      <a:pt x="34" y="11"/>
                    </a:lnTo>
                    <a:lnTo>
                      <a:pt x="34" y="15"/>
                    </a:lnTo>
                    <a:lnTo>
                      <a:pt x="34" y="15"/>
                    </a:lnTo>
                    <a:lnTo>
                      <a:pt x="34" y="15"/>
                    </a:lnTo>
                    <a:lnTo>
                      <a:pt x="34" y="18"/>
                    </a:lnTo>
                    <a:lnTo>
                      <a:pt x="34" y="18"/>
                    </a:lnTo>
                    <a:lnTo>
                      <a:pt x="34" y="18"/>
                    </a:lnTo>
                    <a:lnTo>
                      <a:pt x="34" y="22"/>
                    </a:lnTo>
                    <a:lnTo>
                      <a:pt x="30" y="22"/>
                    </a:lnTo>
                    <a:lnTo>
                      <a:pt x="30" y="22"/>
                    </a:lnTo>
                    <a:lnTo>
                      <a:pt x="30" y="22"/>
                    </a:lnTo>
                    <a:lnTo>
                      <a:pt x="30" y="26"/>
                    </a:lnTo>
                    <a:lnTo>
                      <a:pt x="30" y="26"/>
                    </a:lnTo>
                    <a:lnTo>
                      <a:pt x="26" y="26"/>
                    </a:lnTo>
                    <a:lnTo>
                      <a:pt x="26" y="26"/>
                    </a:lnTo>
                    <a:lnTo>
                      <a:pt x="26" y="26"/>
                    </a:lnTo>
                    <a:lnTo>
                      <a:pt x="22" y="30"/>
                    </a:lnTo>
                    <a:lnTo>
                      <a:pt x="22" y="30"/>
                    </a:lnTo>
                    <a:lnTo>
                      <a:pt x="22" y="30"/>
                    </a:lnTo>
                    <a:lnTo>
                      <a:pt x="22" y="30"/>
                    </a:lnTo>
                    <a:lnTo>
                      <a:pt x="19" y="30"/>
                    </a:lnTo>
                    <a:lnTo>
                      <a:pt x="19" y="30"/>
                    </a:lnTo>
                    <a:lnTo>
                      <a:pt x="19" y="30"/>
                    </a:lnTo>
                    <a:lnTo>
                      <a:pt x="15" y="30"/>
                    </a:lnTo>
                    <a:lnTo>
                      <a:pt x="15" y="30"/>
                    </a:lnTo>
                    <a:lnTo>
                      <a:pt x="15" y="30"/>
                    </a:lnTo>
                    <a:lnTo>
                      <a:pt x="11" y="30"/>
                    </a:lnTo>
                    <a:lnTo>
                      <a:pt x="11" y="30"/>
                    </a:lnTo>
                    <a:lnTo>
                      <a:pt x="11" y="30"/>
                    </a:lnTo>
                    <a:lnTo>
                      <a:pt x="11" y="30"/>
                    </a:lnTo>
                    <a:lnTo>
                      <a:pt x="7" y="30"/>
                    </a:lnTo>
                    <a:lnTo>
                      <a:pt x="7" y="30"/>
                    </a:lnTo>
                    <a:lnTo>
                      <a:pt x="7" y="30"/>
                    </a:lnTo>
                    <a:lnTo>
                      <a:pt x="4" y="30"/>
                    </a:lnTo>
                    <a:lnTo>
                      <a:pt x="4" y="30"/>
                    </a:lnTo>
                    <a:lnTo>
                      <a:pt x="4" y="30"/>
                    </a:lnTo>
                    <a:lnTo>
                      <a:pt x="4" y="26"/>
                    </a:lnTo>
                    <a:lnTo>
                      <a:pt x="4" y="26"/>
                    </a:lnTo>
                    <a:lnTo>
                      <a:pt x="0" y="26"/>
                    </a:lnTo>
                    <a:lnTo>
                      <a:pt x="82" y="12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367">
                <a:extLst>
                  <a:ext uri="{FF2B5EF4-FFF2-40B4-BE49-F238E27FC236}">
                    <a16:creationId xmlns:a16="http://schemas.microsoft.com/office/drawing/2014/main" id="{E7DEBE97-28D6-A331-C93F-487386870683}"/>
                  </a:ext>
                </a:extLst>
              </p:cNvPr>
              <p:cNvSpPr>
                <a:spLocks/>
              </p:cNvSpPr>
              <p:nvPr/>
            </p:nvSpPr>
            <p:spPr bwMode="auto">
              <a:xfrm>
                <a:off x="5462" y="2285"/>
                <a:ext cx="192" cy="158"/>
              </a:xfrm>
              <a:custGeom>
                <a:avLst/>
                <a:gdLst>
                  <a:gd name="T0" fmla="*/ 23 w 192"/>
                  <a:gd name="T1" fmla="*/ 0 h 158"/>
                  <a:gd name="T2" fmla="*/ 23 w 192"/>
                  <a:gd name="T3" fmla="*/ 0 h 158"/>
                  <a:gd name="T4" fmla="*/ 19 w 192"/>
                  <a:gd name="T5" fmla="*/ 0 h 158"/>
                  <a:gd name="T6" fmla="*/ 19 w 192"/>
                  <a:gd name="T7" fmla="*/ 0 h 158"/>
                  <a:gd name="T8" fmla="*/ 19 w 192"/>
                  <a:gd name="T9" fmla="*/ 4 h 158"/>
                  <a:gd name="T10" fmla="*/ 15 w 192"/>
                  <a:gd name="T11" fmla="*/ 4 h 158"/>
                  <a:gd name="T12" fmla="*/ 15 w 192"/>
                  <a:gd name="T13" fmla="*/ 4 h 158"/>
                  <a:gd name="T14" fmla="*/ 11 w 192"/>
                  <a:gd name="T15" fmla="*/ 4 h 158"/>
                  <a:gd name="T16" fmla="*/ 11 w 192"/>
                  <a:gd name="T17" fmla="*/ 8 h 158"/>
                  <a:gd name="T18" fmla="*/ 11 w 192"/>
                  <a:gd name="T19" fmla="*/ 8 h 158"/>
                  <a:gd name="T20" fmla="*/ 8 w 192"/>
                  <a:gd name="T21" fmla="*/ 8 h 158"/>
                  <a:gd name="T22" fmla="*/ 8 w 192"/>
                  <a:gd name="T23" fmla="*/ 11 h 158"/>
                  <a:gd name="T24" fmla="*/ 4 w 192"/>
                  <a:gd name="T25" fmla="*/ 11 h 158"/>
                  <a:gd name="T26" fmla="*/ 4 w 192"/>
                  <a:gd name="T27" fmla="*/ 15 h 158"/>
                  <a:gd name="T28" fmla="*/ 4 w 192"/>
                  <a:gd name="T29" fmla="*/ 19 h 158"/>
                  <a:gd name="T30" fmla="*/ 0 w 192"/>
                  <a:gd name="T31" fmla="*/ 19 h 158"/>
                  <a:gd name="T32" fmla="*/ 0 w 192"/>
                  <a:gd name="T33" fmla="*/ 23 h 158"/>
                  <a:gd name="T34" fmla="*/ 0 w 192"/>
                  <a:gd name="T35" fmla="*/ 23 h 158"/>
                  <a:gd name="T36" fmla="*/ 0 w 192"/>
                  <a:gd name="T37" fmla="*/ 26 h 158"/>
                  <a:gd name="T38" fmla="*/ 0 w 192"/>
                  <a:gd name="T39" fmla="*/ 26 h 158"/>
                  <a:gd name="T40" fmla="*/ 0 w 192"/>
                  <a:gd name="T41" fmla="*/ 30 h 158"/>
                  <a:gd name="T42" fmla="*/ 0 w 192"/>
                  <a:gd name="T43" fmla="*/ 30 h 158"/>
                  <a:gd name="T44" fmla="*/ 0 w 192"/>
                  <a:gd name="T45" fmla="*/ 30 h 158"/>
                  <a:gd name="T46" fmla="*/ 0 w 192"/>
                  <a:gd name="T47" fmla="*/ 30 h 158"/>
                  <a:gd name="T48" fmla="*/ 0 w 192"/>
                  <a:gd name="T49" fmla="*/ 34 h 158"/>
                  <a:gd name="T50" fmla="*/ 169 w 192"/>
                  <a:gd name="T51" fmla="*/ 158 h 158"/>
                  <a:gd name="T52" fmla="*/ 169 w 192"/>
                  <a:gd name="T53" fmla="*/ 158 h 158"/>
                  <a:gd name="T54" fmla="*/ 169 w 192"/>
                  <a:gd name="T55" fmla="*/ 154 h 158"/>
                  <a:gd name="T56" fmla="*/ 169 w 192"/>
                  <a:gd name="T57" fmla="*/ 154 h 158"/>
                  <a:gd name="T58" fmla="*/ 169 w 192"/>
                  <a:gd name="T59" fmla="*/ 154 h 158"/>
                  <a:gd name="T60" fmla="*/ 169 w 192"/>
                  <a:gd name="T61" fmla="*/ 150 h 158"/>
                  <a:gd name="T62" fmla="*/ 169 w 192"/>
                  <a:gd name="T63" fmla="*/ 150 h 158"/>
                  <a:gd name="T64" fmla="*/ 169 w 192"/>
                  <a:gd name="T65" fmla="*/ 147 h 158"/>
                  <a:gd name="T66" fmla="*/ 169 w 192"/>
                  <a:gd name="T67" fmla="*/ 147 h 158"/>
                  <a:gd name="T68" fmla="*/ 173 w 192"/>
                  <a:gd name="T69" fmla="*/ 143 h 158"/>
                  <a:gd name="T70" fmla="*/ 173 w 192"/>
                  <a:gd name="T71" fmla="*/ 143 h 158"/>
                  <a:gd name="T72" fmla="*/ 173 w 192"/>
                  <a:gd name="T73" fmla="*/ 139 h 158"/>
                  <a:gd name="T74" fmla="*/ 177 w 192"/>
                  <a:gd name="T75" fmla="*/ 135 h 158"/>
                  <a:gd name="T76" fmla="*/ 177 w 192"/>
                  <a:gd name="T77" fmla="*/ 135 h 158"/>
                  <a:gd name="T78" fmla="*/ 180 w 192"/>
                  <a:gd name="T79" fmla="*/ 132 h 158"/>
                  <a:gd name="T80" fmla="*/ 180 w 192"/>
                  <a:gd name="T81" fmla="*/ 132 h 158"/>
                  <a:gd name="T82" fmla="*/ 180 w 192"/>
                  <a:gd name="T83" fmla="*/ 132 h 158"/>
                  <a:gd name="T84" fmla="*/ 184 w 192"/>
                  <a:gd name="T85" fmla="*/ 128 h 158"/>
                  <a:gd name="T86" fmla="*/ 184 w 192"/>
                  <a:gd name="T87" fmla="*/ 128 h 158"/>
                  <a:gd name="T88" fmla="*/ 188 w 192"/>
                  <a:gd name="T89" fmla="*/ 128 h 158"/>
                  <a:gd name="T90" fmla="*/ 188 w 192"/>
                  <a:gd name="T91" fmla="*/ 128 h 158"/>
                  <a:gd name="T92" fmla="*/ 188 w 192"/>
                  <a:gd name="T93" fmla="*/ 128 h 158"/>
                  <a:gd name="T94" fmla="*/ 192 w 192"/>
                  <a:gd name="T95" fmla="*/ 128 h 158"/>
                  <a:gd name="T96" fmla="*/ 192 w 192"/>
                  <a:gd name="T97" fmla="*/ 128 h 158"/>
                  <a:gd name="T98" fmla="*/ 192 w 192"/>
                  <a:gd name="T99" fmla="*/ 12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2" h="158">
                    <a:moveTo>
                      <a:pt x="23" y="4"/>
                    </a:moveTo>
                    <a:lnTo>
                      <a:pt x="23" y="0"/>
                    </a:lnTo>
                    <a:lnTo>
                      <a:pt x="23" y="0"/>
                    </a:lnTo>
                    <a:lnTo>
                      <a:pt x="23" y="0"/>
                    </a:lnTo>
                    <a:lnTo>
                      <a:pt x="23" y="0"/>
                    </a:lnTo>
                    <a:lnTo>
                      <a:pt x="19" y="0"/>
                    </a:lnTo>
                    <a:lnTo>
                      <a:pt x="19" y="0"/>
                    </a:lnTo>
                    <a:lnTo>
                      <a:pt x="19" y="0"/>
                    </a:lnTo>
                    <a:lnTo>
                      <a:pt x="19" y="0"/>
                    </a:lnTo>
                    <a:lnTo>
                      <a:pt x="19" y="4"/>
                    </a:lnTo>
                    <a:lnTo>
                      <a:pt x="15" y="4"/>
                    </a:lnTo>
                    <a:lnTo>
                      <a:pt x="15" y="4"/>
                    </a:lnTo>
                    <a:lnTo>
                      <a:pt x="15" y="4"/>
                    </a:lnTo>
                    <a:lnTo>
                      <a:pt x="15" y="4"/>
                    </a:lnTo>
                    <a:lnTo>
                      <a:pt x="15" y="4"/>
                    </a:lnTo>
                    <a:lnTo>
                      <a:pt x="11" y="4"/>
                    </a:lnTo>
                    <a:lnTo>
                      <a:pt x="11" y="4"/>
                    </a:lnTo>
                    <a:lnTo>
                      <a:pt x="11" y="8"/>
                    </a:lnTo>
                    <a:lnTo>
                      <a:pt x="11" y="8"/>
                    </a:lnTo>
                    <a:lnTo>
                      <a:pt x="11" y="8"/>
                    </a:lnTo>
                    <a:lnTo>
                      <a:pt x="8" y="8"/>
                    </a:lnTo>
                    <a:lnTo>
                      <a:pt x="8" y="8"/>
                    </a:lnTo>
                    <a:lnTo>
                      <a:pt x="8" y="11"/>
                    </a:lnTo>
                    <a:lnTo>
                      <a:pt x="8" y="11"/>
                    </a:lnTo>
                    <a:lnTo>
                      <a:pt x="4" y="11"/>
                    </a:lnTo>
                    <a:lnTo>
                      <a:pt x="4" y="11"/>
                    </a:lnTo>
                    <a:lnTo>
                      <a:pt x="4" y="15"/>
                    </a:lnTo>
                    <a:lnTo>
                      <a:pt x="4" y="15"/>
                    </a:lnTo>
                    <a:lnTo>
                      <a:pt x="4" y="15"/>
                    </a:lnTo>
                    <a:lnTo>
                      <a:pt x="4" y="19"/>
                    </a:lnTo>
                    <a:lnTo>
                      <a:pt x="0" y="19"/>
                    </a:lnTo>
                    <a:lnTo>
                      <a:pt x="0" y="19"/>
                    </a:lnTo>
                    <a:lnTo>
                      <a:pt x="0" y="19"/>
                    </a:lnTo>
                    <a:lnTo>
                      <a:pt x="0" y="23"/>
                    </a:lnTo>
                    <a:lnTo>
                      <a:pt x="0" y="23"/>
                    </a:lnTo>
                    <a:lnTo>
                      <a:pt x="0" y="23"/>
                    </a:lnTo>
                    <a:lnTo>
                      <a:pt x="0" y="23"/>
                    </a:lnTo>
                    <a:lnTo>
                      <a:pt x="0" y="26"/>
                    </a:lnTo>
                    <a:lnTo>
                      <a:pt x="0" y="26"/>
                    </a:lnTo>
                    <a:lnTo>
                      <a:pt x="0" y="26"/>
                    </a:lnTo>
                    <a:lnTo>
                      <a:pt x="0" y="26"/>
                    </a:lnTo>
                    <a:lnTo>
                      <a:pt x="0" y="30"/>
                    </a:lnTo>
                    <a:lnTo>
                      <a:pt x="0" y="30"/>
                    </a:lnTo>
                    <a:lnTo>
                      <a:pt x="0" y="30"/>
                    </a:lnTo>
                    <a:lnTo>
                      <a:pt x="0" y="30"/>
                    </a:lnTo>
                    <a:lnTo>
                      <a:pt x="0" y="30"/>
                    </a:lnTo>
                    <a:lnTo>
                      <a:pt x="0" y="30"/>
                    </a:lnTo>
                    <a:lnTo>
                      <a:pt x="0" y="30"/>
                    </a:lnTo>
                    <a:lnTo>
                      <a:pt x="0" y="34"/>
                    </a:lnTo>
                    <a:lnTo>
                      <a:pt x="0" y="34"/>
                    </a:lnTo>
                    <a:lnTo>
                      <a:pt x="169" y="158"/>
                    </a:lnTo>
                    <a:lnTo>
                      <a:pt x="169" y="158"/>
                    </a:lnTo>
                    <a:lnTo>
                      <a:pt x="169" y="158"/>
                    </a:lnTo>
                    <a:lnTo>
                      <a:pt x="169" y="158"/>
                    </a:lnTo>
                    <a:lnTo>
                      <a:pt x="169" y="154"/>
                    </a:lnTo>
                    <a:lnTo>
                      <a:pt x="169" y="154"/>
                    </a:lnTo>
                    <a:lnTo>
                      <a:pt x="169" y="154"/>
                    </a:lnTo>
                    <a:lnTo>
                      <a:pt x="169" y="154"/>
                    </a:lnTo>
                    <a:lnTo>
                      <a:pt x="169" y="154"/>
                    </a:lnTo>
                    <a:lnTo>
                      <a:pt x="169" y="154"/>
                    </a:lnTo>
                    <a:lnTo>
                      <a:pt x="169" y="150"/>
                    </a:lnTo>
                    <a:lnTo>
                      <a:pt x="169" y="150"/>
                    </a:lnTo>
                    <a:lnTo>
                      <a:pt x="169" y="150"/>
                    </a:lnTo>
                    <a:lnTo>
                      <a:pt x="169" y="150"/>
                    </a:lnTo>
                    <a:lnTo>
                      <a:pt x="169" y="147"/>
                    </a:lnTo>
                    <a:lnTo>
                      <a:pt x="169" y="147"/>
                    </a:lnTo>
                    <a:lnTo>
                      <a:pt x="169" y="147"/>
                    </a:lnTo>
                    <a:lnTo>
                      <a:pt x="169" y="147"/>
                    </a:lnTo>
                    <a:lnTo>
                      <a:pt x="173" y="143"/>
                    </a:lnTo>
                    <a:lnTo>
                      <a:pt x="173" y="143"/>
                    </a:lnTo>
                    <a:lnTo>
                      <a:pt x="173" y="143"/>
                    </a:lnTo>
                    <a:lnTo>
                      <a:pt x="173" y="143"/>
                    </a:lnTo>
                    <a:lnTo>
                      <a:pt x="173" y="139"/>
                    </a:lnTo>
                    <a:lnTo>
                      <a:pt x="173" y="139"/>
                    </a:lnTo>
                    <a:lnTo>
                      <a:pt x="177" y="139"/>
                    </a:lnTo>
                    <a:lnTo>
                      <a:pt x="177" y="135"/>
                    </a:lnTo>
                    <a:lnTo>
                      <a:pt x="177" y="135"/>
                    </a:lnTo>
                    <a:lnTo>
                      <a:pt x="177" y="135"/>
                    </a:lnTo>
                    <a:lnTo>
                      <a:pt x="177" y="135"/>
                    </a:lnTo>
                    <a:lnTo>
                      <a:pt x="180" y="132"/>
                    </a:lnTo>
                    <a:lnTo>
                      <a:pt x="180" y="132"/>
                    </a:lnTo>
                    <a:lnTo>
                      <a:pt x="180" y="132"/>
                    </a:lnTo>
                    <a:lnTo>
                      <a:pt x="180" y="132"/>
                    </a:lnTo>
                    <a:lnTo>
                      <a:pt x="180" y="132"/>
                    </a:lnTo>
                    <a:lnTo>
                      <a:pt x="184" y="128"/>
                    </a:lnTo>
                    <a:lnTo>
                      <a:pt x="184" y="128"/>
                    </a:lnTo>
                    <a:lnTo>
                      <a:pt x="184" y="128"/>
                    </a:lnTo>
                    <a:lnTo>
                      <a:pt x="184" y="128"/>
                    </a:lnTo>
                    <a:lnTo>
                      <a:pt x="184" y="128"/>
                    </a:lnTo>
                    <a:lnTo>
                      <a:pt x="188" y="128"/>
                    </a:lnTo>
                    <a:lnTo>
                      <a:pt x="188" y="128"/>
                    </a:lnTo>
                    <a:lnTo>
                      <a:pt x="188" y="128"/>
                    </a:lnTo>
                    <a:lnTo>
                      <a:pt x="188" y="128"/>
                    </a:lnTo>
                    <a:lnTo>
                      <a:pt x="188" y="128"/>
                    </a:lnTo>
                    <a:lnTo>
                      <a:pt x="192" y="128"/>
                    </a:lnTo>
                    <a:lnTo>
                      <a:pt x="192" y="128"/>
                    </a:lnTo>
                    <a:lnTo>
                      <a:pt x="192" y="128"/>
                    </a:lnTo>
                    <a:lnTo>
                      <a:pt x="192" y="128"/>
                    </a:lnTo>
                    <a:lnTo>
                      <a:pt x="192" y="128"/>
                    </a:lnTo>
                    <a:lnTo>
                      <a:pt x="192" y="128"/>
                    </a:lnTo>
                    <a:lnTo>
                      <a:pt x="23" y="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368">
                <a:extLst>
                  <a:ext uri="{FF2B5EF4-FFF2-40B4-BE49-F238E27FC236}">
                    <a16:creationId xmlns:a16="http://schemas.microsoft.com/office/drawing/2014/main" id="{BAC79AB1-1C4F-8C6B-B884-937F89889844}"/>
                  </a:ext>
                </a:extLst>
              </p:cNvPr>
              <p:cNvSpPr>
                <a:spLocks/>
              </p:cNvSpPr>
              <p:nvPr/>
            </p:nvSpPr>
            <p:spPr bwMode="auto">
              <a:xfrm>
                <a:off x="5177" y="2319"/>
                <a:ext cx="180" cy="270"/>
              </a:xfrm>
              <a:custGeom>
                <a:avLst/>
                <a:gdLst>
                  <a:gd name="T0" fmla="*/ 180 w 180"/>
                  <a:gd name="T1" fmla="*/ 22 h 270"/>
                  <a:gd name="T2" fmla="*/ 180 w 180"/>
                  <a:gd name="T3" fmla="*/ 19 h 270"/>
                  <a:gd name="T4" fmla="*/ 180 w 180"/>
                  <a:gd name="T5" fmla="*/ 19 h 270"/>
                  <a:gd name="T6" fmla="*/ 180 w 180"/>
                  <a:gd name="T7" fmla="*/ 19 h 270"/>
                  <a:gd name="T8" fmla="*/ 176 w 180"/>
                  <a:gd name="T9" fmla="*/ 15 h 270"/>
                  <a:gd name="T10" fmla="*/ 176 w 180"/>
                  <a:gd name="T11" fmla="*/ 15 h 270"/>
                  <a:gd name="T12" fmla="*/ 176 w 180"/>
                  <a:gd name="T13" fmla="*/ 15 h 270"/>
                  <a:gd name="T14" fmla="*/ 176 w 180"/>
                  <a:gd name="T15" fmla="*/ 11 h 270"/>
                  <a:gd name="T16" fmla="*/ 173 w 180"/>
                  <a:gd name="T17" fmla="*/ 11 h 270"/>
                  <a:gd name="T18" fmla="*/ 173 w 180"/>
                  <a:gd name="T19" fmla="*/ 7 h 270"/>
                  <a:gd name="T20" fmla="*/ 169 w 180"/>
                  <a:gd name="T21" fmla="*/ 7 h 270"/>
                  <a:gd name="T22" fmla="*/ 169 w 180"/>
                  <a:gd name="T23" fmla="*/ 7 h 270"/>
                  <a:gd name="T24" fmla="*/ 165 w 180"/>
                  <a:gd name="T25" fmla="*/ 4 h 270"/>
                  <a:gd name="T26" fmla="*/ 165 w 180"/>
                  <a:gd name="T27" fmla="*/ 4 h 270"/>
                  <a:gd name="T28" fmla="*/ 161 w 180"/>
                  <a:gd name="T29" fmla="*/ 4 h 270"/>
                  <a:gd name="T30" fmla="*/ 158 w 180"/>
                  <a:gd name="T31" fmla="*/ 4 h 270"/>
                  <a:gd name="T32" fmla="*/ 158 w 180"/>
                  <a:gd name="T33" fmla="*/ 0 h 270"/>
                  <a:gd name="T34" fmla="*/ 154 w 180"/>
                  <a:gd name="T35" fmla="*/ 0 h 270"/>
                  <a:gd name="T36" fmla="*/ 154 w 180"/>
                  <a:gd name="T37" fmla="*/ 0 h 270"/>
                  <a:gd name="T38" fmla="*/ 150 w 180"/>
                  <a:gd name="T39" fmla="*/ 0 h 270"/>
                  <a:gd name="T40" fmla="*/ 150 w 180"/>
                  <a:gd name="T41" fmla="*/ 0 h 270"/>
                  <a:gd name="T42" fmla="*/ 150 w 180"/>
                  <a:gd name="T43" fmla="*/ 0 h 270"/>
                  <a:gd name="T44" fmla="*/ 146 w 180"/>
                  <a:gd name="T45" fmla="*/ 0 h 270"/>
                  <a:gd name="T46" fmla="*/ 146 w 180"/>
                  <a:gd name="T47" fmla="*/ 0 h 270"/>
                  <a:gd name="T48" fmla="*/ 146 w 180"/>
                  <a:gd name="T49" fmla="*/ 4 h 270"/>
                  <a:gd name="T50" fmla="*/ 0 w 180"/>
                  <a:gd name="T51" fmla="*/ 251 h 270"/>
                  <a:gd name="T52" fmla="*/ 0 w 180"/>
                  <a:gd name="T53" fmla="*/ 251 h 270"/>
                  <a:gd name="T54" fmla="*/ 0 w 180"/>
                  <a:gd name="T55" fmla="*/ 248 h 270"/>
                  <a:gd name="T56" fmla="*/ 4 w 180"/>
                  <a:gd name="T57" fmla="*/ 248 h 270"/>
                  <a:gd name="T58" fmla="*/ 4 w 180"/>
                  <a:gd name="T59" fmla="*/ 248 h 270"/>
                  <a:gd name="T60" fmla="*/ 4 w 180"/>
                  <a:gd name="T61" fmla="*/ 248 h 270"/>
                  <a:gd name="T62" fmla="*/ 8 w 180"/>
                  <a:gd name="T63" fmla="*/ 248 h 270"/>
                  <a:gd name="T64" fmla="*/ 8 w 180"/>
                  <a:gd name="T65" fmla="*/ 251 h 270"/>
                  <a:gd name="T66" fmla="*/ 11 w 180"/>
                  <a:gd name="T67" fmla="*/ 251 h 270"/>
                  <a:gd name="T68" fmla="*/ 11 w 180"/>
                  <a:gd name="T69" fmla="*/ 251 h 270"/>
                  <a:gd name="T70" fmla="*/ 15 w 180"/>
                  <a:gd name="T71" fmla="*/ 251 h 270"/>
                  <a:gd name="T72" fmla="*/ 19 w 180"/>
                  <a:gd name="T73" fmla="*/ 255 h 270"/>
                  <a:gd name="T74" fmla="*/ 19 w 180"/>
                  <a:gd name="T75" fmla="*/ 255 h 270"/>
                  <a:gd name="T76" fmla="*/ 23 w 180"/>
                  <a:gd name="T77" fmla="*/ 255 h 270"/>
                  <a:gd name="T78" fmla="*/ 23 w 180"/>
                  <a:gd name="T79" fmla="*/ 259 h 270"/>
                  <a:gd name="T80" fmla="*/ 26 w 180"/>
                  <a:gd name="T81" fmla="*/ 259 h 270"/>
                  <a:gd name="T82" fmla="*/ 26 w 180"/>
                  <a:gd name="T83" fmla="*/ 259 h 270"/>
                  <a:gd name="T84" fmla="*/ 30 w 180"/>
                  <a:gd name="T85" fmla="*/ 263 h 270"/>
                  <a:gd name="T86" fmla="*/ 30 w 180"/>
                  <a:gd name="T87" fmla="*/ 263 h 270"/>
                  <a:gd name="T88" fmla="*/ 30 w 180"/>
                  <a:gd name="T89" fmla="*/ 263 h 270"/>
                  <a:gd name="T90" fmla="*/ 30 w 180"/>
                  <a:gd name="T91" fmla="*/ 266 h 270"/>
                  <a:gd name="T92" fmla="*/ 34 w 180"/>
                  <a:gd name="T93" fmla="*/ 266 h 270"/>
                  <a:gd name="T94" fmla="*/ 34 w 180"/>
                  <a:gd name="T95" fmla="*/ 266 h 270"/>
                  <a:gd name="T96" fmla="*/ 34 w 180"/>
                  <a:gd name="T97" fmla="*/ 270 h 270"/>
                  <a:gd name="T98" fmla="*/ 30 w 180"/>
                  <a:gd name="T99" fmla="*/ 27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0" h="270">
                    <a:moveTo>
                      <a:pt x="180" y="22"/>
                    </a:moveTo>
                    <a:lnTo>
                      <a:pt x="180" y="22"/>
                    </a:lnTo>
                    <a:lnTo>
                      <a:pt x="180" y="22"/>
                    </a:lnTo>
                    <a:lnTo>
                      <a:pt x="180" y="19"/>
                    </a:lnTo>
                    <a:lnTo>
                      <a:pt x="180" y="19"/>
                    </a:lnTo>
                    <a:lnTo>
                      <a:pt x="180" y="19"/>
                    </a:lnTo>
                    <a:lnTo>
                      <a:pt x="180" y="19"/>
                    </a:lnTo>
                    <a:lnTo>
                      <a:pt x="180" y="19"/>
                    </a:lnTo>
                    <a:lnTo>
                      <a:pt x="180" y="19"/>
                    </a:lnTo>
                    <a:lnTo>
                      <a:pt x="176" y="15"/>
                    </a:lnTo>
                    <a:lnTo>
                      <a:pt x="176" y="15"/>
                    </a:lnTo>
                    <a:lnTo>
                      <a:pt x="176" y="15"/>
                    </a:lnTo>
                    <a:lnTo>
                      <a:pt x="176" y="15"/>
                    </a:lnTo>
                    <a:lnTo>
                      <a:pt x="176" y="15"/>
                    </a:lnTo>
                    <a:lnTo>
                      <a:pt x="176" y="11"/>
                    </a:lnTo>
                    <a:lnTo>
                      <a:pt x="176" y="11"/>
                    </a:lnTo>
                    <a:lnTo>
                      <a:pt x="173" y="11"/>
                    </a:lnTo>
                    <a:lnTo>
                      <a:pt x="173" y="11"/>
                    </a:lnTo>
                    <a:lnTo>
                      <a:pt x="173" y="11"/>
                    </a:lnTo>
                    <a:lnTo>
                      <a:pt x="173" y="7"/>
                    </a:lnTo>
                    <a:lnTo>
                      <a:pt x="173" y="7"/>
                    </a:lnTo>
                    <a:lnTo>
                      <a:pt x="169" y="7"/>
                    </a:lnTo>
                    <a:lnTo>
                      <a:pt x="169" y="7"/>
                    </a:lnTo>
                    <a:lnTo>
                      <a:pt x="169" y="7"/>
                    </a:lnTo>
                    <a:lnTo>
                      <a:pt x="165" y="7"/>
                    </a:lnTo>
                    <a:lnTo>
                      <a:pt x="165" y="4"/>
                    </a:lnTo>
                    <a:lnTo>
                      <a:pt x="165" y="4"/>
                    </a:lnTo>
                    <a:lnTo>
                      <a:pt x="165" y="4"/>
                    </a:lnTo>
                    <a:lnTo>
                      <a:pt x="161" y="4"/>
                    </a:lnTo>
                    <a:lnTo>
                      <a:pt x="161" y="4"/>
                    </a:lnTo>
                    <a:lnTo>
                      <a:pt x="161" y="4"/>
                    </a:lnTo>
                    <a:lnTo>
                      <a:pt x="158" y="4"/>
                    </a:lnTo>
                    <a:lnTo>
                      <a:pt x="158" y="0"/>
                    </a:lnTo>
                    <a:lnTo>
                      <a:pt x="158" y="0"/>
                    </a:lnTo>
                    <a:lnTo>
                      <a:pt x="158" y="0"/>
                    </a:lnTo>
                    <a:lnTo>
                      <a:pt x="154" y="0"/>
                    </a:lnTo>
                    <a:lnTo>
                      <a:pt x="154" y="0"/>
                    </a:lnTo>
                    <a:lnTo>
                      <a:pt x="154" y="0"/>
                    </a:lnTo>
                    <a:lnTo>
                      <a:pt x="154" y="0"/>
                    </a:lnTo>
                    <a:lnTo>
                      <a:pt x="150" y="0"/>
                    </a:lnTo>
                    <a:lnTo>
                      <a:pt x="150" y="0"/>
                    </a:lnTo>
                    <a:lnTo>
                      <a:pt x="150" y="0"/>
                    </a:lnTo>
                    <a:lnTo>
                      <a:pt x="150" y="0"/>
                    </a:lnTo>
                    <a:lnTo>
                      <a:pt x="150" y="0"/>
                    </a:lnTo>
                    <a:lnTo>
                      <a:pt x="150" y="0"/>
                    </a:lnTo>
                    <a:lnTo>
                      <a:pt x="146" y="0"/>
                    </a:lnTo>
                    <a:lnTo>
                      <a:pt x="146" y="0"/>
                    </a:lnTo>
                    <a:lnTo>
                      <a:pt x="146" y="0"/>
                    </a:lnTo>
                    <a:lnTo>
                      <a:pt x="146" y="4"/>
                    </a:lnTo>
                    <a:lnTo>
                      <a:pt x="146" y="4"/>
                    </a:lnTo>
                    <a:lnTo>
                      <a:pt x="0" y="251"/>
                    </a:lnTo>
                    <a:lnTo>
                      <a:pt x="0" y="251"/>
                    </a:lnTo>
                    <a:lnTo>
                      <a:pt x="0" y="251"/>
                    </a:lnTo>
                    <a:lnTo>
                      <a:pt x="0" y="251"/>
                    </a:lnTo>
                    <a:lnTo>
                      <a:pt x="0" y="248"/>
                    </a:lnTo>
                    <a:lnTo>
                      <a:pt x="0" y="248"/>
                    </a:lnTo>
                    <a:lnTo>
                      <a:pt x="0" y="248"/>
                    </a:lnTo>
                    <a:lnTo>
                      <a:pt x="4" y="248"/>
                    </a:lnTo>
                    <a:lnTo>
                      <a:pt x="4" y="248"/>
                    </a:lnTo>
                    <a:lnTo>
                      <a:pt x="4" y="248"/>
                    </a:lnTo>
                    <a:lnTo>
                      <a:pt x="4" y="248"/>
                    </a:lnTo>
                    <a:lnTo>
                      <a:pt x="4" y="248"/>
                    </a:lnTo>
                    <a:lnTo>
                      <a:pt x="8" y="248"/>
                    </a:lnTo>
                    <a:lnTo>
                      <a:pt x="8" y="248"/>
                    </a:lnTo>
                    <a:lnTo>
                      <a:pt x="8" y="248"/>
                    </a:lnTo>
                    <a:lnTo>
                      <a:pt x="8" y="251"/>
                    </a:lnTo>
                    <a:lnTo>
                      <a:pt x="11" y="251"/>
                    </a:lnTo>
                    <a:lnTo>
                      <a:pt x="11" y="251"/>
                    </a:lnTo>
                    <a:lnTo>
                      <a:pt x="11" y="251"/>
                    </a:lnTo>
                    <a:lnTo>
                      <a:pt x="11" y="251"/>
                    </a:lnTo>
                    <a:lnTo>
                      <a:pt x="15" y="251"/>
                    </a:lnTo>
                    <a:lnTo>
                      <a:pt x="15" y="251"/>
                    </a:lnTo>
                    <a:lnTo>
                      <a:pt x="15" y="251"/>
                    </a:lnTo>
                    <a:lnTo>
                      <a:pt x="19" y="255"/>
                    </a:lnTo>
                    <a:lnTo>
                      <a:pt x="19" y="255"/>
                    </a:lnTo>
                    <a:lnTo>
                      <a:pt x="19" y="255"/>
                    </a:lnTo>
                    <a:lnTo>
                      <a:pt x="19" y="255"/>
                    </a:lnTo>
                    <a:lnTo>
                      <a:pt x="23" y="255"/>
                    </a:lnTo>
                    <a:lnTo>
                      <a:pt x="23" y="255"/>
                    </a:lnTo>
                    <a:lnTo>
                      <a:pt x="23" y="259"/>
                    </a:lnTo>
                    <a:lnTo>
                      <a:pt x="26" y="259"/>
                    </a:lnTo>
                    <a:lnTo>
                      <a:pt x="26" y="259"/>
                    </a:lnTo>
                    <a:lnTo>
                      <a:pt x="26" y="259"/>
                    </a:lnTo>
                    <a:lnTo>
                      <a:pt x="26" y="259"/>
                    </a:lnTo>
                    <a:lnTo>
                      <a:pt x="26" y="263"/>
                    </a:lnTo>
                    <a:lnTo>
                      <a:pt x="30" y="263"/>
                    </a:lnTo>
                    <a:lnTo>
                      <a:pt x="30" y="263"/>
                    </a:lnTo>
                    <a:lnTo>
                      <a:pt x="30" y="263"/>
                    </a:lnTo>
                    <a:lnTo>
                      <a:pt x="30" y="263"/>
                    </a:lnTo>
                    <a:lnTo>
                      <a:pt x="30" y="263"/>
                    </a:lnTo>
                    <a:lnTo>
                      <a:pt x="30" y="266"/>
                    </a:lnTo>
                    <a:lnTo>
                      <a:pt x="30" y="266"/>
                    </a:lnTo>
                    <a:lnTo>
                      <a:pt x="30" y="266"/>
                    </a:lnTo>
                    <a:lnTo>
                      <a:pt x="34" y="266"/>
                    </a:lnTo>
                    <a:lnTo>
                      <a:pt x="34" y="266"/>
                    </a:lnTo>
                    <a:lnTo>
                      <a:pt x="34" y="266"/>
                    </a:lnTo>
                    <a:lnTo>
                      <a:pt x="34" y="270"/>
                    </a:lnTo>
                    <a:lnTo>
                      <a:pt x="34" y="270"/>
                    </a:lnTo>
                    <a:lnTo>
                      <a:pt x="34" y="270"/>
                    </a:lnTo>
                    <a:lnTo>
                      <a:pt x="30" y="270"/>
                    </a:lnTo>
                    <a:lnTo>
                      <a:pt x="180" y="2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369">
                <a:extLst>
                  <a:ext uri="{FF2B5EF4-FFF2-40B4-BE49-F238E27FC236}">
                    <a16:creationId xmlns:a16="http://schemas.microsoft.com/office/drawing/2014/main" id="{88EDB741-2A01-F81B-F650-E63CBAC722EB}"/>
                  </a:ext>
                </a:extLst>
              </p:cNvPr>
              <p:cNvSpPr>
                <a:spLocks/>
              </p:cNvSpPr>
              <p:nvPr/>
            </p:nvSpPr>
            <p:spPr bwMode="auto">
              <a:xfrm>
                <a:off x="5451" y="1914"/>
                <a:ext cx="251" cy="262"/>
              </a:xfrm>
              <a:custGeom>
                <a:avLst/>
                <a:gdLst>
                  <a:gd name="T0" fmla="*/ 0 w 251"/>
                  <a:gd name="T1" fmla="*/ 236 h 262"/>
                  <a:gd name="T2" fmla="*/ 0 w 251"/>
                  <a:gd name="T3" fmla="*/ 240 h 262"/>
                  <a:gd name="T4" fmla="*/ 0 w 251"/>
                  <a:gd name="T5" fmla="*/ 240 h 262"/>
                  <a:gd name="T6" fmla="*/ 0 w 251"/>
                  <a:gd name="T7" fmla="*/ 240 h 262"/>
                  <a:gd name="T8" fmla="*/ 0 w 251"/>
                  <a:gd name="T9" fmla="*/ 244 h 262"/>
                  <a:gd name="T10" fmla="*/ 0 w 251"/>
                  <a:gd name="T11" fmla="*/ 244 h 262"/>
                  <a:gd name="T12" fmla="*/ 0 w 251"/>
                  <a:gd name="T13" fmla="*/ 244 h 262"/>
                  <a:gd name="T14" fmla="*/ 4 w 251"/>
                  <a:gd name="T15" fmla="*/ 247 h 262"/>
                  <a:gd name="T16" fmla="*/ 4 w 251"/>
                  <a:gd name="T17" fmla="*/ 247 h 262"/>
                  <a:gd name="T18" fmla="*/ 4 w 251"/>
                  <a:gd name="T19" fmla="*/ 251 h 262"/>
                  <a:gd name="T20" fmla="*/ 7 w 251"/>
                  <a:gd name="T21" fmla="*/ 251 h 262"/>
                  <a:gd name="T22" fmla="*/ 7 w 251"/>
                  <a:gd name="T23" fmla="*/ 255 h 262"/>
                  <a:gd name="T24" fmla="*/ 11 w 251"/>
                  <a:gd name="T25" fmla="*/ 255 h 262"/>
                  <a:gd name="T26" fmla="*/ 11 w 251"/>
                  <a:gd name="T27" fmla="*/ 259 h 262"/>
                  <a:gd name="T28" fmla="*/ 15 w 251"/>
                  <a:gd name="T29" fmla="*/ 259 h 262"/>
                  <a:gd name="T30" fmla="*/ 15 w 251"/>
                  <a:gd name="T31" fmla="*/ 259 h 262"/>
                  <a:gd name="T32" fmla="*/ 19 w 251"/>
                  <a:gd name="T33" fmla="*/ 262 h 262"/>
                  <a:gd name="T34" fmla="*/ 19 w 251"/>
                  <a:gd name="T35" fmla="*/ 262 h 262"/>
                  <a:gd name="T36" fmla="*/ 22 w 251"/>
                  <a:gd name="T37" fmla="*/ 262 h 262"/>
                  <a:gd name="T38" fmla="*/ 22 w 251"/>
                  <a:gd name="T39" fmla="*/ 262 h 262"/>
                  <a:gd name="T40" fmla="*/ 22 w 251"/>
                  <a:gd name="T41" fmla="*/ 262 h 262"/>
                  <a:gd name="T42" fmla="*/ 26 w 251"/>
                  <a:gd name="T43" fmla="*/ 262 h 262"/>
                  <a:gd name="T44" fmla="*/ 26 w 251"/>
                  <a:gd name="T45" fmla="*/ 262 h 262"/>
                  <a:gd name="T46" fmla="*/ 26 w 251"/>
                  <a:gd name="T47" fmla="*/ 262 h 262"/>
                  <a:gd name="T48" fmla="*/ 26 w 251"/>
                  <a:gd name="T49" fmla="*/ 262 h 262"/>
                  <a:gd name="T50" fmla="*/ 251 w 251"/>
                  <a:gd name="T51" fmla="*/ 26 h 262"/>
                  <a:gd name="T52" fmla="*/ 251 w 251"/>
                  <a:gd name="T53" fmla="*/ 26 h 262"/>
                  <a:gd name="T54" fmla="*/ 251 w 251"/>
                  <a:gd name="T55" fmla="*/ 26 h 262"/>
                  <a:gd name="T56" fmla="*/ 248 w 251"/>
                  <a:gd name="T57" fmla="*/ 26 h 262"/>
                  <a:gd name="T58" fmla="*/ 248 w 251"/>
                  <a:gd name="T59" fmla="*/ 26 h 262"/>
                  <a:gd name="T60" fmla="*/ 244 w 251"/>
                  <a:gd name="T61" fmla="*/ 22 h 262"/>
                  <a:gd name="T62" fmla="*/ 244 w 251"/>
                  <a:gd name="T63" fmla="*/ 22 h 262"/>
                  <a:gd name="T64" fmla="*/ 244 w 251"/>
                  <a:gd name="T65" fmla="*/ 22 h 262"/>
                  <a:gd name="T66" fmla="*/ 240 w 251"/>
                  <a:gd name="T67" fmla="*/ 22 h 262"/>
                  <a:gd name="T68" fmla="*/ 240 w 251"/>
                  <a:gd name="T69" fmla="*/ 18 h 262"/>
                  <a:gd name="T70" fmla="*/ 236 w 251"/>
                  <a:gd name="T71" fmla="*/ 18 h 262"/>
                  <a:gd name="T72" fmla="*/ 236 w 251"/>
                  <a:gd name="T73" fmla="*/ 18 h 262"/>
                  <a:gd name="T74" fmla="*/ 233 w 251"/>
                  <a:gd name="T75" fmla="*/ 15 h 262"/>
                  <a:gd name="T76" fmla="*/ 233 w 251"/>
                  <a:gd name="T77" fmla="*/ 15 h 262"/>
                  <a:gd name="T78" fmla="*/ 229 w 251"/>
                  <a:gd name="T79" fmla="*/ 11 h 262"/>
                  <a:gd name="T80" fmla="*/ 229 w 251"/>
                  <a:gd name="T81" fmla="*/ 11 h 262"/>
                  <a:gd name="T82" fmla="*/ 229 w 251"/>
                  <a:gd name="T83" fmla="*/ 7 h 262"/>
                  <a:gd name="T84" fmla="*/ 225 w 251"/>
                  <a:gd name="T85" fmla="*/ 7 h 262"/>
                  <a:gd name="T86" fmla="*/ 225 w 251"/>
                  <a:gd name="T87" fmla="*/ 3 h 262"/>
                  <a:gd name="T88" fmla="*/ 225 w 251"/>
                  <a:gd name="T89" fmla="*/ 3 h 262"/>
                  <a:gd name="T90" fmla="*/ 225 w 251"/>
                  <a:gd name="T91" fmla="*/ 3 h 262"/>
                  <a:gd name="T92" fmla="*/ 221 w 251"/>
                  <a:gd name="T93" fmla="*/ 0 h 262"/>
                  <a:gd name="T94" fmla="*/ 221 w 251"/>
                  <a:gd name="T95" fmla="*/ 0 h 262"/>
                  <a:gd name="T96" fmla="*/ 221 w 251"/>
                  <a:gd name="T97" fmla="*/ 0 h 262"/>
                  <a:gd name="T98" fmla="*/ 225 w 251"/>
                  <a:gd name="T99"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1" h="262">
                    <a:moveTo>
                      <a:pt x="0" y="236"/>
                    </a:moveTo>
                    <a:lnTo>
                      <a:pt x="0" y="236"/>
                    </a:lnTo>
                    <a:lnTo>
                      <a:pt x="0" y="240"/>
                    </a:lnTo>
                    <a:lnTo>
                      <a:pt x="0" y="240"/>
                    </a:lnTo>
                    <a:lnTo>
                      <a:pt x="0" y="240"/>
                    </a:lnTo>
                    <a:lnTo>
                      <a:pt x="0" y="240"/>
                    </a:lnTo>
                    <a:lnTo>
                      <a:pt x="0" y="240"/>
                    </a:lnTo>
                    <a:lnTo>
                      <a:pt x="0" y="240"/>
                    </a:lnTo>
                    <a:lnTo>
                      <a:pt x="0" y="240"/>
                    </a:lnTo>
                    <a:lnTo>
                      <a:pt x="0" y="244"/>
                    </a:lnTo>
                    <a:lnTo>
                      <a:pt x="0" y="244"/>
                    </a:lnTo>
                    <a:lnTo>
                      <a:pt x="0" y="244"/>
                    </a:lnTo>
                    <a:lnTo>
                      <a:pt x="0" y="244"/>
                    </a:lnTo>
                    <a:lnTo>
                      <a:pt x="0" y="244"/>
                    </a:lnTo>
                    <a:lnTo>
                      <a:pt x="4" y="247"/>
                    </a:lnTo>
                    <a:lnTo>
                      <a:pt x="4" y="247"/>
                    </a:lnTo>
                    <a:lnTo>
                      <a:pt x="4" y="247"/>
                    </a:lnTo>
                    <a:lnTo>
                      <a:pt x="4" y="247"/>
                    </a:lnTo>
                    <a:lnTo>
                      <a:pt x="4" y="251"/>
                    </a:lnTo>
                    <a:lnTo>
                      <a:pt x="4" y="251"/>
                    </a:lnTo>
                    <a:lnTo>
                      <a:pt x="7" y="251"/>
                    </a:lnTo>
                    <a:lnTo>
                      <a:pt x="7" y="251"/>
                    </a:lnTo>
                    <a:lnTo>
                      <a:pt x="7" y="251"/>
                    </a:lnTo>
                    <a:lnTo>
                      <a:pt x="7" y="255"/>
                    </a:lnTo>
                    <a:lnTo>
                      <a:pt x="7" y="255"/>
                    </a:lnTo>
                    <a:lnTo>
                      <a:pt x="11" y="255"/>
                    </a:lnTo>
                    <a:lnTo>
                      <a:pt x="11" y="255"/>
                    </a:lnTo>
                    <a:lnTo>
                      <a:pt x="11" y="259"/>
                    </a:lnTo>
                    <a:lnTo>
                      <a:pt x="11" y="259"/>
                    </a:lnTo>
                    <a:lnTo>
                      <a:pt x="15" y="259"/>
                    </a:lnTo>
                    <a:lnTo>
                      <a:pt x="15" y="259"/>
                    </a:lnTo>
                    <a:lnTo>
                      <a:pt x="15" y="259"/>
                    </a:lnTo>
                    <a:lnTo>
                      <a:pt x="15" y="259"/>
                    </a:lnTo>
                    <a:lnTo>
                      <a:pt x="19" y="262"/>
                    </a:lnTo>
                    <a:lnTo>
                      <a:pt x="19" y="262"/>
                    </a:lnTo>
                    <a:lnTo>
                      <a:pt x="19" y="262"/>
                    </a:lnTo>
                    <a:lnTo>
                      <a:pt x="19" y="262"/>
                    </a:lnTo>
                    <a:lnTo>
                      <a:pt x="22" y="262"/>
                    </a:lnTo>
                    <a:lnTo>
                      <a:pt x="22" y="262"/>
                    </a:lnTo>
                    <a:lnTo>
                      <a:pt x="22" y="262"/>
                    </a:lnTo>
                    <a:lnTo>
                      <a:pt x="22" y="262"/>
                    </a:lnTo>
                    <a:lnTo>
                      <a:pt x="22" y="262"/>
                    </a:lnTo>
                    <a:lnTo>
                      <a:pt x="26" y="262"/>
                    </a:lnTo>
                    <a:lnTo>
                      <a:pt x="26" y="262"/>
                    </a:lnTo>
                    <a:lnTo>
                      <a:pt x="26" y="262"/>
                    </a:lnTo>
                    <a:lnTo>
                      <a:pt x="26" y="262"/>
                    </a:lnTo>
                    <a:lnTo>
                      <a:pt x="26" y="262"/>
                    </a:lnTo>
                    <a:lnTo>
                      <a:pt x="26" y="262"/>
                    </a:lnTo>
                    <a:lnTo>
                      <a:pt x="26" y="262"/>
                    </a:lnTo>
                    <a:lnTo>
                      <a:pt x="26" y="262"/>
                    </a:lnTo>
                    <a:lnTo>
                      <a:pt x="251" y="26"/>
                    </a:lnTo>
                    <a:lnTo>
                      <a:pt x="251" y="26"/>
                    </a:lnTo>
                    <a:lnTo>
                      <a:pt x="251" y="26"/>
                    </a:lnTo>
                    <a:lnTo>
                      <a:pt x="251" y="26"/>
                    </a:lnTo>
                    <a:lnTo>
                      <a:pt x="251" y="26"/>
                    </a:lnTo>
                    <a:lnTo>
                      <a:pt x="251" y="26"/>
                    </a:lnTo>
                    <a:lnTo>
                      <a:pt x="248" y="26"/>
                    </a:lnTo>
                    <a:lnTo>
                      <a:pt x="248" y="26"/>
                    </a:lnTo>
                    <a:lnTo>
                      <a:pt x="248" y="26"/>
                    </a:lnTo>
                    <a:lnTo>
                      <a:pt x="248" y="26"/>
                    </a:lnTo>
                    <a:lnTo>
                      <a:pt x="248" y="26"/>
                    </a:lnTo>
                    <a:lnTo>
                      <a:pt x="244" y="22"/>
                    </a:lnTo>
                    <a:lnTo>
                      <a:pt x="244" y="22"/>
                    </a:lnTo>
                    <a:lnTo>
                      <a:pt x="244" y="22"/>
                    </a:lnTo>
                    <a:lnTo>
                      <a:pt x="244" y="22"/>
                    </a:lnTo>
                    <a:lnTo>
                      <a:pt x="244" y="22"/>
                    </a:lnTo>
                    <a:lnTo>
                      <a:pt x="240" y="22"/>
                    </a:lnTo>
                    <a:lnTo>
                      <a:pt x="240" y="22"/>
                    </a:lnTo>
                    <a:lnTo>
                      <a:pt x="240" y="22"/>
                    </a:lnTo>
                    <a:lnTo>
                      <a:pt x="240" y="18"/>
                    </a:lnTo>
                    <a:lnTo>
                      <a:pt x="236" y="18"/>
                    </a:lnTo>
                    <a:lnTo>
                      <a:pt x="236" y="18"/>
                    </a:lnTo>
                    <a:lnTo>
                      <a:pt x="236" y="18"/>
                    </a:lnTo>
                    <a:lnTo>
                      <a:pt x="236" y="18"/>
                    </a:lnTo>
                    <a:lnTo>
                      <a:pt x="233" y="15"/>
                    </a:lnTo>
                    <a:lnTo>
                      <a:pt x="233" y="15"/>
                    </a:lnTo>
                    <a:lnTo>
                      <a:pt x="233" y="15"/>
                    </a:lnTo>
                    <a:lnTo>
                      <a:pt x="233" y="15"/>
                    </a:lnTo>
                    <a:lnTo>
                      <a:pt x="229" y="11"/>
                    </a:lnTo>
                    <a:lnTo>
                      <a:pt x="229" y="11"/>
                    </a:lnTo>
                    <a:lnTo>
                      <a:pt x="229" y="11"/>
                    </a:lnTo>
                    <a:lnTo>
                      <a:pt x="229" y="11"/>
                    </a:lnTo>
                    <a:lnTo>
                      <a:pt x="229" y="7"/>
                    </a:lnTo>
                    <a:lnTo>
                      <a:pt x="229" y="7"/>
                    </a:lnTo>
                    <a:lnTo>
                      <a:pt x="225" y="7"/>
                    </a:lnTo>
                    <a:lnTo>
                      <a:pt x="225" y="7"/>
                    </a:lnTo>
                    <a:lnTo>
                      <a:pt x="225" y="7"/>
                    </a:lnTo>
                    <a:lnTo>
                      <a:pt x="225" y="3"/>
                    </a:lnTo>
                    <a:lnTo>
                      <a:pt x="225" y="3"/>
                    </a:lnTo>
                    <a:lnTo>
                      <a:pt x="225" y="3"/>
                    </a:lnTo>
                    <a:lnTo>
                      <a:pt x="225" y="3"/>
                    </a:lnTo>
                    <a:lnTo>
                      <a:pt x="225" y="3"/>
                    </a:lnTo>
                    <a:lnTo>
                      <a:pt x="225" y="0"/>
                    </a:lnTo>
                    <a:lnTo>
                      <a:pt x="221" y="0"/>
                    </a:lnTo>
                    <a:lnTo>
                      <a:pt x="221" y="0"/>
                    </a:lnTo>
                    <a:lnTo>
                      <a:pt x="221" y="0"/>
                    </a:lnTo>
                    <a:lnTo>
                      <a:pt x="221" y="0"/>
                    </a:lnTo>
                    <a:lnTo>
                      <a:pt x="221" y="0"/>
                    </a:lnTo>
                    <a:lnTo>
                      <a:pt x="225" y="0"/>
                    </a:lnTo>
                    <a:lnTo>
                      <a:pt x="225" y="0"/>
                    </a:lnTo>
                    <a:lnTo>
                      <a:pt x="0" y="236"/>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Oval 370">
                <a:extLst>
                  <a:ext uri="{FF2B5EF4-FFF2-40B4-BE49-F238E27FC236}">
                    <a16:creationId xmlns:a16="http://schemas.microsoft.com/office/drawing/2014/main" id="{D233D6FB-5E38-E3CB-9DB6-99A985CB3BD1}"/>
                  </a:ext>
                </a:extLst>
              </p:cNvPr>
              <p:cNvSpPr>
                <a:spLocks noChangeArrowheads="1"/>
              </p:cNvSpPr>
              <p:nvPr/>
            </p:nvSpPr>
            <p:spPr bwMode="auto">
              <a:xfrm>
                <a:off x="6438" y="2236"/>
                <a:ext cx="131" cy="1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371">
                <a:extLst>
                  <a:ext uri="{FF2B5EF4-FFF2-40B4-BE49-F238E27FC236}">
                    <a16:creationId xmlns:a16="http://schemas.microsoft.com/office/drawing/2014/main" id="{3F8326E9-992C-F55C-B3F6-AE8D6DF9422A}"/>
                  </a:ext>
                </a:extLst>
              </p:cNvPr>
              <p:cNvSpPr>
                <a:spLocks/>
              </p:cNvSpPr>
              <p:nvPr/>
            </p:nvSpPr>
            <p:spPr bwMode="auto">
              <a:xfrm>
                <a:off x="6494" y="2098"/>
                <a:ext cx="79" cy="176"/>
              </a:xfrm>
              <a:custGeom>
                <a:avLst/>
                <a:gdLst>
                  <a:gd name="T0" fmla="*/ 0 w 79"/>
                  <a:gd name="T1" fmla="*/ 157 h 176"/>
                  <a:gd name="T2" fmla="*/ 0 w 79"/>
                  <a:gd name="T3" fmla="*/ 161 h 176"/>
                  <a:gd name="T4" fmla="*/ 4 w 79"/>
                  <a:gd name="T5" fmla="*/ 161 h 176"/>
                  <a:gd name="T6" fmla="*/ 4 w 79"/>
                  <a:gd name="T7" fmla="*/ 161 h 176"/>
                  <a:gd name="T8" fmla="*/ 4 w 79"/>
                  <a:gd name="T9" fmla="*/ 165 h 176"/>
                  <a:gd name="T10" fmla="*/ 4 w 79"/>
                  <a:gd name="T11" fmla="*/ 165 h 176"/>
                  <a:gd name="T12" fmla="*/ 7 w 79"/>
                  <a:gd name="T13" fmla="*/ 168 h 176"/>
                  <a:gd name="T14" fmla="*/ 7 w 79"/>
                  <a:gd name="T15" fmla="*/ 168 h 176"/>
                  <a:gd name="T16" fmla="*/ 7 w 79"/>
                  <a:gd name="T17" fmla="*/ 172 h 176"/>
                  <a:gd name="T18" fmla="*/ 11 w 79"/>
                  <a:gd name="T19" fmla="*/ 172 h 176"/>
                  <a:gd name="T20" fmla="*/ 15 w 79"/>
                  <a:gd name="T21" fmla="*/ 172 h 176"/>
                  <a:gd name="T22" fmla="*/ 15 w 79"/>
                  <a:gd name="T23" fmla="*/ 172 h 176"/>
                  <a:gd name="T24" fmla="*/ 19 w 79"/>
                  <a:gd name="T25" fmla="*/ 172 h 176"/>
                  <a:gd name="T26" fmla="*/ 19 w 79"/>
                  <a:gd name="T27" fmla="*/ 176 h 176"/>
                  <a:gd name="T28" fmla="*/ 22 w 79"/>
                  <a:gd name="T29" fmla="*/ 176 h 176"/>
                  <a:gd name="T30" fmla="*/ 26 w 79"/>
                  <a:gd name="T31" fmla="*/ 176 h 176"/>
                  <a:gd name="T32" fmla="*/ 26 w 79"/>
                  <a:gd name="T33" fmla="*/ 176 h 176"/>
                  <a:gd name="T34" fmla="*/ 30 w 79"/>
                  <a:gd name="T35" fmla="*/ 172 h 176"/>
                  <a:gd name="T36" fmla="*/ 30 w 79"/>
                  <a:gd name="T37" fmla="*/ 172 h 176"/>
                  <a:gd name="T38" fmla="*/ 34 w 79"/>
                  <a:gd name="T39" fmla="*/ 172 h 176"/>
                  <a:gd name="T40" fmla="*/ 34 w 79"/>
                  <a:gd name="T41" fmla="*/ 172 h 176"/>
                  <a:gd name="T42" fmla="*/ 37 w 79"/>
                  <a:gd name="T43" fmla="*/ 168 h 176"/>
                  <a:gd name="T44" fmla="*/ 37 w 79"/>
                  <a:gd name="T45" fmla="*/ 168 h 176"/>
                  <a:gd name="T46" fmla="*/ 37 w 79"/>
                  <a:gd name="T47" fmla="*/ 168 h 176"/>
                  <a:gd name="T48" fmla="*/ 37 w 79"/>
                  <a:gd name="T49" fmla="*/ 165 h 176"/>
                  <a:gd name="T50" fmla="*/ 79 w 79"/>
                  <a:gd name="T51" fmla="*/ 7 h 176"/>
                  <a:gd name="T52" fmla="*/ 79 w 79"/>
                  <a:gd name="T53" fmla="*/ 11 h 176"/>
                  <a:gd name="T54" fmla="*/ 75 w 79"/>
                  <a:gd name="T55" fmla="*/ 11 h 176"/>
                  <a:gd name="T56" fmla="*/ 75 w 79"/>
                  <a:gd name="T57" fmla="*/ 11 h 176"/>
                  <a:gd name="T58" fmla="*/ 75 w 79"/>
                  <a:gd name="T59" fmla="*/ 15 h 176"/>
                  <a:gd name="T60" fmla="*/ 71 w 79"/>
                  <a:gd name="T61" fmla="*/ 15 h 176"/>
                  <a:gd name="T62" fmla="*/ 71 w 79"/>
                  <a:gd name="T63" fmla="*/ 15 h 176"/>
                  <a:gd name="T64" fmla="*/ 67 w 79"/>
                  <a:gd name="T65" fmla="*/ 15 h 176"/>
                  <a:gd name="T66" fmla="*/ 64 w 79"/>
                  <a:gd name="T67" fmla="*/ 15 h 176"/>
                  <a:gd name="T68" fmla="*/ 64 w 79"/>
                  <a:gd name="T69" fmla="*/ 15 h 176"/>
                  <a:gd name="T70" fmla="*/ 60 w 79"/>
                  <a:gd name="T71" fmla="*/ 15 h 176"/>
                  <a:gd name="T72" fmla="*/ 60 w 79"/>
                  <a:gd name="T73" fmla="*/ 15 h 176"/>
                  <a:gd name="T74" fmla="*/ 56 w 79"/>
                  <a:gd name="T75" fmla="*/ 15 h 176"/>
                  <a:gd name="T76" fmla="*/ 52 w 79"/>
                  <a:gd name="T77" fmla="*/ 15 h 176"/>
                  <a:gd name="T78" fmla="*/ 52 w 79"/>
                  <a:gd name="T79" fmla="*/ 15 h 176"/>
                  <a:gd name="T80" fmla="*/ 49 w 79"/>
                  <a:gd name="T81" fmla="*/ 11 h 176"/>
                  <a:gd name="T82" fmla="*/ 49 w 79"/>
                  <a:gd name="T83" fmla="*/ 11 h 176"/>
                  <a:gd name="T84" fmla="*/ 45 w 79"/>
                  <a:gd name="T85" fmla="*/ 11 h 176"/>
                  <a:gd name="T86" fmla="*/ 45 w 79"/>
                  <a:gd name="T87" fmla="*/ 7 h 176"/>
                  <a:gd name="T88" fmla="*/ 41 w 79"/>
                  <a:gd name="T89" fmla="*/ 7 h 176"/>
                  <a:gd name="T90" fmla="*/ 41 w 79"/>
                  <a:gd name="T91" fmla="*/ 3 h 176"/>
                  <a:gd name="T92" fmla="*/ 41 w 79"/>
                  <a:gd name="T93" fmla="*/ 3 h 176"/>
                  <a:gd name="T94" fmla="*/ 41 w 79"/>
                  <a:gd name="T95" fmla="*/ 3 h 176"/>
                  <a:gd name="T96" fmla="*/ 41 w 79"/>
                  <a:gd name="T97" fmla="*/ 0 h 176"/>
                  <a:gd name="T98" fmla="*/ 41 w 79"/>
                  <a:gd name="T99"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76">
                    <a:moveTo>
                      <a:pt x="4" y="157"/>
                    </a:moveTo>
                    <a:lnTo>
                      <a:pt x="0" y="157"/>
                    </a:lnTo>
                    <a:lnTo>
                      <a:pt x="0" y="157"/>
                    </a:lnTo>
                    <a:lnTo>
                      <a:pt x="0" y="161"/>
                    </a:lnTo>
                    <a:lnTo>
                      <a:pt x="0" y="161"/>
                    </a:lnTo>
                    <a:lnTo>
                      <a:pt x="4" y="161"/>
                    </a:lnTo>
                    <a:lnTo>
                      <a:pt x="4" y="161"/>
                    </a:lnTo>
                    <a:lnTo>
                      <a:pt x="4" y="161"/>
                    </a:lnTo>
                    <a:lnTo>
                      <a:pt x="4" y="165"/>
                    </a:lnTo>
                    <a:lnTo>
                      <a:pt x="4" y="165"/>
                    </a:lnTo>
                    <a:lnTo>
                      <a:pt x="4" y="165"/>
                    </a:lnTo>
                    <a:lnTo>
                      <a:pt x="4" y="165"/>
                    </a:lnTo>
                    <a:lnTo>
                      <a:pt x="4" y="168"/>
                    </a:lnTo>
                    <a:lnTo>
                      <a:pt x="7" y="168"/>
                    </a:lnTo>
                    <a:lnTo>
                      <a:pt x="7" y="168"/>
                    </a:lnTo>
                    <a:lnTo>
                      <a:pt x="7" y="168"/>
                    </a:lnTo>
                    <a:lnTo>
                      <a:pt x="7" y="168"/>
                    </a:lnTo>
                    <a:lnTo>
                      <a:pt x="7" y="172"/>
                    </a:lnTo>
                    <a:lnTo>
                      <a:pt x="11" y="172"/>
                    </a:lnTo>
                    <a:lnTo>
                      <a:pt x="11" y="172"/>
                    </a:lnTo>
                    <a:lnTo>
                      <a:pt x="11" y="172"/>
                    </a:lnTo>
                    <a:lnTo>
                      <a:pt x="15" y="172"/>
                    </a:lnTo>
                    <a:lnTo>
                      <a:pt x="15" y="172"/>
                    </a:lnTo>
                    <a:lnTo>
                      <a:pt x="15" y="172"/>
                    </a:lnTo>
                    <a:lnTo>
                      <a:pt x="15" y="172"/>
                    </a:lnTo>
                    <a:lnTo>
                      <a:pt x="19" y="172"/>
                    </a:lnTo>
                    <a:lnTo>
                      <a:pt x="19" y="176"/>
                    </a:lnTo>
                    <a:lnTo>
                      <a:pt x="19" y="176"/>
                    </a:lnTo>
                    <a:lnTo>
                      <a:pt x="22" y="176"/>
                    </a:lnTo>
                    <a:lnTo>
                      <a:pt x="22" y="176"/>
                    </a:lnTo>
                    <a:lnTo>
                      <a:pt x="22" y="176"/>
                    </a:lnTo>
                    <a:lnTo>
                      <a:pt x="26" y="176"/>
                    </a:lnTo>
                    <a:lnTo>
                      <a:pt x="26" y="176"/>
                    </a:lnTo>
                    <a:lnTo>
                      <a:pt x="26" y="176"/>
                    </a:lnTo>
                    <a:lnTo>
                      <a:pt x="30" y="176"/>
                    </a:lnTo>
                    <a:lnTo>
                      <a:pt x="30" y="172"/>
                    </a:lnTo>
                    <a:lnTo>
                      <a:pt x="30" y="172"/>
                    </a:lnTo>
                    <a:lnTo>
                      <a:pt x="30" y="172"/>
                    </a:lnTo>
                    <a:lnTo>
                      <a:pt x="34" y="172"/>
                    </a:lnTo>
                    <a:lnTo>
                      <a:pt x="34" y="172"/>
                    </a:lnTo>
                    <a:lnTo>
                      <a:pt x="34" y="172"/>
                    </a:lnTo>
                    <a:lnTo>
                      <a:pt x="34" y="172"/>
                    </a:lnTo>
                    <a:lnTo>
                      <a:pt x="37" y="172"/>
                    </a:lnTo>
                    <a:lnTo>
                      <a:pt x="37" y="168"/>
                    </a:lnTo>
                    <a:lnTo>
                      <a:pt x="37" y="168"/>
                    </a:lnTo>
                    <a:lnTo>
                      <a:pt x="37" y="168"/>
                    </a:lnTo>
                    <a:lnTo>
                      <a:pt x="37" y="168"/>
                    </a:lnTo>
                    <a:lnTo>
                      <a:pt x="37" y="168"/>
                    </a:lnTo>
                    <a:lnTo>
                      <a:pt x="37" y="168"/>
                    </a:lnTo>
                    <a:lnTo>
                      <a:pt x="37" y="165"/>
                    </a:lnTo>
                    <a:lnTo>
                      <a:pt x="79" y="7"/>
                    </a:lnTo>
                    <a:lnTo>
                      <a:pt x="79" y="7"/>
                    </a:lnTo>
                    <a:lnTo>
                      <a:pt x="79" y="11"/>
                    </a:lnTo>
                    <a:lnTo>
                      <a:pt x="79" y="11"/>
                    </a:lnTo>
                    <a:lnTo>
                      <a:pt x="79" y="11"/>
                    </a:lnTo>
                    <a:lnTo>
                      <a:pt x="75" y="11"/>
                    </a:lnTo>
                    <a:lnTo>
                      <a:pt x="75" y="11"/>
                    </a:lnTo>
                    <a:lnTo>
                      <a:pt x="75" y="11"/>
                    </a:lnTo>
                    <a:lnTo>
                      <a:pt x="75" y="15"/>
                    </a:lnTo>
                    <a:lnTo>
                      <a:pt x="75" y="15"/>
                    </a:lnTo>
                    <a:lnTo>
                      <a:pt x="71" y="15"/>
                    </a:lnTo>
                    <a:lnTo>
                      <a:pt x="71" y="15"/>
                    </a:lnTo>
                    <a:lnTo>
                      <a:pt x="71" y="15"/>
                    </a:lnTo>
                    <a:lnTo>
                      <a:pt x="71" y="15"/>
                    </a:lnTo>
                    <a:lnTo>
                      <a:pt x="67" y="15"/>
                    </a:lnTo>
                    <a:lnTo>
                      <a:pt x="67" y="15"/>
                    </a:lnTo>
                    <a:lnTo>
                      <a:pt x="67" y="15"/>
                    </a:lnTo>
                    <a:lnTo>
                      <a:pt x="64" y="15"/>
                    </a:lnTo>
                    <a:lnTo>
                      <a:pt x="64" y="15"/>
                    </a:lnTo>
                    <a:lnTo>
                      <a:pt x="64" y="15"/>
                    </a:lnTo>
                    <a:lnTo>
                      <a:pt x="64" y="15"/>
                    </a:lnTo>
                    <a:lnTo>
                      <a:pt x="60" y="15"/>
                    </a:lnTo>
                    <a:lnTo>
                      <a:pt x="60" y="15"/>
                    </a:lnTo>
                    <a:lnTo>
                      <a:pt x="60" y="15"/>
                    </a:lnTo>
                    <a:lnTo>
                      <a:pt x="56" y="15"/>
                    </a:lnTo>
                    <a:lnTo>
                      <a:pt x="56" y="15"/>
                    </a:lnTo>
                    <a:lnTo>
                      <a:pt x="56" y="15"/>
                    </a:lnTo>
                    <a:lnTo>
                      <a:pt x="52" y="15"/>
                    </a:lnTo>
                    <a:lnTo>
                      <a:pt x="52" y="15"/>
                    </a:lnTo>
                    <a:lnTo>
                      <a:pt x="52" y="15"/>
                    </a:lnTo>
                    <a:lnTo>
                      <a:pt x="49" y="15"/>
                    </a:lnTo>
                    <a:lnTo>
                      <a:pt x="49" y="11"/>
                    </a:lnTo>
                    <a:lnTo>
                      <a:pt x="49" y="11"/>
                    </a:lnTo>
                    <a:lnTo>
                      <a:pt x="49" y="11"/>
                    </a:lnTo>
                    <a:lnTo>
                      <a:pt x="45" y="11"/>
                    </a:lnTo>
                    <a:lnTo>
                      <a:pt x="45" y="11"/>
                    </a:lnTo>
                    <a:lnTo>
                      <a:pt x="45" y="11"/>
                    </a:lnTo>
                    <a:lnTo>
                      <a:pt x="45" y="7"/>
                    </a:lnTo>
                    <a:lnTo>
                      <a:pt x="41" y="7"/>
                    </a:lnTo>
                    <a:lnTo>
                      <a:pt x="41" y="7"/>
                    </a:lnTo>
                    <a:lnTo>
                      <a:pt x="41" y="7"/>
                    </a:lnTo>
                    <a:lnTo>
                      <a:pt x="41" y="3"/>
                    </a:lnTo>
                    <a:lnTo>
                      <a:pt x="41" y="3"/>
                    </a:lnTo>
                    <a:lnTo>
                      <a:pt x="41" y="3"/>
                    </a:lnTo>
                    <a:lnTo>
                      <a:pt x="41" y="3"/>
                    </a:lnTo>
                    <a:lnTo>
                      <a:pt x="41" y="3"/>
                    </a:lnTo>
                    <a:lnTo>
                      <a:pt x="41" y="0"/>
                    </a:lnTo>
                    <a:lnTo>
                      <a:pt x="41" y="0"/>
                    </a:lnTo>
                    <a:lnTo>
                      <a:pt x="41" y="0"/>
                    </a:lnTo>
                    <a:lnTo>
                      <a:pt x="41" y="0"/>
                    </a:lnTo>
                    <a:lnTo>
                      <a:pt x="4" y="15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372">
                <a:extLst>
                  <a:ext uri="{FF2B5EF4-FFF2-40B4-BE49-F238E27FC236}">
                    <a16:creationId xmlns:a16="http://schemas.microsoft.com/office/drawing/2014/main" id="{DC10C5E9-AA03-AF3E-6678-87439E4BA186}"/>
                  </a:ext>
                </a:extLst>
              </p:cNvPr>
              <p:cNvSpPr>
                <a:spLocks/>
              </p:cNvSpPr>
              <p:nvPr/>
            </p:nvSpPr>
            <p:spPr bwMode="auto">
              <a:xfrm>
                <a:off x="6505" y="2349"/>
                <a:ext cx="105" cy="203"/>
              </a:xfrm>
              <a:custGeom>
                <a:avLst/>
                <a:gdLst>
                  <a:gd name="T0" fmla="*/ 38 w 105"/>
                  <a:gd name="T1" fmla="*/ 4 h 203"/>
                  <a:gd name="T2" fmla="*/ 38 w 105"/>
                  <a:gd name="T3" fmla="*/ 4 h 203"/>
                  <a:gd name="T4" fmla="*/ 34 w 105"/>
                  <a:gd name="T5" fmla="*/ 4 h 203"/>
                  <a:gd name="T6" fmla="*/ 34 w 105"/>
                  <a:gd name="T7" fmla="*/ 4 h 203"/>
                  <a:gd name="T8" fmla="*/ 34 w 105"/>
                  <a:gd name="T9" fmla="*/ 0 h 203"/>
                  <a:gd name="T10" fmla="*/ 30 w 105"/>
                  <a:gd name="T11" fmla="*/ 0 h 203"/>
                  <a:gd name="T12" fmla="*/ 30 w 105"/>
                  <a:gd name="T13" fmla="*/ 0 h 203"/>
                  <a:gd name="T14" fmla="*/ 26 w 105"/>
                  <a:gd name="T15" fmla="*/ 4 h 203"/>
                  <a:gd name="T16" fmla="*/ 26 w 105"/>
                  <a:gd name="T17" fmla="*/ 4 h 203"/>
                  <a:gd name="T18" fmla="*/ 23 w 105"/>
                  <a:gd name="T19" fmla="*/ 4 h 203"/>
                  <a:gd name="T20" fmla="*/ 23 w 105"/>
                  <a:gd name="T21" fmla="*/ 4 h 203"/>
                  <a:gd name="T22" fmla="*/ 19 w 105"/>
                  <a:gd name="T23" fmla="*/ 4 h 203"/>
                  <a:gd name="T24" fmla="*/ 15 w 105"/>
                  <a:gd name="T25" fmla="*/ 4 h 203"/>
                  <a:gd name="T26" fmla="*/ 15 w 105"/>
                  <a:gd name="T27" fmla="*/ 7 h 203"/>
                  <a:gd name="T28" fmla="*/ 11 w 105"/>
                  <a:gd name="T29" fmla="*/ 7 h 203"/>
                  <a:gd name="T30" fmla="*/ 11 w 105"/>
                  <a:gd name="T31" fmla="*/ 7 h 203"/>
                  <a:gd name="T32" fmla="*/ 8 w 105"/>
                  <a:gd name="T33" fmla="*/ 7 h 203"/>
                  <a:gd name="T34" fmla="*/ 8 w 105"/>
                  <a:gd name="T35" fmla="*/ 11 h 203"/>
                  <a:gd name="T36" fmla="*/ 4 w 105"/>
                  <a:gd name="T37" fmla="*/ 11 h 203"/>
                  <a:gd name="T38" fmla="*/ 4 w 105"/>
                  <a:gd name="T39" fmla="*/ 11 h 203"/>
                  <a:gd name="T40" fmla="*/ 4 w 105"/>
                  <a:gd name="T41" fmla="*/ 15 h 203"/>
                  <a:gd name="T42" fmla="*/ 0 w 105"/>
                  <a:gd name="T43" fmla="*/ 15 h 203"/>
                  <a:gd name="T44" fmla="*/ 0 w 105"/>
                  <a:gd name="T45" fmla="*/ 15 h 203"/>
                  <a:gd name="T46" fmla="*/ 0 w 105"/>
                  <a:gd name="T47" fmla="*/ 15 h 203"/>
                  <a:gd name="T48" fmla="*/ 0 w 105"/>
                  <a:gd name="T49" fmla="*/ 15 h 203"/>
                  <a:gd name="T50" fmla="*/ 71 w 105"/>
                  <a:gd name="T51" fmla="*/ 203 h 203"/>
                  <a:gd name="T52" fmla="*/ 71 w 105"/>
                  <a:gd name="T53" fmla="*/ 199 h 203"/>
                  <a:gd name="T54" fmla="*/ 71 w 105"/>
                  <a:gd name="T55" fmla="*/ 199 h 203"/>
                  <a:gd name="T56" fmla="*/ 71 w 105"/>
                  <a:gd name="T57" fmla="*/ 199 h 203"/>
                  <a:gd name="T58" fmla="*/ 71 w 105"/>
                  <a:gd name="T59" fmla="*/ 199 h 203"/>
                  <a:gd name="T60" fmla="*/ 75 w 105"/>
                  <a:gd name="T61" fmla="*/ 199 h 203"/>
                  <a:gd name="T62" fmla="*/ 75 w 105"/>
                  <a:gd name="T63" fmla="*/ 195 h 203"/>
                  <a:gd name="T64" fmla="*/ 75 w 105"/>
                  <a:gd name="T65" fmla="*/ 195 h 203"/>
                  <a:gd name="T66" fmla="*/ 79 w 105"/>
                  <a:gd name="T67" fmla="*/ 195 h 203"/>
                  <a:gd name="T68" fmla="*/ 83 w 105"/>
                  <a:gd name="T69" fmla="*/ 191 h 203"/>
                  <a:gd name="T70" fmla="*/ 83 w 105"/>
                  <a:gd name="T71" fmla="*/ 191 h 203"/>
                  <a:gd name="T72" fmla="*/ 86 w 105"/>
                  <a:gd name="T73" fmla="*/ 191 h 203"/>
                  <a:gd name="T74" fmla="*/ 86 w 105"/>
                  <a:gd name="T75" fmla="*/ 191 h 203"/>
                  <a:gd name="T76" fmla="*/ 90 w 105"/>
                  <a:gd name="T77" fmla="*/ 188 h 203"/>
                  <a:gd name="T78" fmla="*/ 94 w 105"/>
                  <a:gd name="T79" fmla="*/ 188 h 203"/>
                  <a:gd name="T80" fmla="*/ 94 w 105"/>
                  <a:gd name="T81" fmla="*/ 188 h 203"/>
                  <a:gd name="T82" fmla="*/ 98 w 105"/>
                  <a:gd name="T83" fmla="*/ 188 h 203"/>
                  <a:gd name="T84" fmla="*/ 98 w 105"/>
                  <a:gd name="T85" fmla="*/ 188 h 203"/>
                  <a:gd name="T86" fmla="*/ 101 w 105"/>
                  <a:gd name="T87" fmla="*/ 188 h 203"/>
                  <a:gd name="T88" fmla="*/ 101 w 105"/>
                  <a:gd name="T89" fmla="*/ 188 h 203"/>
                  <a:gd name="T90" fmla="*/ 105 w 105"/>
                  <a:gd name="T91" fmla="*/ 188 h 203"/>
                  <a:gd name="T92" fmla="*/ 105 w 105"/>
                  <a:gd name="T93" fmla="*/ 188 h 203"/>
                  <a:gd name="T94" fmla="*/ 105 w 105"/>
                  <a:gd name="T95" fmla="*/ 188 h 203"/>
                  <a:gd name="T96" fmla="*/ 105 w 105"/>
                  <a:gd name="T97" fmla="*/ 188 h 203"/>
                  <a:gd name="T98" fmla="*/ 105 w 105"/>
                  <a:gd name="T99" fmla="*/ 18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203">
                    <a:moveTo>
                      <a:pt x="38" y="4"/>
                    </a:moveTo>
                    <a:lnTo>
                      <a:pt x="38" y="4"/>
                    </a:lnTo>
                    <a:lnTo>
                      <a:pt x="38" y="4"/>
                    </a:lnTo>
                    <a:lnTo>
                      <a:pt x="38" y="4"/>
                    </a:lnTo>
                    <a:lnTo>
                      <a:pt x="38" y="4"/>
                    </a:lnTo>
                    <a:lnTo>
                      <a:pt x="34" y="4"/>
                    </a:lnTo>
                    <a:lnTo>
                      <a:pt x="34" y="4"/>
                    </a:lnTo>
                    <a:lnTo>
                      <a:pt x="34" y="4"/>
                    </a:lnTo>
                    <a:lnTo>
                      <a:pt x="34" y="0"/>
                    </a:lnTo>
                    <a:lnTo>
                      <a:pt x="34" y="0"/>
                    </a:lnTo>
                    <a:lnTo>
                      <a:pt x="34" y="0"/>
                    </a:lnTo>
                    <a:lnTo>
                      <a:pt x="30" y="0"/>
                    </a:lnTo>
                    <a:lnTo>
                      <a:pt x="30" y="0"/>
                    </a:lnTo>
                    <a:lnTo>
                      <a:pt x="30" y="0"/>
                    </a:lnTo>
                    <a:lnTo>
                      <a:pt x="30" y="4"/>
                    </a:lnTo>
                    <a:lnTo>
                      <a:pt x="26" y="4"/>
                    </a:lnTo>
                    <a:lnTo>
                      <a:pt x="26" y="4"/>
                    </a:lnTo>
                    <a:lnTo>
                      <a:pt x="26" y="4"/>
                    </a:lnTo>
                    <a:lnTo>
                      <a:pt x="26" y="4"/>
                    </a:lnTo>
                    <a:lnTo>
                      <a:pt x="23" y="4"/>
                    </a:lnTo>
                    <a:lnTo>
                      <a:pt x="23" y="4"/>
                    </a:lnTo>
                    <a:lnTo>
                      <a:pt x="23" y="4"/>
                    </a:lnTo>
                    <a:lnTo>
                      <a:pt x="19" y="4"/>
                    </a:lnTo>
                    <a:lnTo>
                      <a:pt x="19" y="4"/>
                    </a:lnTo>
                    <a:lnTo>
                      <a:pt x="19" y="4"/>
                    </a:lnTo>
                    <a:lnTo>
                      <a:pt x="15" y="4"/>
                    </a:lnTo>
                    <a:lnTo>
                      <a:pt x="15" y="4"/>
                    </a:lnTo>
                    <a:lnTo>
                      <a:pt x="15" y="7"/>
                    </a:lnTo>
                    <a:lnTo>
                      <a:pt x="15" y="7"/>
                    </a:lnTo>
                    <a:lnTo>
                      <a:pt x="11" y="7"/>
                    </a:lnTo>
                    <a:lnTo>
                      <a:pt x="11" y="7"/>
                    </a:lnTo>
                    <a:lnTo>
                      <a:pt x="11" y="7"/>
                    </a:lnTo>
                    <a:lnTo>
                      <a:pt x="8" y="7"/>
                    </a:lnTo>
                    <a:lnTo>
                      <a:pt x="8" y="7"/>
                    </a:lnTo>
                    <a:lnTo>
                      <a:pt x="8" y="11"/>
                    </a:lnTo>
                    <a:lnTo>
                      <a:pt x="8" y="11"/>
                    </a:lnTo>
                    <a:lnTo>
                      <a:pt x="8" y="11"/>
                    </a:lnTo>
                    <a:lnTo>
                      <a:pt x="4" y="11"/>
                    </a:lnTo>
                    <a:lnTo>
                      <a:pt x="4" y="11"/>
                    </a:lnTo>
                    <a:lnTo>
                      <a:pt x="4" y="11"/>
                    </a:lnTo>
                    <a:lnTo>
                      <a:pt x="4" y="11"/>
                    </a:lnTo>
                    <a:lnTo>
                      <a:pt x="4" y="15"/>
                    </a:lnTo>
                    <a:lnTo>
                      <a:pt x="4" y="15"/>
                    </a:lnTo>
                    <a:lnTo>
                      <a:pt x="0" y="15"/>
                    </a:lnTo>
                    <a:lnTo>
                      <a:pt x="0" y="15"/>
                    </a:lnTo>
                    <a:lnTo>
                      <a:pt x="0" y="15"/>
                    </a:lnTo>
                    <a:lnTo>
                      <a:pt x="0" y="15"/>
                    </a:lnTo>
                    <a:lnTo>
                      <a:pt x="0" y="15"/>
                    </a:lnTo>
                    <a:lnTo>
                      <a:pt x="0" y="15"/>
                    </a:lnTo>
                    <a:lnTo>
                      <a:pt x="0" y="15"/>
                    </a:lnTo>
                    <a:lnTo>
                      <a:pt x="71" y="203"/>
                    </a:lnTo>
                    <a:lnTo>
                      <a:pt x="71" y="203"/>
                    </a:lnTo>
                    <a:lnTo>
                      <a:pt x="71" y="203"/>
                    </a:lnTo>
                    <a:lnTo>
                      <a:pt x="71" y="199"/>
                    </a:lnTo>
                    <a:lnTo>
                      <a:pt x="71" y="199"/>
                    </a:lnTo>
                    <a:lnTo>
                      <a:pt x="71" y="199"/>
                    </a:lnTo>
                    <a:lnTo>
                      <a:pt x="71" y="199"/>
                    </a:lnTo>
                    <a:lnTo>
                      <a:pt x="71" y="199"/>
                    </a:lnTo>
                    <a:lnTo>
                      <a:pt x="71" y="199"/>
                    </a:lnTo>
                    <a:lnTo>
                      <a:pt x="71" y="199"/>
                    </a:lnTo>
                    <a:lnTo>
                      <a:pt x="71" y="199"/>
                    </a:lnTo>
                    <a:lnTo>
                      <a:pt x="75" y="199"/>
                    </a:lnTo>
                    <a:lnTo>
                      <a:pt x="75" y="195"/>
                    </a:lnTo>
                    <a:lnTo>
                      <a:pt x="75" y="195"/>
                    </a:lnTo>
                    <a:lnTo>
                      <a:pt x="75" y="195"/>
                    </a:lnTo>
                    <a:lnTo>
                      <a:pt x="75" y="195"/>
                    </a:lnTo>
                    <a:lnTo>
                      <a:pt x="79" y="195"/>
                    </a:lnTo>
                    <a:lnTo>
                      <a:pt x="79" y="195"/>
                    </a:lnTo>
                    <a:lnTo>
                      <a:pt x="79" y="195"/>
                    </a:lnTo>
                    <a:lnTo>
                      <a:pt x="83" y="191"/>
                    </a:lnTo>
                    <a:lnTo>
                      <a:pt x="83" y="191"/>
                    </a:lnTo>
                    <a:lnTo>
                      <a:pt x="83" y="191"/>
                    </a:lnTo>
                    <a:lnTo>
                      <a:pt x="83" y="191"/>
                    </a:lnTo>
                    <a:lnTo>
                      <a:pt x="86" y="191"/>
                    </a:lnTo>
                    <a:lnTo>
                      <a:pt x="86" y="191"/>
                    </a:lnTo>
                    <a:lnTo>
                      <a:pt x="86" y="191"/>
                    </a:lnTo>
                    <a:lnTo>
                      <a:pt x="90" y="191"/>
                    </a:lnTo>
                    <a:lnTo>
                      <a:pt x="90" y="188"/>
                    </a:lnTo>
                    <a:lnTo>
                      <a:pt x="90" y="188"/>
                    </a:lnTo>
                    <a:lnTo>
                      <a:pt x="94" y="188"/>
                    </a:lnTo>
                    <a:lnTo>
                      <a:pt x="94" y="188"/>
                    </a:lnTo>
                    <a:lnTo>
                      <a:pt x="94" y="188"/>
                    </a:lnTo>
                    <a:lnTo>
                      <a:pt x="94" y="188"/>
                    </a:lnTo>
                    <a:lnTo>
                      <a:pt x="98" y="188"/>
                    </a:lnTo>
                    <a:lnTo>
                      <a:pt x="98" y="188"/>
                    </a:lnTo>
                    <a:lnTo>
                      <a:pt x="98" y="188"/>
                    </a:lnTo>
                    <a:lnTo>
                      <a:pt x="98" y="188"/>
                    </a:lnTo>
                    <a:lnTo>
                      <a:pt x="101" y="188"/>
                    </a:lnTo>
                    <a:lnTo>
                      <a:pt x="101" y="188"/>
                    </a:lnTo>
                    <a:lnTo>
                      <a:pt x="101" y="188"/>
                    </a:lnTo>
                    <a:lnTo>
                      <a:pt x="101" y="188"/>
                    </a:lnTo>
                    <a:lnTo>
                      <a:pt x="105" y="188"/>
                    </a:lnTo>
                    <a:lnTo>
                      <a:pt x="105" y="188"/>
                    </a:lnTo>
                    <a:lnTo>
                      <a:pt x="105" y="188"/>
                    </a:lnTo>
                    <a:lnTo>
                      <a:pt x="105" y="188"/>
                    </a:lnTo>
                    <a:lnTo>
                      <a:pt x="105" y="188"/>
                    </a:lnTo>
                    <a:lnTo>
                      <a:pt x="105" y="188"/>
                    </a:lnTo>
                    <a:lnTo>
                      <a:pt x="105" y="188"/>
                    </a:lnTo>
                    <a:lnTo>
                      <a:pt x="105" y="188"/>
                    </a:lnTo>
                    <a:lnTo>
                      <a:pt x="105" y="188"/>
                    </a:lnTo>
                    <a:lnTo>
                      <a:pt x="38" y="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Oval 373">
                <a:extLst>
                  <a:ext uri="{FF2B5EF4-FFF2-40B4-BE49-F238E27FC236}">
                    <a16:creationId xmlns:a16="http://schemas.microsoft.com/office/drawing/2014/main" id="{8BA62AC0-C651-6591-144A-718FF28D4540}"/>
                  </a:ext>
                </a:extLst>
              </p:cNvPr>
              <p:cNvSpPr>
                <a:spLocks noChangeArrowheads="1"/>
              </p:cNvSpPr>
              <p:nvPr/>
            </p:nvSpPr>
            <p:spPr bwMode="auto">
              <a:xfrm>
                <a:off x="5582" y="2949"/>
                <a:ext cx="109" cy="109"/>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374">
                <a:extLst>
                  <a:ext uri="{FF2B5EF4-FFF2-40B4-BE49-F238E27FC236}">
                    <a16:creationId xmlns:a16="http://schemas.microsoft.com/office/drawing/2014/main" id="{BE8FBE8A-BD11-927C-2F8A-F7E454C9D509}"/>
                  </a:ext>
                </a:extLst>
              </p:cNvPr>
              <p:cNvSpPr>
                <a:spLocks/>
              </p:cNvSpPr>
              <p:nvPr/>
            </p:nvSpPr>
            <p:spPr bwMode="auto">
              <a:xfrm>
                <a:off x="5545" y="2829"/>
                <a:ext cx="97" cy="162"/>
              </a:xfrm>
              <a:custGeom>
                <a:avLst/>
                <a:gdLst>
                  <a:gd name="T0" fmla="*/ 63 w 97"/>
                  <a:gd name="T1" fmla="*/ 154 h 162"/>
                  <a:gd name="T2" fmla="*/ 63 w 97"/>
                  <a:gd name="T3" fmla="*/ 158 h 162"/>
                  <a:gd name="T4" fmla="*/ 63 w 97"/>
                  <a:gd name="T5" fmla="*/ 158 h 162"/>
                  <a:gd name="T6" fmla="*/ 67 w 97"/>
                  <a:gd name="T7" fmla="*/ 162 h 162"/>
                  <a:gd name="T8" fmla="*/ 67 w 97"/>
                  <a:gd name="T9" fmla="*/ 162 h 162"/>
                  <a:gd name="T10" fmla="*/ 71 w 97"/>
                  <a:gd name="T11" fmla="*/ 162 h 162"/>
                  <a:gd name="T12" fmla="*/ 71 w 97"/>
                  <a:gd name="T13" fmla="*/ 162 h 162"/>
                  <a:gd name="T14" fmla="*/ 75 w 97"/>
                  <a:gd name="T15" fmla="*/ 162 h 162"/>
                  <a:gd name="T16" fmla="*/ 75 w 97"/>
                  <a:gd name="T17" fmla="*/ 162 h 162"/>
                  <a:gd name="T18" fmla="*/ 78 w 97"/>
                  <a:gd name="T19" fmla="*/ 162 h 162"/>
                  <a:gd name="T20" fmla="*/ 82 w 97"/>
                  <a:gd name="T21" fmla="*/ 162 h 162"/>
                  <a:gd name="T22" fmla="*/ 82 w 97"/>
                  <a:gd name="T23" fmla="*/ 162 h 162"/>
                  <a:gd name="T24" fmla="*/ 86 w 97"/>
                  <a:gd name="T25" fmla="*/ 162 h 162"/>
                  <a:gd name="T26" fmla="*/ 86 w 97"/>
                  <a:gd name="T27" fmla="*/ 158 h 162"/>
                  <a:gd name="T28" fmla="*/ 90 w 97"/>
                  <a:gd name="T29" fmla="*/ 158 h 162"/>
                  <a:gd name="T30" fmla="*/ 90 w 97"/>
                  <a:gd name="T31" fmla="*/ 158 h 162"/>
                  <a:gd name="T32" fmla="*/ 94 w 97"/>
                  <a:gd name="T33" fmla="*/ 154 h 162"/>
                  <a:gd name="T34" fmla="*/ 94 w 97"/>
                  <a:gd name="T35" fmla="*/ 154 h 162"/>
                  <a:gd name="T36" fmla="*/ 97 w 97"/>
                  <a:gd name="T37" fmla="*/ 150 h 162"/>
                  <a:gd name="T38" fmla="*/ 97 w 97"/>
                  <a:gd name="T39" fmla="*/ 150 h 162"/>
                  <a:gd name="T40" fmla="*/ 97 w 97"/>
                  <a:gd name="T41" fmla="*/ 147 h 162"/>
                  <a:gd name="T42" fmla="*/ 97 w 97"/>
                  <a:gd name="T43" fmla="*/ 147 h 162"/>
                  <a:gd name="T44" fmla="*/ 97 w 97"/>
                  <a:gd name="T45" fmla="*/ 143 h 162"/>
                  <a:gd name="T46" fmla="*/ 97 w 97"/>
                  <a:gd name="T47" fmla="*/ 143 h 162"/>
                  <a:gd name="T48" fmla="*/ 97 w 97"/>
                  <a:gd name="T49" fmla="*/ 139 h 162"/>
                  <a:gd name="T50" fmla="*/ 33 w 97"/>
                  <a:gd name="T51" fmla="*/ 4 h 162"/>
                  <a:gd name="T52" fmla="*/ 37 w 97"/>
                  <a:gd name="T53" fmla="*/ 4 h 162"/>
                  <a:gd name="T54" fmla="*/ 37 w 97"/>
                  <a:gd name="T55" fmla="*/ 8 h 162"/>
                  <a:gd name="T56" fmla="*/ 37 w 97"/>
                  <a:gd name="T57" fmla="*/ 8 h 162"/>
                  <a:gd name="T58" fmla="*/ 33 w 97"/>
                  <a:gd name="T59" fmla="*/ 12 h 162"/>
                  <a:gd name="T60" fmla="*/ 33 w 97"/>
                  <a:gd name="T61" fmla="*/ 12 h 162"/>
                  <a:gd name="T62" fmla="*/ 33 w 97"/>
                  <a:gd name="T63" fmla="*/ 15 h 162"/>
                  <a:gd name="T64" fmla="*/ 33 w 97"/>
                  <a:gd name="T65" fmla="*/ 15 h 162"/>
                  <a:gd name="T66" fmla="*/ 30 w 97"/>
                  <a:gd name="T67" fmla="*/ 19 h 162"/>
                  <a:gd name="T68" fmla="*/ 30 w 97"/>
                  <a:gd name="T69" fmla="*/ 19 h 162"/>
                  <a:gd name="T70" fmla="*/ 26 w 97"/>
                  <a:gd name="T71" fmla="*/ 19 h 162"/>
                  <a:gd name="T72" fmla="*/ 26 w 97"/>
                  <a:gd name="T73" fmla="*/ 23 h 162"/>
                  <a:gd name="T74" fmla="*/ 22 w 97"/>
                  <a:gd name="T75" fmla="*/ 23 h 162"/>
                  <a:gd name="T76" fmla="*/ 18 w 97"/>
                  <a:gd name="T77" fmla="*/ 23 h 162"/>
                  <a:gd name="T78" fmla="*/ 18 w 97"/>
                  <a:gd name="T79" fmla="*/ 23 h 162"/>
                  <a:gd name="T80" fmla="*/ 15 w 97"/>
                  <a:gd name="T81" fmla="*/ 27 h 162"/>
                  <a:gd name="T82" fmla="*/ 15 w 97"/>
                  <a:gd name="T83" fmla="*/ 27 h 162"/>
                  <a:gd name="T84" fmla="*/ 11 w 97"/>
                  <a:gd name="T85" fmla="*/ 27 h 162"/>
                  <a:gd name="T86" fmla="*/ 7 w 97"/>
                  <a:gd name="T87" fmla="*/ 23 h 162"/>
                  <a:gd name="T88" fmla="*/ 7 w 97"/>
                  <a:gd name="T89" fmla="*/ 23 h 162"/>
                  <a:gd name="T90" fmla="*/ 3 w 97"/>
                  <a:gd name="T91" fmla="*/ 23 h 162"/>
                  <a:gd name="T92" fmla="*/ 3 w 97"/>
                  <a:gd name="T93" fmla="*/ 23 h 162"/>
                  <a:gd name="T94" fmla="*/ 0 w 97"/>
                  <a:gd name="T95" fmla="*/ 19 h 162"/>
                  <a:gd name="T96" fmla="*/ 0 w 97"/>
                  <a:gd name="T97" fmla="*/ 19 h 162"/>
                  <a:gd name="T98" fmla="*/ 0 w 97"/>
                  <a:gd name="T99" fmla="*/ 1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62">
                    <a:moveTo>
                      <a:pt x="63" y="154"/>
                    </a:moveTo>
                    <a:lnTo>
                      <a:pt x="63" y="154"/>
                    </a:lnTo>
                    <a:lnTo>
                      <a:pt x="63" y="158"/>
                    </a:lnTo>
                    <a:lnTo>
                      <a:pt x="63" y="158"/>
                    </a:lnTo>
                    <a:lnTo>
                      <a:pt x="63" y="158"/>
                    </a:lnTo>
                    <a:lnTo>
                      <a:pt x="63" y="158"/>
                    </a:lnTo>
                    <a:lnTo>
                      <a:pt x="63" y="158"/>
                    </a:lnTo>
                    <a:lnTo>
                      <a:pt x="67" y="162"/>
                    </a:lnTo>
                    <a:lnTo>
                      <a:pt x="67" y="162"/>
                    </a:lnTo>
                    <a:lnTo>
                      <a:pt x="67" y="162"/>
                    </a:lnTo>
                    <a:lnTo>
                      <a:pt x="67" y="162"/>
                    </a:lnTo>
                    <a:lnTo>
                      <a:pt x="71" y="162"/>
                    </a:lnTo>
                    <a:lnTo>
                      <a:pt x="71" y="162"/>
                    </a:lnTo>
                    <a:lnTo>
                      <a:pt x="71" y="162"/>
                    </a:lnTo>
                    <a:lnTo>
                      <a:pt x="75" y="162"/>
                    </a:lnTo>
                    <a:lnTo>
                      <a:pt x="75" y="162"/>
                    </a:lnTo>
                    <a:lnTo>
                      <a:pt x="75" y="162"/>
                    </a:lnTo>
                    <a:lnTo>
                      <a:pt x="75" y="162"/>
                    </a:lnTo>
                    <a:lnTo>
                      <a:pt x="78" y="162"/>
                    </a:lnTo>
                    <a:lnTo>
                      <a:pt x="78" y="162"/>
                    </a:lnTo>
                    <a:lnTo>
                      <a:pt x="78" y="162"/>
                    </a:lnTo>
                    <a:lnTo>
                      <a:pt x="82" y="162"/>
                    </a:lnTo>
                    <a:lnTo>
                      <a:pt x="82" y="162"/>
                    </a:lnTo>
                    <a:lnTo>
                      <a:pt x="82" y="162"/>
                    </a:lnTo>
                    <a:lnTo>
                      <a:pt x="86" y="162"/>
                    </a:lnTo>
                    <a:lnTo>
                      <a:pt x="86" y="162"/>
                    </a:lnTo>
                    <a:lnTo>
                      <a:pt x="86" y="162"/>
                    </a:lnTo>
                    <a:lnTo>
                      <a:pt x="86" y="158"/>
                    </a:lnTo>
                    <a:lnTo>
                      <a:pt x="90" y="158"/>
                    </a:lnTo>
                    <a:lnTo>
                      <a:pt x="90" y="158"/>
                    </a:lnTo>
                    <a:lnTo>
                      <a:pt x="90" y="158"/>
                    </a:lnTo>
                    <a:lnTo>
                      <a:pt x="90" y="158"/>
                    </a:lnTo>
                    <a:lnTo>
                      <a:pt x="94" y="154"/>
                    </a:lnTo>
                    <a:lnTo>
                      <a:pt x="94" y="154"/>
                    </a:lnTo>
                    <a:lnTo>
                      <a:pt x="94" y="154"/>
                    </a:lnTo>
                    <a:lnTo>
                      <a:pt x="94" y="154"/>
                    </a:lnTo>
                    <a:lnTo>
                      <a:pt x="94" y="150"/>
                    </a:lnTo>
                    <a:lnTo>
                      <a:pt x="97" y="150"/>
                    </a:lnTo>
                    <a:lnTo>
                      <a:pt x="97" y="150"/>
                    </a:lnTo>
                    <a:lnTo>
                      <a:pt x="97" y="150"/>
                    </a:lnTo>
                    <a:lnTo>
                      <a:pt x="97" y="147"/>
                    </a:lnTo>
                    <a:lnTo>
                      <a:pt x="97" y="147"/>
                    </a:lnTo>
                    <a:lnTo>
                      <a:pt x="97" y="147"/>
                    </a:lnTo>
                    <a:lnTo>
                      <a:pt x="97" y="147"/>
                    </a:lnTo>
                    <a:lnTo>
                      <a:pt x="97" y="143"/>
                    </a:lnTo>
                    <a:lnTo>
                      <a:pt x="97" y="143"/>
                    </a:lnTo>
                    <a:lnTo>
                      <a:pt x="97" y="143"/>
                    </a:lnTo>
                    <a:lnTo>
                      <a:pt x="97" y="143"/>
                    </a:lnTo>
                    <a:lnTo>
                      <a:pt x="97" y="139"/>
                    </a:lnTo>
                    <a:lnTo>
                      <a:pt x="97" y="139"/>
                    </a:lnTo>
                    <a:lnTo>
                      <a:pt x="33" y="0"/>
                    </a:lnTo>
                    <a:lnTo>
                      <a:pt x="33" y="4"/>
                    </a:lnTo>
                    <a:lnTo>
                      <a:pt x="37" y="4"/>
                    </a:lnTo>
                    <a:lnTo>
                      <a:pt x="37" y="4"/>
                    </a:lnTo>
                    <a:lnTo>
                      <a:pt x="37" y="4"/>
                    </a:lnTo>
                    <a:lnTo>
                      <a:pt x="37" y="8"/>
                    </a:lnTo>
                    <a:lnTo>
                      <a:pt x="37" y="8"/>
                    </a:lnTo>
                    <a:lnTo>
                      <a:pt x="37" y="8"/>
                    </a:lnTo>
                    <a:lnTo>
                      <a:pt x="37" y="8"/>
                    </a:lnTo>
                    <a:lnTo>
                      <a:pt x="33" y="12"/>
                    </a:lnTo>
                    <a:lnTo>
                      <a:pt x="33" y="12"/>
                    </a:lnTo>
                    <a:lnTo>
                      <a:pt x="33" y="12"/>
                    </a:lnTo>
                    <a:lnTo>
                      <a:pt x="33" y="12"/>
                    </a:lnTo>
                    <a:lnTo>
                      <a:pt x="33" y="15"/>
                    </a:lnTo>
                    <a:lnTo>
                      <a:pt x="33" y="15"/>
                    </a:lnTo>
                    <a:lnTo>
                      <a:pt x="33" y="15"/>
                    </a:lnTo>
                    <a:lnTo>
                      <a:pt x="30" y="15"/>
                    </a:lnTo>
                    <a:lnTo>
                      <a:pt x="30" y="19"/>
                    </a:lnTo>
                    <a:lnTo>
                      <a:pt x="30" y="19"/>
                    </a:lnTo>
                    <a:lnTo>
                      <a:pt x="30" y="19"/>
                    </a:lnTo>
                    <a:lnTo>
                      <a:pt x="30" y="19"/>
                    </a:lnTo>
                    <a:lnTo>
                      <a:pt x="26" y="19"/>
                    </a:lnTo>
                    <a:lnTo>
                      <a:pt x="26" y="23"/>
                    </a:lnTo>
                    <a:lnTo>
                      <a:pt x="26" y="23"/>
                    </a:lnTo>
                    <a:lnTo>
                      <a:pt x="22" y="23"/>
                    </a:lnTo>
                    <a:lnTo>
                      <a:pt x="22" y="23"/>
                    </a:lnTo>
                    <a:lnTo>
                      <a:pt x="22" y="23"/>
                    </a:lnTo>
                    <a:lnTo>
                      <a:pt x="18" y="23"/>
                    </a:lnTo>
                    <a:lnTo>
                      <a:pt x="18" y="23"/>
                    </a:lnTo>
                    <a:lnTo>
                      <a:pt x="18" y="23"/>
                    </a:lnTo>
                    <a:lnTo>
                      <a:pt x="18" y="27"/>
                    </a:lnTo>
                    <a:lnTo>
                      <a:pt x="15" y="27"/>
                    </a:lnTo>
                    <a:lnTo>
                      <a:pt x="15" y="27"/>
                    </a:lnTo>
                    <a:lnTo>
                      <a:pt x="15" y="27"/>
                    </a:lnTo>
                    <a:lnTo>
                      <a:pt x="11" y="27"/>
                    </a:lnTo>
                    <a:lnTo>
                      <a:pt x="11" y="27"/>
                    </a:lnTo>
                    <a:lnTo>
                      <a:pt x="11" y="27"/>
                    </a:lnTo>
                    <a:lnTo>
                      <a:pt x="7" y="23"/>
                    </a:lnTo>
                    <a:lnTo>
                      <a:pt x="7" y="23"/>
                    </a:lnTo>
                    <a:lnTo>
                      <a:pt x="7" y="23"/>
                    </a:lnTo>
                    <a:lnTo>
                      <a:pt x="7" y="23"/>
                    </a:lnTo>
                    <a:lnTo>
                      <a:pt x="3" y="23"/>
                    </a:lnTo>
                    <a:lnTo>
                      <a:pt x="3" y="23"/>
                    </a:lnTo>
                    <a:lnTo>
                      <a:pt x="3" y="23"/>
                    </a:lnTo>
                    <a:lnTo>
                      <a:pt x="3" y="23"/>
                    </a:lnTo>
                    <a:lnTo>
                      <a:pt x="0" y="19"/>
                    </a:lnTo>
                    <a:lnTo>
                      <a:pt x="0" y="19"/>
                    </a:lnTo>
                    <a:lnTo>
                      <a:pt x="0" y="19"/>
                    </a:lnTo>
                    <a:lnTo>
                      <a:pt x="0" y="19"/>
                    </a:lnTo>
                    <a:lnTo>
                      <a:pt x="0" y="19"/>
                    </a:lnTo>
                    <a:lnTo>
                      <a:pt x="63" y="15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375">
                <a:extLst>
                  <a:ext uri="{FF2B5EF4-FFF2-40B4-BE49-F238E27FC236}">
                    <a16:creationId xmlns:a16="http://schemas.microsoft.com/office/drawing/2014/main" id="{6C590747-BDB8-3B24-8061-9CDE64873D7B}"/>
                  </a:ext>
                </a:extLst>
              </p:cNvPr>
              <p:cNvSpPr>
                <a:spLocks/>
              </p:cNvSpPr>
              <p:nvPr/>
            </p:nvSpPr>
            <p:spPr bwMode="auto">
              <a:xfrm>
                <a:off x="5620" y="3054"/>
                <a:ext cx="45" cy="181"/>
              </a:xfrm>
              <a:custGeom>
                <a:avLst/>
                <a:gdLst>
                  <a:gd name="T0" fmla="*/ 37 w 45"/>
                  <a:gd name="T1" fmla="*/ 4 h 181"/>
                  <a:gd name="T2" fmla="*/ 37 w 45"/>
                  <a:gd name="T3" fmla="*/ 4 h 181"/>
                  <a:gd name="T4" fmla="*/ 37 w 45"/>
                  <a:gd name="T5" fmla="*/ 4 h 181"/>
                  <a:gd name="T6" fmla="*/ 37 w 45"/>
                  <a:gd name="T7" fmla="*/ 0 h 181"/>
                  <a:gd name="T8" fmla="*/ 37 w 45"/>
                  <a:gd name="T9" fmla="*/ 0 h 181"/>
                  <a:gd name="T10" fmla="*/ 34 w 45"/>
                  <a:gd name="T11" fmla="*/ 0 h 181"/>
                  <a:gd name="T12" fmla="*/ 34 w 45"/>
                  <a:gd name="T13" fmla="*/ 0 h 181"/>
                  <a:gd name="T14" fmla="*/ 30 w 45"/>
                  <a:gd name="T15" fmla="*/ 0 h 181"/>
                  <a:gd name="T16" fmla="*/ 30 w 45"/>
                  <a:gd name="T17" fmla="*/ 0 h 181"/>
                  <a:gd name="T18" fmla="*/ 26 w 45"/>
                  <a:gd name="T19" fmla="*/ 0 h 181"/>
                  <a:gd name="T20" fmla="*/ 22 w 45"/>
                  <a:gd name="T21" fmla="*/ 0 h 181"/>
                  <a:gd name="T22" fmla="*/ 22 w 45"/>
                  <a:gd name="T23" fmla="*/ 0 h 181"/>
                  <a:gd name="T24" fmla="*/ 19 w 45"/>
                  <a:gd name="T25" fmla="*/ 0 h 181"/>
                  <a:gd name="T26" fmla="*/ 15 w 45"/>
                  <a:gd name="T27" fmla="*/ 0 h 181"/>
                  <a:gd name="T28" fmla="*/ 15 w 45"/>
                  <a:gd name="T29" fmla="*/ 0 h 181"/>
                  <a:gd name="T30" fmla="*/ 11 w 45"/>
                  <a:gd name="T31" fmla="*/ 0 h 181"/>
                  <a:gd name="T32" fmla="*/ 11 w 45"/>
                  <a:gd name="T33" fmla="*/ 0 h 181"/>
                  <a:gd name="T34" fmla="*/ 7 w 45"/>
                  <a:gd name="T35" fmla="*/ 4 h 181"/>
                  <a:gd name="T36" fmla="*/ 7 w 45"/>
                  <a:gd name="T37" fmla="*/ 4 h 181"/>
                  <a:gd name="T38" fmla="*/ 3 w 45"/>
                  <a:gd name="T39" fmla="*/ 4 h 181"/>
                  <a:gd name="T40" fmla="*/ 3 w 45"/>
                  <a:gd name="T41" fmla="*/ 4 h 181"/>
                  <a:gd name="T42" fmla="*/ 3 w 45"/>
                  <a:gd name="T43" fmla="*/ 4 h 181"/>
                  <a:gd name="T44" fmla="*/ 0 w 45"/>
                  <a:gd name="T45" fmla="*/ 4 h 181"/>
                  <a:gd name="T46" fmla="*/ 0 w 45"/>
                  <a:gd name="T47" fmla="*/ 4 h 181"/>
                  <a:gd name="T48" fmla="*/ 0 w 45"/>
                  <a:gd name="T49" fmla="*/ 4 h 181"/>
                  <a:gd name="T50" fmla="*/ 7 w 45"/>
                  <a:gd name="T51" fmla="*/ 181 h 181"/>
                  <a:gd name="T52" fmla="*/ 7 w 45"/>
                  <a:gd name="T53" fmla="*/ 181 h 181"/>
                  <a:gd name="T54" fmla="*/ 7 w 45"/>
                  <a:gd name="T55" fmla="*/ 181 h 181"/>
                  <a:gd name="T56" fmla="*/ 11 w 45"/>
                  <a:gd name="T57" fmla="*/ 181 h 181"/>
                  <a:gd name="T58" fmla="*/ 11 w 45"/>
                  <a:gd name="T59" fmla="*/ 181 h 181"/>
                  <a:gd name="T60" fmla="*/ 11 w 45"/>
                  <a:gd name="T61" fmla="*/ 181 h 181"/>
                  <a:gd name="T62" fmla="*/ 15 w 45"/>
                  <a:gd name="T63" fmla="*/ 181 h 181"/>
                  <a:gd name="T64" fmla="*/ 15 w 45"/>
                  <a:gd name="T65" fmla="*/ 181 h 181"/>
                  <a:gd name="T66" fmla="*/ 19 w 45"/>
                  <a:gd name="T67" fmla="*/ 181 h 181"/>
                  <a:gd name="T68" fmla="*/ 19 w 45"/>
                  <a:gd name="T69" fmla="*/ 181 h 181"/>
                  <a:gd name="T70" fmla="*/ 22 w 45"/>
                  <a:gd name="T71" fmla="*/ 181 h 181"/>
                  <a:gd name="T72" fmla="*/ 26 w 45"/>
                  <a:gd name="T73" fmla="*/ 181 h 181"/>
                  <a:gd name="T74" fmla="*/ 26 w 45"/>
                  <a:gd name="T75" fmla="*/ 181 h 181"/>
                  <a:gd name="T76" fmla="*/ 30 w 45"/>
                  <a:gd name="T77" fmla="*/ 177 h 181"/>
                  <a:gd name="T78" fmla="*/ 34 w 45"/>
                  <a:gd name="T79" fmla="*/ 177 h 181"/>
                  <a:gd name="T80" fmla="*/ 34 w 45"/>
                  <a:gd name="T81" fmla="*/ 177 h 181"/>
                  <a:gd name="T82" fmla="*/ 37 w 45"/>
                  <a:gd name="T83" fmla="*/ 177 h 181"/>
                  <a:gd name="T84" fmla="*/ 37 w 45"/>
                  <a:gd name="T85" fmla="*/ 181 h 181"/>
                  <a:gd name="T86" fmla="*/ 41 w 45"/>
                  <a:gd name="T87" fmla="*/ 181 h 181"/>
                  <a:gd name="T88" fmla="*/ 41 w 45"/>
                  <a:gd name="T89" fmla="*/ 181 h 181"/>
                  <a:gd name="T90" fmla="*/ 45 w 45"/>
                  <a:gd name="T91" fmla="*/ 181 h 181"/>
                  <a:gd name="T92" fmla="*/ 45 w 45"/>
                  <a:gd name="T93" fmla="*/ 181 h 181"/>
                  <a:gd name="T94" fmla="*/ 45 w 45"/>
                  <a:gd name="T95" fmla="*/ 181 h 181"/>
                  <a:gd name="T96" fmla="*/ 45 w 45"/>
                  <a:gd name="T97" fmla="*/ 181 h 181"/>
                  <a:gd name="T98" fmla="*/ 45 w 45"/>
                  <a:gd name="T99"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 h="181">
                    <a:moveTo>
                      <a:pt x="37" y="4"/>
                    </a:moveTo>
                    <a:lnTo>
                      <a:pt x="37" y="4"/>
                    </a:lnTo>
                    <a:lnTo>
                      <a:pt x="37" y="4"/>
                    </a:lnTo>
                    <a:lnTo>
                      <a:pt x="37" y="4"/>
                    </a:lnTo>
                    <a:lnTo>
                      <a:pt x="37" y="4"/>
                    </a:lnTo>
                    <a:lnTo>
                      <a:pt x="37" y="4"/>
                    </a:lnTo>
                    <a:lnTo>
                      <a:pt x="37" y="4"/>
                    </a:lnTo>
                    <a:lnTo>
                      <a:pt x="37" y="0"/>
                    </a:lnTo>
                    <a:lnTo>
                      <a:pt x="37" y="0"/>
                    </a:lnTo>
                    <a:lnTo>
                      <a:pt x="37" y="0"/>
                    </a:lnTo>
                    <a:lnTo>
                      <a:pt x="34" y="0"/>
                    </a:lnTo>
                    <a:lnTo>
                      <a:pt x="34" y="0"/>
                    </a:lnTo>
                    <a:lnTo>
                      <a:pt x="34" y="0"/>
                    </a:lnTo>
                    <a:lnTo>
                      <a:pt x="34" y="0"/>
                    </a:lnTo>
                    <a:lnTo>
                      <a:pt x="30" y="0"/>
                    </a:lnTo>
                    <a:lnTo>
                      <a:pt x="30" y="0"/>
                    </a:lnTo>
                    <a:lnTo>
                      <a:pt x="30" y="0"/>
                    </a:lnTo>
                    <a:lnTo>
                      <a:pt x="30" y="0"/>
                    </a:lnTo>
                    <a:lnTo>
                      <a:pt x="26" y="0"/>
                    </a:lnTo>
                    <a:lnTo>
                      <a:pt x="26" y="0"/>
                    </a:lnTo>
                    <a:lnTo>
                      <a:pt x="26" y="0"/>
                    </a:lnTo>
                    <a:lnTo>
                      <a:pt x="22" y="0"/>
                    </a:lnTo>
                    <a:lnTo>
                      <a:pt x="22" y="0"/>
                    </a:lnTo>
                    <a:lnTo>
                      <a:pt x="22" y="0"/>
                    </a:lnTo>
                    <a:lnTo>
                      <a:pt x="19" y="0"/>
                    </a:lnTo>
                    <a:lnTo>
                      <a:pt x="19" y="0"/>
                    </a:lnTo>
                    <a:lnTo>
                      <a:pt x="19" y="0"/>
                    </a:lnTo>
                    <a:lnTo>
                      <a:pt x="15" y="0"/>
                    </a:lnTo>
                    <a:lnTo>
                      <a:pt x="15" y="0"/>
                    </a:lnTo>
                    <a:lnTo>
                      <a:pt x="15" y="0"/>
                    </a:lnTo>
                    <a:lnTo>
                      <a:pt x="15" y="0"/>
                    </a:lnTo>
                    <a:lnTo>
                      <a:pt x="11" y="0"/>
                    </a:lnTo>
                    <a:lnTo>
                      <a:pt x="11" y="0"/>
                    </a:lnTo>
                    <a:lnTo>
                      <a:pt x="11" y="0"/>
                    </a:lnTo>
                    <a:lnTo>
                      <a:pt x="7" y="4"/>
                    </a:lnTo>
                    <a:lnTo>
                      <a:pt x="7" y="4"/>
                    </a:lnTo>
                    <a:lnTo>
                      <a:pt x="7" y="4"/>
                    </a:lnTo>
                    <a:lnTo>
                      <a:pt x="7" y="4"/>
                    </a:lnTo>
                    <a:lnTo>
                      <a:pt x="3" y="4"/>
                    </a:lnTo>
                    <a:lnTo>
                      <a:pt x="3" y="4"/>
                    </a:lnTo>
                    <a:lnTo>
                      <a:pt x="3" y="4"/>
                    </a:lnTo>
                    <a:lnTo>
                      <a:pt x="3" y="4"/>
                    </a:lnTo>
                    <a:lnTo>
                      <a:pt x="3" y="4"/>
                    </a:lnTo>
                    <a:lnTo>
                      <a:pt x="3" y="4"/>
                    </a:lnTo>
                    <a:lnTo>
                      <a:pt x="0" y="4"/>
                    </a:lnTo>
                    <a:lnTo>
                      <a:pt x="0" y="4"/>
                    </a:lnTo>
                    <a:lnTo>
                      <a:pt x="0" y="4"/>
                    </a:lnTo>
                    <a:lnTo>
                      <a:pt x="0" y="4"/>
                    </a:lnTo>
                    <a:lnTo>
                      <a:pt x="0" y="4"/>
                    </a:lnTo>
                    <a:lnTo>
                      <a:pt x="0" y="4"/>
                    </a:lnTo>
                    <a:lnTo>
                      <a:pt x="7" y="181"/>
                    </a:lnTo>
                    <a:lnTo>
                      <a:pt x="7" y="181"/>
                    </a:lnTo>
                    <a:lnTo>
                      <a:pt x="7" y="181"/>
                    </a:lnTo>
                    <a:lnTo>
                      <a:pt x="7" y="181"/>
                    </a:lnTo>
                    <a:lnTo>
                      <a:pt x="7" y="181"/>
                    </a:lnTo>
                    <a:lnTo>
                      <a:pt x="7" y="181"/>
                    </a:lnTo>
                    <a:lnTo>
                      <a:pt x="7" y="181"/>
                    </a:lnTo>
                    <a:lnTo>
                      <a:pt x="11" y="181"/>
                    </a:lnTo>
                    <a:lnTo>
                      <a:pt x="11" y="181"/>
                    </a:lnTo>
                    <a:lnTo>
                      <a:pt x="11" y="181"/>
                    </a:lnTo>
                    <a:lnTo>
                      <a:pt x="11" y="181"/>
                    </a:lnTo>
                    <a:lnTo>
                      <a:pt x="11" y="181"/>
                    </a:lnTo>
                    <a:lnTo>
                      <a:pt x="15" y="181"/>
                    </a:lnTo>
                    <a:lnTo>
                      <a:pt x="15" y="181"/>
                    </a:lnTo>
                    <a:lnTo>
                      <a:pt x="15" y="181"/>
                    </a:lnTo>
                    <a:lnTo>
                      <a:pt x="15" y="181"/>
                    </a:lnTo>
                    <a:lnTo>
                      <a:pt x="19" y="181"/>
                    </a:lnTo>
                    <a:lnTo>
                      <a:pt x="19" y="181"/>
                    </a:lnTo>
                    <a:lnTo>
                      <a:pt x="19" y="181"/>
                    </a:lnTo>
                    <a:lnTo>
                      <a:pt x="19" y="181"/>
                    </a:lnTo>
                    <a:lnTo>
                      <a:pt x="22" y="181"/>
                    </a:lnTo>
                    <a:lnTo>
                      <a:pt x="22" y="181"/>
                    </a:lnTo>
                    <a:lnTo>
                      <a:pt x="22" y="181"/>
                    </a:lnTo>
                    <a:lnTo>
                      <a:pt x="26" y="181"/>
                    </a:lnTo>
                    <a:lnTo>
                      <a:pt x="26" y="181"/>
                    </a:lnTo>
                    <a:lnTo>
                      <a:pt x="26" y="181"/>
                    </a:lnTo>
                    <a:lnTo>
                      <a:pt x="30" y="177"/>
                    </a:lnTo>
                    <a:lnTo>
                      <a:pt x="30" y="177"/>
                    </a:lnTo>
                    <a:lnTo>
                      <a:pt x="30" y="177"/>
                    </a:lnTo>
                    <a:lnTo>
                      <a:pt x="34" y="177"/>
                    </a:lnTo>
                    <a:lnTo>
                      <a:pt x="34" y="177"/>
                    </a:lnTo>
                    <a:lnTo>
                      <a:pt x="34" y="177"/>
                    </a:lnTo>
                    <a:lnTo>
                      <a:pt x="37" y="177"/>
                    </a:lnTo>
                    <a:lnTo>
                      <a:pt x="37" y="177"/>
                    </a:lnTo>
                    <a:lnTo>
                      <a:pt x="37" y="181"/>
                    </a:lnTo>
                    <a:lnTo>
                      <a:pt x="37" y="181"/>
                    </a:lnTo>
                    <a:lnTo>
                      <a:pt x="41" y="181"/>
                    </a:lnTo>
                    <a:lnTo>
                      <a:pt x="41" y="181"/>
                    </a:lnTo>
                    <a:lnTo>
                      <a:pt x="41" y="181"/>
                    </a:lnTo>
                    <a:lnTo>
                      <a:pt x="41" y="181"/>
                    </a:lnTo>
                    <a:lnTo>
                      <a:pt x="41" y="181"/>
                    </a:lnTo>
                    <a:lnTo>
                      <a:pt x="45" y="181"/>
                    </a:lnTo>
                    <a:lnTo>
                      <a:pt x="45" y="181"/>
                    </a:lnTo>
                    <a:lnTo>
                      <a:pt x="45" y="181"/>
                    </a:lnTo>
                    <a:lnTo>
                      <a:pt x="45" y="181"/>
                    </a:lnTo>
                    <a:lnTo>
                      <a:pt x="45" y="181"/>
                    </a:lnTo>
                    <a:lnTo>
                      <a:pt x="45" y="181"/>
                    </a:lnTo>
                    <a:lnTo>
                      <a:pt x="45" y="181"/>
                    </a:lnTo>
                    <a:lnTo>
                      <a:pt x="45" y="181"/>
                    </a:lnTo>
                    <a:lnTo>
                      <a:pt x="45" y="181"/>
                    </a:lnTo>
                    <a:lnTo>
                      <a:pt x="37" y="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Oval 376">
                <a:extLst>
                  <a:ext uri="{FF2B5EF4-FFF2-40B4-BE49-F238E27FC236}">
                    <a16:creationId xmlns:a16="http://schemas.microsoft.com/office/drawing/2014/main" id="{7C43B0CF-D264-FD43-7871-9E8A1DB2EEA5}"/>
                  </a:ext>
                </a:extLst>
              </p:cNvPr>
              <p:cNvSpPr>
                <a:spLocks noChangeArrowheads="1"/>
              </p:cNvSpPr>
              <p:nvPr/>
            </p:nvSpPr>
            <p:spPr bwMode="auto">
              <a:xfrm>
                <a:off x="5620" y="1253"/>
                <a:ext cx="109" cy="109"/>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377">
                <a:extLst>
                  <a:ext uri="{FF2B5EF4-FFF2-40B4-BE49-F238E27FC236}">
                    <a16:creationId xmlns:a16="http://schemas.microsoft.com/office/drawing/2014/main" id="{E8AFE751-8C7A-FD12-20F1-A3B6B33C5471}"/>
                  </a:ext>
                </a:extLst>
              </p:cNvPr>
              <p:cNvSpPr>
                <a:spLocks/>
              </p:cNvSpPr>
              <p:nvPr/>
            </p:nvSpPr>
            <p:spPr bwMode="auto">
              <a:xfrm>
                <a:off x="5500" y="1167"/>
                <a:ext cx="150" cy="128"/>
              </a:xfrm>
              <a:custGeom>
                <a:avLst/>
                <a:gdLst>
                  <a:gd name="T0" fmla="*/ 127 w 150"/>
                  <a:gd name="T1" fmla="*/ 128 h 128"/>
                  <a:gd name="T2" fmla="*/ 127 w 150"/>
                  <a:gd name="T3" fmla="*/ 128 h 128"/>
                  <a:gd name="T4" fmla="*/ 127 w 150"/>
                  <a:gd name="T5" fmla="*/ 128 h 128"/>
                  <a:gd name="T6" fmla="*/ 127 w 150"/>
                  <a:gd name="T7" fmla="*/ 128 h 128"/>
                  <a:gd name="T8" fmla="*/ 131 w 150"/>
                  <a:gd name="T9" fmla="*/ 128 h 128"/>
                  <a:gd name="T10" fmla="*/ 131 w 150"/>
                  <a:gd name="T11" fmla="*/ 128 h 128"/>
                  <a:gd name="T12" fmla="*/ 135 w 150"/>
                  <a:gd name="T13" fmla="*/ 128 h 128"/>
                  <a:gd name="T14" fmla="*/ 135 w 150"/>
                  <a:gd name="T15" fmla="*/ 124 h 128"/>
                  <a:gd name="T16" fmla="*/ 135 w 150"/>
                  <a:gd name="T17" fmla="*/ 124 h 128"/>
                  <a:gd name="T18" fmla="*/ 139 w 150"/>
                  <a:gd name="T19" fmla="*/ 124 h 128"/>
                  <a:gd name="T20" fmla="*/ 139 w 150"/>
                  <a:gd name="T21" fmla="*/ 120 h 128"/>
                  <a:gd name="T22" fmla="*/ 142 w 150"/>
                  <a:gd name="T23" fmla="*/ 120 h 128"/>
                  <a:gd name="T24" fmla="*/ 142 w 150"/>
                  <a:gd name="T25" fmla="*/ 116 h 128"/>
                  <a:gd name="T26" fmla="*/ 142 w 150"/>
                  <a:gd name="T27" fmla="*/ 116 h 128"/>
                  <a:gd name="T28" fmla="*/ 146 w 150"/>
                  <a:gd name="T29" fmla="*/ 113 h 128"/>
                  <a:gd name="T30" fmla="*/ 146 w 150"/>
                  <a:gd name="T31" fmla="*/ 109 h 128"/>
                  <a:gd name="T32" fmla="*/ 146 w 150"/>
                  <a:gd name="T33" fmla="*/ 109 h 128"/>
                  <a:gd name="T34" fmla="*/ 150 w 150"/>
                  <a:gd name="T35" fmla="*/ 105 h 128"/>
                  <a:gd name="T36" fmla="*/ 150 w 150"/>
                  <a:gd name="T37" fmla="*/ 105 h 128"/>
                  <a:gd name="T38" fmla="*/ 150 w 150"/>
                  <a:gd name="T39" fmla="*/ 105 h 128"/>
                  <a:gd name="T40" fmla="*/ 150 w 150"/>
                  <a:gd name="T41" fmla="*/ 101 h 128"/>
                  <a:gd name="T42" fmla="*/ 150 w 150"/>
                  <a:gd name="T43" fmla="*/ 101 h 128"/>
                  <a:gd name="T44" fmla="*/ 150 w 150"/>
                  <a:gd name="T45" fmla="*/ 101 h 128"/>
                  <a:gd name="T46" fmla="*/ 150 w 150"/>
                  <a:gd name="T47" fmla="*/ 97 h 128"/>
                  <a:gd name="T48" fmla="*/ 150 w 150"/>
                  <a:gd name="T49" fmla="*/ 97 h 128"/>
                  <a:gd name="T50" fmla="*/ 22 w 150"/>
                  <a:gd name="T51" fmla="*/ 0 h 128"/>
                  <a:gd name="T52" fmla="*/ 22 w 150"/>
                  <a:gd name="T53" fmla="*/ 0 h 128"/>
                  <a:gd name="T54" fmla="*/ 22 w 150"/>
                  <a:gd name="T55" fmla="*/ 4 h 128"/>
                  <a:gd name="T56" fmla="*/ 22 w 150"/>
                  <a:gd name="T57" fmla="*/ 4 h 128"/>
                  <a:gd name="T58" fmla="*/ 22 w 150"/>
                  <a:gd name="T59" fmla="*/ 4 h 128"/>
                  <a:gd name="T60" fmla="*/ 22 w 150"/>
                  <a:gd name="T61" fmla="*/ 7 h 128"/>
                  <a:gd name="T62" fmla="*/ 22 w 150"/>
                  <a:gd name="T63" fmla="*/ 7 h 128"/>
                  <a:gd name="T64" fmla="*/ 22 w 150"/>
                  <a:gd name="T65" fmla="*/ 11 h 128"/>
                  <a:gd name="T66" fmla="*/ 18 w 150"/>
                  <a:gd name="T67" fmla="*/ 11 h 128"/>
                  <a:gd name="T68" fmla="*/ 18 w 150"/>
                  <a:gd name="T69" fmla="*/ 15 h 128"/>
                  <a:gd name="T70" fmla="*/ 18 w 150"/>
                  <a:gd name="T71" fmla="*/ 15 h 128"/>
                  <a:gd name="T72" fmla="*/ 15 w 150"/>
                  <a:gd name="T73" fmla="*/ 19 h 128"/>
                  <a:gd name="T74" fmla="*/ 15 w 150"/>
                  <a:gd name="T75" fmla="*/ 19 h 128"/>
                  <a:gd name="T76" fmla="*/ 15 w 150"/>
                  <a:gd name="T77" fmla="*/ 22 h 128"/>
                  <a:gd name="T78" fmla="*/ 11 w 150"/>
                  <a:gd name="T79" fmla="*/ 22 h 128"/>
                  <a:gd name="T80" fmla="*/ 11 w 150"/>
                  <a:gd name="T81" fmla="*/ 26 h 128"/>
                  <a:gd name="T82" fmla="*/ 7 w 150"/>
                  <a:gd name="T83" fmla="*/ 26 h 128"/>
                  <a:gd name="T84" fmla="*/ 7 w 150"/>
                  <a:gd name="T85" fmla="*/ 30 h 128"/>
                  <a:gd name="T86" fmla="*/ 3 w 150"/>
                  <a:gd name="T87" fmla="*/ 30 h 128"/>
                  <a:gd name="T88" fmla="*/ 3 w 150"/>
                  <a:gd name="T89" fmla="*/ 30 h 128"/>
                  <a:gd name="T90" fmla="*/ 3 w 150"/>
                  <a:gd name="T91" fmla="*/ 30 h 128"/>
                  <a:gd name="T92" fmla="*/ 0 w 150"/>
                  <a:gd name="T93" fmla="*/ 30 h 128"/>
                  <a:gd name="T94" fmla="*/ 0 w 150"/>
                  <a:gd name="T95" fmla="*/ 30 h 128"/>
                  <a:gd name="T96" fmla="*/ 0 w 150"/>
                  <a:gd name="T97" fmla="*/ 30 h 128"/>
                  <a:gd name="T98" fmla="*/ 0 w 150"/>
                  <a:gd name="T99" fmla="*/ 3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0" h="128">
                    <a:moveTo>
                      <a:pt x="127" y="128"/>
                    </a:moveTo>
                    <a:lnTo>
                      <a:pt x="127" y="128"/>
                    </a:lnTo>
                    <a:lnTo>
                      <a:pt x="127" y="128"/>
                    </a:lnTo>
                    <a:lnTo>
                      <a:pt x="127" y="128"/>
                    </a:lnTo>
                    <a:lnTo>
                      <a:pt x="127" y="128"/>
                    </a:lnTo>
                    <a:lnTo>
                      <a:pt x="127" y="128"/>
                    </a:lnTo>
                    <a:lnTo>
                      <a:pt x="127" y="128"/>
                    </a:lnTo>
                    <a:lnTo>
                      <a:pt x="127" y="128"/>
                    </a:lnTo>
                    <a:lnTo>
                      <a:pt x="131" y="128"/>
                    </a:lnTo>
                    <a:lnTo>
                      <a:pt x="131" y="128"/>
                    </a:lnTo>
                    <a:lnTo>
                      <a:pt x="131" y="128"/>
                    </a:lnTo>
                    <a:lnTo>
                      <a:pt x="131" y="128"/>
                    </a:lnTo>
                    <a:lnTo>
                      <a:pt x="131" y="128"/>
                    </a:lnTo>
                    <a:lnTo>
                      <a:pt x="135" y="128"/>
                    </a:lnTo>
                    <a:lnTo>
                      <a:pt x="135" y="128"/>
                    </a:lnTo>
                    <a:lnTo>
                      <a:pt x="135" y="124"/>
                    </a:lnTo>
                    <a:lnTo>
                      <a:pt x="135" y="124"/>
                    </a:lnTo>
                    <a:lnTo>
                      <a:pt x="135" y="124"/>
                    </a:lnTo>
                    <a:lnTo>
                      <a:pt x="139" y="124"/>
                    </a:lnTo>
                    <a:lnTo>
                      <a:pt x="139" y="124"/>
                    </a:lnTo>
                    <a:lnTo>
                      <a:pt x="139" y="120"/>
                    </a:lnTo>
                    <a:lnTo>
                      <a:pt x="139" y="120"/>
                    </a:lnTo>
                    <a:lnTo>
                      <a:pt x="139" y="120"/>
                    </a:lnTo>
                    <a:lnTo>
                      <a:pt x="142" y="120"/>
                    </a:lnTo>
                    <a:lnTo>
                      <a:pt x="142" y="116"/>
                    </a:lnTo>
                    <a:lnTo>
                      <a:pt x="142" y="116"/>
                    </a:lnTo>
                    <a:lnTo>
                      <a:pt x="142" y="116"/>
                    </a:lnTo>
                    <a:lnTo>
                      <a:pt x="142" y="116"/>
                    </a:lnTo>
                    <a:lnTo>
                      <a:pt x="146" y="113"/>
                    </a:lnTo>
                    <a:lnTo>
                      <a:pt x="146" y="113"/>
                    </a:lnTo>
                    <a:lnTo>
                      <a:pt x="146" y="113"/>
                    </a:lnTo>
                    <a:lnTo>
                      <a:pt x="146" y="109"/>
                    </a:lnTo>
                    <a:lnTo>
                      <a:pt x="146" y="109"/>
                    </a:lnTo>
                    <a:lnTo>
                      <a:pt x="146" y="109"/>
                    </a:lnTo>
                    <a:lnTo>
                      <a:pt x="146" y="109"/>
                    </a:lnTo>
                    <a:lnTo>
                      <a:pt x="150" y="105"/>
                    </a:lnTo>
                    <a:lnTo>
                      <a:pt x="150" y="105"/>
                    </a:lnTo>
                    <a:lnTo>
                      <a:pt x="150" y="105"/>
                    </a:lnTo>
                    <a:lnTo>
                      <a:pt x="150" y="105"/>
                    </a:lnTo>
                    <a:lnTo>
                      <a:pt x="150" y="105"/>
                    </a:lnTo>
                    <a:lnTo>
                      <a:pt x="150" y="101"/>
                    </a:lnTo>
                    <a:lnTo>
                      <a:pt x="150" y="101"/>
                    </a:lnTo>
                    <a:lnTo>
                      <a:pt x="150" y="101"/>
                    </a:lnTo>
                    <a:lnTo>
                      <a:pt x="150" y="101"/>
                    </a:lnTo>
                    <a:lnTo>
                      <a:pt x="150" y="101"/>
                    </a:lnTo>
                    <a:lnTo>
                      <a:pt x="150" y="101"/>
                    </a:lnTo>
                    <a:lnTo>
                      <a:pt x="150" y="97"/>
                    </a:lnTo>
                    <a:lnTo>
                      <a:pt x="150" y="97"/>
                    </a:lnTo>
                    <a:lnTo>
                      <a:pt x="150" y="97"/>
                    </a:lnTo>
                    <a:lnTo>
                      <a:pt x="150" y="97"/>
                    </a:lnTo>
                    <a:lnTo>
                      <a:pt x="22" y="0"/>
                    </a:lnTo>
                    <a:lnTo>
                      <a:pt x="22" y="0"/>
                    </a:lnTo>
                    <a:lnTo>
                      <a:pt x="22" y="0"/>
                    </a:lnTo>
                    <a:lnTo>
                      <a:pt x="22" y="0"/>
                    </a:lnTo>
                    <a:lnTo>
                      <a:pt x="22" y="0"/>
                    </a:lnTo>
                    <a:lnTo>
                      <a:pt x="22" y="4"/>
                    </a:lnTo>
                    <a:lnTo>
                      <a:pt x="22" y="4"/>
                    </a:lnTo>
                    <a:lnTo>
                      <a:pt x="22" y="4"/>
                    </a:lnTo>
                    <a:lnTo>
                      <a:pt x="22" y="4"/>
                    </a:lnTo>
                    <a:lnTo>
                      <a:pt x="22" y="4"/>
                    </a:lnTo>
                    <a:lnTo>
                      <a:pt x="22" y="4"/>
                    </a:lnTo>
                    <a:lnTo>
                      <a:pt x="22" y="7"/>
                    </a:lnTo>
                    <a:lnTo>
                      <a:pt x="22" y="7"/>
                    </a:lnTo>
                    <a:lnTo>
                      <a:pt x="22" y="7"/>
                    </a:lnTo>
                    <a:lnTo>
                      <a:pt x="22" y="7"/>
                    </a:lnTo>
                    <a:lnTo>
                      <a:pt x="22" y="11"/>
                    </a:lnTo>
                    <a:lnTo>
                      <a:pt x="22" y="11"/>
                    </a:lnTo>
                    <a:lnTo>
                      <a:pt x="18" y="11"/>
                    </a:lnTo>
                    <a:lnTo>
                      <a:pt x="18" y="11"/>
                    </a:lnTo>
                    <a:lnTo>
                      <a:pt x="18" y="15"/>
                    </a:lnTo>
                    <a:lnTo>
                      <a:pt x="18" y="15"/>
                    </a:lnTo>
                    <a:lnTo>
                      <a:pt x="18" y="15"/>
                    </a:lnTo>
                    <a:lnTo>
                      <a:pt x="18" y="15"/>
                    </a:lnTo>
                    <a:lnTo>
                      <a:pt x="15" y="19"/>
                    </a:lnTo>
                    <a:lnTo>
                      <a:pt x="15" y="19"/>
                    </a:lnTo>
                    <a:lnTo>
                      <a:pt x="15" y="19"/>
                    </a:lnTo>
                    <a:lnTo>
                      <a:pt x="15" y="22"/>
                    </a:lnTo>
                    <a:lnTo>
                      <a:pt x="15" y="22"/>
                    </a:lnTo>
                    <a:lnTo>
                      <a:pt x="11" y="22"/>
                    </a:lnTo>
                    <a:lnTo>
                      <a:pt x="11" y="22"/>
                    </a:lnTo>
                    <a:lnTo>
                      <a:pt x="11" y="26"/>
                    </a:lnTo>
                    <a:lnTo>
                      <a:pt x="11" y="26"/>
                    </a:lnTo>
                    <a:lnTo>
                      <a:pt x="11" y="26"/>
                    </a:lnTo>
                    <a:lnTo>
                      <a:pt x="7" y="26"/>
                    </a:lnTo>
                    <a:lnTo>
                      <a:pt x="7" y="26"/>
                    </a:lnTo>
                    <a:lnTo>
                      <a:pt x="7" y="30"/>
                    </a:lnTo>
                    <a:lnTo>
                      <a:pt x="7" y="30"/>
                    </a:lnTo>
                    <a:lnTo>
                      <a:pt x="3" y="30"/>
                    </a:lnTo>
                    <a:lnTo>
                      <a:pt x="3" y="30"/>
                    </a:lnTo>
                    <a:lnTo>
                      <a:pt x="3" y="30"/>
                    </a:lnTo>
                    <a:lnTo>
                      <a:pt x="3" y="30"/>
                    </a:lnTo>
                    <a:lnTo>
                      <a:pt x="3" y="30"/>
                    </a:lnTo>
                    <a:lnTo>
                      <a:pt x="3" y="30"/>
                    </a:lnTo>
                    <a:lnTo>
                      <a:pt x="0" y="30"/>
                    </a:lnTo>
                    <a:lnTo>
                      <a:pt x="0" y="30"/>
                    </a:lnTo>
                    <a:lnTo>
                      <a:pt x="0" y="30"/>
                    </a:lnTo>
                    <a:lnTo>
                      <a:pt x="0" y="30"/>
                    </a:lnTo>
                    <a:lnTo>
                      <a:pt x="0" y="30"/>
                    </a:lnTo>
                    <a:lnTo>
                      <a:pt x="0" y="30"/>
                    </a:lnTo>
                    <a:lnTo>
                      <a:pt x="0" y="30"/>
                    </a:lnTo>
                    <a:lnTo>
                      <a:pt x="127" y="128"/>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Oval 378">
                <a:extLst>
                  <a:ext uri="{FF2B5EF4-FFF2-40B4-BE49-F238E27FC236}">
                    <a16:creationId xmlns:a16="http://schemas.microsoft.com/office/drawing/2014/main" id="{96E61252-4CC3-4EB0-639A-A02FC218F6DB}"/>
                  </a:ext>
                </a:extLst>
              </p:cNvPr>
              <p:cNvSpPr>
                <a:spLocks noChangeArrowheads="1"/>
              </p:cNvSpPr>
              <p:nvPr/>
            </p:nvSpPr>
            <p:spPr bwMode="auto">
              <a:xfrm>
                <a:off x="4978" y="3130"/>
                <a:ext cx="109" cy="108"/>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379">
                <a:extLst>
                  <a:ext uri="{FF2B5EF4-FFF2-40B4-BE49-F238E27FC236}">
                    <a16:creationId xmlns:a16="http://schemas.microsoft.com/office/drawing/2014/main" id="{B70CAE8B-E2AE-AAA4-855B-92A1670064A9}"/>
                  </a:ext>
                </a:extLst>
              </p:cNvPr>
              <p:cNvSpPr>
                <a:spLocks/>
              </p:cNvSpPr>
              <p:nvPr/>
            </p:nvSpPr>
            <p:spPr bwMode="auto">
              <a:xfrm>
                <a:off x="5031" y="3212"/>
                <a:ext cx="79" cy="154"/>
              </a:xfrm>
              <a:custGeom>
                <a:avLst/>
                <a:gdLst>
                  <a:gd name="T0" fmla="*/ 34 w 79"/>
                  <a:gd name="T1" fmla="*/ 8 h 154"/>
                  <a:gd name="T2" fmla="*/ 34 w 79"/>
                  <a:gd name="T3" fmla="*/ 8 h 154"/>
                  <a:gd name="T4" fmla="*/ 34 w 79"/>
                  <a:gd name="T5" fmla="*/ 4 h 154"/>
                  <a:gd name="T6" fmla="*/ 30 w 79"/>
                  <a:gd name="T7" fmla="*/ 4 h 154"/>
                  <a:gd name="T8" fmla="*/ 30 w 79"/>
                  <a:gd name="T9" fmla="*/ 4 h 154"/>
                  <a:gd name="T10" fmla="*/ 30 w 79"/>
                  <a:gd name="T11" fmla="*/ 4 h 154"/>
                  <a:gd name="T12" fmla="*/ 26 w 79"/>
                  <a:gd name="T13" fmla="*/ 0 h 154"/>
                  <a:gd name="T14" fmla="*/ 22 w 79"/>
                  <a:gd name="T15" fmla="*/ 0 h 154"/>
                  <a:gd name="T16" fmla="*/ 22 w 79"/>
                  <a:gd name="T17" fmla="*/ 0 h 154"/>
                  <a:gd name="T18" fmla="*/ 19 w 79"/>
                  <a:gd name="T19" fmla="*/ 0 h 154"/>
                  <a:gd name="T20" fmla="*/ 19 w 79"/>
                  <a:gd name="T21" fmla="*/ 4 h 154"/>
                  <a:gd name="T22" fmla="*/ 15 w 79"/>
                  <a:gd name="T23" fmla="*/ 4 h 154"/>
                  <a:gd name="T24" fmla="*/ 11 w 79"/>
                  <a:gd name="T25" fmla="*/ 4 h 154"/>
                  <a:gd name="T26" fmla="*/ 11 w 79"/>
                  <a:gd name="T27" fmla="*/ 4 h 154"/>
                  <a:gd name="T28" fmla="*/ 7 w 79"/>
                  <a:gd name="T29" fmla="*/ 4 h 154"/>
                  <a:gd name="T30" fmla="*/ 7 w 79"/>
                  <a:gd name="T31" fmla="*/ 8 h 154"/>
                  <a:gd name="T32" fmla="*/ 4 w 79"/>
                  <a:gd name="T33" fmla="*/ 8 h 154"/>
                  <a:gd name="T34" fmla="*/ 4 w 79"/>
                  <a:gd name="T35" fmla="*/ 11 h 154"/>
                  <a:gd name="T36" fmla="*/ 0 w 79"/>
                  <a:gd name="T37" fmla="*/ 11 h 154"/>
                  <a:gd name="T38" fmla="*/ 0 w 79"/>
                  <a:gd name="T39" fmla="*/ 11 h 154"/>
                  <a:gd name="T40" fmla="*/ 0 w 79"/>
                  <a:gd name="T41" fmla="*/ 15 h 154"/>
                  <a:gd name="T42" fmla="*/ 0 w 79"/>
                  <a:gd name="T43" fmla="*/ 15 h 154"/>
                  <a:gd name="T44" fmla="*/ 0 w 79"/>
                  <a:gd name="T45" fmla="*/ 19 h 154"/>
                  <a:gd name="T46" fmla="*/ 0 w 79"/>
                  <a:gd name="T47" fmla="*/ 19 h 154"/>
                  <a:gd name="T48" fmla="*/ 0 w 79"/>
                  <a:gd name="T49" fmla="*/ 19 h 154"/>
                  <a:gd name="T50" fmla="*/ 41 w 79"/>
                  <a:gd name="T51" fmla="*/ 154 h 154"/>
                  <a:gd name="T52" fmla="*/ 41 w 79"/>
                  <a:gd name="T53" fmla="*/ 150 h 154"/>
                  <a:gd name="T54" fmla="*/ 41 w 79"/>
                  <a:gd name="T55" fmla="*/ 150 h 154"/>
                  <a:gd name="T56" fmla="*/ 45 w 79"/>
                  <a:gd name="T57" fmla="*/ 150 h 154"/>
                  <a:gd name="T58" fmla="*/ 45 w 79"/>
                  <a:gd name="T59" fmla="*/ 146 h 154"/>
                  <a:gd name="T60" fmla="*/ 45 w 79"/>
                  <a:gd name="T61" fmla="*/ 146 h 154"/>
                  <a:gd name="T62" fmla="*/ 45 w 79"/>
                  <a:gd name="T63" fmla="*/ 143 h 154"/>
                  <a:gd name="T64" fmla="*/ 49 w 79"/>
                  <a:gd name="T65" fmla="*/ 143 h 154"/>
                  <a:gd name="T66" fmla="*/ 49 w 79"/>
                  <a:gd name="T67" fmla="*/ 143 h 154"/>
                  <a:gd name="T68" fmla="*/ 52 w 79"/>
                  <a:gd name="T69" fmla="*/ 139 h 154"/>
                  <a:gd name="T70" fmla="*/ 52 w 79"/>
                  <a:gd name="T71" fmla="*/ 139 h 154"/>
                  <a:gd name="T72" fmla="*/ 56 w 79"/>
                  <a:gd name="T73" fmla="*/ 139 h 154"/>
                  <a:gd name="T74" fmla="*/ 60 w 79"/>
                  <a:gd name="T75" fmla="*/ 135 h 154"/>
                  <a:gd name="T76" fmla="*/ 60 w 79"/>
                  <a:gd name="T77" fmla="*/ 135 h 154"/>
                  <a:gd name="T78" fmla="*/ 64 w 79"/>
                  <a:gd name="T79" fmla="*/ 135 h 154"/>
                  <a:gd name="T80" fmla="*/ 64 w 79"/>
                  <a:gd name="T81" fmla="*/ 135 h 154"/>
                  <a:gd name="T82" fmla="*/ 67 w 79"/>
                  <a:gd name="T83" fmla="*/ 135 h 154"/>
                  <a:gd name="T84" fmla="*/ 71 w 79"/>
                  <a:gd name="T85" fmla="*/ 135 h 154"/>
                  <a:gd name="T86" fmla="*/ 71 w 79"/>
                  <a:gd name="T87" fmla="*/ 135 h 154"/>
                  <a:gd name="T88" fmla="*/ 75 w 79"/>
                  <a:gd name="T89" fmla="*/ 135 h 154"/>
                  <a:gd name="T90" fmla="*/ 75 w 79"/>
                  <a:gd name="T91" fmla="*/ 135 h 154"/>
                  <a:gd name="T92" fmla="*/ 79 w 79"/>
                  <a:gd name="T93" fmla="*/ 139 h 154"/>
                  <a:gd name="T94" fmla="*/ 79 w 79"/>
                  <a:gd name="T95" fmla="*/ 139 h 154"/>
                  <a:gd name="T96" fmla="*/ 79 w 79"/>
                  <a:gd name="T97" fmla="*/ 139 h 154"/>
                  <a:gd name="T98" fmla="*/ 79 w 79"/>
                  <a:gd name="T99" fmla="*/ 14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54">
                    <a:moveTo>
                      <a:pt x="34" y="8"/>
                    </a:moveTo>
                    <a:lnTo>
                      <a:pt x="34" y="8"/>
                    </a:lnTo>
                    <a:lnTo>
                      <a:pt x="34" y="8"/>
                    </a:lnTo>
                    <a:lnTo>
                      <a:pt x="34" y="8"/>
                    </a:lnTo>
                    <a:lnTo>
                      <a:pt x="34" y="4"/>
                    </a:lnTo>
                    <a:lnTo>
                      <a:pt x="34" y="4"/>
                    </a:lnTo>
                    <a:lnTo>
                      <a:pt x="34" y="4"/>
                    </a:lnTo>
                    <a:lnTo>
                      <a:pt x="30" y="4"/>
                    </a:lnTo>
                    <a:lnTo>
                      <a:pt x="30" y="4"/>
                    </a:lnTo>
                    <a:lnTo>
                      <a:pt x="30" y="4"/>
                    </a:lnTo>
                    <a:lnTo>
                      <a:pt x="30" y="4"/>
                    </a:lnTo>
                    <a:lnTo>
                      <a:pt x="30" y="4"/>
                    </a:lnTo>
                    <a:lnTo>
                      <a:pt x="26" y="4"/>
                    </a:lnTo>
                    <a:lnTo>
                      <a:pt x="26" y="0"/>
                    </a:lnTo>
                    <a:lnTo>
                      <a:pt x="26" y="0"/>
                    </a:lnTo>
                    <a:lnTo>
                      <a:pt x="22" y="0"/>
                    </a:lnTo>
                    <a:lnTo>
                      <a:pt x="22" y="0"/>
                    </a:lnTo>
                    <a:lnTo>
                      <a:pt x="22" y="0"/>
                    </a:lnTo>
                    <a:lnTo>
                      <a:pt x="22" y="0"/>
                    </a:lnTo>
                    <a:lnTo>
                      <a:pt x="19" y="0"/>
                    </a:lnTo>
                    <a:lnTo>
                      <a:pt x="19" y="4"/>
                    </a:lnTo>
                    <a:lnTo>
                      <a:pt x="19" y="4"/>
                    </a:lnTo>
                    <a:lnTo>
                      <a:pt x="15" y="4"/>
                    </a:lnTo>
                    <a:lnTo>
                      <a:pt x="15" y="4"/>
                    </a:lnTo>
                    <a:lnTo>
                      <a:pt x="15" y="4"/>
                    </a:lnTo>
                    <a:lnTo>
                      <a:pt x="11" y="4"/>
                    </a:lnTo>
                    <a:lnTo>
                      <a:pt x="11" y="4"/>
                    </a:lnTo>
                    <a:lnTo>
                      <a:pt x="11" y="4"/>
                    </a:lnTo>
                    <a:lnTo>
                      <a:pt x="11" y="4"/>
                    </a:lnTo>
                    <a:lnTo>
                      <a:pt x="7" y="4"/>
                    </a:lnTo>
                    <a:lnTo>
                      <a:pt x="7" y="8"/>
                    </a:lnTo>
                    <a:lnTo>
                      <a:pt x="7" y="8"/>
                    </a:lnTo>
                    <a:lnTo>
                      <a:pt x="4" y="8"/>
                    </a:lnTo>
                    <a:lnTo>
                      <a:pt x="4" y="8"/>
                    </a:lnTo>
                    <a:lnTo>
                      <a:pt x="4" y="8"/>
                    </a:lnTo>
                    <a:lnTo>
                      <a:pt x="4" y="11"/>
                    </a:lnTo>
                    <a:lnTo>
                      <a:pt x="4" y="11"/>
                    </a:lnTo>
                    <a:lnTo>
                      <a:pt x="0" y="11"/>
                    </a:lnTo>
                    <a:lnTo>
                      <a:pt x="0" y="11"/>
                    </a:lnTo>
                    <a:lnTo>
                      <a:pt x="0" y="11"/>
                    </a:lnTo>
                    <a:lnTo>
                      <a:pt x="0" y="15"/>
                    </a:lnTo>
                    <a:lnTo>
                      <a:pt x="0" y="15"/>
                    </a:lnTo>
                    <a:lnTo>
                      <a:pt x="0" y="15"/>
                    </a:lnTo>
                    <a:lnTo>
                      <a:pt x="0" y="15"/>
                    </a:lnTo>
                    <a:lnTo>
                      <a:pt x="0" y="15"/>
                    </a:lnTo>
                    <a:lnTo>
                      <a:pt x="0" y="19"/>
                    </a:lnTo>
                    <a:lnTo>
                      <a:pt x="0" y="19"/>
                    </a:lnTo>
                    <a:lnTo>
                      <a:pt x="0" y="19"/>
                    </a:lnTo>
                    <a:lnTo>
                      <a:pt x="0" y="19"/>
                    </a:lnTo>
                    <a:lnTo>
                      <a:pt x="0" y="19"/>
                    </a:lnTo>
                    <a:lnTo>
                      <a:pt x="41" y="154"/>
                    </a:lnTo>
                    <a:lnTo>
                      <a:pt x="41" y="154"/>
                    </a:lnTo>
                    <a:lnTo>
                      <a:pt x="41" y="154"/>
                    </a:lnTo>
                    <a:lnTo>
                      <a:pt x="41" y="150"/>
                    </a:lnTo>
                    <a:lnTo>
                      <a:pt x="41" y="150"/>
                    </a:lnTo>
                    <a:lnTo>
                      <a:pt x="41" y="150"/>
                    </a:lnTo>
                    <a:lnTo>
                      <a:pt x="41" y="150"/>
                    </a:lnTo>
                    <a:lnTo>
                      <a:pt x="45" y="150"/>
                    </a:lnTo>
                    <a:lnTo>
                      <a:pt x="45" y="146"/>
                    </a:lnTo>
                    <a:lnTo>
                      <a:pt x="45" y="146"/>
                    </a:lnTo>
                    <a:lnTo>
                      <a:pt x="45" y="146"/>
                    </a:lnTo>
                    <a:lnTo>
                      <a:pt x="45" y="146"/>
                    </a:lnTo>
                    <a:lnTo>
                      <a:pt x="45" y="146"/>
                    </a:lnTo>
                    <a:lnTo>
                      <a:pt x="45" y="143"/>
                    </a:lnTo>
                    <a:lnTo>
                      <a:pt x="49" y="143"/>
                    </a:lnTo>
                    <a:lnTo>
                      <a:pt x="49" y="143"/>
                    </a:lnTo>
                    <a:lnTo>
                      <a:pt x="49" y="143"/>
                    </a:lnTo>
                    <a:lnTo>
                      <a:pt x="49" y="143"/>
                    </a:lnTo>
                    <a:lnTo>
                      <a:pt x="52" y="139"/>
                    </a:lnTo>
                    <a:lnTo>
                      <a:pt x="52" y="139"/>
                    </a:lnTo>
                    <a:lnTo>
                      <a:pt x="52" y="139"/>
                    </a:lnTo>
                    <a:lnTo>
                      <a:pt x="52" y="139"/>
                    </a:lnTo>
                    <a:lnTo>
                      <a:pt x="56" y="139"/>
                    </a:lnTo>
                    <a:lnTo>
                      <a:pt x="56" y="139"/>
                    </a:lnTo>
                    <a:lnTo>
                      <a:pt x="56" y="139"/>
                    </a:lnTo>
                    <a:lnTo>
                      <a:pt x="60" y="135"/>
                    </a:lnTo>
                    <a:lnTo>
                      <a:pt x="60" y="135"/>
                    </a:lnTo>
                    <a:lnTo>
                      <a:pt x="60" y="135"/>
                    </a:lnTo>
                    <a:lnTo>
                      <a:pt x="64" y="135"/>
                    </a:lnTo>
                    <a:lnTo>
                      <a:pt x="64" y="135"/>
                    </a:lnTo>
                    <a:lnTo>
                      <a:pt x="64" y="135"/>
                    </a:lnTo>
                    <a:lnTo>
                      <a:pt x="64" y="135"/>
                    </a:lnTo>
                    <a:lnTo>
                      <a:pt x="67" y="135"/>
                    </a:lnTo>
                    <a:lnTo>
                      <a:pt x="67" y="135"/>
                    </a:lnTo>
                    <a:lnTo>
                      <a:pt x="67" y="135"/>
                    </a:lnTo>
                    <a:lnTo>
                      <a:pt x="71" y="135"/>
                    </a:lnTo>
                    <a:lnTo>
                      <a:pt x="71" y="135"/>
                    </a:lnTo>
                    <a:lnTo>
                      <a:pt x="71" y="135"/>
                    </a:lnTo>
                    <a:lnTo>
                      <a:pt x="71" y="135"/>
                    </a:lnTo>
                    <a:lnTo>
                      <a:pt x="75" y="135"/>
                    </a:lnTo>
                    <a:lnTo>
                      <a:pt x="75" y="135"/>
                    </a:lnTo>
                    <a:lnTo>
                      <a:pt x="75" y="135"/>
                    </a:lnTo>
                    <a:lnTo>
                      <a:pt x="75" y="139"/>
                    </a:lnTo>
                    <a:lnTo>
                      <a:pt x="79" y="139"/>
                    </a:lnTo>
                    <a:lnTo>
                      <a:pt x="79" y="139"/>
                    </a:lnTo>
                    <a:lnTo>
                      <a:pt x="79" y="139"/>
                    </a:lnTo>
                    <a:lnTo>
                      <a:pt x="79" y="139"/>
                    </a:lnTo>
                    <a:lnTo>
                      <a:pt x="79" y="139"/>
                    </a:lnTo>
                    <a:lnTo>
                      <a:pt x="79" y="139"/>
                    </a:lnTo>
                    <a:lnTo>
                      <a:pt x="79" y="143"/>
                    </a:lnTo>
                    <a:lnTo>
                      <a:pt x="34" y="8"/>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Oval 380">
                <a:extLst>
                  <a:ext uri="{FF2B5EF4-FFF2-40B4-BE49-F238E27FC236}">
                    <a16:creationId xmlns:a16="http://schemas.microsoft.com/office/drawing/2014/main" id="{56E8D8AE-9999-A0D8-6FCC-D953B24BD1BE}"/>
                  </a:ext>
                </a:extLst>
              </p:cNvPr>
              <p:cNvSpPr>
                <a:spLocks noChangeArrowheads="1"/>
              </p:cNvSpPr>
              <p:nvPr/>
            </p:nvSpPr>
            <p:spPr bwMode="auto">
              <a:xfrm>
                <a:off x="5008" y="3591"/>
                <a:ext cx="109" cy="109"/>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381">
                <a:extLst>
                  <a:ext uri="{FF2B5EF4-FFF2-40B4-BE49-F238E27FC236}">
                    <a16:creationId xmlns:a16="http://schemas.microsoft.com/office/drawing/2014/main" id="{A6913F8A-FF10-94A3-EC67-6A28016BD2A2}"/>
                  </a:ext>
                </a:extLst>
              </p:cNvPr>
              <p:cNvSpPr>
                <a:spLocks/>
              </p:cNvSpPr>
              <p:nvPr/>
            </p:nvSpPr>
            <p:spPr bwMode="auto">
              <a:xfrm>
                <a:off x="5053" y="3460"/>
                <a:ext cx="64" cy="157"/>
              </a:xfrm>
              <a:custGeom>
                <a:avLst/>
                <a:gdLst>
                  <a:gd name="T0" fmla="*/ 0 w 64"/>
                  <a:gd name="T1" fmla="*/ 142 h 157"/>
                  <a:gd name="T2" fmla="*/ 0 w 64"/>
                  <a:gd name="T3" fmla="*/ 142 h 157"/>
                  <a:gd name="T4" fmla="*/ 0 w 64"/>
                  <a:gd name="T5" fmla="*/ 146 h 157"/>
                  <a:gd name="T6" fmla="*/ 0 w 64"/>
                  <a:gd name="T7" fmla="*/ 146 h 157"/>
                  <a:gd name="T8" fmla="*/ 4 w 64"/>
                  <a:gd name="T9" fmla="*/ 146 h 157"/>
                  <a:gd name="T10" fmla="*/ 4 w 64"/>
                  <a:gd name="T11" fmla="*/ 150 h 157"/>
                  <a:gd name="T12" fmla="*/ 4 w 64"/>
                  <a:gd name="T13" fmla="*/ 150 h 157"/>
                  <a:gd name="T14" fmla="*/ 8 w 64"/>
                  <a:gd name="T15" fmla="*/ 150 h 157"/>
                  <a:gd name="T16" fmla="*/ 8 w 64"/>
                  <a:gd name="T17" fmla="*/ 154 h 157"/>
                  <a:gd name="T18" fmla="*/ 12 w 64"/>
                  <a:gd name="T19" fmla="*/ 154 h 157"/>
                  <a:gd name="T20" fmla="*/ 15 w 64"/>
                  <a:gd name="T21" fmla="*/ 154 h 157"/>
                  <a:gd name="T22" fmla="*/ 15 w 64"/>
                  <a:gd name="T23" fmla="*/ 154 h 157"/>
                  <a:gd name="T24" fmla="*/ 19 w 64"/>
                  <a:gd name="T25" fmla="*/ 154 h 157"/>
                  <a:gd name="T26" fmla="*/ 23 w 64"/>
                  <a:gd name="T27" fmla="*/ 154 h 157"/>
                  <a:gd name="T28" fmla="*/ 23 w 64"/>
                  <a:gd name="T29" fmla="*/ 157 h 157"/>
                  <a:gd name="T30" fmla="*/ 27 w 64"/>
                  <a:gd name="T31" fmla="*/ 154 h 157"/>
                  <a:gd name="T32" fmla="*/ 27 w 64"/>
                  <a:gd name="T33" fmla="*/ 154 h 157"/>
                  <a:gd name="T34" fmla="*/ 30 w 64"/>
                  <a:gd name="T35" fmla="*/ 154 h 157"/>
                  <a:gd name="T36" fmla="*/ 30 w 64"/>
                  <a:gd name="T37" fmla="*/ 154 h 157"/>
                  <a:gd name="T38" fmla="*/ 34 w 64"/>
                  <a:gd name="T39" fmla="*/ 154 h 157"/>
                  <a:gd name="T40" fmla="*/ 34 w 64"/>
                  <a:gd name="T41" fmla="*/ 154 h 157"/>
                  <a:gd name="T42" fmla="*/ 38 w 64"/>
                  <a:gd name="T43" fmla="*/ 150 h 157"/>
                  <a:gd name="T44" fmla="*/ 38 w 64"/>
                  <a:gd name="T45" fmla="*/ 150 h 157"/>
                  <a:gd name="T46" fmla="*/ 38 w 64"/>
                  <a:gd name="T47" fmla="*/ 150 h 157"/>
                  <a:gd name="T48" fmla="*/ 38 w 64"/>
                  <a:gd name="T49" fmla="*/ 146 h 157"/>
                  <a:gd name="T50" fmla="*/ 64 w 64"/>
                  <a:gd name="T51" fmla="*/ 7 h 157"/>
                  <a:gd name="T52" fmla="*/ 64 w 64"/>
                  <a:gd name="T53" fmla="*/ 7 h 157"/>
                  <a:gd name="T54" fmla="*/ 64 w 64"/>
                  <a:gd name="T55" fmla="*/ 11 h 157"/>
                  <a:gd name="T56" fmla="*/ 64 w 64"/>
                  <a:gd name="T57" fmla="*/ 11 h 157"/>
                  <a:gd name="T58" fmla="*/ 60 w 64"/>
                  <a:gd name="T59" fmla="*/ 11 h 157"/>
                  <a:gd name="T60" fmla="*/ 60 w 64"/>
                  <a:gd name="T61" fmla="*/ 11 h 157"/>
                  <a:gd name="T62" fmla="*/ 57 w 64"/>
                  <a:gd name="T63" fmla="*/ 11 h 157"/>
                  <a:gd name="T64" fmla="*/ 57 w 64"/>
                  <a:gd name="T65" fmla="*/ 15 h 157"/>
                  <a:gd name="T66" fmla="*/ 53 w 64"/>
                  <a:gd name="T67" fmla="*/ 15 h 157"/>
                  <a:gd name="T68" fmla="*/ 49 w 64"/>
                  <a:gd name="T69" fmla="*/ 15 h 157"/>
                  <a:gd name="T70" fmla="*/ 49 w 64"/>
                  <a:gd name="T71" fmla="*/ 15 h 157"/>
                  <a:gd name="T72" fmla="*/ 45 w 64"/>
                  <a:gd name="T73" fmla="*/ 15 h 157"/>
                  <a:gd name="T74" fmla="*/ 45 w 64"/>
                  <a:gd name="T75" fmla="*/ 15 h 157"/>
                  <a:gd name="T76" fmla="*/ 42 w 64"/>
                  <a:gd name="T77" fmla="*/ 11 h 157"/>
                  <a:gd name="T78" fmla="*/ 38 w 64"/>
                  <a:gd name="T79" fmla="*/ 11 h 157"/>
                  <a:gd name="T80" fmla="*/ 38 w 64"/>
                  <a:gd name="T81" fmla="*/ 11 h 157"/>
                  <a:gd name="T82" fmla="*/ 34 w 64"/>
                  <a:gd name="T83" fmla="*/ 11 h 157"/>
                  <a:gd name="T84" fmla="*/ 34 w 64"/>
                  <a:gd name="T85" fmla="*/ 7 h 157"/>
                  <a:gd name="T86" fmla="*/ 30 w 64"/>
                  <a:gd name="T87" fmla="*/ 7 h 157"/>
                  <a:gd name="T88" fmla="*/ 30 w 64"/>
                  <a:gd name="T89" fmla="*/ 7 h 157"/>
                  <a:gd name="T90" fmla="*/ 30 w 64"/>
                  <a:gd name="T91" fmla="*/ 3 h 157"/>
                  <a:gd name="T92" fmla="*/ 27 w 64"/>
                  <a:gd name="T93" fmla="*/ 3 h 157"/>
                  <a:gd name="T94" fmla="*/ 27 w 64"/>
                  <a:gd name="T95" fmla="*/ 3 h 157"/>
                  <a:gd name="T96" fmla="*/ 27 w 64"/>
                  <a:gd name="T97" fmla="*/ 0 h 157"/>
                  <a:gd name="T98" fmla="*/ 27 w 64"/>
                  <a:gd name="T9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157">
                    <a:moveTo>
                      <a:pt x="0" y="142"/>
                    </a:moveTo>
                    <a:lnTo>
                      <a:pt x="0" y="142"/>
                    </a:lnTo>
                    <a:lnTo>
                      <a:pt x="0" y="142"/>
                    </a:lnTo>
                    <a:lnTo>
                      <a:pt x="0" y="142"/>
                    </a:lnTo>
                    <a:lnTo>
                      <a:pt x="0" y="142"/>
                    </a:lnTo>
                    <a:lnTo>
                      <a:pt x="0" y="146"/>
                    </a:lnTo>
                    <a:lnTo>
                      <a:pt x="0" y="146"/>
                    </a:lnTo>
                    <a:lnTo>
                      <a:pt x="0" y="146"/>
                    </a:lnTo>
                    <a:lnTo>
                      <a:pt x="4" y="146"/>
                    </a:lnTo>
                    <a:lnTo>
                      <a:pt x="4" y="146"/>
                    </a:lnTo>
                    <a:lnTo>
                      <a:pt x="4" y="146"/>
                    </a:lnTo>
                    <a:lnTo>
                      <a:pt x="4" y="150"/>
                    </a:lnTo>
                    <a:lnTo>
                      <a:pt x="4" y="150"/>
                    </a:lnTo>
                    <a:lnTo>
                      <a:pt x="4" y="150"/>
                    </a:lnTo>
                    <a:lnTo>
                      <a:pt x="8" y="150"/>
                    </a:lnTo>
                    <a:lnTo>
                      <a:pt x="8" y="150"/>
                    </a:lnTo>
                    <a:lnTo>
                      <a:pt x="8" y="150"/>
                    </a:lnTo>
                    <a:lnTo>
                      <a:pt x="8" y="154"/>
                    </a:lnTo>
                    <a:lnTo>
                      <a:pt x="12" y="154"/>
                    </a:lnTo>
                    <a:lnTo>
                      <a:pt x="12" y="154"/>
                    </a:lnTo>
                    <a:lnTo>
                      <a:pt x="12" y="154"/>
                    </a:lnTo>
                    <a:lnTo>
                      <a:pt x="15" y="154"/>
                    </a:lnTo>
                    <a:lnTo>
                      <a:pt x="15" y="154"/>
                    </a:lnTo>
                    <a:lnTo>
                      <a:pt x="15" y="154"/>
                    </a:lnTo>
                    <a:lnTo>
                      <a:pt x="19" y="154"/>
                    </a:lnTo>
                    <a:lnTo>
                      <a:pt x="19" y="154"/>
                    </a:lnTo>
                    <a:lnTo>
                      <a:pt x="19" y="154"/>
                    </a:lnTo>
                    <a:lnTo>
                      <a:pt x="23" y="154"/>
                    </a:lnTo>
                    <a:lnTo>
                      <a:pt x="23" y="157"/>
                    </a:lnTo>
                    <a:lnTo>
                      <a:pt x="23" y="157"/>
                    </a:lnTo>
                    <a:lnTo>
                      <a:pt x="23" y="157"/>
                    </a:lnTo>
                    <a:lnTo>
                      <a:pt x="27" y="154"/>
                    </a:lnTo>
                    <a:lnTo>
                      <a:pt x="27" y="154"/>
                    </a:lnTo>
                    <a:lnTo>
                      <a:pt x="27" y="154"/>
                    </a:lnTo>
                    <a:lnTo>
                      <a:pt x="30" y="154"/>
                    </a:lnTo>
                    <a:lnTo>
                      <a:pt x="30" y="154"/>
                    </a:lnTo>
                    <a:lnTo>
                      <a:pt x="30" y="154"/>
                    </a:lnTo>
                    <a:lnTo>
                      <a:pt x="30" y="154"/>
                    </a:lnTo>
                    <a:lnTo>
                      <a:pt x="34" y="154"/>
                    </a:lnTo>
                    <a:lnTo>
                      <a:pt x="34" y="154"/>
                    </a:lnTo>
                    <a:lnTo>
                      <a:pt x="34" y="154"/>
                    </a:lnTo>
                    <a:lnTo>
                      <a:pt x="34" y="154"/>
                    </a:lnTo>
                    <a:lnTo>
                      <a:pt x="38" y="154"/>
                    </a:lnTo>
                    <a:lnTo>
                      <a:pt x="38" y="150"/>
                    </a:lnTo>
                    <a:lnTo>
                      <a:pt x="38" y="150"/>
                    </a:lnTo>
                    <a:lnTo>
                      <a:pt x="38" y="150"/>
                    </a:lnTo>
                    <a:lnTo>
                      <a:pt x="38" y="150"/>
                    </a:lnTo>
                    <a:lnTo>
                      <a:pt x="38" y="150"/>
                    </a:lnTo>
                    <a:lnTo>
                      <a:pt x="38" y="150"/>
                    </a:lnTo>
                    <a:lnTo>
                      <a:pt x="38" y="146"/>
                    </a:lnTo>
                    <a:lnTo>
                      <a:pt x="64" y="7"/>
                    </a:lnTo>
                    <a:lnTo>
                      <a:pt x="64" y="7"/>
                    </a:lnTo>
                    <a:lnTo>
                      <a:pt x="64" y="7"/>
                    </a:lnTo>
                    <a:lnTo>
                      <a:pt x="64" y="7"/>
                    </a:lnTo>
                    <a:lnTo>
                      <a:pt x="64" y="7"/>
                    </a:lnTo>
                    <a:lnTo>
                      <a:pt x="64" y="11"/>
                    </a:lnTo>
                    <a:lnTo>
                      <a:pt x="64" y="11"/>
                    </a:lnTo>
                    <a:lnTo>
                      <a:pt x="64" y="11"/>
                    </a:lnTo>
                    <a:lnTo>
                      <a:pt x="60" y="11"/>
                    </a:lnTo>
                    <a:lnTo>
                      <a:pt x="60" y="11"/>
                    </a:lnTo>
                    <a:lnTo>
                      <a:pt x="60" y="11"/>
                    </a:lnTo>
                    <a:lnTo>
                      <a:pt x="60" y="11"/>
                    </a:lnTo>
                    <a:lnTo>
                      <a:pt x="57" y="11"/>
                    </a:lnTo>
                    <a:lnTo>
                      <a:pt x="57" y="11"/>
                    </a:lnTo>
                    <a:lnTo>
                      <a:pt x="57" y="15"/>
                    </a:lnTo>
                    <a:lnTo>
                      <a:pt x="57" y="15"/>
                    </a:lnTo>
                    <a:lnTo>
                      <a:pt x="53" y="15"/>
                    </a:lnTo>
                    <a:lnTo>
                      <a:pt x="53" y="15"/>
                    </a:lnTo>
                    <a:lnTo>
                      <a:pt x="53" y="15"/>
                    </a:lnTo>
                    <a:lnTo>
                      <a:pt x="49" y="15"/>
                    </a:lnTo>
                    <a:lnTo>
                      <a:pt x="49" y="15"/>
                    </a:lnTo>
                    <a:lnTo>
                      <a:pt x="49" y="15"/>
                    </a:lnTo>
                    <a:lnTo>
                      <a:pt x="49" y="15"/>
                    </a:lnTo>
                    <a:lnTo>
                      <a:pt x="45" y="15"/>
                    </a:lnTo>
                    <a:lnTo>
                      <a:pt x="45" y="15"/>
                    </a:lnTo>
                    <a:lnTo>
                      <a:pt x="45" y="15"/>
                    </a:lnTo>
                    <a:lnTo>
                      <a:pt x="42" y="15"/>
                    </a:lnTo>
                    <a:lnTo>
                      <a:pt x="42" y="11"/>
                    </a:lnTo>
                    <a:lnTo>
                      <a:pt x="42" y="11"/>
                    </a:lnTo>
                    <a:lnTo>
                      <a:pt x="38" y="11"/>
                    </a:lnTo>
                    <a:lnTo>
                      <a:pt x="38" y="11"/>
                    </a:lnTo>
                    <a:lnTo>
                      <a:pt x="38" y="11"/>
                    </a:lnTo>
                    <a:lnTo>
                      <a:pt x="34" y="11"/>
                    </a:lnTo>
                    <a:lnTo>
                      <a:pt x="34" y="11"/>
                    </a:lnTo>
                    <a:lnTo>
                      <a:pt x="34" y="11"/>
                    </a:lnTo>
                    <a:lnTo>
                      <a:pt x="34" y="7"/>
                    </a:lnTo>
                    <a:lnTo>
                      <a:pt x="30" y="7"/>
                    </a:lnTo>
                    <a:lnTo>
                      <a:pt x="30" y="7"/>
                    </a:lnTo>
                    <a:lnTo>
                      <a:pt x="30" y="7"/>
                    </a:lnTo>
                    <a:lnTo>
                      <a:pt x="30" y="7"/>
                    </a:lnTo>
                    <a:lnTo>
                      <a:pt x="30" y="7"/>
                    </a:lnTo>
                    <a:lnTo>
                      <a:pt x="30" y="3"/>
                    </a:lnTo>
                    <a:lnTo>
                      <a:pt x="27" y="3"/>
                    </a:lnTo>
                    <a:lnTo>
                      <a:pt x="27" y="3"/>
                    </a:lnTo>
                    <a:lnTo>
                      <a:pt x="27" y="3"/>
                    </a:lnTo>
                    <a:lnTo>
                      <a:pt x="27" y="3"/>
                    </a:lnTo>
                    <a:lnTo>
                      <a:pt x="27" y="0"/>
                    </a:lnTo>
                    <a:lnTo>
                      <a:pt x="27" y="0"/>
                    </a:lnTo>
                    <a:lnTo>
                      <a:pt x="27" y="0"/>
                    </a:lnTo>
                    <a:lnTo>
                      <a:pt x="27" y="0"/>
                    </a:lnTo>
                    <a:lnTo>
                      <a:pt x="0" y="14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Oval 382">
                <a:extLst>
                  <a:ext uri="{FF2B5EF4-FFF2-40B4-BE49-F238E27FC236}">
                    <a16:creationId xmlns:a16="http://schemas.microsoft.com/office/drawing/2014/main" id="{906D1D73-2AA9-5937-F17B-C7AA731FF319}"/>
                  </a:ext>
                </a:extLst>
              </p:cNvPr>
              <p:cNvSpPr>
                <a:spLocks noChangeArrowheads="1"/>
              </p:cNvSpPr>
              <p:nvPr/>
            </p:nvSpPr>
            <p:spPr bwMode="auto">
              <a:xfrm>
                <a:off x="6843" y="2570"/>
                <a:ext cx="109" cy="109"/>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383">
                <a:extLst>
                  <a:ext uri="{FF2B5EF4-FFF2-40B4-BE49-F238E27FC236}">
                    <a16:creationId xmlns:a16="http://schemas.microsoft.com/office/drawing/2014/main" id="{57B3E700-5830-FCF6-D599-211D53F91B9F}"/>
                  </a:ext>
                </a:extLst>
              </p:cNvPr>
              <p:cNvSpPr>
                <a:spLocks/>
              </p:cNvSpPr>
              <p:nvPr/>
            </p:nvSpPr>
            <p:spPr bwMode="auto">
              <a:xfrm>
                <a:off x="6678" y="2589"/>
                <a:ext cx="172" cy="53"/>
              </a:xfrm>
              <a:custGeom>
                <a:avLst/>
                <a:gdLst>
                  <a:gd name="T0" fmla="*/ 168 w 172"/>
                  <a:gd name="T1" fmla="*/ 53 h 53"/>
                  <a:gd name="T2" fmla="*/ 168 w 172"/>
                  <a:gd name="T3" fmla="*/ 53 h 53"/>
                  <a:gd name="T4" fmla="*/ 168 w 172"/>
                  <a:gd name="T5" fmla="*/ 53 h 53"/>
                  <a:gd name="T6" fmla="*/ 168 w 172"/>
                  <a:gd name="T7" fmla="*/ 49 h 53"/>
                  <a:gd name="T8" fmla="*/ 168 w 172"/>
                  <a:gd name="T9" fmla="*/ 49 h 53"/>
                  <a:gd name="T10" fmla="*/ 168 w 172"/>
                  <a:gd name="T11" fmla="*/ 49 h 53"/>
                  <a:gd name="T12" fmla="*/ 168 w 172"/>
                  <a:gd name="T13" fmla="*/ 45 h 53"/>
                  <a:gd name="T14" fmla="*/ 168 w 172"/>
                  <a:gd name="T15" fmla="*/ 45 h 53"/>
                  <a:gd name="T16" fmla="*/ 168 w 172"/>
                  <a:gd name="T17" fmla="*/ 41 h 53"/>
                  <a:gd name="T18" fmla="*/ 172 w 172"/>
                  <a:gd name="T19" fmla="*/ 38 h 53"/>
                  <a:gd name="T20" fmla="*/ 172 w 172"/>
                  <a:gd name="T21" fmla="*/ 38 h 53"/>
                  <a:gd name="T22" fmla="*/ 172 w 172"/>
                  <a:gd name="T23" fmla="*/ 34 h 53"/>
                  <a:gd name="T24" fmla="*/ 172 w 172"/>
                  <a:gd name="T25" fmla="*/ 34 h 53"/>
                  <a:gd name="T26" fmla="*/ 172 w 172"/>
                  <a:gd name="T27" fmla="*/ 30 h 53"/>
                  <a:gd name="T28" fmla="*/ 172 w 172"/>
                  <a:gd name="T29" fmla="*/ 26 h 53"/>
                  <a:gd name="T30" fmla="*/ 172 w 172"/>
                  <a:gd name="T31" fmla="*/ 26 h 53"/>
                  <a:gd name="T32" fmla="*/ 172 w 172"/>
                  <a:gd name="T33" fmla="*/ 23 h 53"/>
                  <a:gd name="T34" fmla="*/ 172 w 172"/>
                  <a:gd name="T35" fmla="*/ 23 h 53"/>
                  <a:gd name="T36" fmla="*/ 172 w 172"/>
                  <a:gd name="T37" fmla="*/ 19 h 53"/>
                  <a:gd name="T38" fmla="*/ 172 w 172"/>
                  <a:gd name="T39" fmla="*/ 19 h 53"/>
                  <a:gd name="T40" fmla="*/ 172 w 172"/>
                  <a:gd name="T41" fmla="*/ 15 h 53"/>
                  <a:gd name="T42" fmla="*/ 172 w 172"/>
                  <a:gd name="T43" fmla="*/ 15 h 53"/>
                  <a:gd name="T44" fmla="*/ 172 w 172"/>
                  <a:gd name="T45" fmla="*/ 15 h 53"/>
                  <a:gd name="T46" fmla="*/ 172 w 172"/>
                  <a:gd name="T47" fmla="*/ 15 h 53"/>
                  <a:gd name="T48" fmla="*/ 172 w 172"/>
                  <a:gd name="T49" fmla="*/ 15 h 53"/>
                  <a:gd name="T50" fmla="*/ 3 w 172"/>
                  <a:gd name="T51" fmla="*/ 0 h 53"/>
                  <a:gd name="T52" fmla="*/ 3 w 172"/>
                  <a:gd name="T53" fmla="*/ 0 h 53"/>
                  <a:gd name="T54" fmla="*/ 3 w 172"/>
                  <a:gd name="T55" fmla="*/ 0 h 53"/>
                  <a:gd name="T56" fmla="*/ 3 w 172"/>
                  <a:gd name="T57" fmla="*/ 0 h 53"/>
                  <a:gd name="T58" fmla="*/ 3 w 172"/>
                  <a:gd name="T59" fmla="*/ 0 h 53"/>
                  <a:gd name="T60" fmla="*/ 3 w 172"/>
                  <a:gd name="T61" fmla="*/ 4 h 53"/>
                  <a:gd name="T62" fmla="*/ 0 w 172"/>
                  <a:gd name="T63" fmla="*/ 4 h 53"/>
                  <a:gd name="T64" fmla="*/ 0 w 172"/>
                  <a:gd name="T65" fmla="*/ 8 h 53"/>
                  <a:gd name="T66" fmla="*/ 0 w 172"/>
                  <a:gd name="T67" fmla="*/ 8 h 53"/>
                  <a:gd name="T68" fmla="*/ 0 w 172"/>
                  <a:gd name="T69" fmla="*/ 11 h 53"/>
                  <a:gd name="T70" fmla="*/ 0 w 172"/>
                  <a:gd name="T71" fmla="*/ 11 h 53"/>
                  <a:gd name="T72" fmla="*/ 0 w 172"/>
                  <a:gd name="T73" fmla="*/ 15 h 53"/>
                  <a:gd name="T74" fmla="*/ 0 w 172"/>
                  <a:gd name="T75" fmla="*/ 19 h 53"/>
                  <a:gd name="T76" fmla="*/ 0 w 172"/>
                  <a:gd name="T77" fmla="*/ 19 h 53"/>
                  <a:gd name="T78" fmla="*/ 0 w 172"/>
                  <a:gd name="T79" fmla="*/ 23 h 53"/>
                  <a:gd name="T80" fmla="*/ 0 w 172"/>
                  <a:gd name="T81" fmla="*/ 26 h 53"/>
                  <a:gd name="T82" fmla="*/ 0 w 172"/>
                  <a:gd name="T83" fmla="*/ 26 h 53"/>
                  <a:gd name="T84" fmla="*/ 0 w 172"/>
                  <a:gd name="T85" fmla="*/ 30 h 53"/>
                  <a:gd name="T86" fmla="*/ 0 w 172"/>
                  <a:gd name="T87" fmla="*/ 30 h 53"/>
                  <a:gd name="T88" fmla="*/ 0 w 172"/>
                  <a:gd name="T89" fmla="*/ 34 h 53"/>
                  <a:gd name="T90" fmla="*/ 0 w 172"/>
                  <a:gd name="T91" fmla="*/ 34 h 53"/>
                  <a:gd name="T92" fmla="*/ 0 w 172"/>
                  <a:gd name="T93" fmla="*/ 34 h 53"/>
                  <a:gd name="T94" fmla="*/ 0 w 172"/>
                  <a:gd name="T95" fmla="*/ 38 h 53"/>
                  <a:gd name="T96" fmla="*/ 0 w 172"/>
                  <a:gd name="T97" fmla="*/ 38 h 53"/>
                  <a:gd name="T98" fmla="*/ 0 w 172"/>
                  <a:gd name="T99" fmla="*/ 3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2" h="53">
                    <a:moveTo>
                      <a:pt x="168" y="53"/>
                    </a:moveTo>
                    <a:lnTo>
                      <a:pt x="168" y="53"/>
                    </a:lnTo>
                    <a:lnTo>
                      <a:pt x="168" y="53"/>
                    </a:lnTo>
                    <a:lnTo>
                      <a:pt x="168" y="53"/>
                    </a:lnTo>
                    <a:lnTo>
                      <a:pt x="168" y="53"/>
                    </a:lnTo>
                    <a:lnTo>
                      <a:pt x="168" y="53"/>
                    </a:lnTo>
                    <a:lnTo>
                      <a:pt x="168" y="49"/>
                    </a:lnTo>
                    <a:lnTo>
                      <a:pt x="168" y="49"/>
                    </a:lnTo>
                    <a:lnTo>
                      <a:pt x="168" y="49"/>
                    </a:lnTo>
                    <a:lnTo>
                      <a:pt x="168" y="49"/>
                    </a:lnTo>
                    <a:lnTo>
                      <a:pt x="168" y="49"/>
                    </a:lnTo>
                    <a:lnTo>
                      <a:pt x="168" y="49"/>
                    </a:lnTo>
                    <a:lnTo>
                      <a:pt x="168" y="45"/>
                    </a:lnTo>
                    <a:lnTo>
                      <a:pt x="168" y="45"/>
                    </a:lnTo>
                    <a:lnTo>
                      <a:pt x="168" y="45"/>
                    </a:lnTo>
                    <a:lnTo>
                      <a:pt x="168" y="45"/>
                    </a:lnTo>
                    <a:lnTo>
                      <a:pt x="168" y="41"/>
                    </a:lnTo>
                    <a:lnTo>
                      <a:pt x="168" y="41"/>
                    </a:lnTo>
                    <a:lnTo>
                      <a:pt x="168" y="41"/>
                    </a:lnTo>
                    <a:lnTo>
                      <a:pt x="172" y="38"/>
                    </a:lnTo>
                    <a:lnTo>
                      <a:pt x="172" y="38"/>
                    </a:lnTo>
                    <a:lnTo>
                      <a:pt x="172" y="38"/>
                    </a:lnTo>
                    <a:lnTo>
                      <a:pt x="172" y="38"/>
                    </a:lnTo>
                    <a:lnTo>
                      <a:pt x="172" y="34"/>
                    </a:lnTo>
                    <a:lnTo>
                      <a:pt x="172" y="34"/>
                    </a:lnTo>
                    <a:lnTo>
                      <a:pt x="172" y="34"/>
                    </a:lnTo>
                    <a:lnTo>
                      <a:pt x="172" y="30"/>
                    </a:lnTo>
                    <a:lnTo>
                      <a:pt x="172" y="30"/>
                    </a:lnTo>
                    <a:lnTo>
                      <a:pt x="172" y="30"/>
                    </a:lnTo>
                    <a:lnTo>
                      <a:pt x="172" y="26"/>
                    </a:lnTo>
                    <a:lnTo>
                      <a:pt x="172" y="26"/>
                    </a:lnTo>
                    <a:lnTo>
                      <a:pt x="172" y="26"/>
                    </a:lnTo>
                    <a:lnTo>
                      <a:pt x="172" y="23"/>
                    </a:lnTo>
                    <a:lnTo>
                      <a:pt x="172" y="23"/>
                    </a:lnTo>
                    <a:lnTo>
                      <a:pt x="172" y="23"/>
                    </a:lnTo>
                    <a:lnTo>
                      <a:pt x="172" y="23"/>
                    </a:lnTo>
                    <a:lnTo>
                      <a:pt x="172" y="19"/>
                    </a:lnTo>
                    <a:lnTo>
                      <a:pt x="172" y="19"/>
                    </a:lnTo>
                    <a:lnTo>
                      <a:pt x="172" y="19"/>
                    </a:lnTo>
                    <a:lnTo>
                      <a:pt x="172" y="19"/>
                    </a:lnTo>
                    <a:lnTo>
                      <a:pt x="172" y="15"/>
                    </a:lnTo>
                    <a:lnTo>
                      <a:pt x="172" y="15"/>
                    </a:lnTo>
                    <a:lnTo>
                      <a:pt x="172" y="15"/>
                    </a:lnTo>
                    <a:lnTo>
                      <a:pt x="172" y="15"/>
                    </a:lnTo>
                    <a:lnTo>
                      <a:pt x="172" y="15"/>
                    </a:lnTo>
                    <a:lnTo>
                      <a:pt x="172" y="15"/>
                    </a:lnTo>
                    <a:lnTo>
                      <a:pt x="172" y="15"/>
                    </a:lnTo>
                    <a:lnTo>
                      <a:pt x="172" y="15"/>
                    </a:lnTo>
                    <a:lnTo>
                      <a:pt x="172" y="15"/>
                    </a:lnTo>
                    <a:lnTo>
                      <a:pt x="172" y="15"/>
                    </a:lnTo>
                    <a:lnTo>
                      <a:pt x="0" y="0"/>
                    </a:lnTo>
                    <a:lnTo>
                      <a:pt x="3" y="0"/>
                    </a:lnTo>
                    <a:lnTo>
                      <a:pt x="3" y="0"/>
                    </a:lnTo>
                    <a:lnTo>
                      <a:pt x="3" y="0"/>
                    </a:lnTo>
                    <a:lnTo>
                      <a:pt x="3" y="0"/>
                    </a:lnTo>
                    <a:lnTo>
                      <a:pt x="3" y="0"/>
                    </a:lnTo>
                    <a:lnTo>
                      <a:pt x="3" y="0"/>
                    </a:lnTo>
                    <a:lnTo>
                      <a:pt x="3" y="0"/>
                    </a:lnTo>
                    <a:lnTo>
                      <a:pt x="3" y="0"/>
                    </a:lnTo>
                    <a:lnTo>
                      <a:pt x="3" y="0"/>
                    </a:lnTo>
                    <a:lnTo>
                      <a:pt x="3" y="4"/>
                    </a:lnTo>
                    <a:lnTo>
                      <a:pt x="3" y="4"/>
                    </a:lnTo>
                    <a:lnTo>
                      <a:pt x="3" y="4"/>
                    </a:lnTo>
                    <a:lnTo>
                      <a:pt x="0" y="4"/>
                    </a:lnTo>
                    <a:lnTo>
                      <a:pt x="0" y="4"/>
                    </a:lnTo>
                    <a:lnTo>
                      <a:pt x="0" y="8"/>
                    </a:lnTo>
                    <a:lnTo>
                      <a:pt x="0" y="8"/>
                    </a:lnTo>
                    <a:lnTo>
                      <a:pt x="0" y="8"/>
                    </a:lnTo>
                    <a:lnTo>
                      <a:pt x="0" y="11"/>
                    </a:lnTo>
                    <a:lnTo>
                      <a:pt x="0" y="11"/>
                    </a:lnTo>
                    <a:lnTo>
                      <a:pt x="0" y="11"/>
                    </a:lnTo>
                    <a:lnTo>
                      <a:pt x="0" y="11"/>
                    </a:lnTo>
                    <a:lnTo>
                      <a:pt x="0" y="15"/>
                    </a:lnTo>
                    <a:lnTo>
                      <a:pt x="0" y="15"/>
                    </a:lnTo>
                    <a:lnTo>
                      <a:pt x="0" y="15"/>
                    </a:lnTo>
                    <a:lnTo>
                      <a:pt x="0" y="19"/>
                    </a:lnTo>
                    <a:lnTo>
                      <a:pt x="0" y="19"/>
                    </a:lnTo>
                    <a:lnTo>
                      <a:pt x="0" y="19"/>
                    </a:lnTo>
                    <a:lnTo>
                      <a:pt x="0" y="23"/>
                    </a:lnTo>
                    <a:lnTo>
                      <a:pt x="0" y="23"/>
                    </a:lnTo>
                    <a:lnTo>
                      <a:pt x="0" y="23"/>
                    </a:lnTo>
                    <a:lnTo>
                      <a:pt x="0" y="26"/>
                    </a:lnTo>
                    <a:lnTo>
                      <a:pt x="0" y="26"/>
                    </a:lnTo>
                    <a:lnTo>
                      <a:pt x="0" y="26"/>
                    </a:lnTo>
                    <a:lnTo>
                      <a:pt x="0" y="30"/>
                    </a:lnTo>
                    <a:lnTo>
                      <a:pt x="0" y="30"/>
                    </a:lnTo>
                    <a:lnTo>
                      <a:pt x="0" y="30"/>
                    </a:lnTo>
                    <a:lnTo>
                      <a:pt x="0" y="30"/>
                    </a:lnTo>
                    <a:lnTo>
                      <a:pt x="0" y="30"/>
                    </a:lnTo>
                    <a:lnTo>
                      <a:pt x="0" y="34"/>
                    </a:lnTo>
                    <a:lnTo>
                      <a:pt x="0" y="34"/>
                    </a:lnTo>
                    <a:lnTo>
                      <a:pt x="0" y="34"/>
                    </a:lnTo>
                    <a:lnTo>
                      <a:pt x="0" y="34"/>
                    </a:lnTo>
                    <a:lnTo>
                      <a:pt x="0" y="34"/>
                    </a:lnTo>
                    <a:lnTo>
                      <a:pt x="0" y="34"/>
                    </a:lnTo>
                    <a:lnTo>
                      <a:pt x="0" y="38"/>
                    </a:lnTo>
                    <a:lnTo>
                      <a:pt x="0" y="38"/>
                    </a:lnTo>
                    <a:lnTo>
                      <a:pt x="0" y="38"/>
                    </a:lnTo>
                    <a:lnTo>
                      <a:pt x="0" y="38"/>
                    </a:lnTo>
                    <a:lnTo>
                      <a:pt x="0" y="38"/>
                    </a:lnTo>
                    <a:lnTo>
                      <a:pt x="168" y="5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Oval 384">
                <a:extLst>
                  <a:ext uri="{FF2B5EF4-FFF2-40B4-BE49-F238E27FC236}">
                    <a16:creationId xmlns:a16="http://schemas.microsoft.com/office/drawing/2014/main" id="{FDD9AED4-0AE1-E203-4159-6FD7E6EC5923}"/>
                  </a:ext>
                </a:extLst>
              </p:cNvPr>
              <p:cNvSpPr>
                <a:spLocks noChangeArrowheads="1"/>
              </p:cNvSpPr>
              <p:nvPr/>
            </p:nvSpPr>
            <p:spPr bwMode="auto">
              <a:xfrm>
                <a:off x="5582" y="3231"/>
                <a:ext cx="132" cy="131"/>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385">
                <a:extLst>
                  <a:ext uri="{FF2B5EF4-FFF2-40B4-BE49-F238E27FC236}">
                    <a16:creationId xmlns:a16="http://schemas.microsoft.com/office/drawing/2014/main" id="{DE15DC4A-07A8-1012-F011-227F61129620}"/>
                  </a:ext>
                </a:extLst>
              </p:cNvPr>
              <p:cNvSpPr>
                <a:spLocks/>
              </p:cNvSpPr>
              <p:nvPr/>
            </p:nvSpPr>
            <p:spPr bwMode="auto">
              <a:xfrm>
                <a:off x="5702" y="3291"/>
                <a:ext cx="210" cy="86"/>
              </a:xfrm>
              <a:custGeom>
                <a:avLst/>
                <a:gdLst>
                  <a:gd name="T0" fmla="*/ 12 w 210"/>
                  <a:gd name="T1" fmla="*/ 0 h 86"/>
                  <a:gd name="T2" fmla="*/ 12 w 210"/>
                  <a:gd name="T3" fmla="*/ 0 h 86"/>
                  <a:gd name="T4" fmla="*/ 12 w 210"/>
                  <a:gd name="T5" fmla="*/ 4 h 86"/>
                  <a:gd name="T6" fmla="*/ 8 w 210"/>
                  <a:gd name="T7" fmla="*/ 4 h 86"/>
                  <a:gd name="T8" fmla="*/ 8 w 210"/>
                  <a:gd name="T9" fmla="*/ 4 h 86"/>
                  <a:gd name="T10" fmla="*/ 8 w 210"/>
                  <a:gd name="T11" fmla="*/ 4 h 86"/>
                  <a:gd name="T12" fmla="*/ 8 w 210"/>
                  <a:gd name="T13" fmla="*/ 7 h 86"/>
                  <a:gd name="T14" fmla="*/ 8 w 210"/>
                  <a:gd name="T15" fmla="*/ 7 h 86"/>
                  <a:gd name="T16" fmla="*/ 4 w 210"/>
                  <a:gd name="T17" fmla="*/ 11 h 86"/>
                  <a:gd name="T18" fmla="*/ 4 w 210"/>
                  <a:gd name="T19" fmla="*/ 11 h 86"/>
                  <a:gd name="T20" fmla="*/ 4 w 210"/>
                  <a:gd name="T21" fmla="*/ 15 h 86"/>
                  <a:gd name="T22" fmla="*/ 4 w 210"/>
                  <a:gd name="T23" fmla="*/ 19 h 86"/>
                  <a:gd name="T24" fmla="*/ 4 w 210"/>
                  <a:gd name="T25" fmla="*/ 19 h 86"/>
                  <a:gd name="T26" fmla="*/ 4 w 210"/>
                  <a:gd name="T27" fmla="*/ 22 h 86"/>
                  <a:gd name="T28" fmla="*/ 4 w 210"/>
                  <a:gd name="T29" fmla="*/ 26 h 86"/>
                  <a:gd name="T30" fmla="*/ 0 w 210"/>
                  <a:gd name="T31" fmla="*/ 26 h 86"/>
                  <a:gd name="T32" fmla="*/ 0 w 210"/>
                  <a:gd name="T33" fmla="*/ 30 h 86"/>
                  <a:gd name="T34" fmla="*/ 0 w 210"/>
                  <a:gd name="T35" fmla="*/ 30 h 86"/>
                  <a:gd name="T36" fmla="*/ 0 w 210"/>
                  <a:gd name="T37" fmla="*/ 34 h 86"/>
                  <a:gd name="T38" fmla="*/ 0 w 210"/>
                  <a:gd name="T39" fmla="*/ 34 h 86"/>
                  <a:gd name="T40" fmla="*/ 0 w 210"/>
                  <a:gd name="T41" fmla="*/ 37 h 86"/>
                  <a:gd name="T42" fmla="*/ 0 w 210"/>
                  <a:gd name="T43" fmla="*/ 37 h 86"/>
                  <a:gd name="T44" fmla="*/ 0 w 210"/>
                  <a:gd name="T45" fmla="*/ 37 h 86"/>
                  <a:gd name="T46" fmla="*/ 4 w 210"/>
                  <a:gd name="T47" fmla="*/ 37 h 86"/>
                  <a:gd name="T48" fmla="*/ 4 w 210"/>
                  <a:gd name="T49" fmla="*/ 37 h 86"/>
                  <a:gd name="T50" fmla="*/ 203 w 210"/>
                  <a:gd name="T51" fmla="*/ 86 h 86"/>
                  <a:gd name="T52" fmla="*/ 199 w 210"/>
                  <a:gd name="T53" fmla="*/ 86 h 86"/>
                  <a:gd name="T54" fmla="*/ 199 w 210"/>
                  <a:gd name="T55" fmla="*/ 82 h 86"/>
                  <a:gd name="T56" fmla="*/ 199 w 210"/>
                  <a:gd name="T57" fmla="*/ 82 h 86"/>
                  <a:gd name="T58" fmla="*/ 199 w 210"/>
                  <a:gd name="T59" fmla="*/ 82 h 86"/>
                  <a:gd name="T60" fmla="*/ 199 w 210"/>
                  <a:gd name="T61" fmla="*/ 79 h 86"/>
                  <a:gd name="T62" fmla="*/ 199 w 210"/>
                  <a:gd name="T63" fmla="*/ 79 h 86"/>
                  <a:gd name="T64" fmla="*/ 199 w 210"/>
                  <a:gd name="T65" fmla="*/ 75 h 86"/>
                  <a:gd name="T66" fmla="*/ 199 w 210"/>
                  <a:gd name="T67" fmla="*/ 75 h 86"/>
                  <a:gd name="T68" fmla="*/ 203 w 210"/>
                  <a:gd name="T69" fmla="*/ 71 h 86"/>
                  <a:gd name="T70" fmla="*/ 203 w 210"/>
                  <a:gd name="T71" fmla="*/ 71 h 86"/>
                  <a:gd name="T72" fmla="*/ 203 w 210"/>
                  <a:gd name="T73" fmla="*/ 67 h 86"/>
                  <a:gd name="T74" fmla="*/ 203 w 210"/>
                  <a:gd name="T75" fmla="*/ 64 h 86"/>
                  <a:gd name="T76" fmla="*/ 203 w 210"/>
                  <a:gd name="T77" fmla="*/ 64 h 86"/>
                  <a:gd name="T78" fmla="*/ 203 w 210"/>
                  <a:gd name="T79" fmla="*/ 60 h 86"/>
                  <a:gd name="T80" fmla="*/ 203 w 210"/>
                  <a:gd name="T81" fmla="*/ 56 h 86"/>
                  <a:gd name="T82" fmla="*/ 207 w 210"/>
                  <a:gd name="T83" fmla="*/ 56 h 86"/>
                  <a:gd name="T84" fmla="*/ 207 w 210"/>
                  <a:gd name="T85" fmla="*/ 52 h 86"/>
                  <a:gd name="T86" fmla="*/ 207 w 210"/>
                  <a:gd name="T87" fmla="*/ 52 h 86"/>
                  <a:gd name="T88" fmla="*/ 207 w 210"/>
                  <a:gd name="T89" fmla="*/ 49 h 86"/>
                  <a:gd name="T90" fmla="*/ 207 w 210"/>
                  <a:gd name="T91" fmla="*/ 49 h 86"/>
                  <a:gd name="T92" fmla="*/ 207 w 210"/>
                  <a:gd name="T93" fmla="*/ 49 h 86"/>
                  <a:gd name="T94" fmla="*/ 210 w 210"/>
                  <a:gd name="T95" fmla="*/ 49 h 86"/>
                  <a:gd name="T96" fmla="*/ 210 w 210"/>
                  <a:gd name="T97" fmla="*/ 49 h 86"/>
                  <a:gd name="T98" fmla="*/ 210 w 210"/>
                  <a:gd name="T99" fmla="*/ 4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86">
                    <a:moveTo>
                      <a:pt x="12" y="0"/>
                    </a:moveTo>
                    <a:lnTo>
                      <a:pt x="12" y="0"/>
                    </a:lnTo>
                    <a:lnTo>
                      <a:pt x="12" y="0"/>
                    </a:lnTo>
                    <a:lnTo>
                      <a:pt x="12" y="0"/>
                    </a:lnTo>
                    <a:lnTo>
                      <a:pt x="12" y="4"/>
                    </a:lnTo>
                    <a:lnTo>
                      <a:pt x="12" y="4"/>
                    </a:lnTo>
                    <a:lnTo>
                      <a:pt x="8" y="4"/>
                    </a:lnTo>
                    <a:lnTo>
                      <a:pt x="8" y="4"/>
                    </a:lnTo>
                    <a:lnTo>
                      <a:pt x="8" y="4"/>
                    </a:lnTo>
                    <a:lnTo>
                      <a:pt x="8" y="4"/>
                    </a:lnTo>
                    <a:lnTo>
                      <a:pt x="8" y="4"/>
                    </a:lnTo>
                    <a:lnTo>
                      <a:pt x="8" y="4"/>
                    </a:lnTo>
                    <a:lnTo>
                      <a:pt x="8" y="7"/>
                    </a:lnTo>
                    <a:lnTo>
                      <a:pt x="8" y="7"/>
                    </a:lnTo>
                    <a:lnTo>
                      <a:pt x="8" y="7"/>
                    </a:lnTo>
                    <a:lnTo>
                      <a:pt x="8" y="7"/>
                    </a:lnTo>
                    <a:lnTo>
                      <a:pt x="8" y="11"/>
                    </a:lnTo>
                    <a:lnTo>
                      <a:pt x="4" y="11"/>
                    </a:lnTo>
                    <a:lnTo>
                      <a:pt x="4" y="11"/>
                    </a:lnTo>
                    <a:lnTo>
                      <a:pt x="4" y="11"/>
                    </a:lnTo>
                    <a:lnTo>
                      <a:pt x="4" y="15"/>
                    </a:lnTo>
                    <a:lnTo>
                      <a:pt x="4" y="15"/>
                    </a:lnTo>
                    <a:lnTo>
                      <a:pt x="4" y="15"/>
                    </a:lnTo>
                    <a:lnTo>
                      <a:pt x="4" y="19"/>
                    </a:lnTo>
                    <a:lnTo>
                      <a:pt x="4" y="19"/>
                    </a:lnTo>
                    <a:lnTo>
                      <a:pt x="4" y="19"/>
                    </a:lnTo>
                    <a:lnTo>
                      <a:pt x="4" y="22"/>
                    </a:lnTo>
                    <a:lnTo>
                      <a:pt x="4" y="22"/>
                    </a:lnTo>
                    <a:lnTo>
                      <a:pt x="4" y="22"/>
                    </a:lnTo>
                    <a:lnTo>
                      <a:pt x="4" y="26"/>
                    </a:lnTo>
                    <a:lnTo>
                      <a:pt x="4" y="26"/>
                    </a:lnTo>
                    <a:lnTo>
                      <a:pt x="0" y="26"/>
                    </a:lnTo>
                    <a:lnTo>
                      <a:pt x="0" y="30"/>
                    </a:lnTo>
                    <a:lnTo>
                      <a:pt x="0" y="30"/>
                    </a:lnTo>
                    <a:lnTo>
                      <a:pt x="0" y="30"/>
                    </a:lnTo>
                    <a:lnTo>
                      <a:pt x="0" y="30"/>
                    </a:lnTo>
                    <a:lnTo>
                      <a:pt x="0" y="34"/>
                    </a:lnTo>
                    <a:lnTo>
                      <a:pt x="0" y="34"/>
                    </a:lnTo>
                    <a:lnTo>
                      <a:pt x="0" y="34"/>
                    </a:lnTo>
                    <a:lnTo>
                      <a:pt x="0" y="34"/>
                    </a:lnTo>
                    <a:lnTo>
                      <a:pt x="0" y="34"/>
                    </a:lnTo>
                    <a:lnTo>
                      <a:pt x="0" y="37"/>
                    </a:lnTo>
                    <a:lnTo>
                      <a:pt x="0" y="37"/>
                    </a:lnTo>
                    <a:lnTo>
                      <a:pt x="0" y="37"/>
                    </a:lnTo>
                    <a:lnTo>
                      <a:pt x="0" y="37"/>
                    </a:lnTo>
                    <a:lnTo>
                      <a:pt x="0" y="37"/>
                    </a:lnTo>
                    <a:lnTo>
                      <a:pt x="4" y="37"/>
                    </a:lnTo>
                    <a:lnTo>
                      <a:pt x="4" y="37"/>
                    </a:lnTo>
                    <a:lnTo>
                      <a:pt x="4" y="37"/>
                    </a:lnTo>
                    <a:lnTo>
                      <a:pt x="4" y="37"/>
                    </a:lnTo>
                    <a:lnTo>
                      <a:pt x="203" y="86"/>
                    </a:lnTo>
                    <a:lnTo>
                      <a:pt x="203" y="86"/>
                    </a:lnTo>
                    <a:lnTo>
                      <a:pt x="199" y="86"/>
                    </a:lnTo>
                    <a:lnTo>
                      <a:pt x="199" y="86"/>
                    </a:lnTo>
                    <a:lnTo>
                      <a:pt x="199" y="82"/>
                    </a:lnTo>
                    <a:lnTo>
                      <a:pt x="199" y="82"/>
                    </a:lnTo>
                    <a:lnTo>
                      <a:pt x="199" y="82"/>
                    </a:lnTo>
                    <a:lnTo>
                      <a:pt x="199" y="82"/>
                    </a:lnTo>
                    <a:lnTo>
                      <a:pt x="199" y="82"/>
                    </a:lnTo>
                    <a:lnTo>
                      <a:pt x="199" y="82"/>
                    </a:lnTo>
                    <a:lnTo>
                      <a:pt x="199" y="82"/>
                    </a:lnTo>
                    <a:lnTo>
                      <a:pt x="199" y="79"/>
                    </a:lnTo>
                    <a:lnTo>
                      <a:pt x="199" y="79"/>
                    </a:lnTo>
                    <a:lnTo>
                      <a:pt x="199" y="79"/>
                    </a:lnTo>
                    <a:lnTo>
                      <a:pt x="199" y="79"/>
                    </a:lnTo>
                    <a:lnTo>
                      <a:pt x="199" y="75"/>
                    </a:lnTo>
                    <a:lnTo>
                      <a:pt x="199" y="75"/>
                    </a:lnTo>
                    <a:lnTo>
                      <a:pt x="199" y="75"/>
                    </a:lnTo>
                    <a:lnTo>
                      <a:pt x="199" y="71"/>
                    </a:lnTo>
                    <a:lnTo>
                      <a:pt x="203" y="71"/>
                    </a:lnTo>
                    <a:lnTo>
                      <a:pt x="203" y="71"/>
                    </a:lnTo>
                    <a:lnTo>
                      <a:pt x="203" y="71"/>
                    </a:lnTo>
                    <a:lnTo>
                      <a:pt x="203" y="67"/>
                    </a:lnTo>
                    <a:lnTo>
                      <a:pt x="203" y="67"/>
                    </a:lnTo>
                    <a:lnTo>
                      <a:pt x="203" y="67"/>
                    </a:lnTo>
                    <a:lnTo>
                      <a:pt x="203" y="64"/>
                    </a:lnTo>
                    <a:lnTo>
                      <a:pt x="203" y="64"/>
                    </a:lnTo>
                    <a:lnTo>
                      <a:pt x="203" y="64"/>
                    </a:lnTo>
                    <a:lnTo>
                      <a:pt x="203" y="60"/>
                    </a:lnTo>
                    <a:lnTo>
                      <a:pt x="203" y="60"/>
                    </a:lnTo>
                    <a:lnTo>
                      <a:pt x="203" y="60"/>
                    </a:lnTo>
                    <a:lnTo>
                      <a:pt x="203" y="56"/>
                    </a:lnTo>
                    <a:lnTo>
                      <a:pt x="203" y="56"/>
                    </a:lnTo>
                    <a:lnTo>
                      <a:pt x="207" y="56"/>
                    </a:lnTo>
                    <a:lnTo>
                      <a:pt x="207" y="56"/>
                    </a:lnTo>
                    <a:lnTo>
                      <a:pt x="207" y="52"/>
                    </a:lnTo>
                    <a:lnTo>
                      <a:pt x="207" y="52"/>
                    </a:lnTo>
                    <a:lnTo>
                      <a:pt x="207" y="52"/>
                    </a:lnTo>
                    <a:lnTo>
                      <a:pt x="207" y="52"/>
                    </a:lnTo>
                    <a:lnTo>
                      <a:pt x="207" y="49"/>
                    </a:lnTo>
                    <a:lnTo>
                      <a:pt x="207" y="49"/>
                    </a:lnTo>
                    <a:lnTo>
                      <a:pt x="207" y="49"/>
                    </a:lnTo>
                    <a:lnTo>
                      <a:pt x="207" y="49"/>
                    </a:lnTo>
                    <a:lnTo>
                      <a:pt x="207" y="49"/>
                    </a:lnTo>
                    <a:lnTo>
                      <a:pt x="207" y="49"/>
                    </a:lnTo>
                    <a:lnTo>
                      <a:pt x="210" y="49"/>
                    </a:lnTo>
                    <a:lnTo>
                      <a:pt x="210" y="49"/>
                    </a:lnTo>
                    <a:lnTo>
                      <a:pt x="210" y="49"/>
                    </a:lnTo>
                    <a:lnTo>
                      <a:pt x="210" y="49"/>
                    </a:lnTo>
                    <a:lnTo>
                      <a:pt x="210" y="49"/>
                    </a:lnTo>
                    <a:lnTo>
                      <a:pt x="12"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386">
                <a:extLst>
                  <a:ext uri="{FF2B5EF4-FFF2-40B4-BE49-F238E27FC236}">
                    <a16:creationId xmlns:a16="http://schemas.microsoft.com/office/drawing/2014/main" id="{C93B5632-93A3-6625-D81E-154F0FCEFAE9}"/>
                  </a:ext>
                </a:extLst>
              </p:cNvPr>
              <p:cNvSpPr>
                <a:spLocks/>
              </p:cNvSpPr>
              <p:nvPr/>
            </p:nvSpPr>
            <p:spPr bwMode="auto">
              <a:xfrm>
                <a:off x="5462" y="3295"/>
                <a:ext cx="161" cy="86"/>
              </a:xfrm>
              <a:custGeom>
                <a:avLst/>
                <a:gdLst>
                  <a:gd name="T0" fmla="*/ 154 w 161"/>
                  <a:gd name="T1" fmla="*/ 33 h 86"/>
                  <a:gd name="T2" fmla="*/ 158 w 161"/>
                  <a:gd name="T3" fmla="*/ 33 h 86"/>
                  <a:gd name="T4" fmla="*/ 158 w 161"/>
                  <a:gd name="T5" fmla="*/ 33 h 86"/>
                  <a:gd name="T6" fmla="*/ 158 w 161"/>
                  <a:gd name="T7" fmla="*/ 30 h 86"/>
                  <a:gd name="T8" fmla="*/ 161 w 161"/>
                  <a:gd name="T9" fmla="*/ 30 h 86"/>
                  <a:gd name="T10" fmla="*/ 161 w 161"/>
                  <a:gd name="T11" fmla="*/ 26 h 86"/>
                  <a:gd name="T12" fmla="*/ 161 w 161"/>
                  <a:gd name="T13" fmla="*/ 26 h 86"/>
                  <a:gd name="T14" fmla="*/ 161 w 161"/>
                  <a:gd name="T15" fmla="*/ 22 h 86"/>
                  <a:gd name="T16" fmla="*/ 161 w 161"/>
                  <a:gd name="T17" fmla="*/ 22 h 86"/>
                  <a:gd name="T18" fmla="*/ 161 w 161"/>
                  <a:gd name="T19" fmla="*/ 18 h 86"/>
                  <a:gd name="T20" fmla="*/ 161 w 161"/>
                  <a:gd name="T21" fmla="*/ 15 h 86"/>
                  <a:gd name="T22" fmla="*/ 161 w 161"/>
                  <a:gd name="T23" fmla="*/ 15 h 86"/>
                  <a:gd name="T24" fmla="*/ 161 w 161"/>
                  <a:gd name="T25" fmla="*/ 11 h 86"/>
                  <a:gd name="T26" fmla="*/ 161 w 161"/>
                  <a:gd name="T27" fmla="*/ 7 h 86"/>
                  <a:gd name="T28" fmla="*/ 158 w 161"/>
                  <a:gd name="T29" fmla="*/ 7 h 86"/>
                  <a:gd name="T30" fmla="*/ 158 w 161"/>
                  <a:gd name="T31" fmla="*/ 3 h 86"/>
                  <a:gd name="T32" fmla="*/ 154 w 161"/>
                  <a:gd name="T33" fmla="*/ 3 h 86"/>
                  <a:gd name="T34" fmla="*/ 154 w 161"/>
                  <a:gd name="T35" fmla="*/ 3 h 86"/>
                  <a:gd name="T36" fmla="*/ 154 w 161"/>
                  <a:gd name="T37" fmla="*/ 0 h 86"/>
                  <a:gd name="T38" fmla="*/ 150 w 161"/>
                  <a:gd name="T39" fmla="*/ 0 h 86"/>
                  <a:gd name="T40" fmla="*/ 150 w 161"/>
                  <a:gd name="T41" fmla="*/ 0 h 86"/>
                  <a:gd name="T42" fmla="*/ 146 w 161"/>
                  <a:gd name="T43" fmla="*/ 0 h 86"/>
                  <a:gd name="T44" fmla="*/ 146 w 161"/>
                  <a:gd name="T45" fmla="*/ 0 h 86"/>
                  <a:gd name="T46" fmla="*/ 143 w 161"/>
                  <a:gd name="T47" fmla="*/ 0 h 86"/>
                  <a:gd name="T48" fmla="*/ 143 w 161"/>
                  <a:gd name="T49" fmla="*/ 0 h 86"/>
                  <a:gd name="T50" fmla="*/ 0 w 161"/>
                  <a:gd name="T51" fmla="*/ 48 h 86"/>
                  <a:gd name="T52" fmla="*/ 4 w 161"/>
                  <a:gd name="T53" fmla="*/ 48 h 86"/>
                  <a:gd name="T54" fmla="*/ 4 w 161"/>
                  <a:gd name="T55" fmla="*/ 48 h 86"/>
                  <a:gd name="T56" fmla="*/ 8 w 161"/>
                  <a:gd name="T57" fmla="*/ 48 h 86"/>
                  <a:gd name="T58" fmla="*/ 8 w 161"/>
                  <a:gd name="T59" fmla="*/ 48 h 86"/>
                  <a:gd name="T60" fmla="*/ 11 w 161"/>
                  <a:gd name="T61" fmla="*/ 52 h 86"/>
                  <a:gd name="T62" fmla="*/ 11 w 161"/>
                  <a:gd name="T63" fmla="*/ 52 h 86"/>
                  <a:gd name="T64" fmla="*/ 15 w 161"/>
                  <a:gd name="T65" fmla="*/ 52 h 86"/>
                  <a:gd name="T66" fmla="*/ 15 w 161"/>
                  <a:gd name="T67" fmla="*/ 56 h 86"/>
                  <a:gd name="T68" fmla="*/ 15 w 161"/>
                  <a:gd name="T69" fmla="*/ 56 h 86"/>
                  <a:gd name="T70" fmla="*/ 19 w 161"/>
                  <a:gd name="T71" fmla="*/ 60 h 86"/>
                  <a:gd name="T72" fmla="*/ 19 w 161"/>
                  <a:gd name="T73" fmla="*/ 60 h 86"/>
                  <a:gd name="T74" fmla="*/ 19 w 161"/>
                  <a:gd name="T75" fmla="*/ 63 h 86"/>
                  <a:gd name="T76" fmla="*/ 19 w 161"/>
                  <a:gd name="T77" fmla="*/ 67 h 86"/>
                  <a:gd name="T78" fmla="*/ 23 w 161"/>
                  <a:gd name="T79" fmla="*/ 67 h 86"/>
                  <a:gd name="T80" fmla="*/ 23 w 161"/>
                  <a:gd name="T81" fmla="*/ 71 h 86"/>
                  <a:gd name="T82" fmla="*/ 23 w 161"/>
                  <a:gd name="T83" fmla="*/ 75 h 86"/>
                  <a:gd name="T84" fmla="*/ 23 w 161"/>
                  <a:gd name="T85" fmla="*/ 75 h 86"/>
                  <a:gd name="T86" fmla="*/ 19 w 161"/>
                  <a:gd name="T87" fmla="*/ 78 h 86"/>
                  <a:gd name="T88" fmla="*/ 19 w 161"/>
                  <a:gd name="T89" fmla="*/ 78 h 86"/>
                  <a:gd name="T90" fmla="*/ 19 w 161"/>
                  <a:gd name="T91" fmla="*/ 82 h 86"/>
                  <a:gd name="T92" fmla="*/ 19 w 161"/>
                  <a:gd name="T93" fmla="*/ 82 h 86"/>
                  <a:gd name="T94" fmla="*/ 15 w 161"/>
                  <a:gd name="T95" fmla="*/ 86 h 86"/>
                  <a:gd name="T96" fmla="*/ 15 w 161"/>
                  <a:gd name="T97" fmla="*/ 86 h 86"/>
                  <a:gd name="T98" fmla="*/ 11 w 161"/>
                  <a:gd name="T9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1" h="86">
                    <a:moveTo>
                      <a:pt x="154" y="33"/>
                    </a:moveTo>
                    <a:lnTo>
                      <a:pt x="154" y="33"/>
                    </a:lnTo>
                    <a:lnTo>
                      <a:pt x="158" y="33"/>
                    </a:lnTo>
                    <a:lnTo>
                      <a:pt x="158" y="33"/>
                    </a:lnTo>
                    <a:lnTo>
                      <a:pt x="158" y="33"/>
                    </a:lnTo>
                    <a:lnTo>
                      <a:pt x="158" y="33"/>
                    </a:lnTo>
                    <a:lnTo>
                      <a:pt x="158" y="33"/>
                    </a:lnTo>
                    <a:lnTo>
                      <a:pt x="158" y="30"/>
                    </a:lnTo>
                    <a:lnTo>
                      <a:pt x="161" y="30"/>
                    </a:lnTo>
                    <a:lnTo>
                      <a:pt x="161" y="30"/>
                    </a:lnTo>
                    <a:lnTo>
                      <a:pt x="161" y="30"/>
                    </a:lnTo>
                    <a:lnTo>
                      <a:pt x="161" y="26"/>
                    </a:lnTo>
                    <a:lnTo>
                      <a:pt x="161" y="26"/>
                    </a:lnTo>
                    <a:lnTo>
                      <a:pt x="161" y="26"/>
                    </a:lnTo>
                    <a:lnTo>
                      <a:pt x="161" y="26"/>
                    </a:lnTo>
                    <a:lnTo>
                      <a:pt x="161" y="22"/>
                    </a:lnTo>
                    <a:lnTo>
                      <a:pt x="161" y="22"/>
                    </a:lnTo>
                    <a:lnTo>
                      <a:pt x="161" y="22"/>
                    </a:lnTo>
                    <a:lnTo>
                      <a:pt x="161" y="18"/>
                    </a:lnTo>
                    <a:lnTo>
                      <a:pt x="161" y="18"/>
                    </a:lnTo>
                    <a:lnTo>
                      <a:pt x="161" y="18"/>
                    </a:lnTo>
                    <a:lnTo>
                      <a:pt x="161" y="15"/>
                    </a:lnTo>
                    <a:lnTo>
                      <a:pt x="161" y="15"/>
                    </a:lnTo>
                    <a:lnTo>
                      <a:pt x="161" y="15"/>
                    </a:lnTo>
                    <a:lnTo>
                      <a:pt x="161" y="11"/>
                    </a:lnTo>
                    <a:lnTo>
                      <a:pt x="161" y="11"/>
                    </a:lnTo>
                    <a:lnTo>
                      <a:pt x="161" y="11"/>
                    </a:lnTo>
                    <a:lnTo>
                      <a:pt x="161" y="7"/>
                    </a:lnTo>
                    <a:lnTo>
                      <a:pt x="158" y="7"/>
                    </a:lnTo>
                    <a:lnTo>
                      <a:pt x="158" y="7"/>
                    </a:lnTo>
                    <a:lnTo>
                      <a:pt x="158" y="7"/>
                    </a:lnTo>
                    <a:lnTo>
                      <a:pt x="158" y="3"/>
                    </a:lnTo>
                    <a:lnTo>
                      <a:pt x="158" y="3"/>
                    </a:lnTo>
                    <a:lnTo>
                      <a:pt x="154" y="3"/>
                    </a:lnTo>
                    <a:lnTo>
                      <a:pt x="154" y="3"/>
                    </a:lnTo>
                    <a:lnTo>
                      <a:pt x="154" y="3"/>
                    </a:lnTo>
                    <a:lnTo>
                      <a:pt x="154" y="0"/>
                    </a:lnTo>
                    <a:lnTo>
                      <a:pt x="154" y="0"/>
                    </a:lnTo>
                    <a:lnTo>
                      <a:pt x="150" y="0"/>
                    </a:lnTo>
                    <a:lnTo>
                      <a:pt x="150" y="0"/>
                    </a:lnTo>
                    <a:lnTo>
                      <a:pt x="150" y="0"/>
                    </a:lnTo>
                    <a:lnTo>
                      <a:pt x="150" y="0"/>
                    </a:lnTo>
                    <a:lnTo>
                      <a:pt x="146" y="0"/>
                    </a:lnTo>
                    <a:lnTo>
                      <a:pt x="146" y="0"/>
                    </a:lnTo>
                    <a:lnTo>
                      <a:pt x="146" y="0"/>
                    </a:lnTo>
                    <a:lnTo>
                      <a:pt x="146" y="0"/>
                    </a:lnTo>
                    <a:lnTo>
                      <a:pt x="143" y="0"/>
                    </a:lnTo>
                    <a:lnTo>
                      <a:pt x="143" y="0"/>
                    </a:lnTo>
                    <a:lnTo>
                      <a:pt x="143" y="0"/>
                    </a:lnTo>
                    <a:lnTo>
                      <a:pt x="143" y="0"/>
                    </a:lnTo>
                    <a:lnTo>
                      <a:pt x="0" y="48"/>
                    </a:lnTo>
                    <a:lnTo>
                      <a:pt x="0" y="48"/>
                    </a:lnTo>
                    <a:lnTo>
                      <a:pt x="0" y="48"/>
                    </a:lnTo>
                    <a:lnTo>
                      <a:pt x="4" y="48"/>
                    </a:lnTo>
                    <a:lnTo>
                      <a:pt x="4" y="48"/>
                    </a:lnTo>
                    <a:lnTo>
                      <a:pt x="4" y="48"/>
                    </a:lnTo>
                    <a:lnTo>
                      <a:pt x="4" y="48"/>
                    </a:lnTo>
                    <a:lnTo>
                      <a:pt x="8" y="48"/>
                    </a:lnTo>
                    <a:lnTo>
                      <a:pt x="8" y="48"/>
                    </a:lnTo>
                    <a:lnTo>
                      <a:pt x="8" y="48"/>
                    </a:lnTo>
                    <a:lnTo>
                      <a:pt x="8" y="48"/>
                    </a:lnTo>
                    <a:lnTo>
                      <a:pt x="11" y="52"/>
                    </a:lnTo>
                    <a:lnTo>
                      <a:pt x="11" y="52"/>
                    </a:lnTo>
                    <a:lnTo>
                      <a:pt x="11" y="52"/>
                    </a:lnTo>
                    <a:lnTo>
                      <a:pt x="11" y="52"/>
                    </a:lnTo>
                    <a:lnTo>
                      <a:pt x="15" y="52"/>
                    </a:lnTo>
                    <a:lnTo>
                      <a:pt x="15" y="56"/>
                    </a:lnTo>
                    <a:lnTo>
                      <a:pt x="15" y="56"/>
                    </a:lnTo>
                    <a:lnTo>
                      <a:pt x="15" y="56"/>
                    </a:lnTo>
                    <a:lnTo>
                      <a:pt x="15" y="56"/>
                    </a:lnTo>
                    <a:lnTo>
                      <a:pt x="19" y="60"/>
                    </a:lnTo>
                    <a:lnTo>
                      <a:pt x="19" y="60"/>
                    </a:lnTo>
                    <a:lnTo>
                      <a:pt x="19" y="60"/>
                    </a:lnTo>
                    <a:lnTo>
                      <a:pt x="19" y="60"/>
                    </a:lnTo>
                    <a:lnTo>
                      <a:pt x="19" y="63"/>
                    </a:lnTo>
                    <a:lnTo>
                      <a:pt x="19" y="63"/>
                    </a:lnTo>
                    <a:lnTo>
                      <a:pt x="19" y="63"/>
                    </a:lnTo>
                    <a:lnTo>
                      <a:pt x="19" y="67"/>
                    </a:lnTo>
                    <a:lnTo>
                      <a:pt x="23" y="67"/>
                    </a:lnTo>
                    <a:lnTo>
                      <a:pt x="23" y="67"/>
                    </a:lnTo>
                    <a:lnTo>
                      <a:pt x="23" y="71"/>
                    </a:lnTo>
                    <a:lnTo>
                      <a:pt x="23" y="71"/>
                    </a:lnTo>
                    <a:lnTo>
                      <a:pt x="23" y="71"/>
                    </a:lnTo>
                    <a:lnTo>
                      <a:pt x="23" y="75"/>
                    </a:lnTo>
                    <a:lnTo>
                      <a:pt x="23" y="75"/>
                    </a:lnTo>
                    <a:lnTo>
                      <a:pt x="23" y="75"/>
                    </a:lnTo>
                    <a:lnTo>
                      <a:pt x="19" y="78"/>
                    </a:lnTo>
                    <a:lnTo>
                      <a:pt x="19" y="78"/>
                    </a:lnTo>
                    <a:lnTo>
                      <a:pt x="19" y="78"/>
                    </a:lnTo>
                    <a:lnTo>
                      <a:pt x="19" y="78"/>
                    </a:lnTo>
                    <a:lnTo>
                      <a:pt x="19" y="82"/>
                    </a:lnTo>
                    <a:lnTo>
                      <a:pt x="19" y="82"/>
                    </a:lnTo>
                    <a:lnTo>
                      <a:pt x="19" y="82"/>
                    </a:lnTo>
                    <a:lnTo>
                      <a:pt x="19" y="82"/>
                    </a:lnTo>
                    <a:lnTo>
                      <a:pt x="15" y="82"/>
                    </a:lnTo>
                    <a:lnTo>
                      <a:pt x="15" y="86"/>
                    </a:lnTo>
                    <a:lnTo>
                      <a:pt x="15" y="86"/>
                    </a:lnTo>
                    <a:lnTo>
                      <a:pt x="15" y="86"/>
                    </a:lnTo>
                    <a:lnTo>
                      <a:pt x="15" y="86"/>
                    </a:lnTo>
                    <a:lnTo>
                      <a:pt x="11" y="86"/>
                    </a:lnTo>
                    <a:lnTo>
                      <a:pt x="154" y="3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Oval 387">
                <a:extLst>
                  <a:ext uri="{FF2B5EF4-FFF2-40B4-BE49-F238E27FC236}">
                    <a16:creationId xmlns:a16="http://schemas.microsoft.com/office/drawing/2014/main" id="{6CEA55AF-BB3A-9E70-EB4E-E19DAA16F084}"/>
                  </a:ext>
                </a:extLst>
              </p:cNvPr>
              <p:cNvSpPr>
                <a:spLocks noChangeArrowheads="1"/>
              </p:cNvSpPr>
              <p:nvPr/>
            </p:nvSpPr>
            <p:spPr bwMode="auto">
              <a:xfrm>
                <a:off x="6546" y="2533"/>
                <a:ext cx="132" cy="131"/>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388">
                <a:extLst>
                  <a:ext uri="{FF2B5EF4-FFF2-40B4-BE49-F238E27FC236}">
                    <a16:creationId xmlns:a16="http://schemas.microsoft.com/office/drawing/2014/main" id="{ED41CFB6-6FC2-0DD4-5614-7BF3497DF5AF}"/>
                  </a:ext>
                </a:extLst>
              </p:cNvPr>
              <p:cNvSpPr>
                <a:spLocks/>
              </p:cNvSpPr>
              <p:nvPr/>
            </p:nvSpPr>
            <p:spPr bwMode="auto">
              <a:xfrm>
                <a:off x="6528" y="2597"/>
                <a:ext cx="86" cy="75"/>
              </a:xfrm>
              <a:custGeom>
                <a:avLst/>
                <a:gdLst>
                  <a:gd name="T0" fmla="*/ 78 w 86"/>
                  <a:gd name="T1" fmla="*/ 33 h 75"/>
                  <a:gd name="T2" fmla="*/ 82 w 86"/>
                  <a:gd name="T3" fmla="*/ 33 h 75"/>
                  <a:gd name="T4" fmla="*/ 82 w 86"/>
                  <a:gd name="T5" fmla="*/ 30 h 75"/>
                  <a:gd name="T6" fmla="*/ 82 w 86"/>
                  <a:gd name="T7" fmla="*/ 30 h 75"/>
                  <a:gd name="T8" fmla="*/ 86 w 86"/>
                  <a:gd name="T9" fmla="*/ 26 h 75"/>
                  <a:gd name="T10" fmla="*/ 86 w 86"/>
                  <a:gd name="T11" fmla="*/ 22 h 75"/>
                  <a:gd name="T12" fmla="*/ 86 w 86"/>
                  <a:gd name="T13" fmla="*/ 22 h 75"/>
                  <a:gd name="T14" fmla="*/ 86 w 86"/>
                  <a:gd name="T15" fmla="*/ 18 h 75"/>
                  <a:gd name="T16" fmla="*/ 86 w 86"/>
                  <a:gd name="T17" fmla="*/ 15 h 75"/>
                  <a:gd name="T18" fmla="*/ 86 w 86"/>
                  <a:gd name="T19" fmla="*/ 15 h 75"/>
                  <a:gd name="T20" fmla="*/ 82 w 86"/>
                  <a:gd name="T21" fmla="*/ 11 h 75"/>
                  <a:gd name="T22" fmla="*/ 82 w 86"/>
                  <a:gd name="T23" fmla="*/ 11 h 75"/>
                  <a:gd name="T24" fmla="*/ 82 w 86"/>
                  <a:gd name="T25" fmla="*/ 7 h 75"/>
                  <a:gd name="T26" fmla="*/ 78 w 86"/>
                  <a:gd name="T27" fmla="*/ 7 h 75"/>
                  <a:gd name="T28" fmla="*/ 78 w 86"/>
                  <a:gd name="T29" fmla="*/ 3 h 75"/>
                  <a:gd name="T30" fmla="*/ 75 w 86"/>
                  <a:gd name="T31" fmla="*/ 3 h 75"/>
                  <a:gd name="T32" fmla="*/ 75 w 86"/>
                  <a:gd name="T33" fmla="*/ 3 h 75"/>
                  <a:gd name="T34" fmla="*/ 71 w 86"/>
                  <a:gd name="T35" fmla="*/ 0 h 75"/>
                  <a:gd name="T36" fmla="*/ 67 w 86"/>
                  <a:gd name="T37" fmla="*/ 0 h 75"/>
                  <a:gd name="T38" fmla="*/ 67 w 86"/>
                  <a:gd name="T39" fmla="*/ 0 h 75"/>
                  <a:gd name="T40" fmla="*/ 63 w 86"/>
                  <a:gd name="T41" fmla="*/ 0 h 75"/>
                  <a:gd name="T42" fmla="*/ 63 w 86"/>
                  <a:gd name="T43" fmla="*/ 0 h 75"/>
                  <a:gd name="T44" fmla="*/ 60 w 86"/>
                  <a:gd name="T45" fmla="*/ 0 h 75"/>
                  <a:gd name="T46" fmla="*/ 56 w 86"/>
                  <a:gd name="T47" fmla="*/ 3 h 75"/>
                  <a:gd name="T48" fmla="*/ 56 w 86"/>
                  <a:gd name="T49" fmla="*/ 3 h 75"/>
                  <a:gd name="T50" fmla="*/ 0 w 86"/>
                  <a:gd name="T51" fmla="*/ 45 h 75"/>
                  <a:gd name="T52" fmla="*/ 3 w 86"/>
                  <a:gd name="T53" fmla="*/ 41 h 75"/>
                  <a:gd name="T54" fmla="*/ 7 w 86"/>
                  <a:gd name="T55" fmla="*/ 41 h 75"/>
                  <a:gd name="T56" fmla="*/ 7 w 86"/>
                  <a:gd name="T57" fmla="*/ 41 h 75"/>
                  <a:gd name="T58" fmla="*/ 11 w 86"/>
                  <a:gd name="T59" fmla="*/ 41 h 75"/>
                  <a:gd name="T60" fmla="*/ 11 w 86"/>
                  <a:gd name="T61" fmla="*/ 41 h 75"/>
                  <a:gd name="T62" fmla="*/ 15 w 86"/>
                  <a:gd name="T63" fmla="*/ 41 h 75"/>
                  <a:gd name="T64" fmla="*/ 18 w 86"/>
                  <a:gd name="T65" fmla="*/ 41 h 75"/>
                  <a:gd name="T66" fmla="*/ 18 w 86"/>
                  <a:gd name="T67" fmla="*/ 45 h 75"/>
                  <a:gd name="T68" fmla="*/ 22 w 86"/>
                  <a:gd name="T69" fmla="*/ 45 h 75"/>
                  <a:gd name="T70" fmla="*/ 22 w 86"/>
                  <a:gd name="T71" fmla="*/ 45 h 75"/>
                  <a:gd name="T72" fmla="*/ 26 w 86"/>
                  <a:gd name="T73" fmla="*/ 48 h 75"/>
                  <a:gd name="T74" fmla="*/ 26 w 86"/>
                  <a:gd name="T75" fmla="*/ 48 h 75"/>
                  <a:gd name="T76" fmla="*/ 30 w 86"/>
                  <a:gd name="T77" fmla="*/ 52 h 75"/>
                  <a:gd name="T78" fmla="*/ 30 w 86"/>
                  <a:gd name="T79" fmla="*/ 56 h 75"/>
                  <a:gd name="T80" fmla="*/ 30 w 86"/>
                  <a:gd name="T81" fmla="*/ 56 h 75"/>
                  <a:gd name="T82" fmla="*/ 30 w 86"/>
                  <a:gd name="T83" fmla="*/ 60 h 75"/>
                  <a:gd name="T84" fmla="*/ 30 w 86"/>
                  <a:gd name="T85" fmla="*/ 60 h 75"/>
                  <a:gd name="T86" fmla="*/ 30 w 86"/>
                  <a:gd name="T87" fmla="*/ 63 h 75"/>
                  <a:gd name="T88" fmla="*/ 30 w 86"/>
                  <a:gd name="T89" fmla="*/ 67 h 75"/>
                  <a:gd name="T90" fmla="*/ 30 w 86"/>
                  <a:gd name="T91" fmla="*/ 67 h 75"/>
                  <a:gd name="T92" fmla="*/ 30 w 86"/>
                  <a:gd name="T93" fmla="*/ 71 h 75"/>
                  <a:gd name="T94" fmla="*/ 26 w 86"/>
                  <a:gd name="T95" fmla="*/ 71 h 75"/>
                  <a:gd name="T96" fmla="*/ 26 w 86"/>
                  <a:gd name="T97" fmla="*/ 75 h 75"/>
                  <a:gd name="T98" fmla="*/ 26 w 86"/>
                  <a:gd name="T99"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6" h="75">
                    <a:moveTo>
                      <a:pt x="78" y="33"/>
                    </a:moveTo>
                    <a:lnTo>
                      <a:pt x="78" y="33"/>
                    </a:lnTo>
                    <a:lnTo>
                      <a:pt x="82" y="33"/>
                    </a:lnTo>
                    <a:lnTo>
                      <a:pt x="82" y="33"/>
                    </a:lnTo>
                    <a:lnTo>
                      <a:pt x="82" y="30"/>
                    </a:lnTo>
                    <a:lnTo>
                      <a:pt x="82" y="30"/>
                    </a:lnTo>
                    <a:lnTo>
                      <a:pt x="82" y="30"/>
                    </a:lnTo>
                    <a:lnTo>
                      <a:pt x="82" y="30"/>
                    </a:lnTo>
                    <a:lnTo>
                      <a:pt x="86" y="26"/>
                    </a:lnTo>
                    <a:lnTo>
                      <a:pt x="86" y="26"/>
                    </a:lnTo>
                    <a:lnTo>
                      <a:pt x="86" y="26"/>
                    </a:lnTo>
                    <a:lnTo>
                      <a:pt x="86" y="22"/>
                    </a:lnTo>
                    <a:lnTo>
                      <a:pt x="86" y="22"/>
                    </a:lnTo>
                    <a:lnTo>
                      <a:pt x="86" y="22"/>
                    </a:lnTo>
                    <a:lnTo>
                      <a:pt x="86" y="18"/>
                    </a:lnTo>
                    <a:lnTo>
                      <a:pt x="86" y="18"/>
                    </a:lnTo>
                    <a:lnTo>
                      <a:pt x="86" y="18"/>
                    </a:lnTo>
                    <a:lnTo>
                      <a:pt x="86" y="15"/>
                    </a:lnTo>
                    <a:lnTo>
                      <a:pt x="86" y="15"/>
                    </a:lnTo>
                    <a:lnTo>
                      <a:pt x="86" y="15"/>
                    </a:lnTo>
                    <a:lnTo>
                      <a:pt x="86" y="11"/>
                    </a:lnTo>
                    <a:lnTo>
                      <a:pt x="82" y="11"/>
                    </a:lnTo>
                    <a:lnTo>
                      <a:pt x="82" y="11"/>
                    </a:lnTo>
                    <a:lnTo>
                      <a:pt x="82" y="11"/>
                    </a:lnTo>
                    <a:lnTo>
                      <a:pt x="82" y="7"/>
                    </a:lnTo>
                    <a:lnTo>
                      <a:pt x="82" y="7"/>
                    </a:lnTo>
                    <a:lnTo>
                      <a:pt x="78" y="7"/>
                    </a:lnTo>
                    <a:lnTo>
                      <a:pt x="78" y="7"/>
                    </a:lnTo>
                    <a:lnTo>
                      <a:pt x="78" y="3"/>
                    </a:lnTo>
                    <a:lnTo>
                      <a:pt x="78" y="3"/>
                    </a:lnTo>
                    <a:lnTo>
                      <a:pt x="75" y="3"/>
                    </a:lnTo>
                    <a:lnTo>
                      <a:pt x="75" y="3"/>
                    </a:lnTo>
                    <a:lnTo>
                      <a:pt x="75" y="3"/>
                    </a:lnTo>
                    <a:lnTo>
                      <a:pt x="75" y="3"/>
                    </a:lnTo>
                    <a:lnTo>
                      <a:pt x="71" y="0"/>
                    </a:lnTo>
                    <a:lnTo>
                      <a:pt x="71" y="0"/>
                    </a:lnTo>
                    <a:lnTo>
                      <a:pt x="71" y="0"/>
                    </a:lnTo>
                    <a:lnTo>
                      <a:pt x="67" y="0"/>
                    </a:lnTo>
                    <a:lnTo>
                      <a:pt x="67" y="0"/>
                    </a:lnTo>
                    <a:lnTo>
                      <a:pt x="67" y="0"/>
                    </a:lnTo>
                    <a:lnTo>
                      <a:pt x="63" y="0"/>
                    </a:lnTo>
                    <a:lnTo>
                      <a:pt x="63" y="0"/>
                    </a:lnTo>
                    <a:lnTo>
                      <a:pt x="63" y="0"/>
                    </a:lnTo>
                    <a:lnTo>
                      <a:pt x="63" y="0"/>
                    </a:lnTo>
                    <a:lnTo>
                      <a:pt x="60" y="0"/>
                    </a:lnTo>
                    <a:lnTo>
                      <a:pt x="60" y="0"/>
                    </a:lnTo>
                    <a:lnTo>
                      <a:pt x="60" y="0"/>
                    </a:lnTo>
                    <a:lnTo>
                      <a:pt x="56" y="3"/>
                    </a:lnTo>
                    <a:lnTo>
                      <a:pt x="56" y="3"/>
                    </a:lnTo>
                    <a:lnTo>
                      <a:pt x="56" y="3"/>
                    </a:lnTo>
                    <a:lnTo>
                      <a:pt x="0" y="45"/>
                    </a:lnTo>
                    <a:lnTo>
                      <a:pt x="0" y="45"/>
                    </a:lnTo>
                    <a:lnTo>
                      <a:pt x="3" y="45"/>
                    </a:lnTo>
                    <a:lnTo>
                      <a:pt x="3" y="41"/>
                    </a:lnTo>
                    <a:lnTo>
                      <a:pt x="3" y="41"/>
                    </a:lnTo>
                    <a:lnTo>
                      <a:pt x="7" y="41"/>
                    </a:lnTo>
                    <a:lnTo>
                      <a:pt x="7" y="41"/>
                    </a:lnTo>
                    <a:lnTo>
                      <a:pt x="7" y="41"/>
                    </a:lnTo>
                    <a:lnTo>
                      <a:pt x="7" y="41"/>
                    </a:lnTo>
                    <a:lnTo>
                      <a:pt x="11" y="41"/>
                    </a:lnTo>
                    <a:lnTo>
                      <a:pt x="11" y="41"/>
                    </a:lnTo>
                    <a:lnTo>
                      <a:pt x="11" y="41"/>
                    </a:lnTo>
                    <a:lnTo>
                      <a:pt x="15" y="41"/>
                    </a:lnTo>
                    <a:lnTo>
                      <a:pt x="15" y="41"/>
                    </a:lnTo>
                    <a:lnTo>
                      <a:pt x="15" y="41"/>
                    </a:lnTo>
                    <a:lnTo>
                      <a:pt x="18" y="41"/>
                    </a:lnTo>
                    <a:lnTo>
                      <a:pt x="18" y="41"/>
                    </a:lnTo>
                    <a:lnTo>
                      <a:pt x="18" y="45"/>
                    </a:lnTo>
                    <a:lnTo>
                      <a:pt x="22" y="45"/>
                    </a:lnTo>
                    <a:lnTo>
                      <a:pt x="22" y="45"/>
                    </a:lnTo>
                    <a:lnTo>
                      <a:pt x="22" y="45"/>
                    </a:lnTo>
                    <a:lnTo>
                      <a:pt x="22" y="45"/>
                    </a:lnTo>
                    <a:lnTo>
                      <a:pt x="26" y="48"/>
                    </a:lnTo>
                    <a:lnTo>
                      <a:pt x="26" y="48"/>
                    </a:lnTo>
                    <a:lnTo>
                      <a:pt x="26" y="48"/>
                    </a:lnTo>
                    <a:lnTo>
                      <a:pt x="26" y="48"/>
                    </a:lnTo>
                    <a:lnTo>
                      <a:pt x="26" y="52"/>
                    </a:lnTo>
                    <a:lnTo>
                      <a:pt x="30" y="52"/>
                    </a:lnTo>
                    <a:lnTo>
                      <a:pt x="30" y="52"/>
                    </a:lnTo>
                    <a:lnTo>
                      <a:pt x="30" y="56"/>
                    </a:lnTo>
                    <a:lnTo>
                      <a:pt x="30" y="56"/>
                    </a:lnTo>
                    <a:lnTo>
                      <a:pt x="30" y="56"/>
                    </a:lnTo>
                    <a:lnTo>
                      <a:pt x="30" y="56"/>
                    </a:lnTo>
                    <a:lnTo>
                      <a:pt x="30" y="60"/>
                    </a:lnTo>
                    <a:lnTo>
                      <a:pt x="30" y="60"/>
                    </a:lnTo>
                    <a:lnTo>
                      <a:pt x="30" y="60"/>
                    </a:lnTo>
                    <a:lnTo>
                      <a:pt x="30" y="63"/>
                    </a:lnTo>
                    <a:lnTo>
                      <a:pt x="30" y="63"/>
                    </a:lnTo>
                    <a:lnTo>
                      <a:pt x="30" y="63"/>
                    </a:lnTo>
                    <a:lnTo>
                      <a:pt x="30" y="67"/>
                    </a:lnTo>
                    <a:lnTo>
                      <a:pt x="30" y="67"/>
                    </a:lnTo>
                    <a:lnTo>
                      <a:pt x="30" y="67"/>
                    </a:lnTo>
                    <a:lnTo>
                      <a:pt x="30" y="71"/>
                    </a:lnTo>
                    <a:lnTo>
                      <a:pt x="30" y="71"/>
                    </a:lnTo>
                    <a:lnTo>
                      <a:pt x="30" y="71"/>
                    </a:lnTo>
                    <a:lnTo>
                      <a:pt x="26" y="71"/>
                    </a:lnTo>
                    <a:lnTo>
                      <a:pt x="26" y="75"/>
                    </a:lnTo>
                    <a:lnTo>
                      <a:pt x="26" y="75"/>
                    </a:lnTo>
                    <a:lnTo>
                      <a:pt x="26" y="75"/>
                    </a:lnTo>
                    <a:lnTo>
                      <a:pt x="26" y="75"/>
                    </a:lnTo>
                    <a:lnTo>
                      <a:pt x="78" y="3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Oval 389">
                <a:extLst>
                  <a:ext uri="{FF2B5EF4-FFF2-40B4-BE49-F238E27FC236}">
                    <a16:creationId xmlns:a16="http://schemas.microsoft.com/office/drawing/2014/main" id="{1A8FF5A8-449C-1C7A-64D3-A4AAB84626B3}"/>
                  </a:ext>
                </a:extLst>
              </p:cNvPr>
              <p:cNvSpPr>
                <a:spLocks noChangeArrowheads="1"/>
              </p:cNvSpPr>
              <p:nvPr/>
            </p:nvSpPr>
            <p:spPr bwMode="auto">
              <a:xfrm>
                <a:off x="6453" y="1681"/>
                <a:ext cx="131" cy="131"/>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390">
                <a:extLst>
                  <a:ext uri="{FF2B5EF4-FFF2-40B4-BE49-F238E27FC236}">
                    <a16:creationId xmlns:a16="http://schemas.microsoft.com/office/drawing/2014/main" id="{A8474FD2-09CA-E504-1342-9EE193D74BAB}"/>
                  </a:ext>
                </a:extLst>
              </p:cNvPr>
              <p:cNvSpPr>
                <a:spLocks/>
              </p:cNvSpPr>
              <p:nvPr/>
            </p:nvSpPr>
            <p:spPr bwMode="auto">
              <a:xfrm>
                <a:off x="6479" y="1580"/>
                <a:ext cx="56" cy="139"/>
              </a:xfrm>
              <a:custGeom>
                <a:avLst/>
                <a:gdLst>
                  <a:gd name="T0" fmla="*/ 15 w 56"/>
                  <a:gd name="T1" fmla="*/ 127 h 139"/>
                  <a:gd name="T2" fmla="*/ 15 w 56"/>
                  <a:gd name="T3" fmla="*/ 131 h 139"/>
                  <a:gd name="T4" fmla="*/ 19 w 56"/>
                  <a:gd name="T5" fmla="*/ 131 h 139"/>
                  <a:gd name="T6" fmla="*/ 19 w 56"/>
                  <a:gd name="T7" fmla="*/ 135 h 139"/>
                  <a:gd name="T8" fmla="*/ 19 w 56"/>
                  <a:gd name="T9" fmla="*/ 135 h 139"/>
                  <a:gd name="T10" fmla="*/ 22 w 56"/>
                  <a:gd name="T11" fmla="*/ 135 h 139"/>
                  <a:gd name="T12" fmla="*/ 22 w 56"/>
                  <a:gd name="T13" fmla="*/ 139 h 139"/>
                  <a:gd name="T14" fmla="*/ 26 w 56"/>
                  <a:gd name="T15" fmla="*/ 139 h 139"/>
                  <a:gd name="T16" fmla="*/ 26 w 56"/>
                  <a:gd name="T17" fmla="*/ 139 h 139"/>
                  <a:gd name="T18" fmla="*/ 30 w 56"/>
                  <a:gd name="T19" fmla="*/ 139 h 139"/>
                  <a:gd name="T20" fmla="*/ 34 w 56"/>
                  <a:gd name="T21" fmla="*/ 139 h 139"/>
                  <a:gd name="T22" fmla="*/ 34 w 56"/>
                  <a:gd name="T23" fmla="*/ 139 h 139"/>
                  <a:gd name="T24" fmla="*/ 37 w 56"/>
                  <a:gd name="T25" fmla="*/ 139 h 139"/>
                  <a:gd name="T26" fmla="*/ 41 w 56"/>
                  <a:gd name="T27" fmla="*/ 139 h 139"/>
                  <a:gd name="T28" fmla="*/ 41 w 56"/>
                  <a:gd name="T29" fmla="*/ 139 h 139"/>
                  <a:gd name="T30" fmla="*/ 45 w 56"/>
                  <a:gd name="T31" fmla="*/ 139 h 139"/>
                  <a:gd name="T32" fmla="*/ 45 w 56"/>
                  <a:gd name="T33" fmla="*/ 135 h 139"/>
                  <a:gd name="T34" fmla="*/ 49 w 56"/>
                  <a:gd name="T35" fmla="*/ 135 h 139"/>
                  <a:gd name="T36" fmla="*/ 49 w 56"/>
                  <a:gd name="T37" fmla="*/ 135 h 139"/>
                  <a:gd name="T38" fmla="*/ 52 w 56"/>
                  <a:gd name="T39" fmla="*/ 131 h 139"/>
                  <a:gd name="T40" fmla="*/ 52 w 56"/>
                  <a:gd name="T41" fmla="*/ 131 h 139"/>
                  <a:gd name="T42" fmla="*/ 52 w 56"/>
                  <a:gd name="T43" fmla="*/ 127 h 139"/>
                  <a:gd name="T44" fmla="*/ 52 w 56"/>
                  <a:gd name="T45" fmla="*/ 127 h 139"/>
                  <a:gd name="T46" fmla="*/ 56 w 56"/>
                  <a:gd name="T47" fmla="*/ 124 h 139"/>
                  <a:gd name="T48" fmla="*/ 56 w 56"/>
                  <a:gd name="T49" fmla="*/ 124 h 139"/>
                  <a:gd name="T50" fmla="*/ 41 w 56"/>
                  <a:gd name="T51" fmla="*/ 3 h 139"/>
                  <a:gd name="T52" fmla="*/ 41 w 56"/>
                  <a:gd name="T53" fmla="*/ 3 h 139"/>
                  <a:gd name="T54" fmla="*/ 41 w 56"/>
                  <a:gd name="T55" fmla="*/ 7 h 139"/>
                  <a:gd name="T56" fmla="*/ 37 w 56"/>
                  <a:gd name="T57" fmla="*/ 7 h 139"/>
                  <a:gd name="T58" fmla="*/ 37 w 56"/>
                  <a:gd name="T59" fmla="*/ 7 h 139"/>
                  <a:gd name="T60" fmla="*/ 37 w 56"/>
                  <a:gd name="T61" fmla="*/ 11 h 139"/>
                  <a:gd name="T62" fmla="*/ 34 w 56"/>
                  <a:gd name="T63" fmla="*/ 11 h 139"/>
                  <a:gd name="T64" fmla="*/ 34 w 56"/>
                  <a:gd name="T65" fmla="*/ 15 h 139"/>
                  <a:gd name="T66" fmla="*/ 30 w 56"/>
                  <a:gd name="T67" fmla="*/ 15 h 139"/>
                  <a:gd name="T68" fmla="*/ 30 w 56"/>
                  <a:gd name="T69" fmla="*/ 15 h 139"/>
                  <a:gd name="T70" fmla="*/ 26 w 56"/>
                  <a:gd name="T71" fmla="*/ 15 h 139"/>
                  <a:gd name="T72" fmla="*/ 22 w 56"/>
                  <a:gd name="T73" fmla="*/ 18 h 139"/>
                  <a:gd name="T74" fmla="*/ 22 w 56"/>
                  <a:gd name="T75" fmla="*/ 18 h 139"/>
                  <a:gd name="T76" fmla="*/ 19 w 56"/>
                  <a:gd name="T77" fmla="*/ 18 h 139"/>
                  <a:gd name="T78" fmla="*/ 15 w 56"/>
                  <a:gd name="T79" fmla="*/ 18 h 139"/>
                  <a:gd name="T80" fmla="*/ 15 w 56"/>
                  <a:gd name="T81" fmla="*/ 18 h 139"/>
                  <a:gd name="T82" fmla="*/ 11 w 56"/>
                  <a:gd name="T83" fmla="*/ 15 h 139"/>
                  <a:gd name="T84" fmla="*/ 11 w 56"/>
                  <a:gd name="T85" fmla="*/ 15 h 139"/>
                  <a:gd name="T86" fmla="*/ 7 w 56"/>
                  <a:gd name="T87" fmla="*/ 15 h 139"/>
                  <a:gd name="T88" fmla="*/ 7 w 56"/>
                  <a:gd name="T89" fmla="*/ 15 h 139"/>
                  <a:gd name="T90" fmla="*/ 4 w 56"/>
                  <a:gd name="T91" fmla="*/ 11 h 139"/>
                  <a:gd name="T92" fmla="*/ 4 w 56"/>
                  <a:gd name="T93" fmla="*/ 11 h 139"/>
                  <a:gd name="T94" fmla="*/ 4 w 56"/>
                  <a:gd name="T95" fmla="*/ 11 h 139"/>
                  <a:gd name="T96" fmla="*/ 0 w 56"/>
                  <a:gd name="T97" fmla="*/ 7 h 139"/>
                  <a:gd name="T98" fmla="*/ 0 w 56"/>
                  <a:gd name="T99" fmla="*/ 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 h="139">
                    <a:moveTo>
                      <a:pt x="15" y="127"/>
                    </a:moveTo>
                    <a:lnTo>
                      <a:pt x="15" y="127"/>
                    </a:lnTo>
                    <a:lnTo>
                      <a:pt x="15" y="131"/>
                    </a:lnTo>
                    <a:lnTo>
                      <a:pt x="15" y="131"/>
                    </a:lnTo>
                    <a:lnTo>
                      <a:pt x="19" y="131"/>
                    </a:lnTo>
                    <a:lnTo>
                      <a:pt x="19" y="131"/>
                    </a:lnTo>
                    <a:lnTo>
                      <a:pt x="19" y="131"/>
                    </a:lnTo>
                    <a:lnTo>
                      <a:pt x="19" y="135"/>
                    </a:lnTo>
                    <a:lnTo>
                      <a:pt x="19" y="135"/>
                    </a:lnTo>
                    <a:lnTo>
                      <a:pt x="19" y="135"/>
                    </a:lnTo>
                    <a:lnTo>
                      <a:pt x="22" y="135"/>
                    </a:lnTo>
                    <a:lnTo>
                      <a:pt x="22" y="135"/>
                    </a:lnTo>
                    <a:lnTo>
                      <a:pt x="22" y="135"/>
                    </a:lnTo>
                    <a:lnTo>
                      <a:pt x="22" y="139"/>
                    </a:lnTo>
                    <a:lnTo>
                      <a:pt x="26" y="139"/>
                    </a:lnTo>
                    <a:lnTo>
                      <a:pt x="26" y="139"/>
                    </a:lnTo>
                    <a:lnTo>
                      <a:pt x="26" y="139"/>
                    </a:lnTo>
                    <a:lnTo>
                      <a:pt x="26" y="139"/>
                    </a:lnTo>
                    <a:lnTo>
                      <a:pt x="30" y="139"/>
                    </a:lnTo>
                    <a:lnTo>
                      <a:pt x="30" y="139"/>
                    </a:lnTo>
                    <a:lnTo>
                      <a:pt x="30" y="139"/>
                    </a:lnTo>
                    <a:lnTo>
                      <a:pt x="34" y="139"/>
                    </a:lnTo>
                    <a:lnTo>
                      <a:pt x="34" y="139"/>
                    </a:lnTo>
                    <a:lnTo>
                      <a:pt x="34" y="139"/>
                    </a:lnTo>
                    <a:lnTo>
                      <a:pt x="37" y="139"/>
                    </a:lnTo>
                    <a:lnTo>
                      <a:pt x="37" y="139"/>
                    </a:lnTo>
                    <a:lnTo>
                      <a:pt x="37" y="139"/>
                    </a:lnTo>
                    <a:lnTo>
                      <a:pt x="41" y="139"/>
                    </a:lnTo>
                    <a:lnTo>
                      <a:pt x="41" y="139"/>
                    </a:lnTo>
                    <a:lnTo>
                      <a:pt x="41" y="139"/>
                    </a:lnTo>
                    <a:lnTo>
                      <a:pt x="45" y="139"/>
                    </a:lnTo>
                    <a:lnTo>
                      <a:pt x="45" y="139"/>
                    </a:lnTo>
                    <a:lnTo>
                      <a:pt x="45" y="135"/>
                    </a:lnTo>
                    <a:lnTo>
                      <a:pt x="45" y="135"/>
                    </a:lnTo>
                    <a:lnTo>
                      <a:pt x="49" y="135"/>
                    </a:lnTo>
                    <a:lnTo>
                      <a:pt x="49" y="135"/>
                    </a:lnTo>
                    <a:lnTo>
                      <a:pt x="49" y="135"/>
                    </a:lnTo>
                    <a:lnTo>
                      <a:pt x="49" y="135"/>
                    </a:lnTo>
                    <a:lnTo>
                      <a:pt x="52" y="131"/>
                    </a:lnTo>
                    <a:lnTo>
                      <a:pt x="52" y="131"/>
                    </a:lnTo>
                    <a:lnTo>
                      <a:pt x="52" y="131"/>
                    </a:lnTo>
                    <a:lnTo>
                      <a:pt x="52" y="131"/>
                    </a:lnTo>
                    <a:lnTo>
                      <a:pt x="52" y="127"/>
                    </a:lnTo>
                    <a:lnTo>
                      <a:pt x="52" y="127"/>
                    </a:lnTo>
                    <a:lnTo>
                      <a:pt x="52" y="127"/>
                    </a:lnTo>
                    <a:lnTo>
                      <a:pt x="52" y="127"/>
                    </a:lnTo>
                    <a:lnTo>
                      <a:pt x="56" y="127"/>
                    </a:lnTo>
                    <a:lnTo>
                      <a:pt x="56" y="124"/>
                    </a:lnTo>
                    <a:lnTo>
                      <a:pt x="56" y="124"/>
                    </a:lnTo>
                    <a:lnTo>
                      <a:pt x="56" y="124"/>
                    </a:lnTo>
                    <a:lnTo>
                      <a:pt x="41" y="0"/>
                    </a:lnTo>
                    <a:lnTo>
                      <a:pt x="41" y="3"/>
                    </a:lnTo>
                    <a:lnTo>
                      <a:pt x="41" y="3"/>
                    </a:lnTo>
                    <a:lnTo>
                      <a:pt x="41" y="3"/>
                    </a:lnTo>
                    <a:lnTo>
                      <a:pt x="41" y="3"/>
                    </a:lnTo>
                    <a:lnTo>
                      <a:pt x="41" y="7"/>
                    </a:lnTo>
                    <a:lnTo>
                      <a:pt x="37" y="7"/>
                    </a:lnTo>
                    <a:lnTo>
                      <a:pt x="37" y="7"/>
                    </a:lnTo>
                    <a:lnTo>
                      <a:pt x="37" y="7"/>
                    </a:lnTo>
                    <a:lnTo>
                      <a:pt x="37" y="7"/>
                    </a:lnTo>
                    <a:lnTo>
                      <a:pt x="37" y="11"/>
                    </a:lnTo>
                    <a:lnTo>
                      <a:pt x="37" y="11"/>
                    </a:lnTo>
                    <a:lnTo>
                      <a:pt x="37" y="11"/>
                    </a:lnTo>
                    <a:lnTo>
                      <a:pt x="34" y="11"/>
                    </a:lnTo>
                    <a:lnTo>
                      <a:pt x="34" y="11"/>
                    </a:lnTo>
                    <a:lnTo>
                      <a:pt x="34" y="15"/>
                    </a:lnTo>
                    <a:lnTo>
                      <a:pt x="34" y="15"/>
                    </a:lnTo>
                    <a:lnTo>
                      <a:pt x="30" y="15"/>
                    </a:lnTo>
                    <a:lnTo>
                      <a:pt x="30" y="15"/>
                    </a:lnTo>
                    <a:lnTo>
                      <a:pt x="30" y="15"/>
                    </a:lnTo>
                    <a:lnTo>
                      <a:pt x="26" y="15"/>
                    </a:lnTo>
                    <a:lnTo>
                      <a:pt x="26" y="15"/>
                    </a:lnTo>
                    <a:lnTo>
                      <a:pt x="26" y="18"/>
                    </a:lnTo>
                    <a:lnTo>
                      <a:pt x="22" y="18"/>
                    </a:lnTo>
                    <a:lnTo>
                      <a:pt x="22" y="18"/>
                    </a:lnTo>
                    <a:lnTo>
                      <a:pt x="22" y="18"/>
                    </a:lnTo>
                    <a:lnTo>
                      <a:pt x="19" y="18"/>
                    </a:lnTo>
                    <a:lnTo>
                      <a:pt x="19" y="18"/>
                    </a:lnTo>
                    <a:lnTo>
                      <a:pt x="19" y="18"/>
                    </a:lnTo>
                    <a:lnTo>
                      <a:pt x="15" y="18"/>
                    </a:lnTo>
                    <a:lnTo>
                      <a:pt x="15" y="18"/>
                    </a:lnTo>
                    <a:lnTo>
                      <a:pt x="15" y="18"/>
                    </a:lnTo>
                    <a:lnTo>
                      <a:pt x="11" y="18"/>
                    </a:lnTo>
                    <a:lnTo>
                      <a:pt x="11" y="15"/>
                    </a:lnTo>
                    <a:lnTo>
                      <a:pt x="11" y="15"/>
                    </a:lnTo>
                    <a:lnTo>
                      <a:pt x="11" y="15"/>
                    </a:lnTo>
                    <a:lnTo>
                      <a:pt x="7" y="15"/>
                    </a:lnTo>
                    <a:lnTo>
                      <a:pt x="7" y="15"/>
                    </a:lnTo>
                    <a:lnTo>
                      <a:pt x="7" y="15"/>
                    </a:lnTo>
                    <a:lnTo>
                      <a:pt x="7" y="15"/>
                    </a:lnTo>
                    <a:lnTo>
                      <a:pt x="4" y="15"/>
                    </a:lnTo>
                    <a:lnTo>
                      <a:pt x="4" y="11"/>
                    </a:lnTo>
                    <a:lnTo>
                      <a:pt x="4" y="11"/>
                    </a:lnTo>
                    <a:lnTo>
                      <a:pt x="4" y="11"/>
                    </a:lnTo>
                    <a:lnTo>
                      <a:pt x="4" y="11"/>
                    </a:lnTo>
                    <a:lnTo>
                      <a:pt x="4" y="11"/>
                    </a:lnTo>
                    <a:lnTo>
                      <a:pt x="0" y="7"/>
                    </a:lnTo>
                    <a:lnTo>
                      <a:pt x="0" y="7"/>
                    </a:lnTo>
                    <a:lnTo>
                      <a:pt x="0" y="7"/>
                    </a:lnTo>
                    <a:lnTo>
                      <a:pt x="0" y="7"/>
                    </a:lnTo>
                    <a:lnTo>
                      <a:pt x="15" y="12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391">
                <a:extLst>
                  <a:ext uri="{FF2B5EF4-FFF2-40B4-BE49-F238E27FC236}">
                    <a16:creationId xmlns:a16="http://schemas.microsoft.com/office/drawing/2014/main" id="{92AB626E-28C7-FF4B-26A7-945AFD7AC501}"/>
                  </a:ext>
                </a:extLst>
              </p:cNvPr>
              <p:cNvSpPr>
                <a:spLocks/>
              </p:cNvSpPr>
              <p:nvPr/>
            </p:nvSpPr>
            <p:spPr bwMode="auto">
              <a:xfrm>
                <a:off x="6509" y="1797"/>
                <a:ext cx="67" cy="203"/>
              </a:xfrm>
              <a:custGeom>
                <a:avLst/>
                <a:gdLst>
                  <a:gd name="T0" fmla="*/ 37 w 67"/>
                  <a:gd name="T1" fmla="*/ 4 h 203"/>
                  <a:gd name="T2" fmla="*/ 37 w 67"/>
                  <a:gd name="T3" fmla="*/ 4 h 203"/>
                  <a:gd name="T4" fmla="*/ 37 w 67"/>
                  <a:gd name="T5" fmla="*/ 4 h 203"/>
                  <a:gd name="T6" fmla="*/ 37 w 67"/>
                  <a:gd name="T7" fmla="*/ 4 h 203"/>
                  <a:gd name="T8" fmla="*/ 34 w 67"/>
                  <a:gd name="T9" fmla="*/ 4 h 203"/>
                  <a:gd name="T10" fmla="*/ 34 w 67"/>
                  <a:gd name="T11" fmla="*/ 0 h 203"/>
                  <a:gd name="T12" fmla="*/ 30 w 67"/>
                  <a:gd name="T13" fmla="*/ 0 h 203"/>
                  <a:gd name="T14" fmla="*/ 30 w 67"/>
                  <a:gd name="T15" fmla="*/ 0 h 203"/>
                  <a:gd name="T16" fmla="*/ 26 w 67"/>
                  <a:gd name="T17" fmla="*/ 0 h 203"/>
                  <a:gd name="T18" fmla="*/ 26 w 67"/>
                  <a:gd name="T19" fmla="*/ 0 h 203"/>
                  <a:gd name="T20" fmla="*/ 22 w 67"/>
                  <a:gd name="T21" fmla="*/ 0 h 203"/>
                  <a:gd name="T22" fmla="*/ 19 w 67"/>
                  <a:gd name="T23" fmla="*/ 0 h 203"/>
                  <a:gd name="T24" fmla="*/ 19 w 67"/>
                  <a:gd name="T25" fmla="*/ 0 h 203"/>
                  <a:gd name="T26" fmla="*/ 15 w 67"/>
                  <a:gd name="T27" fmla="*/ 0 h 203"/>
                  <a:gd name="T28" fmla="*/ 11 w 67"/>
                  <a:gd name="T29" fmla="*/ 4 h 203"/>
                  <a:gd name="T30" fmla="*/ 11 w 67"/>
                  <a:gd name="T31" fmla="*/ 4 h 203"/>
                  <a:gd name="T32" fmla="*/ 7 w 67"/>
                  <a:gd name="T33" fmla="*/ 4 h 203"/>
                  <a:gd name="T34" fmla="*/ 7 w 67"/>
                  <a:gd name="T35" fmla="*/ 4 h 203"/>
                  <a:gd name="T36" fmla="*/ 4 w 67"/>
                  <a:gd name="T37" fmla="*/ 4 h 203"/>
                  <a:gd name="T38" fmla="*/ 4 w 67"/>
                  <a:gd name="T39" fmla="*/ 8 h 203"/>
                  <a:gd name="T40" fmla="*/ 0 w 67"/>
                  <a:gd name="T41" fmla="*/ 8 h 203"/>
                  <a:gd name="T42" fmla="*/ 0 w 67"/>
                  <a:gd name="T43" fmla="*/ 8 h 203"/>
                  <a:gd name="T44" fmla="*/ 0 w 67"/>
                  <a:gd name="T45" fmla="*/ 12 h 203"/>
                  <a:gd name="T46" fmla="*/ 0 w 67"/>
                  <a:gd name="T47" fmla="*/ 12 h 203"/>
                  <a:gd name="T48" fmla="*/ 0 w 67"/>
                  <a:gd name="T49" fmla="*/ 12 h 203"/>
                  <a:gd name="T50" fmla="*/ 26 w 67"/>
                  <a:gd name="T51" fmla="*/ 203 h 203"/>
                  <a:gd name="T52" fmla="*/ 26 w 67"/>
                  <a:gd name="T53" fmla="*/ 199 h 203"/>
                  <a:gd name="T54" fmla="*/ 30 w 67"/>
                  <a:gd name="T55" fmla="*/ 199 h 203"/>
                  <a:gd name="T56" fmla="*/ 30 w 67"/>
                  <a:gd name="T57" fmla="*/ 199 h 203"/>
                  <a:gd name="T58" fmla="*/ 30 w 67"/>
                  <a:gd name="T59" fmla="*/ 199 h 203"/>
                  <a:gd name="T60" fmla="*/ 30 w 67"/>
                  <a:gd name="T61" fmla="*/ 195 h 203"/>
                  <a:gd name="T62" fmla="*/ 34 w 67"/>
                  <a:gd name="T63" fmla="*/ 195 h 203"/>
                  <a:gd name="T64" fmla="*/ 34 w 67"/>
                  <a:gd name="T65" fmla="*/ 195 h 203"/>
                  <a:gd name="T66" fmla="*/ 37 w 67"/>
                  <a:gd name="T67" fmla="*/ 195 h 203"/>
                  <a:gd name="T68" fmla="*/ 41 w 67"/>
                  <a:gd name="T69" fmla="*/ 195 h 203"/>
                  <a:gd name="T70" fmla="*/ 41 w 67"/>
                  <a:gd name="T71" fmla="*/ 192 h 203"/>
                  <a:gd name="T72" fmla="*/ 45 w 67"/>
                  <a:gd name="T73" fmla="*/ 192 h 203"/>
                  <a:gd name="T74" fmla="*/ 45 w 67"/>
                  <a:gd name="T75" fmla="*/ 192 h 203"/>
                  <a:gd name="T76" fmla="*/ 49 w 67"/>
                  <a:gd name="T77" fmla="*/ 192 h 203"/>
                  <a:gd name="T78" fmla="*/ 52 w 67"/>
                  <a:gd name="T79" fmla="*/ 192 h 203"/>
                  <a:gd name="T80" fmla="*/ 52 w 67"/>
                  <a:gd name="T81" fmla="*/ 192 h 203"/>
                  <a:gd name="T82" fmla="*/ 56 w 67"/>
                  <a:gd name="T83" fmla="*/ 192 h 203"/>
                  <a:gd name="T84" fmla="*/ 60 w 67"/>
                  <a:gd name="T85" fmla="*/ 192 h 203"/>
                  <a:gd name="T86" fmla="*/ 60 w 67"/>
                  <a:gd name="T87" fmla="*/ 192 h 203"/>
                  <a:gd name="T88" fmla="*/ 64 w 67"/>
                  <a:gd name="T89" fmla="*/ 192 h 203"/>
                  <a:gd name="T90" fmla="*/ 64 w 67"/>
                  <a:gd name="T91" fmla="*/ 192 h 203"/>
                  <a:gd name="T92" fmla="*/ 64 w 67"/>
                  <a:gd name="T93" fmla="*/ 195 h 203"/>
                  <a:gd name="T94" fmla="*/ 64 w 67"/>
                  <a:gd name="T95" fmla="*/ 195 h 203"/>
                  <a:gd name="T96" fmla="*/ 67 w 67"/>
                  <a:gd name="T97" fmla="*/ 195 h 203"/>
                  <a:gd name="T98" fmla="*/ 67 w 67"/>
                  <a:gd name="T99" fmla="*/ 19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203">
                    <a:moveTo>
                      <a:pt x="37" y="8"/>
                    </a:moveTo>
                    <a:lnTo>
                      <a:pt x="37" y="4"/>
                    </a:lnTo>
                    <a:lnTo>
                      <a:pt x="37" y="4"/>
                    </a:lnTo>
                    <a:lnTo>
                      <a:pt x="37" y="4"/>
                    </a:lnTo>
                    <a:lnTo>
                      <a:pt x="37" y="4"/>
                    </a:lnTo>
                    <a:lnTo>
                      <a:pt x="37" y="4"/>
                    </a:lnTo>
                    <a:lnTo>
                      <a:pt x="37" y="4"/>
                    </a:lnTo>
                    <a:lnTo>
                      <a:pt x="37" y="4"/>
                    </a:lnTo>
                    <a:lnTo>
                      <a:pt x="34" y="4"/>
                    </a:lnTo>
                    <a:lnTo>
                      <a:pt x="34" y="4"/>
                    </a:lnTo>
                    <a:lnTo>
                      <a:pt x="34" y="0"/>
                    </a:lnTo>
                    <a:lnTo>
                      <a:pt x="34" y="0"/>
                    </a:lnTo>
                    <a:lnTo>
                      <a:pt x="34" y="0"/>
                    </a:lnTo>
                    <a:lnTo>
                      <a:pt x="30" y="0"/>
                    </a:lnTo>
                    <a:lnTo>
                      <a:pt x="30" y="0"/>
                    </a:lnTo>
                    <a:lnTo>
                      <a:pt x="30" y="0"/>
                    </a:lnTo>
                    <a:lnTo>
                      <a:pt x="26" y="0"/>
                    </a:lnTo>
                    <a:lnTo>
                      <a:pt x="26" y="0"/>
                    </a:lnTo>
                    <a:lnTo>
                      <a:pt x="26" y="0"/>
                    </a:lnTo>
                    <a:lnTo>
                      <a:pt x="26" y="0"/>
                    </a:lnTo>
                    <a:lnTo>
                      <a:pt x="22" y="0"/>
                    </a:lnTo>
                    <a:lnTo>
                      <a:pt x="22" y="0"/>
                    </a:lnTo>
                    <a:lnTo>
                      <a:pt x="22" y="0"/>
                    </a:lnTo>
                    <a:lnTo>
                      <a:pt x="19" y="0"/>
                    </a:lnTo>
                    <a:lnTo>
                      <a:pt x="19" y="0"/>
                    </a:lnTo>
                    <a:lnTo>
                      <a:pt x="19" y="0"/>
                    </a:lnTo>
                    <a:lnTo>
                      <a:pt x="15" y="0"/>
                    </a:lnTo>
                    <a:lnTo>
                      <a:pt x="15" y="0"/>
                    </a:lnTo>
                    <a:lnTo>
                      <a:pt x="15" y="4"/>
                    </a:lnTo>
                    <a:lnTo>
                      <a:pt x="11" y="4"/>
                    </a:lnTo>
                    <a:lnTo>
                      <a:pt x="11" y="4"/>
                    </a:lnTo>
                    <a:lnTo>
                      <a:pt x="11" y="4"/>
                    </a:lnTo>
                    <a:lnTo>
                      <a:pt x="7" y="4"/>
                    </a:lnTo>
                    <a:lnTo>
                      <a:pt x="7" y="4"/>
                    </a:lnTo>
                    <a:lnTo>
                      <a:pt x="7" y="4"/>
                    </a:lnTo>
                    <a:lnTo>
                      <a:pt x="7" y="4"/>
                    </a:lnTo>
                    <a:lnTo>
                      <a:pt x="4" y="4"/>
                    </a:lnTo>
                    <a:lnTo>
                      <a:pt x="4" y="4"/>
                    </a:lnTo>
                    <a:lnTo>
                      <a:pt x="4" y="8"/>
                    </a:lnTo>
                    <a:lnTo>
                      <a:pt x="4" y="8"/>
                    </a:lnTo>
                    <a:lnTo>
                      <a:pt x="4" y="8"/>
                    </a:lnTo>
                    <a:lnTo>
                      <a:pt x="0" y="8"/>
                    </a:lnTo>
                    <a:lnTo>
                      <a:pt x="0" y="8"/>
                    </a:lnTo>
                    <a:lnTo>
                      <a:pt x="0" y="8"/>
                    </a:lnTo>
                    <a:lnTo>
                      <a:pt x="0" y="8"/>
                    </a:lnTo>
                    <a:lnTo>
                      <a:pt x="0" y="12"/>
                    </a:lnTo>
                    <a:lnTo>
                      <a:pt x="0" y="12"/>
                    </a:lnTo>
                    <a:lnTo>
                      <a:pt x="0" y="12"/>
                    </a:lnTo>
                    <a:lnTo>
                      <a:pt x="0" y="12"/>
                    </a:lnTo>
                    <a:lnTo>
                      <a:pt x="0" y="12"/>
                    </a:lnTo>
                    <a:lnTo>
                      <a:pt x="26" y="203"/>
                    </a:lnTo>
                    <a:lnTo>
                      <a:pt x="26" y="203"/>
                    </a:lnTo>
                    <a:lnTo>
                      <a:pt x="26" y="203"/>
                    </a:lnTo>
                    <a:lnTo>
                      <a:pt x="26" y="199"/>
                    </a:lnTo>
                    <a:lnTo>
                      <a:pt x="30" y="199"/>
                    </a:lnTo>
                    <a:lnTo>
                      <a:pt x="30" y="199"/>
                    </a:lnTo>
                    <a:lnTo>
                      <a:pt x="30" y="199"/>
                    </a:lnTo>
                    <a:lnTo>
                      <a:pt x="30" y="199"/>
                    </a:lnTo>
                    <a:lnTo>
                      <a:pt x="30" y="199"/>
                    </a:lnTo>
                    <a:lnTo>
                      <a:pt x="30" y="199"/>
                    </a:lnTo>
                    <a:lnTo>
                      <a:pt x="30" y="199"/>
                    </a:lnTo>
                    <a:lnTo>
                      <a:pt x="30" y="195"/>
                    </a:lnTo>
                    <a:lnTo>
                      <a:pt x="34" y="195"/>
                    </a:lnTo>
                    <a:lnTo>
                      <a:pt x="34" y="195"/>
                    </a:lnTo>
                    <a:lnTo>
                      <a:pt x="34" y="195"/>
                    </a:lnTo>
                    <a:lnTo>
                      <a:pt x="34" y="195"/>
                    </a:lnTo>
                    <a:lnTo>
                      <a:pt x="37" y="195"/>
                    </a:lnTo>
                    <a:lnTo>
                      <a:pt x="37" y="195"/>
                    </a:lnTo>
                    <a:lnTo>
                      <a:pt x="37" y="195"/>
                    </a:lnTo>
                    <a:lnTo>
                      <a:pt x="41" y="195"/>
                    </a:lnTo>
                    <a:lnTo>
                      <a:pt x="41" y="192"/>
                    </a:lnTo>
                    <a:lnTo>
                      <a:pt x="41" y="192"/>
                    </a:lnTo>
                    <a:lnTo>
                      <a:pt x="41" y="192"/>
                    </a:lnTo>
                    <a:lnTo>
                      <a:pt x="45" y="192"/>
                    </a:lnTo>
                    <a:lnTo>
                      <a:pt x="45" y="192"/>
                    </a:lnTo>
                    <a:lnTo>
                      <a:pt x="45" y="192"/>
                    </a:lnTo>
                    <a:lnTo>
                      <a:pt x="49" y="192"/>
                    </a:lnTo>
                    <a:lnTo>
                      <a:pt x="49" y="192"/>
                    </a:lnTo>
                    <a:lnTo>
                      <a:pt x="49" y="192"/>
                    </a:lnTo>
                    <a:lnTo>
                      <a:pt x="52" y="192"/>
                    </a:lnTo>
                    <a:lnTo>
                      <a:pt x="52" y="192"/>
                    </a:lnTo>
                    <a:lnTo>
                      <a:pt x="52" y="192"/>
                    </a:lnTo>
                    <a:lnTo>
                      <a:pt x="56" y="192"/>
                    </a:lnTo>
                    <a:lnTo>
                      <a:pt x="56" y="192"/>
                    </a:lnTo>
                    <a:lnTo>
                      <a:pt x="56" y="192"/>
                    </a:lnTo>
                    <a:lnTo>
                      <a:pt x="60" y="192"/>
                    </a:lnTo>
                    <a:lnTo>
                      <a:pt x="60" y="192"/>
                    </a:lnTo>
                    <a:lnTo>
                      <a:pt x="60" y="192"/>
                    </a:lnTo>
                    <a:lnTo>
                      <a:pt x="60" y="192"/>
                    </a:lnTo>
                    <a:lnTo>
                      <a:pt x="64" y="192"/>
                    </a:lnTo>
                    <a:lnTo>
                      <a:pt x="64" y="192"/>
                    </a:lnTo>
                    <a:lnTo>
                      <a:pt x="64" y="192"/>
                    </a:lnTo>
                    <a:lnTo>
                      <a:pt x="64" y="195"/>
                    </a:lnTo>
                    <a:lnTo>
                      <a:pt x="64" y="195"/>
                    </a:lnTo>
                    <a:lnTo>
                      <a:pt x="64" y="195"/>
                    </a:lnTo>
                    <a:lnTo>
                      <a:pt x="64" y="195"/>
                    </a:lnTo>
                    <a:lnTo>
                      <a:pt x="67" y="195"/>
                    </a:lnTo>
                    <a:lnTo>
                      <a:pt x="67" y="195"/>
                    </a:lnTo>
                    <a:lnTo>
                      <a:pt x="67" y="195"/>
                    </a:lnTo>
                    <a:lnTo>
                      <a:pt x="67" y="195"/>
                    </a:lnTo>
                    <a:lnTo>
                      <a:pt x="37" y="8"/>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Oval 392">
                <a:extLst>
                  <a:ext uri="{FF2B5EF4-FFF2-40B4-BE49-F238E27FC236}">
                    <a16:creationId xmlns:a16="http://schemas.microsoft.com/office/drawing/2014/main" id="{8309AA30-2FE9-EE16-2D23-294FF53BDCE3}"/>
                  </a:ext>
                </a:extLst>
              </p:cNvPr>
              <p:cNvSpPr>
                <a:spLocks noChangeArrowheads="1"/>
              </p:cNvSpPr>
              <p:nvPr/>
            </p:nvSpPr>
            <p:spPr bwMode="auto">
              <a:xfrm>
                <a:off x="5477" y="814"/>
                <a:ext cx="109" cy="109"/>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393">
                <a:extLst>
                  <a:ext uri="{FF2B5EF4-FFF2-40B4-BE49-F238E27FC236}">
                    <a16:creationId xmlns:a16="http://schemas.microsoft.com/office/drawing/2014/main" id="{3ED71BDC-1128-04D7-C6F7-1F93914E34AB}"/>
                  </a:ext>
                </a:extLst>
              </p:cNvPr>
              <p:cNvSpPr>
                <a:spLocks/>
              </p:cNvSpPr>
              <p:nvPr/>
            </p:nvSpPr>
            <p:spPr bwMode="auto">
              <a:xfrm>
                <a:off x="5458" y="916"/>
                <a:ext cx="83" cy="176"/>
              </a:xfrm>
              <a:custGeom>
                <a:avLst/>
                <a:gdLst>
                  <a:gd name="T0" fmla="*/ 83 w 83"/>
                  <a:gd name="T1" fmla="*/ 11 h 176"/>
                  <a:gd name="T2" fmla="*/ 83 w 83"/>
                  <a:gd name="T3" fmla="*/ 11 h 176"/>
                  <a:gd name="T4" fmla="*/ 83 w 83"/>
                  <a:gd name="T5" fmla="*/ 7 h 176"/>
                  <a:gd name="T6" fmla="*/ 83 w 83"/>
                  <a:gd name="T7" fmla="*/ 7 h 176"/>
                  <a:gd name="T8" fmla="*/ 79 w 83"/>
                  <a:gd name="T9" fmla="*/ 7 h 176"/>
                  <a:gd name="T10" fmla="*/ 79 w 83"/>
                  <a:gd name="T11" fmla="*/ 7 h 176"/>
                  <a:gd name="T12" fmla="*/ 75 w 83"/>
                  <a:gd name="T13" fmla="*/ 7 h 176"/>
                  <a:gd name="T14" fmla="*/ 75 w 83"/>
                  <a:gd name="T15" fmla="*/ 3 h 176"/>
                  <a:gd name="T16" fmla="*/ 72 w 83"/>
                  <a:gd name="T17" fmla="*/ 3 h 176"/>
                  <a:gd name="T18" fmla="*/ 72 w 83"/>
                  <a:gd name="T19" fmla="*/ 3 h 176"/>
                  <a:gd name="T20" fmla="*/ 68 w 83"/>
                  <a:gd name="T21" fmla="*/ 3 h 176"/>
                  <a:gd name="T22" fmla="*/ 68 w 83"/>
                  <a:gd name="T23" fmla="*/ 3 h 176"/>
                  <a:gd name="T24" fmla="*/ 64 w 83"/>
                  <a:gd name="T25" fmla="*/ 0 h 176"/>
                  <a:gd name="T26" fmla="*/ 60 w 83"/>
                  <a:gd name="T27" fmla="*/ 0 h 176"/>
                  <a:gd name="T28" fmla="*/ 60 w 83"/>
                  <a:gd name="T29" fmla="*/ 0 h 176"/>
                  <a:gd name="T30" fmla="*/ 57 w 83"/>
                  <a:gd name="T31" fmla="*/ 0 h 176"/>
                  <a:gd name="T32" fmla="*/ 57 w 83"/>
                  <a:gd name="T33" fmla="*/ 0 h 176"/>
                  <a:gd name="T34" fmla="*/ 53 w 83"/>
                  <a:gd name="T35" fmla="*/ 0 h 176"/>
                  <a:gd name="T36" fmla="*/ 53 w 83"/>
                  <a:gd name="T37" fmla="*/ 0 h 176"/>
                  <a:gd name="T38" fmla="*/ 49 w 83"/>
                  <a:gd name="T39" fmla="*/ 0 h 176"/>
                  <a:gd name="T40" fmla="*/ 49 w 83"/>
                  <a:gd name="T41" fmla="*/ 0 h 176"/>
                  <a:gd name="T42" fmla="*/ 45 w 83"/>
                  <a:gd name="T43" fmla="*/ 0 h 176"/>
                  <a:gd name="T44" fmla="*/ 45 w 83"/>
                  <a:gd name="T45" fmla="*/ 0 h 176"/>
                  <a:gd name="T46" fmla="*/ 45 w 83"/>
                  <a:gd name="T47" fmla="*/ 0 h 176"/>
                  <a:gd name="T48" fmla="*/ 45 w 83"/>
                  <a:gd name="T49" fmla="*/ 0 h 176"/>
                  <a:gd name="T50" fmla="*/ 0 w 83"/>
                  <a:gd name="T51" fmla="*/ 165 h 176"/>
                  <a:gd name="T52" fmla="*/ 4 w 83"/>
                  <a:gd name="T53" fmla="*/ 165 h 176"/>
                  <a:gd name="T54" fmla="*/ 4 w 83"/>
                  <a:gd name="T55" fmla="*/ 165 h 176"/>
                  <a:gd name="T56" fmla="*/ 4 w 83"/>
                  <a:gd name="T57" fmla="*/ 165 h 176"/>
                  <a:gd name="T58" fmla="*/ 4 w 83"/>
                  <a:gd name="T59" fmla="*/ 165 h 176"/>
                  <a:gd name="T60" fmla="*/ 8 w 83"/>
                  <a:gd name="T61" fmla="*/ 165 h 176"/>
                  <a:gd name="T62" fmla="*/ 8 w 83"/>
                  <a:gd name="T63" fmla="*/ 165 h 176"/>
                  <a:gd name="T64" fmla="*/ 12 w 83"/>
                  <a:gd name="T65" fmla="*/ 165 h 176"/>
                  <a:gd name="T66" fmla="*/ 12 w 83"/>
                  <a:gd name="T67" fmla="*/ 165 h 176"/>
                  <a:gd name="T68" fmla="*/ 15 w 83"/>
                  <a:gd name="T69" fmla="*/ 165 h 176"/>
                  <a:gd name="T70" fmla="*/ 19 w 83"/>
                  <a:gd name="T71" fmla="*/ 165 h 176"/>
                  <a:gd name="T72" fmla="*/ 19 w 83"/>
                  <a:gd name="T73" fmla="*/ 165 h 176"/>
                  <a:gd name="T74" fmla="*/ 23 w 83"/>
                  <a:gd name="T75" fmla="*/ 168 h 176"/>
                  <a:gd name="T76" fmla="*/ 23 w 83"/>
                  <a:gd name="T77" fmla="*/ 168 h 176"/>
                  <a:gd name="T78" fmla="*/ 27 w 83"/>
                  <a:gd name="T79" fmla="*/ 168 h 176"/>
                  <a:gd name="T80" fmla="*/ 30 w 83"/>
                  <a:gd name="T81" fmla="*/ 168 h 176"/>
                  <a:gd name="T82" fmla="*/ 30 w 83"/>
                  <a:gd name="T83" fmla="*/ 168 h 176"/>
                  <a:gd name="T84" fmla="*/ 34 w 83"/>
                  <a:gd name="T85" fmla="*/ 168 h 176"/>
                  <a:gd name="T86" fmla="*/ 34 w 83"/>
                  <a:gd name="T87" fmla="*/ 172 h 176"/>
                  <a:gd name="T88" fmla="*/ 38 w 83"/>
                  <a:gd name="T89" fmla="*/ 172 h 176"/>
                  <a:gd name="T90" fmla="*/ 38 w 83"/>
                  <a:gd name="T91" fmla="*/ 172 h 176"/>
                  <a:gd name="T92" fmla="*/ 38 w 83"/>
                  <a:gd name="T93" fmla="*/ 172 h 176"/>
                  <a:gd name="T94" fmla="*/ 38 w 83"/>
                  <a:gd name="T95" fmla="*/ 172 h 176"/>
                  <a:gd name="T96" fmla="*/ 38 w 83"/>
                  <a:gd name="T97" fmla="*/ 172 h 176"/>
                  <a:gd name="T98" fmla="*/ 38 w 83"/>
                  <a:gd name="T99"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176">
                    <a:moveTo>
                      <a:pt x="83" y="11"/>
                    </a:moveTo>
                    <a:lnTo>
                      <a:pt x="83" y="11"/>
                    </a:lnTo>
                    <a:lnTo>
                      <a:pt x="83" y="11"/>
                    </a:lnTo>
                    <a:lnTo>
                      <a:pt x="83" y="11"/>
                    </a:lnTo>
                    <a:lnTo>
                      <a:pt x="83" y="7"/>
                    </a:lnTo>
                    <a:lnTo>
                      <a:pt x="83" y="7"/>
                    </a:lnTo>
                    <a:lnTo>
                      <a:pt x="83" y="7"/>
                    </a:lnTo>
                    <a:lnTo>
                      <a:pt x="83" y="7"/>
                    </a:lnTo>
                    <a:lnTo>
                      <a:pt x="79" y="7"/>
                    </a:lnTo>
                    <a:lnTo>
                      <a:pt x="79" y="7"/>
                    </a:lnTo>
                    <a:lnTo>
                      <a:pt x="79" y="7"/>
                    </a:lnTo>
                    <a:lnTo>
                      <a:pt x="79" y="7"/>
                    </a:lnTo>
                    <a:lnTo>
                      <a:pt x="79" y="7"/>
                    </a:lnTo>
                    <a:lnTo>
                      <a:pt x="75" y="7"/>
                    </a:lnTo>
                    <a:lnTo>
                      <a:pt x="75" y="7"/>
                    </a:lnTo>
                    <a:lnTo>
                      <a:pt x="75" y="3"/>
                    </a:lnTo>
                    <a:lnTo>
                      <a:pt x="75" y="3"/>
                    </a:lnTo>
                    <a:lnTo>
                      <a:pt x="72" y="3"/>
                    </a:lnTo>
                    <a:lnTo>
                      <a:pt x="72" y="3"/>
                    </a:lnTo>
                    <a:lnTo>
                      <a:pt x="72" y="3"/>
                    </a:lnTo>
                    <a:lnTo>
                      <a:pt x="72" y="3"/>
                    </a:lnTo>
                    <a:lnTo>
                      <a:pt x="68" y="3"/>
                    </a:lnTo>
                    <a:lnTo>
                      <a:pt x="68" y="3"/>
                    </a:lnTo>
                    <a:lnTo>
                      <a:pt x="68" y="3"/>
                    </a:lnTo>
                    <a:lnTo>
                      <a:pt x="64" y="3"/>
                    </a:lnTo>
                    <a:lnTo>
                      <a:pt x="64" y="0"/>
                    </a:lnTo>
                    <a:lnTo>
                      <a:pt x="64" y="0"/>
                    </a:lnTo>
                    <a:lnTo>
                      <a:pt x="60" y="0"/>
                    </a:lnTo>
                    <a:lnTo>
                      <a:pt x="60" y="0"/>
                    </a:lnTo>
                    <a:lnTo>
                      <a:pt x="60" y="0"/>
                    </a:lnTo>
                    <a:lnTo>
                      <a:pt x="57" y="0"/>
                    </a:lnTo>
                    <a:lnTo>
                      <a:pt x="57" y="0"/>
                    </a:lnTo>
                    <a:lnTo>
                      <a:pt x="57" y="0"/>
                    </a:lnTo>
                    <a:lnTo>
                      <a:pt x="57" y="0"/>
                    </a:lnTo>
                    <a:lnTo>
                      <a:pt x="53" y="0"/>
                    </a:lnTo>
                    <a:lnTo>
                      <a:pt x="53" y="0"/>
                    </a:lnTo>
                    <a:lnTo>
                      <a:pt x="53" y="0"/>
                    </a:lnTo>
                    <a:lnTo>
                      <a:pt x="53" y="0"/>
                    </a:lnTo>
                    <a:lnTo>
                      <a:pt x="49" y="0"/>
                    </a:lnTo>
                    <a:lnTo>
                      <a:pt x="49" y="0"/>
                    </a:lnTo>
                    <a:lnTo>
                      <a:pt x="49" y="0"/>
                    </a:lnTo>
                    <a:lnTo>
                      <a:pt x="49" y="0"/>
                    </a:lnTo>
                    <a:lnTo>
                      <a:pt x="49" y="0"/>
                    </a:lnTo>
                    <a:lnTo>
                      <a:pt x="45" y="0"/>
                    </a:lnTo>
                    <a:lnTo>
                      <a:pt x="45" y="0"/>
                    </a:lnTo>
                    <a:lnTo>
                      <a:pt x="45" y="0"/>
                    </a:lnTo>
                    <a:lnTo>
                      <a:pt x="45" y="0"/>
                    </a:lnTo>
                    <a:lnTo>
                      <a:pt x="45" y="0"/>
                    </a:lnTo>
                    <a:lnTo>
                      <a:pt x="45" y="0"/>
                    </a:lnTo>
                    <a:lnTo>
                      <a:pt x="45" y="0"/>
                    </a:lnTo>
                    <a:lnTo>
                      <a:pt x="0" y="165"/>
                    </a:lnTo>
                    <a:lnTo>
                      <a:pt x="0" y="165"/>
                    </a:lnTo>
                    <a:lnTo>
                      <a:pt x="4" y="165"/>
                    </a:lnTo>
                    <a:lnTo>
                      <a:pt x="4" y="165"/>
                    </a:lnTo>
                    <a:lnTo>
                      <a:pt x="4" y="165"/>
                    </a:lnTo>
                    <a:lnTo>
                      <a:pt x="4" y="165"/>
                    </a:lnTo>
                    <a:lnTo>
                      <a:pt x="4" y="165"/>
                    </a:lnTo>
                    <a:lnTo>
                      <a:pt x="4" y="165"/>
                    </a:lnTo>
                    <a:lnTo>
                      <a:pt x="4" y="165"/>
                    </a:lnTo>
                    <a:lnTo>
                      <a:pt x="4" y="165"/>
                    </a:lnTo>
                    <a:lnTo>
                      <a:pt x="8" y="165"/>
                    </a:lnTo>
                    <a:lnTo>
                      <a:pt x="8" y="165"/>
                    </a:lnTo>
                    <a:lnTo>
                      <a:pt x="8" y="165"/>
                    </a:lnTo>
                    <a:lnTo>
                      <a:pt x="8" y="165"/>
                    </a:lnTo>
                    <a:lnTo>
                      <a:pt x="8" y="165"/>
                    </a:lnTo>
                    <a:lnTo>
                      <a:pt x="12" y="165"/>
                    </a:lnTo>
                    <a:lnTo>
                      <a:pt x="12" y="165"/>
                    </a:lnTo>
                    <a:lnTo>
                      <a:pt x="12" y="165"/>
                    </a:lnTo>
                    <a:lnTo>
                      <a:pt x="15" y="165"/>
                    </a:lnTo>
                    <a:lnTo>
                      <a:pt x="15" y="165"/>
                    </a:lnTo>
                    <a:lnTo>
                      <a:pt x="15" y="165"/>
                    </a:lnTo>
                    <a:lnTo>
                      <a:pt x="19" y="165"/>
                    </a:lnTo>
                    <a:lnTo>
                      <a:pt x="19" y="165"/>
                    </a:lnTo>
                    <a:lnTo>
                      <a:pt x="19" y="165"/>
                    </a:lnTo>
                    <a:lnTo>
                      <a:pt x="19" y="165"/>
                    </a:lnTo>
                    <a:lnTo>
                      <a:pt x="23" y="168"/>
                    </a:lnTo>
                    <a:lnTo>
                      <a:pt x="23" y="168"/>
                    </a:lnTo>
                    <a:lnTo>
                      <a:pt x="23" y="168"/>
                    </a:lnTo>
                    <a:lnTo>
                      <a:pt x="27" y="168"/>
                    </a:lnTo>
                    <a:lnTo>
                      <a:pt x="27" y="168"/>
                    </a:lnTo>
                    <a:lnTo>
                      <a:pt x="27" y="168"/>
                    </a:lnTo>
                    <a:lnTo>
                      <a:pt x="30" y="168"/>
                    </a:lnTo>
                    <a:lnTo>
                      <a:pt x="30" y="168"/>
                    </a:lnTo>
                    <a:lnTo>
                      <a:pt x="30" y="168"/>
                    </a:lnTo>
                    <a:lnTo>
                      <a:pt x="30" y="168"/>
                    </a:lnTo>
                    <a:lnTo>
                      <a:pt x="34" y="168"/>
                    </a:lnTo>
                    <a:lnTo>
                      <a:pt x="34" y="172"/>
                    </a:lnTo>
                    <a:lnTo>
                      <a:pt x="34" y="172"/>
                    </a:lnTo>
                    <a:lnTo>
                      <a:pt x="34" y="172"/>
                    </a:lnTo>
                    <a:lnTo>
                      <a:pt x="38" y="172"/>
                    </a:lnTo>
                    <a:lnTo>
                      <a:pt x="38" y="172"/>
                    </a:lnTo>
                    <a:lnTo>
                      <a:pt x="38" y="172"/>
                    </a:lnTo>
                    <a:lnTo>
                      <a:pt x="38" y="172"/>
                    </a:lnTo>
                    <a:lnTo>
                      <a:pt x="38" y="172"/>
                    </a:lnTo>
                    <a:lnTo>
                      <a:pt x="38" y="172"/>
                    </a:lnTo>
                    <a:lnTo>
                      <a:pt x="38" y="172"/>
                    </a:lnTo>
                    <a:lnTo>
                      <a:pt x="38" y="172"/>
                    </a:lnTo>
                    <a:lnTo>
                      <a:pt x="38" y="172"/>
                    </a:lnTo>
                    <a:lnTo>
                      <a:pt x="38" y="176"/>
                    </a:lnTo>
                    <a:lnTo>
                      <a:pt x="38" y="176"/>
                    </a:lnTo>
                    <a:lnTo>
                      <a:pt x="83" y="1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Oval 394">
                <a:extLst>
                  <a:ext uri="{FF2B5EF4-FFF2-40B4-BE49-F238E27FC236}">
                    <a16:creationId xmlns:a16="http://schemas.microsoft.com/office/drawing/2014/main" id="{DAB12301-006C-9760-3344-85C695C2BF38}"/>
                  </a:ext>
                </a:extLst>
              </p:cNvPr>
              <p:cNvSpPr>
                <a:spLocks noChangeArrowheads="1"/>
              </p:cNvSpPr>
              <p:nvPr/>
            </p:nvSpPr>
            <p:spPr bwMode="auto">
              <a:xfrm>
                <a:off x="5972" y="3595"/>
                <a:ext cx="109" cy="109"/>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395">
                <a:extLst>
                  <a:ext uri="{FF2B5EF4-FFF2-40B4-BE49-F238E27FC236}">
                    <a16:creationId xmlns:a16="http://schemas.microsoft.com/office/drawing/2014/main" id="{D0DDD5F8-6823-FDE9-19C8-CE2CA9F68955}"/>
                  </a:ext>
                </a:extLst>
              </p:cNvPr>
              <p:cNvSpPr>
                <a:spLocks/>
              </p:cNvSpPr>
              <p:nvPr/>
            </p:nvSpPr>
            <p:spPr bwMode="auto">
              <a:xfrm>
                <a:off x="5961" y="3430"/>
                <a:ext cx="75" cy="176"/>
              </a:xfrm>
              <a:custGeom>
                <a:avLst/>
                <a:gdLst>
                  <a:gd name="T0" fmla="*/ 38 w 75"/>
                  <a:gd name="T1" fmla="*/ 176 h 176"/>
                  <a:gd name="T2" fmla="*/ 38 w 75"/>
                  <a:gd name="T3" fmla="*/ 176 h 176"/>
                  <a:gd name="T4" fmla="*/ 38 w 75"/>
                  <a:gd name="T5" fmla="*/ 176 h 176"/>
                  <a:gd name="T6" fmla="*/ 38 w 75"/>
                  <a:gd name="T7" fmla="*/ 176 h 176"/>
                  <a:gd name="T8" fmla="*/ 41 w 75"/>
                  <a:gd name="T9" fmla="*/ 176 h 176"/>
                  <a:gd name="T10" fmla="*/ 41 w 75"/>
                  <a:gd name="T11" fmla="*/ 176 h 176"/>
                  <a:gd name="T12" fmla="*/ 45 w 75"/>
                  <a:gd name="T13" fmla="*/ 176 h 176"/>
                  <a:gd name="T14" fmla="*/ 45 w 75"/>
                  <a:gd name="T15" fmla="*/ 176 h 176"/>
                  <a:gd name="T16" fmla="*/ 49 w 75"/>
                  <a:gd name="T17" fmla="*/ 176 h 176"/>
                  <a:gd name="T18" fmla="*/ 49 w 75"/>
                  <a:gd name="T19" fmla="*/ 176 h 176"/>
                  <a:gd name="T20" fmla="*/ 53 w 75"/>
                  <a:gd name="T21" fmla="*/ 172 h 176"/>
                  <a:gd name="T22" fmla="*/ 53 w 75"/>
                  <a:gd name="T23" fmla="*/ 172 h 176"/>
                  <a:gd name="T24" fmla="*/ 56 w 75"/>
                  <a:gd name="T25" fmla="*/ 172 h 176"/>
                  <a:gd name="T26" fmla="*/ 60 w 75"/>
                  <a:gd name="T27" fmla="*/ 172 h 176"/>
                  <a:gd name="T28" fmla="*/ 60 w 75"/>
                  <a:gd name="T29" fmla="*/ 172 h 176"/>
                  <a:gd name="T30" fmla="*/ 64 w 75"/>
                  <a:gd name="T31" fmla="*/ 172 h 176"/>
                  <a:gd name="T32" fmla="*/ 68 w 75"/>
                  <a:gd name="T33" fmla="*/ 172 h 176"/>
                  <a:gd name="T34" fmla="*/ 68 w 75"/>
                  <a:gd name="T35" fmla="*/ 172 h 176"/>
                  <a:gd name="T36" fmla="*/ 71 w 75"/>
                  <a:gd name="T37" fmla="*/ 169 h 176"/>
                  <a:gd name="T38" fmla="*/ 71 w 75"/>
                  <a:gd name="T39" fmla="*/ 169 h 176"/>
                  <a:gd name="T40" fmla="*/ 71 w 75"/>
                  <a:gd name="T41" fmla="*/ 169 h 176"/>
                  <a:gd name="T42" fmla="*/ 75 w 75"/>
                  <a:gd name="T43" fmla="*/ 169 h 176"/>
                  <a:gd name="T44" fmla="*/ 75 w 75"/>
                  <a:gd name="T45" fmla="*/ 169 h 176"/>
                  <a:gd name="T46" fmla="*/ 75 w 75"/>
                  <a:gd name="T47" fmla="*/ 169 h 176"/>
                  <a:gd name="T48" fmla="*/ 75 w 75"/>
                  <a:gd name="T49" fmla="*/ 169 h 176"/>
                  <a:gd name="T50" fmla="*/ 38 w 75"/>
                  <a:gd name="T51" fmla="*/ 0 h 176"/>
                  <a:gd name="T52" fmla="*/ 38 w 75"/>
                  <a:gd name="T53" fmla="*/ 0 h 176"/>
                  <a:gd name="T54" fmla="*/ 38 w 75"/>
                  <a:gd name="T55" fmla="*/ 0 h 176"/>
                  <a:gd name="T56" fmla="*/ 38 w 75"/>
                  <a:gd name="T57" fmla="*/ 0 h 176"/>
                  <a:gd name="T58" fmla="*/ 38 w 75"/>
                  <a:gd name="T59" fmla="*/ 0 h 176"/>
                  <a:gd name="T60" fmla="*/ 34 w 75"/>
                  <a:gd name="T61" fmla="*/ 0 h 176"/>
                  <a:gd name="T62" fmla="*/ 34 w 75"/>
                  <a:gd name="T63" fmla="*/ 0 h 176"/>
                  <a:gd name="T64" fmla="*/ 30 w 75"/>
                  <a:gd name="T65" fmla="*/ 0 h 176"/>
                  <a:gd name="T66" fmla="*/ 30 w 75"/>
                  <a:gd name="T67" fmla="*/ 3 h 176"/>
                  <a:gd name="T68" fmla="*/ 26 w 75"/>
                  <a:gd name="T69" fmla="*/ 3 h 176"/>
                  <a:gd name="T70" fmla="*/ 26 w 75"/>
                  <a:gd name="T71" fmla="*/ 3 h 176"/>
                  <a:gd name="T72" fmla="*/ 23 w 75"/>
                  <a:gd name="T73" fmla="*/ 3 h 176"/>
                  <a:gd name="T74" fmla="*/ 19 w 75"/>
                  <a:gd name="T75" fmla="*/ 3 h 176"/>
                  <a:gd name="T76" fmla="*/ 19 w 75"/>
                  <a:gd name="T77" fmla="*/ 3 h 176"/>
                  <a:gd name="T78" fmla="*/ 15 w 75"/>
                  <a:gd name="T79" fmla="*/ 3 h 176"/>
                  <a:gd name="T80" fmla="*/ 11 w 75"/>
                  <a:gd name="T81" fmla="*/ 3 h 176"/>
                  <a:gd name="T82" fmla="*/ 11 w 75"/>
                  <a:gd name="T83" fmla="*/ 7 h 176"/>
                  <a:gd name="T84" fmla="*/ 8 w 75"/>
                  <a:gd name="T85" fmla="*/ 7 h 176"/>
                  <a:gd name="T86" fmla="*/ 8 w 75"/>
                  <a:gd name="T87" fmla="*/ 7 h 176"/>
                  <a:gd name="T88" fmla="*/ 4 w 75"/>
                  <a:gd name="T89" fmla="*/ 7 h 176"/>
                  <a:gd name="T90" fmla="*/ 4 w 75"/>
                  <a:gd name="T91" fmla="*/ 7 h 176"/>
                  <a:gd name="T92" fmla="*/ 4 w 75"/>
                  <a:gd name="T93" fmla="*/ 7 h 176"/>
                  <a:gd name="T94" fmla="*/ 4 w 75"/>
                  <a:gd name="T95" fmla="*/ 7 h 176"/>
                  <a:gd name="T96" fmla="*/ 0 w 75"/>
                  <a:gd name="T97" fmla="*/ 7 h 176"/>
                  <a:gd name="T98" fmla="*/ 0 w 75"/>
                  <a:gd name="T99" fmla="*/ 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176">
                    <a:moveTo>
                      <a:pt x="38" y="176"/>
                    </a:moveTo>
                    <a:lnTo>
                      <a:pt x="38" y="176"/>
                    </a:lnTo>
                    <a:lnTo>
                      <a:pt x="38" y="176"/>
                    </a:lnTo>
                    <a:lnTo>
                      <a:pt x="38" y="176"/>
                    </a:lnTo>
                    <a:lnTo>
                      <a:pt x="38" y="176"/>
                    </a:lnTo>
                    <a:lnTo>
                      <a:pt x="38" y="176"/>
                    </a:lnTo>
                    <a:lnTo>
                      <a:pt x="38" y="176"/>
                    </a:lnTo>
                    <a:lnTo>
                      <a:pt x="38" y="176"/>
                    </a:lnTo>
                    <a:lnTo>
                      <a:pt x="41" y="176"/>
                    </a:lnTo>
                    <a:lnTo>
                      <a:pt x="41" y="176"/>
                    </a:lnTo>
                    <a:lnTo>
                      <a:pt x="41" y="176"/>
                    </a:lnTo>
                    <a:lnTo>
                      <a:pt x="41" y="176"/>
                    </a:lnTo>
                    <a:lnTo>
                      <a:pt x="41" y="176"/>
                    </a:lnTo>
                    <a:lnTo>
                      <a:pt x="45" y="176"/>
                    </a:lnTo>
                    <a:lnTo>
                      <a:pt x="45" y="176"/>
                    </a:lnTo>
                    <a:lnTo>
                      <a:pt x="45" y="176"/>
                    </a:lnTo>
                    <a:lnTo>
                      <a:pt x="45" y="176"/>
                    </a:lnTo>
                    <a:lnTo>
                      <a:pt x="49" y="176"/>
                    </a:lnTo>
                    <a:lnTo>
                      <a:pt x="49" y="176"/>
                    </a:lnTo>
                    <a:lnTo>
                      <a:pt x="49" y="176"/>
                    </a:lnTo>
                    <a:lnTo>
                      <a:pt x="49" y="172"/>
                    </a:lnTo>
                    <a:lnTo>
                      <a:pt x="53" y="172"/>
                    </a:lnTo>
                    <a:lnTo>
                      <a:pt x="53" y="172"/>
                    </a:lnTo>
                    <a:lnTo>
                      <a:pt x="53" y="172"/>
                    </a:lnTo>
                    <a:lnTo>
                      <a:pt x="56" y="172"/>
                    </a:lnTo>
                    <a:lnTo>
                      <a:pt x="56" y="172"/>
                    </a:lnTo>
                    <a:lnTo>
                      <a:pt x="56" y="172"/>
                    </a:lnTo>
                    <a:lnTo>
                      <a:pt x="60" y="172"/>
                    </a:lnTo>
                    <a:lnTo>
                      <a:pt x="60" y="172"/>
                    </a:lnTo>
                    <a:lnTo>
                      <a:pt x="60" y="172"/>
                    </a:lnTo>
                    <a:lnTo>
                      <a:pt x="64" y="172"/>
                    </a:lnTo>
                    <a:lnTo>
                      <a:pt x="64" y="172"/>
                    </a:lnTo>
                    <a:lnTo>
                      <a:pt x="64" y="172"/>
                    </a:lnTo>
                    <a:lnTo>
                      <a:pt x="68" y="172"/>
                    </a:lnTo>
                    <a:lnTo>
                      <a:pt x="68" y="172"/>
                    </a:lnTo>
                    <a:lnTo>
                      <a:pt x="68" y="172"/>
                    </a:lnTo>
                    <a:lnTo>
                      <a:pt x="68" y="169"/>
                    </a:lnTo>
                    <a:lnTo>
                      <a:pt x="71" y="169"/>
                    </a:lnTo>
                    <a:lnTo>
                      <a:pt x="71" y="169"/>
                    </a:lnTo>
                    <a:lnTo>
                      <a:pt x="71" y="169"/>
                    </a:lnTo>
                    <a:lnTo>
                      <a:pt x="71" y="169"/>
                    </a:lnTo>
                    <a:lnTo>
                      <a:pt x="71" y="169"/>
                    </a:lnTo>
                    <a:lnTo>
                      <a:pt x="71" y="169"/>
                    </a:lnTo>
                    <a:lnTo>
                      <a:pt x="75" y="169"/>
                    </a:lnTo>
                    <a:lnTo>
                      <a:pt x="75" y="169"/>
                    </a:lnTo>
                    <a:lnTo>
                      <a:pt x="75" y="169"/>
                    </a:lnTo>
                    <a:lnTo>
                      <a:pt x="75" y="169"/>
                    </a:lnTo>
                    <a:lnTo>
                      <a:pt x="75" y="169"/>
                    </a:lnTo>
                    <a:lnTo>
                      <a:pt x="75" y="169"/>
                    </a:lnTo>
                    <a:lnTo>
                      <a:pt x="75" y="169"/>
                    </a:lnTo>
                    <a:lnTo>
                      <a:pt x="38" y="0"/>
                    </a:lnTo>
                    <a:lnTo>
                      <a:pt x="38" y="0"/>
                    </a:lnTo>
                    <a:lnTo>
                      <a:pt x="38" y="0"/>
                    </a:lnTo>
                    <a:lnTo>
                      <a:pt x="38" y="0"/>
                    </a:lnTo>
                    <a:lnTo>
                      <a:pt x="38" y="0"/>
                    </a:lnTo>
                    <a:lnTo>
                      <a:pt x="38" y="0"/>
                    </a:lnTo>
                    <a:lnTo>
                      <a:pt x="38" y="0"/>
                    </a:lnTo>
                    <a:lnTo>
                      <a:pt x="38" y="0"/>
                    </a:lnTo>
                    <a:lnTo>
                      <a:pt x="38" y="0"/>
                    </a:lnTo>
                    <a:lnTo>
                      <a:pt x="38" y="0"/>
                    </a:lnTo>
                    <a:lnTo>
                      <a:pt x="34" y="0"/>
                    </a:lnTo>
                    <a:lnTo>
                      <a:pt x="34" y="0"/>
                    </a:lnTo>
                    <a:lnTo>
                      <a:pt x="34" y="0"/>
                    </a:lnTo>
                    <a:lnTo>
                      <a:pt x="34" y="0"/>
                    </a:lnTo>
                    <a:lnTo>
                      <a:pt x="34" y="0"/>
                    </a:lnTo>
                    <a:lnTo>
                      <a:pt x="30" y="0"/>
                    </a:lnTo>
                    <a:lnTo>
                      <a:pt x="30" y="3"/>
                    </a:lnTo>
                    <a:lnTo>
                      <a:pt x="30" y="3"/>
                    </a:lnTo>
                    <a:lnTo>
                      <a:pt x="26" y="3"/>
                    </a:lnTo>
                    <a:lnTo>
                      <a:pt x="26" y="3"/>
                    </a:lnTo>
                    <a:lnTo>
                      <a:pt x="26" y="3"/>
                    </a:lnTo>
                    <a:lnTo>
                      <a:pt x="26" y="3"/>
                    </a:lnTo>
                    <a:lnTo>
                      <a:pt x="23" y="3"/>
                    </a:lnTo>
                    <a:lnTo>
                      <a:pt x="23" y="3"/>
                    </a:lnTo>
                    <a:lnTo>
                      <a:pt x="23" y="3"/>
                    </a:lnTo>
                    <a:lnTo>
                      <a:pt x="19" y="3"/>
                    </a:lnTo>
                    <a:lnTo>
                      <a:pt x="19" y="3"/>
                    </a:lnTo>
                    <a:lnTo>
                      <a:pt x="19" y="3"/>
                    </a:lnTo>
                    <a:lnTo>
                      <a:pt x="15" y="3"/>
                    </a:lnTo>
                    <a:lnTo>
                      <a:pt x="15" y="3"/>
                    </a:lnTo>
                    <a:lnTo>
                      <a:pt x="15" y="3"/>
                    </a:lnTo>
                    <a:lnTo>
                      <a:pt x="11" y="3"/>
                    </a:lnTo>
                    <a:lnTo>
                      <a:pt x="11" y="7"/>
                    </a:lnTo>
                    <a:lnTo>
                      <a:pt x="11" y="7"/>
                    </a:lnTo>
                    <a:lnTo>
                      <a:pt x="11" y="7"/>
                    </a:lnTo>
                    <a:lnTo>
                      <a:pt x="8" y="7"/>
                    </a:lnTo>
                    <a:lnTo>
                      <a:pt x="8" y="7"/>
                    </a:lnTo>
                    <a:lnTo>
                      <a:pt x="8" y="7"/>
                    </a:lnTo>
                    <a:lnTo>
                      <a:pt x="8" y="7"/>
                    </a:lnTo>
                    <a:lnTo>
                      <a:pt x="4" y="7"/>
                    </a:lnTo>
                    <a:lnTo>
                      <a:pt x="4" y="7"/>
                    </a:lnTo>
                    <a:lnTo>
                      <a:pt x="4" y="7"/>
                    </a:lnTo>
                    <a:lnTo>
                      <a:pt x="4" y="7"/>
                    </a:lnTo>
                    <a:lnTo>
                      <a:pt x="4" y="7"/>
                    </a:lnTo>
                    <a:lnTo>
                      <a:pt x="4" y="7"/>
                    </a:lnTo>
                    <a:lnTo>
                      <a:pt x="4" y="7"/>
                    </a:lnTo>
                    <a:lnTo>
                      <a:pt x="0" y="7"/>
                    </a:lnTo>
                    <a:lnTo>
                      <a:pt x="0" y="7"/>
                    </a:lnTo>
                    <a:lnTo>
                      <a:pt x="0" y="7"/>
                    </a:lnTo>
                    <a:lnTo>
                      <a:pt x="0" y="7"/>
                    </a:lnTo>
                    <a:lnTo>
                      <a:pt x="38" y="176"/>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Oval 396">
                <a:extLst>
                  <a:ext uri="{FF2B5EF4-FFF2-40B4-BE49-F238E27FC236}">
                    <a16:creationId xmlns:a16="http://schemas.microsoft.com/office/drawing/2014/main" id="{5C04B1BD-D48C-075B-8FDE-A3E45C2E91D5}"/>
                  </a:ext>
                </a:extLst>
              </p:cNvPr>
              <p:cNvSpPr>
                <a:spLocks noChangeArrowheads="1"/>
              </p:cNvSpPr>
              <p:nvPr/>
            </p:nvSpPr>
            <p:spPr bwMode="auto">
              <a:xfrm>
                <a:off x="5901" y="3302"/>
                <a:ext cx="131" cy="131"/>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397">
                <a:extLst>
                  <a:ext uri="{FF2B5EF4-FFF2-40B4-BE49-F238E27FC236}">
                    <a16:creationId xmlns:a16="http://schemas.microsoft.com/office/drawing/2014/main" id="{7232CF9A-2427-EE83-F670-5E82B02BC060}"/>
                  </a:ext>
                </a:extLst>
              </p:cNvPr>
              <p:cNvSpPr>
                <a:spLocks/>
              </p:cNvSpPr>
              <p:nvPr/>
            </p:nvSpPr>
            <p:spPr bwMode="auto">
              <a:xfrm>
                <a:off x="5969" y="3272"/>
                <a:ext cx="90" cy="94"/>
              </a:xfrm>
              <a:custGeom>
                <a:avLst/>
                <a:gdLst>
                  <a:gd name="T0" fmla="*/ 3 w 90"/>
                  <a:gd name="T1" fmla="*/ 64 h 94"/>
                  <a:gd name="T2" fmla="*/ 3 w 90"/>
                  <a:gd name="T3" fmla="*/ 64 h 94"/>
                  <a:gd name="T4" fmla="*/ 3 w 90"/>
                  <a:gd name="T5" fmla="*/ 68 h 94"/>
                  <a:gd name="T6" fmla="*/ 0 w 90"/>
                  <a:gd name="T7" fmla="*/ 71 h 94"/>
                  <a:gd name="T8" fmla="*/ 0 w 90"/>
                  <a:gd name="T9" fmla="*/ 71 h 94"/>
                  <a:gd name="T10" fmla="*/ 0 w 90"/>
                  <a:gd name="T11" fmla="*/ 75 h 94"/>
                  <a:gd name="T12" fmla="*/ 0 w 90"/>
                  <a:gd name="T13" fmla="*/ 75 h 94"/>
                  <a:gd name="T14" fmla="*/ 3 w 90"/>
                  <a:gd name="T15" fmla="*/ 79 h 94"/>
                  <a:gd name="T16" fmla="*/ 3 w 90"/>
                  <a:gd name="T17" fmla="*/ 83 h 94"/>
                  <a:gd name="T18" fmla="*/ 3 w 90"/>
                  <a:gd name="T19" fmla="*/ 83 h 94"/>
                  <a:gd name="T20" fmla="*/ 7 w 90"/>
                  <a:gd name="T21" fmla="*/ 86 h 94"/>
                  <a:gd name="T22" fmla="*/ 7 w 90"/>
                  <a:gd name="T23" fmla="*/ 86 h 94"/>
                  <a:gd name="T24" fmla="*/ 7 w 90"/>
                  <a:gd name="T25" fmla="*/ 90 h 94"/>
                  <a:gd name="T26" fmla="*/ 11 w 90"/>
                  <a:gd name="T27" fmla="*/ 90 h 94"/>
                  <a:gd name="T28" fmla="*/ 15 w 90"/>
                  <a:gd name="T29" fmla="*/ 90 h 94"/>
                  <a:gd name="T30" fmla="*/ 15 w 90"/>
                  <a:gd name="T31" fmla="*/ 94 h 94"/>
                  <a:gd name="T32" fmla="*/ 18 w 90"/>
                  <a:gd name="T33" fmla="*/ 94 h 94"/>
                  <a:gd name="T34" fmla="*/ 18 w 90"/>
                  <a:gd name="T35" fmla="*/ 94 h 94"/>
                  <a:gd name="T36" fmla="*/ 22 w 90"/>
                  <a:gd name="T37" fmla="*/ 94 h 94"/>
                  <a:gd name="T38" fmla="*/ 26 w 90"/>
                  <a:gd name="T39" fmla="*/ 94 h 94"/>
                  <a:gd name="T40" fmla="*/ 26 w 90"/>
                  <a:gd name="T41" fmla="*/ 94 h 94"/>
                  <a:gd name="T42" fmla="*/ 30 w 90"/>
                  <a:gd name="T43" fmla="*/ 94 h 94"/>
                  <a:gd name="T44" fmla="*/ 30 w 90"/>
                  <a:gd name="T45" fmla="*/ 90 h 94"/>
                  <a:gd name="T46" fmla="*/ 33 w 90"/>
                  <a:gd name="T47" fmla="*/ 90 h 94"/>
                  <a:gd name="T48" fmla="*/ 33 w 90"/>
                  <a:gd name="T49" fmla="*/ 90 h 94"/>
                  <a:gd name="T50" fmla="*/ 90 w 90"/>
                  <a:gd name="T51" fmla="*/ 26 h 94"/>
                  <a:gd name="T52" fmla="*/ 86 w 90"/>
                  <a:gd name="T53" fmla="*/ 26 h 94"/>
                  <a:gd name="T54" fmla="*/ 86 w 90"/>
                  <a:gd name="T55" fmla="*/ 30 h 94"/>
                  <a:gd name="T56" fmla="*/ 82 w 90"/>
                  <a:gd name="T57" fmla="*/ 30 h 94"/>
                  <a:gd name="T58" fmla="*/ 82 w 90"/>
                  <a:gd name="T59" fmla="*/ 30 h 94"/>
                  <a:gd name="T60" fmla="*/ 78 w 90"/>
                  <a:gd name="T61" fmla="*/ 30 h 94"/>
                  <a:gd name="T62" fmla="*/ 78 w 90"/>
                  <a:gd name="T63" fmla="*/ 30 h 94"/>
                  <a:gd name="T64" fmla="*/ 75 w 90"/>
                  <a:gd name="T65" fmla="*/ 30 h 94"/>
                  <a:gd name="T66" fmla="*/ 71 w 90"/>
                  <a:gd name="T67" fmla="*/ 30 h 94"/>
                  <a:gd name="T68" fmla="*/ 71 w 90"/>
                  <a:gd name="T69" fmla="*/ 30 h 94"/>
                  <a:gd name="T70" fmla="*/ 67 w 90"/>
                  <a:gd name="T71" fmla="*/ 26 h 94"/>
                  <a:gd name="T72" fmla="*/ 67 w 90"/>
                  <a:gd name="T73" fmla="*/ 26 h 94"/>
                  <a:gd name="T74" fmla="*/ 63 w 90"/>
                  <a:gd name="T75" fmla="*/ 23 h 94"/>
                  <a:gd name="T76" fmla="*/ 63 w 90"/>
                  <a:gd name="T77" fmla="*/ 23 h 94"/>
                  <a:gd name="T78" fmla="*/ 60 w 90"/>
                  <a:gd name="T79" fmla="*/ 19 h 94"/>
                  <a:gd name="T80" fmla="*/ 60 w 90"/>
                  <a:gd name="T81" fmla="*/ 19 h 94"/>
                  <a:gd name="T82" fmla="*/ 56 w 90"/>
                  <a:gd name="T83" fmla="*/ 15 h 94"/>
                  <a:gd name="T84" fmla="*/ 56 w 90"/>
                  <a:gd name="T85" fmla="*/ 15 h 94"/>
                  <a:gd name="T86" fmla="*/ 56 w 90"/>
                  <a:gd name="T87" fmla="*/ 11 h 94"/>
                  <a:gd name="T88" fmla="*/ 56 w 90"/>
                  <a:gd name="T89" fmla="*/ 8 h 94"/>
                  <a:gd name="T90" fmla="*/ 56 w 90"/>
                  <a:gd name="T91" fmla="*/ 8 h 94"/>
                  <a:gd name="T92" fmla="*/ 56 w 90"/>
                  <a:gd name="T93" fmla="*/ 4 h 94"/>
                  <a:gd name="T94" fmla="*/ 60 w 90"/>
                  <a:gd name="T95" fmla="*/ 4 h 94"/>
                  <a:gd name="T96" fmla="*/ 60 w 90"/>
                  <a:gd name="T97" fmla="*/ 0 h 94"/>
                  <a:gd name="T98" fmla="*/ 60 w 90"/>
                  <a:gd name="T9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 h="94">
                    <a:moveTo>
                      <a:pt x="3" y="64"/>
                    </a:moveTo>
                    <a:lnTo>
                      <a:pt x="3" y="64"/>
                    </a:lnTo>
                    <a:lnTo>
                      <a:pt x="3" y="64"/>
                    </a:lnTo>
                    <a:lnTo>
                      <a:pt x="3" y="64"/>
                    </a:lnTo>
                    <a:lnTo>
                      <a:pt x="3" y="68"/>
                    </a:lnTo>
                    <a:lnTo>
                      <a:pt x="3" y="68"/>
                    </a:lnTo>
                    <a:lnTo>
                      <a:pt x="3" y="68"/>
                    </a:lnTo>
                    <a:lnTo>
                      <a:pt x="0" y="71"/>
                    </a:lnTo>
                    <a:lnTo>
                      <a:pt x="0" y="71"/>
                    </a:lnTo>
                    <a:lnTo>
                      <a:pt x="0" y="71"/>
                    </a:lnTo>
                    <a:lnTo>
                      <a:pt x="0" y="71"/>
                    </a:lnTo>
                    <a:lnTo>
                      <a:pt x="0" y="75"/>
                    </a:lnTo>
                    <a:lnTo>
                      <a:pt x="0" y="75"/>
                    </a:lnTo>
                    <a:lnTo>
                      <a:pt x="0" y="75"/>
                    </a:lnTo>
                    <a:lnTo>
                      <a:pt x="3" y="79"/>
                    </a:lnTo>
                    <a:lnTo>
                      <a:pt x="3" y="79"/>
                    </a:lnTo>
                    <a:lnTo>
                      <a:pt x="3" y="79"/>
                    </a:lnTo>
                    <a:lnTo>
                      <a:pt x="3" y="83"/>
                    </a:lnTo>
                    <a:lnTo>
                      <a:pt x="3" y="83"/>
                    </a:lnTo>
                    <a:lnTo>
                      <a:pt x="3" y="83"/>
                    </a:lnTo>
                    <a:lnTo>
                      <a:pt x="3" y="83"/>
                    </a:lnTo>
                    <a:lnTo>
                      <a:pt x="7" y="86"/>
                    </a:lnTo>
                    <a:lnTo>
                      <a:pt x="7" y="86"/>
                    </a:lnTo>
                    <a:lnTo>
                      <a:pt x="7" y="86"/>
                    </a:lnTo>
                    <a:lnTo>
                      <a:pt x="7" y="86"/>
                    </a:lnTo>
                    <a:lnTo>
                      <a:pt x="7" y="90"/>
                    </a:lnTo>
                    <a:lnTo>
                      <a:pt x="11" y="90"/>
                    </a:lnTo>
                    <a:lnTo>
                      <a:pt x="11" y="90"/>
                    </a:lnTo>
                    <a:lnTo>
                      <a:pt x="11" y="90"/>
                    </a:lnTo>
                    <a:lnTo>
                      <a:pt x="15" y="90"/>
                    </a:lnTo>
                    <a:lnTo>
                      <a:pt x="15" y="94"/>
                    </a:lnTo>
                    <a:lnTo>
                      <a:pt x="15" y="94"/>
                    </a:lnTo>
                    <a:lnTo>
                      <a:pt x="15" y="94"/>
                    </a:lnTo>
                    <a:lnTo>
                      <a:pt x="18" y="94"/>
                    </a:lnTo>
                    <a:lnTo>
                      <a:pt x="18" y="94"/>
                    </a:lnTo>
                    <a:lnTo>
                      <a:pt x="18" y="94"/>
                    </a:lnTo>
                    <a:lnTo>
                      <a:pt x="22" y="94"/>
                    </a:lnTo>
                    <a:lnTo>
                      <a:pt x="22" y="94"/>
                    </a:lnTo>
                    <a:lnTo>
                      <a:pt x="22" y="94"/>
                    </a:lnTo>
                    <a:lnTo>
                      <a:pt x="26" y="94"/>
                    </a:lnTo>
                    <a:lnTo>
                      <a:pt x="26" y="94"/>
                    </a:lnTo>
                    <a:lnTo>
                      <a:pt x="26" y="94"/>
                    </a:lnTo>
                    <a:lnTo>
                      <a:pt x="26" y="94"/>
                    </a:lnTo>
                    <a:lnTo>
                      <a:pt x="30" y="94"/>
                    </a:lnTo>
                    <a:lnTo>
                      <a:pt x="30" y="90"/>
                    </a:lnTo>
                    <a:lnTo>
                      <a:pt x="30" y="90"/>
                    </a:lnTo>
                    <a:lnTo>
                      <a:pt x="33" y="90"/>
                    </a:lnTo>
                    <a:lnTo>
                      <a:pt x="33" y="90"/>
                    </a:lnTo>
                    <a:lnTo>
                      <a:pt x="33" y="90"/>
                    </a:lnTo>
                    <a:lnTo>
                      <a:pt x="33" y="90"/>
                    </a:lnTo>
                    <a:lnTo>
                      <a:pt x="90" y="26"/>
                    </a:lnTo>
                    <a:lnTo>
                      <a:pt x="90" y="26"/>
                    </a:lnTo>
                    <a:lnTo>
                      <a:pt x="90" y="26"/>
                    </a:lnTo>
                    <a:lnTo>
                      <a:pt x="86" y="26"/>
                    </a:lnTo>
                    <a:lnTo>
                      <a:pt x="86" y="26"/>
                    </a:lnTo>
                    <a:lnTo>
                      <a:pt x="86" y="30"/>
                    </a:lnTo>
                    <a:lnTo>
                      <a:pt x="86" y="30"/>
                    </a:lnTo>
                    <a:lnTo>
                      <a:pt x="82" y="30"/>
                    </a:lnTo>
                    <a:lnTo>
                      <a:pt x="82" y="30"/>
                    </a:lnTo>
                    <a:lnTo>
                      <a:pt x="82" y="30"/>
                    </a:lnTo>
                    <a:lnTo>
                      <a:pt x="78" y="30"/>
                    </a:lnTo>
                    <a:lnTo>
                      <a:pt x="78" y="30"/>
                    </a:lnTo>
                    <a:lnTo>
                      <a:pt x="78" y="30"/>
                    </a:lnTo>
                    <a:lnTo>
                      <a:pt x="78" y="30"/>
                    </a:lnTo>
                    <a:lnTo>
                      <a:pt x="75" y="30"/>
                    </a:lnTo>
                    <a:lnTo>
                      <a:pt x="75" y="30"/>
                    </a:lnTo>
                    <a:lnTo>
                      <a:pt x="75" y="30"/>
                    </a:lnTo>
                    <a:lnTo>
                      <a:pt x="71" y="30"/>
                    </a:lnTo>
                    <a:lnTo>
                      <a:pt x="71" y="30"/>
                    </a:lnTo>
                    <a:lnTo>
                      <a:pt x="71" y="30"/>
                    </a:lnTo>
                    <a:lnTo>
                      <a:pt x="67" y="26"/>
                    </a:lnTo>
                    <a:lnTo>
                      <a:pt x="67" y="26"/>
                    </a:lnTo>
                    <a:lnTo>
                      <a:pt x="67" y="26"/>
                    </a:lnTo>
                    <a:lnTo>
                      <a:pt x="67" y="26"/>
                    </a:lnTo>
                    <a:lnTo>
                      <a:pt x="63" y="26"/>
                    </a:lnTo>
                    <a:lnTo>
                      <a:pt x="63" y="23"/>
                    </a:lnTo>
                    <a:lnTo>
                      <a:pt x="63" y="23"/>
                    </a:lnTo>
                    <a:lnTo>
                      <a:pt x="63" y="23"/>
                    </a:lnTo>
                    <a:lnTo>
                      <a:pt x="60" y="23"/>
                    </a:lnTo>
                    <a:lnTo>
                      <a:pt x="60" y="19"/>
                    </a:lnTo>
                    <a:lnTo>
                      <a:pt x="60" y="19"/>
                    </a:lnTo>
                    <a:lnTo>
                      <a:pt x="60" y="19"/>
                    </a:lnTo>
                    <a:lnTo>
                      <a:pt x="60" y="19"/>
                    </a:lnTo>
                    <a:lnTo>
                      <a:pt x="56" y="15"/>
                    </a:lnTo>
                    <a:lnTo>
                      <a:pt x="56" y="15"/>
                    </a:lnTo>
                    <a:lnTo>
                      <a:pt x="56" y="15"/>
                    </a:lnTo>
                    <a:lnTo>
                      <a:pt x="56" y="11"/>
                    </a:lnTo>
                    <a:lnTo>
                      <a:pt x="56" y="11"/>
                    </a:lnTo>
                    <a:lnTo>
                      <a:pt x="56" y="11"/>
                    </a:lnTo>
                    <a:lnTo>
                      <a:pt x="56" y="8"/>
                    </a:lnTo>
                    <a:lnTo>
                      <a:pt x="56" y="8"/>
                    </a:lnTo>
                    <a:lnTo>
                      <a:pt x="56" y="8"/>
                    </a:lnTo>
                    <a:lnTo>
                      <a:pt x="56" y="4"/>
                    </a:lnTo>
                    <a:lnTo>
                      <a:pt x="56" y="4"/>
                    </a:lnTo>
                    <a:lnTo>
                      <a:pt x="56" y="4"/>
                    </a:lnTo>
                    <a:lnTo>
                      <a:pt x="60" y="4"/>
                    </a:lnTo>
                    <a:lnTo>
                      <a:pt x="60" y="0"/>
                    </a:lnTo>
                    <a:lnTo>
                      <a:pt x="60" y="0"/>
                    </a:lnTo>
                    <a:lnTo>
                      <a:pt x="60" y="0"/>
                    </a:lnTo>
                    <a:lnTo>
                      <a:pt x="60" y="0"/>
                    </a:lnTo>
                    <a:lnTo>
                      <a:pt x="3" y="6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Oval 398">
                <a:extLst>
                  <a:ext uri="{FF2B5EF4-FFF2-40B4-BE49-F238E27FC236}">
                    <a16:creationId xmlns:a16="http://schemas.microsoft.com/office/drawing/2014/main" id="{423B8CC0-F633-C629-B145-FC0A7C6F3463}"/>
                  </a:ext>
                </a:extLst>
              </p:cNvPr>
              <p:cNvSpPr>
                <a:spLocks noChangeArrowheads="1"/>
              </p:cNvSpPr>
              <p:nvPr/>
            </p:nvSpPr>
            <p:spPr bwMode="auto">
              <a:xfrm>
                <a:off x="5669" y="1831"/>
                <a:ext cx="108" cy="109"/>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399">
                <a:extLst>
                  <a:ext uri="{FF2B5EF4-FFF2-40B4-BE49-F238E27FC236}">
                    <a16:creationId xmlns:a16="http://schemas.microsoft.com/office/drawing/2014/main" id="{F197466E-F8AE-E0F8-69BC-B3008631AAE8}"/>
                  </a:ext>
                </a:extLst>
              </p:cNvPr>
              <p:cNvSpPr>
                <a:spLocks/>
              </p:cNvSpPr>
              <p:nvPr/>
            </p:nvSpPr>
            <p:spPr bwMode="auto">
              <a:xfrm>
                <a:off x="5567" y="1824"/>
                <a:ext cx="150" cy="75"/>
              </a:xfrm>
              <a:custGeom>
                <a:avLst/>
                <a:gdLst>
                  <a:gd name="T0" fmla="*/ 128 w 150"/>
                  <a:gd name="T1" fmla="*/ 75 h 75"/>
                  <a:gd name="T2" fmla="*/ 128 w 150"/>
                  <a:gd name="T3" fmla="*/ 75 h 75"/>
                  <a:gd name="T4" fmla="*/ 132 w 150"/>
                  <a:gd name="T5" fmla="*/ 75 h 75"/>
                  <a:gd name="T6" fmla="*/ 135 w 150"/>
                  <a:gd name="T7" fmla="*/ 75 h 75"/>
                  <a:gd name="T8" fmla="*/ 135 w 150"/>
                  <a:gd name="T9" fmla="*/ 75 h 75"/>
                  <a:gd name="T10" fmla="*/ 139 w 150"/>
                  <a:gd name="T11" fmla="*/ 75 h 75"/>
                  <a:gd name="T12" fmla="*/ 139 w 150"/>
                  <a:gd name="T13" fmla="*/ 75 h 75"/>
                  <a:gd name="T14" fmla="*/ 143 w 150"/>
                  <a:gd name="T15" fmla="*/ 71 h 75"/>
                  <a:gd name="T16" fmla="*/ 143 w 150"/>
                  <a:gd name="T17" fmla="*/ 71 h 75"/>
                  <a:gd name="T18" fmla="*/ 147 w 150"/>
                  <a:gd name="T19" fmla="*/ 67 h 75"/>
                  <a:gd name="T20" fmla="*/ 147 w 150"/>
                  <a:gd name="T21" fmla="*/ 67 h 75"/>
                  <a:gd name="T22" fmla="*/ 147 w 150"/>
                  <a:gd name="T23" fmla="*/ 63 h 75"/>
                  <a:gd name="T24" fmla="*/ 147 w 150"/>
                  <a:gd name="T25" fmla="*/ 60 h 75"/>
                  <a:gd name="T26" fmla="*/ 147 w 150"/>
                  <a:gd name="T27" fmla="*/ 60 h 75"/>
                  <a:gd name="T28" fmla="*/ 150 w 150"/>
                  <a:gd name="T29" fmla="*/ 56 h 75"/>
                  <a:gd name="T30" fmla="*/ 150 w 150"/>
                  <a:gd name="T31" fmla="*/ 56 h 75"/>
                  <a:gd name="T32" fmla="*/ 147 w 150"/>
                  <a:gd name="T33" fmla="*/ 52 h 75"/>
                  <a:gd name="T34" fmla="*/ 147 w 150"/>
                  <a:gd name="T35" fmla="*/ 48 h 75"/>
                  <a:gd name="T36" fmla="*/ 147 w 150"/>
                  <a:gd name="T37" fmla="*/ 48 h 75"/>
                  <a:gd name="T38" fmla="*/ 147 w 150"/>
                  <a:gd name="T39" fmla="*/ 45 h 75"/>
                  <a:gd name="T40" fmla="*/ 143 w 150"/>
                  <a:gd name="T41" fmla="*/ 45 h 75"/>
                  <a:gd name="T42" fmla="*/ 143 w 150"/>
                  <a:gd name="T43" fmla="*/ 41 h 75"/>
                  <a:gd name="T44" fmla="*/ 143 w 150"/>
                  <a:gd name="T45" fmla="*/ 41 h 75"/>
                  <a:gd name="T46" fmla="*/ 139 w 150"/>
                  <a:gd name="T47" fmla="*/ 41 h 75"/>
                  <a:gd name="T48" fmla="*/ 135 w 150"/>
                  <a:gd name="T49" fmla="*/ 37 h 75"/>
                  <a:gd name="T50" fmla="*/ 15 w 150"/>
                  <a:gd name="T51" fmla="*/ 0 h 75"/>
                  <a:gd name="T52" fmla="*/ 15 w 150"/>
                  <a:gd name="T53" fmla="*/ 3 h 75"/>
                  <a:gd name="T54" fmla="*/ 19 w 150"/>
                  <a:gd name="T55" fmla="*/ 3 h 75"/>
                  <a:gd name="T56" fmla="*/ 19 w 150"/>
                  <a:gd name="T57" fmla="*/ 3 h 75"/>
                  <a:gd name="T58" fmla="*/ 19 w 150"/>
                  <a:gd name="T59" fmla="*/ 7 h 75"/>
                  <a:gd name="T60" fmla="*/ 23 w 150"/>
                  <a:gd name="T61" fmla="*/ 7 h 75"/>
                  <a:gd name="T62" fmla="*/ 23 w 150"/>
                  <a:gd name="T63" fmla="*/ 11 h 75"/>
                  <a:gd name="T64" fmla="*/ 23 w 150"/>
                  <a:gd name="T65" fmla="*/ 15 h 75"/>
                  <a:gd name="T66" fmla="*/ 23 w 150"/>
                  <a:gd name="T67" fmla="*/ 15 h 75"/>
                  <a:gd name="T68" fmla="*/ 23 w 150"/>
                  <a:gd name="T69" fmla="*/ 18 h 75"/>
                  <a:gd name="T70" fmla="*/ 23 w 150"/>
                  <a:gd name="T71" fmla="*/ 18 h 75"/>
                  <a:gd name="T72" fmla="*/ 23 w 150"/>
                  <a:gd name="T73" fmla="*/ 22 h 75"/>
                  <a:gd name="T74" fmla="*/ 23 w 150"/>
                  <a:gd name="T75" fmla="*/ 26 h 75"/>
                  <a:gd name="T76" fmla="*/ 23 w 150"/>
                  <a:gd name="T77" fmla="*/ 26 h 75"/>
                  <a:gd name="T78" fmla="*/ 19 w 150"/>
                  <a:gd name="T79" fmla="*/ 30 h 75"/>
                  <a:gd name="T80" fmla="*/ 19 w 150"/>
                  <a:gd name="T81" fmla="*/ 33 h 75"/>
                  <a:gd name="T82" fmla="*/ 19 w 150"/>
                  <a:gd name="T83" fmla="*/ 33 h 75"/>
                  <a:gd name="T84" fmla="*/ 15 w 150"/>
                  <a:gd name="T85" fmla="*/ 37 h 75"/>
                  <a:gd name="T86" fmla="*/ 15 w 150"/>
                  <a:gd name="T87" fmla="*/ 37 h 75"/>
                  <a:gd name="T88" fmla="*/ 11 w 150"/>
                  <a:gd name="T89" fmla="*/ 37 h 75"/>
                  <a:gd name="T90" fmla="*/ 11 w 150"/>
                  <a:gd name="T91" fmla="*/ 37 h 75"/>
                  <a:gd name="T92" fmla="*/ 8 w 150"/>
                  <a:gd name="T93" fmla="*/ 41 h 75"/>
                  <a:gd name="T94" fmla="*/ 4 w 150"/>
                  <a:gd name="T95" fmla="*/ 41 h 75"/>
                  <a:gd name="T96" fmla="*/ 4 w 150"/>
                  <a:gd name="T97" fmla="*/ 41 h 75"/>
                  <a:gd name="T98" fmla="*/ 0 w 150"/>
                  <a:gd name="T99"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0" h="75">
                    <a:moveTo>
                      <a:pt x="128" y="75"/>
                    </a:moveTo>
                    <a:lnTo>
                      <a:pt x="128" y="75"/>
                    </a:lnTo>
                    <a:lnTo>
                      <a:pt x="128" y="75"/>
                    </a:lnTo>
                    <a:lnTo>
                      <a:pt x="128" y="75"/>
                    </a:lnTo>
                    <a:lnTo>
                      <a:pt x="132" y="75"/>
                    </a:lnTo>
                    <a:lnTo>
                      <a:pt x="132" y="75"/>
                    </a:lnTo>
                    <a:lnTo>
                      <a:pt x="132" y="75"/>
                    </a:lnTo>
                    <a:lnTo>
                      <a:pt x="135" y="75"/>
                    </a:lnTo>
                    <a:lnTo>
                      <a:pt x="135" y="75"/>
                    </a:lnTo>
                    <a:lnTo>
                      <a:pt x="135" y="75"/>
                    </a:lnTo>
                    <a:lnTo>
                      <a:pt x="135" y="75"/>
                    </a:lnTo>
                    <a:lnTo>
                      <a:pt x="139" y="75"/>
                    </a:lnTo>
                    <a:lnTo>
                      <a:pt x="139" y="75"/>
                    </a:lnTo>
                    <a:lnTo>
                      <a:pt x="139" y="75"/>
                    </a:lnTo>
                    <a:lnTo>
                      <a:pt x="139" y="71"/>
                    </a:lnTo>
                    <a:lnTo>
                      <a:pt x="143" y="71"/>
                    </a:lnTo>
                    <a:lnTo>
                      <a:pt x="143" y="71"/>
                    </a:lnTo>
                    <a:lnTo>
                      <a:pt x="143" y="71"/>
                    </a:lnTo>
                    <a:lnTo>
                      <a:pt x="143" y="71"/>
                    </a:lnTo>
                    <a:lnTo>
                      <a:pt x="147" y="67"/>
                    </a:lnTo>
                    <a:lnTo>
                      <a:pt x="147" y="67"/>
                    </a:lnTo>
                    <a:lnTo>
                      <a:pt x="147" y="67"/>
                    </a:lnTo>
                    <a:lnTo>
                      <a:pt x="147" y="63"/>
                    </a:lnTo>
                    <a:lnTo>
                      <a:pt x="147" y="63"/>
                    </a:lnTo>
                    <a:lnTo>
                      <a:pt x="147" y="63"/>
                    </a:lnTo>
                    <a:lnTo>
                      <a:pt x="147" y="60"/>
                    </a:lnTo>
                    <a:lnTo>
                      <a:pt x="147" y="60"/>
                    </a:lnTo>
                    <a:lnTo>
                      <a:pt x="147" y="60"/>
                    </a:lnTo>
                    <a:lnTo>
                      <a:pt x="150" y="60"/>
                    </a:lnTo>
                    <a:lnTo>
                      <a:pt x="150" y="56"/>
                    </a:lnTo>
                    <a:lnTo>
                      <a:pt x="150" y="56"/>
                    </a:lnTo>
                    <a:lnTo>
                      <a:pt x="150" y="56"/>
                    </a:lnTo>
                    <a:lnTo>
                      <a:pt x="147" y="52"/>
                    </a:lnTo>
                    <a:lnTo>
                      <a:pt x="147" y="52"/>
                    </a:lnTo>
                    <a:lnTo>
                      <a:pt x="147" y="52"/>
                    </a:lnTo>
                    <a:lnTo>
                      <a:pt x="147" y="48"/>
                    </a:lnTo>
                    <a:lnTo>
                      <a:pt x="147" y="48"/>
                    </a:lnTo>
                    <a:lnTo>
                      <a:pt x="147" y="48"/>
                    </a:lnTo>
                    <a:lnTo>
                      <a:pt x="147" y="45"/>
                    </a:lnTo>
                    <a:lnTo>
                      <a:pt x="147" y="45"/>
                    </a:lnTo>
                    <a:lnTo>
                      <a:pt x="147" y="45"/>
                    </a:lnTo>
                    <a:lnTo>
                      <a:pt x="143" y="45"/>
                    </a:lnTo>
                    <a:lnTo>
                      <a:pt x="143" y="41"/>
                    </a:lnTo>
                    <a:lnTo>
                      <a:pt x="143" y="41"/>
                    </a:lnTo>
                    <a:lnTo>
                      <a:pt x="143" y="41"/>
                    </a:lnTo>
                    <a:lnTo>
                      <a:pt x="143" y="41"/>
                    </a:lnTo>
                    <a:lnTo>
                      <a:pt x="139" y="41"/>
                    </a:lnTo>
                    <a:lnTo>
                      <a:pt x="139" y="41"/>
                    </a:lnTo>
                    <a:lnTo>
                      <a:pt x="139" y="41"/>
                    </a:lnTo>
                    <a:lnTo>
                      <a:pt x="135" y="37"/>
                    </a:lnTo>
                    <a:lnTo>
                      <a:pt x="11" y="0"/>
                    </a:lnTo>
                    <a:lnTo>
                      <a:pt x="15" y="0"/>
                    </a:lnTo>
                    <a:lnTo>
                      <a:pt x="15" y="3"/>
                    </a:lnTo>
                    <a:lnTo>
                      <a:pt x="15" y="3"/>
                    </a:lnTo>
                    <a:lnTo>
                      <a:pt x="15" y="3"/>
                    </a:lnTo>
                    <a:lnTo>
                      <a:pt x="19" y="3"/>
                    </a:lnTo>
                    <a:lnTo>
                      <a:pt x="19" y="3"/>
                    </a:lnTo>
                    <a:lnTo>
                      <a:pt x="19" y="3"/>
                    </a:lnTo>
                    <a:lnTo>
                      <a:pt x="19" y="7"/>
                    </a:lnTo>
                    <a:lnTo>
                      <a:pt x="19" y="7"/>
                    </a:lnTo>
                    <a:lnTo>
                      <a:pt x="23" y="7"/>
                    </a:lnTo>
                    <a:lnTo>
                      <a:pt x="23" y="7"/>
                    </a:lnTo>
                    <a:lnTo>
                      <a:pt x="23" y="11"/>
                    </a:lnTo>
                    <a:lnTo>
                      <a:pt x="23" y="11"/>
                    </a:lnTo>
                    <a:lnTo>
                      <a:pt x="23" y="11"/>
                    </a:lnTo>
                    <a:lnTo>
                      <a:pt x="23" y="15"/>
                    </a:lnTo>
                    <a:lnTo>
                      <a:pt x="23" y="15"/>
                    </a:lnTo>
                    <a:lnTo>
                      <a:pt x="23" y="15"/>
                    </a:lnTo>
                    <a:lnTo>
                      <a:pt x="23" y="18"/>
                    </a:lnTo>
                    <a:lnTo>
                      <a:pt x="23" y="18"/>
                    </a:lnTo>
                    <a:lnTo>
                      <a:pt x="23" y="18"/>
                    </a:lnTo>
                    <a:lnTo>
                      <a:pt x="23" y="18"/>
                    </a:lnTo>
                    <a:lnTo>
                      <a:pt x="23" y="22"/>
                    </a:lnTo>
                    <a:lnTo>
                      <a:pt x="23" y="22"/>
                    </a:lnTo>
                    <a:lnTo>
                      <a:pt x="23" y="22"/>
                    </a:lnTo>
                    <a:lnTo>
                      <a:pt x="23" y="26"/>
                    </a:lnTo>
                    <a:lnTo>
                      <a:pt x="23" y="26"/>
                    </a:lnTo>
                    <a:lnTo>
                      <a:pt x="23" y="26"/>
                    </a:lnTo>
                    <a:lnTo>
                      <a:pt x="23" y="30"/>
                    </a:lnTo>
                    <a:lnTo>
                      <a:pt x="19" y="30"/>
                    </a:lnTo>
                    <a:lnTo>
                      <a:pt x="19" y="30"/>
                    </a:lnTo>
                    <a:lnTo>
                      <a:pt x="19" y="33"/>
                    </a:lnTo>
                    <a:lnTo>
                      <a:pt x="19" y="33"/>
                    </a:lnTo>
                    <a:lnTo>
                      <a:pt x="19" y="33"/>
                    </a:lnTo>
                    <a:lnTo>
                      <a:pt x="15" y="33"/>
                    </a:lnTo>
                    <a:lnTo>
                      <a:pt x="15" y="37"/>
                    </a:lnTo>
                    <a:lnTo>
                      <a:pt x="15" y="37"/>
                    </a:lnTo>
                    <a:lnTo>
                      <a:pt x="15" y="37"/>
                    </a:lnTo>
                    <a:lnTo>
                      <a:pt x="11" y="37"/>
                    </a:lnTo>
                    <a:lnTo>
                      <a:pt x="11" y="37"/>
                    </a:lnTo>
                    <a:lnTo>
                      <a:pt x="11" y="37"/>
                    </a:lnTo>
                    <a:lnTo>
                      <a:pt x="11" y="37"/>
                    </a:lnTo>
                    <a:lnTo>
                      <a:pt x="8" y="37"/>
                    </a:lnTo>
                    <a:lnTo>
                      <a:pt x="8" y="41"/>
                    </a:lnTo>
                    <a:lnTo>
                      <a:pt x="8" y="41"/>
                    </a:lnTo>
                    <a:lnTo>
                      <a:pt x="4" y="41"/>
                    </a:lnTo>
                    <a:lnTo>
                      <a:pt x="4" y="41"/>
                    </a:lnTo>
                    <a:lnTo>
                      <a:pt x="4" y="41"/>
                    </a:lnTo>
                    <a:lnTo>
                      <a:pt x="0" y="37"/>
                    </a:lnTo>
                    <a:lnTo>
                      <a:pt x="0" y="37"/>
                    </a:lnTo>
                    <a:lnTo>
                      <a:pt x="128" y="7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400">
                <a:extLst>
                  <a:ext uri="{FF2B5EF4-FFF2-40B4-BE49-F238E27FC236}">
                    <a16:creationId xmlns:a16="http://schemas.microsoft.com/office/drawing/2014/main" id="{47CB3C13-0D32-3DC7-05C0-E3FBEF8D29B6}"/>
                  </a:ext>
                </a:extLst>
              </p:cNvPr>
              <p:cNvSpPr>
                <a:spLocks/>
              </p:cNvSpPr>
              <p:nvPr/>
            </p:nvSpPr>
            <p:spPr bwMode="auto">
              <a:xfrm>
                <a:off x="5736" y="1914"/>
                <a:ext cx="214" cy="262"/>
              </a:xfrm>
              <a:custGeom>
                <a:avLst/>
                <a:gdLst>
                  <a:gd name="T0" fmla="*/ 30 w 214"/>
                  <a:gd name="T1" fmla="*/ 3 h 262"/>
                  <a:gd name="T2" fmla="*/ 30 w 214"/>
                  <a:gd name="T3" fmla="*/ 0 h 262"/>
                  <a:gd name="T4" fmla="*/ 30 w 214"/>
                  <a:gd name="T5" fmla="*/ 0 h 262"/>
                  <a:gd name="T6" fmla="*/ 30 w 214"/>
                  <a:gd name="T7" fmla="*/ 0 h 262"/>
                  <a:gd name="T8" fmla="*/ 26 w 214"/>
                  <a:gd name="T9" fmla="*/ 0 h 262"/>
                  <a:gd name="T10" fmla="*/ 26 w 214"/>
                  <a:gd name="T11" fmla="*/ 0 h 262"/>
                  <a:gd name="T12" fmla="*/ 23 w 214"/>
                  <a:gd name="T13" fmla="*/ 3 h 262"/>
                  <a:gd name="T14" fmla="*/ 23 w 214"/>
                  <a:gd name="T15" fmla="*/ 3 h 262"/>
                  <a:gd name="T16" fmla="*/ 19 w 214"/>
                  <a:gd name="T17" fmla="*/ 3 h 262"/>
                  <a:gd name="T18" fmla="*/ 19 w 214"/>
                  <a:gd name="T19" fmla="*/ 3 h 262"/>
                  <a:gd name="T20" fmla="*/ 15 w 214"/>
                  <a:gd name="T21" fmla="*/ 7 h 262"/>
                  <a:gd name="T22" fmla="*/ 15 w 214"/>
                  <a:gd name="T23" fmla="*/ 7 h 262"/>
                  <a:gd name="T24" fmla="*/ 11 w 214"/>
                  <a:gd name="T25" fmla="*/ 7 h 262"/>
                  <a:gd name="T26" fmla="*/ 11 w 214"/>
                  <a:gd name="T27" fmla="*/ 11 h 262"/>
                  <a:gd name="T28" fmla="*/ 8 w 214"/>
                  <a:gd name="T29" fmla="*/ 11 h 262"/>
                  <a:gd name="T30" fmla="*/ 8 w 214"/>
                  <a:gd name="T31" fmla="*/ 15 h 262"/>
                  <a:gd name="T32" fmla="*/ 4 w 214"/>
                  <a:gd name="T33" fmla="*/ 15 h 262"/>
                  <a:gd name="T34" fmla="*/ 4 w 214"/>
                  <a:gd name="T35" fmla="*/ 18 h 262"/>
                  <a:gd name="T36" fmla="*/ 4 w 214"/>
                  <a:gd name="T37" fmla="*/ 18 h 262"/>
                  <a:gd name="T38" fmla="*/ 4 w 214"/>
                  <a:gd name="T39" fmla="*/ 18 h 262"/>
                  <a:gd name="T40" fmla="*/ 0 w 214"/>
                  <a:gd name="T41" fmla="*/ 22 h 262"/>
                  <a:gd name="T42" fmla="*/ 0 w 214"/>
                  <a:gd name="T43" fmla="*/ 22 h 262"/>
                  <a:gd name="T44" fmla="*/ 0 w 214"/>
                  <a:gd name="T45" fmla="*/ 22 h 262"/>
                  <a:gd name="T46" fmla="*/ 0 w 214"/>
                  <a:gd name="T47" fmla="*/ 26 h 262"/>
                  <a:gd name="T48" fmla="*/ 0 w 214"/>
                  <a:gd name="T49" fmla="*/ 26 h 262"/>
                  <a:gd name="T50" fmla="*/ 180 w 214"/>
                  <a:gd name="T51" fmla="*/ 262 h 262"/>
                  <a:gd name="T52" fmla="*/ 180 w 214"/>
                  <a:gd name="T53" fmla="*/ 262 h 262"/>
                  <a:gd name="T54" fmla="*/ 180 w 214"/>
                  <a:gd name="T55" fmla="*/ 262 h 262"/>
                  <a:gd name="T56" fmla="*/ 180 w 214"/>
                  <a:gd name="T57" fmla="*/ 259 h 262"/>
                  <a:gd name="T58" fmla="*/ 184 w 214"/>
                  <a:gd name="T59" fmla="*/ 259 h 262"/>
                  <a:gd name="T60" fmla="*/ 184 w 214"/>
                  <a:gd name="T61" fmla="*/ 259 h 262"/>
                  <a:gd name="T62" fmla="*/ 184 w 214"/>
                  <a:gd name="T63" fmla="*/ 255 h 262"/>
                  <a:gd name="T64" fmla="*/ 184 w 214"/>
                  <a:gd name="T65" fmla="*/ 255 h 262"/>
                  <a:gd name="T66" fmla="*/ 188 w 214"/>
                  <a:gd name="T67" fmla="*/ 251 h 262"/>
                  <a:gd name="T68" fmla="*/ 188 w 214"/>
                  <a:gd name="T69" fmla="*/ 251 h 262"/>
                  <a:gd name="T70" fmla="*/ 191 w 214"/>
                  <a:gd name="T71" fmla="*/ 247 h 262"/>
                  <a:gd name="T72" fmla="*/ 191 w 214"/>
                  <a:gd name="T73" fmla="*/ 247 h 262"/>
                  <a:gd name="T74" fmla="*/ 195 w 214"/>
                  <a:gd name="T75" fmla="*/ 247 h 262"/>
                  <a:gd name="T76" fmla="*/ 195 w 214"/>
                  <a:gd name="T77" fmla="*/ 244 h 262"/>
                  <a:gd name="T78" fmla="*/ 199 w 214"/>
                  <a:gd name="T79" fmla="*/ 244 h 262"/>
                  <a:gd name="T80" fmla="*/ 199 w 214"/>
                  <a:gd name="T81" fmla="*/ 244 h 262"/>
                  <a:gd name="T82" fmla="*/ 203 w 214"/>
                  <a:gd name="T83" fmla="*/ 240 h 262"/>
                  <a:gd name="T84" fmla="*/ 203 w 214"/>
                  <a:gd name="T85" fmla="*/ 240 h 262"/>
                  <a:gd name="T86" fmla="*/ 206 w 214"/>
                  <a:gd name="T87" fmla="*/ 240 h 262"/>
                  <a:gd name="T88" fmla="*/ 206 w 214"/>
                  <a:gd name="T89" fmla="*/ 240 h 262"/>
                  <a:gd name="T90" fmla="*/ 210 w 214"/>
                  <a:gd name="T91" fmla="*/ 240 h 262"/>
                  <a:gd name="T92" fmla="*/ 210 w 214"/>
                  <a:gd name="T93" fmla="*/ 240 h 262"/>
                  <a:gd name="T94" fmla="*/ 210 w 214"/>
                  <a:gd name="T95" fmla="*/ 240 h 262"/>
                  <a:gd name="T96" fmla="*/ 214 w 214"/>
                  <a:gd name="T97" fmla="*/ 240 h 262"/>
                  <a:gd name="T98" fmla="*/ 214 w 214"/>
                  <a:gd name="T99" fmla="*/ 24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262">
                    <a:moveTo>
                      <a:pt x="34" y="3"/>
                    </a:moveTo>
                    <a:lnTo>
                      <a:pt x="30" y="3"/>
                    </a:lnTo>
                    <a:lnTo>
                      <a:pt x="30" y="0"/>
                    </a:lnTo>
                    <a:lnTo>
                      <a:pt x="30" y="0"/>
                    </a:lnTo>
                    <a:lnTo>
                      <a:pt x="30" y="0"/>
                    </a:lnTo>
                    <a:lnTo>
                      <a:pt x="30" y="0"/>
                    </a:lnTo>
                    <a:lnTo>
                      <a:pt x="30" y="0"/>
                    </a:lnTo>
                    <a:lnTo>
                      <a:pt x="30" y="0"/>
                    </a:lnTo>
                    <a:lnTo>
                      <a:pt x="26" y="0"/>
                    </a:lnTo>
                    <a:lnTo>
                      <a:pt x="26" y="0"/>
                    </a:lnTo>
                    <a:lnTo>
                      <a:pt x="26" y="0"/>
                    </a:lnTo>
                    <a:lnTo>
                      <a:pt x="26" y="0"/>
                    </a:lnTo>
                    <a:lnTo>
                      <a:pt x="26" y="0"/>
                    </a:lnTo>
                    <a:lnTo>
                      <a:pt x="23" y="3"/>
                    </a:lnTo>
                    <a:lnTo>
                      <a:pt x="23" y="3"/>
                    </a:lnTo>
                    <a:lnTo>
                      <a:pt x="23" y="3"/>
                    </a:lnTo>
                    <a:lnTo>
                      <a:pt x="23" y="3"/>
                    </a:lnTo>
                    <a:lnTo>
                      <a:pt x="19" y="3"/>
                    </a:lnTo>
                    <a:lnTo>
                      <a:pt x="19" y="3"/>
                    </a:lnTo>
                    <a:lnTo>
                      <a:pt x="19" y="3"/>
                    </a:lnTo>
                    <a:lnTo>
                      <a:pt x="19" y="3"/>
                    </a:lnTo>
                    <a:lnTo>
                      <a:pt x="15" y="7"/>
                    </a:lnTo>
                    <a:lnTo>
                      <a:pt x="15" y="7"/>
                    </a:lnTo>
                    <a:lnTo>
                      <a:pt x="15" y="7"/>
                    </a:lnTo>
                    <a:lnTo>
                      <a:pt x="11" y="7"/>
                    </a:lnTo>
                    <a:lnTo>
                      <a:pt x="11" y="7"/>
                    </a:lnTo>
                    <a:lnTo>
                      <a:pt x="11" y="11"/>
                    </a:lnTo>
                    <a:lnTo>
                      <a:pt x="11" y="11"/>
                    </a:lnTo>
                    <a:lnTo>
                      <a:pt x="8" y="11"/>
                    </a:lnTo>
                    <a:lnTo>
                      <a:pt x="8" y="11"/>
                    </a:lnTo>
                    <a:lnTo>
                      <a:pt x="8" y="11"/>
                    </a:lnTo>
                    <a:lnTo>
                      <a:pt x="8" y="15"/>
                    </a:lnTo>
                    <a:lnTo>
                      <a:pt x="8" y="15"/>
                    </a:lnTo>
                    <a:lnTo>
                      <a:pt x="4" y="15"/>
                    </a:lnTo>
                    <a:lnTo>
                      <a:pt x="4" y="15"/>
                    </a:lnTo>
                    <a:lnTo>
                      <a:pt x="4" y="18"/>
                    </a:lnTo>
                    <a:lnTo>
                      <a:pt x="4" y="18"/>
                    </a:lnTo>
                    <a:lnTo>
                      <a:pt x="4" y="18"/>
                    </a:lnTo>
                    <a:lnTo>
                      <a:pt x="4" y="18"/>
                    </a:lnTo>
                    <a:lnTo>
                      <a:pt x="4" y="18"/>
                    </a:lnTo>
                    <a:lnTo>
                      <a:pt x="0" y="22"/>
                    </a:lnTo>
                    <a:lnTo>
                      <a:pt x="0" y="22"/>
                    </a:lnTo>
                    <a:lnTo>
                      <a:pt x="0" y="22"/>
                    </a:lnTo>
                    <a:lnTo>
                      <a:pt x="0" y="22"/>
                    </a:lnTo>
                    <a:lnTo>
                      <a:pt x="0" y="22"/>
                    </a:lnTo>
                    <a:lnTo>
                      <a:pt x="0" y="22"/>
                    </a:lnTo>
                    <a:lnTo>
                      <a:pt x="0" y="26"/>
                    </a:lnTo>
                    <a:lnTo>
                      <a:pt x="0" y="26"/>
                    </a:lnTo>
                    <a:lnTo>
                      <a:pt x="0" y="26"/>
                    </a:lnTo>
                    <a:lnTo>
                      <a:pt x="0" y="26"/>
                    </a:lnTo>
                    <a:lnTo>
                      <a:pt x="184" y="262"/>
                    </a:lnTo>
                    <a:lnTo>
                      <a:pt x="180" y="262"/>
                    </a:lnTo>
                    <a:lnTo>
                      <a:pt x="180" y="262"/>
                    </a:lnTo>
                    <a:lnTo>
                      <a:pt x="180" y="262"/>
                    </a:lnTo>
                    <a:lnTo>
                      <a:pt x="180" y="262"/>
                    </a:lnTo>
                    <a:lnTo>
                      <a:pt x="180" y="262"/>
                    </a:lnTo>
                    <a:lnTo>
                      <a:pt x="180" y="259"/>
                    </a:lnTo>
                    <a:lnTo>
                      <a:pt x="180" y="259"/>
                    </a:lnTo>
                    <a:lnTo>
                      <a:pt x="184" y="259"/>
                    </a:lnTo>
                    <a:lnTo>
                      <a:pt x="184" y="259"/>
                    </a:lnTo>
                    <a:lnTo>
                      <a:pt x="184" y="259"/>
                    </a:lnTo>
                    <a:lnTo>
                      <a:pt x="184" y="259"/>
                    </a:lnTo>
                    <a:lnTo>
                      <a:pt x="184" y="255"/>
                    </a:lnTo>
                    <a:lnTo>
                      <a:pt x="184" y="255"/>
                    </a:lnTo>
                    <a:lnTo>
                      <a:pt x="184" y="255"/>
                    </a:lnTo>
                    <a:lnTo>
                      <a:pt x="184" y="255"/>
                    </a:lnTo>
                    <a:lnTo>
                      <a:pt x="188" y="255"/>
                    </a:lnTo>
                    <a:lnTo>
                      <a:pt x="188" y="251"/>
                    </a:lnTo>
                    <a:lnTo>
                      <a:pt x="188" y="251"/>
                    </a:lnTo>
                    <a:lnTo>
                      <a:pt x="188" y="251"/>
                    </a:lnTo>
                    <a:lnTo>
                      <a:pt x="188" y="251"/>
                    </a:lnTo>
                    <a:lnTo>
                      <a:pt x="191" y="247"/>
                    </a:lnTo>
                    <a:lnTo>
                      <a:pt x="191" y="247"/>
                    </a:lnTo>
                    <a:lnTo>
                      <a:pt x="191" y="247"/>
                    </a:lnTo>
                    <a:lnTo>
                      <a:pt x="191" y="247"/>
                    </a:lnTo>
                    <a:lnTo>
                      <a:pt x="195" y="247"/>
                    </a:lnTo>
                    <a:lnTo>
                      <a:pt x="195" y="244"/>
                    </a:lnTo>
                    <a:lnTo>
                      <a:pt x="195" y="244"/>
                    </a:lnTo>
                    <a:lnTo>
                      <a:pt x="199" y="244"/>
                    </a:lnTo>
                    <a:lnTo>
                      <a:pt x="199" y="244"/>
                    </a:lnTo>
                    <a:lnTo>
                      <a:pt x="199" y="244"/>
                    </a:lnTo>
                    <a:lnTo>
                      <a:pt x="199" y="244"/>
                    </a:lnTo>
                    <a:lnTo>
                      <a:pt x="203" y="240"/>
                    </a:lnTo>
                    <a:lnTo>
                      <a:pt x="203" y="240"/>
                    </a:lnTo>
                    <a:lnTo>
                      <a:pt x="203" y="240"/>
                    </a:lnTo>
                    <a:lnTo>
                      <a:pt x="203" y="240"/>
                    </a:lnTo>
                    <a:lnTo>
                      <a:pt x="206" y="240"/>
                    </a:lnTo>
                    <a:lnTo>
                      <a:pt x="206" y="240"/>
                    </a:lnTo>
                    <a:lnTo>
                      <a:pt x="206" y="240"/>
                    </a:lnTo>
                    <a:lnTo>
                      <a:pt x="206" y="240"/>
                    </a:lnTo>
                    <a:lnTo>
                      <a:pt x="210" y="240"/>
                    </a:lnTo>
                    <a:lnTo>
                      <a:pt x="210" y="240"/>
                    </a:lnTo>
                    <a:lnTo>
                      <a:pt x="210" y="240"/>
                    </a:lnTo>
                    <a:lnTo>
                      <a:pt x="210" y="240"/>
                    </a:lnTo>
                    <a:lnTo>
                      <a:pt x="210" y="240"/>
                    </a:lnTo>
                    <a:lnTo>
                      <a:pt x="210" y="240"/>
                    </a:lnTo>
                    <a:lnTo>
                      <a:pt x="210" y="240"/>
                    </a:lnTo>
                    <a:lnTo>
                      <a:pt x="214" y="240"/>
                    </a:lnTo>
                    <a:lnTo>
                      <a:pt x="214" y="240"/>
                    </a:lnTo>
                    <a:lnTo>
                      <a:pt x="214" y="240"/>
                    </a:lnTo>
                    <a:lnTo>
                      <a:pt x="34" y="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Oval 401">
                <a:extLst>
                  <a:ext uri="{FF2B5EF4-FFF2-40B4-BE49-F238E27FC236}">
                    <a16:creationId xmlns:a16="http://schemas.microsoft.com/office/drawing/2014/main" id="{0043592E-C93E-5411-E0DA-16927D211ECB}"/>
                  </a:ext>
                </a:extLst>
              </p:cNvPr>
              <p:cNvSpPr>
                <a:spLocks noChangeArrowheads="1"/>
              </p:cNvSpPr>
              <p:nvPr/>
            </p:nvSpPr>
            <p:spPr bwMode="auto">
              <a:xfrm>
                <a:off x="5395" y="1077"/>
                <a:ext cx="131" cy="131"/>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402">
                <a:extLst>
                  <a:ext uri="{FF2B5EF4-FFF2-40B4-BE49-F238E27FC236}">
                    <a16:creationId xmlns:a16="http://schemas.microsoft.com/office/drawing/2014/main" id="{36D2124A-AF6B-B642-AB48-4A50450CACCA}"/>
                  </a:ext>
                </a:extLst>
              </p:cNvPr>
              <p:cNvSpPr>
                <a:spLocks/>
              </p:cNvSpPr>
              <p:nvPr/>
            </p:nvSpPr>
            <p:spPr bwMode="auto">
              <a:xfrm>
                <a:off x="5376" y="1141"/>
                <a:ext cx="90" cy="78"/>
              </a:xfrm>
              <a:custGeom>
                <a:avLst/>
                <a:gdLst>
                  <a:gd name="T0" fmla="*/ 82 w 90"/>
                  <a:gd name="T1" fmla="*/ 33 h 78"/>
                  <a:gd name="T2" fmla="*/ 82 w 90"/>
                  <a:gd name="T3" fmla="*/ 30 h 78"/>
                  <a:gd name="T4" fmla="*/ 86 w 90"/>
                  <a:gd name="T5" fmla="*/ 30 h 78"/>
                  <a:gd name="T6" fmla="*/ 86 w 90"/>
                  <a:gd name="T7" fmla="*/ 26 h 78"/>
                  <a:gd name="T8" fmla="*/ 86 w 90"/>
                  <a:gd name="T9" fmla="*/ 26 h 78"/>
                  <a:gd name="T10" fmla="*/ 86 w 90"/>
                  <a:gd name="T11" fmla="*/ 22 h 78"/>
                  <a:gd name="T12" fmla="*/ 90 w 90"/>
                  <a:gd name="T13" fmla="*/ 22 h 78"/>
                  <a:gd name="T14" fmla="*/ 90 w 90"/>
                  <a:gd name="T15" fmla="*/ 18 h 78"/>
                  <a:gd name="T16" fmla="*/ 86 w 90"/>
                  <a:gd name="T17" fmla="*/ 15 h 78"/>
                  <a:gd name="T18" fmla="*/ 86 w 90"/>
                  <a:gd name="T19" fmla="*/ 15 h 78"/>
                  <a:gd name="T20" fmla="*/ 86 w 90"/>
                  <a:gd name="T21" fmla="*/ 11 h 78"/>
                  <a:gd name="T22" fmla="*/ 86 w 90"/>
                  <a:gd name="T23" fmla="*/ 7 h 78"/>
                  <a:gd name="T24" fmla="*/ 82 w 90"/>
                  <a:gd name="T25" fmla="*/ 7 h 78"/>
                  <a:gd name="T26" fmla="*/ 82 w 90"/>
                  <a:gd name="T27" fmla="*/ 3 h 78"/>
                  <a:gd name="T28" fmla="*/ 79 w 90"/>
                  <a:gd name="T29" fmla="*/ 3 h 78"/>
                  <a:gd name="T30" fmla="*/ 79 w 90"/>
                  <a:gd name="T31" fmla="*/ 3 h 78"/>
                  <a:gd name="T32" fmla="*/ 75 w 90"/>
                  <a:gd name="T33" fmla="*/ 0 h 78"/>
                  <a:gd name="T34" fmla="*/ 75 w 90"/>
                  <a:gd name="T35" fmla="*/ 0 h 78"/>
                  <a:gd name="T36" fmla="*/ 71 w 90"/>
                  <a:gd name="T37" fmla="*/ 0 h 78"/>
                  <a:gd name="T38" fmla="*/ 67 w 90"/>
                  <a:gd name="T39" fmla="*/ 0 h 78"/>
                  <a:gd name="T40" fmla="*/ 67 w 90"/>
                  <a:gd name="T41" fmla="*/ 0 h 78"/>
                  <a:gd name="T42" fmla="*/ 64 w 90"/>
                  <a:gd name="T43" fmla="*/ 0 h 78"/>
                  <a:gd name="T44" fmla="*/ 60 w 90"/>
                  <a:gd name="T45" fmla="*/ 0 h 78"/>
                  <a:gd name="T46" fmla="*/ 60 w 90"/>
                  <a:gd name="T47" fmla="*/ 3 h 78"/>
                  <a:gd name="T48" fmla="*/ 56 w 90"/>
                  <a:gd name="T49" fmla="*/ 3 h 78"/>
                  <a:gd name="T50" fmla="*/ 0 w 90"/>
                  <a:gd name="T51" fmla="*/ 48 h 78"/>
                  <a:gd name="T52" fmla="*/ 4 w 90"/>
                  <a:gd name="T53" fmla="*/ 45 h 78"/>
                  <a:gd name="T54" fmla="*/ 4 w 90"/>
                  <a:gd name="T55" fmla="*/ 45 h 78"/>
                  <a:gd name="T56" fmla="*/ 7 w 90"/>
                  <a:gd name="T57" fmla="*/ 45 h 78"/>
                  <a:gd name="T58" fmla="*/ 11 w 90"/>
                  <a:gd name="T59" fmla="*/ 45 h 78"/>
                  <a:gd name="T60" fmla="*/ 11 w 90"/>
                  <a:gd name="T61" fmla="*/ 45 h 78"/>
                  <a:gd name="T62" fmla="*/ 15 w 90"/>
                  <a:gd name="T63" fmla="*/ 45 h 78"/>
                  <a:gd name="T64" fmla="*/ 15 w 90"/>
                  <a:gd name="T65" fmla="*/ 45 h 78"/>
                  <a:gd name="T66" fmla="*/ 19 w 90"/>
                  <a:gd name="T67" fmla="*/ 45 h 78"/>
                  <a:gd name="T68" fmla="*/ 22 w 90"/>
                  <a:gd name="T69" fmla="*/ 48 h 78"/>
                  <a:gd name="T70" fmla="*/ 22 w 90"/>
                  <a:gd name="T71" fmla="*/ 48 h 78"/>
                  <a:gd name="T72" fmla="*/ 26 w 90"/>
                  <a:gd name="T73" fmla="*/ 52 h 78"/>
                  <a:gd name="T74" fmla="*/ 26 w 90"/>
                  <a:gd name="T75" fmla="*/ 52 h 78"/>
                  <a:gd name="T76" fmla="*/ 30 w 90"/>
                  <a:gd name="T77" fmla="*/ 56 h 78"/>
                  <a:gd name="T78" fmla="*/ 30 w 90"/>
                  <a:gd name="T79" fmla="*/ 56 h 78"/>
                  <a:gd name="T80" fmla="*/ 30 w 90"/>
                  <a:gd name="T81" fmla="*/ 60 h 78"/>
                  <a:gd name="T82" fmla="*/ 30 w 90"/>
                  <a:gd name="T83" fmla="*/ 63 h 78"/>
                  <a:gd name="T84" fmla="*/ 30 w 90"/>
                  <a:gd name="T85" fmla="*/ 63 h 78"/>
                  <a:gd name="T86" fmla="*/ 30 w 90"/>
                  <a:gd name="T87" fmla="*/ 67 h 78"/>
                  <a:gd name="T88" fmla="*/ 30 w 90"/>
                  <a:gd name="T89" fmla="*/ 71 h 78"/>
                  <a:gd name="T90" fmla="*/ 30 w 90"/>
                  <a:gd name="T91" fmla="*/ 71 h 78"/>
                  <a:gd name="T92" fmla="*/ 30 w 90"/>
                  <a:gd name="T93" fmla="*/ 75 h 78"/>
                  <a:gd name="T94" fmla="*/ 26 w 90"/>
                  <a:gd name="T95" fmla="*/ 75 h 78"/>
                  <a:gd name="T96" fmla="*/ 26 w 90"/>
                  <a:gd name="T97" fmla="*/ 78 h 78"/>
                  <a:gd name="T98" fmla="*/ 22 w 90"/>
                  <a:gd name="T9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 h="78">
                    <a:moveTo>
                      <a:pt x="82" y="33"/>
                    </a:moveTo>
                    <a:lnTo>
                      <a:pt x="82" y="33"/>
                    </a:lnTo>
                    <a:lnTo>
                      <a:pt x="82" y="33"/>
                    </a:lnTo>
                    <a:lnTo>
                      <a:pt x="82" y="30"/>
                    </a:lnTo>
                    <a:lnTo>
                      <a:pt x="86" y="30"/>
                    </a:lnTo>
                    <a:lnTo>
                      <a:pt x="86" y="30"/>
                    </a:lnTo>
                    <a:lnTo>
                      <a:pt x="86" y="30"/>
                    </a:lnTo>
                    <a:lnTo>
                      <a:pt x="86" y="26"/>
                    </a:lnTo>
                    <a:lnTo>
                      <a:pt x="86" y="26"/>
                    </a:lnTo>
                    <a:lnTo>
                      <a:pt x="86" y="26"/>
                    </a:lnTo>
                    <a:lnTo>
                      <a:pt x="86" y="22"/>
                    </a:lnTo>
                    <a:lnTo>
                      <a:pt x="86" y="22"/>
                    </a:lnTo>
                    <a:lnTo>
                      <a:pt x="90" y="22"/>
                    </a:lnTo>
                    <a:lnTo>
                      <a:pt x="90" y="22"/>
                    </a:lnTo>
                    <a:lnTo>
                      <a:pt x="90" y="18"/>
                    </a:lnTo>
                    <a:lnTo>
                      <a:pt x="90" y="18"/>
                    </a:lnTo>
                    <a:lnTo>
                      <a:pt x="90" y="18"/>
                    </a:lnTo>
                    <a:lnTo>
                      <a:pt x="86" y="15"/>
                    </a:lnTo>
                    <a:lnTo>
                      <a:pt x="86" y="15"/>
                    </a:lnTo>
                    <a:lnTo>
                      <a:pt x="86" y="15"/>
                    </a:lnTo>
                    <a:lnTo>
                      <a:pt x="86" y="11"/>
                    </a:lnTo>
                    <a:lnTo>
                      <a:pt x="86" y="11"/>
                    </a:lnTo>
                    <a:lnTo>
                      <a:pt x="86" y="11"/>
                    </a:lnTo>
                    <a:lnTo>
                      <a:pt x="86" y="7"/>
                    </a:lnTo>
                    <a:lnTo>
                      <a:pt x="86" y="7"/>
                    </a:lnTo>
                    <a:lnTo>
                      <a:pt x="82" y="7"/>
                    </a:lnTo>
                    <a:lnTo>
                      <a:pt x="82" y="7"/>
                    </a:lnTo>
                    <a:lnTo>
                      <a:pt x="82" y="3"/>
                    </a:lnTo>
                    <a:lnTo>
                      <a:pt x="82" y="3"/>
                    </a:lnTo>
                    <a:lnTo>
                      <a:pt x="79" y="3"/>
                    </a:lnTo>
                    <a:lnTo>
                      <a:pt x="79" y="3"/>
                    </a:lnTo>
                    <a:lnTo>
                      <a:pt x="79" y="3"/>
                    </a:lnTo>
                    <a:lnTo>
                      <a:pt x="79" y="0"/>
                    </a:lnTo>
                    <a:lnTo>
                      <a:pt x="75" y="0"/>
                    </a:lnTo>
                    <a:lnTo>
                      <a:pt x="75" y="0"/>
                    </a:lnTo>
                    <a:lnTo>
                      <a:pt x="75" y="0"/>
                    </a:lnTo>
                    <a:lnTo>
                      <a:pt x="71" y="0"/>
                    </a:lnTo>
                    <a:lnTo>
                      <a:pt x="71" y="0"/>
                    </a:lnTo>
                    <a:lnTo>
                      <a:pt x="71" y="0"/>
                    </a:lnTo>
                    <a:lnTo>
                      <a:pt x="67" y="0"/>
                    </a:lnTo>
                    <a:lnTo>
                      <a:pt x="67" y="0"/>
                    </a:lnTo>
                    <a:lnTo>
                      <a:pt x="67" y="0"/>
                    </a:lnTo>
                    <a:lnTo>
                      <a:pt x="64" y="0"/>
                    </a:lnTo>
                    <a:lnTo>
                      <a:pt x="64" y="0"/>
                    </a:lnTo>
                    <a:lnTo>
                      <a:pt x="64" y="0"/>
                    </a:lnTo>
                    <a:lnTo>
                      <a:pt x="60" y="0"/>
                    </a:lnTo>
                    <a:lnTo>
                      <a:pt x="60" y="0"/>
                    </a:lnTo>
                    <a:lnTo>
                      <a:pt x="60" y="3"/>
                    </a:lnTo>
                    <a:lnTo>
                      <a:pt x="60" y="3"/>
                    </a:lnTo>
                    <a:lnTo>
                      <a:pt x="56" y="3"/>
                    </a:lnTo>
                    <a:lnTo>
                      <a:pt x="0" y="48"/>
                    </a:lnTo>
                    <a:lnTo>
                      <a:pt x="0" y="48"/>
                    </a:lnTo>
                    <a:lnTo>
                      <a:pt x="0" y="48"/>
                    </a:lnTo>
                    <a:lnTo>
                      <a:pt x="4" y="45"/>
                    </a:lnTo>
                    <a:lnTo>
                      <a:pt x="4" y="45"/>
                    </a:lnTo>
                    <a:lnTo>
                      <a:pt x="4" y="45"/>
                    </a:lnTo>
                    <a:lnTo>
                      <a:pt x="7" y="45"/>
                    </a:lnTo>
                    <a:lnTo>
                      <a:pt x="7" y="45"/>
                    </a:lnTo>
                    <a:lnTo>
                      <a:pt x="7" y="45"/>
                    </a:lnTo>
                    <a:lnTo>
                      <a:pt x="11" y="45"/>
                    </a:lnTo>
                    <a:lnTo>
                      <a:pt x="11" y="45"/>
                    </a:lnTo>
                    <a:lnTo>
                      <a:pt x="11" y="45"/>
                    </a:lnTo>
                    <a:lnTo>
                      <a:pt x="15" y="45"/>
                    </a:lnTo>
                    <a:lnTo>
                      <a:pt x="15" y="45"/>
                    </a:lnTo>
                    <a:lnTo>
                      <a:pt x="15" y="45"/>
                    </a:lnTo>
                    <a:lnTo>
                      <a:pt x="15" y="45"/>
                    </a:lnTo>
                    <a:lnTo>
                      <a:pt x="19" y="45"/>
                    </a:lnTo>
                    <a:lnTo>
                      <a:pt x="19" y="45"/>
                    </a:lnTo>
                    <a:lnTo>
                      <a:pt x="19" y="48"/>
                    </a:lnTo>
                    <a:lnTo>
                      <a:pt x="22" y="48"/>
                    </a:lnTo>
                    <a:lnTo>
                      <a:pt x="22" y="48"/>
                    </a:lnTo>
                    <a:lnTo>
                      <a:pt x="22" y="48"/>
                    </a:lnTo>
                    <a:lnTo>
                      <a:pt x="22" y="48"/>
                    </a:lnTo>
                    <a:lnTo>
                      <a:pt x="26" y="52"/>
                    </a:lnTo>
                    <a:lnTo>
                      <a:pt x="26" y="52"/>
                    </a:lnTo>
                    <a:lnTo>
                      <a:pt x="26" y="52"/>
                    </a:lnTo>
                    <a:lnTo>
                      <a:pt x="26" y="52"/>
                    </a:lnTo>
                    <a:lnTo>
                      <a:pt x="30" y="56"/>
                    </a:lnTo>
                    <a:lnTo>
                      <a:pt x="30" y="56"/>
                    </a:lnTo>
                    <a:lnTo>
                      <a:pt x="30" y="56"/>
                    </a:lnTo>
                    <a:lnTo>
                      <a:pt x="30" y="60"/>
                    </a:lnTo>
                    <a:lnTo>
                      <a:pt x="30" y="60"/>
                    </a:lnTo>
                    <a:lnTo>
                      <a:pt x="30" y="60"/>
                    </a:lnTo>
                    <a:lnTo>
                      <a:pt x="30" y="63"/>
                    </a:lnTo>
                    <a:lnTo>
                      <a:pt x="30" y="63"/>
                    </a:lnTo>
                    <a:lnTo>
                      <a:pt x="30" y="63"/>
                    </a:lnTo>
                    <a:lnTo>
                      <a:pt x="30" y="67"/>
                    </a:lnTo>
                    <a:lnTo>
                      <a:pt x="30" y="67"/>
                    </a:lnTo>
                    <a:lnTo>
                      <a:pt x="30" y="67"/>
                    </a:lnTo>
                    <a:lnTo>
                      <a:pt x="30" y="71"/>
                    </a:lnTo>
                    <a:lnTo>
                      <a:pt x="30" y="71"/>
                    </a:lnTo>
                    <a:lnTo>
                      <a:pt x="30" y="71"/>
                    </a:lnTo>
                    <a:lnTo>
                      <a:pt x="30" y="75"/>
                    </a:lnTo>
                    <a:lnTo>
                      <a:pt x="30" y="75"/>
                    </a:lnTo>
                    <a:lnTo>
                      <a:pt x="26" y="75"/>
                    </a:lnTo>
                    <a:lnTo>
                      <a:pt x="26" y="75"/>
                    </a:lnTo>
                    <a:lnTo>
                      <a:pt x="26" y="78"/>
                    </a:lnTo>
                    <a:lnTo>
                      <a:pt x="26" y="78"/>
                    </a:lnTo>
                    <a:lnTo>
                      <a:pt x="26" y="78"/>
                    </a:lnTo>
                    <a:lnTo>
                      <a:pt x="22" y="78"/>
                    </a:lnTo>
                    <a:lnTo>
                      <a:pt x="82" y="3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Oval 403">
                <a:extLst>
                  <a:ext uri="{FF2B5EF4-FFF2-40B4-BE49-F238E27FC236}">
                    <a16:creationId xmlns:a16="http://schemas.microsoft.com/office/drawing/2014/main" id="{92840BC4-0E24-A6CB-4FA2-0BB661BF48DD}"/>
                  </a:ext>
                </a:extLst>
              </p:cNvPr>
              <p:cNvSpPr>
                <a:spLocks noChangeArrowheads="1"/>
              </p:cNvSpPr>
              <p:nvPr/>
            </p:nvSpPr>
            <p:spPr bwMode="auto">
              <a:xfrm>
                <a:off x="5627" y="2398"/>
                <a:ext cx="109" cy="109"/>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404">
                <a:extLst>
                  <a:ext uri="{FF2B5EF4-FFF2-40B4-BE49-F238E27FC236}">
                    <a16:creationId xmlns:a16="http://schemas.microsoft.com/office/drawing/2014/main" id="{599F0EB5-176E-9F97-7249-B99102EA1276}"/>
                  </a:ext>
                </a:extLst>
              </p:cNvPr>
              <p:cNvSpPr>
                <a:spLocks/>
              </p:cNvSpPr>
              <p:nvPr/>
            </p:nvSpPr>
            <p:spPr bwMode="auto">
              <a:xfrm>
                <a:off x="5556" y="2484"/>
                <a:ext cx="124" cy="203"/>
              </a:xfrm>
              <a:custGeom>
                <a:avLst/>
                <a:gdLst>
                  <a:gd name="T0" fmla="*/ 124 w 124"/>
                  <a:gd name="T1" fmla="*/ 19 h 203"/>
                  <a:gd name="T2" fmla="*/ 124 w 124"/>
                  <a:gd name="T3" fmla="*/ 19 h 203"/>
                  <a:gd name="T4" fmla="*/ 124 w 124"/>
                  <a:gd name="T5" fmla="*/ 19 h 203"/>
                  <a:gd name="T6" fmla="*/ 124 w 124"/>
                  <a:gd name="T7" fmla="*/ 15 h 203"/>
                  <a:gd name="T8" fmla="*/ 124 w 124"/>
                  <a:gd name="T9" fmla="*/ 15 h 203"/>
                  <a:gd name="T10" fmla="*/ 124 w 124"/>
                  <a:gd name="T11" fmla="*/ 11 h 203"/>
                  <a:gd name="T12" fmla="*/ 120 w 124"/>
                  <a:gd name="T13" fmla="*/ 11 h 203"/>
                  <a:gd name="T14" fmla="*/ 120 w 124"/>
                  <a:gd name="T15" fmla="*/ 8 h 203"/>
                  <a:gd name="T16" fmla="*/ 120 w 124"/>
                  <a:gd name="T17" fmla="*/ 8 h 203"/>
                  <a:gd name="T18" fmla="*/ 116 w 124"/>
                  <a:gd name="T19" fmla="*/ 8 h 203"/>
                  <a:gd name="T20" fmla="*/ 116 w 124"/>
                  <a:gd name="T21" fmla="*/ 4 h 203"/>
                  <a:gd name="T22" fmla="*/ 113 w 124"/>
                  <a:gd name="T23" fmla="*/ 4 h 203"/>
                  <a:gd name="T24" fmla="*/ 109 w 124"/>
                  <a:gd name="T25" fmla="*/ 4 h 203"/>
                  <a:gd name="T26" fmla="*/ 109 w 124"/>
                  <a:gd name="T27" fmla="*/ 0 h 203"/>
                  <a:gd name="T28" fmla="*/ 105 w 124"/>
                  <a:gd name="T29" fmla="*/ 0 h 203"/>
                  <a:gd name="T30" fmla="*/ 105 w 124"/>
                  <a:gd name="T31" fmla="*/ 0 h 203"/>
                  <a:gd name="T32" fmla="*/ 101 w 124"/>
                  <a:gd name="T33" fmla="*/ 0 h 203"/>
                  <a:gd name="T34" fmla="*/ 98 w 124"/>
                  <a:gd name="T35" fmla="*/ 0 h 203"/>
                  <a:gd name="T36" fmla="*/ 98 w 124"/>
                  <a:gd name="T37" fmla="*/ 0 h 203"/>
                  <a:gd name="T38" fmla="*/ 94 w 124"/>
                  <a:gd name="T39" fmla="*/ 0 h 203"/>
                  <a:gd name="T40" fmla="*/ 94 w 124"/>
                  <a:gd name="T41" fmla="*/ 0 h 203"/>
                  <a:gd name="T42" fmla="*/ 94 w 124"/>
                  <a:gd name="T43" fmla="*/ 0 h 203"/>
                  <a:gd name="T44" fmla="*/ 90 w 124"/>
                  <a:gd name="T45" fmla="*/ 0 h 203"/>
                  <a:gd name="T46" fmla="*/ 90 w 124"/>
                  <a:gd name="T47" fmla="*/ 4 h 203"/>
                  <a:gd name="T48" fmla="*/ 90 w 124"/>
                  <a:gd name="T49" fmla="*/ 4 h 203"/>
                  <a:gd name="T50" fmla="*/ 4 w 124"/>
                  <a:gd name="T51" fmla="*/ 184 h 203"/>
                  <a:gd name="T52" fmla="*/ 4 w 124"/>
                  <a:gd name="T53" fmla="*/ 184 h 203"/>
                  <a:gd name="T54" fmla="*/ 4 w 124"/>
                  <a:gd name="T55" fmla="*/ 184 h 203"/>
                  <a:gd name="T56" fmla="*/ 4 w 124"/>
                  <a:gd name="T57" fmla="*/ 180 h 203"/>
                  <a:gd name="T58" fmla="*/ 7 w 124"/>
                  <a:gd name="T59" fmla="*/ 180 h 203"/>
                  <a:gd name="T60" fmla="*/ 7 w 124"/>
                  <a:gd name="T61" fmla="*/ 180 h 203"/>
                  <a:gd name="T62" fmla="*/ 11 w 124"/>
                  <a:gd name="T63" fmla="*/ 180 h 203"/>
                  <a:gd name="T64" fmla="*/ 11 w 124"/>
                  <a:gd name="T65" fmla="*/ 180 h 203"/>
                  <a:gd name="T66" fmla="*/ 15 w 124"/>
                  <a:gd name="T67" fmla="*/ 180 h 203"/>
                  <a:gd name="T68" fmla="*/ 19 w 124"/>
                  <a:gd name="T69" fmla="*/ 184 h 203"/>
                  <a:gd name="T70" fmla="*/ 19 w 124"/>
                  <a:gd name="T71" fmla="*/ 184 h 203"/>
                  <a:gd name="T72" fmla="*/ 22 w 124"/>
                  <a:gd name="T73" fmla="*/ 184 h 203"/>
                  <a:gd name="T74" fmla="*/ 22 w 124"/>
                  <a:gd name="T75" fmla="*/ 184 h 203"/>
                  <a:gd name="T76" fmla="*/ 26 w 124"/>
                  <a:gd name="T77" fmla="*/ 188 h 203"/>
                  <a:gd name="T78" fmla="*/ 30 w 124"/>
                  <a:gd name="T79" fmla="*/ 188 h 203"/>
                  <a:gd name="T80" fmla="*/ 30 w 124"/>
                  <a:gd name="T81" fmla="*/ 188 h 203"/>
                  <a:gd name="T82" fmla="*/ 34 w 124"/>
                  <a:gd name="T83" fmla="*/ 191 h 203"/>
                  <a:gd name="T84" fmla="*/ 34 w 124"/>
                  <a:gd name="T85" fmla="*/ 191 h 203"/>
                  <a:gd name="T86" fmla="*/ 34 w 124"/>
                  <a:gd name="T87" fmla="*/ 195 h 203"/>
                  <a:gd name="T88" fmla="*/ 37 w 124"/>
                  <a:gd name="T89" fmla="*/ 195 h 203"/>
                  <a:gd name="T90" fmla="*/ 37 w 124"/>
                  <a:gd name="T91" fmla="*/ 195 h 203"/>
                  <a:gd name="T92" fmla="*/ 37 w 124"/>
                  <a:gd name="T93" fmla="*/ 199 h 203"/>
                  <a:gd name="T94" fmla="*/ 37 w 124"/>
                  <a:gd name="T95" fmla="*/ 199 h 203"/>
                  <a:gd name="T96" fmla="*/ 37 w 124"/>
                  <a:gd name="T97" fmla="*/ 199 h 203"/>
                  <a:gd name="T98" fmla="*/ 37 w 124"/>
                  <a:gd name="T9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4" h="203">
                    <a:moveTo>
                      <a:pt x="124" y="19"/>
                    </a:moveTo>
                    <a:lnTo>
                      <a:pt x="124" y="19"/>
                    </a:lnTo>
                    <a:lnTo>
                      <a:pt x="124" y="19"/>
                    </a:lnTo>
                    <a:lnTo>
                      <a:pt x="124" y="19"/>
                    </a:lnTo>
                    <a:lnTo>
                      <a:pt x="124" y="19"/>
                    </a:lnTo>
                    <a:lnTo>
                      <a:pt x="124" y="19"/>
                    </a:lnTo>
                    <a:lnTo>
                      <a:pt x="124" y="15"/>
                    </a:lnTo>
                    <a:lnTo>
                      <a:pt x="124" y="15"/>
                    </a:lnTo>
                    <a:lnTo>
                      <a:pt x="124" y="15"/>
                    </a:lnTo>
                    <a:lnTo>
                      <a:pt x="124" y="15"/>
                    </a:lnTo>
                    <a:lnTo>
                      <a:pt x="124" y="15"/>
                    </a:lnTo>
                    <a:lnTo>
                      <a:pt x="124" y="11"/>
                    </a:lnTo>
                    <a:lnTo>
                      <a:pt x="124" y="11"/>
                    </a:lnTo>
                    <a:lnTo>
                      <a:pt x="120" y="11"/>
                    </a:lnTo>
                    <a:lnTo>
                      <a:pt x="120" y="11"/>
                    </a:lnTo>
                    <a:lnTo>
                      <a:pt x="120" y="8"/>
                    </a:lnTo>
                    <a:lnTo>
                      <a:pt x="120" y="8"/>
                    </a:lnTo>
                    <a:lnTo>
                      <a:pt x="120" y="8"/>
                    </a:lnTo>
                    <a:lnTo>
                      <a:pt x="116" y="8"/>
                    </a:lnTo>
                    <a:lnTo>
                      <a:pt x="116" y="8"/>
                    </a:lnTo>
                    <a:lnTo>
                      <a:pt x="116" y="8"/>
                    </a:lnTo>
                    <a:lnTo>
                      <a:pt x="116" y="4"/>
                    </a:lnTo>
                    <a:lnTo>
                      <a:pt x="113" y="4"/>
                    </a:lnTo>
                    <a:lnTo>
                      <a:pt x="113" y="4"/>
                    </a:lnTo>
                    <a:lnTo>
                      <a:pt x="113" y="4"/>
                    </a:lnTo>
                    <a:lnTo>
                      <a:pt x="109" y="4"/>
                    </a:lnTo>
                    <a:lnTo>
                      <a:pt x="109" y="4"/>
                    </a:lnTo>
                    <a:lnTo>
                      <a:pt x="109" y="0"/>
                    </a:lnTo>
                    <a:lnTo>
                      <a:pt x="109" y="0"/>
                    </a:lnTo>
                    <a:lnTo>
                      <a:pt x="105" y="0"/>
                    </a:lnTo>
                    <a:lnTo>
                      <a:pt x="105" y="0"/>
                    </a:lnTo>
                    <a:lnTo>
                      <a:pt x="105" y="0"/>
                    </a:lnTo>
                    <a:lnTo>
                      <a:pt x="101" y="0"/>
                    </a:lnTo>
                    <a:lnTo>
                      <a:pt x="101" y="0"/>
                    </a:lnTo>
                    <a:lnTo>
                      <a:pt x="101" y="0"/>
                    </a:lnTo>
                    <a:lnTo>
                      <a:pt x="98" y="0"/>
                    </a:lnTo>
                    <a:lnTo>
                      <a:pt x="98" y="0"/>
                    </a:lnTo>
                    <a:lnTo>
                      <a:pt x="98" y="0"/>
                    </a:lnTo>
                    <a:lnTo>
                      <a:pt x="98" y="0"/>
                    </a:lnTo>
                    <a:lnTo>
                      <a:pt x="94" y="0"/>
                    </a:lnTo>
                    <a:lnTo>
                      <a:pt x="94" y="0"/>
                    </a:lnTo>
                    <a:lnTo>
                      <a:pt x="94" y="0"/>
                    </a:lnTo>
                    <a:lnTo>
                      <a:pt x="94" y="0"/>
                    </a:lnTo>
                    <a:lnTo>
                      <a:pt x="94" y="0"/>
                    </a:lnTo>
                    <a:lnTo>
                      <a:pt x="90" y="0"/>
                    </a:lnTo>
                    <a:lnTo>
                      <a:pt x="90" y="0"/>
                    </a:lnTo>
                    <a:lnTo>
                      <a:pt x="90" y="4"/>
                    </a:lnTo>
                    <a:lnTo>
                      <a:pt x="90" y="4"/>
                    </a:lnTo>
                    <a:lnTo>
                      <a:pt x="90" y="4"/>
                    </a:lnTo>
                    <a:lnTo>
                      <a:pt x="90" y="4"/>
                    </a:lnTo>
                    <a:lnTo>
                      <a:pt x="0" y="184"/>
                    </a:lnTo>
                    <a:lnTo>
                      <a:pt x="4" y="184"/>
                    </a:lnTo>
                    <a:lnTo>
                      <a:pt x="4" y="184"/>
                    </a:lnTo>
                    <a:lnTo>
                      <a:pt x="4" y="184"/>
                    </a:lnTo>
                    <a:lnTo>
                      <a:pt x="4" y="184"/>
                    </a:lnTo>
                    <a:lnTo>
                      <a:pt x="4" y="184"/>
                    </a:lnTo>
                    <a:lnTo>
                      <a:pt x="4" y="184"/>
                    </a:lnTo>
                    <a:lnTo>
                      <a:pt x="4" y="180"/>
                    </a:lnTo>
                    <a:lnTo>
                      <a:pt x="7" y="180"/>
                    </a:lnTo>
                    <a:lnTo>
                      <a:pt x="7" y="180"/>
                    </a:lnTo>
                    <a:lnTo>
                      <a:pt x="7" y="180"/>
                    </a:lnTo>
                    <a:lnTo>
                      <a:pt x="7" y="180"/>
                    </a:lnTo>
                    <a:lnTo>
                      <a:pt x="11" y="180"/>
                    </a:lnTo>
                    <a:lnTo>
                      <a:pt x="11" y="180"/>
                    </a:lnTo>
                    <a:lnTo>
                      <a:pt x="11" y="180"/>
                    </a:lnTo>
                    <a:lnTo>
                      <a:pt x="11" y="180"/>
                    </a:lnTo>
                    <a:lnTo>
                      <a:pt x="15" y="180"/>
                    </a:lnTo>
                    <a:lnTo>
                      <a:pt x="15" y="180"/>
                    </a:lnTo>
                    <a:lnTo>
                      <a:pt x="15" y="180"/>
                    </a:lnTo>
                    <a:lnTo>
                      <a:pt x="19" y="184"/>
                    </a:lnTo>
                    <a:lnTo>
                      <a:pt x="19" y="184"/>
                    </a:lnTo>
                    <a:lnTo>
                      <a:pt x="19" y="184"/>
                    </a:lnTo>
                    <a:lnTo>
                      <a:pt x="22" y="184"/>
                    </a:lnTo>
                    <a:lnTo>
                      <a:pt x="22" y="184"/>
                    </a:lnTo>
                    <a:lnTo>
                      <a:pt x="22" y="184"/>
                    </a:lnTo>
                    <a:lnTo>
                      <a:pt x="22" y="184"/>
                    </a:lnTo>
                    <a:lnTo>
                      <a:pt x="26" y="184"/>
                    </a:lnTo>
                    <a:lnTo>
                      <a:pt x="26" y="188"/>
                    </a:lnTo>
                    <a:lnTo>
                      <a:pt x="26" y="188"/>
                    </a:lnTo>
                    <a:lnTo>
                      <a:pt x="30" y="188"/>
                    </a:lnTo>
                    <a:lnTo>
                      <a:pt x="30" y="188"/>
                    </a:lnTo>
                    <a:lnTo>
                      <a:pt x="30" y="188"/>
                    </a:lnTo>
                    <a:lnTo>
                      <a:pt x="30" y="188"/>
                    </a:lnTo>
                    <a:lnTo>
                      <a:pt x="34" y="191"/>
                    </a:lnTo>
                    <a:lnTo>
                      <a:pt x="34" y="191"/>
                    </a:lnTo>
                    <a:lnTo>
                      <a:pt x="34" y="191"/>
                    </a:lnTo>
                    <a:lnTo>
                      <a:pt x="34" y="191"/>
                    </a:lnTo>
                    <a:lnTo>
                      <a:pt x="34" y="195"/>
                    </a:lnTo>
                    <a:lnTo>
                      <a:pt x="34" y="195"/>
                    </a:lnTo>
                    <a:lnTo>
                      <a:pt x="37" y="195"/>
                    </a:lnTo>
                    <a:lnTo>
                      <a:pt x="37" y="195"/>
                    </a:lnTo>
                    <a:lnTo>
                      <a:pt x="37" y="195"/>
                    </a:lnTo>
                    <a:lnTo>
                      <a:pt x="37" y="199"/>
                    </a:lnTo>
                    <a:lnTo>
                      <a:pt x="37" y="199"/>
                    </a:lnTo>
                    <a:lnTo>
                      <a:pt x="37" y="199"/>
                    </a:lnTo>
                    <a:lnTo>
                      <a:pt x="37" y="199"/>
                    </a:lnTo>
                    <a:lnTo>
                      <a:pt x="37" y="199"/>
                    </a:lnTo>
                    <a:lnTo>
                      <a:pt x="37" y="199"/>
                    </a:lnTo>
                    <a:lnTo>
                      <a:pt x="37" y="203"/>
                    </a:lnTo>
                    <a:lnTo>
                      <a:pt x="37" y="203"/>
                    </a:lnTo>
                    <a:lnTo>
                      <a:pt x="124" y="19"/>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405">
                <a:extLst>
                  <a:ext uri="{FF2B5EF4-FFF2-40B4-BE49-F238E27FC236}">
                    <a16:creationId xmlns:a16="http://schemas.microsoft.com/office/drawing/2014/main" id="{052AC64A-0F7D-4B5A-DEE0-F44F97B2E6B6}"/>
                  </a:ext>
                </a:extLst>
              </p:cNvPr>
              <p:cNvSpPr>
                <a:spLocks/>
              </p:cNvSpPr>
              <p:nvPr/>
            </p:nvSpPr>
            <p:spPr bwMode="auto">
              <a:xfrm>
                <a:off x="5710" y="2296"/>
                <a:ext cx="210" cy="151"/>
              </a:xfrm>
              <a:custGeom>
                <a:avLst/>
                <a:gdLst>
                  <a:gd name="T0" fmla="*/ 4 w 210"/>
                  <a:gd name="T1" fmla="*/ 117 h 151"/>
                  <a:gd name="T2" fmla="*/ 0 w 210"/>
                  <a:gd name="T3" fmla="*/ 117 h 151"/>
                  <a:gd name="T4" fmla="*/ 0 w 210"/>
                  <a:gd name="T5" fmla="*/ 121 h 151"/>
                  <a:gd name="T6" fmla="*/ 0 w 210"/>
                  <a:gd name="T7" fmla="*/ 121 h 151"/>
                  <a:gd name="T8" fmla="*/ 0 w 210"/>
                  <a:gd name="T9" fmla="*/ 121 h 151"/>
                  <a:gd name="T10" fmla="*/ 0 w 210"/>
                  <a:gd name="T11" fmla="*/ 124 h 151"/>
                  <a:gd name="T12" fmla="*/ 0 w 210"/>
                  <a:gd name="T13" fmla="*/ 124 h 151"/>
                  <a:gd name="T14" fmla="*/ 4 w 210"/>
                  <a:gd name="T15" fmla="*/ 128 h 151"/>
                  <a:gd name="T16" fmla="*/ 4 w 210"/>
                  <a:gd name="T17" fmla="*/ 128 h 151"/>
                  <a:gd name="T18" fmla="*/ 4 w 210"/>
                  <a:gd name="T19" fmla="*/ 132 h 151"/>
                  <a:gd name="T20" fmla="*/ 4 w 210"/>
                  <a:gd name="T21" fmla="*/ 136 h 151"/>
                  <a:gd name="T22" fmla="*/ 7 w 210"/>
                  <a:gd name="T23" fmla="*/ 136 h 151"/>
                  <a:gd name="T24" fmla="*/ 7 w 210"/>
                  <a:gd name="T25" fmla="*/ 139 h 151"/>
                  <a:gd name="T26" fmla="*/ 7 w 210"/>
                  <a:gd name="T27" fmla="*/ 139 h 151"/>
                  <a:gd name="T28" fmla="*/ 11 w 210"/>
                  <a:gd name="T29" fmla="*/ 143 h 151"/>
                  <a:gd name="T30" fmla="*/ 11 w 210"/>
                  <a:gd name="T31" fmla="*/ 143 h 151"/>
                  <a:gd name="T32" fmla="*/ 11 w 210"/>
                  <a:gd name="T33" fmla="*/ 147 h 151"/>
                  <a:gd name="T34" fmla="*/ 15 w 210"/>
                  <a:gd name="T35" fmla="*/ 147 h 151"/>
                  <a:gd name="T36" fmla="*/ 15 w 210"/>
                  <a:gd name="T37" fmla="*/ 147 h 151"/>
                  <a:gd name="T38" fmla="*/ 19 w 210"/>
                  <a:gd name="T39" fmla="*/ 151 h 151"/>
                  <a:gd name="T40" fmla="*/ 19 w 210"/>
                  <a:gd name="T41" fmla="*/ 151 h 151"/>
                  <a:gd name="T42" fmla="*/ 19 w 210"/>
                  <a:gd name="T43" fmla="*/ 151 h 151"/>
                  <a:gd name="T44" fmla="*/ 22 w 210"/>
                  <a:gd name="T45" fmla="*/ 151 h 151"/>
                  <a:gd name="T46" fmla="*/ 22 w 210"/>
                  <a:gd name="T47" fmla="*/ 151 h 151"/>
                  <a:gd name="T48" fmla="*/ 22 w 210"/>
                  <a:gd name="T49" fmla="*/ 151 h 151"/>
                  <a:gd name="T50" fmla="*/ 210 w 210"/>
                  <a:gd name="T51" fmla="*/ 30 h 151"/>
                  <a:gd name="T52" fmla="*/ 206 w 210"/>
                  <a:gd name="T53" fmla="*/ 34 h 151"/>
                  <a:gd name="T54" fmla="*/ 206 w 210"/>
                  <a:gd name="T55" fmla="*/ 30 h 151"/>
                  <a:gd name="T56" fmla="*/ 206 w 210"/>
                  <a:gd name="T57" fmla="*/ 30 h 151"/>
                  <a:gd name="T58" fmla="*/ 202 w 210"/>
                  <a:gd name="T59" fmla="*/ 30 h 151"/>
                  <a:gd name="T60" fmla="*/ 202 w 210"/>
                  <a:gd name="T61" fmla="*/ 30 h 151"/>
                  <a:gd name="T62" fmla="*/ 202 w 210"/>
                  <a:gd name="T63" fmla="*/ 30 h 151"/>
                  <a:gd name="T64" fmla="*/ 199 w 210"/>
                  <a:gd name="T65" fmla="*/ 27 h 151"/>
                  <a:gd name="T66" fmla="*/ 199 w 210"/>
                  <a:gd name="T67" fmla="*/ 27 h 151"/>
                  <a:gd name="T68" fmla="*/ 195 w 210"/>
                  <a:gd name="T69" fmla="*/ 27 h 151"/>
                  <a:gd name="T70" fmla="*/ 195 w 210"/>
                  <a:gd name="T71" fmla="*/ 23 h 151"/>
                  <a:gd name="T72" fmla="*/ 195 w 210"/>
                  <a:gd name="T73" fmla="*/ 19 h 151"/>
                  <a:gd name="T74" fmla="*/ 191 w 210"/>
                  <a:gd name="T75" fmla="*/ 19 h 151"/>
                  <a:gd name="T76" fmla="*/ 191 w 210"/>
                  <a:gd name="T77" fmla="*/ 15 h 151"/>
                  <a:gd name="T78" fmla="*/ 191 w 210"/>
                  <a:gd name="T79" fmla="*/ 15 h 151"/>
                  <a:gd name="T80" fmla="*/ 187 w 210"/>
                  <a:gd name="T81" fmla="*/ 12 h 151"/>
                  <a:gd name="T82" fmla="*/ 187 w 210"/>
                  <a:gd name="T83" fmla="*/ 12 h 151"/>
                  <a:gd name="T84" fmla="*/ 187 w 210"/>
                  <a:gd name="T85" fmla="*/ 8 h 151"/>
                  <a:gd name="T86" fmla="*/ 187 w 210"/>
                  <a:gd name="T87" fmla="*/ 8 h 151"/>
                  <a:gd name="T88" fmla="*/ 187 w 210"/>
                  <a:gd name="T89" fmla="*/ 4 h 151"/>
                  <a:gd name="T90" fmla="*/ 187 w 210"/>
                  <a:gd name="T91" fmla="*/ 4 h 151"/>
                  <a:gd name="T92" fmla="*/ 187 w 210"/>
                  <a:gd name="T93" fmla="*/ 0 h 151"/>
                  <a:gd name="T94" fmla="*/ 187 w 210"/>
                  <a:gd name="T95" fmla="*/ 0 h 151"/>
                  <a:gd name="T96" fmla="*/ 187 w 210"/>
                  <a:gd name="T97" fmla="*/ 0 h 151"/>
                  <a:gd name="T98" fmla="*/ 187 w 210"/>
                  <a:gd name="T9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51">
                    <a:moveTo>
                      <a:pt x="4" y="117"/>
                    </a:moveTo>
                    <a:lnTo>
                      <a:pt x="4" y="117"/>
                    </a:lnTo>
                    <a:lnTo>
                      <a:pt x="4" y="117"/>
                    </a:lnTo>
                    <a:lnTo>
                      <a:pt x="0" y="117"/>
                    </a:lnTo>
                    <a:lnTo>
                      <a:pt x="0" y="121"/>
                    </a:lnTo>
                    <a:lnTo>
                      <a:pt x="0" y="121"/>
                    </a:lnTo>
                    <a:lnTo>
                      <a:pt x="0" y="121"/>
                    </a:lnTo>
                    <a:lnTo>
                      <a:pt x="0" y="121"/>
                    </a:lnTo>
                    <a:lnTo>
                      <a:pt x="0" y="121"/>
                    </a:lnTo>
                    <a:lnTo>
                      <a:pt x="0" y="121"/>
                    </a:lnTo>
                    <a:lnTo>
                      <a:pt x="0" y="124"/>
                    </a:lnTo>
                    <a:lnTo>
                      <a:pt x="0" y="124"/>
                    </a:lnTo>
                    <a:lnTo>
                      <a:pt x="0" y="124"/>
                    </a:lnTo>
                    <a:lnTo>
                      <a:pt x="0" y="124"/>
                    </a:lnTo>
                    <a:lnTo>
                      <a:pt x="0" y="128"/>
                    </a:lnTo>
                    <a:lnTo>
                      <a:pt x="4" y="128"/>
                    </a:lnTo>
                    <a:lnTo>
                      <a:pt x="4" y="128"/>
                    </a:lnTo>
                    <a:lnTo>
                      <a:pt x="4" y="128"/>
                    </a:lnTo>
                    <a:lnTo>
                      <a:pt x="4" y="132"/>
                    </a:lnTo>
                    <a:lnTo>
                      <a:pt x="4" y="132"/>
                    </a:lnTo>
                    <a:lnTo>
                      <a:pt x="4" y="132"/>
                    </a:lnTo>
                    <a:lnTo>
                      <a:pt x="4" y="136"/>
                    </a:lnTo>
                    <a:lnTo>
                      <a:pt x="4" y="136"/>
                    </a:lnTo>
                    <a:lnTo>
                      <a:pt x="7" y="136"/>
                    </a:lnTo>
                    <a:lnTo>
                      <a:pt x="7" y="136"/>
                    </a:lnTo>
                    <a:lnTo>
                      <a:pt x="7" y="139"/>
                    </a:lnTo>
                    <a:lnTo>
                      <a:pt x="7" y="139"/>
                    </a:lnTo>
                    <a:lnTo>
                      <a:pt x="7" y="139"/>
                    </a:lnTo>
                    <a:lnTo>
                      <a:pt x="7" y="139"/>
                    </a:lnTo>
                    <a:lnTo>
                      <a:pt x="11" y="143"/>
                    </a:lnTo>
                    <a:lnTo>
                      <a:pt x="11" y="143"/>
                    </a:lnTo>
                    <a:lnTo>
                      <a:pt x="11" y="143"/>
                    </a:lnTo>
                    <a:lnTo>
                      <a:pt x="11" y="143"/>
                    </a:lnTo>
                    <a:lnTo>
                      <a:pt x="11" y="147"/>
                    </a:lnTo>
                    <a:lnTo>
                      <a:pt x="15" y="147"/>
                    </a:lnTo>
                    <a:lnTo>
                      <a:pt x="15" y="147"/>
                    </a:lnTo>
                    <a:lnTo>
                      <a:pt x="15" y="147"/>
                    </a:lnTo>
                    <a:lnTo>
                      <a:pt x="15" y="147"/>
                    </a:lnTo>
                    <a:lnTo>
                      <a:pt x="15" y="147"/>
                    </a:lnTo>
                    <a:lnTo>
                      <a:pt x="19" y="151"/>
                    </a:lnTo>
                    <a:lnTo>
                      <a:pt x="19" y="151"/>
                    </a:lnTo>
                    <a:lnTo>
                      <a:pt x="19" y="151"/>
                    </a:lnTo>
                    <a:lnTo>
                      <a:pt x="19" y="151"/>
                    </a:lnTo>
                    <a:lnTo>
                      <a:pt x="19" y="151"/>
                    </a:lnTo>
                    <a:lnTo>
                      <a:pt x="22" y="151"/>
                    </a:lnTo>
                    <a:lnTo>
                      <a:pt x="22" y="151"/>
                    </a:lnTo>
                    <a:lnTo>
                      <a:pt x="22" y="151"/>
                    </a:lnTo>
                    <a:lnTo>
                      <a:pt x="22" y="151"/>
                    </a:lnTo>
                    <a:lnTo>
                      <a:pt x="22" y="151"/>
                    </a:lnTo>
                    <a:lnTo>
                      <a:pt x="22" y="151"/>
                    </a:lnTo>
                    <a:lnTo>
                      <a:pt x="210" y="30"/>
                    </a:lnTo>
                    <a:lnTo>
                      <a:pt x="210" y="30"/>
                    </a:lnTo>
                    <a:lnTo>
                      <a:pt x="210" y="30"/>
                    </a:lnTo>
                    <a:lnTo>
                      <a:pt x="206" y="34"/>
                    </a:lnTo>
                    <a:lnTo>
                      <a:pt x="206" y="34"/>
                    </a:lnTo>
                    <a:lnTo>
                      <a:pt x="206" y="30"/>
                    </a:lnTo>
                    <a:lnTo>
                      <a:pt x="206" y="30"/>
                    </a:lnTo>
                    <a:lnTo>
                      <a:pt x="206" y="30"/>
                    </a:lnTo>
                    <a:lnTo>
                      <a:pt x="206" y="30"/>
                    </a:lnTo>
                    <a:lnTo>
                      <a:pt x="202" y="30"/>
                    </a:lnTo>
                    <a:lnTo>
                      <a:pt x="202" y="30"/>
                    </a:lnTo>
                    <a:lnTo>
                      <a:pt x="202" y="30"/>
                    </a:lnTo>
                    <a:lnTo>
                      <a:pt x="202" y="30"/>
                    </a:lnTo>
                    <a:lnTo>
                      <a:pt x="202" y="30"/>
                    </a:lnTo>
                    <a:lnTo>
                      <a:pt x="199" y="30"/>
                    </a:lnTo>
                    <a:lnTo>
                      <a:pt x="199" y="27"/>
                    </a:lnTo>
                    <a:lnTo>
                      <a:pt x="199" y="27"/>
                    </a:lnTo>
                    <a:lnTo>
                      <a:pt x="199" y="27"/>
                    </a:lnTo>
                    <a:lnTo>
                      <a:pt x="199" y="27"/>
                    </a:lnTo>
                    <a:lnTo>
                      <a:pt x="195" y="27"/>
                    </a:lnTo>
                    <a:lnTo>
                      <a:pt x="195" y="23"/>
                    </a:lnTo>
                    <a:lnTo>
                      <a:pt x="195" y="23"/>
                    </a:lnTo>
                    <a:lnTo>
                      <a:pt x="195" y="23"/>
                    </a:lnTo>
                    <a:lnTo>
                      <a:pt x="195" y="19"/>
                    </a:lnTo>
                    <a:lnTo>
                      <a:pt x="191" y="19"/>
                    </a:lnTo>
                    <a:lnTo>
                      <a:pt x="191" y="19"/>
                    </a:lnTo>
                    <a:lnTo>
                      <a:pt x="191" y="19"/>
                    </a:lnTo>
                    <a:lnTo>
                      <a:pt x="191" y="15"/>
                    </a:lnTo>
                    <a:lnTo>
                      <a:pt x="191" y="15"/>
                    </a:lnTo>
                    <a:lnTo>
                      <a:pt x="191" y="15"/>
                    </a:lnTo>
                    <a:lnTo>
                      <a:pt x="191" y="12"/>
                    </a:lnTo>
                    <a:lnTo>
                      <a:pt x="187" y="12"/>
                    </a:lnTo>
                    <a:lnTo>
                      <a:pt x="187" y="12"/>
                    </a:lnTo>
                    <a:lnTo>
                      <a:pt x="187" y="12"/>
                    </a:lnTo>
                    <a:lnTo>
                      <a:pt x="187" y="8"/>
                    </a:lnTo>
                    <a:lnTo>
                      <a:pt x="187" y="8"/>
                    </a:lnTo>
                    <a:lnTo>
                      <a:pt x="187" y="8"/>
                    </a:lnTo>
                    <a:lnTo>
                      <a:pt x="187" y="8"/>
                    </a:lnTo>
                    <a:lnTo>
                      <a:pt x="187" y="4"/>
                    </a:lnTo>
                    <a:lnTo>
                      <a:pt x="187" y="4"/>
                    </a:lnTo>
                    <a:lnTo>
                      <a:pt x="187" y="4"/>
                    </a:lnTo>
                    <a:lnTo>
                      <a:pt x="187" y="4"/>
                    </a:lnTo>
                    <a:lnTo>
                      <a:pt x="187" y="4"/>
                    </a:lnTo>
                    <a:lnTo>
                      <a:pt x="187" y="0"/>
                    </a:lnTo>
                    <a:lnTo>
                      <a:pt x="187" y="0"/>
                    </a:lnTo>
                    <a:lnTo>
                      <a:pt x="187" y="0"/>
                    </a:lnTo>
                    <a:lnTo>
                      <a:pt x="187" y="0"/>
                    </a:lnTo>
                    <a:lnTo>
                      <a:pt x="187" y="0"/>
                    </a:lnTo>
                    <a:lnTo>
                      <a:pt x="187" y="0"/>
                    </a:lnTo>
                    <a:lnTo>
                      <a:pt x="187" y="0"/>
                    </a:lnTo>
                    <a:lnTo>
                      <a:pt x="4" y="11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Oval 406">
                <a:extLst>
                  <a:ext uri="{FF2B5EF4-FFF2-40B4-BE49-F238E27FC236}">
                    <a16:creationId xmlns:a16="http://schemas.microsoft.com/office/drawing/2014/main" id="{5CE81657-9519-1015-5A3C-3E138D1E69BE}"/>
                  </a:ext>
                </a:extLst>
              </p:cNvPr>
              <p:cNvSpPr>
                <a:spLocks noChangeArrowheads="1"/>
              </p:cNvSpPr>
              <p:nvPr/>
            </p:nvSpPr>
            <p:spPr bwMode="auto">
              <a:xfrm>
                <a:off x="7034" y="2004"/>
                <a:ext cx="109" cy="109"/>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407">
                <a:extLst>
                  <a:ext uri="{FF2B5EF4-FFF2-40B4-BE49-F238E27FC236}">
                    <a16:creationId xmlns:a16="http://schemas.microsoft.com/office/drawing/2014/main" id="{A28B080F-7A64-E33C-3021-F3B67E66A0F5}"/>
                  </a:ext>
                </a:extLst>
              </p:cNvPr>
              <p:cNvSpPr>
                <a:spLocks/>
              </p:cNvSpPr>
              <p:nvPr/>
            </p:nvSpPr>
            <p:spPr bwMode="auto">
              <a:xfrm>
                <a:off x="6925" y="2038"/>
                <a:ext cx="139" cy="41"/>
              </a:xfrm>
              <a:custGeom>
                <a:avLst/>
                <a:gdLst>
                  <a:gd name="T0" fmla="*/ 128 w 139"/>
                  <a:gd name="T1" fmla="*/ 41 h 41"/>
                  <a:gd name="T2" fmla="*/ 128 w 139"/>
                  <a:gd name="T3" fmla="*/ 41 h 41"/>
                  <a:gd name="T4" fmla="*/ 132 w 139"/>
                  <a:gd name="T5" fmla="*/ 41 h 41"/>
                  <a:gd name="T6" fmla="*/ 132 w 139"/>
                  <a:gd name="T7" fmla="*/ 41 h 41"/>
                  <a:gd name="T8" fmla="*/ 135 w 139"/>
                  <a:gd name="T9" fmla="*/ 37 h 41"/>
                  <a:gd name="T10" fmla="*/ 135 w 139"/>
                  <a:gd name="T11" fmla="*/ 37 h 41"/>
                  <a:gd name="T12" fmla="*/ 135 w 139"/>
                  <a:gd name="T13" fmla="*/ 33 h 41"/>
                  <a:gd name="T14" fmla="*/ 139 w 139"/>
                  <a:gd name="T15" fmla="*/ 33 h 41"/>
                  <a:gd name="T16" fmla="*/ 139 w 139"/>
                  <a:gd name="T17" fmla="*/ 30 h 41"/>
                  <a:gd name="T18" fmla="*/ 139 w 139"/>
                  <a:gd name="T19" fmla="*/ 30 h 41"/>
                  <a:gd name="T20" fmla="*/ 139 w 139"/>
                  <a:gd name="T21" fmla="*/ 26 h 41"/>
                  <a:gd name="T22" fmla="*/ 139 w 139"/>
                  <a:gd name="T23" fmla="*/ 22 h 41"/>
                  <a:gd name="T24" fmla="*/ 139 w 139"/>
                  <a:gd name="T25" fmla="*/ 22 h 41"/>
                  <a:gd name="T26" fmla="*/ 139 w 139"/>
                  <a:gd name="T27" fmla="*/ 18 h 41"/>
                  <a:gd name="T28" fmla="*/ 139 w 139"/>
                  <a:gd name="T29" fmla="*/ 15 h 41"/>
                  <a:gd name="T30" fmla="*/ 139 w 139"/>
                  <a:gd name="T31" fmla="*/ 15 h 41"/>
                  <a:gd name="T32" fmla="*/ 139 w 139"/>
                  <a:gd name="T33" fmla="*/ 11 h 41"/>
                  <a:gd name="T34" fmla="*/ 139 w 139"/>
                  <a:gd name="T35" fmla="*/ 11 h 41"/>
                  <a:gd name="T36" fmla="*/ 135 w 139"/>
                  <a:gd name="T37" fmla="*/ 7 h 41"/>
                  <a:gd name="T38" fmla="*/ 135 w 139"/>
                  <a:gd name="T39" fmla="*/ 7 h 41"/>
                  <a:gd name="T40" fmla="*/ 135 w 139"/>
                  <a:gd name="T41" fmla="*/ 3 h 41"/>
                  <a:gd name="T42" fmla="*/ 132 w 139"/>
                  <a:gd name="T43" fmla="*/ 3 h 41"/>
                  <a:gd name="T44" fmla="*/ 132 w 139"/>
                  <a:gd name="T45" fmla="*/ 3 h 41"/>
                  <a:gd name="T46" fmla="*/ 128 w 139"/>
                  <a:gd name="T47" fmla="*/ 3 h 41"/>
                  <a:gd name="T48" fmla="*/ 128 w 139"/>
                  <a:gd name="T49" fmla="*/ 3 h 41"/>
                  <a:gd name="T50" fmla="*/ 0 w 139"/>
                  <a:gd name="T51" fmla="*/ 0 h 41"/>
                  <a:gd name="T52" fmla="*/ 4 w 139"/>
                  <a:gd name="T53" fmla="*/ 0 h 41"/>
                  <a:gd name="T54" fmla="*/ 4 w 139"/>
                  <a:gd name="T55" fmla="*/ 0 h 41"/>
                  <a:gd name="T56" fmla="*/ 8 w 139"/>
                  <a:gd name="T57" fmla="*/ 0 h 41"/>
                  <a:gd name="T58" fmla="*/ 8 w 139"/>
                  <a:gd name="T59" fmla="*/ 3 h 41"/>
                  <a:gd name="T60" fmla="*/ 8 w 139"/>
                  <a:gd name="T61" fmla="*/ 3 h 41"/>
                  <a:gd name="T62" fmla="*/ 11 w 139"/>
                  <a:gd name="T63" fmla="*/ 7 h 41"/>
                  <a:gd name="T64" fmla="*/ 11 w 139"/>
                  <a:gd name="T65" fmla="*/ 7 h 41"/>
                  <a:gd name="T66" fmla="*/ 11 w 139"/>
                  <a:gd name="T67" fmla="*/ 11 h 41"/>
                  <a:gd name="T68" fmla="*/ 11 w 139"/>
                  <a:gd name="T69" fmla="*/ 11 h 41"/>
                  <a:gd name="T70" fmla="*/ 11 w 139"/>
                  <a:gd name="T71" fmla="*/ 15 h 41"/>
                  <a:gd name="T72" fmla="*/ 11 w 139"/>
                  <a:gd name="T73" fmla="*/ 18 h 41"/>
                  <a:gd name="T74" fmla="*/ 11 w 139"/>
                  <a:gd name="T75" fmla="*/ 18 h 41"/>
                  <a:gd name="T76" fmla="*/ 11 w 139"/>
                  <a:gd name="T77" fmla="*/ 22 h 41"/>
                  <a:gd name="T78" fmla="*/ 11 w 139"/>
                  <a:gd name="T79" fmla="*/ 26 h 41"/>
                  <a:gd name="T80" fmla="*/ 11 w 139"/>
                  <a:gd name="T81" fmla="*/ 26 h 41"/>
                  <a:gd name="T82" fmla="*/ 11 w 139"/>
                  <a:gd name="T83" fmla="*/ 30 h 41"/>
                  <a:gd name="T84" fmla="*/ 11 w 139"/>
                  <a:gd name="T85" fmla="*/ 33 h 41"/>
                  <a:gd name="T86" fmla="*/ 8 w 139"/>
                  <a:gd name="T87" fmla="*/ 33 h 41"/>
                  <a:gd name="T88" fmla="*/ 8 w 139"/>
                  <a:gd name="T89" fmla="*/ 33 h 41"/>
                  <a:gd name="T90" fmla="*/ 8 w 139"/>
                  <a:gd name="T91" fmla="*/ 37 h 41"/>
                  <a:gd name="T92" fmla="*/ 4 w 139"/>
                  <a:gd name="T93" fmla="*/ 37 h 41"/>
                  <a:gd name="T94" fmla="*/ 4 w 139"/>
                  <a:gd name="T95" fmla="*/ 37 h 41"/>
                  <a:gd name="T96" fmla="*/ 0 w 139"/>
                  <a:gd name="T97" fmla="*/ 37 h 41"/>
                  <a:gd name="T98" fmla="*/ 0 w 139"/>
                  <a:gd name="T99"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41">
                    <a:moveTo>
                      <a:pt x="124" y="41"/>
                    </a:moveTo>
                    <a:lnTo>
                      <a:pt x="128" y="41"/>
                    </a:lnTo>
                    <a:lnTo>
                      <a:pt x="128" y="41"/>
                    </a:lnTo>
                    <a:lnTo>
                      <a:pt x="128" y="41"/>
                    </a:lnTo>
                    <a:lnTo>
                      <a:pt x="128" y="41"/>
                    </a:lnTo>
                    <a:lnTo>
                      <a:pt x="132" y="41"/>
                    </a:lnTo>
                    <a:lnTo>
                      <a:pt x="132" y="41"/>
                    </a:lnTo>
                    <a:lnTo>
                      <a:pt x="132" y="41"/>
                    </a:lnTo>
                    <a:lnTo>
                      <a:pt x="132" y="37"/>
                    </a:lnTo>
                    <a:lnTo>
                      <a:pt x="135" y="37"/>
                    </a:lnTo>
                    <a:lnTo>
                      <a:pt x="135" y="37"/>
                    </a:lnTo>
                    <a:lnTo>
                      <a:pt x="135" y="37"/>
                    </a:lnTo>
                    <a:lnTo>
                      <a:pt x="135" y="37"/>
                    </a:lnTo>
                    <a:lnTo>
                      <a:pt x="135" y="33"/>
                    </a:lnTo>
                    <a:lnTo>
                      <a:pt x="135" y="33"/>
                    </a:lnTo>
                    <a:lnTo>
                      <a:pt x="139" y="33"/>
                    </a:lnTo>
                    <a:lnTo>
                      <a:pt x="139" y="33"/>
                    </a:lnTo>
                    <a:lnTo>
                      <a:pt x="139" y="30"/>
                    </a:lnTo>
                    <a:lnTo>
                      <a:pt x="139" y="30"/>
                    </a:lnTo>
                    <a:lnTo>
                      <a:pt x="139" y="30"/>
                    </a:lnTo>
                    <a:lnTo>
                      <a:pt x="139" y="26"/>
                    </a:lnTo>
                    <a:lnTo>
                      <a:pt x="139" y="26"/>
                    </a:lnTo>
                    <a:lnTo>
                      <a:pt x="139" y="26"/>
                    </a:lnTo>
                    <a:lnTo>
                      <a:pt x="139" y="22"/>
                    </a:lnTo>
                    <a:lnTo>
                      <a:pt x="139" y="22"/>
                    </a:lnTo>
                    <a:lnTo>
                      <a:pt x="139" y="22"/>
                    </a:lnTo>
                    <a:lnTo>
                      <a:pt x="139" y="18"/>
                    </a:lnTo>
                    <a:lnTo>
                      <a:pt x="139" y="18"/>
                    </a:lnTo>
                    <a:lnTo>
                      <a:pt x="139" y="18"/>
                    </a:lnTo>
                    <a:lnTo>
                      <a:pt x="139" y="15"/>
                    </a:lnTo>
                    <a:lnTo>
                      <a:pt x="139" y="15"/>
                    </a:lnTo>
                    <a:lnTo>
                      <a:pt x="139" y="15"/>
                    </a:lnTo>
                    <a:lnTo>
                      <a:pt x="139" y="11"/>
                    </a:lnTo>
                    <a:lnTo>
                      <a:pt x="139" y="11"/>
                    </a:lnTo>
                    <a:lnTo>
                      <a:pt x="139" y="11"/>
                    </a:lnTo>
                    <a:lnTo>
                      <a:pt x="139" y="11"/>
                    </a:lnTo>
                    <a:lnTo>
                      <a:pt x="135" y="7"/>
                    </a:lnTo>
                    <a:lnTo>
                      <a:pt x="135" y="7"/>
                    </a:lnTo>
                    <a:lnTo>
                      <a:pt x="135" y="7"/>
                    </a:lnTo>
                    <a:lnTo>
                      <a:pt x="135" y="7"/>
                    </a:lnTo>
                    <a:lnTo>
                      <a:pt x="135" y="7"/>
                    </a:lnTo>
                    <a:lnTo>
                      <a:pt x="135" y="3"/>
                    </a:lnTo>
                    <a:lnTo>
                      <a:pt x="132" y="3"/>
                    </a:lnTo>
                    <a:lnTo>
                      <a:pt x="132" y="3"/>
                    </a:lnTo>
                    <a:lnTo>
                      <a:pt x="132" y="3"/>
                    </a:lnTo>
                    <a:lnTo>
                      <a:pt x="132" y="3"/>
                    </a:lnTo>
                    <a:lnTo>
                      <a:pt x="128" y="3"/>
                    </a:lnTo>
                    <a:lnTo>
                      <a:pt x="128" y="3"/>
                    </a:lnTo>
                    <a:lnTo>
                      <a:pt x="128" y="3"/>
                    </a:lnTo>
                    <a:lnTo>
                      <a:pt x="128" y="3"/>
                    </a:lnTo>
                    <a:lnTo>
                      <a:pt x="0" y="0"/>
                    </a:lnTo>
                    <a:lnTo>
                      <a:pt x="0" y="0"/>
                    </a:lnTo>
                    <a:lnTo>
                      <a:pt x="0" y="0"/>
                    </a:lnTo>
                    <a:lnTo>
                      <a:pt x="4" y="0"/>
                    </a:lnTo>
                    <a:lnTo>
                      <a:pt x="4" y="0"/>
                    </a:lnTo>
                    <a:lnTo>
                      <a:pt x="4" y="0"/>
                    </a:lnTo>
                    <a:lnTo>
                      <a:pt x="4" y="0"/>
                    </a:lnTo>
                    <a:lnTo>
                      <a:pt x="8" y="0"/>
                    </a:lnTo>
                    <a:lnTo>
                      <a:pt x="8" y="3"/>
                    </a:lnTo>
                    <a:lnTo>
                      <a:pt x="8" y="3"/>
                    </a:lnTo>
                    <a:lnTo>
                      <a:pt x="8" y="3"/>
                    </a:lnTo>
                    <a:lnTo>
                      <a:pt x="8" y="3"/>
                    </a:lnTo>
                    <a:lnTo>
                      <a:pt x="8" y="3"/>
                    </a:lnTo>
                    <a:lnTo>
                      <a:pt x="11" y="7"/>
                    </a:lnTo>
                    <a:lnTo>
                      <a:pt x="11" y="7"/>
                    </a:lnTo>
                    <a:lnTo>
                      <a:pt x="11" y="7"/>
                    </a:lnTo>
                    <a:lnTo>
                      <a:pt x="11" y="11"/>
                    </a:lnTo>
                    <a:lnTo>
                      <a:pt x="11" y="11"/>
                    </a:lnTo>
                    <a:lnTo>
                      <a:pt x="11" y="11"/>
                    </a:lnTo>
                    <a:lnTo>
                      <a:pt x="11" y="11"/>
                    </a:lnTo>
                    <a:lnTo>
                      <a:pt x="11" y="15"/>
                    </a:lnTo>
                    <a:lnTo>
                      <a:pt x="11" y="15"/>
                    </a:lnTo>
                    <a:lnTo>
                      <a:pt x="11" y="15"/>
                    </a:lnTo>
                    <a:lnTo>
                      <a:pt x="11" y="18"/>
                    </a:lnTo>
                    <a:lnTo>
                      <a:pt x="11" y="18"/>
                    </a:lnTo>
                    <a:lnTo>
                      <a:pt x="11" y="18"/>
                    </a:lnTo>
                    <a:lnTo>
                      <a:pt x="11" y="22"/>
                    </a:lnTo>
                    <a:lnTo>
                      <a:pt x="11" y="22"/>
                    </a:lnTo>
                    <a:lnTo>
                      <a:pt x="11" y="22"/>
                    </a:lnTo>
                    <a:lnTo>
                      <a:pt x="11" y="26"/>
                    </a:lnTo>
                    <a:lnTo>
                      <a:pt x="11" y="26"/>
                    </a:lnTo>
                    <a:lnTo>
                      <a:pt x="11" y="26"/>
                    </a:lnTo>
                    <a:lnTo>
                      <a:pt x="11" y="30"/>
                    </a:lnTo>
                    <a:lnTo>
                      <a:pt x="11" y="30"/>
                    </a:lnTo>
                    <a:lnTo>
                      <a:pt x="11" y="30"/>
                    </a:lnTo>
                    <a:lnTo>
                      <a:pt x="11" y="33"/>
                    </a:lnTo>
                    <a:lnTo>
                      <a:pt x="8" y="33"/>
                    </a:lnTo>
                    <a:lnTo>
                      <a:pt x="8" y="33"/>
                    </a:lnTo>
                    <a:lnTo>
                      <a:pt x="8" y="33"/>
                    </a:lnTo>
                    <a:lnTo>
                      <a:pt x="8" y="33"/>
                    </a:lnTo>
                    <a:lnTo>
                      <a:pt x="8" y="37"/>
                    </a:lnTo>
                    <a:lnTo>
                      <a:pt x="8" y="37"/>
                    </a:lnTo>
                    <a:lnTo>
                      <a:pt x="4" y="37"/>
                    </a:lnTo>
                    <a:lnTo>
                      <a:pt x="4" y="37"/>
                    </a:lnTo>
                    <a:lnTo>
                      <a:pt x="4" y="37"/>
                    </a:lnTo>
                    <a:lnTo>
                      <a:pt x="4" y="37"/>
                    </a:lnTo>
                    <a:lnTo>
                      <a:pt x="0" y="37"/>
                    </a:lnTo>
                    <a:lnTo>
                      <a:pt x="0" y="37"/>
                    </a:lnTo>
                    <a:lnTo>
                      <a:pt x="0" y="37"/>
                    </a:lnTo>
                    <a:lnTo>
                      <a:pt x="0" y="37"/>
                    </a:lnTo>
                    <a:lnTo>
                      <a:pt x="124" y="4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Oval 408">
                <a:extLst>
                  <a:ext uri="{FF2B5EF4-FFF2-40B4-BE49-F238E27FC236}">
                    <a16:creationId xmlns:a16="http://schemas.microsoft.com/office/drawing/2014/main" id="{A4AFA077-6236-E623-20EE-6E15D4C4C1ED}"/>
                  </a:ext>
                </a:extLst>
              </p:cNvPr>
              <p:cNvSpPr>
                <a:spLocks noChangeArrowheads="1"/>
              </p:cNvSpPr>
              <p:nvPr/>
            </p:nvSpPr>
            <p:spPr bwMode="auto">
              <a:xfrm>
                <a:off x="4134" y="2210"/>
                <a:ext cx="109" cy="109"/>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409">
                <a:extLst>
                  <a:ext uri="{FF2B5EF4-FFF2-40B4-BE49-F238E27FC236}">
                    <a16:creationId xmlns:a16="http://schemas.microsoft.com/office/drawing/2014/main" id="{142360E4-F6F9-C20F-CFFD-47759ABC6493}"/>
                  </a:ext>
                </a:extLst>
              </p:cNvPr>
              <p:cNvSpPr>
                <a:spLocks/>
              </p:cNvSpPr>
              <p:nvPr/>
            </p:nvSpPr>
            <p:spPr bwMode="auto">
              <a:xfrm>
                <a:off x="4145" y="2135"/>
                <a:ext cx="60" cy="116"/>
              </a:xfrm>
              <a:custGeom>
                <a:avLst/>
                <a:gdLst>
                  <a:gd name="T0" fmla="*/ 19 w 60"/>
                  <a:gd name="T1" fmla="*/ 105 h 116"/>
                  <a:gd name="T2" fmla="*/ 23 w 60"/>
                  <a:gd name="T3" fmla="*/ 109 h 116"/>
                  <a:gd name="T4" fmla="*/ 23 w 60"/>
                  <a:gd name="T5" fmla="*/ 109 h 116"/>
                  <a:gd name="T6" fmla="*/ 23 w 60"/>
                  <a:gd name="T7" fmla="*/ 113 h 116"/>
                  <a:gd name="T8" fmla="*/ 27 w 60"/>
                  <a:gd name="T9" fmla="*/ 113 h 116"/>
                  <a:gd name="T10" fmla="*/ 27 w 60"/>
                  <a:gd name="T11" fmla="*/ 113 h 116"/>
                  <a:gd name="T12" fmla="*/ 30 w 60"/>
                  <a:gd name="T13" fmla="*/ 116 h 116"/>
                  <a:gd name="T14" fmla="*/ 30 w 60"/>
                  <a:gd name="T15" fmla="*/ 116 h 116"/>
                  <a:gd name="T16" fmla="*/ 34 w 60"/>
                  <a:gd name="T17" fmla="*/ 116 h 116"/>
                  <a:gd name="T18" fmla="*/ 38 w 60"/>
                  <a:gd name="T19" fmla="*/ 116 h 116"/>
                  <a:gd name="T20" fmla="*/ 38 w 60"/>
                  <a:gd name="T21" fmla="*/ 116 h 116"/>
                  <a:gd name="T22" fmla="*/ 42 w 60"/>
                  <a:gd name="T23" fmla="*/ 116 h 116"/>
                  <a:gd name="T24" fmla="*/ 45 w 60"/>
                  <a:gd name="T25" fmla="*/ 116 h 116"/>
                  <a:gd name="T26" fmla="*/ 45 w 60"/>
                  <a:gd name="T27" fmla="*/ 116 h 116"/>
                  <a:gd name="T28" fmla="*/ 49 w 60"/>
                  <a:gd name="T29" fmla="*/ 116 h 116"/>
                  <a:gd name="T30" fmla="*/ 49 w 60"/>
                  <a:gd name="T31" fmla="*/ 113 h 116"/>
                  <a:gd name="T32" fmla="*/ 53 w 60"/>
                  <a:gd name="T33" fmla="*/ 113 h 116"/>
                  <a:gd name="T34" fmla="*/ 53 w 60"/>
                  <a:gd name="T35" fmla="*/ 113 h 116"/>
                  <a:gd name="T36" fmla="*/ 57 w 60"/>
                  <a:gd name="T37" fmla="*/ 109 h 116"/>
                  <a:gd name="T38" fmla="*/ 57 w 60"/>
                  <a:gd name="T39" fmla="*/ 109 h 116"/>
                  <a:gd name="T40" fmla="*/ 57 w 60"/>
                  <a:gd name="T41" fmla="*/ 105 h 116"/>
                  <a:gd name="T42" fmla="*/ 60 w 60"/>
                  <a:gd name="T43" fmla="*/ 105 h 116"/>
                  <a:gd name="T44" fmla="*/ 60 w 60"/>
                  <a:gd name="T45" fmla="*/ 101 h 116"/>
                  <a:gd name="T46" fmla="*/ 60 w 60"/>
                  <a:gd name="T47" fmla="*/ 98 h 116"/>
                  <a:gd name="T48" fmla="*/ 60 w 60"/>
                  <a:gd name="T49" fmla="*/ 98 h 116"/>
                  <a:gd name="T50" fmla="*/ 42 w 60"/>
                  <a:gd name="T51" fmla="*/ 4 h 116"/>
                  <a:gd name="T52" fmla="*/ 42 w 60"/>
                  <a:gd name="T53" fmla="*/ 4 h 116"/>
                  <a:gd name="T54" fmla="*/ 42 w 60"/>
                  <a:gd name="T55" fmla="*/ 8 h 116"/>
                  <a:gd name="T56" fmla="*/ 38 w 60"/>
                  <a:gd name="T57" fmla="*/ 8 h 116"/>
                  <a:gd name="T58" fmla="*/ 38 w 60"/>
                  <a:gd name="T59" fmla="*/ 11 h 116"/>
                  <a:gd name="T60" fmla="*/ 38 w 60"/>
                  <a:gd name="T61" fmla="*/ 11 h 116"/>
                  <a:gd name="T62" fmla="*/ 34 w 60"/>
                  <a:gd name="T63" fmla="*/ 15 h 116"/>
                  <a:gd name="T64" fmla="*/ 34 w 60"/>
                  <a:gd name="T65" fmla="*/ 15 h 116"/>
                  <a:gd name="T66" fmla="*/ 34 w 60"/>
                  <a:gd name="T67" fmla="*/ 19 h 116"/>
                  <a:gd name="T68" fmla="*/ 30 w 60"/>
                  <a:gd name="T69" fmla="*/ 19 h 116"/>
                  <a:gd name="T70" fmla="*/ 27 w 60"/>
                  <a:gd name="T71" fmla="*/ 19 h 116"/>
                  <a:gd name="T72" fmla="*/ 27 w 60"/>
                  <a:gd name="T73" fmla="*/ 19 h 116"/>
                  <a:gd name="T74" fmla="*/ 23 w 60"/>
                  <a:gd name="T75" fmla="*/ 23 h 116"/>
                  <a:gd name="T76" fmla="*/ 19 w 60"/>
                  <a:gd name="T77" fmla="*/ 23 h 116"/>
                  <a:gd name="T78" fmla="*/ 19 w 60"/>
                  <a:gd name="T79" fmla="*/ 23 h 116"/>
                  <a:gd name="T80" fmla="*/ 15 w 60"/>
                  <a:gd name="T81" fmla="*/ 23 h 116"/>
                  <a:gd name="T82" fmla="*/ 12 w 60"/>
                  <a:gd name="T83" fmla="*/ 23 h 116"/>
                  <a:gd name="T84" fmla="*/ 12 w 60"/>
                  <a:gd name="T85" fmla="*/ 19 h 116"/>
                  <a:gd name="T86" fmla="*/ 8 w 60"/>
                  <a:gd name="T87" fmla="*/ 19 h 116"/>
                  <a:gd name="T88" fmla="*/ 8 w 60"/>
                  <a:gd name="T89" fmla="*/ 19 h 116"/>
                  <a:gd name="T90" fmla="*/ 4 w 60"/>
                  <a:gd name="T91" fmla="*/ 15 h 116"/>
                  <a:gd name="T92" fmla="*/ 4 w 60"/>
                  <a:gd name="T93" fmla="*/ 15 h 116"/>
                  <a:gd name="T94" fmla="*/ 4 w 60"/>
                  <a:gd name="T95" fmla="*/ 11 h 116"/>
                  <a:gd name="T96" fmla="*/ 0 w 60"/>
                  <a:gd name="T97" fmla="*/ 11 h 116"/>
                  <a:gd name="T98" fmla="*/ 0 w 60"/>
                  <a:gd name="T99" fmla="*/ 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116">
                    <a:moveTo>
                      <a:pt x="19" y="105"/>
                    </a:moveTo>
                    <a:lnTo>
                      <a:pt x="19" y="105"/>
                    </a:lnTo>
                    <a:lnTo>
                      <a:pt x="23" y="105"/>
                    </a:lnTo>
                    <a:lnTo>
                      <a:pt x="23" y="109"/>
                    </a:lnTo>
                    <a:lnTo>
                      <a:pt x="23" y="109"/>
                    </a:lnTo>
                    <a:lnTo>
                      <a:pt x="23" y="109"/>
                    </a:lnTo>
                    <a:lnTo>
                      <a:pt x="23" y="109"/>
                    </a:lnTo>
                    <a:lnTo>
                      <a:pt x="23" y="113"/>
                    </a:lnTo>
                    <a:lnTo>
                      <a:pt x="23" y="113"/>
                    </a:lnTo>
                    <a:lnTo>
                      <a:pt x="27" y="113"/>
                    </a:lnTo>
                    <a:lnTo>
                      <a:pt x="27" y="113"/>
                    </a:lnTo>
                    <a:lnTo>
                      <a:pt x="27" y="113"/>
                    </a:lnTo>
                    <a:lnTo>
                      <a:pt x="27" y="116"/>
                    </a:lnTo>
                    <a:lnTo>
                      <a:pt x="30" y="116"/>
                    </a:lnTo>
                    <a:lnTo>
                      <a:pt x="30" y="116"/>
                    </a:lnTo>
                    <a:lnTo>
                      <a:pt x="30" y="116"/>
                    </a:lnTo>
                    <a:lnTo>
                      <a:pt x="34" y="116"/>
                    </a:lnTo>
                    <a:lnTo>
                      <a:pt x="34" y="116"/>
                    </a:lnTo>
                    <a:lnTo>
                      <a:pt x="34" y="116"/>
                    </a:lnTo>
                    <a:lnTo>
                      <a:pt x="38" y="116"/>
                    </a:lnTo>
                    <a:lnTo>
                      <a:pt x="38" y="116"/>
                    </a:lnTo>
                    <a:lnTo>
                      <a:pt x="38" y="116"/>
                    </a:lnTo>
                    <a:lnTo>
                      <a:pt x="42" y="116"/>
                    </a:lnTo>
                    <a:lnTo>
                      <a:pt x="42" y="116"/>
                    </a:lnTo>
                    <a:lnTo>
                      <a:pt x="42" y="116"/>
                    </a:lnTo>
                    <a:lnTo>
                      <a:pt x="45" y="116"/>
                    </a:lnTo>
                    <a:lnTo>
                      <a:pt x="45" y="116"/>
                    </a:lnTo>
                    <a:lnTo>
                      <a:pt x="45" y="116"/>
                    </a:lnTo>
                    <a:lnTo>
                      <a:pt x="45" y="116"/>
                    </a:lnTo>
                    <a:lnTo>
                      <a:pt x="49" y="116"/>
                    </a:lnTo>
                    <a:lnTo>
                      <a:pt x="49" y="116"/>
                    </a:lnTo>
                    <a:lnTo>
                      <a:pt x="49" y="113"/>
                    </a:lnTo>
                    <a:lnTo>
                      <a:pt x="53" y="113"/>
                    </a:lnTo>
                    <a:lnTo>
                      <a:pt x="53" y="113"/>
                    </a:lnTo>
                    <a:lnTo>
                      <a:pt x="53" y="113"/>
                    </a:lnTo>
                    <a:lnTo>
                      <a:pt x="53" y="113"/>
                    </a:lnTo>
                    <a:lnTo>
                      <a:pt x="57" y="109"/>
                    </a:lnTo>
                    <a:lnTo>
                      <a:pt x="57" y="109"/>
                    </a:lnTo>
                    <a:lnTo>
                      <a:pt x="57" y="109"/>
                    </a:lnTo>
                    <a:lnTo>
                      <a:pt x="57" y="109"/>
                    </a:lnTo>
                    <a:lnTo>
                      <a:pt x="57" y="105"/>
                    </a:lnTo>
                    <a:lnTo>
                      <a:pt x="57" y="105"/>
                    </a:lnTo>
                    <a:lnTo>
                      <a:pt x="60" y="105"/>
                    </a:lnTo>
                    <a:lnTo>
                      <a:pt x="60" y="105"/>
                    </a:lnTo>
                    <a:lnTo>
                      <a:pt x="60" y="101"/>
                    </a:lnTo>
                    <a:lnTo>
                      <a:pt x="60" y="101"/>
                    </a:lnTo>
                    <a:lnTo>
                      <a:pt x="60" y="101"/>
                    </a:lnTo>
                    <a:lnTo>
                      <a:pt x="60" y="98"/>
                    </a:lnTo>
                    <a:lnTo>
                      <a:pt x="60" y="98"/>
                    </a:lnTo>
                    <a:lnTo>
                      <a:pt x="60" y="98"/>
                    </a:lnTo>
                    <a:lnTo>
                      <a:pt x="42" y="0"/>
                    </a:lnTo>
                    <a:lnTo>
                      <a:pt x="42" y="4"/>
                    </a:lnTo>
                    <a:lnTo>
                      <a:pt x="42" y="4"/>
                    </a:lnTo>
                    <a:lnTo>
                      <a:pt x="42" y="4"/>
                    </a:lnTo>
                    <a:lnTo>
                      <a:pt x="42" y="4"/>
                    </a:lnTo>
                    <a:lnTo>
                      <a:pt x="42" y="8"/>
                    </a:lnTo>
                    <a:lnTo>
                      <a:pt x="42" y="8"/>
                    </a:lnTo>
                    <a:lnTo>
                      <a:pt x="38" y="8"/>
                    </a:lnTo>
                    <a:lnTo>
                      <a:pt x="38" y="11"/>
                    </a:lnTo>
                    <a:lnTo>
                      <a:pt x="38" y="11"/>
                    </a:lnTo>
                    <a:lnTo>
                      <a:pt x="38" y="11"/>
                    </a:lnTo>
                    <a:lnTo>
                      <a:pt x="38" y="11"/>
                    </a:lnTo>
                    <a:lnTo>
                      <a:pt x="38" y="15"/>
                    </a:lnTo>
                    <a:lnTo>
                      <a:pt x="34" y="15"/>
                    </a:lnTo>
                    <a:lnTo>
                      <a:pt x="34" y="15"/>
                    </a:lnTo>
                    <a:lnTo>
                      <a:pt x="34" y="15"/>
                    </a:lnTo>
                    <a:lnTo>
                      <a:pt x="34" y="15"/>
                    </a:lnTo>
                    <a:lnTo>
                      <a:pt x="34" y="19"/>
                    </a:lnTo>
                    <a:lnTo>
                      <a:pt x="30" y="19"/>
                    </a:lnTo>
                    <a:lnTo>
                      <a:pt x="30" y="19"/>
                    </a:lnTo>
                    <a:lnTo>
                      <a:pt x="30" y="19"/>
                    </a:lnTo>
                    <a:lnTo>
                      <a:pt x="27" y="19"/>
                    </a:lnTo>
                    <a:lnTo>
                      <a:pt x="27" y="19"/>
                    </a:lnTo>
                    <a:lnTo>
                      <a:pt x="27" y="19"/>
                    </a:lnTo>
                    <a:lnTo>
                      <a:pt x="23" y="23"/>
                    </a:lnTo>
                    <a:lnTo>
                      <a:pt x="23" y="23"/>
                    </a:lnTo>
                    <a:lnTo>
                      <a:pt x="23" y="23"/>
                    </a:lnTo>
                    <a:lnTo>
                      <a:pt x="19" y="23"/>
                    </a:lnTo>
                    <a:lnTo>
                      <a:pt x="19" y="23"/>
                    </a:lnTo>
                    <a:lnTo>
                      <a:pt x="19" y="23"/>
                    </a:lnTo>
                    <a:lnTo>
                      <a:pt x="15" y="23"/>
                    </a:lnTo>
                    <a:lnTo>
                      <a:pt x="15" y="23"/>
                    </a:lnTo>
                    <a:lnTo>
                      <a:pt x="15" y="23"/>
                    </a:lnTo>
                    <a:lnTo>
                      <a:pt x="12" y="23"/>
                    </a:lnTo>
                    <a:lnTo>
                      <a:pt x="12" y="19"/>
                    </a:lnTo>
                    <a:lnTo>
                      <a:pt x="12" y="19"/>
                    </a:lnTo>
                    <a:lnTo>
                      <a:pt x="8" y="19"/>
                    </a:lnTo>
                    <a:lnTo>
                      <a:pt x="8" y="19"/>
                    </a:lnTo>
                    <a:lnTo>
                      <a:pt x="8" y="19"/>
                    </a:lnTo>
                    <a:lnTo>
                      <a:pt x="8" y="19"/>
                    </a:lnTo>
                    <a:lnTo>
                      <a:pt x="4" y="19"/>
                    </a:lnTo>
                    <a:lnTo>
                      <a:pt x="4" y="15"/>
                    </a:lnTo>
                    <a:lnTo>
                      <a:pt x="4" y="15"/>
                    </a:lnTo>
                    <a:lnTo>
                      <a:pt x="4" y="15"/>
                    </a:lnTo>
                    <a:lnTo>
                      <a:pt x="4" y="15"/>
                    </a:lnTo>
                    <a:lnTo>
                      <a:pt x="4" y="11"/>
                    </a:lnTo>
                    <a:lnTo>
                      <a:pt x="0" y="11"/>
                    </a:lnTo>
                    <a:lnTo>
                      <a:pt x="0" y="11"/>
                    </a:lnTo>
                    <a:lnTo>
                      <a:pt x="0" y="11"/>
                    </a:lnTo>
                    <a:lnTo>
                      <a:pt x="0" y="8"/>
                    </a:lnTo>
                    <a:lnTo>
                      <a:pt x="19" y="10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Oval 410">
                <a:extLst>
                  <a:ext uri="{FF2B5EF4-FFF2-40B4-BE49-F238E27FC236}">
                    <a16:creationId xmlns:a16="http://schemas.microsoft.com/office/drawing/2014/main" id="{77B15E5C-2B1B-BFC2-B7DF-6687C322A673}"/>
                  </a:ext>
                </a:extLst>
              </p:cNvPr>
              <p:cNvSpPr>
                <a:spLocks noChangeArrowheads="1"/>
              </p:cNvSpPr>
              <p:nvPr/>
            </p:nvSpPr>
            <p:spPr bwMode="auto">
              <a:xfrm>
                <a:off x="5106" y="2563"/>
                <a:ext cx="116" cy="116"/>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411">
                <a:extLst>
                  <a:ext uri="{FF2B5EF4-FFF2-40B4-BE49-F238E27FC236}">
                    <a16:creationId xmlns:a16="http://schemas.microsoft.com/office/drawing/2014/main" id="{1A225B5B-B7DF-5FC9-597A-4BDD86AC2C98}"/>
                  </a:ext>
                </a:extLst>
              </p:cNvPr>
              <p:cNvSpPr>
                <a:spLocks/>
              </p:cNvSpPr>
              <p:nvPr/>
            </p:nvSpPr>
            <p:spPr bwMode="auto">
              <a:xfrm>
                <a:off x="5200" y="2623"/>
                <a:ext cx="240" cy="124"/>
              </a:xfrm>
              <a:custGeom>
                <a:avLst/>
                <a:gdLst>
                  <a:gd name="T0" fmla="*/ 18 w 240"/>
                  <a:gd name="T1" fmla="*/ 0 h 124"/>
                  <a:gd name="T2" fmla="*/ 18 w 240"/>
                  <a:gd name="T3" fmla="*/ 0 h 124"/>
                  <a:gd name="T4" fmla="*/ 15 w 240"/>
                  <a:gd name="T5" fmla="*/ 0 h 124"/>
                  <a:gd name="T6" fmla="*/ 15 w 240"/>
                  <a:gd name="T7" fmla="*/ 0 h 124"/>
                  <a:gd name="T8" fmla="*/ 15 w 240"/>
                  <a:gd name="T9" fmla="*/ 0 h 124"/>
                  <a:gd name="T10" fmla="*/ 11 w 240"/>
                  <a:gd name="T11" fmla="*/ 0 h 124"/>
                  <a:gd name="T12" fmla="*/ 11 w 240"/>
                  <a:gd name="T13" fmla="*/ 4 h 124"/>
                  <a:gd name="T14" fmla="*/ 7 w 240"/>
                  <a:gd name="T15" fmla="*/ 4 h 124"/>
                  <a:gd name="T16" fmla="*/ 7 w 240"/>
                  <a:gd name="T17" fmla="*/ 4 h 124"/>
                  <a:gd name="T18" fmla="*/ 7 w 240"/>
                  <a:gd name="T19" fmla="*/ 7 h 124"/>
                  <a:gd name="T20" fmla="*/ 3 w 240"/>
                  <a:gd name="T21" fmla="*/ 11 h 124"/>
                  <a:gd name="T22" fmla="*/ 3 w 240"/>
                  <a:gd name="T23" fmla="*/ 11 h 124"/>
                  <a:gd name="T24" fmla="*/ 3 w 240"/>
                  <a:gd name="T25" fmla="*/ 15 h 124"/>
                  <a:gd name="T26" fmla="*/ 3 w 240"/>
                  <a:gd name="T27" fmla="*/ 15 h 124"/>
                  <a:gd name="T28" fmla="*/ 3 w 240"/>
                  <a:gd name="T29" fmla="*/ 19 h 124"/>
                  <a:gd name="T30" fmla="*/ 0 w 240"/>
                  <a:gd name="T31" fmla="*/ 22 h 124"/>
                  <a:gd name="T32" fmla="*/ 0 w 240"/>
                  <a:gd name="T33" fmla="*/ 22 h 124"/>
                  <a:gd name="T34" fmla="*/ 0 w 240"/>
                  <a:gd name="T35" fmla="*/ 26 h 124"/>
                  <a:gd name="T36" fmla="*/ 0 w 240"/>
                  <a:gd name="T37" fmla="*/ 26 h 124"/>
                  <a:gd name="T38" fmla="*/ 0 w 240"/>
                  <a:gd name="T39" fmla="*/ 30 h 124"/>
                  <a:gd name="T40" fmla="*/ 0 w 240"/>
                  <a:gd name="T41" fmla="*/ 30 h 124"/>
                  <a:gd name="T42" fmla="*/ 3 w 240"/>
                  <a:gd name="T43" fmla="*/ 30 h 124"/>
                  <a:gd name="T44" fmla="*/ 3 w 240"/>
                  <a:gd name="T45" fmla="*/ 34 h 124"/>
                  <a:gd name="T46" fmla="*/ 3 w 240"/>
                  <a:gd name="T47" fmla="*/ 34 h 124"/>
                  <a:gd name="T48" fmla="*/ 3 w 240"/>
                  <a:gd name="T49" fmla="*/ 34 h 124"/>
                  <a:gd name="T50" fmla="*/ 225 w 240"/>
                  <a:gd name="T51" fmla="*/ 124 h 124"/>
                  <a:gd name="T52" fmla="*/ 225 w 240"/>
                  <a:gd name="T53" fmla="*/ 124 h 124"/>
                  <a:gd name="T54" fmla="*/ 221 w 240"/>
                  <a:gd name="T55" fmla="*/ 124 h 124"/>
                  <a:gd name="T56" fmla="*/ 221 w 240"/>
                  <a:gd name="T57" fmla="*/ 120 h 124"/>
                  <a:gd name="T58" fmla="*/ 221 w 240"/>
                  <a:gd name="T59" fmla="*/ 120 h 124"/>
                  <a:gd name="T60" fmla="*/ 221 w 240"/>
                  <a:gd name="T61" fmla="*/ 116 h 124"/>
                  <a:gd name="T62" fmla="*/ 221 w 240"/>
                  <a:gd name="T63" fmla="*/ 116 h 124"/>
                  <a:gd name="T64" fmla="*/ 221 w 240"/>
                  <a:gd name="T65" fmla="*/ 112 h 124"/>
                  <a:gd name="T66" fmla="*/ 221 w 240"/>
                  <a:gd name="T67" fmla="*/ 112 h 124"/>
                  <a:gd name="T68" fmla="*/ 221 w 240"/>
                  <a:gd name="T69" fmla="*/ 109 h 124"/>
                  <a:gd name="T70" fmla="*/ 225 w 240"/>
                  <a:gd name="T71" fmla="*/ 109 h 124"/>
                  <a:gd name="T72" fmla="*/ 225 w 240"/>
                  <a:gd name="T73" fmla="*/ 105 h 124"/>
                  <a:gd name="T74" fmla="*/ 225 w 240"/>
                  <a:gd name="T75" fmla="*/ 101 h 124"/>
                  <a:gd name="T76" fmla="*/ 225 w 240"/>
                  <a:gd name="T77" fmla="*/ 101 h 124"/>
                  <a:gd name="T78" fmla="*/ 228 w 240"/>
                  <a:gd name="T79" fmla="*/ 97 h 124"/>
                  <a:gd name="T80" fmla="*/ 228 w 240"/>
                  <a:gd name="T81" fmla="*/ 97 h 124"/>
                  <a:gd name="T82" fmla="*/ 228 w 240"/>
                  <a:gd name="T83" fmla="*/ 94 h 124"/>
                  <a:gd name="T84" fmla="*/ 232 w 240"/>
                  <a:gd name="T85" fmla="*/ 94 h 124"/>
                  <a:gd name="T86" fmla="*/ 232 w 240"/>
                  <a:gd name="T87" fmla="*/ 90 h 124"/>
                  <a:gd name="T88" fmla="*/ 232 w 240"/>
                  <a:gd name="T89" fmla="*/ 90 h 124"/>
                  <a:gd name="T90" fmla="*/ 236 w 240"/>
                  <a:gd name="T91" fmla="*/ 90 h 124"/>
                  <a:gd name="T92" fmla="*/ 236 w 240"/>
                  <a:gd name="T93" fmla="*/ 90 h 124"/>
                  <a:gd name="T94" fmla="*/ 236 w 240"/>
                  <a:gd name="T95" fmla="*/ 86 h 124"/>
                  <a:gd name="T96" fmla="*/ 240 w 240"/>
                  <a:gd name="T97" fmla="*/ 86 h 124"/>
                  <a:gd name="T98" fmla="*/ 240 w 240"/>
                  <a:gd name="T99" fmla="*/ 8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0" h="124">
                    <a:moveTo>
                      <a:pt x="18" y="0"/>
                    </a:moveTo>
                    <a:lnTo>
                      <a:pt x="18" y="0"/>
                    </a:lnTo>
                    <a:lnTo>
                      <a:pt x="18" y="0"/>
                    </a:lnTo>
                    <a:lnTo>
                      <a:pt x="18" y="0"/>
                    </a:lnTo>
                    <a:lnTo>
                      <a:pt x="15" y="0"/>
                    </a:lnTo>
                    <a:lnTo>
                      <a:pt x="15" y="0"/>
                    </a:lnTo>
                    <a:lnTo>
                      <a:pt x="15" y="0"/>
                    </a:lnTo>
                    <a:lnTo>
                      <a:pt x="15" y="0"/>
                    </a:lnTo>
                    <a:lnTo>
                      <a:pt x="15" y="0"/>
                    </a:lnTo>
                    <a:lnTo>
                      <a:pt x="15" y="0"/>
                    </a:lnTo>
                    <a:lnTo>
                      <a:pt x="11" y="0"/>
                    </a:lnTo>
                    <a:lnTo>
                      <a:pt x="11" y="0"/>
                    </a:lnTo>
                    <a:lnTo>
                      <a:pt x="11" y="0"/>
                    </a:lnTo>
                    <a:lnTo>
                      <a:pt x="11" y="4"/>
                    </a:lnTo>
                    <a:lnTo>
                      <a:pt x="11" y="4"/>
                    </a:lnTo>
                    <a:lnTo>
                      <a:pt x="7" y="4"/>
                    </a:lnTo>
                    <a:lnTo>
                      <a:pt x="7" y="4"/>
                    </a:lnTo>
                    <a:lnTo>
                      <a:pt x="7" y="4"/>
                    </a:lnTo>
                    <a:lnTo>
                      <a:pt x="7" y="7"/>
                    </a:lnTo>
                    <a:lnTo>
                      <a:pt x="7" y="7"/>
                    </a:lnTo>
                    <a:lnTo>
                      <a:pt x="7" y="7"/>
                    </a:lnTo>
                    <a:lnTo>
                      <a:pt x="3" y="11"/>
                    </a:lnTo>
                    <a:lnTo>
                      <a:pt x="3" y="11"/>
                    </a:lnTo>
                    <a:lnTo>
                      <a:pt x="3" y="11"/>
                    </a:lnTo>
                    <a:lnTo>
                      <a:pt x="3" y="11"/>
                    </a:lnTo>
                    <a:lnTo>
                      <a:pt x="3" y="15"/>
                    </a:lnTo>
                    <a:lnTo>
                      <a:pt x="3" y="15"/>
                    </a:lnTo>
                    <a:lnTo>
                      <a:pt x="3" y="15"/>
                    </a:lnTo>
                    <a:lnTo>
                      <a:pt x="3" y="19"/>
                    </a:lnTo>
                    <a:lnTo>
                      <a:pt x="3" y="19"/>
                    </a:lnTo>
                    <a:lnTo>
                      <a:pt x="0" y="19"/>
                    </a:lnTo>
                    <a:lnTo>
                      <a:pt x="0" y="22"/>
                    </a:lnTo>
                    <a:lnTo>
                      <a:pt x="0" y="22"/>
                    </a:lnTo>
                    <a:lnTo>
                      <a:pt x="0" y="22"/>
                    </a:lnTo>
                    <a:lnTo>
                      <a:pt x="0" y="22"/>
                    </a:lnTo>
                    <a:lnTo>
                      <a:pt x="0" y="26"/>
                    </a:lnTo>
                    <a:lnTo>
                      <a:pt x="0" y="26"/>
                    </a:lnTo>
                    <a:lnTo>
                      <a:pt x="0" y="26"/>
                    </a:lnTo>
                    <a:lnTo>
                      <a:pt x="0" y="26"/>
                    </a:lnTo>
                    <a:lnTo>
                      <a:pt x="0" y="30"/>
                    </a:lnTo>
                    <a:lnTo>
                      <a:pt x="0" y="30"/>
                    </a:lnTo>
                    <a:lnTo>
                      <a:pt x="0" y="30"/>
                    </a:lnTo>
                    <a:lnTo>
                      <a:pt x="0" y="30"/>
                    </a:lnTo>
                    <a:lnTo>
                      <a:pt x="3" y="30"/>
                    </a:lnTo>
                    <a:lnTo>
                      <a:pt x="3" y="34"/>
                    </a:lnTo>
                    <a:lnTo>
                      <a:pt x="3" y="34"/>
                    </a:lnTo>
                    <a:lnTo>
                      <a:pt x="3" y="34"/>
                    </a:lnTo>
                    <a:lnTo>
                      <a:pt x="3" y="34"/>
                    </a:lnTo>
                    <a:lnTo>
                      <a:pt x="3" y="34"/>
                    </a:lnTo>
                    <a:lnTo>
                      <a:pt x="3" y="34"/>
                    </a:lnTo>
                    <a:lnTo>
                      <a:pt x="225" y="124"/>
                    </a:lnTo>
                    <a:lnTo>
                      <a:pt x="225" y="124"/>
                    </a:lnTo>
                    <a:lnTo>
                      <a:pt x="225" y="124"/>
                    </a:lnTo>
                    <a:lnTo>
                      <a:pt x="225" y="124"/>
                    </a:lnTo>
                    <a:lnTo>
                      <a:pt x="225" y="124"/>
                    </a:lnTo>
                    <a:lnTo>
                      <a:pt x="221" y="124"/>
                    </a:lnTo>
                    <a:lnTo>
                      <a:pt x="221" y="120"/>
                    </a:lnTo>
                    <a:lnTo>
                      <a:pt x="221" y="120"/>
                    </a:lnTo>
                    <a:lnTo>
                      <a:pt x="221" y="120"/>
                    </a:lnTo>
                    <a:lnTo>
                      <a:pt x="221" y="120"/>
                    </a:lnTo>
                    <a:lnTo>
                      <a:pt x="221" y="120"/>
                    </a:lnTo>
                    <a:lnTo>
                      <a:pt x="221" y="116"/>
                    </a:lnTo>
                    <a:lnTo>
                      <a:pt x="221" y="116"/>
                    </a:lnTo>
                    <a:lnTo>
                      <a:pt x="221" y="116"/>
                    </a:lnTo>
                    <a:lnTo>
                      <a:pt x="221" y="116"/>
                    </a:lnTo>
                    <a:lnTo>
                      <a:pt x="221" y="112"/>
                    </a:lnTo>
                    <a:lnTo>
                      <a:pt x="221" y="112"/>
                    </a:lnTo>
                    <a:lnTo>
                      <a:pt x="221" y="112"/>
                    </a:lnTo>
                    <a:lnTo>
                      <a:pt x="221" y="109"/>
                    </a:lnTo>
                    <a:lnTo>
                      <a:pt x="221" y="109"/>
                    </a:lnTo>
                    <a:lnTo>
                      <a:pt x="221" y="109"/>
                    </a:lnTo>
                    <a:lnTo>
                      <a:pt x="225" y="109"/>
                    </a:lnTo>
                    <a:lnTo>
                      <a:pt x="225" y="105"/>
                    </a:lnTo>
                    <a:lnTo>
                      <a:pt x="225" y="105"/>
                    </a:lnTo>
                    <a:lnTo>
                      <a:pt x="225" y="105"/>
                    </a:lnTo>
                    <a:lnTo>
                      <a:pt x="225" y="101"/>
                    </a:lnTo>
                    <a:lnTo>
                      <a:pt x="225" y="101"/>
                    </a:lnTo>
                    <a:lnTo>
                      <a:pt x="225" y="101"/>
                    </a:lnTo>
                    <a:lnTo>
                      <a:pt x="225" y="97"/>
                    </a:lnTo>
                    <a:lnTo>
                      <a:pt x="228" y="97"/>
                    </a:lnTo>
                    <a:lnTo>
                      <a:pt x="228" y="97"/>
                    </a:lnTo>
                    <a:lnTo>
                      <a:pt x="228" y="97"/>
                    </a:lnTo>
                    <a:lnTo>
                      <a:pt x="228" y="94"/>
                    </a:lnTo>
                    <a:lnTo>
                      <a:pt x="228" y="94"/>
                    </a:lnTo>
                    <a:lnTo>
                      <a:pt x="228" y="94"/>
                    </a:lnTo>
                    <a:lnTo>
                      <a:pt x="232" y="94"/>
                    </a:lnTo>
                    <a:lnTo>
                      <a:pt x="232" y="90"/>
                    </a:lnTo>
                    <a:lnTo>
                      <a:pt x="232" y="90"/>
                    </a:lnTo>
                    <a:lnTo>
                      <a:pt x="232" y="90"/>
                    </a:lnTo>
                    <a:lnTo>
                      <a:pt x="232" y="90"/>
                    </a:lnTo>
                    <a:lnTo>
                      <a:pt x="236" y="90"/>
                    </a:lnTo>
                    <a:lnTo>
                      <a:pt x="236" y="90"/>
                    </a:lnTo>
                    <a:lnTo>
                      <a:pt x="236" y="90"/>
                    </a:lnTo>
                    <a:lnTo>
                      <a:pt x="236" y="90"/>
                    </a:lnTo>
                    <a:lnTo>
                      <a:pt x="236" y="86"/>
                    </a:lnTo>
                    <a:lnTo>
                      <a:pt x="236" y="86"/>
                    </a:lnTo>
                    <a:lnTo>
                      <a:pt x="240" y="86"/>
                    </a:lnTo>
                    <a:lnTo>
                      <a:pt x="240" y="86"/>
                    </a:lnTo>
                    <a:lnTo>
                      <a:pt x="240" y="86"/>
                    </a:lnTo>
                    <a:lnTo>
                      <a:pt x="240" y="86"/>
                    </a:lnTo>
                    <a:lnTo>
                      <a:pt x="18"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412">
                <a:extLst>
                  <a:ext uri="{FF2B5EF4-FFF2-40B4-BE49-F238E27FC236}">
                    <a16:creationId xmlns:a16="http://schemas.microsoft.com/office/drawing/2014/main" id="{4BB9C830-24C8-E380-BDD9-1898431DC6A8}"/>
                  </a:ext>
                </a:extLst>
              </p:cNvPr>
              <p:cNvSpPr>
                <a:spLocks/>
              </p:cNvSpPr>
              <p:nvPr/>
            </p:nvSpPr>
            <p:spPr bwMode="auto">
              <a:xfrm>
                <a:off x="5046" y="2379"/>
                <a:ext cx="127" cy="229"/>
              </a:xfrm>
              <a:custGeom>
                <a:avLst/>
                <a:gdLst>
                  <a:gd name="T0" fmla="*/ 90 w 127"/>
                  <a:gd name="T1" fmla="*/ 221 h 229"/>
                  <a:gd name="T2" fmla="*/ 94 w 127"/>
                  <a:gd name="T3" fmla="*/ 221 h 229"/>
                  <a:gd name="T4" fmla="*/ 94 w 127"/>
                  <a:gd name="T5" fmla="*/ 225 h 229"/>
                  <a:gd name="T6" fmla="*/ 94 w 127"/>
                  <a:gd name="T7" fmla="*/ 225 h 229"/>
                  <a:gd name="T8" fmla="*/ 97 w 127"/>
                  <a:gd name="T9" fmla="*/ 225 h 229"/>
                  <a:gd name="T10" fmla="*/ 97 w 127"/>
                  <a:gd name="T11" fmla="*/ 229 h 229"/>
                  <a:gd name="T12" fmla="*/ 101 w 127"/>
                  <a:gd name="T13" fmla="*/ 229 h 229"/>
                  <a:gd name="T14" fmla="*/ 105 w 127"/>
                  <a:gd name="T15" fmla="*/ 229 h 229"/>
                  <a:gd name="T16" fmla="*/ 105 w 127"/>
                  <a:gd name="T17" fmla="*/ 229 h 229"/>
                  <a:gd name="T18" fmla="*/ 109 w 127"/>
                  <a:gd name="T19" fmla="*/ 229 h 229"/>
                  <a:gd name="T20" fmla="*/ 109 w 127"/>
                  <a:gd name="T21" fmla="*/ 229 h 229"/>
                  <a:gd name="T22" fmla="*/ 112 w 127"/>
                  <a:gd name="T23" fmla="*/ 229 h 229"/>
                  <a:gd name="T24" fmla="*/ 116 w 127"/>
                  <a:gd name="T25" fmla="*/ 225 h 229"/>
                  <a:gd name="T26" fmla="*/ 116 w 127"/>
                  <a:gd name="T27" fmla="*/ 225 h 229"/>
                  <a:gd name="T28" fmla="*/ 120 w 127"/>
                  <a:gd name="T29" fmla="*/ 225 h 229"/>
                  <a:gd name="T30" fmla="*/ 120 w 127"/>
                  <a:gd name="T31" fmla="*/ 221 h 229"/>
                  <a:gd name="T32" fmla="*/ 124 w 127"/>
                  <a:gd name="T33" fmla="*/ 221 h 229"/>
                  <a:gd name="T34" fmla="*/ 124 w 127"/>
                  <a:gd name="T35" fmla="*/ 218 h 229"/>
                  <a:gd name="T36" fmla="*/ 124 w 127"/>
                  <a:gd name="T37" fmla="*/ 218 h 229"/>
                  <a:gd name="T38" fmla="*/ 127 w 127"/>
                  <a:gd name="T39" fmla="*/ 214 h 229"/>
                  <a:gd name="T40" fmla="*/ 127 w 127"/>
                  <a:gd name="T41" fmla="*/ 214 h 229"/>
                  <a:gd name="T42" fmla="*/ 127 w 127"/>
                  <a:gd name="T43" fmla="*/ 210 h 229"/>
                  <a:gd name="T44" fmla="*/ 127 w 127"/>
                  <a:gd name="T45" fmla="*/ 210 h 229"/>
                  <a:gd name="T46" fmla="*/ 127 w 127"/>
                  <a:gd name="T47" fmla="*/ 206 h 229"/>
                  <a:gd name="T48" fmla="*/ 127 w 127"/>
                  <a:gd name="T49" fmla="*/ 206 h 229"/>
                  <a:gd name="T50" fmla="*/ 37 w 127"/>
                  <a:gd name="T51" fmla="*/ 0 h 229"/>
                  <a:gd name="T52" fmla="*/ 37 w 127"/>
                  <a:gd name="T53" fmla="*/ 4 h 229"/>
                  <a:gd name="T54" fmla="*/ 37 w 127"/>
                  <a:gd name="T55" fmla="*/ 4 h 229"/>
                  <a:gd name="T56" fmla="*/ 37 w 127"/>
                  <a:gd name="T57" fmla="*/ 8 h 229"/>
                  <a:gd name="T58" fmla="*/ 37 w 127"/>
                  <a:gd name="T59" fmla="*/ 8 h 229"/>
                  <a:gd name="T60" fmla="*/ 34 w 127"/>
                  <a:gd name="T61" fmla="*/ 11 h 229"/>
                  <a:gd name="T62" fmla="*/ 34 w 127"/>
                  <a:gd name="T63" fmla="*/ 11 h 229"/>
                  <a:gd name="T64" fmla="*/ 34 w 127"/>
                  <a:gd name="T65" fmla="*/ 15 h 229"/>
                  <a:gd name="T66" fmla="*/ 30 w 127"/>
                  <a:gd name="T67" fmla="*/ 15 h 229"/>
                  <a:gd name="T68" fmla="*/ 30 w 127"/>
                  <a:gd name="T69" fmla="*/ 19 h 229"/>
                  <a:gd name="T70" fmla="*/ 26 w 127"/>
                  <a:gd name="T71" fmla="*/ 19 h 229"/>
                  <a:gd name="T72" fmla="*/ 26 w 127"/>
                  <a:gd name="T73" fmla="*/ 19 h 229"/>
                  <a:gd name="T74" fmla="*/ 22 w 127"/>
                  <a:gd name="T75" fmla="*/ 23 h 229"/>
                  <a:gd name="T76" fmla="*/ 19 w 127"/>
                  <a:gd name="T77" fmla="*/ 23 h 229"/>
                  <a:gd name="T78" fmla="*/ 19 w 127"/>
                  <a:gd name="T79" fmla="*/ 23 h 229"/>
                  <a:gd name="T80" fmla="*/ 15 w 127"/>
                  <a:gd name="T81" fmla="*/ 23 h 229"/>
                  <a:gd name="T82" fmla="*/ 15 w 127"/>
                  <a:gd name="T83" fmla="*/ 23 h 229"/>
                  <a:gd name="T84" fmla="*/ 11 w 127"/>
                  <a:gd name="T85" fmla="*/ 23 h 229"/>
                  <a:gd name="T86" fmla="*/ 7 w 127"/>
                  <a:gd name="T87" fmla="*/ 23 h 229"/>
                  <a:gd name="T88" fmla="*/ 7 w 127"/>
                  <a:gd name="T89" fmla="*/ 23 h 229"/>
                  <a:gd name="T90" fmla="*/ 4 w 127"/>
                  <a:gd name="T91" fmla="*/ 23 h 229"/>
                  <a:gd name="T92" fmla="*/ 4 w 127"/>
                  <a:gd name="T93" fmla="*/ 19 h 229"/>
                  <a:gd name="T94" fmla="*/ 0 w 127"/>
                  <a:gd name="T95" fmla="*/ 19 h 229"/>
                  <a:gd name="T96" fmla="*/ 0 w 127"/>
                  <a:gd name="T97" fmla="*/ 19 h 229"/>
                  <a:gd name="T98" fmla="*/ 0 w 127"/>
                  <a:gd name="T99" fmla="*/ 1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229">
                    <a:moveTo>
                      <a:pt x="90" y="221"/>
                    </a:moveTo>
                    <a:lnTo>
                      <a:pt x="90" y="221"/>
                    </a:lnTo>
                    <a:lnTo>
                      <a:pt x="90" y="221"/>
                    </a:lnTo>
                    <a:lnTo>
                      <a:pt x="94" y="221"/>
                    </a:lnTo>
                    <a:lnTo>
                      <a:pt x="94" y="225"/>
                    </a:lnTo>
                    <a:lnTo>
                      <a:pt x="94" y="225"/>
                    </a:lnTo>
                    <a:lnTo>
                      <a:pt x="94" y="225"/>
                    </a:lnTo>
                    <a:lnTo>
                      <a:pt x="94" y="225"/>
                    </a:lnTo>
                    <a:lnTo>
                      <a:pt x="97" y="225"/>
                    </a:lnTo>
                    <a:lnTo>
                      <a:pt x="97" y="225"/>
                    </a:lnTo>
                    <a:lnTo>
                      <a:pt x="97" y="229"/>
                    </a:lnTo>
                    <a:lnTo>
                      <a:pt x="97" y="229"/>
                    </a:lnTo>
                    <a:lnTo>
                      <a:pt x="101" y="229"/>
                    </a:lnTo>
                    <a:lnTo>
                      <a:pt x="101" y="229"/>
                    </a:lnTo>
                    <a:lnTo>
                      <a:pt x="101" y="229"/>
                    </a:lnTo>
                    <a:lnTo>
                      <a:pt x="105" y="229"/>
                    </a:lnTo>
                    <a:lnTo>
                      <a:pt x="105" y="229"/>
                    </a:lnTo>
                    <a:lnTo>
                      <a:pt x="105" y="229"/>
                    </a:lnTo>
                    <a:lnTo>
                      <a:pt x="105" y="229"/>
                    </a:lnTo>
                    <a:lnTo>
                      <a:pt x="109" y="229"/>
                    </a:lnTo>
                    <a:lnTo>
                      <a:pt x="109" y="229"/>
                    </a:lnTo>
                    <a:lnTo>
                      <a:pt x="109" y="229"/>
                    </a:lnTo>
                    <a:lnTo>
                      <a:pt x="112" y="229"/>
                    </a:lnTo>
                    <a:lnTo>
                      <a:pt x="112" y="229"/>
                    </a:lnTo>
                    <a:lnTo>
                      <a:pt x="112" y="225"/>
                    </a:lnTo>
                    <a:lnTo>
                      <a:pt x="116" y="225"/>
                    </a:lnTo>
                    <a:lnTo>
                      <a:pt x="116" y="225"/>
                    </a:lnTo>
                    <a:lnTo>
                      <a:pt x="116" y="225"/>
                    </a:lnTo>
                    <a:lnTo>
                      <a:pt x="116" y="225"/>
                    </a:lnTo>
                    <a:lnTo>
                      <a:pt x="120" y="225"/>
                    </a:lnTo>
                    <a:lnTo>
                      <a:pt x="120" y="221"/>
                    </a:lnTo>
                    <a:lnTo>
                      <a:pt x="120" y="221"/>
                    </a:lnTo>
                    <a:lnTo>
                      <a:pt x="120" y="221"/>
                    </a:lnTo>
                    <a:lnTo>
                      <a:pt x="124" y="221"/>
                    </a:lnTo>
                    <a:lnTo>
                      <a:pt x="124" y="218"/>
                    </a:lnTo>
                    <a:lnTo>
                      <a:pt x="124" y="218"/>
                    </a:lnTo>
                    <a:lnTo>
                      <a:pt x="124" y="218"/>
                    </a:lnTo>
                    <a:lnTo>
                      <a:pt x="124" y="218"/>
                    </a:lnTo>
                    <a:lnTo>
                      <a:pt x="124" y="214"/>
                    </a:lnTo>
                    <a:lnTo>
                      <a:pt x="127" y="214"/>
                    </a:lnTo>
                    <a:lnTo>
                      <a:pt x="127" y="214"/>
                    </a:lnTo>
                    <a:lnTo>
                      <a:pt x="127" y="214"/>
                    </a:lnTo>
                    <a:lnTo>
                      <a:pt x="127" y="210"/>
                    </a:lnTo>
                    <a:lnTo>
                      <a:pt x="127" y="210"/>
                    </a:lnTo>
                    <a:lnTo>
                      <a:pt x="127" y="210"/>
                    </a:lnTo>
                    <a:lnTo>
                      <a:pt x="127" y="210"/>
                    </a:lnTo>
                    <a:lnTo>
                      <a:pt x="127" y="206"/>
                    </a:lnTo>
                    <a:lnTo>
                      <a:pt x="127" y="206"/>
                    </a:lnTo>
                    <a:lnTo>
                      <a:pt x="127" y="206"/>
                    </a:lnTo>
                    <a:lnTo>
                      <a:pt x="127" y="206"/>
                    </a:lnTo>
                    <a:lnTo>
                      <a:pt x="34" y="0"/>
                    </a:lnTo>
                    <a:lnTo>
                      <a:pt x="37" y="0"/>
                    </a:lnTo>
                    <a:lnTo>
                      <a:pt x="37" y="0"/>
                    </a:lnTo>
                    <a:lnTo>
                      <a:pt x="37" y="4"/>
                    </a:lnTo>
                    <a:lnTo>
                      <a:pt x="37" y="4"/>
                    </a:lnTo>
                    <a:lnTo>
                      <a:pt x="37" y="4"/>
                    </a:lnTo>
                    <a:lnTo>
                      <a:pt x="37" y="4"/>
                    </a:lnTo>
                    <a:lnTo>
                      <a:pt x="37" y="8"/>
                    </a:lnTo>
                    <a:lnTo>
                      <a:pt x="37" y="8"/>
                    </a:lnTo>
                    <a:lnTo>
                      <a:pt x="37" y="8"/>
                    </a:lnTo>
                    <a:lnTo>
                      <a:pt x="37" y="8"/>
                    </a:lnTo>
                    <a:lnTo>
                      <a:pt x="34" y="11"/>
                    </a:lnTo>
                    <a:lnTo>
                      <a:pt x="34" y="11"/>
                    </a:lnTo>
                    <a:lnTo>
                      <a:pt x="34" y="11"/>
                    </a:lnTo>
                    <a:lnTo>
                      <a:pt x="34" y="15"/>
                    </a:lnTo>
                    <a:lnTo>
                      <a:pt x="34" y="15"/>
                    </a:lnTo>
                    <a:lnTo>
                      <a:pt x="34" y="15"/>
                    </a:lnTo>
                    <a:lnTo>
                      <a:pt x="30" y="15"/>
                    </a:lnTo>
                    <a:lnTo>
                      <a:pt x="30" y="15"/>
                    </a:lnTo>
                    <a:lnTo>
                      <a:pt x="30" y="19"/>
                    </a:lnTo>
                    <a:lnTo>
                      <a:pt x="30" y="19"/>
                    </a:lnTo>
                    <a:lnTo>
                      <a:pt x="26" y="19"/>
                    </a:lnTo>
                    <a:lnTo>
                      <a:pt x="26" y="19"/>
                    </a:lnTo>
                    <a:lnTo>
                      <a:pt x="26" y="19"/>
                    </a:lnTo>
                    <a:lnTo>
                      <a:pt x="22" y="23"/>
                    </a:lnTo>
                    <a:lnTo>
                      <a:pt x="22" y="23"/>
                    </a:lnTo>
                    <a:lnTo>
                      <a:pt x="22" y="23"/>
                    </a:lnTo>
                    <a:lnTo>
                      <a:pt x="19" y="23"/>
                    </a:lnTo>
                    <a:lnTo>
                      <a:pt x="19" y="23"/>
                    </a:lnTo>
                    <a:lnTo>
                      <a:pt x="19" y="23"/>
                    </a:lnTo>
                    <a:lnTo>
                      <a:pt x="15" y="23"/>
                    </a:lnTo>
                    <a:lnTo>
                      <a:pt x="15" y="23"/>
                    </a:lnTo>
                    <a:lnTo>
                      <a:pt x="15" y="23"/>
                    </a:lnTo>
                    <a:lnTo>
                      <a:pt x="15" y="23"/>
                    </a:lnTo>
                    <a:lnTo>
                      <a:pt x="11" y="23"/>
                    </a:lnTo>
                    <a:lnTo>
                      <a:pt x="11" y="23"/>
                    </a:lnTo>
                    <a:lnTo>
                      <a:pt x="11" y="23"/>
                    </a:lnTo>
                    <a:lnTo>
                      <a:pt x="7" y="23"/>
                    </a:lnTo>
                    <a:lnTo>
                      <a:pt x="7" y="23"/>
                    </a:lnTo>
                    <a:lnTo>
                      <a:pt x="7" y="23"/>
                    </a:lnTo>
                    <a:lnTo>
                      <a:pt x="4" y="23"/>
                    </a:lnTo>
                    <a:lnTo>
                      <a:pt x="4" y="23"/>
                    </a:lnTo>
                    <a:lnTo>
                      <a:pt x="4" y="19"/>
                    </a:lnTo>
                    <a:lnTo>
                      <a:pt x="4" y="19"/>
                    </a:lnTo>
                    <a:lnTo>
                      <a:pt x="4" y="19"/>
                    </a:lnTo>
                    <a:lnTo>
                      <a:pt x="0" y="19"/>
                    </a:lnTo>
                    <a:lnTo>
                      <a:pt x="0" y="19"/>
                    </a:lnTo>
                    <a:lnTo>
                      <a:pt x="0" y="19"/>
                    </a:lnTo>
                    <a:lnTo>
                      <a:pt x="0" y="15"/>
                    </a:lnTo>
                    <a:lnTo>
                      <a:pt x="0" y="15"/>
                    </a:lnTo>
                    <a:lnTo>
                      <a:pt x="90" y="22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Oval 413">
                <a:extLst>
                  <a:ext uri="{FF2B5EF4-FFF2-40B4-BE49-F238E27FC236}">
                    <a16:creationId xmlns:a16="http://schemas.microsoft.com/office/drawing/2014/main" id="{B33640AF-4B09-A92E-D7A6-D8E0EA335FCF}"/>
                  </a:ext>
                </a:extLst>
              </p:cNvPr>
              <p:cNvSpPr>
                <a:spLocks noChangeArrowheads="1"/>
              </p:cNvSpPr>
              <p:nvPr/>
            </p:nvSpPr>
            <p:spPr bwMode="auto">
              <a:xfrm>
                <a:off x="5042" y="3343"/>
                <a:ext cx="131" cy="1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414">
                <a:extLst>
                  <a:ext uri="{FF2B5EF4-FFF2-40B4-BE49-F238E27FC236}">
                    <a16:creationId xmlns:a16="http://schemas.microsoft.com/office/drawing/2014/main" id="{54D5390B-9203-3E0B-70A5-0D3A323B0A51}"/>
                  </a:ext>
                </a:extLst>
              </p:cNvPr>
              <p:cNvSpPr>
                <a:spLocks/>
              </p:cNvSpPr>
              <p:nvPr/>
            </p:nvSpPr>
            <p:spPr bwMode="auto">
              <a:xfrm>
                <a:off x="4948" y="3392"/>
                <a:ext cx="135" cy="45"/>
              </a:xfrm>
              <a:custGeom>
                <a:avLst/>
                <a:gdLst>
                  <a:gd name="T0" fmla="*/ 120 w 135"/>
                  <a:gd name="T1" fmla="*/ 38 h 45"/>
                  <a:gd name="T2" fmla="*/ 124 w 135"/>
                  <a:gd name="T3" fmla="*/ 38 h 45"/>
                  <a:gd name="T4" fmla="*/ 124 w 135"/>
                  <a:gd name="T5" fmla="*/ 38 h 45"/>
                  <a:gd name="T6" fmla="*/ 128 w 135"/>
                  <a:gd name="T7" fmla="*/ 38 h 45"/>
                  <a:gd name="T8" fmla="*/ 128 w 135"/>
                  <a:gd name="T9" fmla="*/ 38 h 45"/>
                  <a:gd name="T10" fmla="*/ 128 w 135"/>
                  <a:gd name="T11" fmla="*/ 34 h 45"/>
                  <a:gd name="T12" fmla="*/ 132 w 135"/>
                  <a:gd name="T13" fmla="*/ 34 h 45"/>
                  <a:gd name="T14" fmla="*/ 132 w 135"/>
                  <a:gd name="T15" fmla="*/ 30 h 45"/>
                  <a:gd name="T16" fmla="*/ 132 w 135"/>
                  <a:gd name="T17" fmla="*/ 26 h 45"/>
                  <a:gd name="T18" fmla="*/ 132 w 135"/>
                  <a:gd name="T19" fmla="*/ 26 h 45"/>
                  <a:gd name="T20" fmla="*/ 135 w 135"/>
                  <a:gd name="T21" fmla="*/ 23 h 45"/>
                  <a:gd name="T22" fmla="*/ 135 w 135"/>
                  <a:gd name="T23" fmla="*/ 23 h 45"/>
                  <a:gd name="T24" fmla="*/ 135 w 135"/>
                  <a:gd name="T25" fmla="*/ 19 h 45"/>
                  <a:gd name="T26" fmla="*/ 135 w 135"/>
                  <a:gd name="T27" fmla="*/ 15 h 45"/>
                  <a:gd name="T28" fmla="*/ 132 w 135"/>
                  <a:gd name="T29" fmla="*/ 15 h 45"/>
                  <a:gd name="T30" fmla="*/ 132 w 135"/>
                  <a:gd name="T31" fmla="*/ 11 h 45"/>
                  <a:gd name="T32" fmla="*/ 132 w 135"/>
                  <a:gd name="T33" fmla="*/ 8 h 45"/>
                  <a:gd name="T34" fmla="*/ 132 w 135"/>
                  <a:gd name="T35" fmla="*/ 8 h 45"/>
                  <a:gd name="T36" fmla="*/ 128 w 135"/>
                  <a:gd name="T37" fmla="*/ 4 h 45"/>
                  <a:gd name="T38" fmla="*/ 128 w 135"/>
                  <a:gd name="T39" fmla="*/ 4 h 45"/>
                  <a:gd name="T40" fmla="*/ 124 w 135"/>
                  <a:gd name="T41" fmla="*/ 4 h 45"/>
                  <a:gd name="T42" fmla="*/ 124 w 135"/>
                  <a:gd name="T43" fmla="*/ 0 h 45"/>
                  <a:gd name="T44" fmla="*/ 124 w 135"/>
                  <a:gd name="T45" fmla="*/ 0 h 45"/>
                  <a:gd name="T46" fmla="*/ 120 w 135"/>
                  <a:gd name="T47" fmla="*/ 0 h 45"/>
                  <a:gd name="T48" fmla="*/ 120 w 135"/>
                  <a:gd name="T49" fmla="*/ 0 h 45"/>
                  <a:gd name="T50" fmla="*/ 0 w 135"/>
                  <a:gd name="T51" fmla="*/ 4 h 45"/>
                  <a:gd name="T52" fmla="*/ 4 w 135"/>
                  <a:gd name="T53" fmla="*/ 4 h 45"/>
                  <a:gd name="T54" fmla="*/ 4 w 135"/>
                  <a:gd name="T55" fmla="*/ 4 h 45"/>
                  <a:gd name="T56" fmla="*/ 8 w 135"/>
                  <a:gd name="T57" fmla="*/ 8 h 45"/>
                  <a:gd name="T58" fmla="*/ 8 w 135"/>
                  <a:gd name="T59" fmla="*/ 8 h 45"/>
                  <a:gd name="T60" fmla="*/ 11 w 135"/>
                  <a:gd name="T61" fmla="*/ 8 h 45"/>
                  <a:gd name="T62" fmla="*/ 11 w 135"/>
                  <a:gd name="T63" fmla="*/ 11 h 45"/>
                  <a:gd name="T64" fmla="*/ 15 w 135"/>
                  <a:gd name="T65" fmla="*/ 11 h 45"/>
                  <a:gd name="T66" fmla="*/ 15 w 135"/>
                  <a:gd name="T67" fmla="*/ 15 h 45"/>
                  <a:gd name="T68" fmla="*/ 15 w 135"/>
                  <a:gd name="T69" fmla="*/ 19 h 45"/>
                  <a:gd name="T70" fmla="*/ 15 w 135"/>
                  <a:gd name="T71" fmla="*/ 19 h 45"/>
                  <a:gd name="T72" fmla="*/ 15 w 135"/>
                  <a:gd name="T73" fmla="*/ 23 h 45"/>
                  <a:gd name="T74" fmla="*/ 15 w 135"/>
                  <a:gd name="T75" fmla="*/ 26 h 45"/>
                  <a:gd name="T76" fmla="*/ 15 w 135"/>
                  <a:gd name="T77" fmla="*/ 26 h 45"/>
                  <a:gd name="T78" fmla="*/ 15 w 135"/>
                  <a:gd name="T79" fmla="*/ 30 h 45"/>
                  <a:gd name="T80" fmla="*/ 15 w 135"/>
                  <a:gd name="T81" fmla="*/ 34 h 45"/>
                  <a:gd name="T82" fmla="*/ 15 w 135"/>
                  <a:gd name="T83" fmla="*/ 34 h 45"/>
                  <a:gd name="T84" fmla="*/ 15 w 135"/>
                  <a:gd name="T85" fmla="*/ 38 h 45"/>
                  <a:gd name="T86" fmla="*/ 11 w 135"/>
                  <a:gd name="T87" fmla="*/ 38 h 45"/>
                  <a:gd name="T88" fmla="*/ 11 w 135"/>
                  <a:gd name="T89" fmla="*/ 41 h 45"/>
                  <a:gd name="T90" fmla="*/ 11 w 135"/>
                  <a:gd name="T91" fmla="*/ 41 h 45"/>
                  <a:gd name="T92" fmla="*/ 8 w 135"/>
                  <a:gd name="T93" fmla="*/ 41 h 45"/>
                  <a:gd name="T94" fmla="*/ 8 w 135"/>
                  <a:gd name="T95" fmla="*/ 45 h 45"/>
                  <a:gd name="T96" fmla="*/ 4 w 135"/>
                  <a:gd name="T97" fmla="*/ 45 h 45"/>
                  <a:gd name="T98" fmla="*/ 4 w 135"/>
                  <a:gd name="T9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5" h="45">
                    <a:moveTo>
                      <a:pt x="120" y="38"/>
                    </a:moveTo>
                    <a:lnTo>
                      <a:pt x="120" y="38"/>
                    </a:lnTo>
                    <a:lnTo>
                      <a:pt x="120" y="38"/>
                    </a:lnTo>
                    <a:lnTo>
                      <a:pt x="124" y="38"/>
                    </a:lnTo>
                    <a:lnTo>
                      <a:pt x="124" y="38"/>
                    </a:lnTo>
                    <a:lnTo>
                      <a:pt x="124" y="38"/>
                    </a:lnTo>
                    <a:lnTo>
                      <a:pt x="124" y="38"/>
                    </a:lnTo>
                    <a:lnTo>
                      <a:pt x="128" y="38"/>
                    </a:lnTo>
                    <a:lnTo>
                      <a:pt x="128" y="38"/>
                    </a:lnTo>
                    <a:lnTo>
                      <a:pt x="128" y="38"/>
                    </a:lnTo>
                    <a:lnTo>
                      <a:pt x="128" y="34"/>
                    </a:lnTo>
                    <a:lnTo>
                      <a:pt x="128" y="34"/>
                    </a:lnTo>
                    <a:lnTo>
                      <a:pt x="132" y="34"/>
                    </a:lnTo>
                    <a:lnTo>
                      <a:pt x="132" y="34"/>
                    </a:lnTo>
                    <a:lnTo>
                      <a:pt x="132" y="30"/>
                    </a:lnTo>
                    <a:lnTo>
                      <a:pt x="132" y="30"/>
                    </a:lnTo>
                    <a:lnTo>
                      <a:pt x="132" y="30"/>
                    </a:lnTo>
                    <a:lnTo>
                      <a:pt x="132" y="26"/>
                    </a:lnTo>
                    <a:lnTo>
                      <a:pt x="132" y="26"/>
                    </a:lnTo>
                    <a:lnTo>
                      <a:pt x="132" y="26"/>
                    </a:lnTo>
                    <a:lnTo>
                      <a:pt x="135" y="26"/>
                    </a:lnTo>
                    <a:lnTo>
                      <a:pt x="135" y="23"/>
                    </a:lnTo>
                    <a:lnTo>
                      <a:pt x="135" y="23"/>
                    </a:lnTo>
                    <a:lnTo>
                      <a:pt x="135" y="23"/>
                    </a:lnTo>
                    <a:lnTo>
                      <a:pt x="135" y="19"/>
                    </a:lnTo>
                    <a:lnTo>
                      <a:pt x="135" y="19"/>
                    </a:lnTo>
                    <a:lnTo>
                      <a:pt x="135" y="19"/>
                    </a:lnTo>
                    <a:lnTo>
                      <a:pt x="135" y="15"/>
                    </a:lnTo>
                    <a:lnTo>
                      <a:pt x="135" y="15"/>
                    </a:lnTo>
                    <a:lnTo>
                      <a:pt x="132" y="15"/>
                    </a:lnTo>
                    <a:lnTo>
                      <a:pt x="132" y="11"/>
                    </a:lnTo>
                    <a:lnTo>
                      <a:pt x="132" y="11"/>
                    </a:lnTo>
                    <a:lnTo>
                      <a:pt x="132" y="11"/>
                    </a:lnTo>
                    <a:lnTo>
                      <a:pt x="132" y="8"/>
                    </a:lnTo>
                    <a:lnTo>
                      <a:pt x="132" y="8"/>
                    </a:lnTo>
                    <a:lnTo>
                      <a:pt x="132" y="8"/>
                    </a:lnTo>
                    <a:lnTo>
                      <a:pt x="132" y="8"/>
                    </a:lnTo>
                    <a:lnTo>
                      <a:pt x="128" y="4"/>
                    </a:lnTo>
                    <a:lnTo>
                      <a:pt x="128" y="4"/>
                    </a:lnTo>
                    <a:lnTo>
                      <a:pt x="128" y="4"/>
                    </a:lnTo>
                    <a:lnTo>
                      <a:pt x="128" y="4"/>
                    </a:lnTo>
                    <a:lnTo>
                      <a:pt x="124" y="4"/>
                    </a:lnTo>
                    <a:lnTo>
                      <a:pt x="124" y="0"/>
                    </a:lnTo>
                    <a:lnTo>
                      <a:pt x="124" y="0"/>
                    </a:lnTo>
                    <a:lnTo>
                      <a:pt x="124" y="0"/>
                    </a:lnTo>
                    <a:lnTo>
                      <a:pt x="124" y="0"/>
                    </a:lnTo>
                    <a:lnTo>
                      <a:pt x="120" y="0"/>
                    </a:lnTo>
                    <a:lnTo>
                      <a:pt x="120" y="0"/>
                    </a:lnTo>
                    <a:lnTo>
                      <a:pt x="120" y="0"/>
                    </a:lnTo>
                    <a:lnTo>
                      <a:pt x="120" y="0"/>
                    </a:lnTo>
                    <a:lnTo>
                      <a:pt x="0" y="4"/>
                    </a:lnTo>
                    <a:lnTo>
                      <a:pt x="0" y="4"/>
                    </a:lnTo>
                    <a:lnTo>
                      <a:pt x="4" y="4"/>
                    </a:lnTo>
                    <a:lnTo>
                      <a:pt x="4" y="4"/>
                    </a:lnTo>
                    <a:lnTo>
                      <a:pt x="4" y="4"/>
                    </a:lnTo>
                    <a:lnTo>
                      <a:pt x="4" y="4"/>
                    </a:lnTo>
                    <a:lnTo>
                      <a:pt x="8" y="8"/>
                    </a:lnTo>
                    <a:lnTo>
                      <a:pt x="8" y="8"/>
                    </a:lnTo>
                    <a:lnTo>
                      <a:pt x="8" y="8"/>
                    </a:lnTo>
                    <a:lnTo>
                      <a:pt x="8" y="8"/>
                    </a:lnTo>
                    <a:lnTo>
                      <a:pt x="11" y="8"/>
                    </a:lnTo>
                    <a:lnTo>
                      <a:pt x="11" y="8"/>
                    </a:lnTo>
                    <a:lnTo>
                      <a:pt x="11" y="11"/>
                    </a:lnTo>
                    <a:lnTo>
                      <a:pt x="11" y="11"/>
                    </a:lnTo>
                    <a:lnTo>
                      <a:pt x="11" y="11"/>
                    </a:lnTo>
                    <a:lnTo>
                      <a:pt x="15" y="11"/>
                    </a:lnTo>
                    <a:lnTo>
                      <a:pt x="15" y="15"/>
                    </a:lnTo>
                    <a:lnTo>
                      <a:pt x="15" y="15"/>
                    </a:lnTo>
                    <a:lnTo>
                      <a:pt x="15" y="15"/>
                    </a:lnTo>
                    <a:lnTo>
                      <a:pt x="15" y="19"/>
                    </a:lnTo>
                    <a:lnTo>
                      <a:pt x="15" y="19"/>
                    </a:lnTo>
                    <a:lnTo>
                      <a:pt x="15" y="19"/>
                    </a:lnTo>
                    <a:lnTo>
                      <a:pt x="15" y="23"/>
                    </a:lnTo>
                    <a:lnTo>
                      <a:pt x="15" y="23"/>
                    </a:lnTo>
                    <a:lnTo>
                      <a:pt x="15" y="23"/>
                    </a:lnTo>
                    <a:lnTo>
                      <a:pt x="15" y="26"/>
                    </a:lnTo>
                    <a:lnTo>
                      <a:pt x="15" y="26"/>
                    </a:lnTo>
                    <a:lnTo>
                      <a:pt x="15" y="26"/>
                    </a:lnTo>
                    <a:lnTo>
                      <a:pt x="15" y="30"/>
                    </a:lnTo>
                    <a:lnTo>
                      <a:pt x="15" y="30"/>
                    </a:lnTo>
                    <a:lnTo>
                      <a:pt x="15" y="30"/>
                    </a:lnTo>
                    <a:lnTo>
                      <a:pt x="15" y="34"/>
                    </a:lnTo>
                    <a:lnTo>
                      <a:pt x="15" y="34"/>
                    </a:lnTo>
                    <a:lnTo>
                      <a:pt x="15" y="34"/>
                    </a:lnTo>
                    <a:lnTo>
                      <a:pt x="15" y="38"/>
                    </a:lnTo>
                    <a:lnTo>
                      <a:pt x="15" y="38"/>
                    </a:lnTo>
                    <a:lnTo>
                      <a:pt x="11" y="38"/>
                    </a:lnTo>
                    <a:lnTo>
                      <a:pt x="11" y="38"/>
                    </a:lnTo>
                    <a:lnTo>
                      <a:pt x="11" y="41"/>
                    </a:lnTo>
                    <a:lnTo>
                      <a:pt x="11" y="41"/>
                    </a:lnTo>
                    <a:lnTo>
                      <a:pt x="11" y="41"/>
                    </a:lnTo>
                    <a:lnTo>
                      <a:pt x="11" y="41"/>
                    </a:lnTo>
                    <a:lnTo>
                      <a:pt x="8" y="41"/>
                    </a:lnTo>
                    <a:lnTo>
                      <a:pt x="8" y="41"/>
                    </a:lnTo>
                    <a:lnTo>
                      <a:pt x="8" y="45"/>
                    </a:lnTo>
                    <a:lnTo>
                      <a:pt x="8" y="45"/>
                    </a:lnTo>
                    <a:lnTo>
                      <a:pt x="4" y="45"/>
                    </a:lnTo>
                    <a:lnTo>
                      <a:pt x="4" y="45"/>
                    </a:lnTo>
                    <a:lnTo>
                      <a:pt x="4" y="45"/>
                    </a:lnTo>
                    <a:lnTo>
                      <a:pt x="4" y="45"/>
                    </a:lnTo>
                    <a:lnTo>
                      <a:pt x="120" y="38"/>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415">
                <a:extLst>
                  <a:ext uri="{FF2B5EF4-FFF2-40B4-BE49-F238E27FC236}">
                    <a16:creationId xmlns:a16="http://schemas.microsoft.com/office/drawing/2014/main" id="{9ECDD934-7413-C6F8-8F1F-26581CA47943}"/>
                  </a:ext>
                </a:extLst>
              </p:cNvPr>
              <p:cNvSpPr>
                <a:spLocks/>
              </p:cNvSpPr>
              <p:nvPr/>
            </p:nvSpPr>
            <p:spPr bwMode="auto">
              <a:xfrm>
                <a:off x="5162" y="3366"/>
                <a:ext cx="206" cy="56"/>
              </a:xfrm>
              <a:custGeom>
                <a:avLst/>
                <a:gdLst>
                  <a:gd name="T0" fmla="*/ 4 w 206"/>
                  <a:gd name="T1" fmla="*/ 19 h 56"/>
                  <a:gd name="T2" fmla="*/ 4 w 206"/>
                  <a:gd name="T3" fmla="*/ 19 h 56"/>
                  <a:gd name="T4" fmla="*/ 4 w 206"/>
                  <a:gd name="T5" fmla="*/ 19 h 56"/>
                  <a:gd name="T6" fmla="*/ 0 w 206"/>
                  <a:gd name="T7" fmla="*/ 22 h 56"/>
                  <a:gd name="T8" fmla="*/ 0 w 206"/>
                  <a:gd name="T9" fmla="*/ 22 h 56"/>
                  <a:gd name="T10" fmla="*/ 0 w 206"/>
                  <a:gd name="T11" fmla="*/ 22 h 56"/>
                  <a:gd name="T12" fmla="*/ 0 w 206"/>
                  <a:gd name="T13" fmla="*/ 26 h 56"/>
                  <a:gd name="T14" fmla="*/ 0 w 206"/>
                  <a:gd name="T15" fmla="*/ 26 h 56"/>
                  <a:gd name="T16" fmla="*/ 0 w 206"/>
                  <a:gd name="T17" fmla="*/ 30 h 56"/>
                  <a:gd name="T18" fmla="*/ 0 w 206"/>
                  <a:gd name="T19" fmla="*/ 30 h 56"/>
                  <a:gd name="T20" fmla="*/ 0 w 206"/>
                  <a:gd name="T21" fmla="*/ 34 h 56"/>
                  <a:gd name="T22" fmla="*/ 0 w 206"/>
                  <a:gd name="T23" fmla="*/ 37 h 56"/>
                  <a:gd name="T24" fmla="*/ 0 w 206"/>
                  <a:gd name="T25" fmla="*/ 37 h 56"/>
                  <a:gd name="T26" fmla="*/ 0 w 206"/>
                  <a:gd name="T27" fmla="*/ 41 h 56"/>
                  <a:gd name="T28" fmla="*/ 0 w 206"/>
                  <a:gd name="T29" fmla="*/ 45 h 56"/>
                  <a:gd name="T30" fmla="*/ 0 w 206"/>
                  <a:gd name="T31" fmla="*/ 45 h 56"/>
                  <a:gd name="T32" fmla="*/ 0 w 206"/>
                  <a:gd name="T33" fmla="*/ 49 h 56"/>
                  <a:gd name="T34" fmla="*/ 4 w 206"/>
                  <a:gd name="T35" fmla="*/ 52 h 56"/>
                  <a:gd name="T36" fmla="*/ 4 w 206"/>
                  <a:gd name="T37" fmla="*/ 52 h 56"/>
                  <a:gd name="T38" fmla="*/ 4 w 206"/>
                  <a:gd name="T39" fmla="*/ 52 h 56"/>
                  <a:gd name="T40" fmla="*/ 4 w 206"/>
                  <a:gd name="T41" fmla="*/ 56 h 56"/>
                  <a:gd name="T42" fmla="*/ 4 w 206"/>
                  <a:gd name="T43" fmla="*/ 56 h 56"/>
                  <a:gd name="T44" fmla="*/ 8 w 206"/>
                  <a:gd name="T45" fmla="*/ 56 h 56"/>
                  <a:gd name="T46" fmla="*/ 8 w 206"/>
                  <a:gd name="T47" fmla="*/ 56 h 56"/>
                  <a:gd name="T48" fmla="*/ 8 w 206"/>
                  <a:gd name="T49" fmla="*/ 56 h 56"/>
                  <a:gd name="T50" fmla="*/ 206 w 206"/>
                  <a:gd name="T51" fmla="*/ 37 h 56"/>
                  <a:gd name="T52" fmla="*/ 206 w 206"/>
                  <a:gd name="T53" fmla="*/ 37 h 56"/>
                  <a:gd name="T54" fmla="*/ 203 w 206"/>
                  <a:gd name="T55" fmla="*/ 37 h 56"/>
                  <a:gd name="T56" fmla="*/ 203 w 206"/>
                  <a:gd name="T57" fmla="*/ 37 h 56"/>
                  <a:gd name="T58" fmla="*/ 203 w 206"/>
                  <a:gd name="T59" fmla="*/ 34 h 56"/>
                  <a:gd name="T60" fmla="*/ 203 w 206"/>
                  <a:gd name="T61" fmla="*/ 34 h 56"/>
                  <a:gd name="T62" fmla="*/ 203 w 206"/>
                  <a:gd name="T63" fmla="*/ 30 h 56"/>
                  <a:gd name="T64" fmla="*/ 199 w 206"/>
                  <a:gd name="T65" fmla="*/ 30 h 56"/>
                  <a:gd name="T66" fmla="*/ 199 w 206"/>
                  <a:gd name="T67" fmla="*/ 26 h 56"/>
                  <a:gd name="T68" fmla="*/ 199 w 206"/>
                  <a:gd name="T69" fmla="*/ 26 h 56"/>
                  <a:gd name="T70" fmla="*/ 199 w 206"/>
                  <a:gd name="T71" fmla="*/ 22 h 56"/>
                  <a:gd name="T72" fmla="*/ 199 w 206"/>
                  <a:gd name="T73" fmla="*/ 22 h 56"/>
                  <a:gd name="T74" fmla="*/ 199 w 206"/>
                  <a:gd name="T75" fmla="*/ 19 h 56"/>
                  <a:gd name="T76" fmla="*/ 199 w 206"/>
                  <a:gd name="T77" fmla="*/ 15 h 56"/>
                  <a:gd name="T78" fmla="*/ 199 w 206"/>
                  <a:gd name="T79" fmla="*/ 15 h 56"/>
                  <a:gd name="T80" fmla="*/ 199 w 206"/>
                  <a:gd name="T81" fmla="*/ 11 h 56"/>
                  <a:gd name="T82" fmla="*/ 199 w 206"/>
                  <a:gd name="T83" fmla="*/ 7 h 56"/>
                  <a:gd name="T84" fmla="*/ 199 w 206"/>
                  <a:gd name="T85" fmla="*/ 7 h 56"/>
                  <a:gd name="T86" fmla="*/ 199 w 206"/>
                  <a:gd name="T87" fmla="*/ 4 h 56"/>
                  <a:gd name="T88" fmla="*/ 199 w 206"/>
                  <a:gd name="T89" fmla="*/ 4 h 56"/>
                  <a:gd name="T90" fmla="*/ 199 w 206"/>
                  <a:gd name="T91" fmla="*/ 0 h 56"/>
                  <a:gd name="T92" fmla="*/ 199 w 206"/>
                  <a:gd name="T93" fmla="*/ 0 h 56"/>
                  <a:gd name="T94" fmla="*/ 203 w 206"/>
                  <a:gd name="T95" fmla="*/ 0 h 56"/>
                  <a:gd name="T96" fmla="*/ 203 w 206"/>
                  <a:gd name="T97" fmla="*/ 0 h 56"/>
                  <a:gd name="T98" fmla="*/ 203 w 206"/>
                  <a:gd name="T9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56">
                    <a:moveTo>
                      <a:pt x="4" y="19"/>
                    </a:moveTo>
                    <a:lnTo>
                      <a:pt x="4" y="19"/>
                    </a:lnTo>
                    <a:lnTo>
                      <a:pt x="4" y="19"/>
                    </a:lnTo>
                    <a:lnTo>
                      <a:pt x="4" y="19"/>
                    </a:lnTo>
                    <a:lnTo>
                      <a:pt x="4" y="19"/>
                    </a:lnTo>
                    <a:lnTo>
                      <a:pt x="4" y="19"/>
                    </a:lnTo>
                    <a:lnTo>
                      <a:pt x="4" y="19"/>
                    </a:lnTo>
                    <a:lnTo>
                      <a:pt x="0" y="22"/>
                    </a:lnTo>
                    <a:lnTo>
                      <a:pt x="0" y="22"/>
                    </a:lnTo>
                    <a:lnTo>
                      <a:pt x="0" y="22"/>
                    </a:lnTo>
                    <a:lnTo>
                      <a:pt x="0" y="22"/>
                    </a:lnTo>
                    <a:lnTo>
                      <a:pt x="0" y="22"/>
                    </a:lnTo>
                    <a:lnTo>
                      <a:pt x="0" y="22"/>
                    </a:lnTo>
                    <a:lnTo>
                      <a:pt x="0" y="26"/>
                    </a:lnTo>
                    <a:lnTo>
                      <a:pt x="0" y="26"/>
                    </a:lnTo>
                    <a:lnTo>
                      <a:pt x="0" y="26"/>
                    </a:lnTo>
                    <a:lnTo>
                      <a:pt x="0" y="30"/>
                    </a:lnTo>
                    <a:lnTo>
                      <a:pt x="0" y="30"/>
                    </a:lnTo>
                    <a:lnTo>
                      <a:pt x="0" y="30"/>
                    </a:lnTo>
                    <a:lnTo>
                      <a:pt x="0" y="30"/>
                    </a:lnTo>
                    <a:lnTo>
                      <a:pt x="0" y="34"/>
                    </a:lnTo>
                    <a:lnTo>
                      <a:pt x="0" y="34"/>
                    </a:lnTo>
                    <a:lnTo>
                      <a:pt x="0" y="34"/>
                    </a:lnTo>
                    <a:lnTo>
                      <a:pt x="0" y="37"/>
                    </a:lnTo>
                    <a:lnTo>
                      <a:pt x="0" y="37"/>
                    </a:lnTo>
                    <a:lnTo>
                      <a:pt x="0" y="37"/>
                    </a:lnTo>
                    <a:lnTo>
                      <a:pt x="0" y="41"/>
                    </a:lnTo>
                    <a:lnTo>
                      <a:pt x="0" y="41"/>
                    </a:lnTo>
                    <a:lnTo>
                      <a:pt x="0" y="41"/>
                    </a:lnTo>
                    <a:lnTo>
                      <a:pt x="0" y="45"/>
                    </a:lnTo>
                    <a:lnTo>
                      <a:pt x="0" y="45"/>
                    </a:lnTo>
                    <a:lnTo>
                      <a:pt x="0" y="45"/>
                    </a:lnTo>
                    <a:lnTo>
                      <a:pt x="0" y="49"/>
                    </a:lnTo>
                    <a:lnTo>
                      <a:pt x="0" y="49"/>
                    </a:lnTo>
                    <a:lnTo>
                      <a:pt x="0" y="49"/>
                    </a:lnTo>
                    <a:lnTo>
                      <a:pt x="4" y="52"/>
                    </a:lnTo>
                    <a:lnTo>
                      <a:pt x="4" y="52"/>
                    </a:lnTo>
                    <a:lnTo>
                      <a:pt x="4" y="52"/>
                    </a:lnTo>
                    <a:lnTo>
                      <a:pt x="4" y="52"/>
                    </a:lnTo>
                    <a:lnTo>
                      <a:pt x="4" y="52"/>
                    </a:lnTo>
                    <a:lnTo>
                      <a:pt x="4" y="56"/>
                    </a:lnTo>
                    <a:lnTo>
                      <a:pt x="4" y="56"/>
                    </a:lnTo>
                    <a:lnTo>
                      <a:pt x="4" y="56"/>
                    </a:lnTo>
                    <a:lnTo>
                      <a:pt x="4" y="56"/>
                    </a:lnTo>
                    <a:lnTo>
                      <a:pt x="8" y="56"/>
                    </a:lnTo>
                    <a:lnTo>
                      <a:pt x="8" y="56"/>
                    </a:lnTo>
                    <a:lnTo>
                      <a:pt x="8" y="56"/>
                    </a:lnTo>
                    <a:lnTo>
                      <a:pt x="8" y="56"/>
                    </a:lnTo>
                    <a:lnTo>
                      <a:pt x="8" y="56"/>
                    </a:lnTo>
                    <a:lnTo>
                      <a:pt x="8" y="56"/>
                    </a:lnTo>
                    <a:lnTo>
                      <a:pt x="206" y="37"/>
                    </a:lnTo>
                    <a:lnTo>
                      <a:pt x="206" y="37"/>
                    </a:lnTo>
                    <a:lnTo>
                      <a:pt x="206" y="37"/>
                    </a:lnTo>
                    <a:lnTo>
                      <a:pt x="206" y="37"/>
                    </a:lnTo>
                    <a:lnTo>
                      <a:pt x="206" y="37"/>
                    </a:lnTo>
                    <a:lnTo>
                      <a:pt x="203" y="37"/>
                    </a:lnTo>
                    <a:lnTo>
                      <a:pt x="203" y="37"/>
                    </a:lnTo>
                    <a:lnTo>
                      <a:pt x="203" y="37"/>
                    </a:lnTo>
                    <a:lnTo>
                      <a:pt x="203" y="34"/>
                    </a:lnTo>
                    <a:lnTo>
                      <a:pt x="203" y="34"/>
                    </a:lnTo>
                    <a:lnTo>
                      <a:pt x="203" y="34"/>
                    </a:lnTo>
                    <a:lnTo>
                      <a:pt x="203" y="34"/>
                    </a:lnTo>
                    <a:lnTo>
                      <a:pt x="203" y="34"/>
                    </a:lnTo>
                    <a:lnTo>
                      <a:pt x="203" y="30"/>
                    </a:lnTo>
                    <a:lnTo>
                      <a:pt x="199" y="30"/>
                    </a:lnTo>
                    <a:lnTo>
                      <a:pt x="199" y="30"/>
                    </a:lnTo>
                    <a:lnTo>
                      <a:pt x="199" y="30"/>
                    </a:lnTo>
                    <a:lnTo>
                      <a:pt x="199" y="26"/>
                    </a:lnTo>
                    <a:lnTo>
                      <a:pt x="199" y="26"/>
                    </a:lnTo>
                    <a:lnTo>
                      <a:pt x="199" y="26"/>
                    </a:lnTo>
                    <a:lnTo>
                      <a:pt x="199" y="22"/>
                    </a:lnTo>
                    <a:lnTo>
                      <a:pt x="199" y="22"/>
                    </a:lnTo>
                    <a:lnTo>
                      <a:pt x="199" y="22"/>
                    </a:lnTo>
                    <a:lnTo>
                      <a:pt x="199" y="22"/>
                    </a:lnTo>
                    <a:lnTo>
                      <a:pt x="199" y="19"/>
                    </a:lnTo>
                    <a:lnTo>
                      <a:pt x="199" y="19"/>
                    </a:lnTo>
                    <a:lnTo>
                      <a:pt x="199" y="15"/>
                    </a:lnTo>
                    <a:lnTo>
                      <a:pt x="199" y="15"/>
                    </a:lnTo>
                    <a:lnTo>
                      <a:pt x="199" y="15"/>
                    </a:lnTo>
                    <a:lnTo>
                      <a:pt x="199" y="15"/>
                    </a:lnTo>
                    <a:lnTo>
                      <a:pt x="199" y="11"/>
                    </a:lnTo>
                    <a:lnTo>
                      <a:pt x="199" y="11"/>
                    </a:lnTo>
                    <a:lnTo>
                      <a:pt x="199" y="11"/>
                    </a:lnTo>
                    <a:lnTo>
                      <a:pt x="199" y="7"/>
                    </a:lnTo>
                    <a:lnTo>
                      <a:pt x="199" y="7"/>
                    </a:lnTo>
                    <a:lnTo>
                      <a:pt x="199" y="7"/>
                    </a:lnTo>
                    <a:lnTo>
                      <a:pt x="199" y="4"/>
                    </a:lnTo>
                    <a:lnTo>
                      <a:pt x="199" y="4"/>
                    </a:lnTo>
                    <a:lnTo>
                      <a:pt x="199" y="4"/>
                    </a:lnTo>
                    <a:lnTo>
                      <a:pt x="199" y="4"/>
                    </a:lnTo>
                    <a:lnTo>
                      <a:pt x="199" y="4"/>
                    </a:lnTo>
                    <a:lnTo>
                      <a:pt x="199" y="0"/>
                    </a:lnTo>
                    <a:lnTo>
                      <a:pt x="199" y="0"/>
                    </a:lnTo>
                    <a:lnTo>
                      <a:pt x="199" y="0"/>
                    </a:lnTo>
                    <a:lnTo>
                      <a:pt x="199" y="0"/>
                    </a:lnTo>
                    <a:lnTo>
                      <a:pt x="203" y="0"/>
                    </a:lnTo>
                    <a:lnTo>
                      <a:pt x="203" y="0"/>
                    </a:lnTo>
                    <a:lnTo>
                      <a:pt x="203" y="0"/>
                    </a:lnTo>
                    <a:lnTo>
                      <a:pt x="203" y="0"/>
                    </a:lnTo>
                    <a:lnTo>
                      <a:pt x="203" y="0"/>
                    </a:lnTo>
                    <a:lnTo>
                      <a:pt x="4" y="19"/>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Oval 416">
                <a:extLst>
                  <a:ext uri="{FF2B5EF4-FFF2-40B4-BE49-F238E27FC236}">
                    <a16:creationId xmlns:a16="http://schemas.microsoft.com/office/drawing/2014/main" id="{F4D32C0E-363C-A22F-439E-AC9F8862F305}"/>
                  </a:ext>
                </a:extLst>
              </p:cNvPr>
              <p:cNvSpPr>
                <a:spLocks noChangeArrowheads="1"/>
              </p:cNvSpPr>
              <p:nvPr/>
            </p:nvSpPr>
            <p:spPr bwMode="auto">
              <a:xfrm>
                <a:off x="6498" y="1989"/>
                <a:ext cx="131" cy="131"/>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417">
                <a:extLst>
                  <a:ext uri="{FF2B5EF4-FFF2-40B4-BE49-F238E27FC236}">
                    <a16:creationId xmlns:a16="http://schemas.microsoft.com/office/drawing/2014/main" id="{06E70A66-CBD8-7EFF-8A7F-412F5174D85D}"/>
                  </a:ext>
                </a:extLst>
              </p:cNvPr>
              <p:cNvSpPr>
                <a:spLocks/>
              </p:cNvSpPr>
              <p:nvPr/>
            </p:nvSpPr>
            <p:spPr bwMode="auto">
              <a:xfrm>
                <a:off x="6393" y="2041"/>
                <a:ext cx="142" cy="60"/>
              </a:xfrm>
              <a:custGeom>
                <a:avLst/>
                <a:gdLst>
                  <a:gd name="T0" fmla="*/ 131 w 142"/>
                  <a:gd name="T1" fmla="*/ 42 h 60"/>
                  <a:gd name="T2" fmla="*/ 135 w 142"/>
                  <a:gd name="T3" fmla="*/ 38 h 60"/>
                  <a:gd name="T4" fmla="*/ 135 w 142"/>
                  <a:gd name="T5" fmla="*/ 38 h 60"/>
                  <a:gd name="T6" fmla="*/ 138 w 142"/>
                  <a:gd name="T7" fmla="*/ 38 h 60"/>
                  <a:gd name="T8" fmla="*/ 138 w 142"/>
                  <a:gd name="T9" fmla="*/ 34 h 60"/>
                  <a:gd name="T10" fmla="*/ 138 w 142"/>
                  <a:gd name="T11" fmla="*/ 34 h 60"/>
                  <a:gd name="T12" fmla="*/ 142 w 142"/>
                  <a:gd name="T13" fmla="*/ 30 h 60"/>
                  <a:gd name="T14" fmla="*/ 142 w 142"/>
                  <a:gd name="T15" fmla="*/ 30 h 60"/>
                  <a:gd name="T16" fmla="*/ 142 w 142"/>
                  <a:gd name="T17" fmla="*/ 27 h 60"/>
                  <a:gd name="T18" fmla="*/ 142 w 142"/>
                  <a:gd name="T19" fmla="*/ 27 h 60"/>
                  <a:gd name="T20" fmla="*/ 142 w 142"/>
                  <a:gd name="T21" fmla="*/ 23 h 60"/>
                  <a:gd name="T22" fmla="*/ 142 w 142"/>
                  <a:gd name="T23" fmla="*/ 19 h 60"/>
                  <a:gd name="T24" fmla="*/ 142 w 142"/>
                  <a:gd name="T25" fmla="*/ 19 h 60"/>
                  <a:gd name="T26" fmla="*/ 142 w 142"/>
                  <a:gd name="T27" fmla="*/ 15 h 60"/>
                  <a:gd name="T28" fmla="*/ 142 w 142"/>
                  <a:gd name="T29" fmla="*/ 12 h 60"/>
                  <a:gd name="T30" fmla="*/ 138 w 142"/>
                  <a:gd name="T31" fmla="*/ 12 h 60"/>
                  <a:gd name="T32" fmla="*/ 138 w 142"/>
                  <a:gd name="T33" fmla="*/ 8 h 60"/>
                  <a:gd name="T34" fmla="*/ 138 w 142"/>
                  <a:gd name="T35" fmla="*/ 8 h 60"/>
                  <a:gd name="T36" fmla="*/ 135 w 142"/>
                  <a:gd name="T37" fmla="*/ 4 h 60"/>
                  <a:gd name="T38" fmla="*/ 135 w 142"/>
                  <a:gd name="T39" fmla="*/ 4 h 60"/>
                  <a:gd name="T40" fmla="*/ 131 w 142"/>
                  <a:gd name="T41" fmla="*/ 4 h 60"/>
                  <a:gd name="T42" fmla="*/ 131 w 142"/>
                  <a:gd name="T43" fmla="*/ 0 h 60"/>
                  <a:gd name="T44" fmla="*/ 127 w 142"/>
                  <a:gd name="T45" fmla="*/ 0 h 60"/>
                  <a:gd name="T46" fmla="*/ 127 w 142"/>
                  <a:gd name="T47" fmla="*/ 0 h 60"/>
                  <a:gd name="T48" fmla="*/ 123 w 142"/>
                  <a:gd name="T49" fmla="*/ 0 h 60"/>
                  <a:gd name="T50" fmla="*/ 0 w 142"/>
                  <a:gd name="T51" fmla="*/ 23 h 60"/>
                  <a:gd name="T52" fmla="*/ 0 w 142"/>
                  <a:gd name="T53" fmla="*/ 23 h 60"/>
                  <a:gd name="T54" fmla="*/ 3 w 142"/>
                  <a:gd name="T55" fmla="*/ 23 h 60"/>
                  <a:gd name="T56" fmla="*/ 3 w 142"/>
                  <a:gd name="T57" fmla="*/ 23 h 60"/>
                  <a:gd name="T58" fmla="*/ 7 w 142"/>
                  <a:gd name="T59" fmla="*/ 23 h 60"/>
                  <a:gd name="T60" fmla="*/ 7 w 142"/>
                  <a:gd name="T61" fmla="*/ 27 h 60"/>
                  <a:gd name="T62" fmla="*/ 11 w 142"/>
                  <a:gd name="T63" fmla="*/ 27 h 60"/>
                  <a:gd name="T64" fmla="*/ 11 w 142"/>
                  <a:gd name="T65" fmla="*/ 27 h 60"/>
                  <a:gd name="T66" fmla="*/ 11 w 142"/>
                  <a:gd name="T67" fmla="*/ 30 h 60"/>
                  <a:gd name="T68" fmla="*/ 15 w 142"/>
                  <a:gd name="T69" fmla="*/ 34 h 60"/>
                  <a:gd name="T70" fmla="*/ 15 w 142"/>
                  <a:gd name="T71" fmla="*/ 34 h 60"/>
                  <a:gd name="T72" fmla="*/ 15 w 142"/>
                  <a:gd name="T73" fmla="*/ 38 h 60"/>
                  <a:gd name="T74" fmla="*/ 15 w 142"/>
                  <a:gd name="T75" fmla="*/ 42 h 60"/>
                  <a:gd name="T76" fmla="*/ 15 w 142"/>
                  <a:gd name="T77" fmla="*/ 42 h 60"/>
                  <a:gd name="T78" fmla="*/ 15 w 142"/>
                  <a:gd name="T79" fmla="*/ 45 h 60"/>
                  <a:gd name="T80" fmla="*/ 15 w 142"/>
                  <a:gd name="T81" fmla="*/ 45 h 60"/>
                  <a:gd name="T82" fmla="*/ 15 w 142"/>
                  <a:gd name="T83" fmla="*/ 49 h 60"/>
                  <a:gd name="T84" fmla="*/ 15 w 142"/>
                  <a:gd name="T85" fmla="*/ 53 h 60"/>
                  <a:gd name="T86" fmla="*/ 15 w 142"/>
                  <a:gd name="T87" fmla="*/ 53 h 60"/>
                  <a:gd name="T88" fmla="*/ 11 w 142"/>
                  <a:gd name="T89" fmla="*/ 57 h 60"/>
                  <a:gd name="T90" fmla="*/ 11 w 142"/>
                  <a:gd name="T91" fmla="*/ 57 h 60"/>
                  <a:gd name="T92" fmla="*/ 11 w 142"/>
                  <a:gd name="T93" fmla="*/ 60 h 60"/>
                  <a:gd name="T94" fmla="*/ 7 w 142"/>
                  <a:gd name="T95" fmla="*/ 60 h 60"/>
                  <a:gd name="T96" fmla="*/ 7 w 142"/>
                  <a:gd name="T97" fmla="*/ 60 h 60"/>
                  <a:gd name="T98" fmla="*/ 3 w 142"/>
                  <a:gd name="T9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60">
                    <a:moveTo>
                      <a:pt x="131" y="42"/>
                    </a:moveTo>
                    <a:lnTo>
                      <a:pt x="131" y="42"/>
                    </a:lnTo>
                    <a:lnTo>
                      <a:pt x="135" y="38"/>
                    </a:lnTo>
                    <a:lnTo>
                      <a:pt x="135" y="38"/>
                    </a:lnTo>
                    <a:lnTo>
                      <a:pt x="135" y="38"/>
                    </a:lnTo>
                    <a:lnTo>
                      <a:pt x="135" y="38"/>
                    </a:lnTo>
                    <a:lnTo>
                      <a:pt x="135" y="38"/>
                    </a:lnTo>
                    <a:lnTo>
                      <a:pt x="138" y="38"/>
                    </a:lnTo>
                    <a:lnTo>
                      <a:pt x="138" y="38"/>
                    </a:lnTo>
                    <a:lnTo>
                      <a:pt x="138" y="34"/>
                    </a:lnTo>
                    <a:lnTo>
                      <a:pt x="138" y="34"/>
                    </a:lnTo>
                    <a:lnTo>
                      <a:pt x="138" y="34"/>
                    </a:lnTo>
                    <a:lnTo>
                      <a:pt x="138" y="34"/>
                    </a:lnTo>
                    <a:lnTo>
                      <a:pt x="142" y="30"/>
                    </a:lnTo>
                    <a:lnTo>
                      <a:pt x="142" y="30"/>
                    </a:lnTo>
                    <a:lnTo>
                      <a:pt x="142" y="30"/>
                    </a:lnTo>
                    <a:lnTo>
                      <a:pt x="142" y="30"/>
                    </a:lnTo>
                    <a:lnTo>
                      <a:pt x="142" y="27"/>
                    </a:lnTo>
                    <a:lnTo>
                      <a:pt x="142" y="27"/>
                    </a:lnTo>
                    <a:lnTo>
                      <a:pt x="142" y="27"/>
                    </a:lnTo>
                    <a:lnTo>
                      <a:pt x="142" y="23"/>
                    </a:lnTo>
                    <a:lnTo>
                      <a:pt x="142" y="23"/>
                    </a:lnTo>
                    <a:lnTo>
                      <a:pt x="142" y="23"/>
                    </a:lnTo>
                    <a:lnTo>
                      <a:pt x="142" y="19"/>
                    </a:lnTo>
                    <a:lnTo>
                      <a:pt x="142" y="19"/>
                    </a:lnTo>
                    <a:lnTo>
                      <a:pt x="142" y="19"/>
                    </a:lnTo>
                    <a:lnTo>
                      <a:pt x="142" y="15"/>
                    </a:lnTo>
                    <a:lnTo>
                      <a:pt x="142" y="15"/>
                    </a:lnTo>
                    <a:lnTo>
                      <a:pt x="142" y="15"/>
                    </a:lnTo>
                    <a:lnTo>
                      <a:pt x="142" y="12"/>
                    </a:lnTo>
                    <a:lnTo>
                      <a:pt x="138" y="12"/>
                    </a:lnTo>
                    <a:lnTo>
                      <a:pt x="138" y="12"/>
                    </a:lnTo>
                    <a:lnTo>
                      <a:pt x="138" y="12"/>
                    </a:lnTo>
                    <a:lnTo>
                      <a:pt x="138" y="8"/>
                    </a:lnTo>
                    <a:lnTo>
                      <a:pt x="138" y="8"/>
                    </a:lnTo>
                    <a:lnTo>
                      <a:pt x="138" y="8"/>
                    </a:lnTo>
                    <a:lnTo>
                      <a:pt x="135" y="8"/>
                    </a:lnTo>
                    <a:lnTo>
                      <a:pt x="135" y="4"/>
                    </a:lnTo>
                    <a:lnTo>
                      <a:pt x="135" y="4"/>
                    </a:lnTo>
                    <a:lnTo>
                      <a:pt x="135" y="4"/>
                    </a:lnTo>
                    <a:lnTo>
                      <a:pt x="135" y="4"/>
                    </a:lnTo>
                    <a:lnTo>
                      <a:pt x="131" y="4"/>
                    </a:lnTo>
                    <a:lnTo>
                      <a:pt x="131" y="4"/>
                    </a:lnTo>
                    <a:lnTo>
                      <a:pt x="131" y="0"/>
                    </a:lnTo>
                    <a:lnTo>
                      <a:pt x="131" y="0"/>
                    </a:lnTo>
                    <a:lnTo>
                      <a:pt x="127" y="0"/>
                    </a:lnTo>
                    <a:lnTo>
                      <a:pt x="127" y="0"/>
                    </a:lnTo>
                    <a:lnTo>
                      <a:pt x="127" y="0"/>
                    </a:lnTo>
                    <a:lnTo>
                      <a:pt x="127" y="0"/>
                    </a:lnTo>
                    <a:lnTo>
                      <a:pt x="123" y="0"/>
                    </a:lnTo>
                    <a:lnTo>
                      <a:pt x="0" y="23"/>
                    </a:lnTo>
                    <a:lnTo>
                      <a:pt x="0" y="23"/>
                    </a:lnTo>
                    <a:lnTo>
                      <a:pt x="0" y="23"/>
                    </a:lnTo>
                    <a:lnTo>
                      <a:pt x="0" y="23"/>
                    </a:lnTo>
                    <a:lnTo>
                      <a:pt x="3" y="23"/>
                    </a:lnTo>
                    <a:lnTo>
                      <a:pt x="3" y="23"/>
                    </a:lnTo>
                    <a:lnTo>
                      <a:pt x="3" y="23"/>
                    </a:lnTo>
                    <a:lnTo>
                      <a:pt x="3" y="23"/>
                    </a:lnTo>
                    <a:lnTo>
                      <a:pt x="7" y="23"/>
                    </a:lnTo>
                    <a:lnTo>
                      <a:pt x="7" y="23"/>
                    </a:lnTo>
                    <a:lnTo>
                      <a:pt x="7" y="23"/>
                    </a:lnTo>
                    <a:lnTo>
                      <a:pt x="7" y="27"/>
                    </a:lnTo>
                    <a:lnTo>
                      <a:pt x="7" y="27"/>
                    </a:lnTo>
                    <a:lnTo>
                      <a:pt x="11" y="27"/>
                    </a:lnTo>
                    <a:lnTo>
                      <a:pt x="11" y="27"/>
                    </a:lnTo>
                    <a:lnTo>
                      <a:pt x="11" y="27"/>
                    </a:lnTo>
                    <a:lnTo>
                      <a:pt x="11" y="30"/>
                    </a:lnTo>
                    <a:lnTo>
                      <a:pt x="11" y="30"/>
                    </a:lnTo>
                    <a:lnTo>
                      <a:pt x="11" y="30"/>
                    </a:lnTo>
                    <a:lnTo>
                      <a:pt x="15" y="34"/>
                    </a:lnTo>
                    <a:lnTo>
                      <a:pt x="15" y="34"/>
                    </a:lnTo>
                    <a:lnTo>
                      <a:pt x="15" y="34"/>
                    </a:lnTo>
                    <a:lnTo>
                      <a:pt x="15" y="38"/>
                    </a:lnTo>
                    <a:lnTo>
                      <a:pt x="15" y="38"/>
                    </a:lnTo>
                    <a:lnTo>
                      <a:pt x="15" y="38"/>
                    </a:lnTo>
                    <a:lnTo>
                      <a:pt x="15" y="42"/>
                    </a:lnTo>
                    <a:lnTo>
                      <a:pt x="15" y="42"/>
                    </a:lnTo>
                    <a:lnTo>
                      <a:pt x="15" y="42"/>
                    </a:lnTo>
                    <a:lnTo>
                      <a:pt x="15" y="45"/>
                    </a:lnTo>
                    <a:lnTo>
                      <a:pt x="15" y="45"/>
                    </a:lnTo>
                    <a:lnTo>
                      <a:pt x="15" y="45"/>
                    </a:lnTo>
                    <a:lnTo>
                      <a:pt x="15" y="45"/>
                    </a:lnTo>
                    <a:lnTo>
                      <a:pt x="15" y="49"/>
                    </a:lnTo>
                    <a:lnTo>
                      <a:pt x="15" y="49"/>
                    </a:lnTo>
                    <a:lnTo>
                      <a:pt x="15" y="49"/>
                    </a:lnTo>
                    <a:lnTo>
                      <a:pt x="15" y="53"/>
                    </a:lnTo>
                    <a:lnTo>
                      <a:pt x="15" y="53"/>
                    </a:lnTo>
                    <a:lnTo>
                      <a:pt x="15" y="53"/>
                    </a:lnTo>
                    <a:lnTo>
                      <a:pt x="11" y="57"/>
                    </a:lnTo>
                    <a:lnTo>
                      <a:pt x="11" y="57"/>
                    </a:lnTo>
                    <a:lnTo>
                      <a:pt x="11" y="57"/>
                    </a:lnTo>
                    <a:lnTo>
                      <a:pt x="11" y="57"/>
                    </a:lnTo>
                    <a:lnTo>
                      <a:pt x="11" y="57"/>
                    </a:lnTo>
                    <a:lnTo>
                      <a:pt x="11" y="60"/>
                    </a:lnTo>
                    <a:lnTo>
                      <a:pt x="7" y="60"/>
                    </a:lnTo>
                    <a:lnTo>
                      <a:pt x="7" y="60"/>
                    </a:lnTo>
                    <a:lnTo>
                      <a:pt x="7" y="60"/>
                    </a:lnTo>
                    <a:lnTo>
                      <a:pt x="7" y="60"/>
                    </a:lnTo>
                    <a:lnTo>
                      <a:pt x="7" y="60"/>
                    </a:lnTo>
                    <a:lnTo>
                      <a:pt x="3" y="60"/>
                    </a:lnTo>
                    <a:lnTo>
                      <a:pt x="131" y="4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418">
                <a:extLst>
                  <a:ext uri="{FF2B5EF4-FFF2-40B4-BE49-F238E27FC236}">
                    <a16:creationId xmlns:a16="http://schemas.microsoft.com/office/drawing/2014/main" id="{0AF2E63E-3ADC-B7E9-6326-7A9AF553717C}"/>
                  </a:ext>
                </a:extLst>
              </p:cNvPr>
              <p:cNvSpPr>
                <a:spLocks/>
              </p:cNvSpPr>
              <p:nvPr/>
            </p:nvSpPr>
            <p:spPr bwMode="auto">
              <a:xfrm>
                <a:off x="6614" y="2034"/>
                <a:ext cx="202" cy="41"/>
              </a:xfrm>
              <a:custGeom>
                <a:avLst/>
                <a:gdLst>
                  <a:gd name="T0" fmla="*/ 7 w 202"/>
                  <a:gd name="T1" fmla="*/ 0 h 41"/>
                  <a:gd name="T2" fmla="*/ 7 w 202"/>
                  <a:gd name="T3" fmla="*/ 4 h 41"/>
                  <a:gd name="T4" fmla="*/ 7 w 202"/>
                  <a:gd name="T5" fmla="*/ 4 h 41"/>
                  <a:gd name="T6" fmla="*/ 4 w 202"/>
                  <a:gd name="T7" fmla="*/ 4 h 41"/>
                  <a:gd name="T8" fmla="*/ 4 w 202"/>
                  <a:gd name="T9" fmla="*/ 4 h 41"/>
                  <a:gd name="T10" fmla="*/ 4 w 202"/>
                  <a:gd name="T11" fmla="*/ 7 h 41"/>
                  <a:gd name="T12" fmla="*/ 4 w 202"/>
                  <a:gd name="T13" fmla="*/ 7 h 41"/>
                  <a:gd name="T14" fmla="*/ 4 w 202"/>
                  <a:gd name="T15" fmla="*/ 11 h 41"/>
                  <a:gd name="T16" fmla="*/ 0 w 202"/>
                  <a:gd name="T17" fmla="*/ 11 h 41"/>
                  <a:gd name="T18" fmla="*/ 0 w 202"/>
                  <a:gd name="T19" fmla="*/ 15 h 41"/>
                  <a:gd name="T20" fmla="*/ 0 w 202"/>
                  <a:gd name="T21" fmla="*/ 15 h 41"/>
                  <a:gd name="T22" fmla="*/ 0 w 202"/>
                  <a:gd name="T23" fmla="*/ 19 h 41"/>
                  <a:gd name="T24" fmla="*/ 0 w 202"/>
                  <a:gd name="T25" fmla="*/ 22 h 41"/>
                  <a:gd name="T26" fmla="*/ 0 w 202"/>
                  <a:gd name="T27" fmla="*/ 22 h 41"/>
                  <a:gd name="T28" fmla="*/ 0 w 202"/>
                  <a:gd name="T29" fmla="*/ 26 h 41"/>
                  <a:gd name="T30" fmla="*/ 0 w 202"/>
                  <a:gd name="T31" fmla="*/ 30 h 41"/>
                  <a:gd name="T32" fmla="*/ 0 w 202"/>
                  <a:gd name="T33" fmla="*/ 30 h 41"/>
                  <a:gd name="T34" fmla="*/ 4 w 202"/>
                  <a:gd name="T35" fmla="*/ 34 h 41"/>
                  <a:gd name="T36" fmla="*/ 4 w 202"/>
                  <a:gd name="T37" fmla="*/ 34 h 41"/>
                  <a:gd name="T38" fmla="*/ 4 w 202"/>
                  <a:gd name="T39" fmla="*/ 37 h 41"/>
                  <a:gd name="T40" fmla="*/ 4 w 202"/>
                  <a:gd name="T41" fmla="*/ 37 h 41"/>
                  <a:gd name="T42" fmla="*/ 4 w 202"/>
                  <a:gd name="T43" fmla="*/ 37 h 41"/>
                  <a:gd name="T44" fmla="*/ 7 w 202"/>
                  <a:gd name="T45" fmla="*/ 41 h 41"/>
                  <a:gd name="T46" fmla="*/ 7 w 202"/>
                  <a:gd name="T47" fmla="*/ 41 h 41"/>
                  <a:gd name="T48" fmla="*/ 7 w 202"/>
                  <a:gd name="T49" fmla="*/ 41 h 41"/>
                  <a:gd name="T50" fmla="*/ 202 w 202"/>
                  <a:gd name="T51" fmla="*/ 41 h 41"/>
                  <a:gd name="T52" fmla="*/ 202 w 202"/>
                  <a:gd name="T53" fmla="*/ 41 h 41"/>
                  <a:gd name="T54" fmla="*/ 199 w 202"/>
                  <a:gd name="T55" fmla="*/ 41 h 41"/>
                  <a:gd name="T56" fmla="*/ 199 w 202"/>
                  <a:gd name="T57" fmla="*/ 41 h 41"/>
                  <a:gd name="T58" fmla="*/ 199 w 202"/>
                  <a:gd name="T59" fmla="*/ 37 h 41"/>
                  <a:gd name="T60" fmla="*/ 199 w 202"/>
                  <a:gd name="T61" fmla="*/ 37 h 41"/>
                  <a:gd name="T62" fmla="*/ 199 w 202"/>
                  <a:gd name="T63" fmla="*/ 34 h 41"/>
                  <a:gd name="T64" fmla="*/ 195 w 202"/>
                  <a:gd name="T65" fmla="*/ 34 h 41"/>
                  <a:gd name="T66" fmla="*/ 195 w 202"/>
                  <a:gd name="T67" fmla="*/ 30 h 41"/>
                  <a:gd name="T68" fmla="*/ 195 w 202"/>
                  <a:gd name="T69" fmla="*/ 30 h 41"/>
                  <a:gd name="T70" fmla="*/ 195 w 202"/>
                  <a:gd name="T71" fmla="*/ 26 h 41"/>
                  <a:gd name="T72" fmla="*/ 195 w 202"/>
                  <a:gd name="T73" fmla="*/ 22 h 41"/>
                  <a:gd name="T74" fmla="*/ 195 w 202"/>
                  <a:gd name="T75" fmla="*/ 22 h 41"/>
                  <a:gd name="T76" fmla="*/ 195 w 202"/>
                  <a:gd name="T77" fmla="*/ 19 h 41"/>
                  <a:gd name="T78" fmla="*/ 195 w 202"/>
                  <a:gd name="T79" fmla="*/ 15 h 41"/>
                  <a:gd name="T80" fmla="*/ 195 w 202"/>
                  <a:gd name="T81" fmla="*/ 15 h 41"/>
                  <a:gd name="T82" fmla="*/ 195 w 202"/>
                  <a:gd name="T83" fmla="*/ 11 h 41"/>
                  <a:gd name="T84" fmla="*/ 195 w 202"/>
                  <a:gd name="T85" fmla="*/ 11 h 41"/>
                  <a:gd name="T86" fmla="*/ 199 w 202"/>
                  <a:gd name="T87" fmla="*/ 7 h 41"/>
                  <a:gd name="T88" fmla="*/ 199 w 202"/>
                  <a:gd name="T89" fmla="*/ 7 h 41"/>
                  <a:gd name="T90" fmla="*/ 199 w 202"/>
                  <a:gd name="T91" fmla="*/ 4 h 41"/>
                  <a:gd name="T92" fmla="*/ 199 w 202"/>
                  <a:gd name="T93" fmla="*/ 4 h 41"/>
                  <a:gd name="T94" fmla="*/ 202 w 202"/>
                  <a:gd name="T95" fmla="*/ 4 h 41"/>
                  <a:gd name="T96" fmla="*/ 202 w 202"/>
                  <a:gd name="T97" fmla="*/ 4 h 41"/>
                  <a:gd name="T98" fmla="*/ 202 w 202"/>
                  <a:gd name="T99"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2" h="41">
                    <a:moveTo>
                      <a:pt x="7" y="0"/>
                    </a:moveTo>
                    <a:lnTo>
                      <a:pt x="7" y="0"/>
                    </a:lnTo>
                    <a:lnTo>
                      <a:pt x="7" y="0"/>
                    </a:lnTo>
                    <a:lnTo>
                      <a:pt x="7" y="4"/>
                    </a:lnTo>
                    <a:lnTo>
                      <a:pt x="7" y="4"/>
                    </a:lnTo>
                    <a:lnTo>
                      <a:pt x="7" y="4"/>
                    </a:lnTo>
                    <a:lnTo>
                      <a:pt x="7" y="4"/>
                    </a:lnTo>
                    <a:lnTo>
                      <a:pt x="4" y="4"/>
                    </a:lnTo>
                    <a:lnTo>
                      <a:pt x="4" y="4"/>
                    </a:lnTo>
                    <a:lnTo>
                      <a:pt x="4" y="4"/>
                    </a:lnTo>
                    <a:lnTo>
                      <a:pt x="4" y="4"/>
                    </a:lnTo>
                    <a:lnTo>
                      <a:pt x="4" y="7"/>
                    </a:lnTo>
                    <a:lnTo>
                      <a:pt x="4" y="7"/>
                    </a:lnTo>
                    <a:lnTo>
                      <a:pt x="4" y="7"/>
                    </a:lnTo>
                    <a:lnTo>
                      <a:pt x="4" y="7"/>
                    </a:lnTo>
                    <a:lnTo>
                      <a:pt x="4" y="11"/>
                    </a:lnTo>
                    <a:lnTo>
                      <a:pt x="0" y="11"/>
                    </a:lnTo>
                    <a:lnTo>
                      <a:pt x="0" y="11"/>
                    </a:lnTo>
                    <a:lnTo>
                      <a:pt x="0" y="15"/>
                    </a:lnTo>
                    <a:lnTo>
                      <a:pt x="0" y="15"/>
                    </a:lnTo>
                    <a:lnTo>
                      <a:pt x="0" y="15"/>
                    </a:lnTo>
                    <a:lnTo>
                      <a:pt x="0" y="15"/>
                    </a:lnTo>
                    <a:lnTo>
                      <a:pt x="0" y="19"/>
                    </a:lnTo>
                    <a:lnTo>
                      <a:pt x="0" y="19"/>
                    </a:lnTo>
                    <a:lnTo>
                      <a:pt x="0" y="19"/>
                    </a:lnTo>
                    <a:lnTo>
                      <a:pt x="0" y="22"/>
                    </a:lnTo>
                    <a:lnTo>
                      <a:pt x="0" y="22"/>
                    </a:lnTo>
                    <a:lnTo>
                      <a:pt x="0" y="22"/>
                    </a:lnTo>
                    <a:lnTo>
                      <a:pt x="0" y="26"/>
                    </a:lnTo>
                    <a:lnTo>
                      <a:pt x="0" y="26"/>
                    </a:lnTo>
                    <a:lnTo>
                      <a:pt x="0" y="26"/>
                    </a:lnTo>
                    <a:lnTo>
                      <a:pt x="0" y="30"/>
                    </a:lnTo>
                    <a:lnTo>
                      <a:pt x="0" y="30"/>
                    </a:lnTo>
                    <a:lnTo>
                      <a:pt x="0" y="30"/>
                    </a:lnTo>
                    <a:lnTo>
                      <a:pt x="0" y="34"/>
                    </a:lnTo>
                    <a:lnTo>
                      <a:pt x="4" y="34"/>
                    </a:lnTo>
                    <a:lnTo>
                      <a:pt x="4" y="34"/>
                    </a:lnTo>
                    <a:lnTo>
                      <a:pt x="4" y="34"/>
                    </a:lnTo>
                    <a:lnTo>
                      <a:pt x="4" y="37"/>
                    </a:lnTo>
                    <a:lnTo>
                      <a:pt x="4" y="37"/>
                    </a:lnTo>
                    <a:lnTo>
                      <a:pt x="4" y="37"/>
                    </a:lnTo>
                    <a:lnTo>
                      <a:pt x="4" y="37"/>
                    </a:lnTo>
                    <a:lnTo>
                      <a:pt x="4" y="37"/>
                    </a:lnTo>
                    <a:lnTo>
                      <a:pt x="4" y="37"/>
                    </a:lnTo>
                    <a:lnTo>
                      <a:pt x="7" y="41"/>
                    </a:lnTo>
                    <a:lnTo>
                      <a:pt x="7" y="41"/>
                    </a:lnTo>
                    <a:lnTo>
                      <a:pt x="7" y="41"/>
                    </a:lnTo>
                    <a:lnTo>
                      <a:pt x="7" y="41"/>
                    </a:lnTo>
                    <a:lnTo>
                      <a:pt x="7" y="41"/>
                    </a:lnTo>
                    <a:lnTo>
                      <a:pt x="7" y="41"/>
                    </a:lnTo>
                    <a:lnTo>
                      <a:pt x="202" y="41"/>
                    </a:lnTo>
                    <a:lnTo>
                      <a:pt x="202" y="41"/>
                    </a:lnTo>
                    <a:lnTo>
                      <a:pt x="202" y="41"/>
                    </a:lnTo>
                    <a:lnTo>
                      <a:pt x="202" y="41"/>
                    </a:lnTo>
                    <a:lnTo>
                      <a:pt x="202" y="41"/>
                    </a:lnTo>
                    <a:lnTo>
                      <a:pt x="199" y="41"/>
                    </a:lnTo>
                    <a:lnTo>
                      <a:pt x="199" y="41"/>
                    </a:lnTo>
                    <a:lnTo>
                      <a:pt x="199" y="41"/>
                    </a:lnTo>
                    <a:lnTo>
                      <a:pt x="199" y="37"/>
                    </a:lnTo>
                    <a:lnTo>
                      <a:pt x="199" y="37"/>
                    </a:lnTo>
                    <a:lnTo>
                      <a:pt x="199" y="37"/>
                    </a:lnTo>
                    <a:lnTo>
                      <a:pt x="199" y="37"/>
                    </a:lnTo>
                    <a:lnTo>
                      <a:pt x="199" y="37"/>
                    </a:lnTo>
                    <a:lnTo>
                      <a:pt x="199" y="34"/>
                    </a:lnTo>
                    <a:lnTo>
                      <a:pt x="195" y="34"/>
                    </a:lnTo>
                    <a:lnTo>
                      <a:pt x="195" y="34"/>
                    </a:lnTo>
                    <a:lnTo>
                      <a:pt x="195" y="34"/>
                    </a:lnTo>
                    <a:lnTo>
                      <a:pt x="195" y="30"/>
                    </a:lnTo>
                    <a:lnTo>
                      <a:pt x="195" y="30"/>
                    </a:lnTo>
                    <a:lnTo>
                      <a:pt x="195" y="30"/>
                    </a:lnTo>
                    <a:lnTo>
                      <a:pt x="195" y="26"/>
                    </a:lnTo>
                    <a:lnTo>
                      <a:pt x="195" y="26"/>
                    </a:lnTo>
                    <a:lnTo>
                      <a:pt x="195" y="26"/>
                    </a:lnTo>
                    <a:lnTo>
                      <a:pt x="195" y="22"/>
                    </a:lnTo>
                    <a:lnTo>
                      <a:pt x="195" y="22"/>
                    </a:lnTo>
                    <a:lnTo>
                      <a:pt x="195" y="22"/>
                    </a:lnTo>
                    <a:lnTo>
                      <a:pt x="195" y="19"/>
                    </a:lnTo>
                    <a:lnTo>
                      <a:pt x="195" y="19"/>
                    </a:lnTo>
                    <a:lnTo>
                      <a:pt x="195" y="19"/>
                    </a:lnTo>
                    <a:lnTo>
                      <a:pt x="195" y="15"/>
                    </a:lnTo>
                    <a:lnTo>
                      <a:pt x="195" y="15"/>
                    </a:lnTo>
                    <a:lnTo>
                      <a:pt x="195" y="15"/>
                    </a:lnTo>
                    <a:lnTo>
                      <a:pt x="195" y="11"/>
                    </a:lnTo>
                    <a:lnTo>
                      <a:pt x="195" y="11"/>
                    </a:lnTo>
                    <a:lnTo>
                      <a:pt x="195" y="11"/>
                    </a:lnTo>
                    <a:lnTo>
                      <a:pt x="195" y="11"/>
                    </a:lnTo>
                    <a:lnTo>
                      <a:pt x="199" y="7"/>
                    </a:lnTo>
                    <a:lnTo>
                      <a:pt x="199" y="7"/>
                    </a:lnTo>
                    <a:lnTo>
                      <a:pt x="199" y="7"/>
                    </a:lnTo>
                    <a:lnTo>
                      <a:pt x="199" y="7"/>
                    </a:lnTo>
                    <a:lnTo>
                      <a:pt x="199" y="4"/>
                    </a:lnTo>
                    <a:lnTo>
                      <a:pt x="199" y="4"/>
                    </a:lnTo>
                    <a:lnTo>
                      <a:pt x="199" y="4"/>
                    </a:lnTo>
                    <a:lnTo>
                      <a:pt x="199" y="4"/>
                    </a:lnTo>
                    <a:lnTo>
                      <a:pt x="202" y="4"/>
                    </a:lnTo>
                    <a:lnTo>
                      <a:pt x="202" y="4"/>
                    </a:lnTo>
                    <a:lnTo>
                      <a:pt x="202" y="4"/>
                    </a:lnTo>
                    <a:lnTo>
                      <a:pt x="202" y="4"/>
                    </a:lnTo>
                    <a:lnTo>
                      <a:pt x="202" y="4"/>
                    </a:lnTo>
                    <a:lnTo>
                      <a:pt x="202" y="4"/>
                    </a:lnTo>
                    <a:lnTo>
                      <a:pt x="7"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Oval 419">
                <a:extLst>
                  <a:ext uri="{FF2B5EF4-FFF2-40B4-BE49-F238E27FC236}">
                    <a16:creationId xmlns:a16="http://schemas.microsoft.com/office/drawing/2014/main" id="{0E9F800E-5012-8C52-E659-4373A26BEFB5}"/>
                  </a:ext>
                </a:extLst>
              </p:cNvPr>
              <p:cNvSpPr>
                <a:spLocks noChangeArrowheads="1"/>
              </p:cNvSpPr>
              <p:nvPr/>
            </p:nvSpPr>
            <p:spPr bwMode="auto">
              <a:xfrm>
                <a:off x="4487" y="2630"/>
                <a:ext cx="109" cy="109"/>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420">
                <a:extLst>
                  <a:ext uri="{FF2B5EF4-FFF2-40B4-BE49-F238E27FC236}">
                    <a16:creationId xmlns:a16="http://schemas.microsoft.com/office/drawing/2014/main" id="{44EF3DC0-746C-6947-2951-72C0B023BAAB}"/>
                  </a:ext>
                </a:extLst>
              </p:cNvPr>
              <p:cNvSpPr>
                <a:spLocks/>
              </p:cNvSpPr>
              <p:nvPr/>
            </p:nvSpPr>
            <p:spPr bwMode="auto">
              <a:xfrm>
                <a:off x="4416" y="2675"/>
                <a:ext cx="116" cy="68"/>
              </a:xfrm>
              <a:custGeom>
                <a:avLst/>
                <a:gdLst>
                  <a:gd name="T0" fmla="*/ 105 w 116"/>
                  <a:gd name="T1" fmla="*/ 38 h 68"/>
                  <a:gd name="T2" fmla="*/ 108 w 116"/>
                  <a:gd name="T3" fmla="*/ 38 h 68"/>
                  <a:gd name="T4" fmla="*/ 108 w 116"/>
                  <a:gd name="T5" fmla="*/ 38 h 68"/>
                  <a:gd name="T6" fmla="*/ 112 w 116"/>
                  <a:gd name="T7" fmla="*/ 34 h 68"/>
                  <a:gd name="T8" fmla="*/ 112 w 116"/>
                  <a:gd name="T9" fmla="*/ 34 h 68"/>
                  <a:gd name="T10" fmla="*/ 112 w 116"/>
                  <a:gd name="T11" fmla="*/ 30 h 68"/>
                  <a:gd name="T12" fmla="*/ 116 w 116"/>
                  <a:gd name="T13" fmla="*/ 30 h 68"/>
                  <a:gd name="T14" fmla="*/ 116 w 116"/>
                  <a:gd name="T15" fmla="*/ 27 h 68"/>
                  <a:gd name="T16" fmla="*/ 116 w 116"/>
                  <a:gd name="T17" fmla="*/ 27 h 68"/>
                  <a:gd name="T18" fmla="*/ 116 w 116"/>
                  <a:gd name="T19" fmla="*/ 23 h 68"/>
                  <a:gd name="T20" fmla="*/ 116 w 116"/>
                  <a:gd name="T21" fmla="*/ 19 h 68"/>
                  <a:gd name="T22" fmla="*/ 116 w 116"/>
                  <a:gd name="T23" fmla="*/ 19 h 68"/>
                  <a:gd name="T24" fmla="*/ 116 w 116"/>
                  <a:gd name="T25" fmla="*/ 15 h 68"/>
                  <a:gd name="T26" fmla="*/ 112 w 116"/>
                  <a:gd name="T27" fmla="*/ 12 h 68"/>
                  <a:gd name="T28" fmla="*/ 112 w 116"/>
                  <a:gd name="T29" fmla="*/ 12 h 68"/>
                  <a:gd name="T30" fmla="*/ 112 w 116"/>
                  <a:gd name="T31" fmla="*/ 8 h 68"/>
                  <a:gd name="T32" fmla="*/ 108 w 116"/>
                  <a:gd name="T33" fmla="*/ 8 h 68"/>
                  <a:gd name="T34" fmla="*/ 108 w 116"/>
                  <a:gd name="T35" fmla="*/ 4 h 68"/>
                  <a:gd name="T36" fmla="*/ 105 w 116"/>
                  <a:gd name="T37" fmla="*/ 4 h 68"/>
                  <a:gd name="T38" fmla="*/ 105 w 116"/>
                  <a:gd name="T39" fmla="*/ 4 h 68"/>
                  <a:gd name="T40" fmla="*/ 101 w 116"/>
                  <a:gd name="T41" fmla="*/ 0 h 68"/>
                  <a:gd name="T42" fmla="*/ 101 w 116"/>
                  <a:gd name="T43" fmla="*/ 0 h 68"/>
                  <a:gd name="T44" fmla="*/ 97 w 116"/>
                  <a:gd name="T45" fmla="*/ 0 h 68"/>
                  <a:gd name="T46" fmla="*/ 97 w 116"/>
                  <a:gd name="T47" fmla="*/ 0 h 68"/>
                  <a:gd name="T48" fmla="*/ 93 w 116"/>
                  <a:gd name="T49" fmla="*/ 0 h 68"/>
                  <a:gd name="T50" fmla="*/ 0 w 116"/>
                  <a:gd name="T51" fmla="*/ 30 h 68"/>
                  <a:gd name="T52" fmla="*/ 3 w 116"/>
                  <a:gd name="T53" fmla="*/ 30 h 68"/>
                  <a:gd name="T54" fmla="*/ 3 w 116"/>
                  <a:gd name="T55" fmla="*/ 30 h 68"/>
                  <a:gd name="T56" fmla="*/ 7 w 116"/>
                  <a:gd name="T57" fmla="*/ 30 h 68"/>
                  <a:gd name="T58" fmla="*/ 11 w 116"/>
                  <a:gd name="T59" fmla="*/ 30 h 68"/>
                  <a:gd name="T60" fmla="*/ 11 w 116"/>
                  <a:gd name="T61" fmla="*/ 30 h 68"/>
                  <a:gd name="T62" fmla="*/ 15 w 116"/>
                  <a:gd name="T63" fmla="*/ 34 h 68"/>
                  <a:gd name="T64" fmla="*/ 15 w 116"/>
                  <a:gd name="T65" fmla="*/ 34 h 68"/>
                  <a:gd name="T66" fmla="*/ 18 w 116"/>
                  <a:gd name="T67" fmla="*/ 34 h 68"/>
                  <a:gd name="T68" fmla="*/ 18 w 116"/>
                  <a:gd name="T69" fmla="*/ 38 h 68"/>
                  <a:gd name="T70" fmla="*/ 18 w 116"/>
                  <a:gd name="T71" fmla="*/ 42 h 68"/>
                  <a:gd name="T72" fmla="*/ 22 w 116"/>
                  <a:gd name="T73" fmla="*/ 42 h 68"/>
                  <a:gd name="T74" fmla="*/ 22 w 116"/>
                  <a:gd name="T75" fmla="*/ 45 h 68"/>
                  <a:gd name="T76" fmla="*/ 22 w 116"/>
                  <a:gd name="T77" fmla="*/ 45 h 68"/>
                  <a:gd name="T78" fmla="*/ 22 w 116"/>
                  <a:gd name="T79" fmla="*/ 49 h 68"/>
                  <a:gd name="T80" fmla="*/ 22 w 116"/>
                  <a:gd name="T81" fmla="*/ 53 h 68"/>
                  <a:gd name="T82" fmla="*/ 22 w 116"/>
                  <a:gd name="T83" fmla="*/ 53 h 68"/>
                  <a:gd name="T84" fmla="*/ 22 w 116"/>
                  <a:gd name="T85" fmla="*/ 57 h 68"/>
                  <a:gd name="T86" fmla="*/ 22 w 116"/>
                  <a:gd name="T87" fmla="*/ 60 h 68"/>
                  <a:gd name="T88" fmla="*/ 18 w 116"/>
                  <a:gd name="T89" fmla="*/ 60 h 68"/>
                  <a:gd name="T90" fmla="*/ 18 w 116"/>
                  <a:gd name="T91" fmla="*/ 64 h 68"/>
                  <a:gd name="T92" fmla="*/ 18 w 116"/>
                  <a:gd name="T93" fmla="*/ 64 h 68"/>
                  <a:gd name="T94" fmla="*/ 15 w 116"/>
                  <a:gd name="T95" fmla="*/ 68 h 68"/>
                  <a:gd name="T96" fmla="*/ 15 w 116"/>
                  <a:gd name="T97" fmla="*/ 68 h 68"/>
                  <a:gd name="T98" fmla="*/ 11 w 116"/>
                  <a:gd name="T9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6" h="68">
                    <a:moveTo>
                      <a:pt x="105" y="38"/>
                    </a:moveTo>
                    <a:lnTo>
                      <a:pt x="105" y="38"/>
                    </a:lnTo>
                    <a:lnTo>
                      <a:pt x="108" y="38"/>
                    </a:lnTo>
                    <a:lnTo>
                      <a:pt x="108" y="38"/>
                    </a:lnTo>
                    <a:lnTo>
                      <a:pt x="108" y="38"/>
                    </a:lnTo>
                    <a:lnTo>
                      <a:pt x="108" y="38"/>
                    </a:lnTo>
                    <a:lnTo>
                      <a:pt x="108" y="38"/>
                    </a:lnTo>
                    <a:lnTo>
                      <a:pt x="112" y="34"/>
                    </a:lnTo>
                    <a:lnTo>
                      <a:pt x="112" y="34"/>
                    </a:lnTo>
                    <a:lnTo>
                      <a:pt x="112" y="34"/>
                    </a:lnTo>
                    <a:lnTo>
                      <a:pt x="112" y="34"/>
                    </a:lnTo>
                    <a:lnTo>
                      <a:pt x="112" y="30"/>
                    </a:lnTo>
                    <a:lnTo>
                      <a:pt x="116" y="30"/>
                    </a:lnTo>
                    <a:lnTo>
                      <a:pt x="116" y="30"/>
                    </a:lnTo>
                    <a:lnTo>
                      <a:pt x="116" y="30"/>
                    </a:lnTo>
                    <a:lnTo>
                      <a:pt x="116" y="27"/>
                    </a:lnTo>
                    <a:lnTo>
                      <a:pt x="116" y="27"/>
                    </a:lnTo>
                    <a:lnTo>
                      <a:pt x="116" y="27"/>
                    </a:lnTo>
                    <a:lnTo>
                      <a:pt x="116" y="23"/>
                    </a:lnTo>
                    <a:lnTo>
                      <a:pt x="116" y="23"/>
                    </a:lnTo>
                    <a:lnTo>
                      <a:pt x="116" y="23"/>
                    </a:lnTo>
                    <a:lnTo>
                      <a:pt x="116" y="19"/>
                    </a:lnTo>
                    <a:lnTo>
                      <a:pt x="116" y="19"/>
                    </a:lnTo>
                    <a:lnTo>
                      <a:pt x="116" y="19"/>
                    </a:lnTo>
                    <a:lnTo>
                      <a:pt x="116" y="15"/>
                    </a:lnTo>
                    <a:lnTo>
                      <a:pt x="116" y="15"/>
                    </a:lnTo>
                    <a:lnTo>
                      <a:pt x="116" y="15"/>
                    </a:lnTo>
                    <a:lnTo>
                      <a:pt x="112" y="12"/>
                    </a:lnTo>
                    <a:lnTo>
                      <a:pt x="112" y="12"/>
                    </a:lnTo>
                    <a:lnTo>
                      <a:pt x="112" y="12"/>
                    </a:lnTo>
                    <a:lnTo>
                      <a:pt x="112" y="12"/>
                    </a:lnTo>
                    <a:lnTo>
                      <a:pt x="112" y="8"/>
                    </a:lnTo>
                    <a:lnTo>
                      <a:pt x="112" y="8"/>
                    </a:lnTo>
                    <a:lnTo>
                      <a:pt x="108" y="8"/>
                    </a:lnTo>
                    <a:lnTo>
                      <a:pt x="108" y="8"/>
                    </a:lnTo>
                    <a:lnTo>
                      <a:pt x="108" y="4"/>
                    </a:lnTo>
                    <a:lnTo>
                      <a:pt x="108" y="4"/>
                    </a:lnTo>
                    <a:lnTo>
                      <a:pt x="105" y="4"/>
                    </a:lnTo>
                    <a:lnTo>
                      <a:pt x="105" y="4"/>
                    </a:lnTo>
                    <a:lnTo>
                      <a:pt x="105" y="4"/>
                    </a:lnTo>
                    <a:lnTo>
                      <a:pt x="105" y="4"/>
                    </a:lnTo>
                    <a:lnTo>
                      <a:pt x="101" y="0"/>
                    </a:lnTo>
                    <a:lnTo>
                      <a:pt x="101" y="0"/>
                    </a:lnTo>
                    <a:lnTo>
                      <a:pt x="101" y="0"/>
                    </a:lnTo>
                    <a:lnTo>
                      <a:pt x="97" y="0"/>
                    </a:lnTo>
                    <a:lnTo>
                      <a:pt x="97" y="0"/>
                    </a:lnTo>
                    <a:lnTo>
                      <a:pt x="97" y="0"/>
                    </a:lnTo>
                    <a:lnTo>
                      <a:pt x="97" y="0"/>
                    </a:lnTo>
                    <a:lnTo>
                      <a:pt x="93" y="0"/>
                    </a:lnTo>
                    <a:lnTo>
                      <a:pt x="93" y="0"/>
                    </a:lnTo>
                    <a:lnTo>
                      <a:pt x="0" y="30"/>
                    </a:lnTo>
                    <a:lnTo>
                      <a:pt x="0" y="30"/>
                    </a:lnTo>
                    <a:lnTo>
                      <a:pt x="3" y="30"/>
                    </a:lnTo>
                    <a:lnTo>
                      <a:pt x="3" y="30"/>
                    </a:lnTo>
                    <a:lnTo>
                      <a:pt x="3" y="30"/>
                    </a:lnTo>
                    <a:lnTo>
                      <a:pt x="3" y="30"/>
                    </a:lnTo>
                    <a:lnTo>
                      <a:pt x="7" y="30"/>
                    </a:lnTo>
                    <a:lnTo>
                      <a:pt x="7" y="30"/>
                    </a:lnTo>
                    <a:lnTo>
                      <a:pt x="7" y="30"/>
                    </a:lnTo>
                    <a:lnTo>
                      <a:pt x="11" y="30"/>
                    </a:lnTo>
                    <a:lnTo>
                      <a:pt x="11" y="30"/>
                    </a:lnTo>
                    <a:lnTo>
                      <a:pt x="11" y="30"/>
                    </a:lnTo>
                    <a:lnTo>
                      <a:pt x="11" y="30"/>
                    </a:lnTo>
                    <a:lnTo>
                      <a:pt x="15" y="34"/>
                    </a:lnTo>
                    <a:lnTo>
                      <a:pt x="15" y="34"/>
                    </a:lnTo>
                    <a:lnTo>
                      <a:pt x="15" y="34"/>
                    </a:lnTo>
                    <a:lnTo>
                      <a:pt x="15" y="34"/>
                    </a:lnTo>
                    <a:lnTo>
                      <a:pt x="18" y="34"/>
                    </a:lnTo>
                    <a:lnTo>
                      <a:pt x="18" y="38"/>
                    </a:lnTo>
                    <a:lnTo>
                      <a:pt x="18" y="38"/>
                    </a:lnTo>
                    <a:lnTo>
                      <a:pt x="18" y="38"/>
                    </a:lnTo>
                    <a:lnTo>
                      <a:pt x="18" y="42"/>
                    </a:lnTo>
                    <a:lnTo>
                      <a:pt x="22" y="42"/>
                    </a:lnTo>
                    <a:lnTo>
                      <a:pt x="22" y="42"/>
                    </a:lnTo>
                    <a:lnTo>
                      <a:pt x="22" y="42"/>
                    </a:lnTo>
                    <a:lnTo>
                      <a:pt x="22" y="45"/>
                    </a:lnTo>
                    <a:lnTo>
                      <a:pt x="22" y="45"/>
                    </a:lnTo>
                    <a:lnTo>
                      <a:pt x="22" y="45"/>
                    </a:lnTo>
                    <a:lnTo>
                      <a:pt x="22" y="49"/>
                    </a:lnTo>
                    <a:lnTo>
                      <a:pt x="22" y="49"/>
                    </a:lnTo>
                    <a:lnTo>
                      <a:pt x="22" y="53"/>
                    </a:lnTo>
                    <a:lnTo>
                      <a:pt x="22" y="53"/>
                    </a:lnTo>
                    <a:lnTo>
                      <a:pt x="22" y="53"/>
                    </a:lnTo>
                    <a:lnTo>
                      <a:pt x="22" y="53"/>
                    </a:lnTo>
                    <a:lnTo>
                      <a:pt x="22" y="57"/>
                    </a:lnTo>
                    <a:lnTo>
                      <a:pt x="22" y="57"/>
                    </a:lnTo>
                    <a:lnTo>
                      <a:pt x="22" y="57"/>
                    </a:lnTo>
                    <a:lnTo>
                      <a:pt x="22" y="60"/>
                    </a:lnTo>
                    <a:lnTo>
                      <a:pt x="18" y="60"/>
                    </a:lnTo>
                    <a:lnTo>
                      <a:pt x="18" y="60"/>
                    </a:lnTo>
                    <a:lnTo>
                      <a:pt x="18" y="64"/>
                    </a:lnTo>
                    <a:lnTo>
                      <a:pt x="18" y="64"/>
                    </a:lnTo>
                    <a:lnTo>
                      <a:pt x="18" y="64"/>
                    </a:lnTo>
                    <a:lnTo>
                      <a:pt x="18" y="64"/>
                    </a:lnTo>
                    <a:lnTo>
                      <a:pt x="15" y="64"/>
                    </a:lnTo>
                    <a:lnTo>
                      <a:pt x="15" y="68"/>
                    </a:lnTo>
                    <a:lnTo>
                      <a:pt x="15" y="68"/>
                    </a:lnTo>
                    <a:lnTo>
                      <a:pt x="15" y="68"/>
                    </a:lnTo>
                    <a:lnTo>
                      <a:pt x="11" y="68"/>
                    </a:lnTo>
                    <a:lnTo>
                      <a:pt x="11" y="68"/>
                    </a:lnTo>
                    <a:lnTo>
                      <a:pt x="105" y="38"/>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Oval 421">
                <a:extLst>
                  <a:ext uri="{FF2B5EF4-FFF2-40B4-BE49-F238E27FC236}">
                    <a16:creationId xmlns:a16="http://schemas.microsoft.com/office/drawing/2014/main" id="{3600C9D0-26C8-6D86-C161-5A48D3CF769D}"/>
                  </a:ext>
                </a:extLst>
              </p:cNvPr>
              <p:cNvSpPr>
                <a:spLocks noChangeArrowheads="1"/>
              </p:cNvSpPr>
              <p:nvPr/>
            </p:nvSpPr>
            <p:spPr bwMode="auto">
              <a:xfrm>
                <a:off x="6434" y="1486"/>
                <a:ext cx="116" cy="116"/>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Oval 422">
                <a:extLst>
                  <a:ext uri="{FF2B5EF4-FFF2-40B4-BE49-F238E27FC236}">
                    <a16:creationId xmlns:a16="http://schemas.microsoft.com/office/drawing/2014/main" id="{A727F7C0-ECF5-40FA-35B4-BDD39C064470}"/>
                  </a:ext>
                </a:extLst>
              </p:cNvPr>
              <p:cNvSpPr>
                <a:spLocks noChangeArrowheads="1"/>
              </p:cNvSpPr>
              <p:nvPr/>
            </p:nvSpPr>
            <p:spPr bwMode="auto">
              <a:xfrm>
                <a:off x="4089" y="1767"/>
                <a:ext cx="116" cy="117"/>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423">
                <a:extLst>
                  <a:ext uri="{FF2B5EF4-FFF2-40B4-BE49-F238E27FC236}">
                    <a16:creationId xmlns:a16="http://schemas.microsoft.com/office/drawing/2014/main" id="{28B6C239-19D8-C5B7-61CC-453786FAB732}"/>
                  </a:ext>
                </a:extLst>
              </p:cNvPr>
              <p:cNvSpPr>
                <a:spLocks/>
              </p:cNvSpPr>
              <p:nvPr/>
            </p:nvSpPr>
            <p:spPr bwMode="auto">
              <a:xfrm>
                <a:off x="4130" y="1869"/>
                <a:ext cx="45" cy="172"/>
              </a:xfrm>
              <a:custGeom>
                <a:avLst/>
                <a:gdLst>
                  <a:gd name="T0" fmla="*/ 38 w 45"/>
                  <a:gd name="T1" fmla="*/ 3 h 172"/>
                  <a:gd name="T2" fmla="*/ 38 w 45"/>
                  <a:gd name="T3" fmla="*/ 3 h 172"/>
                  <a:gd name="T4" fmla="*/ 38 w 45"/>
                  <a:gd name="T5" fmla="*/ 3 h 172"/>
                  <a:gd name="T6" fmla="*/ 38 w 45"/>
                  <a:gd name="T7" fmla="*/ 3 h 172"/>
                  <a:gd name="T8" fmla="*/ 34 w 45"/>
                  <a:gd name="T9" fmla="*/ 3 h 172"/>
                  <a:gd name="T10" fmla="*/ 34 w 45"/>
                  <a:gd name="T11" fmla="*/ 0 h 172"/>
                  <a:gd name="T12" fmla="*/ 34 w 45"/>
                  <a:gd name="T13" fmla="*/ 0 h 172"/>
                  <a:gd name="T14" fmla="*/ 30 w 45"/>
                  <a:gd name="T15" fmla="*/ 0 h 172"/>
                  <a:gd name="T16" fmla="*/ 27 w 45"/>
                  <a:gd name="T17" fmla="*/ 0 h 172"/>
                  <a:gd name="T18" fmla="*/ 27 w 45"/>
                  <a:gd name="T19" fmla="*/ 0 h 172"/>
                  <a:gd name="T20" fmla="*/ 23 w 45"/>
                  <a:gd name="T21" fmla="*/ 0 h 172"/>
                  <a:gd name="T22" fmla="*/ 23 w 45"/>
                  <a:gd name="T23" fmla="*/ 0 h 172"/>
                  <a:gd name="T24" fmla="*/ 19 w 45"/>
                  <a:gd name="T25" fmla="*/ 0 h 172"/>
                  <a:gd name="T26" fmla="*/ 15 w 45"/>
                  <a:gd name="T27" fmla="*/ 0 h 172"/>
                  <a:gd name="T28" fmla="*/ 12 w 45"/>
                  <a:gd name="T29" fmla="*/ 0 h 172"/>
                  <a:gd name="T30" fmla="*/ 12 w 45"/>
                  <a:gd name="T31" fmla="*/ 0 h 172"/>
                  <a:gd name="T32" fmla="*/ 8 w 45"/>
                  <a:gd name="T33" fmla="*/ 0 h 172"/>
                  <a:gd name="T34" fmla="*/ 8 w 45"/>
                  <a:gd name="T35" fmla="*/ 0 h 172"/>
                  <a:gd name="T36" fmla="*/ 4 w 45"/>
                  <a:gd name="T37" fmla="*/ 3 h 172"/>
                  <a:gd name="T38" fmla="*/ 4 w 45"/>
                  <a:gd name="T39" fmla="*/ 3 h 172"/>
                  <a:gd name="T40" fmla="*/ 0 w 45"/>
                  <a:gd name="T41" fmla="*/ 3 h 172"/>
                  <a:gd name="T42" fmla="*/ 0 w 45"/>
                  <a:gd name="T43" fmla="*/ 3 h 172"/>
                  <a:gd name="T44" fmla="*/ 0 w 45"/>
                  <a:gd name="T45" fmla="*/ 3 h 172"/>
                  <a:gd name="T46" fmla="*/ 0 w 45"/>
                  <a:gd name="T47" fmla="*/ 7 h 172"/>
                  <a:gd name="T48" fmla="*/ 0 w 45"/>
                  <a:gd name="T49" fmla="*/ 7 h 172"/>
                  <a:gd name="T50" fmla="*/ 4 w 45"/>
                  <a:gd name="T51" fmla="*/ 172 h 172"/>
                  <a:gd name="T52" fmla="*/ 4 w 45"/>
                  <a:gd name="T53" fmla="*/ 172 h 172"/>
                  <a:gd name="T54" fmla="*/ 8 w 45"/>
                  <a:gd name="T55" fmla="*/ 172 h 172"/>
                  <a:gd name="T56" fmla="*/ 8 w 45"/>
                  <a:gd name="T57" fmla="*/ 172 h 172"/>
                  <a:gd name="T58" fmla="*/ 8 w 45"/>
                  <a:gd name="T59" fmla="*/ 169 h 172"/>
                  <a:gd name="T60" fmla="*/ 12 w 45"/>
                  <a:gd name="T61" fmla="*/ 169 h 172"/>
                  <a:gd name="T62" fmla="*/ 12 w 45"/>
                  <a:gd name="T63" fmla="*/ 169 h 172"/>
                  <a:gd name="T64" fmla="*/ 15 w 45"/>
                  <a:gd name="T65" fmla="*/ 169 h 172"/>
                  <a:gd name="T66" fmla="*/ 15 w 45"/>
                  <a:gd name="T67" fmla="*/ 169 h 172"/>
                  <a:gd name="T68" fmla="*/ 19 w 45"/>
                  <a:gd name="T69" fmla="*/ 169 h 172"/>
                  <a:gd name="T70" fmla="*/ 19 w 45"/>
                  <a:gd name="T71" fmla="*/ 169 h 172"/>
                  <a:gd name="T72" fmla="*/ 23 w 45"/>
                  <a:gd name="T73" fmla="*/ 169 h 172"/>
                  <a:gd name="T74" fmla="*/ 27 w 45"/>
                  <a:gd name="T75" fmla="*/ 165 h 172"/>
                  <a:gd name="T76" fmla="*/ 30 w 45"/>
                  <a:gd name="T77" fmla="*/ 165 h 172"/>
                  <a:gd name="T78" fmla="*/ 30 w 45"/>
                  <a:gd name="T79" fmla="*/ 169 h 172"/>
                  <a:gd name="T80" fmla="*/ 34 w 45"/>
                  <a:gd name="T81" fmla="*/ 169 h 172"/>
                  <a:gd name="T82" fmla="*/ 34 w 45"/>
                  <a:gd name="T83" fmla="*/ 169 h 172"/>
                  <a:gd name="T84" fmla="*/ 38 w 45"/>
                  <a:gd name="T85" fmla="*/ 169 h 172"/>
                  <a:gd name="T86" fmla="*/ 42 w 45"/>
                  <a:gd name="T87" fmla="*/ 169 h 172"/>
                  <a:gd name="T88" fmla="*/ 42 w 45"/>
                  <a:gd name="T89" fmla="*/ 169 h 172"/>
                  <a:gd name="T90" fmla="*/ 42 w 45"/>
                  <a:gd name="T91" fmla="*/ 169 h 172"/>
                  <a:gd name="T92" fmla="*/ 45 w 45"/>
                  <a:gd name="T93" fmla="*/ 169 h 172"/>
                  <a:gd name="T94" fmla="*/ 45 w 45"/>
                  <a:gd name="T95" fmla="*/ 172 h 172"/>
                  <a:gd name="T96" fmla="*/ 45 w 45"/>
                  <a:gd name="T97" fmla="*/ 172 h 172"/>
                  <a:gd name="T98" fmla="*/ 45 w 45"/>
                  <a:gd name="T99"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 h="172">
                    <a:moveTo>
                      <a:pt x="38" y="7"/>
                    </a:moveTo>
                    <a:lnTo>
                      <a:pt x="38" y="3"/>
                    </a:lnTo>
                    <a:lnTo>
                      <a:pt x="38" y="3"/>
                    </a:lnTo>
                    <a:lnTo>
                      <a:pt x="38" y="3"/>
                    </a:lnTo>
                    <a:lnTo>
                      <a:pt x="38" y="3"/>
                    </a:lnTo>
                    <a:lnTo>
                      <a:pt x="38" y="3"/>
                    </a:lnTo>
                    <a:lnTo>
                      <a:pt x="38" y="3"/>
                    </a:lnTo>
                    <a:lnTo>
                      <a:pt x="38" y="3"/>
                    </a:lnTo>
                    <a:lnTo>
                      <a:pt x="38" y="3"/>
                    </a:lnTo>
                    <a:lnTo>
                      <a:pt x="34" y="3"/>
                    </a:lnTo>
                    <a:lnTo>
                      <a:pt x="34" y="3"/>
                    </a:lnTo>
                    <a:lnTo>
                      <a:pt x="34" y="0"/>
                    </a:lnTo>
                    <a:lnTo>
                      <a:pt x="34" y="0"/>
                    </a:lnTo>
                    <a:lnTo>
                      <a:pt x="34" y="0"/>
                    </a:lnTo>
                    <a:lnTo>
                      <a:pt x="30" y="0"/>
                    </a:lnTo>
                    <a:lnTo>
                      <a:pt x="30" y="0"/>
                    </a:lnTo>
                    <a:lnTo>
                      <a:pt x="30" y="0"/>
                    </a:lnTo>
                    <a:lnTo>
                      <a:pt x="27" y="0"/>
                    </a:lnTo>
                    <a:lnTo>
                      <a:pt x="27" y="0"/>
                    </a:lnTo>
                    <a:lnTo>
                      <a:pt x="27" y="0"/>
                    </a:lnTo>
                    <a:lnTo>
                      <a:pt x="27" y="0"/>
                    </a:lnTo>
                    <a:lnTo>
                      <a:pt x="23" y="0"/>
                    </a:lnTo>
                    <a:lnTo>
                      <a:pt x="23" y="0"/>
                    </a:lnTo>
                    <a:lnTo>
                      <a:pt x="23" y="0"/>
                    </a:lnTo>
                    <a:lnTo>
                      <a:pt x="19" y="0"/>
                    </a:lnTo>
                    <a:lnTo>
                      <a:pt x="19" y="0"/>
                    </a:lnTo>
                    <a:lnTo>
                      <a:pt x="15" y="0"/>
                    </a:lnTo>
                    <a:lnTo>
                      <a:pt x="15" y="0"/>
                    </a:lnTo>
                    <a:lnTo>
                      <a:pt x="15" y="0"/>
                    </a:lnTo>
                    <a:lnTo>
                      <a:pt x="12" y="0"/>
                    </a:lnTo>
                    <a:lnTo>
                      <a:pt x="12" y="0"/>
                    </a:lnTo>
                    <a:lnTo>
                      <a:pt x="12" y="0"/>
                    </a:lnTo>
                    <a:lnTo>
                      <a:pt x="12" y="0"/>
                    </a:lnTo>
                    <a:lnTo>
                      <a:pt x="8" y="0"/>
                    </a:lnTo>
                    <a:lnTo>
                      <a:pt x="8" y="0"/>
                    </a:lnTo>
                    <a:lnTo>
                      <a:pt x="8" y="0"/>
                    </a:lnTo>
                    <a:lnTo>
                      <a:pt x="4" y="0"/>
                    </a:lnTo>
                    <a:lnTo>
                      <a:pt x="4" y="3"/>
                    </a:lnTo>
                    <a:lnTo>
                      <a:pt x="4" y="3"/>
                    </a:lnTo>
                    <a:lnTo>
                      <a:pt x="4" y="3"/>
                    </a:lnTo>
                    <a:lnTo>
                      <a:pt x="4" y="3"/>
                    </a:lnTo>
                    <a:lnTo>
                      <a:pt x="0" y="3"/>
                    </a:lnTo>
                    <a:lnTo>
                      <a:pt x="0" y="3"/>
                    </a:lnTo>
                    <a:lnTo>
                      <a:pt x="0" y="3"/>
                    </a:lnTo>
                    <a:lnTo>
                      <a:pt x="0" y="3"/>
                    </a:lnTo>
                    <a:lnTo>
                      <a:pt x="0" y="3"/>
                    </a:lnTo>
                    <a:lnTo>
                      <a:pt x="0" y="7"/>
                    </a:lnTo>
                    <a:lnTo>
                      <a:pt x="0" y="7"/>
                    </a:lnTo>
                    <a:lnTo>
                      <a:pt x="0" y="7"/>
                    </a:lnTo>
                    <a:lnTo>
                      <a:pt x="0" y="7"/>
                    </a:lnTo>
                    <a:lnTo>
                      <a:pt x="4" y="172"/>
                    </a:lnTo>
                    <a:lnTo>
                      <a:pt x="4" y="172"/>
                    </a:lnTo>
                    <a:lnTo>
                      <a:pt x="4" y="172"/>
                    </a:lnTo>
                    <a:lnTo>
                      <a:pt x="4" y="172"/>
                    </a:lnTo>
                    <a:lnTo>
                      <a:pt x="8" y="172"/>
                    </a:lnTo>
                    <a:lnTo>
                      <a:pt x="8" y="172"/>
                    </a:lnTo>
                    <a:lnTo>
                      <a:pt x="8" y="172"/>
                    </a:lnTo>
                    <a:lnTo>
                      <a:pt x="8" y="172"/>
                    </a:lnTo>
                    <a:lnTo>
                      <a:pt x="8" y="172"/>
                    </a:lnTo>
                    <a:lnTo>
                      <a:pt x="8" y="169"/>
                    </a:lnTo>
                    <a:lnTo>
                      <a:pt x="8" y="169"/>
                    </a:lnTo>
                    <a:lnTo>
                      <a:pt x="12" y="169"/>
                    </a:lnTo>
                    <a:lnTo>
                      <a:pt x="12" y="169"/>
                    </a:lnTo>
                    <a:lnTo>
                      <a:pt x="12" y="169"/>
                    </a:lnTo>
                    <a:lnTo>
                      <a:pt x="12" y="169"/>
                    </a:lnTo>
                    <a:lnTo>
                      <a:pt x="15" y="169"/>
                    </a:lnTo>
                    <a:lnTo>
                      <a:pt x="15" y="169"/>
                    </a:lnTo>
                    <a:lnTo>
                      <a:pt x="15" y="169"/>
                    </a:lnTo>
                    <a:lnTo>
                      <a:pt x="19" y="169"/>
                    </a:lnTo>
                    <a:lnTo>
                      <a:pt x="19" y="169"/>
                    </a:lnTo>
                    <a:lnTo>
                      <a:pt x="19" y="169"/>
                    </a:lnTo>
                    <a:lnTo>
                      <a:pt x="19" y="169"/>
                    </a:lnTo>
                    <a:lnTo>
                      <a:pt x="23" y="169"/>
                    </a:lnTo>
                    <a:lnTo>
                      <a:pt x="23" y="169"/>
                    </a:lnTo>
                    <a:lnTo>
                      <a:pt x="27" y="165"/>
                    </a:lnTo>
                    <a:lnTo>
                      <a:pt x="27" y="165"/>
                    </a:lnTo>
                    <a:lnTo>
                      <a:pt x="27" y="165"/>
                    </a:lnTo>
                    <a:lnTo>
                      <a:pt x="30" y="165"/>
                    </a:lnTo>
                    <a:lnTo>
                      <a:pt x="30" y="165"/>
                    </a:lnTo>
                    <a:lnTo>
                      <a:pt x="30" y="169"/>
                    </a:lnTo>
                    <a:lnTo>
                      <a:pt x="34" y="169"/>
                    </a:lnTo>
                    <a:lnTo>
                      <a:pt x="34" y="169"/>
                    </a:lnTo>
                    <a:lnTo>
                      <a:pt x="34" y="169"/>
                    </a:lnTo>
                    <a:lnTo>
                      <a:pt x="34" y="169"/>
                    </a:lnTo>
                    <a:lnTo>
                      <a:pt x="38" y="169"/>
                    </a:lnTo>
                    <a:lnTo>
                      <a:pt x="38" y="169"/>
                    </a:lnTo>
                    <a:lnTo>
                      <a:pt x="38" y="169"/>
                    </a:lnTo>
                    <a:lnTo>
                      <a:pt x="42" y="169"/>
                    </a:lnTo>
                    <a:lnTo>
                      <a:pt x="42" y="169"/>
                    </a:lnTo>
                    <a:lnTo>
                      <a:pt x="42" y="169"/>
                    </a:lnTo>
                    <a:lnTo>
                      <a:pt x="42" y="169"/>
                    </a:lnTo>
                    <a:lnTo>
                      <a:pt x="42" y="169"/>
                    </a:lnTo>
                    <a:lnTo>
                      <a:pt x="45" y="169"/>
                    </a:lnTo>
                    <a:lnTo>
                      <a:pt x="45" y="169"/>
                    </a:lnTo>
                    <a:lnTo>
                      <a:pt x="45" y="172"/>
                    </a:lnTo>
                    <a:lnTo>
                      <a:pt x="45" y="172"/>
                    </a:lnTo>
                    <a:lnTo>
                      <a:pt x="45" y="172"/>
                    </a:lnTo>
                    <a:lnTo>
                      <a:pt x="45" y="172"/>
                    </a:lnTo>
                    <a:lnTo>
                      <a:pt x="45" y="172"/>
                    </a:lnTo>
                    <a:lnTo>
                      <a:pt x="45" y="172"/>
                    </a:lnTo>
                    <a:lnTo>
                      <a:pt x="38" y="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Oval 424">
                <a:extLst>
                  <a:ext uri="{FF2B5EF4-FFF2-40B4-BE49-F238E27FC236}">
                    <a16:creationId xmlns:a16="http://schemas.microsoft.com/office/drawing/2014/main" id="{58D25409-B05B-D2DB-82CD-2B9F2CB6A247}"/>
                  </a:ext>
                </a:extLst>
              </p:cNvPr>
              <p:cNvSpPr>
                <a:spLocks noChangeArrowheads="1"/>
              </p:cNvSpPr>
              <p:nvPr/>
            </p:nvSpPr>
            <p:spPr bwMode="auto">
              <a:xfrm>
                <a:off x="5879" y="2131"/>
                <a:ext cx="236" cy="237"/>
              </a:xfrm>
              <a:prstGeom prst="ellipse">
                <a:avLst/>
              </a:prstGeom>
              <a:solidFill>
                <a:srgbClr val="00CCFF"/>
              </a:solidFill>
              <a:ln w="6350">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425">
                <a:extLst>
                  <a:ext uri="{FF2B5EF4-FFF2-40B4-BE49-F238E27FC236}">
                    <a16:creationId xmlns:a16="http://schemas.microsoft.com/office/drawing/2014/main" id="{729AFFD3-11B9-F53C-0E96-8443A5E45AA9}"/>
                  </a:ext>
                </a:extLst>
              </p:cNvPr>
              <p:cNvSpPr>
                <a:spLocks/>
              </p:cNvSpPr>
              <p:nvPr/>
            </p:nvSpPr>
            <p:spPr bwMode="auto">
              <a:xfrm>
                <a:off x="5897" y="2341"/>
                <a:ext cx="102" cy="316"/>
              </a:xfrm>
              <a:custGeom>
                <a:avLst/>
                <a:gdLst>
                  <a:gd name="T0" fmla="*/ 102 w 102"/>
                  <a:gd name="T1" fmla="*/ 12 h 316"/>
                  <a:gd name="T2" fmla="*/ 102 w 102"/>
                  <a:gd name="T3" fmla="*/ 12 h 316"/>
                  <a:gd name="T4" fmla="*/ 102 w 102"/>
                  <a:gd name="T5" fmla="*/ 12 h 316"/>
                  <a:gd name="T6" fmla="*/ 102 w 102"/>
                  <a:gd name="T7" fmla="*/ 8 h 316"/>
                  <a:gd name="T8" fmla="*/ 102 w 102"/>
                  <a:gd name="T9" fmla="*/ 8 h 316"/>
                  <a:gd name="T10" fmla="*/ 98 w 102"/>
                  <a:gd name="T11" fmla="*/ 4 h 316"/>
                  <a:gd name="T12" fmla="*/ 98 w 102"/>
                  <a:gd name="T13" fmla="*/ 4 h 316"/>
                  <a:gd name="T14" fmla="*/ 98 w 102"/>
                  <a:gd name="T15" fmla="*/ 4 h 316"/>
                  <a:gd name="T16" fmla="*/ 94 w 102"/>
                  <a:gd name="T17" fmla="*/ 4 h 316"/>
                  <a:gd name="T18" fmla="*/ 90 w 102"/>
                  <a:gd name="T19" fmla="*/ 0 h 316"/>
                  <a:gd name="T20" fmla="*/ 90 w 102"/>
                  <a:gd name="T21" fmla="*/ 0 h 316"/>
                  <a:gd name="T22" fmla="*/ 87 w 102"/>
                  <a:gd name="T23" fmla="*/ 0 h 316"/>
                  <a:gd name="T24" fmla="*/ 87 w 102"/>
                  <a:gd name="T25" fmla="*/ 0 h 316"/>
                  <a:gd name="T26" fmla="*/ 83 w 102"/>
                  <a:gd name="T27" fmla="*/ 0 h 316"/>
                  <a:gd name="T28" fmla="*/ 79 w 102"/>
                  <a:gd name="T29" fmla="*/ 0 h 316"/>
                  <a:gd name="T30" fmla="*/ 79 w 102"/>
                  <a:gd name="T31" fmla="*/ 0 h 316"/>
                  <a:gd name="T32" fmla="*/ 75 w 102"/>
                  <a:gd name="T33" fmla="*/ 0 h 316"/>
                  <a:gd name="T34" fmla="*/ 72 w 102"/>
                  <a:gd name="T35" fmla="*/ 0 h 316"/>
                  <a:gd name="T36" fmla="*/ 72 w 102"/>
                  <a:gd name="T37" fmla="*/ 0 h 316"/>
                  <a:gd name="T38" fmla="*/ 68 w 102"/>
                  <a:gd name="T39" fmla="*/ 0 h 316"/>
                  <a:gd name="T40" fmla="*/ 68 w 102"/>
                  <a:gd name="T41" fmla="*/ 0 h 316"/>
                  <a:gd name="T42" fmla="*/ 68 w 102"/>
                  <a:gd name="T43" fmla="*/ 0 h 316"/>
                  <a:gd name="T44" fmla="*/ 64 w 102"/>
                  <a:gd name="T45" fmla="*/ 4 h 316"/>
                  <a:gd name="T46" fmla="*/ 64 w 102"/>
                  <a:gd name="T47" fmla="*/ 4 h 316"/>
                  <a:gd name="T48" fmla="*/ 64 w 102"/>
                  <a:gd name="T49" fmla="*/ 4 h 316"/>
                  <a:gd name="T50" fmla="*/ 0 w 102"/>
                  <a:gd name="T51" fmla="*/ 308 h 316"/>
                  <a:gd name="T52" fmla="*/ 4 w 102"/>
                  <a:gd name="T53" fmla="*/ 304 h 316"/>
                  <a:gd name="T54" fmla="*/ 4 w 102"/>
                  <a:gd name="T55" fmla="*/ 304 h 316"/>
                  <a:gd name="T56" fmla="*/ 4 w 102"/>
                  <a:gd name="T57" fmla="*/ 304 h 316"/>
                  <a:gd name="T58" fmla="*/ 8 w 102"/>
                  <a:gd name="T59" fmla="*/ 304 h 316"/>
                  <a:gd name="T60" fmla="*/ 8 w 102"/>
                  <a:gd name="T61" fmla="*/ 304 h 316"/>
                  <a:gd name="T62" fmla="*/ 12 w 102"/>
                  <a:gd name="T63" fmla="*/ 301 h 316"/>
                  <a:gd name="T64" fmla="*/ 12 w 102"/>
                  <a:gd name="T65" fmla="*/ 301 h 316"/>
                  <a:gd name="T66" fmla="*/ 15 w 102"/>
                  <a:gd name="T67" fmla="*/ 301 h 316"/>
                  <a:gd name="T68" fmla="*/ 15 w 102"/>
                  <a:gd name="T69" fmla="*/ 301 h 316"/>
                  <a:gd name="T70" fmla="*/ 19 w 102"/>
                  <a:gd name="T71" fmla="*/ 301 h 316"/>
                  <a:gd name="T72" fmla="*/ 23 w 102"/>
                  <a:gd name="T73" fmla="*/ 301 h 316"/>
                  <a:gd name="T74" fmla="*/ 23 w 102"/>
                  <a:gd name="T75" fmla="*/ 301 h 316"/>
                  <a:gd name="T76" fmla="*/ 27 w 102"/>
                  <a:gd name="T77" fmla="*/ 304 h 316"/>
                  <a:gd name="T78" fmla="*/ 30 w 102"/>
                  <a:gd name="T79" fmla="*/ 304 h 316"/>
                  <a:gd name="T80" fmla="*/ 30 w 102"/>
                  <a:gd name="T81" fmla="*/ 304 h 316"/>
                  <a:gd name="T82" fmla="*/ 34 w 102"/>
                  <a:gd name="T83" fmla="*/ 304 h 316"/>
                  <a:gd name="T84" fmla="*/ 34 w 102"/>
                  <a:gd name="T85" fmla="*/ 308 h 316"/>
                  <a:gd name="T86" fmla="*/ 38 w 102"/>
                  <a:gd name="T87" fmla="*/ 308 h 316"/>
                  <a:gd name="T88" fmla="*/ 38 w 102"/>
                  <a:gd name="T89" fmla="*/ 308 h 316"/>
                  <a:gd name="T90" fmla="*/ 38 w 102"/>
                  <a:gd name="T91" fmla="*/ 312 h 316"/>
                  <a:gd name="T92" fmla="*/ 42 w 102"/>
                  <a:gd name="T93" fmla="*/ 312 h 316"/>
                  <a:gd name="T94" fmla="*/ 42 w 102"/>
                  <a:gd name="T95" fmla="*/ 312 h 316"/>
                  <a:gd name="T96" fmla="*/ 42 w 102"/>
                  <a:gd name="T97" fmla="*/ 316 h 316"/>
                  <a:gd name="T98" fmla="*/ 42 w 102"/>
                  <a:gd name="T99" fmla="*/ 316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316">
                    <a:moveTo>
                      <a:pt x="102" y="12"/>
                    </a:moveTo>
                    <a:lnTo>
                      <a:pt x="102" y="12"/>
                    </a:lnTo>
                    <a:lnTo>
                      <a:pt x="102" y="12"/>
                    </a:lnTo>
                    <a:lnTo>
                      <a:pt x="102" y="12"/>
                    </a:lnTo>
                    <a:lnTo>
                      <a:pt x="102" y="12"/>
                    </a:lnTo>
                    <a:lnTo>
                      <a:pt x="102" y="12"/>
                    </a:lnTo>
                    <a:lnTo>
                      <a:pt x="102" y="8"/>
                    </a:lnTo>
                    <a:lnTo>
                      <a:pt x="102" y="8"/>
                    </a:lnTo>
                    <a:lnTo>
                      <a:pt x="102" y="8"/>
                    </a:lnTo>
                    <a:lnTo>
                      <a:pt x="102" y="8"/>
                    </a:lnTo>
                    <a:lnTo>
                      <a:pt x="102" y="8"/>
                    </a:lnTo>
                    <a:lnTo>
                      <a:pt x="98" y="4"/>
                    </a:lnTo>
                    <a:lnTo>
                      <a:pt x="98" y="4"/>
                    </a:lnTo>
                    <a:lnTo>
                      <a:pt x="98" y="4"/>
                    </a:lnTo>
                    <a:lnTo>
                      <a:pt x="98" y="4"/>
                    </a:lnTo>
                    <a:lnTo>
                      <a:pt x="98" y="4"/>
                    </a:lnTo>
                    <a:lnTo>
                      <a:pt x="94" y="4"/>
                    </a:lnTo>
                    <a:lnTo>
                      <a:pt x="94" y="4"/>
                    </a:lnTo>
                    <a:lnTo>
                      <a:pt x="94" y="0"/>
                    </a:lnTo>
                    <a:lnTo>
                      <a:pt x="90" y="0"/>
                    </a:lnTo>
                    <a:lnTo>
                      <a:pt x="90" y="0"/>
                    </a:lnTo>
                    <a:lnTo>
                      <a:pt x="90" y="0"/>
                    </a:lnTo>
                    <a:lnTo>
                      <a:pt x="90" y="0"/>
                    </a:lnTo>
                    <a:lnTo>
                      <a:pt x="87" y="0"/>
                    </a:lnTo>
                    <a:lnTo>
                      <a:pt x="87" y="0"/>
                    </a:lnTo>
                    <a:lnTo>
                      <a:pt x="87" y="0"/>
                    </a:lnTo>
                    <a:lnTo>
                      <a:pt x="83" y="0"/>
                    </a:lnTo>
                    <a:lnTo>
                      <a:pt x="83" y="0"/>
                    </a:lnTo>
                    <a:lnTo>
                      <a:pt x="83" y="0"/>
                    </a:lnTo>
                    <a:lnTo>
                      <a:pt x="79" y="0"/>
                    </a:lnTo>
                    <a:lnTo>
                      <a:pt x="79" y="0"/>
                    </a:lnTo>
                    <a:lnTo>
                      <a:pt x="79" y="0"/>
                    </a:lnTo>
                    <a:lnTo>
                      <a:pt x="75" y="0"/>
                    </a:lnTo>
                    <a:lnTo>
                      <a:pt x="75" y="0"/>
                    </a:lnTo>
                    <a:lnTo>
                      <a:pt x="75" y="0"/>
                    </a:lnTo>
                    <a:lnTo>
                      <a:pt x="72" y="0"/>
                    </a:lnTo>
                    <a:lnTo>
                      <a:pt x="72" y="0"/>
                    </a:lnTo>
                    <a:lnTo>
                      <a:pt x="72" y="0"/>
                    </a:lnTo>
                    <a:lnTo>
                      <a:pt x="72" y="0"/>
                    </a:lnTo>
                    <a:lnTo>
                      <a:pt x="68" y="0"/>
                    </a:lnTo>
                    <a:lnTo>
                      <a:pt x="68" y="0"/>
                    </a:lnTo>
                    <a:lnTo>
                      <a:pt x="68" y="0"/>
                    </a:lnTo>
                    <a:lnTo>
                      <a:pt x="68" y="0"/>
                    </a:lnTo>
                    <a:lnTo>
                      <a:pt x="68" y="0"/>
                    </a:lnTo>
                    <a:lnTo>
                      <a:pt x="64" y="4"/>
                    </a:lnTo>
                    <a:lnTo>
                      <a:pt x="64" y="4"/>
                    </a:lnTo>
                    <a:lnTo>
                      <a:pt x="64" y="4"/>
                    </a:lnTo>
                    <a:lnTo>
                      <a:pt x="64" y="4"/>
                    </a:lnTo>
                    <a:lnTo>
                      <a:pt x="64" y="4"/>
                    </a:lnTo>
                    <a:lnTo>
                      <a:pt x="64" y="4"/>
                    </a:lnTo>
                    <a:lnTo>
                      <a:pt x="0" y="308"/>
                    </a:lnTo>
                    <a:lnTo>
                      <a:pt x="0" y="308"/>
                    </a:lnTo>
                    <a:lnTo>
                      <a:pt x="4" y="308"/>
                    </a:lnTo>
                    <a:lnTo>
                      <a:pt x="4" y="304"/>
                    </a:lnTo>
                    <a:lnTo>
                      <a:pt x="4" y="304"/>
                    </a:lnTo>
                    <a:lnTo>
                      <a:pt x="4" y="304"/>
                    </a:lnTo>
                    <a:lnTo>
                      <a:pt x="4" y="304"/>
                    </a:lnTo>
                    <a:lnTo>
                      <a:pt x="4" y="304"/>
                    </a:lnTo>
                    <a:lnTo>
                      <a:pt x="4" y="304"/>
                    </a:lnTo>
                    <a:lnTo>
                      <a:pt x="8" y="304"/>
                    </a:lnTo>
                    <a:lnTo>
                      <a:pt x="8" y="304"/>
                    </a:lnTo>
                    <a:lnTo>
                      <a:pt x="8" y="304"/>
                    </a:lnTo>
                    <a:lnTo>
                      <a:pt x="8" y="301"/>
                    </a:lnTo>
                    <a:lnTo>
                      <a:pt x="12" y="301"/>
                    </a:lnTo>
                    <a:lnTo>
                      <a:pt x="12" y="301"/>
                    </a:lnTo>
                    <a:lnTo>
                      <a:pt x="12" y="301"/>
                    </a:lnTo>
                    <a:lnTo>
                      <a:pt x="12" y="301"/>
                    </a:lnTo>
                    <a:lnTo>
                      <a:pt x="15" y="301"/>
                    </a:lnTo>
                    <a:lnTo>
                      <a:pt x="15" y="301"/>
                    </a:lnTo>
                    <a:lnTo>
                      <a:pt x="15" y="301"/>
                    </a:lnTo>
                    <a:lnTo>
                      <a:pt x="19" y="301"/>
                    </a:lnTo>
                    <a:lnTo>
                      <a:pt x="19" y="301"/>
                    </a:lnTo>
                    <a:lnTo>
                      <a:pt x="19" y="301"/>
                    </a:lnTo>
                    <a:lnTo>
                      <a:pt x="23" y="301"/>
                    </a:lnTo>
                    <a:lnTo>
                      <a:pt x="23" y="301"/>
                    </a:lnTo>
                    <a:lnTo>
                      <a:pt x="23" y="301"/>
                    </a:lnTo>
                    <a:lnTo>
                      <a:pt x="27" y="304"/>
                    </a:lnTo>
                    <a:lnTo>
                      <a:pt x="27" y="304"/>
                    </a:lnTo>
                    <a:lnTo>
                      <a:pt x="27" y="304"/>
                    </a:lnTo>
                    <a:lnTo>
                      <a:pt x="30" y="304"/>
                    </a:lnTo>
                    <a:lnTo>
                      <a:pt x="30" y="304"/>
                    </a:lnTo>
                    <a:lnTo>
                      <a:pt x="30" y="304"/>
                    </a:lnTo>
                    <a:lnTo>
                      <a:pt x="34" y="304"/>
                    </a:lnTo>
                    <a:lnTo>
                      <a:pt x="34" y="304"/>
                    </a:lnTo>
                    <a:lnTo>
                      <a:pt x="34" y="308"/>
                    </a:lnTo>
                    <a:lnTo>
                      <a:pt x="34" y="308"/>
                    </a:lnTo>
                    <a:lnTo>
                      <a:pt x="38" y="308"/>
                    </a:lnTo>
                    <a:lnTo>
                      <a:pt x="38" y="308"/>
                    </a:lnTo>
                    <a:lnTo>
                      <a:pt x="38" y="308"/>
                    </a:lnTo>
                    <a:lnTo>
                      <a:pt x="38" y="308"/>
                    </a:lnTo>
                    <a:lnTo>
                      <a:pt x="38" y="312"/>
                    </a:lnTo>
                    <a:lnTo>
                      <a:pt x="38" y="312"/>
                    </a:lnTo>
                    <a:lnTo>
                      <a:pt x="42" y="312"/>
                    </a:lnTo>
                    <a:lnTo>
                      <a:pt x="42" y="312"/>
                    </a:lnTo>
                    <a:lnTo>
                      <a:pt x="42" y="312"/>
                    </a:lnTo>
                    <a:lnTo>
                      <a:pt x="42" y="312"/>
                    </a:lnTo>
                    <a:lnTo>
                      <a:pt x="42" y="316"/>
                    </a:lnTo>
                    <a:lnTo>
                      <a:pt x="42" y="316"/>
                    </a:lnTo>
                    <a:lnTo>
                      <a:pt x="42" y="316"/>
                    </a:lnTo>
                    <a:lnTo>
                      <a:pt x="42" y="316"/>
                    </a:lnTo>
                    <a:lnTo>
                      <a:pt x="102" y="1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426">
                <a:extLst>
                  <a:ext uri="{FF2B5EF4-FFF2-40B4-BE49-F238E27FC236}">
                    <a16:creationId xmlns:a16="http://schemas.microsoft.com/office/drawing/2014/main" id="{EC197B6E-FAA7-1C01-FDFB-67894BE2144B}"/>
                  </a:ext>
                </a:extLst>
              </p:cNvPr>
              <p:cNvSpPr>
                <a:spLocks/>
              </p:cNvSpPr>
              <p:nvPr/>
            </p:nvSpPr>
            <p:spPr bwMode="auto">
              <a:xfrm>
                <a:off x="5815" y="2116"/>
                <a:ext cx="146" cy="117"/>
              </a:xfrm>
              <a:custGeom>
                <a:avLst/>
                <a:gdLst>
                  <a:gd name="T0" fmla="*/ 120 w 146"/>
                  <a:gd name="T1" fmla="*/ 117 h 117"/>
                  <a:gd name="T2" fmla="*/ 120 w 146"/>
                  <a:gd name="T3" fmla="*/ 117 h 117"/>
                  <a:gd name="T4" fmla="*/ 124 w 146"/>
                  <a:gd name="T5" fmla="*/ 117 h 117"/>
                  <a:gd name="T6" fmla="*/ 124 w 146"/>
                  <a:gd name="T7" fmla="*/ 117 h 117"/>
                  <a:gd name="T8" fmla="*/ 127 w 146"/>
                  <a:gd name="T9" fmla="*/ 117 h 117"/>
                  <a:gd name="T10" fmla="*/ 127 w 146"/>
                  <a:gd name="T11" fmla="*/ 117 h 117"/>
                  <a:gd name="T12" fmla="*/ 131 w 146"/>
                  <a:gd name="T13" fmla="*/ 117 h 117"/>
                  <a:gd name="T14" fmla="*/ 135 w 146"/>
                  <a:gd name="T15" fmla="*/ 117 h 117"/>
                  <a:gd name="T16" fmla="*/ 135 w 146"/>
                  <a:gd name="T17" fmla="*/ 113 h 117"/>
                  <a:gd name="T18" fmla="*/ 139 w 146"/>
                  <a:gd name="T19" fmla="*/ 113 h 117"/>
                  <a:gd name="T20" fmla="*/ 139 w 146"/>
                  <a:gd name="T21" fmla="*/ 109 h 117"/>
                  <a:gd name="T22" fmla="*/ 142 w 146"/>
                  <a:gd name="T23" fmla="*/ 109 h 117"/>
                  <a:gd name="T24" fmla="*/ 142 w 146"/>
                  <a:gd name="T25" fmla="*/ 105 h 117"/>
                  <a:gd name="T26" fmla="*/ 142 w 146"/>
                  <a:gd name="T27" fmla="*/ 105 h 117"/>
                  <a:gd name="T28" fmla="*/ 146 w 146"/>
                  <a:gd name="T29" fmla="*/ 102 h 117"/>
                  <a:gd name="T30" fmla="*/ 146 w 146"/>
                  <a:gd name="T31" fmla="*/ 102 h 117"/>
                  <a:gd name="T32" fmla="*/ 146 w 146"/>
                  <a:gd name="T33" fmla="*/ 98 h 117"/>
                  <a:gd name="T34" fmla="*/ 146 w 146"/>
                  <a:gd name="T35" fmla="*/ 94 h 117"/>
                  <a:gd name="T36" fmla="*/ 146 w 146"/>
                  <a:gd name="T37" fmla="*/ 94 h 117"/>
                  <a:gd name="T38" fmla="*/ 146 w 146"/>
                  <a:gd name="T39" fmla="*/ 90 h 117"/>
                  <a:gd name="T40" fmla="*/ 146 w 146"/>
                  <a:gd name="T41" fmla="*/ 90 h 117"/>
                  <a:gd name="T42" fmla="*/ 142 w 146"/>
                  <a:gd name="T43" fmla="*/ 87 h 117"/>
                  <a:gd name="T44" fmla="*/ 142 w 146"/>
                  <a:gd name="T45" fmla="*/ 87 h 117"/>
                  <a:gd name="T46" fmla="*/ 142 w 146"/>
                  <a:gd name="T47" fmla="*/ 83 h 117"/>
                  <a:gd name="T48" fmla="*/ 139 w 146"/>
                  <a:gd name="T49" fmla="*/ 83 h 117"/>
                  <a:gd name="T50" fmla="*/ 22 w 146"/>
                  <a:gd name="T51" fmla="*/ 0 h 117"/>
                  <a:gd name="T52" fmla="*/ 22 w 146"/>
                  <a:gd name="T53" fmla="*/ 4 h 117"/>
                  <a:gd name="T54" fmla="*/ 26 w 146"/>
                  <a:gd name="T55" fmla="*/ 4 h 117"/>
                  <a:gd name="T56" fmla="*/ 26 w 146"/>
                  <a:gd name="T57" fmla="*/ 8 h 117"/>
                  <a:gd name="T58" fmla="*/ 26 w 146"/>
                  <a:gd name="T59" fmla="*/ 8 h 117"/>
                  <a:gd name="T60" fmla="*/ 26 w 146"/>
                  <a:gd name="T61" fmla="*/ 12 h 117"/>
                  <a:gd name="T62" fmla="*/ 26 w 146"/>
                  <a:gd name="T63" fmla="*/ 12 h 117"/>
                  <a:gd name="T64" fmla="*/ 26 w 146"/>
                  <a:gd name="T65" fmla="*/ 15 h 117"/>
                  <a:gd name="T66" fmla="*/ 26 w 146"/>
                  <a:gd name="T67" fmla="*/ 19 h 117"/>
                  <a:gd name="T68" fmla="*/ 26 w 146"/>
                  <a:gd name="T69" fmla="*/ 19 h 117"/>
                  <a:gd name="T70" fmla="*/ 26 w 146"/>
                  <a:gd name="T71" fmla="*/ 23 h 117"/>
                  <a:gd name="T72" fmla="*/ 26 w 146"/>
                  <a:gd name="T73" fmla="*/ 23 h 117"/>
                  <a:gd name="T74" fmla="*/ 22 w 146"/>
                  <a:gd name="T75" fmla="*/ 27 h 117"/>
                  <a:gd name="T76" fmla="*/ 22 w 146"/>
                  <a:gd name="T77" fmla="*/ 30 h 117"/>
                  <a:gd name="T78" fmla="*/ 19 w 146"/>
                  <a:gd name="T79" fmla="*/ 30 h 117"/>
                  <a:gd name="T80" fmla="*/ 19 w 146"/>
                  <a:gd name="T81" fmla="*/ 30 h 117"/>
                  <a:gd name="T82" fmla="*/ 15 w 146"/>
                  <a:gd name="T83" fmla="*/ 34 h 117"/>
                  <a:gd name="T84" fmla="*/ 15 w 146"/>
                  <a:gd name="T85" fmla="*/ 34 h 117"/>
                  <a:gd name="T86" fmla="*/ 11 w 146"/>
                  <a:gd name="T87" fmla="*/ 34 h 117"/>
                  <a:gd name="T88" fmla="*/ 7 w 146"/>
                  <a:gd name="T89" fmla="*/ 34 h 117"/>
                  <a:gd name="T90" fmla="*/ 7 w 146"/>
                  <a:gd name="T91" fmla="*/ 34 h 117"/>
                  <a:gd name="T92" fmla="*/ 4 w 146"/>
                  <a:gd name="T93" fmla="*/ 34 h 117"/>
                  <a:gd name="T94" fmla="*/ 4 w 146"/>
                  <a:gd name="T95" fmla="*/ 34 h 117"/>
                  <a:gd name="T96" fmla="*/ 0 w 146"/>
                  <a:gd name="T97" fmla="*/ 34 h 117"/>
                  <a:gd name="T98" fmla="*/ 0 w 146"/>
                  <a:gd name="T99" fmla="*/ 3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117">
                    <a:moveTo>
                      <a:pt x="116" y="113"/>
                    </a:moveTo>
                    <a:lnTo>
                      <a:pt x="120" y="117"/>
                    </a:lnTo>
                    <a:lnTo>
                      <a:pt x="120" y="117"/>
                    </a:lnTo>
                    <a:lnTo>
                      <a:pt x="120" y="117"/>
                    </a:lnTo>
                    <a:lnTo>
                      <a:pt x="120" y="117"/>
                    </a:lnTo>
                    <a:lnTo>
                      <a:pt x="124" y="117"/>
                    </a:lnTo>
                    <a:lnTo>
                      <a:pt x="124" y="117"/>
                    </a:lnTo>
                    <a:lnTo>
                      <a:pt x="124" y="117"/>
                    </a:lnTo>
                    <a:lnTo>
                      <a:pt x="127" y="117"/>
                    </a:lnTo>
                    <a:lnTo>
                      <a:pt x="127" y="117"/>
                    </a:lnTo>
                    <a:lnTo>
                      <a:pt x="127" y="117"/>
                    </a:lnTo>
                    <a:lnTo>
                      <a:pt x="127" y="117"/>
                    </a:lnTo>
                    <a:lnTo>
                      <a:pt x="131" y="117"/>
                    </a:lnTo>
                    <a:lnTo>
                      <a:pt x="131" y="117"/>
                    </a:lnTo>
                    <a:lnTo>
                      <a:pt x="131" y="117"/>
                    </a:lnTo>
                    <a:lnTo>
                      <a:pt x="135" y="117"/>
                    </a:lnTo>
                    <a:lnTo>
                      <a:pt x="135" y="113"/>
                    </a:lnTo>
                    <a:lnTo>
                      <a:pt x="135" y="113"/>
                    </a:lnTo>
                    <a:lnTo>
                      <a:pt x="135" y="113"/>
                    </a:lnTo>
                    <a:lnTo>
                      <a:pt x="139" y="113"/>
                    </a:lnTo>
                    <a:lnTo>
                      <a:pt x="139" y="113"/>
                    </a:lnTo>
                    <a:lnTo>
                      <a:pt x="139" y="109"/>
                    </a:lnTo>
                    <a:lnTo>
                      <a:pt x="139" y="109"/>
                    </a:lnTo>
                    <a:lnTo>
                      <a:pt x="142" y="109"/>
                    </a:lnTo>
                    <a:lnTo>
                      <a:pt x="142" y="109"/>
                    </a:lnTo>
                    <a:lnTo>
                      <a:pt x="142" y="105"/>
                    </a:lnTo>
                    <a:lnTo>
                      <a:pt x="142" y="105"/>
                    </a:lnTo>
                    <a:lnTo>
                      <a:pt x="142" y="105"/>
                    </a:lnTo>
                    <a:lnTo>
                      <a:pt x="146" y="105"/>
                    </a:lnTo>
                    <a:lnTo>
                      <a:pt x="146" y="102"/>
                    </a:lnTo>
                    <a:lnTo>
                      <a:pt x="146" y="102"/>
                    </a:lnTo>
                    <a:lnTo>
                      <a:pt x="146" y="102"/>
                    </a:lnTo>
                    <a:lnTo>
                      <a:pt x="146" y="98"/>
                    </a:lnTo>
                    <a:lnTo>
                      <a:pt x="146" y="98"/>
                    </a:lnTo>
                    <a:lnTo>
                      <a:pt x="146" y="98"/>
                    </a:lnTo>
                    <a:lnTo>
                      <a:pt x="146" y="94"/>
                    </a:lnTo>
                    <a:lnTo>
                      <a:pt x="146" y="94"/>
                    </a:lnTo>
                    <a:lnTo>
                      <a:pt x="146" y="94"/>
                    </a:lnTo>
                    <a:lnTo>
                      <a:pt x="146" y="90"/>
                    </a:lnTo>
                    <a:lnTo>
                      <a:pt x="146" y="90"/>
                    </a:lnTo>
                    <a:lnTo>
                      <a:pt x="146" y="90"/>
                    </a:lnTo>
                    <a:lnTo>
                      <a:pt x="146" y="90"/>
                    </a:lnTo>
                    <a:lnTo>
                      <a:pt x="146" y="87"/>
                    </a:lnTo>
                    <a:lnTo>
                      <a:pt x="142" y="87"/>
                    </a:lnTo>
                    <a:lnTo>
                      <a:pt x="142" y="87"/>
                    </a:lnTo>
                    <a:lnTo>
                      <a:pt x="142" y="87"/>
                    </a:lnTo>
                    <a:lnTo>
                      <a:pt x="142" y="83"/>
                    </a:lnTo>
                    <a:lnTo>
                      <a:pt x="142" y="83"/>
                    </a:lnTo>
                    <a:lnTo>
                      <a:pt x="142" y="83"/>
                    </a:lnTo>
                    <a:lnTo>
                      <a:pt x="139" y="83"/>
                    </a:lnTo>
                    <a:lnTo>
                      <a:pt x="22" y="0"/>
                    </a:lnTo>
                    <a:lnTo>
                      <a:pt x="22" y="0"/>
                    </a:lnTo>
                    <a:lnTo>
                      <a:pt x="22" y="0"/>
                    </a:lnTo>
                    <a:lnTo>
                      <a:pt x="22" y="4"/>
                    </a:lnTo>
                    <a:lnTo>
                      <a:pt x="26" y="4"/>
                    </a:lnTo>
                    <a:lnTo>
                      <a:pt x="26" y="4"/>
                    </a:lnTo>
                    <a:lnTo>
                      <a:pt x="26" y="4"/>
                    </a:lnTo>
                    <a:lnTo>
                      <a:pt x="26" y="8"/>
                    </a:lnTo>
                    <a:lnTo>
                      <a:pt x="26" y="8"/>
                    </a:lnTo>
                    <a:lnTo>
                      <a:pt x="26" y="8"/>
                    </a:lnTo>
                    <a:lnTo>
                      <a:pt x="26" y="8"/>
                    </a:lnTo>
                    <a:lnTo>
                      <a:pt x="26" y="12"/>
                    </a:lnTo>
                    <a:lnTo>
                      <a:pt x="26" y="12"/>
                    </a:lnTo>
                    <a:lnTo>
                      <a:pt x="26" y="12"/>
                    </a:lnTo>
                    <a:lnTo>
                      <a:pt x="26" y="15"/>
                    </a:lnTo>
                    <a:lnTo>
                      <a:pt x="26" y="15"/>
                    </a:lnTo>
                    <a:lnTo>
                      <a:pt x="26" y="15"/>
                    </a:lnTo>
                    <a:lnTo>
                      <a:pt x="26" y="19"/>
                    </a:lnTo>
                    <a:lnTo>
                      <a:pt x="26" y="19"/>
                    </a:lnTo>
                    <a:lnTo>
                      <a:pt x="26" y="19"/>
                    </a:lnTo>
                    <a:lnTo>
                      <a:pt x="26" y="23"/>
                    </a:lnTo>
                    <a:lnTo>
                      <a:pt x="26" y="23"/>
                    </a:lnTo>
                    <a:lnTo>
                      <a:pt x="26" y="23"/>
                    </a:lnTo>
                    <a:lnTo>
                      <a:pt x="26" y="23"/>
                    </a:lnTo>
                    <a:lnTo>
                      <a:pt x="22" y="27"/>
                    </a:lnTo>
                    <a:lnTo>
                      <a:pt x="22" y="27"/>
                    </a:lnTo>
                    <a:lnTo>
                      <a:pt x="22" y="27"/>
                    </a:lnTo>
                    <a:lnTo>
                      <a:pt x="22" y="30"/>
                    </a:lnTo>
                    <a:lnTo>
                      <a:pt x="22" y="30"/>
                    </a:lnTo>
                    <a:lnTo>
                      <a:pt x="19" y="30"/>
                    </a:lnTo>
                    <a:lnTo>
                      <a:pt x="19" y="30"/>
                    </a:lnTo>
                    <a:lnTo>
                      <a:pt x="19" y="30"/>
                    </a:lnTo>
                    <a:lnTo>
                      <a:pt x="15" y="34"/>
                    </a:lnTo>
                    <a:lnTo>
                      <a:pt x="15" y="34"/>
                    </a:lnTo>
                    <a:lnTo>
                      <a:pt x="15" y="34"/>
                    </a:lnTo>
                    <a:lnTo>
                      <a:pt x="15" y="34"/>
                    </a:lnTo>
                    <a:lnTo>
                      <a:pt x="11" y="34"/>
                    </a:lnTo>
                    <a:lnTo>
                      <a:pt x="11" y="34"/>
                    </a:lnTo>
                    <a:lnTo>
                      <a:pt x="11" y="34"/>
                    </a:lnTo>
                    <a:lnTo>
                      <a:pt x="7" y="34"/>
                    </a:lnTo>
                    <a:lnTo>
                      <a:pt x="7" y="34"/>
                    </a:lnTo>
                    <a:lnTo>
                      <a:pt x="7" y="34"/>
                    </a:lnTo>
                    <a:lnTo>
                      <a:pt x="7" y="34"/>
                    </a:lnTo>
                    <a:lnTo>
                      <a:pt x="4" y="34"/>
                    </a:lnTo>
                    <a:lnTo>
                      <a:pt x="4" y="34"/>
                    </a:lnTo>
                    <a:lnTo>
                      <a:pt x="4" y="34"/>
                    </a:lnTo>
                    <a:lnTo>
                      <a:pt x="0" y="34"/>
                    </a:lnTo>
                    <a:lnTo>
                      <a:pt x="0" y="34"/>
                    </a:lnTo>
                    <a:lnTo>
                      <a:pt x="0" y="34"/>
                    </a:lnTo>
                    <a:lnTo>
                      <a:pt x="0" y="34"/>
                    </a:lnTo>
                    <a:lnTo>
                      <a:pt x="116" y="11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427">
                <a:extLst>
                  <a:ext uri="{FF2B5EF4-FFF2-40B4-BE49-F238E27FC236}">
                    <a16:creationId xmlns:a16="http://schemas.microsoft.com/office/drawing/2014/main" id="{F7E939B9-1495-A99B-DBED-6E9B0EBA0B22}"/>
                  </a:ext>
                </a:extLst>
              </p:cNvPr>
              <p:cNvSpPr>
                <a:spLocks/>
              </p:cNvSpPr>
              <p:nvPr/>
            </p:nvSpPr>
            <p:spPr bwMode="auto">
              <a:xfrm>
                <a:off x="6092" y="2094"/>
                <a:ext cx="226" cy="131"/>
              </a:xfrm>
              <a:custGeom>
                <a:avLst/>
                <a:gdLst>
                  <a:gd name="T0" fmla="*/ 0 w 226"/>
                  <a:gd name="T1" fmla="*/ 94 h 131"/>
                  <a:gd name="T2" fmla="*/ 0 w 226"/>
                  <a:gd name="T3" fmla="*/ 97 h 131"/>
                  <a:gd name="T4" fmla="*/ 0 w 226"/>
                  <a:gd name="T5" fmla="*/ 97 h 131"/>
                  <a:gd name="T6" fmla="*/ 0 w 226"/>
                  <a:gd name="T7" fmla="*/ 97 h 131"/>
                  <a:gd name="T8" fmla="*/ 0 w 226"/>
                  <a:gd name="T9" fmla="*/ 101 h 131"/>
                  <a:gd name="T10" fmla="*/ 0 w 226"/>
                  <a:gd name="T11" fmla="*/ 101 h 131"/>
                  <a:gd name="T12" fmla="*/ 0 w 226"/>
                  <a:gd name="T13" fmla="*/ 101 h 131"/>
                  <a:gd name="T14" fmla="*/ 0 w 226"/>
                  <a:gd name="T15" fmla="*/ 105 h 131"/>
                  <a:gd name="T16" fmla="*/ 0 w 226"/>
                  <a:gd name="T17" fmla="*/ 109 h 131"/>
                  <a:gd name="T18" fmla="*/ 0 w 226"/>
                  <a:gd name="T19" fmla="*/ 109 h 131"/>
                  <a:gd name="T20" fmla="*/ 0 w 226"/>
                  <a:gd name="T21" fmla="*/ 112 h 131"/>
                  <a:gd name="T22" fmla="*/ 0 w 226"/>
                  <a:gd name="T23" fmla="*/ 112 h 131"/>
                  <a:gd name="T24" fmla="*/ 4 w 226"/>
                  <a:gd name="T25" fmla="*/ 116 h 131"/>
                  <a:gd name="T26" fmla="*/ 4 w 226"/>
                  <a:gd name="T27" fmla="*/ 120 h 131"/>
                  <a:gd name="T28" fmla="*/ 4 w 226"/>
                  <a:gd name="T29" fmla="*/ 120 h 131"/>
                  <a:gd name="T30" fmla="*/ 8 w 226"/>
                  <a:gd name="T31" fmla="*/ 124 h 131"/>
                  <a:gd name="T32" fmla="*/ 8 w 226"/>
                  <a:gd name="T33" fmla="*/ 124 h 131"/>
                  <a:gd name="T34" fmla="*/ 8 w 226"/>
                  <a:gd name="T35" fmla="*/ 127 h 131"/>
                  <a:gd name="T36" fmla="*/ 12 w 226"/>
                  <a:gd name="T37" fmla="*/ 127 h 131"/>
                  <a:gd name="T38" fmla="*/ 12 w 226"/>
                  <a:gd name="T39" fmla="*/ 127 h 131"/>
                  <a:gd name="T40" fmla="*/ 12 w 226"/>
                  <a:gd name="T41" fmla="*/ 131 h 131"/>
                  <a:gd name="T42" fmla="*/ 15 w 226"/>
                  <a:gd name="T43" fmla="*/ 131 h 131"/>
                  <a:gd name="T44" fmla="*/ 15 w 226"/>
                  <a:gd name="T45" fmla="*/ 131 h 131"/>
                  <a:gd name="T46" fmla="*/ 15 w 226"/>
                  <a:gd name="T47" fmla="*/ 131 h 131"/>
                  <a:gd name="T48" fmla="*/ 15 w 226"/>
                  <a:gd name="T49" fmla="*/ 131 h 131"/>
                  <a:gd name="T50" fmla="*/ 226 w 226"/>
                  <a:gd name="T51" fmla="*/ 34 h 131"/>
                  <a:gd name="T52" fmla="*/ 222 w 226"/>
                  <a:gd name="T53" fmla="*/ 34 h 131"/>
                  <a:gd name="T54" fmla="*/ 222 w 226"/>
                  <a:gd name="T55" fmla="*/ 34 h 131"/>
                  <a:gd name="T56" fmla="*/ 222 w 226"/>
                  <a:gd name="T57" fmla="*/ 34 h 131"/>
                  <a:gd name="T58" fmla="*/ 222 w 226"/>
                  <a:gd name="T59" fmla="*/ 34 h 131"/>
                  <a:gd name="T60" fmla="*/ 218 w 226"/>
                  <a:gd name="T61" fmla="*/ 34 h 131"/>
                  <a:gd name="T62" fmla="*/ 218 w 226"/>
                  <a:gd name="T63" fmla="*/ 30 h 131"/>
                  <a:gd name="T64" fmla="*/ 218 w 226"/>
                  <a:gd name="T65" fmla="*/ 30 h 131"/>
                  <a:gd name="T66" fmla="*/ 214 w 226"/>
                  <a:gd name="T67" fmla="*/ 26 h 131"/>
                  <a:gd name="T68" fmla="*/ 214 w 226"/>
                  <a:gd name="T69" fmla="*/ 26 h 131"/>
                  <a:gd name="T70" fmla="*/ 214 w 226"/>
                  <a:gd name="T71" fmla="*/ 22 h 131"/>
                  <a:gd name="T72" fmla="*/ 211 w 226"/>
                  <a:gd name="T73" fmla="*/ 22 h 131"/>
                  <a:gd name="T74" fmla="*/ 211 w 226"/>
                  <a:gd name="T75" fmla="*/ 19 h 131"/>
                  <a:gd name="T76" fmla="*/ 211 w 226"/>
                  <a:gd name="T77" fmla="*/ 15 h 131"/>
                  <a:gd name="T78" fmla="*/ 211 w 226"/>
                  <a:gd name="T79" fmla="*/ 15 h 131"/>
                  <a:gd name="T80" fmla="*/ 207 w 226"/>
                  <a:gd name="T81" fmla="*/ 11 h 131"/>
                  <a:gd name="T82" fmla="*/ 207 w 226"/>
                  <a:gd name="T83" fmla="*/ 11 h 131"/>
                  <a:gd name="T84" fmla="*/ 207 w 226"/>
                  <a:gd name="T85" fmla="*/ 7 h 131"/>
                  <a:gd name="T86" fmla="*/ 207 w 226"/>
                  <a:gd name="T87" fmla="*/ 4 h 131"/>
                  <a:gd name="T88" fmla="*/ 207 w 226"/>
                  <a:gd name="T89" fmla="*/ 4 h 131"/>
                  <a:gd name="T90" fmla="*/ 207 w 226"/>
                  <a:gd name="T91" fmla="*/ 4 h 131"/>
                  <a:gd name="T92" fmla="*/ 207 w 226"/>
                  <a:gd name="T93" fmla="*/ 0 h 131"/>
                  <a:gd name="T94" fmla="*/ 207 w 226"/>
                  <a:gd name="T95" fmla="*/ 0 h 131"/>
                  <a:gd name="T96" fmla="*/ 207 w 226"/>
                  <a:gd name="T97" fmla="*/ 0 h 131"/>
                  <a:gd name="T98" fmla="*/ 207 w 226"/>
                  <a:gd name="T9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6" h="131">
                    <a:moveTo>
                      <a:pt x="0" y="94"/>
                    </a:moveTo>
                    <a:lnTo>
                      <a:pt x="0" y="94"/>
                    </a:lnTo>
                    <a:lnTo>
                      <a:pt x="0" y="94"/>
                    </a:lnTo>
                    <a:lnTo>
                      <a:pt x="0" y="97"/>
                    </a:lnTo>
                    <a:lnTo>
                      <a:pt x="0" y="97"/>
                    </a:lnTo>
                    <a:lnTo>
                      <a:pt x="0" y="97"/>
                    </a:lnTo>
                    <a:lnTo>
                      <a:pt x="0" y="97"/>
                    </a:lnTo>
                    <a:lnTo>
                      <a:pt x="0" y="97"/>
                    </a:lnTo>
                    <a:lnTo>
                      <a:pt x="0" y="97"/>
                    </a:lnTo>
                    <a:lnTo>
                      <a:pt x="0" y="101"/>
                    </a:lnTo>
                    <a:lnTo>
                      <a:pt x="0" y="101"/>
                    </a:lnTo>
                    <a:lnTo>
                      <a:pt x="0" y="101"/>
                    </a:lnTo>
                    <a:lnTo>
                      <a:pt x="0" y="101"/>
                    </a:lnTo>
                    <a:lnTo>
                      <a:pt x="0" y="101"/>
                    </a:lnTo>
                    <a:lnTo>
                      <a:pt x="0" y="105"/>
                    </a:lnTo>
                    <a:lnTo>
                      <a:pt x="0" y="105"/>
                    </a:lnTo>
                    <a:lnTo>
                      <a:pt x="0" y="105"/>
                    </a:lnTo>
                    <a:lnTo>
                      <a:pt x="0" y="109"/>
                    </a:lnTo>
                    <a:lnTo>
                      <a:pt x="0" y="109"/>
                    </a:lnTo>
                    <a:lnTo>
                      <a:pt x="0" y="109"/>
                    </a:lnTo>
                    <a:lnTo>
                      <a:pt x="0" y="109"/>
                    </a:lnTo>
                    <a:lnTo>
                      <a:pt x="0" y="112"/>
                    </a:lnTo>
                    <a:lnTo>
                      <a:pt x="0" y="112"/>
                    </a:lnTo>
                    <a:lnTo>
                      <a:pt x="0" y="112"/>
                    </a:lnTo>
                    <a:lnTo>
                      <a:pt x="4" y="116"/>
                    </a:lnTo>
                    <a:lnTo>
                      <a:pt x="4" y="116"/>
                    </a:lnTo>
                    <a:lnTo>
                      <a:pt x="4" y="116"/>
                    </a:lnTo>
                    <a:lnTo>
                      <a:pt x="4" y="120"/>
                    </a:lnTo>
                    <a:lnTo>
                      <a:pt x="4" y="120"/>
                    </a:lnTo>
                    <a:lnTo>
                      <a:pt x="4" y="120"/>
                    </a:lnTo>
                    <a:lnTo>
                      <a:pt x="8" y="120"/>
                    </a:lnTo>
                    <a:lnTo>
                      <a:pt x="8" y="124"/>
                    </a:lnTo>
                    <a:lnTo>
                      <a:pt x="8" y="124"/>
                    </a:lnTo>
                    <a:lnTo>
                      <a:pt x="8" y="124"/>
                    </a:lnTo>
                    <a:lnTo>
                      <a:pt x="8" y="124"/>
                    </a:lnTo>
                    <a:lnTo>
                      <a:pt x="8" y="127"/>
                    </a:lnTo>
                    <a:lnTo>
                      <a:pt x="12" y="127"/>
                    </a:lnTo>
                    <a:lnTo>
                      <a:pt x="12" y="127"/>
                    </a:lnTo>
                    <a:lnTo>
                      <a:pt x="12" y="127"/>
                    </a:lnTo>
                    <a:lnTo>
                      <a:pt x="12" y="127"/>
                    </a:lnTo>
                    <a:lnTo>
                      <a:pt x="12" y="127"/>
                    </a:lnTo>
                    <a:lnTo>
                      <a:pt x="12" y="131"/>
                    </a:lnTo>
                    <a:lnTo>
                      <a:pt x="15" y="131"/>
                    </a:lnTo>
                    <a:lnTo>
                      <a:pt x="15" y="131"/>
                    </a:lnTo>
                    <a:lnTo>
                      <a:pt x="15" y="131"/>
                    </a:lnTo>
                    <a:lnTo>
                      <a:pt x="15" y="131"/>
                    </a:lnTo>
                    <a:lnTo>
                      <a:pt x="15" y="131"/>
                    </a:lnTo>
                    <a:lnTo>
                      <a:pt x="15" y="131"/>
                    </a:lnTo>
                    <a:lnTo>
                      <a:pt x="15" y="131"/>
                    </a:lnTo>
                    <a:lnTo>
                      <a:pt x="15" y="131"/>
                    </a:lnTo>
                    <a:lnTo>
                      <a:pt x="226" y="34"/>
                    </a:lnTo>
                    <a:lnTo>
                      <a:pt x="226" y="34"/>
                    </a:lnTo>
                    <a:lnTo>
                      <a:pt x="226" y="34"/>
                    </a:lnTo>
                    <a:lnTo>
                      <a:pt x="222" y="34"/>
                    </a:lnTo>
                    <a:lnTo>
                      <a:pt x="222" y="34"/>
                    </a:lnTo>
                    <a:lnTo>
                      <a:pt x="222" y="34"/>
                    </a:lnTo>
                    <a:lnTo>
                      <a:pt x="222" y="34"/>
                    </a:lnTo>
                    <a:lnTo>
                      <a:pt x="222" y="34"/>
                    </a:lnTo>
                    <a:lnTo>
                      <a:pt x="222" y="34"/>
                    </a:lnTo>
                    <a:lnTo>
                      <a:pt x="222" y="34"/>
                    </a:lnTo>
                    <a:lnTo>
                      <a:pt x="218" y="34"/>
                    </a:lnTo>
                    <a:lnTo>
                      <a:pt x="218" y="34"/>
                    </a:lnTo>
                    <a:lnTo>
                      <a:pt x="218" y="30"/>
                    </a:lnTo>
                    <a:lnTo>
                      <a:pt x="218" y="30"/>
                    </a:lnTo>
                    <a:lnTo>
                      <a:pt x="218" y="30"/>
                    </a:lnTo>
                    <a:lnTo>
                      <a:pt x="218" y="30"/>
                    </a:lnTo>
                    <a:lnTo>
                      <a:pt x="214" y="30"/>
                    </a:lnTo>
                    <a:lnTo>
                      <a:pt x="214" y="26"/>
                    </a:lnTo>
                    <a:lnTo>
                      <a:pt x="214" y="26"/>
                    </a:lnTo>
                    <a:lnTo>
                      <a:pt x="214" y="26"/>
                    </a:lnTo>
                    <a:lnTo>
                      <a:pt x="214" y="22"/>
                    </a:lnTo>
                    <a:lnTo>
                      <a:pt x="214" y="22"/>
                    </a:lnTo>
                    <a:lnTo>
                      <a:pt x="211" y="22"/>
                    </a:lnTo>
                    <a:lnTo>
                      <a:pt x="211" y="22"/>
                    </a:lnTo>
                    <a:lnTo>
                      <a:pt x="211" y="19"/>
                    </a:lnTo>
                    <a:lnTo>
                      <a:pt x="211" y="19"/>
                    </a:lnTo>
                    <a:lnTo>
                      <a:pt x="211" y="19"/>
                    </a:lnTo>
                    <a:lnTo>
                      <a:pt x="211" y="15"/>
                    </a:lnTo>
                    <a:lnTo>
                      <a:pt x="211" y="15"/>
                    </a:lnTo>
                    <a:lnTo>
                      <a:pt x="211" y="15"/>
                    </a:lnTo>
                    <a:lnTo>
                      <a:pt x="207" y="11"/>
                    </a:lnTo>
                    <a:lnTo>
                      <a:pt x="207" y="11"/>
                    </a:lnTo>
                    <a:lnTo>
                      <a:pt x="207" y="11"/>
                    </a:lnTo>
                    <a:lnTo>
                      <a:pt x="207" y="11"/>
                    </a:lnTo>
                    <a:lnTo>
                      <a:pt x="207" y="7"/>
                    </a:lnTo>
                    <a:lnTo>
                      <a:pt x="207" y="7"/>
                    </a:lnTo>
                    <a:lnTo>
                      <a:pt x="207" y="7"/>
                    </a:lnTo>
                    <a:lnTo>
                      <a:pt x="207" y="4"/>
                    </a:lnTo>
                    <a:lnTo>
                      <a:pt x="207" y="4"/>
                    </a:lnTo>
                    <a:lnTo>
                      <a:pt x="207" y="4"/>
                    </a:lnTo>
                    <a:lnTo>
                      <a:pt x="207" y="4"/>
                    </a:lnTo>
                    <a:lnTo>
                      <a:pt x="207" y="4"/>
                    </a:lnTo>
                    <a:lnTo>
                      <a:pt x="207" y="0"/>
                    </a:lnTo>
                    <a:lnTo>
                      <a:pt x="207" y="0"/>
                    </a:lnTo>
                    <a:lnTo>
                      <a:pt x="207" y="0"/>
                    </a:lnTo>
                    <a:lnTo>
                      <a:pt x="207" y="0"/>
                    </a:lnTo>
                    <a:lnTo>
                      <a:pt x="207" y="0"/>
                    </a:lnTo>
                    <a:lnTo>
                      <a:pt x="207" y="0"/>
                    </a:lnTo>
                    <a:lnTo>
                      <a:pt x="207" y="0"/>
                    </a:lnTo>
                    <a:lnTo>
                      <a:pt x="207" y="0"/>
                    </a:lnTo>
                    <a:lnTo>
                      <a:pt x="0" y="9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Oval 428">
                <a:extLst>
                  <a:ext uri="{FF2B5EF4-FFF2-40B4-BE49-F238E27FC236}">
                    <a16:creationId xmlns:a16="http://schemas.microsoft.com/office/drawing/2014/main" id="{1ED72C3A-270F-0081-A2DA-C6FC70E85D08}"/>
                  </a:ext>
                </a:extLst>
              </p:cNvPr>
              <p:cNvSpPr>
                <a:spLocks noChangeArrowheads="1"/>
              </p:cNvSpPr>
              <p:nvPr/>
            </p:nvSpPr>
            <p:spPr bwMode="auto">
              <a:xfrm>
                <a:off x="4839" y="961"/>
                <a:ext cx="117" cy="116"/>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429">
                <a:extLst>
                  <a:ext uri="{FF2B5EF4-FFF2-40B4-BE49-F238E27FC236}">
                    <a16:creationId xmlns:a16="http://schemas.microsoft.com/office/drawing/2014/main" id="{65006D6F-EF0B-0D09-3B5D-47A7959DE16B}"/>
                  </a:ext>
                </a:extLst>
              </p:cNvPr>
              <p:cNvSpPr>
                <a:spLocks/>
              </p:cNvSpPr>
              <p:nvPr/>
            </p:nvSpPr>
            <p:spPr bwMode="auto">
              <a:xfrm>
                <a:off x="4922" y="987"/>
                <a:ext cx="135" cy="52"/>
              </a:xfrm>
              <a:custGeom>
                <a:avLst/>
                <a:gdLst>
                  <a:gd name="T0" fmla="*/ 11 w 135"/>
                  <a:gd name="T1" fmla="*/ 11 h 52"/>
                  <a:gd name="T2" fmla="*/ 11 w 135"/>
                  <a:gd name="T3" fmla="*/ 11 h 52"/>
                  <a:gd name="T4" fmla="*/ 7 w 135"/>
                  <a:gd name="T5" fmla="*/ 11 h 52"/>
                  <a:gd name="T6" fmla="*/ 7 w 135"/>
                  <a:gd name="T7" fmla="*/ 15 h 52"/>
                  <a:gd name="T8" fmla="*/ 4 w 135"/>
                  <a:gd name="T9" fmla="*/ 15 h 52"/>
                  <a:gd name="T10" fmla="*/ 4 w 135"/>
                  <a:gd name="T11" fmla="*/ 15 h 52"/>
                  <a:gd name="T12" fmla="*/ 4 w 135"/>
                  <a:gd name="T13" fmla="*/ 19 h 52"/>
                  <a:gd name="T14" fmla="*/ 0 w 135"/>
                  <a:gd name="T15" fmla="*/ 22 h 52"/>
                  <a:gd name="T16" fmla="*/ 0 w 135"/>
                  <a:gd name="T17" fmla="*/ 22 h 52"/>
                  <a:gd name="T18" fmla="*/ 0 w 135"/>
                  <a:gd name="T19" fmla="*/ 26 h 52"/>
                  <a:gd name="T20" fmla="*/ 0 w 135"/>
                  <a:gd name="T21" fmla="*/ 26 h 52"/>
                  <a:gd name="T22" fmla="*/ 0 w 135"/>
                  <a:gd name="T23" fmla="*/ 30 h 52"/>
                  <a:gd name="T24" fmla="*/ 0 w 135"/>
                  <a:gd name="T25" fmla="*/ 34 h 52"/>
                  <a:gd name="T26" fmla="*/ 0 w 135"/>
                  <a:gd name="T27" fmla="*/ 34 h 52"/>
                  <a:gd name="T28" fmla="*/ 0 w 135"/>
                  <a:gd name="T29" fmla="*/ 37 h 52"/>
                  <a:gd name="T30" fmla="*/ 0 w 135"/>
                  <a:gd name="T31" fmla="*/ 41 h 52"/>
                  <a:gd name="T32" fmla="*/ 4 w 135"/>
                  <a:gd name="T33" fmla="*/ 41 h 52"/>
                  <a:gd name="T34" fmla="*/ 4 w 135"/>
                  <a:gd name="T35" fmla="*/ 45 h 52"/>
                  <a:gd name="T36" fmla="*/ 7 w 135"/>
                  <a:gd name="T37" fmla="*/ 45 h 52"/>
                  <a:gd name="T38" fmla="*/ 7 w 135"/>
                  <a:gd name="T39" fmla="*/ 49 h 52"/>
                  <a:gd name="T40" fmla="*/ 7 w 135"/>
                  <a:gd name="T41" fmla="*/ 49 h 52"/>
                  <a:gd name="T42" fmla="*/ 11 w 135"/>
                  <a:gd name="T43" fmla="*/ 49 h 52"/>
                  <a:gd name="T44" fmla="*/ 11 w 135"/>
                  <a:gd name="T45" fmla="*/ 52 h 52"/>
                  <a:gd name="T46" fmla="*/ 15 w 135"/>
                  <a:gd name="T47" fmla="*/ 52 h 52"/>
                  <a:gd name="T48" fmla="*/ 15 w 135"/>
                  <a:gd name="T49" fmla="*/ 52 h 52"/>
                  <a:gd name="T50" fmla="*/ 135 w 135"/>
                  <a:gd name="T51" fmla="*/ 41 h 52"/>
                  <a:gd name="T52" fmla="*/ 135 w 135"/>
                  <a:gd name="T53" fmla="*/ 41 h 52"/>
                  <a:gd name="T54" fmla="*/ 131 w 135"/>
                  <a:gd name="T55" fmla="*/ 41 h 52"/>
                  <a:gd name="T56" fmla="*/ 131 w 135"/>
                  <a:gd name="T57" fmla="*/ 37 h 52"/>
                  <a:gd name="T58" fmla="*/ 128 w 135"/>
                  <a:gd name="T59" fmla="*/ 37 h 52"/>
                  <a:gd name="T60" fmla="*/ 128 w 135"/>
                  <a:gd name="T61" fmla="*/ 37 h 52"/>
                  <a:gd name="T62" fmla="*/ 124 w 135"/>
                  <a:gd name="T63" fmla="*/ 34 h 52"/>
                  <a:gd name="T64" fmla="*/ 124 w 135"/>
                  <a:gd name="T65" fmla="*/ 34 h 52"/>
                  <a:gd name="T66" fmla="*/ 124 w 135"/>
                  <a:gd name="T67" fmla="*/ 30 h 52"/>
                  <a:gd name="T68" fmla="*/ 120 w 135"/>
                  <a:gd name="T69" fmla="*/ 30 h 52"/>
                  <a:gd name="T70" fmla="*/ 120 w 135"/>
                  <a:gd name="T71" fmla="*/ 26 h 52"/>
                  <a:gd name="T72" fmla="*/ 120 w 135"/>
                  <a:gd name="T73" fmla="*/ 22 h 52"/>
                  <a:gd name="T74" fmla="*/ 120 w 135"/>
                  <a:gd name="T75" fmla="*/ 22 h 52"/>
                  <a:gd name="T76" fmla="*/ 120 w 135"/>
                  <a:gd name="T77" fmla="*/ 19 h 52"/>
                  <a:gd name="T78" fmla="*/ 120 w 135"/>
                  <a:gd name="T79" fmla="*/ 15 h 52"/>
                  <a:gd name="T80" fmla="*/ 120 w 135"/>
                  <a:gd name="T81" fmla="*/ 15 h 52"/>
                  <a:gd name="T82" fmla="*/ 120 w 135"/>
                  <a:gd name="T83" fmla="*/ 11 h 52"/>
                  <a:gd name="T84" fmla="*/ 120 w 135"/>
                  <a:gd name="T85" fmla="*/ 7 h 52"/>
                  <a:gd name="T86" fmla="*/ 124 w 135"/>
                  <a:gd name="T87" fmla="*/ 7 h 52"/>
                  <a:gd name="T88" fmla="*/ 124 w 135"/>
                  <a:gd name="T89" fmla="*/ 4 h 52"/>
                  <a:gd name="T90" fmla="*/ 124 w 135"/>
                  <a:gd name="T91" fmla="*/ 4 h 52"/>
                  <a:gd name="T92" fmla="*/ 128 w 135"/>
                  <a:gd name="T93" fmla="*/ 4 h 52"/>
                  <a:gd name="T94" fmla="*/ 128 w 135"/>
                  <a:gd name="T95" fmla="*/ 0 h 52"/>
                  <a:gd name="T96" fmla="*/ 131 w 135"/>
                  <a:gd name="T97" fmla="*/ 0 h 52"/>
                  <a:gd name="T98" fmla="*/ 131 w 135"/>
                  <a:gd name="T9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5" h="52">
                    <a:moveTo>
                      <a:pt x="11" y="11"/>
                    </a:moveTo>
                    <a:lnTo>
                      <a:pt x="11" y="11"/>
                    </a:lnTo>
                    <a:lnTo>
                      <a:pt x="11" y="11"/>
                    </a:lnTo>
                    <a:lnTo>
                      <a:pt x="11" y="11"/>
                    </a:lnTo>
                    <a:lnTo>
                      <a:pt x="7" y="11"/>
                    </a:lnTo>
                    <a:lnTo>
                      <a:pt x="7" y="11"/>
                    </a:lnTo>
                    <a:lnTo>
                      <a:pt x="7" y="11"/>
                    </a:lnTo>
                    <a:lnTo>
                      <a:pt x="7" y="15"/>
                    </a:lnTo>
                    <a:lnTo>
                      <a:pt x="4" y="15"/>
                    </a:lnTo>
                    <a:lnTo>
                      <a:pt x="4" y="15"/>
                    </a:lnTo>
                    <a:lnTo>
                      <a:pt x="4" y="15"/>
                    </a:lnTo>
                    <a:lnTo>
                      <a:pt x="4" y="15"/>
                    </a:lnTo>
                    <a:lnTo>
                      <a:pt x="4" y="19"/>
                    </a:lnTo>
                    <a:lnTo>
                      <a:pt x="4" y="19"/>
                    </a:lnTo>
                    <a:lnTo>
                      <a:pt x="0" y="19"/>
                    </a:lnTo>
                    <a:lnTo>
                      <a:pt x="0" y="22"/>
                    </a:lnTo>
                    <a:lnTo>
                      <a:pt x="0" y="22"/>
                    </a:lnTo>
                    <a:lnTo>
                      <a:pt x="0" y="22"/>
                    </a:lnTo>
                    <a:lnTo>
                      <a:pt x="0" y="22"/>
                    </a:lnTo>
                    <a:lnTo>
                      <a:pt x="0" y="26"/>
                    </a:lnTo>
                    <a:lnTo>
                      <a:pt x="0" y="26"/>
                    </a:lnTo>
                    <a:lnTo>
                      <a:pt x="0" y="26"/>
                    </a:lnTo>
                    <a:lnTo>
                      <a:pt x="0" y="30"/>
                    </a:lnTo>
                    <a:lnTo>
                      <a:pt x="0" y="30"/>
                    </a:lnTo>
                    <a:lnTo>
                      <a:pt x="0" y="30"/>
                    </a:lnTo>
                    <a:lnTo>
                      <a:pt x="0" y="34"/>
                    </a:lnTo>
                    <a:lnTo>
                      <a:pt x="0" y="34"/>
                    </a:lnTo>
                    <a:lnTo>
                      <a:pt x="0" y="34"/>
                    </a:lnTo>
                    <a:lnTo>
                      <a:pt x="0" y="37"/>
                    </a:lnTo>
                    <a:lnTo>
                      <a:pt x="0" y="37"/>
                    </a:lnTo>
                    <a:lnTo>
                      <a:pt x="0" y="37"/>
                    </a:lnTo>
                    <a:lnTo>
                      <a:pt x="0" y="41"/>
                    </a:lnTo>
                    <a:lnTo>
                      <a:pt x="4" y="41"/>
                    </a:lnTo>
                    <a:lnTo>
                      <a:pt x="4" y="41"/>
                    </a:lnTo>
                    <a:lnTo>
                      <a:pt x="4" y="45"/>
                    </a:lnTo>
                    <a:lnTo>
                      <a:pt x="4" y="45"/>
                    </a:lnTo>
                    <a:lnTo>
                      <a:pt x="4" y="45"/>
                    </a:lnTo>
                    <a:lnTo>
                      <a:pt x="7" y="45"/>
                    </a:lnTo>
                    <a:lnTo>
                      <a:pt x="7" y="49"/>
                    </a:lnTo>
                    <a:lnTo>
                      <a:pt x="7" y="49"/>
                    </a:lnTo>
                    <a:lnTo>
                      <a:pt x="7" y="49"/>
                    </a:lnTo>
                    <a:lnTo>
                      <a:pt x="7" y="49"/>
                    </a:lnTo>
                    <a:lnTo>
                      <a:pt x="11" y="49"/>
                    </a:lnTo>
                    <a:lnTo>
                      <a:pt x="11" y="49"/>
                    </a:lnTo>
                    <a:lnTo>
                      <a:pt x="11" y="49"/>
                    </a:lnTo>
                    <a:lnTo>
                      <a:pt x="11" y="52"/>
                    </a:lnTo>
                    <a:lnTo>
                      <a:pt x="15" y="52"/>
                    </a:lnTo>
                    <a:lnTo>
                      <a:pt x="15" y="52"/>
                    </a:lnTo>
                    <a:lnTo>
                      <a:pt x="15" y="52"/>
                    </a:lnTo>
                    <a:lnTo>
                      <a:pt x="15" y="52"/>
                    </a:lnTo>
                    <a:lnTo>
                      <a:pt x="135" y="41"/>
                    </a:lnTo>
                    <a:lnTo>
                      <a:pt x="135" y="41"/>
                    </a:lnTo>
                    <a:lnTo>
                      <a:pt x="135" y="41"/>
                    </a:lnTo>
                    <a:lnTo>
                      <a:pt x="135" y="41"/>
                    </a:lnTo>
                    <a:lnTo>
                      <a:pt x="131" y="41"/>
                    </a:lnTo>
                    <a:lnTo>
                      <a:pt x="131" y="41"/>
                    </a:lnTo>
                    <a:lnTo>
                      <a:pt x="131" y="41"/>
                    </a:lnTo>
                    <a:lnTo>
                      <a:pt x="131" y="37"/>
                    </a:lnTo>
                    <a:lnTo>
                      <a:pt x="128" y="37"/>
                    </a:lnTo>
                    <a:lnTo>
                      <a:pt x="128" y="37"/>
                    </a:lnTo>
                    <a:lnTo>
                      <a:pt x="128" y="37"/>
                    </a:lnTo>
                    <a:lnTo>
                      <a:pt x="128" y="37"/>
                    </a:lnTo>
                    <a:lnTo>
                      <a:pt x="124" y="37"/>
                    </a:lnTo>
                    <a:lnTo>
                      <a:pt x="124" y="34"/>
                    </a:lnTo>
                    <a:lnTo>
                      <a:pt x="124" y="34"/>
                    </a:lnTo>
                    <a:lnTo>
                      <a:pt x="124" y="34"/>
                    </a:lnTo>
                    <a:lnTo>
                      <a:pt x="124" y="34"/>
                    </a:lnTo>
                    <a:lnTo>
                      <a:pt x="124" y="30"/>
                    </a:lnTo>
                    <a:lnTo>
                      <a:pt x="120" y="30"/>
                    </a:lnTo>
                    <a:lnTo>
                      <a:pt x="120" y="30"/>
                    </a:lnTo>
                    <a:lnTo>
                      <a:pt x="120" y="26"/>
                    </a:lnTo>
                    <a:lnTo>
                      <a:pt x="120" y="26"/>
                    </a:lnTo>
                    <a:lnTo>
                      <a:pt x="120" y="26"/>
                    </a:lnTo>
                    <a:lnTo>
                      <a:pt x="120" y="22"/>
                    </a:lnTo>
                    <a:lnTo>
                      <a:pt x="120" y="22"/>
                    </a:lnTo>
                    <a:lnTo>
                      <a:pt x="120" y="22"/>
                    </a:lnTo>
                    <a:lnTo>
                      <a:pt x="120" y="19"/>
                    </a:lnTo>
                    <a:lnTo>
                      <a:pt x="120" y="19"/>
                    </a:lnTo>
                    <a:lnTo>
                      <a:pt x="120" y="19"/>
                    </a:lnTo>
                    <a:lnTo>
                      <a:pt x="120" y="15"/>
                    </a:lnTo>
                    <a:lnTo>
                      <a:pt x="120" y="15"/>
                    </a:lnTo>
                    <a:lnTo>
                      <a:pt x="120" y="15"/>
                    </a:lnTo>
                    <a:lnTo>
                      <a:pt x="120" y="11"/>
                    </a:lnTo>
                    <a:lnTo>
                      <a:pt x="120" y="11"/>
                    </a:lnTo>
                    <a:lnTo>
                      <a:pt x="120" y="11"/>
                    </a:lnTo>
                    <a:lnTo>
                      <a:pt x="120" y="7"/>
                    </a:lnTo>
                    <a:lnTo>
                      <a:pt x="124" y="7"/>
                    </a:lnTo>
                    <a:lnTo>
                      <a:pt x="124" y="7"/>
                    </a:lnTo>
                    <a:lnTo>
                      <a:pt x="124" y="7"/>
                    </a:lnTo>
                    <a:lnTo>
                      <a:pt x="124" y="4"/>
                    </a:lnTo>
                    <a:lnTo>
                      <a:pt x="124" y="4"/>
                    </a:lnTo>
                    <a:lnTo>
                      <a:pt x="124" y="4"/>
                    </a:lnTo>
                    <a:lnTo>
                      <a:pt x="128" y="4"/>
                    </a:lnTo>
                    <a:lnTo>
                      <a:pt x="128" y="4"/>
                    </a:lnTo>
                    <a:lnTo>
                      <a:pt x="128" y="0"/>
                    </a:lnTo>
                    <a:lnTo>
                      <a:pt x="128" y="0"/>
                    </a:lnTo>
                    <a:lnTo>
                      <a:pt x="131" y="0"/>
                    </a:lnTo>
                    <a:lnTo>
                      <a:pt x="131" y="0"/>
                    </a:lnTo>
                    <a:lnTo>
                      <a:pt x="131" y="0"/>
                    </a:lnTo>
                    <a:lnTo>
                      <a:pt x="131" y="0"/>
                    </a:lnTo>
                    <a:lnTo>
                      <a:pt x="11" y="1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Oval 430">
                <a:extLst>
                  <a:ext uri="{FF2B5EF4-FFF2-40B4-BE49-F238E27FC236}">
                    <a16:creationId xmlns:a16="http://schemas.microsoft.com/office/drawing/2014/main" id="{C471E484-76A0-B140-7490-487B66D450D6}"/>
                  </a:ext>
                </a:extLst>
              </p:cNvPr>
              <p:cNvSpPr>
                <a:spLocks noChangeArrowheads="1"/>
              </p:cNvSpPr>
              <p:nvPr/>
            </p:nvSpPr>
            <p:spPr bwMode="auto">
              <a:xfrm>
                <a:off x="5192" y="2015"/>
                <a:ext cx="116" cy="116"/>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431">
                <a:extLst>
                  <a:ext uri="{FF2B5EF4-FFF2-40B4-BE49-F238E27FC236}">
                    <a16:creationId xmlns:a16="http://schemas.microsoft.com/office/drawing/2014/main" id="{14BAB3A9-BC5F-BB4D-6E5C-CCAC03F10CE5}"/>
                  </a:ext>
                </a:extLst>
              </p:cNvPr>
              <p:cNvSpPr>
                <a:spLocks/>
              </p:cNvSpPr>
              <p:nvPr/>
            </p:nvSpPr>
            <p:spPr bwMode="auto">
              <a:xfrm>
                <a:off x="5083" y="2090"/>
                <a:ext cx="158" cy="169"/>
              </a:xfrm>
              <a:custGeom>
                <a:avLst/>
                <a:gdLst>
                  <a:gd name="T0" fmla="*/ 158 w 158"/>
                  <a:gd name="T1" fmla="*/ 26 h 169"/>
                  <a:gd name="T2" fmla="*/ 158 w 158"/>
                  <a:gd name="T3" fmla="*/ 26 h 169"/>
                  <a:gd name="T4" fmla="*/ 158 w 158"/>
                  <a:gd name="T5" fmla="*/ 26 h 169"/>
                  <a:gd name="T6" fmla="*/ 158 w 158"/>
                  <a:gd name="T7" fmla="*/ 23 h 169"/>
                  <a:gd name="T8" fmla="*/ 158 w 158"/>
                  <a:gd name="T9" fmla="*/ 23 h 169"/>
                  <a:gd name="T10" fmla="*/ 158 w 158"/>
                  <a:gd name="T11" fmla="*/ 19 h 169"/>
                  <a:gd name="T12" fmla="*/ 158 w 158"/>
                  <a:gd name="T13" fmla="*/ 19 h 169"/>
                  <a:gd name="T14" fmla="*/ 158 w 158"/>
                  <a:gd name="T15" fmla="*/ 15 h 169"/>
                  <a:gd name="T16" fmla="*/ 158 w 158"/>
                  <a:gd name="T17" fmla="*/ 11 h 169"/>
                  <a:gd name="T18" fmla="*/ 154 w 158"/>
                  <a:gd name="T19" fmla="*/ 11 h 169"/>
                  <a:gd name="T20" fmla="*/ 154 w 158"/>
                  <a:gd name="T21" fmla="*/ 8 h 169"/>
                  <a:gd name="T22" fmla="*/ 150 w 158"/>
                  <a:gd name="T23" fmla="*/ 8 h 169"/>
                  <a:gd name="T24" fmla="*/ 150 w 158"/>
                  <a:gd name="T25" fmla="*/ 4 h 169"/>
                  <a:gd name="T26" fmla="*/ 147 w 158"/>
                  <a:gd name="T27" fmla="*/ 4 h 169"/>
                  <a:gd name="T28" fmla="*/ 147 w 158"/>
                  <a:gd name="T29" fmla="*/ 4 h 169"/>
                  <a:gd name="T30" fmla="*/ 143 w 158"/>
                  <a:gd name="T31" fmla="*/ 0 h 169"/>
                  <a:gd name="T32" fmla="*/ 143 w 158"/>
                  <a:gd name="T33" fmla="*/ 0 h 169"/>
                  <a:gd name="T34" fmla="*/ 139 w 158"/>
                  <a:gd name="T35" fmla="*/ 0 h 169"/>
                  <a:gd name="T36" fmla="*/ 139 w 158"/>
                  <a:gd name="T37" fmla="*/ 0 h 169"/>
                  <a:gd name="T38" fmla="*/ 135 w 158"/>
                  <a:gd name="T39" fmla="*/ 0 h 169"/>
                  <a:gd name="T40" fmla="*/ 135 w 158"/>
                  <a:gd name="T41" fmla="*/ 0 h 169"/>
                  <a:gd name="T42" fmla="*/ 132 w 158"/>
                  <a:gd name="T43" fmla="*/ 0 h 169"/>
                  <a:gd name="T44" fmla="*/ 132 w 158"/>
                  <a:gd name="T45" fmla="*/ 0 h 169"/>
                  <a:gd name="T46" fmla="*/ 128 w 158"/>
                  <a:gd name="T47" fmla="*/ 0 h 169"/>
                  <a:gd name="T48" fmla="*/ 128 w 158"/>
                  <a:gd name="T49" fmla="*/ 0 h 169"/>
                  <a:gd name="T50" fmla="*/ 0 w 158"/>
                  <a:gd name="T51" fmla="*/ 143 h 169"/>
                  <a:gd name="T52" fmla="*/ 0 w 158"/>
                  <a:gd name="T53" fmla="*/ 139 h 169"/>
                  <a:gd name="T54" fmla="*/ 4 w 158"/>
                  <a:gd name="T55" fmla="*/ 139 h 169"/>
                  <a:gd name="T56" fmla="*/ 4 w 158"/>
                  <a:gd name="T57" fmla="*/ 139 h 169"/>
                  <a:gd name="T58" fmla="*/ 4 w 158"/>
                  <a:gd name="T59" fmla="*/ 139 h 169"/>
                  <a:gd name="T60" fmla="*/ 8 w 158"/>
                  <a:gd name="T61" fmla="*/ 139 h 169"/>
                  <a:gd name="T62" fmla="*/ 12 w 158"/>
                  <a:gd name="T63" fmla="*/ 139 h 169"/>
                  <a:gd name="T64" fmla="*/ 12 w 158"/>
                  <a:gd name="T65" fmla="*/ 139 h 169"/>
                  <a:gd name="T66" fmla="*/ 15 w 158"/>
                  <a:gd name="T67" fmla="*/ 139 h 169"/>
                  <a:gd name="T68" fmla="*/ 15 w 158"/>
                  <a:gd name="T69" fmla="*/ 143 h 169"/>
                  <a:gd name="T70" fmla="*/ 19 w 158"/>
                  <a:gd name="T71" fmla="*/ 143 h 169"/>
                  <a:gd name="T72" fmla="*/ 19 w 158"/>
                  <a:gd name="T73" fmla="*/ 146 h 169"/>
                  <a:gd name="T74" fmla="*/ 23 w 158"/>
                  <a:gd name="T75" fmla="*/ 146 h 169"/>
                  <a:gd name="T76" fmla="*/ 23 w 158"/>
                  <a:gd name="T77" fmla="*/ 146 h 169"/>
                  <a:gd name="T78" fmla="*/ 27 w 158"/>
                  <a:gd name="T79" fmla="*/ 150 h 169"/>
                  <a:gd name="T80" fmla="*/ 27 w 158"/>
                  <a:gd name="T81" fmla="*/ 154 h 169"/>
                  <a:gd name="T82" fmla="*/ 27 w 158"/>
                  <a:gd name="T83" fmla="*/ 154 h 169"/>
                  <a:gd name="T84" fmla="*/ 30 w 158"/>
                  <a:gd name="T85" fmla="*/ 158 h 169"/>
                  <a:gd name="T86" fmla="*/ 30 w 158"/>
                  <a:gd name="T87" fmla="*/ 158 h 169"/>
                  <a:gd name="T88" fmla="*/ 30 w 158"/>
                  <a:gd name="T89" fmla="*/ 161 h 169"/>
                  <a:gd name="T90" fmla="*/ 30 w 158"/>
                  <a:gd name="T91" fmla="*/ 161 h 169"/>
                  <a:gd name="T92" fmla="*/ 30 w 158"/>
                  <a:gd name="T93" fmla="*/ 165 h 169"/>
                  <a:gd name="T94" fmla="*/ 30 w 158"/>
                  <a:gd name="T95" fmla="*/ 165 h 169"/>
                  <a:gd name="T96" fmla="*/ 30 w 158"/>
                  <a:gd name="T97" fmla="*/ 169 h 169"/>
                  <a:gd name="T98" fmla="*/ 27 w 158"/>
                  <a:gd name="T99"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8" h="169">
                    <a:moveTo>
                      <a:pt x="158" y="26"/>
                    </a:moveTo>
                    <a:lnTo>
                      <a:pt x="158" y="26"/>
                    </a:lnTo>
                    <a:lnTo>
                      <a:pt x="158" y="26"/>
                    </a:lnTo>
                    <a:lnTo>
                      <a:pt x="158" y="26"/>
                    </a:lnTo>
                    <a:lnTo>
                      <a:pt x="158" y="26"/>
                    </a:lnTo>
                    <a:lnTo>
                      <a:pt x="158" y="26"/>
                    </a:lnTo>
                    <a:lnTo>
                      <a:pt x="158" y="23"/>
                    </a:lnTo>
                    <a:lnTo>
                      <a:pt x="158" y="23"/>
                    </a:lnTo>
                    <a:lnTo>
                      <a:pt x="158" y="23"/>
                    </a:lnTo>
                    <a:lnTo>
                      <a:pt x="158" y="23"/>
                    </a:lnTo>
                    <a:lnTo>
                      <a:pt x="158" y="19"/>
                    </a:lnTo>
                    <a:lnTo>
                      <a:pt x="158" y="19"/>
                    </a:lnTo>
                    <a:lnTo>
                      <a:pt x="158" y="19"/>
                    </a:lnTo>
                    <a:lnTo>
                      <a:pt x="158" y="19"/>
                    </a:lnTo>
                    <a:lnTo>
                      <a:pt x="158" y="15"/>
                    </a:lnTo>
                    <a:lnTo>
                      <a:pt x="158" y="15"/>
                    </a:lnTo>
                    <a:lnTo>
                      <a:pt x="158" y="15"/>
                    </a:lnTo>
                    <a:lnTo>
                      <a:pt x="158" y="11"/>
                    </a:lnTo>
                    <a:lnTo>
                      <a:pt x="154" y="11"/>
                    </a:lnTo>
                    <a:lnTo>
                      <a:pt x="154" y="11"/>
                    </a:lnTo>
                    <a:lnTo>
                      <a:pt x="154" y="11"/>
                    </a:lnTo>
                    <a:lnTo>
                      <a:pt x="154" y="8"/>
                    </a:lnTo>
                    <a:lnTo>
                      <a:pt x="154" y="8"/>
                    </a:lnTo>
                    <a:lnTo>
                      <a:pt x="150" y="8"/>
                    </a:lnTo>
                    <a:lnTo>
                      <a:pt x="150" y="8"/>
                    </a:lnTo>
                    <a:lnTo>
                      <a:pt x="150" y="4"/>
                    </a:lnTo>
                    <a:lnTo>
                      <a:pt x="150" y="4"/>
                    </a:lnTo>
                    <a:lnTo>
                      <a:pt x="147" y="4"/>
                    </a:lnTo>
                    <a:lnTo>
                      <a:pt x="147" y="4"/>
                    </a:lnTo>
                    <a:lnTo>
                      <a:pt x="147" y="4"/>
                    </a:lnTo>
                    <a:lnTo>
                      <a:pt x="147" y="0"/>
                    </a:lnTo>
                    <a:lnTo>
                      <a:pt x="143" y="0"/>
                    </a:lnTo>
                    <a:lnTo>
                      <a:pt x="143" y="0"/>
                    </a:lnTo>
                    <a:lnTo>
                      <a:pt x="143" y="0"/>
                    </a:lnTo>
                    <a:lnTo>
                      <a:pt x="139" y="0"/>
                    </a:lnTo>
                    <a:lnTo>
                      <a:pt x="139" y="0"/>
                    </a:lnTo>
                    <a:lnTo>
                      <a:pt x="139" y="0"/>
                    </a:lnTo>
                    <a:lnTo>
                      <a:pt x="139" y="0"/>
                    </a:lnTo>
                    <a:lnTo>
                      <a:pt x="135" y="0"/>
                    </a:lnTo>
                    <a:lnTo>
                      <a:pt x="135" y="0"/>
                    </a:lnTo>
                    <a:lnTo>
                      <a:pt x="135" y="0"/>
                    </a:lnTo>
                    <a:lnTo>
                      <a:pt x="135" y="0"/>
                    </a:lnTo>
                    <a:lnTo>
                      <a:pt x="132" y="0"/>
                    </a:lnTo>
                    <a:lnTo>
                      <a:pt x="132" y="0"/>
                    </a:lnTo>
                    <a:lnTo>
                      <a:pt x="132" y="0"/>
                    </a:lnTo>
                    <a:lnTo>
                      <a:pt x="132" y="0"/>
                    </a:lnTo>
                    <a:lnTo>
                      <a:pt x="128" y="0"/>
                    </a:lnTo>
                    <a:lnTo>
                      <a:pt x="128" y="0"/>
                    </a:lnTo>
                    <a:lnTo>
                      <a:pt x="128" y="0"/>
                    </a:lnTo>
                    <a:lnTo>
                      <a:pt x="128" y="0"/>
                    </a:lnTo>
                    <a:lnTo>
                      <a:pt x="0" y="143"/>
                    </a:lnTo>
                    <a:lnTo>
                      <a:pt x="0" y="143"/>
                    </a:lnTo>
                    <a:lnTo>
                      <a:pt x="0" y="139"/>
                    </a:lnTo>
                    <a:lnTo>
                      <a:pt x="0" y="139"/>
                    </a:lnTo>
                    <a:lnTo>
                      <a:pt x="0" y="139"/>
                    </a:lnTo>
                    <a:lnTo>
                      <a:pt x="4" y="139"/>
                    </a:lnTo>
                    <a:lnTo>
                      <a:pt x="4" y="139"/>
                    </a:lnTo>
                    <a:lnTo>
                      <a:pt x="4" y="139"/>
                    </a:lnTo>
                    <a:lnTo>
                      <a:pt x="4" y="139"/>
                    </a:lnTo>
                    <a:lnTo>
                      <a:pt x="4" y="139"/>
                    </a:lnTo>
                    <a:lnTo>
                      <a:pt x="8" y="139"/>
                    </a:lnTo>
                    <a:lnTo>
                      <a:pt x="8" y="139"/>
                    </a:lnTo>
                    <a:lnTo>
                      <a:pt x="8" y="139"/>
                    </a:lnTo>
                    <a:lnTo>
                      <a:pt x="12" y="139"/>
                    </a:lnTo>
                    <a:lnTo>
                      <a:pt x="12" y="139"/>
                    </a:lnTo>
                    <a:lnTo>
                      <a:pt x="12" y="139"/>
                    </a:lnTo>
                    <a:lnTo>
                      <a:pt x="12" y="139"/>
                    </a:lnTo>
                    <a:lnTo>
                      <a:pt x="15" y="139"/>
                    </a:lnTo>
                    <a:lnTo>
                      <a:pt x="15" y="143"/>
                    </a:lnTo>
                    <a:lnTo>
                      <a:pt x="15" y="143"/>
                    </a:lnTo>
                    <a:lnTo>
                      <a:pt x="19" y="143"/>
                    </a:lnTo>
                    <a:lnTo>
                      <a:pt x="19" y="143"/>
                    </a:lnTo>
                    <a:lnTo>
                      <a:pt x="19" y="143"/>
                    </a:lnTo>
                    <a:lnTo>
                      <a:pt x="19" y="146"/>
                    </a:lnTo>
                    <a:lnTo>
                      <a:pt x="23" y="146"/>
                    </a:lnTo>
                    <a:lnTo>
                      <a:pt x="23" y="146"/>
                    </a:lnTo>
                    <a:lnTo>
                      <a:pt x="23" y="146"/>
                    </a:lnTo>
                    <a:lnTo>
                      <a:pt x="23" y="146"/>
                    </a:lnTo>
                    <a:lnTo>
                      <a:pt x="27" y="150"/>
                    </a:lnTo>
                    <a:lnTo>
                      <a:pt x="27" y="150"/>
                    </a:lnTo>
                    <a:lnTo>
                      <a:pt x="27" y="150"/>
                    </a:lnTo>
                    <a:lnTo>
                      <a:pt x="27" y="154"/>
                    </a:lnTo>
                    <a:lnTo>
                      <a:pt x="27" y="154"/>
                    </a:lnTo>
                    <a:lnTo>
                      <a:pt x="27" y="154"/>
                    </a:lnTo>
                    <a:lnTo>
                      <a:pt x="30" y="154"/>
                    </a:lnTo>
                    <a:lnTo>
                      <a:pt x="30" y="158"/>
                    </a:lnTo>
                    <a:lnTo>
                      <a:pt x="30" y="158"/>
                    </a:lnTo>
                    <a:lnTo>
                      <a:pt x="30" y="158"/>
                    </a:lnTo>
                    <a:lnTo>
                      <a:pt x="30" y="158"/>
                    </a:lnTo>
                    <a:lnTo>
                      <a:pt x="30" y="161"/>
                    </a:lnTo>
                    <a:lnTo>
                      <a:pt x="30" y="161"/>
                    </a:lnTo>
                    <a:lnTo>
                      <a:pt x="30" y="161"/>
                    </a:lnTo>
                    <a:lnTo>
                      <a:pt x="30" y="161"/>
                    </a:lnTo>
                    <a:lnTo>
                      <a:pt x="30" y="165"/>
                    </a:lnTo>
                    <a:lnTo>
                      <a:pt x="30" y="165"/>
                    </a:lnTo>
                    <a:lnTo>
                      <a:pt x="30" y="165"/>
                    </a:lnTo>
                    <a:lnTo>
                      <a:pt x="30" y="165"/>
                    </a:lnTo>
                    <a:lnTo>
                      <a:pt x="30" y="169"/>
                    </a:lnTo>
                    <a:lnTo>
                      <a:pt x="30" y="169"/>
                    </a:lnTo>
                    <a:lnTo>
                      <a:pt x="27" y="169"/>
                    </a:lnTo>
                    <a:lnTo>
                      <a:pt x="158" y="26"/>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432">
                <a:extLst>
                  <a:ext uri="{FF2B5EF4-FFF2-40B4-BE49-F238E27FC236}">
                    <a16:creationId xmlns:a16="http://schemas.microsoft.com/office/drawing/2014/main" id="{7DC450F7-51AA-845C-3DE4-7D6FE361D519}"/>
                  </a:ext>
                </a:extLst>
              </p:cNvPr>
              <p:cNvSpPr>
                <a:spLocks/>
              </p:cNvSpPr>
              <p:nvPr/>
            </p:nvSpPr>
            <p:spPr bwMode="auto">
              <a:xfrm>
                <a:off x="5271" y="1884"/>
                <a:ext cx="184" cy="172"/>
              </a:xfrm>
              <a:custGeom>
                <a:avLst/>
                <a:gdLst>
                  <a:gd name="T0" fmla="*/ 4 w 184"/>
                  <a:gd name="T1" fmla="*/ 146 h 172"/>
                  <a:gd name="T2" fmla="*/ 4 w 184"/>
                  <a:gd name="T3" fmla="*/ 146 h 172"/>
                  <a:gd name="T4" fmla="*/ 0 w 184"/>
                  <a:gd name="T5" fmla="*/ 146 h 172"/>
                  <a:gd name="T6" fmla="*/ 0 w 184"/>
                  <a:gd name="T7" fmla="*/ 150 h 172"/>
                  <a:gd name="T8" fmla="*/ 0 w 184"/>
                  <a:gd name="T9" fmla="*/ 150 h 172"/>
                  <a:gd name="T10" fmla="*/ 4 w 184"/>
                  <a:gd name="T11" fmla="*/ 150 h 172"/>
                  <a:gd name="T12" fmla="*/ 4 w 184"/>
                  <a:gd name="T13" fmla="*/ 154 h 172"/>
                  <a:gd name="T14" fmla="*/ 4 w 184"/>
                  <a:gd name="T15" fmla="*/ 154 h 172"/>
                  <a:gd name="T16" fmla="*/ 4 w 184"/>
                  <a:gd name="T17" fmla="*/ 157 h 172"/>
                  <a:gd name="T18" fmla="*/ 4 w 184"/>
                  <a:gd name="T19" fmla="*/ 161 h 172"/>
                  <a:gd name="T20" fmla="*/ 7 w 184"/>
                  <a:gd name="T21" fmla="*/ 161 h 172"/>
                  <a:gd name="T22" fmla="*/ 7 w 184"/>
                  <a:gd name="T23" fmla="*/ 165 h 172"/>
                  <a:gd name="T24" fmla="*/ 11 w 184"/>
                  <a:gd name="T25" fmla="*/ 165 h 172"/>
                  <a:gd name="T26" fmla="*/ 11 w 184"/>
                  <a:gd name="T27" fmla="*/ 169 h 172"/>
                  <a:gd name="T28" fmla="*/ 15 w 184"/>
                  <a:gd name="T29" fmla="*/ 169 h 172"/>
                  <a:gd name="T30" fmla="*/ 15 w 184"/>
                  <a:gd name="T31" fmla="*/ 169 h 172"/>
                  <a:gd name="T32" fmla="*/ 19 w 184"/>
                  <a:gd name="T33" fmla="*/ 172 h 172"/>
                  <a:gd name="T34" fmla="*/ 19 w 184"/>
                  <a:gd name="T35" fmla="*/ 172 h 172"/>
                  <a:gd name="T36" fmla="*/ 22 w 184"/>
                  <a:gd name="T37" fmla="*/ 172 h 172"/>
                  <a:gd name="T38" fmla="*/ 22 w 184"/>
                  <a:gd name="T39" fmla="*/ 172 h 172"/>
                  <a:gd name="T40" fmla="*/ 26 w 184"/>
                  <a:gd name="T41" fmla="*/ 172 h 172"/>
                  <a:gd name="T42" fmla="*/ 26 w 184"/>
                  <a:gd name="T43" fmla="*/ 172 h 172"/>
                  <a:gd name="T44" fmla="*/ 26 w 184"/>
                  <a:gd name="T45" fmla="*/ 172 h 172"/>
                  <a:gd name="T46" fmla="*/ 30 w 184"/>
                  <a:gd name="T47" fmla="*/ 172 h 172"/>
                  <a:gd name="T48" fmla="*/ 30 w 184"/>
                  <a:gd name="T49" fmla="*/ 172 h 172"/>
                  <a:gd name="T50" fmla="*/ 184 w 184"/>
                  <a:gd name="T51" fmla="*/ 30 h 172"/>
                  <a:gd name="T52" fmla="*/ 180 w 184"/>
                  <a:gd name="T53" fmla="*/ 30 h 172"/>
                  <a:gd name="T54" fmla="*/ 180 w 184"/>
                  <a:gd name="T55" fmla="*/ 30 h 172"/>
                  <a:gd name="T56" fmla="*/ 176 w 184"/>
                  <a:gd name="T57" fmla="*/ 30 h 172"/>
                  <a:gd name="T58" fmla="*/ 176 w 184"/>
                  <a:gd name="T59" fmla="*/ 30 h 172"/>
                  <a:gd name="T60" fmla="*/ 176 w 184"/>
                  <a:gd name="T61" fmla="*/ 30 h 172"/>
                  <a:gd name="T62" fmla="*/ 172 w 184"/>
                  <a:gd name="T63" fmla="*/ 30 h 172"/>
                  <a:gd name="T64" fmla="*/ 172 w 184"/>
                  <a:gd name="T65" fmla="*/ 30 h 172"/>
                  <a:gd name="T66" fmla="*/ 169 w 184"/>
                  <a:gd name="T67" fmla="*/ 26 h 172"/>
                  <a:gd name="T68" fmla="*/ 169 w 184"/>
                  <a:gd name="T69" fmla="*/ 26 h 172"/>
                  <a:gd name="T70" fmla="*/ 165 w 184"/>
                  <a:gd name="T71" fmla="*/ 26 h 172"/>
                  <a:gd name="T72" fmla="*/ 165 w 184"/>
                  <a:gd name="T73" fmla="*/ 22 h 172"/>
                  <a:gd name="T74" fmla="*/ 161 w 184"/>
                  <a:gd name="T75" fmla="*/ 22 h 172"/>
                  <a:gd name="T76" fmla="*/ 161 w 184"/>
                  <a:gd name="T77" fmla="*/ 18 h 172"/>
                  <a:gd name="T78" fmla="*/ 157 w 184"/>
                  <a:gd name="T79" fmla="*/ 18 h 172"/>
                  <a:gd name="T80" fmla="*/ 157 w 184"/>
                  <a:gd name="T81" fmla="*/ 15 h 172"/>
                  <a:gd name="T82" fmla="*/ 157 w 184"/>
                  <a:gd name="T83" fmla="*/ 15 h 172"/>
                  <a:gd name="T84" fmla="*/ 154 w 184"/>
                  <a:gd name="T85" fmla="*/ 11 h 172"/>
                  <a:gd name="T86" fmla="*/ 154 w 184"/>
                  <a:gd name="T87" fmla="*/ 7 h 172"/>
                  <a:gd name="T88" fmla="*/ 154 w 184"/>
                  <a:gd name="T89" fmla="*/ 7 h 172"/>
                  <a:gd name="T90" fmla="*/ 154 w 184"/>
                  <a:gd name="T91" fmla="*/ 7 h 172"/>
                  <a:gd name="T92" fmla="*/ 154 w 184"/>
                  <a:gd name="T93" fmla="*/ 3 h 172"/>
                  <a:gd name="T94" fmla="*/ 154 w 184"/>
                  <a:gd name="T95" fmla="*/ 3 h 172"/>
                  <a:gd name="T96" fmla="*/ 154 w 184"/>
                  <a:gd name="T97" fmla="*/ 0 h 172"/>
                  <a:gd name="T98" fmla="*/ 154 w 184"/>
                  <a:gd name="T9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4" h="172">
                    <a:moveTo>
                      <a:pt x="4" y="142"/>
                    </a:moveTo>
                    <a:lnTo>
                      <a:pt x="4" y="146"/>
                    </a:lnTo>
                    <a:lnTo>
                      <a:pt x="4" y="146"/>
                    </a:lnTo>
                    <a:lnTo>
                      <a:pt x="4" y="146"/>
                    </a:lnTo>
                    <a:lnTo>
                      <a:pt x="4" y="146"/>
                    </a:lnTo>
                    <a:lnTo>
                      <a:pt x="0" y="146"/>
                    </a:lnTo>
                    <a:lnTo>
                      <a:pt x="0" y="146"/>
                    </a:lnTo>
                    <a:lnTo>
                      <a:pt x="0" y="150"/>
                    </a:lnTo>
                    <a:lnTo>
                      <a:pt x="0" y="150"/>
                    </a:lnTo>
                    <a:lnTo>
                      <a:pt x="0" y="150"/>
                    </a:lnTo>
                    <a:lnTo>
                      <a:pt x="0" y="150"/>
                    </a:lnTo>
                    <a:lnTo>
                      <a:pt x="4" y="150"/>
                    </a:lnTo>
                    <a:lnTo>
                      <a:pt x="4" y="154"/>
                    </a:lnTo>
                    <a:lnTo>
                      <a:pt x="4" y="154"/>
                    </a:lnTo>
                    <a:lnTo>
                      <a:pt x="4" y="154"/>
                    </a:lnTo>
                    <a:lnTo>
                      <a:pt x="4" y="154"/>
                    </a:lnTo>
                    <a:lnTo>
                      <a:pt x="4" y="157"/>
                    </a:lnTo>
                    <a:lnTo>
                      <a:pt x="4" y="157"/>
                    </a:lnTo>
                    <a:lnTo>
                      <a:pt x="4" y="157"/>
                    </a:lnTo>
                    <a:lnTo>
                      <a:pt x="4" y="161"/>
                    </a:lnTo>
                    <a:lnTo>
                      <a:pt x="7" y="161"/>
                    </a:lnTo>
                    <a:lnTo>
                      <a:pt x="7" y="161"/>
                    </a:lnTo>
                    <a:lnTo>
                      <a:pt x="7" y="161"/>
                    </a:lnTo>
                    <a:lnTo>
                      <a:pt x="7" y="165"/>
                    </a:lnTo>
                    <a:lnTo>
                      <a:pt x="7" y="165"/>
                    </a:lnTo>
                    <a:lnTo>
                      <a:pt x="11" y="165"/>
                    </a:lnTo>
                    <a:lnTo>
                      <a:pt x="11" y="165"/>
                    </a:lnTo>
                    <a:lnTo>
                      <a:pt x="11" y="169"/>
                    </a:lnTo>
                    <a:lnTo>
                      <a:pt x="11" y="169"/>
                    </a:lnTo>
                    <a:lnTo>
                      <a:pt x="15" y="169"/>
                    </a:lnTo>
                    <a:lnTo>
                      <a:pt x="15" y="169"/>
                    </a:lnTo>
                    <a:lnTo>
                      <a:pt x="15" y="169"/>
                    </a:lnTo>
                    <a:lnTo>
                      <a:pt x="15" y="172"/>
                    </a:lnTo>
                    <a:lnTo>
                      <a:pt x="19" y="172"/>
                    </a:lnTo>
                    <a:lnTo>
                      <a:pt x="19" y="172"/>
                    </a:lnTo>
                    <a:lnTo>
                      <a:pt x="19" y="172"/>
                    </a:lnTo>
                    <a:lnTo>
                      <a:pt x="19" y="172"/>
                    </a:lnTo>
                    <a:lnTo>
                      <a:pt x="22" y="172"/>
                    </a:lnTo>
                    <a:lnTo>
                      <a:pt x="22" y="172"/>
                    </a:lnTo>
                    <a:lnTo>
                      <a:pt x="22" y="172"/>
                    </a:lnTo>
                    <a:lnTo>
                      <a:pt x="22" y="172"/>
                    </a:lnTo>
                    <a:lnTo>
                      <a:pt x="26" y="172"/>
                    </a:lnTo>
                    <a:lnTo>
                      <a:pt x="26" y="172"/>
                    </a:lnTo>
                    <a:lnTo>
                      <a:pt x="26" y="172"/>
                    </a:lnTo>
                    <a:lnTo>
                      <a:pt x="26" y="172"/>
                    </a:lnTo>
                    <a:lnTo>
                      <a:pt x="26" y="172"/>
                    </a:lnTo>
                    <a:lnTo>
                      <a:pt x="30" y="172"/>
                    </a:lnTo>
                    <a:lnTo>
                      <a:pt x="30" y="172"/>
                    </a:lnTo>
                    <a:lnTo>
                      <a:pt x="30" y="172"/>
                    </a:lnTo>
                    <a:lnTo>
                      <a:pt x="30" y="172"/>
                    </a:lnTo>
                    <a:lnTo>
                      <a:pt x="184" y="30"/>
                    </a:lnTo>
                    <a:lnTo>
                      <a:pt x="184" y="30"/>
                    </a:lnTo>
                    <a:lnTo>
                      <a:pt x="180" y="30"/>
                    </a:lnTo>
                    <a:lnTo>
                      <a:pt x="180" y="30"/>
                    </a:lnTo>
                    <a:lnTo>
                      <a:pt x="180" y="30"/>
                    </a:lnTo>
                    <a:lnTo>
                      <a:pt x="180" y="30"/>
                    </a:lnTo>
                    <a:lnTo>
                      <a:pt x="180" y="30"/>
                    </a:lnTo>
                    <a:lnTo>
                      <a:pt x="176" y="30"/>
                    </a:lnTo>
                    <a:lnTo>
                      <a:pt x="176" y="30"/>
                    </a:lnTo>
                    <a:lnTo>
                      <a:pt x="176" y="30"/>
                    </a:lnTo>
                    <a:lnTo>
                      <a:pt x="176" y="30"/>
                    </a:lnTo>
                    <a:lnTo>
                      <a:pt x="176" y="30"/>
                    </a:lnTo>
                    <a:lnTo>
                      <a:pt x="172" y="30"/>
                    </a:lnTo>
                    <a:lnTo>
                      <a:pt x="172" y="30"/>
                    </a:lnTo>
                    <a:lnTo>
                      <a:pt x="172" y="30"/>
                    </a:lnTo>
                    <a:lnTo>
                      <a:pt x="172" y="30"/>
                    </a:lnTo>
                    <a:lnTo>
                      <a:pt x="169" y="30"/>
                    </a:lnTo>
                    <a:lnTo>
                      <a:pt x="169" y="26"/>
                    </a:lnTo>
                    <a:lnTo>
                      <a:pt x="169" y="26"/>
                    </a:lnTo>
                    <a:lnTo>
                      <a:pt x="169" y="26"/>
                    </a:lnTo>
                    <a:lnTo>
                      <a:pt x="165" y="26"/>
                    </a:lnTo>
                    <a:lnTo>
                      <a:pt x="165" y="26"/>
                    </a:lnTo>
                    <a:lnTo>
                      <a:pt x="165" y="22"/>
                    </a:lnTo>
                    <a:lnTo>
                      <a:pt x="165" y="22"/>
                    </a:lnTo>
                    <a:lnTo>
                      <a:pt x="161" y="22"/>
                    </a:lnTo>
                    <a:lnTo>
                      <a:pt x="161" y="22"/>
                    </a:lnTo>
                    <a:lnTo>
                      <a:pt x="161" y="18"/>
                    </a:lnTo>
                    <a:lnTo>
                      <a:pt x="161" y="18"/>
                    </a:lnTo>
                    <a:lnTo>
                      <a:pt x="157" y="18"/>
                    </a:lnTo>
                    <a:lnTo>
                      <a:pt x="157" y="18"/>
                    </a:lnTo>
                    <a:lnTo>
                      <a:pt x="157" y="15"/>
                    </a:lnTo>
                    <a:lnTo>
                      <a:pt x="157" y="15"/>
                    </a:lnTo>
                    <a:lnTo>
                      <a:pt x="157" y="15"/>
                    </a:lnTo>
                    <a:lnTo>
                      <a:pt x="157" y="15"/>
                    </a:lnTo>
                    <a:lnTo>
                      <a:pt x="154" y="11"/>
                    </a:lnTo>
                    <a:lnTo>
                      <a:pt x="154" y="11"/>
                    </a:lnTo>
                    <a:lnTo>
                      <a:pt x="154" y="11"/>
                    </a:lnTo>
                    <a:lnTo>
                      <a:pt x="154" y="7"/>
                    </a:lnTo>
                    <a:lnTo>
                      <a:pt x="154" y="7"/>
                    </a:lnTo>
                    <a:lnTo>
                      <a:pt x="154" y="7"/>
                    </a:lnTo>
                    <a:lnTo>
                      <a:pt x="154" y="7"/>
                    </a:lnTo>
                    <a:lnTo>
                      <a:pt x="154" y="7"/>
                    </a:lnTo>
                    <a:lnTo>
                      <a:pt x="154" y="3"/>
                    </a:lnTo>
                    <a:lnTo>
                      <a:pt x="154" y="3"/>
                    </a:lnTo>
                    <a:lnTo>
                      <a:pt x="154" y="3"/>
                    </a:lnTo>
                    <a:lnTo>
                      <a:pt x="154" y="3"/>
                    </a:lnTo>
                    <a:lnTo>
                      <a:pt x="154" y="3"/>
                    </a:lnTo>
                    <a:lnTo>
                      <a:pt x="154" y="0"/>
                    </a:lnTo>
                    <a:lnTo>
                      <a:pt x="154" y="0"/>
                    </a:lnTo>
                    <a:lnTo>
                      <a:pt x="154" y="0"/>
                    </a:lnTo>
                    <a:lnTo>
                      <a:pt x="4" y="14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Oval 433">
                <a:extLst>
                  <a:ext uri="{FF2B5EF4-FFF2-40B4-BE49-F238E27FC236}">
                    <a16:creationId xmlns:a16="http://schemas.microsoft.com/office/drawing/2014/main" id="{416460B8-64CE-D0DA-A902-F4A6C7F35CC7}"/>
                  </a:ext>
                </a:extLst>
              </p:cNvPr>
              <p:cNvSpPr>
                <a:spLocks noChangeArrowheads="1"/>
              </p:cNvSpPr>
              <p:nvPr/>
            </p:nvSpPr>
            <p:spPr bwMode="auto">
              <a:xfrm>
                <a:off x="5357" y="3306"/>
                <a:ext cx="139" cy="139"/>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434">
                <a:extLst>
                  <a:ext uri="{FF2B5EF4-FFF2-40B4-BE49-F238E27FC236}">
                    <a16:creationId xmlns:a16="http://schemas.microsoft.com/office/drawing/2014/main" id="{10F8AB71-8F14-C158-F3DC-C78237AE07D6}"/>
                  </a:ext>
                </a:extLst>
              </p:cNvPr>
              <p:cNvSpPr>
                <a:spLocks/>
              </p:cNvSpPr>
              <p:nvPr/>
            </p:nvSpPr>
            <p:spPr bwMode="auto">
              <a:xfrm>
                <a:off x="5406" y="3182"/>
                <a:ext cx="41" cy="158"/>
              </a:xfrm>
              <a:custGeom>
                <a:avLst/>
                <a:gdLst>
                  <a:gd name="T0" fmla="*/ 0 w 41"/>
                  <a:gd name="T1" fmla="*/ 146 h 158"/>
                  <a:gd name="T2" fmla="*/ 0 w 41"/>
                  <a:gd name="T3" fmla="*/ 146 h 158"/>
                  <a:gd name="T4" fmla="*/ 4 w 41"/>
                  <a:gd name="T5" fmla="*/ 150 h 158"/>
                  <a:gd name="T6" fmla="*/ 4 w 41"/>
                  <a:gd name="T7" fmla="*/ 150 h 158"/>
                  <a:gd name="T8" fmla="*/ 4 w 41"/>
                  <a:gd name="T9" fmla="*/ 154 h 158"/>
                  <a:gd name="T10" fmla="*/ 7 w 41"/>
                  <a:gd name="T11" fmla="*/ 154 h 158"/>
                  <a:gd name="T12" fmla="*/ 7 w 41"/>
                  <a:gd name="T13" fmla="*/ 154 h 158"/>
                  <a:gd name="T14" fmla="*/ 11 w 41"/>
                  <a:gd name="T15" fmla="*/ 158 h 158"/>
                  <a:gd name="T16" fmla="*/ 11 w 41"/>
                  <a:gd name="T17" fmla="*/ 158 h 158"/>
                  <a:gd name="T18" fmla="*/ 15 w 41"/>
                  <a:gd name="T19" fmla="*/ 158 h 158"/>
                  <a:gd name="T20" fmla="*/ 15 w 41"/>
                  <a:gd name="T21" fmla="*/ 158 h 158"/>
                  <a:gd name="T22" fmla="*/ 19 w 41"/>
                  <a:gd name="T23" fmla="*/ 158 h 158"/>
                  <a:gd name="T24" fmla="*/ 22 w 41"/>
                  <a:gd name="T25" fmla="*/ 158 h 158"/>
                  <a:gd name="T26" fmla="*/ 22 w 41"/>
                  <a:gd name="T27" fmla="*/ 158 h 158"/>
                  <a:gd name="T28" fmla="*/ 26 w 41"/>
                  <a:gd name="T29" fmla="*/ 158 h 158"/>
                  <a:gd name="T30" fmla="*/ 30 w 41"/>
                  <a:gd name="T31" fmla="*/ 158 h 158"/>
                  <a:gd name="T32" fmla="*/ 30 w 41"/>
                  <a:gd name="T33" fmla="*/ 158 h 158"/>
                  <a:gd name="T34" fmla="*/ 34 w 41"/>
                  <a:gd name="T35" fmla="*/ 154 h 158"/>
                  <a:gd name="T36" fmla="*/ 34 w 41"/>
                  <a:gd name="T37" fmla="*/ 154 h 158"/>
                  <a:gd name="T38" fmla="*/ 37 w 41"/>
                  <a:gd name="T39" fmla="*/ 154 h 158"/>
                  <a:gd name="T40" fmla="*/ 37 w 41"/>
                  <a:gd name="T41" fmla="*/ 154 h 158"/>
                  <a:gd name="T42" fmla="*/ 41 w 41"/>
                  <a:gd name="T43" fmla="*/ 150 h 158"/>
                  <a:gd name="T44" fmla="*/ 41 w 41"/>
                  <a:gd name="T45" fmla="*/ 150 h 158"/>
                  <a:gd name="T46" fmla="*/ 41 w 41"/>
                  <a:gd name="T47" fmla="*/ 146 h 158"/>
                  <a:gd name="T48" fmla="*/ 41 w 41"/>
                  <a:gd name="T49" fmla="*/ 146 h 158"/>
                  <a:gd name="T50" fmla="*/ 41 w 41"/>
                  <a:gd name="T51" fmla="*/ 0 h 158"/>
                  <a:gd name="T52" fmla="*/ 41 w 41"/>
                  <a:gd name="T53" fmla="*/ 4 h 158"/>
                  <a:gd name="T54" fmla="*/ 41 w 41"/>
                  <a:gd name="T55" fmla="*/ 4 h 158"/>
                  <a:gd name="T56" fmla="*/ 41 w 41"/>
                  <a:gd name="T57" fmla="*/ 8 h 158"/>
                  <a:gd name="T58" fmla="*/ 37 w 41"/>
                  <a:gd name="T59" fmla="*/ 8 h 158"/>
                  <a:gd name="T60" fmla="*/ 37 w 41"/>
                  <a:gd name="T61" fmla="*/ 8 h 158"/>
                  <a:gd name="T62" fmla="*/ 34 w 41"/>
                  <a:gd name="T63" fmla="*/ 11 h 158"/>
                  <a:gd name="T64" fmla="*/ 34 w 41"/>
                  <a:gd name="T65" fmla="*/ 11 h 158"/>
                  <a:gd name="T66" fmla="*/ 30 w 41"/>
                  <a:gd name="T67" fmla="*/ 11 h 158"/>
                  <a:gd name="T68" fmla="*/ 30 w 41"/>
                  <a:gd name="T69" fmla="*/ 11 h 158"/>
                  <a:gd name="T70" fmla="*/ 26 w 41"/>
                  <a:gd name="T71" fmla="*/ 11 h 158"/>
                  <a:gd name="T72" fmla="*/ 22 w 41"/>
                  <a:gd name="T73" fmla="*/ 11 h 158"/>
                  <a:gd name="T74" fmla="*/ 22 w 41"/>
                  <a:gd name="T75" fmla="*/ 11 h 158"/>
                  <a:gd name="T76" fmla="*/ 19 w 41"/>
                  <a:gd name="T77" fmla="*/ 11 h 158"/>
                  <a:gd name="T78" fmla="*/ 15 w 41"/>
                  <a:gd name="T79" fmla="*/ 11 h 158"/>
                  <a:gd name="T80" fmla="*/ 15 w 41"/>
                  <a:gd name="T81" fmla="*/ 11 h 158"/>
                  <a:gd name="T82" fmla="*/ 11 w 41"/>
                  <a:gd name="T83" fmla="*/ 11 h 158"/>
                  <a:gd name="T84" fmla="*/ 11 w 41"/>
                  <a:gd name="T85" fmla="*/ 11 h 158"/>
                  <a:gd name="T86" fmla="*/ 7 w 41"/>
                  <a:gd name="T87" fmla="*/ 8 h 158"/>
                  <a:gd name="T88" fmla="*/ 7 w 41"/>
                  <a:gd name="T89" fmla="*/ 8 h 158"/>
                  <a:gd name="T90" fmla="*/ 4 w 41"/>
                  <a:gd name="T91" fmla="*/ 8 h 158"/>
                  <a:gd name="T92" fmla="*/ 4 w 41"/>
                  <a:gd name="T93" fmla="*/ 4 h 158"/>
                  <a:gd name="T94" fmla="*/ 4 w 41"/>
                  <a:gd name="T95" fmla="*/ 4 h 158"/>
                  <a:gd name="T96" fmla="*/ 4 w 41"/>
                  <a:gd name="T97" fmla="*/ 0 h 158"/>
                  <a:gd name="T98" fmla="*/ 4 w 41"/>
                  <a:gd name="T9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 h="158">
                    <a:moveTo>
                      <a:pt x="0" y="146"/>
                    </a:moveTo>
                    <a:lnTo>
                      <a:pt x="0" y="146"/>
                    </a:lnTo>
                    <a:lnTo>
                      <a:pt x="0" y="146"/>
                    </a:lnTo>
                    <a:lnTo>
                      <a:pt x="0" y="146"/>
                    </a:lnTo>
                    <a:lnTo>
                      <a:pt x="4" y="150"/>
                    </a:lnTo>
                    <a:lnTo>
                      <a:pt x="4" y="150"/>
                    </a:lnTo>
                    <a:lnTo>
                      <a:pt x="4" y="150"/>
                    </a:lnTo>
                    <a:lnTo>
                      <a:pt x="4" y="150"/>
                    </a:lnTo>
                    <a:lnTo>
                      <a:pt x="4" y="150"/>
                    </a:lnTo>
                    <a:lnTo>
                      <a:pt x="4" y="154"/>
                    </a:lnTo>
                    <a:lnTo>
                      <a:pt x="4" y="154"/>
                    </a:lnTo>
                    <a:lnTo>
                      <a:pt x="7" y="154"/>
                    </a:lnTo>
                    <a:lnTo>
                      <a:pt x="7" y="154"/>
                    </a:lnTo>
                    <a:lnTo>
                      <a:pt x="7" y="154"/>
                    </a:lnTo>
                    <a:lnTo>
                      <a:pt x="7" y="154"/>
                    </a:lnTo>
                    <a:lnTo>
                      <a:pt x="11" y="158"/>
                    </a:lnTo>
                    <a:lnTo>
                      <a:pt x="11" y="158"/>
                    </a:lnTo>
                    <a:lnTo>
                      <a:pt x="11" y="158"/>
                    </a:lnTo>
                    <a:lnTo>
                      <a:pt x="15" y="158"/>
                    </a:lnTo>
                    <a:lnTo>
                      <a:pt x="15" y="158"/>
                    </a:lnTo>
                    <a:lnTo>
                      <a:pt x="15" y="158"/>
                    </a:lnTo>
                    <a:lnTo>
                      <a:pt x="15" y="158"/>
                    </a:lnTo>
                    <a:lnTo>
                      <a:pt x="19" y="158"/>
                    </a:lnTo>
                    <a:lnTo>
                      <a:pt x="19" y="158"/>
                    </a:lnTo>
                    <a:lnTo>
                      <a:pt x="19" y="158"/>
                    </a:lnTo>
                    <a:lnTo>
                      <a:pt x="22" y="158"/>
                    </a:lnTo>
                    <a:lnTo>
                      <a:pt x="22" y="158"/>
                    </a:lnTo>
                    <a:lnTo>
                      <a:pt x="22" y="158"/>
                    </a:lnTo>
                    <a:lnTo>
                      <a:pt x="26" y="158"/>
                    </a:lnTo>
                    <a:lnTo>
                      <a:pt x="26" y="158"/>
                    </a:lnTo>
                    <a:lnTo>
                      <a:pt x="26" y="158"/>
                    </a:lnTo>
                    <a:lnTo>
                      <a:pt x="30" y="158"/>
                    </a:lnTo>
                    <a:lnTo>
                      <a:pt x="30" y="158"/>
                    </a:lnTo>
                    <a:lnTo>
                      <a:pt x="30" y="158"/>
                    </a:lnTo>
                    <a:lnTo>
                      <a:pt x="34" y="158"/>
                    </a:lnTo>
                    <a:lnTo>
                      <a:pt x="34" y="154"/>
                    </a:lnTo>
                    <a:lnTo>
                      <a:pt x="34" y="154"/>
                    </a:lnTo>
                    <a:lnTo>
                      <a:pt x="34" y="154"/>
                    </a:lnTo>
                    <a:lnTo>
                      <a:pt x="37" y="154"/>
                    </a:lnTo>
                    <a:lnTo>
                      <a:pt x="37" y="154"/>
                    </a:lnTo>
                    <a:lnTo>
                      <a:pt x="37" y="154"/>
                    </a:lnTo>
                    <a:lnTo>
                      <a:pt x="37" y="154"/>
                    </a:lnTo>
                    <a:lnTo>
                      <a:pt x="37" y="150"/>
                    </a:lnTo>
                    <a:lnTo>
                      <a:pt x="41" y="150"/>
                    </a:lnTo>
                    <a:lnTo>
                      <a:pt x="41" y="150"/>
                    </a:lnTo>
                    <a:lnTo>
                      <a:pt x="41" y="150"/>
                    </a:lnTo>
                    <a:lnTo>
                      <a:pt x="41" y="146"/>
                    </a:lnTo>
                    <a:lnTo>
                      <a:pt x="41" y="146"/>
                    </a:lnTo>
                    <a:lnTo>
                      <a:pt x="41" y="146"/>
                    </a:lnTo>
                    <a:lnTo>
                      <a:pt x="41" y="146"/>
                    </a:lnTo>
                    <a:lnTo>
                      <a:pt x="41" y="0"/>
                    </a:lnTo>
                    <a:lnTo>
                      <a:pt x="41" y="0"/>
                    </a:lnTo>
                    <a:lnTo>
                      <a:pt x="41" y="4"/>
                    </a:lnTo>
                    <a:lnTo>
                      <a:pt x="41" y="4"/>
                    </a:lnTo>
                    <a:lnTo>
                      <a:pt x="41" y="4"/>
                    </a:lnTo>
                    <a:lnTo>
                      <a:pt x="41" y="4"/>
                    </a:lnTo>
                    <a:lnTo>
                      <a:pt x="41" y="4"/>
                    </a:lnTo>
                    <a:lnTo>
                      <a:pt x="41" y="8"/>
                    </a:lnTo>
                    <a:lnTo>
                      <a:pt x="37" y="8"/>
                    </a:lnTo>
                    <a:lnTo>
                      <a:pt x="37" y="8"/>
                    </a:lnTo>
                    <a:lnTo>
                      <a:pt x="37" y="8"/>
                    </a:lnTo>
                    <a:lnTo>
                      <a:pt x="37" y="8"/>
                    </a:lnTo>
                    <a:lnTo>
                      <a:pt x="37" y="8"/>
                    </a:lnTo>
                    <a:lnTo>
                      <a:pt x="34" y="11"/>
                    </a:lnTo>
                    <a:lnTo>
                      <a:pt x="34" y="11"/>
                    </a:lnTo>
                    <a:lnTo>
                      <a:pt x="34" y="11"/>
                    </a:lnTo>
                    <a:lnTo>
                      <a:pt x="34" y="11"/>
                    </a:lnTo>
                    <a:lnTo>
                      <a:pt x="30" y="11"/>
                    </a:lnTo>
                    <a:lnTo>
                      <a:pt x="30" y="11"/>
                    </a:lnTo>
                    <a:lnTo>
                      <a:pt x="30" y="11"/>
                    </a:lnTo>
                    <a:lnTo>
                      <a:pt x="26" y="11"/>
                    </a:lnTo>
                    <a:lnTo>
                      <a:pt x="26" y="11"/>
                    </a:lnTo>
                    <a:lnTo>
                      <a:pt x="26" y="11"/>
                    </a:lnTo>
                    <a:lnTo>
                      <a:pt x="22" y="11"/>
                    </a:lnTo>
                    <a:lnTo>
                      <a:pt x="22" y="11"/>
                    </a:lnTo>
                    <a:lnTo>
                      <a:pt x="22" y="11"/>
                    </a:lnTo>
                    <a:lnTo>
                      <a:pt x="19" y="11"/>
                    </a:lnTo>
                    <a:lnTo>
                      <a:pt x="19" y="11"/>
                    </a:lnTo>
                    <a:lnTo>
                      <a:pt x="19" y="11"/>
                    </a:lnTo>
                    <a:lnTo>
                      <a:pt x="15" y="11"/>
                    </a:lnTo>
                    <a:lnTo>
                      <a:pt x="15" y="11"/>
                    </a:lnTo>
                    <a:lnTo>
                      <a:pt x="15" y="11"/>
                    </a:lnTo>
                    <a:lnTo>
                      <a:pt x="11" y="11"/>
                    </a:lnTo>
                    <a:lnTo>
                      <a:pt x="11" y="11"/>
                    </a:lnTo>
                    <a:lnTo>
                      <a:pt x="11" y="11"/>
                    </a:lnTo>
                    <a:lnTo>
                      <a:pt x="11" y="11"/>
                    </a:lnTo>
                    <a:lnTo>
                      <a:pt x="7" y="11"/>
                    </a:lnTo>
                    <a:lnTo>
                      <a:pt x="7" y="8"/>
                    </a:lnTo>
                    <a:lnTo>
                      <a:pt x="7" y="8"/>
                    </a:lnTo>
                    <a:lnTo>
                      <a:pt x="7" y="8"/>
                    </a:lnTo>
                    <a:lnTo>
                      <a:pt x="4" y="8"/>
                    </a:lnTo>
                    <a:lnTo>
                      <a:pt x="4" y="8"/>
                    </a:lnTo>
                    <a:lnTo>
                      <a:pt x="4" y="8"/>
                    </a:lnTo>
                    <a:lnTo>
                      <a:pt x="4" y="4"/>
                    </a:lnTo>
                    <a:lnTo>
                      <a:pt x="4" y="4"/>
                    </a:lnTo>
                    <a:lnTo>
                      <a:pt x="4" y="4"/>
                    </a:lnTo>
                    <a:lnTo>
                      <a:pt x="4" y="4"/>
                    </a:lnTo>
                    <a:lnTo>
                      <a:pt x="4" y="0"/>
                    </a:lnTo>
                    <a:lnTo>
                      <a:pt x="4" y="0"/>
                    </a:lnTo>
                    <a:lnTo>
                      <a:pt x="4" y="0"/>
                    </a:lnTo>
                    <a:lnTo>
                      <a:pt x="0" y="146"/>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435">
                <a:extLst>
                  <a:ext uri="{FF2B5EF4-FFF2-40B4-BE49-F238E27FC236}">
                    <a16:creationId xmlns:a16="http://schemas.microsoft.com/office/drawing/2014/main" id="{46D1EB0E-0585-0C5E-B912-55D5AC7FEFF9}"/>
                  </a:ext>
                </a:extLst>
              </p:cNvPr>
              <p:cNvSpPr>
                <a:spLocks/>
              </p:cNvSpPr>
              <p:nvPr/>
            </p:nvSpPr>
            <p:spPr bwMode="auto">
              <a:xfrm>
                <a:off x="5421" y="3418"/>
                <a:ext cx="82" cy="199"/>
              </a:xfrm>
              <a:custGeom>
                <a:avLst/>
                <a:gdLst>
                  <a:gd name="T0" fmla="*/ 37 w 82"/>
                  <a:gd name="T1" fmla="*/ 8 h 199"/>
                  <a:gd name="T2" fmla="*/ 37 w 82"/>
                  <a:gd name="T3" fmla="*/ 8 h 199"/>
                  <a:gd name="T4" fmla="*/ 37 w 82"/>
                  <a:gd name="T5" fmla="*/ 4 h 199"/>
                  <a:gd name="T6" fmla="*/ 34 w 82"/>
                  <a:gd name="T7" fmla="*/ 4 h 199"/>
                  <a:gd name="T8" fmla="*/ 34 w 82"/>
                  <a:gd name="T9" fmla="*/ 4 h 199"/>
                  <a:gd name="T10" fmla="*/ 34 w 82"/>
                  <a:gd name="T11" fmla="*/ 4 h 199"/>
                  <a:gd name="T12" fmla="*/ 30 w 82"/>
                  <a:gd name="T13" fmla="*/ 4 h 199"/>
                  <a:gd name="T14" fmla="*/ 30 w 82"/>
                  <a:gd name="T15" fmla="*/ 0 h 199"/>
                  <a:gd name="T16" fmla="*/ 26 w 82"/>
                  <a:gd name="T17" fmla="*/ 0 h 199"/>
                  <a:gd name="T18" fmla="*/ 22 w 82"/>
                  <a:gd name="T19" fmla="*/ 0 h 199"/>
                  <a:gd name="T20" fmla="*/ 22 w 82"/>
                  <a:gd name="T21" fmla="*/ 0 h 199"/>
                  <a:gd name="T22" fmla="*/ 19 w 82"/>
                  <a:gd name="T23" fmla="*/ 4 h 199"/>
                  <a:gd name="T24" fmla="*/ 15 w 82"/>
                  <a:gd name="T25" fmla="*/ 4 h 199"/>
                  <a:gd name="T26" fmla="*/ 15 w 82"/>
                  <a:gd name="T27" fmla="*/ 4 h 199"/>
                  <a:gd name="T28" fmla="*/ 11 w 82"/>
                  <a:gd name="T29" fmla="*/ 4 h 199"/>
                  <a:gd name="T30" fmla="*/ 7 w 82"/>
                  <a:gd name="T31" fmla="*/ 4 h 199"/>
                  <a:gd name="T32" fmla="*/ 7 w 82"/>
                  <a:gd name="T33" fmla="*/ 8 h 199"/>
                  <a:gd name="T34" fmla="*/ 4 w 82"/>
                  <a:gd name="T35" fmla="*/ 8 h 199"/>
                  <a:gd name="T36" fmla="*/ 4 w 82"/>
                  <a:gd name="T37" fmla="*/ 8 h 199"/>
                  <a:gd name="T38" fmla="*/ 4 w 82"/>
                  <a:gd name="T39" fmla="*/ 12 h 199"/>
                  <a:gd name="T40" fmla="*/ 0 w 82"/>
                  <a:gd name="T41" fmla="*/ 12 h 199"/>
                  <a:gd name="T42" fmla="*/ 0 w 82"/>
                  <a:gd name="T43" fmla="*/ 15 h 199"/>
                  <a:gd name="T44" fmla="*/ 0 w 82"/>
                  <a:gd name="T45" fmla="*/ 15 h 199"/>
                  <a:gd name="T46" fmla="*/ 0 w 82"/>
                  <a:gd name="T47" fmla="*/ 15 h 199"/>
                  <a:gd name="T48" fmla="*/ 0 w 82"/>
                  <a:gd name="T49" fmla="*/ 19 h 199"/>
                  <a:gd name="T50" fmla="*/ 45 w 82"/>
                  <a:gd name="T51" fmla="*/ 199 h 199"/>
                  <a:gd name="T52" fmla="*/ 45 w 82"/>
                  <a:gd name="T53" fmla="*/ 196 h 199"/>
                  <a:gd name="T54" fmla="*/ 45 w 82"/>
                  <a:gd name="T55" fmla="*/ 196 h 199"/>
                  <a:gd name="T56" fmla="*/ 45 w 82"/>
                  <a:gd name="T57" fmla="*/ 196 h 199"/>
                  <a:gd name="T58" fmla="*/ 49 w 82"/>
                  <a:gd name="T59" fmla="*/ 192 h 199"/>
                  <a:gd name="T60" fmla="*/ 49 w 82"/>
                  <a:gd name="T61" fmla="*/ 192 h 199"/>
                  <a:gd name="T62" fmla="*/ 49 w 82"/>
                  <a:gd name="T63" fmla="*/ 188 h 199"/>
                  <a:gd name="T64" fmla="*/ 52 w 82"/>
                  <a:gd name="T65" fmla="*/ 188 h 199"/>
                  <a:gd name="T66" fmla="*/ 52 w 82"/>
                  <a:gd name="T67" fmla="*/ 188 h 199"/>
                  <a:gd name="T68" fmla="*/ 56 w 82"/>
                  <a:gd name="T69" fmla="*/ 188 h 199"/>
                  <a:gd name="T70" fmla="*/ 56 w 82"/>
                  <a:gd name="T71" fmla="*/ 184 h 199"/>
                  <a:gd name="T72" fmla="*/ 60 w 82"/>
                  <a:gd name="T73" fmla="*/ 184 h 199"/>
                  <a:gd name="T74" fmla="*/ 64 w 82"/>
                  <a:gd name="T75" fmla="*/ 184 h 199"/>
                  <a:gd name="T76" fmla="*/ 64 w 82"/>
                  <a:gd name="T77" fmla="*/ 184 h 199"/>
                  <a:gd name="T78" fmla="*/ 67 w 82"/>
                  <a:gd name="T79" fmla="*/ 184 h 199"/>
                  <a:gd name="T80" fmla="*/ 71 w 82"/>
                  <a:gd name="T81" fmla="*/ 184 h 199"/>
                  <a:gd name="T82" fmla="*/ 71 w 82"/>
                  <a:gd name="T83" fmla="*/ 184 h 199"/>
                  <a:gd name="T84" fmla="*/ 75 w 82"/>
                  <a:gd name="T85" fmla="*/ 184 h 199"/>
                  <a:gd name="T86" fmla="*/ 75 w 82"/>
                  <a:gd name="T87" fmla="*/ 184 h 199"/>
                  <a:gd name="T88" fmla="*/ 79 w 82"/>
                  <a:gd name="T89" fmla="*/ 184 h 199"/>
                  <a:gd name="T90" fmla="*/ 79 w 82"/>
                  <a:gd name="T91" fmla="*/ 184 h 199"/>
                  <a:gd name="T92" fmla="*/ 82 w 82"/>
                  <a:gd name="T93" fmla="*/ 184 h 199"/>
                  <a:gd name="T94" fmla="*/ 82 w 82"/>
                  <a:gd name="T95" fmla="*/ 188 h 199"/>
                  <a:gd name="T96" fmla="*/ 82 w 82"/>
                  <a:gd name="T97" fmla="*/ 188 h 199"/>
                  <a:gd name="T98" fmla="*/ 82 w 82"/>
                  <a:gd name="T99" fmla="*/ 18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199">
                    <a:moveTo>
                      <a:pt x="37" y="8"/>
                    </a:moveTo>
                    <a:lnTo>
                      <a:pt x="37" y="8"/>
                    </a:lnTo>
                    <a:lnTo>
                      <a:pt x="37" y="8"/>
                    </a:lnTo>
                    <a:lnTo>
                      <a:pt x="37" y="8"/>
                    </a:lnTo>
                    <a:lnTo>
                      <a:pt x="37" y="4"/>
                    </a:lnTo>
                    <a:lnTo>
                      <a:pt x="37" y="4"/>
                    </a:lnTo>
                    <a:lnTo>
                      <a:pt x="37" y="4"/>
                    </a:lnTo>
                    <a:lnTo>
                      <a:pt x="34" y="4"/>
                    </a:lnTo>
                    <a:lnTo>
                      <a:pt x="34" y="4"/>
                    </a:lnTo>
                    <a:lnTo>
                      <a:pt x="34" y="4"/>
                    </a:lnTo>
                    <a:lnTo>
                      <a:pt x="34" y="4"/>
                    </a:lnTo>
                    <a:lnTo>
                      <a:pt x="34" y="4"/>
                    </a:lnTo>
                    <a:lnTo>
                      <a:pt x="30" y="4"/>
                    </a:lnTo>
                    <a:lnTo>
                      <a:pt x="30" y="4"/>
                    </a:lnTo>
                    <a:lnTo>
                      <a:pt x="30" y="0"/>
                    </a:lnTo>
                    <a:lnTo>
                      <a:pt x="30" y="0"/>
                    </a:lnTo>
                    <a:lnTo>
                      <a:pt x="26" y="0"/>
                    </a:lnTo>
                    <a:lnTo>
                      <a:pt x="26" y="0"/>
                    </a:lnTo>
                    <a:lnTo>
                      <a:pt x="26" y="0"/>
                    </a:lnTo>
                    <a:lnTo>
                      <a:pt x="22" y="0"/>
                    </a:lnTo>
                    <a:lnTo>
                      <a:pt x="22" y="0"/>
                    </a:lnTo>
                    <a:lnTo>
                      <a:pt x="22" y="0"/>
                    </a:lnTo>
                    <a:lnTo>
                      <a:pt x="19" y="4"/>
                    </a:lnTo>
                    <a:lnTo>
                      <a:pt x="19" y="4"/>
                    </a:lnTo>
                    <a:lnTo>
                      <a:pt x="19" y="4"/>
                    </a:lnTo>
                    <a:lnTo>
                      <a:pt x="15" y="4"/>
                    </a:lnTo>
                    <a:lnTo>
                      <a:pt x="15" y="4"/>
                    </a:lnTo>
                    <a:lnTo>
                      <a:pt x="15" y="4"/>
                    </a:lnTo>
                    <a:lnTo>
                      <a:pt x="11" y="4"/>
                    </a:lnTo>
                    <a:lnTo>
                      <a:pt x="11" y="4"/>
                    </a:lnTo>
                    <a:lnTo>
                      <a:pt x="11" y="4"/>
                    </a:lnTo>
                    <a:lnTo>
                      <a:pt x="7" y="4"/>
                    </a:lnTo>
                    <a:lnTo>
                      <a:pt x="7" y="8"/>
                    </a:lnTo>
                    <a:lnTo>
                      <a:pt x="7" y="8"/>
                    </a:lnTo>
                    <a:lnTo>
                      <a:pt x="7" y="8"/>
                    </a:lnTo>
                    <a:lnTo>
                      <a:pt x="4" y="8"/>
                    </a:lnTo>
                    <a:lnTo>
                      <a:pt x="4" y="8"/>
                    </a:lnTo>
                    <a:lnTo>
                      <a:pt x="4" y="8"/>
                    </a:lnTo>
                    <a:lnTo>
                      <a:pt x="4" y="12"/>
                    </a:lnTo>
                    <a:lnTo>
                      <a:pt x="4" y="12"/>
                    </a:lnTo>
                    <a:lnTo>
                      <a:pt x="4" y="12"/>
                    </a:lnTo>
                    <a:lnTo>
                      <a:pt x="0" y="12"/>
                    </a:lnTo>
                    <a:lnTo>
                      <a:pt x="0" y="12"/>
                    </a:lnTo>
                    <a:lnTo>
                      <a:pt x="0" y="15"/>
                    </a:lnTo>
                    <a:lnTo>
                      <a:pt x="0" y="15"/>
                    </a:lnTo>
                    <a:lnTo>
                      <a:pt x="0" y="15"/>
                    </a:lnTo>
                    <a:lnTo>
                      <a:pt x="0" y="15"/>
                    </a:lnTo>
                    <a:lnTo>
                      <a:pt x="0" y="15"/>
                    </a:lnTo>
                    <a:lnTo>
                      <a:pt x="0" y="19"/>
                    </a:lnTo>
                    <a:lnTo>
                      <a:pt x="0" y="19"/>
                    </a:lnTo>
                    <a:lnTo>
                      <a:pt x="45" y="199"/>
                    </a:lnTo>
                    <a:lnTo>
                      <a:pt x="45" y="199"/>
                    </a:lnTo>
                    <a:lnTo>
                      <a:pt x="45" y="199"/>
                    </a:lnTo>
                    <a:lnTo>
                      <a:pt x="45" y="196"/>
                    </a:lnTo>
                    <a:lnTo>
                      <a:pt x="45" y="196"/>
                    </a:lnTo>
                    <a:lnTo>
                      <a:pt x="45" y="196"/>
                    </a:lnTo>
                    <a:lnTo>
                      <a:pt x="45" y="196"/>
                    </a:lnTo>
                    <a:lnTo>
                      <a:pt x="45" y="196"/>
                    </a:lnTo>
                    <a:lnTo>
                      <a:pt x="45" y="192"/>
                    </a:lnTo>
                    <a:lnTo>
                      <a:pt x="49" y="192"/>
                    </a:lnTo>
                    <a:lnTo>
                      <a:pt x="49" y="192"/>
                    </a:lnTo>
                    <a:lnTo>
                      <a:pt x="49" y="192"/>
                    </a:lnTo>
                    <a:lnTo>
                      <a:pt x="49" y="192"/>
                    </a:lnTo>
                    <a:lnTo>
                      <a:pt x="49" y="188"/>
                    </a:lnTo>
                    <a:lnTo>
                      <a:pt x="49" y="188"/>
                    </a:lnTo>
                    <a:lnTo>
                      <a:pt x="52" y="188"/>
                    </a:lnTo>
                    <a:lnTo>
                      <a:pt x="52" y="188"/>
                    </a:lnTo>
                    <a:lnTo>
                      <a:pt x="52" y="188"/>
                    </a:lnTo>
                    <a:lnTo>
                      <a:pt x="56" y="188"/>
                    </a:lnTo>
                    <a:lnTo>
                      <a:pt x="56" y="188"/>
                    </a:lnTo>
                    <a:lnTo>
                      <a:pt x="56" y="184"/>
                    </a:lnTo>
                    <a:lnTo>
                      <a:pt x="56" y="184"/>
                    </a:lnTo>
                    <a:lnTo>
                      <a:pt x="60" y="184"/>
                    </a:lnTo>
                    <a:lnTo>
                      <a:pt x="60" y="184"/>
                    </a:lnTo>
                    <a:lnTo>
                      <a:pt x="60" y="184"/>
                    </a:lnTo>
                    <a:lnTo>
                      <a:pt x="64" y="184"/>
                    </a:lnTo>
                    <a:lnTo>
                      <a:pt x="64" y="184"/>
                    </a:lnTo>
                    <a:lnTo>
                      <a:pt x="64" y="184"/>
                    </a:lnTo>
                    <a:lnTo>
                      <a:pt x="67" y="184"/>
                    </a:lnTo>
                    <a:lnTo>
                      <a:pt x="67" y="184"/>
                    </a:lnTo>
                    <a:lnTo>
                      <a:pt x="67" y="184"/>
                    </a:lnTo>
                    <a:lnTo>
                      <a:pt x="71" y="184"/>
                    </a:lnTo>
                    <a:lnTo>
                      <a:pt x="71" y="184"/>
                    </a:lnTo>
                    <a:lnTo>
                      <a:pt x="71" y="184"/>
                    </a:lnTo>
                    <a:lnTo>
                      <a:pt x="75" y="184"/>
                    </a:lnTo>
                    <a:lnTo>
                      <a:pt x="75" y="184"/>
                    </a:lnTo>
                    <a:lnTo>
                      <a:pt x="75" y="184"/>
                    </a:lnTo>
                    <a:lnTo>
                      <a:pt x="75" y="184"/>
                    </a:lnTo>
                    <a:lnTo>
                      <a:pt x="79" y="184"/>
                    </a:lnTo>
                    <a:lnTo>
                      <a:pt x="79" y="184"/>
                    </a:lnTo>
                    <a:lnTo>
                      <a:pt x="79" y="184"/>
                    </a:lnTo>
                    <a:lnTo>
                      <a:pt x="79" y="184"/>
                    </a:lnTo>
                    <a:lnTo>
                      <a:pt x="82" y="184"/>
                    </a:lnTo>
                    <a:lnTo>
                      <a:pt x="82" y="184"/>
                    </a:lnTo>
                    <a:lnTo>
                      <a:pt x="82" y="184"/>
                    </a:lnTo>
                    <a:lnTo>
                      <a:pt x="82" y="188"/>
                    </a:lnTo>
                    <a:lnTo>
                      <a:pt x="82" y="188"/>
                    </a:lnTo>
                    <a:lnTo>
                      <a:pt x="82" y="188"/>
                    </a:lnTo>
                    <a:lnTo>
                      <a:pt x="82" y="188"/>
                    </a:lnTo>
                    <a:lnTo>
                      <a:pt x="82" y="188"/>
                    </a:lnTo>
                    <a:lnTo>
                      <a:pt x="37" y="8"/>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Oval 436">
                <a:extLst>
                  <a:ext uri="{FF2B5EF4-FFF2-40B4-BE49-F238E27FC236}">
                    <a16:creationId xmlns:a16="http://schemas.microsoft.com/office/drawing/2014/main" id="{EA08C8A5-4343-30D6-59F4-8C3718DF7902}"/>
                  </a:ext>
                </a:extLst>
              </p:cNvPr>
              <p:cNvSpPr>
                <a:spLocks noChangeArrowheads="1"/>
              </p:cNvSpPr>
              <p:nvPr/>
            </p:nvSpPr>
            <p:spPr bwMode="auto">
              <a:xfrm>
                <a:off x="5455" y="3846"/>
                <a:ext cx="116" cy="117"/>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437">
                <a:extLst>
                  <a:ext uri="{FF2B5EF4-FFF2-40B4-BE49-F238E27FC236}">
                    <a16:creationId xmlns:a16="http://schemas.microsoft.com/office/drawing/2014/main" id="{E2063275-5D52-89C1-72A9-2631DA8B4C1E}"/>
                  </a:ext>
                </a:extLst>
              </p:cNvPr>
              <p:cNvSpPr>
                <a:spLocks/>
              </p:cNvSpPr>
              <p:nvPr/>
            </p:nvSpPr>
            <p:spPr bwMode="auto">
              <a:xfrm>
                <a:off x="5481" y="3719"/>
                <a:ext cx="49" cy="157"/>
              </a:xfrm>
              <a:custGeom>
                <a:avLst/>
                <a:gdLst>
                  <a:gd name="T0" fmla="*/ 11 w 49"/>
                  <a:gd name="T1" fmla="*/ 146 h 157"/>
                  <a:gd name="T2" fmla="*/ 11 w 49"/>
                  <a:gd name="T3" fmla="*/ 146 h 157"/>
                  <a:gd name="T4" fmla="*/ 11 w 49"/>
                  <a:gd name="T5" fmla="*/ 150 h 157"/>
                  <a:gd name="T6" fmla="*/ 11 w 49"/>
                  <a:gd name="T7" fmla="*/ 150 h 157"/>
                  <a:gd name="T8" fmla="*/ 15 w 49"/>
                  <a:gd name="T9" fmla="*/ 154 h 157"/>
                  <a:gd name="T10" fmla="*/ 15 w 49"/>
                  <a:gd name="T11" fmla="*/ 154 h 157"/>
                  <a:gd name="T12" fmla="*/ 19 w 49"/>
                  <a:gd name="T13" fmla="*/ 154 h 157"/>
                  <a:gd name="T14" fmla="*/ 19 w 49"/>
                  <a:gd name="T15" fmla="*/ 154 h 157"/>
                  <a:gd name="T16" fmla="*/ 22 w 49"/>
                  <a:gd name="T17" fmla="*/ 154 h 157"/>
                  <a:gd name="T18" fmla="*/ 22 w 49"/>
                  <a:gd name="T19" fmla="*/ 157 h 157"/>
                  <a:gd name="T20" fmla="*/ 26 w 49"/>
                  <a:gd name="T21" fmla="*/ 157 h 157"/>
                  <a:gd name="T22" fmla="*/ 30 w 49"/>
                  <a:gd name="T23" fmla="*/ 157 h 157"/>
                  <a:gd name="T24" fmla="*/ 30 w 49"/>
                  <a:gd name="T25" fmla="*/ 157 h 157"/>
                  <a:gd name="T26" fmla="*/ 34 w 49"/>
                  <a:gd name="T27" fmla="*/ 157 h 157"/>
                  <a:gd name="T28" fmla="*/ 37 w 49"/>
                  <a:gd name="T29" fmla="*/ 154 h 157"/>
                  <a:gd name="T30" fmla="*/ 37 w 49"/>
                  <a:gd name="T31" fmla="*/ 154 h 157"/>
                  <a:gd name="T32" fmla="*/ 41 w 49"/>
                  <a:gd name="T33" fmla="*/ 154 h 157"/>
                  <a:gd name="T34" fmla="*/ 45 w 49"/>
                  <a:gd name="T35" fmla="*/ 154 h 157"/>
                  <a:gd name="T36" fmla="*/ 45 w 49"/>
                  <a:gd name="T37" fmla="*/ 150 h 157"/>
                  <a:gd name="T38" fmla="*/ 45 w 49"/>
                  <a:gd name="T39" fmla="*/ 150 h 157"/>
                  <a:gd name="T40" fmla="*/ 49 w 49"/>
                  <a:gd name="T41" fmla="*/ 150 h 157"/>
                  <a:gd name="T42" fmla="*/ 49 w 49"/>
                  <a:gd name="T43" fmla="*/ 146 h 157"/>
                  <a:gd name="T44" fmla="*/ 49 w 49"/>
                  <a:gd name="T45" fmla="*/ 146 h 157"/>
                  <a:gd name="T46" fmla="*/ 49 w 49"/>
                  <a:gd name="T47" fmla="*/ 146 h 157"/>
                  <a:gd name="T48" fmla="*/ 49 w 49"/>
                  <a:gd name="T49" fmla="*/ 142 h 157"/>
                  <a:gd name="T50" fmla="*/ 41 w 49"/>
                  <a:gd name="T51" fmla="*/ 3 h 157"/>
                  <a:gd name="T52" fmla="*/ 41 w 49"/>
                  <a:gd name="T53" fmla="*/ 3 h 157"/>
                  <a:gd name="T54" fmla="*/ 41 w 49"/>
                  <a:gd name="T55" fmla="*/ 3 h 157"/>
                  <a:gd name="T56" fmla="*/ 41 w 49"/>
                  <a:gd name="T57" fmla="*/ 7 h 157"/>
                  <a:gd name="T58" fmla="*/ 37 w 49"/>
                  <a:gd name="T59" fmla="*/ 7 h 157"/>
                  <a:gd name="T60" fmla="*/ 37 w 49"/>
                  <a:gd name="T61" fmla="*/ 7 h 157"/>
                  <a:gd name="T62" fmla="*/ 37 w 49"/>
                  <a:gd name="T63" fmla="*/ 11 h 157"/>
                  <a:gd name="T64" fmla="*/ 34 w 49"/>
                  <a:gd name="T65" fmla="*/ 11 h 157"/>
                  <a:gd name="T66" fmla="*/ 30 w 49"/>
                  <a:gd name="T67" fmla="*/ 11 h 157"/>
                  <a:gd name="T68" fmla="*/ 30 w 49"/>
                  <a:gd name="T69" fmla="*/ 15 h 157"/>
                  <a:gd name="T70" fmla="*/ 26 w 49"/>
                  <a:gd name="T71" fmla="*/ 15 h 157"/>
                  <a:gd name="T72" fmla="*/ 22 w 49"/>
                  <a:gd name="T73" fmla="*/ 15 h 157"/>
                  <a:gd name="T74" fmla="*/ 22 w 49"/>
                  <a:gd name="T75" fmla="*/ 15 h 157"/>
                  <a:gd name="T76" fmla="*/ 19 w 49"/>
                  <a:gd name="T77" fmla="*/ 15 h 157"/>
                  <a:gd name="T78" fmla="*/ 15 w 49"/>
                  <a:gd name="T79" fmla="*/ 15 h 157"/>
                  <a:gd name="T80" fmla="*/ 15 w 49"/>
                  <a:gd name="T81" fmla="*/ 15 h 157"/>
                  <a:gd name="T82" fmla="*/ 11 w 49"/>
                  <a:gd name="T83" fmla="*/ 15 h 157"/>
                  <a:gd name="T84" fmla="*/ 11 w 49"/>
                  <a:gd name="T85" fmla="*/ 11 h 157"/>
                  <a:gd name="T86" fmla="*/ 7 w 49"/>
                  <a:gd name="T87" fmla="*/ 11 h 157"/>
                  <a:gd name="T88" fmla="*/ 7 w 49"/>
                  <a:gd name="T89" fmla="*/ 11 h 157"/>
                  <a:gd name="T90" fmla="*/ 4 w 49"/>
                  <a:gd name="T91" fmla="*/ 11 h 157"/>
                  <a:gd name="T92" fmla="*/ 4 w 49"/>
                  <a:gd name="T93" fmla="*/ 7 h 157"/>
                  <a:gd name="T94" fmla="*/ 4 w 49"/>
                  <a:gd name="T95" fmla="*/ 7 h 157"/>
                  <a:gd name="T96" fmla="*/ 4 w 49"/>
                  <a:gd name="T97" fmla="*/ 3 h 157"/>
                  <a:gd name="T98" fmla="*/ 0 w 49"/>
                  <a:gd name="T99" fmla="*/ 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157">
                    <a:moveTo>
                      <a:pt x="11" y="146"/>
                    </a:moveTo>
                    <a:lnTo>
                      <a:pt x="11" y="146"/>
                    </a:lnTo>
                    <a:lnTo>
                      <a:pt x="11" y="146"/>
                    </a:lnTo>
                    <a:lnTo>
                      <a:pt x="11" y="146"/>
                    </a:lnTo>
                    <a:lnTo>
                      <a:pt x="11" y="150"/>
                    </a:lnTo>
                    <a:lnTo>
                      <a:pt x="11" y="150"/>
                    </a:lnTo>
                    <a:lnTo>
                      <a:pt x="11" y="150"/>
                    </a:lnTo>
                    <a:lnTo>
                      <a:pt x="11" y="150"/>
                    </a:lnTo>
                    <a:lnTo>
                      <a:pt x="15" y="150"/>
                    </a:lnTo>
                    <a:lnTo>
                      <a:pt x="15" y="154"/>
                    </a:lnTo>
                    <a:lnTo>
                      <a:pt x="15" y="154"/>
                    </a:lnTo>
                    <a:lnTo>
                      <a:pt x="15" y="154"/>
                    </a:lnTo>
                    <a:lnTo>
                      <a:pt x="15" y="154"/>
                    </a:lnTo>
                    <a:lnTo>
                      <a:pt x="19" y="154"/>
                    </a:lnTo>
                    <a:lnTo>
                      <a:pt x="19" y="154"/>
                    </a:lnTo>
                    <a:lnTo>
                      <a:pt x="19" y="154"/>
                    </a:lnTo>
                    <a:lnTo>
                      <a:pt x="19" y="154"/>
                    </a:lnTo>
                    <a:lnTo>
                      <a:pt x="22" y="154"/>
                    </a:lnTo>
                    <a:lnTo>
                      <a:pt x="22" y="157"/>
                    </a:lnTo>
                    <a:lnTo>
                      <a:pt x="22" y="157"/>
                    </a:lnTo>
                    <a:lnTo>
                      <a:pt x="26" y="157"/>
                    </a:lnTo>
                    <a:lnTo>
                      <a:pt x="26" y="157"/>
                    </a:lnTo>
                    <a:lnTo>
                      <a:pt x="26" y="157"/>
                    </a:lnTo>
                    <a:lnTo>
                      <a:pt x="30" y="157"/>
                    </a:lnTo>
                    <a:lnTo>
                      <a:pt x="30" y="157"/>
                    </a:lnTo>
                    <a:lnTo>
                      <a:pt x="30" y="157"/>
                    </a:lnTo>
                    <a:lnTo>
                      <a:pt x="34" y="157"/>
                    </a:lnTo>
                    <a:lnTo>
                      <a:pt x="34" y="157"/>
                    </a:lnTo>
                    <a:lnTo>
                      <a:pt x="34" y="157"/>
                    </a:lnTo>
                    <a:lnTo>
                      <a:pt x="37" y="154"/>
                    </a:lnTo>
                    <a:lnTo>
                      <a:pt x="37" y="154"/>
                    </a:lnTo>
                    <a:lnTo>
                      <a:pt x="37" y="154"/>
                    </a:lnTo>
                    <a:lnTo>
                      <a:pt x="41" y="154"/>
                    </a:lnTo>
                    <a:lnTo>
                      <a:pt x="41" y="154"/>
                    </a:lnTo>
                    <a:lnTo>
                      <a:pt x="41" y="154"/>
                    </a:lnTo>
                    <a:lnTo>
                      <a:pt x="45" y="154"/>
                    </a:lnTo>
                    <a:lnTo>
                      <a:pt x="45" y="154"/>
                    </a:lnTo>
                    <a:lnTo>
                      <a:pt x="45" y="150"/>
                    </a:lnTo>
                    <a:lnTo>
                      <a:pt x="45" y="150"/>
                    </a:lnTo>
                    <a:lnTo>
                      <a:pt x="45" y="150"/>
                    </a:lnTo>
                    <a:lnTo>
                      <a:pt x="49" y="150"/>
                    </a:lnTo>
                    <a:lnTo>
                      <a:pt x="49" y="150"/>
                    </a:lnTo>
                    <a:lnTo>
                      <a:pt x="49" y="150"/>
                    </a:lnTo>
                    <a:lnTo>
                      <a:pt x="49" y="146"/>
                    </a:lnTo>
                    <a:lnTo>
                      <a:pt x="49" y="146"/>
                    </a:lnTo>
                    <a:lnTo>
                      <a:pt x="49" y="146"/>
                    </a:lnTo>
                    <a:lnTo>
                      <a:pt x="49" y="146"/>
                    </a:lnTo>
                    <a:lnTo>
                      <a:pt x="49" y="146"/>
                    </a:lnTo>
                    <a:lnTo>
                      <a:pt x="49" y="142"/>
                    </a:lnTo>
                    <a:lnTo>
                      <a:pt x="49" y="142"/>
                    </a:lnTo>
                    <a:lnTo>
                      <a:pt x="41" y="0"/>
                    </a:lnTo>
                    <a:lnTo>
                      <a:pt x="41" y="3"/>
                    </a:lnTo>
                    <a:lnTo>
                      <a:pt x="41" y="3"/>
                    </a:lnTo>
                    <a:lnTo>
                      <a:pt x="41" y="3"/>
                    </a:lnTo>
                    <a:lnTo>
                      <a:pt x="41" y="3"/>
                    </a:lnTo>
                    <a:lnTo>
                      <a:pt x="41" y="3"/>
                    </a:lnTo>
                    <a:lnTo>
                      <a:pt x="41" y="7"/>
                    </a:lnTo>
                    <a:lnTo>
                      <a:pt x="41" y="7"/>
                    </a:lnTo>
                    <a:lnTo>
                      <a:pt x="41" y="7"/>
                    </a:lnTo>
                    <a:lnTo>
                      <a:pt x="37" y="7"/>
                    </a:lnTo>
                    <a:lnTo>
                      <a:pt x="37" y="7"/>
                    </a:lnTo>
                    <a:lnTo>
                      <a:pt x="37" y="7"/>
                    </a:lnTo>
                    <a:lnTo>
                      <a:pt x="37" y="11"/>
                    </a:lnTo>
                    <a:lnTo>
                      <a:pt x="37" y="11"/>
                    </a:lnTo>
                    <a:lnTo>
                      <a:pt x="34" y="11"/>
                    </a:lnTo>
                    <a:lnTo>
                      <a:pt x="34" y="11"/>
                    </a:lnTo>
                    <a:lnTo>
                      <a:pt x="34" y="11"/>
                    </a:lnTo>
                    <a:lnTo>
                      <a:pt x="30" y="11"/>
                    </a:lnTo>
                    <a:lnTo>
                      <a:pt x="30" y="11"/>
                    </a:lnTo>
                    <a:lnTo>
                      <a:pt x="30" y="15"/>
                    </a:lnTo>
                    <a:lnTo>
                      <a:pt x="26" y="15"/>
                    </a:lnTo>
                    <a:lnTo>
                      <a:pt x="26" y="15"/>
                    </a:lnTo>
                    <a:lnTo>
                      <a:pt x="26" y="15"/>
                    </a:lnTo>
                    <a:lnTo>
                      <a:pt x="22" y="15"/>
                    </a:lnTo>
                    <a:lnTo>
                      <a:pt x="22" y="15"/>
                    </a:lnTo>
                    <a:lnTo>
                      <a:pt x="22" y="15"/>
                    </a:lnTo>
                    <a:lnTo>
                      <a:pt x="19" y="15"/>
                    </a:lnTo>
                    <a:lnTo>
                      <a:pt x="19" y="15"/>
                    </a:lnTo>
                    <a:lnTo>
                      <a:pt x="19" y="15"/>
                    </a:lnTo>
                    <a:lnTo>
                      <a:pt x="15" y="15"/>
                    </a:lnTo>
                    <a:lnTo>
                      <a:pt x="15" y="15"/>
                    </a:lnTo>
                    <a:lnTo>
                      <a:pt x="15" y="15"/>
                    </a:lnTo>
                    <a:lnTo>
                      <a:pt x="11" y="15"/>
                    </a:lnTo>
                    <a:lnTo>
                      <a:pt x="11" y="15"/>
                    </a:lnTo>
                    <a:lnTo>
                      <a:pt x="11" y="11"/>
                    </a:lnTo>
                    <a:lnTo>
                      <a:pt x="11" y="11"/>
                    </a:lnTo>
                    <a:lnTo>
                      <a:pt x="7" y="11"/>
                    </a:lnTo>
                    <a:lnTo>
                      <a:pt x="7" y="11"/>
                    </a:lnTo>
                    <a:lnTo>
                      <a:pt x="7" y="11"/>
                    </a:lnTo>
                    <a:lnTo>
                      <a:pt x="7" y="11"/>
                    </a:lnTo>
                    <a:lnTo>
                      <a:pt x="4" y="11"/>
                    </a:lnTo>
                    <a:lnTo>
                      <a:pt x="4" y="11"/>
                    </a:lnTo>
                    <a:lnTo>
                      <a:pt x="4" y="7"/>
                    </a:lnTo>
                    <a:lnTo>
                      <a:pt x="4" y="7"/>
                    </a:lnTo>
                    <a:lnTo>
                      <a:pt x="4" y="7"/>
                    </a:lnTo>
                    <a:lnTo>
                      <a:pt x="4" y="7"/>
                    </a:lnTo>
                    <a:lnTo>
                      <a:pt x="4" y="7"/>
                    </a:lnTo>
                    <a:lnTo>
                      <a:pt x="4" y="3"/>
                    </a:lnTo>
                    <a:lnTo>
                      <a:pt x="0" y="3"/>
                    </a:lnTo>
                    <a:lnTo>
                      <a:pt x="0" y="3"/>
                    </a:lnTo>
                    <a:lnTo>
                      <a:pt x="11" y="146"/>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Oval 438">
                <a:extLst>
                  <a:ext uri="{FF2B5EF4-FFF2-40B4-BE49-F238E27FC236}">
                    <a16:creationId xmlns:a16="http://schemas.microsoft.com/office/drawing/2014/main" id="{E3DD0CD0-8AA5-B091-46A2-157AF6328BAF}"/>
                  </a:ext>
                </a:extLst>
              </p:cNvPr>
              <p:cNvSpPr>
                <a:spLocks noChangeArrowheads="1"/>
              </p:cNvSpPr>
              <p:nvPr/>
            </p:nvSpPr>
            <p:spPr bwMode="auto">
              <a:xfrm>
                <a:off x="6464" y="2608"/>
                <a:ext cx="116" cy="116"/>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Oval 439">
                <a:extLst>
                  <a:ext uri="{FF2B5EF4-FFF2-40B4-BE49-F238E27FC236}">
                    <a16:creationId xmlns:a16="http://schemas.microsoft.com/office/drawing/2014/main" id="{632BC1E2-3E08-84B6-A1B8-2A3CC6F4DFCB}"/>
                  </a:ext>
                </a:extLst>
              </p:cNvPr>
              <p:cNvSpPr>
                <a:spLocks noChangeArrowheads="1"/>
              </p:cNvSpPr>
              <p:nvPr/>
            </p:nvSpPr>
            <p:spPr bwMode="auto">
              <a:xfrm>
                <a:off x="5969" y="987"/>
                <a:ext cx="116" cy="116"/>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440">
                <a:extLst>
                  <a:ext uri="{FF2B5EF4-FFF2-40B4-BE49-F238E27FC236}">
                    <a16:creationId xmlns:a16="http://schemas.microsoft.com/office/drawing/2014/main" id="{9307704C-D56A-C614-0EF3-670E56D89A07}"/>
                  </a:ext>
                </a:extLst>
              </p:cNvPr>
              <p:cNvSpPr>
                <a:spLocks/>
              </p:cNvSpPr>
              <p:nvPr/>
            </p:nvSpPr>
            <p:spPr bwMode="auto">
              <a:xfrm>
                <a:off x="5927" y="987"/>
                <a:ext cx="98" cy="71"/>
              </a:xfrm>
              <a:custGeom>
                <a:avLst/>
                <a:gdLst>
                  <a:gd name="T0" fmla="*/ 75 w 98"/>
                  <a:gd name="T1" fmla="*/ 67 h 71"/>
                  <a:gd name="T2" fmla="*/ 75 w 98"/>
                  <a:gd name="T3" fmla="*/ 71 h 71"/>
                  <a:gd name="T4" fmla="*/ 79 w 98"/>
                  <a:gd name="T5" fmla="*/ 71 h 71"/>
                  <a:gd name="T6" fmla="*/ 79 w 98"/>
                  <a:gd name="T7" fmla="*/ 71 h 71"/>
                  <a:gd name="T8" fmla="*/ 83 w 98"/>
                  <a:gd name="T9" fmla="*/ 71 h 71"/>
                  <a:gd name="T10" fmla="*/ 87 w 98"/>
                  <a:gd name="T11" fmla="*/ 67 h 71"/>
                  <a:gd name="T12" fmla="*/ 87 w 98"/>
                  <a:gd name="T13" fmla="*/ 67 h 71"/>
                  <a:gd name="T14" fmla="*/ 90 w 98"/>
                  <a:gd name="T15" fmla="*/ 67 h 71"/>
                  <a:gd name="T16" fmla="*/ 90 w 98"/>
                  <a:gd name="T17" fmla="*/ 64 h 71"/>
                  <a:gd name="T18" fmla="*/ 94 w 98"/>
                  <a:gd name="T19" fmla="*/ 64 h 71"/>
                  <a:gd name="T20" fmla="*/ 94 w 98"/>
                  <a:gd name="T21" fmla="*/ 60 h 71"/>
                  <a:gd name="T22" fmla="*/ 98 w 98"/>
                  <a:gd name="T23" fmla="*/ 60 h 71"/>
                  <a:gd name="T24" fmla="*/ 98 w 98"/>
                  <a:gd name="T25" fmla="*/ 56 h 71"/>
                  <a:gd name="T26" fmla="*/ 98 w 98"/>
                  <a:gd name="T27" fmla="*/ 56 h 71"/>
                  <a:gd name="T28" fmla="*/ 98 w 98"/>
                  <a:gd name="T29" fmla="*/ 52 h 71"/>
                  <a:gd name="T30" fmla="*/ 98 w 98"/>
                  <a:gd name="T31" fmla="*/ 49 h 71"/>
                  <a:gd name="T32" fmla="*/ 98 w 98"/>
                  <a:gd name="T33" fmla="*/ 49 h 71"/>
                  <a:gd name="T34" fmla="*/ 98 w 98"/>
                  <a:gd name="T35" fmla="*/ 45 h 71"/>
                  <a:gd name="T36" fmla="*/ 98 w 98"/>
                  <a:gd name="T37" fmla="*/ 41 h 71"/>
                  <a:gd name="T38" fmla="*/ 98 w 98"/>
                  <a:gd name="T39" fmla="*/ 41 h 71"/>
                  <a:gd name="T40" fmla="*/ 98 w 98"/>
                  <a:gd name="T41" fmla="*/ 37 h 71"/>
                  <a:gd name="T42" fmla="*/ 94 w 98"/>
                  <a:gd name="T43" fmla="*/ 37 h 71"/>
                  <a:gd name="T44" fmla="*/ 94 w 98"/>
                  <a:gd name="T45" fmla="*/ 34 h 71"/>
                  <a:gd name="T46" fmla="*/ 90 w 98"/>
                  <a:gd name="T47" fmla="*/ 34 h 71"/>
                  <a:gd name="T48" fmla="*/ 90 w 98"/>
                  <a:gd name="T49" fmla="*/ 34 h 71"/>
                  <a:gd name="T50" fmla="*/ 19 w 98"/>
                  <a:gd name="T51" fmla="*/ 0 h 71"/>
                  <a:gd name="T52" fmla="*/ 23 w 98"/>
                  <a:gd name="T53" fmla="*/ 0 h 71"/>
                  <a:gd name="T54" fmla="*/ 23 w 98"/>
                  <a:gd name="T55" fmla="*/ 4 h 71"/>
                  <a:gd name="T56" fmla="*/ 27 w 98"/>
                  <a:gd name="T57" fmla="*/ 4 h 71"/>
                  <a:gd name="T58" fmla="*/ 27 w 98"/>
                  <a:gd name="T59" fmla="*/ 7 h 71"/>
                  <a:gd name="T60" fmla="*/ 27 w 98"/>
                  <a:gd name="T61" fmla="*/ 7 h 71"/>
                  <a:gd name="T62" fmla="*/ 27 w 98"/>
                  <a:gd name="T63" fmla="*/ 11 h 71"/>
                  <a:gd name="T64" fmla="*/ 30 w 98"/>
                  <a:gd name="T65" fmla="*/ 15 h 71"/>
                  <a:gd name="T66" fmla="*/ 30 w 98"/>
                  <a:gd name="T67" fmla="*/ 15 h 71"/>
                  <a:gd name="T68" fmla="*/ 30 w 98"/>
                  <a:gd name="T69" fmla="*/ 19 h 71"/>
                  <a:gd name="T70" fmla="*/ 27 w 98"/>
                  <a:gd name="T71" fmla="*/ 22 h 71"/>
                  <a:gd name="T72" fmla="*/ 27 w 98"/>
                  <a:gd name="T73" fmla="*/ 22 h 71"/>
                  <a:gd name="T74" fmla="*/ 27 w 98"/>
                  <a:gd name="T75" fmla="*/ 26 h 71"/>
                  <a:gd name="T76" fmla="*/ 27 w 98"/>
                  <a:gd name="T77" fmla="*/ 30 h 71"/>
                  <a:gd name="T78" fmla="*/ 23 w 98"/>
                  <a:gd name="T79" fmla="*/ 30 h 71"/>
                  <a:gd name="T80" fmla="*/ 23 w 98"/>
                  <a:gd name="T81" fmla="*/ 34 h 71"/>
                  <a:gd name="T82" fmla="*/ 19 w 98"/>
                  <a:gd name="T83" fmla="*/ 34 h 71"/>
                  <a:gd name="T84" fmla="*/ 19 w 98"/>
                  <a:gd name="T85" fmla="*/ 37 h 71"/>
                  <a:gd name="T86" fmla="*/ 15 w 98"/>
                  <a:gd name="T87" fmla="*/ 37 h 71"/>
                  <a:gd name="T88" fmla="*/ 12 w 98"/>
                  <a:gd name="T89" fmla="*/ 37 h 71"/>
                  <a:gd name="T90" fmla="*/ 12 w 98"/>
                  <a:gd name="T91" fmla="*/ 37 h 71"/>
                  <a:gd name="T92" fmla="*/ 8 w 98"/>
                  <a:gd name="T93" fmla="*/ 37 h 71"/>
                  <a:gd name="T94" fmla="*/ 8 w 98"/>
                  <a:gd name="T95" fmla="*/ 37 h 71"/>
                  <a:gd name="T96" fmla="*/ 4 w 98"/>
                  <a:gd name="T97" fmla="*/ 37 h 71"/>
                  <a:gd name="T98" fmla="*/ 0 w 98"/>
                  <a:gd name="T99" fmla="*/ 3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8" h="71">
                    <a:moveTo>
                      <a:pt x="72" y="67"/>
                    </a:moveTo>
                    <a:lnTo>
                      <a:pt x="75" y="67"/>
                    </a:lnTo>
                    <a:lnTo>
                      <a:pt x="75" y="71"/>
                    </a:lnTo>
                    <a:lnTo>
                      <a:pt x="75" y="71"/>
                    </a:lnTo>
                    <a:lnTo>
                      <a:pt x="75" y="71"/>
                    </a:lnTo>
                    <a:lnTo>
                      <a:pt x="79" y="71"/>
                    </a:lnTo>
                    <a:lnTo>
                      <a:pt x="79" y="71"/>
                    </a:lnTo>
                    <a:lnTo>
                      <a:pt x="79" y="71"/>
                    </a:lnTo>
                    <a:lnTo>
                      <a:pt x="83" y="71"/>
                    </a:lnTo>
                    <a:lnTo>
                      <a:pt x="83" y="71"/>
                    </a:lnTo>
                    <a:lnTo>
                      <a:pt x="83" y="71"/>
                    </a:lnTo>
                    <a:lnTo>
                      <a:pt x="87" y="67"/>
                    </a:lnTo>
                    <a:lnTo>
                      <a:pt x="87" y="67"/>
                    </a:lnTo>
                    <a:lnTo>
                      <a:pt x="87" y="67"/>
                    </a:lnTo>
                    <a:lnTo>
                      <a:pt x="87" y="67"/>
                    </a:lnTo>
                    <a:lnTo>
                      <a:pt x="90" y="67"/>
                    </a:lnTo>
                    <a:lnTo>
                      <a:pt x="90" y="67"/>
                    </a:lnTo>
                    <a:lnTo>
                      <a:pt x="90" y="64"/>
                    </a:lnTo>
                    <a:lnTo>
                      <a:pt x="94" y="64"/>
                    </a:lnTo>
                    <a:lnTo>
                      <a:pt x="94" y="64"/>
                    </a:lnTo>
                    <a:lnTo>
                      <a:pt x="94" y="64"/>
                    </a:lnTo>
                    <a:lnTo>
                      <a:pt x="94" y="60"/>
                    </a:lnTo>
                    <a:lnTo>
                      <a:pt x="94" y="60"/>
                    </a:lnTo>
                    <a:lnTo>
                      <a:pt x="98" y="60"/>
                    </a:lnTo>
                    <a:lnTo>
                      <a:pt x="98" y="60"/>
                    </a:lnTo>
                    <a:lnTo>
                      <a:pt x="98" y="56"/>
                    </a:lnTo>
                    <a:lnTo>
                      <a:pt x="98" y="56"/>
                    </a:lnTo>
                    <a:lnTo>
                      <a:pt x="98" y="56"/>
                    </a:lnTo>
                    <a:lnTo>
                      <a:pt x="98" y="52"/>
                    </a:lnTo>
                    <a:lnTo>
                      <a:pt x="98" y="52"/>
                    </a:lnTo>
                    <a:lnTo>
                      <a:pt x="98" y="52"/>
                    </a:lnTo>
                    <a:lnTo>
                      <a:pt x="98" y="49"/>
                    </a:lnTo>
                    <a:lnTo>
                      <a:pt x="98" y="49"/>
                    </a:lnTo>
                    <a:lnTo>
                      <a:pt x="98" y="49"/>
                    </a:lnTo>
                    <a:lnTo>
                      <a:pt x="98" y="45"/>
                    </a:lnTo>
                    <a:lnTo>
                      <a:pt x="98" y="45"/>
                    </a:lnTo>
                    <a:lnTo>
                      <a:pt x="98" y="45"/>
                    </a:lnTo>
                    <a:lnTo>
                      <a:pt x="98" y="41"/>
                    </a:lnTo>
                    <a:lnTo>
                      <a:pt x="98" y="41"/>
                    </a:lnTo>
                    <a:lnTo>
                      <a:pt x="98" y="41"/>
                    </a:lnTo>
                    <a:lnTo>
                      <a:pt x="98" y="37"/>
                    </a:lnTo>
                    <a:lnTo>
                      <a:pt x="98" y="37"/>
                    </a:lnTo>
                    <a:lnTo>
                      <a:pt x="94" y="37"/>
                    </a:lnTo>
                    <a:lnTo>
                      <a:pt x="94" y="37"/>
                    </a:lnTo>
                    <a:lnTo>
                      <a:pt x="94" y="34"/>
                    </a:lnTo>
                    <a:lnTo>
                      <a:pt x="94" y="34"/>
                    </a:lnTo>
                    <a:lnTo>
                      <a:pt x="90" y="34"/>
                    </a:lnTo>
                    <a:lnTo>
                      <a:pt x="90" y="34"/>
                    </a:lnTo>
                    <a:lnTo>
                      <a:pt x="90" y="34"/>
                    </a:lnTo>
                    <a:lnTo>
                      <a:pt x="90" y="34"/>
                    </a:lnTo>
                    <a:lnTo>
                      <a:pt x="19" y="0"/>
                    </a:lnTo>
                    <a:lnTo>
                      <a:pt x="19" y="0"/>
                    </a:lnTo>
                    <a:lnTo>
                      <a:pt x="19" y="0"/>
                    </a:lnTo>
                    <a:lnTo>
                      <a:pt x="23" y="0"/>
                    </a:lnTo>
                    <a:lnTo>
                      <a:pt x="23" y="4"/>
                    </a:lnTo>
                    <a:lnTo>
                      <a:pt x="23" y="4"/>
                    </a:lnTo>
                    <a:lnTo>
                      <a:pt x="23" y="4"/>
                    </a:lnTo>
                    <a:lnTo>
                      <a:pt x="27" y="4"/>
                    </a:lnTo>
                    <a:lnTo>
                      <a:pt x="27" y="7"/>
                    </a:lnTo>
                    <a:lnTo>
                      <a:pt x="27" y="7"/>
                    </a:lnTo>
                    <a:lnTo>
                      <a:pt x="27" y="7"/>
                    </a:lnTo>
                    <a:lnTo>
                      <a:pt x="27" y="7"/>
                    </a:lnTo>
                    <a:lnTo>
                      <a:pt x="27" y="11"/>
                    </a:lnTo>
                    <a:lnTo>
                      <a:pt x="27" y="11"/>
                    </a:lnTo>
                    <a:lnTo>
                      <a:pt x="27" y="11"/>
                    </a:lnTo>
                    <a:lnTo>
                      <a:pt x="30" y="15"/>
                    </a:lnTo>
                    <a:lnTo>
                      <a:pt x="30" y="15"/>
                    </a:lnTo>
                    <a:lnTo>
                      <a:pt x="30" y="15"/>
                    </a:lnTo>
                    <a:lnTo>
                      <a:pt x="30" y="19"/>
                    </a:lnTo>
                    <a:lnTo>
                      <a:pt x="30" y="19"/>
                    </a:lnTo>
                    <a:lnTo>
                      <a:pt x="27" y="19"/>
                    </a:lnTo>
                    <a:lnTo>
                      <a:pt x="27" y="22"/>
                    </a:lnTo>
                    <a:lnTo>
                      <a:pt x="27" y="22"/>
                    </a:lnTo>
                    <a:lnTo>
                      <a:pt x="27" y="22"/>
                    </a:lnTo>
                    <a:lnTo>
                      <a:pt x="27" y="26"/>
                    </a:lnTo>
                    <a:lnTo>
                      <a:pt x="27" y="26"/>
                    </a:lnTo>
                    <a:lnTo>
                      <a:pt x="27" y="26"/>
                    </a:lnTo>
                    <a:lnTo>
                      <a:pt x="27" y="30"/>
                    </a:lnTo>
                    <a:lnTo>
                      <a:pt x="23" y="30"/>
                    </a:lnTo>
                    <a:lnTo>
                      <a:pt x="23" y="30"/>
                    </a:lnTo>
                    <a:lnTo>
                      <a:pt x="23" y="34"/>
                    </a:lnTo>
                    <a:lnTo>
                      <a:pt x="23" y="34"/>
                    </a:lnTo>
                    <a:lnTo>
                      <a:pt x="19" y="34"/>
                    </a:lnTo>
                    <a:lnTo>
                      <a:pt x="19" y="34"/>
                    </a:lnTo>
                    <a:lnTo>
                      <a:pt x="19" y="34"/>
                    </a:lnTo>
                    <a:lnTo>
                      <a:pt x="19" y="37"/>
                    </a:lnTo>
                    <a:lnTo>
                      <a:pt x="15" y="37"/>
                    </a:lnTo>
                    <a:lnTo>
                      <a:pt x="15" y="37"/>
                    </a:lnTo>
                    <a:lnTo>
                      <a:pt x="15" y="37"/>
                    </a:lnTo>
                    <a:lnTo>
                      <a:pt x="12" y="37"/>
                    </a:lnTo>
                    <a:lnTo>
                      <a:pt x="12" y="37"/>
                    </a:lnTo>
                    <a:lnTo>
                      <a:pt x="12" y="37"/>
                    </a:lnTo>
                    <a:lnTo>
                      <a:pt x="12" y="37"/>
                    </a:lnTo>
                    <a:lnTo>
                      <a:pt x="8" y="37"/>
                    </a:lnTo>
                    <a:lnTo>
                      <a:pt x="8" y="37"/>
                    </a:lnTo>
                    <a:lnTo>
                      <a:pt x="8" y="37"/>
                    </a:lnTo>
                    <a:lnTo>
                      <a:pt x="4" y="37"/>
                    </a:lnTo>
                    <a:lnTo>
                      <a:pt x="4" y="37"/>
                    </a:lnTo>
                    <a:lnTo>
                      <a:pt x="4" y="37"/>
                    </a:lnTo>
                    <a:lnTo>
                      <a:pt x="0" y="37"/>
                    </a:lnTo>
                    <a:lnTo>
                      <a:pt x="72" y="6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Oval 441">
                <a:extLst>
                  <a:ext uri="{FF2B5EF4-FFF2-40B4-BE49-F238E27FC236}">
                    <a16:creationId xmlns:a16="http://schemas.microsoft.com/office/drawing/2014/main" id="{BFD5FB9E-8E60-18C5-7D75-3F6DC332C05E}"/>
                  </a:ext>
                </a:extLst>
              </p:cNvPr>
              <p:cNvSpPr>
                <a:spLocks noChangeArrowheads="1"/>
              </p:cNvSpPr>
              <p:nvPr/>
            </p:nvSpPr>
            <p:spPr bwMode="auto">
              <a:xfrm>
                <a:off x="5410" y="2649"/>
                <a:ext cx="236" cy="237"/>
              </a:xfrm>
              <a:prstGeom prst="ellipse">
                <a:avLst/>
              </a:prstGeom>
              <a:solidFill>
                <a:srgbClr val="800000"/>
              </a:solidFill>
              <a:ln w="6350">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442">
                <a:extLst>
                  <a:ext uri="{FF2B5EF4-FFF2-40B4-BE49-F238E27FC236}">
                    <a16:creationId xmlns:a16="http://schemas.microsoft.com/office/drawing/2014/main" id="{702F5D0C-D135-3CBF-16C7-99970331F238}"/>
                  </a:ext>
                </a:extLst>
              </p:cNvPr>
              <p:cNvSpPr>
                <a:spLocks/>
              </p:cNvSpPr>
              <p:nvPr/>
            </p:nvSpPr>
            <p:spPr bwMode="auto">
              <a:xfrm>
                <a:off x="5368" y="2582"/>
                <a:ext cx="135" cy="146"/>
              </a:xfrm>
              <a:custGeom>
                <a:avLst/>
                <a:gdLst>
                  <a:gd name="T0" fmla="*/ 102 w 135"/>
                  <a:gd name="T1" fmla="*/ 142 h 146"/>
                  <a:gd name="T2" fmla="*/ 102 w 135"/>
                  <a:gd name="T3" fmla="*/ 146 h 146"/>
                  <a:gd name="T4" fmla="*/ 105 w 135"/>
                  <a:gd name="T5" fmla="*/ 146 h 146"/>
                  <a:gd name="T6" fmla="*/ 105 w 135"/>
                  <a:gd name="T7" fmla="*/ 146 h 146"/>
                  <a:gd name="T8" fmla="*/ 109 w 135"/>
                  <a:gd name="T9" fmla="*/ 146 h 146"/>
                  <a:gd name="T10" fmla="*/ 109 w 135"/>
                  <a:gd name="T11" fmla="*/ 146 h 146"/>
                  <a:gd name="T12" fmla="*/ 113 w 135"/>
                  <a:gd name="T13" fmla="*/ 146 h 146"/>
                  <a:gd name="T14" fmla="*/ 117 w 135"/>
                  <a:gd name="T15" fmla="*/ 146 h 146"/>
                  <a:gd name="T16" fmla="*/ 117 w 135"/>
                  <a:gd name="T17" fmla="*/ 146 h 146"/>
                  <a:gd name="T18" fmla="*/ 120 w 135"/>
                  <a:gd name="T19" fmla="*/ 146 h 146"/>
                  <a:gd name="T20" fmla="*/ 120 w 135"/>
                  <a:gd name="T21" fmla="*/ 146 h 146"/>
                  <a:gd name="T22" fmla="*/ 124 w 135"/>
                  <a:gd name="T23" fmla="*/ 142 h 146"/>
                  <a:gd name="T24" fmla="*/ 128 w 135"/>
                  <a:gd name="T25" fmla="*/ 142 h 146"/>
                  <a:gd name="T26" fmla="*/ 128 w 135"/>
                  <a:gd name="T27" fmla="*/ 138 h 146"/>
                  <a:gd name="T28" fmla="*/ 128 w 135"/>
                  <a:gd name="T29" fmla="*/ 138 h 146"/>
                  <a:gd name="T30" fmla="*/ 132 w 135"/>
                  <a:gd name="T31" fmla="*/ 135 h 146"/>
                  <a:gd name="T32" fmla="*/ 132 w 135"/>
                  <a:gd name="T33" fmla="*/ 135 h 146"/>
                  <a:gd name="T34" fmla="*/ 132 w 135"/>
                  <a:gd name="T35" fmla="*/ 131 h 146"/>
                  <a:gd name="T36" fmla="*/ 132 w 135"/>
                  <a:gd name="T37" fmla="*/ 131 h 146"/>
                  <a:gd name="T38" fmla="*/ 135 w 135"/>
                  <a:gd name="T39" fmla="*/ 127 h 146"/>
                  <a:gd name="T40" fmla="*/ 135 w 135"/>
                  <a:gd name="T41" fmla="*/ 123 h 146"/>
                  <a:gd name="T42" fmla="*/ 135 w 135"/>
                  <a:gd name="T43" fmla="*/ 123 h 146"/>
                  <a:gd name="T44" fmla="*/ 132 w 135"/>
                  <a:gd name="T45" fmla="*/ 120 h 146"/>
                  <a:gd name="T46" fmla="*/ 132 w 135"/>
                  <a:gd name="T47" fmla="*/ 120 h 146"/>
                  <a:gd name="T48" fmla="*/ 132 w 135"/>
                  <a:gd name="T49" fmla="*/ 116 h 146"/>
                  <a:gd name="T50" fmla="*/ 34 w 135"/>
                  <a:gd name="T51" fmla="*/ 0 h 146"/>
                  <a:gd name="T52" fmla="*/ 34 w 135"/>
                  <a:gd name="T53" fmla="*/ 0 h 146"/>
                  <a:gd name="T54" fmla="*/ 34 w 135"/>
                  <a:gd name="T55" fmla="*/ 3 h 146"/>
                  <a:gd name="T56" fmla="*/ 34 w 135"/>
                  <a:gd name="T57" fmla="*/ 7 h 146"/>
                  <a:gd name="T58" fmla="*/ 34 w 135"/>
                  <a:gd name="T59" fmla="*/ 7 h 146"/>
                  <a:gd name="T60" fmla="*/ 34 w 135"/>
                  <a:gd name="T61" fmla="*/ 11 h 146"/>
                  <a:gd name="T62" fmla="*/ 34 w 135"/>
                  <a:gd name="T63" fmla="*/ 11 h 146"/>
                  <a:gd name="T64" fmla="*/ 34 w 135"/>
                  <a:gd name="T65" fmla="*/ 15 h 146"/>
                  <a:gd name="T66" fmla="*/ 34 w 135"/>
                  <a:gd name="T67" fmla="*/ 15 h 146"/>
                  <a:gd name="T68" fmla="*/ 30 w 135"/>
                  <a:gd name="T69" fmla="*/ 18 h 146"/>
                  <a:gd name="T70" fmla="*/ 30 w 135"/>
                  <a:gd name="T71" fmla="*/ 22 h 146"/>
                  <a:gd name="T72" fmla="*/ 30 w 135"/>
                  <a:gd name="T73" fmla="*/ 22 h 146"/>
                  <a:gd name="T74" fmla="*/ 27 w 135"/>
                  <a:gd name="T75" fmla="*/ 26 h 146"/>
                  <a:gd name="T76" fmla="*/ 23 w 135"/>
                  <a:gd name="T77" fmla="*/ 26 h 146"/>
                  <a:gd name="T78" fmla="*/ 23 w 135"/>
                  <a:gd name="T79" fmla="*/ 26 h 146"/>
                  <a:gd name="T80" fmla="*/ 19 w 135"/>
                  <a:gd name="T81" fmla="*/ 30 h 146"/>
                  <a:gd name="T82" fmla="*/ 19 w 135"/>
                  <a:gd name="T83" fmla="*/ 30 h 146"/>
                  <a:gd name="T84" fmla="*/ 15 w 135"/>
                  <a:gd name="T85" fmla="*/ 30 h 146"/>
                  <a:gd name="T86" fmla="*/ 12 w 135"/>
                  <a:gd name="T87" fmla="*/ 30 h 146"/>
                  <a:gd name="T88" fmla="*/ 12 w 135"/>
                  <a:gd name="T89" fmla="*/ 30 h 146"/>
                  <a:gd name="T90" fmla="*/ 8 w 135"/>
                  <a:gd name="T91" fmla="*/ 30 h 146"/>
                  <a:gd name="T92" fmla="*/ 8 w 135"/>
                  <a:gd name="T93" fmla="*/ 30 h 146"/>
                  <a:gd name="T94" fmla="*/ 4 w 135"/>
                  <a:gd name="T95" fmla="*/ 26 h 146"/>
                  <a:gd name="T96" fmla="*/ 4 w 135"/>
                  <a:gd name="T97" fmla="*/ 26 h 146"/>
                  <a:gd name="T98" fmla="*/ 0 w 135"/>
                  <a:gd name="T99" fmla="*/ 2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5" h="146">
                    <a:moveTo>
                      <a:pt x="102" y="142"/>
                    </a:moveTo>
                    <a:lnTo>
                      <a:pt x="102" y="142"/>
                    </a:lnTo>
                    <a:lnTo>
                      <a:pt x="102" y="146"/>
                    </a:lnTo>
                    <a:lnTo>
                      <a:pt x="102" y="146"/>
                    </a:lnTo>
                    <a:lnTo>
                      <a:pt x="105" y="146"/>
                    </a:lnTo>
                    <a:lnTo>
                      <a:pt x="105" y="146"/>
                    </a:lnTo>
                    <a:lnTo>
                      <a:pt x="105" y="146"/>
                    </a:lnTo>
                    <a:lnTo>
                      <a:pt x="105" y="146"/>
                    </a:lnTo>
                    <a:lnTo>
                      <a:pt x="109" y="146"/>
                    </a:lnTo>
                    <a:lnTo>
                      <a:pt x="109" y="146"/>
                    </a:lnTo>
                    <a:lnTo>
                      <a:pt x="109" y="146"/>
                    </a:lnTo>
                    <a:lnTo>
                      <a:pt x="109" y="146"/>
                    </a:lnTo>
                    <a:lnTo>
                      <a:pt x="113" y="146"/>
                    </a:lnTo>
                    <a:lnTo>
                      <a:pt x="113" y="146"/>
                    </a:lnTo>
                    <a:lnTo>
                      <a:pt x="113" y="146"/>
                    </a:lnTo>
                    <a:lnTo>
                      <a:pt x="117" y="146"/>
                    </a:lnTo>
                    <a:lnTo>
                      <a:pt x="117" y="146"/>
                    </a:lnTo>
                    <a:lnTo>
                      <a:pt x="117" y="146"/>
                    </a:lnTo>
                    <a:lnTo>
                      <a:pt x="120" y="146"/>
                    </a:lnTo>
                    <a:lnTo>
                      <a:pt x="120" y="146"/>
                    </a:lnTo>
                    <a:lnTo>
                      <a:pt x="120" y="146"/>
                    </a:lnTo>
                    <a:lnTo>
                      <a:pt x="120" y="146"/>
                    </a:lnTo>
                    <a:lnTo>
                      <a:pt x="124" y="142"/>
                    </a:lnTo>
                    <a:lnTo>
                      <a:pt x="124" y="142"/>
                    </a:lnTo>
                    <a:lnTo>
                      <a:pt x="124" y="142"/>
                    </a:lnTo>
                    <a:lnTo>
                      <a:pt x="128" y="142"/>
                    </a:lnTo>
                    <a:lnTo>
                      <a:pt x="128" y="142"/>
                    </a:lnTo>
                    <a:lnTo>
                      <a:pt x="128" y="138"/>
                    </a:lnTo>
                    <a:lnTo>
                      <a:pt x="128" y="138"/>
                    </a:lnTo>
                    <a:lnTo>
                      <a:pt x="128" y="138"/>
                    </a:lnTo>
                    <a:lnTo>
                      <a:pt x="132" y="138"/>
                    </a:lnTo>
                    <a:lnTo>
                      <a:pt x="132" y="135"/>
                    </a:lnTo>
                    <a:lnTo>
                      <a:pt x="132" y="135"/>
                    </a:lnTo>
                    <a:lnTo>
                      <a:pt x="132" y="135"/>
                    </a:lnTo>
                    <a:lnTo>
                      <a:pt x="132" y="131"/>
                    </a:lnTo>
                    <a:lnTo>
                      <a:pt x="132" y="131"/>
                    </a:lnTo>
                    <a:lnTo>
                      <a:pt x="132" y="131"/>
                    </a:lnTo>
                    <a:lnTo>
                      <a:pt x="132" y="131"/>
                    </a:lnTo>
                    <a:lnTo>
                      <a:pt x="135" y="127"/>
                    </a:lnTo>
                    <a:lnTo>
                      <a:pt x="135" y="127"/>
                    </a:lnTo>
                    <a:lnTo>
                      <a:pt x="135" y="127"/>
                    </a:lnTo>
                    <a:lnTo>
                      <a:pt x="135" y="123"/>
                    </a:lnTo>
                    <a:lnTo>
                      <a:pt x="135" y="123"/>
                    </a:lnTo>
                    <a:lnTo>
                      <a:pt x="135" y="123"/>
                    </a:lnTo>
                    <a:lnTo>
                      <a:pt x="132" y="123"/>
                    </a:lnTo>
                    <a:lnTo>
                      <a:pt x="132" y="120"/>
                    </a:lnTo>
                    <a:lnTo>
                      <a:pt x="132" y="120"/>
                    </a:lnTo>
                    <a:lnTo>
                      <a:pt x="132" y="120"/>
                    </a:lnTo>
                    <a:lnTo>
                      <a:pt x="132" y="120"/>
                    </a:lnTo>
                    <a:lnTo>
                      <a:pt x="132" y="116"/>
                    </a:lnTo>
                    <a:lnTo>
                      <a:pt x="34" y="0"/>
                    </a:lnTo>
                    <a:lnTo>
                      <a:pt x="34" y="0"/>
                    </a:lnTo>
                    <a:lnTo>
                      <a:pt x="34" y="0"/>
                    </a:lnTo>
                    <a:lnTo>
                      <a:pt x="34" y="0"/>
                    </a:lnTo>
                    <a:lnTo>
                      <a:pt x="34" y="3"/>
                    </a:lnTo>
                    <a:lnTo>
                      <a:pt x="34" y="3"/>
                    </a:lnTo>
                    <a:lnTo>
                      <a:pt x="34" y="3"/>
                    </a:lnTo>
                    <a:lnTo>
                      <a:pt x="34" y="7"/>
                    </a:lnTo>
                    <a:lnTo>
                      <a:pt x="34" y="7"/>
                    </a:lnTo>
                    <a:lnTo>
                      <a:pt x="34" y="7"/>
                    </a:lnTo>
                    <a:lnTo>
                      <a:pt x="34" y="7"/>
                    </a:lnTo>
                    <a:lnTo>
                      <a:pt x="34" y="11"/>
                    </a:lnTo>
                    <a:lnTo>
                      <a:pt x="34" y="11"/>
                    </a:lnTo>
                    <a:lnTo>
                      <a:pt x="34" y="11"/>
                    </a:lnTo>
                    <a:lnTo>
                      <a:pt x="34" y="15"/>
                    </a:lnTo>
                    <a:lnTo>
                      <a:pt x="34" y="15"/>
                    </a:lnTo>
                    <a:lnTo>
                      <a:pt x="34" y="15"/>
                    </a:lnTo>
                    <a:lnTo>
                      <a:pt x="34" y="15"/>
                    </a:lnTo>
                    <a:lnTo>
                      <a:pt x="34" y="18"/>
                    </a:lnTo>
                    <a:lnTo>
                      <a:pt x="30" y="18"/>
                    </a:lnTo>
                    <a:lnTo>
                      <a:pt x="30" y="18"/>
                    </a:lnTo>
                    <a:lnTo>
                      <a:pt x="30" y="22"/>
                    </a:lnTo>
                    <a:lnTo>
                      <a:pt x="30" y="22"/>
                    </a:lnTo>
                    <a:lnTo>
                      <a:pt x="30" y="22"/>
                    </a:lnTo>
                    <a:lnTo>
                      <a:pt x="27" y="22"/>
                    </a:lnTo>
                    <a:lnTo>
                      <a:pt x="27" y="26"/>
                    </a:lnTo>
                    <a:lnTo>
                      <a:pt x="27" y="26"/>
                    </a:lnTo>
                    <a:lnTo>
                      <a:pt x="23" y="26"/>
                    </a:lnTo>
                    <a:lnTo>
                      <a:pt x="23" y="26"/>
                    </a:lnTo>
                    <a:lnTo>
                      <a:pt x="23" y="26"/>
                    </a:lnTo>
                    <a:lnTo>
                      <a:pt x="23" y="26"/>
                    </a:lnTo>
                    <a:lnTo>
                      <a:pt x="19" y="30"/>
                    </a:lnTo>
                    <a:lnTo>
                      <a:pt x="19" y="30"/>
                    </a:lnTo>
                    <a:lnTo>
                      <a:pt x="19" y="30"/>
                    </a:lnTo>
                    <a:lnTo>
                      <a:pt x="15" y="30"/>
                    </a:lnTo>
                    <a:lnTo>
                      <a:pt x="15" y="30"/>
                    </a:lnTo>
                    <a:lnTo>
                      <a:pt x="15" y="30"/>
                    </a:lnTo>
                    <a:lnTo>
                      <a:pt x="12" y="30"/>
                    </a:lnTo>
                    <a:lnTo>
                      <a:pt x="12" y="30"/>
                    </a:lnTo>
                    <a:lnTo>
                      <a:pt x="12" y="30"/>
                    </a:lnTo>
                    <a:lnTo>
                      <a:pt x="8" y="30"/>
                    </a:lnTo>
                    <a:lnTo>
                      <a:pt x="8" y="30"/>
                    </a:lnTo>
                    <a:lnTo>
                      <a:pt x="8" y="30"/>
                    </a:lnTo>
                    <a:lnTo>
                      <a:pt x="8" y="30"/>
                    </a:lnTo>
                    <a:lnTo>
                      <a:pt x="4" y="30"/>
                    </a:lnTo>
                    <a:lnTo>
                      <a:pt x="4" y="26"/>
                    </a:lnTo>
                    <a:lnTo>
                      <a:pt x="4" y="26"/>
                    </a:lnTo>
                    <a:lnTo>
                      <a:pt x="4" y="26"/>
                    </a:lnTo>
                    <a:lnTo>
                      <a:pt x="4" y="26"/>
                    </a:lnTo>
                    <a:lnTo>
                      <a:pt x="0" y="26"/>
                    </a:lnTo>
                    <a:lnTo>
                      <a:pt x="102" y="14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443">
                <a:extLst>
                  <a:ext uri="{FF2B5EF4-FFF2-40B4-BE49-F238E27FC236}">
                    <a16:creationId xmlns:a16="http://schemas.microsoft.com/office/drawing/2014/main" id="{310DA153-4C76-0489-3C82-878E8D0FB511}"/>
                  </a:ext>
                </a:extLst>
              </p:cNvPr>
              <p:cNvSpPr>
                <a:spLocks/>
              </p:cNvSpPr>
              <p:nvPr/>
            </p:nvSpPr>
            <p:spPr bwMode="auto">
              <a:xfrm>
                <a:off x="5620" y="2690"/>
                <a:ext cx="244" cy="79"/>
              </a:xfrm>
              <a:custGeom>
                <a:avLst/>
                <a:gdLst>
                  <a:gd name="T0" fmla="*/ 7 w 244"/>
                  <a:gd name="T1" fmla="*/ 42 h 79"/>
                  <a:gd name="T2" fmla="*/ 3 w 244"/>
                  <a:gd name="T3" fmla="*/ 42 h 79"/>
                  <a:gd name="T4" fmla="*/ 3 w 244"/>
                  <a:gd name="T5" fmla="*/ 42 h 79"/>
                  <a:gd name="T6" fmla="*/ 3 w 244"/>
                  <a:gd name="T7" fmla="*/ 45 h 79"/>
                  <a:gd name="T8" fmla="*/ 3 w 244"/>
                  <a:gd name="T9" fmla="*/ 45 h 79"/>
                  <a:gd name="T10" fmla="*/ 0 w 244"/>
                  <a:gd name="T11" fmla="*/ 49 h 79"/>
                  <a:gd name="T12" fmla="*/ 0 w 244"/>
                  <a:gd name="T13" fmla="*/ 49 h 79"/>
                  <a:gd name="T14" fmla="*/ 0 w 244"/>
                  <a:gd name="T15" fmla="*/ 53 h 79"/>
                  <a:gd name="T16" fmla="*/ 0 w 244"/>
                  <a:gd name="T17" fmla="*/ 53 h 79"/>
                  <a:gd name="T18" fmla="*/ 0 w 244"/>
                  <a:gd name="T19" fmla="*/ 57 h 79"/>
                  <a:gd name="T20" fmla="*/ 0 w 244"/>
                  <a:gd name="T21" fmla="*/ 57 h 79"/>
                  <a:gd name="T22" fmla="*/ 0 w 244"/>
                  <a:gd name="T23" fmla="*/ 61 h 79"/>
                  <a:gd name="T24" fmla="*/ 0 w 244"/>
                  <a:gd name="T25" fmla="*/ 64 h 79"/>
                  <a:gd name="T26" fmla="*/ 0 w 244"/>
                  <a:gd name="T27" fmla="*/ 64 h 79"/>
                  <a:gd name="T28" fmla="*/ 3 w 244"/>
                  <a:gd name="T29" fmla="*/ 68 h 79"/>
                  <a:gd name="T30" fmla="*/ 3 w 244"/>
                  <a:gd name="T31" fmla="*/ 72 h 79"/>
                  <a:gd name="T32" fmla="*/ 3 w 244"/>
                  <a:gd name="T33" fmla="*/ 72 h 79"/>
                  <a:gd name="T34" fmla="*/ 3 w 244"/>
                  <a:gd name="T35" fmla="*/ 76 h 79"/>
                  <a:gd name="T36" fmla="*/ 7 w 244"/>
                  <a:gd name="T37" fmla="*/ 76 h 79"/>
                  <a:gd name="T38" fmla="*/ 7 w 244"/>
                  <a:gd name="T39" fmla="*/ 79 h 79"/>
                  <a:gd name="T40" fmla="*/ 7 w 244"/>
                  <a:gd name="T41" fmla="*/ 79 h 79"/>
                  <a:gd name="T42" fmla="*/ 11 w 244"/>
                  <a:gd name="T43" fmla="*/ 79 h 79"/>
                  <a:gd name="T44" fmla="*/ 11 w 244"/>
                  <a:gd name="T45" fmla="*/ 79 h 79"/>
                  <a:gd name="T46" fmla="*/ 11 w 244"/>
                  <a:gd name="T47" fmla="*/ 79 h 79"/>
                  <a:gd name="T48" fmla="*/ 15 w 244"/>
                  <a:gd name="T49" fmla="*/ 79 h 79"/>
                  <a:gd name="T50" fmla="*/ 244 w 244"/>
                  <a:gd name="T51" fmla="*/ 38 h 79"/>
                  <a:gd name="T52" fmla="*/ 244 w 244"/>
                  <a:gd name="T53" fmla="*/ 38 h 79"/>
                  <a:gd name="T54" fmla="*/ 244 w 244"/>
                  <a:gd name="T55" fmla="*/ 38 h 79"/>
                  <a:gd name="T56" fmla="*/ 240 w 244"/>
                  <a:gd name="T57" fmla="*/ 38 h 79"/>
                  <a:gd name="T58" fmla="*/ 240 w 244"/>
                  <a:gd name="T59" fmla="*/ 38 h 79"/>
                  <a:gd name="T60" fmla="*/ 236 w 244"/>
                  <a:gd name="T61" fmla="*/ 34 h 79"/>
                  <a:gd name="T62" fmla="*/ 236 w 244"/>
                  <a:gd name="T63" fmla="*/ 34 h 79"/>
                  <a:gd name="T64" fmla="*/ 236 w 244"/>
                  <a:gd name="T65" fmla="*/ 30 h 79"/>
                  <a:gd name="T66" fmla="*/ 236 w 244"/>
                  <a:gd name="T67" fmla="*/ 30 h 79"/>
                  <a:gd name="T68" fmla="*/ 232 w 244"/>
                  <a:gd name="T69" fmla="*/ 27 h 79"/>
                  <a:gd name="T70" fmla="*/ 232 w 244"/>
                  <a:gd name="T71" fmla="*/ 27 h 79"/>
                  <a:gd name="T72" fmla="*/ 232 w 244"/>
                  <a:gd name="T73" fmla="*/ 23 h 79"/>
                  <a:gd name="T74" fmla="*/ 232 w 244"/>
                  <a:gd name="T75" fmla="*/ 19 h 79"/>
                  <a:gd name="T76" fmla="*/ 232 w 244"/>
                  <a:gd name="T77" fmla="*/ 19 h 79"/>
                  <a:gd name="T78" fmla="*/ 232 w 244"/>
                  <a:gd name="T79" fmla="*/ 15 h 79"/>
                  <a:gd name="T80" fmla="*/ 232 w 244"/>
                  <a:gd name="T81" fmla="*/ 12 h 79"/>
                  <a:gd name="T82" fmla="*/ 232 w 244"/>
                  <a:gd name="T83" fmla="*/ 12 h 79"/>
                  <a:gd name="T84" fmla="*/ 232 w 244"/>
                  <a:gd name="T85" fmla="*/ 8 h 79"/>
                  <a:gd name="T86" fmla="*/ 232 w 244"/>
                  <a:gd name="T87" fmla="*/ 4 h 79"/>
                  <a:gd name="T88" fmla="*/ 232 w 244"/>
                  <a:gd name="T89" fmla="*/ 4 h 79"/>
                  <a:gd name="T90" fmla="*/ 232 w 244"/>
                  <a:gd name="T91" fmla="*/ 4 h 79"/>
                  <a:gd name="T92" fmla="*/ 236 w 244"/>
                  <a:gd name="T93" fmla="*/ 0 h 79"/>
                  <a:gd name="T94" fmla="*/ 236 w 244"/>
                  <a:gd name="T95" fmla="*/ 0 h 79"/>
                  <a:gd name="T96" fmla="*/ 236 w 244"/>
                  <a:gd name="T97" fmla="*/ 0 h 79"/>
                  <a:gd name="T98" fmla="*/ 236 w 244"/>
                  <a:gd name="T9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4" h="79">
                    <a:moveTo>
                      <a:pt x="7" y="42"/>
                    </a:moveTo>
                    <a:lnTo>
                      <a:pt x="7" y="42"/>
                    </a:lnTo>
                    <a:lnTo>
                      <a:pt x="7" y="42"/>
                    </a:lnTo>
                    <a:lnTo>
                      <a:pt x="3" y="42"/>
                    </a:lnTo>
                    <a:lnTo>
                      <a:pt x="3" y="42"/>
                    </a:lnTo>
                    <a:lnTo>
                      <a:pt x="3" y="42"/>
                    </a:lnTo>
                    <a:lnTo>
                      <a:pt x="3" y="45"/>
                    </a:lnTo>
                    <a:lnTo>
                      <a:pt x="3" y="45"/>
                    </a:lnTo>
                    <a:lnTo>
                      <a:pt x="3" y="45"/>
                    </a:lnTo>
                    <a:lnTo>
                      <a:pt x="3" y="45"/>
                    </a:lnTo>
                    <a:lnTo>
                      <a:pt x="0" y="45"/>
                    </a:lnTo>
                    <a:lnTo>
                      <a:pt x="0" y="49"/>
                    </a:lnTo>
                    <a:lnTo>
                      <a:pt x="0" y="49"/>
                    </a:lnTo>
                    <a:lnTo>
                      <a:pt x="0" y="49"/>
                    </a:lnTo>
                    <a:lnTo>
                      <a:pt x="0" y="49"/>
                    </a:lnTo>
                    <a:lnTo>
                      <a:pt x="0" y="53"/>
                    </a:lnTo>
                    <a:lnTo>
                      <a:pt x="0" y="53"/>
                    </a:lnTo>
                    <a:lnTo>
                      <a:pt x="0" y="53"/>
                    </a:lnTo>
                    <a:lnTo>
                      <a:pt x="0" y="57"/>
                    </a:lnTo>
                    <a:lnTo>
                      <a:pt x="0" y="57"/>
                    </a:lnTo>
                    <a:lnTo>
                      <a:pt x="0" y="57"/>
                    </a:lnTo>
                    <a:lnTo>
                      <a:pt x="0" y="57"/>
                    </a:lnTo>
                    <a:lnTo>
                      <a:pt x="0" y="61"/>
                    </a:lnTo>
                    <a:lnTo>
                      <a:pt x="0" y="61"/>
                    </a:lnTo>
                    <a:lnTo>
                      <a:pt x="0" y="61"/>
                    </a:lnTo>
                    <a:lnTo>
                      <a:pt x="0" y="64"/>
                    </a:lnTo>
                    <a:lnTo>
                      <a:pt x="0" y="64"/>
                    </a:lnTo>
                    <a:lnTo>
                      <a:pt x="0" y="64"/>
                    </a:lnTo>
                    <a:lnTo>
                      <a:pt x="0" y="68"/>
                    </a:lnTo>
                    <a:lnTo>
                      <a:pt x="3" y="68"/>
                    </a:lnTo>
                    <a:lnTo>
                      <a:pt x="3" y="68"/>
                    </a:lnTo>
                    <a:lnTo>
                      <a:pt x="3" y="72"/>
                    </a:lnTo>
                    <a:lnTo>
                      <a:pt x="3" y="72"/>
                    </a:lnTo>
                    <a:lnTo>
                      <a:pt x="3" y="72"/>
                    </a:lnTo>
                    <a:lnTo>
                      <a:pt x="3" y="76"/>
                    </a:lnTo>
                    <a:lnTo>
                      <a:pt x="3" y="76"/>
                    </a:lnTo>
                    <a:lnTo>
                      <a:pt x="3" y="76"/>
                    </a:lnTo>
                    <a:lnTo>
                      <a:pt x="7" y="76"/>
                    </a:lnTo>
                    <a:lnTo>
                      <a:pt x="7" y="76"/>
                    </a:lnTo>
                    <a:lnTo>
                      <a:pt x="7" y="79"/>
                    </a:lnTo>
                    <a:lnTo>
                      <a:pt x="7" y="79"/>
                    </a:lnTo>
                    <a:lnTo>
                      <a:pt x="7" y="79"/>
                    </a:lnTo>
                    <a:lnTo>
                      <a:pt x="11" y="79"/>
                    </a:lnTo>
                    <a:lnTo>
                      <a:pt x="11" y="79"/>
                    </a:lnTo>
                    <a:lnTo>
                      <a:pt x="11" y="79"/>
                    </a:lnTo>
                    <a:lnTo>
                      <a:pt x="11" y="79"/>
                    </a:lnTo>
                    <a:lnTo>
                      <a:pt x="11" y="79"/>
                    </a:lnTo>
                    <a:lnTo>
                      <a:pt x="11" y="79"/>
                    </a:lnTo>
                    <a:lnTo>
                      <a:pt x="15" y="79"/>
                    </a:lnTo>
                    <a:lnTo>
                      <a:pt x="15" y="79"/>
                    </a:lnTo>
                    <a:lnTo>
                      <a:pt x="244" y="38"/>
                    </a:lnTo>
                    <a:lnTo>
                      <a:pt x="244" y="38"/>
                    </a:lnTo>
                    <a:lnTo>
                      <a:pt x="244" y="38"/>
                    </a:lnTo>
                    <a:lnTo>
                      <a:pt x="244" y="38"/>
                    </a:lnTo>
                    <a:lnTo>
                      <a:pt x="244" y="38"/>
                    </a:lnTo>
                    <a:lnTo>
                      <a:pt x="244" y="38"/>
                    </a:lnTo>
                    <a:lnTo>
                      <a:pt x="240" y="38"/>
                    </a:lnTo>
                    <a:lnTo>
                      <a:pt x="240" y="38"/>
                    </a:lnTo>
                    <a:lnTo>
                      <a:pt x="240" y="38"/>
                    </a:lnTo>
                    <a:lnTo>
                      <a:pt x="240" y="38"/>
                    </a:lnTo>
                    <a:lnTo>
                      <a:pt x="240" y="34"/>
                    </a:lnTo>
                    <a:lnTo>
                      <a:pt x="236" y="34"/>
                    </a:lnTo>
                    <a:lnTo>
                      <a:pt x="236" y="34"/>
                    </a:lnTo>
                    <a:lnTo>
                      <a:pt x="236" y="34"/>
                    </a:lnTo>
                    <a:lnTo>
                      <a:pt x="236" y="34"/>
                    </a:lnTo>
                    <a:lnTo>
                      <a:pt x="236" y="30"/>
                    </a:lnTo>
                    <a:lnTo>
                      <a:pt x="236" y="30"/>
                    </a:lnTo>
                    <a:lnTo>
                      <a:pt x="236" y="30"/>
                    </a:lnTo>
                    <a:lnTo>
                      <a:pt x="232" y="27"/>
                    </a:lnTo>
                    <a:lnTo>
                      <a:pt x="232" y="27"/>
                    </a:lnTo>
                    <a:lnTo>
                      <a:pt x="232" y="27"/>
                    </a:lnTo>
                    <a:lnTo>
                      <a:pt x="232" y="27"/>
                    </a:lnTo>
                    <a:lnTo>
                      <a:pt x="232" y="23"/>
                    </a:lnTo>
                    <a:lnTo>
                      <a:pt x="232" y="23"/>
                    </a:lnTo>
                    <a:lnTo>
                      <a:pt x="232" y="23"/>
                    </a:lnTo>
                    <a:lnTo>
                      <a:pt x="232" y="19"/>
                    </a:lnTo>
                    <a:lnTo>
                      <a:pt x="232" y="19"/>
                    </a:lnTo>
                    <a:lnTo>
                      <a:pt x="232" y="19"/>
                    </a:lnTo>
                    <a:lnTo>
                      <a:pt x="232" y="15"/>
                    </a:lnTo>
                    <a:lnTo>
                      <a:pt x="232" y="15"/>
                    </a:lnTo>
                    <a:lnTo>
                      <a:pt x="232" y="15"/>
                    </a:lnTo>
                    <a:lnTo>
                      <a:pt x="232" y="12"/>
                    </a:lnTo>
                    <a:lnTo>
                      <a:pt x="232" y="12"/>
                    </a:lnTo>
                    <a:lnTo>
                      <a:pt x="232" y="12"/>
                    </a:lnTo>
                    <a:lnTo>
                      <a:pt x="232" y="8"/>
                    </a:lnTo>
                    <a:lnTo>
                      <a:pt x="232" y="8"/>
                    </a:lnTo>
                    <a:lnTo>
                      <a:pt x="232" y="8"/>
                    </a:lnTo>
                    <a:lnTo>
                      <a:pt x="232" y="4"/>
                    </a:lnTo>
                    <a:lnTo>
                      <a:pt x="232" y="4"/>
                    </a:lnTo>
                    <a:lnTo>
                      <a:pt x="232" y="4"/>
                    </a:lnTo>
                    <a:lnTo>
                      <a:pt x="232" y="4"/>
                    </a:lnTo>
                    <a:lnTo>
                      <a:pt x="232" y="4"/>
                    </a:lnTo>
                    <a:lnTo>
                      <a:pt x="232" y="0"/>
                    </a:lnTo>
                    <a:lnTo>
                      <a:pt x="236" y="0"/>
                    </a:lnTo>
                    <a:lnTo>
                      <a:pt x="236" y="0"/>
                    </a:lnTo>
                    <a:lnTo>
                      <a:pt x="236" y="0"/>
                    </a:lnTo>
                    <a:lnTo>
                      <a:pt x="236" y="0"/>
                    </a:lnTo>
                    <a:lnTo>
                      <a:pt x="236" y="0"/>
                    </a:lnTo>
                    <a:lnTo>
                      <a:pt x="236" y="0"/>
                    </a:lnTo>
                    <a:lnTo>
                      <a:pt x="236" y="0"/>
                    </a:lnTo>
                    <a:lnTo>
                      <a:pt x="7" y="4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444">
                <a:extLst>
                  <a:ext uri="{FF2B5EF4-FFF2-40B4-BE49-F238E27FC236}">
                    <a16:creationId xmlns:a16="http://schemas.microsoft.com/office/drawing/2014/main" id="{F273433E-917C-01AE-A67A-AA5732CBD675}"/>
                  </a:ext>
                </a:extLst>
              </p:cNvPr>
              <p:cNvSpPr>
                <a:spLocks/>
              </p:cNvSpPr>
              <p:nvPr/>
            </p:nvSpPr>
            <p:spPr bwMode="auto">
              <a:xfrm>
                <a:off x="5421" y="2863"/>
                <a:ext cx="101" cy="233"/>
              </a:xfrm>
              <a:custGeom>
                <a:avLst/>
                <a:gdLst>
                  <a:gd name="T0" fmla="*/ 101 w 101"/>
                  <a:gd name="T1" fmla="*/ 15 h 233"/>
                  <a:gd name="T2" fmla="*/ 101 w 101"/>
                  <a:gd name="T3" fmla="*/ 15 h 233"/>
                  <a:gd name="T4" fmla="*/ 101 w 101"/>
                  <a:gd name="T5" fmla="*/ 11 h 233"/>
                  <a:gd name="T6" fmla="*/ 97 w 101"/>
                  <a:gd name="T7" fmla="*/ 11 h 233"/>
                  <a:gd name="T8" fmla="*/ 97 w 101"/>
                  <a:gd name="T9" fmla="*/ 11 h 233"/>
                  <a:gd name="T10" fmla="*/ 97 w 101"/>
                  <a:gd name="T11" fmla="*/ 8 h 233"/>
                  <a:gd name="T12" fmla="*/ 94 w 101"/>
                  <a:gd name="T13" fmla="*/ 8 h 233"/>
                  <a:gd name="T14" fmla="*/ 94 w 101"/>
                  <a:gd name="T15" fmla="*/ 8 h 233"/>
                  <a:gd name="T16" fmla="*/ 94 w 101"/>
                  <a:gd name="T17" fmla="*/ 4 h 233"/>
                  <a:gd name="T18" fmla="*/ 90 w 101"/>
                  <a:gd name="T19" fmla="*/ 4 h 233"/>
                  <a:gd name="T20" fmla="*/ 86 w 101"/>
                  <a:gd name="T21" fmla="*/ 4 h 233"/>
                  <a:gd name="T22" fmla="*/ 86 w 101"/>
                  <a:gd name="T23" fmla="*/ 4 h 233"/>
                  <a:gd name="T24" fmla="*/ 82 w 101"/>
                  <a:gd name="T25" fmla="*/ 0 h 233"/>
                  <a:gd name="T26" fmla="*/ 79 w 101"/>
                  <a:gd name="T27" fmla="*/ 0 h 233"/>
                  <a:gd name="T28" fmla="*/ 79 w 101"/>
                  <a:gd name="T29" fmla="*/ 0 h 233"/>
                  <a:gd name="T30" fmla="*/ 75 w 101"/>
                  <a:gd name="T31" fmla="*/ 0 h 233"/>
                  <a:gd name="T32" fmla="*/ 75 w 101"/>
                  <a:gd name="T33" fmla="*/ 0 h 233"/>
                  <a:gd name="T34" fmla="*/ 71 w 101"/>
                  <a:gd name="T35" fmla="*/ 0 h 233"/>
                  <a:gd name="T36" fmla="*/ 67 w 101"/>
                  <a:gd name="T37" fmla="*/ 0 h 233"/>
                  <a:gd name="T38" fmla="*/ 67 w 101"/>
                  <a:gd name="T39" fmla="*/ 0 h 233"/>
                  <a:gd name="T40" fmla="*/ 67 w 101"/>
                  <a:gd name="T41" fmla="*/ 0 h 233"/>
                  <a:gd name="T42" fmla="*/ 64 w 101"/>
                  <a:gd name="T43" fmla="*/ 0 h 233"/>
                  <a:gd name="T44" fmla="*/ 64 w 101"/>
                  <a:gd name="T45" fmla="*/ 4 h 233"/>
                  <a:gd name="T46" fmla="*/ 64 w 101"/>
                  <a:gd name="T47" fmla="*/ 4 h 233"/>
                  <a:gd name="T48" fmla="*/ 64 w 101"/>
                  <a:gd name="T49" fmla="*/ 4 h 233"/>
                  <a:gd name="T50" fmla="*/ 0 w 101"/>
                  <a:gd name="T51" fmla="*/ 221 h 233"/>
                  <a:gd name="T52" fmla="*/ 4 w 101"/>
                  <a:gd name="T53" fmla="*/ 221 h 233"/>
                  <a:gd name="T54" fmla="*/ 4 w 101"/>
                  <a:gd name="T55" fmla="*/ 218 h 233"/>
                  <a:gd name="T56" fmla="*/ 4 w 101"/>
                  <a:gd name="T57" fmla="*/ 218 h 233"/>
                  <a:gd name="T58" fmla="*/ 7 w 101"/>
                  <a:gd name="T59" fmla="*/ 218 h 233"/>
                  <a:gd name="T60" fmla="*/ 7 w 101"/>
                  <a:gd name="T61" fmla="*/ 218 h 233"/>
                  <a:gd name="T62" fmla="*/ 11 w 101"/>
                  <a:gd name="T63" fmla="*/ 218 h 233"/>
                  <a:gd name="T64" fmla="*/ 11 w 101"/>
                  <a:gd name="T65" fmla="*/ 218 h 233"/>
                  <a:gd name="T66" fmla="*/ 15 w 101"/>
                  <a:gd name="T67" fmla="*/ 218 h 233"/>
                  <a:gd name="T68" fmla="*/ 15 w 101"/>
                  <a:gd name="T69" fmla="*/ 218 h 233"/>
                  <a:gd name="T70" fmla="*/ 19 w 101"/>
                  <a:gd name="T71" fmla="*/ 218 h 233"/>
                  <a:gd name="T72" fmla="*/ 22 w 101"/>
                  <a:gd name="T73" fmla="*/ 218 h 233"/>
                  <a:gd name="T74" fmla="*/ 22 w 101"/>
                  <a:gd name="T75" fmla="*/ 218 h 233"/>
                  <a:gd name="T76" fmla="*/ 26 w 101"/>
                  <a:gd name="T77" fmla="*/ 221 h 233"/>
                  <a:gd name="T78" fmla="*/ 30 w 101"/>
                  <a:gd name="T79" fmla="*/ 221 h 233"/>
                  <a:gd name="T80" fmla="*/ 30 w 101"/>
                  <a:gd name="T81" fmla="*/ 221 h 233"/>
                  <a:gd name="T82" fmla="*/ 34 w 101"/>
                  <a:gd name="T83" fmla="*/ 221 h 233"/>
                  <a:gd name="T84" fmla="*/ 34 w 101"/>
                  <a:gd name="T85" fmla="*/ 225 h 233"/>
                  <a:gd name="T86" fmla="*/ 37 w 101"/>
                  <a:gd name="T87" fmla="*/ 225 h 233"/>
                  <a:gd name="T88" fmla="*/ 37 w 101"/>
                  <a:gd name="T89" fmla="*/ 225 h 233"/>
                  <a:gd name="T90" fmla="*/ 37 w 101"/>
                  <a:gd name="T91" fmla="*/ 229 h 233"/>
                  <a:gd name="T92" fmla="*/ 41 w 101"/>
                  <a:gd name="T93" fmla="*/ 229 h 233"/>
                  <a:gd name="T94" fmla="*/ 41 w 101"/>
                  <a:gd name="T95" fmla="*/ 229 h 233"/>
                  <a:gd name="T96" fmla="*/ 41 w 101"/>
                  <a:gd name="T97" fmla="*/ 233 h 233"/>
                  <a:gd name="T98" fmla="*/ 41 w 101"/>
                  <a:gd name="T9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233">
                    <a:moveTo>
                      <a:pt x="101" y="15"/>
                    </a:moveTo>
                    <a:lnTo>
                      <a:pt x="101" y="15"/>
                    </a:lnTo>
                    <a:lnTo>
                      <a:pt x="101" y="15"/>
                    </a:lnTo>
                    <a:lnTo>
                      <a:pt x="101" y="15"/>
                    </a:lnTo>
                    <a:lnTo>
                      <a:pt x="101" y="11"/>
                    </a:lnTo>
                    <a:lnTo>
                      <a:pt x="101" y="11"/>
                    </a:lnTo>
                    <a:lnTo>
                      <a:pt x="101" y="11"/>
                    </a:lnTo>
                    <a:lnTo>
                      <a:pt x="97" y="11"/>
                    </a:lnTo>
                    <a:lnTo>
                      <a:pt x="97" y="11"/>
                    </a:lnTo>
                    <a:lnTo>
                      <a:pt x="97" y="11"/>
                    </a:lnTo>
                    <a:lnTo>
                      <a:pt x="97" y="8"/>
                    </a:lnTo>
                    <a:lnTo>
                      <a:pt x="97" y="8"/>
                    </a:lnTo>
                    <a:lnTo>
                      <a:pt x="97" y="8"/>
                    </a:lnTo>
                    <a:lnTo>
                      <a:pt x="94" y="8"/>
                    </a:lnTo>
                    <a:lnTo>
                      <a:pt x="94" y="8"/>
                    </a:lnTo>
                    <a:lnTo>
                      <a:pt x="94" y="8"/>
                    </a:lnTo>
                    <a:lnTo>
                      <a:pt x="94" y="8"/>
                    </a:lnTo>
                    <a:lnTo>
                      <a:pt x="94" y="4"/>
                    </a:lnTo>
                    <a:lnTo>
                      <a:pt x="90" y="4"/>
                    </a:lnTo>
                    <a:lnTo>
                      <a:pt x="90" y="4"/>
                    </a:lnTo>
                    <a:lnTo>
                      <a:pt x="90" y="4"/>
                    </a:lnTo>
                    <a:lnTo>
                      <a:pt x="86" y="4"/>
                    </a:lnTo>
                    <a:lnTo>
                      <a:pt x="86" y="4"/>
                    </a:lnTo>
                    <a:lnTo>
                      <a:pt x="86" y="4"/>
                    </a:lnTo>
                    <a:lnTo>
                      <a:pt x="82" y="4"/>
                    </a:lnTo>
                    <a:lnTo>
                      <a:pt x="82" y="0"/>
                    </a:lnTo>
                    <a:lnTo>
                      <a:pt x="82" y="0"/>
                    </a:lnTo>
                    <a:lnTo>
                      <a:pt x="79" y="0"/>
                    </a:lnTo>
                    <a:lnTo>
                      <a:pt x="79" y="0"/>
                    </a:lnTo>
                    <a:lnTo>
                      <a:pt x="79" y="0"/>
                    </a:lnTo>
                    <a:lnTo>
                      <a:pt x="75" y="0"/>
                    </a:lnTo>
                    <a:lnTo>
                      <a:pt x="75" y="0"/>
                    </a:lnTo>
                    <a:lnTo>
                      <a:pt x="75" y="0"/>
                    </a:lnTo>
                    <a:lnTo>
                      <a:pt x="75" y="0"/>
                    </a:lnTo>
                    <a:lnTo>
                      <a:pt x="71" y="0"/>
                    </a:lnTo>
                    <a:lnTo>
                      <a:pt x="71" y="0"/>
                    </a:lnTo>
                    <a:lnTo>
                      <a:pt x="71" y="0"/>
                    </a:lnTo>
                    <a:lnTo>
                      <a:pt x="67" y="0"/>
                    </a:lnTo>
                    <a:lnTo>
                      <a:pt x="67" y="0"/>
                    </a:lnTo>
                    <a:lnTo>
                      <a:pt x="67" y="0"/>
                    </a:lnTo>
                    <a:lnTo>
                      <a:pt x="67" y="0"/>
                    </a:lnTo>
                    <a:lnTo>
                      <a:pt x="67" y="0"/>
                    </a:lnTo>
                    <a:lnTo>
                      <a:pt x="64" y="0"/>
                    </a:lnTo>
                    <a:lnTo>
                      <a:pt x="64" y="0"/>
                    </a:lnTo>
                    <a:lnTo>
                      <a:pt x="64" y="4"/>
                    </a:lnTo>
                    <a:lnTo>
                      <a:pt x="64" y="4"/>
                    </a:lnTo>
                    <a:lnTo>
                      <a:pt x="64" y="4"/>
                    </a:lnTo>
                    <a:lnTo>
                      <a:pt x="64" y="4"/>
                    </a:lnTo>
                    <a:lnTo>
                      <a:pt x="64" y="4"/>
                    </a:lnTo>
                    <a:lnTo>
                      <a:pt x="64" y="4"/>
                    </a:lnTo>
                    <a:lnTo>
                      <a:pt x="0" y="221"/>
                    </a:lnTo>
                    <a:lnTo>
                      <a:pt x="0" y="221"/>
                    </a:lnTo>
                    <a:lnTo>
                      <a:pt x="4" y="221"/>
                    </a:lnTo>
                    <a:lnTo>
                      <a:pt x="4" y="221"/>
                    </a:lnTo>
                    <a:lnTo>
                      <a:pt x="4" y="218"/>
                    </a:lnTo>
                    <a:lnTo>
                      <a:pt x="4" y="218"/>
                    </a:lnTo>
                    <a:lnTo>
                      <a:pt x="4" y="218"/>
                    </a:lnTo>
                    <a:lnTo>
                      <a:pt x="4" y="218"/>
                    </a:lnTo>
                    <a:lnTo>
                      <a:pt x="4" y="218"/>
                    </a:lnTo>
                    <a:lnTo>
                      <a:pt x="7" y="218"/>
                    </a:lnTo>
                    <a:lnTo>
                      <a:pt x="7" y="218"/>
                    </a:lnTo>
                    <a:lnTo>
                      <a:pt x="7" y="218"/>
                    </a:lnTo>
                    <a:lnTo>
                      <a:pt x="7" y="218"/>
                    </a:lnTo>
                    <a:lnTo>
                      <a:pt x="11" y="218"/>
                    </a:lnTo>
                    <a:lnTo>
                      <a:pt x="11" y="218"/>
                    </a:lnTo>
                    <a:lnTo>
                      <a:pt x="11" y="218"/>
                    </a:lnTo>
                    <a:lnTo>
                      <a:pt x="11" y="218"/>
                    </a:lnTo>
                    <a:lnTo>
                      <a:pt x="15" y="218"/>
                    </a:lnTo>
                    <a:lnTo>
                      <a:pt x="15" y="218"/>
                    </a:lnTo>
                    <a:lnTo>
                      <a:pt x="15" y="218"/>
                    </a:lnTo>
                    <a:lnTo>
                      <a:pt x="19" y="218"/>
                    </a:lnTo>
                    <a:lnTo>
                      <a:pt x="19" y="218"/>
                    </a:lnTo>
                    <a:lnTo>
                      <a:pt x="19" y="218"/>
                    </a:lnTo>
                    <a:lnTo>
                      <a:pt x="22" y="218"/>
                    </a:lnTo>
                    <a:lnTo>
                      <a:pt x="22" y="218"/>
                    </a:lnTo>
                    <a:lnTo>
                      <a:pt x="22" y="218"/>
                    </a:lnTo>
                    <a:lnTo>
                      <a:pt x="26" y="218"/>
                    </a:lnTo>
                    <a:lnTo>
                      <a:pt x="26" y="221"/>
                    </a:lnTo>
                    <a:lnTo>
                      <a:pt x="26" y="221"/>
                    </a:lnTo>
                    <a:lnTo>
                      <a:pt x="30" y="221"/>
                    </a:lnTo>
                    <a:lnTo>
                      <a:pt x="30" y="221"/>
                    </a:lnTo>
                    <a:lnTo>
                      <a:pt x="30" y="221"/>
                    </a:lnTo>
                    <a:lnTo>
                      <a:pt x="30" y="221"/>
                    </a:lnTo>
                    <a:lnTo>
                      <a:pt x="34" y="221"/>
                    </a:lnTo>
                    <a:lnTo>
                      <a:pt x="34" y="225"/>
                    </a:lnTo>
                    <a:lnTo>
                      <a:pt x="34" y="225"/>
                    </a:lnTo>
                    <a:lnTo>
                      <a:pt x="34" y="225"/>
                    </a:lnTo>
                    <a:lnTo>
                      <a:pt x="37" y="225"/>
                    </a:lnTo>
                    <a:lnTo>
                      <a:pt x="37" y="225"/>
                    </a:lnTo>
                    <a:lnTo>
                      <a:pt x="37" y="225"/>
                    </a:lnTo>
                    <a:lnTo>
                      <a:pt x="37" y="225"/>
                    </a:lnTo>
                    <a:lnTo>
                      <a:pt x="37" y="229"/>
                    </a:lnTo>
                    <a:lnTo>
                      <a:pt x="37" y="229"/>
                    </a:lnTo>
                    <a:lnTo>
                      <a:pt x="41" y="229"/>
                    </a:lnTo>
                    <a:lnTo>
                      <a:pt x="41" y="229"/>
                    </a:lnTo>
                    <a:lnTo>
                      <a:pt x="41" y="229"/>
                    </a:lnTo>
                    <a:lnTo>
                      <a:pt x="41" y="229"/>
                    </a:lnTo>
                    <a:lnTo>
                      <a:pt x="41" y="233"/>
                    </a:lnTo>
                    <a:lnTo>
                      <a:pt x="41" y="233"/>
                    </a:lnTo>
                    <a:lnTo>
                      <a:pt x="41" y="233"/>
                    </a:lnTo>
                    <a:lnTo>
                      <a:pt x="101" y="1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Oval 445">
                <a:extLst>
                  <a:ext uri="{FF2B5EF4-FFF2-40B4-BE49-F238E27FC236}">
                    <a16:creationId xmlns:a16="http://schemas.microsoft.com/office/drawing/2014/main" id="{94DCF4B1-2C9D-9B1E-5590-31214B6882EA}"/>
                  </a:ext>
                </a:extLst>
              </p:cNvPr>
              <p:cNvSpPr>
                <a:spLocks noChangeArrowheads="1"/>
              </p:cNvSpPr>
              <p:nvPr/>
            </p:nvSpPr>
            <p:spPr bwMode="auto">
              <a:xfrm>
                <a:off x="6805" y="1985"/>
                <a:ext cx="139" cy="139"/>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446">
                <a:extLst>
                  <a:ext uri="{FF2B5EF4-FFF2-40B4-BE49-F238E27FC236}">
                    <a16:creationId xmlns:a16="http://schemas.microsoft.com/office/drawing/2014/main" id="{9D158309-3A85-9E66-1FD7-0E683E022006}"/>
                  </a:ext>
                </a:extLst>
              </p:cNvPr>
              <p:cNvSpPr>
                <a:spLocks/>
              </p:cNvSpPr>
              <p:nvPr/>
            </p:nvSpPr>
            <p:spPr bwMode="auto">
              <a:xfrm>
                <a:off x="6865" y="2094"/>
                <a:ext cx="64" cy="154"/>
              </a:xfrm>
              <a:custGeom>
                <a:avLst/>
                <a:gdLst>
                  <a:gd name="T0" fmla="*/ 41 w 64"/>
                  <a:gd name="T1" fmla="*/ 7 h 154"/>
                  <a:gd name="T2" fmla="*/ 38 w 64"/>
                  <a:gd name="T3" fmla="*/ 7 h 154"/>
                  <a:gd name="T4" fmla="*/ 38 w 64"/>
                  <a:gd name="T5" fmla="*/ 7 h 154"/>
                  <a:gd name="T6" fmla="*/ 38 w 64"/>
                  <a:gd name="T7" fmla="*/ 4 h 154"/>
                  <a:gd name="T8" fmla="*/ 38 w 64"/>
                  <a:gd name="T9" fmla="*/ 4 h 154"/>
                  <a:gd name="T10" fmla="*/ 34 w 64"/>
                  <a:gd name="T11" fmla="*/ 4 h 154"/>
                  <a:gd name="T12" fmla="*/ 34 w 64"/>
                  <a:gd name="T13" fmla="*/ 4 h 154"/>
                  <a:gd name="T14" fmla="*/ 30 w 64"/>
                  <a:gd name="T15" fmla="*/ 0 h 154"/>
                  <a:gd name="T16" fmla="*/ 26 w 64"/>
                  <a:gd name="T17" fmla="*/ 0 h 154"/>
                  <a:gd name="T18" fmla="*/ 26 w 64"/>
                  <a:gd name="T19" fmla="*/ 0 h 154"/>
                  <a:gd name="T20" fmla="*/ 23 w 64"/>
                  <a:gd name="T21" fmla="*/ 0 h 154"/>
                  <a:gd name="T22" fmla="*/ 19 w 64"/>
                  <a:gd name="T23" fmla="*/ 0 h 154"/>
                  <a:gd name="T24" fmla="*/ 19 w 64"/>
                  <a:gd name="T25" fmla="*/ 0 h 154"/>
                  <a:gd name="T26" fmla="*/ 15 w 64"/>
                  <a:gd name="T27" fmla="*/ 4 h 154"/>
                  <a:gd name="T28" fmla="*/ 11 w 64"/>
                  <a:gd name="T29" fmla="*/ 4 h 154"/>
                  <a:gd name="T30" fmla="*/ 11 w 64"/>
                  <a:gd name="T31" fmla="*/ 4 h 154"/>
                  <a:gd name="T32" fmla="*/ 8 w 64"/>
                  <a:gd name="T33" fmla="*/ 4 h 154"/>
                  <a:gd name="T34" fmla="*/ 8 w 64"/>
                  <a:gd name="T35" fmla="*/ 7 h 154"/>
                  <a:gd name="T36" fmla="*/ 4 w 64"/>
                  <a:gd name="T37" fmla="*/ 7 h 154"/>
                  <a:gd name="T38" fmla="*/ 4 w 64"/>
                  <a:gd name="T39" fmla="*/ 7 h 154"/>
                  <a:gd name="T40" fmla="*/ 0 w 64"/>
                  <a:gd name="T41" fmla="*/ 11 h 154"/>
                  <a:gd name="T42" fmla="*/ 0 w 64"/>
                  <a:gd name="T43" fmla="*/ 11 h 154"/>
                  <a:gd name="T44" fmla="*/ 0 w 64"/>
                  <a:gd name="T45" fmla="*/ 15 h 154"/>
                  <a:gd name="T46" fmla="*/ 0 w 64"/>
                  <a:gd name="T47" fmla="*/ 15 h 154"/>
                  <a:gd name="T48" fmla="*/ 0 w 64"/>
                  <a:gd name="T49" fmla="*/ 15 h 154"/>
                  <a:gd name="T50" fmla="*/ 23 w 64"/>
                  <a:gd name="T51" fmla="*/ 154 h 154"/>
                  <a:gd name="T52" fmla="*/ 23 w 64"/>
                  <a:gd name="T53" fmla="*/ 154 h 154"/>
                  <a:gd name="T54" fmla="*/ 23 w 64"/>
                  <a:gd name="T55" fmla="*/ 150 h 154"/>
                  <a:gd name="T56" fmla="*/ 23 w 64"/>
                  <a:gd name="T57" fmla="*/ 150 h 154"/>
                  <a:gd name="T58" fmla="*/ 26 w 64"/>
                  <a:gd name="T59" fmla="*/ 150 h 154"/>
                  <a:gd name="T60" fmla="*/ 26 w 64"/>
                  <a:gd name="T61" fmla="*/ 146 h 154"/>
                  <a:gd name="T62" fmla="*/ 30 w 64"/>
                  <a:gd name="T63" fmla="*/ 146 h 154"/>
                  <a:gd name="T64" fmla="*/ 30 w 64"/>
                  <a:gd name="T65" fmla="*/ 142 h 154"/>
                  <a:gd name="T66" fmla="*/ 34 w 64"/>
                  <a:gd name="T67" fmla="*/ 142 h 154"/>
                  <a:gd name="T68" fmla="*/ 34 w 64"/>
                  <a:gd name="T69" fmla="*/ 142 h 154"/>
                  <a:gd name="T70" fmla="*/ 38 w 64"/>
                  <a:gd name="T71" fmla="*/ 142 h 154"/>
                  <a:gd name="T72" fmla="*/ 41 w 64"/>
                  <a:gd name="T73" fmla="*/ 142 h 154"/>
                  <a:gd name="T74" fmla="*/ 41 w 64"/>
                  <a:gd name="T75" fmla="*/ 139 h 154"/>
                  <a:gd name="T76" fmla="*/ 45 w 64"/>
                  <a:gd name="T77" fmla="*/ 139 h 154"/>
                  <a:gd name="T78" fmla="*/ 49 w 64"/>
                  <a:gd name="T79" fmla="*/ 139 h 154"/>
                  <a:gd name="T80" fmla="*/ 49 w 64"/>
                  <a:gd name="T81" fmla="*/ 139 h 154"/>
                  <a:gd name="T82" fmla="*/ 53 w 64"/>
                  <a:gd name="T83" fmla="*/ 139 h 154"/>
                  <a:gd name="T84" fmla="*/ 53 w 64"/>
                  <a:gd name="T85" fmla="*/ 142 h 154"/>
                  <a:gd name="T86" fmla="*/ 56 w 64"/>
                  <a:gd name="T87" fmla="*/ 142 h 154"/>
                  <a:gd name="T88" fmla="*/ 60 w 64"/>
                  <a:gd name="T89" fmla="*/ 142 h 154"/>
                  <a:gd name="T90" fmla="*/ 60 w 64"/>
                  <a:gd name="T91" fmla="*/ 142 h 154"/>
                  <a:gd name="T92" fmla="*/ 60 w 64"/>
                  <a:gd name="T93" fmla="*/ 146 h 154"/>
                  <a:gd name="T94" fmla="*/ 64 w 64"/>
                  <a:gd name="T95" fmla="*/ 146 h 154"/>
                  <a:gd name="T96" fmla="*/ 64 w 64"/>
                  <a:gd name="T97" fmla="*/ 146 h 154"/>
                  <a:gd name="T98" fmla="*/ 64 w 64"/>
                  <a:gd name="T99" fmla="*/ 15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154">
                    <a:moveTo>
                      <a:pt x="41" y="11"/>
                    </a:moveTo>
                    <a:lnTo>
                      <a:pt x="41" y="7"/>
                    </a:lnTo>
                    <a:lnTo>
                      <a:pt x="41" y="7"/>
                    </a:lnTo>
                    <a:lnTo>
                      <a:pt x="38" y="7"/>
                    </a:lnTo>
                    <a:lnTo>
                      <a:pt x="38" y="7"/>
                    </a:lnTo>
                    <a:lnTo>
                      <a:pt x="38" y="7"/>
                    </a:lnTo>
                    <a:lnTo>
                      <a:pt x="38" y="4"/>
                    </a:lnTo>
                    <a:lnTo>
                      <a:pt x="38" y="4"/>
                    </a:lnTo>
                    <a:lnTo>
                      <a:pt x="38" y="4"/>
                    </a:lnTo>
                    <a:lnTo>
                      <a:pt x="38" y="4"/>
                    </a:lnTo>
                    <a:lnTo>
                      <a:pt x="34" y="4"/>
                    </a:lnTo>
                    <a:lnTo>
                      <a:pt x="34" y="4"/>
                    </a:lnTo>
                    <a:lnTo>
                      <a:pt x="34" y="4"/>
                    </a:lnTo>
                    <a:lnTo>
                      <a:pt x="34" y="4"/>
                    </a:lnTo>
                    <a:lnTo>
                      <a:pt x="30" y="0"/>
                    </a:lnTo>
                    <a:lnTo>
                      <a:pt x="30" y="0"/>
                    </a:lnTo>
                    <a:lnTo>
                      <a:pt x="30" y="0"/>
                    </a:lnTo>
                    <a:lnTo>
                      <a:pt x="26" y="0"/>
                    </a:lnTo>
                    <a:lnTo>
                      <a:pt x="26" y="0"/>
                    </a:lnTo>
                    <a:lnTo>
                      <a:pt x="26" y="0"/>
                    </a:lnTo>
                    <a:lnTo>
                      <a:pt x="23" y="0"/>
                    </a:lnTo>
                    <a:lnTo>
                      <a:pt x="23" y="0"/>
                    </a:lnTo>
                    <a:lnTo>
                      <a:pt x="23" y="0"/>
                    </a:lnTo>
                    <a:lnTo>
                      <a:pt x="19" y="0"/>
                    </a:lnTo>
                    <a:lnTo>
                      <a:pt x="19" y="0"/>
                    </a:lnTo>
                    <a:lnTo>
                      <a:pt x="19" y="0"/>
                    </a:lnTo>
                    <a:lnTo>
                      <a:pt x="15" y="0"/>
                    </a:lnTo>
                    <a:lnTo>
                      <a:pt x="15" y="4"/>
                    </a:lnTo>
                    <a:lnTo>
                      <a:pt x="15" y="4"/>
                    </a:lnTo>
                    <a:lnTo>
                      <a:pt x="11" y="4"/>
                    </a:lnTo>
                    <a:lnTo>
                      <a:pt x="11" y="4"/>
                    </a:lnTo>
                    <a:lnTo>
                      <a:pt x="11" y="4"/>
                    </a:lnTo>
                    <a:lnTo>
                      <a:pt x="8" y="4"/>
                    </a:lnTo>
                    <a:lnTo>
                      <a:pt x="8" y="4"/>
                    </a:lnTo>
                    <a:lnTo>
                      <a:pt x="8" y="4"/>
                    </a:lnTo>
                    <a:lnTo>
                      <a:pt x="8" y="7"/>
                    </a:lnTo>
                    <a:lnTo>
                      <a:pt x="4" y="7"/>
                    </a:lnTo>
                    <a:lnTo>
                      <a:pt x="4" y="7"/>
                    </a:lnTo>
                    <a:lnTo>
                      <a:pt x="4" y="7"/>
                    </a:lnTo>
                    <a:lnTo>
                      <a:pt x="4" y="7"/>
                    </a:lnTo>
                    <a:lnTo>
                      <a:pt x="4" y="11"/>
                    </a:lnTo>
                    <a:lnTo>
                      <a:pt x="0" y="11"/>
                    </a:lnTo>
                    <a:lnTo>
                      <a:pt x="0" y="11"/>
                    </a:lnTo>
                    <a:lnTo>
                      <a:pt x="0" y="11"/>
                    </a:lnTo>
                    <a:lnTo>
                      <a:pt x="0" y="11"/>
                    </a:lnTo>
                    <a:lnTo>
                      <a:pt x="0" y="15"/>
                    </a:lnTo>
                    <a:lnTo>
                      <a:pt x="0" y="15"/>
                    </a:lnTo>
                    <a:lnTo>
                      <a:pt x="0" y="15"/>
                    </a:lnTo>
                    <a:lnTo>
                      <a:pt x="0" y="15"/>
                    </a:lnTo>
                    <a:lnTo>
                      <a:pt x="0" y="15"/>
                    </a:lnTo>
                    <a:lnTo>
                      <a:pt x="23" y="154"/>
                    </a:lnTo>
                    <a:lnTo>
                      <a:pt x="23" y="154"/>
                    </a:lnTo>
                    <a:lnTo>
                      <a:pt x="23" y="154"/>
                    </a:lnTo>
                    <a:lnTo>
                      <a:pt x="23" y="154"/>
                    </a:lnTo>
                    <a:lnTo>
                      <a:pt x="23" y="154"/>
                    </a:lnTo>
                    <a:lnTo>
                      <a:pt x="23" y="150"/>
                    </a:lnTo>
                    <a:lnTo>
                      <a:pt x="23" y="150"/>
                    </a:lnTo>
                    <a:lnTo>
                      <a:pt x="23" y="150"/>
                    </a:lnTo>
                    <a:lnTo>
                      <a:pt x="26" y="150"/>
                    </a:lnTo>
                    <a:lnTo>
                      <a:pt x="26" y="150"/>
                    </a:lnTo>
                    <a:lnTo>
                      <a:pt x="26" y="146"/>
                    </a:lnTo>
                    <a:lnTo>
                      <a:pt x="26" y="146"/>
                    </a:lnTo>
                    <a:lnTo>
                      <a:pt x="26" y="146"/>
                    </a:lnTo>
                    <a:lnTo>
                      <a:pt x="30" y="146"/>
                    </a:lnTo>
                    <a:lnTo>
                      <a:pt x="30" y="146"/>
                    </a:lnTo>
                    <a:lnTo>
                      <a:pt x="30" y="142"/>
                    </a:lnTo>
                    <a:lnTo>
                      <a:pt x="30" y="142"/>
                    </a:lnTo>
                    <a:lnTo>
                      <a:pt x="34" y="142"/>
                    </a:lnTo>
                    <a:lnTo>
                      <a:pt x="34" y="142"/>
                    </a:lnTo>
                    <a:lnTo>
                      <a:pt x="34" y="142"/>
                    </a:lnTo>
                    <a:lnTo>
                      <a:pt x="38" y="142"/>
                    </a:lnTo>
                    <a:lnTo>
                      <a:pt x="38" y="142"/>
                    </a:lnTo>
                    <a:lnTo>
                      <a:pt x="38" y="142"/>
                    </a:lnTo>
                    <a:lnTo>
                      <a:pt x="41" y="142"/>
                    </a:lnTo>
                    <a:lnTo>
                      <a:pt x="41" y="139"/>
                    </a:lnTo>
                    <a:lnTo>
                      <a:pt x="41" y="139"/>
                    </a:lnTo>
                    <a:lnTo>
                      <a:pt x="45" y="139"/>
                    </a:lnTo>
                    <a:lnTo>
                      <a:pt x="45" y="139"/>
                    </a:lnTo>
                    <a:lnTo>
                      <a:pt x="45" y="139"/>
                    </a:lnTo>
                    <a:lnTo>
                      <a:pt x="49" y="139"/>
                    </a:lnTo>
                    <a:lnTo>
                      <a:pt x="49" y="139"/>
                    </a:lnTo>
                    <a:lnTo>
                      <a:pt x="49" y="139"/>
                    </a:lnTo>
                    <a:lnTo>
                      <a:pt x="53" y="139"/>
                    </a:lnTo>
                    <a:lnTo>
                      <a:pt x="53" y="139"/>
                    </a:lnTo>
                    <a:lnTo>
                      <a:pt x="53" y="139"/>
                    </a:lnTo>
                    <a:lnTo>
                      <a:pt x="53" y="142"/>
                    </a:lnTo>
                    <a:lnTo>
                      <a:pt x="56" y="142"/>
                    </a:lnTo>
                    <a:lnTo>
                      <a:pt x="56" y="142"/>
                    </a:lnTo>
                    <a:lnTo>
                      <a:pt x="56" y="142"/>
                    </a:lnTo>
                    <a:lnTo>
                      <a:pt x="60" y="142"/>
                    </a:lnTo>
                    <a:lnTo>
                      <a:pt x="60" y="142"/>
                    </a:lnTo>
                    <a:lnTo>
                      <a:pt x="60" y="142"/>
                    </a:lnTo>
                    <a:lnTo>
                      <a:pt x="60" y="142"/>
                    </a:lnTo>
                    <a:lnTo>
                      <a:pt x="60" y="146"/>
                    </a:lnTo>
                    <a:lnTo>
                      <a:pt x="60" y="146"/>
                    </a:lnTo>
                    <a:lnTo>
                      <a:pt x="64" y="146"/>
                    </a:lnTo>
                    <a:lnTo>
                      <a:pt x="64" y="146"/>
                    </a:lnTo>
                    <a:lnTo>
                      <a:pt x="64" y="146"/>
                    </a:lnTo>
                    <a:lnTo>
                      <a:pt x="64" y="146"/>
                    </a:lnTo>
                    <a:lnTo>
                      <a:pt x="64" y="150"/>
                    </a:lnTo>
                    <a:lnTo>
                      <a:pt x="41" y="1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447">
                <a:extLst>
                  <a:ext uri="{FF2B5EF4-FFF2-40B4-BE49-F238E27FC236}">
                    <a16:creationId xmlns:a16="http://schemas.microsoft.com/office/drawing/2014/main" id="{703E9949-E113-73A4-D293-CF247813C42B}"/>
                  </a:ext>
                </a:extLst>
              </p:cNvPr>
              <p:cNvSpPr>
                <a:spLocks/>
              </p:cNvSpPr>
              <p:nvPr/>
            </p:nvSpPr>
            <p:spPr bwMode="auto">
              <a:xfrm>
                <a:off x="6865" y="1854"/>
                <a:ext cx="68" cy="161"/>
              </a:xfrm>
              <a:custGeom>
                <a:avLst/>
                <a:gdLst>
                  <a:gd name="T0" fmla="*/ 0 w 68"/>
                  <a:gd name="T1" fmla="*/ 146 h 161"/>
                  <a:gd name="T2" fmla="*/ 0 w 68"/>
                  <a:gd name="T3" fmla="*/ 146 h 161"/>
                  <a:gd name="T4" fmla="*/ 0 w 68"/>
                  <a:gd name="T5" fmla="*/ 150 h 161"/>
                  <a:gd name="T6" fmla="*/ 4 w 68"/>
                  <a:gd name="T7" fmla="*/ 150 h 161"/>
                  <a:gd name="T8" fmla="*/ 4 w 68"/>
                  <a:gd name="T9" fmla="*/ 153 h 161"/>
                  <a:gd name="T10" fmla="*/ 4 w 68"/>
                  <a:gd name="T11" fmla="*/ 153 h 161"/>
                  <a:gd name="T12" fmla="*/ 8 w 68"/>
                  <a:gd name="T13" fmla="*/ 153 h 161"/>
                  <a:gd name="T14" fmla="*/ 8 w 68"/>
                  <a:gd name="T15" fmla="*/ 157 h 161"/>
                  <a:gd name="T16" fmla="*/ 11 w 68"/>
                  <a:gd name="T17" fmla="*/ 157 h 161"/>
                  <a:gd name="T18" fmla="*/ 11 w 68"/>
                  <a:gd name="T19" fmla="*/ 157 h 161"/>
                  <a:gd name="T20" fmla="*/ 15 w 68"/>
                  <a:gd name="T21" fmla="*/ 157 h 161"/>
                  <a:gd name="T22" fmla="*/ 19 w 68"/>
                  <a:gd name="T23" fmla="*/ 161 h 161"/>
                  <a:gd name="T24" fmla="*/ 19 w 68"/>
                  <a:gd name="T25" fmla="*/ 161 h 161"/>
                  <a:gd name="T26" fmla="*/ 23 w 68"/>
                  <a:gd name="T27" fmla="*/ 161 h 161"/>
                  <a:gd name="T28" fmla="*/ 26 w 68"/>
                  <a:gd name="T29" fmla="*/ 161 h 161"/>
                  <a:gd name="T30" fmla="*/ 26 w 68"/>
                  <a:gd name="T31" fmla="*/ 161 h 161"/>
                  <a:gd name="T32" fmla="*/ 30 w 68"/>
                  <a:gd name="T33" fmla="*/ 161 h 161"/>
                  <a:gd name="T34" fmla="*/ 34 w 68"/>
                  <a:gd name="T35" fmla="*/ 161 h 161"/>
                  <a:gd name="T36" fmla="*/ 34 w 68"/>
                  <a:gd name="T37" fmla="*/ 161 h 161"/>
                  <a:gd name="T38" fmla="*/ 38 w 68"/>
                  <a:gd name="T39" fmla="*/ 157 h 161"/>
                  <a:gd name="T40" fmla="*/ 38 w 68"/>
                  <a:gd name="T41" fmla="*/ 157 h 161"/>
                  <a:gd name="T42" fmla="*/ 38 w 68"/>
                  <a:gd name="T43" fmla="*/ 157 h 161"/>
                  <a:gd name="T44" fmla="*/ 41 w 68"/>
                  <a:gd name="T45" fmla="*/ 153 h 161"/>
                  <a:gd name="T46" fmla="*/ 41 w 68"/>
                  <a:gd name="T47" fmla="*/ 153 h 161"/>
                  <a:gd name="T48" fmla="*/ 41 w 68"/>
                  <a:gd name="T49" fmla="*/ 153 h 161"/>
                  <a:gd name="T50" fmla="*/ 68 w 68"/>
                  <a:gd name="T51" fmla="*/ 7 h 161"/>
                  <a:gd name="T52" fmla="*/ 68 w 68"/>
                  <a:gd name="T53" fmla="*/ 7 h 161"/>
                  <a:gd name="T54" fmla="*/ 68 w 68"/>
                  <a:gd name="T55" fmla="*/ 7 h 161"/>
                  <a:gd name="T56" fmla="*/ 64 w 68"/>
                  <a:gd name="T57" fmla="*/ 11 h 161"/>
                  <a:gd name="T58" fmla="*/ 64 w 68"/>
                  <a:gd name="T59" fmla="*/ 11 h 161"/>
                  <a:gd name="T60" fmla="*/ 64 w 68"/>
                  <a:gd name="T61" fmla="*/ 11 h 161"/>
                  <a:gd name="T62" fmla="*/ 60 w 68"/>
                  <a:gd name="T63" fmla="*/ 11 h 161"/>
                  <a:gd name="T64" fmla="*/ 56 w 68"/>
                  <a:gd name="T65" fmla="*/ 11 h 161"/>
                  <a:gd name="T66" fmla="*/ 56 w 68"/>
                  <a:gd name="T67" fmla="*/ 11 h 161"/>
                  <a:gd name="T68" fmla="*/ 53 w 68"/>
                  <a:gd name="T69" fmla="*/ 11 h 161"/>
                  <a:gd name="T70" fmla="*/ 49 w 68"/>
                  <a:gd name="T71" fmla="*/ 11 h 161"/>
                  <a:gd name="T72" fmla="*/ 49 w 68"/>
                  <a:gd name="T73" fmla="*/ 11 h 161"/>
                  <a:gd name="T74" fmla="*/ 45 w 68"/>
                  <a:gd name="T75" fmla="*/ 11 h 161"/>
                  <a:gd name="T76" fmla="*/ 41 w 68"/>
                  <a:gd name="T77" fmla="*/ 11 h 161"/>
                  <a:gd name="T78" fmla="*/ 41 w 68"/>
                  <a:gd name="T79" fmla="*/ 11 h 161"/>
                  <a:gd name="T80" fmla="*/ 38 w 68"/>
                  <a:gd name="T81" fmla="*/ 11 h 161"/>
                  <a:gd name="T82" fmla="*/ 38 w 68"/>
                  <a:gd name="T83" fmla="*/ 7 h 161"/>
                  <a:gd name="T84" fmla="*/ 34 w 68"/>
                  <a:gd name="T85" fmla="*/ 7 h 161"/>
                  <a:gd name="T86" fmla="*/ 34 w 68"/>
                  <a:gd name="T87" fmla="*/ 7 h 161"/>
                  <a:gd name="T88" fmla="*/ 30 w 68"/>
                  <a:gd name="T89" fmla="*/ 3 h 161"/>
                  <a:gd name="T90" fmla="*/ 30 w 68"/>
                  <a:gd name="T91" fmla="*/ 3 h 161"/>
                  <a:gd name="T92" fmla="*/ 30 w 68"/>
                  <a:gd name="T93" fmla="*/ 3 h 161"/>
                  <a:gd name="T94" fmla="*/ 26 w 68"/>
                  <a:gd name="T95" fmla="*/ 0 h 161"/>
                  <a:gd name="T96" fmla="*/ 26 w 68"/>
                  <a:gd name="T97" fmla="*/ 0 h 161"/>
                  <a:gd name="T98" fmla="*/ 26 w 68"/>
                  <a:gd name="T9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161">
                    <a:moveTo>
                      <a:pt x="0" y="146"/>
                    </a:moveTo>
                    <a:lnTo>
                      <a:pt x="0" y="146"/>
                    </a:lnTo>
                    <a:lnTo>
                      <a:pt x="0" y="146"/>
                    </a:lnTo>
                    <a:lnTo>
                      <a:pt x="0" y="146"/>
                    </a:lnTo>
                    <a:lnTo>
                      <a:pt x="0" y="150"/>
                    </a:lnTo>
                    <a:lnTo>
                      <a:pt x="0" y="150"/>
                    </a:lnTo>
                    <a:lnTo>
                      <a:pt x="4" y="150"/>
                    </a:lnTo>
                    <a:lnTo>
                      <a:pt x="4" y="150"/>
                    </a:lnTo>
                    <a:lnTo>
                      <a:pt x="4" y="150"/>
                    </a:lnTo>
                    <a:lnTo>
                      <a:pt x="4" y="153"/>
                    </a:lnTo>
                    <a:lnTo>
                      <a:pt x="4" y="153"/>
                    </a:lnTo>
                    <a:lnTo>
                      <a:pt x="4" y="153"/>
                    </a:lnTo>
                    <a:lnTo>
                      <a:pt x="8" y="153"/>
                    </a:lnTo>
                    <a:lnTo>
                      <a:pt x="8" y="153"/>
                    </a:lnTo>
                    <a:lnTo>
                      <a:pt x="8" y="157"/>
                    </a:lnTo>
                    <a:lnTo>
                      <a:pt x="8" y="157"/>
                    </a:lnTo>
                    <a:lnTo>
                      <a:pt x="8" y="157"/>
                    </a:lnTo>
                    <a:lnTo>
                      <a:pt x="11" y="157"/>
                    </a:lnTo>
                    <a:lnTo>
                      <a:pt x="11" y="157"/>
                    </a:lnTo>
                    <a:lnTo>
                      <a:pt x="11" y="157"/>
                    </a:lnTo>
                    <a:lnTo>
                      <a:pt x="15" y="157"/>
                    </a:lnTo>
                    <a:lnTo>
                      <a:pt x="15" y="157"/>
                    </a:lnTo>
                    <a:lnTo>
                      <a:pt x="15" y="161"/>
                    </a:lnTo>
                    <a:lnTo>
                      <a:pt x="19" y="161"/>
                    </a:lnTo>
                    <a:lnTo>
                      <a:pt x="19" y="161"/>
                    </a:lnTo>
                    <a:lnTo>
                      <a:pt x="19" y="161"/>
                    </a:lnTo>
                    <a:lnTo>
                      <a:pt x="23" y="161"/>
                    </a:lnTo>
                    <a:lnTo>
                      <a:pt x="23" y="161"/>
                    </a:lnTo>
                    <a:lnTo>
                      <a:pt x="23" y="161"/>
                    </a:lnTo>
                    <a:lnTo>
                      <a:pt x="26" y="161"/>
                    </a:lnTo>
                    <a:lnTo>
                      <a:pt x="26" y="161"/>
                    </a:lnTo>
                    <a:lnTo>
                      <a:pt x="26" y="161"/>
                    </a:lnTo>
                    <a:lnTo>
                      <a:pt x="30" y="161"/>
                    </a:lnTo>
                    <a:lnTo>
                      <a:pt x="30" y="161"/>
                    </a:lnTo>
                    <a:lnTo>
                      <a:pt x="30" y="161"/>
                    </a:lnTo>
                    <a:lnTo>
                      <a:pt x="34" y="161"/>
                    </a:lnTo>
                    <a:lnTo>
                      <a:pt x="34" y="161"/>
                    </a:lnTo>
                    <a:lnTo>
                      <a:pt x="34" y="161"/>
                    </a:lnTo>
                    <a:lnTo>
                      <a:pt x="34" y="157"/>
                    </a:lnTo>
                    <a:lnTo>
                      <a:pt x="38" y="157"/>
                    </a:lnTo>
                    <a:lnTo>
                      <a:pt x="38" y="157"/>
                    </a:lnTo>
                    <a:lnTo>
                      <a:pt x="38" y="157"/>
                    </a:lnTo>
                    <a:lnTo>
                      <a:pt x="38" y="157"/>
                    </a:lnTo>
                    <a:lnTo>
                      <a:pt x="38" y="157"/>
                    </a:lnTo>
                    <a:lnTo>
                      <a:pt x="41" y="157"/>
                    </a:lnTo>
                    <a:lnTo>
                      <a:pt x="41" y="153"/>
                    </a:lnTo>
                    <a:lnTo>
                      <a:pt x="41" y="153"/>
                    </a:lnTo>
                    <a:lnTo>
                      <a:pt x="41" y="153"/>
                    </a:lnTo>
                    <a:lnTo>
                      <a:pt x="41" y="153"/>
                    </a:lnTo>
                    <a:lnTo>
                      <a:pt x="41" y="153"/>
                    </a:lnTo>
                    <a:lnTo>
                      <a:pt x="68" y="3"/>
                    </a:lnTo>
                    <a:lnTo>
                      <a:pt x="68" y="7"/>
                    </a:lnTo>
                    <a:lnTo>
                      <a:pt x="68" y="7"/>
                    </a:lnTo>
                    <a:lnTo>
                      <a:pt x="68" y="7"/>
                    </a:lnTo>
                    <a:lnTo>
                      <a:pt x="68" y="7"/>
                    </a:lnTo>
                    <a:lnTo>
                      <a:pt x="68" y="7"/>
                    </a:lnTo>
                    <a:lnTo>
                      <a:pt x="68" y="7"/>
                    </a:lnTo>
                    <a:lnTo>
                      <a:pt x="64" y="11"/>
                    </a:lnTo>
                    <a:lnTo>
                      <a:pt x="64" y="11"/>
                    </a:lnTo>
                    <a:lnTo>
                      <a:pt x="64" y="11"/>
                    </a:lnTo>
                    <a:lnTo>
                      <a:pt x="64" y="11"/>
                    </a:lnTo>
                    <a:lnTo>
                      <a:pt x="64" y="11"/>
                    </a:lnTo>
                    <a:lnTo>
                      <a:pt x="60" y="11"/>
                    </a:lnTo>
                    <a:lnTo>
                      <a:pt x="60" y="11"/>
                    </a:lnTo>
                    <a:lnTo>
                      <a:pt x="60" y="11"/>
                    </a:lnTo>
                    <a:lnTo>
                      <a:pt x="56" y="11"/>
                    </a:lnTo>
                    <a:lnTo>
                      <a:pt x="56" y="11"/>
                    </a:lnTo>
                    <a:lnTo>
                      <a:pt x="56" y="11"/>
                    </a:lnTo>
                    <a:lnTo>
                      <a:pt x="53" y="11"/>
                    </a:lnTo>
                    <a:lnTo>
                      <a:pt x="53" y="11"/>
                    </a:lnTo>
                    <a:lnTo>
                      <a:pt x="53" y="11"/>
                    </a:lnTo>
                    <a:lnTo>
                      <a:pt x="49" y="11"/>
                    </a:lnTo>
                    <a:lnTo>
                      <a:pt x="49" y="11"/>
                    </a:lnTo>
                    <a:lnTo>
                      <a:pt x="49" y="11"/>
                    </a:lnTo>
                    <a:lnTo>
                      <a:pt x="45" y="11"/>
                    </a:lnTo>
                    <a:lnTo>
                      <a:pt x="45" y="11"/>
                    </a:lnTo>
                    <a:lnTo>
                      <a:pt x="45" y="11"/>
                    </a:lnTo>
                    <a:lnTo>
                      <a:pt x="41" y="11"/>
                    </a:lnTo>
                    <a:lnTo>
                      <a:pt x="41" y="11"/>
                    </a:lnTo>
                    <a:lnTo>
                      <a:pt x="41" y="11"/>
                    </a:lnTo>
                    <a:lnTo>
                      <a:pt x="38" y="11"/>
                    </a:lnTo>
                    <a:lnTo>
                      <a:pt x="38" y="11"/>
                    </a:lnTo>
                    <a:lnTo>
                      <a:pt x="38" y="11"/>
                    </a:lnTo>
                    <a:lnTo>
                      <a:pt x="38" y="7"/>
                    </a:lnTo>
                    <a:lnTo>
                      <a:pt x="34" y="7"/>
                    </a:lnTo>
                    <a:lnTo>
                      <a:pt x="34" y="7"/>
                    </a:lnTo>
                    <a:lnTo>
                      <a:pt x="34" y="7"/>
                    </a:lnTo>
                    <a:lnTo>
                      <a:pt x="34" y="7"/>
                    </a:lnTo>
                    <a:lnTo>
                      <a:pt x="30" y="7"/>
                    </a:lnTo>
                    <a:lnTo>
                      <a:pt x="30" y="3"/>
                    </a:lnTo>
                    <a:lnTo>
                      <a:pt x="30" y="3"/>
                    </a:lnTo>
                    <a:lnTo>
                      <a:pt x="30" y="3"/>
                    </a:lnTo>
                    <a:lnTo>
                      <a:pt x="30" y="3"/>
                    </a:lnTo>
                    <a:lnTo>
                      <a:pt x="30" y="3"/>
                    </a:lnTo>
                    <a:lnTo>
                      <a:pt x="30" y="3"/>
                    </a:lnTo>
                    <a:lnTo>
                      <a:pt x="26" y="0"/>
                    </a:lnTo>
                    <a:lnTo>
                      <a:pt x="26" y="0"/>
                    </a:lnTo>
                    <a:lnTo>
                      <a:pt x="26" y="0"/>
                    </a:lnTo>
                    <a:lnTo>
                      <a:pt x="26" y="0"/>
                    </a:lnTo>
                    <a:lnTo>
                      <a:pt x="26" y="0"/>
                    </a:lnTo>
                    <a:lnTo>
                      <a:pt x="0" y="146"/>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Oval 448">
                <a:extLst>
                  <a:ext uri="{FF2B5EF4-FFF2-40B4-BE49-F238E27FC236}">
                    <a16:creationId xmlns:a16="http://schemas.microsoft.com/office/drawing/2014/main" id="{FC02D154-087E-6CD8-0414-B63FEED33AD6}"/>
                  </a:ext>
                </a:extLst>
              </p:cNvPr>
              <p:cNvSpPr>
                <a:spLocks noChangeArrowheads="1"/>
              </p:cNvSpPr>
              <p:nvPr/>
            </p:nvSpPr>
            <p:spPr bwMode="auto">
              <a:xfrm>
                <a:off x="6002" y="3205"/>
                <a:ext cx="117" cy="116"/>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Oval 449">
                <a:extLst>
                  <a:ext uri="{FF2B5EF4-FFF2-40B4-BE49-F238E27FC236}">
                    <a16:creationId xmlns:a16="http://schemas.microsoft.com/office/drawing/2014/main" id="{114C2386-AF96-274B-419C-B7A52DCE7C50}"/>
                  </a:ext>
                </a:extLst>
              </p:cNvPr>
              <p:cNvSpPr>
                <a:spLocks noChangeArrowheads="1"/>
              </p:cNvSpPr>
              <p:nvPr/>
            </p:nvSpPr>
            <p:spPr bwMode="auto">
              <a:xfrm>
                <a:off x="4085" y="2034"/>
                <a:ext cx="139" cy="139"/>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450">
                <a:extLst>
                  <a:ext uri="{FF2B5EF4-FFF2-40B4-BE49-F238E27FC236}">
                    <a16:creationId xmlns:a16="http://schemas.microsoft.com/office/drawing/2014/main" id="{277BFF87-0336-F27B-125C-132147BE4331}"/>
                  </a:ext>
                </a:extLst>
              </p:cNvPr>
              <p:cNvSpPr>
                <a:spLocks/>
              </p:cNvSpPr>
              <p:nvPr/>
            </p:nvSpPr>
            <p:spPr bwMode="auto">
              <a:xfrm>
                <a:off x="3932" y="2098"/>
                <a:ext cx="176" cy="75"/>
              </a:xfrm>
              <a:custGeom>
                <a:avLst/>
                <a:gdLst>
                  <a:gd name="T0" fmla="*/ 172 w 176"/>
                  <a:gd name="T1" fmla="*/ 37 h 75"/>
                  <a:gd name="T2" fmla="*/ 172 w 176"/>
                  <a:gd name="T3" fmla="*/ 37 h 75"/>
                  <a:gd name="T4" fmla="*/ 172 w 176"/>
                  <a:gd name="T5" fmla="*/ 37 h 75"/>
                  <a:gd name="T6" fmla="*/ 176 w 176"/>
                  <a:gd name="T7" fmla="*/ 37 h 75"/>
                  <a:gd name="T8" fmla="*/ 176 w 176"/>
                  <a:gd name="T9" fmla="*/ 33 h 75"/>
                  <a:gd name="T10" fmla="*/ 176 w 176"/>
                  <a:gd name="T11" fmla="*/ 33 h 75"/>
                  <a:gd name="T12" fmla="*/ 176 w 176"/>
                  <a:gd name="T13" fmla="*/ 30 h 75"/>
                  <a:gd name="T14" fmla="*/ 176 w 176"/>
                  <a:gd name="T15" fmla="*/ 30 h 75"/>
                  <a:gd name="T16" fmla="*/ 176 w 176"/>
                  <a:gd name="T17" fmla="*/ 26 h 75"/>
                  <a:gd name="T18" fmla="*/ 176 w 176"/>
                  <a:gd name="T19" fmla="*/ 26 h 75"/>
                  <a:gd name="T20" fmla="*/ 176 w 176"/>
                  <a:gd name="T21" fmla="*/ 22 h 75"/>
                  <a:gd name="T22" fmla="*/ 176 w 176"/>
                  <a:gd name="T23" fmla="*/ 18 h 75"/>
                  <a:gd name="T24" fmla="*/ 176 w 176"/>
                  <a:gd name="T25" fmla="*/ 18 h 75"/>
                  <a:gd name="T26" fmla="*/ 176 w 176"/>
                  <a:gd name="T27" fmla="*/ 15 h 75"/>
                  <a:gd name="T28" fmla="*/ 172 w 176"/>
                  <a:gd name="T29" fmla="*/ 11 h 75"/>
                  <a:gd name="T30" fmla="*/ 172 w 176"/>
                  <a:gd name="T31" fmla="*/ 11 h 75"/>
                  <a:gd name="T32" fmla="*/ 172 w 176"/>
                  <a:gd name="T33" fmla="*/ 7 h 75"/>
                  <a:gd name="T34" fmla="*/ 172 w 176"/>
                  <a:gd name="T35" fmla="*/ 7 h 75"/>
                  <a:gd name="T36" fmla="*/ 168 w 176"/>
                  <a:gd name="T37" fmla="*/ 3 h 75"/>
                  <a:gd name="T38" fmla="*/ 168 w 176"/>
                  <a:gd name="T39" fmla="*/ 3 h 75"/>
                  <a:gd name="T40" fmla="*/ 168 w 176"/>
                  <a:gd name="T41" fmla="*/ 0 h 75"/>
                  <a:gd name="T42" fmla="*/ 165 w 176"/>
                  <a:gd name="T43" fmla="*/ 0 h 75"/>
                  <a:gd name="T44" fmla="*/ 165 w 176"/>
                  <a:gd name="T45" fmla="*/ 0 h 75"/>
                  <a:gd name="T46" fmla="*/ 165 w 176"/>
                  <a:gd name="T47" fmla="*/ 0 h 75"/>
                  <a:gd name="T48" fmla="*/ 161 w 176"/>
                  <a:gd name="T49" fmla="*/ 0 h 75"/>
                  <a:gd name="T50" fmla="*/ 0 w 176"/>
                  <a:gd name="T51" fmla="*/ 37 h 75"/>
                  <a:gd name="T52" fmla="*/ 3 w 176"/>
                  <a:gd name="T53" fmla="*/ 37 h 75"/>
                  <a:gd name="T54" fmla="*/ 3 w 176"/>
                  <a:gd name="T55" fmla="*/ 37 h 75"/>
                  <a:gd name="T56" fmla="*/ 3 w 176"/>
                  <a:gd name="T57" fmla="*/ 37 h 75"/>
                  <a:gd name="T58" fmla="*/ 3 w 176"/>
                  <a:gd name="T59" fmla="*/ 37 h 75"/>
                  <a:gd name="T60" fmla="*/ 7 w 176"/>
                  <a:gd name="T61" fmla="*/ 41 h 75"/>
                  <a:gd name="T62" fmla="*/ 7 w 176"/>
                  <a:gd name="T63" fmla="*/ 41 h 75"/>
                  <a:gd name="T64" fmla="*/ 7 w 176"/>
                  <a:gd name="T65" fmla="*/ 45 h 75"/>
                  <a:gd name="T66" fmla="*/ 11 w 176"/>
                  <a:gd name="T67" fmla="*/ 45 h 75"/>
                  <a:gd name="T68" fmla="*/ 11 w 176"/>
                  <a:gd name="T69" fmla="*/ 48 h 75"/>
                  <a:gd name="T70" fmla="*/ 11 w 176"/>
                  <a:gd name="T71" fmla="*/ 48 h 75"/>
                  <a:gd name="T72" fmla="*/ 11 w 176"/>
                  <a:gd name="T73" fmla="*/ 52 h 75"/>
                  <a:gd name="T74" fmla="*/ 11 w 176"/>
                  <a:gd name="T75" fmla="*/ 56 h 75"/>
                  <a:gd name="T76" fmla="*/ 15 w 176"/>
                  <a:gd name="T77" fmla="*/ 56 h 75"/>
                  <a:gd name="T78" fmla="*/ 15 w 176"/>
                  <a:gd name="T79" fmla="*/ 60 h 75"/>
                  <a:gd name="T80" fmla="*/ 15 w 176"/>
                  <a:gd name="T81" fmla="*/ 63 h 75"/>
                  <a:gd name="T82" fmla="*/ 15 w 176"/>
                  <a:gd name="T83" fmla="*/ 63 h 75"/>
                  <a:gd name="T84" fmla="*/ 15 w 176"/>
                  <a:gd name="T85" fmla="*/ 67 h 75"/>
                  <a:gd name="T86" fmla="*/ 15 w 176"/>
                  <a:gd name="T87" fmla="*/ 67 h 75"/>
                  <a:gd name="T88" fmla="*/ 15 w 176"/>
                  <a:gd name="T89" fmla="*/ 71 h 75"/>
                  <a:gd name="T90" fmla="*/ 11 w 176"/>
                  <a:gd name="T91" fmla="*/ 71 h 75"/>
                  <a:gd name="T92" fmla="*/ 11 w 176"/>
                  <a:gd name="T93" fmla="*/ 75 h 75"/>
                  <a:gd name="T94" fmla="*/ 11 w 176"/>
                  <a:gd name="T95" fmla="*/ 75 h 75"/>
                  <a:gd name="T96" fmla="*/ 11 w 176"/>
                  <a:gd name="T97" fmla="*/ 75 h 75"/>
                  <a:gd name="T98" fmla="*/ 11 w 176"/>
                  <a:gd name="T99"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6" h="75">
                    <a:moveTo>
                      <a:pt x="172" y="37"/>
                    </a:moveTo>
                    <a:lnTo>
                      <a:pt x="172" y="37"/>
                    </a:lnTo>
                    <a:lnTo>
                      <a:pt x="172" y="37"/>
                    </a:lnTo>
                    <a:lnTo>
                      <a:pt x="172" y="37"/>
                    </a:lnTo>
                    <a:lnTo>
                      <a:pt x="172" y="37"/>
                    </a:lnTo>
                    <a:lnTo>
                      <a:pt x="172" y="37"/>
                    </a:lnTo>
                    <a:lnTo>
                      <a:pt x="176" y="37"/>
                    </a:lnTo>
                    <a:lnTo>
                      <a:pt x="176" y="37"/>
                    </a:lnTo>
                    <a:lnTo>
                      <a:pt x="176" y="33"/>
                    </a:lnTo>
                    <a:lnTo>
                      <a:pt x="176" y="33"/>
                    </a:lnTo>
                    <a:lnTo>
                      <a:pt x="176" y="33"/>
                    </a:lnTo>
                    <a:lnTo>
                      <a:pt x="176" y="33"/>
                    </a:lnTo>
                    <a:lnTo>
                      <a:pt x="176" y="33"/>
                    </a:lnTo>
                    <a:lnTo>
                      <a:pt x="176" y="30"/>
                    </a:lnTo>
                    <a:lnTo>
                      <a:pt x="176" y="30"/>
                    </a:lnTo>
                    <a:lnTo>
                      <a:pt x="176" y="30"/>
                    </a:lnTo>
                    <a:lnTo>
                      <a:pt x="176" y="26"/>
                    </a:lnTo>
                    <a:lnTo>
                      <a:pt x="176" y="26"/>
                    </a:lnTo>
                    <a:lnTo>
                      <a:pt x="176" y="26"/>
                    </a:lnTo>
                    <a:lnTo>
                      <a:pt x="176" y="26"/>
                    </a:lnTo>
                    <a:lnTo>
                      <a:pt x="176" y="22"/>
                    </a:lnTo>
                    <a:lnTo>
                      <a:pt x="176" y="22"/>
                    </a:lnTo>
                    <a:lnTo>
                      <a:pt x="176" y="22"/>
                    </a:lnTo>
                    <a:lnTo>
                      <a:pt x="176" y="18"/>
                    </a:lnTo>
                    <a:lnTo>
                      <a:pt x="176" y="18"/>
                    </a:lnTo>
                    <a:lnTo>
                      <a:pt x="176" y="18"/>
                    </a:lnTo>
                    <a:lnTo>
                      <a:pt x="176" y="15"/>
                    </a:lnTo>
                    <a:lnTo>
                      <a:pt x="176" y="15"/>
                    </a:lnTo>
                    <a:lnTo>
                      <a:pt x="172" y="15"/>
                    </a:lnTo>
                    <a:lnTo>
                      <a:pt x="172" y="11"/>
                    </a:lnTo>
                    <a:lnTo>
                      <a:pt x="172" y="11"/>
                    </a:lnTo>
                    <a:lnTo>
                      <a:pt x="172" y="11"/>
                    </a:lnTo>
                    <a:lnTo>
                      <a:pt x="172" y="7"/>
                    </a:lnTo>
                    <a:lnTo>
                      <a:pt x="172" y="7"/>
                    </a:lnTo>
                    <a:lnTo>
                      <a:pt x="172" y="7"/>
                    </a:lnTo>
                    <a:lnTo>
                      <a:pt x="172" y="7"/>
                    </a:lnTo>
                    <a:lnTo>
                      <a:pt x="168" y="3"/>
                    </a:lnTo>
                    <a:lnTo>
                      <a:pt x="168" y="3"/>
                    </a:lnTo>
                    <a:lnTo>
                      <a:pt x="168" y="3"/>
                    </a:lnTo>
                    <a:lnTo>
                      <a:pt x="168" y="3"/>
                    </a:lnTo>
                    <a:lnTo>
                      <a:pt x="168" y="3"/>
                    </a:lnTo>
                    <a:lnTo>
                      <a:pt x="168" y="0"/>
                    </a:lnTo>
                    <a:lnTo>
                      <a:pt x="165" y="0"/>
                    </a:lnTo>
                    <a:lnTo>
                      <a:pt x="165" y="0"/>
                    </a:lnTo>
                    <a:lnTo>
                      <a:pt x="165" y="0"/>
                    </a:lnTo>
                    <a:lnTo>
                      <a:pt x="165" y="0"/>
                    </a:lnTo>
                    <a:lnTo>
                      <a:pt x="165" y="0"/>
                    </a:lnTo>
                    <a:lnTo>
                      <a:pt x="165" y="0"/>
                    </a:lnTo>
                    <a:lnTo>
                      <a:pt x="165" y="0"/>
                    </a:lnTo>
                    <a:lnTo>
                      <a:pt x="161" y="0"/>
                    </a:lnTo>
                    <a:lnTo>
                      <a:pt x="0" y="37"/>
                    </a:lnTo>
                    <a:lnTo>
                      <a:pt x="0" y="37"/>
                    </a:lnTo>
                    <a:lnTo>
                      <a:pt x="0" y="37"/>
                    </a:lnTo>
                    <a:lnTo>
                      <a:pt x="3" y="37"/>
                    </a:lnTo>
                    <a:lnTo>
                      <a:pt x="3" y="37"/>
                    </a:lnTo>
                    <a:lnTo>
                      <a:pt x="3" y="37"/>
                    </a:lnTo>
                    <a:lnTo>
                      <a:pt x="3" y="37"/>
                    </a:lnTo>
                    <a:lnTo>
                      <a:pt x="3" y="37"/>
                    </a:lnTo>
                    <a:lnTo>
                      <a:pt x="3" y="37"/>
                    </a:lnTo>
                    <a:lnTo>
                      <a:pt x="3" y="37"/>
                    </a:lnTo>
                    <a:lnTo>
                      <a:pt x="7" y="37"/>
                    </a:lnTo>
                    <a:lnTo>
                      <a:pt x="7" y="41"/>
                    </a:lnTo>
                    <a:lnTo>
                      <a:pt x="7" y="41"/>
                    </a:lnTo>
                    <a:lnTo>
                      <a:pt x="7" y="41"/>
                    </a:lnTo>
                    <a:lnTo>
                      <a:pt x="7" y="41"/>
                    </a:lnTo>
                    <a:lnTo>
                      <a:pt x="7" y="45"/>
                    </a:lnTo>
                    <a:lnTo>
                      <a:pt x="7" y="45"/>
                    </a:lnTo>
                    <a:lnTo>
                      <a:pt x="11" y="45"/>
                    </a:lnTo>
                    <a:lnTo>
                      <a:pt x="11" y="45"/>
                    </a:lnTo>
                    <a:lnTo>
                      <a:pt x="11" y="48"/>
                    </a:lnTo>
                    <a:lnTo>
                      <a:pt x="11" y="48"/>
                    </a:lnTo>
                    <a:lnTo>
                      <a:pt x="11" y="48"/>
                    </a:lnTo>
                    <a:lnTo>
                      <a:pt x="11" y="52"/>
                    </a:lnTo>
                    <a:lnTo>
                      <a:pt x="11" y="52"/>
                    </a:lnTo>
                    <a:lnTo>
                      <a:pt x="11" y="52"/>
                    </a:lnTo>
                    <a:lnTo>
                      <a:pt x="11" y="56"/>
                    </a:lnTo>
                    <a:lnTo>
                      <a:pt x="15" y="56"/>
                    </a:lnTo>
                    <a:lnTo>
                      <a:pt x="15" y="56"/>
                    </a:lnTo>
                    <a:lnTo>
                      <a:pt x="15" y="60"/>
                    </a:lnTo>
                    <a:lnTo>
                      <a:pt x="15" y="60"/>
                    </a:lnTo>
                    <a:lnTo>
                      <a:pt x="15" y="60"/>
                    </a:lnTo>
                    <a:lnTo>
                      <a:pt x="15" y="63"/>
                    </a:lnTo>
                    <a:lnTo>
                      <a:pt x="15" y="63"/>
                    </a:lnTo>
                    <a:lnTo>
                      <a:pt x="15" y="63"/>
                    </a:lnTo>
                    <a:lnTo>
                      <a:pt x="15" y="67"/>
                    </a:lnTo>
                    <a:lnTo>
                      <a:pt x="15" y="67"/>
                    </a:lnTo>
                    <a:lnTo>
                      <a:pt x="15" y="67"/>
                    </a:lnTo>
                    <a:lnTo>
                      <a:pt x="15" y="67"/>
                    </a:lnTo>
                    <a:lnTo>
                      <a:pt x="15" y="71"/>
                    </a:lnTo>
                    <a:lnTo>
                      <a:pt x="15" y="71"/>
                    </a:lnTo>
                    <a:lnTo>
                      <a:pt x="15" y="71"/>
                    </a:lnTo>
                    <a:lnTo>
                      <a:pt x="11" y="71"/>
                    </a:lnTo>
                    <a:lnTo>
                      <a:pt x="11" y="71"/>
                    </a:lnTo>
                    <a:lnTo>
                      <a:pt x="11" y="75"/>
                    </a:lnTo>
                    <a:lnTo>
                      <a:pt x="11" y="75"/>
                    </a:lnTo>
                    <a:lnTo>
                      <a:pt x="11" y="75"/>
                    </a:lnTo>
                    <a:lnTo>
                      <a:pt x="11" y="75"/>
                    </a:lnTo>
                    <a:lnTo>
                      <a:pt x="11" y="75"/>
                    </a:lnTo>
                    <a:lnTo>
                      <a:pt x="11" y="75"/>
                    </a:lnTo>
                    <a:lnTo>
                      <a:pt x="11" y="75"/>
                    </a:lnTo>
                    <a:lnTo>
                      <a:pt x="172" y="3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451">
                <a:extLst>
                  <a:ext uri="{FF2B5EF4-FFF2-40B4-BE49-F238E27FC236}">
                    <a16:creationId xmlns:a16="http://schemas.microsoft.com/office/drawing/2014/main" id="{463875C1-62C2-E129-ED9E-7DC7E3EB8829}"/>
                  </a:ext>
                </a:extLst>
              </p:cNvPr>
              <p:cNvSpPr>
                <a:spLocks/>
              </p:cNvSpPr>
              <p:nvPr/>
            </p:nvSpPr>
            <p:spPr bwMode="auto">
              <a:xfrm>
                <a:off x="4194" y="2094"/>
                <a:ext cx="184" cy="67"/>
              </a:xfrm>
              <a:custGeom>
                <a:avLst/>
                <a:gdLst>
                  <a:gd name="T0" fmla="*/ 15 w 184"/>
                  <a:gd name="T1" fmla="*/ 0 h 67"/>
                  <a:gd name="T2" fmla="*/ 15 w 184"/>
                  <a:gd name="T3" fmla="*/ 0 h 67"/>
                  <a:gd name="T4" fmla="*/ 11 w 184"/>
                  <a:gd name="T5" fmla="*/ 0 h 67"/>
                  <a:gd name="T6" fmla="*/ 11 w 184"/>
                  <a:gd name="T7" fmla="*/ 0 h 67"/>
                  <a:gd name="T8" fmla="*/ 11 w 184"/>
                  <a:gd name="T9" fmla="*/ 0 h 67"/>
                  <a:gd name="T10" fmla="*/ 8 w 184"/>
                  <a:gd name="T11" fmla="*/ 0 h 67"/>
                  <a:gd name="T12" fmla="*/ 8 w 184"/>
                  <a:gd name="T13" fmla="*/ 4 h 67"/>
                  <a:gd name="T14" fmla="*/ 4 w 184"/>
                  <a:gd name="T15" fmla="*/ 4 h 67"/>
                  <a:gd name="T16" fmla="*/ 4 w 184"/>
                  <a:gd name="T17" fmla="*/ 7 h 67"/>
                  <a:gd name="T18" fmla="*/ 4 w 184"/>
                  <a:gd name="T19" fmla="*/ 11 h 67"/>
                  <a:gd name="T20" fmla="*/ 4 w 184"/>
                  <a:gd name="T21" fmla="*/ 11 h 67"/>
                  <a:gd name="T22" fmla="*/ 0 w 184"/>
                  <a:gd name="T23" fmla="*/ 15 h 67"/>
                  <a:gd name="T24" fmla="*/ 0 w 184"/>
                  <a:gd name="T25" fmla="*/ 15 h 67"/>
                  <a:gd name="T26" fmla="*/ 0 w 184"/>
                  <a:gd name="T27" fmla="*/ 19 h 67"/>
                  <a:gd name="T28" fmla="*/ 0 w 184"/>
                  <a:gd name="T29" fmla="*/ 22 h 67"/>
                  <a:gd name="T30" fmla="*/ 0 w 184"/>
                  <a:gd name="T31" fmla="*/ 22 h 67"/>
                  <a:gd name="T32" fmla="*/ 0 w 184"/>
                  <a:gd name="T33" fmla="*/ 26 h 67"/>
                  <a:gd name="T34" fmla="*/ 4 w 184"/>
                  <a:gd name="T35" fmla="*/ 30 h 67"/>
                  <a:gd name="T36" fmla="*/ 4 w 184"/>
                  <a:gd name="T37" fmla="*/ 30 h 67"/>
                  <a:gd name="T38" fmla="*/ 4 w 184"/>
                  <a:gd name="T39" fmla="*/ 34 h 67"/>
                  <a:gd name="T40" fmla="*/ 4 w 184"/>
                  <a:gd name="T41" fmla="*/ 34 h 67"/>
                  <a:gd name="T42" fmla="*/ 8 w 184"/>
                  <a:gd name="T43" fmla="*/ 37 h 67"/>
                  <a:gd name="T44" fmla="*/ 8 w 184"/>
                  <a:gd name="T45" fmla="*/ 37 h 67"/>
                  <a:gd name="T46" fmla="*/ 8 w 184"/>
                  <a:gd name="T47" fmla="*/ 37 h 67"/>
                  <a:gd name="T48" fmla="*/ 11 w 184"/>
                  <a:gd name="T49" fmla="*/ 37 h 67"/>
                  <a:gd name="T50" fmla="*/ 177 w 184"/>
                  <a:gd name="T51" fmla="*/ 67 h 67"/>
                  <a:gd name="T52" fmla="*/ 177 w 184"/>
                  <a:gd name="T53" fmla="*/ 64 h 67"/>
                  <a:gd name="T54" fmla="*/ 177 w 184"/>
                  <a:gd name="T55" fmla="*/ 64 h 67"/>
                  <a:gd name="T56" fmla="*/ 173 w 184"/>
                  <a:gd name="T57" fmla="*/ 64 h 67"/>
                  <a:gd name="T58" fmla="*/ 173 w 184"/>
                  <a:gd name="T59" fmla="*/ 64 h 67"/>
                  <a:gd name="T60" fmla="*/ 173 w 184"/>
                  <a:gd name="T61" fmla="*/ 60 h 67"/>
                  <a:gd name="T62" fmla="*/ 169 w 184"/>
                  <a:gd name="T63" fmla="*/ 60 h 67"/>
                  <a:gd name="T64" fmla="*/ 169 w 184"/>
                  <a:gd name="T65" fmla="*/ 56 h 67"/>
                  <a:gd name="T66" fmla="*/ 169 w 184"/>
                  <a:gd name="T67" fmla="*/ 52 h 67"/>
                  <a:gd name="T68" fmla="*/ 169 w 184"/>
                  <a:gd name="T69" fmla="*/ 52 h 67"/>
                  <a:gd name="T70" fmla="*/ 169 w 184"/>
                  <a:gd name="T71" fmla="*/ 49 h 67"/>
                  <a:gd name="T72" fmla="*/ 169 w 184"/>
                  <a:gd name="T73" fmla="*/ 45 h 67"/>
                  <a:gd name="T74" fmla="*/ 169 w 184"/>
                  <a:gd name="T75" fmla="*/ 45 h 67"/>
                  <a:gd name="T76" fmla="*/ 169 w 184"/>
                  <a:gd name="T77" fmla="*/ 41 h 67"/>
                  <a:gd name="T78" fmla="*/ 173 w 184"/>
                  <a:gd name="T79" fmla="*/ 37 h 67"/>
                  <a:gd name="T80" fmla="*/ 173 w 184"/>
                  <a:gd name="T81" fmla="*/ 37 h 67"/>
                  <a:gd name="T82" fmla="*/ 173 w 184"/>
                  <a:gd name="T83" fmla="*/ 34 h 67"/>
                  <a:gd name="T84" fmla="*/ 173 w 184"/>
                  <a:gd name="T85" fmla="*/ 34 h 67"/>
                  <a:gd name="T86" fmla="*/ 177 w 184"/>
                  <a:gd name="T87" fmla="*/ 30 h 67"/>
                  <a:gd name="T88" fmla="*/ 177 w 184"/>
                  <a:gd name="T89" fmla="*/ 30 h 67"/>
                  <a:gd name="T90" fmla="*/ 180 w 184"/>
                  <a:gd name="T91" fmla="*/ 26 h 67"/>
                  <a:gd name="T92" fmla="*/ 180 w 184"/>
                  <a:gd name="T93" fmla="*/ 26 h 67"/>
                  <a:gd name="T94" fmla="*/ 184 w 184"/>
                  <a:gd name="T95" fmla="*/ 26 h 67"/>
                  <a:gd name="T96" fmla="*/ 184 w 184"/>
                  <a:gd name="T97" fmla="*/ 26 h 67"/>
                  <a:gd name="T98" fmla="*/ 184 w 184"/>
                  <a:gd name="T99"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4" h="67">
                    <a:moveTo>
                      <a:pt x="19" y="0"/>
                    </a:moveTo>
                    <a:lnTo>
                      <a:pt x="15" y="0"/>
                    </a:lnTo>
                    <a:lnTo>
                      <a:pt x="15" y="0"/>
                    </a:lnTo>
                    <a:lnTo>
                      <a:pt x="15" y="0"/>
                    </a:lnTo>
                    <a:lnTo>
                      <a:pt x="15" y="0"/>
                    </a:lnTo>
                    <a:lnTo>
                      <a:pt x="11" y="0"/>
                    </a:lnTo>
                    <a:lnTo>
                      <a:pt x="11" y="0"/>
                    </a:lnTo>
                    <a:lnTo>
                      <a:pt x="11" y="0"/>
                    </a:lnTo>
                    <a:lnTo>
                      <a:pt x="11" y="0"/>
                    </a:lnTo>
                    <a:lnTo>
                      <a:pt x="11" y="0"/>
                    </a:lnTo>
                    <a:lnTo>
                      <a:pt x="8" y="0"/>
                    </a:lnTo>
                    <a:lnTo>
                      <a:pt x="8" y="0"/>
                    </a:lnTo>
                    <a:lnTo>
                      <a:pt x="8" y="4"/>
                    </a:lnTo>
                    <a:lnTo>
                      <a:pt x="8" y="4"/>
                    </a:lnTo>
                    <a:lnTo>
                      <a:pt x="8" y="4"/>
                    </a:lnTo>
                    <a:lnTo>
                      <a:pt x="4" y="4"/>
                    </a:lnTo>
                    <a:lnTo>
                      <a:pt x="4" y="7"/>
                    </a:lnTo>
                    <a:lnTo>
                      <a:pt x="4" y="7"/>
                    </a:lnTo>
                    <a:lnTo>
                      <a:pt x="4" y="7"/>
                    </a:lnTo>
                    <a:lnTo>
                      <a:pt x="4" y="11"/>
                    </a:lnTo>
                    <a:lnTo>
                      <a:pt x="4" y="11"/>
                    </a:lnTo>
                    <a:lnTo>
                      <a:pt x="4" y="11"/>
                    </a:lnTo>
                    <a:lnTo>
                      <a:pt x="4" y="11"/>
                    </a:lnTo>
                    <a:lnTo>
                      <a:pt x="0" y="15"/>
                    </a:lnTo>
                    <a:lnTo>
                      <a:pt x="0" y="15"/>
                    </a:lnTo>
                    <a:lnTo>
                      <a:pt x="0" y="15"/>
                    </a:lnTo>
                    <a:lnTo>
                      <a:pt x="0" y="19"/>
                    </a:lnTo>
                    <a:lnTo>
                      <a:pt x="0" y="19"/>
                    </a:lnTo>
                    <a:lnTo>
                      <a:pt x="0" y="19"/>
                    </a:lnTo>
                    <a:lnTo>
                      <a:pt x="0" y="22"/>
                    </a:lnTo>
                    <a:lnTo>
                      <a:pt x="0" y="22"/>
                    </a:lnTo>
                    <a:lnTo>
                      <a:pt x="0" y="22"/>
                    </a:lnTo>
                    <a:lnTo>
                      <a:pt x="0" y="26"/>
                    </a:lnTo>
                    <a:lnTo>
                      <a:pt x="0" y="26"/>
                    </a:lnTo>
                    <a:lnTo>
                      <a:pt x="0" y="26"/>
                    </a:lnTo>
                    <a:lnTo>
                      <a:pt x="4" y="30"/>
                    </a:lnTo>
                    <a:lnTo>
                      <a:pt x="4" y="30"/>
                    </a:lnTo>
                    <a:lnTo>
                      <a:pt x="4" y="30"/>
                    </a:lnTo>
                    <a:lnTo>
                      <a:pt x="4" y="30"/>
                    </a:lnTo>
                    <a:lnTo>
                      <a:pt x="4" y="34"/>
                    </a:lnTo>
                    <a:lnTo>
                      <a:pt x="4" y="34"/>
                    </a:lnTo>
                    <a:lnTo>
                      <a:pt x="4" y="34"/>
                    </a:lnTo>
                    <a:lnTo>
                      <a:pt x="4" y="34"/>
                    </a:lnTo>
                    <a:lnTo>
                      <a:pt x="8" y="37"/>
                    </a:lnTo>
                    <a:lnTo>
                      <a:pt x="8" y="37"/>
                    </a:lnTo>
                    <a:lnTo>
                      <a:pt x="8" y="37"/>
                    </a:lnTo>
                    <a:lnTo>
                      <a:pt x="8" y="37"/>
                    </a:lnTo>
                    <a:lnTo>
                      <a:pt x="8" y="37"/>
                    </a:lnTo>
                    <a:lnTo>
                      <a:pt x="11" y="37"/>
                    </a:lnTo>
                    <a:lnTo>
                      <a:pt x="11" y="37"/>
                    </a:lnTo>
                    <a:lnTo>
                      <a:pt x="180" y="67"/>
                    </a:lnTo>
                    <a:lnTo>
                      <a:pt x="177" y="67"/>
                    </a:lnTo>
                    <a:lnTo>
                      <a:pt x="177" y="67"/>
                    </a:lnTo>
                    <a:lnTo>
                      <a:pt x="177" y="64"/>
                    </a:lnTo>
                    <a:lnTo>
                      <a:pt x="177" y="64"/>
                    </a:lnTo>
                    <a:lnTo>
                      <a:pt x="177" y="64"/>
                    </a:lnTo>
                    <a:lnTo>
                      <a:pt x="173" y="64"/>
                    </a:lnTo>
                    <a:lnTo>
                      <a:pt x="173" y="64"/>
                    </a:lnTo>
                    <a:lnTo>
                      <a:pt x="173" y="64"/>
                    </a:lnTo>
                    <a:lnTo>
                      <a:pt x="173" y="64"/>
                    </a:lnTo>
                    <a:lnTo>
                      <a:pt x="173" y="60"/>
                    </a:lnTo>
                    <a:lnTo>
                      <a:pt x="173" y="60"/>
                    </a:lnTo>
                    <a:lnTo>
                      <a:pt x="173" y="60"/>
                    </a:lnTo>
                    <a:lnTo>
                      <a:pt x="169" y="60"/>
                    </a:lnTo>
                    <a:lnTo>
                      <a:pt x="169" y="56"/>
                    </a:lnTo>
                    <a:lnTo>
                      <a:pt x="169" y="56"/>
                    </a:lnTo>
                    <a:lnTo>
                      <a:pt x="169" y="56"/>
                    </a:lnTo>
                    <a:lnTo>
                      <a:pt x="169" y="52"/>
                    </a:lnTo>
                    <a:lnTo>
                      <a:pt x="169" y="52"/>
                    </a:lnTo>
                    <a:lnTo>
                      <a:pt x="169" y="52"/>
                    </a:lnTo>
                    <a:lnTo>
                      <a:pt x="169" y="49"/>
                    </a:lnTo>
                    <a:lnTo>
                      <a:pt x="169" y="49"/>
                    </a:lnTo>
                    <a:lnTo>
                      <a:pt x="169" y="49"/>
                    </a:lnTo>
                    <a:lnTo>
                      <a:pt x="169" y="45"/>
                    </a:lnTo>
                    <a:lnTo>
                      <a:pt x="169" y="45"/>
                    </a:lnTo>
                    <a:lnTo>
                      <a:pt x="169" y="45"/>
                    </a:lnTo>
                    <a:lnTo>
                      <a:pt x="169" y="41"/>
                    </a:lnTo>
                    <a:lnTo>
                      <a:pt x="169" y="41"/>
                    </a:lnTo>
                    <a:lnTo>
                      <a:pt x="169" y="41"/>
                    </a:lnTo>
                    <a:lnTo>
                      <a:pt x="173" y="37"/>
                    </a:lnTo>
                    <a:lnTo>
                      <a:pt x="173" y="37"/>
                    </a:lnTo>
                    <a:lnTo>
                      <a:pt x="173" y="37"/>
                    </a:lnTo>
                    <a:lnTo>
                      <a:pt x="173" y="34"/>
                    </a:lnTo>
                    <a:lnTo>
                      <a:pt x="173" y="34"/>
                    </a:lnTo>
                    <a:lnTo>
                      <a:pt x="173" y="34"/>
                    </a:lnTo>
                    <a:lnTo>
                      <a:pt x="173" y="34"/>
                    </a:lnTo>
                    <a:lnTo>
                      <a:pt x="177" y="30"/>
                    </a:lnTo>
                    <a:lnTo>
                      <a:pt x="177" y="30"/>
                    </a:lnTo>
                    <a:lnTo>
                      <a:pt x="177" y="30"/>
                    </a:lnTo>
                    <a:lnTo>
                      <a:pt x="177" y="30"/>
                    </a:lnTo>
                    <a:lnTo>
                      <a:pt x="177" y="30"/>
                    </a:lnTo>
                    <a:lnTo>
                      <a:pt x="180" y="26"/>
                    </a:lnTo>
                    <a:lnTo>
                      <a:pt x="180" y="26"/>
                    </a:lnTo>
                    <a:lnTo>
                      <a:pt x="180" y="26"/>
                    </a:lnTo>
                    <a:lnTo>
                      <a:pt x="180" y="26"/>
                    </a:lnTo>
                    <a:lnTo>
                      <a:pt x="184" y="26"/>
                    </a:lnTo>
                    <a:lnTo>
                      <a:pt x="184" y="26"/>
                    </a:lnTo>
                    <a:lnTo>
                      <a:pt x="184" y="26"/>
                    </a:lnTo>
                    <a:lnTo>
                      <a:pt x="184" y="26"/>
                    </a:lnTo>
                    <a:lnTo>
                      <a:pt x="184" y="26"/>
                    </a:lnTo>
                    <a:lnTo>
                      <a:pt x="19"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Oval 452">
                <a:extLst>
                  <a:ext uri="{FF2B5EF4-FFF2-40B4-BE49-F238E27FC236}">
                    <a16:creationId xmlns:a16="http://schemas.microsoft.com/office/drawing/2014/main" id="{BC9102B7-DBC5-6733-0C59-4F42110B0ACD}"/>
                  </a:ext>
                </a:extLst>
              </p:cNvPr>
              <p:cNvSpPr>
                <a:spLocks noChangeArrowheads="1"/>
              </p:cNvSpPr>
              <p:nvPr/>
            </p:nvSpPr>
            <p:spPr bwMode="auto">
              <a:xfrm>
                <a:off x="6295" y="2030"/>
                <a:ext cx="116" cy="116"/>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Oval 453">
                <a:extLst>
                  <a:ext uri="{FF2B5EF4-FFF2-40B4-BE49-F238E27FC236}">
                    <a16:creationId xmlns:a16="http://schemas.microsoft.com/office/drawing/2014/main" id="{F68EC706-BF26-C16E-C2BD-ED85FD102FF4}"/>
                  </a:ext>
                </a:extLst>
              </p:cNvPr>
              <p:cNvSpPr>
                <a:spLocks noChangeArrowheads="1"/>
              </p:cNvSpPr>
              <p:nvPr/>
            </p:nvSpPr>
            <p:spPr bwMode="auto">
              <a:xfrm>
                <a:off x="4854" y="3358"/>
                <a:ext cx="117" cy="117"/>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Oval 454">
                <a:extLst>
                  <a:ext uri="{FF2B5EF4-FFF2-40B4-BE49-F238E27FC236}">
                    <a16:creationId xmlns:a16="http://schemas.microsoft.com/office/drawing/2014/main" id="{35D5A5B2-8B5F-DA2E-8AD6-822DE0F2E79D}"/>
                  </a:ext>
                </a:extLst>
              </p:cNvPr>
              <p:cNvSpPr>
                <a:spLocks noChangeArrowheads="1"/>
              </p:cNvSpPr>
              <p:nvPr/>
            </p:nvSpPr>
            <p:spPr bwMode="auto">
              <a:xfrm>
                <a:off x="5196" y="1445"/>
                <a:ext cx="116" cy="116"/>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455">
                <a:extLst>
                  <a:ext uri="{FF2B5EF4-FFF2-40B4-BE49-F238E27FC236}">
                    <a16:creationId xmlns:a16="http://schemas.microsoft.com/office/drawing/2014/main" id="{5689520C-C5B2-4A68-B96C-743503DF6B45}"/>
                  </a:ext>
                </a:extLst>
              </p:cNvPr>
              <p:cNvSpPr>
                <a:spLocks/>
              </p:cNvSpPr>
              <p:nvPr/>
            </p:nvSpPr>
            <p:spPr bwMode="auto">
              <a:xfrm>
                <a:off x="5275" y="1535"/>
                <a:ext cx="183" cy="214"/>
              </a:xfrm>
              <a:custGeom>
                <a:avLst/>
                <a:gdLst>
                  <a:gd name="T0" fmla="*/ 30 w 183"/>
                  <a:gd name="T1" fmla="*/ 0 h 214"/>
                  <a:gd name="T2" fmla="*/ 30 w 183"/>
                  <a:gd name="T3" fmla="*/ 0 h 214"/>
                  <a:gd name="T4" fmla="*/ 30 w 183"/>
                  <a:gd name="T5" fmla="*/ 0 h 214"/>
                  <a:gd name="T6" fmla="*/ 30 w 183"/>
                  <a:gd name="T7" fmla="*/ 0 h 214"/>
                  <a:gd name="T8" fmla="*/ 26 w 183"/>
                  <a:gd name="T9" fmla="*/ 0 h 214"/>
                  <a:gd name="T10" fmla="*/ 26 w 183"/>
                  <a:gd name="T11" fmla="*/ 0 h 214"/>
                  <a:gd name="T12" fmla="*/ 26 w 183"/>
                  <a:gd name="T13" fmla="*/ 0 h 214"/>
                  <a:gd name="T14" fmla="*/ 22 w 183"/>
                  <a:gd name="T15" fmla="*/ 3 h 214"/>
                  <a:gd name="T16" fmla="*/ 22 w 183"/>
                  <a:gd name="T17" fmla="*/ 3 h 214"/>
                  <a:gd name="T18" fmla="*/ 18 w 183"/>
                  <a:gd name="T19" fmla="*/ 3 h 214"/>
                  <a:gd name="T20" fmla="*/ 18 w 183"/>
                  <a:gd name="T21" fmla="*/ 7 h 214"/>
                  <a:gd name="T22" fmla="*/ 15 w 183"/>
                  <a:gd name="T23" fmla="*/ 7 h 214"/>
                  <a:gd name="T24" fmla="*/ 15 w 183"/>
                  <a:gd name="T25" fmla="*/ 7 h 214"/>
                  <a:gd name="T26" fmla="*/ 11 w 183"/>
                  <a:gd name="T27" fmla="*/ 11 h 214"/>
                  <a:gd name="T28" fmla="*/ 11 w 183"/>
                  <a:gd name="T29" fmla="*/ 11 h 214"/>
                  <a:gd name="T30" fmla="*/ 7 w 183"/>
                  <a:gd name="T31" fmla="*/ 15 h 214"/>
                  <a:gd name="T32" fmla="*/ 7 w 183"/>
                  <a:gd name="T33" fmla="*/ 15 h 214"/>
                  <a:gd name="T34" fmla="*/ 3 w 183"/>
                  <a:gd name="T35" fmla="*/ 18 h 214"/>
                  <a:gd name="T36" fmla="*/ 3 w 183"/>
                  <a:gd name="T37" fmla="*/ 18 h 214"/>
                  <a:gd name="T38" fmla="*/ 3 w 183"/>
                  <a:gd name="T39" fmla="*/ 18 h 214"/>
                  <a:gd name="T40" fmla="*/ 0 w 183"/>
                  <a:gd name="T41" fmla="*/ 22 h 214"/>
                  <a:gd name="T42" fmla="*/ 0 w 183"/>
                  <a:gd name="T43" fmla="*/ 22 h 214"/>
                  <a:gd name="T44" fmla="*/ 0 w 183"/>
                  <a:gd name="T45" fmla="*/ 22 h 214"/>
                  <a:gd name="T46" fmla="*/ 0 w 183"/>
                  <a:gd name="T47" fmla="*/ 22 h 214"/>
                  <a:gd name="T48" fmla="*/ 0 w 183"/>
                  <a:gd name="T49" fmla="*/ 22 h 214"/>
                  <a:gd name="T50" fmla="*/ 153 w 183"/>
                  <a:gd name="T51" fmla="*/ 214 h 214"/>
                  <a:gd name="T52" fmla="*/ 153 w 183"/>
                  <a:gd name="T53" fmla="*/ 210 h 214"/>
                  <a:gd name="T54" fmla="*/ 153 w 183"/>
                  <a:gd name="T55" fmla="*/ 210 h 214"/>
                  <a:gd name="T56" fmla="*/ 153 w 183"/>
                  <a:gd name="T57" fmla="*/ 210 h 214"/>
                  <a:gd name="T58" fmla="*/ 153 w 183"/>
                  <a:gd name="T59" fmla="*/ 210 h 214"/>
                  <a:gd name="T60" fmla="*/ 153 w 183"/>
                  <a:gd name="T61" fmla="*/ 206 h 214"/>
                  <a:gd name="T62" fmla="*/ 157 w 183"/>
                  <a:gd name="T63" fmla="*/ 206 h 214"/>
                  <a:gd name="T64" fmla="*/ 157 w 183"/>
                  <a:gd name="T65" fmla="*/ 206 h 214"/>
                  <a:gd name="T66" fmla="*/ 157 w 183"/>
                  <a:gd name="T67" fmla="*/ 202 h 214"/>
                  <a:gd name="T68" fmla="*/ 161 w 183"/>
                  <a:gd name="T69" fmla="*/ 202 h 214"/>
                  <a:gd name="T70" fmla="*/ 161 w 183"/>
                  <a:gd name="T71" fmla="*/ 199 h 214"/>
                  <a:gd name="T72" fmla="*/ 165 w 183"/>
                  <a:gd name="T73" fmla="*/ 199 h 214"/>
                  <a:gd name="T74" fmla="*/ 165 w 183"/>
                  <a:gd name="T75" fmla="*/ 195 h 214"/>
                  <a:gd name="T76" fmla="*/ 168 w 183"/>
                  <a:gd name="T77" fmla="*/ 195 h 214"/>
                  <a:gd name="T78" fmla="*/ 168 w 183"/>
                  <a:gd name="T79" fmla="*/ 195 h 214"/>
                  <a:gd name="T80" fmla="*/ 172 w 183"/>
                  <a:gd name="T81" fmla="*/ 191 h 214"/>
                  <a:gd name="T82" fmla="*/ 172 w 183"/>
                  <a:gd name="T83" fmla="*/ 191 h 214"/>
                  <a:gd name="T84" fmla="*/ 176 w 183"/>
                  <a:gd name="T85" fmla="*/ 191 h 214"/>
                  <a:gd name="T86" fmla="*/ 176 w 183"/>
                  <a:gd name="T87" fmla="*/ 187 h 214"/>
                  <a:gd name="T88" fmla="*/ 180 w 183"/>
                  <a:gd name="T89" fmla="*/ 187 h 214"/>
                  <a:gd name="T90" fmla="*/ 180 w 183"/>
                  <a:gd name="T91" fmla="*/ 187 h 214"/>
                  <a:gd name="T92" fmla="*/ 180 w 183"/>
                  <a:gd name="T93" fmla="*/ 187 h 214"/>
                  <a:gd name="T94" fmla="*/ 183 w 183"/>
                  <a:gd name="T95" fmla="*/ 187 h 214"/>
                  <a:gd name="T96" fmla="*/ 183 w 183"/>
                  <a:gd name="T97" fmla="*/ 187 h 214"/>
                  <a:gd name="T98" fmla="*/ 183 w 183"/>
                  <a:gd name="T99" fmla="*/ 18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3" h="214">
                    <a:moveTo>
                      <a:pt x="33" y="0"/>
                    </a:moveTo>
                    <a:lnTo>
                      <a:pt x="30" y="0"/>
                    </a:lnTo>
                    <a:lnTo>
                      <a:pt x="30" y="0"/>
                    </a:lnTo>
                    <a:lnTo>
                      <a:pt x="30" y="0"/>
                    </a:lnTo>
                    <a:lnTo>
                      <a:pt x="30" y="0"/>
                    </a:lnTo>
                    <a:lnTo>
                      <a:pt x="30" y="0"/>
                    </a:lnTo>
                    <a:lnTo>
                      <a:pt x="30" y="0"/>
                    </a:lnTo>
                    <a:lnTo>
                      <a:pt x="30" y="0"/>
                    </a:lnTo>
                    <a:lnTo>
                      <a:pt x="30" y="0"/>
                    </a:lnTo>
                    <a:lnTo>
                      <a:pt x="26" y="0"/>
                    </a:lnTo>
                    <a:lnTo>
                      <a:pt x="26" y="0"/>
                    </a:lnTo>
                    <a:lnTo>
                      <a:pt x="26" y="0"/>
                    </a:lnTo>
                    <a:lnTo>
                      <a:pt x="26" y="0"/>
                    </a:lnTo>
                    <a:lnTo>
                      <a:pt x="26" y="0"/>
                    </a:lnTo>
                    <a:lnTo>
                      <a:pt x="22" y="0"/>
                    </a:lnTo>
                    <a:lnTo>
                      <a:pt x="22" y="3"/>
                    </a:lnTo>
                    <a:lnTo>
                      <a:pt x="22" y="3"/>
                    </a:lnTo>
                    <a:lnTo>
                      <a:pt x="22" y="3"/>
                    </a:lnTo>
                    <a:lnTo>
                      <a:pt x="18" y="3"/>
                    </a:lnTo>
                    <a:lnTo>
                      <a:pt x="18" y="3"/>
                    </a:lnTo>
                    <a:lnTo>
                      <a:pt x="18" y="3"/>
                    </a:lnTo>
                    <a:lnTo>
                      <a:pt x="18" y="7"/>
                    </a:lnTo>
                    <a:lnTo>
                      <a:pt x="15" y="7"/>
                    </a:lnTo>
                    <a:lnTo>
                      <a:pt x="15" y="7"/>
                    </a:lnTo>
                    <a:lnTo>
                      <a:pt x="15" y="7"/>
                    </a:lnTo>
                    <a:lnTo>
                      <a:pt x="15" y="7"/>
                    </a:lnTo>
                    <a:lnTo>
                      <a:pt x="11" y="11"/>
                    </a:lnTo>
                    <a:lnTo>
                      <a:pt x="11" y="11"/>
                    </a:lnTo>
                    <a:lnTo>
                      <a:pt x="11" y="11"/>
                    </a:lnTo>
                    <a:lnTo>
                      <a:pt x="11" y="11"/>
                    </a:lnTo>
                    <a:lnTo>
                      <a:pt x="7" y="11"/>
                    </a:lnTo>
                    <a:lnTo>
                      <a:pt x="7" y="15"/>
                    </a:lnTo>
                    <a:lnTo>
                      <a:pt x="7" y="15"/>
                    </a:lnTo>
                    <a:lnTo>
                      <a:pt x="7" y="15"/>
                    </a:lnTo>
                    <a:lnTo>
                      <a:pt x="3" y="15"/>
                    </a:lnTo>
                    <a:lnTo>
                      <a:pt x="3" y="18"/>
                    </a:lnTo>
                    <a:lnTo>
                      <a:pt x="3" y="18"/>
                    </a:lnTo>
                    <a:lnTo>
                      <a:pt x="3" y="18"/>
                    </a:lnTo>
                    <a:lnTo>
                      <a:pt x="3" y="18"/>
                    </a:lnTo>
                    <a:lnTo>
                      <a:pt x="3" y="18"/>
                    </a:lnTo>
                    <a:lnTo>
                      <a:pt x="3" y="18"/>
                    </a:lnTo>
                    <a:lnTo>
                      <a:pt x="0" y="22"/>
                    </a:lnTo>
                    <a:lnTo>
                      <a:pt x="0" y="22"/>
                    </a:lnTo>
                    <a:lnTo>
                      <a:pt x="0" y="22"/>
                    </a:lnTo>
                    <a:lnTo>
                      <a:pt x="0" y="22"/>
                    </a:lnTo>
                    <a:lnTo>
                      <a:pt x="0" y="22"/>
                    </a:lnTo>
                    <a:lnTo>
                      <a:pt x="0" y="22"/>
                    </a:lnTo>
                    <a:lnTo>
                      <a:pt x="0" y="22"/>
                    </a:lnTo>
                    <a:lnTo>
                      <a:pt x="0" y="22"/>
                    </a:lnTo>
                    <a:lnTo>
                      <a:pt x="0" y="22"/>
                    </a:lnTo>
                    <a:lnTo>
                      <a:pt x="153" y="214"/>
                    </a:lnTo>
                    <a:lnTo>
                      <a:pt x="153" y="214"/>
                    </a:lnTo>
                    <a:lnTo>
                      <a:pt x="153" y="210"/>
                    </a:lnTo>
                    <a:lnTo>
                      <a:pt x="153" y="210"/>
                    </a:lnTo>
                    <a:lnTo>
                      <a:pt x="153" y="210"/>
                    </a:lnTo>
                    <a:lnTo>
                      <a:pt x="153" y="210"/>
                    </a:lnTo>
                    <a:lnTo>
                      <a:pt x="153" y="210"/>
                    </a:lnTo>
                    <a:lnTo>
                      <a:pt x="153" y="210"/>
                    </a:lnTo>
                    <a:lnTo>
                      <a:pt x="153" y="210"/>
                    </a:lnTo>
                    <a:lnTo>
                      <a:pt x="153" y="210"/>
                    </a:lnTo>
                    <a:lnTo>
                      <a:pt x="153" y="206"/>
                    </a:lnTo>
                    <a:lnTo>
                      <a:pt x="153" y="206"/>
                    </a:lnTo>
                    <a:lnTo>
                      <a:pt x="153" y="206"/>
                    </a:lnTo>
                    <a:lnTo>
                      <a:pt x="157" y="206"/>
                    </a:lnTo>
                    <a:lnTo>
                      <a:pt x="157" y="206"/>
                    </a:lnTo>
                    <a:lnTo>
                      <a:pt x="157" y="206"/>
                    </a:lnTo>
                    <a:lnTo>
                      <a:pt x="157" y="202"/>
                    </a:lnTo>
                    <a:lnTo>
                      <a:pt x="157" y="202"/>
                    </a:lnTo>
                    <a:lnTo>
                      <a:pt x="161" y="202"/>
                    </a:lnTo>
                    <a:lnTo>
                      <a:pt x="161" y="202"/>
                    </a:lnTo>
                    <a:lnTo>
                      <a:pt x="161" y="199"/>
                    </a:lnTo>
                    <a:lnTo>
                      <a:pt x="161" y="199"/>
                    </a:lnTo>
                    <a:lnTo>
                      <a:pt x="161" y="199"/>
                    </a:lnTo>
                    <a:lnTo>
                      <a:pt x="165" y="199"/>
                    </a:lnTo>
                    <a:lnTo>
                      <a:pt x="165" y="199"/>
                    </a:lnTo>
                    <a:lnTo>
                      <a:pt x="165" y="195"/>
                    </a:lnTo>
                    <a:lnTo>
                      <a:pt x="168" y="195"/>
                    </a:lnTo>
                    <a:lnTo>
                      <a:pt x="168" y="195"/>
                    </a:lnTo>
                    <a:lnTo>
                      <a:pt x="168" y="195"/>
                    </a:lnTo>
                    <a:lnTo>
                      <a:pt x="168" y="195"/>
                    </a:lnTo>
                    <a:lnTo>
                      <a:pt x="172" y="191"/>
                    </a:lnTo>
                    <a:lnTo>
                      <a:pt x="172" y="191"/>
                    </a:lnTo>
                    <a:lnTo>
                      <a:pt x="172" y="191"/>
                    </a:lnTo>
                    <a:lnTo>
                      <a:pt x="172" y="191"/>
                    </a:lnTo>
                    <a:lnTo>
                      <a:pt x="176" y="191"/>
                    </a:lnTo>
                    <a:lnTo>
                      <a:pt x="176" y="191"/>
                    </a:lnTo>
                    <a:lnTo>
                      <a:pt x="176" y="187"/>
                    </a:lnTo>
                    <a:lnTo>
                      <a:pt x="176" y="187"/>
                    </a:lnTo>
                    <a:lnTo>
                      <a:pt x="180" y="187"/>
                    </a:lnTo>
                    <a:lnTo>
                      <a:pt x="180" y="187"/>
                    </a:lnTo>
                    <a:lnTo>
                      <a:pt x="180" y="187"/>
                    </a:lnTo>
                    <a:lnTo>
                      <a:pt x="180" y="187"/>
                    </a:lnTo>
                    <a:lnTo>
                      <a:pt x="180" y="187"/>
                    </a:lnTo>
                    <a:lnTo>
                      <a:pt x="180" y="187"/>
                    </a:lnTo>
                    <a:lnTo>
                      <a:pt x="180" y="187"/>
                    </a:lnTo>
                    <a:lnTo>
                      <a:pt x="183" y="187"/>
                    </a:lnTo>
                    <a:lnTo>
                      <a:pt x="183" y="187"/>
                    </a:lnTo>
                    <a:lnTo>
                      <a:pt x="183" y="187"/>
                    </a:lnTo>
                    <a:lnTo>
                      <a:pt x="183" y="187"/>
                    </a:lnTo>
                    <a:lnTo>
                      <a:pt x="183" y="187"/>
                    </a:lnTo>
                    <a:lnTo>
                      <a:pt x="33"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456">
                <a:extLst>
                  <a:ext uri="{FF2B5EF4-FFF2-40B4-BE49-F238E27FC236}">
                    <a16:creationId xmlns:a16="http://schemas.microsoft.com/office/drawing/2014/main" id="{29FEFF1B-9CEC-7252-24F7-628A2A04AD85}"/>
                  </a:ext>
                </a:extLst>
              </p:cNvPr>
              <p:cNvSpPr>
                <a:spLocks/>
              </p:cNvSpPr>
              <p:nvPr/>
            </p:nvSpPr>
            <p:spPr bwMode="auto">
              <a:xfrm>
                <a:off x="5260" y="1272"/>
                <a:ext cx="105" cy="188"/>
              </a:xfrm>
              <a:custGeom>
                <a:avLst/>
                <a:gdLst>
                  <a:gd name="T0" fmla="*/ 0 w 105"/>
                  <a:gd name="T1" fmla="*/ 173 h 188"/>
                  <a:gd name="T2" fmla="*/ 0 w 105"/>
                  <a:gd name="T3" fmla="*/ 173 h 188"/>
                  <a:gd name="T4" fmla="*/ 0 w 105"/>
                  <a:gd name="T5" fmla="*/ 176 h 188"/>
                  <a:gd name="T6" fmla="*/ 0 w 105"/>
                  <a:gd name="T7" fmla="*/ 176 h 188"/>
                  <a:gd name="T8" fmla="*/ 3 w 105"/>
                  <a:gd name="T9" fmla="*/ 176 h 188"/>
                  <a:gd name="T10" fmla="*/ 3 w 105"/>
                  <a:gd name="T11" fmla="*/ 176 h 188"/>
                  <a:gd name="T12" fmla="*/ 3 w 105"/>
                  <a:gd name="T13" fmla="*/ 176 h 188"/>
                  <a:gd name="T14" fmla="*/ 7 w 105"/>
                  <a:gd name="T15" fmla="*/ 176 h 188"/>
                  <a:gd name="T16" fmla="*/ 7 w 105"/>
                  <a:gd name="T17" fmla="*/ 180 h 188"/>
                  <a:gd name="T18" fmla="*/ 11 w 105"/>
                  <a:gd name="T19" fmla="*/ 180 h 188"/>
                  <a:gd name="T20" fmla="*/ 15 w 105"/>
                  <a:gd name="T21" fmla="*/ 180 h 188"/>
                  <a:gd name="T22" fmla="*/ 15 w 105"/>
                  <a:gd name="T23" fmla="*/ 180 h 188"/>
                  <a:gd name="T24" fmla="*/ 18 w 105"/>
                  <a:gd name="T25" fmla="*/ 184 h 188"/>
                  <a:gd name="T26" fmla="*/ 18 w 105"/>
                  <a:gd name="T27" fmla="*/ 184 h 188"/>
                  <a:gd name="T28" fmla="*/ 22 w 105"/>
                  <a:gd name="T29" fmla="*/ 184 h 188"/>
                  <a:gd name="T30" fmla="*/ 26 w 105"/>
                  <a:gd name="T31" fmla="*/ 184 h 188"/>
                  <a:gd name="T32" fmla="*/ 26 w 105"/>
                  <a:gd name="T33" fmla="*/ 188 h 188"/>
                  <a:gd name="T34" fmla="*/ 30 w 105"/>
                  <a:gd name="T35" fmla="*/ 188 h 188"/>
                  <a:gd name="T36" fmla="*/ 30 w 105"/>
                  <a:gd name="T37" fmla="*/ 188 h 188"/>
                  <a:gd name="T38" fmla="*/ 33 w 105"/>
                  <a:gd name="T39" fmla="*/ 188 h 188"/>
                  <a:gd name="T40" fmla="*/ 33 w 105"/>
                  <a:gd name="T41" fmla="*/ 188 h 188"/>
                  <a:gd name="T42" fmla="*/ 33 w 105"/>
                  <a:gd name="T43" fmla="*/ 188 h 188"/>
                  <a:gd name="T44" fmla="*/ 33 w 105"/>
                  <a:gd name="T45" fmla="*/ 188 h 188"/>
                  <a:gd name="T46" fmla="*/ 37 w 105"/>
                  <a:gd name="T47" fmla="*/ 188 h 188"/>
                  <a:gd name="T48" fmla="*/ 37 w 105"/>
                  <a:gd name="T49" fmla="*/ 188 h 188"/>
                  <a:gd name="T50" fmla="*/ 105 w 105"/>
                  <a:gd name="T51" fmla="*/ 15 h 188"/>
                  <a:gd name="T52" fmla="*/ 105 w 105"/>
                  <a:gd name="T53" fmla="*/ 15 h 188"/>
                  <a:gd name="T54" fmla="*/ 105 w 105"/>
                  <a:gd name="T55" fmla="*/ 15 h 188"/>
                  <a:gd name="T56" fmla="*/ 101 w 105"/>
                  <a:gd name="T57" fmla="*/ 15 h 188"/>
                  <a:gd name="T58" fmla="*/ 101 w 105"/>
                  <a:gd name="T59" fmla="*/ 15 h 188"/>
                  <a:gd name="T60" fmla="*/ 101 w 105"/>
                  <a:gd name="T61" fmla="*/ 15 h 188"/>
                  <a:gd name="T62" fmla="*/ 97 w 105"/>
                  <a:gd name="T63" fmla="*/ 15 h 188"/>
                  <a:gd name="T64" fmla="*/ 97 w 105"/>
                  <a:gd name="T65" fmla="*/ 11 h 188"/>
                  <a:gd name="T66" fmla="*/ 93 w 105"/>
                  <a:gd name="T67" fmla="*/ 11 h 188"/>
                  <a:gd name="T68" fmla="*/ 93 w 105"/>
                  <a:gd name="T69" fmla="*/ 11 h 188"/>
                  <a:gd name="T70" fmla="*/ 90 w 105"/>
                  <a:gd name="T71" fmla="*/ 11 h 188"/>
                  <a:gd name="T72" fmla="*/ 86 w 105"/>
                  <a:gd name="T73" fmla="*/ 11 h 188"/>
                  <a:gd name="T74" fmla="*/ 86 w 105"/>
                  <a:gd name="T75" fmla="*/ 8 h 188"/>
                  <a:gd name="T76" fmla="*/ 82 w 105"/>
                  <a:gd name="T77" fmla="*/ 8 h 188"/>
                  <a:gd name="T78" fmla="*/ 78 w 105"/>
                  <a:gd name="T79" fmla="*/ 8 h 188"/>
                  <a:gd name="T80" fmla="*/ 78 w 105"/>
                  <a:gd name="T81" fmla="*/ 8 h 188"/>
                  <a:gd name="T82" fmla="*/ 75 w 105"/>
                  <a:gd name="T83" fmla="*/ 4 h 188"/>
                  <a:gd name="T84" fmla="*/ 75 w 105"/>
                  <a:gd name="T85" fmla="*/ 4 h 188"/>
                  <a:gd name="T86" fmla="*/ 71 w 105"/>
                  <a:gd name="T87" fmla="*/ 4 h 188"/>
                  <a:gd name="T88" fmla="*/ 71 w 105"/>
                  <a:gd name="T89" fmla="*/ 4 h 188"/>
                  <a:gd name="T90" fmla="*/ 71 w 105"/>
                  <a:gd name="T91" fmla="*/ 4 h 188"/>
                  <a:gd name="T92" fmla="*/ 67 w 105"/>
                  <a:gd name="T93" fmla="*/ 0 h 188"/>
                  <a:gd name="T94" fmla="*/ 67 w 105"/>
                  <a:gd name="T95" fmla="*/ 0 h 188"/>
                  <a:gd name="T96" fmla="*/ 67 w 105"/>
                  <a:gd name="T97" fmla="*/ 0 h 188"/>
                  <a:gd name="T98" fmla="*/ 67 w 105"/>
                  <a:gd name="T99"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88">
                    <a:moveTo>
                      <a:pt x="0" y="173"/>
                    </a:moveTo>
                    <a:lnTo>
                      <a:pt x="0" y="173"/>
                    </a:lnTo>
                    <a:lnTo>
                      <a:pt x="0" y="173"/>
                    </a:lnTo>
                    <a:lnTo>
                      <a:pt x="0" y="173"/>
                    </a:lnTo>
                    <a:lnTo>
                      <a:pt x="0" y="176"/>
                    </a:lnTo>
                    <a:lnTo>
                      <a:pt x="0" y="176"/>
                    </a:lnTo>
                    <a:lnTo>
                      <a:pt x="0" y="176"/>
                    </a:lnTo>
                    <a:lnTo>
                      <a:pt x="0" y="176"/>
                    </a:lnTo>
                    <a:lnTo>
                      <a:pt x="0" y="176"/>
                    </a:lnTo>
                    <a:lnTo>
                      <a:pt x="3" y="176"/>
                    </a:lnTo>
                    <a:lnTo>
                      <a:pt x="3" y="176"/>
                    </a:lnTo>
                    <a:lnTo>
                      <a:pt x="3" y="176"/>
                    </a:lnTo>
                    <a:lnTo>
                      <a:pt x="3" y="176"/>
                    </a:lnTo>
                    <a:lnTo>
                      <a:pt x="3" y="176"/>
                    </a:lnTo>
                    <a:lnTo>
                      <a:pt x="7" y="176"/>
                    </a:lnTo>
                    <a:lnTo>
                      <a:pt x="7" y="176"/>
                    </a:lnTo>
                    <a:lnTo>
                      <a:pt x="7" y="180"/>
                    </a:lnTo>
                    <a:lnTo>
                      <a:pt x="7" y="180"/>
                    </a:lnTo>
                    <a:lnTo>
                      <a:pt x="11" y="180"/>
                    </a:lnTo>
                    <a:lnTo>
                      <a:pt x="11" y="180"/>
                    </a:lnTo>
                    <a:lnTo>
                      <a:pt x="11" y="180"/>
                    </a:lnTo>
                    <a:lnTo>
                      <a:pt x="15" y="180"/>
                    </a:lnTo>
                    <a:lnTo>
                      <a:pt x="15" y="180"/>
                    </a:lnTo>
                    <a:lnTo>
                      <a:pt x="15" y="180"/>
                    </a:lnTo>
                    <a:lnTo>
                      <a:pt x="15" y="184"/>
                    </a:lnTo>
                    <a:lnTo>
                      <a:pt x="18" y="184"/>
                    </a:lnTo>
                    <a:lnTo>
                      <a:pt x="18" y="184"/>
                    </a:lnTo>
                    <a:lnTo>
                      <a:pt x="18" y="184"/>
                    </a:lnTo>
                    <a:lnTo>
                      <a:pt x="22" y="184"/>
                    </a:lnTo>
                    <a:lnTo>
                      <a:pt x="22" y="184"/>
                    </a:lnTo>
                    <a:lnTo>
                      <a:pt x="22" y="184"/>
                    </a:lnTo>
                    <a:lnTo>
                      <a:pt x="26" y="184"/>
                    </a:lnTo>
                    <a:lnTo>
                      <a:pt x="26" y="188"/>
                    </a:lnTo>
                    <a:lnTo>
                      <a:pt x="26" y="188"/>
                    </a:lnTo>
                    <a:lnTo>
                      <a:pt x="26" y="188"/>
                    </a:lnTo>
                    <a:lnTo>
                      <a:pt x="30" y="188"/>
                    </a:lnTo>
                    <a:lnTo>
                      <a:pt x="30" y="188"/>
                    </a:lnTo>
                    <a:lnTo>
                      <a:pt x="30" y="188"/>
                    </a:lnTo>
                    <a:lnTo>
                      <a:pt x="30" y="188"/>
                    </a:lnTo>
                    <a:lnTo>
                      <a:pt x="33" y="188"/>
                    </a:lnTo>
                    <a:lnTo>
                      <a:pt x="33" y="188"/>
                    </a:lnTo>
                    <a:lnTo>
                      <a:pt x="33" y="188"/>
                    </a:lnTo>
                    <a:lnTo>
                      <a:pt x="33" y="188"/>
                    </a:lnTo>
                    <a:lnTo>
                      <a:pt x="33" y="188"/>
                    </a:lnTo>
                    <a:lnTo>
                      <a:pt x="33" y="188"/>
                    </a:lnTo>
                    <a:lnTo>
                      <a:pt x="33" y="188"/>
                    </a:lnTo>
                    <a:lnTo>
                      <a:pt x="37" y="188"/>
                    </a:lnTo>
                    <a:lnTo>
                      <a:pt x="37" y="188"/>
                    </a:lnTo>
                    <a:lnTo>
                      <a:pt x="37" y="188"/>
                    </a:lnTo>
                    <a:lnTo>
                      <a:pt x="37" y="188"/>
                    </a:lnTo>
                    <a:lnTo>
                      <a:pt x="105" y="15"/>
                    </a:lnTo>
                    <a:lnTo>
                      <a:pt x="105" y="15"/>
                    </a:lnTo>
                    <a:lnTo>
                      <a:pt x="105" y="15"/>
                    </a:lnTo>
                    <a:lnTo>
                      <a:pt x="105" y="15"/>
                    </a:lnTo>
                    <a:lnTo>
                      <a:pt x="105" y="15"/>
                    </a:lnTo>
                    <a:lnTo>
                      <a:pt x="105" y="15"/>
                    </a:lnTo>
                    <a:lnTo>
                      <a:pt x="101" y="15"/>
                    </a:lnTo>
                    <a:lnTo>
                      <a:pt x="101" y="15"/>
                    </a:lnTo>
                    <a:lnTo>
                      <a:pt x="101" y="15"/>
                    </a:lnTo>
                    <a:lnTo>
                      <a:pt x="101" y="15"/>
                    </a:lnTo>
                    <a:lnTo>
                      <a:pt x="101" y="15"/>
                    </a:lnTo>
                    <a:lnTo>
                      <a:pt x="101" y="15"/>
                    </a:lnTo>
                    <a:lnTo>
                      <a:pt x="97" y="15"/>
                    </a:lnTo>
                    <a:lnTo>
                      <a:pt x="97" y="15"/>
                    </a:lnTo>
                    <a:lnTo>
                      <a:pt x="97" y="15"/>
                    </a:lnTo>
                    <a:lnTo>
                      <a:pt x="97" y="11"/>
                    </a:lnTo>
                    <a:lnTo>
                      <a:pt x="93" y="11"/>
                    </a:lnTo>
                    <a:lnTo>
                      <a:pt x="93" y="11"/>
                    </a:lnTo>
                    <a:lnTo>
                      <a:pt x="93" y="11"/>
                    </a:lnTo>
                    <a:lnTo>
                      <a:pt x="93" y="11"/>
                    </a:lnTo>
                    <a:lnTo>
                      <a:pt x="90" y="11"/>
                    </a:lnTo>
                    <a:lnTo>
                      <a:pt x="90" y="11"/>
                    </a:lnTo>
                    <a:lnTo>
                      <a:pt x="90" y="11"/>
                    </a:lnTo>
                    <a:lnTo>
                      <a:pt x="86" y="11"/>
                    </a:lnTo>
                    <a:lnTo>
                      <a:pt x="86" y="8"/>
                    </a:lnTo>
                    <a:lnTo>
                      <a:pt x="86" y="8"/>
                    </a:lnTo>
                    <a:lnTo>
                      <a:pt x="82" y="8"/>
                    </a:lnTo>
                    <a:lnTo>
                      <a:pt x="82" y="8"/>
                    </a:lnTo>
                    <a:lnTo>
                      <a:pt x="82" y="8"/>
                    </a:lnTo>
                    <a:lnTo>
                      <a:pt x="78" y="8"/>
                    </a:lnTo>
                    <a:lnTo>
                      <a:pt x="78" y="8"/>
                    </a:lnTo>
                    <a:lnTo>
                      <a:pt x="78" y="8"/>
                    </a:lnTo>
                    <a:lnTo>
                      <a:pt x="78" y="4"/>
                    </a:lnTo>
                    <a:lnTo>
                      <a:pt x="75" y="4"/>
                    </a:lnTo>
                    <a:lnTo>
                      <a:pt x="75" y="4"/>
                    </a:lnTo>
                    <a:lnTo>
                      <a:pt x="75" y="4"/>
                    </a:lnTo>
                    <a:lnTo>
                      <a:pt x="75" y="4"/>
                    </a:lnTo>
                    <a:lnTo>
                      <a:pt x="71" y="4"/>
                    </a:lnTo>
                    <a:lnTo>
                      <a:pt x="71" y="4"/>
                    </a:lnTo>
                    <a:lnTo>
                      <a:pt x="71" y="4"/>
                    </a:lnTo>
                    <a:lnTo>
                      <a:pt x="71" y="4"/>
                    </a:lnTo>
                    <a:lnTo>
                      <a:pt x="71" y="4"/>
                    </a:lnTo>
                    <a:lnTo>
                      <a:pt x="67" y="0"/>
                    </a:lnTo>
                    <a:lnTo>
                      <a:pt x="67" y="0"/>
                    </a:lnTo>
                    <a:lnTo>
                      <a:pt x="67" y="0"/>
                    </a:lnTo>
                    <a:lnTo>
                      <a:pt x="67" y="0"/>
                    </a:lnTo>
                    <a:lnTo>
                      <a:pt x="67" y="0"/>
                    </a:lnTo>
                    <a:lnTo>
                      <a:pt x="67" y="0"/>
                    </a:lnTo>
                    <a:lnTo>
                      <a:pt x="67" y="0"/>
                    </a:lnTo>
                    <a:lnTo>
                      <a:pt x="67" y="0"/>
                    </a:lnTo>
                    <a:lnTo>
                      <a:pt x="0" y="17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Oval 457">
                <a:extLst>
                  <a:ext uri="{FF2B5EF4-FFF2-40B4-BE49-F238E27FC236}">
                    <a16:creationId xmlns:a16="http://schemas.microsoft.com/office/drawing/2014/main" id="{7978BB81-4907-074B-9116-E6E5419C54D5}"/>
                  </a:ext>
                </a:extLst>
              </p:cNvPr>
              <p:cNvSpPr>
                <a:spLocks noChangeArrowheads="1"/>
              </p:cNvSpPr>
              <p:nvPr/>
            </p:nvSpPr>
            <p:spPr bwMode="auto">
              <a:xfrm>
                <a:off x="4626" y="2056"/>
                <a:ext cx="116" cy="117"/>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458">
                <a:extLst>
                  <a:ext uri="{FF2B5EF4-FFF2-40B4-BE49-F238E27FC236}">
                    <a16:creationId xmlns:a16="http://schemas.microsoft.com/office/drawing/2014/main" id="{064B3A54-AFFC-621C-E42F-5EE2C5E505BA}"/>
                  </a:ext>
                </a:extLst>
              </p:cNvPr>
              <p:cNvSpPr>
                <a:spLocks/>
              </p:cNvSpPr>
              <p:nvPr/>
            </p:nvSpPr>
            <p:spPr bwMode="auto">
              <a:xfrm>
                <a:off x="4719" y="2124"/>
                <a:ext cx="222" cy="150"/>
              </a:xfrm>
              <a:custGeom>
                <a:avLst/>
                <a:gdLst>
                  <a:gd name="T0" fmla="*/ 19 w 222"/>
                  <a:gd name="T1" fmla="*/ 0 h 150"/>
                  <a:gd name="T2" fmla="*/ 19 w 222"/>
                  <a:gd name="T3" fmla="*/ 0 h 150"/>
                  <a:gd name="T4" fmla="*/ 19 w 222"/>
                  <a:gd name="T5" fmla="*/ 0 h 150"/>
                  <a:gd name="T6" fmla="*/ 15 w 222"/>
                  <a:gd name="T7" fmla="*/ 0 h 150"/>
                  <a:gd name="T8" fmla="*/ 15 w 222"/>
                  <a:gd name="T9" fmla="*/ 4 h 150"/>
                  <a:gd name="T10" fmla="*/ 15 w 222"/>
                  <a:gd name="T11" fmla="*/ 4 h 150"/>
                  <a:gd name="T12" fmla="*/ 12 w 222"/>
                  <a:gd name="T13" fmla="*/ 4 h 150"/>
                  <a:gd name="T14" fmla="*/ 12 w 222"/>
                  <a:gd name="T15" fmla="*/ 7 h 150"/>
                  <a:gd name="T16" fmla="*/ 12 w 222"/>
                  <a:gd name="T17" fmla="*/ 7 h 150"/>
                  <a:gd name="T18" fmla="*/ 8 w 222"/>
                  <a:gd name="T19" fmla="*/ 11 h 150"/>
                  <a:gd name="T20" fmla="*/ 8 w 222"/>
                  <a:gd name="T21" fmla="*/ 11 h 150"/>
                  <a:gd name="T22" fmla="*/ 8 w 222"/>
                  <a:gd name="T23" fmla="*/ 15 h 150"/>
                  <a:gd name="T24" fmla="*/ 4 w 222"/>
                  <a:gd name="T25" fmla="*/ 15 h 150"/>
                  <a:gd name="T26" fmla="*/ 4 w 222"/>
                  <a:gd name="T27" fmla="*/ 19 h 150"/>
                  <a:gd name="T28" fmla="*/ 4 w 222"/>
                  <a:gd name="T29" fmla="*/ 19 h 150"/>
                  <a:gd name="T30" fmla="*/ 0 w 222"/>
                  <a:gd name="T31" fmla="*/ 22 h 150"/>
                  <a:gd name="T32" fmla="*/ 0 w 222"/>
                  <a:gd name="T33" fmla="*/ 26 h 150"/>
                  <a:gd name="T34" fmla="*/ 0 w 222"/>
                  <a:gd name="T35" fmla="*/ 26 h 150"/>
                  <a:gd name="T36" fmla="*/ 0 w 222"/>
                  <a:gd name="T37" fmla="*/ 30 h 150"/>
                  <a:gd name="T38" fmla="*/ 0 w 222"/>
                  <a:gd name="T39" fmla="*/ 30 h 150"/>
                  <a:gd name="T40" fmla="*/ 0 w 222"/>
                  <a:gd name="T41" fmla="*/ 30 h 150"/>
                  <a:gd name="T42" fmla="*/ 0 w 222"/>
                  <a:gd name="T43" fmla="*/ 34 h 150"/>
                  <a:gd name="T44" fmla="*/ 0 w 222"/>
                  <a:gd name="T45" fmla="*/ 34 h 150"/>
                  <a:gd name="T46" fmla="*/ 0 w 222"/>
                  <a:gd name="T47" fmla="*/ 34 h 150"/>
                  <a:gd name="T48" fmla="*/ 0 w 222"/>
                  <a:gd name="T49" fmla="*/ 34 h 150"/>
                  <a:gd name="T50" fmla="*/ 203 w 222"/>
                  <a:gd name="T51" fmla="*/ 150 h 150"/>
                  <a:gd name="T52" fmla="*/ 203 w 222"/>
                  <a:gd name="T53" fmla="*/ 150 h 150"/>
                  <a:gd name="T54" fmla="*/ 203 w 222"/>
                  <a:gd name="T55" fmla="*/ 150 h 150"/>
                  <a:gd name="T56" fmla="*/ 203 w 222"/>
                  <a:gd name="T57" fmla="*/ 150 h 150"/>
                  <a:gd name="T58" fmla="*/ 203 w 222"/>
                  <a:gd name="T59" fmla="*/ 146 h 150"/>
                  <a:gd name="T60" fmla="*/ 203 w 222"/>
                  <a:gd name="T61" fmla="*/ 146 h 150"/>
                  <a:gd name="T62" fmla="*/ 203 w 222"/>
                  <a:gd name="T63" fmla="*/ 142 h 150"/>
                  <a:gd name="T64" fmla="*/ 203 w 222"/>
                  <a:gd name="T65" fmla="*/ 142 h 150"/>
                  <a:gd name="T66" fmla="*/ 203 w 222"/>
                  <a:gd name="T67" fmla="*/ 139 h 150"/>
                  <a:gd name="T68" fmla="*/ 203 w 222"/>
                  <a:gd name="T69" fmla="*/ 139 h 150"/>
                  <a:gd name="T70" fmla="*/ 207 w 222"/>
                  <a:gd name="T71" fmla="*/ 135 h 150"/>
                  <a:gd name="T72" fmla="*/ 207 w 222"/>
                  <a:gd name="T73" fmla="*/ 131 h 150"/>
                  <a:gd name="T74" fmla="*/ 207 w 222"/>
                  <a:gd name="T75" fmla="*/ 131 h 150"/>
                  <a:gd name="T76" fmla="*/ 210 w 222"/>
                  <a:gd name="T77" fmla="*/ 127 h 150"/>
                  <a:gd name="T78" fmla="*/ 210 w 222"/>
                  <a:gd name="T79" fmla="*/ 127 h 150"/>
                  <a:gd name="T80" fmla="*/ 210 w 222"/>
                  <a:gd name="T81" fmla="*/ 124 h 150"/>
                  <a:gd name="T82" fmla="*/ 214 w 222"/>
                  <a:gd name="T83" fmla="*/ 124 h 150"/>
                  <a:gd name="T84" fmla="*/ 214 w 222"/>
                  <a:gd name="T85" fmla="*/ 120 h 150"/>
                  <a:gd name="T86" fmla="*/ 214 w 222"/>
                  <a:gd name="T87" fmla="*/ 120 h 150"/>
                  <a:gd name="T88" fmla="*/ 218 w 222"/>
                  <a:gd name="T89" fmla="*/ 120 h 150"/>
                  <a:gd name="T90" fmla="*/ 218 w 222"/>
                  <a:gd name="T91" fmla="*/ 116 h 150"/>
                  <a:gd name="T92" fmla="*/ 218 w 222"/>
                  <a:gd name="T93" fmla="*/ 116 h 150"/>
                  <a:gd name="T94" fmla="*/ 222 w 222"/>
                  <a:gd name="T95" fmla="*/ 116 h 150"/>
                  <a:gd name="T96" fmla="*/ 222 w 222"/>
                  <a:gd name="T97" fmla="*/ 116 h 150"/>
                  <a:gd name="T98" fmla="*/ 222 w 222"/>
                  <a:gd name="T99" fmla="*/ 11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2" h="150">
                    <a:moveTo>
                      <a:pt x="19" y="0"/>
                    </a:moveTo>
                    <a:lnTo>
                      <a:pt x="19" y="0"/>
                    </a:lnTo>
                    <a:lnTo>
                      <a:pt x="19" y="0"/>
                    </a:lnTo>
                    <a:lnTo>
                      <a:pt x="19" y="0"/>
                    </a:lnTo>
                    <a:lnTo>
                      <a:pt x="19" y="0"/>
                    </a:lnTo>
                    <a:lnTo>
                      <a:pt x="19" y="0"/>
                    </a:lnTo>
                    <a:lnTo>
                      <a:pt x="19" y="0"/>
                    </a:lnTo>
                    <a:lnTo>
                      <a:pt x="15" y="0"/>
                    </a:lnTo>
                    <a:lnTo>
                      <a:pt x="15" y="0"/>
                    </a:lnTo>
                    <a:lnTo>
                      <a:pt x="15" y="4"/>
                    </a:lnTo>
                    <a:lnTo>
                      <a:pt x="15" y="4"/>
                    </a:lnTo>
                    <a:lnTo>
                      <a:pt x="15" y="4"/>
                    </a:lnTo>
                    <a:lnTo>
                      <a:pt x="15" y="4"/>
                    </a:lnTo>
                    <a:lnTo>
                      <a:pt x="12" y="4"/>
                    </a:lnTo>
                    <a:lnTo>
                      <a:pt x="12" y="4"/>
                    </a:lnTo>
                    <a:lnTo>
                      <a:pt x="12" y="7"/>
                    </a:lnTo>
                    <a:lnTo>
                      <a:pt x="12" y="7"/>
                    </a:lnTo>
                    <a:lnTo>
                      <a:pt x="12" y="7"/>
                    </a:lnTo>
                    <a:lnTo>
                      <a:pt x="8" y="7"/>
                    </a:lnTo>
                    <a:lnTo>
                      <a:pt x="8" y="11"/>
                    </a:lnTo>
                    <a:lnTo>
                      <a:pt x="8" y="11"/>
                    </a:lnTo>
                    <a:lnTo>
                      <a:pt x="8" y="11"/>
                    </a:lnTo>
                    <a:lnTo>
                      <a:pt x="8" y="11"/>
                    </a:lnTo>
                    <a:lnTo>
                      <a:pt x="8" y="15"/>
                    </a:lnTo>
                    <a:lnTo>
                      <a:pt x="4" y="15"/>
                    </a:lnTo>
                    <a:lnTo>
                      <a:pt x="4" y="15"/>
                    </a:lnTo>
                    <a:lnTo>
                      <a:pt x="4" y="15"/>
                    </a:lnTo>
                    <a:lnTo>
                      <a:pt x="4" y="19"/>
                    </a:lnTo>
                    <a:lnTo>
                      <a:pt x="4" y="19"/>
                    </a:lnTo>
                    <a:lnTo>
                      <a:pt x="4" y="19"/>
                    </a:lnTo>
                    <a:lnTo>
                      <a:pt x="0" y="22"/>
                    </a:lnTo>
                    <a:lnTo>
                      <a:pt x="0" y="22"/>
                    </a:lnTo>
                    <a:lnTo>
                      <a:pt x="0" y="22"/>
                    </a:lnTo>
                    <a:lnTo>
                      <a:pt x="0" y="26"/>
                    </a:lnTo>
                    <a:lnTo>
                      <a:pt x="0" y="26"/>
                    </a:lnTo>
                    <a:lnTo>
                      <a:pt x="0" y="26"/>
                    </a:lnTo>
                    <a:lnTo>
                      <a:pt x="0" y="26"/>
                    </a:lnTo>
                    <a:lnTo>
                      <a:pt x="0" y="30"/>
                    </a:lnTo>
                    <a:lnTo>
                      <a:pt x="0" y="30"/>
                    </a:lnTo>
                    <a:lnTo>
                      <a:pt x="0" y="30"/>
                    </a:lnTo>
                    <a:lnTo>
                      <a:pt x="0" y="30"/>
                    </a:lnTo>
                    <a:lnTo>
                      <a:pt x="0" y="30"/>
                    </a:lnTo>
                    <a:lnTo>
                      <a:pt x="0" y="34"/>
                    </a:lnTo>
                    <a:lnTo>
                      <a:pt x="0" y="34"/>
                    </a:lnTo>
                    <a:lnTo>
                      <a:pt x="0" y="34"/>
                    </a:lnTo>
                    <a:lnTo>
                      <a:pt x="0" y="34"/>
                    </a:lnTo>
                    <a:lnTo>
                      <a:pt x="0" y="34"/>
                    </a:lnTo>
                    <a:lnTo>
                      <a:pt x="0" y="34"/>
                    </a:lnTo>
                    <a:lnTo>
                      <a:pt x="0" y="34"/>
                    </a:lnTo>
                    <a:lnTo>
                      <a:pt x="0" y="34"/>
                    </a:lnTo>
                    <a:lnTo>
                      <a:pt x="203" y="150"/>
                    </a:lnTo>
                    <a:lnTo>
                      <a:pt x="203" y="150"/>
                    </a:lnTo>
                    <a:lnTo>
                      <a:pt x="203" y="150"/>
                    </a:lnTo>
                    <a:lnTo>
                      <a:pt x="203" y="150"/>
                    </a:lnTo>
                    <a:lnTo>
                      <a:pt x="203" y="150"/>
                    </a:lnTo>
                    <a:lnTo>
                      <a:pt x="203" y="150"/>
                    </a:lnTo>
                    <a:lnTo>
                      <a:pt x="203" y="150"/>
                    </a:lnTo>
                    <a:lnTo>
                      <a:pt x="203" y="150"/>
                    </a:lnTo>
                    <a:lnTo>
                      <a:pt x="203" y="146"/>
                    </a:lnTo>
                    <a:lnTo>
                      <a:pt x="203" y="146"/>
                    </a:lnTo>
                    <a:lnTo>
                      <a:pt x="203" y="146"/>
                    </a:lnTo>
                    <a:lnTo>
                      <a:pt x="203" y="146"/>
                    </a:lnTo>
                    <a:lnTo>
                      <a:pt x="203" y="146"/>
                    </a:lnTo>
                    <a:lnTo>
                      <a:pt x="203" y="142"/>
                    </a:lnTo>
                    <a:lnTo>
                      <a:pt x="203" y="142"/>
                    </a:lnTo>
                    <a:lnTo>
                      <a:pt x="203" y="142"/>
                    </a:lnTo>
                    <a:lnTo>
                      <a:pt x="203" y="139"/>
                    </a:lnTo>
                    <a:lnTo>
                      <a:pt x="203" y="139"/>
                    </a:lnTo>
                    <a:lnTo>
                      <a:pt x="203" y="139"/>
                    </a:lnTo>
                    <a:lnTo>
                      <a:pt x="203" y="139"/>
                    </a:lnTo>
                    <a:lnTo>
                      <a:pt x="203" y="135"/>
                    </a:lnTo>
                    <a:lnTo>
                      <a:pt x="207" y="135"/>
                    </a:lnTo>
                    <a:lnTo>
                      <a:pt x="207" y="135"/>
                    </a:lnTo>
                    <a:lnTo>
                      <a:pt x="207" y="131"/>
                    </a:lnTo>
                    <a:lnTo>
                      <a:pt x="207" y="131"/>
                    </a:lnTo>
                    <a:lnTo>
                      <a:pt x="207" y="131"/>
                    </a:lnTo>
                    <a:lnTo>
                      <a:pt x="207" y="131"/>
                    </a:lnTo>
                    <a:lnTo>
                      <a:pt x="210" y="127"/>
                    </a:lnTo>
                    <a:lnTo>
                      <a:pt x="210" y="127"/>
                    </a:lnTo>
                    <a:lnTo>
                      <a:pt x="210" y="127"/>
                    </a:lnTo>
                    <a:lnTo>
                      <a:pt x="210" y="124"/>
                    </a:lnTo>
                    <a:lnTo>
                      <a:pt x="210" y="124"/>
                    </a:lnTo>
                    <a:lnTo>
                      <a:pt x="214" y="124"/>
                    </a:lnTo>
                    <a:lnTo>
                      <a:pt x="214" y="124"/>
                    </a:lnTo>
                    <a:lnTo>
                      <a:pt x="214" y="120"/>
                    </a:lnTo>
                    <a:lnTo>
                      <a:pt x="214" y="120"/>
                    </a:lnTo>
                    <a:lnTo>
                      <a:pt x="214" y="120"/>
                    </a:lnTo>
                    <a:lnTo>
                      <a:pt x="214" y="120"/>
                    </a:lnTo>
                    <a:lnTo>
                      <a:pt x="218" y="120"/>
                    </a:lnTo>
                    <a:lnTo>
                      <a:pt x="218" y="120"/>
                    </a:lnTo>
                    <a:lnTo>
                      <a:pt x="218" y="116"/>
                    </a:lnTo>
                    <a:lnTo>
                      <a:pt x="218" y="116"/>
                    </a:lnTo>
                    <a:lnTo>
                      <a:pt x="218" y="116"/>
                    </a:lnTo>
                    <a:lnTo>
                      <a:pt x="218" y="116"/>
                    </a:lnTo>
                    <a:lnTo>
                      <a:pt x="222" y="116"/>
                    </a:lnTo>
                    <a:lnTo>
                      <a:pt x="222" y="116"/>
                    </a:lnTo>
                    <a:lnTo>
                      <a:pt x="222" y="116"/>
                    </a:lnTo>
                    <a:lnTo>
                      <a:pt x="222" y="116"/>
                    </a:lnTo>
                    <a:lnTo>
                      <a:pt x="222" y="116"/>
                    </a:lnTo>
                    <a:lnTo>
                      <a:pt x="222" y="116"/>
                    </a:lnTo>
                    <a:lnTo>
                      <a:pt x="19"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459">
                <a:extLst>
                  <a:ext uri="{FF2B5EF4-FFF2-40B4-BE49-F238E27FC236}">
                    <a16:creationId xmlns:a16="http://schemas.microsoft.com/office/drawing/2014/main" id="{7F604EE8-A7E4-F6E9-2887-E5AB01D40553}"/>
                  </a:ext>
                </a:extLst>
              </p:cNvPr>
              <p:cNvSpPr>
                <a:spLocks/>
              </p:cNvSpPr>
              <p:nvPr/>
            </p:nvSpPr>
            <p:spPr bwMode="auto">
              <a:xfrm>
                <a:off x="4479" y="2101"/>
                <a:ext cx="173" cy="60"/>
              </a:xfrm>
              <a:custGeom>
                <a:avLst/>
                <a:gdLst>
                  <a:gd name="T0" fmla="*/ 162 w 173"/>
                  <a:gd name="T1" fmla="*/ 42 h 60"/>
                  <a:gd name="T2" fmla="*/ 165 w 173"/>
                  <a:gd name="T3" fmla="*/ 42 h 60"/>
                  <a:gd name="T4" fmla="*/ 165 w 173"/>
                  <a:gd name="T5" fmla="*/ 38 h 60"/>
                  <a:gd name="T6" fmla="*/ 169 w 173"/>
                  <a:gd name="T7" fmla="*/ 38 h 60"/>
                  <a:gd name="T8" fmla="*/ 169 w 173"/>
                  <a:gd name="T9" fmla="*/ 38 h 60"/>
                  <a:gd name="T10" fmla="*/ 169 w 173"/>
                  <a:gd name="T11" fmla="*/ 34 h 60"/>
                  <a:gd name="T12" fmla="*/ 169 w 173"/>
                  <a:gd name="T13" fmla="*/ 34 h 60"/>
                  <a:gd name="T14" fmla="*/ 169 w 173"/>
                  <a:gd name="T15" fmla="*/ 30 h 60"/>
                  <a:gd name="T16" fmla="*/ 173 w 173"/>
                  <a:gd name="T17" fmla="*/ 30 h 60"/>
                  <a:gd name="T18" fmla="*/ 173 w 173"/>
                  <a:gd name="T19" fmla="*/ 27 h 60"/>
                  <a:gd name="T20" fmla="*/ 173 w 173"/>
                  <a:gd name="T21" fmla="*/ 23 h 60"/>
                  <a:gd name="T22" fmla="*/ 173 w 173"/>
                  <a:gd name="T23" fmla="*/ 23 h 60"/>
                  <a:gd name="T24" fmla="*/ 173 w 173"/>
                  <a:gd name="T25" fmla="*/ 19 h 60"/>
                  <a:gd name="T26" fmla="*/ 169 w 173"/>
                  <a:gd name="T27" fmla="*/ 15 h 60"/>
                  <a:gd name="T28" fmla="*/ 169 w 173"/>
                  <a:gd name="T29" fmla="*/ 15 h 60"/>
                  <a:gd name="T30" fmla="*/ 169 w 173"/>
                  <a:gd name="T31" fmla="*/ 12 h 60"/>
                  <a:gd name="T32" fmla="*/ 169 w 173"/>
                  <a:gd name="T33" fmla="*/ 8 h 60"/>
                  <a:gd name="T34" fmla="*/ 169 w 173"/>
                  <a:gd name="T35" fmla="*/ 8 h 60"/>
                  <a:gd name="T36" fmla="*/ 165 w 173"/>
                  <a:gd name="T37" fmla="*/ 4 h 60"/>
                  <a:gd name="T38" fmla="*/ 165 w 173"/>
                  <a:gd name="T39" fmla="*/ 4 h 60"/>
                  <a:gd name="T40" fmla="*/ 162 w 173"/>
                  <a:gd name="T41" fmla="*/ 4 h 60"/>
                  <a:gd name="T42" fmla="*/ 162 w 173"/>
                  <a:gd name="T43" fmla="*/ 0 h 60"/>
                  <a:gd name="T44" fmla="*/ 162 w 173"/>
                  <a:gd name="T45" fmla="*/ 0 h 60"/>
                  <a:gd name="T46" fmla="*/ 158 w 173"/>
                  <a:gd name="T47" fmla="*/ 0 h 60"/>
                  <a:gd name="T48" fmla="*/ 158 w 173"/>
                  <a:gd name="T49" fmla="*/ 0 h 60"/>
                  <a:gd name="T50" fmla="*/ 4 w 173"/>
                  <a:gd name="T51" fmla="*/ 19 h 60"/>
                  <a:gd name="T52" fmla="*/ 4 w 173"/>
                  <a:gd name="T53" fmla="*/ 19 h 60"/>
                  <a:gd name="T54" fmla="*/ 4 w 173"/>
                  <a:gd name="T55" fmla="*/ 23 h 60"/>
                  <a:gd name="T56" fmla="*/ 8 w 173"/>
                  <a:gd name="T57" fmla="*/ 23 h 60"/>
                  <a:gd name="T58" fmla="*/ 8 w 173"/>
                  <a:gd name="T59" fmla="*/ 23 h 60"/>
                  <a:gd name="T60" fmla="*/ 12 w 173"/>
                  <a:gd name="T61" fmla="*/ 23 h 60"/>
                  <a:gd name="T62" fmla="*/ 12 w 173"/>
                  <a:gd name="T63" fmla="*/ 27 h 60"/>
                  <a:gd name="T64" fmla="*/ 12 w 173"/>
                  <a:gd name="T65" fmla="*/ 27 h 60"/>
                  <a:gd name="T66" fmla="*/ 12 w 173"/>
                  <a:gd name="T67" fmla="*/ 30 h 60"/>
                  <a:gd name="T68" fmla="*/ 15 w 173"/>
                  <a:gd name="T69" fmla="*/ 34 h 60"/>
                  <a:gd name="T70" fmla="*/ 15 w 173"/>
                  <a:gd name="T71" fmla="*/ 34 h 60"/>
                  <a:gd name="T72" fmla="*/ 15 w 173"/>
                  <a:gd name="T73" fmla="*/ 38 h 60"/>
                  <a:gd name="T74" fmla="*/ 15 w 173"/>
                  <a:gd name="T75" fmla="*/ 42 h 60"/>
                  <a:gd name="T76" fmla="*/ 15 w 173"/>
                  <a:gd name="T77" fmla="*/ 42 h 60"/>
                  <a:gd name="T78" fmla="*/ 15 w 173"/>
                  <a:gd name="T79" fmla="*/ 45 h 60"/>
                  <a:gd name="T80" fmla="*/ 15 w 173"/>
                  <a:gd name="T81" fmla="*/ 49 h 60"/>
                  <a:gd name="T82" fmla="*/ 15 w 173"/>
                  <a:gd name="T83" fmla="*/ 49 h 60"/>
                  <a:gd name="T84" fmla="*/ 15 w 173"/>
                  <a:gd name="T85" fmla="*/ 53 h 60"/>
                  <a:gd name="T86" fmla="*/ 15 w 173"/>
                  <a:gd name="T87" fmla="*/ 53 h 60"/>
                  <a:gd name="T88" fmla="*/ 15 w 173"/>
                  <a:gd name="T89" fmla="*/ 57 h 60"/>
                  <a:gd name="T90" fmla="*/ 12 w 173"/>
                  <a:gd name="T91" fmla="*/ 57 h 60"/>
                  <a:gd name="T92" fmla="*/ 12 w 173"/>
                  <a:gd name="T93" fmla="*/ 60 h 60"/>
                  <a:gd name="T94" fmla="*/ 12 w 173"/>
                  <a:gd name="T95" fmla="*/ 60 h 60"/>
                  <a:gd name="T96" fmla="*/ 8 w 173"/>
                  <a:gd name="T97" fmla="*/ 60 h 60"/>
                  <a:gd name="T98" fmla="*/ 8 w 173"/>
                  <a:gd name="T9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3" h="60">
                    <a:moveTo>
                      <a:pt x="162" y="42"/>
                    </a:moveTo>
                    <a:lnTo>
                      <a:pt x="162" y="42"/>
                    </a:lnTo>
                    <a:lnTo>
                      <a:pt x="165" y="42"/>
                    </a:lnTo>
                    <a:lnTo>
                      <a:pt x="165" y="42"/>
                    </a:lnTo>
                    <a:lnTo>
                      <a:pt x="165" y="42"/>
                    </a:lnTo>
                    <a:lnTo>
                      <a:pt x="165" y="38"/>
                    </a:lnTo>
                    <a:lnTo>
                      <a:pt x="165" y="38"/>
                    </a:lnTo>
                    <a:lnTo>
                      <a:pt x="169" y="38"/>
                    </a:lnTo>
                    <a:lnTo>
                      <a:pt x="169" y="38"/>
                    </a:lnTo>
                    <a:lnTo>
                      <a:pt x="169" y="38"/>
                    </a:lnTo>
                    <a:lnTo>
                      <a:pt x="169" y="38"/>
                    </a:lnTo>
                    <a:lnTo>
                      <a:pt x="169" y="34"/>
                    </a:lnTo>
                    <a:lnTo>
                      <a:pt x="169" y="34"/>
                    </a:lnTo>
                    <a:lnTo>
                      <a:pt x="169" y="34"/>
                    </a:lnTo>
                    <a:lnTo>
                      <a:pt x="169" y="34"/>
                    </a:lnTo>
                    <a:lnTo>
                      <a:pt x="169" y="30"/>
                    </a:lnTo>
                    <a:lnTo>
                      <a:pt x="173" y="30"/>
                    </a:lnTo>
                    <a:lnTo>
                      <a:pt x="173" y="30"/>
                    </a:lnTo>
                    <a:lnTo>
                      <a:pt x="173" y="27"/>
                    </a:lnTo>
                    <a:lnTo>
                      <a:pt x="173" y="27"/>
                    </a:lnTo>
                    <a:lnTo>
                      <a:pt x="173" y="27"/>
                    </a:lnTo>
                    <a:lnTo>
                      <a:pt x="173" y="23"/>
                    </a:lnTo>
                    <a:lnTo>
                      <a:pt x="173" y="23"/>
                    </a:lnTo>
                    <a:lnTo>
                      <a:pt x="173" y="23"/>
                    </a:lnTo>
                    <a:lnTo>
                      <a:pt x="173" y="19"/>
                    </a:lnTo>
                    <a:lnTo>
                      <a:pt x="173" y="19"/>
                    </a:lnTo>
                    <a:lnTo>
                      <a:pt x="173" y="19"/>
                    </a:lnTo>
                    <a:lnTo>
                      <a:pt x="169" y="15"/>
                    </a:lnTo>
                    <a:lnTo>
                      <a:pt x="169" y="15"/>
                    </a:lnTo>
                    <a:lnTo>
                      <a:pt x="169" y="15"/>
                    </a:lnTo>
                    <a:lnTo>
                      <a:pt x="169" y="12"/>
                    </a:lnTo>
                    <a:lnTo>
                      <a:pt x="169" y="12"/>
                    </a:lnTo>
                    <a:lnTo>
                      <a:pt x="169" y="12"/>
                    </a:lnTo>
                    <a:lnTo>
                      <a:pt x="169" y="8"/>
                    </a:lnTo>
                    <a:lnTo>
                      <a:pt x="169" y="8"/>
                    </a:lnTo>
                    <a:lnTo>
                      <a:pt x="169" y="8"/>
                    </a:lnTo>
                    <a:lnTo>
                      <a:pt x="165" y="8"/>
                    </a:lnTo>
                    <a:lnTo>
                      <a:pt x="165" y="4"/>
                    </a:lnTo>
                    <a:lnTo>
                      <a:pt x="165" y="4"/>
                    </a:lnTo>
                    <a:lnTo>
                      <a:pt x="165" y="4"/>
                    </a:lnTo>
                    <a:lnTo>
                      <a:pt x="165" y="4"/>
                    </a:lnTo>
                    <a:lnTo>
                      <a:pt x="162" y="4"/>
                    </a:lnTo>
                    <a:lnTo>
                      <a:pt x="162" y="4"/>
                    </a:lnTo>
                    <a:lnTo>
                      <a:pt x="162" y="0"/>
                    </a:lnTo>
                    <a:lnTo>
                      <a:pt x="162" y="0"/>
                    </a:lnTo>
                    <a:lnTo>
                      <a:pt x="162" y="0"/>
                    </a:lnTo>
                    <a:lnTo>
                      <a:pt x="162" y="0"/>
                    </a:lnTo>
                    <a:lnTo>
                      <a:pt x="158" y="0"/>
                    </a:lnTo>
                    <a:lnTo>
                      <a:pt x="158" y="0"/>
                    </a:lnTo>
                    <a:lnTo>
                      <a:pt x="158" y="0"/>
                    </a:lnTo>
                    <a:lnTo>
                      <a:pt x="0" y="19"/>
                    </a:lnTo>
                    <a:lnTo>
                      <a:pt x="4" y="19"/>
                    </a:lnTo>
                    <a:lnTo>
                      <a:pt x="4" y="19"/>
                    </a:lnTo>
                    <a:lnTo>
                      <a:pt x="4" y="19"/>
                    </a:lnTo>
                    <a:lnTo>
                      <a:pt x="4" y="19"/>
                    </a:lnTo>
                    <a:lnTo>
                      <a:pt x="4" y="23"/>
                    </a:lnTo>
                    <a:lnTo>
                      <a:pt x="8" y="23"/>
                    </a:lnTo>
                    <a:lnTo>
                      <a:pt x="8" y="23"/>
                    </a:lnTo>
                    <a:lnTo>
                      <a:pt x="8" y="23"/>
                    </a:lnTo>
                    <a:lnTo>
                      <a:pt x="8" y="23"/>
                    </a:lnTo>
                    <a:lnTo>
                      <a:pt x="8" y="23"/>
                    </a:lnTo>
                    <a:lnTo>
                      <a:pt x="12" y="23"/>
                    </a:lnTo>
                    <a:lnTo>
                      <a:pt x="12" y="27"/>
                    </a:lnTo>
                    <a:lnTo>
                      <a:pt x="12" y="27"/>
                    </a:lnTo>
                    <a:lnTo>
                      <a:pt x="12" y="27"/>
                    </a:lnTo>
                    <a:lnTo>
                      <a:pt x="12" y="27"/>
                    </a:lnTo>
                    <a:lnTo>
                      <a:pt x="12" y="30"/>
                    </a:lnTo>
                    <a:lnTo>
                      <a:pt x="12" y="30"/>
                    </a:lnTo>
                    <a:lnTo>
                      <a:pt x="15" y="30"/>
                    </a:lnTo>
                    <a:lnTo>
                      <a:pt x="15" y="34"/>
                    </a:lnTo>
                    <a:lnTo>
                      <a:pt x="15" y="34"/>
                    </a:lnTo>
                    <a:lnTo>
                      <a:pt x="15" y="34"/>
                    </a:lnTo>
                    <a:lnTo>
                      <a:pt x="15" y="38"/>
                    </a:lnTo>
                    <a:lnTo>
                      <a:pt x="15" y="38"/>
                    </a:lnTo>
                    <a:lnTo>
                      <a:pt x="15" y="38"/>
                    </a:lnTo>
                    <a:lnTo>
                      <a:pt x="15" y="42"/>
                    </a:lnTo>
                    <a:lnTo>
                      <a:pt x="15" y="42"/>
                    </a:lnTo>
                    <a:lnTo>
                      <a:pt x="15" y="42"/>
                    </a:lnTo>
                    <a:lnTo>
                      <a:pt x="15" y="45"/>
                    </a:lnTo>
                    <a:lnTo>
                      <a:pt x="15" y="45"/>
                    </a:lnTo>
                    <a:lnTo>
                      <a:pt x="15" y="45"/>
                    </a:lnTo>
                    <a:lnTo>
                      <a:pt x="15" y="49"/>
                    </a:lnTo>
                    <a:lnTo>
                      <a:pt x="15" y="49"/>
                    </a:lnTo>
                    <a:lnTo>
                      <a:pt x="15" y="49"/>
                    </a:lnTo>
                    <a:lnTo>
                      <a:pt x="15" y="53"/>
                    </a:lnTo>
                    <a:lnTo>
                      <a:pt x="15" y="53"/>
                    </a:lnTo>
                    <a:lnTo>
                      <a:pt x="15" y="53"/>
                    </a:lnTo>
                    <a:lnTo>
                      <a:pt x="15" y="53"/>
                    </a:lnTo>
                    <a:lnTo>
                      <a:pt x="15" y="57"/>
                    </a:lnTo>
                    <a:lnTo>
                      <a:pt x="15" y="57"/>
                    </a:lnTo>
                    <a:lnTo>
                      <a:pt x="12" y="57"/>
                    </a:lnTo>
                    <a:lnTo>
                      <a:pt x="12" y="57"/>
                    </a:lnTo>
                    <a:lnTo>
                      <a:pt x="12" y="57"/>
                    </a:lnTo>
                    <a:lnTo>
                      <a:pt x="12" y="60"/>
                    </a:lnTo>
                    <a:lnTo>
                      <a:pt x="12" y="60"/>
                    </a:lnTo>
                    <a:lnTo>
                      <a:pt x="12" y="60"/>
                    </a:lnTo>
                    <a:lnTo>
                      <a:pt x="8" y="60"/>
                    </a:lnTo>
                    <a:lnTo>
                      <a:pt x="8" y="60"/>
                    </a:lnTo>
                    <a:lnTo>
                      <a:pt x="8" y="60"/>
                    </a:lnTo>
                    <a:lnTo>
                      <a:pt x="8" y="60"/>
                    </a:lnTo>
                    <a:lnTo>
                      <a:pt x="162" y="4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Oval 460">
                <a:extLst>
                  <a:ext uri="{FF2B5EF4-FFF2-40B4-BE49-F238E27FC236}">
                    <a16:creationId xmlns:a16="http://schemas.microsoft.com/office/drawing/2014/main" id="{8391E1FB-15A4-E1D5-2E5F-00BF81FE6DEE}"/>
                  </a:ext>
                </a:extLst>
              </p:cNvPr>
              <p:cNvSpPr>
                <a:spLocks noChangeArrowheads="1"/>
              </p:cNvSpPr>
              <p:nvPr/>
            </p:nvSpPr>
            <p:spPr bwMode="auto">
              <a:xfrm>
                <a:off x="4037" y="2698"/>
                <a:ext cx="116" cy="116"/>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461">
                <a:extLst>
                  <a:ext uri="{FF2B5EF4-FFF2-40B4-BE49-F238E27FC236}">
                    <a16:creationId xmlns:a16="http://schemas.microsoft.com/office/drawing/2014/main" id="{F25882E1-1DE9-1621-B685-A6C0BA847CE9}"/>
                  </a:ext>
                </a:extLst>
              </p:cNvPr>
              <p:cNvSpPr>
                <a:spLocks/>
              </p:cNvSpPr>
              <p:nvPr/>
            </p:nvSpPr>
            <p:spPr bwMode="auto">
              <a:xfrm>
                <a:off x="4142" y="2720"/>
                <a:ext cx="180" cy="53"/>
              </a:xfrm>
              <a:custGeom>
                <a:avLst/>
                <a:gdLst>
                  <a:gd name="T0" fmla="*/ 7 w 180"/>
                  <a:gd name="T1" fmla="*/ 12 h 53"/>
                  <a:gd name="T2" fmla="*/ 3 w 180"/>
                  <a:gd name="T3" fmla="*/ 12 h 53"/>
                  <a:gd name="T4" fmla="*/ 3 w 180"/>
                  <a:gd name="T5" fmla="*/ 12 h 53"/>
                  <a:gd name="T6" fmla="*/ 3 w 180"/>
                  <a:gd name="T7" fmla="*/ 15 h 53"/>
                  <a:gd name="T8" fmla="*/ 3 w 180"/>
                  <a:gd name="T9" fmla="*/ 15 h 53"/>
                  <a:gd name="T10" fmla="*/ 3 w 180"/>
                  <a:gd name="T11" fmla="*/ 15 h 53"/>
                  <a:gd name="T12" fmla="*/ 3 w 180"/>
                  <a:gd name="T13" fmla="*/ 19 h 53"/>
                  <a:gd name="T14" fmla="*/ 3 w 180"/>
                  <a:gd name="T15" fmla="*/ 23 h 53"/>
                  <a:gd name="T16" fmla="*/ 0 w 180"/>
                  <a:gd name="T17" fmla="*/ 23 h 53"/>
                  <a:gd name="T18" fmla="*/ 0 w 180"/>
                  <a:gd name="T19" fmla="*/ 27 h 53"/>
                  <a:gd name="T20" fmla="*/ 0 w 180"/>
                  <a:gd name="T21" fmla="*/ 27 h 53"/>
                  <a:gd name="T22" fmla="*/ 0 w 180"/>
                  <a:gd name="T23" fmla="*/ 31 h 53"/>
                  <a:gd name="T24" fmla="*/ 3 w 180"/>
                  <a:gd name="T25" fmla="*/ 34 h 53"/>
                  <a:gd name="T26" fmla="*/ 3 w 180"/>
                  <a:gd name="T27" fmla="*/ 34 h 53"/>
                  <a:gd name="T28" fmla="*/ 3 w 180"/>
                  <a:gd name="T29" fmla="*/ 38 h 53"/>
                  <a:gd name="T30" fmla="*/ 3 w 180"/>
                  <a:gd name="T31" fmla="*/ 42 h 53"/>
                  <a:gd name="T32" fmla="*/ 3 w 180"/>
                  <a:gd name="T33" fmla="*/ 42 h 53"/>
                  <a:gd name="T34" fmla="*/ 3 w 180"/>
                  <a:gd name="T35" fmla="*/ 46 h 53"/>
                  <a:gd name="T36" fmla="*/ 3 w 180"/>
                  <a:gd name="T37" fmla="*/ 46 h 53"/>
                  <a:gd name="T38" fmla="*/ 3 w 180"/>
                  <a:gd name="T39" fmla="*/ 49 h 53"/>
                  <a:gd name="T40" fmla="*/ 7 w 180"/>
                  <a:gd name="T41" fmla="*/ 49 h 53"/>
                  <a:gd name="T42" fmla="*/ 7 w 180"/>
                  <a:gd name="T43" fmla="*/ 49 h 53"/>
                  <a:gd name="T44" fmla="*/ 7 w 180"/>
                  <a:gd name="T45" fmla="*/ 53 h 53"/>
                  <a:gd name="T46" fmla="*/ 7 w 180"/>
                  <a:gd name="T47" fmla="*/ 53 h 53"/>
                  <a:gd name="T48" fmla="*/ 7 w 180"/>
                  <a:gd name="T49" fmla="*/ 53 h 53"/>
                  <a:gd name="T50" fmla="*/ 180 w 180"/>
                  <a:gd name="T51" fmla="*/ 38 h 53"/>
                  <a:gd name="T52" fmla="*/ 180 w 180"/>
                  <a:gd name="T53" fmla="*/ 38 h 53"/>
                  <a:gd name="T54" fmla="*/ 180 w 180"/>
                  <a:gd name="T55" fmla="*/ 38 h 53"/>
                  <a:gd name="T56" fmla="*/ 180 w 180"/>
                  <a:gd name="T57" fmla="*/ 38 h 53"/>
                  <a:gd name="T58" fmla="*/ 180 w 180"/>
                  <a:gd name="T59" fmla="*/ 38 h 53"/>
                  <a:gd name="T60" fmla="*/ 176 w 180"/>
                  <a:gd name="T61" fmla="*/ 34 h 53"/>
                  <a:gd name="T62" fmla="*/ 176 w 180"/>
                  <a:gd name="T63" fmla="*/ 34 h 53"/>
                  <a:gd name="T64" fmla="*/ 176 w 180"/>
                  <a:gd name="T65" fmla="*/ 31 h 53"/>
                  <a:gd name="T66" fmla="*/ 176 w 180"/>
                  <a:gd name="T67" fmla="*/ 31 h 53"/>
                  <a:gd name="T68" fmla="*/ 176 w 180"/>
                  <a:gd name="T69" fmla="*/ 27 h 53"/>
                  <a:gd name="T70" fmla="*/ 176 w 180"/>
                  <a:gd name="T71" fmla="*/ 23 h 53"/>
                  <a:gd name="T72" fmla="*/ 176 w 180"/>
                  <a:gd name="T73" fmla="*/ 23 h 53"/>
                  <a:gd name="T74" fmla="*/ 176 w 180"/>
                  <a:gd name="T75" fmla="*/ 19 h 53"/>
                  <a:gd name="T76" fmla="*/ 176 w 180"/>
                  <a:gd name="T77" fmla="*/ 15 h 53"/>
                  <a:gd name="T78" fmla="*/ 176 w 180"/>
                  <a:gd name="T79" fmla="*/ 15 h 53"/>
                  <a:gd name="T80" fmla="*/ 176 w 180"/>
                  <a:gd name="T81" fmla="*/ 12 h 53"/>
                  <a:gd name="T82" fmla="*/ 176 w 180"/>
                  <a:gd name="T83" fmla="*/ 8 h 53"/>
                  <a:gd name="T84" fmla="*/ 176 w 180"/>
                  <a:gd name="T85" fmla="*/ 8 h 53"/>
                  <a:gd name="T86" fmla="*/ 176 w 180"/>
                  <a:gd name="T87" fmla="*/ 4 h 53"/>
                  <a:gd name="T88" fmla="*/ 176 w 180"/>
                  <a:gd name="T89" fmla="*/ 4 h 53"/>
                  <a:gd name="T90" fmla="*/ 176 w 180"/>
                  <a:gd name="T91" fmla="*/ 0 h 53"/>
                  <a:gd name="T92" fmla="*/ 176 w 180"/>
                  <a:gd name="T93" fmla="*/ 0 h 53"/>
                  <a:gd name="T94" fmla="*/ 176 w 180"/>
                  <a:gd name="T95" fmla="*/ 0 h 53"/>
                  <a:gd name="T96" fmla="*/ 176 w 180"/>
                  <a:gd name="T97" fmla="*/ 0 h 53"/>
                  <a:gd name="T98" fmla="*/ 180 w 180"/>
                  <a:gd name="T9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0" h="53">
                    <a:moveTo>
                      <a:pt x="7" y="12"/>
                    </a:moveTo>
                    <a:lnTo>
                      <a:pt x="7" y="12"/>
                    </a:lnTo>
                    <a:lnTo>
                      <a:pt x="3" y="12"/>
                    </a:lnTo>
                    <a:lnTo>
                      <a:pt x="3" y="12"/>
                    </a:lnTo>
                    <a:lnTo>
                      <a:pt x="3" y="12"/>
                    </a:lnTo>
                    <a:lnTo>
                      <a:pt x="3" y="12"/>
                    </a:lnTo>
                    <a:lnTo>
                      <a:pt x="3" y="15"/>
                    </a:lnTo>
                    <a:lnTo>
                      <a:pt x="3" y="15"/>
                    </a:lnTo>
                    <a:lnTo>
                      <a:pt x="3" y="15"/>
                    </a:lnTo>
                    <a:lnTo>
                      <a:pt x="3" y="15"/>
                    </a:lnTo>
                    <a:lnTo>
                      <a:pt x="3" y="15"/>
                    </a:lnTo>
                    <a:lnTo>
                      <a:pt x="3" y="15"/>
                    </a:lnTo>
                    <a:lnTo>
                      <a:pt x="3" y="19"/>
                    </a:lnTo>
                    <a:lnTo>
                      <a:pt x="3" y="19"/>
                    </a:lnTo>
                    <a:lnTo>
                      <a:pt x="3" y="19"/>
                    </a:lnTo>
                    <a:lnTo>
                      <a:pt x="3" y="23"/>
                    </a:lnTo>
                    <a:lnTo>
                      <a:pt x="3" y="23"/>
                    </a:lnTo>
                    <a:lnTo>
                      <a:pt x="0" y="23"/>
                    </a:lnTo>
                    <a:lnTo>
                      <a:pt x="0" y="23"/>
                    </a:lnTo>
                    <a:lnTo>
                      <a:pt x="0" y="27"/>
                    </a:lnTo>
                    <a:lnTo>
                      <a:pt x="0" y="27"/>
                    </a:lnTo>
                    <a:lnTo>
                      <a:pt x="0" y="27"/>
                    </a:lnTo>
                    <a:lnTo>
                      <a:pt x="0" y="31"/>
                    </a:lnTo>
                    <a:lnTo>
                      <a:pt x="0" y="31"/>
                    </a:lnTo>
                    <a:lnTo>
                      <a:pt x="0" y="31"/>
                    </a:lnTo>
                    <a:lnTo>
                      <a:pt x="3" y="34"/>
                    </a:lnTo>
                    <a:lnTo>
                      <a:pt x="3" y="34"/>
                    </a:lnTo>
                    <a:lnTo>
                      <a:pt x="3" y="34"/>
                    </a:lnTo>
                    <a:lnTo>
                      <a:pt x="3" y="38"/>
                    </a:lnTo>
                    <a:lnTo>
                      <a:pt x="3" y="38"/>
                    </a:lnTo>
                    <a:lnTo>
                      <a:pt x="3" y="38"/>
                    </a:lnTo>
                    <a:lnTo>
                      <a:pt x="3" y="42"/>
                    </a:lnTo>
                    <a:lnTo>
                      <a:pt x="3" y="42"/>
                    </a:lnTo>
                    <a:lnTo>
                      <a:pt x="3" y="42"/>
                    </a:lnTo>
                    <a:lnTo>
                      <a:pt x="3" y="46"/>
                    </a:lnTo>
                    <a:lnTo>
                      <a:pt x="3" y="46"/>
                    </a:lnTo>
                    <a:lnTo>
                      <a:pt x="3" y="46"/>
                    </a:lnTo>
                    <a:lnTo>
                      <a:pt x="3" y="46"/>
                    </a:lnTo>
                    <a:lnTo>
                      <a:pt x="3" y="49"/>
                    </a:lnTo>
                    <a:lnTo>
                      <a:pt x="3" y="49"/>
                    </a:lnTo>
                    <a:lnTo>
                      <a:pt x="3" y="49"/>
                    </a:lnTo>
                    <a:lnTo>
                      <a:pt x="7" y="49"/>
                    </a:lnTo>
                    <a:lnTo>
                      <a:pt x="7" y="49"/>
                    </a:lnTo>
                    <a:lnTo>
                      <a:pt x="7" y="49"/>
                    </a:lnTo>
                    <a:lnTo>
                      <a:pt x="7" y="53"/>
                    </a:lnTo>
                    <a:lnTo>
                      <a:pt x="7" y="53"/>
                    </a:lnTo>
                    <a:lnTo>
                      <a:pt x="7" y="53"/>
                    </a:lnTo>
                    <a:lnTo>
                      <a:pt x="7" y="53"/>
                    </a:lnTo>
                    <a:lnTo>
                      <a:pt x="7" y="53"/>
                    </a:lnTo>
                    <a:lnTo>
                      <a:pt x="7" y="53"/>
                    </a:lnTo>
                    <a:lnTo>
                      <a:pt x="180" y="38"/>
                    </a:lnTo>
                    <a:lnTo>
                      <a:pt x="180" y="38"/>
                    </a:lnTo>
                    <a:lnTo>
                      <a:pt x="180" y="38"/>
                    </a:lnTo>
                    <a:lnTo>
                      <a:pt x="180" y="38"/>
                    </a:lnTo>
                    <a:lnTo>
                      <a:pt x="180" y="38"/>
                    </a:lnTo>
                    <a:lnTo>
                      <a:pt x="180" y="38"/>
                    </a:lnTo>
                    <a:lnTo>
                      <a:pt x="180" y="38"/>
                    </a:lnTo>
                    <a:lnTo>
                      <a:pt x="180" y="38"/>
                    </a:lnTo>
                    <a:lnTo>
                      <a:pt x="180" y="38"/>
                    </a:lnTo>
                    <a:lnTo>
                      <a:pt x="180" y="38"/>
                    </a:lnTo>
                    <a:lnTo>
                      <a:pt x="176" y="34"/>
                    </a:lnTo>
                    <a:lnTo>
                      <a:pt x="176" y="34"/>
                    </a:lnTo>
                    <a:lnTo>
                      <a:pt x="176" y="34"/>
                    </a:lnTo>
                    <a:lnTo>
                      <a:pt x="176" y="34"/>
                    </a:lnTo>
                    <a:lnTo>
                      <a:pt x="176" y="31"/>
                    </a:lnTo>
                    <a:lnTo>
                      <a:pt x="176" y="31"/>
                    </a:lnTo>
                    <a:lnTo>
                      <a:pt x="176" y="31"/>
                    </a:lnTo>
                    <a:lnTo>
                      <a:pt x="176" y="31"/>
                    </a:lnTo>
                    <a:lnTo>
                      <a:pt x="176" y="27"/>
                    </a:lnTo>
                    <a:lnTo>
                      <a:pt x="176" y="27"/>
                    </a:lnTo>
                    <a:lnTo>
                      <a:pt x="176" y="27"/>
                    </a:lnTo>
                    <a:lnTo>
                      <a:pt x="176" y="23"/>
                    </a:lnTo>
                    <a:lnTo>
                      <a:pt x="176" y="23"/>
                    </a:lnTo>
                    <a:lnTo>
                      <a:pt x="176" y="23"/>
                    </a:lnTo>
                    <a:lnTo>
                      <a:pt x="176" y="19"/>
                    </a:lnTo>
                    <a:lnTo>
                      <a:pt x="176" y="19"/>
                    </a:lnTo>
                    <a:lnTo>
                      <a:pt x="176" y="19"/>
                    </a:lnTo>
                    <a:lnTo>
                      <a:pt x="176" y="15"/>
                    </a:lnTo>
                    <a:lnTo>
                      <a:pt x="176" y="15"/>
                    </a:lnTo>
                    <a:lnTo>
                      <a:pt x="176" y="15"/>
                    </a:lnTo>
                    <a:lnTo>
                      <a:pt x="176" y="12"/>
                    </a:lnTo>
                    <a:lnTo>
                      <a:pt x="176" y="12"/>
                    </a:lnTo>
                    <a:lnTo>
                      <a:pt x="176" y="12"/>
                    </a:lnTo>
                    <a:lnTo>
                      <a:pt x="176" y="8"/>
                    </a:lnTo>
                    <a:lnTo>
                      <a:pt x="176" y="8"/>
                    </a:lnTo>
                    <a:lnTo>
                      <a:pt x="176" y="8"/>
                    </a:lnTo>
                    <a:lnTo>
                      <a:pt x="176" y="8"/>
                    </a:lnTo>
                    <a:lnTo>
                      <a:pt x="176" y="4"/>
                    </a:lnTo>
                    <a:lnTo>
                      <a:pt x="176" y="4"/>
                    </a:lnTo>
                    <a:lnTo>
                      <a:pt x="176" y="4"/>
                    </a:lnTo>
                    <a:lnTo>
                      <a:pt x="176" y="4"/>
                    </a:lnTo>
                    <a:lnTo>
                      <a:pt x="176" y="0"/>
                    </a:lnTo>
                    <a:lnTo>
                      <a:pt x="176" y="0"/>
                    </a:lnTo>
                    <a:lnTo>
                      <a:pt x="176" y="0"/>
                    </a:lnTo>
                    <a:lnTo>
                      <a:pt x="176" y="0"/>
                    </a:lnTo>
                    <a:lnTo>
                      <a:pt x="176" y="0"/>
                    </a:lnTo>
                    <a:lnTo>
                      <a:pt x="176" y="0"/>
                    </a:lnTo>
                    <a:lnTo>
                      <a:pt x="176" y="0"/>
                    </a:lnTo>
                    <a:lnTo>
                      <a:pt x="180" y="0"/>
                    </a:lnTo>
                    <a:lnTo>
                      <a:pt x="180" y="0"/>
                    </a:lnTo>
                    <a:lnTo>
                      <a:pt x="7" y="1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Oval 462">
                <a:extLst>
                  <a:ext uri="{FF2B5EF4-FFF2-40B4-BE49-F238E27FC236}">
                    <a16:creationId xmlns:a16="http://schemas.microsoft.com/office/drawing/2014/main" id="{C56739C5-36F3-055A-DA94-8A29B045F439}"/>
                  </a:ext>
                </a:extLst>
              </p:cNvPr>
              <p:cNvSpPr>
                <a:spLocks noChangeArrowheads="1"/>
              </p:cNvSpPr>
              <p:nvPr/>
            </p:nvSpPr>
            <p:spPr bwMode="auto">
              <a:xfrm>
                <a:off x="5297" y="1148"/>
                <a:ext cx="139" cy="139"/>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463">
                <a:extLst>
                  <a:ext uri="{FF2B5EF4-FFF2-40B4-BE49-F238E27FC236}">
                    <a16:creationId xmlns:a16="http://schemas.microsoft.com/office/drawing/2014/main" id="{C4AE04EB-CCF0-C3AB-4535-7F065AD86768}"/>
                  </a:ext>
                </a:extLst>
              </p:cNvPr>
              <p:cNvSpPr>
                <a:spLocks/>
              </p:cNvSpPr>
              <p:nvPr/>
            </p:nvSpPr>
            <p:spPr bwMode="auto">
              <a:xfrm>
                <a:off x="5406" y="1201"/>
                <a:ext cx="191" cy="45"/>
              </a:xfrm>
              <a:custGeom>
                <a:avLst/>
                <a:gdLst>
                  <a:gd name="T0" fmla="*/ 11 w 191"/>
                  <a:gd name="T1" fmla="*/ 0 h 45"/>
                  <a:gd name="T2" fmla="*/ 11 w 191"/>
                  <a:gd name="T3" fmla="*/ 0 h 45"/>
                  <a:gd name="T4" fmla="*/ 11 w 191"/>
                  <a:gd name="T5" fmla="*/ 0 h 45"/>
                  <a:gd name="T6" fmla="*/ 7 w 191"/>
                  <a:gd name="T7" fmla="*/ 0 h 45"/>
                  <a:gd name="T8" fmla="*/ 7 w 191"/>
                  <a:gd name="T9" fmla="*/ 3 h 45"/>
                  <a:gd name="T10" fmla="*/ 4 w 191"/>
                  <a:gd name="T11" fmla="*/ 3 h 45"/>
                  <a:gd name="T12" fmla="*/ 4 w 191"/>
                  <a:gd name="T13" fmla="*/ 7 h 45"/>
                  <a:gd name="T14" fmla="*/ 4 w 191"/>
                  <a:gd name="T15" fmla="*/ 7 h 45"/>
                  <a:gd name="T16" fmla="*/ 4 w 191"/>
                  <a:gd name="T17" fmla="*/ 11 h 45"/>
                  <a:gd name="T18" fmla="*/ 0 w 191"/>
                  <a:gd name="T19" fmla="*/ 11 h 45"/>
                  <a:gd name="T20" fmla="*/ 0 w 191"/>
                  <a:gd name="T21" fmla="*/ 15 h 45"/>
                  <a:gd name="T22" fmla="*/ 0 w 191"/>
                  <a:gd name="T23" fmla="*/ 18 h 45"/>
                  <a:gd name="T24" fmla="*/ 0 w 191"/>
                  <a:gd name="T25" fmla="*/ 18 h 45"/>
                  <a:gd name="T26" fmla="*/ 0 w 191"/>
                  <a:gd name="T27" fmla="*/ 22 h 45"/>
                  <a:gd name="T28" fmla="*/ 0 w 191"/>
                  <a:gd name="T29" fmla="*/ 26 h 45"/>
                  <a:gd name="T30" fmla="*/ 0 w 191"/>
                  <a:gd name="T31" fmla="*/ 26 h 45"/>
                  <a:gd name="T32" fmla="*/ 4 w 191"/>
                  <a:gd name="T33" fmla="*/ 30 h 45"/>
                  <a:gd name="T34" fmla="*/ 4 w 191"/>
                  <a:gd name="T35" fmla="*/ 33 h 45"/>
                  <a:gd name="T36" fmla="*/ 4 w 191"/>
                  <a:gd name="T37" fmla="*/ 33 h 45"/>
                  <a:gd name="T38" fmla="*/ 4 w 191"/>
                  <a:gd name="T39" fmla="*/ 37 h 45"/>
                  <a:gd name="T40" fmla="*/ 7 w 191"/>
                  <a:gd name="T41" fmla="*/ 37 h 45"/>
                  <a:gd name="T42" fmla="*/ 7 w 191"/>
                  <a:gd name="T43" fmla="*/ 37 h 45"/>
                  <a:gd name="T44" fmla="*/ 11 w 191"/>
                  <a:gd name="T45" fmla="*/ 37 h 45"/>
                  <a:gd name="T46" fmla="*/ 11 w 191"/>
                  <a:gd name="T47" fmla="*/ 41 h 45"/>
                  <a:gd name="T48" fmla="*/ 11 w 191"/>
                  <a:gd name="T49" fmla="*/ 41 h 45"/>
                  <a:gd name="T50" fmla="*/ 187 w 191"/>
                  <a:gd name="T51" fmla="*/ 45 h 45"/>
                  <a:gd name="T52" fmla="*/ 187 w 191"/>
                  <a:gd name="T53" fmla="*/ 45 h 45"/>
                  <a:gd name="T54" fmla="*/ 187 w 191"/>
                  <a:gd name="T55" fmla="*/ 45 h 45"/>
                  <a:gd name="T56" fmla="*/ 184 w 191"/>
                  <a:gd name="T57" fmla="*/ 41 h 45"/>
                  <a:gd name="T58" fmla="*/ 184 w 191"/>
                  <a:gd name="T59" fmla="*/ 41 h 45"/>
                  <a:gd name="T60" fmla="*/ 184 w 191"/>
                  <a:gd name="T61" fmla="*/ 41 h 45"/>
                  <a:gd name="T62" fmla="*/ 180 w 191"/>
                  <a:gd name="T63" fmla="*/ 37 h 45"/>
                  <a:gd name="T64" fmla="*/ 180 w 191"/>
                  <a:gd name="T65" fmla="*/ 37 h 45"/>
                  <a:gd name="T66" fmla="*/ 180 w 191"/>
                  <a:gd name="T67" fmla="*/ 33 h 45"/>
                  <a:gd name="T68" fmla="*/ 180 w 191"/>
                  <a:gd name="T69" fmla="*/ 30 h 45"/>
                  <a:gd name="T70" fmla="*/ 176 w 191"/>
                  <a:gd name="T71" fmla="*/ 30 h 45"/>
                  <a:gd name="T72" fmla="*/ 176 w 191"/>
                  <a:gd name="T73" fmla="*/ 26 h 45"/>
                  <a:gd name="T74" fmla="*/ 176 w 191"/>
                  <a:gd name="T75" fmla="*/ 22 h 45"/>
                  <a:gd name="T76" fmla="*/ 176 w 191"/>
                  <a:gd name="T77" fmla="*/ 22 h 45"/>
                  <a:gd name="T78" fmla="*/ 180 w 191"/>
                  <a:gd name="T79" fmla="*/ 18 h 45"/>
                  <a:gd name="T80" fmla="*/ 180 w 191"/>
                  <a:gd name="T81" fmla="*/ 15 h 45"/>
                  <a:gd name="T82" fmla="*/ 180 w 191"/>
                  <a:gd name="T83" fmla="*/ 15 h 45"/>
                  <a:gd name="T84" fmla="*/ 180 w 191"/>
                  <a:gd name="T85" fmla="*/ 11 h 45"/>
                  <a:gd name="T86" fmla="*/ 184 w 191"/>
                  <a:gd name="T87" fmla="*/ 11 h 45"/>
                  <a:gd name="T88" fmla="*/ 184 w 191"/>
                  <a:gd name="T89" fmla="*/ 7 h 45"/>
                  <a:gd name="T90" fmla="*/ 184 w 191"/>
                  <a:gd name="T91" fmla="*/ 7 h 45"/>
                  <a:gd name="T92" fmla="*/ 187 w 191"/>
                  <a:gd name="T93" fmla="*/ 3 h 45"/>
                  <a:gd name="T94" fmla="*/ 187 w 191"/>
                  <a:gd name="T95" fmla="*/ 3 h 45"/>
                  <a:gd name="T96" fmla="*/ 191 w 191"/>
                  <a:gd name="T97" fmla="*/ 3 h 45"/>
                  <a:gd name="T98" fmla="*/ 191 w 191"/>
                  <a:gd name="T99"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1" h="45">
                    <a:moveTo>
                      <a:pt x="15" y="0"/>
                    </a:moveTo>
                    <a:lnTo>
                      <a:pt x="11" y="0"/>
                    </a:lnTo>
                    <a:lnTo>
                      <a:pt x="11" y="0"/>
                    </a:lnTo>
                    <a:lnTo>
                      <a:pt x="11" y="0"/>
                    </a:lnTo>
                    <a:lnTo>
                      <a:pt x="11" y="0"/>
                    </a:lnTo>
                    <a:lnTo>
                      <a:pt x="11" y="0"/>
                    </a:lnTo>
                    <a:lnTo>
                      <a:pt x="7" y="0"/>
                    </a:lnTo>
                    <a:lnTo>
                      <a:pt x="7" y="0"/>
                    </a:lnTo>
                    <a:lnTo>
                      <a:pt x="7" y="3"/>
                    </a:lnTo>
                    <a:lnTo>
                      <a:pt x="7" y="3"/>
                    </a:lnTo>
                    <a:lnTo>
                      <a:pt x="7" y="3"/>
                    </a:lnTo>
                    <a:lnTo>
                      <a:pt x="4" y="3"/>
                    </a:lnTo>
                    <a:lnTo>
                      <a:pt x="4" y="3"/>
                    </a:lnTo>
                    <a:lnTo>
                      <a:pt x="4" y="7"/>
                    </a:lnTo>
                    <a:lnTo>
                      <a:pt x="4" y="7"/>
                    </a:lnTo>
                    <a:lnTo>
                      <a:pt x="4" y="7"/>
                    </a:lnTo>
                    <a:lnTo>
                      <a:pt x="4" y="7"/>
                    </a:lnTo>
                    <a:lnTo>
                      <a:pt x="4" y="11"/>
                    </a:lnTo>
                    <a:lnTo>
                      <a:pt x="0" y="11"/>
                    </a:lnTo>
                    <a:lnTo>
                      <a:pt x="0" y="11"/>
                    </a:lnTo>
                    <a:lnTo>
                      <a:pt x="0" y="15"/>
                    </a:lnTo>
                    <a:lnTo>
                      <a:pt x="0" y="15"/>
                    </a:lnTo>
                    <a:lnTo>
                      <a:pt x="0" y="15"/>
                    </a:lnTo>
                    <a:lnTo>
                      <a:pt x="0" y="18"/>
                    </a:lnTo>
                    <a:lnTo>
                      <a:pt x="0" y="18"/>
                    </a:lnTo>
                    <a:lnTo>
                      <a:pt x="0" y="18"/>
                    </a:lnTo>
                    <a:lnTo>
                      <a:pt x="0" y="22"/>
                    </a:lnTo>
                    <a:lnTo>
                      <a:pt x="0" y="22"/>
                    </a:lnTo>
                    <a:lnTo>
                      <a:pt x="0" y="22"/>
                    </a:lnTo>
                    <a:lnTo>
                      <a:pt x="0" y="26"/>
                    </a:lnTo>
                    <a:lnTo>
                      <a:pt x="0" y="26"/>
                    </a:lnTo>
                    <a:lnTo>
                      <a:pt x="0" y="26"/>
                    </a:lnTo>
                    <a:lnTo>
                      <a:pt x="0" y="30"/>
                    </a:lnTo>
                    <a:lnTo>
                      <a:pt x="4" y="30"/>
                    </a:lnTo>
                    <a:lnTo>
                      <a:pt x="4" y="30"/>
                    </a:lnTo>
                    <a:lnTo>
                      <a:pt x="4" y="33"/>
                    </a:lnTo>
                    <a:lnTo>
                      <a:pt x="4" y="33"/>
                    </a:lnTo>
                    <a:lnTo>
                      <a:pt x="4" y="33"/>
                    </a:lnTo>
                    <a:lnTo>
                      <a:pt x="4" y="33"/>
                    </a:lnTo>
                    <a:lnTo>
                      <a:pt x="4" y="37"/>
                    </a:lnTo>
                    <a:lnTo>
                      <a:pt x="7" y="37"/>
                    </a:lnTo>
                    <a:lnTo>
                      <a:pt x="7" y="37"/>
                    </a:lnTo>
                    <a:lnTo>
                      <a:pt x="7" y="37"/>
                    </a:lnTo>
                    <a:lnTo>
                      <a:pt x="7" y="37"/>
                    </a:lnTo>
                    <a:lnTo>
                      <a:pt x="7" y="37"/>
                    </a:lnTo>
                    <a:lnTo>
                      <a:pt x="11" y="37"/>
                    </a:lnTo>
                    <a:lnTo>
                      <a:pt x="11" y="41"/>
                    </a:lnTo>
                    <a:lnTo>
                      <a:pt x="11" y="41"/>
                    </a:lnTo>
                    <a:lnTo>
                      <a:pt x="11" y="41"/>
                    </a:lnTo>
                    <a:lnTo>
                      <a:pt x="11" y="41"/>
                    </a:lnTo>
                    <a:lnTo>
                      <a:pt x="191" y="45"/>
                    </a:lnTo>
                    <a:lnTo>
                      <a:pt x="187" y="45"/>
                    </a:lnTo>
                    <a:lnTo>
                      <a:pt x="187" y="45"/>
                    </a:lnTo>
                    <a:lnTo>
                      <a:pt x="187" y="45"/>
                    </a:lnTo>
                    <a:lnTo>
                      <a:pt x="187" y="45"/>
                    </a:lnTo>
                    <a:lnTo>
                      <a:pt x="187" y="45"/>
                    </a:lnTo>
                    <a:lnTo>
                      <a:pt x="184" y="45"/>
                    </a:lnTo>
                    <a:lnTo>
                      <a:pt x="184" y="41"/>
                    </a:lnTo>
                    <a:lnTo>
                      <a:pt x="184" y="41"/>
                    </a:lnTo>
                    <a:lnTo>
                      <a:pt x="184" y="41"/>
                    </a:lnTo>
                    <a:lnTo>
                      <a:pt x="184" y="41"/>
                    </a:lnTo>
                    <a:lnTo>
                      <a:pt x="184" y="41"/>
                    </a:lnTo>
                    <a:lnTo>
                      <a:pt x="180" y="37"/>
                    </a:lnTo>
                    <a:lnTo>
                      <a:pt x="180" y="37"/>
                    </a:lnTo>
                    <a:lnTo>
                      <a:pt x="180" y="37"/>
                    </a:lnTo>
                    <a:lnTo>
                      <a:pt x="180" y="37"/>
                    </a:lnTo>
                    <a:lnTo>
                      <a:pt x="180" y="33"/>
                    </a:lnTo>
                    <a:lnTo>
                      <a:pt x="180" y="33"/>
                    </a:lnTo>
                    <a:lnTo>
                      <a:pt x="180" y="33"/>
                    </a:lnTo>
                    <a:lnTo>
                      <a:pt x="180" y="30"/>
                    </a:lnTo>
                    <a:lnTo>
                      <a:pt x="180" y="30"/>
                    </a:lnTo>
                    <a:lnTo>
                      <a:pt x="176" y="30"/>
                    </a:lnTo>
                    <a:lnTo>
                      <a:pt x="176" y="26"/>
                    </a:lnTo>
                    <a:lnTo>
                      <a:pt x="176" y="26"/>
                    </a:lnTo>
                    <a:lnTo>
                      <a:pt x="176" y="26"/>
                    </a:lnTo>
                    <a:lnTo>
                      <a:pt x="176" y="22"/>
                    </a:lnTo>
                    <a:lnTo>
                      <a:pt x="176" y="22"/>
                    </a:lnTo>
                    <a:lnTo>
                      <a:pt x="176" y="22"/>
                    </a:lnTo>
                    <a:lnTo>
                      <a:pt x="180" y="18"/>
                    </a:lnTo>
                    <a:lnTo>
                      <a:pt x="180" y="18"/>
                    </a:lnTo>
                    <a:lnTo>
                      <a:pt x="180" y="18"/>
                    </a:lnTo>
                    <a:lnTo>
                      <a:pt x="180" y="15"/>
                    </a:lnTo>
                    <a:lnTo>
                      <a:pt x="180" y="15"/>
                    </a:lnTo>
                    <a:lnTo>
                      <a:pt x="180" y="15"/>
                    </a:lnTo>
                    <a:lnTo>
                      <a:pt x="180" y="11"/>
                    </a:lnTo>
                    <a:lnTo>
                      <a:pt x="180" y="11"/>
                    </a:lnTo>
                    <a:lnTo>
                      <a:pt x="180" y="11"/>
                    </a:lnTo>
                    <a:lnTo>
                      <a:pt x="184" y="11"/>
                    </a:lnTo>
                    <a:lnTo>
                      <a:pt x="184" y="7"/>
                    </a:lnTo>
                    <a:lnTo>
                      <a:pt x="184" y="7"/>
                    </a:lnTo>
                    <a:lnTo>
                      <a:pt x="184" y="7"/>
                    </a:lnTo>
                    <a:lnTo>
                      <a:pt x="184" y="7"/>
                    </a:lnTo>
                    <a:lnTo>
                      <a:pt x="187" y="7"/>
                    </a:lnTo>
                    <a:lnTo>
                      <a:pt x="187" y="3"/>
                    </a:lnTo>
                    <a:lnTo>
                      <a:pt x="187" y="3"/>
                    </a:lnTo>
                    <a:lnTo>
                      <a:pt x="187" y="3"/>
                    </a:lnTo>
                    <a:lnTo>
                      <a:pt x="187" y="3"/>
                    </a:lnTo>
                    <a:lnTo>
                      <a:pt x="191" y="3"/>
                    </a:lnTo>
                    <a:lnTo>
                      <a:pt x="191" y="3"/>
                    </a:lnTo>
                    <a:lnTo>
                      <a:pt x="191" y="3"/>
                    </a:lnTo>
                    <a:lnTo>
                      <a:pt x="15"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464">
                <a:extLst>
                  <a:ext uri="{FF2B5EF4-FFF2-40B4-BE49-F238E27FC236}">
                    <a16:creationId xmlns:a16="http://schemas.microsoft.com/office/drawing/2014/main" id="{56B1357D-9A22-5B7D-5E86-0FE32D4C9C7F}"/>
                  </a:ext>
                </a:extLst>
              </p:cNvPr>
              <p:cNvSpPr>
                <a:spLocks/>
              </p:cNvSpPr>
              <p:nvPr/>
            </p:nvSpPr>
            <p:spPr bwMode="auto">
              <a:xfrm>
                <a:off x="5140" y="1028"/>
                <a:ext cx="191" cy="165"/>
              </a:xfrm>
              <a:custGeom>
                <a:avLst/>
                <a:gdLst>
                  <a:gd name="T0" fmla="*/ 168 w 191"/>
                  <a:gd name="T1" fmla="*/ 165 h 165"/>
                  <a:gd name="T2" fmla="*/ 168 w 191"/>
                  <a:gd name="T3" fmla="*/ 165 h 165"/>
                  <a:gd name="T4" fmla="*/ 168 w 191"/>
                  <a:gd name="T5" fmla="*/ 165 h 165"/>
                  <a:gd name="T6" fmla="*/ 168 w 191"/>
                  <a:gd name="T7" fmla="*/ 165 h 165"/>
                  <a:gd name="T8" fmla="*/ 172 w 191"/>
                  <a:gd name="T9" fmla="*/ 165 h 165"/>
                  <a:gd name="T10" fmla="*/ 172 w 191"/>
                  <a:gd name="T11" fmla="*/ 165 h 165"/>
                  <a:gd name="T12" fmla="*/ 172 w 191"/>
                  <a:gd name="T13" fmla="*/ 165 h 165"/>
                  <a:gd name="T14" fmla="*/ 176 w 191"/>
                  <a:gd name="T15" fmla="*/ 161 h 165"/>
                  <a:gd name="T16" fmla="*/ 176 w 191"/>
                  <a:gd name="T17" fmla="*/ 161 h 165"/>
                  <a:gd name="T18" fmla="*/ 180 w 191"/>
                  <a:gd name="T19" fmla="*/ 158 h 165"/>
                  <a:gd name="T20" fmla="*/ 180 w 191"/>
                  <a:gd name="T21" fmla="*/ 158 h 165"/>
                  <a:gd name="T22" fmla="*/ 183 w 191"/>
                  <a:gd name="T23" fmla="*/ 154 h 165"/>
                  <a:gd name="T24" fmla="*/ 183 w 191"/>
                  <a:gd name="T25" fmla="*/ 154 h 165"/>
                  <a:gd name="T26" fmla="*/ 183 w 191"/>
                  <a:gd name="T27" fmla="*/ 150 h 165"/>
                  <a:gd name="T28" fmla="*/ 187 w 191"/>
                  <a:gd name="T29" fmla="*/ 150 h 165"/>
                  <a:gd name="T30" fmla="*/ 187 w 191"/>
                  <a:gd name="T31" fmla="*/ 146 h 165"/>
                  <a:gd name="T32" fmla="*/ 191 w 191"/>
                  <a:gd name="T33" fmla="*/ 146 h 165"/>
                  <a:gd name="T34" fmla="*/ 191 w 191"/>
                  <a:gd name="T35" fmla="*/ 143 h 165"/>
                  <a:gd name="T36" fmla="*/ 191 w 191"/>
                  <a:gd name="T37" fmla="*/ 143 h 165"/>
                  <a:gd name="T38" fmla="*/ 191 w 191"/>
                  <a:gd name="T39" fmla="*/ 139 h 165"/>
                  <a:gd name="T40" fmla="*/ 191 w 191"/>
                  <a:gd name="T41" fmla="*/ 139 h 165"/>
                  <a:gd name="T42" fmla="*/ 191 w 191"/>
                  <a:gd name="T43" fmla="*/ 139 h 165"/>
                  <a:gd name="T44" fmla="*/ 191 w 191"/>
                  <a:gd name="T45" fmla="*/ 135 h 165"/>
                  <a:gd name="T46" fmla="*/ 191 w 191"/>
                  <a:gd name="T47" fmla="*/ 135 h 165"/>
                  <a:gd name="T48" fmla="*/ 191 w 191"/>
                  <a:gd name="T49" fmla="*/ 135 h 165"/>
                  <a:gd name="T50" fmla="*/ 26 w 191"/>
                  <a:gd name="T51" fmla="*/ 0 h 165"/>
                  <a:gd name="T52" fmla="*/ 26 w 191"/>
                  <a:gd name="T53" fmla="*/ 0 h 165"/>
                  <a:gd name="T54" fmla="*/ 26 w 191"/>
                  <a:gd name="T55" fmla="*/ 4 h 165"/>
                  <a:gd name="T56" fmla="*/ 26 w 191"/>
                  <a:gd name="T57" fmla="*/ 4 h 165"/>
                  <a:gd name="T58" fmla="*/ 26 w 191"/>
                  <a:gd name="T59" fmla="*/ 4 h 165"/>
                  <a:gd name="T60" fmla="*/ 26 w 191"/>
                  <a:gd name="T61" fmla="*/ 8 h 165"/>
                  <a:gd name="T62" fmla="*/ 22 w 191"/>
                  <a:gd name="T63" fmla="*/ 8 h 165"/>
                  <a:gd name="T64" fmla="*/ 22 w 191"/>
                  <a:gd name="T65" fmla="*/ 8 h 165"/>
                  <a:gd name="T66" fmla="*/ 22 w 191"/>
                  <a:gd name="T67" fmla="*/ 11 h 165"/>
                  <a:gd name="T68" fmla="*/ 18 w 191"/>
                  <a:gd name="T69" fmla="*/ 11 h 165"/>
                  <a:gd name="T70" fmla="*/ 18 w 191"/>
                  <a:gd name="T71" fmla="*/ 15 h 165"/>
                  <a:gd name="T72" fmla="*/ 18 w 191"/>
                  <a:gd name="T73" fmla="*/ 19 h 165"/>
                  <a:gd name="T74" fmla="*/ 15 w 191"/>
                  <a:gd name="T75" fmla="*/ 19 h 165"/>
                  <a:gd name="T76" fmla="*/ 15 w 191"/>
                  <a:gd name="T77" fmla="*/ 23 h 165"/>
                  <a:gd name="T78" fmla="*/ 11 w 191"/>
                  <a:gd name="T79" fmla="*/ 23 h 165"/>
                  <a:gd name="T80" fmla="*/ 11 w 191"/>
                  <a:gd name="T81" fmla="*/ 26 h 165"/>
                  <a:gd name="T82" fmla="*/ 7 w 191"/>
                  <a:gd name="T83" fmla="*/ 26 h 165"/>
                  <a:gd name="T84" fmla="*/ 7 w 191"/>
                  <a:gd name="T85" fmla="*/ 26 h 165"/>
                  <a:gd name="T86" fmla="*/ 7 w 191"/>
                  <a:gd name="T87" fmla="*/ 30 h 165"/>
                  <a:gd name="T88" fmla="*/ 3 w 191"/>
                  <a:gd name="T89" fmla="*/ 30 h 165"/>
                  <a:gd name="T90" fmla="*/ 3 w 191"/>
                  <a:gd name="T91" fmla="*/ 30 h 165"/>
                  <a:gd name="T92" fmla="*/ 3 w 191"/>
                  <a:gd name="T93" fmla="*/ 30 h 165"/>
                  <a:gd name="T94" fmla="*/ 0 w 191"/>
                  <a:gd name="T95" fmla="*/ 34 h 165"/>
                  <a:gd name="T96" fmla="*/ 0 w 191"/>
                  <a:gd name="T97" fmla="*/ 34 h 165"/>
                  <a:gd name="T98" fmla="*/ 0 w 191"/>
                  <a:gd name="T99" fmla="*/ 3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1" h="165">
                    <a:moveTo>
                      <a:pt x="168" y="165"/>
                    </a:moveTo>
                    <a:lnTo>
                      <a:pt x="168" y="165"/>
                    </a:lnTo>
                    <a:lnTo>
                      <a:pt x="168" y="165"/>
                    </a:lnTo>
                    <a:lnTo>
                      <a:pt x="168" y="165"/>
                    </a:lnTo>
                    <a:lnTo>
                      <a:pt x="168" y="165"/>
                    </a:lnTo>
                    <a:lnTo>
                      <a:pt x="168" y="165"/>
                    </a:lnTo>
                    <a:lnTo>
                      <a:pt x="168" y="165"/>
                    </a:lnTo>
                    <a:lnTo>
                      <a:pt x="168" y="165"/>
                    </a:lnTo>
                    <a:lnTo>
                      <a:pt x="172" y="165"/>
                    </a:lnTo>
                    <a:lnTo>
                      <a:pt x="172" y="165"/>
                    </a:lnTo>
                    <a:lnTo>
                      <a:pt x="172" y="165"/>
                    </a:lnTo>
                    <a:lnTo>
                      <a:pt x="172" y="165"/>
                    </a:lnTo>
                    <a:lnTo>
                      <a:pt x="172" y="165"/>
                    </a:lnTo>
                    <a:lnTo>
                      <a:pt x="172" y="165"/>
                    </a:lnTo>
                    <a:lnTo>
                      <a:pt x="176" y="161"/>
                    </a:lnTo>
                    <a:lnTo>
                      <a:pt x="176" y="161"/>
                    </a:lnTo>
                    <a:lnTo>
                      <a:pt x="176" y="161"/>
                    </a:lnTo>
                    <a:lnTo>
                      <a:pt x="176" y="161"/>
                    </a:lnTo>
                    <a:lnTo>
                      <a:pt x="180" y="161"/>
                    </a:lnTo>
                    <a:lnTo>
                      <a:pt x="180" y="158"/>
                    </a:lnTo>
                    <a:lnTo>
                      <a:pt x="180" y="158"/>
                    </a:lnTo>
                    <a:lnTo>
                      <a:pt x="180" y="158"/>
                    </a:lnTo>
                    <a:lnTo>
                      <a:pt x="180" y="158"/>
                    </a:lnTo>
                    <a:lnTo>
                      <a:pt x="183" y="154"/>
                    </a:lnTo>
                    <a:lnTo>
                      <a:pt x="183" y="154"/>
                    </a:lnTo>
                    <a:lnTo>
                      <a:pt x="183" y="154"/>
                    </a:lnTo>
                    <a:lnTo>
                      <a:pt x="183" y="154"/>
                    </a:lnTo>
                    <a:lnTo>
                      <a:pt x="183" y="150"/>
                    </a:lnTo>
                    <a:lnTo>
                      <a:pt x="187" y="150"/>
                    </a:lnTo>
                    <a:lnTo>
                      <a:pt x="187" y="150"/>
                    </a:lnTo>
                    <a:lnTo>
                      <a:pt x="187" y="146"/>
                    </a:lnTo>
                    <a:lnTo>
                      <a:pt x="187" y="146"/>
                    </a:lnTo>
                    <a:lnTo>
                      <a:pt x="187" y="146"/>
                    </a:lnTo>
                    <a:lnTo>
                      <a:pt x="191" y="146"/>
                    </a:lnTo>
                    <a:lnTo>
                      <a:pt x="191" y="143"/>
                    </a:lnTo>
                    <a:lnTo>
                      <a:pt x="191" y="143"/>
                    </a:lnTo>
                    <a:lnTo>
                      <a:pt x="191" y="143"/>
                    </a:lnTo>
                    <a:lnTo>
                      <a:pt x="191" y="143"/>
                    </a:lnTo>
                    <a:lnTo>
                      <a:pt x="191" y="139"/>
                    </a:lnTo>
                    <a:lnTo>
                      <a:pt x="191" y="139"/>
                    </a:lnTo>
                    <a:lnTo>
                      <a:pt x="191" y="139"/>
                    </a:lnTo>
                    <a:lnTo>
                      <a:pt x="191" y="139"/>
                    </a:lnTo>
                    <a:lnTo>
                      <a:pt x="191" y="139"/>
                    </a:lnTo>
                    <a:lnTo>
                      <a:pt x="191" y="139"/>
                    </a:lnTo>
                    <a:lnTo>
                      <a:pt x="191" y="135"/>
                    </a:lnTo>
                    <a:lnTo>
                      <a:pt x="191" y="135"/>
                    </a:lnTo>
                    <a:lnTo>
                      <a:pt x="191" y="135"/>
                    </a:lnTo>
                    <a:lnTo>
                      <a:pt x="191" y="135"/>
                    </a:lnTo>
                    <a:lnTo>
                      <a:pt x="191" y="135"/>
                    </a:lnTo>
                    <a:lnTo>
                      <a:pt x="191" y="135"/>
                    </a:lnTo>
                    <a:lnTo>
                      <a:pt x="26" y="0"/>
                    </a:lnTo>
                    <a:lnTo>
                      <a:pt x="26" y="0"/>
                    </a:lnTo>
                    <a:lnTo>
                      <a:pt x="26" y="0"/>
                    </a:lnTo>
                    <a:lnTo>
                      <a:pt x="26" y="0"/>
                    </a:lnTo>
                    <a:lnTo>
                      <a:pt x="26" y="0"/>
                    </a:lnTo>
                    <a:lnTo>
                      <a:pt x="26" y="4"/>
                    </a:lnTo>
                    <a:lnTo>
                      <a:pt x="26" y="4"/>
                    </a:lnTo>
                    <a:lnTo>
                      <a:pt x="26" y="4"/>
                    </a:lnTo>
                    <a:lnTo>
                      <a:pt x="26" y="4"/>
                    </a:lnTo>
                    <a:lnTo>
                      <a:pt x="26" y="4"/>
                    </a:lnTo>
                    <a:lnTo>
                      <a:pt x="26" y="4"/>
                    </a:lnTo>
                    <a:lnTo>
                      <a:pt x="26" y="8"/>
                    </a:lnTo>
                    <a:lnTo>
                      <a:pt x="22" y="8"/>
                    </a:lnTo>
                    <a:lnTo>
                      <a:pt x="22" y="8"/>
                    </a:lnTo>
                    <a:lnTo>
                      <a:pt x="22" y="8"/>
                    </a:lnTo>
                    <a:lnTo>
                      <a:pt x="22" y="8"/>
                    </a:lnTo>
                    <a:lnTo>
                      <a:pt x="22" y="11"/>
                    </a:lnTo>
                    <a:lnTo>
                      <a:pt x="22" y="11"/>
                    </a:lnTo>
                    <a:lnTo>
                      <a:pt x="22" y="11"/>
                    </a:lnTo>
                    <a:lnTo>
                      <a:pt x="18" y="11"/>
                    </a:lnTo>
                    <a:lnTo>
                      <a:pt x="18" y="15"/>
                    </a:lnTo>
                    <a:lnTo>
                      <a:pt x="18" y="15"/>
                    </a:lnTo>
                    <a:lnTo>
                      <a:pt x="18" y="15"/>
                    </a:lnTo>
                    <a:lnTo>
                      <a:pt x="18" y="19"/>
                    </a:lnTo>
                    <a:lnTo>
                      <a:pt x="15" y="19"/>
                    </a:lnTo>
                    <a:lnTo>
                      <a:pt x="15" y="19"/>
                    </a:lnTo>
                    <a:lnTo>
                      <a:pt x="15" y="19"/>
                    </a:lnTo>
                    <a:lnTo>
                      <a:pt x="15" y="23"/>
                    </a:lnTo>
                    <a:lnTo>
                      <a:pt x="11" y="23"/>
                    </a:lnTo>
                    <a:lnTo>
                      <a:pt x="11" y="23"/>
                    </a:lnTo>
                    <a:lnTo>
                      <a:pt x="11" y="23"/>
                    </a:lnTo>
                    <a:lnTo>
                      <a:pt x="11" y="26"/>
                    </a:lnTo>
                    <a:lnTo>
                      <a:pt x="11" y="26"/>
                    </a:lnTo>
                    <a:lnTo>
                      <a:pt x="7" y="26"/>
                    </a:lnTo>
                    <a:lnTo>
                      <a:pt x="7" y="26"/>
                    </a:lnTo>
                    <a:lnTo>
                      <a:pt x="7" y="26"/>
                    </a:lnTo>
                    <a:lnTo>
                      <a:pt x="7" y="30"/>
                    </a:lnTo>
                    <a:lnTo>
                      <a:pt x="7" y="30"/>
                    </a:lnTo>
                    <a:lnTo>
                      <a:pt x="3" y="30"/>
                    </a:lnTo>
                    <a:lnTo>
                      <a:pt x="3" y="30"/>
                    </a:lnTo>
                    <a:lnTo>
                      <a:pt x="3" y="30"/>
                    </a:lnTo>
                    <a:lnTo>
                      <a:pt x="3" y="30"/>
                    </a:lnTo>
                    <a:lnTo>
                      <a:pt x="3" y="30"/>
                    </a:lnTo>
                    <a:lnTo>
                      <a:pt x="3" y="30"/>
                    </a:lnTo>
                    <a:lnTo>
                      <a:pt x="3" y="34"/>
                    </a:lnTo>
                    <a:lnTo>
                      <a:pt x="0" y="34"/>
                    </a:lnTo>
                    <a:lnTo>
                      <a:pt x="0" y="34"/>
                    </a:lnTo>
                    <a:lnTo>
                      <a:pt x="0" y="34"/>
                    </a:lnTo>
                    <a:lnTo>
                      <a:pt x="0" y="34"/>
                    </a:lnTo>
                    <a:lnTo>
                      <a:pt x="0" y="34"/>
                    </a:lnTo>
                    <a:lnTo>
                      <a:pt x="168" y="16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Oval 465">
                <a:extLst>
                  <a:ext uri="{FF2B5EF4-FFF2-40B4-BE49-F238E27FC236}">
                    <a16:creationId xmlns:a16="http://schemas.microsoft.com/office/drawing/2014/main" id="{4A69606F-2057-5A59-1824-96526C250FC4}"/>
                  </a:ext>
                </a:extLst>
              </p:cNvPr>
              <p:cNvSpPr>
                <a:spLocks noChangeArrowheads="1"/>
              </p:cNvSpPr>
              <p:nvPr/>
            </p:nvSpPr>
            <p:spPr bwMode="auto">
              <a:xfrm>
                <a:off x="5428" y="3595"/>
                <a:ext cx="139" cy="139"/>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466">
                <a:extLst>
                  <a:ext uri="{FF2B5EF4-FFF2-40B4-BE49-F238E27FC236}">
                    <a16:creationId xmlns:a16="http://schemas.microsoft.com/office/drawing/2014/main" id="{4A59AE8A-A265-6509-CDCD-D9078AC0E9B9}"/>
                  </a:ext>
                </a:extLst>
              </p:cNvPr>
              <p:cNvSpPr>
                <a:spLocks/>
              </p:cNvSpPr>
              <p:nvPr/>
            </p:nvSpPr>
            <p:spPr bwMode="auto">
              <a:xfrm>
                <a:off x="5548" y="3629"/>
                <a:ext cx="169" cy="56"/>
              </a:xfrm>
              <a:custGeom>
                <a:avLst/>
                <a:gdLst>
                  <a:gd name="T0" fmla="*/ 8 w 169"/>
                  <a:gd name="T1" fmla="*/ 15 h 56"/>
                  <a:gd name="T2" fmla="*/ 4 w 169"/>
                  <a:gd name="T3" fmla="*/ 15 h 56"/>
                  <a:gd name="T4" fmla="*/ 4 w 169"/>
                  <a:gd name="T5" fmla="*/ 15 h 56"/>
                  <a:gd name="T6" fmla="*/ 4 w 169"/>
                  <a:gd name="T7" fmla="*/ 15 h 56"/>
                  <a:gd name="T8" fmla="*/ 0 w 169"/>
                  <a:gd name="T9" fmla="*/ 18 h 56"/>
                  <a:gd name="T10" fmla="*/ 0 w 169"/>
                  <a:gd name="T11" fmla="*/ 18 h 56"/>
                  <a:gd name="T12" fmla="*/ 0 w 169"/>
                  <a:gd name="T13" fmla="*/ 22 h 56"/>
                  <a:gd name="T14" fmla="*/ 0 w 169"/>
                  <a:gd name="T15" fmla="*/ 22 h 56"/>
                  <a:gd name="T16" fmla="*/ 0 w 169"/>
                  <a:gd name="T17" fmla="*/ 26 h 56"/>
                  <a:gd name="T18" fmla="*/ 0 w 169"/>
                  <a:gd name="T19" fmla="*/ 26 h 56"/>
                  <a:gd name="T20" fmla="*/ 0 w 169"/>
                  <a:gd name="T21" fmla="*/ 30 h 56"/>
                  <a:gd name="T22" fmla="*/ 0 w 169"/>
                  <a:gd name="T23" fmla="*/ 33 h 56"/>
                  <a:gd name="T24" fmla="*/ 0 w 169"/>
                  <a:gd name="T25" fmla="*/ 37 h 56"/>
                  <a:gd name="T26" fmla="*/ 0 w 169"/>
                  <a:gd name="T27" fmla="*/ 37 h 56"/>
                  <a:gd name="T28" fmla="*/ 0 w 169"/>
                  <a:gd name="T29" fmla="*/ 41 h 56"/>
                  <a:gd name="T30" fmla="*/ 0 w 169"/>
                  <a:gd name="T31" fmla="*/ 45 h 56"/>
                  <a:gd name="T32" fmla="*/ 0 w 169"/>
                  <a:gd name="T33" fmla="*/ 45 h 56"/>
                  <a:gd name="T34" fmla="*/ 0 w 169"/>
                  <a:gd name="T35" fmla="*/ 48 h 56"/>
                  <a:gd name="T36" fmla="*/ 4 w 169"/>
                  <a:gd name="T37" fmla="*/ 48 h 56"/>
                  <a:gd name="T38" fmla="*/ 4 w 169"/>
                  <a:gd name="T39" fmla="*/ 52 h 56"/>
                  <a:gd name="T40" fmla="*/ 4 w 169"/>
                  <a:gd name="T41" fmla="*/ 52 h 56"/>
                  <a:gd name="T42" fmla="*/ 8 w 169"/>
                  <a:gd name="T43" fmla="*/ 52 h 56"/>
                  <a:gd name="T44" fmla="*/ 8 w 169"/>
                  <a:gd name="T45" fmla="*/ 52 h 56"/>
                  <a:gd name="T46" fmla="*/ 8 w 169"/>
                  <a:gd name="T47" fmla="*/ 56 h 56"/>
                  <a:gd name="T48" fmla="*/ 12 w 169"/>
                  <a:gd name="T49" fmla="*/ 56 h 56"/>
                  <a:gd name="T50" fmla="*/ 166 w 169"/>
                  <a:gd name="T51" fmla="*/ 41 h 56"/>
                  <a:gd name="T52" fmla="*/ 166 w 169"/>
                  <a:gd name="T53" fmla="*/ 41 h 56"/>
                  <a:gd name="T54" fmla="*/ 166 w 169"/>
                  <a:gd name="T55" fmla="*/ 41 h 56"/>
                  <a:gd name="T56" fmla="*/ 162 w 169"/>
                  <a:gd name="T57" fmla="*/ 41 h 56"/>
                  <a:gd name="T58" fmla="*/ 162 w 169"/>
                  <a:gd name="T59" fmla="*/ 41 h 56"/>
                  <a:gd name="T60" fmla="*/ 162 w 169"/>
                  <a:gd name="T61" fmla="*/ 37 h 56"/>
                  <a:gd name="T62" fmla="*/ 162 w 169"/>
                  <a:gd name="T63" fmla="*/ 37 h 56"/>
                  <a:gd name="T64" fmla="*/ 158 w 169"/>
                  <a:gd name="T65" fmla="*/ 33 h 56"/>
                  <a:gd name="T66" fmla="*/ 158 w 169"/>
                  <a:gd name="T67" fmla="*/ 33 h 56"/>
                  <a:gd name="T68" fmla="*/ 158 w 169"/>
                  <a:gd name="T69" fmla="*/ 30 h 56"/>
                  <a:gd name="T70" fmla="*/ 158 w 169"/>
                  <a:gd name="T71" fmla="*/ 26 h 56"/>
                  <a:gd name="T72" fmla="*/ 158 w 169"/>
                  <a:gd name="T73" fmla="*/ 26 h 56"/>
                  <a:gd name="T74" fmla="*/ 158 w 169"/>
                  <a:gd name="T75" fmla="*/ 22 h 56"/>
                  <a:gd name="T76" fmla="*/ 158 w 169"/>
                  <a:gd name="T77" fmla="*/ 18 h 56"/>
                  <a:gd name="T78" fmla="*/ 158 w 169"/>
                  <a:gd name="T79" fmla="*/ 15 h 56"/>
                  <a:gd name="T80" fmla="*/ 158 w 169"/>
                  <a:gd name="T81" fmla="*/ 15 h 56"/>
                  <a:gd name="T82" fmla="*/ 158 w 169"/>
                  <a:gd name="T83" fmla="*/ 11 h 56"/>
                  <a:gd name="T84" fmla="*/ 158 w 169"/>
                  <a:gd name="T85" fmla="*/ 11 h 56"/>
                  <a:gd name="T86" fmla="*/ 158 w 169"/>
                  <a:gd name="T87" fmla="*/ 7 h 56"/>
                  <a:gd name="T88" fmla="*/ 158 w 169"/>
                  <a:gd name="T89" fmla="*/ 7 h 56"/>
                  <a:gd name="T90" fmla="*/ 162 w 169"/>
                  <a:gd name="T91" fmla="*/ 3 h 56"/>
                  <a:gd name="T92" fmla="*/ 162 w 169"/>
                  <a:gd name="T93" fmla="*/ 3 h 56"/>
                  <a:gd name="T94" fmla="*/ 162 w 169"/>
                  <a:gd name="T95" fmla="*/ 3 h 56"/>
                  <a:gd name="T96" fmla="*/ 162 w 169"/>
                  <a:gd name="T97" fmla="*/ 0 h 56"/>
                  <a:gd name="T98" fmla="*/ 166 w 169"/>
                  <a:gd name="T9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9" h="56">
                    <a:moveTo>
                      <a:pt x="8" y="15"/>
                    </a:moveTo>
                    <a:lnTo>
                      <a:pt x="8" y="15"/>
                    </a:lnTo>
                    <a:lnTo>
                      <a:pt x="4" y="15"/>
                    </a:lnTo>
                    <a:lnTo>
                      <a:pt x="4" y="15"/>
                    </a:lnTo>
                    <a:lnTo>
                      <a:pt x="4" y="15"/>
                    </a:lnTo>
                    <a:lnTo>
                      <a:pt x="4" y="15"/>
                    </a:lnTo>
                    <a:lnTo>
                      <a:pt x="4" y="15"/>
                    </a:lnTo>
                    <a:lnTo>
                      <a:pt x="4" y="15"/>
                    </a:lnTo>
                    <a:lnTo>
                      <a:pt x="4" y="18"/>
                    </a:lnTo>
                    <a:lnTo>
                      <a:pt x="0" y="18"/>
                    </a:lnTo>
                    <a:lnTo>
                      <a:pt x="0" y="18"/>
                    </a:lnTo>
                    <a:lnTo>
                      <a:pt x="0" y="18"/>
                    </a:lnTo>
                    <a:lnTo>
                      <a:pt x="0" y="18"/>
                    </a:lnTo>
                    <a:lnTo>
                      <a:pt x="0" y="22"/>
                    </a:lnTo>
                    <a:lnTo>
                      <a:pt x="0" y="22"/>
                    </a:lnTo>
                    <a:lnTo>
                      <a:pt x="0" y="22"/>
                    </a:lnTo>
                    <a:lnTo>
                      <a:pt x="0" y="26"/>
                    </a:lnTo>
                    <a:lnTo>
                      <a:pt x="0" y="26"/>
                    </a:lnTo>
                    <a:lnTo>
                      <a:pt x="0" y="26"/>
                    </a:lnTo>
                    <a:lnTo>
                      <a:pt x="0" y="26"/>
                    </a:lnTo>
                    <a:lnTo>
                      <a:pt x="0" y="30"/>
                    </a:lnTo>
                    <a:lnTo>
                      <a:pt x="0" y="30"/>
                    </a:lnTo>
                    <a:lnTo>
                      <a:pt x="0" y="33"/>
                    </a:lnTo>
                    <a:lnTo>
                      <a:pt x="0" y="33"/>
                    </a:lnTo>
                    <a:lnTo>
                      <a:pt x="0" y="33"/>
                    </a:lnTo>
                    <a:lnTo>
                      <a:pt x="0" y="37"/>
                    </a:lnTo>
                    <a:lnTo>
                      <a:pt x="0" y="37"/>
                    </a:lnTo>
                    <a:lnTo>
                      <a:pt x="0" y="37"/>
                    </a:lnTo>
                    <a:lnTo>
                      <a:pt x="0" y="41"/>
                    </a:lnTo>
                    <a:lnTo>
                      <a:pt x="0" y="41"/>
                    </a:lnTo>
                    <a:lnTo>
                      <a:pt x="0" y="41"/>
                    </a:lnTo>
                    <a:lnTo>
                      <a:pt x="0" y="45"/>
                    </a:lnTo>
                    <a:lnTo>
                      <a:pt x="0" y="45"/>
                    </a:lnTo>
                    <a:lnTo>
                      <a:pt x="0" y="45"/>
                    </a:lnTo>
                    <a:lnTo>
                      <a:pt x="0" y="45"/>
                    </a:lnTo>
                    <a:lnTo>
                      <a:pt x="0" y="48"/>
                    </a:lnTo>
                    <a:lnTo>
                      <a:pt x="4" y="48"/>
                    </a:lnTo>
                    <a:lnTo>
                      <a:pt x="4" y="48"/>
                    </a:lnTo>
                    <a:lnTo>
                      <a:pt x="4" y="48"/>
                    </a:lnTo>
                    <a:lnTo>
                      <a:pt x="4" y="52"/>
                    </a:lnTo>
                    <a:lnTo>
                      <a:pt x="4" y="52"/>
                    </a:lnTo>
                    <a:lnTo>
                      <a:pt x="4" y="52"/>
                    </a:lnTo>
                    <a:lnTo>
                      <a:pt x="4" y="52"/>
                    </a:lnTo>
                    <a:lnTo>
                      <a:pt x="8" y="52"/>
                    </a:lnTo>
                    <a:lnTo>
                      <a:pt x="8" y="52"/>
                    </a:lnTo>
                    <a:lnTo>
                      <a:pt x="8" y="52"/>
                    </a:lnTo>
                    <a:lnTo>
                      <a:pt x="8" y="56"/>
                    </a:lnTo>
                    <a:lnTo>
                      <a:pt x="8" y="56"/>
                    </a:lnTo>
                    <a:lnTo>
                      <a:pt x="12" y="56"/>
                    </a:lnTo>
                    <a:lnTo>
                      <a:pt x="12" y="56"/>
                    </a:lnTo>
                    <a:lnTo>
                      <a:pt x="169" y="41"/>
                    </a:lnTo>
                    <a:lnTo>
                      <a:pt x="166" y="41"/>
                    </a:lnTo>
                    <a:lnTo>
                      <a:pt x="166" y="41"/>
                    </a:lnTo>
                    <a:lnTo>
                      <a:pt x="166" y="41"/>
                    </a:lnTo>
                    <a:lnTo>
                      <a:pt x="166" y="41"/>
                    </a:lnTo>
                    <a:lnTo>
                      <a:pt x="166" y="41"/>
                    </a:lnTo>
                    <a:lnTo>
                      <a:pt x="166" y="41"/>
                    </a:lnTo>
                    <a:lnTo>
                      <a:pt x="162" y="41"/>
                    </a:lnTo>
                    <a:lnTo>
                      <a:pt x="162" y="41"/>
                    </a:lnTo>
                    <a:lnTo>
                      <a:pt x="162" y="41"/>
                    </a:lnTo>
                    <a:lnTo>
                      <a:pt x="162" y="37"/>
                    </a:lnTo>
                    <a:lnTo>
                      <a:pt x="162" y="37"/>
                    </a:lnTo>
                    <a:lnTo>
                      <a:pt x="162" y="37"/>
                    </a:lnTo>
                    <a:lnTo>
                      <a:pt x="162" y="37"/>
                    </a:lnTo>
                    <a:lnTo>
                      <a:pt x="158" y="33"/>
                    </a:lnTo>
                    <a:lnTo>
                      <a:pt x="158" y="33"/>
                    </a:lnTo>
                    <a:lnTo>
                      <a:pt x="158" y="33"/>
                    </a:lnTo>
                    <a:lnTo>
                      <a:pt x="158" y="33"/>
                    </a:lnTo>
                    <a:lnTo>
                      <a:pt x="158" y="30"/>
                    </a:lnTo>
                    <a:lnTo>
                      <a:pt x="158" y="30"/>
                    </a:lnTo>
                    <a:lnTo>
                      <a:pt x="158" y="30"/>
                    </a:lnTo>
                    <a:lnTo>
                      <a:pt x="158" y="26"/>
                    </a:lnTo>
                    <a:lnTo>
                      <a:pt x="158" y="26"/>
                    </a:lnTo>
                    <a:lnTo>
                      <a:pt x="158" y="26"/>
                    </a:lnTo>
                    <a:lnTo>
                      <a:pt x="158" y="22"/>
                    </a:lnTo>
                    <a:lnTo>
                      <a:pt x="158" y="22"/>
                    </a:lnTo>
                    <a:lnTo>
                      <a:pt x="158" y="18"/>
                    </a:lnTo>
                    <a:lnTo>
                      <a:pt x="158" y="18"/>
                    </a:lnTo>
                    <a:lnTo>
                      <a:pt x="158" y="18"/>
                    </a:lnTo>
                    <a:lnTo>
                      <a:pt x="158" y="15"/>
                    </a:lnTo>
                    <a:lnTo>
                      <a:pt x="158" y="15"/>
                    </a:lnTo>
                    <a:lnTo>
                      <a:pt x="158" y="15"/>
                    </a:lnTo>
                    <a:lnTo>
                      <a:pt x="158" y="11"/>
                    </a:lnTo>
                    <a:lnTo>
                      <a:pt x="158" y="11"/>
                    </a:lnTo>
                    <a:lnTo>
                      <a:pt x="158" y="11"/>
                    </a:lnTo>
                    <a:lnTo>
                      <a:pt x="158" y="11"/>
                    </a:lnTo>
                    <a:lnTo>
                      <a:pt x="158" y="7"/>
                    </a:lnTo>
                    <a:lnTo>
                      <a:pt x="158" y="7"/>
                    </a:lnTo>
                    <a:lnTo>
                      <a:pt x="158" y="7"/>
                    </a:lnTo>
                    <a:lnTo>
                      <a:pt x="158" y="7"/>
                    </a:lnTo>
                    <a:lnTo>
                      <a:pt x="158" y="3"/>
                    </a:lnTo>
                    <a:lnTo>
                      <a:pt x="162" y="3"/>
                    </a:lnTo>
                    <a:lnTo>
                      <a:pt x="162" y="3"/>
                    </a:lnTo>
                    <a:lnTo>
                      <a:pt x="162" y="3"/>
                    </a:lnTo>
                    <a:lnTo>
                      <a:pt x="162" y="3"/>
                    </a:lnTo>
                    <a:lnTo>
                      <a:pt x="162" y="3"/>
                    </a:lnTo>
                    <a:lnTo>
                      <a:pt x="162" y="0"/>
                    </a:lnTo>
                    <a:lnTo>
                      <a:pt x="162" y="0"/>
                    </a:lnTo>
                    <a:lnTo>
                      <a:pt x="166" y="0"/>
                    </a:lnTo>
                    <a:lnTo>
                      <a:pt x="166" y="0"/>
                    </a:lnTo>
                    <a:lnTo>
                      <a:pt x="8" y="1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467">
                <a:extLst>
                  <a:ext uri="{FF2B5EF4-FFF2-40B4-BE49-F238E27FC236}">
                    <a16:creationId xmlns:a16="http://schemas.microsoft.com/office/drawing/2014/main" id="{585D651F-F1A6-5DC5-8C00-CE2FFD94B64B}"/>
                  </a:ext>
                </a:extLst>
              </p:cNvPr>
              <p:cNvSpPr>
                <a:spLocks/>
              </p:cNvSpPr>
              <p:nvPr/>
            </p:nvSpPr>
            <p:spPr bwMode="auto">
              <a:xfrm>
                <a:off x="5323" y="3659"/>
                <a:ext cx="147" cy="75"/>
              </a:xfrm>
              <a:custGeom>
                <a:avLst/>
                <a:gdLst>
                  <a:gd name="T0" fmla="*/ 135 w 147"/>
                  <a:gd name="T1" fmla="*/ 41 h 75"/>
                  <a:gd name="T2" fmla="*/ 139 w 147"/>
                  <a:gd name="T3" fmla="*/ 41 h 75"/>
                  <a:gd name="T4" fmla="*/ 139 w 147"/>
                  <a:gd name="T5" fmla="*/ 37 h 75"/>
                  <a:gd name="T6" fmla="*/ 143 w 147"/>
                  <a:gd name="T7" fmla="*/ 37 h 75"/>
                  <a:gd name="T8" fmla="*/ 143 w 147"/>
                  <a:gd name="T9" fmla="*/ 37 h 75"/>
                  <a:gd name="T10" fmla="*/ 143 w 147"/>
                  <a:gd name="T11" fmla="*/ 33 h 75"/>
                  <a:gd name="T12" fmla="*/ 143 w 147"/>
                  <a:gd name="T13" fmla="*/ 30 h 75"/>
                  <a:gd name="T14" fmla="*/ 143 w 147"/>
                  <a:gd name="T15" fmla="*/ 30 h 75"/>
                  <a:gd name="T16" fmla="*/ 147 w 147"/>
                  <a:gd name="T17" fmla="*/ 26 h 75"/>
                  <a:gd name="T18" fmla="*/ 147 w 147"/>
                  <a:gd name="T19" fmla="*/ 26 h 75"/>
                  <a:gd name="T20" fmla="*/ 147 w 147"/>
                  <a:gd name="T21" fmla="*/ 22 h 75"/>
                  <a:gd name="T22" fmla="*/ 143 w 147"/>
                  <a:gd name="T23" fmla="*/ 18 h 75"/>
                  <a:gd name="T24" fmla="*/ 143 w 147"/>
                  <a:gd name="T25" fmla="*/ 15 h 75"/>
                  <a:gd name="T26" fmla="*/ 143 w 147"/>
                  <a:gd name="T27" fmla="*/ 15 h 75"/>
                  <a:gd name="T28" fmla="*/ 143 w 147"/>
                  <a:gd name="T29" fmla="*/ 11 h 75"/>
                  <a:gd name="T30" fmla="*/ 143 w 147"/>
                  <a:gd name="T31" fmla="*/ 11 h 75"/>
                  <a:gd name="T32" fmla="*/ 139 w 147"/>
                  <a:gd name="T33" fmla="*/ 7 h 75"/>
                  <a:gd name="T34" fmla="*/ 139 w 147"/>
                  <a:gd name="T35" fmla="*/ 7 h 75"/>
                  <a:gd name="T36" fmla="*/ 135 w 147"/>
                  <a:gd name="T37" fmla="*/ 3 h 75"/>
                  <a:gd name="T38" fmla="*/ 135 w 147"/>
                  <a:gd name="T39" fmla="*/ 3 h 75"/>
                  <a:gd name="T40" fmla="*/ 132 w 147"/>
                  <a:gd name="T41" fmla="*/ 3 h 75"/>
                  <a:gd name="T42" fmla="*/ 132 w 147"/>
                  <a:gd name="T43" fmla="*/ 0 h 75"/>
                  <a:gd name="T44" fmla="*/ 128 w 147"/>
                  <a:gd name="T45" fmla="*/ 0 h 75"/>
                  <a:gd name="T46" fmla="*/ 128 w 147"/>
                  <a:gd name="T47" fmla="*/ 0 h 75"/>
                  <a:gd name="T48" fmla="*/ 124 w 147"/>
                  <a:gd name="T49" fmla="*/ 0 h 75"/>
                  <a:gd name="T50" fmla="*/ 0 w 147"/>
                  <a:gd name="T51" fmla="*/ 33 h 75"/>
                  <a:gd name="T52" fmla="*/ 0 w 147"/>
                  <a:gd name="T53" fmla="*/ 33 h 75"/>
                  <a:gd name="T54" fmla="*/ 4 w 147"/>
                  <a:gd name="T55" fmla="*/ 33 h 75"/>
                  <a:gd name="T56" fmla="*/ 4 w 147"/>
                  <a:gd name="T57" fmla="*/ 33 h 75"/>
                  <a:gd name="T58" fmla="*/ 8 w 147"/>
                  <a:gd name="T59" fmla="*/ 33 h 75"/>
                  <a:gd name="T60" fmla="*/ 8 w 147"/>
                  <a:gd name="T61" fmla="*/ 37 h 75"/>
                  <a:gd name="T62" fmla="*/ 12 w 147"/>
                  <a:gd name="T63" fmla="*/ 37 h 75"/>
                  <a:gd name="T64" fmla="*/ 12 w 147"/>
                  <a:gd name="T65" fmla="*/ 41 h 75"/>
                  <a:gd name="T66" fmla="*/ 15 w 147"/>
                  <a:gd name="T67" fmla="*/ 41 h 75"/>
                  <a:gd name="T68" fmla="*/ 15 w 147"/>
                  <a:gd name="T69" fmla="*/ 45 h 75"/>
                  <a:gd name="T70" fmla="*/ 15 w 147"/>
                  <a:gd name="T71" fmla="*/ 45 h 75"/>
                  <a:gd name="T72" fmla="*/ 19 w 147"/>
                  <a:gd name="T73" fmla="*/ 48 h 75"/>
                  <a:gd name="T74" fmla="*/ 19 w 147"/>
                  <a:gd name="T75" fmla="*/ 52 h 75"/>
                  <a:gd name="T76" fmla="*/ 19 w 147"/>
                  <a:gd name="T77" fmla="*/ 52 h 75"/>
                  <a:gd name="T78" fmla="*/ 19 w 147"/>
                  <a:gd name="T79" fmla="*/ 56 h 75"/>
                  <a:gd name="T80" fmla="*/ 19 w 147"/>
                  <a:gd name="T81" fmla="*/ 60 h 75"/>
                  <a:gd name="T82" fmla="*/ 19 w 147"/>
                  <a:gd name="T83" fmla="*/ 60 h 75"/>
                  <a:gd name="T84" fmla="*/ 19 w 147"/>
                  <a:gd name="T85" fmla="*/ 63 h 75"/>
                  <a:gd name="T86" fmla="*/ 19 w 147"/>
                  <a:gd name="T87" fmla="*/ 67 h 75"/>
                  <a:gd name="T88" fmla="*/ 15 w 147"/>
                  <a:gd name="T89" fmla="*/ 67 h 75"/>
                  <a:gd name="T90" fmla="*/ 15 w 147"/>
                  <a:gd name="T91" fmla="*/ 71 h 75"/>
                  <a:gd name="T92" fmla="*/ 15 w 147"/>
                  <a:gd name="T93" fmla="*/ 71 h 75"/>
                  <a:gd name="T94" fmla="*/ 12 w 147"/>
                  <a:gd name="T95" fmla="*/ 71 h 75"/>
                  <a:gd name="T96" fmla="*/ 12 w 147"/>
                  <a:gd name="T97" fmla="*/ 75 h 75"/>
                  <a:gd name="T98" fmla="*/ 8 w 147"/>
                  <a:gd name="T99"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75">
                    <a:moveTo>
                      <a:pt x="135" y="41"/>
                    </a:moveTo>
                    <a:lnTo>
                      <a:pt x="135" y="41"/>
                    </a:lnTo>
                    <a:lnTo>
                      <a:pt x="139" y="41"/>
                    </a:lnTo>
                    <a:lnTo>
                      <a:pt x="139" y="41"/>
                    </a:lnTo>
                    <a:lnTo>
                      <a:pt x="139" y="37"/>
                    </a:lnTo>
                    <a:lnTo>
                      <a:pt x="139" y="37"/>
                    </a:lnTo>
                    <a:lnTo>
                      <a:pt x="139" y="37"/>
                    </a:lnTo>
                    <a:lnTo>
                      <a:pt x="143" y="37"/>
                    </a:lnTo>
                    <a:lnTo>
                      <a:pt x="143" y="37"/>
                    </a:lnTo>
                    <a:lnTo>
                      <a:pt x="143" y="37"/>
                    </a:lnTo>
                    <a:lnTo>
                      <a:pt x="143" y="33"/>
                    </a:lnTo>
                    <a:lnTo>
                      <a:pt x="143" y="33"/>
                    </a:lnTo>
                    <a:lnTo>
                      <a:pt x="143" y="33"/>
                    </a:lnTo>
                    <a:lnTo>
                      <a:pt x="143" y="30"/>
                    </a:lnTo>
                    <a:lnTo>
                      <a:pt x="143" y="30"/>
                    </a:lnTo>
                    <a:lnTo>
                      <a:pt x="143" y="30"/>
                    </a:lnTo>
                    <a:lnTo>
                      <a:pt x="147" y="30"/>
                    </a:lnTo>
                    <a:lnTo>
                      <a:pt x="147" y="26"/>
                    </a:lnTo>
                    <a:lnTo>
                      <a:pt x="147" y="26"/>
                    </a:lnTo>
                    <a:lnTo>
                      <a:pt x="147" y="26"/>
                    </a:lnTo>
                    <a:lnTo>
                      <a:pt x="147" y="22"/>
                    </a:lnTo>
                    <a:lnTo>
                      <a:pt x="147" y="22"/>
                    </a:lnTo>
                    <a:lnTo>
                      <a:pt x="147" y="18"/>
                    </a:lnTo>
                    <a:lnTo>
                      <a:pt x="143" y="18"/>
                    </a:lnTo>
                    <a:lnTo>
                      <a:pt x="143" y="18"/>
                    </a:lnTo>
                    <a:lnTo>
                      <a:pt x="143" y="15"/>
                    </a:lnTo>
                    <a:lnTo>
                      <a:pt x="143" y="15"/>
                    </a:lnTo>
                    <a:lnTo>
                      <a:pt x="143" y="15"/>
                    </a:lnTo>
                    <a:lnTo>
                      <a:pt x="143" y="11"/>
                    </a:lnTo>
                    <a:lnTo>
                      <a:pt x="143" y="11"/>
                    </a:lnTo>
                    <a:lnTo>
                      <a:pt x="143" y="11"/>
                    </a:lnTo>
                    <a:lnTo>
                      <a:pt x="143" y="11"/>
                    </a:lnTo>
                    <a:lnTo>
                      <a:pt x="139" y="7"/>
                    </a:lnTo>
                    <a:lnTo>
                      <a:pt x="139" y="7"/>
                    </a:lnTo>
                    <a:lnTo>
                      <a:pt x="139" y="7"/>
                    </a:lnTo>
                    <a:lnTo>
                      <a:pt x="139" y="7"/>
                    </a:lnTo>
                    <a:lnTo>
                      <a:pt x="139" y="3"/>
                    </a:lnTo>
                    <a:lnTo>
                      <a:pt x="135" y="3"/>
                    </a:lnTo>
                    <a:lnTo>
                      <a:pt x="135" y="3"/>
                    </a:lnTo>
                    <a:lnTo>
                      <a:pt x="135" y="3"/>
                    </a:lnTo>
                    <a:lnTo>
                      <a:pt x="135" y="3"/>
                    </a:lnTo>
                    <a:lnTo>
                      <a:pt x="132" y="3"/>
                    </a:lnTo>
                    <a:lnTo>
                      <a:pt x="132" y="0"/>
                    </a:lnTo>
                    <a:lnTo>
                      <a:pt x="132" y="0"/>
                    </a:lnTo>
                    <a:lnTo>
                      <a:pt x="132" y="0"/>
                    </a:lnTo>
                    <a:lnTo>
                      <a:pt x="128" y="0"/>
                    </a:lnTo>
                    <a:lnTo>
                      <a:pt x="128" y="0"/>
                    </a:lnTo>
                    <a:lnTo>
                      <a:pt x="128" y="0"/>
                    </a:lnTo>
                    <a:lnTo>
                      <a:pt x="128" y="0"/>
                    </a:lnTo>
                    <a:lnTo>
                      <a:pt x="124" y="0"/>
                    </a:lnTo>
                    <a:lnTo>
                      <a:pt x="0" y="33"/>
                    </a:lnTo>
                    <a:lnTo>
                      <a:pt x="0" y="33"/>
                    </a:lnTo>
                    <a:lnTo>
                      <a:pt x="0" y="33"/>
                    </a:lnTo>
                    <a:lnTo>
                      <a:pt x="0" y="33"/>
                    </a:lnTo>
                    <a:lnTo>
                      <a:pt x="4" y="33"/>
                    </a:lnTo>
                    <a:lnTo>
                      <a:pt x="4" y="33"/>
                    </a:lnTo>
                    <a:lnTo>
                      <a:pt x="4" y="33"/>
                    </a:lnTo>
                    <a:lnTo>
                      <a:pt x="4" y="33"/>
                    </a:lnTo>
                    <a:lnTo>
                      <a:pt x="8" y="33"/>
                    </a:lnTo>
                    <a:lnTo>
                      <a:pt x="8" y="33"/>
                    </a:lnTo>
                    <a:lnTo>
                      <a:pt x="8" y="33"/>
                    </a:lnTo>
                    <a:lnTo>
                      <a:pt x="8" y="37"/>
                    </a:lnTo>
                    <a:lnTo>
                      <a:pt x="12" y="37"/>
                    </a:lnTo>
                    <a:lnTo>
                      <a:pt x="12" y="37"/>
                    </a:lnTo>
                    <a:lnTo>
                      <a:pt x="12" y="37"/>
                    </a:lnTo>
                    <a:lnTo>
                      <a:pt x="12" y="41"/>
                    </a:lnTo>
                    <a:lnTo>
                      <a:pt x="12" y="41"/>
                    </a:lnTo>
                    <a:lnTo>
                      <a:pt x="15" y="41"/>
                    </a:lnTo>
                    <a:lnTo>
                      <a:pt x="15" y="41"/>
                    </a:lnTo>
                    <a:lnTo>
                      <a:pt x="15" y="45"/>
                    </a:lnTo>
                    <a:lnTo>
                      <a:pt x="15" y="45"/>
                    </a:lnTo>
                    <a:lnTo>
                      <a:pt x="15" y="45"/>
                    </a:lnTo>
                    <a:lnTo>
                      <a:pt x="15" y="48"/>
                    </a:lnTo>
                    <a:lnTo>
                      <a:pt x="19" y="48"/>
                    </a:lnTo>
                    <a:lnTo>
                      <a:pt x="19" y="48"/>
                    </a:lnTo>
                    <a:lnTo>
                      <a:pt x="19" y="52"/>
                    </a:lnTo>
                    <a:lnTo>
                      <a:pt x="19" y="52"/>
                    </a:lnTo>
                    <a:lnTo>
                      <a:pt x="19" y="52"/>
                    </a:lnTo>
                    <a:lnTo>
                      <a:pt x="19" y="56"/>
                    </a:lnTo>
                    <a:lnTo>
                      <a:pt x="19" y="56"/>
                    </a:lnTo>
                    <a:lnTo>
                      <a:pt x="19" y="56"/>
                    </a:lnTo>
                    <a:lnTo>
                      <a:pt x="19" y="60"/>
                    </a:lnTo>
                    <a:lnTo>
                      <a:pt x="19" y="60"/>
                    </a:lnTo>
                    <a:lnTo>
                      <a:pt x="19" y="60"/>
                    </a:lnTo>
                    <a:lnTo>
                      <a:pt x="19" y="63"/>
                    </a:lnTo>
                    <a:lnTo>
                      <a:pt x="19" y="63"/>
                    </a:lnTo>
                    <a:lnTo>
                      <a:pt x="19" y="63"/>
                    </a:lnTo>
                    <a:lnTo>
                      <a:pt x="19" y="67"/>
                    </a:lnTo>
                    <a:lnTo>
                      <a:pt x="15" y="67"/>
                    </a:lnTo>
                    <a:lnTo>
                      <a:pt x="15" y="67"/>
                    </a:lnTo>
                    <a:lnTo>
                      <a:pt x="15" y="67"/>
                    </a:lnTo>
                    <a:lnTo>
                      <a:pt x="15" y="71"/>
                    </a:lnTo>
                    <a:lnTo>
                      <a:pt x="15" y="71"/>
                    </a:lnTo>
                    <a:lnTo>
                      <a:pt x="15" y="71"/>
                    </a:lnTo>
                    <a:lnTo>
                      <a:pt x="15" y="71"/>
                    </a:lnTo>
                    <a:lnTo>
                      <a:pt x="12" y="71"/>
                    </a:lnTo>
                    <a:lnTo>
                      <a:pt x="12" y="71"/>
                    </a:lnTo>
                    <a:lnTo>
                      <a:pt x="12" y="75"/>
                    </a:lnTo>
                    <a:lnTo>
                      <a:pt x="12" y="75"/>
                    </a:lnTo>
                    <a:lnTo>
                      <a:pt x="8" y="75"/>
                    </a:lnTo>
                    <a:lnTo>
                      <a:pt x="135" y="4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Oval 468">
                <a:extLst>
                  <a:ext uri="{FF2B5EF4-FFF2-40B4-BE49-F238E27FC236}">
                    <a16:creationId xmlns:a16="http://schemas.microsoft.com/office/drawing/2014/main" id="{53398543-0E16-BB15-A327-3C46DB0E2527}"/>
                  </a:ext>
                </a:extLst>
              </p:cNvPr>
              <p:cNvSpPr>
                <a:spLocks noChangeArrowheads="1"/>
              </p:cNvSpPr>
              <p:nvPr/>
            </p:nvSpPr>
            <p:spPr bwMode="auto">
              <a:xfrm>
                <a:off x="3827" y="2105"/>
                <a:ext cx="116" cy="116"/>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Oval 469">
                <a:extLst>
                  <a:ext uri="{FF2B5EF4-FFF2-40B4-BE49-F238E27FC236}">
                    <a16:creationId xmlns:a16="http://schemas.microsoft.com/office/drawing/2014/main" id="{0983D452-785C-7FCB-87EF-249ADD6031C0}"/>
                  </a:ext>
                </a:extLst>
              </p:cNvPr>
              <p:cNvSpPr>
                <a:spLocks noChangeArrowheads="1"/>
              </p:cNvSpPr>
              <p:nvPr/>
            </p:nvSpPr>
            <p:spPr bwMode="auto">
              <a:xfrm>
                <a:off x="5391" y="1704"/>
                <a:ext cx="244" cy="243"/>
              </a:xfrm>
              <a:prstGeom prst="ellipse">
                <a:avLst/>
              </a:prstGeom>
              <a:solidFill>
                <a:srgbClr val="800000"/>
              </a:solidFill>
              <a:ln w="6350">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470">
                <a:extLst>
                  <a:ext uri="{FF2B5EF4-FFF2-40B4-BE49-F238E27FC236}">
                    <a16:creationId xmlns:a16="http://schemas.microsoft.com/office/drawing/2014/main" id="{A695638D-DBD8-BE1A-C56B-0B83EEB61709}"/>
                  </a:ext>
                </a:extLst>
              </p:cNvPr>
              <p:cNvSpPr>
                <a:spLocks/>
              </p:cNvSpPr>
              <p:nvPr/>
            </p:nvSpPr>
            <p:spPr bwMode="auto">
              <a:xfrm>
                <a:off x="5571" y="1542"/>
                <a:ext cx="184" cy="210"/>
              </a:xfrm>
              <a:custGeom>
                <a:avLst/>
                <a:gdLst>
                  <a:gd name="T0" fmla="*/ 0 w 184"/>
                  <a:gd name="T1" fmla="*/ 184 h 210"/>
                  <a:gd name="T2" fmla="*/ 0 w 184"/>
                  <a:gd name="T3" fmla="*/ 184 h 210"/>
                  <a:gd name="T4" fmla="*/ 0 w 184"/>
                  <a:gd name="T5" fmla="*/ 188 h 210"/>
                  <a:gd name="T6" fmla="*/ 0 w 184"/>
                  <a:gd name="T7" fmla="*/ 188 h 210"/>
                  <a:gd name="T8" fmla="*/ 4 w 184"/>
                  <a:gd name="T9" fmla="*/ 188 h 210"/>
                  <a:gd name="T10" fmla="*/ 4 w 184"/>
                  <a:gd name="T11" fmla="*/ 192 h 210"/>
                  <a:gd name="T12" fmla="*/ 4 w 184"/>
                  <a:gd name="T13" fmla="*/ 192 h 210"/>
                  <a:gd name="T14" fmla="*/ 4 w 184"/>
                  <a:gd name="T15" fmla="*/ 195 h 210"/>
                  <a:gd name="T16" fmla="*/ 7 w 184"/>
                  <a:gd name="T17" fmla="*/ 195 h 210"/>
                  <a:gd name="T18" fmla="*/ 7 w 184"/>
                  <a:gd name="T19" fmla="*/ 199 h 210"/>
                  <a:gd name="T20" fmla="*/ 11 w 184"/>
                  <a:gd name="T21" fmla="*/ 199 h 210"/>
                  <a:gd name="T22" fmla="*/ 11 w 184"/>
                  <a:gd name="T23" fmla="*/ 199 h 210"/>
                  <a:gd name="T24" fmla="*/ 15 w 184"/>
                  <a:gd name="T25" fmla="*/ 203 h 210"/>
                  <a:gd name="T26" fmla="*/ 15 w 184"/>
                  <a:gd name="T27" fmla="*/ 203 h 210"/>
                  <a:gd name="T28" fmla="*/ 19 w 184"/>
                  <a:gd name="T29" fmla="*/ 207 h 210"/>
                  <a:gd name="T30" fmla="*/ 19 w 184"/>
                  <a:gd name="T31" fmla="*/ 207 h 210"/>
                  <a:gd name="T32" fmla="*/ 22 w 184"/>
                  <a:gd name="T33" fmla="*/ 207 h 210"/>
                  <a:gd name="T34" fmla="*/ 22 w 184"/>
                  <a:gd name="T35" fmla="*/ 210 h 210"/>
                  <a:gd name="T36" fmla="*/ 26 w 184"/>
                  <a:gd name="T37" fmla="*/ 210 h 210"/>
                  <a:gd name="T38" fmla="*/ 26 w 184"/>
                  <a:gd name="T39" fmla="*/ 210 h 210"/>
                  <a:gd name="T40" fmla="*/ 30 w 184"/>
                  <a:gd name="T41" fmla="*/ 210 h 210"/>
                  <a:gd name="T42" fmla="*/ 30 w 184"/>
                  <a:gd name="T43" fmla="*/ 210 h 210"/>
                  <a:gd name="T44" fmla="*/ 30 w 184"/>
                  <a:gd name="T45" fmla="*/ 210 h 210"/>
                  <a:gd name="T46" fmla="*/ 34 w 184"/>
                  <a:gd name="T47" fmla="*/ 210 h 210"/>
                  <a:gd name="T48" fmla="*/ 34 w 184"/>
                  <a:gd name="T49" fmla="*/ 210 h 210"/>
                  <a:gd name="T50" fmla="*/ 184 w 184"/>
                  <a:gd name="T51" fmla="*/ 26 h 210"/>
                  <a:gd name="T52" fmla="*/ 180 w 184"/>
                  <a:gd name="T53" fmla="*/ 26 h 210"/>
                  <a:gd name="T54" fmla="*/ 180 w 184"/>
                  <a:gd name="T55" fmla="*/ 26 h 210"/>
                  <a:gd name="T56" fmla="*/ 180 w 184"/>
                  <a:gd name="T57" fmla="*/ 26 h 210"/>
                  <a:gd name="T58" fmla="*/ 180 w 184"/>
                  <a:gd name="T59" fmla="*/ 26 h 210"/>
                  <a:gd name="T60" fmla="*/ 176 w 184"/>
                  <a:gd name="T61" fmla="*/ 26 h 210"/>
                  <a:gd name="T62" fmla="*/ 176 w 184"/>
                  <a:gd name="T63" fmla="*/ 26 h 210"/>
                  <a:gd name="T64" fmla="*/ 173 w 184"/>
                  <a:gd name="T65" fmla="*/ 26 h 210"/>
                  <a:gd name="T66" fmla="*/ 173 w 184"/>
                  <a:gd name="T67" fmla="*/ 26 h 210"/>
                  <a:gd name="T68" fmla="*/ 169 w 184"/>
                  <a:gd name="T69" fmla="*/ 23 h 210"/>
                  <a:gd name="T70" fmla="*/ 165 w 184"/>
                  <a:gd name="T71" fmla="*/ 23 h 210"/>
                  <a:gd name="T72" fmla="*/ 165 w 184"/>
                  <a:gd name="T73" fmla="*/ 19 h 210"/>
                  <a:gd name="T74" fmla="*/ 161 w 184"/>
                  <a:gd name="T75" fmla="*/ 19 h 210"/>
                  <a:gd name="T76" fmla="*/ 161 w 184"/>
                  <a:gd name="T77" fmla="*/ 15 h 210"/>
                  <a:gd name="T78" fmla="*/ 158 w 184"/>
                  <a:gd name="T79" fmla="*/ 15 h 210"/>
                  <a:gd name="T80" fmla="*/ 158 w 184"/>
                  <a:gd name="T81" fmla="*/ 15 h 210"/>
                  <a:gd name="T82" fmla="*/ 158 w 184"/>
                  <a:gd name="T83" fmla="*/ 11 h 210"/>
                  <a:gd name="T84" fmla="*/ 154 w 184"/>
                  <a:gd name="T85" fmla="*/ 11 h 210"/>
                  <a:gd name="T86" fmla="*/ 154 w 184"/>
                  <a:gd name="T87" fmla="*/ 8 h 210"/>
                  <a:gd name="T88" fmla="*/ 154 w 184"/>
                  <a:gd name="T89" fmla="*/ 8 h 210"/>
                  <a:gd name="T90" fmla="*/ 150 w 184"/>
                  <a:gd name="T91" fmla="*/ 4 h 210"/>
                  <a:gd name="T92" fmla="*/ 150 w 184"/>
                  <a:gd name="T93" fmla="*/ 4 h 210"/>
                  <a:gd name="T94" fmla="*/ 150 w 184"/>
                  <a:gd name="T95" fmla="*/ 4 h 210"/>
                  <a:gd name="T96" fmla="*/ 150 w 184"/>
                  <a:gd name="T97" fmla="*/ 4 h 210"/>
                  <a:gd name="T98" fmla="*/ 150 w 184"/>
                  <a:gd name="T9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4" h="210">
                    <a:moveTo>
                      <a:pt x="4" y="184"/>
                    </a:moveTo>
                    <a:lnTo>
                      <a:pt x="0" y="184"/>
                    </a:lnTo>
                    <a:lnTo>
                      <a:pt x="0" y="184"/>
                    </a:lnTo>
                    <a:lnTo>
                      <a:pt x="0" y="184"/>
                    </a:lnTo>
                    <a:lnTo>
                      <a:pt x="0" y="184"/>
                    </a:lnTo>
                    <a:lnTo>
                      <a:pt x="0" y="188"/>
                    </a:lnTo>
                    <a:lnTo>
                      <a:pt x="0" y="188"/>
                    </a:lnTo>
                    <a:lnTo>
                      <a:pt x="0" y="188"/>
                    </a:lnTo>
                    <a:lnTo>
                      <a:pt x="0" y="188"/>
                    </a:lnTo>
                    <a:lnTo>
                      <a:pt x="4" y="188"/>
                    </a:lnTo>
                    <a:lnTo>
                      <a:pt x="4" y="192"/>
                    </a:lnTo>
                    <a:lnTo>
                      <a:pt x="4" y="192"/>
                    </a:lnTo>
                    <a:lnTo>
                      <a:pt x="4" y="192"/>
                    </a:lnTo>
                    <a:lnTo>
                      <a:pt x="4" y="192"/>
                    </a:lnTo>
                    <a:lnTo>
                      <a:pt x="4" y="192"/>
                    </a:lnTo>
                    <a:lnTo>
                      <a:pt x="4" y="195"/>
                    </a:lnTo>
                    <a:lnTo>
                      <a:pt x="7" y="195"/>
                    </a:lnTo>
                    <a:lnTo>
                      <a:pt x="7" y="195"/>
                    </a:lnTo>
                    <a:lnTo>
                      <a:pt x="7" y="195"/>
                    </a:lnTo>
                    <a:lnTo>
                      <a:pt x="7" y="199"/>
                    </a:lnTo>
                    <a:lnTo>
                      <a:pt x="7" y="199"/>
                    </a:lnTo>
                    <a:lnTo>
                      <a:pt x="11" y="199"/>
                    </a:lnTo>
                    <a:lnTo>
                      <a:pt x="11" y="199"/>
                    </a:lnTo>
                    <a:lnTo>
                      <a:pt x="11" y="199"/>
                    </a:lnTo>
                    <a:lnTo>
                      <a:pt x="11" y="203"/>
                    </a:lnTo>
                    <a:lnTo>
                      <a:pt x="15" y="203"/>
                    </a:lnTo>
                    <a:lnTo>
                      <a:pt x="15" y="203"/>
                    </a:lnTo>
                    <a:lnTo>
                      <a:pt x="15" y="203"/>
                    </a:lnTo>
                    <a:lnTo>
                      <a:pt x="15" y="207"/>
                    </a:lnTo>
                    <a:lnTo>
                      <a:pt x="19" y="207"/>
                    </a:lnTo>
                    <a:lnTo>
                      <a:pt x="19" y="207"/>
                    </a:lnTo>
                    <a:lnTo>
                      <a:pt x="19" y="207"/>
                    </a:lnTo>
                    <a:lnTo>
                      <a:pt x="22" y="207"/>
                    </a:lnTo>
                    <a:lnTo>
                      <a:pt x="22" y="207"/>
                    </a:lnTo>
                    <a:lnTo>
                      <a:pt x="22" y="210"/>
                    </a:lnTo>
                    <a:lnTo>
                      <a:pt x="22" y="210"/>
                    </a:lnTo>
                    <a:lnTo>
                      <a:pt x="26" y="210"/>
                    </a:lnTo>
                    <a:lnTo>
                      <a:pt x="26" y="210"/>
                    </a:lnTo>
                    <a:lnTo>
                      <a:pt x="26" y="210"/>
                    </a:lnTo>
                    <a:lnTo>
                      <a:pt x="26" y="210"/>
                    </a:lnTo>
                    <a:lnTo>
                      <a:pt x="26" y="210"/>
                    </a:lnTo>
                    <a:lnTo>
                      <a:pt x="30" y="210"/>
                    </a:lnTo>
                    <a:lnTo>
                      <a:pt x="30" y="210"/>
                    </a:lnTo>
                    <a:lnTo>
                      <a:pt x="30" y="210"/>
                    </a:lnTo>
                    <a:lnTo>
                      <a:pt x="30" y="210"/>
                    </a:lnTo>
                    <a:lnTo>
                      <a:pt x="30" y="210"/>
                    </a:lnTo>
                    <a:lnTo>
                      <a:pt x="30" y="210"/>
                    </a:lnTo>
                    <a:lnTo>
                      <a:pt x="34" y="210"/>
                    </a:lnTo>
                    <a:lnTo>
                      <a:pt x="34" y="210"/>
                    </a:lnTo>
                    <a:lnTo>
                      <a:pt x="34" y="210"/>
                    </a:lnTo>
                    <a:lnTo>
                      <a:pt x="184" y="26"/>
                    </a:lnTo>
                    <a:lnTo>
                      <a:pt x="184" y="26"/>
                    </a:lnTo>
                    <a:lnTo>
                      <a:pt x="184" y="26"/>
                    </a:lnTo>
                    <a:lnTo>
                      <a:pt x="180" y="26"/>
                    </a:lnTo>
                    <a:lnTo>
                      <a:pt x="180" y="26"/>
                    </a:lnTo>
                    <a:lnTo>
                      <a:pt x="180" y="26"/>
                    </a:lnTo>
                    <a:lnTo>
                      <a:pt x="180" y="26"/>
                    </a:lnTo>
                    <a:lnTo>
                      <a:pt x="180" y="26"/>
                    </a:lnTo>
                    <a:lnTo>
                      <a:pt x="180" y="26"/>
                    </a:lnTo>
                    <a:lnTo>
                      <a:pt x="180" y="26"/>
                    </a:lnTo>
                    <a:lnTo>
                      <a:pt x="176" y="26"/>
                    </a:lnTo>
                    <a:lnTo>
                      <a:pt x="176" y="26"/>
                    </a:lnTo>
                    <a:lnTo>
                      <a:pt x="176" y="26"/>
                    </a:lnTo>
                    <a:lnTo>
                      <a:pt x="176" y="26"/>
                    </a:lnTo>
                    <a:lnTo>
                      <a:pt x="173" y="26"/>
                    </a:lnTo>
                    <a:lnTo>
                      <a:pt x="173" y="26"/>
                    </a:lnTo>
                    <a:lnTo>
                      <a:pt x="173" y="26"/>
                    </a:lnTo>
                    <a:lnTo>
                      <a:pt x="173" y="26"/>
                    </a:lnTo>
                    <a:lnTo>
                      <a:pt x="169" y="23"/>
                    </a:lnTo>
                    <a:lnTo>
                      <a:pt x="169" y="23"/>
                    </a:lnTo>
                    <a:lnTo>
                      <a:pt x="169" y="23"/>
                    </a:lnTo>
                    <a:lnTo>
                      <a:pt x="165" y="23"/>
                    </a:lnTo>
                    <a:lnTo>
                      <a:pt x="165" y="23"/>
                    </a:lnTo>
                    <a:lnTo>
                      <a:pt x="165" y="19"/>
                    </a:lnTo>
                    <a:lnTo>
                      <a:pt x="165" y="19"/>
                    </a:lnTo>
                    <a:lnTo>
                      <a:pt x="161" y="19"/>
                    </a:lnTo>
                    <a:lnTo>
                      <a:pt x="161" y="19"/>
                    </a:lnTo>
                    <a:lnTo>
                      <a:pt x="161" y="15"/>
                    </a:lnTo>
                    <a:lnTo>
                      <a:pt x="161" y="15"/>
                    </a:lnTo>
                    <a:lnTo>
                      <a:pt x="158" y="15"/>
                    </a:lnTo>
                    <a:lnTo>
                      <a:pt x="158" y="15"/>
                    </a:lnTo>
                    <a:lnTo>
                      <a:pt x="158" y="15"/>
                    </a:lnTo>
                    <a:lnTo>
                      <a:pt x="158" y="11"/>
                    </a:lnTo>
                    <a:lnTo>
                      <a:pt x="158" y="11"/>
                    </a:lnTo>
                    <a:lnTo>
                      <a:pt x="154" y="11"/>
                    </a:lnTo>
                    <a:lnTo>
                      <a:pt x="154" y="11"/>
                    </a:lnTo>
                    <a:lnTo>
                      <a:pt x="154" y="8"/>
                    </a:lnTo>
                    <a:lnTo>
                      <a:pt x="154" y="8"/>
                    </a:lnTo>
                    <a:lnTo>
                      <a:pt x="154" y="8"/>
                    </a:lnTo>
                    <a:lnTo>
                      <a:pt x="154" y="8"/>
                    </a:lnTo>
                    <a:lnTo>
                      <a:pt x="154" y="8"/>
                    </a:lnTo>
                    <a:lnTo>
                      <a:pt x="150" y="4"/>
                    </a:lnTo>
                    <a:lnTo>
                      <a:pt x="150" y="4"/>
                    </a:lnTo>
                    <a:lnTo>
                      <a:pt x="150" y="4"/>
                    </a:lnTo>
                    <a:lnTo>
                      <a:pt x="150" y="4"/>
                    </a:lnTo>
                    <a:lnTo>
                      <a:pt x="150" y="4"/>
                    </a:lnTo>
                    <a:lnTo>
                      <a:pt x="150" y="4"/>
                    </a:lnTo>
                    <a:lnTo>
                      <a:pt x="150" y="4"/>
                    </a:lnTo>
                    <a:lnTo>
                      <a:pt x="150" y="0"/>
                    </a:lnTo>
                    <a:lnTo>
                      <a:pt x="150" y="0"/>
                    </a:lnTo>
                    <a:lnTo>
                      <a:pt x="4" y="18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471">
                <a:extLst>
                  <a:ext uri="{FF2B5EF4-FFF2-40B4-BE49-F238E27FC236}">
                    <a16:creationId xmlns:a16="http://schemas.microsoft.com/office/drawing/2014/main" id="{4671D0C7-9937-BD82-3CD7-2C4892D74958}"/>
                  </a:ext>
                </a:extLst>
              </p:cNvPr>
              <p:cNvSpPr>
                <a:spLocks/>
              </p:cNvSpPr>
              <p:nvPr/>
            </p:nvSpPr>
            <p:spPr bwMode="auto">
              <a:xfrm>
                <a:off x="5312" y="1850"/>
                <a:ext cx="165" cy="139"/>
              </a:xfrm>
              <a:custGeom>
                <a:avLst/>
                <a:gdLst>
                  <a:gd name="T0" fmla="*/ 161 w 165"/>
                  <a:gd name="T1" fmla="*/ 37 h 139"/>
                  <a:gd name="T2" fmla="*/ 161 w 165"/>
                  <a:gd name="T3" fmla="*/ 34 h 139"/>
                  <a:gd name="T4" fmla="*/ 161 w 165"/>
                  <a:gd name="T5" fmla="*/ 34 h 139"/>
                  <a:gd name="T6" fmla="*/ 165 w 165"/>
                  <a:gd name="T7" fmla="*/ 30 h 139"/>
                  <a:gd name="T8" fmla="*/ 165 w 165"/>
                  <a:gd name="T9" fmla="*/ 30 h 139"/>
                  <a:gd name="T10" fmla="*/ 165 w 165"/>
                  <a:gd name="T11" fmla="*/ 26 h 139"/>
                  <a:gd name="T12" fmla="*/ 165 w 165"/>
                  <a:gd name="T13" fmla="*/ 22 h 139"/>
                  <a:gd name="T14" fmla="*/ 165 w 165"/>
                  <a:gd name="T15" fmla="*/ 22 h 139"/>
                  <a:gd name="T16" fmla="*/ 165 w 165"/>
                  <a:gd name="T17" fmla="*/ 19 h 139"/>
                  <a:gd name="T18" fmla="*/ 165 w 165"/>
                  <a:gd name="T19" fmla="*/ 15 h 139"/>
                  <a:gd name="T20" fmla="*/ 161 w 165"/>
                  <a:gd name="T21" fmla="*/ 15 h 139"/>
                  <a:gd name="T22" fmla="*/ 161 w 165"/>
                  <a:gd name="T23" fmla="*/ 11 h 139"/>
                  <a:gd name="T24" fmla="*/ 161 w 165"/>
                  <a:gd name="T25" fmla="*/ 11 h 139"/>
                  <a:gd name="T26" fmla="*/ 158 w 165"/>
                  <a:gd name="T27" fmla="*/ 7 h 139"/>
                  <a:gd name="T28" fmla="*/ 158 w 165"/>
                  <a:gd name="T29" fmla="*/ 7 h 139"/>
                  <a:gd name="T30" fmla="*/ 154 w 165"/>
                  <a:gd name="T31" fmla="*/ 4 h 139"/>
                  <a:gd name="T32" fmla="*/ 150 w 165"/>
                  <a:gd name="T33" fmla="*/ 4 h 139"/>
                  <a:gd name="T34" fmla="*/ 150 w 165"/>
                  <a:gd name="T35" fmla="*/ 4 h 139"/>
                  <a:gd name="T36" fmla="*/ 146 w 165"/>
                  <a:gd name="T37" fmla="*/ 4 h 139"/>
                  <a:gd name="T38" fmla="*/ 146 w 165"/>
                  <a:gd name="T39" fmla="*/ 0 h 139"/>
                  <a:gd name="T40" fmla="*/ 143 w 165"/>
                  <a:gd name="T41" fmla="*/ 0 h 139"/>
                  <a:gd name="T42" fmla="*/ 139 w 165"/>
                  <a:gd name="T43" fmla="*/ 0 h 139"/>
                  <a:gd name="T44" fmla="*/ 139 w 165"/>
                  <a:gd name="T45" fmla="*/ 4 h 139"/>
                  <a:gd name="T46" fmla="*/ 135 w 165"/>
                  <a:gd name="T47" fmla="*/ 4 h 139"/>
                  <a:gd name="T48" fmla="*/ 135 w 165"/>
                  <a:gd name="T49" fmla="*/ 4 h 139"/>
                  <a:gd name="T50" fmla="*/ 0 w 165"/>
                  <a:gd name="T51" fmla="*/ 105 h 139"/>
                  <a:gd name="T52" fmla="*/ 4 w 165"/>
                  <a:gd name="T53" fmla="*/ 105 h 139"/>
                  <a:gd name="T54" fmla="*/ 4 w 165"/>
                  <a:gd name="T55" fmla="*/ 105 h 139"/>
                  <a:gd name="T56" fmla="*/ 8 w 165"/>
                  <a:gd name="T57" fmla="*/ 105 h 139"/>
                  <a:gd name="T58" fmla="*/ 8 w 165"/>
                  <a:gd name="T59" fmla="*/ 105 h 139"/>
                  <a:gd name="T60" fmla="*/ 11 w 165"/>
                  <a:gd name="T61" fmla="*/ 105 h 139"/>
                  <a:gd name="T62" fmla="*/ 11 w 165"/>
                  <a:gd name="T63" fmla="*/ 105 h 139"/>
                  <a:gd name="T64" fmla="*/ 15 w 165"/>
                  <a:gd name="T65" fmla="*/ 105 h 139"/>
                  <a:gd name="T66" fmla="*/ 19 w 165"/>
                  <a:gd name="T67" fmla="*/ 109 h 139"/>
                  <a:gd name="T68" fmla="*/ 19 w 165"/>
                  <a:gd name="T69" fmla="*/ 109 h 139"/>
                  <a:gd name="T70" fmla="*/ 23 w 165"/>
                  <a:gd name="T71" fmla="*/ 109 h 139"/>
                  <a:gd name="T72" fmla="*/ 23 w 165"/>
                  <a:gd name="T73" fmla="*/ 112 h 139"/>
                  <a:gd name="T74" fmla="*/ 26 w 165"/>
                  <a:gd name="T75" fmla="*/ 112 h 139"/>
                  <a:gd name="T76" fmla="*/ 26 w 165"/>
                  <a:gd name="T77" fmla="*/ 116 h 139"/>
                  <a:gd name="T78" fmla="*/ 26 w 165"/>
                  <a:gd name="T79" fmla="*/ 120 h 139"/>
                  <a:gd name="T80" fmla="*/ 30 w 165"/>
                  <a:gd name="T81" fmla="*/ 120 h 139"/>
                  <a:gd name="T82" fmla="*/ 30 w 165"/>
                  <a:gd name="T83" fmla="*/ 124 h 139"/>
                  <a:gd name="T84" fmla="*/ 30 w 165"/>
                  <a:gd name="T85" fmla="*/ 127 h 139"/>
                  <a:gd name="T86" fmla="*/ 30 w 165"/>
                  <a:gd name="T87" fmla="*/ 127 h 139"/>
                  <a:gd name="T88" fmla="*/ 30 w 165"/>
                  <a:gd name="T89" fmla="*/ 131 h 139"/>
                  <a:gd name="T90" fmla="*/ 30 w 165"/>
                  <a:gd name="T91" fmla="*/ 131 h 139"/>
                  <a:gd name="T92" fmla="*/ 30 w 165"/>
                  <a:gd name="T93" fmla="*/ 135 h 139"/>
                  <a:gd name="T94" fmla="*/ 26 w 165"/>
                  <a:gd name="T95" fmla="*/ 135 h 139"/>
                  <a:gd name="T96" fmla="*/ 26 w 165"/>
                  <a:gd name="T97" fmla="*/ 139 h 139"/>
                  <a:gd name="T98" fmla="*/ 23 w 165"/>
                  <a:gd name="T9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39">
                    <a:moveTo>
                      <a:pt x="158" y="37"/>
                    </a:moveTo>
                    <a:lnTo>
                      <a:pt x="161" y="37"/>
                    </a:lnTo>
                    <a:lnTo>
                      <a:pt x="161" y="34"/>
                    </a:lnTo>
                    <a:lnTo>
                      <a:pt x="161" y="34"/>
                    </a:lnTo>
                    <a:lnTo>
                      <a:pt x="161" y="34"/>
                    </a:lnTo>
                    <a:lnTo>
                      <a:pt x="161" y="34"/>
                    </a:lnTo>
                    <a:lnTo>
                      <a:pt x="165" y="30"/>
                    </a:lnTo>
                    <a:lnTo>
                      <a:pt x="165" y="30"/>
                    </a:lnTo>
                    <a:lnTo>
                      <a:pt x="165" y="30"/>
                    </a:lnTo>
                    <a:lnTo>
                      <a:pt x="165" y="30"/>
                    </a:lnTo>
                    <a:lnTo>
                      <a:pt x="165" y="26"/>
                    </a:lnTo>
                    <a:lnTo>
                      <a:pt x="165" y="26"/>
                    </a:lnTo>
                    <a:lnTo>
                      <a:pt x="165" y="26"/>
                    </a:lnTo>
                    <a:lnTo>
                      <a:pt x="165" y="22"/>
                    </a:lnTo>
                    <a:lnTo>
                      <a:pt x="165" y="22"/>
                    </a:lnTo>
                    <a:lnTo>
                      <a:pt x="165" y="22"/>
                    </a:lnTo>
                    <a:lnTo>
                      <a:pt x="165" y="19"/>
                    </a:lnTo>
                    <a:lnTo>
                      <a:pt x="165" y="19"/>
                    </a:lnTo>
                    <a:lnTo>
                      <a:pt x="165" y="19"/>
                    </a:lnTo>
                    <a:lnTo>
                      <a:pt x="165" y="15"/>
                    </a:lnTo>
                    <a:lnTo>
                      <a:pt x="161" y="15"/>
                    </a:lnTo>
                    <a:lnTo>
                      <a:pt x="161" y="15"/>
                    </a:lnTo>
                    <a:lnTo>
                      <a:pt x="161" y="15"/>
                    </a:lnTo>
                    <a:lnTo>
                      <a:pt x="161" y="11"/>
                    </a:lnTo>
                    <a:lnTo>
                      <a:pt x="161" y="11"/>
                    </a:lnTo>
                    <a:lnTo>
                      <a:pt x="161" y="11"/>
                    </a:lnTo>
                    <a:lnTo>
                      <a:pt x="158" y="7"/>
                    </a:lnTo>
                    <a:lnTo>
                      <a:pt x="158" y="7"/>
                    </a:lnTo>
                    <a:lnTo>
                      <a:pt x="158" y="7"/>
                    </a:lnTo>
                    <a:lnTo>
                      <a:pt x="158" y="7"/>
                    </a:lnTo>
                    <a:lnTo>
                      <a:pt x="154" y="4"/>
                    </a:lnTo>
                    <a:lnTo>
                      <a:pt x="154" y="4"/>
                    </a:lnTo>
                    <a:lnTo>
                      <a:pt x="154" y="4"/>
                    </a:lnTo>
                    <a:lnTo>
                      <a:pt x="150" y="4"/>
                    </a:lnTo>
                    <a:lnTo>
                      <a:pt x="150" y="4"/>
                    </a:lnTo>
                    <a:lnTo>
                      <a:pt x="150" y="4"/>
                    </a:lnTo>
                    <a:lnTo>
                      <a:pt x="150" y="4"/>
                    </a:lnTo>
                    <a:lnTo>
                      <a:pt x="146" y="4"/>
                    </a:lnTo>
                    <a:lnTo>
                      <a:pt x="146" y="0"/>
                    </a:lnTo>
                    <a:lnTo>
                      <a:pt x="146" y="0"/>
                    </a:lnTo>
                    <a:lnTo>
                      <a:pt x="143" y="0"/>
                    </a:lnTo>
                    <a:lnTo>
                      <a:pt x="143" y="0"/>
                    </a:lnTo>
                    <a:lnTo>
                      <a:pt x="143" y="0"/>
                    </a:lnTo>
                    <a:lnTo>
                      <a:pt x="139" y="0"/>
                    </a:lnTo>
                    <a:lnTo>
                      <a:pt x="139" y="4"/>
                    </a:lnTo>
                    <a:lnTo>
                      <a:pt x="139" y="4"/>
                    </a:lnTo>
                    <a:lnTo>
                      <a:pt x="139" y="4"/>
                    </a:lnTo>
                    <a:lnTo>
                      <a:pt x="135" y="4"/>
                    </a:lnTo>
                    <a:lnTo>
                      <a:pt x="135" y="4"/>
                    </a:lnTo>
                    <a:lnTo>
                      <a:pt x="135" y="4"/>
                    </a:lnTo>
                    <a:lnTo>
                      <a:pt x="0" y="105"/>
                    </a:lnTo>
                    <a:lnTo>
                      <a:pt x="0" y="105"/>
                    </a:lnTo>
                    <a:lnTo>
                      <a:pt x="0" y="105"/>
                    </a:lnTo>
                    <a:lnTo>
                      <a:pt x="4" y="105"/>
                    </a:lnTo>
                    <a:lnTo>
                      <a:pt x="4" y="105"/>
                    </a:lnTo>
                    <a:lnTo>
                      <a:pt x="4" y="105"/>
                    </a:lnTo>
                    <a:lnTo>
                      <a:pt x="4" y="105"/>
                    </a:lnTo>
                    <a:lnTo>
                      <a:pt x="8" y="105"/>
                    </a:lnTo>
                    <a:lnTo>
                      <a:pt x="8" y="105"/>
                    </a:lnTo>
                    <a:lnTo>
                      <a:pt x="8" y="105"/>
                    </a:lnTo>
                    <a:lnTo>
                      <a:pt x="11" y="105"/>
                    </a:lnTo>
                    <a:lnTo>
                      <a:pt x="11" y="105"/>
                    </a:lnTo>
                    <a:lnTo>
                      <a:pt x="11" y="105"/>
                    </a:lnTo>
                    <a:lnTo>
                      <a:pt x="11" y="105"/>
                    </a:lnTo>
                    <a:lnTo>
                      <a:pt x="15" y="105"/>
                    </a:lnTo>
                    <a:lnTo>
                      <a:pt x="15" y="105"/>
                    </a:lnTo>
                    <a:lnTo>
                      <a:pt x="15" y="105"/>
                    </a:lnTo>
                    <a:lnTo>
                      <a:pt x="19" y="109"/>
                    </a:lnTo>
                    <a:lnTo>
                      <a:pt x="19" y="109"/>
                    </a:lnTo>
                    <a:lnTo>
                      <a:pt x="19" y="109"/>
                    </a:lnTo>
                    <a:lnTo>
                      <a:pt x="19" y="109"/>
                    </a:lnTo>
                    <a:lnTo>
                      <a:pt x="23" y="109"/>
                    </a:lnTo>
                    <a:lnTo>
                      <a:pt x="23" y="112"/>
                    </a:lnTo>
                    <a:lnTo>
                      <a:pt x="23" y="112"/>
                    </a:lnTo>
                    <a:lnTo>
                      <a:pt x="23" y="112"/>
                    </a:lnTo>
                    <a:lnTo>
                      <a:pt x="26" y="112"/>
                    </a:lnTo>
                    <a:lnTo>
                      <a:pt x="26" y="116"/>
                    </a:lnTo>
                    <a:lnTo>
                      <a:pt x="26" y="116"/>
                    </a:lnTo>
                    <a:lnTo>
                      <a:pt x="26" y="116"/>
                    </a:lnTo>
                    <a:lnTo>
                      <a:pt x="26" y="120"/>
                    </a:lnTo>
                    <a:lnTo>
                      <a:pt x="30" y="120"/>
                    </a:lnTo>
                    <a:lnTo>
                      <a:pt x="30" y="120"/>
                    </a:lnTo>
                    <a:lnTo>
                      <a:pt x="30" y="124"/>
                    </a:lnTo>
                    <a:lnTo>
                      <a:pt x="30" y="124"/>
                    </a:lnTo>
                    <a:lnTo>
                      <a:pt x="30" y="124"/>
                    </a:lnTo>
                    <a:lnTo>
                      <a:pt x="30" y="127"/>
                    </a:lnTo>
                    <a:lnTo>
                      <a:pt x="30" y="127"/>
                    </a:lnTo>
                    <a:lnTo>
                      <a:pt x="30" y="127"/>
                    </a:lnTo>
                    <a:lnTo>
                      <a:pt x="30" y="131"/>
                    </a:lnTo>
                    <a:lnTo>
                      <a:pt x="30" y="131"/>
                    </a:lnTo>
                    <a:lnTo>
                      <a:pt x="30" y="131"/>
                    </a:lnTo>
                    <a:lnTo>
                      <a:pt x="30" y="131"/>
                    </a:lnTo>
                    <a:lnTo>
                      <a:pt x="30" y="135"/>
                    </a:lnTo>
                    <a:lnTo>
                      <a:pt x="30" y="135"/>
                    </a:lnTo>
                    <a:lnTo>
                      <a:pt x="26" y="135"/>
                    </a:lnTo>
                    <a:lnTo>
                      <a:pt x="26" y="135"/>
                    </a:lnTo>
                    <a:lnTo>
                      <a:pt x="26" y="139"/>
                    </a:lnTo>
                    <a:lnTo>
                      <a:pt x="26" y="139"/>
                    </a:lnTo>
                    <a:lnTo>
                      <a:pt x="26" y="139"/>
                    </a:lnTo>
                    <a:lnTo>
                      <a:pt x="23" y="139"/>
                    </a:lnTo>
                    <a:lnTo>
                      <a:pt x="158" y="3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472">
                <a:extLst>
                  <a:ext uri="{FF2B5EF4-FFF2-40B4-BE49-F238E27FC236}">
                    <a16:creationId xmlns:a16="http://schemas.microsoft.com/office/drawing/2014/main" id="{2D69091E-9DA0-A4E0-3113-2D43A4AFEC4D}"/>
                  </a:ext>
                </a:extLst>
              </p:cNvPr>
              <p:cNvSpPr>
                <a:spLocks/>
              </p:cNvSpPr>
              <p:nvPr/>
            </p:nvSpPr>
            <p:spPr bwMode="auto">
              <a:xfrm>
                <a:off x="5582" y="1895"/>
                <a:ext cx="192" cy="195"/>
              </a:xfrm>
              <a:custGeom>
                <a:avLst/>
                <a:gdLst>
                  <a:gd name="T0" fmla="*/ 30 w 192"/>
                  <a:gd name="T1" fmla="*/ 0 h 195"/>
                  <a:gd name="T2" fmla="*/ 26 w 192"/>
                  <a:gd name="T3" fmla="*/ 0 h 195"/>
                  <a:gd name="T4" fmla="*/ 26 w 192"/>
                  <a:gd name="T5" fmla="*/ 0 h 195"/>
                  <a:gd name="T6" fmla="*/ 26 w 192"/>
                  <a:gd name="T7" fmla="*/ 0 h 195"/>
                  <a:gd name="T8" fmla="*/ 23 w 192"/>
                  <a:gd name="T9" fmla="*/ 0 h 195"/>
                  <a:gd name="T10" fmla="*/ 23 w 192"/>
                  <a:gd name="T11" fmla="*/ 0 h 195"/>
                  <a:gd name="T12" fmla="*/ 23 w 192"/>
                  <a:gd name="T13" fmla="*/ 0 h 195"/>
                  <a:gd name="T14" fmla="*/ 19 w 192"/>
                  <a:gd name="T15" fmla="*/ 4 h 195"/>
                  <a:gd name="T16" fmla="*/ 19 w 192"/>
                  <a:gd name="T17" fmla="*/ 4 h 195"/>
                  <a:gd name="T18" fmla="*/ 15 w 192"/>
                  <a:gd name="T19" fmla="*/ 4 h 195"/>
                  <a:gd name="T20" fmla="*/ 15 w 192"/>
                  <a:gd name="T21" fmla="*/ 7 h 195"/>
                  <a:gd name="T22" fmla="*/ 11 w 192"/>
                  <a:gd name="T23" fmla="*/ 7 h 195"/>
                  <a:gd name="T24" fmla="*/ 11 w 192"/>
                  <a:gd name="T25" fmla="*/ 11 h 195"/>
                  <a:gd name="T26" fmla="*/ 8 w 192"/>
                  <a:gd name="T27" fmla="*/ 11 h 195"/>
                  <a:gd name="T28" fmla="*/ 8 w 192"/>
                  <a:gd name="T29" fmla="*/ 15 h 195"/>
                  <a:gd name="T30" fmla="*/ 4 w 192"/>
                  <a:gd name="T31" fmla="*/ 15 h 195"/>
                  <a:gd name="T32" fmla="*/ 4 w 192"/>
                  <a:gd name="T33" fmla="*/ 19 h 195"/>
                  <a:gd name="T34" fmla="*/ 4 w 192"/>
                  <a:gd name="T35" fmla="*/ 19 h 195"/>
                  <a:gd name="T36" fmla="*/ 0 w 192"/>
                  <a:gd name="T37" fmla="*/ 19 h 195"/>
                  <a:gd name="T38" fmla="*/ 0 w 192"/>
                  <a:gd name="T39" fmla="*/ 22 h 195"/>
                  <a:gd name="T40" fmla="*/ 0 w 192"/>
                  <a:gd name="T41" fmla="*/ 22 h 195"/>
                  <a:gd name="T42" fmla="*/ 0 w 192"/>
                  <a:gd name="T43" fmla="*/ 26 h 195"/>
                  <a:gd name="T44" fmla="*/ 0 w 192"/>
                  <a:gd name="T45" fmla="*/ 26 h 195"/>
                  <a:gd name="T46" fmla="*/ 0 w 192"/>
                  <a:gd name="T47" fmla="*/ 26 h 195"/>
                  <a:gd name="T48" fmla="*/ 0 w 192"/>
                  <a:gd name="T49" fmla="*/ 26 h 195"/>
                  <a:gd name="T50" fmla="*/ 162 w 192"/>
                  <a:gd name="T51" fmla="*/ 195 h 195"/>
                  <a:gd name="T52" fmla="*/ 162 w 192"/>
                  <a:gd name="T53" fmla="*/ 195 h 195"/>
                  <a:gd name="T54" fmla="*/ 162 w 192"/>
                  <a:gd name="T55" fmla="*/ 191 h 195"/>
                  <a:gd name="T56" fmla="*/ 162 w 192"/>
                  <a:gd name="T57" fmla="*/ 191 h 195"/>
                  <a:gd name="T58" fmla="*/ 165 w 192"/>
                  <a:gd name="T59" fmla="*/ 191 h 195"/>
                  <a:gd name="T60" fmla="*/ 165 w 192"/>
                  <a:gd name="T61" fmla="*/ 188 h 195"/>
                  <a:gd name="T62" fmla="*/ 165 w 192"/>
                  <a:gd name="T63" fmla="*/ 188 h 195"/>
                  <a:gd name="T64" fmla="*/ 165 w 192"/>
                  <a:gd name="T65" fmla="*/ 184 h 195"/>
                  <a:gd name="T66" fmla="*/ 169 w 192"/>
                  <a:gd name="T67" fmla="*/ 184 h 195"/>
                  <a:gd name="T68" fmla="*/ 169 w 192"/>
                  <a:gd name="T69" fmla="*/ 180 h 195"/>
                  <a:gd name="T70" fmla="*/ 173 w 192"/>
                  <a:gd name="T71" fmla="*/ 180 h 195"/>
                  <a:gd name="T72" fmla="*/ 173 w 192"/>
                  <a:gd name="T73" fmla="*/ 176 h 195"/>
                  <a:gd name="T74" fmla="*/ 173 w 192"/>
                  <a:gd name="T75" fmla="*/ 176 h 195"/>
                  <a:gd name="T76" fmla="*/ 177 w 192"/>
                  <a:gd name="T77" fmla="*/ 176 h 195"/>
                  <a:gd name="T78" fmla="*/ 180 w 192"/>
                  <a:gd name="T79" fmla="*/ 173 h 195"/>
                  <a:gd name="T80" fmla="*/ 180 w 192"/>
                  <a:gd name="T81" fmla="*/ 173 h 195"/>
                  <a:gd name="T82" fmla="*/ 184 w 192"/>
                  <a:gd name="T83" fmla="*/ 169 h 195"/>
                  <a:gd name="T84" fmla="*/ 184 w 192"/>
                  <a:gd name="T85" fmla="*/ 169 h 195"/>
                  <a:gd name="T86" fmla="*/ 184 w 192"/>
                  <a:gd name="T87" fmla="*/ 169 h 195"/>
                  <a:gd name="T88" fmla="*/ 188 w 192"/>
                  <a:gd name="T89" fmla="*/ 169 h 195"/>
                  <a:gd name="T90" fmla="*/ 188 w 192"/>
                  <a:gd name="T91" fmla="*/ 165 h 195"/>
                  <a:gd name="T92" fmla="*/ 192 w 192"/>
                  <a:gd name="T93" fmla="*/ 165 h 195"/>
                  <a:gd name="T94" fmla="*/ 192 w 192"/>
                  <a:gd name="T95" fmla="*/ 165 h 195"/>
                  <a:gd name="T96" fmla="*/ 192 w 192"/>
                  <a:gd name="T97" fmla="*/ 165 h 195"/>
                  <a:gd name="T98" fmla="*/ 192 w 192"/>
                  <a:gd name="T99" fmla="*/ 16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2" h="195">
                    <a:moveTo>
                      <a:pt x="30" y="0"/>
                    </a:moveTo>
                    <a:lnTo>
                      <a:pt x="30" y="0"/>
                    </a:lnTo>
                    <a:lnTo>
                      <a:pt x="26" y="0"/>
                    </a:lnTo>
                    <a:lnTo>
                      <a:pt x="26" y="0"/>
                    </a:lnTo>
                    <a:lnTo>
                      <a:pt x="26" y="0"/>
                    </a:lnTo>
                    <a:lnTo>
                      <a:pt x="26" y="0"/>
                    </a:lnTo>
                    <a:lnTo>
                      <a:pt x="26" y="0"/>
                    </a:lnTo>
                    <a:lnTo>
                      <a:pt x="26" y="0"/>
                    </a:lnTo>
                    <a:lnTo>
                      <a:pt x="26" y="0"/>
                    </a:lnTo>
                    <a:lnTo>
                      <a:pt x="23" y="0"/>
                    </a:lnTo>
                    <a:lnTo>
                      <a:pt x="23" y="0"/>
                    </a:lnTo>
                    <a:lnTo>
                      <a:pt x="23" y="0"/>
                    </a:lnTo>
                    <a:lnTo>
                      <a:pt x="23" y="0"/>
                    </a:lnTo>
                    <a:lnTo>
                      <a:pt x="23" y="0"/>
                    </a:lnTo>
                    <a:lnTo>
                      <a:pt x="19" y="0"/>
                    </a:lnTo>
                    <a:lnTo>
                      <a:pt x="19" y="4"/>
                    </a:lnTo>
                    <a:lnTo>
                      <a:pt x="19" y="4"/>
                    </a:lnTo>
                    <a:lnTo>
                      <a:pt x="19" y="4"/>
                    </a:lnTo>
                    <a:lnTo>
                      <a:pt x="15" y="4"/>
                    </a:lnTo>
                    <a:lnTo>
                      <a:pt x="15" y="4"/>
                    </a:lnTo>
                    <a:lnTo>
                      <a:pt x="15" y="4"/>
                    </a:lnTo>
                    <a:lnTo>
                      <a:pt x="15" y="7"/>
                    </a:lnTo>
                    <a:lnTo>
                      <a:pt x="11" y="7"/>
                    </a:lnTo>
                    <a:lnTo>
                      <a:pt x="11" y="7"/>
                    </a:lnTo>
                    <a:lnTo>
                      <a:pt x="11" y="7"/>
                    </a:lnTo>
                    <a:lnTo>
                      <a:pt x="11" y="11"/>
                    </a:lnTo>
                    <a:lnTo>
                      <a:pt x="8" y="11"/>
                    </a:lnTo>
                    <a:lnTo>
                      <a:pt x="8" y="11"/>
                    </a:lnTo>
                    <a:lnTo>
                      <a:pt x="8" y="11"/>
                    </a:lnTo>
                    <a:lnTo>
                      <a:pt x="8" y="15"/>
                    </a:lnTo>
                    <a:lnTo>
                      <a:pt x="4" y="15"/>
                    </a:lnTo>
                    <a:lnTo>
                      <a:pt x="4" y="15"/>
                    </a:lnTo>
                    <a:lnTo>
                      <a:pt x="4" y="15"/>
                    </a:lnTo>
                    <a:lnTo>
                      <a:pt x="4" y="19"/>
                    </a:lnTo>
                    <a:lnTo>
                      <a:pt x="4" y="19"/>
                    </a:lnTo>
                    <a:lnTo>
                      <a:pt x="4" y="19"/>
                    </a:lnTo>
                    <a:lnTo>
                      <a:pt x="0" y="19"/>
                    </a:lnTo>
                    <a:lnTo>
                      <a:pt x="0" y="19"/>
                    </a:lnTo>
                    <a:lnTo>
                      <a:pt x="0" y="22"/>
                    </a:lnTo>
                    <a:lnTo>
                      <a:pt x="0" y="22"/>
                    </a:lnTo>
                    <a:lnTo>
                      <a:pt x="0" y="22"/>
                    </a:lnTo>
                    <a:lnTo>
                      <a:pt x="0" y="22"/>
                    </a:lnTo>
                    <a:lnTo>
                      <a:pt x="0" y="22"/>
                    </a:lnTo>
                    <a:lnTo>
                      <a:pt x="0" y="26"/>
                    </a:lnTo>
                    <a:lnTo>
                      <a:pt x="0" y="26"/>
                    </a:lnTo>
                    <a:lnTo>
                      <a:pt x="0" y="26"/>
                    </a:lnTo>
                    <a:lnTo>
                      <a:pt x="0" y="26"/>
                    </a:lnTo>
                    <a:lnTo>
                      <a:pt x="0" y="26"/>
                    </a:lnTo>
                    <a:lnTo>
                      <a:pt x="0" y="26"/>
                    </a:lnTo>
                    <a:lnTo>
                      <a:pt x="0" y="26"/>
                    </a:lnTo>
                    <a:lnTo>
                      <a:pt x="165" y="195"/>
                    </a:lnTo>
                    <a:lnTo>
                      <a:pt x="162" y="195"/>
                    </a:lnTo>
                    <a:lnTo>
                      <a:pt x="162" y="195"/>
                    </a:lnTo>
                    <a:lnTo>
                      <a:pt x="162" y="195"/>
                    </a:lnTo>
                    <a:lnTo>
                      <a:pt x="162" y="195"/>
                    </a:lnTo>
                    <a:lnTo>
                      <a:pt x="162" y="191"/>
                    </a:lnTo>
                    <a:lnTo>
                      <a:pt x="162" y="191"/>
                    </a:lnTo>
                    <a:lnTo>
                      <a:pt x="162" y="191"/>
                    </a:lnTo>
                    <a:lnTo>
                      <a:pt x="165" y="191"/>
                    </a:lnTo>
                    <a:lnTo>
                      <a:pt x="165" y="191"/>
                    </a:lnTo>
                    <a:lnTo>
                      <a:pt x="165" y="191"/>
                    </a:lnTo>
                    <a:lnTo>
                      <a:pt x="165" y="188"/>
                    </a:lnTo>
                    <a:lnTo>
                      <a:pt x="165" y="188"/>
                    </a:lnTo>
                    <a:lnTo>
                      <a:pt x="165" y="188"/>
                    </a:lnTo>
                    <a:lnTo>
                      <a:pt x="165" y="188"/>
                    </a:lnTo>
                    <a:lnTo>
                      <a:pt x="165" y="184"/>
                    </a:lnTo>
                    <a:lnTo>
                      <a:pt x="169" y="184"/>
                    </a:lnTo>
                    <a:lnTo>
                      <a:pt x="169" y="184"/>
                    </a:lnTo>
                    <a:lnTo>
                      <a:pt x="169" y="184"/>
                    </a:lnTo>
                    <a:lnTo>
                      <a:pt x="169" y="180"/>
                    </a:lnTo>
                    <a:lnTo>
                      <a:pt x="169" y="180"/>
                    </a:lnTo>
                    <a:lnTo>
                      <a:pt x="173" y="180"/>
                    </a:lnTo>
                    <a:lnTo>
                      <a:pt x="173" y="180"/>
                    </a:lnTo>
                    <a:lnTo>
                      <a:pt x="173" y="176"/>
                    </a:lnTo>
                    <a:lnTo>
                      <a:pt x="173" y="176"/>
                    </a:lnTo>
                    <a:lnTo>
                      <a:pt x="173" y="176"/>
                    </a:lnTo>
                    <a:lnTo>
                      <a:pt x="177" y="176"/>
                    </a:lnTo>
                    <a:lnTo>
                      <a:pt x="177" y="176"/>
                    </a:lnTo>
                    <a:lnTo>
                      <a:pt x="177" y="173"/>
                    </a:lnTo>
                    <a:lnTo>
                      <a:pt x="180" y="173"/>
                    </a:lnTo>
                    <a:lnTo>
                      <a:pt x="180" y="173"/>
                    </a:lnTo>
                    <a:lnTo>
                      <a:pt x="180" y="173"/>
                    </a:lnTo>
                    <a:lnTo>
                      <a:pt x="180" y="169"/>
                    </a:lnTo>
                    <a:lnTo>
                      <a:pt x="184" y="169"/>
                    </a:lnTo>
                    <a:lnTo>
                      <a:pt x="184" y="169"/>
                    </a:lnTo>
                    <a:lnTo>
                      <a:pt x="184" y="169"/>
                    </a:lnTo>
                    <a:lnTo>
                      <a:pt x="184" y="169"/>
                    </a:lnTo>
                    <a:lnTo>
                      <a:pt x="184" y="169"/>
                    </a:lnTo>
                    <a:lnTo>
                      <a:pt x="188" y="169"/>
                    </a:lnTo>
                    <a:lnTo>
                      <a:pt x="188" y="169"/>
                    </a:lnTo>
                    <a:lnTo>
                      <a:pt x="188" y="165"/>
                    </a:lnTo>
                    <a:lnTo>
                      <a:pt x="188" y="165"/>
                    </a:lnTo>
                    <a:lnTo>
                      <a:pt x="188" y="165"/>
                    </a:lnTo>
                    <a:lnTo>
                      <a:pt x="192" y="165"/>
                    </a:lnTo>
                    <a:lnTo>
                      <a:pt x="192" y="165"/>
                    </a:lnTo>
                    <a:lnTo>
                      <a:pt x="192" y="165"/>
                    </a:lnTo>
                    <a:lnTo>
                      <a:pt x="192" y="165"/>
                    </a:lnTo>
                    <a:lnTo>
                      <a:pt x="192" y="165"/>
                    </a:lnTo>
                    <a:lnTo>
                      <a:pt x="192" y="165"/>
                    </a:lnTo>
                    <a:lnTo>
                      <a:pt x="192" y="165"/>
                    </a:lnTo>
                    <a:lnTo>
                      <a:pt x="30"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Oval 473">
                <a:extLst>
                  <a:ext uri="{FF2B5EF4-FFF2-40B4-BE49-F238E27FC236}">
                    <a16:creationId xmlns:a16="http://schemas.microsoft.com/office/drawing/2014/main" id="{A4190644-A6E8-43C9-7C39-B752F3424AFE}"/>
                  </a:ext>
                </a:extLst>
              </p:cNvPr>
              <p:cNvSpPr>
                <a:spLocks noChangeArrowheads="1"/>
              </p:cNvSpPr>
              <p:nvPr/>
            </p:nvSpPr>
            <p:spPr bwMode="auto">
              <a:xfrm>
                <a:off x="5368" y="3077"/>
                <a:ext cx="117" cy="116"/>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Oval 474">
                <a:extLst>
                  <a:ext uri="{FF2B5EF4-FFF2-40B4-BE49-F238E27FC236}">
                    <a16:creationId xmlns:a16="http://schemas.microsoft.com/office/drawing/2014/main" id="{6FDE5073-0AC3-A3BE-0743-F265FB5609AC}"/>
                  </a:ext>
                </a:extLst>
              </p:cNvPr>
              <p:cNvSpPr>
                <a:spLocks noChangeArrowheads="1"/>
              </p:cNvSpPr>
              <p:nvPr/>
            </p:nvSpPr>
            <p:spPr bwMode="auto">
              <a:xfrm>
                <a:off x="6861" y="1752"/>
                <a:ext cx="117" cy="117"/>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Oval 475">
                <a:extLst>
                  <a:ext uri="{FF2B5EF4-FFF2-40B4-BE49-F238E27FC236}">
                    <a16:creationId xmlns:a16="http://schemas.microsoft.com/office/drawing/2014/main" id="{2268E484-6C95-5D9E-40FA-DB5F19C5A9E8}"/>
                  </a:ext>
                </a:extLst>
              </p:cNvPr>
              <p:cNvSpPr>
                <a:spLocks noChangeArrowheads="1"/>
              </p:cNvSpPr>
              <p:nvPr/>
            </p:nvSpPr>
            <p:spPr bwMode="auto">
              <a:xfrm>
                <a:off x="5031" y="931"/>
                <a:ext cx="139" cy="138"/>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476">
                <a:extLst>
                  <a:ext uri="{FF2B5EF4-FFF2-40B4-BE49-F238E27FC236}">
                    <a16:creationId xmlns:a16="http://schemas.microsoft.com/office/drawing/2014/main" id="{6A85F0D3-7C61-DE35-4BD5-48C147D393A4}"/>
                  </a:ext>
                </a:extLst>
              </p:cNvPr>
              <p:cNvSpPr>
                <a:spLocks/>
              </p:cNvSpPr>
              <p:nvPr/>
            </p:nvSpPr>
            <p:spPr bwMode="auto">
              <a:xfrm>
                <a:off x="5102" y="762"/>
                <a:ext cx="86" cy="184"/>
              </a:xfrm>
              <a:custGeom>
                <a:avLst/>
                <a:gdLst>
                  <a:gd name="T0" fmla="*/ 0 w 86"/>
                  <a:gd name="T1" fmla="*/ 172 h 184"/>
                  <a:gd name="T2" fmla="*/ 0 w 86"/>
                  <a:gd name="T3" fmla="*/ 172 h 184"/>
                  <a:gd name="T4" fmla="*/ 0 w 86"/>
                  <a:gd name="T5" fmla="*/ 172 h 184"/>
                  <a:gd name="T6" fmla="*/ 0 w 86"/>
                  <a:gd name="T7" fmla="*/ 172 h 184"/>
                  <a:gd name="T8" fmla="*/ 0 w 86"/>
                  <a:gd name="T9" fmla="*/ 172 h 184"/>
                  <a:gd name="T10" fmla="*/ 4 w 86"/>
                  <a:gd name="T11" fmla="*/ 172 h 184"/>
                  <a:gd name="T12" fmla="*/ 4 w 86"/>
                  <a:gd name="T13" fmla="*/ 176 h 184"/>
                  <a:gd name="T14" fmla="*/ 8 w 86"/>
                  <a:gd name="T15" fmla="*/ 176 h 184"/>
                  <a:gd name="T16" fmla="*/ 8 w 86"/>
                  <a:gd name="T17" fmla="*/ 176 h 184"/>
                  <a:gd name="T18" fmla="*/ 11 w 86"/>
                  <a:gd name="T19" fmla="*/ 176 h 184"/>
                  <a:gd name="T20" fmla="*/ 15 w 86"/>
                  <a:gd name="T21" fmla="*/ 176 h 184"/>
                  <a:gd name="T22" fmla="*/ 15 w 86"/>
                  <a:gd name="T23" fmla="*/ 180 h 184"/>
                  <a:gd name="T24" fmla="*/ 19 w 86"/>
                  <a:gd name="T25" fmla="*/ 180 h 184"/>
                  <a:gd name="T26" fmla="*/ 23 w 86"/>
                  <a:gd name="T27" fmla="*/ 180 h 184"/>
                  <a:gd name="T28" fmla="*/ 23 w 86"/>
                  <a:gd name="T29" fmla="*/ 180 h 184"/>
                  <a:gd name="T30" fmla="*/ 26 w 86"/>
                  <a:gd name="T31" fmla="*/ 180 h 184"/>
                  <a:gd name="T32" fmla="*/ 26 w 86"/>
                  <a:gd name="T33" fmla="*/ 180 h 184"/>
                  <a:gd name="T34" fmla="*/ 30 w 86"/>
                  <a:gd name="T35" fmla="*/ 184 h 184"/>
                  <a:gd name="T36" fmla="*/ 30 w 86"/>
                  <a:gd name="T37" fmla="*/ 184 h 184"/>
                  <a:gd name="T38" fmla="*/ 34 w 86"/>
                  <a:gd name="T39" fmla="*/ 184 h 184"/>
                  <a:gd name="T40" fmla="*/ 34 w 86"/>
                  <a:gd name="T41" fmla="*/ 184 h 184"/>
                  <a:gd name="T42" fmla="*/ 38 w 86"/>
                  <a:gd name="T43" fmla="*/ 184 h 184"/>
                  <a:gd name="T44" fmla="*/ 38 w 86"/>
                  <a:gd name="T45" fmla="*/ 184 h 184"/>
                  <a:gd name="T46" fmla="*/ 38 w 86"/>
                  <a:gd name="T47" fmla="*/ 184 h 184"/>
                  <a:gd name="T48" fmla="*/ 38 w 86"/>
                  <a:gd name="T49" fmla="*/ 184 h 184"/>
                  <a:gd name="T50" fmla="*/ 86 w 86"/>
                  <a:gd name="T51" fmla="*/ 11 h 184"/>
                  <a:gd name="T52" fmla="*/ 86 w 86"/>
                  <a:gd name="T53" fmla="*/ 11 h 184"/>
                  <a:gd name="T54" fmla="*/ 86 w 86"/>
                  <a:gd name="T55" fmla="*/ 11 h 184"/>
                  <a:gd name="T56" fmla="*/ 86 w 86"/>
                  <a:gd name="T57" fmla="*/ 11 h 184"/>
                  <a:gd name="T58" fmla="*/ 83 w 86"/>
                  <a:gd name="T59" fmla="*/ 11 h 184"/>
                  <a:gd name="T60" fmla="*/ 83 w 86"/>
                  <a:gd name="T61" fmla="*/ 11 h 184"/>
                  <a:gd name="T62" fmla="*/ 83 w 86"/>
                  <a:gd name="T63" fmla="*/ 11 h 184"/>
                  <a:gd name="T64" fmla="*/ 79 w 86"/>
                  <a:gd name="T65" fmla="*/ 7 h 184"/>
                  <a:gd name="T66" fmla="*/ 79 w 86"/>
                  <a:gd name="T67" fmla="*/ 7 h 184"/>
                  <a:gd name="T68" fmla="*/ 75 w 86"/>
                  <a:gd name="T69" fmla="*/ 7 h 184"/>
                  <a:gd name="T70" fmla="*/ 71 w 86"/>
                  <a:gd name="T71" fmla="*/ 7 h 184"/>
                  <a:gd name="T72" fmla="*/ 71 w 86"/>
                  <a:gd name="T73" fmla="*/ 7 h 184"/>
                  <a:gd name="T74" fmla="*/ 68 w 86"/>
                  <a:gd name="T75" fmla="*/ 7 h 184"/>
                  <a:gd name="T76" fmla="*/ 64 w 86"/>
                  <a:gd name="T77" fmla="*/ 3 h 184"/>
                  <a:gd name="T78" fmla="*/ 64 w 86"/>
                  <a:gd name="T79" fmla="*/ 3 h 184"/>
                  <a:gd name="T80" fmla="*/ 60 w 86"/>
                  <a:gd name="T81" fmla="*/ 3 h 184"/>
                  <a:gd name="T82" fmla="*/ 56 w 86"/>
                  <a:gd name="T83" fmla="*/ 3 h 184"/>
                  <a:gd name="T84" fmla="*/ 56 w 86"/>
                  <a:gd name="T85" fmla="*/ 3 h 184"/>
                  <a:gd name="T86" fmla="*/ 53 w 86"/>
                  <a:gd name="T87" fmla="*/ 0 h 184"/>
                  <a:gd name="T88" fmla="*/ 53 w 86"/>
                  <a:gd name="T89" fmla="*/ 0 h 184"/>
                  <a:gd name="T90" fmla="*/ 53 w 86"/>
                  <a:gd name="T91" fmla="*/ 0 h 184"/>
                  <a:gd name="T92" fmla="*/ 49 w 86"/>
                  <a:gd name="T93" fmla="*/ 0 h 184"/>
                  <a:gd name="T94" fmla="*/ 49 w 86"/>
                  <a:gd name="T95" fmla="*/ 0 h 184"/>
                  <a:gd name="T96" fmla="*/ 49 w 86"/>
                  <a:gd name="T97" fmla="*/ 0 h 184"/>
                  <a:gd name="T98" fmla="*/ 49 w 86"/>
                  <a:gd name="T99"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6" h="184">
                    <a:moveTo>
                      <a:pt x="0" y="172"/>
                    </a:moveTo>
                    <a:lnTo>
                      <a:pt x="0" y="172"/>
                    </a:lnTo>
                    <a:lnTo>
                      <a:pt x="0" y="172"/>
                    </a:lnTo>
                    <a:lnTo>
                      <a:pt x="0" y="172"/>
                    </a:lnTo>
                    <a:lnTo>
                      <a:pt x="0" y="172"/>
                    </a:lnTo>
                    <a:lnTo>
                      <a:pt x="0" y="172"/>
                    </a:lnTo>
                    <a:lnTo>
                      <a:pt x="0" y="172"/>
                    </a:lnTo>
                    <a:lnTo>
                      <a:pt x="0" y="172"/>
                    </a:lnTo>
                    <a:lnTo>
                      <a:pt x="0" y="172"/>
                    </a:lnTo>
                    <a:lnTo>
                      <a:pt x="0" y="172"/>
                    </a:lnTo>
                    <a:lnTo>
                      <a:pt x="4" y="172"/>
                    </a:lnTo>
                    <a:lnTo>
                      <a:pt x="4" y="172"/>
                    </a:lnTo>
                    <a:lnTo>
                      <a:pt x="4" y="172"/>
                    </a:lnTo>
                    <a:lnTo>
                      <a:pt x="4" y="176"/>
                    </a:lnTo>
                    <a:lnTo>
                      <a:pt x="8" y="176"/>
                    </a:lnTo>
                    <a:lnTo>
                      <a:pt x="8" y="176"/>
                    </a:lnTo>
                    <a:lnTo>
                      <a:pt x="8" y="176"/>
                    </a:lnTo>
                    <a:lnTo>
                      <a:pt x="8" y="176"/>
                    </a:lnTo>
                    <a:lnTo>
                      <a:pt x="11" y="176"/>
                    </a:lnTo>
                    <a:lnTo>
                      <a:pt x="11" y="176"/>
                    </a:lnTo>
                    <a:lnTo>
                      <a:pt x="11" y="176"/>
                    </a:lnTo>
                    <a:lnTo>
                      <a:pt x="15" y="176"/>
                    </a:lnTo>
                    <a:lnTo>
                      <a:pt x="15" y="176"/>
                    </a:lnTo>
                    <a:lnTo>
                      <a:pt x="15" y="180"/>
                    </a:lnTo>
                    <a:lnTo>
                      <a:pt x="19" y="180"/>
                    </a:lnTo>
                    <a:lnTo>
                      <a:pt x="19" y="180"/>
                    </a:lnTo>
                    <a:lnTo>
                      <a:pt x="19" y="180"/>
                    </a:lnTo>
                    <a:lnTo>
                      <a:pt x="23" y="180"/>
                    </a:lnTo>
                    <a:lnTo>
                      <a:pt x="23" y="180"/>
                    </a:lnTo>
                    <a:lnTo>
                      <a:pt x="23" y="180"/>
                    </a:lnTo>
                    <a:lnTo>
                      <a:pt x="26" y="180"/>
                    </a:lnTo>
                    <a:lnTo>
                      <a:pt x="26" y="180"/>
                    </a:lnTo>
                    <a:lnTo>
                      <a:pt x="26" y="180"/>
                    </a:lnTo>
                    <a:lnTo>
                      <a:pt x="26" y="180"/>
                    </a:lnTo>
                    <a:lnTo>
                      <a:pt x="30" y="184"/>
                    </a:lnTo>
                    <a:lnTo>
                      <a:pt x="30" y="184"/>
                    </a:lnTo>
                    <a:lnTo>
                      <a:pt x="30" y="184"/>
                    </a:lnTo>
                    <a:lnTo>
                      <a:pt x="30" y="184"/>
                    </a:lnTo>
                    <a:lnTo>
                      <a:pt x="34" y="184"/>
                    </a:lnTo>
                    <a:lnTo>
                      <a:pt x="34" y="184"/>
                    </a:lnTo>
                    <a:lnTo>
                      <a:pt x="34" y="184"/>
                    </a:lnTo>
                    <a:lnTo>
                      <a:pt x="34" y="184"/>
                    </a:lnTo>
                    <a:lnTo>
                      <a:pt x="34" y="184"/>
                    </a:lnTo>
                    <a:lnTo>
                      <a:pt x="38" y="184"/>
                    </a:lnTo>
                    <a:lnTo>
                      <a:pt x="38" y="184"/>
                    </a:lnTo>
                    <a:lnTo>
                      <a:pt x="38" y="184"/>
                    </a:lnTo>
                    <a:lnTo>
                      <a:pt x="38" y="184"/>
                    </a:lnTo>
                    <a:lnTo>
                      <a:pt x="38" y="184"/>
                    </a:lnTo>
                    <a:lnTo>
                      <a:pt x="38" y="184"/>
                    </a:lnTo>
                    <a:lnTo>
                      <a:pt x="38" y="184"/>
                    </a:lnTo>
                    <a:lnTo>
                      <a:pt x="86" y="11"/>
                    </a:lnTo>
                    <a:lnTo>
                      <a:pt x="86" y="11"/>
                    </a:lnTo>
                    <a:lnTo>
                      <a:pt x="86" y="11"/>
                    </a:lnTo>
                    <a:lnTo>
                      <a:pt x="86" y="11"/>
                    </a:lnTo>
                    <a:lnTo>
                      <a:pt x="86" y="11"/>
                    </a:lnTo>
                    <a:lnTo>
                      <a:pt x="86" y="11"/>
                    </a:lnTo>
                    <a:lnTo>
                      <a:pt x="86" y="11"/>
                    </a:lnTo>
                    <a:lnTo>
                      <a:pt x="86" y="11"/>
                    </a:lnTo>
                    <a:lnTo>
                      <a:pt x="86" y="11"/>
                    </a:lnTo>
                    <a:lnTo>
                      <a:pt x="83" y="11"/>
                    </a:lnTo>
                    <a:lnTo>
                      <a:pt x="83" y="11"/>
                    </a:lnTo>
                    <a:lnTo>
                      <a:pt x="83" y="11"/>
                    </a:lnTo>
                    <a:lnTo>
                      <a:pt x="83" y="11"/>
                    </a:lnTo>
                    <a:lnTo>
                      <a:pt x="83" y="11"/>
                    </a:lnTo>
                    <a:lnTo>
                      <a:pt x="79" y="7"/>
                    </a:lnTo>
                    <a:lnTo>
                      <a:pt x="79" y="7"/>
                    </a:lnTo>
                    <a:lnTo>
                      <a:pt x="79" y="7"/>
                    </a:lnTo>
                    <a:lnTo>
                      <a:pt x="79" y="7"/>
                    </a:lnTo>
                    <a:lnTo>
                      <a:pt x="75" y="7"/>
                    </a:lnTo>
                    <a:lnTo>
                      <a:pt x="75" y="7"/>
                    </a:lnTo>
                    <a:lnTo>
                      <a:pt x="75" y="7"/>
                    </a:lnTo>
                    <a:lnTo>
                      <a:pt x="71" y="7"/>
                    </a:lnTo>
                    <a:lnTo>
                      <a:pt x="71" y="7"/>
                    </a:lnTo>
                    <a:lnTo>
                      <a:pt x="71" y="7"/>
                    </a:lnTo>
                    <a:lnTo>
                      <a:pt x="68" y="7"/>
                    </a:lnTo>
                    <a:lnTo>
                      <a:pt x="68" y="7"/>
                    </a:lnTo>
                    <a:lnTo>
                      <a:pt x="68" y="3"/>
                    </a:lnTo>
                    <a:lnTo>
                      <a:pt x="64" y="3"/>
                    </a:lnTo>
                    <a:lnTo>
                      <a:pt x="64" y="3"/>
                    </a:lnTo>
                    <a:lnTo>
                      <a:pt x="64" y="3"/>
                    </a:lnTo>
                    <a:lnTo>
                      <a:pt x="60" y="3"/>
                    </a:lnTo>
                    <a:lnTo>
                      <a:pt x="60" y="3"/>
                    </a:lnTo>
                    <a:lnTo>
                      <a:pt x="60" y="3"/>
                    </a:lnTo>
                    <a:lnTo>
                      <a:pt x="56" y="3"/>
                    </a:lnTo>
                    <a:lnTo>
                      <a:pt x="56" y="3"/>
                    </a:lnTo>
                    <a:lnTo>
                      <a:pt x="56" y="3"/>
                    </a:lnTo>
                    <a:lnTo>
                      <a:pt x="56" y="0"/>
                    </a:lnTo>
                    <a:lnTo>
                      <a:pt x="53" y="0"/>
                    </a:lnTo>
                    <a:lnTo>
                      <a:pt x="53" y="0"/>
                    </a:lnTo>
                    <a:lnTo>
                      <a:pt x="53" y="0"/>
                    </a:lnTo>
                    <a:lnTo>
                      <a:pt x="53" y="0"/>
                    </a:lnTo>
                    <a:lnTo>
                      <a:pt x="53" y="0"/>
                    </a:lnTo>
                    <a:lnTo>
                      <a:pt x="49" y="0"/>
                    </a:lnTo>
                    <a:lnTo>
                      <a:pt x="49" y="0"/>
                    </a:lnTo>
                    <a:lnTo>
                      <a:pt x="49" y="0"/>
                    </a:lnTo>
                    <a:lnTo>
                      <a:pt x="49" y="0"/>
                    </a:lnTo>
                    <a:lnTo>
                      <a:pt x="49" y="0"/>
                    </a:lnTo>
                    <a:lnTo>
                      <a:pt x="49" y="0"/>
                    </a:lnTo>
                    <a:lnTo>
                      <a:pt x="49" y="0"/>
                    </a:lnTo>
                    <a:lnTo>
                      <a:pt x="49" y="0"/>
                    </a:lnTo>
                    <a:lnTo>
                      <a:pt x="0" y="17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477">
                <a:extLst>
                  <a:ext uri="{FF2B5EF4-FFF2-40B4-BE49-F238E27FC236}">
                    <a16:creationId xmlns:a16="http://schemas.microsoft.com/office/drawing/2014/main" id="{B31A91C5-F3DA-263B-DD19-5CCC69538A77}"/>
                  </a:ext>
                </a:extLst>
              </p:cNvPr>
              <p:cNvSpPr>
                <a:spLocks/>
              </p:cNvSpPr>
              <p:nvPr/>
            </p:nvSpPr>
            <p:spPr bwMode="auto">
              <a:xfrm>
                <a:off x="4975" y="998"/>
                <a:ext cx="112" cy="86"/>
              </a:xfrm>
              <a:custGeom>
                <a:avLst/>
                <a:gdLst>
                  <a:gd name="T0" fmla="*/ 105 w 112"/>
                  <a:gd name="T1" fmla="*/ 38 h 86"/>
                  <a:gd name="T2" fmla="*/ 108 w 112"/>
                  <a:gd name="T3" fmla="*/ 38 h 86"/>
                  <a:gd name="T4" fmla="*/ 108 w 112"/>
                  <a:gd name="T5" fmla="*/ 38 h 86"/>
                  <a:gd name="T6" fmla="*/ 108 w 112"/>
                  <a:gd name="T7" fmla="*/ 34 h 86"/>
                  <a:gd name="T8" fmla="*/ 112 w 112"/>
                  <a:gd name="T9" fmla="*/ 34 h 86"/>
                  <a:gd name="T10" fmla="*/ 112 w 112"/>
                  <a:gd name="T11" fmla="*/ 30 h 86"/>
                  <a:gd name="T12" fmla="*/ 112 w 112"/>
                  <a:gd name="T13" fmla="*/ 26 h 86"/>
                  <a:gd name="T14" fmla="*/ 112 w 112"/>
                  <a:gd name="T15" fmla="*/ 26 h 86"/>
                  <a:gd name="T16" fmla="*/ 112 w 112"/>
                  <a:gd name="T17" fmla="*/ 23 h 86"/>
                  <a:gd name="T18" fmla="*/ 112 w 112"/>
                  <a:gd name="T19" fmla="*/ 19 h 86"/>
                  <a:gd name="T20" fmla="*/ 112 w 112"/>
                  <a:gd name="T21" fmla="*/ 19 h 86"/>
                  <a:gd name="T22" fmla="*/ 112 w 112"/>
                  <a:gd name="T23" fmla="*/ 15 h 86"/>
                  <a:gd name="T24" fmla="*/ 108 w 112"/>
                  <a:gd name="T25" fmla="*/ 11 h 86"/>
                  <a:gd name="T26" fmla="*/ 108 w 112"/>
                  <a:gd name="T27" fmla="*/ 11 h 86"/>
                  <a:gd name="T28" fmla="*/ 108 w 112"/>
                  <a:gd name="T29" fmla="*/ 8 h 86"/>
                  <a:gd name="T30" fmla="*/ 105 w 112"/>
                  <a:gd name="T31" fmla="*/ 8 h 86"/>
                  <a:gd name="T32" fmla="*/ 105 w 112"/>
                  <a:gd name="T33" fmla="*/ 4 h 86"/>
                  <a:gd name="T34" fmla="*/ 101 w 112"/>
                  <a:gd name="T35" fmla="*/ 4 h 86"/>
                  <a:gd name="T36" fmla="*/ 97 w 112"/>
                  <a:gd name="T37" fmla="*/ 4 h 86"/>
                  <a:gd name="T38" fmla="*/ 97 w 112"/>
                  <a:gd name="T39" fmla="*/ 4 h 86"/>
                  <a:gd name="T40" fmla="*/ 93 w 112"/>
                  <a:gd name="T41" fmla="*/ 0 h 86"/>
                  <a:gd name="T42" fmla="*/ 93 w 112"/>
                  <a:gd name="T43" fmla="*/ 0 h 86"/>
                  <a:gd name="T44" fmla="*/ 90 w 112"/>
                  <a:gd name="T45" fmla="*/ 0 h 86"/>
                  <a:gd name="T46" fmla="*/ 86 w 112"/>
                  <a:gd name="T47" fmla="*/ 4 h 86"/>
                  <a:gd name="T48" fmla="*/ 86 w 112"/>
                  <a:gd name="T49" fmla="*/ 4 h 86"/>
                  <a:gd name="T50" fmla="*/ 0 w 112"/>
                  <a:gd name="T51" fmla="*/ 45 h 86"/>
                  <a:gd name="T52" fmla="*/ 0 w 112"/>
                  <a:gd name="T53" fmla="*/ 45 h 86"/>
                  <a:gd name="T54" fmla="*/ 3 w 112"/>
                  <a:gd name="T55" fmla="*/ 45 h 86"/>
                  <a:gd name="T56" fmla="*/ 7 w 112"/>
                  <a:gd name="T57" fmla="*/ 45 h 86"/>
                  <a:gd name="T58" fmla="*/ 7 w 112"/>
                  <a:gd name="T59" fmla="*/ 45 h 86"/>
                  <a:gd name="T60" fmla="*/ 11 w 112"/>
                  <a:gd name="T61" fmla="*/ 45 h 86"/>
                  <a:gd name="T62" fmla="*/ 11 w 112"/>
                  <a:gd name="T63" fmla="*/ 49 h 86"/>
                  <a:gd name="T64" fmla="*/ 15 w 112"/>
                  <a:gd name="T65" fmla="*/ 49 h 86"/>
                  <a:gd name="T66" fmla="*/ 18 w 112"/>
                  <a:gd name="T67" fmla="*/ 49 h 86"/>
                  <a:gd name="T68" fmla="*/ 18 w 112"/>
                  <a:gd name="T69" fmla="*/ 53 h 86"/>
                  <a:gd name="T70" fmla="*/ 18 w 112"/>
                  <a:gd name="T71" fmla="*/ 53 h 86"/>
                  <a:gd name="T72" fmla="*/ 22 w 112"/>
                  <a:gd name="T73" fmla="*/ 56 h 86"/>
                  <a:gd name="T74" fmla="*/ 22 w 112"/>
                  <a:gd name="T75" fmla="*/ 60 h 86"/>
                  <a:gd name="T76" fmla="*/ 22 w 112"/>
                  <a:gd name="T77" fmla="*/ 60 h 86"/>
                  <a:gd name="T78" fmla="*/ 26 w 112"/>
                  <a:gd name="T79" fmla="*/ 64 h 86"/>
                  <a:gd name="T80" fmla="*/ 26 w 112"/>
                  <a:gd name="T81" fmla="*/ 68 h 86"/>
                  <a:gd name="T82" fmla="*/ 26 w 112"/>
                  <a:gd name="T83" fmla="*/ 68 h 86"/>
                  <a:gd name="T84" fmla="*/ 26 w 112"/>
                  <a:gd name="T85" fmla="*/ 71 h 86"/>
                  <a:gd name="T86" fmla="*/ 26 w 112"/>
                  <a:gd name="T87" fmla="*/ 75 h 86"/>
                  <a:gd name="T88" fmla="*/ 26 w 112"/>
                  <a:gd name="T89" fmla="*/ 75 h 86"/>
                  <a:gd name="T90" fmla="*/ 22 w 112"/>
                  <a:gd name="T91" fmla="*/ 79 h 86"/>
                  <a:gd name="T92" fmla="*/ 22 w 112"/>
                  <a:gd name="T93" fmla="*/ 79 h 86"/>
                  <a:gd name="T94" fmla="*/ 22 w 112"/>
                  <a:gd name="T95" fmla="*/ 83 h 86"/>
                  <a:gd name="T96" fmla="*/ 18 w 112"/>
                  <a:gd name="T97" fmla="*/ 83 h 86"/>
                  <a:gd name="T98" fmla="*/ 18 w 112"/>
                  <a:gd name="T9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86">
                    <a:moveTo>
                      <a:pt x="105" y="41"/>
                    </a:moveTo>
                    <a:lnTo>
                      <a:pt x="105" y="38"/>
                    </a:lnTo>
                    <a:lnTo>
                      <a:pt x="105" y="38"/>
                    </a:lnTo>
                    <a:lnTo>
                      <a:pt x="108" y="38"/>
                    </a:lnTo>
                    <a:lnTo>
                      <a:pt x="108" y="38"/>
                    </a:lnTo>
                    <a:lnTo>
                      <a:pt x="108" y="38"/>
                    </a:lnTo>
                    <a:lnTo>
                      <a:pt x="108" y="34"/>
                    </a:lnTo>
                    <a:lnTo>
                      <a:pt x="108" y="34"/>
                    </a:lnTo>
                    <a:lnTo>
                      <a:pt x="112" y="34"/>
                    </a:lnTo>
                    <a:lnTo>
                      <a:pt x="112" y="34"/>
                    </a:lnTo>
                    <a:lnTo>
                      <a:pt x="112" y="30"/>
                    </a:lnTo>
                    <a:lnTo>
                      <a:pt x="112" y="30"/>
                    </a:lnTo>
                    <a:lnTo>
                      <a:pt x="112" y="30"/>
                    </a:lnTo>
                    <a:lnTo>
                      <a:pt x="112" y="26"/>
                    </a:lnTo>
                    <a:lnTo>
                      <a:pt x="112" y="26"/>
                    </a:lnTo>
                    <a:lnTo>
                      <a:pt x="112" y="26"/>
                    </a:lnTo>
                    <a:lnTo>
                      <a:pt x="112" y="23"/>
                    </a:lnTo>
                    <a:lnTo>
                      <a:pt x="112" y="23"/>
                    </a:lnTo>
                    <a:lnTo>
                      <a:pt x="112" y="23"/>
                    </a:lnTo>
                    <a:lnTo>
                      <a:pt x="112" y="19"/>
                    </a:lnTo>
                    <a:lnTo>
                      <a:pt x="112" y="19"/>
                    </a:lnTo>
                    <a:lnTo>
                      <a:pt x="112" y="19"/>
                    </a:lnTo>
                    <a:lnTo>
                      <a:pt x="112" y="15"/>
                    </a:lnTo>
                    <a:lnTo>
                      <a:pt x="112" y="15"/>
                    </a:lnTo>
                    <a:lnTo>
                      <a:pt x="112" y="15"/>
                    </a:lnTo>
                    <a:lnTo>
                      <a:pt x="108" y="11"/>
                    </a:lnTo>
                    <a:lnTo>
                      <a:pt x="108" y="11"/>
                    </a:lnTo>
                    <a:lnTo>
                      <a:pt x="108" y="11"/>
                    </a:lnTo>
                    <a:lnTo>
                      <a:pt x="108" y="11"/>
                    </a:lnTo>
                    <a:lnTo>
                      <a:pt x="108" y="8"/>
                    </a:lnTo>
                    <a:lnTo>
                      <a:pt x="105" y="8"/>
                    </a:lnTo>
                    <a:lnTo>
                      <a:pt x="105" y="8"/>
                    </a:lnTo>
                    <a:lnTo>
                      <a:pt x="105" y="8"/>
                    </a:lnTo>
                    <a:lnTo>
                      <a:pt x="105" y="4"/>
                    </a:lnTo>
                    <a:lnTo>
                      <a:pt x="101" y="4"/>
                    </a:lnTo>
                    <a:lnTo>
                      <a:pt x="101" y="4"/>
                    </a:lnTo>
                    <a:lnTo>
                      <a:pt x="101" y="4"/>
                    </a:lnTo>
                    <a:lnTo>
                      <a:pt x="97" y="4"/>
                    </a:lnTo>
                    <a:lnTo>
                      <a:pt x="97" y="4"/>
                    </a:lnTo>
                    <a:lnTo>
                      <a:pt x="97" y="4"/>
                    </a:lnTo>
                    <a:lnTo>
                      <a:pt x="97" y="0"/>
                    </a:lnTo>
                    <a:lnTo>
                      <a:pt x="93" y="0"/>
                    </a:lnTo>
                    <a:lnTo>
                      <a:pt x="93" y="0"/>
                    </a:lnTo>
                    <a:lnTo>
                      <a:pt x="93" y="0"/>
                    </a:lnTo>
                    <a:lnTo>
                      <a:pt x="90" y="0"/>
                    </a:lnTo>
                    <a:lnTo>
                      <a:pt x="90" y="0"/>
                    </a:lnTo>
                    <a:lnTo>
                      <a:pt x="90" y="4"/>
                    </a:lnTo>
                    <a:lnTo>
                      <a:pt x="86" y="4"/>
                    </a:lnTo>
                    <a:lnTo>
                      <a:pt x="86" y="4"/>
                    </a:lnTo>
                    <a:lnTo>
                      <a:pt x="86" y="4"/>
                    </a:lnTo>
                    <a:lnTo>
                      <a:pt x="0" y="49"/>
                    </a:lnTo>
                    <a:lnTo>
                      <a:pt x="0" y="45"/>
                    </a:lnTo>
                    <a:lnTo>
                      <a:pt x="0" y="45"/>
                    </a:lnTo>
                    <a:lnTo>
                      <a:pt x="0" y="45"/>
                    </a:lnTo>
                    <a:lnTo>
                      <a:pt x="3" y="45"/>
                    </a:lnTo>
                    <a:lnTo>
                      <a:pt x="3" y="45"/>
                    </a:lnTo>
                    <a:lnTo>
                      <a:pt x="3" y="45"/>
                    </a:lnTo>
                    <a:lnTo>
                      <a:pt x="7" y="45"/>
                    </a:lnTo>
                    <a:lnTo>
                      <a:pt x="7" y="45"/>
                    </a:lnTo>
                    <a:lnTo>
                      <a:pt x="7" y="45"/>
                    </a:lnTo>
                    <a:lnTo>
                      <a:pt x="7" y="45"/>
                    </a:lnTo>
                    <a:lnTo>
                      <a:pt x="11" y="45"/>
                    </a:lnTo>
                    <a:lnTo>
                      <a:pt x="11" y="49"/>
                    </a:lnTo>
                    <a:lnTo>
                      <a:pt x="11" y="49"/>
                    </a:lnTo>
                    <a:lnTo>
                      <a:pt x="15" y="49"/>
                    </a:lnTo>
                    <a:lnTo>
                      <a:pt x="15" y="49"/>
                    </a:lnTo>
                    <a:lnTo>
                      <a:pt x="15" y="49"/>
                    </a:lnTo>
                    <a:lnTo>
                      <a:pt x="18" y="49"/>
                    </a:lnTo>
                    <a:lnTo>
                      <a:pt x="18" y="53"/>
                    </a:lnTo>
                    <a:lnTo>
                      <a:pt x="18" y="53"/>
                    </a:lnTo>
                    <a:lnTo>
                      <a:pt x="18" y="53"/>
                    </a:lnTo>
                    <a:lnTo>
                      <a:pt x="18" y="53"/>
                    </a:lnTo>
                    <a:lnTo>
                      <a:pt x="22" y="56"/>
                    </a:lnTo>
                    <a:lnTo>
                      <a:pt x="22" y="56"/>
                    </a:lnTo>
                    <a:lnTo>
                      <a:pt x="22" y="56"/>
                    </a:lnTo>
                    <a:lnTo>
                      <a:pt x="22" y="60"/>
                    </a:lnTo>
                    <a:lnTo>
                      <a:pt x="22" y="60"/>
                    </a:lnTo>
                    <a:lnTo>
                      <a:pt x="22" y="60"/>
                    </a:lnTo>
                    <a:lnTo>
                      <a:pt x="26" y="64"/>
                    </a:lnTo>
                    <a:lnTo>
                      <a:pt x="26" y="64"/>
                    </a:lnTo>
                    <a:lnTo>
                      <a:pt x="26" y="64"/>
                    </a:lnTo>
                    <a:lnTo>
                      <a:pt x="26" y="68"/>
                    </a:lnTo>
                    <a:lnTo>
                      <a:pt x="26" y="68"/>
                    </a:lnTo>
                    <a:lnTo>
                      <a:pt x="26" y="68"/>
                    </a:lnTo>
                    <a:lnTo>
                      <a:pt x="26" y="71"/>
                    </a:lnTo>
                    <a:lnTo>
                      <a:pt x="26" y="71"/>
                    </a:lnTo>
                    <a:lnTo>
                      <a:pt x="26" y="71"/>
                    </a:lnTo>
                    <a:lnTo>
                      <a:pt x="26" y="75"/>
                    </a:lnTo>
                    <a:lnTo>
                      <a:pt x="26" y="75"/>
                    </a:lnTo>
                    <a:lnTo>
                      <a:pt x="26" y="75"/>
                    </a:lnTo>
                    <a:lnTo>
                      <a:pt x="22" y="79"/>
                    </a:lnTo>
                    <a:lnTo>
                      <a:pt x="22" y="79"/>
                    </a:lnTo>
                    <a:lnTo>
                      <a:pt x="22" y="79"/>
                    </a:lnTo>
                    <a:lnTo>
                      <a:pt x="22" y="79"/>
                    </a:lnTo>
                    <a:lnTo>
                      <a:pt x="22" y="83"/>
                    </a:lnTo>
                    <a:lnTo>
                      <a:pt x="22" y="83"/>
                    </a:lnTo>
                    <a:lnTo>
                      <a:pt x="18" y="83"/>
                    </a:lnTo>
                    <a:lnTo>
                      <a:pt x="18" y="83"/>
                    </a:lnTo>
                    <a:lnTo>
                      <a:pt x="18" y="83"/>
                    </a:lnTo>
                    <a:lnTo>
                      <a:pt x="18" y="86"/>
                    </a:lnTo>
                    <a:lnTo>
                      <a:pt x="105" y="4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Oval 478">
                <a:extLst>
                  <a:ext uri="{FF2B5EF4-FFF2-40B4-BE49-F238E27FC236}">
                    <a16:creationId xmlns:a16="http://schemas.microsoft.com/office/drawing/2014/main" id="{31C52AAA-901A-F577-64C2-1DCD80065B27}"/>
                  </a:ext>
                </a:extLst>
              </p:cNvPr>
              <p:cNvSpPr>
                <a:spLocks noChangeArrowheads="1"/>
              </p:cNvSpPr>
              <p:nvPr/>
            </p:nvSpPr>
            <p:spPr bwMode="auto">
              <a:xfrm>
                <a:off x="4314" y="2664"/>
                <a:ext cx="139" cy="139"/>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479">
                <a:extLst>
                  <a:ext uri="{FF2B5EF4-FFF2-40B4-BE49-F238E27FC236}">
                    <a16:creationId xmlns:a16="http://schemas.microsoft.com/office/drawing/2014/main" id="{9054D776-D7C7-AA23-5425-245AD754553A}"/>
                  </a:ext>
                </a:extLst>
              </p:cNvPr>
              <p:cNvSpPr>
                <a:spLocks/>
              </p:cNvSpPr>
              <p:nvPr/>
            </p:nvSpPr>
            <p:spPr bwMode="auto">
              <a:xfrm>
                <a:off x="4386" y="2784"/>
                <a:ext cx="90" cy="180"/>
              </a:xfrm>
              <a:custGeom>
                <a:avLst/>
                <a:gdLst>
                  <a:gd name="T0" fmla="*/ 37 w 90"/>
                  <a:gd name="T1" fmla="*/ 4 h 180"/>
                  <a:gd name="T2" fmla="*/ 37 w 90"/>
                  <a:gd name="T3" fmla="*/ 4 h 180"/>
                  <a:gd name="T4" fmla="*/ 37 w 90"/>
                  <a:gd name="T5" fmla="*/ 4 h 180"/>
                  <a:gd name="T6" fmla="*/ 33 w 90"/>
                  <a:gd name="T7" fmla="*/ 0 h 180"/>
                  <a:gd name="T8" fmla="*/ 33 w 90"/>
                  <a:gd name="T9" fmla="*/ 0 h 180"/>
                  <a:gd name="T10" fmla="*/ 33 w 90"/>
                  <a:gd name="T11" fmla="*/ 0 h 180"/>
                  <a:gd name="T12" fmla="*/ 30 w 90"/>
                  <a:gd name="T13" fmla="*/ 0 h 180"/>
                  <a:gd name="T14" fmla="*/ 26 w 90"/>
                  <a:gd name="T15" fmla="*/ 0 h 180"/>
                  <a:gd name="T16" fmla="*/ 26 w 90"/>
                  <a:gd name="T17" fmla="*/ 0 h 180"/>
                  <a:gd name="T18" fmla="*/ 22 w 90"/>
                  <a:gd name="T19" fmla="*/ 0 h 180"/>
                  <a:gd name="T20" fmla="*/ 22 w 90"/>
                  <a:gd name="T21" fmla="*/ 4 h 180"/>
                  <a:gd name="T22" fmla="*/ 18 w 90"/>
                  <a:gd name="T23" fmla="*/ 4 h 180"/>
                  <a:gd name="T24" fmla="*/ 15 w 90"/>
                  <a:gd name="T25" fmla="*/ 4 h 180"/>
                  <a:gd name="T26" fmla="*/ 15 w 90"/>
                  <a:gd name="T27" fmla="*/ 4 h 180"/>
                  <a:gd name="T28" fmla="*/ 11 w 90"/>
                  <a:gd name="T29" fmla="*/ 4 h 180"/>
                  <a:gd name="T30" fmla="*/ 7 w 90"/>
                  <a:gd name="T31" fmla="*/ 8 h 180"/>
                  <a:gd name="T32" fmla="*/ 7 w 90"/>
                  <a:gd name="T33" fmla="*/ 8 h 180"/>
                  <a:gd name="T34" fmla="*/ 3 w 90"/>
                  <a:gd name="T35" fmla="*/ 8 h 180"/>
                  <a:gd name="T36" fmla="*/ 3 w 90"/>
                  <a:gd name="T37" fmla="*/ 12 h 180"/>
                  <a:gd name="T38" fmla="*/ 0 w 90"/>
                  <a:gd name="T39" fmla="*/ 12 h 180"/>
                  <a:gd name="T40" fmla="*/ 0 w 90"/>
                  <a:gd name="T41" fmla="*/ 12 h 180"/>
                  <a:gd name="T42" fmla="*/ 0 w 90"/>
                  <a:gd name="T43" fmla="*/ 12 h 180"/>
                  <a:gd name="T44" fmla="*/ 0 w 90"/>
                  <a:gd name="T45" fmla="*/ 15 h 180"/>
                  <a:gd name="T46" fmla="*/ 0 w 90"/>
                  <a:gd name="T47" fmla="*/ 15 h 180"/>
                  <a:gd name="T48" fmla="*/ 0 w 90"/>
                  <a:gd name="T49" fmla="*/ 15 h 180"/>
                  <a:gd name="T50" fmla="*/ 48 w 90"/>
                  <a:gd name="T51" fmla="*/ 180 h 180"/>
                  <a:gd name="T52" fmla="*/ 48 w 90"/>
                  <a:gd name="T53" fmla="*/ 180 h 180"/>
                  <a:gd name="T54" fmla="*/ 48 w 90"/>
                  <a:gd name="T55" fmla="*/ 180 h 180"/>
                  <a:gd name="T56" fmla="*/ 48 w 90"/>
                  <a:gd name="T57" fmla="*/ 177 h 180"/>
                  <a:gd name="T58" fmla="*/ 52 w 90"/>
                  <a:gd name="T59" fmla="*/ 177 h 180"/>
                  <a:gd name="T60" fmla="*/ 52 w 90"/>
                  <a:gd name="T61" fmla="*/ 177 h 180"/>
                  <a:gd name="T62" fmla="*/ 52 w 90"/>
                  <a:gd name="T63" fmla="*/ 173 h 180"/>
                  <a:gd name="T64" fmla="*/ 56 w 90"/>
                  <a:gd name="T65" fmla="*/ 173 h 180"/>
                  <a:gd name="T66" fmla="*/ 60 w 90"/>
                  <a:gd name="T67" fmla="*/ 173 h 180"/>
                  <a:gd name="T68" fmla="*/ 60 w 90"/>
                  <a:gd name="T69" fmla="*/ 173 h 180"/>
                  <a:gd name="T70" fmla="*/ 63 w 90"/>
                  <a:gd name="T71" fmla="*/ 169 h 180"/>
                  <a:gd name="T72" fmla="*/ 63 w 90"/>
                  <a:gd name="T73" fmla="*/ 169 h 180"/>
                  <a:gd name="T74" fmla="*/ 67 w 90"/>
                  <a:gd name="T75" fmla="*/ 169 h 180"/>
                  <a:gd name="T76" fmla="*/ 71 w 90"/>
                  <a:gd name="T77" fmla="*/ 169 h 180"/>
                  <a:gd name="T78" fmla="*/ 71 w 90"/>
                  <a:gd name="T79" fmla="*/ 169 h 180"/>
                  <a:gd name="T80" fmla="*/ 75 w 90"/>
                  <a:gd name="T81" fmla="*/ 165 h 180"/>
                  <a:gd name="T82" fmla="*/ 78 w 90"/>
                  <a:gd name="T83" fmla="*/ 165 h 180"/>
                  <a:gd name="T84" fmla="*/ 78 w 90"/>
                  <a:gd name="T85" fmla="*/ 165 h 180"/>
                  <a:gd name="T86" fmla="*/ 82 w 90"/>
                  <a:gd name="T87" fmla="*/ 165 h 180"/>
                  <a:gd name="T88" fmla="*/ 82 w 90"/>
                  <a:gd name="T89" fmla="*/ 165 h 180"/>
                  <a:gd name="T90" fmla="*/ 86 w 90"/>
                  <a:gd name="T91" fmla="*/ 165 h 180"/>
                  <a:gd name="T92" fmla="*/ 86 w 90"/>
                  <a:gd name="T93" fmla="*/ 165 h 180"/>
                  <a:gd name="T94" fmla="*/ 86 w 90"/>
                  <a:gd name="T95" fmla="*/ 169 h 180"/>
                  <a:gd name="T96" fmla="*/ 90 w 90"/>
                  <a:gd name="T97" fmla="*/ 169 h 180"/>
                  <a:gd name="T98" fmla="*/ 90 w 90"/>
                  <a:gd name="T99" fmla="*/ 16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 h="180">
                    <a:moveTo>
                      <a:pt x="37" y="4"/>
                    </a:moveTo>
                    <a:lnTo>
                      <a:pt x="37" y="4"/>
                    </a:lnTo>
                    <a:lnTo>
                      <a:pt x="37" y="4"/>
                    </a:lnTo>
                    <a:lnTo>
                      <a:pt x="37" y="4"/>
                    </a:lnTo>
                    <a:lnTo>
                      <a:pt x="37" y="4"/>
                    </a:lnTo>
                    <a:lnTo>
                      <a:pt x="37" y="4"/>
                    </a:lnTo>
                    <a:lnTo>
                      <a:pt x="37" y="4"/>
                    </a:lnTo>
                    <a:lnTo>
                      <a:pt x="33" y="0"/>
                    </a:lnTo>
                    <a:lnTo>
                      <a:pt x="33" y="0"/>
                    </a:lnTo>
                    <a:lnTo>
                      <a:pt x="33" y="0"/>
                    </a:lnTo>
                    <a:lnTo>
                      <a:pt x="33" y="0"/>
                    </a:lnTo>
                    <a:lnTo>
                      <a:pt x="33" y="0"/>
                    </a:lnTo>
                    <a:lnTo>
                      <a:pt x="30" y="0"/>
                    </a:lnTo>
                    <a:lnTo>
                      <a:pt x="30" y="0"/>
                    </a:lnTo>
                    <a:lnTo>
                      <a:pt x="30" y="0"/>
                    </a:lnTo>
                    <a:lnTo>
                      <a:pt x="26" y="0"/>
                    </a:lnTo>
                    <a:lnTo>
                      <a:pt x="26" y="0"/>
                    </a:lnTo>
                    <a:lnTo>
                      <a:pt x="26" y="0"/>
                    </a:lnTo>
                    <a:lnTo>
                      <a:pt x="26" y="0"/>
                    </a:lnTo>
                    <a:lnTo>
                      <a:pt x="22" y="0"/>
                    </a:lnTo>
                    <a:lnTo>
                      <a:pt x="22" y="4"/>
                    </a:lnTo>
                    <a:lnTo>
                      <a:pt x="22" y="4"/>
                    </a:lnTo>
                    <a:lnTo>
                      <a:pt x="18" y="4"/>
                    </a:lnTo>
                    <a:lnTo>
                      <a:pt x="18" y="4"/>
                    </a:lnTo>
                    <a:lnTo>
                      <a:pt x="18" y="4"/>
                    </a:lnTo>
                    <a:lnTo>
                      <a:pt x="15" y="4"/>
                    </a:lnTo>
                    <a:lnTo>
                      <a:pt x="15" y="4"/>
                    </a:lnTo>
                    <a:lnTo>
                      <a:pt x="15" y="4"/>
                    </a:lnTo>
                    <a:lnTo>
                      <a:pt x="11" y="4"/>
                    </a:lnTo>
                    <a:lnTo>
                      <a:pt x="11" y="4"/>
                    </a:lnTo>
                    <a:lnTo>
                      <a:pt x="11" y="8"/>
                    </a:lnTo>
                    <a:lnTo>
                      <a:pt x="7" y="8"/>
                    </a:lnTo>
                    <a:lnTo>
                      <a:pt x="7" y="8"/>
                    </a:lnTo>
                    <a:lnTo>
                      <a:pt x="7" y="8"/>
                    </a:lnTo>
                    <a:lnTo>
                      <a:pt x="7" y="8"/>
                    </a:lnTo>
                    <a:lnTo>
                      <a:pt x="3" y="8"/>
                    </a:lnTo>
                    <a:lnTo>
                      <a:pt x="3" y="8"/>
                    </a:lnTo>
                    <a:lnTo>
                      <a:pt x="3" y="12"/>
                    </a:lnTo>
                    <a:lnTo>
                      <a:pt x="3" y="12"/>
                    </a:lnTo>
                    <a:lnTo>
                      <a:pt x="0" y="12"/>
                    </a:lnTo>
                    <a:lnTo>
                      <a:pt x="0" y="12"/>
                    </a:lnTo>
                    <a:lnTo>
                      <a:pt x="0" y="12"/>
                    </a:lnTo>
                    <a:lnTo>
                      <a:pt x="0" y="12"/>
                    </a:lnTo>
                    <a:lnTo>
                      <a:pt x="0" y="12"/>
                    </a:lnTo>
                    <a:lnTo>
                      <a:pt x="0" y="15"/>
                    </a:lnTo>
                    <a:lnTo>
                      <a:pt x="0" y="15"/>
                    </a:lnTo>
                    <a:lnTo>
                      <a:pt x="0" y="15"/>
                    </a:lnTo>
                    <a:lnTo>
                      <a:pt x="0" y="15"/>
                    </a:lnTo>
                    <a:lnTo>
                      <a:pt x="0" y="15"/>
                    </a:lnTo>
                    <a:lnTo>
                      <a:pt x="0" y="15"/>
                    </a:lnTo>
                    <a:lnTo>
                      <a:pt x="48" y="180"/>
                    </a:lnTo>
                    <a:lnTo>
                      <a:pt x="48" y="180"/>
                    </a:lnTo>
                    <a:lnTo>
                      <a:pt x="48" y="180"/>
                    </a:lnTo>
                    <a:lnTo>
                      <a:pt x="48" y="180"/>
                    </a:lnTo>
                    <a:lnTo>
                      <a:pt x="48" y="180"/>
                    </a:lnTo>
                    <a:lnTo>
                      <a:pt x="48" y="180"/>
                    </a:lnTo>
                    <a:lnTo>
                      <a:pt x="48" y="177"/>
                    </a:lnTo>
                    <a:lnTo>
                      <a:pt x="48" y="177"/>
                    </a:lnTo>
                    <a:lnTo>
                      <a:pt x="52" y="177"/>
                    </a:lnTo>
                    <a:lnTo>
                      <a:pt x="52" y="177"/>
                    </a:lnTo>
                    <a:lnTo>
                      <a:pt x="52" y="177"/>
                    </a:lnTo>
                    <a:lnTo>
                      <a:pt x="52" y="177"/>
                    </a:lnTo>
                    <a:lnTo>
                      <a:pt x="52" y="177"/>
                    </a:lnTo>
                    <a:lnTo>
                      <a:pt x="52" y="173"/>
                    </a:lnTo>
                    <a:lnTo>
                      <a:pt x="56" y="173"/>
                    </a:lnTo>
                    <a:lnTo>
                      <a:pt x="56" y="173"/>
                    </a:lnTo>
                    <a:lnTo>
                      <a:pt x="56" y="173"/>
                    </a:lnTo>
                    <a:lnTo>
                      <a:pt x="60" y="173"/>
                    </a:lnTo>
                    <a:lnTo>
                      <a:pt x="60" y="173"/>
                    </a:lnTo>
                    <a:lnTo>
                      <a:pt x="60" y="173"/>
                    </a:lnTo>
                    <a:lnTo>
                      <a:pt x="60" y="169"/>
                    </a:lnTo>
                    <a:lnTo>
                      <a:pt x="63" y="169"/>
                    </a:lnTo>
                    <a:lnTo>
                      <a:pt x="63" y="169"/>
                    </a:lnTo>
                    <a:lnTo>
                      <a:pt x="63" y="169"/>
                    </a:lnTo>
                    <a:lnTo>
                      <a:pt x="67" y="169"/>
                    </a:lnTo>
                    <a:lnTo>
                      <a:pt x="67" y="169"/>
                    </a:lnTo>
                    <a:lnTo>
                      <a:pt x="67" y="169"/>
                    </a:lnTo>
                    <a:lnTo>
                      <a:pt x="71" y="169"/>
                    </a:lnTo>
                    <a:lnTo>
                      <a:pt x="71" y="169"/>
                    </a:lnTo>
                    <a:lnTo>
                      <a:pt x="71" y="169"/>
                    </a:lnTo>
                    <a:lnTo>
                      <a:pt x="75" y="165"/>
                    </a:lnTo>
                    <a:lnTo>
                      <a:pt x="75" y="165"/>
                    </a:lnTo>
                    <a:lnTo>
                      <a:pt x="75" y="165"/>
                    </a:lnTo>
                    <a:lnTo>
                      <a:pt x="78" y="165"/>
                    </a:lnTo>
                    <a:lnTo>
                      <a:pt x="78" y="165"/>
                    </a:lnTo>
                    <a:lnTo>
                      <a:pt x="78" y="165"/>
                    </a:lnTo>
                    <a:lnTo>
                      <a:pt x="82" y="165"/>
                    </a:lnTo>
                    <a:lnTo>
                      <a:pt x="82" y="165"/>
                    </a:lnTo>
                    <a:lnTo>
                      <a:pt x="82" y="165"/>
                    </a:lnTo>
                    <a:lnTo>
                      <a:pt x="82" y="165"/>
                    </a:lnTo>
                    <a:lnTo>
                      <a:pt x="82" y="165"/>
                    </a:lnTo>
                    <a:lnTo>
                      <a:pt x="86" y="165"/>
                    </a:lnTo>
                    <a:lnTo>
                      <a:pt x="86" y="165"/>
                    </a:lnTo>
                    <a:lnTo>
                      <a:pt x="86" y="165"/>
                    </a:lnTo>
                    <a:lnTo>
                      <a:pt x="86" y="169"/>
                    </a:lnTo>
                    <a:lnTo>
                      <a:pt x="86" y="169"/>
                    </a:lnTo>
                    <a:lnTo>
                      <a:pt x="86" y="169"/>
                    </a:lnTo>
                    <a:lnTo>
                      <a:pt x="90" y="169"/>
                    </a:lnTo>
                    <a:lnTo>
                      <a:pt x="90" y="169"/>
                    </a:lnTo>
                    <a:lnTo>
                      <a:pt x="90" y="169"/>
                    </a:lnTo>
                    <a:lnTo>
                      <a:pt x="37" y="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480">
                <a:extLst>
                  <a:ext uri="{FF2B5EF4-FFF2-40B4-BE49-F238E27FC236}">
                    <a16:creationId xmlns:a16="http://schemas.microsoft.com/office/drawing/2014/main" id="{D59846A3-38F1-5668-0C16-8F0B67620D16}"/>
                  </a:ext>
                </a:extLst>
              </p:cNvPr>
              <p:cNvSpPr>
                <a:spLocks/>
              </p:cNvSpPr>
              <p:nvPr/>
            </p:nvSpPr>
            <p:spPr bwMode="auto">
              <a:xfrm>
                <a:off x="4378" y="2525"/>
                <a:ext cx="83" cy="177"/>
              </a:xfrm>
              <a:custGeom>
                <a:avLst/>
                <a:gdLst>
                  <a:gd name="T0" fmla="*/ 0 w 83"/>
                  <a:gd name="T1" fmla="*/ 158 h 177"/>
                  <a:gd name="T2" fmla="*/ 0 w 83"/>
                  <a:gd name="T3" fmla="*/ 162 h 177"/>
                  <a:gd name="T4" fmla="*/ 0 w 83"/>
                  <a:gd name="T5" fmla="*/ 162 h 177"/>
                  <a:gd name="T6" fmla="*/ 0 w 83"/>
                  <a:gd name="T7" fmla="*/ 165 h 177"/>
                  <a:gd name="T8" fmla="*/ 4 w 83"/>
                  <a:gd name="T9" fmla="*/ 165 h 177"/>
                  <a:gd name="T10" fmla="*/ 4 w 83"/>
                  <a:gd name="T11" fmla="*/ 169 h 177"/>
                  <a:gd name="T12" fmla="*/ 4 w 83"/>
                  <a:gd name="T13" fmla="*/ 169 h 177"/>
                  <a:gd name="T14" fmla="*/ 8 w 83"/>
                  <a:gd name="T15" fmla="*/ 169 h 177"/>
                  <a:gd name="T16" fmla="*/ 8 w 83"/>
                  <a:gd name="T17" fmla="*/ 173 h 177"/>
                  <a:gd name="T18" fmla="*/ 11 w 83"/>
                  <a:gd name="T19" fmla="*/ 173 h 177"/>
                  <a:gd name="T20" fmla="*/ 11 w 83"/>
                  <a:gd name="T21" fmla="*/ 177 h 177"/>
                  <a:gd name="T22" fmla="*/ 15 w 83"/>
                  <a:gd name="T23" fmla="*/ 177 h 177"/>
                  <a:gd name="T24" fmla="*/ 19 w 83"/>
                  <a:gd name="T25" fmla="*/ 177 h 177"/>
                  <a:gd name="T26" fmla="*/ 19 w 83"/>
                  <a:gd name="T27" fmla="*/ 177 h 177"/>
                  <a:gd name="T28" fmla="*/ 23 w 83"/>
                  <a:gd name="T29" fmla="*/ 177 h 177"/>
                  <a:gd name="T30" fmla="*/ 26 w 83"/>
                  <a:gd name="T31" fmla="*/ 177 h 177"/>
                  <a:gd name="T32" fmla="*/ 26 w 83"/>
                  <a:gd name="T33" fmla="*/ 177 h 177"/>
                  <a:gd name="T34" fmla="*/ 30 w 83"/>
                  <a:gd name="T35" fmla="*/ 177 h 177"/>
                  <a:gd name="T36" fmla="*/ 34 w 83"/>
                  <a:gd name="T37" fmla="*/ 177 h 177"/>
                  <a:gd name="T38" fmla="*/ 34 w 83"/>
                  <a:gd name="T39" fmla="*/ 177 h 177"/>
                  <a:gd name="T40" fmla="*/ 38 w 83"/>
                  <a:gd name="T41" fmla="*/ 173 h 177"/>
                  <a:gd name="T42" fmla="*/ 38 w 83"/>
                  <a:gd name="T43" fmla="*/ 173 h 177"/>
                  <a:gd name="T44" fmla="*/ 38 w 83"/>
                  <a:gd name="T45" fmla="*/ 173 h 177"/>
                  <a:gd name="T46" fmla="*/ 41 w 83"/>
                  <a:gd name="T47" fmla="*/ 169 h 177"/>
                  <a:gd name="T48" fmla="*/ 41 w 83"/>
                  <a:gd name="T49" fmla="*/ 169 h 177"/>
                  <a:gd name="T50" fmla="*/ 83 w 83"/>
                  <a:gd name="T51" fmla="*/ 12 h 177"/>
                  <a:gd name="T52" fmla="*/ 83 w 83"/>
                  <a:gd name="T53" fmla="*/ 12 h 177"/>
                  <a:gd name="T54" fmla="*/ 83 w 83"/>
                  <a:gd name="T55" fmla="*/ 15 h 177"/>
                  <a:gd name="T56" fmla="*/ 79 w 83"/>
                  <a:gd name="T57" fmla="*/ 15 h 177"/>
                  <a:gd name="T58" fmla="*/ 79 w 83"/>
                  <a:gd name="T59" fmla="*/ 19 h 177"/>
                  <a:gd name="T60" fmla="*/ 75 w 83"/>
                  <a:gd name="T61" fmla="*/ 19 h 177"/>
                  <a:gd name="T62" fmla="*/ 75 w 83"/>
                  <a:gd name="T63" fmla="*/ 19 h 177"/>
                  <a:gd name="T64" fmla="*/ 71 w 83"/>
                  <a:gd name="T65" fmla="*/ 19 h 177"/>
                  <a:gd name="T66" fmla="*/ 71 w 83"/>
                  <a:gd name="T67" fmla="*/ 19 h 177"/>
                  <a:gd name="T68" fmla="*/ 68 w 83"/>
                  <a:gd name="T69" fmla="*/ 19 h 177"/>
                  <a:gd name="T70" fmla="*/ 64 w 83"/>
                  <a:gd name="T71" fmla="*/ 19 h 177"/>
                  <a:gd name="T72" fmla="*/ 64 w 83"/>
                  <a:gd name="T73" fmla="*/ 19 h 177"/>
                  <a:gd name="T74" fmla="*/ 60 w 83"/>
                  <a:gd name="T75" fmla="*/ 19 h 177"/>
                  <a:gd name="T76" fmla="*/ 56 w 83"/>
                  <a:gd name="T77" fmla="*/ 19 h 177"/>
                  <a:gd name="T78" fmla="*/ 56 w 83"/>
                  <a:gd name="T79" fmla="*/ 15 h 177"/>
                  <a:gd name="T80" fmla="*/ 53 w 83"/>
                  <a:gd name="T81" fmla="*/ 15 h 177"/>
                  <a:gd name="T82" fmla="*/ 49 w 83"/>
                  <a:gd name="T83" fmla="*/ 15 h 177"/>
                  <a:gd name="T84" fmla="*/ 49 w 83"/>
                  <a:gd name="T85" fmla="*/ 12 h 177"/>
                  <a:gd name="T86" fmla="*/ 45 w 83"/>
                  <a:gd name="T87" fmla="*/ 12 h 177"/>
                  <a:gd name="T88" fmla="*/ 45 w 83"/>
                  <a:gd name="T89" fmla="*/ 8 h 177"/>
                  <a:gd name="T90" fmla="*/ 45 w 83"/>
                  <a:gd name="T91" fmla="*/ 8 h 177"/>
                  <a:gd name="T92" fmla="*/ 45 w 83"/>
                  <a:gd name="T93" fmla="*/ 4 h 177"/>
                  <a:gd name="T94" fmla="*/ 45 w 83"/>
                  <a:gd name="T95" fmla="*/ 4 h 177"/>
                  <a:gd name="T96" fmla="*/ 45 w 83"/>
                  <a:gd name="T97" fmla="*/ 0 h 177"/>
                  <a:gd name="T98" fmla="*/ 45 w 83"/>
                  <a:gd name="T99"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177">
                    <a:moveTo>
                      <a:pt x="0" y="158"/>
                    </a:moveTo>
                    <a:lnTo>
                      <a:pt x="0" y="158"/>
                    </a:lnTo>
                    <a:lnTo>
                      <a:pt x="0" y="158"/>
                    </a:lnTo>
                    <a:lnTo>
                      <a:pt x="0" y="162"/>
                    </a:lnTo>
                    <a:lnTo>
                      <a:pt x="0" y="162"/>
                    </a:lnTo>
                    <a:lnTo>
                      <a:pt x="0" y="162"/>
                    </a:lnTo>
                    <a:lnTo>
                      <a:pt x="0" y="162"/>
                    </a:lnTo>
                    <a:lnTo>
                      <a:pt x="0" y="165"/>
                    </a:lnTo>
                    <a:lnTo>
                      <a:pt x="0" y="165"/>
                    </a:lnTo>
                    <a:lnTo>
                      <a:pt x="4" y="165"/>
                    </a:lnTo>
                    <a:lnTo>
                      <a:pt x="4" y="165"/>
                    </a:lnTo>
                    <a:lnTo>
                      <a:pt x="4" y="169"/>
                    </a:lnTo>
                    <a:lnTo>
                      <a:pt x="4" y="169"/>
                    </a:lnTo>
                    <a:lnTo>
                      <a:pt x="4" y="169"/>
                    </a:lnTo>
                    <a:lnTo>
                      <a:pt x="4" y="169"/>
                    </a:lnTo>
                    <a:lnTo>
                      <a:pt x="8" y="169"/>
                    </a:lnTo>
                    <a:lnTo>
                      <a:pt x="8" y="173"/>
                    </a:lnTo>
                    <a:lnTo>
                      <a:pt x="8" y="173"/>
                    </a:lnTo>
                    <a:lnTo>
                      <a:pt x="8" y="173"/>
                    </a:lnTo>
                    <a:lnTo>
                      <a:pt x="11" y="173"/>
                    </a:lnTo>
                    <a:lnTo>
                      <a:pt x="11" y="173"/>
                    </a:lnTo>
                    <a:lnTo>
                      <a:pt x="11" y="177"/>
                    </a:lnTo>
                    <a:lnTo>
                      <a:pt x="15" y="177"/>
                    </a:lnTo>
                    <a:lnTo>
                      <a:pt x="15" y="177"/>
                    </a:lnTo>
                    <a:lnTo>
                      <a:pt x="15" y="177"/>
                    </a:lnTo>
                    <a:lnTo>
                      <a:pt x="19" y="177"/>
                    </a:lnTo>
                    <a:lnTo>
                      <a:pt x="19" y="177"/>
                    </a:lnTo>
                    <a:lnTo>
                      <a:pt x="19" y="177"/>
                    </a:lnTo>
                    <a:lnTo>
                      <a:pt x="23" y="177"/>
                    </a:lnTo>
                    <a:lnTo>
                      <a:pt x="23" y="177"/>
                    </a:lnTo>
                    <a:lnTo>
                      <a:pt x="23" y="177"/>
                    </a:lnTo>
                    <a:lnTo>
                      <a:pt x="26" y="177"/>
                    </a:lnTo>
                    <a:lnTo>
                      <a:pt x="26" y="177"/>
                    </a:lnTo>
                    <a:lnTo>
                      <a:pt x="26" y="177"/>
                    </a:lnTo>
                    <a:lnTo>
                      <a:pt x="30" y="177"/>
                    </a:lnTo>
                    <a:lnTo>
                      <a:pt x="30" y="177"/>
                    </a:lnTo>
                    <a:lnTo>
                      <a:pt x="30" y="177"/>
                    </a:lnTo>
                    <a:lnTo>
                      <a:pt x="34" y="177"/>
                    </a:lnTo>
                    <a:lnTo>
                      <a:pt x="34" y="177"/>
                    </a:lnTo>
                    <a:lnTo>
                      <a:pt x="34" y="177"/>
                    </a:lnTo>
                    <a:lnTo>
                      <a:pt x="34" y="173"/>
                    </a:lnTo>
                    <a:lnTo>
                      <a:pt x="38" y="173"/>
                    </a:lnTo>
                    <a:lnTo>
                      <a:pt x="38" y="173"/>
                    </a:lnTo>
                    <a:lnTo>
                      <a:pt x="38" y="173"/>
                    </a:lnTo>
                    <a:lnTo>
                      <a:pt x="38" y="173"/>
                    </a:lnTo>
                    <a:lnTo>
                      <a:pt x="38" y="173"/>
                    </a:lnTo>
                    <a:lnTo>
                      <a:pt x="38" y="169"/>
                    </a:lnTo>
                    <a:lnTo>
                      <a:pt x="41" y="169"/>
                    </a:lnTo>
                    <a:lnTo>
                      <a:pt x="41" y="169"/>
                    </a:lnTo>
                    <a:lnTo>
                      <a:pt x="41" y="169"/>
                    </a:lnTo>
                    <a:lnTo>
                      <a:pt x="83" y="12"/>
                    </a:lnTo>
                    <a:lnTo>
                      <a:pt x="83" y="12"/>
                    </a:lnTo>
                    <a:lnTo>
                      <a:pt x="83" y="12"/>
                    </a:lnTo>
                    <a:lnTo>
                      <a:pt x="83" y="12"/>
                    </a:lnTo>
                    <a:lnTo>
                      <a:pt x="83" y="15"/>
                    </a:lnTo>
                    <a:lnTo>
                      <a:pt x="83" y="15"/>
                    </a:lnTo>
                    <a:lnTo>
                      <a:pt x="83" y="15"/>
                    </a:lnTo>
                    <a:lnTo>
                      <a:pt x="79" y="15"/>
                    </a:lnTo>
                    <a:lnTo>
                      <a:pt x="79" y="15"/>
                    </a:lnTo>
                    <a:lnTo>
                      <a:pt x="79" y="19"/>
                    </a:lnTo>
                    <a:lnTo>
                      <a:pt x="79" y="19"/>
                    </a:lnTo>
                    <a:lnTo>
                      <a:pt x="75" y="19"/>
                    </a:lnTo>
                    <a:lnTo>
                      <a:pt x="75" y="19"/>
                    </a:lnTo>
                    <a:lnTo>
                      <a:pt x="75" y="19"/>
                    </a:lnTo>
                    <a:lnTo>
                      <a:pt x="75" y="19"/>
                    </a:lnTo>
                    <a:lnTo>
                      <a:pt x="71" y="19"/>
                    </a:lnTo>
                    <a:lnTo>
                      <a:pt x="71" y="19"/>
                    </a:lnTo>
                    <a:lnTo>
                      <a:pt x="71" y="19"/>
                    </a:lnTo>
                    <a:lnTo>
                      <a:pt x="68" y="19"/>
                    </a:lnTo>
                    <a:lnTo>
                      <a:pt x="68" y="19"/>
                    </a:lnTo>
                    <a:lnTo>
                      <a:pt x="68" y="19"/>
                    </a:lnTo>
                    <a:lnTo>
                      <a:pt x="64" y="19"/>
                    </a:lnTo>
                    <a:lnTo>
                      <a:pt x="64" y="19"/>
                    </a:lnTo>
                    <a:lnTo>
                      <a:pt x="64" y="19"/>
                    </a:lnTo>
                    <a:lnTo>
                      <a:pt x="60" y="19"/>
                    </a:lnTo>
                    <a:lnTo>
                      <a:pt x="60" y="19"/>
                    </a:lnTo>
                    <a:lnTo>
                      <a:pt x="56" y="19"/>
                    </a:lnTo>
                    <a:lnTo>
                      <a:pt x="56" y="19"/>
                    </a:lnTo>
                    <a:lnTo>
                      <a:pt x="56" y="19"/>
                    </a:lnTo>
                    <a:lnTo>
                      <a:pt x="56" y="15"/>
                    </a:lnTo>
                    <a:lnTo>
                      <a:pt x="53" y="15"/>
                    </a:lnTo>
                    <a:lnTo>
                      <a:pt x="53" y="15"/>
                    </a:lnTo>
                    <a:lnTo>
                      <a:pt x="53" y="15"/>
                    </a:lnTo>
                    <a:lnTo>
                      <a:pt x="49" y="15"/>
                    </a:lnTo>
                    <a:lnTo>
                      <a:pt x="49" y="15"/>
                    </a:lnTo>
                    <a:lnTo>
                      <a:pt x="49" y="12"/>
                    </a:lnTo>
                    <a:lnTo>
                      <a:pt x="49" y="12"/>
                    </a:lnTo>
                    <a:lnTo>
                      <a:pt x="45" y="12"/>
                    </a:lnTo>
                    <a:lnTo>
                      <a:pt x="45" y="12"/>
                    </a:lnTo>
                    <a:lnTo>
                      <a:pt x="45" y="8"/>
                    </a:lnTo>
                    <a:lnTo>
                      <a:pt x="45" y="8"/>
                    </a:lnTo>
                    <a:lnTo>
                      <a:pt x="45" y="8"/>
                    </a:lnTo>
                    <a:lnTo>
                      <a:pt x="45" y="8"/>
                    </a:lnTo>
                    <a:lnTo>
                      <a:pt x="45" y="4"/>
                    </a:lnTo>
                    <a:lnTo>
                      <a:pt x="45" y="4"/>
                    </a:lnTo>
                    <a:lnTo>
                      <a:pt x="45" y="4"/>
                    </a:lnTo>
                    <a:lnTo>
                      <a:pt x="45" y="4"/>
                    </a:lnTo>
                    <a:lnTo>
                      <a:pt x="45" y="0"/>
                    </a:lnTo>
                    <a:lnTo>
                      <a:pt x="45" y="0"/>
                    </a:lnTo>
                    <a:lnTo>
                      <a:pt x="45" y="0"/>
                    </a:lnTo>
                    <a:lnTo>
                      <a:pt x="0" y="158"/>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Oval 481">
                <a:extLst>
                  <a:ext uri="{FF2B5EF4-FFF2-40B4-BE49-F238E27FC236}">
                    <a16:creationId xmlns:a16="http://schemas.microsoft.com/office/drawing/2014/main" id="{33F89B98-2A7C-3896-8901-463919FE9CCA}"/>
                  </a:ext>
                </a:extLst>
              </p:cNvPr>
              <p:cNvSpPr>
                <a:spLocks noChangeArrowheads="1"/>
              </p:cNvSpPr>
              <p:nvPr/>
            </p:nvSpPr>
            <p:spPr bwMode="auto">
              <a:xfrm>
                <a:off x="6854" y="2229"/>
                <a:ext cx="116" cy="116"/>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Oval 482">
                <a:extLst>
                  <a:ext uri="{FF2B5EF4-FFF2-40B4-BE49-F238E27FC236}">
                    <a16:creationId xmlns:a16="http://schemas.microsoft.com/office/drawing/2014/main" id="{062C6C38-2F94-6545-BF91-A9A2374E2818}"/>
                  </a:ext>
                </a:extLst>
              </p:cNvPr>
              <p:cNvSpPr>
                <a:spLocks noChangeArrowheads="1"/>
              </p:cNvSpPr>
              <p:nvPr/>
            </p:nvSpPr>
            <p:spPr bwMode="auto">
              <a:xfrm>
                <a:off x="5125" y="653"/>
                <a:ext cx="116" cy="116"/>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Oval 483">
                <a:extLst>
                  <a:ext uri="{FF2B5EF4-FFF2-40B4-BE49-F238E27FC236}">
                    <a16:creationId xmlns:a16="http://schemas.microsoft.com/office/drawing/2014/main" id="{771957F3-F4C1-D641-74D4-E1A93AF5D2D8}"/>
                  </a:ext>
                </a:extLst>
              </p:cNvPr>
              <p:cNvSpPr>
                <a:spLocks noChangeArrowheads="1"/>
              </p:cNvSpPr>
              <p:nvPr/>
            </p:nvSpPr>
            <p:spPr bwMode="auto">
              <a:xfrm>
                <a:off x="4925" y="2218"/>
                <a:ext cx="226" cy="217"/>
              </a:xfrm>
              <a:prstGeom prst="ellipse">
                <a:avLst/>
              </a:prstGeom>
              <a:solidFill>
                <a:srgbClr val="00CCFF"/>
              </a:solidFill>
              <a:ln w="6350">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2" name="Freeform 484">
                <a:extLst>
                  <a:ext uri="{FF2B5EF4-FFF2-40B4-BE49-F238E27FC236}">
                    <a16:creationId xmlns:a16="http://schemas.microsoft.com/office/drawing/2014/main" id="{6AD0ABC0-6039-E77D-1C92-8B4B2772287F}"/>
                  </a:ext>
                </a:extLst>
              </p:cNvPr>
              <p:cNvSpPr>
                <a:spLocks/>
              </p:cNvSpPr>
              <p:nvPr/>
            </p:nvSpPr>
            <p:spPr bwMode="auto">
              <a:xfrm>
                <a:off x="5113" y="2371"/>
                <a:ext cx="218" cy="177"/>
              </a:xfrm>
              <a:custGeom>
                <a:avLst/>
                <a:gdLst>
                  <a:gd name="T0" fmla="*/ 23 w 218"/>
                  <a:gd name="T1" fmla="*/ 0 h 177"/>
                  <a:gd name="T2" fmla="*/ 23 w 218"/>
                  <a:gd name="T3" fmla="*/ 0 h 177"/>
                  <a:gd name="T4" fmla="*/ 23 w 218"/>
                  <a:gd name="T5" fmla="*/ 0 h 177"/>
                  <a:gd name="T6" fmla="*/ 23 w 218"/>
                  <a:gd name="T7" fmla="*/ 0 h 177"/>
                  <a:gd name="T8" fmla="*/ 19 w 218"/>
                  <a:gd name="T9" fmla="*/ 0 h 177"/>
                  <a:gd name="T10" fmla="*/ 19 w 218"/>
                  <a:gd name="T11" fmla="*/ 0 h 177"/>
                  <a:gd name="T12" fmla="*/ 19 w 218"/>
                  <a:gd name="T13" fmla="*/ 0 h 177"/>
                  <a:gd name="T14" fmla="*/ 15 w 218"/>
                  <a:gd name="T15" fmla="*/ 4 h 177"/>
                  <a:gd name="T16" fmla="*/ 15 w 218"/>
                  <a:gd name="T17" fmla="*/ 4 h 177"/>
                  <a:gd name="T18" fmla="*/ 12 w 218"/>
                  <a:gd name="T19" fmla="*/ 8 h 177"/>
                  <a:gd name="T20" fmla="*/ 12 w 218"/>
                  <a:gd name="T21" fmla="*/ 8 h 177"/>
                  <a:gd name="T22" fmla="*/ 8 w 218"/>
                  <a:gd name="T23" fmla="*/ 12 h 177"/>
                  <a:gd name="T24" fmla="*/ 8 w 218"/>
                  <a:gd name="T25" fmla="*/ 12 h 177"/>
                  <a:gd name="T26" fmla="*/ 8 w 218"/>
                  <a:gd name="T27" fmla="*/ 16 h 177"/>
                  <a:gd name="T28" fmla="*/ 4 w 218"/>
                  <a:gd name="T29" fmla="*/ 16 h 177"/>
                  <a:gd name="T30" fmla="*/ 4 w 218"/>
                  <a:gd name="T31" fmla="*/ 19 h 177"/>
                  <a:gd name="T32" fmla="*/ 4 w 218"/>
                  <a:gd name="T33" fmla="*/ 19 h 177"/>
                  <a:gd name="T34" fmla="*/ 0 w 218"/>
                  <a:gd name="T35" fmla="*/ 23 h 177"/>
                  <a:gd name="T36" fmla="*/ 0 w 218"/>
                  <a:gd name="T37" fmla="*/ 23 h 177"/>
                  <a:gd name="T38" fmla="*/ 0 w 218"/>
                  <a:gd name="T39" fmla="*/ 27 h 177"/>
                  <a:gd name="T40" fmla="*/ 0 w 218"/>
                  <a:gd name="T41" fmla="*/ 27 h 177"/>
                  <a:gd name="T42" fmla="*/ 0 w 218"/>
                  <a:gd name="T43" fmla="*/ 31 h 177"/>
                  <a:gd name="T44" fmla="*/ 0 w 218"/>
                  <a:gd name="T45" fmla="*/ 31 h 177"/>
                  <a:gd name="T46" fmla="*/ 0 w 218"/>
                  <a:gd name="T47" fmla="*/ 31 h 177"/>
                  <a:gd name="T48" fmla="*/ 0 w 218"/>
                  <a:gd name="T49" fmla="*/ 31 h 177"/>
                  <a:gd name="T50" fmla="*/ 192 w 218"/>
                  <a:gd name="T51" fmla="*/ 177 h 177"/>
                  <a:gd name="T52" fmla="*/ 192 w 218"/>
                  <a:gd name="T53" fmla="*/ 177 h 177"/>
                  <a:gd name="T54" fmla="*/ 192 w 218"/>
                  <a:gd name="T55" fmla="*/ 177 h 177"/>
                  <a:gd name="T56" fmla="*/ 192 w 218"/>
                  <a:gd name="T57" fmla="*/ 177 h 177"/>
                  <a:gd name="T58" fmla="*/ 195 w 218"/>
                  <a:gd name="T59" fmla="*/ 173 h 177"/>
                  <a:gd name="T60" fmla="*/ 195 w 218"/>
                  <a:gd name="T61" fmla="*/ 173 h 177"/>
                  <a:gd name="T62" fmla="*/ 195 w 218"/>
                  <a:gd name="T63" fmla="*/ 169 h 177"/>
                  <a:gd name="T64" fmla="*/ 195 w 218"/>
                  <a:gd name="T65" fmla="*/ 169 h 177"/>
                  <a:gd name="T66" fmla="*/ 195 w 218"/>
                  <a:gd name="T67" fmla="*/ 166 h 177"/>
                  <a:gd name="T68" fmla="*/ 199 w 218"/>
                  <a:gd name="T69" fmla="*/ 166 h 177"/>
                  <a:gd name="T70" fmla="*/ 199 w 218"/>
                  <a:gd name="T71" fmla="*/ 162 h 177"/>
                  <a:gd name="T72" fmla="*/ 203 w 218"/>
                  <a:gd name="T73" fmla="*/ 162 h 177"/>
                  <a:gd name="T74" fmla="*/ 203 w 218"/>
                  <a:gd name="T75" fmla="*/ 158 h 177"/>
                  <a:gd name="T76" fmla="*/ 203 w 218"/>
                  <a:gd name="T77" fmla="*/ 158 h 177"/>
                  <a:gd name="T78" fmla="*/ 207 w 218"/>
                  <a:gd name="T79" fmla="*/ 154 h 177"/>
                  <a:gd name="T80" fmla="*/ 207 w 218"/>
                  <a:gd name="T81" fmla="*/ 154 h 177"/>
                  <a:gd name="T82" fmla="*/ 210 w 218"/>
                  <a:gd name="T83" fmla="*/ 151 h 177"/>
                  <a:gd name="T84" fmla="*/ 210 w 218"/>
                  <a:gd name="T85" fmla="*/ 151 h 177"/>
                  <a:gd name="T86" fmla="*/ 210 w 218"/>
                  <a:gd name="T87" fmla="*/ 147 h 177"/>
                  <a:gd name="T88" fmla="*/ 214 w 218"/>
                  <a:gd name="T89" fmla="*/ 147 h 177"/>
                  <a:gd name="T90" fmla="*/ 214 w 218"/>
                  <a:gd name="T91" fmla="*/ 147 h 177"/>
                  <a:gd name="T92" fmla="*/ 214 w 218"/>
                  <a:gd name="T93" fmla="*/ 147 h 177"/>
                  <a:gd name="T94" fmla="*/ 218 w 218"/>
                  <a:gd name="T95" fmla="*/ 147 h 177"/>
                  <a:gd name="T96" fmla="*/ 218 w 218"/>
                  <a:gd name="T97" fmla="*/ 147 h 177"/>
                  <a:gd name="T98" fmla="*/ 218 w 218"/>
                  <a:gd name="T99" fmla="*/ 14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8" h="177">
                    <a:moveTo>
                      <a:pt x="23" y="0"/>
                    </a:moveTo>
                    <a:lnTo>
                      <a:pt x="23" y="0"/>
                    </a:lnTo>
                    <a:lnTo>
                      <a:pt x="23" y="0"/>
                    </a:lnTo>
                    <a:lnTo>
                      <a:pt x="23" y="0"/>
                    </a:lnTo>
                    <a:lnTo>
                      <a:pt x="23" y="0"/>
                    </a:lnTo>
                    <a:lnTo>
                      <a:pt x="23" y="0"/>
                    </a:lnTo>
                    <a:lnTo>
                      <a:pt x="23" y="0"/>
                    </a:lnTo>
                    <a:lnTo>
                      <a:pt x="23" y="0"/>
                    </a:lnTo>
                    <a:lnTo>
                      <a:pt x="19" y="0"/>
                    </a:lnTo>
                    <a:lnTo>
                      <a:pt x="19" y="0"/>
                    </a:lnTo>
                    <a:lnTo>
                      <a:pt x="19" y="0"/>
                    </a:lnTo>
                    <a:lnTo>
                      <a:pt x="19" y="0"/>
                    </a:lnTo>
                    <a:lnTo>
                      <a:pt x="19" y="0"/>
                    </a:lnTo>
                    <a:lnTo>
                      <a:pt x="19" y="0"/>
                    </a:lnTo>
                    <a:lnTo>
                      <a:pt x="15" y="4"/>
                    </a:lnTo>
                    <a:lnTo>
                      <a:pt x="15" y="4"/>
                    </a:lnTo>
                    <a:lnTo>
                      <a:pt x="15" y="4"/>
                    </a:lnTo>
                    <a:lnTo>
                      <a:pt x="15" y="4"/>
                    </a:lnTo>
                    <a:lnTo>
                      <a:pt x="12" y="4"/>
                    </a:lnTo>
                    <a:lnTo>
                      <a:pt x="12" y="8"/>
                    </a:lnTo>
                    <a:lnTo>
                      <a:pt x="12" y="8"/>
                    </a:lnTo>
                    <a:lnTo>
                      <a:pt x="12" y="8"/>
                    </a:lnTo>
                    <a:lnTo>
                      <a:pt x="12" y="8"/>
                    </a:lnTo>
                    <a:lnTo>
                      <a:pt x="8" y="12"/>
                    </a:lnTo>
                    <a:lnTo>
                      <a:pt x="8" y="12"/>
                    </a:lnTo>
                    <a:lnTo>
                      <a:pt x="8" y="12"/>
                    </a:lnTo>
                    <a:lnTo>
                      <a:pt x="8" y="16"/>
                    </a:lnTo>
                    <a:lnTo>
                      <a:pt x="8" y="16"/>
                    </a:lnTo>
                    <a:lnTo>
                      <a:pt x="4" y="16"/>
                    </a:lnTo>
                    <a:lnTo>
                      <a:pt x="4" y="16"/>
                    </a:lnTo>
                    <a:lnTo>
                      <a:pt x="4" y="19"/>
                    </a:lnTo>
                    <a:lnTo>
                      <a:pt x="4" y="19"/>
                    </a:lnTo>
                    <a:lnTo>
                      <a:pt x="4" y="19"/>
                    </a:lnTo>
                    <a:lnTo>
                      <a:pt x="4" y="19"/>
                    </a:lnTo>
                    <a:lnTo>
                      <a:pt x="0" y="23"/>
                    </a:lnTo>
                    <a:lnTo>
                      <a:pt x="0" y="23"/>
                    </a:lnTo>
                    <a:lnTo>
                      <a:pt x="0" y="23"/>
                    </a:lnTo>
                    <a:lnTo>
                      <a:pt x="0" y="23"/>
                    </a:lnTo>
                    <a:lnTo>
                      <a:pt x="0" y="27"/>
                    </a:lnTo>
                    <a:lnTo>
                      <a:pt x="0" y="27"/>
                    </a:lnTo>
                    <a:lnTo>
                      <a:pt x="0" y="27"/>
                    </a:lnTo>
                    <a:lnTo>
                      <a:pt x="0" y="27"/>
                    </a:lnTo>
                    <a:lnTo>
                      <a:pt x="0" y="27"/>
                    </a:lnTo>
                    <a:lnTo>
                      <a:pt x="0" y="31"/>
                    </a:lnTo>
                    <a:lnTo>
                      <a:pt x="0" y="31"/>
                    </a:lnTo>
                    <a:lnTo>
                      <a:pt x="0" y="31"/>
                    </a:lnTo>
                    <a:lnTo>
                      <a:pt x="0" y="31"/>
                    </a:lnTo>
                    <a:lnTo>
                      <a:pt x="0" y="31"/>
                    </a:lnTo>
                    <a:lnTo>
                      <a:pt x="0" y="31"/>
                    </a:lnTo>
                    <a:lnTo>
                      <a:pt x="0" y="31"/>
                    </a:lnTo>
                    <a:lnTo>
                      <a:pt x="195" y="177"/>
                    </a:lnTo>
                    <a:lnTo>
                      <a:pt x="192" y="177"/>
                    </a:lnTo>
                    <a:lnTo>
                      <a:pt x="192" y="177"/>
                    </a:lnTo>
                    <a:lnTo>
                      <a:pt x="192" y="177"/>
                    </a:lnTo>
                    <a:lnTo>
                      <a:pt x="192" y="177"/>
                    </a:lnTo>
                    <a:lnTo>
                      <a:pt x="192" y="177"/>
                    </a:lnTo>
                    <a:lnTo>
                      <a:pt x="192" y="177"/>
                    </a:lnTo>
                    <a:lnTo>
                      <a:pt x="192" y="177"/>
                    </a:lnTo>
                    <a:lnTo>
                      <a:pt x="192" y="173"/>
                    </a:lnTo>
                    <a:lnTo>
                      <a:pt x="195" y="173"/>
                    </a:lnTo>
                    <a:lnTo>
                      <a:pt x="195" y="173"/>
                    </a:lnTo>
                    <a:lnTo>
                      <a:pt x="195" y="173"/>
                    </a:lnTo>
                    <a:lnTo>
                      <a:pt x="195" y="173"/>
                    </a:lnTo>
                    <a:lnTo>
                      <a:pt x="195" y="169"/>
                    </a:lnTo>
                    <a:lnTo>
                      <a:pt x="195" y="169"/>
                    </a:lnTo>
                    <a:lnTo>
                      <a:pt x="195" y="169"/>
                    </a:lnTo>
                    <a:lnTo>
                      <a:pt x="195" y="169"/>
                    </a:lnTo>
                    <a:lnTo>
                      <a:pt x="195" y="166"/>
                    </a:lnTo>
                    <a:lnTo>
                      <a:pt x="199" y="166"/>
                    </a:lnTo>
                    <a:lnTo>
                      <a:pt x="199" y="166"/>
                    </a:lnTo>
                    <a:lnTo>
                      <a:pt x="199" y="166"/>
                    </a:lnTo>
                    <a:lnTo>
                      <a:pt x="199" y="162"/>
                    </a:lnTo>
                    <a:lnTo>
                      <a:pt x="199" y="162"/>
                    </a:lnTo>
                    <a:lnTo>
                      <a:pt x="203" y="162"/>
                    </a:lnTo>
                    <a:lnTo>
                      <a:pt x="203" y="162"/>
                    </a:lnTo>
                    <a:lnTo>
                      <a:pt x="203" y="158"/>
                    </a:lnTo>
                    <a:lnTo>
                      <a:pt x="203" y="158"/>
                    </a:lnTo>
                    <a:lnTo>
                      <a:pt x="203" y="158"/>
                    </a:lnTo>
                    <a:lnTo>
                      <a:pt x="207" y="154"/>
                    </a:lnTo>
                    <a:lnTo>
                      <a:pt x="207" y="154"/>
                    </a:lnTo>
                    <a:lnTo>
                      <a:pt x="207" y="154"/>
                    </a:lnTo>
                    <a:lnTo>
                      <a:pt x="207" y="154"/>
                    </a:lnTo>
                    <a:lnTo>
                      <a:pt x="207" y="151"/>
                    </a:lnTo>
                    <a:lnTo>
                      <a:pt x="210" y="151"/>
                    </a:lnTo>
                    <a:lnTo>
                      <a:pt x="210" y="151"/>
                    </a:lnTo>
                    <a:lnTo>
                      <a:pt x="210" y="151"/>
                    </a:lnTo>
                    <a:lnTo>
                      <a:pt x="210" y="151"/>
                    </a:lnTo>
                    <a:lnTo>
                      <a:pt x="210" y="147"/>
                    </a:lnTo>
                    <a:lnTo>
                      <a:pt x="214" y="147"/>
                    </a:lnTo>
                    <a:lnTo>
                      <a:pt x="214" y="147"/>
                    </a:lnTo>
                    <a:lnTo>
                      <a:pt x="214" y="147"/>
                    </a:lnTo>
                    <a:lnTo>
                      <a:pt x="214" y="147"/>
                    </a:lnTo>
                    <a:lnTo>
                      <a:pt x="214" y="147"/>
                    </a:lnTo>
                    <a:lnTo>
                      <a:pt x="214" y="147"/>
                    </a:lnTo>
                    <a:lnTo>
                      <a:pt x="218" y="147"/>
                    </a:lnTo>
                    <a:lnTo>
                      <a:pt x="218" y="147"/>
                    </a:lnTo>
                    <a:lnTo>
                      <a:pt x="218" y="147"/>
                    </a:lnTo>
                    <a:lnTo>
                      <a:pt x="218" y="147"/>
                    </a:lnTo>
                    <a:lnTo>
                      <a:pt x="218" y="147"/>
                    </a:lnTo>
                    <a:lnTo>
                      <a:pt x="218" y="147"/>
                    </a:lnTo>
                    <a:lnTo>
                      <a:pt x="23"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485">
                <a:extLst>
                  <a:ext uri="{FF2B5EF4-FFF2-40B4-BE49-F238E27FC236}">
                    <a16:creationId xmlns:a16="http://schemas.microsoft.com/office/drawing/2014/main" id="{DFA794B9-2D99-C155-2F98-D8FDB62E57A4}"/>
                  </a:ext>
                </a:extLst>
              </p:cNvPr>
              <p:cNvSpPr>
                <a:spLocks/>
              </p:cNvSpPr>
              <p:nvPr/>
            </p:nvSpPr>
            <p:spPr bwMode="auto">
              <a:xfrm>
                <a:off x="4787" y="2353"/>
                <a:ext cx="188" cy="154"/>
              </a:xfrm>
              <a:custGeom>
                <a:avLst/>
                <a:gdLst>
                  <a:gd name="T0" fmla="*/ 184 w 188"/>
                  <a:gd name="T1" fmla="*/ 34 h 154"/>
                  <a:gd name="T2" fmla="*/ 184 w 188"/>
                  <a:gd name="T3" fmla="*/ 34 h 154"/>
                  <a:gd name="T4" fmla="*/ 184 w 188"/>
                  <a:gd name="T5" fmla="*/ 34 h 154"/>
                  <a:gd name="T6" fmla="*/ 188 w 188"/>
                  <a:gd name="T7" fmla="*/ 30 h 154"/>
                  <a:gd name="T8" fmla="*/ 188 w 188"/>
                  <a:gd name="T9" fmla="*/ 30 h 154"/>
                  <a:gd name="T10" fmla="*/ 188 w 188"/>
                  <a:gd name="T11" fmla="*/ 26 h 154"/>
                  <a:gd name="T12" fmla="*/ 188 w 188"/>
                  <a:gd name="T13" fmla="*/ 26 h 154"/>
                  <a:gd name="T14" fmla="*/ 188 w 188"/>
                  <a:gd name="T15" fmla="*/ 22 h 154"/>
                  <a:gd name="T16" fmla="*/ 184 w 188"/>
                  <a:gd name="T17" fmla="*/ 18 h 154"/>
                  <a:gd name="T18" fmla="*/ 184 w 188"/>
                  <a:gd name="T19" fmla="*/ 18 h 154"/>
                  <a:gd name="T20" fmla="*/ 184 w 188"/>
                  <a:gd name="T21" fmla="*/ 15 h 154"/>
                  <a:gd name="T22" fmla="*/ 180 w 188"/>
                  <a:gd name="T23" fmla="*/ 15 h 154"/>
                  <a:gd name="T24" fmla="*/ 180 w 188"/>
                  <a:gd name="T25" fmla="*/ 11 h 154"/>
                  <a:gd name="T26" fmla="*/ 180 w 188"/>
                  <a:gd name="T27" fmla="*/ 7 h 154"/>
                  <a:gd name="T28" fmla="*/ 176 w 188"/>
                  <a:gd name="T29" fmla="*/ 7 h 154"/>
                  <a:gd name="T30" fmla="*/ 176 w 188"/>
                  <a:gd name="T31" fmla="*/ 7 h 154"/>
                  <a:gd name="T32" fmla="*/ 172 w 188"/>
                  <a:gd name="T33" fmla="*/ 3 h 154"/>
                  <a:gd name="T34" fmla="*/ 172 w 188"/>
                  <a:gd name="T35" fmla="*/ 3 h 154"/>
                  <a:gd name="T36" fmla="*/ 169 w 188"/>
                  <a:gd name="T37" fmla="*/ 3 h 154"/>
                  <a:gd name="T38" fmla="*/ 165 w 188"/>
                  <a:gd name="T39" fmla="*/ 0 h 154"/>
                  <a:gd name="T40" fmla="*/ 165 w 188"/>
                  <a:gd name="T41" fmla="*/ 0 h 154"/>
                  <a:gd name="T42" fmla="*/ 161 w 188"/>
                  <a:gd name="T43" fmla="*/ 0 h 154"/>
                  <a:gd name="T44" fmla="*/ 161 w 188"/>
                  <a:gd name="T45" fmla="*/ 0 h 154"/>
                  <a:gd name="T46" fmla="*/ 161 w 188"/>
                  <a:gd name="T47" fmla="*/ 3 h 154"/>
                  <a:gd name="T48" fmla="*/ 157 w 188"/>
                  <a:gd name="T49" fmla="*/ 3 h 154"/>
                  <a:gd name="T50" fmla="*/ 4 w 188"/>
                  <a:gd name="T51" fmla="*/ 120 h 154"/>
                  <a:gd name="T52" fmla="*/ 4 w 188"/>
                  <a:gd name="T53" fmla="*/ 120 h 154"/>
                  <a:gd name="T54" fmla="*/ 7 w 188"/>
                  <a:gd name="T55" fmla="*/ 120 h 154"/>
                  <a:gd name="T56" fmla="*/ 7 w 188"/>
                  <a:gd name="T57" fmla="*/ 120 h 154"/>
                  <a:gd name="T58" fmla="*/ 11 w 188"/>
                  <a:gd name="T59" fmla="*/ 120 h 154"/>
                  <a:gd name="T60" fmla="*/ 11 w 188"/>
                  <a:gd name="T61" fmla="*/ 120 h 154"/>
                  <a:gd name="T62" fmla="*/ 15 w 188"/>
                  <a:gd name="T63" fmla="*/ 120 h 154"/>
                  <a:gd name="T64" fmla="*/ 15 w 188"/>
                  <a:gd name="T65" fmla="*/ 124 h 154"/>
                  <a:gd name="T66" fmla="*/ 19 w 188"/>
                  <a:gd name="T67" fmla="*/ 124 h 154"/>
                  <a:gd name="T68" fmla="*/ 19 w 188"/>
                  <a:gd name="T69" fmla="*/ 124 h 154"/>
                  <a:gd name="T70" fmla="*/ 22 w 188"/>
                  <a:gd name="T71" fmla="*/ 127 h 154"/>
                  <a:gd name="T72" fmla="*/ 22 w 188"/>
                  <a:gd name="T73" fmla="*/ 127 h 154"/>
                  <a:gd name="T74" fmla="*/ 26 w 188"/>
                  <a:gd name="T75" fmla="*/ 131 h 154"/>
                  <a:gd name="T76" fmla="*/ 26 w 188"/>
                  <a:gd name="T77" fmla="*/ 131 h 154"/>
                  <a:gd name="T78" fmla="*/ 26 w 188"/>
                  <a:gd name="T79" fmla="*/ 135 h 154"/>
                  <a:gd name="T80" fmla="*/ 30 w 188"/>
                  <a:gd name="T81" fmla="*/ 139 h 154"/>
                  <a:gd name="T82" fmla="*/ 30 w 188"/>
                  <a:gd name="T83" fmla="*/ 139 h 154"/>
                  <a:gd name="T84" fmla="*/ 30 w 188"/>
                  <a:gd name="T85" fmla="*/ 142 h 154"/>
                  <a:gd name="T86" fmla="*/ 30 w 188"/>
                  <a:gd name="T87" fmla="*/ 146 h 154"/>
                  <a:gd name="T88" fmla="*/ 30 w 188"/>
                  <a:gd name="T89" fmla="*/ 146 h 154"/>
                  <a:gd name="T90" fmla="*/ 30 w 188"/>
                  <a:gd name="T91" fmla="*/ 150 h 154"/>
                  <a:gd name="T92" fmla="*/ 30 w 188"/>
                  <a:gd name="T93" fmla="*/ 150 h 154"/>
                  <a:gd name="T94" fmla="*/ 30 w 188"/>
                  <a:gd name="T95" fmla="*/ 154 h 154"/>
                  <a:gd name="T96" fmla="*/ 30 w 188"/>
                  <a:gd name="T97" fmla="*/ 154 h 154"/>
                  <a:gd name="T98" fmla="*/ 26 w 188"/>
                  <a:gd name="T9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8" h="154">
                    <a:moveTo>
                      <a:pt x="184" y="34"/>
                    </a:moveTo>
                    <a:lnTo>
                      <a:pt x="184" y="34"/>
                    </a:lnTo>
                    <a:lnTo>
                      <a:pt x="184" y="34"/>
                    </a:lnTo>
                    <a:lnTo>
                      <a:pt x="184" y="34"/>
                    </a:lnTo>
                    <a:lnTo>
                      <a:pt x="184" y="34"/>
                    </a:lnTo>
                    <a:lnTo>
                      <a:pt x="184" y="34"/>
                    </a:lnTo>
                    <a:lnTo>
                      <a:pt x="188" y="30"/>
                    </a:lnTo>
                    <a:lnTo>
                      <a:pt x="188" y="30"/>
                    </a:lnTo>
                    <a:lnTo>
                      <a:pt x="188" y="30"/>
                    </a:lnTo>
                    <a:lnTo>
                      <a:pt x="188" y="30"/>
                    </a:lnTo>
                    <a:lnTo>
                      <a:pt x="188" y="26"/>
                    </a:lnTo>
                    <a:lnTo>
                      <a:pt x="188" y="26"/>
                    </a:lnTo>
                    <a:lnTo>
                      <a:pt x="188" y="26"/>
                    </a:lnTo>
                    <a:lnTo>
                      <a:pt x="188" y="26"/>
                    </a:lnTo>
                    <a:lnTo>
                      <a:pt x="188" y="22"/>
                    </a:lnTo>
                    <a:lnTo>
                      <a:pt x="188" y="22"/>
                    </a:lnTo>
                    <a:lnTo>
                      <a:pt x="184" y="22"/>
                    </a:lnTo>
                    <a:lnTo>
                      <a:pt x="184" y="18"/>
                    </a:lnTo>
                    <a:lnTo>
                      <a:pt x="184" y="18"/>
                    </a:lnTo>
                    <a:lnTo>
                      <a:pt x="184" y="18"/>
                    </a:lnTo>
                    <a:lnTo>
                      <a:pt x="184" y="15"/>
                    </a:lnTo>
                    <a:lnTo>
                      <a:pt x="184" y="15"/>
                    </a:lnTo>
                    <a:lnTo>
                      <a:pt x="184" y="15"/>
                    </a:lnTo>
                    <a:lnTo>
                      <a:pt x="180" y="15"/>
                    </a:lnTo>
                    <a:lnTo>
                      <a:pt x="180" y="11"/>
                    </a:lnTo>
                    <a:lnTo>
                      <a:pt x="180" y="11"/>
                    </a:lnTo>
                    <a:lnTo>
                      <a:pt x="180" y="11"/>
                    </a:lnTo>
                    <a:lnTo>
                      <a:pt x="180" y="7"/>
                    </a:lnTo>
                    <a:lnTo>
                      <a:pt x="176" y="7"/>
                    </a:lnTo>
                    <a:lnTo>
                      <a:pt x="176" y="7"/>
                    </a:lnTo>
                    <a:lnTo>
                      <a:pt x="176" y="7"/>
                    </a:lnTo>
                    <a:lnTo>
                      <a:pt x="176" y="7"/>
                    </a:lnTo>
                    <a:lnTo>
                      <a:pt x="172" y="3"/>
                    </a:lnTo>
                    <a:lnTo>
                      <a:pt x="172" y="3"/>
                    </a:lnTo>
                    <a:lnTo>
                      <a:pt x="172" y="3"/>
                    </a:lnTo>
                    <a:lnTo>
                      <a:pt x="172" y="3"/>
                    </a:lnTo>
                    <a:lnTo>
                      <a:pt x="169" y="3"/>
                    </a:lnTo>
                    <a:lnTo>
                      <a:pt x="169" y="3"/>
                    </a:lnTo>
                    <a:lnTo>
                      <a:pt x="169" y="3"/>
                    </a:lnTo>
                    <a:lnTo>
                      <a:pt x="165" y="0"/>
                    </a:lnTo>
                    <a:lnTo>
                      <a:pt x="165" y="0"/>
                    </a:lnTo>
                    <a:lnTo>
                      <a:pt x="165" y="0"/>
                    </a:lnTo>
                    <a:lnTo>
                      <a:pt x="165" y="0"/>
                    </a:lnTo>
                    <a:lnTo>
                      <a:pt x="161" y="0"/>
                    </a:lnTo>
                    <a:lnTo>
                      <a:pt x="161" y="0"/>
                    </a:lnTo>
                    <a:lnTo>
                      <a:pt x="161" y="0"/>
                    </a:lnTo>
                    <a:lnTo>
                      <a:pt x="161" y="3"/>
                    </a:lnTo>
                    <a:lnTo>
                      <a:pt x="161" y="3"/>
                    </a:lnTo>
                    <a:lnTo>
                      <a:pt x="157" y="3"/>
                    </a:lnTo>
                    <a:lnTo>
                      <a:pt x="157" y="3"/>
                    </a:lnTo>
                    <a:lnTo>
                      <a:pt x="0" y="120"/>
                    </a:lnTo>
                    <a:lnTo>
                      <a:pt x="4" y="120"/>
                    </a:lnTo>
                    <a:lnTo>
                      <a:pt x="4" y="120"/>
                    </a:lnTo>
                    <a:lnTo>
                      <a:pt x="4" y="120"/>
                    </a:lnTo>
                    <a:lnTo>
                      <a:pt x="4" y="120"/>
                    </a:lnTo>
                    <a:lnTo>
                      <a:pt x="7" y="120"/>
                    </a:lnTo>
                    <a:lnTo>
                      <a:pt x="7" y="120"/>
                    </a:lnTo>
                    <a:lnTo>
                      <a:pt x="7" y="120"/>
                    </a:lnTo>
                    <a:lnTo>
                      <a:pt x="7" y="120"/>
                    </a:lnTo>
                    <a:lnTo>
                      <a:pt x="11" y="120"/>
                    </a:lnTo>
                    <a:lnTo>
                      <a:pt x="11" y="120"/>
                    </a:lnTo>
                    <a:lnTo>
                      <a:pt x="11" y="120"/>
                    </a:lnTo>
                    <a:lnTo>
                      <a:pt x="11" y="120"/>
                    </a:lnTo>
                    <a:lnTo>
                      <a:pt x="15" y="120"/>
                    </a:lnTo>
                    <a:lnTo>
                      <a:pt x="15" y="120"/>
                    </a:lnTo>
                    <a:lnTo>
                      <a:pt x="15" y="124"/>
                    </a:lnTo>
                    <a:lnTo>
                      <a:pt x="15" y="124"/>
                    </a:lnTo>
                    <a:lnTo>
                      <a:pt x="19" y="124"/>
                    </a:lnTo>
                    <a:lnTo>
                      <a:pt x="19" y="124"/>
                    </a:lnTo>
                    <a:lnTo>
                      <a:pt x="19" y="124"/>
                    </a:lnTo>
                    <a:lnTo>
                      <a:pt x="19" y="127"/>
                    </a:lnTo>
                    <a:lnTo>
                      <a:pt x="22" y="127"/>
                    </a:lnTo>
                    <a:lnTo>
                      <a:pt x="22" y="127"/>
                    </a:lnTo>
                    <a:lnTo>
                      <a:pt x="22" y="127"/>
                    </a:lnTo>
                    <a:lnTo>
                      <a:pt x="22" y="131"/>
                    </a:lnTo>
                    <a:lnTo>
                      <a:pt x="26" y="131"/>
                    </a:lnTo>
                    <a:lnTo>
                      <a:pt x="26" y="131"/>
                    </a:lnTo>
                    <a:lnTo>
                      <a:pt x="26" y="131"/>
                    </a:lnTo>
                    <a:lnTo>
                      <a:pt x="26" y="135"/>
                    </a:lnTo>
                    <a:lnTo>
                      <a:pt x="26" y="135"/>
                    </a:lnTo>
                    <a:lnTo>
                      <a:pt x="30" y="135"/>
                    </a:lnTo>
                    <a:lnTo>
                      <a:pt x="30" y="139"/>
                    </a:lnTo>
                    <a:lnTo>
                      <a:pt x="30" y="139"/>
                    </a:lnTo>
                    <a:lnTo>
                      <a:pt x="30" y="139"/>
                    </a:lnTo>
                    <a:lnTo>
                      <a:pt x="30" y="142"/>
                    </a:lnTo>
                    <a:lnTo>
                      <a:pt x="30" y="142"/>
                    </a:lnTo>
                    <a:lnTo>
                      <a:pt x="30" y="142"/>
                    </a:lnTo>
                    <a:lnTo>
                      <a:pt x="30" y="146"/>
                    </a:lnTo>
                    <a:lnTo>
                      <a:pt x="30" y="146"/>
                    </a:lnTo>
                    <a:lnTo>
                      <a:pt x="30" y="146"/>
                    </a:lnTo>
                    <a:lnTo>
                      <a:pt x="30" y="146"/>
                    </a:lnTo>
                    <a:lnTo>
                      <a:pt x="30" y="150"/>
                    </a:lnTo>
                    <a:lnTo>
                      <a:pt x="30" y="150"/>
                    </a:lnTo>
                    <a:lnTo>
                      <a:pt x="30" y="150"/>
                    </a:lnTo>
                    <a:lnTo>
                      <a:pt x="30" y="150"/>
                    </a:lnTo>
                    <a:lnTo>
                      <a:pt x="30" y="154"/>
                    </a:lnTo>
                    <a:lnTo>
                      <a:pt x="30" y="154"/>
                    </a:lnTo>
                    <a:lnTo>
                      <a:pt x="30" y="154"/>
                    </a:lnTo>
                    <a:lnTo>
                      <a:pt x="26" y="154"/>
                    </a:lnTo>
                    <a:lnTo>
                      <a:pt x="26" y="154"/>
                    </a:lnTo>
                    <a:lnTo>
                      <a:pt x="184" y="3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486">
                <a:extLst>
                  <a:ext uri="{FF2B5EF4-FFF2-40B4-BE49-F238E27FC236}">
                    <a16:creationId xmlns:a16="http://schemas.microsoft.com/office/drawing/2014/main" id="{BE7EAF5B-2450-FC55-3814-559E82E82102}"/>
                  </a:ext>
                </a:extLst>
              </p:cNvPr>
              <p:cNvSpPr>
                <a:spLocks/>
              </p:cNvSpPr>
              <p:nvPr/>
            </p:nvSpPr>
            <p:spPr bwMode="auto">
              <a:xfrm>
                <a:off x="5076" y="2019"/>
                <a:ext cx="206" cy="240"/>
              </a:xfrm>
              <a:custGeom>
                <a:avLst/>
                <a:gdLst>
                  <a:gd name="T0" fmla="*/ 0 w 206"/>
                  <a:gd name="T1" fmla="*/ 210 h 240"/>
                  <a:gd name="T2" fmla="*/ 0 w 206"/>
                  <a:gd name="T3" fmla="*/ 210 h 240"/>
                  <a:gd name="T4" fmla="*/ 0 w 206"/>
                  <a:gd name="T5" fmla="*/ 214 h 240"/>
                  <a:gd name="T6" fmla="*/ 0 w 206"/>
                  <a:gd name="T7" fmla="*/ 214 h 240"/>
                  <a:gd name="T8" fmla="*/ 0 w 206"/>
                  <a:gd name="T9" fmla="*/ 217 h 240"/>
                  <a:gd name="T10" fmla="*/ 0 w 206"/>
                  <a:gd name="T11" fmla="*/ 217 h 240"/>
                  <a:gd name="T12" fmla="*/ 0 w 206"/>
                  <a:gd name="T13" fmla="*/ 221 h 240"/>
                  <a:gd name="T14" fmla="*/ 0 w 206"/>
                  <a:gd name="T15" fmla="*/ 221 h 240"/>
                  <a:gd name="T16" fmla="*/ 4 w 206"/>
                  <a:gd name="T17" fmla="*/ 225 h 240"/>
                  <a:gd name="T18" fmla="*/ 4 w 206"/>
                  <a:gd name="T19" fmla="*/ 225 h 240"/>
                  <a:gd name="T20" fmla="*/ 7 w 206"/>
                  <a:gd name="T21" fmla="*/ 229 h 240"/>
                  <a:gd name="T22" fmla="*/ 7 w 206"/>
                  <a:gd name="T23" fmla="*/ 229 h 240"/>
                  <a:gd name="T24" fmla="*/ 11 w 206"/>
                  <a:gd name="T25" fmla="*/ 232 h 240"/>
                  <a:gd name="T26" fmla="*/ 11 w 206"/>
                  <a:gd name="T27" fmla="*/ 232 h 240"/>
                  <a:gd name="T28" fmla="*/ 15 w 206"/>
                  <a:gd name="T29" fmla="*/ 236 h 240"/>
                  <a:gd name="T30" fmla="*/ 15 w 206"/>
                  <a:gd name="T31" fmla="*/ 236 h 240"/>
                  <a:gd name="T32" fmla="*/ 19 w 206"/>
                  <a:gd name="T33" fmla="*/ 236 h 240"/>
                  <a:gd name="T34" fmla="*/ 22 w 206"/>
                  <a:gd name="T35" fmla="*/ 236 h 240"/>
                  <a:gd name="T36" fmla="*/ 22 w 206"/>
                  <a:gd name="T37" fmla="*/ 236 h 240"/>
                  <a:gd name="T38" fmla="*/ 26 w 206"/>
                  <a:gd name="T39" fmla="*/ 240 h 240"/>
                  <a:gd name="T40" fmla="*/ 26 w 206"/>
                  <a:gd name="T41" fmla="*/ 236 h 240"/>
                  <a:gd name="T42" fmla="*/ 30 w 206"/>
                  <a:gd name="T43" fmla="*/ 236 h 240"/>
                  <a:gd name="T44" fmla="*/ 30 w 206"/>
                  <a:gd name="T45" fmla="*/ 236 h 240"/>
                  <a:gd name="T46" fmla="*/ 30 w 206"/>
                  <a:gd name="T47" fmla="*/ 236 h 240"/>
                  <a:gd name="T48" fmla="*/ 34 w 206"/>
                  <a:gd name="T49" fmla="*/ 236 h 240"/>
                  <a:gd name="T50" fmla="*/ 206 w 206"/>
                  <a:gd name="T51" fmla="*/ 26 h 240"/>
                  <a:gd name="T52" fmla="*/ 202 w 206"/>
                  <a:gd name="T53" fmla="*/ 26 h 240"/>
                  <a:gd name="T54" fmla="*/ 202 w 206"/>
                  <a:gd name="T55" fmla="*/ 26 h 240"/>
                  <a:gd name="T56" fmla="*/ 202 w 206"/>
                  <a:gd name="T57" fmla="*/ 26 h 240"/>
                  <a:gd name="T58" fmla="*/ 199 w 206"/>
                  <a:gd name="T59" fmla="*/ 30 h 240"/>
                  <a:gd name="T60" fmla="*/ 199 w 206"/>
                  <a:gd name="T61" fmla="*/ 26 h 240"/>
                  <a:gd name="T62" fmla="*/ 195 w 206"/>
                  <a:gd name="T63" fmla="*/ 26 h 240"/>
                  <a:gd name="T64" fmla="*/ 191 w 206"/>
                  <a:gd name="T65" fmla="*/ 26 h 240"/>
                  <a:gd name="T66" fmla="*/ 191 w 206"/>
                  <a:gd name="T67" fmla="*/ 26 h 240"/>
                  <a:gd name="T68" fmla="*/ 187 w 206"/>
                  <a:gd name="T69" fmla="*/ 26 h 240"/>
                  <a:gd name="T70" fmla="*/ 187 w 206"/>
                  <a:gd name="T71" fmla="*/ 22 h 240"/>
                  <a:gd name="T72" fmla="*/ 184 w 206"/>
                  <a:gd name="T73" fmla="*/ 22 h 240"/>
                  <a:gd name="T74" fmla="*/ 184 w 206"/>
                  <a:gd name="T75" fmla="*/ 22 h 240"/>
                  <a:gd name="T76" fmla="*/ 180 w 206"/>
                  <a:gd name="T77" fmla="*/ 19 h 240"/>
                  <a:gd name="T78" fmla="*/ 180 w 206"/>
                  <a:gd name="T79" fmla="*/ 19 h 240"/>
                  <a:gd name="T80" fmla="*/ 176 w 206"/>
                  <a:gd name="T81" fmla="*/ 15 h 240"/>
                  <a:gd name="T82" fmla="*/ 176 w 206"/>
                  <a:gd name="T83" fmla="*/ 15 h 240"/>
                  <a:gd name="T84" fmla="*/ 172 w 206"/>
                  <a:gd name="T85" fmla="*/ 11 h 240"/>
                  <a:gd name="T86" fmla="*/ 172 w 206"/>
                  <a:gd name="T87" fmla="*/ 7 h 240"/>
                  <a:gd name="T88" fmla="*/ 172 w 206"/>
                  <a:gd name="T89" fmla="*/ 7 h 240"/>
                  <a:gd name="T90" fmla="*/ 172 w 206"/>
                  <a:gd name="T91" fmla="*/ 4 h 240"/>
                  <a:gd name="T92" fmla="*/ 172 w 206"/>
                  <a:gd name="T93" fmla="*/ 4 h 240"/>
                  <a:gd name="T94" fmla="*/ 172 w 206"/>
                  <a:gd name="T95" fmla="*/ 0 h 240"/>
                  <a:gd name="T96" fmla="*/ 172 w 206"/>
                  <a:gd name="T97" fmla="*/ 0 h 240"/>
                  <a:gd name="T98" fmla="*/ 172 w 206"/>
                  <a:gd name="T9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40">
                    <a:moveTo>
                      <a:pt x="0" y="210"/>
                    </a:moveTo>
                    <a:lnTo>
                      <a:pt x="0" y="210"/>
                    </a:lnTo>
                    <a:lnTo>
                      <a:pt x="0" y="210"/>
                    </a:lnTo>
                    <a:lnTo>
                      <a:pt x="0" y="210"/>
                    </a:lnTo>
                    <a:lnTo>
                      <a:pt x="0" y="214"/>
                    </a:lnTo>
                    <a:lnTo>
                      <a:pt x="0" y="214"/>
                    </a:lnTo>
                    <a:lnTo>
                      <a:pt x="0" y="214"/>
                    </a:lnTo>
                    <a:lnTo>
                      <a:pt x="0" y="214"/>
                    </a:lnTo>
                    <a:lnTo>
                      <a:pt x="0" y="217"/>
                    </a:lnTo>
                    <a:lnTo>
                      <a:pt x="0" y="217"/>
                    </a:lnTo>
                    <a:lnTo>
                      <a:pt x="0" y="217"/>
                    </a:lnTo>
                    <a:lnTo>
                      <a:pt x="0" y="217"/>
                    </a:lnTo>
                    <a:lnTo>
                      <a:pt x="0" y="221"/>
                    </a:lnTo>
                    <a:lnTo>
                      <a:pt x="0" y="221"/>
                    </a:lnTo>
                    <a:lnTo>
                      <a:pt x="0" y="221"/>
                    </a:lnTo>
                    <a:lnTo>
                      <a:pt x="0" y="221"/>
                    </a:lnTo>
                    <a:lnTo>
                      <a:pt x="4" y="225"/>
                    </a:lnTo>
                    <a:lnTo>
                      <a:pt x="4" y="225"/>
                    </a:lnTo>
                    <a:lnTo>
                      <a:pt x="4" y="225"/>
                    </a:lnTo>
                    <a:lnTo>
                      <a:pt x="4" y="225"/>
                    </a:lnTo>
                    <a:lnTo>
                      <a:pt x="4" y="229"/>
                    </a:lnTo>
                    <a:lnTo>
                      <a:pt x="7" y="229"/>
                    </a:lnTo>
                    <a:lnTo>
                      <a:pt x="7" y="229"/>
                    </a:lnTo>
                    <a:lnTo>
                      <a:pt x="7" y="229"/>
                    </a:lnTo>
                    <a:lnTo>
                      <a:pt x="7" y="232"/>
                    </a:lnTo>
                    <a:lnTo>
                      <a:pt x="11" y="232"/>
                    </a:lnTo>
                    <a:lnTo>
                      <a:pt x="11" y="232"/>
                    </a:lnTo>
                    <a:lnTo>
                      <a:pt x="11" y="232"/>
                    </a:lnTo>
                    <a:lnTo>
                      <a:pt x="11" y="232"/>
                    </a:lnTo>
                    <a:lnTo>
                      <a:pt x="15" y="236"/>
                    </a:lnTo>
                    <a:lnTo>
                      <a:pt x="15" y="236"/>
                    </a:lnTo>
                    <a:lnTo>
                      <a:pt x="15" y="236"/>
                    </a:lnTo>
                    <a:lnTo>
                      <a:pt x="19" y="236"/>
                    </a:lnTo>
                    <a:lnTo>
                      <a:pt x="19" y="236"/>
                    </a:lnTo>
                    <a:lnTo>
                      <a:pt x="19" y="236"/>
                    </a:lnTo>
                    <a:lnTo>
                      <a:pt x="22" y="236"/>
                    </a:lnTo>
                    <a:lnTo>
                      <a:pt x="22" y="236"/>
                    </a:lnTo>
                    <a:lnTo>
                      <a:pt x="22" y="236"/>
                    </a:lnTo>
                    <a:lnTo>
                      <a:pt x="22" y="240"/>
                    </a:lnTo>
                    <a:lnTo>
                      <a:pt x="26" y="240"/>
                    </a:lnTo>
                    <a:lnTo>
                      <a:pt x="26" y="240"/>
                    </a:lnTo>
                    <a:lnTo>
                      <a:pt x="26" y="236"/>
                    </a:lnTo>
                    <a:lnTo>
                      <a:pt x="26" y="236"/>
                    </a:lnTo>
                    <a:lnTo>
                      <a:pt x="30" y="236"/>
                    </a:lnTo>
                    <a:lnTo>
                      <a:pt x="30" y="236"/>
                    </a:lnTo>
                    <a:lnTo>
                      <a:pt x="30" y="236"/>
                    </a:lnTo>
                    <a:lnTo>
                      <a:pt x="30" y="236"/>
                    </a:lnTo>
                    <a:lnTo>
                      <a:pt x="30" y="236"/>
                    </a:lnTo>
                    <a:lnTo>
                      <a:pt x="34" y="236"/>
                    </a:lnTo>
                    <a:lnTo>
                      <a:pt x="34" y="236"/>
                    </a:lnTo>
                    <a:lnTo>
                      <a:pt x="206" y="26"/>
                    </a:lnTo>
                    <a:lnTo>
                      <a:pt x="206" y="26"/>
                    </a:lnTo>
                    <a:lnTo>
                      <a:pt x="206" y="26"/>
                    </a:lnTo>
                    <a:lnTo>
                      <a:pt x="202" y="26"/>
                    </a:lnTo>
                    <a:lnTo>
                      <a:pt x="202" y="26"/>
                    </a:lnTo>
                    <a:lnTo>
                      <a:pt x="202" y="26"/>
                    </a:lnTo>
                    <a:lnTo>
                      <a:pt x="202" y="26"/>
                    </a:lnTo>
                    <a:lnTo>
                      <a:pt x="202" y="26"/>
                    </a:lnTo>
                    <a:lnTo>
                      <a:pt x="199" y="26"/>
                    </a:lnTo>
                    <a:lnTo>
                      <a:pt x="199" y="30"/>
                    </a:lnTo>
                    <a:lnTo>
                      <a:pt x="199" y="30"/>
                    </a:lnTo>
                    <a:lnTo>
                      <a:pt x="199" y="26"/>
                    </a:lnTo>
                    <a:lnTo>
                      <a:pt x="195" y="26"/>
                    </a:lnTo>
                    <a:lnTo>
                      <a:pt x="195" y="26"/>
                    </a:lnTo>
                    <a:lnTo>
                      <a:pt x="195" y="26"/>
                    </a:lnTo>
                    <a:lnTo>
                      <a:pt x="191" y="26"/>
                    </a:lnTo>
                    <a:lnTo>
                      <a:pt x="191" y="26"/>
                    </a:lnTo>
                    <a:lnTo>
                      <a:pt x="191" y="26"/>
                    </a:lnTo>
                    <a:lnTo>
                      <a:pt x="191" y="26"/>
                    </a:lnTo>
                    <a:lnTo>
                      <a:pt x="187" y="26"/>
                    </a:lnTo>
                    <a:lnTo>
                      <a:pt x="187" y="26"/>
                    </a:lnTo>
                    <a:lnTo>
                      <a:pt x="187" y="22"/>
                    </a:lnTo>
                    <a:lnTo>
                      <a:pt x="184" y="22"/>
                    </a:lnTo>
                    <a:lnTo>
                      <a:pt x="184" y="22"/>
                    </a:lnTo>
                    <a:lnTo>
                      <a:pt x="184" y="22"/>
                    </a:lnTo>
                    <a:lnTo>
                      <a:pt x="184" y="22"/>
                    </a:lnTo>
                    <a:lnTo>
                      <a:pt x="180" y="19"/>
                    </a:lnTo>
                    <a:lnTo>
                      <a:pt x="180" y="19"/>
                    </a:lnTo>
                    <a:lnTo>
                      <a:pt x="180" y="19"/>
                    </a:lnTo>
                    <a:lnTo>
                      <a:pt x="180" y="19"/>
                    </a:lnTo>
                    <a:lnTo>
                      <a:pt x="176" y="15"/>
                    </a:lnTo>
                    <a:lnTo>
                      <a:pt x="176" y="15"/>
                    </a:lnTo>
                    <a:lnTo>
                      <a:pt x="176" y="15"/>
                    </a:lnTo>
                    <a:lnTo>
                      <a:pt x="176" y="15"/>
                    </a:lnTo>
                    <a:lnTo>
                      <a:pt x="176" y="11"/>
                    </a:lnTo>
                    <a:lnTo>
                      <a:pt x="172" y="11"/>
                    </a:lnTo>
                    <a:lnTo>
                      <a:pt x="172" y="11"/>
                    </a:lnTo>
                    <a:lnTo>
                      <a:pt x="172" y="7"/>
                    </a:lnTo>
                    <a:lnTo>
                      <a:pt x="172" y="7"/>
                    </a:lnTo>
                    <a:lnTo>
                      <a:pt x="172" y="7"/>
                    </a:lnTo>
                    <a:lnTo>
                      <a:pt x="172" y="7"/>
                    </a:lnTo>
                    <a:lnTo>
                      <a:pt x="172" y="4"/>
                    </a:lnTo>
                    <a:lnTo>
                      <a:pt x="172" y="4"/>
                    </a:lnTo>
                    <a:lnTo>
                      <a:pt x="172" y="4"/>
                    </a:lnTo>
                    <a:lnTo>
                      <a:pt x="172" y="4"/>
                    </a:lnTo>
                    <a:lnTo>
                      <a:pt x="172" y="0"/>
                    </a:lnTo>
                    <a:lnTo>
                      <a:pt x="172" y="0"/>
                    </a:lnTo>
                    <a:lnTo>
                      <a:pt x="172" y="0"/>
                    </a:lnTo>
                    <a:lnTo>
                      <a:pt x="172" y="0"/>
                    </a:lnTo>
                    <a:lnTo>
                      <a:pt x="172" y="0"/>
                    </a:lnTo>
                    <a:lnTo>
                      <a:pt x="0" y="21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Oval 487">
                <a:extLst>
                  <a:ext uri="{FF2B5EF4-FFF2-40B4-BE49-F238E27FC236}">
                    <a16:creationId xmlns:a16="http://schemas.microsoft.com/office/drawing/2014/main" id="{8DFDADC9-7DF9-C64A-11DD-A3D0A2377B8B}"/>
                  </a:ext>
                </a:extLst>
              </p:cNvPr>
              <p:cNvSpPr>
                <a:spLocks noChangeArrowheads="1"/>
              </p:cNvSpPr>
              <p:nvPr/>
            </p:nvSpPr>
            <p:spPr bwMode="auto">
              <a:xfrm>
                <a:off x="5849" y="2642"/>
                <a:ext cx="116" cy="116"/>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488">
                <a:extLst>
                  <a:ext uri="{FF2B5EF4-FFF2-40B4-BE49-F238E27FC236}">
                    <a16:creationId xmlns:a16="http://schemas.microsoft.com/office/drawing/2014/main" id="{497EF8E4-D775-FD01-CEFB-16902193D556}"/>
                  </a:ext>
                </a:extLst>
              </p:cNvPr>
              <p:cNvSpPr>
                <a:spLocks/>
              </p:cNvSpPr>
              <p:nvPr/>
            </p:nvSpPr>
            <p:spPr bwMode="auto">
              <a:xfrm>
                <a:off x="5714" y="2465"/>
                <a:ext cx="187" cy="222"/>
              </a:xfrm>
              <a:custGeom>
                <a:avLst/>
                <a:gdLst>
                  <a:gd name="T0" fmla="*/ 153 w 187"/>
                  <a:gd name="T1" fmla="*/ 218 h 222"/>
                  <a:gd name="T2" fmla="*/ 157 w 187"/>
                  <a:gd name="T3" fmla="*/ 218 h 222"/>
                  <a:gd name="T4" fmla="*/ 157 w 187"/>
                  <a:gd name="T5" fmla="*/ 222 h 222"/>
                  <a:gd name="T6" fmla="*/ 161 w 187"/>
                  <a:gd name="T7" fmla="*/ 222 h 222"/>
                  <a:gd name="T8" fmla="*/ 161 w 187"/>
                  <a:gd name="T9" fmla="*/ 222 h 222"/>
                  <a:gd name="T10" fmla="*/ 165 w 187"/>
                  <a:gd name="T11" fmla="*/ 222 h 222"/>
                  <a:gd name="T12" fmla="*/ 165 w 187"/>
                  <a:gd name="T13" fmla="*/ 222 h 222"/>
                  <a:gd name="T14" fmla="*/ 168 w 187"/>
                  <a:gd name="T15" fmla="*/ 222 h 222"/>
                  <a:gd name="T16" fmla="*/ 172 w 187"/>
                  <a:gd name="T17" fmla="*/ 222 h 222"/>
                  <a:gd name="T18" fmla="*/ 172 w 187"/>
                  <a:gd name="T19" fmla="*/ 218 h 222"/>
                  <a:gd name="T20" fmla="*/ 176 w 187"/>
                  <a:gd name="T21" fmla="*/ 218 h 222"/>
                  <a:gd name="T22" fmla="*/ 176 w 187"/>
                  <a:gd name="T23" fmla="*/ 218 h 222"/>
                  <a:gd name="T24" fmla="*/ 180 w 187"/>
                  <a:gd name="T25" fmla="*/ 214 h 222"/>
                  <a:gd name="T26" fmla="*/ 180 w 187"/>
                  <a:gd name="T27" fmla="*/ 214 h 222"/>
                  <a:gd name="T28" fmla="*/ 183 w 187"/>
                  <a:gd name="T29" fmla="*/ 210 h 222"/>
                  <a:gd name="T30" fmla="*/ 183 w 187"/>
                  <a:gd name="T31" fmla="*/ 210 h 222"/>
                  <a:gd name="T32" fmla="*/ 187 w 187"/>
                  <a:gd name="T33" fmla="*/ 207 h 222"/>
                  <a:gd name="T34" fmla="*/ 187 w 187"/>
                  <a:gd name="T35" fmla="*/ 207 h 222"/>
                  <a:gd name="T36" fmla="*/ 187 w 187"/>
                  <a:gd name="T37" fmla="*/ 203 h 222"/>
                  <a:gd name="T38" fmla="*/ 187 w 187"/>
                  <a:gd name="T39" fmla="*/ 199 h 222"/>
                  <a:gd name="T40" fmla="*/ 187 w 187"/>
                  <a:gd name="T41" fmla="*/ 199 h 222"/>
                  <a:gd name="T42" fmla="*/ 187 w 187"/>
                  <a:gd name="T43" fmla="*/ 195 h 222"/>
                  <a:gd name="T44" fmla="*/ 187 w 187"/>
                  <a:gd name="T45" fmla="*/ 195 h 222"/>
                  <a:gd name="T46" fmla="*/ 187 w 187"/>
                  <a:gd name="T47" fmla="*/ 192 h 222"/>
                  <a:gd name="T48" fmla="*/ 187 w 187"/>
                  <a:gd name="T49" fmla="*/ 192 h 222"/>
                  <a:gd name="T50" fmla="*/ 33 w 187"/>
                  <a:gd name="T51" fmla="*/ 4 h 222"/>
                  <a:gd name="T52" fmla="*/ 33 w 187"/>
                  <a:gd name="T53" fmla="*/ 4 h 222"/>
                  <a:gd name="T54" fmla="*/ 33 w 187"/>
                  <a:gd name="T55" fmla="*/ 4 h 222"/>
                  <a:gd name="T56" fmla="*/ 33 w 187"/>
                  <a:gd name="T57" fmla="*/ 8 h 222"/>
                  <a:gd name="T58" fmla="*/ 33 w 187"/>
                  <a:gd name="T59" fmla="*/ 8 h 222"/>
                  <a:gd name="T60" fmla="*/ 33 w 187"/>
                  <a:gd name="T61" fmla="*/ 12 h 222"/>
                  <a:gd name="T62" fmla="*/ 33 w 187"/>
                  <a:gd name="T63" fmla="*/ 15 h 222"/>
                  <a:gd name="T64" fmla="*/ 33 w 187"/>
                  <a:gd name="T65" fmla="*/ 15 h 222"/>
                  <a:gd name="T66" fmla="*/ 30 w 187"/>
                  <a:gd name="T67" fmla="*/ 19 h 222"/>
                  <a:gd name="T68" fmla="*/ 30 w 187"/>
                  <a:gd name="T69" fmla="*/ 19 h 222"/>
                  <a:gd name="T70" fmla="*/ 30 w 187"/>
                  <a:gd name="T71" fmla="*/ 23 h 222"/>
                  <a:gd name="T72" fmla="*/ 26 w 187"/>
                  <a:gd name="T73" fmla="*/ 23 h 222"/>
                  <a:gd name="T74" fmla="*/ 26 w 187"/>
                  <a:gd name="T75" fmla="*/ 27 h 222"/>
                  <a:gd name="T76" fmla="*/ 22 w 187"/>
                  <a:gd name="T77" fmla="*/ 27 h 222"/>
                  <a:gd name="T78" fmla="*/ 18 w 187"/>
                  <a:gd name="T79" fmla="*/ 30 h 222"/>
                  <a:gd name="T80" fmla="*/ 18 w 187"/>
                  <a:gd name="T81" fmla="*/ 30 h 222"/>
                  <a:gd name="T82" fmla="*/ 15 w 187"/>
                  <a:gd name="T83" fmla="*/ 30 h 222"/>
                  <a:gd name="T84" fmla="*/ 11 w 187"/>
                  <a:gd name="T85" fmla="*/ 30 h 222"/>
                  <a:gd name="T86" fmla="*/ 11 w 187"/>
                  <a:gd name="T87" fmla="*/ 30 h 222"/>
                  <a:gd name="T88" fmla="*/ 7 w 187"/>
                  <a:gd name="T89" fmla="*/ 30 h 222"/>
                  <a:gd name="T90" fmla="*/ 7 w 187"/>
                  <a:gd name="T91" fmla="*/ 30 h 222"/>
                  <a:gd name="T92" fmla="*/ 3 w 187"/>
                  <a:gd name="T93" fmla="*/ 30 h 222"/>
                  <a:gd name="T94" fmla="*/ 3 w 187"/>
                  <a:gd name="T95" fmla="*/ 30 h 222"/>
                  <a:gd name="T96" fmla="*/ 0 w 187"/>
                  <a:gd name="T97" fmla="*/ 30 h 222"/>
                  <a:gd name="T98" fmla="*/ 0 w 187"/>
                  <a:gd name="T99" fmla="*/ 2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 h="222">
                    <a:moveTo>
                      <a:pt x="153" y="218"/>
                    </a:moveTo>
                    <a:lnTo>
                      <a:pt x="153" y="218"/>
                    </a:lnTo>
                    <a:lnTo>
                      <a:pt x="157" y="218"/>
                    </a:lnTo>
                    <a:lnTo>
                      <a:pt x="157" y="218"/>
                    </a:lnTo>
                    <a:lnTo>
                      <a:pt x="157" y="218"/>
                    </a:lnTo>
                    <a:lnTo>
                      <a:pt x="157" y="222"/>
                    </a:lnTo>
                    <a:lnTo>
                      <a:pt x="157" y="222"/>
                    </a:lnTo>
                    <a:lnTo>
                      <a:pt x="161" y="222"/>
                    </a:lnTo>
                    <a:lnTo>
                      <a:pt x="161" y="222"/>
                    </a:lnTo>
                    <a:lnTo>
                      <a:pt x="161" y="222"/>
                    </a:lnTo>
                    <a:lnTo>
                      <a:pt x="161" y="222"/>
                    </a:lnTo>
                    <a:lnTo>
                      <a:pt x="165" y="222"/>
                    </a:lnTo>
                    <a:lnTo>
                      <a:pt x="165" y="222"/>
                    </a:lnTo>
                    <a:lnTo>
                      <a:pt x="165" y="222"/>
                    </a:lnTo>
                    <a:lnTo>
                      <a:pt x="168" y="222"/>
                    </a:lnTo>
                    <a:lnTo>
                      <a:pt x="168" y="222"/>
                    </a:lnTo>
                    <a:lnTo>
                      <a:pt x="168" y="222"/>
                    </a:lnTo>
                    <a:lnTo>
                      <a:pt x="172" y="222"/>
                    </a:lnTo>
                    <a:lnTo>
                      <a:pt x="172" y="218"/>
                    </a:lnTo>
                    <a:lnTo>
                      <a:pt x="172" y="218"/>
                    </a:lnTo>
                    <a:lnTo>
                      <a:pt x="176" y="218"/>
                    </a:lnTo>
                    <a:lnTo>
                      <a:pt x="176" y="218"/>
                    </a:lnTo>
                    <a:lnTo>
                      <a:pt x="176" y="218"/>
                    </a:lnTo>
                    <a:lnTo>
                      <a:pt x="176" y="218"/>
                    </a:lnTo>
                    <a:lnTo>
                      <a:pt x="180" y="214"/>
                    </a:lnTo>
                    <a:lnTo>
                      <a:pt x="180" y="214"/>
                    </a:lnTo>
                    <a:lnTo>
                      <a:pt x="180" y="214"/>
                    </a:lnTo>
                    <a:lnTo>
                      <a:pt x="180" y="214"/>
                    </a:lnTo>
                    <a:lnTo>
                      <a:pt x="183" y="210"/>
                    </a:lnTo>
                    <a:lnTo>
                      <a:pt x="183" y="210"/>
                    </a:lnTo>
                    <a:lnTo>
                      <a:pt x="183" y="210"/>
                    </a:lnTo>
                    <a:lnTo>
                      <a:pt x="183" y="210"/>
                    </a:lnTo>
                    <a:lnTo>
                      <a:pt x="183" y="207"/>
                    </a:lnTo>
                    <a:lnTo>
                      <a:pt x="187" y="207"/>
                    </a:lnTo>
                    <a:lnTo>
                      <a:pt x="187" y="207"/>
                    </a:lnTo>
                    <a:lnTo>
                      <a:pt x="187" y="207"/>
                    </a:lnTo>
                    <a:lnTo>
                      <a:pt x="187" y="203"/>
                    </a:lnTo>
                    <a:lnTo>
                      <a:pt x="187" y="203"/>
                    </a:lnTo>
                    <a:lnTo>
                      <a:pt x="187" y="203"/>
                    </a:lnTo>
                    <a:lnTo>
                      <a:pt x="187" y="199"/>
                    </a:lnTo>
                    <a:lnTo>
                      <a:pt x="187" y="199"/>
                    </a:lnTo>
                    <a:lnTo>
                      <a:pt x="187" y="199"/>
                    </a:lnTo>
                    <a:lnTo>
                      <a:pt x="187" y="199"/>
                    </a:lnTo>
                    <a:lnTo>
                      <a:pt x="187" y="195"/>
                    </a:lnTo>
                    <a:lnTo>
                      <a:pt x="187" y="195"/>
                    </a:lnTo>
                    <a:lnTo>
                      <a:pt x="187" y="195"/>
                    </a:lnTo>
                    <a:lnTo>
                      <a:pt x="187" y="195"/>
                    </a:lnTo>
                    <a:lnTo>
                      <a:pt x="187" y="192"/>
                    </a:lnTo>
                    <a:lnTo>
                      <a:pt x="187" y="192"/>
                    </a:lnTo>
                    <a:lnTo>
                      <a:pt x="187" y="192"/>
                    </a:lnTo>
                    <a:lnTo>
                      <a:pt x="33" y="0"/>
                    </a:lnTo>
                    <a:lnTo>
                      <a:pt x="33" y="4"/>
                    </a:lnTo>
                    <a:lnTo>
                      <a:pt x="33" y="4"/>
                    </a:lnTo>
                    <a:lnTo>
                      <a:pt x="33" y="4"/>
                    </a:lnTo>
                    <a:lnTo>
                      <a:pt x="33" y="4"/>
                    </a:lnTo>
                    <a:lnTo>
                      <a:pt x="33" y="4"/>
                    </a:lnTo>
                    <a:lnTo>
                      <a:pt x="33" y="8"/>
                    </a:lnTo>
                    <a:lnTo>
                      <a:pt x="33" y="8"/>
                    </a:lnTo>
                    <a:lnTo>
                      <a:pt x="33" y="8"/>
                    </a:lnTo>
                    <a:lnTo>
                      <a:pt x="33" y="8"/>
                    </a:lnTo>
                    <a:lnTo>
                      <a:pt x="33" y="12"/>
                    </a:lnTo>
                    <a:lnTo>
                      <a:pt x="33" y="12"/>
                    </a:lnTo>
                    <a:lnTo>
                      <a:pt x="33" y="12"/>
                    </a:lnTo>
                    <a:lnTo>
                      <a:pt x="33" y="15"/>
                    </a:lnTo>
                    <a:lnTo>
                      <a:pt x="33" y="15"/>
                    </a:lnTo>
                    <a:lnTo>
                      <a:pt x="33" y="15"/>
                    </a:lnTo>
                    <a:lnTo>
                      <a:pt x="33" y="19"/>
                    </a:lnTo>
                    <a:lnTo>
                      <a:pt x="30" y="19"/>
                    </a:lnTo>
                    <a:lnTo>
                      <a:pt x="30" y="19"/>
                    </a:lnTo>
                    <a:lnTo>
                      <a:pt x="30" y="19"/>
                    </a:lnTo>
                    <a:lnTo>
                      <a:pt x="30" y="23"/>
                    </a:lnTo>
                    <a:lnTo>
                      <a:pt x="30" y="23"/>
                    </a:lnTo>
                    <a:lnTo>
                      <a:pt x="26" y="23"/>
                    </a:lnTo>
                    <a:lnTo>
                      <a:pt x="26" y="23"/>
                    </a:lnTo>
                    <a:lnTo>
                      <a:pt x="26" y="27"/>
                    </a:lnTo>
                    <a:lnTo>
                      <a:pt x="26" y="27"/>
                    </a:lnTo>
                    <a:lnTo>
                      <a:pt x="22" y="27"/>
                    </a:lnTo>
                    <a:lnTo>
                      <a:pt x="22" y="27"/>
                    </a:lnTo>
                    <a:lnTo>
                      <a:pt x="22" y="27"/>
                    </a:lnTo>
                    <a:lnTo>
                      <a:pt x="18" y="30"/>
                    </a:lnTo>
                    <a:lnTo>
                      <a:pt x="18" y="30"/>
                    </a:lnTo>
                    <a:lnTo>
                      <a:pt x="18" y="30"/>
                    </a:lnTo>
                    <a:lnTo>
                      <a:pt x="15" y="30"/>
                    </a:lnTo>
                    <a:lnTo>
                      <a:pt x="15" y="30"/>
                    </a:lnTo>
                    <a:lnTo>
                      <a:pt x="15" y="30"/>
                    </a:lnTo>
                    <a:lnTo>
                      <a:pt x="11" y="30"/>
                    </a:lnTo>
                    <a:lnTo>
                      <a:pt x="11" y="30"/>
                    </a:lnTo>
                    <a:lnTo>
                      <a:pt x="11" y="30"/>
                    </a:lnTo>
                    <a:lnTo>
                      <a:pt x="11" y="30"/>
                    </a:lnTo>
                    <a:lnTo>
                      <a:pt x="7" y="30"/>
                    </a:lnTo>
                    <a:lnTo>
                      <a:pt x="7" y="30"/>
                    </a:lnTo>
                    <a:lnTo>
                      <a:pt x="7" y="30"/>
                    </a:lnTo>
                    <a:lnTo>
                      <a:pt x="3" y="30"/>
                    </a:lnTo>
                    <a:lnTo>
                      <a:pt x="3" y="30"/>
                    </a:lnTo>
                    <a:lnTo>
                      <a:pt x="3" y="30"/>
                    </a:lnTo>
                    <a:lnTo>
                      <a:pt x="3" y="30"/>
                    </a:lnTo>
                    <a:lnTo>
                      <a:pt x="3" y="30"/>
                    </a:lnTo>
                    <a:lnTo>
                      <a:pt x="0" y="30"/>
                    </a:lnTo>
                    <a:lnTo>
                      <a:pt x="0" y="27"/>
                    </a:lnTo>
                    <a:lnTo>
                      <a:pt x="0" y="27"/>
                    </a:lnTo>
                    <a:lnTo>
                      <a:pt x="153" y="218"/>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Oval 489">
                <a:extLst>
                  <a:ext uri="{FF2B5EF4-FFF2-40B4-BE49-F238E27FC236}">
                    <a16:creationId xmlns:a16="http://schemas.microsoft.com/office/drawing/2014/main" id="{B0F90835-4D11-10E1-C443-690FED7D46DB}"/>
                  </a:ext>
                </a:extLst>
              </p:cNvPr>
              <p:cNvSpPr>
                <a:spLocks noChangeArrowheads="1"/>
              </p:cNvSpPr>
              <p:nvPr/>
            </p:nvSpPr>
            <p:spPr bwMode="auto">
              <a:xfrm>
                <a:off x="5755" y="645"/>
                <a:ext cx="116" cy="117"/>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490">
                <a:extLst>
                  <a:ext uri="{FF2B5EF4-FFF2-40B4-BE49-F238E27FC236}">
                    <a16:creationId xmlns:a16="http://schemas.microsoft.com/office/drawing/2014/main" id="{22399718-F92B-A2FD-F92D-5693B1B9DA33}"/>
                  </a:ext>
                </a:extLst>
              </p:cNvPr>
              <p:cNvSpPr>
                <a:spLocks/>
              </p:cNvSpPr>
              <p:nvPr/>
            </p:nvSpPr>
            <p:spPr bwMode="auto">
              <a:xfrm>
                <a:off x="5815" y="750"/>
                <a:ext cx="94" cy="184"/>
              </a:xfrm>
              <a:custGeom>
                <a:avLst/>
                <a:gdLst>
                  <a:gd name="T0" fmla="*/ 37 w 94"/>
                  <a:gd name="T1" fmla="*/ 0 h 184"/>
                  <a:gd name="T2" fmla="*/ 37 w 94"/>
                  <a:gd name="T3" fmla="*/ 0 h 184"/>
                  <a:gd name="T4" fmla="*/ 37 w 94"/>
                  <a:gd name="T5" fmla="*/ 0 h 184"/>
                  <a:gd name="T6" fmla="*/ 34 w 94"/>
                  <a:gd name="T7" fmla="*/ 0 h 184"/>
                  <a:gd name="T8" fmla="*/ 34 w 94"/>
                  <a:gd name="T9" fmla="*/ 0 h 184"/>
                  <a:gd name="T10" fmla="*/ 34 w 94"/>
                  <a:gd name="T11" fmla="*/ 0 h 184"/>
                  <a:gd name="T12" fmla="*/ 30 w 94"/>
                  <a:gd name="T13" fmla="*/ 0 h 184"/>
                  <a:gd name="T14" fmla="*/ 30 w 94"/>
                  <a:gd name="T15" fmla="*/ 0 h 184"/>
                  <a:gd name="T16" fmla="*/ 26 w 94"/>
                  <a:gd name="T17" fmla="*/ 4 h 184"/>
                  <a:gd name="T18" fmla="*/ 26 w 94"/>
                  <a:gd name="T19" fmla="*/ 4 h 184"/>
                  <a:gd name="T20" fmla="*/ 22 w 94"/>
                  <a:gd name="T21" fmla="*/ 4 h 184"/>
                  <a:gd name="T22" fmla="*/ 19 w 94"/>
                  <a:gd name="T23" fmla="*/ 4 h 184"/>
                  <a:gd name="T24" fmla="*/ 19 w 94"/>
                  <a:gd name="T25" fmla="*/ 8 h 184"/>
                  <a:gd name="T26" fmla="*/ 15 w 94"/>
                  <a:gd name="T27" fmla="*/ 8 h 184"/>
                  <a:gd name="T28" fmla="*/ 11 w 94"/>
                  <a:gd name="T29" fmla="*/ 8 h 184"/>
                  <a:gd name="T30" fmla="*/ 11 w 94"/>
                  <a:gd name="T31" fmla="*/ 8 h 184"/>
                  <a:gd name="T32" fmla="*/ 7 w 94"/>
                  <a:gd name="T33" fmla="*/ 8 h 184"/>
                  <a:gd name="T34" fmla="*/ 7 w 94"/>
                  <a:gd name="T35" fmla="*/ 12 h 184"/>
                  <a:gd name="T36" fmla="*/ 4 w 94"/>
                  <a:gd name="T37" fmla="*/ 12 h 184"/>
                  <a:gd name="T38" fmla="*/ 4 w 94"/>
                  <a:gd name="T39" fmla="*/ 12 h 184"/>
                  <a:gd name="T40" fmla="*/ 0 w 94"/>
                  <a:gd name="T41" fmla="*/ 12 h 184"/>
                  <a:gd name="T42" fmla="*/ 0 w 94"/>
                  <a:gd name="T43" fmla="*/ 12 h 184"/>
                  <a:gd name="T44" fmla="*/ 0 w 94"/>
                  <a:gd name="T45" fmla="*/ 12 h 184"/>
                  <a:gd name="T46" fmla="*/ 0 w 94"/>
                  <a:gd name="T47" fmla="*/ 12 h 184"/>
                  <a:gd name="T48" fmla="*/ 0 w 94"/>
                  <a:gd name="T49" fmla="*/ 12 h 184"/>
                  <a:gd name="T50" fmla="*/ 56 w 94"/>
                  <a:gd name="T51" fmla="*/ 184 h 184"/>
                  <a:gd name="T52" fmla="*/ 56 w 94"/>
                  <a:gd name="T53" fmla="*/ 184 h 184"/>
                  <a:gd name="T54" fmla="*/ 56 w 94"/>
                  <a:gd name="T55" fmla="*/ 184 h 184"/>
                  <a:gd name="T56" fmla="*/ 56 w 94"/>
                  <a:gd name="T57" fmla="*/ 184 h 184"/>
                  <a:gd name="T58" fmla="*/ 60 w 94"/>
                  <a:gd name="T59" fmla="*/ 184 h 184"/>
                  <a:gd name="T60" fmla="*/ 60 w 94"/>
                  <a:gd name="T61" fmla="*/ 184 h 184"/>
                  <a:gd name="T62" fmla="*/ 60 w 94"/>
                  <a:gd name="T63" fmla="*/ 184 h 184"/>
                  <a:gd name="T64" fmla="*/ 64 w 94"/>
                  <a:gd name="T65" fmla="*/ 184 h 184"/>
                  <a:gd name="T66" fmla="*/ 64 w 94"/>
                  <a:gd name="T67" fmla="*/ 181 h 184"/>
                  <a:gd name="T68" fmla="*/ 67 w 94"/>
                  <a:gd name="T69" fmla="*/ 181 h 184"/>
                  <a:gd name="T70" fmla="*/ 71 w 94"/>
                  <a:gd name="T71" fmla="*/ 181 h 184"/>
                  <a:gd name="T72" fmla="*/ 71 w 94"/>
                  <a:gd name="T73" fmla="*/ 181 h 184"/>
                  <a:gd name="T74" fmla="*/ 75 w 94"/>
                  <a:gd name="T75" fmla="*/ 181 h 184"/>
                  <a:gd name="T76" fmla="*/ 79 w 94"/>
                  <a:gd name="T77" fmla="*/ 177 h 184"/>
                  <a:gd name="T78" fmla="*/ 79 w 94"/>
                  <a:gd name="T79" fmla="*/ 177 h 184"/>
                  <a:gd name="T80" fmla="*/ 82 w 94"/>
                  <a:gd name="T81" fmla="*/ 177 h 184"/>
                  <a:gd name="T82" fmla="*/ 86 w 94"/>
                  <a:gd name="T83" fmla="*/ 177 h 184"/>
                  <a:gd name="T84" fmla="*/ 86 w 94"/>
                  <a:gd name="T85" fmla="*/ 177 h 184"/>
                  <a:gd name="T86" fmla="*/ 90 w 94"/>
                  <a:gd name="T87" fmla="*/ 173 h 184"/>
                  <a:gd name="T88" fmla="*/ 90 w 94"/>
                  <a:gd name="T89" fmla="*/ 173 h 184"/>
                  <a:gd name="T90" fmla="*/ 90 w 94"/>
                  <a:gd name="T91" fmla="*/ 173 h 184"/>
                  <a:gd name="T92" fmla="*/ 94 w 94"/>
                  <a:gd name="T93" fmla="*/ 173 h 184"/>
                  <a:gd name="T94" fmla="*/ 94 w 94"/>
                  <a:gd name="T95" fmla="*/ 173 h 184"/>
                  <a:gd name="T96" fmla="*/ 94 w 94"/>
                  <a:gd name="T97" fmla="*/ 173 h 184"/>
                  <a:gd name="T98" fmla="*/ 94 w 94"/>
                  <a:gd name="T99" fmla="*/ 17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 h="184">
                    <a:moveTo>
                      <a:pt x="37" y="0"/>
                    </a:moveTo>
                    <a:lnTo>
                      <a:pt x="37" y="0"/>
                    </a:lnTo>
                    <a:lnTo>
                      <a:pt x="37" y="0"/>
                    </a:lnTo>
                    <a:lnTo>
                      <a:pt x="37" y="0"/>
                    </a:lnTo>
                    <a:lnTo>
                      <a:pt x="37" y="0"/>
                    </a:lnTo>
                    <a:lnTo>
                      <a:pt x="37" y="0"/>
                    </a:lnTo>
                    <a:lnTo>
                      <a:pt x="37" y="0"/>
                    </a:lnTo>
                    <a:lnTo>
                      <a:pt x="34" y="0"/>
                    </a:lnTo>
                    <a:lnTo>
                      <a:pt x="34" y="0"/>
                    </a:lnTo>
                    <a:lnTo>
                      <a:pt x="34" y="0"/>
                    </a:lnTo>
                    <a:lnTo>
                      <a:pt x="34" y="0"/>
                    </a:lnTo>
                    <a:lnTo>
                      <a:pt x="34" y="0"/>
                    </a:lnTo>
                    <a:lnTo>
                      <a:pt x="34" y="0"/>
                    </a:lnTo>
                    <a:lnTo>
                      <a:pt x="30" y="0"/>
                    </a:lnTo>
                    <a:lnTo>
                      <a:pt x="30" y="0"/>
                    </a:lnTo>
                    <a:lnTo>
                      <a:pt x="30" y="0"/>
                    </a:lnTo>
                    <a:lnTo>
                      <a:pt x="26" y="4"/>
                    </a:lnTo>
                    <a:lnTo>
                      <a:pt x="26" y="4"/>
                    </a:lnTo>
                    <a:lnTo>
                      <a:pt x="26" y="4"/>
                    </a:lnTo>
                    <a:lnTo>
                      <a:pt x="26" y="4"/>
                    </a:lnTo>
                    <a:lnTo>
                      <a:pt x="22" y="4"/>
                    </a:lnTo>
                    <a:lnTo>
                      <a:pt x="22" y="4"/>
                    </a:lnTo>
                    <a:lnTo>
                      <a:pt x="22" y="4"/>
                    </a:lnTo>
                    <a:lnTo>
                      <a:pt x="19" y="4"/>
                    </a:lnTo>
                    <a:lnTo>
                      <a:pt x="19" y="4"/>
                    </a:lnTo>
                    <a:lnTo>
                      <a:pt x="19" y="8"/>
                    </a:lnTo>
                    <a:lnTo>
                      <a:pt x="15" y="8"/>
                    </a:lnTo>
                    <a:lnTo>
                      <a:pt x="15" y="8"/>
                    </a:lnTo>
                    <a:lnTo>
                      <a:pt x="15" y="8"/>
                    </a:lnTo>
                    <a:lnTo>
                      <a:pt x="11" y="8"/>
                    </a:lnTo>
                    <a:lnTo>
                      <a:pt x="11" y="8"/>
                    </a:lnTo>
                    <a:lnTo>
                      <a:pt x="11" y="8"/>
                    </a:lnTo>
                    <a:lnTo>
                      <a:pt x="7" y="8"/>
                    </a:lnTo>
                    <a:lnTo>
                      <a:pt x="7" y="8"/>
                    </a:lnTo>
                    <a:lnTo>
                      <a:pt x="7" y="12"/>
                    </a:lnTo>
                    <a:lnTo>
                      <a:pt x="7" y="12"/>
                    </a:lnTo>
                    <a:lnTo>
                      <a:pt x="4" y="12"/>
                    </a:lnTo>
                    <a:lnTo>
                      <a:pt x="4" y="12"/>
                    </a:lnTo>
                    <a:lnTo>
                      <a:pt x="4" y="12"/>
                    </a:lnTo>
                    <a:lnTo>
                      <a:pt x="4" y="12"/>
                    </a:lnTo>
                    <a:lnTo>
                      <a:pt x="0" y="12"/>
                    </a:lnTo>
                    <a:lnTo>
                      <a:pt x="0" y="12"/>
                    </a:lnTo>
                    <a:lnTo>
                      <a:pt x="0" y="12"/>
                    </a:lnTo>
                    <a:lnTo>
                      <a:pt x="0" y="12"/>
                    </a:lnTo>
                    <a:lnTo>
                      <a:pt x="0" y="12"/>
                    </a:lnTo>
                    <a:lnTo>
                      <a:pt x="0" y="12"/>
                    </a:lnTo>
                    <a:lnTo>
                      <a:pt x="0" y="12"/>
                    </a:lnTo>
                    <a:lnTo>
                      <a:pt x="0" y="12"/>
                    </a:lnTo>
                    <a:lnTo>
                      <a:pt x="0" y="12"/>
                    </a:lnTo>
                    <a:lnTo>
                      <a:pt x="0" y="12"/>
                    </a:lnTo>
                    <a:lnTo>
                      <a:pt x="56" y="184"/>
                    </a:lnTo>
                    <a:lnTo>
                      <a:pt x="56" y="184"/>
                    </a:lnTo>
                    <a:lnTo>
                      <a:pt x="56" y="184"/>
                    </a:lnTo>
                    <a:lnTo>
                      <a:pt x="56" y="184"/>
                    </a:lnTo>
                    <a:lnTo>
                      <a:pt x="56" y="184"/>
                    </a:lnTo>
                    <a:lnTo>
                      <a:pt x="56" y="184"/>
                    </a:lnTo>
                    <a:lnTo>
                      <a:pt x="56" y="184"/>
                    </a:lnTo>
                    <a:lnTo>
                      <a:pt x="56" y="184"/>
                    </a:lnTo>
                    <a:lnTo>
                      <a:pt x="56" y="184"/>
                    </a:lnTo>
                    <a:lnTo>
                      <a:pt x="60" y="184"/>
                    </a:lnTo>
                    <a:lnTo>
                      <a:pt x="60" y="184"/>
                    </a:lnTo>
                    <a:lnTo>
                      <a:pt x="60" y="184"/>
                    </a:lnTo>
                    <a:lnTo>
                      <a:pt x="60" y="184"/>
                    </a:lnTo>
                    <a:lnTo>
                      <a:pt x="60" y="184"/>
                    </a:lnTo>
                    <a:lnTo>
                      <a:pt x="64" y="184"/>
                    </a:lnTo>
                    <a:lnTo>
                      <a:pt x="64" y="184"/>
                    </a:lnTo>
                    <a:lnTo>
                      <a:pt x="64" y="184"/>
                    </a:lnTo>
                    <a:lnTo>
                      <a:pt x="64" y="181"/>
                    </a:lnTo>
                    <a:lnTo>
                      <a:pt x="67" y="181"/>
                    </a:lnTo>
                    <a:lnTo>
                      <a:pt x="67" y="181"/>
                    </a:lnTo>
                    <a:lnTo>
                      <a:pt x="67" y="181"/>
                    </a:lnTo>
                    <a:lnTo>
                      <a:pt x="71" y="181"/>
                    </a:lnTo>
                    <a:lnTo>
                      <a:pt x="71" y="181"/>
                    </a:lnTo>
                    <a:lnTo>
                      <a:pt x="71" y="181"/>
                    </a:lnTo>
                    <a:lnTo>
                      <a:pt x="75" y="181"/>
                    </a:lnTo>
                    <a:lnTo>
                      <a:pt x="75" y="181"/>
                    </a:lnTo>
                    <a:lnTo>
                      <a:pt x="75" y="181"/>
                    </a:lnTo>
                    <a:lnTo>
                      <a:pt x="79" y="177"/>
                    </a:lnTo>
                    <a:lnTo>
                      <a:pt x="79" y="177"/>
                    </a:lnTo>
                    <a:lnTo>
                      <a:pt x="79" y="177"/>
                    </a:lnTo>
                    <a:lnTo>
                      <a:pt x="82" y="177"/>
                    </a:lnTo>
                    <a:lnTo>
                      <a:pt x="82" y="177"/>
                    </a:lnTo>
                    <a:lnTo>
                      <a:pt x="82" y="177"/>
                    </a:lnTo>
                    <a:lnTo>
                      <a:pt x="86" y="177"/>
                    </a:lnTo>
                    <a:lnTo>
                      <a:pt x="86" y="177"/>
                    </a:lnTo>
                    <a:lnTo>
                      <a:pt x="86" y="177"/>
                    </a:lnTo>
                    <a:lnTo>
                      <a:pt x="86" y="173"/>
                    </a:lnTo>
                    <a:lnTo>
                      <a:pt x="90" y="173"/>
                    </a:lnTo>
                    <a:lnTo>
                      <a:pt x="90" y="173"/>
                    </a:lnTo>
                    <a:lnTo>
                      <a:pt x="90" y="173"/>
                    </a:lnTo>
                    <a:lnTo>
                      <a:pt x="90" y="173"/>
                    </a:lnTo>
                    <a:lnTo>
                      <a:pt x="90" y="173"/>
                    </a:lnTo>
                    <a:lnTo>
                      <a:pt x="94" y="173"/>
                    </a:lnTo>
                    <a:lnTo>
                      <a:pt x="94" y="173"/>
                    </a:lnTo>
                    <a:lnTo>
                      <a:pt x="94" y="173"/>
                    </a:lnTo>
                    <a:lnTo>
                      <a:pt x="94" y="173"/>
                    </a:lnTo>
                    <a:lnTo>
                      <a:pt x="94" y="173"/>
                    </a:lnTo>
                    <a:lnTo>
                      <a:pt x="94" y="173"/>
                    </a:lnTo>
                    <a:lnTo>
                      <a:pt x="94" y="173"/>
                    </a:lnTo>
                    <a:lnTo>
                      <a:pt x="94" y="173"/>
                    </a:lnTo>
                    <a:lnTo>
                      <a:pt x="37"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Oval 491">
                <a:extLst>
                  <a:ext uri="{FF2B5EF4-FFF2-40B4-BE49-F238E27FC236}">
                    <a16:creationId xmlns:a16="http://schemas.microsoft.com/office/drawing/2014/main" id="{D60D607B-C63F-15EC-FEEB-5F7A4E161F52}"/>
                  </a:ext>
                </a:extLst>
              </p:cNvPr>
              <p:cNvSpPr>
                <a:spLocks noChangeArrowheads="1"/>
              </p:cNvSpPr>
              <p:nvPr/>
            </p:nvSpPr>
            <p:spPr bwMode="auto">
              <a:xfrm>
                <a:off x="5837" y="923"/>
                <a:ext cx="139" cy="139"/>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492">
                <a:extLst>
                  <a:ext uri="{FF2B5EF4-FFF2-40B4-BE49-F238E27FC236}">
                    <a16:creationId xmlns:a16="http://schemas.microsoft.com/office/drawing/2014/main" id="{5AC9C123-3B26-B121-FEE1-30B1D8839255}"/>
                  </a:ext>
                </a:extLst>
              </p:cNvPr>
              <p:cNvSpPr>
                <a:spLocks/>
              </p:cNvSpPr>
              <p:nvPr/>
            </p:nvSpPr>
            <p:spPr bwMode="auto">
              <a:xfrm>
                <a:off x="5946" y="979"/>
                <a:ext cx="158" cy="53"/>
              </a:xfrm>
              <a:custGeom>
                <a:avLst/>
                <a:gdLst>
                  <a:gd name="T0" fmla="*/ 15 w 158"/>
                  <a:gd name="T1" fmla="*/ 0 h 53"/>
                  <a:gd name="T2" fmla="*/ 15 w 158"/>
                  <a:gd name="T3" fmla="*/ 0 h 53"/>
                  <a:gd name="T4" fmla="*/ 11 w 158"/>
                  <a:gd name="T5" fmla="*/ 0 h 53"/>
                  <a:gd name="T6" fmla="*/ 11 w 158"/>
                  <a:gd name="T7" fmla="*/ 0 h 53"/>
                  <a:gd name="T8" fmla="*/ 8 w 158"/>
                  <a:gd name="T9" fmla="*/ 0 h 53"/>
                  <a:gd name="T10" fmla="*/ 8 w 158"/>
                  <a:gd name="T11" fmla="*/ 4 h 53"/>
                  <a:gd name="T12" fmla="*/ 8 w 158"/>
                  <a:gd name="T13" fmla="*/ 4 h 53"/>
                  <a:gd name="T14" fmla="*/ 4 w 158"/>
                  <a:gd name="T15" fmla="*/ 8 h 53"/>
                  <a:gd name="T16" fmla="*/ 4 w 158"/>
                  <a:gd name="T17" fmla="*/ 8 h 53"/>
                  <a:gd name="T18" fmla="*/ 4 w 158"/>
                  <a:gd name="T19" fmla="*/ 12 h 53"/>
                  <a:gd name="T20" fmla="*/ 4 w 158"/>
                  <a:gd name="T21" fmla="*/ 15 h 53"/>
                  <a:gd name="T22" fmla="*/ 0 w 158"/>
                  <a:gd name="T23" fmla="*/ 15 h 53"/>
                  <a:gd name="T24" fmla="*/ 0 w 158"/>
                  <a:gd name="T25" fmla="*/ 19 h 53"/>
                  <a:gd name="T26" fmla="*/ 0 w 158"/>
                  <a:gd name="T27" fmla="*/ 23 h 53"/>
                  <a:gd name="T28" fmla="*/ 0 w 158"/>
                  <a:gd name="T29" fmla="*/ 23 h 53"/>
                  <a:gd name="T30" fmla="*/ 0 w 158"/>
                  <a:gd name="T31" fmla="*/ 27 h 53"/>
                  <a:gd name="T32" fmla="*/ 4 w 158"/>
                  <a:gd name="T33" fmla="*/ 30 h 53"/>
                  <a:gd name="T34" fmla="*/ 4 w 158"/>
                  <a:gd name="T35" fmla="*/ 30 h 53"/>
                  <a:gd name="T36" fmla="*/ 4 w 158"/>
                  <a:gd name="T37" fmla="*/ 34 h 53"/>
                  <a:gd name="T38" fmla="*/ 4 w 158"/>
                  <a:gd name="T39" fmla="*/ 34 h 53"/>
                  <a:gd name="T40" fmla="*/ 8 w 158"/>
                  <a:gd name="T41" fmla="*/ 38 h 53"/>
                  <a:gd name="T42" fmla="*/ 8 w 158"/>
                  <a:gd name="T43" fmla="*/ 38 h 53"/>
                  <a:gd name="T44" fmla="*/ 8 w 158"/>
                  <a:gd name="T45" fmla="*/ 38 h 53"/>
                  <a:gd name="T46" fmla="*/ 11 w 158"/>
                  <a:gd name="T47" fmla="*/ 42 h 53"/>
                  <a:gd name="T48" fmla="*/ 11 w 158"/>
                  <a:gd name="T49" fmla="*/ 42 h 53"/>
                  <a:gd name="T50" fmla="*/ 150 w 158"/>
                  <a:gd name="T51" fmla="*/ 53 h 53"/>
                  <a:gd name="T52" fmla="*/ 150 w 158"/>
                  <a:gd name="T53" fmla="*/ 53 h 53"/>
                  <a:gd name="T54" fmla="*/ 146 w 158"/>
                  <a:gd name="T55" fmla="*/ 53 h 53"/>
                  <a:gd name="T56" fmla="*/ 146 w 158"/>
                  <a:gd name="T57" fmla="*/ 53 h 53"/>
                  <a:gd name="T58" fmla="*/ 146 w 158"/>
                  <a:gd name="T59" fmla="*/ 49 h 53"/>
                  <a:gd name="T60" fmla="*/ 143 w 158"/>
                  <a:gd name="T61" fmla="*/ 49 h 53"/>
                  <a:gd name="T62" fmla="*/ 143 w 158"/>
                  <a:gd name="T63" fmla="*/ 45 h 53"/>
                  <a:gd name="T64" fmla="*/ 143 w 158"/>
                  <a:gd name="T65" fmla="*/ 45 h 53"/>
                  <a:gd name="T66" fmla="*/ 143 w 158"/>
                  <a:gd name="T67" fmla="*/ 42 h 53"/>
                  <a:gd name="T68" fmla="*/ 139 w 158"/>
                  <a:gd name="T69" fmla="*/ 38 h 53"/>
                  <a:gd name="T70" fmla="*/ 139 w 158"/>
                  <a:gd name="T71" fmla="*/ 38 h 53"/>
                  <a:gd name="T72" fmla="*/ 139 w 158"/>
                  <a:gd name="T73" fmla="*/ 34 h 53"/>
                  <a:gd name="T74" fmla="*/ 139 w 158"/>
                  <a:gd name="T75" fmla="*/ 30 h 53"/>
                  <a:gd name="T76" fmla="*/ 143 w 158"/>
                  <a:gd name="T77" fmla="*/ 30 h 53"/>
                  <a:gd name="T78" fmla="*/ 143 w 158"/>
                  <a:gd name="T79" fmla="*/ 27 h 53"/>
                  <a:gd name="T80" fmla="*/ 143 w 158"/>
                  <a:gd name="T81" fmla="*/ 23 h 53"/>
                  <a:gd name="T82" fmla="*/ 143 w 158"/>
                  <a:gd name="T83" fmla="*/ 23 h 53"/>
                  <a:gd name="T84" fmla="*/ 146 w 158"/>
                  <a:gd name="T85" fmla="*/ 19 h 53"/>
                  <a:gd name="T86" fmla="*/ 146 w 158"/>
                  <a:gd name="T87" fmla="*/ 19 h 53"/>
                  <a:gd name="T88" fmla="*/ 146 w 158"/>
                  <a:gd name="T89" fmla="*/ 15 h 53"/>
                  <a:gd name="T90" fmla="*/ 150 w 158"/>
                  <a:gd name="T91" fmla="*/ 15 h 53"/>
                  <a:gd name="T92" fmla="*/ 150 w 158"/>
                  <a:gd name="T93" fmla="*/ 15 h 53"/>
                  <a:gd name="T94" fmla="*/ 154 w 158"/>
                  <a:gd name="T95" fmla="*/ 12 h 53"/>
                  <a:gd name="T96" fmla="*/ 154 w 158"/>
                  <a:gd name="T97" fmla="*/ 12 h 53"/>
                  <a:gd name="T98" fmla="*/ 158 w 158"/>
                  <a:gd name="T99"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8" h="53">
                    <a:moveTo>
                      <a:pt x="15" y="0"/>
                    </a:moveTo>
                    <a:lnTo>
                      <a:pt x="15" y="0"/>
                    </a:lnTo>
                    <a:lnTo>
                      <a:pt x="15" y="0"/>
                    </a:lnTo>
                    <a:lnTo>
                      <a:pt x="15" y="0"/>
                    </a:lnTo>
                    <a:lnTo>
                      <a:pt x="15" y="0"/>
                    </a:lnTo>
                    <a:lnTo>
                      <a:pt x="11" y="0"/>
                    </a:lnTo>
                    <a:lnTo>
                      <a:pt x="11" y="0"/>
                    </a:lnTo>
                    <a:lnTo>
                      <a:pt x="11" y="0"/>
                    </a:lnTo>
                    <a:lnTo>
                      <a:pt x="11" y="0"/>
                    </a:lnTo>
                    <a:lnTo>
                      <a:pt x="8" y="0"/>
                    </a:lnTo>
                    <a:lnTo>
                      <a:pt x="8" y="0"/>
                    </a:lnTo>
                    <a:lnTo>
                      <a:pt x="8" y="4"/>
                    </a:lnTo>
                    <a:lnTo>
                      <a:pt x="8" y="4"/>
                    </a:lnTo>
                    <a:lnTo>
                      <a:pt x="8" y="4"/>
                    </a:lnTo>
                    <a:lnTo>
                      <a:pt x="8" y="4"/>
                    </a:lnTo>
                    <a:lnTo>
                      <a:pt x="4" y="8"/>
                    </a:lnTo>
                    <a:lnTo>
                      <a:pt x="4" y="8"/>
                    </a:lnTo>
                    <a:lnTo>
                      <a:pt x="4" y="8"/>
                    </a:lnTo>
                    <a:lnTo>
                      <a:pt x="4" y="12"/>
                    </a:lnTo>
                    <a:lnTo>
                      <a:pt x="4" y="12"/>
                    </a:lnTo>
                    <a:lnTo>
                      <a:pt x="4" y="12"/>
                    </a:lnTo>
                    <a:lnTo>
                      <a:pt x="4" y="15"/>
                    </a:lnTo>
                    <a:lnTo>
                      <a:pt x="4" y="15"/>
                    </a:lnTo>
                    <a:lnTo>
                      <a:pt x="0" y="15"/>
                    </a:lnTo>
                    <a:lnTo>
                      <a:pt x="0" y="19"/>
                    </a:lnTo>
                    <a:lnTo>
                      <a:pt x="0" y="19"/>
                    </a:lnTo>
                    <a:lnTo>
                      <a:pt x="0" y="19"/>
                    </a:lnTo>
                    <a:lnTo>
                      <a:pt x="0" y="23"/>
                    </a:lnTo>
                    <a:lnTo>
                      <a:pt x="0" y="23"/>
                    </a:lnTo>
                    <a:lnTo>
                      <a:pt x="0" y="23"/>
                    </a:lnTo>
                    <a:lnTo>
                      <a:pt x="0" y="27"/>
                    </a:lnTo>
                    <a:lnTo>
                      <a:pt x="0" y="27"/>
                    </a:lnTo>
                    <a:lnTo>
                      <a:pt x="4" y="27"/>
                    </a:lnTo>
                    <a:lnTo>
                      <a:pt x="4" y="30"/>
                    </a:lnTo>
                    <a:lnTo>
                      <a:pt x="4" y="30"/>
                    </a:lnTo>
                    <a:lnTo>
                      <a:pt x="4" y="30"/>
                    </a:lnTo>
                    <a:lnTo>
                      <a:pt x="4" y="34"/>
                    </a:lnTo>
                    <a:lnTo>
                      <a:pt x="4" y="34"/>
                    </a:lnTo>
                    <a:lnTo>
                      <a:pt x="4" y="34"/>
                    </a:lnTo>
                    <a:lnTo>
                      <a:pt x="4" y="34"/>
                    </a:lnTo>
                    <a:lnTo>
                      <a:pt x="4" y="38"/>
                    </a:lnTo>
                    <a:lnTo>
                      <a:pt x="8" y="38"/>
                    </a:lnTo>
                    <a:lnTo>
                      <a:pt x="8" y="38"/>
                    </a:lnTo>
                    <a:lnTo>
                      <a:pt x="8" y="38"/>
                    </a:lnTo>
                    <a:lnTo>
                      <a:pt x="8" y="38"/>
                    </a:lnTo>
                    <a:lnTo>
                      <a:pt x="8" y="38"/>
                    </a:lnTo>
                    <a:lnTo>
                      <a:pt x="11" y="38"/>
                    </a:lnTo>
                    <a:lnTo>
                      <a:pt x="11" y="42"/>
                    </a:lnTo>
                    <a:lnTo>
                      <a:pt x="11" y="42"/>
                    </a:lnTo>
                    <a:lnTo>
                      <a:pt x="11" y="42"/>
                    </a:lnTo>
                    <a:lnTo>
                      <a:pt x="150" y="53"/>
                    </a:lnTo>
                    <a:lnTo>
                      <a:pt x="150" y="53"/>
                    </a:lnTo>
                    <a:lnTo>
                      <a:pt x="150" y="53"/>
                    </a:lnTo>
                    <a:lnTo>
                      <a:pt x="150" y="53"/>
                    </a:lnTo>
                    <a:lnTo>
                      <a:pt x="150" y="53"/>
                    </a:lnTo>
                    <a:lnTo>
                      <a:pt x="146" y="53"/>
                    </a:lnTo>
                    <a:lnTo>
                      <a:pt x="146" y="53"/>
                    </a:lnTo>
                    <a:lnTo>
                      <a:pt x="146" y="53"/>
                    </a:lnTo>
                    <a:lnTo>
                      <a:pt x="146" y="53"/>
                    </a:lnTo>
                    <a:lnTo>
                      <a:pt x="146" y="49"/>
                    </a:lnTo>
                    <a:lnTo>
                      <a:pt x="143" y="49"/>
                    </a:lnTo>
                    <a:lnTo>
                      <a:pt x="143" y="49"/>
                    </a:lnTo>
                    <a:lnTo>
                      <a:pt x="143" y="49"/>
                    </a:lnTo>
                    <a:lnTo>
                      <a:pt x="143" y="45"/>
                    </a:lnTo>
                    <a:lnTo>
                      <a:pt x="143" y="45"/>
                    </a:lnTo>
                    <a:lnTo>
                      <a:pt x="143" y="45"/>
                    </a:lnTo>
                    <a:lnTo>
                      <a:pt x="143" y="42"/>
                    </a:lnTo>
                    <a:lnTo>
                      <a:pt x="143" y="42"/>
                    </a:lnTo>
                    <a:lnTo>
                      <a:pt x="143" y="42"/>
                    </a:lnTo>
                    <a:lnTo>
                      <a:pt x="139" y="38"/>
                    </a:lnTo>
                    <a:lnTo>
                      <a:pt x="139" y="38"/>
                    </a:lnTo>
                    <a:lnTo>
                      <a:pt x="139" y="38"/>
                    </a:lnTo>
                    <a:lnTo>
                      <a:pt x="139" y="34"/>
                    </a:lnTo>
                    <a:lnTo>
                      <a:pt x="139" y="34"/>
                    </a:lnTo>
                    <a:lnTo>
                      <a:pt x="139" y="34"/>
                    </a:lnTo>
                    <a:lnTo>
                      <a:pt x="139" y="30"/>
                    </a:lnTo>
                    <a:lnTo>
                      <a:pt x="143" y="30"/>
                    </a:lnTo>
                    <a:lnTo>
                      <a:pt x="143" y="30"/>
                    </a:lnTo>
                    <a:lnTo>
                      <a:pt x="143" y="27"/>
                    </a:lnTo>
                    <a:lnTo>
                      <a:pt x="143" y="27"/>
                    </a:lnTo>
                    <a:lnTo>
                      <a:pt x="143" y="27"/>
                    </a:lnTo>
                    <a:lnTo>
                      <a:pt x="143" y="23"/>
                    </a:lnTo>
                    <a:lnTo>
                      <a:pt x="143" y="23"/>
                    </a:lnTo>
                    <a:lnTo>
                      <a:pt x="143" y="23"/>
                    </a:lnTo>
                    <a:lnTo>
                      <a:pt x="143" y="19"/>
                    </a:lnTo>
                    <a:lnTo>
                      <a:pt x="146" y="19"/>
                    </a:lnTo>
                    <a:lnTo>
                      <a:pt x="146" y="19"/>
                    </a:lnTo>
                    <a:lnTo>
                      <a:pt x="146" y="19"/>
                    </a:lnTo>
                    <a:lnTo>
                      <a:pt x="146" y="15"/>
                    </a:lnTo>
                    <a:lnTo>
                      <a:pt x="146" y="15"/>
                    </a:lnTo>
                    <a:lnTo>
                      <a:pt x="150" y="15"/>
                    </a:lnTo>
                    <a:lnTo>
                      <a:pt x="150" y="15"/>
                    </a:lnTo>
                    <a:lnTo>
                      <a:pt x="150" y="15"/>
                    </a:lnTo>
                    <a:lnTo>
                      <a:pt x="150" y="15"/>
                    </a:lnTo>
                    <a:lnTo>
                      <a:pt x="150" y="12"/>
                    </a:lnTo>
                    <a:lnTo>
                      <a:pt x="154" y="12"/>
                    </a:lnTo>
                    <a:lnTo>
                      <a:pt x="154" y="12"/>
                    </a:lnTo>
                    <a:lnTo>
                      <a:pt x="154" y="12"/>
                    </a:lnTo>
                    <a:lnTo>
                      <a:pt x="154" y="12"/>
                    </a:lnTo>
                    <a:lnTo>
                      <a:pt x="158" y="12"/>
                    </a:lnTo>
                    <a:lnTo>
                      <a:pt x="15"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493">
                <a:extLst>
                  <a:ext uri="{FF2B5EF4-FFF2-40B4-BE49-F238E27FC236}">
                    <a16:creationId xmlns:a16="http://schemas.microsoft.com/office/drawing/2014/main" id="{DB635773-AE8F-A7F7-76BA-187800770968}"/>
                  </a:ext>
                </a:extLst>
              </p:cNvPr>
              <p:cNvSpPr>
                <a:spLocks/>
              </p:cNvSpPr>
              <p:nvPr/>
            </p:nvSpPr>
            <p:spPr bwMode="auto">
              <a:xfrm>
                <a:off x="5684" y="1021"/>
                <a:ext cx="191" cy="176"/>
              </a:xfrm>
              <a:custGeom>
                <a:avLst/>
                <a:gdLst>
                  <a:gd name="T0" fmla="*/ 191 w 191"/>
                  <a:gd name="T1" fmla="*/ 30 h 176"/>
                  <a:gd name="T2" fmla="*/ 191 w 191"/>
                  <a:gd name="T3" fmla="*/ 30 h 176"/>
                  <a:gd name="T4" fmla="*/ 191 w 191"/>
                  <a:gd name="T5" fmla="*/ 30 h 176"/>
                  <a:gd name="T6" fmla="*/ 191 w 191"/>
                  <a:gd name="T7" fmla="*/ 30 h 176"/>
                  <a:gd name="T8" fmla="*/ 191 w 191"/>
                  <a:gd name="T9" fmla="*/ 26 h 176"/>
                  <a:gd name="T10" fmla="*/ 191 w 191"/>
                  <a:gd name="T11" fmla="*/ 26 h 176"/>
                  <a:gd name="T12" fmla="*/ 187 w 191"/>
                  <a:gd name="T13" fmla="*/ 26 h 176"/>
                  <a:gd name="T14" fmla="*/ 187 w 191"/>
                  <a:gd name="T15" fmla="*/ 22 h 176"/>
                  <a:gd name="T16" fmla="*/ 187 w 191"/>
                  <a:gd name="T17" fmla="*/ 22 h 176"/>
                  <a:gd name="T18" fmla="*/ 183 w 191"/>
                  <a:gd name="T19" fmla="*/ 18 h 176"/>
                  <a:gd name="T20" fmla="*/ 183 w 191"/>
                  <a:gd name="T21" fmla="*/ 18 h 176"/>
                  <a:gd name="T22" fmla="*/ 183 w 191"/>
                  <a:gd name="T23" fmla="*/ 15 h 176"/>
                  <a:gd name="T24" fmla="*/ 180 w 191"/>
                  <a:gd name="T25" fmla="*/ 15 h 176"/>
                  <a:gd name="T26" fmla="*/ 180 w 191"/>
                  <a:gd name="T27" fmla="*/ 11 h 176"/>
                  <a:gd name="T28" fmla="*/ 176 w 191"/>
                  <a:gd name="T29" fmla="*/ 11 h 176"/>
                  <a:gd name="T30" fmla="*/ 176 w 191"/>
                  <a:gd name="T31" fmla="*/ 7 h 176"/>
                  <a:gd name="T32" fmla="*/ 172 w 191"/>
                  <a:gd name="T33" fmla="*/ 7 h 176"/>
                  <a:gd name="T34" fmla="*/ 172 w 191"/>
                  <a:gd name="T35" fmla="*/ 3 h 176"/>
                  <a:gd name="T36" fmla="*/ 168 w 191"/>
                  <a:gd name="T37" fmla="*/ 3 h 176"/>
                  <a:gd name="T38" fmla="*/ 168 w 191"/>
                  <a:gd name="T39" fmla="*/ 3 h 176"/>
                  <a:gd name="T40" fmla="*/ 168 w 191"/>
                  <a:gd name="T41" fmla="*/ 0 h 176"/>
                  <a:gd name="T42" fmla="*/ 165 w 191"/>
                  <a:gd name="T43" fmla="*/ 0 h 176"/>
                  <a:gd name="T44" fmla="*/ 165 w 191"/>
                  <a:gd name="T45" fmla="*/ 0 h 176"/>
                  <a:gd name="T46" fmla="*/ 165 w 191"/>
                  <a:gd name="T47" fmla="*/ 0 h 176"/>
                  <a:gd name="T48" fmla="*/ 165 w 191"/>
                  <a:gd name="T49" fmla="*/ 0 h 176"/>
                  <a:gd name="T50" fmla="*/ 0 w 191"/>
                  <a:gd name="T51" fmla="*/ 146 h 176"/>
                  <a:gd name="T52" fmla="*/ 0 w 191"/>
                  <a:gd name="T53" fmla="*/ 146 h 176"/>
                  <a:gd name="T54" fmla="*/ 3 w 191"/>
                  <a:gd name="T55" fmla="*/ 146 h 176"/>
                  <a:gd name="T56" fmla="*/ 3 w 191"/>
                  <a:gd name="T57" fmla="*/ 146 h 176"/>
                  <a:gd name="T58" fmla="*/ 3 w 191"/>
                  <a:gd name="T59" fmla="*/ 146 h 176"/>
                  <a:gd name="T60" fmla="*/ 7 w 191"/>
                  <a:gd name="T61" fmla="*/ 150 h 176"/>
                  <a:gd name="T62" fmla="*/ 7 w 191"/>
                  <a:gd name="T63" fmla="*/ 150 h 176"/>
                  <a:gd name="T64" fmla="*/ 7 w 191"/>
                  <a:gd name="T65" fmla="*/ 150 h 176"/>
                  <a:gd name="T66" fmla="*/ 11 w 191"/>
                  <a:gd name="T67" fmla="*/ 153 h 176"/>
                  <a:gd name="T68" fmla="*/ 11 w 191"/>
                  <a:gd name="T69" fmla="*/ 153 h 176"/>
                  <a:gd name="T70" fmla="*/ 15 w 191"/>
                  <a:gd name="T71" fmla="*/ 157 h 176"/>
                  <a:gd name="T72" fmla="*/ 15 w 191"/>
                  <a:gd name="T73" fmla="*/ 157 h 176"/>
                  <a:gd name="T74" fmla="*/ 18 w 191"/>
                  <a:gd name="T75" fmla="*/ 161 h 176"/>
                  <a:gd name="T76" fmla="*/ 18 w 191"/>
                  <a:gd name="T77" fmla="*/ 161 h 176"/>
                  <a:gd name="T78" fmla="*/ 22 w 191"/>
                  <a:gd name="T79" fmla="*/ 165 h 176"/>
                  <a:gd name="T80" fmla="*/ 22 w 191"/>
                  <a:gd name="T81" fmla="*/ 165 h 176"/>
                  <a:gd name="T82" fmla="*/ 22 w 191"/>
                  <a:gd name="T83" fmla="*/ 168 h 176"/>
                  <a:gd name="T84" fmla="*/ 26 w 191"/>
                  <a:gd name="T85" fmla="*/ 168 h 176"/>
                  <a:gd name="T86" fmla="*/ 26 w 191"/>
                  <a:gd name="T87" fmla="*/ 172 h 176"/>
                  <a:gd name="T88" fmla="*/ 26 w 191"/>
                  <a:gd name="T89" fmla="*/ 172 h 176"/>
                  <a:gd name="T90" fmla="*/ 26 w 191"/>
                  <a:gd name="T91" fmla="*/ 172 h 176"/>
                  <a:gd name="T92" fmla="*/ 26 w 191"/>
                  <a:gd name="T93" fmla="*/ 176 h 176"/>
                  <a:gd name="T94" fmla="*/ 30 w 191"/>
                  <a:gd name="T95" fmla="*/ 176 h 176"/>
                  <a:gd name="T96" fmla="*/ 30 w 191"/>
                  <a:gd name="T97" fmla="*/ 176 h 176"/>
                  <a:gd name="T98" fmla="*/ 26 w 191"/>
                  <a:gd name="T99"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1" h="176">
                    <a:moveTo>
                      <a:pt x="191" y="33"/>
                    </a:moveTo>
                    <a:lnTo>
                      <a:pt x="191" y="30"/>
                    </a:lnTo>
                    <a:lnTo>
                      <a:pt x="191" y="30"/>
                    </a:lnTo>
                    <a:lnTo>
                      <a:pt x="191" y="30"/>
                    </a:lnTo>
                    <a:lnTo>
                      <a:pt x="191" y="30"/>
                    </a:lnTo>
                    <a:lnTo>
                      <a:pt x="191" y="30"/>
                    </a:lnTo>
                    <a:lnTo>
                      <a:pt x="191" y="30"/>
                    </a:lnTo>
                    <a:lnTo>
                      <a:pt x="191" y="30"/>
                    </a:lnTo>
                    <a:lnTo>
                      <a:pt x="191" y="30"/>
                    </a:lnTo>
                    <a:lnTo>
                      <a:pt x="191" y="26"/>
                    </a:lnTo>
                    <a:lnTo>
                      <a:pt x="191" y="26"/>
                    </a:lnTo>
                    <a:lnTo>
                      <a:pt x="191" y="26"/>
                    </a:lnTo>
                    <a:lnTo>
                      <a:pt x="191" y="26"/>
                    </a:lnTo>
                    <a:lnTo>
                      <a:pt x="187" y="26"/>
                    </a:lnTo>
                    <a:lnTo>
                      <a:pt x="187" y="22"/>
                    </a:lnTo>
                    <a:lnTo>
                      <a:pt x="187" y="22"/>
                    </a:lnTo>
                    <a:lnTo>
                      <a:pt x="187" y="22"/>
                    </a:lnTo>
                    <a:lnTo>
                      <a:pt x="187" y="22"/>
                    </a:lnTo>
                    <a:lnTo>
                      <a:pt x="187" y="18"/>
                    </a:lnTo>
                    <a:lnTo>
                      <a:pt x="183" y="18"/>
                    </a:lnTo>
                    <a:lnTo>
                      <a:pt x="183" y="18"/>
                    </a:lnTo>
                    <a:lnTo>
                      <a:pt x="183" y="18"/>
                    </a:lnTo>
                    <a:lnTo>
                      <a:pt x="183" y="15"/>
                    </a:lnTo>
                    <a:lnTo>
                      <a:pt x="183" y="15"/>
                    </a:lnTo>
                    <a:lnTo>
                      <a:pt x="180" y="15"/>
                    </a:lnTo>
                    <a:lnTo>
                      <a:pt x="180" y="15"/>
                    </a:lnTo>
                    <a:lnTo>
                      <a:pt x="180" y="11"/>
                    </a:lnTo>
                    <a:lnTo>
                      <a:pt x="180" y="11"/>
                    </a:lnTo>
                    <a:lnTo>
                      <a:pt x="176" y="11"/>
                    </a:lnTo>
                    <a:lnTo>
                      <a:pt x="176" y="11"/>
                    </a:lnTo>
                    <a:lnTo>
                      <a:pt x="176" y="7"/>
                    </a:lnTo>
                    <a:lnTo>
                      <a:pt x="176" y="7"/>
                    </a:lnTo>
                    <a:lnTo>
                      <a:pt x="172" y="7"/>
                    </a:lnTo>
                    <a:lnTo>
                      <a:pt x="172" y="7"/>
                    </a:lnTo>
                    <a:lnTo>
                      <a:pt x="172" y="3"/>
                    </a:lnTo>
                    <a:lnTo>
                      <a:pt x="172" y="3"/>
                    </a:lnTo>
                    <a:lnTo>
                      <a:pt x="172" y="3"/>
                    </a:lnTo>
                    <a:lnTo>
                      <a:pt x="168" y="3"/>
                    </a:lnTo>
                    <a:lnTo>
                      <a:pt x="168" y="3"/>
                    </a:lnTo>
                    <a:lnTo>
                      <a:pt x="168" y="3"/>
                    </a:lnTo>
                    <a:lnTo>
                      <a:pt x="168" y="3"/>
                    </a:lnTo>
                    <a:lnTo>
                      <a:pt x="168" y="0"/>
                    </a:lnTo>
                    <a:lnTo>
                      <a:pt x="168" y="0"/>
                    </a:lnTo>
                    <a:lnTo>
                      <a:pt x="165" y="0"/>
                    </a:lnTo>
                    <a:lnTo>
                      <a:pt x="165" y="0"/>
                    </a:lnTo>
                    <a:lnTo>
                      <a:pt x="165" y="0"/>
                    </a:lnTo>
                    <a:lnTo>
                      <a:pt x="165" y="0"/>
                    </a:lnTo>
                    <a:lnTo>
                      <a:pt x="165" y="0"/>
                    </a:lnTo>
                    <a:lnTo>
                      <a:pt x="165" y="0"/>
                    </a:lnTo>
                    <a:lnTo>
                      <a:pt x="165" y="0"/>
                    </a:lnTo>
                    <a:lnTo>
                      <a:pt x="0" y="146"/>
                    </a:lnTo>
                    <a:lnTo>
                      <a:pt x="0" y="146"/>
                    </a:lnTo>
                    <a:lnTo>
                      <a:pt x="0" y="146"/>
                    </a:lnTo>
                    <a:lnTo>
                      <a:pt x="0" y="146"/>
                    </a:lnTo>
                    <a:lnTo>
                      <a:pt x="3" y="146"/>
                    </a:lnTo>
                    <a:lnTo>
                      <a:pt x="3" y="146"/>
                    </a:lnTo>
                    <a:lnTo>
                      <a:pt x="3" y="146"/>
                    </a:lnTo>
                    <a:lnTo>
                      <a:pt x="3" y="146"/>
                    </a:lnTo>
                    <a:lnTo>
                      <a:pt x="3" y="146"/>
                    </a:lnTo>
                    <a:lnTo>
                      <a:pt x="3" y="146"/>
                    </a:lnTo>
                    <a:lnTo>
                      <a:pt x="3" y="150"/>
                    </a:lnTo>
                    <a:lnTo>
                      <a:pt x="7" y="150"/>
                    </a:lnTo>
                    <a:lnTo>
                      <a:pt x="7" y="150"/>
                    </a:lnTo>
                    <a:lnTo>
                      <a:pt x="7" y="150"/>
                    </a:lnTo>
                    <a:lnTo>
                      <a:pt x="7" y="150"/>
                    </a:lnTo>
                    <a:lnTo>
                      <a:pt x="7" y="150"/>
                    </a:lnTo>
                    <a:lnTo>
                      <a:pt x="11" y="153"/>
                    </a:lnTo>
                    <a:lnTo>
                      <a:pt x="11" y="153"/>
                    </a:lnTo>
                    <a:lnTo>
                      <a:pt x="11" y="153"/>
                    </a:lnTo>
                    <a:lnTo>
                      <a:pt x="11" y="153"/>
                    </a:lnTo>
                    <a:lnTo>
                      <a:pt x="15" y="153"/>
                    </a:lnTo>
                    <a:lnTo>
                      <a:pt x="15" y="157"/>
                    </a:lnTo>
                    <a:lnTo>
                      <a:pt x="15" y="157"/>
                    </a:lnTo>
                    <a:lnTo>
                      <a:pt x="15" y="157"/>
                    </a:lnTo>
                    <a:lnTo>
                      <a:pt x="15" y="157"/>
                    </a:lnTo>
                    <a:lnTo>
                      <a:pt x="18" y="161"/>
                    </a:lnTo>
                    <a:lnTo>
                      <a:pt x="18" y="161"/>
                    </a:lnTo>
                    <a:lnTo>
                      <a:pt x="18" y="161"/>
                    </a:lnTo>
                    <a:lnTo>
                      <a:pt x="18" y="161"/>
                    </a:lnTo>
                    <a:lnTo>
                      <a:pt x="22" y="165"/>
                    </a:lnTo>
                    <a:lnTo>
                      <a:pt x="22" y="165"/>
                    </a:lnTo>
                    <a:lnTo>
                      <a:pt x="22" y="165"/>
                    </a:lnTo>
                    <a:lnTo>
                      <a:pt x="22" y="168"/>
                    </a:lnTo>
                    <a:lnTo>
                      <a:pt x="22" y="168"/>
                    </a:lnTo>
                    <a:lnTo>
                      <a:pt x="26" y="168"/>
                    </a:lnTo>
                    <a:lnTo>
                      <a:pt x="26" y="168"/>
                    </a:lnTo>
                    <a:lnTo>
                      <a:pt x="26" y="172"/>
                    </a:lnTo>
                    <a:lnTo>
                      <a:pt x="26" y="172"/>
                    </a:lnTo>
                    <a:lnTo>
                      <a:pt x="26" y="172"/>
                    </a:lnTo>
                    <a:lnTo>
                      <a:pt x="26" y="172"/>
                    </a:lnTo>
                    <a:lnTo>
                      <a:pt x="26" y="172"/>
                    </a:lnTo>
                    <a:lnTo>
                      <a:pt x="26" y="172"/>
                    </a:lnTo>
                    <a:lnTo>
                      <a:pt x="26" y="176"/>
                    </a:lnTo>
                    <a:lnTo>
                      <a:pt x="26" y="176"/>
                    </a:lnTo>
                    <a:lnTo>
                      <a:pt x="30" y="176"/>
                    </a:lnTo>
                    <a:lnTo>
                      <a:pt x="30" y="176"/>
                    </a:lnTo>
                    <a:lnTo>
                      <a:pt x="30" y="176"/>
                    </a:lnTo>
                    <a:lnTo>
                      <a:pt x="30" y="176"/>
                    </a:lnTo>
                    <a:lnTo>
                      <a:pt x="26" y="176"/>
                    </a:lnTo>
                    <a:lnTo>
                      <a:pt x="26" y="176"/>
                    </a:lnTo>
                    <a:lnTo>
                      <a:pt x="191" y="3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Oval 495">
              <a:extLst>
                <a:ext uri="{FF2B5EF4-FFF2-40B4-BE49-F238E27FC236}">
                  <a16:creationId xmlns:a16="http://schemas.microsoft.com/office/drawing/2014/main" id="{731CB736-2FEB-A8C7-17D8-B84AF9DA39F2}"/>
                </a:ext>
              </a:extLst>
            </p:cNvPr>
            <p:cNvSpPr>
              <a:spLocks noChangeArrowheads="1"/>
            </p:cNvSpPr>
            <p:nvPr/>
          </p:nvSpPr>
          <p:spPr bwMode="auto">
            <a:xfrm>
              <a:off x="4356" y="2079"/>
              <a:ext cx="138" cy="139"/>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496">
              <a:extLst>
                <a:ext uri="{FF2B5EF4-FFF2-40B4-BE49-F238E27FC236}">
                  <a16:creationId xmlns:a16="http://schemas.microsoft.com/office/drawing/2014/main" id="{5D8F6198-0774-3A62-1A18-78149D3CB3F8}"/>
                </a:ext>
              </a:extLst>
            </p:cNvPr>
            <p:cNvSpPr>
              <a:spLocks/>
            </p:cNvSpPr>
            <p:nvPr/>
          </p:nvSpPr>
          <p:spPr bwMode="auto">
            <a:xfrm>
              <a:off x="4412" y="2199"/>
              <a:ext cx="60" cy="225"/>
            </a:xfrm>
            <a:custGeom>
              <a:avLst/>
              <a:gdLst>
                <a:gd name="T0" fmla="*/ 41 w 60"/>
                <a:gd name="T1" fmla="*/ 7 h 225"/>
                <a:gd name="T2" fmla="*/ 41 w 60"/>
                <a:gd name="T3" fmla="*/ 7 h 225"/>
                <a:gd name="T4" fmla="*/ 41 w 60"/>
                <a:gd name="T5" fmla="*/ 4 h 225"/>
                <a:gd name="T6" fmla="*/ 37 w 60"/>
                <a:gd name="T7" fmla="*/ 4 h 225"/>
                <a:gd name="T8" fmla="*/ 37 w 60"/>
                <a:gd name="T9" fmla="*/ 4 h 225"/>
                <a:gd name="T10" fmla="*/ 37 w 60"/>
                <a:gd name="T11" fmla="*/ 4 h 225"/>
                <a:gd name="T12" fmla="*/ 34 w 60"/>
                <a:gd name="T13" fmla="*/ 4 h 225"/>
                <a:gd name="T14" fmla="*/ 34 w 60"/>
                <a:gd name="T15" fmla="*/ 0 h 225"/>
                <a:gd name="T16" fmla="*/ 30 w 60"/>
                <a:gd name="T17" fmla="*/ 0 h 225"/>
                <a:gd name="T18" fmla="*/ 26 w 60"/>
                <a:gd name="T19" fmla="*/ 0 h 225"/>
                <a:gd name="T20" fmla="*/ 26 w 60"/>
                <a:gd name="T21" fmla="*/ 0 h 225"/>
                <a:gd name="T22" fmla="*/ 22 w 60"/>
                <a:gd name="T23" fmla="*/ 0 h 225"/>
                <a:gd name="T24" fmla="*/ 19 w 60"/>
                <a:gd name="T25" fmla="*/ 0 h 225"/>
                <a:gd name="T26" fmla="*/ 19 w 60"/>
                <a:gd name="T27" fmla="*/ 0 h 225"/>
                <a:gd name="T28" fmla="*/ 15 w 60"/>
                <a:gd name="T29" fmla="*/ 0 h 225"/>
                <a:gd name="T30" fmla="*/ 11 w 60"/>
                <a:gd name="T31" fmla="*/ 4 h 225"/>
                <a:gd name="T32" fmla="*/ 11 w 60"/>
                <a:gd name="T33" fmla="*/ 4 h 225"/>
                <a:gd name="T34" fmla="*/ 7 w 60"/>
                <a:gd name="T35" fmla="*/ 4 h 225"/>
                <a:gd name="T36" fmla="*/ 7 w 60"/>
                <a:gd name="T37" fmla="*/ 4 h 225"/>
                <a:gd name="T38" fmla="*/ 4 w 60"/>
                <a:gd name="T39" fmla="*/ 7 h 225"/>
                <a:gd name="T40" fmla="*/ 4 w 60"/>
                <a:gd name="T41" fmla="*/ 7 h 225"/>
                <a:gd name="T42" fmla="*/ 4 w 60"/>
                <a:gd name="T43" fmla="*/ 7 h 225"/>
                <a:gd name="T44" fmla="*/ 0 w 60"/>
                <a:gd name="T45" fmla="*/ 7 h 225"/>
                <a:gd name="T46" fmla="*/ 0 w 60"/>
                <a:gd name="T47" fmla="*/ 11 h 225"/>
                <a:gd name="T48" fmla="*/ 0 w 60"/>
                <a:gd name="T49" fmla="*/ 11 h 225"/>
                <a:gd name="T50" fmla="*/ 19 w 60"/>
                <a:gd name="T51" fmla="*/ 221 h 225"/>
                <a:gd name="T52" fmla="*/ 19 w 60"/>
                <a:gd name="T53" fmla="*/ 221 h 225"/>
                <a:gd name="T54" fmla="*/ 19 w 60"/>
                <a:gd name="T55" fmla="*/ 221 h 225"/>
                <a:gd name="T56" fmla="*/ 19 w 60"/>
                <a:gd name="T57" fmla="*/ 218 h 225"/>
                <a:gd name="T58" fmla="*/ 19 w 60"/>
                <a:gd name="T59" fmla="*/ 218 h 225"/>
                <a:gd name="T60" fmla="*/ 22 w 60"/>
                <a:gd name="T61" fmla="*/ 218 h 225"/>
                <a:gd name="T62" fmla="*/ 22 w 60"/>
                <a:gd name="T63" fmla="*/ 218 h 225"/>
                <a:gd name="T64" fmla="*/ 26 w 60"/>
                <a:gd name="T65" fmla="*/ 214 h 225"/>
                <a:gd name="T66" fmla="*/ 26 w 60"/>
                <a:gd name="T67" fmla="*/ 214 h 225"/>
                <a:gd name="T68" fmla="*/ 30 w 60"/>
                <a:gd name="T69" fmla="*/ 214 h 225"/>
                <a:gd name="T70" fmla="*/ 34 w 60"/>
                <a:gd name="T71" fmla="*/ 214 h 225"/>
                <a:gd name="T72" fmla="*/ 34 w 60"/>
                <a:gd name="T73" fmla="*/ 214 h 225"/>
                <a:gd name="T74" fmla="*/ 37 w 60"/>
                <a:gd name="T75" fmla="*/ 214 h 225"/>
                <a:gd name="T76" fmla="*/ 41 w 60"/>
                <a:gd name="T77" fmla="*/ 214 h 225"/>
                <a:gd name="T78" fmla="*/ 45 w 60"/>
                <a:gd name="T79" fmla="*/ 214 h 225"/>
                <a:gd name="T80" fmla="*/ 45 w 60"/>
                <a:gd name="T81" fmla="*/ 214 h 225"/>
                <a:gd name="T82" fmla="*/ 49 w 60"/>
                <a:gd name="T83" fmla="*/ 214 h 225"/>
                <a:gd name="T84" fmla="*/ 52 w 60"/>
                <a:gd name="T85" fmla="*/ 214 h 225"/>
                <a:gd name="T86" fmla="*/ 52 w 60"/>
                <a:gd name="T87" fmla="*/ 214 h 225"/>
                <a:gd name="T88" fmla="*/ 56 w 60"/>
                <a:gd name="T89" fmla="*/ 214 h 225"/>
                <a:gd name="T90" fmla="*/ 56 w 60"/>
                <a:gd name="T91" fmla="*/ 218 h 225"/>
                <a:gd name="T92" fmla="*/ 56 w 60"/>
                <a:gd name="T93" fmla="*/ 218 h 225"/>
                <a:gd name="T94" fmla="*/ 56 w 60"/>
                <a:gd name="T95" fmla="*/ 218 h 225"/>
                <a:gd name="T96" fmla="*/ 60 w 60"/>
                <a:gd name="T97" fmla="*/ 218 h 225"/>
                <a:gd name="T98" fmla="*/ 60 w 60"/>
                <a:gd name="T99" fmla="*/ 22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225">
                  <a:moveTo>
                    <a:pt x="41" y="7"/>
                  </a:moveTo>
                  <a:lnTo>
                    <a:pt x="41" y="7"/>
                  </a:lnTo>
                  <a:lnTo>
                    <a:pt x="41" y="7"/>
                  </a:lnTo>
                  <a:lnTo>
                    <a:pt x="41" y="7"/>
                  </a:lnTo>
                  <a:lnTo>
                    <a:pt x="41" y="7"/>
                  </a:lnTo>
                  <a:lnTo>
                    <a:pt x="41" y="4"/>
                  </a:lnTo>
                  <a:lnTo>
                    <a:pt x="41" y="4"/>
                  </a:lnTo>
                  <a:lnTo>
                    <a:pt x="37" y="4"/>
                  </a:lnTo>
                  <a:lnTo>
                    <a:pt x="37" y="4"/>
                  </a:lnTo>
                  <a:lnTo>
                    <a:pt x="37" y="4"/>
                  </a:lnTo>
                  <a:lnTo>
                    <a:pt x="37" y="4"/>
                  </a:lnTo>
                  <a:lnTo>
                    <a:pt x="37" y="4"/>
                  </a:lnTo>
                  <a:lnTo>
                    <a:pt x="34" y="4"/>
                  </a:lnTo>
                  <a:lnTo>
                    <a:pt x="34" y="4"/>
                  </a:lnTo>
                  <a:lnTo>
                    <a:pt x="34" y="4"/>
                  </a:lnTo>
                  <a:lnTo>
                    <a:pt x="34" y="0"/>
                  </a:lnTo>
                  <a:lnTo>
                    <a:pt x="30" y="0"/>
                  </a:lnTo>
                  <a:lnTo>
                    <a:pt x="30" y="0"/>
                  </a:lnTo>
                  <a:lnTo>
                    <a:pt x="30" y="0"/>
                  </a:lnTo>
                  <a:lnTo>
                    <a:pt x="26" y="0"/>
                  </a:lnTo>
                  <a:lnTo>
                    <a:pt x="26" y="0"/>
                  </a:lnTo>
                  <a:lnTo>
                    <a:pt x="26" y="0"/>
                  </a:lnTo>
                  <a:lnTo>
                    <a:pt x="22" y="0"/>
                  </a:lnTo>
                  <a:lnTo>
                    <a:pt x="22" y="0"/>
                  </a:lnTo>
                  <a:lnTo>
                    <a:pt x="22" y="0"/>
                  </a:lnTo>
                  <a:lnTo>
                    <a:pt x="19" y="0"/>
                  </a:lnTo>
                  <a:lnTo>
                    <a:pt x="19" y="0"/>
                  </a:lnTo>
                  <a:lnTo>
                    <a:pt x="19" y="0"/>
                  </a:lnTo>
                  <a:lnTo>
                    <a:pt x="15" y="0"/>
                  </a:lnTo>
                  <a:lnTo>
                    <a:pt x="15" y="0"/>
                  </a:lnTo>
                  <a:lnTo>
                    <a:pt x="15" y="4"/>
                  </a:lnTo>
                  <a:lnTo>
                    <a:pt x="11" y="4"/>
                  </a:lnTo>
                  <a:lnTo>
                    <a:pt x="11" y="4"/>
                  </a:lnTo>
                  <a:lnTo>
                    <a:pt x="11" y="4"/>
                  </a:lnTo>
                  <a:lnTo>
                    <a:pt x="7" y="4"/>
                  </a:lnTo>
                  <a:lnTo>
                    <a:pt x="7" y="4"/>
                  </a:lnTo>
                  <a:lnTo>
                    <a:pt x="7" y="4"/>
                  </a:lnTo>
                  <a:lnTo>
                    <a:pt x="7" y="4"/>
                  </a:lnTo>
                  <a:lnTo>
                    <a:pt x="4" y="4"/>
                  </a:lnTo>
                  <a:lnTo>
                    <a:pt x="4" y="7"/>
                  </a:lnTo>
                  <a:lnTo>
                    <a:pt x="4" y="7"/>
                  </a:lnTo>
                  <a:lnTo>
                    <a:pt x="4" y="7"/>
                  </a:lnTo>
                  <a:lnTo>
                    <a:pt x="4" y="7"/>
                  </a:lnTo>
                  <a:lnTo>
                    <a:pt x="4" y="7"/>
                  </a:lnTo>
                  <a:lnTo>
                    <a:pt x="0" y="7"/>
                  </a:lnTo>
                  <a:lnTo>
                    <a:pt x="0" y="7"/>
                  </a:lnTo>
                  <a:lnTo>
                    <a:pt x="0" y="11"/>
                  </a:lnTo>
                  <a:lnTo>
                    <a:pt x="0" y="11"/>
                  </a:lnTo>
                  <a:lnTo>
                    <a:pt x="0" y="11"/>
                  </a:lnTo>
                  <a:lnTo>
                    <a:pt x="0" y="11"/>
                  </a:lnTo>
                  <a:lnTo>
                    <a:pt x="19" y="225"/>
                  </a:lnTo>
                  <a:lnTo>
                    <a:pt x="19" y="221"/>
                  </a:lnTo>
                  <a:lnTo>
                    <a:pt x="19" y="221"/>
                  </a:lnTo>
                  <a:lnTo>
                    <a:pt x="19" y="221"/>
                  </a:lnTo>
                  <a:lnTo>
                    <a:pt x="19" y="221"/>
                  </a:lnTo>
                  <a:lnTo>
                    <a:pt x="19" y="221"/>
                  </a:lnTo>
                  <a:lnTo>
                    <a:pt x="19" y="221"/>
                  </a:lnTo>
                  <a:lnTo>
                    <a:pt x="19" y="218"/>
                  </a:lnTo>
                  <a:lnTo>
                    <a:pt x="19" y="218"/>
                  </a:lnTo>
                  <a:lnTo>
                    <a:pt x="19" y="218"/>
                  </a:lnTo>
                  <a:lnTo>
                    <a:pt x="22" y="218"/>
                  </a:lnTo>
                  <a:lnTo>
                    <a:pt x="22" y="218"/>
                  </a:lnTo>
                  <a:lnTo>
                    <a:pt x="22" y="218"/>
                  </a:lnTo>
                  <a:lnTo>
                    <a:pt x="22" y="218"/>
                  </a:lnTo>
                  <a:lnTo>
                    <a:pt x="26" y="218"/>
                  </a:lnTo>
                  <a:lnTo>
                    <a:pt x="26" y="214"/>
                  </a:lnTo>
                  <a:lnTo>
                    <a:pt x="26" y="214"/>
                  </a:lnTo>
                  <a:lnTo>
                    <a:pt x="26" y="214"/>
                  </a:lnTo>
                  <a:lnTo>
                    <a:pt x="30" y="214"/>
                  </a:lnTo>
                  <a:lnTo>
                    <a:pt x="30" y="214"/>
                  </a:lnTo>
                  <a:lnTo>
                    <a:pt x="30" y="214"/>
                  </a:lnTo>
                  <a:lnTo>
                    <a:pt x="34" y="214"/>
                  </a:lnTo>
                  <a:lnTo>
                    <a:pt x="34" y="214"/>
                  </a:lnTo>
                  <a:lnTo>
                    <a:pt x="34" y="214"/>
                  </a:lnTo>
                  <a:lnTo>
                    <a:pt x="37" y="214"/>
                  </a:lnTo>
                  <a:lnTo>
                    <a:pt x="37" y="214"/>
                  </a:lnTo>
                  <a:lnTo>
                    <a:pt x="41" y="214"/>
                  </a:lnTo>
                  <a:lnTo>
                    <a:pt x="41" y="214"/>
                  </a:lnTo>
                  <a:lnTo>
                    <a:pt x="41" y="214"/>
                  </a:lnTo>
                  <a:lnTo>
                    <a:pt x="45" y="214"/>
                  </a:lnTo>
                  <a:lnTo>
                    <a:pt x="45" y="214"/>
                  </a:lnTo>
                  <a:lnTo>
                    <a:pt x="45" y="214"/>
                  </a:lnTo>
                  <a:lnTo>
                    <a:pt x="49" y="214"/>
                  </a:lnTo>
                  <a:lnTo>
                    <a:pt x="49" y="214"/>
                  </a:lnTo>
                  <a:lnTo>
                    <a:pt x="49" y="214"/>
                  </a:lnTo>
                  <a:lnTo>
                    <a:pt x="52" y="214"/>
                  </a:lnTo>
                  <a:lnTo>
                    <a:pt x="52" y="214"/>
                  </a:lnTo>
                  <a:lnTo>
                    <a:pt x="52" y="214"/>
                  </a:lnTo>
                  <a:lnTo>
                    <a:pt x="52" y="214"/>
                  </a:lnTo>
                  <a:lnTo>
                    <a:pt x="56" y="214"/>
                  </a:lnTo>
                  <a:lnTo>
                    <a:pt x="56" y="214"/>
                  </a:lnTo>
                  <a:lnTo>
                    <a:pt x="56" y="218"/>
                  </a:lnTo>
                  <a:lnTo>
                    <a:pt x="56" y="218"/>
                  </a:lnTo>
                  <a:lnTo>
                    <a:pt x="56" y="218"/>
                  </a:lnTo>
                  <a:lnTo>
                    <a:pt x="56" y="218"/>
                  </a:lnTo>
                  <a:lnTo>
                    <a:pt x="56" y="218"/>
                  </a:lnTo>
                  <a:lnTo>
                    <a:pt x="60" y="218"/>
                  </a:lnTo>
                  <a:lnTo>
                    <a:pt x="60" y="218"/>
                  </a:lnTo>
                  <a:lnTo>
                    <a:pt x="60" y="218"/>
                  </a:lnTo>
                  <a:lnTo>
                    <a:pt x="60" y="221"/>
                  </a:lnTo>
                  <a:lnTo>
                    <a:pt x="41" y="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497">
              <a:extLst>
                <a:ext uri="{FF2B5EF4-FFF2-40B4-BE49-F238E27FC236}">
                  <a16:creationId xmlns:a16="http://schemas.microsoft.com/office/drawing/2014/main" id="{ABB80E04-A422-C36A-8CEC-AB3855423839}"/>
                </a:ext>
              </a:extLst>
            </p:cNvPr>
            <p:cNvSpPr>
              <a:spLocks/>
            </p:cNvSpPr>
            <p:nvPr/>
          </p:nvSpPr>
          <p:spPr bwMode="auto">
            <a:xfrm>
              <a:off x="4404" y="1925"/>
              <a:ext cx="45" cy="188"/>
            </a:xfrm>
            <a:custGeom>
              <a:avLst/>
              <a:gdLst>
                <a:gd name="T0" fmla="*/ 4 w 45"/>
                <a:gd name="T1" fmla="*/ 173 h 188"/>
                <a:gd name="T2" fmla="*/ 4 w 45"/>
                <a:gd name="T3" fmla="*/ 176 h 188"/>
                <a:gd name="T4" fmla="*/ 4 w 45"/>
                <a:gd name="T5" fmla="*/ 176 h 188"/>
                <a:gd name="T6" fmla="*/ 4 w 45"/>
                <a:gd name="T7" fmla="*/ 180 h 188"/>
                <a:gd name="T8" fmla="*/ 8 w 45"/>
                <a:gd name="T9" fmla="*/ 180 h 188"/>
                <a:gd name="T10" fmla="*/ 8 w 45"/>
                <a:gd name="T11" fmla="*/ 180 h 188"/>
                <a:gd name="T12" fmla="*/ 8 w 45"/>
                <a:gd name="T13" fmla="*/ 184 h 188"/>
                <a:gd name="T14" fmla="*/ 12 w 45"/>
                <a:gd name="T15" fmla="*/ 184 h 188"/>
                <a:gd name="T16" fmla="*/ 15 w 45"/>
                <a:gd name="T17" fmla="*/ 184 h 188"/>
                <a:gd name="T18" fmla="*/ 15 w 45"/>
                <a:gd name="T19" fmla="*/ 184 h 188"/>
                <a:gd name="T20" fmla="*/ 19 w 45"/>
                <a:gd name="T21" fmla="*/ 184 h 188"/>
                <a:gd name="T22" fmla="*/ 23 w 45"/>
                <a:gd name="T23" fmla="*/ 188 h 188"/>
                <a:gd name="T24" fmla="*/ 23 w 45"/>
                <a:gd name="T25" fmla="*/ 188 h 188"/>
                <a:gd name="T26" fmla="*/ 27 w 45"/>
                <a:gd name="T27" fmla="*/ 184 h 188"/>
                <a:gd name="T28" fmla="*/ 30 w 45"/>
                <a:gd name="T29" fmla="*/ 184 h 188"/>
                <a:gd name="T30" fmla="*/ 30 w 45"/>
                <a:gd name="T31" fmla="*/ 184 h 188"/>
                <a:gd name="T32" fmla="*/ 34 w 45"/>
                <a:gd name="T33" fmla="*/ 184 h 188"/>
                <a:gd name="T34" fmla="*/ 38 w 45"/>
                <a:gd name="T35" fmla="*/ 184 h 188"/>
                <a:gd name="T36" fmla="*/ 38 w 45"/>
                <a:gd name="T37" fmla="*/ 180 h 188"/>
                <a:gd name="T38" fmla="*/ 42 w 45"/>
                <a:gd name="T39" fmla="*/ 180 h 188"/>
                <a:gd name="T40" fmla="*/ 42 w 45"/>
                <a:gd name="T41" fmla="*/ 180 h 188"/>
                <a:gd name="T42" fmla="*/ 42 w 45"/>
                <a:gd name="T43" fmla="*/ 176 h 188"/>
                <a:gd name="T44" fmla="*/ 42 w 45"/>
                <a:gd name="T45" fmla="*/ 176 h 188"/>
                <a:gd name="T46" fmla="*/ 45 w 45"/>
                <a:gd name="T47" fmla="*/ 173 h 188"/>
                <a:gd name="T48" fmla="*/ 45 w 45"/>
                <a:gd name="T49" fmla="*/ 173 h 188"/>
                <a:gd name="T50" fmla="*/ 42 w 45"/>
                <a:gd name="T51" fmla="*/ 0 h 188"/>
                <a:gd name="T52" fmla="*/ 42 w 45"/>
                <a:gd name="T53" fmla="*/ 4 h 188"/>
                <a:gd name="T54" fmla="*/ 42 w 45"/>
                <a:gd name="T55" fmla="*/ 4 h 188"/>
                <a:gd name="T56" fmla="*/ 38 w 45"/>
                <a:gd name="T57" fmla="*/ 4 h 188"/>
                <a:gd name="T58" fmla="*/ 38 w 45"/>
                <a:gd name="T59" fmla="*/ 7 h 188"/>
                <a:gd name="T60" fmla="*/ 38 w 45"/>
                <a:gd name="T61" fmla="*/ 7 h 188"/>
                <a:gd name="T62" fmla="*/ 34 w 45"/>
                <a:gd name="T63" fmla="*/ 11 h 188"/>
                <a:gd name="T64" fmla="*/ 34 w 45"/>
                <a:gd name="T65" fmla="*/ 11 h 188"/>
                <a:gd name="T66" fmla="*/ 30 w 45"/>
                <a:gd name="T67" fmla="*/ 11 h 188"/>
                <a:gd name="T68" fmla="*/ 27 w 45"/>
                <a:gd name="T69" fmla="*/ 11 h 188"/>
                <a:gd name="T70" fmla="*/ 27 w 45"/>
                <a:gd name="T71" fmla="*/ 11 h 188"/>
                <a:gd name="T72" fmla="*/ 23 w 45"/>
                <a:gd name="T73" fmla="*/ 15 h 188"/>
                <a:gd name="T74" fmla="*/ 19 w 45"/>
                <a:gd name="T75" fmla="*/ 15 h 188"/>
                <a:gd name="T76" fmla="*/ 15 w 45"/>
                <a:gd name="T77" fmla="*/ 11 h 188"/>
                <a:gd name="T78" fmla="*/ 15 w 45"/>
                <a:gd name="T79" fmla="*/ 11 h 188"/>
                <a:gd name="T80" fmla="*/ 12 w 45"/>
                <a:gd name="T81" fmla="*/ 11 h 188"/>
                <a:gd name="T82" fmla="*/ 8 w 45"/>
                <a:gd name="T83" fmla="*/ 11 h 188"/>
                <a:gd name="T84" fmla="*/ 8 w 45"/>
                <a:gd name="T85" fmla="*/ 11 h 188"/>
                <a:gd name="T86" fmla="*/ 4 w 45"/>
                <a:gd name="T87" fmla="*/ 11 h 188"/>
                <a:gd name="T88" fmla="*/ 4 w 45"/>
                <a:gd name="T89" fmla="*/ 7 h 188"/>
                <a:gd name="T90" fmla="*/ 0 w 45"/>
                <a:gd name="T91" fmla="*/ 7 h 188"/>
                <a:gd name="T92" fmla="*/ 0 w 45"/>
                <a:gd name="T93" fmla="*/ 4 h 188"/>
                <a:gd name="T94" fmla="*/ 0 w 45"/>
                <a:gd name="T95" fmla="*/ 4 h 188"/>
                <a:gd name="T96" fmla="*/ 0 w 45"/>
                <a:gd name="T97" fmla="*/ 4 h 188"/>
                <a:gd name="T98" fmla="*/ 0 w 45"/>
                <a:gd name="T99"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 h="188">
                  <a:moveTo>
                    <a:pt x="4" y="173"/>
                  </a:moveTo>
                  <a:lnTo>
                    <a:pt x="4" y="173"/>
                  </a:lnTo>
                  <a:lnTo>
                    <a:pt x="4" y="176"/>
                  </a:lnTo>
                  <a:lnTo>
                    <a:pt x="4" y="176"/>
                  </a:lnTo>
                  <a:lnTo>
                    <a:pt x="4" y="176"/>
                  </a:lnTo>
                  <a:lnTo>
                    <a:pt x="4" y="176"/>
                  </a:lnTo>
                  <a:lnTo>
                    <a:pt x="4" y="176"/>
                  </a:lnTo>
                  <a:lnTo>
                    <a:pt x="4" y="180"/>
                  </a:lnTo>
                  <a:lnTo>
                    <a:pt x="4" y="180"/>
                  </a:lnTo>
                  <a:lnTo>
                    <a:pt x="8" y="180"/>
                  </a:lnTo>
                  <a:lnTo>
                    <a:pt x="8" y="180"/>
                  </a:lnTo>
                  <a:lnTo>
                    <a:pt x="8" y="180"/>
                  </a:lnTo>
                  <a:lnTo>
                    <a:pt x="8" y="184"/>
                  </a:lnTo>
                  <a:lnTo>
                    <a:pt x="8" y="184"/>
                  </a:lnTo>
                  <a:lnTo>
                    <a:pt x="12" y="184"/>
                  </a:lnTo>
                  <a:lnTo>
                    <a:pt x="12" y="184"/>
                  </a:lnTo>
                  <a:lnTo>
                    <a:pt x="12" y="184"/>
                  </a:lnTo>
                  <a:lnTo>
                    <a:pt x="15" y="184"/>
                  </a:lnTo>
                  <a:lnTo>
                    <a:pt x="15" y="184"/>
                  </a:lnTo>
                  <a:lnTo>
                    <a:pt x="15" y="184"/>
                  </a:lnTo>
                  <a:lnTo>
                    <a:pt x="19" y="184"/>
                  </a:lnTo>
                  <a:lnTo>
                    <a:pt x="19" y="184"/>
                  </a:lnTo>
                  <a:lnTo>
                    <a:pt x="19" y="188"/>
                  </a:lnTo>
                  <a:lnTo>
                    <a:pt x="23" y="188"/>
                  </a:lnTo>
                  <a:lnTo>
                    <a:pt x="23" y="188"/>
                  </a:lnTo>
                  <a:lnTo>
                    <a:pt x="23" y="188"/>
                  </a:lnTo>
                  <a:lnTo>
                    <a:pt x="27" y="188"/>
                  </a:lnTo>
                  <a:lnTo>
                    <a:pt x="27" y="184"/>
                  </a:lnTo>
                  <a:lnTo>
                    <a:pt x="27" y="184"/>
                  </a:lnTo>
                  <a:lnTo>
                    <a:pt x="30" y="184"/>
                  </a:lnTo>
                  <a:lnTo>
                    <a:pt x="30" y="184"/>
                  </a:lnTo>
                  <a:lnTo>
                    <a:pt x="30" y="184"/>
                  </a:lnTo>
                  <a:lnTo>
                    <a:pt x="34" y="184"/>
                  </a:lnTo>
                  <a:lnTo>
                    <a:pt x="34" y="184"/>
                  </a:lnTo>
                  <a:lnTo>
                    <a:pt x="34" y="184"/>
                  </a:lnTo>
                  <a:lnTo>
                    <a:pt x="38" y="184"/>
                  </a:lnTo>
                  <a:lnTo>
                    <a:pt x="38" y="184"/>
                  </a:lnTo>
                  <a:lnTo>
                    <a:pt x="38" y="180"/>
                  </a:lnTo>
                  <a:lnTo>
                    <a:pt x="38" y="180"/>
                  </a:lnTo>
                  <a:lnTo>
                    <a:pt x="42" y="180"/>
                  </a:lnTo>
                  <a:lnTo>
                    <a:pt x="42" y="180"/>
                  </a:lnTo>
                  <a:lnTo>
                    <a:pt x="42" y="180"/>
                  </a:lnTo>
                  <a:lnTo>
                    <a:pt x="42" y="176"/>
                  </a:lnTo>
                  <a:lnTo>
                    <a:pt x="42" y="176"/>
                  </a:lnTo>
                  <a:lnTo>
                    <a:pt x="42" y="176"/>
                  </a:lnTo>
                  <a:lnTo>
                    <a:pt x="42" y="176"/>
                  </a:lnTo>
                  <a:lnTo>
                    <a:pt x="42" y="176"/>
                  </a:lnTo>
                  <a:lnTo>
                    <a:pt x="45" y="173"/>
                  </a:lnTo>
                  <a:lnTo>
                    <a:pt x="45" y="173"/>
                  </a:lnTo>
                  <a:lnTo>
                    <a:pt x="45" y="173"/>
                  </a:lnTo>
                  <a:lnTo>
                    <a:pt x="42" y="0"/>
                  </a:lnTo>
                  <a:lnTo>
                    <a:pt x="42" y="0"/>
                  </a:lnTo>
                  <a:lnTo>
                    <a:pt x="42" y="0"/>
                  </a:lnTo>
                  <a:lnTo>
                    <a:pt x="42" y="4"/>
                  </a:lnTo>
                  <a:lnTo>
                    <a:pt x="42" y="4"/>
                  </a:lnTo>
                  <a:lnTo>
                    <a:pt x="42" y="4"/>
                  </a:lnTo>
                  <a:lnTo>
                    <a:pt x="38" y="4"/>
                  </a:lnTo>
                  <a:lnTo>
                    <a:pt x="38" y="4"/>
                  </a:lnTo>
                  <a:lnTo>
                    <a:pt x="38" y="7"/>
                  </a:lnTo>
                  <a:lnTo>
                    <a:pt x="38" y="7"/>
                  </a:lnTo>
                  <a:lnTo>
                    <a:pt x="38" y="7"/>
                  </a:lnTo>
                  <a:lnTo>
                    <a:pt x="38" y="7"/>
                  </a:lnTo>
                  <a:lnTo>
                    <a:pt x="34" y="7"/>
                  </a:lnTo>
                  <a:lnTo>
                    <a:pt x="34" y="11"/>
                  </a:lnTo>
                  <a:lnTo>
                    <a:pt x="34" y="11"/>
                  </a:lnTo>
                  <a:lnTo>
                    <a:pt x="34" y="11"/>
                  </a:lnTo>
                  <a:lnTo>
                    <a:pt x="30" y="11"/>
                  </a:lnTo>
                  <a:lnTo>
                    <a:pt x="30" y="11"/>
                  </a:lnTo>
                  <a:lnTo>
                    <a:pt x="30" y="11"/>
                  </a:lnTo>
                  <a:lnTo>
                    <a:pt x="27" y="11"/>
                  </a:lnTo>
                  <a:lnTo>
                    <a:pt x="27" y="11"/>
                  </a:lnTo>
                  <a:lnTo>
                    <a:pt x="27" y="11"/>
                  </a:lnTo>
                  <a:lnTo>
                    <a:pt x="23" y="11"/>
                  </a:lnTo>
                  <a:lnTo>
                    <a:pt x="23" y="15"/>
                  </a:lnTo>
                  <a:lnTo>
                    <a:pt x="23" y="15"/>
                  </a:lnTo>
                  <a:lnTo>
                    <a:pt x="19" y="15"/>
                  </a:lnTo>
                  <a:lnTo>
                    <a:pt x="19" y="15"/>
                  </a:lnTo>
                  <a:lnTo>
                    <a:pt x="15" y="11"/>
                  </a:lnTo>
                  <a:lnTo>
                    <a:pt x="15" y="11"/>
                  </a:lnTo>
                  <a:lnTo>
                    <a:pt x="15" y="11"/>
                  </a:lnTo>
                  <a:lnTo>
                    <a:pt x="12" y="11"/>
                  </a:lnTo>
                  <a:lnTo>
                    <a:pt x="12" y="11"/>
                  </a:lnTo>
                  <a:lnTo>
                    <a:pt x="12" y="11"/>
                  </a:lnTo>
                  <a:lnTo>
                    <a:pt x="8" y="11"/>
                  </a:lnTo>
                  <a:lnTo>
                    <a:pt x="8" y="11"/>
                  </a:lnTo>
                  <a:lnTo>
                    <a:pt x="8" y="11"/>
                  </a:lnTo>
                  <a:lnTo>
                    <a:pt x="8" y="11"/>
                  </a:lnTo>
                  <a:lnTo>
                    <a:pt x="4" y="11"/>
                  </a:lnTo>
                  <a:lnTo>
                    <a:pt x="4" y="7"/>
                  </a:lnTo>
                  <a:lnTo>
                    <a:pt x="4" y="7"/>
                  </a:lnTo>
                  <a:lnTo>
                    <a:pt x="4" y="7"/>
                  </a:lnTo>
                  <a:lnTo>
                    <a:pt x="0" y="7"/>
                  </a:lnTo>
                  <a:lnTo>
                    <a:pt x="0" y="7"/>
                  </a:lnTo>
                  <a:lnTo>
                    <a:pt x="0" y="4"/>
                  </a:lnTo>
                  <a:lnTo>
                    <a:pt x="0" y="4"/>
                  </a:lnTo>
                  <a:lnTo>
                    <a:pt x="0" y="4"/>
                  </a:lnTo>
                  <a:lnTo>
                    <a:pt x="0" y="4"/>
                  </a:lnTo>
                  <a:lnTo>
                    <a:pt x="0" y="4"/>
                  </a:lnTo>
                  <a:lnTo>
                    <a:pt x="0" y="0"/>
                  </a:lnTo>
                  <a:lnTo>
                    <a:pt x="0" y="0"/>
                  </a:lnTo>
                  <a:lnTo>
                    <a:pt x="4" y="17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498">
              <a:extLst>
                <a:ext uri="{FF2B5EF4-FFF2-40B4-BE49-F238E27FC236}">
                  <a16:creationId xmlns:a16="http://schemas.microsoft.com/office/drawing/2014/main" id="{4D80632A-E55C-C593-6EA3-D549FC06AA60}"/>
                </a:ext>
              </a:extLst>
            </p:cNvPr>
            <p:cNvSpPr>
              <a:spLocks noChangeArrowheads="1"/>
            </p:cNvSpPr>
            <p:nvPr/>
          </p:nvSpPr>
          <p:spPr bwMode="auto">
            <a:xfrm>
              <a:off x="4408" y="2949"/>
              <a:ext cx="116" cy="117"/>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Oval 499">
              <a:extLst>
                <a:ext uri="{FF2B5EF4-FFF2-40B4-BE49-F238E27FC236}">
                  <a16:creationId xmlns:a16="http://schemas.microsoft.com/office/drawing/2014/main" id="{18AD4E38-A905-8688-95A1-90A6A9E0CE8B}"/>
                </a:ext>
              </a:extLst>
            </p:cNvPr>
            <p:cNvSpPr>
              <a:spLocks noChangeArrowheads="1"/>
            </p:cNvSpPr>
            <p:nvPr/>
          </p:nvSpPr>
          <p:spPr bwMode="auto">
            <a:xfrm>
              <a:off x="5736" y="2053"/>
              <a:ext cx="116" cy="116"/>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500">
              <a:extLst>
                <a:ext uri="{FF2B5EF4-FFF2-40B4-BE49-F238E27FC236}">
                  <a16:creationId xmlns:a16="http://schemas.microsoft.com/office/drawing/2014/main" id="{F8F8791E-1DCC-7B55-2073-905B24128CC4}"/>
                </a:ext>
              </a:extLst>
            </p:cNvPr>
            <p:cNvSpPr>
              <a:spLocks/>
            </p:cNvSpPr>
            <p:nvPr/>
          </p:nvSpPr>
          <p:spPr bwMode="auto">
            <a:xfrm>
              <a:off x="5687" y="2135"/>
              <a:ext cx="113" cy="195"/>
            </a:xfrm>
            <a:custGeom>
              <a:avLst/>
              <a:gdLst>
                <a:gd name="T0" fmla="*/ 113 w 113"/>
                <a:gd name="T1" fmla="*/ 23 h 195"/>
                <a:gd name="T2" fmla="*/ 113 w 113"/>
                <a:gd name="T3" fmla="*/ 23 h 195"/>
                <a:gd name="T4" fmla="*/ 113 w 113"/>
                <a:gd name="T5" fmla="*/ 19 h 195"/>
                <a:gd name="T6" fmla="*/ 113 w 113"/>
                <a:gd name="T7" fmla="*/ 19 h 195"/>
                <a:gd name="T8" fmla="*/ 113 w 113"/>
                <a:gd name="T9" fmla="*/ 15 h 195"/>
                <a:gd name="T10" fmla="*/ 113 w 113"/>
                <a:gd name="T11" fmla="*/ 15 h 195"/>
                <a:gd name="T12" fmla="*/ 113 w 113"/>
                <a:gd name="T13" fmla="*/ 11 h 195"/>
                <a:gd name="T14" fmla="*/ 109 w 113"/>
                <a:gd name="T15" fmla="*/ 11 h 195"/>
                <a:gd name="T16" fmla="*/ 109 w 113"/>
                <a:gd name="T17" fmla="*/ 8 h 195"/>
                <a:gd name="T18" fmla="*/ 105 w 113"/>
                <a:gd name="T19" fmla="*/ 8 h 195"/>
                <a:gd name="T20" fmla="*/ 105 w 113"/>
                <a:gd name="T21" fmla="*/ 4 h 195"/>
                <a:gd name="T22" fmla="*/ 102 w 113"/>
                <a:gd name="T23" fmla="*/ 4 h 195"/>
                <a:gd name="T24" fmla="*/ 98 w 113"/>
                <a:gd name="T25" fmla="*/ 4 h 195"/>
                <a:gd name="T26" fmla="*/ 98 w 113"/>
                <a:gd name="T27" fmla="*/ 4 h 195"/>
                <a:gd name="T28" fmla="*/ 94 w 113"/>
                <a:gd name="T29" fmla="*/ 0 h 195"/>
                <a:gd name="T30" fmla="*/ 90 w 113"/>
                <a:gd name="T31" fmla="*/ 0 h 195"/>
                <a:gd name="T32" fmla="*/ 90 w 113"/>
                <a:gd name="T33" fmla="*/ 0 h 195"/>
                <a:gd name="T34" fmla="*/ 87 w 113"/>
                <a:gd name="T35" fmla="*/ 0 h 195"/>
                <a:gd name="T36" fmla="*/ 87 w 113"/>
                <a:gd name="T37" fmla="*/ 0 h 195"/>
                <a:gd name="T38" fmla="*/ 83 w 113"/>
                <a:gd name="T39" fmla="*/ 4 h 195"/>
                <a:gd name="T40" fmla="*/ 83 w 113"/>
                <a:gd name="T41" fmla="*/ 4 h 195"/>
                <a:gd name="T42" fmla="*/ 79 w 113"/>
                <a:gd name="T43" fmla="*/ 4 h 195"/>
                <a:gd name="T44" fmla="*/ 79 w 113"/>
                <a:gd name="T45" fmla="*/ 4 h 195"/>
                <a:gd name="T46" fmla="*/ 75 w 113"/>
                <a:gd name="T47" fmla="*/ 8 h 195"/>
                <a:gd name="T48" fmla="*/ 75 w 113"/>
                <a:gd name="T49" fmla="*/ 8 h 195"/>
                <a:gd name="T50" fmla="*/ 4 w 113"/>
                <a:gd name="T51" fmla="*/ 180 h 195"/>
                <a:gd name="T52" fmla="*/ 4 w 113"/>
                <a:gd name="T53" fmla="*/ 176 h 195"/>
                <a:gd name="T54" fmla="*/ 4 w 113"/>
                <a:gd name="T55" fmla="*/ 176 h 195"/>
                <a:gd name="T56" fmla="*/ 8 w 113"/>
                <a:gd name="T57" fmla="*/ 176 h 195"/>
                <a:gd name="T58" fmla="*/ 8 w 113"/>
                <a:gd name="T59" fmla="*/ 173 h 195"/>
                <a:gd name="T60" fmla="*/ 12 w 113"/>
                <a:gd name="T61" fmla="*/ 173 h 195"/>
                <a:gd name="T62" fmla="*/ 12 w 113"/>
                <a:gd name="T63" fmla="*/ 173 h 195"/>
                <a:gd name="T64" fmla="*/ 15 w 113"/>
                <a:gd name="T65" fmla="*/ 173 h 195"/>
                <a:gd name="T66" fmla="*/ 19 w 113"/>
                <a:gd name="T67" fmla="*/ 173 h 195"/>
                <a:gd name="T68" fmla="*/ 19 w 113"/>
                <a:gd name="T69" fmla="*/ 173 h 195"/>
                <a:gd name="T70" fmla="*/ 23 w 113"/>
                <a:gd name="T71" fmla="*/ 173 h 195"/>
                <a:gd name="T72" fmla="*/ 27 w 113"/>
                <a:gd name="T73" fmla="*/ 173 h 195"/>
                <a:gd name="T74" fmla="*/ 27 w 113"/>
                <a:gd name="T75" fmla="*/ 176 h 195"/>
                <a:gd name="T76" fmla="*/ 30 w 113"/>
                <a:gd name="T77" fmla="*/ 176 h 195"/>
                <a:gd name="T78" fmla="*/ 30 w 113"/>
                <a:gd name="T79" fmla="*/ 176 h 195"/>
                <a:gd name="T80" fmla="*/ 34 w 113"/>
                <a:gd name="T81" fmla="*/ 180 h 195"/>
                <a:gd name="T82" fmla="*/ 34 w 113"/>
                <a:gd name="T83" fmla="*/ 180 h 195"/>
                <a:gd name="T84" fmla="*/ 38 w 113"/>
                <a:gd name="T85" fmla="*/ 184 h 195"/>
                <a:gd name="T86" fmla="*/ 38 w 113"/>
                <a:gd name="T87" fmla="*/ 184 h 195"/>
                <a:gd name="T88" fmla="*/ 42 w 113"/>
                <a:gd name="T89" fmla="*/ 188 h 195"/>
                <a:gd name="T90" fmla="*/ 42 w 113"/>
                <a:gd name="T91" fmla="*/ 188 h 195"/>
                <a:gd name="T92" fmla="*/ 42 w 113"/>
                <a:gd name="T93" fmla="*/ 191 h 195"/>
                <a:gd name="T94" fmla="*/ 42 w 113"/>
                <a:gd name="T95" fmla="*/ 191 h 195"/>
                <a:gd name="T96" fmla="*/ 42 w 113"/>
                <a:gd name="T97" fmla="*/ 195 h 195"/>
                <a:gd name="T98" fmla="*/ 42 w 113"/>
                <a:gd name="T99"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3" h="195">
                  <a:moveTo>
                    <a:pt x="113" y="23"/>
                  </a:moveTo>
                  <a:lnTo>
                    <a:pt x="113" y="23"/>
                  </a:lnTo>
                  <a:lnTo>
                    <a:pt x="113" y="23"/>
                  </a:lnTo>
                  <a:lnTo>
                    <a:pt x="113" y="23"/>
                  </a:lnTo>
                  <a:lnTo>
                    <a:pt x="113" y="23"/>
                  </a:lnTo>
                  <a:lnTo>
                    <a:pt x="113" y="19"/>
                  </a:lnTo>
                  <a:lnTo>
                    <a:pt x="113" y="19"/>
                  </a:lnTo>
                  <a:lnTo>
                    <a:pt x="113" y="19"/>
                  </a:lnTo>
                  <a:lnTo>
                    <a:pt x="113" y="19"/>
                  </a:lnTo>
                  <a:lnTo>
                    <a:pt x="113" y="15"/>
                  </a:lnTo>
                  <a:lnTo>
                    <a:pt x="113" y="15"/>
                  </a:lnTo>
                  <a:lnTo>
                    <a:pt x="113" y="15"/>
                  </a:lnTo>
                  <a:lnTo>
                    <a:pt x="113" y="11"/>
                  </a:lnTo>
                  <a:lnTo>
                    <a:pt x="113" y="11"/>
                  </a:lnTo>
                  <a:lnTo>
                    <a:pt x="109" y="11"/>
                  </a:lnTo>
                  <a:lnTo>
                    <a:pt x="109" y="11"/>
                  </a:lnTo>
                  <a:lnTo>
                    <a:pt x="109" y="11"/>
                  </a:lnTo>
                  <a:lnTo>
                    <a:pt x="109" y="8"/>
                  </a:lnTo>
                  <a:lnTo>
                    <a:pt x="105" y="8"/>
                  </a:lnTo>
                  <a:lnTo>
                    <a:pt x="105" y="8"/>
                  </a:lnTo>
                  <a:lnTo>
                    <a:pt x="105" y="8"/>
                  </a:lnTo>
                  <a:lnTo>
                    <a:pt x="105" y="4"/>
                  </a:lnTo>
                  <a:lnTo>
                    <a:pt x="102" y="4"/>
                  </a:lnTo>
                  <a:lnTo>
                    <a:pt x="102" y="4"/>
                  </a:lnTo>
                  <a:lnTo>
                    <a:pt x="102" y="4"/>
                  </a:lnTo>
                  <a:lnTo>
                    <a:pt x="98" y="4"/>
                  </a:lnTo>
                  <a:lnTo>
                    <a:pt x="98" y="4"/>
                  </a:lnTo>
                  <a:lnTo>
                    <a:pt x="98" y="4"/>
                  </a:lnTo>
                  <a:lnTo>
                    <a:pt x="94" y="4"/>
                  </a:lnTo>
                  <a:lnTo>
                    <a:pt x="94" y="0"/>
                  </a:lnTo>
                  <a:lnTo>
                    <a:pt x="94" y="0"/>
                  </a:lnTo>
                  <a:lnTo>
                    <a:pt x="90" y="0"/>
                  </a:lnTo>
                  <a:lnTo>
                    <a:pt x="90" y="0"/>
                  </a:lnTo>
                  <a:lnTo>
                    <a:pt x="90" y="0"/>
                  </a:lnTo>
                  <a:lnTo>
                    <a:pt x="87" y="0"/>
                  </a:lnTo>
                  <a:lnTo>
                    <a:pt x="87" y="0"/>
                  </a:lnTo>
                  <a:lnTo>
                    <a:pt x="87" y="0"/>
                  </a:lnTo>
                  <a:lnTo>
                    <a:pt x="87" y="0"/>
                  </a:lnTo>
                  <a:lnTo>
                    <a:pt x="83" y="0"/>
                  </a:lnTo>
                  <a:lnTo>
                    <a:pt x="83" y="4"/>
                  </a:lnTo>
                  <a:lnTo>
                    <a:pt x="83" y="4"/>
                  </a:lnTo>
                  <a:lnTo>
                    <a:pt x="83" y="4"/>
                  </a:lnTo>
                  <a:lnTo>
                    <a:pt x="79" y="4"/>
                  </a:lnTo>
                  <a:lnTo>
                    <a:pt x="79" y="4"/>
                  </a:lnTo>
                  <a:lnTo>
                    <a:pt x="79" y="4"/>
                  </a:lnTo>
                  <a:lnTo>
                    <a:pt x="79" y="4"/>
                  </a:lnTo>
                  <a:lnTo>
                    <a:pt x="79" y="8"/>
                  </a:lnTo>
                  <a:lnTo>
                    <a:pt x="75" y="8"/>
                  </a:lnTo>
                  <a:lnTo>
                    <a:pt x="75" y="8"/>
                  </a:lnTo>
                  <a:lnTo>
                    <a:pt x="75" y="8"/>
                  </a:lnTo>
                  <a:lnTo>
                    <a:pt x="0" y="180"/>
                  </a:lnTo>
                  <a:lnTo>
                    <a:pt x="4" y="180"/>
                  </a:lnTo>
                  <a:lnTo>
                    <a:pt x="4" y="176"/>
                  </a:lnTo>
                  <a:lnTo>
                    <a:pt x="4" y="176"/>
                  </a:lnTo>
                  <a:lnTo>
                    <a:pt x="4" y="176"/>
                  </a:lnTo>
                  <a:lnTo>
                    <a:pt x="4" y="176"/>
                  </a:lnTo>
                  <a:lnTo>
                    <a:pt x="4" y="176"/>
                  </a:lnTo>
                  <a:lnTo>
                    <a:pt x="8" y="176"/>
                  </a:lnTo>
                  <a:lnTo>
                    <a:pt x="8" y="173"/>
                  </a:lnTo>
                  <a:lnTo>
                    <a:pt x="8" y="173"/>
                  </a:lnTo>
                  <a:lnTo>
                    <a:pt x="8" y="173"/>
                  </a:lnTo>
                  <a:lnTo>
                    <a:pt x="12" y="173"/>
                  </a:lnTo>
                  <a:lnTo>
                    <a:pt x="12" y="173"/>
                  </a:lnTo>
                  <a:lnTo>
                    <a:pt x="12" y="173"/>
                  </a:lnTo>
                  <a:lnTo>
                    <a:pt x="15" y="173"/>
                  </a:lnTo>
                  <a:lnTo>
                    <a:pt x="15" y="173"/>
                  </a:lnTo>
                  <a:lnTo>
                    <a:pt x="15" y="173"/>
                  </a:lnTo>
                  <a:lnTo>
                    <a:pt x="19" y="173"/>
                  </a:lnTo>
                  <a:lnTo>
                    <a:pt x="19" y="173"/>
                  </a:lnTo>
                  <a:lnTo>
                    <a:pt x="19" y="173"/>
                  </a:lnTo>
                  <a:lnTo>
                    <a:pt x="23" y="173"/>
                  </a:lnTo>
                  <a:lnTo>
                    <a:pt x="23" y="173"/>
                  </a:lnTo>
                  <a:lnTo>
                    <a:pt x="23" y="173"/>
                  </a:lnTo>
                  <a:lnTo>
                    <a:pt x="27" y="173"/>
                  </a:lnTo>
                  <a:lnTo>
                    <a:pt x="27" y="173"/>
                  </a:lnTo>
                  <a:lnTo>
                    <a:pt x="27" y="176"/>
                  </a:lnTo>
                  <a:lnTo>
                    <a:pt x="30" y="176"/>
                  </a:lnTo>
                  <a:lnTo>
                    <a:pt x="30" y="176"/>
                  </a:lnTo>
                  <a:lnTo>
                    <a:pt x="30" y="176"/>
                  </a:lnTo>
                  <a:lnTo>
                    <a:pt x="30" y="176"/>
                  </a:lnTo>
                  <a:lnTo>
                    <a:pt x="34" y="180"/>
                  </a:lnTo>
                  <a:lnTo>
                    <a:pt x="34" y="180"/>
                  </a:lnTo>
                  <a:lnTo>
                    <a:pt x="34" y="180"/>
                  </a:lnTo>
                  <a:lnTo>
                    <a:pt x="34" y="180"/>
                  </a:lnTo>
                  <a:lnTo>
                    <a:pt x="38" y="180"/>
                  </a:lnTo>
                  <a:lnTo>
                    <a:pt x="38" y="184"/>
                  </a:lnTo>
                  <a:lnTo>
                    <a:pt x="38" y="184"/>
                  </a:lnTo>
                  <a:lnTo>
                    <a:pt x="38" y="184"/>
                  </a:lnTo>
                  <a:lnTo>
                    <a:pt x="38" y="184"/>
                  </a:lnTo>
                  <a:lnTo>
                    <a:pt x="42" y="188"/>
                  </a:lnTo>
                  <a:lnTo>
                    <a:pt x="42" y="188"/>
                  </a:lnTo>
                  <a:lnTo>
                    <a:pt x="42" y="188"/>
                  </a:lnTo>
                  <a:lnTo>
                    <a:pt x="42" y="188"/>
                  </a:lnTo>
                  <a:lnTo>
                    <a:pt x="42" y="191"/>
                  </a:lnTo>
                  <a:lnTo>
                    <a:pt x="42" y="191"/>
                  </a:lnTo>
                  <a:lnTo>
                    <a:pt x="42" y="191"/>
                  </a:lnTo>
                  <a:lnTo>
                    <a:pt x="42" y="191"/>
                  </a:lnTo>
                  <a:lnTo>
                    <a:pt x="42" y="195"/>
                  </a:lnTo>
                  <a:lnTo>
                    <a:pt x="42" y="195"/>
                  </a:lnTo>
                  <a:lnTo>
                    <a:pt x="42" y="195"/>
                  </a:lnTo>
                  <a:lnTo>
                    <a:pt x="113" y="2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Oval 501">
              <a:extLst>
                <a:ext uri="{FF2B5EF4-FFF2-40B4-BE49-F238E27FC236}">
                  <a16:creationId xmlns:a16="http://schemas.microsoft.com/office/drawing/2014/main" id="{1DA3F20F-80A6-DCAF-1018-FD38239604A0}"/>
                </a:ext>
              </a:extLst>
            </p:cNvPr>
            <p:cNvSpPr>
              <a:spLocks noChangeArrowheads="1"/>
            </p:cNvSpPr>
            <p:nvPr/>
          </p:nvSpPr>
          <p:spPr bwMode="auto">
            <a:xfrm>
              <a:off x="5702" y="3587"/>
              <a:ext cx="117" cy="117"/>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Oval 502">
              <a:extLst>
                <a:ext uri="{FF2B5EF4-FFF2-40B4-BE49-F238E27FC236}">
                  <a16:creationId xmlns:a16="http://schemas.microsoft.com/office/drawing/2014/main" id="{D5AA50A8-F961-7C52-4CE6-5263D1968AD5}"/>
                </a:ext>
              </a:extLst>
            </p:cNvPr>
            <p:cNvSpPr>
              <a:spLocks noChangeArrowheads="1"/>
            </p:cNvSpPr>
            <p:nvPr/>
          </p:nvSpPr>
          <p:spPr bwMode="auto">
            <a:xfrm>
              <a:off x="5714" y="1456"/>
              <a:ext cx="116" cy="116"/>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503">
              <a:extLst>
                <a:ext uri="{FF2B5EF4-FFF2-40B4-BE49-F238E27FC236}">
                  <a16:creationId xmlns:a16="http://schemas.microsoft.com/office/drawing/2014/main" id="{66A45C93-3262-A87D-FADB-310CE7FC654C}"/>
                </a:ext>
              </a:extLst>
            </p:cNvPr>
            <p:cNvSpPr>
              <a:spLocks/>
            </p:cNvSpPr>
            <p:nvPr/>
          </p:nvSpPr>
          <p:spPr bwMode="auto">
            <a:xfrm>
              <a:off x="5657" y="1280"/>
              <a:ext cx="113" cy="191"/>
            </a:xfrm>
            <a:custGeom>
              <a:avLst/>
              <a:gdLst>
                <a:gd name="T0" fmla="*/ 75 w 113"/>
                <a:gd name="T1" fmla="*/ 191 h 191"/>
                <a:gd name="T2" fmla="*/ 75 w 113"/>
                <a:gd name="T3" fmla="*/ 191 h 191"/>
                <a:gd name="T4" fmla="*/ 75 w 113"/>
                <a:gd name="T5" fmla="*/ 191 h 191"/>
                <a:gd name="T6" fmla="*/ 75 w 113"/>
                <a:gd name="T7" fmla="*/ 191 h 191"/>
                <a:gd name="T8" fmla="*/ 79 w 113"/>
                <a:gd name="T9" fmla="*/ 191 h 191"/>
                <a:gd name="T10" fmla="*/ 79 w 113"/>
                <a:gd name="T11" fmla="*/ 191 h 191"/>
                <a:gd name="T12" fmla="*/ 83 w 113"/>
                <a:gd name="T13" fmla="*/ 191 h 191"/>
                <a:gd name="T14" fmla="*/ 83 w 113"/>
                <a:gd name="T15" fmla="*/ 191 h 191"/>
                <a:gd name="T16" fmla="*/ 87 w 113"/>
                <a:gd name="T17" fmla="*/ 191 h 191"/>
                <a:gd name="T18" fmla="*/ 87 w 113"/>
                <a:gd name="T19" fmla="*/ 187 h 191"/>
                <a:gd name="T20" fmla="*/ 90 w 113"/>
                <a:gd name="T21" fmla="*/ 187 h 191"/>
                <a:gd name="T22" fmla="*/ 94 w 113"/>
                <a:gd name="T23" fmla="*/ 187 h 191"/>
                <a:gd name="T24" fmla="*/ 94 w 113"/>
                <a:gd name="T25" fmla="*/ 183 h 191"/>
                <a:gd name="T26" fmla="*/ 98 w 113"/>
                <a:gd name="T27" fmla="*/ 183 h 191"/>
                <a:gd name="T28" fmla="*/ 98 w 113"/>
                <a:gd name="T29" fmla="*/ 183 h 191"/>
                <a:gd name="T30" fmla="*/ 102 w 113"/>
                <a:gd name="T31" fmla="*/ 183 h 191"/>
                <a:gd name="T32" fmla="*/ 105 w 113"/>
                <a:gd name="T33" fmla="*/ 180 h 191"/>
                <a:gd name="T34" fmla="*/ 105 w 113"/>
                <a:gd name="T35" fmla="*/ 180 h 191"/>
                <a:gd name="T36" fmla="*/ 109 w 113"/>
                <a:gd name="T37" fmla="*/ 180 h 191"/>
                <a:gd name="T38" fmla="*/ 109 w 113"/>
                <a:gd name="T39" fmla="*/ 180 h 191"/>
                <a:gd name="T40" fmla="*/ 109 w 113"/>
                <a:gd name="T41" fmla="*/ 176 h 191"/>
                <a:gd name="T42" fmla="*/ 109 w 113"/>
                <a:gd name="T43" fmla="*/ 176 h 191"/>
                <a:gd name="T44" fmla="*/ 113 w 113"/>
                <a:gd name="T45" fmla="*/ 176 h 191"/>
                <a:gd name="T46" fmla="*/ 113 w 113"/>
                <a:gd name="T47" fmla="*/ 176 h 191"/>
                <a:gd name="T48" fmla="*/ 113 w 113"/>
                <a:gd name="T49" fmla="*/ 176 h 191"/>
                <a:gd name="T50" fmla="*/ 38 w 113"/>
                <a:gd name="T51" fmla="*/ 0 h 191"/>
                <a:gd name="T52" fmla="*/ 38 w 113"/>
                <a:gd name="T53" fmla="*/ 0 h 191"/>
                <a:gd name="T54" fmla="*/ 38 w 113"/>
                <a:gd name="T55" fmla="*/ 0 h 191"/>
                <a:gd name="T56" fmla="*/ 34 w 113"/>
                <a:gd name="T57" fmla="*/ 3 h 191"/>
                <a:gd name="T58" fmla="*/ 34 w 113"/>
                <a:gd name="T59" fmla="*/ 3 h 191"/>
                <a:gd name="T60" fmla="*/ 34 w 113"/>
                <a:gd name="T61" fmla="*/ 3 h 191"/>
                <a:gd name="T62" fmla="*/ 30 w 113"/>
                <a:gd name="T63" fmla="*/ 3 h 191"/>
                <a:gd name="T64" fmla="*/ 30 w 113"/>
                <a:gd name="T65" fmla="*/ 7 h 191"/>
                <a:gd name="T66" fmla="*/ 27 w 113"/>
                <a:gd name="T67" fmla="*/ 7 h 191"/>
                <a:gd name="T68" fmla="*/ 27 w 113"/>
                <a:gd name="T69" fmla="*/ 7 h 191"/>
                <a:gd name="T70" fmla="*/ 23 w 113"/>
                <a:gd name="T71" fmla="*/ 7 h 191"/>
                <a:gd name="T72" fmla="*/ 19 w 113"/>
                <a:gd name="T73" fmla="*/ 11 h 191"/>
                <a:gd name="T74" fmla="*/ 19 w 113"/>
                <a:gd name="T75" fmla="*/ 11 h 191"/>
                <a:gd name="T76" fmla="*/ 15 w 113"/>
                <a:gd name="T77" fmla="*/ 11 h 191"/>
                <a:gd name="T78" fmla="*/ 12 w 113"/>
                <a:gd name="T79" fmla="*/ 11 h 191"/>
                <a:gd name="T80" fmla="*/ 12 w 113"/>
                <a:gd name="T81" fmla="*/ 15 h 191"/>
                <a:gd name="T82" fmla="*/ 8 w 113"/>
                <a:gd name="T83" fmla="*/ 15 h 191"/>
                <a:gd name="T84" fmla="*/ 8 w 113"/>
                <a:gd name="T85" fmla="*/ 15 h 191"/>
                <a:gd name="T86" fmla="*/ 4 w 113"/>
                <a:gd name="T87" fmla="*/ 15 h 191"/>
                <a:gd name="T88" fmla="*/ 4 w 113"/>
                <a:gd name="T89" fmla="*/ 15 h 191"/>
                <a:gd name="T90" fmla="*/ 0 w 113"/>
                <a:gd name="T91" fmla="*/ 18 h 191"/>
                <a:gd name="T92" fmla="*/ 0 w 113"/>
                <a:gd name="T93" fmla="*/ 18 h 191"/>
                <a:gd name="T94" fmla="*/ 0 w 113"/>
                <a:gd name="T95" fmla="*/ 18 h 191"/>
                <a:gd name="T96" fmla="*/ 0 w 113"/>
                <a:gd name="T97" fmla="*/ 18 h 191"/>
                <a:gd name="T98" fmla="*/ 0 w 113"/>
                <a:gd name="T99" fmla="*/ 1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3" h="191">
                  <a:moveTo>
                    <a:pt x="75" y="191"/>
                  </a:moveTo>
                  <a:lnTo>
                    <a:pt x="75" y="191"/>
                  </a:lnTo>
                  <a:lnTo>
                    <a:pt x="75" y="191"/>
                  </a:lnTo>
                  <a:lnTo>
                    <a:pt x="75" y="191"/>
                  </a:lnTo>
                  <a:lnTo>
                    <a:pt x="75" y="191"/>
                  </a:lnTo>
                  <a:lnTo>
                    <a:pt x="75" y="191"/>
                  </a:lnTo>
                  <a:lnTo>
                    <a:pt x="75" y="191"/>
                  </a:lnTo>
                  <a:lnTo>
                    <a:pt x="75" y="191"/>
                  </a:lnTo>
                  <a:lnTo>
                    <a:pt x="79" y="191"/>
                  </a:lnTo>
                  <a:lnTo>
                    <a:pt x="79" y="191"/>
                  </a:lnTo>
                  <a:lnTo>
                    <a:pt x="79" y="191"/>
                  </a:lnTo>
                  <a:lnTo>
                    <a:pt x="79" y="191"/>
                  </a:lnTo>
                  <a:lnTo>
                    <a:pt x="79" y="191"/>
                  </a:lnTo>
                  <a:lnTo>
                    <a:pt x="83" y="191"/>
                  </a:lnTo>
                  <a:lnTo>
                    <a:pt x="83" y="191"/>
                  </a:lnTo>
                  <a:lnTo>
                    <a:pt x="83" y="191"/>
                  </a:lnTo>
                  <a:lnTo>
                    <a:pt x="83" y="191"/>
                  </a:lnTo>
                  <a:lnTo>
                    <a:pt x="87" y="191"/>
                  </a:lnTo>
                  <a:lnTo>
                    <a:pt x="87" y="187"/>
                  </a:lnTo>
                  <a:lnTo>
                    <a:pt x="87" y="187"/>
                  </a:lnTo>
                  <a:lnTo>
                    <a:pt x="90" y="187"/>
                  </a:lnTo>
                  <a:lnTo>
                    <a:pt x="90" y="187"/>
                  </a:lnTo>
                  <a:lnTo>
                    <a:pt x="90" y="187"/>
                  </a:lnTo>
                  <a:lnTo>
                    <a:pt x="94" y="187"/>
                  </a:lnTo>
                  <a:lnTo>
                    <a:pt x="94" y="187"/>
                  </a:lnTo>
                  <a:lnTo>
                    <a:pt x="94" y="183"/>
                  </a:lnTo>
                  <a:lnTo>
                    <a:pt x="94" y="183"/>
                  </a:lnTo>
                  <a:lnTo>
                    <a:pt x="98" y="183"/>
                  </a:lnTo>
                  <a:lnTo>
                    <a:pt x="98" y="183"/>
                  </a:lnTo>
                  <a:lnTo>
                    <a:pt x="98" y="183"/>
                  </a:lnTo>
                  <a:lnTo>
                    <a:pt x="102" y="183"/>
                  </a:lnTo>
                  <a:lnTo>
                    <a:pt x="102" y="183"/>
                  </a:lnTo>
                  <a:lnTo>
                    <a:pt x="102" y="180"/>
                  </a:lnTo>
                  <a:lnTo>
                    <a:pt x="105" y="180"/>
                  </a:lnTo>
                  <a:lnTo>
                    <a:pt x="105" y="180"/>
                  </a:lnTo>
                  <a:lnTo>
                    <a:pt x="105" y="180"/>
                  </a:lnTo>
                  <a:lnTo>
                    <a:pt x="105" y="180"/>
                  </a:lnTo>
                  <a:lnTo>
                    <a:pt x="109" y="180"/>
                  </a:lnTo>
                  <a:lnTo>
                    <a:pt x="109" y="180"/>
                  </a:lnTo>
                  <a:lnTo>
                    <a:pt x="109" y="180"/>
                  </a:lnTo>
                  <a:lnTo>
                    <a:pt x="109" y="180"/>
                  </a:lnTo>
                  <a:lnTo>
                    <a:pt x="109" y="176"/>
                  </a:lnTo>
                  <a:lnTo>
                    <a:pt x="109" y="176"/>
                  </a:lnTo>
                  <a:lnTo>
                    <a:pt x="109" y="176"/>
                  </a:lnTo>
                  <a:lnTo>
                    <a:pt x="113" y="176"/>
                  </a:lnTo>
                  <a:lnTo>
                    <a:pt x="113" y="176"/>
                  </a:lnTo>
                  <a:lnTo>
                    <a:pt x="113" y="176"/>
                  </a:lnTo>
                  <a:lnTo>
                    <a:pt x="113" y="176"/>
                  </a:lnTo>
                  <a:lnTo>
                    <a:pt x="113" y="176"/>
                  </a:lnTo>
                  <a:lnTo>
                    <a:pt x="113" y="176"/>
                  </a:lnTo>
                  <a:lnTo>
                    <a:pt x="38" y="0"/>
                  </a:lnTo>
                  <a:lnTo>
                    <a:pt x="38" y="0"/>
                  </a:lnTo>
                  <a:lnTo>
                    <a:pt x="38" y="0"/>
                  </a:lnTo>
                  <a:lnTo>
                    <a:pt x="38" y="0"/>
                  </a:lnTo>
                  <a:lnTo>
                    <a:pt x="38" y="0"/>
                  </a:lnTo>
                  <a:lnTo>
                    <a:pt x="38" y="0"/>
                  </a:lnTo>
                  <a:lnTo>
                    <a:pt x="34" y="3"/>
                  </a:lnTo>
                  <a:lnTo>
                    <a:pt x="34" y="3"/>
                  </a:lnTo>
                  <a:lnTo>
                    <a:pt x="34" y="3"/>
                  </a:lnTo>
                  <a:lnTo>
                    <a:pt x="34" y="3"/>
                  </a:lnTo>
                  <a:lnTo>
                    <a:pt x="34" y="3"/>
                  </a:lnTo>
                  <a:lnTo>
                    <a:pt x="34" y="3"/>
                  </a:lnTo>
                  <a:lnTo>
                    <a:pt x="30" y="3"/>
                  </a:lnTo>
                  <a:lnTo>
                    <a:pt x="30" y="3"/>
                  </a:lnTo>
                  <a:lnTo>
                    <a:pt x="30" y="3"/>
                  </a:lnTo>
                  <a:lnTo>
                    <a:pt x="30" y="7"/>
                  </a:lnTo>
                  <a:lnTo>
                    <a:pt x="27" y="7"/>
                  </a:lnTo>
                  <a:lnTo>
                    <a:pt x="27" y="7"/>
                  </a:lnTo>
                  <a:lnTo>
                    <a:pt x="27" y="7"/>
                  </a:lnTo>
                  <a:lnTo>
                    <a:pt x="27" y="7"/>
                  </a:lnTo>
                  <a:lnTo>
                    <a:pt x="23" y="7"/>
                  </a:lnTo>
                  <a:lnTo>
                    <a:pt x="23" y="7"/>
                  </a:lnTo>
                  <a:lnTo>
                    <a:pt x="23" y="7"/>
                  </a:lnTo>
                  <a:lnTo>
                    <a:pt x="19" y="11"/>
                  </a:lnTo>
                  <a:lnTo>
                    <a:pt x="19" y="11"/>
                  </a:lnTo>
                  <a:lnTo>
                    <a:pt x="19" y="11"/>
                  </a:lnTo>
                  <a:lnTo>
                    <a:pt x="15" y="11"/>
                  </a:lnTo>
                  <a:lnTo>
                    <a:pt x="15" y="11"/>
                  </a:lnTo>
                  <a:lnTo>
                    <a:pt x="15" y="11"/>
                  </a:lnTo>
                  <a:lnTo>
                    <a:pt x="12" y="11"/>
                  </a:lnTo>
                  <a:lnTo>
                    <a:pt x="12" y="15"/>
                  </a:lnTo>
                  <a:lnTo>
                    <a:pt x="12" y="15"/>
                  </a:lnTo>
                  <a:lnTo>
                    <a:pt x="12" y="15"/>
                  </a:lnTo>
                  <a:lnTo>
                    <a:pt x="8" y="15"/>
                  </a:lnTo>
                  <a:lnTo>
                    <a:pt x="8" y="15"/>
                  </a:lnTo>
                  <a:lnTo>
                    <a:pt x="8" y="15"/>
                  </a:lnTo>
                  <a:lnTo>
                    <a:pt x="8" y="15"/>
                  </a:lnTo>
                  <a:lnTo>
                    <a:pt x="4" y="15"/>
                  </a:lnTo>
                  <a:lnTo>
                    <a:pt x="4" y="15"/>
                  </a:lnTo>
                  <a:lnTo>
                    <a:pt x="4" y="15"/>
                  </a:lnTo>
                  <a:lnTo>
                    <a:pt x="4" y="15"/>
                  </a:lnTo>
                  <a:lnTo>
                    <a:pt x="0" y="18"/>
                  </a:lnTo>
                  <a:lnTo>
                    <a:pt x="0" y="18"/>
                  </a:lnTo>
                  <a:lnTo>
                    <a:pt x="0" y="18"/>
                  </a:lnTo>
                  <a:lnTo>
                    <a:pt x="0" y="18"/>
                  </a:lnTo>
                  <a:lnTo>
                    <a:pt x="0" y="18"/>
                  </a:lnTo>
                  <a:lnTo>
                    <a:pt x="0" y="18"/>
                  </a:lnTo>
                  <a:lnTo>
                    <a:pt x="0" y="18"/>
                  </a:lnTo>
                  <a:lnTo>
                    <a:pt x="0" y="18"/>
                  </a:lnTo>
                  <a:lnTo>
                    <a:pt x="0" y="18"/>
                  </a:lnTo>
                  <a:lnTo>
                    <a:pt x="75" y="19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Oval 504">
              <a:extLst>
                <a:ext uri="{FF2B5EF4-FFF2-40B4-BE49-F238E27FC236}">
                  <a16:creationId xmlns:a16="http://schemas.microsoft.com/office/drawing/2014/main" id="{DB02C8F6-FACE-028E-AA1E-B5E520F63627}"/>
                </a:ext>
              </a:extLst>
            </p:cNvPr>
            <p:cNvSpPr>
              <a:spLocks noChangeArrowheads="1"/>
            </p:cNvSpPr>
            <p:nvPr/>
          </p:nvSpPr>
          <p:spPr bwMode="auto">
            <a:xfrm>
              <a:off x="5301" y="2507"/>
              <a:ext cx="116" cy="116"/>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505">
              <a:extLst>
                <a:ext uri="{FF2B5EF4-FFF2-40B4-BE49-F238E27FC236}">
                  <a16:creationId xmlns:a16="http://schemas.microsoft.com/office/drawing/2014/main" id="{B5946745-F9BE-9283-45D2-7969CBE56D48}"/>
                </a:ext>
              </a:extLst>
            </p:cNvPr>
            <p:cNvSpPr>
              <a:spLocks/>
            </p:cNvSpPr>
            <p:nvPr/>
          </p:nvSpPr>
          <p:spPr bwMode="auto">
            <a:xfrm>
              <a:off x="5387" y="2435"/>
              <a:ext cx="203" cy="132"/>
            </a:xfrm>
            <a:custGeom>
              <a:avLst/>
              <a:gdLst>
                <a:gd name="T0" fmla="*/ 4 w 203"/>
                <a:gd name="T1" fmla="*/ 94 h 132"/>
                <a:gd name="T2" fmla="*/ 4 w 203"/>
                <a:gd name="T3" fmla="*/ 94 h 132"/>
                <a:gd name="T4" fmla="*/ 4 w 203"/>
                <a:gd name="T5" fmla="*/ 94 h 132"/>
                <a:gd name="T6" fmla="*/ 0 w 203"/>
                <a:gd name="T7" fmla="*/ 98 h 132"/>
                <a:gd name="T8" fmla="*/ 0 w 203"/>
                <a:gd name="T9" fmla="*/ 98 h 132"/>
                <a:gd name="T10" fmla="*/ 0 w 203"/>
                <a:gd name="T11" fmla="*/ 102 h 132"/>
                <a:gd name="T12" fmla="*/ 0 w 203"/>
                <a:gd name="T13" fmla="*/ 102 h 132"/>
                <a:gd name="T14" fmla="*/ 0 w 203"/>
                <a:gd name="T15" fmla="*/ 105 h 132"/>
                <a:gd name="T16" fmla="*/ 0 w 203"/>
                <a:gd name="T17" fmla="*/ 109 h 132"/>
                <a:gd name="T18" fmla="*/ 0 w 203"/>
                <a:gd name="T19" fmla="*/ 109 h 132"/>
                <a:gd name="T20" fmla="*/ 4 w 203"/>
                <a:gd name="T21" fmla="*/ 113 h 132"/>
                <a:gd name="T22" fmla="*/ 4 w 203"/>
                <a:gd name="T23" fmla="*/ 117 h 132"/>
                <a:gd name="T24" fmla="*/ 4 w 203"/>
                <a:gd name="T25" fmla="*/ 117 h 132"/>
                <a:gd name="T26" fmla="*/ 4 w 203"/>
                <a:gd name="T27" fmla="*/ 120 h 132"/>
                <a:gd name="T28" fmla="*/ 8 w 203"/>
                <a:gd name="T29" fmla="*/ 120 h 132"/>
                <a:gd name="T30" fmla="*/ 8 w 203"/>
                <a:gd name="T31" fmla="*/ 124 h 132"/>
                <a:gd name="T32" fmla="*/ 11 w 203"/>
                <a:gd name="T33" fmla="*/ 124 h 132"/>
                <a:gd name="T34" fmla="*/ 11 w 203"/>
                <a:gd name="T35" fmla="*/ 128 h 132"/>
                <a:gd name="T36" fmla="*/ 15 w 203"/>
                <a:gd name="T37" fmla="*/ 128 h 132"/>
                <a:gd name="T38" fmla="*/ 15 w 203"/>
                <a:gd name="T39" fmla="*/ 128 h 132"/>
                <a:gd name="T40" fmla="*/ 19 w 203"/>
                <a:gd name="T41" fmla="*/ 128 h 132"/>
                <a:gd name="T42" fmla="*/ 19 w 203"/>
                <a:gd name="T43" fmla="*/ 132 h 132"/>
                <a:gd name="T44" fmla="*/ 23 w 203"/>
                <a:gd name="T45" fmla="*/ 132 h 132"/>
                <a:gd name="T46" fmla="*/ 23 w 203"/>
                <a:gd name="T47" fmla="*/ 128 h 132"/>
                <a:gd name="T48" fmla="*/ 23 w 203"/>
                <a:gd name="T49" fmla="*/ 128 h 132"/>
                <a:gd name="T50" fmla="*/ 203 w 203"/>
                <a:gd name="T51" fmla="*/ 38 h 132"/>
                <a:gd name="T52" fmla="*/ 203 w 203"/>
                <a:gd name="T53" fmla="*/ 38 h 132"/>
                <a:gd name="T54" fmla="*/ 199 w 203"/>
                <a:gd name="T55" fmla="*/ 38 h 132"/>
                <a:gd name="T56" fmla="*/ 199 w 203"/>
                <a:gd name="T57" fmla="*/ 38 h 132"/>
                <a:gd name="T58" fmla="*/ 195 w 203"/>
                <a:gd name="T59" fmla="*/ 38 h 132"/>
                <a:gd name="T60" fmla="*/ 195 w 203"/>
                <a:gd name="T61" fmla="*/ 38 h 132"/>
                <a:gd name="T62" fmla="*/ 191 w 203"/>
                <a:gd name="T63" fmla="*/ 34 h 132"/>
                <a:gd name="T64" fmla="*/ 191 w 203"/>
                <a:gd name="T65" fmla="*/ 34 h 132"/>
                <a:gd name="T66" fmla="*/ 188 w 203"/>
                <a:gd name="T67" fmla="*/ 34 h 132"/>
                <a:gd name="T68" fmla="*/ 188 w 203"/>
                <a:gd name="T69" fmla="*/ 30 h 132"/>
                <a:gd name="T70" fmla="*/ 184 w 203"/>
                <a:gd name="T71" fmla="*/ 30 h 132"/>
                <a:gd name="T72" fmla="*/ 184 w 203"/>
                <a:gd name="T73" fmla="*/ 27 h 132"/>
                <a:gd name="T74" fmla="*/ 184 w 203"/>
                <a:gd name="T75" fmla="*/ 23 h 132"/>
                <a:gd name="T76" fmla="*/ 180 w 203"/>
                <a:gd name="T77" fmla="*/ 23 h 132"/>
                <a:gd name="T78" fmla="*/ 180 w 203"/>
                <a:gd name="T79" fmla="*/ 19 h 132"/>
                <a:gd name="T80" fmla="*/ 180 w 203"/>
                <a:gd name="T81" fmla="*/ 15 h 132"/>
                <a:gd name="T82" fmla="*/ 180 w 203"/>
                <a:gd name="T83" fmla="*/ 15 h 132"/>
                <a:gd name="T84" fmla="*/ 180 w 203"/>
                <a:gd name="T85" fmla="*/ 12 h 132"/>
                <a:gd name="T86" fmla="*/ 180 w 203"/>
                <a:gd name="T87" fmla="*/ 12 h 132"/>
                <a:gd name="T88" fmla="*/ 180 w 203"/>
                <a:gd name="T89" fmla="*/ 8 h 132"/>
                <a:gd name="T90" fmla="*/ 180 w 203"/>
                <a:gd name="T91" fmla="*/ 8 h 132"/>
                <a:gd name="T92" fmla="*/ 180 w 203"/>
                <a:gd name="T93" fmla="*/ 4 h 132"/>
                <a:gd name="T94" fmla="*/ 184 w 203"/>
                <a:gd name="T95" fmla="*/ 4 h 132"/>
                <a:gd name="T96" fmla="*/ 184 w 203"/>
                <a:gd name="T97" fmla="*/ 0 h 132"/>
                <a:gd name="T98" fmla="*/ 184 w 203"/>
                <a:gd name="T9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3" h="132">
                  <a:moveTo>
                    <a:pt x="4" y="94"/>
                  </a:moveTo>
                  <a:lnTo>
                    <a:pt x="4" y="94"/>
                  </a:lnTo>
                  <a:lnTo>
                    <a:pt x="4" y="94"/>
                  </a:lnTo>
                  <a:lnTo>
                    <a:pt x="4" y="94"/>
                  </a:lnTo>
                  <a:lnTo>
                    <a:pt x="4" y="94"/>
                  </a:lnTo>
                  <a:lnTo>
                    <a:pt x="4" y="94"/>
                  </a:lnTo>
                  <a:lnTo>
                    <a:pt x="4" y="98"/>
                  </a:lnTo>
                  <a:lnTo>
                    <a:pt x="0" y="98"/>
                  </a:lnTo>
                  <a:lnTo>
                    <a:pt x="0" y="98"/>
                  </a:lnTo>
                  <a:lnTo>
                    <a:pt x="0" y="98"/>
                  </a:lnTo>
                  <a:lnTo>
                    <a:pt x="0" y="102"/>
                  </a:lnTo>
                  <a:lnTo>
                    <a:pt x="0" y="102"/>
                  </a:lnTo>
                  <a:lnTo>
                    <a:pt x="0" y="102"/>
                  </a:lnTo>
                  <a:lnTo>
                    <a:pt x="0" y="102"/>
                  </a:lnTo>
                  <a:lnTo>
                    <a:pt x="0" y="105"/>
                  </a:lnTo>
                  <a:lnTo>
                    <a:pt x="0" y="105"/>
                  </a:lnTo>
                  <a:lnTo>
                    <a:pt x="0" y="105"/>
                  </a:lnTo>
                  <a:lnTo>
                    <a:pt x="0" y="109"/>
                  </a:lnTo>
                  <a:lnTo>
                    <a:pt x="0" y="109"/>
                  </a:lnTo>
                  <a:lnTo>
                    <a:pt x="0" y="109"/>
                  </a:lnTo>
                  <a:lnTo>
                    <a:pt x="0" y="113"/>
                  </a:lnTo>
                  <a:lnTo>
                    <a:pt x="4" y="113"/>
                  </a:lnTo>
                  <a:lnTo>
                    <a:pt x="4" y="113"/>
                  </a:lnTo>
                  <a:lnTo>
                    <a:pt x="4" y="117"/>
                  </a:lnTo>
                  <a:lnTo>
                    <a:pt x="4" y="117"/>
                  </a:lnTo>
                  <a:lnTo>
                    <a:pt x="4" y="117"/>
                  </a:lnTo>
                  <a:lnTo>
                    <a:pt x="4" y="117"/>
                  </a:lnTo>
                  <a:lnTo>
                    <a:pt x="4" y="120"/>
                  </a:lnTo>
                  <a:lnTo>
                    <a:pt x="8" y="120"/>
                  </a:lnTo>
                  <a:lnTo>
                    <a:pt x="8" y="120"/>
                  </a:lnTo>
                  <a:lnTo>
                    <a:pt x="8" y="124"/>
                  </a:lnTo>
                  <a:lnTo>
                    <a:pt x="8" y="124"/>
                  </a:lnTo>
                  <a:lnTo>
                    <a:pt x="8" y="124"/>
                  </a:lnTo>
                  <a:lnTo>
                    <a:pt x="11" y="124"/>
                  </a:lnTo>
                  <a:lnTo>
                    <a:pt x="11" y="128"/>
                  </a:lnTo>
                  <a:lnTo>
                    <a:pt x="11" y="128"/>
                  </a:lnTo>
                  <a:lnTo>
                    <a:pt x="11" y="128"/>
                  </a:lnTo>
                  <a:lnTo>
                    <a:pt x="15" y="128"/>
                  </a:lnTo>
                  <a:lnTo>
                    <a:pt x="15" y="128"/>
                  </a:lnTo>
                  <a:lnTo>
                    <a:pt x="15" y="128"/>
                  </a:lnTo>
                  <a:lnTo>
                    <a:pt x="15" y="128"/>
                  </a:lnTo>
                  <a:lnTo>
                    <a:pt x="19" y="128"/>
                  </a:lnTo>
                  <a:lnTo>
                    <a:pt x="19" y="132"/>
                  </a:lnTo>
                  <a:lnTo>
                    <a:pt x="19" y="132"/>
                  </a:lnTo>
                  <a:lnTo>
                    <a:pt x="19" y="132"/>
                  </a:lnTo>
                  <a:lnTo>
                    <a:pt x="23" y="132"/>
                  </a:lnTo>
                  <a:lnTo>
                    <a:pt x="23" y="132"/>
                  </a:lnTo>
                  <a:lnTo>
                    <a:pt x="23" y="128"/>
                  </a:lnTo>
                  <a:lnTo>
                    <a:pt x="23" y="128"/>
                  </a:lnTo>
                  <a:lnTo>
                    <a:pt x="23" y="128"/>
                  </a:lnTo>
                  <a:lnTo>
                    <a:pt x="203" y="38"/>
                  </a:lnTo>
                  <a:lnTo>
                    <a:pt x="203" y="38"/>
                  </a:lnTo>
                  <a:lnTo>
                    <a:pt x="203" y="38"/>
                  </a:lnTo>
                  <a:lnTo>
                    <a:pt x="203" y="38"/>
                  </a:lnTo>
                  <a:lnTo>
                    <a:pt x="199" y="38"/>
                  </a:lnTo>
                  <a:lnTo>
                    <a:pt x="199" y="38"/>
                  </a:lnTo>
                  <a:lnTo>
                    <a:pt x="199" y="38"/>
                  </a:lnTo>
                  <a:lnTo>
                    <a:pt x="199" y="38"/>
                  </a:lnTo>
                  <a:lnTo>
                    <a:pt x="195" y="38"/>
                  </a:lnTo>
                  <a:lnTo>
                    <a:pt x="195" y="38"/>
                  </a:lnTo>
                  <a:lnTo>
                    <a:pt x="195" y="38"/>
                  </a:lnTo>
                  <a:lnTo>
                    <a:pt x="195" y="38"/>
                  </a:lnTo>
                  <a:lnTo>
                    <a:pt x="195" y="38"/>
                  </a:lnTo>
                  <a:lnTo>
                    <a:pt x="191" y="34"/>
                  </a:lnTo>
                  <a:lnTo>
                    <a:pt x="191" y="34"/>
                  </a:lnTo>
                  <a:lnTo>
                    <a:pt x="191" y="34"/>
                  </a:lnTo>
                  <a:lnTo>
                    <a:pt x="191" y="34"/>
                  </a:lnTo>
                  <a:lnTo>
                    <a:pt x="188" y="34"/>
                  </a:lnTo>
                  <a:lnTo>
                    <a:pt x="188" y="30"/>
                  </a:lnTo>
                  <a:lnTo>
                    <a:pt x="188" y="30"/>
                  </a:lnTo>
                  <a:lnTo>
                    <a:pt x="188" y="30"/>
                  </a:lnTo>
                  <a:lnTo>
                    <a:pt x="184" y="30"/>
                  </a:lnTo>
                  <a:lnTo>
                    <a:pt x="184" y="27"/>
                  </a:lnTo>
                  <a:lnTo>
                    <a:pt x="184" y="27"/>
                  </a:lnTo>
                  <a:lnTo>
                    <a:pt x="184" y="27"/>
                  </a:lnTo>
                  <a:lnTo>
                    <a:pt x="184" y="23"/>
                  </a:lnTo>
                  <a:lnTo>
                    <a:pt x="184" y="23"/>
                  </a:lnTo>
                  <a:lnTo>
                    <a:pt x="180" y="23"/>
                  </a:lnTo>
                  <a:lnTo>
                    <a:pt x="180" y="19"/>
                  </a:lnTo>
                  <a:lnTo>
                    <a:pt x="180" y="19"/>
                  </a:lnTo>
                  <a:lnTo>
                    <a:pt x="180" y="19"/>
                  </a:lnTo>
                  <a:lnTo>
                    <a:pt x="180" y="15"/>
                  </a:lnTo>
                  <a:lnTo>
                    <a:pt x="180" y="15"/>
                  </a:lnTo>
                  <a:lnTo>
                    <a:pt x="180" y="15"/>
                  </a:lnTo>
                  <a:lnTo>
                    <a:pt x="180" y="12"/>
                  </a:lnTo>
                  <a:lnTo>
                    <a:pt x="180" y="12"/>
                  </a:lnTo>
                  <a:lnTo>
                    <a:pt x="180" y="12"/>
                  </a:lnTo>
                  <a:lnTo>
                    <a:pt x="180" y="12"/>
                  </a:lnTo>
                  <a:lnTo>
                    <a:pt x="180" y="8"/>
                  </a:lnTo>
                  <a:lnTo>
                    <a:pt x="180" y="8"/>
                  </a:lnTo>
                  <a:lnTo>
                    <a:pt x="180" y="8"/>
                  </a:lnTo>
                  <a:lnTo>
                    <a:pt x="180" y="8"/>
                  </a:lnTo>
                  <a:lnTo>
                    <a:pt x="180" y="4"/>
                  </a:lnTo>
                  <a:lnTo>
                    <a:pt x="180" y="4"/>
                  </a:lnTo>
                  <a:lnTo>
                    <a:pt x="180" y="4"/>
                  </a:lnTo>
                  <a:lnTo>
                    <a:pt x="184" y="4"/>
                  </a:lnTo>
                  <a:lnTo>
                    <a:pt x="184" y="4"/>
                  </a:lnTo>
                  <a:lnTo>
                    <a:pt x="184" y="0"/>
                  </a:lnTo>
                  <a:lnTo>
                    <a:pt x="184" y="0"/>
                  </a:lnTo>
                  <a:lnTo>
                    <a:pt x="184" y="0"/>
                  </a:lnTo>
                  <a:lnTo>
                    <a:pt x="4" y="9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506">
              <a:extLst>
                <a:ext uri="{FF2B5EF4-FFF2-40B4-BE49-F238E27FC236}">
                  <a16:creationId xmlns:a16="http://schemas.microsoft.com/office/drawing/2014/main" id="{1208E313-61B7-81F9-DC28-9FFBE32B7895}"/>
                </a:ext>
              </a:extLst>
            </p:cNvPr>
            <p:cNvSpPr>
              <a:spLocks noChangeArrowheads="1"/>
            </p:cNvSpPr>
            <p:nvPr/>
          </p:nvSpPr>
          <p:spPr bwMode="auto">
            <a:xfrm>
              <a:off x="5578" y="1156"/>
              <a:ext cx="139" cy="139"/>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507">
              <a:extLst>
                <a:ext uri="{FF2B5EF4-FFF2-40B4-BE49-F238E27FC236}">
                  <a16:creationId xmlns:a16="http://schemas.microsoft.com/office/drawing/2014/main" id="{79CD1EF3-78AC-ED7C-0FEF-7F7050B8C4B8}"/>
                </a:ext>
              </a:extLst>
            </p:cNvPr>
            <p:cNvSpPr>
              <a:spLocks/>
            </p:cNvSpPr>
            <p:nvPr/>
          </p:nvSpPr>
          <p:spPr bwMode="auto">
            <a:xfrm>
              <a:off x="5563" y="1174"/>
              <a:ext cx="87" cy="64"/>
            </a:xfrm>
            <a:custGeom>
              <a:avLst/>
              <a:gdLst>
                <a:gd name="T0" fmla="*/ 60 w 87"/>
                <a:gd name="T1" fmla="*/ 64 h 64"/>
                <a:gd name="T2" fmla="*/ 64 w 87"/>
                <a:gd name="T3" fmla="*/ 64 h 64"/>
                <a:gd name="T4" fmla="*/ 68 w 87"/>
                <a:gd name="T5" fmla="*/ 64 h 64"/>
                <a:gd name="T6" fmla="*/ 68 w 87"/>
                <a:gd name="T7" fmla="*/ 64 h 64"/>
                <a:gd name="T8" fmla="*/ 72 w 87"/>
                <a:gd name="T9" fmla="*/ 64 h 64"/>
                <a:gd name="T10" fmla="*/ 76 w 87"/>
                <a:gd name="T11" fmla="*/ 64 h 64"/>
                <a:gd name="T12" fmla="*/ 76 w 87"/>
                <a:gd name="T13" fmla="*/ 64 h 64"/>
                <a:gd name="T14" fmla="*/ 79 w 87"/>
                <a:gd name="T15" fmla="*/ 64 h 64"/>
                <a:gd name="T16" fmla="*/ 79 w 87"/>
                <a:gd name="T17" fmla="*/ 60 h 64"/>
                <a:gd name="T18" fmla="*/ 83 w 87"/>
                <a:gd name="T19" fmla="*/ 60 h 64"/>
                <a:gd name="T20" fmla="*/ 83 w 87"/>
                <a:gd name="T21" fmla="*/ 57 h 64"/>
                <a:gd name="T22" fmla="*/ 87 w 87"/>
                <a:gd name="T23" fmla="*/ 57 h 64"/>
                <a:gd name="T24" fmla="*/ 87 w 87"/>
                <a:gd name="T25" fmla="*/ 53 h 64"/>
                <a:gd name="T26" fmla="*/ 87 w 87"/>
                <a:gd name="T27" fmla="*/ 49 h 64"/>
                <a:gd name="T28" fmla="*/ 87 w 87"/>
                <a:gd name="T29" fmla="*/ 49 h 64"/>
                <a:gd name="T30" fmla="*/ 87 w 87"/>
                <a:gd name="T31" fmla="*/ 45 h 64"/>
                <a:gd name="T32" fmla="*/ 87 w 87"/>
                <a:gd name="T33" fmla="*/ 42 h 64"/>
                <a:gd name="T34" fmla="*/ 87 w 87"/>
                <a:gd name="T35" fmla="*/ 38 h 64"/>
                <a:gd name="T36" fmla="*/ 87 w 87"/>
                <a:gd name="T37" fmla="*/ 38 h 64"/>
                <a:gd name="T38" fmla="*/ 87 w 87"/>
                <a:gd name="T39" fmla="*/ 34 h 64"/>
                <a:gd name="T40" fmla="*/ 83 w 87"/>
                <a:gd name="T41" fmla="*/ 34 h 64"/>
                <a:gd name="T42" fmla="*/ 83 w 87"/>
                <a:gd name="T43" fmla="*/ 30 h 64"/>
                <a:gd name="T44" fmla="*/ 79 w 87"/>
                <a:gd name="T45" fmla="*/ 30 h 64"/>
                <a:gd name="T46" fmla="*/ 79 w 87"/>
                <a:gd name="T47" fmla="*/ 27 h 64"/>
                <a:gd name="T48" fmla="*/ 76 w 87"/>
                <a:gd name="T49" fmla="*/ 27 h 64"/>
                <a:gd name="T50" fmla="*/ 19 w 87"/>
                <a:gd name="T51" fmla="*/ 0 h 64"/>
                <a:gd name="T52" fmla="*/ 23 w 87"/>
                <a:gd name="T53" fmla="*/ 0 h 64"/>
                <a:gd name="T54" fmla="*/ 23 w 87"/>
                <a:gd name="T55" fmla="*/ 4 h 64"/>
                <a:gd name="T56" fmla="*/ 27 w 87"/>
                <a:gd name="T57" fmla="*/ 4 h 64"/>
                <a:gd name="T58" fmla="*/ 27 w 87"/>
                <a:gd name="T59" fmla="*/ 8 h 64"/>
                <a:gd name="T60" fmla="*/ 27 w 87"/>
                <a:gd name="T61" fmla="*/ 12 h 64"/>
                <a:gd name="T62" fmla="*/ 30 w 87"/>
                <a:gd name="T63" fmla="*/ 12 h 64"/>
                <a:gd name="T64" fmla="*/ 30 w 87"/>
                <a:gd name="T65" fmla="*/ 15 h 64"/>
                <a:gd name="T66" fmla="*/ 30 w 87"/>
                <a:gd name="T67" fmla="*/ 19 h 64"/>
                <a:gd name="T68" fmla="*/ 30 w 87"/>
                <a:gd name="T69" fmla="*/ 19 h 64"/>
                <a:gd name="T70" fmla="*/ 30 w 87"/>
                <a:gd name="T71" fmla="*/ 23 h 64"/>
                <a:gd name="T72" fmla="*/ 30 w 87"/>
                <a:gd name="T73" fmla="*/ 27 h 64"/>
                <a:gd name="T74" fmla="*/ 27 w 87"/>
                <a:gd name="T75" fmla="*/ 27 h 64"/>
                <a:gd name="T76" fmla="*/ 27 w 87"/>
                <a:gd name="T77" fmla="*/ 30 h 64"/>
                <a:gd name="T78" fmla="*/ 27 w 87"/>
                <a:gd name="T79" fmla="*/ 34 h 64"/>
                <a:gd name="T80" fmla="*/ 23 w 87"/>
                <a:gd name="T81" fmla="*/ 34 h 64"/>
                <a:gd name="T82" fmla="*/ 23 w 87"/>
                <a:gd name="T83" fmla="*/ 38 h 64"/>
                <a:gd name="T84" fmla="*/ 19 w 87"/>
                <a:gd name="T85" fmla="*/ 38 h 64"/>
                <a:gd name="T86" fmla="*/ 15 w 87"/>
                <a:gd name="T87" fmla="*/ 38 h 64"/>
                <a:gd name="T88" fmla="*/ 15 w 87"/>
                <a:gd name="T89" fmla="*/ 42 h 64"/>
                <a:gd name="T90" fmla="*/ 12 w 87"/>
                <a:gd name="T91" fmla="*/ 42 h 64"/>
                <a:gd name="T92" fmla="*/ 8 w 87"/>
                <a:gd name="T93" fmla="*/ 42 h 64"/>
                <a:gd name="T94" fmla="*/ 8 w 87"/>
                <a:gd name="T95" fmla="*/ 42 h 64"/>
                <a:gd name="T96" fmla="*/ 4 w 87"/>
                <a:gd name="T97" fmla="*/ 42 h 64"/>
                <a:gd name="T98" fmla="*/ 0 w 87"/>
                <a:gd name="T99"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64">
                  <a:moveTo>
                    <a:pt x="60" y="64"/>
                  </a:moveTo>
                  <a:lnTo>
                    <a:pt x="60" y="64"/>
                  </a:lnTo>
                  <a:lnTo>
                    <a:pt x="64" y="64"/>
                  </a:lnTo>
                  <a:lnTo>
                    <a:pt x="64" y="64"/>
                  </a:lnTo>
                  <a:lnTo>
                    <a:pt x="64" y="64"/>
                  </a:lnTo>
                  <a:lnTo>
                    <a:pt x="68" y="64"/>
                  </a:lnTo>
                  <a:lnTo>
                    <a:pt x="68" y="64"/>
                  </a:lnTo>
                  <a:lnTo>
                    <a:pt x="68" y="64"/>
                  </a:lnTo>
                  <a:lnTo>
                    <a:pt x="72" y="64"/>
                  </a:lnTo>
                  <a:lnTo>
                    <a:pt x="72" y="64"/>
                  </a:lnTo>
                  <a:lnTo>
                    <a:pt x="72" y="64"/>
                  </a:lnTo>
                  <a:lnTo>
                    <a:pt x="76" y="64"/>
                  </a:lnTo>
                  <a:lnTo>
                    <a:pt x="76" y="64"/>
                  </a:lnTo>
                  <a:lnTo>
                    <a:pt x="76" y="64"/>
                  </a:lnTo>
                  <a:lnTo>
                    <a:pt x="79" y="64"/>
                  </a:lnTo>
                  <a:lnTo>
                    <a:pt x="79" y="64"/>
                  </a:lnTo>
                  <a:lnTo>
                    <a:pt x="79" y="60"/>
                  </a:lnTo>
                  <a:lnTo>
                    <a:pt x="79" y="60"/>
                  </a:lnTo>
                  <a:lnTo>
                    <a:pt x="83" y="60"/>
                  </a:lnTo>
                  <a:lnTo>
                    <a:pt x="83" y="60"/>
                  </a:lnTo>
                  <a:lnTo>
                    <a:pt x="83" y="57"/>
                  </a:lnTo>
                  <a:lnTo>
                    <a:pt x="83" y="57"/>
                  </a:lnTo>
                  <a:lnTo>
                    <a:pt x="87" y="57"/>
                  </a:lnTo>
                  <a:lnTo>
                    <a:pt x="87" y="57"/>
                  </a:lnTo>
                  <a:lnTo>
                    <a:pt x="87" y="53"/>
                  </a:lnTo>
                  <a:lnTo>
                    <a:pt x="87" y="53"/>
                  </a:lnTo>
                  <a:lnTo>
                    <a:pt x="87" y="53"/>
                  </a:lnTo>
                  <a:lnTo>
                    <a:pt x="87" y="49"/>
                  </a:lnTo>
                  <a:lnTo>
                    <a:pt x="87" y="49"/>
                  </a:lnTo>
                  <a:lnTo>
                    <a:pt x="87" y="49"/>
                  </a:lnTo>
                  <a:lnTo>
                    <a:pt x="87" y="45"/>
                  </a:lnTo>
                  <a:lnTo>
                    <a:pt x="87" y="45"/>
                  </a:lnTo>
                  <a:lnTo>
                    <a:pt x="87" y="45"/>
                  </a:lnTo>
                  <a:lnTo>
                    <a:pt x="87" y="42"/>
                  </a:lnTo>
                  <a:lnTo>
                    <a:pt x="87" y="42"/>
                  </a:lnTo>
                  <a:lnTo>
                    <a:pt x="87" y="38"/>
                  </a:lnTo>
                  <a:lnTo>
                    <a:pt x="87" y="38"/>
                  </a:lnTo>
                  <a:lnTo>
                    <a:pt x="87" y="38"/>
                  </a:lnTo>
                  <a:lnTo>
                    <a:pt x="87" y="34"/>
                  </a:lnTo>
                  <a:lnTo>
                    <a:pt x="87" y="34"/>
                  </a:lnTo>
                  <a:lnTo>
                    <a:pt x="87" y="34"/>
                  </a:lnTo>
                  <a:lnTo>
                    <a:pt x="83" y="34"/>
                  </a:lnTo>
                  <a:lnTo>
                    <a:pt x="83" y="30"/>
                  </a:lnTo>
                  <a:lnTo>
                    <a:pt x="83" y="30"/>
                  </a:lnTo>
                  <a:lnTo>
                    <a:pt x="83" y="30"/>
                  </a:lnTo>
                  <a:lnTo>
                    <a:pt x="79" y="30"/>
                  </a:lnTo>
                  <a:lnTo>
                    <a:pt x="79" y="27"/>
                  </a:lnTo>
                  <a:lnTo>
                    <a:pt x="79" y="27"/>
                  </a:lnTo>
                  <a:lnTo>
                    <a:pt x="79" y="27"/>
                  </a:lnTo>
                  <a:lnTo>
                    <a:pt x="76" y="27"/>
                  </a:lnTo>
                  <a:lnTo>
                    <a:pt x="19" y="0"/>
                  </a:lnTo>
                  <a:lnTo>
                    <a:pt x="19" y="0"/>
                  </a:lnTo>
                  <a:lnTo>
                    <a:pt x="19" y="0"/>
                  </a:lnTo>
                  <a:lnTo>
                    <a:pt x="23" y="0"/>
                  </a:lnTo>
                  <a:lnTo>
                    <a:pt x="23" y="4"/>
                  </a:lnTo>
                  <a:lnTo>
                    <a:pt x="23" y="4"/>
                  </a:lnTo>
                  <a:lnTo>
                    <a:pt x="23" y="4"/>
                  </a:lnTo>
                  <a:lnTo>
                    <a:pt x="27" y="4"/>
                  </a:lnTo>
                  <a:lnTo>
                    <a:pt x="27" y="8"/>
                  </a:lnTo>
                  <a:lnTo>
                    <a:pt x="27" y="8"/>
                  </a:lnTo>
                  <a:lnTo>
                    <a:pt x="27" y="8"/>
                  </a:lnTo>
                  <a:lnTo>
                    <a:pt x="27" y="12"/>
                  </a:lnTo>
                  <a:lnTo>
                    <a:pt x="30" y="12"/>
                  </a:lnTo>
                  <a:lnTo>
                    <a:pt x="30" y="12"/>
                  </a:lnTo>
                  <a:lnTo>
                    <a:pt x="30" y="15"/>
                  </a:lnTo>
                  <a:lnTo>
                    <a:pt x="30" y="15"/>
                  </a:lnTo>
                  <a:lnTo>
                    <a:pt x="30" y="15"/>
                  </a:lnTo>
                  <a:lnTo>
                    <a:pt x="30" y="19"/>
                  </a:lnTo>
                  <a:lnTo>
                    <a:pt x="30" y="19"/>
                  </a:lnTo>
                  <a:lnTo>
                    <a:pt x="30" y="19"/>
                  </a:lnTo>
                  <a:lnTo>
                    <a:pt x="30" y="23"/>
                  </a:lnTo>
                  <a:lnTo>
                    <a:pt x="30" y="23"/>
                  </a:lnTo>
                  <a:lnTo>
                    <a:pt x="30" y="23"/>
                  </a:lnTo>
                  <a:lnTo>
                    <a:pt x="30" y="27"/>
                  </a:lnTo>
                  <a:lnTo>
                    <a:pt x="30" y="27"/>
                  </a:lnTo>
                  <a:lnTo>
                    <a:pt x="27" y="27"/>
                  </a:lnTo>
                  <a:lnTo>
                    <a:pt x="27" y="30"/>
                  </a:lnTo>
                  <a:lnTo>
                    <a:pt x="27" y="30"/>
                  </a:lnTo>
                  <a:lnTo>
                    <a:pt x="27" y="30"/>
                  </a:lnTo>
                  <a:lnTo>
                    <a:pt x="27" y="34"/>
                  </a:lnTo>
                  <a:lnTo>
                    <a:pt x="23" y="34"/>
                  </a:lnTo>
                  <a:lnTo>
                    <a:pt x="23" y="34"/>
                  </a:lnTo>
                  <a:lnTo>
                    <a:pt x="23" y="34"/>
                  </a:lnTo>
                  <a:lnTo>
                    <a:pt x="23" y="38"/>
                  </a:lnTo>
                  <a:lnTo>
                    <a:pt x="19" y="38"/>
                  </a:lnTo>
                  <a:lnTo>
                    <a:pt x="19" y="38"/>
                  </a:lnTo>
                  <a:lnTo>
                    <a:pt x="19" y="38"/>
                  </a:lnTo>
                  <a:lnTo>
                    <a:pt x="15" y="38"/>
                  </a:lnTo>
                  <a:lnTo>
                    <a:pt x="15" y="42"/>
                  </a:lnTo>
                  <a:lnTo>
                    <a:pt x="15" y="42"/>
                  </a:lnTo>
                  <a:lnTo>
                    <a:pt x="12" y="42"/>
                  </a:lnTo>
                  <a:lnTo>
                    <a:pt x="12" y="42"/>
                  </a:lnTo>
                  <a:lnTo>
                    <a:pt x="12" y="42"/>
                  </a:lnTo>
                  <a:lnTo>
                    <a:pt x="8" y="42"/>
                  </a:lnTo>
                  <a:lnTo>
                    <a:pt x="8" y="42"/>
                  </a:lnTo>
                  <a:lnTo>
                    <a:pt x="8" y="42"/>
                  </a:lnTo>
                  <a:lnTo>
                    <a:pt x="4" y="42"/>
                  </a:lnTo>
                  <a:lnTo>
                    <a:pt x="4" y="42"/>
                  </a:lnTo>
                  <a:lnTo>
                    <a:pt x="4" y="38"/>
                  </a:lnTo>
                  <a:lnTo>
                    <a:pt x="0" y="38"/>
                  </a:lnTo>
                  <a:lnTo>
                    <a:pt x="60" y="6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508">
              <a:extLst>
                <a:ext uri="{FF2B5EF4-FFF2-40B4-BE49-F238E27FC236}">
                  <a16:creationId xmlns:a16="http://schemas.microsoft.com/office/drawing/2014/main" id="{4F18F94C-A1FB-2F54-EADA-8D13F0129DCE}"/>
                </a:ext>
              </a:extLst>
            </p:cNvPr>
            <p:cNvSpPr>
              <a:spLocks noChangeArrowheads="1"/>
            </p:cNvSpPr>
            <p:nvPr/>
          </p:nvSpPr>
          <p:spPr bwMode="auto">
            <a:xfrm>
              <a:off x="4427" y="1553"/>
              <a:ext cx="116" cy="117"/>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09">
              <a:extLst>
                <a:ext uri="{FF2B5EF4-FFF2-40B4-BE49-F238E27FC236}">
                  <a16:creationId xmlns:a16="http://schemas.microsoft.com/office/drawing/2014/main" id="{5444A55F-D835-DDA1-F746-B9337AC3FEAC}"/>
                </a:ext>
              </a:extLst>
            </p:cNvPr>
            <p:cNvSpPr>
              <a:spLocks/>
            </p:cNvSpPr>
            <p:nvPr/>
          </p:nvSpPr>
          <p:spPr bwMode="auto">
            <a:xfrm>
              <a:off x="4416" y="1647"/>
              <a:ext cx="78" cy="173"/>
            </a:xfrm>
            <a:custGeom>
              <a:avLst/>
              <a:gdLst>
                <a:gd name="T0" fmla="*/ 78 w 78"/>
                <a:gd name="T1" fmla="*/ 19 h 173"/>
                <a:gd name="T2" fmla="*/ 78 w 78"/>
                <a:gd name="T3" fmla="*/ 15 h 173"/>
                <a:gd name="T4" fmla="*/ 78 w 78"/>
                <a:gd name="T5" fmla="*/ 15 h 173"/>
                <a:gd name="T6" fmla="*/ 78 w 78"/>
                <a:gd name="T7" fmla="*/ 12 h 173"/>
                <a:gd name="T8" fmla="*/ 78 w 78"/>
                <a:gd name="T9" fmla="*/ 12 h 173"/>
                <a:gd name="T10" fmla="*/ 75 w 78"/>
                <a:gd name="T11" fmla="*/ 12 h 173"/>
                <a:gd name="T12" fmla="*/ 75 w 78"/>
                <a:gd name="T13" fmla="*/ 8 h 173"/>
                <a:gd name="T14" fmla="*/ 71 w 78"/>
                <a:gd name="T15" fmla="*/ 8 h 173"/>
                <a:gd name="T16" fmla="*/ 71 w 78"/>
                <a:gd name="T17" fmla="*/ 8 h 173"/>
                <a:gd name="T18" fmla="*/ 67 w 78"/>
                <a:gd name="T19" fmla="*/ 4 h 173"/>
                <a:gd name="T20" fmla="*/ 63 w 78"/>
                <a:gd name="T21" fmla="*/ 4 h 173"/>
                <a:gd name="T22" fmla="*/ 63 w 78"/>
                <a:gd name="T23" fmla="*/ 4 h 173"/>
                <a:gd name="T24" fmla="*/ 60 w 78"/>
                <a:gd name="T25" fmla="*/ 4 h 173"/>
                <a:gd name="T26" fmla="*/ 56 w 78"/>
                <a:gd name="T27" fmla="*/ 0 h 173"/>
                <a:gd name="T28" fmla="*/ 56 w 78"/>
                <a:gd name="T29" fmla="*/ 0 h 173"/>
                <a:gd name="T30" fmla="*/ 52 w 78"/>
                <a:gd name="T31" fmla="*/ 0 h 173"/>
                <a:gd name="T32" fmla="*/ 48 w 78"/>
                <a:gd name="T33" fmla="*/ 0 h 173"/>
                <a:gd name="T34" fmla="*/ 48 w 78"/>
                <a:gd name="T35" fmla="*/ 0 h 173"/>
                <a:gd name="T36" fmla="*/ 45 w 78"/>
                <a:gd name="T37" fmla="*/ 4 h 173"/>
                <a:gd name="T38" fmla="*/ 45 w 78"/>
                <a:gd name="T39" fmla="*/ 4 h 173"/>
                <a:gd name="T40" fmla="*/ 41 w 78"/>
                <a:gd name="T41" fmla="*/ 4 h 173"/>
                <a:gd name="T42" fmla="*/ 41 w 78"/>
                <a:gd name="T43" fmla="*/ 4 h 173"/>
                <a:gd name="T44" fmla="*/ 41 w 78"/>
                <a:gd name="T45" fmla="*/ 4 h 173"/>
                <a:gd name="T46" fmla="*/ 37 w 78"/>
                <a:gd name="T47" fmla="*/ 8 h 173"/>
                <a:gd name="T48" fmla="*/ 37 w 78"/>
                <a:gd name="T49" fmla="*/ 8 h 173"/>
                <a:gd name="T50" fmla="*/ 0 w 78"/>
                <a:gd name="T51" fmla="*/ 162 h 173"/>
                <a:gd name="T52" fmla="*/ 0 w 78"/>
                <a:gd name="T53" fmla="*/ 162 h 173"/>
                <a:gd name="T54" fmla="*/ 3 w 78"/>
                <a:gd name="T55" fmla="*/ 158 h 173"/>
                <a:gd name="T56" fmla="*/ 3 w 78"/>
                <a:gd name="T57" fmla="*/ 158 h 173"/>
                <a:gd name="T58" fmla="*/ 7 w 78"/>
                <a:gd name="T59" fmla="*/ 158 h 173"/>
                <a:gd name="T60" fmla="*/ 7 w 78"/>
                <a:gd name="T61" fmla="*/ 158 h 173"/>
                <a:gd name="T62" fmla="*/ 11 w 78"/>
                <a:gd name="T63" fmla="*/ 158 h 173"/>
                <a:gd name="T64" fmla="*/ 11 w 78"/>
                <a:gd name="T65" fmla="*/ 158 h 173"/>
                <a:gd name="T66" fmla="*/ 15 w 78"/>
                <a:gd name="T67" fmla="*/ 158 h 173"/>
                <a:gd name="T68" fmla="*/ 15 w 78"/>
                <a:gd name="T69" fmla="*/ 158 h 173"/>
                <a:gd name="T70" fmla="*/ 18 w 78"/>
                <a:gd name="T71" fmla="*/ 158 h 173"/>
                <a:gd name="T72" fmla="*/ 22 w 78"/>
                <a:gd name="T73" fmla="*/ 158 h 173"/>
                <a:gd name="T74" fmla="*/ 26 w 78"/>
                <a:gd name="T75" fmla="*/ 158 h 173"/>
                <a:gd name="T76" fmla="*/ 26 w 78"/>
                <a:gd name="T77" fmla="*/ 158 h 173"/>
                <a:gd name="T78" fmla="*/ 30 w 78"/>
                <a:gd name="T79" fmla="*/ 158 h 173"/>
                <a:gd name="T80" fmla="*/ 30 w 78"/>
                <a:gd name="T81" fmla="*/ 162 h 173"/>
                <a:gd name="T82" fmla="*/ 33 w 78"/>
                <a:gd name="T83" fmla="*/ 162 h 173"/>
                <a:gd name="T84" fmla="*/ 37 w 78"/>
                <a:gd name="T85" fmla="*/ 162 h 173"/>
                <a:gd name="T86" fmla="*/ 37 w 78"/>
                <a:gd name="T87" fmla="*/ 165 h 173"/>
                <a:gd name="T88" fmla="*/ 37 w 78"/>
                <a:gd name="T89" fmla="*/ 165 h 173"/>
                <a:gd name="T90" fmla="*/ 41 w 78"/>
                <a:gd name="T91" fmla="*/ 165 h 173"/>
                <a:gd name="T92" fmla="*/ 41 w 78"/>
                <a:gd name="T93" fmla="*/ 169 h 173"/>
                <a:gd name="T94" fmla="*/ 41 w 78"/>
                <a:gd name="T95" fmla="*/ 169 h 173"/>
                <a:gd name="T96" fmla="*/ 41 w 78"/>
                <a:gd name="T97" fmla="*/ 169 h 173"/>
                <a:gd name="T98" fmla="*/ 41 w 78"/>
                <a:gd name="T99"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 h="173">
                  <a:moveTo>
                    <a:pt x="78" y="19"/>
                  </a:moveTo>
                  <a:lnTo>
                    <a:pt x="78" y="19"/>
                  </a:lnTo>
                  <a:lnTo>
                    <a:pt x="78" y="15"/>
                  </a:lnTo>
                  <a:lnTo>
                    <a:pt x="78" y="15"/>
                  </a:lnTo>
                  <a:lnTo>
                    <a:pt x="78" y="15"/>
                  </a:lnTo>
                  <a:lnTo>
                    <a:pt x="78" y="15"/>
                  </a:lnTo>
                  <a:lnTo>
                    <a:pt x="78" y="15"/>
                  </a:lnTo>
                  <a:lnTo>
                    <a:pt x="78" y="12"/>
                  </a:lnTo>
                  <a:lnTo>
                    <a:pt x="78" y="12"/>
                  </a:lnTo>
                  <a:lnTo>
                    <a:pt x="78" y="12"/>
                  </a:lnTo>
                  <a:lnTo>
                    <a:pt x="75" y="12"/>
                  </a:lnTo>
                  <a:lnTo>
                    <a:pt x="75" y="12"/>
                  </a:lnTo>
                  <a:lnTo>
                    <a:pt x="75" y="8"/>
                  </a:lnTo>
                  <a:lnTo>
                    <a:pt x="75" y="8"/>
                  </a:lnTo>
                  <a:lnTo>
                    <a:pt x="75" y="8"/>
                  </a:lnTo>
                  <a:lnTo>
                    <a:pt x="71" y="8"/>
                  </a:lnTo>
                  <a:lnTo>
                    <a:pt x="71" y="8"/>
                  </a:lnTo>
                  <a:lnTo>
                    <a:pt x="71" y="8"/>
                  </a:lnTo>
                  <a:lnTo>
                    <a:pt x="67" y="4"/>
                  </a:lnTo>
                  <a:lnTo>
                    <a:pt x="67" y="4"/>
                  </a:lnTo>
                  <a:lnTo>
                    <a:pt x="67" y="4"/>
                  </a:lnTo>
                  <a:lnTo>
                    <a:pt x="63" y="4"/>
                  </a:lnTo>
                  <a:lnTo>
                    <a:pt x="63" y="4"/>
                  </a:lnTo>
                  <a:lnTo>
                    <a:pt x="63" y="4"/>
                  </a:lnTo>
                  <a:lnTo>
                    <a:pt x="60" y="4"/>
                  </a:lnTo>
                  <a:lnTo>
                    <a:pt x="60" y="4"/>
                  </a:lnTo>
                  <a:lnTo>
                    <a:pt x="60" y="4"/>
                  </a:lnTo>
                  <a:lnTo>
                    <a:pt x="56" y="0"/>
                  </a:lnTo>
                  <a:lnTo>
                    <a:pt x="56" y="0"/>
                  </a:lnTo>
                  <a:lnTo>
                    <a:pt x="56" y="0"/>
                  </a:lnTo>
                  <a:lnTo>
                    <a:pt x="52" y="0"/>
                  </a:lnTo>
                  <a:lnTo>
                    <a:pt x="52" y="0"/>
                  </a:lnTo>
                  <a:lnTo>
                    <a:pt x="52" y="0"/>
                  </a:lnTo>
                  <a:lnTo>
                    <a:pt x="48" y="0"/>
                  </a:lnTo>
                  <a:lnTo>
                    <a:pt x="48" y="0"/>
                  </a:lnTo>
                  <a:lnTo>
                    <a:pt x="48" y="0"/>
                  </a:lnTo>
                  <a:lnTo>
                    <a:pt x="48" y="0"/>
                  </a:lnTo>
                  <a:lnTo>
                    <a:pt x="45" y="4"/>
                  </a:lnTo>
                  <a:lnTo>
                    <a:pt x="45" y="4"/>
                  </a:lnTo>
                  <a:lnTo>
                    <a:pt x="45" y="4"/>
                  </a:lnTo>
                  <a:lnTo>
                    <a:pt x="45" y="4"/>
                  </a:lnTo>
                  <a:lnTo>
                    <a:pt x="41" y="4"/>
                  </a:lnTo>
                  <a:lnTo>
                    <a:pt x="41" y="4"/>
                  </a:lnTo>
                  <a:lnTo>
                    <a:pt x="41" y="4"/>
                  </a:lnTo>
                  <a:lnTo>
                    <a:pt x="41" y="4"/>
                  </a:lnTo>
                  <a:lnTo>
                    <a:pt x="41" y="4"/>
                  </a:lnTo>
                  <a:lnTo>
                    <a:pt x="41" y="8"/>
                  </a:lnTo>
                  <a:lnTo>
                    <a:pt x="37" y="8"/>
                  </a:lnTo>
                  <a:lnTo>
                    <a:pt x="37" y="8"/>
                  </a:lnTo>
                  <a:lnTo>
                    <a:pt x="37" y="8"/>
                  </a:lnTo>
                  <a:lnTo>
                    <a:pt x="0" y="162"/>
                  </a:lnTo>
                  <a:lnTo>
                    <a:pt x="0" y="162"/>
                  </a:lnTo>
                  <a:lnTo>
                    <a:pt x="0" y="162"/>
                  </a:lnTo>
                  <a:lnTo>
                    <a:pt x="0" y="162"/>
                  </a:lnTo>
                  <a:lnTo>
                    <a:pt x="3" y="162"/>
                  </a:lnTo>
                  <a:lnTo>
                    <a:pt x="3" y="158"/>
                  </a:lnTo>
                  <a:lnTo>
                    <a:pt x="3" y="158"/>
                  </a:lnTo>
                  <a:lnTo>
                    <a:pt x="3" y="158"/>
                  </a:lnTo>
                  <a:lnTo>
                    <a:pt x="3" y="158"/>
                  </a:lnTo>
                  <a:lnTo>
                    <a:pt x="7" y="158"/>
                  </a:lnTo>
                  <a:lnTo>
                    <a:pt x="7" y="158"/>
                  </a:lnTo>
                  <a:lnTo>
                    <a:pt x="7" y="158"/>
                  </a:lnTo>
                  <a:lnTo>
                    <a:pt x="7" y="158"/>
                  </a:lnTo>
                  <a:lnTo>
                    <a:pt x="11" y="158"/>
                  </a:lnTo>
                  <a:lnTo>
                    <a:pt x="11" y="158"/>
                  </a:lnTo>
                  <a:lnTo>
                    <a:pt x="11" y="158"/>
                  </a:lnTo>
                  <a:lnTo>
                    <a:pt x="11" y="158"/>
                  </a:lnTo>
                  <a:lnTo>
                    <a:pt x="15" y="158"/>
                  </a:lnTo>
                  <a:lnTo>
                    <a:pt x="15" y="158"/>
                  </a:lnTo>
                  <a:lnTo>
                    <a:pt x="15" y="158"/>
                  </a:lnTo>
                  <a:lnTo>
                    <a:pt x="18" y="158"/>
                  </a:lnTo>
                  <a:lnTo>
                    <a:pt x="18" y="158"/>
                  </a:lnTo>
                  <a:lnTo>
                    <a:pt x="18" y="158"/>
                  </a:lnTo>
                  <a:lnTo>
                    <a:pt x="22" y="158"/>
                  </a:lnTo>
                  <a:lnTo>
                    <a:pt x="22" y="158"/>
                  </a:lnTo>
                  <a:lnTo>
                    <a:pt x="26" y="158"/>
                  </a:lnTo>
                  <a:lnTo>
                    <a:pt x="26" y="158"/>
                  </a:lnTo>
                  <a:lnTo>
                    <a:pt x="26" y="158"/>
                  </a:lnTo>
                  <a:lnTo>
                    <a:pt x="30" y="158"/>
                  </a:lnTo>
                  <a:lnTo>
                    <a:pt x="30" y="158"/>
                  </a:lnTo>
                  <a:lnTo>
                    <a:pt x="30" y="158"/>
                  </a:lnTo>
                  <a:lnTo>
                    <a:pt x="30" y="162"/>
                  </a:lnTo>
                  <a:lnTo>
                    <a:pt x="33" y="162"/>
                  </a:lnTo>
                  <a:lnTo>
                    <a:pt x="33" y="162"/>
                  </a:lnTo>
                  <a:lnTo>
                    <a:pt x="33" y="162"/>
                  </a:lnTo>
                  <a:lnTo>
                    <a:pt x="37" y="162"/>
                  </a:lnTo>
                  <a:lnTo>
                    <a:pt x="37" y="162"/>
                  </a:lnTo>
                  <a:lnTo>
                    <a:pt x="37" y="165"/>
                  </a:lnTo>
                  <a:lnTo>
                    <a:pt x="37" y="165"/>
                  </a:lnTo>
                  <a:lnTo>
                    <a:pt x="37" y="165"/>
                  </a:lnTo>
                  <a:lnTo>
                    <a:pt x="41" y="165"/>
                  </a:lnTo>
                  <a:lnTo>
                    <a:pt x="41" y="165"/>
                  </a:lnTo>
                  <a:lnTo>
                    <a:pt x="41" y="169"/>
                  </a:lnTo>
                  <a:lnTo>
                    <a:pt x="41" y="169"/>
                  </a:lnTo>
                  <a:lnTo>
                    <a:pt x="41" y="169"/>
                  </a:lnTo>
                  <a:lnTo>
                    <a:pt x="41" y="169"/>
                  </a:lnTo>
                  <a:lnTo>
                    <a:pt x="41" y="169"/>
                  </a:lnTo>
                  <a:lnTo>
                    <a:pt x="41" y="169"/>
                  </a:lnTo>
                  <a:lnTo>
                    <a:pt x="41" y="173"/>
                  </a:lnTo>
                  <a:lnTo>
                    <a:pt x="41" y="173"/>
                  </a:lnTo>
                  <a:lnTo>
                    <a:pt x="78" y="19"/>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Oval 510">
              <a:extLst>
                <a:ext uri="{FF2B5EF4-FFF2-40B4-BE49-F238E27FC236}">
                  <a16:creationId xmlns:a16="http://schemas.microsoft.com/office/drawing/2014/main" id="{C513BD3C-B701-A377-6596-891D610AAF7C}"/>
                </a:ext>
              </a:extLst>
            </p:cNvPr>
            <p:cNvSpPr>
              <a:spLocks noChangeArrowheads="1"/>
            </p:cNvSpPr>
            <p:nvPr/>
          </p:nvSpPr>
          <p:spPr bwMode="auto">
            <a:xfrm>
              <a:off x="5230" y="3662"/>
              <a:ext cx="116" cy="117"/>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Oval 511">
              <a:extLst>
                <a:ext uri="{FF2B5EF4-FFF2-40B4-BE49-F238E27FC236}">
                  <a16:creationId xmlns:a16="http://schemas.microsoft.com/office/drawing/2014/main" id="{58BC5B7A-5C9B-963D-5FCC-3C2B0E6EA5B6}"/>
                </a:ext>
              </a:extLst>
            </p:cNvPr>
            <p:cNvSpPr>
              <a:spLocks noChangeArrowheads="1"/>
            </p:cNvSpPr>
            <p:nvPr/>
          </p:nvSpPr>
          <p:spPr bwMode="auto">
            <a:xfrm>
              <a:off x="4386" y="2409"/>
              <a:ext cx="138" cy="139"/>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512">
              <a:extLst>
                <a:ext uri="{FF2B5EF4-FFF2-40B4-BE49-F238E27FC236}">
                  <a16:creationId xmlns:a16="http://schemas.microsoft.com/office/drawing/2014/main" id="{CCC84BD9-AD5F-65B3-656F-E1CFFB86BFA4}"/>
                </a:ext>
              </a:extLst>
            </p:cNvPr>
            <p:cNvSpPr>
              <a:spLocks/>
            </p:cNvSpPr>
            <p:nvPr/>
          </p:nvSpPr>
          <p:spPr bwMode="auto">
            <a:xfrm>
              <a:off x="4517" y="2469"/>
              <a:ext cx="195" cy="64"/>
            </a:xfrm>
            <a:custGeom>
              <a:avLst/>
              <a:gdLst>
                <a:gd name="T0" fmla="*/ 7 w 195"/>
                <a:gd name="T1" fmla="*/ 0 h 64"/>
                <a:gd name="T2" fmla="*/ 4 w 195"/>
                <a:gd name="T3" fmla="*/ 0 h 64"/>
                <a:gd name="T4" fmla="*/ 4 w 195"/>
                <a:gd name="T5" fmla="*/ 0 h 64"/>
                <a:gd name="T6" fmla="*/ 4 w 195"/>
                <a:gd name="T7" fmla="*/ 4 h 64"/>
                <a:gd name="T8" fmla="*/ 4 w 195"/>
                <a:gd name="T9" fmla="*/ 4 h 64"/>
                <a:gd name="T10" fmla="*/ 4 w 195"/>
                <a:gd name="T11" fmla="*/ 4 h 64"/>
                <a:gd name="T12" fmla="*/ 4 w 195"/>
                <a:gd name="T13" fmla="*/ 8 h 64"/>
                <a:gd name="T14" fmla="*/ 0 w 195"/>
                <a:gd name="T15" fmla="*/ 8 h 64"/>
                <a:gd name="T16" fmla="*/ 0 w 195"/>
                <a:gd name="T17" fmla="*/ 11 h 64"/>
                <a:gd name="T18" fmla="*/ 0 w 195"/>
                <a:gd name="T19" fmla="*/ 11 h 64"/>
                <a:gd name="T20" fmla="*/ 0 w 195"/>
                <a:gd name="T21" fmla="*/ 15 h 64"/>
                <a:gd name="T22" fmla="*/ 0 w 195"/>
                <a:gd name="T23" fmla="*/ 19 h 64"/>
                <a:gd name="T24" fmla="*/ 0 w 195"/>
                <a:gd name="T25" fmla="*/ 23 h 64"/>
                <a:gd name="T26" fmla="*/ 0 w 195"/>
                <a:gd name="T27" fmla="*/ 23 h 64"/>
                <a:gd name="T28" fmla="*/ 0 w 195"/>
                <a:gd name="T29" fmla="*/ 26 h 64"/>
                <a:gd name="T30" fmla="*/ 0 w 195"/>
                <a:gd name="T31" fmla="*/ 30 h 64"/>
                <a:gd name="T32" fmla="*/ 0 w 195"/>
                <a:gd name="T33" fmla="*/ 30 h 64"/>
                <a:gd name="T34" fmla="*/ 0 w 195"/>
                <a:gd name="T35" fmla="*/ 34 h 64"/>
                <a:gd name="T36" fmla="*/ 0 w 195"/>
                <a:gd name="T37" fmla="*/ 34 h 64"/>
                <a:gd name="T38" fmla="*/ 0 w 195"/>
                <a:gd name="T39" fmla="*/ 38 h 64"/>
                <a:gd name="T40" fmla="*/ 0 w 195"/>
                <a:gd name="T41" fmla="*/ 38 h 64"/>
                <a:gd name="T42" fmla="*/ 0 w 195"/>
                <a:gd name="T43" fmla="*/ 41 h 64"/>
                <a:gd name="T44" fmla="*/ 0 w 195"/>
                <a:gd name="T45" fmla="*/ 41 h 64"/>
                <a:gd name="T46" fmla="*/ 0 w 195"/>
                <a:gd name="T47" fmla="*/ 41 h 64"/>
                <a:gd name="T48" fmla="*/ 0 w 195"/>
                <a:gd name="T49" fmla="*/ 41 h 64"/>
                <a:gd name="T50" fmla="*/ 191 w 195"/>
                <a:gd name="T51" fmla="*/ 64 h 64"/>
                <a:gd name="T52" fmla="*/ 191 w 195"/>
                <a:gd name="T53" fmla="*/ 64 h 64"/>
                <a:gd name="T54" fmla="*/ 187 w 195"/>
                <a:gd name="T55" fmla="*/ 64 h 64"/>
                <a:gd name="T56" fmla="*/ 187 w 195"/>
                <a:gd name="T57" fmla="*/ 60 h 64"/>
                <a:gd name="T58" fmla="*/ 187 w 195"/>
                <a:gd name="T59" fmla="*/ 60 h 64"/>
                <a:gd name="T60" fmla="*/ 187 w 195"/>
                <a:gd name="T61" fmla="*/ 60 h 64"/>
                <a:gd name="T62" fmla="*/ 187 w 195"/>
                <a:gd name="T63" fmla="*/ 56 h 64"/>
                <a:gd name="T64" fmla="*/ 187 w 195"/>
                <a:gd name="T65" fmla="*/ 53 h 64"/>
                <a:gd name="T66" fmla="*/ 187 w 195"/>
                <a:gd name="T67" fmla="*/ 53 h 64"/>
                <a:gd name="T68" fmla="*/ 187 w 195"/>
                <a:gd name="T69" fmla="*/ 49 h 64"/>
                <a:gd name="T70" fmla="*/ 187 w 195"/>
                <a:gd name="T71" fmla="*/ 45 h 64"/>
                <a:gd name="T72" fmla="*/ 187 w 195"/>
                <a:gd name="T73" fmla="*/ 45 h 64"/>
                <a:gd name="T74" fmla="*/ 187 w 195"/>
                <a:gd name="T75" fmla="*/ 41 h 64"/>
                <a:gd name="T76" fmla="*/ 187 w 195"/>
                <a:gd name="T77" fmla="*/ 38 h 64"/>
                <a:gd name="T78" fmla="*/ 187 w 195"/>
                <a:gd name="T79" fmla="*/ 38 h 64"/>
                <a:gd name="T80" fmla="*/ 191 w 195"/>
                <a:gd name="T81" fmla="*/ 34 h 64"/>
                <a:gd name="T82" fmla="*/ 191 w 195"/>
                <a:gd name="T83" fmla="*/ 30 h 64"/>
                <a:gd name="T84" fmla="*/ 191 w 195"/>
                <a:gd name="T85" fmla="*/ 30 h 64"/>
                <a:gd name="T86" fmla="*/ 191 w 195"/>
                <a:gd name="T87" fmla="*/ 26 h 64"/>
                <a:gd name="T88" fmla="*/ 191 w 195"/>
                <a:gd name="T89" fmla="*/ 26 h 64"/>
                <a:gd name="T90" fmla="*/ 191 w 195"/>
                <a:gd name="T91" fmla="*/ 26 h 64"/>
                <a:gd name="T92" fmla="*/ 195 w 195"/>
                <a:gd name="T93" fmla="*/ 23 h 64"/>
                <a:gd name="T94" fmla="*/ 195 w 195"/>
                <a:gd name="T95" fmla="*/ 23 h 64"/>
                <a:gd name="T96" fmla="*/ 195 w 195"/>
                <a:gd name="T97" fmla="*/ 23 h 64"/>
                <a:gd name="T98" fmla="*/ 195 w 195"/>
                <a:gd name="T99" fmla="*/ 2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5" h="64">
                  <a:moveTo>
                    <a:pt x="7" y="0"/>
                  </a:moveTo>
                  <a:lnTo>
                    <a:pt x="7" y="0"/>
                  </a:lnTo>
                  <a:lnTo>
                    <a:pt x="7" y="0"/>
                  </a:lnTo>
                  <a:lnTo>
                    <a:pt x="4" y="0"/>
                  </a:lnTo>
                  <a:lnTo>
                    <a:pt x="4" y="0"/>
                  </a:lnTo>
                  <a:lnTo>
                    <a:pt x="4" y="0"/>
                  </a:lnTo>
                  <a:lnTo>
                    <a:pt x="4" y="0"/>
                  </a:lnTo>
                  <a:lnTo>
                    <a:pt x="4" y="4"/>
                  </a:lnTo>
                  <a:lnTo>
                    <a:pt x="4" y="4"/>
                  </a:lnTo>
                  <a:lnTo>
                    <a:pt x="4" y="4"/>
                  </a:lnTo>
                  <a:lnTo>
                    <a:pt x="4" y="4"/>
                  </a:lnTo>
                  <a:lnTo>
                    <a:pt x="4" y="4"/>
                  </a:lnTo>
                  <a:lnTo>
                    <a:pt x="4" y="4"/>
                  </a:lnTo>
                  <a:lnTo>
                    <a:pt x="4" y="8"/>
                  </a:lnTo>
                  <a:lnTo>
                    <a:pt x="0" y="8"/>
                  </a:lnTo>
                  <a:lnTo>
                    <a:pt x="0" y="8"/>
                  </a:lnTo>
                  <a:lnTo>
                    <a:pt x="0" y="11"/>
                  </a:lnTo>
                  <a:lnTo>
                    <a:pt x="0" y="11"/>
                  </a:lnTo>
                  <a:lnTo>
                    <a:pt x="0" y="11"/>
                  </a:lnTo>
                  <a:lnTo>
                    <a:pt x="0" y="11"/>
                  </a:lnTo>
                  <a:lnTo>
                    <a:pt x="0" y="15"/>
                  </a:lnTo>
                  <a:lnTo>
                    <a:pt x="0" y="15"/>
                  </a:lnTo>
                  <a:lnTo>
                    <a:pt x="0" y="15"/>
                  </a:lnTo>
                  <a:lnTo>
                    <a:pt x="0" y="19"/>
                  </a:lnTo>
                  <a:lnTo>
                    <a:pt x="0" y="19"/>
                  </a:lnTo>
                  <a:lnTo>
                    <a:pt x="0" y="23"/>
                  </a:lnTo>
                  <a:lnTo>
                    <a:pt x="0" y="23"/>
                  </a:lnTo>
                  <a:lnTo>
                    <a:pt x="0" y="23"/>
                  </a:lnTo>
                  <a:lnTo>
                    <a:pt x="0" y="26"/>
                  </a:lnTo>
                  <a:lnTo>
                    <a:pt x="0" y="26"/>
                  </a:lnTo>
                  <a:lnTo>
                    <a:pt x="0" y="26"/>
                  </a:lnTo>
                  <a:lnTo>
                    <a:pt x="0" y="30"/>
                  </a:lnTo>
                  <a:lnTo>
                    <a:pt x="0" y="30"/>
                  </a:lnTo>
                  <a:lnTo>
                    <a:pt x="0" y="30"/>
                  </a:lnTo>
                  <a:lnTo>
                    <a:pt x="0" y="34"/>
                  </a:lnTo>
                  <a:lnTo>
                    <a:pt x="0" y="34"/>
                  </a:lnTo>
                  <a:lnTo>
                    <a:pt x="0" y="34"/>
                  </a:lnTo>
                  <a:lnTo>
                    <a:pt x="0" y="34"/>
                  </a:lnTo>
                  <a:lnTo>
                    <a:pt x="0" y="38"/>
                  </a:lnTo>
                  <a:lnTo>
                    <a:pt x="0" y="38"/>
                  </a:lnTo>
                  <a:lnTo>
                    <a:pt x="0" y="38"/>
                  </a:lnTo>
                  <a:lnTo>
                    <a:pt x="0" y="38"/>
                  </a:lnTo>
                  <a:lnTo>
                    <a:pt x="0" y="38"/>
                  </a:lnTo>
                  <a:lnTo>
                    <a:pt x="0" y="41"/>
                  </a:lnTo>
                  <a:lnTo>
                    <a:pt x="0" y="41"/>
                  </a:lnTo>
                  <a:lnTo>
                    <a:pt x="0" y="41"/>
                  </a:lnTo>
                  <a:lnTo>
                    <a:pt x="0" y="41"/>
                  </a:lnTo>
                  <a:lnTo>
                    <a:pt x="0" y="41"/>
                  </a:lnTo>
                  <a:lnTo>
                    <a:pt x="0" y="41"/>
                  </a:lnTo>
                  <a:lnTo>
                    <a:pt x="0" y="41"/>
                  </a:lnTo>
                  <a:lnTo>
                    <a:pt x="191" y="64"/>
                  </a:lnTo>
                  <a:lnTo>
                    <a:pt x="191" y="64"/>
                  </a:lnTo>
                  <a:lnTo>
                    <a:pt x="191" y="64"/>
                  </a:lnTo>
                  <a:lnTo>
                    <a:pt x="191" y="64"/>
                  </a:lnTo>
                  <a:lnTo>
                    <a:pt x="187" y="64"/>
                  </a:lnTo>
                  <a:lnTo>
                    <a:pt x="187" y="64"/>
                  </a:lnTo>
                  <a:lnTo>
                    <a:pt x="187" y="60"/>
                  </a:lnTo>
                  <a:lnTo>
                    <a:pt x="187" y="60"/>
                  </a:lnTo>
                  <a:lnTo>
                    <a:pt x="187" y="60"/>
                  </a:lnTo>
                  <a:lnTo>
                    <a:pt x="187" y="60"/>
                  </a:lnTo>
                  <a:lnTo>
                    <a:pt x="187" y="60"/>
                  </a:lnTo>
                  <a:lnTo>
                    <a:pt x="187" y="60"/>
                  </a:lnTo>
                  <a:lnTo>
                    <a:pt x="187" y="56"/>
                  </a:lnTo>
                  <a:lnTo>
                    <a:pt x="187" y="56"/>
                  </a:lnTo>
                  <a:lnTo>
                    <a:pt x="187" y="56"/>
                  </a:lnTo>
                  <a:lnTo>
                    <a:pt x="187" y="53"/>
                  </a:lnTo>
                  <a:lnTo>
                    <a:pt x="187" y="53"/>
                  </a:lnTo>
                  <a:lnTo>
                    <a:pt x="187" y="53"/>
                  </a:lnTo>
                  <a:lnTo>
                    <a:pt x="187" y="53"/>
                  </a:lnTo>
                  <a:lnTo>
                    <a:pt x="187" y="49"/>
                  </a:lnTo>
                  <a:lnTo>
                    <a:pt x="187" y="49"/>
                  </a:lnTo>
                  <a:lnTo>
                    <a:pt x="187" y="45"/>
                  </a:lnTo>
                  <a:lnTo>
                    <a:pt x="187" y="45"/>
                  </a:lnTo>
                  <a:lnTo>
                    <a:pt x="187" y="45"/>
                  </a:lnTo>
                  <a:lnTo>
                    <a:pt x="187" y="41"/>
                  </a:lnTo>
                  <a:lnTo>
                    <a:pt x="187" y="41"/>
                  </a:lnTo>
                  <a:lnTo>
                    <a:pt x="187" y="41"/>
                  </a:lnTo>
                  <a:lnTo>
                    <a:pt x="187" y="38"/>
                  </a:lnTo>
                  <a:lnTo>
                    <a:pt x="187" y="38"/>
                  </a:lnTo>
                  <a:lnTo>
                    <a:pt x="187" y="38"/>
                  </a:lnTo>
                  <a:lnTo>
                    <a:pt x="187" y="34"/>
                  </a:lnTo>
                  <a:lnTo>
                    <a:pt x="191" y="34"/>
                  </a:lnTo>
                  <a:lnTo>
                    <a:pt x="191" y="34"/>
                  </a:lnTo>
                  <a:lnTo>
                    <a:pt x="191" y="30"/>
                  </a:lnTo>
                  <a:lnTo>
                    <a:pt x="191" y="30"/>
                  </a:lnTo>
                  <a:lnTo>
                    <a:pt x="191" y="30"/>
                  </a:lnTo>
                  <a:lnTo>
                    <a:pt x="191" y="30"/>
                  </a:lnTo>
                  <a:lnTo>
                    <a:pt x="191" y="26"/>
                  </a:lnTo>
                  <a:lnTo>
                    <a:pt x="191" y="26"/>
                  </a:lnTo>
                  <a:lnTo>
                    <a:pt x="191" y="26"/>
                  </a:lnTo>
                  <a:lnTo>
                    <a:pt x="191" y="26"/>
                  </a:lnTo>
                  <a:lnTo>
                    <a:pt x="191" y="26"/>
                  </a:lnTo>
                  <a:lnTo>
                    <a:pt x="191" y="23"/>
                  </a:lnTo>
                  <a:lnTo>
                    <a:pt x="195" y="23"/>
                  </a:lnTo>
                  <a:lnTo>
                    <a:pt x="195" y="23"/>
                  </a:lnTo>
                  <a:lnTo>
                    <a:pt x="195" y="23"/>
                  </a:lnTo>
                  <a:lnTo>
                    <a:pt x="195" y="23"/>
                  </a:lnTo>
                  <a:lnTo>
                    <a:pt x="195" y="23"/>
                  </a:lnTo>
                  <a:lnTo>
                    <a:pt x="195" y="23"/>
                  </a:lnTo>
                  <a:lnTo>
                    <a:pt x="195" y="23"/>
                  </a:lnTo>
                  <a:lnTo>
                    <a:pt x="7"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513">
              <a:extLst>
                <a:ext uri="{FF2B5EF4-FFF2-40B4-BE49-F238E27FC236}">
                  <a16:creationId xmlns:a16="http://schemas.microsoft.com/office/drawing/2014/main" id="{24FB72AD-88FC-C7BD-BE59-7938F50905E9}"/>
                </a:ext>
              </a:extLst>
            </p:cNvPr>
            <p:cNvSpPr>
              <a:spLocks/>
            </p:cNvSpPr>
            <p:nvPr/>
          </p:nvSpPr>
          <p:spPr bwMode="auto">
            <a:xfrm>
              <a:off x="4284" y="2473"/>
              <a:ext cx="150" cy="82"/>
            </a:xfrm>
            <a:custGeom>
              <a:avLst/>
              <a:gdLst>
                <a:gd name="T0" fmla="*/ 143 w 150"/>
                <a:gd name="T1" fmla="*/ 41 h 82"/>
                <a:gd name="T2" fmla="*/ 143 w 150"/>
                <a:gd name="T3" fmla="*/ 41 h 82"/>
                <a:gd name="T4" fmla="*/ 147 w 150"/>
                <a:gd name="T5" fmla="*/ 37 h 82"/>
                <a:gd name="T6" fmla="*/ 147 w 150"/>
                <a:gd name="T7" fmla="*/ 37 h 82"/>
                <a:gd name="T8" fmla="*/ 150 w 150"/>
                <a:gd name="T9" fmla="*/ 34 h 82"/>
                <a:gd name="T10" fmla="*/ 150 w 150"/>
                <a:gd name="T11" fmla="*/ 34 h 82"/>
                <a:gd name="T12" fmla="*/ 150 w 150"/>
                <a:gd name="T13" fmla="*/ 30 h 82"/>
                <a:gd name="T14" fmla="*/ 150 w 150"/>
                <a:gd name="T15" fmla="*/ 30 h 82"/>
                <a:gd name="T16" fmla="*/ 150 w 150"/>
                <a:gd name="T17" fmla="*/ 26 h 82"/>
                <a:gd name="T18" fmla="*/ 150 w 150"/>
                <a:gd name="T19" fmla="*/ 22 h 82"/>
                <a:gd name="T20" fmla="*/ 150 w 150"/>
                <a:gd name="T21" fmla="*/ 22 h 82"/>
                <a:gd name="T22" fmla="*/ 150 w 150"/>
                <a:gd name="T23" fmla="*/ 19 h 82"/>
                <a:gd name="T24" fmla="*/ 150 w 150"/>
                <a:gd name="T25" fmla="*/ 15 h 82"/>
                <a:gd name="T26" fmla="*/ 150 w 150"/>
                <a:gd name="T27" fmla="*/ 11 h 82"/>
                <a:gd name="T28" fmla="*/ 147 w 150"/>
                <a:gd name="T29" fmla="*/ 11 h 82"/>
                <a:gd name="T30" fmla="*/ 147 w 150"/>
                <a:gd name="T31" fmla="*/ 7 h 82"/>
                <a:gd name="T32" fmla="*/ 143 w 150"/>
                <a:gd name="T33" fmla="*/ 7 h 82"/>
                <a:gd name="T34" fmla="*/ 143 w 150"/>
                <a:gd name="T35" fmla="*/ 4 h 82"/>
                <a:gd name="T36" fmla="*/ 139 w 150"/>
                <a:gd name="T37" fmla="*/ 4 h 82"/>
                <a:gd name="T38" fmla="*/ 139 w 150"/>
                <a:gd name="T39" fmla="*/ 4 h 82"/>
                <a:gd name="T40" fmla="*/ 135 w 150"/>
                <a:gd name="T41" fmla="*/ 0 h 82"/>
                <a:gd name="T42" fmla="*/ 135 w 150"/>
                <a:gd name="T43" fmla="*/ 0 h 82"/>
                <a:gd name="T44" fmla="*/ 132 w 150"/>
                <a:gd name="T45" fmla="*/ 0 h 82"/>
                <a:gd name="T46" fmla="*/ 128 w 150"/>
                <a:gd name="T47" fmla="*/ 0 h 82"/>
                <a:gd name="T48" fmla="*/ 128 w 150"/>
                <a:gd name="T49" fmla="*/ 0 h 82"/>
                <a:gd name="T50" fmla="*/ 4 w 150"/>
                <a:gd name="T51" fmla="*/ 41 h 82"/>
                <a:gd name="T52" fmla="*/ 4 w 150"/>
                <a:gd name="T53" fmla="*/ 41 h 82"/>
                <a:gd name="T54" fmla="*/ 8 w 150"/>
                <a:gd name="T55" fmla="*/ 41 h 82"/>
                <a:gd name="T56" fmla="*/ 8 w 150"/>
                <a:gd name="T57" fmla="*/ 41 h 82"/>
                <a:gd name="T58" fmla="*/ 11 w 150"/>
                <a:gd name="T59" fmla="*/ 45 h 82"/>
                <a:gd name="T60" fmla="*/ 15 w 150"/>
                <a:gd name="T61" fmla="*/ 45 h 82"/>
                <a:gd name="T62" fmla="*/ 15 w 150"/>
                <a:gd name="T63" fmla="*/ 45 h 82"/>
                <a:gd name="T64" fmla="*/ 19 w 150"/>
                <a:gd name="T65" fmla="*/ 49 h 82"/>
                <a:gd name="T66" fmla="*/ 19 w 150"/>
                <a:gd name="T67" fmla="*/ 49 h 82"/>
                <a:gd name="T68" fmla="*/ 23 w 150"/>
                <a:gd name="T69" fmla="*/ 52 h 82"/>
                <a:gd name="T70" fmla="*/ 23 w 150"/>
                <a:gd name="T71" fmla="*/ 52 h 82"/>
                <a:gd name="T72" fmla="*/ 23 w 150"/>
                <a:gd name="T73" fmla="*/ 56 h 82"/>
                <a:gd name="T74" fmla="*/ 26 w 150"/>
                <a:gd name="T75" fmla="*/ 60 h 82"/>
                <a:gd name="T76" fmla="*/ 26 w 150"/>
                <a:gd name="T77" fmla="*/ 60 h 82"/>
                <a:gd name="T78" fmla="*/ 26 w 150"/>
                <a:gd name="T79" fmla="*/ 64 h 82"/>
                <a:gd name="T80" fmla="*/ 26 w 150"/>
                <a:gd name="T81" fmla="*/ 67 h 82"/>
                <a:gd name="T82" fmla="*/ 26 w 150"/>
                <a:gd name="T83" fmla="*/ 67 h 82"/>
                <a:gd name="T84" fmla="*/ 26 w 150"/>
                <a:gd name="T85" fmla="*/ 71 h 82"/>
                <a:gd name="T86" fmla="*/ 26 w 150"/>
                <a:gd name="T87" fmla="*/ 75 h 82"/>
                <a:gd name="T88" fmla="*/ 23 w 150"/>
                <a:gd name="T89" fmla="*/ 75 h 82"/>
                <a:gd name="T90" fmla="*/ 23 w 150"/>
                <a:gd name="T91" fmla="*/ 79 h 82"/>
                <a:gd name="T92" fmla="*/ 23 w 150"/>
                <a:gd name="T93" fmla="*/ 79 h 82"/>
                <a:gd name="T94" fmla="*/ 19 w 150"/>
                <a:gd name="T95" fmla="*/ 82 h 82"/>
                <a:gd name="T96" fmla="*/ 19 w 150"/>
                <a:gd name="T97" fmla="*/ 82 h 82"/>
                <a:gd name="T98" fmla="*/ 15 w 150"/>
                <a:gd name="T9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0" h="82">
                  <a:moveTo>
                    <a:pt x="139" y="41"/>
                  </a:moveTo>
                  <a:lnTo>
                    <a:pt x="143" y="41"/>
                  </a:lnTo>
                  <a:lnTo>
                    <a:pt x="143" y="41"/>
                  </a:lnTo>
                  <a:lnTo>
                    <a:pt x="143" y="41"/>
                  </a:lnTo>
                  <a:lnTo>
                    <a:pt x="143" y="37"/>
                  </a:lnTo>
                  <a:lnTo>
                    <a:pt x="147" y="37"/>
                  </a:lnTo>
                  <a:lnTo>
                    <a:pt x="147" y="37"/>
                  </a:lnTo>
                  <a:lnTo>
                    <a:pt x="147" y="37"/>
                  </a:lnTo>
                  <a:lnTo>
                    <a:pt x="147" y="37"/>
                  </a:lnTo>
                  <a:lnTo>
                    <a:pt x="150" y="34"/>
                  </a:lnTo>
                  <a:lnTo>
                    <a:pt x="150" y="34"/>
                  </a:lnTo>
                  <a:lnTo>
                    <a:pt x="150" y="34"/>
                  </a:lnTo>
                  <a:lnTo>
                    <a:pt x="150" y="34"/>
                  </a:lnTo>
                  <a:lnTo>
                    <a:pt x="150" y="30"/>
                  </a:lnTo>
                  <a:lnTo>
                    <a:pt x="150" y="30"/>
                  </a:lnTo>
                  <a:lnTo>
                    <a:pt x="150" y="30"/>
                  </a:lnTo>
                  <a:lnTo>
                    <a:pt x="150" y="26"/>
                  </a:lnTo>
                  <a:lnTo>
                    <a:pt x="150" y="26"/>
                  </a:lnTo>
                  <a:lnTo>
                    <a:pt x="150" y="26"/>
                  </a:lnTo>
                  <a:lnTo>
                    <a:pt x="150" y="22"/>
                  </a:lnTo>
                  <a:lnTo>
                    <a:pt x="150" y="22"/>
                  </a:lnTo>
                  <a:lnTo>
                    <a:pt x="150" y="22"/>
                  </a:lnTo>
                  <a:lnTo>
                    <a:pt x="150" y="19"/>
                  </a:lnTo>
                  <a:lnTo>
                    <a:pt x="150" y="19"/>
                  </a:lnTo>
                  <a:lnTo>
                    <a:pt x="150" y="15"/>
                  </a:lnTo>
                  <a:lnTo>
                    <a:pt x="150" y="15"/>
                  </a:lnTo>
                  <a:lnTo>
                    <a:pt x="150" y="15"/>
                  </a:lnTo>
                  <a:lnTo>
                    <a:pt x="150" y="11"/>
                  </a:lnTo>
                  <a:lnTo>
                    <a:pt x="150" y="11"/>
                  </a:lnTo>
                  <a:lnTo>
                    <a:pt x="147" y="11"/>
                  </a:lnTo>
                  <a:lnTo>
                    <a:pt x="147" y="11"/>
                  </a:lnTo>
                  <a:lnTo>
                    <a:pt x="147" y="7"/>
                  </a:lnTo>
                  <a:lnTo>
                    <a:pt x="147" y="7"/>
                  </a:lnTo>
                  <a:lnTo>
                    <a:pt x="143" y="7"/>
                  </a:lnTo>
                  <a:lnTo>
                    <a:pt x="143" y="7"/>
                  </a:lnTo>
                  <a:lnTo>
                    <a:pt x="143" y="4"/>
                  </a:lnTo>
                  <a:lnTo>
                    <a:pt x="143" y="4"/>
                  </a:lnTo>
                  <a:lnTo>
                    <a:pt x="139" y="4"/>
                  </a:lnTo>
                  <a:lnTo>
                    <a:pt x="139" y="4"/>
                  </a:lnTo>
                  <a:lnTo>
                    <a:pt x="139" y="4"/>
                  </a:lnTo>
                  <a:lnTo>
                    <a:pt x="139" y="4"/>
                  </a:lnTo>
                  <a:lnTo>
                    <a:pt x="135" y="0"/>
                  </a:lnTo>
                  <a:lnTo>
                    <a:pt x="135" y="0"/>
                  </a:lnTo>
                  <a:lnTo>
                    <a:pt x="135" y="0"/>
                  </a:lnTo>
                  <a:lnTo>
                    <a:pt x="132" y="0"/>
                  </a:lnTo>
                  <a:lnTo>
                    <a:pt x="132" y="0"/>
                  </a:lnTo>
                  <a:lnTo>
                    <a:pt x="132" y="0"/>
                  </a:lnTo>
                  <a:lnTo>
                    <a:pt x="128" y="0"/>
                  </a:lnTo>
                  <a:lnTo>
                    <a:pt x="128" y="0"/>
                  </a:lnTo>
                  <a:lnTo>
                    <a:pt x="128" y="0"/>
                  </a:lnTo>
                  <a:lnTo>
                    <a:pt x="0" y="41"/>
                  </a:lnTo>
                  <a:lnTo>
                    <a:pt x="4" y="41"/>
                  </a:lnTo>
                  <a:lnTo>
                    <a:pt x="4" y="41"/>
                  </a:lnTo>
                  <a:lnTo>
                    <a:pt x="4" y="41"/>
                  </a:lnTo>
                  <a:lnTo>
                    <a:pt x="8" y="41"/>
                  </a:lnTo>
                  <a:lnTo>
                    <a:pt x="8" y="41"/>
                  </a:lnTo>
                  <a:lnTo>
                    <a:pt x="8" y="41"/>
                  </a:lnTo>
                  <a:lnTo>
                    <a:pt x="8" y="41"/>
                  </a:lnTo>
                  <a:lnTo>
                    <a:pt x="11" y="41"/>
                  </a:lnTo>
                  <a:lnTo>
                    <a:pt x="11" y="45"/>
                  </a:lnTo>
                  <a:lnTo>
                    <a:pt x="11" y="45"/>
                  </a:lnTo>
                  <a:lnTo>
                    <a:pt x="15" y="45"/>
                  </a:lnTo>
                  <a:lnTo>
                    <a:pt x="15" y="45"/>
                  </a:lnTo>
                  <a:lnTo>
                    <a:pt x="15" y="45"/>
                  </a:lnTo>
                  <a:lnTo>
                    <a:pt x="19" y="45"/>
                  </a:lnTo>
                  <a:lnTo>
                    <a:pt x="19" y="49"/>
                  </a:lnTo>
                  <a:lnTo>
                    <a:pt x="19" y="49"/>
                  </a:lnTo>
                  <a:lnTo>
                    <a:pt x="19" y="49"/>
                  </a:lnTo>
                  <a:lnTo>
                    <a:pt x="23" y="49"/>
                  </a:lnTo>
                  <a:lnTo>
                    <a:pt x="23" y="52"/>
                  </a:lnTo>
                  <a:lnTo>
                    <a:pt x="23" y="52"/>
                  </a:lnTo>
                  <a:lnTo>
                    <a:pt x="23" y="52"/>
                  </a:lnTo>
                  <a:lnTo>
                    <a:pt x="23" y="56"/>
                  </a:lnTo>
                  <a:lnTo>
                    <a:pt x="23" y="56"/>
                  </a:lnTo>
                  <a:lnTo>
                    <a:pt x="26" y="56"/>
                  </a:lnTo>
                  <a:lnTo>
                    <a:pt x="26" y="60"/>
                  </a:lnTo>
                  <a:lnTo>
                    <a:pt x="26" y="60"/>
                  </a:lnTo>
                  <a:lnTo>
                    <a:pt x="26" y="60"/>
                  </a:lnTo>
                  <a:lnTo>
                    <a:pt x="26" y="64"/>
                  </a:lnTo>
                  <a:lnTo>
                    <a:pt x="26" y="64"/>
                  </a:lnTo>
                  <a:lnTo>
                    <a:pt x="26" y="64"/>
                  </a:lnTo>
                  <a:lnTo>
                    <a:pt x="26" y="67"/>
                  </a:lnTo>
                  <a:lnTo>
                    <a:pt x="26" y="67"/>
                  </a:lnTo>
                  <a:lnTo>
                    <a:pt x="26" y="67"/>
                  </a:lnTo>
                  <a:lnTo>
                    <a:pt x="26" y="71"/>
                  </a:lnTo>
                  <a:lnTo>
                    <a:pt x="26" y="71"/>
                  </a:lnTo>
                  <a:lnTo>
                    <a:pt x="26" y="71"/>
                  </a:lnTo>
                  <a:lnTo>
                    <a:pt x="26" y="75"/>
                  </a:lnTo>
                  <a:lnTo>
                    <a:pt x="23" y="75"/>
                  </a:lnTo>
                  <a:lnTo>
                    <a:pt x="23" y="75"/>
                  </a:lnTo>
                  <a:lnTo>
                    <a:pt x="23" y="79"/>
                  </a:lnTo>
                  <a:lnTo>
                    <a:pt x="23" y="79"/>
                  </a:lnTo>
                  <a:lnTo>
                    <a:pt x="23" y="79"/>
                  </a:lnTo>
                  <a:lnTo>
                    <a:pt x="23" y="79"/>
                  </a:lnTo>
                  <a:lnTo>
                    <a:pt x="19" y="82"/>
                  </a:lnTo>
                  <a:lnTo>
                    <a:pt x="19" y="82"/>
                  </a:lnTo>
                  <a:lnTo>
                    <a:pt x="19" y="82"/>
                  </a:lnTo>
                  <a:lnTo>
                    <a:pt x="19" y="82"/>
                  </a:lnTo>
                  <a:lnTo>
                    <a:pt x="15" y="82"/>
                  </a:lnTo>
                  <a:lnTo>
                    <a:pt x="15" y="82"/>
                  </a:lnTo>
                  <a:lnTo>
                    <a:pt x="139" y="4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Oval 514">
              <a:extLst>
                <a:ext uri="{FF2B5EF4-FFF2-40B4-BE49-F238E27FC236}">
                  <a16:creationId xmlns:a16="http://schemas.microsoft.com/office/drawing/2014/main" id="{F98BC54F-80D8-0852-33E2-35D5BD932954}"/>
                </a:ext>
              </a:extLst>
            </p:cNvPr>
            <p:cNvSpPr>
              <a:spLocks noChangeArrowheads="1"/>
            </p:cNvSpPr>
            <p:nvPr/>
          </p:nvSpPr>
          <p:spPr bwMode="auto">
            <a:xfrm>
              <a:off x="4896" y="1017"/>
              <a:ext cx="116" cy="116"/>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Oval 515">
              <a:extLst>
                <a:ext uri="{FF2B5EF4-FFF2-40B4-BE49-F238E27FC236}">
                  <a16:creationId xmlns:a16="http://schemas.microsoft.com/office/drawing/2014/main" id="{C87FA3EE-04E1-9E1E-0F65-C95587209C92}"/>
                </a:ext>
              </a:extLst>
            </p:cNvPr>
            <p:cNvSpPr>
              <a:spLocks noChangeArrowheads="1"/>
            </p:cNvSpPr>
            <p:nvPr/>
          </p:nvSpPr>
          <p:spPr bwMode="auto">
            <a:xfrm>
              <a:off x="6077" y="953"/>
              <a:ext cx="124" cy="124"/>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516">
              <a:extLst>
                <a:ext uri="{FF2B5EF4-FFF2-40B4-BE49-F238E27FC236}">
                  <a16:creationId xmlns:a16="http://schemas.microsoft.com/office/drawing/2014/main" id="{67DA9F03-FDA4-86C9-902D-365C2197025F}"/>
                </a:ext>
              </a:extLst>
            </p:cNvPr>
            <p:cNvSpPr>
              <a:spLocks noChangeArrowheads="1"/>
            </p:cNvSpPr>
            <p:nvPr/>
          </p:nvSpPr>
          <p:spPr bwMode="auto">
            <a:xfrm>
              <a:off x="4348" y="1797"/>
              <a:ext cx="146" cy="147"/>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517">
              <a:extLst>
                <a:ext uri="{FF2B5EF4-FFF2-40B4-BE49-F238E27FC236}">
                  <a16:creationId xmlns:a16="http://schemas.microsoft.com/office/drawing/2014/main" id="{E5F471DF-FAFC-1BCF-1AB5-FDF17717B1D7}"/>
                </a:ext>
              </a:extLst>
            </p:cNvPr>
            <p:cNvSpPr>
              <a:spLocks/>
            </p:cNvSpPr>
            <p:nvPr/>
          </p:nvSpPr>
          <p:spPr bwMode="auto">
            <a:xfrm>
              <a:off x="4457" y="1857"/>
              <a:ext cx="150" cy="57"/>
            </a:xfrm>
            <a:custGeom>
              <a:avLst/>
              <a:gdLst>
                <a:gd name="T0" fmla="*/ 15 w 150"/>
                <a:gd name="T1" fmla="*/ 0 h 57"/>
                <a:gd name="T2" fmla="*/ 15 w 150"/>
                <a:gd name="T3" fmla="*/ 0 h 57"/>
                <a:gd name="T4" fmla="*/ 11 w 150"/>
                <a:gd name="T5" fmla="*/ 0 h 57"/>
                <a:gd name="T6" fmla="*/ 11 w 150"/>
                <a:gd name="T7" fmla="*/ 0 h 57"/>
                <a:gd name="T8" fmla="*/ 7 w 150"/>
                <a:gd name="T9" fmla="*/ 0 h 57"/>
                <a:gd name="T10" fmla="*/ 7 w 150"/>
                <a:gd name="T11" fmla="*/ 4 h 57"/>
                <a:gd name="T12" fmla="*/ 4 w 150"/>
                <a:gd name="T13" fmla="*/ 4 h 57"/>
                <a:gd name="T14" fmla="*/ 4 w 150"/>
                <a:gd name="T15" fmla="*/ 8 h 57"/>
                <a:gd name="T16" fmla="*/ 4 w 150"/>
                <a:gd name="T17" fmla="*/ 8 h 57"/>
                <a:gd name="T18" fmla="*/ 0 w 150"/>
                <a:gd name="T19" fmla="*/ 12 h 57"/>
                <a:gd name="T20" fmla="*/ 0 w 150"/>
                <a:gd name="T21" fmla="*/ 15 h 57"/>
                <a:gd name="T22" fmla="*/ 0 w 150"/>
                <a:gd name="T23" fmla="*/ 15 h 57"/>
                <a:gd name="T24" fmla="*/ 0 w 150"/>
                <a:gd name="T25" fmla="*/ 19 h 57"/>
                <a:gd name="T26" fmla="*/ 0 w 150"/>
                <a:gd name="T27" fmla="*/ 23 h 57"/>
                <a:gd name="T28" fmla="*/ 0 w 150"/>
                <a:gd name="T29" fmla="*/ 23 h 57"/>
                <a:gd name="T30" fmla="*/ 0 w 150"/>
                <a:gd name="T31" fmla="*/ 27 h 57"/>
                <a:gd name="T32" fmla="*/ 0 w 150"/>
                <a:gd name="T33" fmla="*/ 30 h 57"/>
                <a:gd name="T34" fmla="*/ 4 w 150"/>
                <a:gd name="T35" fmla="*/ 30 h 57"/>
                <a:gd name="T36" fmla="*/ 4 w 150"/>
                <a:gd name="T37" fmla="*/ 34 h 57"/>
                <a:gd name="T38" fmla="*/ 4 w 150"/>
                <a:gd name="T39" fmla="*/ 34 h 57"/>
                <a:gd name="T40" fmla="*/ 7 w 150"/>
                <a:gd name="T41" fmla="*/ 38 h 57"/>
                <a:gd name="T42" fmla="*/ 7 w 150"/>
                <a:gd name="T43" fmla="*/ 38 h 57"/>
                <a:gd name="T44" fmla="*/ 7 w 150"/>
                <a:gd name="T45" fmla="*/ 42 h 57"/>
                <a:gd name="T46" fmla="*/ 11 w 150"/>
                <a:gd name="T47" fmla="*/ 42 h 57"/>
                <a:gd name="T48" fmla="*/ 11 w 150"/>
                <a:gd name="T49" fmla="*/ 42 h 57"/>
                <a:gd name="T50" fmla="*/ 146 w 150"/>
                <a:gd name="T51" fmla="*/ 57 h 57"/>
                <a:gd name="T52" fmla="*/ 142 w 150"/>
                <a:gd name="T53" fmla="*/ 57 h 57"/>
                <a:gd name="T54" fmla="*/ 142 w 150"/>
                <a:gd name="T55" fmla="*/ 57 h 57"/>
                <a:gd name="T56" fmla="*/ 142 w 150"/>
                <a:gd name="T57" fmla="*/ 53 h 57"/>
                <a:gd name="T58" fmla="*/ 139 w 150"/>
                <a:gd name="T59" fmla="*/ 53 h 57"/>
                <a:gd name="T60" fmla="*/ 139 w 150"/>
                <a:gd name="T61" fmla="*/ 49 h 57"/>
                <a:gd name="T62" fmla="*/ 135 w 150"/>
                <a:gd name="T63" fmla="*/ 49 h 57"/>
                <a:gd name="T64" fmla="*/ 135 w 150"/>
                <a:gd name="T65" fmla="*/ 45 h 57"/>
                <a:gd name="T66" fmla="*/ 135 w 150"/>
                <a:gd name="T67" fmla="*/ 45 h 57"/>
                <a:gd name="T68" fmla="*/ 135 w 150"/>
                <a:gd name="T69" fmla="*/ 42 h 57"/>
                <a:gd name="T70" fmla="*/ 135 w 150"/>
                <a:gd name="T71" fmla="*/ 38 h 57"/>
                <a:gd name="T72" fmla="*/ 135 w 150"/>
                <a:gd name="T73" fmla="*/ 34 h 57"/>
                <a:gd name="T74" fmla="*/ 135 w 150"/>
                <a:gd name="T75" fmla="*/ 34 h 57"/>
                <a:gd name="T76" fmla="*/ 135 w 150"/>
                <a:gd name="T77" fmla="*/ 30 h 57"/>
                <a:gd name="T78" fmla="*/ 135 w 150"/>
                <a:gd name="T79" fmla="*/ 27 h 57"/>
                <a:gd name="T80" fmla="*/ 135 w 150"/>
                <a:gd name="T81" fmla="*/ 27 h 57"/>
                <a:gd name="T82" fmla="*/ 139 w 150"/>
                <a:gd name="T83" fmla="*/ 23 h 57"/>
                <a:gd name="T84" fmla="*/ 139 w 150"/>
                <a:gd name="T85" fmla="*/ 23 h 57"/>
                <a:gd name="T86" fmla="*/ 142 w 150"/>
                <a:gd name="T87" fmla="*/ 19 h 57"/>
                <a:gd name="T88" fmla="*/ 142 w 150"/>
                <a:gd name="T89" fmla="*/ 19 h 57"/>
                <a:gd name="T90" fmla="*/ 142 w 150"/>
                <a:gd name="T91" fmla="*/ 15 h 57"/>
                <a:gd name="T92" fmla="*/ 146 w 150"/>
                <a:gd name="T93" fmla="*/ 15 h 57"/>
                <a:gd name="T94" fmla="*/ 146 w 150"/>
                <a:gd name="T95" fmla="*/ 15 h 57"/>
                <a:gd name="T96" fmla="*/ 150 w 150"/>
                <a:gd name="T97" fmla="*/ 15 h 57"/>
                <a:gd name="T98" fmla="*/ 150 w 150"/>
                <a:gd name="T99" fmla="*/ 1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0" h="57">
                  <a:moveTo>
                    <a:pt x="19" y="0"/>
                  </a:moveTo>
                  <a:lnTo>
                    <a:pt x="15" y="0"/>
                  </a:lnTo>
                  <a:lnTo>
                    <a:pt x="15" y="0"/>
                  </a:lnTo>
                  <a:lnTo>
                    <a:pt x="15" y="0"/>
                  </a:lnTo>
                  <a:lnTo>
                    <a:pt x="15" y="0"/>
                  </a:lnTo>
                  <a:lnTo>
                    <a:pt x="11" y="0"/>
                  </a:lnTo>
                  <a:lnTo>
                    <a:pt x="11" y="0"/>
                  </a:lnTo>
                  <a:lnTo>
                    <a:pt x="11" y="0"/>
                  </a:lnTo>
                  <a:lnTo>
                    <a:pt x="11" y="0"/>
                  </a:lnTo>
                  <a:lnTo>
                    <a:pt x="7" y="0"/>
                  </a:lnTo>
                  <a:lnTo>
                    <a:pt x="7" y="4"/>
                  </a:lnTo>
                  <a:lnTo>
                    <a:pt x="7" y="4"/>
                  </a:lnTo>
                  <a:lnTo>
                    <a:pt x="7" y="4"/>
                  </a:lnTo>
                  <a:lnTo>
                    <a:pt x="4" y="4"/>
                  </a:lnTo>
                  <a:lnTo>
                    <a:pt x="4" y="4"/>
                  </a:lnTo>
                  <a:lnTo>
                    <a:pt x="4" y="8"/>
                  </a:lnTo>
                  <a:lnTo>
                    <a:pt x="4" y="8"/>
                  </a:lnTo>
                  <a:lnTo>
                    <a:pt x="4" y="8"/>
                  </a:lnTo>
                  <a:lnTo>
                    <a:pt x="4" y="12"/>
                  </a:lnTo>
                  <a:lnTo>
                    <a:pt x="0" y="12"/>
                  </a:lnTo>
                  <a:lnTo>
                    <a:pt x="0" y="12"/>
                  </a:lnTo>
                  <a:lnTo>
                    <a:pt x="0" y="15"/>
                  </a:lnTo>
                  <a:lnTo>
                    <a:pt x="0" y="15"/>
                  </a:lnTo>
                  <a:lnTo>
                    <a:pt x="0" y="15"/>
                  </a:lnTo>
                  <a:lnTo>
                    <a:pt x="0" y="19"/>
                  </a:lnTo>
                  <a:lnTo>
                    <a:pt x="0" y="19"/>
                  </a:lnTo>
                  <a:lnTo>
                    <a:pt x="0" y="19"/>
                  </a:lnTo>
                  <a:lnTo>
                    <a:pt x="0" y="23"/>
                  </a:lnTo>
                  <a:lnTo>
                    <a:pt x="0" y="23"/>
                  </a:lnTo>
                  <a:lnTo>
                    <a:pt x="0" y="23"/>
                  </a:lnTo>
                  <a:lnTo>
                    <a:pt x="0" y="27"/>
                  </a:lnTo>
                  <a:lnTo>
                    <a:pt x="0" y="27"/>
                  </a:lnTo>
                  <a:lnTo>
                    <a:pt x="0" y="27"/>
                  </a:lnTo>
                  <a:lnTo>
                    <a:pt x="0" y="30"/>
                  </a:lnTo>
                  <a:lnTo>
                    <a:pt x="0" y="30"/>
                  </a:lnTo>
                  <a:lnTo>
                    <a:pt x="4" y="30"/>
                  </a:lnTo>
                  <a:lnTo>
                    <a:pt x="4" y="34"/>
                  </a:lnTo>
                  <a:lnTo>
                    <a:pt x="4" y="34"/>
                  </a:lnTo>
                  <a:lnTo>
                    <a:pt x="4" y="34"/>
                  </a:lnTo>
                  <a:lnTo>
                    <a:pt x="4" y="34"/>
                  </a:lnTo>
                  <a:lnTo>
                    <a:pt x="4" y="38"/>
                  </a:lnTo>
                  <a:lnTo>
                    <a:pt x="7" y="38"/>
                  </a:lnTo>
                  <a:lnTo>
                    <a:pt x="7" y="38"/>
                  </a:lnTo>
                  <a:lnTo>
                    <a:pt x="7" y="38"/>
                  </a:lnTo>
                  <a:lnTo>
                    <a:pt x="7" y="38"/>
                  </a:lnTo>
                  <a:lnTo>
                    <a:pt x="7" y="42"/>
                  </a:lnTo>
                  <a:lnTo>
                    <a:pt x="11" y="42"/>
                  </a:lnTo>
                  <a:lnTo>
                    <a:pt x="11" y="42"/>
                  </a:lnTo>
                  <a:lnTo>
                    <a:pt x="11" y="42"/>
                  </a:lnTo>
                  <a:lnTo>
                    <a:pt x="11" y="42"/>
                  </a:lnTo>
                  <a:lnTo>
                    <a:pt x="146" y="57"/>
                  </a:lnTo>
                  <a:lnTo>
                    <a:pt x="146" y="57"/>
                  </a:lnTo>
                  <a:lnTo>
                    <a:pt x="146" y="57"/>
                  </a:lnTo>
                  <a:lnTo>
                    <a:pt x="142" y="57"/>
                  </a:lnTo>
                  <a:lnTo>
                    <a:pt x="142" y="57"/>
                  </a:lnTo>
                  <a:lnTo>
                    <a:pt x="142" y="57"/>
                  </a:lnTo>
                  <a:lnTo>
                    <a:pt x="142" y="53"/>
                  </a:lnTo>
                  <a:lnTo>
                    <a:pt x="142" y="53"/>
                  </a:lnTo>
                  <a:lnTo>
                    <a:pt x="139" y="53"/>
                  </a:lnTo>
                  <a:lnTo>
                    <a:pt x="139" y="53"/>
                  </a:lnTo>
                  <a:lnTo>
                    <a:pt x="139" y="53"/>
                  </a:lnTo>
                  <a:lnTo>
                    <a:pt x="139" y="49"/>
                  </a:lnTo>
                  <a:lnTo>
                    <a:pt x="139" y="49"/>
                  </a:lnTo>
                  <a:lnTo>
                    <a:pt x="135" y="49"/>
                  </a:lnTo>
                  <a:lnTo>
                    <a:pt x="135" y="49"/>
                  </a:lnTo>
                  <a:lnTo>
                    <a:pt x="135" y="45"/>
                  </a:lnTo>
                  <a:lnTo>
                    <a:pt x="135" y="45"/>
                  </a:lnTo>
                  <a:lnTo>
                    <a:pt x="135" y="45"/>
                  </a:lnTo>
                  <a:lnTo>
                    <a:pt x="135" y="42"/>
                  </a:lnTo>
                  <a:lnTo>
                    <a:pt x="135" y="42"/>
                  </a:lnTo>
                  <a:lnTo>
                    <a:pt x="135" y="42"/>
                  </a:lnTo>
                  <a:lnTo>
                    <a:pt x="135" y="38"/>
                  </a:lnTo>
                  <a:lnTo>
                    <a:pt x="135" y="38"/>
                  </a:lnTo>
                  <a:lnTo>
                    <a:pt x="135" y="34"/>
                  </a:lnTo>
                  <a:lnTo>
                    <a:pt x="135" y="34"/>
                  </a:lnTo>
                  <a:lnTo>
                    <a:pt x="135" y="34"/>
                  </a:lnTo>
                  <a:lnTo>
                    <a:pt x="135" y="30"/>
                  </a:lnTo>
                  <a:lnTo>
                    <a:pt x="135" y="30"/>
                  </a:lnTo>
                  <a:lnTo>
                    <a:pt x="135" y="30"/>
                  </a:lnTo>
                  <a:lnTo>
                    <a:pt x="135" y="27"/>
                  </a:lnTo>
                  <a:lnTo>
                    <a:pt x="135" y="27"/>
                  </a:lnTo>
                  <a:lnTo>
                    <a:pt x="135" y="27"/>
                  </a:lnTo>
                  <a:lnTo>
                    <a:pt x="139" y="23"/>
                  </a:lnTo>
                  <a:lnTo>
                    <a:pt x="139" y="23"/>
                  </a:lnTo>
                  <a:lnTo>
                    <a:pt x="139" y="23"/>
                  </a:lnTo>
                  <a:lnTo>
                    <a:pt x="139" y="23"/>
                  </a:lnTo>
                  <a:lnTo>
                    <a:pt x="139" y="19"/>
                  </a:lnTo>
                  <a:lnTo>
                    <a:pt x="142" y="19"/>
                  </a:lnTo>
                  <a:lnTo>
                    <a:pt x="142" y="19"/>
                  </a:lnTo>
                  <a:lnTo>
                    <a:pt x="142" y="19"/>
                  </a:lnTo>
                  <a:lnTo>
                    <a:pt x="142" y="15"/>
                  </a:lnTo>
                  <a:lnTo>
                    <a:pt x="142" y="15"/>
                  </a:lnTo>
                  <a:lnTo>
                    <a:pt x="146" y="15"/>
                  </a:lnTo>
                  <a:lnTo>
                    <a:pt x="146" y="15"/>
                  </a:lnTo>
                  <a:lnTo>
                    <a:pt x="146" y="15"/>
                  </a:lnTo>
                  <a:lnTo>
                    <a:pt x="146" y="15"/>
                  </a:lnTo>
                  <a:lnTo>
                    <a:pt x="150" y="15"/>
                  </a:lnTo>
                  <a:lnTo>
                    <a:pt x="150" y="15"/>
                  </a:lnTo>
                  <a:lnTo>
                    <a:pt x="150" y="15"/>
                  </a:lnTo>
                  <a:lnTo>
                    <a:pt x="150" y="15"/>
                  </a:lnTo>
                  <a:lnTo>
                    <a:pt x="19"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518">
              <a:extLst>
                <a:ext uri="{FF2B5EF4-FFF2-40B4-BE49-F238E27FC236}">
                  <a16:creationId xmlns:a16="http://schemas.microsoft.com/office/drawing/2014/main" id="{6C8DDCCF-C7A0-B429-2B32-D5C403D5D5A1}"/>
                </a:ext>
              </a:extLst>
            </p:cNvPr>
            <p:cNvSpPr>
              <a:spLocks/>
            </p:cNvSpPr>
            <p:nvPr/>
          </p:nvSpPr>
          <p:spPr bwMode="auto">
            <a:xfrm>
              <a:off x="4190" y="1816"/>
              <a:ext cx="181" cy="68"/>
            </a:xfrm>
            <a:custGeom>
              <a:avLst/>
              <a:gdLst>
                <a:gd name="T0" fmla="*/ 169 w 181"/>
                <a:gd name="T1" fmla="*/ 68 h 68"/>
                <a:gd name="T2" fmla="*/ 169 w 181"/>
                <a:gd name="T3" fmla="*/ 68 h 68"/>
                <a:gd name="T4" fmla="*/ 173 w 181"/>
                <a:gd name="T5" fmla="*/ 68 h 68"/>
                <a:gd name="T6" fmla="*/ 173 w 181"/>
                <a:gd name="T7" fmla="*/ 68 h 68"/>
                <a:gd name="T8" fmla="*/ 173 w 181"/>
                <a:gd name="T9" fmla="*/ 64 h 68"/>
                <a:gd name="T10" fmla="*/ 177 w 181"/>
                <a:gd name="T11" fmla="*/ 64 h 68"/>
                <a:gd name="T12" fmla="*/ 177 w 181"/>
                <a:gd name="T13" fmla="*/ 60 h 68"/>
                <a:gd name="T14" fmla="*/ 177 w 181"/>
                <a:gd name="T15" fmla="*/ 60 h 68"/>
                <a:gd name="T16" fmla="*/ 181 w 181"/>
                <a:gd name="T17" fmla="*/ 56 h 68"/>
                <a:gd name="T18" fmla="*/ 181 w 181"/>
                <a:gd name="T19" fmla="*/ 56 h 68"/>
                <a:gd name="T20" fmla="*/ 181 w 181"/>
                <a:gd name="T21" fmla="*/ 53 h 68"/>
                <a:gd name="T22" fmla="*/ 181 w 181"/>
                <a:gd name="T23" fmla="*/ 49 h 68"/>
                <a:gd name="T24" fmla="*/ 181 w 181"/>
                <a:gd name="T25" fmla="*/ 49 h 68"/>
                <a:gd name="T26" fmla="*/ 181 w 181"/>
                <a:gd name="T27" fmla="*/ 45 h 68"/>
                <a:gd name="T28" fmla="*/ 181 w 181"/>
                <a:gd name="T29" fmla="*/ 41 h 68"/>
                <a:gd name="T30" fmla="*/ 181 w 181"/>
                <a:gd name="T31" fmla="*/ 41 h 68"/>
                <a:gd name="T32" fmla="*/ 181 w 181"/>
                <a:gd name="T33" fmla="*/ 38 h 68"/>
                <a:gd name="T34" fmla="*/ 181 w 181"/>
                <a:gd name="T35" fmla="*/ 34 h 68"/>
                <a:gd name="T36" fmla="*/ 181 w 181"/>
                <a:gd name="T37" fmla="*/ 34 h 68"/>
                <a:gd name="T38" fmla="*/ 181 w 181"/>
                <a:gd name="T39" fmla="*/ 30 h 68"/>
                <a:gd name="T40" fmla="*/ 181 w 181"/>
                <a:gd name="T41" fmla="*/ 30 h 68"/>
                <a:gd name="T42" fmla="*/ 177 w 181"/>
                <a:gd name="T43" fmla="*/ 26 h 68"/>
                <a:gd name="T44" fmla="*/ 177 w 181"/>
                <a:gd name="T45" fmla="*/ 26 h 68"/>
                <a:gd name="T46" fmla="*/ 177 w 181"/>
                <a:gd name="T47" fmla="*/ 26 h 68"/>
                <a:gd name="T48" fmla="*/ 177 w 181"/>
                <a:gd name="T49" fmla="*/ 26 h 68"/>
                <a:gd name="T50" fmla="*/ 4 w 181"/>
                <a:gd name="T51" fmla="*/ 0 h 68"/>
                <a:gd name="T52" fmla="*/ 8 w 181"/>
                <a:gd name="T53" fmla="*/ 0 h 68"/>
                <a:gd name="T54" fmla="*/ 8 w 181"/>
                <a:gd name="T55" fmla="*/ 0 h 68"/>
                <a:gd name="T56" fmla="*/ 8 w 181"/>
                <a:gd name="T57" fmla="*/ 4 h 68"/>
                <a:gd name="T58" fmla="*/ 12 w 181"/>
                <a:gd name="T59" fmla="*/ 4 h 68"/>
                <a:gd name="T60" fmla="*/ 12 w 181"/>
                <a:gd name="T61" fmla="*/ 8 h 68"/>
                <a:gd name="T62" fmla="*/ 12 w 181"/>
                <a:gd name="T63" fmla="*/ 8 h 68"/>
                <a:gd name="T64" fmla="*/ 12 w 181"/>
                <a:gd name="T65" fmla="*/ 11 h 68"/>
                <a:gd name="T66" fmla="*/ 12 w 181"/>
                <a:gd name="T67" fmla="*/ 11 h 68"/>
                <a:gd name="T68" fmla="*/ 12 w 181"/>
                <a:gd name="T69" fmla="*/ 15 h 68"/>
                <a:gd name="T70" fmla="*/ 12 w 181"/>
                <a:gd name="T71" fmla="*/ 19 h 68"/>
                <a:gd name="T72" fmla="*/ 12 w 181"/>
                <a:gd name="T73" fmla="*/ 23 h 68"/>
                <a:gd name="T74" fmla="*/ 12 w 181"/>
                <a:gd name="T75" fmla="*/ 23 h 68"/>
                <a:gd name="T76" fmla="*/ 12 w 181"/>
                <a:gd name="T77" fmla="*/ 26 h 68"/>
                <a:gd name="T78" fmla="*/ 12 w 181"/>
                <a:gd name="T79" fmla="*/ 30 h 68"/>
                <a:gd name="T80" fmla="*/ 8 w 181"/>
                <a:gd name="T81" fmla="*/ 30 h 68"/>
                <a:gd name="T82" fmla="*/ 8 w 181"/>
                <a:gd name="T83" fmla="*/ 34 h 68"/>
                <a:gd name="T84" fmla="*/ 8 w 181"/>
                <a:gd name="T85" fmla="*/ 34 h 68"/>
                <a:gd name="T86" fmla="*/ 8 w 181"/>
                <a:gd name="T87" fmla="*/ 38 h 68"/>
                <a:gd name="T88" fmla="*/ 4 w 181"/>
                <a:gd name="T89" fmla="*/ 38 h 68"/>
                <a:gd name="T90" fmla="*/ 4 w 181"/>
                <a:gd name="T91" fmla="*/ 41 h 68"/>
                <a:gd name="T92" fmla="*/ 4 w 181"/>
                <a:gd name="T93" fmla="*/ 41 h 68"/>
                <a:gd name="T94" fmla="*/ 0 w 181"/>
                <a:gd name="T95" fmla="*/ 41 h 68"/>
                <a:gd name="T96" fmla="*/ 0 w 181"/>
                <a:gd name="T97" fmla="*/ 41 h 68"/>
                <a:gd name="T98" fmla="*/ 0 w 181"/>
                <a:gd name="T99" fmla="*/ 4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1" h="68">
                  <a:moveTo>
                    <a:pt x="169" y="68"/>
                  </a:moveTo>
                  <a:lnTo>
                    <a:pt x="169" y="68"/>
                  </a:lnTo>
                  <a:lnTo>
                    <a:pt x="169" y="68"/>
                  </a:lnTo>
                  <a:lnTo>
                    <a:pt x="169" y="68"/>
                  </a:lnTo>
                  <a:lnTo>
                    <a:pt x="173" y="68"/>
                  </a:lnTo>
                  <a:lnTo>
                    <a:pt x="173" y="68"/>
                  </a:lnTo>
                  <a:lnTo>
                    <a:pt x="173" y="68"/>
                  </a:lnTo>
                  <a:lnTo>
                    <a:pt x="173" y="68"/>
                  </a:lnTo>
                  <a:lnTo>
                    <a:pt x="173" y="64"/>
                  </a:lnTo>
                  <a:lnTo>
                    <a:pt x="173" y="64"/>
                  </a:lnTo>
                  <a:lnTo>
                    <a:pt x="177" y="64"/>
                  </a:lnTo>
                  <a:lnTo>
                    <a:pt x="177" y="64"/>
                  </a:lnTo>
                  <a:lnTo>
                    <a:pt x="177" y="64"/>
                  </a:lnTo>
                  <a:lnTo>
                    <a:pt x="177" y="60"/>
                  </a:lnTo>
                  <a:lnTo>
                    <a:pt x="177" y="60"/>
                  </a:lnTo>
                  <a:lnTo>
                    <a:pt x="177" y="60"/>
                  </a:lnTo>
                  <a:lnTo>
                    <a:pt x="177" y="60"/>
                  </a:lnTo>
                  <a:lnTo>
                    <a:pt x="181" y="56"/>
                  </a:lnTo>
                  <a:lnTo>
                    <a:pt x="181" y="56"/>
                  </a:lnTo>
                  <a:lnTo>
                    <a:pt x="181" y="56"/>
                  </a:lnTo>
                  <a:lnTo>
                    <a:pt x="181" y="53"/>
                  </a:lnTo>
                  <a:lnTo>
                    <a:pt x="181" y="53"/>
                  </a:lnTo>
                  <a:lnTo>
                    <a:pt x="181" y="53"/>
                  </a:lnTo>
                  <a:lnTo>
                    <a:pt x="181" y="49"/>
                  </a:lnTo>
                  <a:lnTo>
                    <a:pt x="181" y="49"/>
                  </a:lnTo>
                  <a:lnTo>
                    <a:pt x="181" y="49"/>
                  </a:lnTo>
                  <a:lnTo>
                    <a:pt x="181" y="45"/>
                  </a:lnTo>
                  <a:lnTo>
                    <a:pt x="181" y="45"/>
                  </a:lnTo>
                  <a:lnTo>
                    <a:pt x="181" y="45"/>
                  </a:lnTo>
                  <a:lnTo>
                    <a:pt x="181" y="41"/>
                  </a:lnTo>
                  <a:lnTo>
                    <a:pt x="181" y="41"/>
                  </a:lnTo>
                  <a:lnTo>
                    <a:pt x="181" y="41"/>
                  </a:lnTo>
                  <a:lnTo>
                    <a:pt x="181" y="38"/>
                  </a:lnTo>
                  <a:lnTo>
                    <a:pt x="181" y="38"/>
                  </a:lnTo>
                  <a:lnTo>
                    <a:pt x="181" y="38"/>
                  </a:lnTo>
                  <a:lnTo>
                    <a:pt x="181" y="34"/>
                  </a:lnTo>
                  <a:lnTo>
                    <a:pt x="181" y="34"/>
                  </a:lnTo>
                  <a:lnTo>
                    <a:pt x="181" y="34"/>
                  </a:lnTo>
                  <a:lnTo>
                    <a:pt x="181" y="30"/>
                  </a:lnTo>
                  <a:lnTo>
                    <a:pt x="181" y="30"/>
                  </a:lnTo>
                  <a:lnTo>
                    <a:pt x="181" y="30"/>
                  </a:lnTo>
                  <a:lnTo>
                    <a:pt x="181" y="30"/>
                  </a:lnTo>
                  <a:lnTo>
                    <a:pt x="181" y="30"/>
                  </a:lnTo>
                  <a:lnTo>
                    <a:pt x="177" y="26"/>
                  </a:lnTo>
                  <a:lnTo>
                    <a:pt x="177" y="26"/>
                  </a:lnTo>
                  <a:lnTo>
                    <a:pt x="177" y="26"/>
                  </a:lnTo>
                  <a:lnTo>
                    <a:pt x="177" y="26"/>
                  </a:lnTo>
                  <a:lnTo>
                    <a:pt x="177" y="26"/>
                  </a:lnTo>
                  <a:lnTo>
                    <a:pt x="177" y="26"/>
                  </a:lnTo>
                  <a:lnTo>
                    <a:pt x="177" y="26"/>
                  </a:lnTo>
                  <a:lnTo>
                    <a:pt x="4" y="0"/>
                  </a:lnTo>
                  <a:lnTo>
                    <a:pt x="4" y="0"/>
                  </a:lnTo>
                  <a:lnTo>
                    <a:pt x="8" y="0"/>
                  </a:lnTo>
                  <a:lnTo>
                    <a:pt x="8" y="0"/>
                  </a:lnTo>
                  <a:lnTo>
                    <a:pt x="8" y="0"/>
                  </a:lnTo>
                  <a:lnTo>
                    <a:pt x="8" y="0"/>
                  </a:lnTo>
                  <a:lnTo>
                    <a:pt x="8" y="4"/>
                  </a:lnTo>
                  <a:lnTo>
                    <a:pt x="8" y="4"/>
                  </a:lnTo>
                  <a:lnTo>
                    <a:pt x="8" y="4"/>
                  </a:lnTo>
                  <a:lnTo>
                    <a:pt x="12" y="4"/>
                  </a:lnTo>
                  <a:lnTo>
                    <a:pt x="12" y="4"/>
                  </a:lnTo>
                  <a:lnTo>
                    <a:pt x="12" y="8"/>
                  </a:lnTo>
                  <a:lnTo>
                    <a:pt x="12" y="8"/>
                  </a:lnTo>
                  <a:lnTo>
                    <a:pt x="12" y="8"/>
                  </a:lnTo>
                  <a:lnTo>
                    <a:pt x="12" y="8"/>
                  </a:lnTo>
                  <a:lnTo>
                    <a:pt x="12" y="11"/>
                  </a:lnTo>
                  <a:lnTo>
                    <a:pt x="12" y="11"/>
                  </a:lnTo>
                  <a:lnTo>
                    <a:pt x="12" y="11"/>
                  </a:lnTo>
                  <a:lnTo>
                    <a:pt x="12" y="15"/>
                  </a:lnTo>
                  <a:lnTo>
                    <a:pt x="12" y="15"/>
                  </a:lnTo>
                  <a:lnTo>
                    <a:pt x="12" y="15"/>
                  </a:lnTo>
                  <a:lnTo>
                    <a:pt x="12" y="19"/>
                  </a:lnTo>
                  <a:lnTo>
                    <a:pt x="12" y="19"/>
                  </a:lnTo>
                  <a:lnTo>
                    <a:pt x="12" y="23"/>
                  </a:lnTo>
                  <a:lnTo>
                    <a:pt x="12" y="23"/>
                  </a:lnTo>
                  <a:lnTo>
                    <a:pt x="12" y="23"/>
                  </a:lnTo>
                  <a:lnTo>
                    <a:pt x="12" y="26"/>
                  </a:lnTo>
                  <a:lnTo>
                    <a:pt x="12" y="26"/>
                  </a:lnTo>
                  <a:lnTo>
                    <a:pt x="12" y="26"/>
                  </a:lnTo>
                  <a:lnTo>
                    <a:pt x="12" y="30"/>
                  </a:lnTo>
                  <a:lnTo>
                    <a:pt x="12" y="30"/>
                  </a:lnTo>
                  <a:lnTo>
                    <a:pt x="8" y="30"/>
                  </a:lnTo>
                  <a:lnTo>
                    <a:pt x="8" y="34"/>
                  </a:lnTo>
                  <a:lnTo>
                    <a:pt x="8" y="34"/>
                  </a:lnTo>
                  <a:lnTo>
                    <a:pt x="8" y="34"/>
                  </a:lnTo>
                  <a:lnTo>
                    <a:pt x="8" y="34"/>
                  </a:lnTo>
                  <a:lnTo>
                    <a:pt x="8" y="38"/>
                  </a:lnTo>
                  <a:lnTo>
                    <a:pt x="8" y="38"/>
                  </a:lnTo>
                  <a:lnTo>
                    <a:pt x="4" y="38"/>
                  </a:lnTo>
                  <a:lnTo>
                    <a:pt x="4" y="38"/>
                  </a:lnTo>
                  <a:lnTo>
                    <a:pt x="4" y="41"/>
                  </a:lnTo>
                  <a:lnTo>
                    <a:pt x="4" y="41"/>
                  </a:lnTo>
                  <a:lnTo>
                    <a:pt x="4" y="41"/>
                  </a:lnTo>
                  <a:lnTo>
                    <a:pt x="4" y="41"/>
                  </a:lnTo>
                  <a:lnTo>
                    <a:pt x="4" y="41"/>
                  </a:lnTo>
                  <a:lnTo>
                    <a:pt x="0" y="41"/>
                  </a:lnTo>
                  <a:lnTo>
                    <a:pt x="0" y="41"/>
                  </a:lnTo>
                  <a:lnTo>
                    <a:pt x="0" y="41"/>
                  </a:lnTo>
                  <a:lnTo>
                    <a:pt x="0" y="41"/>
                  </a:lnTo>
                  <a:lnTo>
                    <a:pt x="0" y="41"/>
                  </a:lnTo>
                  <a:lnTo>
                    <a:pt x="169" y="68"/>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Oval 519">
              <a:extLst>
                <a:ext uri="{FF2B5EF4-FFF2-40B4-BE49-F238E27FC236}">
                  <a16:creationId xmlns:a16="http://schemas.microsoft.com/office/drawing/2014/main" id="{AD4444AE-67D6-549A-A5C6-0BE587FC8BF9}"/>
                </a:ext>
              </a:extLst>
            </p:cNvPr>
            <p:cNvSpPr>
              <a:spLocks noChangeArrowheads="1"/>
            </p:cNvSpPr>
            <p:nvPr/>
          </p:nvSpPr>
          <p:spPr bwMode="auto">
            <a:xfrm>
              <a:off x="4701" y="2454"/>
              <a:ext cx="123" cy="124"/>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520">
              <a:extLst>
                <a:ext uri="{FF2B5EF4-FFF2-40B4-BE49-F238E27FC236}">
                  <a16:creationId xmlns:a16="http://schemas.microsoft.com/office/drawing/2014/main" id="{00BE78C9-8EC6-3AB2-A4B9-655110AF390B}"/>
                </a:ext>
              </a:extLst>
            </p:cNvPr>
            <p:cNvSpPr>
              <a:spLocks noChangeArrowheads="1"/>
            </p:cNvSpPr>
            <p:nvPr/>
          </p:nvSpPr>
          <p:spPr bwMode="auto">
            <a:xfrm>
              <a:off x="5233" y="1932"/>
              <a:ext cx="124" cy="124"/>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521">
              <a:extLst>
                <a:ext uri="{FF2B5EF4-FFF2-40B4-BE49-F238E27FC236}">
                  <a16:creationId xmlns:a16="http://schemas.microsoft.com/office/drawing/2014/main" id="{626476CE-DA58-54C5-B76B-B6826D33451D}"/>
                </a:ext>
              </a:extLst>
            </p:cNvPr>
            <p:cNvSpPr>
              <a:spLocks/>
            </p:cNvSpPr>
            <p:nvPr/>
          </p:nvSpPr>
          <p:spPr bwMode="auto">
            <a:xfrm>
              <a:off x="5320" y="2023"/>
              <a:ext cx="281" cy="307"/>
            </a:xfrm>
            <a:custGeom>
              <a:avLst/>
              <a:gdLst>
                <a:gd name="T0" fmla="*/ 30 w 281"/>
                <a:gd name="T1" fmla="*/ 0 h 307"/>
                <a:gd name="T2" fmla="*/ 30 w 281"/>
                <a:gd name="T3" fmla="*/ 0 h 307"/>
                <a:gd name="T4" fmla="*/ 30 w 281"/>
                <a:gd name="T5" fmla="*/ 0 h 307"/>
                <a:gd name="T6" fmla="*/ 26 w 281"/>
                <a:gd name="T7" fmla="*/ 0 h 307"/>
                <a:gd name="T8" fmla="*/ 26 w 281"/>
                <a:gd name="T9" fmla="*/ 0 h 307"/>
                <a:gd name="T10" fmla="*/ 26 w 281"/>
                <a:gd name="T11" fmla="*/ 3 h 307"/>
                <a:gd name="T12" fmla="*/ 22 w 281"/>
                <a:gd name="T13" fmla="*/ 3 h 307"/>
                <a:gd name="T14" fmla="*/ 22 w 281"/>
                <a:gd name="T15" fmla="*/ 3 h 307"/>
                <a:gd name="T16" fmla="*/ 18 w 281"/>
                <a:gd name="T17" fmla="*/ 7 h 307"/>
                <a:gd name="T18" fmla="*/ 18 w 281"/>
                <a:gd name="T19" fmla="*/ 7 h 307"/>
                <a:gd name="T20" fmla="*/ 15 w 281"/>
                <a:gd name="T21" fmla="*/ 11 h 307"/>
                <a:gd name="T22" fmla="*/ 15 w 281"/>
                <a:gd name="T23" fmla="*/ 11 h 307"/>
                <a:gd name="T24" fmla="*/ 11 w 281"/>
                <a:gd name="T25" fmla="*/ 11 h 307"/>
                <a:gd name="T26" fmla="*/ 11 w 281"/>
                <a:gd name="T27" fmla="*/ 15 h 307"/>
                <a:gd name="T28" fmla="*/ 7 w 281"/>
                <a:gd name="T29" fmla="*/ 15 h 307"/>
                <a:gd name="T30" fmla="*/ 7 w 281"/>
                <a:gd name="T31" fmla="*/ 18 h 307"/>
                <a:gd name="T32" fmla="*/ 3 w 281"/>
                <a:gd name="T33" fmla="*/ 18 h 307"/>
                <a:gd name="T34" fmla="*/ 3 w 281"/>
                <a:gd name="T35" fmla="*/ 22 h 307"/>
                <a:gd name="T36" fmla="*/ 3 w 281"/>
                <a:gd name="T37" fmla="*/ 22 h 307"/>
                <a:gd name="T38" fmla="*/ 0 w 281"/>
                <a:gd name="T39" fmla="*/ 26 h 307"/>
                <a:gd name="T40" fmla="*/ 0 w 281"/>
                <a:gd name="T41" fmla="*/ 26 h 307"/>
                <a:gd name="T42" fmla="*/ 0 w 281"/>
                <a:gd name="T43" fmla="*/ 26 h 307"/>
                <a:gd name="T44" fmla="*/ 0 w 281"/>
                <a:gd name="T45" fmla="*/ 26 h 307"/>
                <a:gd name="T46" fmla="*/ 0 w 281"/>
                <a:gd name="T47" fmla="*/ 26 h 307"/>
                <a:gd name="T48" fmla="*/ 0 w 281"/>
                <a:gd name="T49" fmla="*/ 30 h 307"/>
                <a:gd name="T50" fmla="*/ 251 w 281"/>
                <a:gd name="T51" fmla="*/ 307 h 307"/>
                <a:gd name="T52" fmla="*/ 251 w 281"/>
                <a:gd name="T53" fmla="*/ 307 h 307"/>
                <a:gd name="T54" fmla="*/ 251 w 281"/>
                <a:gd name="T55" fmla="*/ 307 h 307"/>
                <a:gd name="T56" fmla="*/ 251 w 281"/>
                <a:gd name="T57" fmla="*/ 303 h 307"/>
                <a:gd name="T58" fmla="*/ 255 w 281"/>
                <a:gd name="T59" fmla="*/ 303 h 307"/>
                <a:gd name="T60" fmla="*/ 255 w 281"/>
                <a:gd name="T61" fmla="*/ 303 h 307"/>
                <a:gd name="T62" fmla="*/ 255 w 281"/>
                <a:gd name="T63" fmla="*/ 300 h 307"/>
                <a:gd name="T64" fmla="*/ 258 w 281"/>
                <a:gd name="T65" fmla="*/ 300 h 307"/>
                <a:gd name="T66" fmla="*/ 258 w 281"/>
                <a:gd name="T67" fmla="*/ 300 h 307"/>
                <a:gd name="T68" fmla="*/ 262 w 281"/>
                <a:gd name="T69" fmla="*/ 296 h 307"/>
                <a:gd name="T70" fmla="*/ 262 w 281"/>
                <a:gd name="T71" fmla="*/ 296 h 307"/>
                <a:gd name="T72" fmla="*/ 266 w 281"/>
                <a:gd name="T73" fmla="*/ 292 h 307"/>
                <a:gd name="T74" fmla="*/ 266 w 281"/>
                <a:gd name="T75" fmla="*/ 292 h 307"/>
                <a:gd name="T76" fmla="*/ 270 w 281"/>
                <a:gd name="T77" fmla="*/ 288 h 307"/>
                <a:gd name="T78" fmla="*/ 270 w 281"/>
                <a:gd name="T79" fmla="*/ 288 h 307"/>
                <a:gd name="T80" fmla="*/ 273 w 281"/>
                <a:gd name="T81" fmla="*/ 285 h 307"/>
                <a:gd name="T82" fmla="*/ 273 w 281"/>
                <a:gd name="T83" fmla="*/ 285 h 307"/>
                <a:gd name="T84" fmla="*/ 277 w 281"/>
                <a:gd name="T85" fmla="*/ 281 h 307"/>
                <a:gd name="T86" fmla="*/ 277 w 281"/>
                <a:gd name="T87" fmla="*/ 281 h 307"/>
                <a:gd name="T88" fmla="*/ 277 w 281"/>
                <a:gd name="T89" fmla="*/ 281 h 307"/>
                <a:gd name="T90" fmla="*/ 281 w 281"/>
                <a:gd name="T91" fmla="*/ 281 h 307"/>
                <a:gd name="T92" fmla="*/ 281 w 281"/>
                <a:gd name="T93" fmla="*/ 277 h 307"/>
                <a:gd name="T94" fmla="*/ 281 w 281"/>
                <a:gd name="T95" fmla="*/ 277 h 307"/>
                <a:gd name="T96" fmla="*/ 281 w 281"/>
                <a:gd name="T97" fmla="*/ 277 h 307"/>
                <a:gd name="T98" fmla="*/ 281 w 281"/>
                <a:gd name="T99" fmla="*/ 27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 h="307">
                  <a:moveTo>
                    <a:pt x="30" y="0"/>
                  </a:moveTo>
                  <a:lnTo>
                    <a:pt x="30" y="0"/>
                  </a:lnTo>
                  <a:lnTo>
                    <a:pt x="30" y="0"/>
                  </a:lnTo>
                  <a:lnTo>
                    <a:pt x="30" y="0"/>
                  </a:lnTo>
                  <a:lnTo>
                    <a:pt x="30" y="0"/>
                  </a:lnTo>
                  <a:lnTo>
                    <a:pt x="30" y="0"/>
                  </a:lnTo>
                  <a:lnTo>
                    <a:pt x="26" y="0"/>
                  </a:lnTo>
                  <a:lnTo>
                    <a:pt x="26" y="0"/>
                  </a:lnTo>
                  <a:lnTo>
                    <a:pt x="26" y="0"/>
                  </a:lnTo>
                  <a:lnTo>
                    <a:pt x="26" y="0"/>
                  </a:lnTo>
                  <a:lnTo>
                    <a:pt x="26" y="3"/>
                  </a:lnTo>
                  <a:lnTo>
                    <a:pt x="26" y="3"/>
                  </a:lnTo>
                  <a:lnTo>
                    <a:pt x="22" y="3"/>
                  </a:lnTo>
                  <a:lnTo>
                    <a:pt x="22" y="3"/>
                  </a:lnTo>
                  <a:lnTo>
                    <a:pt x="22" y="3"/>
                  </a:lnTo>
                  <a:lnTo>
                    <a:pt x="22" y="3"/>
                  </a:lnTo>
                  <a:lnTo>
                    <a:pt x="22" y="3"/>
                  </a:lnTo>
                  <a:lnTo>
                    <a:pt x="18" y="7"/>
                  </a:lnTo>
                  <a:lnTo>
                    <a:pt x="18" y="7"/>
                  </a:lnTo>
                  <a:lnTo>
                    <a:pt x="18" y="7"/>
                  </a:lnTo>
                  <a:lnTo>
                    <a:pt x="18" y="7"/>
                  </a:lnTo>
                  <a:lnTo>
                    <a:pt x="15" y="11"/>
                  </a:lnTo>
                  <a:lnTo>
                    <a:pt x="15" y="11"/>
                  </a:lnTo>
                  <a:lnTo>
                    <a:pt x="15" y="11"/>
                  </a:lnTo>
                  <a:lnTo>
                    <a:pt x="15" y="11"/>
                  </a:lnTo>
                  <a:lnTo>
                    <a:pt x="11" y="11"/>
                  </a:lnTo>
                  <a:lnTo>
                    <a:pt x="11" y="15"/>
                  </a:lnTo>
                  <a:lnTo>
                    <a:pt x="11" y="15"/>
                  </a:lnTo>
                  <a:lnTo>
                    <a:pt x="7" y="15"/>
                  </a:lnTo>
                  <a:lnTo>
                    <a:pt x="7" y="15"/>
                  </a:lnTo>
                  <a:lnTo>
                    <a:pt x="7" y="18"/>
                  </a:lnTo>
                  <a:lnTo>
                    <a:pt x="7" y="18"/>
                  </a:lnTo>
                  <a:lnTo>
                    <a:pt x="7" y="18"/>
                  </a:lnTo>
                  <a:lnTo>
                    <a:pt x="3" y="18"/>
                  </a:lnTo>
                  <a:lnTo>
                    <a:pt x="3" y="22"/>
                  </a:lnTo>
                  <a:lnTo>
                    <a:pt x="3" y="22"/>
                  </a:lnTo>
                  <a:lnTo>
                    <a:pt x="3" y="22"/>
                  </a:lnTo>
                  <a:lnTo>
                    <a:pt x="3" y="22"/>
                  </a:lnTo>
                  <a:lnTo>
                    <a:pt x="0" y="22"/>
                  </a:lnTo>
                  <a:lnTo>
                    <a:pt x="0" y="26"/>
                  </a:lnTo>
                  <a:lnTo>
                    <a:pt x="0" y="26"/>
                  </a:lnTo>
                  <a:lnTo>
                    <a:pt x="0" y="26"/>
                  </a:lnTo>
                  <a:lnTo>
                    <a:pt x="0" y="26"/>
                  </a:lnTo>
                  <a:lnTo>
                    <a:pt x="0" y="26"/>
                  </a:lnTo>
                  <a:lnTo>
                    <a:pt x="0" y="26"/>
                  </a:lnTo>
                  <a:lnTo>
                    <a:pt x="0" y="26"/>
                  </a:lnTo>
                  <a:lnTo>
                    <a:pt x="0" y="26"/>
                  </a:lnTo>
                  <a:lnTo>
                    <a:pt x="0" y="26"/>
                  </a:lnTo>
                  <a:lnTo>
                    <a:pt x="0" y="30"/>
                  </a:lnTo>
                  <a:lnTo>
                    <a:pt x="0" y="30"/>
                  </a:lnTo>
                  <a:lnTo>
                    <a:pt x="251" y="307"/>
                  </a:lnTo>
                  <a:lnTo>
                    <a:pt x="251" y="307"/>
                  </a:lnTo>
                  <a:lnTo>
                    <a:pt x="251" y="307"/>
                  </a:lnTo>
                  <a:lnTo>
                    <a:pt x="251" y="307"/>
                  </a:lnTo>
                  <a:lnTo>
                    <a:pt x="251" y="307"/>
                  </a:lnTo>
                  <a:lnTo>
                    <a:pt x="251" y="307"/>
                  </a:lnTo>
                  <a:lnTo>
                    <a:pt x="251" y="303"/>
                  </a:lnTo>
                  <a:lnTo>
                    <a:pt x="251" y="303"/>
                  </a:lnTo>
                  <a:lnTo>
                    <a:pt x="255" y="303"/>
                  </a:lnTo>
                  <a:lnTo>
                    <a:pt x="255" y="303"/>
                  </a:lnTo>
                  <a:lnTo>
                    <a:pt x="255" y="303"/>
                  </a:lnTo>
                  <a:lnTo>
                    <a:pt x="255" y="303"/>
                  </a:lnTo>
                  <a:lnTo>
                    <a:pt x="255" y="303"/>
                  </a:lnTo>
                  <a:lnTo>
                    <a:pt x="255" y="300"/>
                  </a:lnTo>
                  <a:lnTo>
                    <a:pt x="258" y="300"/>
                  </a:lnTo>
                  <a:lnTo>
                    <a:pt x="258" y="300"/>
                  </a:lnTo>
                  <a:lnTo>
                    <a:pt x="258" y="300"/>
                  </a:lnTo>
                  <a:lnTo>
                    <a:pt x="258" y="300"/>
                  </a:lnTo>
                  <a:lnTo>
                    <a:pt x="258" y="296"/>
                  </a:lnTo>
                  <a:lnTo>
                    <a:pt x="262" y="296"/>
                  </a:lnTo>
                  <a:lnTo>
                    <a:pt x="262" y="296"/>
                  </a:lnTo>
                  <a:lnTo>
                    <a:pt x="262" y="296"/>
                  </a:lnTo>
                  <a:lnTo>
                    <a:pt x="262" y="292"/>
                  </a:lnTo>
                  <a:lnTo>
                    <a:pt x="266" y="292"/>
                  </a:lnTo>
                  <a:lnTo>
                    <a:pt x="266" y="292"/>
                  </a:lnTo>
                  <a:lnTo>
                    <a:pt x="266" y="292"/>
                  </a:lnTo>
                  <a:lnTo>
                    <a:pt x="266" y="288"/>
                  </a:lnTo>
                  <a:lnTo>
                    <a:pt x="270" y="288"/>
                  </a:lnTo>
                  <a:lnTo>
                    <a:pt x="270" y="288"/>
                  </a:lnTo>
                  <a:lnTo>
                    <a:pt x="270" y="288"/>
                  </a:lnTo>
                  <a:lnTo>
                    <a:pt x="270" y="285"/>
                  </a:lnTo>
                  <a:lnTo>
                    <a:pt x="273" y="285"/>
                  </a:lnTo>
                  <a:lnTo>
                    <a:pt x="273" y="285"/>
                  </a:lnTo>
                  <a:lnTo>
                    <a:pt x="273" y="285"/>
                  </a:lnTo>
                  <a:lnTo>
                    <a:pt x="273" y="285"/>
                  </a:lnTo>
                  <a:lnTo>
                    <a:pt x="277" y="281"/>
                  </a:lnTo>
                  <a:lnTo>
                    <a:pt x="277" y="281"/>
                  </a:lnTo>
                  <a:lnTo>
                    <a:pt x="277" y="281"/>
                  </a:lnTo>
                  <a:lnTo>
                    <a:pt x="277" y="281"/>
                  </a:lnTo>
                  <a:lnTo>
                    <a:pt x="277" y="281"/>
                  </a:lnTo>
                  <a:lnTo>
                    <a:pt x="281" y="281"/>
                  </a:lnTo>
                  <a:lnTo>
                    <a:pt x="281" y="281"/>
                  </a:lnTo>
                  <a:lnTo>
                    <a:pt x="281" y="281"/>
                  </a:lnTo>
                  <a:lnTo>
                    <a:pt x="281" y="277"/>
                  </a:lnTo>
                  <a:lnTo>
                    <a:pt x="281" y="277"/>
                  </a:lnTo>
                  <a:lnTo>
                    <a:pt x="281" y="277"/>
                  </a:lnTo>
                  <a:lnTo>
                    <a:pt x="281" y="277"/>
                  </a:lnTo>
                  <a:lnTo>
                    <a:pt x="281" y="277"/>
                  </a:lnTo>
                  <a:lnTo>
                    <a:pt x="281" y="277"/>
                  </a:lnTo>
                  <a:lnTo>
                    <a:pt x="281" y="277"/>
                  </a:lnTo>
                  <a:lnTo>
                    <a:pt x="30"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Oval 522">
              <a:extLst>
                <a:ext uri="{FF2B5EF4-FFF2-40B4-BE49-F238E27FC236}">
                  <a16:creationId xmlns:a16="http://schemas.microsoft.com/office/drawing/2014/main" id="{1CC2DB55-B9D8-7AF8-4ECF-D4D826A2D03C}"/>
                </a:ext>
              </a:extLst>
            </p:cNvPr>
            <p:cNvSpPr>
              <a:spLocks noChangeArrowheads="1"/>
            </p:cNvSpPr>
            <p:nvPr/>
          </p:nvSpPr>
          <p:spPr bwMode="auto">
            <a:xfrm>
              <a:off x="5545" y="2300"/>
              <a:ext cx="251" cy="233"/>
            </a:xfrm>
            <a:prstGeom prst="ellipse">
              <a:avLst/>
            </a:prstGeom>
            <a:solidFill>
              <a:srgbClr val="00CCFF"/>
            </a:solidFill>
            <a:ln w="6350">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523">
              <a:extLst>
                <a:ext uri="{FF2B5EF4-FFF2-40B4-BE49-F238E27FC236}">
                  <a16:creationId xmlns:a16="http://schemas.microsoft.com/office/drawing/2014/main" id="{C249A206-986E-5BB8-6604-FBA1FF341212}"/>
                </a:ext>
              </a:extLst>
            </p:cNvPr>
            <p:cNvSpPr>
              <a:spLocks/>
            </p:cNvSpPr>
            <p:nvPr/>
          </p:nvSpPr>
          <p:spPr bwMode="auto">
            <a:xfrm>
              <a:off x="5537" y="2465"/>
              <a:ext cx="117" cy="188"/>
            </a:xfrm>
            <a:custGeom>
              <a:avLst/>
              <a:gdLst>
                <a:gd name="T0" fmla="*/ 117 w 117"/>
                <a:gd name="T1" fmla="*/ 27 h 188"/>
                <a:gd name="T2" fmla="*/ 117 w 117"/>
                <a:gd name="T3" fmla="*/ 27 h 188"/>
                <a:gd name="T4" fmla="*/ 117 w 117"/>
                <a:gd name="T5" fmla="*/ 23 h 188"/>
                <a:gd name="T6" fmla="*/ 117 w 117"/>
                <a:gd name="T7" fmla="*/ 23 h 188"/>
                <a:gd name="T8" fmla="*/ 117 w 117"/>
                <a:gd name="T9" fmla="*/ 19 h 188"/>
                <a:gd name="T10" fmla="*/ 117 w 117"/>
                <a:gd name="T11" fmla="*/ 15 h 188"/>
                <a:gd name="T12" fmla="*/ 117 w 117"/>
                <a:gd name="T13" fmla="*/ 15 h 188"/>
                <a:gd name="T14" fmla="*/ 113 w 117"/>
                <a:gd name="T15" fmla="*/ 12 h 188"/>
                <a:gd name="T16" fmla="*/ 113 w 117"/>
                <a:gd name="T17" fmla="*/ 12 h 188"/>
                <a:gd name="T18" fmla="*/ 109 w 117"/>
                <a:gd name="T19" fmla="*/ 8 h 188"/>
                <a:gd name="T20" fmla="*/ 109 w 117"/>
                <a:gd name="T21" fmla="*/ 8 h 188"/>
                <a:gd name="T22" fmla="*/ 105 w 117"/>
                <a:gd name="T23" fmla="*/ 4 h 188"/>
                <a:gd name="T24" fmla="*/ 102 w 117"/>
                <a:gd name="T25" fmla="*/ 4 h 188"/>
                <a:gd name="T26" fmla="*/ 102 w 117"/>
                <a:gd name="T27" fmla="*/ 4 h 188"/>
                <a:gd name="T28" fmla="*/ 98 w 117"/>
                <a:gd name="T29" fmla="*/ 4 h 188"/>
                <a:gd name="T30" fmla="*/ 94 w 117"/>
                <a:gd name="T31" fmla="*/ 0 h 188"/>
                <a:gd name="T32" fmla="*/ 94 w 117"/>
                <a:gd name="T33" fmla="*/ 0 h 188"/>
                <a:gd name="T34" fmla="*/ 90 w 117"/>
                <a:gd name="T35" fmla="*/ 0 h 188"/>
                <a:gd name="T36" fmla="*/ 86 w 117"/>
                <a:gd name="T37" fmla="*/ 0 h 188"/>
                <a:gd name="T38" fmla="*/ 86 w 117"/>
                <a:gd name="T39" fmla="*/ 4 h 188"/>
                <a:gd name="T40" fmla="*/ 83 w 117"/>
                <a:gd name="T41" fmla="*/ 4 h 188"/>
                <a:gd name="T42" fmla="*/ 83 w 117"/>
                <a:gd name="T43" fmla="*/ 4 h 188"/>
                <a:gd name="T44" fmla="*/ 79 w 117"/>
                <a:gd name="T45" fmla="*/ 4 h 188"/>
                <a:gd name="T46" fmla="*/ 79 w 117"/>
                <a:gd name="T47" fmla="*/ 8 h 188"/>
                <a:gd name="T48" fmla="*/ 79 w 117"/>
                <a:gd name="T49" fmla="*/ 8 h 188"/>
                <a:gd name="T50" fmla="*/ 0 w 117"/>
                <a:gd name="T51" fmla="*/ 165 h 188"/>
                <a:gd name="T52" fmla="*/ 0 w 117"/>
                <a:gd name="T53" fmla="*/ 165 h 188"/>
                <a:gd name="T54" fmla="*/ 4 w 117"/>
                <a:gd name="T55" fmla="*/ 165 h 188"/>
                <a:gd name="T56" fmla="*/ 4 w 117"/>
                <a:gd name="T57" fmla="*/ 162 h 188"/>
                <a:gd name="T58" fmla="*/ 8 w 117"/>
                <a:gd name="T59" fmla="*/ 162 h 188"/>
                <a:gd name="T60" fmla="*/ 8 w 117"/>
                <a:gd name="T61" fmla="*/ 162 h 188"/>
                <a:gd name="T62" fmla="*/ 11 w 117"/>
                <a:gd name="T63" fmla="*/ 162 h 188"/>
                <a:gd name="T64" fmla="*/ 11 w 117"/>
                <a:gd name="T65" fmla="*/ 162 h 188"/>
                <a:gd name="T66" fmla="*/ 15 w 117"/>
                <a:gd name="T67" fmla="*/ 162 h 188"/>
                <a:gd name="T68" fmla="*/ 19 w 117"/>
                <a:gd name="T69" fmla="*/ 162 h 188"/>
                <a:gd name="T70" fmla="*/ 19 w 117"/>
                <a:gd name="T71" fmla="*/ 162 h 188"/>
                <a:gd name="T72" fmla="*/ 23 w 117"/>
                <a:gd name="T73" fmla="*/ 162 h 188"/>
                <a:gd name="T74" fmla="*/ 26 w 117"/>
                <a:gd name="T75" fmla="*/ 162 h 188"/>
                <a:gd name="T76" fmla="*/ 26 w 117"/>
                <a:gd name="T77" fmla="*/ 165 h 188"/>
                <a:gd name="T78" fmla="*/ 30 w 117"/>
                <a:gd name="T79" fmla="*/ 165 h 188"/>
                <a:gd name="T80" fmla="*/ 34 w 117"/>
                <a:gd name="T81" fmla="*/ 169 h 188"/>
                <a:gd name="T82" fmla="*/ 34 w 117"/>
                <a:gd name="T83" fmla="*/ 169 h 188"/>
                <a:gd name="T84" fmla="*/ 34 w 117"/>
                <a:gd name="T85" fmla="*/ 173 h 188"/>
                <a:gd name="T86" fmla="*/ 38 w 117"/>
                <a:gd name="T87" fmla="*/ 173 h 188"/>
                <a:gd name="T88" fmla="*/ 38 w 117"/>
                <a:gd name="T89" fmla="*/ 177 h 188"/>
                <a:gd name="T90" fmla="*/ 38 w 117"/>
                <a:gd name="T91" fmla="*/ 180 h 188"/>
                <a:gd name="T92" fmla="*/ 38 w 117"/>
                <a:gd name="T93" fmla="*/ 180 h 188"/>
                <a:gd name="T94" fmla="*/ 38 w 117"/>
                <a:gd name="T95" fmla="*/ 184 h 188"/>
                <a:gd name="T96" fmla="*/ 38 w 117"/>
                <a:gd name="T97" fmla="*/ 184 h 188"/>
                <a:gd name="T98" fmla="*/ 38 w 117"/>
                <a:gd name="T99"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88">
                  <a:moveTo>
                    <a:pt x="117" y="27"/>
                  </a:moveTo>
                  <a:lnTo>
                    <a:pt x="117" y="27"/>
                  </a:lnTo>
                  <a:lnTo>
                    <a:pt x="117" y="27"/>
                  </a:lnTo>
                  <a:lnTo>
                    <a:pt x="117" y="27"/>
                  </a:lnTo>
                  <a:lnTo>
                    <a:pt x="117" y="23"/>
                  </a:lnTo>
                  <a:lnTo>
                    <a:pt x="117" y="23"/>
                  </a:lnTo>
                  <a:lnTo>
                    <a:pt x="117" y="23"/>
                  </a:lnTo>
                  <a:lnTo>
                    <a:pt x="117" y="23"/>
                  </a:lnTo>
                  <a:lnTo>
                    <a:pt x="117" y="19"/>
                  </a:lnTo>
                  <a:lnTo>
                    <a:pt x="117" y="19"/>
                  </a:lnTo>
                  <a:lnTo>
                    <a:pt x="117" y="19"/>
                  </a:lnTo>
                  <a:lnTo>
                    <a:pt x="117" y="15"/>
                  </a:lnTo>
                  <a:lnTo>
                    <a:pt x="117" y="15"/>
                  </a:lnTo>
                  <a:lnTo>
                    <a:pt x="117" y="15"/>
                  </a:lnTo>
                  <a:lnTo>
                    <a:pt x="113" y="15"/>
                  </a:lnTo>
                  <a:lnTo>
                    <a:pt x="113" y="12"/>
                  </a:lnTo>
                  <a:lnTo>
                    <a:pt x="113" y="12"/>
                  </a:lnTo>
                  <a:lnTo>
                    <a:pt x="113" y="12"/>
                  </a:lnTo>
                  <a:lnTo>
                    <a:pt x="113" y="8"/>
                  </a:lnTo>
                  <a:lnTo>
                    <a:pt x="109" y="8"/>
                  </a:lnTo>
                  <a:lnTo>
                    <a:pt x="109" y="8"/>
                  </a:lnTo>
                  <a:lnTo>
                    <a:pt x="109" y="8"/>
                  </a:lnTo>
                  <a:lnTo>
                    <a:pt x="105" y="8"/>
                  </a:lnTo>
                  <a:lnTo>
                    <a:pt x="105" y="4"/>
                  </a:lnTo>
                  <a:lnTo>
                    <a:pt x="105" y="4"/>
                  </a:lnTo>
                  <a:lnTo>
                    <a:pt x="102" y="4"/>
                  </a:lnTo>
                  <a:lnTo>
                    <a:pt x="102" y="4"/>
                  </a:lnTo>
                  <a:lnTo>
                    <a:pt x="102" y="4"/>
                  </a:lnTo>
                  <a:lnTo>
                    <a:pt x="98" y="4"/>
                  </a:lnTo>
                  <a:lnTo>
                    <a:pt x="98" y="4"/>
                  </a:lnTo>
                  <a:lnTo>
                    <a:pt x="98" y="0"/>
                  </a:lnTo>
                  <a:lnTo>
                    <a:pt x="94" y="0"/>
                  </a:lnTo>
                  <a:lnTo>
                    <a:pt x="94" y="0"/>
                  </a:lnTo>
                  <a:lnTo>
                    <a:pt x="94" y="0"/>
                  </a:lnTo>
                  <a:lnTo>
                    <a:pt x="90" y="0"/>
                  </a:lnTo>
                  <a:lnTo>
                    <a:pt x="90" y="0"/>
                  </a:lnTo>
                  <a:lnTo>
                    <a:pt x="90" y="0"/>
                  </a:lnTo>
                  <a:lnTo>
                    <a:pt x="86" y="0"/>
                  </a:lnTo>
                  <a:lnTo>
                    <a:pt x="86" y="4"/>
                  </a:lnTo>
                  <a:lnTo>
                    <a:pt x="86" y="4"/>
                  </a:lnTo>
                  <a:lnTo>
                    <a:pt x="86" y="4"/>
                  </a:lnTo>
                  <a:lnTo>
                    <a:pt x="83" y="4"/>
                  </a:lnTo>
                  <a:lnTo>
                    <a:pt x="83" y="4"/>
                  </a:lnTo>
                  <a:lnTo>
                    <a:pt x="83" y="4"/>
                  </a:lnTo>
                  <a:lnTo>
                    <a:pt x="83" y="4"/>
                  </a:lnTo>
                  <a:lnTo>
                    <a:pt x="79" y="4"/>
                  </a:lnTo>
                  <a:lnTo>
                    <a:pt x="79" y="8"/>
                  </a:lnTo>
                  <a:lnTo>
                    <a:pt x="79" y="8"/>
                  </a:lnTo>
                  <a:lnTo>
                    <a:pt x="79" y="8"/>
                  </a:lnTo>
                  <a:lnTo>
                    <a:pt x="79" y="8"/>
                  </a:lnTo>
                  <a:lnTo>
                    <a:pt x="0" y="169"/>
                  </a:lnTo>
                  <a:lnTo>
                    <a:pt x="0" y="165"/>
                  </a:lnTo>
                  <a:lnTo>
                    <a:pt x="0" y="165"/>
                  </a:lnTo>
                  <a:lnTo>
                    <a:pt x="0" y="165"/>
                  </a:lnTo>
                  <a:lnTo>
                    <a:pt x="0" y="165"/>
                  </a:lnTo>
                  <a:lnTo>
                    <a:pt x="4" y="165"/>
                  </a:lnTo>
                  <a:lnTo>
                    <a:pt x="4" y="162"/>
                  </a:lnTo>
                  <a:lnTo>
                    <a:pt x="4" y="162"/>
                  </a:lnTo>
                  <a:lnTo>
                    <a:pt x="4" y="162"/>
                  </a:lnTo>
                  <a:lnTo>
                    <a:pt x="8" y="162"/>
                  </a:lnTo>
                  <a:lnTo>
                    <a:pt x="8" y="162"/>
                  </a:lnTo>
                  <a:lnTo>
                    <a:pt x="8" y="162"/>
                  </a:lnTo>
                  <a:lnTo>
                    <a:pt x="8" y="162"/>
                  </a:lnTo>
                  <a:lnTo>
                    <a:pt x="11" y="162"/>
                  </a:lnTo>
                  <a:lnTo>
                    <a:pt x="11" y="162"/>
                  </a:lnTo>
                  <a:lnTo>
                    <a:pt x="11" y="162"/>
                  </a:lnTo>
                  <a:lnTo>
                    <a:pt x="15" y="162"/>
                  </a:lnTo>
                  <a:lnTo>
                    <a:pt x="15" y="162"/>
                  </a:lnTo>
                  <a:lnTo>
                    <a:pt x="15" y="162"/>
                  </a:lnTo>
                  <a:lnTo>
                    <a:pt x="19" y="162"/>
                  </a:lnTo>
                  <a:lnTo>
                    <a:pt x="19" y="162"/>
                  </a:lnTo>
                  <a:lnTo>
                    <a:pt x="19" y="162"/>
                  </a:lnTo>
                  <a:lnTo>
                    <a:pt x="23" y="162"/>
                  </a:lnTo>
                  <a:lnTo>
                    <a:pt x="23" y="162"/>
                  </a:lnTo>
                  <a:lnTo>
                    <a:pt x="26" y="162"/>
                  </a:lnTo>
                  <a:lnTo>
                    <a:pt x="26" y="162"/>
                  </a:lnTo>
                  <a:lnTo>
                    <a:pt x="26" y="165"/>
                  </a:lnTo>
                  <a:lnTo>
                    <a:pt x="26" y="165"/>
                  </a:lnTo>
                  <a:lnTo>
                    <a:pt x="30" y="165"/>
                  </a:lnTo>
                  <a:lnTo>
                    <a:pt x="30" y="165"/>
                  </a:lnTo>
                  <a:lnTo>
                    <a:pt x="30" y="165"/>
                  </a:lnTo>
                  <a:lnTo>
                    <a:pt x="34" y="169"/>
                  </a:lnTo>
                  <a:lnTo>
                    <a:pt x="34" y="169"/>
                  </a:lnTo>
                  <a:lnTo>
                    <a:pt x="34" y="169"/>
                  </a:lnTo>
                  <a:lnTo>
                    <a:pt x="34" y="173"/>
                  </a:lnTo>
                  <a:lnTo>
                    <a:pt x="34" y="173"/>
                  </a:lnTo>
                  <a:lnTo>
                    <a:pt x="38" y="173"/>
                  </a:lnTo>
                  <a:lnTo>
                    <a:pt x="38" y="173"/>
                  </a:lnTo>
                  <a:lnTo>
                    <a:pt x="38" y="177"/>
                  </a:lnTo>
                  <a:lnTo>
                    <a:pt x="38" y="177"/>
                  </a:lnTo>
                  <a:lnTo>
                    <a:pt x="38" y="177"/>
                  </a:lnTo>
                  <a:lnTo>
                    <a:pt x="38" y="180"/>
                  </a:lnTo>
                  <a:lnTo>
                    <a:pt x="38" y="180"/>
                  </a:lnTo>
                  <a:lnTo>
                    <a:pt x="38" y="180"/>
                  </a:lnTo>
                  <a:lnTo>
                    <a:pt x="38" y="180"/>
                  </a:lnTo>
                  <a:lnTo>
                    <a:pt x="38" y="184"/>
                  </a:lnTo>
                  <a:lnTo>
                    <a:pt x="38" y="184"/>
                  </a:lnTo>
                  <a:lnTo>
                    <a:pt x="38" y="184"/>
                  </a:lnTo>
                  <a:lnTo>
                    <a:pt x="38" y="184"/>
                  </a:lnTo>
                  <a:lnTo>
                    <a:pt x="38" y="188"/>
                  </a:lnTo>
                  <a:lnTo>
                    <a:pt x="117" y="2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524">
              <a:extLst>
                <a:ext uri="{FF2B5EF4-FFF2-40B4-BE49-F238E27FC236}">
                  <a16:creationId xmlns:a16="http://schemas.microsoft.com/office/drawing/2014/main" id="{5E48DB44-7BED-76D1-54FD-7813005ED030}"/>
                </a:ext>
              </a:extLst>
            </p:cNvPr>
            <p:cNvSpPr>
              <a:spLocks/>
            </p:cNvSpPr>
            <p:nvPr/>
          </p:nvSpPr>
          <p:spPr bwMode="auto">
            <a:xfrm>
              <a:off x="5751" y="2296"/>
              <a:ext cx="221" cy="102"/>
            </a:xfrm>
            <a:custGeom>
              <a:avLst/>
              <a:gdLst>
                <a:gd name="T0" fmla="*/ 8 w 221"/>
                <a:gd name="T1" fmla="*/ 64 h 102"/>
                <a:gd name="T2" fmla="*/ 8 w 221"/>
                <a:gd name="T3" fmla="*/ 64 h 102"/>
                <a:gd name="T4" fmla="*/ 8 w 221"/>
                <a:gd name="T5" fmla="*/ 64 h 102"/>
                <a:gd name="T6" fmla="*/ 4 w 221"/>
                <a:gd name="T7" fmla="*/ 68 h 102"/>
                <a:gd name="T8" fmla="*/ 4 w 221"/>
                <a:gd name="T9" fmla="*/ 68 h 102"/>
                <a:gd name="T10" fmla="*/ 4 w 221"/>
                <a:gd name="T11" fmla="*/ 72 h 102"/>
                <a:gd name="T12" fmla="*/ 4 w 221"/>
                <a:gd name="T13" fmla="*/ 72 h 102"/>
                <a:gd name="T14" fmla="*/ 4 w 221"/>
                <a:gd name="T15" fmla="*/ 75 h 102"/>
                <a:gd name="T16" fmla="*/ 0 w 221"/>
                <a:gd name="T17" fmla="*/ 75 h 102"/>
                <a:gd name="T18" fmla="*/ 0 w 221"/>
                <a:gd name="T19" fmla="*/ 79 h 102"/>
                <a:gd name="T20" fmla="*/ 4 w 221"/>
                <a:gd name="T21" fmla="*/ 83 h 102"/>
                <a:gd name="T22" fmla="*/ 4 w 221"/>
                <a:gd name="T23" fmla="*/ 83 h 102"/>
                <a:gd name="T24" fmla="*/ 4 w 221"/>
                <a:gd name="T25" fmla="*/ 87 h 102"/>
                <a:gd name="T26" fmla="*/ 4 w 221"/>
                <a:gd name="T27" fmla="*/ 91 h 102"/>
                <a:gd name="T28" fmla="*/ 4 w 221"/>
                <a:gd name="T29" fmla="*/ 91 h 102"/>
                <a:gd name="T30" fmla="*/ 8 w 221"/>
                <a:gd name="T31" fmla="*/ 94 h 102"/>
                <a:gd name="T32" fmla="*/ 8 w 221"/>
                <a:gd name="T33" fmla="*/ 98 h 102"/>
                <a:gd name="T34" fmla="*/ 11 w 221"/>
                <a:gd name="T35" fmla="*/ 98 h 102"/>
                <a:gd name="T36" fmla="*/ 11 w 221"/>
                <a:gd name="T37" fmla="*/ 102 h 102"/>
                <a:gd name="T38" fmla="*/ 15 w 221"/>
                <a:gd name="T39" fmla="*/ 102 h 102"/>
                <a:gd name="T40" fmla="*/ 15 w 221"/>
                <a:gd name="T41" fmla="*/ 102 h 102"/>
                <a:gd name="T42" fmla="*/ 15 w 221"/>
                <a:gd name="T43" fmla="*/ 102 h 102"/>
                <a:gd name="T44" fmla="*/ 19 w 221"/>
                <a:gd name="T45" fmla="*/ 102 h 102"/>
                <a:gd name="T46" fmla="*/ 19 w 221"/>
                <a:gd name="T47" fmla="*/ 102 h 102"/>
                <a:gd name="T48" fmla="*/ 23 w 221"/>
                <a:gd name="T49" fmla="*/ 102 h 102"/>
                <a:gd name="T50" fmla="*/ 221 w 221"/>
                <a:gd name="T51" fmla="*/ 42 h 102"/>
                <a:gd name="T52" fmla="*/ 218 w 221"/>
                <a:gd name="T53" fmla="*/ 42 h 102"/>
                <a:gd name="T54" fmla="*/ 218 w 221"/>
                <a:gd name="T55" fmla="*/ 42 h 102"/>
                <a:gd name="T56" fmla="*/ 214 w 221"/>
                <a:gd name="T57" fmla="*/ 42 h 102"/>
                <a:gd name="T58" fmla="*/ 214 w 221"/>
                <a:gd name="T59" fmla="*/ 42 h 102"/>
                <a:gd name="T60" fmla="*/ 210 w 221"/>
                <a:gd name="T61" fmla="*/ 42 h 102"/>
                <a:gd name="T62" fmla="*/ 210 w 221"/>
                <a:gd name="T63" fmla="*/ 38 h 102"/>
                <a:gd name="T64" fmla="*/ 210 w 221"/>
                <a:gd name="T65" fmla="*/ 38 h 102"/>
                <a:gd name="T66" fmla="*/ 206 w 221"/>
                <a:gd name="T67" fmla="*/ 34 h 102"/>
                <a:gd name="T68" fmla="*/ 206 w 221"/>
                <a:gd name="T69" fmla="*/ 34 h 102"/>
                <a:gd name="T70" fmla="*/ 206 w 221"/>
                <a:gd name="T71" fmla="*/ 30 h 102"/>
                <a:gd name="T72" fmla="*/ 203 w 221"/>
                <a:gd name="T73" fmla="*/ 27 h 102"/>
                <a:gd name="T74" fmla="*/ 203 w 221"/>
                <a:gd name="T75" fmla="*/ 27 h 102"/>
                <a:gd name="T76" fmla="*/ 203 w 221"/>
                <a:gd name="T77" fmla="*/ 23 h 102"/>
                <a:gd name="T78" fmla="*/ 203 w 221"/>
                <a:gd name="T79" fmla="*/ 19 h 102"/>
                <a:gd name="T80" fmla="*/ 203 w 221"/>
                <a:gd name="T81" fmla="*/ 15 h 102"/>
                <a:gd name="T82" fmla="*/ 203 w 221"/>
                <a:gd name="T83" fmla="*/ 15 h 102"/>
                <a:gd name="T84" fmla="*/ 203 w 221"/>
                <a:gd name="T85" fmla="*/ 12 h 102"/>
                <a:gd name="T86" fmla="*/ 203 w 221"/>
                <a:gd name="T87" fmla="*/ 8 h 102"/>
                <a:gd name="T88" fmla="*/ 203 w 221"/>
                <a:gd name="T89" fmla="*/ 8 h 102"/>
                <a:gd name="T90" fmla="*/ 203 w 221"/>
                <a:gd name="T91" fmla="*/ 4 h 102"/>
                <a:gd name="T92" fmla="*/ 206 w 221"/>
                <a:gd name="T93" fmla="*/ 4 h 102"/>
                <a:gd name="T94" fmla="*/ 206 w 221"/>
                <a:gd name="T95" fmla="*/ 4 h 102"/>
                <a:gd name="T96" fmla="*/ 206 w 221"/>
                <a:gd name="T97" fmla="*/ 0 h 102"/>
                <a:gd name="T98" fmla="*/ 210 w 221"/>
                <a:gd name="T9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1" h="102">
                  <a:moveTo>
                    <a:pt x="8" y="64"/>
                  </a:moveTo>
                  <a:lnTo>
                    <a:pt x="8" y="64"/>
                  </a:lnTo>
                  <a:lnTo>
                    <a:pt x="8" y="64"/>
                  </a:lnTo>
                  <a:lnTo>
                    <a:pt x="8" y="64"/>
                  </a:lnTo>
                  <a:lnTo>
                    <a:pt x="8" y="64"/>
                  </a:lnTo>
                  <a:lnTo>
                    <a:pt x="8" y="64"/>
                  </a:lnTo>
                  <a:lnTo>
                    <a:pt x="4" y="64"/>
                  </a:lnTo>
                  <a:lnTo>
                    <a:pt x="4" y="68"/>
                  </a:lnTo>
                  <a:lnTo>
                    <a:pt x="4" y="68"/>
                  </a:lnTo>
                  <a:lnTo>
                    <a:pt x="4" y="68"/>
                  </a:lnTo>
                  <a:lnTo>
                    <a:pt x="4" y="68"/>
                  </a:lnTo>
                  <a:lnTo>
                    <a:pt x="4" y="72"/>
                  </a:lnTo>
                  <a:lnTo>
                    <a:pt x="4" y="72"/>
                  </a:lnTo>
                  <a:lnTo>
                    <a:pt x="4" y="72"/>
                  </a:lnTo>
                  <a:lnTo>
                    <a:pt x="4" y="72"/>
                  </a:lnTo>
                  <a:lnTo>
                    <a:pt x="4" y="75"/>
                  </a:lnTo>
                  <a:lnTo>
                    <a:pt x="0" y="75"/>
                  </a:lnTo>
                  <a:lnTo>
                    <a:pt x="0" y="75"/>
                  </a:lnTo>
                  <a:lnTo>
                    <a:pt x="0" y="79"/>
                  </a:lnTo>
                  <a:lnTo>
                    <a:pt x="0" y="79"/>
                  </a:lnTo>
                  <a:lnTo>
                    <a:pt x="4" y="79"/>
                  </a:lnTo>
                  <a:lnTo>
                    <a:pt x="4" y="83"/>
                  </a:lnTo>
                  <a:lnTo>
                    <a:pt x="4" y="83"/>
                  </a:lnTo>
                  <a:lnTo>
                    <a:pt x="4" y="83"/>
                  </a:lnTo>
                  <a:lnTo>
                    <a:pt x="4" y="87"/>
                  </a:lnTo>
                  <a:lnTo>
                    <a:pt x="4" y="87"/>
                  </a:lnTo>
                  <a:lnTo>
                    <a:pt x="4" y="91"/>
                  </a:lnTo>
                  <a:lnTo>
                    <a:pt x="4" y="91"/>
                  </a:lnTo>
                  <a:lnTo>
                    <a:pt x="4" y="91"/>
                  </a:lnTo>
                  <a:lnTo>
                    <a:pt x="4" y="91"/>
                  </a:lnTo>
                  <a:lnTo>
                    <a:pt x="8" y="94"/>
                  </a:lnTo>
                  <a:lnTo>
                    <a:pt x="8" y="94"/>
                  </a:lnTo>
                  <a:lnTo>
                    <a:pt x="8" y="94"/>
                  </a:lnTo>
                  <a:lnTo>
                    <a:pt x="8" y="98"/>
                  </a:lnTo>
                  <a:lnTo>
                    <a:pt x="8" y="98"/>
                  </a:lnTo>
                  <a:lnTo>
                    <a:pt x="11" y="98"/>
                  </a:lnTo>
                  <a:lnTo>
                    <a:pt x="11" y="98"/>
                  </a:lnTo>
                  <a:lnTo>
                    <a:pt x="11" y="102"/>
                  </a:lnTo>
                  <a:lnTo>
                    <a:pt x="11" y="102"/>
                  </a:lnTo>
                  <a:lnTo>
                    <a:pt x="15" y="102"/>
                  </a:lnTo>
                  <a:lnTo>
                    <a:pt x="15" y="102"/>
                  </a:lnTo>
                  <a:lnTo>
                    <a:pt x="15" y="102"/>
                  </a:lnTo>
                  <a:lnTo>
                    <a:pt x="15" y="102"/>
                  </a:lnTo>
                  <a:lnTo>
                    <a:pt x="15" y="102"/>
                  </a:lnTo>
                  <a:lnTo>
                    <a:pt x="19" y="102"/>
                  </a:lnTo>
                  <a:lnTo>
                    <a:pt x="19" y="102"/>
                  </a:lnTo>
                  <a:lnTo>
                    <a:pt x="19" y="102"/>
                  </a:lnTo>
                  <a:lnTo>
                    <a:pt x="19" y="102"/>
                  </a:lnTo>
                  <a:lnTo>
                    <a:pt x="23" y="102"/>
                  </a:lnTo>
                  <a:lnTo>
                    <a:pt x="23" y="102"/>
                  </a:lnTo>
                  <a:lnTo>
                    <a:pt x="221" y="42"/>
                  </a:lnTo>
                  <a:lnTo>
                    <a:pt x="221" y="42"/>
                  </a:lnTo>
                  <a:lnTo>
                    <a:pt x="221" y="42"/>
                  </a:lnTo>
                  <a:lnTo>
                    <a:pt x="218" y="42"/>
                  </a:lnTo>
                  <a:lnTo>
                    <a:pt x="218" y="42"/>
                  </a:lnTo>
                  <a:lnTo>
                    <a:pt x="218" y="42"/>
                  </a:lnTo>
                  <a:lnTo>
                    <a:pt x="218" y="42"/>
                  </a:lnTo>
                  <a:lnTo>
                    <a:pt x="214" y="42"/>
                  </a:lnTo>
                  <a:lnTo>
                    <a:pt x="214" y="42"/>
                  </a:lnTo>
                  <a:lnTo>
                    <a:pt x="214" y="42"/>
                  </a:lnTo>
                  <a:lnTo>
                    <a:pt x="214" y="42"/>
                  </a:lnTo>
                  <a:lnTo>
                    <a:pt x="210" y="42"/>
                  </a:lnTo>
                  <a:lnTo>
                    <a:pt x="210" y="38"/>
                  </a:lnTo>
                  <a:lnTo>
                    <a:pt x="210" y="38"/>
                  </a:lnTo>
                  <a:lnTo>
                    <a:pt x="210" y="38"/>
                  </a:lnTo>
                  <a:lnTo>
                    <a:pt x="210" y="38"/>
                  </a:lnTo>
                  <a:lnTo>
                    <a:pt x="206" y="34"/>
                  </a:lnTo>
                  <a:lnTo>
                    <a:pt x="206" y="34"/>
                  </a:lnTo>
                  <a:lnTo>
                    <a:pt x="206" y="34"/>
                  </a:lnTo>
                  <a:lnTo>
                    <a:pt x="206" y="34"/>
                  </a:lnTo>
                  <a:lnTo>
                    <a:pt x="206" y="30"/>
                  </a:lnTo>
                  <a:lnTo>
                    <a:pt x="206" y="30"/>
                  </a:lnTo>
                  <a:lnTo>
                    <a:pt x="203" y="30"/>
                  </a:lnTo>
                  <a:lnTo>
                    <a:pt x="203" y="27"/>
                  </a:lnTo>
                  <a:lnTo>
                    <a:pt x="203" y="27"/>
                  </a:lnTo>
                  <a:lnTo>
                    <a:pt x="203" y="27"/>
                  </a:lnTo>
                  <a:lnTo>
                    <a:pt x="203" y="23"/>
                  </a:lnTo>
                  <a:lnTo>
                    <a:pt x="203" y="23"/>
                  </a:lnTo>
                  <a:lnTo>
                    <a:pt x="203" y="19"/>
                  </a:lnTo>
                  <a:lnTo>
                    <a:pt x="203" y="19"/>
                  </a:lnTo>
                  <a:lnTo>
                    <a:pt x="203" y="19"/>
                  </a:lnTo>
                  <a:lnTo>
                    <a:pt x="203" y="15"/>
                  </a:lnTo>
                  <a:lnTo>
                    <a:pt x="203" y="15"/>
                  </a:lnTo>
                  <a:lnTo>
                    <a:pt x="203" y="15"/>
                  </a:lnTo>
                  <a:lnTo>
                    <a:pt x="203" y="12"/>
                  </a:lnTo>
                  <a:lnTo>
                    <a:pt x="203" y="12"/>
                  </a:lnTo>
                  <a:lnTo>
                    <a:pt x="203" y="12"/>
                  </a:lnTo>
                  <a:lnTo>
                    <a:pt x="203" y="8"/>
                  </a:lnTo>
                  <a:lnTo>
                    <a:pt x="203" y="8"/>
                  </a:lnTo>
                  <a:lnTo>
                    <a:pt x="203" y="8"/>
                  </a:lnTo>
                  <a:lnTo>
                    <a:pt x="203" y="8"/>
                  </a:lnTo>
                  <a:lnTo>
                    <a:pt x="203" y="4"/>
                  </a:lnTo>
                  <a:lnTo>
                    <a:pt x="203" y="4"/>
                  </a:lnTo>
                  <a:lnTo>
                    <a:pt x="206" y="4"/>
                  </a:lnTo>
                  <a:lnTo>
                    <a:pt x="206" y="4"/>
                  </a:lnTo>
                  <a:lnTo>
                    <a:pt x="206" y="4"/>
                  </a:lnTo>
                  <a:lnTo>
                    <a:pt x="206" y="4"/>
                  </a:lnTo>
                  <a:lnTo>
                    <a:pt x="206" y="0"/>
                  </a:lnTo>
                  <a:lnTo>
                    <a:pt x="206" y="0"/>
                  </a:lnTo>
                  <a:lnTo>
                    <a:pt x="210" y="0"/>
                  </a:lnTo>
                  <a:lnTo>
                    <a:pt x="8" y="6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Oval 525">
              <a:extLst>
                <a:ext uri="{FF2B5EF4-FFF2-40B4-BE49-F238E27FC236}">
                  <a16:creationId xmlns:a16="http://schemas.microsoft.com/office/drawing/2014/main" id="{E6180E3D-8B61-1405-7283-B23188709CDB}"/>
                </a:ext>
              </a:extLst>
            </p:cNvPr>
            <p:cNvSpPr>
              <a:spLocks noChangeArrowheads="1"/>
            </p:cNvSpPr>
            <p:nvPr/>
          </p:nvSpPr>
          <p:spPr bwMode="auto">
            <a:xfrm>
              <a:off x="4078" y="1767"/>
              <a:ext cx="124" cy="124"/>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Oval 526">
              <a:extLst>
                <a:ext uri="{FF2B5EF4-FFF2-40B4-BE49-F238E27FC236}">
                  <a16:creationId xmlns:a16="http://schemas.microsoft.com/office/drawing/2014/main" id="{FD1339B8-4C08-3A8A-EFAC-C59D277D77B9}"/>
                </a:ext>
              </a:extLst>
            </p:cNvPr>
            <p:cNvSpPr>
              <a:spLocks noChangeArrowheads="1"/>
            </p:cNvSpPr>
            <p:nvPr/>
          </p:nvSpPr>
          <p:spPr bwMode="auto">
            <a:xfrm>
              <a:off x="3875" y="2454"/>
              <a:ext cx="124" cy="124"/>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27">
              <a:extLst>
                <a:ext uri="{FF2B5EF4-FFF2-40B4-BE49-F238E27FC236}">
                  <a16:creationId xmlns:a16="http://schemas.microsoft.com/office/drawing/2014/main" id="{07223849-A595-0491-B6F9-B315B2877507}"/>
                </a:ext>
              </a:extLst>
            </p:cNvPr>
            <p:cNvSpPr>
              <a:spLocks/>
            </p:cNvSpPr>
            <p:nvPr/>
          </p:nvSpPr>
          <p:spPr bwMode="auto">
            <a:xfrm>
              <a:off x="3992" y="2503"/>
              <a:ext cx="195" cy="60"/>
            </a:xfrm>
            <a:custGeom>
              <a:avLst/>
              <a:gdLst>
                <a:gd name="T0" fmla="*/ 7 w 195"/>
                <a:gd name="T1" fmla="*/ 0 h 60"/>
                <a:gd name="T2" fmla="*/ 7 w 195"/>
                <a:gd name="T3" fmla="*/ 0 h 60"/>
                <a:gd name="T4" fmla="*/ 3 w 195"/>
                <a:gd name="T5" fmla="*/ 0 h 60"/>
                <a:gd name="T6" fmla="*/ 3 w 195"/>
                <a:gd name="T7" fmla="*/ 0 h 60"/>
                <a:gd name="T8" fmla="*/ 3 w 195"/>
                <a:gd name="T9" fmla="*/ 4 h 60"/>
                <a:gd name="T10" fmla="*/ 3 w 195"/>
                <a:gd name="T11" fmla="*/ 4 h 60"/>
                <a:gd name="T12" fmla="*/ 3 w 195"/>
                <a:gd name="T13" fmla="*/ 7 h 60"/>
                <a:gd name="T14" fmla="*/ 3 w 195"/>
                <a:gd name="T15" fmla="*/ 7 h 60"/>
                <a:gd name="T16" fmla="*/ 0 w 195"/>
                <a:gd name="T17" fmla="*/ 11 h 60"/>
                <a:gd name="T18" fmla="*/ 0 w 195"/>
                <a:gd name="T19" fmla="*/ 15 h 60"/>
                <a:gd name="T20" fmla="*/ 0 w 195"/>
                <a:gd name="T21" fmla="*/ 15 h 60"/>
                <a:gd name="T22" fmla="*/ 0 w 195"/>
                <a:gd name="T23" fmla="*/ 19 h 60"/>
                <a:gd name="T24" fmla="*/ 0 w 195"/>
                <a:gd name="T25" fmla="*/ 22 h 60"/>
                <a:gd name="T26" fmla="*/ 0 w 195"/>
                <a:gd name="T27" fmla="*/ 22 h 60"/>
                <a:gd name="T28" fmla="*/ 0 w 195"/>
                <a:gd name="T29" fmla="*/ 26 h 60"/>
                <a:gd name="T30" fmla="*/ 0 w 195"/>
                <a:gd name="T31" fmla="*/ 30 h 60"/>
                <a:gd name="T32" fmla="*/ 0 w 195"/>
                <a:gd name="T33" fmla="*/ 30 h 60"/>
                <a:gd name="T34" fmla="*/ 0 w 195"/>
                <a:gd name="T35" fmla="*/ 34 h 60"/>
                <a:gd name="T36" fmla="*/ 0 w 195"/>
                <a:gd name="T37" fmla="*/ 37 h 60"/>
                <a:gd name="T38" fmla="*/ 0 w 195"/>
                <a:gd name="T39" fmla="*/ 37 h 60"/>
                <a:gd name="T40" fmla="*/ 0 w 195"/>
                <a:gd name="T41" fmla="*/ 41 h 60"/>
                <a:gd name="T42" fmla="*/ 0 w 195"/>
                <a:gd name="T43" fmla="*/ 41 h 60"/>
                <a:gd name="T44" fmla="*/ 0 w 195"/>
                <a:gd name="T45" fmla="*/ 41 h 60"/>
                <a:gd name="T46" fmla="*/ 0 w 195"/>
                <a:gd name="T47" fmla="*/ 41 h 60"/>
                <a:gd name="T48" fmla="*/ 3 w 195"/>
                <a:gd name="T49" fmla="*/ 41 h 60"/>
                <a:gd name="T50" fmla="*/ 191 w 195"/>
                <a:gd name="T51" fmla="*/ 60 h 60"/>
                <a:gd name="T52" fmla="*/ 187 w 195"/>
                <a:gd name="T53" fmla="*/ 60 h 60"/>
                <a:gd name="T54" fmla="*/ 187 w 195"/>
                <a:gd name="T55" fmla="*/ 60 h 60"/>
                <a:gd name="T56" fmla="*/ 187 w 195"/>
                <a:gd name="T57" fmla="*/ 60 h 60"/>
                <a:gd name="T58" fmla="*/ 187 w 195"/>
                <a:gd name="T59" fmla="*/ 56 h 60"/>
                <a:gd name="T60" fmla="*/ 187 w 195"/>
                <a:gd name="T61" fmla="*/ 56 h 60"/>
                <a:gd name="T62" fmla="*/ 187 w 195"/>
                <a:gd name="T63" fmla="*/ 52 h 60"/>
                <a:gd name="T64" fmla="*/ 187 w 195"/>
                <a:gd name="T65" fmla="*/ 52 h 60"/>
                <a:gd name="T66" fmla="*/ 187 w 195"/>
                <a:gd name="T67" fmla="*/ 49 h 60"/>
                <a:gd name="T68" fmla="*/ 187 w 195"/>
                <a:gd name="T69" fmla="*/ 45 h 60"/>
                <a:gd name="T70" fmla="*/ 187 w 195"/>
                <a:gd name="T71" fmla="*/ 45 h 60"/>
                <a:gd name="T72" fmla="*/ 187 w 195"/>
                <a:gd name="T73" fmla="*/ 41 h 60"/>
                <a:gd name="T74" fmla="*/ 187 w 195"/>
                <a:gd name="T75" fmla="*/ 37 h 60"/>
                <a:gd name="T76" fmla="*/ 187 w 195"/>
                <a:gd name="T77" fmla="*/ 37 h 60"/>
                <a:gd name="T78" fmla="*/ 187 w 195"/>
                <a:gd name="T79" fmla="*/ 34 h 60"/>
                <a:gd name="T80" fmla="*/ 187 w 195"/>
                <a:gd name="T81" fmla="*/ 30 h 60"/>
                <a:gd name="T82" fmla="*/ 191 w 195"/>
                <a:gd name="T83" fmla="*/ 26 h 60"/>
                <a:gd name="T84" fmla="*/ 191 w 195"/>
                <a:gd name="T85" fmla="*/ 26 h 60"/>
                <a:gd name="T86" fmla="*/ 191 w 195"/>
                <a:gd name="T87" fmla="*/ 22 h 60"/>
                <a:gd name="T88" fmla="*/ 191 w 195"/>
                <a:gd name="T89" fmla="*/ 22 h 60"/>
                <a:gd name="T90" fmla="*/ 191 w 195"/>
                <a:gd name="T91" fmla="*/ 22 h 60"/>
                <a:gd name="T92" fmla="*/ 191 w 195"/>
                <a:gd name="T93" fmla="*/ 19 h 60"/>
                <a:gd name="T94" fmla="*/ 195 w 195"/>
                <a:gd name="T95" fmla="*/ 19 h 60"/>
                <a:gd name="T96" fmla="*/ 195 w 195"/>
                <a:gd name="T97" fmla="*/ 19 h 60"/>
                <a:gd name="T98" fmla="*/ 195 w 195"/>
                <a:gd name="T99" fmla="*/ 1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5" h="60">
                  <a:moveTo>
                    <a:pt x="7" y="0"/>
                  </a:moveTo>
                  <a:lnTo>
                    <a:pt x="7" y="0"/>
                  </a:lnTo>
                  <a:lnTo>
                    <a:pt x="7" y="0"/>
                  </a:lnTo>
                  <a:lnTo>
                    <a:pt x="7" y="0"/>
                  </a:lnTo>
                  <a:lnTo>
                    <a:pt x="7" y="0"/>
                  </a:lnTo>
                  <a:lnTo>
                    <a:pt x="3" y="0"/>
                  </a:lnTo>
                  <a:lnTo>
                    <a:pt x="3" y="0"/>
                  </a:lnTo>
                  <a:lnTo>
                    <a:pt x="3" y="0"/>
                  </a:lnTo>
                  <a:lnTo>
                    <a:pt x="3" y="4"/>
                  </a:lnTo>
                  <a:lnTo>
                    <a:pt x="3" y="4"/>
                  </a:lnTo>
                  <a:lnTo>
                    <a:pt x="3" y="4"/>
                  </a:lnTo>
                  <a:lnTo>
                    <a:pt x="3" y="4"/>
                  </a:lnTo>
                  <a:lnTo>
                    <a:pt x="3" y="4"/>
                  </a:lnTo>
                  <a:lnTo>
                    <a:pt x="3" y="7"/>
                  </a:lnTo>
                  <a:lnTo>
                    <a:pt x="3" y="7"/>
                  </a:lnTo>
                  <a:lnTo>
                    <a:pt x="3" y="7"/>
                  </a:lnTo>
                  <a:lnTo>
                    <a:pt x="3" y="11"/>
                  </a:lnTo>
                  <a:lnTo>
                    <a:pt x="0" y="11"/>
                  </a:lnTo>
                  <a:lnTo>
                    <a:pt x="0" y="11"/>
                  </a:lnTo>
                  <a:lnTo>
                    <a:pt x="0" y="15"/>
                  </a:lnTo>
                  <a:lnTo>
                    <a:pt x="0" y="15"/>
                  </a:lnTo>
                  <a:lnTo>
                    <a:pt x="0" y="15"/>
                  </a:lnTo>
                  <a:lnTo>
                    <a:pt x="0" y="19"/>
                  </a:lnTo>
                  <a:lnTo>
                    <a:pt x="0" y="19"/>
                  </a:lnTo>
                  <a:lnTo>
                    <a:pt x="0" y="19"/>
                  </a:lnTo>
                  <a:lnTo>
                    <a:pt x="0" y="22"/>
                  </a:lnTo>
                  <a:lnTo>
                    <a:pt x="0" y="22"/>
                  </a:lnTo>
                  <a:lnTo>
                    <a:pt x="0" y="22"/>
                  </a:lnTo>
                  <a:lnTo>
                    <a:pt x="0" y="26"/>
                  </a:lnTo>
                  <a:lnTo>
                    <a:pt x="0" y="26"/>
                  </a:lnTo>
                  <a:lnTo>
                    <a:pt x="0" y="26"/>
                  </a:lnTo>
                  <a:lnTo>
                    <a:pt x="0" y="30"/>
                  </a:lnTo>
                  <a:lnTo>
                    <a:pt x="0" y="30"/>
                  </a:lnTo>
                  <a:lnTo>
                    <a:pt x="0" y="30"/>
                  </a:lnTo>
                  <a:lnTo>
                    <a:pt x="0" y="34"/>
                  </a:lnTo>
                  <a:lnTo>
                    <a:pt x="0" y="34"/>
                  </a:lnTo>
                  <a:lnTo>
                    <a:pt x="0" y="34"/>
                  </a:lnTo>
                  <a:lnTo>
                    <a:pt x="0" y="37"/>
                  </a:lnTo>
                  <a:lnTo>
                    <a:pt x="0" y="37"/>
                  </a:lnTo>
                  <a:lnTo>
                    <a:pt x="0" y="37"/>
                  </a:lnTo>
                  <a:lnTo>
                    <a:pt x="0" y="37"/>
                  </a:lnTo>
                  <a:lnTo>
                    <a:pt x="0" y="41"/>
                  </a:lnTo>
                  <a:lnTo>
                    <a:pt x="0" y="41"/>
                  </a:lnTo>
                  <a:lnTo>
                    <a:pt x="0" y="41"/>
                  </a:lnTo>
                  <a:lnTo>
                    <a:pt x="0" y="41"/>
                  </a:lnTo>
                  <a:lnTo>
                    <a:pt x="0" y="41"/>
                  </a:lnTo>
                  <a:lnTo>
                    <a:pt x="0" y="41"/>
                  </a:lnTo>
                  <a:lnTo>
                    <a:pt x="0" y="41"/>
                  </a:lnTo>
                  <a:lnTo>
                    <a:pt x="3" y="41"/>
                  </a:lnTo>
                  <a:lnTo>
                    <a:pt x="3" y="41"/>
                  </a:lnTo>
                  <a:lnTo>
                    <a:pt x="191" y="60"/>
                  </a:lnTo>
                  <a:lnTo>
                    <a:pt x="191" y="60"/>
                  </a:lnTo>
                  <a:lnTo>
                    <a:pt x="187" y="60"/>
                  </a:lnTo>
                  <a:lnTo>
                    <a:pt x="187" y="60"/>
                  </a:lnTo>
                  <a:lnTo>
                    <a:pt x="187" y="60"/>
                  </a:lnTo>
                  <a:lnTo>
                    <a:pt x="187" y="60"/>
                  </a:lnTo>
                  <a:lnTo>
                    <a:pt x="187" y="60"/>
                  </a:lnTo>
                  <a:lnTo>
                    <a:pt x="187" y="60"/>
                  </a:lnTo>
                  <a:lnTo>
                    <a:pt x="187" y="56"/>
                  </a:lnTo>
                  <a:lnTo>
                    <a:pt x="187" y="56"/>
                  </a:lnTo>
                  <a:lnTo>
                    <a:pt x="187" y="56"/>
                  </a:lnTo>
                  <a:lnTo>
                    <a:pt x="187" y="56"/>
                  </a:lnTo>
                  <a:lnTo>
                    <a:pt x="187" y="56"/>
                  </a:lnTo>
                  <a:lnTo>
                    <a:pt x="187" y="52"/>
                  </a:lnTo>
                  <a:lnTo>
                    <a:pt x="187" y="52"/>
                  </a:lnTo>
                  <a:lnTo>
                    <a:pt x="187" y="52"/>
                  </a:lnTo>
                  <a:lnTo>
                    <a:pt x="187" y="49"/>
                  </a:lnTo>
                  <a:lnTo>
                    <a:pt x="187" y="49"/>
                  </a:lnTo>
                  <a:lnTo>
                    <a:pt x="187" y="49"/>
                  </a:lnTo>
                  <a:lnTo>
                    <a:pt x="187" y="45"/>
                  </a:lnTo>
                  <a:lnTo>
                    <a:pt x="187" y="45"/>
                  </a:lnTo>
                  <a:lnTo>
                    <a:pt x="187" y="45"/>
                  </a:lnTo>
                  <a:lnTo>
                    <a:pt x="187" y="41"/>
                  </a:lnTo>
                  <a:lnTo>
                    <a:pt x="187" y="41"/>
                  </a:lnTo>
                  <a:lnTo>
                    <a:pt x="187" y="41"/>
                  </a:lnTo>
                  <a:lnTo>
                    <a:pt x="187" y="37"/>
                  </a:lnTo>
                  <a:lnTo>
                    <a:pt x="187" y="37"/>
                  </a:lnTo>
                  <a:lnTo>
                    <a:pt x="187" y="37"/>
                  </a:lnTo>
                  <a:lnTo>
                    <a:pt x="187" y="34"/>
                  </a:lnTo>
                  <a:lnTo>
                    <a:pt x="187" y="34"/>
                  </a:lnTo>
                  <a:lnTo>
                    <a:pt x="187" y="30"/>
                  </a:lnTo>
                  <a:lnTo>
                    <a:pt x="187" y="30"/>
                  </a:lnTo>
                  <a:lnTo>
                    <a:pt x="191" y="30"/>
                  </a:lnTo>
                  <a:lnTo>
                    <a:pt x="191" y="26"/>
                  </a:lnTo>
                  <a:lnTo>
                    <a:pt x="191" y="26"/>
                  </a:lnTo>
                  <a:lnTo>
                    <a:pt x="191" y="26"/>
                  </a:lnTo>
                  <a:lnTo>
                    <a:pt x="191" y="26"/>
                  </a:lnTo>
                  <a:lnTo>
                    <a:pt x="191" y="22"/>
                  </a:lnTo>
                  <a:lnTo>
                    <a:pt x="191" y="22"/>
                  </a:lnTo>
                  <a:lnTo>
                    <a:pt x="191" y="22"/>
                  </a:lnTo>
                  <a:lnTo>
                    <a:pt x="191" y="22"/>
                  </a:lnTo>
                  <a:lnTo>
                    <a:pt x="191" y="22"/>
                  </a:lnTo>
                  <a:lnTo>
                    <a:pt x="191" y="19"/>
                  </a:lnTo>
                  <a:lnTo>
                    <a:pt x="191" y="19"/>
                  </a:lnTo>
                  <a:lnTo>
                    <a:pt x="191" y="19"/>
                  </a:lnTo>
                  <a:lnTo>
                    <a:pt x="195" y="19"/>
                  </a:lnTo>
                  <a:lnTo>
                    <a:pt x="195" y="19"/>
                  </a:lnTo>
                  <a:lnTo>
                    <a:pt x="195" y="19"/>
                  </a:lnTo>
                  <a:lnTo>
                    <a:pt x="195" y="19"/>
                  </a:lnTo>
                  <a:lnTo>
                    <a:pt x="195" y="19"/>
                  </a:lnTo>
                  <a:lnTo>
                    <a:pt x="7"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Oval 528">
              <a:extLst>
                <a:ext uri="{FF2B5EF4-FFF2-40B4-BE49-F238E27FC236}">
                  <a16:creationId xmlns:a16="http://schemas.microsoft.com/office/drawing/2014/main" id="{A802D69A-95F7-8AAC-27D3-224EE1C353BC}"/>
                </a:ext>
              </a:extLst>
            </p:cNvPr>
            <p:cNvSpPr>
              <a:spLocks noChangeArrowheads="1"/>
            </p:cNvSpPr>
            <p:nvPr/>
          </p:nvSpPr>
          <p:spPr bwMode="auto">
            <a:xfrm>
              <a:off x="5481" y="1111"/>
              <a:ext cx="146" cy="146"/>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29">
              <a:extLst>
                <a:ext uri="{FF2B5EF4-FFF2-40B4-BE49-F238E27FC236}">
                  <a16:creationId xmlns:a16="http://schemas.microsoft.com/office/drawing/2014/main" id="{7774B3E8-611B-A2EB-DE92-014ECFB2D4D3}"/>
                </a:ext>
              </a:extLst>
            </p:cNvPr>
            <p:cNvSpPr>
              <a:spLocks/>
            </p:cNvSpPr>
            <p:nvPr/>
          </p:nvSpPr>
          <p:spPr bwMode="auto">
            <a:xfrm>
              <a:off x="5462" y="934"/>
              <a:ext cx="94" cy="195"/>
            </a:xfrm>
            <a:custGeom>
              <a:avLst/>
              <a:gdLst>
                <a:gd name="T0" fmla="*/ 53 w 94"/>
                <a:gd name="T1" fmla="*/ 192 h 195"/>
                <a:gd name="T2" fmla="*/ 53 w 94"/>
                <a:gd name="T3" fmla="*/ 192 h 195"/>
                <a:gd name="T4" fmla="*/ 53 w 94"/>
                <a:gd name="T5" fmla="*/ 192 h 195"/>
                <a:gd name="T6" fmla="*/ 56 w 94"/>
                <a:gd name="T7" fmla="*/ 195 h 195"/>
                <a:gd name="T8" fmla="*/ 56 w 94"/>
                <a:gd name="T9" fmla="*/ 195 h 195"/>
                <a:gd name="T10" fmla="*/ 60 w 94"/>
                <a:gd name="T11" fmla="*/ 195 h 195"/>
                <a:gd name="T12" fmla="*/ 60 w 94"/>
                <a:gd name="T13" fmla="*/ 195 h 195"/>
                <a:gd name="T14" fmla="*/ 64 w 94"/>
                <a:gd name="T15" fmla="*/ 192 h 195"/>
                <a:gd name="T16" fmla="*/ 64 w 94"/>
                <a:gd name="T17" fmla="*/ 192 h 195"/>
                <a:gd name="T18" fmla="*/ 68 w 94"/>
                <a:gd name="T19" fmla="*/ 192 h 195"/>
                <a:gd name="T20" fmla="*/ 71 w 94"/>
                <a:gd name="T21" fmla="*/ 192 h 195"/>
                <a:gd name="T22" fmla="*/ 71 w 94"/>
                <a:gd name="T23" fmla="*/ 192 h 195"/>
                <a:gd name="T24" fmla="*/ 75 w 94"/>
                <a:gd name="T25" fmla="*/ 192 h 195"/>
                <a:gd name="T26" fmla="*/ 79 w 94"/>
                <a:gd name="T27" fmla="*/ 188 h 195"/>
                <a:gd name="T28" fmla="*/ 79 w 94"/>
                <a:gd name="T29" fmla="*/ 188 h 195"/>
                <a:gd name="T30" fmla="*/ 83 w 94"/>
                <a:gd name="T31" fmla="*/ 188 h 195"/>
                <a:gd name="T32" fmla="*/ 86 w 94"/>
                <a:gd name="T33" fmla="*/ 188 h 195"/>
                <a:gd name="T34" fmla="*/ 86 w 94"/>
                <a:gd name="T35" fmla="*/ 184 h 195"/>
                <a:gd name="T36" fmla="*/ 90 w 94"/>
                <a:gd name="T37" fmla="*/ 184 h 195"/>
                <a:gd name="T38" fmla="*/ 90 w 94"/>
                <a:gd name="T39" fmla="*/ 184 h 195"/>
                <a:gd name="T40" fmla="*/ 90 w 94"/>
                <a:gd name="T41" fmla="*/ 184 h 195"/>
                <a:gd name="T42" fmla="*/ 94 w 94"/>
                <a:gd name="T43" fmla="*/ 180 h 195"/>
                <a:gd name="T44" fmla="*/ 94 w 94"/>
                <a:gd name="T45" fmla="*/ 180 h 195"/>
                <a:gd name="T46" fmla="*/ 94 w 94"/>
                <a:gd name="T47" fmla="*/ 180 h 195"/>
                <a:gd name="T48" fmla="*/ 94 w 94"/>
                <a:gd name="T49" fmla="*/ 180 h 195"/>
                <a:gd name="T50" fmla="*/ 41 w 94"/>
                <a:gd name="T51" fmla="*/ 0 h 195"/>
                <a:gd name="T52" fmla="*/ 41 w 94"/>
                <a:gd name="T53" fmla="*/ 0 h 195"/>
                <a:gd name="T54" fmla="*/ 38 w 94"/>
                <a:gd name="T55" fmla="*/ 0 h 195"/>
                <a:gd name="T56" fmla="*/ 38 w 94"/>
                <a:gd name="T57" fmla="*/ 4 h 195"/>
                <a:gd name="T58" fmla="*/ 38 w 94"/>
                <a:gd name="T59" fmla="*/ 4 h 195"/>
                <a:gd name="T60" fmla="*/ 34 w 94"/>
                <a:gd name="T61" fmla="*/ 4 h 195"/>
                <a:gd name="T62" fmla="*/ 34 w 94"/>
                <a:gd name="T63" fmla="*/ 4 h 195"/>
                <a:gd name="T64" fmla="*/ 34 w 94"/>
                <a:gd name="T65" fmla="*/ 8 h 195"/>
                <a:gd name="T66" fmla="*/ 30 w 94"/>
                <a:gd name="T67" fmla="*/ 8 h 195"/>
                <a:gd name="T68" fmla="*/ 26 w 94"/>
                <a:gd name="T69" fmla="*/ 8 h 195"/>
                <a:gd name="T70" fmla="*/ 26 w 94"/>
                <a:gd name="T71" fmla="*/ 8 h 195"/>
                <a:gd name="T72" fmla="*/ 23 w 94"/>
                <a:gd name="T73" fmla="*/ 12 h 195"/>
                <a:gd name="T74" fmla="*/ 19 w 94"/>
                <a:gd name="T75" fmla="*/ 12 h 195"/>
                <a:gd name="T76" fmla="*/ 19 w 94"/>
                <a:gd name="T77" fmla="*/ 12 h 195"/>
                <a:gd name="T78" fmla="*/ 15 w 94"/>
                <a:gd name="T79" fmla="*/ 12 h 195"/>
                <a:gd name="T80" fmla="*/ 11 w 94"/>
                <a:gd name="T81" fmla="*/ 12 h 195"/>
                <a:gd name="T82" fmla="*/ 11 w 94"/>
                <a:gd name="T83" fmla="*/ 15 h 195"/>
                <a:gd name="T84" fmla="*/ 8 w 94"/>
                <a:gd name="T85" fmla="*/ 15 h 195"/>
                <a:gd name="T86" fmla="*/ 4 w 94"/>
                <a:gd name="T87" fmla="*/ 15 h 195"/>
                <a:gd name="T88" fmla="*/ 4 w 94"/>
                <a:gd name="T89" fmla="*/ 15 h 195"/>
                <a:gd name="T90" fmla="*/ 0 w 94"/>
                <a:gd name="T91" fmla="*/ 15 h 195"/>
                <a:gd name="T92" fmla="*/ 0 w 94"/>
                <a:gd name="T93" fmla="*/ 15 h 195"/>
                <a:gd name="T94" fmla="*/ 0 w 94"/>
                <a:gd name="T95" fmla="*/ 15 h 195"/>
                <a:gd name="T96" fmla="*/ 0 w 94"/>
                <a:gd name="T97" fmla="*/ 12 h 195"/>
                <a:gd name="T98" fmla="*/ 0 w 94"/>
                <a:gd name="T99" fmla="*/ 1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 h="195">
                  <a:moveTo>
                    <a:pt x="53" y="192"/>
                  </a:moveTo>
                  <a:lnTo>
                    <a:pt x="53" y="192"/>
                  </a:lnTo>
                  <a:lnTo>
                    <a:pt x="53" y="192"/>
                  </a:lnTo>
                  <a:lnTo>
                    <a:pt x="53" y="192"/>
                  </a:lnTo>
                  <a:lnTo>
                    <a:pt x="53" y="192"/>
                  </a:lnTo>
                  <a:lnTo>
                    <a:pt x="53" y="192"/>
                  </a:lnTo>
                  <a:lnTo>
                    <a:pt x="56" y="195"/>
                  </a:lnTo>
                  <a:lnTo>
                    <a:pt x="56" y="195"/>
                  </a:lnTo>
                  <a:lnTo>
                    <a:pt x="56" y="195"/>
                  </a:lnTo>
                  <a:lnTo>
                    <a:pt x="56" y="195"/>
                  </a:lnTo>
                  <a:lnTo>
                    <a:pt x="56" y="195"/>
                  </a:lnTo>
                  <a:lnTo>
                    <a:pt x="60" y="195"/>
                  </a:lnTo>
                  <a:lnTo>
                    <a:pt x="60" y="195"/>
                  </a:lnTo>
                  <a:lnTo>
                    <a:pt x="60" y="195"/>
                  </a:lnTo>
                  <a:lnTo>
                    <a:pt x="60" y="195"/>
                  </a:lnTo>
                  <a:lnTo>
                    <a:pt x="64" y="192"/>
                  </a:lnTo>
                  <a:lnTo>
                    <a:pt x="64" y="192"/>
                  </a:lnTo>
                  <a:lnTo>
                    <a:pt x="64" y="192"/>
                  </a:lnTo>
                  <a:lnTo>
                    <a:pt x="68" y="192"/>
                  </a:lnTo>
                  <a:lnTo>
                    <a:pt x="68" y="192"/>
                  </a:lnTo>
                  <a:lnTo>
                    <a:pt x="68" y="192"/>
                  </a:lnTo>
                  <a:lnTo>
                    <a:pt x="71" y="192"/>
                  </a:lnTo>
                  <a:lnTo>
                    <a:pt x="71" y="192"/>
                  </a:lnTo>
                  <a:lnTo>
                    <a:pt x="71" y="192"/>
                  </a:lnTo>
                  <a:lnTo>
                    <a:pt x="75" y="192"/>
                  </a:lnTo>
                  <a:lnTo>
                    <a:pt x="75" y="192"/>
                  </a:lnTo>
                  <a:lnTo>
                    <a:pt x="75" y="192"/>
                  </a:lnTo>
                  <a:lnTo>
                    <a:pt x="79" y="188"/>
                  </a:lnTo>
                  <a:lnTo>
                    <a:pt x="79" y="188"/>
                  </a:lnTo>
                  <a:lnTo>
                    <a:pt x="79" y="188"/>
                  </a:lnTo>
                  <a:lnTo>
                    <a:pt x="83" y="188"/>
                  </a:lnTo>
                  <a:lnTo>
                    <a:pt x="83" y="188"/>
                  </a:lnTo>
                  <a:lnTo>
                    <a:pt x="83" y="188"/>
                  </a:lnTo>
                  <a:lnTo>
                    <a:pt x="86" y="188"/>
                  </a:lnTo>
                  <a:lnTo>
                    <a:pt x="86" y="188"/>
                  </a:lnTo>
                  <a:lnTo>
                    <a:pt x="86" y="184"/>
                  </a:lnTo>
                  <a:lnTo>
                    <a:pt x="86" y="184"/>
                  </a:lnTo>
                  <a:lnTo>
                    <a:pt x="90" y="184"/>
                  </a:lnTo>
                  <a:lnTo>
                    <a:pt x="90" y="184"/>
                  </a:lnTo>
                  <a:lnTo>
                    <a:pt x="90" y="184"/>
                  </a:lnTo>
                  <a:lnTo>
                    <a:pt x="90" y="184"/>
                  </a:lnTo>
                  <a:lnTo>
                    <a:pt x="90" y="184"/>
                  </a:lnTo>
                  <a:lnTo>
                    <a:pt x="90" y="184"/>
                  </a:lnTo>
                  <a:lnTo>
                    <a:pt x="94" y="180"/>
                  </a:lnTo>
                  <a:lnTo>
                    <a:pt x="94" y="180"/>
                  </a:lnTo>
                  <a:lnTo>
                    <a:pt x="94" y="180"/>
                  </a:lnTo>
                  <a:lnTo>
                    <a:pt x="94" y="180"/>
                  </a:lnTo>
                  <a:lnTo>
                    <a:pt x="94" y="180"/>
                  </a:lnTo>
                  <a:lnTo>
                    <a:pt x="94" y="180"/>
                  </a:lnTo>
                  <a:lnTo>
                    <a:pt x="94" y="180"/>
                  </a:lnTo>
                  <a:lnTo>
                    <a:pt x="41" y="0"/>
                  </a:lnTo>
                  <a:lnTo>
                    <a:pt x="41" y="0"/>
                  </a:lnTo>
                  <a:lnTo>
                    <a:pt x="41" y="0"/>
                  </a:lnTo>
                  <a:lnTo>
                    <a:pt x="41" y="0"/>
                  </a:lnTo>
                  <a:lnTo>
                    <a:pt x="38" y="0"/>
                  </a:lnTo>
                  <a:lnTo>
                    <a:pt x="38" y="0"/>
                  </a:lnTo>
                  <a:lnTo>
                    <a:pt x="38" y="4"/>
                  </a:lnTo>
                  <a:lnTo>
                    <a:pt x="38" y="4"/>
                  </a:lnTo>
                  <a:lnTo>
                    <a:pt x="38" y="4"/>
                  </a:lnTo>
                  <a:lnTo>
                    <a:pt x="38" y="4"/>
                  </a:lnTo>
                  <a:lnTo>
                    <a:pt x="38" y="4"/>
                  </a:lnTo>
                  <a:lnTo>
                    <a:pt x="34" y="4"/>
                  </a:lnTo>
                  <a:lnTo>
                    <a:pt x="34" y="4"/>
                  </a:lnTo>
                  <a:lnTo>
                    <a:pt x="34" y="4"/>
                  </a:lnTo>
                  <a:lnTo>
                    <a:pt x="34" y="8"/>
                  </a:lnTo>
                  <a:lnTo>
                    <a:pt x="34" y="8"/>
                  </a:lnTo>
                  <a:lnTo>
                    <a:pt x="30" y="8"/>
                  </a:lnTo>
                  <a:lnTo>
                    <a:pt x="30" y="8"/>
                  </a:lnTo>
                  <a:lnTo>
                    <a:pt x="30" y="8"/>
                  </a:lnTo>
                  <a:lnTo>
                    <a:pt x="26" y="8"/>
                  </a:lnTo>
                  <a:lnTo>
                    <a:pt x="26" y="8"/>
                  </a:lnTo>
                  <a:lnTo>
                    <a:pt x="26" y="8"/>
                  </a:lnTo>
                  <a:lnTo>
                    <a:pt x="23" y="12"/>
                  </a:lnTo>
                  <a:lnTo>
                    <a:pt x="23" y="12"/>
                  </a:lnTo>
                  <a:lnTo>
                    <a:pt x="23" y="12"/>
                  </a:lnTo>
                  <a:lnTo>
                    <a:pt x="19" y="12"/>
                  </a:lnTo>
                  <a:lnTo>
                    <a:pt x="19" y="12"/>
                  </a:lnTo>
                  <a:lnTo>
                    <a:pt x="19" y="12"/>
                  </a:lnTo>
                  <a:lnTo>
                    <a:pt x="15" y="12"/>
                  </a:lnTo>
                  <a:lnTo>
                    <a:pt x="15" y="12"/>
                  </a:lnTo>
                  <a:lnTo>
                    <a:pt x="15" y="12"/>
                  </a:lnTo>
                  <a:lnTo>
                    <a:pt x="11" y="12"/>
                  </a:lnTo>
                  <a:lnTo>
                    <a:pt x="11" y="12"/>
                  </a:lnTo>
                  <a:lnTo>
                    <a:pt x="11" y="15"/>
                  </a:lnTo>
                  <a:lnTo>
                    <a:pt x="8" y="15"/>
                  </a:lnTo>
                  <a:lnTo>
                    <a:pt x="8" y="15"/>
                  </a:lnTo>
                  <a:lnTo>
                    <a:pt x="8" y="15"/>
                  </a:lnTo>
                  <a:lnTo>
                    <a:pt x="4" y="15"/>
                  </a:lnTo>
                  <a:lnTo>
                    <a:pt x="4" y="15"/>
                  </a:lnTo>
                  <a:lnTo>
                    <a:pt x="4" y="15"/>
                  </a:lnTo>
                  <a:lnTo>
                    <a:pt x="4" y="15"/>
                  </a:lnTo>
                  <a:lnTo>
                    <a:pt x="0" y="15"/>
                  </a:lnTo>
                  <a:lnTo>
                    <a:pt x="0" y="15"/>
                  </a:lnTo>
                  <a:lnTo>
                    <a:pt x="0" y="15"/>
                  </a:lnTo>
                  <a:lnTo>
                    <a:pt x="0" y="15"/>
                  </a:lnTo>
                  <a:lnTo>
                    <a:pt x="0" y="15"/>
                  </a:lnTo>
                  <a:lnTo>
                    <a:pt x="0" y="15"/>
                  </a:lnTo>
                  <a:lnTo>
                    <a:pt x="0" y="12"/>
                  </a:lnTo>
                  <a:lnTo>
                    <a:pt x="0" y="12"/>
                  </a:lnTo>
                  <a:lnTo>
                    <a:pt x="0" y="12"/>
                  </a:lnTo>
                  <a:lnTo>
                    <a:pt x="53" y="19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30">
              <a:extLst>
                <a:ext uri="{FF2B5EF4-FFF2-40B4-BE49-F238E27FC236}">
                  <a16:creationId xmlns:a16="http://schemas.microsoft.com/office/drawing/2014/main" id="{49A36B4E-1A75-9D85-DD57-52644CA2BDE5}"/>
                </a:ext>
              </a:extLst>
            </p:cNvPr>
            <p:cNvSpPr>
              <a:spLocks/>
            </p:cNvSpPr>
            <p:nvPr/>
          </p:nvSpPr>
          <p:spPr bwMode="auto">
            <a:xfrm>
              <a:off x="5350" y="1212"/>
              <a:ext cx="168" cy="154"/>
            </a:xfrm>
            <a:custGeom>
              <a:avLst/>
              <a:gdLst>
                <a:gd name="T0" fmla="*/ 168 w 168"/>
                <a:gd name="T1" fmla="*/ 34 h 154"/>
                <a:gd name="T2" fmla="*/ 168 w 168"/>
                <a:gd name="T3" fmla="*/ 34 h 154"/>
                <a:gd name="T4" fmla="*/ 168 w 168"/>
                <a:gd name="T5" fmla="*/ 34 h 154"/>
                <a:gd name="T6" fmla="*/ 168 w 168"/>
                <a:gd name="T7" fmla="*/ 30 h 154"/>
                <a:gd name="T8" fmla="*/ 168 w 168"/>
                <a:gd name="T9" fmla="*/ 30 h 154"/>
                <a:gd name="T10" fmla="*/ 165 w 168"/>
                <a:gd name="T11" fmla="*/ 26 h 154"/>
                <a:gd name="T12" fmla="*/ 165 w 168"/>
                <a:gd name="T13" fmla="*/ 26 h 154"/>
                <a:gd name="T14" fmla="*/ 165 w 168"/>
                <a:gd name="T15" fmla="*/ 22 h 154"/>
                <a:gd name="T16" fmla="*/ 165 w 168"/>
                <a:gd name="T17" fmla="*/ 22 h 154"/>
                <a:gd name="T18" fmla="*/ 161 w 168"/>
                <a:gd name="T19" fmla="*/ 19 h 154"/>
                <a:gd name="T20" fmla="*/ 161 w 168"/>
                <a:gd name="T21" fmla="*/ 19 h 154"/>
                <a:gd name="T22" fmla="*/ 157 w 168"/>
                <a:gd name="T23" fmla="*/ 15 h 154"/>
                <a:gd name="T24" fmla="*/ 157 w 168"/>
                <a:gd name="T25" fmla="*/ 15 h 154"/>
                <a:gd name="T26" fmla="*/ 153 w 168"/>
                <a:gd name="T27" fmla="*/ 11 h 154"/>
                <a:gd name="T28" fmla="*/ 153 w 168"/>
                <a:gd name="T29" fmla="*/ 11 h 154"/>
                <a:gd name="T30" fmla="*/ 150 w 168"/>
                <a:gd name="T31" fmla="*/ 7 h 154"/>
                <a:gd name="T32" fmla="*/ 150 w 168"/>
                <a:gd name="T33" fmla="*/ 7 h 154"/>
                <a:gd name="T34" fmla="*/ 150 w 168"/>
                <a:gd name="T35" fmla="*/ 4 h 154"/>
                <a:gd name="T36" fmla="*/ 146 w 168"/>
                <a:gd name="T37" fmla="*/ 4 h 154"/>
                <a:gd name="T38" fmla="*/ 146 w 168"/>
                <a:gd name="T39" fmla="*/ 4 h 154"/>
                <a:gd name="T40" fmla="*/ 142 w 168"/>
                <a:gd name="T41" fmla="*/ 0 h 154"/>
                <a:gd name="T42" fmla="*/ 142 w 168"/>
                <a:gd name="T43" fmla="*/ 0 h 154"/>
                <a:gd name="T44" fmla="*/ 142 w 168"/>
                <a:gd name="T45" fmla="*/ 0 h 154"/>
                <a:gd name="T46" fmla="*/ 138 w 168"/>
                <a:gd name="T47" fmla="*/ 0 h 154"/>
                <a:gd name="T48" fmla="*/ 138 w 168"/>
                <a:gd name="T49" fmla="*/ 0 h 154"/>
                <a:gd name="T50" fmla="*/ 0 w 168"/>
                <a:gd name="T51" fmla="*/ 120 h 154"/>
                <a:gd name="T52" fmla="*/ 0 w 168"/>
                <a:gd name="T53" fmla="*/ 120 h 154"/>
                <a:gd name="T54" fmla="*/ 3 w 168"/>
                <a:gd name="T55" fmla="*/ 120 h 154"/>
                <a:gd name="T56" fmla="*/ 3 w 168"/>
                <a:gd name="T57" fmla="*/ 120 h 154"/>
                <a:gd name="T58" fmla="*/ 3 w 168"/>
                <a:gd name="T59" fmla="*/ 120 h 154"/>
                <a:gd name="T60" fmla="*/ 7 w 168"/>
                <a:gd name="T61" fmla="*/ 124 h 154"/>
                <a:gd name="T62" fmla="*/ 7 w 168"/>
                <a:gd name="T63" fmla="*/ 124 h 154"/>
                <a:gd name="T64" fmla="*/ 11 w 168"/>
                <a:gd name="T65" fmla="*/ 124 h 154"/>
                <a:gd name="T66" fmla="*/ 11 w 168"/>
                <a:gd name="T67" fmla="*/ 128 h 154"/>
                <a:gd name="T68" fmla="*/ 15 w 168"/>
                <a:gd name="T69" fmla="*/ 128 h 154"/>
                <a:gd name="T70" fmla="*/ 15 w 168"/>
                <a:gd name="T71" fmla="*/ 131 h 154"/>
                <a:gd name="T72" fmla="*/ 18 w 168"/>
                <a:gd name="T73" fmla="*/ 131 h 154"/>
                <a:gd name="T74" fmla="*/ 18 w 168"/>
                <a:gd name="T75" fmla="*/ 135 h 154"/>
                <a:gd name="T76" fmla="*/ 22 w 168"/>
                <a:gd name="T77" fmla="*/ 135 h 154"/>
                <a:gd name="T78" fmla="*/ 22 w 168"/>
                <a:gd name="T79" fmla="*/ 139 h 154"/>
                <a:gd name="T80" fmla="*/ 22 w 168"/>
                <a:gd name="T81" fmla="*/ 139 h 154"/>
                <a:gd name="T82" fmla="*/ 26 w 168"/>
                <a:gd name="T83" fmla="*/ 143 h 154"/>
                <a:gd name="T84" fmla="*/ 26 w 168"/>
                <a:gd name="T85" fmla="*/ 146 h 154"/>
                <a:gd name="T86" fmla="*/ 26 w 168"/>
                <a:gd name="T87" fmla="*/ 146 h 154"/>
                <a:gd name="T88" fmla="*/ 30 w 168"/>
                <a:gd name="T89" fmla="*/ 146 h 154"/>
                <a:gd name="T90" fmla="*/ 30 w 168"/>
                <a:gd name="T91" fmla="*/ 150 h 154"/>
                <a:gd name="T92" fmla="*/ 30 w 168"/>
                <a:gd name="T93" fmla="*/ 150 h 154"/>
                <a:gd name="T94" fmla="*/ 30 w 168"/>
                <a:gd name="T95" fmla="*/ 150 h 154"/>
                <a:gd name="T96" fmla="*/ 30 w 168"/>
                <a:gd name="T97" fmla="*/ 154 h 154"/>
                <a:gd name="T98" fmla="*/ 30 w 168"/>
                <a:gd name="T9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54">
                  <a:moveTo>
                    <a:pt x="168" y="34"/>
                  </a:moveTo>
                  <a:lnTo>
                    <a:pt x="168" y="34"/>
                  </a:lnTo>
                  <a:lnTo>
                    <a:pt x="168" y="34"/>
                  </a:lnTo>
                  <a:lnTo>
                    <a:pt x="168" y="34"/>
                  </a:lnTo>
                  <a:lnTo>
                    <a:pt x="168" y="34"/>
                  </a:lnTo>
                  <a:lnTo>
                    <a:pt x="168" y="34"/>
                  </a:lnTo>
                  <a:lnTo>
                    <a:pt x="168" y="30"/>
                  </a:lnTo>
                  <a:lnTo>
                    <a:pt x="168" y="30"/>
                  </a:lnTo>
                  <a:lnTo>
                    <a:pt x="168" y="30"/>
                  </a:lnTo>
                  <a:lnTo>
                    <a:pt x="168" y="30"/>
                  </a:lnTo>
                  <a:lnTo>
                    <a:pt x="168" y="30"/>
                  </a:lnTo>
                  <a:lnTo>
                    <a:pt x="165" y="26"/>
                  </a:lnTo>
                  <a:lnTo>
                    <a:pt x="165" y="26"/>
                  </a:lnTo>
                  <a:lnTo>
                    <a:pt x="165" y="26"/>
                  </a:lnTo>
                  <a:lnTo>
                    <a:pt x="165" y="26"/>
                  </a:lnTo>
                  <a:lnTo>
                    <a:pt x="165" y="22"/>
                  </a:lnTo>
                  <a:lnTo>
                    <a:pt x="165" y="22"/>
                  </a:lnTo>
                  <a:lnTo>
                    <a:pt x="165" y="22"/>
                  </a:lnTo>
                  <a:lnTo>
                    <a:pt x="161" y="22"/>
                  </a:lnTo>
                  <a:lnTo>
                    <a:pt x="161" y="19"/>
                  </a:lnTo>
                  <a:lnTo>
                    <a:pt x="161" y="19"/>
                  </a:lnTo>
                  <a:lnTo>
                    <a:pt x="161" y="19"/>
                  </a:lnTo>
                  <a:lnTo>
                    <a:pt x="161" y="19"/>
                  </a:lnTo>
                  <a:lnTo>
                    <a:pt x="157" y="15"/>
                  </a:lnTo>
                  <a:lnTo>
                    <a:pt x="157" y="15"/>
                  </a:lnTo>
                  <a:lnTo>
                    <a:pt x="157" y="15"/>
                  </a:lnTo>
                  <a:lnTo>
                    <a:pt x="157" y="11"/>
                  </a:lnTo>
                  <a:lnTo>
                    <a:pt x="153" y="11"/>
                  </a:lnTo>
                  <a:lnTo>
                    <a:pt x="153" y="11"/>
                  </a:lnTo>
                  <a:lnTo>
                    <a:pt x="153" y="11"/>
                  </a:lnTo>
                  <a:lnTo>
                    <a:pt x="153" y="7"/>
                  </a:lnTo>
                  <a:lnTo>
                    <a:pt x="150" y="7"/>
                  </a:lnTo>
                  <a:lnTo>
                    <a:pt x="150" y="7"/>
                  </a:lnTo>
                  <a:lnTo>
                    <a:pt x="150" y="7"/>
                  </a:lnTo>
                  <a:lnTo>
                    <a:pt x="150" y="4"/>
                  </a:lnTo>
                  <a:lnTo>
                    <a:pt x="150" y="4"/>
                  </a:lnTo>
                  <a:lnTo>
                    <a:pt x="146" y="4"/>
                  </a:lnTo>
                  <a:lnTo>
                    <a:pt x="146" y="4"/>
                  </a:lnTo>
                  <a:lnTo>
                    <a:pt x="146" y="4"/>
                  </a:lnTo>
                  <a:lnTo>
                    <a:pt x="146" y="4"/>
                  </a:lnTo>
                  <a:lnTo>
                    <a:pt x="142" y="4"/>
                  </a:lnTo>
                  <a:lnTo>
                    <a:pt x="142" y="0"/>
                  </a:lnTo>
                  <a:lnTo>
                    <a:pt x="142" y="0"/>
                  </a:lnTo>
                  <a:lnTo>
                    <a:pt x="142" y="0"/>
                  </a:lnTo>
                  <a:lnTo>
                    <a:pt x="142" y="0"/>
                  </a:lnTo>
                  <a:lnTo>
                    <a:pt x="142" y="0"/>
                  </a:lnTo>
                  <a:lnTo>
                    <a:pt x="142" y="0"/>
                  </a:lnTo>
                  <a:lnTo>
                    <a:pt x="138" y="0"/>
                  </a:lnTo>
                  <a:lnTo>
                    <a:pt x="138" y="0"/>
                  </a:lnTo>
                  <a:lnTo>
                    <a:pt x="138" y="0"/>
                  </a:lnTo>
                  <a:lnTo>
                    <a:pt x="0" y="120"/>
                  </a:lnTo>
                  <a:lnTo>
                    <a:pt x="0" y="120"/>
                  </a:lnTo>
                  <a:lnTo>
                    <a:pt x="0" y="120"/>
                  </a:lnTo>
                  <a:lnTo>
                    <a:pt x="0" y="120"/>
                  </a:lnTo>
                  <a:lnTo>
                    <a:pt x="3" y="120"/>
                  </a:lnTo>
                  <a:lnTo>
                    <a:pt x="3" y="120"/>
                  </a:lnTo>
                  <a:lnTo>
                    <a:pt x="3" y="120"/>
                  </a:lnTo>
                  <a:lnTo>
                    <a:pt x="3" y="120"/>
                  </a:lnTo>
                  <a:lnTo>
                    <a:pt x="3" y="120"/>
                  </a:lnTo>
                  <a:lnTo>
                    <a:pt x="3" y="120"/>
                  </a:lnTo>
                  <a:lnTo>
                    <a:pt x="7" y="120"/>
                  </a:lnTo>
                  <a:lnTo>
                    <a:pt x="7" y="124"/>
                  </a:lnTo>
                  <a:lnTo>
                    <a:pt x="7" y="124"/>
                  </a:lnTo>
                  <a:lnTo>
                    <a:pt x="7" y="124"/>
                  </a:lnTo>
                  <a:lnTo>
                    <a:pt x="7" y="124"/>
                  </a:lnTo>
                  <a:lnTo>
                    <a:pt x="11" y="124"/>
                  </a:lnTo>
                  <a:lnTo>
                    <a:pt x="11" y="124"/>
                  </a:lnTo>
                  <a:lnTo>
                    <a:pt x="11" y="128"/>
                  </a:lnTo>
                  <a:lnTo>
                    <a:pt x="11" y="128"/>
                  </a:lnTo>
                  <a:lnTo>
                    <a:pt x="15" y="128"/>
                  </a:lnTo>
                  <a:lnTo>
                    <a:pt x="15" y="128"/>
                  </a:lnTo>
                  <a:lnTo>
                    <a:pt x="15" y="131"/>
                  </a:lnTo>
                  <a:lnTo>
                    <a:pt x="15" y="131"/>
                  </a:lnTo>
                  <a:lnTo>
                    <a:pt x="18" y="131"/>
                  </a:lnTo>
                  <a:lnTo>
                    <a:pt x="18" y="131"/>
                  </a:lnTo>
                  <a:lnTo>
                    <a:pt x="18" y="135"/>
                  </a:lnTo>
                  <a:lnTo>
                    <a:pt x="18" y="135"/>
                  </a:lnTo>
                  <a:lnTo>
                    <a:pt x="22" y="135"/>
                  </a:lnTo>
                  <a:lnTo>
                    <a:pt x="22" y="139"/>
                  </a:lnTo>
                  <a:lnTo>
                    <a:pt x="22" y="139"/>
                  </a:lnTo>
                  <a:lnTo>
                    <a:pt x="22" y="139"/>
                  </a:lnTo>
                  <a:lnTo>
                    <a:pt x="22" y="139"/>
                  </a:lnTo>
                  <a:lnTo>
                    <a:pt x="26" y="143"/>
                  </a:lnTo>
                  <a:lnTo>
                    <a:pt x="26" y="143"/>
                  </a:lnTo>
                  <a:lnTo>
                    <a:pt x="26" y="143"/>
                  </a:lnTo>
                  <a:lnTo>
                    <a:pt x="26" y="146"/>
                  </a:lnTo>
                  <a:lnTo>
                    <a:pt x="26" y="146"/>
                  </a:lnTo>
                  <a:lnTo>
                    <a:pt x="26" y="146"/>
                  </a:lnTo>
                  <a:lnTo>
                    <a:pt x="26" y="146"/>
                  </a:lnTo>
                  <a:lnTo>
                    <a:pt x="30" y="146"/>
                  </a:lnTo>
                  <a:lnTo>
                    <a:pt x="30" y="150"/>
                  </a:lnTo>
                  <a:lnTo>
                    <a:pt x="30" y="150"/>
                  </a:lnTo>
                  <a:lnTo>
                    <a:pt x="30" y="150"/>
                  </a:lnTo>
                  <a:lnTo>
                    <a:pt x="30" y="150"/>
                  </a:lnTo>
                  <a:lnTo>
                    <a:pt x="30" y="150"/>
                  </a:lnTo>
                  <a:lnTo>
                    <a:pt x="30" y="150"/>
                  </a:lnTo>
                  <a:lnTo>
                    <a:pt x="30" y="154"/>
                  </a:lnTo>
                  <a:lnTo>
                    <a:pt x="30" y="154"/>
                  </a:lnTo>
                  <a:lnTo>
                    <a:pt x="30" y="154"/>
                  </a:lnTo>
                  <a:lnTo>
                    <a:pt x="30" y="154"/>
                  </a:lnTo>
                  <a:lnTo>
                    <a:pt x="168" y="3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531">
              <a:extLst>
                <a:ext uri="{FF2B5EF4-FFF2-40B4-BE49-F238E27FC236}">
                  <a16:creationId xmlns:a16="http://schemas.microsoft.com/office/drawing/2014/main" id="{E2A0CB0A-67EB-7F97-822C-9AC6A7E444DF}"/>
                </a:ext>
              </a:extLst>
            </p:cNvPr>
            <p:cNvSpPr>
              <a:spLocks/>
            </p:cNvSpPr>
            <p:nvPr/>
          </p:nvSpPr>
          <p:spPr bwMode="auto">
            <a:xfrm>
              <a:off x="5593" y="1182"/>
              <a:ext cx="173" cy="86"/>
            </a:xfrm>
            <a:custGeom>
              <a:avLst/>
              <a:gdLst>
                <a:gd name="T0" fmla="*/ 19 w 173"/>
                <a:gd name="T1" fmla="*/ 0 h 86"/>
                <a:gd name="T2" fmla="*/ 19 w 173"/>
                <a:gd name="T3" fmla="*/ 0 h 86"/>
                <a:gd name="T4" fmla="*/ 19 w 173"/>
                <a:gd name="T5" fmla="*/ 0 h 86"/>
                <a:gd name="T6" fmla="*/ 15 w 173"/>
                <a:gd name="T7" fmla="*/ 0 h 86"/>
                <a:gd name="T8" fmla="*/ 15 w 173"/>
                <a:gd name="T9" fmla="*/ 0 h 86"/>
                <a:gd name="T10" fmla="*/ 12 w 173"/>
                <a:gd name="T11" fmla="*/ 4 h 86"/>
                <a:gd name="T12" fmla="*/ 12 w 173"/>
                <a:gd name="T13" fmla="*/ 4 h 86"/>
                <a:gd name="T14" fmla="*/ 8 w 173"/>
                <a:gd name="T15" fmla="*/ 4 h 86"/>
                <a:gd name="T16" fmla="*/ 8 w 173"/>
                <a:gd name="T17" fmla="*/ 7 h 86"/>
                <a:gd name="T18" fmla="*/ 8 w 173"/>
                <a:gd name="T19" fmla="*/ 11 h 86"/>
                <a:gd name="T20" fmla="*/ 4 w 173"/>
                <a:gd name="T21" fmla="*/ 11 h 86"/>
                <a:gd name="T22" fmla="*/ 4 w 173"/>
                <a:gd name="T23" fmla="*/ 15 h 86"/>
                <a:gd name="T24" fmla="*/ 4 w 173"/>
                <a:gd name="T25" fmla="*/ 19 h 86"/>
                <a:gd name="T26" fmla="*/ 4 w 173"/>
                <a:gd name="T27" fmla="*/ 19 h 86"/>
                <a:gd name="T28" fmla="*/ 0 w 173"/>
                <a:gd name="T29" fmla="*/ 22 h 86"/>
                <a:gd name="T30" fmla="*/ 0 w 173"/>
                <a:gd name="T31" fmla="*/ 26 h 86"/>
                <a:gd name="T32" fmla="*/ 0 w 173"/>
                <a:gd name="T33" fmla="*/ 26 h 86"/>
                <a:gd name="T34" fmla="*/ 0 w 173"/>
                <a:gd name="T35" fmla="*/ 30 h 86"/>
                <a:gd name="T36" fmla="*/ 4 w 173"/>
                <a:gd name="T37" fmla="*/ 34 h 86"/>
                <a:gd name="T38" fmla="*/ 4 w 173"/>
                <a:gd name="T39" fmla="*/ 34 h 86"/>
                <a:gd name="T40" fmla="*/ 4 w 173"/>
                <a:gd name="T41" fmla="*/ 37 h 86"/>
                <a:gd name="T42" fmla="*/ 4 w 173"/>
                <a:gd name="T43" fmla="*/ 37 h 86"/>
                <a:gd name="T44" fmla="*/ 8 w 173"/>
                <a:gd name="T45" fmla="*/ 37 h 86"/>
                <a:gd name="T46" fmla="*/ 8 w 173"/>
                <a:gd name="T47" fmla="*/ 41 h 86"/>
                <a:gd name="T48" fmla="*/ 8 w 173"/>
                <a:gd name="T49" fmla="*/ 41 h 86"/>
                <a:gd name="T50" fmla="*/ 158 w 173"/>
                <a:gd name="T51" fmla="*/ 86 h 86"/>
                <a:gd name="T52" fmla="*/ 158 w 173"/>
                <a:gd name="T53" fmla="*/ 86 h 86"/>
                <a:gd name="T54" fmla="*/ 158 w 173"/>
                <a:gd name="T55" fmla="*/ 86 h 86"/>
                <a:gd name="T56" fmla="*/ 154 w 173"/>
                <a:gd name="T57" fmla="*/ 82 h 86"/>
                <a:gd name="T58" fmla="*/ 154 w 173"/>
                <a:gd name="T59" fmla="*/ 82 h 86"/>
                <a:gd name="T60" fmla="*/ 154 w 173"/>
                <a:gd name="T61" fmla="*/ 79 h 86"/>
                <a:gd name="T62" fmla="*/ 154 w 173"/>
                <a:gd name="T63" fmla="*/ 79 h 86"/>
                <a:gd name="T64" fmla="*/ 154 w 173"/>
                <a:gd name="T65" fmla="*/ 75 h 86"/>
                <a:gd name="T66" fmla="*/ 154 w 173"/>
                <a:gd name="T67" fmla="*/ 71 h 86"/>
                <a:gd name="T68" fmla="*/ 154 w 173"/>
                <a:gd name="T69" fmla="*/ 71 h 86"/>
                <a:gd name="T70" fmla="*/ 154 w 173"/>
                <a:gd name="T71" fmla="*/ 67 h 86"/>
                <a:gd name="T72" fmla="*/ 154 w 173"/>
                <a:gd name="T73" fmla="*/ 64 h 86"/>
                <a:gd name="T74" fmla="*/ 154 w 173"/>
                <a:gd name="T75" fmla="*/ 60 h 86"/>
                <a:gd name="T76" fmla="*/ 154 w 173"/>
                <a:gd name="T77" fmla="*/ 60 h 86"/>
                <a:gd name="T78" fmla="*/ 158 w 173"/>
                <a:gd name="T79" fmla="*/ 56 h 86"/>
                <a:gd name="T80" fmla="*/ 158 w 173"/>
                <a:gd name="T81" fmla="*/ 52 h 86"/>
                <a:gd name="T82" fmla="*/ 158 w 173"/>
                <a:gd name="T83" fmla="*/ 52 h 86"/>
                <a:gd name="T84" fmla="*/ 162 w 173"/>
                <a:gd name="T85" fmla="*/ 49 h 86"/>
                <a:gd name="T86" fmla="*/ 162 w 173"/>
                <a:gd name="T87" fmla="*/ 49 h 86"/>
                <a:gd name="T88" fmla="*/ 166 w 173"/>
                <a:gd name="T89" fmla="*/ 49 h 86"/>
                <a:gd name="T90" fmla="*/ 166 w 173"/>
                <a:gd name="T91" fmla="*/ 45 h 86"/>
                <a:gd name="T92" fmla="*/ 169 w 173"/>
                <a:gd name="T93" fmla="*/ 45 h 86"/>
                <a:gd name="T94" fmla="*/ 169 w 173"/>
                <a:gd name="T95" fmla="*/ 45 h 86"/>
                <a:gd name="T96" fmla="*/ 173 w 173"/>
                <a:gd name="T97" fmla="*/ 45 h 86"/>
                <a:gd name="T98" fmla="*/ 173 w 173"/>
                <a:gd name="T99" fmla="*/ 4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3" h="86">
                  <a:moveTo>
                    <a:pt x="23" y="0"/>
                  </a:moveTo>
                  <a:lnTo>
                    <a:pt x="19" y="0"/>
                  </a:lnTo>
                  <a:lnTo>
                    <a:pt x="19" y="0"/>
                  </a:lnTo>
                  <a:lnTo>
                    <a:pt x="19" y="0"/>
                  </a:lnTo>
                  <a:lnTo>
                    <a:pt x="19" y="0"/>
                  </a:lnTo>
                  <a:lnTo>
                    <a:pt x="19" y="0"/>
                  </a:lnTo>
                  <a:lnTo>
                    <a:pt x="15" y="0"/>
                  </a:lnTo>
                  <a:lnTo>
                    <a:pt x="15" y="0"/>
                  </a:lnTo>
                  <a:lnTo>
                    <a:pt x="15" y="0"/>
                  </a:lnTo>
                  <a:lnTo>
                    <a:pt x="15" y="0"/>
                  </a:lnTo>
                  <a:lnTo>
                    <a:pt x="12" y="0"/>
                  </a:lnTo>
                  <a:lnTo>
                    <a:pt x="12" y="4"/>
                  </a:lnTo>
                  <a:lnTo>
                    <a:pt x="12" y="4"/>
                  </a:lnTo>
                  <a:lnTo>
                    <a:pt x="12" y="4"/>
                  </a:lnTo>
                  <a:lnTo>
                    <a:pt x="8" y="4"/>
                  </a:lnTo>
                  <a:lnTo>
                    <a:pt x="8" y="4"/>
                  </a:lnTo>
                  <a:lnTo>
                    <a:pt x="8" y="7"/>
                  </a:lnTo>
                  <a:lnTo>
                    <a:pt x="8" y="7"/>
                  </a:lnTo>
                  <a:lnTo>
                    <a:pt x="8" y="7"/>
                  </a:lnTo>
                  <a:lnTo>
                    <a:pt x="8" y="11"/>
                  </a:lnTo>
                  <a:lnTo>
                    <a:pt x="4" y="11"/>
                  </a:lnTo>
                  <a:lnTo>
                    <a:pt x="4" y="11"/>
                  </a:lnTo>
                  <a:lnTo>
                    <a:pt x="4" y="15"/>
                  </a:lnTo>
                  <a:lnTo>
                    <a:pt x="4" y="15"/>
                  </a:lnTo>
                  <a:lnTo>
                    <a:pt x="4" y="15"/>
                  </a:lnTo>
                  <a:lnTo>
                    <a:pt x="4" y="19"/>
                  </a:lnTo>
                  <a:lnTo>
                    <a:pt x="4" y="19"/>
                  </a:lnTo>
                  <a:lnTo>
                    <a:pt x="4" y="19"/>
                  </a:lnTo>
                  <a:lnTo>
                    <a:pt x="0" y="22"/>
                  </a:lnTo>
                  <a:lnTo>
                    <a:pt x="0" y="22"/>
                  </a:lnTo>
                  <a:lnTo>
                    <a:pt x="0" y="22"/>
                  </a:lnTo>
                  <a:lnTo>
                    <a:pt x="0" y="26"/>
                  </a:lnTo>
                  <a:lnTo>
                    <a:pt x="0" y="26"/>
                  </a:lnTo>
                  <a:lnTo>
                    <a:pt x="0" y="26"/>
                  </a:lnTo>
                  <a:lnTo>
                    <a:pt x="0" y="30"/>
                  </a:lnTo>
                  <a:lnTo>
                    <a:pt x="0" y="30"/>
                  </a:lnTo>
                  <a:lnTo>
                    <a:pt x="0" y="30"/>
                  </a:lnTo>
                  <a:lnTo>
                    <a:pt x="4" y="34"/>
                  </a:lnTo>
                  <a:lnTo>
                    <a:pt x="4" y="34"/>
                  </a:lnTo>
                  <a:lnTo>
                    <a:pt x="4" y="34"/>
                  </a:lnTo>
                  <a:lnTo>
                    <a:pt x="4" y="34"/>
                  </a:lnTo>
                  <a:lnTo>
                    <a:pt x="4" y="37"/>
                  </a:lnTo>
                  <a:lnTo>
                    <a:pt x="4" y="37"/>
                  </a:lnTo>
                  <a:lnTo>
                    <a:pt x="4" y="37"/>
                  </a:lnTo>
                  <a:lnTo>
                    <a:pt x="4" y="37"/>
                  </a:lnTo>
                  <a:lnTo>
                    <a:pt x="8" y="37"/>
                  </a:lnTo>
                  <a:lnTo>
                    <a:pt x="8" y="41"/>
                  </a:lnTo>
                  <a:lnTo>
                    <a:pt x="8" y="41"/>
                  </a:lnTo>
                  <a:lnTo>
                    <a:pt x="8" y="41"/>
                  </a:lnTo>
                  <a:lnTo>
                    <a:pt x="8" y="41"/>
                  </a:lnTo>
                  <a:lnTo>
                    <a:pt x="162" y="86"/>
                  </a:lnTo>
                  <a:lnTo>
                    <a:pt x="158" y="86"/>
                  </a:lnTo>
                  <a:lnTo>
                    <a:pt x="158" y="86"/>
                  </a:lnTo>
                  <a:lnTo>
                    <a:pt x="158" y="86"/>
                  </a:lnTo>
                  <a:lnTo>
                    <a:pt x="158" y="86"/>
                  </a:lnTo>
                  <a:lnTo>
                    <a:pt x="158" y="86"/>
                  </a:lnTo>
                  <a:lnTo>
                    <a:pt x="154" y="82"/>
                  </a:lnTo>
                  <a:lnTo>
                    <a:pt x="154" y="82"/>
                  </a:lnTo>
                  <a:lnTo>
                    <a:pt x="154" y="82"/>
                  </a:lnTo>
                  <a:lnTo>
                    <a:pt x="154" y="82"/>
                  </a:lnTo>
                  <a:lnTo>
                    <a:pt x="154" y="79"/>
                  </a:lnTo>
                  <a:lnTo>
                    <a:pt x="154" y="79"/>
                  </a:lnTo>
                  <a:lnTo>
                    <a:pt x="154" y="79"/>
                  </a:lnTo>
                  <a:lnTo>
                    <a:pt x="154" y="79"/>
                  </a:lnTo>
                  <a:lnTo>
                    <a:pt x="154" y="75"/>
                  </a:lnTo>
                  <a:lnTo>
                    <a:pt x="154" y="75"/>
                  </a:lnTo>
                  <a:lnTo>
                    <a:pt x="154" y="75"/>
                  </a:lnTo>
                  <a:lnTo>
                    <a:pt x="154" y="71"/>
                  </a:lnTo>
                  <a:lnTo>
                    <a:pt x="154" y="71"/>
                  </a:lnTo>
                  <a:lnTo>
                    <a:pt x="154" y="71"/>
                  </a:lnTo>
                  <a:lnTo>
                    <a:pt x="154" y="67"/>
                  </a:lnTo>
                  <a:lnTo>
                    <a:pt x="154" y="67"/>
                  </a:lnTo>
                  <a:lnTo>
                    <a:pt x="154" y="67"/>
                  </a:lnTo>
                  <a:lnTo>
                    <a:pt x="154" y="64"/>
                  </a:lnTo>
                  <a:lnTo>
                    <a:pt x="154" y="64"/>
                  </a:lnTo>
                  <a:lnTo>
                    <a:pt x="154" y="60"/>
                  </a:lnTo>
                  <a:lnTo>
                    <a:pt x="154" y="60"/>
                  </a:lnTo>
                  <a:lnTo>
                    <a:pt x="154" y="60"/>
                  </a:lnTo>
                  <a:lnTo>
                    <a:pt x="158" y="56"/>
                  </a:lnTo>
                  <a:lnTo>
                    <a:pt x="158" y="56"/>
                  </a:lnTo>
                  <a:lnTo>
                    <a:pt x="158" y="56"/>
                  </a:lnTo>
                  <a:lnTo>
                    <a:pt x="158" y="52"/>
                  </a:lnTo>
                  <a:lnTo>
                    <a:pt x="158" y="52"/>
                  </a:lnTo>
                  <a:lnTo>
                    <a:pt x="158" y="52"/>
                  </a:lnTo>
                  <a:lnTo>
                    <a:pt x="162" y="52"/>
                  </a:lnTo>
                  <a:lnTo>
                    <a:pt x="162" y="49"/>
                  </a:lnTo>
                  <a:lnTo>
                    <a:pt x="162" y="49"/>
                  </a:lnTo>
                  <a:lnTo>
                    <a:pt x="162" y="49"/>
                  </a:lnTo>
                  <a:lnTo>
                    <a:pt x="162" y="49"/>
                  </a:lnTo>
                  <a:lnTo>
                    <a:pt x="166" y="49"/>
                  </a:lnTo>
                  <a:lnTo>
                    <a:pt x="166" y="45"/>
                  </a:lnTo>
                  <a:lnTo>
                    <a:pt x="166" y="45"/>
                  </a:lnTo>
                  <a:lnTo>
                    <a:pt x="166" y="45"/>
                  </a:lnTo>
                  <a:lnTo>
                    <a:pt x="169" y="45"/>
                  </a:lnTo>
                  <a:lnTo>
                    <a:pt x="169" y="45"/>
                  </a:lnTo>
                  <a:lnTo>
                    <a:pt x="169" y="45"/>
                  </a:lnTo>
                  <a:lnTo>
                    <a:pt x="169" y="45"/>
                  </a:lnTo>
                  <a:lnTo>
                    <a:pt x="173" y="45"/>
                  </a:lnTo>
                  <a:lnTo>
                    <a:pt x="173" y="45"/>
                  </a:lnTo>
                  <a:lnTo>
                    <a:pt x="173" y="45"/>
                  </a:lnTo>
                  <a:lnTo>
                    <a:pt x="23"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Oval 532">
              <a:extLst>
                <a:ext uri="{FF2B5EF4-FFF2-40B4-BE49-F238E27FC236}">
                  <a16:creationId xmlns:a16="http://schemas.microsoft.com/office/drawing/2014/main" id="{D78AF33D-6EA9-AFCB-71AB-CC8DD10CA487}"/>
                </a:ext>
              </a:extLst>
            </p:cNvPr>
            <p:cNvSpPr>
              <a:spLocks noChangeArrowheads="1"/>
            </p:cNvSpPr>
            <p:nvPr/>
          </p:nvSpPr>
          <p:spPr bwMode="auto">
            <a:xfrm>
              <a:off x="4584" y="1835"/>
              <a:ext cx="124" cy="124"/>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Oval 533">
              <a:extLst>
                <a:ext uri="{FF2B5EF4-FFF2-40B4-BE49-F238E27FC236}">
                  <a16:creationId xmlns:a16="http://schemas.microsoft.com/office/drawing/2014/main" id="{7B4DBB82-D2AD-C602-1D95-A204889B8A98}"/>
                </a:ext>
              </a:extLst>
            </p:cNvPr>
            <p:cNvSpPr>
              <a:spLocks noChangeArrowheads="1"/>
            </p:cNvSpPr>
            <p:nvPr/>
          </p:nvSpPr>
          <p:spPr bwMode="auto">
            <a:xfrm>
              <a:off x="4179" y="2473"/>
              <a:ext cx="147" cy="146"/>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6" name="Freeform 534">
              <a:extLst>
                <a:ext uri="{FF2B5EF4-FFF2-40B4-BE49-F238E27FC236}">
                  <a16:creationId xmlns:a16="http://schemas.microsoft.com/office/drawing/2014/main" id="{A9D30A6D-DD93-186F-C170-FC0D781135DA}"/>
                </a:ext>
              </a:extLst>
            </p:cNvPr>
            <p:cNvSpPr>
              <a:spLocks/>
            </p:cNvSpPr>
            <p:nvPr/>
          </p:nvSpPr>
          <p:spPr bwMode="auto">
            <a:xfrm>
              <a:off x="4247" y="2383"/>
              <a:ext cx="86" cy="142"/>
            </a:xfrm>
            <a:custGeom>
              <a:avLst/>
              <a:gdLst>
                <a:gd name="T0" fmla="*/ 3 w 86"/>
                <a:gd name="T1" fmla="*/ 116 h 142"/>
                <a:gd name="T2" fmla="*/ 0 w 86"/>
                <a:gd name="T3" fmla="*/ 120 h 142"/>
                <a:gd name="T4" fmla="*/ 0 w 86"/>
                <a:gd name="T5" fmla="*/ 120 h 142"/>
                <a:gd name="T6" fmla="*/ 3 w 86"/>
                <a:gd name="T7" fmla="*/ 124 h 142"/>
                <a:gd name="T8" fmla="*/ 3 w 86"/>
                <a:gd name="T9" fmla="*/ 127 h 142"/>
                <a:gd name="T10" fmla="*/ 3 w 86"/>
                <a:gd name="T11" fmla="*/ 127 h 142"/>
                <a:gd name="T12" fmla="*/ 3 w 86"/>
                <a:gd name="T13" fmla="*/ 131 h 142"/>
                <a:gd name="T14" fmla="*/ 7 w 86"/>
                <a:gd name="T15" fmla="*/ 131 h 142"/>
                <a:gd name="T16" fmla="*/ 7 w 86"/>
                <a:gd name="T17" fmla="*/ 135 h 142"/>
                <a:gd name="T18" fmla="*/ 11 w 86"/>
                <a:gd name="T19" fmla="*/ 135 h 142"/>
                <a:gd name="T20" fmla="*/ 11 w 86"/>
                <a:gd name="T21" fmla="*/ 139 h 142"/>
                <a:gd name="T22" fmla="*/ 15 w 86"/>
                <a:gd name="T23" fmla="*/ 139 h 142"/>
                <a:gd name="T24" fmla="*/ 18 w 86"/>
                <a:gd name="T25" fmla="*/ 139 h 142"/>
                <a:gd name="T26" fmla="*/ 18 w 86"/>
                <a:gd name="T27" fmla="*/ 139 h 142"/>
                <a:gd name="T28" fmla="*/ 22 w 86"/>
                <a:gd name="T29" fmla="*/ 142 h 142"/>
                <a:gd name="T30" fmla="*/ 26 w 86"/>
                <a:gd name="T31" fmla="*/ 142 h 142"/>
                <a:gd name="T32" fmla="*/ 30 w 86"/>
                <a:gd name="T33" fmla="*/ 142 h 142"/>
                <a:gd name="T34" fmla="*/ 30 w 86"/>
                <a:gd name="T35" fmla="*/ 142 h 142"/>
                <a:gd name="T36" fmla="*/ 33 w 86"/>
                <a:gd name="T37" fmla="*/ 139 h 142"/>
                <a:gd name="T38" fmla="*/ 33 w 86"/>
                <a:gd name="T39" fmla="*/ 139 h 142"/>
                <a:gd name="T40" fmla="*/ 37 w 86"/>
                <a:gd name="T41" fmla="*/ 139 h 142"/>
                <a:gd name="T42" fmla="*/ 41 w 86"/>
                <a:gd name="T43" fmla="*/ 139 h 142"/>
                <a:gd name="T44" fmla="*/ 41 w 86"/>
                <a:gd name="T45" fmla="*/ 135 h 142"/>
                <a:gd name="T46" fmla="*/ 41 w 86"/>
                <a:gd name="T47" fmla="*/ 135 h 142"/>
                <a:gd name="T48" fmla="*/ 45 w 86"/>
                <a:gd name="T49" fmla="*/ 131 h 142"/>
                <a:gd name="T50" fmla="*/ 86 w 86"/>
                <a:gd name="T51" fmla="*/ 19 h 142"/>
                <a:gd name="T52" fmla="*/ 86 w 86"/>
                <a:gd name="T53" fmla="*/ 19 h 142"/>
                <a:gd name="T54" fmla="*/ 86 w 86"/>
                <a:gd name="T55" fmla="*/ 22 h 142"/>
                <a:gd name="T56" fmla="*/ 82 w 86"/>
                <a:gd name="T57" fmla="*/ 22 h 142"/>
                <a:gd name="T58" fmla="*/ 82 w 86"/>
                <a:gd name="T59" fmla="*/ 22 h 142"/>
                <a:gd name="T60" fmla="*/ 79 w 86"/>
                <a:gd name="T61" fmla="*/ 26 h 142"/>
                <a:gd name="T62" fmla="*/ 79 w 86"/>
                <a:gd name="T63" fmla="*/ 26 h 142"/>
                <a:gd name="T64" fmla="*/ 75 w 86"/>
                <a:gd name="T65" fmla="*/ 26 h 142"/>
                <a:gd name="T66" fmla="*/ 71 w 86"/>
                <a:gd name="T67" fmla="*/ 26 h 142"/>
                <a:gd name="T68" fmla="*/ 67 w 86"/>
                <a:gd name="T69" fmla="*/ 26 h 142"/>
                <a:gd name="T70" fmla="*/ 67 w 86"/>
                <a:gd name="T71" fmla="*/ 26 h 142"/>
                <a:gd name="T72" fmla="*/ 63 w 86"/>
                <a:gd name="T73" fmla="*/ 26 h 142"/>
                <a:gd name="T74" fmla="*/ 60 w 86"/>
                <a:gd name="T75" fmla="*/ 22 h 142"/>
                <a:gd name="T76" fmla="*/ 60 w 86"/>
                <a:gd name="T77" fmla="*/ 22 h 142"/>
                <a:gd name="T78" fmla="*/ 56 w 86"/>
                <a:gd name="T79" fmla="*/ 22 h 142"/>
                <a:gd name="T80" fmla="*/ 52 w 86"/>
                <a:gd name="T81" fmla="*/ 19 h 142"/>
                <a:gd name="T82" fmla="*/ 52 w 86"/>
                <a:gd name="T83" fmla="*/ 19 h 142"/>
                <a:gd name="T84" fmla="*/ 48 w 86"/>
                <a:gd name="T85" fmla="*/ 15 h 142"/>
                <a:gd name="T86" fmla="*/ 48 w 86"/>
                <a:gd name="T87" fmla="*/ 15 h 142"/>
                <a:gd name="T88" fmla="*/ 48 w 86"/>
                <a:gd name="T89" fmla="*/ 11 h 142"/>
                <a:gd name="T90" fmla="*/ 45 w 86"/>
                <a:gd name="T91" fmla="*/ 11 h 142"/>
                <a:gd name="T92" fmla="*/ 45 w 86"/>
                <a:gd name="T93" fmla="*/ 7 h 142"/>
                <a:gd name="T94" fmla="*/ 45 w 86"/>
                <a:gd name="T95" fmla="*/ 4 h 142"/>
                <a:gd name="T96" fmla="*/ 45 w 86"/>
                <a:gd name="T97" fmla="*/ 4 h 142"/>
                <a:gd name="T98" fmla="*/ 45 w 86"/>
                <a:gd name="T9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6" h="142">
                  <a:moveTo>
                    <a:pt x="3" y="116"/>
                  </a:moveTo>
                  <a:lnTo>
                    <a:pt x="3" y="116"/>
                  </a:lnTo>
                  <a:lnTo>
                    <a:pt x="3" y="120"/>
                  </a:lnTo>
                  <a:lnTo>
                    <a:pt x="0" y="120"/>
                  </a:lnTo>
                  <a:lnTo>
                    <a:pt x="0" y="120"/>
                  </a:lnTo>
                  <a:lnTo>
                    <a:pt x="0" y="120"/>
                  </a:lnTo>
                  <a:lnTo>
                    <a:pt x="0" y="124"/>
                  </a:lnTo>
                  <a:lnTo>
                    <a:pt x="3" y="124"/>
                  </a:lnTo>
                  <a:lnTo>
                    <a:pt x="3" y="124"/>
                  </a:lnTo>
                  <a:lnTo>
                    <a:pt x="3" y="127"/>
                  </a:lnTo>
                  <a:lnTo>
                    <a:pt x="3" y="127"/>
                  </a:lnTo>
                  <a:lnTo>
                    <a:pt x="3" y="127"/>
                  </a:lnTo>
                  <a:lnTo>
                    <a:pt x="3" y="127"/>
                  </a:lnTo>
                  <a:lnTo>
                    <a:pt x="3" y="131"/>
                  </a:lnTo>
                  <a:lnTo>
                    <a:pt x="3" y="131"/>
                  </a:lnTo>
                  <a:lnTo>
                    <a:pt x="7" y="131"/>
                  </a:lnTo>
                  <a:lnTo>
                    <a:pt x="7" y="135"/>
                  </a:lnTo>
                  <a:lnTo>
                    <a:pt x="7" y="135"/>
                  </a:lnTo>
                  <a:lnTo>
                    <a:pt x="7" y="135"/>
                  </a:lnTo>
                  <a:lnTo>
                    <a:pt x="11" y="135"/>
                  </a:lnTo>
                  <a:lnTo>
                    <a:pt x="11" y="135"/>
                  </a:lnTo>
                  <a:lnTo>
                    <a:pt x="11" y="139"/>
                  </a:lnTo>
                  <a:lnTo>
                    <a:pt x="15" y="139"/>
                  </a:lnTo>
                  <a:lnTo>
                    <a:pt x="15" y="139"/>
                  </a:lnTo>
                  <a:lnTo>
                    <a:pt x="15" y="139"/>
                  </a:lnTo>
                  <a:lnTo>
                    <a:pt x="18" y="139"/>
                  </a:lnTo>
                  <a:lnTo>
                    <a:pt x="18" y="139"/>
                  </a:lnTo>
                  <a:lnTo>
                    <a:pt x="18" y="139"/>
                  </a:lnTo>
                  <a:lnTo>
                    <a:pt x="22" y="142"/>
                  </a:lnTo>
                  <a:lnTo>
                    <a:pt x="22" y="142"/>
                  </a:lnTo>
                  <a:lnTo>
                    <a:pt x="22" y="142"/>
                  </a:lnTo>
                  <a:lnTo>
                    <a:pt x="26" y="142"/>
                  </a:lnTo>
                  <a:lnTo>
                    <a:pt x="26" y="142"/>
                  </a:lnTo>
                  <a:lnTo>
                    <a:pt x="30" y="142"/>
                  </a:lnTo>
                  <a:lnTo>
                    <a:pt x="30" y="142"/>
                  </a:lnTo>
                  <a:lnTo>
                    <a:pt x="30" y="142"/>
                  </a:lnTo>
                  <a:lnTo>
                    <a:pt x="33" y="139"/>
                  </a:lnTo>
                  <a:lnTo>
                    <a:pt x="33" y="139"/>
                  </a:lnTo>
                  <a:lnTo>
                    <a:pt x="33" y="139"/>
                  </a:lnTo>
                  <a:lnTo>
                    <a:pt x="33" y="139"/>
                  </a:lnTo>
                  <a:lnTo>
                    <a:pt x="37" y="139"/>
                  </a:lnTo>
                  <a:lnTo>
                    <a:pt x="37" y="139"/>
                  </a:lnTo>
                  <a:lnTo>
                    <a:pt x="37" y="139"/>
                  </a:lnTo>
                  <a:lnTo>
                    <a:pt x="41" y="139"/>
                  </a:lnTo>
                  <a:lnTo>
                    <a:pt x="41" y="135"/>
                  </a:lnTo>
                  <a:lnTo>
                    <a:pt x="41" y="135"/>
                  </a:lnTo>
                  <a:lnTo>
                    <a:pt x="41" y="135"/>
                  </a:lnTo>
                  <a:lnTo>
                    <a:pt x="41" y="135"/>
                  </a:lnTo>
                  <a:lnTo>
                    <a:pt x="41" y="131"/>
                  </a:lnTo>
                  <a:lnTo>
                    <a:pt x="45" y="131"/>
                  </a:lnTo>
                  <a:lnTo>
                    <a:pt x="86" y="15"/>
                  </a:lnTo>
                  <a:lnTo>
                    <a:pt x="86" y="19"/>
                  </a:lnTo>
                  <a:lnTo>
                    <a:pt x="86" y="19"/>
                  </a:lnTo>
                  <a:lnTo>
                    <a:pt x="86" y="19"/>
                  </a:lnTo>
                  <a:lnTo>
                    <a:pt x="86" y="19"/>
                  </a:lnTo>
                  <a:lnTo>
                    <a:pt x="86" y="22"/>
                  </a:lnTo>
                  <a:lnTo>
                    <a:pt x="82" y="22"/>
                  </a:lnTo>
                  <a:lnTo>
                    <a:pt x="82" y="22"/>
                  </a:lnTo>
                  <a:lnTo>
                    <a:pt x="82" y="22"/>
                  </a:lnTo>
                  <a:lnTo>
                    <a:pt x="82" y="22"/>
                  </a:lnTo>
                  <a:lnTo>
                    <a:pt x="79" y="22"/>
                  </a:lnTo>
                  <a:lnTo>
                    <a:pt x="79" y="26"/>
                  </a:lnTo>
                  <a:lnTo>
                    <a:pt x="79" y="26"/>
                  </a:lnTo>
                  <a:lnTo>
                    <a:pt x="79" y="26"/>
                  </a:lnTo>
                  <a:lnTo>
                    <a:pt x="75" y="26"/>
                  </a:lnTo>
                  <a:lnTo>
                    <a:pt x="75" y="26"/>
                  </a:lnTo>
                  <a:lnTo>
                    <a:pt x="71" y="26"/>
                  </a:lnTo>
                  <a:lnTo>
                    <a:pt x="71" y="26"/>
                  </a:lnTo>
                  <a:lnTo>
                    <a:pt x="71" y="26"/>
                  </a:lnTo>
                  <a:lnTo>
                    <a:pt x="67" y="26"/>
                  </a:lnTo>
                  <a:lnTo>
                    <a:pt x="67" y="26"/>
                  </a:lnTo>
                  <a:lnTo>
                    <a:pt x="67" y="26"/>
                  </a:lnTo>
                  <a:lnTo>
                    <a:pt x="63" y="26"/>
                  </a:lnTo>
                  <a:lnTo>
                    <a:pt x="63" y="26"/>
                  </a:lnTo>
                  <a:lnTo>
                    <a:pt x="63" y="26"/>
                  </a:lnTo>
                  <a:lnTo>
                    <a:pt x="60" y="22"/>
                  </a:lnTo>
                  <a:lnTo>
                    <a:pt x="60" y="22"/>
                  </a:lnTo>
                  <a:lnTo>
                    <a:pt x="60" y="22"/>
                  </a:lnTo>
                  <a:lnTo>
                    <a:pt x="56" y="22"/>
                  </a:lnTo>
                  <a:lnTo>
                    <a:pt x="56" y="22"/>
                  </a:lnTo>
                  <a:lnTo>
                    <a:pt x="56" y="19"/>
                  </a:lnTo>
                  <a:lnTo>
                    <a:pt x="52" y="19"/>
                  </a:lnTo>
                  <a:lnTo>
                    <a:pt x="52" y="19"/>
                  </a:lnTo>
                  <a:lnTo>
                    <a:pt x="52" y="19"/>
                  </a:lnTo>
                  <a:lnTo>
                    <a:pt x="52" y="19"/>
                  </a:lnTo>
                  <a:lnTo>
                    <a:pt x="48" y="15"/>
                  </a:lnTo>
                  <a:lnTo>
                    <a:pt x="48" y="15"/>
                  </a:lnTo>
                  <a:lnTo>
                    <a:pt x="48" y="15"/>
                  </a:lnTo>
                  <a:lnTo>
                    <a:pt x="48" y="11"/>
                  </a:lnTo>
                  <a:lnTo>
                    <a:pt x="48" y="11"/>
                  </a:lnTo>
                  <a:lnTo>
                    <a:pt x="48" y="11"/>
                  </a:lnTo>
                  <a:lnTo>
                    <a:pt x="45" y="11"/>
                  </a:lnTo>
                  <a:lnTo>
                    <a:pt x="45" y="7"/>
                  </a:lnTo>
                  <a:lnTo>
                    <a:pt x="45" y="7"/>
                  </a:lnTo>
                  <a:lnTo>
                    <a:pt x="45" y="7"/>
                  </a:lnTo>
                  <a:lnTo>
                    <a:pt x="45" y="4"/>
                  </a:lnTo>
                  <a:lnTo>
                    <a:pt x="45" y="4"/>
                  </a:lnTo>
                  <a:lnTo>
                    <a:pt x="45" y="4"/>
                  </a:lnTo>
                  <a:lnTo>
                    <a:pt x="45" y="4"/>
                  </a:lnTo>
                  <a:lnTo>
                    <a:pt x="45" y="0"/>
                  </a:lnTo>
                  <a:lnTo>
                    <a:pt x="3" y="116"/>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535">
              <a:extLst>
                <a:ext uri="{FF2B5EF4-FFF2-40B4-BE49-F238E27FC236}">
                  <a16:creationId xmlns:a16="http://schemas.microsoft.com/office/drawing/2014/main" id="{20E68677-9C30-CDDE-15CE-593A8E2CAF5D}"/>
                </a:ext>
              </a:extLst>
            </p:cNvPr>
            <p:cNvSpPr>
              <a:spLocks/>
            </p:cNvSpPr>
            <p:nvPr/>
          </p:nvSpPr>
          <p:spPr bwMode="auto">
            <a:xfrm>
              <a:off x="4243" y="2608"/>
              <a:ext cx="71" cy="191"/>
            </a:xfrm>
            <a:custGeom>
              <a:avLst/>
              <a:gdLst>
                <a:gd name="T0" fmla="*/ 41 w 71"/>
                <a:gd name="T1" fmla="*/ 4 h 191"/>
                <a:gd name="T2" fmla="*/ 41 w 71"/>
                <a:gd name="T3" fmla="*/ 4 h 191"/>
                <a:gd name="T4" fmla="*/ 41 w 71"/>
                <a:gd name="T5" fmla="*/ 4 h 191"/>
                <a:gd name="T6" fmla="*/ 37 w 71"/>
                <a:gd name="T7" fmla="*/ 0 h 191"/>
                <a:gd name="T8" fmla="*/ 37 w 71"/>
                <a:gd name="T9" fmla="*/ 0 h 191"/>
                <a:gd name="T10" fmla="*/ 37 w 71"/>
                <a:gd name="T11" fmla="*/ 0 h 191"/>
                <a:gd name="T12" fmla="*/ 34 w 71"/>
                <a:gd name="T13" fmla="*/ 0 h 191"/>
                <a:gd name="T14" fmla="*/ 30 w 71"/>
                <a:gd name="T15" fmla="*/ 0 h 191"/>
                <a:gd name="T16" fmla="*/ 30 w 71"/>
                <a:gd name="T17" fmla="*/ 0 h 191"/>
                <a:gd name="T18" fmla="*/ 26 w 71"/>
                <a:gd name="T19" fmla="*/ 0 h 191"/>
                <a:gd name="T20" fmla="*/ 22 w 71"/>
                <a:gd name="T21" fmla="*/ 0 h 191"/>
                <a:gd name="T22" fmla="*/ 22 w 71"/>
                <a:gd name="T23" fmla="*/ 0 h 191"/>
                <a:gd name="T24" fmla="*/ 19 w 71"/>
                <a:gd name="T25" fmla="*/ 0 h 191"/>
                <a:gd name="T26" fmla="*/ 15 w 71"/>
                <a:gd name="T27" fmla="*/ 0 h 191"/>
                <a:gd name="T28" fmla="*/ 15 w 71"/>
                <a:gd name="T29" fmla="*/ 0 h 191"/>
                <a:gd name="T30" fmla="*/ 11 w 71"/>
                <a:gd name="T31" fmla="*/ 4 h 191"/>
                <a:gd name="T32" fmla="*/ 7 w 71"/>
                <a:gd name="T33" fmla="*/ 4 h 191"/>
                <a:gd name="T34" fmla="*/ 7 w 71"/>
                <a:gd name="T35" fmla="*/ 4 h 191"/>
                <a:gd name="T36" fmla="*/ 4 w 71"/>
                <a:gd name="T37" fmla="*/ 4 h 191"/>
                <a:gd name="T38" fmla="*/ 4 w 71"/>
                <a:gd name="T39" fmla="*/ 7 h 191"/>
                <a:gd name="T40" fmla="*/ 0 w 71"/>
                <a:gd name="T41" fmla="*/ 7 h 191"/>
                <a:gd name="T42" fmla="*/ 0 w 71"/>
                <a:gd name="T43" fmla="*/ 7 h 191"/>
                <a:gd name="T44" fmla="*/ 0 w 71"/>
                <a:gd name="T45" fmla="*/ 7 h 191"/>
                <a:gd name="T46" fmla="*/ 0 w 71"/>
                <a:gd name="T47" fmla="*/ 11 h 191"/>
                <a:gd name="T48" fmla="*/ 0 w 71"/>
                <a:gd name="T49" fmla="*/ 11 h 191"/>
                <a:gd name="T50" fmla="*/ 26 w 71"/>
                <a:gd name="T51" fmla="*/ 191 h 191"/>
                <a:gd name="T52" fmla="*/ 26 w 71"/>
                <a:gd name="T53" fmla="*/ 191 h 191"/>
                <a:gd name="T54" fmla="*/ 26 w 71"/>
                <a:gd name="T55" fmla="*/ 191 h 191"/>
                <a:gd name="T56" fmla="*/ 30 w 71"/>
                <a:gd name="T57" fmla="*/ 188 h 191"/>
                <a:gd name="T58" fmla="*/ 30 w 71"/>
                <a:gd name="T59" fmla="*/ 188 h 191"/>
                <a:gd name="T60" fmla="*/ 30 w 71"/>
                <a:gd name="T61" fmla="*/ 188 h 191"/>
                <a:gd name="T62" fmla="*/ 34 w 71"/>
                <a:gd name="T63" fmla="*/ 188 h 191"/>
                <a:gd name="T64" fmla="*/ 34 w 71"/>
                <a:gd name="T65" fmla="*/ 188 h 191"/>
                <a:gd name="T66" fmla="*/ 37 w 71"/>
                <a:gd name="T67" fmla="*/ 184 h 191"/>
                <a:gd name="T68" fmla="*/ 41 w 71"/>
                <a:gd name="T69" fmla="*/ 184 h 191"/>
                <a:gd name="T70" fmla="*/ 41 w 71"/>
                <a:gd name="T71" fmla="*/ 184 h 191"/>
                <a:gd name="T72" fmla="*/ 45 w 71"/>
                <a:gd name="T73" fmla="*/ 184 h 191"/>
                <a:gd name="T74" fmla="*/ 49 w 71"/>
                <a:gd name="T75" fmla="*/ 184 h 191"/>
                <a:gd name="T76" fmla="*/ 49 w 71"/>
                <a:gd name="T77" fmla="*/ 184 h 191"/>
                <a:gd name="T78" fmla="*/ 52 w 71"/>
                <a:gd name="T79" fmla="*/ 184 h 191"/>
                <a:gd name="T80" fmla="*/ 56 w 71"/>
                <a:gd name="T81" fmla="*/ 180 h 191"/>
                <a:gd name="T82" fmla="*/ 60 w 71"/>
                <a:gd name="T83" fmla="*/ 180 h 191"/>
                <a:gd name="T84" fmla="*/ 60 w 71"/>
                <a:gd name="T85" fmla="*/ 184 h 191"/>
                <a:gd name="T86" fmla="*/ 64 w 71"/>
                <a:gd name="T87" fmla="*/ 184 h 191"/>
                <a:gd name="T88" fmla="*/ 64 w 71"/>
                <a:gd name="T89" fmla="*/ 184 h 191"/>
                <a:gd name="T90" fmla="*/ 67 w 71"/>
                <a:gd name="T91" fmla="*/ 184 h 191"/>
                <a:gd name="T92" fmla="*/ 67 w 71"/>
                <a:gd name="T93" fmla="*/ 184 h 191"/>
                <a:gd name="T94" fmla="*/ 67 w 71"/>
                <a:gd name="T95" fmla="*/ 184 h 191"/>
                <a:gd name="T96" fmla="*/ 71 w 71"/>
                <a:gd name="T97" fmla="*/ 184 h 191"/>
                <a:gd name="T98" fmla="*/ 71 w 71"/>
                <a:gd name="T99" fmla="*/ 18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191">
                  <a:moveTo>
                    <a:pt x="41" y="4"/>
                  </a:moveTo>
                  <a:lnTo>
                    <a:pt x="41" y="4"/>
                  </a:lnTo>
                  <a:lnTo>
                    <a:pt x="41" y="4"/>
                  </a:lnTo>
                  <a:lnTo>
                    <a:pt x="41" y="4"/>
                  </a:lnTo>
                  <a:lnTo>
                    <a:pt x="41" y="4"/>
                  </a:lnTo>
                  <a:lnTo>
                    <a:pt x="41" y="4"/>
                  </a:lnTo>
                  <a:lnTo>
                    <a:pt x="41" y="0"/>
                  </a:lnTo>
                  <a:lnTo>
                    <a:pt x="37" y="0"/>
                  </a:lnTo>
                  <a:lnTo>
                    <a:pt x="37" y="0"/>
                  </a:lnTo>
                  <a:lnTo>
                    <a:pt x="37" y="0"/>
                  </a:lnTo>
                  <a:lnTo>
                    <a:pt x="37" y="0"/>
                  </a:lnTo>
                  <a:lnTo>
                    <a:pt x="37" y="0"/>
                  </a:lnTo>
                  <a:lnTo>
                    <a:pt x="34" y="0"/>
                  </a:lnTo>
                  <a:lnTo>
                    <a:pt x="34" y="0"/>
                  </a:lnTo>
                  <a:lnTo>
                    <a:pt x="34" y="0"/>
                  </a:lnTo>
                  <a:lnTo>
                    <a:pt x="30" y="0"/>
                  </a:lnTo>
                  <a:lnTo>
                    <a:pt x="30" y="0"/>
                  </a:lnTo>
                  <a:lnTo>
                    <a:pt x="30" y="0"/>
                  </a:lnTo>
                  <a:lnTo>
                    <a:pt x="26" y="0"/>
                  </a:lnTo>
                  <a:lnTo>
                    <a:pt x="26" y="0"/>
                  </a:lnTo>
                  <a:lnTo>
                    <a:pt x="26" y="0"/>
                  </a:lnTo>
                  <a:lnTo>
                    <a:pt x="22" y="0"/>
                  </a:lnTo>
                  <a:lnTo>
                    <a:pt x="22" y="0"/>
                  </a:lnTo>
                  <a:lnTo>
                    <a:pt x="22" y="0"/>
                  </a:lnTo>
                  <a:lnTo>
                    <a:pt x="19" y="0"/>
                  </a:lnTo>
                  <a:lnTo>
                    <a:pt x="19" y="0"/>
                  </a:lnTo>
                  <a:lnTo>
                    <a:pt x="19" y="0"/>
                  </a:lnTo>
                  <a:lnTo>
                    <a:pt x="15" y="0"/>
                  </a:lnTo>
                  <a:lnTo>
                    <a:pt x="15" y="0"/>
                  </a:lnTo>
                  <a:lnTo>
                    <a:pt x="15" y="0"/>
                  </a:lnTo>
                  <a:lnTo>
                    <a:pt x="11" y="4"/>
                  </a:lnTo>
                  <a:lnTo>
                    <a:pt x="11" y="4"/>
                  </a:lnTo>
                  <a:lnTo>
                    <a:pt x="11" y="4"/>
                  </a:lnTo>
                  <a:lnTo>
                    <a:pt x="7" y="4"/>
                  </a:lnTo>
                  <a:lnTo>
                    <a:pt x="7" y="4"/>
                  </a:lnTo>
                  <a:lnTo>
                    <a:pt x="7" y="4"/>
                  </a:lnTo>
                  <a:lnTo>
                    <a:pt x="4" y="4"/>
                  </a:lnTo>
                  <a:lnTo>
                    <a:pt x="4" y="4"/>
                  </a:lnTo>
                  <a:lnTo>
                    <a:pt x="4" y="4"/>
                  </a:lnTo>
                  <a:lnTo>
                    <a:pt x="4" y="7"/>
                  </a:lnTo>
                  <a:lnTo>
                    <a:pt x="0" y="7"/>
                  </a:lnTo>
                  <a:lnTo>
                    <a:pt x="0" y="7"/>
                  </a:lnTo>
                  <a:lnTo>
                    <a:pt x="0" y="7"/>
                  </a:lnTo>
                  <a:lnTo>
                    <a:pt x="0" y="7"/>
                  </a:lnTo>
                  <a:lnTo>
                    <a:pt x="0" y="7"/>
                  </a:lnTo>
                  <a:lnTo>
                    <a:pt x="0" y="7"/>
                  </a:lnTo>
                  <a:lnTo>
                    <a:pt x="0" y="7"/>
                  </a:lnTo>
                  <a:lnTo>
                    <a:pt x="0" y="11"/>
                  </a:lnTo>
                  <a:lnTo>
                    <a:pt x="0" y="11"/>
                  </a:lnTo>
                  <a:lnTo>
                    <a:pt x="0" y="11"/>
                  </a:lnTo>
                  <a:lnTo>
                    <a:pt x="26" y="191"/>
                  </a:lnTo>
                  <a:lnTo>
                    <a:pt x="26" y="191"/>
                  </a:lnTo>
                  <a:lnTo>
                    <a:pt x="26" y="191"/>
                  </a:lnTo>
                  <a:lnTo>
                    <a:pt x="26" y="191"/>
                  </a:lnTo>
                  <a:lnTo>
                    <a:pt x="26" y="191"/>
                  </a:lnTo>
                  <a:lnTo>
                    <a:pt x="26" y="191"/>
                  </a:lnTo>
                  <a:lnTo>
                    <a:pt x="26" y="191"/>
                  </a:lnTo>
                  <a:lnTo>
                    <a:pt x="30" y="188"/>
                  </a:lnTo>
                  <a:lnTo>
                    <a:pt x="30" y="188"/>
                  </a:lnTo>
                  <a:lnTo>
                    <a:pt x="30" y="188"/>
                  </a:lnTo>
                  <a:lnTo>
                    <a:pt x="30" y="188"/>
                  </a:lnTo>
                  <a:lnTo>
                    <a:pt x="30" y="188"/>
                  </a:lnTo>
                  <a:lnTo>
                    <a:pt x="34" y="188"/>
                  </a:lnTo>
                  <a:lnTo>
                    <a:pt x="34" y="188"/>
                  </a:lnTo>
                  <a:lnTo>
                    <a:pt x="34" y="188"/>
                  </a:lnTo>
                  <a:lnTo>
                    <a:pt x="34" y="188"/>
                  </a:lnTo>
                  <a:lnTo>
                    <a:pt x="37" y="184"/>
                  </a:lnTo>
                  <a:lnTo>
                    <a:pt x="37" y="184"/>
                  </a:lnTo>
                  <a:lnTo>
                    <a:pt x="37" y="184"/>
                  </a:lnTo>
                  <a:lnTo>
                    <a:pt x="41" y="184"/>
                  </a:lnTo>
                  <a:lnTo>
                    <a:pt x="41" y="184"/>
                  </a:lnTo>
                  <a:lnTo>
                    <a:pt x="41" y="184"/>
                  </a:lnTo>
                  <a:lnTo>
                    <a:pt x="45" y="184"/>
                  </a:lnTo>
                  <a:lnTo>
                    <a:pt x="45" y="184"/>
                  </a:lnTo>
                  <a:lnTo>
                    <a:pt x="45" y="184"/>
                  </a:lnTo>
                  <a:lnTo>
                    <a:pt x="49" y="184"/>
                  </a:lnTo>
                  <a:lnTo>
                    <a:pt x="49" y="184"/>
                  </a:lnTo>
                  <a:lnTo>
                    <a:pt x="49" y="184"/>
                  </a:lnTo>
                  <a:lnTo>
                    <a:pt x="52" y="184"/>
                  </a:lnTo>
                  <a:lnTo>
                    <a:pt x="52" y="184"/>
                  </a:lnTo>
                  <a:lnTo>
                    <a:pt x="56" y="184"/>
                  </a:lnTo>
                  <a:lnTo>
                    <a:pt x="56" y="180"/>
                  </a:lnTo>
                  <a:lnTo>
                    <a:pt x="56" y="180"/>
                  </a:lnTo>
                  <a:lnTo>
                    <a:pt x="60" y="180"/>
                  </a:lnTo>
                  <a:lnTo>
                    <a:pt x="60" y="180"/>
                  </a:lnTo>
                  <a:lnTo>
                    <a:pt x="60" y="184"/>
                  </a:lnTo>
                  <a:lnTo>
                    <a:pt x="64" y="184"/>
                  </a:lnTo>
                  <a:lnTo>
                    <a:pt x="64" y="184"/>
                  </a:lnTo>
                  <a:lnTo>
                    <a:pt x="64" y="184"/>
                  </a:lnTo>
                  <a:lnTo>
                    <a:pt x="64" y="184"/>
                  </a:lnTo>
                  <a:lnTo>
                    <a:pt x="67" y="184"/>
                  </a:lnTo>
                  <a:lnTo>
                    <a:pt x="67" y="184"/>
                  </a:lnTo>
                  <a:lnTo>
                    <a:pt x="67" y="184"/>
                  </a:lnTo>
                  <a:lnTo>
                    <a:pt x="67" y="184"/>
                  </a:lnTo>
                  <a:lnTo>
                    <a:pt x="67" y="184"/>
                  </a:lnTo>
                  <a:lnTo>
                    <a:pt x="67" y="184"/>
                  </a:lnTo>
                  <a:lnTo>
                    <a:pt x="67" y="184"/>
                  </a:lnTo>
                  <a:lnTo>
                    <a:pt x="71" y="184"/>
                  </a:lnTo>
                  <a:lnTo>
                    <a:pt x="71" y="184"/>
                  </a:lnTo>
                  <a:lnTo>
                    <a:pt x="71" y="184"/>
                  </a:lnTo>
                  <a:lnTo>
                    <a:pt x="41" y="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Oval 536">
              <a:extLst>
                <a:ext uri="{FF2B5EF4-FFF2-40B4-BE49-F238E27FC236}">
                  <a16:creationId xmlns:a16="http://schemas.microsoft.com/office/drawing/2014/main" id="{BA633D8C-ABF8-B229-048A-05D75F839656}"/>
                </a:ext>
              </a:extLst>
            </p:cNvPr>
            <p:cNvSpPr>
              <a:spLocks noChangeArrowheads="1"/>
            </p:cNvSpPr>
            <p:nvPr/>
          </p:nvSpPr>
          <p:spPr bwMode="auto">
            <a:xfrm>
              <a:off x="5402" y="822"/>
              <a:ext cx="124" cy="124"/>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Oval 537">
              <a:extLst>
                <a:ext uri="{FF2B5EF4-FFF2-40B4-BE49-F238E27FC236}">
                  <a16:creationId xmlns:a16="http://schemas.microsoft.com/office/drawing/2014/main" id="{477821FF-D294-A05E-335F-BBB1FC6604ED}"/>
                </a:ext>
              </a:extLst>
            </p:cNvPr>
            <p:cNvSpPr>
              <a:spLocks noChangeArrowheads="1"/>
            </p:cNvSpPr>
            <p:nvPr/>
          </p:nvSpPr>
          <p:spPr bwMode="auto">
            <a:xfrm>
              <a:off x="5260" y="1321"/>
              <a:ext cx="123" cy="124"/>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Oval 538">
              <a:extLst>
                <a:ext uri="{FF2B5EF4-FFF2-40B4-BE49-F238E27FC236}">
                  <a16:creationId xmlns:a16="http://schemas.microsoft.com/office/drawing/2014/main" id="{3077574D-7B3F-CD31-B53D-5AFFFB73FAB3}"/>
                </a:ext>
              </a:extLst>
            </p:cNvPr>
            <p:cNvSpPr>
              <a:spLocks noChangeArrowheads="1"/>
            </p:cNvSpPr>
            <p:nvPr/>
          </p:nvSpPr>
          <p:spPr bwMode="auto">
            <a:xfrm>
              <a:off x="6081" y="2908"/>
              <a:ext cx="124" cy="124"/>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539">
              <a:extLst>
                <a:ext uri="{FF2B5EF4-FFF2-40B4-BE49-F238E27FC236}">
                  <a16:creationId xmlns:a16="http://schemas.microsoft.com/office/drawing/2014/main" id="{008C514F-7E11-2EEF-18FD-E1BD371B7D78}"/>
                </a:ext>
              </a:extLst>
            </p:cNvPr>
            <p:cNvSpPr>
              <a:spLocks/>
            </p:cNvSpPr>
            <p:nvPr/>
          </p:nvSpPr>
          <p:spPr bwMode="auto">
            <a:xfrm>
              <a:off x="5995" y="2964"/>
              <a:ext cx="135" cy="83"/>
            </a:xfrm>
            <a:custGeom>
              <a:avLst/>
              <a:gdLst>
                <a:gd name="T0" fmla="*/ 127 w 135"/>
                <a:gd name="T1" fmla="*/ 42 h 83"/>
                <a:gd name="T2" fmla="*/ 127 w 135"/>
                <a:gd name="T3" fmla="*/ 42 h 83"/>
                <a:gd name="T4" fmla="*/ 131 w 135"/>
                <a:gd name="T5" fmla="*/ 38 h 83"/>
                <a:gd name="T6" fmla="*/ 131 w 135"/>
                <a:gd name="T7" fmla="*/ 38 h 83"/>
                <a:gd name="T8" fmla="*/ 135 w 135"/>
                <a:gd name="T9" fmla="*/ 34 h 83"/>
                <a:gd name="T10" fmla="*/ 135 w 135"/>
                <a:gd name="T11" fmla="*/ 34 h 83"/>
                <a:gd name="T12" fmla="*/ 135 w 135"/>
                <a:gd name="T13" fmla="*/ 30 h 83"/>
                <a:gd name="T14" fmla="*/ 135 w 135"/>
                <a:gd name="T15" fmla="*/ 27 h 83"/>
                <a:gd name="T16" fmla="*/ 135 w 135"/>
                <a:gd name="T17" fmla="*/ 27 h 83"/>
                <a:gd name="T18" fmla="*/ 135 w 135"/>
                <a:gd name="T19" fmla="*/ 23 h 83"/>
                <a:gd name="T20" fmla="*/ 135 w 135"/>
                <a:gd name="T21" fmla="*/ 19 h 83"/>
                <a:gd name="T22" fmla="*/ 135 w 135"/>
                <a:gd name="T23" fmla="*/ 15 h 83"/>
                <a:gd name="T24" fmla="*/ 135 w 135"/>
                <a:gd name="T25" fmla="*/ 15 h 83"/>
                <a:gd name="T26" fmla="*/ 131 w 135"/>
                <a:gd name="T27" fmla="*/ 12 h 83"/>
                <a:gd name="T28" fmla="*/ 131 w 135"/>
                <a:gd name="T29" fmla="*/ 8 h 83"/>
                <a:gd name="T30" fmla="*/ 131 w 135"/>
                <a:gd name="T31" fmla="*/ 8 h 83"/>
                <a:gd name="T32" fmla="*/ 127 w 135"/>
                <a:gd name="T33" fmla="*/ 4 h 83"/>
                <a:gd name="T34" fmla="*/ 124 w 135"/>
                <a:gd name="T35" fmla="*/ 4 h 83"/>
                <a:gd name="T36" fmla="*/ 124 w 135"/>
                <a:gd name="T37" fmla="*/ 4 h 83"/>
                <a:gd name="T38" fmla="*/ 120 w 135"/>
                <a:gd name="T39" fmla="*/ 0 h 83"/>
                <a:gd name="T40" fmla="*/ 120 w 135"/>
                <a:gd name="T41" fmla="*/ 0 h 83"/>
                <a:gd name="T42" fmla="*/ 116 w 135"/>
                <a:gd name="T43" fmla="*/ 0 h 83"/>
                <a:gd name="T44" fmla="*/ 116 w 135"/>
                <a:gd name="T45" fmla="*/ 0 h 83"/>
                <a:gd name="T46" fmla="*/ 112 w 135"/>
                <a:gd name="T47" fmla="*/ 0 h 83"/>
                <a:gd name="T48" fmla="*/ 109 w 135"/>
                <a:gd name="T49" fmla="*/ 0 h 83"/>
                <a:gd name="T50" fmla="*/ 0 w 135"/>
                <a:gd name="T51" fmla="*/ 42 h 83"/>
                <a:gd name="T52" fmla="*/ 4 w 135"/>
                <a:gd name="T53" fmla="*/ 42 h 83"/>
                <a:gd name="T54" fmla="*/ 4 w 135"/>
                <a:gd name="T55" fmla="*/ 42 h 83"/>
                <a:gd name="T56" fmla="*/ 7 w 135"/>
                <a:gd name="T57" fmla="*/ 42 h 83"/>
                <a:gd name="T58" fmla="*/ 7 w 135"/>
                <a:gd name="T59" fmla="*/ 45 h 83"/>
                <a:gd name="T60" fmla="*/ 11 w 135"/>
                <a:gd name="T61" fmla="*/ 45 h 83"/>
                <a:gd name="T62" fmla="*/ 15 w 135"/>
                <a:gd name="T63" fmla="*/ 45 h 83"/>
                <a:gd name="T64" fmla="*/ 15 w 135"/>
                <a:gd name="T65" fmla="*/ 49 h 83"/>
                <a:gd name="T66" fmla="*/ 19 w 135"/>
                <a:gd name="T67" fmla="*/ 49 h 83"/>
                <a:gd name="T68" fmla="*/ 19 w 135"/>
                <a:gd name="T69" fmla="*/ 53 h 83"/>
                <a:gd name="T70" fmla="*/ 22 w 135"/>
                <a:gd name="T71" fmla="*/ 53 h 83"/>
                <a:gd name="T72" fmla="*/ 22 w 135"/>
                <a:gd name="T73" fmla="*/ 57 h 83"/>
                <a:gd name="T74" fmla="*/ 22 w 135"/>
                <a:gd name="T75" fmla="*/ 60 h 83"/>
                <a:gd name="T76" fmla="*/ 26 w 135"/>
                <a:gd name="T77" fmla="*/ 60 h 83"/>
                <a:gd name="T78" fmla="*/ 26 w 135"/>
                <a:gd name="T79" fmla="*/ 64 h 83"/>
                <a:gd name="T80" fmla="*/ 26 w 135"/>
                <a:gd name="T81" fmla="*/ 68 h 83"/>
                <a:gd name="T82" fmla="*/ 26 w 135"/>
                <a:gd name="T83" fmla="*/ 68 h 83"/>
                <a:gd name="T84" fmla="*/ 26 w 135"/>
                <a:gd name="T85" fmla="*/ 72 h 83"/>
                <a:gd name="T86" fmla="*/ 22 w 135"/>
                <a:gd name="T87" fmla="*/ 75 h 83"/>
                <a:gd name="T88" fmla="*/ 22 w 135"/>
                <a:gd name="T89" fmla="*/ 75 h 83"/>
                <a:gd name="T90" fmla="*/ 22 w 135"/>
                <a:gd name="T91" fmla="*/ 79 h 83"/>
                <a:gd name="T92" fmla="*/ 22 w 135"/>
                <a:gd name="T93" fmla="*/ 79 h 83"/>
                <a:gd name="T94" fmla="*/ 19 w 135"/>
                <a:gd name="T95" fmla="*/ 83 h 83"/>
                <a:gd name="T96" fmla="*/ 19 w 135"/>
                <a:gd name="T97" fmla="*/ 83 h 83"/>
                <a:gd name="T98" fmla="*/ 15 w 135"/>
                <a:gd name="T9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5" h="83">
                  <a:moveTo>
                    <a:pt x="127" y="42"/>
                  </a:moveTo>
                  <a:lnTo>
                    <a:pt x="127" y="42"/>
                  </a:lnTo>
                  <a:lnTo>
                    <a:pt x="127" y="42"/>
                  </a:lnTo>
                  <a:lnTo>
                    <a:pt x="127" y="42"/>
                  </a:lnTo>
                  <a:lnTo>
                    <a:pt x="131" y="38"/>
                  </a:lnTo>
                  <a:lnTo>
                    <a:pt x="131" y="38"/>
                  </a:lnTo>
                  <a:lnTo>
                    <a:pt x="131" y="38"/>
                  </a:lnTo>
                  <a:lnTo>
                    <a:pt x="131" y="38"/>
                  </a:lnTo>
                  <a:lnTo>
                    <a:pt x="131" y="34"/>
                  </a:lnTo>
                  <a:lnTo>
                    <a:pt x="135" y="34"/>
                  </a:lnTo>
                  <a:lnTo>
                    <a:pt x="135" y="34"/>
                  </a:lnTo>
                  <a:lnTo>
                    <a:pt x="135" y="34"/>
                  </a:lnTo>
                  <a:lnTo>
                    <a:pt x="135" y="30"/>
                  </a:lnTo>
                  <a:lnTo>
                    <a:pt x="135" y="30"/>
                  </a:lnTo>
                  <a:lnTo>
                    <a:pt x="135" y="30"/>
                  </a:lnTo>
                  <a:lnTo>
                    <a:pt x="135" y="27"/>
                  </a:lnTo>
                  <a:lnTo>
                    <a:pt x="135" y="27"/>
                  </a:lnTo>
                  <a:lnTo>
                    <a:pt x="135" y="27"/>
                  </a:lnTo>
                  <a:lnTo>
                    <a:pt x="135" y="23"/>
                  </a:lnTo>
                  <a:lnTo>
                    <a:pt x="135" y="23"/>
                  </a:lnTo>
                  <a:lnTo>
                    <a:pt x="135" y="23"/>
                  </a:lnTo>
                  <a:lnTo>
                    <a:pt x="135" y="19"/>
                  </a:lnTo>
                  <a:lnTo>
                    <a:pt x="135" y="19"/>
                  </a:lnTo>
                  <a:lnTo>
                    <a:pt x="135" y="15"/>
                  </a:lnTo>
                  <a:lnTo>
                    <a:pt x="135" y="15"/>
                  </a:lnTo>
                  <a:lnTo>
                    <a:pt x="135" y="15"/>
                  </a:lnTo>
                  <a:lnTo>
                    <a:pt x="135" y="12"/>
                  </a:lnTo>
                  <a:lnTo>
                    <a:pt x="131" y="12"/>
                  </a:lnTo>
                  <a:lnTo>
                    <a:pt x="131" y="12"/>
                  </a:lnTo>
                  <a:lnTo>
                    <a:pt x="131" y="8"/>
                  </a:lnTo>
                  <a:lnTo>
                    <a:pt x="131" y="8"/>
                  </a:lnTo>
                  <a:lnTo>
                    <a:pt x="131" y="8"/>
                  </a:lnTo>
                  <a:lnTo>
                    <a:pt x="127" y="8"/>
                  </a:lnTo>
                  <a:lnTo>
                    <a:pt x="127" y="4"/>
                  </a:lnTo>
                  <a:lnTo>
                    <a:pt x="127" y="4"/>
                  </a:lnTo>
                  <a:lnTo>
                    <a:pt x="124" y="4"/>
                  </a:lnTo>
                  <a:lnTo>
                    <a:pt x="124" y="4"/>
                  </a:lnTo>
                  <a:lnTo>
                    <a:pt x="124" y="4"/>
                  </a:lnTo>
                  <a:lnTo>
                    <a:pt x="124" y="0"/>
                  </a:lnTo>
                  <a:lnTo>
                    <a:pt x="120" y="0"/>
                  </a:lnTo>
                  <a:lnTo>
                    <a:pt x="120" y="0"/>
                  </a:lnTo>
                  <a:lnTo>
                    <a:pt x="120" y="0"/>
                  </a:lnTo>
                  <a:lnTo>
                    <a:pt x="116" y="0"/>
                  </a:lnTo>
                  <a:lnTo>
                    <a:pt x="116" y="0"/>
                  </a:lnTo>
                  <a:lnTo>
                    <a:pt x="116" y="0"/>
                  </a:lnTo>
                  <a:lnTo>
                    <a:pt x="116" y="0"/>
                  </a:lnTo>
                  <a:lnTo>
                    <a:pt x="112" y="0"/>
                  </a:lnTo>
                  <a:lnTo>
                    <a:pt x="112" y="0"/>
                  </a:lnTo>
                  <a:lnTo>
                    <a:pt x="112" y="0"/>
                  </a:lnTo>
                  <a:lnTo>
                    <a:pt x="109" y="0"/>
                  </a:lnTo>
                  <a:lnTo>
                    <a:pt x="0" y="45"/>
                  </a:lnTo>
                  <a:lnTo>
                    <a:pt x="0" y="42"/>
                  </a:lnTo>
                  <a:lnTo>
                    <a:pt x="0" y="42"/>
                  </a:lnTo>
                  <a:lnTo>
                    <a:pt x="4" y="42"/>
                  </a:lnTo>
                  <a:lnTo>
                    <a:pt x="4" y="42"/>
                  </a:lnTo>
                  <a:lnTo>
                    <a:pt x="4" y="42"/>
                  </a:lnTo>
                  <a:lnTo>
                    <a:pt x="7" y="42"/>
                  </a:lnTo>
                  <a:lnTo>
                    <a:pt x="7" y="42"/>
                  </a:lnTo>
                  <a:lnTo>
                    <a:pt x="7" y="42"/>
                  </a:lnTo>
                  <a:lnTo>
                    <a:pt x="7" y="45"/>
                  </a:lnTo>
                  <a:lnTo>
                    <a:pt x="11" y="45"/>
                  </a:lnTo>
                  <a:lnTo>
                    <a:pt x="11" y="45"/>
                  </a:lnTo>
                  <a:lnTo>
                    <a:pt x="11" y="45"/>
                  </a:lnTo>
                  <a:lnTo>
                    <a:pt x="15" y="45"/>
                  </a:lnTo>
                  <a:lnTo>
                    <a:pt x="15" y="45"/>
                  </a:lnTo>
                  <a:lnTo>
                    <a:pt x="15" y="49"/>
                  </a:lnTo>
                  <a:lnTo>
                    <a:pt x="15" y="49"/>
                  </a:lnTo>
                  <a:lnTo>
                    <a:pt x="19" y="49"/>
                  </a:lnTo>
                  <a:lnTo>
                    <a:pt x="19" y="49"/>
                  </a:lnTo>
                  <a:lnTo>
                    <a:pt x="19" y="53"/>
                  </a:lnTo>
                  <a:lnTo>
                    <a:pt x="19" y="53"/>
                  </a:lnTo>
                  <a:lnTo>
                    <a:pt x="22" y="53"/>
                  </a:lnTo>
                  <a:lnTo>
                    <a:pt x="22" y="53"/>
                  </a:lnTo>
                  <a:lnTo>
                    <a:pt x="22" y="57"/>
                  </a:lnTo>
                  <a:lnTo>
                    <a:pt x="22" y="57"/>
                  </a:lnTo>
                  <a:lnTo>
                    <a:pt x="22" y="60"/>
                  </a:lnTo>
                  <a:lnTo>
                    <a:pt x="22" y="60"/>
                  </a:lnTo>
                  <a:lnTo>
                    <a:pt x="26" y="60"/>
                  </a:lnTo>
                  <a:lnTo>
                    <a:pt x="26" y="64"/>
                  </a:lnTo>
                  <a:lnTo>
                    <a:pt x="26" y="64"/>
                  </a:lnTo>
                  <a:lnTo>
                    <a:pt x="26" y="64"/>
                  </a:lnTo>
                  <a:lnTo>
                    <a:pt x="26" y="68"/>
                  </a:lnTo>
                  <a:lnTo>
                    <a:pt x="26" y="68"/>
                  </a:lnTo>
                  <a:lnTo>
                    <a:pt x="26" y="68"/>
                  </a:lnTo>
                  <a:lnTo>
                    <a:pt x="26" y="72"/>
                  </a:lnTo>
                  <a:lnTo>
                    <a:pt x="26" y="72"/>
                  </a:lnTo>
                  <a:lnTo>
                    <a:pt x="26" y="72"/>
                  </a:lnTo>
                  <a:lnTo>
                    <a:pt x="22" y="75"/>
                  </a:lnTo>
                  <a:lnTo>
                    <a:pt x="22" y="75"/>
                  </a:lnTo>
                  <a:lnTo>
                    <a:pt x="22" y="75"/>
                  </a:lnTo>
                  <a:lnTo>
                    <a:pt x="22" y="79"/>
                  </a:lnTo>
                  <a:lnTo>
                    <a:pt x="22" y="79"/>
                  </a:lnTo>
                  <a:lnTo>
                    <a:pt x="22" y="79"/>
                  </a:lnTo>
                  <a:lnTo>
                    <a:pt x="22" y="79"/>
                  </a:lnTo>
                  <a:lnTo>
                    <a:pt x="19" y="83"/>
                  </a:lnTo>
                  <a:lnTo>
                    <a:pt x="19" y="83"/>
                  </a:lnTo>
                  <a:lnTo>
                    <a:pt x="19" y="83"/>
                  </a:lnTo>
                  <a:lnTo>
                    <a:pt x="19" y="83"/>
                  </a:lnTo>
                  <a:lnTo>
                    <a:pt x="15" y="83"/>
                  </a:lnTo>
                  <a:lnTo>
                    <a:pt x="15" y="83"/>
                  </a:lnTo>
                  <a:lnTo>
                    <a:pt x="127" y="4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Oval 540">
              <a:extLst>
                <a:ext uri="{FF2B5EF4-FFF2-40B4-BE49-F238E27FC236}">
                  <a16:creationId xmlns:a16="http://schemas.microsoft.com/office/drawing/2014/main" id="{C5A010B1-FD6C-501A-DBE8-1D43333C7214}"/>
                </a:ext>
              </a:extLst>
            </p:cNvPr>
            <p:cNvSpPr>
              <a:spLocks noChangeArrowheads="1"/>
            </p:cNvSpPr>
            <p:nvPr/>
          </p:nvSpPr>
          <p:spPr bwMode="auto">
            <a:xfrm>
              <a:off x="4235" y="2788"/>
              <a:ext cx="124" cy="124"/>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Oval 541">
              <a:extLst>
                <a:ext uri="{FF2B5EF4-FFF2-40B4-BE49-F238E27FC236}">
                  <a16:creationId xmlns:a16="http://schemas.microsoft.com/office/drawing/2014/main" id="{F8A1F9AE-5FED-72DF-C8DE-320CF6983400}"/>
                </a:ext>
              </a:extLst>
            </p:cNvPr>
            <p:cNvSpPr>
              <a:spLocks noChangeArrowheads="1"/>
            </p:cNvSpPr>
            <p:nvPr/>
          </p:nvSpPr>
          <p:spPr bwMode="auto">
            <a:xfrm>
              <a:off x="5950" y="2240"/>
              <a:ext cx="124" cy="124"/>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542">
              <a:extLst>
                <a:ext uri="{FF2B5EF4-FFF2-40B4-BE49-F238E27FC236}">
                  <a16:creationId xmlns:a16="http://schemas.microsoft.com/office/drawing/2014/main" id="{5B4CC4F9-E9A0-6BD6-31E7-E34C9F8700B5}"/>
                </a:ext>
              </a:extLst>
            </p:cNvPr>
            <p:cNvSpPr>
              <a:spLocks/>
            </p:cNvSpPr>
            <p:nvPr/>
          </p:nvSpPr>
          <p:spPr bwMode="auto">
            <a:xfrm>
              <a:off x="5965" y="2300"/>
              <a:ext cx="64" cy="83"/>
            </a:xfrm>
            <a:custGeom>
              <a:avLst/>
              <a:gdLst>
                <a:gd name="T0" fmla="*/ 64 w 64"/>
                <a:gd name="T1" fmla="*/ 26 h 83"/>
                <a:gd name="T2" fmla="*/ 64 w 64"/>
                <a:gd name="T3" fmla="*/ 23 h 83"/>
                <a:gd name="T4" fmla="*/ 64 w 64"/>
                <a:gd name="T5" fmla="*/ 19 h 83"/>
                <a:gd name="T6" fmla="*/ 64 w 64"/>
                <a:gd name="T7" fmla="*/ 19 h 83"/>
                <a:gd name="T8" fmla="*/ 64 w 64"/>
                <a:gd name="T9" fmla="*/ 15 h 83"/>
                <a:gd name="T10" fmla="*/ 60 w 64"/>
                <a:gd name="T11" fmla="*/ 11 h 83"/>
                <a:gd name="T12" fmla="*/ 60 w 64"/>
                <a:gd name="T13" fmla="*/ 11 h 83"/>
                <a:gd name="T14" fmla="*/ 60 w 64"/>
                <a:gd name="T15" fmla="*/ 8 h 83"/>
                <a:gd name="T16" fmla="*/ 56 w 64"/>
                <a:gd name="T17" fmla="*/ 8 h 83"/>
                <a:gd name="T18" fmla="*/ 56 w 64"/>
                <a:gd name="T19" fmla="*/ 4 h 83"/>
                <a:gd name="T20" fmla="*/ 52 w 64"/>
                <a:gd name="T21" fmla="*/ 4 h 83"/>
                <a:gd name="T22" fmla="*/ 49 w 64"/>
                <a:gd name="T23" fmla="*/ 0 h 83"/>
                <a:gd name="T24" fmla="*/ 49 w 64"/>
                <a:gd name="T25" fmla="*/ 0 h 83"/>
                <a:gd name="T26" fmla="*/ 45 w 64"/>
                <a:gd name="T27" fmla="*/ 0 h 83"/>
                <a:gd name="T28" fmla="*/ 41 w 64"/>
                <a:gd name="T29" fmla="*/ 0 h 83"/>
                <a:gd name="T30" fmla="*/ 37 w 64"/>
                <a:gd name="T31" fmla="*/ 0 h 83"/>
                <a:gd name="T32" fmla="*/ 37 w 64"/>
                <a:gd name="T33" fmla="*/ 0 h 83"/>
                <a:gd name="T34" fmla="*/ 34 w 64"/>
                <a:gd name="T35" fmla="*/ 0 h 83"/>
                <a:gd name="T36" fmla="*/ 30 w 64"/>
                <a:gd name="T37" fmla="*/ 0 h 83"/>
                <a:gd name="T38" fmla="*/ 30 w 64"/>
                <a:gd name="T39" fmla="*/ 4 h 83"/>
                <a:gd name="T40" fmla="*/ 26 w 64"/>
                <a:gd name="T41" fmla="*/ 4 h 83"/>
                <a:gd name="T42" fmla="*/ 26 w 64"/>
                <a:gd name="T43" fmla="*/ 8 h 83"/>
                <a:gd name="T44" fmla="*/ 22 w 64"/>
                <a:gd name="T45" fmla="*/ 8 h 83"/>
                <a:gd name="T46" fmla="*/ 22 w 64"/>
                <a:gd name="T47" fmla="*/ 11 h 83"/>
                <a:gd name="T48" fmla="*/ 22 w 64"/>
                <a:gd name="T49" fmla="*/ 11 h 83"/>
                <a:gd name="T50" fmla="*/ 0 w 64"/>
                <a:gd name="T51" fmla="*/ 68 h 83"/>
                <a:gd name="T52" fmla="*/ 4 w 64"/>
                <a:gd name="T53" fmla="*/ 68 h 83"/>
                <a:gd name="T54" fmla="*/ 4 w 64"/>
                <a:gd name="T55" fmla="*/ 64 h 83"/>
                <a:gd name="T56" fmla="*/ 7 w 64"/>
                <a:gd name="T57" fmla="*/ 64 h 83"/>
                <a:gd name="T58" fmla="*/ 7 w 64"/>
                <a:gd name="T59" fmla="*/ 60 h 83"/>
                <a:gd name="T60" fmla="*/ 11 w 64"/>
                <a:gd name="T61" fmla="*/ 60 h 83"/>
                <a:gd name="T62" fmla="*/ 11 w 64"/>
                <a:gd name="T63" fmla="*/ 56 h 83"/>
                <a:gd name="T64" fmla="*/ 15 w 64"/>
                <a:gd name="T65" fmla="*/ 56 h 83"/>
                <a:gd name="T66" fmla="*/ 19 w 64"/>
                <a:gd name="T67" fmla="*/ 56 h 83"/>
                <a:gd name="T68" fmla="*/ 22 w 64"/>
                <a:gd name="T69" fmla="*/ 56 h 83"/>
                <a:gd name="T70" fmla="*/ 22 w 64"/>
                <a:gd name="T71" fmla="*/ 56 h 83"/>
                <a:gd name="T72" fmla="*/ 26 w 64"/>
                <a:gd name="T73" fmla="*/ 56 h 83"/>
                <a:gd name="T74" fmla="*/ 30 w 64"/>
                <a:gd name="T75" fmla="*/ 56 h 83"/>
                <a:gd name="T76" fmla="*/ 34 w 64"/>
                <a:gd name="T77" fmla="*/ 60 h 83"/>
                <a:gd name="T78" fmla="*/ 34 w 64"/>
                <a:gd name="T79" fmla="*/ 60 h 83"/>
                <a:gd name="T80" fmla="*/ 37 w 64"/>
                <a:gd name="T81" fmla="*/ 60 h 83"/>
                <a:gd name="T82" fmla="*/ 37 w 64"/>
                <a:gd name="T83" fmla="*/ 64 h 83"/>
                <a:gd name="T84" fmla="*/ 41 w 64"/>
                <a:gd name="T85" fmla="*/ 68 h 83"/>
                <a:gd name="T86" fmla="*/ 41 w 64"/>
                <a:gd name="T87" fmla="*/ 68 h 83"/>
                <a:gd name="T88" fmla="*/ 41 w 64"/>
                <a:gd name="T89" fmla="*/ 71 h 83"/>
                <a:gd name="T90" fmla="*/ 45 w 64"/>
                <a:gd name="T91" fmla="*/ 75 h 83"/>
                <a:gd name="T92" fmla="*/ 45 w 64"/>
                <a:gd name="T93" fmla="*/ 75 h 83"/>
                <a:gd name="T94" fmla="*/ 45 w 64"/>
                <a:gd name="T95" fmla="*/ 79 h 83"/>
                <a:gd name="T96" fmla="*/ 45 w 64"/>
                <a:gd name="T97" fmla="*/ 83 h 83"/>
                <a:gd name="T98" fmla="*/ 45 w 64"/>
                <a:gd name="T9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83">
                  <a:moveTo>
                    <a:pt x="64" y="26"/>
                  </a:moveTo>
                  <a:lnTo>
                    <a:pt x="64" y="26"/>
                  </a:lnTo>
                  <a:lnTo>
                    <a:pt x="64" y="23"/>
                  </a:lnTo>
                  <a:lnTo>
                    <a:pt x="64" y="23"/>
                  </a:lnTo>
                  <a:lnTo>
                    <a:pt x="64" y="23"/>
                  </a:lnTo>
                  <a:lnTo>
                    <a:pt x="64" y="19"/>
                  </a:lnTo>
                  <a:lnTo>
                    <a:pt x="64" y="19"/>
                  </a:lnTo>
                  <a:lnTo>
                    <a:pt x="64" y="19"/>
                  </a:lnTo>
                  <a:lnTo>
                    <a:pt x="64" y="15"/>
                  </a:lnTo>
                  <a:lnTo>
                    <a:pt x="64" y="15"/>
                  </a:lnTo>
                  <a:lnTo>
                    <a:pt x="64" y="15"/>
                  </a:lnTo>
                  <a:lnTo>
                    <a:pt x="60" y="11"/>
                  </a:lnTo>
                  <a:lnTo>
                    <a:pt x="60" y="11"/>
                  </a:lnTo>
                  <a:lnTo>
                    <a:pt x="60" y="11"/>
                  </a:lnTo>
                  <a:lnTo>
                    <a:pt x="60" y="8"/>
                  </a:lnTo>
                  <a:lnTo>
                    <a:pt x="60" y="8"/>
                  </a:lnTo>
                  <a:lnTo>
                    <a:pt x="56" y="8"/>
                  </a:lnTo>
                  <a:lnTo>
                    <a:pt x="56" y="8"/>
                  </a:lnTo>
                  <a:lnTo>
                    <a:pt x="56" y="4"/>
                  </a:lnTo>
                  <a:lnTo>
                    <a:pt x="56" y="4"/>
                  </a:lnTo>
                  <a:lnTo>
                    <a:pt x="52" y="4"/>
                  </a:lnTo>
                  <a:lnTo>
                    <a:pt x="52" y="4"/>
                  </a:lnTo>
                  <a:lnTo>
                    <a:pt x="52" y="0"/>
                  </a:lnTo>
                  <a:lnTo>
                    <a:pt x="49" y="0"/>
                  </a:lnTo>
                  <a:lnTo>
                    <a:pt x="49" y="0"/>
                  </a:lnTo>
                  <a:lnTo>
                    <a:pt x="49" y="0"/>
                  </a:lnTo>
                  <a:lnTo>
                    <a:pt x="45" y="0"/>
                  </a:lnTo>
                  <a:lnTo>
                    <a:pt x="45" y="0"/>
                  </a:lnTo>
                  <a:lnTo>
                    <a:pt x="45" y="0"/>
                  </a:lnTo>
                  <a:lnTo>
                    <a:pt x="41" y="0"/>
                  </a:lnTo>
                  <a:lnTo>
                    <a:pt x="41" y="0"/>
                  </a:lnTo>
                  <a:lnTo>
                    <a:pt x="37" y="0"/>
                  </a:lnTo>
                  <a:lnTo>
                    <a:pt x="37" y="0"/>
                  </a:lnTo>
                  <a:lnTo>
                    <a:pt x="37" y="0"/>
                  </a:lnTo>
                  <a:lnTo>
                    <a:pt x="34" y="0"/>
                  </a:lnTo>
                  <a:lnTo>
                    <a:pt x="34" y="0"/>
                  </a:lnTo>
                  <a:lnTo>
                    <a:pt x="34" y="0"/>
                  </a:lnTo>
                  <a:lnTo>
                    <a:pt x="30" y="0"/>
                  </a:lnTo>
                  <a:lnTo>
                    <a:pt x="30" y="0"/>
                  </a:lnTo>
                  <a:lnTo>
                    <a:pt x="30" y="4"/>
                  </a:lnTo>
                  <a:lnTo>
                    <a:pt x="26" y="4"/>
                  </a:lnTo>
                  <a:lnTo>
                    <a:pt x="26" y="4"/>
                  </a:lnTo>
                  <a:lnTo>
                    <a:pt x="26" y="4"/>
                  </a:lnTo>
                  <a:lnTo>
                    <a:pt x="26" y="8"/>
                  </a:lnTo>
                  <a:lnTo>
                    <a:pt x="22" y="8"/>
                  </a:lnTo>
                  <a:lnTo>
                    <a:pt x="22" y="8"/>
                  </a:lnTo>
                  <a:lnTo>
                    <a:pt x="22" y="8"/>
                  </a:lnTo>
                  <a:lnTo>
                    <a:pt x="22" y="11"/>
                  </a:lnTo>
                  <a:lnTo>
                    <a:pt x="22" y="11"/>
                  </a:lnTo>
                  <a:lnTo>
                    <a:pt x="22" y="11"/>
                  </a:lnTo>
                  <a:lnTo>
                    <a:pt x="0" y="71"/>
                  </a:lnTo>
                  <a:lnTo>
                    <a:pt x="0" y="68"/>
                  </a:lnTo>
                  <a:lnTo>
                    <a:pt x="4" y="68"/>
                  </a:lnTo>
                  <a:lnTo>
                    <a:pt x="4" y="68"/>
                  </a:lnTo>
                  <a:lnTo>
                    <a:pt x="4" y="64"/>
                  </a:lnTo>
                  <a:lnTo>
                    <a:pt x="4" y="64"/>
                  </a:lnTo>
                  <a:lnTo>
                    <a:pt x="4" y="64"/>
                  </a:lnTo>
                  <a:lnTo>
                    <a:pt x="7" y="64"/>
                  </a:lnTo>
                  <a:lnTo>
                    <a:pt x="7" y="60"/>
                  </a:lnTo>
                  <a:lnTo>
                    <a:pt x="7" y="60"/>
                  </a:lnTo>
                  <a:lnTo>
                    <a:pt x="7" y="60"/>
                  </a:lnTo>
                  <a:lnTo>
                    <a:pt x="11" y="60"/>
                  </a:lnTo>
                  <a:lnTo>
                    <a:pt x="11" y="56"/>
                  </a:lnTo>
                  <a:lnTo>
                    <a:pt x="11" y="56"/>
                  </a:lnTo>
                  <a:lnTo>
                    <a:pt x="15" y="56"/>
                  </a:lnTo>
                  <a:lnTo>
                    <a:pt x="15" y="56"/>
                  </a:lnTo>
                  <a:lnTo>
                    <a:pt x="19" y="56"/>
                  </a:lnTo>
                  <a:lnTo>
                    <a:pt x="19" y="56"/>
                  </a:lnTo>
                  <a:lnTo>
                    <a:pt x="19" y="56"/>
                  </a:lnTo>
                  <a:lnTo>
                    <a:pt x="22" y="56"/>
                  </a:lnTo>
                  <a:lnTo>
                    <a:pt x="22" y="56"/>
                  </a:lnTo>
                  <a:lnTo>
                    <a:pt x="22" y="56"/>
                  </a:lnTo>
                  <a:lnTo>
                    <a:pt x="26" y="56"/>
                  </a:lnTo>
                  <a:lnTo>
                    <a:pt x="26" y="56"/>
                  </a:lnTo>
                  <a:lnTo>
                    <a:pt x="30" y="56"/>
                  </a:lnTo>
                  <a:lnTo>
                    <a:pt x="30" y="56"/>
                  </a:lnTo>
                  <a:lnTo>
                    <a:pt x="30" y="56"/>
                  </a:lnTo>
                  <a:lnTo>
                    <a:pt x="34" y="60"/>
                  </a:lnTo>
                  <a:lnTo>
                    <a:pt x="34" y="60"/>
                  </a:lnTo>
                  <a:lnTo>
                    <a:pt x="34" y="60"/>
                  </a:lnTo>
                  <a:lnTo>
                    <a:pt x="37" y="60"/>
                  </a:lnTo>
                  <a:lnTo>
                    <a:pt x="37" y="60"/>
                  </a:lnTo>
                  <a:lnTo>
                    <a:pt x="37" y="64"/>
                  </a:lnTo>
                  <a:lnTo>
                    <a:pt x="37" y="64"/>
                  </a:lnTo>
                  <a:lnTo>
                    <a:pt x="41" y="64"/>
                  </a:lnTo>
                  <a:lnTo>
                    <a:pt x="41" y="68"/>
                  </a:lnTo>
                  <a:lnTo>
                    <a:pt x="41" y="68"/>
                  </a:lnTo>
                  <a:lnTo>
                    <a:pt x="41" y="68"/>
                  </a:lnTo>
                  <a:lnTo>
                    <a:pt x="41" y="71"/>
                  </a:lnTo>
                  <a:lnTo>
                    <a:pt x="41" y="71"/>
                  </a:lnTo>
                  <a:lnTo>
                    <a:pt x="45" y="71"/>
                  </a:lnTo>
                  <a:lnTo>
                    <a:pt x="45" y="75"/>
                  </a:lnTo>
                  <a:lnTo>
                    <a:pt x="45" y="75"/>
                  </a:lnTo>
                  <a:lnTo>
                    <a:pt x="45" y="75"/>
                  </a:lnTo>
                  <a:lnTo>
                    <a:pt x="45" y="79"/>
                  </a:lnTo>
                  <a:lnTo>
                    <a:pt x="45" y="79"/>
                  </a:lnTo>
                  <a:lnTo>
                    <a:pt x="45" y="79"/>
                  </a:lnTo>
                  <a:lnTo>
                    <a:pt x="45" y="83"/>
                  </a:lnTo>
                  <a:lnTo>
                    <a:pt x="45" y="83"/>
                  </a:lnTo>
                  <a:lnTo>
                    <a:pt x="45" y="83"/>
                  </a:lnTo>
                  <a:lnTo>
                    <a:pt x="64" y="26"/>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Oval 543">
              <a:extLst>
                <a:ext uri="{FF2B5EF4-FFF2-40B4-BE49-F238E27FC236}">
                  <a16:creationId xmlns:a16="http://schemas.microsoft.com/office/drawing/2014/main" id="{C1924616-D679-9B98-54AB-4029AD11C394}"/>
                </a:ext>
              </a:extLst>
            </p:cNvPr>
            <p:cNvSpPr>
              <a:spLocks noChangeArrowheads="1"/>
            </p:cNvSpPr>
            <p:nvPr/>
          </p:nvSpPr>
          <p:spPr bwMode="auto">
            <a:xfrm>
              <a:off x="5740" y="1197"/>
              <a:ext cx="124" cy="124"/>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Oval 544">
              <a:extLst>
                <a:ext uri="{FF2B5EF4-FFF2-40B4-BE49-F238E27FC236}">
                  <a16:creationId xmlns:a16="http://schemas.microsoft.com/office/drawing/2014/main" id="{12E21EC7-4277-2E2C-101C-0D14B8D408A1}"/>
                </a:ext>
              </a:extLst>
            </p:cNvPr>
            <p:cNvSpPr>
              <a:spLocks noChangeArrowheads="1"/>
            </p:cNvSpPr>
            <p:nvPr/>
          </p:nvSpPr>
          <p:spPr bwMode="auto">
            <a:xfrm>
              <a:off x="5473" y="2615"/>
              <a:ext cx="124" cy="124"/>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45">
              <a:extLst>
                <a:ext uri="{FF2B5EF4-FFF2-40B4-BE49-F238E27FC236}">
                  <a16:creationId xmlns:a16="http://schemas.microsoft.com/office/drawing/2014/main" id="{AF6B9195-948A-BBA4-C4E0-52A83E9355F4}"/>
                </a:ext>
              </a:extLst>
            </p:cNvPr>
            <p:cNvSpPr>
              <a:spLocks/>
            </p:cNvSpPr>
            <p:nvPr/>
          </p:nvSpPr>
          <p:spPr bwMode="auto">
            <a:xfrm>
              <a:off x="5560" y="2668"/>
              <a:ext cx="157" cy="75"/>
            </a:xfrm>
            <a:custGeom>
              <a:avLst/>
              <a:gdLst>
                <a:gd name="T0" fmla="*/ 18 w 157"/>
                <a:gd name="T1" fmla="*/ 0 h 75"/>
                <a:gd name="T2" fmla="*/ 18 w 157"/>
                <a:gd name="T3" fmla="*/ 0 h 75"/>
                <a:gd name="T4" fmla="*/ 15 w 157"/>
                <a:gd name="T5" fmla="*/ 0 h 75"/>
                <a:gd name="T6" fmla="*/ 15 w 157"/>
                <a:gd name="T7" fmla="*/ 0 h 75"/>
                <a:gd name="T8" fmla="*/ 11 w 157"/>
                <a:gd name="T9" fmla="*/ 0 h 75"/>
                <a:gd name="T10" fmla="*/ 11 w 157"/>
                <a:gd name="T11" fmla="*/ 4 h 75"/>
                <a:gd name="T12" fmla="*/ 7 w 157"/>
                <a:gd name="T13" fmla="*/ 4 h 75"/>
                <a:gd name="T14" fmla="*/ 7 w 157"/>
                <a:gd name="T15" fmla="*/ 4 h 75"/>
                <a:gd name="T16" fmla="*/ 3 w 157"/>
                <a:gd name="T17" fmla="*/ 7 h 75"/>
                <a:gd name="T18" fmla="*/ 3 w 157"/>
                <a:gd name="T19" fmla="*/ 11 h 75"/>
                <a:gd name="T20" fmla="*/ 3 w 157"/>
                <a:gd name="T21" fmla="*/ 11 h 75"/>
                <a:gd name="T22" fmla="*/ 0 w 157"/>
                <a:gd name="T23" fmla="*/ 15 h 75"/>
                <a:gd name="T24" fmla="*/ 0 w 157"/>
                <a:gd name="T25" fmla="*/ 19 h 75"/>
                <a:gd name="T26" fmla="*/ 0 w 157"/>
                <a:gd name="T27" fmla="*/ 19 h 75"/>
                <a:gd name="T28" fmla="*/ 0 w 157"/>
                <a:gd name="T29" fmla="*/ 22 h 75"/>
                <a:gd name="T30" fmla="*/ 0 w 157"/>
                <a:gd name="T31" fmla="*/ 26 h 75"/>
                <a:gd name="T32" fmla="*/ 0 w 157"/>
                <a:gd name="T33" fmla="*/ 30 h 75"/>
                <a:gd name="T34" fmla="*/ 0 w 157"/>
                <a:gd name="T35" fmla="*/ 30 h 75"/>
                <a:gd name="T36" fmla="*/ 0 w 157"/>
                <a:gd name="T37" fmla="*/ 34 h 75"/>
                <a:gd name="T38" fmla="*/ 3 w 157"/>
                <a:gd name="T39" fmla="*/ 34 h 75"/>
                <a:gd name="T40" fmla="*/ 3 w 157"/>
                <a:gd name="T41" fmla="*/ 37 h 75"/>
                <a:gd name="T42" fmla="*/ 3 w 157"/>
                <a:gd name="T43" fmla="*/ 37 h 75"/>
                <a:gd name="T44" fmla="*/ 7 w 157"/>
                <a:gd name="T45" fmla="*/ 41 h 75"/>
                <a:gd name="T46" fmla="*/ 7 w 157"/>
                <a:gd name="T47" fmla="*/ 41 h 75"/>
                <a:gd name="T48" fmla="*/ 11 w 157"/>
                <a:gd name="T49" fmla="*/ 41 h 75"/>
                <a:gd name="T50" fmla="*/ 146 w 157"/>
                <a:gd name="T51" fmla="*/ 75 h 75"/>
                <a:gd name="T52" fmla="*/ 142 w 157"/>
                <a:gd name="T53" fmla="*/ 75 h 75"/>
                <a:gd name="T54" fmla="*/ 142 w 157"/>
                <a:gd name="T55" fmla="*/ 75 h 75"/>
                <a:gd name="T56" fmla="*/ 139 w 157"/>
                <a:gd name="T57" fmla="*/ 71 h 75"/>
                <a:gd name="T58" fmla="*/ 139 w 157"/>
                <a:gd name="T59" fmla="*/ 71 h 75"/>
                <a:gd name="T60" fmla="*/ 139 w 157"/>
                <a:gd name="T61" fmla="*/ 67 h 75"/>
                <a:gd name="T62" fmla="*/ 135 w 157"/>
                <a:gd name="T63" fmla="*/ 64 h 75"/>
                <a:gd name="T64" fmla="*/ 135 w 157"/>
                <a:gd name="T65" fmla="*/ 64 h 75"/>
                <a:gd name="T66" fmla="*/ 135 w 157"/>
                <a:gd name="T67" fmla="*/ 60 h 75"/>
                <a:gd name="T68" fmla="*/ 135 w 157"/>
                <a:gd name="T69" fmla="*/ 56 h 75"/>
                <a:gd name="T70" fmla="*/ 135 w 157"/>
                <a:gd name="T71" fmla="*/ 56 h 75"/>
                <a:gd name="T72" fmla="*/ 135 w 157"/>
                <a:gd name="T73" fmla="*/ 52 h 75"/>
                <a:gd name="T74" fmla="*/ 135 w 157"/>
                <a:gd name="T75" fmla="*/ 49 h 75"/>
                <a:gd name="T76" fmla="*/ 135 w 157"/>
                <a:gd name="T77" fmla="*/ 45 h 75"/>
                <a:gd name="T78" fmla="*/ 139 w 157"/>
                <a:gd name="T79" fmla="*/ 45 h 75"/>
                <a:gd name="T80" fmla="*/ 139 w 157"/>
                <a:gd name="T81" fmla="*/ 41 h 75"/>
                <a:gd name="T82" fmla="*/ 139 w 157"/>
                <a:gd name="T83" fmla="*/ 37 h 75"/>
                <a:gd name="T84" fmla="*/ 142 w 157"/>
                <a:gd name="T85" fmla="*/ 37 h 75"/>
                <a:gd name="T86" fmla="*/ 142 w 157"/>
                <a:gd name="T87" fmla="*/ 37 h 75"/>
                <a:gd name="T88" fmla="*/ 146 w 157"/>
                <a:gd name="T89" fmla="*/ 34 h 75"/>
                <a:gd name="T90" fmla="*/ 146 w 157"/>
                <a:gd name="T91" fmla="*/ 34 h 75"/>
                <a:gd name="T92" fmla="*/ 150 w 157"/>
                <a:gd name="T93" fmla="*/ 34 h 75"/>
                <a:gd name="T94" fmla="*/ 154 w 157"/>
                <a:gd name="T95" fmla="*/ 34 h 75"/>
                <a:gd name="T96" fmla="*/ 154 w 157"/>
                <a:gd name="T97" fmla="*/ 34 h 75"/>
                <a:gd name="T98" fmla="*/ 157 w 157"/>
                <a:gd name="T99"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75">
                  <a:moveTo>
                    <a:pt x="22" y="0"/>
                  </a:moveTo>
                  <a:lnTo>
                    <a:pt x="18" y="0"/>
                  </a:lnTo>
                  <a:lnTo>
                    <a:pt x="18" y="0"/>
                  </a:lnTo>
                  <a:lnTo>
                    <a:pt x="18" y="0"/>
                  </a:lnTo>
                  <a:lnTo>
                    <a:pt x="18" y="0"/>
                  </a:lnTo>
                  <a:lnTo>
                    <a:pt x="15" y="0"/>
                  </a:lnTo>
                  <a:lnTo>
                    <a:pt x="15" y="0"/>
                  </a:lnTo>
                  <a:lnTo>
                    <a:pt x="15" y="0"/>
                  </a:lnTo>
                  <a:lnTo>
                    <a:pt x="15" y="0"/>
                  </a:lnTo>
                  <a:lnTo>
                    <a:pt x="11" y="0"/>
                  </a:lnTo>
                  <a:lnTo>
                    <a:pt x="11" y="0"/>
                  </a:lnTo>
                  <a:lnTo>
                    <a:pt x="11" y="4"/>
                  </a:lnTo>
                  <a:lnTo>
                    <a:pt x="7" y="4"/>
                  </a:lnTo>
                  <a:lnTo>
                    <a:pt x="7" y="4"/>
                  </a:lnTo>
                  <a:lnTo>
                    <a:pt x="7" y="4"/>
                  </a:lnTo>
                  <a:lnTo>
                    <a:pt x="7" y="4"/>
                  </a:lnTo>
                  <a:lnTo>
                    <a:pt x="7" y="7"/>
                  </a:lnTo>
                  <a:lnTo>
                    <a:pt x="3" y="7"/>
                  </a:lnTo>
                  <a:lnTo>
                    <a:pt x="3" y="7"/>
                  </a:lnTo>
                  <a:lnTo>
                    <a:pt x="3" y="11"/>
                  </a:lnTo>
                  <a:lnTo>
                    <a:pt x="3" y="11"/>
                  </a:lnTo>
                  <a:lnTo>
                    <a:pt x="3" y="11"/>
                  </a:lnTo>
                  <a:lnTo>
                    <a:pt x="0" y="15"/>
                  </a:lnTo>
                  <a:lnTo>
                    <a:pt x="0" y="15"/>
                  </a:lnTo>
                  <a:lnTo>
                    <a:pt x="0" y="15"/>
                  </a:lnTo>
                  <a:lnTo>
                    <a:pt x="0" y="19"/>
                  </a:lnTo>
                  <a:lnTo>
                    <a:pt x="0" y="19"/>
                  </a:lnTo>
                  <a:lnTo>
                    <a:pt x="0" y="19"/>
                  </a:lnTo>
                  <a:lnTo>
                    <a:pt x="0" y="22"/>
                  </a:lnTo>
                  <a:lnTo>
                    <a:pt x="0" y="22"/>
                  </a:lnTo>
                  <a:lnTo>
                    <a:pt x="0" y="22"/>
                  </a:lnTo>
                  <a:lnTo>
                    <a:pt x="0" y="26"/>
                  </a:lnTo>
                  <a:lnTo>
                    <a:pt x="0" y="26"/>
                  </a:lnTo>
                  <a:lnTo>
                    <a:pt x="0" y="30"/>
                  </a:lnTo>
                  <a:lnTo>
                    <a:pt x="0" y="30"/>
                  </a:lnTo>
                  <a:lnTo>
                    <a:pt x="0" y="30"/>
                  </a:lnTo>
                  <a:lnTo>
                    <a:pt x="0" y="34"/>
                  </a:lnTo>
                  <a:lnTo>
                    <a:pt x="0" y="34"/>
                  </a:lnTo>
                  <a:lnTo>
                    <a:pt x="3" y="34"/>
                  </a:lnTo>
                  <a:lnTo>
                    <a:pt x="3" y="34"/>
                  </a:lnTo>
                  <a:lnTo>
                    <a:pt x="3" y="37"/>
                  </a:lnTo>
                  <a:lnTo>
                    <a:pt x="3" y="37"/>
                  </a:lnTo>
                  <a:lnTo>
                    <a:pt x="3" y="37"/>
                  </a:lnTo>
                  <a:lnTo>
                    <a:pt x="3" y="37"/>
                  </a:lnTo>
                  <a:lnTo>
                    <a:pt x="7" y="41"/>
                  </a:lnTo>
                  <a:lnTo>
                    <a:pt x="7" y="41"/>
                  </a:lnTo>
                  <a:lnTo>
                    <a:pt x="7" y="41"/>
                  </a:lnTo>
                  <a:lnTo>
                    <a:pt x="7" y="41"/>
                  </a:lnTo>
                  <a:lnTo>
                    <a:pt x="11" y="41"/>
                  </a:lnTo>
                  <a:lnTo>
                    <a:pt x="11" y="41"/>
                  </a:lnTo>
                  <a:lnTo>
                    <a:pt x="146" y="75"/>
                  </a:lnTo>
                  <a:lnTo>
                    <a:pt x="146" y="75"/>
                  </a:lnTo>
                  <a:lnTo>
                    <a:pt x="142" y="75"/>
                  </a:lnTo>
                  <a:lnTo>
                    <a:pt x="142" y="75"/>
                  </a:lnTo>
                  <a:lnTo>
                    <a:pt x="142" y="75"/>
                  </a:lnTo>
                  <a:lnTo>
                    <a:pt x="142" y="75"/>
                  </a:lnTo>
                  <a:lnTo>
                    <a:pt x="139" y="71"/>
                  </a:lnTo>
                  <a:lnTo>
                    <a:pt x="139" y="71"/>
                  </a:lnTo>
                  <a:lnTo>
                    <a:pt x="139" y="71"/>
                  </a:lnTo>
                  <a:lnTo>
                    <a:pt x="139" y="71"/>
                  </a:lnTo>
                  <a:lnTo>
                    <a:pt x="139" y="67"/>
                  </a:lnTo>
                  <a:lnTo>
                    <a:pt x="139" y="67"/>
                  </a:lnTo>
                  <a:lnTo>
                    <a:pt x="135" y="67"/>
                  </a:lnTo>
                  <a:lnTo>
                    <a:pt x="135" y="64"/>
                  </a:lnTo>
                  <a:lnTo>
                    <a:pt x="135" y="64"/>
                  </a:lnTo>
                  <a:lnTo>
                    <a:pt x="135" y="64"/>
                  </a:lnTo>
                  <a:lnTo>
                    <a:pt x="135" y="60"/>
                  </a:lnTo>
                  <a:lnTo>
                    <a:pt x="135" y="60"/>
                  </a:lnTo>
                  <a:lnTo>
                    <a:pt x="135" y="60"/>
                  </a:lnTo>
                  <a:lnTo>
                    <a:pt x="135" y="56"/>
                  </a:lnTo>
                  <a:lnTo>
                    <a:pt x="135" y="56"/>
                  </a:lnTo>
                  <a:lnTo>
                    <a:pt x="135" y="56"/>
                  </a:lnTo>
                  <a:lnTo>
                    <a:pt x="135" y="52"/>
                  </a:lnTo>
                  <a:lnTo>
                    <a:pt x="135" y="52"/>
                  </a:lnTo>
                  <a:lnTo>
                    <a:pt x="135" y="52"/>
                  </a:lnTo>
                  <a:lnTo>
                    <a:pt x="135" y="49"/>
                  </a:lnTo>
                  <a:lnTo>
                    <a:pt x="135" y="49"/>
                  </a:lnTo>
                  <a:lnTo>
                    <a:pt x="135" y="45"/>
                  </a:lnTo>
                  <a:lnTo>
                    <a:pt x="139" y="45"/>
                  </a:lnTo>
                  <a:lnTo>
                    <a:pt x="139" y="45"/>
                  </a:lnTo>
                  <a:lnTo>
                    <a:pt x="139" y="41"/>
                  </a:lnTo>
                  <a:lnTo>
                    <a:pt x="139" y="41"/>
                  </a:lnTo>
                  <a:lnTo>
                    <a:pt x="139" y="41"/>
                  </a:lnTo>
                  <a:lnTo>
                    <a:pt x="139" y="37"/>
                  </a:lnTo>
                  <a:lnTo>
                    <a:pt x="142" y="37"/>
                  </a:lnTo>
                  <a:lnTo>
                    <a:pt x="142" y="37"/>
                  </a:lnTo>
                  <a:lnTo>
                    <a:pt x="142" y="37"/>
                  </a:lnTo>
                  <a:lnTo>
                    <a:pt x="142" y="37"/>
                  </a:lnTo>
                  <a:lnTo>
                    <a:pt x="146" y="34"/>
                  </a:lnTo>
                  <a:lnTo>
                    <a:pt x="146" y="34"/>
                  </a:lnTo>
                  <a:lnTo>
                    <a:pt x="146" y="34"/>
                  </a:lnTo>
                  <a:lnTo>
                    <a:pt x="146" y="34"/>
                  </a:lnTo>
                  <a:lnTo>
                    <a:pt x="150" y="34"/>
                  </a:lnTo>
                  <a:lnTo>
                    <a:pt x="150" y="34"/>
                  </a:lnTo>
                  <a:lnTo>
                    <a:pt x="150" y="34"/>
                  </a:lnTo>
                  <a:lnTo>
                    <a:pt x="154" y="34"/>
                  </a:lnTo>
                  <a:lnTo>
                    <a:pt x="154" y="34"/>
                  </a:lnTo>
                  <a:lnTo>
                    <a:pt x="154" y="34"/>
                  </a:lnTo>
                  <a:lnTo>
                    <a:pt x="154" y="34"/>
                  </a:lnTo>
                  <a:lnTo>
                    <a:pt x="157" y="34"/>
                  </a:lnTo>
                  <a:lnTo>
                    <a:pt x="22"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Oval 546">
              <a:extLst>
                <a:ext uri="{FF2B5EF4-FFF2-40B4-BE49-F238E27FC236}">
                  <a16:creationId xmlns:a16="http://schemas.microsoft.com/office/drawing/2014/main" id="{F56501FF-9341-7373-532F-FF5054C5F0CF}"/>
                </a:ext>
              </a:extLst>
            </p:cNvPr>
            <p:cNvSpPr>
              <a:spLocks noChangeArrowheads="1"/>
            </p:cNvSpPr>
            <p:nvPr/>
          </p:nvSpPr>
          <p:spPr bwMode="auto">
            <a:xfrm>
              <a:off x="5695" y="3212"/>
              <a:ext cx="124" cy="124"/>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547">
              <a:extLst>
                <a:ext uri="{FF2B5EF4-FFF2-40B4-BE49-F238E27FC236}">
                  <a16:creationId xmlns:a16="http://schemas.microsoft.com/office/drawing/2014/main" id="{B9433AB0-2BAF-6AA8-B567-7DC55F630FE3}"/>
                </a:ext>
              </a:extLst>
            </p:cNvPr>
            <p:cNvSpPr>
              <a:spLocks/>
            </p:cNvSpPr>
            <p:nvPr/>
          </p:nvSpPr>
          <p:spPr bwMode="auto">
            <a:xfrm>
              <a:off x="5777" y="3081"/>
              <a:ext cx="154" cy="172"/>
            </a:xfrm>
            <a:custGeom>
              <a:avLst/>
              <a:gdLst>
                <a:gd name="T0" fmla="*/ 0 w 154"/>
                <a:gd name="T1" fmla="*/ 142 h 172"/>
                <a:gd name="T2" fmla="*/ 0 w 154"/>
                <a:gd name="T3" fmla="*/ 142 h 172"/>
                <a:gd name="T4" fmla="*/ 0 w 154"/>
                <a:gd name="T5" fmla="*/ 142 h 172"/>
                <a:gd name="T6" fmla="*/ 0 w 154"/>
                <a:gd name="T7" fmla="*/ 146 h 172"/>
                <a:gd name="T8" fmla="*/ 0 w 154"/>
                <a:gd name="T9" fmla="*/ 146 h 172"/>
                <a:gd name="T10" fmla="*/ 0 w 154"/>
                <a:gd name="T11" fmla="*/ 146 h 172"/>
                <a:gd name="T12" fmla="*/ 4 w 154"/>
                <a:gd name="T13" fmla="*/ 150 h 172"/>
                <a:gd name="T14" fmla="*/ 4 w 154"/>
                <a:gd name="T15" fmla="*/ 150 h 172"/>
                <a:gd name="T16" fmla="*/ 4 w 154"/>
                <a:gd name="T17" fmla="*/ 154 h 172"/>
                <a:gd name="T18" fmla="*/ 8 w 154"/>
                <a:gd name="T19" fmla="*/ 154 h 172"/>
                <a:gd name="T20" fmla="*/ 8 w 154"/>
                <a:gd name="T21" fmla="*/ 157 h 172"/>
                <a:gd name="T22" fmla="*/ 12 w 154"/>
                <a:gd name="T23" fmla="*/ 157 h 172"/>
                <a:gd name="T24" fmla="*/ 12 w 154"/>
                <a:gd name="T25" fmla="*/ 161 h 172"/>
                <a:gd name="T26" fmla="*/ 15 w 154"/>
                <a:gd name="T27" fmla="*/ 161 h 172"/>
                <a:gd name="T28" fmla="*/ 15 w 154"/>
                <a:gd name="T29" fmla="*/ 165 h 172"/>
                <a:gd name="T30" fmla="*/ 19 w 154"/>
                <a:gd name="T31" fmla="*/ 165 h 172"/>
                <a:gd name="T32" fmla="*/ 23 w 154"/>
                <a:gd name="T33" fmla="*/ 169 h 172"/>
                <a:gd name="T34" fmla="*/ 23 w 154"/>
                <a:gd name="T35" fmla="*/ 169 h 172"/>
                <a:gd name="T36" fmla="*/ 27 w 154"/>
                <a:gd name="T37" fmla="*/ 169 h 172"/>
                <a:gd name="T38" fmla="*/ 27 w 154"/>
                <a:gd name="T39" fmla="*/ 169 h 172"/>
                <a:gd name="T40" fmla="*/ 30 w 154"/>
                <a:gd name="T41" fmla="*/ 169 h 172"/>
                <a:gd name="T42" fmla="*/ 30 w 154"/>
                <a:gd name="T43" fmla="*/ 172 h 172"/>
                <a:gd name="T44" fmla="*/ 30 w 154"/>
                <a:gd name="T45" fmla="*/ 169 h 172"/>
                <a:gd name="T46" fmla="*/ 34 w 154"/>
                <a:gd name="T47" fmla="*/ 169 h 172"/>
                <a:gd name="T48" fmla="*/ 34 w 154"/>
                <a:gd name="T49" fmla="*/ 169 h 172"/>
                <a:gd name="T50" fmla="*/ 154 w 154"/>
                <a:gd name="T51" fmla="*/ 30 h 172"/>
                <a:gd name="T52" fmla="*/ 154 w 154"/>
                <a:gd name="T53" fmla="*/ 30 h 172"/>
                <a:gd name="T54" fmla="*/ 154 w 154"/>
                <a:gd name="T55" fmla="*/ 30 h 172"/>
                <a:gd name="T56" fmla="*/ 150 w 154"/>
                <a:gd name="T57" fmla="*/ 30 h 172"/>
                <a:gd name="T58" fmla="*/ 150 w 154"/>
                <a:gd name="T59" fmla="*/ 30 h 172"/>
                <a:gd name="T60" fmla="*/ 147 w 154"/>
                <a:gd name="T61" fmla="*/ 30 h 172"/>
                <a:gd name="T62" fmla="*/ 147 w 154"/>
                <a:gd name="T63" fmla="*/ 30 h 172"/>
                <a:gd name="T64" fmla="*/ 143 w 154"/>
                <a:gd name="T65" fmla="*/ 30 h 172"/>
                <a:gd name="T66" fmla="*/ 143 w 154"/>
                <a:gd name="T67" fmla="*/ 26 h 172"/>
                <a:gd name="T68" fmla="*/ 139 w 154"/>
                <a:gd name="T69" fmla="*/ 26 h 172"/>
                <a:gd name="T70" fmla="*/ 139 w 154"/>
                <a:gd name="T71" fmla="*/ 22 h 172"/>
                <a:gd name="T72" fmla="*/ 135 w 154"/>
                <a:gd name="T73" fmla="*/ 22 h 172"/>
                <a:gd name="T74" fmla="*/ 132 w 154"/>
                <a:gd name="T75" fmla="*/ 18 h 172"/>
                <a:gd name="T76" fmla="*/ 132 w 154"/>
                <a:gd name="T77" fmla="*/ 18 h 172"/>
                <a:gd name="T78" fmla="*/ 128 w 154"/>
                <a:gd name="T79" fmla="*/ 15 h 172"/>
                <a:gd name="T80" fmla="*/ 128 w 154"/>
                <a:gd name="T81" fmla="*/ 15 h 172"/>
                <a:gd name="T82" fmla="*/ 124 w 154"/>
                <a:gd name="T83" fmla="*/ 11 h 172"/>
                <a:gd name="T84" fmla="*/ 124 w 154"/>
                <a:gd name="T85" fmla="*/ 11 h 172"/>
                <a:gd name="T86" fmla="*/ 124 w 154"/>
                <a:gd name="T87" fmla="*/ 7 h 172"/>
                <a:gd name="T88" fmla="*/ 120 w 154"/>
                <a:gd name="T89" fmla="*/ 7 h 172"/>
                <a:gd name="T90" fmla="*/ 120 w 154"/>
                <a:gd name="T91" fmla="*/ 3 h 172"/>
                <a:gd name="T92" fmla="*/ 120 w 154"/>
                <a:gd name="T93" fmla="*/ 3 h 172"/>
                <a:gd name="T94" fmla="*/ 120 w 154"/>
                <a:gd name="T95" fmla="*/ 3 h 172"/>
                <a:gd name="T96" fmla="*/ 120 w 154"/>
                <a:gd name="T97" fmla="*/ 0 h 172"/>
                <a:gd name="T98" fmla="*/ 120 w 154"/>
                <a:gd name="T9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4" h="172">
                  <a:moveTo>
                    <a:pt x="0" y="139"/>
                  </a:moveTo>
                  <a:lnTo>
                    <a:pt x="0" y="142"/>
                  </a:lnTo>
                  <a:lnTo>
                    <a:pt x="0" y="142"/>
                  </a:lnTo>
                  <a:lnTo>
                    <a:pt x="0" y="142"/>
                  </a:lnTo>
                  <a:lnTo>
                    <a:pt x="0" y="142"/>
                  </a:lnTo>
                  <a:lnTo>
                    <a:pt x="0" y="142"/>
                  </a:lnTo>
                  <a:lnTo>
                    <a:pt x="0" y="142"/>
                  </a:lnTo>
                  <a:lnTo>
                    <a:pt x="0" y="146"/>
                  </a:lnTo>
                  <a:lnTo>
                    <a:pt x="0" y="146"/>
                  </a:lnTo>
                  <a:lnTo>
                    <a:pt x="0" y="146"/>
                  </a:lnTo>
                  <a:lnTo>
                    <a:pt x="0" y="146"/>
                  </a:lnTo>
                  <a:lnTo>
                    <a:pt x="0" y="146"/>
                  </a:lnTo>
                  <a:lnTo>
                    <a:pt x="0" y="150"/>
                  </a:lnTo>
                  <a:lnTo>
                    <a:pt x="4" y="150"/>
                  </a:lnTo>
                  <a:lnTo>
                    <a:pt x="4" y="150"/>
                  </a:lnTo>
                  <a:lnTo>
                    <a:pt x="4" y="150"/>
                  </a:lnTo>
                  <a:lnTo>
                    <a:pt x="4" y="154"/>
                  </a:lnTo>
                  <a:lnTo>
                    <a:pt x="4" y="154"/>
                  </a:lnTo>
                  <a:lnTo>
                    <a:pt x="8" y="154"/>
                  </a:lnTo>
                  <a:lnTo>
                    <a:pt x="8" y="154"/>
                  </a:lnTo>
                  <a:lnTo>
                    <a:pt x="8" y="157"/>
                  </a:lnTo>
                  <a:lnTo>
                    <a:pt x="8" y="157"/>
                  </a:lnTo>
                  <a:lnTo>
                    <a:pt x="8" y="157"/>
                  </a:lnTo>
                  <a:lnTo>
                    <a:pt x="12" y="157"/>
                  </a:lnTo>
                  <a:lnTo>
                    <a:pt x="12" y="161"/>
                  </a:lnTo>
                  <a:lnTo>
                    <a:pt x="12" y="161"/>
                  </a:lnTo>
                  <a:lnTo>
                    <a:pt x="15" y="161"/>
                  </a:lnTo>
                  <a:lnTo>
                    <a:pt x="15" y="161"/>
                  </a:lnTo>
                  <a:lnTo>
                    <a:pt x="15" y="165"/>
                  </a:lnTo>
                  <a:lnTo>
                    <a:pt x="15" y="165"/>
                  </a:lnTo>
                  <a:lnTo>
                    <a:pt x="19" y="165"/>
                  </a:lnTo>
                  <a:lnTo>
                    <a:pt x="19" y="165"/>
                  </a:lnTo>
                  <a:lnTo>
                    <a:pt x="19" y="165"/>
                  </a:lnTo>
                  <a:lnTo>
                    <a:pt x="23" y="169"/>
                  </a:lnTo>
                  <a:lnTo>
                    <a:pt x="23" y="169"/>
                  </a:lnTo>
                  <a:lnTo>
                    <a:pt x="23" y="169"/>
                  </a:lnTo>
                  <a:lnTo>
                    <a:pt x="23" y="169"/>
                  </a:lnTo>
                  <a:lnTo>
                    <a:pt x="27" y="169"/>
                  </a:lnTo>
                  <a:lnTo>
                    <a:pt x="27" y="169"/>
                  </a:lnTo>
                  <a:lnTo>
                    <a:pt x="27" y="169"/>
                  </a:lnTo>
                  <a:lnTo>
                    <a:pt x="27" y="169"/>
                  </a:lnTo>
                  <a:lnTo>
                    <a:pt x="30" y="169"/>
                  </a:lnTo>
                  <a:lnTo>
                    <a:pt x="30" y="169"/>
                  </a:lnTo>
                  <a:lnTo>
                    <a:pt x="30" y="172"/>
                  </a:lnTo>
                  <a:lnTo>
                    <a:pt x="30" y="172"/>
                  </a:lnTo>
                  <a:lnTo>
                    <a:pt x="30" y="169"/>
                  </a:lnTo>
                  <a:lnTo>
                    <a:pt x="34" y="169"/>
                  </a:lnTo>
                  <a:lnTo>
                    <a:pt x="34" y="169"/>
                  </a:lnTo>
                  <a:lnTo>
                    <a:pt x="34" y="169"/>
                  </a:lnTo>
                  <a:lnTo>
                    <a:pt x="34" y="169"/>
                  </a:lnTo>
                  <a:lnTo>
                    <a:pt x="154" y="30"/>
                  </a:lnTo>
                  <a:lnTo>
                    <a:pt x="154" y="30"/>
                  </a:lnTo>
                  <a:lnTo>
                    <a:pt x="154" y="30"/>
                  </a:lnTo>
                  <a:lnTo>
                    <a:pt x="154" y="30"/>
                  </a:lnTo>
                  <a:lnTo>
                    <a:pt x="154" y="30"/>
                  </a:lnTo>
                  <a:lnTo>
                    <a:pt x="154" y="30"/>
                  </a:lnTo>
                  <a:lnTo>
                    <a:pt x="150" y="30"/>
                  </a:lnTo>
                  <a:lnTo>
                    <a:pt x="150" y="30"/>
                  </a:lnTo>
                  <a:lnTo>
                    <a:pt x="150" y="30"/>
                  </a:lnTo>
                  <a:lnTo>
                    <a:pt x="150" y="30"/>
                  </a:lnTo>
                  <a:lnTo>
                    <a:pt x="150" y="30"/>
                  </a:lnTo>
                  <a:lnTo>
                    <a:pt x="147" y="30"/>
                  </a:lnTo>
                  <a:lnTo>
                    <a:pt x="147" y="30"/>
                  </a:lnTo>
                  <a:lnTo>
                    <a:pt x="147" y="30"/>
                  </a:lnTo>
                  <a:lnTo>
                    <a:pt x="147" y="30"/>
                  </a:lnTo>
                  <a:lnTo>
                    <a:pt x="143" y="30"/>
                  </a:lnTo>
                  <a:lnTo>
                    <a:pt x="143" y="26"/>
                  </a:lnTo>
                  <a:lnTo>
                    <a:pt x="143" y="26"/>
                  </a:lnTo>
                  <a:lnTo>
                    <a:pt x="139" y="26"/>
                  </a:lnTo>
                  <a:lnTo>
                    <a:pt x="139" y="26"/>
                  </a:lnTo>
                  <a:lnTo>
                    <a:pt x="139" y="26"/>
                  </a:lnTo>
                  <a:lnTo>
                    <a:pt x="139" y="22"/>
                  </a:lnTo>
                  <a:lnTo>
                    <a:pt x="135" y="22"/>
                  </a:lnTo>
                  <a:lnTo>
                    <a:pt x="135" y="22"/>
                  </a:lnTo>
                  <a:lnTo>
                    <a:pt x="135" y="22"/>
                  </a:lnTo>
                  <a:lnTo>
                    <a:pt x="132" y="18"/>
                  </a:lnTo>
                  <a:lnTo>
                    <a:pt x="132" y="18"/>
                  </a:lnTo>
                  <a:lnTo>
                    <a:pt x="132" y="18"/>
                  </a:lnTo>
                  <a:lnTo>
                    <a:pt x="132" y="18"/>
                  </a:lnTo>
                  <a:lnTo>
                    <a:pt x="128" y="15"/>
                  </a:lnTo>
                  <a:lnTo>
                    <a:pt x="128" y="15"/>
                  </a:lnTo>
                  <a:lnTo>
                    <a:pt x="128" y="15"/>
                  </a:lnTo>
                  <a:lnTo>
                    <a:pt x="128" y="15"/>
                  </a:lnTo>
                  <a:lnTo>
                    <a:pt x="124" y="11"/>
                  </a:lnTo>
                  <a:lnTo>
                    <a:pt x="124" y="11"/>
                  </a:lnTo>
                  <a:lnTo>
                    <a:pt x="124" y="11"/>
                  </a:lnTo>
                  <a:lnTo>
                    <a:pt x="124" y="11"/>
                  </a:lnTo>
                  <a:lnTo>
                    <a:pt x="124" y="7"/>
                  </a:lnTo>
                  <a:lnTo>
                    <a:pt x="124" y="7"/>
                  </a:lnTo>
                  <a:lnTo>
                    <a:pt x="120" y="7"/>
                  </a:lnTo>
                  <a:lnTo>
                    <a:pt x="120" y="7"/>
                  </a:lnTo>
                  <a:lnTo>
                    <a:pt x="120" y="3"/>
                  </a:lnTo>
                  <a:lnTo>
                    <a:pt x="120" y="3"/>
                  </a:lnTo>
                  <a:lnTo>
                    <a:pt x="120" y="3"/>
                  </a:lnTo>
                  <a:lnTo>
                    <a:pt x="120" y="3"/>
                  </a:lnTo>
                  <a:lnTo>
                    <a:pt x="120" y="3"/>
                  </a:lnTo>
                  <a:lnTo>
                    <a:pt x="120" y="3"/>
                  </a:lnTo>
                  <a:lnTo>
                    <a:pt x="120" y="0"/>
                  </a:lnTo>
                  <a:lnTo>
                    <a:pt x="120" y="0"/>
                  </a:lnTo>
                  <a:lnTo>
                    <a:pt x="120" y="0"/>
                  </a:lnTo>
                  <a:lnTo>
                    <a:pt x="0" y="139"/>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Oval 548">
              <a:extLst>
                <a:ext uri="{FF2B5EF4-FFF2-40B4-BE49-F238E27FC236}">
                  <a16:creationId xmlns:a16="http://schemas.microsoft.com/office/drawing/2014/main" id="{AD0C4F37-1EED-3E69-6164-1EA6333C27AD}"/>
                </a:ext>
              </a:extLst>
            </p:cNvPr>
            <p:cNvSpPr>
              <a:spLocks noChangeArrowheads="1"/>
            </p:cNvSpPr>
            <p:nvPr/>
          </p:nvSpPr>
          <p:spPr bwMode="auto">
            <a:xfrm>
              <a:off x="4265" y="2293"/>
              <a:ext cx="124" cy="124"/>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Oval 549">
              <a:extLst>
                <a:ext uri="{FF2B5EF4-FFF2-40B4-BE49-F238E27FC236}">
                  <a16:creationId xmlns:a16="http://schemas.microsoft.com/office/drawing/2014/main" id="{C391E954-4B20-D6CC-376A-1816C527EC8C}"/>
                </a:ext>
              </a:extLst>
            </p:cNvPr>
            <p:cNvSpPr>
              <a:spLocks noChangeArrowheads="1"/>
            </p:cNvSpPr>
            <p:nvPr/>
          </p:nvSpPr>
          <p:spPr bwMode="auto">
            <a:xfrm>
              <a:off x="5882" y="2964"/>
              <a:ext cx="154" cy="15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550">
              <a:extLst>
                <a:ext uri="{FF2B5EF4-FFF2-40B4-BE49-F238E27FC236}">
                  <a16:creationId xmlns:a16="http://schemas.microsoft.com/office/drawing/2014/main" id="{2AF2F610-56A7-639F-DFE4-8DF81CC9CD44}"/>
                </a:ext>
              </a:extLst>
            </p:cNvPr>
            <p:cNvSpPr>
              <a:spLocks/>
            </p:cNvSpPr>
            <p:nvPr/>
          </p:nvSpPr>
          <p:spPr bwMode="auto">
            <a:xfrm>
              <a:off x="5984" y="3054"/>
              <a:ext cx="150" cy="121"/>
            </a:xfrm>
            <a:custGeom>
              <a:avLst/>
              <a:gdLst>
                <a:gd name="T0" fmla="*/ 30 w 150"/>
                <a:gd name="T1" fmla="*/ 0 h 121"/>
                <a:gd name="T2" fmla="*/ 30 w 150"/>
                <a:gd name="T3" fmla="*/ 0 h 121"/>
                <a:gd name="T4" fmla="*/ 26 w 150"/>
                <a:gd name="T5" fmla="*/ 0 h 121"/>
                <a:gd name="T6" fmla="*/ 26 w 150"/>
                <a:gd name="T7" fmla="*/ 0 h 121"/>
                <a:gd name="T8" fmla="*/ 22 w 150"/>
                <a:gd name="T9" fmla="*/ 0 h 121"/>
                <a:gd name="T10" fmla="*/ 18 w 150"/>
                <a:gd name="T11" fmla="*/ 0 h 121"/>
                <a:gd name="T12" fmla="*/ 18 w 150"/>
                <a:gd name="T13" fmla="*/ 0 h 121"/>
                <a:gd name="T14" fmla="*/ 15 w 150"/>
                <a:gd name="T15" fmla="*/ 0 h 121"/>
                <a:gd name="T16" fmla="*/ 15 w 150"/>
                <a:gd name="T17" fmla="*/ 4 h 121"/>
                <a:gd name="T18" fmla="*/ 11 w 150"/>
                <a:gd name="T19" fmla="*/ 4 h 121"/>
                <a:gd name="T20" fmla="*/ 7 w 150"/>
                <a:gd name="T21" fmla="*/ 8 h 121"/>
                <a:gd name="T22" fmla="*/ 7 w 150"/>
                <a:gd name="T23" fmla="*/ 8 h 121"/>
                <a:gd name="T24" fmla="*/ 3 w 150"/>
                <a:gd name="T25" fmla="*/ 12 h 121"/>
                <a:gd name="T26" fmla="*/ 3 w 150"/>
                <a:gd name="T27" fmla="*/ 15 h 121"/>
                <a:gd name="T28" fmla="*/ 3 w 150"/>
                <a:gd name="T29" fmla="*/ 15 h 121"/>
                <a:gd name="T30" fmla="*/ 0 w 150"/>
                <a:gd name="T31" fmla="*/ 19 h 121"/>
                <a:gd name="T32" fmla="*/ 0 w 150"/>
                <a:gd name="T33" fmla="*/ 23 h 121"/>
                <a:gd name="T34" fmla="*/ 0 w 150"/>
                <a:gd name="T35" fmla="*/ 23 h 121"/>
                <a:gd name="T36" fmla="*/ 0 w 150"/>
                <a:gd name="T37" fmla="*/ 27 h 121"/>
                <a:gd name="T38" fmla="*/ 0 w 150"/>
                <a:gd name="T39" fmla="*/ 30 h 121"/>
                <a:gd name="T40" fmla="*/ 0 w 150"/>
                <a:gd name="T41" fmla="*/ 30 h 121"/>
                <a:gd name="T42" fmla="*/ 3 w 150"/>
                <a:gd name="T43" fmla="*/ 34 h 121"/>
                <a:gd name="T44" fmla="*/ 3 w 150"/>
                <a:gd name="T45" fmla="*/ 34 h 121"/>
                <a:gd name="T46" fmla="*/ 3 w 150"/>
                <a:gd name="T47" fmla="*/ 38 h 121"/>
                <a:gd name="T48" fmla="*/ 7 w 150"/>
                <a:gd name="T49" fmla="*/ 38 h 121"/>
                <a:gd name="T50" fmla="*/ 123 w 150"/>
                <a:gd name="T51" fmla="*/ 121 h 121"/>
                <a:gd name="T52" fmla="*/ 120 w 150"/>
                <a:gd name="T53" fmla="*/ 121 h 121"/>
                <a:gd name="T54" fmla="*/ 120 w 150"/>
                <a:gd name="T55" fmla="*/ 117 h 121"/>
                <a:gd name="T56" fmla="*/ 120 w 150"/>
                <a:gd name="T57" fmla="*/ 117 h 121"/>
                <a:gd name="T58" fmla="*/ 120 w 150"/>
                <a:gd name="T59" fmla="*/ 113 h 121"/>
                <a:gd name="T60" fmla="*/ 116 w 150"/>
                <a:gd name="T61" fmla="*/ 113 h 121"/>
                <a:gd name="T62" fmla="*/ 116 w 150"/>
                <a:gd name="T63" fmla="*/ 109 h 121"/>
                <a:gd name="T64" fmla="*/ 120 w 150"/>
                <a:gd name="T65" fmla="*/ 106 h 121"/>
                <a:gd name="T66" fmla="*/ 120 w 150"/>
                <a:gd name="T67" fmla="*/ 106 h 121"/>
                <a:gd name="T68" fmla="*/ 120 w 150"/>
                <a:gd name="T69" fmla="*/ 102 h 121"/>
                <a:gd name="T70" fmla="*/ 120 w 150"/>
                <a:gd name="T71" fmla="*/ 98 h 121"/>
                <a:gd name="T72" fmla="*/ 123 w 150"/>
                <a:gd name="T73" fmla="*/ 94 h 121"/>
                <a:gd name="T74" fmla="*/ 123 w 150"/>
                <a:gd name="T75" fmla="*/ 94 h 121"/>
                <a:gd name="T76" fmla="*/ 123 w 150"/>
                <a:gd name="T77" fmla="*/ 91 h 121"/>
                <a:gd name="T78" fmla="*/ 127 w 150"/>
                <a:gd name="T79" fmla="*/ 91 h 121"/>
                <a:gd name="T80" fmla="*/ 131 w 150"/>
                <a:gd name="T81" fmla="*/ 87 h 121"/>
                <a:gd name="T82" fmla="*/ 131 w 150"/>
                <a:gd name="T83" fmla="*/ 87 h 121"/>
                <a:gd name="T84" fmla="*/ 135 w 150"/>
                <a:gd name="T85" fmla="*/ 83 h 121"/>
                <a:gd name="T86" fmla="*/ 135 w 150"/>
                <a:gd name="T87" fmla="*/ 83 h 121"/>
                <a:gd name="T88" fmla="*/ 138 w 150"/>
                <a:gd name="T89" fmla="*/ 83 h 121"/>
                <a:gd name="T90" fmla="*/ 142 w 150"/>
                <a:gd name="T91" fmla="*/ 83 h 121"/>
                <a:gd name="T92" fmla="*/ 142 w 150"/>
                <a:gd name="T93" fmla="*/ 83 h 121"/>
                <a:gd name="T94" fmla="*/ 146 w 150"/>
                <a:gd name="T95" fmla="*/ 83 h 121"/>
                <a:gd name="T96" fmla="*/ 146 w 150"/>
                <a:gd name="T97" fmla="*/ 83 h 121"/>
                <a:gd name="T98" fmla="*/ 150 w 150"/>
                <a:gd name="T99"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0" h="121">
                  <a:moveTo>
                    <a:pt x="30" y="0"/>
                  </a:moveTo>
                  <a:lnTo>
                    <a:pt x="30" y="0"/>
                  </a:lnTo>
                  <a:lnTo>
                    <a:pt x="30" y="0"/>
                  </a:lnTo>
                  <a:lnTo>
                    <a:pt x="30" y="0"/>
                  </a:lnTo>
                  <a:lnTo>
                    <a:pt x="26" y="0"/>
                  </a:lnTo>
                  <a:lnTo>
                    <a:pt x="26" y="0"/>
                  </a:lnTo>
                  <a:lnTo>
                    <a:pt x="26" y="0"/>
                  </a:lnTo>
                  <a:lnTo>
                    <a:pt x="26" y="0"/>
                  </a:lnTo>
                  <a:lnTo>
                    <a:pt x="22" y="0"/>
                  </a:lnTo>
                  <a:lnTo>
                    <a:pt x="22" y="0"/>
                  </a:lnTo>
                  <a:lnTo>
                    <a:pt x="22" y="0"/>
                  </a:lnTo>
                  <a:lnTo>
                    <a:pt x="18" y="0"/>
                  </a:lnTo>
                  <a:lnTo>
                    <a:pt x="18" y="0"/>
                  </a:lnTo>
                  <a:lnTo>
                    <a:pt x="18" y="0"/>
                  </a:lnTo>
                  <a:lnTo>
                    <a:pt x="15" y="0"/>
                  </a:lnTo>
                  <a:lnTo>
                    <a:pt x="15" y="0"/>
                  </a:lnTo>
                  <a:lnTo>
                    <a:pt x="15" y="4"/>
                  </a:lnTo>
                  <a:lnTo>
                    <a:pt x="15" y="4"/>
                  </a:lnTo>
                  <a:lnTo>
                    <a:pt x="11" y="4"/>
                  </a:lnTo>
                  <a:lnTo>
                    <a:pt x="11" y="4"/>
                  </a:lnTo>
                  <a:lnTo>
                    <a:pt x="11" y="8"/>
                  </a:lnTo>
                  <a:lnTo>
                    <a:pt x="7" y="8"/>
                  </a:lnTo>
                  <a:lnTo>
                    <a:pt x="7" y="8"/>
                  </a:lnTo>
                  <a:lnTo>
                    <a:pt x="7" y="8"/>
                  </a:lnTo>
                  <a:lnTo>
                    <a:pt x="7" y="12"/>
                  </a:lnTo>
                  <a:lnTo>
                    <a:pt x="3" y="12"/>
                  </a:lnTo>
                  <a:lnTo>
                    <a:pt x="3" y="12"/>
                  </a:lnTo>
                  <a:lnTo>
                    <a:pt x="3" y="15"/>
                  </a:lnTo>
                  <a:lnTo>
                    <a:pt x="3" y="15"/>
                  </a:lnTo>
                  <a:lnTo>
                    <a:pt x="3" y="15"/>
                  </a:lnTo>
                  <a:lnTo>
                    <a:pt x="3" y="19"/>
                  </a:lnTo>
                  <a:lnTo>
                    <a:pt x="0" y="19"/>
                  </a:lnTo>
                  <a:lnTo>
                    <a:pt x="0" y="19"/>
                  </a:lnTo>
                  <a:lnTo>
                    <a:pt x="0" y="23"/>
                  </a:lnTo>
                  <a:lnTo>
                    <a:pt x="0" y="23"/>
                  </a:lnTo>
                  <a:lnTo>
                    <a:pt x="0" y="23"/>
                  </a:lnTo>
                  <a:lnTo>
                    <a:pt x="0" y="27"/>
                  </a:lnTo>
                  <a:lnTo>
                    <a:pt x="0" y="27"/>
                  </a:lnTo>
                  <a:lnTo>
                    <a:pt x="0" y="27"/>
                  </a:lnTo>
                  <a:lnTo>
                    <a:pt x="0" y="30"/>
                  </a:lnTo>
                  <a:lnTo>
                    <a:pt x="0" y="30"/>
                  </a:lnTo>
                  <a:lnTo>
                    <a:pt x="0" y="30"/>
                  </a:lnTo>
                  <a:lnTo>
                    <a:pt x="0" y="34"/>
                  </a:lnTo>
                  <a:lnTo>
                    <a:pt x="3" y="34"/>
                  </a:lnTo>
                  <a:lnTo>
                    <a:pt x="3" y="34"/>
                  </a:lnTo>
                  <a:lnTo>
                    <a:pt x="3" y="34"/>
                  </a:lnTo>
                  <a:lnTo>
                    <a:pt x="3" y="38"/>
                  </a:lnTo>
                  <a:lnTo>
                    <a:pt x="3" y="38"/>
                  </a:lnTo>
                  <a:lnTo>
                    <a:pt x="3" y="38"/>
                  </a:lnTo>
                  <a:lnTo>
                    <a:pt x="7" y="38"/>
                  </a:lnTo>
                  <a:lnTo>
                    <a:pt x="123" y="121"/>
                  </a:lnTo>
                  <a:lnTo>
                    <a:pt x="123" y="121"/>
                  </a:lnTo>
                  <a:lnTo>
                    <a:pt x="120" y="121"/>
                  </a:lnTo>
                  <a:lnTo>
                    <a:pt x="120" y="121"/>
                  </a:lnTo>
                  <a:lnTo>
                    <a:pt x="120" y="121"/>
                  </a:lnTo>
                  <a:lnTo>
                    <a:pt x="120" y="117"/>
                  </a:lnTo>
                  <a:lnTo>
                    <a:pt x="120" y="117"/>
                  </a:lnTo>
                  <a:lnTo>
                    <a:pt x="120" y="117"/>
                  </a:lnTo>
                  <a:lnTo>
                    <a:pt x="120" y="117"/>
                  </a:lnTo>
                  <a:lnTo>
                    <a:pt x="120" y="113"/>
                  </a:lnTo>
                  <a:lnTo>
                    <a:pt x="116" y="113"/>
                  </a:lnTo>
                  <a:lnTo>
                    <a:pt x="116" y="113"/>
                  </a:lnTo>
                  <a:lnTo>
                    <a:pt x="116" y="109"/>
                  </a:lnTo>
                  <a:lnTo>
                    <a:pt x="116" y="109"/>
                  </a:lnTo>
                  <a:lnTo>
                    <a:pt x="116" y="109"/>
                  </a:lnTo>
                  <a:lnTo>
                    <a:pt x="120" y="106"/>
                  </a:lnTo>
                  <a:lnTo>
                    <a:pt x="120" y="106"/>
                  </a:lnTo>
                  <a:lnTo>
                    <a:pt x="120" y="106"/>
                  </a:lnTo>
                  <a:lnTo>
                    <a:pt x="120" y="102"/>
                  </a:lnTo>
                  <a:lnTo>
                    <a:pt x="120" y="102"/>
                  </a:lnTo>
                  <a:lnTo>
                    <a:pt x="120" y="98"/>
                  </a:lnTo>
                  <a:lnTo>
                    <a:pt x="120" y="98"/>
                  </a:lnTo>
                  <a:lnTo>
                    <a:pt x="120" y="98"/>
                  </a:lnTo>
                  <a:lnTo>
                    <a:pt x="123" y="94"/>
                  </a:lnTo>
                  <a:lnTo>
                    <a:pt x="123" y="94"/>
                  </a:lnTo>
                  <a:lnTo>
                    <a:pt x="123" y="94"/>
                  </a:lnTo>
                  <a:lnTo>
                    <a:pt x="123" y="94"/>
                  </a:lnTo>
                  <a:lnTo>
                    <a:pt x="123" y="91"/>
                  </a:lnTo>
                  <a:lnTo>
                    <a:pt x="127" y="91"/>
                  </a:lnTo>
                  <a:lnTo>
                    <a:pt x="127" y="91"/>
                  </a:lnTo>
                  <a:lnTo>
                    <a:pt x="127" y="87"/>
                  </a:lnTo>
                  <a:lnTo>
                    <a:pt x="131" y="87"/>
                  </a:lnTo>
                  <a:lnTo>
                    <a:pt x="131" y="87"/>
                  </a:lnTo>
                  <a:lnTo>
                    <a:pt x="131" y="87"/>
                  </a:lnTo>
                  <a:lnTo>
                    <a:pt x="131" y="87"/>
                  </a:lnTo>
                  <a:lnTo>
                    <a:pt x="135" y="83"/>
                  </a:lnTo>
                  <a:lnTo>
                    <a:pt x="135" y="83"/>
                  </a:lnTo>
                  <a:lnTo>
                    <a:pt x="135" y="83"/>
                  </a:lnTo>
                  <a:lnTo>
                    <a:pt x="138" y="83"/>
                  </a:lnTo>
                  <a:lnTo>
                    <a:pt x="138" y="83"/>
                  </a:lnTo>
                  <a:lnTo>
                    <a:pt x="138" y="83"/>
                  </a:lnTo>
                  <a:lnTo>
                    <a:pt x="142" y="83"/>
                  </a:lnTo>
                  <a:lnTo>
                    <a:pt x="142" y="83"/>
                  </a:lnTo>
                  <a:lnTo>
                    <a:pt x="142" y="83"/>
                  </a:lnTo>
                  <a:lnTo>
                    <a:pt x="146" y="83"/>
                  </a:lnTo>
                  <a:lnTo>
                    <a:pt x="146" y="83"/>
                  </a:lnTo>
                  <a:lnTo>
                    <a:pt x="146" y="83"/>
                  </a:lnTo>
                  <a:lnTo>
                    <a:pt x="146" y="83"/>
                  </a:lnTo>
                  <a:lnTo>
                    <a:pt x="150" y="83"/>
                  </a:lnTo>
                  <a:lnTo>
                    <a:pt x="150" y="83"/>
                  </a:lnTo>
                  <a:lnTo>
                    <a:pt x="30"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551">
              <a:extLst>
                <a:ext uri="{FF2B5EF4-FFF2-40B4-BE49-F238E27FC236}">
                  <a16:creationId xmlns:a16="http://schemas.microsoft.com/office/drawing/2014/main" id="{12BB5FB0-44FF-67E9-4F1D-B9FE323CB619}"/>
                </a:ext>
              </a:extLst>
            </p:cNvPr>
            <p:cNvSpPr>
              <a:spLocks/>
            </p:cNvSpPr>
            <p:nvPr/>
          </p:nvSpPr>
          <p:spPr bwMode="auto">
            <a:xfrm>
              <a:off x="5777" y="2781"/>
              <a:ext cx="165" cy="217"/>
            </a:xfrm>
            <a:custGeom>
              <a:avLst/>
              <a:gdLst>
                <a:gd name="T0" fmla="*/ 128 w 165"/>
                <a:gd name="T1" fmla="*/ 217 h 217"/>
                <a:gd name="T2" fmla="*/ 128 w 165"/>
                <a:gd name="T3" fmla="*/ 217 h 217"/>
                <a:gd name="T4" fmla="*/ 128 w 165"/>
                <a:gd name="T5" fmla="*/ 217 h 217"/>
                <a:gd name="T6" fmla="*/ 132 w 165"/>
                <a:gd name="T7" fmla="*/ 217 h 217"/>
                <a:gd name="T8" fmla="*/ 132 w 165"/>
                <a:gd name="T9" fmla="*/ 217 h 217"/>
                <a:gd name="T10" fmla="*/ 135 w 165"/>
                <a:gd name="T11" fmla="*/ 217 h 217"/>
                <a:gd name="T12" fmla="*/ 135 w 165"/>
                <a:gd name="T13" fmla="*/ 217 h 217"/>
                <a:gd name="T14" fmla="*/ 139 w 165"/>
                <a:gd name="T15" fmla="*/ 217 h 217"/>
                <a:gd name="T16" fmla="*/ 139 w 165"/>
                <a:gd name="T17" fmla="*/ 217 h 217"/>
                <a:gd name="T18" fmla="*/ 143 w 165"/>
                <a:gd name="T19" fmla="*/ 213 h 217"/>
                <a:gd name="T20" fmla="*/ 147 w 165"/>
                <a:gd name="T21" fmla="*/ 213 h 217"/>
                <a:gd name="T22" fmla="*/ 147 w 165"/>
                <a:gd name="T23" fmla="*/ 213 h 217"/>
                <a:gd name="T24" fmla="*/ 150 w 165"/>
                <a:gd name="T25" fmla="*/ 210 h 217"/>
                <a:gd name="T26" fmla="*/ 154 w 165"/>
                <a:gd name="T27" fmla="*/ 210 h 217"/>
                <a:gd name="T28" fmla="*/ 154 w 165"/>
                <a:gd name="T29" fmla="*/ 206 h 217"/>
                <a:gd name="T30" fmla="*/ 158 w 165"/>
                <a:gd name="T31" fmla="*/ 206 h 217"/>
                <a:gd name="T32" fmla="*/ 158 w 165"/>
                <a:gd name="T33" fmla="*/ 206 h 217"/>
                <a:gd name="T34" fmla="*/ 162 w 165"/>
                <a:gd name="T35" fmla="*/ 202 h 217"/>
                <a:gd name="T36" fmla="*/ 162 w 165"/>
                <a:gd name="T37" fmla="*/ 202 h 217"/>
                <a:gd name="T38" fmla="*/ 162 w 165"/>
                <a:gd name="T39" fmla="*/ 198 h 217"/>
                <a:gd name="T40" fmla="*/ 165 w 165"/>
                <a:gd name="T41" fmla="*/ 198 h 217"/>
                <a:gd name="T42" fmla="*/ 165 w 165"/>
                <a:gd name="T43" fmla="*/ 195 h 217"/>
                <a:gd name="T44" fmla="*/ 165 w 165"/>
                <a:gd name="T45" fmla="*/ 195 h 217"/>
                <a:gd name="T46" fmla="*/ 165 w 165"/>
                <a:gd name="T47" fmla="*/ 195 h 217"/>
                <a:gd name="T48" fmla="*/ 165 w 165"/>
                <a:gd name="T49" fmla="*/ 195 h 217"/>
                <a:gd name="T50" fmla="*/ 38 w 165"/>
                <a:gd name="T51" fmla="*/ 0 h 217"/>
                <a:gd name="T52" fmla="*/ 42 w 165"/>
                <a:gd name="T53" fmla="*/ 0 h 217"/>
                <a:gd name="T54" fmla="*/ 38 w 165"/>
                <a:gd name="T55" fmla="*/ 3 h 217"/>
                <a:gd name="T56" fmla="*/ 38 w 165"/>
                <a:gd name="T57" fmla="*/ 3 h 217"/>
                <a:gd name="T58" fmla="*/ 38 w 165"/>
                <a:gd name="T59" fmla="*/ 3 h 217"/>
                <a:gd name="T60" fmla="*/ 38 w 165"/>
                <a:gd name="T61" fmla="*/ 7 h 217"/>
                <a:gd name="T62" fmla="*/ 34 w 165"/>
                <a:gd name="T63" fmla="*/ 7 h 217"/>
                <a:gd name="T64" fmla="*/ 34 w 165"/>
                <a:gd name="T65" fmla="*/ 11 h 217"/>
                <a:gd name="T66" fmla="*/ 34 w 165"/>
                <a:gd name="T67" fmla="*/ 11 h 217"/>
                <a:gd name="T68" fmla="*/ 30 w 165"/>
                <a:gd name="T69" fmla="*/ 15 h 217"/>
                <a:gd name="T70" fmla="*/ 27 w 165"/>
                <a:gd name="T71" fmla="*/ 15 h 217"/>
                <a:gd name="T72" fmla="*/ 27 w 165"/>
                <a:gd name="T73" fmla="*/ 15 h 217"/>
                <a:gd name="T74" fmla="*/ 23 w 165"/>
                <a:gd name="T75" fmla="*/ 18 h 217"/>
                <a:gd name="T76" fmla="*/ 23 w 165"/>
                <a:gd name="T77" fmla="*/ 18 h 217"/>
                <a:gd name="T78" fmla="*/ 19 w 165"/>
                <a:gd name="T79" fmla="*/ 22 h 217"/>
                <a:gd name="T80" fmla="*/ 15 w 165"/>
                <a:gd name="T81" fmla="*/ 22 h 217"/>
                <a:gd name="T82" fmla="*/ 15 w 165"/>
                <a:gd name="T83" fmla="*/ 22 h 217"/>
                <a:gd name="T84" fmla="*/ 12 w 165"/>
                <a:gd name="T85" fmla="*/ 22 h 217"/>
                <a:gd name="T86" fmla="*/ 12 w 165"/>
                <a:gd name="T87" fmla="*/ 26 h 217"/>
                <a:gd name="T88" fmla="*/ 8 w 165"/>
                <a:gd name="T89" fmla="*/ 26 h 217"/>
                <a:gd name="T90" fmla="*/ 8 w 165"/>
                <a:gd name="T91" fmla="*/ 26 h 217"/>
                <a:gd name="T92" fmla="*/ 4 w 165"/>
                <a:gd name="T93" fmla="*/ 26 h 217"/>
                <a:gd name="T94" fmla="*/ 4 w 165"/>
                <a:gd name="T95" fmla="*/ 26 h 217"/>
                <a:gd name="T96" fmla="*/ 4 w 165"/>
                <a:gd name="T97" fmla="*/ 26 h 217"/>
                <a:gd name="T98" fmla="*/ 0 w 165"/>
                <a:gd name="T99" fmla="*/ 2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217">
                  <a:moveTo>
                    <a:pt x="128" y="217"/>
                  </a:moveTo>
                  <a:lnTo>
                    <a:pt x="128" y="217"/>
                  </a:lnTo>
                  <a:lnTo>
                    <a:pt x="128" y="217"/>
                  </a:lnTo>
                  <a:lnTo>
                    <a:pt x="128" y="217"/>
                  </a:lnTo>
                  <a:lnTo>
                    <a:pt x="128" y="217"/>
                  </a:lnTo>
                  <a:lnTo>
                    <a:pt x="128" y="217"/>
                  </a:lnTo>
                  <a:lnTo>
                    <a:pt x="132" y="217"/>
                  </a:lnTo>
                  <a:lnTo>
                    <a:pt x="132" y="217"/>
                  </a:lnTo>
                  <a:lnTo>
                    <a:pt x="132" y="217"/>
                  </a:lnTo>
                  <a:lnTo>
                    <a:pt x="132" y="217"/>
                  </a:lnTo>
                  <a:lnTo>
                    <a:pt x="132" y="217"/>
                  </a:lnTo>
                  <a:lnTo>
                    <a:pt x="135" y="217"/>
                  </a:lnTo>
                  <a:lnTo>
                    <a:pt x="135" y="217"/>
                  </a:lnTo>
                  <a:lnTo>
                    <a:pt x="135" y="217"/>
                  </a:lnTo>
                  <a:lnTo>
                    <a:pt x="135" y="217"/>
                  </a:lnTo>
                  <a:lnTo>
                    <a:pt x="139" y="217"/>
                  </a:lnTo>
                  <a:lnTo>
                    <a:pt x="139" y="217"/>
                  </a:lnTo>
                  <a:lnTo>
                    <a:pt x="139" y="217"/>
                  </a:lnTo>
                  <a:lnTo>
                    <a:pt x="143" y="217"/>
                  </a:lnTo>
                  <a:lnTo>
                    <a:pt x="143" y="213"/>
                  </a:lnTo>
                  <a:lnTo>
                    <a:pt x="143" y="213"/>
                  </a:lnTo>
                  <a:lnTo>
                    <a:pt x="147" y="213"/>
                  </a:lnTo>
                  <a:lnTo>
                    <a:pt x="147" y="213"/>
                  </a:lnTo>
                  <a:lnTo>
                    <a:pt x="147" y="213"/>
                  </a:lnTo>
                  <a:lnTo>
                    <a:pt x="150" y="213"/>
                  </a:lnTo>
                  <a:lnTo>
                    <a:pt x="150" y="210"/>
                  </a:lnTo>
                  <a:lnTo>
                    <a:pt x="150" y="210"/>
                  </a:lnTo>
                  <a:lnTo>
                    <a:pt x="154" y="210"/>
                  </a:lnTo>
                  <a:lnTo>
                    <a:pt x="154" y="210"/>
                  </a:lnTo>
                  <a:lnTo>
                    <a:pt x="154" y="206"/>
                  </a:lnTo>
                  <a:lnTo>
                    <a:pt x="154" y="206"/>
                  </a:lnTo>
                  <a:lnTo>
                    <a:pt x="158" y="206"/>
                  </a:lnTo>
                  <a:lnTo>
                    <a:pt x="158" y="206"/>
                  </a:lnTo>
                  <a:lnTo>
                    <a:pt x="158" y="206"/>
                  </a:lnTo>
                  <a:lnTo>
                    <a:pt x="158" y="202"/>
                  </a:lnTo>
                  <a:lnTo>
                    <a:pt x="162" y="202"/>
                  </a:lnTo>
                  <a:lnTo>
                    <a:pt x="162" y="202"/>
                  </a:lnTo>
                  <a:lnTo>
                    <a:pt x="162" y="202"/>
                  </a:lnTo>
                  <a:lnTo>
                    <a:pt x="162" y="198"/>
                  </a:lnTo>
                  <a:lnTo>
                    <a:pt x="162" y="198"/>
                  </a:lnTo>
                  <a:lnTo>
                    <a:pt x="162" y="198"/>
                  </a:lnTo>
                  <a:lnTo>
                    <a:pt x="165" y="198"/>
                  </a:lnTo>
                  <a:lnTo>
                    <a:pt x="165" y="198"/>
                  </a:lnTo>
                  <a:lnTo>
                    <a:pt x="165" y="195"/>
                  </a:lnTo>
                  <a:lnTo>
                    <a:pt x="165" y="195"/>
                  </a:lnTo>
                  <a:lnTo>
                    <a:pt x="165" y="195"/>
                  </a:lnTo>
                  <a:lnTo>
                    <a:pt x="165" y="195"/>
                  </a:lnTo>
                  <a:lnTo>
                    <a:pt x="165" y="195"/>
                  </a:lnTo>
                  <a:lnTo>
                    <a:pt x="165" y="195"/>
                  </a:lnTo>
                  <a:lnTo>
                    <a:pt x="165" y="195"/>
                  </a:lnTo>
                  <a:lnTo>
                    <a:pt x="38" y="0"/>
                  </a:lnTo>
                  <a:lnTo>
                    <a:pt x="38" y="0"/>
                  </a:lnTo>
                  <a:lnTo>
                    <a:pt x="42" y="0"/>
                  </a:lnTo>
                  <a:lnTo>
                    <a:pt x="42" y="0"/>
                  </a:lnTo>
                  <a:lnTo>
                    <a:pt x="42" y="3"/>
                  </a:lnTo>
                  <a:lnTo>
                    <a:pt x="38" y="3"/>
                  </a:lnTo>
                  <a:lnTo>
                    <a:pt x="38" y="3"/>
                  </a:lnTo>
                  <a:lnTo>
                    <a:pt x="38" y="3"/>
                  </a:lnTo>
                  <a:lnTo>
                    <a:pt x="38" y="3"/>
                  </a:lnTo>
                  <a:lnTo>
                    <a:pt x="38" y="3"/>
                  </a:lnTo>
                  <a:lnTo>
                    <a:pt x="38" y="7"/>
                  </a:lnTo>
                  <a:lnTo>
                    <a:pt x="38" y="7"/>
                  </a:lnTo>
                  <a:lnTo>
                    <a:pt x="38" y="7"/>
                  </a:lnTo>
                  <a:lnTo>
                    <a:pt x="34" y="7"/>
                  </a:lnTo>
                  <a:lnTo>
                    <a:pt x="34" y="7"/>
                  </a:lnTo>
                  <a:lnTo>
                    <a:pt x="34" y="11"/>
                  </a:lnTo>
                  <a:lnTo>
                    <a:pt x="34" y="11"/>
                  </a:lnTo>
                  <a:lnTo>
                    <a:pt x="34" y="11"/>
                  </a:lnTo>
                  <a:lnTo>
                    <a:pt x="30" y="11"/>
                  </a:lnTo>
                  <a:lnTo>
                    <a:pt x="30" y="15"/>
                  </a:lnTo>
                  <a:lnTo>
                    <a:pt x="30" y="15"/>
                  </a:lnTo>
                  <a:lnTo>
                    <a:pt x="27" y="15"/>
                  </a:lnTo>
                  <a:lnTo>
                    <a:pt x="27" y="15"/>
                  </a:lnTo>
                  <a:lnTo>
                    <a:pt x="27" y="15"/>
                  </a:lnTo>
                  <a:lnTo>
                    <a:pt x="27" y="18"/>
                  </a:lnTo>
                  <a:lnTo>
                    <a:pt x="23" y="18"/>
                  </a:lnTo>
                  <a:lnTo>
                    <a:pt x="23" y="18"/>
                  </a:lnTo>
                  <a:lnTo>
                    <a:pt x="23" y="18"/>
                  </a:lnTo>
                  <a:lnTo>
                    <a:pt x="19" y="18"/>
                  </a:lnTo>
                  <a:lnTo>
                    <a:pt x="19" y="22"/>
                  </a:lnTo>
                  <a:lnTo>
                    <a:pt x="19" y="22"/>
                  </a:lnTo>
                  <a:lnTo>
                    <a:pt x="15" y="22"/>
                  </a:lnTo>
                  <a:lnTo>
                    <a:pt x="15" y="22"/>
                  </a:lnTo>
                  <a:lnTo>
                    <a:pt x="15" y="22"/>
                  </a:lnTo>
                  <a:lnTo>
                    <a:pt x="12" y="22"/>
                  </a:lnTo>
                  <a:lnTo>
                    <a:pt x="12" y="22"/>
                  </a:lnTo>
                  <a:lnTo>
                    <a:pt x="12" y="26"/>
                  </a:lnTo>
                  <a:lnTo>
                    <a:pt x="12" y="26"/>
                  </a:lnTo>
                  <a:lnTo>
                    <a:pt x="8" y="26"/>
                  </a:lnTo>
                  <a:lnTo>
                    <a:pt x="8" y="26"/>
                  </a:lnTo>
                  <a:lnTo>
                    <a:pt x="8" y="26"/>
                  </a:lnTo>
                  <a:lnTo>
                    <a:pt x="8" y="26"/>
                  </a:lnTo>
                  <a:lnTo>
                    <a:pt x="4" y="26"/>
                  </a:lnTo>
                  <a:lnTo>
                    <a:pt x="4" y="26"/>
                  </a:lnTo>
                  <a:lnTo>
                    <a:pt x="4" y="26"/>
                  </a:lnTo>
                  <a:lnTo>
                    <a:pt x="4" y="26"/>
                  </a:lnTo>
                  <a:lnTo>
                    <a:pt x="4" y="26"/>
                  </a:lnTo>
                  <a:lnTo>
                    <a:pt x="4" y="26"/>
                  </a:lnTo>
                  <a:lnTo>
                    <a:pt x="4" y="26"/>
                  </a:lnTo>
                  <a:lnTo>
                    <a:pt x="0" y="26"/>
                  </a:lnTo>
                  <a:lnTo>
                    <a:pt x="128" y="21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Oval 552">
              <a:extLst>
                <a:ext uri="{FF2B5EF4-FFF2-40B4-BE49-F238E27FC236}">
                  <a16:creationId xmlns:a16="http://schemas.microsoft.com/office/drawing/2014/main" id="{EC8E6B6E-8B40-22C0-ABAE-767B2EBE7F6E}"/>
                </a:ext>
              </a:extLst>
            </p:cNvPr>
            <p:cNvSpPr>
              <a:spLocks noChangeArrowheads="1"/>
            </p:cNvSpPr>
            <p:nvPr/>
          </p:nvSpPr>
          <p:spPr bwMode="auto">
            <a:xfrm>
              <a:off x="6460" y="2567"/>
              <a:ext cx="131" cy="131"/>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553">
              <a:extLst>
                <a:ext uri="{FF2B5EF4-FFF2-40B4-BE49-F238E27FC236}">
                  <a16:creationId xmlns:a16="http://schemas.microsoft.com/office/drawing/2014/main" id="{17BA4E73-DA53-0D04-944E-92C2C5FC0FFB}"/>
                </a:ext>
              </a:extLst>
            </p:cNvPr>
            <p:cNvSpPr>
              <a:spLocks/>
            </p:cNvSpPr>
            <p:nvPr/>
          </p:nvSpPr>
          <p:spPr bwMode="auto">
            <a:xfrm>
              <a:off x="6370" y="2458"/>
              <a:ext cx="146" cy="157"/>
            </a:xfrm>
            <a:custGeom>
              <a:avLst/>
              <a:gdLst>
                <a:gd name="T0" fmla="*/ 109 w 146"/>
                <a:gd name="T1" fmla="*/ 154 h 157"/>
                <a:gd name="T2" fmla="*/ 113 w 146"/>
                <a:gd name="T3" fmla="*/ 157 h 157"/>
                <a:gd name="T4" fmla="*/ 113 w 146"/>
                <a:gd name="T5" fmla="*/ 157 h 157"/>
                <a:gd name="T6" fmla="*/ 113 w 146"/>
                <a:gd name="T7" fmla="*/ 157 h 157"/>
                <a:gd name="T8" fmla="*/ 116 w 146"/>
                <a:gd name="T9" fmla="*/ 157 h 157"/>
                <a:gd name="T10" fmla="*/ 120 w 146"/>
                <a:gd name="T11" fmla="*/ 157 h 157"/>
                <a:gd name="T12" fmla="*/ 120 w 146"/>
                <a:gd name="T13" fmla="*/ 157 h 157"/>
                <a:gd name="T14" fmla="*/ 124 w 146"/>
                <a:gd name="T15" fmla="*/ 157 h 157"/>
                <a:gd name="T16" fmla="*/ 124 w 146"/>
                <a:gd name="T17" fmla="*/ 154 h 157"/>
                <a:gd name="T18" fmla="*/ 128 w 146"/>
                <a:gd name="T19" fmla="*/ 154 h 157"/>
                <a:gd name="T20" fmla="*/ 131 w 146"/>
                <a:gd name="T21" fmla="*/ 154 h 157"/>
                <a:gd name="T22" fmla="*/ 131 w 146"/>
                <a:gd name="T23" fmla="*/ 150 h 157"/>
                <a:gd name="T24" fmla="*/ 135 w 146"/>
                <a:gd name="T25" fmla="*/ 150 h 157"/>
                <a:gd name="T26" fmla="*/ 139 w 146"/>
                <a:gd name="T27" fmla="*/ 146 h 157"/>
                <a:gd name="T28" fmla="*/ 139 w 146"/>
                <a:gd name="T29" fmla="*/ 146 h 157"/>
                <a:gd name="T30" fmla="*/ 139 w 146"/>
                <a:gd name="T31" fmla="*/ 142 h 157"/>
                <a:gd name="T32" fmla="*/ 143 w 146"/>
                <a:gd name="T33" fmla="*/ 139 h 157"/>
                <a:gd name="T34" fmla="*/ 143 w 146"/>
                <a:gd name="T35" fmla="*/ 139 h 157"/>
                <a:gd name="T36" fmla="*/ 143 w 146"/>
                <a:gd name="T37" fmla="*/ 135 h 157"/>
                <a:gd name="T38" fmla="*/ 146 w 146"/>
                <a:gd name="T39" fmla="*/ 135 h 157"/>
                <a:gd name="T40" fmla="*/ 146 w 146"/>
                <a:gd name="T41" fmla="*/ 131 h 157"/>
                <a:gd name="T42" fmla="*/ 146 w 146"/>
                <a:gd name="T43" fmla="*/ 131 h 157"/>
                <a:gd name="T44" fmla="*/ 146 w 146"/>
                <a:gd name="T45" fmla="*/ 127 h 157"/>
                <a:gd name="T46" fmla="*/ 143 w 146"/>
                <a:gd name="T47" fmla="*/ 127 h 157"/>
                <a:gd name="T48" fmla="*/ 143 w 146"/>
                <a:gd name="T49" fmla="*/ 124 h 157"/>
                <a:gd name="T50" fmla="*/ 34 w 146"/>
                <a:gd name="T51" fmla="*/ 0 h 157"/>
                <a:gd name="T52" fmla="*/ 34 w 146"/>
                <a:gd name="T53" fmla="*/ 0 h 157"/>
                <a:gd name="T54" fmla="*/ 34 w 146"/>
                <a:gd name="T55" fmla="*/ 4 h 157"/>
                <a:gd name="T56" fmla="*/ 34 w 146"/>
                <a:gd name="T57" fmla="*/ 4 h 157"/>
                <a:gd name="T58" fmla="*/ 34 w 146"/>
                <a:gd name="T59" fmla="*/ 7 h 157"/>
                <a:gd name="T60" fmla="*/ 34 w 146"/>
                <a:gd name="T61" fmla="*/ 7 h 157"/>
                <a:gd name="T62" fmla="*/ 34 w 146"/>
                <a:gd name="T63" fmla="*/ 11 h 157"/>
                <a:gd name="T64" fmla="*/ 34 w 146"/>
                <a:gd name="T65" fmla="*/ 15 h 157"/>
                <a:gd name="T66" fmla="*/ 30 w 146"/>
                <a:gd name="T67" fmla="*/ 15 h 157"/>
                <a:gd name="T68" fmla="*/ 30 w 146"/>
                <a:gd name="T69" fmla="*/ 19 h 157"/>
                <a:gd name="T70" fmla="*/ 30 w 146"/>
                <a:gd name="T71" fmla="*/ 19 h 157"/>
                <a:gd name="T72" fmla="*/ 26 w 146"/>
                <a:gd name="T73" fmla="*/ 22 h 157"/>
                <a:gd name="T74" fmla="*/ 23 w 146"/>
                <a:gd name="T75" fmla="*/ 22 h 157"/>
                <a:gd name="T76" fmla="*/ 23 w 146"/>
                <a:gd name="T77" fmla="*/ 26 h 157"/>
                <a:gd name="T78" fmla="*/ 19 w 146"/>
                <a:gd name="T79" fmla="*/ 26 h 157"/>
                <a:gd name="T80" fmla="*/ 19 w 146"/>
                <a:gd name="T81" fmla="*/ 30 h 157"/>
                <a:gd name="T82" fmla="*/ 15 w 146"/>
                <a:gd name="T83" fmla="*/ 30 h 157"/>
                <a:gd name="T84" fmla="*/ 11 w 146"/>
                <a:gd name="T85" fmla="*/ 30 h 157"/>
                <a:gd name="T86" fmla="*/ 11 w 146"/>
                <a:gd name="T87" fmla="*/ 30 h 157"/>
                <a:gd name="T88" fmla="*/ 8 w 146"/>
                <a:gd name="T89" fmla="*/ 30 h 157"/>
                <a:gd name="T90" fmla="*/ 4 w 146"/>
                <a:gd name="T91" fmla="*/ 30 h 157"/>
                <a:gd name="T92" fmla="*/ 4 w 146"/>
                <a:gd name="T93" fmla="*/ 30 h 157"/>
                <a:gd name="T94" fmla="*/ 4 w 146"/>
                <a:gd name="T95" fmla="*/ 30 h 157"/>
                <a:gd name="T96" fmla="*/ 0 w 146"/>
                <a:gd name="T97" fmla="*/ 30 h 157"/>
                <a:gd name="T98" fmla="*/ 0 w 146"/>
                <a:gd name="T99" fmla="*/ 3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157">
                  <a:moveTo>
                    <a:pt x="109" y="154"/>
                  </a:moveTo>
                  <a:lnTo>
                    <a:pt x="109" y="154"/>
                  </a:lnTo>
                  <a:lnTo>
                    <a:pt x="109" y="154"/>
                  </a:lnTo>
                  <a:lnTo>
                    <a:pt x="113" y="157"/>
                  </a:lnTo>
                  <a:lnTo>
                    <a:pt x="113" y="157"/>
                  </a:lnTo>
                  <a:lnTo>
                    <a:pt x="113" y="157"/>
                  </a:lnTo>
                  <a:lnTo>
                    <a:pt x="113" y="157"/>
                  </a:lnTo>
                  <a:lnTo>
                    <a:pt x="113" y="157"/>
                  </a:lnTo>
                  <a:lnTo>
                    <a:pt x="116" y="157"/>
                  </a:lnTo>
                  <a:lnTo>
                    <a:pt x="116" y="157"/>
                  </a:lnTo>
                  <a:lnTo>
                    <a:pt x="116" y="157"/>
                  </a:lnTo>
                  <a:lnTo>
                    <a:pt x="120" y="157"/>
                  </a:lnTo>
                  <a:lnTo>
                    <a:pt x="120" y="157"/>
                  </a:lnTo>
                  <a:lnTo>
                    <a:pt x="120" y="157"/>
                  </a:lnTo>
                  <a:lnTo>
                    <a:pt x="124" y="157"/>
                  </a:lnTo>
                  <a:lnTo>
                    <a:pt x="124" y="157"/>
                  </a:lnTo>
                  <a:lnTo>
                    <a:pt x="124" y="154"/>
                  </a:lnTo>
                  <a:lnTo>
                    <a:pt x="124" y="154"/>
                  </a:lnTo>
                  <a:lnTo>
                    <a:pt x="128" y="154"/>
                  </a:lnTo>
                  <a:lnTo>
                    <a:pt x="128" y="154"/>
                  </a:lnTo>
                  <a:lnTo>
                    <a:pt x="128" y="154"/>
                  </a:lnTo>
                  <a:lnTo>
                    <a:pt x="131" y="154"/>
                  </a:lnTo>
                  <a:lnTo>
                    <a:pt x="131" y="150"/>
                  </a:lnTo>
                  <a:lnTo>
                    <a:pt x="131" y="150"/>
                  </a:lnTo>
                  <a:lnTo>
                    <a:pt x="135" y="150"/>
                  </a:lnTo>
                  <a:lnTo>
                    <a:pt x="135" y="150"/>
                  </a:lnTo>
                  <a:lnTo>
                    <a:pt x="135" y="146"/>
                  </a:lnTo>
                  <a:lnTo>
                    <a:pt x="139" y="146"/>
                  </a:lnTo>
                  <a:lnTo>
                    <a:pt x="139" y="146"/>
                  </a:lnTo>
                  <a:lnTo>
                    <a:pt x="139" y="146"/>
                  </a:lnTo>
                  <a:lnTo>
                    <a:pt x="139" y="142"/>
                  </a:lnTo>
                  <a:lnTo>
                    <a:pt x="139" y="142"/>
                  </a:lnTo>
                  <a:lnTo>
                    <a:pt x="143" y="142"/>
                  </a:lnTo>
                  <a:lnTo>
                    <a:pt x="143" y="139"/>
                  </a:lnTo>
                  <a:lnTo>
                    <a:pt x="143" y="139"/>
                  </a:lnTo>
                  <a:lnTo>
                    <a:pt x="143" y="139"/>
                  </a:lnTo>
                  <a:lnTo>
                    <a:pt x="143" y="135"/>
                  </a:lnTo>
                  <a:lnTo>
                    <a:pt x="143" y="135"/>
                  </a:lnTo>
                  <a:lnTo>
                    <a:pt x="146" y="135"/>
                  </a:lnTo>
                  <a:lnTo>
                    <a:pt x="146" y="135"/>
                  </a:lnTo>
                  <a:lnTo>
                    <a:pt x="146" y="131"/>
                  </a:lnTo>
                  <a:lnTo>
                    <a:pt x="146" y="131"/>
                  </a:lnTo>
                  <a:lnTo>
                    <a:pt x="146" y="131"/>
                  </a:lnTo>
                  <a:lnTo>
                    <a:pt x="146" y="131"/>
                  </a:lnTo>
                  <a:lnTo>
                    <a:pt x="146" y="127"/>
                  </a:lnTo>
                  <a:lnTo>
                    <a:pt x="146" y="127"/>
                  </a:lnTo>
                  <a:lnTo>
                    <a:pt x="146" y="127"/>
                  </a:lnTo>
                  <a:lnTo>
                    <a:pt x="143" y="127"/>
                  </a:lnTo>
                  <a:lnTo>
                    <a:pt x="143" y="124"/>
                  </a:lnTo>
                  <a:lnTo>
                    <a:pt x="143" y="124"/>
                  </a:lnTo>
                  <a:lnTo>
                    <a:pt x="34" y="0"/>
                  </a:lnTo>
                  <a:lnTo>
                    <a:pt x="34" y="0"/>
                  </a:lnTo>
                  <a:lnTo>
                    <a:pt x="34" y="0"/>
                  </a:lnTo>
                  <a:lnTo>
                    <a:pt x="34" y="0"/>
                  </a:lnTo>
                  <a:lnTo>
                    <a:pt x="34" y="4"/>
                  </a:lnTo>
                  <a:lnTo>
                    <a:pt x="34" y="4"/>
                  </a:lnTo>
                  <a:lnTo>
                    <a:pt x="34" y="4"/>
                  </a:lnTo>
                  <a:lnTo>
                    <a:pt x="34" y="4"/>
                  </a:lnTo>
                  <a:lnTo>
                    <a:pt x="34" y="7"/>
                  </a:lnTo>
                  <a:lnTo>
                    <a:pt x="34" y="7"/>
                  </a:lnTo>
                  <a:lnTo>
                    <a:pt x="34" y="7"/>
                  </a:lnTo>
                  <a:lnTo>
                    <a:pt x="34" y="7"/>
                  </a:lnTo>
                  <a:lnTo>
                    <a:pt x="34" y="11"/>
                  </a:lnTo>
                  <a:lnTo>
                    <a:pt x="34" y="11"/>
                  </a:lnTo>
                  <a:lnTo>
                    <a:pt x="34" y="11"/>
                  </a:lnTo>
                  <a:lnTo>
                    <a:pt x="34" y="15"/>
                  </a:lnTo>
                  <a:lnTo>
                    <a:pt x="34" y="15"/>
                  </a:lnTo>
                  <a:lnTo>
                    <a:pt x="30" y="15"/>
                  </a:lnTo>
                  <a:lnTo>
                    <a:pt x="30" y="15"/>
                  </a:lnTo>
                  <a:lnTo>
                    <a:pt x="30" y="19"/>
                  </a:lnTo>
                  <a:lnTo>
                    <a:pt x="30" y="19"/>
                  </a:lnTo>
                  <a:lnTo>
                    <a:pt x="30" y="19"/>
                  </a:lnTo>
                  <a:lnTo>
                    <a:pt x="26" y="22"/>
                  </a:lnTo>
                  <a:lnTo>
                    <a:pt x="26" y="22"/>
                  </a:lnTo>
                  <a:lnTo>
                    <a:pt x="26" y="22"/>
                  </a:lnTo>
                  <a:lnTo>
                    <a:pt x="23" y="22"/>
                  </a:lnTo>
                  <a:lnTo>
                    <a:pt x="23" y="26"/>
                  </a:lnTo>
                  <a:lnTo>
                    <a:pt x="23" y="26"/>
                  </a:lnTo>
                  <a:lnTo>
                    <a:pt x="19" y="26"/>
                  </a:lnTo>
                  <a:lnTo>
                    <a:pt x="19" y="26"/>
                  </a:lnTo>
                  <a:lnTo>
                    <a:pt x="19" y="26"/>
                  </a:lnTo>
                  <a:lnTo>
                    <a:pt x="19" y="30"/>
                  </a:lnTo>
                  <a:lnTo>
                    <a:pt x="15" y="30"/>
                  </a:lnTo>
                  <a:lnTo>
                    <a:pt x="15" y="30"/>
                  </a:lnTo>
                  <a:lnTo>
                    <a:pt x="15" y="30"/>
                  </a:lnTo>
                  <a:lnTo>
                    <a:pt x="11" y="30"/>
                  </a:lnTo>
                  <a:lnTo>
                    <a:pt x="11" y="30"/>
                  </a:lnTo>
                  <a:lnTo>
                    <a:pt x="11" y="30"/>
                  </a:lnTo>
                  <a:lnTo>
                    <a:pt x="8" y="30"/>
                  </a:lnTo>
                  <a:lnTo>
                    <a:pt x="8" y="30"/>
                  </a:lnTo>
                  <a:lnTo>
                    <a:pt x="8" y="30"/>
                  </a:lnTo>
                  <a:lnTo>
                    <a:pt x="4" y="30"/>
                  </a:lnTo>
                  <a:lnTo>
                    <a:pt x="4" y="30"/>
                  </a:lnTo>
                  <a:lnTo>
                    <a:pt x="4" y="30"/>
                  </a:lnTo>
                  <a:lnTo>
                    <a:pt x="4" y="30"/>
                  </a:lnTo>
                  <a:lnTo>
                    <a:pt x="4" y="30"/>
                  </a:lnTo>
                  <a:lnTo>
                    <a:pt x="0" y="30"/>
                  </a:lnTo>
                  <a:lnTo>
                    <a:pt x="0" y="30"/>
                  </a:lnTo>
                  <a:lnTo>
                    <a:pt x="0" y="30"/>
                  </a:lnTo>
                  <a:lnTo>
                    <a:pt x="0" y="30"/>
                  </a:lnTo>
                  <a:lnTo>
                    <a:pt x="109" y="15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Oval 554">
              <a:extLst>
                <a:ext uri="{FF2B5EF4-FFF2-40B4-BE49-F238E27FC236}">
                  <a16:creationId xmlns:a16="http://schemas.microsoft.com/office/drawing/2014/main" id="{A869E32A-0710-6058-1C73-55C697380C5C}"/>
                </a:ext>
              </a:extLst>
            </p:cNvPr>
            <p:cNvSpPr>
              <a:spLocks noChangeArrowheads="1"/>
            </p:cNvSpPr>
            <p:nvPr/>
          </p:nvSpPr>
          <p:spPr bwMode="auto">
            <a:xfrm>
              <a:off x="5680" y="2657"/>
              <a:ext cx="154" cy="15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555">
              <a:extLst>
                <a:ext uri="{FF2B5EF4-FFF2-40B4-BE49-F238E27FC236}">
                  <a16:creationId xmlns:a16="http://schemas.microsoft.com/office/drawing/2014/main" id="{FCC38898-8318-90C3-8C19-05ACE951DCA4}"/>
                </a:ext>
              </a:extLst>
            </p:cNvPr>
            <p:cNvSpPr>
              <a:spLocks/>
            </p:cNvSpPr>
            <p:nvPr/>
          </p:nvSpPr>
          <p:spPr bwMode="auto">
            <a:xfrm>
              <a:off x="5781" y="2447"/>
              <a:ext cx="176" cy="240"/>
            </a:xfrm>
            <a:custGeom>
              <a:avLst/>
              <a:gdLst>
                <a:gd name="T0" fmla="*/ 0 w 176"/>
                <a:gd name="T1" fmla="*/ 213 h 240"/>
                <a:gd name="T2" fmla="*/ 0 w 176"/>
                <a:gd name="T3" fmla="*/ 213 h 240"/>
                <a:gd name="T4" fmla="*/ 0 w 176"/>
                <a:gd name="T5" fmla="*/ 213 h 240"/>
                <a:gd name="T6" fmla="*/ 0 w 176"/>
                <a:gd name="T7" fmla="*/ 213 h 240"/>
                <a:gd name="T8" fmla="*/ 4 w 176"/>
                <a:gd name="T9" fmla="*/ 217 h 240"/>
                <a:gd name="T10" fmla="*/ 4 w 176"/>
                <a:gd name="T11" fmla="*/ 217 h 240"/>
                <a:gd name="T12" fmla="*/ 4 w 176"/>
                <a:gd name="T13" fmla="*/ 217 h 240"/>
                <a:gd name="T14" fmla="*/ 8 w 176"/>
                <a:gd name="T15" fmla="*/ 221 h 240"/>
                <a:gd name="T16" fmla="*/ 11 w 176"/>
                <a:gd name="T17" fmla="*/ 221 h 240"/>
                <a:gd name="T18" fmla="*/ 11 w 176"/>
                <a:gd name="T19" fmla="*/ 221 h 240"/>
                <a:gd name="T20" fmla="*/ 15 w 176"/>
                <a:gd name="T21" fmla="*/ 225 h 240"/>
                <a:gd name="T22" fmla="*/ 15 w 176"/>
                <a:gd name="T23" fmla="*/ 225 h 240"/>
                <a:gd name="T24" fmla="*/ 19 w 176"/>
                <a:gd name="T25" fmla="*/ 228 h 240"/>
                <a:gd name="T26" fmla="*/ 23 w 176"/>
                <a:gd name="T27" fmla="*/ 228 h 240"/>
                <a:gd name="T28" fmla="*/ 23 w 176"/>
                <a:gd name="T29" fmla="*/ 228 h 240"/>
                <a:gd name="T30" fmla="*/ 26 w 176"/>
                <a:gd name="T31" fmla="*/ 232 h 240"/>
                <a:gd name="T32" fmla="*/ 26 w 176"/>
                <a:gd name="T33" fmla="*/ 232 h 240"/>
                <a:gd name="T34" fmla="*/ 30 w 176"/>
                <a:gd name="T35" fmla="*/ 236 h 240"/>
                <a:gd name="T36" fmla="*/ 30 w 176"/>
                <a:gd name="T37" fmla="*/ 236 h 240"/>
                <a:gd name="T38" fmla="*/ 34 w 176"/>
                <a:gd name="T39" fmla="*/ 236 h 240"/>
                <a:gd name="T40" fmla="*/ 34 w 176"/>
                <a:gd name="T41" fmla="*/ 236 h 240"/>
                <a:gd name="T42" fmla="*/ 38 w 176"/>
                <a:gd name="T43" fmla="*/ 236 h 240"/>
                <a:gd name="T44" fmla="*/ 38 w 176"/>
                <a:gd name="T45" fmla="*/ 240 h 240"/>
                <a:gd name="T46" fmla="*/ 38 w 176"/>
                <a:gd name="T47" fmla="*/ 240 h 240"/>
                <a:gd name="T48" fmla="*/ 38 w 176"/>
                <a:gd name="T49" fmla="*/ 240 h 240"/>
                <a:gd name="T50" fmla="*/ 176 w 176"/>
                <a:gd name="T51" fmla="*/ 26 h 240"/>
                <a:gd name="T52" fmla="*/ 176 w 176"/>
                <a:gd name="T53" fmla="*/ 26 h 240"/>
                <a:gd name="T54" fmla="*/ 176 w 176"/>
                <a:gd name="T55" fmla="*/ 26 h 240"/>
                <a:gd name="T56" fmla="*/ 176 w 176"/>
                <a:gd name="T57" fmla="*/ 22 h 240"/>
                <a:gd name="T58" fmla="*/ 173 w 176"/>
                <a:gd name="T59" fmla="*/ 22 h 240"/>
                <a:gd name="T60" fmla="*/ 173 w 176"/>
                <a:gd name="T61" fmla="*/ 22 h 240"/>
                <a:gd name="T62" fmla="*/ 173 w 176"/>
                <a:gd name="T63" fmla="*/ 22 h 240"/>
                <a:gd name="T64" fmla="*/ 169 w 176"/>
                <a:gd name="T65" fmla="*/ 18 h 240"/>
                <a:gd name="T66" fmla="*/ 169 w 176"/>
                <a:gd name="T67" fmla="*/ 18 h 240"/>
                <a:gd name="T68" fmla="*/ 165 w 176"/>
                <a:gd name="T69" fmla="*/ 18 h 240"/>
                <a:gd name="T70" fmla="*/ 161 w 176"/>
                <a:gd name="T71" fmla="*/ 15 h 240"/>
                <a:gd name="T72" fmla="*/ 161 w 176"/>
                <a:gd name="T73" fmla="*/ 15 h 240"/>
                <a:gd name="T74" fmla="*/ 158 w 176"/>
                <a:gd name="T75" fmla="*/ 11 h 240"/>
                <a:gd name="T76" fmla="*/ 154 w 176"/>
                <a:gd name="T77" fmla="*/ 11 h 240"/>
                <a:gd name="T78" fmla="*/ 154 w 176"/>
                <a:gd name="T79" fmla="*/ 11 h 240"/>
                <a:gd name="T80" fmla="*/ 150 w 176"/>
                <a:gd name="T81" fmla="*/ 7 h 240"/>
                <a:gd name="T82" fmla="*/ 150 w 176"/>
                <a:gd name="T83" fmla="*/ 7 h 240"/>
                <a:gd name="T84" fmla="*/ 146 w 176"/>
                <a:gd name="T85" fmla="*/ 3 h 240"/>
                <a:gd name="T86" fmla="*/ 146 w 176"/>
                <a:gd name="T87" fmla="*/ 3 h 240"/>
                <a:gd name="T88" fmla="*/ 143 w 176"/>
                <a:gd name="T89" fmla="*/ 3 h 240"/>
                <a:gd name="T90" fmla="*/ 143 w 176"/>
                <a:gd name="T91" fmla="*/ 3 h 240"/>
                <a:gd name="T92" fmla="*/ 143 w 176"/>
                <a:gd name="T93" fmla="*/ 0 h 240"/>
                <a:gd name="T94" fmla="*/ 139 w 176"/>
                <a:gd name="T95" fmla="*/ 0 h 240"/>
                <a:gd name="T96" fmla="*/ 139 w 176"/>
                <a:gd name="T97" fmla="*/ 0 h 240"/>
                <a:gd name="T98" fmla="*/ 139 w 176"/>
                <a:gd name="T9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6" h="240">
                  <a:moveTo>
                    <a:pt x="0" y="213"/>
                  </a:moveTo>
                  <a:lnTo>
                    <a:pt x="0" y="213"/>
                  </a:lnTo>
                  <a:lnTo>
                    <a:pt x="0" y="213"/>
                  </a:lnTo>
                  <a:lnTo>
                    <a:pt x="0" y="213"/>
                  </a:lnTo>
                  <a:lnTo>
                    <a:pt x="0" y="213"/>
                  </a:lnTo>
                  <a:lnTo>
                    <a:pt x="0" y="213"/>
                  </a:lnTo>
                  <a:lnTo>
                    <a:pt x="0" y="213"/>
                  </a:lnTo>
                  <a:lnTo>
                    <a:pt x="0" y="213"/>
                  </a:lnTo>
                  <a:lnTo>
                    <a:pt x="4" y="217"/>
                  </a:lnTo>
                  <a:lnTo>
                    <a:pt x="4" y="217"/>
                  </a:lnTo>
                  <a:lnTo>
                    <a:pt x="4" y="217"/>
                  </a:lnTo>
                  <a:lnTo>
                    <a:pt x="4" y="217"/>
                  </a:lnTo>
                  <a:lnTo>
                    <a:pt x="4" y="217"/>
                  </a:lnTo>
                  <a:lnTo>
                    <a:pt x="4" y="217"/>
                  </a:lnTo>
                  <a:lnTo>
                    <a:pt x="8" y="217"/>
                  </a:lnTo>
                  <a:lnTo>
                    <a:pt x="8" y="221"/>
                  </a:lnTo>
                  <a:lnTo>
                    <a:pt x="8" y="221"/>
                  </a:lnTo>
                  <a:lnTo>
                    <a:pt x="11" y="221"/>
                  </a:lnTo>
                  <a:lnTo>
                    <a:pt x="11" y="221"/>
                  </a:lnTo>
                  <a:lnTo>
                    <a:pt x="11" y="221"/>
                  </a:lnTo>
                  <a:lnTo>
                    <a:pt x="11" y="225"/>
                  </a:lnTo>
                  <a:lnTo>
                    <a:pt x="15" y="225"/>
                  </a:lnTo>
                  <a:lnTo>
                    <a:pt x="15" y="225"/>
                  </a:lnTo>
                  <a:lnTo>
                    <a:pt x="15" y="225"/>
                  </a:lnTo>
                  <a:lnTo>
                    <a:pt x="19" y="225"/>
                  </a:lnTo>
                  <a:lnTo>
                    <a:pt x="19" y="228"/>
                  </a:lnTo>
                  <a:lnTo>
                    <a:pt x="19" y="228"/>
                  </a:lnTo>
                  <a:lnTo>
                    <a:pt x="23" y="228"/>
                  </a:lnTo>
                  <a:lnTo>
                    <a:pt x="23" y="228"/>
                  </a:lnTo>
                  <a:lnTo>
                    <a:pt x="23" y="228"/>
                  </a:lnTo>
                  <a:lnTo>
                    <a:pt x="26" y="232"/>
                  </a:lnTo>
                  <a:lnTo>
                    <a:pt x="26" y="232"/>
                  </a:lnTo>
                  <a:lnTo>
                    <a:pt x="26" y="232"/>
                  </a:lnTo>
                  <a:lnTo>
                    <a:pt x="26" y="232"/>
                  </a:lnTo>
                  <a:lnTo>
                    <a:pt x="30" y="232"/>
                  </a:lnTo>
                  <a:lnTo>
                    <a:pt x="30" y="236"/>
                  </a:lnTo>
                  <a:lnTo>
                    <a:pt x="30" y="236"/>
                  </a:lnTo>
                  <a:lnTo>
                    <a:pt x="30" y="236"/>
                  </a:lnTo>
                  <a:lnTo>
                    <a:pt x="34" y="236"/>
                  </a:lnTo>
                  <a:lnTo>
                    <a:pt x="34" y="236"/>
                  </a:lnTo>
                  <a:lnTo>
                    <a:pt x="34" y="236"/>
                  </a:lnTo>
                  <a:lnTo>
                    <a:pt x="34" y="236"/>
                  </a:lnTo>
                  <a:lnTo>
                    <a:pt x="34" y="236"/>
                  </a:lnTo>
                  <a:lnTo>
                    <a:pt x="38" y="236"/>
                  </a:lnTo>
                  <a:lnTo>
                    <a:pt x="38" y="236"/>
                  </a:lnTo>
                  <a:lnTo>
                    <a:pt x="38" y="240"/>
                  </a:lnTo>
                  <a:lnTo>
                    <a:pt x="38" y="240"/>
                  </a:lnTo>
                  <a:lnTo>
                    <a:pt x="38" y="240"/>
                  </a:lnTo>
                  <a:lnTo>
                    <a:pt x="38" y="240"/>
                  </a:lnTo>
                  <a:lnTo>
                    <a:pt x="38" y="240"/>
                  </a:lnTo>
                  <a:lnTo>
                    <a:pt x="176" y="26"/>
                  </a:lnTo>
                  <a:lnTo>
                    <a:pt x="176" y="26"/>
                  </a:lnTo>
                  <a:lnTo>
                    <a:pt x="176" y="26"/>
                  </a:lnTo>
                  <a:lnTo>
                    <a:pt x="176" y="26"/>
                  </a:lnTo>
                  <a:lnTo>
                    <a:pt x="176" y="26"/>
                  </a:lnTo>
                  <a:lnTo>
                    <a:pt x="176" y="26"/>
                  </a:lnTo>
                  <a:lnTo>
                    <a:pt x="176" y="22"/>
                  </a:lnTo>
                  <a:lnTo>
                    <a:pt x="176" y="22"/>
                  </a:lnTo>
                  <a:lnTo>
                    <a:pt x="176" y="22"/>
                  </a:lnTo>
                  <a:lnTo>
                    <a:pt x="173" y="22"/>
                  </a:lnTo>
                  <a:lnTo>
                    <a:pt x="173" y="22"/>
                  </a:lnTo>
                  <a:lnTo>
                    <a:pt x="173" y="22"/>
                  </a:lnTo>
                  <a:lnTo>
                    <a:pt x="173" y="22"/>
                  </a:lnTo>
                  <a:lnTo>
                    <a:pt x="173" y="22"/>
                  </a:lnTo>
                  <a:lnTo>
                    <a:pt x="169" y="18"/>
                  </a:lnTo>
                  <a:lnTo>
                    <a:pt x="169" y="18"/>
                  </a:lnTo>
                  <a:lnTo>
                    <a:pt x="169" y="18"/>
                  </a:lnTo>
                  <a:lnTo>
                    <a:pt x="169" y="18"/>
                  </a:lnTo>
                  <a:lnTo>
                    <a:pt x="165" y="18"/>
                  </a:lnTo>
                  <a:lnTo>
                    <a:pt x="165" y="18"/>
                  </a:lnTo>
                  <a:lnTo>
                    <a:pt x="165" y="15"/>
                  </a:lnTo>
                  <a:lnTo>
                    <a:pt x="161" y="15"/>
                  </a:lnTo>
                  <a:lnTo>
                    <a:pt x="161" y="15"/>
                  </a:lnTo>
                  <a:lnTo>
                    <a:pt x="161" y="15"/>
                  </a:lnTo>
                  <a:lnTo>
                    <a:pt x="158" y="15"/>
                  </a:lnTo>
                  <a:lnTo>
                    <a:pt x="158" y="11"/>
                  </a:lnTo>
                  <a:lnTo>
                    <a:pt x="158" y="11"/>
                  </a:lnTo>
                  <a:lnTo>
                    <a:pt x="154" y="11"/>
                  </a:lnTo>
                  <a:lnTo>
                    <a:pt x="154" y="11"/>
                  </a:lnTo>
                  <a:lnTo>
                    <a:pt x="154" y="11"/>
                  </a:lnTo>
                  <a:lnTo>
                    <a:pt x="154" y="7"/>
                  </a:lnTo>
                  <a:lnTo>
                    <a:pt x="150" y="7"/>
                  </a:lnTo>
                  <a:lnTo>
                    <a:pt x="150" y="7"/>
                  </a:lnTo>
                  <a:lnTo>
                    <a:pt x="150" y="7"/>
                  </a:lnTo>
                  <a:lnTo>
                    <a:pt x="146" y="7"/>
                  </a:lnTo>
                  <a:lnTo>
                    <a:pt x="146" y="3"/>
                  </a:lnTo>
                  <a:lnTo>
                    <a:pt x="146" y="3"/>
                  </a:lnTo>
                  <a:lnTo>
                    <a:pt x="146" y="3"/>
                  </a:lnTo>
                  <a:lnTo>
                    <a:pt x="143" y="3"/>
                  </a:lnTo>
                  <a:lnTo>
                    <a:pt x="143" y="3"/>
                  </a:lnTo>
                  <a:lnTo>
                    <a:pt x="143" y="3"/>
                  </a:lnTo>
                  <a:lnTo>
                    <a:pt x="143" y="3"/>
                  </a:lnTo>
                  <a:lnTo>
                    <a:pt x="143" y="0"/>
                  </a:lnTo>
                  <a:lnTo>
                    <a:pt x="143" y="0"/>
                  </a:lnTo>
                  <a:lnTo>
                    <a:pt x="143" y="0"/>
                  </a:lnTo>
                  <a:lnTo>
                    <a:pt x="139" y="0"/>
                  </a:lnTo>
                  <a:lnTo>
                    <a:pt x="139" y="0"/>
                  </a:lnTo>
                  <a:lnTo>
                    <a:pt x="139" y="0"/>
                  </a:lnTo>
                  <a:lnTo>
                    <a:pt x="139" y="0"/>
                  </a:lnTo>
                  <a:lnTo>
                    <a:pt x="139" y="0"/>
                  </a:lnTo>
                  <a:lnTo>
                    <a:pt x="0" y="21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556">
              <a:extLst>
                <a:ext uri="{FF2B5EF4-FFF2-40B4-BE49-F238E27FC236}">
                  <a16:creationId xmlns:a16="http://schemas.microsoft.com/office/drawing/2014/main" id="{BE4E0D0A-74FF-39BC-B828-54FD26DE6331}"/>
                </a:ext>
              </a:extLst>
            </p:cNvPr>
            <p:cNvSpPr>
              <a:spLocks/>
            </p:cNvSpPr>
            <p:nvPr/>
          </p:nvSpPr>
          <p:spPr bwMode="auto">
            <a:xfrm>
              <a:off x="5586" y="2732"/>
              <a:ext cx="154" cy="105"/>
            </a:xfrm>
            <a:custGeom>
              <a:avLst/>
              <a:gdLst>
                <a:gd name="T0" fmla="*/ 146 w 154"/>
                <a:gd name="T1" fmla="*/ 41 h 105"/>
                <a:gd name="T2" fmla="*/ 150 w 154"/>
                <a:gd name="T3" fmla="*/ 37 h 105"/>
                <a:gd name="T4" fmla="*/ 150 w 154"/>
                <a:gd name="T5" fmla="*/ 37 h 105"/>
                <a:gd name="T6" fmla="*/ 154 w 154"/>
                <a:gd name="T7" fmla="*/ 34 h 105"/>
                <a:gd name="T8" fmla="*/ 154 w 154"/>
                <a:gd name="T9" fmla="*/ 34 h 105"/>
                <a:gd name="T10" fmla="*/ 154 w 154"/>
                <a:gd name="T11" fmla="*/ 30 h 105"/>
                <a:gd name="T12" fmla="*/ 154 w 154"/>
                <a:gd name="T13" fmla="*/ 30 h 105"/>
                <a:gd name="T14" fmla="*/ 154 w 154"/>
                <a:gd name="T15" fmla="*/ 26 h 105"/>
                <a:gd name="T16" fmla="*/ 154 w 154"/>
                <a:gd name="T17" fmla="*/ 22 h 105"/>
                <a:gd name="T18" fmla="*/ 154 w 154"/>
                <a:gd name="T19" fmla="*/ 19 h 105"/>
                <a:gd name="T20" fmla="*/ 154 w 154"/>
                <a:gd name="T21" fmla="*/ 19 h 105"/>
                <a:gd name="T22" fmla="*/ 154 w 154"/>
                <a:gd name="T23" fmla="*/ 15 h 105"/>
                <a:gd name="T24" fmla="*/ 154 w 154"/>
                <a:gd name="T25" fmla="*/ 11 h 105"/>
                <a:gd name="T26" fmla="*/ 150 w 154"/>
                <a:gd name="T27" fmla="*/ 11 h 105"/>
                <a:gd name="T28" fmla="*/ 150 w 154"/>
                <a:gd name="T29" fmla="*/ 7 h 105"/>
                <a:gd name="T30" fmla="*/ 146 w 154"/>
                <a:gd name="T31" fmla="*/ 3 h 105"/>
                <a:gd name="T32" fmla="*/ 146 w 154"/>
                <a:gd name="T33" fmla="*/ 3 h 105"/>
                <a:gd name="T34" fmla="*/ 143 w 154"/>
                <a:gd name="T35" fmla="*/ 0 h 105"/>
                <a:gd name="T36" fmla="*/ 139 w 154"/>
                <a:gd name="T37" fmla="*/ 0 h 105"/>
                <a:gd name="T38" fmla="*/ 139 w 154"/>
                <a:gd name="T39" fmla="*/ 0 h 105"/>
                <a:gd name="T40" fmla="*/ 135 w 154"/>
                <a:gd name="T41" fmla="*/ 0 h 105"/>
                <a:gd name="T42" fmla="*/ 131 w 154"/>
                <a:gd name="T43" fmla="*/ 0 h 105"/>
                <a:gd name="T44" fmla="*/ 131 w 154"/>
                <a:gd name="T45" fmla="*/ 0 h 105"/>
                <a:gd name="T46" fmla="*/ 128 w 154"/>
                <a:gd name="T47" fmla="*/ 0 h 105"/>
                <a:gd name="T48" fmla="*/ 128 w 154"/>
                <a:gd name="T49" fmla="*/ 0 h 105"/>
                <a:gd name="T50" fmla="*/ 0 w 154"/>
                <a:gd name="T51" fmla="*/ 64 h 105"/>
                <a:gd name="T52" fmla="*/ 0 w 154"/>
                <a:gd name="T53" fmla="*/ 64 h 105"/>
                <a:gd name="T54" fmla="*/ 4 w 154"/>
                <a:gd name="T55" fmla="*/ 64 h 105"/>
                <a:gd name="T56" fmla="*/ 7 w 154"/>
                <a:gd name="T57" fmla="*/ 64 h 105"/>
                <a:gd name="T58" fmla="*/ 7 w 154"/>
                <a:gd name="T59" fmla="*/ 64 h 105"/>
                <a:gd name="T60" fmla="*/ 11 w 154"/>
                <a:gd name="T61" fmla="*/ 64 h 105"/>
                <a:gd name="T62" fmla="*/ 15 w 154"/>
                <a:gd name="T63" fmla="*/ 64 h 105"/>
                <a:gd name="T64" fmla="*/ 15 w 154"/>
                <a:gd name="T65" fmla="*/ 67 h 105"/>
                <a:gd name="T66" fmla="*/ 19 w 154"/>
                <a:gd name="T67" fmla="*/ 67 h 105"/>
                <a:gd name="T68" fmla="*/ 22 w 154"/>
                <a:gd name="T69" fmla="*/ 71 h 105"/>
                <a:gd name="T70" fmla="*/ 22 w 154"/>
                <a:gd name="T71" fmla="*/ 71 h 105"/>
                <a:gd name="T72" fmla="*/ 22 w 154"/>
                <a:gd name="T73" fmla="*/ 75 h 105"/>
                <a:gd name="T74" fmla="*/ 26 w 154"/>
                <a:gd name="T75" fmla="*/ 79 h 105"/>
                <a:gd name="T76" fmla="*/ 26 w 154"/>
                <a:gd name="T77" fmla="*/ 79 h 105"/>
                <a:gd name="T78" fmla="*/ 26 w 154"/>
                <a:gd name="T79" fmla="*/ 82 h 105"/>
                <a:gd name="T80" fmla="*/ 26 w 154"/>
                <a:gd name="T81" fmla="*/ 86 h 105"/>
                <a:gd name="T82" fmla="*/ 30 w 154"/>
                <a:gd name="T83" fmla="*/ 90 h 105"/>
                <a:gd name="T84" fmla="*/ 26 w 154"/>
                <a:gd name="T85" fmla="*/ 90 h 105"/>
                <a:gd name="T86" fmla="*/ 26 w 154"/>
                <a:gd name="T87" fmla="*/ 94 h 105"/>
                <a:gd name="T88" fmla="*/ 26 w 154"/>
                <a:gd name="T89" fmla="*/ 97 h 105"/>
                <a:gd name="T90" fmla="*/ 26 w 154"/>
                <a:gd name="T91" fmla="*/ 97 h 105"/>
                <a:gd name="T92" fmla="*/ 22 w 154"/>
                <a:gd name="T93" fmla="*/ 101 h 105"/>
                <a:gd name="T94" fmla="*/ 22 w 154"/>
                <a:gd name="T95" fmla="*/ 101 h 105"/>
                <a:gd name="T96" fmla="*/ 22 w 154"/>
                <a:gd name="T97" fmla="*/ 105 h 105"/>
                <a:gd name="T98" fmla="*/ 19 w 154"/>
                <a:gd name="T99"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4" h="105">
                  <a:moveTo>
                    <a:pt x="146" y="41"/>
                  </a:moveTo>
                  <a:lnTo>
                    <a:pt x="146" y="41"/>
                  </a:lnTo>
                  <a:lnTo>
                    <a:pt x="150" y="41"/>
                  </a:lnTo>
                  <a:lnTo>
                    <a:pt x="150" y="37"/>
                  </a:lnTo>
                  <a:lnTo>
                    <a:pt x="150" y="37"/>
                  </a:lnTo>
                  <a:lnTo>
                    <a:pt x="150" y="37"/>
                  </a:lnTo>
                  <a:lnTo>
                    <a:pt x="150" y="37"/>
                  </a:lnTo>
                  <a:lnTo>
                    <a:pt x="154" y="34"/>
                  </a:lnTo>
                  <a:lnTo>
                    <a:pt x="154" y="34"/>
                  </a:lnTo>
                  <a:lnTo>
                    <a:pt x="154" y="34"/>
                  </a:lnTo>
                  <a:lnTo>
                    <a:pt x="154" y="34"/>
                  </a:lnTo>
                  <a:lnTo>
                    <a:pt x="154" y="30"/>
                  </a:lnTo>
                  <a:lnTo>
                    <a:pt x="154" y="30"/>
                  </a:lnTo>
                  <a:lnTo>
                    <a:pt x="154" y="30"/>
                  </a:lnTo>
                  <a:lnTo>
                    <a:pt x="154" y="26"/>
                  </a:lnTo>
                  <a:lnTo>
                    <a:pt x="154" y="26"/>
                  </a:lnTo>
                  <a:lnTo>
                    <a:pt x="154" y="22"/>
                  </a:lnTo>
                  <a:lnTo>
                    <a:pt x="154" y="22"/>
                  </a:lnTo>
                  <a:lnTo>
                    <a:pt x="154" y="22"/>
                  </a:lnTo>
                  <a:lnTo>
                    <a:pt x="154" y="19"/>
                  </a:lnTo>
                  <a:lnTo>
                    <a:pt x="154" y="19"/>
                  </a:lnTo>
                  <a:lnTo>
                    <a:pt x="154" y="19"/>
                  </a:lnTo>
                  <a:lnTo>
                    <a:pt x="154" y="15"/>
                  </a:lnTo>
                  <a:lnTo>
                    <a:pt x="154" y="15"/>
                  </a:lnTo>
                  <a:lnTo>
                    <a:pt x="154" y="15"/>
                  </a:lnTo>
                  <a:lnTo>
                    <a:pt x="154" y="11"/>
                  </a:lnTo>
                  <a:lnTo>
                    <a:pt x="150" y="11"/>
                  </a:lnTo>
                  <a:lnTo>
                    <a:pt x="150" y="11"/>
                  </a:lnTo>
                  <a:lnTo>
                    <a:pt x="150" y="7"/>
                  </a:lnTo>
                  <a:lnTo>
                    <a:pt x="150" y="7"/>
                  </a:lnTo>
                  <a:lnTo>
                    <a:pt x="150" y="7"/>
                  </a:lnTo>
                  <a:lnTo>
                    <a:pt x="146" y="3"/>
                  </a:lnTo>
                  <a:lnTo>
                    <a:pt x="146" y="3"/>
                  </a:lnTo>
                  <a:lnTo>
                    <a:pt x="146" y="3"/>
                  </a:lnTo>
                  <a:lnTo>
                    <a:pt x="143" y="3"/>
                  </a:lnTo>
                  <a:lnTo>
                    <a:pt x="143" y="0"/>
                  </a:lnTo>
                  <a:lnTo>
                    <a:pt x="143" y="0"/>
                  </a:lnTo>
                  <a:lnTo>
                    <a:pt x="139" y="0"/>
                  </a:lnTo>
                  <a:lnTo>
                    <a:pt x="139" y="0"/>
                  </a:lnTo>
                  <a:lnTo>
                    <a:pt x="139" y="0"/>
                  </a:lnTo>
                  <a:lnTo>
                    <a:pt x="135" y="0"/>
                  </a:lnTo>
                  <a:lnTo>
                    <a:pt x="135" y="0"/>
                  </a:lnTo>
                  <a:lnTo>
                    <a:pt x="135" y="0"/>
                  </a:lnTo>
                  <a:lnTo>
                    <a:pt x="131" y="0"/>
                  </a:lnTo>
                  <a:lnTo>
                    <a:pt x="131" y="0"/>
                  </a:lnTo>
                  <a:lnTo>
                    <a:pt x="131" y="0"/>
                  </a:lnTo>
                  <a:lnTo>
                    <a:pt x="131" y="0"/>
                  </a:lnTo>
                  <a:lnTo>
                    <a:pt x="128" y="0"/>
                  </a:lnTo>
                  <a:lnTo>
                    <a:pt x="128" y="0"/>
                  </a:lnTo>
                  <a:lnTo>
                    <a:pt x="128" y="0"/>
                  </a:lnTo>
                  <a:lnTo>
                    <a:pt x="0" y="64"/>
                  </a:lnTo>
                  <a:lnTo>
                    <a:pt x="0" y="64"/>
                  </a:lnTo>
                  <a:lnTo>
                    <a:pt x="0" y="64"/>
                  </a:lnTo>
                  <a:lnTo>
                    <a:pt x="0" y="64"/>
                  </a:lnTo>
                  <a:lnTo>
                    <a:pt x="4" y="64"/>
                  </a:lnTo>
                  <a:lnTo>
                    <a:pt x="4" y="64"/>
                  </a:lnTo>
                  <a:lnTo>
                    <a:pt x="4" y="64"/>
                  </a:lnTo>
                  <a:lnTo>
                    <a:pt x="7" y="64"/>
                  </a:lnTo>
                  <a:lnTo>
                    <a:pt x="7" y="64"/>
                  </a:lnTo>
                  <a:lnTo>
                    <a:pt x="7" y="64"/>
                  </a:lnTo>
                  <a:lnTo>
                    <a:pt x="11" y="64"/>
                  </a:lnTo>
                  <a:lnTo>
                    <a:pt x="11" y="64"/>
                  </a:lnTo>
                  <a:lnTo>
                    <a:pt x="11" y="64"/>
                  </a:lnTo>
                  <a:lnTo>
                    <a:pt x="15" y="64"/>
                  </a:lnTo>
                  <a:lnTo>
                    <a:pt x="15" y="64"/>
                  </a:lnTo>
                  <a:lnTo>
                    <a:pt x="15" y="67"/>
                  </a:lnTo>
                  <a:lnTo>
                    <a:pt x="19" y="67"/>
                  </a:lnTo>
                  <a:lnTo>
                    <a:pt x="19" y="67"/>
                  </a:lnTo>
                  <a:lnTo>
                    <a:pt x="19" y="67"/>
                  </a:lnTo>
                  <a:lnTo>
                    <a:pt x="22" y="71"/>
                  </a:lnTo>
                  <a:lnTo>
                    <a:pt x="22" y="71"/>
                  </a:lnTo>
                  <a:lnTo>
                    <a:pt x="22" y="71"/>
                  </a:lnTo>
                  <a:lnTo>
                    <a:pt x="22" y="71"/>
                  </a:lnTo>
                  <a:lnTo>
                    <a:pt x="22" y="75"/>
                  </a:lnTo>
                  <a:lnTo>
                    <a:pt x="26" y="75"/>
                  </a:lnTo>
                  <a:lnTo>
                    <a:pt x="26" y="79"/>
                  </a:lnTo>
                  <a:lnTo>
                    <a:pt x="26" y="79"/>
                  </a:lnTo>
                  <a:lnTo>
                    <a:pt x="26" y="79"/>
                  </a:lnTo>
                  <a:lnTo>
                    <a:pt x="26" y="82"/>
                  </a:lnTo>
                  <a:lnTo>
                    <a:pt x="26" y="82"/>
                  </a:lnTo>
                  <a:lnTo>
                    <a:pt x="26" y="82"/>
                  </a:lnTo>
                  <a:lnTo>
                    <a:pt x="26" y="86"/>
                  </a:lnTo>
                  <a:lnTo>
                    <a:pt x="26" y="86"/>
                  </a:lnTo>
                  <a:lnTo>
                    <a:pt x="30" y="90"/>
                  </a:lnTo>
                  <a:lnTo>
                    <a:pt x="26" y="90"/>
                  </a:lnTo>
                  <a:lnTo>
                    <a:pt x="26" y="90"/>
                  </a:lnTo>
                  <a:lnTo>
                    <a:pt x="26" y="94"/>
                  </a:lnTo>
                  <a:lnTo>
                    <a:pt x="26" y="94"/>
                  </a:lnTo>
                  <a:lnTo>
                    <a:pt x="26" y="94"/>
                  </a:lnTo>
                  <a:lnTo>
                    <a:pt x="26" y="97"/>
                  </a:lnTo>
                  <a:lnTo>
                    <a:pt x="26" y="97"/>
                  </a:lnTo>
                  <a:lnTo>
                    <a:pt x="26" y="97"/>
                  </a:lnTo>
                  <a:lnTo>
                    <a:pt x="26" y="101"/>
                  </a:lnTo>
                  <a:lnTo>
                    <a:pt x="22" y="101"/>
                  </a:lnTo>
                  <a:lnTo>
                    <a:pt x="22" y="101"/>
                  </a:lnTo>
                  <a:lnTo>
                    <a:pt x="22" y="101"/>
                  </a:lnTo>
                  <a:lnTo>
                    <a:pt x="22" y="105"/>
                  </a:lnTo>
                  <a:lnTo>
                    <a:pt x="22" y="105"/>
                  </a:lnTo>
                  <a:lnTo>
                    <a:pt x="19" y="105"/>
                  </a:lnTo>
                  <a:lnTo>
                    <a:pt x="19" y="105"/>
                  </a:lnTo>
                  <a:lnTo>
                    <a:pt x="146" y="4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Oval 557">
              <a:extLst>
                <a:ext uri="{FF2B5EF4-FFF2-40B4-BE49-F238E27FC236}">
                  <a16:creationId xmlns:a16="http://schemas.microsoft.com/office/drawing/2014/main" id="{B665A1F5-D00E-59AC-825A-E61ED11A35B2}"/>
                </a:ext>
              </a:extLst>
            </p:cNvPr>
            <p:cNvSpPr>
              <a:spLocks noChangeArrowheads="1"/>
            </p:cNvSpPr>
            <p:nvPr/>
          </p:nvSpPr>
          <p:spPr bwMode="auto">
            <a:xfrm>
              <a:off x="5901" y="2319"/>
              <a:ext cx="154" cy="15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558">
              <a:extLst>
                <a:ext uri="{FF2B5EF4-FFF2-40B4-BE49-F238E27FC236}">
                  <a16:creationId xmlns:a16="http://schemas.microsoft.com/office/drawing/2014/main" id="{76EA64BA-4B31-DA8F-D6EC-D4D9F77CCFAC}"/>
                </a:ext>
              </a:extLst>
            </p:cNvPr>
            <p:cNvSpPr>
              <a:spLocks/>
            </p:cNvSpPr>
            <p:nvPr/>
          </p:nvSpPr>
          <p:spPr bwMode="auto">
            <a:xfrm>
              <a:off x="5807" y="2146"/>
              <a:ext cx="158" cy="210"/>
            </a:xfrm>
            <a:custGeom>
              <a:avLst/>
              <a:gdLst>
                <a:gd name="T0" fmla="*/ 120 w 158"/>
                <a:gd name="T1" fmla="*/ 210 h 210"/>
                <a:gd name="T2" fmla="*/ 120 w 158"/>
                <a:gd name="T3" fmla="*/ 210 h 210"/>
                <a:gd name="T4" fmla="*/ 120 w 158"/>
                <a:gd name="T5" fmla="*/ 210 h 210"/>
                <a:gd name="T6" fmla="*/ 124 w 158"/>
                <a:gd name="T7" fmla="*/ 210 h 210"/>
                <a:gd name="T8" fmla="*/ 124 w 158"/>
                <a:gd name="T9" fmla="*/ 210 h 210"/>
                <a:gd name="T10" fmla="*/ 128 w 158"/>
                <a:gd name="T11" fmla="*/ 210 h 210"/>
                <a:gd name="T12" fmla="*/ 128 w 158"/>
                <a:gd name="T13" fmla="*/ 210 h 210"/>
                <a:gd name="T14" fmla="*/ 132 w 158"/>
                <a:gd name="T15" fmla="*/ 210 h 210"/>
                <a:gd name="T16" fmla="*/ 135 w 158"/>
                <a:gd name="T17" fmla="*/ 210 h 210"/>
                <a:gd name="T18" fmla="*/ 135 w 158"/>
                <a:gd name="T19" fmla="*/ 210 h 210"/>
                <a:gd name="T20" fmla="*/ 139 w 158"/>
                <a:gd name="T21" fmla="*/ 207 h 210"/>
                <a:gd name="T22" fmla="*/ 143 w 158"/>
                <a:gd name="T23" fmla="*/ 207 h 210"/>
                <a:gd name="T24" fmla="*/ 143 w 158"/>
                <a:gd name="T25" fmla="*/ 203 h 210"/>
                <a:gd name="T26" fmla="*/ 147 w 158"/>
                <a:gd name="T27" fmla="*/ 203 h 210"/>
                <a:gd name="T28" fmla="*/ 150 w 158"/>
                <a:gd name="T29" fmla="*/ 203 h 210"/>
                <a:gd name="T30" fmla="*/ 150 w 158"/>
                <a:gd name="T31" fmla="*/ 199 h 210"/>
                <a:gd name="T32" fmla="*/ 154 w 158"/>
                <a:gd name="T33" fmla="*/ 199 h 210"/>
                <a:gd name="T34" fmla="*/ 154 w 158"/>
                <a:gd name="T35" fmla="*/ 195 h 210"/>
                <a:gd name="T36" fmla="*/ 154 w 158"/>
                <a:gd name="T37" fmla="*/ 195 h 210"/>
                <a:gd name="T38" fmla="*/ 158 w 158"/>
                <a:gd name="T39" fmla="*/ 192 h 210"/>
                <a:gd name="T40" fmla="*/ 158 w 158"/>
                <a:gd name="T41" fmla="*/ 192 h 210"/>
                <a:gd name="T42" fmla="*/ 158 w 158"/>
                <a:gd name="T43" fmla="*/ 188 h 210"/>
                <a:gd name="T44" fmla="*/ 158 w 158"/>
                <a:gd name="T45" fmla="*/ 188 h 210"/>
                <a:gd name="T46" fmla="*/ 158 w 158"/>
                <a:gd name="T47" fmla="*/ 184 h 210"/>
                <a:gd name="T48" fmla="*/ 158 w 158"/>
                <a:gd name="T49" fmla="*/ 184 h 210"/>
                <a:gd name="T50" fmla="*/ 42 w 158"/>
                <a:gd name="T51" fmla="*/ 0 h 210"/>
                <a:gd name="T52" fmla="*/ 42 w 158"/>
                <a:gd name="T53" fmla="*/ 0 h 210"/>
                <a:gd name="T54" fmla="*/ 42 w 158"/>
                <a:gd name="T55" fmla="*/ 0 h 210"/>
                <a:gd name="T56" fmla="*/ 42 w 158"/>
                <a:gd name="T57" fmla="*/ 4 h 210"/>
                <a:gd name="T58" fmla="*/ 38 w 158"/>
                <a:gd name="T59" fmla="*/ 4 h 210"/>
                <a:gd name="T60" fmla="*/ 38 w 158"/>
                <a:gd name="T61" fmla="*/ 8 h 210"/>
                <a:gd name="T62" fmla="*/ 38 w 158"/>
                <a:gd name="T63" fmla="*/ 8 h 210"/>
                <a:gd name="T64" fmla="*/ 34 w 158"/>
                <a:gd name="T65" fmla="*/ 12 h 210"/>
                <a:gd name="T66" fmla="*/ 34 w 158"/>
                <a:gd name="T67" fmla="*/ 12 h 210"/>
                <a:gd name="T68" fmla="*/ 30 w 158"/>
                <a:gd name="T69" fmla="*/ 15 h 210"/>
                <a:gd name="T70" fmla="*/ 30 w 158"/>
                <a:gd name="T71" fmla="*/ 15 h 210"/>
                <a:gd name="T72" fmla="*/ 27 w 158"/>
                <a:gd name="T73" fmla="*/ 19 h 210"/>
                <a:gd name="T74" fmla="*/ 27 w 158"/>
                <a:gd name="T75" fmla="*/ 19 h 210"/>
                <a:gd name="T76" fmla="*/ 23 w 158"/>
                <a:gd name="T77" fmla="*/ 19 h 210"/>
                <a:gd name="T78" fmla="*/ 19 w 158"/>
                <a:gd name="T79" fmla="*/ 23 h 210"/>
                <a:gd name="T80" fmla="*/ 19 w 158"/>
                <a:gd name="T81" fmla="*/ 23 h 210"/>
                <a:gd name="T82" fmla="*/ 15 w 158"/>
                <a:gd name="T83" fmla="*/ 23 h 210"/>
                <a:gd name="T84" fmla="*/ 12 w 158"/>
                <a:gd name="T85" fmla="*/ 27 h 210"/>
                <a:gd name="T86" fmla="*/ 12 w 158"/>
                <a:gd name="T87" fmla="*/ 27 h 210"/>
                <a:gd name="T88" fmla="*/ 8 w 158"/>
                <a:gd name="T89" fmla="*/ 27 h 210"/>
                <a:gd name="T90" fmla="*/ 8 w 158"/>
                <a:gd name="T91" fmla="*/ 27 h 210"/>
                <a:gd name="T92" fmla="*/ 4 w 158"/>
                <a:gd name="T93" fmla="*/ 27 h 210"/>
                <a:gd name="T94" fmla="*/ 4 w 158"/>
                <a:gd name="T95" fmla="*/ 23 h 210"/>
                <a:gd name="T96" fmla="*/ 4 w 158"/>
                <a:gd name="T97" fmla="*/ 23 h 210"/>
                <a:gd name="T98" fmla="*/ 0 w 158"/>
                <a:gd name="T99" fmla="*/ 2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8" h="210">
                  <a:moveTo>
                    <a:pt x="120" y="207"/>
                  </a:moveTo>
                  <a:lnTo>
                    <a:pt x="120" y="210"/>
                  </a:lnTo>
                  <a:lnTo>
                    <a:pt x="120" y="210"/>
                  </a:lnTo>
                  <a:lnTo>
                    <a:pt x="120" y="210"/>
                  </a:lnTo>
                  <a:lnTo>
                    <a:pt x="120" y="210"/>
                  </a:lnTo>
                  <a:lnTo>
                    <a:pt x="120" y="210"/>
                  </a:lnTo>
                  <a:lnTo>
                    <a:pt x="124" y="210"/>
                  </a:lnTo>
                  <a:lnTo>
                    <a:pt x="124" y="210"/>
                  </a:lnTo>
                  <a:lnTo>
                    <a:pt x="124" y="210"/>
                  </a:lnTo>
                  <a:lnTo>
                    <a:pt x="124" y="210"/>
                  </a:lnTo>
                  <a:lnTo>
                    <a:pt x="128" y="210"/>
                  </a:lnTo>
                  <a:lnTo>
                    <a:pt x="128" y="210"/>
                  </a:lnTo>
                  <a:lnTo>
                    <a:pt x="128" y="210"/>
                  </a:lnTo>
                  <a:lnTo>
                    <a:pt x="128" y="210"/>
                  </a:lnTo>
                  <a:lnTo>
                    <a:pt x="132" y="210"/>
                  </a:lnTo>
                  <a:lnTo>
                    <a:pt x="132" y="210"/>
                  </a:lnTo>
                  <a:lnTo>
                    <a:pt x="132" y="210"/>
                  </a:lnTo>
                  <a:lnTo>
                    <a:pt x="135" y="210"/>
                  </a:lnTo>
                  <a:lnTo>
                    <a:pt x="135" y="210"/>
                  </a:lnTo>
                  <a:lnTo>
                    <a:pt x="135" y="210"/>
                  </a:lnTo>
                  <a:lnTo>
                    <a:pt x="139" y="207"/>
                  </a:lnTo>
                  <a:lnTo>
                    <a:pt x="139" y="207"/>
                  </a:lnTo>
                  <a:lnTo>
                    <a:pt x="139" y="207"/>
                  </a:lnTo>
                  <a:lnTo>
                    <a:pt x="143" y="207"/>
                  </a:lnTo>
                  <a:lnTo>
                    <a:pt x="143" y="207"/>
                  </a:lnTo>
                  <a:lnTo>
                    <a:pt x="143" y="203"/>
                  </a:lnTo>
                  <a:lnTo>
                    <a:pt x="147" y="203"/>
                  </a:lnTo>
                  <a:lnTo>
                    <a:pt x="147" y="203"/>
                  </a:lnTo>
                  <a:lnTo>
                    <a:pt x="147" y="203"/>
                  </a:lnTo>
                  <a:lnTo>
                    <a:pt x="150" y="203"/>
                  </a:lnTo>
                  <a:lnTo>
                    <a:pt x="150" y="199"/>
                  </a:lnTo>
                  <a:lnTo>
                    <a:pt x="150" y="199"/>
                  </a:lnTo>
                  <a:lnTo>
                    <a:pt x="150" y="199"/>
                  </a:lnTo>
                  <a:lnTo>
                    <a:pt x="154" y="199"/>
                  </a:lnTo>
                  <a:lnTo>
                    <a:pt x="154" y="195"/>
                  </a:lnTo>
                  <a:lnTo>
                    <a:pt x="154" y="195"/>
                  </a:lnTo>
                  <a:lnTo>
                    <a:pt x="154" y="195"/>
                  </a:lnTo>
                  <a:lnTo>
                    <a:pt x="154" y="195"/>
                  </a:lnTo>
                  <a:lnTo>
                    <a:pt x="158" y="192"/>
                  </a:lnTo>
                  <a:lnTo>
                    <a:pt x="158" y="192"/>
                  </a:lnTo>
                  <a:lnTo>
                    <a:pt x="158" y="192"/>
                  </a:lnTo>
                  <a:lnTo>
                    <a:pt x="158" y="192"/>
                  </a:lnTo>
                  <a:lnTo>
                    <a:pt x="158" y="188"/>
                  </a:lnTo>
                  <a:lnTo>
                    <a:pt x="158" y="188"/>
                  </a:lnTo>
                  <a:lnTo>
                    <a:pt x="158" y="188"/>
                  </a:lnTo>
                  <a:lnTo>
                    <a:pt x="158" y="188"/>
                  </a:lnTo>
                  <a:lnTo>
                    <a:pt x="158" y="188"/>
                  </a:lnTo>
                  <a:lnTo>
                    <a:pt x="158" y="184"/>
                  </a:lnTo>
                  <a:lnTo>
                    <a:pt x="158" y="184"/>
                  </a:lnTo>
                  <a:lnTo>
                    <a:pt x="158" y="184"/>
                  </a:lnTo>
                  <a:lnTo>
                    <a:pt x="42" y="0"/>
                  </a:lnTo>
                  <a:lnTo>
                    <a:pt x="42" y="0"/>
                  </a:lnTo>
                  <a:lnTo>
                    <a:pt x="42" y="0"/>
                  </a:lnTo>
                  <a:lnTo>
                    <a:pt x="42" y="0"/>
                  </a:lnTo>
                  <a:lnTo>
                    <a:pt x="42" y="0"/>
                  </a:lnTo>
                  <a:lnTo>
                    <a:pt x="42" y="0"/>
                  </a:lnTo>
                  <a:lnTo>
                    <a:pt x="42" y="4"/>
                  </a:lnTo>
                  <a:lnTo>
                    <a:pt x="42" y="4"/>
                  </a:lnTo>
                  <a:lnTo>
                    <a:pt x="42" y="4"/>
                  </a:lnTo>
                  <a:lnTo>
                    <a:pt x="38" y="4"/>
                  </a:lnTo>
                  <a:lnTo>
                    <a:pt x="38" y="4"/>
                  </a:lnTo>
                  <a:lnTo>
                    <a:pt x="38" y="8"/>
                  </a:lnTo>
                  <a:lnTo>
                    <a:pt x="38" y="8"/>
                  </a:lnTo>
                  <a:lnTo>
                    <a:pt x="38" y="8"/>
                  </a:lnTo>
                  <a:lnTo>
                    <a:pt x="38" y="8"/>
                  </a:lnTo>
                  <a:lnTo>
                    <a:pt x="34" y="12"/>
                  </a:lnTo>
                  <a:lnTo>
                    <a:pt x="34" y="12"/>
                  </a:lnTo>
                  <a:lnTo>
                    <a:pt x="34" y="12"/>
                  </a:lnTo>
                  <a:lnTo>
                    <a:pt x="34" y="12"/>
                  </a:lnTo>
                  <a:lnTo>
                    <a:pt x="30" y="15"/>
                  </a:lnTo>
                  <a:lnTo>
                    <a:pt x="30" y="15"/>
                  </a:lnTo>
                  <a:lnTo>
                    <a:pt x="30" y="15"/>
                  </a:lnTo>
                  <a:lnTo>
                    <a:pt x="30" y="15"/>
                  </a:lnTo>
                  <a:lnTo>
                    <a:pt x="27" y="19"/>
                  </a:lnTo>
                  <a:lnTo>
                    <a:pt x="27" y="19"/>
                  </a:lnTo>
                  <a:lnTo>
                    <a:pt x="27" y="19"/>
                  </a:lnTo>
                  <a:lnTo>
                    <a:pt x="23" y="19"/>
                  </a:lnTo>
                  <a:lnTo>
                    <a:pt x="23" y="19"/>
                  </a:lnTo>
                  <a:lnTo>
                    <a:pt x="23" y="23"/>
                  </a:lnTo>
                  <a:lnTo>
                    <a:pt x="19" y="23"/>
                  </a:lnTo>
                  <a:lnTo>
                    <a:pt x="19" y="23"/>
                  </a:lnTo>
                  <a:lnTo>
                    <a:pt x="19" y="23"/>
                  </a:lnTo>
                  <a:lnTo>
                    <a:pt x="15" y="23"/>
                  </a:lnTo>
                  <a:lnTo>
                    <a:pt x="15" y="23"/>
                  </a:lnTo>
                  <a:lnTo>
                    <a:pt x="15" y="23"/>
                  </a:lnTo>
                  <a:lnTo>
                    <a:pt x="12" y="27"/>
                  </a:lnTo>
                  <a:lnTo>
                    <a:pt x="12" y="27"/>
                  </a:lnTo>
                  <a:lnTo>
                    <a:pt x="12" y="27"/>
                  </a:lnTo>
                  <a:lnTo>
                    <a:pt x="8" y="27"/>
                  </a:lnTo>
                  <a:lnTo>
                    <a:pt x="8" y="27"/>
                  </a:lnTo>
                  <a:lnTo>
                    <a:pt x="8" y="27"/>
                  </a:lnTo>
                  <a:lnTo>
                    <a:pt x="8" y="27"/>
                  </a:lnTo>
                  <a:lnTo>
                    <a:pt x="4" y="27"/>
                  </a:lnTo>
                  <a:lnTo>
                    <a:pt x="4" y="27"/>
                  </a:lnTo>
                  <a:lnTo>
                    <a:pt x="4" y="27"/>
                  </a:lnTo>
                  <a:lnTo>
                    <a:pt x="4" y="23"/>
                  </a:lnTo>
                  <a:lnTo>
                    <a:pt x="4" y="23"/>
                  </a:lnTo>
                  <a:lnTo>
                    <a:pt x="4" y="23"/>
                  </a:lnTo>
                  <a:lnTo>
                    <a:pt x="0" y="23"/>
                  </a:lnTo>
                  <a:lnTo>
                    <a:pt x="0" y="23"/>
                  </a:lnTo>
                  <a:lnTo>
                    <a:pt x="120" y="20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559">
              <a:extLst>
                <a:ext uri="{FF2B5EF4-FFF2-40B4-BE49-F238E27FC236}">
                  <a16:creationId xmlns:a16="http://schemas.microsoft.com/office/drawing/2014/main" id="{F8A798E9-DEC3-C592-AA70-48D5160B17D7}"/>
                </a:ext>
              </a:extLst>
            </p:cNvPr>
            <p:cNvSpPr>
              <a:spLocks/>
            </p:cNvSpPr>
            <p:nvPr/>
          </p:nvSpPr>
          <p:spPr bwMode="auto">
            <a:xfrm>
              <a:off x="6040" y="2379"/>
              <a:ext cx="236" cy="64"/>
            </a:xfrm>
            <a:custGeom>
              <a:avLst/>
              <a:gdLst>
                <a:gd name="T0" fmla="*/ 7 w 236"/>
                <a:gd name="T1" fmla="*/ 0 h 64"/>
                <a:gd name="T2" fmla="*/ 7 w 236"/>
                <a:gd name="T3" fmla="*/ 0 h 64"/>
                <a:gd name="T4" fmla="*/ 7 w 236"/>
                <a:gd name="T5" fmla="*/ 4 h 64"/>
                <a:gd name="T6" fmla="*/ 7 w 236"/>
                <a:gd name="T7" fmla="*/ 4 h 64"/>
                <a:gd name="T8" fmla="*/ 4 w 236"/>
                <a:gd name="T9" fmla="*/ 4 h 64"/>
                <a:gd name="T10" fmla="*/ 4 w 236"/>
                <a:gd name="T11" fmla="*/ 8 h 64"/>
                <a:gd name="T12" fmla="*/ 4 w 236"/>
                <a:gd name="T13" fmla="*/ 8 h 64"/>
                <a:gd name="T14" fmla="*/ 4 w 236"/>
                <a:gd name="T15" fmla="*/ 11 h 64"/>
                <a:gd name="T16" fmla="*/ 0 w 236"/>
                <a:gd name="T17" fmla="*/ 11 h 64"/>
                <a:gd name="T18" fmla="*/ 0 w 236"/>
                <a:gd name="T19" fmla="*/ 15 h 64"/>
                <a:gd name="T20" fmla="*/ 0 w 236"/>
                <a:gd name="T21" fmla="*/ 19 h 64"/>
                <a:gd name="T22" fmla="*/ 0 w 236"/>
                <a:gd name="T23" fmla="*/ 23 h 64"/>
                <a:gd name="T24" fmla="*/ 0 w 236"/>
                <a:gd name="T25" fmla="*/ 23 h 64"/>
                <a:gd name="T26" fmla="*/ 0 w 236"/>
                <a:gd name="T27" fmla="*/ 26 h 64"/>
                <a:gd name="T28" fmla="*/ 0 w 236"/>
                <a:gd name="T29" fmla="*/ 30 h 64"/>
                <a:gd name="T30" fmla="*/ 0 w 236"/>
                <a:gd name="T31" fmla="*/ 34 h 64"/>
                <a:gd name="T32" fmla="*/ 0 w 236"/>
                <a:gd name="T33" fmla="*/ 34 h 64"/>
                <a:gd name="T34" fmla="*/ 0 w 236"/>
                <a:gd name="T35" fmla="*/ 38 h 64"/>
                <a:gd name="T36" fmla="*/ 0 w 236"/>
                <a:gd name="T37" fmla="*/ 41 h 64"/>
                <a:gd name="T38" fmla="*/ 0 w 236"/>
                <a:gd name="T39" fmla="*/ 41 h 64"/>
                <a:gd name="T40" fmla="*/ 4 w 236"/>
                <a:gd name="T41" fmla="*/ 41 h 64"/>
                <a:gd name="T42" fmla="*/ 4 w 236"/>
                <a:gd name="T43" fmla="*/ 45 h 64"/>
                <a:gd name="T44" fmla="*/ 4 w 236"/>
                <a:gd name="T45" fmla="*/ 45 h 64"/>
                <a:gd name="T46" fmla="*/ 4 w 236"/>
                <a:gd name="T47" fmla="*/ 45 h 64"/>
                <a:gd name="T48" fmla="*/ 7 w 236"/>
                <a:gd name="T49" fmla="*/ 45 h 64"/>
                <a:gd name="T50" fmla="*/ 232 w 236"/>
                <a:gd name="T51" fmla="*/ 64 h 64"/>
                <a:gd name="T52" fmla="*/ 232 w 236"/>
                <a:gd name="T53" fmla="*/ 64 h 64"/>
                <a:gd name="T54" fmla="*/ 232 w 236"/>
                <a:gd name="T55" fmla="*/ 60 h 64"/>
                <a:gd name="T56" fmla="*/ 229 w 236"/>
                <a:gd name="T57" fmla="*/ 60 h 64"/>
                <a:gd name="T58" fmla="*/ 229 w 236"/>
                <a:gd name="T59" fmla="*/ 60 h 64"/>
                <a:gd name="T60" fmla="*/ 229 w 236"/>
                <a:gd name="T61" fmla="*/ 56 h 64"/>
                <a:gd name="T62" fmla="*/ 229 w 236"/>
                <a:gd name="T63" fmla="*/ 56 h 64"/>
                <a:gd name="T64" fmla="*/ 229 w 236"/>
                <a:gd name="T65" fmla="*/ 53 h 64"/>
                <a:gd name="T66" fmla="*/ 229 w 236"/>
                <a:gd name="T67" fmla="*/ 49 h 64"/>
                <a:gd name="T68" fmla="*/ 229 w 236"/>
                <a:gd name="T69" fmla="*/ 49 h 64"/>
                <a:gd name="T70" fmla="*/ 225 w 236"/>
                <a:gd name="T71" fmla="*/ 45 h 64"/>
                <a:gd name="T72" fmla="*/ 225 w 236"/>
                <a:gd name="T73" fmla="*/ 41 h 64"/>
                <a:gd name="T74" fmla="*/ 229 w 236"/>
                <a:gd name="T75" fmla="*/ 38 h 64"/>
                <a:gd name="T76" fmla="*/ 229 w 236"/>
                <a:gd name="T77" fmla="*/ 38 h 64"/>
                <a:gd name="T78" fmla="*/ 229 w 236"/>
                <a:gd name="T79" fmla="*/ 34 h 64"/>
                <a:gd name="T80" fmla="*/ 229 w 236"/>
                <a:gd name="T81" fmla="*/ 30 h 64"/>
                <a:gd name="T82" fmla="*/ 229 w 236"/>
                <a:gd name="T83" fmla="*/ 26 h 64"/>
                <a:gd name="T84" fmla="*/ 229 w 236"/>
                <a:gd name="T85" fmla="*/ 26 h 64"/>
                <a:gd name="T86" fmla="*/ 229 w 236"/>
                <a:gd name="T87" fmla="*/ 23 h 64"/>
                <a:gd name="T88" fmla="*/ 232 w 236"/>
                <a:gd name="T89" fmla="*/ 23 h 64"/>
                <a:gd name="T90" fmla="*/ 232 w 236"/>
                <a:gd name="T91" fmla="*/ 19 h 64"/>
                <a:gd name="T92" fmla="*/ 232 w 236"/>
                <a:gd name="T93" fmla="*/ 19 h 64"/>
                <a:gd name="T94" fmla="*/ 236 w 236"/>
                <a:gd name="T95" fmla="*/ 19 h 64"/>
                <a:gd name="T96" fmla="*/ 236 w 236"/>
                <a:gd name="T97" fmla="*/ 19 h 64"/>
                <a:gd name="T98" fmla="*/ 236 w 236"/>
                <a:gd name="T99"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6" h="64">
                  <a:moveTo>
                    <a:pt x="11" y="0"/>
                  </a:moveTo>
                  <a:lnTo>
                    <a:pt x="7" y="0"/>
                  </a:lnTo>
                  <a:lnTo>
                    <a:pt x="7" y="0"/>
                  </a:lnTo>
                  <a:lnTo>
                    <a:pt x="7" y="0"/>
                  </a:lnTo>
                  <a:lnTo>
                    <a:pt x="7" y="4"/>
                  </a:lnTo>
                  <a:lnTo>
                    <a:pt x="7" y="4"/>
                  </a:lnTo>
                  <a:lnTo>
                    <a:pt x="7" y="4"/>
                  </a:lnTo>
                  <a:lnTo>
                    <a:pt x="7" y="4"/>
                  </a:lnTo>
                  <a:lnTo>
                    <a:pt x="4" y="4"/>
                  </a:lnTo>
                  <a:lnTo>
                    <a:pt x="4" y="4"/>
                  </a:lnTo>
                  <a:lnTo>
                    <a:pt x="4" y="4"/>
                  </a:lnTo>
                  <a:lnTo>
                    <a:pt x="4" y="8"/>
                  </a:lnTo>
                  <a:lnTo>
                    <a:pt x="4" y="8"/>
                  </a:lnTo>
                  <a:lnTo>
                    <a:pt x="4" y="8"/>
                  </a:lnTo>
                  <a:lnTo>
                    <a:pt x="4" y="8"/>
                  </a:lnTo>
                  <a:lnTo>
                    <a:pt x="4" y="11"/>
                  </a:lnTo>
                  <a:lnTo>
                    <a:pt x="0" y="11"/>
                  </a:lnTo>
                  <a:lnTo>
                    <a:pt x="0" y="11"/>
                  </a:lnTo>
                  <a:lnTo>
                    <a:pt x="0" y="15"/>
                  </a:lnTo>
                  <a:lnTo>
                    <a:pt x="0" y="15"/>
                  </a:lnTo>
                  <a:lnTo>
                    <a:pt x="0" y="15"/>
                  </a:lnTo>
                  <a:lnTo>
                    <a:pt x="0" y="19"/>
                  </a:lnTo>
                  <a:lnTo>
                    <a:pt x="0" y="19"/>
                  </a:lnTo>
                  <a:lnTo>
                    <a:pt x="0" y="23"/>
                  </a:lnTo>
                  <a:lnTo>
                    <a:pt x="0" y="23"/>
                  </a:lnTo>
                  <a:lnTo>
                    <a:pt x="0" y="23"/>
                  </a:lnTo>
                  <a:lnTo>
                    <a:pt x="0" y="26"/>
                  </a:lnTo>
                  <a:lnTo>
                    <a:pt x="0" y="26"/>
                  </a:lnTo>
                  <a:lnTo>
                    <a:pt x="0" y="30"/>
                  </a:lnTo>
                  <a:lnTo>
                    <a:pt x="0" y="30"/>
                  </a:lnTo>
                  <a:lnTo>
                    <a:pt x="0" y="30"/>
                  </a:lnTo>
                  <a:lnTo>
                    <a:pt x="0" y="34"/>
                  </a:lnTo>
                  <a:lnTo>
                    <a:pt x="0" y="34"/>
                  </a:lnTo>
                  <a:lnTo>
                    <a:pt x="0" y="34"/>
                  </a:lnTo>
                  <a:lnTo>
                    <a:pt x="0" y="38"/>
                  </a:lnTo>
                  <a:lnTo>
                    <a:pt x="0" y="38"/>
                  </a:lnTo>
                  <a:lnTo>
                    <a:pt x="0" y="38"/>
                  </a:lnTo>
                  <a:lnTo>
                    <a:pt x="0" y="41"/>
                  </a:lnTo>
                  <a:lnTo>
                    <a:pt x="0" y="41"/>
                  </a:lnTo>
                  <a:lnTo>
                    <a:pt x="0" y="41"/>
                  </a:lnTo>
                  <a:lnTo>
                    <a:pt x="4" y="41"/>
                  </a:lnTo>
                  <a:lnTo>
                    <a:pt x="4" y="41"/>
                  </a:lnTo>
                  <a:lnTo>
                    <a:pt x="4" y="45"/>
                  </a:lnTo>
                  <a:lnTo>
                    <a:pt x="4" y="45"/>
                  </a:lnTo>
                  <a:lnTo>
                    <a:pt x="4" y="45"/>
                  </a:lnTo>
                  <a:lnTo>
                    <a:pt x="4" y="45"/>
                  </a:lnTo>
                  <a:lnTo>
                    <a:pt x="4" y="45"/>
                  </a:lnTo>
                  <a:lnTo>
                    <a:pt x="4" y="45"/>
                  </a:lnTo>
                  <a:lnTo>
                    <a:pt x="7" y="45"/>
                  </a:lnTo>
                  <a:lnTo>
                    <a:pt x="7" y="45"/>
                  </a:lnTo>
                  <a:lnTo>
                    <a:pt x="232" y="64"/>
                  </a:lnTo>
                  <a:lnTo>
                    <a:pt x="232" y="64"/>
                  </a:lnTo>
                  <a:lnTo>
                    <a:pt x="232" y="64"/>
                  </a:lnTo>
                  <a:lnTo>
                    <a:pt x="232" y="64"/>
                  </a:lnTo>
                  <a:lnTo>
                    <a:pt x="232" y="64"/>
                  </a:lnTo>
                  <a:lnTo>
                    <a:pt x="232" y="60"/>
                  </a:lnTo>
                  <a:lnTo>
                    <a:pt x="229" y="60"/>
                  </a:lnTo>
                  <a:lnTo>
                    <a:pt x="229" y="60"/>
                  </a:lnTo>
                  <a:lnTo>
                    <a:pt x="229" y="60"/>
                  </a:lnTo>
                  <a:lnTo>
                    <a:pt x="229" y="60"/>
                  </a:lnTo>
                  <a:lnTo>
                    <a:pt x="229" y="56"/>
                  </a:lnTo>
                  <a:lnTo>
                    <a:pt x="229" y="56"/>
                  </a:lnTo>
                  <a:lnTo>
                    <a:pt x="229" y="56"/>
                  </a:lnTo>
                  <a:lnTo>
                    <a:pt x="229" y="56"/>
                  </a:lnTo>
                  <a:lnTo>
                    <a:pt x="229" y="53"/>
                  </a:lnTo>
                  <a:lnTo>
                    <a:pt x="229" y="53"/>
                  </a:lnTo>
                  <a:lnTo>
                    <a:pt x="229" y="53"/>
                  </a:lnTo>
                  <a:lnTo>
                    <a:pt x="229" y="49"/>
                  </a:lnTo>
                  <a:lnTo>
                    <a:pt x="229" y="49"/>
                  </a:lnTo>
                  <a:lnTo>
                    <a:pt x="229" y="49"/>
                  </a:lnTo>
                  <a:lnTo>
                    <a:pt x="225" y="45"/>
                  </a:lnTo>
                  <a:lnTo>
                    <a:pt x="225" y="45"/>
                  </a:lnTo>
                  <a:lnTo>
                    <a:pt x="225" y="45"/>
                  </a:lnTo>
                  <a:lnTo>
                    <a:pt x="225" y="41"/>
                  </a:lnTo>
                  <a:lnTo>
                    <a:pt x="229" y="41"/>
                  </a:lnTo>
                  <a:lnTo>
                    <a:pt x="229" y="38"/>
                  </a:lnTo>
                  <a:lnTo>
                    <a:pt x="229" y="38"/>
                  </a:lnTo>
                  <a:lnTo>
                    <a:pt x="229" y="38"/>
                  </a:lnTo>
                  <a:lnTo>
                    <a:pt x="229" y="34"/>
                  </a:lnTo>
                  <a:lnTo>
                    <a:pt x="229" y="34"/>
                  </a:lnTo>
                  <a:lnTo>
                    <a:pt x="229" y="30"/>
                  </a:lnTo>
                  <a:lnTo>
                    <a:pt x="229" y="30"/>
                  </a:lnTo>
                  <a:lnTo>
                    <a:pt x="229" y="30"/>
                  </a:lnTo>
                  <a:lnTo>
                    <a:pt x="229" y="26"/>
                  </a:lnTo>
                  <a:lnTo>
                    <a:pt x="229" y="26"/>
                  </a:lnTo>
                  <a:lnTo>
                    <a:pt x="229" y="26"/>
                  </a:lnTo>
                  <a:lnTo>
                    <a:pt x="229" y="26"/>
                  </a:lnTo>
                  <a:lnTo>
                    <a:pt x="229" y="23"/>
                  </a:lnTo>
                  <a:lnTo>
                    <a:pt x="232" y="23"/>
                  </a:lnTo>
                  <a:lnTo>
                    <a:pt x="232" y="23"/>
                  </a:lnTo>
                  <a:lnTo>
                    <a:pt x="232" y="23"/>
                  </a:lnTo>
                  <a:lnTo>
                    <a:pt x="232" y="19"/>
                  </a:lnTo>
                  <a:lnTo>
                    <a:pt x="232" y="19"/>
                  </a:lnTo>
                  <a:lnTo>
                    <a:pt x="232" y="19"/>
                  </a:lnTo>
                  <a:lnTo>
                    <a:pt x="232" y="19"/>
                  </a:lnTo>
                  <a:lnTo>
                    <a:pt x="236" y="19"/>
                  </a:lnTo>
                  <a:lnTo>
                    <a:pt x="236" y="19"/>
                  </a:lnTo>
                  <a:lnTo>
                    <a:pt x="236" y="19"/>
                  </a:lnTo>
                  <a:lnTo>
                    <a:pt x="236" y="19"/>
                  </a:lnTo>
                  <a:lnTo>
                    <a:pt x="236" y="19"/>
                  </a:lnTo>
                  <a:lnTo>
                    <a:pt x="11"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Oval 560">
              <a:extLst>
                <a:ext uri="{FF2B5EF4-FFF2-40B4-BE49-F238E27FC236}">
                  <a16:creationId xmlns:a16="http://schemas.microsoft.com/office/drawing/2014/main" id="{AFE82CCE-E054-39B9-2D85-7445E834BF28}"/>
                </a:ext>
              </a:extLst>
            </p:cNvPr>
            <p:cNvSpPr>
              <a:spLocks noChangeArrowheads="1"/>
            </p:cNvSpPr>
            <p:nvPr/>
          </p:nvSpPr>
          <p:spPr bwMode="auto">
            <a:xfrm>
              <a:off x="5421" y="2000"/>
              <a:ext cx="131" cy="131"/>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561">
              <a:extLst>
                <a:ext uri="{FF2B5EF4-FFF2-40B4-BE49-F238E27FC236}">
                  <a16:creationId xmlns:a16="http://schemas.microsoft.com/office/drawing/2014/main" id="{1D947647-51CD-D52D-A2BE-C5E15446563F}"/>
                </a:ext>
              </a:extLst>
            </p:cNvPr>
            <p:cNvSpPr>
              <a:spLocks/>
            </p:cNvSpPr>
            <p:nvPr/>
          </p:nvSpPr>
          <p:spPr bwMode="auto">
            <a:xfrm>
              <a:off x="5530" y="2053"/>
              <a:ext cx="195" cy="63"/>
            </a:xfrm>
            <a:custGeom>
              <a:avLst/>
              <a:gdLst>
                <a:gd name="T0" fmla="*/ 11 w 195"/>
                <a:gd name="T1" fmla="*/ 0 h 63"/>
                <a:gd name="T2" fmla="*/ 11 w 195"/>
                <a:gd name="T3" fmla="*/ 0 h 63"/>
                <a:gd name="T4" fmla="*/ 11 w 195"/>
                <a:gd name="T5" fmla="*/ 0 h 63"/>
                <a:gd name="T6" fmla="*/ 11 w 195"/>
                <a:gd name="T7" fmla="*/ 0 h 63"/>
                <a:gd name="T8" fmla="*/ 7 w 195"/>
                <a:gd name="T9" fmla="*/ 0 h 63"/>
                <a:gd name="T10" fmla="*/ 7 w 195"/>
                <a:gd name="T11" fmla="*/ 3 h 63"/>
                <a:gd name="T12" fmla="*/ 7 w 195"/>
                <a:gd name="T13" fmla="*/ 3 h 63"/>
                <a:gd name="T14" fmla="*/ 3 w 195"/>
                <a:gd name="T15" fmla="*/ 7 h 63"/>
                <a:gd name="T16" fmla="*/ 3 w 195"/>
                <a:gd name="T17" fmla="*/ 11 h 63"/>
                <a:gd name="T18" fmla="*/ 3 w 195"/>
                <a:gd name="T19" fmla="*/ 11 h 63"/>
                <a:gd name="T20" fmla="*/ 3 w 195"/>
                <a:gd name="T21" fmla="*/ 15 h 63"/>
                <a:gd name="T22" fmla="*/ 3 w 195"/>
                <a:gd name="T23" fmla="*/ 18 h 63"/>
                <a:gd name="T24" fmla="*/ 3 w 195"/>
                <a:gd name="T25" fmla="*/ 22 h 63"/>
                <a:gd name="T26" fmla="*/ 0 w 195"/>
                <a:gd name="T27" fmla="*/ 22 h 63"/>
                <a:gd name="T28" fmla="*/ 0 w 195"/>
                <a:gd name="T29" fmla="*/ 26 h 63"/>
                <a:gd name="T30" fmla="*/ 3 w 195"/>
                <a:gd name="T31" fmla="*/ 30 h 63"/>
                <a:gd name="T32" fmla="*/ 3 w 195"/>
                <a:gd name="T33" fmla="*/ 33 h 63"/>
                <a:gd name="T34" fmla="*/ 3 w 195"/>
                <a:gd name="T35" fmla="*/ 33 h 63"/>
                <a:gd name="T36" fmla="*/ 3 w 195"/>
                <a:gd name="T37" fmla="*/ 37 h 63"/>
                <a:gd name="T38" fmla="*/ 3 w 195"/>
                <a:gd name="T39" fmla="*/ 37 h 63"/>
                <a:gd name="T40" fmla="*/ 3 w 195"/>
                <a:gd name="T41" fmla="*/ 41 h 63"/>
                <a:gd name="T42" fmla="*/ 7 w 195"/>
                <a:gd name="T43" fmla="*/ 41 h 63"/>
                <a:gd name="T44" fmla="*/ 7 w 195"/>
                <a:gd name="T45" fmla="*/ 41 h 63"/>
                <a:gd name="T46" fmla="*/ 7 w 195"/>
                <a:gd name="T47" fmla="*/ 45 h 63"/>
                <a:gd name="T48" fmla="*/ 7 w 195"/>
                <a:gd name="T49" fmla="*/ 45 h 63"/>
                <a:gd name="T50" fmla="*/ 191 w 195"/>
                <a:gd name="T51" fmla="*/ 63 h 63"/>
                <a:gd name="T52" fmla="*/ 191 w 195"/>
                <a:gd name="T53" fmla="*/ 63 h 63"/>
                <a:gd name="T54" fmla="*/ 187 w 195"/>
                <a:gd name="T55" fmla="*/ 60 h 63"/>
                <a:gd name="T56" fmla="*/ 187 w 195"/>
                <a:gd name="T57" fmla="*/ 60 h 63"/>
                <a:gd name="T58" fmla="*/ 187 w 195"/>
                <a:gd name="T59" fmla="*/ 60 h 63"/>
                <a:gd name="T60" fmla="*/ 187 w 195"/>
                <a:gd name="T61" fmla="*/ 56 h 63"/>
                <a:gd name="T62" fmla="*/ 184 w 195"/>
                <a:gd name="T63" fmla="*/ 56 h 63"/>
                <a:gd name="T64" fmla="*/ 184 w 195"/>
                <a:gd name="T65" fmla="*/ 52 h 63"/>
                <a:gd name="T66" fmla="*/ 184 w 195"/>
                <a:gd name="T67" fmla="*/ 48 h 63"/>
                <a:gd name="T68" fmla="*/ 184 w 195"/>
                <a:gd name="T69" fmla="*/ 48 h 63"/>
                <a:gd name="T70" fmla="*/ 184 w 195"/>
                <a:gd name="T71" fmla="*/ 45 h 63"/>
                <a:gd name="T72" fmla="*/ 184 w 195"/>
                <a:gd name="T73" fmla="*/ 41 h 63"/>
                <a:gd name="T74" fmla="*/ 184 w 195"/>
                <a:gd name="T75" fmla="*/ 37 h 63"/>
                <a:gd name="T76" fmla="*/ 184 w 195"/>
                <a:gd name="T77" fmla="*/ 33 h 63"/>
                <a:gd name="T78" fmla="*/ 184 w 195"/>
                <a:gd name="T79" fmla="*/ 33 h 63"/>
                <a:gd name="T80" fmla="*/ 187 w 195"/>
                <a:gd name="T81" fmla="*/ 30 h 63"/>
                <a:gd name="T82" fmla="*/ 187 w 195"/>
                <a:gd name="T83" fmla="*/ 26 h 63"/>
                <a:gd name="T84" fmla="*/ 187 w 195"/>
                <a:gd name="T85" fmla="*/ 26 h 63"/>
                <a:gd name="T86" fmla="*/ 187 w 195"/>
                <a:gd name="T87" fmla="*/ 22 h 63"/>
                <a:gd name="T88" fmla="*/ 191 w 195"/>
                <a:gd name="T89" fmla="*/ 22 h 63"/>
                <a:gd name="T90" fmla="*/ 191 w 195"/>
                <a:gd name="T91" fmla="*/ 18 h 63"/>
                <a:gd name="T92" fmla="*/ 191 w 195"/>
                <a:gd name="T93" fmla="*/ 18 h 63"/>
                <a:gd name="T94" fmla="*/ 195 w 195"/>
                <a:gd name="T95" fmla="*/ 18 h 63"/>
                <a:gd name="T96" fmla="*/ 195 w 195"/>
                <a:gd name="T97" fmla="*/ 18 h 63"/>
                <a:gd name="T98" fmla="*/ 195 w 195"/>
                <a:gd name="T99"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5" h="63">
                  <a:moveTo>
                    <a:pt x="15" y="0"/>
                  </a:moveTo>
                  <a:lnTo>
                    <a:pt x="11" y="0"/>
                  </a:lnTo>
                  <a:lnTo>
                    <a:pt x="11" y="0"/>
                  </a:lnTo>
                  <a:lnTo>
                    <a:pt x="11" y="0"/>
                  </a:lnTo>
                  <a:lnTo>
                    <a:pt x="11" y="0"/>
                  </a:lnTo>
                  <a:lnTo>
                    <a:pt x="11" y="0"/>
                  </a:lnTo>
                  <a:lnTo>
                    <a:pt x="11" y="0"/>
                  </a:lnTo>
                  <a:lnTo>
                    <a:pt x="11" y="0"/>
                  </a:lnTo>
                  <a:lnTo>
                    <a:pt x="7" y="0"/>
                  </a:lnTo>
                  <a:lnTo>
                    <a:pt x="7" y="0"/>
                  </a:lnTo>
                  <a:lnTo>
                    <a:pt x="7" y="3"/>
                  </a:lnTo>
                  <a:lnTo>
                    <a:pt x="7" y="3"/>
                  </a:lnTo>
                  <a:lnTo>
                    <a:pt x="7" y="3"/>
                  </a:lnTo>
                  <a:lnTo>
                    <a:pt x="7" y="3"/>
                  </a:lnTo>
                  <a:lnTo>
                    <a:pt x="3" y="7"/>
                  </a:lnTo>
                  <a:lnTo>
                    <a:pt x="3" y="7"/>
                  </a:lnTo>
                  <a:lnTo>
                    <a:pt x="3" y="7"/>
                  </a:lnTo>
                  <a:lnTo>
                    <a:pt x="3" y="11"/>
                  </a:lnTo>
                  <a:lnTo>
                    <a:pt x="3" y="11"/>
                  </a:lnTo>
                  <a:lnTo>
                    <a:pt x="3" y="11"/>
                  </a:lnTo>
                  <a:lnTo>
                    <a:pt x="3" y="15"/>
                  </a:lnTo>
                  <a:lnTo>
                    <a:pt x="3" y="15"/>
                  </a:lnTo>
                  <a:lnTo>
                    <a:pt x="3" y="15"/>
                  </a:lnTo>
                  <a:lnTo>
                    <a:pt x="3" y="18"/>
                  </a:lnTo>
                  <a:lnTo>
                    <a:pt x="3" y="18"/>
                  </a:lnTo>
                  <a:lnTo>
                    <a:pt x="3" y="22"/>
                  </a:lnTo>
                  <a:lnTo>
                    <a:pt x="3" y="22"/>
                  </a:lnTo>
                  <a:lnTo>
                    <a:pt x="0" y="22"/>
                  </a:lnTo>
                  <a:lnTo>
                    <a:pt x="0" y="26"/>
                  </a:lnTo>
                  <a:lnTo>
                    <a:pt x="0" y="26"/>
                  </a:lnTo>
                  <a:lnTo>
                    <a:pt x="0" y="26"/>
                  </a:lnTo>
                  <a:lnTo>
                    <a:pt x="3" y="30"/>
                  </a:lnTo>
                  <a:lnTo>
                    <a:pt x="3" y="30"/>
                  </a:lnTo>
                  <a:lnTo>
                    <a:pt x="3" y="33"/>
                  </a:lnTo>
                  <a:lnTo>
                    <a:pt x="3" y="33"/>
                  </a:lnTo>
                  <a:lnTo>
                    <a:pt x="3" y="33"/>
                  </a:lnTo>
                  <a:lnTo>
                    <a:pt x="3" y="33"/>
                  </a:lnTo>
                  <a:lnTo>
                    <a:pt x="3" y="37"/>
                  </a:lnTo>
                  <a:lnTo>
                    <a:pt x="3" y="37"/>
                  </a:lnTo>
                  <a:lnTo>
                    <a:pt x="3" y="37"/>
                  </a:lnTo>
                  <a:lnTo>
                    <a:pt x="3" y="41"/>
                  </a:lnTo>
                  <a:lnTo>
                    <a:pt x="3" y="41"/>
                  </a:lnTo>
                  <a:lnTo>
                    <a:pt x="3" y="41"/>
                  </a:lnTo>
                  <a:lnTo>
                    <a:pt x="7" y="41"/>
                  </a:lnTo>
                  <a:lnTo>
                    <a:pt x="7" y="41"/>
                  </a:lnTo>
                  <a:lnTo>
                    <a:pt x="7" y="41"/>
                  </a:lnTo>
                  <a:lnTo>
                    <a:pt x="7" y="41"/>
                  </a:lnTo>
                  <a:lnTo>
                    <a:pt x="7" y="45"/>
                  </a:lnTo>
                  <a:lnTo>
                    <a:pt x="7" y="45"/>
                  </a:lnTo>
                  <a:lnTo>
                    <a:pt x="7" y="45"/>
                  </a:lnTo>
                  <a:lnTo>
                    <a:pt x="191" y="63"/>
                  </a:lnTo>
                  <a:lnTo>
                    <a:pt x="191" y="63"/>
                  </a:lnTo>
                  <a:lnTo>
                    <a:pt x="191" y="63"/>
                  </a:lnTo>
                  <a:lnTo>
                    <a:pt x="191" y="63"/>
                  </a:lnTo>
                  <a:lnTo>
                    <a:pt x="187" y="60"/>
                  </a:lnTo>
                  <a:lnTo>
                    <a:pt x="187" y="60"/>
                  </a:lnTo>
                  <a:lnTo>
                    <a:pt x="187" y="60"/>
                  </a:lnTo>
                  <a:lnTo>
                    <a:pt x="187" y="60"/>
                  </a:lnTo>
                  <a:lnTo>
                    <a:pt x="187" y="60"/>
                  </a:lnTo>
                  <a:lnTo>
                    <a:pt x="187" y="60"/>
                  </a:lnTo>
                  <a:lnTo>
                    <a:pt x="187" y="56"/>
                  </a:lnTo>
                  <a:lnTo>
                    <a:pt x="187" y="56"/>
                  </a:lnTo>
                  <a:lnTo>
                    <a:pt x="184" y="56"/>
                  </a:lnTo>
                  <a:lnTo>
                    <a:pt x="184" y="56"/>
                  </a:lnTo>
                  <a:lnTo>
                    <a:pt x="184" y="52"/>
                  </a:lnTo>
                  <a:lnTo>
                    <a:pt x="184" y="52"/>
                  </a:lnTo>
                  <a:lnTo>
                    <a:pt x="184" y="52"/>
                  </a:lnTo>
                  <a:lnTo>
                    <a:pt x="184" y="48"/>
                  </a:lnTo>
                  <a:lnTo>
                    <a:pt x="184" y="48"/>
                  </a:lnTo>
                  <a:lnTo>
                    <a:pt x="184" y="48"/>
                  </a:lnTo>
                  <a:lnTo>
                    <a:pt x="184" y="45"/>
                  </a:lnTo>
                  <a:lnTo>
                    <a:pt x="184" y="45"/>
                  </a:lnTo>
                  <a:lnTo>
                    <a:pt x="184" y="41"/>
                  </a:lnTo>
                  <a:lnTo>
                    <a:pt x="184" y="41"/>
                  </a:lnTo>
                  <a:lnTo>
                    <a:pt x="184" y="41"/>
                  </a:lnTo>
                  <a:lnTo>
                    <a:pt x="184" y="37"/>
                  </a:lnTo>
                  <a:lnTo>
                    <a:pt x="184" y="37"/>
                  </a:lnTo>
                  <a:lnTo>
                    <a:pt x="184" y="33"/>
                  </a:lnTo>
                  <a:lnTo>
                    <a:pt x="184" y="33"/>
                  </a:lnTo>
                  <a:lnTo>
                    <a:pt x="184" y="33"/>
                  </a:lnTo>
                  <a:lnTo>
                    <a:pt x="187" y="30"/>
                  </a:lnTo>
                  <a:lnTo>
                    <a:pt x="187" y="30"/>
                  </a:lnTo>
                  <a:lnTo>
                    <a:pt x="187" y="30"/>
                  </a:lnTo>
                  <a:lnTo>
                    <a:pt x="187" y="26"/>
                  </a:lnTo>
                  <a:lnTo>
                    <a:pt x="187" y="26"/>
                  </a:lnTo>
                  <a:lnTo>
                    <a:pt x="187" y="26"/>
                  </a:lnTo>
                  <a:lnTo>
                    <a:pt x="187" y="22"/>
                  </a:lnTo>
                  <a:lnTo>
                    <a:pt x="187" y="22"/>
                  </a:lnTo>
                  <a:lnTo>
                    <a:pt x="191" y="22"/>
                  </a:lnTo>
                  <a:lnTo>
                    <a:pt x="191" y="22"/>
                  </a:lnTo>
                  <a:lnTo>
                    <a:pt x="191" y="18"/>
                  </a:lnTo>
                  <a:lnTo>
                    <a:pt x="191" y="18"/>
                  </a:lnTo>
                  <a:lnTo>
                    <a:pt x="191" y="18"/>
                  </a:lnTo>
                  <a:lnTo>
                    <a:pt x="191" y="18"/>
                  </a:lnTo>
                  <a:lnTo>
                    <a:pt x="191" y="18"/>
                  </a:lnTo>
                  <a:lnTo>
                    <a:pt x="195" y="18"/>
                  </a:lnTo>
                  <a:lnTo>
                    <a:pt x="195" y="18"/>
                  </a:lnTo>
                  <a:lnTo>
                    <a:pt x="195" y="18"/>
                  </a:lnTo>
                  <a:lnTo>
                    <a:pt x="195" y="18"/>
                  </a:lnTo>
                  <a:lnTo>
                    <a:pt x="195" y="18"/>
                  </a:lnTo>
                  <a:lnTo>
                    <a:pt x="15"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Oval 562">
              <a:extLst>
                <a:ext uri="{FF2B5EF4-FFF2-40B4-BE49-F238E27FC236}">
                  <a16:creationId xmlns:a16="http://schemas.microsoft.com/office/drawing/2014/main" id="{2238B91F-CAFF-6522-B34B-BFD9D162DD38}"/>
                </a:ext>
              </a:extLst>
            </p:cNvPr>
            <p:cNvSpPr>
              <a:spLocks noChangeArrowheads="1"/>
            </p:cNvSpPr>
            <p:nvPr/>
          </p:nvSpPr>
          <p:spPr bwMode="auto">
            <a:xfrm>
              <a:off x="5886" y="1741"/>
              <a:ext cx="131" cy="131"/>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563">
              <a:extLst>
                <a:ext uri="{FF2B5EF4-FFF2-40B4-BE49-F238E27FC236}">
                  <a16:creationId xmlns:a16="http://schemas.microsoft.com/office/drawing/2014/main" id="{0868713A-E03D-911D-58A2-E34F094E8922}"/>
                </a:ext>
              </a:extLst>
            </p:cNvPr>
            <p:cNvSpPr>
              <a:spLocks/>
            </p:cNvSpPr>
            <p:nvPr/>
          </p:nvSpPr>
          <p:spPr bwMode="auto">
            <a:xfrm>
              <a:off x="5807" y="1850"/>
              <a:ext cx="135" cy="195"/>
            </a:xfrm>
            <a:custGeom>
              <a:avLst/>
              <a:gdLst>
                <a:gd name="T0" fmla="*/ 135 w 135"/>
                <a:gd name="T1" fmla="*/ 22 h 195"/>
                <a:gd name="T2" fmla="*/ 135 w 135"/>
                <a:gd name="T3" fmla="*/ 22 h 195"/>
                <a:gd name="T4" fmla="*/ 135 w 135"/>
                <a:gd name="T5" fmla="*/ 19 h 195"/>
                <a:gd name="T6" fmla="*/ 135 w 135"/>
                <a:gd name="T7" fmla="*/ 19 h 195"/>
                <a:gd name="T8" fmla="*/ 135 w 135"/>
                <a:gd name="T9" fmla="*/ 19 h 195"/>
                <a:gd name="T10" fmla="*/ 132 w 135"/>
                <a:gd name="T11" fmla="*/ 15 h 195"/>
                <a:gd name="T12" fmla="*/ 132 w 135"/>
                <a:gd name="T13" fmla="*/ 15 h 195"/>
                <a:gd name="T14" fmla="*/ 132 w 135"/>
                <a:gd name="T15" fmla="*/ 15 h 195"/>
                <a:gd name="T16" fmla="*/ 128 w 135"/>
                <a:gd name="T17" fmla="*/ 11 h 195"/>
                <a:gd name="T18" fmla="*/ 124 w 135"/>
                <a:gd name="T19" fmla="*/ 11 h 195"/>
                <a:gd name="T20" fmla="*/ 124 w 135"/>
                <a:gd name="T21" fmla="*/ 7 h 195"/>
                <a:gd name="T22" fmla="*/ 120 w 135"/>
                <a:gd name="T23" fmla="*/ 7 h 195"/>
                <a:gd name="T24" fmla="*/ 120 w 135"/>
                <a:gd name="T25" fmla="*/ 7 h 195"/>
                <a:gd name="T26" fmla="*/ 117 w 135"/>
                <a:gd name="T27" fmla="*/ 4 h 195"/>
                <a:gd name="T28" fmla="*/ 113 w 135"/>
                <a:gd name="T29" fmla="*/ 4 h 195"/>
                <a:gd name="T30" fmla="*/ 109 w 135"/>
                <a:gd name="T31" fmla="*/ 4 h 195"/>
                <a:gd name="T32" fmla="*/ 109 w 135"/>
                <a:gd name="T33" fmla="*/ 0 h 195"/>
                <a:gd name="T34" fmla="*/ 105 w 135"/>
                <a:gd name="T35" fmla="*/ 0 h 195"/>
                <a:gd name="T36" fmla="*/ 105 w 135"/>
                <a:gd name="T37" fmla="*/ 0 h 195"/>
                <a:gd name="T38" fmla="*/ 102 w 135"/>
                <a:gd name="T39" fmla="*/ 0 h 195"/>
                <a:gd name="T40" fmla="*/ 102 w 135"/>
                <a:gd name="T41" fmla="*/ 0 h 195"/>
                <a:gd name="T42" fmla="*/ 98 w 135"/>
                <a:gd name="T43" fmla="*/ 0 h 195"/>
                <a:gd name="T44" fmla="*/ 98 w 135"/>
                <a:gd name="T45" fmla="*/ 0 h 195"/>
                <a:gd name="T46" fmla="*/ 98 w 135"/>
                <a:gd name="T47" fmla="*/ 0 h 195"/>
                <a:gd name="T48" fmla="*/ 98 w 135"/>
                <a:gd name="T49" fmla="*/ 0 h 195"/>
                <a:gd name="T50" fmla="*/ 0 w 135"/>
                <a:gd name="T51" fmla="*/ 176 h 195"/>
                <a:gd name="T52" fmla="*/ 0 w 135"/>
                <a:gd name="T53" fmla="*/ 173 h 195"/>
                <a:gd name="T54" fmla="*/ 0 w 135"/>
                <a:gd name="T55" fmla="*/ 173 h 195"/>
                <a:gd name="T56" fmla="*/ 4 w 135"/>
                <a:gd name="T57" fmla="*/ 173 h 195"/>
                <a:gd name="T58" fmla="*/ 4 w 135"/>
                <a:gd name="T59" fmla="*/ 173 h 195"/>
                <a:gd name="T60" fmla="*/ 8 w 135"/>
                <a:gd name="T61" fmla="*/ 176 h 195"/>
                <a:gd name="T62" fmla="*/ 8 w 135"/>
                <a:gd name="T63" fmla="*/ 176 h 195"/>
                <a:gd name="T64" fmla="*/ 12 w 135"/>
                <a:gd name="T65" fmla="*/ 176 h 195"/>
                <a:gd name="T66" fmla="*/ 12 w 135"/>
                <a:gd name="T67" fmla="*/ 176 h 195"/>
                <a:gd name="T68" fmla="*/ 15 w 135"/>
                <a:gd name="T69" fmla="*/ 176 h 195"/>
                <a:gd name="T70" fmla="*/ 19 w 135"/>
                <a:gd name="T71" fmla="*/ 180 h 195"/>
                <a:gd name="T72" fmla="*/ 19 w 135"/>
                <a:gd name="T73" fmla="*/ 180 h 195"/>
                <a:gd name="T74" fmla="*/ 23 w 135"/>
                <a:gd name="T75" fmla="*/ 184 h 195"/>
                <a:gd name="T76" fmla="*/ 27 w 135"/>
                <a:gd name="T77" fmla="*/ 184 h 195"/>
                <a:gd name="T78" fmla="*/ 27 w 135"/>
                <a:gd name="T79" fmla="*/ 184 h 195"/>
                <a:gd name="T80" fmla="*/ 30 w 135"/>
                <a:gd name="T81" fmla="*/ 188 h 195"/>
                <a:gd name="T82" fmla="*/ 34 w 135"/>
                <a:gd name="T83" fmla="*/ 188 h 195"/>
                <a:gd name="T84" fmla="*/ 34 w 135"/>
                <a:gd name="T85" fmla="*/ 188 h 195"/>
                <a:gd name="T86" fmla="*/ 34 w 135"/>
                <a:gd name="T87" fmla="*/ 191 h 195"/>
                <a:gd name="T88" fmla="*/ 38 w 135"/>
                <a:gd name="T89" fmla="*/ 191 h 195"/>
                <a:gd name="T90" fmla="*/ 38 w 135"/>
                <a:gd name="T91" fmla="*/ 195 h 195"/>
                <a:gd name="T92" fmla="*/ 38 w 135"/>
                <a:gd name="T93" fmla="*/ 195 h 195"/>
                <a:gd name="T94" fmla="*/ 42 w 135"/>
                <a:gd name="T95" fmla="*/ 195 h 195"/>
                <a:gd name="T96" fmla="*/ 42 w 135"/>
                <a:gd name="T97" fmla="*/ 195 h 195"/>
                <a:gd name="T98" fmla="*/ 42 w 135"/>
                <a:gd name="T99"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5" h="195">
                  <a:moveTo>
                    <a:pt x="135" y="22"/>
                  </a:moveTo>
                  <a:lnTo>
                    <a:pt x="135" y="22"/>
                  </a:lnTo>
                  <a:lnTo>
                    <a:pt x="135" y="22"/>
                  </a:lnTo>
                  <a:lnTo>
                    <a:pt x="135" y="22"/>
                  </a:lnTo>
                  <a:lnTo>
                    <a:pt x="135" y="19"/>
                  </a:lnTo>
                  <a:lnTo>
                    <a:pt x="135" y="19"/>
                  </a:lnTo>
                  <a:lnTo>
                    <a:pt x="135" y="19"/>
                  </a:lnTo>
                  <a:lnTo>
                    <a:pt x="135" y="19"/>
                  </a:lnTo>
                  <a:lnTo>
                    <a:pt x="135" y="19"/>
                  </a:lnTo>
                  <a:lnTo>
                    <a:pt x="135" y="19"/>
                  </a:lnTo>
                  <a:lnTo>
                    <a:pt x="135" y="19"/>
                  </a:lnTo>
                  <a:lnTo>
                    <a:pt x="132" y="15"/>
                  </a:lnTo>
                  <a:lnTo>
                    <a:pt x="132" y="15"/>
                  </a:lnTo>
                  <a:lnTo>
                    <a:pt x="132" y="15"/>
                  </a:lnTo>
                  <a:lnTo>
                    <a:pt x="132" y="15"/>
                  </a:lnTo>
                  <a:lnTo>
                    <a:pt x="132" y="15"/>
                  </a:lnTo>
                  <a:lnTo>
                    <a:pt x="128" y="11"/>
                  </a:lnTo>
                  <a:lnTo>
                    <a:pt x="128" y="11"/>
                  </a:lnTo>
                  <a:lnTo>
                    <a:pt x="128" y="11"/>
                  </a:lnTo>
                  <a:lnTo>
                    <a:pt x="124" y="11"/>
                  </a:lnTo>
                  <a:lnTo>
                    <a:pt x="124" y="11"/>
                  </a:lnTo>
                  <a:lnTo>
                    <a:pt x="124" y="7"/>
                  </a:lnTo>
                  <a:lnTo>
                    <a:pt x="124" y="7"/>
                  </a:lnTo>
                  <a:lnTo>
                    <a:pt x="120" y="7"/>
                  </a:lnTo>
                  <a:lnTo>
                    <a:pt x="120" y="7"/>
                  </a:lnTo>
                  <a:lnTo>
                    <a:pt x="120" y="7"/>
                  </a:lnTo>
                  <a:lnTo>
                    <a:pt x="117" y="4"/>
                  </a:lnTo>
                  <a:lnTo>
                    <a:pt x="117" y="4"/>
                  </a:lnTo>
                  <a:lnTo>
                    <a:pt x="113" y="4"/>
                  </a:lnTo>
                  <a:lnTo>
                    <a:pt x="113" y="4"/>
                  </a:lnTo>
                  <a:lnTo>
                    <a:pt x="113" y="4"/>
                  </a:lnTo>
                  <a:lnTo>
                    <a:pt x="109" y="4"/>
                  </a:lnTo>
                  <a:lnTo>
                    <a:pt x="109" y="0"/>
                  </a:lnTo>
                  <a:lnTo>
                    <a:pt x="109" y="0"/>
                  </a:lnTo>
                  <a:lnTo>
                    <a:pt x="109" y="0"/>
                  </a:lnTo>
                  <a:lnTo>
                    <a:pt x="105" y="0"/>
                  </a:lnTo>
                  <a:lnTo>
                    <a:pt x="105" y="0"/>
                  </a:lnTo>
                  <a:lnTo>
                    <a:pt x="105" y="0"/>
                  </a:lnTo>
                  <a:lnTo>
                    <a:pt x="102" y="0"/>
                  </a:lnTo>
                  <a:lnTo>
                    <a:pt x="102" y="0"/>
                  </a:lnTo>
                  <a:lnTo>
                    <a:pt x="102" y="0"/>
                  </a:lnTo>
                  <a:lnTo>
                    <a:pt x="102" y="0"/>
                  </a:lnTo>
                  <a:lnTo>
                    <a:pt x="102" y="0"/>
                  </a:lnTo>
                  <a:lnTo>
                    <a:pt x="98" y="0"/>
                  </a:lnTo>
                  <a:lnTo>
                    <a:pt x="98" y="0"/>
                  </a:lnTo>
                  <a:lnTo>
                    <a:pt x="98" y="0"/>
                  </a:lnTo>
                  <a:lnTo>
                    <a:pt x="98" y="0"/>
                  </a:lnTo>
                  <a:lnTo>
                    <a:pt x="98" y="0"/>
                  </a:lnTo>
                  <a:lnTo>
                    <a:pt x="98" y="0"/>
                  </a:lnTo>
                  <a:lnTo>
                    <a:pt x="98" y="0"/>
                  </a:lnTo>
                  <a:lnTo>
                    <a:pt x="0" y="176"/>
                  </a:lnTo>
                  <a:lnTo>
                    <a:pt x="0" y="176"/>
                  </a:lnTo>
                  <a:lnTo>
                    <a:pt x="0" y="173"/>
                  </a:lnTo>
                  <a:lnTo>
                    <a:pt x="0" y="173"/>
                  </a:lnTo>
                  <a:lnTo>
                    <a:pt x="0" y="173"/>
                  </a:lnTo>
                  <a:lnTo>
                    <a:pt x="0" y="173"/>
                  </a:lnTo>
                  <a:lnTo>
                    <a:pt x="4" y="173"/>
                  </a:lnTo>
                  <a:lnTo>
                    <a:pt x="4" y="173"/>
                  </a:lnTo>
                  <a:lnTo>
                    <a:pt x="4" y="173"/>
                  </a:lnTo>
                  <a:lnTo>
                    <a:pt x="4" y="173"/>
                  </a:lnTo>
                  <a:lnTo>
                    <a:pt x="4" y="173"/>
                  </a:lnTo>
                  <a:lnTo>
                    <a:pt x="8" y="176"/>
                  </a:lnTo>
                  <a:lnTo>
                    <a:pt x="8" y="176"/>
                  </a:lnTo>
                  <a:lnTo>
                    <a:pt x="8" y="176"/>
                  </a:lnTo>
                  <a:lnTo>
                    <a:pt x="8" y="176"/>
                  </a:lnTo>
                  <a:lnTo>
                    <a:pt x="12" y="176"/>
                  </a:lnTo>
                  <a:lnTo>
                    <a:pt x="12" y="176"/>
                  </a:lnTo>
                  <a:lnTo>
                    <a:pt x="12" y="176"/>
                  </a:lnTo>
                  <a:lnTo>
                    <a:pt x="15" y="176"/>
                  </a:lnTo>
                  <a:lnTo>
                    <a:pt x="15" y="176"/>
                  </a:lnTo>
                  <a:lnTo>
                    <a:pt x="15" y="180"/>
                  </a:lnTo>
                  <a:lnTo>
                    <a:pt x="19" y="180"/>
                  </a:lnTo>
                  <a:lnTo>
                    <a:pt x="19" y="180"/>
                  </a:lnTo>
                  <a:lnTo>
                    <a:pt x="19" y="180"/>
                  </a:lnTo>
                  <a:lnTo>
                    <a:pt x="23" y="180"/>
                  </a:lnTo>
                  <a:lnTo>
                    <a:pt x="23" y="184"/>
                  </a:lnTo>
                  <a:lnTo>
                    <a:pt x="23" y="184"/>
                  </a:lnTo>
                  <a:lnTo>
                    <a:pt x="27" y="184"/>
                  </a:lnTo>
                  <a:lnTo>
                    <a:pt x="27" y="184"/>
                  </a:lnTo>
                  <a:lnTo>
                    <a:pt x="27" y="184"/>
                  </a:lnTo>
                  <a:lnTo>
                    <a:pt x="30" y="188"/>
                  </a:lnTo>
                  <a:lnTo>
                    <a:pt x="30" y="188"/>
                  </a:lnTo>
                  <a:lnTo>
                    <a:pt x="30" y="188"/>
                  </a:lnTo>
                  <a:lnTo>
                    <a:pt x="34" y="188"/>
                  </a:lnTo>
                  <a:lnTo>
                    <a:pt x="34" y="188"/>
                  </a:lnTo>
                  <a:lnTo>
                    <a:pt x="34" y="188"/>
                  </a:lnTo>
                  <a:lnTo>
                    <a:pt x="34" y="191"/>
                  </a:lnTo>
                  <a:lnTo>
                    <a:pt x="34" y="191"/>
                  </a:lnTo>
                  <a:lnTo>
                    <a:pt x="38" y="191"/>
                  </a:lnTo>
                  <a:lnTo>
                    <a:pt x="38" y="191"/>
                  </a:lnTo>
                  <a:lnTo>
                    <a:pt x="38" y="191"/>
                  </a:lnTo>
                  <a:lnTo>
                    <a:pt x="38" y="195"/>
                  </a:lnTo>
                  <a:lnTo>
                    <a:pt x="38" y="195"/>
                  </a:lnTo>
                  <a:lnTo>
                    <a:pt x="38" y="195"/>
                  </a:lnTo>
                  <a:lnTo>
                    <a:pt x="38" y="195"/>
                  </a:lnTo>
                  <a:lnTo>
                    <a:pt x="42" y="195"/>
                  </a:lnTo>
                  <a:lnTo>
                    <a:pt x="42" y="195"/>
                  </a:lnTo>
                  <a:lnTo>
                    <a:pt x="42" y="195"/>
                  </a:lnTo>
                  <a:lnTo>
                    <a:pt x="42" y="195"/>
                  </a:lnTo>
                  <a:lnTo>
                    <a:pt x="42" y="195"/>
                  </a:lnTo>
                  <a:lnTo>
                    <a:pt x="135" y="2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Oval 564">
              <a:extLst>
                <a:ext uri="{FF2B5EF4-FFF2-40B4-BE49-F238E27FC236}">
                  <a16:creationId xmlns:a16="http://schemas.microsoft.com/office/drawing/2014/main" id="{277C9A84-8ABE-61F5-07C5-5B7A5F8A16A5}"/>
                </a:ext>
              </a:extLst>
            </p:cNvPr>
            <p:cNvSpPr>
              <a:spLocks noChangeArrowheads="1"/>
            </p:cNvSpPr>
            <p:nvPr/>
          </p:nvSpPr>
          <p:spPr bwMode="auto">
            <a:xfrm>
              <a:off x="6089" y="3114"/>
              <a:ext cx="131" cy="132"/>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Oval 565">
              <a:extLst>
                <a:ext uri="{FF2B5EF4-FFF2-40B4-BE49-F238E27FC236}">
                  <a16:creationId xmlns:a16="http://schemas.microsoft.com/office/drawing/2014/main" id="{1D7010CC-AA51-F827-4442-5474DEABF063}"/>
                </a:ext>
              </a:extLst>
            </p:cNvPr>
            <p:cNvSpPr>
              <a:spLocks noChangeArrowheads="1"/>
            </p:cNvSpPr>
            <p:nvPr/>
          </p:nvSpPr>
          <p:spPr bwMode="auto">
            <a:xfrm>
              <a:off x="6434" y="2056"/>
              <a:ext cx="131" cy="132"/>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566">
              <a:extLst>
                <a:ext uri="{FF2B5EF4-FFF2-40B4-BE49-F238E27FC236}">
                  <a16:creationId xmlns:a16="http://schemas.microsoft.com/office/drawing/2014/main" id="{34B20981-91AE-A578-C815-AD0F64273273}"/>
                </a:ext>
              </a:extLst>
            </p:cNvPr>
            <p:cNvSpPr>
              <a:spLocks/>
            </p:cNvSpPr>
            <p:nvPr/>
          </p:nvSpPr>
          <p:spPr bwMode="auto">
            <a:xfrm>
              <a:off x="6359" y="2165"/>
              <a:ext cx="135" cy="203"/>
            </a:xfrm>
            <a:custGeom>
              <a:avLst/>
              <a:gdLst>
                <a:gd name="T0" fmla="*/ 135 w 135"/>
                <a:gd name="T1" fmla="*/ 23 h 203"/>
                <a:gd name="T2" fmla="*/ 135 w 135"/>
                <a:gd name="T3" fmla="*/ 23 h 203"/>
                <a:gd name="T4" fmla="*/ 135 w 135"/>
                <a:gd name="T5" fmla="*/ 23 h 203"/>
                <a:gd name="T6" fmla="*/ 131 w 135"/>
                <a:gd name="T7" fmla="*/ 23 h 203"/>
                <a:gd name="T8" fmla="*/ 131 w 135"/>
                <a:gd name="T9" fmla="*/ 19 h 203"/>
                <a:gd name="T10" fmla="*/ 131 w 135"/>
                <a:gd name="T11" fmla="*/ 19 h 203"/>
                <a:gd name="T12" fmla="*/ 127 w 135"/>
                <a:gd name="T13" fmla="*/ 19 h 203"/>
                <a:gd name="T14" fmla="*/ 127 w 135"/>
                <a:gd name="T15" fmla="*/ 15 h 203"/>
                <a:gd name="T16" fmla="*/ 124 w 135"/>
                <a:gd name="T17" fmla="*/ 15 h 203"/>
                <a:gd name="T18" fmla="*/ 124 w 135"/>
                <a:gd name="T19" fmla="*/ 15 h 203"/>
                <a:gd name="T20" fmla="*/ 120 w 135"/>
                <a:gd name="T21" fmla="*/ 11 h 203"/>
                <a:gd name="T22" fmla="*/ 116 w 135"/>
                <a:gd name="T23" fmla="*/ 11 h 203"/>
                <a:gd name="T24" fmla="*/ 116 w 135"/>
                <a:gd name="T25" fmla="*/ 11 h 203"/>
                <a:gd name="T26" fmla="*/ 112 w 135"/>
                <a:gd name="T27" fmla="*/ 8 h 203"/>
                <a:gd name="T28" fmla="*/ 109 w 135"/>
                <a:gd name="T29" fmla="*/ 8 h 203"/>
                <a:gd name="T30" fmla="*/ 105 w 135"/>
                <a:gd name="T31" fmla="*/ 8 h 203"/>
                <a:gd name="T32" fmla="*/ 105 w 135"/>
                <a:gd name="T33" fmla="*/ 4 h 203"/>
                <a:gd name="T34" fmla="*/ 101 w 135"/>
                <a:gd name="T35" fmla="*/ 4 h 203"/>
                <a:gd name="T36" fmla="*/ 101 w 135"/>
                <a:gd name="T37" fmla="*/ 4 h 203"/>
                <a:gd name="T38" fmla="*/ 97 w 135"/>
                <a:gd name="T39" fmla="*/ 4 h 203"/>
                <a:gd name="T40" fmla="*/ 97 w 135"/>
                <a:gd name="T41" fmla="*/ 4 h 203"/>
                <a:gd name="T42" fmla="*/ 94 w 135"/>
                <a:gd name="T43" fmla="*/ 0 h 203"/>
                <a:gd name="T44" fmla="*/ 94 w 135"/>
                <a:gd name="T45" fmla="*/ 0 h 203"/>
                <a:gd name="T46" fmla="*/ 94 w 135"/>
                <a:gd name="T47" fmla="*/ 0 h 203"/>
                <a:gd name="T48" fmla="*/ 94 w 135"/>
                <a:gd name="T49" fmla="*/ 0 h 203"/>
                <a:gd name="T50" fmla="*/ 0 w 135"/>
                <a:gd name="T51" fmla="*/ 184 h 203"/>
                <a:gd name="T52" fmla="*/ 0 w 135"/>
                <a:gd name="T53" fmla="*/ 184 h 203"/>
                <a:gd name="T54" fmla="*/ 0 w 135"/>
                <a:gd name="T55" fmla="*/ 184 h 203"/>
                <a:gd name="T56" fmla="*/ 4 w 135"/>
                <a:gd name="T57" fmla="*/ 184 h 203"/>
                <a:gd name="T58" fmla="*/ 4 w 135"/>
                <a:gd name="T59" fmla="*/ 184 h 203"/>
                <a:gd name="T60" fmla="*/ 4 w 135"/>
                <a:gd name="T61" fmla="*/ 184 h 203"/>
                <a:gd name="T62" fmla="*/ 7 w 135"/>
                <a:gd name="T63" fmla="*/ 184 h 203"/>
                <a:gd name="T64" fmla="*/ 11 w 135"/>
                <a:gd name="T65" fmla="*/ 188 h 203"/>
                <a:gd name="T66" fmla="*/ 11 w 135"/>
                <a:gd name="T67" fmla="*/ 188 h 203"/>
                <a:gd name="T68" fmla="*/ 15 w 135"/>
                <a:gd name="T69" fmla="*/ 188 h 203"/>
                <a:gd name="T70" fmla="*/ 15 w 135"/>
                <a:gd name="T71" fmla="*/ 188 h 203"/>
                <a:gd name="T72" fmla="*/ 19 w 135"/>
                <a:gd name="T73" fmla="*/ 191 h 203"/>
                <a:gd name="T74" fmla="*/ 22 w 135"/>
                <a:gd name="T75" fmla="*/ 191 h 203"/>
                <a:gd name="T76" fmla="*/ 26 w 135"/>
                <a:gd name="T77" fmla="*/ 195 h 203"/>
                <a:gd name="T78" fmla="*/ 26 w 135"/>
                <a:gd name="T79" fmla="*/ 195 h 203"/>
                <a:gd name="T80" fmla="*/ 30 w 135"/>
                <a:gd name="T81" fmla="*/ 195 h 203"/>
                <a:gd name="T82" fmla="*/ 30 w 135"/>
                <a:gd name="T83" fmla="*/ 199 h 203"/>
                <a:gd name="T84" fmla="*/ 34 w 135"/>
                <a:gd name="T85" fmla="*/ 199 h 203"/>
                <a:gd name="T86" fmla="*/ 37 w 135"/>
                <a:gd name="T87" fmla="*/ 199 h 203"/>
                <a:gd name="T88" fmla="*/ 37 w 135"/>
                <a:gd name="T89" fmla="*/ 199 h 203"/>
                <a:gd name="T90" fmla="*/ 37 w 135"/>
                <a:gd name="T91" fmla="*/ 203 h 203"/>
                <a:gd name="T92" fmla="*/ 41 w 135"/>
                <a:gd name="T93" fmla="*/ 203 h 203"/>
                <a:gd name="T94" fmla="*/ 41 w 135"/>
                <a:gd name="T95" fmla="*/ 203 h 203"/>
                <a:gd name="T96" fmla="*/ 41 w 135"/>
                <a:gd name="T97" fmla="*/ 203 h 203"/>
                <a:gd name="T98" fmla="*/ 41 w 135"/>
                <a:gd name="T9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5" h="203">
                  <a:moveTo>
                    <a:pt x="135" y="23"/>
                  </a:moveTo>
                  <a:lnTo>
                    <a:pt x="135" y="23"/>
                  </a:lnTo>
                  <a:lnTo>
                    <a:pt x="135" y="23"/>
                  </a:lnTo>
                  <a:lnTo>
                    <a:pt x="135" y="23"/>
                  </a:lnTo>
                  <a:lnTo>
                    <a:pt x="135" y="23"/>
                  </a:lnTo>
                  <a:lnTo>
                    <a:pt x="135" y="23"/>
                  </a:lnTo>
                  <a:lnTo>
                    <a:pt x="135" y="23"/>
                  </a:lnTo>
                  <a:lnTo>
                    <a:pt x="131" y="23"/>
                  </a:lnTo>
                  <a:lnTo>
                    <a:pt x="131" y="19"/>
                  </a:lnTo>
                  <a:lnTo>
                    <a:pt x="131" y="19"/>
                  </a:lnTo>
                  <a:lnTo>
                    <a:pt x="131" y="19"/>
                  </a:lnTo>
                  <a:lnTo>
                    <a:pt x="131" y="19"/>
                  </a:lnTo>
                  <a:lnTo>
                    <a:pt x="131" y="19"/>
                  </a:lnTo>
                  <a:lnTo>
                    <a:pt x="127" y="19"/>
                  </a:lnTo>
                  <a:lnTo>
                    <a:pt x="127" y="19"/>
                  </a:lnTo>
                  <a:lnTo>
                    <a:pt x="127" y="15"/>
                  </a:lnTo>
                  <a:lnTo>
                    <a:pt x="124" y="15"/>
                  </a:lnTo>
                  <a:lnTo>
                    <a:pt x="124" y="15"/>
                  </a:lnTo>
                  <a:lnTo>
                    <a:pt x="124" y="15"/>
                  </a:lnTo>
                  <a:lnTo>
                    <a:pt x="124" y="15"/>
                  </a:lnTo>
                  <a:lnTo>
                    <a:pt x="120" y="15"/>
                  </a:lnTo>
                  <a:lnTo>
                    <a:pt x="120" y="11"/>
                  </a:lnTo>
                  <a:lnTo>
                    <a:pt x="120" y="11"/>
                  </a:lnTo>
                  <a:lnTo>
                    <a:pt x="116" y="11"/>
                  </a:lnTo>
                  <a:lnTo>
                    <a:pt x="116" y="11"/>
                  </a:lnTo>
                  <a:lnTo>
                    <a:pt x="116" y="11"/>
                  </a:lnTo>
                  <a:lnTo>
                    <a:pt x="112" y="11"/>
                  </a:lnTo>
                  <a:lnTo>
                    <a:pt x="112" y="8"/>
                  </a:lnTo>
                  <a:lnTo>
                    <a:pt x="109" y="8"/>
                  </a:lnTo>
                  <a:lnTo>
                    <a:pt x="109" y="8"/>
                  </a:lnTo>
                  <a:lnTo>
                    <a:pt x="109" y="8"/>
                  </a:lnTo>
                  <a:lnTo>
                    <a:pt x="105" y="8"/>
                  </a:lnTo>
                  <a:lnTo>
                    <a:pt x="105" y="8"/>
                  </a:lnTo>
                  <a:lnTo>
                    <a:pt x="105" y="4"/>
                  </a:lnTo>
                  <a:lnTo>
                    <a:pt x="105" y="4"/>
                  </a:lnTo>
                  <a:lnTo>
                    <a:pt x="101" y="4"/>
                  </a:lnTo>
                  <a:lnTo>
                    <a:pt x="101" y="4"/>
                  </a:lnTo>
                  <a:lnTo>
                    <a:pt x="101" y="4"/>
                  </a:lnTo>
                  <a:lnTo>
                    <a:pt x="97" y="4"/>
                  </a:lnTo>
                  <a:lnTo>
                    <a:pt x="97" y="4"/>
                  </a:lnTo>
                  <a:lnTo>
                    <a:pt x="97" y="4"/>
                  </a:lnTo>
                  <a:lnTo>
                    <a:pt x="97" y="4"/>
                  </a:lnTo>
                  <a:lnTo>
                    <a:pt x="97" y="4"/>
                  </a:lnTo>
                  <a:lnTo>
                    <a:pt x="94" y="0"/>
                  </a:lnTo>
                  <a:lnTo>
                    <a:pt x="94" y="0"/>
                  </a:lnTo>
                  <a:lnTo>
                    <a:pt x="94" y="0"/>
                  </a:lnTo>
                  <a:lnTo>
                    <a:pt x="94" y="0"/>
                  </a:lnTo>
                  <a:lnTo>
                    <a:pt x="94" y="0"/>
                  </a:lnTo>
                  <a:lnTo>
                    <a:pt x="94" y="0"/>
                  </a:lnTo>
                  <a:lnTo>
                    <a:pt x="94" y="0"/>
                  </a:lnTo>
                  <a:lnTo>
                    <a:pt x="0" y="184"/>
                  </a:lnTo>
                  <a:lnTo>
                    <a:pt x="0" y="184"/>
                  </a:lnTo>
                  <a:lnTo>
                    <a:pt x="0" y="184"/>
                  </a:lnTo>
                  <a:lnTo>
                    <a:pt x="0" y="184"/>
                  </a:lnTo>
                  <a:lnTo>
                    <a:pt x="0" y="184"/>
                  </a:lnTo>
                  <a:lnTo>
                    <a:pt x="0" y="184"/>
                  </a:lnTo>
                  <a:lnTo>
                    <a:pt x="4" y="184"/>
                  </a:lnTo>
                  <a:lnTo>
                    <a:pt x="4" y="184"/>
                  </a:lnTo>
                  <a:lnTo>
                    <a:pt x="4" y="184"/>
                  </a:lnTo>
                  <a:lnTo>
                    <a:pt x="4" y="184"/>
                  </a:lnTo>
                  <a:lnTo>
                    <a:pt x="4" y="184"/>
                  </a:lnTo>
                  <a:lnTo>
                    <a:pt x="4" y="184"/>
                  </a:lnTo>
                  <a:lnTo>
                    <a:pt x="7" y="184"/>
                  </a:lnTo>
                  <a:lnTo>
                    <a:pt x="7" y="184"/>
                  </a:lnTo>
                  <a:lnTo>
                    <a:pt x="7" y="184"/>
                  </a:lnTo>
                  <a:lnTo>
                    <a:pt x="11" y="188"/>
                  </a:lnTo>
                  <a:lnTo>
                    <a:pt x="11" y="188"/>
                  </a:lnTo>
                  <a:lnTo>
                    <a:pt x="11" y="188"/>
                  </a:lnTo>
                  <a:lnTo>
                    <a:pt x="11" y="188"/>
                  </a:lnTo>
                  <a:lnTo>
                    <a:pt x="15" y="188"/>
                  </a:lnTo>
                  <a:lnTo>
                    <a:pt x="15" y="188"/>
                  </a:lnTo>
                  <a:lnTo>
                    <a:pt x="15" y="188"/>
                  </a:lnTo>
                  <a:lnTo>
                    <a:pt x="19" y="191"/>
                  </a:lnTo>
                  <a:lnTo>
                    <a:pt x="19" y="191"/>
                  </a:lnTo>
                  <a:lnTo>
                    <a:pt x="19" y="191"/>
                  </a:lnTo>
                  <a:lnTo>
                    <a:pt x="22" y="191"/>
                  </a:lnTo>
                  <a:lnTo>
                    <a:pt x="22" y="191"/>
                  </a:lnTo>
                  <a:lnTo>
                    <a:pt x="26" y="195"/>
                  </a:lnTo>
                  <a:lnTo>
                    <a:pt x="26" y="195"/>
                  </a:lnTo>
                  <a:lnTo>
                    <a:pt x="26" y="195"/>
                  </a:lnTo>
                  <a:lnTo>
                    <a:pt x="30" y="195"/>
                  </a:lnTo>
                  <a:lnTo>
                    <a:pt x="30" y="195"/>
                  </a:lnTo>
                  <a:lnTo>
                    <a:pt x="30" y="195"/>
                  </a:lnTo>
                  <a:lnTo>
                    <a:pt x="30" y="199"/>
                  </a:lnTo>
                  <a:lnTo>
                    <a:pt x="34" y="199"/>
                  </a:lnTo>
                  <a:lnTo>
                    <a:pt x="34" y="199"/>
                  </a:lnTo>
                  <a:lnTo>
                    <a:pt x="34" y="199"/>
                  </a:lnTo>
                  <a:lnTo>
                    <a:pt x="37" y="199"/>
                  </a:lnTo>
                  <a:lnTo>
                    <a:pt x="37" y="199"/>
                  </a:lnTo>
                  <a:lnTo>
                    <a:pt x="37" y="199"/>
                  </a:lnTo>
                  <a:lnTo>
                    <a:pt x="37" y="203"/>
                  </a:lnTo>
                  <a:lnTo>
                    <a:pt x="37" y="203"/>
                  </a:lnTo>
                  <a:lnTo>
                    <a:pt x="37" y="203"/>
                  </a:lnTo>
                  <a:lnTo>
                    <a:pt x="41" y="203"/>
                  </a:lnTo>
                  <a:lnTo>
                    <a:pt x="41" y="203"/>
                  </a:lnTo>
                  <a:lnTo>
                    <a:pt x="41" y="203"/>
                  </a:lnTo>
                  <a:lnTo>
                    <a:pt x="41" y="203"/>
                  </a:lnTo>
                  <a:lnTo>
                    <a:pt x="41" y="203"/>
                  </a:lnTo>
                  <a:lnTo>
                    <a:pt x="41" y="203"/>
                  </a:lnTo>
                  <a:lnTo>
                    <a:pt x="41" y="203"/>
                  </a:lnTo>
                  <a:lnTo>
                    <a:pt x="135" y="2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Oval 567">
              <a:extLst>
                <a:ext uri="{FF2B5EF4-FFF2-40B4-BE49-F238E27FC236}">
                  <a16:creationId xmlns:a16="http://schemas.microsoft.com/office/drawing/2014/main" id="{4DE3B162-1EFB-D05F-F839-F8762BDC747F}"/>
                </a:ext>
              </a:extLst>
            </p:cNvPr>
            <p:cNvSpPr>
              <a:spLocks noChangeArrowheads="1"/>
            </p:cNvSpPr>
            <p:nvPr/>
          </p:nvSpPr>
          <p:spPr bwMode="auto">
            <a:xfrm>
              <a:off x="6265" y="2345"/>
              <a:ext cx="154" cy="15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568">
              <a:extLst>
                <a:ext uri="{FF2B5EF4-FFF2-40B4-BE49-F238E27FC236}">
                  <a16:creationId xmlns:a16="http://schemas.microsoft.com/office/drawing/2014/main" id="{8864C75A-DAB6-8E79-967B-512A7528A714}"/>
                </a:ext>
              </a:extLst>
            </p:cNvPr>
            <p:cNvSpPr>
              <a:spLocks/>
            </p:cNvSpPr>
            <p:nvPr/>
          </p:nvSpPr>
          <p:spPr bwMode="auto">
            <a:xfrm>
              <a:off x="6325" y="2424"/>
              <a:ext cx="56" cy="86"/>
            </a:xfrm>
            <a:custGeom>
              <a:avLst/>
              <a:gdLst>
                <a:gd name="T0" fmla="*/ 45 w 56"/>
                <a:gd name="T1" fmla="*/ 19 h 86"/>
                <a:gd name="T2" fmla="*/ 45 w 56"/>
                <a:gd name="T3" fmla="*/ 15 h 86"/>
                <a:gd name="T4" fmla="*/ 45 w 56"/>
                <a:gd name="T5" fmla="*/ 11 h 86"/>
                <a:gd name="T6" fmla="*/ 41 w 56"/>
                <a:gd name="T7" fmla="*/ 11 h 86"/>
                <a:gd name="T8" fmla="*/ 41 w 56"/>
                <a:gd name="T9" fmla="*/ 8 h 86"/>
                <a:gd name="T10" fmla="*/ 38 w 56"/>
                <a:gd name="T11" fmla="*/ 4 h 86"/>
                <a:gd name="T12" fmla="*/ 38 w 56"/>
                <a:gd name="T13" fmla="*/ 4 h 86"/>
                <a:gd name="T14" fmla="*/ 34 w 56"/>
                <a:gd name="T15" fmla="*/ 4 h 86"/>
                <a:gd name="T16" fmla="*/ 30 w 56"/>
                <a:gd name="T17" fmla="*/ 0 h 86"/>
                <a:gd name="T18" fmla="*/ 26 w 56"/>
                <a:gd name="T19" fmla="*/ 0 h 86"/>
                <a:gd name="T20" fmla="*/ 26 w 56"/>
                <a:gd name="T21" fmla="*/ 0 h 86"/>
                <a:gd name="T22" fmla="*/ 23 w 56"/>
                <a:gd name="T23" fmla="*/ 0 h 86"/>
                <a:gd name="T24" fmla="*/ 19 w 56"/>
                <a:gd name="T25" fmla="*/ 0 h 86"/>
                <a:gd name="T26" fmla="*/ 15 w 56"/>
                <a:gd name="T27" fmla="*/ 0 h 86"/>
                <a:gd name="T28" fmla="*/ 15 w 56"/>
                <a:gd name="T29" fmla="*/ 0 h 86"/>
                <a:gd name="T30" fmla="*/ 11 w 56"/>
                <a:gd name="T31" fmla="*/ 4 h 86"/>
                <a:gd name="T32" fmla="*/ 8 w 56"/>
                <a:gd name="T33" fmla="*/ 4 h 86"/>
                <a:gd name="T34" fmla="*/ 8 w 56"/>
                <a:gd name="T35" fmla="*/ 8 h 86"/>
                <a:gd name="T36" fmla="*/ 4 w 56"/>
                <a:gd name="T37" fmla="*/ 8 h 86"/>
                <a:gd name="T38" fmla="*/ 4 w 56"/>
                <a:gd name="T39" fmla="*/ 11 h 86"/>
                <a:gd name="T40" fmla="*/ 0 w 56"/>
                <a:gd name="T41" fmla="*/ 15 h 86"/>
                <a:gd name="T42" fmla="*/ 0 w 56"/>
                <a:gd name="T43" fmla="*/ 15 h 86"/>
                <a:gd name="T44" fmla="*/ 0 w 56"/>
                <a:gd name="T45" fmla="*/ 19 h 86"/>
                <a:gd name="T46" fmla="*/ 0 w 56"/>
                <a:gd name="T47" fmla="*/ 23 h 86"/>
                <a:gd name="T48" fmla="*/ 0 w 56"/>
                <a:gd name="T49" fmla="*/ 26 h 86"/>
                <a:gd name="T50" fmla="*/ 8 w 56"/>
                <a:gd name="T51" fmla="*/ 83 h 86"/>
                <a:gd name="T52" fmla="*/ 8 w 56"/>
                <a:gd name="T53" fmla="*/ 83 h 86"/>
                <a:gd name="T54" fmla="*/ 8 w 56"/>
                <a:gd name="T55" fmla="*/ 79 h 86"/>
                <a:gd name="T56" fmla="*/ 8 w 56"/>
                <a:gd name="T57" fmla="*/ 75 h 86"/>
                <a:gd name="T58" fmla="*/ 11 w 56"/>
                <a:gd name="T59" fmla="*/ 71 h 86"/>
                <a:gd name="T60" fmla="*/ 11 w 56"/>
                <a:gd name="T61" fmla="*/ 71 h 86"/>
                <a:gd name="T62" fmla="*/ 15 w 56"/>
                <a:gd name="T63" fmla="*/ 68 h 86"/>
                <a:gd name="T64" fmla="*/ 15 w 56"/>
                <a:gd name="T65" fmla="*/ 68 h 86"/>
                <a:gd name="T66" fmla="*/ 19 w 56"/>
                <a:gd name="T67" fmla="*/ 64 h 86"/>
                <a:gd name="T68" fmla="*/ 19 w 56"/>
                <a:gd name="T69" fmla="*/ 64 h 86"/>
                <a:gd name="T70" fmla="*/ 23 w 56"/>
                <a:gd name="T71" fmla="*/ 60 h 86"/>
                <a:gd name="T72" fmla="*/ 26 w 56"/>
                <a:gd name="T73" fmla="*/ 60 h 86"/>
                <a:gd name="T74" fmla="*/ 30 w 56"/>
                <a:gd name="T75" fmla="*/ 60 h 86"/>
                <a:gd name="T76" fmla="*/ 30 w 56"/>
                <a:gd name="T77" fmla="*/ 60 h 86"/>
                <a:gd name="T78" fmla="*/ 34 w 56"/>
                <a:gd name="T79" fmla="*/ 60 h 86"/>
                <a:gd name="T80" fmla="*/ 38 w 56"/>
                <a:gd name="T81" fmla="*/ 60 h 86"/>
                <a:gd name="T82" fmla="*/ 41 w 56"/>
                <a:gd name="T83" fmla="*/ 60 h 86"/>
                <a:gd name="T84" fmla="*/ 45 w 56"/>
                <a:gd name="T85" fmla="*/ 64 h 86"/>
                <a:gd name="T86" fmla="*/ 45 w 56"/>
                <a:gd name="T87" fmla="*/ 64 h 86"/>
                <a:gd name="T88" fmla="*/ 49 w 56"/>
                <a:gd name="T89" fmla="*/ 68 h 86"/>
                <a:gd name="T90" fmla="*/ 49 w 56"/>
                <a:gd name="T91" fmla="*/ 68 h 86"/>
                <a:gd name="T92" fmla="*/ 53 w 56"/>
                <a:gd name="T93" fmla="*/ 71 h 86"/>
                <a:gd name="T94" fmla="*/ 53 w 56"/>
                <a:gd name="T95" fmla="*/ 75 h 86"/>
                <a:gd name="T96" fmla="*/ 53 w 56"/>
                <a:gd name="T97" fmla="*/ 75 h 86"/>
                <a:gd name="T98" fmla="*/ 56 w 56"/>
                <a:gd name="T99" fmla="*/ 7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 h="86">
                  <a:moveTo>
                    <a:pt x="45" y="19"/>
                  </a:moveTo>
                  <a:lnTo>
                    <a:pt x="45" y="19"/>
                  </a:lnTo>
                  <a:lnTo>
                    <a:pt x="45" y="15"/>
                  </a:lnTo>
                  <a:lnTo>
                    <a:pt x="45" y="15"/>
                  </a:lnTo>
                  <a:lnTo>
                    <a:pt x="45" y="15"/>
                  </a:lnTo>
                  <a:lnTo>
                    <a:pt x="45" y="11"/>
                  </a:lnTo>
                  <a:lnTo>
                    <a:pt x="41" y="11"/>
                  </a:lnTo>
                  <a:lnTo>
                    <a:pt x="41" y="11"/>
                  </a:lnTo>
                  <a:lnTo>
                    <a:pt x="41" y="8"/>
                  </a:lnTo>
                  <a:lnTo>
                    <a:pt x="41" y="8"/>
                  </a:lnTo>
                  <a:lnTo>
                    <a:pt x="41" y="8"/>
                  </a:lnTo>
                  <a:lnTo>
                    <a:pt x="38" y="4"/>
                  </a:lnTo>
                  <a:lnTo>
                    <a:pt x="38" y="4"/>
                  </a:lnTo>
                  <a:lnTo>
                    <a:pt x="38" y="4"/>
                  </a:lnTo>
                  <a:lnTo>
                    <a:pt x="34" y="4"/>
                  </a:lnTo>
                  <a:lnTo>
                    <a:pt x="34" y="4"/>
                  </a:lnTo>
                  <a:lnTo>
                    <a:pt x="34" y="0"/>
                  </a:lnTo>
                  <a:lnTo>
                    <a:pt x="30" y="0"/>
                  </a:lnTo>
                  <a:lnTo>
                    <a:pt x="30" y="0"/>
                  </a:lnTo>
                  <a:lnTo>
                    <a:pt x="26" y="0"/>
                  </a:lnTo>
                  <a:lnTo>
                    <a:pt x="26" y="0"/>
                  </a:lnTo>
                  <a:lnTo>
                    <a:pt x="26" y="0"/>
                  </a:lnTo>
                  <a:lnTo>
                    <a:pt x="23" y="0"/>
                  </a:lnTo>
                  <a:lnTo>
                    <a:pt x="23" y="0"/>
                  </a:lnTo>
                  <a:lnTo>
                    <a:pt x="23" y="0"/>
                  </a:lnTo>
                  <a:lnTo>
                    <a:pt x="19" y="0"/>
                  </a:lnTo>
                  <a:lnTo>
                    <a:pt x="19" y="0"/>
                  </a:lnTo>
                  <a:lnTo>
                    <a:pt x="15" y="0"/>
                  </a:lnTo>
                  <a:lnTo>
                    <a:pt x="15" y="0"/>
                  </a:lnTo>
                  <a:lnTo>
                    <a:pt x="15" y="0"/>
                  </a:lnTo>
                  <a:lnTo>
                    <a:pt x="11" y="4"/>
                  </a:lnTo>
                  <a:lnTo>
                    <a:pt x="11" y="4"/>
                  </a:lnTo>
                  <a:lnTo>
                    <a:pt x="11" y="4"/>
                  </a:lnTo>
                  <a:lnTo>
                    <a:pt x="8" y="4"/>
                  </a:lnTo>
                  <a:lnTo>
                    <a:pt x="8" y="8"/>
                  </a:lnTo>
                  <a:lnTo>
                    <a:pt x="8" y="8"/>
                  </a:lnTo>
                  <a:lnTo>
                    <a:pt x="4" y="8"/>
                  </a:lnTo>
                  <a:lnTo>
                    <a:pt x="4" y="8"/>
                  </a:lnTo>
                  <a:lnTo>
                    <a:pt x="4" y="11"/>
                  </a:lnTo>
                  <a:lnTo>
                    <a:pt x="4" y="11"/>
                  </a:lnTo>
                  <a:lnTo>
                    <a:pt x="4" y="11"/>
                  </a:lnTo>
                  <a:lnTo>
                    <a:pt x="0" y="15"/>
                  </a:lnTo>
                  <a:lnTo>
                    <a:pt x="0" y="15"/>
                  </a:lnTo>
                  <a:lnTo>
                    <a:pt x="0" y="15"/>
                  </a:lnTo>
                  <a:lnTo>
                    <a:pt x="0" y="19"/>
                  </a:lnTo>
                  <a:lnTo>
                    <a:pt x="0" y="19"/>
                  </a:lnTo>
                  <a:lnTo>
                    <a:pt x="0" y="19"/>
                  </a:lnTo>
                  <a:lnTo>
                    <a:pt x="0" y="23"/>
                  </a:lnTo>
                  <a:lnTo>
                    <a:pt x="0" y="23"/>
                  </a:lnTo>
                  <a:lnTo>
                    <a:pt x="0" y="26"/>
                  </a:lnTo>
                  <a:lnTo>
                    <a:pt x="8" y="86"/>
                  </a:lnTo>
                  <a:lnTo>
                    <a:pt x="8" y="83"/>
                  </a:lnTo>
                  <a:lnTo>
                    <a:pt x="8" y="83"/>
                  </a:lnTo>
                  <a:lnTo>
                    <a:pt x="8" y="83"/>
                  </a:lnTo>
                  <a:lnTo>
                    <a:pt x="8" y="79"/>
                  </a:lnTo>
                  <a:lnTo>
                    <a:pt x="8" y="79"/>
                  </a:lnTo>
                  <a:lnTo>
                    <a:pt x="8" y="75"/>
                  </a:lnTo>
                  <a:lnTo>
                    <a:pt x="8" y="75"/>
                  </a:lnTo>
                  <a:lnTo>
                    <a:pt x="8" y="75"/>
                  </a:lnTo>
                  <a:lnTo>
                    <a:pt x="11" y="71"/>
                  </a:lnTo>
                  <a:lnTo>
                    <a:pt x="11" y="71"/>
                  </a:lnTo>
                  <a:lnTo>
                    <a:pt x="11" y="71"/>
                  </a:lnTo>
                  <a:lnTo>
                    <a:pt x="11" y="68"/>
                  </a:lnTo>
                  <a:lnTo>
                    <a:pt x="15" y="68"/>
                  </a:lnTo>
                  <a:lnTo>
                    <a:pt x="15" y="68"/>
                  </a:lnTo>
                  <a:lnTo>
                    <a:pt x="15" y="68"/>
                  </a:lnTo>
                  <a:lnTo>
                    <a:pt x="15" y="64"/>
                  </a:lnTo>
                  <a:lnTo>
                    <a:pt x="19" y="64"/>
                  </a:lnTo>
                  <a:lnTo>
                    <a:pt x="19" y="64"/>
                  </a:lnTo>
                  <a:lnTo>
                    <a:pt x="19" y="64"/>
                  </a:lnTo>
                  <a:lnTo>
                    <a:pt x="23" y="60"/>
                  </a:lnTo>
                  <a:lnTo>
                    <a:pt x="23" y="60"/>
                  </a:lnTo>
                  <a:lnTo>
                    <a:pt x="26" y="60"/>
                  </a:lnTo>
                  <a:lnTo>
                    <a:pt x="26" y="60"/>
                  </a:lnTo>
                  <a:lnTo>
                    <a:pt x="26" y="60"/>
                  </a:lnTo>
                  <a:lnTo>
                    <a:pt x="30" y="60"/>
                  </a:lnTo>
                  <a:lnTo>
                    <a:pt x="30" y="60"/>
                  </a:lnTo>
                  <a:lnTo>
                    <a:pt x="30" y="60"/>
                  </a:lnTo>
                  <a:lnTo>
                    <a:pt x="34" y="60"/>
                  </a:lnTo>
                  <a:lnTo>
                    <a:pt x="34" y="60"/>
                  </a:lnTo>
                  <a:lnTo>
                    <a:pt x="38" y="60"/>
                  </a:lnTo>
                  <a:lnTo>
                    <a:pt x="38" y="60"/>
                  </a:lnTo>
                  <a:lnTo>
                    <a:pt x="38" y="60"/>
                  </a:lnTo>
                  <a:lnTo>
                    <a:pt x="41" y="60"/>
                  </a:lnTo>
                  <a:lnTo>
                    <a:pt x="41" y="64"/>
                  </a:lnTo>
                  <a:lnTo>
                    <a:pt x="45" y="64"/>
                  </a:lnTo>
                  <a:lnTo>
                    <a:pt x="45" y="64"/>
                  </a:lnTo>
                  <a:lnTo>
                    <a:pt x="45" y="64"/>
                  </a:lnTo>
                  <a:lnTo>
                    <a:pt x="49" y="64"/>
                  </a:lnTo>
                  <a:lnTo>
                    <a:pt x="49" y="68"/>
                  </a:lnTo>
                  <a:lnTo>
                    <a:pt x="49" y="68"/>
                  </a:lnTo>
                  <a:lnTo>
                    <a:pt x="49" y="68"/>
                  </a:lnTo>
                  <a:lnTo>
                    <a:pt x="53" y="71"/>
                  </a:lnTo>
                  <a:lnTo>
                    <a:pt x="53" y="71"/>
                  </a:lnTo>
                  <a:lnTo>
                    <a:pt x="53" y="71"/>
                  </a:lnTo>
                  <a:lnTo>
                    <a:pt x="53" y="75"/>
                  </a:lnTo>
                  <a:lnTo>
                    <a:pt x="53" y="75"/>
                  </a:lnTo>
                  <a:lnTo>
                    <a:pt x="53" y="75"/>
                  </a:lnTo>
                  <a:lnTo>
                    <a:pt x="53" y="79"/>
                  </a:lnTo>
                  <a:lnTo>
                    <a:pt x="56" y="79"/>
                  </a:lnTo>
                  <a:lnTo>
                    <a:pt x="45" y="19"/>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Oval 569">
              <a:extLst>
                <a:ext uri="{FF2B5EF4-FFF2-40B4-BE49-F238E27FC236}">
                  <a16:creationId xmlns:a16="http://schemas.microsoft.com/office/drawing/2014/main" id="{66143775-A1D8-C028-60FC-02E620051C32}"/>
                </a:ext>
              </a:extLst>
            </p:cNvPr>
            <p:cNvSpPr>
              <a:spLocks noChangeArrowheads="1"/>
            </p:cNvSpPr>
            <p:nvPr/>
          </p:nvSpPr>
          <p:spPr bwMode="auto">
            <a:xfrm>
              <a:off x="5714" y="2023"/>
              <a:ext cx="153" cy="153"/>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570">
              <a:extLst>
                <a:ext uri="{FF2B5EF4-FFF2-40B4-BE49-F238E27FC236}">
                  <a16:creationId xmlns:a16="http://schemas.microsoft.com/office/drawing/2014/main" id="{7B98FF27-C59B-D312-D1DB-99706450EC56}"/>
                </a:ext>
              </a:extLst>
            </p:cNvPr>
            <p:cNvSpPr>
              <a:spLocks/>
            </p:cNvSpPr>
            <p:nvPr/>
          </p:nvSpPr>
          <p:spPr bwMode="auto">
            <a:xfrm>
              <a:off x="5755" y="2083"/>
              <a:ext cx="52" cy="52"/>
            </a:xfrm>
            <a:custGeom>
              <a:avLst/>
              <a:gdLst>
                <a:gd name="T0" fmla="*/ 45 w 52"/>
                <a:gd name="T1" fmla="*/ 37 h 52"/>
                <a:gd name="T2" fmla="*/ 49 w 52"/>
                <a:gd name="T3" fmla="*/ 37 h 52"/>
                <a:gd name="T4" fmla="*/ 49 w 52"/>
                <a:gd name="T5" fmla="*/ 33 h 52"/>
                <a:gd name="T6" fmla="*/ 52 w 52"/>
                <a:gd name="T7" fmla="*/ 30 h 52"/>
                <a:gd name="T8" fmla="*/ 52 w 52"/>
                <a:gd name="T9" fmla="*/ 30 h 52"/>
                <a:gd name="T10" fmla="*/ 52 w 52"/>
                <a:gd name="T11" fmla="*/ 26 h 52"/>
                <a:gd name="T12" fmla="*/ 52 w 52"/>
                <a:gd name="T13" fmla="*/ 22 h 52"/>
                <a:gd name="T14" fmla="*/ 52 w 52"/>
                <a:gd name="T15" fmla="*/ 18 h 52"/>
                <a:gd name="T16" fmla="*/ 52 w 52"/>
                <a:gd name="T17" fmla="*/ 18 h 52"/>
                <a:gd name="T18" fmla="*/ 52 w 52"/>
                <a:gd name="T19" fmla="*/ 15 h 52"/>
                <a:gd name="T20" fmla="*/ 52 w 52"/>
                <a:gd name="T21" fmla="*/ 11 h 52"/>
                <a:gd name="T22" fmla="*/ 49 w 52"/>
                <a:gd name="T23" fmla="*/ 7 h 52"/>
                <a:gd name="T24" fmla="*/ 49 w 52"/>
                <a:gd name="T25" fmla="*/ 7 h 52"/>
                <a:gd name="T26" fmla="*/ 45 w 52"/>
                <a:gd name="T27" fmla="*/ 3 h 52"/>
                <a:gd name="T28" fmla="*/ 45 w 52"/>
                <a:gd name="T29" fmla="*/ 3 h 52"/>
                <a:gd name="T30" fmla="*/ 41 w 52"/>
                <a:gd name="T31" fmla="*/ 0 h 52"/>
                <a:gd name="T32" fmla="*/ 37 w 52"/>
                <a:gd name="T33" fmla="*/ 0 h 52"/>
                <a:gd name="T34" fmla="*/ 34 w 52"/>
                <a:gd name="T35" fmla="*/ 0 h 52"/>
                <a:gd name="T36" fmla="*/ 34 w 52"/>
                <a:gd name="T37" fmla="*/ 0 h 52"/>
                <a:gd name="T38" fmla="*/ 30 w 52"/>
                <a:gd name="T39" fmla="*/ 0 h 52"/>
                <a:gd name="T40" fmla="*/ 26 w 52"/>
                <a:gd name="T41" fmla="*/ 0 h 52"/>
                <a:gd name="T42" fmla="*/ 22 w 52"/>
                <a:gd name="T43" fmla="*/ 0 h 52"/>
                <a:gd name="T44" fmla="*/ 22 w 52"/>
                <a:gd name="T45" fmla="*/ 0 h 52"/>
                <a:gd name="T46" fmla="*/ 19 w 52"/>
                <a:gd name="T47" fmla="*/ 3 h 52"/>
                <a:gd name="T48" fmla="*/ 15 w 52"/>
                <a:gd name="T49" fmla="*/ 3 h 52"/>
                <a:gd name="T50" fmla="*/ 0 w 52"/>
                <a:gd name="T51" fmla="*/ 18 h 52"/>
                <a:gd name="T52" fmla="*/ 4 w 52"/>
                <a:gd name="T53" fmla="*/ 15 h 52"/>
                <a:gd name="T54" fmla="*/ 4 w 52"/>
                <a:gd name="T55" fmla="*/ 15 h 52"/>
                <a:gd name="T56" fmla="*/ 7 w 52"/>
                <a:gd name="T57" fmla="*/ 15 h 52"/>
                <a:gd name="T58" fmla="*/ 11 w 52"/>
                <a:gd name="T59" fmla="*/ 11 h 52"/>
                <a:gd name="T60" fmla="*/ 15 w 52"/>
                <a:gd name="T61" fmla="*/ 11 h 52"/>
                <a:gd name="T62" fmla="*/ 19 w 52"/>
                <a:gd name="T63" fmla="*/ 11 h 52"/>
                <a:gd name="T64" fmla="*/ 19 w 52"/>
                <a:gd name="T65" fmla="*/ 15 h 52"/>
                <a:gd name="T66" fmla="*/ 22 w 52"/>
                <a:gd name="T67" fmla="*/ 15 h 52"/>
                <a:gd name="T68" fmla="*/ 26 w 52"/>
                <a:gd name="T69" fmla="*/ 15 h 52"/>
                <a:gd name="T70" fmla="*/ 26 w 52"/>
                <a:gd name="T71" fmla="*/ 18 h 52"/>
                <a:gd name="T72" fmla="*/ 30 w 52"/>
                <a:gd name="T73" fmla="*/ 18 h 52"/>
                <a:gd name="T74" fmla="*/ 34 w 52"/>
                <a:gd name="T75" fmla="*/ 22 h 52"/>
                <a:gd name="T76" fmla="*/ 34 w 52"/>
                <a:gd name="T77" fmla="*/ 22 h 52"/>
                <a:gd name="T78" fmla="*/ 34 w 52"/>
                <a:gd name="T79" fmla="*/ 26 h 52"/>
                <a:gd name="T80" fmla="*/ 37 w 52"/>
                <a:gd name="T81" fmla="*/ 30 h 52"/>
                <a:gd name="T82" fmla="*/ 37 w 52"/>
                <a:gd name="T83" fmla="*/ 33 h 52"/>
                <a:gd name="T84" fmla="*/ 37 w 52"/>
                <a:gd name="T85" fmla="*/ 37 h 52"/>
                <a:gd name="T86" fmla="*/ 37 w 52"/>
                <a:gd name="T87" fmla="*/ 37 h 52"/>
                <a:gd name="T88" fmla="*/ 37 w 52"/>
                <a:gd name="T89" fmla="*/ 41 h 52"/>
                <a:gd name="T90" fmla="*/ 37 w 52"/>
                <a:gd name="T91" fmla="*/ 45 h 52"/>
                <a:gd name="T92" fmla="*/ 34 w 52"/>
                <a:gd name="T93" fmla="*/ 48 h 52"/>
                <a:gd name="T94" fmla="*/ 34 w 52"/>
                <a:gd name="T95" fmla="*/ 48 h 52"/>
                <a:gd name="T96" fmla="*/ 30 w 52"/>
                <a:gd name="T97" fmla="*/ 52 h 52"/>
                <a:gd name="T98" fmla="*/ 30 w 52"/>
                <a:gd name="T9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 h="52">
                  <a:moveTo>
                    <a:pt x="45" y="41"/>
                  </a:moveTo>
                  <a:lnTo>
                    <a:pt x="45" y="37"/>
                  </a:lnTo>
                  <a:lnTo>
                    <a:pt x="49" y="37"/>
                  </a:lnTo>
                  <a:lnTo>
                    <a:pt x="49" y="37"/>
                  </a:lnTo>
                  <a:lnTo>
                    <a:pt x="49" y="33"/>
                  </a:lnTo>
                  <a:lnTo>
                    <a:pt x="49" y="33"/>
                  </a:lnTo>
                  <a:lnTo>
                    <a:pt x="52" y="33"/>
                  </a:lnTo>
                  <a:lnTo>
                    <a:pt x="52" y="30"/>
                  </a:lnTo>
                  <a:lnTo>
                    <a:pt x="52" y="30"/>
                  </a:lnTo>
                  <a:lnTo>
                    <a:pt x="52" y="30"/>
                  </a:lnTo>
                  <a:lnTo>
                    <a:pt x="52" y="26"/>
                  </a:lnTo>
                  <a:lnTo>
                    <a:pt x="52" y="26"/>
                  </a:lnTo>
                  <a:lnTo>
                    <a:pt x="52" y="26"/>
                  </a:lnTo>
                  <a:lnTo>
                    <a:pt x="52" y="22"/>
                  </a:lnTo>
                  <a:lnTo>
                    <a:pt x="52" y="22"/>
                  </a:lnTo>
                  <a:lnTo>
                    <a:pt x="52" y="18"/>
                  </a:lnTo>
                  <a:lnTo>
                    <a:pt x="52" y="18"/>
                  </a:lnTo>
                  <a:lnTo>
                    <a:pt x="52" y="18"/>
                  </a:lnTo>
                  <a:lnTo>
                    <a:pt x="52" y="15"/>
                  </a:lnTo>
                  <a:lnTo>
                    <a:pt x="52" y="15"/>
                  </a:lnTo>
                  <a:lnTo>
                    <a:pt x="52" y="15"/>
                  </a:lnTo>
                  <a:lnTo>
                    <a:pt x="52" y="11"/>
                  </a:lnTo>
                  <a:lnTo>
                    <a:pt x="49" y="11"/>
                  </a:lnTo>
                  <a:lnTo>
                    <a:pt x="49" y="7"/>
                  </a:lnTo>
                  <a:lnTo>
                    <a:pt x="49" y="7"/>
                  </a:lnTo>
                  <a:lnTo>
                    <a:pt x="49" y="7"/>
                  </a:lnTo>
                  <a:lnTo>
                    <a:pt x="45" y="7"/>
                  </a:lnTo>
                  <a:lnTo>
                    <a:pt x="45" y="3"/>
                  </a:lnTo>
                  <a:lnTo>
                    <a:pt x="45" y="3"/>
                  </a:lnTo>
                  <a:lnTo>
                    <a:pt x="45" y="3"/>
                  </a:lnTo>
                  <a:lnTo>
                    <a:pt x="41" y="3"/>
                  </a:lnTo>
                  <a:lnTo>
                    <a:pt x="41" y="0"/>
                  </a:lnTo>
                  <a:lnTo>
                    <a:pt x="41" y="0"/>
                  </a:lnTo>
                  <a:lnTo>
                    <a:pt x="37" y="0"/>
                  </a:lnTo>
                  <a:lnTo>
                    <a:pt x="37" y="0"/>
                  </a:lnTo>
                  <a:lnTo>
                    <a:pt x="34" y="0"/>
                  </a:lnTo>
                  <a:lnTo>
                    <a:pt x="34" y="0"/>
                  </a:lnTo>
                  <a:lnTo>
                    <a:pt x="34" y="0"/>
                  </a:lnTo>
                  <a:lnTo>
                    <a:pt x="30" y="0"/>
                  </a:lnTo>
                  <a:lnTo>
                    <a:pt x="30" y="0"/>
                  </a:lnTo>
                  <a:lnTo>
                    <a:pt x="26" y="0"/>
                  </a:lnTo>
                  <a:lnTo>
                    <a:pt x="26" y="0"/>
                  </a:lnTo>
                  <a:lnTo>
                    <a:pt x="26" y="0"/>
                  </a:lnTo>
                  <a:lnTo>
                    <a:pt x="22" y="0"/>
                  </a:lnTo>
                  <a:lnTo>
                    <a:pt x="22" y="0"/>
                  </a:lnTo>
                  <a:lnTo>
                    <a:pt x="22" y="0"/>
                  </a:lnTo>
                  <a:lnTo>
                    <a:pt x="19" y="3"/>
                  </a:lnTo>
                  <a:lnTo>
                    <a:pt x="19" y="3"/>
                  </a:lnTo>
                  <a:lnTo>
                    <a:pt x="19" y="3"/>
                  </a:lnTo>
                  <a:lnTo>
                    <a:pt x="15" y="3"/>
                  </a:lnTo>
                  <a:lnTo>
                    <a:pt x="0" y="18"/>
                  </a:lnTo>
                  <a:lnTo>
                    <a:pt x="0" y="18"/>
                  </a:lnTo>
                  <a:lnTo>
                    <a:pt x="0" y="15"/>
                  </a:lnTo>
                  <a:lnTo>
                    <a:pt x="4" y="15"/>
                  </a:lnTo>
                  <a:lnTo>
                    <a:pt x="4" y="15"/>
                  </a:lnTo>
                  <a:lnTo>
                    <a:pt x="4" y="15"/>
                  </a:lnTo>
                  <a:lnTo>
                    <a:pt x="7" y="15"/>
                  </a:lnTo>
                  <a:lnTo>
                    <a:pt x="7" y="15"/>
                  </a:lnTo>
                  <a:lnTo>
                    <a:pt x="11" y="15"/>
                  </a:lnTo>
                  <a:lnTo>
                    <a:pt x="11" y="11"/>
                  </a:lnTo>
                  <a:lnTo>
                    <a:pt x="11" y="11"/>
                  </a:lnTo>
                  <a:lnTo>
                    <a:pt x="15" y="11"/>
                  </a:lnTo>
                  <a:lnTo>
                    <a:pt x="15" y="11"/>
                  </a:lnTo>
                  <a:lnTo>
                    <a:pt x="19" y="11"/>
                  </a:lnTo>
                  <a:lnTo>
                    <a:pt x="19" y="15"/>
                  </a:lnTo>
                  <a:lnTo>
                    <a:pt x="19" y="15"/>
                  </a:lnTo>
                  <a:lnTo>
                    <a:pt x="22" y="15"/>
                  </a:lnTo>
                  <a:lnTo>
                    <a:pt x="22" y="15"/>
                  </a:lnTo>
                  <a:lnTo>
                    <a:pt x="22" y="15"/>
                  </a:lnTo>
                  <a:lnTo>
                    <a:pt x="26" y="15"/>
                  </a:lnTo>
                  <a:lnTo>
                    <a:pt x="26" y="15"/>
                  </a:lnTo>
                  <a:lnTo>
                    <a:pt x="26" y="18"/>
                  </a:lnTo>
                  <a:lnTo>
                    <a:pt x="30" y="18"/>
                  </a:lnTo>
                  <a:lnTo>
                    <a:pt x="30" y="18"/>
                  </a:lnTo>
                  <a:lnTo>
                    <a:pt x="30" y="22"/>
                  </a:lnTo>
                  <a:lnTo>
                    <a:pt x="34" y="22"/>
                  </a:lnTo>
                  <a:lnTo>
                    <a:pt x="34" y="22"/>
                  </a:lnTo>
                  <a:lnTo>
                    <a:pt x="34" y="22"/>
                  </a:lnTo>
                  <a:lnTo>
                    <a:pt x="34" y="26"/>
                  </a:lnTo>
                  <a:lnTo>
                    <a:pt x="34" y="26"/>
                  </a:lnTo>
                  <a:lnTo>
                    <a:pt x="37" y="30"/>
                  </a:lnTo>
                  <a:lnTo>
                    <a:pt x="37" y="30"/>
                  </a:lnTo>
                  <a:lnTo>
                    <a:pt x="37" y="30"/>
                  </a:lnTo>
                  <a:lnTo>
                    <a:pt x="37" y="33"/>
                  </a:lnTo>
                  <a:lnTo>
                    <a:pt x="37" y="33"/>
                  </a:lnTo>
                  <a:lnTo>
                    <a:pt x="37" y="37"/>
                  </a:lnTo>
                  <a:lnTo>
                    <a:pt x="37" y="37"/>
                  </a:lnTo>
                  <a:lnTo>
                    <a:pt x="37" y="37"/>
                  </a:lnTo>
                  <a:lnTo>
                    <a:pt x="37" y="41"/>
                  </a:lnTo>
                  <a:lnTo>
                    <a:pt x="37" y="41"/>
                  </a:lnTo>
                  <a:lnTo>
                    <a:pt x="37" y="45"/>
                  </a:lnTo>
                  <a:lnTo>
                    <a:pt x="37" y="45"/>
                  </a:lnTo>
                  <a:lnTo>
                    <a:pt x="34" y="45"/>
                  </a:lnTo>
                  <a:lnTo>
                    <a:pt x="34" y="48"/>
                  </a:lnTo>
                  <a:lnTo>
                    <a:pt x="34" y="48"/>
                  </a:lnTo>
                  <a:lnTo>
                    <a:pt x="34" y="48"/>
                  </a:lnTo>
                  <a:lnTo>
                    <a:pt x="34" y="52"/>
                  </a:lnTo>
                  <a:lnTo>
                    <a:pt x="30" y="52"/>
                  </a:lnTo>
                  <a:lnTo>
                    <a:pt x="30" y="52"/>
                  </a:lnTo>
                  <a:lnTo>
                    <a:pt x="30" y="52"/>
                  </a:lnTo>
                  <a:lnTo>
                    <a:pt x="45" y="4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Oval 571">
              <a:extLst>
                <a:ext uri="{FF2B5EF4-FFF2-40B4-BE49-F238E27FC236}">
                  <a16:creationId xmlns:a16="http://schemas.microsoft.com/office/drawing/2014/main" id="{68096F1A-B0E8-2D8E-2851-468E485B2F55}"/>
                </a:ext>
              </a:extLst>
            </p:cNvPr>
            <p:cNvSpPr>
              <a:spLocks noChangeArrowheads="1"/>
            </p:cNvSpPr>
            <p:nvPr/>
          </p:nvSpPr>
          <p:spPr bwMode="auto">
            <a:xfrm>
              <a:off x="5335" y="3073"/>
              <a:ext cx="131" cy="132"/>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572">
              <a:extLst>
                <a:ext uri="{FF2B5EF4-FFF2-40B4-BE49-F238E27FC236}">
                  <a16:creationId xmlns:a16="http://schemas.microsoft.com/office/drawing/2014/main" id="{F81B304F-5C79-AC9E-67A4-ED48D2214EBD}"/>
                </a:ext>
              </a:extLst>
            </p:cNvPr>
            <p:cNvSpPr>
              <a:spLocks/>
            </p:cNvSpPr>
            <p:nvPr/>
          </p:nvSpPr>
          <p:spPr bwMode="auto">
            <a:xfrm>
              <a:off x="5410" y="2893"/>
              <a:ext cx="131" cy="206"/>
            </a:xfrm>
            <a:custGeom>
              <a:avLst/>
              <a:gdLst>
                <a:gd name="T0" fmla="*/ 0 w 131"/>
                <a:gd name="T1" fmla="*/ 184 h 206"/>
                <a:gd name="T2" fmla="*/ 0 w 131"/>
                <a:gd name="T3" fmla="*/ 184 h 206"/>
                <a:gd name="T4" fmla="*/ 0 w 131"/>
                <a:gd name="T5" fmla="*/ 188 h 206"/>
                <a:gd name="T6" fmla="*/ 0 w 131"/>
                <a:gd name="T7" fmla="*/ 188 h 206"/>
                <a:gd name="T8" fmla="*/ 3 w 131"/>
                <a:gd name="T9" fmla="*/ 188 h 206"/>
                <a:gd name="T10" fmla="*/ 3 w 131"/>
                <a:gd name="T11" fmla="*/ 188 h 206"/>
                <a:gd name="T12" fmla="*/ 3 w 131"/>
                <a:gd name="T13" fmla="*/ 191 h 206"/>
                <a:gd name="T14" fmla="*/ 7 w 131"/>
                <a:gd name="T15" fmla="*/ 191 h 206"/>
                <a:gd name="T16" fmla="*/ 7 w 131"/>
                <a:gd name="T17" fmla="*/ 191 h 206"/>
                <a:gd name="T18" fmla="*/ 11 w 131"/>
                <a:gd name="T19" fmla="*/ 195 h 206"/>
                <a:gd name="T20" fmla="*/ 15 w 131"/>
                <a:gd name="T21" fmla="*/ 195 h 206"/>
                <a:gd name="T22" fmla="*/ 15 w 131"/>
                <a:gd name="T23" fmla="*/ 199 h 206"/>
                <a:gd name="T24" fmla="*/ 18 w 131"/>
                <a:gd name="T25" fmla="*/ 199 h 206"/>
                <a:gd name="T26" fmla="*/ 22 w 131"/>
                <a:gd name="T27" fmla="*/ 199 h 206"/>
                <a:gd name="T28" fmla="*/ 26 w 131"/>
                <a:gd name="T29" fmla="*/ 203 h 206"/>
                <a:gd name="T30" fmla="*/ 26 w 131"/>
                <a:gd name="T31" fmla="*/ 203 h 206"/>
                <a:gd name="T32" fmla="*/ 30 w 131"/>
                <a:gd name="T33" fmla="*/ 203 h 206"/>
                <a:gd name="T34" fmla="*/ 30 w 131"/>
                <a:gd name="T35" fmla="*/ 203 h 206"/>
                <a:gd name="T36" fmla="*/ 33 w 131"/>
                <a:gd name="T37" fmla="*/ 203 h 206"/>
                <a:gd name="T38" fmla="*/ 37 w 131"/>
                <a:gd name="T39" fmla="*/ 206 h 206"/>
                <a:gd name="T40" fmla="*/ 37 w 131"/>
                <a:gd name="T41" fmla="*/ 206 h 206"/>
                <a:gd name="T42" fmla="*/ 37 w 131"/>
                <a:gd name="T43" fmla="*/ 206 h 206"/>
                <a:gd name="T44" fmla="*/ 41 w 131"/>
                <a:gd name="T45" fmla="*/ 206 h 206"/>
                <a:gd name="T46" fmla="*/ 41 w 131"/>
                <a:gd name="T47" fmla="*/ 206 h 206"/>
                <a:gd name="T48" fmla="*/ 41 w 131"/>
                <a:gd name="T49" fmla="*/ 206 h 206"/>
                <a:gd name="T50" fmla="*/ 131 w 131"/>
                <a:gd name="T51" fmla="*/ 23 h 206"/>
                <a:gd name="T52" fmla="*/ 131 w 131"/>
                <a:gd name="T53" fmla="*/ 23 h 206"/>
                <a:gd name="T54" fmla="*/ 131 w 131"/>
                <a:gd name="T55" fmla="*/ 23 h 206"/>
                <a:gd name="T56" fmla="*/ 131 w 131"/>
                <a:gd name="T57" fmla="*/ 23 h 206"/>
                <a:gd name="T58" fmla="*/ 127 w 131"/>
                <a:gd name="T59" fmla="*/ 23 h 206"/>
                <a:gd name="T60" fmla="*/ 127 w 131"/>
                <a:gd name="T61" fmla="*/ 19 h 206"/>
                <a:gd name="T62" fmla="*/ 123 w 131"/>
                <a:gd name="T63" fmla="*/ 19 h 206"/>
                <a:gd name="T64" fmla="*/ 123 w 131"/>
                <a:gd name="T65" fmla="*/ 19 h 206"/>
                <a:gd name="T66" fmla="*/ 120 w 131"/>
                <a:gd name="T67" fmla="*/ 19 h 206"/>
                <a:gd name="T68" fmla="*/ 116 w 131"/>
                <a:gd name="T69" fmla="*/ 19 h 206"/>
                <a:gd name="T70" fmla="*/ 116 w 131"/>
                <a:gd name="T71" fmla="*/ 15 h 206"/>
                <a:gd name="T72" fmla="*/ 112 w 131"/>
                <a:gd name="T73" fmla="*/ 15 h 206"/>
                <a:gd name="T74" fmla="*/ 108 w 131"/>
                <a:gd name="T75" fmla="*/ 15 h 206"/>
                <a:gd name="T76" fmla="*/ 105 w 131"/>
                <a:gd name="T77" fmla="*/ 11 h 206"/>
                <a:gd name="T78" fmla="*/ 105 w 131"/>
                <a:gd name="T79" fmla="*/ 11 h 206"/>
                <a:gd name="T80" fmla="*/ 101 w 131"/>
                <a:gd name="T81" fmla="*/ 8 h 206"/>
                <a:gd name="T82" fmla="*/ 101 w 131"/>
                <a:gd name="T83" fmla="*/ 8 h 206"/>
                <a:gd name="T84" fmla="*/ 97 w 131"/>
                <a:gd name="T85" fmla="*/ 8 h 206"/>
                <a:gd name="T86" fmla="*/ 93 w 131"/>
                <a:gd name="T87" fmla="*/ 4 h 206"/>
                <a:gd name="T88" fmla="*/ 93 w 131"/>
                <a:gd name="T89" fmla="*/ 4 h 206"/>
                <a:gd name="T90" fmla="*/ 93 w 131"/>
                <a:gd name="T91" fmla="*/ 4 h 206"/>
                <a:gd name="T92" fmla="*/ 90 w 131"/>
                <a:gd name="T93" fmla="*/ 4 h 206"/>
                <a:gd name="T94" fmla="*/ 90 w 131"/>
                <a:gd name="T95" fmla="*/ 0 h 206"/>
                <a:gd name="T96" fmla="*/ 90 w 131"/>
                <a:gd name="T97" fmla="*/ 0 h 206"/>
                <a:gd name="T98" fmla="*/ 90 w 131"/>
                <a:gd name="T99"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 h="206">
                  <a:moveTo>
                    <a:pt x="0" y="184"/>
                  </a:moveTo>
                  <a:lnTo>
                    <a:pt x="0" y="184"/>
                  </a:lnTo>
                  <a:lnTo>
                    <a:pt x="0" y="184"/>
                  </a:lnTo>
                  <a:lnTo>
                    <a:pt x="0" y="184"/>
                  </a:lnTo>
                  <a:lnTo>
                    <a:pt x="0" y="184"/>
                  </a:lnTo>
                  <a:lnTo>
                    <a:pt x="0" y="188"/>
                  </a:lnTo>
                  <a:lnTo>
                    <a:pt x="0" y="188"/>
                  </a:lnTo>
                  <a:lnTo>
                    <a:pt x="0" y="188"/>
                  </a:lnTo>
                  <a:lnTo>
                    <a:pt x="0" y="188"/>
                  </a:lnTo>
                  <a:lnTo>
                    <a:pt x="3" y="188"/>
                  </a:lnTo>
                  <a:lnTo>
                    <a:pt x="3" y="188"/>
                  </a:lnTo>
                  <a:lnTo>
                    <a:pt x="3" y="188"/>
                  </a:lnTo>
                  <a:lnTo>
                    <a:pt x="3" y="191"/>
                  </a:lnTo>
                  <a:lnTo>
                    <a:pt x="3" y="191"/>
                  </a:lnTo>
                  <a:lnTo>
                    <a:pt x="7" y="191"/>
                  </a:lnTo>
                  <a:lnTo>
                    <a:pt x="7" y="191"/>
                  </a:lnTo>
                  <a:lnTo>
                    <a:pt x="7" y="191"/>
                  </a:lnTo>
                  <a:lnTo>
                    <a:pt x="7" y="191"/>
                  </a:lnTo>
                  <a:lnTo>
                    <a:pt x="11" y="195"/>
                  </a:lnTo>
                  <a:lnTo>
                    <a:pt x="11" y="195"/>
                  </a:lnTo>
                  <a:lnTo>
                    <a:pt x="11" y="195"/>
                  </a:lnTo>
                  <a:lnTo>
                    <a:pt x="15" y="195"/>
                  </a:lnTo>
                  <a:lnTo>
                    <a:pt x="15" y="195"/>
                  </a:lnTo>
                  <a:lnTo>
                    <a:pt x="15" y="199"/>
                  </a:lnTo>
                  <a:lnTo>
                    <a:pt x="18" y="199"/>
                  </a:lnTo>
                  <a:lnTo>
                    <a:pt x="18" y="199"/>
                  </a:lnTo>
                  <a:lnTo>
                    <a:pt x="18" y="199"/>
                  </a:lnTo>
                  <a:lnTo>
                    <a:pt x="22" y="199"/>
                  </a:lnTo>
                  <a:lnTo>
                    <a:pt x="22" y="199"/>
                  </a:lnTo>
                  <a:lnTo>
                    <a:pt x="26" y="203"/>
                  </a:lnTo>
                  <a:lnTo>
                    <a:pt x="26" y="203"/>
                  </a:lnTo>
                  <a:lnTo>
                    <a:pt x="26" y="203"/>
                  </a:lnTo>
                  <a:lnTo>
                    <a:pt x="30" y="203"/>
                  </a:lnTo>
                  <a:lnTo>
                    <a:pt x="30" y="203"/>
                  </a:lnTo>
                  <a:lnTo>
                    <a:pt x="30" y="203"/>
                  </a:lnTo>
                  <a:lnTo>
                    <a:pt x="30" y="203"/>
                  </a:lnTo>
                  <a:lnTo>
                    <a:pt x="33" y="203"/>
                  </a:lnTo>
                  <a:lnTo>
                    <a:pt x="33" y="203"/>
                  </a:lnTo>
                  <a:lnTo>
                    <a:pt x="33" y="206"/>
                  </a:lnTo>
                  <a:lnTo>
                    <a:pt x="37" y="206"/>
                  </a:lnTo>
                  <a:lnTo>
                    <a:pt x="37" y="206"/>
                  </a:lnTo>
                  <a:lnTo>
                    <a:pt x="37" y="206"/>
                  </a:lnTo>
                  <a:lnTo>
                    <a:pt x="37" y="206"/>
                  </a:lnTo>
                  <a:lnTo>
                    <a:pt x="37" y="206"/>
                  </a:lnTo>
                  <a:lnTo>
                    <a:pt x="41" y="206"/>
                  </a:lnTo>
                  <a:lnTo>
                    <a:pt x="41" y="206"/>
                  </a:lnTo>
                  <a:lnTo>
                    <a:pt x="41" y="206"/>
                  </a:lnTo>
                  <a:lnTo>
                    <a:pt x="41" y="206"/>
                  </a:lnTo>
                  <a:lnTo>
                    <a:pt x="41" y="206"/>
                  </a:lnTo>
                  <a:lnTo>
                    <a:pt x="41" y="206"/>
                  </a:lnTo>
                  <a:lnTo>
                    <a:pt x="131" y="23"/>
                  </a:lnTo>
                  <a:lnTo>
                    <a:pt x="131" y="23"/>
                  </a:lnTo>
                  <a:lnTo>
                    <a:pt x="131" y="23"/>
                  </a:lnTo>
                  <a:lnTo>
                    <a:pt x="131" y="23"/>
                  </a:lnTo>
                  <a:lnTo>
                    <a:pt x="131" y="23"/>
                  </a:lnTo>
                  <a:lnTo>
                    <a:pt x="131" y="23"/>
                  </a:lnTo>
                  <a:lnTo>
                    <a:pt x="131" y="23"/>
                  </a:lnTo>
                  <a:lnTo>
                    <a:pt x="131" y="23"/>
                  </a:lnTo>
                  <a:lnTo>
                    <a:pt x="127" y="23"/>
                  </a:lnTo>
                  <a:lnTo>
                    <a:pt x="127" y="23"/>
                  </a:lnTo>
                  <a:lnTo>
                    <a:pt x="127" y="23"/>
                  </a:lnTo>
                  <a:lnTo>
                    <a:pt x="127" y="19"/>
                  </a:lnTo>
                  <a:lnTo>
                    <a:pt x="123" y="19"/>
                  </a:lnTo>
                  <a:lnTo>
                    <a:pt x="123" y="19"/>
                  </a:lnTo>
                  <a:lnTo>
                    <a:pt x="123" y="19"/>
                  </a:lnTo>
                  <a:lnTo>
                    <a:pt x="123" y="19"/>
                  </a:lnTo>
                  <a:lnTo>
                    <a:pt x="120" y="19"/>
                  </a:lnTo>
                  <a:lnTo>
                    <a:pt x="120" y="19"/>
                  </a:lnTo>
                  <a:lnTo>
                    <a:pt x="120" y="19"/>
                  </a:lnTo>
                  <a:lnTo>
                    <a:pt x="116" y="19"/>
                  </a:lnTo>
                  <a:lnTo>
                    <a:pt x="116" y="15"/>
                  </a:lnTo>
                  <a:lnTo>
                    <a:pt x="116" y="15"/>
                  </a:lnTo>
                  <a:lnTo>
                    <a:pt x="112" y="15"/>
                  </a:lnTo>
                  <a:lnTo>
                    <a:pt x="112" y="15"/>
                  </a:lnTo>
                  <a:lnTo>
                    <a:pt x="112" y="15"/>
                  </a:lnTo>
                  <a:lnTo>
                    <a:pt x="108" y="15"/>
                  </a:lnTo>
                  <a:lnTo>
                    <a:pt x="108" y="11"/>
                  </a:lnTo>
                  <a:lnTo>
                    <a:pt x="105" y="11"/>
                  </a:lnTo>
                  <a:lnTo>
                    <a:pt x="105" y="11"/>
                  </a:lnTo>
                  <a:lnTo>
                    <a:pt x="105" y="11"/>
                  </a:lnTo>
                  <a:lnTo>
                    <a:pt x="101" y="11"/>
                  </a:lnTo>
                  <a:lnTo>
                    <a:pt x="101" y="8"/>
                  </a:lnTo>
                  <a:lnTo>
                    <a:pt x="101" y="8"/>
                  </a:lnTo>
                  <a:lnTo>
                    <a:pt x="101" y="8"/>
                  </a:lnTo>
                  <a:lnTo>
                    <a:pt x="97" y="8"/>
                  </a:lnTo>
                  <a:lnTo>
                    <a:pt x="97" y="8"/>
                  </a:lnTo>
                  <a:lnTo>
                    <a:pt x="97" y="8"/>
                  </a:lnTo>
                  <a:lnTo>
                    <a:pt x="93" y="4"/>
                  </a:lnTo>
                  <a:lnTo>
                    <a:pt x="93" y="4"/>
                  </a:lnTo>
                  <a:lnTo>
                    <a:pt x="93" y="4"/>
                  </a:lnTo>
                  <a:lnTo>
                    <a:pt x="93" y="4"/>
                  </a:lnTo>
                  <a:lnTo>
                    <a:pt x="93" y="4"/>
                  </a:lnTo>
                  <a:lnTo>
                    <a:pt x="93" y="4"/>
                  </a:lnTo>
                  <a:lnTo>
                    <a:pt x="90" y="4"/>
                  </a:lnTo>
                  <a:lnTo>
                    <a:pt x="90" y="0"/>
                  </a:lnTo>
                  <a:lnTo>
                    <a:pt x="90" y="0"/>
                  </a:lnTo>
                  <a:lnTo>
                    <a:pt x="90" y="0"/>
                  </a:lnTo>
                  <a:lnTo>
                    <a:pt x="90" y="0"/>
                  </a:lnTo>
                  <a:lnTo>
                    <a:pt x="90" y="0"/>
                  </a:lnTo>
                  <a:lnTo>
                    <a:pt x="90" y="0"/>
                  </a:lnTo>
                  <a:lnTo>
                    <a:pt x="0" y="18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Oval 573">
              <a:extLst>
                <a:ext uri="{FF2B5EF4-FFF2-40B4-BE49-F238E27FC236}">
                  <a16:creationId xmlns:a16="http://schemas.microsoft.com/office/drawing/2014/main" id="{696311AE-A76E-4C0F-8736-CD97681E749C}"/>
                </a:ext>
              </a:extLst>
            </p:cNvPr>
            <p:cNvSpPr>
              <a:spLocks noChangeArrowheads="1"/>
            </p:cNvSpPr>
            <p:nvPr/>
          </p:nvSpPr>
          <p:spPr bwMode="auto">
            <a:xfrm>
              <a:off x="5473" y="2754"/>
              <a:ext cx="162" cy="16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574">
              <a:extLst>
                <a:ext uri="{FF2B5EF4-FFF2-40B4-BE49-F238E27FC236}">
                  <a16:creationId xmlns:a16="http://schemas.microsoft.com/office/drawing/2014/main" id="{50B9B3BE-E816-A39B-AE4D-D6CE352508D9}"/>
                </a:ext>
              </a:extLst>
            </p:cNvPr>
            <p:cNvSpPr>
              <a:spLocks/>
            </p:cNvSpPr>
            <p:nvPr/>
          </p:nvSpPr>
          <p:spPr bwMode="auto">
            <a:xfrm>
              <a:off x="5578" y="2818"/>
              <a:ext cx="143" cy="64"/>
            </a:xfrm>
            <a:custGeom>
              <a:avLst/>
              <a:gdLst>
                <a:gd name="T0" fmla="*/ 23 w 143"/>
                <a:gd name="T1" fmla="*/ 0 h 64"/>
                <a:gd name="T2" fmla="*/ 19 w 143"/>
                <a:gd name="T3" fmla="*/ 0 h 64"/>
                <a:gd name="T4" fmla="*/ 15 w 143"/>
                <a:gd name="T5" fmla="*/ 0 h 64"/>
                <a:gd name="T6" fmla="*/ 15 w 143"/>
                <a:gd name="T7" fmla="*/ 4 h 64"/>
                <a:gd name="T8" fmla="*/ 12 w 143"/>
                <a:gd name="T9" fmla="*/ 4 h 64"/>
                <a:gd name="T10" fmla="*/ 8 w 143"/>
                <a:gd name="T11" fmla="*/ 4 h 64"/>
                <a:gd name="T12" fmla="*/ 8 w 143"/>
                <a:gd name="T13" fmla="*/ 8 h 64"/>
                <a:gd name="T14" fmla="*/ 4 w 143"/>
                <a:gd name="T15" fmla="*/ 8 h 64"/>
                <a:gd name="T16" fmla="*/ 4 w 143"/>
                <a:gd name="T17" fmla="*/ 11 h 64"/>
                <a:gd name="T18" fmla="*/ 4 w 143"/>
                <a:gd name="T19" fmla="*/ 15 h 64"/>
                <a:gd name="T20" fmla="*/ 0 w 143"/>
                <a:gd name="T21" fmla="*/ 15 h 64"/>
                <a:gd name="T22" fmla="*/ 0 w 143"/>
                <a:gd name="T23" fmla="*/ 19 h 64"/>
                <a:gd name="T24" fmla="*/ 0 w 143"/>
                <a:gd name="T25" fmla="*/ 23 h 64"/>
                <a:gd name="T26" fmla="*/ 0 w 143"/>
                <a:gd name="T27" fmla="*/ 26 h 64"/>
                <a:gd name="T28" fmla="*/ 0 w 143"/>
                <a:gd name="T29" fmla="*/ 30 h 64"/>
                <a:gd name="T30" fmla="*/ 0 w 143"/>
                <a:gd name="T31" fmla="*/ 30 h 64"/>
                <a:gd name="T32" fmla="*/ 0 w 143"/>
                <a:gd name="T33" fmla="*/ 34 h 64"/>
                <a:gd name="T34" fmla="*/ 4 w 143"/>
                <a:gd name="T35" fmla="*/ 38 h 64"/>
                <a:gd name="T36" fmla="*/ 4 w 143"/>
                <a:gd name="T37" fmla="*/ 38 h 64"/>
                <a:gd name="T38" fmla="*/ 4 w 143"/>
                <a:gd name="T39" fmla="*/ 41 h 64"/>
                <a:gd name="T40" fmla="*/ 8 w 143"/>
                <a:gd name="T41" fmla="*/ 41 h 64"/>
                <a:gd name="T42" fmla="*/ 8 w 143"/>
                <a:gd name="T43" fmla="*/ 45 h 64"/>
                <a:gd name="T44" fmla="*/ 12 w 143"/>
                <a:gd name="T45" fmla="*/ 45 h 64"/>
                <a:gd name="T46" fmla="*/ 15 w 143"/>
                <a:gd name="T47" fmla="*/ 45 h 64"/>
                <a:gd name="T48" fmla="*/ 15 w 143"/>
                <a:gd name="T49" fmla="*/ 49 h 64"/>
                <a:gd name="T50" fmla="*/ 136 w 143"/>
                <a:gd name="T51" fmla="*/ 64 h 64"/>
                <a:gd name="T52" fmla="*/ 132 w 143"/>
                <a:gd name="T53" fmla="*/ 64 h 64"/>
                <a:gd name="T54" fmla="*/ 128 w 143"/>
                <a:gd name="T55" fmla="*/ 64 h 64"/>
                <a:gd name="T56" fmla="*/ 128 w 143"/>
                <a:gd name="T57" fmla="*/ 60 h 64"/>
                <a:gd name="T58" fmla="*/ 124 w 143"/>
                <a:gd name="T59" fmla="*/ 60 h 64"/>
                <a:gd name="T60" fmla="*/ 124 w 143"/>
                <a:gd name="T61" fmla="*/ 56 h 64"/>
                <a:gd name="T62" fmla="*/ 121 w 143"/>
                <a:gd name="T63" fmla="*/ 56 h 64"/>
                <a:gd name="T64" fmla="*/ 121 w 143"/>
                <a:gd name="T65" fmla="*/ 53 h 64"/>
                <a:gd name="T66" fmla="*/ 121 w 143"/>
                <a:gd name="T67" fmla="*/ 49 h 64"/>
                <a:gd name="T68" fmla="*/ 121 w 143"/>
                <a:gd name="T69" fmla="*/ 45 h 64"/>
                <a:gd name="T70" fmla="*/ 121 w 143"/>
                <a:gd name="T71" fmla="*/ 45 h 64"/>
                <a:gd name="T72" fmla="*/ 121 w 143"/>
                <a:gd name="T73" fmla="*/ 41 h 64"/>
                <a:gd name="T74" fmla="*/ 121 w 143"/>
                <a:gd name="T75" fmla="*/ 38 h 64"/>
                <a:gd name="T76" fmla="*/ 121 w 143"/>
                <a:gd name="T77" fmla="*/ 34 h 64"/>
                <a:gd name="T78" fmla="*/ 121 w 143"/>
                <a:gd name="T79" fmla="*/ 30 h 64"/>
                <a:gd name="T80" fmla="*/ 121 w 143"/>
                <a:gd name="T81" fmla="*/ 30 h 64"/>
                <a:gd name="T82" fmla="*/ 124 w 143"/>
                <a:gd name="T83" fmla="*/ 26 h 64"/>
                <a:gd name="T84" fmla="*/ 124 w 143"/>
                <a:gd name="T85" fmla="*/ 23 h 64"/>
                <a:gd name="T86" fmla="*/ 128 w 143"/>
                <a:gd name="T87" fmla="*/ 23 h 64"/>
                <a:gd name="T88" fmla="*/ 128 w 143"/>
                <a:gd name="T89" fmla="*/ 19 h 64"/>
                <a:gd name="T90" fmla="*/ 132 w 143"/>
                <a:gd name="T91" fmla="*/ 19 h 64"/>
                <a:gd name="T92" fmla="*/ 136 w 143"/>
                <a:gd name="T93" fmla="*/ 19 h 64"/>
                <a:gd name="T94" fmla="*/ 136 w 143"/>
                <a:gd name="T95" fmla="*/ 19 h 64"/>
                <a:gd name="T96" fmla="*/ 139 w 143"/>
                <a:gd name="T97" fmla="*/ 15 h 64"/>
                <a:gd name="T98" fmla="*/ 143 w 143"/>
                <a:gd name="T99"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3" h="64">
                  <a:moveTo>
                    <a:pt x="23" y="0"/>
                  </a:moveTo>
                  <a:lnTo>
                    <a:pt x="23" y="0"/>
                  </a:lnTo>
                  <a:lnTo>
                    <a:pt x="19" y="0"/>
                  </a:lnTo>
                  <a:lnTo>
                    <a:pt x="19" y="0"/>
                  </a:lnTo>
                  <a:lnTo>
                    <a:pt x="19" y="0"/>
                  </a:lnTo>
                  <a:lnTo>
                    <a:pt x="15" y="0"/>
                  </a:lnTo>
                  <a:lnTo>
                    <a:pt x="15" y="0"/>
                  </a:lnTo>
                  <a:lnTo>
                    <a:pt x="15" y="4"/>
                  </a:lnTo>
                  <a:lnTo>
                    <a:pt x="12" y="4"/>
                  </a:lnTo>
                  <a:lnTo>
                    <a:pt x="12" y="4"/>
                  </a:lnTo>
                  <a:lnTo>
                    <a:pt x="12" y="4"/>
                  </a:lnTo>
                  <a:lnTo>
                    <a:pt x="8" y="4"/>
                  </a:lnTo>
                  <a:lnTo>
                    <a:pt x="8" y="8"/>
                  </a:lnTo>
                  <a:lnTo>
                    <a:pt x="8" y="8"/>
                  </a:lnTo>
                  <a:lnTo>
                    <a:pt x="8" y="8"/>
                  </a:lnTo>
                  <a:lnTo>
                    <a:pt x="4" y="8"/>
                  </a:lnTo>
                  <a:lnTo>
                    <a:pt x="4" y="11"/>
                  </a:lnTo>
                  <a:lnTo>
                    <a:pt x="4" y="11"/>
                  </a:lnTo>
                  <a:lnTo>
                    <a:pt x="4" y="11"/>
                  </a:lnTo>
                  <a:lnTo>
                    <a:pt x="4" y="15"/>
                  </a:lnTo>
                  <a:lnTo>
                    <a:pt x="0" y="15"/>
                  </a:lnTo>
                  <a:lnTo>
                    <a:pt x="0" y="15"/>
                  </a:lnTo>
                  <a:lnTo>
                    <a:pt x="0" y="19"/>
                  </a:lnTo>
                  <a:lnTo>
                    <a:pt x="0" y="19"/>
                  </a:lnTo>
                  <a:lnTo>
                    <a:pt x="0" y="23"/>
                  </a:lnTo>
                  <a:lnTo>
                    <a:pt x="0" y="23"/>
                  </a:lnTo>
                  <a:lnTo>
                    <a:pt x="0" y="23"/>
                  </a:lnTo>
                  <a:lnTo>
                    <a:pt x="0" y="26"/>
                  </a:lnTo>
                  <a:lnTo>
                    <a:pt x="0" y="26"/>
                  </a:lnTo>
                  <a:lnTo>
                    <a:pt x="0" y="30"/>
                  </a:lnTo>
                  <a:lnTo>
                    <a:pt x="0" y="30"/>
                  </a:lnTo>
                  <a:lnTo>
                    <a:pt x="0" y="30"/>
                  </a:lnTo>
                  <a:lnTo>
                    <a:pt x="0" y="34"/>
                  </a:lnTo>
                  <a:lnTo>
                    <a:pt x="0" y="34"/>
                  </a:lnTo>
                  <a:lnTo>
                    <a:pt x="0" y="34"/>
                  </a:lnTo>
                  <a:lnTo>
                    <a:pt x="4" y="38"/>
                  </a:lnTo>
                  <a:lnTo>
                    <a:pt x="4" y="38"/>
                  </a:lnTo>
                  <a:lnTo>
                    <a:pt x="4" y="38"/>
                  </a:lnTo>
                  <a:lnTo>
                    <a:pt x="4" y="41"/>
                  </a:lnTo>
                  <a:lnTo>
                    <a:pt x="4" y="41"/>
                  </a:lnTo>
                  <a:lnTo>
                    <a:pt x="8" y="41"/>
                  </a:lnTo>
                  <a:lnTo>
                    <a:pt x="8" y="41"/>
                  </a:lnTo>
                  <a:lnTo>
                    <a:pt x="8" y="45"/>
                  </a:lnTo>
                  <a:lnTo>
                    <a:pt x="8" y="45"/>
                  </a:lnTo>
                  <a:lnTo>
                    <a:pt x="12" y="45"/>
                  </a:lnTo>
                  <a:lnTo>
                    <a:pt x="12" y="45"/>
                  </a:lnTo>
                  <a:lnTo>
                    <a:pt x="12" y="45"/>
                  </a:lnTo>
                  <a:lnTo>
                    <a:pt x="15" y="45"/>
                  </a:lnTo>
                  <a:lnTo>
                    <a:pt x="15" y="49"/>
                  </a:lnTo>
                  <a:lnTo>
                    <a:pt x="15" y="49"/>
                  </a:lnTo>
                  <a:lnTo>
                    <a:pt x="136" y="64"/>
                  </a:lnTo>
                  <a:lnTo>
                    <a:pt x="136" y="64"/>
                  </a:lnTo>
                  <a:lnTo>
                    <a:pt x="132" y="64"/>
                  </a:lnTo>
                  <a:lnTo>
                    <a:pt x="132" y="64"/>
                  </a:lnTo>
                  <a:lnTo>
                    <a:pt x="132" y="64"/>
                  </a:lnTo>
                  <a:lnTo>
                    <a:pt x="128" y="64"/>
                  </a:lnTo>
                  <a:lnTo>
                    <a:pt x="128" y="60"/>
                  </a:lnTo>
                  <a:lnTo>
                    <a:pt x="128" y="60"/>
                  </a:lnTo>
                  <a:lnTo>
                    <a:pt x="128" y="60"/>
                  </a:lnTo>
                  <a:lnTo>
                    <a:pt x="124" y="60"/>
                  </a:lnTo>
                  <a:lnTo>
                    <a:pt x="124" y="56"/>
                  </a:lnTo>
                  <a:lnTo>
                    <a:pt x="124" y="56"/>
                  </a:lnTo>
                  <a:lnTo>
                    <a:pt x="124" y="56"/>
                  </a:lnTo>
                  <a:lnTo>
                    <a:pt x="121" y="56"/>
                  </a:lnTo>
                  <a:lnTo>
                    <a:pt x="121" y="53"/>
                  </a:lnTo>
                  <a:lnTo>
                    <a:pt x="121" y="53"/>
                  </a:lnTo>
                  <a:lnTo>
                    <a:pt x="121" y="49"/>
                  </a:lnTo>
                  <a:lnTo>
                    <a:pt x="121" y="49"/>
                  </a:lnTo>
                  <a:lnTo>
                    <a:pt x="121" y="49"/>
                  </a:lnTo>
                  <a:lnTo>
                    <a:pt x="121" y="45"/>
                  </a:lnTo>
                  <a:lnTo>
                    <a:pt x="121" y="45"/>
                  </a:lnTo>
                  <a:lnTo>
                    <a:pt x="121" y="45"/>
                  </a:lnTo>
                  <a:lnTo>
                    <a:pt x="121" y="41"/>
                  </a:lnTo>
                  <a:lnTo>
                    <a:pt x="121" y="41"/>
                  </a:lnTo>
                  <a:lnTo>
                    <a:pt x="121" y="38"/>
                  </a:lnTo>
                  <a:lnTo>
                    <a:pt x="121" y="38"/>
                  </a:lnTo>
                  <a:lnTo>
                    <a:pt x="121" y="38"/>
                  </a:lnTo>
                  <a:lnTo>
                    <a:pt x="121" y="34"/>
                  </a:lnTo>
                  <a:lnTo>
                    <a:pt x="121" y="34"/>
                  </a:lnTo>
                  <a:lnTo>
                    <a:pt x="121" y="30"/>
                  </a:lnTo>
                  <a:lnTo>
                    <a:pt x="121" y="30"/>
                  </a:lnTo>
                  <a:lnTo>
                    <a:pt x="121" y="30"/>
                  </a:lnTo>
                  <a:lnTo>
                    <a:pt x="124" y="26"/>
                  </a:lnTo>
                  <a:lnTo>
                    <a:pt x="124" y="26"/>
                  </a:lnTo>
                  <a:lnTo>
                    <a:pt x="124" y="26"/>
                  </a:lnTo>
                  <a:lnTo>
                    <a:pt x="124" y="23"/>
                  </a:lnTo>
                  <a:lnTo>
                    <a:pt x="128" y="23"/>
                  </a:lnTo>
                  <a:lnTo>
                    <a:pt x="128" y="23"/>
                  </a:lnTo>
                  <a:lnTo>
                    <a:pt x="128" y="23"/>
                  </a:lnTo>
                  <a:lnTo>
                    <a:pt x="128" y="19"/>
                  </a:lnTo>
                  <a:lnTo>
                    <a:pt x="132" y="19"/>
                  </a:lnTo>
                  <a:lnTo>
                    <a:pt x="132" y="19"/>
                  </a:lnTo>
                  <a:lnTo>
                    <a:pt x="132" y="19"/>
                  </a:lnTo>
                  <a:lnTo>
                    <a:pt x="136" y="19"/>
                  </a:lnTo>
                  <a:lnTo>
                    <a:pt x="136" y="19"/>
                  </a:lnTo>
                  <a:lnTo>
                    <a:pt x="136" y="19"/>
                  </a:lnTo>
                  <a:lnTo>
                    <a:pt x="139" y="19"/>
                  </a:lnTo>
                  <a:lnTo>
                    <a:pt x="139" y="15"/>
                  </a:lnTo>
                  <a:lnTo>
                    <a:pt x="139" y="15"/>
                  </a:lnTo>
                  <a:lnTo>
                    <a:pt x="143" y="19"/>
                  </a:lnTo>
                  <a:lnTo>
                    <a:pt x="23"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575">
              <a:extLst>
                <a:ext uri="{FF2B5EF4-FFF2-40B4-BE49-F238E27FC236}">
                  <a16:creationId xmlns:a16="http://schemas.microsoft.com/office/drawing/2014/main" id="{453104A0-8DD1-F253-2874-1D70AD5A7392}"/>
                </a:ext>
              </a:extLst>
            </p:cNvPr>
            <p:cNvSpPr>
              <a:spLocks/>
            </p:cNvSpPr>
            <p:nvPr/>
          </p:nvSpPr>
          <p:spPr bwMode="auto">
            <a:xfrm>
              <a:off x="5331" y="2638"/>
              <a:ext cx="184" cy="165"/>
            </a:xfrm>
            <a:custGeom>
              <a:avLst/>
              <a:gdLst>
                <a:gd name="T0" fmla="*/ 154 w 184"/>
                <a:gd name="T1" fmla="*/ 165 h 165"/>
                <a:gd name="T2" fmla="*/ 154 w 184"/>
                <a:gd name="T3" fmla="*/ 165 h 165"/>
                <a:gd name="T4" fmla="*/ 154 w 184"/>
                <a:gd name="T5" fmla="*/ 165 h 165"/>
                <a:gd name="T6" fmla="*/ 154 w 184"/>
                <a:gd name="T7" fmla="*/ 165 h 165"/>
                <a:gd name="T8" fmla="*/ 157 w 184"/>
                <a:gd name="T9" fmla="*/ 165 h 165"/>
                <a:gd name="T10" fmla="*/ 157 w 184"/>
                <a:gd name="T11" fmla="*/ 165 h 165"/>
                <a:gd name="T12" fmla="*/ 161 w 184"/>
                <a:gd name="T13" fmla="*/ 161 h 165"/>
                <a:gd name="T14" fmla="*/ 161 w 184"/>
                <a:gd name="T15" fmla="*/ 161 h 165"/>
                <a:gd name="T16" fmla="*/ 161 w 184"/>
                <a:gd name="T17" fmla="*/ 161 h 165"/>
                <a:gd name="T18" fmla="*/ 165 w 184"/>
                <a:gd name="T19" fmla="*/ 158 h 165"/>
                <a:gd name="T20" fmla="*/ 169 w 184"/>
                <a:gd name="T21" fmla="*/ 158 h 165"/>
                <a:gd name="T22" fmla="*/ 169 w 184"/>
                <a:gd name="T23" fmla="*/ 154 h 165"/>
                <a:gd name="T24" fmla="*/ 172 w 184"/>
                <a:gd name="T25" fmla="*/ 150 h 165"/>
                <a:gd name="T26" fmla="*/ 172 w 184"/>
                <a:gd name="T27" fmla="*/ 150 h 165"/>
                <a:gd name="T28" fmla="*/ 176 w 184"/>
                <a:gd name="T29" fmla="*/ 146 h 165"/>
                <a:gd name="T30" fmla="*/ 176 w 184"/>
                <a:gd name="T31" fmla="*/ 146 h 165"/>
                <a:gd name="T32" fmla="*/ 176 w 184"/>
                <a:gd name="T33" fmla="*/ 143 h 165"/>
                <a:gd name="T34" fmla="*/ 180 w 184"/>
                <a:gd name="T35" fmla="*/ 139 h 165"/>
                <a:gd name="T36" fmla="*/ 180 w 184"/>
                <a:gd name="T37" fmla="*/ 139 h 165"/>
                <a:gd name="T38" fmla="*/ 180 w 184"/>
                <a:gd name="T39" fmla="*/ 135 h 165"/>
                <a:gd name="T40" fmla="*/ 184 w 184"/>
                <a:gd name="T41" fmla="*/ 135 h 165"/>
                <a:gd name="T42" fmla="*/ 184 w 184"/>
                <a:gd name="T43" fmla="*/ 135 h 165"/>
                <a:gd name="T44" fmla="*/ 184 w 184"/>
                <a:gd name="T45" fmla="*/ 131 h 165"/>
                <a:gd name="T46" fmla="*/ 184 w 184"/>
                <a:gd name="T47" fmla="*/ 131 h 165"/>
                <a:gd name="T48" fmla="*/ 184 w 184"/>
                <a:gd name="T49" fmla="*/ 131 h 165"/>
                <a:gd name="T50" fmla="*/ 30 w 184"/>
                <a:gd name="T51" fmla="*/ 0 h 165"/>
                <a:gd name="T52" fmla="*/ 30 w 184"/>
                <a:gd name="T53" fmla="*/ 0 h 165"/>
                <a:gd name="T54" fmla="*/ 30 w 184"/>
                <a:gd name="T55" fmla="*/ 0 h 165"/>
                <a:gd name="T56" fmla="*/ 30 w 184"/>
                <a:gd name="T57" fmla="*/ 0 h 165"/>
                <a:gd name="T58" fmla="*/ 30 w 184"/>
                <a:gd name="T59" fmla="*/ 4 h 165"/>
                <a:gd name="T60" fmla="*/ 30 w 184"/>
                <a:gd name="T61" fmla="*/ 4 h 165"/>
                <a:gd name="T62" fmla="*/ 26 w 184"/>
                <a:gd name="T63" fmla="*/ 7 h 165"/>
                <a:gd name="T64" fmla="*/ 26 w 184"/>
                <a:gd name="T65" fmla="*/ 7 h 165"/>
                <a:gd name="T66" fmla="*/ 26 w 184"/>
                <a:gd name="T67" fmla="*/ 11 h 165"/>
                <a:gd name="T68" fmla="*/ 22 w 184"/>
                <a:gd name="T69" fmla="*/ 11 h 165"/>
                <a:gd name="T70" fmla="*/ 22 w 184"/>
                <a:gd name="T71" fmla="*/ 15 h 165"/>
                <a:gd name="T72" fmla="*/ 19 w 184"/>
                <a:gd name="T73" fmla="*/ 19 h 165"/>
                <a:gd name="T74" fmla="*/ 19 w 184"/>
                <a:gd name="T75" fmla="*/ 19 h 165"/>
                <a:gd name="T76" fmla="*/ 15 w 184"/>
                <a:gd name="T77" fmla="*/ 22 h 165"/>
                <a:gd name="T78" fmla="*/ 15 w 184"/>
                <a:gd name="T79" fmla="*/ 22 h 165"/>
                <a:gd name="T80" fmla="*/ 11 w 184"/>
                <a:gd name="T81" fmla="*/ 26 h 165"/>
                <a:gd name="T82" fmla="*/ 11 w 184"/>
                <a:gd name="T83" fmla="*/ 26 h 165"/>
                <a:gd name="T84" fmla="*/ 7 w 184"/>
                <a:gd name="T85" fmla="*/ 30 h 165"/>
                <a:gd name="T86" fmla="*/ 7 w 184"/>
                <a:gd name="T87" fmla="*/ 30 h 165"/>
                <a:gd name="T88" fmla="*/ 4 w 184"/>
                <a:gd name="T89" fmla="*/ 34 h 165"/>
                <a:gd name="T90" fmla="*/ 4 w 184"/>
                <a:gd name="T91" fmla="*/ 34 h 165"/>
                <a:gd name="T92" fmla="*/ 4 w 184"/>
                <a:gd name="T93" fmla="*/ 34 h 165"/>
                <a:gd name="T94" fmla="*/ 0 w 184"/>
                <a:gd name="T95" fmla="*/ 34 h 165"/>
                <a:gd name="T96" fmla="*/ 0 w 184"/>
                <a:gd name="T97" fmla="*/ 34 h 165"/>
                <a:gd name="T98" fmla="*/ 0 w 184"/>
                <a:gd name="T99" fmla="*/ 3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4" h="165">
                  <a:moveTo>
                    <a:pt x="154" y="165"/>
                  </a:moveTo>
                  <a:lnTo>
                    <a:pt x="154" y="165"/>
                  </a:lnTo>
                  <a:lnTo>
                    <a:pt x="154" y="165"/>
                  </a:lnTo>
                  <a:lnTo>
                    <a:pt x="154" y="165"/>
                  </a:lnTo>
                  <a:lnTo>
                    <a:pt x="154" y="165"/>
                  </a:lnTo>
                  <a:lnTo>
                    <a:pt x="154" y="165"/>
                  </a:lnTo>
                  <a:lnTo>
                    <a:pt x="154" y="165"/>
                  </a:lnTo>
                  <a:lnTo>
                    <a:pt x="154" y="165"/>
                  </a:lnTo>
                  <a:lnTo>
                    <a:pt x="154" y="165"/>
                  </a:lnTo>
                  <a:lnTo>
                    <a:pt x="157" y="165"/>
                  </a:lnTo>
                  <a:lnTo>
                    <a:pt x="157" y="165"/>
                  </a:lnTo>
                  <a:lnTo>
                    <a:pt x="157" y="165"/>
                  </a:lnTo>
                  <a:lnTo>
                    <a:pt x="157" y="165"/>
                  </a:lnTo>
                  <a:lnTo>
                    <a:pt x="161" y="161"/>
                  </a:lnTo>
                  <a:lnTo>
                    <a:pt x="161" y="161"/>
                  </a:lnTo>
                  <a:lnTo>
                    <a:pt x="161" y="161"/>
                  </a:lnTo>
                  <a:lnTo>
                    <a:pt x="161" y="161"/>
                  </a:lnTo>
                  <a:lnTo>
                    <a:pt x="161" y="161"/>
                  </a:lnTo>
                  <a:lnTo>
                    <a:pt x="165" y="158"/>
                  </a:lnTo>
                  <a:lnTo>
                    <a:pt x="165" y="158"/>
                  </a:lnTo>
                  <a:lnTo>
                    <a:pt x="165" y="158"/>
                  </a:lnTo>
                  <a:lnTo>
                    <a:pt x="169" y="158"/>
                  </a:lnTo>
                  <a:lnTo>
                    <a:pt x="169" y="154"/>
                  </a:lnTo>
                  <a:lnTo>
                    <a:pt x="169" y="154"/>
                  </a:lnTo>
                  <a:lnTo>
                    <a:pt x="169" y="154"/>
                  </a:lnTo>
                  <a:lnTo>
                    <a:pt x="172" y="150"/>
                  </a:lnTo>
                  <a:lnTo>
                    <a:pt x="172" y="150"/>
                  </a:lnTo>
                  <a:lnTo>
                    <a:pt x="172" y="150"/>
                  </a:lnTo>
                  <a:lnTo>
                    <a:pt x="172" y="146"/>
                  </a:lnTo>
                  <a:lnTo>
                    <a:pt x="176" y="146"/>
                  </a:lnTo>
                  <a:lnTo>
                    <a:pt x="176" y="146"/>
                  </a:lnTo>
                  <a:lnTo>
                    <a:pt x="176" y="146"/>
                  </a:lnTo>
                  <a:lnTo>
                    <a:pt x="176" y="143"/>
                  </a:lnTo>
                  <a:lnTo>
                    <a:pt x="176" y="143"/>
                  </a:lnTo>
                  <a:lnTo>
                    <a:pt x="180" y="143"/>
                  </a:lnTo>
                  <a:lnTo>
                    <a:pt x="180" y="139"/>
                  </a:lnTo>
                  <a:lnTo>
                    <a:pt x="180" y="139"/>
                  </a:lnTo>
                  <a:lnTo>
                    <a:pt x="180" y="139"/>
                  </a:lnTo>
                  <a:lnTo>
                    <a:pt x="180" y="139"/>
                  </a:lnTo>
                  <a:lnTo>
                    <a:pt x="180" y="135"/>
                  </a:lnTo>
                  <a:lnTo>
                    <a:pt x="180" y="135"/>
                  </a:lnTo>
                  <a:lnTo>
                    <a:pt x="184" y="135"/>
                  </a:lnTo>
                  <a:lnTo>
                    <a:pt x="184" y="135"/>
                  </a:lnTo>
                  <a:lnTo>
                    <a:pt x="184" y="135"/>
                  </a:lnTo>
                  <a:lnTo>
                    <a:pt x="184" y="135"/>
                  </a:lnTo>
                  <a:lnTo>
                    <a:pt x="184" y="131"/>
                  </a:lnTo>
                  <a:lnTo>
                    <a:pt x="184" y="131"/>
                  </a:lnTo>
                  <a:lnTo>
                    <a:pt x="184" y="131"/>
                  </a:lnTo>
                  <a:lnTo>
                    <a:pt x="184" y="131"/>
                  </a:lnTo>
                  <a:lnTo>
                    <a:pt x="184" y="131"/>
                  </a:lnTo>
                  <a:lnTo>
                    <a:pt x="30" y="0"/>
                  </a:lnTo>
                  <a:lnTo>
                    <a:pt x="30" y="0"/>
                  </a:lnTo>
                  <a:lnTo>
                    <a:pt x="30" y="0"/>
                  </a:lnTo>
                  <a:lnTo>
                    <a:pt x="30" y="0"/>
                  </a:lnTo>
                  <a:lnTo>
                    <a:pt x="30" y="0"/>
                  </a:lnTo>
                  <a:lnTo>
                    <a:pt x="30" y="0"/>
                  </a:lnTo>
                  <a:lnTo>
                    <a:pt x="30" y="0"/>
                  </a:lnTo>
                  <a:lnTo>
                    <a:pt x="30" y="0"/>
                  </a:lnTo>
                  <a:lnTo>
                    <a:pt x="30" y="4"/>
                  </a:lnTo>
                  <a:lnTo>
                    <a:pt x="30" y="4"/>
                  </a:lnTo>
                  <a:lnTo>
                    <a:pt x="30" y="4"/>
                  </a:lnTo>
                  <a:lnTo>
                    <a:pt x="30" y="4"/>
                  </a:lnTo>
                  <a:lnTo>
                    <a:pt x="26" y="4"/>
                  </a:lnTo>
                  <a:lnTo>
                    <a:pt x="26" y="7"/>
                  </a:lnTo>
                  <a:lnTo>
                    <a:pt x="26" y="7"/>
                  </a:lnTo>
                  <a:lnTo>
                    <a:pt x="26" y="7"/>
                  </a:lnTo>
                  <a:lnTo>
                    <a:pt x="26" y="7"/>
                  </a:lnTo>
                  <a:lnTo>
                    <a:pt x="26" y="11"/>
                  </a:lnTo>
                  <a:lnTo>
                    <a:pt x="22" y="11"/>
                  </a:lnTo>
                  <a:lnTo>
                    <a:pt x="22" y="11"/>
                  </a:lnTo>
                  <a:lnTo>
                    <a:pt x="22" y="15"/>
                  </a:lnTo>
                  <a:lnTo>
                    <a:pt x="22" y="15"/>
                  </a:lnTo>
                  <a:lnTo>
                    <a:pt x="19" y="15"/>
                  </a:lnTo>
                  <a:lnTo>
                    <a:pt x="19" y="19"/>
                  </a:lnTo>
                  <a:lnTo>
                    <a:pt x="19" y="19"/>
                  </a:lnTo>
                  <a:lnTo>
                    <a:pt x="19" y="19"/>
                  </a:lnTo>
                  <a:lnTo>
                    <a:pt x="15" y="19"/>
                  </a:lnTo>
                  <a:lnTo>
                    <a:pt x="15" y="22"/>
                  </a:lnTo>
                  <a:lnTo>
                    <a:pt x="15" y="22"/>
                  </a:lnTo>
                  <a:lnTo>
                    <a:pt x="15" y="22"/>
                  </a:lnTo>
                  <a:lnTo>
                    <a:pt x="11" y="26"/>
                  </a:lnTo>
                  <a:lnTo>
                    <a:pt x="11" y="26"/>
                  </a:lnTo>
                  <a:lnTo>
                    <a:pt x="11" y="26"/>
                  </a:lnTo>
                  <a:lnTo>
                    <a:pt x="11" y="26"/>
                  </a:lnTo>
                  <a:lnTo>
                    <a:pt x="7" y="30"/>
                  </a:lnTo>
                  <a:lnTo>
                    <a:pt x="7" y="30"/>
                  </a:lnTo>
                  <a:lnTo>
                    <a:pt x="7" y="30"/>
                  </a:lnTo>
                  <a:lnTo>
                    <a:pt x="7" y="30"/>
                  </a:lnTo>
                  <a:lnTo>
                    <a:pt x="4" y="30"/>
                  </a:lnTo>
                  <a:lnTo>
                    <a:pt x="4" y="34"/>
                  </a:lnTo>
                  <a:lnTo>
                    <a:pt x="4" y="34"/>
                  </a:lnTo>
                  <a:lnTo>
                    <a:pt x="4" y="34"/>
                  </a:lnTo>
                  <a:lnTo>
                    <a:pt x="4" y="34"/>
                  </a:lnTo>
                  <a:lnTo>
                    <a:pt x="4" y="34"/>
                  </a:lnTo>
                  <a:lnTo>
                    <a:pt x="0" y="34"/>
                  </a:lnTo>
                  <a:lnTo>
                    <a:pt x="0" y="34"/>
                  </a:lnTo>
                  <a:lnTo>
                    <a:pt x="0" y="34"/>
                  </a:lnTo>
                  <a:lnTo>
                    <a:pt x="0" y="34"/>
                  </a:lnTo>
                  <a:lnTo>
                    <a:pt x="0" y="34"/>
                  </a:lnTo>
                  <a:lnTo>
                    <a:pt x="0" y="34"/>
                  </a:lnTo>
                  <a:lnTo>
                    <a:pt x="154" y="16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Oval 576">
              <a:extLst>
                <a:ext uri="{FF2B5EF4-FFF2-40B4-BE49-F238E27FC236}">
                  <a16:creationId xmlns:a16="http://schemas.microsoft.com/office/drawing/2014/main" id="{1DDC2AFD-6B7C-2809-E986-5259222D8A8F}"/>
                </a:ext>
              </a:extLst>
            </p:cNvPr>
            <p:cNvSpPr>
              <a:spLocks noChangeArrowheads="1"/>
            </p:cNvSpPr>
            <p:nvPr/>
          </p:nvSpPr>
          <p:spPr bwMode="auto">
            <a:xfrm>
              <a:off x="5233" y="2548"/>
              <a:ext cx="132" cy="131"/>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Oval 577">
              <a:extLst>
                <a:ext uri="{FF2B5EF4-FFF2-40B4-BE49-F238E27FC236}">
                  <a16:creationId xmlns:a16="http://schemas.microsoft.com/office/drawing/2014/main" id="{56DF568D-C421-A65F-7D10-F6CBD4637992}"/>
                </a:ext>
              </a:extLst>
            </p:cNvPr>
            <p:cNvSpPr>
              <a:spLocks noChangeArrowheads="1"/>
            </p:cNvSpPr>
            <p:nvPr/>
          </p:nvSpPr>
          <p:spPr bwMode="auto">
            <a:xfrm>
              <a:off x="6288" y="2454"/>
              <a:ext cx="138" cy="139"/>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Oval 578">
              <a:extLst>
                <a:ext uri="{FF2B5EF4-FFF2-40B4-BE49-F238E27FC236}">
                  <a16:creationId xmlns:a16="http://schemas.microsoft.com/office/drawing/2014/main" id="{F21E47C6-6073-AF51-2CC0-1DB1D6BD0592}"/>
                </a:ext>
              </a:extLst>
            </p:cNvPr>
            <p:cNvSpPr>
              <a:spLocks noChangeArrowheads="1"/>
            </p:cNvSpPr>
            <p:nvPr/>
          </p:nvSpPr>
          <p:spPr bwMode="auto">
            <a:xfrm>
              <a:off x="5695" y="2056"/>
              <a:ext cx="131" cy="132"/>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Oval 579">
              <a:extLst>
                <a:ext uri="{FF2B5EF4-FFF2-40B4-BE49-F238E27FC236}">
                  <a16:creationId xmlns:a16="http://schemas.microsoft.com/office/drawing/2014/main" id="{E19E9C5A-29B5-7123-22CD-467DCC131AB8}"/>
                </a:ext>
              </a:extLst>
            </p:cNvPr>
            <p:cNvSpPr>
              <a:spLocks noChangeArrowheads="1"/>
            </p:cNvSpPr>
            <p:nvPr/>
          </p:nvSpPr>
          <p:spPr bwMode="auto">
            <a:xfrm>
              <a:off x="5684" y="2792"/>
              <a:ext cx="138" cy="139"/>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2" name="Group 47">
            <a:extLst>
              <a:ext uri="{FF2B5EF4-FFF2-40B4-BE49-F238E27FC236}">
                <a16:creationId xmlns:a16="http://schemas.microsoft.com/office/drawing/2014/main" id="{0CF8603B-41F5-D44B-B8FF-4311688FDFC4}"/>
              </a:ext>
            </a:extLst>
          </p:cNvPr>
          <p:cNvGrpSpPr>
            <a:grpSpLocks noChangeAspect="1"/>
          </p:cNvGrpSpPr>
          <p:nvPr/>
        </p:nvGrpSpPr>
        <p:grpSpPr bwMode="auto">
          <a:xfrm>
            <a:off x="2738655" y="4940122"/>
            <a:ext cx="2402188" cy="1554441"/>
            <a:chOff x="502" y="0"/>
            <a:chExt cx="6676" cy="4320"/>
          </a:xfrm>
        </p:grpSpPr>
        <p:sp>
          <p:nvSpPr>
            <p:cNvPr id="293" name="AutoShape 46">
              <a:extLst>
                <a:ext uri="{FF2B5EF4-FFF2-40B4-BE49-F238E27FC236}">
                  <a16:creationId xmlns:a16="http://schemas.microsoft.com/office/drawing/2014/main" id="{59E0344C-1B77-548A-E95B-BD67E2EF9F56}"/>
                </a:ext>
              </a:extLst>
            </p:cNvPr>
            <p:cNvSpPr>
              <a:spLocks noChangeAspect="1" noChangeArrowheads="1" noTextEdit="1"/>
            </p:cNvSpPr>
            <p:nvPr/>
          </p:nvSpPr>
          <p:spPr bwMode="auto">
            <a:xfrm>
              <a:off x="502" y="0"/>
              <a:ext cx="667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48">
              <a:extLst>
                <a:ext uri="{FF2B5EF4-FFF2-40B4-BE49-F238E27FC236}">
                  <a16:creationId xmlns:a16="http://schemas.microsoft.com/office/drawing/2014/main" id="{26B413F7-602D-3B98-D45C-2C55D30C1514}"/>
                </a:ext>
              </a:extLst>
            </p:cNvPr>
            <p:cNvSpPr>
              <a:spLocks noChangeArrowheads="1"/>
            </p:cNvSpPr>
            <p:nvPr/>
          </p:nvSpPr>
          <p:spPr bwMode="auto">
            <a:xfrm>
              <a:off x="502" y="0"/>
              <a:ext cx="6676" cy="432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Oval 49">
              <a:extLst>
                <a:ext uri="{FF2B5EF4-FFF2-40B4-BE49-F238E27FC236}">
                  <a16:creationId xmlns:a16="http://schemas.microsoft.com/office/drawing/2014/main" id="{4B3D8264-EC07-4838-6AA1-583B9A8C717A}"/>
                </a:ext>
              </a:extLst>
            </p:cNvPr>
            <p:cNvSpPr>
              <a:spLocks noChangeArrowheads="1"/>
            </p:cNvSpPr>
            <p:nvPr/>
          </p:nvSpPr>
          <p:spPr bwMode="auto">
            <a:xfrm>
              <a:off x="3233" y="1635"/>
              <a:ext cx="466" cy="466"/>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50">
              <a:extLst>
                <a:ext uri="{FF2B5EF4-FFF2-40B4-BE49-F238E27FC236}">
                  <a16:creationId xmlns:a16="http://schemas.microsoft.com/office/drawing/2014/main" id="{0F6E914F-5949-8705-631D-050349154E8C}"/>
                </a:ext>
              </a:extLst>
            </p:cNvPr>
            <p:cNvSpPr>
              <a:spLocks/>
            </p:cNvSpPr>
            <p:nvPr/>
          </p:nvSpPr>
          <p:spPr bwMode="auto">
            <a:xfrm>
              <a:off x="2989" y="1555"/>
              <a:ext cx="454" cy="340"/>
            </a:xfrm>
            <a:custGeom>
              <a:avLst/>
              <a:gdLst>
                <a:gd name="T0" fmla="*/ 341 w 454"/>
                <a:gd name="T1" fmla="*/ 336 h 340"/>
                <a:gd name="T2" fmla="*/ 353 w 454"/>
                <a:gd name="T3" fmla="*/ 336 h 340"/>
                <a:gd name="T4" fmla="*/ 362 w 454"/>
                <a:gd name="T5" fmla="*/ 340 h 340"/>
                <a:gd name="T6" fmla="*/ 370 w 454"/>
                <a:gd name="T7" fmla="*/ 340 h 340"/>
                <a:gd name="T8" fmla="*/ 378 w 454"/>
                <a:gd name="T9" fmla="*/ 340 h 340"/>
                <a:gd name="T10" fmla="*/ 387 w 454"/>
                <a:gd name="T11" fmla="*/ 336 h 340"/>
                <a:gd name="T12" fmla="*/ 399 w 454"/>
                <a:gd name="T13" fmla="*/ 336 h 340"/>
                <a:gd name="T14" fmla="*/ 408 w 454"/>
                <a:gd name="T15" fmla="*/ 332 h 340"/>
                <a:gd name="T16" fmla="*/ 416 w 454"/>
                <a:gd name="T17" fmla="*/ 323 h 340"/>
                <a:gd name="T18" fmla="*/ 425 w 454"/>
                <a:gd name="T19" fmla="*/ 319 h 340"/>
                <a:gd name="T20" fmla="*/ 429 w 454"/>
                <a:gd name="T21" fmla="*/ 311 h 340"/>
                <a:gd name="T22" fmla="*/ 437 w 454"/>
                <a:gd name="T23" fmla="*/ 302 h 340"/>
                <a:gd name="T24" fmla="*/ 441 w 454"/>
                <a:gd name="T25" fmla="*/ 294 h 340"/>
                <a:gd name="T26" fmla="*/ 446 w 454"/>
                <a:gd name="T27" fmla="*/ 281 h 340"/>
                <a:gd name="T28" fmla="*/ 450 w 454"/>
                <a:gd name="T29" fmla="*/ 273 h 340"/>
                <a:gd name="T30" fmla="*/ 454 w 454"/>
                <a:gd name="T31" fmla="*/ 265 h 340"/>
                <a:gd name="T32" fmla="*/ 454 w 454"/>
                <a:gd name="T33" fmla="*/ 252 h 340"/>
                <a:gd name="T34" fmla="*/ 454 w 454"/>
                <a:gd name="T35" fmla="*/ 244 h 340"/>
                <a:gd name="T36" fmla="*/ 450 w 454"/>
                <a:gd name="T37" fmla="*/ 231 h 340"/>
                <a:gd name="T38" fmla="*/ 450 w 454"/>
                <a:gd name="T39" fmla="*/ 223 h 340"/>
                <a:gd name="T40" fmla="*/ 446 w 454"/>
                <a:gd name="T41" fmla="*/ 214 h 340"/>
                <a:gd name="T42" fmla="*/ 441 w 454"/>
                <a:gd name="T43" fmla="*/ 206 h 340"/>
                <a:gd name="T44" fmla="*/ 433 w 454"/>
                <a:gd name="T45" fmla="*/ 197 h 340"/>
                <a:gd name="T46" fmla="*/ 429 w 454"/>
                <a:gd name="T47" fmla="*/ 193 h 340"/>
                <a:gd name="T48" fmla="*/ 420 w 454"/>
                <a:gd name="T49" fmla="*/ 189 h 340"/>
                <a:gd name="T50" fmla="*/ 89 w 454"/>
                <a:gd name="T51" fmla="*/ 0 h 340"/>
                <a:gd name="T52" fmla="*/ 97 w 454"/>
                <a:gd name="T53" fmla="*/ 4 h 340"/>
                <a:gd name="T54" fmla="*/ 101 w 454"/>
                <a:gd name="T55" fmla="*/ 13 h 340"/>
                <a:gd name="T56" fmla="*/ 110 w 454"/>
                <a:gd name="T57" fmla="*/ 21 h 340"/>
                <a:gd name="T58" fmla="*/ 114 w 454"/>
                <a:gd name="T59" fmla="*/ 29 h 340"/>
                <a:gd name="T60" fmla="*/ 114 w 454"/>
                <a:gd name="T61" fmla="*/ 38 h 340"/>
                <a:gd name="T62" fmla="*/ 118 w 454"/>
                <a:gd name="T63" fmla="*/ 46 h 340"/>
                <a:gd name="T64" fmla="*/ 118 w 454"/>
                <a:gd name="T65" fmla="*/ 59 h 340"/>
                <a:gd name="T66" fmla="*/ 118 w 454"/>
                <a:gd name="T67" fmla="*/ 67 h 340"/>
                <a:gd name="T68" fmla="*/ 118 w 454"/>
                <a:gd name="T69" fmla="*/ 80 h 340"/>
                <a:gd name="T70" fmla="*/ 114 w 454"/>
                <a:gd name="T71" fmla="*/ 88 h 340"/>
                <a:gd name="T72" fmla="*/ 110 w 454"/>
                <a:gd name="T73" fmla="*/ 101 h 340"/>
                <a:gd name="T74" fmla="*/ 105 w 454"/>
                <a:gd name="T75" fmla="*/ 109 h 340"/>
                <a:gd name="T76" fmla="*/ 97 w 454"/>
                <a:gd name="T77" fmla="*/ 118 h 340"/>
                <a:gd name="T78" fmla="*/ 93 w 454"/>
                <a:gd name="T79" fmla="*/ 126 h 340"/>
                <a:gd name="T80" fmla="*/ 84 w 454"/>
                <a:gd name="T81" fmla="*/ 134 h 340"/>
                <a:gd name="T82" fmla="*/ 76 w 454"/>
                <a:gd name="T83" fmla="*/ 139 h 340"/>
                <a:gd name="T84" fmla="*/ 68 w 454"/>
                <a:gd name="T85" fmla="*/ 143 h 340"/>
                <a:gd name="T86" fmla="*/ 59 w 454"/>
                <a:gd name="T87" fmla="*/ 147 h 340"/>
                <a:gd name="T88" fmla="*/ 47 w 454"/>
                <a:gd name="T89" fmla="*/ 151 h 340"/>
                <a:gd name="T90" fmla="*/ 38 w 454"/>
                <a:gd name="T91" fmla="*/ 151 h 340"/>
                <a:gd name="T92" fmla="*/ 30 w 454"/>
                <a:gd name="T93" fmla="*/ 151 h 340"/>
                <a:gd name="T94" fmla="*/ 21 w 454"/>
                <a:gd name="T95" fmla="*/ 151 h 340"/>
                <a:gd name="T96" fmla="*/ 9 w 454"/>
                <a:gd name="T97" fmla="*/ 147 h 340"/>
                <a:gd name="T98" fmla="*/ 0 w 454"/>
                <a:gd name="T99" fmla="*/ 14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4" h="340">
                  <a:moveTo>
                    <a:pt x="341" y="332"/>
                  </a:moveTo>
                  <a:lnTo>
                    <a:pt x="341" y="336"/>
                  </a:lnTo>
                  <a:lnTo>
                    <a:pt x="345" y="336"/>
                  </a:lnTo>
                  <a:lnTo>
                    <a:pt x="353" y="336"/>
                  </a:lnTo>
                  <a:lnTo>
                    <a:pt x="357" y="340"/>
                  </a:lnTo>
                  <a:lnTo>
                    <a:pt x="362" y="340"/>
                  </a:lnTo>
                  <a:lnTo>
                    <a:pt x="366" y="340"/>
                  </a:lnTo>
                  <a:lnTo>
                    <a:pt x="370" y="340"/>
                  </a:lnTo>
                  <a:lnTo>
                    <a:pt x="374" y="340"/>
                  </a:lnTo>
                  <a:lnTo>
                    <a:pt x="378" y="340"/>
                  </a:lnTo>
                  <a:lnTo>
                    <a:pt x="383" y="340"/>
                  </a:lnTo>
                  <a:lnTo>
                    <a:pt x="387" y="336"/>
                  </a:lnTo>
                  <a:lnTo>
                    <a:pt x="391" y="336"/>
                  </a:lnTo>
                  <a:lnTo>
                    <a:pt x="399" y="336"/>
                  </a:lnTo>
                  <a:lnTo>
                    <a:pt x="404" y="332"/>
                  </a:lnTo>
                  <a:lnTo>
                    <a:pt x="408" y="332"/>
                  </a:lnTo>
                  <a:lnTo>
                    <a:pt x="412" y="328"/>
                  </a:lnTo>
                  <a:lnTo>
                    <a:pt x="416" y="323"/>
                  </a:lnTo>
                  <a:lnTo>
                    <a:pt x="420" y="323"/>
                  </a:lnTo>
                  <a:lnTo>
                    <a:pt x="425" y="319"/>
                  </a:lnTo>
                  <a:lnTo>
                    <a:pt x="429" y="315"/>
                  </a:lnTo>
                  <a:lnTo>
                    <a:pt x="429" y="311"/>
                  </a:lnTo>
                  <a:lnTo>
                    <a:pt x="433" y="307"/>
                  </a:lnTo>
                  <a:lnTo>
                    <a:pt x="437" y="302"/>
                  </a:lnTo>
                  <a:lnTo>
                    <a:pt x="441" y="298"/>
                  </a:lnTo>
                  <a:lnTo>
                    <a:pt x="441" y="294"/>
                  </a:lnTo>
                  <a:lnTo>
                    <a:pt x="446" y="290"/>
                  </a:lnTo>
                  <a:lnTo>
                    <a:pt x="446" y="281"/>
                  </a:lnTo>
                  <a:lnTo>
                    <a:pt x="450" y="277"/>
                  </a:lnTo>
                  <a:lnTo>
                    <a:pt x="450" y="273"/>
                  </a:lnTo>
                  <a:lnTo>
                    <a:pt x="450" y="269"/>
                  </a:lnTo>
                  <a:lnTo>
                    <a:pt x="454" y="265"/>
                  </a:lnTo>
                  <a:lnTo>
                    <a:pt x="454" y="256"/>
                  </a:lnTo>
                  <a:lnTo>
                    <a:pt x="454" y="252"/>
                  </a:lnTo>
                  <a:lnTo>
                    <a:pt x="454" y="248"/>
                  </a:lnTo>
                  <a:lnTo>
                    <a:pt x="454" y="244"/>
                  </a:lnTo>
                  <a:lnTo>
                    <a:pt x="454" y="239"/>
                  </a:lnTo>
                  <a:lnTo>
                    <a:pt x="450" y="231"/>
                  </a:lnTo>
                  <a:lnTo>
                    <a:pt x="450" y="227"/>
                  </a:lnTo>
                  <a:lnTo>
                    <a:pt x="450" y="223"/>
                  </a:lnTo>
                  <a:lnTo>
                    <a:pt x="446" y="218"/>
                  </a:lnTo>
                  <a:lnTo>
                    <a:pt x="446" y="214"/>
                  </a:lnTo>
                  <a:lnTo>
                    <a:pt x="441" y="210"/>
                  </a:lnTo>
                  <a:lnTo>
                    <a:pt x="441" y="206"/>
                  </a:lnTo>
                  <a:lnTo>
                    <a:pt x="437" y="202"/>
                  </a:lnTo>
                  <a:lnTo>
                    <a:pt x="433" y="197"/>
                  </a:lnTo>
                  <a:lnTo>
                    <a:pt x="433" y="197"/>
                  </a:lnTo>
                  <a:lnTo>
                    <a:pt x="429" y="193"/>
                  </a:lnTo>
                  <a:lnTo>
                    <a:pt x="425" y="189"/>
                  </a:lnTo>
                  <a:lnTo>
                    <a:pt x="420" y="189"/>
                  </a:lnTo>
                  <a:lnTo>
                    <a:pt x="84" y="0"/>
                  </a:lnTo>
                  <a:lnTo>
                    <a:pt x="89" y="0"/>
                  </a:lnTo>
                  <a:lnTo>
                    <a:pt x="93" y="4"/>
                  </a:lnTo>
                  <a:lnTo>
                    <a:pt x="97" y="4"/>
                  </a:lnTo>
                  <a:lnTo>
                    <a:pt x="101" y="8"/>
                  </a:lnTo>
                  <a:lnTo>
                    <a:pt x="101" y="13"/>
                  </a:lnTo>
                  <a:lnTo>
                    <a:pt x="105" y="17"/>
                  </a:lnTo>
                  <a:lnTo>
                    <a:pt x="110" y="21"/>
                  </a:lnTo>
                  <a:lnTo>
                    <a:pt x="110" y="25"/>
                  </a:lnTo>
                  <a:lnTo>
                    <a:pt x="114" y="29"/>
                  </a:lnTo>
                  <a:lnTo>
                    <a:pt x="114" y="34"/>
                  </a:lnTo>
                  <a:lnTo>
                    <a:pt x="114" y="38"/>
                  </a:lnTo>
                  <a:lnTo>
                    <a:pt x="118" y="42"/>
                  </a:lnTo>
                  <a:lnTo>
                    <a:pt x="118" y="46"/>
                  </a:lnTo>
                  <a:lnTo>
                    <a:pt x="118" y="55"/>
                  </a:lnTo>
                  <a:lnTo>
                    <a:pt x="118" y="59"/>
                  </a:lnTo>
                  <a:lnTo>
                    <a:pt x="118" y="63"/>
                  </a:lnTo>
                  <a:lnTo>
                    <a:pt x="118" y="67"/>
                  </a:lnTo>
                  <a:lnTo>
                    <a:pt x="118" y="76"/>
                  </a:lnTo>
                  <a:lnTo>
                    <a:pt x="118" y="80"/>
                  </a:lnTo>
                  <a:lnTo>
                    <a:pt x="114" y="84"/>
                  </a:lnTo>
                  <a:lnTo>
                    <a:pt x="114" y="88"/>
                  </a:lnTo>
                  <a:lnTo>
                    <a:pt x="114" y="92"/>
                  </a:lnTo>
                  <a:lnTo>
                    <a:pt x="110" y="101"/>
                  </a:lnTo>
                  <a:lnTo>
                    <a:pt x="110" y="105"/>
                  </a:lnTo>
                  <a:lnTo>
                    <a:pt x="105" y="109"/>
                  </a:lnTo>
                  <a:lnTo>
                    <a:pt x="101" y="113"/>
                  </a:lnTo>
                  <a:lnTo>
                    <a:pt x="97" y="118"/>
                  </a:lnTo>
                  <a:lnTo>
                    <a:pt x="97" y="122"/>
                  </a:lnTo>
                  <a:lnTo>
                    <a:pt x="93" y="126"/>
                  </a:lnTo>
                  <a:lnTo>
                    <a:pt x="89" y="130"/>
                  </a:lnTo>
                  <a:lnTo>
                    <a:pt x="84" y="134"/>
                  </a:lnTo>
                  <a:lnTo>
                    <a:pt x="80" y="139"/>
                  </a:lnTo>
                  <a:lnTo>
                    <a:pt x="76" y="139"/>
                  </a:lnTo>
                  <a:lnTo>
                    <a:pt x="72" y="143"/>
                  </a:lnTo>
                  <a:lnTo>
                    <a:pt x="68" y="143"/>
                  </a:lnTo>
                  <a:lnTo>
                    <a:pt x="63" y="147"/>
                  </a:lnTo>
                  <a:lnTo>
                    <a:pt x="59" y="147"/>
                  </a:lnTo>
                  <a:lnTo>
                    <a:pt x="51" y="151"/>
                  </a:lnTo>
                  <a:lnTo>
                    <a:pt x="47" y="151"/>
                  </a:lnTo>
                  <a:lnTo>
                    <a:pt x="42" y="151"/>
                  </a:lnTo>
                  <a:lnTo>
                    <a:pt x="38" y="151"/>
                  </a:lnTo>
                  <a:lnTo>
                    <a:pt x="34" y="151"/>
                  </a:lnTo>
                  <a:lnTo>
                    <a:pt x="30" y="151"/>
                  </a:lnTo>
                  <a:lnTo>
                    <a:pt x="26" y="151"/>
                  </a:lnTo>
                  <a:lnTo>
                    <a:pt x="21" y="151"/>
                  </a:lnTo>
                  <a:lnTo>
                    <a:pt x="17" y="151"/>
                  </a:lnTo>
                  <a:lnTo>
                    <a:pt x="9" y="147"/>
                  </a:lnTo>
                  <a:lnTo>
                    <a:pt x="5" y="147"/>
                  </a:lnTo>
                  <a:lnTo>
                    <a:pt x="0" y="147"/>
                  </a:lnTo>
                  <a:lnTo>
                    <a:pt x="341" y="33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Oval 51">
              <a:extLst>
                <a:ext uri="{FF2B5EF4-FFF2-40B4-BE49-F238E27FC236}">
                  <a16:creationId xmlns:a16="http://schemas.microsoft.com/office/drawing/2014/main" id="{FD54A453-BA7E-006B-8AB7-ED4A8E4157F9}"/>
                </a:ext>
              </a:extLst>
            </p:cNvPr>
            <p:cNvSpPr>
              <a:spLocks noChangeArrowheads="1"/>
            </p:cNvSpPr>
            <p:nvPr/>
          </p:nvSpPr>
          <p:spPr bwMode="auto">
            <a:xfrm>
              <a:off x="5031" y="3127"/>
              <a:ext cx="475" cy="474"/>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52">
              <a:extLst>
                <a:ext uri="{FF2B5EF4-FFF2-40B4-BE49-F238E27FC236}">
                  <a16:creationId xmlns:a16="http://schemas.microsoft.com/office/drawing/2014/main" id="{7942D7C8-DDF5-FFB1-A04A-EC593C9E0955}"/>
                </a:ext>
              </a:extLst>
            </p:cNvPr>
            <p:cNvSpPr>
              <a:spLocks/>
            </p:cNvSpPr>
            <p:nvPr/>
          </p:nvSpPr>
          <p:spPr bwMode="auto">
            <a:xfrm>
              <a:off x="5245" y="2719"/>
              <a:ext cx="362" cy="576"/>
            </a:xfrm>
            <a:custGeom>
              <a:avLst/>
              <a:gdLst>
                <a:gd name="T0" fmla="*/ 5 w 362"/>
                <a:gd name="T1" fmla="*/ 479 h 576"/>
                <a:gd name="T2" fmla="*/ 5 w 362"/>
                <a:gd name="T3" fmla="*/ 487 h 576"/>
                <a:gd name="T4" fmla="*/ 0 w 362"/>
                <a:gd name="T5" fmla="*/ 496 h 576"/>
                <a:gd name="T6" fmla="*/ 5 w 362"/>
                <a:gd name="T7" fmla="*/ 504 h 576"/>
                <a:gd name="T8" fmla="*/ 5 w 362"/>
                <a:gd name="T9" fmla="*/ 513 h 576"/>
                <a:gd name="T10" fmla="*/ 9 w 362"/>
                <a:gd name="T11" fmla="*/ 521 h 576"/>
                <a:gd name="T12" fmla="*/ 13 w 362"/>
                <a:gd name="T13" fmla="*/ 529 h 576"/>
                <a:gd name="T14" fmla="*/ 22 w 362"/>
                <a:gd name="T15" fmla="*/ 538 h 576"/>
                <a:gd name="T16" fmla="*/ 26 w 362"/>
                <a:gd name="T17" fmla="*/ 542 h 576"/>
                <a:gd name="T18" fmla="*/ 34 w 362"/>
                <a:gd name="T19" fmla="*/ 550 h 576"/>
                <a:gd name="T20" fmla="*/ 43 w 362"/>
                <a:gd name="T21" fmla="*/ 559 h 576"/>
                <a:gd name="T22" fmla="*/ 51 w 362"/>
                <a:gd name="T23" fmla="*/ 563 h 576"/>
                <a:gd name="T24" fmla="*/ 64 w 362"/>
                <a:gd name="T25" fmla="*/ 567 h 576"/>
                <a:gd name="T26" fmla="*/ 72 w 362"/>
                <a:gd name="T27" fmla="*/ 571 h 576"/>
                <a:gd name="T28" fmla="*/ 85 w 362"/>
                <a:gd name="T29" fmla="*/ 571 h 576"/>
                <a:gd name="T30" fmla="*/ 93 w 362"/>
                <a:gd name="T31" fmla="*/ 576 h 576"/>
                <a:gd name="T32" fmla="*/ 106 w 362"/>
                <a:gd name="T33" fmla="*/ 576 h 576"/>
                <a:gd name="T34" fmla="*/ 114 w 362"/>
                <a:gd name="T35" fmla="*/ 571 h 576"/>
                <a:gd name="T36" fmla="*/ 122 w 362"/>
                <a:gd name="T37" fmla="*/ 571 h 576"/>
                <a:gd name="T38" fmla="*/ 131 w 362"/>
                <a:gd name="T39" fmla="*/ 567 h 576"/>
                <a:gd name="T40" fmla="*/ 139 w 362"/>
                <a:gd name="T41" fmla="*/ 563 h 576"/>
                <a:gd name="T42" fmla="*/ 148 w 362"/>
                <a:gd name="T43" fmla="*/ 559 h 576"/>
                <a:gd name="T44" fmla="*/ 152 w 362"/>
                <a:gd name="T45" fmla="*/ 555 h 576"/>
                <a:gd name="T46" fmla="*/ 156 w 362"/>
                <a:gd name="T47" fmla="*/ 546 h 576"/>
                <a:gd name="T48" fmla="*/ 160 w 362"/>
                <a:gd name="T49" fmla="*/ 542 h 576"/>
                <a:gd name="T50" fmla="*/ 358 w 362"/>
                <a:gd name="T51" fmla="*/ 67 h 576"/>
                <a:gd name="T52" fmla="*/ 353 w 362"/>
                <a:gd name="T53" fmla="*/ 76 h 576"/>
                <a:gd name="T54" fmla="*/ 349 w 362"/>
                <a:gd name="T55" fmla="*/ 80 h 576"/>
                <a:gd name="T56" fmla="*/ 341 w 362"/>
                <a:gd name="T57" fmla="*/ 88 h 576"/>
                <a:gd name="T58" fmla="*/ 337 w 362"/>
                <a:gd name="T59" fmla="*/ 92 h 576"/>
                <a:gd name="T60" fmla="*/ 328 w 362"/>
                <a:gd name="T61" fmla="*/ 97 h 576"/>
                <a:gd name="T62" fmla="*/ 316 w 362"/>
                <a:gd name="T63" fmla="*/ 97 h 576"/>
                <a:gd name="T64" fmla="*/ 307 w 362"/>
                <a:gd name="T65" fmla="*/ 97 h 576"/>
                <a:gd name="T66" fmla="*/ 299 w 362"/>
                <a:gd name="T67" fmla="*/ 97 h 576"/>
                <a:gd name="T68" fmla="*/ 286 w 362"/>
                <a:gd name="T69" fmla="*/ 97 h 576"/>
                <a:gd name="T70" fmla="*/ 278 w 362"/>
                <a:gd name="T71" fmla="*/ 97 h 576"/>
                <a:gd name="T72" fmla="*/ 265 w 362"/>
                <a:gd name="T73" fmla="*/ 92 h 576"/>
                <a:gd name="T74" fmla="*/ 257 w 362"/>
                <a:gd name="T75" fmla="*/ 88 h 576"/>
                <a:gd name="T76" fmla="*/ 244 w 362"/>
                <a:gd name="T77" fmla="*/ 84 h 576"/>
                <a:gd name="T78" fmla="*/ 236 w 362"/>
                <a:gd name="T79" fmla="*/ 80 h 576"/>
                <a:gd name="T80" fmla="*/ 227 w 362"/>
                <a:gd name="T81" fmla="*/ 71 h 576"/>
                <a:gd name="T82" fmla="*/ 219 w 362"/>
                <a:gd name="T83" fmla="*/ 63 h 576"/>
                <a:gd name="T84" fmla="*/ 215 w 362"/>
                <a:gd name="T85" fmla="*/ 59 h 576"/>
                <a:gd name="T86" fmla="*/ 206 w 362"/>
                <a:gd name="T87" fmla="*/ 50 h 576"/>
                <a:gd name="T88" fmla="*/ 202 w 362"/>
                <a:gd name="T89" fmla="*/ 42 h 576"/>
                <a:gd name="T90" fmla="*/ 202 w 362"/>
                <a:gd name="T91" fmla="*/ 34 h 576"/>
                <a:gd name="T92" fmla="*/ 198 w 362"/>
                <a:gd name="T93" fmla="*/ 25 h 576"/>
                <a:gd name="T94" fmla="*/ 198 w 362"/>
                <a:gd name="T95" fmla="*/ 17 h 576"/>
                <a:gd name="T96" fmla="*/ 202 w 362"/>
                <a:gd name="T97" fmla="*/ 8 h 576"/>
                <a:gd name="T98" fmla="*/ 202 w 362"/>
                <a:gd name="T99"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2" h="576">
                  <a:moveTo>
                    <a:pt x="5" y="475"/>
                  </a:moveTo>
                  <a:lnTo>
                    <a:pt x="5" y="479"/>
                  </a:lnTo>
                  <a:lnTo>
                    <a:pt x="5" y="483"/>
                  </a:lnTo>
                  <a:lnTo>
                    <a:pt x="5" y="487"/>
                  </a:lnTo>
                  <a:lnTo>
                    <a:pt x="0" y="492"/>
                  </a:lnTo>
                  <a:lnTo>
                    <a:pt x="0" y="496"/>
                  </a:lnTo>
                  <a:lnTo>
                    <a:pt x="0" y="500"/>
                  </a:lnTo>
                  <a:lnTo>
                    <a:pt x="5" y="504"/>
                  </a:lnTo>
                  <a:lnTo>
                    <a:pt x="5" y="508"/>
                  </a:lnTo>
                  <a:lnTo>
                    <a:pt x="5" y="513"/>
                  </a:lnTo>
                  <a:lnTo>
                    <a:pt x="9" y="517"/>
                  </a:lnTo>
                  <a:lnTo>
                    <a:pt x="9" y="521"/>
                  </a:lnTo>
                  <a:lnTo>
                    <a:pt x="13" y="525"/>
                  </a:lnTo>
                  <a:lnTo>
                    <a:pt x="13" y="529"/>
                  </a:lnTo>
                  <a:lnTo>
                    <a:pt x="17" y="534"/>
                  </a:lnTo>
                  <a:lnTo>
                    <a:pt x="22" y="538"/>
                  </a:lnTo>
                  <a:lnTo>
                    <a:pt x="22" y="542"/>
                  </a:lnTo>
                  <a:lnTo>
                    <a:pt x="26" y="542"/>
                  </a:lnTo>
                  <a:lnTo>
                    <a:pt x="30" y="546"/>
                  </a:lnTo>
                  <a:lnTo>
                    <a:pt x="34" y="550"/>
                  </a:lnTo>
                  <a:lnTo>
                    <a:pt x="38" y="555"/>
                  </a:lnTo>
                  <a:lnTo>
                    <a:pt x="43" y="559"/>
                  </a:lnTo>
                  <a:lnTo>
                    <a:pt x="47" y="559"/>
                  </a:lnTo>
                  <a:lnTo>
                    <a:pt x="51" y="563"/>
                  </a:lnTo>
                  <a:lnTo>
                    <a:pt x="59" y="563"/>
                  </a:lnTo>
                  <a:lnTo>
                    <a:pt x="64" y="567"/>
                  </a:lnTo>
                  <a:lnTo>
                    <a:pt x="68" y="567"/>
                  </a:lnTo>
                  <a:lnTo>
                    <a:pt x="72" y="571"/>
                  </a:lnTo>
                  <a:lnTo>
                    <a:pt x="76" y="571"/>
                  </a:lnTo>
                  <a:lnTo>
                    <a:pt x="85" y="571"/>
                  </a:lnTo>
                  <a:lnTo>
                    <a:pt x="89" y="571"/>
                  </a:lnTo>
                  <a:lnTo>
                    <a:pt x="93" y="576"/>
                  </a:lnTo>
                  <a:lnTo>
                    <a:pt x="97" y="576"/>
                  </a:lnTo>
                  <a:lnTo>
                    <a:pt x="106" y="576"/>
                  </a:lnTo>
                  <a:lnTo>
                    <a:pt x="110" y="576"/>
                  </a:lnTo>
                  <a:lnTo>
                    <a:pt x="114" y="571"/>
                  </a:lnTo>
                  <a:lnTo>
                    <a:pt x="118" y="571"/>
                  </a:lnTo>
                  <a:lnTo>
                    <a:pt x="122" y="571"/>
                  </a:lnTo>
                  <a:lnTo>
                    <a:pt x="127" y="571"/>
                  </a:lnTo>
                  <a:lnTo>
                    <a:pt x="131" y="567"/>
                  </a:lnTo>
                  <a:lnTo>
                    <a:pt x="135" y="567"/>
                  </a:lnTo>
                  <a:lnTo>
                    <a:pt x="139" y="563"/>
                  </a:lnTo>
                  <a:lnTo>
                    <a:pt x="143" y="563"/>
                  </a:lnTo>
                  <a:lnTo>
                    <a:pt x="148" y="559"/>
                  </a:lnTo>
                  <a:lnTo>
                    <a:pt x="152" y="559"/>
                  </a:lnTo>
                  <a:lnTo>
                    <a:pt x="152" y="555"/>
                  </a:lnTo>
                  <a:lnTo>
                    <a:pt x="156" y="550"/>
                  </a:lnTo>
                  <a:lnTo>
                    <a:pt x="156" y="546"/>
                  </a:lnTo>
                  <a:lnTo>
                    <a:pt x="160" y="546"/>
                  </a:lnTo>
                  <a:lnTo>
                    <a:pt x="160" y="542"/>
                  </a:lnTo>
                  <a:lnTo>
                    <a:pt x="362" y="67"/>
                  </a:lnTo>
                  <a:lnTo>
                    <a:pt x="358" y="67"/>
                  </a:lnTo>
                  <a:lnTo>
                    <a:pt x="358" y="71"/>
                  </a:lnTo>
                  <a:lnTo>
                    <a:pt x="353" y="76"/>
                  </a:lnTo>
                  <a:lnTo>
                    <a:pt x="353" y="80"/>
                  </a:lnTo>
                  <a:lnTo>
                    <a:pt x="349" y="80"/>
                  </a:lnTo>
                  <a:lnTo>
                    <a:pt x="345" y="84"/>
                  </a:lnTo>
                  <a:lnTo>
                    <a:pt x="341" y="88"/>
                  </a:lnTo>
                  <a:lnTo>
                    <a:pt x="341" y="88"/>
                  </a:lnTo>
                  <a:lnTo>
                    <a:pt x="337" y="92"/>
                  </a:lnTo>
                  <a:lnTo>
                    <a:pt x="332" y="92"/>
                  </a:lnTo>
                  <a:lnTo>
                    <a:pt x="328" y="97"/>
                  </a:lnTo>
                  <a:lnTo>
                    <a:pt x="320" y="97"/>
                  </a:lnTo>
                  <a:lnTo>
                    <a:pt x="316" y="97"/>
                  </a:lnTo>
                  <a:lnTo>
                    <a:pt x="311" y="97"/>
                  </a:lnTo>
                  <a:lnTo>
                    <a:pt x="307" y="97"/>
                  </a:lnTo>
                  <a:lnTo>
                    <a:pt x="303" y="97"/>
                  </a:lnTo>
                  <a:lnTo>
                    <a:pt x="299" y="97"/>
                  </a:lnTo>
                  <a:lnTo>
                    <a:pt x="290" y="97"/>
                  </a:lnTo>
                  <a:lnTo>
                    <a:pt x="286" y="97"/>
                  </a:lnTo>
                  <a:lnTo>
                    <a:pt x="282" y="97"/>
                  </a:lnTo>
                  <a:lnTo>
                    <a:pt x="278" y="97"/>
                  </a:lnTo>
                  <a:lnTo>
                    <a:pt x="269" y="92"/>
                  </a:lnTo>
                  <a:lnTo>
                    <a:pt x="265" y="92"/>
                  </a:lnTo>
                  <a:lnTo>
                    <a:pt x="261" y="92"/>
                  </a:lnTo>
                  <a:lnTo>
                    <a:pt x="257" y="88"/>
                  </a:lnTo>
                  <a:lnTo>
                    <a:pt x="248" y="88"/>
                  </a:lnTo>
                  <a:lnTo>
                    <a:pt x="244" y="84"/>
                  </a:lnTo>
                  <a:lnTo>
                    <a:pt x="240" y="80"/>
                  </a:lnTo>
                  <a:lnTo>
                    <a:pt x="236" y="80"/>
                  </a:lnTo>
                  <a:lnTo>
                    <a:pt x="232" y="76"/>
                  </a:lnTo>
                  <a:lnTo>
                    <a:pt x="227" y="71"/>
                  </a:lnTo>
                  <a:lnTo>
                    <a:pt x="223" y="67"/>
                  </a:lnTo>
                  <a:lnTo>
                    <a:pt x="219" y="63"/>
                  </a:lnTo>
                  <a:lnTo>
                    <a:pt x="219" y="59"/>
                  </a:lnTo>
                  <a:lnTo>
                    <a:pt x="215" y="59"/>
                  </a:lnTo>
                  <a:lnTo>
                    <a:pt x="211" y="55"/>
                  </a:lnTo>
                  <a:lnTo>
                    <a:pt x="206" y="50"/>
                  </a:lnTo>
                  <a:lnTo>
                    <a:pt x="206" y="46"/>
                  </a:lnTo>
                  <a:lnTo>
                    <a:pt x="202" y="42"/>
                  </a:lnTo>
                  <a:lnTo>
                    <a:pt x="202" y="38"/>
                  </a:lnTo>
                  <a:lnTo>
                    <a:pt x="202" y="34"/>
                  </a:lnTo>
                  <a:lnTo>
                    <a:pt x="202" y="29"/>
                  </a:lnTo>
                  <a:lnTo>
                    <a:pt x="198" y="25"/>
                  </a:lnTo>
                  <a:lnTo>
                    <a:pt x="198" y="21"/>
                  </a:lnTo>
                  <a:lnTo>
                    <a:pt x="198" y="17"/>
                  </a:lnTo>
                  <a:lnTo>
                    <a:pt x="198" y="13"/>
                  </a:lnTo>
                  <a:lnTo>
                    <a:pt x="202" y="8"/>
                  </a:lnTo>
                  <a:lnTo>
                    <a:pt x="202" y="4"/>
                  </a:lnTo>
                  <a:lnTo>
                    <a:pt x="202" y="0"/>
                  </a:lnTo>
                  <a:lnTo>
                    <a:pt x="5" y="47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Oval 53">
              <a:extLst>
                <a:ext uri="{FF2B5EF4-FFF2-40B4-BE49-F238E27FC236}">
                  <a16:creationId xmlns:a16="http://schemas.microsoft.com/office/drawing/2014/main" id="{A76ABA88-3443-3EDC-B9AA-19834A7533A0}"/>
                </a:ext>
              </a:extLst>
            </p:cNvPr>
            <p:cNvSpPr>
              <a:spLocks noChangeArrowheads="1"/>
            </p:cNvSpPr>
            <p:nvPr/>
          </p:nvSpPr>
          <p:spPr bwMode="auto">
            <a:xfrm>
              <a:off x="1439" y="1248"/>
              <a:ext cx="483" cy="483"/>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54">
              <a:extLst>
                <a:ext uri="{FF2B5EF4-FFF2-40B4-BE49-F238E27FC236}">
                  <a16:creationId xmlns:a16="http://schemas.microsoft.com/office/drawing/2014/main" id="{5C860328-A9B0-F87B-F74E-3669236ED415}"/>
                </a:ext>
              </a:extLst>
            </p:cNvPr>
            <p:cNvSpPr>
              <a:spLocks/>
            </p:cNvSpPr>
            <p:nvPr/>
          </p:nvSpPr>
          <p:spPr bwMode="auto">
            <a:xfrm>
              <a:off x="1880" y="1420"/>
              <a:ext cx="761" cy="206"/>
            </a:xfrm>
            <a:custGeom>
              <a:avLst/>
              <a:gdLst>
                <a:gd name="T0" fmla="*/ 21 w 761"/>
                <a:gd name="T1" fmla="*/ 0 h 206"/>
                <a:gd name="T2" fmla="*/ 21 w 761"/>
                <a:gd name="T3" fmla="*/ 0 h 206"/>
                <a:gd name="T4" fmla="*/ 17 w 761"/>
                <a:gd name="T5" fmla="*/ 5 h 206"/>
                <a:gd name="T6" fmla="*/ 13 w 761"/>
                <a:gd name="T7" fmla="*/ 9 h 206"/>
                <a:gd name="T8" fmla="*/ 13 w 761"/>
                <a:gd name="T9" fmla="*/ 13 h 206"/>
                <a:gd name="T10" fmla="*/ 9 w 761"/>
                <a:gd name="T11" fmla="*/ 21 h 206"/>
                <a:gd name="T12" fmla="*/ 9 w 761"/>
                <a:gd name="T13" fmla="*/ 26 h 206"/>
                <a:gd name="T14" fmla="*/ 4 w 761"/>
                <a:gd name="T15" fmla="*/ 34 h 206"/>
                <a:gd name="T16" fmla="*/ 4 w 761"/>
                <a:gd name="T17" fmla="*/ 42 h 206"/>
                <a:gd name="T18" fmla="*/ 0 w 761"/>
                <a:gd name="T19" fmla="*/ 55 h 206"/>
                <a:gd name="T20" fmla="*/ 0 w 761"/>
                <a:gd name="T21" fmla="*/ 63 h 206"/>
                <a:gd name="T22" fmla="*/ 0 w 761"/>
                <a:gd name="T23" fmla="*/ 76 h 206"/>
                <a:gd name="T24" fmla="*/ 0 w 761"/>
                <a:gd name="T25" fmla="*/ 84 h 206"/>
                <a:gd name="T26" fmla="*/ 0 w 761"/>
                <a:gd name="T27" fmla="*/ 97 h 206"/>
                <a:gd name="T28" fmla="*/ 0 w 761"/>
                <a:gd name="T29" fmla="*/ 105 h 206"/>
                <a:gd name="T30" fmla="*/ 0 w 761"/>
                <a:gd name="T31" fmla="*/ 118 h 206"/>
                <a:gd name="T32" fmla="*/ 0 w 761"/>
                <a:gd name="T33" fmla="*/ 126 h 206"/>
                <a:gd name="T34" fmla="*/ 0 w 761"/>
                <a:gd name="T35" fmla="*/ 135 h 206"/>
                <a:gd name="T36" fmla="*/ 0 w 761"/>
                <a:gd name="T37" fmla="*/ 143 h 206"/>
                <a:gd name="T38" fmla="*/ 4 w 761"/>
                <a:gd name="T39" fmla="*/ 152 h 206"/>
                <a:gd name="T40" fmla="*/ 4 w 761"/>
                <a:gd name="T41" fmla="*/ 156 h 206"/>
                <a:gd name="T42" fmla="*/ 9 w 761"/>
                <a:gd name="T43" fmla="*/ 160 h 206"/>
                <a:gd name="T44" fmla="*/ 9 w 761"/>
                <a:gd name="T45" fmla="*/ 164 h 206"/>
                <a:gd name="T46" fmla="*/ 13 w 761"/>
                <a:gd name="T47" fmla="*/ 169 h 206"/>
                <a:gd name="T48" fmla="*/ 17 w 761"/>
                <a:gd name="T49" fmla="*/ 169 h 206"/>
                <a:gd name="T50" fmla="*/ 748 w 761"/>
                <a:gd name="T51" fmla="*/ 206 h 206"/>
                <a:gd name="T52" fmla="*/ 748 w 761"/>
                <a:gd name="T53" fmla="*/ 202 h 206"/>
                <a:gd name="T54" fmla="*/ 744 w 761"/>
                <a:gd name="T55" fmla="*/ 202 h 206"/>
                <a:gd name="T56" fmla="*/ 744 w 761"/>
                <a:gd name="T57" fmla="*/ 198 h 206"/>
                <a:gd name="T58" fmla="*/ 740 w 761"/>
                <a:gd name="T59" fmla="*/ 190 h 206"/>
                <a:gd name="T60" fmla="*/ 740 w 761"/>
                <a:gd name="T61" fmla="*/ 185 h 206"/>
                <a:gd name="T62" fmla="*/ 740 w 761"/>
                <a:gd name="T63" fmla="*/ 177 h 206"/>
                <a:gd name="T64" fmla="*/ 735 w 761"/>
                <a:gd name="T65" fmla="*/ 169 h 206"/>
                <a:gd name="T66" fmla="*/ 735 w 761"/>
                <a:gd name="T67" fmla="*/ 160 h 206"/>
                <a:gd name="T68" fmla="*/ 735 w 761"/>
                <a:gd name="T69" fmla="*/ 148 h 206"/>
                <a:gd name="T70" fmla="*/ 735 w 761"/>
                <a:gd name="T71" fmla="*/ 139 h 206"/>
                <a:gd name="T72" fmla="*/ 735 w 761"/>
                <a:gd name="T73" fmla="*/ 126 h 206"/>
                <a:gd name="T74" fmla="*/ 735 w 761"/>
                <a:gd name="T75" fmla="*/ 118 h 206"/>
                <a:gd name="T76" fmla="*/ 735 w 761"/>
                <a:gd name="T77" fmla="*/ 105 h 206"/>
                <a:gd name="T78" fmla="*/ 735 w 761"/>
                <a:gd name="T79" fmla="*/ 97 h 206"/>
                <a:gd name="T80" fmla="*/ 740 w 761"/>
                <a:gd name="T81" fmla="*/ 84 h 206"/>
                <a:gd name="T82" fmla="*/ 740 w 761"/>
                <a:gd name="T83" fmla="*/ 76 h 206"/>
                <a:gd name="T84" fmla="*/ 744 w 761"/>
                <a:gd name="T85" fmla="*/ 68 h 206"/>
                <a:gd name="T86" fmla="*/ 744 w 761"/>
                <a:gd name="T87" fmla="*/ 59 h 206"/>
                <a:gd name="T88" fmla="*/ 748 w 761"/>
                <a:gd name="T89" fmla="*/ 51 h 206"/>
                <a:gd name="T90" fmla="*/ 748 w 761"/>
                <a:gd name="T91" fmla="*/ 47 h 206"/>
                <a:gd name="T92" fmla="*/ 752 w 761"/>
                <a:gd name="T93" fmla="*/ 42 h 206"/>
                <a:gd name="T94" fmla="*/ 752 w 761"/>
                <a:gd name="T95" fmla="*/ 38 h 206"/>
                <a:gd name="T96" fmla="*/ 756 w 761"/>
                <a:gd name="T97" fmla="*/ 38 h 206"/>
                <a:gd name="T98" fmla="*/ 761 w 761"/>
                <a:gd name="T99" fmla="*/ 3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1" h="206">
                  <a:moveTo>
                    <a:pt x="25" y="0"/>
                  </a:moveTo>
                  <a:lnTo>
                    <a:pt x="21" y="0"/>
                  </a:lnTo>
                  <a:lnTo>
                    <a:pt x="21" y="0"/>
                  </a:lnTo>
                  <a:lnTo>
                    <a:pt x="21" y="0"/>
                  </a:lnTo>
                  <a:lnTo>
                    <a:pt x="17" y="0"/>
                  </a:lnTo>
                  <a:lnTo>
                    <a:pt x="17" y="5"/>
                  </a:lnTo>
                  <a:lnTo>
                    <a:pt x="17" y="5"/>
                  </a:lnTo>
                  <a:lnTo>
                    <a:pt x="13" y="9"/>
                  </a:lnTo>
                  <a:lnTo>
                    <a:pt x="13" y="9"/>
                  </a:lnTo>
                  <a:lnTo>
                    <a:pt x="13" y="13"/>
                  </a:lnTo>
                  <a:lnTo>
                    <a:pt x="9" y="17"/>
                  </a:lnTo>
                  <a:lnTo>
                    <a:pt x="9" y="21"/>
                  </a:lnTo>
                  <a:lnTo>
                    <a:pt x="9" y="21"/>
                  </a:lnTo>
                  <a:lnTo>
                    <a:pt x="9" y="26"/>
                  </a:lnTo>
                  <a:lnTo>
                    <a:pt x="4" y="30"/>
                  </a:lnTo>
                  <a:lnTo>
                    <a:pt x="4" y="34"/>
                  </a:lnTo>
                  <a:lnTo>
                    <a:pt x="4" y="38"/>
                  </a:lnTo>
                  <a:lnTo>
                    <a:pt x="4" y="42"/>
                  </a:lnTo>
                  <a:lnTo>
                    <a:pt x="0" y="51"/>
                  </a:lnTo>
                  <a:lnTo>
                    <a:pt x="0" y="55"/>
                  </a:lnTo>
                  <a:lnTo>
                    <a:pt x="0" y="59"/>
                  </a:lnTo>
                  <a:lnTo>
                    <a:pt x="0" y="63"/>
                  </a:lnTo>
                  <a:lnTo>
                    <a:pt x="0" y="72"/>
                  </a:lnTo>
                  <a:lnTo>
                    <a:pt x="0" y="76"/>
                  </a:lnTo>
                  <a:lnTo>
                    <a:pt x="0" y="80"/>
                  </a:lnTo>
                  <a:lnTo>
                    <a:pt x="0" y="84"/>
                  </a:lnTo>
                  <a:lnTo>
                    <a:pt x="0" y="93"/>
                  </a:lnTo>
                  <a:lnTo>
                    <a:pt x="0" y="97"/>
                  </a:lnTo>
                  <a:lnTo>
                    <a:pt x="0" y="101"/>
                  </a:lnTo>
                  <a:lnTo>
                    <a:pt x="0" y="105"/>
                  </a:lnTo>
                  <a:lnTo>
                    <a:pt x="0" y="114"/>
                  </a:lnTo>
                  <a:lnTo>
                    <a:pt x="0" y="118"/>
                  </a:lnTo>
                  <a:lnTo>
                    <a:pt x="0" y="122"/>
                  </a:lnTo>
                  <a:lnTo>
                    <a:pt x="0" y="126"/>
                  </a:lnTo>
                  <a:lnTo>
                    <a:pt x="0" y="131"/>
                  </a:lnTo>
                  <a:lnTo>
                    <a:pt x="0" y="135"/>
                  </a:lnTo>
                  <a:lnTo>
                    <a:pt x="0" y="139"/>
                  </a:lnTo>
                  <a:lnTo>
                    <a:pt x="0" y="143"/>
                  </a:lnTo>
                  <a:lnTo>
                    <a:pt x="4" y="148"/>
                  </a:lnTo>
                  <a:lnTo>
                    <a:pt x="4" y="152"/>
                  </a:lnTo>
                  <a:lnTo>
                    <a:pt x="4" y="156"/>
                  </a:lnTo>
                  <a:lnTo>
                    <a:pt x="4" y="156"/>
                  </a:lnTo>
                  <a:lnTo>
                    <a:pt x="9" y="160"/>
                  </a:lnTo>
                  <a:lnTo>
                    <a:pt x="9" y="160"/>
                  </a:lnTo>
                  <a:lnTo>
                    <a:pt x="9" y="164"/>
                  </a:lnTo>
                  <a:lnTo>
                    <a:pt x="9" y="164"/>
                  </a:lnTo>
                  <a:lnTo>
                    <a:pt x="13" y="169"/>
                  </a:lnTo>
                  <a:lnTo>
                    <a:pt x="13" y="169"/>
                  </a:lnTo>
                  <a:lnTo>
                    <a:pt x="13" y="169"/>
                  </a:lnTo>
                  <a:lnTo>
                    <a:pt x="17" y="169"/>
                  </a:lnTo>
                  <a:lnTo>
                    <a:pt x="752" y="206"/>
                  </a:lnTo>
                  <a:lnTo>
                    <a:pt x="748" y="206"/>
                  </a:lnTo>
                  <a:lnTo>
                    <a:pt x="748" y="206"/>
                  </a:lnTo>
                  <a:lnTo>
                    <a:pt x="748" y="202"/>
                  </a:lnTo>
                  <a:lnTo>
                    <a:pt x="748" y="202"/>
                  </a:lnTo>
                  <a:lnTo>
                    <a:pt x="744" y="202"/>
                  </a:lnTo>
                  <a:lnTo>
                    <a:pt x="744" y="198"/>
                  </a:lnTo>
                  <a:lnTo>
                    <a:pt x="744" y="198"/>
                  </a:lnTo>
                  <a:lnTo>
                    <a:pt x="744" y="194"/>
                  </a:lnTo>
                  <a:lnTo>
                    <a:pt x="740" y="190"/>
                  </a:lnTo>
                  <a:lnTo>
                    <a:pt x="740" y="190"/>
                  </a:lnTo>
                  <a:lnTo>
                    <a:pt x="740" y="185"/>
                  </a:lnTo>
                  <a:lnTo>
                    <a:pt x="740" y="181"/>
                  </a:lnTo>
                  <a:lnTo>
                    <a:pt x="740" y="177"/>
                  </a:lnTo>
                  <a:lnTo>
                    <a:pt x="735" y="173"/>
                  </a:lnTo>
                  <a:lnTo>
                    <a:pt x="735" y="169"/>
                  </a:lnTo>
                  <a:lnTo>
                    <a:pt x="735" y="164"/>
                  </a:lnTo>
                  <a:lnTo>
                    <a:pt x="735" y="160"/>
                  </a:lnTo>
                  <a:lnTo>
                    <a:pt x="735" y="156"/>
                  </a:lnTo>
                  <a:lnTo>
                    <a:pt x="735" y="148"/>
                  </a:lnTo>
                  <a:lnTo>
                    <a:pt x="735" y="143"/>
                  </a:lnTo>
                  <a:lnTo>
                    <a:pt x="735" y="139"/>
                  </a:lnTo>
                  <a:lnTo>
                    <a:pt x="735" y="135"/>
                  </a:lnTo>
                  <a:lnTo>
                    <a:pt x="735" y="126"/>
                  </a:lnTo>
                  <a:lnTo>
                    <a:pt x="735" y="122"/>
                  </a:lnTo>
                  <a:lnTo>
                    <a:pt x="735" y="118"/>
                  </a:lnTo>
                  <a:lnTo>
                    <a:pt x="735" y="114"/>
                  </a:lnTo>
                  <a:lnTo>
                    <a:pt x="735" y="105"/>
                  </a:lnTo>
                  <a:lnTo>
                    <a:pt x="735" y="101"/>
                  </a:lnTo>
                  <a:lnTo>
                    <a:pt x="735" y="97"/>
                  </a:lnTo>
                  <a:lnTo>
                    <a:pt x="740" y="93"/>
                  </a:lnTo>
                  <a:lnTo>
                    <a:pt x="740" y="84"/>
                  </a:lnTo>
                  <a:lnTo>
                    <a:pt x="740" y="80"/>
                  </a:lnTo>
                  <a:lnTo>
                    <a:pt x="740" y="76"/>
                  </a:lnTo>
                  <a:lnTo>
                    <a:pt x="740" y="72"/>
                  </a:lnTo>
                  <a:lnTo>
                    <a:pt x="744" y="68"/>
                  </a:lnTo>
                  <a:lnTo>
                    <a:pt x="744" y="63"/>
                  </a:lnTo>
                  <a:lnTo>
                    <a:pt x="744" y="59"/>
                  </a:lnTo>
                  <a:lnTo>
                    <a:pt x="744" y="55"/>
                  </a:lnTo>
                  <a:lnTo>
                    <a:pt x="748" y="51"/>
                  </a:lnTo>
                  <a:lnTo>
                    <a:pt x="748" y="51"/>
                  </a:lnTo>
                  <a:lnTo>
                    <a:pt x="748" y="47"/>
                  </a:lnTo>
                  <a:lnTo>
                    <a:pt x="752" y="42"/>
                  </a:lnTo>
                  <a:lnTo>
                    <a:pt x="752" y="42"/>
                  </a:lnTo>
                  <a:lnTo>
                    <a:pt x="752" y="38"/>
                  </a:lnTo>
                  <a:lnTo>
                    <a:pt x="752" y="38"/>
                  </a:lnTo>
                  <a:lnTo>
                    <a:pt x="756" y="38"/>
                  </a:lnTo>
                  <a:lnTo>
                    <a:pt x="756" y="38"/>
                  </a:lnTo>
                  <a:lnTo>
                    <a:pt x="756" y="38"/>
                  </a:lnTo>
                  <a:lnTo>
                    <a:pt x="761" y="38"/>
                  </a:lnTo>
                  <a:lnTo>
                    <a:pt x="25"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Oval 55">
              <a:extLst>
                <a:ext uri="{FF2B5EF4-FFF2-40B4-BE49-F238E27FC236}">
                  <a16:creationId xmlns:a16="http://schemas.microsoft.com/office/drawing/2014/main" id="{B0260D88-552A-4DD0-1360-3991AFDA3F78}"/>
                </a:ext>
              </a:extLst>
            </p:cNvPr>
            <p:cNvSpPr>
              <a:spLocks noChangeArrowheads="1"/>
            </p:cNvSpPr>
            <p:nvPr/>
          </p:nvSpPr>
          <p:spPr bwMode="auto">
            <a:xfrm>
              <a:off x="5447" y="1185"/>
              <a:ext cx="483" cy="483"/>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56">
              <a:extLst>
                <a:ext uri="{FF2B5EF4-FFF2-40B4-BE49-F238E27FC236}">
                  <a16:creationId xmlns:a16="http://schemas.microsoft.com/office/drawing/2014/main" id="{AC4DC785-6FAC-B809-B386-F171F74D8E50}"/>
                </a:ext>
              </a:extLst>
            </p:cNvPr>
            <p:cNvSpPr>
              <a:spLocks/>
            </p:cNvSpPr>
            <p:nvPr/>
          </p:nvSpPr>
          <p:spPr bwMode="auto">
            <a:xfrm>
              <a:off x="5535" y="1597"/>
              <a:ext cx="223" cy="727"/>
            </a:xfrm>
            <a:custGeom>
              <a:avLst/>
              <a:gdLst>
                <a:gd name="T0" fmla="*/ 223 w 223"/>
                <a:gd name="T1" fmla="*/ 38 h 727"/>
                <a:gd name="T2" fmla="*/ 223 w 223"/>
                <a:gd name="T3" fmla="*/ 34 h 727"/>
                <a:gd name="T4" fmla="*/ 219 w 223"/>
                <a:gd name="T5" fmla="*/ 29 h 727"/>
                <a:gd name="T6" fmla="*/ 215 w 223"/>
                <a:gd name="T7" fmla="*/ 25 h 727"/>
                <a:gd name="T8" fmla="*/ 210 w 223"/>
                <a:gd name="T9" fmla="*/ 21 h 727"/>
                <a:gd name="T10" fmla="*/ 206 w 223"/>
                <a:gd name="T11" fmla="*/ 17 h 727"/>
                <a:gd name="T12" fmla="*/ 198 w 223"/>
                <a:gd name="T13" fmla="*/ 13 h 727"/>
                <a:gd name="T14" fmla="*/ 189 w 223"/>
                <a:gd name="T15" fmla="*/ 8 h 727"/>
                <a:gd name="T16" fmla="*/ 181 w 223"/>
                <a:gd name="T17" fmla="*/ 8 h 727"/>
                <a:gd name="T18" fmla="*/ 168 w 223"/>
                <a:gd name="T19" fmla="*/ 4 h 727"/>
                <a:gd name="T20" fmla="*/ 160 w 223"/>
                <a:gd name="T21" fmla="*/ 0 h 727"/>
                <a:gd name="T22" fmla="*/ 147 w 223"/>
                <a:gd name="T23" fmla="*/ 0 h 727"/>
                <a:gd name="T24" fmla="*/ 139 w 223"/>
                <a:gd name="T25" fmla="*/ 0 h 727"/>
                <a:gd name="T26" fmla="*/ 126 w 223"/>
                <a:gd name="T27" fmla="*/ 0 h 727"/>
                <a:gd name="T28" fmla="*/ 118 w 223"/>
                <a:gd name="T29" fmla="*/ 0 h 727"/>
                <a:gd name="T30" fmla="*/ 105 w 223"/>
                <a:gd name="T31" fmla="*/ 0 h 727"/>
                <a:gd name="T32" fmla="*/ 97 w 223"/>
                <a:gd name="T33" fmla="*/ 0 h 727"/>
                <a:gd name="T34" fmla="*/ 89 w 223"/>
                <a:gd name="T35" fmla="*/ 4 h 727"/>
                <a:gd name="T36" fmla="*/ 80 w 223"/>
                <a:gd name="T37" fmla="*/ 4 h 727"/>
                <a:gd name="T38" fmla="*/ 72 w 223"/>
                <a:gd name="T39" fmla="*/ 8 h 727"/>
                <a:gd name="T40" fmla="*/ 68 w 223"/>
                <a:gd name="T41" fmla="*/ 13 h 727"/>
                <a:gd name="T42" fmla="*/ 59 w 223"/>
                <a:gd name="T43" fmla="*/ 17 h 727"/>
                <a:gd name="T44" fmla="*/ 55 w 223"/>
                <a:gd name="T45" fmla="*/ 21 h 727"/>
                <a:gd name="T46" fmla="*/ 55 w 223"/>
                <a:gd name="T47" fmla="*/ 25 h 727"/>
                <a:gd name="T48" fmla="*/ 55 w 223"/>
                <a:gd name="T49" fmla="*/ 29 h 727"/>
                <a:gd name="T50" fmla="*/ 0 w 223"/>
                <a:gd name="T51" fmla="*/ 710 h 727"/>
                <a:gd name="T52" fmla="*/ 5 w 223"/>
                <a:gd name="T53" fmla="*/ 706 h 727"/>
                <a:gd name="T54" fmla="*/ 5 w 223"/>
                <a:gd name="T55" fmla="*/ 702 h 727"/>
                <a:gd name="T56" fmla="*/ 9 w 223"/>
                <a:gd name="T57" fmla="*/ 698 h 727"/>
                <a:gd name="T58" fmla="*/ 17 w 223"/>
                <a:gd name="T59" fmla="*/ 693 h 727"/>
                <a:gd name="T60" fmla="*/ 21 w 223"/>
                <a:gd name="T61" fmla="*/ 693 h 727"/>
                <a:gd name="T62" fmla="*/ 30 w 223"/>
                <a:gd name="T63" fmla="*/ 689 h 727"/>
                <a:gd name="T64" fmla="*/ 38 w 223"/>
                <a:gd name="T65" fmla="*/ 685 h 727"/>
                <a:gd name="T66" fmla="*/ 47 w 223"/>
                <a:gd name="T67" fmla="*/ 685 h 727"/>
                <a:gd name="T68" fmla="*/ 59 w 223"/>
                <a:gd name="T69" fmla="*/ 685 h 727"/>
                <a:gd name="T70" fmla="*/ 68 w 223"/>
                <a:gd name="T71" fmla="*/ 685 h 727"/>
                <a:gd name="T72" fmla="*/ 80 w 223"/>
                <a:gd name="T73" fmla="*/ 685 h 727"/>
                <a:gd name="T74" fmla="*/ 93 w 223"/>
                <a:gd name="T75" fmla="*/ 685 h 727"/>
                <a:gd name="T76" fmla="*/ 101 w 223"/>
                <a:gd name="T77" fmla="*/ 685 h 727"/>
                <a:gd name="T78" fmla="*/ 114 w 223"/>
                <a:gd name="T79" fmla="*/ 689 h 727"/>
                <a:gd name="T80" fmla="*/ 122 w 223"/>
                <a:gd name="T81" fmla="*/ 689 h 727"/>
                <a:gd name="T82" fmla="*/ 131 w 223"/>
                <a:gd name="T83" fmla="*/ 693 h 727"/>
                <a:gd name="T84" fmla="*/ 143 w 223"/>
                <a:gd name="T85" fmla="*/ 698 h 727"/>
                <a:gd name="T86" fmla="*/ 147 w 223"/>
                <a:gd name="T87" fmla="*/ 698 h 727"/>
                <a:gd name="T88" fmla="*/ 156 w 223"/>
                <a:gd name="T89" fmla="*/ 702 h 727"/>
                <a:gd name="T90" fmla="*/ 160 w 223"/>
                <a:gd name="T91" fmla="*/ 706 h 727"/>
                <a:gd name="T92" fmla="*/ 164 w 223"/>
                <a:gd name="T93" fmla="*/ 710 h 727"/>
                <a:gd name="T94" fmla="*/ 168 w 223"/>
                <a:gd name="T95" fmla="*/ 719 h 727"/>
                <a:gd name="T96" fmla="*/ 173 w 223"/>
                <a:gd name="T97" fmla="*/ 723 h 727"/>
                <a:gd name="T98" fmla="*/ 173 w 223"/>
                <a:gd name="T99" fmla="*/ 727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3" h="727">
                  <a:moveTo>
                    <a:pt x="223" y="42"/>
                  </a:moveTo>
                  <a:lnTo>
                    <a:pt x="223" y="38"/>
                  </a:lnTo>
                  <a:lnTo>
                    <a:pt x="223" y="38"/>
                  </a:lnTo>
                  <a:lnTo>
                    <a:pt x="223" y="34"/>
                  </a:lnTo>
                  <a:lnTo>
                    <a:pt x="219" y="34"/>
                  </a:lnTo>
                  <a:lnTo>
                    <a:pt x="219" y="29"/>
                  </a:lnTo>
                  <a:lnTo>
                    <a:pt x="219" y="29"/>
                  </a:lnTo>
                  <a:lnTo>
                    <a:pt x="215" y="25"/>
                  </a:lnTo>
                  <a:lnTo>
                    <a:pt x="215" y="25"/>
                  </a:lnTo>
                  <a:lnTo>
                    <a:pt x="210" y="21"/>
                  </a:lnTo>
                  <a:lnTo>
                    <a:pt x="206" y="21"/>
                  </a:lnTo>
                  <a:lnTo>
                    <a:pt x="206" y="17"/>
                  </a:lnTo>
                  <a:lnTo>
                    <a:pt x="202" y="17"/>
                  </a:lnTo>
                  <a:lnTo>
                    <a:pt x="198" y="13"/>
                  </a:lnTo>
                  <a:lnTo>
                    <a:pt x="194" y="13"/>
                  </a:lnTo>
                  <a:lnTo>
                    <a:pt x="189" y="8"/>
                  </a:lnTo>
                  <a:lnTo>
                    <a:pt x="185" y="8"/>
                  </a:lnTo>
                  <a:lnTo>
                    <a:pt x="181" y="8"/>
                  </a:lnTo>
                  <a:lnTo>
                    <a:pt x="177" y="4"/>
                  </a:lnTo>
                  <a:lnTo>
                    <a:pt x="168" y="4"/>
                  </a:lnTo>
                  <a:lnTo>
                    <a:pt x="164" y="4"/>
                  </a:lnTo>
                  <a:lnTo>
                    <a:pt x="160" y="0"/>
                  </a:lnTo>
                  <a:lnTo>
                    <a:pt x="156" y="0"/>
                  </a:lnTo>
                  <a:lnTo>
                    <a:pt x="147" y="0"/>
                  </a:lnTo>
                  <a:lnTo>
                    <a:pt x="143" y="0"/>
                  </a:lnTo>
                  <a:lnTo>
                    <a:pt x="139" y="0"/>
                  </a:lnTo>
                  <a:lnTo>
                    <a:pt x="135" y="0"/>
                  </a:lnTo>
                  <a:lnTo>
                    <a:pt x="126" y="0"/>
                  </a:lnTo>
                  <a:lnTo>
                    <a:pt x="122" y="0"/>
                  </a:lnTo>
                  <a:lnTo>
                    <a:pt x="118" y="0"/>
                  </a:lnTo>
                  <a:lnTo>
                    <a:pt x="110" y="0"/>
                  </a:lnTo>
                  <a:lnTo>
                    <a:pt x="105" y="0"/>
                  </a:lnTo>
                  <a:lnTo>
                    <a:pt x="101" y="0"/>
                  </a:lnTo>
                  <a:lnTo>
                    <a:pt x="97" y="0"/>
                  </a:lnTo>
                  <a:lnTo>
                    <a:pt x="93" y="4"/>
                  </a:lnTo>
                  <a:lnTo>
                    <a:pt x="89" y="4"/>
                  </a:lnTo>
                  <a:lnTo>
                    <a:pt x="84" y="4"/>
                  </a:lnTo>
                  <a:lnTo>
                    <a:pt x="80" y="4"/>
                  </a:lnTo>
                  <a:lnTo>
                    <a:pt x="76" y="8"/>
                  </a:lnTo>
                  <a:lnTo>
                    <a:pt x="72" y="8"/>
                  </a:lnTo>
                  <a:lnTo>
                    <a:pt x="68" y="8"/>
                  </a:lnTo>
                  <a:lnTo>
                    <a:pt x="68" y="13"/>
                  </a:lnTo>
                  <a:lnTo>
                    <a:pt x="63" y="13"/>
                  </a:lnTo>
                  <a:lnTo>
                    <a:pt x="59" y="17"/>
                  </a:lnTo>
                  <a:lnTo>
                    <a:pt x="59" y="17"/>
                  </a:lnTo>
                  <a:lnTo>
                    <a:pt x="55" y="21"/>
                  </a:lnTo>
                  <a:lnTo>
                    <a:pt x="55" y="21"/>
                  </a:lnTo>
                  <a:lnTo>
                    <a:pt x="55" y="25"/>
                  </a:lnTo>
                  <a:lnTo>
                    <a:pt x="55" y="25"/>
                  </a:lnTo>
                  <a:lnTo>
                    <a:pt x="55" y="29"/>
                  </a:lnTo>
                  <a:lnTo>
                    <a:pt x="0" y="714"/>
                  </a:lnTo>
                  <a:lnTo>
                    <a:pt x="0" y="710"/>
                  </a:lnTo>
                  <a:lnTo>
                    <a:pt x="0" y="710"/>
                  </a:lnTo>
                  <a:lnTo>
                    <a:pt x="5" y="706"/>
                  </a:lnTo>
                  <a:lnTo>
                    <a:pt x="5" y="706"/>
                  </a:lnTo>
                  <a:lnTo>
                    <a:pt x="5" y="702"/>
                  </a:lnTo>
                  <a:lnTo>
                    <a:pt x="9" y="702"/>
                  </a:lnTo>
                  <a:lnTo>
                    <a:pt x="9" y="698"/>
                  </a:lnTo>
                  <a:lnTo>
                    <a:pt x="13" y="698"/>
                  </a:lnTo>
                  <a:lnTo>
                    <a:pt x="17" y="693"/>
                  </a:lnTo>
                  <a:lnTo>
                    <a:pt x="17" y="693"/>
                  </a:lnTo>
                  <a:lnTo>
                    <a:pt x="21" y="693"/>
                  </a:lnTo>
                  <a:lnTo>
                    <a:pt x="26" y="689"/>
                  </a:lnTo>
                  <a:lnTo>
                    <a:pt x="30" y="689"/>
                  </a:lnTo>
                  <a:lnTo>
                    <a:pt x="34" y="689"/>
                  </a:lnTo>
                  <a:lnTo>
                    <a:pt x="38" y="685"/>
                  </a:lnTo>
                  <a:lnTo>
                    <a:pt x="42" y="685"/>
                  </a:lnTo>
                  <a:lnTo>
                    <a:pt x="47" y="685"/>
                  </a:lnTo>
                  <a:lnTo>
                    <a:pt x="55" y="685"/>
                  </a:lnTo>
                  <a:lnTo>
                    <a:pt x="59" y="685"/>
                  </a:lnTo>
                  <a:lnTo>
                    <a:pt x="63" y="685"/>
                  </a:lnTo>
                  <a:lnTo>
                    <a:pt x="68" y="685"/>
                  </a:lnTo>
                  <a:lnTo>
                    <a:pt x="76" y="685"/>
                  </a:lnTo>
                  <a:lnTo>
                    <a:pt x="80" y="685"/>
                  </a:lnTo>
                  <a:lnTo>
                    <a:pt x="84" y="685"/>
                  </a:lnTo>
                  <a:lnTo>
                    <a:pt x="93" y="685"/>
                  </a:lnTo>
                  <a:lnTo>
                    <a:pt x="97" y="685"/>
                  </a:lnTo>
                  <a:lnTo>
                    <a:pt x="101" y="685"/>
                  </a:lnTo>
                  <a:lnTo>
                    <a:pt x="105" y="685"/>
                  </a:lnTo>
                  <a:lnTo>
                    <a:pt x="114" y="689"/>
                  </a:lnTo>
                  <a:lnTo>
                    <a:pt x="118" y="689"/>
                  </a:lnTo>
                  <a:lnTo>
                    <a:pt x="122" y="689"/>
                  </a:lnTo>
                  <a:lnTo>
                    <a:pt x="126" y="693"/>
                  </a:lnTo>
                  <a:lnTo>
                    <a:pt x="131" y="693"/>
                  </a:lnTo>
                  <a:lnTo>
                    <a:pt x="139" y="693"/>
                  </a:lnTo>
                  <a:lnTo>
                    <a:pt x="143" y="698"/>
                  </a:lnTo>
                  <a:lnTo>
                    <a:pt x="143" y="698"/>
                  </a:lnTo>
                  <a:lnTo>
                    <a:pt x="147" y="698"/>
                  </a:lnTo>
                  <a:lnTo>
                    <a:pt x="152" y="702"/>
                  </a:lnTo>
                  <a:lnTo>
                    <a:pt x="156" y="702"/>
                  </a:lnTo>
                  <a:lnTo>
                    <a:pt x="160" y="706"/>
                  </a:lnTo>
                  <a:lnTo>
                    <a:pt x="160" y="706"/>
                  </a:lnTo>
                  <a:lnTo>
                    <a:pt x="164" y="710"/>
                  </a:lnTo>
                  <a:lnTo>
                    <a:pt x="164" y="710"/>
                  </a:lnTo>
                  <a:lnTo>
                    <a:pt x="168" y="714"/>
                  </a:lnTo>
                  <a:lnTo>
                    <a:pt x="168" y="719"/>
                  </a:lnTo>
                  <a:lnTo>
                    <a:pt x="168" y="719"/>
                  </a:lnTo>
                  <a:lnTo>
                    <a:pt x="173" y="723"/>
                  </a:lnTo>
                  <a:lnTo>
                    <a:pt x="173" y="723"/>
                  </a:lnTo>
                  <a:lnTo>
                    <a:pt x="173" y="727"/>
                  </a:lnTo>
                  <a:lnTo>
                    <a:pt x="223" y="4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Oval 57">
              <a:extLst>
                <a:ext uri="{FF2B5EF4-FFF2-40B4-BE49-F238E27FC236}">
                  <a16:creationId xmlns:a16="http://schemas.microsoft.com/office/drawing/2014/main" id="{A80FCFBB-AE03-EDA4-9295-34793886E271}"/>
                </a:ext>
              </a:extLst>
            </p:cNvPr>
            <p:cNvSpPr>
              <a:spLocks noChangeArrowheads="1"/>
            </p:cNvSpPr>
            <p:nvPr/>
          </p:nvSpPr>
          <p:spPr bwMode="auto">
            <a:xfrm>
              <a:off x="2611" y="1261"/>
              <a:ext cx="584" cy="58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58">
              <a:extLst>
                <a:ext uri="{FF2B5EF4-FFF2-40B4-BE49-F238E27FC236}">
                  <a16:creationId xmlns:a16="http://schemas.microsoft.com/office/drawing/2014/main" id="{DB226B67-4E69-66D4-302B-835ACFC67D39}"/>
                </a:ext>
              </a:extLst>
            </p:cNvPr>
            <p:cNvSpPr>
              <a:spLocks/>
            </p:cNvSpPr>
            <p:nvPr/>
          </p:nvSpPr>
          <p:spPr bwMode="auto">
            <a:xfrm>
              <a:off x="2905" y="572"/>
              <a:ext cx="383" cy="756"/>
            </a:xfrm>
            <a:custGeom>
              <a:avLst/>
              <a:gdLst>
                <a:gd name="T0" fmla="*/ 0 w 383"/>
                <a:gd name="T1" fmla="*/ 701 h 756"/>
                <a:gd name="T2" fmla="*/ 0 w 383"/>
                <a:gd name="T3" fmla="*/ 706 h 756"/>
                <a:gd name="T4" fmla="*/ 0 w 383"/>
                <a:gd name="T5" fmla="*/ 706 h 756"/>
                <a:gd name="T6" fmla="*/ 4 w 383"/>
                <a:gd name="T7" fmla="*/ 710 h 756"/>
                <a:gd name="T8" fmla="*/ 9 w 383"/>
                <a:gd name="T9" fmla="*/ 714 h 756"/>
                <a:gd name="T10" fmla="*/ 17 w 383"/>
                <a:gd name="T11" fmla="*/ 718 h 756"/>
                <a:gd name="T12" fmla="*/ 21 w 383"/>
                <a:gd name="T13" fmla="*/ 722 h 756"/>
                <a:gd name="T14" fmla="*/ 30 w 383"/>
                <a:gd name="T15" fmla="*/ 727 h 756"/>
                <a:gd name="T16" fmla="*/ 38 w 383"/>
                <a:gd name="T17" fmla="*/ 731 h 756"/>
                <a:gd name="T18" fmla="*/ 46 w 383"/>
                <a:gd name="T19" fmla="*/ 735 h 756"/>
                <a:gd name="T20" fmla="*/ 59 w 383"/>
                <a:gd name="T21" fmla="*/ 739 h 756"/>
                <a:gd name="T22" fmla="*/ 67 w 383"/>
                <a:gd name="T23" fmla="*/ 743 h 756"/>
                <a:gd name="T24" fmla="*/ 76 w 383"/>
                <a:gd name="T25" fmla="*/ 743 h 756"/>
                <a:gd name="T26" fmla="*/ 89 w 383"/>
                <a:gd name="T27" fmla="*/ 748 h 756"/>
                <a:gd name="T28" fmla="*/ 97 w 383"/>
                <a:gd name="T29" fmla="*/ 752 h 756"/>
                <a:gd name="T30" fmla="*/ 110 w 383"/>
                <a:gd name="T31" fmla="*/ 752 h 756"/>
                <a:gd name="T32" fmla="*/ 118 w 383"/>
                <a:gd name="T33" fmla="*/ 756 h 756"/>
                <a:gd name="T34" fmla="*/ 126 w 383"/>
                <a:gd name="T35" fmla="*/ 756 h 756"/>
                <a:gd name="T36" fmla="*/ 135 w 383"/>
                <a:gd name="T37" fmla="*/ 756 h 756"/>
                <a:gd name="T38" fmla="*/ 143 w 383"/>
                <a:gd name="T39" fmla="*/ 756 h 756"/>
                <a:gd name="T40" fmla="*/ 147 w 383"/>
                <a:gd name="T41" fmla="*/ 756 h 756"/>
                <a:gd name="T42" fmla="*/ 156 w 383"/>
                <a:gd name="T43" fmla="*/ 756 h 756"/>
                <a:gd name="T44" fmla="*/ 160 w 383"/>
                <a:gd name="T45" fmla="*/ 756 h 756"/>
                <a:gd name="T46" fmla="*/ 160 w 383"/>
                <a:gd name="T47" fmla="*/ 752 h 756"/>
                <a:gd name="T48" fmla="*/ 164 w 383"/>
                <a:gd name="T49" fmla="*/ 752 h 756"/>
                <a:gd name="T50" fmla="*/ 383 w 383"/>
                <a:gd name="T51" fmla="*/ 50 h 756"/>
                <a:gd name="T52" fmla="*/ 383 w 383"/>
                <a:gd name="T53" fmla="*/ 54 h 756"/>
                <a:gd name="T54" fmla="*/ 378 w 383"/>
                <a:gd name="T55" fmla="*/ 54 h 756"/>
                <a:gd name="T56" fmla="*/ 374 w 383"/>
                <a:gd name="T57" fmla="*/ 54 h 756"/>
                <a:gd name="T58" fmla="*/ 366 w 383"/>
                <a:gd name="T59" fmla="*/ 54 h 756"/>
                <a:gd name="T60" fmla="*/ 362 w 383"/>
                <a:gd name="T61" fmla="*/ 54 h 756"/>
                <a:gd name="T62" fmla="*/ 353 w 383"/>
                <a:gd name="T63" fmla="*/ 54 h 756"/>
                <a:gd name="T64" fmla="*/ 345 w 383"/>
                <a:gd name="T65" fmla="*/ 54 h 756"/>
                <a:gd name="T66" fmla="*/ 336 w 383"/>
                <a:gd name="T67" fmla="*/ 50 h 756"/>
                <a:gd name="T68" fmla="*/ 324 w 383"/>
                <a:gd name="T69" fmla="*/ 50 h 756"/>
                <a:gd name="T70" fmla="*/ 315 w 383"/>
                <a:gd name="T71" fmla="*/ 46 h 756"/>
                <a:gd name="T72" fmla="*/ 303 w 383"/>
                <a:gd name="T73" fmla="*/ 46 h 756"/>
                <a:gd name="T74" fmla="*/ 294 w 383"/>
                <a:gd name="T75" fmla="*/ 42 h 756"/>
                <a:gd name="T76" fmla="*/ 282 w 383"/>
                <a:gd name="T77" fmla="*/ 37 h 756"/>
                <a:gd name="T78" fmla="*/ 273 w 383"/>
                <a:gd name="T79" fmla="*/ 33 h 756"/>
                <a:gd name="T80" fmla="*/ 265 w 383"/>
                <a:gd name="T81" fmla="*/ 29 h 756"/>
                <a:gd name="T82" fmla="*/ 257 w 383"/>
                <a:gd name="T83" fmla="*/ 25 h 756"/>
                <a:gd name="T84" fmla="*/ 248 w 383"/>
                <a:gd name="T85" fmla="*/ 21 h 756"/>
                <a:gd name="T86" fmla="*/ 240 w 383"/>
                <a:gd name="T87" fmla="*/ 16 h 756"/>
                <a:gd name="T88" fmla="*/ 231 w 383"/>
                <a:gd name="T89" fmla="*/ 12 h 756"/>
                <a:gd name="T90" fmla="*/ 227 w 383"/>
                <a:gd name="T91" fmla="*/ 8 h 756"/>
                <a:gd name="T92" fmla="*/ 223 w 383"/>
                <a:gd name="T93" fmla="*/ 8 h 756"/>
                <a:gd name="T94" fmla="*/ 223 w 383"/>
                <a:gd name="T95" fmla="*/ 4 h 756"/>
                <a:gd name="T96" fmla="*/ 219 w 383"/>
                <a:gd name="T97" fmla="*/ 0 h 756"/>
                <a:gd name="T98" fmla="*/ 219 w 383"/>
                <a:gd name="T99" fmla="*/ 0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3" h="756">
                  <a:moveTo>
                    <a:pt x="0" y="701"/>
                  </a:moveTo>
                  <a:lnTo>
                    <a:pt x="0" y="701"/>
                  </a:lnTo>
                  <a:lnTo>
                    <a:pt x="0" y="701"/>
                  </a:lnTo>
                  <a:lnTo>
                    <a:pt x="0" y="706"/>
                  </a:lnTo>
                  <a:lnTo>
                    <a:pt x="0" y="706"/>
                  </a:lnTo>
                  <a:lnTo>
                    <a:pt x="0" y="706"/>
                  </a:lnTo>
                  <a:lnTo>
                    <a:pt x="4" y="710"/>
                  </a:lnTo>
                  <a:lnTo>
                    <a:pt x="4" y="710"/>
                  </a:lnTo>
                  <a:lnTo>
                    <a:pt x="9" y="714"/>
                  </a:lnTo>
                  <a:lnTo>
                    <a:pt x="9" y="714"/>
                  </a:lnTo>
                  <a:lnTo>
                    <a:pt x="13" y="718"/>
                  </a:lnTo>
                  <a:lnTo>
                    <a:pt x="17" y="718"/>
                  </a:lnTo>
                  <a:lnTo>
                    <a:pt x="17" y="718"/>
                  </a:lnTo>
                  <a:lnTo>
                    <a:pt x="21" y="722"/>
                  </a:lnTo>
                  <a:lnTo>
                    <a:pt x="25" y="722"/>
                  </a:lnTo>
                  <a:lnTo>
                    <a:pt x="30" y="727"/>
                  </a:lnTo>
                  <a:lnTo>
                    <a:pt x="34" y="727"/>
                  </a:lnTo>
                  <a:lnTo>
                    <a:pt x="38" y="731"/>
                  </a:lnTo>
                  <a:lnTo>
                    <a:pt x="42" y="731"/>
                  </a:lnTo>
                  <a:lnTo>
                    <a:pt x="46" y="735"/>
                  </a:lnTo>
                  <a:lnTo>
                    <a:pt x="51" y="735"/>
                  </a:lnTo>
                  <a:lnTo>
                    <a:pt x="59" y="739"/>
                  </a:lnTo>
                  <a:lnTo>
                    <a:pt x="63" y="739"/>
                  </a:lnTo>
                  <a:lnTo>
                    <a:pt x="67" y="743"/>
                  </a:lnTo>
                  <a:lnTo>
                    <a:pt x="72" y="743"/>
                  </a:lnTo>
                  <a:lnTo>
                    <a:pt x="76" y="743"/>
                  </a:lnTo>
                  <a:lnTo>
                    <a:pt x="84" y="748"/>
                  </a:lnTo>
                  <a:lnTo>
                    <a:pt x="89" y="748"/>
                  </a:lnTo>
                  <a:lnTo>
                    <a:pt x="93" y="748"/>
                  </a:lnTo>
                  <a:lnTo>
                    <a:pt x="97" y="752"/>
                  </a:lnTo>
                  <a:lnTo>
                    <a:pt x="105" y="752"/>
                  </a:lnTo>
                  <a:lnTo>
                    <a:pt x="110" y="752"/>
                  </a:lnTo>
                  <a:lnTo>
                    <a:pt x="114" y="756"/>
                  </a:lnTo>
                  <a:lnTo>
                    <a:pt x="118" y="756"/>
                  </a:lnTo>
                  <a:lnTo>
                    <a:pt x="122" y="756"/>
                  </a:lnTo>
                  <a:lnTo>
                    <a:pt x="126" y="756"/>
                  </a:lnTo>
                  <a:lnTo>
                    <a:pt x="131" y="756"/>
                  </a:lnTo>
                  <a:lnTo>
                    <a:pt x="135" y="756"/>
                  </a:lnTo>
                  <a:lnTo>
                    <a:pt x="139" y="756"/>
                  </a:lnTo>
                  <a:lnTo>
                    <a:pt x="143" y="756"/>
                  </a:lnTo>
                  <a:lnTo>
                    <a:pt x="147" y="756"/>
                  </a:lnTo>
                  <a:lnTo>
                    <a:pt x="147" y="756"/>
                  </a:lnTo>
                  <a:lnTo>
                    <a:pt x="152" y="756"/>
                  </a:lnTo>
                  <a:lnTo>
                    <a:pt x="156" y="756"/>
                  </a:lnTo>
                  <a:lnTo>
                    <a:pt x="156" y="756"/>
                  </a:lnTo>
                  <a:lnTo>
                    <a:pt x="160" y="756"/>
                  </a:lnTo>
                  <a:lnTo>
                    <a:pt x="160" y="756"/>
                  </a:lnTo>
                  <a:lnTo>
                    <a:pt x="160" y="752"/>
                  </a:lnTo>
                  <a:lnTo>
                    <a:pt x="160" y="752"/>
                  </a:lnTo>
                  <a:lnTo>
                    <a:pt x="164" y="752"/>
                  </a:lnTo>
                  <a:lnTo>
                    <a:pt x="383" y="50"/>
                  </a:lnTo>
                  <a:lnTo>
                    <a:pt x="383" y="50"/>
                  </a:lnTo>
                  <a:lnTo>
                    <a:pt x="383" y="50"/>
                  </a:lnTo>
                  <a:lnTo>
                    <a:pt x="383" y="54"/>
                  </a:lnTo>
                  <a:lnTo>
                    <a:pt x="378" y="54"/>
                  </a:lnTo>
                  <a:lnTo>
                    <a:pt x="378" y="54"/>
                  </a:lnTo>
                  <a:lnTo>
                    <a:pt x="374" y="54"/>
                  </a:lnTo>
                  <a:lnTo>
                    <a:pt x="374" y="54"/>
                  </a:lnTo>
                  <a:lnTo>
                    <a:pt x="370" y="54"/>
                  </a:lnTo>
                  <a:lnTo>
                    <a:pt x="366" y="54"/>
                  </a:lnTo>
                  <a:lnTo>
                    <a:pt x="366" y="54"/>
                  </a:lnTo>
                  <a:lnTo>
                    <a:pt x="362" y="54"/>
                  </a:lnTo>
                  <a:lnTo>
                    <a:pt x="357" y="54"/>
                  </a:lnTo>
                  <a:lnTo>
                    <a:pt x="353" y="54"/>
                  </a:lnTo>
                  <a:lnTo>
                    <a:pt x="349" y="54"/>
                  </a:lnTo>
                  <a:lnTo>
                    <a:pt x="345" y="54"/>
                  </a:lnTo>
                  <a:lnTo>
                    <a:pt x="341" y="54"/>
                  </a:lnTo>
                  <a:lnTo>
                    <a:pt x="336" y="50"/>
                  </a:lnTo>
                  <a:lnTo>
                    <a:pt x="328" y="50"/>
                  </a:lnTo>
                  <a:lnTo>
                    <a:pt x="324" y="50"/>
                  </a:lnTo>
                  <a:lnTo>
                    <a:pt x="320" y="50"/>
                  </a:lnTo>
                  <a:lnTo>
                    <a:pt x="315" y="46"/>
                  </a:lnTo>
                  <a:lnTo>
                    <a:pt x="311" y="46"/>
                  </a:lnTo>
                  <a:lnTo>
                    <a:pt x="303" y="46"/>
                  </a:lnTo>
                  <a:lnTo>
                    <a:pt x="299" y="42"/>
                  </a:lnTo>
                  <a:lnTo>
                    <a:pt x="294" y="42"/>
                  </a:lnTo>
                  <a:lnTo>
                    <a:pt x="290" y="37"/>
                  </a:lnTo>
                  <a:lnTo>
                    <a:pt x="282" y="37"/>
                  </a:lnTo>
                  <a:lnTo>
                    <a:pt x="278" y="33"/>
                  </a:lnTo>
                  <a:lnTo>
                    <a:pt x="273" y="33"/>
                  </a:lnTo>
                  <a:lnTo>
                    <a:pt x="269" y="33"/>
                  </a:lnTo>
                  <a:lnTo>
                    <a:pt x="265" y="29"/>
                  </a:lnTo>
                  <a:lnTo>
                    <a:pt x="261" y="29"/>
                  </a:lnTo>
                  <a:lnTo>
                    <a:pt x="257" y="25"/>
                  </a:lnTo>
                  <a:lnTo>
                    <a:pt x="252" y="25"/>
                  </a:lnTo>
                  <a:lnTo>
                    <a:pt x="248" y="21"/>
                  </a:lnTo>
                  <a:lnTo>
                    <a:pt x="244" y="21"/>
                  </a:lnTo>
                  <a:lnTo>
                    <a:pt x="240" y="16"/>
                  </a:lnTo>
                  <a:lnTo>
                    <a:pt x="236" y="16"/>
                  </a:lnTo>
                  <a:lnTo>
                    <a:pt x="231" y="12"/>
                  </a:lnTo>
                  <a:lnTo>
                    <a:pt x="231" y="12"/>
                  </a:lnTo>
                  <a:lnTo>
                    <a:pt x="227" y="8"/>
                  </a:lnTo>
                  <a:lnTo>
                    <a:pt x="227" y="8"/>
                  </a:lnTo>
                  <a:lnTo>
                    <a:pt x="223" y="8"/>
                  </a:lnTo>
                  <a:lnTo>
                    <a:pt x="223" y="4"/>
                  </a:lnTo>
                  <a:lnTo>
                    <a:pt x="223" y="4"/>
                  </a:lnTo>
                  <a:lnTo>
                    <a:pt x="223" y="4"/>
                  </a:lnTo>
                  <a:lnTo>
                    <a:pt x="219" y="0"/>
                  </a:lnTo>
                  <a:lnTo>
                    <a:pt x="219" y="0"/>
                  </a:lnTo>
                  <a:lnTo>
                    <a:pt x="219" y="0"/>
                  </a:lnTo>
                  <a:lnTo>
                    <a:pt x="0" y="70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59">
              <a:extLst>
                <a:ext uri="{FF2B5EF4-FFF2-40B4-BE49-F238E27FC236}">
                  <a16:creationId xmlns:a16="http://schemas.microsoft.com/office/drawing/2014/main" id="{1CE29B57-CA06-4A4B-38D7-B11A43D18F5D}"/>
                </a:ext>
              </a:extLst>
            </p:cNvPr>
            <p:cNvSpPr>
              <a:spLocks/>
            </p:cNvSpPr>
            <p:nvPr/>
          </p:nvSpPr>
          <p:spPr bwMode="auto">
            <a:xfrm>
              <a:off x="2867" y="1677"/>
              <a:ext cx="320" cy="710"/>
            </a:xfrm>
            <a:custGeom>
              <a:avLst/>
              <a:gdLst>
                <a:gd name="T0" fmla="*/ 164 w 320"/>
                <a:gd name="T1" fmla="*/ 38 h 710"/>
                <a:gd name="T2" fmla="*/ 160 w 320"/>
                <a:gd name="T3" fmla="*/ 33 h 710"/>
                <a:gd name="T4" fmla="*/ 156 w 320"/>
                <a:gd name="T5" fmla="*/ 25 h 710"/>
                <a:gd name="T6" fmla="*/ 152 w 320"/>
                <a:gd name="T7" fmla="*/ 21 h 710"/>
                <a:gd name="T8" fmla="*/ 143 w 320"/>
                <a:gd name="T9" fmla="*/ 12 h 710"/>
                <a:gd name="T10" fmla="*/ 135 w 320"/>
                <a:gd name="T11" fmla="*/ 8 h 710"/>
                <a:gd name="T12" fmla="*/ 127 w 320"/>
                <a:gd name="T13" fmla="*/ 4 h 710"/>
                <a:gd name="T14" fmla="*/ 118 w 320"/>
                <a:gd name="T15" fmla="*/ 4 h 710"/>
                <a:gd name="T16" fmla="*/ 110 w 320"/>
                <a:gd name="T17" fmla="*/ 0 h 710"/>
                <a:gd name="T18" fmla="*/ 97 w 320"/>
                <a:gd name="T19" fmla="*/ 0 h 710"/>
                <a:gd name="T20" fmla="*/ 89 w 320"/>
                <a:gd name="T21" fmla="*/ 0 h 710"/>
                <a:gd name="T22" fmla="*/ 76 w 320"/>
                <a:gd name="T23" fmla="*/ 0 h 710"/>
                <a:gd name="T24" fmla="*/ 68 w 320"/>
                <a:gd name="T25" fmla="*/ 4 h 710"/>
                <a:gd name="T26" fmla="*/ 55 w 320"/>
                <a:gd name="T27" fmla="*/ 8 h 710"/>
                <a:gd name="T28" fmla="*/ 47 w 320"/>
                <a:gd name="T29" fmla="*/ 12 h 710"/>
                <a:gd name="T30" fmla="*/ 34 w 320"/>
                <a:gd name="T31" fmla="*/ 17 h 710"/>
                <a:gd name="T32" fmla="*/ 26 w 320"/>
                <a:gd name="T33" fmla="*/ 21 h 710"/>
                <a:gd name="T34" fmla="*/ 21 w 320"/>
                <a:gd name="T35" fmla="*/ 29 h 710"/>
                <a:gd name="T36" fmla="*/ 13 w 320"/>
                <a:gd name="T37" fmla="*/ 38 h 710"/>
                <a:gd name="T38" fmla="*/ 9 w 320"/>
                <a:gd name="T39" fmla="*/ 42 h 710"/>
                <a:gd name="T40" fmla="*/ 5 w 320"/>
                <a:gd name="T41" fmla="*/ 50 h 710"/>
                <a:gd name="T42" fmla="*/ 0 w 320"/>
                <a:gd name="T43" fmla="*/ 59 h 710"/>
                <a:gd name="T44" fmla="*/ 0 w 320"/>
                <a:gd name="T45" fmla="*/ 67 h 710"/>
                <a:gd name="T46" fmla="*/ 0 w 320"/>
                <a:gd name="T47" fmla="*/ 75 h 710"/>
                <a:gd name="T48" fmla="*/ 0 w 320"/>
                <a:gd name="T49" fmla="*/ 84 h 710"/>
                <a:gd name="T50" fmla="*/ 152 w 320"/>
                <a:gd name="T51" fmla="*/ 710 h 710"/>
                <a:gd name="T52" fmla="*/ 148 w 320"/>
                <a:gd name="T53" fmla="*/ 702 h 710"/>
                <a:gd name="T54" fmla="*/ 152 w 320"/>
                <a:gd name="T55" fmla="*/ 693 h 710"/>
                <a:gd name="T56" fmla="*/ 152 w 320"/>
                <a:gd name="T57" fmla="*/ 685 h 710"/>
                <a:gd name="T58" fmla="*/ 156 w 320"/>
                <a:gd name="T59" fmla="*/ 676 h 710"/>
                <a:gd name="T60" fmla="*/ 160 w 320"/>
                <a:gd name="T61" fmla="*/ 668 h 710"/>
                <a:gd name="T62" fmla="*/ 169 w 320"/>
                <a:gd name="T63" fmla="*/ 660 h 710"/>
                <a:gd name="T64" fmla="*/ 177 w 320"/>
                <a:gd name="T65" fmla="*/ 655 h 710"/>
                <a:gd name="T66" fmla="*/ 181 w 320"/>
                <a:gd name="T67" fmla="*/ 647 h 710"/>
                <a:gd name="T68" fmla="*/ 194 w 320"/>
                <a:gd name="T69" fmla="*/ 643 h 710"/>
                <a:gd name="T70" fmla="*/ 202 w 320"/>
                <a:gd name="T71" fmla="*/ 639 h 710"/>
                <a:gd name="T72" fmla="*/ 211 w 320"/>
                <a:gd name="T73" fmla="*/ 634 h 710"/>
                <a:gd name="T74" fmla="*/ 223 w 320"/>
                <a:gd name="T75" fmla="*/ 630 h 710"/>
                <a:gd name="T76" fmla="*/ 236 w 320"/>
                <a:gd name="T77" fmla="*/ 630 h 710"/>
                <a:gd name="T78" fmla="*/ 244 w 320"/>
                <a:gd name="T79" fmla="*/ 630 h 710"/>
                <a:gd name="T80" fmla="*/ 257 w 320"/>
                <a:gd name="T81" fmla="*/ 630 h 710"/>
                <a:gd name="T82" fmla="*/ 265 w 320"/>
                <a:gd name="T83" fmla="*/ 630 h 710"/>
                <a:gd name="T84" fmla="*/ 278 w 320"/>
                <a:gd name="T85" fmla="*/ 630 h 710"/>
                <a:gd name="T86" fmla="*/ 286 w 320"/>
                <a:gd name="T87" fmla="*/ 634 h 710"/>
                <a:gd name="T88" fmla="*/ 295 w 320"/>
                <a:gd name="T89" fmla="*/ 639 h 710"/>
                <a:gd name="T90" fmla="*/ 303 w 320"/>
                <a:gd name="T91" fmla="*/ 643 h 710"/>
                <a:gd name="T92" fmla="*/ 307 w 320"/>
                <a:gd name="T93" fmla="*/ 651 h 710"/>
                <a:gd name="T94" fmla="*/ 311 w 320"/>
                <a:gd name="T95" fmla="*/ 655 h 710"/>
                <a:gd name="T96" fmla="*/ 316 w 320"/>
                <a:gd name="T97" fmla="*/ 664 h 710"/>
                <a:gd name="T98" fmla="*/ 320 w 320"/>
                <a:gd name="T99" fmla="*/ 672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0" h="710">
                  <a:moveTo>
                    <a:pt x="164" y="42"/>
                  </a:moveTo>
                  <a:lnTo>
                    <a:pt x="164" y="38"/>
                  </a:lnTo>
                  <a:lnTo>
                    <a:pt x="164" y="38"/>
                  </a:lnTo>
                  <a:lnTo>
                    <a:pt x="160" y="33"/>
                  </a:lnTo>
                  <a:lnTo>
                    <a:pt x="160" y="29"/>
                  </a:lnTo>
                  <a:lnTo>
                    <a:pt x="156" y="25"/>
                  </a:lnTo>
                  <a:lnTo>
                    <a:pt x="156" y="21"/>
                  </a:lnTo>
                  <a:lnTo>
                    <a:pt x="152" y="21"/>
                  </a:lnTo>
                  <a:lnTo>
                    <a:pt x="148" y="17"/>
                  </a:lnTo>
                  <a:lnTo>
                    <a:pt x="143" y="12"/>
                  </a:lnTo>
                  <a:lnTo>
                    <a:pt x="139" y="12"/>
                  </a:lnTo>
                  <a:lnTo>
                    <a:pt x="135" y="8"/>
                  </a:lnTo>
                  <a:lnTo>
                    <a:pt x="131" y="8"/>
                  </a:lnTo>
                  <a:lnTo>
                    <a:pt x="127" y="4"/>
                  </a:lnTo>
                  <a:lnTo>
                    <a:pt x="122" y="4"/>
                  </a:lnTo>
                  <a:lnTo>
                    <a:pt x="118" y="4"/>
                  </a:lnTo>
                  <a:lnTo>
                    <a:pt x="114" y="0"/>
                  </a:lnTo>
                  <a:lnTo>
                    <a:pt x="110" y="0"/>
                  </a:lnTo>
                  <a:lnTo>
                    <a:pt x="101" y="0"/>
                  </a:lnTo>
                  <a:lnTo>
                    <a:pt x="97" y="0"/>
                  </a:lnTo>
                  <a:lnTo>
                    <a:pt x="93" y="0"/>
                  </a:lnTo>
                  <a:lnTo>
                    <a:pt x="89" y="0"/>
                  </a:lnTo>
                  <a:lnTo>
                    <a:pt x="80" y="0"/>
                  </a:lnTo>
                  <a:lnTo>
                    <a:pt x="76" y="0"/>
                  </a:lnTo>
                  <a:lnTo>
                    <a:pt x="72" y="4"/>
                  </a:lnTo>
                  <a:lnTo>
                    <a:pt x="68" y="4"/>
                  </a:lnTo>
                  <a:lnTo>
                    <a:pt x="59" y="4"/>
                  </a:lnTo>
                  <a:lnTo>
                    <a:pt x="55" y="8"/>
                  </a:lnTo>
                  <a:lnTo>
                    <a:pt x="51" y="8"/>
                  </a:lnTo>
                  <a:lnTo>
                    <a:pt x="47" y="12"/>
                  </a:lnTo>
                  <a:lnTo>
                    <a:pt x="42" y="12"/>
                  </a:lnTo>
                  <a:lnTo>
                    <a:pt x="34" y="17"/>
                  </a:lnTo>
                  <a:lnTo>
                    <a:pt x="30" y="21"/>
                  </a:lnTo>
                  <a:lnTo>
                    <a:pt x="26" y="21"/>
                  </a:lnTo>
                  <a:lnTo>
                    <a:pt x="26" y="25"/>
                  </a:lnTo>
                  <a:lnTo>
                    <a:pt x="21" y="29"/>
                  </a:lnTo>
                  <a:lnTo>
                    <a:pt x="17" y="33"/>
                  </a:lnTo>
                  <a:lnTo>
                    <a:pt x="13" y="38"/>
                  </a:lnTo>
                  <a:lnTo>
                    <a:pt x="9" y="38"/>
                  </a:lnTo>
                  <a:lnTo>
                    <a:pt x="9" y="42"/>
                  </a:lnTo>
                  <a:lnTo>
                    <a:pt x="5" y="46"/>
                  </a:lnTo>
                  <a:lnTo>
                    <a:pt x="5" y="50"/>
                  </a:lnTo>
                  <a:lnTo>
                    <a:pt x="0" y="54"/>
                  </a:lnTo>
                  <a:lnTo>
                    <a:pt x="0" y="59"/>
                  </a:lnTo>
                  <a:lnTo>
                    <a:pt x="0" y="63"/>
                  </a:lnTo>
                  <a:lnTo>
                    <a:pt x="0" y="67"/>
                  </a:lnTo>
                  <a:lnTo>
                    <a:pt x="0" y="71"/>
                  </a:lnTo>
                  <a:lnTo>
                    <a:pt x="0" y="75"/>
                  </a:lnTo>
                  <a:lnTo>
                    <a:pt x="0" y="80"/>
                  </a:lnTo>
                  <a:lnTo>
                    <a:pt x="0" y="84"/>
                  </a:lnTo>
                  <a:lnTo>
                    <a:pt x="152" y="710"/>
                  </a:lnTo>
                  <a:lnTo>
                    <a:pt x="152" y="710"/>
                  </a:lnTo>
                  <a:lnTo>
                    <a:pt x="148" y="706"/>
                  </a:lnTo>
                  <a:lnTo>
                    <a:pt x="148" y="702"/>
                  </a:lnTo>
                  <a:lnTo>
                    <a:pt x="152" y="697"/>
                  </a:lnTo>
                  <a:lnTo>
                    <a:pt x="152" y="693"/>
                  </a:lnTo>
                  <a:lnTo>
                    <a:pt x="152" y="689"/>
                  </a:lnTo>
                  <a:lnTo>
                    <a:pt x="152" y="685"/>
                  </a:lnTo>
                  <a:lnTo>
                    <a:pt x="156" y="681"/>
                  </a:lnTo>
                  <a:lnTo>
                    <a:pt x="156" y="676"/>
                  </a:lnTo>
                  <a:lnTo>
                    <a:pt x="160" y="672"/>
                  </a:lnTo>
                  <a:lnTo>
                    <a:pt x="160" y="668"/>
                  </a:lnTo>
                  <a:lnTo>
                    <a:pt x="164" y="664"/>
                  </a:lnTo>
                  <a:lnTo>
                    <a:pt x="169" y="660"/>
                  </a:lnTo>
                  <a:lnTo>
                    <a:pt x="173" y="655"/>
                  </a:lnTo>
                  <a:lnTo>
                    <a:pt x="177" y="655"/>
                  </a:lnTo>
                  <a:lnTo>
                    <a:pt x="177" y="651"/>
                  </a:lnTo>
                  <a:lnTo>
                    <a:pt x="181" y="647"/>
                  </a:lnTo>
                  <a:lnTo>
                    <a:pt x="190" y="643"/>
                  </a:lnTo>
                  <a:lnTo>
                    <a:pt x="194" y="643"/>
                  </a:lnTo>
                  <a:lnTo>
                    <a:pt x="198" y="639"/>
                  </a:lnTo>
                  <a:lnTo>
                    <a:pt x="202" y="639"/>
                  </a:lnTo>
                  <a:lnTo>
                    <a:pt x="206" y="634"/>
                  </a:lnTo>
                  <a:lnTo>
                    <a:pt x="211" y="634"/>
                  </a:lnTo>
                  <a:lnTo>
                    <a:pt x="219" y="630"/>
                  </a:lnTo>
                  <a:lnTo>
                    <a:pt x="223" y="630"/>
                  </a:lnTo>
                  <a:lnTo>
                    <a:pt x="227" y="630"/>
                  </a:lnTo>
                  <a:lnTo>
                    <a:pt x="236" y="630"/>
                  </a:lnTo>
                  <a:lnTo>
                    <a:pt x="240" y="630"/>
                  </a:lnTo>
                  <a:lnTo>
                    <a:pt x="244" y="630"/>
                  </a:lnTo>
                  <a:lnTo>
                    <a:pt x="253" y="626"/>
                  </a:lnTo>
                  <a:lnTo>
                    <a:pt x="257" y="630"/>
                  </a:lnTo>
                  <a:lnTo>
                    <a:pt x="261" y="630"/>
                  </a:lnTo>
                  <a:lnTo>
                    <a:pt x="265" y="630"/>
                  </a:lnTo>
                  <a:lnTo>
                    <a:pt x="269" y="630"/>
                  </a:lnTo>
                  <a:lnTo>
                    <a:pt x="278" y="630"/>
                  </a:lnTo>
                  <a:lnTo>
                    <a:pt x="282" y="634"/>
                  </a:lnTo>
                  <a:lnTo>
                    <a:pt x="286" y="634"/>
                  </a:lnTo>
                  <a:lnTo>
                    <a:pt x="290" y="639"/>
                  </a:lnTo>
                  <a:lnTo>
                    <a:pt x="295" y="639"/>
                  </a:lnTo>
                  <a:lnTo>
                    <a:pt x="299" y="643"/>
                  </a:lnTo>
                  <a:lnTo>
                    <a:pt x="303" y="643"/>
                  </a:lnTo>
                  <a:lnTo>
                    <a:pt x="303" y="647"/>
                  </a:lnTo>
                  <a:lnTo>
                    <a:pt x="307" y="651"/>
                  </a:lnTo>
                  <a:lnTo>
                    <a:pt x="311" y="651"/>
                  </a:lnTo>
                  <a:lnTo>
                    <a:pt x="311" y="655"/>
                  </a:lnTo>
                  <a:lnTo>
                    <a:pt x="316" y="660"/>
                  </a:lnTo>
                  <a:lnTo>
                    <a:pt x="316" y="664"/>
                  </a:lnTo>
                  <a:lnTo>
                    <a:pt x="320" y="668"/>
                  </a:lnTo>
                  <a:lnTo>
                    <a:pt x="320" y="672"/>
                  </a:lnTo>
                  <a:lnTo>
                    <a:pt x="164" y="4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Oval 60">
              <a:extLst>
                <a:ext uri="{FF2B5EF4-FFF2-40B4-BE49-F238E27FC236}">
                  <a16:creationId xmlns:a16="http://schemas.microsoft.com/office/drawing/2014/main" id="{6037BD3B-8245-0B6E-D634-CB1CDEA807D9}"/>
                </a:ext>
              </a:extLst>
            </p:cNvPr>
            <p:cNvSpPr>
              <a:spLocks noChangeArrowheads="1"/>
            </p:cNvSpPr>
            <p:nvPr/>
          </p:nvSpPr>
          <p:spPr bwMode="auto">
            <a:xfrm>
              <a:off x="3031" y="139"/>
              <a:ext cx="483" cy="483"/>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Oval 61">
              <a:extLst>
                <a:ext uri="{FF2B5EF4-FFF2-40B4-BE49-F238E27FC236}">
                  <a16:creationId xmlns:a16="http://schemas.microsoft.com/office/drawing/2014/main" id="{94D8ABC4-E5CA-60E1-DDAA-FF0DB4926EA6}"/>
                </a:ext>
              </a:extLst>
            </p:cNvPr>
            <p:cNvSpPr>
              <a:spLocks noChangeArrowheads="1"/>
            </p:cNvSpPr>
            <p:nvPr/>
          </p:nvSpPr>
          <p:spPr bwMode="auto">
            <a:xfrm>
              <a:off x="5309" y="2278"/>
              <a:ext cx="584" cy="58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62">
              <a:extLst>
                <a:ext uri="{FF2B5EF4-FFF2-40B4-BE49-F238E27FC236}">
                  <a16:creationId xmlns:a16="http://schemas.microsoft.com/office/drawing/2014/main" id="{4FD9EB7B-9025-589C-6951-FBA6D7E5EEBB}"/>
                </a:ext>
              </a:extLst>
            </p:cNvPr>
            <p:cNvSpPr>
              <a:spLocks/>
            </p:cNvSpPr>
            <p:nvPr/>
          </p:nvSpPr>
          <p:spPr bwMode="auto">
            <a:xfrm>
              <a:off x="5829" y="2563"/>
              <a:ext cx="778" cy="374"/>
            </a:xfrm>
            <a:custGeom>
              <a:avLst/>
              <a:gdLst>
                <a:gd name="T0" fmla="*/ 55 w 778"/>
                <a:gd name="T1" fmla="*/ 0 h 374"/>
                <a:gd name="T2" fmla="*/ 51 w 778"/>
                <a:gd name="T3" fmla="*/ 0 h 374"/>
                <a:gd name="T4" fmla="*/ 47 w 778"/>
                <a:gd name="T5" fmla="*/ 5 h 374"/>
                <a:gd name="T6" fmla="*/ 43 w 778"/>
                <a:gd name="T7" fmla="*/ 5 h 374"/>
                <a:gd name="T8" fmla="*/ 38 w 778"/>
                <a:gd name="T9" fmla="*/ 13 h 374"/>
                <a:gd name="T10" fmla="*/ 34 w 778"/>
                <a:gd name="T11" fmla="*/ 17 h 374"/>
                <a:gd name="T12" fmla="*/ 30 w 778"/>
                <a:gd name="T13" fmla="*/ 26 h 374"/>
                <a:gd name="T14" fmla="*/ 26 w 778"/>
                <a:gd name="T15" fmla="*/ 30 h 374"/>
                <a:gd name="T16" fmla="*/ 22 w 778"/>
                <a:gd name="T17" fmla="*/ 38 h 374"/>
                <a:gd name="T18" fmla="*/ 17 w 778"/>
                <a:gd name="T19" fmla="*/ 51 h 374"/>
                <a:gd name="T20" fmla="*/ 17 w 778"/>
                <a:gd name="T21" fmla="*/ 59 h 374"/>
                <a:gd name="T22" fmla="*/ 13 w 778"/>
                <a:gd name="T23" fmla="*/ 68 h 374"/>
                <a:gd name="T24" fmla="*/ 9 w 778"/>
                <a:gd name="T25" fmla="*/ 80 h 374"/>
                <a:gd name="T26" fmla="*/ 5 w 778"/>
                <a:gd name="T27" fmla="*/ 93 h 374"/>
                <a:gd name="T28" fmla="*/ 5 w 778"/>
                <a:gd name="T29" fmla="*/ 101 h 374"/>
                <a:gd name="T30" fmla="*/ 0 w 778"/>
                <a:gd name="T31" fmla="*/ 110 h 374"/>
                <a:gd name="T32" fmla="*/ 0 w 778"/>
                <a:gd name="T33" fmla="*/ 122 h 374"/>
                <a:gd name="T34" fmla="*/ 0 w 778"/>
                <a:gd name="T35" fmla="*/ 131 h 374"/>
                <a:gd name="T36" fmla="*/ 0 w 778"/>
                <a:gd name="T37" fmla="*/ 139 h 374"/>
                <a:gd name="T38" fmla="*/ 0 w 778"/>
                <a:gd name="T39" fmla="*/ 148 h 374"/>
                <a:gd name="T40" fmla="*/ 0 w 778"/>
                <a:gd name="T41" fmla="*/ 152 h 374"/>
                <a:gd name="T42" fmla="*/ 0 w 778"/>
                <a:gd name="T43" fmla="*/ 160 h 374"/>
                <a:gd name="T44" fmla="*/ 5 w 778"/>
                <a:gd name="T45" fmla="*/ 164 h 374"/>
                <a:gd name="T46" fmla="*/ 5 w 778"/>
                <a:gd name="T47" fmla="*/ 164 h 374"/>
                <a:gd name="T48" fmla="*/ 9 w 778"/>
                <a:gd name="T49" fmla="*/ 169 h 374"/>
                <a:gd name="T50" fmla="*/ 727 w 778"/>
                <a:gd name="T51" fmla="*/ 374 h 374"/>
                <a:gd name="T52" fmla="*/ 723 w 778"/>
                <a:gd name="T53" fmla="*/ 370 h 374"/>
                <a:gd name="T54" fmla="*/ 723 w 778"/>
                <a:gd name="T55" fmla="*/ 370 h 374"/>
                <a:gd name="T56" fmla="*/ 723 w 778"/>
                <a:gd name="T57" fmla="*/ 362 h 374"/>
                <a:gd name="T58" fmla="*/ 719 w 778"/>
                <a:gd name="T59" fmla="*/ 358 h 374"/>
                <a:gd name="T60" fmla="*/ 719 w 778"/>
                <a:gd name="T61" fmla="*/ 349 h 374"/>
                <a:gd name="T62" fmla="*/ 719 w 778"/>
                <a:gd name="T63" fmla="*/ 341 h 374"/>
                <a:gd name="T64" fmla="*/ 719 w 778"/>
                <a:gd name="T65" fmla="*/ 332 h 374"/>
                <a:gd name="T66" fmla="*/ 723 w 778"/>
                <a:gd name="T67" fmla="*/ 324 h 374"/>
                <a:gd name="T68" fmla="*/ 723 w 778"/>
                <a:gd name="T69" fmla="*/ 316 h 374"/>
                <a:gd name="T70" fmla="*/ 727 w 778"/>
                <a:gd name="T71" fmla="*/ 303 h 374"/>
                <a:gd name="T72" fmla="*/ 727 w 778"/>
                <a:gd name="T73" fmla="*/ 295 h 374"/>
                <a:gd name="T74" fmla="*/ 732 w 778"/>
                <a:gd name="T75" fmla="*/ 282 h 374"/>
                <a:gd name="T76" fmla="*/ 736 w 778"/>
                <a:gd name="T77" fmla="*/ 274 h 374"/>
                <a:gd name="T78" fmla="*/ 740 w 778"/>
                <a:gd name="T79" fmla="*/ 261 h 374"/>
                <a:gd name="T80" fmla="*/ 744 w 778"/>
                <a:gd name="T81" fmla="*/ 253 h 374"/>
                <a:gd name="T82" fmla="*/ 744 w 778"/>
                <a:gd name="T83" fmla="*/ 244 h 374"/>
                <a:gd name="T84" fmla="*/ 748 w 778"/>
                <a:gd name="T85" fmla="*/ 236 h 374"/>
                <a:gd name="T86" fmla="*/ 753 w 778"/>
                <a:gd name="T87" fmla="*/ 227 h 374"/>
                <a:gd name="T88" fmla="*/ 757 w 778"/>
                <a:gd name="T89" fmla="*/ 219 h 374"/>
                <a:gd name="T90" fmla="*/ 761 w 778"/>
                <a:gd name="T91" fmla="*/ 215 h 374"/>
                <a:gd name="T92" fmla="*/ 765 w 778"/>
                <a:gd name="T93" fmla="*/ 211 h 374"/>
                <a:gd name="T94" fmla="*/ 769 w 778"/>
                <a:gd name="T95" fmla="*/ 211 h 374"/>
                <a:gd name="T96" fmla="*/ 774 w 778"/>
                <a:gd name="T97" fmla="*/ 206 h 374"/>
                <a:gd name="T98" fmla="*/ 778 w 778"/>
                <a:gd name="T99" fmla="*/ 20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8" h="374">
                  <a:moveTo>
                    <a:pt x="55" y="0"/>
                  </a:moveTo>
                  <a:lnTo>
                    <a:pt x="55" y="0"/>
                  </a:lnTo>
                  <a:lnTo>
                    <a:pt x="51" y="0"/>
                  </a:lnTo>
                  <a:lnTo>
                    <a:pt x="51" y="0"/>
                  </a:lnTo>
                  <a:lnTo>
                    <a:pt x="51" y="0"/>
                  </a:lnTo>
                  <a:lnTo>
                    <a:pt x="47" y="5"/>
                  </a:lnTo>
                  <a:lnTo>
                    <a:pt x="47" y="5"/>
                  </a:lnTo>
                  <a:lnTo>
                    <a:pt x="43" y="5"/>
                  </a:lnTo>
                  <a:lnTo>
                    <a:pt x="43" y="9"/>
                  </a:lnTo>
                  <a:lnTo>
                    <a:pt x="38" y="13"/>
                  </a:lnTo>
                  <a:lnTo>
                    <a:pt x="38" y="13"/>
                  </a:lnTo>
                  <a:lnTo>
                    <a:pt x="34" y="17"/>
                  </a:lnTo>
                  <a:lnTo>
                    <a:pt x="34" y="21"/>
                  </a:lnTo>
                  <a:lnTo>
                    <a:pt x="30" y="26"/>
                  </a:lnTo>
                  <a:lnTo>
                    <a:pt x="30" y="26"/>
                  </a:lnTo>
                  <a:lnTo>
                    <a:pt x="26" y="30"/>
                  </a:lnTo>
                  <a:lnTo>
                    <a:pt x="26" y="34"/>
                  </a:lnTo>
                  <a:lnTo>
                    <a:pt x="22" y="38"/>
                  </a:lnTo>
                  <a:lnTo>
                    <a:pt x="22" y="47"/>
                  </a:lnTo>
                  <a:lnTo>
                    <a:pt x="17" y="51"/>
                  </a:lnTo>
                  <a:lnTo>
                    <a:pt x="17" y="55"/>
                  </a:lnTo>
                  <a:lnTo>
                    <a:pt x="17" y="59"/>
                  </a:lnTo>
                  <a:lnTo>
                    <a:pt x="13" y="63"/>
                  </a:lnTo>
                  <a:lnTo>
                    <a:pt x="13" y="68"/>
                  </a:lnTo>
                  <a:lnTo>
                    <a:pt x="9" y="76"/>
                  </a:lnTo>
                  <a:lnTo>
                    <a:pt x="9" y="80"/>
                  </a:lnTo>
                  <a:lnTo>
                    <a:pt x="9" y="85"/>
                  </a:lnTo>
                  <a:lnTo>
                    <a:pt x="5" y="93"/>
                  </a:lnTo>
                  <a:lnTo>
                    <a:pt x="5" y="97"/>
                  </a:lnTo>
                  <a:lnTo>
                    <a:pt x="5" y="101"/>
                  </a:lnTo>
                  <a:lnTo>
                    <a:pt x="5" y="106"/>
                  </a:lnTo>
                  <a:lnTo>
                    <a:pt x="0" y="110"/>
                  </a:lnTo>
                  <a:lnTo>
                    <a:pt x="0" y="118"/>
                  </a:lnTo>
                  <a:lnTo>
                    <a:pt x="0" y="122"/>
                  </a:lnTo>
                  <a:lnTo>
                    <a:pt x="0" y="127"/>
                  </a:lnTo>
                  <a:lnTo>
                    <a:pt x="0" y="131"/>
                  </a:lnTo>
                  <a:lnTo>
                    <a:pt x="0" y="135"/>
                  </a:lnTo>
                  <a:lnTo>
                    <a:pt x="0" y="139"/>
                  </a:lnTo>
                  <a:lnTo>
                    <a:pt x="0" y="143"/>
                  </a:lnTo>
                  <a:lnTo>
                    <a:pt x="0" y="148"/>
                  </a:lnTo>
                  <a:lnTo>
                    <a:pt x="0" y="152"/>
                  </a:lnTo>
                  <a:lnTo>
                    <a:pt x="0" y="152"/>
                  </a:lnTo>
                  <a:lnTo>
                    <a:pt x="0" y="156"/>
                  </a:lnTo>
                  <a:lnTo>
                    <a:pt x="0" y="160"/>
                  </a:lnTo>
                  <a:lnTo>
                    <a:pt x="0" y="160"/>
                  </a:lnTo>
                  <a:lnTo>
                    <a:pt x="5" y="164"/>
                  </a:lnTo>
                  <a:lnTo>
                    <a:pt x="5" y="164"/>
                  </a:lnTo>
                  <a:lnTo>
                    <a:pt x="5" y="164"/>
                  </a:lnTo>
                  <a:lnTo>
                    <a:pt x="9" y="164"/>
                  </a:lnTo>
                  <a:lnTo>
                    <a:pt x="9" y="169"/>
                  </a:lnTo>
                  <a:lnTo>
                    <a:pt x="727" y="374"/>
                  </a:lnTo>
                  <a:lnTo>
                    <a:pt x="727" y="374"/>
                  </a:lnTo>
                  <a:lnTo>
                    <a:pt x="727" y="374"/>
                  </a:lnTo>
                  <a:lnTo>
                    <a:pt x="723" y="370"/>
                  </a:lnTo>
                  <a:lnTo>
                    <a:pt x="723" y="370"/>
                  </a:lnTo>
                  <a:lnTo>
                    <a:pt x="723" y="370"/>
                  </a:lnTo>
                  <a:lnTo>
                    <a:pt x="723" y="366"/>
                  </a:lnTo>
                  <a:lnTo>
                    <a:pt x="723" y="362"/>
                  </a:lnTo>
                  <a:lnTo>
                    <a:pt x="719" y="362"/>
                  </a:lnTo>
                  <a:lnTo>
                    <a:pt x="719" y="358"/>
                  </a:lnTo>
                  <a:lnTo>
                    <a:pt x="719" y="353"/>
                  </a:lnTo>
                  <a:lnTo>
                    <a:pt x="719" y="349"/>
                  </a:lnTo>
                  <a:lnTo>
                    <a:pt x="719" y="345"/>
                  </a:lnTo>
                  <a:lnTo>
                    <a:pt x="719" y="341"/>
                  </a:lnTo>
                  <a:lnTo>
                    <a:pt x="719" y="337"/>
                  </a:lnTo>
                  <a:lnTo>
                    <a:pt x="719" y="332"/>
                  </a:lnTo>
                  <a:lnTo>
                    <a:pt x="723" y="328"/>
                  </a:lnTo>
                  <a:lnTo>
                    <a:pt x="723" y="324"/>
                  </a:lnTo>
                  <a:lnTo>
                    <a:pt x="723" y="320"/>
                  </a:lnTo>
                  <a:lnTo>
                    <a:pt x="723" y="316"/>
                  </a:lnTo>
                  <a:lnTo>
                    <a:pt x="723" y="307"/>
                  </a:lnTo>
                  <a:lnTo>
                    <a:pt x="727" y="303"/>
                  </a:lnTo>
                  <a:lnTo>
                    <a:pt x="727" y="299"/>
                  </a:lnTo>
                  <a:lnTo>
                    <a:pt x="727" y="295"/>
                  </a:lnTo>
                  <a:lnTo>
                    <a:pt x="732" y="286"/>
                  </a:lnTo>
                  <a:lnTo>
                    <a:pt x="732" y="282"/>
                  </a:lnTo>
                  <a:lnTo>
                    <a:pt x="732" y="278"/>
                  </a:lnTo>
                  <a:lnTo>
                    <a:pt x="736" y="274"/>
                  </a:lnTo>
                  <a:lnTo>
                    <a:pt x="736" y="265"/>
                  </a:lnTo>
                  <a:lnTo>
                    <a:pt x="740" y="261"/>
                  </a:lnTo>
                  <a:lnTo>
                    <a:pt x="740" y="257"/>
                  </a:lnTo>
                  <a:lnTo>
                    <a:pt x="744" y="253"/>
                  </a:lnTo>
                  <a:lnTo>
                    <a:pt x="744" y="248"/>
                  </a:lnTo>
                  <a:lnTo>
                    <a:pt x="744" y="244"/>
                  </a:lnTo>
                  <a:lnTo>
                    <a:pt x="748" y="240"/>
                  </a:lnTo>
                  <a:lnTo>
                    <a:pt x="748" y="236"/>
                  </a:lnTo>
                  <a:lnTo>
                    <a:pt x="753" y="232"/>
                  </a:lnTo>
                  <a:lnTo>
                    <a:pt x="753" y="227"/>
                  </a:lnTo>
                  <a:lnTo>
                    <a:pt x="757" y="223"/>
                  </a:lnTo>
                  <a:lnTo>
                    <a:pt x="757" y="219"/>
                  </a:lnTo>
                  <a:lnTo>
                    <a:pt x="761" y="219"/>
                  </a:lnTo>
                  <a:lnTo>
                    <a:pt x="761" y="215"/>
                  </a:lnTo>
                  <a:lnTo>
                    <a:pt x="765" y="215"/>
                  </a:lnTo>
                  <a:lnTo>
                    <a:pt x="765" y="211"/>
                  </a:lnTo>
                  <a:lnTo>
                    <a:pt x="769" y="211"/>
                  </a:lnTo>
                  <a:lnTo>
                    <a:pt x="769" y="211"/>
                  </a:lnTo>
                  <a:lnTo>
                    <a:pt x="774" y="211"/>
                  </a:lnTo>
                  <a:lnTo>
                    <a:pt x="774" y="206"/>
                  </a:lnTo>
                  <a:lnTo>
                    <a:pt x="774" y="206"/>
                  </a:lnTo>
                  <a:lnTo>
                    <a:pt x="778" y="206"/>
                  </a:lnTo>
                  <a:lnTo>
                    <a:pt x="55"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63">
              <a:extLst>
                <a:ext uri="{FF2B5EF4-FFF2-40B4-BE49-F238E27FC236}">
                  <a16:creationId xmlns:a16="http://schemas.microsoft.com/office/drawing/2014/main" id="{E08C3180-6E97-38C2-E0EE-AA50EAC3B913}"/>
                </a:ext>
              </a:extLst>
            </p:cNvPr>
            <p:cNvSpPr>
              <a:spLocks/>
            </p:cNvSpPr>
            <p:nvPr/>
          </p:nvSpPr>
          <p:spPr bwMode="auto">
            <a:xfrm>
              <a:off x="4817" y="2500"/>
              <a:ext cx="672" cy="232"/>
            </a:xfrm>
            <a:custGeom>
              <a:avLst/>
              <a:gdLst>
                <a:gd name="T0" fmla="*/ 618 w 672"/>
                <a:gd name="T1" fmla="*/ 173 h 232"/>
                <a:gd name="T2" fmla="*/ 626 w 672"/>
                <a:gd name="T3" fmla="*/ 173 h 232"/>
                <a:gd name="T4" fmla="*/ 634 w 672"/>
                <a:gd name="T5" fmla="*/ 169 h 232"/>
                <a:gd name="T6" fmla="*/ 643 w 672"/>
                <a:gd name="T7" fmla="*/ 164 h 232"/>
                <a:gd name="T8" fmla="*/ 651 w 672"/>
                <a:gd name="T9" fmla="*/ 156 h 232"/>
                <a:gd name="T10" fmla="*/ 655 w 672"/>
                <a:gd name="T11" fmla="*/ 152 h 232"/>
                <a:gd name="T12" fmla="*/ 660 w 672"/>
                <a:gd name="T13" fmla="*/ 143 h 232"/>
                <a:gd name="T14" fmla="*/ 668 w 672"/>
                <a:gd name="T15" fmla="*/ 131 h 232"/>
                <a:gd name="T16" fmla="*/ 668 w 672"/>
                <a:gd name="T17" fmla="*/ 122 h 232"/>
                <a:gd name="T18" fmla="*/ 672 w 672"/>
                <a:gd name="T19" fmla="*/ 114 h 232"/>
                <a:gd name="T20" fmla="*/ 672 w 672"/>
                <a:gd name="T21" fmla="*/ 101 h 232"/>
                <a:gd name="T22" fmla="*/ 672 w 672"/>
                <a:gd name="T23" fmla="*/ 89 h 232"/>
                <a:gd name="T24" fmla="*/ 672 w 672"/>
                <a:gd name="T25" fmla="*/ 80 h 232"/>
                <a:gd name="T26" fmla="*/ 672 w 672"/>
                <a:gd name="T27" fmla="*/ 68 h 232"/>
                <a:gd name="T28" fmla="*/ 668 w 672"/>
                <a:gd name="T29" fmla="*/ 59 h 232"/>
                <a:gd name="T30" fmla="*/ 664 w 672"/>
                <a:gd name="T31" fmla="*/ 47 h 232"/>
                <a:gd name="T32" fmla="*/ 660 w 672"/>
                <a:gd name="T33" fmla="*/ 38 h 232"/>
                <a:gd name="T34" fmla="*/ 655 w 672"/>
                <a:gd name="T35" fmla="*/ 30 h 232"/>
                <a:gd name="T36" fmla="*/ 647 w 672"/>
                <a:gd name="T37" fmla="*/ 21 h 232"/>
                <a:gd name="T38" fmla="*/ 639 w 672"/>
                <a:gd name="T39" fmla="*/ 17 h 232"/>
                <a:gd name="T40" fmla="*/ 634 w 672"/>
                <a:gd name="T41" fmla="*/ 9 h 232"/>
                <a:gd name="T42" fmla="*/ 626 w 672"/>
                <a:gd name="T43" fmla="*/ 5 h 232"/>
                <a:gd name="T44" fmla="*/ 618 w 672"/>
                <a:gd name="T45" fmla="*/ 5 h 232"/>
                <a:gd name="T46" fmla="*/ 609 w 672"/>
                <a:gd name="T47" fmla="*/ 0 h 232"/>
                <a:gd name="T48" fmla="*/ 601 w 672"/>
                <a:gd name="T49" fmla="*/ 0 h 232"/>
                <a:gd name="T50" fmla="*/ 4 w 672"/>
                <a:gd name="T51" fmla="*/ 55 h 232"/>
                <a:gd name="T52" fmla="*/ 13 w 672"/>
                <a:gd name="T53" fmla="*/ 55 h 232"/>
                <a:gd name="T54" fmla="*/ 21 w 672"/>
                <a:gd name="T55" fmla="*/ 59 h 232"/>
                <a:gd name="T56" fmla="*/ 29 w 672"/>
                <a:gd name="T57" fmla="*/ 59 h 232"/>
                <a:gd name="T58" fmla="*/ 38 w 672"/>
                <a:gd name="T59" fmla="*/ 68 h 232"/>
                <a:gd name="T60" fmla="*/ 42 w 672"/>
                <a:gd name="T61" fmla="*/ 72 h 232"/>
                <a:gd name="T62" fmla="*/ 50 w 672"/>
                <a:gd name="T63" fmla="*/ 80 h 232"/>
                <a:gd name="T64" fmla="*/ 59 w 672"/>
                <a:gd name="T65" fmla="*/ 89 h 232"/>
                <a:gd name="T66" fmla="*/ 63 w 672"/>
                <a:gd name="T67" fmla="*/ 97 h 232"/>
                <a:gd name="T68" fmla="*/ 67 w 672"/>
                <a:gd name="T69" fmla="*/ 105 h 232"/>
                <a:gd name="T70" fmla="*/ 71 w 672"/>
                <a:gd name="T71" fmla="*/ 118 h 232"/>
                <a:gd name="T72" fmla="*/ 71 w 672"/>
                <a:gd name="T73" fmla="*/ 126 h 232"/>
                <a:gd name="T74" fmla="*/ 76 w 672"/>
                <a:gd name="T75" fmla="*/ 139 h 232"/>
                <a:gd name="T76" fmla="*/ 76 w 672"/>
                <a:gd name="T77" fmla="*/ 152 h 232"/>
                <a:gd name="T78" fmla="*/ 71 w 672"/>
                <a:gd name="T79" fmla="*/ 160 h 232"/>
                <a:gd name="T80" fmla="*/ 71 w 672"/>
                <a:gd name="T81" fmla="*/ 173 h 232"/>
                <a:gd name="T82" fmla="*/ 67 w 672"/>
                <a:gd name="T83" fmla="*/ 181 h 232"/>
                <a:gd name="T84" fmla="*/ 63 w 672"/>
                <a:gd name="T85" fmla="*/ 194 h 232"/>
                <a:gd name="T86" fmla="*/ 59 w 672"/>
                <a:gd name="T87" fmla="*/ 202 h 232"/>
                <a:gd name="T88" fmla="*/ 55 w 672"/>
                <a:gd name="T89" fmla="*/ 211 h 232"/>
                <a:gd name="T90" fmla="*/ 46 w 672"/>
                <a:gd name="T91" fmla="*/ 215 h 232"/>
                <a:gd name="T92" fmla="*/ 38 w 672"/>
                <a:gd name="T93" fmla="*/ 223 h 232"/>
                <a:gd name="T94" fmla="*/ 29 w 672"/>
                <a:gd name="T95" fmla="*/ 227 h 232"/>
                <a:gd name="T96" fmla="*/ 21 w 672"/>
                <a:gd name="T97" fmla="*/ 227 h 232"/>
                <a:gd name="T98" fmla="*/ 13 w 672"/>
                <a:gd name="T9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2" h="232">
                  <a:moveTo>
                    <a:pt x="613" y="173"/>
                  </a:moveTo>
                  <a:lnTo>
                    <a:pt x="618" y="173"/>
                  </a:lnTo>
                  <a:lnTo>
                    <a:pt x="622" y="173"/>
                  </a:lnTo>
                  <a:lnTo>
                    <a:pt x="626" y="173"/>
                  </a:lnTo>
                  <a:lnTo>
                    <a:pt x="630" y="169"/>
                  </a:lnTo>
                  <a:lnTo>
                    <a:pt x="634" y="169"/>
                  </a:lnTo>
                  <a:lnTo>
                    <a:pt x="639" y="164"/>
                  </a:lnTo>
                  <a:lnTo>
                    <a:pt x="643" y="164"/>
                  </a:lnTo>
                  <a:lnTo>
                    <a:pt x="647" y="160"/>
                  </a:lnTo>
                  <a:lnTo>
                    <a:pt x="651" y="156"/>
                  </a:lnTo>
                  <a:lnTo>
                    <a:pt x="651" y="152"/>
                  </a:lnTo>
                  <a:lnTo>
                    <a:pt x="655" y="152"/>
                  </a:lnTo>
                  <a:lnTo>
                    <a:pt x="660" y="148"/>
                  </a:lnTo>
                  <a:lnTo>
                    <a:pt x="660" y="143"/>
                  </a:lnTo>
                  <a:lnTo>
                    <a:pt x="664" y="139"/>
                  </a:lnTo>
                  <a:lnTo>
                    <a:pt x="668" y="131"/>
                  </a:lnTo>
                  <a:lnTo>
                    <a:pt x="668" y="126"/>
                  </a:lnTo>
                  <a:lnTo>
                    <a:pt x="668" y="122"/>
                  </a:lnTo>
                  <a:lnTo>
                    <a:pt x="672" y="118"/>
                  </a:lnTo>
                  <a:lnTo>
                    <a:pt x="672" y="114"/>
                  </a:lnTo>
                  <a:lnTo>
                    <a:pt x="672" y="105"/>
                  </a:lnTo>
                  <a:lnTo>
                    <a:pt x="672" y="101"/>
                  </a:lnTo>
                  <a:lnTo>
                    <a:pt x="672" y="97"/>
                  </a:lnTo>
                  <a:lnTo>
                    <a:pt x="672" y="89"/>
                  </a:lnTo>
                  <a:lnTo>
                    <a:pt x="672" y="84"/>
                  </a:lnTo>
                  <a:lnTo>
                    <a:pt x="672" y="80"/>
                  </a:lnTo>
                  <a:lnTo>
                    <a:pt x="672" y="76"/>
                  </a:lnTo>
                  <a:lnTo>
                    <a:pt x="672" y="68"/>
                  </a:lnTo>
                  <a:lnTo>
                    <a:pt x="672" y="63"/>
                  </a:lnTo>
                  <a:lnTo>
                    <a:pt x="668" y="59"/>
                  </a:lnTo>
                  <a:lnTo>
                    <a:pt x="668" y="51"/>
                  </a:lnTo>
                  <a:lnTo>
                    <a:pt x="664" y="47"/>
                  </a:lnTo>
                  <a:lnTo>
                    <a:pt x="664" y="42"/>
                  </a:lnTo>
                  <a:lnTo>
                    <a:pt x="660" y="38"/>
                  </a:lnTo>
                  <a:lnTo>
                    <a:pt x="655" y="34"/>
                  </a:lnTo>
                  <a:lnTo>
                    <a:pt x="655" y="30"/>
                  </a:lnTo>
                  <a:lnTo>
                    <a:pt x="651" y="26"/>
                  </a:lnTo>
                  <a:lnTo>
                    <a:pt x="647" y="21"/>
                  </a:lnTo>
                  <a:lnTo>
                    <a:pt x="643" y="17"/>
                  </a:lnTo>
                  <a:lnTo>
                    <a:pt x="639" y="17"/>
                  </a:lnTo>
                  <a:lnTo>
                    <a:pt x="639" y="13"/>
                  </a:lnTo>
                  <a:lnTo>
                    <a:pt x="634" y="9"/>
                  </a:lnTo>
                  <a:lnTo>
                    <a:pt x="630" y="9"/>
                  </a:lnTo>
                  <a:lnTo>
                    <a:pt x="626" y="5"/>
                  </a:lnTo>
                  <a:lnTo>
                    <a:pt x="622" y="5"/>
                  </a:lnTo>
                  <a:lnTo>
                    <a:pt x="618" y="5"/>
                  </a:lnTo>
                  <a:lnTo>
                    <a:pt x="613" y="5"/>
                  </a:lnTo>
                  <a:lnTo>
                    <a:pt x="609" y="0"/>
                  </a:lnTo>
                  <a:lnTo>
                    <a:pt x="605" y="0"/>
                  </a:lnTo>
                  <a:lnTo>
                    <a:pt x="601" y="0"/>
                  </a:lnTo>
                  <a:lnTo>
                    <a:pt x="0" y="55"/>
                  </a:lnTo>
                  <a:lnTo>
                    <a:pt x="4" y="55"/>
                  </a:lnTo>
                  <a:lnTo>
                    <a:pt x="8" y="55"/>
                  </a:lnTo>
                  <a:lnTo>
                    <a:pt x="13" y="55"/>
                  </a:lnTo>
                  <a:lnTo>
                    <a:pt x="17" y="55"/>
                  </a:lnTo>
                  <a:lnTo>
                    <a:pt x="21" y="59"/>
                  </a:lnTo>
                  <a:lnTo>
                    <a:pt x="25" y="59"/>
                  </a:lnTo>
                  <a:lnTo>
                    <a:pt x="29" y="59"/>
                  </a:lnTo>
                  <a:lnTo>
                    <a:pt x="34" y="63"/>
                  </a:lnTo>
                  <a:lnTo>
                    <a:pt x="38" y="68"/>
                  </a:lnTo>
                  <a:lnTo>
                    <a:pt x="42" y="68"/>
                  </a:lnTo>
                  <a:lnTo>
                    <a:pt x="42" y="72"/>
                  </a:lnTo>
                  <a:lnTo>
                    <a:pt x="46" y="76"/>
                  </a:lnTo>
                  <a:lnTo>
                    <a:pt x="50" y="80"/>
                  </a:lnTo>
                  <a:lnTo>
                    <a:pt x="55" y="84"/>
                  </a:lnTo>
                  <a:lnTo>
                    <a:pt x="59" y="89"/>
                  </a:lnTo>
                  <a:lnTo>
                    <a:pt x="59" y="93"/>
                  </a:lnTo>
                  <a:lnTo>
                    <a:pt x="63" y="97"/>
                  </a:lnTo>
                  <a:lnTo>
                    <a:pt x="63" y="101"/>
                  </a:lnTo>
                  <a:lnTo>
                    <a:pt x="67" y="105"/>
                  </a:lnTo>
                  <a:lnTo>
                    <a:pt x="67" y="114"/>
                  </a:lnTo>
                  <a:lnTo>
                    <a:pt x="71" y="118"/>
                  </a:lnTo>
                  <a:lnTo>
                    <a:pt x="71" y="122"/>
                  </a:lnTo>
                  <a:lnTo>
                    <a:pt x="71" y="126"/>
                  </a:lnTo>
                  <a:lnTo>
                    <a:pt x="71" y="135"/>
                  </a:lnTo>
                  <a:lnTo>
                    <a:pt x="76" y="139"/>
                  </a:lnTo>
                  <a:lnTo>
                    <a:pt x="76" y="143"/>
                  </a:lnTo>
                  <a:lnTo>
                    <a:pt x="76" y="152"/>
                  </a:lnTo>
                  <a:lnTo>
                    <a:pt x="76" y="156"/>
                  </a:lnTo>
                  <a:lnTo>
                    <a:pt x="71" y="160"/>
                  </a:lnTo>
                  <a:lnTo>
                    <a:pt x="71" y="169"/>
                  </a:lnTo>
                  <a:lnTo>
                    <a:pt x="71" y="173"/>
                  </a:lnTo>
                  <a:lnTo>
                    <a:pt x="71" y="177"/>
                  </a:lnTo>
                  <a:lnTo>
                    <a:pt x="67" y="181"/>
                  </a:lnTo>
                  <a:lnTo>
                    <a:pt x="67" y="190"/>
                  </a:lnTo>
                  <a:lnTo>
                    <a:pt x="63" y="194"/>
                  </a:lnTo>
                  <a:lnTo>
                    <a:pt x="63" y="198"/>
                  </a:lnTo>
                  <a:lnTo>
                    <a:pt x="59" y="202"/>
                  </a:lnTo>
                  <a:lnTo>
                    <a:pt x="55" y="206"/>
                  </a:lnTo>
                  <a:lnTo>
                    <a:pt x="55" y="211"/>
                  </a:lnTo>
                  <a:lnTo>
                    <a:pt x="50" y="215"/>
                  </a:lnTo>
                  <a:lnTo>
                    <a:pt x="46" y="215"/>
                  </a:lnTo>
                  <a:lnTo>
                    <a:pt x="42" y="219"/>
                  </a:lnTo>
                  <a:lnTo>
                    <a:pt x="38" y="223"/>
                  </a:lnTo>
                  <a:lnTo>
                    <a:pt x="34" y="223"/>
                  </a:lnTo>
                  <a:lnTo>
                    <a:pt x="29" y="227"/>
                  </a:lnTo>
                  <a:lnTo>
                    <a:pt x="25" y="227"/>
                  </a:lnTo>
                  <a:lnTo>
                    <a:pt x="21" y="227"/>
                  </a:lnTo>
                  <a:lnTo>
                    <a:pt x="17" y="232"/>
                  </a:lnTo>
                  <a:lnTo>
                    <a:pt x="13" y="232"/>
                  </a:lnTo>
                  <a:lnTo>
                    <a:pt x="613" y="17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Oval 64">
              <a:extLst>
                <a:ext uri="{FF2B5EF4-FFF2-40B4-BE49-F238E27FC236}">
                  <a16:creationId xmlns:a16="http://schemas.microsoft.com/office/drawing/2014/main" id="{F77777BA-8B03-5F13-DB86-C9D421764EC6}"/>
                </a:ext>
              </a:extLst>
            </p:cNvPr>
            <p:cNvSpPr>
              <a:spLocks noChangeArrowheads="1"/>
            </p:cNvSpPr>
            <p:nvPr/>
          </p:nvSpPr>
          <p:spPr bwMode="auto">
            <a:xfrm>
              <a:off x="2624" y="3488"/>
              <a:ext cx="508" cy="508"/>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65">
              <a:extLst>
                <a:ext uri="{FF2B5EF4-FFF2-40B4-BE49-F238E27FC236}">
                  <a16:creationId xmlns:a16="http://schemas.microsoft.com/office/drawing/2014/main" id="{18A19B3C-3930-7EE2-F443-B2EEE0114457}"/>
                </a:ext>
              </a:extLst>
            </p:cNvPr>
            <p:cNvSpPr>
              <a:spLocks/>
            </p:cNvSpPr>
            <p:nvPr/>
          </p:nvSpPr>
          <p:spPr bwMode="auto">
            <a:xfrm>
              <a:off x="2842" y="2799"/>
              <a:ext cx="332" cy="777"/>
            </a:xfrm>
            <a:custGeom>
              <a:avLst/>
              <a:gdLst>
                <a:gd name="T0" fmla="*/ 0 w 332"/>
                <a:gd name="T1" fmla="*/ 718 h 777"/>
                <a:gd name="T2" fmla="*/ 0 w 332"/>
                <a:gd name="T3" fmla="*/ 727 h 777"/>
                <a:gd name="T4" fmla="*/ 4 w 332"/>
                <a:gd name="T5" fmla="*/ 731 h 777"/>
                <a:gd name="T6" fmla="*/ 4 w 332"/>
                <a:gd name="T7" fmla="*/ 735 h 777"/>
                <a:gd name="T8" fmla="*/ 9 w 332"/>
                <a:gd name="T9" fmla="*/ 739 h 777"/>
                <a:gd name="T10" fmla="*/ 17 w 332"/>
                <a:gd name="T11" fmla="*/ 744 h 777"/>
                <a:gd name="T12" fmla="*/ 21 w 332"/>
                <a:gd name="T13" fmla="*/ 752 h 777"/>
                <a:gd name="T14" fmla="*/ 30 w 332"/>
                <a:gd name="T15" fmla="*/ 756 h 777"/>
                <a:gd name="T16" fmla="*/ 38 w 332"/>
                <a:gd name="T17" fmla="*/ 760 h 777"/>
                <a:gd name="T18" fmla="*/ 46 w 332"/>
                <a:gd name="T19" fmla="*/ 765 h 777"/>
                <a:gd name="T20" fmla="*/ 59 w 332"/>
                <a:gd name="T21" fmla="*/ 769 h 777"/>
                <a:gd name="T22" fmla="*/ 67 w 332"/>
                <a:gd name="T23" fmla="*/ 769 h 777"/>
                <a:gd name="T24" fmla="*/ 80 w 332"/>
                <a:gd name="T25" fmla="*/ 773 h 777"/>
                <a:gd name="T26" fmla="*/ 88 w 332"/>
                <a:gd name="T27" fmla="*/ 773 h 777"/>
                <a:gd name="T28" fmla="*/ 101 w 332"/>
                <a:gd name="T29" fmla="*/ 777 h 777"/>
                <a:gd name="T30" fmla="*/ 109 w 332"/>
                <a:gd name="T31" fmla="*/ 777 h 777"/>
                <a:gd name="T32" fmla="*/ 122 w 332"/>
                <a:gd name="T33" fmla="*/ 777 h 777"/>
                <a:gd name="T34" fmla="*/ 130 w 332"/>
                <a:gd name="T35" fmla="*/ 777 h 777"/>
                <a:gd name="T36" fmla="*/ 139 w 332"/>
                <a:gd name="T37" fmla="*/ 777 h 777"/>
                <a:gd name="T38" fmla="*/ 147 w 332"/>
                <a:gd name="T39" fmla="*/ 773 h 777"/>
                <a:gd name="T40" fmla="*/ 156 w 332"/>
                <a:gd name="T41" fmla="*/ 769 h 777"/>
                <a:gd name="T42" fmla="*/ 160 w 332"/>
                <a:gd name="T43" fmla="*/ 769 h 777"/>
                <a:gd name="T44" fmla="*/ 164 w 332"/>
                <a:gd name="T45" fmla="*/ 765 h 777"/>
                <a:gd name="T46" fmla="*/ 168 w 332"/>
                <a:gd name="T47" fmla="*/ 760 h 777"/>
                <a:gd name="T48" fmla="*/ 168 w 332"/>
                <a:gd name="T49" fmla="*/ 756 h 777"/>
                <a:gd name="T50" fmla="*/ 332 w 332"/>
                <a:gd name="T51" fmla="*/ 42 h 777"/>
                <a:gd name="T52" fmla="*/ 332 w 332"/>
                <a:gd name="T53" fmla="*/ 46 h 777"/>
                <a:gd name="T54" fmla="*/ 328 w 332"/>
                <a:gd name="T55" fmla="*/ 50 h 777"/>
                <a:gd name="T56" fmla="*/ 324 w 332"/>
                <a:gd name="T57" fmla="*/ 50 h 777"/>
                <a:gd name="T58" fmla="*/ 315 w 332"/>
                <a:gd name="T59" fmla="*/ 54 h 777"/>
                <a:gd name="T60" fmla="*/ 307 w 332"/>
                <a:gd name="T61" fmla="*/ 54 h 777"/>
                <a:gd name="T62" fmla="*/ 299 w 332"/>
                <a:gd name="T63" fmla="*/ 59 h 777"/>
                <a:gd name="T64" fmla="*/ 290 w 332"/>
                <a:gd name="T65" fmla="*/ 59 h 777"/>
                <a:gd name="T66" fmla="*/ 282 w 332"/>
                <a:gd name="T67" fmla="*/ 59 h 777"/>
                <a:gd name="T68" fmla="*/ 269 w 332"/>
                <a:gd name="T69" fmla="*/ 59 h 777"/>
                <a:gd name="T70" fmla="*/ 261 w 332"/>
                <a:gd name="T71" fmla="*/ 59 h 777"/>
                <a:gd name="T72" fmla="*/ 248 w 332"/>
                <a:gd name="T73" fmla="*/ 54 h 777"/>
                <a:gd name="T74" fmla="*/ 240 w 332"/>
                <a:gd name="T75" fmla="*/ 54 h 777"/>
                <a:gd name="T76" fmla="*/ 227 w 332"/>
                <a:gd name="T77" fmla="*/ 50 h 777"/>
                <a:gd name="T78" fmla="*/ 219 w 332"/>
                <a:gd name="T79" fmla="*/ 46 h 777"/>
                <a:gd name="T80" fmla="*/ 206 w 332"/>
                <a:gd name="T81" fmla="*/ 42 h 777"/>
                <a:gd name="T82" fmla="*/ 198 w 332"/>
                <a:gd name="T83" fmla="*/ 38 h 777"/>
                <a:gd name="T84" fmla="*/ 189 w 332"/>
                <a:gd name="T85" fmla="*/ 33 h 777"/>
                <a:gd name="T86" fmla="*/ 181 w 332"/>
                <a:gd name="T87" fmla="*/ 29 h 777"/>
                <a:gd name="T88" fmla="*/ 177 w 332"/>
                <a:gd name="T89" fmla="*/ 25 h 777"/>
                <a:gd name="T90" fmla="*/ 173 w 332"/>
                <a:gd name="T91" fmla="*/ 21 h 777"/>
                <a:gd name="T92" fmla="*/ 168 w 332"/>
                <a:gd name="T93" fmla="*/ 12 h 777"/>
                <a:gd name="T94" fmla="*/ 164 w 332"/>
                <a:gd name="T95" fmla="*/ 8 h 777"/>
                <a:gd name="T96" fmla="*/ 164 w 332"/>
                <a:gd name="T97" fmla="*/ 4 h 777"/>
                <a:gd name="T98" fmla="*/ 164 w 332"/>
                <a:gd name="T99" fmla="*/ 0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2" h="777">
                  <a:moveTo>
                    <a:pt x="0" y="718"/>
                  </a:moveTo>
                  <a:lnTo>
                    <a:pt x="0" y="718"/>
                  </a:lnTo>
                  <a:lnTo>
                    <a:pt x="0" y="723"/>
                  </a:lnTo>
                  <a:lnTo>
                    <a:pt x="0" y="727"/>
                  </a:lnTo>
                  <a:lnTo>
                    <a:pt x="0" y="727"/>
                  </a:lnTo>
                  <a:lnTo>
                    <a:pt x="4" y="731"/>
                  </a:lnTo>
                  <a:lnTo>
                    <a:pt x="4" y="731"/>
                  </a:lnTo>
                  <a:lnTo>
                    <a:pt x="4" y="735"/>
                  </a:lnTo>
                  <a:lnTo>
                    <a:pt x="9" y="739"/>
                  </a:lnTo>
                  <a:lnTo>
                    <a:pt x="9" y="739"/>
                  </a:lnTo>
                  <a:lnTo>
                    <a:pt x="13" y="744"/>
                  </a:lnTo>
                  <a:lnTo>
                    <a:pt x="17" y="744"/>
                  </a:lnTo>
                  <a:lnTo>
                    <a:pt x="17" y="748"/>
                  </a:lnTo>
                  <a:lnTo>
                    <a:pt x="21" y="752"/>
                  </a:lnTo>
                  <a:lnTo>
                    <a:pt x="25" y="752"/>
                  </a:lnTo>
                  <a:lnTo>
                    <a:pt x="30" y="756"/>
                  </a:lnTo>
                  <a:lnTo>
                    <a:pt x="34" y="756"/>
                  </a:lnTo>
                  <a:lnTo>
                    <a:pt x="38" y="760"/>
                  </a:lnTo>
                  <a:lnTo>
                    <a:pt x="42" y="760"/>
                  </a:lnTo>
                  <a:lnTo>
                    <a:pt x="46" y="765"/>
                  </a:lnTo>
                  <a:lnTo>
                    <a:pt x="55" y="765"/>
                  </a:lnTo>
                  <a:lnTo>
                    <a:pt x="59" y="769"/>
                  </a:lnTo>
                  <a:lnTo>
                    <a:pt x="63" y="769"/>
                  </a:lnTo>
                  <a:lnTo>
                    <a:pt x="67" y="769"/>
                  </a:lnTo>
                  <a:lnTo>
                    <a:pt x="76" y="773"/>
                  </a:lnTo>
                  <a:lnTo>
                    <a:pt x="80" y="773"/>
                  </a:lnTo>
                  <a:lnTo>
                    <a:pt x="84" y="773"/>
                  </a:lnTo>
                  <a:lnTo>
                    <a:pt x="88" y="773"/>
                  </a:lnTo>
                  <a:lnTo>
                    <a:pt x="97" y="777"/>
                  </a:lnTo>
                  <a:lnTo>
                    <a:pt x="101" y="777"/>
                  </a:lnTo>
                  <a:lnTo>
                    <a:pt x="105" y="777"/>
                  </a:lnTo>
                  <a:lnTo>
                    <a:pt x="109" y="777"/>
                  </a:lnTo>
                  <a:lnTo>
                    <a:pt x="118" y="777"/>
                  </a:lnTo>
                  <a:lnTo>
                    <a:pt x="122" y="777"/>
                  </a:lnTo>
                  <a:lnTo>
                    <a:pt x="126" y="777"/>
                  </a:lnTo>
                  <a:lnTo>
                    <a:pt x="130" y="777"/>
                  </a:lnTo>
                  <a:lnTo>
                    <a:pt x="135" y="777"/>
                  </a:lnTo>
                  <a:lnTo>
                    <a:pt x="139" y="777"/>
                  </a:lnTo>
                  <a:lnTo>
                    <a:pt x="143" y="773"/>
                  </a:lnTo>
                  <a:lnTo>
                    <a:pt x="147" y="773"/>
                  </a:lnTo>
                  <a:lnTo>
                    <a:pt x="152" y="773"/>
                  </a:lnTo>
                  <a:lnTo>
                    <a:pt x="156" y="769"/>
                  </a:lnTo>
                  <a:lnTo>
                    <a:pt x="156" y="769"/>
                  </a:lnTo>
                  <a:lnTo>
                    <a:pt x="160" y="769"/>
                  </a:lnTo>
                  <a:lnTo>
                    <a:pt x="164" y="765"/>
                  </a:lnTo>
                  <a:lnTo>
                    <a:pt x="164" y="765"/>
                  </a:lnTo>
                  <a:lnTo>
                    <a:pt x="164" y="760"/>
                  </a:lnTo>
                  <a:lnTo>
                    <a:pt x="168" y="760"/>
                  </a:lnTo>
                  <a:lnTo>
                    <a:pt x="168" y="756"/>
                  </a:lnTo>
                  <a:lnTo>
                    <a:pt x="168" y="756"/>
                  </a:lnTo>
                  <a:lnTo>
                    <a:pt x="332" y="38"/>
                  </a:lnTo>
                  <a:lnTo>
                    <a:pt x="332" y="42"/>
                  </a:lnTo>
                  <a:lnTo>
                    <a:pt x="332" y="42"/>
                  </a:lnTo>
                  <a:lnTo>
                    <a:pt x="332" y="46"/>
                  </a:lnTo>
                  <a:lnTo>
                    <a:pt x="328" y="46"/>
                  </a:lnTo>
                  <a:lnTo>
                    <a:pt x="328" y="50"/>
                  </a:lnTo>
                  <a:lnTo>
                    <a:pt x="324" y="50"/>
                  </a:lnTo>
                  <a:lnTo>
                    <a:pt x="324" y="50"/>
                  </a:lnTo>
                  <a:lnTo>
                    <a:pt x="320" y="54"/>
                  </a:lnTo>
                  <a:lnTo>
                    <a:pt x="315" y="54"/>
                  </a:lnTo>
                  <a:lnTo>
                    <a:pt x="311" y="54"/>
                  </a:lnTo>
                  <a:lnTo>
                    <a:pt x="307" y="54"/>
                  </a:lnTo>
                  <a:lnTo>
                    <a:pt x="303" y="59"/>
                  </a:lnTo>
                  <a:lnTo>
                    <a:pt x="299" y="59"/>
                  </a:lnTo>
                  <a:lnTo>
                    <a:pt x="294" y="59"/>
                  </a:lnTo>
                  <a:lnTo>
                    <a:pt x="290" y="59"/>
                  </a:lnTo>
                  <a:lnTo>
                    <a:pt x="286" y="59"/>
                  </a:lnTo>
                  <a:lnTo>
                    <a:pt x="282" y="59"/>
                  </a:lnTo>
                  <a:lnTo>
                    <a:pt x="278" y="59"/>
                  </a:lnTo>
                  <a:lnTo>
                    <a:pt x="269" y="59"/>
                  </a:lnTo>
                  <a:lnTo>
                    <a:pt x="265" y="59"/>
                  </a:lnTo>
                  <a:lnTo>
                    <a:pt x="261" y="59"/>
                  </a:lnTo>
                  <a:lnTo>
                    <a:pt x="257" y="54"/>
                  </a:lnTo>
                  <a:lnTo>
                    <a:pt x="248" y="54"/>
                  </a:lnTo>
                  <a:lnTo>
                    <a:pt x="244" y="54"/>
                  </a:lnTo>
                  <a:lnTo>
                    <a:pt x="240" y="54"/>
                  </a:lnTo>
                  <a:lnTo>
                    <a:pt x="231" y="50"/>
                  </a:lnTo>
                  <a:lnTo>
                    <a:pt x="227" y="50"/>
                  </a:lnTo>
                  <a:lnTo>
                    <a:pt x="223" y="46"/>
                  </a:lnTo>
                  <a:lnTo>
                    <a:pt x="219" y="46"/>
                  </a:lnTo>
                  <a:lnTo>
                    <a:pt x="210" y="46"/>
                  </a:lnTo>
                  <a:lnTo>
                    <a:pt x="206" y="42"/>
                  </a:lnTo>
                  <a:lnTo>
                    <a:pt x="202" y="42"/>
                  </a:lnTo>
                  <a:lnTo>
                    <a:pt x="198" y="38"/>
                  </a:lnTo>
                  <a:lnTo>
                    <a:pt x="194" y="38"/>
                  </a:lnTo>
                  <a:lnTo>
                    <a:pt x="189" y="33"/>
                  </a:lnTo>
                  <a:lnTo>
                    <a:pt x="185" y="29"/>
                  </a:lnTo>
                  <a:lnTo>
                    <a:pt x="181" y="29"/>
                  </a:lnTo>
                  <a:lnTo>
                    <a:pt x="181" y="25"/>
                  </a:lnTo>
                  <a:lnTo>
                    <a:pt x="177" y="25"/>
                  </a:lnTo>
                  <a:lnTo>
                    <a:pt x="173" y="21"/>
                  </a:lnTo>
                  <a:lnTo>
                    <a:pt x="173" y="21"/>
                  </a:lnTo>
                  <a:lnTo>
                    <a:pt x="168" y="17"/>
                  </a:lnTo>
                  <a:lnTo>
                    <a:pt x="168" y="12"/>
                  </a:lnTo>
                  <a:lnTo>
                    <a:pt x="164" y="12"/>
                  </a:lnTo>
                  <a:lnTo>
                    <a:pt x="164" y="8"/>
                  </a:lnTo>
                  <a:lnTo>
                    <a:pt x="164" y="8"/>
                  </a:lnTo>
                  <a:lnTo>
                    <a:pt x="164" y="4"/>
                  </a:lnTo>
                  <a:lnTo>
                    <a:pt x="164" y="4"/>
                  </a:lnTo>
                  <a:lnTo>
                    <a:pt x="164" y="0"/>
                  </a:lnTo>
                  <a:lnTo>
                    <a:pt x="0" y="718"/>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Oval 66">
              <a:extLst>
                <a:ext uri="{FF2B5EF4-FFF2-40B4-BE49-F238E27FC236}">
                  <a16:creationId xmlns:a16="http://schemas.microsoft.com/office/drawing/2014/main" id="{F1A691B2-8C94-E05E-96F4-5279E732864D}"/>
                </a:ext>
              </a:extLst>
            </p:cNvPr>
            <p:cNvSpPr>
              <a:spLocks noChangeArrowheads="1"/>
            </p:cNvSpPr>
            <p:nvPr/>
          </p:nvSpPr>
          <p:spPr bwMode="auto">
            <a:xfrm>
              <a:off x="6548" y="2669"/>
              <a:ext cx="492" cy="491"/>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Oval 67">
              <a:extLst>
                <a:ext uri="{FF2B5EF4-FFF2-40B4-BE49-F238E27FC236}">
                  <a16:creationId xmlns:a16="http://schemas.microsoft.com/office/drawing/2014/main" id="{A4A9C0EB-F044-5C45-4AE7-6A04E6881F63}"/>
                </a:ext>
              </a:extLst>
            </p:cNvPr>
            <p:cNvSpPr>
              <a:spLocks noChangeArrowheads="1"/>
            </p:cNvSpPr>
            <p:nvPr/>
          </p:nvSpPr>
          <p:spPr bwMode="auto">
            <a:xfrm>
              <a:off x="2846" y="2261"/>
              <a:ext cx="601" cy="601"/>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68">
              <a:extLst>
                <a:ext uri="{FF2B5EF4-FFF2-40B4-BE49-F238E27FC236}">
                  <a16:creationId xmlns:a16="http://schemas.microsoft.com/office/drawing/2014/main" id="{BAD0DBA2-1D67-D0A5-90DA-534AE9ACA04E}"/>
                </a:ext>
              </a:extLst>
            </p:cNvPr>
            <p:cNvSpPr>
              <a:spLocks/>
            </p:cNvSpPr>
            <p:nvPr/>
          </p:nvSpPr>
          <p:spPr bwMode="auto">
            <a:xfrm>
              <a:off x="3388" y="2492"/>
              <a:ext cx="979" cy="240"/>
            </a:xfrm>
            <a:custGeom>
              <a:avLst/>
              <a:gdLst>
                <a:gd name="T0" fmla="*/ 34 w 979"/>
                <a:gd name="T1" fmla="*/ 0 h 240"/>
                <a:gd name="T2" fmla="*/ 30 w 979"/>
                <a:gd name="T3" fmla="*/ 4 h 240"/>
                <a:gd name="T4" fmla="*/ 26 w 979"/>
                <a:gd name="T5" fmla="*/ 4 h 240"/>
                <a:gd name="T6" fmla="*/ 21 w 979"/>
                <a:gd name="T7" fmla="*/ 8 h 240"/>
                <a:gd name="T8" fmla="*/ 17 w 979"/>
                <a:gd name="T9" fmla="*/ 13 h 240"/>
                <a:gd name="T10" fmla="*/ 13 w 979"/>
                <a:gd name="T11" fmla="*/ 21 h 240"/>
                <a:gd name="T12" fmla="*/ 13 w 979"/>
                <a:gd name="T13" fmla="*/ 29 h 240"/>
                <a:gd name="T14" fmla="*/ 9 w 979"/>
                <a:gd name="T15" fmla="*/ 38 h 240"/>
                <a:gd name="T16" fmla="*/ 5 w 979"/>
                <a:gd name="T17" fmla="*/ 46 h 240"/>
                <a:gd name="T18" fmla="*/ 5 w 979"/>
                <a:gd name="T19" fmla="*/ 55 h 240"/>
                <a:gd name="T20" fmla="*/ 0 w 979"/>
                <a:gd name="T21" fmla="*/ 67 h 240"/>
                <a:gd name="T22" fmla="*/ 0 w 979"/>
                <a:gd name="T23" fmla="*/ 80 h 240"/>
                <a:gd name="T24" fmla="*/ 0 w 979"/>
                <a:gd name="T25" fmla="*/ 88 h 240"/>
                <a:gd name="T26" fmla="*/ 0 w 979"/>
                <a:gd name="T27" fmla="*/ 101 h 240"/>
                <a:gd name="T28" fmla="*/ 0 w 979"/>
                <a:gd name="T29" fmla="*/ 113 h 240"/>
                <a:gd name="T30" fmla="*/ 0 w 979"/>
                <a:gd name="T31" fmla="*/ 122 h 240"/>
                <a:gd name="T32" fmla="*/ 0 w 979"/>
                <a:gd name="T33" fmla="*/ 130 h 240"/>
                <a:gd name="T34" fmla="*/ 5 w 979"/>
                <a:gd name="T35" fmla="*/ 143 h 240"/>
                <a:gd name="T36" fmla="*/ 5 w 979"/>
                <a:gd name="T37" fmla="*/ 151 h 240"/>
                <a:gd name="T38" fmla="*/ 9 w 979"/>
                <a:gd name="T39" fmla="*/ 156 h 240"/>
                <a:gd name="T40" fmla="*/ 9 w 979"/>
                <a:gd name="T41" fmla="*/ 164 h 240"/>
                <a:gd name="T42" fmla="*/ 13 w 979"/>
                <a:gd name="T43" fmla="*/ 168 h 240"/>
                <a:gd name="T44" fmla="*/ 17 w 979"/>
                <a:gd name="T45" fmla="*/ 172 h 240"/>
                <a:gd name="T46" fmla="*/ 21 w 979"/>
                <a:gd name="T47" fmla="*/ 177 h 240"/>
                <a:gd name="T48" fmla="*/ 26 w 979"/>
                <a:gd name="T49" fmla="*/ 177 h 240"/>
                <a:gd name="T50" fmla="*/ 967 w 979"/>
                <a:gd name="T51" fmla="*/ 235 h 240"/>
                <a:gd name="T52" fmla="*/ 963 w 979"/>
                <a:gd name="T53" fmla="*/ 235 h 240"/>
                <a:gd name="T54" fmla="*/ 963 w 979"/>
                <a:gd name="T55" fmla="*/ 231 h 240"/>
                <a:gd name="T56" fmla="*/ 958 w 979"/>
                <a:gd name="T57" fmla="*/ 227 h 240"/>
                <a:gd name="T58" fmla="*/ 954 w 979"/>
                <a:gd name="T59" fmla="*/ 223 h 240"/>
                <a:gd name="T60" fmla="*/ 954 w 979"/>
                <a:gd name="T61" fmla="*/ 214 h 240"/>
                <a:gd name="T62" fmla="*/ 950 w 979"/>
                <a:gd name="T63" fmla="*/ 206 h 240"/>
                <a:gd name="T64" fmla="*/ 950 w 979"/>
                <a:gd name="T65" fmla="*/ 198 h 240"/>
                <a:gd name="T66" fmla="*/ 950 w 979"/>
                <a:gd name="T67" fmla="*/ 189 h 240"/>
                <a:gd name="T68" fmla="*/ 946 w 979"/>
                <a:gd name="T69" fmla="*/ 177 h 240"/>
                <a:gd name="T70" fmla="*/ 946 w 979"/>
                <a:gd name="T71" fmla="*/ 168 h 240"/>
                <a:gd name="T72" fmla="*/ 946 w 979"/>
                <a:gd name="T73" fmla="*/ 156 h 240"/>
                <a:gd name="T74" fmla="*/ 950 w 979"/>
                <a:gd name="T75" fmla="*/ 147 h 240"/>
                <a:gd name="T76" fmla="*/ 950 w 979"/>
                <a:gd name="T77" fmla="*/ 134 h 240"/>
                <a:gd name="T78" fmla="*/ 950 w 979"/>
                <a:gd name="T79" fmla="*/ 122 h 240"/>
                <a:gd name="T80" fmla="*/ 954 w 979"/>
                <a:gd name="T81" fmla="*/ 113 h 240"/>
                <a:gd name="T82" fmla="*/ 954 w 979"/>
                <a:gd name="T83" fmla="*/ 101 h 240"/>
                <a:gd name="T84" fmla="*/ 958 w 979"/>
                <a:gd name="T85" fmla="*/ 92 h 240"/>
                <a:gd name="T86" fmla="*/ 958 w 979"/>
                <a:gd name="T87" fmla="*/ 84 h 240"/>
                <a:gd name="T88" fmla="*/ 963 w 979"/>
                <a:gd name="T89" fmla="*/ 80 h 240"/>
                <a:gd name="T90" fmla="*/ 967 w 979"/>
                <a:gd name="T91" fmla="*/ 71 h 240"/>
                <a:gd name="T92" fmla="*/ 971 w 979"/>
                <a:gd name="T93" fmla="*/ 67 h 240"/>
                <a:gd name="T94" fmla="*/ 975 w 979"/>
                <a:gd name="T95" fmla="*/ 63 h 240"/>
                <a:gd name="T96" fmla="*/ 979 w 979"/>
                <a:gd name="T97" fmla="*/ 63 h 240"/>
                <a:gd name="T98" fmla="*/ 979 w 979"/>
                <a:gd name="T99" fmla="*/ 6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9" h="240">
                  <a:moveTo>
                    <a:pt x="34" y="0"/>
                  </a:moveTo>
                  <a:lnTo>
                    <a:pt x="34" y="0"/>
                  </a:lnTo>
                  <a:lnTo>
                    <a:pt x="30" y="0"/>
                  </a:lnTo>
                  <a:lnTo>
                    <a:pt x="30" y="4"/>
                  </a:lnTo>
                  <a:lnTo>
                    <a:pt x="26" y="4"/>
                  </a:lnTo>
                  <a:lnTo>
                    <a:pt x="26" y="4"/>
                  </a:lnTo>
                  <a:lnTo>
                    <a:pt x="21" y="8"/>
                  </a:lnTo>
                  <a:lnTo>
                    <a:pt x="21" y="8"/>
                  </a:lnTo>
                  <a:lnTo>
                    <a:pt x="21" y="13"/>
                  </a:lnTo>
                  <a:lnTo>
                    <a:pt x="17" y="13"/>
                  </a:lnTo>
                  <a:lnTo>
                    <a:pt x="17" y="17"/>
                  </a:lnTo>
                  <a:lnTo>
                    <a:pt x="13" y="21"/>
                  </a:lnTo>
                  <a:lnTo>
                    <a:pt x="13" y="25"/>
                  </a:lnTo>
                  <a:lnTo>
                    <a:pt x="13" y="29"/>
                  </a:lnTo>
                  <a:lnTo>
                    <a:pt x="9" y="34"/>
                  </a:lnTo>
                  <a:lnTo>
                    <a:pt x="9" y="38"/>
                  </a:lnTo>
                  <a:lnTo>
                    <a:pt x="9" y="42"/>
                  </a:lnTo>
                  <a:lnTo>
                    <a:pt x="5" y="46"/>
                  </a:lnTo>
                  <a:lnTo>
                    <a:pt x="5" y="50"/>
                  </a:lnTo>
                  <a:lnTo>
                    <a:pt x="5" y="55"/>
                  </a:lnTo>
                  <a:lnTo>
                    <a:pt x="5" y="63"/>
                  </a:lnTo>
                  <a:lnTo>
                    <a:pt x="0" y="67"/>
                  </a:lnTo>
                  <a:lnTo>
                    <a:pt x="0" y="71"/>
                  </a:lnTo>
                  <a:lnTo>
                    <a:pt x="0" y="80"/>
                  </a:lnTo>
                  <a:lnTo>
                    <a:pt x="0" y="84"/>
                  </a:lnTo>
                  <a:lnTo>
                    <a:pt x="0" y="88"/>
                  </a:lnTo>
                  <a:lnTo>
                    <a:pt x="0" y="97"/>
                  </a:lnTo>
                  <a:lnTo>
                    <a:pt x="0" y="101"/>
                  </a:lnTo>
                  <a:lnTo>
                    <a:pt x="0" y="105"/>
                  </a:lnTo>
                  <a:lnTo>
                    <a:pt x="0" y="113"/>
                  </a:lnTo>
                  <a:lnTo>
                    <a:pt x="0" y="118"/>
                  </a:lnTo>
                  <a:lnTo>
                    <a:pt x="0" y="122"/>
                  </a:lnTo>
                  <a:lnTo>
                    <a:pt x="0" y="126"/>
                  </a:lnTo>
                  <a:lnTo>
                    <a:pt x="0" y="130"/>
                  </a:lnTo>
                  <a:lnTo>
                    <a:pt x="0" y="139"/>
                  </a:lnTo>
                  <a:lnTo>
                    <a:pt x="5" y="143"/>
                  </a:lnTo>
                  <a:lnTo>
                    <a:pt x="5" y="147"/>
                  </a:lnTo>
                  <a:lnTo>
                    <a:pt x="5" y="151"/>
                  </a:lnTo>
                  <a:lnTo>
                    <a:pt x="5" y="156"/>
                  </a:lnTo>
                  <a:lnTo>
                    <a:pt x="9" y="156"/>
                  </a:lnTo>
                  <a:lnTo>
                    <a:pt x="9" y="160"/>
                  </a:lnTo>
                  <a:lnTo>
                    <a:pt x="9" y="164"/>
                  </a:lnTo>
                  <a:lnTo>
                    <a:pt x="13" y="168"/>
                  </a:lnTo>
                  <a:lnTo>
                    <a:pt x="13" y="168"/>
                  </a:lnTo>
                  <a:lnTo>
                    <a:pt x="13" y="172"/>
                  </a:lnTo>
                  <a:lnTo>
                    <a:pt x="17" y="172"/>
                  </a:lnTo>
                  <a:lnTo>
                    <a:pt x="17" y="172"/>
                  </a:lnTo>
                  <a:lnTo>
                    <a:pt x="21" y="177"/>
                  </a:lnTo>
                  <a:lnTo>
                    <a:pt x="21" y="177"/>
                  </a:lnTo>
                  <a:lnTo>
                    <a:pt x="26" y="177"/>
                  </a:lnTo>
                  <a:lnTo>
                    <a:pt x="971" y="240"/>
                  </a:lnTo>
                  <a:lnTo>
                    <a:pt x="967" y="235"/>
                  </a:lnTo>
                  <a:lnTo>
                    <a:pt x="967" y="235"/>
                  </a:lnTo>
                  <a:lnTo>
                    <a:pt x="963" y="235"/>
                  </a:lnTo>
                  <a:lnTo>
                    <a:pt x="963" y="235"/>
                  </a:lnTo>
                  <a:lnTo>
                    <a:pt x="963" y="231"/>
                  </a:lnTo>
                  <a:lnTo>
                    <a:pt x="958" y="231"/>
                  </a:lnTo>
                  <a:lnTo>
                    <a:pt x="958" y="227"/>
                  </a:lnTo>
                  <a:lnTo>
                    <a:pt x="958" y="227"/>
                  </a:lnTo>
                  <a:lnTo>
                    <a:pt x="954" y="223"/>
                  </a:lnTo>
                  <a:lnTo>
                    <a:pt x="954" y="219"/>
                  </a:lnTo>
                  <a:lnTo>
                    <a:pt x="954" y="214"/>
                  </a:lnTo>
                  <a:lnTo>
                    <a:pt x="954" y="210"/>
                  </a:lnTo>
                  <a:lnTo>
                    <a:pt x="950" y="206"/>
                  </a:lnTo>
                  <a:lnTo>
                    <a:pt x="950" y="202"/>
                  </a:lnTo>
                  <a:lnTo>
                    <a:pt x="950" y="198"/>
                  </a:lnTo>
                  <a:lnTo>
                    <a:pt x="950" y="193"/>
                  </a:lnTo>
                  <a:lnTo>
                    <a:pt x="950" y="189"/>
                  </a:lnTo>
                  <a:lnTo>
                    <a:pt x="946" y="185"/>
                  </a:lnTo>
                  <a:lnTo>
                    <a:pt x="946" y="177"/>
                  </a:lnTo>
                  <a:lnTo>
                    <a:pt x="946" y="172"/>
                  </a:lnTo>
                  <a:lnTo>
                    <a:pt x="946" y="168"/>
                  </a:lnTo>
                  <a:lnTo>
                    <a:pt x="946" y="164"/>
                  </a:lnTo>
                  <a:lnTo>
                    <a:pt x="946" y="156"/>
                  </a:lnTo>
                  <a:lnTo>
                    <a:pt x="946" y="151"/>
                  </a:lnTo>
                  <a:lnTo>
                    <a:pt x="950" y="147"/>
                  </a:lnTo>
                  <a:lnTo>
                    <a:pt x="950" y="139"/>
                  </a:lnTo>
                  <a:lnTo>
                    <a:pt x="950" y="134"/>
                  </a:lnTo>
                  <a:lnTo>
                    <a:pt x="950" y="130"/>
                  </a:lnTo>
                  <a:lnTo>
                    <a:pt x="950" y="122"/>
                  </a:lnTo>
                  <a:lnTo>
                    <a:pt x="950" y="118"/>
                  </a:lnTo>
                  <a:lnTo>
                    <a:pt x="954" y="113"/>
                  </a:lnTo>
                  <a:lnTo>
                    <a:pt x="954" y="109"/>
                  </a:lnTo>
                  <a:lnTo>
                    <a:pt x="954" y="101"/>
                  </a:lnTo>
                  <a:lnTo>
                    <a:pt x="954" y="97"/>
                  </a:lnTo>
                  <a:lnTo>
                    <a:pt x="958" y="92"/>
                  </a:lnTo>
                  <a:lnTo>
                    <a:pt x="958" y="88"/>
                  </a:lnTo>
                  <a:lnTo>
                    <a:pt x="958" y="84"/>
                  </a:lnTo>
                  <a:lnTo>
                    <a:pt x="963" y="80"/>
                  </a:lnTo>
                  <a:lnTo>
                    <a:pt x="963" y="80"/>
                  </a:lnTo>
                  <a:lnTo>
                    <a:pt x="967" y="76"/>
                  </a:lnTo>
                  <a:lnTo>
                    <a:pt x="967" y="71"/>
                  </a:lnTo>
                  <a:lnTo>
                    <a:pt x="967" y="71"/>
                  </a:lnTo>
                  <a:lnTo>
                    <a:pt x="971" y="67"/>
                  </a:lnTo>
                  <a:lnTo>
                    <a:pt x="971" y="67"/>
                  </a:lnTo>
                  <a:lnTo>
                    <a:pt x="975" y="63"/>
                  </a:lnTo>
                  <a:lnTo>
                    <a:pt x="975" y="63"/>
                  </a:lnTo>
                  <a:lnTo>
                    <a:pt x="979" y="63"/>
                  </a:lnTo>
                  <a:lnTo>
                    <a:pt x="979" y="63"/>
                  </a:lnTo>
                  <a:lnTo>
                    <a:pt x="979" y="63"/>
                  </a:lnTo>
                  <a:lnTo>
                    <a:pt x="34"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69">
              <a:extLst>
                <a:ext uri="{FF2B5EF4-FFF2-40B4-BE49-F238E27FC236}">
                  <a16:creationId xmlns:a16="http://schemas.microsoft.com/office/drawing/2014/main" id="{07322E77-97D7-B274-6513-590D2BCFCF6C}"/>
                </a:ext>
              </a:extLst>
            </p:cNvPr>
            <p:cNvSpPr>
              <a:spLocks/>
            </p:cNvSpPr>
            <p:nvPr/>
          </p:nvSpPr>
          <p:spPr bwMode="auto">
            <a:xfrm>
              <a:off x="2271" y="2286"/>
              <a:ext cx="748" cy="319"/>
            </a:xfrm>
            <a:custGeom>
              <a:avLst/>
              <a:gdLst>
                <a:gd name="T0" fmla="*/ 668 w 748"/>
                <a:gd name="T1" fmla="*/ 319 h 319"/>
                <a:gd name="T2" fmla="*/ 676 w 748"/>
                <a:gd name="T3" fmla="*/ 319 h 319"/>
                <a:gd name="T4" fmla="*/ 685 w 748"/>
                <a:gd name="T5" fmla="*/ 319 h 319"/>
                <a:gd name="T6" fmla="*/ 693 w 748"/>
                <a:gd name="T7" fmla="*/ 315 h 319"/>
                <a:gd name="T8" fmla="*/ 697 w 748"/>
                <a:gd name="T9" fmla="*/ 311 h 319"/>
                <a:gd name="T10" fmla="*/ 706 w 748"/>
                <a:gd name="T11" fmla="*/ 307 h 319"/>
                <a:gd name="T12" fmla="*/ 714 w 748"/>
                <a:gd name="T13" fmla="*/ 303 h 319"/>
                <a:gd name="T14" fmla="*/ 723 w 748"/>
                <a:gd name="T15" fmla="*/ 294 h 319"/>
                <a:gd name="T16" fmla="*/ 727 w 748"/>
                <a:gd name="T17" fmla="*/ 286 h 319"/>
                <a:gd name="T18" fmla="*/ 731 w 748"/>
                <a:gd name="T19" fmla="*/ 277 h 319"/>
                <a:gd name="T20" fmla="*/ 735 w 748"/>
                <a:gd name="T21" fmla="*/ 265 h 319"/>
                <a:gd name="T22" fmla="*/ 739 w 748"/>
                <a:gd name="T23" fmla="*/ 256 h 319"/>
                <a:gd name="T24" fmla="*/ 744 w 748"/>
                <a:gd name="T25" fmla="*/ 244 h 319"/>
                <a:gd name="T26" fmla="*/ 744 w 748"/>
                <a:gd name="T27" fmla="*/ 231 h 319"/>
                <a:gd name="T28" fmla="*/ 748 w 748"/>
                <a:gd name="T29" fmla="*/ 223 h 319"/>
                <a:gd name="T30" fmla="*/ 744 w 748"/>
                <a:gd name="T31" fmla="*/ 210 h 319"/>
                <a:gd name="T32" fmla="*/ 744 w 748"/>
                <a:gd name="T33" fmla="*/ 202 h 319"/>
                <a:gd name="T34" fmla="*/ 744 w 748"/>
                <a:gd name="T35" fmla="*/ 189 h 319"/>
                <a:gd name="T36" fmla="*/ 739 w 748"/>
                <a:gd name="T37" fmla="*/ 181 h 319"/>
                <a:gd name="T38" fmla="*/ 735 w 748"/>
                <a:gd name="T39" fmla="*/ 172 h 319"/>
                <a:gd name="T40" fmla="*/ 727 w 748"/>
                <a:gd name="T41" fmla="*/ 164 h 319"/>
                <a:gd name="T42" fmla="*/ 723 w 748"/>
                <a:gd name="T43" fmla="*/ 160 h 319"/>
                <a:gd name="T44" fmla="*/ 714 w 748"/>
                <a:gd name="T45" fmla="*/ 156 h 319"/>
                <a:gd name="T46" fmla="*/ 710 w 748"/>
                <a:gd name="T47" fmla="*/ 151 h 319"/>
                <a:gd name="T48" fmla="*/ 701 w 748"/>
                <a:gd name="T49" fmla="*/ 147 h 319"/>
                <a:gd name="T50" fmla="*/ 42 w 748"/>
                <a:gd name="T51" fmla="*/ 0 h 319"/>
                <a:gd name="T52" fmla="*/ 50 w 748"/>
                <a:gd name="T53" fmla="*/ 4 h 319"/>
                <a:gd name="T54" fmla="*/ 54 w 748"/>
                <a:gd name="T55" fmla="*/ 9 h 319"/>
                <a:gd name="T56" fmla="*/ 63 w 748"/>
                <a:gd name="T57" fmla="*/ 13 h 319"/>
                <a:gd name="T58" fmla="*/ 67 w 748"/>
                <a:gd name="T59" fmla="*/ 21 h 319"/>
                <a:gd name="T60" fmla="*/ 71 w 748"/>
                <a:gd name="T61" fmla="*/ 30 h 319"/>
                <a:gd name="T62" fmla="*/ 75 w 748"/>
                <a:gd name="T63" fmla="*/ 38 h 319"/>
                <a:gd name="T64" fmla="*/ 80 w 748"/>
                <a:gd name="T65" fmla="*/ 46 h 319"/>
                <a:gd name="T66" fmla="*/ 80 w 748"/>
                <a:gd name="T67" fmla="*/ 59 h 319"/>
                <a:gd name="T68" fmla="*/ 80 w 748"/>
                <a:gd name="T69" fmla="*/ 67 h 319"/>
                <a:gd name="T70" fmla="*/ 80 w 748"/>
                <a:gd name="T71" fmla="*/ 80 h 319"/>
                <a:gd name="T72" fmla="*/ 80 w 748"/>
                <a:gd name="T73" fmla="*/ 93 h 319"/>
                <a:gd name="T74" fmla="*/ 80 w 748"/>
                <a:gd name="T75" fmla="*/ 101 h 319"/>
                <a:gd name="T76" fmla="*/ 75 w 748"/>
                <a:gd name="T77" fmla="*/ 114 h 319"/>
                <a:gd name="T78" fmla="*/ 71 w 748"/>
                <a:gd name="T79" fmla="*/ 126 h 319"/>
                <a:gd name="T80" fmla="*/ 67 w 748"/>
                <a:gd name="T81" fmla="*/ 135 h 319"/>
                <a:gd name="T82" fmla="*/ 59 w 748"/>
                <a:gd name="T83" fmla="*/ 143 h 319"/>
                <a:gd name="T84" fmla="*/ 54 w 748"/>
                <a:gd name="T85" fmla="*/ 151 h 319"/>
                <a:gd name="T86" fmla="*/ 46 w 748"/>
                <a:gd name="T87" fmla="*/ 160 h 319"/>
                <a:gd name="T88" fmla="*/ 38 w 748"/>
                <a:gd name="T89" fmla="*/ 164 h 319"/>
                <a:gd name="T90" fmla="*/ 29 w 748"/>
                <a:gd name="T91" fmla="*/ 168 h 319"/>
                <a:gd name="T92" fmla="*/ 21 w 748"/>
                <a:gd name="T93" fmla="*/ 172 h 319"/>
                <a:gd name="T94" fmla="*/ 17 w 748"/>
                <a:gd name="T95" fmla="*/ 172 h 319"/>
                <a:gd name="T96" fmla="*/ 8 w 748"/>
                <a:gd name="T97" fmla="*/ 177 h 319"/>
                <a:gd name="T98" fmla="*/ 0 w 748"/>
                <a:gd name="T99" fmla="*/ 172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8" h="319">
                  <a:moveTo>
                    <a:pt x="664" y="319"/>
                  </a:moveTo>
                  <a:lnTo>
                    <a:pt x="668" y="319"/>
                  </a:lnTo>
                  <a:lnTo>
                    <a:pt x="672" y="319"/>
                  </a:lnTo>
                  <a:lnTo>
                    <a:pt x="676" y="319"/>
                  </a:lnTo>
                  <a:lnTo>
                    <a:pt x="680" y="319"/>
                  </a:lnTo>
                  <a:lnTo>
                    <a:pt x="685" y="319"/>
                  </a:lnTo>
                  <a:lnTo>
                    <a:pt x="689" y="319"/>
                  </a:lnTo>
                  <a:lnTo>
                    <a:pt x="693" y="315"/>
                  </a:lnTo>
                  <a:lnTo>
                    <a:pt x="697" y="315"/>
                  </a:lnTo>
                  <a:lnTo>
                    <a:pt x="697" y="311"/>
                  </a:lnTo>
                  <a:lnTo>
                    <a:pt x="701" y="311"/>
                  </a:lnTo>
                  <a:lnTo>
                    <a:pt x="706" y="307"/>
                  </a:lnTo>
                  <a:lnTo>
                    <a:pt x="710" y="303"/>
                  </a:lnTo>
                  <a:lnTo>
                    <a:pt x="714" y="303"/>
                  </a:lnTo>
                  <a:lnTo>
                    <a:pt x="718" y="298"/>
                  </a:lnTo>
                  <a:lnTo>
                    <a:pt x="723" y="294"/>
                  </a:lnTo>
                  <a:lnTo>
                    <a:pt x="723" y="290"/>
                  </a:lnTo>
                  <a:lnTo>
                    <a:pt x="727" y="286"/>
                  </a:lnTo>
                  <a:lnTo>
                    <a:pt x="731" y="282"/>
                  </a:lnTo>
                  <a:lnTo>
                    <a:pt x="731" y="277"/>
                  </a:lnTo>
                  <a:lnTo>
                    <a:pt x="735" y="269"/>
                  </a:lnTo>
                  <a:lnTo>
                    <a:pt x="735" y="265"/>
                  </a:lnTo>
                  <a:lnTo>
                    <a:pt x="739" y="261"/>
                  </a:lnTo>
                  <a:lnTo>
                    <a:pt x="739" y="256"/>
                  </a:lnTo>
                  <a:lnTo>
                    <a:pt x="744" y="248"/>
                  </a:lnTo>
                  <a:lnTo>
                    <a:pt x="744" y="244"/>
                  </a:lnTo>
                  <a:lnTo>
                    <a:pt x="744" y="240"/>
                  </a:lnTo>
                  <a:lnTo>
                    <a:pt x="744" y="231"/>
                  </a:lnTo>
                  <a:lnTo>
                    <a:pt x="744" y="227"/>
                  </a:lnTo>
                  <a:lnTo>
                    <a:pt x="748" y="223"/>
                  </a:lnTo>
                  <a:lnTo>
                    <a:pt x="748" y="219"/>
                  </a:lnTo>
                  <a:lnTo>
                    <a:pt x="744" y="210"/>
                  </a:lnTo>
                  <a:lnTo>
                    <a:pt x="744" y="206"/>
                  </a:lnTo>
                  <a:lnTo>
                    <a:pt x="744" y="202"/>
                  </a:lnTo>
                  <a:lnTo>
                    <a:pt x="744" y="198"/>
                  </a:lnTo>
                  <a:lnTo>
                    <a:pt x="744" y="189"/>
                  </a:lnTo>
                  <a:lnTo>
                    <a:pt x="739" y="185"/>
                  </a:lnTo>
                  <a:lnTo>
                    <a:pt x="739" y="181"/>
                  </a:lnTo>
                  <a:lnTo>
                    <a:pt x="735" y="177"/>
                  </a:lnTo>
                  <a:lnTo>
                    <a:pt x="735" y="172"/>
                  </a:lnTo>
                  <a:lnTo>
                    <a:pt x="731" y="168"/>
                  </a:lnTo>
                  <a:lnTo>
                    <a:pt x="727" y="164"/>
                  </a:lnTo>
                  <a:lnTo>
                    <a:pt x="727" y="164"/>
                  </a:lnTo>
                  <a:lnTo>
                    <a:pt x="723" y="160"/>
                  </a:lnTo>
                  <a:lnTo>
                    <a:pt x="718" y="156"/>
                  </a:lnTo>
                  <a:lnTo>
                    <a:pt x="714" y="156"/>
                  </a:lnTo>
                  <a:lnTo>
                    <a:pt x="714" y="151"/>
                  </a:lnTo>
                  <a:lnTo>
                    <a:pt x="710" y="151"/>
                  </a:lnTo>
                  <a:lnTo>
                    <a:pt x="706" y="147"/>
                  </a:lnTo>
                  <a:lnTo>
                    <a:pt x="701" y="147"/>
                  </a:lnTo>
                  <a:lnTo>
                    <a:pt x="38" y="0"/>
                  </a:lnTo>
                  <a:lnTo>
                    <a:pt x="42" y="0"/>
                  </a:lnTo>
                  <a:lnTo>
                    <a:pt x="46" y="0"/>
                  </a:lnTo>
                  <a:lnTo>
                    <a:pt x="50" y="4"/>
                  </a:lnTo>
                  <a:lnTo>
                    <a:pt x="50" y="4"/>
                  </a:lnTo>
                  <a:lnTo>
                    <a:pt x="54" y="9"/>
                  </a:lnTo>
                  <a:lnTo>
                    <a:pt x="59" y="13"/>
                  </a:lnTo>
                  <a:lnTo>
                    <a:pt x="63" y="13"/>
                  </a:lnTo>
                  <a:lnTo>
                    <a:pt x="63" y="17"/>
                  </a:lnTo>
                  <a:lnTo>
                    <a:pt x="67" y="21"/>
                  </a:lnTo>
                  <a:lnTo>
                    <a:pt x="71" y="25"/>
                  </a:lnTo>
                  <a:lnTo>
                    <a:pt x="71" y="30"/>
                  </a:lnTo>
                  <a:lnTo>
                    <a:pt x="75" y="34"/>
                  </a:lnTo>
                  <a:lnTo>
                    <a:pt x="75" y="38"/>
                  </a:lnTo>
                  <a:lnTo>
                    <a:pt x="75" y="42"/>
                  </a:lnTo>
                  <a:lnTo>
                    <a:pt x="80" y="46"/>
                  </a:lnTo>
                  <a:lnTo>
                    <a:pt x="80" y="55"/>
                  </a:lnTo>
                  <a:lnTo>
                    <a:pt x="80" y="59"/>
                  </a:lnTo>
                  <a:lnTo>
                    <a:pt x="80" y="63"/>
                  </a:lnTo>
                  <a:lnTo>
                    <a:pt x="80" y="67"/>
                  </a:lnTo>
                  <a:lnTo>
                    <a:pt x="80" y="76"/>
                  </a:lnTo>
                  <a:lnTo>
                    <a:pt x="80" y="80"/>
                  </a:lnTo>
                  <a:lnTo>
                    <a:pt x="80" y="84"/>
                  </a:lnTo>
                  <a:lnTo>
                    <a:pt x="80" y="93"/>
                  </a:lnTo>
                  <a:lnTo>
                    <a:pt x="80" y="97"/>
                  </a:lnTo>
                  <a:lnTo>
                    <a:pt x="80" y="101"/>
                  </a:lnTo>
                  <a:lnTo>
                    <a:pt x="75" y="109"/>
                  </a:lnTo>
                  <a:lnTo>
                    <a:pt x="75" y="114"/>
                  </a:lnTo>
                  <a:lnTo>
                    <a:pt x="71" y="118"/>
                  </a:lnTo>
                  <a:lnTo>
                    <a:pt x="71" y="126"/>
                  </a:lnTo>
                  <a:lnTo>
                    <a:pt x="67" y="130"/>
                  </a:lnTo>
                  <a:lnTo>
                    <a:pt x="67" y="135"/>
                  </a:lnTo>
                  <a:lnTo>
                    <a:pt x="63" y="139"/>
                  </a:lnTo>
                  <a:lnTo>
                    <a:pt x="59" y="143"/>
                  </a:lnTo>
                  <a:lnTo>
                    <a:pt x="59" y="147"/>
                  </a:lnTo>
                  <a:lnTo>
                    <a:pt x="54" y="151"/>
                  </a:lnTo>
                  <a:lnTo>
                    <a:pt x="50" y="156"/>
                  </a:lnTo>
                  <a:lnTo>
                    <a:pt x="46" y="160"/>
                  </a:lnTo>
                  <a:lnTo>
                    <a:pt x="42" y="160"/>
                  </a:lnTo>
                  <a:lnTo>
                    <a:pt x="38" y="164"/>
                  </a:lnTo>
                  <a:lnTo>
                    <a:pt x="33" y="168"/>
                  </a:lnTo>
                  <a:lnTo>
                    <a:pt x="29" y="168"/>
                  </a:lnTo>
                  <a:lnTo>
                    <a:pt x="25" y="172"/>
                  </a:lnTo>
                  <a:lnTo>
                    <a:pt x="21" y="172"/>
                  </a:lnTo>
                  <a:lnTo>
                    <a:pt x="17" y="172"/>
                  </a:lnTo>
                  <a:lnTo>
                    <a:pt x="17" y="172"/>
                  </a:lnTo>
                  <a:lnTo>
                    <a:pt x="12" y="177"/>
                  </a:lnTo>
                  <a:lnTo>
                    <a:pt x="8" y="177"/>
                  </a:lnTo>
                  <a:lnTo>
                    <a:pt x="4" y="172"/>
                  </a:lnTo>
                  <a:lnTo>
                    <a:pt x="0" y="172"/>
                  </a:lnTo>
                  <a:lnTo>
                    <a:pt x="664" y="319"/>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Oval 70">
              <a:extLst>
                <a:ext uri="{FF2B5EF4-FFF2-40B4-BE49-F238E27FC236}">
                  <a16:creationId xmlns:a16="http://schemas.microsoft.com/office/drawing/2014/main" id="{346BB0F8-E94D-6206-5C40-6802FEC25680}"/>
                </a:ext>
              </a:extLst>
            </p:cNvPr>
            <p:cNvSpPr>
              <a:spLocks noChangeArrowheads="1"/>
            </p:cNvSpPr>
            <p:nvPr/>
          </p:nvSpPr>
          <p:spPr bwMode="auto">
            <a:xfrm>
              <a:off x="4334" y="2358"/>
              <a:ext cx="601" cy="600"/>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71">
              <a:extLst>
                <a:ext uri="{FF2B5EF4-FFF2-40B4-BE49-F238E27FC236}">
                  <a16:creationId xmlns:a16="http://schemas.microsoft.com/office/drawing/2014/main" id="{6E379E9C-4979-F06C-CE5A-2BA183D58299}"/>
                </a:ext>
              </a:extLst>
            </p:cNvPr>
            <p:cNvSpPr>
              <a:spLocks/>
            </p:cNvSpPr>
            <p:nvPr/>
          </p:nvSpPr>
          <p:spPr bwMode="auto">
            <a:xfrm>
              <a:off x="4582" y="2891"/>
              <a:ext cx="269" cy="820"/>
            </a:xfrm>
            <a:custGeom>
              <a:avLst/>
              <a:gdLst>
                <a:gd name="T0" fmla="*/ 176 w 269"/>
                <a:gd name="T1" fmla="*/ 21 h 820"/>
                <a:gd name="T2" fmla="*/ 172 w 269"/>
                <a:gd name="T3" fmla="*/ 21 h 820"/>
                <a:gd name="T4" fmla="*/ 168 w 269"/>
                <a:gd name="T5" fmla="*/ 17 h 820"/>
                <a:gd name="T6" fmla="*/ 164 w 269"/>
                <a:gd name="T7" fmla="*/ 13 h 820"/>
                <a:gd name="T8" fmla="*/ 159 w 269"/>
                <a:gd name="T9" fmla="*/ 9 h 820"/>
                <a:gd name="T10" fmla="*/ 151 w 269"/>
                <a:gd name="T11" fmla="*/ 9 h 820"/>
                <a:gd name="T12" fmla="*/ 143 w 269"/>
                <a:gd name="T13" fmla="*/ 4 h 820"/>
                <a:gd name="T14" fmla="*/ 134 w 269"/>
                <a:gd name="T15" fmla="*/ 4 h 820"/>
                <a:gd name="T16" fmla="*/ 126 w 269"/>
                <a:gd name="T17" fmla="*/ 0 h 820"/>
                <a:gd name="T18" fmla="*/ 113 w 269"/>
                <a:gd name="T19" fmla="*/ 0 h 820"/>
                <a:gd name="T20" fmla="*/ 105 w 269"/>
                <a:gd name="T21" fmla="*/ 0 h 820"/>
                <a:gd name="T22" fmla="*/ 92 w 269"/>
                <a:gd name="T23" fmla="*/ 0 h 820"/>
                <a:gd name="T24" fmla="*/ 79 w 269"/>
                <a:gd name="T25" fmla="*/ 4 h 820"/>
                <a:gd name="T26" fmla="*/ 71 w 269"/>
                <a:gd name="T27" fmla="*/ 4 h 820"/>
                <a:gd name="T28" fmla="*/ 58 w 269"/>
                <a:gd name="T29" fmla="*/ 9 h 820"/>
                <a:gd name="T30" fmla="*/ 46 w 269"/>
                <a:gd name="T31" fmla="*/ 9 h 820"/>
                <a:gd name="T32" fmla="*/ 37 w 269"/>
                <a:gd name="T33" fmla="*/ 13 h 820"/>
                <a:gd name="T34" fmla="*/ 29 w 269"/>
                <a:gd name="T35" fmla="*/ 17 h 820"/>
                <a:gd name="T36" fmla="*/ 21 w 269"/>
                <a:gd name="T37" fmla="*/ 21 h 820"/>
                <a:gd name="T38" fmla="*/ 12 w 269"/>
                <a:gd name="T39" fmla="*/ 25 h 820"/>
                <a:gd name="T40" fmla="*/ 8 w 269"/>
                <a:gd name="T41" fmla="*/ 30 h 820"/>
                <a:gd name="T42" fmla="*/ 4 w 269"/>
                <a:gd name="T43" fmla="*/ 34 h 820"/>
                <a:gd name="T44" fmla="*/ 0 w 269"/>
                <a:gd name="T45" fmla="*/ 38 h 820"/>
                <a:gd name="T46" fmla="*/ 0 w 269"/>
                <a:gd name="T47" fmla="*/ 42 h 820"/>
                <a:gd name="T48" fmla="*/ 0 w 269"/>
                <a:gd name="T49" fmla="*/ 46 h 820"/>
                <a:gd name="T50" fmla="*/ 88 w 269"/>
                <a:gd name="T51" fmla="*/ 820 h 820"/>
                <a:gd name="T52" fmla="*/ 92 w 269"/>
                <a:gd name="T53" fmla="*/ 815 h 820"/>
                <a:gd name="T54" fmla="*/ 92 w 269"/>
                <a:gd name="T55" fmla="*/ 811 h 820"/>
                <a:gd name="T56" fmla="*/ 96 w 269"/>
                <a:gd name="T57" fmla="*/ 807 h 820"/>
                <a:gd name="T58" fmla="*/ 100 w 269"/>
                <a:gd name="T59" fmla="*/ 803 h 820"/>
                <a:gd name="T60" fmla="*/ 109 w 269"/>
                <a:gd name="T61" fmla="*/ 799 h 820"/>
                <a:gd name="T62" fmla="*/ 117 w 269"/>
                <a:gd name="T63" fmla="*/ 794 h 820"/>
                <a:gd name="T64" fmla="*/ 126 w 269"/>
                <a:gd name="T65" fmla="*/ 790 h 820"/>
                <a:gd name="T66" fmla="*/ 134 w 269"/>
                <a:gd name="T67" fmla="*/ 786 h 820"/>
                <a:gd name="T68" fmla="*/ 143 w 269"/>
                <a:gd name="T69" fmla="*/ 786 h 820"/>
                <a:gd name="T70" fmla="*/ 155 w 269"/>
                <a:gd name="T71" fmla="*/ 782 h 820"/>
                <a:gd name="T72" fmla="*/ 168 w 269"/>
                <a:gd name="T73" fmla="*/ 782 h 820"/>
                <a:gd name="T74" fmla="*/ 176 w 269"/>
                <a:gd name="T75" fmla="*/ 778 h 820"/>
                <a:gd name="T76" fmla="*/ 189 w 269"/>
                <a:gd name="T77" fmla="*/ 778 h 820"/>
                <a:gd name="T78" fmla="*/ 201 w 269"/>
                <a:gd name="T79" fmla="*/ 778 h 820"/>
                <a:gd name="T80" fmla="*/ 210 w 269"/>
                <a:gd name="T81" fmla="*/ 778 h 820"/>
                <a:gd name="T82" fmla="*/ 222 w 269"/>
                <a:gd name="T83" fmla="*/ 778 h 820"/>
                <a:gd name="T84" fmla="*/ 231 w 269"/>
                <a:gd name="T85" fmla="*/ 778 h 820"/>
                <a:gd name="T86" fmla="*/ 239 w 269"/>
                <a:gd name="T87" fmla="*/ 782 h 820"/>
                <a:gd name="T88" fmla="*/ 248 w 269"/>
                <a:gd name="T89" fmla="*/ 782 h 820"/>
                <a:gd name="T90" fmla="*/ 256 w 269"/>
                <a:gd name="T91" fmla="*/ 786 h 820"/>
                <a:gd name="T92" fmla="*/ 260 w 269"/>
                <a:gd name="T93" fmla="*/ 790 h 820"/>
                <a:gd name="T94" fmla="*/ 264 w 269"/>
                <a:gd name="T95" fmla="*/ 790 h 820"/>
                <a:gd name="T96" fmla="*/ 264 w 269"/>
                <a:gd name="T97" fmla="*/ 794 h 820"/>
                <a:gd name="T98" fmla="*/ 269 w 269"/>
                <a:gd name="T99" fmla="*/ 799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9" h="820">
                  <a:moveTo>
                    <a:pt x="176" y="25"/>
                  </a:moveTo>
                  <a:lnTo>
                    <a:pt x="176" y="21"/>
                  </a:lnTo>
                  <a:lnTo>
                    <a:pt x="172" y="21"/>
                  </a:lnTo>
                  <a:lnTo>
                    <a:pt x="172" y="21"/>
                  </a:lnTo>
                  <a:lnTo>
                    <a:pt x="172" y="17"/>
                  </a:lnTo>
                  <a:lnTo>
                    <a:pt x="168" y="17"/>
                  </a:lnTo>
                  <a:lnTo>
                    <a:pt x="168" y="13"/>
                  </a:lnTo>
                  <a:lnTo>
                    <a:pt x="164" y="13"/>
                  </a:lnTo>
                  <a:lnTo>
                    <a:pt x="164" y="9"/>
                  </a:lnTo>
                  <a:lnTo>
                    <a:pt x="159" y="9"/>
                  </a:lnTo>
                  <a:lnTo>
                    <a:pt x="155" y="9"/>
                  </a:lnTo>
                  <a:lnTo>
                    <a:pt x="151" y="9"/>
                  </a:lnTo>
                  <a:lnTo>
                    <a:pt x="147" y="4"/>
                  </a:lnTo>
                  <a:lnTo>
                    <a:pt x="143" y="4"/>
                  </a:lnTo>
                  <a:lnTo>
                    <a:pt x="138" y="4"/>
                  </a:lnTo>
                  <a:lnTo>
                    <a:pt x="134" y="4"/>
                  </a:lnTo>
                  <a:lnTo>
                    <a:pt x="130" y="4"/>
                  </a:lnTo>
                  <a:lnTo>
                    <a:pt x="126" y="0"/>
                  </a:lnTo>
                  <a:lnTo>
                    <a:pt x="117" y="0"/>
                  </a:lnTo>
                  <a:lnTo>
                    <a:pt x="113" y="0"/>
                  </a:lnTo>
                  <a:lnTo>
                    <a:pt x="109" y="0"/>
                  </a:lnTo>
                  <a:lnTo>
                    <a:pt x="105" y="0"/>
                  </a:lnTo>
                  <a:lnTo>
                    <a:pt x="96" y="0"/>
                  </a:lnTo>
                  <a:lnTo>
                    <a:pt x="92" y="0"/>
                  </a:lnTo>
                  <a:lnTo>
                    <a:pt x="88" y="4"/>
                  </a:lnTo>
                  <a:lnTo>
                    <a:pt x="79" y="4"/>
                  </a:lnTo>
                  <a:lnTo>
                    <a:pt x="75" y="4"/>
                  </a:lnTo>
                  <a:lnTo>
                    <a:pt x="71" y="4"/>
                  </a:lnTo>
                  <a:lnTo>
                    <a:pt x="63" y="4"/>
                  </a:lnTo>
                  <a:lnTo>
                    <a:pt x="58" y="9"/>
                  </a:lnTo>
                  <a:lnTo>
                    <a:pt x="54" y="9"/>
                  </a:lnTo>
                  <a:lnTo>
                    <a:pt x="46" y="9"/>
                  </a:lnTo>
                  <a:lnTo>
                    <a:pt x="42" y="13"/>
                  </a:lnTo>
                  <a:lnTo>
                    <a:pt x="37" y="13"/>
                  </a:lnTo>
                  <a:lnTo>
                    <a:pt x="33" y="13"/>
                  </a:lnTo>
                  <a:lnTo>
                    <a:pt x="29" y="17"/>
                  </a:lnTo>
                  <a:lnTo>
                    <a:pt x="25" y="17"/>
                  </a:lnTo>
                  <a:lnTo>
                    <a:pt x="21" y="21"/>
                  </a:lnTo>
                  <a:lnTo>
                    <a:pt x="16" y="21"/>
                  </a:lnTo>
                  <a:lnTo>
                    <a:pt x="12" y="25"/>
                  </a:lnTo>
                  <a:lnTo>
                    <a:pt x="12" y="25"/>
                  </a:lnTo>
                  <a:lnTo>
                    <a:pt x="8" y="30"/>
                  </a:lnTo>
                  <a:lnTo>
                    <a:pt x="8" y="30"/>
                  </a:lnTo>
                  <a:lnTo>
                    <a:pt x="4" y="34"/>
                  </a:lnTo>
                  <a:lnTo>
                    <a:pt x="4" y="34"/>
                  </a:lnTo>
                  <a:lnTo>
                    <a:pt x="0" y="38"/>
                  </a:lnTo>
                  <a:lnTo>
                    <a:pt x="0" y="38"/>
                  </a:lnTo>
                  <a:lnTo>
                    <a:pt x="0" y="42"/>
                  </a:lnTo>
                  <a:lnTo>
                    <a:pt x="0" y="42"/>
                  </a:lnTo>
                  <a:lnTo>
                    <a:pt x="0" y="46"/>
                  </a:lnTo>
                  <a:lnTo>
                    <a:pt x="88" y="820"/>
                  </a:lnTo>
                  <a:lnTo>
                    <a:pt x="88" y="820"/>
                  </a:lnTo>
                  <a:lnTo>
                    <a:pt x="88" y="815"/>
                  </a:lnTo>
                  <a:lnTo>
                    <a:pt x="92" y="815"/>
                  </a:lnTo>
                  <a:lnTo>
                    <a:pt x="92" y="811"/>
                  </a:lnTo>
                  <a:lnTo>
                    <a:pt x="92" y="811"/>
                  </a:lnTo>
                  <a:lnTo>
                    <a:pt x="96" y="807"/>
                  </a:lnTo>
                  <a:lnTo>
                    <a:pt x="96" y="807"/>
                  </a:lnTo>
                  <a:lnTo>
                    <a:pt x="100" y="803"/>
                  </a:lnTo>
                  <a:lnTo>
                    <a:pt x="100" y="803"/>
                  </a:lnTo>
                  <a:lnTo>
                    <a:pt x="105" y="799"/>
                  </a:lnTo>
                  <a:lnTo>
                    <a:pt x="109" y="799"/>
                  </a:lnTo>
                  <a:lnTo>
                    <a:pt x="113" y="794"/>
                  </a:lnTo>
                  <a:lnTo>
                    <a:pt x="117" y="794"/>
                  </a:lnTo>
                  <a:lnTo>
                    <a:pt x="122" y="790"/>
                  </a:lnTo>
                  <a:lnTo>
                    <a:pt x="126" y="790"/>
                  </a:lnTo>
                  <a:lnTo>
                    <a:pt x="130" y="790"/>
                  </a:lnTo>
                  <a:lnTo>
                    <a:pt x="134" y="786"/>
                  </a:lnTo>
                  <a:lnTo>
                    <a:pt x="138" y="786"/>
                  </a:lnTo>
                  <a:lnTo>
                    <a:pt x="143" y="786"/>
                  </a:lnTo>
                  <a:lnTo>
                    <a:pt x="151" y="782"/>
                  </a:lnTo>
                  <a:lnTo>
                    <a:pt x="155" y="782"/>
                  </a:lnTo>
                  <a:lnTo>
                    <a:pt x="159" y="782"/>
                  </a:lnTo>
                  <a:lnTo>
                    <a:pt x="168" y="782"/>
                  </a:lnTo>
                  <a:lnTo>
                    <a:pt x="172" y="778"/>
                  </a:lnTo>
                  <a:lnTo>
                    <a:pt x="176" y="778"/>
                  </a:lnTo>
                  <a:lnTo>
                    <a:pt x="185" y="778"/>
                  </a:lnTo>
                  <a:lnTo>
                    <a:pt x="189" y="778"/>
                  </a:lnTo>
                  <a:lnTo>
                    <a:pt x="193" y="778"/>
                  </a:lnTo>
                  <a:lnTo>
                    <a:pt x="201" y="778"/>
                  </a:lnTo>
                  <a:lnTo>
                    <a:pt x="206" y="778"/>
                  </a:lnTo>
                  <a:lnTo>
                    <a:pt x="210" y="778"/>
                  </a:lnTo>
                  <a:lnTo>
                    <a:pt x="218" y="778"/>
                  </a:lnTo>
                  <a:lnTo>
                    <a:pt x="222" y="778"/>
                  </a:lnTo>
                  <a:lnTo>
                    <a:pt x="227" y="778"/>
                  </a:lnTo>
                  <a:lnTo>
                    <a:pt x="231" y="778"/>
                  </a:lnTo>
                  <a:lnTo>
                    <a:pt x="235" y="782"/>
                  </a:lnTo>
                  <a:lnTo>
                    <a:pt x="239" y="782"/>
                  </a:lnTo>
                  <a:lnTo>
                    <a:pt x="243" y="782"/>
                  </a:lnTo>
                  <a:lnTo>
                    <a:pt x="248" y="782"/>
                  </a:lnTo>
                  <a:lnTo>
                    <a:pt x="252" y="786"/>
                  </a:lnTo>
                  <a:lnTo>
                    <a:pt x="256" y="786"/>
                  </a:lnTo>
                  <a:lnTo>
                    <a:pt x="256" y="786"/>
                  </a:lnTo>
                  <a:lnTo>
                    <a:pt x="260" y="790"/>
                  </a:lnTo>
                  <a:lnTo>
                    <a:pt x="260" y="790"/>
                  </a:lnTo>
                  <a:lnTo>
                    <a:pt x="264" y="790"/>
                  </a:lnTo>
                  <a:lnTo>
                    <a:pt x="264" y="794"/>
                  </a:lnTo>
                  <a:lnTo>
                    <a:pt x="264" y="794"/>
                  </a:lnTo>
                  <a:lnTo>
                    <a:pt x="269" y="799"/>
                  </a:lnTo>
                  <a:lnTo>
                    <a:pt x="269" y="799"/>
                  </a:lnTo>
                  <a:lnTo>
                    <a:pt x="176" y="2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72">
              <a:extLst>
                <a:ext uri="{FF2B5EF4-FFF2-40B4-BE49-F238E27FC236}">
                  <a16:creationId xmlns:a16="http://schemas.microsoft.com/office/drawing/2014/main" id="{10BC0E6B-856A-F2C0-376B-1A8B5C504B05}"/>
                </a:ext>
              </a:extLst>
            </p:cNvPr>
            <p:cNvSpPr>
              <a:spLocks/>
            </p:cNvSpPr>
            <p:nvPr/>
          </p:nvSpPr>
          <p:spPr bwMode="auto">
            <a:xfrm>
              <a:off x="4636" y="1803"/>
              <a:ext cx="454" cy="735"/>
            </a:xfrm>
            <a:custGeom>
              <a:avLst/>
              <a:gdLst>
                <a:gd name="T0" fmla="*/ 4 w 454"/>
                <a:gd name="T1" fmla="*/ 634 h 735"/>
                <a:gd name="T2" fmla="*/ 0 w 454"/>
                <a:gd name="T3" fmla="*/ 643 h 735"/>
                <a:gd name="T4" fmla="*/ 0 w 454"/>
                <a:gd name="T5" fmla="*/ 651 h 735"/>
                <a:gd name="T6" fmla="*/ 0 w 454"/>
                <a:gd name="T7" fmla="*/ 660 h 735"/>
                <a:gd name="T8" fmla="*/ 4 w 454"/>
                <a:gd name="T9" fmla="*/ 668 h 735"/>
                <a:gd name="T10" fmla="*/ 9 w 454"/>
                <a:gd name="T11" fmla="*/ 676 h 735"/>
                <a:gd name="T12" fmla="*/ 13 w 454"/>
                <a:gd name="T13" fmla="*/ 685 h 735"/>
                <a:gd name="T14" fmla="*/ 17 w 454"/>
                <a:gd name="T15" fmla="*/ 693 h 735"/>
                <a:gd name="T16" fmla="*/ 25 w 454"/>
                <a:gd name="T17" fmla="*/ 702 h 735"/>
                <a:gd name="T18" fmla="*/ 34 w 454"/>
                <a:gd name="T19" fmla="*/ 710 h 735"/>
                <a:gd name="T20" fmla="*/ 42 w 454"/>
                <a:gd name="T21" fmla="*/ 718 h 735"/>
                <a:gd name="T22" fmla="*/ 51 w 454"/>
                <a:gd name="T23" fmla="*/ 723 h 735"/>
                <a:gd name="T24" fmla="*/ 63 w 454"/>
                <a:gd name="T25" fmla="*/ 727 h 735"/>
                <a:gd name="T26" fmla="*/ 72 w 454"/>
                <a:gd name="T27" fmla="*/ 731 h 735"/>
                <a:gd name="T28" fmla="*/ 84 w 454"/>
                <a:gd name="T29" fmla="*/ 735 h 735"/>
                <a:gd name="T30" fmla="*/ 97 w 454"/>
                <a:gd name="T31" fmla="*/ 735 h 735"/>
                <a:gd name="T32" fmla="*/ 105 w 454"/>
                <a:gd name="T33" fmla="*/ 735 h 735"/>
                <a:gd name="T34" fmla="*/ 118 w 454"/>
                <a:gd name="T35" fmla="*/ 735 h 735"/>
                <a:gd name="T36" fmla="*/ 126 w 454"/>
                <a:gd name="T37" fmla="*/ 735 h 735"/>
                <a:gd name="T38" fmla="*/ 135 w 454"/>
                <a:gd name="T39" fmla="*/ 731 h 735"/>
                <a:gd name="T40" fmla="*/ 143 w 454"/>
                <a:gd name="T41" fmla="*/ 731 h 735"/>
                <a:gd name="T42" fmla="*/ 152 w 454"/>
                <a:gd name="T43" fmla="*/ 723 h 735"/>
                <a:gd name="T44" fmla="*/ 160 w 454"/>
                <a:gd name="T45" fmla="*/ 718 h 735"/>
                <a:gd name="T46" fmla="*/ 164 w 454"/>
                <a:gd name="T47" fmla="*/ 714 h 735"/>
                <a:gd name="T48" fmla="*/ 168 w 454"/>
                <a:gd name="T49" fmla="*/ 706 h 735"/>
                <a:gd name="T50" fmla="*/ 454 w 454"/>
                <a:gd name="T51" fmla="*/ 80 h 735"/>
                <a:gd name="T52" fmla="*/ 450 w 454"/>
                <a:gd name="T53" fmla="*/ 84 h 735"/>
                <a:gd name="T54" fmla="*/ 441 w 454"/>
                <a:gd name="T55" fmla="*/ 92 h 735"/>
                <a:gd name="T56" fmla="*/ 433 w 454"/>
                <a:gd name="T57" fmla="*/ 96 h 735"/>
                <a:gd name="T58" fmla="*/ 429 w 454"/>
                <a:gd name="T59" fmla="*/ 101 h 735"/>
                <a:gd name="T60" fmla="*/ 416 w 454"/>
                <a:gd name="T61" fmla="*/ 105 h 735"/>
                <a:gd name="T62" fmla="*/ 408 w 454"/>
                <a:gd name="T63" fmla="*/ 105 h 735"/>
                <a:gd name="T64" fmla="*/ 399 w 454"/>
                <a:gd name="T65" fmla="*/ 105 h 735"/>
                <a:gd name="T66" fmla="*/ 387 w 454"/>
                <a:gd name="T67" fmla="*/ 105 h 735"/>
                <a:gd name="T68" fmla="*/ 374 w 454"/>
                <a:gd name="T69" fmla="*/ 105 h 735"/>
                <a:gd name="T70" fmla="*/ 366 w 454"/>
                <a:gd name="T71" fmla="*/ 101 h 735"/>
                <a:gd name="T72" fmla="*/ 353 w 454"/>
                <a:gd name="T73" fmla="*/ 96 h 735"/>
                <a:gd name="T74" fmla="*/ 345 w 454"/>
                <a:gd name="T75" fmla="*/ 92 h 735"/>
                <a:gd name="T76" fmla="*/ 332 w 454"/>
                <a:gd name="T77" fmla="*/ 88 h 735"/>
                <a:gd name="T78" fmla="*/ 324 w 454"/>
                <a:gd name="T79" fmla="*/ 84 h 735"/>
                <a:gd name="T80" fmla="*/ 315 w 454"/>
                <a:gd name="T81" fmla="*/ 75 h 735"/>
                <a:gd name="T82" fmla="*/ 307 w 454"/>
                <a:gd name="T83" fmla="*/ 67 h 735"/>
                <a:gd name="T84" fmla="*/ 299 w 454"/>
                <a:gd name="T85" fmla="*/ 59 h 735"/>
                <a:gd name="T86" fmla="*/ 294 w 454"/>
                <a:gd name="T87" fmla="*/ 50 h 735"/>
                <a:gd name="T88" fmla="*/ 290 w 454"/>
                <a:gd name="T89" fmla="*/ 42 h 735"/>
                <a:gd name="T90" fmla="*/ 286 w 454"/>
                <a:gd name="T91" fmla="*/ 33 h 735"/>
                <a:gd name="T92" fmla="*/ 286 w 454"/>
                <a:gd name="T93" fmla="*/ 25 h 735"/>
                <a:gd name="T94" fmla="*/ 286 w 454"/>
                <a:gd name="T95" fmla="*/ 17 h 735"/>
                <a:gd name="T96" fmla="*/ 286 w 454"/>
                <a:gd name="T97" fmla="*/ 8 h 735"/>
                <a:gd name="T98" fmla="*/ 290 w 454"/>
                <a:gd name="T99"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4" h="735">
                  <a:moveTo>
                    <a:pt x="4" y="634"/>
                  </a:moveTo>
                  <a:lnTo>
                    <a:pt x="4" y="634"/>
                  </a:lnTo>
                  <a:lnTo>
                    <a:pt x="4" y="639"/>
                  </a:lnTo>
                  <a:lnTo>
                    <a:pt x="0" y="643"/>
                  </a:lnTo>
                  <a:lnTo>
                    <a:pt x="0" y="647"/>
                  </a:lnTo>
                  <a:lnTo>
                    <a:pt x="0" y="651"/>
                  </a:lnTo>
                  <a:lnTo>
                    <a:pt x="0" y="655"/>
                  </a:lnTo>
                  <a:lnTo>
                    <a:pt x="0" y="660"/>
                  </a:lnTo>
                  <a:lnTo>
                    <a:pt x="4" y="664"/>
                  </a:lnTo>
                  <a:lnTo>
                    <a:pt x="4" y="668"/>
                  </a:lnTo>
                  <a:lnTo>
                    <a:pt x="4" y="672"/>
                  </a:lnTo>
                  <a:lnTo>
                    <a:pt x="9" y="676"/>
                  </a:lnTo>
                  <a:lnTo>
                    <a:pt x="9" y="681"/>
                  </a:lnTo>
                  <a:lnTo>
                    <a:pt x="13" y="685"/>
                  </a:lnTo>
                  <a:lnTo>
                    <a:pt x="17" y="689"/>
                  </a:lnTo>
                  <a:lnTo>
                    <a:pt x="17" y="693"/>
                  </a:lnTo>
                  <a:lnTo>
                    <a:pt x="21" y="697"/>
                  </a:lnTo>
                  <a:lnTo>
                    <a:pt x="25" y="702"/>
                  </a:lnTo>
                  <a:lnTo>
                    <a:pt x="30" y="706"/>
                  </a:lnTo>
                  <a:lnTo>
                    <a:pt x="34" y="710"/>
                  </a:lnTo>
                  <a:lnTo>
                    <a:pt x="38" y="714"/>
                  </a:lnTo>
                  <a:lnTo>
                    <a:pt x="42" y="718"/>
                  </a:lnTo>
                  <a:lnTo>
                    <a:pt x="46" y="718"/>
                  </a:lnTo>
                  <a:lnTo>
                    <a:pt x="51" y="723"/>
                  </a:lnTo>
                  <a:lnTo>
                    <a:pt x="59" y="727"/>
                  </a:lnTo>
                  <a:lnTo>
                    <a:pt x="63" y="727"/>
                  </a:lnTo>
                  <a:lnTo>
                    <a:pt x="68" y="731"/>
                  </a:lnTo>
                  <a:lnTo>
                    <a:pt x="72" y="731"/>
                  </a:lnTo>
                  <a:lnTo>
                    <a:pt x="80" y="731"/>
                  </a:lnTo>
                  <a:lnTo>
                    <a:pt x="84" y="735"/>
                  </a:lnTo>
                  <a:lnTo>
                    <a:pt x="89" y="735"/>
                  </a:lnTo>
                  <a:lnTo>
                    <a:pt x="97" y="735"/>
                  </a:lnTo>
                  <a:lnTo>
                    <a:pt x="101" y="735"/>
                  </a:lnTo>
                  <a:lnTo>
                    <a:pt x="105" y="735"/>
                  </a:lnTo>
                  <a:lnTo>
                    <a:pt x="110" y="735"/>
                  </a:lnTo>
                  <a:lnTo>
                    <a:pt x="118" y="735"/>
                  </a:lnTo>
                  <a:lnTo>
                    <a:pt x="122" y="735"/>
                  </a:lnTo>
                  <a:lnTo>
                    <a:pt x="126" y="735"/>
                  </a:lnTo>
                  <a:lnTo>
                    <a:pt x="131" y="735"/>
                  </a:lnTo>
                  <a:lnTo>
                    <a:pt x="135" y="731"/>
                  </a:lnTo>
                  <a:lnTo>
                    <a:pt x="139" y="731"/>
                  </a:lnTo>
                  <a:lnTo>
                    <a:pt x="143" y="731"/>
                  </a:lnTo>
                  <a:lnTo>
                    <a:pt x="147" y="727"/>
                  </a:lnTo>
                  <a:lnTo>
                    <a:pt x="152" y="723"/>
                  </a:lnTo>
                  <a:lnTo>
                    <a:pt x="156" y="723"/>
                  </a:lnTo>
                  <a:lnTo>
                    <a:pt x="160" y="718"/>
                  </a:lnTo>
                  <a:lnTo>
                    <a:pt x="160" y="714"/>
                  </a:lnTo>
                  <a:lnTo>
                    <a:pt x="164" y="714"/>
                  </a:lnTo>
                  <a:lnTo>
                    <a:pt x="164" y="710"/>
                  </a:lnTo>
                  <a:lnTo>
                    <a:pt x="168" y="706"/>
                  </a:lnTo>
                  <a:lnTo>
                    <a:pt x="454" y="75"/>
                  </a:lnTo>
                  <a:lnTo>
                    <a:pt x="454" y="80"/>
                  </a:lnTo>
                  <a:lnTo>
                    <a:pt x="450" y="84"/>
                  </a:lnTo>
                  <a:lnTo>
                    <a:pt x="450" y="84"/>
                  </a:lnTo>
                  <a:lnTo>
                    <a:pt x="446" y="88"/>
                  </a:lnTo>
                  <a:lnTo>
                    <a:pt x="441" y="92"/>
                  </a:lnTo>
                  <a:lnTo>
                    <a:pt x="437" y="92"/>
                  </a:lnTo>
                  <a:lnTo>
                    <a:pt x="433" y="96"/>
                  </a:lnTo>
                  <a:lnTo>
                    <a:pt x="433" y="96"/>
                  </a:lnTo>
                  <a:lnTo>
                    <a:pt x="429" y="101"/>
                  </a:lnTo>
                  <a:lnTo>
                    <a:pt x="420" y="101"/>
                  </a:lnTo>
                  <a:lnTo>
                    <a:pt x="416" y="105"/>
                  </a:lnTo>
                  <a:lnTo>
                    <a:pt x="412" y="105"/>
                  </a:lnTo>
                  <a:lnTo>
                    <a:pt x="408" y="105"/>
                  </a:lnTo>
                  <a:lnTo>
                    <a:pt x="404" y="105"/>
                  </a:lnTo>
                  <a:lnTo>
                    <a:pt x="399" y="105"/>
                  </a:lnTo>
                  <a:lnTo>
                    <a:pt x="391" y="105"/>
                  </a:lnTo>
                  <a:lnTo>
                    <a:pt x="387" y="105"/>
                  </a:lnTo>
                  <a:lnTo>
                    <a:pt x="383" y="105"/>
                  </a:lnTo>
                  <a:lnTo>
                    <a:pt x="374" y="105"/>
                  </a:lnTo>
                  <a:lnTo>
                    <a:pt x="370" y="105"/>
                  </a:lnTo>
                  <a:lnTo>
                    <a:pt x="366" y="101"/>
                  </a:lnTo>
                  <a:lnTo>
                    <a:pt x="362" y="101"/>
                  </a:lnTo>
                  <a:lnTo>
                    <a:pt x="353" y="96"/>
                  </a:lnTo>
                  <a:lnTo>
                    <a:pt x="349" y="96"/>
                  </a:lnTo>
                  <a:lnTo>
                    <a:pt x="345" y="92"/>
                  </a:lnTo>
                  <a:lnTo>
                    <a:pt x="336" y="92"/>
                  </a:lnTo>
                  <a:lnTo>
                    <a:pt x="332" y="88"/>
                  </a:lnTo>
                  <a:lnTo>
                    <a:pt x="328" y="84"/>
                  </a:lnTo>
                  <a:lnTo>
                    <a:pt x="324" y="84"/>
                  </a:lnTo>
                  <a:lnTo>
                    <a:pt x="320" y="80"/>
                  </a:lnTo>
                  <a:lnTo>
                    <a:pt x="315" y="75"/>
                  </a:lnTo>
                  <a:lnTo>
                    <a:pt x="311" y="71"/>
                  </a:lnTo>
                  <a:lnTo>
                    <a:pt x="307" y="67"/>
                  </a:lnTo>
                  <a:lnTo>
                    <a:pt x="303" y="63"/>
                  </a:lnTo>
                  <a:lnTo>
                    <a:pt x="299" y="59"/>
                  </a:lnTo>
                  <a:lnTo>
                    <a:pt x="299" y="54"/>
                  </a:lnTo>
                  <a:lnTo>
                    <a:pt x="294" y="50"/>
                  </a:lnTo>
                  <a:lnTo>
                    <a:pt x="294" y="46"/>
                  </a:lnTo>
                  <a:lnTo>
                    <a:pt x="290" y="42"/>
                  </a:lnTo>
                  <a:lnTo>
                    <a:pt x="290" y="38"/>
                  </a:lnTo>
                  <a:lnTo>
                    <a:pt x="286" y="33"/>
                  </a:lnTo>
                  <a:lnTo>
                    <a:pt x="286" y="29"/>
                  </a:lnTo>
                  <a:lnTo>
                    <a:pt x="286" y="25"/>
                  </a:lnTo>
                  <a:lnTo>
                    <a:pt x="286" y="21"/>
                  </a:lnTo>
                  <a:lnTo>
                    <a:pt x="286" y="17"/>
                  </a:lnTo>
                  <a:lnTo>
                    <a:pt x="286" y="12"/>
                  </a:lnTo>
                  <a:lnTo>
                    <a:pt x="286" y="8"/>
                  </a:lnTo>
                  <a:lnTo>
                    <a:pt x="286" y="4"/>
                  </a:lnTo>
                  <a:lnTo>
                    <a:pt x="290" y="0"/>
                  </a:lnTo>
                  <a:lnTo>
                    <a:pt x="4" y="63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Oval 73">
              <a:extLst>
                <a:ext uri="{FF2B5EF4-FFF2-40B4-BE49-F238E27FC236}">
                  <a16:creationId xmlns:a16="http://schemas.microsoft.com/office/drawing/2014/main" id="{CB8863BA-4D77-3DE3-06A6-BA7131D45739}"/>
                </a:ext>
              </a:extLst>
            </p:cNvPr>
            <p:cNvSpPr>
              <a:spLocks noChangeArrowheads="1"/>
            </p:cNvSpPr>
            <p:nvPr/>
          </p:nvSpPr>
          <p:spPr bwMode="auto">
            <a:xfrm>
              <a:off x="632" y="2358"/>
              <a:ext cx="509" cy="508"/>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74">
              <a:extLst>
                <a:ext uri="{FF2B5EF4-FFF2-40B4-BE49-F238E27FC236}">
                  <a16:creationId xmlns:a16="http://schemas.microsoft.com/office/drawing/2014/main" id="{B784C95C-F6C9-7DED-0C9C-50EB8894478C}"/>
                </a:ext>
              </a:extLst>
            </p:cNvPr>
            <p:cNvSpPr>
              <a:spLocks/>
            </p:cNvSpPr>
            <p:nvPr/>
          </p:nvSpPr>
          <p:spPr bwMode="auto">
            <a:xfrm>
              <a:off x="1061" y="2303"/>
              <a:ext cx="777" cy="349"/>
            </a:xfrm>
            <a:custGeom>
              <a:avLst/>
              <a:gdLst>
                <a:gd name="T0" fmla="*/ 17 w 777"/>
                <a:gd name="T1" fmla="*/ 176 h 349"/>
                <a:gd name="T2" fmla="*/ 12 w 777"/>
                <a:gd name="T3" fmla="*/ 176 h 349"/>
                <a:gd name="T4" fmla="*/ 8 w 777"/>
                <a:gd name="T5" fmla="*/ 181 h 349"/>
                <a:gd name="T6" fmla="*/ 4 w 777"/>
                <a:gd name="T7" fmla="*/ 189 h 349"/>
                <a:gd name="T8" fmla="*/ 4 w 777"/>
                <a:gd name="T9" fmla="*/ 193 h 349"/>
                <a:gd name="T10" fmla="*/ 0 w 777"/>
                <a:gd name="T11" fmla="*/ 202 h 349"/>
                <a:gd name="T12" fmla="*/ 0 w 777"/>
                <a:gd name="T13" fmla="*/ 210 h 349"/>
                <a:gd name="T14" fmla="*/ 0 w 777"/>
                <a:gd name="T15" fmla="*/ 218 h 349"/>
                <a:gd name="T16" fmla="*/ 0 w 777"/>
                <a:gd name="T17" fmla="*/ 227 h 349"/>
                <a:gd name="T18" fmla="*/ 0 w 777"/>
                <a:gd name="T19" fmla="*/ 239 h 349"/>
                <a:gd name="T20" fmla="*/ 4 w 777"/>
                <a:gd name="T21" fmla="*/ 252 h 349"/>
                <a:gd name="T22" fmla="*/ 4 w 777"/>
                <a:gd name="T23" fmla="*/ 260 h 349"/>
                <a:gd name="T24" fmla="*/ 8 w 777"/>
                <a:gd name="T25" fmla="*/ 273 h 349"/>
                <a:gd name="T26" fmla="*/ 8 w 777"/>
                <a:gd name="T27" fmla="*/ 281 h 349"/>
                <a:gd name="T28" fmla="*/ 12 w 777"/>
                <a:gd name="T29" fmla="*/ 294 h 349"/>
                <a:gd name="T30" fmla="*/ 17 w 777"/>
                <a:gd name="T31" fmla="*/ 302 h 349"/>
                <a:gd name="T32" fmla="*/ 21 w 777"/>
                <a:gd name="T33" fmla="*/ 315 h 349"/>
                <a:gd name="T34" fmla="*/ 25 w 777"/>
                <a:gd name="T35" fmla="*/ 323 h 349"/>
                <a:gd name="T36" fmla="*/ 29 w 777"/>
                <a:gd name="T37" fmla="*/ 328 h 349"/>
                <a:gd name="T38" fmla="*/ 38 w 777"/>
                <a:gd name="T39" fmla="*/ 336 h 349"/>
                <a:gd name="T40" fmla="*/ 42 w 777"/>
                <a:gd name="T41" fmla="*/ 340 h 349"/>
                <a:gd name="T42" fmla="*/ 46 w 777"/>
                <a:gd name="T43" fmla="*/ 345 h 349"/>
                <a:gd name="T44" fmla="*/ 50 w 777"/>
                <a:gd name="T45" fmla="*/ 349 h 349"/>
                <a:gd name="T46" fmla="*/ 54 w 777"/>
                <a:gd name="T47" fmla="*/ 349 h 349"/>
                <a:gd name="T48" fmla="*/ 59 w 777"/>
                <a:gd name="T49" fmla="*/ 349 h 349"/>
                <a:gd name="T50" fmla="*/ 777 w 777"/>
                <a:gd name="T51" fmla="*/ 176 h 349"/>
                <a:gd name="T52" fmla="*/ 773 w 777"/>
                <a:gd name="T53" fmla="*/ 176 h 349"/>
                <a:gd name="T54" fmla="*/ 764 w 777"/>
                <a:gd name="T55" fmla="*/ 172 h 349"/>
                <a:gd name="T56" fmla="*/ 760 w 777"/>
                <a:gd name="T57" fmla="*/ 168 h 349"/>
                <a:gd name="T58" fmla="*/ 756 w 777"/>
                <a:gd name="T59" fmla="*/ 164 h 349"/>
                <a:gd name="T60" fmla="*/ 752 w 777"/>
                <a:gd name="T61" fmla="*/ 160 h 349"/>
                <a:gd name="T62" fmla="*/ 748 w 777"/>
                <a:gd name="T63" fmla="*/ 151 h 349"/>
                <a:gd name="T64" fmla="*/ 743 w 777"/>
                <a:gd name="T65" fmla="*/ 143 h 349"/>
                <a:gd name="T66" fmla="*/ 739 w 777"/>
                <a:gd name="T67" fmla="*/ 134 h 349"/>
                <a:gd name="T68" fmla="*/ 735 w 777"/>
                <a:gd name="T69" fmla="*/ 126 h 349"/>
                <a:gd name="T70" fmla="*/ 731 w 777"/>
                <a:gd name="T71" fmla="*/ 113 h 349"/>
                <a:gd name="T72" fmla="*/ 727 w 777"/>
                <a:gd name="T73" fmla="*/ 105 h 349"/>
                <a:gd name="T74" fmla="*/ 722 w 777"/>
                <a:gd name="T75" fmla="*/ 92 h 349"/>
                <a:gd name="T76" fmla="*/ 722 w 777"/>
                <a:gd name="T77" fmla="*/ 84 h 349"/>
                <a:gd name="T78" fmla="*/ 718 w 777"/>
                <a:gd name="T79" fmla="*/ 71 h 349"/>
                <a:gd name="T80" fmla="*/ 718 w 777"/>
                <a:gd name="T81" fmla="*/ 59 h 349"/>
                <a:gd name="T82" fmla="*/ 718 w 777"/>
                <a:gd name="T83" fmla="*/ 50 h 349"/>
                <a:gd name="T84" fmla="*/ 718 w 777"/>
                <a:gd name="T85" fmla="*/ 42 h 349"/>
                <a:gd name="T86" fmla="*/ 718 w 777"/>
                <a:gd name="T87" fmla="*/ 29 h 349"/>
                <a:gd name="T88" fmla="*/ 718 w 777"/>
                <a:gd name="T89" fmla="*/ 21 h 349"/>
                <a:gd name="T90" fmla="*/ 722 w 777"/>
                <a:gd name="T91" fmla="*/ 17 h 349"/>
                <a:gd name="T92" fmla="*/ 727 w 777"/>
                <a:gd name="T93" fmla="*/ 8 h 349"/>
                <a:gd name="T94" fmla="*/ 727 w 777"/>
                <a:gd name="T95" fmla="*/ 4 h 349"/>
                <a:gd name="T96" fmla="*/ 731 w 777"/>
                <a:gd name="T97" fmla="*/ 4 h 349"/>
                <a:gd name="T98" fmla="*/ 735 w 777"/>
                <a:gd name="T99" fmla="*/ 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7" h="349">
                  <a:moveTo>
                    <a:pt x="17" y="176"/>
                  </a:moveTo>
                  <a:lnTo>
                    <a:pt x="17" y="176"/>
                  </a:lnTo>
                  <a:lnTo>
                    <a:pt x="12" y="176"/>
                  </a:lnTo>
                  <a:lnTo>
                    <a:pt x="12" y="176"/>
                  </a:lnTo>
                  <a:lnTo>
                    <a:pt x="12" y="181"/>
                  </a:lnTo>
                  <a:lnTo>
                    <a:pt x="8" y="181"/>
                  </a:lnTo>
                  <a:lnTo>
                    <a:pt x="8" y="185"/>
                  </a:lnTo>
                  <a:lnTo>
                    <a:pt x="4" y="189"/>
                  </a:lnTo>
                  <a:lnTo>
                    <a:pt x="4" y="189"/>
                  </a:lnTo>
                  <a:lnTo>
                    <a:pt x="4" y="193"/>
                  </a:lnTo>
                  <a:lnTo>
                    <a:pt x="4" y="197"/>
                  </a:lnTo>
                  <a:lnTo>
                    <a:pt x="0" y="202"/>
                  </a:lnTo>
                  <a:lnTo>
                    <a:pt x="0" y="206"/>
                  </a:lnTo>
                  <a:lnTo>
                    <a:pt x="0" y="210"/>
                  </a:lnTo>
                  <a:lnTo>
                    <a:pt x="0" y="214"/>
                  </a:lnTo>
                  <a:lnTo>
                    <a:pt x="0" y="218"/>
                  </a:lnTo>
                  <a:lnTo>
                    <a:pt x="0" y="223"/>
                  </a:lnTo>
                  <a:lnTo>
                    <a:pt x="0" y="227"/>
                  </a:lnTo>
                  <a:lnTo>
                    <a:pt x="0" y="235"/>
                  </a:lnTo>
                  <a:lnTo>
                    <a:pt x="0" y="239"/>
                  </a:lnTo>
                  <a:lnTo>
                    <a:pt x="0" y="244"/>
                  </a:lnTo>
                  <a:lnTo>
                    <a:pt x="4" y="252"/>
                  </a:lnTo>
                  <a:lnTo>
                    <a:pt x="4" y="256"/>
                  </a:lnTo>
                  <a:lnTo>
                    <a:pt x="4" y="260"/>
                  </a:lnTo>
                  <a:lnTo>
                    <a:pt x="4" y="265"/>
                  </a:lnTo>
                  <a:lnTo>
                    <a:pt x="8" y="273"/>
                  </a:lnTo>
                  <a:lnTo>
                    <a:pt x="8" y="277"/>
                  </a:lnTo>
                  <a:lnTo>
                    <a:pt x="8" y="281"/>
                  </a:lnTo>
                  <a:lnTo>
                    <a:pt x="12" y="290"/>
                  </a:lnTo>
                  <a:lnTo>
                    <a:pt x="12" y="294"/>
                  </a:lnTo>
                  <a:lnTo>
                    <a:pt x="17" y="298"/>
                  </a:lnTo>
                  <a:lnTo>
                    <a:pt x="17" y="302"/>
                  </a:lnTo>
                  <a:lnTo>
                    <a:pt x="21" y="307"/>
                  </a:lnTo>
                  <a:lnTo>
                    <a:pt x="21" y="315"/>
                  </a:lnTo>
                  <a:lnTo>
                    <a:pt x="25" y="319"/>
                  </a:lnTo>
                  <a:lnTo>
                    <a:pt x="25" y="323"/>
                  </a:lnTo>
                  <a:lnTo>
                    <a:pt x="29" y="323"/>
                  </a:lnTo>
                  <a:lnTo>
                    <a:pt x="29" y="328"/>
                  </a:lnTo>
                  <a:lnTo>
                    <a:pt x="33" y="332"/>
                  </a:lnTo>
                  <a:lnTo>
                    <a:pt x="38" y="336"/>
                  </a:lnTo>
                  <a:lnTo>
                    <a:pt x="38" y="340"/>
                  </a:lnTo>
                  <a:lnTo>
                    <a:pt x="42" y="340"/>
                  </a:lnTo>
                  <a:lnTo>
                    <a:pt x="42" y="345"/>
                  </a:lnTo>
                  <a:lnTo>
                    <a:pt x="46" y="345"/>
                  </a:lnTo>
                  <a:lnTo>
                    <a:pt x="50" y="345"/>
                  </a:lnTo>
                  <a:lnTo>
                    <a:pt x="50" y="349"/>
                  </a:lnTo>
                  <a:lnTo>
                    <a:pt x="54" y="349"/>
                  </a:lnTo>
                  <a:lnTo>
                    <a:pt x="54" y="349"/>
                  </a:lnTo>
                  <a:lnTo>
                    <a:pt x="59" y="349"/>
                  </a:lnTo>
                  <a:lnTo>
                    <a:pt x="59" y="349"/>
                  </a:lnTo>
                  <a:lnTo>
                    <a:pt x="777" y="176"/>
                  </a:lnTo>
                  <a:lnTo>
                    <a:pt x="777" y="176"/>
                  </a:lnTo>
                  <a:lnTo>
                    <a:pt x="773" y="176"/>
                  </a:lnTo>
                  <a:lnTo>
                    <a:pt x="773" y="176"/>
                  </a:lnTo>
                  <a:lnTo>
                    <a:pt x="769" y="172"/>
                  </a:lnTo>
                  <a:lnTo>
                    <a:pt x="764" y="172"/>
                  </a:lnTo>
                  <a:lnTo>
                    <a:pt x="764" y="172"/>
                  </a:lnTo>
                  <a:lnTo>
                    <a:pt x="760" y="168"/>
                  </a:lnTo>
                  <a:lnTo>
                    <a:pt x="760" y="168"/>
                  </a:lnTo>
                  <a:lnTo>
                    <a:pt x="756" y="164"/>
                  </a:lnTo>
                  <a:lnTo>
                    <a:pt x="756" y="164"/>
                  </a:lnTo>
                  <a:lnTo>
                    <a:pt x="752" y="160"/>
                  </a:lnTo>
                  <a:lnTo>
                    <a:pt x="748" y="155"/>
                  </a:lnTo>
                  <a:lnTo>
                    <a:pt x="748" y="151"/>
                  </a:lnTo>
                  <a:lnTo>
                    <a:pt x="743" y="147"/>
                  </a:lnTo>
                  <a:lnTo>
                    <a:pt x="743" y="143"/>
                  </a:lnTo>
                  <a:lnTo>
                    <a:pt x="739" y="139"/>
                  </a:lnTo>
                  <a:lnTo>
                    <a:pt x="739" y="134"/>
                  </a:lnTo>
                  <a:lnTo>
                    <a:pt x="735" y="130"/>
                  </a:lnTo>
                  <a:lnTo>
                    <a:pt x="735" y="126"/>
                  </a:lnTo>
                  <a:lnTo>
                    <a:pt x="731" y="122"/>
                  </a:lnTo>
                  <a:lnTo>
                    <a:pt x="731" y="113"/>
                  </a:lnTo>
                  <a:lnTo>
                    <a:pt x="727" y="109"/>
                  </a:lnTo>
                  <a:lnTo>
                    <a:pt x="727" y="105"/>
                  </a:lnTo>
                  <a:lnTo>
                    <a:pt x="727" y="101"/>
                  </a:lnTo>
                  <a:lnTo>
                    <a:pt x="722" y="92"/>
                  </a:lnTo>
                  <a:lnTo>
                    <a:pt x="722" y="88"/>
                  </a:lnTo>
                  <a:lnTo>
                    <a:pt x="722" y="84"/>
                  </a:lnTo>
                  <a:lnTo>
                    <a:pt x="718" y="76"/>
                  </a:lnTo>
                  <a:lnTo>
                    <a:pt x="718" y="71"/>
                  </a:lnTo>
                  <a:lnTo>
                    <a:pt x="718" y="67"/>
                  </a:lnTo>
                  <a:lnTo>
                    <a:pt x="718" y="59"/>
                  </a:lnTo>
                  <a:lnTo>
                    <a:pt x="718" y="55"/>
                  </a:lnTo>
                  <a:lnTo>
                    <a:pt x="718" y="50"/>
                  </a:lnTo>
                  <a:lnTo>
                    <a:pt x="718" y="46"/>
                  </a:lnTo>
                  <a:lnTo>
                    <a:pt x="718" y="42"/>
                  </a:lnTo>
                  <a:lnTo>
                    <a:pt x="718" y="34"/>
                  </a:lnTo>
                  <a:lnTo>
                    <a:pt x="718" y="29"/>
                  </a:lnTo>
                  <a:lnTo>
                    <a:pt x="718" y="25"/>
                  </a:lnTo>
                  <a:lnTo>
                    <a:pt x="718" y="21"/>
                  </a:lnTo>
                  <a:lnTo>
                    <a:pt x="722" y="21"/>
                  </a:lnTo>
                  <a:lnTo>
                    <a:pt x="722" y="17"/>
                  </a:lnTo>
                  <a:lnTo>
                    <a:pt x="722" y="13"/>
                  </a:lnTo>
                  <a:lnTo>
                    <a:pt x="727" y="8"/>
                  </a:lnTo>
                  <a:lnTo>
                    <a:pt x="727" y="8"/>
                  </a:lnTo>
                  <a:lnTo>
                    <a:pt x="727" y="4"/>
                  </a:lnTo>
                  <a:lnTo>
                    <a:pt x="731" y="4"/>
                  </a:lnTo>
                  <a:lnTo>
                    <a:pt x="731" y="4"/>
                  </a:lnTo>
                  <a:lnTo>
                    <a:pt x="735" y="0"/>
                  </a:lnTo>
                  <a:lnTo>
                    <a:pt x="735" y="0"/>
                  </a:lnTo>
                  <a:lnTo>
                    <a:pt x="17" y="176"/>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Oval 75">
              <a:extLst>
                <a:ext uri="{FF2B5EF4-FFF2-40B4-BE49-F238E27FC236}">
                  <a16:creationId xmlns:a16="http://schemas.microsoft.com/office/drawing/2014/main" id="{4A0743BA-983E-548E-3FC4-10B1D825AC78}"/>
                </a:ext>
              </a:extLst>
            </p:cNvPr>
            <p:cNvSpPr>
              <a:spLocks noChangeArrowheads="1"/>
            </p:cNvSpPr>
            <p:nvPr/>
          </p:nvSpPr>
          <p:spPr bwMode="auto">
            <a:xfrm>
              <a:off x="4523" y="3664"/>
              <a:ext cx="525" cy="526"/>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Oval 76">
              <a:extLst>
                <a:ext uri="{FF2B5EF4-FFF2-40B4-BE49-F238E27FC236}">
                  <a16:creationId xmlns:a16="http://schemas.microsoft.com/office/drawing/2014/main" id="{6228CC85-484E-7B13-AD6A-F2EEC5ED554D}"/>
                </a:ext>
              </a:extLst>
            </p:cNvPr>
            <p:cNvSpPr>
              <a:spLocks noChangeArrowheads="1"/>
            </p:cNvSpPr>
            <p:nvPr/>
          </p:nvSpPr>
          <p:spPr bwMode="auto">
            <a:xfrm>
              <a:off x="1771" y="2017"/>
              <a:ext cx="617" cy="618"/>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77">
              <a:extLst>
                <a:ext uri="{FF2B5EF4-FFF2-40B4-BE49-F238E27FC236}">
                  <a16:creationId xmlns:a16="http://schemas.microsoft.com/office/drawing/2014/main" id="{319A2E54-9FAB-A03B-7344-33A35561E277}"/>
                </a:ext>
              </a:extLst>
            </p:cNvPr>
            <p:cNvSpPr>
              <a:spLocks/>
            </p:cNvSpPr>
            <p:nvPr/>
          </p:nvSpPr>
          <p:spPr bwMode="auto">
            <a:xfrm>
              <a:off x="2031" y="2429"/>
              <a:ext cx="282" cy="580"/>
            </a:xfrm>
            <a:custGeom>
              <a:avLst/>
              <a:gdLst>
                <a:gd name="T0" fmla="*/ 177 w 282"/>
                <a:gd name="T1" fmla="*/ 50 h 580"/>
                <a:gd name="T2" fmla="*/ 173 w 282"/>
                <a:gd name="T3" fmla="*/ 42 h 580"/>
                <a:gd name="T4" fmla="*/ 168 w 282"/>
                <a:gd name="T5" fmla="*/ 34 h 580"/>
                <a:gd name="T6" fmla="*/ 164 w 282"/>
                <a:gd name="T7" fmla="*/ 25 h 580"/>
                <a:gd name="T8" fmla="*/ 156 w 282"/>
                <a:gd name="T9" fmla="*/ 21 h 580"/>
                <a:gd name="T10" fmla="*/ 147 w 282"/>
                <a:gd name="T11" fmla="*/ 13 h 580"/>
                <a:gd name="T12" fmla="*/ 139 w 282"/>
                <a:gd name="T13" fmla="*/ 8 h 580"/>
                <a:gd name="T14" fmla="*/ 126 w 282"/>
                <a:gd name="T15" fmla="*/ 4 h 580"/>
                <a:gd name="T16" fmla="*/ 118 w 282"/>
                <a:gd name="T17" fmla="*/ 4 h 580"/>
                <a:gd name="T18" fmla="*/ 105 w 282"/>
                <a:gd name="T19" fmla="*/ 0 h 580"/>
                <a:gd name="T20" fmla="*/ 93 w 282"/>
                <a:gd name="T21" fmla="*/ 0 h 580"/>
                <a:gd name="T22" fmla="*/ 84 w 282"/>
                <a:gd name="T23" fmla="*/ 4 h 580"/>
                <a:gd name="T24" fmla="*/ 72 w 282"/>
                <a:gd name="T25" fmla="*/ 4 h 580"/>
                <a:gd name="T26" fmla="*/ 59 w 282"/>
                <a:gd name="T27" fmla="*/ 8 h 580"/>
                <a:gd name="T28" fmla="*/ 51 w 282"/>
                <a:gd name="T29" fmla="*/ 13 h 580"/>
                <a:gd name="T30" fmla="*/ 38 w 282"/>
                <a:gd name="T31" fmla="*/ 17 h 580"/>
                <a:gd name="T32" fmla="*/ 30 w 282"/>
                <a:gd name="T33" fmla="*/ 25 h 580"/>
                <a:gd name="T34" fmla="*/ 21 w 282"/>
                <a:gd name="T35" fmla="*/ 29 h 580"/>
                <a:gd name="T36" fmla="*/ 17 w 282"/>
                <a:gd name="T37" fmla="*/ 38 h 580"/>
                <a:gd name="T38" fmla="*/ 9 w 282"/>
                <a:gd name="T39" fmla="*/ 46 h 580"/>
                <a:gd name="T40" fmla="*/ 5 w 282"/>
                <a:gd name="T41" fmla="*/ 55 h 580"/>
                <a:gd name="T42" fmla="*/ 0 w 282"/>
                <a:gd name="T43" fmla="*/ 63 h 580"/>
                <a:gd name="T44" fmla="*/ 0 w 282"/>
                <a:gd name="T45" fmla="*/ 76 h 580"/>
                <a:gd name="T46" fmla="*/ 0 w 282"/>
                <a:gd name="T47" fmla="*/ 84 h 580"/>
                <a:gd name="T48" fmla="*/ 0 w 282"/>
                <a:gd name="T49" fmla="*/ 92 h 580"/>
                <a:gd name="T50" fmla="*/ 101 w 282"/>
                <a:gd name="T51" fmla="*/ 576 h 580"/>
                <a:gd name="T52" fmla="*/ 101 w 282"/>
                <a:gd name="T53" fmla="*/ 567 h 580"/>
                <a:gd name="T54" fmla="*/ 101 w 282"/>
                <a:gd name="T55" fmla="*/ 559 h 580"/>
                <a:gd name="T56" fmla="*/ 105 w 282"/>
                <a:gd name="T57" fmla="*/ 550 h 580"/>
                <a:gd name="T58" fmla="*/ 110 w 282"/>
                <a:gd name="T59" fmla="*/ 538 h 580"/>
                <a:gd name="T60" fmla="*/ 114 w 282"/>
                <a:gd name="T61" fmla="*/ 529 h 580"/>
                <a:gd name="T62" fmla="*/ 122 w 282"/>
                <a:gd name="T63" fmla="*/ 521 h 580"/>
                <a:gd name="T64" fmla="*/ 131 w 282"/>
                <a:gd name="T65" fmla="*/ 517 h 580"/>
                <a:gd name="T66" fmla="*/ 139 w 282"/>
                <a:gd name="T67" fmla="*/ 508 h 580"/>
                <a:gd name="T68" fmla="*/ 147 w 282"/>
                <a:gd name="T69" fmla="*/ 504 h 580"/>
                <a:gd name="T70" fmla="*/ 160 w 282"/>
                <a:gd name="T71" fmla="*/ 496 h 580"/>
                <a:gd name="T72" fmla="*/ 168 w 282"/>
                <a:gd name="T73" fmla="*/ 492 h 580"/>
                <a:gd name="T74" fmla="*/ 181 w 282"/>
                <a:gd name="T75" fmla="*/ 492 h 580"/>
                <a:gd name="T76" fmla="*/ 194 w 282"/>
                <a:gd name="T77" fmla="*/ 487 h 580"/>
                <a:gd name="T78" fmla="*/ 206 w 282"/>
                <a:gd name="T79" fmla="*/ 487 h 580"/>
                <a:gd name="T80" fmla="*/ 215 w 282"/>
                <a:gd name="T81" fmla="*/ 492 h 580"/>
                <a:gd name="T82" fmla="*/ 227 w 282"/>
                <a:gd name="T83" fmla="*/ 492 h 580"/>
                <a:gd name="T84" fmla="*/ 236 w 282"/>
                <a:gd name="T85" fmla="*/ 496 h 580"/>
                <a:gd name="T86" fmla="*/ 248 w 282"/>
                <a:gd name="T87" fmla="*/ 500 h 580"/>
                <a:gd name="T88" fmla="*/ 257 w 282"/>
                <a:gd name="T89" fmla="*/ 504 h 580"/>
                <a:gd name="T90" fmla="*/ 265 w 282"/>
                <a:gd name="T91" fmla="*/ 513 h 580"/>
                <a:gd name="T92" fmla="*/ 269 w 282"/>
                <a:gd name="T93" fmla="*/ 517 h 580"/>
                <a:gd name="T94" fmla="*/ 278 w 282"/>
                <a:gd name="T95" fmla="*/ 525 h 580"/>
                <a:gd name="T96" fmla="*/ 282 w 282"/>
                <a:gd name="T97" fmla="*/ 534 h 580"/>
                <a:gd name="T98" fmla="*/ 282 w 282"/>
                <a:gd name="T99" fmla="*/ 542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80">
                  <a:moveTo>
                    <a:pt x="177" y="55"/>
                  </a:moveTo>
                  <a:lnTo>
                    <a:pt x="177" y="50"/>
                  </a:lnTo>
                  <a:lnTo>
                    <a:pt x="177" y="46"/>
                  </a:lnTo>
                  <a:lnTo>
                    <a:pt x="173" y="42"/>
                  </a:lnTo>
                  <a:lnTo>
                    <a:pt x="173" y="38"/>
                  </a:lnTo>
                  <a:lnTo>
                    <a:pt x="168" y="34"/>
                  </a:lnTo>
                  <a:lnTo>
                    <a:pt x="164" y="29"/>
                  </a:lnTo>
                  <a:lnTo>
                    <a:pt x="164" y="25"/>
                  </a:lnTo>
                  <a:lnTo>
                    <a:pt x="160" y="21"/>
                  </a:lnTo>
                  <a:lnTo>
                    <a:pt x="156" y="21"/>
                  </a:lnTo>
                  <a:lnTo>
                    <a:pt x="152" y="17"/>
                  </a:lnTo>
                  <a:lnTo>
                    <a:pt x="147" y="13"/>
                  </a:lnTo>
                  <a:lnTo>
                    <a:pt x="143" y="13"/>
                  </a:lnTo>
                  <a:lnTo>
                    <a:pt x="139" y="8"/>
                  </a:lnTo>
                  <a:lnTo>
                    <a:pt x="135" y="8"/>
                  </a:lnTo>
                  <a:lnTo>
                    <a:pt x="126" y="4"/>
                  </a:lnTo>
                  <a:lnTo>
                    <a:pt x="122" y="4"/>
                  </a:lnTo>
                  <a:lnTo>
                    <a:pt x="118" y="4"/>
                  </a:lnTo>
                  <a:lnTo>
                    <a:pt x="114" y="4"/>
                  </a:lnTo>
                  <a:lnTo>
                    <a:pt x="105" y="0"/>
                  </a:lnTo>
                  <a:lnTo>
                    <a:pt x="101" y="0"/>
                  </a:lnTo>
                  <a:lnTo>
                    <a:pt x="93" y="0"/>
                  </a:lnTo>
                  <a:lnTo>
                    <a:pt x="89" y="0"/>
                  </a:lnTo>
                  <a:lnTo>
                    <a:pt x="84" y="4"/>
                  </a:lnTo>
                  <a:lnTo>
                    <a:pt x="76" y="4"/>
                  </a:lnTo>
                  <a:lnTo>
                    <a:pt x="72" y="4"/>
                  </a:lnTo>
                  <a:lnTo>
                    <a:pt x="68" y="4"/>
                  </a:lnTo>
                  <a:lnTo>
                    <a:pt x="59" y="8"/>
                  </a:lnTo>
                  <a:lnTo>
                    <a:pt x="55" y="8"/>
                  </a:lnTo>
                  <a:lnTo>
                    <a:pt x="51" y="13"/>
                  </a:lnTo>
                  <a:lnTo>
                    <a:pt x="47" y="13"/>
                  </a:lnTo>
                  <a:lnTo>
                    <a:pt x="38" y="17"/>
                  </a:lnTo>
                  <a:lnTo>
                    <a:pt x="34" y="21"/>
                  </a:lnTo>
                  <a:lnTo>
                    <a:pt x="30" y="25"/>
                  </a:lnTo>
                  <a:lnTo>
                    <a:pt x="26" y="25"/>
                  </a:lnTo>
                  <a:lnTo>
                    <a:pt x="21" y="29"/>
                  </a:lnTo>
                  <a:lnTo>
                    <a:pt x="17" y="34"/>
                  </a:lnTo>
                  <a:lnTo>
                    <a:pt x="17" y="38"/>
                  </a:lnTo>
                  <a:lnTo>
                    <a:pt x="13" y="42"/>
                  </a:lnTo>
                  <a:lnTo>
                    <a:pt x="9" y="46"/>
                  </a:lnTo>
                  <a:lnTo>
                    <a:pt x="9" y="50"/>
                  </a:lnTo>
                  <a:lnTo>
                    <a:pt x="5" y="55"/>
                  </a:lnTo>
                  <a:lnTo>
                    <a:pt x="5" y="59"/>
                  </a:lnTo>
                  <a:lnTo>
                    <a:pt x="0" y="63"/>
                  </a:lnTo>
                  <a:lnTo>
                    <a:pt x="0" y="71"/>
                  </a:lnTo>
                  <a:lnTo>
                    <a:pt x="0" y="76"/>
                  </a:lnTo>
                  <a:lnTo>
                    <a:pt x="0" y="80"/>
                  </a:lnTo>
                  <a:lnTo>
                    <a:pt x="0" y="84"/>
                  </a:lnTo>
                  <a:lnTo>
                    <a:pt x="0" y="88"/>
                  </a:lnTo>
                  <a:lnTo>
                    <a:pt x="0" y="92"/>
                  </a:lnTo>
                  <a:lnTo>
                    <a:pt x="101" y="580"/>
                  </a:lnTo>
                  <a:lnTo>
                    <a:pt x="101" y="576"/>
                  </a:lnTo>
                  <a:lnTo>
                    <a:pt x="101" y="571"/>
                  </a:lnTo>
                  <a:lnTo>
                    <a:pt x="101" y="567"/>
                  </a:lnTo>
                  <a:lnTo>
                    <a:pt x="101" y="563"/>
                  </a:lnTo>
                  <a:lnTo>
                    <a:pt x="101" y="559"/>
                  </a:lnTo>
                  <a:lnTo>
                    <a:pt x="105" y="555"/>
                  </a:lnTo>
                  <a:lnTo>
                    <a:pt x="105" y="550"/>
                  </a:lnTo>
                  <a:lnTo>
                    <a:pt x="105" y="542"/>
                  </a:lnTo>
                  <a:lnTo>
                    <a:pt x="110" y="538"/>
                  </a:lnTo>
                  <a:lnTo>
                    <a:pt x="114" y="534"/>
                  </a:lnTo>
                  <a:lnTo>
                    <a:pt x="114" y="529"/>
                  </a:lnTo>
                  <a:lnTo>
                    <a:pt x="118" y="525"/>
                  </a:lnTo>
                  <a:lnTo>
                    <a:pt x="122" y="521"/>
                  </a:lnTo>
                  <a:lnTo>
                    <a:pt x="126" y="517"/>
                  </a:lnTo>
                  <a:lnTo>
                    <a:pt x="131" y="517"/>
                  </a:lnTo>
                  <a:lnTo>
                    <a:pt x="135" y="513"/>
                  </a:lnTo>
                  <a:lnTo>
                    <a:pt x="139" y="508"/>
                  </a:lnTo>
                  <a:lnTo>
                    <a:pt x="143" y="504"/>
                  </a:lnTo>
                  <a:lnTo>
                    <a:pt x="147" y="504"/>
                  </a:lnTo>
                  <a:lnTo>
                    <a:pt x="152" y="500"/>
                  </a:lnTo>
                  <a:lnTo>
                    <a:pt x="160" y="496"/>
                  </a:lnTo>
                  <a:lnTo>
                    <a:pt x="164" y="496"/>
                  </a:lnTo>
                  <a:lnTo>
                    <a:pt x="168" y="492"/>
                  </a:lnTo>
                  <a:lnTo>
                    <a:pt x="177" y="492"/>
                  </a:lnTo>
                  <a:lnTo>
                    <a:pt x="181" y="492"/>
                  </a:lnTo>
                  <a:lnTo>
                    <a:pt x="185" y="492"/>
                  </a:lnTo>
                  <a:lnTo>
                    <a:pt x="194" y="487"/>
                  </a:lnTo>
                  <a:lnTo>
                    <a:pt x="198" y="487"/>
                  </a:lnTo>
                  <a:lnTo>
                    <a:pt x="206" y="487"/>
                  </a:lnTo>
                  <a:lnTo>
                    <a:pt x="210" y="487"/>
                  </a:lnTo>
                  <a:lnTo>
                    <a:pt x="215" y="492"/>
                  </a:lnTo>
                  <a:lnTo>
                    <a:pt x="223" y="492"/>
                  </a:lnTo>
                  <a:lnTo>
                    <a:pt x="227" y="492"/>
                  </a:lnTo>
                  <a:lnTo>
                    <a:pt x="231" y="492"/>
                  </a:lnTo>
                  <a:lnTo>
                    <a:pt x="236" y="496"/>
                  </a:lnTo>
                  <a:lnTo>
                    <a:pt x="244" y="496"/>
                  </a:lnTo>
                  <a:lnTo>
                    <a:pt x="248" y="500"/>
                  </a:lnTo>
                  <a:lnTo>
                    <a:pt x="252" y="500"/>
                  </a:lnTo>
                  <a:lnTo>
                    <a:pt x="257" y="504"/>
                  </a:lnTo>
                  <a:lnTo>
                    <a:pt x="261" y="508"/>
                  </a:lnTo>
                  <a:lnTo>
                    <a:pt x="265" y="513"/>
                  </a:lnTo>
                  <a:lnTo>
                    <a:pt x="269" y="513"/>
                  </a:lnTo>
                  <a:lnTo>
                    <a:pt x="269" y="517"/>
                  </a:lnTo>
                  <a:lnTo>
                    <a:pt x="273" y="521"/>
                  </a:lnTo>
                  <a:lnTo>
                    <a:pt x="278" y="525"/>
                  </a:lnTo>
                  <a:lnTo>
                    <a:pt x="278" y="529"/>
                  </a:lnTo>
                  <a:lnTo>
                    <a:pt x="282" y="534"/>
                  </a:lnTo>
                  <a:lnTo>
                    <a:pt x="282" y="538"/>
                  </a:lnTo>
                  <a:lnTo>
                    <a:pt x="282" y="542"/>
                  </a:lnTo>
                  <a:lnTo>
                    <a:pt x="177" y="5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78">
              <a:extLst>
                <a:ext uri="{FF2B5EF4-FFF2-40B4-BE49-F238E27FC236}">
                  <a16:creationId xmlns:a16="http://schemas.microsoft.com/office/drawing/2014/main" id="{0DA7AA79-159C-9237-273F-5B1721424DFC}"/>
                </a:ext>
              </a:extLst>
            </p:cNvPr>
            <p:cNvSpPr>
              <a:spLocks/>
            </p:cNvSpPr>
            <p:nvPr/>
          </p:nvSpPr>
          <p:spPr bwMode="auto">
            <a:xfrm>
              <a:off x="1960" y="1278"/>
              <a:ext cx="206" cy="798"/>
            </a:xfrm>
            <a:custGeom>
              <a:avLst/>
              <a:gdLst>
                <a:gd name="T0" fmla="*/ 25 w 206"/>
                <a:gd name="T1" fmla="*/ 773 h 798"/>
                <a:gd name="T2" fmla="*/ 25 w 206"/>
                <a:gd name="T3" fmla="*/ 777 h 798"/>
                <a:gd name="T4" fmla="*/ 29 w 206"/>
                <a:gd name="T5" fmla="*/ 781 h 798"/>
                <a:gd name="T6" fmla="*/ 34 w 206"/>
                <a:gd name="T7" fmla="*/ 785 h 798"/>
                <a:gd name="T8" fmla="*/ 38 w 206"/>
                <a:gd name="T9" fmla="*/ 790 h 798"/>
                <a:gd name="T10" fmla="*/ 46 w 206"/>
                <a:gd name="T11" fmla="*/ 790 h 798"/>
                <a:gd name="T12" fmla="*/ 55 w 206"/>
                <a:gd name="T13" fmla="*/ 794 h 798"/>
                <a:gd name="T14" fmla="*/ 63 w 206"/>
                <a:gd name="T15" fmla="*/ 794 h 798"/>
                <a:gd name="T16" fmla="*/ 71 w 206"/>
                <a:gd name="T17" fmla="*/ 798 h 798"/>
                <a:gd name="T18" fmla="*/ 84 w 206"/>
                <a:gd name="T19" fmla="*/ 798 h 798"/>
                <a:gd name="T20" fmla="*/ 97 w 206"/>
                <a:gd name="T21" fmla="*/ 798 h 798"/>
                <a:gd name="T22" fmla="*/ 105 w 206"/>
                <a:gd name="T23" fmla="*/ 798 h 798"/>
                <a:gd name="T24" fmla="*/ 118 w 206"/>
                <a:gd name="T25" fmla="*/ 798 h 798"/>
                <a:gd name="T26" fmla="*/ 130 w 206"/>
                <a:gd name="T27" fmla="*/ 798 h 798"/>
                <a:gd name="T28" fmla="*/ 139 w 206"/>
                <a:gd name="T29" fmla="*/ 798 h 798"/>
                <a:gd name="T30" fmla="*/ 151 w 206"/>
                <a:gd name="T31" fmla="*/ 794 h 798"/>
                <a:gd name="T32" fmla="*/ 160 w 206"/>
                <a:gd name="T33" fmla="*/ 794 h 798"/>
                <a:gd name="T34" fmla="*/ 172 w 206"/>
                <a:gd name="T35" fmla="*/ 790 h 798"/>
                <a:gd name="T36" fmla="*/ 181 w 206"/>
                <a:gd name="T37" fmla="*/ 790 h 798"/>
                <a:gd name="T38" fmla="*/ 185 w 206"/>
                <a:gd name="T39" fmla="*/ 785 h 798"/>
                <a:gd name="T40" fmla="*/ 193 w 206"/>
                <a:gd name="T41" fmla="*/ 781 h 798"/>
                <a:gd name="T42" fmla="*/ 197 w 206"/>
                <a:gd name="T43" fmla="*/ 777 h 798"/>
                <a:gd name="T44" fmla="*/ 202 w 206"/>
                <a:gd name="T45" fmla="*/ 773 h 798"/>
                <a:gd name="T46" fmla="*/ 202 w 206"/>
                <a:gd name="T47" fmla="*/ 773 h 798"/>
                <a:gd name="T48" fmla="*/ 206 w 206"/>
                <a:gd name="T49" fmla="*/ 769 h 798"/>
                <a:gd name="T50" fmla="*/ 181 w 206"/>
                <a:gd name="T51" fmla="*/ 0 h 798"/>
                <a:gd name="T52" fmla="*/ 176 w 206"/>
                <a:gd name="T53" fmla="*/ 4 h 798"/>
                <a:gd name="T54" fmla="*/ 176 w 206"/>
                <a:gd name="T55" fmla="*/ 8 h 798"/>
                <a:gd name="T56" fmla="*/ 172 w 206"/>
                <a:gd name="T57" fmla="*/ 12 h 798"/>
                <a:gd name="T58" fmla="*/ 164 w 206"/>
                <a:gd name="T59" fmla="*/ 16 h 798"/>
                <a:gd name="T60" fmla="*/ 160 w 206"/>
                <a:gd name="T61" fmla="*/ 16 h 798"/>
                <a:gd name="T62" fmla="*/ 151 w 206"/>
                <a:gd name="T63" fmla="*/ 21 h 798"/>
                <a:gd name="T64" fmla="*/ 143 w 206"/>
                <a:gd name="T65" fmla="*/ 21 h 798"/>
                <a:gd name="T66" fmla="*/ 130 w 206"/>
                <a:gd name="T67" fmla="*/ 25 h 798"/>
                <a:gd name="T68" fmla="*/ 122 w 206"/>
                <a:gd name="T69" fmla="*/ 25 h 798"/>
                <a:gd name="T70" fmla="*/ 109 w 206"/>
                <a:gd name="T71" fmla="*/ 29 h 798"/>
                <a:gd name="T72" fmla="*/ 97 w 206"/>
                <a:gd name="T73" fmla="*/ 29 h 798"/>
                <a:gd name="T74" fmla="*/ 88 w 206"/>
                <a:gd name="T75" fmla="*/ 29 h 798"/>
                <a:gd name="T76" fmla="*/ 76 w 206"/>
                <a:gd name="T77" fmla="*/ 29 h 798"/>
                <a:gd name="T78" fmla="*/ 63 w 206"/>
                <a:gd name="T79" fmla="*/ 29 h 798"/>
                <a:gd name="T80" fmla="*/ 55 w 206"/>
                <a:gd name="T81" fmla="*/ 29 h 798"/>
                <a:gd name="T82" fmla="*/ 42 w 206"/>
                <a:gd name="T83" fmla="*/ 25 h 798"/>
                <a:gd name="T84" fmla="*/ 34 w 206"/>
                <a:gd name="T85" fmla="*/ 25 h 798"/>
                <a:gd name="T86" fmla="*/ 25 w 206"/>
                <a:gd name="T87" fmla="*/ 25 h 798"/>
                <a:gd name="T88" fmla="*/ 17 w 206"/>
                <a:gd name="T89" fmla="*/ 21 h 798"/>
                <a:gd name="T90" fmla="*/ 8 w 206"/>
                <a:gd name="T91" fmla="*/ 16 h 798"/>
                <a:gd name="T92" fmla="*/ 4 w 206"/>
                <a:gd name="T93" fmla="*/ 16 h 798"/>
                <a:gd name="T94" fmla="*/ 0 w 206"/>
                <a:gd name="T95" fmla="*/ 12 h 798"/>
                <a:gd name="T96" fmla="*/ 0 w 206"/>
                <a:gd name="T97" fmla="*/ 8 h 798"/>
                <a:gd name="T98" fmla="*/ 0 w 206"/>
                <a:gd name="T99" fmla="*/ 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798">
                  <a:moveTo>
                    <a:pt x="25" y="773"/>
                  </a:moveTo>
                  <a:lnTo>
                    <a:pt x="25" y="773"/>
                  </a:lnTo>
                  <a:lnTo>
                    <a:pt x="25" y="777"/>
                  </a:lnTo>
                  <a:lnTo>
                    <a:pt x="25" y="777"/>
                  </a:lnTo>
                  <a:lnTo>
                    <a:pt x="25" y="781"/>
                  </a:lnTo>
                  <a:lnTo>
                    <a:pt x="29" y="781"/>
                  </a:lnTo>
                  <a:lnTo>
                    <a:pt x="29" y="785"/>
                  </a:lnTo>
                  <a:lnTo>
                    <a:pt x="34" y="785"/>
                  </a:lnTo>
                  <a:lnTo>
                    <a:pt x="38" y="785"/>
                  </a:lnTo>
                  <a:lnTo>
                    <a:pt x="38" y="790"/>
                  </a:lnTo>
                  <a:lnTo>
                    <a:pt x="42" y="790"/>
                  </a:lnTo>
                  <a:lnTo>
                    <a:pt x="46" y="790"/>
                  </a:lnTo>
                  <a:lnTo>
                    <a:pt x="50" y="794"/>
                  </a:lnTo>
                  <a:lnTo>
                    <a:pt x="55" y="794"/>
                  </a:lnTo>
                  <a:lnTo>
                    <a:pt x="59" y="794"/>
                  </a:lnTo>
                  <a:lnTo>
                    <a:pt x="63" y="794"/>
                  </a:lnTo>
                  <a:lnTo>
                    <a:pt x="67" y="794"/>
                  </a:lnTo>
                  <a:lnTo>
                    <a:pt x="71" y="798"/>
                  </a:lnTo>
                  <a:lnTo>
                    <a:pt x="80" y="798"/>
                  </a:lnTo>
                  <a:lnTo>
                    <a:pt x="84" y="798"/>
                  </a:lnTo>
                  <a:lnTo>
                    <a:pt x="88" y="798"/>
                  </a:lnTo>
                  <a:lnTo>
                    <a:pt x="97" y="798"/>
                  </a:lnTo>
                  <a:lnTo>
                    <a:pt x="101" y="798"/>
                  </a:lnTo>
                  <a:lnTo>
                    <a:pt x="105" y="798"/>
                  </a:lnTo>
                  <a:lnTo>
                    <a:pt x="113" y="798"/>
                  </a:lnTo>
                  <a:lnTo>
                    <a:pt x="118" y="798"/>
                  </a:lnTo>
                  <a:lnTo>
                    <a:pt x="122" y="798"/>
                  </a:lnTo>
                  <a:lnTo>
                    <a:pt x="130" y="798"/>
                  </a:lnTo>
                  <a:lnTo>
                    <a:pt x="134" y="798"/>
                  </a:lnTo>
                  <a:lnTo>
                    <a:pt x="139" y="798"/>
                  </a:lnTo>
                  <a:lnTo>
                    <a:pt x="147" y="794"/>
                  </a:lnTo>
                  <a:lnTo>
                    <a:pt x="151" y="794"/>
                  </a:lnTo>
                  <a:lnTo>
                    <a:pt x="155" y="794"/>
                  </a:lnTo>
                  <a:lnTo>
                    <a:pt x="160" y="794"/>
                  </a:lnTo>
                  <a:lnTo>
                    <a:pt x="168" y="790"/>
                  </a:lnTo>
                  <a:lnTo>
                    <a:pt x="172" y="790"/>
                  </a:lnTo>
                  <a:lnTo>
                    <a:pt x="176" y="790"/>
                  </a:lnTo>
                  <a:lnTo>
                    <a:pt x="181" y="790"/>
                  </a:lnTo>
                  <a:lnTo>
                    <a:pt x="185" y="785"/>
                  </a:lnTo>
                  <a:lnTo>
                    <a:pt x="185" y="785"/>
                  </a:lnTo>
                  <a:lnTo>
                    <a:pt x="189" y="781"/>
                  </a:lnTo>
                  <a:lnTo>
                    <a:pt x="193" y="781"/>
                  </a:lnTo>
                  <a:lnTo>
                    <a:pt x="197" y="781"/>
                  </a:lnTo>
                  <a:lnTo>
                    <a:pt x="197" y="777"/>
                  </a:lnTo>
                  <a:lnTo>
                    <a:pt x="202" y="777"/>
                  </a:lnTo>
                  <a:lnTo>
                    <a:pt x="202" y="773"/>
                  </a:lnTo>
                  <a:lnTo>
                    <a:pt x="202" y="773"/>
                  </a:lnTo>
                  <a:lnTo>
                    <a:pt x="202" y="773"/>
                  </a:lnTo>
                  <a:lnTo>
                    <a:pt x="206" y="769"/>
                  </a:lnTo>
                  <a:lnTo>
                    <a:pt x="206" y="769"/>
                  </a:lnTo>
                  <a:lnTo>
                    <a:pt x="181" y="0"/>
                  </a:lnTo>
                  <a:lnTo>
                    <a:pt x="181" y="0"/>
                  </a:lnTo>
                  <a:lnTo>
                    <a:pt x="181" y="4"/>
                  </a:lnTo>
                  <a:lnTo>
                    <a:pt x="176" y="4"/>
                  </a:lnTo>
                  <a:lnTo>
                    <a:pt x="176" y="8"/>
                  </a:lnTo>
                  <a:lnTo>
                    <a:pt x="176" y="8"/>
                  </a:lnTo>
                  <a:lnTo>
                    <a:pt x="172" y="8"/>
                  </a:lnTo>
                  <a:lnTo>
                    <a:pt x="172" y="12"/>
                  </a:lnTo>
                  <a:lnTo>
                    <a:pt x="168" y="12"/>
                  </a:lnTo>
                  <a:lnTo>
                    <a:pt x="164" y="16"/>
                  </a:lnTo>
                  <a:lnTo>
                    <a:pt x="164" y="16"/>
                  </a:lnTo>
                  <a:lnTo>
                    <a:pt x="160" y="16"/>
                  </a:lnTo>
                  <a:lnTo>
                    <a:pt x="155" y="21"/>
                  </a:lnTo>
                  <a:lnTo>
                    <a:pt x="151" y="21"/>
                  </a:lnTo>
                  <a:lnTo>
                    <a:pt x="147" y="21"/>
                  </a:lnTo>
                  <a:lnTo>
                    <a:pt x="143" y="21"/>
                  </a:lnTo>
                  <a:lnTo>
                    <a:pt x="134" y="25"/>
                  </a:lnTo>
                  <a:lnTo>
                    <a:pt x="130" y="25"/>
                  </a:lnTo>
                  <a:lnTo>
                    <a:pt x="126" y="25"/>
                  </a:lnTo>
                  <a:lnTo>
                    <a:pt x="122" y="25"/>
                  </a:lnTo>
                  <a:lnTo>
                    <a:pt x="113" y="29"/>
                  </a:lnTo>
                  <a:lnTo>
                    <a:pt x="109" y="29"/>
                  </a:lnTo>
                  <a:lnTo>
                    <a:pt x="105" y="29"/>
                  </a:lnTo>
                  <a:lnTo>
                    <a:pt x="97" y="29"/>
                  </a:lnTo>
                  <a:lnTo>
                    <a:pt x="92" y="29"/>
                  </a:lnTo>
                  <a:lnTo>
                    <a:pt x="88" y="29"/>
                  </a:lnTo>
                  <a:lnTo>
                    <a:pt x="80" y="29"/>
                  </a:lnTo>
                  <a:lnTo>
                    <a:pt x="76" y="29"/>
                  </a:lnTo>
                  <a:lnTo>
                    <a:pt x="71" y="29"/>
                  </a:lnTo>
                  <a:lnTo>
                    <a:pt x="63" y="29"/>
                  </a:lnTo>
                  <a:lnTo>
                    <a:pt x="59" y="29"/>
                  </a:lnTo>
                  <a:lnTo>
                    <a:pt x="55" y="29"/>
                  </a:lnTo>
                  <a:lnTo>
                    <a:pt x="46" y="29"/>
                  </a:lnTo>
                  <a:lnTo>
                    <a:pt x="42" y="25"/>
                  </a:lnTo>
                  <a:lnTo>
                    <a:pt x="38" y="25"/>
                  </a:lnTo>
                  <a:lnTo>
                    <a:pt x="34" y="25"/>
                  </a:lnTo>
                  <a:lnTo>
                    <a:pt x="29" y="25"/>
                  </a:lnTo>
                  <a:lnTo>
                    <a:pt x="25" y="25"/>
                  </a:lnTo>
                  <a:lnTo>
                    <a:pt x="21" y="21"/>
                  </a:lnTo>
                  <a:lnTo>
                    <a:pt x="17" y="21"/>
                  </a:lnTo>
                  <a:lnTo>
                    <a:pt x="13" y="21"/>
                  </a:lnTo>
                  <a:lnTo>
                    <a:pt x="8" y="16"/>
                  </a:lnTo>
                  <a:lnTo>
                    <a:pt x="8" y="16"/>
                  </a:lnTo>
                  <a:lnTo>
                    <a:pt x="4" y="16"/>
                  </a:lnTo>
                  <a:lnTo>
                    <a:pt x="4" y="12"/>
                  </a:lnTo>
                  <a:lnTo>
                    <a:pt x="0" y="12"/>
                  </a:lnTo>
                  <a:lnTo>
                    <a:pt x="0" y="12"/>
                  </a:lnTo>
                  <a:lnTo>
                    <a:pt x="0" y="8"/>
                  </a:lnTo>
                  <a:lnTo>
                    <a:pt x="0" y="8"/>
                  </a:lnTo>
                  <a:lnTo>
                    <a:pt x="0" y="4"/>
                  </a:lnTo>
                  <a:lnTo>
                    <a:pt x="25" y="77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Oval 79">
              <a:extLst>
                <a:ext uri="{FF2B5EF4-FFF2-40B4-BE49-F238E27FC236}">
                  <a16:creationId xmlns:a16="http://schemas.microsoft.com/office/drawing/2014/main" id="{DACEB487-3E10-F2A2-3ED9-D34EAC606821}"/>
                </a:ext>
              </a:extLst>
            </p:cNvPr>
            <p:cNvSpPr>
              <a:spLocks noChangeArrowheads="1"/>
            </p:cNvSpPr>
            <p:nvPr/>
          </p:nvSpPr>
          <p:spPr bwMode="auto">
            <a:xfrm>
              <a:off x="4729" y="130"/>
              <a:ext cx="508" cy="509"/>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80">
              <a:extLst>
                <a:ext uri="{FF2B5EF4-FFF2-40B4-BE49-F238E27FC236}">
                  <a16:creationId xmlns:a16="http://schemas.microsoft.com/office/drawing/2014/main" id="{AC4AE975-C7D1-12D2-02AA-9536EC67AE26}"/>
                </a:ext>
              </a:extLst>
            </p:cNvPr>
            <p:cNvSpPr>
              <a:spLocks/>
            </p:cNvSpPr>
            <p:nvPr/>
          </p:nvSpPr>
          <p:spPr bwMode="auto">
            <a:xfrm>
              <a:off x="4914" y="580"/>
              <a:ext cx="247" cy="794"/>
            </a:xfrm>
            <a:custGeom>
              <a:avLst/>
              <a:gdLst>
                <a:gd name="T0" fmla="*/ 180 w 247"/>
                <a:gd name="T1" fmla="*/ 21 h 794"/>
                <a:gd name="T2" fmla="*/ 180 w 247"/>
                <a:gd name="T3" fmla="*/ 17 h 794"/>
                <a:gd name="T4" fmla="*/ 176 w 247"/>
                <a:gd name="T5" fmla="*/ 13 h 794"/>
                <a:gd name="T6" fmla="*/ 172 w 247"/>
                <a:gd name="T7" fmla="*/ 13 h 794"/>
                <a:gd name="T8" fmla="*/ 163 w 247"/>
                <a:gd name="T9" fmla="*/ 8 h 794"/>
                <a:gd name="T10" fmla="*/ 159 w 247"/>
                <a:gd name="T11" fmla="*/ 4 h 794"/>
                <a:gd name="T12" fmla="*/ 151 w 247"/>
                <a:gd name="T13" fmla="*/ 4 h 794"/>
                <a:gd name="T14" fmla="*/ 138 w 247"/>
                <a:gd name="T15" fmla="*/ 0 h 794"/>
                <a:gd name="T16" fmla="*/ 130 w 247"/>
                <a:gd name="T17" fmla="*/ 0 h 794"/>
                <a:gd name="T18" fmla="*/ 117 w 247"/>
                <a:gd name="T19" fmla="*/ 0 h 794"/>
                <a:gd name="T20" fmla="*/ 109 w 247"/>
                <a:gd name="T21" fmla="*/ 0 h 794"/>
                <a:gd name="T22" fmla="*/ 96 w 247"/>
                <a:gd name="T23" fmla="*/ 0 h 794"/>
                <a:gd name="T24" fmla="*/ 84 w 247"/>
                <a:gd name="T25" fmla="*/ 0 h 794"/>
                <a:gd name="T26" fmla="*/ 75 w 247"/>
                <a:gd name="T27" fmla="*/ 4 h 794"/>
                <a:gd name="T28" fmla="*/ 63 w 247"/>
                <a:gd name="T29" fmla="*/ 4 h 794"/>
                <a:gd name="T30" fmla="*/ 50 w 247"/>
                <a:gd name="T31" fmla="*/ 8 h 794"/>
                <a:gd name="T32" fmla="*/ 42 w 247"/>
                <a:gd name="T33" fmla="*/ 8 h 794"/>
                <a:gd name="T34" fmla="*/ 33 w 247"/>
                <a:gd name="T35" fmla="*/ 13 h 794"/>
                <a:gd name="T36" fmla="*/ 25 w 247"/>
                <a:gd name="T37" fmla="*/ 17 h 794"/>
                <a:gd name="T38" fmla="*/ 16 w 247"/>
                <a:gd name="T39" fmla="*/ 21 h 794"/>
                <a:gd name="T40" fmla="*/ 12 w 247"/>
                <a:gd name="T41" fmla="*/ 25 h 794"/>
                <a:gd name="T42" fmla="*/ 8 w 247"/>
                <a:gd name="T43" fmla="*/ 29 h 794"/>
                <a:gd name="T44" fmla="*/ 4 w 247"/>
                <a:gd name="T45" fmla="*/ 34 h 794"/>
                <a:gd name="T46" fmla="*/ 0 w 247"/>
                <a:gd name="T47" fmla="*/ 34 h 794"/>
                <a:gd name="T48" fmla="*/ 0 w 247"/>
                <a:gd name="T49" fmla="*/ 38 h 794"/>
                <a:gd name="T50" fmla="*/ 67 w 247"/>
                <a:gd name="T51" fmla="*/ 790 h 794"/>
                <a:gd name="T52" fmla="*/ 67 w 247"/>
                <a:gd name="T53" fmla="*/ 786 h 794"/>
                <a:gd name="T54" fmla="*/ 71 w 247"/>
                <a:gd name="T55" fmla="*/ 782 h 794"/>
                <a:gd name="T56" fmla="*/ 75 w 247"/>
                <a:gd name="T57" fmla="*/ 777 h 794"/>
                <a:gd name="T58" fmla="*/ 79 w 247"/>
                <a:gd name="T59" fmla="*/ 773 h 794"/>
                <a:gd name="T60" fmla="*/ 88 w 247"/>
                <a:gd name="T61" fmla="*/ 773 h 794"/>
                <a:gd name="T62" fmla="*/ 96 w 247"/>
                <a:gd name="T63" fmla="*/ 769 h 794"/>
                <a:gd name="T64" fmla="*/ 105 w 247"/>
                <a:gd name="T65" fmla="*/ 765 h 794"/>
                <a:gd name="T66" fmla="*/ 113 w 247"/>
                <a:gd name="T67" fmla="*/ 761 h 794"/>
                <a:gd name="T68" fmla="*/ 126 w 247"/>
                <a:gd name="T69" fmla="*/ 761 h 794"/>
                <a:gd name="T70" fmla="*/ 134 w 247"/>
                <a:gd name="T71" fmla="*/ 756 h 794"/>
                <a:gd name="T72" fmla="*/ 147 w 247"/>
                <a:gd name="T73" fmla="*/ 756 h 794"/>
                <a:gd name="T74" fmla="*/ 159 w 247"/>
                <a:gd name="T75" fmla="*/ 756 h 794"/>
                <a:gd name="T76" fmla="*/ 168 w 247"/>
                <a:gd name="T77" fmla="*/ 752 h 794"/>
                <a:gd name="T78" fmla="*/ 180 w 247"/>
                <a:gd name="T79" fmla="*/ 752 h 794"/>
                <a:gd name="T80" fmla="*/ 193 w 247"/>
                <a:gd name="T81" fmla="*/ 756 h 794"/>
                <a:gd name="T82" fmla="*/ 201 w 247"/>
                <a:gd name="T83" fmla="*/ 756 h 794"/>
                <a:gd name="T84" fmla="*/ 214 w 247"/>
                <a:gd name="T85" fmla="*/ 756 h 794"/>
                <a:gd name="T86" fmla="*/ 222 w 247"/>
                <a:gd name="T87" fmla="*/ 756 h 794"/>
                <a:gd name="T88" fmla="*/ 226 w 247"/>
                <a:gd name="T89" fmla="*/ 761 h 794"/>
                <a:gd name="T90" fmla="*/ 235 w 247"/>
                <a:gd name="T91" fmla="*/ 765 h 794"/>
                <a:gd name="T92" fmla="*/ 239 w 247"/>
                <a:gd name="T93" fmla="*/ 765 h 794"/>
                <a:gd name="T94" fmla="*/ 243 w 247"/>
                <a:gd name="T95" fmla="*/ 769 h 794"/>
                <a:gd name="T96" fmla="*/ 247 w 247"/>
                <a:gd name="T97" fmla="*/ 773 h 794"/>
                <a:gd name="T98" fmla="*/ 247 w 247"/>
                <a:gd name="T99" fmla="*/ 777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 h="794">
                  <a:moveTo>
                    <a:pt x="180" y="25"/>
                  </a:moveTo>
                  <a:lnTo>
                    <a:pt x="180" y="21"/>
                  </a:lnTo>
                  <a:lnTo>
                    <a:pt x="180" y="21"/>
                  </a:lnTo>
                  <a:lnTo>
                    <a:pt x="180" y="17"/>
                  </a:lnTo>
                  <a:lnTo>
                    <a:pt x="176" y="17"/>
                  </a:lnTo>
                  <a:lnTo>
                    <a:pt x="176" y="13"/>
                  </a:lnTo>
                  <a:lnTo>
                    <a:pt x="172" y="13"/>
                  </a:lnTo>
                  <a:lnTo>
                    <a:pt x="172" y="13"/>
                  </a:lnTo>
                  <a:lnTo>
                    <a:pt x="168" y="8"/>
                  </a:lnTo>
                  <a:lnTo>
                    <a:pt x="163" y="8"/>
                  </a:lnTo>
                  <a:lnTo>
                    <a:pt x="159" y="8"/>
                  </a:lnTo>
                  <a:lnTo>
                    <a:pt x="159" y="4"/>
                  </a:lnTo>
                  <a:lnTo>
                    <a:pt x="155" y="4"/>
                  </a:lnTo>
                  <a:lnTo>
                    <a:pt x="151" y="4"/>
                  </a:lnTo>
                  <a:lnTo>
                    <a:pt x="142" y="4"/>
                  </a:lnTo>
                  <a:lnTo>
                    <a:pt x="138" y="0"/>
                  </a:lnTo>
                  <a:lnTo>
                    <a:pt x="134" y="0"/>
                  </a:lnTo>
                  <a:lnTo>
                    <a:pt x="130" y="0"/>
                  </a:lnTo>
                  <a:lnTo>
                    <a:pt x="126" y="0"/>
                  </a:lnTo>
                  <a:lnTo>
                    <a:pt x="117" y="0"/>
                  </a:lnTo>
                  <a:lnTo>
                    <a:pt x="113" y="0"/>
                  </a:lnTo>
                  <a:lnTo>
                    <a:pt x="109" y="0"/>
                  </a:lnTo>
                  <a:lnTo>
                    <a:pt x="100" y="0"/>
                  </a:lnTo>
                  <a:lnTo>
                    <a:pt x="96" y="0"/>
                  </a:lnTo>
                  <a:lnTo>
                    <a:pt x="92" y="0"/>
                  </a:lnTo>
                  <a:lnTo>
                    <a:pt x="84" y="0"/>
                  </a:lnTo>
                  <a:lnTo>
                    <a:pt x="79" y="0"/>
                  </a:lnTo>
                  <a:lnTo>
                    <a:pt x="75" y="4"/>
                  </a:lnTo>
                  <a:lnTo>
                    <a:pt x="67" y="4"/>
                  </a:lnTo>
                  <a:lnTo>
                    <a:pt x="63" y="4"/>
                  </a:lnTo>
                  <a:lnTo>
                    <a:pt x="58" y="4"/>
                  </a:lnTo>
                  <a:lnTo>
                    <a:pt x="50" y="8"/>
                  </a:lnTo>
                  <a:lnTo>
                    <a:pt x="46" y="8"/>
                  </a:lnTo>
                  <a:lnTo>
                    <a:pt x="42" y="8"/>
                  </a:lnTo>
                  <a:lnTo>
                    <a:pt x="37" y="13"/>
                  </a:lnTo>
                  <a:lnTo>
                    <a:pt x="33" y="13"/>
                  </a:lnTo>
                  <a:lnTo>
                    <a:pt x="29" y="13"/>
                  </a:lnTo>
                  <a:lnTo>
                    <a:pt x="25" y="17"/>
                  </a:lnTo>
                  <a:lnTo>
                    <a:pt x="21" y="17"/>
                  </a:lnTo>
                  <a:lnTo>
                    <a:pt x="16" y="21"/>
                  </a:lnTo>
                  <a:lnTo>
                    <a:pt x="12" y="21"/>
                  </a:lnTo>
                  <a:lnTo>
                    <a:pt x="12" y="25"/>
                  </a:lnTo>
                  <a:lnTo>
                    <a:pt x="8" y="25"/>
                  </a:lnTo>
                  <a:lnTo>
                    <a:pt x="8" y="29"/>
                  </a:lnTo>
                  <a:lnTo>
                    <a:pt x="4" y="29"/>
                  </a:lnTo>
                  <a:lnTo>
                    <a:pt x="4" y="34"/>
                  </a:lnTo>
                  <a:lnTo>
                    <a:pt x="4" y="34"/>
                  </a:lnTo>
                  <a:lnTo>
                    <a:pt x="0" y="34"/>
                  </a:lnTo>
                  <a:lnTo>
                    <a:pt x="0" y="38"/>
                  </a:lnTo>
                  <a:lnTo>
                    <a:pt x="0" y="38"/>
                  </a:lnTo>
                  <a:lnTo>
                    <a:pt x="67" y="794"/>
                  </a:lnTo>
                  <a:lnTo>
                    <a:pt x="67" y="790"/>
                  </a:lnTo>
                  <a:lnTo>
                    <a:pt x="67" y="790"/>
                  </a:lnTo>
                  <a:lnTo>
                    <a:pt x="67" y="786"/>
                  </a:lnTo>
                  <a:lnTo>
                    <a:pt x="71" y="786"/>
                  </a:lnTo>
                  <a:lnTo>
                    <a:pt x="71" y="782"/>
                  </a:lnTo>
                  <a:lnTo>
                    <a:pt x="71" y="782"/>
                  </a:lnTo>
                  <a:lnTo>
                    <a:pt x="75" y="777"/>
                  </a:lnTo>
                  <a:lnTo>
                    <a:pt x="79" y="777"/>
                  </a:lnTo>
                  <a:lnTo>
                    <a:pt x="79" y="773"/>
                  </a:lnTo>
                  <a:lnTo>
                    <a:pt x="84" y="773"/>
                  </a:lnTo>
                  <a:lnTo>
                    <a:pt x="88" y="773"/>
                  </a:lnTo>
                  <a:lnTo>
                    <a:pt x="92" y="769"/>
                  </a:lnTo>
                  <a:lnTo>
                    <a:pt x="96" y="769"/>
                  </a:lnTo>
                  <a:lnTo>
                    <a:pt x="100" y="765"/>
                  </a:lnTo>
                  <a:lnTo>
                    <a:pt x="105" y="765"/>
                  </a:lnTo>
                  <a:lnTo>
                    <a:pt x="109" y="765"/>
                  </a:lnTo>
                  <a:lnTo>
                    <a:pt x="113" y="761"/>
                  </a:lnTo>
                  <a:lnTo>
                    <a:pt x="117" y="761"/>
                  </a:lnTo>
                  <a:lnTo>
                    <a:pt x="126" y="761"/>
                  </a:lnTo>
                  <a:lnTo>
                    <a:pt x="130" y="761"/>
                  </a:lnTo>
                  <a:lnTo>
                    <a:pt x="134" y="756"/>
                  </a:lnTo>
                  <a:lnTo>
                    <a:pt x="142" y="756"/>
                  </a:lnTo>
                  <a:lnTo>
                    <a:pt x="147" y="756"/>
                  </a:lnTo>
                  <a:lnTo>
                    <a:pt x="151" y="756"/>
                  </a:lnTo>
                  <a:lnTo>
                    <a:pt x="159" y="756"/>
                  </a:lnTo>
                  <a:lnTo>
                    <a:pt x="163" y="756"/>
                  </a:lnTo>
                  <a:lnTo>
                    <a:pt x="168" y="752"/>
                  </a:lnTo>
                  <a:lnTo>
                    <a:pt x="176" y="752"/>
                  </a:lnTo>
                  <a:lnTo>
                    <a:pt x="180" y="752"/>
                  </a:lnTo>
                  <a:lnTo>
                    <a:pt x="184" y="752"/>
                  </a:lnTo>
                  <a:lnTo>
                    <a:pt x="193" y="756"/>
                  </a:lnTo>
                  <a:lnTo>
                    <a:pt x="197" y="756"/>
                  </a:lnTo>
                  <a:lnTo>
                    <a:pt x="201" y="756"/>
                  </a:lnTo>
                  <a:lnTo>
                    <a:pt x="205" y="756"/>
                  </a:lnTo>
                  <a:lnTo>
                    <a:pt x="214" y="756"/>
                  </a:lnTo>
                  <a:lnTo>
                    <a:pt x="218" y="756"/>
                  </a:lnTo>
                  <a:lnTo>
                    <a:pt x="222" y="756"/>
                  </a:lnTo>
                  <a:lnTo>
                    <a:pt x="226" y="761"/>
                  </a:lnTo>
                  <a:lnTo>
                    <a:pt x="226" y="761"/>
                  </a:lnTo>
                  <a:lnTo>
                    <a:pt x="231" y="761"/>
                  </a:lnTo>
                  <a:lnTo>
                    <a:pt x="235" y="765"/>
                  </a:lnTo>
                  <a:lnTo>
                    <a:pt x="239" y="765"/>
                  </a:lnTo>
                  <a:lnTo>
                    <a:pt x="239" y="765"/>
                  </a:lnTo>
                  <a:lnTo>
                    <a:pt x="243" y="769"/>
                  </a:lnTo>
                  <a:lnTo>
                    <a:pt x="243" y="769"/>
                  </a:lnTo>
                  <a:lnTo>
                    <a:pt x="247" y="769"/>
                  </a:lnTo>
                  <a:lnTo>
                    <a:pt x="247" y="773"/>
                  </a:lnTo>
                  <a:lnTo>
                    <a:pt x="247" y="773"/>
                  </a:lnTo>
                  <a:lnTo>
                    <a:pt x="247" y="777"/>
                  </a:lnTo>
                  <a:lnTo>
                    <a:pt x="180" y="2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Oval 81">
              <a:extLst>
                <a:ext uri="{FF2B5EF4-FFF2-40B4-BE49-F238E27FC236}">
                  <a16:creationId xmlns:a16="http://schemas.microsoft.com/office/drawing/2014/main" id="{B733B841-3BD0-9312-F5FB-8237DB1915D1}"/>
                </a:ext>
              </a:extLst>
            </p:cNvPr>
            <p:cNvSpPr>
              <a:spLocks noChangeArrowheads="1"/>
            </p:cNvSpPr>
            <p:nvPr/>
          </p:nvSpPr>
          <p:spPr bwMode="auto">
            <a:xfrm>
              <a:off x="1779" y="790"/>
              <a:ext cx="517" cy="517"/>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Oval 82">
              <a:extLst>
                <a:ext uri="{FF2B5EF4-FFF2-40B4-BE49-F238E27FC236}">
                  <a16:creationId xmlns:a16="http://schemas.microsoft.com/office/drawing/2014/main" id="{651D5966-6EC2-BE75-6A48-EBC2D3A465F8}"/>
                </a:ext>
              </a:extLst>
            </p:cNvPr>
            <p:cNvSpPr>
              <a:spLocks noChangeArrowheads="1"/>
            </p:cNvSpPr>
            <p:nvPr/>
          </p:nvSpPr>
          <p:spPr bwMode="auto">
            <a:xfrm>
              <a:off x="4783" y="1328"/>
              <a:ext cx="626" cy="626"/>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83">
              <a:extLst>
                <a:ext uri="{FF2B5EF4-FFF2-40B4-BE49-F238E27FC236}">
                  <a16:creationId xmlns:a16="http://schemas.microsoft.com/office/drawing/2014/main" id="{6A45B811-85E7-E45F-5A4D-D23D92010F4F}"/>
                </a:ext>
              </a:extLst>
            </p:cNvPr>
            <p:cNvSpPr>
              <a:spLocks/>
            </p:cNvSpPr>
            <p:nvPr/>
          </p:nvSpPr>
          <p:spPr bwMode="auto">
            <a:xfrm>
              <a:off x="4510" y="1576"/>
              <a:ext cx="513" cy="248"/>
            </a:xfrm>
            <a:custGeom>
              <a:avLst/>
              <a:gdLst>
                <a:gd name="T0" fmla="*/ 454 w 513"/>
                <a:gd name="T1" fmla="*/ 181 h 248"/>
                <a:gd name="T2" fmla="*/ 462 w 513"/>
                <a:gd name="T3" fmla="*/ 181 h 248"/>
                <a:gd name="T4" fmla="*/ 471 w 513"/>
                <a:gd name="T5" fmla="*/ 176 h 248"/>
                <a:gd name="T6" fmla="*/ 479 w 513"/>
                <a:gd name="T7" fmla="*/ 168 h 248"/>
                <a:gd name="T8" fmla="*/ 488 w 513"/>
                <a:gd name="T9" fmla="*/ 164 h 248"/>
                <a:gd name="T10" fmla="*/ 496 w 513"/>
                <a:gd name="T11" fmla="*/ 155 h 248"/>
                <a:gd name="T12" fmla="*/ 500 w 513"/>
                <a:gd name="T13" fmla="*/ 143 h 248"/>
                <a:gd name="T14" fmla="*/ 504 w 513"/>
                <a:gd name="T15" fmla="*/ 134 h 248"/>
                <a:gd name="T16" fmla="*/ 509 w 513"/>
                <a:gd name="T17" fmla="*/ 122 h 248"/>
                <a:gd name="T18" fmla="*/ 509 w 513"/>
                <a:gd name="T19" fmla="*/ 113 h 248"/>
                <a:gd name="T20" fmla="*/ 513 w 513"/>
                <a:gd name="T21" fmla="*/ 101 h 248"/>
                <a:gd name="T22" fmla="*/ 513 w 513"/>
                <a:gd name="T23" fmla="*/ 88 h 248"/>
                <a:gd name="T24" fmla="*/ 509 w 513"/>
                <a:gd name="T25" fmla="*/ 80 h 248"/>
                <a:gd name="T26" fmla="*/ 509 w 513"/>
                <a:gd name="T27" fmla="*/ 67 h 248"/>
                <a:gd name="T28" fmla="*/ 504 w 513"/>
                <a:gd name="T29" fmla="*/ 55 h 248"/>
                <a:gd name="T30" fmla="*/ 500 w 513"/>
                <a:gd name="T31" fmla="*/ 46 h 248"/>
                <a:gd name="T32" fmla="*/ 492 w 513"/>
                <a:gd name="T33" fmla="*/ 34 h 248"/>
                <a:gd name="T34" fmla="*/ 483 w 513"/>
                <a:gd name="T35" fmla="*/ 25 h 248"/>
                <a:gd name="T36" fmla="*/ 479 w 513"/>
                <a:gd name="T37" fmla="*/ 21 h 248"/>
                <a:gd name="T38" fmla="*/ 467 w 513"/>
                <a:gd name="T39" fmla="*/ 13 h 248"/>
                <a:gd name="T40" fmla="*/ 458 w 513"/>
                <a:gd name="T41" fmla="*/ 8 h 248"/>
                <a:gd name="T42" fmla="*/ 450 w 513"/>
                <a:gd name="T43" fmla="*/ 4 h 248"/>
                <a:gd name="T44" fmla="*/ 441 w 513"/>
                <a:gd name="T45" fmla="*/ 4 h 248"/>
                <a:gd name="T46" fmla="*/ 429 w 513"/>
                <a:gd name="T47" fmla="*/ 0 h 248"/>
                <a:gd name="T48" fmla="*/ 420 w 513"/>
                <a:gd name="T49" fmla="*/ 4 h 248"/>
                <a:gd name="T50" fmla="*/ 4 w 513"/>
                <a:gd name="T51" fmla="*/ 63 h 248"/>
                <a:gd name="T52" fmla="*/ 17 w 513"/>
                <a:gd name="T53" fmla="*/ 63 h 248"/>
                <a:gd name="T54" fmla="*/ 25 w 513"/>
                <a:gd name="T55" fmla="*/ 67 h 248"/>
                <a:gd name="T56" fmla="*/ 34 w 513"/>
                <a:gd name="T57" fmla="*/ 67 h 248"/>
                <a:gd name="T58" fmla="*/ 46 w 513"/>
                <a:gd name="T59" fmla="*/ 71 h 248"/>
                <a:gd name="T60" fmla="*/ 55 w 513"/>
                <a:gd name="T61" fmla="*/ 80 h 248"/>
                <a:gd name="T62" fmla="*/ 63 w 513"/>
                <a:gd name="T63" fmla="*/ 88 h 248"/>
                <a:gd name="T64" fmla="*/ 72 w 513"/>
                <a:gd name="T65" fmla="*/ 97 h 248"/>
                <a:gd name="T66" fmla="*/ 76 w 513"/>
                <a:gd name="T67" fmla="*/ 105 h 248"/>
                <a:gd name="T68" fmla="*/ 84 w 513"/>
                <a:gd name="T69" fmla="*/ 113 h 248"/>
                <a:gd name="T70" fmla="*/ 88 w 513"/>
                <a:gd name="T71" fmla="*/ 126 h 248"/>
                <a:gd name="T72" fmla="*/ 93 w 513"/>
                <a:gd name="T73" fmla="*/ 134 h 248"/>
                <a:gd name="T74" fmla="*/ 93 w 513"/>
                <a:gd name="T75" fmla="*/ 147 h 248"/>
                <a:gd name="T76" fmla="*/ 93 w 513"/>
                <a:gd name="T77" fmla="*/ 160 h 248"/>
                <a:gd name="T78" fmla="*/ 93 w 513"/>
                <a:gd name="T79" fmla="*/ 172 h 248"/>
                <a:gd name="T80" fmla="*/ 93 w 513"/>
                <a:gd name="T81" fmla="*/ 185 h 248"/>
                <a:gd name="T82" fmla="*/ 88 w 513"/>
                <a:gd name="T83" fmla="*/ 193 h 248"/>
                <a:gd name="T84" fmla="*/ 84 w 513"/>
                <a:gd name="T85" fmla="*/ 206 h 248"/>
                <a:gd name="T86" fmla="*/ 80 w 513"/>
                <a:gd name="T87" fmla="*/ 214 h 248"/>
                <a:gd name="T88" fmla="*/ 72 w 513"/>
                <a:gd name="T89" fmla="*/ 223 h 248"/>
                <a:gd name="T90" fmla="*/ 63 w 513"/>
                <a:gd name="T91" fmla="*/ 231 h 248"/>
                <a:gd name="T92" fmla="*/ 59 w 513"/>
                <a:gd name="T93" fmla="*/ 239 h 248"/>
                <a:gd name="T94" fmla="*/ 46 w 513"/>
                <a:gd name="T95" fmla="*/ 244 h 248"/>
                <a:gd name="T96" fmla="*/ 38 w 513"/>
                <a:gd name="T97" fmla="*/ 248 h 248"/>
                <a:gd name="T98" fmla="*/ 30 w 513"/>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3" h="248">
                  <a:moveTo>
                    <a:pt x="446" y="185"/>
                  </a:moveTo>
                  <a:lnTo>
                    <a:pt x="454" y="181"/>
                  </a:lnTo>
                  <a:lnTo>
                    <a:pt x="458" y="181"/>
                  </a:lnTo>
                  <a:lnTo>
                    <a:pt x="462" y="181"/>
                  </a:lnTo>
                  <a:lnTo>
                    <a:pt x="467" y="176"/>
                  </a:lnTo>
                  <a:lnTo>
                    <a:pt x="471" y="176"/>
                  </a:lnTo>
                  <a:lnTo>
                    <a:pt x="475" y="172"/>
                  </a:lnTo>
                  <a:lnTo>
                    <a:pt x="479" y="168"/>
                  </a:lnTo>
                  <a:lnTo>
                    <a:pt x="483" y="164"/>
                  </a:lnTo>
                  <a:lnTo>
                    <a:pt x="488" y="164"/>
                  </a:lnTo>
                  <a:lnTo>
                    <a:pt x="492" y="160"/>
                  </a:lnTo>
                  <a:lnTo>
                    <a:pt x="496" y="155"/>
                  </a:lnTo>
                  <a:lnTo>
                    <a:pt x="496" y="151"/>
                  </a:lnTo>
                  <a:lnTo>
                    <a:pt x="500" y="143"/>
                  </a:lnTo>
                  <a:lnTo>
                    <a:pt x="504" y="139"/>
                  </a:lnTo>
                  <a:lnTo>
                    <a:pt x="504" y="134"/>
                  </a:lnTo>
                  <a:lnTo>
                    <a:pt x="509" y="130"/>
                  </a:lnTo>
                  <a:lnTo>
                    <a:pt x="509" y="122"/>
                  </a:lnTo>
                  <a:lnTo>
                    <a:pt x="509" y="118"/>
                  </a:lnTo>
                  <a:lnTo>
                    <a:pt x="509" y="113"/>
                  </a:lnTo>
                  <a:lnTo>
                    <a:pt x="513" y="105"/>
                  </a:lnTo>
                  <a:lnTo>
                    <a:pt x="513" y="101"/>
                  </a:lnTo>
                  <a:lnTo>
                    <a:pt x="513" y="97"/>
                  </a:lnTo>
                  <a:lnTo>
                    <a:pt x="513" y="88"/>
                  </a:lnTo>
                  <a:lnTo>
                    <a:pt x="513" y="84"/>
                  </a:lnTo>
                  <a:lnTo>
                    <a:pt x="509" y="80"/>
                  </a:lnTo>
                  <a:lnTo>
                    <a:pt x="509" y="71"/>
                  </a:lnTo>
                  <a:lnTo>
                    <a:pt x="509" y="67"/>
                  </a:lnTo>
                  <a:lnTo>
                    <a:pt x="504" y="59"/>
                  </a:lnTo>
                  <a:lnTo>
                    <a:pt x="504" y="55"/>
                  </a:lnTo>
                  <a:lnTo>
                    <a:pt x="500" y="50"/>
                  </a:lnTo>
                  <a:lnTo>
                    <a:pt x="500" y="46"/>
                  </a:lnTo>
                  <a:lnTo>
                    <a:pt x="496" y="42"/>
                  </a:lnTo>
                  <a:lnTo>
                    <a:pt x="492" y="34"/>
                  </a:lnTo>
                  <a:lnTo>
                    <a:pt x="488" y="29"/>
                  </a:lnTo>
                  <a:lnTo>
                    <a:pt x="483" y="25"/>
                  </a:lnTo>
                  <a:lnTo>
                    <a:pt x="479" y="21"/>
                  </a:lnTo>
                  <a:lnTo>
                    <a:pt x="479" y="21"/>
                  </a:lnTo>
                  <a:lnTo>
                    <a:pt x="475" y="17"/>
                  </a:lnTo>
                  <a:lnTo>
                    <a:pt x="467" y="13"/>
                  </a:lnTo>
                  <a:lnTo>
                    <a:pt x="462" y="8"/>
                  </a:lnTo>
                  <a:lnTo>
                    <a:pt x="458" y="8"/>
                  </a:lnTo>
                  <a:lnTo>
                    <a:pt x="454" y="4"/>
                  </a:lnTo>
                  <a:lnTo>
                    <a:pt x="450" y="4"/>
                  </a:lnTo>
                  <a:lnTo>
                    <a:pt x="446" y="4"/>
                  </a:lnTo>
                  <a:lnTo>
                    <a:pt x="441" y="4"/>
                  </a:lnTo>
                  <a:lnTo>
                    <a:pt x="433" y="0"/>
                  </a:lnTo>
                  <a:lnTo>
                    <a:pt x="429" y="0"/>
                  </a:lnTo>
                  <a:lnTo>
                    <a:pt x="425" y="0"/>
                  </a:lnTo>
                  <a:lnTo>
                    <a:pt x="420" y="4"/>
                  </a:lnTo>
                  <a:lnTo>
                    <a:pt x="0" y="63"/>
                  </a:lnTo>
                  <a:lnTo>
                    <a:pt x="4" y="63"/>
                  </a:lnTo>
                  <a:lnTo>
                    <a:pt x="9" y="63"/>
                  </a:lnTo>
                  <a:lnTo>
                    <a:pt x="17" y="63"/>
                  </a:lnTo>
                  <a:lnTo>
                    <a:pt x="21" y="63"/>
                  </a:lnTo>
                  <a:lnTo>
                    <a:pt x="25" y="67"/>
                  </a:lnTo>
                  <a:lnTo>
                    <a:pt x="30" y="67"/>
                  </a:lnTo>
                  <a:lnTo>
                    <a:pt x="34" y="67"/>
                  </a:lnTo>
                  <a:lnTo>
                    <a:pt x="42" y="71"/>
                  </a:lnTo>
                  <a:lnTo>
                    <a:pt x="46" y="71"/>
                  </a:lnTo>
                  <a:lnTo>
                    <a:pt x="51" y="76"/>
                  </a:lnTo>
                  <a:lnTo>
                    <a:pt x="55" y="80"/>
                  </a:lnTo>
                  <a:lnTo>
                    <a:pt x="59" y="84"/>
                  </a:lnTo>
                  <a:lnTo>
                    <a:pt x="63" y="88"/>
                  </a:lnTo>
                  <a:lnTo>
                    <a:pt x="67" y="92"/>
                  </a:lnTo>
                  <a:lnTo>
                    <a:pt x="72" y="97"/>
                  </a:lnTo>
                  <a:lnTo>
                    <a:pt x="76" y="101"/>
                  </a:lnTo>
                  <a:lnTo>
                    <a:pt x="76" y="105"/>
                  </a:lnTo>
                  <a:lnTo>
                    <a:pt x="80" y="109"/>
                  </a:lnTo>
                  <a:lnTo>
                    <a:pt x="84" y="113"/>
                  </a:lnTo>
                  <a:lnTo>
                    <a:pt x="84" y="118"/>
                  </a:lnTo>
                  <a:lnTo>
                    <a:pt x="88" y="126"/>
                  </a:lnTo>
                  <a:lnTo>
                    <a:pt x="88" y="130"/>
                  </a:lnTo>
                  <a:lnTo>
                    <a:pt x="93" y="134"/>
                  </a:lnTo>
                  <a:lnTo>
                    <a:pt x="93" y="143"/>
                  </a:lnTo>
                  <a:lnTo>
                    <a:pt x="93" y="147"/>
                  </a:lnTo>
                  <a:lnTo>
                    <a:pt x="93" y="155"/>
                  </a:lnTo>
                  <a:lnTo>
                    <a:pt x="93" y="160"/>
                  </a:lnTo>
                  <a:lnTo>
                    <a:pt x="93" y="164"/>
                  </a:lnTo>
                  <a:lnTo>
                    <a:pt x="93" y="172"/>
                  </a:lnTo>
                  <a:lnTo>
                    <a:pt x="93" y="176"/>
                  </a:lnTo>
                  <a:lnTo>
                    <a:pt x="93" y="185"/>
                  </a:lnTo>
                  <a:lnTo>
                    <a:pt x="88" y="189"/>
                  </a:lnTo>
                  <a:lnTo>
                    <a:pt x="88" y="193"/>
                  </a:lnTo>
                  <a:lnTo>
                    <a:pt x="88" y="202"/>
                  </a:lnTo>
                  <a:lnTo>
                    <a:pt x="84" y="206"/>
                  </a:lnTo>
                  <a:lnTo>
                    <a:pt x="80" y="210"/>
                  </a:lnTo>
                  <a:lnTo>
                    <a:pt x="80" y="214"/>
                  </a:lnTo>
                  <a:lnTo>
                    <a:pt x="76" y="218"/>
                  </a:lnTo>
                  <a:lnTo>
                    <a:pt x="72" y="223"/>
                  </a:lnTo>
                  <a:lnTo>
                    <a:pt x="67" y="227"/>
                  </a:lnTo>
                  <a:lnTo>
                    <a:pt x="63" y="231"/>
                  </a:lnTo>
                  <a:lnTo>
                    <a:pt x="63" y="235"/>
                  </a:lnTo>
                  <a:lnTo>
                    <a:pt x="59" y="239"/>
                  </a:lnTo>
                  <a:lnTo>
                    <a:pt x="51" y="239"/>
                  </a:lnTo>
                  <a:lnTo>
                    <a:pt x="46" y="244"/>
                  </a:lnTo>
                  <a:lnTo>
                    <a:pt x="42" y="244"/>
                  </a:lnTo>
                  <a:lnTo>
                    <a:pt x="38" y="248"/>
                  </a:lnTo>
                  <a:lnTo>
                    <a:pt x="34" y="248"/>
                  </a:lnTo>
                  <a:lnTo>
                    <a:pt x="30" y="248"/>
                  </a:lnTo>
                  <a:lnTo>
                    <a:pt x="446" y="18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84">
              <a:extLst>
                <a:ext uri="{FF2B5EF4-FFF2-40B4-BE49-F238E27FC236}">
                  <a16:creationId xmlns:a16="http://schemas.microsoft.com/office/drawing/2014/main" id="{64D62621-E750-37A5-4B0B-A2BADBCA02A1}"/>
                </a:ext>
              </a:extLst>
            </p:cNvPr>
            <p:cNvSpPr>
              <a:spLocks/>
            </p:cNvSpPr>
            <p:nvPr/>
          </p:nvSpPr>
          <p:spPr bwMode="auto">
            <a:xfrm>
              <a:off x="5359" y="1597"/>
              <a:ext cx="828" cy="298"/>
            </a:xfrm>
            <a:custGeom>
              <a:avLst/>
              <a:gdLst>
                <a:gd name="T0" fmla="*/ 38 w 828"/>
                <a:gd name="T1" fmla="*/ 0 h 298"/>
                <a:gd name="T2" fmla="*/ 34 w 828"/>
                <a:gd name="T3" fmla="*/ 0 h 298"/>
                <a:gd name="T4" fmla="*/ 29 w 828"/>
                <a:gd name="T5" fmla="*/ 4 h 298"/>
                <a:gd name="T6" fmla="*/ 29 w 828"/>
                <a:gd name="T7" fmla="*/ 8 h 298"/>
                <a:gd name="T8" fmla="*/ 25 w 828"/>
                <a:gd name="T9" fmla="*/ 13 h 298"/>
                <a:gd name="T10" fmla="*/ 21 w 828"/>
                <a:gd name="T11" fmla="*/ 21 h 298"/>
                <a:gd name="T12" fmla="*/ 21 w 828"/>
                <a:gd name="T13" fmla="*/ 29 h 298"/>
                <a:gd name="T14" fmla="*/ 17 w 828"/>
                <a:gd name="T15" fmla="*/ 38 h 298"/>
                <a:gd name="T16" fmla="*/ 13 w 828"/>
                <a:gd name="T17" fmla="*/ 46 h 298"/>
                <a:gd name="T18" fmla="*/ 13 w 828"/>
                <a:gd name="T19" fmla="*/ 59 h 298"/>
                <a:gd name="T20" fmla="*/ 8 w 828"/>
                <a:gd name="T21" fmla="*/ 67 h 298"/>
                <a:gd name="T22" fmla="*/ 4 w 828"/>
                <a:gd name="T23" fmla="*/ 80 h 298"/>
                <a:gd name="T24" fmla="*/ 4 w 828"/>
                <a:gd name="T25" fmla="*/ 92 h 298"/>
                <a:gd name="T26" fmla="*/ 4 w 828"/>
                <a:gd name="T27" fmla="*/ 101 h 298"/>
                <a:gd name="T28" fmla="*/ 0 w 828"/>
                <a:gd name="T29" fmla="*/ 113 h 298"/>
                <a:gd name="T30" fmla="*/ 0 w 828"/>
                <a:gd name="T31" fmla="*/ 126 h 298"/>
                <a:gd name="T32" fmla="*/ 0 w 828"/>
                <a:gd name="T33" fmla="*/ 134 h 298"/>
                <a:gd name="T34" fmla="*/ 0 w 828"/>
                <a:gd name="T35" fmla="*/ 143 h 298"/>
                <a:gd name="T36" fmla="*/ 0 w 828"/>
                <a:gd name="T37" fmla="*/ 155 h 298"/>
                <a:gd name="T38" fmla="*/ 0 w 828"/>
                <a:gd name="T39" fmla="*/ 160 h 298"/>
                <a:gd name="T40" fmla="*/ 4 w 828"/>
                <a:gd name="T41" fmla="*/ 168 h 298"/>
                <a:gd name="T42" fmla="*/ 4 w 828"/>
                <a:gd name="T43" fmla="*/ 172 h 298"/>
                <a:gd name="T44" fmla="*/ 8 w 828"/>
                <a:gd name="T45" fmla="*/ 176 h 298"/>
                <a:gd name="T46" fmla="*/ 8 w 828"/>
                <a:gd name="T47" fmla="*/ 181 h 298"/>
                <a:gd name="T48" fmla="*/ 13 w 828"/>
                <a:gd name="T49" fmla="*/ 181 h 298"/>
                <a:gd name="T50" fmla="*/ 798 w 828"/>
                <a:gd name="T51" fmla="*/ 298 h 298"/>
                <a:gd name="T52" fmla="*/ 798 w 828"/>
                <a:gd name="T53" fmla="*/ 298 h 298"/>
                <a:gd name="T54" fmla="*/ 794 w 828"/>
                <a:gd name="T55" fmla="*/ 294 h 298"/>
                <a:gd name="T56" fmla="*/ 794 w 828"/>
                <a:gd name="T57" fmla="*/ 290 h 298"/>
                <a:gd name="T58" fmla="*/ 794 w 828"/>
                <a:gd name="T59" fmla="*/ 281 h 298"/>
                <a:gd name="T60" fmla="*/ 790 w 828"/>
                <a:gd name="T61" fmla="*/ 277 h 298"/>
                <a:gd name="T62" fmla="*/ 790 w 828"/>
                <a:gd name="T63" fmla="*/ 269 h 298"/>
                <a:gd name="T64" fmla="*/ 790 w 828"/>
                <a:gd name="T65" fmla="*/ 256 h 298"/>
                <a:gd name="T66" fmla="*/ 790 w 828"/>
                <a:gd name="T67" fmla="*/ 248 h 298"/>
                <a:gd name="T68" fmla="*/ 794 w 828"/>
                <a:gd name="T69" fmla="*/ 235 h 298"/>
                <a:gd name="T70" fmla="*/ 794 w 828"/>
                <a:gd name="T71" fmla="*/ 227 h 298"/>
                <a:gd name="T72" fmla="*/ 794 w 828"/>
                <a:gd name="T73" fmla="*/ 214 h 298"/>
                <a:gd name="T74" fmla="*/ 794 w 828"/>
                <a:gd name="T75" fmla="*/ 202 h 298"/>
                <a:gd name="T76" fmla="*/ 798 w 828"/>
                <a:gd name="T77" fmla="*/ 193 h 298"/>
                <a:gd name="T78" fmla="*/ 798 w 828"/>
                <a:gd name="T79" fmla="*/ 181 h 298"/>
                <a:gd name="T80" fmla="*/ 802 w 828"/>
                <a:gd name="T81" fmla="*/ 168 h 298"/>
                <a:gd name="T82" fmla="*/ 807 w 828"/>
                <a:gd name="T83" fmla="*/ 160 h 298"/>
                <a:gd name="T84" fmla="*/ 807 w 828"/>
                <a:gd name="T85" fmla="*/ 151 h 298"/>
                <a:gd name="T86" fmla="*/ 811 w 828"/>
                <a:gd name="T87" fmla="*/ 143 h 298"/>
                <a:gd name="T88" fmla="*/ 815 w 828"/>
                <a:gd name="T89" fmla="*/ 134 h 298"/>
                <a:gd name="T90" fmla="*/ 815 w 828"/>
                <a:gd name="T91" fmla="*/ 126 h 298"/>
                <a:gd name="T92" fmla="*/ 819 w 828"/>
                <a:gd name="T93" fmla="*/ 122 h 298"/>
                <a:gd name="T94" fmla="*/ 823 w 828"/>
                <a:gd name="T95" fmla="*/ 122 h 298"/>
                <a:gd name="T96" fmla="*/ 823 w 828"/>
                <a:gd name="T97" fmla="*/ 118 h 298"/>
                <a:gd name="T98" fmla="*/ 828 w 828"/>
                <a:gd name="T99" fmla="*/ 11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8" h="298">
                  <a:moveTo>
                    <a:pt x="38" y="0"/>
                  </a:moveTo>
                  <a:lnTo>
                    <a:pt x="38" y="0"/>
                  </a:lnTo>
                  <a:lnTo>
                    <a:pt x="34" y="0"/>
                  </a:lnTo>
                  <a:lnTo>
                    <a:pt x="34" y="0"/>
                  </a:lnTo>
                  <a:lnTo>
                    <a:pt x="34" y="4"/>
                  </a:lnTo>
                  <a:lnTo>
                    <a:pt x="29" y="4"/>
                  </a:lnTo>
                  <a:lnTo>
                    <a:pt x="29" y="4"/>
                  </a:lnTo>
                  <a:lnTo>
                    <a:pt x="29" y="8"/>
                  </a:lnTo>
                  <a:lnTo>
                    <a:pt x="25" y="13"/>
                  </a:lnTo>
                  <a:lnTo>
                    <a:pt x="25" y="13"/>
                  </a:lnTo>
                  <a:lnTo>
                    <a:pt x="25" y="17"/>
                  </a:lnTo>
                  <a:lnTo>
                    <a:pt x="21" y="21"/>
                  </a:lnTo>
                  <a:lnTo>
                    <a:pt x="21" y="25"/>
                  </a:lnTo>
                  <a:lnTo>
                    <a:pt x="21" y="29"/>
                  </a:lnTo>
                  <a:lnTo>
                    <a:pt x="17" y="34"/>
                  </a:lnTo>
                  <a:lnTo>
                    <a:pt x="17" y="38"/>
                  </a:lnTo>
                  <a:lnTo>
                    <a:pt x="13" y="42"/>
                  </a:lnTo>
                  <a:lnTo>
                    <a:pt x="13" y="46"/>
                  </a:lnTo>
                  <a:lnTo>
                    <a:pt x="13" y="50"/>
                  </a:lnTo>
                  <a:lnTo>
                    <a:pt x="13" y="59"/>
                  </a:lnTo>
                  <a:lnTo>
                    <a:pt x="8" y="63"/>
                  </a:lnTo>
                  <a:lnTo>
                    <a:pt x="8" y="67"/>
                  </a:lnTo>
                  <a:lnTo>
                    <a:pt x="8" y="71"/>
                  </a:lnTo>
                  <a:lnTo>
                    <a:pt x="4" y="80"/>
                  </a:lnTo>
                  <a:lnTo>
                    <a:pt x="4" y="84"/>
                  </a:lnTo>
                  <a:lnTo>
                    <a:pt x="4" y="92"/>
                  </a:lnTo>
                  <a:lnTo>
                    <a:pt x="4" y="97"/>
                  </a:lnTo>
                  <a:lnTo>
                    <a:pt x="4" y="101"/>
                  </a:lnTo>
                  <a:lnTo>
                    <a:pt x="4" y="109"/>
                  </a:lnTo>
                  <a:lnTo>
                    <a:pt x="0" y="113"/>
                  </a:lnTo>
                  <a:lnTo>
                    <a:pt x="0" y="118"/>
                  </a:lnTo>
                  <a:lnTo>
                    <a:pt x="0" y="126"/>
                  </a:lnTo>
                  <a:lnTo>
                    <a:pt x="0" y="130"/>
                  </a:lnTo>
                  <a:lnTo>
                    <a:pt x="0" y="134"/>
                  </a:lnTo>
                  <a:lnTo>
                    <a:pt x="0" y="139"/>
                  </a:lnTo>
                  <a:lnTo>
                    <a:pt x="0" y="143"/>
                  </a:lnTo>
                  <a:lnTo>
                    <a:pt x="0" y="151"/>
                  </a:lnTo>
                  <a:lnTo>
                    <a:pt x="0" y="155"/>
                  </a:lnTo>
                  <a:lnTo>
                    <a:pt x="0" y="155"/>
                  </a:lnTo>
                  <a:lnTo>
                    <a:pt x="0" y="160"/>
                  </a:lnTo>
                  <a:lnTo>
                    <a:pt x="4" y="164"/>
                  </a:lnTo>
                  <a:lnTo>
                    <a:pt x="4" y="168"/>
                  </a:lnTo>
                  <a:lnTo>
                    <a:pt x="4" y="172"/>
                  </a:lnTo>
                  <a:lnTo>
                    <a:pt x="4" y="172"/>
                  </a:lnTo>
                  <a:lnTo>
                    <a:pt x="4" y="176"/>
                  </a:lnTo>
                  <a:lnTo>
                    <a:pt x="8" y="176"/>
                  </a:lnTo>
                  <a:lnTo>
                    <a:pt x="8" y="181"/>
                  </a:lnTo>
                  <a:lnTo>
                    <a:pt x="8" y="181"/>
                  </a:lnTo>
                  <a:lnTo>
                    <a:pt x="8" y="181"/>
                  </a:lnTo>
                  <a:lnTo>
                    <a:pt x="13" y="181"/>
                  </a:lnTo>
                  <a:lnTo>
                    <a:pt x="798" y="298"/>
                  </a:lnTo>
                  <a:lnTo>
                    <a:pt x="798" y="298"/>
                  </a:lnTo>
                  <a:lnTo>
                    <a:pt x="798" y="298"/>
                  </a:lnTo>
                  <a:lnTo>
                    <a:pt x="798" y="298"/>
                  </a:lnTo>
                  <a:lnTo>
                    <a:pt x="794" y="294"/>
                  </a:lnTo>
                  <a:lnTo>
                    <a:pt x="794" y="294"/>
                  </a:lnTo>
                  <a:lnTo>
                    <a:pt x="794" y="290"/>
                  </a:lnTo>
                  <a:lnTo>
                    <a:pt x="794" y="290"/>
                  </a:lnTo>
                  <a:lnTo>
                    <a:pt x="794" y="286"/>
                  </a:lnTo>
                  <a:lnTo>
                    <a:pt x="794" y="281"/>
                  </a:lnTo>
                  <a:lnTo>
                    <a:pt x="794" y="277"/>
                  </a:lnTo>
                  <a:lnTo>
                    <a:pt x="790" y="277"/>
                  </a:lnTo>
                  <a:lnTo>
                    <a:pt x="790" y="273"/>
                  </a:lnTo>
                  <a:lnTo>
                    <a:pt x="790" y="269"/>
                  </a:lnTo>
                  <a:lnTo>
                    <a:pt x="790" y="265"/>
                  </a:lnTo>
                  <a:lnTo>
                    <a:pt x="790" y="256"/>
                  </a:lnTo>
                  <a:lnTo>
                    <a:pt x="790" y="252"/>
                  </a:lnTo>
                  <a:lnTo>
                    <a:pt x="790" y="248"/>
                  </a:lnTo>
                  <a:lnTo>
                    <a:pt x="790" y="244"/>
                  </a:lnTo>
                  <a:lnTo>
                    <a:pt x="794" y="235"/>
                  </a:lnTo>
                  <a:lnTo>
                    <a:pt x="794" y="231"/>
                  </a:lnTo>
                  <a:lnTo>
                    <a:pt x="794" y="227"/>
                  </a:lnTo>
                  <a:lnTo>
                    <a:pt x="794" y="218"/>
                  </a:lnTo>
                  <a:lnTo>
                    <a:pt x="794" y="214"/>
                  </a:lnTo>
                  <a:lnTo>
                    <a:pt x="794" y="210"/>
                  </a:lnTo>
                  <a:lnTo>
                    <a:pt x="794" y="202"/>
                  </a:lnTo>
                  <a:lnTo>
                    <a:pt x="798" y="197"/>
                  </a:lnTo>
                  <a:lnTo>
                    <a:pt x="798" y="193"/>
                  </a:lnTo>
                  <a:lnTo>
                    <a:pt x="798" y="185"/>
                  </a:lnTo>
                  <a:lnTo>
                    <a:pt x="798" y="181"/>
                  </a:lnTo>
                  <a:lnTo>
                    <a:pt x="802" y="176"/>
                  </a:lnTo>
                  <a:lnTo>
                    <a:pt x="802" y="168"/>
                  </a:lnTo>
                  <a:lnTo>
                    <a:pt x="802" y="164"/>
                  </a:lnTo>
                  <a:lnTo>
                    <a:pt x="807" y="160"/>
                  </a:lnTo>
                  <a:lnTo>
                    <a:pt x="807" y="155"/>
                  </a:lnTo>
                  <a:lnTo>
                    <a:pt x="807" y="151"/>
                  </a:lnTo>
                  <a:lnTo>
                    <a:pt x="811" y="147"/>
                  </a:lnTo>
                  <a:lnTo>
                    <a:pt x="811" y="143"/>
                  </a:lnTo>
                  <a:lnTo>
                    <a:pt x="811" y="139"/>
                  </a:lnTo>
                  <a:lnTo>
                    <a:pt x="815" y="134"/>
                  </a:lnTo>
                  <a:lnTo>
                    <a:pt x="815" y="130"/>
                  </a:lnTo>
                  <a:lnTo>
                    <a:pt x="815" y="126"/>
                  </a:lnTo>
                  <a:lnTo>
                    <a:pt x="819" y="126"/>
                  </a:lnTo>
                  <a:lnTo>
                    <a:pt x="819" y="122"/>
                  </a:lnTo>
                  <a:lnTo>
                    <a:pt x="819" y="122"/>
                  </a:lnTo>
                  <a:lnTo>
                    <a:pt x="823" y="122"/>
                  </a:lnTo>
                  <a:lnTo>
                    <a:pt x="823" y="118"/>
                  </a:lnTo>
                  <a:lnTo>
                    <a:pt x="823" y="118"/>
                  </a:lnTo>
                  <a:lnTo>
                    <a:pt x="828" y="118"/>
                  </a:lnTo>
                  <a:lnTo>
                    <a:pt x="828" y="118"/>
                  </a:lnTo>
                  <a:lnTo>
                    <a:pt x="38"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Oval 85">
              <a:extLst>
                <a:ext uri="{FF2B5EF4-FFF2-40B4-BE49-F238E27FC236}">
                  <a16:creationId xmlns:a16="http://schemas.microsoft.com/office/drawing/2014/main" id="{4BB578D5-00A2-6801-A71D-C00215ED311A}"/>
                </a:ext>
              </a:extLst>
            </p:cNvPr>
            <p:cNvSpPr>
              <a:spLocks noChangeArrowheads="1"/>
            </p:cNvSpPr>
            <p:nvPr/>
          </p:nvSpPr>
          <p:spPr bwMode="auto">
            <a:xfrm>
              <a:off x="6145" y="1576"/>
              <a:ext cx="525" cy="525"/>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Oval 86">
              <a:extLst>
                <a:ext uri="{FF2B5EF4-FFF2-40B4-BE49-F238E27FC236}">
                  <a16:creationId xmlns:a16="http://schemas.microsoft.com/office/drawing/2014/main" id="{FDA8E1C3-CD37-567C-28E1-E63B0B182E0F}"/>
                </a:ext>
              </a:extLst>
            </p:cNvPr>
            <p:cNvSpPr>
              <a:spLocks noChangeArrowheads="1"/>
            </p:cNvSpPr>
            <p:nvPr/>
          </p:nvSpPr>
          <p:spPr bwMode="auto">
            <a:xfrm>
              <a:off x="1989" y="2874"/>
              <a:ext cx="526" cy="526"/>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Oval 87">
              <a:extLst>
                <a:ext uri="{FF2B5EF4-FFF2-40B4-BE49-F238E27FC236}">
                  <a16:creationId xmlns:a16="http://schemas.microsoft.com/office/drawing/2014/main" id="{A8B60A0F-ACE0-ACB7-5CC8-8BC5FAC03E4E}"/>
                </a:ext>
              </a:extLst>
            </p:cNvPr>
            <p:cNvSpPr>
              <a:spLocks noChangeArrowheads="1"/>
            </p:cNvSpPr>
            <p:nvPr/>
          </p:nvSpPr>
          <p:spPr bwMode="auto">
            <a:xfrm>
              <a:off x="4124" y="1483"/>
              <a:ext cx="533" cy="534"/>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34" name="TextBox 333">
            <a:extLst>
              <a:ext uri="{FF2B5EF4-FFF2-40B4-BE49-F238E27FC236}">
                <a16:creationId xmlns:a16="http://schemas.microsoft.com/office/drawing/2014/main" id="{A7DC80A1-55BA-2BE3-7748-93667133EE5C}"/>
              </a:ext>
            </a:extLst>
          </p:cNvPr>
          <p:cNvSpPr txBox="1"/>
          <p:nvPr/>
        </p:nvSpPr>
        <p:spPr>
          <a:xfrm>
            <a:off x="152400" y="23729"/>
            <a:ext cx="11887200" cy="523220"/>
          </a:xfrm>
          <a:prstGeom prst="rect">
            <a:avLst/>
          </a:prstGeom>
          <a:noFill/>
        </p:spPr>
        <p:txBody>
          <a:bodyPr wrap="square">
            <a:spAutoFit/>
          </a:bodyPr>
          <a:lstStyle/>
          <a:p>
            <a:pPr algn="ctr"/>
            <a:r>
              <a:rPr lang="en-US" sz="2800" b="1" dirty="0">
                <a:solidFill>
                  <a:srgbClr val="0000FF"/>
                </a:solidFill>
                <a:latin typeface="Times New Roman" panose="02020603050405020304" pitchFamily="18" charset="0"/>
                <a:ea typeface="Calibri" panose="020F0502020204030204" pitchFamily="34" charset="0"/>
              </a:rPr>
              <a:t>THE HEXANUCLEAR COMPLEX </a:t>
            </a:r>
            <a:r>
              <a:rPr lang="en-US" sz="2800" b="1" kern="100" dirty="0">
                <a:solidFill>
                  <a:srgbClr val="0000FF"/>
                </a:solidFill>
                <a:effectLst/>
                <a:latin typeface="Times New Roman" panose="02020603050405020304" pitchFamily="18" charset="0"/>
                <a:ea typeface="MS Mincho" panose="02020609040205080304" pitchFamily="49" charset="-128"/>
              </a:rPr>
              <a:t>Mn</a:t>
            </a:r>
            <a:r>
              <a:rPr lang="en-US" sz="2800" b="1" kern="100" baseline="-25000" dirty="0">
                <a:solidFill>
                  <a:srgbClr val="0000FF"/>
                </a:solidFill>
                <a:effectLst/>
                <a:latin typeface="Times New Roman" panose="02020603050405020304" pitchFamily="18" charset="0"/>
                <a:ea typeface="MS Mincho" panose="02020609040205080304" pitchFamily="49" charset="-128"/>
              </a:rPr>
              <a:t>6</a:t>
            </a:r>
            <a:r>
              <a:rPr lang="en-US" sz="2800" b="1" kern="100" dirty="0">
                <a:solidFill>
                  <a:srgbClr val="0000FF"/>
                </a:solidFill>
                <a:effectLst/>
                <a:latin typeface="Times New Roman" panose="02020603050405020304" pitchFamily="18" charset="0"/>
                <a:ea typeface="MS Mincho" panose="02020609040205080304" pitchFamily="49" charset="-128"/>
              </a:rPr>
              <a:t>{OK(THF)}</a:t>
            </a:r>
            <a:r>
              <a:rPr lang="en-US" sz="2800" b="1" kern="100" baseline="-25000" dirty="0">
                <a:solidFill>
                  <a:srgbClr val="0000FF"/>
                </a:solidFill>
                <a:effectLst/>
                <a:latin typeface="Times New Roman" panose="02020603050405020304" pitchFamily="18" charset="0"/>
                <a:ea typeface="MS Mincho" panose="02020609040205080304" pitchFamily="49" charset="-128"/>
              </a:rPr>
              <a:t>4</a:t>
            </a:r>
            <a:r>
              <a:rPr lang="en-US" sz="2800" b="1" kern="100" dirty="0">
                <a:solidFill>
                  <a:srgbClr val="0000FF"/>
                </a:solidFill>
                <a:effectLst/>
                <a:latin typeface="Times New Roman" panose="02020603050405020304" pitchFamily="18" charset="0"/>
                <a:ea typeface="MS Mincho" panose="02020609040205080304" pitchFamily="49" charset="-128"/>
              </a:rPr>
              <a:t>(OH)</a:t>
            </a:r>
            <a:r>
              <a:rPr lang="en-US" sz="2800" b="1" kern="100" baseline="-25000" dirty="0">
                <a:solidFill>
                  <a:srgbClr val="0000FF"/>
                </a:solidFill>
                <a:effectLst/>
                <a:latin typeface="Times New Roman" panose="02020603050405020304" pitchFamily="18" charset="0"/>
                <a:ea typeface="MS Mincho" panose="02020609040205080304" pitchFamily="49" charset="-128"/>
              </a:rPr>
              <a:t>4</a:t>
            </a:r>
            <a:r>
              <a:rPr lang="en-US" sz="2800" b="1" kern="100" dirty="0">
                <a:solidFill>
                  <a:srgbClr val="0000FF"/>
                </a:solidFill>
                <a:effectLst/>
                <a:latin typeface="Times New Roman" panose="02020603050405020304" pitchFamily="18" charset="0"/>
                <a:ea typeface="MS Mincho" panose="02020609040205080304" pitchFamily="49" charset="-128"/>
              </a:rPr>
              <a:t>(</a:t>
            </a:r>
            <a:r>
              <a:rPr lang="en-US" sz="2800" b="1" kern="100" dirty="0" err="1">
                <a:solidFill>
                  <a:srgbClr val="0000FF"/>
                </a:solidFill>
                <a:effectLst/>
                <a:latin typeface="Times New Roman" panose="02020603050405020304" pitchFamily="18" charset="0"/>
                <a:ea typeface="MS Mincho" panose="02020609040205080304" pitchFamily="49" charset="-128"/>
              </a:rPr>
              <a:t>pin</a:t>
            </a:r>
            <a:r>
              <a:rPr lang="en-US" sz="2800" b="1" kern="100" baseline="30000" dirty="0" err="1">
                <a:solidFill>
                  <a:srgbClr val="0000FF"/>
                </a:solidFill>
                <a:effectLst/>
                <a:latin typeface="Times New Roman" panose="02020603050405020304" pitchFamily="18" charset="0"/>
                <a:ea typeface="MS Mincho" panose="02020609040205080304" pitchFamily="49" charset="-128"/>
              </a:rPr>
              <a:t>F</a:t>
            </a:r>
            <a:r>
              <a:rPr lang="en-US" sz="2800" b="1" kern="100" dirty="0">
                <a:solidFill>
                  <a:srgbClr val="0000FF"/>
                </a:solidFill>
                <a:effectLst/>
                <a:latin typeface="Times New Roman" panose="02020603050405020304" pitchFamily="18" charset="0"/>
                <a:ea typeface="MS Mincho" panose="02020609040205080304" pitchFamily="49" charset="-128"/>
              </a:rPr>
              <a:t>)</a:t>
            </a:r>
            <a:r>
              <a:rPr lang="en-US" sz="2800" b="1" kern="100" baseline="-25000" dirty="0">
                <a:solidFill>
                  <a:srgbClr val="0000FF"/>
                </a:solidFill>
                <a:effectLst/>
                <a:latin typeface="Times New Roman" panose="02020603050405020304" pitchFamily="18" charset="0"/>
                <a:ea typeface="MS Mincho" panose="02020609040205080304" pitchFamily="49" charset="-128"/>
              </a:rPr>
              <a:t>6</a:t>
            </a:r>
            <a:endParaRPr lang="en-US" sz="2800" b="1" dirty="0">
              <a:solidFill>
                <a:srgbClr val="0000FF"/>
              </a:solidFill>
              <a:effectLst/>
              <a:latin typeface="Times New Roman" panose="02020603050405020304" pitchFamily="18" charset="0"/>
              <a:ea typeface="Calibri" panose="020F0502020204030204" pitchFamily="34" charset="0"/>
            </a:endParaRPr>
          </a:p>
        </p:txBody>
      </p:sp>
      <p:sp>
        <p:nvSpPr>
          <p:cNvPr id="340" name="Content Placeholder 2">
            <a:extLst>
              <a:ext uri="{FF2B5EF4-FFF2-40B4-BE49-F238E27FC236}">
                <a16:creationId xmlns:a16="http://schemas.microsoft.com/office/drawing/2014/main" id="{9C4189C5-CA31-330F-1146-CFA54E6BDA47}"/>
              </a:ext>
            </a:extLst>
          </p:cNvPr>
          <p:cNvSpPr txBox="1">
            <a:spLocks/>
          </p:cNvSpPr>
          <p:nvPr/>
        </p:nvSpPr>
        <p:spPr bwMode="auto">
          <a:xfrm>
            <a:off x="238574" y="2222038"/>
            <a:ext cx="4835968" cy="3772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lnSpc>
                <a:spcPct val="107000"/>
              </a:lnSpc>
              <a:spcBef>
                <a:spcPts val="0"/>
              </a:spcBef>
              <a:spcAft>
                <a:spcPts val="800"/>
              </a:spcAft>
              <a:buNone/>
            </a:pPr>
            <a:r>
              <a:rPr lang="en-US" sz="2400" kern="0" dirty="0">
                <a:latin typeface="Cambria Math" panose="02040503050406030204" pitchFamily="18" charset="0"/>
                <a:ea typeface="Calibri" panose="020F0502020204030204" pitchFamily="34" charset="0"/>
                <a:cs typeface="Times New Roman" panose="02020603050405020304" pitchFamily="18" charset="0"/>
              </a:rPr>
              <a:t>The </a:t>
            </a:r>
            <a:r>
              <a:rPr lang="en-US" sz="2400" b="0" i="0" kern="0" dirty="0">
                <a:latin typeface="Cambria Math" panose="02040503050406030204" pitchFamily="18" charset="0"/>
                <a:ea typeface="Calibri" panose="020F0502020204030204" pitchFamily="34" charset="0"/>
                <a:cs typeface="Times New Roman" panose="02020603050405020304" pitchFamily="18" charset="0"/>
              </a:rPr>
              <a:t>THF molecules and K atoms were omitted for clarity. </a:t>
            </a:r>
          </a:p>
          <a:p>
            <a:pPr marL="0" indent="0">
              <a:lnSpc>
                <a:spcPct val="107000"/>
              </a:lnSpc>
              <a:spcBef>
                <a:spcPts val="0"/>
              </a:spcBef>
              <a:spcAft>
                <a:spcPts val="800"/>
              </a:spcAft>
              <a:buNone/>
            </a:pPr>
            <a:r>
              <a:rPr lang="en-US" sz="2400" kern="0" dirty="0">
                <a:effectLst/>
                <a:latin typeface="Cambria Math" panose="02040503050406030204" pitchFamily="18" charset="0"/>
                <a:ea typeface="MS Mincho" panose="02020609040205080304" pitchFamily="49" charset="-128"/>
                <a:cs typeface="Times New Roman" panose="02020603050405020304" pitchFamily="18" charset="0"/>
              </a:rPr>
              <a:t>Mn(III)</a:t>
            </a:r>
          </a:p>
          <a:p>
            <a:pPr marL="0" indent="0">
              <a:lnSpc>
                <a:spcPct val="107000"/>
              </a:lnSpc>
              <a:spcBef>
                <a:spcPts val="0"/>
              </a:spcBef>
              <a:spcAft>
                <a:spcPts val="800"/>
              </a:spcAft>
              <a:buNone/>
            </a:pPr>
            <a:r>
              <a:rPr lang="en-US" sz="2400" kern="0" dirty="0">
                <a:effectLst/>
                <a:latin typeface="Cambria Math" panose="02040503050406030204" pitchFamily="18" charset="0"/>
                <a:ea typeface="MS Mincho" panose="02020609040205080304" pitchFamily="49" charset="-128"/>
                <a:cs typeface="Times New Roman" panose="02020603050405020304" pitchFamily="18" charset="0"/>
              </a:rPr>
              <a:t>Mn(IV)</a:t>
            </a:r>
          </a:p>
          <a:p>
            <a:pPr marL="0" indent="0">
              <a:lnSpc>
                <a:spcPct val="107000"/>
              </a:lnSpc>
              <a:spcBef>
                <a:spcPts val="0"/>
              </a:spcBef>
              <a:spcAft>
                <a:spcPts val="800"/>
              </a:spcAft>
              <a:buNone/>
            </a:pPr>
            <a:r>
              <a:rPr lang="en-US" sz="2400" kern="0" dirty="0">
                <a:effectLst/>
                <a:latin typeface="Cambria Math" panose="02040503050406030204" pitchFamily="18" charset="0"/>
                <a:ea typeface="MS Mincho" panose="02020609040205080304" pitchFamily="49" charset="-128"/>
                <a:cs typeface="Times New Roman" panose="02020603050405020304" pitchFamily="18" charset="0"/>
              </a:rPr>
              <a:t>C</a:t>
            </a:r>
          </a:p>
          <a:p>
            <a:pPr marL="0" indent="0">
              <a:lnSpc>
                <a:spcPct val="107000"/>
              </a:lnSpc>
              <a:spcBef>
                <a:spcPts val="0"/>
              </a:spcBef>
              <a:spcAft>
                <a:spcPts val="800"/>
              </a:spcAft>
              <a:buNone/>
            </a:pPr>
            <a:r>
              <a:rPr lang="en-US" sz="2400" kern="0" dirty="0">
                <a:effectLst/>
                <a:latin typeface="Cambria Math" panose="02040503050406030204" pitchFamily="18" charset="0"/>
                <a:ea typeface="MS Mincho" panose="02020609040205080304" pitchFamily="49" charset="-128"/>
                <a:cs typeface="Times New Roman" panose="02020603050405020304" pitchFamily="18" charset="0"/>
              </a:rPr>
              <a:t>F</a:t>
            </a:r>
          </a:p>
          <a:p>
            <a:pPr marL="0" indent="0">
              <a:lnSpc>
                <a:spcPct val="107000"/>
              </a:lnSpc>
              <a:spcBef>
                <a:spcPts val="0"/>
              </a:spcBef>
              <a:spcAft>
                <a:spcPts val="800"/>
              </a:spcAft>
              <a:buNone/>
            </a:pPr>
            <a:r>
              <a:rPr lang="en-US" sz="2400" kern="0" dirty="0">
                <a:effectLst/>
                <a:latin typeface="Cambria Math" panose="02040503050406030204" pitchFamily="18" charset="0"/>
                <a:ea typeface="MS Mincho" panose="02020609040205080304" pitchFamily="49" charset="-128"/>
                <a:cs typeface="Times New Roman" panose="02020603050405020304" pitchFamily="18" charset="0"/>
              </a:rPr>
              <a:t>O</a:t>
            </a:r>
            <a:r>
              <a:rPr lang="en-US" sz="2400" kern="100" dirty="0">
                <a:effectLst/>
                <a:latin typeface="Times New Roman" panose="02020603050405020304" pitchFamily="18" charset="0"/>
                <a:ea typeface="MS Mincho" panose="02020609040205080304" pitchFamily="49" charset="-128"/>
              </a:rPr>
              <a:t> </a:t>
            </a:r>
          </a:p>
          <a:p>
            <a:pPr marL="0" indent="0">
              <a:lnSpc>
                <a:spcPct val="107000"/>
              </a:lnSpc>
              <a:spcBef>
                <a:spcPts val="0"/>
              </a:spcBef>
              <a:spcAft>
                <a:spcPts val="800"/>
              </a:spcAft>
              <a:buNone/>
            </a:pPr>
            <a:r>
              <a:rPr lang="en-US" sz="2400" kern="0" dirty="0">
                <a:latin typeface="Calibri" panose="020F0502020204030204" pitchFamily="34" charset="0"/>
                <a:ea typeface="Calibri" panose="020F0502020204030204" pitchFamily="34" charset="0"/>
                <a:cs typeface="Times New Roman" panose="02020603050405020304" pitchFamily="18" charset="0"/>
              </a:rPr>
              <a:t>(</a:t>
            </a:r>
            <a:r>
              <a:rPr lang="en-US" sz="2400" kern="0" dirty="0" err="1">
                <a:latin typeface="Calibri" panose="020F0502020204030204" pitchFamily="34" charset="0"/>
                <a:ea typeface="Calibri" panose="020F0502020204030204" pitchFamily="34" charset="0"/>
                <a:cs typeface="Times New Roman" panose="02020603050405020304" pitchFamily="18" charset="0"/>
              </a:rPr>
              <a:t>pinF</a:t>
            </a:r>
            <a:r>
              <a:rPr lang="en-US" sz="2400" kern="0" dirty="0">
                <a:latin typeface="Calibri" panose="020F0502020204030204" pitchFamily="34" charset="0"/>
                <a:ea typeface="Calibri" panose="020F0502020204030204" pitchFamily="34" charset="0"/>
                <a:cs typeface="Times New Roman" panose="02020603050405020304" pitchFamily="18" charset="0"/>
              </a:rPr>
              <a:t>)</a:t>
            </a:r>
            <a:r>
              <a:rPr lang="en-US" sz="2400" kern="0" baseline="30000" dirty="0">
                <a:latin typeface="Calibri" panose="020F0502020204030204" pitchFamily="34" charset="0"/>
                <a:ea typeface="Calibri" panose="020F0502020204030204" pitchFamily="34" charset="0"/>
                <a:cs typeface="Times New Roman" panose="02020603050405020304" pitchFamily="18" charset="0"/>
              </a:rPr>
              <a:t>2‒</a:t>
            </a:r>
          </a:p>
        </p:txBody>
      </p:sp>
      <p:sp>
        <p:nvSpPr>
          <p:cNvPr id="2" name="Oval 519">
            <a:extLst>
              <a:ext uri="{FF2B5EF4-FFF2-40B4-BE49-F238E27FC236}">
                <a16:creationId xmlns:a16="http://schemas.microsoft.com/office/drawing/2014/main" id="{280A26C1-B3B1-85DB-8AE4-11351C63CBF6}"/>
              </a:ext>
            </a:extLst>
          </p:cNvPr>
          <p:cNvSpPr>
            <a:spLocks noChangeArrowheads="1"/>
          </p:cNvSpPr>
          <p:nvPr/>
        </p:nvSpPr>
        <p:spPr bwMode="auto">
          <a:xfrm>
            <a:off x="2234373" y="5132751"/>
            <a:ext cx="221549" cy="223350"/>
          </a:xfrm>
          <a:prstGeom prst="ellipse">
            <a:avLst/>
          </a:prstGeom>
          <a:solidFill>
            <a:srgbClr val="FF0000"/>
          </a:solidFill>
          <a:ln w="63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 name="Oval 508">
            <a:extLst>
              <a:ext uri="{FF2B5EF4-FFF2-40B4-BE49-F238E27FC236}">
                <a16:creationId xmlns:a16="http://schemas.microsoft.com/office/drawing/2014/main" id="{AD7D50E4-7BD1-3143-8E32-22B266444443}"/>
              </a:ext>
            </a:extLst>
          </p:cNvPr>
          <p:cNvSpPr>
            <a:spLocks noChangeArrowheads="1"/>
          </p:cNvSpPr>
          <p:nvPr/>
        </p:nvSpPr>
        <p:spPr bwMode="auto">
          <a:xfrm>
            <a:off x="2240677" y="4655704"/>
            <a:ext cx="208940" cy="210742"/>
          </a:xfrm>
          <a:prstGeom prst="ellipse">
            <a:avLst/>
          </a:prstGeom>
          <a:solidFill>
            <a:srgbClr val="00FF00"/>
          </a:solidFill>
          <a:ln w="6350">
            <a:solidFill>
              <a:srgbClr val="00FF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Oval 478">
            <a:extLst>
              <a:ext uri="{FF2B5EF4-FFF2-40B4-BE49-F238E27FC236}">
                <a16:creationId xmlns:a16="http://schemas.microsoft.com/office/drawing/2014/main" id="{47697D27-F386-0AF3-BA4B-C0132ABD14B2}"/>
              </a:ext>
            </a:extLst>
          </p:cNvPr>
          <p:cNvSpPr>
            <a:spLocks noChangeArrowheads="1"/>
          </p:cNvSpPr>
          <p:nvPr/>
        </p:nvSpPr>
        <p:spPr bwMode="auto">
          <a:xfrm>
            <a:off x="2219964" y="4202525"/>
            <a:ext cx="250368" cy="250368"/>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Oval 469">
            <a:extLst>
              <a:ext uri="{FF2B5EF4-FFF2-40B4-BE49-F238E27FC236}">
                <a16:creationId xmlns:a16="http://schemas.microsoft.com/office/drawing/2014/main" id="{6E1C9AE9-920D-92F2-CD4A-E0A15D45E907}"/>
              </a:ext>
            </a:extLst>
          </p:cNvPr>
          <p:cNvSpPr>
            <a:spLocks noChangeArrowheads="1"/>
          </p:cNvSpPr>
          <p:nvPr/>
        </p:nvSpPr>
        <p:spPr bwMode="auto">
          <a:xfrm>
            <a:off x="2125400" y="3619834"/>
            <a:ext cx="439495" cy="437694"/>
          </a:xfrm>
          <a:prstGeom prst="ellipse">
            <a:avLst/>
          </a:prstGeom>
          <a:solidFill>
            <a:srgbClr val="800000"/>
          </a:solidFill>
          <a:ln w="6350">
            <a:solidFill>
              <a:srgbClr val="8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Oval 483">
            <a:extLst>
              <a:ext uri="{FF2B5EF4-FFF2-40B4-BE49-F238E27FC236}">
                <a16:creationId xmlns:a16="http://schemas.microsoft.com/office/drawing/2014/main" id="{308559E7-93E6-BFC6-469E-681ABAE43992}"/>
              </a:ext>
            </a:extLst>
          </p:cNvPr>
          <p:cNvSpPr>
            <a:spLocks noChangeArrowheads="1"/>
          </p:cNvSpPr>
          <p:nvPr/>
        </p:nvSpPr>
        <p:spPr bwMode="auto">
          <a:xfrm>
            <a:off x="2141610" y="3149939"/>
            <a:ext cx="407074" cy="390863"/>
          </a:xfrm>
          <a:prstGeom prst="ellipse">
            <a:avLst/>
          </a:prstGeom>
          <a:solidFill>
            <a:srgbClr val="00CCFF"/>
          </a:solidFill>
          <a:ln w="6350">
            <a:solidFill>
              <a:srgbClr val="00FFFF"/>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06227526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Content Placeholder 2">
            <a:extLst>
              <a:ext uri="{FF2B5EF4-FFF2-40B4-BE49-F238E27FC236}">
                <a16:creationId xmlns:a16="http://schemas.microsoft.com/office/drawing/2014/main" id="{0B2F9FE9-1D4C-0C7E-A2BC-C5951EF8482A}"/>
              </a:ext>
            </a:extLst>
          </p:cNvPr>
          <p:cNvSpPr txBox="1">
            <a:spLocks/>
          </p:cNvSpPr>
          <p:nvPr/>
        </p:nvSpPr>
        <p:spPr bwMode="auto">
          <a:xfrm>
            <a:off x="6367440" y="586482"/>
            <a:ext cx="5630007" cy="5814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lnSpc>
                <a:spcPct val="107000"/>
              </a:lnSpc>
              <a:spcBef>
                <a:spcPts val="0"/>
              </a:spcBef>
              <a:spcAft>
                <a:spcPts val="800"/>
              </a:spcAft>
              <a:buNone/>
            </a:pPr>
            <a:r>
              <a:rPr lang="en-US" sz="2400" kern="100" dirty="0">
                <a:latin typeface="Times New Roman" panose="02020603050405020304" pitchFamily="18" charset="0"/>
                <a:ea typeface="MS Mincho" panose="02020609040205080304" pitchFamily="49" charset="-128"/>
                <a:cs typeface="Times New Roman" panose="02020603050405020304" pitchFamily="18" charset="0"/>
              </a:rPr>
              <a:t>The molecule has a </a:t>
            </a:r>
            <a:r>
              <a:rPr lang="en-US" sz="2400" b="1" kern="100" dirty="0">
                <a:latin typeface="Times New Roman" panose="02020603050405020304" pitchFamily="18" charset="0"/>
                <a:ea typeface="MS Mincho" panose="02020609040205080304" pitchFamily="49" charset="-128"/>
                <a:cs typeface="Times New Roman" panose="02020603050405020304" pitchFamily="18" charset="0"/>
              </a:rPr>
              <a:t>S</a:t>
            </a:r>
            <a:r>
              <a:rPr lang="en-US" sz="2400" b="1" kern="100" baseline="-25000" dirty="0">
                <a:latin typeface="Times New Roman" panose="02020603050405020304" pitchFamily="18" charset="0"/>
                <a:ea typeface="MS Mincho" panose="02020609040205080304" pitchFamily="49" charset="-128"/>
                <a:cs typeface="Times New Roman" panose="02020603050405020304" pitchFamily="18" charset="0"/>
              </a:rPr>
              <a:t>4</a:t>
            </a:r>
            <a:r>
              <a:rPr lang="en-US" sz="2400" kern="100" dirty="0">
                <a:latin typeface="Times New Roman" panose="02020603050405020304" pitchFamily="18" charset="0"/>
                <a:ea typeface="MS Mincho" panose="02020609040205080304" pitchFamily="49" charset="-128"/>
                <a:cs typeface="Times New Roman" panose="02020603050405020304" pitchFamily="18" charset="0"/>
              </a:rPr>
              <a:t> axis passing through the </a:t>
            </a:r>
            <a:r>
              <a:rPr lang="en-US" sz="2400" b="1" kern="100" dirty="0">
                <a:latin typeface="Times New Roman" panose="02020603050405020304" pitchFamily="18" charset="0"/>
                <a:ea typeface="MS Mincho" panose="02020609040205080304" pitchFamily="49" charset="-128"/>
                <a:cs typeface="Times New Roman" panose="02020603050405020304" pitchFamily="18" charset="0"/>
              </a:rPr>
              <a:t>Mn(IV) </a:t>
            </a:r>
            <a:r>
              <a:rPr lang="en-US" sz="2400" kern="100" dirty="0">
                <a:latin typeface="Times New Roman" panose="02020603050405020304" pitchFamily="18" charset="0"/>
                <a:ea typeface="MS Mincho" panose="02020609040205080304" pitchFamily="49" charset="-128"/>
                <a:cs typeface="Times New Roman" panose="02020603050405020304" pitchFamily="18" charset="0"/>
              </a:rPr>
              <a:t>atoms (marked in brown).</a:t>
            </a:r>
          </a:p>
          <a:p>
            <a:pPr marL="0" indent="0">
              <a:lnSpc>
                <a:spcPct val="107000"/>
              </a:lnSpc>
              <a:spcBef>
                <a:spcPts val="0"/>
              </a:spcBef>
              <a:spcAft>
                <a:spcPts val="800"/>
              </a:spcAft>
              <a:buNone/>
            </a:pPr>
            <a:endParaRPr lang="en-US" sz="2400" kern="100" dirty="0">
              <a:latin typeface="Times New Roman" panose="02020603050405020304" pitchFamily="18" charset="0"/>
              <a:ea typeface="MS Mincho" panose="02020609040205080304" pitchFamily="49" charset="-128"/>
              <a:cs typeface="Times New Roman" panose="02020603050405020304" pitchFamily="18" charset="0"/>
            </a:endParaRPr>
          </a:p>
          <a:p>
            <a:pPr marL="0" indent="0">
              <a:lnSpc>
                <a:spcPct val="107000"/>
              </a:lnSpc>
              <a:spcBef>
                <a:spcPts val="0"/>
              </a:spcBef>
              <a:spcAft>
                <a:spcPts val="800"/>
              </a:spcAft>
              <a:buNone/>
            </a:pPr>
            <a:r>
              <a:rPr lang="en-US" sz="2400" kern="100" dirty="0">
                <a:latin typeface="Times New Roman" panose="02020603050405020304" pitchFamily="18" charset="0"/>
                <a:ea typeface="MS Mincho" panose="02020609040205080304" pitchFamily="49" charset="-128"/>
                <a:cs typeface="Times New Roman" panose="02020603050405020304" pitchFamily="18" charset="0"/>
              </a:rPr>
              <a:t>The </a:t>
            </a:r>
            <a:r>
              <a:rPr lang="en-US" sz="2400" b="1" kern="100" dirty="0">
                <a:latin typeface="Times New Roman" panose="02020603050405020304" pitchFamily="18" charset="0"/>
                <a:ea typeface="MS Mincho" panose="02020609040205080304" pitchFamily="49" charset="-128"/>
                <a:cs typeface="Times New Roman" panose="02020603050405020304" pitchFamily="18" charset="0"/>
              </a:rPr>
              <a:t>Mn(III) </a:t>
            </a:r>
            <a:r>
              <a:rPr lang="en-US" sz="2400" kern="100" dirty="0">
                <a:latin typeface="Times New Roman" panose="02020603050405020304" pitchFamily="18" charset="0"/>
                <a:ea typeface="MS Mincho" panose="02020609040205080304" pitchFamily="49" charset="-128"/>
                <a:cs typeface="Times New Roman" panose="02020603050405020304" pitchFamily="18" charset="0"/>
              </a:rPr>
              <a:t>atoms (blue) lie in a ring perpendicular to the </a:t>
            </a:r>
            <a:r>
              <a:rPr lang="en-US" sz="2400" b="1" kern="100" dirty="0">
                <a:latin typeface="Times New Roman" panose="02020603050405020304" pitchFamily="18" charset="0"/>
                <a:ea typeface="MS Mincho" panose="02020609040205080304" pitchFamily="49" charset="-128"/>
                <a:cs typeface="Times New Roman" panose="02020603050405020304" pitchFamily="18" charset="0"/>
              </a:rPr>
              <a:t>S</a:t>
            </a:r>
            <a:r>
              <a:rPr lang="en-US" sz="2400" b="1" kern="100" baseline="-25000" dirty="0">
                <a:latin typeface="Times New Roman" panose="02020603050405020304" pitchFamily="18" charset="0"/>
                <a:ea typeface="MS Mincho" panose="02020609040205080304" pitchFamily="49" charset="-128"/>
                <a:cs typeface="Times New Roman" panose="02020603050405020304" pitchFamily="18" charset="0"/>
              </a:rPr>
              <a:t>4</a:t>
            </a:r>
            <a:r>
              <a:rPr lang="en-US" sz="2400" kern="100" dirty="0">
                <a:latin typeface="Times New Roman" panose="02020603050405020304" pitchFamily="18" charset="0"/>
                <a:ea typeface="MS Mincho" panose="02020609040205080304" pitchFamily="49" charset="-128"/>
                <a:cs typeface="Times New Roman" panose="02020603050405020304" pitchFamily="18" charset="0"/>
              </a:rPr>
              <a:t> axis. </a:t>
            </a:r>
          </a:p>
          <a:p>
            <a:pPr marL="0" indent="0">
              <a:lnSpc>
                <a:spcPct val="107000"/>
              </a:lnSpc>
              <a:spcBef>
                <a:spcPts val="0"/>
              </a:spcBef>
              <a:spcAft>
                <a:spcPts val="800"/>
              </a:spcAft>
              <a:buNone/>
            </a:pPr>
            <a:r>
              <a:rPr lang="en-US" sz="2400" kern="100" dirty="0">
                <a:latin typeface="Times New Roman" panose="02020603050405020304" pitchFamily="18" charset="0"/>
                <a:ea typeface="MS Mincho" panose="02020609040205080304" pitchFamily="49" charset="-128"/>
                <a:cs typeface="Times New Roman" panose="02020603050405020304" pitchFamily="18" charset="0"/>
              </a:rPr>
              <a:t>All 4 </a:t>
            </a:r>
            <a:r>
              <a:rPr lang="en-US" sz="2400" b="1" kern="100" dirty="0">
                <a:latin typeface="Times New Roman" panose="02020603050405020304" pitchFamily="18" charset="0"/>
                <a:ea typeface="MS Mincho" panose="02020609040205080304" pitchFamily="49" charset="-128"/>
                <a:cs typeface="Times New Roman" panose="02020603050405020304" pitchFamily="18" charset="0"/>
              </a:rPr>
              <a:t>Mn(III) </a:t>
            </a:r>
            <a:r>
              <a:rPr lang="en-US" sz="2400" kern="100" dirty="0">
                <a:latin typeface="Times New Roman" panose="02020603050405020304" pitchFamily="18" charset="0"/>
                <a:ea typeface="MS Mincho" panose="02020609040205080304" pitchFamily="49" charset="-128"/>
                <a:cs typeface="Times New Roman" panose="02020603050405020304" pitchFamily="18" charset="0"/>
              </a:rPr>
              <a:t>ions are equivalent, and the 2 </a:t>
            </a:r>
            <a:r>
              <a:rPr lang="en-US" sz="2400" b="1" kern="100" dirty="0">
                <a:latin typeface="Times New Roman" panose="02020603050405020304" pitchFamily="18" charset="0"/>
                <a:ea typeface="MS Mincho" panose="02020609040205080304" pitchFamily="49" charset="-128"/>
                <a:cs typeface="Times New Roman" panose="02020603050405020304" pitchFamily="18" charset="0"/>
              </a:rPr>
              <a:t>Mn(IV) </a:t>
            </a:r>
            <a:r>
              <a:rPr lang="en-US" sz="2400" kern="100" dirty="0">
                <a:latin typeface="Times New Roman" panose="02020603050405020304" pitchFamily="18" charset="0"/>
                <a:ea typeface="MS Mincho" panose="02020609040205080304" pitchFamily="49" charset="-128"/>
                <a:cs typeface="Times New Roman" panose="02020603050405020304" pitchFamily="18" charset="0"/>
              </a:rPr>
              <a:t>atoms are equivalent.</a:t>
            </a:r>
          </a:p>
          <a:p>
            <a:pPr marL="0" indent="0">
              <a:lnSpc>
                <a:spcPct val="107000"/>
              </a:lnSpc>
              <a:spcBef>
                <a:spcPts val="0"/>
              </a:spcBef>
              <a:spcAft>
                <a:spcPts val="800"/>
              </a:spcAft>
              <a:buNone/>
            </a:pPr>
            <a:endParaRPr lang="en-US" sz="2400" kern="100" dirty="0">
              <a:latin typeface="Times New Roman" panose="02020603050405020304" pitchFamily="18" charset="0"/>
              <a:ea typeface="MS Mincho" panose="02020609040205080304" pitchFamily="49" charset="-128"/>
              <a:cs typeface="Times New Roman" panose="02020603050405020304" pitchFamily="18" charset="0"/>
            </a:endParaRPr>
          </a:p>
          <a:p>
            <a:pPr marL="0" indent="0">
              <a:lnSpc>
                <a:spcPct val="107000"/>
              </a:lnSpc>
              <a:spcBef>
                <a:spcPts val="0"/>
              </a:spcBef>
              <a:spcAft>
                <a:spcPts val="800"/>
              </a:spcAft>
              <a:buNone/>
            </a:pPr>
            <a:r>
              <a:rPr lang="en-US" sz="2400" dirty="0">
                <a:effectLst/>
                <a:latin typeface="Calibri" panose="020F0502020204030204" pitchFamily="34" charset="0"/>
                <a:ea typeface="Calibri" panose="020F0502020204030204" pitchFamily="34" charset="0"/>
                <a:cs typeface="Times New Roman" panose="02020603050405020304" pitchFamily="18" charset="0"/>
              </a:rPr>
              <a:t>The asymmetric unit contains just 1 </a:t>
            </a:r>
            <a:r>
              <a:rPr lang="en-US" sz="2400" b="1" dirty="0">
                <a:effectLst/>
                <a:latin typeface="Calibri" panose="020F0502020204030204" pitchFamily="34" charset="0"/>
                <a:ea typeface="Calibri" panose="020F0502020204030204" pitchFamily="34" charset="0"/>
                <a:cs typeface="Times New Roman" panose="02020603050405020304" pitchFamily="18" charset="0"/>
              </a:rPr>
              <a:t>Mn(III) </a:t>
            </a:r>
            <a:r>
              <a:rPr lang="en-US" sz="2400" dirty="0">
                <a:effectLst/>
                <a:latin typeface="Calibri" panose="020F0502020204030204" pitchFamily="34" charset="0"/>
                <a:ea typeface="Calibri" panose="020F0502020204030204" pitchFamily="34" charset="0"/>
                <a:cs typeface="Times New Roman" panose="02020603050405020304" pitchFamily="18" charset="0"/>
              </a:rPr>
              <a:t>and 1 </a:t>
            </a:r>
            <a:r>
              <a:rPr lang="en-US" sz="2400" b="1" dirty="0">
                <a:effectLst/>
                <a:latin typeface="Calibri" panose="020F0502020204030204" pitchFamily="34" charset="0"/>
                <a:ea typeface="Calibri" panose="020F0502020204030204" pitchFamily="34" charset="0"/>
                <a:cs typeface="Times New Roman" panose="02020603050405020304" pitchFamily="18" charset="0"/>
              </a:rPr>
              <a:t>Mn(IV)</a:t>
            </a:r>
            <a:r>
              <a:rPr lang="en-US" sz="2400" dirty="0">
                <a:effectLst/>
                <a:latin typeface="Calibri" panose="020F0502020204030204" pitchFamily="34" charset="0"/>
                <a:ea typeface="Calibri" panose="020F0502020204030204" pitchFamily="34" charset="0"/>
                <a:cs typeface="Times New Roman" panose="02020603050405020304" pitchFamily="18" charset="0"/>
              </a:rPr>
              <a:t>. Applying the </a:t>
            </a:r>
            <a:r>
              <a:rPr lang="en-US" sz="2400" b="1" kern="100" dirty="0">
                <a:latin typeface="Times New Roman" panose="02020603050405020304" pitchFamily="18" charset="0"/>
                <a:ea typeface="MS Mincho" panose="02020609040205080304" pitchFamily="49" charset="-128"/>
                <a:cs typeface="Times New Roman" panose="02020603050405020304" pitchFamily="18" charset="0"/>
              </a:rPr>
              <a:t>S</a:t>
            </a:r>
            <a:r>
              <a:rPr lang="en-US" sz="2400" b="1" kern="100" baseline="-25000" dirty="0">
                <a:latin typeface="Times New Roman" panose="02020603050405020304" pitchFamily="18" charset="0"/>
                <a:ea typeface="MS Mincho" panose="02020609040205080304" pitchFamily="49" charset="-128"/>
                <a:cs typeface="Times New Roman" panose="02020603050405020304" pitchFamily="18" charset="0"/>
              </a:rPr>
              <a:t>4</a:t>
            </a:r>
            <a:r>
              <a:rPr lang="en-US" sz="2400" dirty="0">
                <a:effectLst/>
                <a:latin typeface="Calibri" panose="020F0502020204030204" pitchFamily="34" charset="0"/>
                <a:ea typeface="Calibri" panose="020F0502020204030204" pitchFamily="34" charset="0"/>
                <a:cs typeface="Times New Roman" panose="02020603050405020304" pitchFamily="18" charset="0"/>
              </a:rPr>
              <a:t> operation </a:t>
            </a:r>
          </a:p>
          <a:p>
            <a:pPr marL="0" indent="0">
              <a:lnSpc>
                <a:spcPct val="107000"/>
              </a:lnSpc>
              <a:spcBef>
                <a:spcPts val="0"/>
              </a:spcBef>
              <a:spcAft>
                <a:spcPts val="800"/>
              </a:spcAft>
              <a:buNone/>
            </a:pPr>
            <a:r>
              <a:rPr lang="en-US" sz="2400" dirty="0">
                <a:effectLst/>
                <a:latin typeface="Calibri" panose="020F0502020204030204" pitchFamily="34" charset="0"/>
                <a:ea typeface="Calibri" panose="020F0502020204030204" pitchFamily="34" charset="0"/>
                <a:cs typeface="Times New Roman" panose="02020603050405020304" pitchFamily="18" charset="0"/>
              </a:rPr>
              <a:t>{y‒1/4, ‒x+5/4, ‒z+5/4} </a:t>
            </a:r>
          </a:p>
          <a:p>
            <a:pPr marL="0" indent="0">
              <a:lnSpc>
                <a:spcPct val="107000"/>
              </a:lnSpc>
              <a:spcBef>
                <a:spcPts val="0"/>
              </a:spcBef>
              <a:spcAft>
                <a:spcPts val="800"/>
              </a:spcAft>
              <a:buNone/>
            </a:pPr>
            <a:r>
              <a:rPr lang="en-US" sz="2400" dirty="0">
                <a:effectLst/>
                <a:latin typeface="Calibri" panose="020F0502020204030204" pitchFamily="34" charset="0"/>
                <a:ea typeface="Calibri" panose="020F0502020204030204" pitchFamily="34" charset="0"/>
                <a:cs typeface="Times New Roman" panose="02020603050405020304" pitchFamily="18" charset="0"/>
              </a:rPr>
              <a:t>to the asymmetric unit 3 times generates the entire </a:t>
            </a:r>
            <a:r>
              <a:rPr lang="en-US" sz="2400" dirty="0" err="1">
                <a:effectLst/>
                <a:latin typeface="Calibri" panose="020F0502020204030204" pitchFamily="34" charset="0"/>
                <a:ea typeface="Calibri" panose="020F0502020204030204" pitchFamily="34" charset="0"/>
                <a:cs typeface="Times New Roman" panose="02020603050405020304" pitchFamily="18" charset="0"/>
              </a:rPr>
              <a:t>hexanuclear</a:t>
            </a:r>
            <a:r>
              <a:rPr lang="en-US" sz="2400" dirty="0">
                <a:effectLst/>
                <a:latin typeface="Calibri" panose="020F0502020204030204" pitchFamily="34" charset="0"/>
                <a:ea typeface="Calibri" panose="020F0502020204030204" pitchFamily="34" charset="0"/>
                <a:cs typeface="Times New Roman" panose="02020603050405020304" pitchFamily="18" charset="0"/>
              </a:rPr>
              <a:t> molecule.</a:t>
            </a:r>
          </a:p>
          <a:p>
            <a:pPr marL="0" indent="0">
              <a:lnSpc>
                <a:spcPct val="107000"/>
              </a:lnSpc>
              <a:spcBef>
                <a:spcPts val="0"/>
              </a:spcBef>
              <a:spcAft>
                <a:spcPts val="800"/>
              </a:spcAft>
              <a:buNone/>
            </a:pPr>
            <a:endParaRPr lang="en-US" sz="1800" kern="0" dirty="0">
              <a:latin typeface="Calibri" panose="020F0502020204030204" pitchFamily="34" charset="0"/>
              <a:ea typeface="Calibri" panose="020F0502020204030204" pitchFamily="34" charset="0"/>
              <a:cs typeface="Times New Roman" panose="02020603050405020304" pitchFamily="18" charset="0"/>
            </a:endParaRPr>
          </a:p>
          <a:p>
            <a:pPr marL="0" indent="0">
              <a:lnSpc>
                <a:spcPct val="107000"/>
              </a:lnSpc>
              <a:spcBef>
                <a:spcPts val="0"/>
              </a:spcBef>
              <a:spcAft>
                <a:spcPts val="800"/>
              </a:spcAft>
              <a:buNone/>
            </a:pPr>
            <a:endParaRPr lang="en-US" sz="1800" kern="0" dirty="0">
              <a:latin typeface="Calibri" panose="020F0502020204030204" pitchFamily="34" charset="0"/>
              <a:ea typeface="Calibri" panose="020F0502020204030204" pitchFamily="34" charset="0"/>
              <a:cs typeface="Times New Roman" panose="02020603050405020304" pitchFamily="18" charset="0"/>
            </a:endParaRPr>
          </a:p>
        </p:txBody>
      </p:sp>
      <p:sp>
        <p:nvSpPr>
          <p:cNvPr id="3" name="TextBox 2">
            <a:extLst>
              <a:ext uri="{FF2B5EF4-FFF2-40B4-BE49-F238E27FC236}">
                <a16:creationId xmlns:a16="http://schemas.microsoft.com/office/drawing/2014/main" id="{8CD08D51-F20F-C099-E520-549B88FC6BFC}"/>
              </a:ext>
            </a:extLst>
          </p:cNvPr>
          <p:cNvSpPr txBox="1"/>
          <p:nvPr/>
        </p:nvSpPr>
        <p:spPr>
          <a:xfrm>
            <a:off x="0" y="7138"/>
            <a:ext cx="12496800" cy="523220"/>
          </a:xfrm>
          <a:prstGeom prst="rect">
            <a:avLst/>
          </a:prstGeom>
          <a:noFill/>
        </p:spPr>
        <p:txBody>
          <a:bodyPr wrap="square">
            <a:spAutoFit/>
          </a:bodyPr>
          <a:lstStyle/>
          <a:p>
            <a:r>
              <a:rPr lang="en-US" sz="2800" b="1" dirty="0">
                <a:solidFill>
                  <a:srgbClr val="0000FF"/>
                </a:solidFill>
                <a:latin typeface="Times New Roman" panose="02020603050405020304" pitchFamily="18" charset="0"/>
                <a:ea typeface="Calibri" panose="020F0502020204030204" pitchFamily="34" charset="0"/>
              </a:rPr>
              <a:t>THE Mn</a:t>
            </a:r>
            <a:r>
              <a:rPr lang="en-US" sz="2800" b="1" baseline="-25000" dirty="0">
                <a:solidFill>
                  <a:srgbClr val="0000FF"/>
                </a:solidFill>
                <a:latin typeface="Times New Roman" panose="02020603050405020304" pitchFamily="18" charset="0"/>
                <a:ea typeface="Calibri" panose="020F0502020204030204" pitchFamily="34" charset="0"/>
              </a:rPr>
              <a:t>6</a:t>
            </a:r>
            <a:r>
              <a:rPr lang="en-US" sz="2800" b="1" dirty="0">
                <a:solidFill>
                  <a:srgbClr val="0000FF"/>
                </a:solidFill>
                <a:latin typeface="Times New Roman" panose="02020603050405020304" pitchFamily="18" charset="0"/>
                <a:ea typeface="Calibri" panose="020F0502020204030204" pitchFamily="34" charset="0"/>
              </a:rPr>
              <a:t> SKELETON IN </a:t>
            </a:r>
            <a:r>
              <a:rPr lang="en-US" sz="2800" b="1" kern="100" dirty="0">
                <a:solidFill>
                  <a:srgbClr val="0000FF"/>
                </a:solidFill>
                <a:effectLst/>
                <a:latin typeface="Times New Roman" panose="02020603050405020304" pitchFamily="18" charset="0"/>
                <a:ea typeface="MS Mincho" panose="02020609040205080304" pitchFamily="49" charset="-128"/>
              </a:rPr>
              <a:t>Mn</a:t>
            </a:r>
            <a:r>
              <a:rPr lang="en-US" sz="2800" b="1" kern="100" baseline="-25000" dirty="0">
                <a:solidFill>
                  <a:srgbClr val="0000FF"/>
                </a:solidFill>
                <a:effectLst/>
                <a:latin typeface="Times New Roman" panose="02020603050405020304" pitchFamily="18" charset="0"/>
                <a:ea typeface="MS Mincho" panose="02020609040205080304" pitchFamily="49" charset="-128"/>
              </a:rPr>
              <a:t>6</a:t>
            </a:r>
            <a:r>
              <a:rPr lang="en-US" sz="2800" b="1" kern="100" dirty="0">
                <a:solidFill>
                  <a:srgbClr val="0000FF"/>
                </a:solidFill>
                <a:effectLst/>
                <a:latin typeface="Times New Roman" panose="02020603050405020304" pitchFamily="18" charset="0"/>
                <a:ea typeface="MS Mincho" panose="02020609040205080304" pitchFamily="49" charset="-128"/>
              </a:rPr>
              <a:t>{OK(THF)}</a:t>
            </a:r>
            <a:r>
              <a:rPr lang="en-US" sz="2800" b="1" kern="100" baseline="-25000" dirty="0">
                <a:solidFill>
                  <a:srgbClr val="0000FF"/>
                </a:solidFill>
                <a:effectLst/>
                <a:latin typeface="Times New Roman" panose="02020603050405020304" pitchFamily="18" charset="0"/>
                <a:ea typeface="MS Mincho" panose="02020609040205080304" pitchFamily="49" charset="-128"/>
              </a:rPr>
              <a:t>4</a:t>
            </a:r>
            <a:r>
              <a:rPr lang="en-US" sz="2800" b="1" kern="100" dirty="0">
                <a:solidFill>
                  <a:srgbClr val="0000FF"/>
                </a:solidFill>
                <a:effectLst/>
                <a:latin typeface="Times New Roman" panose="02020603050405020304" pitchFamily="18" charset="0"/>
                <a:ea typeface="MS Mincho" panose="02020609040205080304" pitchFamily="49" charset="-128"/>
              </a:rPr>
              <a:t>(OH)</a:t>
            </a:r>
            <a:r>
              <a:rPr lang="en-US" sz="2800" b="1" kern="100" baseline="-25000" dirty="0">
                <a:solidFill>
                  <a:srgbClr val="0000FF"/>
                </a:solidFill>
                <a:effectLst/>
                <a:latin typeface="Times New Roman" panose="02020603050405020304" pitchFamily="18" charset="0"/>
                <a:ea typeface="MS Mincho" panose="02020609040205080304" pitchFamily="49" charset="-128"/>
              </a:rPr>
              <a:t>4</a:t>
            </a:r>
            <a:r>
              <a:rPr lang="en-US" sz="2800" b="1" kern="100" dirty="0">
                <a:solidFill>
                  <a:srgbClr val="0000FF"/>
                </a:solidFill>
                <a:effectLst/>
                <a:latin typeface="Times New Roman" panose="02020603050405020304" pitchFamily="18" charset="0"/>
                <a:ea typeface="MS Mincho" panose="02020609040205080304" pitchFamily="49" charset="-128"/>
              </a:rPr>
              <a:t>(</a:t>
            </a:r>
            <a:r>
              <a:rPr lang="en-US" sz="2800" b="1" kern="100" dirty="0" err="1">
                <a:solidFill>
                  <a:srgbClr val="0000FF"/>
                </a:solidFill>
                <a:effectLst/>
                <a:latin typeface="Times New Roman" panose="02020603050405020304" pitchFamily="18" charset="0"/>
                <a:ea typeface="MS Mincho" panose="02020609040205080304" pitchFamily="49" charset="-128"/>
              </a:rPr>
              <a:t>pin</a:t>
            </a:r>
            <a:r>
              <a:rPr lang="en-US" sz="2800" b="1" kern="100" baseline="30000" dirty="0" err="1">
                <a:solidFill>
                  <a:srgbClr val="0000FF"/>
                </a:solidFill>
                <a:effectLst/>
                <a:latin typeface="Times New Roman" panose="02020603050405020304" pitchFamily="18" charset="0"/>
                <a:ea typeface="MS Mincho" panose="02020609040205080304" pitchFamily="49" charset="-128"/>
              </a:rPr>
              <a:t>F</a:t>
            </a:r>
            <a:r>
              <a:rPr lang="en-US" sz="2800" b="1" kern="100" dirty="0">
                <a:solidFill>
                  <a:srgbClr val="0000FF"/>
                </a:solidFill>
                <a:effectLst/>
                <a:latin typeface="Times New Roman" panose="02020603050405020304" pitchFamily="18" charset="0"/>
                <a:ea typeface="MS Mincho" panose="02020609040205080304" pitchFamily="49" charset="-128"/>
              </a:rPr>
              <a:t>)</a:t>
            </a:r>
            <a:r>
              <a:rPr lang="en-US" sz="2800" b="1" kern="100" baseline="-25000" dirty="0">
                <a:solidFill>
                  <a:srgbClr val="0000FF"/>
                </a:solidFill>
                <a:effectLst/>
                <a:latin typeface="Times New Roman" panose="02020603050405020304" pitchFamily="18" charset="0"/>
                <a:ea typeface="MS Mincho" panose="02020609040205080304" pitchFamily="49" charset="-128"/>
              </a:rPr>
              <a:t>6</a:t>
            </a:r>
            <a:endParaRPr lang="en-US" sz="2800" b="1" dirty="0">
              <a:solidFill>
                <a:srgbClr val="0000FF"/>
              </a:solidFill>
              <a:effectLst/>
              <a:latin typeface="Times New Roman" panose="02020603050405020304" pitchFamily="18" charset="0"/>
              <a:ea typeface="Calibri" panose="020F0502020204030204" pitchFamily="34" charset="0"/>
            </a:endParaRPr>
          </a:p>
        </p:txBody>
      </p:sp>
      <p:sp>
        <p:nvSpPr>
          <p:cNvPr id="448" name="AutoShape 3">
            <a:extLst>
              <a:ext uri="{FF2B5EF4-FFF2-40B4-BE49-F238E27FC236}">
                <a16:creationId xmlns:a16="http://schemas.microsoft.com/office/drawing/2014/main" id="{62E11060-C20A-CDA3-C019-1CD0DDCE5652}"/>
              </a:ext>
            </a:extLst>
          </p:cNvPr>
          <p:cNvSpPr>
            <a:spLocks noChangeAspect="1" noChangeArrowheads="1" noTextEdit="1"/>
          </p:cNvSpPr>
          <p:nvPr/>
        </p:nvSpPr>
        <p:spPr bwMode="auto">
          <a:xfrm>
            <a:off x="150414" y="877888"/>
            <a:ext cx="59436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Rectangle 5">
            <a:extLst>
              <a:ext uri="{FF2B5EF4-FFF2-40B4-BE49-F238E27FC236}">
                <a16:creationId xmlns:a16="http://schemas.microsoft.com/office/drawing/2014/main" id="{923CBBF1-A0DC-EC79-D5A5-E7FF13CFFB55}"/>
              </a:ext>
            </a:extLst>
          </p:cNvPr>
          <p:cNvSpPr>
            <a:spLocks noChangeArrowheads="1"/>
          </p:cNvSpPr>
          <p:nvPr/>
        </p:nvSpPr>
        <p:spPr bwMode="auto">
          <a:xfrm>
            <a:off x="44075" y="914400"/>
            <a:ext cx="6124575" cy="548640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Oval 6">
            <a:extLst>
              <a:ext uri="{FF2B5EF4-FFF2-40B4-BE49-F238E27FC236}">
                <a16:creationId xmlns:a16="http://schemas.microsoft.com/office/drawing/2014/main" id="{38D85EB9-0EDD-E317-B1A9-D1EAFC883142}"/>
              </a:ext>
            </a:extLst>
          </p:cNvPr>
          <p:cNvSpPr>
            <a:spLocks noChangeArrowheads="1"/>
          </p:cNvSpPr>
          <p:nvPr/>
        </p:nvSpPr>
        <p:spPr bwMode="auto">
          <a:xfrm>
            <a:off x="2980950" y="3952875"/>
            <a:ext cx="173038" cy="173038"/>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7">
            <a:extLst>
              <a:ext uri="{FF2B5EF4-FFF2-40B4-BE49-F238E27FC236}">
                <a16:creationId xmlns:a16="http://schemas.microsoft.com/office/drawing/2014/main" id="{0073636B-A8A8-3235-E5EA-640F2A94CBD3}"/>
              </a:ext>
            </a:extLst>
          </p:cNvPr>
          <p:cNvSpPr>
            <a:spLocks/>
          </p:cNvSpPr>
          <p:nvPr/>
        </p:nvSpPr>
        <p:spPr bwMode="auto">
          <a:xfrm>
            <a:off x="3065087" y="3648075"/>
            <a:ext cx="404813" cy="400050"/>
          </a:xfrm>
          <a:custGeom>
            <a:avLst/>
            <a:gdLst>
              <a:gd name="T0" fmla="*/ 3 w 255"/>
              <a:gd name="T1" fmla="*/ 218 h 252"/>
              <a:gd name="T2" fmla="*/ 3 w 255"/>
              <a:gd name="T3" fmla="*/ 218 h 252"/>
              <a:gd name="T4" fmla="*/ 3 w 255"/>
              <a:gd name="T5" fmla="*/ 222 h 252"/>
              <a:gd name="T6" fmla="*/ 0 w 255"/>
              <a:gd name="T7" fmla="*/ 226 h 252"/>
              <a:gd name="T8" fmla="*/ 0 w 255"/>
              <a:gd name="T9" fmla="*/ 226 h 252"/>
              <a:gd name="T10" fmla="*/ 0 w 255"/>
              <a:gd name="T11" fmla="*/ 229 h 252"/>
              <a:gd name="T12" fmla="*/ 0 w 255"/>
              <a:gd name="T13" fmla="*/ 233 h 252"/>
              <a:gd name="T14" fmla="*/ 0 w 255"/>
              <a:gd name="T15" fmla="*/ 233 h 252"/>
              <a:gd name="T16" fmla="*/ 0 w 255"/>
              <a:gd name="T17" fmla="*/ 237 h 252"/>
              <a:gd name="T18" fmla="*/ 3 w 255"/>
              <a:gd name="T19" fmla="*/ 241 h 252"/>
              <a:gd name="T20" fmla="*/ 3 w 255"/>
              <a:gd name="T21" fmla="*/ 241 h 252"/>
              <a:gd name="T22" fmla="*/ 3 w 255"/>
              <a:gd name="T23" fmla="*/ 244 h 252"/>
              <a:gd name="T24" fmla="*/ 7 w 255"/>
              <a:gd name="T25" fmla="*/ 244 h 252"/>
              <a:gd name="T26" fmla="*/ 11 w 255"/>
              <a:gd name="T27" fmla="*/ 248 h 252"/>
              <a:gd name="T28" fmla="*/ 11 w 255"/>
              <a:gd name="T29" fmla="*/ 248 h 252"/>
              <a:gd name="T30" fmla="*/ 15 w 255"/>
              <a:gd name="T31" fmla="*/ 248 h 252"/>
              <a:gd name="T32" fmla="*/ 15 w 255"/>
              <a:gd name="T33" fmla="*/ 252 h 252"/>
              <a:gd name="T34" fmla="*/ 18 w 255"/>
              <a:gd name="T35" fmla="*/ 252 h 252"/>
              <a:gd name="T36" fmla="*/ 22 w 255"/>
              <a:gd name="T37" fmla="*/ 252 h 252"/>
              <a:gd name="T38" fmla="*/ 22 w 255"/>
              <a:gd name="T39" fmla="*/ 252 h 252"/>
              <a:gd name="T40" fmla="*/ 26 w 255"/>
              <a:gd name="T41" fmla="*/ 252 h 252"/>
              <a:gd name="T42" fmla="*/ 30 w 255"/>
              <a:gd name="T43" fmla="*/ 252 h 252"/>
              <a:gd name="T44" fmla="*/ 30 w 255"/>
              <a:gd name="T45" fmla="*/ 248 h 252"/>
              <a:gd name="T46" fmla="*/ 33 w 255"/>
              <a:gd name="T47" fmla="*/ 248 h 252"/>
              <a:gd name="T48" fmla="*/ 33 w 255"/>
              <a:gd name="T49" fmla="*/ 248 h 252"/>
              <a:gd name="T50" fmla="*/ 255 w 255"/>
              <a:gd name="T51" fmla="*/ 34 h 252"/>
              <a:gd name="T52" fmla="*/ 251 w 255"/>
              <a:gd name="T53" fmla="*/ 34 h 252"/>
              <a:gd name="T54" fmla="*/ 251 w 255"/>
              <a:gd name="T55" fmla="*/ 34 h 252"/>
              <a:gd name="T56" fmla="*/ 247 w 255"/>
              <a:gd name="T57" fmla="*/ 38 h 252"/>
              <a:gd name="T58" fmla="*/ 243 w 255"/>
              <a:gd name="T59" fmla="*/ 38 h 252"/>
              <a:gd name="T60" fmla="*/ 243 w 255"/>
              <a:gd name="T61" fmla="*/ 38 h 252"/>
              <a:gd name="T62" fmla="*/ 240 w 255"/>
              <a:gd name="T63" fmla="*/ 38 h 252"/>
              <a:gd name="T64" fmla="*/ 236 w 255"/>
              <a:gd name="T65" fmla="*/ 38 h 252"/>
              <a:gd name="T66" fmla="*/ 236 w 255"/>
              <a:gd name="T67" fmla="*/ 34 h 252"/>
              <a:gd name="T68" fmla="*/ 232 w 255"/>
              <a:gd name="T69" fmla="*/ 34 h 252"/>
              <a:gd name="T70" fmla="*/ 228 w 255"/>
              <a:gd name="T71" fmla="*/ 34 h 252"/>
              <a:gd name="T72" fmla="*/ 228 w 255"/>
              <a:gd name="T73" fmla="*/ 30 h 252"/>
              <a:gd name="T74" fmla="*/ 225 w 255"/>
              <a:gd name="T75" fmla="*/ 30 h 252"/>
              <a:gd name="T76" fmla="*/ 225 w 255"/>
              <a:gd name="T77" fmla="*/ 27 h 252"/>
              <a:gd name="T78" fmla="*/ 221 w 255"/>
              <a:gd name="T79" fmla="*/ 27 h 252"/>
              <a:gd name="T80" fmla="*/ 221 w 255"/>
              <a:gd name="T81" fmla="*/ 23 h 252"/>
              <a:gd name="T82" fmla="*/ 221 w 255"/>
              <a:gd name="T83" fmla="*/ 19 h 252"/>
              <a:gd name="T84" fmla="*/ 221 w 255"/>
              <a:gd name="T85" fmla="*/ 15 h 252"/>
              <a:gd name="T86" fmla="*/ 221 w 255"/>
              <a:gd name="T87" fmla="*/ 15 h 252"/>
              <a:gd name="T88" fmla="*/ 221 w 255"/>
              <a:gd name="T89" fmla="*/ 12 h 252"/>
              <a:gd name="T90" fmla="*/ 221 w 255"/>
              <a:gd name="T91" fmla="*/ 8 h 252"/>
              <a:gd name="T92" fmla="*/ 221 w 255"/>
              <a:gd name="T93" fmla="*/ 8 h 252"/>
              <a:gd name="T94" fmla="*/ 221 w 255"/>
              <a:gd name="T95" fmla="*/ 4 h 252"/>
              <a:gd name="T96" fmla="*/ 225 w 255"/>
              <a:gd name="T97" fmla="*/ 4 h 252"/>
              <a:gd name="T98" fmla="*/ 225 w 255"/>
              <a:gd name="T9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5" h="252">
                <a:moveTo>
                  <a:pt x="3" y="218"/>
                </a:moveTo>
                <a:lnTo>
                  <a:pt x="3" y="218"/>
                </a:lnTo>
                <a:lnTo>
                  <a:pt x="3" y="218"/>
                </a:lnTo>
                <a:lnTo>
                  <a:pt x="3" y="218"/>
                </a:lnTo>
                <a:lnTo>
                  <a:pt x="3" y="222"/>
                </a:lnTo>
                <a:lnTo>
                  <a:pt x="3" y="222"/>
                </a:lnTo>
                <a:lnTo>
                  <a:pt x="0" y="222"/>
                </a:lnTo>
                <a:lnTo>
                  <a:pt x="0" y="226"/>
                </a:lnTo>
                <a:lnTo>
                  <a:pt x="0" y="226"/>
                </a:lnTo>
                <a:lnTo>
                  <a:pt x="0" y="226"/>
                </a:lnTo>
                <a:lnTo>
                  <a:pt x="0" y="229"/>
                </a:lnTo>
                <a:lnTo>
                  <a:pt x="0" y="229"/>
                </a:lnTo>
                <a:lnTo>
                  <a:pt x="0" y="229"/>
                </a:lnTo>
                <a:lnTo>
                  <a:pt x="0" y="233"/>
                </a:lnTo>
                <a:lnTo>
                  <a:pt x="0" y="233"/>
                </a:lnTo>
                <a:lnTo>
                  <a:pt x="0" y="233"/>
                </a:lnTo>
                <a:lnTo>
                  <a:pt x="0" y="237"/>
                </a:lnTo>
                <a:lnTo>
                  <a:pt x="0" y="237"/>
                </a:lnTo>
                <a:lnTo>
                  <a:pt x="3" y="237"/>
                </a:lnTo>
                <a:lnTo>
                  <a:pt x="3" y="241"/>
                </a:lnTo>
                <a:lnTo>
                  <a:pt x="3" y="241"/>
                </a:lnTo>
                <a:lnTo>
                  <a:pt x="3" y="241"/>
                </a:lnTo>
                <a:lnTo>
                  <a:pt x="3" y="241"/>
                </a:lnTo>
                <a:lnTo>
                  <a:pt x="3" y="244"/>
                </a:lnTo>
                <a:lnTo>
                  <a:pt x="7" y="244"/>
                </a:lnTo>
                <a:lnTo>
                  <a:pt x="7" y="244"/>
                </a:lnTo>
                <a:lnTo>
                  <a:pt x="7" y="248"/>
                </a:lnTo>
                <a:lnTo>
                  <a:pt x="11" y="248"/>
                </a:lnTo>
                <a:lnTo>
                  <a:pt x="11" y="248"/>
                </a:lnTo>
                <a:lnTo>
                  <a:pt x="11" y="248"/>
                </a:lnTo>
                <a:lnTo>
                  <a:pt x="11" y="248"/>
                </a:lnTo>
                <a:lnTo>
                  <a:pt x="15" y="248"/>
                </a:lnTo>
                <a:lnTo>
                  <a:pt x="15" y="252"/>
                </a:lnTo>
                <a:lnTo>
                  <a:pt x="15" y="252"/>
                </a:lnTo>
                <a:lnTo>
                  <a:pt x="18" y="252"/>
                </a:lnTo>
                <a:lnTo>
                  <a:pt x="18" y="252"/>
                </a:lnTo>
                <a:lnTo>
                  <a:pt x="18" y="252"/>
                </a:lnTo>
                <a:lnTo>
                  <a:pt x="22" y="252"/>
                </a:lnTo>
                <a:lnTo>
                  <a:pt x="22" y="252"/>
                </a:lnTo>
                <a:lnTo>
                  <a:pt x="22" y="252"/>
                </a:lnTo>
                <a:lnTo>
                  <a:pt x="26" y="252"/>
                </a:lnTo>
                <a:lnTo>
                  <a:pt x="26" y="252"/>
                </a:lnTo>
                <a:lnTo>
                  <a:pt x="26" y="252"/>
                </a:lnTo>
                <a:lnTo>
                  <a:pt x="30" y="252"/>
                </a:lnTo>
                <a:lnTo>
                  <a:pt x="30" y="252"/>
                </a:lnTo>
                <a:lnTo>
                  <a:pt x="30" y="248"/>
                </a:lnTo>
                <a:lnTo>
                  <a:pt x="33" y="248"/>
                </a:lnTo>
                <a:lnTo>
                  <a:pt x="33" y="248"/>
                </a:lnTo>
                <a:lnTo>
                  <a:pt x="33" y="248"/>
                </a:lnTo>
                <a:lnTo>
                  <a:pt x="33" y="248"/>
                </a:lnTo>
                <a:lnTo>
                  <a:pt x="255" y="30"/>
                </a:lnTo>
                <a:lnTo>
                  <a:pt x="255" y="34"/>
                </a:lnTo>
                <a:lnTo>
                  <a:pt x="251" y="34"/>
                </a:lnTo>
                <a:lnTo>
                  <a:pt x="251" y="34"/>
                </a:lnTo>
                <a:lnTo>
                  <a:pt x="251" y="34"/>
                </a:lnTo>
                <a:lnTo>
                  <a:pt x="251" y="34"/>
                </a:lnTo>
                <a:lnTo>
                  <a:pt x="247" y="34"/>
                </a:lnTo>
                <a:lnTo>
                  <a:pt x="247" y="38"/>
                </a:lnTo>
                <a:lnTo>
                  <a:pt x="247" y="38"/>
                </a:lnTo>
                <a:lnTo>
                  <a:pt x="243" y="38"/>
                </a:lnTo>
                <a:lnTo>
                  <a:pt x="243" y="38"/>
                </a:lnTo>
                <a:lnTo>
                  <a:pt x="243" y="38"/>
                </a:lnTo>
                <a:lnTo>
                  <a:pt x="240" y="38"/>
                </a:lnTo>
                <a:lnTo>
                  <a:pt x="240" y="38"/>
                </a:lnTo>
                <a:lnTo>
                  <a:pt x="240" y="38"/>
                </a:lnTo>
                <a:lnTo>
                  <a:pt x="236" y="38"/>
                </a:lnTo>
                <a:lnTo>
                  <a:pt x="236" y="34"/>
                </a:lnTo>
                <a:lnTo>
                  <a:pt x="236" y="34"/>
                </a:lnTo>
                <a:lnTo>
                  <a:pt x="232" y="34"/>
                </a:lnTo>
                <a:lnTo>
                  <a:pt x="232" y="34"/>
                </a:lnTo>
                <a:lnTo>
                  <a:pt x="232" y="34"/>
                </a:lnTo>
                <a:lnTo>
                  <a:pt x="228" y="34"/>
                </a:lnTo>
                <a:lnTo>
                  <a:pt x="228" y="30"/>
                </a:lnTo>
                <a:lnTo>
                  <a:pt x="228" y="30"/>
                </a:lnTo>
                <a:lnTo>
                  <a:pt x="228" y="30"/>
                </a:lnTo>
                <a:lnTo>
                  <a:pt x="225" y="30"/>
                </a:lnTo>
                <a:lnTo>
                  <a:pt x="225" y="27"/>
                </a:lnTo>
                <a:lnTo>
                  <a:pt x="225" y="27"/>
                </a:lnTo>
                <a:lnTo>
                  <a:pt x="225" y="27"/>
                </a:lnTo>
                <a:lnTo>
                  <a:pt x="221" y="27"/>
                </a:lnTo>
                <a:lnTo>
                  <a:pt x="221" y="23"/>
                </a:lnTo>
                <a:lnTo>
                  <a:pt x="221" y="23"/>
                </a:lnTo>
                <a:lnTo>
                  <a:pt x="221" y="23"/>
                </a:lnTo>
                <a:lnTo>
                  <a:pt x="221" y="19"/>
                </a:lnTo>
                <a:lnTo>
                  <a:pt x="221" y="19"/>
                </a:lnTo>
                <a:lnTo>
                  <a:pt x="221" y="15"/>
                </a:lnTo>
                <a:lnTo>
                  <a:pt x="221" y="15"/>
                </a:lnTo>
                <a:lnTo>
                  <a:pt x="221" y="15"/>
                </a:lnTo>
                <a:lnTo>
                  <a:pt x="221" y="12"/>
                </a:lnTo>
                <a:lnTo>
                  <a:pt x="221" y="12"/>
                </a:lnTo>
                <a:lnTo>
                  <a:pt x="221" y="12"/>
                </a:lnTo>
                <a:lnTo>
                  <a:pt x="221" y="8"/>
                </a:lnTo>
                <a:lnTo>
                  <a:pt x="221" y="8"/>
                </a:lnTo>
                <a:lnTo>
                  <a:pt x="221" y="8"/>
                </a:lnTo>
                <a:lnTo>
                  <a:pt x="221" y="8"/>
                </a:lnTo>
                <a:lnTo>
                  <a:pt x="221" y="4"/>
                </a:lnTo>
                <a:lnTo>
                  <a:pt x="221" y="4"/>
                </a:lnTo>
                <a:lnTo>
                  <a:pt x="225" y="4"/>
                </a:lnTo>
                <a:lnTo>
                  <a:pt x="225" y="0"/>
                </a:lnTo>
                <a:lnTo>
                  <a:pt x="225" y="0"/>
                </a:lnTo>
                <a:lnTo>
                  <a:pt x="3" y="218"/>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Oval 8">
            <a:extLst>
              <a:ext uri="{FF2B5EF4-FFF2-40B4-BE49-F238E27FC236}">
                <a16:creationId xmlns:a16="http://schemas.microsoft.com/office/drawing/2014/main" id="{B16E992B-360C-93F6-68E5-EAE953819CFE}"/>
              </a:ext>
            </a:extLst>
          </p:cNvPr>
          <p:cNvSpPr>
            <a:spLocks noChangeArrowheads="1"/>
          </p:cNvSpPr>
          <p:nvPr/>
        </p:nvSpPr>
        <p:spPr bwMode="auto">
          <a:xfrm>
            <a:off x="4303337" y="2957513"/>
            <a:ext cx="184150" cy="184150"/>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9">
            <a:extLst>
              <a:ext uri="{FF2B5EF4-FFF2-40B4-BE49-F238E27FC236}">
                <a16:creationId xmlns:a16="http://schemas.microsoft.com/office/drawing/2014/main" id="{4C3D284B-FFF3-3515-36EE-8CBC0B234BAE}"/>
              </a:ext>
            </a:extLst>
          </p:cNvPr>
          <p:cNvSpPr>
            <a:spLocks/>
          </p:cNvSpPr>
          <p:nvPr/>
        </p:nvSpPr>
        <p:spPr bwMode="auto">
          <a:xfrm>
            <a:off x="3619125" y="3059113"/>
            <a:ext cx="749300" cy="500063"/>
          </a:xfrm>
          <a:custGeom>
            <a:avLst/>
            <a:gdLst>
              <a:gd name="T0" fmla="*/ 469 w 472"/>
              <a:gd name="T1" fmla="*/ 34 h 315"/>
              <a:gd name="T2" fmla="*/ 469 w 472"/>
              <a:gd name="T3" fmla="*/ 34 h 315"/>
              <a:gd name="T4" fmla="*/ 469 w 472"/>
              <a:gd name="T5" fmla="*/ 34 h 315"/>
              <a:gd name="T6" fmla="*/ 472 w 472"/>
              <a:gd name="T7" fmla="*/ 30 h 315"/>
              <a:gd name="T8" fmla="*/ 472 w 472"/>
              <a:gd name="T9" fmla="*/ 30 h 315"/>
              <a:gd name="T10" fmla="*/ 472 w 472"/>
              <a:gd name="T11" fmla="*/ 26 h 315"/>
              <a:gd name="T12" fmla="*/ 472 w 472"/>
              <a:gd name="T13" fmla="*/ 26 h 315"/>
              <a:gd name="T14" fmla="*/ 472 w 472"/>
              <a:gd name="T15" fmla="*/ 22 h 315"/>
              <a:gd name="T16" fmla="*/ 472 w 472"/>
              <a:gd name="T17" fmla="*/ 19 h 315"/>
              <a:gd name="T18" fmla="*/ 469 w 472"/>
              <a:gd name="T19" fmla="*/ 19 h 315"/>
              <a:gd name="T20" fmla="*/ 469 w 472"/>
              <a:gd name="T21" fmla="*/ 15 h 315"/>
              <a:gd name="T22" fmla="*/ 469 w 472"/>
              <a:gd name="T23" fmla="*/ 11 h 315"/>
              <a:gd name="T24" fmla="*/ 465 w 472"/>
              <a:gd name="T25" fmla="*/ 11 h 315"/>
              <a:gd name="T26" fmla="*/ 465 w 472"/>
              <a:gd name="T27" fmla="*/ 7 h 315"/>
              <a:gd name="T28" fmla="*/ 465 w 472"/>
              <a:gd name="T29" fmla="*/ 7 h 315"/>
              <a:gd name="T30" fmla="*/ 461 w 472"/>
              <a:gd name="T31" fmla="*/ 4 h 315"/>
              <a:gd name="T32" fmla="*/ 461 w 472"/>
              <a:gd name="T33" fmla="*/ 4 h 315"/>
              <a:gd name="T34" fmla="*/ 457 w 472"/>
              <a:gd name="T35" fmla="*/ 0 h 315"/>
              <a:gd name="T36" fmla="*/ 454 w 472"/>
              <a:gd name="T37" fmla="*/ 0 h 315"/>
              <a:gd name="T38" fmla="*/ 454 w 472"/>
              <a:gd name="T39" fmla="*/ 0 h 315"/>
              <a:gd name="T40" fmla="*/ 450 w 472"/>
              <a:gd name="T41" fmla="*/ 0 h 315"/>
              <a:gd name="T42" fmla="*/ 450 w 472"/>
              <a:gd name="T43" fmla="*/ 0 h 315"/>
              <a:gd name="T44" fmla="*/ 450 w 472"/>
              <a:gd name="T45" fmla="*/ 0 h 315"/>
              <a:gd name="T46" fmla="*/ 446 w 472"/>
              <a:gd name="T47" fmla="*/ 0 h 315"/>
              <a:gd name="T48" fmla="*/ 446 w 472"/>
              <a:gd name="T49" fmla="*/ 0 h 315"/>
              <a:gd name="T50" fmla="*/ 0 w 472"/>
              <a:gd name="T51" fmla="*/ 278 h 315"/>
              <a:gd name="T52" fmla="*/ 3 w 472"/>
              <a:gd name="T53" fmla="*/ 278 h 315"/>
              <a:gd name="T54" fmla="*/ 3 w 472"/>
              <a:gd name="T55" fmla="*/ 278 h 315"/>
              <a:gd name="T56" fmla="*/ 7 w 472"/>
              <a:gd name="T57" fmla="*/ 278 h 315"/>
              <a:gd name="T58" fmla="*/ 7 w 472"/>
              <a:gd name="T59" fmla="*/ 278 h 315"/>
              <a:gd name="T60" fmla="*/ 11 w 472"/>
              <a:gd name="T61" fmla="*/ 278 h 315"/>
              <a:gd name="T62" fmla="*/ 11 w 472"/>
              <a:gd name="T63" fmla="*/ 281 h 315"/>
              <a:gd name="T64" fmla="*/ 15 w 472"/>
              <a:gd name="T65" fmla="*/ 281 h 315"/>
              <a:gd name="T66" fmla="*/ 15 w 472"/>
              <a:gd name="T67" fmla="*/ 281 h 315"/>
              <a:gd name="T68" fmla="*/ 18 w 472"/>
              <a:gd name="T69" fmla="*/ 285 h 315"/>
              <a:gd name="T70" fmla="*/ 18 w 472"/>
              <a:gd name="T71" fmla="*/ 289 h 315"/>
              <a:gd name="T72" fmla="*/ 22 w 472"/>
              <a:gd name="T73" fmla="*/ 289 h 315"/>
              <a:gd name="T74" fmla="*/ 22 w 472"/>
              <a:gd name="T75" fmla="*/ 293 h 315"/>
              <a:gd name="T76" fmla="*/ 22 w 472"/>
              <a:gd name="T77" fmla="*/ 293 h 315"/>
              <a:gd name="T78" fmla="*/ 26 w 472"/>
              <a:gd name="T79" fmla="*/ 296 h 315"/>
              <a:gd name="T80" fmla="*/ 26 w 472"/>
              <a:gd name="T81" fmla="*/ 300 h 315"/>
              <a:gd name="T82" fmla="*/ 26 w 472"/>
              <a:gd name="T83" fmla="*/ 300 h 315"/>
              <a:gd name="T84" fmla="*/ 26 w 472"/>
              <a:gd name="T85" fmla="*/ 304 h 315"/>
              <a:gd name="T86" fmla="*/ 26 w 472"/>
              <a:gd name="T87" fmla="*/ 308 h 315"/>
              <a:gd name="T88" fmla="*/ 26 w 472"/>
              <a:gd name="T89" fmla="*/ 308 h 315"/>
              <a:gd name="T90" fmla="*/ 26 w 472"/>
              <a:gd name="T91" fmla="*/ 311 h 315"/>
              <a:gd name="T92" fmla="*/ 26 w 472"/>
              <a:gd name="T93" fmla="*/ 311 h 315"/>
              <a:gd name="T94" fmla="*/ 26 w 472"/>
              <a:gd name="T95" fmla="*/ 315 h 315"/>
              <a:gd name="T96" fmla="*/ 26 w 472"/>
              <a:gd name="T97" fmla="*/ 315 h 315"/>
              <a:gd name="T98" fmla="*/ 22 w 472"/>
              <a:gd name="T99" fmla="*/ 31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2" h="315">
                <a:moveTo>
                  <a:pt x="469" y="34"/>
                </a:moveTo>
                <a:lnTo>
                  <a:pt x="469" y="34"/>
                </a:lnTo>
                <a:lnTo>
                  <a:pt x="469" y="34"/>
                </a:lnTo>
                <a:lnTo>
                  <a:pt x="469" y="34"/>
                </a:lnTo>
                <a:lnTo>
                  <a:pt x="469" y="34"/>
                </a:lnTo>
                <a:lnTo>
                  <a:pt x="469" y="34"/>
                </a:lnTo>
                <a:lnTo>
                  <a:pt x="472" y="30"/>
                </a:lnTo>
                <a:lnTo>
                  <a:pt x="472" y="30"/>
                </a:lnTo>
                <a:lnTo>
                  <a:pt x="472" y="30"/>
                </a:lnTo>
                <a:lnTo>
                  <a:pt x="472" y="30"/>
                </a:lnTo>
                <a:lnTo>
                  <a:pt x="472" y="26"/>
                </a:lnTo>
                <a:lnTo>
                  <a:pt x="472" y="26"/>
                </a:lnTo>
                <a:lnTo>
                  <a:pt x="472" y="26"/>
                </a:lnTo>
                <a:lnTo>
                  <a:pt x="472" y="26"/>
                </a:lnTo>
                <a:lnTo>
                  <a:pt x="472" y="22"/>
                </a:lnTo>
                <a:lnTo>
                  <a:pt x="472" y="22"/>
                </a:lnTo>
                <a:lnTo>
                  <a:pt x="472" y="22"/>
                </a:lnTo>
                <a:lnTo>
                  <a:pt x="472" y="19"/>
                </a:lnTo>
                <a:lnTo>
                  <a:pt x="469" y="19"/>
                </a:lnTo>
                <a:lnTo>
                  <a:pt x="469" y="19"/>
                </a:lnTo>
                <a:lnTo>
                  <a:pt x="469" y="15"/>
                </a:lnTo>
                <a:lnTo>
                  <a:pt x="469" y="15"/>
                </a:lnTo>
                <a:lnTo>
                  <a:pt x="469" y="15"/>
                </a:lnTo>
                <a:lnTo>
                  <a:pt x="469" y="11"/>
                </a:lnTo>
                <a:lnTo>
                  <a:pt x="469" y="11"/>
                </a:lnTo>
                <a:lnTo>
                  <a:pt x="465" y="11"/>
                </a:lnTo>
                <a:lnTo>
                  <a:pt x="465" y="7"/>
                </a:lnTo>
                <a:lnTo>
                  <a:pt x="465" y="7"/>
                </a:lnTo>
                <a:lnTo>
                  <a:pt x="465" y="7"/>
                </a:lnTo>
                <a:lnTo>
                  <a:pt x="465" y="7"/>
                </a:lnTo>
                <a:lnTo>
                  <a:pt x="461" y="4"/>
                </a:lnTo>
                <a:lnTo>
                  <a:pt x="461" y="4"/>
                </a:lnTo>
                <a:lnTo>
                  <a:pt x="461" y="4"/>
                </a:lnTo>
                <a:lnTo>
                  <a:pt x="461" y="4"/>
                </a:lnTo>
                <a:lnTo>
                  <a:pt x="457" y="0"/>
                </a:lnTo>
                <a:lnTo>
                  <a:pt x="457" y="0"/>
                </a:lnTo>
                <a:lnTo>
                  <a:pt x="457" y="0"/>
                </a:lnTo>
                <a:lnTo>
                  <a:pt x="454" y="0"/>
                </a:lnTo>
                <a:lnTo>
                  <a:pt x="454" y="0"/>
                </a:lnTo>
                <a:lnTo>
                  <a:pt x="454" y="0"/>
                </a:lnTo>
                <a:lnTo>
                  <a:pt x="454" y="0"/>
                </a:lnTo>
                <a:lnTo>
                  <a:pt x="450" y="0"/>
                </a:lnTo>
                <a:lnTo>
                  <a:pt x="450" y="0"/>
                </a:lnTo>
                <a:lnTo>
                  <a:pt x="450" y="0"/>
                </a:lnTo>
                <a:lnTo>
                  <a:pt x="450" y="0"/>
                </a:lnTo>
                <a:lnTo>
                  <a:pt x="450" y="0"/>
                </a:lnTo>
                <a:lnTo>
                  <a:pt x="446" y="0"/>
                </a:lnTo>
                <a:lnTo>
                  <a:pt x="446" y="0"/>
                </a:lnTo>
                <a:lnTo>
                  <a:pt x="446" y="0"/>
                </a:lnTo>
                <a:lnTo>
                  <a:pt x="446" y="0"/>
                </a:lnTo>
                <a:lnTo>
                  <a:pt x="0" y="278"/>
                </a:lnTo>
                <a:lnTo>
                  <a:pt x="0" y="278"/>
                </a:lnTo>
                <a:lnTo>
                  <a:pt x="3" y="278"/>
                </a:lnTo>
                <a:lnTo>
                  <a:pt x="3" y="278"/>
                </a:lnTo>
                <a:lnTo>
                  <a:pt x="3" y="278"/>
                </a:lnTo>
                <a:lnTo>
                  <a:pt x="3" y="278"/>
                </a:lnTo>
                <a:lnTo>
                  <a:pt x="3" y="278"/>
                </a:lnTo>
                <a:lnTo>
                  <a:pt x="7" y="278"/>
                </a:lnTo>
                <a:lnTo>
                  <a:pt x="7" y="278"/>
                </a:lnTo>
                <a:lnTo>
                  <a:pt x="7" y="278"/>
                </a:lnTo>
                <a:lnTo>
                  <a:pt x="7" y="278"/>
                </a:lnTo>
                <a:lnTo>
                  <a:pt x="11" y="278"/>
                </a:lnTo>
                <a:lnTo>
                  <a:pt x="11" y="281"/>
                </a:lnTo>
                <a:lnTo>
                  <a:pt x="11" y="281"/>
                </a:lnTo>
                <a:lnTo>
                  <a:pt x="11" y="281"/>
                </a:lnTo>
                <a:lnTo>
                  <a:pt x="15" y="281"/>
                </a:lnTo>
                <a:lnTo>
                  <a:pt x="15" y="281"/>
                </a:lnTo>
                <a:lnTo>
                  <a:pt x="15" y="281"/>
                </a:lnTo>
                <a:lnTo>
                  <a:pt x="15" y="285"/>
                </a:lnTo>
                <a:lnTo>
                  <a:pt x="18" y="285"/>
                </a:lnTo>
                <a:lnTo>
                  <a:pt x="18" y="285"/>
                </a:lnTo>
                <a:lnTo>
                  <a:pt x="18" y="289"/>
                </a:lnTo>
                <a:lnTo>
                  <a:pt x="18" y="289"/>
                </a:lnTo>
                <a:lnTo>
                  <a:pt x="22" y="289"/>
                </a:lnTo>
                <a:lnTo>
                  <a:pt x="22" y="289"/>
                </a:lnTo>
                <a:lnTo>
                  <a:pt x="22" y="293"/>
                </a:lnTo>
                <a:lnTo>
                  <a:pt x="22" y="293"/>
                </a:lnTo>
                <a:lnTo>
                  <a:pt x="22" y="293"/>
                </a:lnTo>
                <a:lnTo>
                  <a:pt x="26" y="296"/>
                </a:lnTo>
                <a:lnTo>
                  <a:pt x="26" y="296"/>
                </a:lnTo>
                <a:lnTo>
                  <a:pt x="26" y="296"/>
                </a:lnTo>
                <a:lnTo>
                  <a:pt x="26" y="300"/>
                </a:lnTo>
                <a:lnTo>
                  <a:pt x="26" y="300"/>
                </a:lnTo>
                <a:lnTo>
                  <a:pt x="26" y="300"/>
                </a:lnTo>
                <a:lnTo>
                  <a:pt x="26" y="304"/>
                </a:lnTo>
                <a:lnTo>
                  <a:pt x="26" y="304"/>
                </a:lnTo>
                <a:lnTo>
                  <a:pt x="26" y="304"/>
                </a:lnTo>
                <a:lnTo>
                  <a:pt x="26" y="308"/>
                </a:lnTo>
                <a:lnTo>
                  <a:pt x="26" y="308"/>
                </a:lnTo>
                <a:lnTo>
                  <a:pt x="26" y="308"/>
                </a:lnTo>
                <a:lnTo>
                  <a:pt x="26" y="308"/>
                </a:lnTo>
                <a:lnTo>
                  <a:pt x="26" y="311"/>
                </a:lnTo>
                <a:lnTo>
                  <a:pt x="26" y="311"/>
                </a:lnTo>
                <a:lnTo>
                  <a:pt x="26" y="311"/>
                </a:lnTo>
                <a:lnTo>
                  <a:pt x="26" y="311"/>
                </a:lnTo>
                <a:lnTo>
                  <a:pt x="26" y="315"/>
                </a:lnTo>
                <a:lnTo>
                  <a:pt x="26" y="315"/>
                </a:lnTo>
                <a:lnTo>
                  <a:pt x="26" y="315"/>
                </a:lnTo>
                <a:lnTo>
                  <a:pt x="22" y="315"/>
                </a:lnTo>
                <a:lnTo>
                  <a:pt x="22" y="315"/>
                </a:lnTo>
                <a:lnTo>
                  <a:pt x="469" y="3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Oval 10">
            <a:extLst>
              <a:ext uri="{FF2B5EF4-FFF2-40B4-BE49-F238E27FC236}">
                <a16:creationId xmlns:a16="http://schemas.microsoft.com/office/drawing/2014/main" id="{9226A8DC-5650-317E-DCC5-80E6E1C69D6F}"/>
              </a:ext>
            </a:extLst>
          </p:cNvPr>
          <p:cNvSpPr>
            <a:spLocks noChangeArrowheads="1"/>
          </p:cNvSpPr>
          <p:nvPr/>
        </p:nvSpPr>
        <p:spPr bwMode="auto">
          <a:xfrm>
            <a:off x="3320675" y="3422650"/>
            <a:ext cx="374650" cy="374650"/>
          </a:xfrm>
          <a:prstGeom prst="ellipse">
            <a:avLst/>
          </a:prstGeom>
          <a:solidFill>
            <a:srgbClr val="00B0F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1">
            <a:extLst>
              <a:ext uri="{FF2B5EF4-FFF2-40B4-BE49-F238E27FC236}">
                <a16:creationId xmlns:a16="http://schemas.microsoft.com/office/drawing/2014/main" id="{71BC60F8-B1D9-2FB6-29A1-BF8C40ADD208}"/>
              </a:ext>
            </a:extLst>
          </p:cNvPr>
          <p:cNvSpPr>
            <a:spLocks/>
          </p:cNvSpPr>
          <p:nvPr/>
        </p:nvSpPr>
        <p:spPr bwMode="auto">
          <a:xfrm>
            <a:off x="2671387" y="3684588"/>
            <a:ext cx="738188" cy="625475"/>
          </a:xfrm>
          <a:custGeom>
            <a:avLst/>
            <a:gdLst>
              <a:gd name="T0" fmla="*/ 465 w 465"/>
              <a:gd name="T1" fmla="*/ 34 h 394"/>
              <a:gd name="T2" fmla="*/ 465 w 465"/>
              <a:gd name="T3" fmla="*/ 34 h 394"/>
              <a:gd name="T4" fmla="*/ 465 w 465"/>
              <a:gd name="T5" fmla="*/ 30 h 394"/>
              <a:gd name="T6" fmla="*/ 465 w 465"/>
              <a:gd name="T7" fmla="*/ 30 h 394"/>
              <a:gd name="T8" fmla="*/ 465 w 465"/>
              <a:gd name="T9" fmla="*/ 26 h 394"/>
              <a:gd name="T10" fmla="*/ 465 w 465"/>
              <a:gd name="T11" fmla="*/ 26 h 394"/>
              <a:gd name="T12" fmla="*/ 465 w 465"/>
              <a:gd name="T13" fmla="*/ 22 h 394"/>
              <a:gd name="T14" fmla="*/ 465 w 465"/>
              <a:gd name="T15" fmla="*/ 22 h 394"/>
              <a:gd name="T16" fmla="*/ 465 w 465"/>
              <a:gd name="T17" fmla="*/ 19 h 394"/>
              <a:gd name="T18" fmla="*/ 461 w 465"/>
              <a:gd name="T19" fmla="*/ 19 h 394"/>
              <a:gd name="T20" fmla="*/ 461 w 465"/>
              <a:gd name="T21" fmla="*/ 15 h 394"/>
              <a:gd name="T22" fmla="*/ 461 w 465"/>
              <a:gd name="T23" fmla="*/ 11 h 394"/>
              <a:gd name="T24" fmla="*/ 458 w 465"/>
              <a:gd name="T25" fmla="*/ 11 h 394"/>
              <a:gd name="T26" fmla="*/ 458 w 465"/>
              <a:gd name="T27" fmla="*/ 7 h 394"/>
              <a:gd name="T28" fmla="*/ 454 w 465"/>
              <a:gd name="T29" fmla="*/ 7 h 394"/>
              <a:gd name="T30" fmla="*/ 454 w 465"/>
              <a:gd name="T31" fmla="*/ 4 h 394"/>
              <a:gd name="T32" fmla="*/ 450 w 465"/>
              <a:gd name="T33" fmla="*/ 4 h 394"/>
              <a:gd name="T34" fmla="*/ 450 w 465"/>
              <a:gd name="T35" fmla="*/ 4 h 394"/>
              <a:gd name="T36" fmla="*/ 446 w 465"/>
              <a:gd name="T37" fmla="*/ 0 h 394"/>
              <a:gd name="T38" fmla="*/ 446 w 465"/>
              <a:gd name="T39" fmla="*/ 0 h 394"/>
              <a:gd name="T40" fmla="*/ 443 w 465"/>
              <a:gd name="T41" fmla="*/ 0 h 394"/>
              <a:gd name="T42" fmla="*/ 443 w 465"/>
              <a:gd name="T43" fmla="*/ 0 h 394"/>
              <a:gd name="T44" fmla="*/ 439 w 465"/>
              <a:gd name="T45" fmla="*/ 0 h 394"/>
              <a:gd name="T46" fmla="*/ 439 w 465"/>
              <a:gd name="T47" fmla="*/ 0 h 394"/>
              <a:gd name="T48" fmla="*/ 435 w 465"/>
              <a:gd name="T49" fmla="*/ 0 h 394"/>
              <a:gd name="T50" fmla="*/ 0 w 465"/>
              <a:gd name="T51" fmla="*/ 360 h 394"/>
              <a:gd name="T52" fmla="*/ 4 w 465"/>
              <a:gd name="T53" fmla="*/ 360 h 394"/>
              <a:gd name="T54" fmla="*/ 4 w 465"/>
              <a:gd name="T55" fmla="*/ 360 h 394"/>
              <a:gd name="T56" fmla="*/ 4 w 465"/>
              <a:gd name="T57" fmla="*/ 360 h 394"/>
              <a:gd name="T58" fmla="*/ 7 w 465"/>
              <a:gd name="T59" fmla="*/ 360 h 394"/>
              <a:gd name="T60" fmla="*/ 7 w 465"/>
              <a:gd name="T61" fmla="*/ 360 h 394"/>
              <a:gd name="T62" fmla="*/ 11 w 465"/>
              <a:gd name="T63" fmla="*/ 360 h 394"/>
              <a:gd name="T64" fmla="*/ 11 w 465"/>
              <a:gd name="T65" fmla="*/ 360 h 394"/>
              <a:gd name="T66" fmla="*/ 15 w 465"/>
              <a:gd name="T67" fmla="*/ 364 h 394"/>
              <a:gd name="T68" fmla="*/ 19 w 465"/>
              <a:gd name="T69" fmla="*/ 364 h 394"/>
              <a:gd name="T70" fmla="*/ 19 w 465"/>
              <a:gd name="T71" fmla="*/ 368 h 394"/>
              <a:gd name="T72" fmla="*/ 22 w 465"/>
              <a:gd name="T73" fmla="*/ 368 h 394"/>
              <a:gd name="T74" fmla="*/ 22 w 465"/>
              <a:gd name="T75" fmla="*/ 371 h 394"/>
              <a:gd name="T76" fmla="*/ 26 w 465"/>
              <a:gd name="T77" fmla="*/ 371 h 394"/>
              <a:gd name="T78" fmla="*/ 26 w 465"/>
              <a:gd name="T79" fmla="*/ 375 h 394"/>
              <a:gd name="T80" fmla="*/ 26 w 465"/>
              <a:gd name="T81" fmla="*/ 379 h 394"/>
              <a:gd name="T82" fmla="*/ 30 w 465"/>
              <a:gd name="T83" fmla="*/ 379 h 394"/>
              <a:gd name="T84" fmla="*/ 30 w 465"/>
              <a:gd name="T85" fmla="*/ 383 h 394"/>
              <a:gd name="T86" fmla="*/ 30 w 465"/>
              <a:gd name="T87" fmla="*/ 383 h 394"/>
              <a:gd name="T88" fmla="*/ 30 w 465"/>
              <a:gd name="T89" fmla="*/ 386 h 394"/>
              <a:gd name="T90" fmla="*/ 30 w 465"/>
              <a:gd name="T91" fmla="*/ 390 h 394"/>
              <a:gd name="T92" fmla="*/ 30 w 465"/>
              <a:gd name="T93" fmla="*/ 390 h 394"/>
              <a:gd name="T94" fmla="*/ 30 w 465"/>
              <a:gd name="T95" fmla="*/ 390 h 394"/>
              <a:gd name="T96" fmla="*/ 30 w 465"/>
              <a:gd name="T97" fmla="*/ 394 h 394"/>
              <a:gd name="T98" fmla="*/ 26 w 465"/>
              <a:gd name="T99" fmla="*/ 39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5" h="394">
                <a:moveTo>
                  <a:pt x="465" y="34"/>
                </a:moveTo>
                <a:lnTo>
                  <a:pt x="465" y="34"/>
                </a:lnTo>
                <a:lnTo>
                  <a:pt x="465" y="34"/>
                </a:lnTo>
                <a:lnTo>
                  <a:pt x="465" y="34"/>
                </a:lnTo>
                <a:lnTo>
                  <a:pt x="465" y="34"/>
                </a:lnTo>
                <a:lnTo>
                  <a:pt x="465" y="30"/>
                </a:lnTo>
                <a:lnTo>
                  <a:pt x="465" y="30"/>
                </a:lnTo>
                <a:lnTo>
                  <a:pt x="465" y="30"/>
                </a:lnTo>
                <a:lnTo>
                  <a:pt x="465" y="30"/>
                </a:lnTo>
                <a:lnTo>
                  <a:pt x="465" y="26"/>
                </a:lnTo>
                <a:lnTo>
                  <a:pt x="465" y="26"/>
                </a:lnTo>
                <a:lnTo>
                  <a:pt x="465" y="26"/>
                </a:lnTo>
                <a:lnTo>
                  <a:pt x="465" y="26"/>
                </a:lnTo>
                <a:lnTo>
                  <a:pt x="465" y="22"/>
                </a:lnTo>
                <a:lnTo>
                  <a:pt x="465" y="22"/>
                </a:lnTo>
                <a:lnTo>
                  <a:pt x="465" y="22"/>
                </a:lnTo>
                <a:lnTo>
                  <a:pt x="465" y="19"/>
                </a:lnTo>
                <a:lnTo>
                  <a:pt x="465" y="19"/>
                </a:lnTo>
                <a:lnTo>
                  <a:pt x="465" y="19"/>
                </a:lnTo>
                <a:lnTo>
                  <a:pt x="461" y="19"/>
                </a:lnTo>
                <a:lnTo>
                  <a:pt x="461" y="15"/>
                </a:lnTo>
                <a:lnTo>
                  <a:pt x="461" y="15"/>
                </a:lnTo>
                <a:lnTo>
                  <a:pt x="461" y="15"/>
                </a:lnTo>
                <a:lnTo>
                  <a:pt x="461" y="11"/>
                </a:lnTo>
                <a:lnTo>
                  <a:pt x="458" y="11"/>
                </a:lnTo>
                <a:lnTo>
                  <a:pt x="458" y="11"/>
                </a:lnTo>
                <a:lnTo>
                  <a:pt x="458" y="7"/>
                </a:lnTo>
                <a:lnTo>
                  <a:pt x="458" y="7"/>
                </a:lnTo>
                <a:lnTo>
                  <a:pt x="454" y="7"/>
                </a:lnTo>
                <a:lnTo>
                  <a:pt x="454" y="7"/>
                </a:lnTo>
                <a:lnTo>
                  <a:pt x="454" y="4"/>
                </a:lnTo>
                <a:lnTo>
                  <a:pt x="454" y="4"/>
                </a:lnTo>
                <a:lnTo>
                  <a:pt x="450" y="4"/>
                </a:lnTo>
                <a:lnTo>
                  <a:pt x="450" y="4"/>
                </a:lnTo>
                <a:lnTo>
                  <a:pt x="450" y="4"/>
                </a:lnTo>
                <a:lnTo>
                  <a:pt x="450" y="4"/>
                </a:lnTo>
                <a:lnTo>
                  <a:pt x="446" y="0"/>
                </a:lnTo>
                <a:lnTo>
                  <a:pt x="446" y="0"/>
                </a:lnTo>
                <a:lnTo>
                  <a:pt x="446" y="0"/>
                </a:lnTo>
                <a:lnTo>
                  <a:pt x="446" y="0"/>
                </a:lnTo>
                <a:lnTo>
                  <a:pt x="443" y="0"/>
                </a:lnTo>
                <a:lnTo>
                  <a:pt x="443" y="0"/>
                </a:lnTo>
                <a:lnTo>
                  <a:pt x="443" y="0"/>
                </a:lnTo>
                <a:lnTo>
                  <a:pt x="443" y="0"/>
                </a:lnTo>
                <a:lnTo>
                  <a:pt x="439" y="0"/>
                </a:lnTo>
                <a:lnTo>
                  <a:pt x="439" y="0"/>
                </a:lnTo>
                <a:lnTo>
                  <a:pt x="439" y="0"/>
                </a:lnTo>
                <a:lnTo>
                  <a:pt x="439" y="0"/>
                </a:lnTo>
                <a:lnTo>
                  <a:pt x="439" y="0"/>
                </a:lnTo>
                <a:lnTo>
                  <a:pt x="435" y="0"/>
                </a:lnTo>
                <a:lnTo>
                  <a:pt x="0" y="360"/>
                </a:lnTo>
                <a:lnTo>
                  <a:pt x="0" y="360"/>
                </a:lnTo>
                <a:lnTo>
                  <a:pt x="0" y="360"/>
                </a:lnTo>
                <a:lnTo>
                  <a:pt x="4" y="360"/>
                </a:lnTo>
                <a:lnTo>
                  <a:pt x="4" y="360"/>
                </a:lnTo>
                <a:lnTo>
                  <a:pt x="4" y="360"/>
                </a:lnTo>
                <a:lnTo>
                  <a:pt x="4" y="360"/>
                </a:lnTo>
                <a:lnTo>
                  <a:pt x="4" y="360"/>
                </a:lnTo>
                <a:lnTo>
                  <a:pt x="7" y="360"/>
                </a:lnTo>
                <a:lnTo>
                  <a:pt x="7" y="360"/>
                </a:lnTo>
                <a:lnTo>
                  <a:pt x="7" y="360"/>
                </a:lnTo>
                <a:lnTo>
                  <a:pt x="7" y="360"/>
                </a:lnTo>
                <a:lnTo>
                  <a:pt x="11" y="360"/>
                </a:lnTo>
                <a:lnTo>
                  <a:pt x="11" y="360"/>
                </a:lnTo>
                <a:lnTo>
                  <a:pt x="11" y="360"/>
                </a:lnTo>
                <a:lnTo>
                  <a:pt x="11" y="360"/>
                </a:lnTo>
                <a:lnTo>
                  <a:pt x="15" y="364"/>
                </a:lnTo>
                <a:lnTo>
                  <a:pt x="15" y="364"/>
                </a:lnTo>
                <a:lnTo>
                  <a:pt x="15" y="364"/>
                </a:lnTo>
                <a:lnTo>
                  <a:pt x="19" y="364"/>
                </a:lnTo>
                <a:lnTo>
                  <a:pt x="19" y="368"/>
                </a:lnTo>
                <a:lnTo>
                  <a:pt x="19" y="368"/>
                </a:lnTo>
                <a:lnTo>
                  <a:pt x="19" y="368"/>
                </a:lnTo>
                <a:lnTo>
                  <a:pt x="22" y="368"/>
                </a:lnTo>
                <a:lnTo>
                  <a:pt x="22" y="371"/>
                </a:lnTo>
                <a:lnTo>
                  <a:pt x="22" y="371"/>
                </a:lnTo>
                <a:lnTo>
                  <a:pt x="22" y="371"/>
                </a:lnTo>
                <a:lnTo>
                  <a:pt x="26" y="371"/>
                </a:lnTo>
                <a:lnTo>
                  <a:pt x="26" y="375"/>
                </a:lnTo>
                <a:lnTo>
                  <a:pt x="26" y="375"/>
                </a:lnTo>
                <a:lnTo>
                  <a:pt x="26" y="375"/>
                </a:lnTo>
                <a:lnTo>
                  <a:pt x="26" y="379"/>
                </a:lnTo>
                <a:lnTo>
                  <a:pt x="26" y="379"/>
                </a:lnTo>
                <a:lnTo>
                  <a:pt x="30" y="379"/>
                </a:lnTo>
                <a:lnTo>
                  <a:pt x="30" y="383"/>
                </a:lnTo>
                <a:lnTo>
                  <a:pt x="30" y="383"/>
                </a:lnTo>
                <a:lnTo>
                  <a:pt x="30" y="383"/>
                </a:lnTo>
                <a:lnTo>
                  <a:pt x="30" y="383"/>
                </a:lnTo>
                <a:lnTo>
                  <a:pt x="30" y="386"/>
                </a:lnTo>
                <a:lnTo>
                  <a:pt x="30" y="386"/>
                </a:lnTo>
                <a:lnTo>
                  <a:pt x="30" y="386"/>
                </a:lnTo>
                <a:lnTo>
                  <a:pt x="30" y="390"/>
                </a:lnTo>
                <a:lnTo>
                  <a:pt x="30" y="390"/>
                </a:lnTo>
                <a:lnTo>
                  <a:pt x="30" y="390"/>
                </a:lnTo>
                <a:lnTo>
                  <a:pt x="30" y="390"/>
                </a:lnTo>
                <a:lnTo>
                  <a:pt x="30" y="390"/>
                </a:lnTo>
                <a:lnTo>
                  <a:pt x="30" y="394"/>
                </a:lnTo>
                <a:lnTo>
                  <a:pt x="30" y="394"/>
                </a:lnTo>
                <a:lnTo>
                  <a:pt x="30" y="394"/>
                </a:lnTo>
                <a:lnTo>
                  <a:pt x="26" y="394"/>
                </a:lnTo>
                <a:lnTo>
                  <a:pt x="465" y="3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2">
            <a:extLst>
              <a:ext uri="{FF2B5EF4-FFF2-40B4-BE49-F238E27FC236}">
                <a16:creationId xmlns:a16="http://schemas.microsoft.com/office/drawing/2014/main" id="{76825F52-A4AC-B774-FDFC-4FF81D8E5686}"/>
              </a:ext>
            </a:extLst>
          </p:cNvPr>
          <p:cNvSpPr>
            <a:spLocks/>
          </p:cNvSpPr>
          <p:nvPr/>
        </p:nvSpPr>
        <p:spPr bwMode="auto">
          <a:xfrm>
            <a:off x="3541337" y="3017838"/>
            <a:ext cx="434975" cy="534988"/>
          </a:xfrm>
          <a:custGeom>
            <a:avLst/>
            <a:gdLst>
              <a:gd name="T0" fmla="*/ 4 w 274"/>
              <a:gd name="T1" fmla="*/ 307 h 337"/>
              <a:gd name="T2" fmla="*/ 4 w 274"/>
              <a:gd name="T3" fmla="*/ 311 h 337"/>
              <a:gd name="T4" fmla="*/ 4 w 274"/>
              <a:gd name="T5" fmla="*/ 311 h 337"/>
              <a:gd name="T6" fmla="*/ 0 w 274"/>
              <a:gd name="T7" fmla="*/ 315 h 337"/>
              <a:gd name="T8" fmla="*/ 0 w 274"/>
              <a:gd name="T9" fmla="*/ 315 h 337"/>
              <a:gd name="T10" fmla="*/ 0 w 274"/>
              <a:gd name="T11" fmla="*/ 319 h 337"/>
              <a:gd name="T12" fmla="*/ 4 w 274"/>
              <a:gd name="T13" fmla="*/ 322 h 337"/>
              <a:gd name="T14" fmla="*/ 4 w 274"/>
              <a:gd name="T15" fmla="*/ 322 h 337"/>
              <a:gd name="T16" fmla="*/ 4 w 274"/>
              <a:gd name="T17" fmla="*/ 326 h 337"/>
              <a:gd name="T18" fmla="*/ 7 w 274"/>
              <a:gd name="T19" fmla="*/ 330 h 337"/>
              <a:gd name="T20" fmla="*/ 7 w 274"/>
              <a:gd name="T21" fmla="*/ 330 h 337"/>
              <a:gd name="T22" fmla="*/ 11 w 274"/>
              <a:gd name="T23" fmla="*/ 334 h 337"/>
              <a:gd name="T24" fmla="*/ 11 w 274"/>
              <a:gd name="T25" fmla="*/ 334 h 337"/>
              <a:gd name="T26" fmla="*/ 15 w 274"/>
              <a:gd name="T27" fmla="*/ 334 h 337"/>
              <a:gd name="T28" fmla="*/ 15 w 274"/>
              <a:gd name="T29" fmla="*/ 337 h 337"/>
              <a:gd name="T30" fmla="*/ 19 w 274"/>
              <a:gd name="T31" fmla="*/ 337 h 337"/>
              <a:gd name="T32" fmla="*/ 22 w 274"/>
              <a:gd name="T33" fmla="*/ 337 h 337"/>
              <a:gd name="T34" fmla="*/ 22 w 274"/>
              <a:gd name="T35" fmla="*/ 337 h 337"/>
              <a:gd name="T36" fmla="*/ 26 w 274"/>
              <a:gd name="T37" fmla="*/ 337 h 337"/>
              <a:gd name="T38" fmla="*/ 30 w 274"/>
              <a:gd name="T39" fmla="*/ 337 h 337"/>
              <a:gd name="T40" fmla="*/ 30 w 274"/>
              <a:gd name="T41" fmla="*/ 337 h 337"/>
              <a:gd name="T42" fmla="*/ 34 w 274"/>
              <a:gd name="T43" fmla="*/ 337 h 337"/>
              <a:gd name="T44" fmla="*/ 34 w 274"/>
              <a:gd name="T45" fmla="*/ 337 h 337"/>
              <a:gd name="T46" fmla="*/ 37 w 274"/>
              <a:gd name="T47" fmla="*/ 334 h 337"/>
              <a:gd name="T48" fmla="*/ 37 w 274"/>
              <a:gd name="T49" fmla="*/ 334 h 337"/>
              <a:gd name="T50" fmla="*/ 274 w 274"/>
              <a:gd name="T51" fmla="*/ 26 h 337"/>
              <a:gd name="T52" fmla="*/ 270 w 274"/>
              <a:gd name="T53" fmla="*/ 26 h 337"/>
              <a:gd name="T54" fmla="*/ 270 w 274"/>
              <a:gd name="T55" fmla="*/ 30 h 337"/>
              <a:gd name="T56" fmla="*/ 266 w 274"/>
              <a:gd name="T57" fmla="*/ 30 h 337"/>
              <a:gd name="T58" fmla="*/ 266 w 274"/>
              <a:gd name="T59" fmla="*/ 30 h 337"/>
              <a:gd name="T60" fmla="*/ 262 w 274"/>
              <a:gd name="T61" fmla="*/ 30 h 337"/>
              <a:gd name="T62" fmla="*/ 259 w 274"/>
              <a:gd name="T63" fmla="*/ 30 h 337"/>
              <a:gd name="T64" fmla="*/ 259 w 274"/>
              <a:gd name="T65" fmla="*/ 30 h 337"/>
              <a:gd name="T66" fmla="*/ 255 w 274"/>
              <a:gd name="T67" fmla="*/ 30 h 337"/>
              <a:gd name="T68" fmla="*/ 251 w 274"/>
              <a:gd name="T69" fmla="*/ 30 h 337"/>
              <a:gd name="T70" fmla="*/ 251 w 274"/>
              <a:gd name="T71" fmla="*/ 30 h 337"/>
              <a:gd name="T72" fmla="*/ 247 w 274"/>
              <a:gd name="T73" fmla="*/ 26 h 337"/>
              <a:gd name="T74" fmla="*/ 244 w 274"/>
              <a:gd name="T75" fmla="*/ 26 h 337"/>
              <a:gd name="T76" fmla="*/ 244 w 274"/>
              <a:gd name="T77" fmla="*/ 22 h 337"/>
              <a:gd name="T78" fmla="*/ 240 w 274"/>
              <a:gd name="T79" fmla="*/ 22 h 337"/>
              <a:gd name="T80" fmla="*/ 240 w 274"/>
              <a:gd name="T81" fmla="*/ 18 h 337"/>
              <a:gd name="T82" fmla="*/ 240 w 274"/>
              <a:gd name="T83" fmla="*/ 15 h 337"/>
              <a:gd name="T84" fmla="*/ 236 w 274"/>
              <a:gd name="T85" fmla="*/ 15 h 337"/>
              <a:gd name="T86" fmla="*/ 236 w 274"/>
              <a:gd name="T87" fmla="*/ 11 h 337"/>
              <a:gd name="T88" fmla="*/ 236 w 274"/>
              <a:gd name="T89" fmla="*/ 7 h 337"/>
              <a:gd name="T90" fmla="*/ 236 w 274"/>
              <a:gd name="T91" fmla="*/ 7 h 337"/>
              <a:gd name="T92" fmla="*/ 236 w 274"/>
              <a:gd name="T93" fmla="*/ 3 h 337"/>
              <a:gd name="T94" fmla="*/ 236 w 274"/>
              <a:gd name="T95" fmla="*/ 3 h 337"/>
              <a:gd name="T96" fmla="*/ 240 w 274"/>
              <a:gd name="T97" fmla="*/ 0 h 337"/>
              <a:gd name="T98" fmla="*/ 240 w 274"/>
              <a:gd name="T99"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4" h="337">
                <a:moveTo>
                  <a:pt x="4" y="307"/>
                </a:moveTo>
                <a:lnTo>
                  <a:pt x="4" y="307"/>
                </a:lnTo>
                <a:lnTo>
                  <a:pt x="4" y="307"/>
                </a:lnTo>
                <a:lnTo>
                  <a:pt x="4" y="311"/>
                </a:lnTo>
                <a:lnTo>
                  <a:pt x="4" y="311"/>
                </a:lnTo>
                <a:lnTo>
                  <a:pt x="4" y="311"/>
                </a:lnTo>
                <a:lnTo>
                  <a:pt x="0" y="311"/>
                </a:lnTo>
                <a:lnTo>
                  <a:pt x="0" y="315"/>
                </a:lnTo>
                <a:lnTo>
                  <a:pt x="0" y="315"/>
                </a:lnTo>
                <a:lnTo>
                  <a:pt x="0" y="315"/>
                </a:lnTo>
                <a:lnTo>
                  <a:pt x="0" y="319"/>
                </a:lnTo>
                <a:lnTo>
                  <a:pt x="0" y="319"/>
                </a:lnTo>
                <a:lnTo>
                  <a:pt x="4" y="319"/>
                </a:lnTo>
                <a:lnTo>
                  <a:pt x="4" y="322"/>
                </a:lnTo>
                <a:lnTo>
                  <a:pt x="4" y="322"/>
                </a:lnTo>
                <a:lnTo>
                  <a:pt x="4" y="322"/>
                </a:lnTo>
                <a:lnTo>
                  <a:pt x="4" y="326"/>
                </a:lnTo>
                <a:lnTo>
                  <a:pt x="4" y="326"/>
                </a:lnTo>
                <a:lnTo>
                  <a:pt x="4" y="326"/>
                </a:lnTo>
                <a:lnTo>
                  <a:pt x="7" y="330"/>
                </a:lnTo>
                <a:lnTo>
                  <a:pt x="7" y="330"/>
                </a:lnTo>
                <a:lnTo>
                  <a:pt x="7" y="330"/>
                </a:lnTo>
                <a:lnTo>
                  <a:pt x="7" y="330"/>
                </a:lnTo>
                <a:lnTo>
                  <a:pt x="11" y="334"/>
                </a:lnTo>
                <a:lnTo>
                  <a:pt x="11" y="334"/>
                </a:lnTo>
                <a:lnTo>
                  <a:pt x="11" y="334"/>
                </a:lnTo>
                <a:lnTo>
                  <a:pt x="11" y="334"/>
                </a:lnTo>
                <a:lnTo>
                  <a:pt x="15" y="334"/>
                </a:lnTo>
                <a:lnTo>
                  <a:pt x="15" y="337"/>
                </a:lnTo>
                <a:lnTo>
                  <a:pt x="15" y="337"/>
                </a:lnTo>
                <a:lnTo>
                  <a:pt x="19" y="337"/>
                </a:lnTo>
                <a:lnTo>
                  <a:pt x="19" y="337"/>
                </a:lnTo>
                <a:lnTo>
                  <a:pt x="19" y="337"/>
                </a:lnTo>
                <a:lnTo>
                  <a:pt x="22" y="337"/>
                </a:lnTo>
                <a:lnTo>
                  <a:pt x="22" y="337"/>
                </a:lnTo>
                <a:lnTo>
                  <a:pt x="22" y="337"/>
                </a:lnTo>
                <a:lnTo>
                  <a:pt x="26" y="337"/>
                </a:lnTo>
                <a:lnTo>
                  <a:pt x="26" y="337"/>
                </a:lnTo>
                <a:lnTo>
                  <a:pt x="26" y="337"/>
                </a:lnTo>
                <a:lnTo>
                  <a:pt x="30" y="337"/>
                </a:lnTo>
                <a:lnTo>
                  <a:pt x="30" y="337"/>
                </a:lnTo>
                <a:lnTo>
                  <a:pt x="30" y="337"/>
                </a:lnTo>
                <a:lnTo>
                  <a:pt x="34" y="337"/>
                </a:lnTo>
                <a:lnTo>
                  <a:pt x="34" y="337"/>
                </a:lnTo>
                <a:lnTo>
                  <a:pt x="34" y="337"/>
                </a:lnTo>
                <a:lnTo>
                  <a:pt x="34" y="337"/>
                </a:lnTo>
                <a:lnTo>
                  <a:pt x="37" y="334"/>
                </a:lnTo>
                <a:lnTo>
                  <a:pt x="37" y="334"/>
                </a:lnTo>
                <a:lnTo>
                  <a:pt x="37" y="334"/>
                </a:lnTo>
                <a:lnTo>
                  <a:pt x="37" y="334"/>
                </a:lnTo>
                <a:lnTo>
                  <a:pt x="274" y="26"/>
                </a:lnTo>
                <a:lnTo>
                  <a:pt x="274" y="26"/>
                </a:lnTo>
                <a:lnTo>
                  <a:pt x="274" y="26"/>
                </a:lnTo>
                <a:lnTo>
                  <a:pt x="270" y="26"/>
                </a:lnTo>
                <a:lnTo>
                  <a:pt x="270" y="26"/>
                </a:lnTo>
                <a:lnTo>
                  <a:pt x="270" y="30"/>
                </a:lnTo>
                <a:lnTo>
                  <a:pt x="270" y="30"/>
                </a:lnTo>
                <a:lnTo>
                  <a:pt x="266" y="30"/>
                </a:lnTo>
                <a:lnTo>
                  <a:pt x="266" y="30"/>
                </a:lnTo>
                <a:lnTo>
                  <a:pt x="266" y="30"/>
                </a:lnTo>
                <a:lnTo>
                  <a:pt x="262" y="30"/>
                </a:lnTo>
                <a:lnTo>
                  <a:pt x="262" y="30"/>
                </a:lnTo>
                <a:lnTo>
                  <a:pt x="262" y="30"/>
                </a:lnTo>
                <a:lnTo>
                  <a:pt x="259" y="30"/>
                </a:lnTo>
                <a:lnTo>
                  <a:pt x="259" y="30"/>
                </a:lnTo>
                <a:lnTo>
                  <a:pt x="259" y="30"/>
                </a:lnTo>
                <a:lnTo>
                  <a:pt x="255" y="30"/>
                </a:lnTo>
                <a:lnTo>
                  <a:pt x="255" y="30"/>
                </a:lnTo>
                <a:lnTo>
                  <a:pt x="255" y="30"/>
                </a:lnTo>
                <a:lnTo>
                  <a:pt x="251" y="30"/>
                </a:lnTo>
                <a:lnTo>
                  <a:pt x="251" y="30"/>
                </a:lnTo>
                <a:lnTo>
                  <a:pt x="251" y="30"/>
                </a:lnTo>
                <a:lnTo>
                  <a:pt x="247" y="26"/>
                </a:lnTo>
                <a:lnTo>
                  <a:pt x="247" y="26"/>
                </a:lnTo>
                <a:lnTo>
                  <a:pt x="247" y="26"/>
                </a:lnTo>
                <a:lnTo>
                  <a:pt x="244" y="26"/>
                </a:lnTo>
                <a:lnTo>
                  <a:pt x="244" y="22"/>
                </a:lnTo>
                <a:lnTo>
                  <a:pt x="244" y="22"/>
                </a:lnTo>
                <a:lnTo>
                  <a:pt x="244" y="22"/>
                </a:lnTo>
                <a:lnTo>
                  <a:pt x="240" y="22"/>
                </a:lnTo>
                <a:lnTo>
                  <a:pt x="240" y="18"/>
                </a:lnTo>
                <a:lnTo>
                  <a:pt x="240" y="18"/>
                </a:lnTo>
                <a:lnTo>
                  <a:pt x="240" y="18"/>
                </a:lnTo>
                <a:lnTo>
                  <a:pt x="240" y="15"/>
                </a:lnTo>
                <a:lnTo>
                  <a:pt x="236" y="15"/>
                </a:lnTo>
                <a:lnTo>
                  <a:pt x="236" y="15"/>
                </a:lnTo>
                <a:lnTo>
                  <a:pt x="236" y="11"/>
                </a:lnTo>
                <a:lnTo>
                  <a:pt x="236" y="11"/>
                </a:lnTo>
                <a:lnTo>
                  <a:pt x="236" y="11"/>
                </a:lnTo>
                <a:lnTo>
                  <a:pt x="236" y="7"/>
                </a:lnTo>
                <a:lnTo>
                  <a:pt x="236" y="7"/>
                </a:lnTo>
                <a:lnTo>
                  <a:pt x="236" y="7"/>
                </a:lnTo>
                <a:lnTo>
                  <a:pt x="236" y="7"/>
                </a:lnTo>
                <a:lnTo>
                  <a:pt x="236" y="3"/>
                </a:lnTo>
                <a:lnTo>
                  <a:pt x="236" y="3"/>
                </a:lnTo>
                <a:lnTo>
                  <a:pt x="236" y="3"/>
                </a:lnTo>
                <a:lnTo>
                  <a:pt x="236" y="0"/>
                </a:lnTo>
                <a:lnTo>
                  <a:pt x="240" y="0"/>
                </a:lnTo>
                <a:lnTo>
                  <a:pt x="240" y="0"/>
                </a:lnTo>
                <a:lnTo>
                  <a:pt x="240" y="0"/>
                </a:lnTo>
                <a:lnTo>
                  <a:pt x="4" y="30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13">
            <a:extLst>
              <a:ext uri="{FF2B5EF4-FFF2-40B4-BE49-F238E27FC236}">
                <a16:creationId xmlns:a16="http://schemas.microsoft.com/office/drawing/2014/main" id="{115EB948-929B-A9A2-07DF-22D9C0034ADE}"/>
              </a:ext>
            </a:extLst>
          </p:cNvPr>
          <p:cNvSpPr>
            <a:spLocks/>
          </p:cNvSpPr>
          <p:nvPr/>
        </p:nvSpPr>
        <p:spPr bwMode="auto">
          <a:xfrm>
            <a:off x="2474537" y="2559050"/>
            <a:ext cx="935038" cy="946150"/>
          </a:xfrm>
          <a:custGeom>
            <a:avLst/>
            <a:gdLst>
              <a:gd name="T0" fmla="*/ 559 w 589"/>
              <a:gd name="T1" fmla="*/ 596 h 596"/>
              <a:gd name="T2" fmla="*/ 559 w 589"/>
              <a:gd name="T3" fmla="*/ 596 h 596"/>
              <a:gd name="T4" fmla="*/ 559 w 589"/>
              <a:gd name="T5" fmla="*/ 596 h 596"/>
              <a:gd name="T6" fmla="*/ 559 w 589"/>
              <a:gd name="T7" fmla="*/ 596 h 596"/>
              <a:gd name="T8" fmla="*/ 563 w 589"/>
              <a:gd name="T9" fmla="*/ 596 h 596"/>
              <a:gd name="T10" fmla="*/ 563 w 589"/>
              <a:gd name="T11" fmla="*/ 596 h 596"/>
              <a:gd name="T12" fmla="*/ 563 w 589"/>
              <a:gd name="T13" fmla="*/ 596 h 596"/>
              <a:gd name="T14" fmla="*/ 567 w 589"/>
              <a:gd name="T15" fmla="*/ 593 h 596"/>
              <a:gd name="T16" fmla="*/ 567 w 589"/>
              <a:gd name="T17" fmla="*/ 593 h 596"/>
              <a:gd name="T18" fmla="*/ 570 w 589"/>
              <a:gd name="T19" fmla="*/ 593 h 596"/>
              <a:gd name="T20" fmla="*/ 570 w 589"/>
              <a:gd name="T21" fmla="*/ 589 h 596"/>
              <a:gd name="T22" fmla="*/ 574 w 589"/>
              <a:gd name="T23" fmla="*/ 589 h 596"/>
              <a:gd name="T24" fmla="*/ 578 w 589"/>
              <a:gd name="T25" fmla="*/ 585 h 596"/>
              <a:gd name="T26" fmla="*/ 578 w 589"/>
              <a:gd name="T27" fmla="*/ 585 h 596"/>
              <a:gd name="T28" fmla="*/ 582 w 589"/>
              <a:gd name="T29" fmla="*/ 581 h 596"/>
              <a:gd name="T30" fmla="*/ 582 w 589"/>
              <a:gd name="T31" fmla="*/ 581 h 596"/>
              <a:gd name="T32" fmla="*/ 582 w 589"/>
              <a:gd name="T33" fmla="*/ 578 h 596"/>
              <a:gd name="T34" fmla="*/ 585 w 589"/>
              <a:gd name="T35" fmla="*/ 578 h 596"/>
              <a:gd name="T36" fmla="*/ 585 w 589"/>
              <a:gd name="T37" fmla="*/ 574 h 596"/>
              <a:gd name="T38" fmla="*/ 585 w 589"/>
              <a:gd name="T39" fmla="*/ 574 h 596"/>
              <a:gd name="T40" fmla="*/ 589 w 589"/>
              <a:gd name="T41" fmla="*/ 570 h 596"/>
              <a:gd name="T42" fmla="*/ 589 w 589"/>
              <a:gd name="T43" fmla="*/ 570 h 596"/>
              <a:gd name="T44" fmla="*/ 589 w 589"/>
              <a:gd name="T45" fmla="*/ 570 h 596"/>
              <a:gd name="T46" fmla="*/ 589 w 589"/>
              <a:gd name="T47" fmla="*/ 566 h 596"/>
              <a:gd name="T48" fmla="*/ 589 w 589"/>
              <a:gd name="T49" fmla="*/ 566 h 596"/>
              <a:gd name="T50" fmla="*/ 34 w 589"/>
              <a:gd name="T51" fmla="*/ 0 h 596"/>
              <a:gd name="T52" fmla="*/ 34 w 589"/>
              <a:gd name="T53" fmla="*/ 3 h 596"/>
              <a:gd name="T54" fmla="*/ 34 w 589"/>
              <a:gd name="T55" fmla="*/ 3 h 596"/>
              <a:gd name="T56" fmla="*/ 30 w 589"/>
              <a:gd name="T57" fmla="*/ 3 h 596"/>
              <a:gd name="T58" fmla="*/ 30 w 589"/>
              <a:gd name="T59" fmla="*/ 3 h 596"/>
              <a:gd name="T60" fmla="*/ 30 w 589"/>
              <a:gd name="T61" fmla="*/ 7 h 596"/>
              <a:gd name="T62" fmla="*/ 30 w 589"/>
              <a:gd name="T63" fmla="*/ 7 h 596"/>
              <a:gd name="T64" fmla="*/ 26 w 589"/>
              <a:gd name="T65" fmla="*/ 11 h 596"/>
              <a:gd name="T66" fmla="*/ 26 w 589"/>
              <a:gd name="T67" fmla="*/ 11 h 596"/>
              <a:gd name="T68" fmla="*/ 26 w 589"/>
              <a:gd name="T69" fmla="*/ 15 h 596"/>
              <a:gd name="T70" fmla="*/ 23 w 589"/>
              <a:gd name="T71" fmla="*/ 15 h 596"/>
              <a:gd name="T72" fmla="*/ 23 w 589"/>
              <a:gd name="T73" fmla="*/ 18 h 596"/>
              <a:gd name="T74" fmla="*/ 19 w 589"/>
              <a:gd name="T75" fmla="*/ 18 h 596"/>
              <a:gd name="T76" fmla="*/ 19 w 589"/>
              <a:gd name="T77" fmla="*/ 22 h 596"/>
              <a:gd name="T78" fmla="*/ 15 w 589"/>
              <a:gd name="T79" fmla="*/ 22 h 596"/>
              <a:gd name="T80" fmla="*/ 11 w 589"/>
              <a:gd name="T81" fmla="*/ 26 h 596"/>
              <a:gd name="T82" fmla="*/ 11 w 589"/>
              <a:gd name="T83" fmla="*/ 26 h 596"/>
              <a:gd name="T84" fmla="*/ 8 w 589"/>
              <a:gd name="T85" fmla="*/ 30 h 596"/>
              <a:gd name="T86" fmla="*/ 8 w 589"/>
              <a:gd name="T87" fmla="*/ 30 h 596"/>
              <a:gd name="T88" fmla="*/ 8 w 589"/>
              <a:gd name="T89" fmla="*/ 30 h 596"/>
              <a:gd name="T90" fmla="*/ 4 w 589"/>
              <a:gd name="T91" fmla="*/ 30 h 596"/>
              <a:gd name="T92" fmla="*/ 4 w 589"/>
              <a:gd name="T93" fmla="*/ 30 h 596"/>
              <a:gd name="T94" fmla="*/ 4 w 589"/>
              <a:gd name="T95" fmla="*/ 30 h 596"/>
              <a:gd name="T96" fmla="*/ 0 w 589"/>
              <a:gd name="T97" fmla="*/ 30 h 596"/>
              <a:gd name="T98" fmla="*/ 0 w 589"/>
              <a:gd name="T99" fmla="*/ 3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9" h="596">
                <a:moveTo>
                  <a:pt x="555" y="596"/>
                </a:moveTo>
                <a:lnTo>
                  <a:pt x="559" y="596"/>
                </a:lnTo>
                <a:lnTo>
                  <a:pt x="559" y="596"/>
                </a:lnTo>
                <a:lnTo>
                  <a:pt x="559" y="596"/>
                </a:lnTo>
                <a:lnTo>
                  <a:pt x="559" y="596"/>
                </a:lnTo>
                <a:lnTo>
                  <a:pt x="559" y="596"/>
                </a:lnTo>
                <a:lnTo>
                  <a:pt x="559" y="596"/>
                </a:lnTo>
                <a:lnTo>
                  <a:pt x="559" y="596"/>
                </a:lnTo>
                <a:lnTo>
                  <a:pt x="559" y="596"/>
                </a:lnTo>
                <a:lnTo>
                  <a:pt x="563" y="596"/>
                </a:lnTo>
                <a:lnTo>
                  <a:pt x="563" y="596"/>
                </a:lnTo>
                <a:lnTo>
                  <a:pt x="563" y="596"/>
                </a:lnTo>
                <a:lnTo>
                  <a:pt x="563" y="596"/>
                </a:lnTo>
                <a:lnTo>
                  <a:pt x="563" y="596"/>
                </a:lnTo>
                <a:lnTo>
                  <a:pt x="567" y="596"/>
                </a:lnTo>
                <a:lnTo>
                  <a:pt x="567" y="593"/>
                </a:lnTo>
                <a:lnTo>
                  <a:pt x="567" y="593"/>
                </a:lnTo>
                <a:lnTo>
                  <a:pt x="567" y="593"/>
                </a:lnTo>
                <a:lnTo>
                  <a:pt x="570" y="593"/>
                </a:lnTo>
                <a:lnTo>
                  <a:pt x="570" y="593"/>
                </a:lnTo>
                <a:lnTo>
                  <a:pt x="570" y="589"/>
                </a:lnTo>
                <a:lnTo>
                  <a:pt x="570" y="589"/>
                </a:lnTo>
                <a:lnTo>
                  <a:pt x="574" y="589"/>
                </a:lnTo>
                <a:lnTo>
                  <a:pt x="574" y="589"/>
                </a:lnTo>
                <a:lnTo>
                  <a:pt x="574" y="585"/>
                </a:lnTo>
                <a:lnTo>
                  <a:pt x="578" y="585"/>
                </a:lnTo>
                <a:lnTo>
                  <a:pt x="578" y="585"/>
                </a:lnTo>
                <a:lnTo>
                  <a:pt x="578" y="585"/>
                </a:lnTo>
                <a:lnTo>
                  <a:pt x="578" y="581"/>
                </a:lnTo>
                <a:lnTo>
                  <a:pt x="582" y="581"/>
                </a:lnTo>
                <a:lnTo>
                  <a:pt x="582" y="581"/>
                </a:lnTo>
                <a:lnTo>
                  <a:pt x="582" y="581"/>
                </a:lnTo>
                <a:lnTo>
                  <a:pt x="582" y="578"/>
                </a:lnTo>
                <a:lnTo>
                  <a:pt x="582" y="578"/>
                </a:lnTo>
                <a:lnTo>
                  <a:pt x="585" y="578"/>
                </a:lnTo>
                <a:lnTo>
                  <a:pt x="585" y="578"/>
                </a:lnTo>
                <a:lnTo>
                  <a:pt x="585" y="574"/>
                </a:lnTo>
                <a:lnTo>
                  <a:pt x="585" y="574"/>
                </a:lnTo>
                <a:lnTo>
                  <a:pt x="585" y="574"/>
                </a:lnTo>
                <a:lnTo>
                  <a:pt x="585" y="574"/>
                </a:lnTo>
                <a:lnTo>
                  <a:pt x="585" y="570"/>
                </a:lnTo>
                <a:lnTo>
                  <a:pt x="589" y="570"/>
                </a:lnTo>
                <a:lnTo>
                  <a:pt x="589" y="570"/>
                </a:lnTo>
                <a:lnTo>
                  <a:pt x="589" y="570"/>
                </a:lnTo>
                <a:lnTo>
                  <a:pt x="589" y="570"/>
                </a:lnTo>
                <a:lnTo>
                  <a:pt x="589" y="570"/>
                </a:lnTo>
                <a:lnTo>
                  <a:pt x="589" y="570"/>
                </a:lnTo>
                <a:lnTo>
                  <a:pt x="589" y="566"/>
                </a:lnTo>
                <a:lnTo>
                  <a:pt x="589" y="566"/>
                </a:lnTo>
                <a:lnTo>
                  <a:pt x="589" y="566"/>
                </a:lnTo>
                <a:lnTo>
                  <a:pt x="30" y="0"/>
                </a:lnTo>
                <a:lnTo>
                  <a:pt x="34" y="0"/>
                </a:lnTo>
                <a:lnTo>
                  <a:pt x="34" y="0"/>
                </a:lnTo>
                <a:lnTo>
                  <a:pt x="34" y="3"/>
                </a:lnTo>
                <a:lnTo>
                  <a:pt x="34" y="3"/>
                </a:lnTo>
                <a:lnTo>
                  <a:pt x="34" y="3"/>
                </a:lnTo>
                <a:lnTo>
                  <a:pt x="30" y="3"/>
                </a:lnTo>
                <a:lnTo>
                  <a:pt x="30" y="3"/>
                </a:lnTo>
                <a:lnTo>
                  <a:pt x="30" y="3"/>
                </a:lnTo>
                <a:lnTo>
                  <a:pt x="30" y="3"/>
                </a:lnTo>
                <a:lnTo>
                  <a:pt x="30" y="7"/>
                </a:lnTo>
                <a:lnTo>
                  <a:pt x="30" y="7"/>
                </a:lnTo>
                <a:lnTo>
                  <a:pt x="30" y="7"/>
                </a:lnTo>
                <a:lnTo>
                  <a:pt x="30" y="7"/>
                </a:lnTo>
                <a:lnTo>
                  <a:pt x="30" y="7"/>
                </a:lnTo>
                <a:lnTo>
                  <a:pt x="26" y="11"/>
                </a:lnTo>
                <a:lnTo>
                  <a:pt x="26" y="11"/>
                </a:lnTo>
                <a:lnTo>
                  <a:pt x="26" y="11"/>
                </a:lnTo>
                <a:lnTo>
                  <a:pt x="26" y="11"/>
                </a:lnTo>
                <a:lnTo>
                  <a:pt x="26" y="15"/>
                </a:lnTo>
                <a:lnTo>
                  <a:pt x="23" y="15"/>
                </a:lnTo>
                <a:lnTo>
                  <a:pt x="23" y="15"/>
                </a:lnTo>
                <a:lnTo>
                  <a:pt x="23" y="18"/>
                </a:lnTo>
                <a:lnTo>
                  <a:pt x="23" y="18"/>
                </a:lnTo>
                <a:lnTo>
                  <a:pt x="19" y="18"/>
                </a:lnTo>
                <a:lnTo>
                  <a:pt x="19" y="18"/>
                </a:lnTo>
                <a:lnTo>
                  <a:pt x="19" y="22"/>
                </a:lnTo>
                <a:lnTo>
                  <a:pt x="19" y="22"/>
                </a:lnTo>
                <a:lnTo>
                  <a:pt x="15" y="22"/>
                </a:lnTo>
                <a:lnTo>
                  <a:pt x="15" y="22"/>
                </a:lnTo>
                <a:lnTo>
                  <a:pt x="15" y="26"/>
                </a:lnTo>
                <a:lnTo>
                  <a:pt x="11" y="26"/>
                </a:lnTo>
                <a:lnTo>
                  <a:pt x="11" y="26"/>
                </a:lnTo>
                <a:lnTo>
                  <a:pt x="11" y="26"/>
                </a:lnTo>
                <a:lnTo>
                  <a:pt x="11" y="26"/>
                </a:lnTo>
                <a:lnTo>
                  <a:pt x="8" y="30"/>
                </a:lnTo>
                <a:lnTo>
                  <a:pt x="8" y="30"/>
                </a:lnTo>
                <a:lnTo>
                  <a:pt x="8" y="30"/>
                </a:lnTo>
                <a:lnTo>
                  <a:pt x="8" y="30"/>
                </a:lnTo>
                <a:lnTo>
                  <a:pt x="8" y="30"/>
                </a:lnTo>
                <a:lnTo>
                  <a:pt x="4" y="30"/>
                </a:lnTo>
                <a:lnTo>
                  <a:pt x="4" y="30"/>
                </a:lnTo>
                <a:lnTo>
                  <a:pt x="4" y="30"/>
                </a:lnTo>
                <a:lnTo>
                  <a:pt x="4" y="30"/>
                </a:lnTo>
                <a:lnTo>
                  <a:pt x="4" y="30"/>
                </a:lnTo>
                <a:lnTo>
                  <a:pt x="4" y="30"/>
                </a:lnTo>
                <a:lnTo>
                  <a:pt x="0" y="30"/>
                </a:lnTo>
                <a:lnTo>
                  <a:pt x="0" y="30"/>
                </a:lnTo>
                <a:lnTo>
                  <a:pt x="0" y="30"/>
                </a:lnTo>
                <a:lnTo>
                  <a:pt x="0" y="30"/>
                </a:lnTo>
                <a:lnTo>
                  <a:pt x="555" y="596"/>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4">
            <a:extLst>
              <a:ext uri="{FF2B5EF4-FFF2-40B4-BE49-F238E27FC236}">
                <a16:creationId xmlns:a16="http://schemas.microsoft.com/office/drawing/2014/main" id="{D6FCB5D3-604C-F89A-7A71-830BA1F85FC3}"/>
              </a:ext>
            </a:extLst>
          </p:cNvPr>
          <p:cNvSpPr>
            <a:spLocks/>
          </p:cNvSpPr>
          <p:nvPr/>
        </p:nvSpPr>
        <p:spPr bwMode="auto">
          <a:xfrm>
            <a:off x="3565150" y="3719513"/>
            <a:ext cx="708025" cy="1055688"/>
          </a:xfrm>
          <a:custGeom>
            <a:avLst/>
            <a:gdLst>
              <a:gd name="T0" fmla="*/ 37 w 446"/>
              <a:gd name="T1" fmla="*/ 4 h 665"/>
              <a:gd name="T2" fmla="*/ 34 w 446"/>
              <a:gd name="T3" fmla="*/ 4 h 665"/>
              <a:gd name="T4" fmla="*/ 34 w 446"/>
              <a:gd name="T5" fmla="*/ 0 h 665"/>
              <a:gd name="T6" fmla="*/ 34 w 446"/>
              <a:gd name="T7" fmla="*/ 0 h 665"/>
              <a:gd name="T8" fmla="*/ 30 w 446"/>
              <a:gd name="T9" fmla="*/ 0 h 665"/>
              <a:gd name="T10" fmla="*/ 30 w 446"/>
              <a:gd name="T11" fmla="*/ 0 h 665"/>
              <a:gd name="T12" fmla="*/ 26 w 446"/>
              <a:gd name="T13" fmla="*/ 0 h 665"/>
              <a:gd name="T14" fmla="*/ 22 w 446"/>
              <a:gd name="T15" fmla="*/ 0 h 665"/>
              <a:gd name="T16" fmla="*/ 22 w 446"/>
              <a:gd name="T17" fmla="*/ 0 h 665"/>
              <a:gd name="T18" fmla="*/ 19 w 446"/>
              <a:gd name="T19" fmla="*/ 4 h 665"/>
              <a:gd name="T20" fmla="*/ 15 w 446"/>
              <a:gd name="T21" fmla="*/ 4 h 665"/>
              <a:gd name="T22" fmla="*/ 15 w 446"/>
              <a:gd name="T23" fmla="*/ 4 h 665"/>
              <a:gd name="T24" fmla="*/ 11 w 446"/>
              <a:gd name="T25" fmla="*/ 8 h 665"/>
              <a:gd name="T26" fmla="*/ 11 w 446"/>
              <a:gd name="T27" fmla="*/ 8 h 665"/>
              <a:gd name="T28" fmla="*/ 7 w 446"/>
              <a:gd name="T29" fmla="*/ 12 h 665"/>
              <a:gd name="T30" fmla="*/ 7 w 446"/>
              <a:gd name="T31" fmla="*/ 12 h 665"/>
              <a:gd name="T32" fmla="*/ 4 w 446"/>
              <a:gd name="T33" fmla="*/ 15 h 665"/>
              <a:gd name="T34" fmla="*/ 4 w 446"/>
              <a:gd name="T35" fmla="*/ 15 h 665"/>
              <a:gd name="T36" fmla="*/ 0 w 446"/>
              <a:gd name="T37" fmla="*/ 19 h 665"/>
              <a:gd name="T38" fmla="*/ 0 w 446"/>
              <a:gd name="T39" fmla="*/ 19 h 665"/>
              <a:gd name="T40" fmla="*/ 0 w 446"/>
              <a:gd name="T41" fmla="*/ 23 h 665"/>
              <a:gd name="T42" fmla="*/ 0 w 446"/>
              <a:gd name="T43" fmla="*/ 23 h 665"/>
              <a:gd name="T44" fmla="*/ 0 w 446"/>
              <a:gd name="T45" fmla="*/ 23 h 665"/>
              <a:gd name="T46" fmla="*/ 0 w 446"/>
              <a:gd name="T47" fmla="*/ 27 h 665"/>
              <a:gd name="T48" fmla="*/ 0 w 446"/>
              <a:gd name="T49" fmla="*/ 27 h 665"/>
              <a:gd name="T50" fmla="*/ 409 w 446"/>
              <a:gd name="T51" fmla="*/ 661 h 665"/>
              <a:gd name="T52" fmla="*/ 409 w 446"/>
              <a:gd name="T53" fmla="*/ 661 h 665"/>
              <a:gd name="T54" fmla="*/ 409 w 446"/>
              <a:gd name="T55" fmla="*/ 661 h 665"/>
              <a:gd name="T56" fmla="*/ 409 w 446"/>
              <a:gd name="T57" fmla="*/ 657 h 665"/>
              <a:gd name="T58" fmla="*/ 409 w 446"/>
              <a:gd name="T59" fmla="*/ 657 h 665"/>
              <a:gd name="T60" fmla="*/ 409 w 446"/>
              <a:gd name="T61" fmla="*/ 653 h 665"/>
              <a:gd name="T62" fmla="*/ 413 w 446"/>
              <a:gd name="T63" fmla="*/ 653 h 665"/>
              <a:gd name="T64" fmla="*/ 413 w 446"/>
              <a:gd name="T65" fmla="*/ 650 h 665"/>
              <a:gd name="T66" fmla="*/ 416 w 446"/>
              <a:gd name="T67" fmla="*/ 650 h 665"/>
              <a:gd name="T68" fmla="*/ 416 w 446"/>
              <a:gd name="T69" fmla="*/ 646 h 665"/>
              <a:gd name="T70" fmla="*/ 420 w 446"/>
              <a:gd name="T71" fmla="*/ 646 h 665"/>
              <a:gd name="T72" fmla="*/ 420 w 446"/>
              <a:gd name="T73" fmla="*/ 642 h 665"/>
              <a:gd name="T74" fmla="*/ 424 w 446"/>
              <a:gd name="T75" fmla="*/ 642 h 665"/>
              <a:gd name="T76" fmla="*/ 424 w 446"/>
              <a:gd name="T77" fmla="*/ 642 h 665"/>
              <a:gd name="T78" fmla="*/ 428 w 446"/>
              <a:gd name="T79" fmla="*/ 638 h 665"/>
              <a:gd name="T80" fmla="*/ 431 w 446"/>
              <a:gd name="T81" fmla="*/ 638 h 665"/>
              <a:gd name="T82" fmla="*/ 431 w 446"/>
              <a:gd name="T83" fmla="*/ 638 h 665"/>
              <a:gd name="T84" fmla="*/ 435 w 446"/>
              <a:gd name="T85" fmla="*/ 638 h 665"/>
              <a:gd name="T86" fmla="*/ 439 w 446"/>
              <a:gd name="T87" fmla="*/ 638 h 665"/>
              <a:gd name="T88" fmla="*/ 439 w 446"/>
              <a:gd name="T89" fmla="*/ 635 h 665"/>
              <a:gd name="T90" fmla="*/ 443 w 446"/>
              <a:gd name="T91" fmla="*/ 638 h 665"/>
              <a:gd name="T92" fmla="*/ 443 w 446"/>
              <a:gd name="T93" fmla="*/ 638 h 665"/>
              <a:gd name="T94" fmla="*/ 446 w 446"/>
              <a:gd name="T95" fmla="*/ 638 h 665"/>
              <a:gd name="T96" fmla="*/ 446 w 446"/>
              <a:gd name="T97" fmla="*/ 638 h 665"/>
              <a:gd name="T98" fmla="*/ 446 w 446"/>
              <a:gd name="T99" fmla="*/ 638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6" h="665">
                <a:moveTo>
                  <a:pt x="37" y="4"/>
                </a:moveTo>
                <a:lnTo>
                  <a:pt x="37" y="4"/>
                </a:lnTo>
                <a:lnTo>
                  <a:pt x="37" y="4"/>
                </a:lnTo>
                <a:lnTo>
                  <a:pt x="34" y="4"/>
                </a:lnTo>
                <a:lnTo>
                  <a:pt x="34" y="0"/>
                </a:lnTo>
                <a:lnTo>
                  <a:pt x="34" y="0"/>
                </a:lnTo>
                <a:lnTo>
                  <a:pt x="34" y="0"/>
                </a:lnTo>
                <a:lnTo>
                  <a:pt x="34" y="0"/>
                </a:lnTo>
                <a:lnTo>
                  <a:pt x="30" y="0"/>
                </a:lnTo>
                <a:lnTo>
                  <a:pt x="30" y="0"/>
                </a:lnTo>
                <a:lnTo>
                  <a:pt x="30" y="0"/>
                </a:lnTo>
                <a:lnTo>
                  <a:pt x="30" y="0"/>
                </a:lnTo>
                <a:lnTo>
                  <a:pt x="26" y="0"/>
                </a:lnTo>
                <a:lnTo>
                  <a:pt x="26" y="0"/>
                </a:lnTo>
                <a:lnTo>
                  <a:pt x="26" y="0"/>
                </a:lnTo>
                <a:lnTo>
                  <a:pt x="22" y="0"/>
                </a:lnTo>
                <a:lnTo>
                  <a:pt x="22" y="0"/>
                </a:lnTo>
                <a:lnTo>
                  <a:pt x="22" y="0"/>
                </a:lnTo>
                <a:lnTo>
                  <a:pt x="19" y="4"/>
                </a:lnTo>
                <a:lnTo>
                  <a:pt x="19" y="4"/>
                </a:lnTo>
                <a:lnTo>
                  <a:pt x="19" y="4"/>
                </a:lnTo>
                <a:lnTo>
                  <a:pt x="15" y="4"/>
                </a:lnTo>
                <a:lnTo>
                  <a:pt x="15" y="4"/>
                </a:lnTo>
                <a:lnTo>
                  <a:pt x="15" y="4"/>
                </a:lnTo>
                <a:lnTo>
                  <a:pt x="15" y="4"/>
                </a:lnTo>
                <a:lnTo>
                  <a:pt x="11" y="8"/>
                </a:lnTo>
                <a:lnTo>
                  <a:pt x="11" y="8"/>
                </a:lnTo>
                <a:lnTo>
                  <a:pt x="11" y="8"/>
                </a:lnTo>
                <a:lnTo>
                  <a:pt x="7" y="8"/>
                </a:lnTo>
                <a:lnTo>
                  <a:pt x="7" y="12"/>
                </a:lnTo>
                <a:lnTo>
                  <a:pt x="7" y="12"/>
                </a:lnTo>
                <a:lnTo>
                  <a:pt x="7" y="12"/>
                </a:lnTo>
                <a:lnTo>
                  <a:pt x="4" y="12"/>
                </a:lnTo>
                <a:lnTo>
                  <a:pt x="4" y="15"/>
                </a:lnTo>
                <a:lnTo>
                  <a:pt x="4" y="15"/>
                </a:lnTo>
                <a:lnTo>
                  <a:pt x="4" y="15"/>
                </a:lnTo>
                <a:lnTo>
                  <a:pt x="4" y="15"/>
                </a:lnTo>
                <a:lnTo>
                  <a:pt x="0" y="19"/>
                </a:lnTo>
                <a:lnTo>
                  <a:pt x="0" y="19"/>
                </a:lnTo>
                <a:lnTo>
                  <a:pt x="0" y="19"/>
                </a:lnTo>
                <a:lnTo>
                  <a:pt x="0" y="19"/>
                </a:lnTo>
                <a:lnTo>
                  <a:pt x="0" y="23"/>
                </a:lnTo>
                <a:lnTo>
                  <a:pt x="0" y="23"/>
                </a:lnTo>
                <a:lnTo>
                  <a:pt x="0" y="23"/>
                </a:lnTo>
                <a:lnTo>
                  <a:pt x="0" y="23"/>
                </a:lnTo>
                <a:lnTo>
                  <a:pt x="0" y="23"/>
                </a:lnTo>
                <a:lnTo>
                  <a:pt x="0" y="27"/>
                </a:lnTo>
                <a:lnTo>
                  <a:pt x="0" y="27"/>
                </a:lnTo>
                <a:lnTo>
                  <a:pt x="0" y="27"/>
                </a:lnTo>
                <a:lnTo>
                  <a:pt x="0" y="27"/>
                </a:lnTo>
                <a:lnTo>
                  <a:pt x="409" y="665"/>
                </a:lnTo>
                <a:lnTo>
                  <a:pt x="409" y="661"/>
                </a:lnTo>
                <a:lnTo>
                  <a:pt x="409" y="661"/>
                </a:lnTo>
                <a:lnTo>
                  <a:pt x="409" y="661"/>
                </a:lnTo>
                <a:lnTo>
                  <a:pt x="409" y="661"/>
                </a:lnTo>
                <a:lnTo>
                  <a:pt x="409" y="661"/>
                </a:lnTo>
                <a:lnTo>
                  <a:pt x="409" y="657"/>
                </a:lnTo>
                <a:lnTo>
                  <a:pt x="409" y="657"/>
                </a:lnTo>
                <a:lnTo>
                  <a:pt x="409" y="657"/>
                </a:lnTo>
                <a:lnTo>
                  <a:pt x="409" y="657"/>
                </a:lnTo>
                <a:lnTo>
                  <a:pt x="409" y="657"/>
                </a:lnTo>
                <a:lnTo>
                  <a:pt x="409" y="653"/>
                </a:lnTo>
                <a:lnTo>
                  <a:pt x="413" y="653"/>
                </a:lnTo>
                <a:lnTo>
                  <a:pt x="413" y="653"/>
                </a:lnTo>
                <a:lnTo>
                  <a:pt x="413" y="653"/>
                </a:lnTo>
                <a:lnTo>
                  <a:pt x="413" y="650"/>
                </a:lnTo>
                <a:lnTo>
                  <a:pt x="413" y="650"/>
                </a:lnTo>
                <a:lnTo>
                  <a:pt x="416" y="650"/>
                </a:lnTo>
                <a:lnTo>
                  <a:pt x="416" y="650"/>
                </a:lnTo>
                <a:lnTo>
                  <a:pt x="416" y="646"/>
                </a:lnTo>
                <a:lnTo>
                  <a:pt x="416" y="646"/>
                </a:lnTo>
                <a:lnTo>
                  <a:pt x="420" y="646"/>
                </a:lnTo>
                <a:lnTo>
                  <a:pt x="420" y="646"/>
                </a:lnTo>
                <a:lnTo>
                  <a:pt x="420" y="642"/>
                </a:lnTo>
                <a:lnTo>
                  <a:pt x="420" y="642"/>
                </a:lnTo>
                <a:lnTo>
                  <a:pt x="424" y="642"/>
                </a:lnTo>
                <a:lnTo>
                  <a:pt x="424" y="642"/>
                </a:lnTo>
                <a:lnTo>
                  <a:pt x="424" y="642"/>
                </a:lnTo>
                <a:lnTo>
                  <a:pt x="428" y="638"/>
                </a:lnTo>
                <a:lnTo>
                  <a:pt x="428" y="638"/>
                </a:lnTo>
                <a:lnTo>
                  <a:pt x="428" y="638"/>
                </a:lnTo>
                <a:lnTo>
                  <a:pt x="431" y="638"/>
                </a:lnTo>
                <a:lnTo>
                  <a:pt x="431" y="638"/>
                </a:lnTo>
                <a:lnTo>
                  <a:pt x="431" y="638"/>
                </a:lnTo>
                <a:lnTo>
                  <a:pt x="435" y="638"/>
                </a:lnTo>
                <a:lnTo>
                  <a:pt x="435" y="638"/>
                </a:lnTo>
                <a:lnTo>
                  <a:pt x="435" y="638"/>
                </a:lnTo>
                <a:lnTo>
                  <a:pt x="439" y="638"/>
                </a:lnTo>
                <a:lnTo>
                  <a:pt x="439" y="638"/>
                </a:lnTo>
                <a:lnTo>
                  <a:pt x="439" y="635"/>
                </a:lnTo>
                <a:lnTo>
                  <a:pt x="439" y="638"/>
                </a:lnTo>
                <a:lnTo>
                  <a:pt x="443" y="638"/>
                </a:lnTo>
                <a:lnTo>
                  <a:pt x="443" y="638"/>
                </a:lnTo>
                <a:lnTo>
                  <a:pt x="443" y="638"/>
                </a:lnTo>
                <a:lnTo>
                  <a:pt x="443" y="638"/>
                </a:lnTo>
                <a:lnTo>
                  <a:pt x="446" y="638"/>
                </a:lnTo>
                <a:lnTo>
                  <a:pt x="446" y="638"/>
                </a:lnTo>
                <a:lnTo>
                  <a:pt x="446" y="638"/>
                </a:lnTo>
                <a:lnTo>
                  <a:pt x="446" y="638"/>
                </a:lnTo>
                <a:lnTo>
                  <a:pt x="446" y="638"/>
                </a:lnTo>
                <a:lnTo>
                  <a:pt x="37" y="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Oval 15">
            <a:extLst>
              <a:ext uri="{FF2B5EF4-FFF2-40B4-BE49-F238E27FC236}">
                <a16:creationId xmlns:a16="http://schemas.microsoft.com/office/drawing/2014/main" id="{5FEBF1E4-CEB5-50AD-197D-BA5D8637B493}"/>
              </a:ext>
            </a:extLst>
          </p:cNvPr>
          <p:cNvSpPr>
            <a:spLocks noChangeArrowheads="1"/>
          </p:cNvSpPr>
          <p:nvPr/>
        </p:nvSpPr>
        <p:spPr bwMode="auto">
          <a:xfrm>
            <a:off x="771150" y="4208463"/>
            <a:ext cx="184150" cy="185738"/>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6">
            <a:extLst>
              <a:ext uri="{FF2B5EF4-FFF2-40B4-BE49-F238E27FC236}">
                <a16:creationId xmlns:a16="http://schemas.microsoft.com/office/drawing/2014/main" id="{29D8E7AD-5D82-E47A-189E-660A63075942}"/>
              </a:ext>
            </a:extLst>
          </p:cNvPr>
          <p:cNvSpPr>
            <a:spLocks/>
          </p:cNvSpPr>
          <p:nvPr/>
        </p:nvSpPr>
        <p:spPr bwMode="auto">
          <a:xfrm>
            <a:off x="877512" y="3779838"/>
            <a:ext cx="608013" cy="517525"/>
          </a:xfrm>
          <a:custGeom>
            <a:avLst/>
            <a:gdLst>
              <a:gd name="T0" fmla="*/ 4 w 383"/>
              <a:gd name="T1" fmla="*/ 293 h 326"/>
              <a:gd name="T2" fmla="*/ 4 w 383"/>
              <a:gd name="T3" fmla="*/ 293 h 326"/>
              <a:gd name="T4" fmla="*/ 4 w 383"/>
              <a:gd name="T5" fmla="*/ 296 h 326"/>
              <a:gd name="T6" fmla="*/ 0 w 383"/>
              <a:gd name="T7" fmla="*/ 296 h 326"/>
              <a:gd name="T8" fmla="*/ 0 w 383"/>
              <a:gd name="T9" fmla="*/ 300 h 326"/>
              <a:gd name="T10" fmla="*/ 0 w 383"/>
              <a:gd name="T11" fmla="*/ 300 h 326"/>
              <a:gd name="T12" fmla="*/ 0 w 383"/>
              <a:gd name="T13" fmla="*/ 304 h 326"/>
              <a:gd name="T14" fmla="*/ 0 w 383"/>
              <a:gd name="T15" fmla="*/ 308 h 326"/>
              <a:gd name="T16" fmla="*/ 4 w 383"/>
              <a:gd name="T17" fmla="*/ 308 h 326"/>
              <a:gd name="T18" fmla="*/ 4 w 383"/>
              <a:gd name="T19" fmla="*/ 311 h 326"/>
              <a:gd name="T20" fmla="*/ 4 w 383"/>
              <a:gd name="T21" fmla="*/ 315 h 326"/>
              <a:gd name="T22" fmla="*/ 8 w 383"/>
              <a:gd name="T23" fmla="*/ 315 h 326"/>
              <a:gd name="T24" fmla="*/ 8 w 383"/>
              <a:gd name="T25" fmla="*/ 319 h 326"/>
              <a:gd name="T26" fmla="*/ 12 w 383"/>
              <a:gd name="T27" fmla="*/ 319 h 326"/>
              <a:gd name="T28" fmla="*/ 12 w 383"/>
              <a:gd name="T29" fmla="*/ 323 h 326"/>
              <a:gd name="T30" fmla="*/ 15 w 383"/>
              <a:gd name="T31" fmla="*/ 323 h 326"/>
              <a:gd name="T32" fmla="*/ 15 w 383"/>
              <a:gd name="T33" fmla="*/ 326 h 326"/>
              <a:gd name="T34" fmla="*/ 19 w 383"/>
              <a:gd name="T35" fmla="*/ 326 h 326"/>
              <a:gd name="T36" fmla="*/ 23 w 383"/>
              <a:gd name="T37" fmla="*/ 326 h 326"/>
              <a:gd name="T38" fmla="*/ 23 w 383"/>
              <a:gd name="T39" fmla="*/ 326 h 326"/>
              <a:gd name="T40" fmla="*/ 27 w 383"/>
              <a:gd name="T41" fmla="*/ 326 h 326"/>
              <a:gd name="T42" fmla="*/ 27 w 383"/>
              <a:gd name="T43" fmla="*/ 326 h 326"/>
              <a:gd name="T44" fmla="*/ 30 w 383"/>
              <a:gd name="T45" fmla="*/ 326 h 326"/>
              <a:gd name="T46" fmla="*/ 30 w 383"/>
              <a:gd name="T47" fmla="*/ 326 h 326"/>
              <a:gd name="T48" fmla="*/ 34 w 383"/>
              <a:gd name="T49" fmla="*/ 323 h 326"/>
              <a:gd name="T50" fmla="*/ 383 w 383"/>
              <a:gd name="T51" fmla="*/ 38 h 326"/>
              <a:gd name="T52" fmla="*/ 383 w 383"/>
              <a:gd name="T53" fmla="*/ 38 h 326"/>
              <a:gd name="T54" fmla="*/ 379 w 383"/>
              <a:gd name="T55" fmla="*/ 38 h 326"/>
              <a:gd name="T56" fmla="*/ 376 w 383"/>
              <a:gd name="T57" fmla="*/ 38 h 326"/>
              <a:gd name="T58" fmla="*/ 376 w 383"/>
              <a:gd name="T59" fmla="*/ 38 h 326"/>
              <a:gd name="T60" fmla="*/ 372 w 383"/>
              <a:gd name="T61" fmla="*/ 38 h 326"/>
              <a:gd name="T62" fmla="*/ 372 w 383"/>
              <a:gd name="T63" fmla="*/ 38 h 326"/>
              <a:gd name="T64" fmla="*/ 368 w 383"/>
              <a:gd name="T65" fmla="*/ 38 h 326"/>
              <a:gd name="T66" fmla="*/ 364 w 383"/>
              <a:gd name="T67" fmla="*/ 34 h 326"/>
              <a:gd name="T68" fmla="*/ 364 w 383"/>
              <a:gd name="T69" fmla="*/ 34 h 326"/>
              <a:gd name="T70" fmla="*/ 361 w 383"/>
              <a:gd name="T71" fmla="*/ 30 h 326"/>
              <a:gd name="T72" fmla="*/ 361 w 383"/>
              <a:gd name="T73" fmla="*/ 30 h 326"/>
              <a:gd name="T74" fmla="*/ 357 w 383"/>
              <a:gd name="T75" fmla="*/ 26 h 326"/>
              <a:gd name="T76" fmla="*/ 357 w 383"/>
              <a:gd name="T77" fmla="*/ 26 h 326"/>
              <a:gd name="T78" fmla="*/ 353 w 383"/>
              <a:gd name="T79" fmla="*/ 23 h 326"/>
              <a:gd name="T80" fmla="*/ 353 w 383"/>
              <a:gd name="T81" fmla="*/ 19 h 326"/>
              <a:gd name="T82" fmla="*/ 353 w 383"/>
              <a:gd name="T83" fmla="*/ 19 h 326"/>
              <a:gd name="T84" fmla="*/ 353 w 383"/>
              <a:gd name="T85" fmla="*/ 15 h 326"/>
              <a:gd name="T86" fmla="*/ 353 w 383"/>
              <a:gd name="T87" fmla="*/ 15 h 326"/>
              <a:gd name="T88" fmla="*/ 353 w 383"/>
              <a:gd name="T89" fmla="*/ 11 h 326"/>
              <a:gd name="T90" fmla="*/ 353 w 383"/>
              <a:gd name="T91" fmla="*/ 8 h 326"/>
              <a:gd name="T92" fmla="*/ 353 w 383"/>
              <a:gd name="T93" fmla="*/ 8 h 326"/>
              <a:gd name="T94" fmla="*/ 353 w 383"/>
              <a:gd name="T95" fmla="*/ 4 h 326"/>
              <a:gd name="T96" fmla="*/ 353 w 383"/>
              <a:gd name="T97" fmla="*/ 4 h 326"/>
              <a:gd name="T98" fmla="*/ 357 w 383"/>
              <a:gd name="T99"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3" h="326">
                <a:moveTo>
                  <a:pt x="8" y="293"/>
                </a:moveTo>
                <a:lnTo>
                  <a:pt x="4" y="293"/>
                </a:lnTo>
                <a:lnTo>
                  <a:pt x="4" y="293"/>
                </a:lnTo>
                <a:lnTo>
                  <a:pt x="4" y="293"/>
                </a:lnTo>
                <a:lnTo>
                  <a:pt x="4" y="293"/>
                </a:lnTo>
                <a:lnTo>
                  <a:pt x="4" y="296"/>
                </a:lnTo>
                <a:lnTo>
                  <a:pt x="4" y="296"/>
                </a:lnTo>
                <a:lnTo>
                  <a:pt x="0" y="296"/>
                </a:lnTo>
                <a:lnTo>
                  <a:pt x="0" y="296"/>
                </a:lnTo>
                <a:lnTo>
                  <a:pt x="0" y="300"/>
                </a:lnTo>
                <a:lnTo>
                  <a:pt x="0" y="300"/>
                </a:lnTo>
                <a:lnTo>
                  <a:pt x="0" y="300"/>
                </a:lnTo>
                <a:lnTo>
                  <a:pt x="0" y="304"/>
                </a:lnTo>
                <a:lnTo>
                  <a:pt x="0" y="304"/>
                </a:lnTo>
                <a:lnTo>
                  <a:pt x="0" y="304"/>
                </a:lnTo>
                <a:lnTo>
                  <a:pt x="0" y="308"/>
                </a:lnTo>
                <a:lnTo>
                  <a:pt x="4" y="308"/>
                </a:lnTo>
                <a:lnTo>
                  <a:pt x="4" y="308"/>
                </a:lnTo>
                <a:lnTo>
                  <a:pt x="4" y="311"/>
                </a:lnTo>
                <a:lnTo>
                  <a:pt x="4" y="311"/>
                </a:lnTo>
                <a:lnTo>
                  <a:pt x="4" y="311"/>
                </a:lnTo>
                <a:lnTo>
                  <a:pt x="4" y="315"/>
                </a:lnTo>
                <a:lnTo>
                  <a:pt x="4" y="315"/>
                </a:lnTo>
                <a:lnTo>
                  <a:pt x="8" y="315"/>
                </a:lnTo>
                <a:lnTo>
                  <a:pt x="8" y="315"/>
                </a:lnTo>
                <a:lnTo>
                  <a:pt x="8" y="319"/>
                </a:lnTo>
                <a:lnTo>
                  <a:pt x="8" y="319"/>
                </a:lnTo>
                <a:lnTo>
                  <a:pt x="12" y="319"/>
                </a:lnTo>
                <a:lnTo>
                  <a:pt x="12" y="323"/>
                </a:lnTo>
                <a:lnTo>
                  <a:pt x="12" y="323"/>
                </a:lnTo>
                <a:lnTo>
                  <a:pt x="12" y="323"/>
                </a:lnTo>
                <a:lnTo>
                  <a:pt x="15" y="323"/>
                </a:lnTo>
                <a:lnTo>
                  <a:pt x="15" y="323"/>
                </a:lnTo>
                <a:lnTo>
                  <a:pt x="15" y="326"/>
                </a:lnTo>
                <a:lnTo>
                  <a:pt x="19" y="326"/>
                </a:lnTo>
                <a:lnTo>
                  <a:pt x="19" y="326"/>
                </a:lnTo>
                <a:lnTo>
                  <a:pt x="19" y="326"/>
                </a:lnTo>
                <a:lnTo>
                  <a:pt x="23" y="326"/>
                </a:lnTo>
                <a:lnTo>
                  <a:pt x="23" y="326"/>
                </a:lnTo>
                <a:lnTo>
                  <a:pt x="23" y="326"/>
                </a:lnTo>
                <a:lnTo>
                  <a:pt x="27" y="326"/>
                </a:lnTo>
                <a:lnTo>
                  <a:pt x="27" y="326"/>
                </a:lnTo>
                <a:lnTo>
                  <a:pt x="27" y="326"/>
                </a:lnTo>
                <a:lnTo>
                  <a:pt x="27" y="326"/>
                </a:lnTo>
                <a:lnTo>
                  <a:pt x="30" y="326"/>
                </a:lnTo>
                <a:lnTo>
                  <a:pt x="30" y="326"/>
                </a:lnTo>
                <a:lnTo>
                  <a:pt x="30" y="326"/>
                </a:lnTo>
                <a:lnTo>
                  <a:pt x="30" y="326"/>
                </a:lnTo>
                <a:lnTo>
                  <a:pt x="34" y="326"/>
                </a:lnTo>
                <a:lnTo>
                  <a:pt x="34" y="323"/>
                </a:lnTo>
                <a:lnTo>
                  <a:pt x="383" y="34"/>
                </a:lnTo>
                <a:lnTo>
                  <a:pt x="383" y="38"/>
                </a:lnTo>
                <a:lnTo>
                  <a:pt x="383" y="38"/>
                </a:lnTo>
                <a:lnTo>
                  <a:pt x="383" y="38"/>
                </a:lnTo>
                <a:lnTo>
                  <a:pt x="379" y="38"/>
                </a:lnTo>
                <a:lnTo>
                  <a:pt x="379" y="38"/>
                </a:lnTo>
                <a:lnTo>
                  <a:pt x="379" y="38"/>
                </a:lnTo>
                <a:lnTo>
                  <a:pt x="376" y="38"/>
                </a:lnTo>
                <a:lnTo>
                  <a:pt x="376" y="38"/>
                </a:lnTo>
                <a:lnTo>
                  <a:pt x="376" y="38"/>
                </a:lnTo>
                <a:lnTo>
                  <a:pt x="376" y="38"/>
                </a:lnTo>
                <a:lnTo>
                  <a:pt x="372" y="38"/>
                </a:lnTo>
                <a:lnTo>
                  <a:pt x="372" y="38"/>
                </a:lnTo>
                <a:lnTo>
                  <a:pt x="372" y="38"/>
                </a:lnTo>
                <a:lnTo>
                  <a:pt x="368" y="38"/>
                </a:lnTo>
                <a:lnTo>
                  <a:pt x="368" y="38"/>
                </a:lnTo>
                <a:lnTo>
                  <a:pt x="368" y="34"/>
                </a:lnTo>
                <a:lnTo>
                  <a:pt x="364" y="34"/>
                </a:lnTo>
                <a:lnTo>
                  <a:pt x="364" y="34"/>
                </a:lnTo>
                <a:lnTo>
                  <a:pt x="364" y="34"/>
                </a:lnTo>
                <a:lnTo>
                  <a:pt x="361" y="34"/>
                </a:lnTo>
                <a:lnTo>
                  <a:pt x="361" y="30"/>
                </a:lnTo>
                <a:lnTo>
                  <a:pt x="361" y="30"/>
                </a:lnTo>
                <a:lnTo>
                  <a:pt x="361" y="30"/>
                </a:lnTo>
                <a:lnTo>
                  <a:pt x="357" y="30"/>
                </a:lnTo>
                <a:lnTo>
                  <a:pt x="357" y="26"/>
                </a:lnTo>
                <a:lnTo>
                  <a:pt x="357" y="26"/>
                </a:lnTo>
                <a:lnTo>
                  <a:pt x="357" y="26"/>
                </a:lnTo>
                <a:lnTo>
                  <a:pt x="357" y="23"/>
                </a:lnTo>
                <a:lnTo>
                  <a:pt x="353" y="23"/>
                </a:lnTo>
                <a:lnTo>
                  <a:pt x="353" y="23"/>
                </a:lnTo>
                <a:lnTo>
                  <a:pt x="353" y="19"/>
                </a:lnTo>
                <a:lnTo>
                  <a:pt x="353" y="19"/>
                </a:lnTo>
                <a:lnTo>
                  <a:pt x="353" y="19"/>
                </a:lnTo>
                <a:lnTo>
                  <a:pt x="353" y="15"/>
                </a:lnTo>
                <a:lnTo>
                  <a:pt x="353" y="15"/>
                </a:lnTo>
                <a:lnTo>
                  <a:pt x="353" y="15"/>
                </a:lnTo>
                <a:lnTo>
                  <a:pt x="353" y="15"/>
                </a:lnTo>
                <a:lnTo>
                  <a:pt x="353" y="11"/>
                </a:lnTo>
                <a:lnTo>
                  <a:pt x="353" y="11"/>
                </a:lnTo>
                <a:lnTo>
                  <a:pt x="353" y="11"/>
                </a:lnTo>
                <a:lnTo>
                  <a:pt x="353" y="8"/>
                </a:lnTo>
                <a:lnTo>
                  <a:pt x="353" y="8"/>
                </a:lnTo>
                <a:lnTo>
                  <a:pt x="353" y="8"/>
                </a:lnTo>
                <a:lnTo>
                  <a:pt x="353" y="4"/>
                </a:lnTo>
                <a:lnTo>
                  <a:pt x="353" y="4"/>
                </a:lnTo>
                <a:lnTo>
                  <a:pt x="353" y="4"/>
                </a:lnTo>
                <a:lnTo>
                  <a:pt x="353" y="4"/>
                </a:lnTo>
                <a:lnTo>
                  <a:pt x="357" y="4"/>
                </a:lnTo>
                <a:lnTo>
                  <a:pt x="357" y="0"/>
                </a:lnTo>
                <a:lnTo>
                  <a:pt x="8" y="29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Oval 17">
            <a:extLst>
              <a:ext uri="{FF2B5EF4-FFF2-40B4-BE49-F238E27FC236}">
                <a16:creationId xmlns:a16="http://schemas.microsoft.com/office/drawing/2014/main" id="{AB9FE12C-80B4-323B-BCD0-E32360C48A65}"/>
              </a:ext>
            </a:extLst>
          </p:cNvPr>
          <p:cNvSpPr>
            <a:spLocks noChangeArrowheads="1"/>
          </p:cNvSpPr>
          <p:nvPr/>
        </p:nvSpPr>
        <p:spPr bwMode="auto">
          <a:xfrm>
            <a:off x="2349125" y="2433638"/>
            <a:ext cx="185738" cy="184150"/>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18">
            <a:extLst>
              <a:ext uri="{FF2B5EF4-FFF2-40B4-BE49-F238E27FC236}">
                <a16:creationId xmlns:a16="http://schemas.microsoft.com/office/drawing/2014/main" id="{949F132D-C68C-4BA5-1B25-03CDDD331BCF}"/>
              </a:ext>
            </a:extLst>
          </p:cNvPr>
          <p:cNvSpPr>
            <a:spLocks/>
          </p:cNvSpPr>
          <p:nvPr/>
        </p:nvSpPr>
        <p:spPr bwMode="auto">
          <a:xfrm>
            <a:off x="1634750" y="2563813"/>
            <a:ext cx="792163" cy="1049338"/>
          </a:xfrm>
          <a:custGeom>
            <a:avLst/>
            <a:gdLst>
              <a:gd name="T0" fmla="*/ 499 w 499"/>
              <a:gd name="T1" fmla="*/ 27 h 661"/>
              <a:gd name="T2" fmla="*/ 499 w 499"/>
              <a:gd name="T3" fmla="*/ 23 h 661"/>
              <a:gd name="T4" fmla="*/ 499 w 499"/>
              <a:gd name="T5" fmla="*/ 23 h 661"/>
              <a:gd name="T6" fmla="*/ 499 w 499"/>
              <a:gd name="T7" fmla="*/ 23 h 661"/>
              <a:gd name="T8" fmla="*/ 499 w 499"/>
              <a:gd name="T9" fmla="*/ 19 h 661"/>
              <a:gd name="T10" fmla="*/ 499 w 499"/>
              <a:gd name="T11" fmla="*/ 19 h 661"/>
              <a:gd name="T12" fmla="*/ 499 w 499"/>
              <a:gd name="T13" fmla="*/ 15 h 661"/>
              <a:gd name="T14" fmla="*/ 495 w 499"/>
              <a:gd name="T15" fmla="*/ 15 h 661"/>
              <a:gd name="T16" fmla="*/ 495 w 499"/>
              <a:gd name="T17" fmla="*/ 12 h 661"/>
              <a:gd name="T18" fmla="*/ 492 w 499"/>
              <a:gd name="T19" fmla="*/ 12 h 661"/>
              <a:gd name="T20" fmla="*/ 492 w 499"/>
              <a:gd name="T21" fmla="*/ 8 h 661"/>
              <a:gd name="T22" fmla="*/ 488 w 499"/>
              <a:gd name="T23" fmla="*/ 8 h 661"/>
              <a:gd name="T24" fmla="*/ 488 w 499"/>
              <a:gd name="T25" fmla="*/ 4 h 661"/>
              <a:gd name="T26" fmla="*/ 484 w 499"/>
              <a:gd name="T27" fmla="*/ 4 h 661"/>
              <a:gd name="T28" fmla="*/ 484 w 499"/>
              <a:gd name="T29" fmla="*/ 0 h 661"/>
              <a:gd name="T30" fmla="*/ 480 w 499"/>
              <a:gd name="T31" fmla="*/ 0 h 661"/>
              <a:gd name="T32" fmla="*/ 477 w 499"/>
              <a:gd name="T33" fmla="*/ 0 h 661"/>
              <a:gd name="T34" fmla="*/ 477 w 499"/>
              <a:gd name="T35" fmla="*/ 0 h 661"/>
              <a:gd name="T36" fmla="*/ 473 w 499"/>
              <a:gd name="T37" fmla="*/ 0 h 661"/>
              <a:gd name="T38" fmla="*/ 473 w 499"/>
              <a:gd name="T39" fmla="*/ 0 h 661"/>
              <a:gd name="T40" fmla="*/ 469 w 499"/>
              <a:gd name="T41" fmla="*/ 0 h 661"/>
              <a:gd name="T42" fmla="*/ 469 w 499"/>
              <a:gd name="T43" fmla="*/ 0 h 661"/>
              <a:gd name="T44" fmla="*/ 465 w 499"/>
              <a:gd name="T45" fmla="*/ 0 h 661"/>
              <a:gd name="T46" fmla="*/ 465 w 499"/>
              <a:gd name="T47" fmla="*/ 0 h 661"/>
              <a:gd name="T48" fmla="*/ 465 w 499"/>
              <a:gd name="T49" fmla="*/ 0 h 661"/>
              <a:gd name="T50" fmla="*/ 0 w 499"/>
              <a:gd name="T51" fmla="*/ 635 h 661"/>
              <a:gd name="T52" fmla="*/ 4 w 499"/>
              <a:gd name="T53" fmla="*/ 631 h 661"/>
              <a:gd name="T54" fmla="*/ 4 w 499"/>
              <a:gd name="T55" fmla="*/ 631 h 661"/>
              <a:gd name="T56" fmla="*/ 4 w 499"/>
              <a:gd name="T57" fmla="*/ 631 h 661"/>
              <a:gd name="T58" fmla="*/ 7 w 499"/>
              <a:gd name="T59" fmla="*/ 631 h 661"/>
              <a:gd name="T60" fmla="*/ 7 w 499"/>
              <a:gd name="T61" fmla="*/ 631 h 661"/>
              <a:gd name="T62" fmla="*/ 11 w 499"/>
              <a:gd name="T63" fmla="*/ 631 h 661"/>
              <a:gd name="T64" fmla="*/ 15 w 499"/>
              <a:gd name="T65" fmla="*/ 635 h 661"/>
              <a:gd name="T66" fmla="*/ 15 w 499"/>
              <a:gd name="T67" fmla="*/ 635 h 661"/>
              <a:gd name="T68" fmla="*/ 19 w 499"/>
              <a:gd name="T69" fmla="*/ 635 h 661"/>
              <a:gd name="T70" fmla="*/ 22 w 499"/>
              <a:gd name="T71" fmla="*/ 635 h 661"/>
              <a:gd name="T72" fmla="*/ 22 w 499"/>
              <a:gd name="T73" fmla="*/ 638 h 661"/>
              <a:gd name="T74" fmla="*/ 26 w 499"/>
              <a:gd name="T75" fmla="*/ 638 h 661"/>
              <a:gd name="T76" fmla="*/ 26 w 499"/>
              <a:gd name="T77" fmla="*/ 642 h 661"/>
              <a:gd name="T78" fmla="*/ 30 w 499"/>
              <a:gd name="T79" fmla="*/ 642 h 661"/>
              <a:gd name="T80" fmla="*/ 30 w 499"/>
              <a:gd name="T81" fmla="*/ 646 h 661"/>
              <a:gd name="T82" fmla="*/ 34 w 499"/>
              <a:gd name="T83" fmla="*/ 646 h 661"/>
              <a:gd name="T84" fmla="*/ 34 w 499"/>
              <a:gd name="T85" fmla="*/ 650 h 661"/>
              <a:gd name="T86" fmla="*/ 37 w 499"/>
              <a:gd name="T87" fmla="*/ 650 h 661"/>
              <a:gd name="T88" fmla="*/ 37 w 499"/>
              <a:gd name="T89" fmla="*/ 653 h 661"/>
              <a:gd name="T90" fmla="*/ 37 w 499"/>
              <a:gd name="T91" fmla="*/ 653 h 661"/>
              <a:gd name="T92" fmla="*/ 37 w 499"/>
              <a:gd name="T93" fmla="*/ 657 h 661"/>
              <a:gd name="T94" fmla="*/ 37 w 499"/>
              <a:gd name="T95" fmla="*/ 657 h 661"/>
              <a:gd name="T96" fmla="*/ 37 w 499"/>
              <a:gd name="T97" fmla="*/ 657 h 661"/>
              <a:gd name="T98" fmla="*/ 37 w 499"/>
              <a:gd name="T99" fmla="*/ 66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9" h="661">
                <a:moveTo>
                  <a:pt x="499" y="27"/>
                </a:moveTo>
                <a:lnTo>
                  <a:pt x="499" y="27"/>
                </a:lnTo>
                <a:lnTo>
                  <a:pt x="499" y="27"/>
                </a:lnTo>
                <a:lnTo>
                  <a:pt x="499" y="23"/>
                </a:lnTo>
                <a:lnTo>
                  <a:pt x="499" y="23"/>
                </a:lnTo>
                <a:lnTo>
                  <a:pt x="499" y="23"/>
                </a:lnTo>
                <a:lnTo>
                  <a:pt x="499" y="23"/>
                </a:lnTo>
                <a:lnTo>
                  <a:pt x="499" y="23"/>
                </a:lnTo>
                <a:lnTo>
                  <a:pt x="499" y="19"/>
                </a:lnTo>
                <a:lnTo>
                  <a:pt x="499" y="19"/>
                </a:lnTo>
                <a:lnTo>
                  <a:pt x="499" y="19"/>
                </a:lnTo>
                <a:lnTo>
                  <a:pt x="499" y="19"/>
                </a:lnTo>
                <a:lnTo>
                  <a:pt x="499" y="15"/>
                </a:lnTo>
                <a:lnTo>
                  <a:pt x="499" y="15"/>
                </a:lnTo>
                <a:lnTo>
                  <a:pt x="499" y="15"/>
                </a:lnTo>
                <a:lnTo>
                  <a:pt x="495" y="15"/>
                </a:lnTo>
                <a:lnTo>
                  <a:pt x="495" y="12"/>
                </a:lnTo>
                <a:lnTo>
                  <a:pt x="495" y="12"/>
                </a:lnTo>
                <a:lnTo>
                  <a:pt x="495" y="12"/>
                </a:lnTo>
                <a:lnTo>
                  <a:pt x="492" y="12"/>
                </a:lnTo>
                <a:lnTo>
                  <a:pt x="492" y="8"/>
                </a:lnTo>
                <a:lnTo>
                  <a:pt x="492" y="8"/>
                </a:lnTo>
                <a:lnTo>
                  <a:pt x="492" y="8"/>
                </a:lnTo>
                <a:lnTo>
                  <a:pt x="488" y="8"/>
                </a:lnTo>
                <a:lnTo>
                  <a:pt x="488" y="4"/>
                </a:lnTo>
                <a:lnTo>
                  <a:pt x="488" y="4"/>
                </a:lnTo>
                <a:lnTo>
                  <a:pt x="484" y="4"/>
                </a:lnTo>
                <a:lnTo>
                  <a:pt x="484" y="4"/>
                </a:lnTo>
                <a:lnTo>
                  <a:pt x="484" y="4"/>
                </a:lnTo>
                <a:lnTo>
                  <a:pt x="484" y="0"/>
                </a:lnTo>
                <a:lnTo>
                  <a:pt x="480" y="0"/>
                </a:lnTo>
                <a:lnTo>
                  <a:pt x="480" y="0"/>
                </a:lnTo>
                <a:lnTo>
                  <a:pt x="480" y="0"/>
                </a:lnTo>
                <a:lnTo>
                  <a:pt x="477" y="0"/>
                </a:lnTo>
                <a:lnTo>
                  <a:pt x="477" y="0"/>
                </a:lnTo>
                <a:lnTo>
                  <a:pt x="477" y="0"/>
                </a:lnTo>
                <a:lnTo>
                  <a:pt x="473" y="0"/>
                </a:lnTo>
                <a:lnTo>
                  <a:pt x="473" y="0"/>
                </a:lnTo>
                <a:lnTo>
                  <a:pt x="473" y="0"/>
                </a:lnTo>
                <a:lnTo>
                  <a:pt x="473" y="0"/>
                </a:lnTo>
                <a:lnTo>
                  <a:pt x="469" y="0"/>
                </a:lnTo>
                <a:lnTo>
                  <a:pt x="469" y="0"/>
                </a:lnTo>
                <a:lnTo>
                  <a:pt x="469" y="0"/>
                </a:lnTo>
                <a:lnTo>
                  <a:pt x="469" y="0"/>
                </a:lnTo>
                <a:lnTo>
                  <a:pt x="465" y="0"/>
                </a:lnTo>
                <a:lnTo>
                  <a:pt x="465" y="0"/>
                </a:lnTo>
                <a:lnTo>
                  <a:pt x="465" y="0"/>
                </a:lnTo>
                <a:lnTo>
                  <a:pt x="465" y="0"/>
                </a:lnTo>
                <a:lnTo>
                  <a:pt x="465" y="0"/>
                </a:lnTo>
                <a:lnTo>
                  <a:pt x="465" y="0"/>
                </a:lnTo>
                <a:lnTo>
                  <a:pt x="0" y="635"/>
                </a:lnTo>
                <a:lnTo>
                  <a:pt x="0" y="635"/>
                </a:lnTo>
                <a:lnTo>
                  <a:pt x="4" y="635"/>
                </a:lnTo>
                <a:lnTo>
                  <a:pt x="4" y="631"/>
                </a:lnTo>
                <a:lnTo>
                  <a:pt x="4" y="631"/>
                </a:lnTo>
                <a:lnTo>
                  <a:pt x="4" y="631"/>
                </a:lnTo>
                <a:lnTo>
                  <a:pt x="4" y="631"/>
                </a:lnTo>
                <a:lnTo>
                  <a:pt x="4" y="631"/>
                </a:lnTo>
                <a:lnTo>
                  <a:pt x="7" y="631"/>
                </a:lnTo>
                <a:lnTo>
                  <a:pt x="7" y="631"/>
                </a:lnTo>
                <a:lnTo>
                  <a:pt x="7" y="631"/>
                </a:lnTo>
                <a:lnTo>
                  <a:pt x="7" y="631"/>
                </a:lnTo>
                <a:lnTo>
                  <a:pt x="11" y="631"/>
                </a:lnTo>
                <a:lnTo>
                  <a:pt x="11" y="631"/>
                </a:lnTo>
                <a:lnTo>
                  <a:pt x="11" y="631"/>
                </a:lnTo>
                <a:lnTo>
                  <a:pt x="15" y="635"/>
                </a:lnTo>
                <a:lnTo>
                  <a:pt x="15" y="635"/>
                </a:lnTo>
                <a:lnTo>
                  <a:pt x="15" y="635"/>
                </a:lnTo>
                <a:lnTo>
                  <a:pt x="19" y="635"/>
                </a:lnTo>
                <a:lnTo>
                  <a:pt x="19" y="635"/>
                </a:lnTo>
                <a:lnTo>
                  <a:pt x="19" y="635"/>
                </a:lnTo>
                <a:lnTo>
                  <a:pt x="22" y="635"/>
                </a:lnTo>
                <a:lnTo>
                  <a:pt x="22" y="638"/>
                </a:lnTo>
                <a:lnTo>
                  <a:pt x="22" y="638"/>
                </a:lnTo>
                <a:lnTo>
                  <a:pt x="22" y="638"/>
                </a:lnTo>
                <a:lnTo>
                  <a:pt x="26" y="638"/>
                </a:lnTo>
                <a:lnTo>
                  <a:pt x="26" y="638"/>
                </a:lnTo>
                <a:lnTo>
                  <a:pt x="26" y="642"/>
                </a:lnTo>
                <a:lnTo>
                  <a:pt x="30" y="642"/>
                </a:lnTo>
                <a:lnTo>
                  <a:pt x="30" y="642"/>
                </a:lnTo>
                <a:lnTo>
                  <a:pt x="30" y="642"/>
                </a:lnTo>
                <a:lnTo>
                  <a:pt x="30" y="646"/>
                </a:lnTo>
                <a:lnTo>
                  <a:pt x="34" y="646"/>
                </a:lnTo>
                <a:lnTo>
                  <a:pt x="34" y="646"/>
                </a:lnTo>
                <a:lnTo>
                  <a:pt x="34" y="646"/>
                </a:lnTo>
                <a:lnTo>
                  <a:pt x="34" y="650"/>
                </a:lnTo>
                <a:lnTo>
                  <a:pt x="34" y="650"/>
                </a:lnTo>
                <a:lnTo>
                  <a:pt x="37" y="650"/>
                </a:lnTo>
                <a:lnTo>
                  <a:pt x="37" y="650"/>
                </a:lnTo>
                <a:lnTo>
                  <a:pt x="37" y="653"/>
                </a:lnTo>
                <a:lnTo>
                  <a:pt x="37" y="653"/>
                </a:lnTo>
                <a:lnTo>
                  <a:pt x="37" y="653"/>
                </a:lnTo>
                <a:lnTo>
                  <a:pt x="37" y="653"/>
                </a:lnTo>
                <a:lnTo>
                  <a:pt x="37" y="657"/>
                </a:lnTo>
                <a:lnTo>
                  <a:pt x="37" y="657"/>
                </a:lnTo>
                <a:lnTo>
                  <a:pt x="37" y="657"/>
                </a:lnTo>
                <a:lnTo>
                  <a:pt x="37" y="657"/>
                </a:lnTo>
                <a:lnTo>
                  <a:pt x="37" y="657"/>
                </a:lnTo>
                <a:lnTo>
                  <a:pt x="37" y="661"/>
                </a:lnTo>
                <a:lnTo>
                  <a:pt x="37" y="661"/>
                </a:lnTo>
                <a:lnTo>
                  <a:pt x="499" y="2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19">
            <a:extLst>
              <a:ext uri="{FF2B5EF4-FFF2-40B4-BE49-F238E27FC236}">
                <a16:creationId xmlns:a16="http://schemas.microsoft.com/office/drawing/2014/main" id="{74A8339C-82B2-2CA4-FEFC-B2EC509D1B23}"/>
              </a:ext>
            </a:extLst>
          </p:cNvPr>
          <p:cNvSpPr>
            <a:spLocks/>
          </p:cNvSpPr>
          <p:nvPr/>
        </p:nvSpPr>
        <p:spPr bwMode="auto">
          <a:xfrm>
            <a:off x="2450725" y="2159000"/>
            <a:ext cx="577850" cy="376238"/>
          </a:xfrm>
          <a:custGeom>
            <a:avLst/>
            <a:gdLst>
              <a:gd name="T0" fmla="*/ 8 w 364"/>
              <a:gd name="T1" fmla="*/ 199 h 237"/>
              <a:gd name="T2" fmla="*/ 8 w 364"/>
              <a:gd name="T3" fmla="*/ 199 h 237"/>
              <a:gd name="T4" fmla="*/ 4 w 364"/>
              <a:gd name="T5" fmla="*/ 203 h 237"/>
              <a:gd name="T6" fmla="*/ 4 w 364"/>
              <a:gd name="T7" fmla="*/ 203 h 237"/>
              <a:gd name="T8" fmla="*/ 4 w 364"/>
              <a:gd name="T9" fmla="*/ 207 h 237"/>
              <a:gd name="T10" fmla="*/ 0 w 364"/>
              <a:gd name="T11" fmla="*/ 207 h 237"/>
              <a:gd name="T12" fmla="*/ 0 w 364"/>
              <a:gd name="T13" fmla="*/ 210 h 237"/>
              <a:gd name="T14" fmla="*/ 0 w 364"/>
              <a:gd name="T15" fmla="*/ 214 h 237"/>
              <a:gd name="T16" fmla="*/ 0 w 364"/>
              <a:gd name="T17" fmla="*/ 218 h 237"/>
              <a:gd name="T18" fmla="*/ 0 w 364"/>
              <a:gd name="T19" fmla="*/ 218 h 237"/>
              <a:gd name="T20" fmla="*/ 4 w 364"/>
              <a:gd name="T21" fmla="*/ 222 h 237"/>
              <a:gd name="T22" fmla="*/ 4 w 364"/>
              <a:gd name="T23" fmla="*/ 225 h 237"/>
              <a:gd name="T24" fmla="*/ 4 w 364"/>
              <a:gd name="T25" fmla="*/ 225 h 237"/>
              <a:gd name="T26" fmla="*/ 8 w 364"/>
              <a:gd name="T27" fmla="*/ 229 h 237"/>
              <a:gd name="T28" fmla="*/ 8 w 364"/>
              <a:gd name="T29" fmla="*/ 229 h 237"/>
              <a:gd name="T30" fmla="*/ 11 w 364"/>
              <a:gd name="T31" fmla="*/ 233 h 237"/>
              <a:gd name="T32" fmla="*/ 11 w 364"/>
              <a:gd name="T33" fmla="*/ 233 h 237"/>
              <a:gd name="T34" fmla="*/ 15 w 364"/>
              <a:gd name="T35" fmla="*/ 237 h 237"/>
              <a:gd name="T36" fmla="*/ 15 w 364"/>
              <a:gd name="T37" fmla="*/ 237 h 237"/>
              <a:gd name="T38" fmla="*/ 19 w 364"/>
              <a:gd name="T39" fmla="*/ 237 h 237"/>
              <a:gd name="T40" fmla="*/ 23 w 364"/>
              <a:gd name="T41" fmla="*/ 237 h 237"/>
              <a:gd name="T42" fmla="*/ 23 w 364"/>
              <a:gd name="T43" fmla="*/ 237 h 237"/>
              <a:gd name="T44" fmla="*/ 26 w 364"/>
              <a:gd name="T45" fmla="*/ 237 h 237"/>
              <a:gd name="T46" fmla="*/ 30 w 364"/>
              <a:gd name="T47" fmla="*/ 237 h 237"/>
              <a:gd name="T48" fmla="*/ 30 w 364"/>
              <a:gd name="T49" fmla="*/ 237 h 237"/>
              <a:gd name="T50" fmla="*/ 364 w 364"/>
              <a:gd name="T51" fmla="*/ 38 h 237"/>
              <a:gd name="T52" fmla="*/ 364 w 364"/>
              <a:gd name="T53" fmla="*/ 42 h 237"/>
              <a:gd name="T54" fmla="*/ 360 w 364"/>
              <a:gd name="T55" fmla="*/ 42 h 237"/>
              <a:gd name="T56" fmla="*/ 357 w 364"/>
              <a:gd name="T57" fmla="*/ 42 h 237"/>
              <a:gd name="T58" fmla="*/ 357 w 364"/>
              <a:gd name="T59" fmla="*/ 42 h 237"/>
              <a:gd name="T60" fmla="*/ 353 w 364"/>
              <a:gd name="T61" fmla="*/ 42 h 237"/>
              <a:gd name="T62" fmla="*/ 349 w 364"/>
              <a:gd name="T63" fmla="*/ 38 h 237"/>
              <a:gd name="T64" fmla="*/ 349 w 364"/>
              <a:gd name="T65" fmla="*/ 38 h 237"/>
              <a:gd name="T66" fmla="*/ 345 w 364"/>
              <a:gd name="T67" fmla="*/ 38 h 237"/>
              <a:gd name="T68" fmla="*/ 345 w 364"/>
              <a:gd name="T69" fmla="*/ 34 h 237"/>
              <a:gd name="T70" fmla="*/ 342 w 364"/>
              <a:gd name="T71" fmla="*/ 34 h 237"/>
              <a:gd name="T72" fmla="*/ 342 w 364"/>
              <a:gd name="T73" fmla="*/ 30 h 237"/>
              <a:gd name="T74" fmla="*/ 338 w 364"/>
              <a:gd name="T75" fmla="*/ 30 h 237"/>
              <a:gd name="T76" fmla="*/ 338 w 364"/>
              <a:gd name="T77" fmla="*/ 27 h 237"/>
              <a:gd name="T78" fmla="*/ 338 w 364"/>
              <a:gd name="T79" fmla="*/ 23 h 237"/>
              <a:gd name="T80" fmla="*/ 334 w 364"/>
              <a:gd name="T81" fmla="*/ 19 h 237"/>
              <a:gd name="T82" fmla="*/ 334 w 364"/>
              <a:gd name="T83" fmla="*/ 19 h 237"/>
              <a:gd name="T84" fmla="*/ 334 w 364"/>
              <a:gd name="T85" fmla="*/ 15 h 237"/>
              <a:gd name="T86" fmla="*/ 334 w 364"/>
              <a:gd name="T87" fmla="*/ 12 h 237"/>
              <a:gd name="T88" fmla="*/ 338 w 364"/>
              <a:gd name="T89" fmla="*/ 12 h 237"/>
              <a:gd name="T90" fmla="*/ 338 w 364"/>
              <a:gd name="T91" fmla="*/ 8 h 237"/>
              <a:gd name="T92" fmla="*/ 338 w 364"/>
              <a:gd name="T93" fmla="*/ 4 h 237"/>
              <a:gd name="T94" fmla="*/ 342 w 364"/>
              <a:gd name="T95" fmla="*/ 4 h 237"/>
              <a:gd name="T96" fmla="*/ 342 w 364"/>
              <a:gd name="T97" fmla="*/ 4 h 237"/>
              <a:gd name="T98" fmla="*/ 342 w 364"/>
              <a:gd name="T99"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4" h="237">
                <a:moveTo>
                  <a:pt x="8" y="199"/>
                </a:moveTo>
                <a:lnTo>
                  <a:pt x="8" y="199"/>
                </a:lnTo>
                <a:lnTo>
                  <a:pt x="8" y="199"/>
                </a:lnTo>
                <a:lnTo>
                  <a:pt x="8" y="199"/>
                </a:lnTo>
                <a:lnTo>
                  <a:pt x="4" y="199"/>
                </a:lnTo>
                <a:lnTo>
                  <a:pt x="4" y="203"/>
                </a:lnTo>
                <a:lnTo>
                  <a:pt x="4" y="203"/>
                </a:lnTo>
                <a:lnTo>
                  <a:pt x="4" y="203"/>
                </a:lnTo>
                <a:lnTo>
                  <a:pt x="4" y="207"/>
                </a:lnTo>
                <a:lnTo>
                  <a:pt x="4" y="207"/>
                </a:lnTo>
                <a:lnTo>
                  <a:pt x="0" y="207"/>
                </a:lnTo>
                <a:lnTo>
                  <a:pt x="0" y="207"/>
                </a:lnTo>
                <a:lnTo>
                  <a:pt x="0" y="210"/>
                </a:lnTo>
                <a:lnTo>
                  <a:pt x="0" y="210"/>
                </a:lnTo>
                <a:lnTo>
                  <a:pt x="0" y="210"/>
                </a:lnTo>
                <a:lnTo>
                  <a:pt x="0" y="214"/>
                </a:lnTo>
                <a:lnTo>
                  <a:pt x="0" y="214"/>
                </a:lnTo>
                <a:lnTo>
                  <a:pt x="0" y="218"/>
                </a:lnTo>
                <a:lnTo>
                  <a:pt x="0" y="218"/>
                </a:lnTo>
                <a:lnTo>
                  <a:pt x="0" y="218"/>
                </a:lnTo>
                <a:lnTo>
                  <a:pt x="0" y="222"/>
                </a:lnTo>
                <a:lnTo>
                  <a:pt x="4" y="222"/>
                </a:lnTo>
                <a:lnTo>
                  <a:pt x="4" y="222"/>
                </a:lnTo>
                <a:lnTo>
                  <a:pt x="4" y="225"/>
                </a:lnTo>
                <a:lnTo>
                  <a:pt x="4" y="225"/>
                </a:lnTo>
                <a:lnTo>
                  <a:pt x="4" y="225"/>
                </a:lnTo>
                <a:lnTo>
                  <a:pt x="4" y="229"/>
                </a:lnTo>
                <a:lnTo>
                  <a:pt x="8" y="229"/>
                </a:lnTo>
                <a:lnTo>
                  <a:pt x="8" y="229"/>
                </a:lnTo>
                <a:lnTo>
                  <a:pt x="8" y="229"/>
                </a:lnTo>
                <a:lnTo>
                  <a:pt x="8" y="233"/>
                </a:lnTo>
                <a:lnTo>
                  <a:pt x="11" y="233"/>
                </a:lnTo>
                <a:lnTo>
                  <a:pt x="11" y="233"/>
                </a:lnTo>
                <a:lnTo>
                  <a:pt x="11" y="233"/>
                </a:lnTo>
                <a:lnTo>
                  <a:pt x="15" y="233"/>
                </a:lnTo>
                <a:lnTo>
                  <a:pt x="15" y="237"/>
                </a:lnTo>
                <a:lnTo>
                  <a:pt x="15" y="237"/>
                </a:lnTo>
                <a:lnTo>
                  <a:pt x="15" y="237"/>
                </a:lnTo>
                <a:lnTo>
                  <a:pt x="19" y="237"/>
                </a:lnTo>
                <a:lnTo>
                  <a:pt x="19" y="237"/>
                </a:lnTo>
                <a:lnTo>
                  <a:pt x="19" y="237"/>
                </a:lnTo>
                <a:lnTo>
                  <a:pt x="23" y="237"/>
                </a:lnTo>
                <a:lnTo>
                  <a:pt x="23" y="237"/>
                </a:lnTo>
                <a:lnTo>
                  <a:pt x="23" y="237"/>
                </a:lnTo>
                <a:lnTo>
                  <a:pt x="26" y="237"/>
                </a:lnTo>
                <a:lnTo>
                  <a:pt x="26" y="237"/>
                </a:lnTo>
                <a:lnTo>
                  <a:pt x="26" y="237"/>
                </a:lnTo>
                <a:lnTo>
                  <a:pt x="30" y="237"/>
                </a:lnTo>
                <a:lnTo>
                  <a:pt x="30" y="237"/>
                </a:lnTo>
                <a:lnTo>
                  <a:pt x="30" y="237"/>
                </a:lnTo>
                <a:lnTo>
                  <a:pt x="364" y="38"/>
                </a:lnTo>
                <a:lnTo>
                  <a:pt x="364" y="38"/>
                </a:lnTo>
                <a:lnTo>
                  <a:pt x="364" y="42"/>
                </a:lnTo>
                <a:lnTo>
                  <a:pt x="364" y="42"/>
                </a:lnTo>
                <a:lnTo>
                  <a:pt x="360" y="42"/>
                </a:lnTo>
                <a:lnTo>
                  <a:pt x="360" y="42"/>
                </a:lnTo>
                <a:lnTo>
                  <a:pt x="360" y="42"/>
                </a:lnTo>
                <a:lnTo>
                  <a:pt x="357" y="42"/>
                </a:lnTo>
                <a:lnTo>
                  <a:pt x="357" y="42"/>
                </a:lnTo>
                <a:lnTo>
                  <a:pt x="357" y="42"/>
                </a:lnTo>
                <a:lnTo>
                  <a:pt x="353" y="42"/>
                </a:lnTo>
                <a:lnTo>
                  <a:pt x="353" y="42"/>
                </a:lnTo>
                <a:lnTo>
                  <a:pt x="353" y="42"/>
                </a:lnTo>
                <a:lnTo>
                  <a:pt x="349" y="38"/>
                </a:lnTo>
                <a:lnTo>
                  <a:pt x="349" y="38"/>
                </a:lnTo>
                <a:lnTo>
                  <a:pt x="349" y="38"/>
                </a:lnTo>
                <a:lnTo>
                  <a:pt x="345" y="38"/>
                </a:lnTo>
                <a:lnTo>
                  <a:pt x="345" y="38"/>
                </a:lnTo>
                <a:lnTo>
                  <a:pt x="345" y="38"/>
                </a:lnTo>
                <a:lnTo>
                  <a:pt x="345" y="34"/>
                </a:lnTo>
                <a:lnTo>
                  <a:pt x="342" y="34"/>
                </a:lnTo>
                <a:lnTo>
                  <a:pt x="342" y="34"/>
                </a:lnTo>
                <a:lnTo>
                  <a:pt x="342" y="30"/>
                </a:lnTo>
                <a:lnTo>
                  <a:pt x="342" y="30"/>
                </a:lnTo>
                <a:lnTo>
                  <a:pt x="338" y="30"/>
                </a:lnTo>
                <a:lnTo>
                  <a:pt x="338" y="30"/>
                </a:lnTo>
                <a:lnTo>
                  <a:pt x="338" y="27"/>
                </a:lnTo>
                <a:lnTo>
                  <a:pt x="338" y="27"/>
                </a:lnTo>
                <a:lnTo>
                  <a:pt x="338" y="27"/>
                </a:lnTo>
                <a:lnTo>
                  <a:pt x="338" y="23"/>
                </a:lnTo>
                <a:lnTo>
                  <a:pt x="334" y="23"/>
                </a:lnTo>
                <a:lnTo>
                  <a:pt x="334" y="19"/>
                </a:lnTo>
                <a:lnTo>
                  <a:pt x="334" y="19"/>
                </a:lnTo>
                <a:lnTo>
                  <a:pt x="334" y="19"/>
                </a:lnTo>
                <a:lnTo>
                  <a:pt x="334" y="15"/>
                </a:lnTo>
                <a:lnTo>
                  <a:pt x="334" y="15"/>
                </a:lnTo>
                <a:lnTo>
                  <a:pt x="334" y="15"/>
                </a:lnTo>
                <a:lnTo>
                  <a:pt x="334" y="12"/>
                </a:lnTo>
                <a:lnTo>
                  <a:pt x="334" y="12"/>
                </a:lnTo>
                <a:lnTo>
                  <a:pt x="338" y="12"/>
                </a:lnTo>
                <a:lnTo>
                  <a:pt x="338" y="8"/>
                </a:lnTo>
                <a:lnTo>
                  <a:pt x="338" y="8"/>
                </a:lnTo>
                <a:lnTo>
                  <a:pt x="338" y="8"/>
                </a:lnTo>
                <a:lnTo>
                  <a:pt x="338" y="4"/>
                </a:lnTo>
                <a:lnTo>
                  <a:pt x="338" y="4"/>
                </a:lnTo>
                <a:lnTo>
                  <a:pt x="342" y="4"/>
                </a:lnTo>
                <a:lnTo>
                  <a:pt x="342" y="4"/>
                </a:lnTo>
                <a:lnTo>
                  <a:pt x="342" y="4"/>
                </a:lnTo>
                <a:lnTo>
                  <a:pt x="342" y="0"/>
                </a:lnTo>
                <a:lnTo>
                  <a:pt x="342" y="0"/>
                </a:lnTo>
                <a:lnTo>
                  <a:pt x="8" y="199"/>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Oval 20">
            <a:extLst>
              <a:ext uri="{FF2B5EF4-FFF2-40B4-BE49-F238E27FC236}">
                <a16:creationId xmlns:a16="http://schemas.microsoft.com/office/drawing/2014/main" id="{448B3552-1B90-A7EE-811D-AAC269FFB114}"/>
              </a:ext>
            </a:extLst>
          </p:cNvPr>
          <p:cNvSpPr>
            <a:spLocks noChangeArrowheads="1"/>
          </p:cNvSpPr>
          <p:nvPr/>
        </p:nvSpPr>
        <p:spPr bwMode="auto">
          <a:xfrm>
            <a:off x="2539625" y="4232275"/>
            <a:ext cx="185738" cy="185738"/>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21">
            <a:extLst>
              <a:ext uri="{FF2B5EF4-FFF2-40B4-BE49-F238E27FC236}">
                <a16:creationId xmlns:a16="http://schemas.microsoft.com/office/drawing/2014/main" id="{DD31F9FD-0891-2000-466E-B4D25C20AEE1}"/>
              </a:ext>
            </a:extLst>
          </p:cNvPr>
          <p:cNvSpPr>
            <a:spLocks/>
          </p:cNvSpPr>
          <p:nvPr/>
        </p:nvSpPr>
        <p:spPr bwMode="auto">
          <a:xfrm>
            <a:off x="1699837" y="3779838"/>
            <a:ext cx="887413" cy="541338"/>
          </a:xfrm>
          <a:custGeom>
            <a:avLst/>
            <a:gdLst>
              <a:gd name="T0" fmla="*/ 537 w 559"/>
              <a:gd name="T1" fmla="*/ 341 h 341"/>
              <a:gd name="T2" fmla="*/ 537 w 559"/>
              <a:gd name="T3" fmla="*/ 341 h 341"/>
              <a:gd name="T4" fmla="*/ 541 w 559"/>
              <a:gd name="T5" fmla="*/ 341 h 341"/>
              <a:gd name="T6" fmla="*/ 541 w 559"/>
              <a:gd name="T7" fmla="*/ 341 h 341"/>
              <a:gd name="T8" fmla="*/ 541 w 559"/>
              <a:gd name="T9" fmla="*/ 341 h 341"/>
              <a:gd name="T10" fmla="*/ 544 w 559"/>
              <a:gd name="T11" fmla="*/ 338 h 341"/>
              <a:gd name="T12" fmla="*/ 544 w 559"/>
              <a:gd name="T13" fmla="*/ 338 h 341"/>
              <a:gd name="T14" fmla="*/ 548 w 559"/>
              <a:gd name="T15" fmla="*/ 338 h 341"/>
              <a:gd name="T16" fmla="*/ 548 w 559"/>
              <a:gd name="T17" fmla="*/ 334 h 341"/>
              <a:gd name="T18" fmla="*/ 548 w 559"/>
              <a:gd name="T19" fmla="*/ 334 h 341"/>
              <a:gd name="T20" fmla="*/ 552 w 559"/>
              <a:gd name="T21" fmla="*/ 330 h 341"/>
              <a:gd name="T22" fmla="*/ 552 w 559"/>
              <a:gd name="T23" fmla="*/ 326 h 341"/>
              <a:gd name="T24" fmla="*/ 556 w 559"/>
              <a:gd name="T25" fmla="*/ 326 h 341"/>
              <a:gd name="T26" fmla="*/ 556 w 559"/>
              <a:gd name="T27" fmla="*/ 323 h 341"/>
              <a:gd name="T28" fmla="*/ 556 w 559"/>
              <a:gd name="T29" fmla="*/ 319 h 341"/>
              <a:gd name="T30" fmla="*/ 556 w 559"/>
              <a:gd name="T31" fmla="*/ 319 h 341"/>
              <a:gd name="T32" fmla="*/ 559 w 559"/>
              <a:gd name="T33" fmla="*/ 315 h 341"/>
              <a:gd name="T34" fmla="*/ 559 w 559"/>
              <a:gd name="T35" fmla="*/ 311 h 341"/>
              <a:gd name="T36" fmla="*/ 559 w 559"/>
              <a:gd name="T37" fmla="*/ 311 h 341"/>
              <a:gd name="T38" fmla="*/ 559 w 559"/>
              <a:gd name="T39" fmla="*/ 308 h 341"/>
              <a:gd name="T40" fmla="*/ 559 w 559"/>
              <a:gd name="T41" fmla="*/ 308 h 341"/>
              <a:gd name="T42" fmla="*/ 559 w 559"/>
              <a:gd name="T43" fmla="*/ 308 h 341"/>
              <a:gd name="T44" fmla="*/ 559 w 559"/>
              <a:gd name="T45" fmla="*/ 304 h 341"/>
              <a:gd name="T46" fmla="*/ 559 w 559"/>
              <a:gd name="T47" fmla="*/ 304 h 341"/>
              <a:gd name="T48" fmla="*/ 559 w 559"/>
              <a:gd name="T49" fmla="*/ 304 h 341"/>
              <a:gd name="T50" fmla="*/ 23 w 559"/>
              <a:gd name="T51" fmla="*/ 0 h 341"/>
              <a:gd name="T52" fmla="*/ 23 w 559"/>
              <a:gd name="T53" fmla="*/ 4 h 341"/>
              <a:gd name="T54" fmla="*/ 27 w 559"/>
              <a:gd name="T55" fmla="*/ 4 h 341"/>
              <a:gd name="T56" fmla="*/ 27 w 559"/>
              <a:gd name="T57" fmla="*/ 4 h 341"/>
              <a:gd name="T58" fmla="*/ 27 w 559"/>
              <a:gd name="T59" fmla="*/ 8 h 341"/>
              <a:gd name="T60" fmla="*/ 27 w 559"/>
              <a:gd name="T61" fmla="*/ 8 h 341"/>
              <a:gd name="T62" fmla="*/ 23 w 559"/>
              <a:gd name="T63" fmla="*/ 11 h 341"/>
              <a:gd name="T64" fmla="*/ 23 w 559"/>
              <a:gd name="T65" fmla="*/ 11 h 341"/>
              <a:gd name="T66" fmla="*/ 23 w 559"/>
              <a:gd name="T67" fmla="*/ 15 h 341"/>
              <a:gd name="T68" fmla="*/ 23 w 559"/>
              <a:gd name="T69" fmla="*/ 19 h 341"/>
              <a:gd name="T70" fmla="*/ 23 w 559"/>
              <a:gd name="T71" fmla="*/ 19 h 341"/>
              <a:gd name="T72" fmla="*/ 19 w 559"/>
              <a:gd name="T73" fmla="*/ 23 h 341"/>
              <a:gd name="T74" fmla="*/ 19 w 559"/>
              <a:gd name="T75" fmla="*/ 26 h 341"/>
              <a:gd name="T76" fmla="*/ 19 w 559"/>
              <a:gd name="T77" fmla="*/ 26 h 341"/>
              <a:gd name="T78" fmla="*/ 15 w 559"/>
              <a:gd name="T79" fmla="*/ 30 h 341"/>
              <a:gd name="T80" fmla="*/ 15 w 559"/>
              <a:gd name="T81" fmla="*/ 30 h 341"/>
              <a:gd name="T82" fmla="*/ 11 w 559"/>
              <a:gd name="T83" fmla="*/ 34 h 341"/>
              <a:gd name="T84" fmla="*/ 11 w 559"/>
              <a:gd name="T85" fmla="*/ 34 h 341"/>
              <a:gd name="T86" fmla="*/ 8 w 559"/>
              <a:gd name="T87" fmla="*/ 38 h 341"/>
              <a:gd name="T88" fmla="*/ 8 w 559"/>
              <a:gd name="T89" fmla="*/ 38 h 341"/>
              <a:gd name="T90" fmla="*/ 8 w 559"/>
              <a:gd name="T91" fmla="*/ 38 h 341"/>
              <a:gd name="T92" fmla="*/ 4 w 559"/>
              <a:gd name="T93" fmla="*/ 38 h 341"/>
              <a:gd name="T94" fmla="*/ 4 w 559"/>
              <a:gd name="T95" fmla="*/ 41 h 341"/>
              <a:gd name="T96" fmla="*/ 4 w 559"/>
              <a:gd name="T97" fmla="*/ 41 h 341"/>
              <a:gd name="T98" fmla="*/ 0 w 559"/>
              <a:gd name="T99" fmla="*/ 3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9" h="341">
                <a:moveTo>
                  <a:pt x="537" y="341"/>
                </a:moveTo>
                <a:lnTo>
                  <a:pt x="537" y="341"/>
                </a:lnTo>
                <a:lnTo>
                  <a:pt x="537" y="341"/>
                </a:lnTo>
                <a:lnTo>
                  <a:pt x="537" y="341"/>
                </a:lnTo>
                <a:lnTo>
                  <a:pt x="537" y="341"/>
                </a:lnTo>
                <a:lnTo>
                  <a:pt x="541" y="341"/>
                </a:lnTo>
                <a:lnTo>
                  <a:pt x="541" y="341"/>
                </a:lnTo>
                <a:lnTo>
                  <a:pt x="541" y="341"/>
                </a:lnTo>
                <a:lnTo>
                  <a:pt x="541" y="341"/>
                </a:lnTo>
                <a:lnTo>
                  <a:pt x="541" y="341"/>
                </a:lnTo>
                <a:lnTo>
                  <a:pt x="541" y="338"/>
                </a:lnTo>
                <a:lnTo>
                  <a:pt x="544" y="338"/>
                </a:lnTo>
                <a:lnTo>
                  <a:pt x="544" y="338"/>
                </a:lnTo>
                <a:lnTo>
                  <a:pt x="544" y="338"/>
                </a:lnTo>
                <a:lnTo>
                  <a:pt x="544" y="338"/>
                </a:lnTo>
                <a:lnTo>
                  <a:pt x="548" y="338"/>
                </a:lnTo>
                <a:lnTo>
                  <a:pt x="548" y="334"/>
                </a:lnTo>
                <a:lnTo>
                  <a:pt x="548" y="334"/>
                </a:lnTo>
                <a:lnTo>
                  <a:pt x="548" y="334"/>
                </a:lnTo>
                <a:lnTo>
                  <a:pt x="548" y="334"/>
                </a:lnTo>
                <a:lnTo>
                  <a:pt x="552" y="330"/>
                </a:lnTo>
                <a:lnTo>
                  <a:pt x="552" y="330"/>
                </a:lnTo>
                <a:lnTo>
                  <a:pt x="552" y="330"/>
                </a:lnTo>
                <a:lnTo>
                  <a:pt x="552" y="326"/>
                </a:lnTo>
                <a:lnTo>
                  <a:pt x="552" y="326"/>
                </a:lnTo>
                <a:lnTo>
                  <a:pt x="556" y="326"/>
                </a:lnTo>
                <a:lnTo>
                  <a:pt x="556" y="323"/>
                </a:lnTo>
                <a:lnTo>
                  <a:pt x="556" y="323"/>
                </a:lnTo>
                <a:lnTo>
                  <a:pt x="556" y="323"/>
                </a:lnTo>
                <a:lnTo>
                  <a:pt x="556" y="319"/>
                </a:lnTo>
                <a:lnTo>
                  <a:pt x="556" y="319"/>
                </a:lnTo>
                <a:lnTo>
                  <a:pt x="556" y="319"/>
                </a:lnTo>
                <a:lnTo>
                  <a:pt x="559" y="315"/>
                </a:lnTo>
                <a:lnTo>
                  <a:pt x="559" y="315"/>
                </a:lnTo>
                <a:lnTo>
                  <a:pt x="559" y="315"/>
                </a:lnTo>
                <a:lnTo>
                  <a:pt x="559" y="311"/>
                </a:lnTo>
                <a:lnTo>
                  <a:pt x="559" y="311"/>
                </a:lnTo>
                <a:lnTo>
                  <a:pt x="559" y="311"/>
                </a:lnTo>
                <a:lnTo>
                  <a:pt x="559" y="311"/>
                </a:lnTo>
                <a:lnTo>
                  <a:pt x="559" y="308"/>
                </a:lnTo>
                <a:lnTo>
                  <a:pt x="559" y="308"/>
                </a:lnTo>
                <a:lnTo>
                  <a:pt x="559" y="308"/>
                </a:lnTo>
                <a:lnTo>
                  <a:pt x="559" y="308"/>
                </a:lnTo>
                <a:lnTo>
                  <a:pt x="559" y="308"/>
                </a:lnTo>
                <a:lnTo>
                  <a:pt x="559" y="304"/>
                </a:lnTo>
                <a:lnTo>
                  <a:pt x="559" y="304"/>
                </a:lnTo>
                <a:lnTo>
                  <a:pt x="559" y="304"/>
                </a:lnTo>
                <a:lnTo>
                  <a:pt x="559" y="304"/>
                </a:lnTo>
                <a:lnTo>
                  <a:pt x="559" y="304"/>
                </a:lnTo>
                <a:lnTo>
                  <a:pt x="559" y="304"/>
                </a:lnTo>
                <a:lnTo>
                  <a:pt x="23" y="0"/>
                </a:lnTo>
                <a:lnTo>
                  <a:pt x="23" y="0"/>
                </a:lnTo>
                <a:lnTo>
                  <a:pt x="23" y="4"/>
                </a:lnTo>
                <a:lnTo>
                  <a:pt x="23" y="4"/>
                </a:lnTo>
                <a:lnTo>
                  <a:pt x="27" y="4"/>
                </a:lnTo>
                <a:lnTo>
                  <a:pt x="27" y="4"/>
                </a:lnTo>
                <a:lnTo>
                  <a:pt x="27" y="4"/>
                </a:lnTo>
                <a:lnTo>
                  <a:pt x="27" y="4"/>
                </a:lnTo>
                <a:lnTo>
                  <a:pt x="27" y="4"/>
                </a:lnTo>
                <a:lnTo>
                  <a:pt x="27" y="8"/>
                </a:lnTo>
                <a:lnTo>
                  <a:pt x="27" y="8"/>
                </a:lnTo>
                <a:lnTo>
                  <a:pt x="27" y="8"/>
                </a:lnTo>
                <a:lnTo>
                  <a:pt x="27" y="8"/>
                </a:lnTo>
                <a:lnTo>
                  <a:pt x="23" y="11"/>
                </a:lnTo>
                <a:lnTo>
                  <a:pt x="23" y="11"/>
                </a:lnTo>
                <a:lnTo>
                  <a:pt x="23" y="11"/>
                </a:lnTo>
                <a:lnTo>
                  <a:pt x="23" y="15"/>
                </a:lnTo>
                <a:lnTo>
                  <a:pt x="23" y="15"/>
                </a:lnTo>
                <a:lnTo>
                  <a:pt x="23" y="15"/>
                </a:lnTo>
                <a:lnTo>
                  <a:pt x="23" y="19"/>
                </a:lnTo>
                <a:lnTo>
                  <a:pt x="23" y="19"/>
                </a:lnTo>
                <a:lnTo>
                  <a:pt x="23" y="19"/>
                </a:lnTo>
                <a:lnTo>
                  <a:pt x="19" y="23"/>
                </a:lnTo>
                <a:lnTo>
                  <a:pt x="19" y="23"/>
                </a:lnTo>
                <a:lnTo>
                  <a:pt x="19" y="23"/>
                </a:lnTo>
                <a:lnTo>
                  <a:pt x="19" y="26"/>
                </a:lnTo>
                <a:lnTo>
                  <a:pt x="19" y="26"/>
                </a:lnTo>
                <a:lnTo>
                  <a:pt x="19" y="26"/>
                </a:lnTo>
                <a:lnTo>
                  <a:pt x="15" y="26"/>
                </a:lnTo>
                <a:lnTo>
                  <a:pt x="15" y="30"/>
                </a:lnTo>
                <a:lnTo>
                  <a:pt x="15" y="30"/>
                </a:lnTo>
                <a:lnTo>
                  <a:pt x="15" y="30"/>
                </a:lnTo>
                <a:lnTo>
                  <a:pt x="11" y="34"/>
                </a:lnTo>
                <a:lnTo>
                  <a:pt x="11" y="34"/>
                </a:lnTo>
                <a:lnTo>
                  <a:pt x="11" y="34"/>
                </a:lnTo>
                <a:lnTo>
                  <a:pt x="11" y="34"/>
                </a:lnTo>
                <a:lnTo>
                  <a:pt x="11" y="38"/>
                </a:lnTo>
                <a:lnTo>
                  <a:pt x="8" y="38"/>
                </a:lnTo>
                <a:lnTo>
                  <a:pt x="8" y="38"/>
                </a:lnTo>
                <a:lnTo>
                  <a:pt x="8" y="38"/>
                </a:lnTo>
                <a:lnTo>
                  <a:pt x="8" y="38"/>
                </a:lnTo>
                <a:lnTo>
                  <a:pt x="8" y="38"/>
                </a:lnTo>
                <a:lnTo>
                  <a:pt x="4" y="38"/>
                </a:lnTo>
                <a:lnTo>
                  <a:pt x="4" y="38"/>
                </a:lnTo>
                <a:lnTo>
                  <a:pt x="4" y="41"/>
                </a:lnTo>
                <a:lnTo>
                  <a:pt x="4" y="41"/>
                </a:lnTo>
                <a:lnTo>
                  <a:pt x="4" y="41"/>
                </a:lnTo>
                <a:lnTo>
                  <a:pt x="4" y="41"/>
                </a:lnTo>
                <a:lnTo>
                  <a:pt x="4" y="41"/>
                </a:lnTo>
                <a:lnTo>
                  <a:pt x="0" y="38"/>
                </a:lnTo>
                <a:lnTo>
                  <a:pt x="537" y="34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22">
            <a:extLst>
              <a:ext uri="{FF2B5EF4-FFF2-40B4-BE49-F238E27FC236}">
                <a16:creationId xmlns:a16="http://schemas.microsoft.com/office/drawing/2014/main" id="{2E16113E-246E-AE6B-5B6E-B3A1A809C1F6}"/>
              </a:ext>
            </a:extLst>
          </p:cNvPr>
          <p:cNvSpPr>
            <a:spLocks/>
          </p:cNvSpPr>
          <p:nvPr/>
        </p:nvSpPr>
        <p:spPr bwMode="auto">
          <a:xfrm>
            <a:off x="2634875" y="4357688"/>
            <a:ext cx="434975" cy="720725"/>
          </a:xfrm>
          <a:custGeom>
            <a:avLst/>
            <a:gdLst>
              <a:gd name="T0" fmla="*/ 38 w 274"/>
              <a:gd name="T1" fmla="*/ 8 h 454"/>
              <a:gd name="T2" fmla="*/ 38 w 274"/>
              <a:gd name="T3" fmla="*/ 4 h 454"/>
              <a:gd name="T4" fmla="*/ 38 w 274"/>
              <a:gd name="T5" fmla="*/ 4 h 454"/>
              <a:gd name="T6" fmla="*/ 34 w 274"/>
              <a:gd name="T7" fmla="*/ 4 h 454"/>
              <a:gd name="T8" fmla="*/ 34 w 274"/>
              <a:gd name="T9" fmla="*/ 0 h 454"/>
              <a:gd name="T10" fmla="*/ 30 w 274"/>
              <a:gd name="T11" fmla="*/ 0 h 454"/>
              <a:gd name="T12" fmla="*/ 27 w 274"/>
              <a:gd name="T13" fmla="*/ 0 h 454"/>
              <a:gd name="T14" fmla="*/ 27 w 274"/>
              <a:gd name="T15" fmla="*/ 0 h 454"/>
              <a:gd name="T16" fmla="*/ 23 w 274"/>
              <a:gd name="T17" fmla="*/ 0 h 454"/>
              <a:gd name="T18" fmla="*/ 19 w 274"/>
              <a:gd name="T19" fmla="*/ 0 h 454"/>
              <a:gd name="T20" fmla="*/ 19 w 274"/>
              <a:gd name="T21" fmla="*/ 4 h 454"/>
              <a:gd name="T22" fmla="*/ 15 w 274"/>
              <a:gd name="T23" fmla="*/ 4 h 454"/>
              <a:gd name="T24" fmla="*/ 12 w 274"/>
              <a:gd name="T25" fmla="*/ 4 h 454"/>
              <a:gd name="T26" fmla="*/ 12 w 274"/>
              <a:gd name="T27" fmla="*/ 8 h 454"/>
              <a:gd name="T28" fmla="*/ 8 w 274"/>
              <a:gd name="T29" fmla="*/ 8 h 454"/>
              <a:gd name="T30" fmla="*/ 8 w 274"/>
              <a:gd name="T31" fmla="*/ 11 h 454"/>
              <a:gd name="T32" fmla="*/ 4 w 274"/>
              <a:gd name="T33" fmla="*/ 11 h 454"/>
              <a:gd name="T34" fmla="*/ 4 w 274"/>
              <a:gd name="T35" fmla="*/ 15 h 454"/>
              <a:gd name="T36" fmla="*/ 0 w 274"/>
              <a:gd name="T37" fmla="*/ 15 h 454"/>
              <a:gd name="T38" fmla="*/ 0 w 274"/>
              <a:gd name="T39" fmla="*/ 19 h 454"/>
              <a:gd name="T40" fmla="*/ 0 w 274"/>
              <a:gd name="T41" fmla="*/ 19 h 454"/>
              <a:gd name="T42" fmla="*/ 0 w 274"/>
              <a:gd name="T43" fmla="*/ 23 h 454"/>
              <a:gd name="T44" fmla="*/ 0 w 274"/>
              <a:gd name="T45" fmla="*/ 23 h 454"/>
              <a:gd name="T46" fmla="*/ 0 w 274"/>
              <a:gd name="T47" fmla="*/ 26 h 454"/>
              <a:gd name="T48" fmla="*/ 0 w 274"/>
              <a:gd name="T49" fmla="*/ 26 h 454"/>
              <a:gd name="T50" fmla="*/ 237 w 274"/>
              <a:gd name="T51" fmla="*/ 450 h 454"/>
              <a:gd name="T52" fmla="*/ 237 w 274"/>
              <a:gd name="T53" fmla="*/ 450 h 454"/>
              <a:gd name="T54" fmla="*/ 237 w 274"/>
              <a:gd name="T55" fmla="*/ 447 h 454"/>
              <a:gd name="T56" fmla="*/ 237 w 274"/>
              <a:gd name="T57" fmla="*/ 447 h 454"/>
              <a:gd name="T58" fmla="*/ 237 w 274"/>
              <a:gd name="T59" fmla="*/ 443 h 454"/>
              <a:gd name="T60" fmla="*/ 237 w 274"/>
              <a:gd name="T61" fmla="*/ 443 h 454"/>
              <a:gd name="T62" fmla="*/ 237 w 274"/>
              <a:gd name="T63" fmla="*/ 439 h 454"/>
              <a:gd name="T64" fmla="*/ 241 w 274"/>
              <a:gd name="T65" fmla="*/ 439 h 454"/>
              <a:gd name="T66" fmla="*/ 241 w 274"/>
              <a:gd name="T67" fmla="*/ 435 h 454"/>
              <a:gd name="T68" fmla="*/ 241 w 274"/>
              <a:gd name="T69" fmla="*/ 435 h 454"/>
              <a:gd name="T70" fmla="*/ 244 w 274"/>
              <a:gd name="T71" fmla="*/ 432 h 454"/>
              <a:gd name="T72" fmla="*/ 248 w 274"/>
              <a:gd name="T73" fmla="*/ 432 h 454"/>
              <a:gd name="T74" fmla="*/ 248 w 274"/>
              <a:gd name="T75" fmla="*/ 428 h 454"/>
              <a:gd name="T76" fmla="*/ 252 w 274"/>
              <a:gd name="T77" fmla="*/ 428 h 454"/>
              <a:gd name="T78" fmla="*/ 256 w 274"/>
              <a:gd name="T79" fmla="*/ 428 h 454"/>
              <a:gd name="T80" fmla="*/ 256 w 274"/>
              <a:gd name="T81" fmla="*/ 424 h 454"/>
              <a:gd name="T82" fmla="*/ 259 w 274"/>
              <a:gd name="T83" fmla="*/ 424 h 454"/>
              <a:gd name="T84" fmla="*/ 263 w 274"/>
              <a:gd name="T85" fmla="*/ 424 h 454"/>
              <a:gd name="T86" fmla="*/ 263 w 274"/>
              <a:gd name="T87" fmla="*/ 424 h 454"/>
              <a:gd name="T88" fmla="*/ 267 w 274"/>
              <a:gd name="T89" fmla="*/ 424 h 454"/>
              <a:gd name="T90" fmla="*/ 271 w 274"/>
              <a:gd name="T91" fmla="*/ 428 h 454"/>
              <a:gd name="T92" fmla="*/ 271 w 274"/>
              <a:gd name="T93" fmla="*/ 428 h 454"/>
              <a:gd name="T94" fmla="*/ 271 w 274"/>
              <a:gd name="T95" fmla="*/ 428 h 454"/>
              <a:gd name="T96" fmla="*/ 274 w 274"/>
              <a:gd name="T97" fmla="*/ 428 h 454"/>
              <a:gd name="T98" fmla="*/ 274 w 274"/>
              <a:gd name="T99" fmla="*/ 432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4" h="454">
                <a:moveTo>
                  <a:pt x="38" y="8"/>
                </a:moveTo>
                <a:lnTo>
                  <a:pt x="38" y="8"/>
                </a:lnTo>
                <a:lnTo>
                  <a:pt x="38" y="4"/>
                </a:lnTo>
                <a:lnTo>
                  <a:pt x="38" y="4"/>
                </a:lnTo>
                <a:lnTo>
                  <a:pt x="38" y="4"/>
                </a:lnTo>
                <a:lnTo>
                  <a:pt x="38" y="4"/>
                </a:lnTo>
                <a:lnTo>
                  <a:pt x="34" y="4"/>
                </a:lnTo>
                <a:lnTo>
                  <a:pt x="34" y="4"/>
                </a:lnTo>
                <a:lnTo>
                  <a:pt x="34" y="0"/>
                </a:lnTo>
                <a:lnTo>
                  <a:pt x="34" y="0"/>
                </a:lnTo>
                <a:lnTo>
                  <a:pt x="30" y="0"/>
                </a:lnTo>
                <a:lnTo>
                  <a:pt x="30" y="0"/>
                </a:lnTo>
                <a:lnTo>
                  <a:pt x="30" y="0"/>
                </a:lnTo>
                <a:lnTo>
                  <a:pt x="27" y="0"/>
                </a:lnTo>
                <a:lnTo>
                  <a:pt x="27" y="0"/>
                </a:lnTo>
                <a:lnTo>
                  <a:pt x="27" y="0"/>
                </a:lnTo>
                <a:lnTo>
                  <a:pt x="23" y="0"/>
                </a:lnTo>
                <a:lnTo>
                  <a:pt x="23" y="0"/>
                </a:lnTo>
                <a:lnTo>
                  <a:pt x="23" y="0"/>
                </a:lnTo>
                <a:lnTo>
                  <a:pt x="19" y="0"/>
                </a:lnTo>
                <a:lnTo>
                  <a:pt x="19" y="0"/>
                </a:lnTo>
                <a:lnTo>
                  <a:pt x="19" y="4"/>
                </a:lnTo>
                <a:lnTo>
                  <a:pt x="15" y="4"/>
                </a:lnTo>
                <a:lnTo>
                  <a:pt x="15" y="4"/>
                </a:lnTo>
                <a:lnTo>
                  <a:pt x="15" y="4"/>
                </a:lnTo>
                <a:lnTo>
                  <a:pt x="12" y="4"/>
                </a:lnTo>
                <a:lnTo>
                  <a:pt x="12" y="4"/>
                </a:lnTo>
                <a:lnTo>
                  <a:pt x="12" y="8"/>
                </a:lnTo>
                <a:lnTo>
                  <a:pt x="8" y="8"/>
                </a:lnTo>
                <a:lnTo>
                  <a:pt x="8" y="8"/>
                </a:lnTo>
                <a:lnTo>
                  <a:pt x="8" y="8"/>
                </a:lnTo>
                <a:lnTo>
                  <a:pt x="8" y="11"/>
                </a:lnTo>
                <a:lnTo>
                  <a:pt x="4" y="11"/>
                </a:lnTo>
                <a:lnTo>
                  <a:pt x="4" y="11"/>
                </a:lnTo>
                <a:lnTo>
                  <a:pt x="4" y="11"/>
                </a:lnTo>
                <a:lnTo>
                  <a:pt x="4" y="15"/>
                </a:lnTo>
                <a:lnTo>
                  <a:pt x="4" y="15"/>
                </a:lnTo>
                <a:lnTo>
                  <a:pt x="0" y="15"/>
                </a:lnTo>
                <a:lnTo>
                  <a:pt x="0" y="15"/>
                </a:lnTo>
                <a:lnTo>
                  <a:pt x="0" y="19"/>
                </a:lnTo>
                <a:lnTo>
                  <a:pt x="0" y="19"/>
                </a:lnTo>
                <a:lnTo>
                  <a:pt x="0" y="19"/>
                </a:lnTo>
                <a:lnTo>
                  <a:pt x="0" y="23"/>
                </a:lnTo>
                <a:lnTo>
                  <a:pt x="0" y="23"/>
                </a:lnTo>
                <a:lnTo>
                  <a:pt x="0" y="23"/>
                </a:lnTo>
                <a:lnTo>
                  <a:pt x="0" y="23"/>
                </a:lnTo>
                <a:lnTo>
                  <a:pt x="0" y="26"/>
                </a:lnTo>
                <a:lnTo>
                  <a:pt x="0" y="26"/>
                </a:lnTo>
                <a:lnTo>
                  <a:pt x="0" y="26"/>
                </a:lnTo>
                <a:lnTo>
                  <a:pt x="0" y="26"/>
                </a:lnTo>
                <a:lnTo>
                  <a:pt x="237" y="454"/>
                </a:lnTo>
                <a:lnTo>
                  <a:pt x="237" y="450"/>
                </a:lnTo>
                <a:lnTo>
                  <a:pt x="237" y="450"/>
                </a:lnTo>
                <a:lnTo>
                  <a:pt x="237" y="450"/>
                </a:lnTo>
                <a:lnTo>
                  <a:pt x="237" y="450"/>
                </a:lnTo>
                <a:lnTo>
                  <a:pt x="237" y="447"/>
                </a:lnTo>
                <a:lnTo>
                  <a:pt x="237" y="447"/>
                </a:lnTo>
                <a:lnTo>
                  <a:pt x="237" y="447"/>
                </a:lnTo>
                <a:lnTo>
                  <a:pt x="237" y="447"/>
                </a:lnTo>
                <a:lnTo>
                  <a:pt x="237" y="443"/>
                </a:lnTo>
                <a:lnTo>
                  <a:pt x="237" y="443"/>
                </a:lnTo>
                <a:lnTo>
                  <a:pt x="237" y="443"/>
                </a:lnTo>
                <a:lnTo>
                  <a:pt x="237" y="439"/>
                </a:lnTo>
                <a:lnTo>
                  <a:pt x="237" y="439"/>
                </a:lnTo>
                <a:lnTo>
                  <a:pt x="237" y="439"/>
                </a:lnTo>
                <a:lnTo>
                  <a:pt x="241" y="439"/>
                </a:lnTo>
                <a:lnTo>
                  <a:pt x="241" y="435"/>
                </a:lnTo>
                <a:lnTo>
                  <a:pt x="241" y="435"/>
                </a:lnTo>
                <a:lnTo>
                  <a:pt x="241" y="435"/>
                </a:lnTo>
                <a:lnTo>
                  <a:pt x="241" y="435"/>
                </a:lnTo>
                <a:lnTo>
                  <a:pt x="244" y="432"/>
                </a:lnTo>
                <a:lnTo>
                  <a:pt x="244" y="432"/>
                </a:lnTo>
                <a:lnTo>
                  <a:pt x="244" y="432"/>
                </a:lnTo>
                <a:lnTo>
                  <a:pt x="248" y="432"/>
                </a:lnTo>
                <a:lnTo>
                  <a:pt x="248" y="428"/>
                </a:lnTo>
                <a:lnTo>
                  <a:pt x="248" y="428"/>
                </a:lnTo>
                <a:lnTo>
                  <a:pt x="252" y="428"/>
                </a:lnTo>
                <a:lnTo>
                  <a:pt x="252" y="428"/>
                </a:lnTo>
                <a:lnTo>
                  <a:pt x="252" y="428"/>
                </a:lnTo>
                <a:lnTo>
                  <a:pt x="256" y="428"/>
                </a:lnTo>
                <a:lnTo>
                  <a:pt x="256" y="428"/>
                </a:lnTo>
                <a:lnTo>
                  <a:pt x="256" y="424"/>
                </a:lnTo>
                <a:lnTo>
                  <a:pt x="259" y="424"/>
                </a:lnTo>
                <a:lnTo>
                  <a:pt x="259" y="424"/>
                </a:lnTo>
                <a:lnTo>
                  <a:pt x="259" y="424"/>
                </a:lnTo>
                <a:lnTo>
                  <a:pt x="263" y="424"/>
                </a:lnTo>
                <a:lnTo>
                  <a:pt x="263" y="424"/>
                </a:lnTo>
                <a:lnTo>
                  <a:pt x="263" y="424"/>
                </a:lnTo>
                <a:lnTo>
                  <a:pt x="267" y="424"/>
                </a:lnTo>
                <a:lnTo>
                  <a:pt x="267" y="424"/>
                </a:lnTo>
                <a:lnTo>
                  <a:pt x="267" y="428"/>
                </a:lnTo>
                <a:lnTo>
                  <a:pt x="271" y="428"/>
                </a:lnTo>
                <a:lnTo>
                  <a:pt x="271" y="428"/>
                </a:lnTo>
                <a:lnTo>
                  <a:pt x="271" y="428"/>
                </a:lnTo>
                <a:lnTo>
                  <a:pt x="271" y="428"/>
                </a:lnTo>
                <a:lnTo>
                  <a:pt x="271" y="428"/>
                </a:lnTo>
                <a:lnTo>
                  <a:pt x="274" y="428"/>
                </a:lnTo>
                <a:lnTo>
                  <a:pt x="274" y="428"/>
                </a:lnTo>
                <a:lnTo>
                  <a:pt x="274" y="432"/>
                </a:lnTo>
                <a:lnTo>
                  <a:pt x="274" y="432"/>
                </a:lnTo>
                <a:lnTo>
                  <a:pt x="38" y="8"/>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Oval 23">
            <a:extLst>
              <a:ext uri="{FF2B5EF4-FFF2-40B4-BE49-F238E27FC236}">
                <a16:creationId xmlns:a16="http://schemas.microsoft.com/office/drawing/2014/main" id="{595F498F-F582-C4C8-D6BD-0DBF6CBD9A2C}"/>
              </a:ext>
            </a:extLst>
          </p:cNvPr>
          <p:cNvSpPr>
            <a:spLocks noChangeArrowheads="1"/>
          </p:cNvSpPr>
          <p:nvPr/>
        </p:nvSpPr>
        <p:spPr bwMode="auto">
          <a:xfrm>
            <a:off x="2504700" y="6067425"/>
            <a:ext cx="184150" cy="184150"/>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24">
            <a:extLst>
              <a:ext uri="{FF2B5EF4-FFF2-40B4-BE49-F238E27FC236}">
                <a16:creationId xmlns:a16="http://schemas.microsoft.com/office/drawing/2014/main" id="{A87A4F14-7963-FCB6-C828-72839819A965}"/>
              </a:ext>
            </a:extLst>
          </p:cNvPr>
          <p:cNvSpPr>
            <a:spLocks/>
          </p:cNvSpPr>
          <p:nvPr/>
        </p:nvSpPr>
        <p:spPr bwMode="auto">
          <a:xfrm>
            <a:off x="2599950" y="5305425"/>
            <a:ext cx="465138" cy="815975"/>
          </a:xfrm>
          <a:custGeom>
            <a:avLst/>
            <a:gdLst>
              <a:gd name="T0" fmla="*/ 0 w 293"/>
              <a:gd name="T1" fmla="*/ 491 h 514"/>
              <a:gd name="T2" fmla="*/ 0 w 293"/>
              <a:gd name="T3" fmla="*/ 491 h 514"/>
              <a:gd name="T4" fmla="*/ 0 w 293"/>
              <a:gd name="T5" fmla="*/ 495 h 514"/>
              <a:gd name="T6" fmla="*/ 0 w 293"/>
              <a:gd name="T7" fmla="*/ 495 h 514"/>
              <a:gd name="T8" fmla="*/ 0 w 293"/>
              <a:gd name="T9" fmla="*/ 499 h 514"/>
              <a:gd name="T10" fmla="*/ 0 w 293"/>
              <a:gd name="T11" fmla="*/ 499 h 514"/>
              <a:gd name="T12" fmla="*/ 4 w 293"/>
              <a:gd name="T13" fmla="*/ 502 h 514"/>
              <a:gd name="T14" fmla="*/ 4 w 293"/>
              <a:gd name="T15" fmla="*/ 502 h 514"/>
              <a:gd name="T16" fmla="*/ 7 w 293"/>
              <a:gd name="T17" fmla="*/ 506 h 514"/>
              <a:gd name="T18" fmla="*/ 7 w 293"/>
              <a:gd name="T19" fmla="*/ 506 h 514"/>
              <a:gd name="T20" fmla="*/ 11 w 293"/>
              <a:gd name="T21" fmla="*/ 510 h 514"/>
              <a:gd name="T22" fmla="*/ 11 w 293"/>
              <a:gd name="T23" fmla="*/ 510 h 514"/>
              <a:gd name="T24" fmla="*/ 15 w 293"/>
              <a:gd name="T25" fmla="*/ 510 h 514"/>
              <a:gd name="T26" fmla="*/ 19 w 293"/>
              <a:gd name="T27" fmla="*/ 514 h 514"/>
              <a:gd name="T28" fmla="*/ 19 w 293"/>
              <a:gd name="T29" fmla="*/ 514 h 514"/>
              <a:gd name="T30" fmla="*/ 22 w 293"/>
              <a:gd name="T31" fmla="*/ 514 h 514"/>
              <a:gd name="T32" fmla="*/ 26 w 293"/>
              <a:gd name="T33" fmla="*/ 514 h 514"/>
              <a:gd name="T34" fmla="*/ 26 w 293"/>
              <a:gd name="T35" fmla="*/ 514 h 514"/>
              <a:gd name="T36" fmla="*/ 30 w 293"/>
              <a:gd name="T37" fmla="*/ 514 h 514"/>
              <a:gd name="T38" fmla="*/ 34 w 293"/>
              <a:gd name="T39" fmla="*/ 514 h 514"/>
              <a:gd name="T40" fmla="*/ 34 w 293"/>
              <a:gd name="T41" fmla="*/ 514 h 514"/>
              <a:gd name="T42" fmla="*/ 37 w 293"/>
              <a:gd name="T43" fmla="*/ 514 h 514"/>
              <a:gd name="T44" fmla="*/ 37 w 293"/>
              <a:gd name="T45" fmla="*/ 514 h 514"/>
              <a:gd name="T46" fmla="*/ 37 w 293"/>
              <a:gd name="T47" fmla="*/ 510 h 514"/>
              <a:gd name="T48" fmla="*/ 37 w 293"/>
              <a:gd name="T49" fmla="*/ 510 h 514"/>
              <a:gd name="T50" fmla="*/ 293 w 293"/>
              <a:gd name="T51" fmla="*/ 22 h 514"/>
              <a:gd name="T52" fmla="*/ 293 w 293"/>
              <a:gd name="T53" fmla="*/ 22 h 514"/>
              <a:gd name="T54" fmla="*/ 293 w 293"/>
              <a:gd name="T55" fmla="*/ 22 h 514"/>
              <a:gd name="T56" fmla="*/ 289 w 293"/>
              <a:gd name="T57" fmla="*/ 26 h 514"/>
              <a:gd name="T58" fmla="*/ 289 w 293"/>
              <a:gd name="T59" fmla="*/ 26 h 514"/>
              <a:gd name="T60" fmla="*/ 285 w 293"/>
              <a:gd name="T61" fmla="*/ 26 h 514"/>
              <a:gd name="T62" fmla="*/ 285 w 293"/>
              <a:gd name="T63" fmla="*/ 26 h 514"/>
              <a:gd name="T64" fmla="*/ 281 w 293"/>
              <a:gd name="T65" fmla="*/ 26 h 514"/>
              <a:gd name="T66" fmla="*/ 278 w 293"/>
              <a:gd name="T67" fmla="*/ 26 h 514"/>
              <a:gd name="T68" fmla="*/ 278 w 293"/>
              <a:gd name="T69" fmla="*/ 26 h 514"/>
              <a:gd name="T70" fmla="*/ 274 w 293"/>
              <a:gd name="T71" fmla="*/ 22 h 514"/>
              <a:gd name="T72" fmla="*/ 270 w 293"/>
              <a:gd name="T73" fmla="*/ 22 h 514"/>
              <a:gd name="T74" fmla="*/ 270 w 293"/>
              <a:gd name="T75" fmla="*/ 22 h 514"/>
              <a:gd name="T76" fmla="*/ 266 w 293"/>
              <a:gd name="T77" fmla="*/ 18 h 514"/>
              <a:gd name="T78" fmla="*/ 263 w 293"/>
              <a:gd name="T79" fmla="*/ 18 h 514"/>
              <a:gd name="T80" fmla="*/ 263 w 293"/>
              <a:gd name="T81" fmla="*/ 15 h 514"/>
              <a:gd name="T82" fmla="*/ 259 w 293"/>
              <a:gd name="T83" fmla="*/ 15 h 514"/>
              <a:gd name="T84" fmla="*/ 259 w 293"/>
              <a:gd name="T85" fmla="*/ 15 h 514"/>
              <a:gd name="T86" fmla="*/ 255 w 293"/>
              <a:gd name="T87" fmla="*/ 11 h 514"/>
              <a:gd name="T88" fmla="*/ 255 w 293"/>
              <a:gd name="T89" fmla="*/ 11 h 514"/>
              <a:gd name="T90" fmla="*/ 255 w 293"/>
              <a:gd name="T91" fmla="*/ 7 h 514"/>
              <a:gd name="T92" fmla="*/ 255 w 293"/>
              <a:gd name="T93" fmla="*/ 7 h 514"/>
              <a:gd name="T94" fmla="*/ 255 w 293"/>
              <a:gd name="T95" fmla="*/ 3 h 514"/>
              <a:gd name="T96" fmla="*/ 255 w 293"/>
              <a:gd name="T97" fmla="*/ 3 h 514"/>
              <a:gd name="T98" fmla="*/ 255 w 293"/>
              <a:gd name="T99"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3" h="514">
                <a:moveTo>
                  <a:pt x="0" y="491"/>
                </a:moveTo>
                <a:lnTo>
                  <a:pt x="0" y="491"/>
                </a:lnTo>
                <a:lnTo>
                  <a:pt x="0" y="491"/>
                </a:lnTo>
                <a:lnTo>
                  <a:pt x="0" y="491"/>
                </a:lnTo>
                <a:lnTo>
                  <a:pt x="0" y="491"/>
                </a:lnTo>
                <a:lnTo>
                  <a:pt x="0" y="495"/>
                </a:lnTo>
                <a:lnTo>
                  <a:pt x="0" y="495"/>
                </a:lnTo>
                <a:lnTo>
                  <a:pt x="0" y="495"/>
                </a:lnTo>
                <a:lnTo>
                  <a:pt x="0" y="495"/>
                </a:lnTo>
                <a:lnTo>
                  <a:pt x="0" y="499"/>
                </a:lnTo>
                <a:lnTo>
                  <a:pt x="0" y="499"/>
                </a:lnTo>
                <a:lnTo>
                  <a:pt x="0" y="499"/>
                </a:lnTo>
                <a:lnTo>
                  <a:pt x="4" y="499"/>
                </a:lnTo>
                <a:lnTo>
                  <a:pt x="4" y="502"/>
                </a:lnTo>
                <a:lnTo>
                  <a:pt x="4" y="502"/>
                </a:lnTo>
                <a:lnTo>
                  <a:pt x="4" y="502"/>
                </a:lnTo>
                <a:lnTo>
                  <a:pt x="4" y="502"/>
                </a:lnTo>
                <a:lnTo>
                  <a:pt x="7" y="506"/>
                </a:lnTo>
                <a:lnTo>
                  <a:pt x="7" y="506"/>
                </a:lnTo>
                <a:lnTo>
                  <a:pt x="7" y="506"/>
                </a:lnTo>
                <a:lnTo>
                  <a:pt x="7" y="506"/>
                </a:lnTo>
                <a:lnTo>
                  <a:pt x="11" y="510"/>
                </a:lnTo>
                <a:lnTo>
                  <a:pt x="11" y="510"/>
                </a:lnTo>
                <a:lnTo>
                  <a:pt x="11" y="510"/>
                </a:lnTo>
                <a:lnTo>
                  <a:pt x="15" y="510"/>
                </a:lnTo>
                <a:lnTo>
                  <a:pt x="15" y="510"/>
                </a:lnTo>
                <a:lnTo>
                  <a:pt x="15" y="510"/>
                </a:lnTo>
                <a:lnTo>
                  <a:pt x="19" y="514"/>
                </a:lnTo>
                <a:lnTo>
                  <a:pt x="19" y="514"/>
                </a:lnTo>
                <a:lnTo>
                  <a:pt x="19" y="514"/>
                </a:lnTo>
                <a:lnTo>
                  <a:pt x="22" y="514"/>
                </a:lnTo>
                <a:lnTo>
                  <a:pt x="22" y="514"/>
                </a:lnTo>
                <a:lnTo>
                  <a:pt x="22" y="514"/>
                </a:lnTo>
                <a:lnTo>
                  <a:pt x="26" y="514"/>
                </a:lnTo>
                <a:lnTo>
                  <a:pt x="26" y="514"/>
                </a:lnTo>
                <a:lnTo>
                  <a:pt x="26" y="514"/>
                </a:lnTo>
                <a:lnTo>
                  <a:pt x="30" y="514"/>
                </a:lnTo>
                <a:lnTo>
                  <a:pt x="30" y="514"/>
                </a:lnTo>
                <a:lnTo>
                  <a:pt x="30" y="514"/>
                </a:lnTo>
                <a:lnTo>
                  <a:pt x="34" y="514"/>
                </a:lnTo>
                <a:lnTo>
                  <a:pt x="34" y="514"/>
                </a:lnTo>
                <a:lnTo>
                  <a:pt x="34" y="514"/>
                </a:lnTo>
                <a:lnTo>
                  <a:pt x="34" y="514"/>
                </a:lnTo>
                <a:lnTo>
                  <a:pt x="37" y="514"/>
                </a:lnTo>
                <a:lnTo>
                  <a:pt x="37" y="514"/>
                </a:lnTo>
                <a:lnTo>
                  <a:pt x="37" y="514"/>
                </a:lnTo>
                <a:lnTo>
                  <a:pt x="37" y="514"/>
                </a:lnTo>
                <a:lnTo>
                  <a:pt x="37" y="510"/>
                </a:lnTo>
                <a:lnTo>
                  <a:pt x="37" y="510"/>
                </a:lnTo>
                <a:lnTo>
                  <a:pt x="37" y="510"/>
                </a:lnTo>
                <a:lnTo>
                  <a:pt x="293" y="22"/>
                </a:lnTo>
                <a:lnTo>
                  <a:pt x="293" y="22"/>
                </a:lnTo>
                <a:lnTo>
                  <a:pt x="293" y="22"/>
                </a:lnTo>
                <a:lnTo>
                  <a:pt x="293" y="22"/>
                </a:lnTo>
                <a:lnTo>
                  <a:pt x="293" y="22"/>
                </a:lnTo>
                <a:lnTo>
                  <a:pt x="293" y="22"/>
                </a:lnTo>
                <a:lnTo>
                  <a:pt x="289" y="26"/>
                </a:lnTo>
                <a:lnTo>
                  <a:pt x="289" y="26"/>
                </a:lnTo>
                <a:lnTo>
                  <a:pt x="289" y="26"/>
                </a:lnTo>
                <a:lnTo>
                  <a:pt x="289" y="26"/>
                </a:lnTo>
                <a:lnTo>
                  <a:pt x="285" y="26"/>
                </a:lnTo>
                <a:lnTo>
                  <a:pt x="285" y="26"/>
                </a:lnTo>
                <a:lnTo>
                  <a:pt x="285" y="26"/>
                </a:lnTo>
                <a:lnTo>
                  <a:pt x="285" y="26"/>
                </a:lnTo>
                <a:lnTo>
                  <a:pt x="281" y="26"/>
                </a:lnTo>
                <a:lnTo>
                  <a:pt x="281" y="26"/>
                </a:lnTo>
                <a:lnTo>
                  <a:pt x="281" y="26"/>
                </a:lnTo>
                <a:lnTo>
                  <a:pt x="278" y="26"/>
                </a:lnTo>
                <a:lnTo>
                  <a:pt x="278" y="26"/>
                </a:lnTo>
                <a:lnTo>
                  <a:pt x="278" y="26"/>
                </a:lnTo>
                <a:lnTo>
                  <a:pt x="274" y="22"/>
                </a:lnTo>
                <a:lnTo>
                  <a:pt x="274" y="22"/>
                </a:lnTo>
                <a:lnTo>
                  <a:pt x="274" y="22"/>
                </a:lnTo>
                <a:lnTo>
                  <a:pt x="270" y="22"/>
                </a:lnTo>
                <a:lnTo>
                  <a:pt x="270" y="22"/>
                </a:lnTo>
                <a:lnTo>
                  <a:pt x="270" y="22"/>
                </a:lnTo>
                <a:lnTo>
                  <a:pt x="266" y="22"/>
                </a:lnTo>
                <a:lnTo>
                  <a:pt x="266" y="18"/>
                </a:lnTo>
                <a:lnTo>
                  <a:pt x="266" y="18"/>
                </a:lnTo>
                <a:lnTo>
                  <a:pt x="263" y="18"/>
                </a:lnTo>
                <a:lnTo>
                  <a:pt x="263" y="18"/>
                </a:lnTo>
                <a:lnTo>
                  <a:pt x="263" y="15"/>
                </a:lnTo>
                <a:lnTo>
                  <a:pt x="259" y="15"/>
                </a:lnTo>
                <a:lnTo>
                  <a:pt x="259" y="15"/>
                </a:lnTo>
                <a:lnTo>
                  <a:pt x="259" y="15"/>
                </a:lnTo>
                <a:lnTo>
                  <a:pt x="259" y="15"/>
                </a:lnTo>
                <a:lnTo>
                  <a:pt x="259" y="11"/>
                </a:lnTo>
                <a:lnTo>
                  <a:pt x="255" y="11"/>
                </a:lnTo>
                <a:lnTo>
                  <a:pt x="255" y="11"/>
                </a:lnTo>
                <a:lnTo>
                  <a:pt x="255" y="11"/>
                </a:lnTo>
                <a:lnTo>
                  <a:pt x="255" y="7"/>
                </a:lnTo>
                <a:lnTo>
                  <a:pt x="255" y="7"/>
                </a:lnTo>
                <a:lnTo>
                  <a:pt x="255" y="7"/>
                </a:lnTo>
                <a:lnTo>
                  <a:pt x="255" y="7"/>
                </a:lnTo>
                <a:lnTo>
                  <a:pt x="255" y="3"/>
                </a:lnTo>
                <a:lnTo>
                  <a:pt x="255" y="3"/>
                </a:lnTo>
                <a:lnTo>
                  <a:pt x="255" y="3"/>
                </a:lnTo>
                <a:lnTo>
                  <a:pt x="255" y="3"/>
                </a:lnTo>
                <a:lnTo>
                  <a:pt x="255" y="0"/>
                </a:lnTo>
                <a:lnTo>
                  <a:pt x="255" y="0"/>
                </a:lnTo>
                <a:lnTo>
                  <a:pt x="0" y="49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Oval 25">
            <a:extLst>
              <a:ext uri="{FF2B5EF4-FFF2-40B4-BE49-F238E27FC236}">
                <a16:creationId xmlns:a16="http://schemas.microsoft.com/office/drawing/2014/main" id="{FEEEF774-0805-6D01-8444-DBC483261F71}"/>
              </a:ext>
            </a:extLst>
          </p:cNvPr>
          <p:cNvSpPr>
            <a:spLocks noChangeArrowheads="1"/>
          </p:cNvSpPr>
          <p:nvPr/>
        </p:nvSpPr>
        <p:spPr bwMode="auto">
          <a:xfrm>
            <a:off x="4190625" y="4721225"/>
            <a:ext cx="184150" cy="184150"/>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26">
            <a:extLst>
              <a:ext uri="{FF2B5EF4-FFF2-40B4-BE49-F238E27FC236}">
                <a16:creationId xmlns:a16="http://schemas.microsoft.com/office/drawing/2014/main" id="{8AA45E62-412A-7A3C-E4DF-FBDF76409855}"/>
              </a:ext>
            </a:extLst>
          </p:cNvPr>
          <p:cNvSpPr>
            <a:spLocks/>
          </p:cNvSpPr>
          <p:nvPr/>
        </p:nvSpPr>
        <p:spPr bwMode="auto">
          <a:xfrm>
            <a:off x="3255587" y="4803775"/>
            <a:ext cx="976313" cy="363538"/>
          </a:xfrm>
          <a:custGeom>
            <a:avLst/>
            <a:gdLst>
              <a:gd name="T0" fmla="*/ 611 w 615"/>
              <a:gd name="T1" fmla="*/ 42 h 229"/>
              <a:gd name="T2" fmla="*/ 611 w 615"/>
              <a:gd name="T3" fmla="*/ 42 h 229"/>
              <a:gd name="T4" fmla="*/ 615 w 615"/>
              <a:gd name="T5" fmla="*/ 42 h 229"/>
              <a:gd name="T6" fmla="*/ 615 w 615"/>
              <a:gd name="T7" fmla="*/ 38 h 229"/>
              <a:gd name="T8" fmla="*/ 615 w 615"/>
              <a:gd name="T9" fmla="*/ 38 h 229"/>
              <a:gd name="T10" fmla="*/ 615 w 615"/>
              <a:gd name="T11" fmla="*/ 34 h 229"/>
              <a:gd name="T12" fmla="*/ 615 w 615"/>
              <a:gd name="T13" fmla="*/ 34 h 229"/>
              <a:gd name="T14" fmla="*/ 615 w 615"/>
              <a:gd name="T15" fmla="*/ 30 h 229"/>
              <a:gd name="T16" fmla="*/ 615 w 615"/>
              <a:gd name="T17" fmla="*/ 27 h 229"/>
              <a:gd name="T18" fmla="*/ 615 w 615"/>
              <a:gd name="T19" fmla="*/ 27 h 229"/>
              <a:gd name="T20" fmla="*/ 615 w 615"/>
              <a:gd name="T21" fmla="*/ 23 h 229"/>
              <a:gd name="T22" fmla="*/ 615 w 615"/>
              <a:gd name="T23" fmla="*/ 19 h 229"/>
              <a:gd name="T24" fmla="*/ 615 w 615"/>
              <a:gd name="T25" fmla="*/ 15 h 229"/>
              <a:gd name="T26" fmla="*/ 611 w 615"/>
              <a:gd name="T27" fmla="*/ 15 h 229"/>
              <a:gd name="T28" fmla="*/ 611 w 615"/>
              <a:gd name="T29" fmla="*/ 12 h 229"/>
              <a:gd name="T30" fmla="*/ 611 w 615"/>
              <a:gd name="T31" fmla="*/ 8 h 229"/>
              <a:gd name="T32" fmla="*/ 608 w 615"/>
              <a:gd name="T33" fmla="*/ 8 h 229"/>
              <a:gd name="T34" fmla="*/ 608 w 615"/>
              <a:gd name="T35" fmla="*/ 4 h 229"/>
              <a:gd name="T36" fmla="*/ 608 w 615"/>
              <a:gd name="T37" fmla="*/ 4 h 229"/>
              <a:gd name="T38" fmla="*/ 604 w 615"/>
              <a:gd name="T39" fmla="*/ 4 h 229"/>
              <a:gd name="T40" fmla="*/ 604 w 615"/>
              <a:gd name="T41" fmla="*/ 0 h 229"/>
              <a:gd name="T42" fmla="*/ 600 w 615"/>
              <a:gd name="T43" fmla="*/ 0 h 229"/>
              <a:gd name="T44" fmla="*/ 600 w 615"/>
              <a:gd name="T45" fmla="*/ 0 h 229"/>
              <a:gd name="T46" fmla="*/ 600 w 615"/>
              <a:gd name="T47" fmla="*/ 0 h 229"/>
              <a:gd name="T48" fmla="*/ 596 w 615"/>
              <a:gd name="T49" fmla="*/ 0 h 229"/>
              <a:gd name="T50" fmla="*/ 0 w 615"/>
              <a:gd name="T51" fmla="*/ 188 h 229"/>
              <a:gd name="T52" fmla="*/ 3 w 615"/>
              <a:gd name="T53" fmla="*/ 188 h 229"/>
              <a:gd name="T54" fmla="*/ 3 w 615"/>
              <a:gd name="T55" fmla="*/ 188 h 229"/>
              <a:gd name="T56" fmla="*/ 7 w 615"/>
              <a:gd name="T57" fmla="*/ 188 h 229"/>
              <a:gd name="T58" fmla="*/ 7 w 615"/>
              <a:gd name="T59" fmla="*/ 188 h 229"/>
              <a:gd name="T60" fmla="*/ 7 w 615"/>
              <a:gd name="T61" fmla="*/ 188 h 229"/>
              <a:gd name="T62" fmla="*/ 11 w 615"/>
              <a:gd name="T63" fmla="*/ 192 h 229"/>
              <a:gd name="T64" fmla="*/ 11 w 615"/>
              <a:gd name="T65" fmla="*/ 192 h 229"/>
              <a:gd name="T66" fmla="*/ 15 w 615"/>
              <a:gd name="T67" fmla="*/ 196 h 229"/>
              <a:gd name="T68" fmla="*/ 15 w 615"/>
              <a:gd name="T69" fmla="*/ 196 h 229"/>
              <a:gd name="T70" fmla="*/ 15 w 615"/>
              <a:gd name="T71" fmla="*/ 199 h 229"/>
              <a:gd name="T72" fmla="*/ 18 w 615"/>
              <a:gd name="T73" fmla="*/ 203 h 229"/>
              <a:gd name="T74" fmla="*/ 18 w 615"/>
              <a:gd name="T75" fmla="*/ 207 h 229"/>
              <a:gd name="T76" fmla="*/ 18 w 615"/>
              <a:gd name="T77" fmla="*/ 207 h 229"/>
              <a:gd name="T78" fmla="*/ 18 w 615"/>
              <a:gd name="T79" fmla="*/ 211 h 229"/>
              <a:gd name="T80" fmla="*/ 18 w 615"/>
              <a:gd name="T81" fmla="*/ 214 h 229"/>
              <a:gd name="T82" fmla="*/ 18 w 615"/>
              <a:gd name="T83" fmla="*/ 214 h 229"/>
              <a:gd name="T84" fmla="*/ 18 w 615"/>
              <a:gd name="T85" fmla="*/ 218 h 229"/>
              <a:gd name="T86" fmla="*/ 18 w 615"/>
              <a:gd name="T87" fmla="*/ 222 h 229"/>
              <a:gd name="T88" fmla="*/ 18 w 615"/>
              <a:gd name="T89" fmla="*/ 222 h 229"/>
              <a:gd name="T90" fmla="*/ 18 w 615"/>
              <a:gd name="T91" fmla="*/ 226 h 229"/>
              <a:gd name="T92" fmla="*/ 18 w 615"/>
              <a:gd name="T93" fmla="*/ 226 h 229"/>
              <a:gd name="T94" fmla="*/ 15 w 615"/>
              <a:gd name="T95" fmla="*/ 226 h 229"/>
              <a:gd name="T96" fmla="*/ 15 w 615"/>
              <a:gd name="T97" fmla="*/ 229 h 229"/>
              <a:gd name="T98" fmla="*/ 15 w 615"/>
              <a:gd name="T99"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5" h="229">
                <a:moveTo>
                  <a:pt x="611" y="42"/>
                </a:moveTo>
                <a:lnTo>
                  <a:pt x="611" y="42"/>
                </a:lnTo>
                <a:lnTo>
                  <a:pt x="611" y="42"/>
                </a:lnTo>
                <a:lnTo>
                  <a:pt x="611" y="42"/>
                </a:lnTo>
                <a:lnTo>
                  <a:pt x="611" y="42"/>
                </a:lnTo>
                <a:lnTo>
                  <a:pt x="615" y="42"/>
                </a:lnTo>
                <a:lnTo>
                  <a:pt x="615" y="38"/>
                </a:lnTo>
                <a:lnTo>
                  <a:pt x="615" y="38"/>
                </a:lnTo>
                <a:lnTo>
                  <a:pt x="615" y="38"/>
                </a:lnTo>
                <a:lnTo>
                  <a:pt x="615" y="38"/>
                </a:lnTo>
                <a:lnTo>
                  <a:pt x="615" y="34"/>
                </a:lnTo>
                <a:lnTo>
                  <a:pt x="615" y="34"/>
                </a:lnTo>
                <a:lnTo>
                  <a:pt x="615" y="34"/>
                </a:lnTo>
                <a:lnTo>
                  <a:pt x="615" y="34"/>
                </a:lnTo>
                <a:lnTo>
                  <a:pt x="615" y="30"/>
                </a:lnTo>
                <a:lnTo>
                  <a:pt x="615" y="30"/>
                </a:lnTo>
                <a:lnTo>
                  <a:pt x="615" y="30"/>
                </a:lnTo>
                <a:lnTo>
                  <a:pt x="615" y="27"/>
                </a:lnTo>
                <a:lnTo>
                  <a:pt x="615" y="27"/>
                </a:lnTo>
                <a:lnTo>
                  <a:pt x="615" y="27"/>
                </a:lnTo>
                <a:lnTo>
                  <a:pt x="615" y="23"/>
                </a:lnTo>
                <a:lnTo>
                  <a:pt x="615" y="23"/>
                </a:lnTo>
                <a:lnTo>
                  <a:pt x="615" y="23"/>
                </a:lnTo>
                <a:lnTo>
                  <a:pt x="615" y="19"/>
                </a:lnTo>
                <a:lnTo>
                  <a:pt x="615" y="19"/>
                </a:lnTo>
                <a:lnTo>
                  <a:pt x="615" y="15"/>
                </a:lnTo>
                <a:lnTo>
                  <a:pt x="615" y="15"/>
                </a:lnTo>
                <a:lnTo>
                  <a:pt x="611" y="15"/>
                </a:lnTo>
                <a:lnTo>
                  <a:pt x="611" y="12"/>
                </a:lnTo>
                <a:lnTo>
                  <a:pt x="611" y="12"/>
                </a:lnTo>
                <a:lnTo>
                  <a:pt x="611" y="12"/>
                </a:lnTo>
                <a:lnTo>
                  <a:pt x="611" y="8"/>
                </a:lnTo>
                <a:lnTo>
                  <a:pt x="611" y="8"/>
                </a:lnTo>
                <a:lnTo>
                  <a:pt x="608" y="8"/>
                </a:lnTo>
                <a:lnTo>
                  <a:pt x="608" y="8"/>
                </a:lnTo>
                <a:lnTo>
                  <a:pt x="608" y="4"/>
                </a:lnTo>
                <a:lnTo>
                  <a:pt x="608" y="4"/>
                </a:lnTo>
                <a:lnTo>
                  <a:pt x="608" y="4"/>
                </a:lnTo>
                <a:lnTo>
                  <a:pt x="604" y="4"/>
                </a:lnTo>
                <a:lnTo>
                  <a:pt x="604" y="4"/>
                </a:lnTo>
                <a:lnTo>
                  <a:pt x="604" y="0"/>
                </a:lnTo>
                <a:lnTo>
                  <a:pt x="604" y="0"/>
                </a:lnTo>
                <a:lnTo>
                  <a:pt x="604" y="0"/>
                </a:lnTo>
                <a:lnTo>
                  <a:pt x="600" y="0"/>
                </a:lnTo>
                <a:lnTo>
                  <a:pt x="600" y="0"/>
                </a:lnTo>
                <a:lnTo>
                  <a:pt x="600" y="0"/>
                </a:lnTo>
                <a:lnTo>
                  <a:pt x="600" y="0"/>
                </a:lnTo>
                <a:lnTo>
                  <a:pt x="600" y="0"/>
                </a:lnTo>
                <a:lnTo>
                  <a:pt x="596" y="0"/>
                </a:lnTo>
                <a:lnTo>
                  <a:pt x="596" y="0"/>
                </a:lnTo>
                <a:lnTo>
                  <a:pt x="0" y="188"/>
                </a:lnTo>
                <a:lnTo>
                  <a:pt x="0" y="188"/>
                </a:lnTo>
                <a:lnTo>
                  <a:pt x="3" y="188"/>
                </a:lnTo>
                <a:lnTo>
                  <a:pt x="3" y="188"/>
                </a:lnTo>
                <a:lnTo>
                  <a:pt x="3" y="188"/>
                </a:lnTo>
                <a:lnTo>
                  <a:pt x="3" y="188"/>
                </a:lnTo>
                <a:lnTo>
                  <a:pt x="3" y="188"/>
                </a:lnTo>
                <a:lnTo>
                  <a:pt x="7" y="188"/>
                </a:lnTo>
                <a:lnTo>
                  <a:pt x="7" y="188"/>
                </a:lnTo>
                <a:lnTo>
                  <a:pt x="7" y="188"/>
                </a:lnTo>
                <a:lnTo>
                  <a:pt x="7" y="188"/>
                </a:lnTo>
                <a:lnTo>
                  <a:pt x="7" y="188"/>
                </a:lnTo>
                <a:lnTo>
                  <a:pt x="11" y="192"/>
                </a:lnTo>
                <a:lnTo>
                  <a:pt x="11" y="192"/>
                </a:lnTo>
                <a:lnTo>
                  <a:pt x="11" y="192"/>
                </a:lnTo>
                <a:lnTo>
                  <a:pt x="11" y="192"/>
                </a:lnTo>
                <a:lnTo>
                  <a:pt x="11" y="196"/>
                </a:lnTo>
                <a:lnTo>
                  <a:pt x="15" y="196"/>
                </a:lnTo>
                <a:lnTo>
                  <a:pt x="15" y="196"/>
                </a:lnTo>
                <a:lnTo>
                  <a:pt x="15" y="196"/>
                </a:lnTo>
                <a:lnTo>
                  <a:pt x="15" y="199"/>
                </a:lnTo>
                <a:lnTo>
                  <a:pt x="15" y="199"/>
                </a:lnTo>
                <a:lnTo>
                  <a:pt x="15" y="199"/>
                </a:lnTo>
                <a:lnTo>
                  <a:pt x="18" y="203"/>
                </a:lnTo>
                <a:lnTo>
                  <a:pt x="18" y="203"/>
                </a:lnTo>
                <a:lnTo>
                  <a:pt x="18" y="207"/>
                </a:lnTo>
                <a:lnTo>
                  <a:pt x="18" y="207"/>
                </a:lnTo>
                <a:lnTo>
                  <a:pt x="18" y="207"/>
                </a:lnTo>
                <a:lnTo>
                  <a:pt x="18" y="211"/>
                </a:lnTo>
                <a:lnTo>
                  <a:pt x="18" y="211"/>
                </a:lnTo>
                <a:lnTo>
                  <a:pt x="18" y="211"/>
                </a:lnTo>
                <a:lnTo>
                  <a:pt x="18" y="214"/>
                </a:lnTo>
                <a:lnTo>
                  <a:pt x="18" y="214"/>
                </a:lnTo>
                <a:lnTo>
                  <a:pt x="18" y="214"/>
                </a:lnTo>
                <a:lnTo>
                  <a:pt x="18" y="218"/>
                </a:lnTo>
                <a:lnTo>
                  <a:pt x="18" y="218"/>
                </a:lnTo>
                <a:lnTo>
                  <a:pt x="18" y="218"/>
                </a:lnTo>
                <a:lnTo>
                  <a:pt x="18" y="222"/>
                </a:lnTo>
                <a:lnTo>
                  <a:pt x="18" y="222"/>
                </a:lnTo>
                <a:lnTo>
                  <a:pt x="18" y="222"/>
                </a:lnTo>
                <a:lnTo>
                  <a:pt x="18" y="222"/>
                </a:lnTo>
                <a:lnTo>
                  <a:pt x="18" y="226"/>
                </a:lnTo>
                <a:lnTo>
                  <a:pt x="18" y="226"/>
                </a:lnTo>
                <a:lnTo>
                  <a:pt x="18" y="226"/>
                </a:lnTo>
                <a:lnTo>
                  <a:pt x="18" y="226"/>
                </a:lnTo>
                <a:lnTo>
                  <a:pt x="15" y="226"/>
                </a:lnTo>
                <a:lnTo>
                  <a:pt x="15" y="229"/>
                </a:lnTo>
                <a:lnTo>
                  <a:pt x="15" y="229"/>
                </a:lnTo>
                <a:lnTo>
                  <a:pt x="15" y="229"/>
                </a:lnTo>
                <a:lnTo>
                  <a:pt x="15" y="229"/>
                </a:lnTo>
                <a:lnTo>
                  <a:pt x="611" y="4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27">
            <a:extLst>
              <a:ext uri="{FF2B5EF4-FFF2-40B4-BE49-F238E27FC236}">
                <a16:creationId xmlns:a16="http://schemas.microsoft.com/office/drawing/2014/main" id="{128604D3-13CB-FF64-5BD3-F506735536C6}"/>
              </a:ext>
            </a:extLst>
          </p:cNvPr>
          <p:cNvSpPr>
            <a:spLocks/>
          </p:cNvSpPr>
          <p:nvPr/>
        </p:nvSpPr>
        <p:spPr bwMode="auto">
          <a:xfrm>
            <a:off x="4273175" y="3833813"/>
            <a:ext cx="376238" cy="946150"/>
          </a:xfrm>
          <a:custGeom>
            <a:avLst/>
            <a:gdLst>
              <a:gd name="T0" fmla="*/ 0 w 237"/>
              <a:gd name="T1" fmla="*/ 574 h 596"/>
              <a:gd name="T2" fmla="*/ 0 w 237"/>
              <a:gd name="T3" fmla="*/ 578 h 596"/>
              <a:gd name="T4" fmla="*/ 0 w 237"/>
              <a:gd name="T5" fmla="*/ 578 h 596"/>
              <a:gd name="T6" fmla="*/ 0 w 237"/>
              <a:gd name="T7" fmla="*/ 581 h 596"/>
              <a:gd name="T8" fmla="*/ 0 w 237"/>
              <a:gd name="T9" fmla="*/ 581 h 596"/>
              <a:gd name="T10" fmla="*/ 0 w 237"/>
              <a:gd name="T11" fmla="*/ 585 h 596"/>
              <a:gd name="T12" fmla="*/ 4 w 237"/>
              <a:gd name="T13" fmla="*/ 589 h 596"/>
              <a:gd name="T14" fmla="*/ 4 w 237"/>
              <a:gd name="T15" fmla="*/ 589 h 596"/>
              <a:gd name="T16" fmla="*/ 8 w 237"/>
              <a:gd name="T17" fmla="*/ 589 h 596"/>
              <a:gd name="T18" fmla="*/ 8 w 237"/>
              <a:gd name="T19" fmla="*/ 593 h 596"/>
              <a:gd name="T20" fmla="*/ 12 w 237"/>
              <a:gd name="T21" fmla="*/ 593 h 596"/>
              <a:gd name="T22" fmla="*/ 12 w 237"/>
              <a:gd name="T23" fmla="*/ 596 h 596"/>
              <a:gd name="T24" fmla="*/ 15 w 237"/>
              <a:gd name="T25" fmla="*/ 596 h 596"/>
              <a:gd name="T26" fmla="*/ 19 w 237"/>
              <a:gd name="T27" fmla="*/ 596 h 596"/>
              <a:gd name="T28" fmla="*/ 23 w 237"/>
              <a:gd name="T29" fmla="*/ 596 h 596"/>
              <a:gd name="T30" fmla="*/ 23 w 237"/>
              <a:gd name="T31" fmla="*/ 596 h 596"/>
              <a:gd name="T32" fmla="*/ 27 w 237"/>
              <a:gd name="T33" fmla="*/ 596 h 596"/>
              <a:gd name="T34" fmla="*/ 30 w 237"/>
              <a:gd name="T35" fmla="*/ 596 h 596"/>
              <a:gd name="T36" fmla="*/ 30 w 237"/>
              <a:gd name="T37" fmla="*/ 596 h 596"/>
              <a:gd name="T38" fmla="*/ 34 w 237"/>
              <a:gd name="T39" fmla="*/ 596 h 596"/>
              <a:gd name="T40" fmla="*/ 34 w 237"/>
              <a:gd name="T41" fmla="*/ 596 h 596"/>
              <a:gd name="T42" fmla="*/ 38 w 237"/>
              <a:gd name="T43" fmla="*/ 593 h 596"/>
              <a:gd name="T44" fmla="*/ 38 w 237"/>
              <a:gd name="T45" fmla="*/ 593 h 596"/>
              <a:gd name="T46" fmla="*/ 42 w 237"/>
              <a:gd name="T47" fmla="*/ 589 h 596"/>
              <a:gd name="T48" fmla="*/ 42 w 237"/>
              <a:gd name="T49" fmla="*/ 589 h 596"/>
              <a:gd name="T50" fmla="*/ 237 w 237"/>
              <a:gd name="T51" fmla="*/ 15 h 596"/>
              <a:gd name="T52" fmla="*/ 237 w 237"/>
              <a:gd name="T53" fmla="*/ 19 h 596"/>
              <a:gd name="T54" fmla="*/ 237 w 237"/>
              <a:gd name="T55" fmla="*/ 19 h 596"/>
              <a:gd name="T56" fmla="*/ 233 w 237"/>
              <a:gd name="T57" fmla="*/ 22 h 596"/>
              <a:gd name="T58" fmla="*/ 233 w 237"/>
              <a:gd name="T59" fmla="*/ 22 h 596"/>
              <a:gd name="T60" fmla="*/ 229 w 237"/>
              <a:gd name="T61" fmla="*/ 22 h 596"/>
              <a:gd name="T62" fmla="*/ 229 w 237"/>
              <a:gd name="T63" fmla="*/ 22 h 596"/>
              <a:gd name="T64" fmla="*/ 225 w 237"/>
              <a:gd name="T65" fmla="*/ 22 h 596"/>
              <a:gd name="T66" fmla="*/ 222 w 237"/>
              <a:gd name="T67" fmla="*/ 22 h 596"/>
              <a:gd name="T68" fmla="*/ 222 w 237"/>
              <a:gd name="T69" fmla="*/ 22 h 596"/>
              <a:gd name="T70" fmla="*/ 218 w 237"/>
              <a:gd name="T71" fmla="*/ 22 h 596"/>
              <a:gd name="T72" fmla="*/ 214 w 237"/>
              <a:gd name="T73" fmla="*/ 22 h 596"/>
              <a:gd name="T74" fmla="*/ 210 w 237"/>
              <a:gd name="T75" fmla="*/ 22 h 596"/>
              <a:gd name="T76" fmla="*/ 210 w 237"/>
              <a:gd name="T77" fmla="*/ 22 h 596"/>
              <a:gd name="T78" fmla="*/ 207 w 237"/>
              <a:gd name="T79" fmla="*/ 19 h 596"/>
              <a:gd name="T80" fmla="*/ 203 w 237"/>
              <a:gd name="T81" fmla="*/ 19 h 596"/>
              <a:gd name="T82" fmla="*/ 203 w 237"/>
              <a:gd name="T83" fmla="*/ 15 h 596"/>
              <a:gd name="T84" fmla="*/ 199 w 237"/>
              <a:gd name="T85" fmla="*/ 15 h 596"/>
              <a:gd name="T86" fmla="*/ 199 w 237"/>
              <a:gd name="T87" fmla="*/ 11 h 596"/>
              <a:gd name="T88" fmla="*/ 199 w 237"/>
              <a:gd name="T89" fmla="*/ 11 h 596"/>
              <a:gd name="T90" fmla="*/ 195 w 237"/>
              <a:gd name="T91" fmla="*/ 7 h 596"/>
              <a:gd name="T92" fmla="*/ 195 w 237"/>
              <a:gd name="T93" fmla="*/ 7 h 596"/>
              <a:gd name="T94" fmla="*/ 195 w 237"/>
              <a:gd name="T95" fmla="*/ 4 h 596"/>
              <a:gd name="T96" fmla="*/ 195 w 237"/>
              <a:gd name="T97" fmla="*/ 4 h 596"/>
              <a:gd name="T98" fmla="*/ 195 w 237"/>
              <a:gd name="T99"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 h="596">
                <a:moveTo>
                  <a:pt x="0" y="574"/>
                </a:moveTo>
                <a:lnTo>
                  <a:pt x="0" y="574"/>
                </a:lnTo>
                <a:lnTo>
                  <a:pt x="0" y="578"/>
                </a:lnTo>
                <a:lnTo>
                  <a:pt x="0" y="578"/>
                </a:lnTo>
                <a:lnTo>
                  <a:pt x="0" y="578"/>
                </a:lnTo>
                <a:lnTo>
                  <a:pt x="0" y="578"/>
                </a:lnTo>
                <a:lnTo>
                  <a:pt x="0" y="581"/>
                </a:lnTo>
                <a:lnTo>
                  <a:pt x="0" y="581"/>
                </a:lnTo>
                <a:lnTo>
                  <a:pt x="0" y="581"/>
                </a:lnTo>
                <a:lnTo>
                  <a:pt x="0" y="581"/>
                </a:lnTo>
                <a:lnTo>
                  <a:pt x="0" y="585"/>
                </a:lnTo>
                <a:lnTo>
                  <a:pt x="0" y="585"/>
                </a:lnTo>
                <a:lnTo>
                  <a:pt x="0" y="585"/>
                </a:lnTo>
                <a:lnTo>
                  <a:pt x="4" y="589"/>
                </a:lnTo>
                <a:lnTo>
                  <a:pt x="4" y="589"/>
                </a:lnTo>
                <a:lnTo>
                  <a:pt x="4" y="589"/>
                </a:lnTo>
                <a:lnTo>
                  <a:pt x="4" y="589"/>
                </a:lnTo>
                <a:lnTo>
                  <a:pt x="8" y="589"/>
                </a:lnTo>
                <a:lnTo>
                  <a:pt x="8" y="593"/>
                </a:lnTo>
                <a:lnTo>
                  <a:pt x="8" y="593"/>
                </a:lnTo>
                <a:lnTo>
                  <a:pt x="8" y="593"/>
                </a:lnTo>
                <a:lnTo>
                  <a:pt x="12" y="593"/>
                </a:lnTo>
                <a:lnTo>
                  <a:pt x="12" y="593"/>
                </a:lnTo>
                <a:lnTo>
                  <a:pt x="12" y="596"/>
                </a:lnTo>
                <a:lnTo>
                  <a:pt x="15" y="596"/>
                </a:lnTo>
                <a:lnTo>
                  <a:pt x="15" y="596"/>
                </a:lnTo>
                <a:lnTo>
                  <a:pt x="15" y="596"/>
                </a:lnTo>
                <a:lnTo>
                  <a:pt x="19" y="596"/>
                </a:lnTo>
                <a:lnTo>
                  <a:pt x="19" y="596"/>
                </a:lnTo>
                <a:lnTo>
                  <a:pt x="23" y="596"/>
                </a:lnTo>
                <a:lnTo>
                  <a:pt x="23" y="596"/>
                </a:lnTo>
                <a:lnTo>
                  <a:pt x="23" y="596"/>
                </a:lnTo>
                <a:lnTo>
                  <a:pt x="27" y="596"/>
                </a:lnTo>
                <a:lnTo>
                  <a:pt x="27" y="596"/>
                </a:lnTo>
                <a:lnTo>
                  <a:pt x="27" y="596"/>
                </a:lnTo>
                <a:lnTo>
                  <a:pt x="30" y="596"/>
                </a:lnTo>
                <a:lnTo>
                  <a:pt x="30" y="596"/>
                </a:lnTo>
                <a:lnTo>
                  <a:pt x="30" y="596"/>
                </a:lnTo>
                <a:lnTo>
                  <a:pt x="34" y="596"/>
                </a:lnTo>
                <a:lnTo>
                  <a:pt x="34" y="596"/>
                </a:lnTo>
                <a:lnTo>
                  <a:pt x="34" y="596"/>
                </a:lnTo>
                <a:lnTo>
                  <a:pt x="34" y="596"/>
                </a:lnTo>
                <a:lnTo>
                  <a:pt x="38" y="593"/>
                </a:lnTo>
                <a:lnTo>
                  <a:pt x="38" y="593"/>
                </a:lnTo>
                <a:lnTo>
                  <a:pt x="38" y="593"/>
                </a:lnTo>
                <a:lnTo>
                  <a:pt x="38" y="593"/>
                </a:lnTo>
                <a:lnTo>
                  <a:pt x="38" y="593"/>
                </a:lnTo>
                <a:lnTo>
                  <a:pt x="42" y="589"/>
                </a:lnTo>
                <a:lnTo>
                  <a:pt x="42" y="589"/>
                </a:lnTo>
                <a:lnTo>
                  <a:pt x="42" y="589"/>
                </a:lnTo>
                <a:lnTo>
                  <a:pt x="237" y="15"/>
                </a:lnTo>
                <a:lnTo>
                  <a:pt x="237" y="15"/>
                </a:lnTo>
                <a:lnTo>
                  <a:pt x="237" y="19"/>
                </a:lnTo>
                <a:lnTo>
                  <a:pt x="237" y="19"/>
                </a:lnTo>
                <a:lnTo>
                  <a:pt x="237" y="19"/>
                </a:lnTo>
                <a:lnTo>
                  <a:pt x="237" y="19"/>
                </a:lnTo>
                <a:lnTo>
                  <a:pt x="237" y="19"/>
                </a:lnTo>
                <a:lnTo>
                  <a:pt x="233" y="22"/>
                </a:lnTo>
                <a:lnTo>
                  <a:pt x="233" y="22"/>
                </a:lnTo>
                <a:lnTo>
                  <a:pt x="233" y="22"/>
                </a:lnTo>
                <a:lnTo>
                  <a:pt x="233" y="22"/>
                </a:lnTo>
                <a:lnTo>
                  <a:pt x="229" y="22"/>
                </a:lnTo>
                <a:lnTo>
                  <a:pt x="229" y="22"/>
                </a:lnTo>
                <a:lnTo>
                  <a:pt x="229" y="22"/>
                </a:lnTo>
                <a:lnTo>
                  <a:pt x="225" y="22"/>
                </a:lnTo>
                <a:lnTo>
                  <a:pt x="225" y="22"/>
                </a:lnTo>
                <a:lnTo>
                  <a:pt x="225" y="22"/>
                </a:lnTo>
                <a:lnTo>
                  <a:pt x="222" y="22"/>
                </a:lnTo>
                <a:lnTo>
                  <a:pt x="222" y="22"/>
                </a:lnTo>
                <a:lnTo>
                  <a:pt x="222" y="22"/>
                </a:lnTo>
                <a:lnTo>
                  <a:pt x="218" y="22"/>
                </a:lnTo>
                <a:lnTo>
                  <a:pt x="218" y="22"/>
                </a:lnTo>
                <a:lnTo>
                  <a:pt x="214" y="22"/>
                </a:lnTo>
                <a:lnTo>
                  <a:pt x="214" y="22"/>
                </a:lnTo>
                <a:lnTo>
                  <a:pt x="214" y="22"/>
                </a:lnTo>
                <a:lnTo>
                  <a:pt x="210" y="22"/>
                </a:lnTo>
                <a:lnTo>
                  <a:pt x="210" y="22"/>
                </a:lnTo>
                <a:lnTo>
                  <a:pt x="210" y="22"/>
                </a:lnTo>
                <a:lnTo>
                  <a:pt x="207" y="19"/>
                </a:lnTo>
                <a:lnTo>
                  <a:pt x="207" y="19"/>
                </a:lnTo>
                <a:lnTo>
                  <a:pt x="207" y="19"/>
                </a:lnTo>
                <a:lnTo>
                  <a:pt x="203" y="19"/>
                </a:lnTo>
                <a:lnTo>
                  <a:pt x="203" y="19"/>
                </a:lnTo>
                <a:lnTo>
                  <a:pt x="203" y="15"/>
                </a:lnTo>
                <a:lnTo>
                  <a:pt x="203" y="15"/>
                </a:lnTo>
                <a:lnTo>
                  <a:pt x="199" y="15"/>
                </a:lnTo>
                <a:lnTo>
                  <a:pt x="199" y="15"/>
                </a:lnTo>
                <a:lnTo>
                  <a:pt x="199" y="11"/>
                </a:lnTo>
                <a:lnTo>
                  <a:pt x="199" y="11"/>
                </a:lnTo>
                <a:lnTo>
                  <a:pt x="199" y="11"/>
                </a:lnTo>
                <a:lnTo>
                  <a:pt x="195" y="11"/>
                </a:lnTo>
                <a:lnTo>
                  <a:pt x="195" y="7"/>
                </a:lnTo>
                <a:lnTo>
                  <a:pt x="195" y="7"/>
                </a:lnTo>
                <a:lnTo>
                  <a:pt x="195" y="7"/>
                </a:lnTo>
                <a:lnTo>
                  <a:pt x="195" y="7"/>
                </a:lnTo>
                <a:lnTo>
                  <a:pt x="195" y="4"/>
                </a:lnTo>
                <a:lnTo>
                  <a:pt x="195" y="4"/>
                </a:lnTo>
                <a:lnTo>
                  <a:pt x="195" y="4"/>
                </a:lnTo>
                <a:lnTo>
                  <a:pt x="195" y="0"/>
                </a:lnTo>
                <a:lnTo>
                  <a:pt x="195" y="0"/>
                </a:lnTo>
                <a:lnTo>
                  <a:pt x="0" y="57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Oval 28">
            <a:extLst>
              <a:ext uri="{FF2B5EF4-FFF2-40B4-BE49-F238E27FC236}">
                <a16:creationId xmlns:a16="http://schemas.microsoft.com/office/drawing/2014/main" id="{0FAF05E9-9CF6-739E-D6EF-F43DF5185957}"/>
              </a:ext>
            </a:extLst>
          </p:cNvPr>
          <p:cNvSpPr>
            <a:spLocks noChangeArrowheads="1"/>
          </p:cNvSpPr>
          <p:nvPr/>
        </p:nvSpPr>
        <p:spPr bwMode="auto">
          <a:xfrm>
            <a:off x="3708025" y="1063625"/>
            <a:ext cx="184150" cy="184150"/>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29">
            <a:extLst>
              <a:ext uri="{FF2B5EF4-FFF2-40B4-BE49-F238E27FC236}">
                <a16:creationId xmlns:a16="http://schemas.microsoft.com/office/drawing/2014/main" id="{38894F89-AD51-AF6D-E52E-508E2C687D57}"/>
              </a:ext>
            </a:extLst>
          </p:cNvPr>
          <p:cNvSpPr>
            <a:spLocks/>
          </p:cNvSpPr>
          <p:nvPr/>
        </p:nvSpPr>
        <p:spPr bwMode="auto">
          <a:xfrm>
            <a:off x="3171450" y="1200150"/>
            <a:ext cx="614363" cy="815975"/>
          </a:xfrm>
          <a:custGeom>
            <a:avLst/>
            <a:gdLst>
              <a:gd name="T0" fmla="*/ 387 w 387"/>
              <a:gd name="T1" fmla="*/ 26 h 514"/>
              <a:gd name="T2" fmla="*/ 387 w 387"/>
              <a:gd name="T3" fmla="*/ 26 h 514"/>
              <a:gd name="T4" fmla="*/ 387 w 387"/>
              <a:gd name="T5" fmla="*/ 26 h 514"/>
              <a:gd name="T6" fmla="*/ 387 w 387"/>
              <a:gd name="T7" fmla="*/ 23 h 514"/>
              <a:gd name="T8" fmla="*/ 387 w 387"/>
              <a:gd name="T9" fmla="*/ 23 h 514"/>
              <a:gd name="T10" fmla="*/ 387 w 387"/>
              <a:gd name="T11" fmla="*/ 19 h 514"/>
              <a:gd name="T12" fmla="*/ 383 w 387"/>
              <a:gd name="T13" fmla="*/ 19 h 514"/>
              <a:gd name="T14" fmla="*/ 383 w 387"/>
              <a:gd name="T15" fmla="*/ 15 h 514"/>
              <a:gd name="T16" fmla="*/ 383 w 387"/>
              <a:gd name="T17" fmla="*/ 15 h 514"/>
              <a:gd name="T18" fmla="*/ 379 w 387"/>
              <a:gd name="T19" fmla="*/ 11 h 514"/>
              <a:gd name="T20" fmla="*/ 379 w 387"/>
              <a:gd name="T21" fmla="*/ 11 h 514"/>
              <a:gd name="T22" fmla="*/ 375 w 387"/>
              <a:gd name="T23" fmla="*/ 8 h 514"/>
              <a:gd name="T24" fmla="*/ 375 w 387"/>
              <a:gd name="T25" fmla="*/ 8 h 514"/>
              <a:gd name="T26" fmla="*/ 372 w 387"/>
              <a:gd name="T27" fmla="*/ 4 h 514"/>
              <a:gd name="T28" fmla="*/ 368 w 387"/>
              <a:gd name="T29" fmla="*/ 4 h 514"/>
              <a:gd name="T30" fmla="*/ 368 w 387"/>
              <a:gd name="T31" fmla="*/ 4 h 514"/>
              <a:gd name="T32" fmla="*/ 364 w 387"/>
              <a:gd name="T33" fmla="*/ 0 h 514"/>
              <a:gd name="T34" fmla="*/ 360 w 387"/>
              <a:gd name="T35" fmla="*/ 0 h 514"/>
              <a:gd name="T36" fmla="*/ 360 w 387"/>
              <a:gd name="T37" fmla="*/ 0 h 514"/>
              <a:gd name="T38" fmla="*/ 357 w 387"/>
              <a:gd name="T39" fmla="*/ 0 h 514"/>
              <a:gd name="T40" fmla="*/ 357 w 387"/>
              <a:gd name="T41" fmla="*/ 0 h 514"/>
              <a:gd name="T42" fmla="*/ 353 w 387"/>
              <a:gd name="T43" fmla="*/ 0 h 514"/>
              <a:gd name="T44" fmla="*/ 353 w 387"/>
              <a:gd name="T45" fmla="*/ 0 h 514"/>
              <a:gd name="T46" fmla="*/ 353 w 387"/>
              <a:gd name="T47" fmla="*/ 0 h 514"/>
              <a:gd name="T48" fmla="*/ 349 w 387"/>
              <a:gd name="T49" fmla="*/ 4 h 514"/>
              <a:gd name="T50" fmla="*/ 4 w 387"/>
              <a:gd name="T51" fmla="*/ 488 h 514"/>
              <a:gd name="T52" fmla="*/ 4 w 387"/>
              <a:gd name="T53" fmla="*/ 488 h 514"/>
              <a:gd name="T54" fmla="*/ 4 w 387"/>
              <a:gd name="T55" fmla="*/ 488 h 514"/>
              <a:gd name="T56" fmla="*/ 8 w 387"/>
              <a:gd name="T57" fmla="*/ 488 h 514"/>
              <a:gd name="T58" fmla="*/ 8 w 387"/>
              <a:gd name="T59" fmla="*/ 488 h 514"/>
              <a:gd name="T60" fmla="*/ 8 w 387"/>
              <a:gd name="T61" fmla="*/ 488 h 514"/>
              <a:gd name="T62" fmla="*/ 11 w 387"/>
              <a:gd name="T63" fmla="*/ 488 h 514"/>
              <a:gd name="T64" fmla="*/ 15 w 387"/>
              <a:gd name="T65" fmla="*/ 488 h 514"/>
              <a:gd name="T66" fmla="*/ 15 w 387"/>
              <a:gd name="T67" fmla="*/ 492 h 514"/>
              <a:gd name="T68" fmla="*/ 19 w 387"/>
              <a:gd name="T69" fmla="*/ 492 h 514"/>
              <a:gd name="T70" fmla="*/ 23 w 387"/>
              <a:gd name="T71" fmla="*/ 492 h 514"/>
              <a:gd name="T72" fmla="*/ 23 w 387"/>
              <a:gd name="T73" fmla="*/ 495 h 514"/>
              <a:gd name="T74" fmla="*/ 26 w 387"/>
              <a:gd name="T75" fmla="*/ 495 h 514"/>
              <a:gd name="T76" fmla="*/ 26 w 387"/>
              <a:gd name="T77" fmla="*/ 499 h 514"/>
              <a:gd name="T78" fmla="*/ 30 w 387"/>
              <a:gd name="T79" fmla="*/ 499 h 514"/>
              <a:gd name="T80" fmla="*/ 30 w 387"/>
              <a:gd name="T81" fmla="*/ 503 h 514"/>
              <a:gd name="T82" fmla="*/ 34 w 387"/>
              <a:gd name="T83" fmla="*/ 503 h 514"/>
              <a:gd name="T84" fmla="*/ 34 w 387"/>
              <a:gd name="T85" fmla="*/ 507 h 514"/>
              <a:gd name="T86" fmla="*/ 38 w 387"/>
              <a:gd name="T87" fmla="*/ 507 h 514"/>
              <a:gd name="T88" fmla="*/ 38 w 387"/>
              <a:gd name="T89" fmla="*/ 510 h 514"/>
              <a:gd name="T90" fmla="*/ 38 w 387"/>
              <a:gd name="T91" fmla="*/ 510 h 514"/>
              <a:gd name="T92" fmla="*/ 38 w 387"/>
              <a:gd name="T93" fmla="*/ 510 h 514"/>
              <a:gd name="T94" fmla="*/ 38 w 387"/>
              <a:gd name="T95" fmla="*/ 514 h 514"/>
              <a:gd name="T96" fmla="*/ 38 w 387"/>
              <a:gd name="T97" fmla="*/ 514 h 514"/>
              <a:gd name="T98" fmla="*/ 38 w 387"/>
              <a:gd name="T99" fmla="*/ 51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7" h="514">
                <a:moveTo>
                  <a:pt x="387" y="26"/>
                </a:moveTo>
                <a:lnTo>
                  <a:pt x="387" y="26"/>
                </a:lnTo>
                <a:lnTo>
                  <a:pt x="387" y="26"/>
                </a:lnTo>
                <a:lnTo>
                  <a:pt x="387" y="26"/>
                </a:lnTo>
                <a:lnTo>
                  <a:pt x="387" y="26"/>
                </a:lnTo>
                <a:lnTo>
                  <a:pt x="387" y="26"/>
                </a:lnTo>
                <a:lnTo>
                  <a:pt x="387" y="23"/>
                </a:lnTo>
                <a:lnTo>
                  <a:pt x="387" y="23"/>
                </a:lnTo>
                <a:lnTo>
                  <a:pt x="387" y="23"/>
                </a:lnTo>
                <a:lnTo>
                  <a:pt x="387" y="23"/>
                </a:lnTo>
                <a:lnTo>
                  <a:pt x="387" y="19"/>
                </a:lnTo>
                <a:lnTo>
                  <a:pt x="387" y="19"/>
                </a:lnTo>
                <a:lnTo>
                  <a:pt x="387" y="19"/>
                </a:lnTo>
                <a:lnTo>
                  <a:pt x="383" y="19"/>
                </a:lnTo>
                <a:lnTo>
                  <a:pt x="383" y="15"/>
                </a:lnTo>
                <a:lnTo>
                  <a:pt x="383" y="15"/>
                </a:lnTo>
                <a:lnTo>
                  <a:pt x="383" y="15"/>
                </a:lnTo>
                <a:lnTo>
                  <a:pt x="383" y="15"/>
                </a:lnTo>
                <a:lnTo>
                  <a:pt x="379" y="11"/>
                </a:lnTo>
                <a:lnTo>
                  <a:pt x="379" y="11"/>
                </a:lnTo>
                <a:lnTo>
                  <a:pt x="379" y="11"/>
                </a:lnTo>
                <a:lnTo>
                  <a:pt x="379" y="11"/>
                </a:lnTo>
                <a:lnTo>
                  <a:pt x="375" y="11"/>
                </a:lnTo>
                <a:lnTo>
                  <a:pt x="375" y="8"/>
                </a:lnTo>
                <a:lnTo>
                  <a:pt x="375" y="8"/>
                </a:lnTo>
                <a:lnTo>
                  <a:pt x="375" y="8"/>
                </a:lnTo>
                <a:lnTo>
                  <a:pt x="372" y="8"/>
                </a:lnTo>
                <a:lnTo>
                  <a:pt x="372" y="4"/>
                </a:lnTo>
                <a:lnTo>
                  <a:pt x="372" y="4"/>
                </a:lnTo>
                <a:lnTo>
                  <a:pt x="368" y="4"/>
                </a:lnTo>
                <a:lnTo>
                  <a:pt x="368" y="4"/>
                </a:lnTo>
                <a:lnTo>
                  <a:pt x="368" y="4"/>
                </a:lnTo>
                <a:lnTo>
                  <a:pt x="364" y="4"/>
                </a:lnTo>
                <a:lnTo>
                  <a:pt x="364" y="0"/>
                </a:lnTo>
                <a:lnTo>
                  <a:pt x="364" y="0"/>
                </a:lnTo>
                <a:lnTo>
                  <a:pt x="360" y="0"/>
                </a:lnTo>
                <a:lnTo>
                  <a:pt x="360" y="0"/>
                </a:lnTo>
                <a:lnTo>
                  <a:pt x="360" y="0"/>
                </a:lnTo>
                <a:lnTo>
                  <a:pt x="360" y="0"/>
                </a:lnTo>
                <a:lnTo>
                  <a:pt x="357" y="0"/>
                </a:lnTo>
                <a:lnTo>
                  <a:pt x="357" y="0"/>
                </a:lnTo>
                <a:lnTo>
                  <a:pt x="357" y="0"/>
                </a:lnTo>
                <a:lnTo>
                  <a:pt x="357" y="0"/>
                </a:lnTo>
                <a:lnTo>
                  <a:pt x="353" y="0"/>
                </a:lnTo>
                <a:lnTo>
                  <a:pt x="353" y="0"/>
                </a:lnTo>
                <a:lnTo>
                  <a:pt x="353" y="0"/>
                </a:lnTo>
                <a:lnTo>
                  <a:pt x="353" y="0"/>
                </a:lnTo>
                <a:lnTo>
                  <a:pt x="353" y="0"/>
                </a:lnTo>
                <a:lnTo>
                  <a:pt x="353" y="0"/>
                </a:lnTo>
                <a:lnTo>
                  <a:pt x="349" y="4"/>
                </a:lnTo>
                <a:lnTo>
                  <a:pt x="0" y="492"/>
                </a:lnTo>
                <a:lnTo>
                  <a:pt x="4" y="488"/>
                </a:lnTo>
                <a:lnTo>
                  <a:pt x="4" y="488"/>
                </a:lnTo>
                <a:lnTo>
                  <a:pt x="4" y="488"/>
                </a:lnTo>
                <a:lnTo>
                  <a:pt x="4" y="488"/>
                </a:lnTo>
                <a:lnTo>
                  <a:pt x="4" y="488"/>
                </a:lnTo>
                <a:lnTo>
                  <a:pt x="4" y="488"/>
                </a:lnTo>
                <a:lnTo>
                  <a:pt x="8" y="488"/>
                </a:lnTo>
                <a:lnTo>
                  <a:pt x="8" y="488"/>
                </a:lnTo>
                <a:lnTo>
                  <a:pt x="8" y="488"/>
                </a:lnTo>
                <a:lnTo>
                  <a:pt x="8" y="488"/>
                </a:lnTo>
                <a:lnTo>
                  <a:pt x="8" y="488"/>
                </a:lnTo>
                <a:lnTo>
                  <a:pt x="11" y="488"/>
                </a:lnTo>
                <a:lnTo>
                  <a:pt x="11" y="488"/>
                </a:lnTo>
                <a:lnTo>
                  <a:pt x="11" y="488"/>
                </a:lnTo>
                <a:lnTo>
                  <a:pt x="15" y="488"/>
                </a:lnTo>
                <a:lnTo>
                  <a:pt x="15" y="492"/>
                </a:lnTo>
                <a:lnTo>
                  <a:pt x="15" y="492"/>
                </a:lnTo>
                <a:lnTo>
                  <a:pt x="19" y="492"/>
                </a:lnTo>
                <a:lnTo>
                  <a:pt x="19" y="492"/>
                </a:lnTo>
                <a:lnTo>
                  <a:pt x="19" y="492"/>
                </a:lnTo>
                <a:lnTo>
                  <a:pt x="23" y="492"/>
                </a:lnTo>
                <a:lnTo>
                  <a:pt x="23" y="495"/>
                </a:lnTo>
                <a:lnTo>
                  <a:pt x="23" y="495"/>
                </a:lnTo>
                <a:lnTo>
                  <a:pt x="23" y="495"/>
                </a:lnTo>
                <a:lnTo>
                  <a:pt x="26" y="495"/>
                </a:lnTo>
                <a:lnTo>
                  <a:pt x="26" y="495"/>
                </a:lnTo>
                <a:lnTo>
                  <a:pt x="26" y="499"/>
                </a:lnTo>
                <a:lnTo>
                  <a:pt x="30" y="499"/>
                </a:lnTo>
                <a:lnTo>
                  <a:pt x="30" y="499"/>
                </a:lnTo>
                <a:lnTo>
                  <a:pt x="30" y="499"/>
                </a:lnTo>
                <a:lnTo>
                  <a:pt x="30" y="503"/>
                </a:lnTo>
                <a:lnTo>
                  <a:pt x="34" y="503"/>
                </a:lnTo>
                <a:lnTo>
                  <a:pt x="34" y="503"/>
                </a:lnTo>
                <a:lnTo>
                  <a:pt x="34" y="503"/>
                </a:lnTo>
                <a:lnTo>
                  <a:pt x="34" y="507"/>
                </a:lnTo>
                <a:lnTo>
                  <a:pt x="34" y="507"/>
                </a:lnTo>
                <a:lnTo>
                  <a:pt x="38" y="507"/>
                </a:lnTo>
                <a:lnTo>
                  <a:pt x="38" y="507"/>
                </a:lnTo>
                <a:lnTo>
                  <a:pt x="38" y="510"/>
                </a:lnTo>
                <a:lnTo>
                  <a:pt x="38" y="510"/>
                </a:lnTo>
                <a:lnTo>
                  <a:pt x="38" y="510"/>
                </a:lnTo>
                <a:lnTo>
                  <a:pt x="38" y="510"/>
                </a:lnTo>
                <a:lnTo>
                  <a:pt x="38" y="510"/>
                </a:lnTo>
                <a:lnTo>
                  <a:pt x="38" y="514"/>
                </a:lnTo>
                <a:lnTo>
                  <a:pt x="38" y="514"/>
                </a:lnTo>
                <a:lnTo>
                  <a:pt x="38" y="514"/>
                </a:lnTo>
                <a:lnTo>
                  <a:pt x="38" y="514"/>
                </a:lnTo>
                <a:lnTo>
                  <a:pt x="38" y="514"/>
                </a:lnTo>
                <a:lnTo>
                  <a:pt x="38" y="514"/>
                </a:lnTo>
                <a:lnTo>
                  <a:pt x="387" y="26"/>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Oval 30">
            <a:extLst>
              <a:ext uri="{FF2B5EF4-FFF2-40B4-BE49-F238E27FC236}">
                <a16:creationId xmlns:a16="http://schemas.microsoft.com/office/drawing/2014/main" id="{9D8F78C2-72D6-04D6-0912-BBDCFC145A5B}"/>
              </a:ext>
            </a:extLst>
          </p:cNvPr>
          <p:cNvSpPr>
            <a:spLocks noChangeArrowheads="1"/>
          </p:cNvSpPr>
          <p:nvPr/>
        </p:nvSpPr>
        <p:spPr bwMode="auto">
          <a:xfrm>
            <a:off x="3885825" y="2898775"/>
            <a:ext cx="185738" cy="184150"/>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31">
            <a:extLst>
              <a:ext uri="{FF2B5EF4-FFF2-40B4-BE49-F238E27FC236}">
                <a16:creationId xmlns:a16="http://schemas.microsoft.com/office/drawing/2014/main" id="{5E7F96D8-54EA-D8A4-00F3-E1B79762AFFA}"/>
              </a:ext>
            </a:extLst>
          </p:cNvPr>
          <p:cNvSpPr>
            <a:spLocks/>
          </p:cNvSpPr>
          <p:nvPr/>
        </p:nvSpPr>
        <p:spPr bwMode="auto">
          <a:xfrm>
            <a:off x="3207962" y="2236788"/>
            <a:ext cx="738188" cy="727075"/>
          </a:xfrm>
          <a:custGeom>
            <a:avLst/>
            <a:gdLst>
              <a:gd name="T0" fmla="*/ 435 w 465"/>
              <a:gd name="T1" fmla="*/ 458 h 458"/>
              <a:gd name="T2" fmla="*/ 435 w 465"/>
              <a:gd name="T3" fmla="*/ 458 h 458"/>
              <a:gd name="T4" fmla="*/ 439 w 465"/>
              <a:gd name="T5" fmla="*/ 458 h 458"/>
              <a:gd name="T6" fmla="*/ 439 w 465"/>
              <a:gd name="T7" fmla="*/ 458 h 458"/>
              <a:gd name="T8" fmla="*/ 442 w 465"/>
              <a:gd name="T9" fmla="*/ 458 h 458"/>
              <a:gd name="T10" fmla="*/ 442 w 465"/>
              <a:gd name="T11" fmla="*/ 458 h 458"/>
              <a:gd name="T12" fmla="*/ 446 w 465"/>
              <a:gd name="T13" fmla="*/ 458 h 458"/>
              <a:gd name="T14" fmla="*/ 446 w 465"/>
              <a:gd name="T15" fmla="*/ 458 h 458"/>
              <a:gd name="T16" fmla="*/ 450 w 465"/>
              <a:gd name="T17" fmla="*/ 454 h 458"/>
              <a:gd name="T18" fmla="*/ 450 w 465"/>
              <a:gd name="T19" fmla="*/ 454 h 458"/>
              <a:gd name="T20" fmla="*/ 454 w 465"/>
              <a:gd name="T21" fmla="*/ 450 h 458"/>
              <a:gd name="T22" fmla="*/ 454 w 465"/>
              <a:gd name="T23" fmla="*/ 450 h 458"/>
              <a:gd name="T24" fmla="*/ 457 w 465"/>
              <a:gd name="T25" fmla="*/ 447 h 458"/>
              <a:gd name="T26" fmla="*/ 457 w 465"/>
              <a:gd name="T27" fmla="*/ 447 h 458"/>
              <a:gd name="T28" fmla="*/ 461 w 465"/>
              <a:gd name="T29" fmla="*/ 443 h 458"/>
              <a:gd name="T30" fmla="*/ 461 w 465"/>
              <a:gd name="T31" fmla="*/ 443 h 458"/>
              <a:gd name="T32" fmla="*/ 465 w 465"/>
              <a:gd name="T33" fmla="*/ 439 h 458"/>
              <a:gd name="T34" fmla="*/ 465 w 465"/>
              <a:gd name="T35" fmla="*/ 439 h 458"/>
              <a:gd name="T36" fmla="*/ 465 w 465"/>
              <a:gd name="T37" fmla="*/ 435 h 458"/>
              <a:gd name="T38" fmla="*/ 465 w 465"/>
              <a:gd name="T39" fmla="*/ 435 h 458"/>
              <a:gd name="T40" fmla="*/ 465 w 465"/>
              <a:gd name="T41" fmla="*/ 432 h 458"/>
              <a:gd name="T42" fmla="*/ 465 w 465"/>
              <a:gd name="T43" fmla="*/ 432 h 458"/>
              <a:gd name="T44" fmla="*/ 465 w 465"/>
              <a:gd name="T45" fmla="*/ 428 h 458"/>
              <a:gd name="T46" fmla="*/ 465 w 465"/>
              <a:gd name="T47" fmla="*/ 428 h 458"/>
              <a:gd name="T48" fmla="*/ 465 w 465"/>
              <a:gd name="T49" fmla="*/ 428 h 458"/>
              <a:gd name="T50" fmla="*/ 30 w 465"/>
              <a:gd name="T51" fmla="*/ 0 h 458"/>
              <a:gd name="T52" fmla="*/ 30 w 465"/>
              <a:gd name="T53" fmla="*/ 0 h 458"/>
              <a:gd name="T54" fmla="*/ 30 w 465"/>
              <a:gd name="T55" fmla="*/ 4 h 458"/>
              <a:gd name="T56" fmla="*/ 30 w 465"/>
              <a:gd name="T57" fmla="*/ 4 h 458"/>
              <a:gd name="T58" fmla="*/ 30 w 465"/>
              <a:gd name="T59" fmla="*/ 4 h 458"/>
              <a:gd name="T60" fmla="*/ 30 w 465"/>
              <a:gd name="T61" fmla="*/ 8 h 458"/>
              <a:gd name="T62" fmla="*/ 26 w 465"/>
              <a:gd name="T63" fmla="*/ 8 h 458"/>
              <a:gd name="T64" fmla="*/ 26 w 465"/>
              <a:gd name="T65" fmla="*/ 11 h 458"/>
              <a:gd name="T66" fmla="*/ 26 w 465"/>
              <a:gd name="T67" fmla="*/ 11 h 458"/>
              <a:gd name="T68" fmla="*/ 22 w 465"/>
              <a:gd name="T69" fmla="*/ 15 h 458"/>
              <a:gd name="T70" fmla="*/ 22 w 465"/>
              <a:gd name="T71" fmla="*/ 19 h 458"/>
              <a:gd name="T72" fmla="*/ 18 w 465"/>
              <a:gd name="T73" fmla="*/ 19 h 458"/>
              <a:gd name="T74" fmla="*/ 18 w 465"/>
              <a:gd name="T75" fmla="*/ 23 h 458"/>
              <a:gd name="T76" fmla="*/ 15 w 465"/>
              <a:gd name="T77" fmla="*/ 23 h 458"/>
              <a:gd name="T78" fmla="*/ 15 w 465"/>
              <a:gd name="T79" fmla="*/ 26 h 458"/>
              <a:gd name="T80" fmla="*/ 11 w 465"/>
              <a:gd name="T81" fmla="*/ 26 h 458"/>
              <a:gd name="T82" fmla="*/ 11 w 465"/>
              <a:gd name="T83" fmla="*/ 30 h 458"/>
              <a:gd name="T84" fmla="*/ 7 w 465"/>
              <a:gd name="T85" fmla="*/ 30 h 458"/>
              <a:gd name="T86" fmla="*/ 7 w 465"/>
              <a:gd name="T87" fmla="*/ 30 h 458"/>
              <a:gd name="T88" fmla="*/ 3 w 465"/>
              <a:gd name="T89" fmla="*/ 30 h 458"/>
              <a:gd name="T90" fmla="*/ 3 w 465"/>
              <a:gd name="T91" fmla="*/ 34 h 458"/>
              <a:gd name="T92" fmla="*/ 0 w 465"/>
              <a:gd name="T93" fmla="*/ 34 h 458"/>
              <a:gd name="T94" fmla="*/ 0 w 465"/>
              <a:gd name="T95" fmla="*/ 34 h 458"/>
              <a:gd name="T96" fmla="*/ 0 w 465"/>
              <a:gd name="T97" fmla="*/ 34 h 458"/>
              <a:gd name="T98" fmla="*/ 0 w 465"/>
              <a:gd name="T99" fmla="*/ 3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5" h="458">
                <a:moveTo>
                  <a:pt x="435" y="458"/>
                </a:moveTo>
                <a:lnTo>
                  <a:pt x="435" y="458"/>
                </a:lnTo>
                <a:lnTo>
                  <a:pt x="435" y="458"/>
                </a:lnTo>
                <a:lnTo>
                  <a:pt x="435" y="458"/>
                </a:lnTo>
                <a:lnTo>
                  <a:pt x="439" y="458"/>
                </a:lnTo>
                <a:lnTo>
                  <a:pt x="439" y="458"/>
                </a:lnTo>
                <a:lnTo>
                  <a:pt x="439" y="458"/>
                </a:lnTo>
                <a:lnTo>
                  <a:pt x="439" y="458"/>
                </a:lnTo>
                <a:lnTo>
                  <a:pt x="439" y="458"/>
                </a:lnTo>
                <a:lnTo>
                  <a:pt x="442" y="458"/>
                </a:lnTo>
                <a:lnTo>
                  <a:pt x="442" y="458"/>
                </a:lnTo>
                <a:lnTo>
                  <a:pt x="442" y="458"/>
                </a:lnTo>
                <a:lnTo>
                  <a:pt x="442" y="458"/>
                </a:lnTo>
                <a:lnTo>
                  <a:pt x="446" y="458"/>
                </a:lnTo>
                <a:lnTo>
                  <a:pt x="446" y="458"/>
                </a:lnTo>
                <a:lnTo>
                  <a:pt x="446" y="458"/>
                </a:lnTo>
                <a:lnTo>
                  <a:pt x="446" y="454"/>
                </a:lnTo>
                <a:lnTo>
                  <a:pt x="450" y="454"/>
                </a:lnTo>
                <a:lnTo>
                  <a:pt x="450" y="454"/>
                </a:lnTo>
                <a:lnTo>
                  <a:pt x="450" y="454"/>
                </a:lnTo>
                <a:lnTo>
                  <a:pt x="450" y="454"/>
                </a:lnTo>
                <a:lnTo>
                  <a:pt x="454" y="450"/>
                </a:lnTo>
                <a:lnTo>
                  <a:pt x="454" y="450"/>
                </a:lnTo>
                <a:lnTo>
                  <a:pt x="454" y="450"/>
                </a:lnTo>
                <a:lnTo>
                  <a:pt x="457" y="450"/>
                </a:lnTo>
                <a:lnTo>
                  <a:pt x="457" y="447"/>
                </a:lnTo>
                <a:lnTo>
                  <a:pt x="457" y="447"/>
                </a:lnTo>
                <a:lnTo>
                  <a:pt x="457" y="447"/>
                </a:lnTo>
                <a:lnTo>
                  <a:pt x="461" y="447"/>
                </a:lnTo>
                <a:lnTo>
                  <a:pt x="461" y="443"/>
                </a:lnTo>
                <a:lnTo>
                  <a:pt x="461" y="443"/>
                </a:lnTo>
                <a:lnTo>
                  <a:pt x="461" y="443"/>
                </a:lnTo>
                <a:lnTo>
                  <a:pt x="461" y="439"/>
                </a:lnTo>
                <a:lnTo>
                  <a:pt x="465" y="439"/>
                </a:lnTo>
                <a:lnTo>
                  <a:pt x="465" y="439"/>
                </a:lnTo>
                <a:lnTo>
                  <a:pt x="465" y="439"/>
                </a:lnTo>
                <a:lnTo>
                  <a:pt x="465" y="435"/>
                </a:lnTo>
                <a:lnTo>
                  <a:pt x="465" y="435"/>
                </a:lnTo>
                <a:lnTo>
                  <a:pt x="465" y="435"/>
                </a:lnTo>
                <a:lnTo>
                  <a:pt x="465" y="435"/>
                </a:lnTo>
                <a:lnTo>
                  <a:pt x="465" y="432"/>
                </a:lnTo>
                <a:lnTo>
                  <a:pt x="465" y="432"/>
                </a:lnTo>
                <a:lnTo>
                  <a:pt x="465" y="432"/>
                </a:lnTo>
                <a:lnTo>
                  <a:pt x="465" y="432"/>
                </a:lnTo>
                <a:lnTo>
                  <a:pt x="465" y="432"/>
                </a:lnTo>
                <a:lnTo>
                  <a:pt x="465" y="428"/>
                </a:lnTo>
                <a:lnTo>
                  <a:pt x="465" y="428"/>
                </a:lnTo>
                <a:lnTo>
                  <a:pt x="465" y="428"/>
                </a:lnTo>
                <a:lnTo>
                  <a:pt x="465" y="428"/>
                </a:lnTo>
                <a:lnTo>
                  <a:pt x="465" y="428"/>
                </a:lnTo>
                <a:lnTo>
                  <a:pt x="30" y="0"/>
                </a:lnTo>
                <a:lnTo>
                  <a:pt x="30" y="0"/>
                </a:lnTo>
                <a:lnTo>
                  <a:pt x="30" y="0"/>
                </a:lnTo>
                <a:lnTo>
                  <a:pt x="30" y="0"/>
                </a:lnTo>
                <a:lnTo>
                  <a:pt x="30" y="0"/>
                </a:lnTo>
                <a:lnTo>
                  <a:pt x="30" y="4"/>
                </a:lnTo>
                <a:lnTo>
                  <a:pt x="30" y="4"/>
                </a:lnTo>
                <a:lnTo>
                  <a:pt x="30" y="4"/>
                </a:lnTo>
                <a:lnTo>
                  <a:pt x="30" y="4"/>
                </a:lnTo>
                <a:lnTo>
                  <a:pt x="30" y="4"/>
                </a:lnTo>
                <a:lnTo>
                  <a:pt x="30" y="8"/>
                </a:lnTo>
                <a:lnTo>
                  <a:pt x="30" y="8"/>
                </a:lnTo>
                <a:lnTo>
                  <a:pt x="30" y="8"/>
                </a:lnTo>
                <a:lnTo>
                  <a:pt x="26" y="8"/>
                </a:lnTo>
                <a:lnTo>
                  <a:pt x="26" y="11"/>
                </a:lnTo>
                <a:lnTo>
                  <a:pt x="26" y="11"/>
                </a:lnTo>
                <a:lnTo>
                  <a:pt x="26" y="11"/>
                </a:lnTo>
                <a:lnTo>
                  <a:pt x="26" y="11"/>
                </a:lnTo>
                <a:lnTo>
                  <a:pt x="26" y="15"/>
                </a:lnTo>
                <a:lnTo>
                  <a:pt x="22" y="15"/>
                </a:lnTo>
                <a:lnTo>
                  <a:pt x="22" y="15"/>
                </a:lnTo>
                <a:lnTo>
                  <a:pt x="22" y="19"/>
                </a:lnTo>
                <a:lnTo>
                  <a:pt x="22" y="19"/>
                </a:lnTo>
                <a:lnTo>
                  <a:pt x="18" y="19"/>
                </a:lnTo>
                <a:lnTo>
                  <a:pt x="18" y="19"/>
                </a:lnTo>
                <a:lnTo>
                  <a:pt x="18" y="23"/>
                </a:lnTo>
                <a:lnTo>
                  <a:pt x="18" y="23"/>
                </a:lnTo>
                <a:lnTo>
                  <a:pt x="15" y="23"/>
                </a:lnTo>
                <a:lnTo>
                  <a:pt x="15" y="23"/>
                </a:lnTo>
                <a:lnTo>
                  <a:pt x="15" y="26"/>
                </a:lnTo>
                <a:lnTo>
                  <a:pt x="15" y="26"/>
                </a:lnTo>
                <a:lnTo>
                  <a:pt x="11" y="26"/>
                </a:lnTo>
                <a:lnTo>
                  <a:pt x="11" y="26"/>
                </a:lnTo>
                <a:lnTo>
                  <a:pt x="11" y="30"/>
                </a:lnTo>
                <a:lnTo>
                  <a:pt x="11" y="30"/>
                </a:lnTo>
                <a:lnTo>
                  <a:pt x="7" y="30"/>
                </a:lnTo>
                <a:lnTo>
                  <a:pt x="7" y="30"/>
                </a:lnTo>
                <a:lnTo>
                  <a:pt x="7" y="30"/>
                </a:lnTo>
                <a:lnTo>
                  <a:pt x="3" y="30"/>
                </a:lnTo>
                <a:lnTo>
                  <a:pt x="3" y="30"/>
                </a:lnTo>
                <a:lnTo>
                  <a:pt x="3" y="30"/>
                </a:lnTo>
                <a:lnTo>
                  <a:pt x="3" y="34"/>
                </a:lnTo>
                <a:lnTo>
                  <a:pt x="3" y="34"/>
                </a:lnTo>
                <a:lnTo>
                  <a:pt x="0" y="34"/>
                </a:lnTo>
                <a:lnTo>
                  <a:pt x="0" y="34"/>
                </a:lnTo>
                <a:lnTo>
                  <a:pt x="0" y="34"/>
                </a:lnTo>
                <a:lnTo>
                  <a:pt x="0" y="34"/>
                </a:lnTo>
                <a:lnTo>
                  <a:pt x="0" y="34"/>
                </a:lnTo>
                <a:lnTo>
                  <a:pt x="0" y="30"/>
                </a:lnTo>
                <a:lnTo>
                  <a:pt x="0" y="30"/>
                </a:lnTo>
                <a:lnTo>
                  <a:pt x="435" y="458"/>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32">
            <a:extLst>
              <a:ext uri="{FF2B5EF4-FFF2-40B4-BE49-F238E27FC236}">
                <a16:creationId xmlns:a16="http://schemas.microsoft.com/office/drawing/2014/main" id="{DF96662B-C572-5265-4D58-361F005E222A}"/>
              </a:ext>
            </a:extLst>
          </p:cNvPr>
          <p:cNvSpPr>
            <a:spLocks/>
          </p:cNvSpPr>
          <p:nvPr/>
        </p:nvSpPr>
        <p:spPr bwMode="auto">
          <a:xfrm>
            <a:off x="3993775" y="3011488"/>
            <a:ext cx="595313" cy="625475"/>
          </a:xfrm>
          <a:custGeom>
            <a:avLst/>
            <a:gdLst>
              <a:gd name="T0" fmla="*/ 34 w 375"/>
              <a:gd name="T1" fmla="*/ 4 h 394"/>
              <a:gd name="T2" fmla="*/ 34 w 375"/>
              <a:gd name="T3" fmla="*/ 0 h 394"/>
              <a:gd name="T4" fmla="*/ 30 w 375"/>
              <a:gd name="T5" fmla="*/ 0 h 394"/>
              <a:gd name="T6" fmla="*/ 30 w 375"/>
              <a:gd name="T7" fmla="*/ 0 h 394"/>
              <a:gd name="T8" fmla="*/ 26 w 375"/>
              <a:gd name="T9" fmla="*/ 0 h 394"/>
              <a:gd name="T10" fmla="*/ 22 w 375"/>
              <a:gd name="T11" fmla="*/ 0 h 394"/>
              <a:gd name="T12" fmla="*/ 22 w 375"/>
              <a:gd name="T13" fmla="*/ 0 h 394"/>
              <a:gd name="T14" fmla="*/ 19 w 375"/>
              <a:gd name="T15" fmla="*/ 0 h 394"/>
              <a:gd name="T16" fmla="*/ 15 w 375"/>
              <a:gd name="T17" fmla="*/ 4 h 394"/>
              <a:gd name="T18" fmla="*/ 15 w 375"/>
              <a:gd name="T19" fmla="*/ 4 h 394"/>
              <a:gd name="T20" fmla="*/ 11 w 375"/>
              <a:gd name="T21" fmla="*/ 4 h 394"/>
              <a:gd name="T22" fmla="*/ 11 w 375"/>
              <a:gd name="T23" fmla="*/ 7 h 394"/>
              <a:gd name="T24" fmla="*/ 7 w 375"/>
              <a:gd name="T25" fmla="*/ 7 h 394"/>
              <a:gd name="T26" fmla="*/ 7 w 375"/>
              <a:gd name="T27" fmla="*/ 11 h 394"/>
              <a:gd name="T28" fmla="*/ 4 w 375"/>
              <a:gd name="T29" fmla="*/ 11 h 394"/>
              <a:gd name="T30" fmla="*/ 4 w 375"/>
              <a:gd name="T31" fmla="*/ 15 h 394"/>
              <a:gd name="T32" fmla="*/ 0 w 375"/>
              <a:gd name="T33" fmla="*/ 19 h 394"/>
              <a:gd name="T34" fmla="*/ 0 w 375"/>
              <a:gd name="T35" fmla="*/ 19 h 394"/>
              <a:gd name="T36" fmla="*/ 0 w 375"/>
              <a:gd name="T37" fmla="*/ 22 h 394"/>
              <a:gd name="T38" fmla="*/ 0 w 375"/>
              <a:gd name="T39" fmla="*/ 26 h 394"/>
              <a:gd name="T40" fmla="*/ 0 w 375"/>
              <a:gd name="T41" fmla="*/ 26 h 394"/>
              <a:gd name="T42" fmla="*/ 0 w 375"/>
              <a:gd name="T43" fmla="*/ 30 h 394"/>
              <a:gd name="T44" fmla="*/ 0 w 375"/>
              <a:gd name="T45" fmla="*/ 30 h 394"/>
              <a:gd name="T46" fmla="*/ 0 w 375"/>
              <a:gd name="T47" fmla="*/ 34 h 394"/>
              <a:gd name="T48" fmla="*/ 4 w 375"/>
              <a:gd name="T49" fmla="*/ 34 h 394"/>
              <a:gd name="T50" fmla="*/ 345 w 375"/>
              <a:gd name="T51" fmla="*/ 394 h 394"/>
              <a:gd name="T52" fmla="*/ 341 w 375"/>
              <a:gd name="T53" fmla="*/ 390 h 394"/>
              <a:gd name="T54" fmla="*/ 341 w 375"/>
              <a:gd name="T55" fmla="*/ 390 h 394"/>
              <a:gd name="T56" fmla="*/ 341 w 375"/>
              <a:gd name="T57" fmla="*/ 386 h 394"/>
              <a:gd name="T58" fmla="*/ 341 w 375"/>
              <a:gd name="T59" fmla="*/ 386 h 394"/>
              <a:gd name="T60" fmla="*/ 341 w 375"/>
              <a:gd name="T61" fmla="*/ 383 h 394"/>
              <a:gd name="T62" fmla="*/ 341 w 375"/>
              <a:gd name="T63" fmla="*/ 379 h 394"/>
              <a:gd name="T64" fmla="*/ 341 w 375"/>
              <a:gd name="T65" fmla="*/ 379 h 394"/>
              <a:gd name="T66" fmla="*/ 345 w 375"/>
              <a:gd name="T67" fmla="*/ 375 h 394"/>
              <a:gd name="T68" fmla="*/ 345 w 375"/>
              <a:gd name="T69" fmla="*/ 371 h 394"/>
              <a:gd name="T70" fmla="*/ 345 w 375"/>
              <a:gd name="T71" fmla="*/ 371 h 394"/>
              <a:gd name="T72" fmla="*/ 349 w 375"/>
              <a:gd name="T73" fmla="*/ 368 h 394"/>
              <a:gd name="T74" fmla="*/ 349 w 375"/>
              <a:gd name="T75" fmla="*/ 368 h 394"/>
              <a:gd name="T76" fmla="*/ 353 w 375"/>
              <a:gd name="T77" fmla="*/ 364 h 394"/>
              <a:gd name="T78" fmla="*/ 356 w 375"/>
              <a:gd name="T79" fmla="*/ 364 h 394"/>
              <a:gd name="T80" fmla="*/ 356 w 375"/>
              <a:gd name="T81" fmla="*/ 360 h 394"/>
              <a:gd name="T82" fmla="*/ 360 w 375"/>
              <a:gd name="T83" fmla="*/ 360 h 394"/>
              <a:gd name="T84" fmla="*/ 364 w 375"/>
              <a:gd name="T85" fmla="*/ 360 h 394"/>
              <a:gd name="T86" fmla="*/ 364 w 375"/>
              <a:gd name="T87" fmla="*/ 360 h 394"/>
              <a:gd name="T88" fmla="*/ 368 w 375"/>
              <a:gd name="T89" fmla="*/ 360 h 394"/>
              <a:gd name="T90" fmla="*/ 368 w 375"/>
              <a:gd name="T91" fmla="*/ 360 h 394"/>
              <a:gd name="T92" fmla="*/ 371 w 375"/>
              <a:gd name="T93" fmla="*/ 360 h 394"/>
              <a:gd name="T94" fmla="*/ 371 w 375"/>
              <a:gd name="T95" fmla="*/ 360 h 394"/>
              <a:gd name="T96" fmla="*/ 375 w 375"/>
              <a:gd name="T97" fmla="*/ 360 h 394"/>
              <a:gd name="T98" fmla="*/ 375 w 375"/>
              <a:gd name="T99" fmla="*/ 3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5" h="394">
                <a:moveTo>
                  <a:pt x="34" y="4"/>
                </a:moveTo>
                <a:lnTo>
                  <a:pt x="34" y="4"/>
                </a:lnTo>
                <a:lnTo>
                  <a:pt x="34" y="4"/>
                </a:lnTo>
                <a:lnTo>
                  <a:pt x="34" y="0"/>
                </a:lnTo>
                <a:lnTo>
                  <a:pt x="30" y="0"/>
                </a:lnTo>
                <a:lnTo>
                  <a:pt x="30" y="0"/>
                </a:lnTo>
                <a:lnTo>
                  <a:pt x="30" y="0"/>
                </a:lnTo>
                <a:lnTo>
                  <a:pt x="30" y="0"/>
                </a:lnTo>
                <a:lnTo>
                  <a:pt x="26" y="0"/>
                </a:lnTo>
                <a:lnTo>
                  <a:pt x="26" y="0"/>
                </a:lnTo>
                <a:lnTo>
                  <a:pt x="26" y="0"/>
                </a:lnTo>
                <a:lnTo>
                  <a:pt x="22" y="0"/>
                </a:lnTo>
                <a:lnTo>
                  <a:pt x="22" y="0"/>
                </a:lnTo>
                <a:lnTo>
                  <a:pt x="22" y="0"/>
                </a:lnTo>
                <a:lnTo>
                  <a:pt x="19" y="0"/>
                </a:lnTo>
                <a:lnTo>
                  <a:pt x="19" y="0"/>
                </a:lnTo>
                <a:lnTo>
                  <a:pt x="19" y="0"/>
                </a:lnTo>
                <a:lnTo>
                  <a:pt x="15" y="4"/>
                </a:lnTo>
                <a:lnTo>
                  <a:pt x="15" y="4"/>
                </a:lnTo>
                <a:lnTo>
                  <a:pt x="15" y="4"/>
                </a:lnTo>
                <a:lnTo>
                  <a:pt x="15" y="4"/>
                </a:lnTo>
                <a:lnTo>
                  <a:pt x="11" y="4"/>
                </a:lnTo>
                <a:lnTo>
                  <a:pt x="11" y="7"/>
                </a:lnTo>
                <a:lnTo>
                  <a:pt x="11" y="7"/>
                </a:lnTo>
                <a:lnTo>
                  <a:pt x="7" y="7"/>
                </a:lnTo>
                <a:lnTo>
                  <a:pt x="7" y="7"/>
                </a:lnTo>
                <a:lnTo>
                  <a:pt x="7" y="11"/>
                </a:lnTo>
                <a:lnTo>
                  <a:pt x="7" y="11"/>
                </a:lnTo>
                <a:lnTo>
                  <a:pt x="4" y="11"/>
                </a:lnTo>
                <a:lnTo>
                  <a:pt x="4" y="11"/>
                </a:lnTo>
                <a:lnTo>
                  <a:pt x="4" y="15"/>
                </a:lnTo>
                <a:lnTo>
                  <a:pt x="4" y="15"/>
                </a:lnTo>
                <a:lnTo>
                  <a:pt x="4" y="15"/>
                </a:lnTo>
                <a:lnTo>
                  <a:pt x="0" y="19"/>
                </a:lnTo>
                <a:lnTo>
                  <a:pt x="0" y="19"/>
                </a:lnTo>
                <a:lnTo>
                  <a:pt x="0" y="19"/>
                </a:lnTo>
                <a:lnTo>
                  <a:pt x="0" y="22"/>
                </a:lnTo>
                <a:lnTo>
                  <a:pt x="0" y="22"/>
                </a:lnTo>
                <a:lnTo>
                  <a:pt x="0" y="22"/>
                </a:lnTo>
                <a:lnTo>
                  <a:pt x="0" y="26"/>
                </a:lnTo>
                <a:lnTo>
                  <a:pt x="0" y="26"/>
                </a:lnTo>
                <a:lnTo>
                  <a:pt x="0" y="26"/>
                </a:lnTo>
                <a:lnTo>
                  <a:pt x="0" y="26"/>
                </a:lnTo>
                <a:lnTo>
                  <a:pt x="0" y="30"/>
                </a:lnTo>
                <a:lnTo>
                  <a:pt x="0" y="30"/>
                </a:lnTo>
                <a:lnTo>
                  <a:pt x="0" y="30"/>
                </a:lnTo>
                <a:lnTo>
                  <a:pt x="0" y="30"/>
                </a:lnTo>
                <a:lnTo>
                  <a:pt x="0" y="34"/>
                </a:lnTo>
                <a:lnTo>
                  <a:pt x="4" y="34"/>
                </a:lnTo>
                <a:lnTo>
                  <a:pt x="4" y="34"/>
                </a:lnTo>
                <a:lnTo>
                  <a:pt x="345" y="394"/>
                </a:lnTo>
                <a:lnTo>
                  <a:pt x="345" y="394"/>
                </a:lnTo>
                <a:lnTo>
                  <a:pt x="341" y="390"/>
                </a:lnTo>
                <a:lnTo>
                  <a:pt x="341" y="390"/>
                </a:lnTo>
                <a:lnTo>
                  <a:pt x="341" y="390"/>
                </a:lnTo>
                <a:lnTo>
                  <a:pt x="341" y="390"/>
                </a:lnTo>
                <a:lnTo>
                  <a:pt x="341" y="386"/>
                </a:lnTo>
                <a:lnTo>
                  <a:pt x="341" y="386"/>
                </a:lnTo>
                <a:lnTo>
                  <a:pt x="341" y="386"/>
                </a:lnTo>
                <a:lnTo>
                  <a:pt x="341" y="386"/>
                </a:lnTo>
                <a:lnTo>
                  <a:pt x="341" y="383"/>
                </a:lnTo>
                <a:lnTo>
                  <a:pt x="341" y="383"/>
                </a:lnTo>
                <a:lnTo>
                  <a:pt x="341" y="383"/>
                </a:lnTo>
                <a:lnTo>
                  <a:pt x="341" y="379"/>
                </a:lnTo>
                <a:lnTo>
                  <a:pt x="341" y="379"/>
                </a:lnTo>
                <a:lnTo>
                  <a:pt x="341" y="379"/>
                </a:lnTo>
                <a:lnTo>
                  <a:pt x="345" y="375"/>
                </a:lnTo>
                <a:lnTo>
                  <a:pt x="345" y="375"/>
                </a:lnTo>
                <a:lnTo>
                  <a:pt x="345" y="375"/>
                </a:lnTo>
                <a:lnTo>
                  <a:pt x="345" y="371"/>
                </a:lnTo>
                <a:lnTo>
                  <a:pt x="345" y="371"/>
                </a:lnTo>
                <a:lnTo>
                  <a:pt x="345" y="371"/>
                </a:lnTo>
                <a:lnTo>
                  <a:pt x="349" y="371"/>
                </a:lnTo>
                <a:lnTo>
                  <a:pt x="349" y="368"/>
                </a:lnTo>
                <a:lnTo>
                  <a:pt x="349" y="368"/>
                </a:lnTo>
                <a:lnTo>
                  <a:pt x="349" y="368"/>
                </a:lnTo>
                <a:lnTo>
                  <a:pt x="353" y="364"/>
                </a:lnTo>
                <a:lnTo>
                  <a:pt x="353" y="364"/>
                </a:lnTo>
                <a:lnTo>
                  <a:pt x="353" y="364"/>
                </a:lnTo>
                <a:lnTo>
                  <a:pt x="356" y="364"/>
                </a:lnTo>
                <a:lnTo>
                  <a:pt x="356" y="364"/>
                </a:lnTo>
                <a:lnTo>
                  <a:pt x="356" y="360"/>
                </a:lnTo>
                <a:lnTo>
                  <a:pt x="360" y="360"/>
                </a:lnTo>
                <a:lnTo>
                  <a:pt x="360" y="360"/>
                </a:lnTo>
                <a:lnTo>
                  <a:pt x="360" y="360"/>
                </a:lnTo>
                <a:lnTo>
                  <a:pt x="364" y="360"/>
                </a:lnTo>
                <a:lnTo>
                  <a:pt x="364" y="360"/>
                </a:lnTo>
                <a:lnTo>
                  <a:pt x="364" y="360"/>
                </a:lnTo>
                <a:lnTo>
                  <a:pt x="368" y="360"/>
                </a:lnTo>
                <a:lnTo>
                  <a:pt x="368" y="360"/>
                </a:lnTo>
                <a:lnTo>
                  <a:pt x="368" y="360"/>
                </a:lnTo>
                <a:lnTo>
                  <a:pt x="368" y="360"/>
                </a:lnTo>
                <a:lnTo>
                  <a:pt x="371" y="360"/>
                </a:lnTo>
                <a:lnTo>
                  <a:pt x="371" y="360"/>
                </a:lnTo>
                <a:lnTo>
                  <a:pt x="371" y="360"/>
                </a:lnTo>
                <a:lnTo>
                  <a:pt x="371" y="360"/>
                </a:lnTo>
                <a:lnTo>
                  <a:pt x="375" y="360"/>
                </a:lnTo>
                <a:lnTo>
                  <a:pt x="375" y="360"/>
                </a:lnTo>
                <a:lnTo>
                  <a:pt x="375" y="360"/>
                </a:lnTo>
                <a:lnTo>
                  <a:pt x="375" y="364"/>
                </a:lnTo>
                <a:lnTo>
                  <a:pt x="34" y="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Oval 33">
            <a:extLst>
              <a:ext uri="{FF2B5EF4-FFF2-40B4-BE49-F238E27FC236}">
                <a16:creationId xmlns:a16="http://schemas.microsoft.com/office/drawing/2014/main" id="{CC2B2F65-CBD4-4893-D774-309B31963E1A}"/>
              </a:ext>
            </a:extLst>
          </p:cNvPr>
          <p:cNvSpPr>
            <a:spLocks noChangeArrowheads="1"/>
          </p:cNvSpPr>
          <p:nvPr/>
        </p:nvSpPr>
        <p:spPr bwMode="auto">
          <a:xfrm>
            <a:off x="1379162" y="3535363"/>
            <a:ext cx="374650" cy="376238"/>
          </a:xfrm>
          <a:prstGeom prst="ellipse">
            <a:avLst/>
          </a:prstGeom>
          <a:solidFill>
            <a:srgbClr val="00B0F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34">
            <a:extLst>
              <a:ext uri="{FF2B5EF4-FFF2-40B4-BE49-F238E27FC236}">
                <a16:creationId xmlns:a16="http://schemas.microsoft.com/office/drawing/2014/main" id="{750457DF-D083-C65C-9A85-86E6F45764AB}"/>
              </a:ext>
            </a:extLst>
          </p:cNvPr>
          <p:cNvSpPr>
            <a:spLocks/>
          </p:cNvSpPr>
          <p:nvPr/>
        </p:nvSpPr>
        <p:spPr bwMode="auto">
          <a:xfrm>
            <a:off x="455237" y="3279775"/>
            <a:ext cx="958850" cy="415925"/>
          </a:xfrm>
          <a:custGeom>
            <a:avLst/>
            <a:gdLst>
              <a:gd name="T0" fmla="*/ 589 w 604"/>
              <a:gd name="T1" fmla="*/ 262 h 262"/>
              <a:gd name="T2" fmla="*/ 589 w 604"/>
              <a:gd name="T3" fmla="*/ 262 h 262"/>
              <a:gd name="T4" fmla="*/ 589 w 604"/>
              <a:gd name="T5" fmla="*/ 262 h 262"/>
              <a:gd name="T6" fmla="*/ 593 w 604"/>
              <a:gd name="T7" fmla="*/ 262 h 262"/>
              <a:gd name="T8" fmla="*/ 593 w 604"/>
              <a:gd name="T9" fmla="*/ 259 h 262"/>
              <a:gd name="T10" fmla="*/ 593 w 604"/>
              <a:gd name="T11" fmla="*/ 259 h 262"/>
              <a:gd name="T12" fmla="*/ 597 w 604"/>
              <a:gd name="T13" fmla="*/ 259 h 262"/>
              <a:gd name="T14" fmla="*/ 597 w 604"/>
              <a:gd name="T15" fmla="*/ 255 h 262"/>
              <a:gd name="T16" fmla="*/ 597 w 604"/>
              <a:gd name="T17" fmla="*/ 255 h 262"/>
              <a:gd name="T18" fmla="*/ 600 w 604"/>
              <a:gd name="T19" fmla="*/ 251 h 262"/>
              <a:gd name="T20" fmla="*/ 600 w 604"/>
              <a:gd name="T21" fmla="*/ 247 h 262"/>
              <a:gd name="T22" fmla="*/ 600 w 604"/>
              <a:gd name="T23" fmla="*/ 247 h 262"/>
              <a:gd name="T24" fmla="*/ 600 w 604"/>
              <a:gd name="T25" fmla="*/ 244 h 262"/>
              <a:gd name="T26" fmla="*/ 604 w 604"/>
              <a:gd name="T27" fmla="*/ 240 h 262"/>
              <a:gd name="T28" fmla="*/ 604 w 604"/>
              <a:gd name="T29" fmla="*/ 236 h 262"/>
              <a:gd name="T30" fmla="*/ 604 w 604"/>
              <a:gd name="T31" fmla="*/ 236 h 262"/>
              <a:gd name="T32" fmla="*/ 604 w 604"/>
              <a:gd name="T33" fmla="*/ 232 h 262"/>
              <a:gd name="T34" fmla="*/ 604 w 604"/>
              <a:gd name="T35" fmla="*/ 232 h 262"/>
              <a:gd name="T36" fmla="*/ 604 w 604"/>
              <a:gd name="T37" fmla="*/ 229 h 262"/>
              <a:gd name="T38" fmla="*/ 604 w 604"/>
              <a:gd name="T39" fmla="*/ 225 h 262"/>
              <a:gd name="T40" fmla="*/ 604 w 604"/>
              <a:gd name="T41" fmla="*/ 225 h 262"/>
              <a:gd name="T42" fmla="*/ 604 w 604"/>
              <a:gd name="T43" fmla="*/ 225 h 262"/>
              <a:gd name="T44" fmla="*/ 604 w 604"/>
              <a:gd name="T45" fmla="*/ 221 h 262"/>
              <a:gd name="T46" fmla="*/ 604 w 604"/>
              <a:gd name="T47" fmla="*/ 221 h 262"/>
              <a:gd name="T48" fmla="*/ 604 w 604"/>
              <a:gd name="T49" fmla="*/ 221 h 262"/>
              <a:gd name="T50" fmla="*/ 15 w 604"/>
              <a:gd name="T51" fmla="*/ 4 h 262"/>
              <a:gd name="T52" fmla="*/ 19 w 604"/>
              <a:gd name="T53" fmla="*/ 4 h 262"/>
              <a:gd name="T54" fmla="*/ 19 w 604"/>
              <a:gd name="T55" fmla="*/ 4 h 262"/>
              <a:gd name="T56" fmla="*/ 19 w 604"/>
              <a:gd name="T57" fmla="*/ 4 h 262"/>
              <a:gd name="T58" fmla="*/ 19 w 604"/>
              <a:gd name="T59" fmla="*/ 7 h 262"/>
              <a:gd name="T60" fmla="*/ 19 w 604"/>
              <a:gd name="T61" fmla="*/ 7 h 262"/>
              <a:gd name="T62" fmla="*/ 19 w 604"/>
              <a:gd name="T63" fmla="*/ 11 h 262"/>
              <a:gd name="T64" fmla="*/ 19 w 604"/>
              <a:gd name="T65" fmla="*/ 11 h 262"/>
              <a:gd name="T66" fmla="*/ 19 w 604"/>
              <a:gd name="T67" fmla="*/ 15 h 262"/>
              <a:gd name="T68" fmla="*/ 19 w 604"/>
              <a:gd name="T69" fmla="*/ 19 h 262"/>
              <a:gd name="T70" fmla="*/ 15 w 604"/>
              <a:gd name="T71" fmla="*/ 19 h 262"/>
              <a:gd name="T72" fmla="*/ 15 w 604"/>
              <a:gd name="T73" fmla="*/ 22 h 262"/>
              <a:gd name="T74" fmla="*/ 15 w 604"/>
              <a:gd name="T75" fmla="*/ 26 h 262"/>
              <a:gd name="T76" fmla="*/ 15 w 604"/>
              <a:gd name="T77" fmla="*/ 26 h 262"/>
              <a:gd name="T78" fmla="*/ 11 w 604"/>
              <a:gd name="T79" fmla="*/ 30 h 262"/>
              <a:gd name="T80" fmla="*/ 11 w 604"/>
              <a:gd name="T81" fmla="*/ 34 h 262"/>
              <a:gd name="T82" fmla="*/ 11 w 604"/>
              <a:gd name="T83" fmla="*/ 34 h 262"/>
              <a:gd name="T84" fmla="*/ 7 w 604"/>
              <a:gd name="T85" fmla="*/ 37 h 262"/>
              <a:gd name="T86" fmla="*/ 7 w 604"/>
              <a:gd name="T87" fmla="*/ 37 h 262"/>
              <a:gd name="T88" fmla="*/ 7 w 604"/>
              <a:gd name="T89" fmla="*/ 41 h 262"/>
              <a:gd name="T90" fmla="*/ 4 w 604"/>
              <a:gd name="T91" fmla="*/ 41 h 262"/>
              <a:gd name="T92" fmla="*/ 4 w 604"/>
              <a:gd name="T93" fmla="*/ 41 h 262"/>
              <a:gd name="T94" fmla="*/ 4 w 604"/>
              <a:gd name="T95" fmla="*/ 41 h 262"/>
              <a:gd name="T96" fmla="*/ 0 w 604"/>
              <a:gd name="T97" fmla="*/ 41 h 262"/>
              <a:gd name="T98" fmla="*/ 0 w 604"/>
              <a:gd name="T99" fmla="*/ 4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4" h="262">
                <a:moveTo>
                  <a:pt x="589" y="262"/>
                </a:moveTo>
                <a:lnTo>
                  <a:pt x="589" y="262"/>
                </a:lnTo>
                <a:lnTo>
                  <a:pt x="589" y="262"/>
                </a:lnTo>
                <a:lnTo>
                  <a:pt x="589" y="262"/>
                </a:lnTo>
                <a:lnTo>
                  <a:pt x="589" y="262"/>
                </a:lnTo>
                <a:lnTo>
                  <a:pt x="589" y="262"/>
                </a:lnTo>
                <a:lnTo>
                  <a:pt x="589" y="262"/>
                </a:lnTo>
                <a:lnTo>
                  <a:pt x="593" y="262"/>
                </a:lnTo>
                <a:lnTo>
                  <a:pt x="593" y="259"/>
                </a:lnTo>
                <a:lnTo>
                  <a:pt x="593" y="259"/>
                </a:lnTo>
                <a:lnTo>
                  <a:pt x="593" y="259"/>
                </a:lnTo>
                <a:lnTo>
                  <a:pt x="593" y="259"/>
                </a:lnTo>
                <a:lnTo>
                  <a:pt x="593" y="259"/>
                </a:lnTo>
                <a:lnTo>
                  <a:pt x="597" y="259"/>
                </a:lnTo>
                <a:lnTo>
                  <a:pt x="597" y="255"/>
                </a:lnTo>
                <a:lnTo>
                  <a:pt x="597" y="255"/>
                </a:lnTo>
                <a:lnTo>
                  <a:pt x="597" y="255"/>
                </a:lnTo>
                <a:lnTo>
                  <a:pt x="597" y="255"/>
                </a:lnTo>
                <a:lnTo>
                  <a:pt x="597" y="251"/>
                </a:lnTo>
                <a:lnTo>
                  <a:pt x="600" y="251"/>
                </a:lnTo>
                <a:lnTo>
                  <a:pt x="600" y="251"/>
                </a:lnTo>
                <a:lnTo>
                  <a:pt x="600" y="247"/>
                </a:lnTo>
                <a:lnTo>
                  <a:pt x="600" y="247"/>
                </a:lnTo>
                <a:lnTo>
                  <a:pt x="600" y="247"/>
                </a:lnTo>
                <a:lnTo>
                  <a:pt x="600" y="244"/>
                </a:lnTo>
                <a:lnTo>
                  <a:pt x="600" y="244"/>
                </a:lnTo>
                <a:lnTo>
                  <a:pt x="604" y="244"/>
                </a:lnTo>
                <a:lnTo>
                  <a:pt x="604" y="240"/>
                </a:lnTo>
                <a:lnTo>
                  <a:pt x="604" y="240"/>
                </a:lnTo>
                <a:lnTo>
                  <a:pt x="604" y="236"/>
                </a:lnTo>
                <a:lnTo>
                  <a:pt x="604" y="236"/>
                </a:lnTo>
                <a:lnTo>
                  <a:pt x="604" y="236"/>
                </a:lnTo>
                <a:lnTo>
                  <a:pt x="604" y="232"/>
                </a:lnTo>
                <a:lnTo>
                  <a:pt x="604" y="232"/>
                </a:lnTo>
                <a:lnTo>
                  <a:pt x="604" y="232"/>
                </a:lnTo>
                <a:lnTo>
                  <a:pt x="604" y="232"/>
                </a:lnTo>
                <a:lnTo>
                  <a:pt x="604" y="229"/>
                </a:lnTo>
                <a:lnTo>
                  <a:pt x="604" y="229"/>
                </a:lnTo>
                <a:lnTo>
                  <a:pt x="604" y="229"/>
                </a:lnTo>
                <a:lnTo>
                  <a:pt x="604" y="225"/>
                </a:lnTo>
                <a:lnTo>
                  <a:pt x="604" y="225"/>
                </a:lnTo>
                <a:lnTo>
                  <a:pt x="604" y="225"/>
                </a:lnTo>
                <a:lnTo>
                  <a:pt x="604" y="225"/>
                </a:lnTo>
                <a:lnTo>
                  <a:pt x="604" y="225"/>
                </a:lnTo>
                <a:lnTo>
                  <a:pt x="604" y="221"/>
                </a:lnTo>
                <a:lnTo>
                  <a:pt x="604" y="221"/>
                </a:lnTo>
                <a:lnTo>
                  <a:pt x="604" y="221"/>
                </a:lnTo>
                <a:lnTo>
                  <a:pt x="604" y="221"/>
                </a:lnTo>
                <a:lnTo>
                  <a:pt x="604" y="221"/>
                </a:lnTo>
                <a:lnTo>
                  <a:pt x="604" y="221"/>
                </a:lnTo>
                <a:lnTo>
                  <a:pt x="15" y="0"/>
                </a:lnTo>
                <a:lnTo>
                  <a:pt x="15" y="4"/>
                </a:lnTo>
                <a:lnTo>
                  <a:pt x="19" y="4"/>
                </a:lnTo>
                <a:lnTo>
                  <a:pt x="19" y="4"/>
                </a:lnTo>
                <a:lnTo>
                  <a:pt x="19" y="4"/>
                </a:lnTo>
                <a:lnTo>
                  <a:pt x="19" y="4"/>
                </a:lnTo>
                <a:lnTo>
                  <a:pt x="19" y="4"/>
                </a:lnTo>
                <a:lnTo>
                  <a:pt x="19" y="4"/>
                </a:lnTo>
                <a:lnTo>
                  <a:pt x="19" y="4"/>
                </a:lnTo>
                <a:lnTo>
                  <a:pt x="19" y="7"/>
                </a:lnTo>
                <a:lnTo>
                  <a:pt x="19" y="7"/>
                </a:lnTo>
                <a:lnTo>
                  <a:pt x="19" y="7"/>
                </a:lnTo>
                <a:lnTo>
                  <a:pt x="19" y="7"/>
                </a:lnTo>
                <a:lnTo>
                  <a:pt x="19" y="11"/>
                </a:lnTo>
                <a:lnTo>
                  <a:pt x="19" y="11"/>
                </a:lnTo>
                <a:lnTo>
                  <a:pt x="19" y="11"/>
                </a:lnTo>
                <a:lnTo>
                  <a:pt x="19" y="15"/>
                </a:lnTo>
                <a:lnTo>
                  <a:pt x="19" y="15"/>
                </a:lnTo>
                <a:lnTo>
                  <a:pt x="19" y="15"/>
                </a:lnTo>
                <a:lnTo>
                  <a:pt x="19" y="19"/>
                </a:lnTo>
                <a:lnTo>
                  <a:pt x="19" y="19"/>
                </a:lnTo>
                <a:lnTo>
                  <a:pt x="15" y="19"/>
                </a:lnTo>
                <a:lnTo>
                  <a:pt x="15" y="22"/>
                </a:lnTo>
                <a:lnTo>
                  <a:pt x="15" y="22"/>
                </a:lnTo>
                <a:lnTo>
                  <a:pt x="15" y="22"/>
                </a:lnTo>
                <a:lnTo>
                  <a:pt x="15" y="26"/>
                </a:lnTo>
                <a:lnTo>
                  <a:pt x="15" y="26"/>
                </a:lnTo>
                <a:lnTo>
                  <a:pt x="15" y="26"/>
                </a:lnTo>
                <a:lnTo>
                  <a:pt x="15" y="30"/>
                </a:lnTo>
                <a:lnTo>
                  <a:pt x="11" y="30"/>
                </a:lnTo>
                <a:lnTo>
                  <a:pt x="11" y="30"/>
                </a:lnTo>
                <a:lnTo>
                  <a:pt x="11" y="34"/>
                </a:lnTo>
                <a:lnTo>
                  <a:pt x="11" y="34"/>
                </a:lnTo>
                <a:lnTo>
                  <a:pt x="11" y="34"/>
                </a:lnTo>
                <a:lnTo>
                  <a:pt x="11" y="37"/>
                </a:lnTo>
                <a:lnTo>
                  <a:pt x="7" y="37"/>
                </a:lnTo>
                <a:lnTo>
                  <a:pt x="7" y="37"/>
                </a:lnTo>
                <a:lnTo>
                  <a:pt x="7" y="37"/>
                </a:lnTo>
                <a:lnTo>
                  <a:pt x="7" y="41"/>
                </a:lnTo>
                <a:lnTo>
                  <a:pt x="7" y="41"/>
                </a:lnTo>
                <a:lnTo>
                  <a:pt x="7" y="41"/>
                </a:lnTo>
                <a:lnTo>
                  <a:pt x="4" y="41"/>
                </a:lnTo>
                <a:lnTo>
                  <a:pt x="4" y="41"/>
                </a:lnTo>
                <a:lnTo>
                  <a:pt x="4" y="41"/>
                </a:lnTo>
                <a:lnTo>
                  <a:pt x="4" y="41"/>
                </a:lnTo>
                <a:lnTo>
                  <a:pt x="4" y="41"/>
                </a:lnTo>
                <a:lnTo>
                  <a:pt x="4" y="41"/>
                </a:lnTo>
                <a:lnTo>
                  <a:pt x="0" y="41"/>
                </a:lnTo>
                <a:lnTo>
                  <a:pt x="0" y="41"/>
                </a:lnTo>
                <a:lnTo>
                  <a:pt x="0" y="41"/>
                </a:lnTo>
                <a:lnTo>
                  <a:pt x="589" y="26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35">
            <a:extLst>
              <a:ext uri="{FF2B5EF4-FFF2-40B4-BE49-F238E27FC236}">
                <a16:creationId xmlns:a16="http://schemas.microsoft.com/office/drawing/2014/main" id="{E3E09B31-289F-F77A-C742-EAE4F55B7772}"/>
              </a:ext>
            </a:extLst>
          </p:cNvPr>
          <p:cNvSpPr>
            <a:spLocks/>
          </p:cNvSpPr>
          <p:nvPr/>
        </p:nvSpPr>
        <p:spPr bwMode="auto">
          <a:xfrm>
            <a:off x="1574425" y="3827463"/>
            <a:ext cx="352425" cy="952500"/>
          </a:xfrm>
          <a:custGeom>
            <a:avLst/>
            <a:gdLst>
              <a:gd name="T0" fmla="*/ 42 w 222"/>
              <a:gd name="T1" fmla="*/ 11 h 600"/>
              <a:gd name="T2" fmla="*/ 38 w 222"/>
              <a:gd name="T3" fmla="*/ 8 h 600"/>
              <a:gd name="T4" fmla="*/ 38 w 222"/>
              <a:gd name="T5" fmla="*/ 8 h 600"/>
              <a:gd name="T6" fmla="*/ 38 w 222"/>
              <a:gd name="T7" fmla="*/ 4 h 600"/>
              <a:gd name="T8" fmla="*/ 34 w 222"/>
              <a:gd name="T9" fmla="*/ 4 h 600"/>
              <a:gd name="T10" fmla="*/ 34 w 222"/>
              <a:gd name="T11" fmla="*/ 4 h 600"/>
              <a:gd name="T12" fmla="*/ 30 w 222"/>
              <a:gd name="T13" fmla="*/ 4 h 600"/>
              <a:gd name="T14" fmla="*/ 27 w 222"/>
              <a:gd name="T15" fmla="*/ 0 h 600"/>
              <a:gd name="T16" fmla="*/ 27 w 222"/>
              <a:gd name="T17" fmla="*/ 0 h 600"/>
              <a:gd name="T18" fmla="*/ 23 w 222"/>
              <a:gd name="T19" fmla="*/ 0 h 600"/>
              <a:gd name="T20" fmla="*/ 19 w 222"/>
              <a:gd name="T21" fmla="*/ 0 h 600"/>
              <a:gd name="T22" fmla="*/ 19 w 222"/>
              <a:gd name="T23" fmla="*/ 4 h 600"/>
              <a:gd name="T24" fmla="*/ 15 w 222"/>
              <a:gd name="T25" fmla="*/ 4 h 600"/>
              <a:gd name="T26" fmla="*/ 12 w 222"/>
              <a:gd name="T27" fmla="*/ 4 h 600"/>
              <a:gd name="T28" fmla="*/ 12 w 222"/>
              <a:gd name="T29" fmla="*/ 4 h 600"/>
              <a:gd name="T30" fmla="*/ 8 w 222"/>
              <a:gd name="T31" fmla="*/ 8 h 600"/>
              <a:gd name="T32" fmla="*/ 4 w 222"/>
              <a:gd name="T33" fmla="*/ 8 h 600"/>
              <a:gd name="T34" fmla="*/ 4 w 222"/>
              <a:gd name="T35" fmla="*/ 11 h 600"/>
              <a:gd name="T36" fmla="*/ 0 w 222"/>
              <a:gd name="T37" fmla="*/ 11 h 600"/>
              <a:gd name="T38" fmla="*/ 0 w 222"/>
              <a:gd name="T39" fmla="*/ 15 h 600"/>
              <a:gd name="T40" fmla="*/ 0 w 222"/>
              <a:gd name="T41" fmla="*/ 15 h 600"/>
              <a:gd name="T42" fmla="*/ 0 w 222"/>
              <a:gd name="T43" fmla="*/ 19 h 600"/>
              <a:gd name="T44" fmla="*/ 0 w 222"/>
              <a:gd name="T45" fmla="*/ 19 h 600"/>
              <a:gd name="T46" fmla="*/ 0 w 222"/>
              <a:gd name="T47" fmla="*/ 23 h 600"/>
              <a:gd name="T48" fmla="*/ 0 w 222"/>
              <a:gd name="T49" fmla="*/ 23 h 600"/>
              <a:gd name="T50" fmla="*/ 177 w 222"/>
              <a:gd name="T51" fmla="*/ 600 h 600"/>
              <a:gd name="T52" fmla="*/ 177 w 222"/>
              <a:gd name="T53" fmla="*/ 600 h 600"/>
              <a:gd name="T54" fmla="*/ 177 w 222"/>
              <a:gd name="T55" fmla="*/ 597 h 600"/>
              <a:gd name="T56" fmla="*/ 177 w 222"/>
              <a:gd name="T57" fmla="*/ 597 h 600"/>
              <a:gd name="T58" fmla="*/ 177 w 222"/>
              <a:gd name="T59" fmla="*/ 593 h 600"/>
              <a:gd name="T60" fmla="*/ 181 w 222"/>
              <a:gd name="T61" fmla="*/ 589 h 600"/>
              <a:gd name="T62" fmla="*/ 181 w 222"/>
              <a:gd name="T63" fmla="*/ 589 h 600"/>
              <a:gd name="T64" fmla="*/ 184 w 222"/>
              <a:gd name="T65" fmla="*/ 585 h 600"/>
              <a:gd name="T66" fmla="*/ 184 w 222"/>
              <a:gd name="T67" fmla="*/ 585 h 600"/>
              <a:gd name="T68" fmla="*/ 188 w 222"/>
              <a:gd name="T69" fmla="*/ 585 h 600"/>
              <a:gd name="T70" fmla="*/ 188 w 222"/>
              <a:gd name="T71" fmla="*/ 582 h 600"/>
              <a:gd name="T72" fmla="*/ 192 w 222"/>
              <a:gd name="T73" fmla="*/ 582 h 600"/>
              <a:gd name="T74" fmla="*/ 196 w 222"/>
              <a:gd name="T75" fmla="*/ 582 h 600"/>
              <a:gd name="T76" fmla="*/ 199 w 222"/>
              <a:gd name="T77" fmla="*/ 582 h 600"/>
              <a:gd name="T78" fmla="*/ 199 w 222"/>
              <a:gd name="T79" fmla="*/ 578 h 600"/>
              <a:gd name="T80" fmla="*/ 203 w 222"/>
              <a:gd name="T81" fmla="*/ 578 h 600"/>
              <a:gd name="T82" fmla="*/ 207 w 222"/>
              <a:gd name="T83" fmla="*/ 578 h 600"/>
              <a:gd name="T84" fmla="*/ 207 w 222"/>
              <a:gd name="T85" fmla="*/ 578 h 600"/>
              <a:gd name="T86" fmla="*/ 211 w 222"/>
              <a:gd name="T87" fmla="*/ 582 h 600"/>
              <a:gd name="T88" fmla="*/ 214 w 222"/>
              <a:gd name="T89" fmla="*/ 582 h 600"/>
              <a:gd name="T90" fmla="*/ 214 w 222"/>
              <a:gd name="T91" fmla="*/ 582 h 600"/>
              <a:gd name="T92" fmla="*/ 218 w 222"/>
              <a:gd name="T93" fmla="*/ 585 h 600"/>
              <a:gd name="T94" fmla="*/ 218 w 222"/>
              <a:gd name="T95" fmla="*/ 585 h 600"/>
              <a:gd name="T96" fmla="*/ 218 w 222"/>
              <a:gd name="T97" fmla="*/ 585 h 600"/>
              <a:gd name="T98" fmla="*/ 222 w 222"/>
              <a:gd name="T99" fmla="*/ 589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2" h="600">
                <a:moveTo>
                  <a:pt x="42" y="11"/>
                </a:moveTo>
                <a:lnTo>
                  <a:pt x="42" y="11"/>
                </a:lnTo>
                <a:lnTo>
                  <a:pt x="42" y="8"/>
                </a:lnTo>
                <a:lnTo>
                  <a:pt x="38" y="8"/>
                </a:lnTo>
                <a:lnTo>
                  <a:pt x="38" y="8"/>
                </a:lnTo>
                <a:lnTo>
                  <a:pt x="38" y="8"/>
                </a:lnTo>
                <a:lnTo>
                  <a:pt x="38" y="8"/>
                </a:lnTo>
                <a:lnTo>
                  <a:pt x="38" y="4"/>
                </a:lnTo>
                <a:lnTo>
                  <a:pt x="38" y="4"/>
                </a:lnTo>
                <a:lnTo>
                  <a:pt x="34" y="4"/>
                </a:lnTo>
                <a:lnTo>
                  <a:pt x="34" y="4"/>
                </a:lnTo>
                <a:lnTo>
                  <a:pt x="34" y="4"/>
                </a:lnTo>
                <a:lnTo>
                  <a:pt x="30" y="4"/>
                </a:lnTo>
                <a:lnTo>
                  <a:pt x="30" y="4"/>
                </a:lnTo>
                <a:lnTo>
                  <a:pt x="30" y="0"/>
                </a:lnTo>
                <a:lnTo>
                  <a:pt x="27" y="0"/>
                </a:lnTo>
                <a:lnTo>
                  <a:pt x="27" y="0"/>
                </a:lnTo>
                <a:lnTo>
                  <a:pt x="27" y="0"/>
                </a:lnTo>
                <a:lnTo>
                  <a:pt x="23" y="0"/>
                </a:lnTo>
                <a:lnTo>
                  <a:pt x="23" y="0"/>
                </a:lnTo>
                <a:lnTo>
                  <a:pt x="23" y="0"/>
                </a:lnTo>
                <a:lnTo>
                  <a:pt x="19" y="0"/>
                </a:lnTo>
                <a:lnTo>
                  <a:pt x="19" y="4"/>
                </a:lnTo>
                <a:lnTo>
                  <a:pt x="19" y="4"/>
                </a:lnTo>
                <a:lnTo>
                  <a:pt x="15" y="4"/>
                </a:lnTo>
                <a:lnTo>
                  <a:pt x="15" y="4"/>
                </a:lnTo>
                <a:lnTo>
                  <a:pt x="15" y="4"/>
                </a:lnTo>
                <a:lnTo>
                  <a:pt x="12" y="4"/>
                </a:lnTo>
                <a:lnTo>
                  <a:pt x="12" y="4"/>
                </a:lnTo>
                <a:lnTo>
                  <a:pt x="12" y="4"/>
                </a:lnTo>
                <a:lnTo>
                  <a:pt x="8" y="8"/>
                </a:lnTo>
                <a:lnTo>
                  <a:pt x="8" y="8"/>
                </a:lnTo>
                <a:lnTo>
                  <a:pt x="8" y="8"/>
                </a:lnTo>
                <a:lnTo>
                  <a:pt x="4" y="8"/>
                </a:lnTo>
                <a:lnTo>
                  <a:pt x="4" y="8"/>
                </a:lnTo>
                <a:lnTo>
                  <a:pt x="4" y="11"/>
                </a:lnTo>
                <a:lnTo>
                  <a:pt x="4" y="11"/>
                </a:lnTo>
                <a:lnTo>
                  <a:pt x="0" y="11"/>
                </a:lnTo>
                <a:lnTo>
                  <a:pt x="0" y="11"/>
                </a:lnTo>
                <a:lnTo>
                  <a:pt x="0" y="15"/>
                </a:lnTo>
                <a:lnTo>
                  <a:pt x="0" y="15"/>
                </a:lnTo>
                <a:lnTo>
                  <a:pt x="0" y="15"/>
                </a:lnTo>
                <a:lnTo>
                  <a:pt x="0" y="15"/>
                </a:lnTo>
                <a:lnTo>
                  <a:pt x="0" y="19"/>
                </a:lnTo>
                <a:lnTo>
                  <a:pt x="0" y="19"/>
                </a:lnTo>
                <a:lnTo>
                  <a:pt x="0" y="19"/>
                </a:lnTo>
                <a:lnTo>
                  <a:pt x="0" y="23"/>
                </a:lnTo>
                <a:lnTo>
                  <a:pt x="0" y="23"/>
                </a:lnTo>
                <a:lnTo>
                  <a:pt x="0" y="23"/>
                </a:lnTo>
                <a:lnTo>
                  <a:pt x="0" y="23"/>
                </a:lnTo>
                <a:lnTo>
                  <a:pt x="177" y="600"/>
                </a:lnTo>
                <a:lnTo>
                  <a:pt x="177" y="600"/>
                </a:lnTo>
                <a:lnTo>
                  <a:pt x="177" y="600"/>
                </a:lnTo>
                <a:lnTo>
                  <a:pt x="177" y="600"/>
                </a:lnTo>
                <a:lnTo>
                  <a:pt x="177" y="597"/>
                </a:lnTo>
                <a:lnTo>
                  <a:pt x="177" y="597"/>
                </a:lnTo>
                <a:lnTo>
                  <a:pt x="177" y="597"/>
                </a:lnTo>
                <a:lnTo>
                  <a:pt x="177" y="597"/>
                </a:lnTo>
                <a:lnTo>
                  <a:pt x="177" y="593"/>
                </a:lnTo>
                <a:lnTo>
                  <a:pt x="177" y="593"/>
                </a:lnTo>
                <a:lnTo>
                  <a:pt x="181" y="593"/>
                </a:lnTo>
                <a:lnTo>
                  <a:pt x="181" y="589"/>
                </a:lnTo>
                <a:lnTo>
                  <a:pt x="181" y="589"/>
                </a:lnTo>
                <a:lnTo>
                  <a:pt x="181" y="589"/>
                </a:lnTo>
                <a:lnTo>
                  <a:pt x="181" y="589"/>
                </a:lnTo>
                <a:lnTo>
                  <a:pt x="184" y="585"/>
                </a:lnTo>
                <a:lnTo>
                  <a:pt x="184" y="585"/>
                </a:lnTo>
                <a:lnTo>
                  <a:pt x="184" y="585"/>
                </a:lnTo>
                <a:lnTo>
                  <a:pt x="184" y="585"/>
                </a:lnTo>
                <a:lnTo>
                  <a:pt x="188" y="585"/>
                </a:lnTo>
                <a:lnTo>
                  <a:pt x="188" y="582"/>
                </a:lnTo>
                <a:lnTo>
                  <a:pt x="188" y="582"/>
                </a:lnTo>
                <a:lnTo>
                  <a:pt x="192" y="582"/>
                </a:lnTo>
                <a:lnTo>
                  <a:pt x="192" y="582"/>
                </a:lnTo>
                <a:lnTo>
                  <a:pt x="192" y="582"/>
                </a:lnTo>
                <a:lnTo>
                  <a:pt x="196" y="582"/>
                </a:lnTo>
                <a:lnTo>
                  <a:pt x="196" y="582"/>
                </a:lnTo>
                <a:lnTo>
                  <a:pt x="199" y="582"/>
                </a:lnTo>
                <a:lnTo>
                  <a:pt x="199" y="578"/>
                </a:lnTo>
                <a:lnTo>
                  <a:pt x="199" y="578"/>
                </a:lnTo>
                <a:lnTo>
                  <a:pt x="203" y="578"/>
                </a:lnTo>
                <a:lnTo>
                  <a:pt x="203" y="578"/>
                </a:lnTo>
                <a:lnTo>
                  <a:pt x="203" y="578"/>
                </a:lnTo>
                <a:lnTo>
                  <a:pt x="207" y="578"/>
                </a:lnTo>
                <a:lnTo>
                  <a:pt x="207" y="578"/>
                </a:lnTo>
                <a:lnTo>
                  <a:pt x="207" y="578"/>
                </a:lnTo>
                <a:lnTo>
                  <a:pt x="211" y="582"/>
                </a:lnTo>
                <a:lnTo>
                  <a:pt x="211" y="582"/>
                </a:lnTo>
                <a:lnTo>
                  <a:pt x="211" y="582"/>
                </a:lnTo>
                <a:lnTo>
                  <a:pt x="214" y="582"/>
                </a:lnTo>
                <a:lnTo>
                  <a:pt x="214" y="582"/>
                </a:lnTo>
                <a:lnTo>
                  <a:pt x="214" y="582"/>
                </a:lnTo>
                <a:lnTo>
                  <a:pt x="214" y="582"/>
                </a:lnTo>
                <a:lnTo>
                  <a:pt x="218" y="585"/>
                </a:lnTo>
                <a:lnTo>
                  <a:pt x="218" y="585"/>
                </a:lnTo>
                <a:lnTo>
                  <a:pt x="218" y="585"/>
                </a:lnTo>
                <a:lnTo>
                  <a:pt x="218" y="585"/>
                </a:lnTo>
                <a:lnTo>
                  <a:pt x="218" y="585"/>
                </a:lnTo>
                <a:lnTo>
                  <a:pt x="218" y="589"/>
                </a:lnTo>
                <a:lnTo>
                  <a:pt x="222" y="589"/>
                </a:lnTo>
                <a:lnTo>
                  <a:pt x="42" y="1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36">
            <a:extLst>
              <a:ext uri="{FF2B5EF4-FFF2-40B4-BE49-F238E27FC236}">
                <a16:creationId xmlns:a16="http://schemas.microsoft.com/office/drawing/2014/main" id="{E024CA67-A6E8-C887-D3D3-578AEB8F3789}"/>
              </a:ext>
            </a:extLst>
          </p:cNvPr>
          <p:cNvSpPr>
            <a:spLocks/>
          </p:cNvSpPr>
          <p:nvPr/>
        </p:nvSpPr>
        <p:spPr bwMode="auto">
          <a:xfrm>
            <a:off x="1628400" y="3005138"/>
            <a:ext cx="571500" cy="642938"/>
          </a:xfrm>
          <a:custGeom>
            <a:avLst/>
            <a:gdLst>
              <a:gd name="T0" fmla="*/ 0 w 360"/>
              <a:gd name="T1" fmla="*/ 375 h 405"/>
              <a:gd name="T2" fmla="*/ 0 w 360"/>
              <a:gd name="T3" fmla="*/ 375 h 405"/>
              <a:gd name="T4" fmla="*/ 0 w 360"/>
              <a:gd name="T5" fmla="*/ 379 h 405"/>
              <a:gd name="T6" fmla="*/ 0 w 360"/>
              <a:gd name="T7" fmla="*/ 379 h 405"/>
              <a:gd name="T8" fmla="*/ 0 w 360"/>
              <a:gd name="T9" fmla="*/ 383 h 405"/>
              <a:gd name="T10" fmla="*/ 0 w 360"/>
              <a:gd name="T11" fmla="*/ 383 h 405"/>
              <a:gd name="T12" fmla="*/ 0 w 360"/>
              <a:gd name="T13" fmla="*/ 387 h 405"/>
              <a:gd name="T14" fmla="*/ 0 w 360"/>
              <a:gd name="T15" fmla="*/ 390 h 405"/>
              <a:gd name="T16" fmla="*/ 0 w 360"/>
              <a:gd name="T17" fmla="*/ 390 h 405"/>
              <a:gd name="T18" fmla="*/ 4 w 360"/>
              <a:gd name="T19" fmla="*/ 394 h 405"/>
              <a:gd name="T20" fmla="*/ 4 w 360"/>
              <a:gd name="T21" fmla="*/ 394 h 405"/>
              <a:gd name="T22" fmla="*/ 8 w 360"/>
              <a:gd name="T23" fmla="*/ 398 h 405"/>
              <a:gd name="T24" fmla="*/ 8 w 360"/>
              <a:gd name="T25" fmla="*/ 398 h 405"/>
              <a:gd name="T26" fmla="*/ 11 w 360"/>
              <a:gd name="T27" fmla="*/ 402 h 405"/>
              <a:gd name="T28" fmla="*/ 15 w 360"/>
              <a:gd name="T29" fmla="*/ 402 h 405"/>
              <a:gd name="T30" fmla="*/ 15 w 360"/>
              <a:gd name="T31" fmla="*/ 405 h 405"/>
              <a:gd name="T32" fmla="*/ 19 w 360"/>
              <a:gd name="T33" fmla="*/ 405 h 405"/>
              <a:gd name="T34" fmla="*/ 23 w 360"/>
              <a:gd name="T35" fmla="*/ 405 h 405"/>
              <a:gd name="T36" fmla="*/ 23 w 360"/>
              <a:gd name="T37" fmla="*/ 405 h 405"/>
              <a:gd name="T38" fmla="*/ 26 w 360"/>
              <a:gd name="T39" fmla="*/ 405 h 405"/>
              <a:gd name="T40" fmla="*/ 26 w 360"/>
              <a:gd name="T41" fmla="*/ 405 h 405"/>
              <a:gd name="T42" fmla="*/ 30 w 360"/>
              <a:gd name="T43" fmla="*/ 405 h 405"/>
              <a:gd name="T44" fmla="*/ 30 w 360"/>
              <a:gd name="T45" fmla="*/ 405 h 405"/>
              <a:gd name="T46" fmla="*/ 34 w 360"/>
              <a:gd name="T47" fmla="*/ 405 h 405"/>
              <a:gd name="T48" fmla="*/ 34 w 360"/>
              <a:gd name="T49" fmla="*/ 402 h 405"/>
              <a:gd name="T50" fmla="*/ 360 w 360"/>
              <a:gd name="T51" fmla="*/ 30 h 405"/>
              <a:gd name="T52" fmla="*/ 360 w 360"/>
              <a:gd name="T53" fmla="*/ 34 h 405"/>
              <a:gd name="T54" fmla="*/ 357 w 360"/>
              <a:gd name="T55" fmla="*/ 34 h 405"/>
              <a:gd name="T56" fmla="*/ 357 w 360"/>
              <a:gd name="T57" fmla="*/ 34 h 405"/>
              <a:gd name="T58" fmla="*/ 353 w 360"/>
              <a:gd name="T59" fmla="*/ 34 h 405"/>
              <a:gd name="T60" fmla="*/ 349 w 360"/>
              <a:gd name="T61" fmla="*/ 34 h 405"/>
              <a:gd name="T62" fmla="*/ 349 w 360"/>
              <a:gd name="T63" fmla="*/ 34 h 405"/>
              <a:gd name="T64" fmla="*/ 345 w 360"/>
              <a:gd name="T65" fmla="*/ 34 h 405"/>
              <a:gd name="T66" fmla="*/ 342 w 360"/>
              <a:gd name="T67" fmla="*/ 34 h 405"/>
              <a:gd name="T68" fmla="*/ 342 w 360"/>
              <a:gd name="T69" fmla="*/ 30 h 405"/>
              <a:gd name="T70" fmla="*/ 338 w 360"/>
              <a:gd name="T71" fmla="*/ 30 h 405"/>
              <a:gd name="T72" fmla="*/ 338 w 360"/>
              <a:gd name="T73" fmla="*/ 30 h 405"/>
              <a:gd name="T74" fmla="*/ 334 w 360"/>
              <a:gd name="T75" fmla="*/ 26 h 405"/>
              <a:gd name="T76" fmla="*/ 330 w 360"/>
              <a:gd name="T77" fmla="*/ 26 h 405"/>
              <a:gd name="T78" fmla="*/ 330 w 360"/>
              <a:gd name="T79" fmla="*/ 23 h 405"/>
              <a:gd name="T80" fmla="*/ 330 w 360"/>
              <a:gd name="T81" fmla="*/ 19 h 405"/>
              <a:gd name="T82" fmla="*/ 327 w 360"/>
              <a:gd name="T83" fmla="*/ 19 h 405"/>
              <a:gd name="T84" fmla="*/ 327 w 360"/>
              <a:gd name="T85" fmla="*/ 15 h 405"/>
              <a:gd name="T86" fmla="*/ 327 w 360"/>
              <a:gd name="T87" fmla="*/ 15 h 405"/>
              <a:gd name="T88" fmla="*/ 327 w 360"/>
              <a:gd name="T89" fmla="*/ 11 h 405"/>
              <a:gd name="T90" fmla="*/ 327 w 360"/>
              <a:gd name="T91" fmla="*/ 8 h 405"/>
              <a:gd name="T92" fmla="*/ 327 w 360"/>
              <a:gd name="T93" fmla="*/ 8 h 405"/>
              <a:gd name="T94" fmla="*/ 327 w 360"/>
              <a:gd name="T95" fmla="*/ 4 h 405"/>
              <a:gd name="T96" fmla="*/ 327 w 360"/>
              <a:gd name="T97" fmla="*/ 4 h 405"/>
              <a:gd name="T98" fmla="*/ 327 w 360"/>
              <a:gd name="T99"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0" h="405">
                <a:moveTo>
                  <a:pt x="0" y="375"/>
                </a:moveTo>
                <a:lnTo>
                  <a:pt x="0" y="375"/>
                </a:lnTo>
                <a:lnTo>
                  <a:pt x="0" y="375"/>
                </a:lnTo>
                <a:lnTo>
                  <a:pt x="0" y="375"/>
                </a:lnTo>
                <a:lnTo>
                  <a:pt x="0" y="375"/>
                </a:lnTo>
                <a:lnTo>
                  <a:pt x="0" y="379"/>
                </a:lnTo>
                <a:lnTo>
                  <a:pt x="0" y="379"/>
                </a:lnTo>
                <a:lnTo>
                  <a:pt x="0" y="379"/>
                </a:lnTo>
                <a:lnTo>
                  <a:pt x="0" y="379"/>
                </a:lnTo>
                <a:lnTo>
                  <a:pt x="0" y="383"/>
                </a:lnTo>
                <a:lnTo>
                  <a:pt x="0" y="383"/>
                </a:lnTo>
                <a:lnTo>
                  <a:pt x="0" y="383"/>
                </a:lnTo>
                <a:lnTo>
                  <a:pt x="0" y="387"/>
                </a:lnTo>
                <a:lnTo>
                  <a:pt x="0" y="387"/>
                </a:lnTo>
                <a:lnTo>
                  <a:pt x="0" y="387"/>
                </a:lnTo>
                <a:lnTo>
                  <a:pt x="0" y="390"/>
                </a:lnTo>
                <a:lnTo>
                  <a:pt x="0" y="390"/>
                </a:lnTo>
                <a:lnTo>
                  <a:pt x="0" y="390"/>
                </a:lnTo>
                <a:lnTo>
                  <a:pt x="4" y="394"/>
                </a:lnTo>
                <a:lnTo>
                  <a:pt x="4" y="394"/>
                </a:lnTo>
                <a:lnTo>
                  <a:pt x="4" y="394"/>
                </a:lnTo>
                <a:lnTo>
                  <a:pt x="4" y="394"/>
                </a:lnTo>
                <a:lnTo>
                  <a:pt x="8" y="398"/>
                </a:lnTo>
                <a:lnTo>
                  <a:pt x="8" y="398"/>
                </a:lnTo>
                <a:lnTo>
                  <a:pt x="8" y="398"/>
                </a:lnTo>
                <a:lnTo>
                  <a:pt x="8" y="398"/>
                </a:lnTo>
                <a:lnTo>
                  <a:pt x="11" y="402"/>
                </a:lnTo>
                <a:lnTo>
                  <a:pt x="11" y="402"/>
                </a:lnTo>
                <a:lnTo>
                  <a:pt x="11" y="402"/>
                </a:lnTo>
                <a:lnTo>
                  <a:pt x="15" y="402"/>
                </a:lnTo>
                <a:lnTo>
                  <a:pt x="15" y="405"/>
                </a:lnTo>
                <a:lnTo>
                  <a:pt x="15" y="405"/>
                </a:lnTo>
                <a:lnTo>
                  <a:pt x="19" y="405"/>
                </a:lnTo>
                <a:lnTo>
                  <a:pt x="19" y="405"/>
                </a:lnTo>
                <a:lnTo>
                  <a:pt x="19" y="405"/>
                </a:lnTo>
                <a:lnTo>
                  <a:pt x="23" y="405"/>
                </a:lnTo>
                <a:lnTo>
                  <a:pt x="23" y="405"/>
                </a:lnTo>
                <a:lnTo>
                  <a:pt x="23" y="405"/>
                </a:lnTo>
                <a:lnTo>
                  <a:pt x="23" y="405"/>
                </a:lnTo>
                <a:lnTo>
                  <a:pt x="26" y="405"/>
                </a:lnTo>
                <a:lnTo>
                  <a:pt x="26" y="405"/>
                </a:lnTo>
                <a:lnTo>
                  <a:pt x="26" y="405"/>
                </a:lnTo>
                <a:lnTo>
                  <a:pt x="30" y="405"/>
                </a:lnTo>
                <a:lnTo>
                  <a:pt x="30" y="405"/>
                </a:lnTo>
                <a:lnTo>
                  <a:pt x="30" y="405"/>
                </a:lnTo>
                <a:lnTo>
                  <a:pt x="30" y="405"/>
                </a:lnTo>
                <a:lnTo>
                  <a:pt x="34" y="405"/>
                </a:lnTo>
                <a:lnTo>
                  <a:pt x="34" y="405"/>
                </a:lnTo>
                <a:lnTo>
                  <a:pt x="34" y="402"/>
                </a:lnTo>
                <a:lnTo>
                  <a:pt x="34" y="402"/>
                </a:lnTo>
                <a:lnTo>
                  <a:pt x="360" y="30"/>
                </a:lnTo>
                <a:lnTo>
                  <a:pt x="360" y="30"/>
                </a:lnTo>
                <a:lnTo>
                  <a:pt x="360" y="34"/>
                </a:lnTo>
                <a:lnTo>
                  <a:pt x="360" y="34"/>
                </a:lnTo>
                <a:lnTo>
                  <a:pt x="357" y="34"/>
                </a:lnTo>
                <a:lnTo>
                  <a:pt x="357" y="34"/>
                </a:lnTo>
                <a:lnTo>
                  <a:pt x="357" y="34"/>
                </a:lnTo>
                <a:lnTo>
                  <a:pt x="357" y="34"/>
                </a:lnTo>
                <a:lnTo>
                  <a:pt x="353" y="34"/>
                </a:lnTo>
                <a:lnTo>
                  <a:pt x="353" y="34"/>
                </a:lnTo>
                <a:lnTo>
                  <a:pt x="353" y="34"/>
                </a:lnTo>
                <a:lnTo>
                  <a:pt x="349" y="34"/>
                </a:lnTo>
                <a:lnTo>
                  <a:pt x="349" y="34"/>
                </a:lnTo>
                <a:lnTo>
                  <a:pt x="349" y="34"/>
                </a:lnTo>
                <a:lnTo>
                  <a:pt x="345" y="34"/>
                </a:lnTo>
                <a:lnTo>
                  <a:pt x="345" y="34"/>
                </a:lnTo>
                <a:lnTo>
                  <a:pt x="345" y="34"/>
                </a:lnTo>
                <a:lnTo>
                  <a:pt x="342" y="34"/>
                </a:lnTo>
                <a:lnTo>
                  <a:pt x="342" y="34"/>
                </a:lnTo>
                <a:lnTo>
                  <a:pt x="342" y="30"/>
                </a:lnTo>
                <a:lnTo>
                  <a:pt x="338" y="30"/>
                </a:lnTo>
                <a:lnTo>
                  <a:pt x="338" y="30"/>
                </a:lnTo>
                <a:lnTo>
                  <a:pt x="338" y="30"/>
                </a:lnTo>
                <a:lnTo>
                  <a:pt x="338" y="30"/>
                </a:lnTo>
                <a:lnTo>
                  <a:pt x="334" y="26"/>
                </a:lnTo>
                <a:lnTo>
                  <a:pt x="334" y="26"/>
                </a:lnTo>
                <a:lnTo>
                  <a:pt x="334" y="26"/>
                </a:lnTo>
                <a:lnTo>
                  <a:pt x="330" y="26"/>
                </a:lnTo>
                <a:lnTo>
                  <a:pt x="330" y="23"/>
                </a:lnTo>
                <a:lnTo>
                  <a:pt x="330" y="23"/>
                </a:lnTo>
                <a:lnTo>
                  <a:pt x="330" y="23"/>
                </a:lnTo>
                <a:lnTo>
                  <a:pt x="330" y="19"/>
                </a:lnTo>
                <a:lnTo>
                  <a:pt x="327" y="19"/>
                </a:lnTo>
                <a:lnTo>
                  <a:pt x="327" y="19"/>
                </a:lnTo>
                <a:lnTo>
                  <a:pt x="327" y="19"/>
                </a:lnTo>
                <a:lnTo>
                  <a:pt x="327" y="15"/>
                </a:lnTo>
                <a:lnTo>
                  <a:pt x="327" y="15"/>
                </a:lnTo>
                <a:lnTo>
                  <a:pt x="327" y="15"/>
                </a:lnTo>
                <a:lnTo>
                  <a:pt x="327" y="11"/>
                </a:lnTo>
                <a:lnTo>
                  <a:pt x="327" y="11"/>
                </a:lnTo>
                <a:lnTo>
                  <a:pt x="327" y="11"/>
                </a:lnTo>
                <a:lnTo>
                  <a:pt x="327" y="8"/>
                </a:lnTo>
                <a:lnTo>
                  <a:pt x="327" y="8"/>
                </a:lnTo>
                <a:lnTo>
                  <a:pt x="327" y="8"/>
                </a:lnTo>
                <a:lnTo>
                  <a:pt x="327" y="8"/>
                </a:lnTo>
                <a:lnTo>
                  <a:pt x="327" y="4"/>
                </a:lnTo>
                <a:lnTo>
                  <a:pt x="327" y="4"/>
                </a:lnTo>
                <a:lnTo>
                  <a:pt x="327" y="4"/>
                </a:lnTo>
                <a:lnTo>
                  <a:pt x="327" y="4"/>
                </a:lnTo>
                <a:lnTo>
                  <a:pt x="327" y="0"/>
                </a:lnTo>
                <a:lnTo>
                  <a:pt x="0" y="37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Oval 37">
            <a:extLst>
              <a:ext uri="{FF2B5EF4-FFF2-40B4-BE49-F238E27FC236}">
                <a16:creationId xmlns:a16="http://schemas.microsoft.com/office/drawing/2014/main" id="{63D5E45E-1DBC-70ED-D156-7614136DBE3B}"/>
              </a:ext>
            </a:extLst>
          </p:cNvPr>
          <p:cNvSpPr>
            <a:spLocks noChangeArrowheads="1"/>
          </p:cNvSpPr>
          <p:nvPr/>
        </p:nvSpPr>
        <p:spPr bwMode="auto">
          <a:xfrm>
            <a:off x="5720975" y="3184525"/>
            <a:ext cx="185738" cy="184150"/>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38">
            <a:extLst>
              <a:ext uri="{FF2B5EF4-FFF2-40B4-BE49-F238E27FC236}">
                <a16:creationId xmlns:a16="http://schemas.microsoft.com/office/drawing/2014/main" id="{082E5775-6496-C50A-A8F4-4C442805EC60}"/>
              </a:ext>
            </a:extLst>
          </p:cNvPr>
          <p:cNvSpPr>
            <a:spLocks/>
          </p:cNvSpPr>
          <p:nvPr/>
        </p:nvSpPr>
        <p:spPr bwMode="auto">
          <a:xfrm>
            <a:off x="4816100" y="3273425"/>
            <a:ext cx="941388" cy="411163"/>
          </a:xfrm>
          <a:custGeom>
            <a:avLst/>
            <a:gdLst>
              <a:gd name="T0" fmla="*/ 589 w 593"/>
              <a:gd name="T1" fmla="*/ 41 h 259"/>
              <a:gd name="T2" fmla="*/ 593 w 593"/>
              <a:gd name="T3" fmla="*/ 38 h 259"/>
              <a:gd name="T4" fmla="*/ 593 w 593"/>
              <a:gd name="T5" fmla="*/ 38 h 259"/>
              <a:gd name="T6" fmla="*/ 593 w 593"/>
              <a:gd name="T7" fmla="*/ 38 h 259"/>
              <a:gd name="T8" fmla="*/ 593 w 593"/>
              <a:gd name="T9" fmla="*/ 34 h 259"/>
              <a:gd name="T10" fmla="*/ 593 w 593"/>
              <a:gd name="T11" fmla="*/ 34 h 259"/>
              <a:gd name="T12" fmla="*/ 593 w 593"/>
              <a:gd name="T13" fmla="*/ 30 h 259"/>
              <a:gd name="T14" fmla="*/ 593 w 593"/>
              <a:gd name="T15" fmla="*/ 30 h 259"/>
              <a:gd name="T16" fmla="*/ 593 w 593"/>
              <a:gd name="T17" fmla="*/ 26 h 259"/>
              <a:gd name="T18" fmla="*/ 593 w 593"/>
              <a:gd name="T19" fmla="*/ 23 h 259"/>
              <a:gd name="T20" fmla="*/ 593 w 593"/>
              <a:gd name="T21" fmla="*/ 23 h 259"/>
              <a:gd name="T22" fmla="*/ 589 w 593"/>
              <a:gd name="T23" fmla="*/ 19 h 259"/>
              <a:gd name="T24" fmla="*/ 589 w 593"/>
              <a:gd name="T25" fmla="*/ 15 h 259"/>
              <a:gd name="T26" fmla="*/ 589 w 593"/>
              <a:gd name="T27" fmla="*/ 15 h 259"/>
              <a:gd name="T28" fmla="*/ 589 w 593"/>
              <a:gd name="T29" fmla="*/ 11 h 259"/>
              <a:gd name="T30" fmla="*/ 585 w 593"/>
              <a:gd name="T31" fmla="*/ 8 h 259"/>
              <a:gd name="T32" fmla="*/ 585 w 593"/>
              <a:gd name="T33" fmla="*/ 8 h 259"/>
              <a:gd name="T34" fmla="*/ 585 w 593"/>
              <a:gd name="T35" fmla="*/ 4 h 259"/>
              <a:gd name="T36" fmla="*/ 581 w 593"/>
              <a:gd name="T37" fmla="*/ 4 h 259"/>
              <a:gd name="T38" fmla="*/ 581 w 593"/>
              <a:gd name="T39" fmla="*/ 0 h 259"/>
              <a:gd name="T40" fmla="*/ 578 w 593"/>
              <a:gd name="T41" fmla="*/ 0 h 259"/>
              <a:gd name="T42" fmla="*/ 578 w 593"/>
              <a:gd name="T43" fmla="*/ 0 h 259"/>
              <a:gd name="T44" fmla="*/ 578 w 593"/>
              <a:gd name="T45" fmla="*/ 0 h 259"/>
              <a:gd name="T46" fmla="*/ 574 w 593"/>
              <a:gd name="T47" fmla="*/ 0 h 259"/>
              <a:gd name="T48" fmla="*/ 574 w 593"/>
              <a:gd name="T49" fmla="*/ 0 h 259"/>
              <a:gd name="T50" fmla="*/ 0 w 593"/>
              <a:gd name="T51" fmla="*/ 218 h 259"/>
              <a:gd name="T52" fmla="*/ 0 w 593"/>
              <a:gd name="T53" fmla="*/ 218 h 259"/>
              <a:gd name="T54" fmla="*/ 4 w 593"/>
              <a:gd name="T55" fmla="*/ 218 h 259"/>
              <a:gd name="T56" fmla="*/ 4 w 593"/>
              <a:gd name="T57" fmla="*/ 218 h 259"/>
              <a:gd name="T58" fmla="*/ 7 w 593"/>
              <a:gd name="T59" fmla="*/ 218 h 259"/>
              <a:gd name="T60" fmla="*/ 7 w 593"/>
              <a:gd name="T61" fmla="*/ 221 h 259"/>
              <a:gd name="T62" fmla="*/ 7 w 593"/>
              <a:gd name="T63" fmla="*/ 221 h 259"/>
              <a:gd name="T64" fmla="*/ 11 w 593"/>
              <a:gd name="T65" fmla="*/ 225 h 259"/>
              <a:gd name="T66" fmla="*/ 11 w 593"/>
              <a:gd name="T67" fmla="*/ 225 h 259"/>
              <a:gd name="T68" fmla="*/ 11 w 593"/>
              <a:gd name="T69" fmla="*/ 229 h 259"/>
              <a:gd name="T70" fmla="*/ 15 w 593"/>
              <a:gd name="T71" fmla="*/ 229 h 259"/>
              <a:gd name="T72" fmla="*/ 15 w 593"/>
              <a:gd name="T73" fmla="*/ 233 h 259"/>
              <a:gd name="T74" fmla="*/ 15 w 593"/>
              <a:gd name="T75" fmla="*/ 236 h 259"/>
              <a:gd name="T76" fmla="*/ 15 w 593"/>
              <a:gd name="T77" fmla="*/ 240 h 259"/>
              <a:gd name="T78" fmla="*/ 19 w 593"/>
              <a:gd name="T79" fmla="*/ 240 h 259"/>
              <a:gd name="T80" fmla="*/ 19 w 593"/>
              <a:gd name="T81" fmla="*/ 244 h 259"/>
              <a:gd name="T82" fmla="*/ 19 w 593"/>
              <a:gd name="T83" fmla="*/ 248 h 259"/>
              <a:gd name="T84" fmla="*/ 19 w 593"/>
              <a:gd name="T85" fmla="*/ 248 h 259"/>
              <a:gd name="T86" fmla="*/ 19 w 593"/>
              <a:gd name="T87" fmla="*/ 251 h 259"/>
              <a:gd name="T88" fmla="*/ 19 w 593"/>
              <a:gd name="T89" fmla="*/ 251 h 259"/>
              <a:gd name="T90" fmla="*/ 19 w 593"/>
              <a:gd name="T91" fmla="*/ 255 h 259"/>
              <a:gd name="T92" fmla="*/ 19 w 593"/>
              <a:gd name="T93" fmla="*/ 255 h 259"/>
              <a:gd name="T94" fmla="*/ 19 w 593"/>
              <a:gd name="T95" fmla="*/ 259 h 259"/>
              <a:gd name="T96" fmla="*/ 19 w 593"/>
              <a:gd name="T97" fmla="*/ 259 h 259"/>
              <a:gd name="T98" fmla="*/ 15 w 593"/>
              <a:gd name="T9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259">
                <a:moveTo>
                  <a:pt x="589" y="41"/>
                </a:moveTo>
                <a:lnTo>
                  <a:pt x="589" y="41"/>
                </a:lnTo>
                <a:lnTo>
                  <a:pt x="593" y="41"/>
                </a:lnTo>
                <a:lnTo>
                  <a:pt x="593" y="38"/>
                </a:lnTo>
                <a:lnTo>
                  <a:pt x="593" y="38"/>
                </a:lnTo>
                <a:lnTo>
                  <a:pt x="593" y="38"/>
                </a:lnTo>
                <a:lnTo>
                  <a:pt x="593" y="38"/>
                </a:lnTo>
                <a:lnTo>
                  <a:pt x="593" y="38"/>
                </a:lnTo>
                <a:lnTo>
                  <a:pt x="593" y="38"/>
                </a:lnTo>
                <a:lnTo>
                  <a:pt x="593" y="34"/>
                </a:lnTo>
                <a:lnTo>
                  <a:pt x="593" y="34"/>
                </a:lnTo>
                <a:lnTo>
                  <a:pt x="593" y="34"/>
                </a:lnTo>
                <a:lnTo>
                  <a:pt x="593" y="34"/>
                </a:lnTo>
                <a:lnTo>
                  <a:pt x="593" y="30"/>
                </a:lnTo>
                <a:lnTo>
                  <a:pt x="593" y="30"/>
                </a:lnTo>
                <a:lnTo>
                  <a:pt x="593" y="30"/>
                </a:lnTo>
                <a:lnTo>
                  <a:pt x="593" y="26"/>
                </a:lnTo>
                <a:lnTo>
                  <a:pt x="593" y="26"/>
                </a:lnTo>
                <a:lnTo>
                  <a:pt x="593" y="26"/>
                </a:lnTo>
                <a:lnTo>
                  <a:pt x="593" y="23"/>
                </a:lnTo>
                <a:lnTo>
                  <a:pt x="593" y="23"/>
                </a:lnTo>
                <a:lnTo>
                  <a:pt x="593" y="23"/>
                </a:lnTo>
                <a:lnTo>
                  <a:pt x="593" y="19"/>
                </a:lnTo>
                <a:lnTo>
                  <a:pt x="589" y="19"/>
                </a:lnTo>
                <a:lnTo>
                  <a:pt x="589" y="19"/>
                </a:lnTo>
                <a:lnTo>
                  <a:pt x="589" y="15"/>
                </a:lnTo>
                <a:lnTo>
                  <a:pt x="589" y="15"/>
                </a:lnTo>
                <a:lnTo>
                  <a:pt x="589" y="15"/>
                </a:lnTo>
                <a:lnTo>
                  <a:pt x="589" y="11"/>
                </a:lnTo>
                <a:lnTo>
                  <a:pt x="589" y="11"/>
                </a:lnTo>
                <a:lnTo>
                  <a:pt x="585" y="11"/>
                </a:lnTo>
                <a:lnTo>
                  <a:pt x="585" y="8"/>
                </a:lnTo>
                <a:lnTo>
                  <a:pt x="585" y="8"/>
                </a:lnTo>
                <a:lnTo>
                  <a:pt x="585" y="8"/>
                </a:lnTo>
                <a:lnTo>
                  <a:pt x="585" y="4"/>
                </a:lnTo>
                <a:lnTo>
                  <a:pt x="585" y="4"/>
                </a:lnTo>
                <a:lnTo>
                  <a:pt x="581" y="4"/>
                </a:lnTo>
                <a:lnTo>
                  <a:pt x="581" y="4"/>
                </a:lnTo>
                <a:lnTo>
                  <a:pt x="581" y="4"/>
                </a:lnTo>
                <a:lnTo>
                  <a:pt x="581" y="0"/>
                </a:lnTo>
                <a:lnTo>
                  <a:pt x="581" y="0"/>
                </a:lnTo>
                <a:lnTo>
                  <a:pt x="578" y="0"/>
                </a:lnTo>
                <a:lnTo>
                  <a:pt x="578" y="0"/>
                </a:lnTo>
                <a:lnTo>
                  <a:pt x="578" y="0"/>
                </a:lnTo>
                <a:lnTo>
                  <a:pt x="578" y="0"/>
                </a:lnTo>
                <a:lnTo>
                  <a:pt x="578" y="0"/>
                </a:lnTo>
                <a:lnTo>
                  <a:pt x="578" y="0"/>
                </a:lnTo>
                <a:lnTo>
                  <a:pt x="574" y="0"/>
                </a:lnTo>
                <a:lnTo>
                  <a:pt x="574" y="0"/>
                </a:lnTo>
                <a:lnTo>
                  <a:pt x="574" y="0"/>
                </a:lnTo>
                <a:lnTo>
                  <a:pt x="0" y="218"/>
                </a:lnTo>
                <a:lnTo>
                  <a:pt x="0" y="218"/>
                </a:lnTo>
                <a:lnTo>
                  <a:pt x="0" y="218"/>
                </a:lnTo>
                <a:lnTo>
                  <a:pt x="0" y="218"/>
                </a:lnTo>
                <a:lnTo>
                  <a:pt x="4" y="218"/>
                </a:lnTo>
                <a:lnTo>
                  <a:pt x="4" y="218"/>
                </a:lnTo>
                <a:lnTo>
                  <a:pt x="4" y="218"/>
                </a:lnTo>
                <a:lnTo>
                  <a:pt x="4" y="218"/>
                </a:lnTo>
                <a:lnTo>
                  <a:pt x="4" y="218"/>
                </a:lnTo>
                <a:lnTo>
                  <a:pt x="7" y="218"/>
                </a:lnTo>
                <a:lnTo>
                  <a:pt x="7" y="221"/>
                </a:lnTo>
                <a:lnTo>
                  <a:pt x="7" y="221"/>
                </a:lnTo>
                <a:lnTo>
                  <a:pt x="7" y="221"/>
                </a:lnTo>
                <a:lnTo>
                  <a:pt x="7" y="221"/>
                </a:lnTo>
                <a:lnTo>
                  <a:pt x="7" y="221"/>
                </a:lnTo>
                <a:lnTo>
                  <a:pt x="11" y="225"/>
                </a:lnTo>
                <a:lnTo>
                  <a:pt x="11" y="225"/>
                </a:lnTo>
                <a:lnTo>
                  <a:pt x="11" y="225"/>
                </a:lnTo>
                <a:lnTo>
                  <a:pt x="11" y="225"/>
                </a:lnTo>
                <a:lnTo>
                  <a:pt x="11" y="229"/>
                </a:lnTo>
                <a:lnTo>
                  <a:pt x="15" y="229"/>
                </a:lnTo>
                <a:lnTo>
                  <a:pt x="15" y="229"/>
                </a:lnTo>
                <a:lnTo>
                  <a:pt x="15" y="233"/>
                </a:lnTo>
                <a:lnTo>
                  <a:pt x="15" y="233"/>
                </a:lnTo>
                <a:lnTo>
                  <a:pt x="15" y="233"/>
                </a:lnTo>
                <a:lnTo>
                  <a:pt x="15" y="236"/>
                </a:lnTo>
                <a:lnTo>
                  <a:pt x="15" y="236"/>
                </a:lnTo>
                <a:lnTo>
                  <a:pt x="15" y="240"/>
                </a:lnTo>
                <a:lnTo>
                  <a:pt x="19" y="240"/>
                </a:lnTo>
                <a:lnTo>
                  <a:pt x="19" y="240"/>
                </a:lnTo>
                <a:lnTo>
                  <a:pt x="19" y="244"/>
                </a:lnTo>
                <a:lnTo>
                  <a:pt x="19" y="244"/>
                </a:lnTo>
                <a:lnTo>
                  <a:pt x="19" y="244"/>
                </a:lnTo>
                <a:lnTo>
                  <a:pt x="19" y="248"/>
                </a:lnTo>
                <a:lnTo>
                  <a:pt x="19" y="248"/>
                </a:lnTo>
                <a:lnTo>
                  <a:pt x="19" y="248"/>
                </a:lnTo>
                <a:lnTo>
                  <a:pt x="19" y="251"/>
                </a:lnTo>
                <a:lnTo>
                  <a:pt x="19" y="251"/>
                </a:lnTo>
                <a:lnTo>
                  <a:pt x="19" y="251"/>
                </a:lnTo>
                <a:lnTo>
                  <a:pt x="19" y="251"/>
                </a:lnTo>
                <a:lnTo>
                  <a:pt x="19" y="255"/>
                </a:lnTo>
                <a:lnTo>
                  <a:pt x="19" y="255"/>
                </a:lnTo>
                <a:lnTo>
                  <a:pt x="19" y="255"/>
                </a:lnTo>
                <a:lnTo>
                  <a:pt x="19" y="255"/>
                </a:lnTo>
                <a:lnTo>
                  <a:pt x="19" y="255"/>
                </a:lnTo>
                <a:lnTo>
                  <a:pt x="19" y="259"/>
                </a:lnTo>
                <a:lnTo>
                  <a:pt x="19" y="259"/>
                </a:lnTo>
                <a:lnTo>
                  <a:pt x="19" y="259"/>
                </a:lnTo>
                <a:lnTo>
                  <a:pt x="15" y="259"/>
                </a:lnTo>
                <a:lnTo>
                  <a:pt x="15" y="259"/>
                </a:lnTo>
                <a:lnTo>
                  <a:pt x="589" y="41"/>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Oval 39">
            <a:extLst>
              <a:ext uri="{FF2B5EF4-FFF2-40B4-BE49-F238E27FC236}">
                <a16:creationId xmlns:a16="http://schemas.microsoft.com/office/drawing/2014/main" id="{B19CC887-23DC-BB43-49B2-A2560F462DEC}"/>
              </a:ext>
            </a:extLst>
          </p:cNvPr>
          <p:cNvSpPr>
            <a:spLocks noChangeArrowheads="1"/>
          </p:cNvSpPr>
          <p:nvPr/>
        </p:nvSpPr>
        <p:spPr bwMode="auto">
          <a:xfrm>
            <a:off x="2903162" y="1938338"/>
            <a:ext cx="387350" cy="387350"/>
          </a:xfrm>
          <a:prstGeom prst="ellipse">
            <a:avLst/>
          </a:prstGeom>
          <a:solidFill>
            <a:srgbClr val="C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40">
            <a:extLst>
              <a:ext uri="{FF2B5EF4-FFF2-40B4-BE49-F238E27FC236}">
                <a16:creationId xmlns:a16="http://schemas.microsoft.com/office/drawing/2014/main" id="{3AB01F40-5E45-2A25-14E9-CEA8D677059D}"/>
              </a:ext>
            </a:extLst>
          </p:cNvPr>
          <p:cNvSpPr>
            <a:spLocks/>
          </p:cNvSpPr>
          <p:nvPr/>
        </p:nvSpPr>
        <p:spPr bwMode="auto">
          <a:xfrm>
            <a:off x="2409450" y="1165225"/>
            <a:ext cx="625475" cy="850900"/>
          </a:xfrm>
          <a:custGeom>
            <a:avLst/>
            <a:gdLst>
              <a:gd name="T0" fmla="*/ 356 w 394"/>
              <a:gd name="T1" fmla="*/ 536 h 536"/>
              <a:gd name="T2" fmla="*/ 356 w 394"/>
              <a:gd name="T3" fmla="*/ 536 h 536"/>
              <a:gd name="T4" fmla="*/ 356 w 394"/>
              <a:gd name="T5" fmla="*/ 536 h 536"/>
              <a:gd name="T6" fmla="*/ 360 w 394"/>
              <a:gd name="T7" fmla="*/ 536 h 536"/>
              <a:gd name="T8" fmla="*/ 360 w 394"/>
              <a:gd name="T9" fmla="*/ 536 h 536"/>
              <a:gd name="T10" fmla="*/ 364 w 394"/>
              <a:gd name="T11" fmla="*/ 536 h 536"/>
              <a:gd name="T12" fmla="*/ 364 w 394"/>
              <a:gd name="T13" fmla="*/ 536 h 536"/>
              <a:gd name="T14" fmla="*/ 368 w 394"/>
              <a:gd name="T15" fmla="*/ 536 h 536"/>
              <a:gd name="T16" fmla="*/ 368 w 394"/>
              <a:gd name="T17" fmla="*/ 532 h 536"/>
              <a:gd name="T18" fmla="*/ 371 w 394"/>
              <a:gd name="T19" fmla="*/ 532 h 536"/>
              <a:gd name="T20" fmla="*/ 375 w 394"/>
              <a:gd name="T21" fmla="*/ 532 h 536"/>
              <a:gd name="T22" fmla="*/ 375 w 394"/>
              <a:gd name="T23" fmla="*/ 529 h 536"/>
              <a:gd name="T24" fmla="*/ 379 w 394"/>
              <a:gd name="T25" fmla="*/ 529 h 536"/>
              <a:gd name="T26" fmla="*/ 383 w 394"/>
              <a:gd name="T27" fmla="*/ 529 h 536"/>
              <a:gd name="T28" fmla="*/ 383 w 394"/>
              <a:gd name="T29" fmla="*/ 525 h 536"/>
              <a:gd name="T30" fmla="*/ 386 w 394"/>
              <a:gd name="T31" fmla="*/ 525 h 536"/>
              <a:gd name="T32" fmla="*/ 386 w 394"/>
              <a:gd name="T33" fmla="*/ 521 h 536"/>
              <a:gd name="T34" fmla="*/ 390 w 394"/>
              <a:gd name="T35" fmla="*/ 521 h 536"/>
              <a:gd name="T36" fmla="*/ 390 w 394"/>
              <a:gd name="T37" fmla="*/ 517 h 536"/>
              <a:gd name="T38" fmla="*/ 390 w 394"/>
              <a:gd name="T39" fmla="*/ 517 h 536"/>
              <a:gd name="T40" fmla="*/ 390 w 394"/>
              <a:gd name="T41" fmla="*/ 514 h 536"/>
              <a:gd name="T42" fmla="*/ 390 w 394"/>
              <a:gd name="T43" fmla="*/ 514 h 536"/>
              <a:gd name="T44" fmla="*/ 394 w 394"/>
              <a:gd name="T45" fmla="*/ 514 h 536"/>
              <a:gd name="T46" fmla="*/ 390 w 394"/>
              <a:gd name="T47" fmla="*/ 510 h 536"/>
              <a:gd name="T48" fmla="*/ 390 w 394"/>
              <a:gd name="T49" fmla="*/ 510 h 536"/>
              <a:gd name="T50" fmla="*/ 34 w 394"/>
              <a:gd name="T51" fmla="*/ 0 h 536"/>
              <a:gd name="T52" fmla="*/ 34 w 394"/>
              <a:gd name="T53" fmla="*/ 3 h 536"/>
              <a:gd name="T54" fmla="*/ 34 w 394"/>
              <a:gd name="T55" fmla="*/ 3 h 536"/>
              <a:gd name="T56" fmla="*/ 34 w 394"/>
              <a:gd name="T57" fmla="*/ 3 h 536"/>
              <a:gd name="T58" fmla="*/ 34 w 394"/>
              <a:gd name="T59" fmla="*/ 7 h 536"/>
              <a:gd name="T60" fmla="*/ 34 w 394"/>
              <a:gd name="T61" fmla="*/ 7 h 536"/>
              <a:gd name="T62" fmla="*/ 34 w 394"/>
              <a:gd name="T63" fmla="*/ 11 h 536"/>
              <a:gd name="T64" fmla="*/ 30 w 394"/>
              <a:gd name="T65" fmla="*/ 11 h 536"/>
              <a:gd name="T66" fmla="*/ 30 w 394"/>
              <a:gd name="T67" fmla="*/ 11 h 536"/>
              <a:gd name="T68" fmla="*/ 26 w 394"/>
              <a:gd name="T69" fmla="*/ 15 h 536"/>
              <a:gd name="T70" fmla="*/ 26 w 394"/>
              <a:gd name="T71" fmla="*/ 15 h 536"/>
              <a:gd name="T72" fmla="*/ 22 w 394"/>
              <a:gd name="T73" fmla="*/ 18 h 536"/>
              <a:gd name="T74" fmla="*/ 22 w 394"/>
              <a:gd name="T75" fmla="*/ 18 h 536"/>
              <a:gd name="T76" fmla="*/ 19 w 394"/>
              <a:gd name="T77" fmla="*/ 22 h 536"/>
              <a:gd name="T78" fmla="*/ 15 w 394"/>
              <a:gd name="T79" fmla="*/ 22 h 536"/>
              <a:gd name="T80" fmla="*/ 15 w 394"/>
              <a:gd name="T81" fmla="*/ 22 h 536"/>
              <a:gd name="T82" fmla="*/ 11 w 394"/>
              <a:gd name="T83" fmla="*/ 26 h 536"/>
              <a:gd name="T84" fmla="*/ 7 w 394"/>
              <a:gd name="T85" fmla="*/ 26 h 536"/>
              <a:gd name="T86" fmla="*/ 7 w 394"/>
              <a:gd name="T87" fmla="*/ 26 h 536"/>
              <a:gd name="T88" fmla="*/ 4 w 394"/>
              <a:gd name="T89" fmla="*/ 26 h 536"/>
              <a:gd name="T90" fmla="*/ 4 w 394"/>
              <a:gd name="T91" fmla="*/ 26 h 536"/>
              <a:gd name="T92" fmla="*/ 0 w 394"/>
              <a:gd name="T93" fmla="*/ 26 h 536"/>
              <a:gd name="T94" fmla="*/ 0 w 394"/>
              <a:gd name="T95" fmla="*/ 26 h 536"/>
              <a:gd name="T96" fmla="*/ 0 w 394"/>
              <a:gd name="T97" fmla="*/ 26 h 536"/>
              <a:gd name="T98" fmla="*/ 0 w 394"/>
              <a:gd name="T99" fmla="*/ 26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4" h="536">
                <a:moveTo>
                  <a:pt x="356" y="536"/>
                </a:moveTo>
                <a:lnTo>
                  <a:pt x="356" y="536"/>
                </a:lnTo>
                <a:lnTo>
                  <a:pt x="356" y="536"/>
                </a:lnTo>
                <a:lnTo>
                  <a:pt x="356" y="536"/>
                </a:lnTo>
                <a:lnTo>
                  <a:pt x="356" y="536"/>
                </a:lnTo>
                <a:lnTo>
                  <a:pt x="356" y="536"/>
                </a:lnTo>
                <a:lnTo>
                  <a:pt x="360" y="536"/>
                </a:lnTo>
                <a:lnTo>
                  <a:pt x="360" y="536"/>
                </a:lnTo>
                <a:lnTo>
                  <a:pt x="360" y="536"/>
                </a:lnTo>
                <a:lnTo>
                  <a:pt x="360" y="536"/>
                </a:lnTo>
                <a:lnTo>
                  <a:pt x="360" y="536"/>
                </a:lnTo>
                <a:lnTo>
                  <a:pt x="364" y="536"/>
                </a:lnTo>
                <a:lnTo>
                  <a:pt x="364" y="536"/>
                </a:lnTo>
                <a:lnTo>
                  <a:pt x="364" y="536"/>
                </a:lnTo>
                <a:lnTo>
                  <a:pt x="368" y="536"/>
                </a:lnTo>
                <a:lnTo>
                  <a:pt x="368" y="536"/>
                </a:lnTo>
                <a:lnTo>
                  <a:pt x="368" y="536"/>
                </a:lnTo>
                <a:lnTo>
                  <a:pt x="368" y="532"/>
                </a:lnTo>
                <a:lnTo>
                  <a:pt x="371" y="532"/>
                </a:lnTo>
                <a:lnTo>
                  <a:pt x="371" y="532"/>
                </a:lnTo>
                <a:lnTo>
                  <a:pt x="371" y="532"/>
                </a:lnTo>
                <a:lnTo>
                  <a:pt x="375" y="532"/>
                </a:lnTo>
                <a:lnTo>
                  <a:pt x="375" y="532"/>
                </a:lnTo>
                <a:lnTo>
                  <a:pt x="375" y="529"/>
                </a:lnTo>
                <a:lnTo>
                  <a:pt x="379" y="529"/>
                </a:lnTo>
                <a:lnTo>
                  <a:pt x="379" y="529"/>
                </a:lnTo>
                <a:lnTo>
                  <a:pt x="379" y="529"/>
                </a:lnTo>
                <a:lnTo>
                  <a:pt x="383" y="529"/>
                </a:lnTo>
                <a:lnTo>
                  <a:pt x="383" y="525"/>
                </a:lnTo>
                <a:lnTo>
                  <a:pt x="383" y="525"/>
                </a:lnTo>
                <a:lnTo>
                  <a:pt x="383" y="525"/>
                </a:lnTo>
                <a:lnTo>
                  <a:pt x="386" y="525"/>
                </a:lnTo>
                <a:lnTo>
                  <a:pt x="386" y="521"/>
                </a:lnTo>
                <a:lnTo>
                  <a:pt x="386" y="521"/>
                </a:lnTo>
                <a:lnTo>
                  <a:pt x="386" y="521"/>
                </a:lnTo>
                <a:lnTo>
                  <a:pt x="390" y="521"/>
                </a:lnTo>
                <a:lnTo>
                  <a:pt x="390" y="517"/>
                </a:lnTo>
                <a:lnTo>
                  <a:pt x="390" y="517"/>
                </a:lnTo>
                <a:lnTo>
                  <a:pt x="390" y="517"/>
                </a:lnTo>
                <a:lnTo>
                  <a:pt x="390" y="517"/>
                </a:lnTo>
                <a:lnTo>
                  <a:pt x="390" y="514"/>
                </a:lnTo>
                <a:lnTo>
                  <a:pt x="390" y="514"/>
                </a:lnTo>
                <a:lnTo>
                  <a:pt x="390" y="514"/>
                </a:lnTo>
                <a:lnTo>
                  <a:pt x="390" y="514"/>
                </a:lnTo>
                <a:lnTo>
                  <a:pt x="394" y="514"/>
                </a:lnTo>
                <a:lnTo>
                  <a:pt x="394" y="514"/>
                </a:lnTo>
                <a:lnTo>
                  <a:pt x="394" y="510"/>
                </a:lnTo>
                <a:lnTo>
                  <a:pt x="390" y="510"/>
                </a:lnTo>
                <a:lnTo>
                  <a:pt x="390" y="510"/>
                </a:lnTo>
                <a:lnTo>
                  <a:pt x="390" y="510"/>
                </a:lnTo>
                <a:lnTo>
                  <a:pt x="34" y="0"/>
                </a:lnTo>
                <a:lnTo>
                  <a:pt x="34" y="0"/>
                </a:lnTo>
                <a:lnTo>
                  <a:pt x="34" y="0"/>
                </a:lnTo>
                <a:lnTo>
                  <a:pt x="34" y="3"/>
                </a:lnTo>
                <a:lnTo>
                  <a:pt x="34" y="3"/>
                </a:lnTo>
                <a:lnTo>
                  <a:pt x="34" y="3"/>
                </a:lnTo>
                <a:lnTo>
                  <a:pt x="34" y="3"/>
                </a:lnTo>
                <a:lnTo>
                  <a:pt x="34" y="3"/>
                </a:lnTo>
                <a:lnTo>
                  <a:pt x="34" y="3"/>
                </a:lnTo>
                <a:lnTo>
                  <a:pt x="34" y="7"/>
                </a:lnTo>
                <a:lnTo>
                  <a:pt x="34" y="7"/>
                </a:lnTo>
                <a:lnTo>
                  <a:pt x="34" y="7"/>
                </a:lnTo>
                <a:lnTo>
                  <a:pt x="34" y="7"/>
                </a:lnTo>
                <a:lnTo>
                  <a:pt x="34" y="11"/>
                </a:lnTo>
                <a:lnTo>
                  <a:pt x="30" y="11"/>
                </a:lnTo>
                <a:lnTo>
                  <a:pt x="30" y="11"/>
                </a:lnTo>
                <a:lnTo>
                  <a:pt x="30" y="11"/>
                </a:lnTo>
                <a:lnTo>
                  <a:pt x="30" y="11"/>
                </a:lnTo>
                <a:lnTo>
                  <a:pt x="30" y="15"/>
                </a:lnTo>
                <a:lnTo>
                  <a:pt x="26" y="15"/>
                </a:lnTo>
                <a:lnTo>
                  <a:pt x="26" y="15"/>
                </a:lnTo>
                <a:lnTo>
                  <a:pt x="26" y="15"/>
                </a:lnTo>
                <a:lnTo>
                  <a:pt x="22" y="18"/>
                </a:lnTo>
                <a:lnTo>
                  <a:pt x="22" y="18"/>
                </a:lnTo>
                <a:lnTo>
                  <a:pt x="22" y="18"/>
                </a:lnTo>
                <a:lnTo>
                  <a:pt x="22" y="18"/>
                </a:lnTo>
                <a:lnTo>
                  <a:pt x="19" y="22"/>
                </a:lnTo>
                <a:lnTo>
                  <a:pt x="19" y="22"/>
                </a:lnTo>
                <a:lnTo>
                  <a:pt x="19" y="22"/>
                </a:lnTo>
                <a:lnTo>
                  <a:pt x="15" y="22"/>
                </a:lnTo>
                <a:lnTo>
                  <a:pt x="15" y="22"/>
                </a:lnTo>
                <a:lnTo>
                  <a:pt x="15" y="22"/>
                </a:lnTo>
                <a:lnTo>
                  <a:pt x="11" y="26"/>
                </a:lnTo>
                <a:lnTo>
                  <a:pt x="11" y="26"/>
                </a:lnTo>
                <a:lnTo>
                  <a:pt x="11" y="26"/>
                </a:lnTo>
                <a:lnTo>
                  <a:pt x="7" y="26"/>
                </a:lnTo>
                <a:lnTo>
                  <a:pt x="7" y="26"/>
                </a:lnTo>
                <a:lnTo>
                  <a:pt x="7" y="26"/>
                </a:lnTo>
                <a:lnTo>
                  <a:pt x="7" y="26"/>
                </a:lnTo>
                <a:lnTo>
                  <a:pt x="4" y="26"/>
                </a:lnTo>
                <a:lnTo>
                  <a:pt x="4" y="26"/>
                </a:lnTo>
                <a:lnTo>
                  <a:pt x="4" y="26"/>
                </a:lnTo>
                <a:lnTo>
                  <a:pt x="4" y="26"/>
                </a:lnTo>
                <a:lnTo>
                  <a:pt x="0" y="26"/>
                </a:lnTo>
                <a:lnTo>
                  <a:pt x="0" y="26"/>
                </a:lnTo>
                <a:lnTo>
                  <a:pt x="0" y="26"/>
                </a:lnTo>
                <a:lnTo>
                  <a:pt x="0" y="26"/>
                </a:lnTo>
                <a:lnTo>
                  <a:pt x="0" y="26"/>
                </a:lnTo>
                <a:lnTo>
                  <a:pt x="0" y="26"/>
                </a:lnTo>
                <a:lnTo>
                  <a:pt x="0" y="26"/>
                </a:lnTo>
                <a:lnTo>
                  <a:pt x="356" y="536"/>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41">
            <a:extLst>
              <a:ext uri="{FF2B5EF4-FFF2-40B4-BE49-F238E27FC236}">
                <a16:creationId xmlns:a16="http://schemas.microsoft.com/office/drawing/2014/main" id="{239C8130-7883-60CB-D302-7D7630B7663B}"/>
              </a:ext>
            </a:extLst>
          </p:cNvPr>
          <p:cNvSpPr>
            <a:spLocks/>
          </p:cNvSpPr>
          <p:nvPr/>
        </p:nvSpPr>
        <p:spPr bwMode="auto">
          <a:xfrm>
            <a:off x="2247525" y="2230438"/>
            <a:ext cx="757238" cy="720725"/>
          </a:xfrm>
          <a:custGeom>
            <a:avLst/>
            <a:gdLst>
              <a:gd name="T0" fmla="*/ 473 w 477"/>
              <a:gd name="T1" fmla="*/ 34 h 454"/>
              <a:gd name="T2" fmla="*/ 477 w 477"/>
              <a:gd name="T3" fmla="*/ 34 h 454"/>
              <a:gd name="T4" fmla="*/ 477 w 477"/>
              <a:gd name="T5" fmla="*/ 30 h 454"/>
              <a:gd name="T6" fmla="*/ 477 w 477"/>
              <a:gd name="T7" fmla="*/ 30 h 454"/>
              <a:gd name="T8" fmla="*/ 477 w 477"/>
              <a:gd name="T9" fmla="*/ 27 h 454"/>
              <a:gd name="T10" fmla="*/ 473 w 477"/>
              <a:gd name="T11" fmla="*/ 27 h 454"/>
              <a:gd name="T12" fmla="*/ 473 w 477"/>
              <a:gd name="T13" fmla="*/ 23 h 454"/>
              <a:gd name="T14" fmla="*/ 473 w 477"/>
              <a:gd name="T15" fmla="*/ 23 h 454"/>
              <a:gd name="T16" fmla="*/ 473 w 477"/>
              <a:gd name="T17" fmla="*/ 19 h 454"/>
              <a:gd name="T18" fmla="*/ 470 w 477"/>
              <a:gd name="T19" fmla="*/ 19 h 454"/>
              <a:gd name="T20" fmla="*/ 470 w 477"/>
              <a:gd name="T21" fmla="*/ 15 h 454"/>
              <a:gd name="T22" fmla="*/ 466 w 477"/>
              <a:gd name="T23" fmla="*/ 15 h 454"/>
              <a:gd name="T24" fmla="*/ 466 w 477"/>
              <a:gd name="T25" fmla="*/ 12 h 454"/>
              <a:gd name="T26" fmla="*/ 462 w 477"/>
              <a:gd name="T27" fmla="*/ 8 h 454"/>
              <a:gd name="T28" fmla="*/ 462 w 477"/>
              <a:gd name="T29" fmla="*/ 8 h 454"/>
              <a:gd name="T30" fmla="*/ 458 w 477"/>
              <a:gd name="T31" fmla="*/ 8 h 454"/>
              <a:gd name="T32" fmla="*/ 458 w 477"/>
              <a:gd name="T33" fmla="*/ 4 h 454"/>
              <a:gd name="T34" fmla="*/ 455 w 477"/>
              <a:gd name="T35" fmla="*/ 4 h 454"/>
              <a:gd name="T36" fmla="*/ 451 w 477"/>
              <a:gd name="T37" fmla="*/ 4 h 454"/>
              <a:gd name="T38" fmla="*/ 451 w 477"/>
              <a:gd name="T39" fmla="*/ 0 h 454"/>
              <a:gd name="T40" fmla="*/ 451 w 477"/>
              <a:gd name="T41" fmla="*/ 0 h 454"/>
              <a:gd name="T42" fmla="*/ 447 w 477"/>
              <a:gd name="T43" fmla="*/ 0 h 454"/>
              <a:gd name="T44" fmla="*/ 447 w 477"/>
              <a:gd name="T45" fmla="*/ 0 h 454"/>
              <a:gd name="T46" fmla="*/ 443 w 477"/>
              <a:gd name="T47" fmla="*/ 0 h 454"/>
              <a:gd name="T48" fmla="*/ 443 w 477"/>
              <a:gd name="T49" fmla="*/ 0 h 454"/>
              <a:gd name="T50" fmla="*/ 4 w 477"/>
              <a:gd name="T51" fmla="*/ 424 h 454"/>
              <a:gd name="T52" fmla="*/ 4 w 477"/>
              <a:gd name="T53" fmla="*/ 421 h 454"/>
              <a:gd name="T54" fmla="*/ 4 w 477"/>
              <a:gd name="T55" fmla="*/ 421 h 454"/>
              <a:gd name="T56" fmla="*/ 8 w 477"/>
              <a:gd name="T57" fmla="*/ 421 h 454"/>
              <a:gd name="T58" fmla="*/ 8 w 477"/>
              <a:gd name="T59" fmla="*/ 424 h 454"/>
              <a:gd name="T60" fmla="*/ 8 w 477"/>
              <a:gd name="T61" fmla="*/ 424 h 454"/>
              <a:gd name="T62" fmla="*/ 12 w 477"/>
              <a:gd name="T63" fmla="*/ 424 h 454"/>
              <a:gd name="T64" fmla="*/ 12 w 477"/>
              <a:gd name="T65" fmla="*/ 424 h 454"/>
              <a:gd name="T66" fmla="*/ 15 w 477"/>
              <a:gd name="T67" fmla="*/ 428 h 454"/>
              <a:gd name="T68" fmla="*/ 19 w 477"/>
              <a:gd name="T69" fmla="*/ 428 h 454"/>
              <a:gd name="T70" fmla="*/ 19 w 477"/>
              <a:gd name="T71" fmla="*/ 432 h 454"/>
              <a:gd name="T72" fmla="*/ 23 w 477"/>
              <a:gd name="T73" fmla="*/ 432 h 454"/>
              <a:gd name="T74" fmla="*/ 23 w 477"/>
              <a:gd name="T75" fmla="*/ 436 h 454"/>
              <a:gd name="T76" fmla="*/ 27 w 477"/>
              <a:gd name="T77" fmla="*/ 436 h 454"/>
              <a:gd name="T78" fmla="*/ 27 w 477"/>
              <a:gd name="T79" fmla="*/ 439 h 454"/>
              <a:gd name="T80" fmla="*/ 30 w 477"/>
              <a:gd name="T81" fmla="*/ 439 h 454"/>
              <a:gd name="T82" fmla="*/ 30 w 477"/>
              <a:gd name="T83" fmla="*/ 443 h 454"/>
              <a:gd name="T84" fmla="*/ 30 w 477"/>
              <a:gd name="T85" fmla="*/ 443 h 454"/>
              <a:gd name="T86" fmla="*/ 34 w 477"/>
              <a:gd name="T87" fmla="*/ 447 h 454"/>
              <a:gd name="T88" fmla="*/ 34 w 477"/>
              <a:gd name="T89" fmla="*/ 447 h 454"/>
              <a:gd name="T90" fmla="*/ 34 w 477"/>
              <a:gd name="T91" fmla="*/ 451 h 454"/>
              <a:gd name="T92" fmla="*/ 34 w 477"/>
              <a:gd name="T93" fmla="*/ 451 h 454"/>
              <a:gd name="T94" fmla="*/ 34 w 477"/>
              <a:gd name="T95" fmla="*/ 454 h 454"/>
              <a:gd name="T96" fmla="*/ 34 w 477"/>
              <a:gd name="T97" fmla="*/ 454 h 454"/>
              <a:gd name="T98" fmla="*/ 34 w 477"/>
              <a:gd name="T99" fmla="*/ 45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7" h="454">
                <a:moveTo>
                  <a:pt x="473" y="34"/>
                </a:moveTo>
                <a:lnTo>
                  <a:pt x="473" y="34"/>
                </a:lnTo>
                <a:lnTo>
                  <a:pt x="473" y="34"/>
                </a:lnTo>
                <a:lnTo>
                  <a:pt x="477" y="34"/>
                </a:lnTo>
                <a:lnTo>
                  <a:pt x="477" y="30"/>
                </a:lnTo>
                <a:lnTo>
                  <a:pt x="477" y="30"/>
                </a:lnTo>
                <a:lnTo>
                  <a:pt x="477" y="30"/>
                </a:lnTo>
                <a:lnTo>
                  <a:pt x="477" y="30"/>
                </a:lnTo>
                <a:lnTo>
                  <a:pt x="477" y="30"/>
                </a:lnTo>
                <a:lnTo>
                  <a:pt x="477" y="27"/>
                </a:lnTo>
                <a:lnTo>
                  <a:pt x="473" y="27"/>
                </a:lnTo>
                <a:lnTo>
                  <a:pt x="473" y="27"/>
                </a:lnTo>
                <a:lnTo>
                  <a:pt x="473" y="27"/>
                </a:lnTo>
                <a:lnTo>
                  <a:pt x="473" y="23"/>
                </a:lnTo>
                <a:lnTo>
                  <a:pt x="473" y="23"/>
                </a:lnTo>
                <a:lnTo>
                  <a:pt x="473" y="23"/>
                </a:lnTo>
                <a:lnTo>
                  <a:pt x="473" y="23"/>
                </a:lnTo>
                <a:lnTo>
                  <a:pt x="473" y="19"/>
                </a:lnTo>
                <a:lnTo>
                  <a:pt x="470" y="19"/>
                </a:lnTo>
                <a:lnTo>
                  <a:pt x="470" y="19"/>
                </a:lnTo>
                <a:lnTo>
                  <a:pt x="470" y="15"/>
                </a:lnTo>
                <a:lnTo>
                  <a:pt x="470" y="15"/>
                </a:lnTo>
                <a:lnTo>
                  <a:pt x="470" y="15"/>
                </a:lnTo>
                <a:lnTo>
                  <a:pt x="466" y="15"/>
                </a:lnTo>
                <a:lnTo>
                  <a:pt x="466" y="12"/>
                </a:lnTo>
                <a:lnTo>
                  <a:pt x="466" y="12"/>
                </a:lnTo>
                <a:lnTo>
                  <a:pt x="462" y="12"/>
                </a:lnTo>
                <a:lnTo>
                  <a:pt x="462" y="8"/>
                </a:lnTo>
                <a:lnTo>
                  <a:pt x="462" y="8"/>
                </a:lnTo>
                <a:lnTo>
                  <a:pt x="462" y="8"/>
                </a:lnTo>
                <a:lnTo>
                  <a:pt x="458" y="8"/>
                </a:lnTo>
                <a:lnTo>
                  <a:pt x="458" y="8"/>
                </a:lnTo>
                <a:lnTo>
                  <a:pt x="458" y="4"/>
                </a:lnTo>
                <a:lnTo>
                  <a:pt x="458" y="4"/>
                </a:lnTo>
                <a:lnTo>
                  <a:pt x="455" y="4"/>
                </a:lnTo>
                <a:lnTo>
                  <a:pt x="455" y="4"/>
                </a:lnTo>
                <a:lnTo>
                  <a:pt x="455" y="4"/>
                </a:lnTo>
                <a:lnTo>
                  <a:pt x="451" y="4"/>
                </a:lnTo>
                <a:lnTo>
                  <a:pt x="451" y="0"/>
                </a:lnTo>
                <a:lnTo>
                  <a:pt x="451" y="0"/>
                </a:lnTo>
                <a:lnTo>
                  <a:pt x="451" y="0"/>
                </a:lnTo>
                <a:lnTo>
                  <a:pt x="451" y="0"/>
                </a:lnTo>
                <a:lnTo>
                  <a:pt x="447" y="0"/>
                </a:lnTo>
                <a:lnTo>
                  <a:pt x="447" y="0"/>
                </a:lnTo>
                <a:lnTo>
                  <a:pt x="447" y="0"/>
                </a:lnTo>
                <a:lnTo>
                  <a:pt x="447" y="0"/>
                </a:lnTo>
                <a:lnTo>
                  <a:pt x="447" y="0"/>
                </a:lnTo>
                <a:lnTo>
                  <a:pt x="443" y="0"/>
                </a:lnTo>
                <a:lnTo>
                  <a:pt x="443" y="0"/>
                </a:lnTo>
                <a:lnTo>
                  <a:pt x="443" y="0"/>
                </a:lnTo>
                <a:lnTo>
                  <a:pt x="0" y="424"/>
                </a:lnTo>
                <a:lnTo>
                  <a:pt x="4" y="424"/>
                </a:lnTo>
                <a:lnTo>
                  <a:pt x="4" y="424"/>
                </a:lnTo>
                <a:lnTo>
                  <a:pt x="4" y="421"/>
                </a:lnTo>
                <a:lnTo>
                  <a:pt x="4" y="421"/>
                </a:lnTo>
                <a:lnTo>
                  <a:pt x="4" y="421"/>
                </a:lnTo>
                <a:lnTo>
                  <a:pt x="4" y="421"/>
                </a:lnTo>
                <a:lnTo>
                  <a:pt x="8" y="421"/>
                </a:lnTo>
                <a:lnTo>
                  <a:pt x="8" y="424"/>
                </a:lnTo>
                <a:lnTo>
                  <a:pt x="8" y="424"/>
                </a:lnTo>
                <a:lnTo>
                  <a:pt x="8" y="424"/>
                </a:lnTo>
                <a:lnTo>
                  <a:pt x="8" y="424"/>
                </a:lnTo>
                <a:lnTo>
                  <a:pt x="12" y="424"/>
                </a:lnTo>
                <a:lnTo>
                  <a:pt x="12" y="424"/>
                </a:lnTo>
                <a:lnTo>
                  <a:pt x="12" y="424"/>
                </a:lnTo>
                <a:lnTo>
                  <a:pt x="12" y="424"/>
                </a:lnTo>
                <a:lnTo>
                  <a:pt x="15" y="424"/>
                </a:lnTo>
                <a:lnTo>
                  <a:pt x="15" y="428"/>
                </a:lnTo>
                <a:lnTo>
                  <a:pt x="15" y="428"/>
                </a:lnTo>
                <a:lnTo>
                  <a:pt x="19" y="428"/>
                </a:lnTo>
                <a:lnTo>
                  <a:pt x="19" y="428"/>
                </a:lnTo>
                <a:lnTo>
                  <a:pt x="19" y="432"/>
                </a:lnTo>
                <a:lnTo>
                  <a:pt x="19" y="432"/>
                </a:lnTo>
                <a:lnTo>
                  <a:pt x="23" y="432"/>
                </a:lnTo>
                <a:lnTo>
                  <a:pt x="23" y="432"/>
                </a:lnTo>
                <a:lnTo>
                  <a:pt x="23" y="436"/>
                </a:lnTo>
                <a:lnTo>
                  <a:pt x="23" y="436"/>
                </a:lnTo>
                <a:lnTo>
                  <a:pt x="27" y="436"/>
                </a:lnTo>
                <a:lnTo>
                  <a:pt x="27" y="436"/>
                </a:lnTo>
                <a:lnTo>
                  <a:pt x="27" y="439"/>
                </a:lnTo>
                <a:lnTo>
                  <a:pt x="27" y="439"/>
                </a:lnTo>
                <a:lnTo>
                  <a:pt x="30" y="439"/>
                </a:lnTo>
                <a:lnTo>
                  <a:pt x="30" y="443"/>
                </a:lnTo>
                <a:lnTo>
                  <a:pt x="30" y="443"/>
                </a:lnTo>
                <a:lnTo>
                  <a:pt x="30" y="443"/>
                </a:lnTo>
                <a:lnTo>
                  <a:pt x="30" y="443"/>
                </a:lnTo>
                <a:lnTo>
                  <a:pt x="30" y="447"/>
                </a:lnTo>
                <a:lnTo>
                  <a:pt x="34" y="447"/>
                </a:lnTo>
                <a:lnTo>
                  <a:pt x="34" y="447"/>
                </a:lnTo>
                <a:lnTo>
                  <a:pt x="34" y="447"/>
                </a:lnTo>
                <a:lnTo>
                  <a:pt x="34" y="451"/>
                </a:lnTo>
                <a:lnTo>
                  <a:pt x="34" y="451"/>
                </a:lnTo>
                <a:lnTo>
                  <a:pt x="34" y="451"/>
                </a:lnTo>
                <a:lnTo>
                  <a:pt x="34" y="451"/>
                </a:lnTo>
                <a:lnTo>
                  <a:pt x="34" y="454"/>
                </a:lnTo>
                <a:lnTo>
                  <a:pt x="34" y="454"/>
                </a:lnTo>
                <a:lnTo>
                  <a:pt x="34" y="454"/>
                </a:lnTo>
                <a:lnTo>
                  <a:pt x="34" y="454"/>
                </a:lnTo>
                <a:lnTo>
                  <a:pt x="34" y="454"/>
                </a:lnTo>
                <a:lnTo>
                  <a:pt x="34" y="454"/>
                </a:lnTo>
                <a:lnTo>
                  <a:pt x="473" y="3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42">
            <a:extLst>
              <a:ext uri="{FF2B5EF4-FFF2-40B4-BE49-F238E27FC236}">
                <a16:creationId xmlns:a16="http://schemas.microsoft.com/office/drawing/2014/main" id="{4FACDF01-D234-A081-8564-91812E78E939}"/>
              </a:ext>
            </a:extLst>
          </p:cNvPr>
          <p:cNvSpPr>
            <a:spLocks/>
          </p:cNvSpPr>
          <p:nvPr/>
        </p:nvSpPr>
        <p:spPr bwMode="auto">
          <a:xfrm>
            <a:off x="3160337" y="2147888"/>
            <a:ext cx="601663" cy="333375"/>
          </a:xfrm>
          <a:custGeom>
            <a:avLst/>
            <a:gdLst>
              <a:gd name="T0" fmla="*/ 30 w 379"/>
              <a:gd name="T1" fmla="*/ 0 h 210"/>
              <a:gd name="T2" fmla="*/ 26 w 379"/>
              <a:gd name="T3" fmla="*/ 0 h 210"/>
              <a:gd name="T4" fmla="*/ 26 w 379"/>
              <a:gd name="T5" fmla="*/ 0 h 210"/>
              <a:gd name="T6" fmla="*/ 22 w 379"/>
              <a:gd name="T7" fmla="*/ 0 h 210"/>
              <a:gd name="T8" fmla="*/ 18 w 379"/>
              <a:gd name="T9" fmla="*/ 0 h 210"/>
              <a:gd name="T10" fmla="*/ 18 w 379"/>
              <a:gd name="T11" fmla="*/ 0 h 210"/>
              <a:gd name="T12" fmla="*/ 15 w 379"/>
              <a:gd name="T13" fmla="*/ 4 h 210"/>
              <a:gd name="T14" fmla="*/ 11 w 379"/>
              <a:gd name="T15" fmla="*/ 4 h 210"/>
              <a:gd name="T16" fmla="*/ 11 w 379"/>
              <a:gd name="T17" fmla="*/ 4 h 210"/>
              <a:gd name="T18" fmla="*/ 7 w 379"/>
              <a:gd name="T19" fmla="*/ 7 h 210"/>
              <a:gd name="T20" fmla="*/ 7 w 379"/>
              <a:gd name="T21" fmla="*/ 7 h 210"/>
              <a:gd name="T22" fmla="*/ 3 w 379"/>
              <a:gd name="T23" fmla="*/ 11 h 210"/>
              <a:gd name="T24" fmla="*/ 3 w 379"/>
              <a:gd name="T25" fmla="*/ 15 h 210"/>
              <a:gd name="T26" fmla="*/ 3 w 379"/>
              <a:gd name="T27" fmla="*/ 15 h 210"/>
              <a:gd name="T28" fmla="*/ 3 w 379"/>
              <a:gd name="T29" fmla="*/ 19 h 210"/>
              <a:gd name="T30" fmla="*/ 0 w 379"/>
              <a:gd name="T31" fmla="*/ 22 h 210"/>
              <a:gd name="T32" fmla="*/ 0 w 379"/>
              <a:gd name="T33" fmla="*/ 26 h 210"/>
              <a:gd name="T34" fmla="*/ 0 w 379"/>
              <a:gd name="T35" fmla="*/ 26 h 210"/>
              <a:gd name="T36" fmla="*/ 3 w 379"/>
              <a:gd name="T37" fmla="*/ 30 h 210"/>
              <a:gd name="T38" fmla="*/ 3 w 379"/>
              <a:gd name="T39" fmla="*/ 34 h 210"/>
              <a:gd name="T40" fmla="*/ 3 w 379"/>
              <a:gd name="T41" fmla="*/ 34 h 210"/>
              <a:gd name="T42" fmla="*/ 3 w 379"/>
              <a:gd name="T43" fmla="*/ 37 h 210"/>
              <a:gd name="T44" fmla="*/ 7 w 379"/>
              <a:gd name="T45" fmla="*/ 37 h 210"/>
              <a:gd name="T46" fmla="*/ 7 w 379"/>
              <a:gd name="T47" fmla="*/ 41 h 210"/>
              <a:gd name="T48" fmla="*/ 11 w 379"/>
              <a:gd name="T49" fmla="*/ 41 h 210"/>
              <a:gd name="T50" fmla="*/ 356 w 379"/>
              <a:gd name="T51" fmla="*/ 206 h 210"/>
              <a:gd name="T52" fmla="*/ 356 w 379"/>
              <a:gd name="T53" fmla="*/ 206 h 210"/>
              <a:gd name="T54" fmla="*/ 352 w 379"/>
              <a:gd name="T55" fmla="*/ 206 h 210"/>
              <a:gd name="T56" fmla="*/ 352 w 379"/>
              <a:gd name="T57" fmla="*/ 202 h 210"/>
              <a:gd name="T58" fmla="*/ 352 w 379"/>
              <a:gd name="T59" fmla="*/ 199 h 210"/>
              <a:gd name="T60" fmla="*/ 349 w 379"/>
              <a:gd name="T61" fmla="*/ 199 h 210"/>
              <a:gd name="T62" fmla="*/ 349 w 379"/>
              <a:gd name="T63" fmla="*/ 195 h 210"/>
              <a:gd name="T64" fmla="*/ 349 w 379"/>
              <a:gd name="T65" fmla="*/ 191 h 210"/>
              <a:gd name="T66" fmla="*/ 349 w 379"/>
              <a:gd name="T67" fmla="*/ 191 h 210"/>
              <a:gd name="T68" fmla="*/ 349 w 379"/>
              <a:gd name="T69" fmla="*/ 187 h 210"/>
              <a:gd name="T70" fmla="*/ 349 w 379"/>
              <a:gd name="T71" fmla="*/ 184 h 210"/>
              <a:gd name="T72" fmla="*/ 349 w 379"/>
              <a:gd name="T73" fmla="*/ 184 h 210"/>
              <a:gd name="T74" fmla="*/ 352 w 379"/>
              <a:gd name="T75" fmla="*/ 180 h 210"/>
              <a:gd name="T76" fmla="*/ 352 w 379"/>
              <a:gd name="T77" fmla="*/ 176 h 210"/>
              <a:gd name="T78" fmla="*/ 356 w 379"/>
              <a:gd name="T79" fmla="*/ 176 h 210"/>
              <a:gd name="T80" fmla="*/ 356 w 379"/>
              <a:gd name="T81" fmla="*/ 172 h 210"/>
              <a:gd name="T82" fmla="*/ 360 w 379"/>
              <a:gd name="T83" fmla="*/ 172 h 210"/>
              <a:gd name="T84" fmla="*/ 360 w 379"/>
              <a:gd name="T85" fmla="*/ 169 h 210"/>
              <a:gd name="T86" fmla="*/ 364 w 379"/>
              <a:gd name="T87" fmla="*/ 169 h 210"/>
              <a:gd name="T88" fmla="*/ 367 w 379"/>
              <a:gd name="T89" fmla="*/ 169 h 210"/>
              <a:gd name="T90" fmla="*/ 367 w 379"/>
              <a:gd name="T91" fmla="*/ 165 h 210"/>
              <a:gd name="T92" fmla="*/ 371 w 379"/>
              <a:gd name="T93" fmla="*/ 165 h 210"/>
              <a:gd name="T94" fmla="*/ 375 w 379"/>
              <a:gd name="T95" fmla="*/ 165 h 210"/>
              <a:gd name="T96" fmla="*/ 375 w 379"/>
              <a:gd name="T97" fmla="*/ 169 h 210"/>
              <a:gd name="T98" fmla="*/ 379 w 379"/>
              <a:gd name="T99" fmla="*/ 16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9" h="210">
                <a:moveTo>
                  <a:pt x="30" y="0"/>
                </a:moveTo>
                <a:lnTo>
                  <a:pt x="30" y="0"/>
                </a:lnTo>
                <a:lnTo>
                  <a:pt x="26" y="0"/>
                </a:lnTo>
                <a:lnTo>
                  <a:pt x="26" y="0"/>
                </a:lnTo>
                <a:lnTo>
                  <a:pt x="26" y="0"/>
                </a:lnTo>
                <a:lnTo>
                  <a:pt x="26" y="0"/>
                </a:lnTo>
                <a:lnTo>
                  <a:pt x="22" y="0"/>
                </a:lnTo>
                <a:lnTo>
                  <a:pt x="22" y="0"/>
                </a:lnTo>
                <a:lnTo>
                  <a:pt x="22" y="0"/>
                </a:lnTo>
                <a:lnTo>
                  <a:pt x="18" y="0"/>
                </a:lnTo>
                <a:lnTo>
                  <a:pt x="18" y="0"/>
                </a:lnTo>
                <a:lnTo>
                  <a:pt x="18" y="0"/>
                </a:lnTo>
                <a:lnTo>
                  <a:pt x="15" y="0"/>
                </a:lnTo>
                <a:lnTo>
                  <a:pt x="15" y="4"/>
                </a:lnTo>
                <a:lnTo>
                  <a:pt x="15" y="4"/>
                </a:lnTo>
                <a:lnTo>
                  <a:pt x="11" y="4"/>
                </a:lnTo>
                <a:lnTo>
                  <a:pt x="11" y="4"/>
                </a:lnTo>
                <a:lnTo>
                  <a:pt x="11" y="4"/>
                </a:lnTo>
                <a:lnTo>
                  <a:pt x="7" y="7"/>
                </a:lnTo>
                <a:lnTo>
                  <a:pt x="7" y="7"/>
                </a:lnTo>
                <a:lnTo>
                  <a:pt x="7" y="7"/>
                </a:lnTo>
                <a:lnTo>
                  <a:pt x="7" y="7"/>
                </a:lnTo>
                <a:lnTo>
                  <a:pt x="7" y="11"/>
                </a:lnTo>
                <a:lnTo>
                  <a:pt x="3" y="11"/>
                </a:lnTo>
                <a:lnTo>
                  <a:pt x="3" y="11"/>
                </a:lnTo>
                <a:lnTo>
                  <a:pt x="3" y="15"/>
                </a:lnTo>
                <a:lnTo>
                  <a:pt x="3" y="15"/>
                </a:lnTo>
                <a:lnTo>
                  <a:pt x="3" y="15"/>
                </a:lnTo>
                <a:lnTo>
                  <a:pt x="3" y="19"/>
                </a:lnTo>
                <a:lnTo>
                  <a:pt x="3" y="19"/>
                </a:lnTo>
                <a:lnTo>
                  <a:pt x="0" y="19"/>
                </a:lnTo>
                <a:lnTo>
                  <a:pt x="0" y="22"/>
                </a:lnTo>
                <a:lnTo>
                  <a:pt x="0" y="22"/>
                </a:lnTo>
                <a:lnTo>
                  <a:pt x="0" y="26"/>
                </a:lnTo>
                <a:lnTo>
                  <a:pt x="0" y="26"/>
                </a:lnTo>
                <a:lnTo>
                  <a:pt x="0" y="26"/>
                </a:lnTo>
                <a:lnTo>
                  <a:pt x="3" y="30"/>
                </a:lnTo>
                <a:lnTo>
                  <a:pt x="3" y="30"/>
                </a:lnTo>
                <a:lnTo>
                  <a:pt x="3" y="30"/>
                </a:lnTo>
                <a:lnTo>
                  <a:pt x="3" y="34"/>
                </a:lnTo>
                <a:lnTo>
                  <a:pt x="3" y="34"/>
                </a:lnTo>
                <a:lnTo>
                  <a:pt x="3" y="34"/>
                </a:lnTo>
                <a:lnTo>
                  <a:pt x="3" y="37"/>
                </a:lnTo>
                <a:lnTo>
                  <a:pt x="3" y="37"/>
                </a:lnTo>
                <a:lnTo>
                  <a:pt x="7" y="37"/>
                </a:lnTo>
                <a:lnTo>
                  <a:pt x="7" y="37"/>
                </a:lnTo>
                <a:lnTo>
                  <a:pt x="7" y="37"/>
                </a:lnTo>
                <a:lnTo>
                  <a:pt x="7" y="41"/>
                </a:lnTo>
                <a:lnTo>
                  <a:pt x="11" y="41"/>
                </a:lnTo>
                <a:lnTo>
                  <a:pt x="11" y="41"/>
                </a:lnTo>
                <a:lnTo>
                  <a:pt x="360" y="210"/>
                </a:lnTo>
                <a:lnTo>
                  <a:pt x="356" y="206"/>
                </a:lnTo>
                <a:lnTo>
                  <a:pt x="356" y="206"/>
                </a:lnTo>
                <a:lnTo>
                  <a:pt x="356" y="206"/>
                </a:lnTo>
                <a:lnTo>
                  <a:pt x="356" y="206"/>
                </a:lnTo>
                <a:lnTo>
                  <a:pt x="352" y="206"/>
                </a:lnTo>
                <a:lnTo>
                  <a:pt x="352" y="202"/>
                </a:lnTo>
                <a:lnTo>
                  <a:pt x="352" y="202"/>
                </a:lnTo>
                <a:lnTo>
                  <a:pt x="352" y="202"/>
                </a:lnTo>
                <a:lnTo>
                  <a:pt x="352" y="199"/>
                </a:lnTo>
                <a:lnTo>
                  <a:pt x="349" y="199"/>
                </a:lnTo>
                <a:lnTo>
                  <a:pt x="349" y="199"/>
                </a:lnTo>
                <a:lnTo>
                  <a:pt x="349" y="199"/>
                </a:lnTo>
                <a:lnTo>
                  <a:pt x="349" y="195"/>
                </a:lnTo>
                <a:lnTo>
                  <a:pt x="349" y="195"/>
                </a:lnTo>
                <a:lnTo>
                  <a:pt x="349" y="191"/>
                </a:lnTo>
                <a:lnTo>
                  <a:pt x="349" y="191"/>
                </a:lnTo>
                <a:lnTo>
                  <a:pt x="349" y="191"/>
                </a:lnTo>
                <a:lnTo>
                  <a:pt x="349" y="187"/>
                </a:lnTo>
                <a:lnTo>
                  <a:pt x="349" y="187"/>
                </a:lnTo>
                <a:lnTo>
                  <a:pt x="349" y="187"/>
                </a:lnTo>
                <a:lnTo>
                  <a:pt x="349" y="184"/>
                </a:lnTo>
                <a:lnTo>
                  <a:pt x="349" y="184"/>
                </a:lnTo>
                <a:lnTo>
                  <a:pt x="349" y="184"/>
                </a:lnTo>
                <a:lnTo>
                  <a:pt x="352" y="180"/>
                </a:lnTo>
                <a:lnTo>
                  <a:pt x="352" y="180"/>
                </a:lnTo>
                <a:lnTo>
                  <a:pt x="352" y="176"/>
                </a:lnTo>
                <a:lnTo>
                  <a:pt x="352" y="176"/>
                </a:lnTo>
                <a:lnTo>
                  <a:pt x="352" y="176"/>
                </a:lnTo>
                <a:lnTo>
                  <a:pt x="356" y="176"/>
                </a:lnTo>
                <a:lnTo>
                  <a:pt x="356" y="172"/>
                </a:lnTo>
                <a:lnTo>
                  <a:pt x="356" y="172"/>
                </a:lnTo>
                <a:lnTo>
                  <a:pt x="356" y="172"/>
                </a:lnTo>
                <a:lnTo>
                  <a:pt x="360" y="172"/>
                </a:lnTo>
                <a:lnTo>
                  <a:pt x="360" y="169"/>
                </a:lnTo>
                <a:lnTo>
                  <a:pt x="360" y="169"/>
                </a:lnTo>
                <a:lnTo>
                  <a:pt x="364" y="169"/>
                </a:lnTo>
                <a:lnTo>
                  <a:pt x="364" y="169"/>
                </a:lnTo>
                <a:lnTo>
                  <a:pt x="364" y="169"/>
                </a:lnTo>
                <a:lnTo>
                  <a:pt x="367" y="169"/>
                </a:lnTo>
                <a:lnTo>
                  <a:pt x="367" y="165"/>
                </a:lnTo>
                <a:lnTo>
                  <a:pt x="367" y="165"/>
                </a:lnTo>
                <a:lnTo>
                  <a:pt x="371" y="165"/>
                </a:lnTo>
                <a:lnTo>
                  <a:pt x="371" y="165"/>
                </a:lnTo>
                <a:lnTo>
                  <a:pt x="371" y="165"/>
                </a:lnTo>
                <a:lnTo>
                  <a:pt x="375" y="165"/>
                </a:lnTo>
                <a:lnTo>
                  <a:pt x="375" y="165"/>
                </a:lnTo>
                <a:lnTo>
                  <a:pt x="375" y="169"/>
                </a:lnTo>
                <a:lnTo>
                  <a:pt x="375" y="169"/>
                </a:lnTo>
                <a:lnTo>
                  <a:pt x="379" y="169"/>
                </a:lnTo>
                <a:lnTo>
                  <a:pt x="30"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Oval 43">
            <a:extLst>
              <a:ext uri="{FF2B5EF4-FFF2-40B4-BE49-F238E27FC236}">
                <a16:creationId xmlns:a16="http://schemas.microsoft.com/office/drawing/2014/main" id="{24232DBB-5D40-905F-1E78-C12109062EEF}"/>
              </a:ext>
            </a:extLst>
          </p:cNvPr>
          <p:cNvSpPr>
            <a:spLocks noChangeArrowheads="1"/>
          </p:cNvSpPr>
          <p:nvPr/>
        </p:nvSpPr>
        <p:spPr bwMode="auto">
          <a:xfrm>
            <a:off x="299662" y="3189288"/>
            <a:ext cx="185738" cy="185738"/>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Oval 44">
            <a:extLst>
              <a:ext uri="{FF2B5EF4-FFF2-40B4-BE49-F238E27FC236}">
                <a16:creationId xmlns:a16="http://schemas.microsoft.com/office/drawing/2014/main" id="{C25F780C-8EBB-7742-921E-C0BDDFEF8A62}"/>
              </a:ext>
            </a:extLst>
          </p:cNvPr>
          <p:cNvSpPr>
            <a:spLocks noChangeArrowheads="1"/>
          </p:cNvSpPr>
          <p:nvPr/>
        </p:nvSpPr>
        <p:spPr bwMode="auto">
          <a:xfrm>
            <a:off x="2909512" y="4983163"/>
            <a:ext cx="387350" cy="387350"/>
          </a:xfrm>
          <a:prstGeom prst="ellipse">
            <a:avLst/>
          </a:prstGeom>
          <a:solidFill>
            <a:srgbClr val="C0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45">
            <a:extLst>
              <a:ext uri="{FF2B5EF4-FFF2-40B4-BE49-F238E27FC236}">
                <a16:creationId xmlns:a16="http://schemas.microsoft.com/office/drawing/2014/main" id="{D208A76B-8437-0287-944B-A8251FAB9565}"/>
              </a:ext>
            </a:extLst>
          </p:cNvPr>
          <p:cNvSpPr>
            <a:spLocks/>
          </p:cNvSpPr>
          <p:nvPr/>
        </p:nvSpPr>
        <p:spPr bwMode="auto">
          <a:xfrm>
            <a:off x="3147637" y="5305425"/>
            <a:ext cx="482600" cy="846138"/>
          </a:xfrm>
          <a:custGeom>
            <a:avLst/>
            <a:gdLst>
              <a:gd name="T0" fmla="*/ 41 w 304"/>
              <a:gd name="T1" fmla="*/ 3 h 533"/>
              <a:gd name="T2" fmla="*/ 41 w 304"/>
              <a:gd name="T3" fmla="*/ 0 h 533"/>
              <a:gd name="T4" fmla="*/ 38 w 304"/>
              <a:gd name="T5" fmla="*/ 0 h 533"/>
              <a:gd name="T6" fmla="*/ 38 w 304"/>
              <a:gd name="T7" fmla="*/ 0 h 533"/>
              <a:gd name="T8" fmla="*/ 34 w 304"/>
              <a:gd name="T9" fmla="*/ 0 h 533"/>
              <a:gd name="T10" fmla="*/ 34 w 304"/>
              <a:gd name="T11" fmla="*/ 0 h 533"/>
              <a:gd name="T12" fmla="*/ 30 w 304"/>
              <a:gd name="T13" fmla="*/ 0 h 533"/>
              <a:gd name="T14" fmla="*/ 30 w 304"/>
              <a:gd name="T15" fmla="*/ 0 h 533"/>
              <a:gd name="T16" fmla="*/ 26 w 304"/>
              <a:gd name="T17" fmla="*/ 0 h 533"/>
              <a:gd name="T18" fmla="*/ 23 w 304"/>
              <a:gd name="T19" fmla="*/ 0 h 533"/>
              <a:gd name="T20" fmla="*/ 23 w 304"/>
              <a:gd name="T21" fmla="*/ 0 h 533"/>
              <a:gd name="T22" fmla="*/ 19 w 304"/>
              <a:gd name="T23" fmla="*/ 3 h 533"/>
              <a:gd name="T24" fmla="*/ 15 w 304"/>
              <a:gd name="T25" fmla="*/ 3 h 533"/>
              <a:gd name="T26" fmla="*/ 15 w 304"/>
              <a:gd name="T27" fmla="*/ 3 h 533"/>
              <a:gd name="T28" fmla="*/ 11 w 304"/>
              <a:gd name="T29" fmla="*/ 7 h 533"/>
              <a:gd name="T30" fmla="*/ 8 w 304"/>
              <a:gd name="T31" fmla="*/ 7 h 533"/>
              <a:gd name="T32" fmla="*/ 8 w 304"/>
              <a:gd name="T33" fmla="*/ 11 h 533"/>
              <a:gd name="T34" fmla="*/ 8 w 304"/>
              <a:gd name="T35" fmla="*/ 11 h 533"/>
              <a:gd name="T36" fmla="*/ 4 w 304"/>
              <a:gd name="T37" fmla="*/ 15 h 533"/>
              <a:gd name="T38" fmla="*/ 4 w 304"/>
              <a:gd name="T39" fmla="*/ 15 h 533"/>
              <a:gd name="T40" fmla="*/ 4 w 304"/>
              <a:gd name="T41" fmla="*/ 18 h 533"/>
              <a:gd name="T42" fmla="*/ 0 w 304"/>
              <a:gd name="T43" fmla="*/ 18 h 533"/>
              <a:gd name="T44" fmla="*/ 0 w 304"/>
              <a:gd name="T45" fmla="*/ 18 h 533"/>
              <a:gd name="T46" fmla="*/ 0 w 304"/>
              <a:gd name="T47" fmla="*/ 22 h 533"/>
              <a:gd name="T48" fmla="*/ 4 w 304"/>
              <a:gd name="T49" fmla="*/ 22 h 533"/>
              <a:gd name="T50" fmla="*/ 263 w 304"/>
              <a:gd name="T51" fmla="*/ 533 h 533"/>
              <a:gd name="T52" fmla="*/ 263 w 304"/>
              <a:gd name="T53" fmla="*/ 529 h 533"/>
              <a:gd name="T54" fmla="*/ 263 w 304"/>
              <a:gd name="T55" fmla="*/ 529 h 533"/>
              <a:gd name="T56" fmla="*/ 263 w 304"/>
              <a:gd name="T57" fmla="*/ 529 h 533"/>
              <a:gd name="T58" fmla="*/ 267 w 304"/>
              <a:gd name="T59" fmla="*/ 525 h 533"/>
              <a:gd name="T60" fmla="*/ 267 w 304"/>
              <a:gd name="T61" fmla="*/ 525 h 533"/>
              <a:gd name="T62" fmla="*/ 267 w 304"/>
              <a:gd name="T63" fmla="*/ 521 h 533"/>
              <a:gd name="T64" fmla="*/ 270 w 304"/>
              <a:gd name="T65" fmla="*/ 521 h 533"/>
              <a:gd name="T66" fmla="*/ 270 w 304"/>
              <a:gd name="T67" fmla="*/ 517 h 533"/>
              <a:gd name="T68" fmla="*/ 274 w 304"/>
              <a:gd name="T69" fmla="*/ 517 h 533"/>
              <a:gd name="T70" fmla="*/ 274 w 304"/>
              <a:gd name="T71" fmla="*/ 514 h 533"/>
              <a:gd name="T72" fmla="*/ 278 w 304"/>
              <a:gd name="T73" fmla="*/ 514 h 533"/>
              <a:gd name="T74" fmla="*/ 282 w 304"/>
              <a:gd name="T75" fmla="*/ 510 h 533"/>
              <a:gd name="T76" fmla="*/ 282 w 304"/>
              <a:gd name="T77" fmla="*/ 510 h 533"/>
              <a:gd name="T78" fmla="*/ 285 w 304"/>
              <a:gd name="T79" fmla="*/ 510 h 533"/>
              <a:gd name="T80" fmla="*/ 289 w 304"/>
              <a:gd name="T81" fmla="*/ 510 h 533"/>
              <a:gd name="T82" fmla="*/ 289 w 304"/>
              <a:gd name="T83" fmla="*/ 510 h 533"/>
              <a:gd name="T84" fmla="*/ 293 w 304"/>
              <a:gd name="T85" fmla="*/ 506 h 533"/>
              <a:gd name="T86" fmla="*/ 297 w 304"/>
              <a:gd name="T87" fmla="*/ 506 h 533"/>
              <a:gd name="T88" fmla="*/ 297 w 304"/>
              <a:gd name="T89" fmla="*/ 506 h 533"/>
              <a:gd name="T90" fmla="*/ 300 w 304"/>
              <a:gd name="T91" fmla="*/ 510 h 533"/>
              <a:gd name="T92" fmla="*/ 300 w 304"/>
              <a:gd name="T93" fmla="*/ 510 h 533"/>
              <a:gd name="T94" fmla="*/ 304 w 304"/>
              <a:gd name="T95" fmla="*/ 510 h 533"/>
              <a:gd name="T96" fmla="*/ 304 w 304"/>
              <a:gd name="T97" fmla="*/ 510 h 533"/>
              <a:gd name="T98" fmla="*/ 304 w 304"/>
              <a:gd name="T99" fmla="*/ 51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4" h="533">
                <a:moveTo>
                  <a:pt x="41" y="3"/>
                </a:moveTo>
                <a:lnTo>
                  <a:pt x="41" y="3"/>
                </a:lnTo>
                <a:lnTo>
                  <a:pt x="41" y="0"/>
                </a:lnTo>
                <a:lnTo>
                  <a:pt x="41" y="0"/>
                </a:lnTo>
                <a:lnTo>
                  <a:pt x="41" y="0"/>
                </a:lnTo>
                <a:lnTo>
                  <a:pt x="38" y="0"/>
                </a:lnTo>
                <a:lnTo>
                  <a:pt x="38" y="0"/>
                </a:lnTo>
                <a:lnTo>
                  <a:pt x="38" y="0"/>
                </a:lnTo>
                <a:lnTo>
                  <a:pt x="38" y="0"/>
                </a:lnTo>
                <a:lnTo>
                  <a:pt x="34" y="0"/>
                </a:lnTo>
                <a:lnTo>
                  <a:pt x="34" y="0"/>
                </a:lnTo>
                <a:lnTo>
                  <a:pt x="34" y="0"/>
                </a:lnTo>
                <a:lnTo>
                  <a:pt x="34" y="0"/>
                </a:lnTo>
                <a:lnTo>
                  <a:pt x="30" y="0"/>
                </a:lnTo>
                <a:lnTo>
                  <a:pt x="30" y="0"/>
                </a:lnTo>
                <a:lnTo>
                  <a:pt x="30" y="0"/>
                </a:lnTo>
                <a:lnTo>
                  <a:pt x="26" y="0"/>
                </a:lnTo>
                <a:lnTo>
                  <a:pt x="26" y="0"/>
                </a:lnTo>
                <a:lnTo>
                  <a:pt x="26" y="0"/>
                </a:lnTo>
                <a:lnTo>
                  <a:pt x="23" y="0"/>
                </a:lnTo>
                <a:lnTo>
                  <a:pt x="23" y="0"/>
                </a:lnTo>
                <a:lnTo>
                  <a:pt x="23" y="0"/>
                </a:lnTo>
                <a:lnTo>
                  <a:pt x="19" y="0"/>
                </a:lnTo>
                <a:lnTo>
                  <a:pt x="19" y="3"/>
                </a:lnTo>
                <a:lnTo>
                  <a:pt x="19" y="3"/>
                </a:lnTo>
                <a:lnTo>
                  <a:pt x="15" y="3"/>
                </a:lnTo>
                <a:lnTo>
                  <a:pt x="15" y="3"/>
                </a:lnTo>
                <a:lnTo>
                  <a:pt x="15" y="3"/>
                </a:lnTo>
                <a:lnTo>
                  <a:pt x="11" y="3"/>
                </a:lnTo>
                <a:lnTo>
                  <a:pt x="11" y="7"/>
                </a:lnTo>
                <a:lnTo>
                  <a:pt x="11" y="7"/>
                </a:lnTo>
                <a:lnTo>
                  <a:pt x="8" y="7"/>
                </a:lnTo>
                <a:lnTo>
                  <a:pt x="8" y="7"/>
                </a:lnTo>
                <a:lnTo>
                  <a:pt x="8" y="11"/>
                </a:lnTo>
                <a:lnTo>
                  <a:pt x="8" y="11"/>
                </a:lnTo>
                <a:lnTo>
                  <a:pt x="8" y="11"/>
                </a:lnTo>
                <a:lnTo>
                  <a:pt x="4" y="11"/>
                </a:lnTo>
                <a:lnTo>
                  <a:pt x="4" y="15"/>
                </a:lnTo>
                <a:lnTo>
                  <a:pt x="4" y="15"/>
                </a:lnTo>
                <a:lnTo>
                  <a:pt x="4" y="15"/>
                </a:lnTo>
                <a:lnTo>
                  <a:pt x="4" y="15"/>
                </a:lnTo>
                <a:lnTo>
                  <a:pt x="4" y="18"/>
                </a:lnTo>
                <a:lnTo>
                  <a:pt x="4" y="18"/>
                </a:lnTo>
                <a:lnTo>
                  <a:pt x="0" y="18"/>
                </a:lnTo>
                <a:lnTo>
                  <a:pt x="0" y="18"/>
                </a:lnTo>
                <a:lnTo>
                  <a:pt x="0" y="18"/>
                </a:lnTo>
                <a:lnTo>
                  <a:pt x="0" y="22"/>
                </a:lnTo>
                <a:lnTo>
                  <a:pt x="0" y="22"/>
                </a:lnTo>
                <a:lnTo>
                  <a:pt x="4" y="22"/>
                </a:lnTo>
                <a:lnTo>
                  <a:pt x="4" y="22"/>
                </a:lnTo>
                <a:lnTo>
                  <a:pt x="267" y="533"/>
                </a:lnTo>
                <a:lnTo>
                  <a:pt x="263" y="533"/>
                </a:lnTo>
                <a:lnTo>
                  <a:pt x="263" y="533"/>
                </a:lnTo>
                <a:lnTo>
                  <a:pt x="263" y="529"/>
                </a:lnTo>
                <a:lnTo>
                  <a:pt x="263" y="529"/>
                </a:lnTo>
                <a:lnTo>
                  <a:pt x="263" y="529"/>
                </a:lnTo>
                <a:lnTo>
                  <a:pt x="263" y="529"/>
                </a:lnTo>
                <a:lnTo>
                  <a:pt x="263" y="529"/>
                </a:lnTo>
                <a:lnTo>
                  <a:pt x="267" y="525"/>
                </a:lnTo>
                <a:lnTo>
                  <a:pt x="267" y="525"/>
                </a:lnTo>
                <a:lnTo>
                  <a:pt x="267" y="525"/>
                </a:lnTo>
                <a:lnTo>
                  <a:pt x="267" y="525"/>
                </a:lnTo>
                <a:lnTo>
                  <a:pt x="267" y="521"/>
                </a:lnTo>
                <a:lnTo>
                  <a:pt x="267" y="521"/>
                </a:lnTo>
                <a:lnTo>
                  <a:pt x="267" y="521"/>
                </a:lnTo>
                <a:lnTo>
                  <a:pt x="270" y="521"/>
                </a:lnTo>
                <a:lnTo>
                  <a:pt x="270" y="517"/>
                </a:lnTo>
                <a:lnTo>
                  <a:pt x="270" y="517"/>
                </a:lnTo>
                <a:lnTo>
                  <a:pt x="270" y="517"/>
                </a:lnTo>
                <a:lnTo>
                  <a:pt x="274" y="517"/>
                </a:lnTo>
                <a:lnTo>
                  <a:pt x="274" y="514"/>
                </a:lnTo>
                <a:lnTo>
                  <a:pt x="274" y="514"/>
                </a:lnTo>
                <a:lnTo>
                  <a:pt x="278" y="514"/>
                </a:lnTo>
                <a:lnTo>
                  <a:pt x="278" y="514"/>
                </a:lnTo>
                <a:lnTo>
                  <a:pt x="278" y="514"/>
                </a:lnTo>
                <a:lnTo>
                  <a:pt x="282" y="510"/>
                </a:lnTo>
                <a:lnTo>
                  <a:pt x="282" y="510"/>
                </a:lnTo>
                <a:lnTo>
                  <a:pt x="282" y="510"/>
                </a:lnTo>
                <a:lnTo>
                  <a:pt x="285" y="510"/>
                </a:lnTo>
                <a:lnTo>
                  <a:pt x="285" y="510"/>
                </a:lnTo>
                <a:lnTo>
                  <a:pt x="285" y="510"/>
                </a:lnTo>
                <a:lnTo>
                  <a:pt x="289" y="510"/>
                </a:lnTo>
                <a:lnTo>
                  <a:pt x="289" y="510"/>
                </a:lnTo>
                <a:lnTo>
                  <a:pt x="289" y="510"/>
                </a:lnTo>
                <a:lnTo>
                  <a:pt x="293" y="506"/>
                </a:lnTo>
                <a:lnTo>
                  <a:pt x="293" y="506"/>
                </a:lnTo>
                <a:lnTo>
                  <a:pt x="293" y="506"/>
                </a:lnTo>
                <a:lnTo>
                  <a:pt x="297" y="506"/>
                </a:lnTo>
                <a:lnTo>
                  <a:pt x="297" y="506"/>
                </a:lnTo>
                <a:lnTo>
                  <a:pt x="297" y="506"/>
                </a:lnTo>
                <a:lnTo>
                  <a:pt x="297" y="506"/>
                </a:lnTo>
                <a:lnTo>
                  <a:pt x="300" y="510"/>
                </a:lnTo>
                <a:lnTo>
                  <a:pt x="300" y="510"/>
                </a:lnTo>
                <a:lnTo>
                  <a:pt x="300" y="510"/>
                </a:lnTo>
                <a:lnTo>
                  <a:pt x="300" y="510"/>
                </a:lnTo>
                <a:lnTo>
                  <a:pt x="304" y="510"/>
                </a:lnTo>
                <a:lnTo>
                  <a:pt x="304" y="510"/>
                </a:lnTo>
                <a:lnTo>
                  <a:pt x="304" y="510"/>
                </a:lnTo>
                <a:lnTo>
                  <a:pt x="304" y="510"/>
                </a:lnTo>
                <a:lnTo>
                  <a:pt x="304" y="514"/>
                </a:lnTo>
                <a:lnTo>
                  <a:pt x="41" y="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46">
            <a:extLst>
              <a:ext uri="{FF2B5EF4-FFF2-40B4-BE49-F238E27FC236}">
                <a16:creationId xmlns:a16="http://schemas.microsoft.com/office/drawing/2014/main" id="{6CDCCC80-C85F-6172-CA09-153B473EC880}"/>
              </a:ext>
            </a:extLst>
          </p:cNvPr>
          <p:cNvSpPr>
            <a:spLocks/>
          </p:cNvSpPr>
          <p:nvPr/>
        </p:nvSpPr>
        <p:spPr bwMode="auto">
          <a:xfrm>
            <a:off x="1974475" y="4822825"/>
            <a:ext cx="995363" cy="344488"/>
          </a:xfrm>
          <a:custGeom>
            <a:avLst/>
            <a:gdLst>
              <a:gd name="T0" fmla="*/ 608 w 627"/>
              <a:gd name="T1" fmla="*/ 217 h 217"/>
              <a:gd name="T2" fmla="*/ 612 w 627"/>
              <a:gd name="T3" fmla="*/ 217 h 217"/>
              <a:gd name="T4" fmla="*/ 612 w 627"/>
              <a:gd name="T5" fmla="*/ 217 h 217"/>
              <a:gd name="T6" fmla="*/ 612 w 627"/>
              <a:gd name="T7" fmla="*/ 217 h 217"/>
              <a:gd name="T8" fmla="*/ 615 w 627"/>
              <a:gd name="T9" fmla="*/ 217 h 217"/>
              <a:gd name="T10" fmla="*/ 615 w 627"/>
              <a:gd name="T11" fmla="*/ 217 h 217"/>
              <a:gd name="T12" fmla="*/ 619 w 627"/>
              <a:gd name="T13" fmla="*/ 214 h 217"/>
              <a:gd name="T14" fmla="*/ 619 w 627"/>
              <a:gd name="T15" fmla="*/ 214 h 217"/>
              <a:gd name="T16" fmla="*/ 619 w 627"/>
              <a:gd name="T17" fmla="*/ 210 h 217"/>
              <a:gd name="T18" fmla="*/ 623 w 627"/>
              <a:gd name="T19" fmla="*/ 206 h 217"/>
              <a:gd name="T20" fmla="*/ 623 w 627"/>
              <a:gd name="T21" fmla="*/ 206 h 217"/>
              <a:gd name="T22" fmla="*/ 623 w 627"/>
              <a:gd name="T23" fmla="*/ 202 h 217"/>
              <a:gd name="T24" fmla="*/ 627 w 627"/>
              <a:gd name="T25" fmla="*/ 199 h 217"/>
              <a:gd name="T26" fmla="*/ 627 w 627"/>
              <a:gd name="T27" fmla="*/ 199 h 217"/>
              <a:gd name="T28" fmla="*/ 627 w 627"/>
              <a:gd name="T29" fmla="*/ 195 h 217"/>
              <a:gd name="T30" fmla="*/ 627 w 627"/>
              <a:gd name="T31" fmla="*/ 191 h 217"/>
              <a:gd name="T32" fmla="*/ 627 w 627"/>
              <a:gd name="T33" fmla="*/ 187 h 217"/>
              <a:gd name="T34" fmla="*/ 627 w 627"/>
              <a:gd name="T35" fmla="*/ 187 h 217"/>
              <a:gd name="T36" fmla="*/ 627 w 627"/>
              <a:gd name="T37" fmla="*/ 184 h 217"/>
              <a:gd name="T38" fmla="*/ 627 w 627"/>
              <a:gd name="T39" fmla="*/ 184 h 217"/>
              <a:gd name="T40" fmla="*/ 627 w 627"/>
              <a:gd name="T41" fmla="*/ 180 h 217"/>
              <a:gd name="T42" fmla="*/ 623 w 627"/>
              <a:gd name="T43" fmla="*/ 180 h 217"/>
              <a:gd name="T44" fmla="*/ 623 w 627"/>
              <a:gd name="T45" fmla="*/ 176 h 217"/>
              <a:gd name="T46" fmla="*/ 623 w 627"/>
              <a:gd name="T47" fmla="*/ 176 h 217"/>
              <a:gd name="T48" fmla="*/ 619 w 627"/>
              <a:gd name="T49" fmla="*/ 176 h 217"/>
              <a:gd name="T50" fmla="*/ 11 w 627"/>
              <a:gd name="T51" fmla="*/ 0 h 217"/>
              <a:gd name="T52" fmla="*/ 11 w 627"/>
              <a:gd name="T53" fmla="*/ 0 h 217"/>
              <a:gd name="T54" fmla="*/ 15 w 627"/>
              <a:gd name="T55" fmla="*/ 0 h 217"/>
              <a:gd name="T56" fmla="*/ 15 w 627"/>
              <a:gd name="T57" fmla="*/ 3 h 217"/>
              <a:gd name="T58" fmla="*/ 15 w 627"/>
              <a:gd name="T59" fmla="*/ 3 h 217"/>
              <a:gd name="T60" fmla="*/ 15 w 627"/>
              <a:gd name="T61" fmla="*/ 3 h 217"/>
              <a:gd name="T62" fmla="*/ 15 w 627"/>
              <a:gd name="T63" fmla="*/ 7 h 217"/>
              <a:gd name="T64" fmla="*/ 15 w 627"/>
              <a:gd name="T65" fmla="*/ 11 h 217"/>
              <a:gd name="T66" fmla="*/ 15 w 627"/>
              <a:gd name="T67" fmla="*/ 11 h 217"/>
              <a:gd name="T68" fmla="*/ 15 w 627"/>
              <a:gd name="T69" fmla="*/ 15 h 217"/>
              <a:gd name="T70" fmla="*/ 15 w 627"/>
              <a:gd name="T71" fmla="*/ 18 h 217"/>
              <a:gd name="T72" fmla="*/ 15 w 627"/>
              <a:gd name="T73" fmla="*/ 22 h 217"/>
              <a:gd name="T74" fmla="*/ 15 w 627"/>
              <a:gd name="T75" fmla="*/ 22 h 217"/>
              <a:gd name="T76" fmla="*/ 15 w 627"/>
              <a:gd name="T77" fmla="*/ 26 h 217"/>
              <a:gd name="T78" fmla="*/ 11 w 627"/>
              <a:gd name="T79" fmla="*/ 30 h 217"/>
              <a:gd name="T80" fmla="*/ 11 w 627"/>
              <a:gd name="T81" fmla="*/ 30 h 217"/>
              <a:gd name="T82" fmla="*/ 11 w 627"/>
              <a:gd name="T83" fmla="*/ 33 h 217"/>
              <a:gd name="T84" fmla="*/ 7 w 627"/>
              <a:gd name="T85" fmla="*/ 33 h 217"/>
              <a:gd name="T86" fmla="*/ 7 w 627"/>
              <a:gd name="T87" fmla="*/ 37 h 217"/>
              <a:gd name="T88" fmla="*/ 7 w 627"/>
              <a:gd name="T89" fmla="*/ 37 h 217"/>
              <a:gd name="T90" fmla="*/ 4 w 627"/>
              <a:gd name="T91" fmla="*/ 41 h 217"/>
              <a:gd name="T92" fmla="*/ 4 w 627"/>
              <a:gd name="T93" fmla="*/ 41 h 217"/>
              <a:gd name="T94" fmla="*/ 0 w 627"/>
              <a:gd name="T95" fmla="*/ 41 h 217"/>
              <a:gd name="T96" fmla="*/ 0 w 627"/>
              <a:gd name="T97" fmla="*/ 41 h 217"/>
              <a:gd name="T98" fmla="*/ 0 w 627"/>
              <a:gd name="T99" fmla="*/ 41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7" h="217">
                <a:moveTo>
                  <a:pt x="608" y="217"/>
                </a:moveTo>
                <a:lnTo>
                  <a:pt x="608" y="217"/>
                </a:lnTo>
                <a:lnTo>
                  <a:pt x="612" y="217"/>
                </a:lnTo>
                <a:lnTo>
                  <a:pt x="612" y="217"/>
                </a:lnTo>
                <a:lnTo>
                  <a:pt x="612" y="217"/>
                </a:lnTo>
                <a:lnTo>
                  <a:pt x="612" y="217"/>
                </a:lnTo>
                <a:lnTo>
                  <a:pt x="612" y="217"/>
                </a:lnTo>
                <a:lnTo>
                  <a:pt x="612" y="217"/>
                </a:lnTo>
                <a:lnTo>
                  <a:pt x="615" y="217"/>
                </a:lnTo>
                <a:lnTo>
                  <a:pt x="615" y="217"/>
                </a:lnTo>
                <a:lnTo>
                  <a:pt x="615" y="217"/>
                </a:lnTo>
                <a:lnTo>
                  <a:pt x="615" y="217"/>
                </a:lnTo>
                <a:lnTo>
                  <a:pt x="615" y="214"/>
                </a:lnTo>
                <a:lnTo>
                  <a:pt x="619" y="214"/>
                </a:lnTo>
                <a:lnTo>
                  <a:pt x="619" y="214"/>
                </a:lnTo>
                <a:lnTo>
                  <a:pt x="619" y="214"/>
                </a:lnTo>
                <a:lnTo>
                  <a:pt x="619" y="210"/>
                </a:lnTo>
                <a:lnTo>
                  <a:pt x="619" y="210"/>
                </a:lnTo>
                <a:lnTo>
                  <a:pt x="623" y="210"/>
                </a:lnTo>
                <a:lnTo>
                  <a:pt x="623" y="206"/>
                </a:lnTo>
                <a:lnTo>
                  <a:pt x="623" y="206"/>
                </a:lnTo>
                <a:lnTo>
                  <a:pt x="623" y="206"/>
                </a:lnTo>
                <a:lnTo>
                  <a:pt x="623" y="202"/>
                </a:lnTo>
                <a:lnTo>
                  <a:pt x="623" y="202"/>
                </a:lnTo>
                <a:lnTo>
                  <a:pt x="623" y="202"/>
                </a:lnTo>
                <a:lnTo>
                  <a:pt x="627" y="199"/>
                </a:lnTo>
                <a:lnTo>
                  <a:pt x="627" y="199"/>
                </a:lnTo>
                <a:lnTo>
                  <a:pt x="627" y="199"/>
                </a:lnTo>
                <a:lnTo>
                  <a:pt x="627" y="195"/>
                </a:lnTo>
                <a:lnTo>
                  <a:pt x="627" y="195"/>
                </a:lnTo>
                <a:lnTo>
                  <a:pt x="627" y="191"/>
                </a:lnTo>
                <a:lnTo>
                  <a:pt x="627" y="191"/>
                </a:lnTo>
                <a:lnTo>
                  <a:pt x="627" y="191"/>
                </a:lnTo>
                <a:lnTo>
                  <a:pt x="627" y="187"/>
                </a:lnTo>
                <a:lnTo>
                  <a:pt x="627" y="187"/>
                </a:lnTo>
                <a:lnTo>
                  <a:pt x="627" y="187"/>
                </a:lnTo>
                <a:lnTo>
                  <a:pt x="627" y="184"/>
                </a:lnTo>
                <a:lnTo>
                  <a:pt x="627" y="184"/>
                </a:lnTo>
                <a:lnTo>
                  <a:pt x="627" y="184"/>
                </a:lnTo>
                <a:lnTo>
                  <a:pt x="627" y="184"/>
                </a:lnTo>
                <a:lnTo>
                  <a:pt x="627" y="180"/>
                </a:lnTo>
                <a:lnTo>
                  <a:pt x="627" y="180"/>
                </a:lnTo>
                <a:lnTo>
                  <a:pt x="623" y="180"/>
                </a:lnTo>
                <a:lnTo>
                  <a:pt x="623" y="180"/>
                </a:lnTo>
                <a:lnTo>
                  <a:pt x="623" y="180"/>
                </a:lnTo>
                <a:lnTo>
                  <a:pt x="623" y="176"/>
                </a:lnTo>
                <a:lnTo>
                  <a:pt x="623" y="176"/>
                </a:lnTo>
                <a:lnTo>
                  <a:pt x="623" y="176"/>
                </a:lnTo>
                <a:lnTo>
                  <a:pt x="623" y="176"/>
                </a:lnTo>
                <a:lnTo>
                  <a:pt x="619" y="176"/>
                </a:lnTo>
                <a:lnTo>
                  <a:pt x="11" y="0"/>
                </a:lnTo>
                <a:lnTo>
                  <a:pt x="11" y="0"/>
                </a:lnTo>
                <a:lnTo>
                  <a:pt x="11" y="0"/>
                </a:lnTo>
                <a:lnTo>
                  <a:pt x="11" y="0"/>
                </a:lnTo>
                <a:lnTo>
                  <a:pt x="15" y="0"/>
                </a:lnTo>
                <a:lnTo>
                  <a:pt x="15" y="0"/>
                </a:lnTo>
                <a:lnTo>
                  <a:pt x="15" y="0"/>
                </a:lnTo>
                <a:lnTo>
                  <a:pt x="15" y="3"/>
                </a:lnTo>
                <a:lnTo>
                  <a:pt x="15" y="3"/>
                </a:lnTo>
                <a:lnTo>
                  <a:pt x="15" y="3"/>
                </a:lnTo>
                <a:lnTo>
                  <a:pt x="15" y="3"/>
                </a:lnTo>
                <a:lnTo>
                  <a:pt x="15" y="3"/>
                </a:lnTo>
                <a:lnTo>
                  <a:pt x="15" y="7"/>
                </a:lnTo>
                <a:lnTo>
                  <a:pt x="15" y="7"/>
                </a:lnTo>
                <a:lnTo>
                  <a:pt x="15" y="7"/>
                </a:lnTo>
                <a:lnTo>
                  <a:pt x="15" y="11"/>
                </a:lnTo>
                <a:lnTo>
                  <a:pt x="15" y="11"/>
                </a:lnTo>
                <a:lnTo>
                  <a:pt x="15" y="11"/>
                </a:lnTo>
                <a:lnTo>
                  <a:pt x="15" y="15"/>
                </a:lnTo>
                <a:lnTo>
                  <a:pt x="15" y="15"/>
                </a:lnTo>
                <a:lnTo>
                  <a:pt x="15" y="15"/>
                </a:lnTo>
                <a:lnTo>
                  <a:pt x="15" y="18"/>
                </a:lnTo>
                <a:lnTo>
                  <a:pt x="15" y="18"/>
                </a:lnTo>
                <a:lnTo>
                  <a:pt x="15" y="22"/>
                </a:lnTo>
                <a:lnTo>
                  <a:pt x="15" y="22"/>
                </a:lnTo>
                <a:lnTo>
                  <a:pt x="15" y="22"/>
                </a:lnTo>
                <a:lnTo>
                  <a:pt x="15" y="26"/>
                </a:lnTo>
                <a:lnTo>
                  <a:pt x="15" y="26"/>
                </a:lnTo>
                <a:lnTo>
                  <a:pt x="15" y="26"/>
                </a:lnTo>
                <a:lnTo>
                  <a:pt x="11" y="30"/>
                </a:lnTo>
                <a:lnTo>
                  <a:pt x="11" y="30"/>
                </a:lnTo>
                <a:lnTo>
                  <a:pt x="11" y="30"/>
                </a:lnTo>
                <a:lnTo>
                  <a:pt x="11" y="33"/>
                </a:lnTo>
                <a:lnTo>
                  <a:pt x="11" y="33"/>
                </a:lnTo>
                <a:lnTo>
                  <a:pt x="11" y="33"/>
                </a:lnTo>
                <a:lnTo>
                  <a:pt x="7" y="33"/>
                </a:lnTo>
                <a:lnTo>
                  <a:pt x="7" y="37"/>
                </a:lnTo>
                <a:lnTo>
                  <a:pt x="7" y="37"/>
                </a:lnTo>
                <a:lnTo>
                  <a:pt x="7" y="37"/>
                </a:lnTo>
                <a:lnTo>
                  <a:pt x="7" y="37"/>
                </a:lnTo>
                <a:lnTo>
                  <a:pt x="4" y="41"/>
                </a:lnTo>
                <a:lnTo>
                  <a:pt x="4" y="41"/>
                </a:lnTo>
                <a:lnTo>
                  <a:pt x="4" y="41"/>
                </a:lnTo>
                <a:lnTo>
                  <a:pt x="4" y="41"/>
                </a:lnTo>
                <a:lnTo>
                  <a:pt x="4" y="41"/>
                </a:lnTo>
                <a:lnTo>
                  <a:pt x="0" y="41"/>
                </a:lnTo>
                <a:lnTo>
                  <a:pt x="0" y="41"/>
                </a:lnTo>
                <a:lnTo>
                  <a:pt x="0" y="41"/>
                </a:lnTo>
                <a:lnTo>
                  <a:pt x="0" y="41"/>
                </a:lnTo>
                <a:lnTo>
                  <a:pt x="0" y="41"/>
                </a:lnTo>
                <a:lnTo>
                  <a:pt x="608" y="21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47">
            <a:extLst>
              <a:ext uri="{FF2B5EF4-FFF2-40B4-BE49-F238E27FC236}">
                <a16:creationId xmlns:a16="http://schemas.microsoft.com/office/drawing/2014/main" id="{BB52C809-BD80-8EC0-190A-6B482E643DCB}"/>
              </a:ext>
            </a:extLst>
          </p:cNvPr>
          <p:cNvSpPr>
            <a:spLocks/>
          </p:cNvSpPr>
          <p:nvPr/>
        </p:nvSpPr>
        <p:spPr bwMode="auto">
          <a:xfrm>
            <a:off x="3141287" y="4370388"/>
            <a:ext cx="447675" cy="720725"/>
          </a:xfrm>
          <a:custGeom>
            <a:avLst/>
            <a:gdLst>
              <a:gd name="T0" fmla="*/ 4 w 282"/>
              <a:gd name="T1" fmla="*/ 427 h 454"/>
              <a:gd name="T2" fmla="*/ 0 w 282"/>
              <a:gd name="T3" fmla="*/ 427 h 454"/>
              <a:gd name="T4" fmla="*/ 0 w 282"/>
              <a:gd name="T5" fmla="*/ 431 h 454"/>
              <a:gd name="T6" fmla="*/ 0 w 282"/>
              <a:gd name="T7" fmla="*/ 431 h 454"/>
              <a:gd name="T8" fmla="*/ 4 w 282"/>
              <a:gd name="T9" fmla="*/ 435 h 454"/>
              <a:gd name="T10" fmla="*/ 4 w 282"/>
              <a:gd name="T11" fmla="*/ 435 h 454"/>
              <a:gd name="T12" fmla="*/ 4 w 282"/>
              <a:gd name="T13" fmla="*/ 439 h 454"/>
              <a:gd name="T14" fmla="*/ 4 w 282"/>
              <a:gd name="T15" fmla="*/ 439 h 454"/>
              <a:gd name="T16" fmla="*/ 8 w 282"/>
              <a:gd name="T17" fmla="*/ 442 h 454"/>
              <a:gd name="T18" fmla="*/ 8 w 282"/>
              <a:gd name="T19" fmla="*/ 446 h 454"/>
              <a:gd name="T20" fmla="*/ 12 w 282"/>
              <a:gd name="T21" fmla="*/ 446 h 454"/>
              <a:gd name="T22" fmla="*/ 12 w 282"/>
              <a:gd name="T23" fmla="*/ 446 h 454"/>
              <a:gd name="T24" fmla="*/ 15 w 282"/>
              <a:gd name="T25" fmla="*/ 450 h 454"/>
              <a:gd name="T26" fmla="*/ 19 w 282"/>
              <a:gd name="T27" fmla="*/ 450 h 454"/>
              <a:gd name="T28" fmla="*/ 19 w 282"/>
              <a:gd name="T29" fmla="*/ 450 h 454"/>
              <a:gd name="T30" fmla="*/ 23 w 282"/>
              <a:gd name="T31" fmla="*/ 454 h 454"/>
              <a:gd name="T32" fmla="*/ 27 w 282"/>
              <a:gd name="T33" fmla="*/ 454 h 454"/>
              <a:gd name="T34" fmla="*/ 30 w 282"/>
              <a:gd name="T35" fmla="*/ 454 h 454"/>
              <a:gd name="T36" fmla="*/ 30 w 282"/>
              <a:gd name="T37" fmla="*/ 454 h 454"/>
              <a:gd name="T38" fmla="*/ 34 w 282"/>
              <a:gd name="T39" fmla="*/ 454 h 454"/>
              <a:gd name="T40" fmla="*/ 34 w 282"/>
              <a:gd name="T41" fmla="*/ 450 h 454"/>
              <a:gd name="T42" fmla="*/ 38 w 282"/>
              <a:gd name="T43" fmla="*/ 450 h 454"/>
              <a:gd name="T44" fmla="*/ 38 w 282"/>
              <a:gd name="T45" fmla="*/ 450 h 454"/>
              <a:gd name="T46" fmla="*/ 42 w 282"/>
              <a:gd name="T47" fmla="*/ 450 h 454"/>
              <a:gd name="T48" fmla="*/ 42 w 282"/>
              <a:gd name="T49" fmla="*/ 446 h 454"/>
              <a:gd name="T50" fmla="*/ 282 w 282"/>
              <a:gd name="T51" fmla="*/ 22 h 454"/>
              <a:gd name="T52" fmla="*/ 282 w 282"/>
              <a:gd name="T53" fmla="*/ 26 h 454"/>
              <a:gd name="T54" fmla="*/ 278 w 282"/>
              <a:gd name="T55" fmla="*/ 26 h 454"/>
              <a:gd name="T56" fmla="*/ 278 w 282"/>
              <a:gd name="T57" fmla="*/ 26 h 454"/>
              <a:gd name="T58" fmla="*/ 274 w 282"/>
              <a:gd name="T59" fmla="*/ 26 h 454"/>
              <a:gd name="T60" fmla="*/ 271 w 282"/>
              <a:gd name="T61" fmla="*/ 30 h 454"/>
              <a:gd name="T62" fmla="*/ 271 w 282"/>
              <a:gd name="T63" fmla="*/ 30 h 454"/>
              <a:gd name="T64" fmla="*/ 267 w 282"/>
              <a:gd name="T65" fmla="*/ 30 h 454"/>
              <a:gd name="T66" fmla="*/ 263 w 282"/>
              <a:gd name="T67" fmla="*/ 30 h 454"/>
              <a:gd name="T68" fmla="*/ 263 w 282"/>
              <a:gd name="T69" fmla="*/ 26 h 454"/>
              <a:gd name="T70" fmla="*/ 259 w 282"/>
              <a:gd name="T71" fmla="*/ 26 h 454"/>
              <a:gd name="T72" fmla="*/ 256 w 282"/>
              <a:gd name="T73" fmla="*/ 26 h 454"/>
              <a:gd name="T74" fmla="*/ 256 w 282"/>
              <a:gd name="T75" fmla="*/ 26 h 454"/>
              <a:gd name="T76" fmla="*/ 252 w 282"/>
              <a:gd name="T77" fmla="*/ 22 h 454"/>
              <a:gd name="T78" fmla="*/ 248 w 282"/>
              <a:gd name="T79" fmla="*/ 22 h 454"/>
              <a:gd name="T80" fmla="*/ 248 w 282"/>
              <a:gd name="T81" fmla="*/ 18 h 454"/>
              <a:gd name="T82" fmla="*/ 244 w 282"/>
              <a:gd name="T83" fmla="*/ 18 h 454"/>
              <a:gd name="T84" fmla="*/ 244 w 282"/>
              <a:gd name="T85" fmla="*/ 15 h 454"/>
              <a:gd name="T86" fmla="*/ 244 w 282"/>
              <a:gd name="T87" fmla="*/ 11 h 454"/>
              <a:gd name="T88" fmla="*/ 241 w 282"/>
              <a:gd name="T89" fmla="*/ 11 h 454"/>
              <a:gd name="T90" fmla="*/ 241 w 282"/>
              <a:gd name="T91" fmla="*/ 7 h 454"/>
              <a:gd name="T92" fmla="*/ 241 w 282"/>
              <a:gd name="T93" fmla="*/ 7 h 454"/>
              <a:gd name="T94" fmla="*/ 241 w 282"/>
              <a:gd name="T95" fmla="*/ 3 h 454"/>
              <a:gd name="T96" fmla="*/ 241 w 282"/>
              <a:gd name="T97" fmla="*/ 3 h 454"/>
              <a:gd name="T98" fmla="*/ 244 w 282"/>
              <a:gd name="T99"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454">
                <a:moveTo>
                  <a:pt x="4" y="424"/>
                </a:moveTo>
                <a:lnTo>
                  <a:pt x="4" y="427"/>
                </a:lnTo>
                <a:lnTo>
                  <a:pt x="4" y="427"/>
                </a:lnTo>
                <a:lnTo>
                  <a:pt x="0" y="427"/>
                </a:lnTo>
                <a:lnTo>
                  <a:pt x="0" y="427"/>
                </a:lnTo>
                <a:lnTo>
                  <a:pt x="0" y="431"/>
                </a:lnTo>
                <a:lnTo>
                  <a:pt x="0" y="431"/>
                </a:lnTo>
                <a:lnTo>
                  <a:pt x="0" y="431"/>
                </a:lnTo>
                <a:lnTo>
                  <a:pt x="0" y="431"/>
                </a:lnTo>
                <a:lnTo>
                  <a:pt x="4" y="435"/>
                </a:lnTo>
                <a:lnTo>
                  <a:pt x="4" y="435"/>
                </a:lnTo>
                <a:lnTo>
                  <a:pt x="4" y="435"/>
                </a:lnTo>
                <a:lnTo>
                  <a:pt x="4" y="439"/>
                </a:lnTo>
                <a:lnTo>
                  <a:pt x="4" y="439"/>
                </a:lnTo>
                <a:lnTo>
                  <a:pt x="4" y="439"/>
                </a:lnTo>
                <a:lnTo>
                  <a:pt x="4" y="439"/>
                </a:lnTo>
                <a:lnTo>
                  <a:pt x="8" y="442"/>
                </a:lnTo>
                <a:lnTo>
                  <a:pt x="8" y="442"/>
                </a:lnTo>
                <a:lnTo>
                  <a:pt x="8" y="442"/>
                </a:lnTo>
                <a:lnTo>
                  <a:pt x="8" y="446"/>
                </a:lnTo>
                <a:lnTo>
                  <a:pt x="12" y="446"/>
                </a:lnTo>
                <a:lnTo>
                  <a:pt x="12" y="446"/>
                </a:lnTo>
                <a:lnTo>
                  <a:pt x="12" y="446"/>
                </a:lnTo>
                <a:lnTo>
                  <a:pt x="12" y="446"/>
                </a:lnTo>
                <a:lnTo>
                  <a:pt x="15" y="450"/>
                </a:lnTo>
                <a:lnTo>
                  <a:pt x="15" y="450"/>
                </a:lnTo>
                <a:lnTo>
                  <a:pt x="15" y="450"/>
                </a:lnTo>
                <a:lnTo>
                  <a:pt x="19" y="450"/>
                </a:lnTo>
                <a:lnTo>
                  <a:pt x="19" y="450"/>
                </a:lnTo>
                <a:lnTo>
                  <a:pt x="19" y="450"/>
                </a:lnTo>
                <a:lnTo>
                  <a:pt x="23" y="454"/>
                </a:lnTo>
                <a:lnTo>
                  <a:pt x="23" y="454"/>
                </a:lnTo>
                <a:lnTo>
                  <a:pt x="27" y="454"/>
                </a:lnTo>
                <a:lnTo>
                  <a:pt x="27" y="454"/>
                </a:lnTo>
                <a:lnTo>
                  <a:pt x="27" y="454"/>
                </a:lnTo>
                <a:lnTo>
                  <a:pt x="30" y="454"/>
                </a:lnTo>
                <a:lnTo>
                  <a:pt x="30" y="454"/>
                </a:lnTo>
                <a:lnTo>
                  <a:pt x="30" y="454"/>
                </a:lnTo>
                <a:lnTo>
                  <a:pt x="34" y="454"/>
                </a:lnTo>
                <a:lnTo>
                  <a:pt x="34" y="454"/>
                </a:lnTo>
                <a:lnTo>
                  <a:pt x="34" y="454"/>
                </a:lnTo>
                <a:lnTo>
                  <a:pt x="34" y="450"/>
                </a:lnTo>
                <a:lnTo>
                  <a:pt x="38" y="450"/>
                </a:lnTo>
                <a:lnTo>
                  <a:pt x="38" y="450"/>
                </a:lnTo>
                <a:lnTo>
                  <a:pt x="38" y="450"/>
                </a:lnTo>
                <a:lnTo>
                  <a:pt x="38" y="450"/>
                </a:lnTo>
                <a:lnTo>
                  <a:pt x="42" y="450"/>
                </a:lnTo>
                <a:lnTo>
                  <a:pt x="42" y="450"/>
                </a:lnTo>
                <a:lnTo>
                  <a:pt x="42" y="446"/>
                </a:lnTo>
                <a:lnTo>
                  <a:pt x="42" y="446"/>
                </a:lnTo>
                <a:lnTo>
                  <a:pt x="282" y="22"/>
                </a:lnTo>
                <a:lnTo>
                  <a:pt x="282" y="22"/>
                </a:lnTo>
                <a:lnTo>
                  <a:pt x="282" y="22"/>
                </a:lnTo>
                <a:lnTo>
                  <a:pt x="282" y="26"/>
                </a:lnTo>
                <a:lnTo>
                  <a:pt x="278" y="26"/>
                </a:lnTo>
                <a:lnTo>
                  <a:pt x="278" y="26"/>
                </a:lnTo>
                <a:lnTo>
                  <a:pt x="278" y="26"/>
                </a:lnTo>
                <a:lnTo>
                  <a:pt x="278" y="26"/>
                </a:lnTo>
                <a:lnTo>
                  <a:pt x="274" y="26"/>
                </a:lnTo>
                <a:lnTo>
                  <a:pt x="274" y="26"/>
                </a:lnTo>
                <a:lnTo>
                  <a:pt x="274" y="30"/>
                </a:lnTo>
                <a:lnTo>
                  <a:pt x="271" y="30"/>
                </a:lnTo>
                <a:lnTo>
                  <a:pt x="271" y="30"/>
                </a:lnTo>
                <a:lnTo>
                  <a:pt x="271" y="30"/>
                </a:lnTo>
                <a:lnTo>
                  <a:pt x="271" y="30"/>
                </a:lnTo>
                <a:lnTo>
                  <a:pt x="267" y="30"/>
                </a:lnTo>
                <a:lnTo>
                  <a:pt x="267" y="30"/>
                </a:lnTo>
                <a:lnTo>
                  <a:pt x="263" y="30"/>
                </a:lnTo>
                <a:lnTo>
                  <a:pt x="263" y="26"/>
                </a:lnTo>
                <a:lnTo>
                  <a:pt x="263" y="26"/>
                </a:lnTo>
                <a:lnTo>
                  <a:pt x="259" y="26"/>
                </a:lnTo>
                <a:lnTo>
                  <a:pt x="259" y="26"/>
                </a:lnTo>
                <a:lnTo>
                  <a:pt x="259" y="26"/>
                </a:lnTo>
                <a:lnTo>
                  <a:pt x="256" y="26"/>
                </a:lnTo>
                <a:lnTo>
                  <a:pt x="256" y="26"/>
                </a:lnTo>
                <a:lnTo>
                  <a:pt x="256" y="26"/>
                </a:lnTo>
                <a:lnTo>
                  <a:pt x="252" y="22"/>
                </a:lnTo>
                <a:lnTo>
                  <a:pt x="252" y="22"/>
                </a:lnTo>
                <a:lnTo>
                  <a:pt x="252" y="22"/>
                </a:lnTo>
                <a:lnTo>
                  <a:pt x="248" y="22"/>
                </a:lnTo>
                <a:lnTo>
                  <a:pt x="248" y="18"/>
                </a:lnTo>
                <a:lnTo>
                  <a:pt x="248" y="18"/>
                </a:lnTo>
                <a:lnTo>
                  <a:pt x="248" y="18"/>
                </a:lnTo>
                <a:lnTo>
                  <a:pt x="244" y="18"/>
                </a:lnTo>
                <a:lnTo>
                  <a:pt x="244" y="15"/>
                </a:lnTo>
                <a:lnTo>
                  <a:pt x="244" y="15"/>
                </a:lnTo>
                <a:lnTo>
                  <a:pt x="244" y="15"/>
                </a:lnTo>
                <a:lnTo>
                  <a:pt x="244" y="11"/>
                </a:lnTo>
                <a:lnTo>
                  <a:pt x="244" y="11"/>
                </a:lnTo>
                <a:lnTo>
                  <a:pt x="241" y="11"/>
                </a:lnTo>
                <a:lnTo>
                  <a:pt x="241" y="11"/>
                </a:lnTo>
                <a:lnTo>
                  <a:pt x="241" y="7"/>
                </a:lnTo>
                <a:lnTo>
                  <a:pt x="241" y="7"/>
                </a:lnTo>
                <a:lnTo>
                  <a:pt x="241" y="7"/>
                </a:lnTo>
                <a:lnTo>
                  <a:pt x="241" y="3"/>
                </a:lnTo>
                <a:lnTo>
                  <a:pt x="241" y="3"/>
                </a:lnTo>
                <a:lnTo>
                  <a:pt x="241" y="3"/>
                </a:lnTo>
                <a:lnTo>
                  <a:pt x="241" y="3"/>
                </a:lnTo>
                <a:lnTo>
                  <a:pt x="244" y="0"/>
                </a:lnTo>
                <a:lnTo>
                  <a:pt x="244" y="0"/>
                </a:lnTo>
                <a:lnTo>
                  <a:pt x="4" y="42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Oval 48">
            <a:extLst>
              <a:ext uri="{FF2B5EF4-FFF2-40B4-BE49-F238E27FC236}">
                <a16:creationId xmlns:a16="http://schemas.microsoft.com/office/drawing/2014/main" id="{FAD38EBD-4597-04D7-00AB-F04E3EABB2B7}"/>
              </a:ext>
            </a:extLst>
          </p:cNvPr>
          <p:cNvSpPr>
            <a:spLocks noChangeArrowheads="1"/>
          </p:cNvSpPr>
          <p:nvPr/>
        </p:nvSpPr>
        <p:spPr bwMode="auto">
          <a:xfrm>
            <a:off x="4463675" y="3517900"/>
            <a:ext cx="387350" cy="387350"/>
          </a:xfrm>
          <a:prstGeom prst="ellipse">
            <a:avLst/>
          </a:prstGeom>
          <a:solidFill>
            <a:srgbClr val="00B0F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49">
            <a:extLst>
              <a:ext uri="{FF2B5EF4-FFF2-40B4-BE49-F238E27FC236}">
                <a16:creationId xmlns:a16="http://schemas.microsoft.com/office/drawing/2014/main" id="{300F263E-DFFF-F5DF-8A93-070ABC547F22}"/>
              </a:ext>
            </a:extLst>
          </p:cNvPr>
          <p:cNvSpPr>
            <a:spLocks/>
          </p:cNvSpPr>
          <p:nvPr/>
        </p:nvSpPr>
        <p:spPr bwMode="auto">
          <a:xfrm>
            <a:off x="3642937" y="3767138"/>
            <a:ext cx="887413" cy="554038"/>
          </a:xfrm>
          <a:custGeom>
            <a:avLst/>
            <a:gdLst>
              <a:gd name="T0" fmla="*/ 559 w 559"/>
              <a:gd name="T1" fmla="*/ 42 h 349"/>
              <a:gd name="T2" fmla="*/ 559 w 559"/>
              <a:gd name="T3" fmla="*/ 38 h 349"/>
              <a:gd name="T4" fmla="*/ 559 w 559"/>
              <a:gd name="T5" fmla="*/ 38 h 349"/>
              <a:gd name="T6" fmla="*/ 559 w 559"/>
              <a:gd name="T7" fmla="*/ 38 h 349"/>
              <a:gd name="T8" fmla="*/ 559 w 559"/>
              <a:gd name="T9" fmla="*/ 34 h 349"/>
              <a:gd name="T10" fmla="*/ 559 w 559"/>
              <a:gd name="T11" fmla="*/ 34 h 349"/>
              <a:gd name="T12" fmla="*/ 559 w 559"/>
              <a:gd name="T13" fmla="*/ 31 h 349"/>
              <a:gd name="T14" fmla="*/ 559 w 559"/>
              <a:gd name="T15" fmla="*/ 31 h 349"/>
              <a:gd name="T16" fmla="*/ 559 w 559"/>
              <a:gd name="T17" fmla="*/ 27 h 349"/>
              <a:gd name="T18" fmla="*/ 559 w 559"/>
              <a:gd name="T19" fmla="*/ 23 h 349"/>
              <a:gd name="T20" fmla="*/ 555 w 559"/>
              <a:gd name="T21" fmla="*/ 23 h 349"/>
              <a:gd name="T22" fmla="*/ 555 w 559"/>
              <a:gd name="T23" fmla="*/ 19 h 349"/>
              <a:gd name="T24" fmla="*/ 555 w 559"/>
              <a:gd name="T25" fmla="*/ 16 h 349"/>
              <a:gd name="T26" fmla="*/ 551 w 559"/>
              <a:gd name="T27" fmla="*/ 16 h 349"/>
              <a:gd name="T28" fmla="*/ 551 w 559"/>
              <a:gd name="T29" fmla="*/ 12 h 349"/>
              <a:gd name="T30" fmla="*/ 547 w 559"/>
              <a:gd name="T31" fmla="*/ 12 h 349"/>
              <a:gd name="T32" fmla="*/ 547 w 559"/>
              <a:gd name="T33" fmla="*/ 8 h 349"/>
              <a:gd name="T34" fmla="*/ 547 w 559"/>
              <a:gd name="T35" fmla="*/ 8 h 349"/>
              <a:gd name="T36" fmla="*/ 544 w 559"/>
              <a:gd name="T37" fmla="*/ 4 h 349"/>
              <a:gd name="T38" fmla="*/ 544 w 559"/>
              <a:gd name="T39" fmla="*/ 4 h 349"/>
              <a:gd name="T40" fmla="*/ 540 w 559"/>
              <a:gd name="T41" fmla="*/ 4 h 349"/>
              <a:gd name="T42" fmla="*/ 540 w 559"/>
              <a:gd name="T43" fmla="*/ 0 h 349"/>
              <a:gd name="T44" fmla="*/ 540 w 559"/>
              <a:gd name="T45" fmla="*/ 0 h 349"/>
              <a:gd name="T46" fmla="*/ 536 w 559"/>
              <a:gd name="T47" fmla="*/ 0 h 349"/>
              <a:gd name="T48" fmla="*/ 536 w 559"/>
              <a:gd name="T49" fmla="*/ 4 h 349"/>
              <a:gd name="T50" fmla="*/ 0 w 559"/>
              <a:gd name="T51" fmla="*/ 312 h 349"/>
              <a:gd name="T52" fmla="*/ 0 w 559"/>
              <a:gd name="T53" fmla="*/ 312 h 349"/>
              <a:gd name="T54" fmla="*/ 3 w 559"/>
              <a:gd name="T55" fmla="*/ 312 h 349"/>
              <a:gd name="T56" fmla="*/ 3 w 559"/>
              <a:gd name="T57" fmla="*/ 312 h 349"/>
              <a:gd name="T58" fmla="*/ 3 w 559"/>
              <a:gd name="T59" fmla="*/ 312 h 349"/>
              <a:gd name="T60" fmla="*/ 7 w 559"/>
              <a:gd name="T61" fmla="*/ 312 h 349"/>
              <a:gd name="T62" fmla="*/ 7 w 559"/>
              <a:gd name="T63" fmla="*/ 316 h 349"/>
              <a:gd name="T64" fmla="*/ 11 w 559"/>
              <a:gd name="T65" fmla="*/ 316 h 349"/>
              <a:gd name="T66" fmla="*/ 11 w 559"/>
              <a:gd name="T67" fmla="*/ 319 h 349"/>
              <a:gd name="T68" fmla="*/ 15 w 559"/>
              <a:gd name="T69" fmla="*/ 319 h 349"/>
              <a:gd name="T70" fmla="*/ 15 w 559"/>
              <a:gd name="T71" fmla="*/ 323 h 349"/>
              <a:gd name="T72" fmla="*/ 15 w 559"/>
              <a:gd name="T73" fmla="*/ 323 h 349"/>
              <a:gd name="T74" fmla="*/ 18 w 559"/>
              <a:gd name="T75" fmla="*/ 327 h 349"/>
              <a:gd name="T76" fmla="*/ 18 w 559"/>
              <a:gd name="T77" fmla="*/ 331 h 349"/>
              <a:gd name="T78" fmla="*/ 18 w 559"/>
              <a:gd name="T79" fmla="*/ 331 h 349"/>
              <a:gd name="T80" fmla="*/ 22 w 559"/>
              <a:gd name="T81" fmla="*/ 334 h 349"/>
              <a:gd name="T82" fmla="*/ 22 w 559"/>
              <a:gd name="T83" fmla="*/ 338 h 349"/>
              <a:gd name="T84" fmla="*/ 22 w 559"/>
              <a:gd name="T85" fmla="*/ 338 h 349"/>
              <a:gd name="T86" fmla="*/ 22 w 559"/>
              <a:gd name="T87" fmla="*/ 342 h 349"/>
              <a:gd name="T88" fmla="*/ 22 w 559"/>
              <a:gd name="T89" fmla="*/ 342 h 349"/>
              <a:gd name="T90" fmla="*/ 22 w 559"/>
              <a:gd name="T91" fmla="*/ 346 h 349"/>
              <a:gd name="T92" fmla="*/ 22 w 559"/>
              <a:gd name="T93" fmla="*/ 346 h 349"/>
              <a:gd name="T94" fmla="*/ 22 w 559"/>
              <a:gd name="T95" fmla="*/ 349 h 349"/>
              <a:gd name="T96" fmla="*/ 22 w 559"/>
              <a:gd name="T97" fmla="*/ 349 h 349"/>
              <a:gd name="T98" fmla="*/ 22 w 559"/>
              <a:gd name="T99" fmla="*/ 34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9" h="349">
                <a:moveTo>
                  <a:pt x="559" y="42"/>
                </a:moveTo>
                <a:lnTo>
                  <a:pt x="559" y="42"/>
                </a:lnTo>
                <a:lnTo>
                  <a:pt x="559" y="42"/>
                </a:lnTo>
                <a:lnTo>
                  <a:pt x="559" y="38"/>
                </a:lnTo>
                <a:lnTo>
                  <a:pt x="559" y="38"/>
                </a:lnTo>
                <a:lnTo>
                  <a:pt x="559" y="38"/>
                </a:lnTo>
                <a:lnTo>
                  <a:pt x="559" y="38"/>
                </a:lnTo>
                <a:lnTo>
                  <a:pt x="559" y="38"/>
                </a:lnTo>
                <a:lnTo>
                  <a:pt x="559" y="38"/>
                </a:lnTo>
                <a:lnTo>
                  <a:pt x="559" y="34"/>
                </a:lnTo>
                <a:lnTo>
                  <a:pt x="559" y="34"/>
                </a:lnTo>
                <a:lnTo>
                  <a:pt x="559" y="34"/>
                </a:lnTo>
                <a:lnTo>
                  <a:pt x="559" y="34"/>
                </a:lnTo>
                <a:lnTo>
                  <a:pt x="559" y="31"/>
                </a:lnTo>
                <a:lnTo>
                  <a:pt x="559" y="31"/>
                </a:lnTo>
                <a:lnTo>
                  <a:pt x="559" y="31"/>
                </a:lnTo>
                <a:lnTo>
                  <a:pt x="559" y="27"/>
                </a:lnTo>
                <a:lnTo>
                  <a:pt x="559" y="27"/>
                </a:lnTo>
                <a:lnTo>
                  <a:pt x="559" y="27"/>
                </a:lnTo>
                <a:lnTo>
                  <a:pt x="559" y="23"/>
                </a:lnTo>
                <a:lnTo>
                  <a:pt x="559" y="23"/>
                </a:lnTo>
                <a:lnTo>
                  <a:pt x="555" y="23"/>
                </a:lnTo>
                <a:lnTo>
                  <a:pt x="555" y="19"/>
                </a:lnTo>
                <a:lnTo>
                  <a:pt x="555" y="19"/>
                </a:lnTo>
                <a:lnTo>
                  <a:pt x="555" y="19"/>
                </a:lnTo>
                <a:lnTo>
                  <a:pt x="555" y="16"/>
                </a:lnTo>
                <a:lnTo>
                  <a:pt x="555" y="16"/>
                </a:lnTo>
                <a:lnTo>
                  <a:pt x="551" y="16"/>
                </a:lnTo>
                <a:lnTo>
                  <a:pt x="551" y="12"/>
                </a:lnTo>
                <a:lnTo>
                  <a:pt x="551" y="12"/>
                </a:lnTo>
                <a:lnTo>
                  <a:pt x="551" y="12"/>
                </a:lnTo>
                <a:lnTo>
                  <a:pt x="547" y="12"/>
                </a:lnTo>
                <a:lnTo>
                  <a:pt x="547" y="8"/>
                </a:lnTo>
                <a:lnTo>
                  <a:pt x="547" y="8"/>
                </a:lnTo>
                <a:lnTo>
                  <a:pt x="547" y="8"/>
                </a:lnTo>
                <a:lnTo>
                  <a:pt x="547" y="8"/>
                </a:lnTo>
                <a:lnTo>
                  <a:pt x="544" y="4"/>
                </a:lnTo>
                <a:lnTo>
                  <a:pt x="544" y="4"/>
                </a:lnTo>
                <a:lnTo>
                  <a:pt x="544" y="4"/>
                </a:lnTo>
                <a:lnTo>
                  <a:pt x="544" y="4"/>
                </a:lnTo>
                <a:lnTo>
                  <a:pt x="540" y="4"/>
                </a:lnTo>
                <a:lnTo>
                  <a:pt x="540" y="4"/>
                </a:lnTo>
                <a:lnTo>
                  <a:pt x="540" y="4"/>
                </a:lnTo>
                <a:lnTo>
                  <a:pt x="540" y="0"/>
                </a:lnTo>
                <a:lnTo>
                  <a:pt x="540" y="0"/>
                </a:lnTo>
                <a:lnTo>
                  <a:pt x="540" y="0"/>
                </a:lnTo>
                <a:lnTo>
                  <a:pt x="536" y="0"/>
                </a:lnTo>
                <a:lnTo>
                  <a:pt x="536" y="0"/>
                </a:lnTo>
                <a:lnTo>
                  <a:pt x="536" y="0"/>
                </a:lnTo>
                <a:lnTo>
                  <a:pt x="536" y="4"/>
                </a:lnTo>
                <a:lnTo>
                  <a:pt x="0" y="312"/>
                </a:lnTo>
                <a:lnTo>
                  <a:pt x="0" y="312"/>
                </a:lnTo>
                <a:lnTo>
                  <a:pt x="0" y="312"/>
                </a:lnTo>
                <a:lnTo>
                  <a:pt x="0" y="312"/>
                </a:lnTo>
                <a:lnTo>
                  <a:pt x="0" y="312"/>
                </a:lnTo>
                <a:lnTo>
                  <a:pt x="3" y="312"/>
                </a:lnTo>
                <a:lnTo>
                  <a:pt x="3" y="312"/>
                </a:lnTo>
                <a:lnTo>
                  <a:pt x="3" y="312"/>
                </a:lnTo>
                <a:lnTo>
                  <a:pt x="3" y="312"/>
                </a:lnTo>
                <a:lnTo>
                  <a:pt x="3" y="312"/>
                </a:lnTo>
                <a:lnTo>
                  <a:pt x="7" y="312"/>
                </a:lnTo>
                <a:lnTo>
                  <a:pt x="7" y="312"/>
                </a:lnTo>
                <a:lnTo>
                  <a:pt x="7" y="316"/>
                </a:lnTo>
                <a:lnTo>
                  <a:pt x="7" y="316"/>
                </a:lnTo>
                <a:lnTo>
                  <a:pt x="7" y="316"/>
                </a:lnTo>
                <a:lnTo>
                  <a:pt x="11" y="316"/>
                </a:lnTo>
                <a:lnTo>
                  <a:pt x="11" y="316"/>
                </a:lnTo>
                <a:lnTo>
                  <a:pt x="11" y="319"/>
                </a:lnTo>
                <a:lnTo>
                  <a:pt x="11" y="319"/>
                </a:lnTo>
                <a:lnTo>
                  <a:pt x="15" y="319"/>
                </a:lnTo>
                <a:lnTo>
                  <a:pt x="15" y="323"/>
                </a:lnTo>
                <a:lnTo>
                  <a:pt x="15" y="323"/>
                </a:lnTo>
                <a:lnTo>
                  <a:pt x="15" y="323"/>
                </a:lnTo>
                <a:lnTo>
                  <a:pt x="15" y="323"/>
                </a:lnTo>
                <a:lnTo>
                  <a:pt x="18" y="327"/>
                </a:lnTo>
                <a:lnTo>
                  <a:pt x="18" y="327"/>
                </a:lnTo>
                <a:lnTo>
                  <a:pt x="18" y="327"/>
                </a:lnTo>
                <a:lnTo>
                  <a:pt x="18" y="331"/>
                </a:lnTo>
                <a:lnTo>
                  <a:pt x="18" y="331"/>
                </a:lnTo>
                <a:lnTo>
                  <a:pt x="18" y="331"/>
                </a:lnTo>
                <a:lnTo>
                  <a:pt x="22" y="334"/>
                </a:lnTo>
                <a:lnTo>
                  <a:pt x="22" y="334"/>
                </a:lnTo>
                <a:lnTo>
                  <a:pt x="22" y="334"/>
                </a:lnTo>
                <a:lnTo>
                  <a:pt x="22" y="338"/>
                </a:lnTo>
                <a:lnTo>
                  <a:pt x="22" y="338"/>
                </a:lnTo>
                <a:lnTo>
                  <a:pt x="22" y="338"/>
                </a:lnTo>
                <a:lnTo>
                  <a:pt x="22" y="342"/>
                </a:lnTo>
                <a:lnTo>
                  <a:pt x="22" y="342"/>
                </a:lnTo>
                <a:lnTo>
                  <a:pt x="22" y="342"/>
                </a:lnTo>
                <a:lnTo>
                  <a:pt x="22" y="342"/>
                </a:lnTo>
                <a:lnTo>
                  <a:pt x="22" y="346"/>
                </a:lnTo>
                <a:lnTo>
                  <a:pt x="22" y="346"/>
                </a:lnTo>
                <a:lnTo>
                  <a:pt x="22" y="346"/>
                </a:lnTo>
                <a:lnTo>
                  <a:pt x="22" y="346"/>
                </a:lnTo>
                <a:lnTo>
                  <a:pt x="22" y="349"/>
                </a:lnTo>
                <a:lnTo>
                  <a:pt x="22" y="349"/>
                </a:lnTo>
                <a:lnTo>
                  <a:pt x="22" y="349"/>
                </a:lnTo>
                <a:lnTo>
                  <a:pt x="22" y="349"/>
                </a:lnTo>
                <a:lnTo>
                  <a:pt x="22" y="349"/>
                </a:lnTo>
                <a:lnTo>
                  <a:pt x="22" y="349"/>
                </a:lnTo>
                <a:lnTo>
                  <a:pt x="559" y="42"/>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50">
            <a:extLst>
              <a:ext uri="{FF2B5EF4-FFF2-40B4-BE49-F238E27FC236}">
                <a16:creationId xmlns:a16="http://schemas.microsoft.com/office/drawing/2014/main" id="{A40E51AE-FADA-D1C3-A580-8886F91737A7}"/>
              </a:ext>
            </a:extLst>
          </p:cNvPr>
          <p:cNvSpPr>
            <a:spLocks/>
          </p:cNvSpPr>
          <p:nvPr/>
        </p:nvSpPr>
        <p:spPr bwMode="auto">
          <a:xfrm>
            <a:off x="4744662" y="3767138"/>
            <a:ext cx="660400" cy="525463"/>
          </a:xfrm>
          <a:custGeom>
            <a:avLst/>
            <a:gdLst>
              <a:gd name="T0" fmla="*/ 30 w 416"/>
              <a:gd name="T1" fmla="*/ 0 h 331"/>
              <a:gd name="T2" fmla="*/ 30 w 416"/>
              <a:gd name="T3" fmla="*/ 0 h 331"/>
              <a:gd name="T4" fmla="*/ 26 w 416"/>
              <a:gd name="T5" fmla="*/ 0 h 331"/>
              <a:gd name="T6" fmla="*/ 26 w 416"/>
              <a:gd name="T7" fmla="*/ 0 h 331"/>
              <a:gd name="T8" fmla="*/ 22 w 416"/>
              <a:gd name="T9" fmla="*/ 0 h 331"/>
              <a:gd name="T10" fmla="*/ 19 w 416"/>
              <a:gd name="T11" fmla="*/ 0 h 331"/>
              <a:gd name="T12" fmla="*/ 19 w 416"/>
              <a:gd name="T13" fmla="*/ 0 h 331"/>
              <a:gd name="T14" fmla="*/ 15 w 416"/>
              <a:gd name="T15" fmla="*/ 0 h 331"/>
              <a:gd name="T16" fmla="*/ 15 w 416"/>
              <a:gd name="T17" fmla="*/ 0 h 331"/>
              <a:gd name="T18" fmla="*/ 11 w 416"/>
              <a:gd name="T19" fmla="*/ 4 h 331"/>
              <a:gd name="T20" fmla="*/ 7 w 416"/>
              <a:gd name="T21" fmla="*/ 4 h 331"/>
              <a:gd name="T22" fmla="*/ 7 w 416"/>
              <a:gd name="T23" fmla="*/ 8 h 331"/>
              <a:gd name="T24" fmla="*/ 4 w 416"/>
              <a:gd name="T25" fmla="*/ 12 h 331"/>
              <a:gd name="T26" fmla="*/ 4 w 416"/>
              <a:gd name="T27" fmla="*/ 12 h 331"/>
              <a:gd name="T28" fmla="*/ 4 w 416"/>
              <a:gd name="T29" fmla="*/ 16 h 331"/>
              <a:gd name="T30" fmla="*/ 0 w 416"/>
              <a:gd name="T31" fmla="*/ 16 h 331"/>
              <a:gd name="T32" fmla="*/ 0 w 416"/>
              <a:gd name="T33" fmla="*/ 19 h 331"/>
              <a:gd name="T34" fmla="*/ 0 w 416"/>
              <a:gd name="T35" fmla="*/ 23 h 331"/>
              <a:gd name="T36" fmla="*/ 0 w 416"/>
              <a:gd name="T37" fmla="*/ 27 h 331"/>
              <a:gd name="T38" fmla="*/ 0 w 416"/>
              <a:gd name="T39" fmla="*/ 27 h 331"/>
              <a:gd name="T40" fmla="*/ 0 w 416"/>
              <a:gd name="T41" fmla="*/ 31 h 331"/>
              <a:gd name="T42" fmla="*/ 0 w 416"/>
              <a:gd name="T43" fmla="*/ 31 h 331"/>
              <a:gd name="T44" fmla="*/ 4 w 416"/>
              <a:gd name="T45" fmla="*/ 34 h 331"/>
              <a:gd name="T46" fmla="*/ 4 w 416"/>
              <a:gd name="T47" fmla="*/ 34 h 331"/>
              <a:gd name="T48" fmla="*/ 4 w 416"/>
              <a:gd name="T49" fmla="*/ 38 h 331"/>
              <a:gd name="T50" fmla="*/ 390 w 416"/>
              <a:gd name="T51" fmla="*/ 331 h 331"/>
              <a:gd name="T52" fmla="*/ 390 w 416"/>
              <a:gd name="T53" fmla="*/ 327 h 331"/>
              <a:gd name="T54" fmla="*/ 386 w 416"/>
              <a:gd name="T55" fmla="*/ 327 h 331"/>
              <a:gd name="T56" fmla="*/ 386 w 416"/>
              <a:gd name="T57" fmla="*/ 323 h 331"/>
              <a:gd name="T58" fmla="*/ 386 w 416"/>
              <a:gd name="T59" fmla="*/ 323 h 331"/>
              <a:gd name="T60" fmla="*/ 386 w 416"/>
              <a:gd name="T61" fmla="*/ 319 h 331"/>
              <a:gd name="T62" fmla="*/ 386 w 416"/>
              <a:gd name="T63" fmla="*/ 316 h 331"/>
              <a:gd name="T64" fmla="*/ 386 w 416"/>
              <a:gd name="T65" fmla="*/ 316 h 331"/>
              <a:gd name="T66" fmla="*/ 386 w 416"/>
              <a:gd name="T67" fmla="*/ 312 h 331"/>
              <a:gd name="T68" fmla="*/ 390 w 416"/>
              <a:gd name="T69" fmla="*/ 308 h 331"/>
              <a:gd name="T70" fmla="*/ 390 w 416"/>
              <a:gd name="T71" fmla="*/ 308 h 331"/>
              <a:gd name="T72" fmla="*/ 390 w 416"/>
              <a:gd name="T73" fmla="*/ 304 h 331"/>
              <a:gd name="T74" fmla="*/ 394 w 416"/>
              <a:gd name="T75" fmla="*/ 301 h 331"/>
              <a:gd name="T76" fmla="*/ 394 w 416"/>
              <a:gd name="T77" fmla="*/ 301 h 331"/>
              <a:gd name="T78" fmla="*/ 398 w 416"/>
              <a:gd name="T79" fmla="*/ 297 h 331"/>
              <a:gd name="T80" fmla="*/ 398 w 416"/>
              <a:gd name="T81" fmla="*/ 297 h 331"/>
              <a:gd name="T82" fmla="*/ 401 w 416"/>
              <a:gd name="T83" fmla="*/ 297 h 331"/>
              <a:gd name="T84" fmla="*/ 405 w 416"/>
              <a:gd name="T85" fmla="*/ 293 h 331"/>
              <a:gd name="T86" fmla="*/ 405 w 416"/>
              <a:gd name="T87" fmla="*/ 293 h 331"/>
              <a:gd name="T88" fmla="*/ 409 w 416"/>
              <a:gd name="T89" fmla="*/ 293 h 331"/>
              <a:gd name="T90" fmla="*/ 409 w 416"/>
              <a:gd name="T91" fmla="*/ 293 h 331"/>
              <a:gd name="T92" fmla="*/ 413 w 416"/>
              <a:gd name="T93" fmla="*/ 293 h 331"/>
              <a:gd name="T94" fmla="*/ 416 w 416"/>
              <a:gd name="T95" fmla="*/ 293 h 331"/>
              <a:gd name="T96" fmla="*/ 416 w 416"/>
              <a:gd name="T97" fmla="*/ 293 h 331"/>
              <a:gd name="T98" fmla="*/ 416 w 416"/>
              <a:gd name="T99" fmla="*/ 29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6" h="331">
                <a:moveTo>
                  <a:pt x="30" y="0"/>
                </a:moveTo>
                <a:lnTo>
                  <a:pt x="30" y="0"/>
                </a:lnTo>
                <a:lnTo>
                  <a:pt x="30" y="0"/>
                </a:lnTo>
                <a:lnTo>
                  <a:pt x="30" y="0"/>
                </a:lnTo>
                <a:lnTo>
                  <a:pt x="26" y="0"/>
                </a:lnTo>
                <a:lnTo>
                  <a:pt x="26" y="0"/>
                </a:lnTo>
                <a:lnTo>
                  <a:pt x="26" y="0"/>
                </a:lnTo>
                <a:lnTo>
                  <a:pt x="26" y="0"/>
                </a:lnTo>
                <a:lnTo>
                  <a:pt x="22" y="0"/>
                </a:lnTo>
                <a:lnTo>
                  <a:pt x="22" y="0"/>
                </a:lnTo>
                <a:lnTo>
                  <a:pt x="22" y="0"/>
                </a:lnTo>
                <a:lnTo>
                  <a:pt x="19" y="0"/>
                </a:lnTo>
                <a:lnTo>
                  <a:pt x="19" y="0"/>
                </a:lnTo>
                <a:lnTo>
                  <a:pt x="19" y="0"/>
                </a:lnTo>
                <a:lnTo>
                  <a:pt x="19" y="0"/>
                </a:lnTo>
                <a:lnTo>
                  <a:pt x="15" y="0"/>
                </a:lnTo>
                <a:lnTo>
                  <a:pt x="15" y="0"/>
                </a:lnTo>
                <a:lnTo>
                  <a:pt x="15" y="0"/>
                </a:lnTo>
                <a:lnTo>
                  <a:pt x="11" y="4"/>
                </a:lnTo>
                <a:lnTo>
                  <a:pt x="11" y="4"/>
                </a:lnTo>
                <a:lnTo>
                  <a:pt x="11" y="4"/>
                </a:lnTo>
                <a:lnTo>
                  <a:pt x="7" y="4"/>
                </a:lnTo>
                <a:lnTo>
                  <a:pt x="7" y="8"/>
                </a:lnTo>
                <a:lnTo>
                  <a:pt x="7" y="8"/>
                </a:lnTo>
                <a:lnTo>
                  <a:pt x="7" y="8"/>
                </a:lnTo>
                <a:lnTo>
                  <a:pt x="4" y="12"/>
                </a:lnTo>
                <a:lnTo>
                  <a:pt x="4" y="12"/>
                </a:lnTo>
                <a:lnTo>
                  <a:pt x="4" y="12"/>
                </a:lnTo>
                <a:lnTo>
                  <a:pt x="4" y="12"/>
                </a:lnTo>
                <a:lnTo>
                  <a:pt x="4" y="16"/>
                </a:lnTo>
                <a:lnTo>
                  <a:pt x="4" y="16"/>
                </a:lnTo>
                <a:lnTo>
                  <a:pt x="0" y="16"/>
                </a:lnTo>
                <a:lnTo>
                  <a:pt x="0" y="19"/>
                </a:lnTo>
                <a:lnTo>
                  <a:pt x="0" y="19"/>
                </a:lnTo>
                <a:lnTo>
                  <a:pt x="0" y="23"/>
                </a:lnTo>
                <a:lnTo>
                  <a:pt x="0" y="23"/>
                </a:lnTo>
                <a:lnTo>
                  <a:pt x="0" y="23"/>
                </a:lnTo>
                <a:lnTo>
                  <a:pt x="0" y="27"/>
                </a:lnTo>
                <a:lnTo>
                  <a:pt x="0" y="27"/>
                </a:lnTo>
                <a:lnTo>
                  <a:pt x="0" y="27"/>
                </a:lnTo>
                <a:lnTo>
                  <a:pt x="0" y="27"/>
                </a:lnTo>
                <a:lnTo>
                  <a:pt x="0" y="31"/>
                </a:lnTo>
                <a:lnTo>
                  <a:pt x="0" y="31"/>
                </a:lnTo>
                <a:lnTo>
                  <a:pt x="0" y="31"/>
                </a:lnTo>
                <a:lnTo>
                  <a:pt x="0" y="34"/>
                </a:lnTo>
                <a:lnTo>
                  <a:pt x="4" y="34"/>
                </a:lnTo>
                <a:lnTo>
                  <a:pt x="4" y="34"/>
                </a:lnTo>
                <a:lnTo>
                  <a:pt x="4" y="34"/>
                </a:lnTo>
                <a:lnTo>
                  <a:pt x="4" y="34"/>
                </a:lnTo>
                <a:lnTo>
                  <a:pt x="4" y="38"/>
                </a:lnTo>
                <a:lnTo>
                  <a:pt x="390" y="331"/>
                </a:lnTo>
                <a:lnTo>
                  <a:pt x="390" y="331"/>
                </a:lnTo>
                <a:lnTo>
                  <a:pt x="390" y="327"/>
                </a:lnTo>
                <a:lnTo>
                  <a:pt x="390" y="327"/>
                </a:lnTo>
                <a:lnTo>
                  <a:pt x="390" y="327"/>
                </a:lnTo>
                <a:lnTo>
                  <a:pt x="386" y="327"/>
                </a:lnTo>
                <a:lnTo>
                  <a:pt x="386" y="327"/>
                </a:lnTo>
                <a:lnTo>
                  <a:pt x="386" y="323"/>
                </a:lnTo>
                <a:lnTo>
                  <a:pt x="386" y="323"/>
                </a:lnTo>
                <a:lnTo>
                  <a:pt x="386" y="323"/>
                </a:lnTo>
                <a:lnTo>
                  <a:pt x="386" y="319"/>
                </a:lnTo>
                <a:lnTo>
                  <a:pt x="386" y="319"/>
                </a:lnTo>
                <a:lnTo>
                  <a:pt x="386" y="319"/>
                </a:lnTo>
                <a:lnTo>
                  <a:pt x="386" y="316"/>
                </a:lnTo>
                <a:lnTo>
                  <a:pt x="386" y="316"/>
                </a:lnTo>
                <a:lnTo>
                  <a:pt x="386" y="316"/>
                </a:lnTo>
                <a:lnTo>
                  <a:pt x="386" y="312"/>
                </a:lnTo>
                <a:lnTo>
                  <a:pt x="386" y="312"/>
                </a:lnTo>
                <a:lnTo>
                  <a:pt x="386" y="312"/>
                </a:lnTo>
                <a:lnTo>
                  <a:pt x="390" y="308"/>
                </a:lnTo>
                <a:lnTo>
                  <a:pt x="390" y="308"/>
                </a:lnTo>
                <a:lnTo>
                  <a:pt x="390" y="308"/>
                </a:lnTo>
                <a:lnTo>
                  <a:pt x="390" y="304"/>
                </a:lnTo>
                <a:lnTo>
                  <a:pt x="390" y="304"/>
                </a:lnTo>
                <a:lnTo>
                  <a:pt x="394" y="304"/>
                </a:lnTo>
                <a:lnTo>
                  <a:pt x="394" y="301"/>
                </a:lnTo>
                <a:lnTo>
                  <a:pt x="394" y="301"/>
                </a:lnTo>
                <a:lnTo>
                  <a:pt x="394" y="301"/>
                </a:lnTo>
                <a:lnTo>
                  <a:pt x="398" y="301"/>
                </a:lnTo>
                <a:lnTo>
                  <a:pt x="398" y="297"/>
                </a:lnTo>
                <a:lnTo>
                  <a:pt x="398" y="297"/>
                </a:lnTo>
                <a:lnTo>
                  <a:pt x="398" y="297"/>
                </a:lnTo>
                <a:lnTo>
                  <a:pt x="401" y="297"/>
                </a:lnTo>
                <a:lnTo>
                  <a:pt x="401" y="297"/>
                </a:lnTo>
                <a:lnTo>
                  <a:pt x="401" y="293"/>
                </a:lnTo>
                <a:lnTo>
                  <a:pt x="405" y="293"/>
                </a:lnTo>
                <a:lnTo>
                  <a:pt x="405" y="293"/>
                </a:lnTo>
                <a:lnTo>
                  <a:pt x="405" y="293"/>
                </a:lnTo>
                <a:lnTo>
                  <a:pt x="409" y="293"/>
                </a:lnTo>
                <a:lnTo>
                  <a:pt x="409" y="293"/>
                </a:lnTo>
                <a:lnTo>
                  <a:pt x="409" y="293"/>
                </a:lnTo>
                <a:lnTo>
                  <a:pt x="409" y="293"/>
                </a:lnTo>
                <a:lnTo>
                  <a:pt x="413" y="293"/>
                </a:lnTo>
                <a:lnTo>
                  <a:pt x="413" y="293"/>
                </a:lnTo>
                <a:lnTo>
                  <a:pt x="413" y="293"/>
                </a:lnTo>
                <a:lnTo>
                  <a:pt x="416" y="293"/>
                </a:lnTo>
                <a:lnTo>
                  <a:pt x="416" y="293"/>
                </a:lnTo>
                <a:lnTo>
                  <a:pt x="416" y="293"/>
                </a:lnTo>
                <a:lnTo>
                  <a:pt x="416" y="293"/>
                </a:lnTo>
                <a:lnTo>
                  <a:pt x="416" y="293"/>
                </a:lnTo>
                <a:lnTo>
                  <a:pt x="30" y="0"/>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51">
            <a:extLst>
              <a:ext uri="{FF2B5EF4-FFF2-40B4-BE49-F238E27FC236}">
                <a16:creationId xmlns:a16="http://schemas.microsoft.com/office/drawing/2014/main" id="{2F0FF8DD-7369-AC78-8EDF-BB4CD816D65D}"/>
              </a:ext>
            </a:extLst>
          </p:cNvPr>
          <p:cNvSpPr>
            <a:spLocks/>
          </p:cNvSpPr>
          <p:nvPr/>
        </p:nvSpPr>
        <p:spPr bwMode="auto">
          <a:xfrm>
            <a:off x="3803275" y="2511425"/>
            <a:ext cx="792163" cy="1089025"/>
          </a:xfrm>
          <a:custGeom>
            <a:avLst/>
            <a:gdLst>
              <a:gd name="T0" fmla="*/ 465 w 499"/>
              <a:gd name="T1" fmla="*/ 683 h 686"/>
              <a:gd name="T2" fmla="*/ 465 w 499"/>
              <a:gd name="T3" fmla="*/ 686 h 686"/>
              <a:gd name="T4" fmla="*/ 465 w 499"/>
              <a:gd name="T5" fmla="*/ 686 h 686"/>
              <a:gd name="T6" fmla="*/ 469 w 499"/>
              <a:gd name="T7" fmla="*/ 686 h 686"/>
              <a:gd name="T8" fmla="*/ 469 w 499"/>
              <a:gd name="T9" fmla="*/ 686 h 686"/>
              <a:gd name="T10" fmla="*/ 473 w 499"/>
              <a:gd name="T11" fmla="*/ 686 h 686"/>
              <a:gd name="T12" fmla="*/ 473 w 499"/>
              <a:gd name="T13" fmla="*/ 686 h 686"/>
              <a:gd name="T14" fmla="*/ 476 w 499"/>
              <a:gd name="T15" fmla="*/ 686 h 686"/>
              <a:gd name="T16" fmla="*/ 476 w 499"/>
              <a:gd name="T17" fmla="*/ 683 h 686"/>
              <a:gd name="T18" fmla="*/ 480 w 499"/>
              <a:gd name="T19" fmla="*/ 683 h 686"/>
              <a:gd name="T20" fmla="*/ 484 w 499"/>
              <a:gd name="T21" fmla="*/ 683 h 686"/>
              <a:gd name="T22" fmla="*/ 484 w 499"/>
              <a:gd name="T23" fmla="*/ 679 h 686"/>
              <a:gd name="T24" fmla="*/ 488 w 499"/>
              <a:gd name="T25" fmla="*/ 679 h 686"/>
              <a:gd name="T26" fmla="*/ 491 w 499"/>
              <a:gd name="T27" fmla="*/ 679 h 686"/>
              <a:gd name="T28" fmla="*/ 491 w 499"/>
              <a:gd name="T29" fmla="*/ 675 h 686"/>
              <a:gd name="T30" fmla="*/ 495 w 499"/>
              <a:gd name="T31" fmla="*/ 675 h 686"/>
              <a:gd name="T32" fmla="*/ 495 w 499"/>
              <a:gd name="T33" fmla="*/ 671 h 686"/>
              <a:gd name="T34" fmla="*/ 499 w 499"/>
              <a:gd name="T35" fmla="*/ 671 h 686"/>
              <a:gd name="T36" fmla="*/ 499 w 499"/>
              <a:gd name="T37" fmla="*/ 668 h 686"/>
              <a:gd name="T38" fmla="*/ 499 w 499"/>
              <a:gd name="T39" fmla="*/ 664 h 686"/>
              <a:gd name="T40" fmla="*/ 499 w 499"/>
              <a:gd name="T41" fmla="*/ 664 h 686"/>
              <a:gd name="T42" fmla="*/ 499 w 499"/>
              <a:gd name="T43" fmla="*/ 664 h 686"/>
              <a:gd name="T44" fmla="*/ 499 w 499"/>
              <a:gd name="T45" fmla="*/ 660 h 686"/>
              <a:gd name="T46" fmla="*/ 499 w 499"/>
              <a:gd name="T47" fmla="*/ 660 h 686"/>
              <a:gd name="T48" fmla="*/ 499 w 499"/>
              <a:gd name="T49" fmla="*/ 656 h 686"/>
              <a:gd name="T50" fmla="*/ 37 w 499"/>
              <a:gd name="T51" fmla="*/ 0 h 686"/>
              <a:gd name="T52" fmla="*/ 37 w 499"/>
              <a:gd name="T53" fmla="*/ 0 h 686"/>
              <a:gd name="T54" fmla="*/ 37 w 499"/>
              <a:gd name="T55" fmla="*/ 3 h 686"/>
              <a:gd name="T56" fmla="*/ 37 w 499"/>
              <a:gd name="T57" fmla="*/ 3 h 686"/>
              <a:gd name="T58" fmla="*/ 37 w 499"/>
              <a:gd name="T59" fmla="*/ 7 h 686"/>
              <a:gd name="T60" fmla="*/ 34 w 499"/>
              <a:gd name="T61" fmla="*/ 7 h 686"/>
              <a:gd name="T62" fmla="*/ 34 w 499"/>
              <a:gd name="T63" fmla="*/ 11 h 686"/>
              <a:gd name="T64" fmla="*/ 34 w 499"/>
              <a:gd name="T65" fmla="*/ 11 h 686"/>
              <a:gd name="T66" fmla="*/ 30 w 499"/>
              <a:gd name="T67" fmla="*/ 15 h 686"/>
              <a:gd name="T68" fmla="*/ 30 w 499"/>
              <a:gd name="T69" fmla="*/ 15 h 686"/>
              <a:gd name="T70" fmla="*/ 26 w 499"/>
              <a:gd name="T71" fmla="*/ 18 h 686"/>
              <a:gd name="T72" fmla="*/ 26 w 499"/>
              <a:gd name="T73" fmla="*/ 18 h 686"/>
              <a:gd name="T74" fmla="*/ 22 w 499"/>
              <a:gd name="T75" fmla="*/ 22 h 686"/>
              <a:gd name="T76" fmla="*/ 19 w 499"/>
              <a:gd name="T77" fmla="*/ 22 h 686"/>
              <a:gd name="T78" fmla="*/ 19 w 499"/>
              <a:gd name="T79" fmla="*/ 22 h 686"/>
              <a:gd name="T80" fmla="*/ 15 w 499"/>
              <a:gd name="T81" fmla="*/ 26 h 686"/>
              <a:gd name="T82" fmla="*/ 15 w 499"/>
              <a:gd name="T83" fmla="*/ 26 h 686"/>
              <a:gd name="T84" fmla="*/ 11 w 499"/>
              <a:gd name="T85" fmla="*/ 26 h 686"/>
              <a:gd name="T86" fmla="*/ 7 w 499"/>
              <a:gd name="T87" fmla="*/ 26 h 686"/>
              <a:gd name="T88" fmla="*/ 7 w 499"/>
              <a:gd name="T89" fmla="*/ 26 h 686"/>
              <a:gd name="T90" fmla="*/ 4 w 499"/>
              <a:gd name="T91" fmla="*/ 26 h 686"/>
              <a:gd name="T92" fmla="*/ 4 w 499"/>
              <a:gd name="T93" fmla="*/ 26 h 686"/>
              <a:gd name="T94" fmla="*/ 0 w 499"/>
              <a:gd name="T95" fmla="*/ 26 h 686"/>
              <a:gd name="T96" fmla="*/ 0 w 499"/>
              <a:gd name="T97" fmla="*/ 26 h 686"/>
              <a:gd name="T98" fmla="*/ 0 w 499"/>
              <a:gd name="T99" fmla="*/ 26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9" h="686">
                <a:moveTo>
                  <a:pt x="461" y="683"/>
                </a:moveTo>
                <a:lnTo>
                  <a:pt x="465" y="683"/>
                </a:lnTo>
                <a:lnTo>
                  <a:pt x="465" y="686"/>
                </a:lnTo>
                <a:lnTo>
                  <a:pt x="465" y="686"/>
                </a:lnTo>
                <a:lnTo>
                  <a:pt x="465" y="686"/>
                </a:lnTo>
                <a:lnTo>
                  <a:pt x="465" y="686"/>
                </a:lnTo>
                <a:lnTo>
                  <a:pt x="465" y="686"/>
                </a:lnTo>
                <a:lnTo>
                  <a:pt x="469" y="686"/>
                </a:lnTo>
                <a:lnTo>
                  <a:pt x="469" y="686"/>
                </a:lnTo>
                <a:lnTo>
                  <a:pt x="469" y="686"/>
                </a:lnTo>
                <a:lnTo>
                  <a:pt x="469" y="686"/>
                </a:lnTo>
                <a:lnTo>
                  <a:pt x="473" y="686"/>
                </a:lnTo>
                <a:lnTo>
                  <a:pt x="473" y="686"/>
                </a:lnTo>
                <a:lnTo>
                  <a:pt x="473" y="686"/>
                </a:lnTo>
                <a:lnTo>
                  <a:pt x="473" y="686"/>
                </a:lnTo>
                <a:lnTo>
                  <a:pt x="476" y="686"/>
                </a:lnTo>
                <a:lnTo>
                  <a:pt x="476" y="686"/>
                </a:lnTo>
                <a:lnTo>
                  <a:pt x="476" y="683"/>
                </a:lnTo>
                <a:lnTo>
                  <a:pt x="480" y="683"/>
                </a:lnTo>
                <a:lnTo>
                  <a:pt x="480" y="683"/>
                </a:lnTo>
                <a:lnTo>
                  <a:pt x="480" y="683"/>
                </a:lnTo>
                <a:lnTo>
                  <a:pt x="484" y="683"/>
                </a:lnTo>
                <a:lnTo>
                  <a:pt x="484" y="683"/>
                </a:lnTo>
                <a:lnTo>
                  <a:pt x="484" y="679"/>
                </a:lnTo>
                <a:lnTo>
                  <a:pt x="488" y="679"/>
                </a:lnTo>
                <a:lnTo>
                  <a:pt x="488" y="679"/>
                </a:lnTo>
                <a:lnTo>
                  <a:pt x="488" y="679"/>
                </a:lnTo>
                <a:lnTo>
                  <a:pt x="491" y="679"/>
                </a:lnTo>
                <a:lnTo>
                  <a:pt x="491" y="675"/>
                </a:lnTo>
                <a:lnTo>
                  <a:pt x="491" y="675"/>
                </a:lnTo>
                <a:lnTo>
                  <a:pt x="491" y="675"/>
                </a:lnTo>
                <a:lnTo>
                  <a:pt x="495" y="675"/>
                </a:lnTo>
                <a:lnTo>
                  <a:pt x="495" y="671"/>
                </a:lnTo>
                <a:lnTo>
                  <a:pt x="495" y="671"/>
                </a:lnTo>
                <a:lnTo>
                  <a:pt x="495" y="671"/>
                </a:lnTo>
                <a:lnTo>
                  <a:pt x="499" y="671"/>
                </a:lnTo>
                <a:lnTo>
                  <a:pt x="499" y="668"/>
                </a:lnTo>
                <a:lnTo>
                  <a:pt x="499" y="668"/>
                </a:lnTo>
                <a:lnTo>
                  <a:pt x="499" y="668"/>
                </a:lnTo>
                <a:lnTo>
                  <a:pt x="499" y="664"/>
                </a:lnTo>
                <a:lnTo>
                  <a:pt x="499" y="664"/>
                </a:lnTo>
                <a:lnTo>
                  <a:pt x="499" y="664"/>
                </a:lnTo>
                <a:lnTo>
                  <a:pt x="499" y="664"/>
                </a:lnTo>
                <a:lnTo>
                  <a:pt x="499" y="664"/>
                </a:lnTo>
                <a:lnTo>
                  <a:pt x="499" y="660"/>
                </a:lnTo>
                <a:lnTo>
                  <a:pt x="499" y="660"/>
                </a:lnTo>
                <a:lnTo>
                  <a:pt x="499" y="660"/>
                </a:lnTo>
                <a:lnTo>
                  <a:pt x="499" y="660"/>
                </a:lnTo>
                <a:lnTo>
                  <a:pt x="499" y="660"/>
                </a:lnTo>
                <a:lnTo>
                  <a:pt x="499" y="656"/>
                </a:lnTo>
                <a:lnTo>
                  <a:pt x="37" y="0"/>
                </a:lnTo>
                <a:lnTo>
                  <a:pt x="37" y="0"/>
                </a:lnTo>
                <a:lnTo>
                  <a:pt x="37" y="0"/>
                </a:lnTo>
                <a:lnTo>
                  <a:pt x="37" y="0"/>
                </a:lnTo>
                <a:lnTo>
                  <a:pt x="37" y="0"/>
                </a:lnTo>
                <a:lnTo>
                  <a:pt x="37" y="3"/>
                </a:lnTo>
                <a:lnTo>
                  <a:pt x="37" y="3"/>
                </a:lnTo>
                <a:lnTo>
                  <a:pt x="37" y="3"/>
                </a:lnTo>
                <a:lnTo>
                  <a:pt x="37" y="3"/>
                </a:lnTo>
                <a:lnTo>
                  <a:pt x="37" y="7"/>
                </a:lnTo>
                <a:lnTo>
                  <a:pt x="37" y="7"/>
                </a:lnTo>
                <a:lnTo>
                  <a:pt x="34" y="7"/>
                </a:lnTo>
                <a:lnTo>
                  <a:pt x="34" y="7"/>
                </a:lnTo>
                <a:lnTo>
                  <a:pt x="34" y="11"/>
                </a:lnTo>
                <a:lnTo>
                  <a:pt x="34" y="11"/>
                </a:lnTo>
                <a:lnTo>
                  <a:pt x="34" y="11"/>
                </a:lnTo>
                <a:lnTo>
                  <a:pt x="34" y="11"/>
                </a:lnTo>
                <a:lnTo>
                  <a:pt x="30" y="15"/>
                </a:lnTo>
                <a:lnTo>
                  <a:pt x="30" y="15"/>
                </a:lnTo>
                <a:lnTo>
                  <a:pt x="30" y="15"/>
                </a:lnTo>
                <a:lnTo>
                  <a:pt x="30" y="15"/>
                </a:lnTo>
                <a:lnTo>
                  <a:pt x="26" y="18"/>
                </a:lnTo>
                <a:lnTo>
                  <a:pt x="26" y="18"/>
                </a:lnTo>
                <a:lnTo>
                  <a:pt x="26" y="18"/>
                </a:lnTo>
                <a:lnTo>
                  <a:pt x="22" y="18"/>
                </a:lnTo>
                <a:lnTo>
                  <a:pt x="22" y="22"/>
                </a:lnTo>
                <a:lnTo>
                  <a:pt x="22" y="22"/>
                </a:lnTo>
                <a:lnTo>
                  <a:pt x="19" y="22"/>
                </a:lnTo>
                <a:lnTo>
                  <a:pt x="19" y="22"/>
                </a:lnTo>
                <a:lnTo>
                  <a:pt x="19" y="22"/>
                </a:lnTo>
                <a:lnTo>
                  <a:pt x="19" y="22"/>
                </a:lnTo>
                <a:lnTo>
                  <a:pt x="15" y="26"/>
                </a:lnTo>
                <a:lnTo>
                  <a:pt x="15" y="26"/>
                </a:lnTo>
                <a:lnTo>
                  <a:pt x="15" y="26"/>
                </a:lnTo>
                <a:lnTo>
                  <a:pt x="11" y="26"/>
                </a:lnTo>
                <a:lnTo>
                  <a:pt x="11" y="26"/>
                </a:lnTo>
                <a:lnTo>
                  <a:pt x="11" y="26"/>
                </a:lnTo>
                <a:lnTo>
                  <a:pt x="7" y="26"/>
                </a:lnTo>
                <a:lnTo>
                  <a:pt x="7" y="26"/>
                </a:lnTo>
                <a:lnTo>
                  <a:pt x="7" y="26"/>
                </a:lnTo>
                <a:lnTo>
                  <a:pt x="7" y="26"/>
                </a:lnTo>
                <a:lnTo>
                  <a:pt x="4" y="26"/>
                </a:lnTo>
                <a:lnTo>
                  <a:pt x="4" y="26"/>
                </a:lnTo>
                <a:lnTo>
                  <a:pt x="4" y="26"/>
                </a:lnTo>
                <a:lnTo>
                  <a:pt x="4" y="26"/>
                </a:lnTo>
                <a:lnTo>
                  <a:pt x="0" y="26"/>
                </a:lnTo>
                <a:lnTo>
                  <a:pt x="0" y="26"/>
                </a:lnTo>
                <a:lnTo>
                  <a:pt x="0" y="26"/>
                </a:lnTo>
                <a:lnTo>
                  <a:pt x="0" y="26"/>
                </a:lnTo>
                <a:lnTo>
                  <a:pt x="0" y="26"/>
                </a:lnTo>
                <a:lnTo>
                  <a:pt x="461" y="68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Oval 52">
            <a:extLst>
              <a:ext uri="{FF2B5EF4-FFF2-40B4-BE49-F238E27FC236}">
                <a16:creationId xmlns:a16="http://schemas.microsoft.com/office/drawing/2014/main" id="{5D53E2F1-6804-AA55-7445-5231881BBEE0}"/>
              </a:ext>
            </a:extLst>
          </p:cNvPr>
          <p:cNvSpPr>
            <a:spLocks noChangeArrowheads="1"/>
          </p:cNvSpPr>
          <p:nvPr/>
        </p:nvSpPr>
        <p:spPr bwMode="auto">
          <a:xfrm>
            <a:off x="2295150" y="1022350"/>
            <a:ext cx="185738" cy="184150"/>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Oval 53">
            <a:extLst>
              <a:ext uri="{FF2B5EF4-FFF2-40B4-BE49-F238E27FC236}">
                <a16:creationId xmlns:a16="http://schemas.microsoft.com/office/drawing/2014/main" id="{4EAE68C0-6B16-41D3-B7B2-C75BE9DABCD2}"/>
              </a:ext>
            </a:extLst>
          </p:cNvPr>
          <p:cNvSpPr>
            <a:spLocks noChangeArrowheads="1"/>
          </p:cNvSpPr>
          <p:nvPr/>
        </p:nvSpPr>
        <p:spPr bwMode="auto">
          <a:xfrm>
            <a:off x="2123700" y="2886075"/>
            <a:ext cx="184150" cy="184150"/>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54">
            <a:extLst>
              <a:ext uri="{FF2B5EF4-FFF2-40B4-BE49-F238E27FC236}">
                <a16:creationId xmlns:a16="http://schemas.microsoft.com/office/drawing/2014/main" id="{AB691B60-2564-E5A8-61B6-25687BC4FD5A}"/>
              </a:ext>
            </a:extLst>
          </p:cNvPr>
          <p:cNvSpPr>
            <a:spLocks/>
          </p:cNvSpPr>
          <p:nvPr/>
        </p:nvSpPr>
        <p:spPr bwMode="auto">
          <a:xfrm>
            <a:off x="2212600" y="2987675"/>
            <a:ext cx="434975" cy="536575"/>
          </a:xfrm>
          <a:custGeom>
            <a:avLst/>
            <a:gdLst>
              <a:gd name="T0" fmla="*/ 37 w 274"/>
              <a:gd name="T1" fmla="*/ 7 h 338"/>
              <a:gd name="T2" fmla="*/ 37 w 274"/>
              <a:gd name="T3" fmla="*/ 4 h 338"/>
              <a:gd name="T4" fmla="*/ 34 w 274"/>
              <a:gd name="T5" fmla="*/ 4 h 338"/>
              <a:gd name="T6" fmla="*/ 34 w 274"/>
              <a:gd name="T7" fmla="*/ 4 h 338"/>
              <a:gd name="T8" fmla="*/ 30 w 274"/>
              <a:gd name="T9" fmla="*/ 4 h 338"/>
              <a:gd name="T10" fmla="*/ 26 w 274"/>
              <a:gd name="T11" fmla="*/ 0 h 338"/>
              <a:gd name="T12" fmla="*/ 26 w 274"/>
              <a:gd name="T13" fmla="*/ 0 h 338"/>
              <a:gd name="T14" fmla="*/ 22 w 274"/>
              <a:gd name="T15" fmla="*/ 0 h 338"/>
              <a:gd name="T16" fmla="*/ 19 w 274"/>
              <a:gd name="T17" fmla="*/ 4 h 338"/>
              <a:gd name="T18" fmla="*/ 19 w 274"/>
              <a:gd name="T19" fmla="*/ 4 h 338"/>
              <a:gd name="T20" fmla="*/ 15 w 274"/>
              <a:gd name="T21" fmla="*/ 4 h 338"/>
              <a:gd name="T22" fmla="*/ 11 w 274"/>
              <a:gd name="T23" fmla="*/ 7 h 338"/>
              <a:gd name="T24" fmla="*/ 11 w 274"/>
              <a:gd name="T25" fmla="*/ 7 h 338"/>
              <a:gd name="T26" fmla="*/ 7 w 274"/>
              <a:gd name="T27" fmla="*/ 7 h 338"/>
              <a:gd name="T28" fmla="*/ 7 w 274"/>
              <a:gd name="T29" fmla="*/ 11 h 338"/>
              <a:gd name="T30" fmla="*/ 4 w 274"/>
              <a:gd name="T31" fmla="*/ 15 h 338"/>
              <a:gd name="T32" fmla="*/ 4 w 274"/>
              <a:gd name="T33" fmla="*/ 15 h 338"/>
              <a:gd name="T34" fmla="*/ 4 w 274"/>
              <a:gd name="T35" fmla="*/ 19 h 338"/>
              <a:gd name="T36" fmla="*/ 0 w 274"/>
              <a:gd name="T37" fmla="*/ 22 h 338"/>
              <a:gd name="T38" fmla="*/ 0 w 274"/>
              <a:gd name="T39" fmla="*/ 22 h 338"/>
              <a:gd name="T40" fmla="*/ 0 w 274"/>
              <a:gd name="T41" fmla="*/ 26 h 338"/>
              <a:gd name="T42" fmla="*/ 0 w 274"/>
              <a:gd name="T43" fmla="*/ 30 h 338"/>
              <a:gd name="T44" fmla="*/ 4 w 274"/>
              <a:gd name="T45" fmla="*/ 30 h 338"/>
              <a:gd name="T46" fmla="*/ 4 w 274"/>
              <a:gd name="T47" fmla="*/ 34 h 338"/>
              <a:gd name="T48" fmla="*/ 4 w 274"/>
              <a:gd name="T49" fmla="*/ 34 h 338"/>
              <a:gd name="T50" fmla="*/ 236 w 274"/>
              <a:gd name="T51" fmla="*/ 338 h 338"/>
              <a:gd name="T52" fmla="*/ 236 w 274"/>
              <a:gd name="T53" fmla="*/ 334 h 338"/>
              <a:gd name="T54" fmla="*/ 233 w 274"/>
              <a:gd name="T55" fmla="*/ 330 h 338"/>
              <a:gd name="T56" fmla="*/ 233 w 274"/>
              <a:gd name="T57" fmla="*/ 330 h 338"/>
              <a:gd name="T58" fmla="*/ 233 w 274"/>
              <a:gd name="T59" fmla="*/ 326 h 338"/>
              <a:gd name="T60" fmla="*/ 233 w 274"/>
              <a:gd name="T61" fmla="*/ 323 h 338"/>
              <a:gd name="T62" fmla="*/ 233 w 274"/>
              <a:gd name="T63" fmla="*/ 323 h 338"/>
              <a:gd name="T64" fmla="*/ 236 w 274"/>
              <a:gd name="T65" fmla="*/ 319 h 338"/>
              <a:gd name="T66" fmla="*/ 236 w 274"/>
              <a:gd name="T67" fmla="*/ 315 h 338"/>
              <a:gd name="T68" fmla="*/ 236 w 274"/>
              <a:gd name="T69" fmla="*/ 315 h 338"/>
              <a:gd name="T70" fmla="*/ 240 w 274"/>
              <a:gd name="T71" fmla="*/ 311 h 338"/>
              <a:gd name="T72" fmla="*/ 240 w 274"/>
              <a:gd name="T73" fmla="*/ 311 h 338"/>
              <a:gd name="T74" fmla="*/ 244 w 274"/>
              <a:gd name="T75" fmla="*/ 308 h 338"/>
              <a:gd name="T76" fmla="*/ 248 w 274"/>
              <a:gd name="T77" fmla="*/ 308 h 338"/>
              <a:gd name="T78" fmla="*/ 248 w 274"/>
              <a:gd name="T79" fmla="*/ 304 h 338"/>
              <a:gd name="T80" fmla="*/ 251 w 274"/>
              <a:gd name="T81" fmla="*/ 304 h 338"/>
              <a:gd name="T82" fmla="*/ 255 w 274"/>
              <a:gd name="T83" fmla="*/ 304 h 338"/>
              <a:gd name="T84" fmla="*/ 255 w 274"/>
              <a:gd name="T85" fmla="*/ 304 h 338"/>
              <a:gd name="T86" fmla="*/ 259 w 274"/>
              <a:gd name="T87" fmla="*/ 304 h 338"/>
              <a:gd name="T88" fmla="*/ 263 w 274"/>
              <a:gd name="T89" fmla="*/ 304 h 338"/>
              <a:gd name="T90" fmla="*/ 263 w 274"/>
              <a:gd name="T91" fmla="*/ 304 h 338"/>
              <a:gd name="T92" fmla="*/ 266 w 274"/>
              <a:gd name="T93" fmla="*/ 304 h 338"/>
              <a:gd name="T94" fmla="*/ 270 w 274"/>
              <a:gd name="T95" fmla="*/ 308 h 338"/>
              <a:gd name="T96" fmla="*/ 270 w 274"/>
              <a:gd name="T97" fmla="*/ 308 h 338"/>
              <a:gd name="T98" fmla="*/ 274 w 274"/>
              <a:gd name="T99" fmla="*/ 311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4" h="338">
                <a:moveTo>
                  <a:pt x="37" y="7"/>
                </a:moveTo>
                <a:lnTo>
                  <a:pt x="37" y="7"/>
                </a:lnTo>
                <a:lnTo>
                  <a:pt x="37" y="7"/>
                </a:lnTo>
                <a:lnTo>
                  <a:pt x="37" y="4"/>
                </a:lnTo>
                <a:lnTo>
                  <a:pt x="37" y="4"/>
                </a:lnTo>
                <a:lnTo>
                  <a:pt x="34" y="4"/>
                </a:lnTo>
                <a:lnTo>
                  <a:pt x="34" y="4"/>
                </a:lnTo>
                <a:lnTo>
                  <a:pt x="34" y="4"/>
                </a:lnTo>
                <a:lnTo>
                  <a:pt x="30" y="4"/>
                </a:lnTo>
                <a:lnTo>
                  <a:pt x="30" y="4"/>
                </a:lnTo>
                <a:lnTo>
                  <a:pt x="30" y="4"/>
                </a:lnTo>
                <a:lnTo>
                  <a:pt x="26" y="0"/>
                </a:lnTo>
                <a:lnTo>
                  <a:pt x="26" y="0"/>
                </a:lnTo>
                <a:lnTo>
                  <a:pt x="26" y="0"/>
                </a:lnTo>
                <a:lnTo>
                  <a:pt x="22" y="0"/>
                </a:lnTo>
                <a:lnTo>
                  <a:pt x="22" y="0"/>
                </a:lnTo>
                <a:lnTo>
                  <a:pt x="22" y="4"/>
                </a:lnTo>
                <a:lnTo>
                  <a:pt x="19" y="4"/>
                </a:lnTo>
                <a:lnTo>
                  <a:pt x="19" y="4"/>
                </a:lnTo>
                <a:lnTo>
                  <a:pt x="19" y="4"/>
                </a:lnTo>
                <a:lnTo>
                  <a:pt x="15" y="4"/>
                </a:lnTo>
                <a:lnTo>
                  <a:pt x="15" y="4"/>
                </a:lnTo>
                <a:lnTo>
                  <a:pt x="15" y="4"/>
                </a:lnTo>
                <a:lnTo>
                  <a:pt x="11" y="7"/>
                </a:lnTo>
                <a:lnTo>
                  <a:pt x="11" y="7"/>
                </a:lnTo>
                <a:lnTo>
                  <a:pt x="11" y="7"/>
                </a:lnTo>
                <a:lnTo>
                  <a:pt x="7" y="7"/>
                </a:lnTo>
                <a:lnTo>
                  <a:pt x="7" y="7"/>
                </a:lnTo>
                <a:lnTo>
                  <a:pt x="7" y="11"/>
                </a:lnTo>
                <a:lnTo>
                  <a:pt x="7" y="11"/>
                </a:lnTo>
                <a:lnTo>
                  <a:pt x="4" y="11"/>
                </a:lnTo>
                <a:lnTo>
                  <a:pt x="4" y="15"/>
                </a:lnTo>
                <a:lnTo>
                  <a:pt x="4" y="15"/>
                </a:lnTo>
                <a:lnTo>
                  <a:pt x="4" y="15"/>
                </a:lnTo>
                <a:lnTo>
                  <a:pt x="4" y="19"/>
                </a:lnTo>
                <a:lnTo>
                  <a:pt x="4" y="19"/>
                </a:lnTo>
                <a:lnTo>
                  <a:pt x="0" y="19"/>
                </a:lnTo>
                <a:lnTo>
                  <a:pt x="0" y="22"/>
                </a:lnTo>
                <a:lnTo>
                  <a:pt x="0" y="22"/>
                </a:lnTo>
                <a:lnTo>
                  <a:pt x="0" y="22"/>
                </a:lnTo>
                <a:lnTo>
                  <a:pt x="0" y="26"/>
                </a:lnTo>
                <a:lnTo>
                  <a:pt x="0" y="26"/>
                </a:lnTo>
                <a:lnTo>
                  <a:pt x="0" y="26"/>
                </a:lnTo>
                <a:lnTo>
                  <a:pt x="0" y="30"/>
                </a:lnTo>
                <a:lnTo>
                  <a:pt x="0" y="30"/>
                </a:lnTo>
                <a:lnTo>
                  <a:pt x="4" y="30"/>
                </a:lnTo>
                <a:lnTo>
                  <a:pt x="4" y="34"/>
                </a:lnTo>
                <a:lnTo>
                  <a:pt x="4" y="34"/>
                </a:lnTo>
                <a:lnTo>
                  <a:pt x="4" y="34"/>
                </a:lnTo>
                <a:lnTo>
                  <a:pt x="4" y="34"/>
                </a:lnTo>
                <a:lnTo>
                  <a:pt x="236" y="338"/>
                </a:lnTo>
                <a:lnTo>
                  <a:pt x="236" y="338"/>
                </a:lnTo>
                <a:lnTo>
                  <a:pt x="236" y="334"/>
                </a:lnTo>
                <a:lnTo>
                  <a:pt x="236" y="334"/>
                </a:lnTo>
                <a:lnTo>
                  <a:pt x="233" y="334"/>
                </a:lnTo>
                <a:lnTo>
                  <a:pt x="233" y="330"/>
                </a:lnTo>
                <a:lnTo>
                  <a:pt x="233" y="330"/>
                </a:lnTo>
                <a:lnTo>
                  <a:pt x="233" y="330"/>
                </a:lnTo>
                <a:lnTo>
                  <a:pt x="233" y="330"/>
                </a:lnTo>
                <a:lnTo>
                  <a:pt x="233" y="326"/>
                </a:lnTo>
                <a:lnTo>
                  <a:pt x="233" y="326"/>
                </a:lnTo>
                <a:lnTo>
                  <a:pt x="233" y="323"/>
                </a:lnTo>
                <a:lnTo>
                  <a:pt x="233" y="323"/>
                </a:lnTo>
                <a:lnTo>
                  <a:pt x="233" y="323"/>
                </a:lnTo>
                <a:lnTo>
                  <a:pt x="236" y="319"/>
                </a:lnTo>
                <a:lnTo>
                  <a:pt x="236" y="319"/>
                </a:lnTo>
                <a:lnTo>
                  <a:pt x="236" y="319"/>
                </a:lnTo>
                <a:lnTo>
                  <a:pt x="236" y="315"/>
                </a:lnTo>
                <a:lnTo>
                  <a:pt x="236" y="315"/>
                </a:lnTo>
                <a:lnTo>
                  <a:pt x="236" y="315"/>
                </a:lnTo>
                <a:lnTo>
                  <a:pt x="240" y="315"/>
                </a:lnTo>
                <a:lnTo>
                  <a:pt x="240" y="311"/>
                </a:lnTo>
                <a:lnTo>
                  <a:pt x="240" y="311"/>
                </a:lnTo>
                <a:lnTo>
                  <a:pt x="240" y="311"/>
                </a:lnTo>
                <a:lnTo>
                  <a:pt x="244" y="308"/>
                </a:lnTo>
                <a:lnTo>
                  <a:pt x="244" y="308"/>
                </a:lnTo>
                <a:lnTo>
                  <a:pt x="244" y="308"/>
                </a:lnTo>
                <a:lnTo>
                  <a:pt x="248" y="308"/>
                </a:lnTo>
                <a:lnTo>
                  <a:pt x="248" y="308"/>
                </a:lnTo>
                <a:lnTo>
                  <a:pt x="248" y="304"/>
                </a:lnTo>
                <a:lnTo>
                  <a:pt x="251" y="304"/>
                </a:lnTo>
                <a:lnTo>
                  <a:pt x="251" y="304"/>
                </a:lnTo>
                <a:lnTo>
                  <a:pt x="251" y="304"/>
                </a:lnTo>
                <a:lnTo>
                  <a:pt x="255" y="304"/>
                </a:lnTo>
                <a:lnTo>
                  <a:pt x="255" y="304"/>
                </a:lnTo>
                <a:lnTo>
                  <a:pt x="255" y="304"/>
                </a:lnTo>
                <a:lnTo>
                  <a:pt x="259" y="304"/>
                </a:lnTo>
                <a:lnTo>
                  <a:pt x="259" y="304"/>
                </a:lnTo>
                <a:lnTo>
                  <a:pt x="259" y="304"/>
                </a:lnTo>
                <a:lnTo>
                  <a:pt x="263" y="304"/>
                </a:lnTo>
                <a:lnTo>
                  <a:pt x="263" y="304"/>
                </a:lnTo>
                <a:lnTo>
                  <a:pt x="263" y="304"/>
                </a:lnTo>
                <a:lnTo>
                  <a:pt x="266" y="304"/>
                </a:lnTo>
                <a:lnTo>
                  <a:pt x="266" y="304"/>
                </a:lnTo>
                <a:lnTo>
                  <a:pt x="266" y="308"/>
                </a:lnTo>
                <a:lnTo>
                  <a:pt x="270" y="308"/>
                </a:lnTo>
                <a:lnTo>
                  <a:pt x="270" y="308"/>
                </a:lnTo>
                <a:lnTo>
                  <a:pt x="270" y="308"/>
                </a:lnTo>
                <a:lnTo>
                  <a:pt x="270" y="308"/>
                </a:lnTo>
                <a:lnTo>
                  <a:pt x="274" y="311"/>
                </a:lnTo>
                <a:lnTo>
                  <a:pt x="37" y="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Oval 55">
            <a:extLst>
              <a:ext uri="{FF2B5EF4-FFF2-40B4-BE49-F238E27FC236}">
                <a16:creationId xmlns:a16="http://schemas.microsoft.com/office/drawing/2014/main" id="{C18460E4-D2CB-0DC7-7074-1EC4EFC4A74F}"/>
              </a:ext>
            </a:extLst>
          </p:cNvPr>
          <p:cNvSpPr>
            <a:spLocks noChangeArrowheads="1"/>
          </p:cNvSpPr>
          <p:nvPr/>
        </p:nvSpPr>
        <p:spPr bwMode="auto">
          <a:xfrm>
            <a:off x="1814137" y="4738688"/>
            <a:ext cx="184150" cy="184150"/>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56">
            <a:extLst>
              <a:ext uri="{FF2B5EF4-FFF2-40B4-BE49-F238E27FC236}">
                <a16:creationId xmlns:a16="http://schemas.microsoft.com/office/drawing/2014/main" id="{7E5837C2-D5C9-8864-4026-B6A0E616D25C}"/>
              </a:ext>
            </a:extLst>
          </p:cNvPr>
          <p:cNvSpPr>
            <a:spLocks/>
          </p:cNvSpPr>
          <p:nvPr/>
        </p:nvSpPr>
        <p:spPr bwMode="auto">
          <a:xfrm>
            <a:off x="1914150" y="3708400"/>
            <a:ext cx="715963" cy="1084263"/>
          </a:xfrm>
          <a:custGeom>
            <a:avLst/>
            <a:gdLst>
              <a:gd name="T0" fmla="*/ 0 w 451"/>
              <a:gd name="T1" fmla="*/ 657 h 683"/>
              <a:gd name="T2" fmla="*/ 0 w 451"/>
              <a:gd name="T3" fmla="*/ 660 h 683"/>
              <a:gd name="T4" fmla="*/ 0 w 451"/>
              <a:gd name="T5" fmla="*/ 660 h 683"/>
              <a:gd name="T6" fmla="*/ 0 w 451"/>
              <a:gd name="T7" fmla="*/ 664 h 683"/>
              <a:gd name="T8" fmla="*/ 0 w 451"/>
              <a:gd name="T9" fmla="*/ 664 h 683"/>
              <a:gd name="T10" fmla="*/ 4 w 451"/>
              <a:gd name="T11" fmla="*/ 668 h 683"/>
              <a:gd name="T12" fmla="*/ 4 w 451"/>
              <a:gd name="T13" fmla="*/ 668 h 683"/>
              <a:gd name="T14" fmla="*/ 4 w 451"/>
              <a:gd name="T15" fmla="*/ 672 h 683"/>
              <a:gd name="T16" fmla="*/ 8 w 451"/>
              <a:gd name="T17" fmla="*/ 672 h 683"/>
              <a:gd name="T18" fmla="*/ 8 w 451"/>
              <a:gd name="T19" fmla="*/ 675 h 683"/>
              <a:gd name="T20" fmla="*/ 12 w 451"/>
              <a:gd name="T21" fmla="*/ 675 h 683"/>
              <a:gd name="T22" fmla="*/ 12 w 451"/>
              <a:gd name="T23" fmla="*/ 679 h 683"/>
              <a:gd name="T24" fmla="*/ 15 w 451"/>
              <a:gd name="T25" fmla="*/ 679 h 683"/>
              <a:gd name="T26" fmla="*/ 19 w 451"/>
              <a:gd name="T27" fmla="*/ 679 h 683"/>
              <a:gd name="T28" fmla="*/ 19 w 451"/>
              <a:gd name="T29" fmla="*/ 683 h 683"/>
              <a:gd name="T30" fmla="*/ 23 w 451"/>
              <a:gd name="T31" fmla="*/ 683 h 683"/>
              <a:gd name="T32" fmla="*/ 27 w 451"/>
              <a:gd name="T33" fmla="*/ 683 h 683"/>
              <a:gd name="T34" fmla="*/ 27 w 451"/>
              <a:gd name="T35" fmla="*/ 683 h 683"/>
              <a:gd name="T36" fmla="*/ 30 w 451"/>
              <a:gd name="T37" fmla="*/ 683 h 683"/>
              <a:gd name="T38" fmla="*/ 34 w 451"/>
              <a:gd name="T39" fmla="*/ 683 h 683"/>
              <a:gd name="T40" fmla="*/ 34 w 451"/>
              <a:gd name="T41" fmla="*/ 683 h 683"/>
              <a:gd name="T42" fmla="*/ 38 w 451"/>
              <a:gd name="T43" fmla="*/ 683 h 683"/>
              <a:gd name="T44" fmla="*/ 38 w 451"/>
              <a:gd name="T45" fmla="*/ 683 h 683"/>
              <a:gd name="T46" fmla="*/ 38 w 451"/>
              <a:gd name="T47" fmla="*/ 683 h 683"/>
              <a:gd name="T48" fmla="*/ 42 w 451"/>
              <a:gd name="T49" fmla="*/ 679 h 683"/>
              <a:gd name="T50" fmla="*/ 447 w 451"/>
              <a:gd name="T51" fmla="*/ 26 h 683"/>
              <a:gd name="T52" fmla="*/ 447 w 451"/>
              <a:gd name="T53" fmla="*/ 26 h 683"/>
              <a:gd name="T54" fmla="*/ 447 w 451"/>
              <a:gd name="T55" fmla="*/ 26 h 683"/>
              <a:gd name="T56" fmla="*/ 443 w 451"/>
              <a:gd name="T57" fmla="*/ 26 h 683"/>
              <a:gd name="T58" fmla="*/ 443 w 451"/>
              <a:gd name="T59" fmla="*/ 30 h 683"/>
              <a:gd name="T60" fmla="*/ 439 w 451"/>
              <a:gd name="T61" fmla="*/ 30 h 683"/>
              <a:gd name="T62" fmla="*/ 439 w 451"/>
              <a:gd name="T63" fmla="*/ 30 h 683"/>
              <a:gd name="T64" fmla="*/ 436 w 451"/>
              <a:gd name="T65" fmla="*/ 26 h 683"/>
              <a:gd name="T66" fmla="*/ 432 w 451"/>
              <a:gd name="T67" fmla="*/ 26 h 683"/>
              <a:gd name="T68" fmla="*/ 432 w 451"/>
              <a:gd name="T69" fmla="*/ 26 h 683"/>
              <a:gd name="T70" fmla="*/ 428 w 451"/>
              <a:gd name="T71" fmla="*/ 26 h 683"/>
              <a:gd name="T72" fmla="*/ 424 w 451"/>
              <a:gd name="T73" fmla="*/ 22 h 683"/>
              <a:gd name="T74" fmla="*/ 424 w 451"/>
              <a:gd name="T75" fmla="*/ 22 h 683"/>
              <a:gd name="T76" fmla="*/ 421 w 451"/>
              <a:gd name="T77" fmla="*/ 22 h 683"/>
              <a:gd name="T78" fmla="*/ 417 w 451"/>
              <a:gd name="T79" fmla="*/ 19 h 683"/>
              <a:gd name="T80" fmla="*/ 417 w 451"/>
              <a:gd name="T81" fmla="*/ 19 h 683"/>
              <a:gd name="T82" fmla="*/ 413 w 451"/>
              <a:gd name="T83" fmla="*/ 15 h 683"/>
              <a:gd name="T84" fmla="*/ 413 w 451"/>
              <a:gd name="T85" fmla="*/ 15 h 683"/>
              <a:gd name="T86" fmla="*/ 413 w 451"/>
              <a:gd name="T87" fmla="*/ 11 h 683"/>
              <a:gd name="T88" fmla="*/ 409 w 451"/>
              <a:gd name="T89" fmla="*/ 7 h 683"/>
              <a:gd name="T90" fmla="*/ 409 w 451"/>
              <a:gd name="T91" fmla="*/ 7 h 683"/>
              <a:gd name="T92" fmla="*/ 409 w 451"/>
              <a:gd name="T93" fmla="*/ 4 h 683"/>
              <a:gd name="T94" fmla="*/ 409 w 451"/>
              <a:gd name="T95" fmla="*/ 4 h 683"/>
              <a:gd name="T96" fmla="*/ 409 w 451"/>
              <a:gd name="T97" fmla="*/ 4 h 683"/>
              <a:gd name="T98" fmla="*/ 409 w 451"/>
              <a:gd name="T99" fmla="*/ 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1" h="683">
                <a:moveTo>
                  <a:pt x="0" y="657"/>
                </a:moveTo>
                <a:lnTo>
                  <a:pt x="0" y="657"/>
                </a:lnTo>
                <a:lnTo>
                  <a:pt x="0" y="660"/>
                </a:lnTo>
                <a:lnTo>
                  <a:pt x="0" y="660"/>
                </a:lnTo>
                <a:lnTo>
                  <a:pt x="0" y="660"/>
                </a:lnTo>
                <a:lnTo>
                  <a:pt x="0" y="660"/>
                </a:lnTo>
                <a:lnTo>
                  <a:pt x="0" y="660"/>
                </a:lnTo>
                <a:lnTo>
                  <a:pt x="0" y="664"/>
                </a:lnTo>
                <a:lnTo>
                  <a:pt x="0" y="664"/>
                </a:lnTo>
                <a:lnTo>
                  <a:pt x="0" y="664"/>
                </a:lnTo>
                <a:lnTo>
                  <a:pt x="0" y="664"/>
                </a:lnTo>
                <a:lnTo>
                  <a:pt x="4" y="668"/>
                </a:lnTo>
                <a:lnTo>
                  <a:pt x="4" y="668"/>
                </a:lnTo>
                <a:lnTo>
                  <a:pt x="4" y="668"/>
                </a:lnTo>
                <a:lnTo>
                  <a:pt x="4" y="668"/>
                </a:lnTo>
                <a:lnTo>
                  <a:pt x="4" y="672"/>
                </a:lnTo>
                <a:lnTo>
                  <a:pt x="4" y="672"/>
                </a:lnTo>
                <a:lnTo>
                  <a:pt x="8" y="672"/>
                </a:lnTo>
                <a:lnTo>
                  <a:pt x="8" y="675"/>
                </a:lnTo>
                <a:lnTo>
                  <a:pt x="8" y="675"/>
                </a:lnTo>
                <a:lnTo>
                  <a:pt x="8" y="675"/>
                </a:lnTo>
                <a:lnTo>
                  <a:pt x="12" y="675"/>
                </a:lnTo>
                <a:lnTo>
                  <a:pt x="12" y="675"/>
                </a:lnTo>
                <a:lnTo>
                  <a:pt x="12" y="679"/>
                </a:lnTo>
                <a:lnTo>
                  <a:pt x="15" y="679"/>
                </a:lnTo>
                <a:lnTo>
                  <a:pt x="15" y="679"/>
                </a:lnTo>
                <a:lnTo>
                  <a:pt x="15" y="679"/>
                </a:lnTo>
                <a:lnTo>
                  <a:pt x="19" y="679"/>
                </a:lnTo>
                <a:lnTo>
                  <a:pt x="19" y="683"/>
                </a:lnTo>
                <a:lnTo>
                  <a:pt x="19" y="683"/>
                </a:lnTo>
                <a:lnTo>
                  <a:pt x="23" y="683"/>
                </a:lnTo>
                <a:lnTo>
                  <a:pt x="23" y="683"/>
                </a:lnTo>
                <a:lnTo>
                  <a:pt x="23" y="683"/>
                </a:lnTo>
                <a:lnTo>
                  <a:pt x="27" y="683"/>
                </a:lnTo>
                <a:lnTo>
                  <a:pt x="27" y="683"/>
                </a:lnTo>
                <a:lnTo>
                  <a:pt x="27" y="683"/>
                </a:lnTo>
                <a:lnTo>
                  <a:pt x="30" y="683"/>
                </a:lnTo>
                <a:lnTo>
                  <a:pt x="30" y="683"/>
                </a:lnTo>
                <a:lnTo>
                  <a:pt x="30" y="683"/>
                </a:lnTo>
                <a:lnTo>
                  <a:pt x="34" y="683"/>
                </a:lnTo>
                <a:lnTo>
                  <a:pt x="34" y="683"/>
                </a:lnTo>
                <a:lnTo>
                  <a:pt x="34" y="683"/>
                </a:lnTo>
                <a:lnTo>
                  <a:pt x="34" y="683"/>
                </a:lnTo>
                <a:lnTo>
                  <a:pt x="38" y="683"/>
                </a:lnTo>
                <a:lnTo>
                  <a:pt x="38" y="683"/>
                </a:lnTo>
                <a:lnTo>
                  <a:pt x="38" y="683"/>
                </a:lnTo>
                <a:lnTo>
                  <a:pt x="38" y="683"/>
                </a:lnTo>
                <a:lnTo>
                  <a:pt x="38" y="683"/>
                </a:lnTo>
                <a:lnTo>
                  <a:pt x="38" y="683"/>
                </a:lnTo>
                <a:lnTo>
                  <a:pt x="42" y="679"/>
                </a:lnTo>
                <a:lnTo>
                  <a:pt x="451" y="26"/>
                </a:lnTo>
                <a:lnTo>
                  <a:pt x="447" y="26"/>
                </a:lnTo>
                <a:lnTo>
                  <a:pt x="447" y="26"/>
                </a:lnTo>
                <a:lnTo>
                  <a:pt x="447" y="26"/>
                </a:lnTo>
                <a:lnTo>
                  <a:pt x="447" y="26"/>
                </a:lnTo>
                <a:lnTo>
                  <a:pt x="447" y="26"/>
                </a:lnTo>
                <a:lnTo>
                  <a:pt x="447" y="26"/>
                </a:lnTo>
                <a:lnTo>
                  <a:pt x="443" y="26"/>
                </a:lnTo>
                <a:lnTo>
                  <a:pt x="443" y="26"/>
                </a:lnTo>
                <a:lnTo>
                  <a:pt x="443" y="30"/>
                </a:lnTo>
                <a:lnTo>
                  <a:pt x="443" y="30"/>
                </a:lnTo>
                <a:lnTo>
                  <a:pt x="439" y="30"/>
                </a:lnTo>
                <a:lnTo>
                  <a:pt x="439" y="30"/>
                </a:lnTo>
                <a:lnTo>
                  <a:pt x="439" y="30"/>
                </a:lnTo>
                <a:lnTo>
                  <a:pt x="436" y="26"/>
                </a:lnTo>
                <a:lnTo>
                  <a:pt x="436" y="26"/>
                </a:lnTo>
                <a:lnTo>
                  <a:pt x="436" y="26"/>
                </a:lnTo>
                <a:lnTo>
                  <a:pt x="432" y="26"/>
                </a:lnTo>
                <a:lnTo>
                  <a:pt x="432" y="26"/>
                </a:lnTo>
                <a:lnTo>
                  <a:pt x="432" y="26"/>
                </a:lnTo>
                <a:lnTo>
                  <a:pt x="428" y="26"/>
                </a:lnTo>
                <a:lnTo>
                  <a:pt x="428" y="26"/>
                </a:lnTo>
                <a:lnTo>
                  <a:pt x="428" y="26"/>
                </a:lnTo>
                <a:lnTo>
                  <a:pt x="424" y="22"/>
                </a:lnTo>
                <a:lnTo>
                  <a:pt x="424" y="22"/>
                </a:lnTo>
                <a:lnTo>
                  <a:pt x="424" y="22"/>
                </a:lnTo>
                <a:lnTo>
                  <a:pt x="421" y="22"/>
                </a:lnTo>
                <a:lnTo>
                  <a:pt x="421" y="22"/>
                </a:lnTo>
                <a:lnTo>
                  <a:pt x="421" y="19"/>
                </a:lnTo>
                <a:lnTo>
                  <a:pt x="417" y="19"/>
                </a:lnTo>
                <a:lnTo>
                  <a:pt x="417" y="19"/>
                </a:lnTo>
                <a:lnTo>
                  <a:pt x="417" y="19"/>
                </a:lnTo>
                <a:lnTo>
                  <a:pt x="417" y="15"/>
                </a:lnTo>
                <a:lnTo>
                  <a:pt x="413" y="15"/>
                </a:lnTo>
                <a:lnTo>
                  <a:pt x="413" y="15"/>
                </a:lnTo>
                <a:lnTo>
                  <a:pt x="413" y="15"/>
                </a:lnTo>
                <a:lnTo>
                  <a:pt x="413" y="11"/>
                </a:lnTo>
                <a:lnTo>
                  <a:pt x="413" y="11"/>
                </a:lnTo>
                <a:lnTo>
                  <a:pt x="413" y="11"/>
                </a:lnTo>
                <a:lnTo>
                  <a:pt x="409" y="7"/>
                </a:lnTo>
                <a:lnTo>
                  <a:pt x="409" y="7"/>
                </a:lnTo>
                <a:lnTo>
                  <a:pt x="409" y="7"/>
                </a:lnTo>
                <a:lnTo>
                  <a:pt x="409" y="7"/>
                </a:lnTo>
                <a:lnTo>
                  <a:pt x="409" y="4"/>
                </a:lnTo>
                <a:lnTo>
                  <a:pt x="409" y="4"/>
                </a:lnTo>
                <a:lnTo>
                  <a:pt x="409" y="4"/>
                </a:lnTo>
                <a:lnTo>
                  <a:pt x="409" y="4"/>
                </a:lnTo>
                <a:lnTo>
                  <a:pt x="409" y="4"/>
                </a:lnTo>
                <a:lnTo>
                  <a:pt x="409" y="0"/>
                </a:lnTo>
                <a:lnTo>
                  <a:pt x="409" y="0"/>
                </a:lnTo>
                <a:lnTo>
                  <a:pt x="0" y="657"/>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Oval 57">
            <a:extLst>
              <a:ext uri="{FF2B5EF4-FFF2-40B4-BE49-F238E27FC236}">
                <a16:creationId xmlns:a16="http://schemas.microsoft.com/office/drawing/2014/main" id="{F402C158-D21E-60A0-8063-F9A5EC7CC8AD}"/>
              </a:ext>
            </a:extLst>
          </p:cNvPr>
          <p:cNvSpPr>
            <a:spLocks noChangeArrowheads="1"/>
          </p:cNvSpPr>
          <p:nvPr/>
        </p:nvSpPr>
        <p:spPr bwMode="auto">
          <a:xfrm>
            <a:off x="3541337" y="6102350"/>
            <a:ext cx="184150" cy="185738"/>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Oval 58">
            <a:extLst>
              <a:ext uri="{FF2B5EF4-FFF2-40B4-BE49-F238E27FC236}">
                <a16:creationId xmlns:a16="http://schemas.microsoft.com/office/drawing/2014/main" id="{D6452D18-BE9A-4114-F55B-631C7096F905}"/>
              </a:ext>
            </a:extLst>
          </p:cNvPr>
          <p:cNvSpPr>
            <a:spLocks noChangeArrowheads="1"/>
          </p:cNvSpPr>
          <p:nvPr/>
        </p:nvSpPr>
        <p:spPr bwMode="auto">
          <a:xfrm>
            <a:off x="3493712" y="4238625"/>
            <a:ext cx="184150" cy="184150"/>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59">
            <a:extLst>
              <a:ext uri="{FF2B5EF4-FFF2-40B4-BE49-F238E27FC236}">
                <a16:creationId xmlns:a16="http://schemas.microsoft.com/office/drawing/2014/main" id="{A31ADA64-6753-6F30-5668-4D17803A2CB5}"/>
              </a:ext>
            </a:extLst>
          </p:cNvPr>
          <p:cNvSpPr>
            <a:spLocks/>
          </p:cNvSpPr>
          <p:nvPr/>
        </p:nvSpPr>
        <p:spPr bwMode="auto">
          <a:xfrm>
            <a:off x="2790450" y="3667125"/>
            <a:ext cx="768350" cy="649288"/>
          </a:xfrm>
          <a:custGeom>
            <a:avLst/>
            <a:gdLst>
              <a:gd name="T0" fmla="*/ 454 w 484"/>
              <a:gd name="T1" fmla="*/ 409 h 409"/>
              <a:gd name="T2" fmla="*/ 454 w 484"/>
              <a:gd name="T3" fmla="*/ 409 h 409"/>
              <a:gd name="T4" fmla="*/ 458 w 484"/>
              <a:gd name="T5" fmla="*/ 409 h 409"/>
              <a:gd name="T6" fmla="*/ 458 w 484"/>
              <a:gd name="T7" fmla="*/ 409 h 409"/>
              <a:gd name="T8" fmla="*/ 462 w 484"/>
              <a:gd name="T9" fmla="*/ 409 h 409"/>
              <a:gd name="T10" fmla="*/ 462 w 484"/>
              <a:gd name="T11" fmla="*/ 409 h 409"/>
              <a:gd name="T12" fmla="*/ 465 w 484"/>
              <a:gd name="T13" fmla="*/ 405 h 409"/>
              <a:gd name="T14" fmla="*/ 465 w 484"/>
              <a:gd name="T15" fmla="*/ 405 h 409"/>
              <a:gd name="T16" fmla="*/ 469 w 484"/>
              <a:gd name="T17" fmla="*/ 405 h 409"/>
              <a:gd name="T18" fmla="*/ 469 w 484"/>
              <a:gd name="T19" fmla="*/ 401 h 409"/>
              <a:gd name="T20" fmla="*/ 473 w 484"/>
              <a:gd name="T21" fmla="*/ 401 h 409"/>
              <a:gd name="T22" fmla="*/ 473 w 484"/>
              <a:gd name="T23" fmla="*/ 397 h 409"/>
              <a:gd name="T24" fmla="*/ 477 w 484"/>
              <a:gd name="T25" fmla="*/ 397 h 409"/>
              <a:gd name="T26" fmla="*/ 477 w 484"/>
              <a:gd name="T27" fmla="*/ 394 h 409"/>
              <a:gd name="T28" fmla="*/ 480 w 484"/>
              <a:gd name="T29" fmla="*/ 390 h 409"/>
              <a:gd name="T30" fmla="*/ 480 w 484"/>
              <a:gd name="T31" fmla="*/ 390 h 409"/>
              <a:gd name="T32" fmla="*/ 480 w 484"/>
              <a:gd name="T33" fmla="*/ 386 h 409"/>
              <a:gd name="T34" fmla="*/ 484 w 484"/>
              <a:gd name="T35" fmla="*/ 382 h 409"/>
              <a:gd name="T36" fmla="*/ 484 w 484"/>
              <a:gd name="T37" fmla="*/ 382 h 409"/>
              <a:gd name="T38" fmla="*/ 484 w 484"/>
              <a:gd name="T39" fmla="*/ 379 h 409"/>
              <a:gd name="T40" fmla="*/ 484 w 484"/>
              <a:gd name="T41" fmla="*/ 379 h 409"/>
              <a:gd name="T42" fmla="*/ 484 w 484"/>
              <a:gd name="T43" fmla="*/ 375 h 409"/>
              <a:gd name="T44" fmla="*/ 484 w 484"/>
              <a:gd name="T45" fmla="*/ 375 h 409"/>
              <a:gd name="T46" fmla="*/ 480 w 484"/>
              <a:gd name="T47" fmla="*/ 375 h 409"/>
              <a:gd name="T48" fmla="*/ 480 w 484"/>
              <a:gd name="T49" fmla="*/ 371 h 409"/>
              <a:gd name="T50" fmla="*/ 30 w 484"/>
              <a:gd name="T51" fmla="*/ 0 h 409"/>
              <a:gd name="T52" fmla="*/ 30 w 484"/>
              <a:gd name="T53" fmla="*/ 3 h 409"/>
              <a:gd name="T54" fmla="*/ 30 w 484"/>
              <a:gd name="T55" fmla="*/ 3 h 409"/>
              <a:gd name="T56" fmla="*/ 30 w 484"/>
              <a:gd name="T57" fmla="*/ 3 h 409"/>
              <a:gd name="T58" fmla="*/ 30 w 484"/>
              <a:gd name="T59" fmla="*/ 7 h 409"/>
              <a:gd name="T60" fmla="*/ 30 w 484"/>
              <a:gd name="T61" fmla="*/ 7 h 409"/>
              <a:gd name="T62" fmla="*/ 30 w 484"/>
              <a:gd name="T63" fmla="*/ 11 h 409"/>
              <a:gd name="T64" fmla="*/ 30 w 484"/>
              <a:gd name="T65" fmla="*/ 15 h 409"/>
              <a:gd name="T66" fmla="*/ 30 w 484"/>
              <a:gd name="T67" fmla="*/ 15 h 409"/>
              <a:gd name="T68" fmla="*/ 26 w 484"/>
              <a:gd name="T69" fmla="*/ 18 h 409"/>
              <a:gd name="T70" fmla="*/ 26 w 484"/>
              <a:gd name="T71" fmla="*/ 22 h 409"/>
              <a:gd name="T72" fmla="*/ 22 w 484"/>
              <a:gd name="T73" fmla="*/ 22 h 409"/>
              <a:gd name="T74" fmla="*/ 22 w 484"/>
              <a:gd name="T75" fmla="*/ 26 h 409"/>
              <a:gd name="T76" fmla="*/ 22 w 484"/>
              <a:gd name="T77" fmla="*/ 26 h 409"/>
              <a:gd name="T78" fmla="*/ 19 w 484"/>
              <a:gd name="T79" fmla="*/ 30 h 409"/>
              <a:gd name="T80" fmla="*/ 15 w 484"/>
              <a:gd name="T81" fmla="*/ 30 h 409"/>
              <a:gd name="T82" fmla="*/ 15 w 484"/>
              <a:gd name="T83" fmla="*/ 33 h 409"/>
              <a:gd name="T84" fmla="*/ 11 w 484"/>
              <a:gd name="T85" fmla="*/ 33 h 409"/>
              <a:gd name="T86" fmla="*/ 11 w 484"/>
              <a:gd name="T87" fmla="*/ 33 h 409"/>
              <a:gd name="T88" fmla="*/ 7 w 484"/>
              <a:gd name="T89" fmla="*/ 37 h 409"/>
              <a:gd name="T90" fmla="*/ 7 w 484"/>
              <a:gd name="T91" fmla="*/ 37 h 409"/>
              <a:gd name="T92" fmla="*/ 4 w 484"/>
              <a:gd name="T93" fmla="*/ 37 h 409"/>
              <a:gd name="T94" fmla="*/ 4 w 484"/>
              <a:gd name="T95" fmla="*/ 37 h 409"/>
              <a:gd name="T96" fmla="*/ 0 w 484"/>
              <a:gd name="T97" fmla="*/ 37 h 409"/>
              <a:gd name="T98" fmla="*/ 0 w 484"/>
              <a:gd name="T99" fmla="*/ 3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4" h="409">
                <a:moveTo>
                  <a:pt x="454" y="405"/>
                </a:moveTo>
                <a:lnTo>
                  <a:pt x="454" y="409"/>
                </a:lnTo>
                <a:lnTo>
                  <a:pt x="454" y="409"/>
                </a:lnTo>
                <a:lnTo>
                  <a:pt x="454" y="409"/>
                </a:lnTo>
                <a:lnTo>
                  <a:pt x="454" y="409"/>
                </a:lnTo>
                <a:lnTo>
                  <a:pt x="458" y="409"/>
                </a:lnTo>
                <a:lnTo>
                  <a:pt x="458" y="409"/>
                </a:lnTo>
                <a:lnTo>
                  <a:pt x="458" y="409"/>
                </a:lnTo>
                <a:lnTo>
                  <a:pt x="458" y="409"/>
                </a:lnTo>
                <a:lnTo>
                  <a:pt x="462" y="409"/>
                </a:lnTo>
                <a:lnTo>
                  <a:pt x="462" y="409"/>
                </a:lnTo>
                <a:lnTo>
                  <a:pt x="462" y="409"/>
                </a:lnTo>
                <a:lnTo>
                  <a:pt x="462" y="405"/>
                </a:lnTo>
                <a:lnTo>
                  <a:pt x="465" y="405"/>
                </a:lnTo>
                <a:lnTo>
                  <a:pt x="465" y="405"/>
                </a:lnTo>
                <a:lnTo>
                  <a:pt x="465" y="405"/>
                </a:lnTo>
                <a:lnTo>
                  <a:pt x="465" y="405"/>
                </a:lnTo>
                <a:lnTo>
                  <a:pt x="469" y="405"/>
                </a:lnTo>
                <a:lnTo>
                  <a:pt x="469" y="401"/>
                </a:lnTo>
                <a:lnTo>
                  <a:pt x="469" y="401"/>
                </a:lnTo>
                <a:lnTo>
                  <a:pt x="473" y="401"/>
                </a:lnTo>
                <a:lnTo>
                  <a:pt x="473" y="401"/>
                </a:lnTo>
                <a:lnTo>
                  <a:pt x="473" y="397"/>
                </a:lnTo>
                <a:lnTo>
                  <a:pt x="473" y="397"/>
                </a:lnTo>
                <a:lnTo>
                  <a:pt x="477" y="397"/>
                </a:lnTo>
                <a:lnTo>
                  <a:pt x="477" y="397"/>
                </a:lnTo>
                <a:lnTo>
                  <a:pt x="477" y="394"/>
                </a:lnTo>
                <a:lnTo>
                  <a:pt x="477" y="394"/>
                </a:lnTo>
                <a:lnTo>
                  <a:pt x="480" y="394"/>
                </a:lnTo>
                <a:lnTo>
                  <a:pt x="480" y="390"/>
                </a:lnTo>
                <a:lnTo>
                  <a:pt x="480" y="390"/>
                </a:lnTo>
                <a:lnTo>
                  <a:pt x="480" y="390"/>
                </a:lnTo>
                <a:lnTo>
                  <a:pt x="480" y="386"/>
                </a:lnTo>
                <a:lnTo>
                  <a:pt x="480" y="386"/>
                </a:lnTo>
                <a:lnTo>
                  <a:pt x="484" y="386"/>
                </a:lnTo>
                <a:lnTo>
                  <a:pt x="484" y="382"/>
                </a:lnTo>
                <a:lnTo>
                  <a:pt x="484" y="382"/>
                </a:lnTo>
                <a:lnTo>
                  <a:pt x="484" y="382"/>
                </a:lnTo>
                <a:lnTo>
                  <a:pt x="484" y="382"/>
                </a:lnTo>
                <a:lnTo>
                  <a:pt x="484" y="379"/>
                </a:lnTo>
                <a:lnTo>
                  <a:pt x="484" y="379"/>
                </a:lnTo>
                <a:lnTo>
                  <a:pt x="484" y="379"/>
                </a:lnTo>
                <a:lnTo>
                  <a:pt x="484" y="379"/>
                </a:lnTo>
                <a:lnTo>
                  <a:pt x="484" y="375"/>
                </a:lnTo>
                <a:lnTo>
                  <a:pt x="484" y="375"/>
                </a:lnTo>
                <a:lnTo>
                  <a:pt x="484" y="375"/>
                </a:lnTo>
                <a:lnTo>
                  <a:pt x="484" y="375"/>
                </a:lnTo>
                <a:lnTo>
                  <a:pt x="480" y="375"/>
                </a:lnTo>
                <a:lnTo>
                  <a:pt x="480" y="371"/>
                </a:lnTo>
                <a:lnTo>
                  <a:pt x="480" y="371"/>
                </a:lnTo>
                <a:lnTo>
                  <a:pt x="30" y="0"/>
                </a:lnTo>
                <a:lnTo>
                  <a:pt x="30" y="0"/>
                </a:lnTo>
                <a:lnTo>
                  <a:pt x="30" y="0"/>
                </a:lnTo>
                <a:lnTo>
                  <a:pt x="30" y="3"/>
                </a:lnTo>
                <a:lnTo>
                  <a:pt x="30" y="3"/>
                </a:lnTo>
                <a:lnTo>
                  <a:pt x="30" y="3"/>
                </a:lnTo>
                <a:lnTo>
                  <a:pt x="30" y="3"/>
                </a:lnTo>
                <a:lnTo>
                  <a:pt x="30" y="3"/>
                </a:lnTo>
                <a:lnTo>
                  <a:pt x="30" y="7"/>
                </a:lnTo>
                <a:lnTo>
                  <a:pt x="30" y="7"/>
                </a:lnTo>
                <a:lnTo>
                  <a:pt x="30" y="7"/>
                </a:lnTo>
                <a:lnTo>
                  <a:pt x="30" y="7"/>
                </a:lnTo>
                <a:lnTo>
                  <a:pt x="30" y="11"/>
                </a:lnTo>
                <a:lnTo>
                  <a:pt x="30" y="11"/>
                </a:lnTo>
                <a:lnTo>
                  <a:pt x="30" y="11"/>
                </a:lnTo>
                <a:lnTo>
                  <a:pt x="30" y="15"/>
                </a:lnTo>
                <a:lnTo>
                  <a:pt x="30" y="15"/>
                </a:lnTo>
                <a:lnTo>
                  <a:pt x="30" y="15"/>
                </a:lnTo>
                <a:lnTo>
                  <a:pt x="26" y="18"/>
                </a:lnTo>
                <a:lnTo>
                  <a:pt x="26" y="18"/>
                </a:lnTo>
                <a:lnTo>
                  <a:pt x="26" y="18"/>
                </a:lnTo>
                <a:lnTo>
                  <a:pt x="26" y="22"/>
                </a:lnTo>
                <a:lnTo>
                  <a:pt x="26" y="22"/>
                </a:lnTo>
                <a:lnTo>
                  <a:pt x="22" y="22"/>
                </a:lnTo>
                <a:lnTo>
                  <a:pt x="22" y="22"/>
                </a:lnTo>
                <a:lnTo>
                  <a:pt x="22" y="26"/>
                </a:lnTo>
                <a:lnTo>
                  <a:pt x="22" y="26"/>
                </a:lnTo>
                <a:lnTo>
                  <a:pt x="22" y="26"/>
                </a:lnTo>
                <a:lnTo>
                  <a:pt x="19" y="30"/>
                </a:lnTo>
                <a:lnTo>
                  <a:pt x="19" y="30"/>
                </a:lnTo>
                <a:lnTo>
                  <a:pt x="19" y="30"/>
                </a:lnTo>
                <a:lnTo>
                  <a:pt x="15" y="30"/>
                </a:lnTo>
                <a:lnTo>
                  <a:pt x="15" y="33"/>
                </a:lnTo>
                <a:lnTo>
                  <a:pt x="15" y="33"/>
                </a:lnTo>
                <a:lnTo>
                  <a:pt x="15" y="33"/>
                </a:lnTo>
                <a:lnTo>
                  <a:pt x="11" y="33"/>
                </a:lnTo>
                <a:lnTo>
                  <a:pt x="11" y="33"/>
                </a:lnTo>
                <a:lnTo>
                  <a:pt x="11" y="33"/>
                </a:lnTo>
                <a:lnTo>
                  <a:pt x="7" y="37"/>
                </a:lnTo>
                <a:lnTo>
                  <a:pt x="7" y="37"/>
                </a:lnTo>
                <a:lnTo>
                  <a:pt x="7" y="37"/>
                </a:lnTo>
                <a:lnTo>
                  <a:pt x="7" y="37"/>
                </a:lnTo>
                <a:lnTo>
                  <a:pt x="4" y="37"/>
                </a:lnTo>
                <a:lnTo>
                  <a:pt x="4" y="37"/>
                </a:lnTo>
                <a:lnTo>
                  <a:pt x="4" y="37"/>
                </a:lnTo>
                <a:lnTo>
                  <a:pt x="4" y="37"/>
                </a:lnTo>
                <a:lnTo>
                  <a:pt x="4" y="37"/>
                </a:lnTo>
                <a:lnTo>
                  <a:pt x="0" y="37"/>
                </a:lnTo>
                <a:lnTo>
                  <a:pt x="0" y="37"/>
                </a:lnTo>
                <a:lnTo>
                  <a:pt x="0" y="33"/>
                </a:lnTo>
                <a:lnTo>
                  <a:pt x="454" y="40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Oval 60">
            <a:extLst>
              <a:ext uri="{FF2B5EF4-FFF2-40B4-BE49-F238E27FC236}">
                <a16:creationId xmlns:a16="http://schemas.microsoft.com/office/drawing/2014/main" id="{D8D52F2B-725C-F7EE-568E-00F78F4197B3}"/>
              </a:ext>
            </a:extLst>
          </p:cNvPr>
          <p:cNvSpPr>
            <a:spLocks noChangeArrowheads="1"/>
          </p:cNvSpPr>
          <p:nvPr/>
        </p:nvSpPr>
        <p:spPr bwMode="auto">
          <a:xfrm>
            <a:off x="3690562" y="2373313"/>
            <a:ext cx="184150" cy="185738"/>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61">
            <a:extLst>
              <a:ext uri="{FF2B5EF4-FFF2-40B4-BE49-F238E27FC236}">
                <a16:creationId xmlns:a16="http://schemas.microsoft.com/office/drawing/2014/main" id="{70E62B88-DCD5-BBA1-4CB6-8298C416FBF0}"/>
              </a:ext>
            </a:extLst>
          </p:cNvPr>
          <p:cNvSpPr>
            <a:spLocks/>
          </p:cNvSpPr>
          <p:nvPr/>
        </p:nvSpPr>
        <p:spPr bwMode="auto">
          <a:xfrm>
            <a:off x="2790450" y="2498725"/>
            <a:ext cx="965200" cy="982663"/>
          </a:xfrm>
          <a:custGeom>
            <a:avLst/>
            <a:gdLst>
              <a:gd name="T0" fmla="*/ 608 w 608"/>
              <a:gd name="T1" fmla="*/ 34 h 619"/>
              <a:gd name="T2" fmla="*/ 608 w 608"/>
              <a:gd name="T3" fmla="*/ 34 h 619"/>
              <a:gd name="T4" fmla="*/ 608 w 608"/>
              <a:gd name="T5" fmla="*/ 30 h 619"/>
              <a:gd name="T6" fmla="*/ 608 w 608"/>
              <a:gd name="T7" fmla="*/ 30 h 619"/>
              <a:gd name="T8" fmla="*/ 604 w 608"/>
              <a:gd name="T9" fmla="*/ 30 h 619"/>
              <a:gd name="T10" fmla="*/ 604 w 608"/>
              <a:gd name="T11" fmla="*/ 26 h 619"/>
              <a:gd name="T12" fmla="*/ 604 w 608"/>
              <a:gd name="T13" fmla="*/ 26 h 619"/>
              <a:gd name="T14" fmla="*/ 604 w 608"/>
              <a:gd name="T15" fmla="*/ 23 h 619"/>
              <a:gd name="T16" fmla="*/ 600 w 608"/>
              <a:gd name="T17" fmla="*/ 23 h 619"/>
              <a:gd name="T18" fmla="*/ 600 w 608"/>
              <a:gd name="T19" fmla="*/ 19 h 619"/>
              <a:gd name="T20" fmla="*/ 597 w 608"/>
              <a:gd name="T21" fmla="*/ 19 h 619"/>
              <a:gd name="T22" fmla="*/ 597 w 608"/>
              <a:gd name="T23" fmla="*/ 15 h 619"/>
              <a:gd name="T24" fmla="*/ 593 w 608"/>
              <a:gd name="T25" fmla="*/ 11 h 619"/>
              <a:gd name="T26" fmla="*/ 593 w 608"/>
              <a:gd name="T27" fmla="*/ 11 h 619"/>
              <a:gd name="T28" fmla="*/ 589 w 608"/>
              <a:gd name="T29" fmla="*/ 8 h 619"/>
              <a:gd name="T30" fmla="*/ 589 w 608"/>
              <a:gd name="T31" fmla="*/ 8 h 619"/>
              <a:gd name="T32" fmla="*/ 585 w 608"/>
              <a:gd name="T33" fmla="*/ 8 h 619"/>
              <a:gd name="T34" fmla="*/ 585 w 608"/>
              <a:gd name="T35" fmla="*/ 4 h 619"/>
              <a:gd name="T36" fmla="*/ 582 w 608"/>
              <a:gd name="T37" fmla="*/ 4 h 619"/>
              <a:gd name="T38" fmla="*/ 582 w 608"/>
              <a:gd name="T39" fmla="*/ 4 h 619"/>
              <a:gd name="T40" fmla="*/ 578 w 608"/>
              <a:gd name="T41" fmla="*/ 0 h 619"/>
              <a:gd name="T42" fmla="*/ 578 w 608"/>
              <a:gd name="T43" fmla="*/ 0 h 619"/>
              <a:gd name="T44" fmla="*/ 578 w 608"/>
              <a:gd name="T45" fmla="*/ 0 h 619"/>
              <a:gd name="T46" fmla="*/ 574 w 608"/>
              <a:gd name="T47" fmla="*/ 0 h 619"/>
              <a:gd name="T48" fmla="*/ 574 w 608"/>
              <a:gd name="T49" fmla="*/ 0 h 619"/>
              <a:gd name="T50" fmla="*/ 0 w 608"/>
              <a:gd name="T51" fmla="*/ 586 h 619"/>
              <a:gd name="T52" fmla="*/ 0 w 608"/>
              <a:gd name="T53" fmla="*/ 586 h 619"/>
              <a:gd name="T54" fmla="*/ 0 w 608"/>
              <a:gd name="T55" fmla="*/ 586 h 619"/>
              <a:gd name="T56" fmla="*/ 4 w 608"/>
              <a:gd name="T57" fmla="*/ 586 h 619"/>
              <a:gd name="T58" fmla="*/ 4 w 608"/>
              <a:gd name="T59" fmla="*/ 586 h 619"/>
              <a:gd name="T60" fmla="*/ 7 w 608"/>
              <a:gd name="T61" fmla="*/ 589 h 619"/>
              <a:gd name="T62" fmla="*/ 7 w 608"/>
              <a:gd name="T63" fmla="*/ 589 h 619"/>
              <a:gd name="T64" fmla="*/ 11 w 608"/>
              <a:gd name="T65" fmla="*/ 589 h 619"/>
              <a:gd name="T66" fmla="*/ 11 w 608"/>
              <a:gd name="T67" fmla="*/ 593 h 619"/>
              <a:gd name="T68" fmla="*/ 15 w 608"/>
              <a:gd name="T69" fmla="*/ 593 h 619"/>
              <a:gd name="T70" fmla="*/ 15 w 608"/>
              <a:gd name="T71" fmla="*/ 597 h 619"/>
              <a:gd name="T72" fmla="*/ 19 w 608"/>
              <a:gd name="T73" fmla="*/ 597 h 619"/>
              <a:gd name="T74" fmla="*/ 19 w 608"/>
              <a:gd name="T75" fmla="*/ 601 h 619"/>
              <a:gd name="T76" fmla="*/ 22 w 608"/>
              <a:gd name="T77" fmla="*/ 601 h 619"/>
              <a:gd name="T78" fmla="*/ 22 w 608"/>
              <a:gd name="T79" fmla="*/ 604 h 619"/>
              <a:gd name="T80" fmla="*/ 26 w 608"/>
              <a:gd name="T81" fmla="*/ 604 h 619"/>
              <a:gd name="T82" fmla="*/ 26 w 608"/>
              <a:gd name="T83" fmla="*/ 608 h 619"/>
              <a:gd name="T84" fmla="*/ 30 w 608"/>
              <a:gd name="T85" fmla="*/ 608 h 619"/>
              <a:gd name="T86" fmla="*/ 30 w 608"/>
              <a:gd name="T87" fmla="*/ 612 h 619"/>
              <a:gd name="T88" fmla="*/ 30 w 608"/>
              <a:gd name="T89" fmla="*/ 612 h 619"/>
              <a:gd name="T90" fmla="*/ 30 w 608"/>
              <a:gd name="T91" fmla="*/ 616 h 619"/>
              <a:gd name="T92" fmla="*/ 34 w 608"/>
              <a:gd name="T93" fmla="*/ 616 h 619"/>
              <a:gd name="T94" fmla="*/ 34 w 608"/>
              <a:gd name="T95" fmla="*/ 616 h 619"/>
              <a:gd name="T96" fmla="*/ 34 w 608"/>
              <a:gd name="T97" fmla="*/ 619 h 619"/>
              <a:gd name="T98" fmla="*/ 30 w 608"/>
              <a:gd name="T99" fmla="*/ 61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8" h="619">
                <a:moveTo>
                  <a:pt x="608" y="34"/>
                </a:moveTo>
                <a:lnTo>
                  <a:pt x="608" y="34"/>
                </a:lnTo>
                <a:lnTo>
                  <a:pt x="608" y="34"/>
                </a:lnTo>
                <a:lnTo>
                  <a:pt x="608" y="34"/>
                </a:lnTo>
                <a:lnTo>
                  <a:pt x="608" y="30"/>
                </a:lnTo>
                <a:lnTo>
                  <a:pt x="608" y="30"/>
                </a:lnTo>
                <a:lnTo>
                  <a:pt x="608" y="30"/>
                </a:lnTo>
                <a:lnTo>
                  <a:pt x="608" y="30"/>
                </a:lnTo>
                <a:lnTo>
                  <a:pt x="608" y="30"/>
                </a:lnTo>
                <a:lnTo>
                  <a:pt x="604" y="30"/>
                </a:lnTo>
                <a:lnTo>
                  <a:pt x="604" y="26"/>
                </a:lnTo>
                <a:lnTo>
                  <a:pt x="604" y="26"/>
                </a:lnTo>
                <a:lnTo>
                  <a:pt x="604" y="26"/>
                </a:lnTo>
                <a:lnTo>
                  <a:pt x="604" y="26"/>
                </a:lnTo>
                <a:lnTo>
                  <a:pt x="604" y="23"/>
                </a:lnTo>
                <a:lnTo>
                  <a:pt x="604" y="23"/>
                </a:lnTo>
                <a:lnTo>
                  <a:pt x="600" y="23"/>
                </a:lnTo>
                <a:lnTo>
                  <a:pt x="600" y="23"/>
                </a:lnTo>
                <a:lnTo>
                  <a:pt x="600" y="19"/>
                </a:lnTo>
                <a:lnTo>
                  <a:pt x="600" y="19"/>
                </a:lnTo>
                <a:lnTo>
                  <a:pt x="600" y="19"/>
                </a:lnTo>
                <a:lnTo>
                  <a:pt x="597" y="19"/>
                </a:lnTo>
                <a:lnTo>
                  <a:pt x="597" y="15"/>
                </a:lnTo>
                <a:lnTo>
                  <a:pt x="597" y="15"/>
                </a:lnTo>
                <a:lnTo>
                  <a:pt x="597" y="15"/>
                </a:lnTo>
                <a:lnTo>
                  <a:pt x="593" y="11"/>
                </a:lnTo>
                <a:lnTo>
                  <a:pt x="593" y="11"/>
                </a:lnTo>
                <a:lnTo>
                  <a:pt x="593" y="11"/>
                </a:lnTo>
                <a:lnTo>
                  <a:pt x="589" y="11"/>
                </a:lnTo>
                <a:lnTo>
                  <a:pt x="589" y="8"/>
                </a:lnTo>
                <a:lnTo>
                  <a:pt x="589" y="8"/>
                </a:lnTo>
                <a:lnTo>
                  <a:pt x="589" y="8"/>
                </a:lnTo>
                <a:lnTo>
                  <a:pt x="585" y="8"/>
                </a:lnTo>
                <a:lnTo>
                  <a:pt x="585" y="8"/>
                </a:lnTo>
                <a:lnTo>
                  <a:pt x="585" y="4"/>
                </a:lnTo>
                <a:lnTo>
                  <a:pt x="585" y="4"/>
                </a:lnTo>
                <a:lnTo>
                  <a:pt x="582" y="4"/>
                </a:lnTo>
                <a:lnTo>
                  <a:pt x="582" y="4"/>
                </a:lnTo>
                <a:lnTo>
                  <a:pt x="582" y="4"/>
                </a:lnTo>
                <a:lnTo>
                  <a:pt x="582" y="4"/>
                </a:lnTo>
                <a:lnTo>
                  <a:pt x="578" y="4"/>
                </a:lnTo>
                <a:lnTo>
                  <a:pt x="578" y="0"/>
                </a:lnTo>
                <a:lnTo>
                  <a:pt x="578" y="0"/>
                </a:lnTo>
                <a:lnTo>
                  <a:pt x="578" y="0"/>
                </a:lnTo>
                <a:lnTo>
                  <a:pt x="578" y="0"/>
                </a:lnTo>
                <a:lnTo>
                  <a:pt x="578" y="0"/>
                </a:lnTo>
                <a:lnTo>
                  <a:pt x="574" y="0"/>
                </a:lnTo>
                <a:lnTo>
                  <a:pt x="574" y="0"/>
                </a:lnTo>
                <a:lnTo>
                  <a:pt x="574" y="0"/>
                </a:lnTo>
                <a:lnTo>
                  <a:pt x="574" y="0"/>
                </a:lnTo>
                <a:lnTo>
                  <a:pt x="0" y="586"/>
                </a:lnTo>
                <a:lnTo>
                  <a:pt x="0" y="586"/>
                </a:lnTo>
                <a:lnTo>
                  <a:pt x="0" y="586"/>
                </a:lnTo>
                <a:lnTo>
                  <a:pt x="0" y="586"/>
                </a:lnTo>
                <a:lnTo>
                  <a:pt x="0" y="586"/>
                </a:lnTo>
                <a:lnTo>
                  <a:pt x="0" y="586"/>
                </a:lnTo>
                <a:lnTo>
                  <a:pt x="4" y="586"/>
                </a:lnTo>
                <a:lnTo>
                  <a:pt x="4" y="586"/>
                </a:lnTo>
                <a:lnTo>
                  <a:pt x="4" y="586"/>
                </a:lnTo>
                <a:lnTo>
                  <a:pt x="4" y="586"/>
                </a:lnTo>
                <a:lnTo>
                  <a:pt x="4" y="589"/>
                </a:lnTo>
                <a:lnTo>
                  <a:pt x="7" y="589"/>
                </a:lnTo>
                <a:lnTo>
                  <a:pt x="7" y="589"/>
                </a:lnTo>
                <a:lnTo>
                  <a:pt x="7" y="589"/>
                </a:lnTo>
                <a:lnTo>
                  <a:pt x="7" y="589"/>
                </a:lnTo>
                <a:lnTo>
                  <a:pt x="11" y="589"/>
                </a:lnTo>
                <a:lnTo>
                  <a:pt x="11" y="589"/>
                </a:lnTo>
                <a:lnTo>
                  <a:pt x="11" y="593"/>
                </a:lnTo>
                <a:lnTo>
                  <a:pt x="11" y="593"/>
                </a:lnTo>
                <a:lnTo>
                  <a:pt x="15" y="593"/>
                </a:lnTo>
                <a:lnTo>
                  <a:pt x="15" y="593"/>
                </a:lnTo>
                <a:lnTo>
                  <a:pt x="15" y="597"/>
                </a:lnTo>
                <a:lnTo>
                  <a:pt x="15" y="597"/>
                </a:lnTo>
                <a:lnTo>
                  <a:pt x="19" y="597"/>
                </a:lnTo>
                <a:lnTo>
                  <a:pt x="19" y="597"/>
                </a:lnTo>
                <a:lnTo>
                  <a:pt x="19" y="601"/>
                </a:lnTo>
                <a:lnTo>
                  <a:pt x="22" y="601"/>
                </a:lnTo>
                <a:lnTo>
                  <a:pt x="22" y="601"/>
                </a:lnTo>
                <a:lnTo>
                  <a:pt x="22" y="601"/>
                </a:lnTo>
                <a:lnTo>
                  <a:pt x="22" y="604"/>
                </a:lnTo>
                <a:lnTo>
                  <a:pt x="26" y="604"/>
                </a:lnTo>
                <a:lnTo>
                  <a:pt x="26" y="604"/>
                </a:lnTo>
                <a:lnTo>
                  <a:pt x="26" y="608"/>
                </a:lnTo>
                <a:lnTo>
                  <a:pt x="26" y="608"/>
                </a:lnTo>
                <a:lnTo>
                  <a:pt x="26" y="608"/>
                </a:lnTo>
                <a:lnTo>
                  <a:pt x="30" y="608"/>
                </a:lnTo>
                <a:lnTo>
                  <a:pt x="30" y="612"/>
                </a:lnTo>
                <a:lnTo>
                  <a:pt x="30" y="612"/>
                </a:lnTo>
                <a:lnTo>
                  <a:pt x="30" y="612"/>
                </a:lnTo>
                <a:lnTo>
                  <a:pt x="30" y="612"/>
                </a:lnTo>
                <a:lnTo>
                  <a:pt x="30" y="612"/>
                </a:lnTo>
                <a:lnTo>
                  <a:pt x="30" y="616"/>
                </a:lnTo>
                <a:lnTo>
                  <a:pt x="30" y="616"/>
                </a:lnTo>
                <a:lnTo>
                  <a:pt x="34" y="616"/>
                </a:lnTo>
                <a:lnTo>
                  <a:pt x="34" y="616"/>
                </a:lnTo>
                <a:lnTo>
                  <a:pt x="34" y="616"/>
                </a:lnTo>
                <a:lnTo>
                  <a:pt x="34" y="616"/>
                </a:lnTo>
                <a:lnTo>
                  <a:pt x="34" y="619"/>
                </a:lnTo>
                <a:lnTo>
                  <a:pt x="34" y="619"/>
                </a:lnTo>
                <a:lnTo>
                  <a:pt x="30" y="619"/>
                </a:lnTo>
                <a:lnTo>
                  <a:pt x="608" y="34"/>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Oval 62">
            <a:extLst>
              <a:ext uri="{FF2B5EF4-FFF2-40B4-BE49-F238E27FC236}">
                <a16:creationId xmlns:a16="http://schemas.microsoft.com/office/drawing/2014/main" id="{634A7FA3-851C-24E3-AB50-61713DFDAE32}"/>
              </a:ext>
            </a:extLst>
          </p:cNvPr>
          <p:cNvSpPr>
            <a:spLocks noChangeArrowheads="1"/>
          </p:cNvSpPr>
          <p:nvPr/>
        </p:nvSpPr>
        <p:spPr bwMode="auto">
          <a:xfrm>
            <a:off x="5339975" y="4208463"/>
            <a:ext cx="184150" cy="185738"/>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Oval 63">
            <a:extLst>
              <a:ext uri="{FF2B5EF4-FFF2-40B4-BE49-F238E27FC236}">
                <a16:creationId xmlns:a16="http://schemas.microsoft.com/office/drawing/2014/main" id="{D8B74DA8-23E4-2021-0EA0-47691344C955}"/>
              </a:ext>
            </a:extLst>
          </p:cNvPr>
          <p:cNvSpPr>
            <a:spLocks noChangeArrowheads="1"/>
          </p:cNvSpPr>
          <p:nvPr/>
        </p:nvSpPr>
        <p:spPr bwMode="auto">
          <a:xfrm>
            <a:off x="2487237" y="3392488"/>
            <a:ext cx="385763" cy="387350"/>
          </a:xfrm>
          <a:prstGeom prst="ellipse">
            <a:avLst/>
          </a:prstGeom>
          <a:solidFill>
            <a:srgbClr val="00B0F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64">
            <a:extLst>
              <a:ext uri="{FF2B5EF4-FFF2-40B4-BE49-F238E27FC236}">
                <a16:creationId xmlns:a16="http://schemas.microsoft.com/office/drawing/2014/main" id="{620211C6-A336-0B17-0D7C-452AA1395127}"/>
              </a:ext>
            </a:extLst>
          </p:cNvPr>
          <p:cNvSpPr>
            <a:spLocks/>
          </p:cNvSpPr>
          <p:nvPr/>
        </p:nvSpPr>
        <p:spPr bwMode="auto">
          <a:xfrm>
            <a:off x="1766512" y="2987675"/>
            <a:ext cx="809625" cy="547688"/>
          </a:xfrm>
          <a:custGeom>
            <a:avLst/>
            <a:gdLst>
              <a:gd name="T0" fmla="*/ 480 w 510"/>
              <a:gd name="T1" fmla="*/ 345 h 345"/>
              <a:gd name="T2" fmla="*/ 484 w 510"/>
              <a:gd name="T3" fmla="*/ 345 h 345"/>
              <a:gd name="T4" fmla="*/ 484 w 510"/>
              <a:gd name="T5" fmla="*/ 345 h 345"/>
              <a:gd name="T6" fmla="*/ 487 w 510"/>
              <a:gd name="T7" fmla="*/ 345 h 345"/>
              <a:gd name="T8" fmla="*/ 487 w 510"/>
              <a:gd name="T9" fmla="*/ 345 h 345"/>
              <a:gd name="T10" fmla="*/ 491 w 510"/>
              <a:gd name="T11" fmla="*/ 345 h 345"/>
              <a:gd name="T12" fmla="*/ 491 w 510"/>
              <a:gd name="T13" fmla="*/ 341 h 345"/>
              <a:gd name="T14" fmla="*/ 495 w 510"/>
              <a:gd name="T15" fmla="*/ 341 h 345"/>
              <a:gd name="T16" fmla="*/ 495 w 510"/>
              <a:gd name="T17" fmla="*/ 338 h 345"/>
              <a:gd name="T18" fmla="*/ 499 w 510"/>
              <a:gd name="T19" fmla="*/ 338 h 345"/>
              <a:gd name="T20" fmla="*/ 499 w 510"/>
              <a:gd name="T21" fmla="*/ 334 h 345"/>
              <a:gd name="T22" fmla="*/ 502 w 510"/>
              <a:gd name="T23" fmla="*/ 334 h 345"/>
              <a:gd name="T24" fmla="*/ 502 w 510"/>
              <a:gd name="T25" fmla="*/ 330 h 345"/>
              <a:gd name="T26" fmla="*/ 506 w 510"/>
              <a:gd name="T27" fmla="*/ 326 h 345"/>
              <a:gd name="T28" fmla="*/ 506 w 510"/>
              <a:gd name="T29" fmla="*/ 326 h 345"/>
              <a:gd name="T30" fmla="*/ 506 w 510"/>
              <a:gd name="T31" fmla="*/ 323 h 345"/>
              <a:gd name="T32" fmla="*/ 506 w 510"/>
              <a:gd name="T33" fmla="*/ 319 h 345"/>
              <a:gd name="T34" fmla="*/ 506 w 510"/>
              <a:gd name="T35" fmla="*/ 319 h 345"/>
              <a:gd name="T36" fmla="*/ 510 w 510"/>
              <a:gd name="T37" fmla="*/ 315 h 345"/>
              <a:gd name="T38" fmla="*/ 510 w 510"/>
              <a:gd name="T39" fmla="*/ 311 h 345"/>
              <a:gd name="T40" fmla="*/ 506 w 510"/>
              <a:gd name="T41" fmla="*/ 311 h 345"/>
              <a:gd name="T42" fmla="*/ 506 w 510"/>
              <a:gd name="T43" fmla="*/ 308 h 345"/>
              <a:gd name="T44" fmla="*/ 506 w 510"/>
              <a:gd name="T45" fmla="*/ 308 h 345"/>
              <a:gd name="T46" fmla="*/ 506 w 510"/>
              <a:gd name="T47" fmla="*/ 308 h 345"/>
              <a:gd name="T48" fmla="*/ 502 w 510"/>
              <a:gd name="T49" fmla="*/ 304 h 345"/>
              <a:gd name="T50" fmla="*/ 22 w 510"/>
              <a:gd name="T51" fmla="*/ 4 h 345"/>
              <a:gd name="T52" fmla="*/ 26 w 510"/>
              <a:gd name="T53" fmla="*/ 4 h 345"/>
              <a:gd name="T54" fmla="*/ 26 w 510"/>
              <a:gd name="T55" fmla="*/ 4 h 345"/>
              <a:gd name="T56" fmla="*/ 26 w 510"/>
              <a:gd name="T57" fmla="*/ 7 h 345"/>
              <a:gd name="T58" fmla="*/ 26 w 510"/>
              <a:gd name="T59" fmla="*/ 7 h 345"/>
              <a:gd name="T60" fmla="*/ 26 w 510"/>
              <a:gd name="T61" fmla="*/ 11 h 345"/>
              <a:gd name="T62" fmla="*/ 26 w 510"/>
              <a:gd name="T63" fmla="*/ 11 h 345"/>
              <a:gd name="T64" fmla="*/ 26 w 510"/>
              <a:gd name="T65" fmla="*/ 15 h 345"/>
              <a:gd name="T66" fmla="*/ 26 w 510"/>
              <a:gd name="T67" fmla="*/ 19 h 345"/>
              <a:gd name="T68" fmla="*/ 26 w 510"/>
              <a:gd name="T69" fmla="*/ 19 h 345"/>
              <a:gd name="T70" fmla="*/ 22 w 510"/>
              <a:gd name="T71" fmla="*/ 22 h 345"/>
              <a:gd name="T72" fmla="*/ 22 w 510"/>
              <a:gd name="T73" fmla="*/ 26 h 345"/>
              <a:gd name="T74" fmla="*/ 22 w 510"/>
              <a:gd name="T75" fmla="*/ 30 h 345"/>
              <a:gd name="T76" fmla="*/ 18 w 510"/>
              <a:gd name="T77" fmla="*/ 30 h 345"/>
              <a:gd name="T78" fmla="*/ 18 w 510"/>
              <a:gd name="T79" fmla="*/ 34 h 345"/>
              <a:gd name="T80" fmla="*/ 15 w 510"/>
              <a:gd name="T81" fmla="*/ 34 h 345"/>
              <a:gd name="T82" fmla="*/ 15 w 510"/>
              <a:gd name="T83" fmla="*/ 37 h 345"/>
              <a:gd name="T84" fmla="*/ 11 w 510"/>
              <a:gd name="T85" fmla="*/ 37 h 345"/>
              <a:gd name="T86" fmla="*/ 11 w 510"/>
              <a:gd name="T87" fmla="*/ 41 h 345"/>
              <a:gd name="T88" fmla="*/ 7 w 510"/>
              <a:gd name="T89" fmla="*/ 41 h 345"/>
              <a:gd name="T90" fmla="*/ 7 w 510"/>
              <a:gd name="T91" fmla="*/ 41 h 345"/>
              <a:gd name="T92" fmla="*/ 3 w 510"/>
              <a:gd name="T93" fmla="*/ 41 h 345"/>
              <a:gd name="T94" fmla="*/ 3 w 510"/>
              <a:gd name="T95" fmla="*/ 41 h 345"/>
              <a:gd name="T96" fmla="*/ 0 w 510"/>
              <a:gd name="T97" fmla="*/ 41 h 345"/>
              <a:gd name="T98" fmla="*/ 0 w 510"/>
              <a:gd name="T99" fmla="*/ 41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0" h="345">
                <a:moveTo>
                  <a:pt x="480" y="345"/>
                </a:moveTo>
                <a:lnTo>
                  <a:pt x="480" y="345"/>
                </a:lnTo>
                <a:lnTo>
                  <a:pt x="480" y="345"/>
                </a:lnTo>
                <a:lnTo>
                  <a:pt x="484" y="345"/>
                </a:lnTo>
                <a:lnTo>
                  <a:pt x="484" y="345"/>
                </a:lnTo>
                <a:lnTo>
                  <a:pt x="484" y="345"/>
                </a:lnTo>
                <a:lnTo>
                  <a:pt x="484" y="345"/>
                </a:lnTo>
                <a:lnTo>
                  <a:pt x="487" y="345"/>
                </a:lnTo>
                <a:lnTo>
                  <a:pt x="487" y="345"/>
                </a:lnTo>
                <a:lnTo>
                  <a:pt x="487" y="345"/>
                </a:lnTo>
                <a:lnTo>
                  <a:pt x="487" y="345"/>
                </a:lnTo>
                <a:lnTo>
                  <a:pt x="491" y="345"/>
                </a:lnTo>
                <a:lnTo>
                  <a:pt x="491" y="341"/>
                </a:lnTo>
                <a:lnTo>
                  <a:pt x="491" y="341"/>
                </a:lnTo>
                <a:lnTo>
                  <a:pt x="491" y="341"/>
                </a:lnTo>
                <a:lnTo>
                  <a:pt x="495" y="341"/>
                </a:lnTo>
                <a:lnTo>
                  <a:pt x="495" y="341"/>
                </a:lnTo>
                <a:lnTo>
                  <a:pt x="495" y="338"/>
                </a:lnTo>
                <a:lnTo>
                  <a:pt x="499" y="338"/>
                </a:lnTo>
                <a:lnTo>
                  <a:pt x="499" y="338"/>
                </a:lnTo>
                <a:lnTo>
                  <a:pt x="499" y="338"/>
                </a:lnTo>
                <a:lnTo>
                  <a:pt x="499" y="334"/>
                </a:lnTo>
                <a:lnTo>
                  <a:pt x="502" y="334"/>
                </a:lnTo>
                <a:lnTo>
                  <a:pt x="502" y="334"/>
                </a:lnTo>
                <a:lnTo>
                  <a:pt x="502" y="330"/>
                </a:lnTo>
                <a:lnTo>
                  <a:pt x="502" y="330"/>
                </a:lnTo>
                <a:lnTo>
                  <a:pt x="502" y="330"/>
                </a:lnTo>
                <a:lnTo>
                  <a:pt x="506" y="326"/>
                </a:lnTo>
                <a:lnTo>
                  <a:pt x="506" y="326"/>
                </a:lnTo>
                <a:lnTo>
                  <a:pt x="506" y="326"/>
                </a:lnTo>
                <a:lnTo>
                  <a:pt x="506" y="323"/>
                </a:lnTo>
                <a:lnTo>
                  <a:pt x="506" y="323"/>
                </a:lnTo>
                <a:lnTo>
                  <a:pt x="506" y="323"/>
                </a:lnTo>
                <a:lnTo>
                  <a:pt x="506" y="319"/>
                </a:lnTo>
                <a:lnTo>
                  <a:pt x="506" y="319"/>
                </a:lnTo>
                <a:lnTo>
                  <a:pt x="506" y="319"/>
                </a:lnTo>
                <a:lnTo>
                  <a:pt x="510" y="315"/>
                </a:lnTo>
                <a:lnTo>
                  <a:pt x="510" y="315"/>
                </a:lnTo>
                <a:lnTo>
                  <a:pt x="510" y="315"/>
                </a:lnTo>
                <a:lnTo>
                  <a:pt x="510" y="311"/>
                </a:lnTo>
                <a:lnTo>
                  <a:pt x="506" y="311"/>
                </a:lnTo>
                <a:lnTo>
                  <a:pt x="506" y="311"/>
                </a:lnTo>
                <a:lnTo>
                  <a:pt x="506" y="311"/>
                </a:lnTo>
                <a:lnTo>
                  <a:pt x="506" y="308"/>
                </a:lnTo>
                <a:lnTo>
                  <a:pt x="506" y="308"/>
                </a:lnTo>
                <a:lnTo>
                  <a:pt x="506" y="308"/>
                </a:lnTo>
                <a:lnTo>
                  <a:pt x="506" y="308"/>
                </a:lnTo>
                <a:lnTo>
                  <a:pt x="506" y="308"/>
                </a:lnTo>
                <a:lnTo>
                  <a:pt x="506" y="308"/>
                </a:lnTo>
                <a:lnTo>
                  <a:pt x="502" y="304"/>
                </a:lnTo>
                <a:lnTo>
                  <a:pt x="22" y="0"/>
                </a:lnTo>
                <a:lnTo>
                  <a:pt x="22" y="4"/>
                </a:lnTo>
                <a:lnTo>
                  <a:pt x="26" y="4"/>
                </a:lnTo>
                <a:lnTo>
                  <a:pt x="26" y="4"/>
                </a:lnTo>
                <a:lnTo>
                  <a:pt x="26" y="4"/>
                </a:lnTo>
                <a:lnTo>
                  <a:pt x="26" y="4"/>
                </a:lnTo>
                <a:lnTo>
                  <a:pt x="26" y="7"/>
                </a:lnTo>
                <a:lnTo>
                  <a:pt x="26" y="7"/>
                </a:lnTo>
                <a:lnTo>
                  <a:pt x="26" y="7"/>
                </a:lnTo>
                <a:lnTo>
                  <a:pt x="26" y="7"/>
                </a:lnTo>
                <a:lnTo>
                  <a:pt x="26" y="11"/>
                </a:lnTo>
                <a:lnTo>
                  <a:pt x="26" y="11"/>
                </a:lnTo>
                <a:lnTo>
                  <a:pt x="26" y="11"/>
                </a:lnTo>
                <a:lnTo>
                  <a:pt x="26" y="11"/>
                </a:lnTo>
                <a:lnTo>
                  <a:pt x="26" y="15"/>
                </a:lnTo>
                <a:lnTo>
                  <a:pt x="26" y="15"/>
                </a:lnTo>
                <a:lnTo>
                  <a:pt x="26" y="15"/>
                </a:lnTo>
                <a:lnTo>
                  <a:pt x="26" y="19"/>
                </a:lnTo>
                <a:lnTo>
                  <a:pt x="26" y="19"/>
                </a:lnTo>
                <a:lnTo>
                  <a:pt x="26" y="19"/>
                </a:lnTo>
                <a:lnTo>
                  <a:pt x="26" y="22"/>
                </a:lnTo>
                <a:lnTo>
                  <a:pt x="22" y="22"/>
                </a:lnTo>
                <a:lnTo>
                  <a:pt x="22" y="26"/>
                </a:lnTo>
                <a:lnTo>
                  <a:pt x="22" y="26"/>
                </a:lnTo>
                <a:lnTo>
                  <a:pt x="22" y="26"/>
                </a:lnTo>
                <a:lnTo>
                  <a:pt x="22" y="30"/>
                </a:lnTo>
                <a:lnTo>
                  <a:pt x="18" y="30"/>
                </a:lnTo>
                <a:lnTo>
                  <a:pt x="18" y="30"/>
                </a:lnTo>
                <a:lnTo>
                  <a:pt x="18" y="30"/>
                </a:lnTo>
                <a:lnTo>
                  <a:pt x="18" y="34"/>
                </a:lnTo>
                <a:lnTo>
                  <a:pt x="15" y="34"/>
                </a:lnTo>
                <a:lnTo>
                  <a:pt x="15" y="34"/>
                </a:lnTo>
                <a:lnTo>
                  <a:pt x="15" y="37"/>
                </a:lnTo>
                <a:lnTo>
                  <a:pt x="15" y="37"/>
                </a:lnTo>
                <a:lnTo>
                  <a:pt x="11" y="37"/>
                </a:lnTo>
                <a:lnTo>
                  <a:pt x="11" y="37"/>
                </a:lnTo>
                <a:lnTo>
                  <a:pt x="11" y="37"/>
                </a:lnTo>
                <a:lnTo>
                  <a:pt x="11" y="41"/>
                </a:lnTo>
                <a:lnTo>
                  <a:pt x="7" y="41"/>
                </a:lnTo>
                <a:lnTo>
                  <a:pt x="7" y="41"/>
                </a:lnTo>
                <a:lnTo>
                  <a:pt x="7" y="41"/>
                </a:lnTo>
                <a:lnTo>
                  <a:pt x="7" y="41"/>
                </a:lnTo>
                <a:lnTo>
                  <a:pt x="3" y="41"/>
                </a:lnTo>
                <a:lnTo>
                  <a:pt x="3" y="41"/>
                </a:lnTo>
                <a:lnTo>
                  <a:pt x="3" y="41"/>
                </a:lnTo>
                <a:lnTo>
                  <a:pt x="3" y="41"/>
                </a:lnTo>
                <a:lnTo>
                  <a:pt x="0" y="41"/>
                </a:lnTo>
                <a:lnTo>
                  <a:pt x="0" y="41"/>
                </a:lnTo>
                <a:lnTo>
                  <a:pt x="0" y="41"/>
                </a:lnTo>
                <a:lnTo>
                  <a:pt x="0" y="41"/>
                </a:lnTo>
                <a:lnTo>
                  <a:pt x="480" y="345"/>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65">
            <a:extLst>
              <a:ext uri="{FF2B5EF4-FFF2-40B4-BE49-F238E27FC236}">
                <a16:creationId xmlns:a16="http://schemas.microsoft.com/office/drawing/2014/main" id="{859CF82D-761F-B198-A29E-28DB61225BED}"/>
              </a:ext>
            </a:extLst>
          </p:cNvPr>
          <p:cNvSpPr>
            <a:spLocks/>
          </p:cNvSpPr>
          <p:nvPr/>
        </p:nvSpPr>
        <p:spPr bwMode="auto">
          <a:xfrm>
            <a:off x="2712662" y="3619500"/>
            <a:ext cx="428625" cy="411163"/>
          </a:xfrm>
          <a:custGeom>
            <a:avLst/>
            <a:gdLst>
              <a:gd name="T0" fmla="*/ 38 w 270"/>
              <a:gd name="T1" fmla="*/ 3 h 259"/>
              <a:gd name="T2" fmla="*/ 34 w 270"/>
              <a:gd name="T3" fmla="*/ 0 h 259"/>
              <a:gd name="T4" fmla="*/ 34 w 270"/>
              <a:gd name="T5" fmla="*/ 0 h 259"/>
              <a:gd name="T6" fmla="*/ 30 w 270"/>
              <a:gd name="T7" fmla="*/ 0 h 259"/>
              <a:gd name="T8" fmla="*/ 26 w 270"/>
              <a:gd name="T9" fmla="*/ 0 h 259"/>
              <a:gd name="T10" fmla="*/ 26 w 270"/>
              <a:gd name="T11" fmla="*/ 0 h 259"/>
              <a:gd name="T12" fmla="*/ 23 w 270"/>
              <a:gd name="T13" fmla="*/ 0 h 259"/>
              <a:gd name="T14" fmla="*/ 19 w 270"/>
              <a:gd name="T15" fmla="*/ 0 h 259"/>
              <a:gd name="T16" fmla="*/ 19 w 270"/>
              <a:gd name="T17" fmla="*/ 0 h 259"/>
              <a:gd name="T18" fmla="*/ 15 w 270"/>
              <a:gd name="T19" fmla="*/ 0 h 259"/>
              <a:gd name="T20" fmla="*/ 11 w 270"/>
              <a:gd name="T21" fmla="*/ 3 h 259"/>
              <a:gd name="T22" fmla="*/ 11 w 270"/>
              <a:gd name="T23" fmla="*/ 3 h 259"/>
              <a:gd name="T24" fmla="*/ 8 w 270"/>
              <a:gd name="T25" fmla="*/ 7 h 259"/>
              <a:gd name="T26" fmla="*/ 8 w 270"/>
              <a:gd name="T27" fmla="*/ 7 h 259"/>
              <a:gd name="T28" fmla="*/ 4 w 270"/>
              <a:gd name="T29" fmla="*/ 11 h 259"/>
              <a:gd name="T30" fmla="*/ 4 w 270"/>
              <a:gd name="T31" fmla="*/ 15 h 259"/>
              <a:gd name="T32" fmla="*/ 4 w 270"/>
              <a:gd name="T33" fmla="*/ 18 h 259"/>
              <a:gd name="T34" fmla="*/ 0 w 270"/>
              <a:gd name="T35" fmla="*/ 18 h 259"/>
              <a:gd name="T36" fmla="*/ 0 w 270"/>
              <a:gd name="T37" fmla="*/ 22 h 259"/>
              <a:gd name="T38" fmla="*/ 0 w 270"/>
              <a:gd name="T39" fmla="*/ 26 h 259"/>
              <a:gd name="T40" fmla="*/ 4 w 270"/>
              <a:gd name="T41" fmla="*/ 26 h 259"/>
              <a:gd name="T42" fmla="*/ 4 w 270"/>
              <a:gd name="T43" fmla="*/ 30 h 259"/>
              <a:gd name="T44" fmla="*/ 4 w 270"/>
              <a:gd name="T45" fmla="*/ 33 h 259"/>
              <a:gd name="T46" fmla="*/ 4 w 270"/>
              <a:gd name="T47" fmla="*/ 33 h 259"/>
              <a:gd name="T48" fmla="*/ 8 w 270"/>
              <a:gd name="T49" fmla="*/ 37 h 259"/>
              <a:gd name="T50" fmla="*/ 237 w 270"/>
              <a:gd name="T51" fmla="*/ 259 h 259"/>
              <a:gd name="T52" fmla="*/ 237 w 270"/>
              <a:gd name="T53" fmla="*/ 255 h 259"/>
              <a:gd name="T54" fmla="*/ 237 w 270"/>
              <a:gd name="T55" fmla="*/ 255 h 259"/>
              <a:gd name="T56" fmla="*/ 233 w 270"/>
              <a:gd name="T57" fmla="*/ 251 h 259"/>
              <a:gd name="T58" fmla="*/ 233 w 270"/>
              <a:gd name="T59" fmla="*/ 247 h 259"/>
              <a:gd name="T60" fmla="*/ 233 w 270"/>
              <a:gd name="T61" fmla="*/ 247 h 259"/>
              <a:gd name="T62" fmla="*/ 233 w 270"/>
              <a:gd name="T63" fmla="*/ 244 h 259"/>
              <a:gd name="T64" fmla="*/ 233 w 270"/>
              <a:gd name="T65" fmla="*/ 240 h 259"/>
              <a:gd name="T66" fmla="*/ 237 w 270"/>
              <a:gd name="T67" fmla="*/ 236 h 259"/>
              <a:gd name="T68" fmla="*/ 237 w 270"/>
              <a:gd name="T69" fmla="*/ 236 h 259"/>
              <a:gd name="T70" fmla="*/ 237 w 270"/>
              <a:gd name="T71" fmla="*/ 232 h 259"/>
              <a:gd name="T72" fmla="*/ 240 w 270"/>
              <a:gd name="T73" fmla="*/ 229 h 259"/>
              <a:gd name="T74" fmla="*/ 240 w 270"/>
              <a:gd name="T75" fmla="*/ 229 h 259"/>
              <a:gd name="T76" fmla="*/ 244 w 270"/>
              <a:gd name="T77" fmla="*/ 225 h 259"/>
              <a:gd name="T78" fmla="*/ 244 w 270"/>
              <a:gd name="T79" fmla="*/ 225 h 259"/>
              <a:gd name="T80" fmla="*/ 248 w 270"/>
              <a:gd name="T81" fmla="*/ 225 h 259"/>
              <a:gd name="T82" fmla="*/ 252 w 270"/>
              <a:gd name="T83" fmla="*/ 221 h 259"/>
              <a:gd name="T84" fmla="*/ 255 w 270"/>
              <a:gd name="T85" fmla="*/ 221 h 259"/>
              <a:gd name="T86" fmla="*/ 255 w 270"/>
              <a:gd name="T87" fmla="*/ 221 h 259"/>
              <a:gd name="T88" fmla="*/ 259 w 270"/>
              <a:gd name="T89" fmla="*/ 221 h 259"/>
              <a:gd name="T90" fmla="*/ 263 w 270"/>
              <a:gd name="T91" fmla="*/ 221 h 259"/>
              <a:gd name="T92" fmla="*/ 263 w 270"/>
              <a:gd name="T93" fmla="*/ 221 h 259"/>
              <a:gd name="T94" fmla="*/ 267 w 270"/>
              <a:gd name="T95" fmla="*/ 225 h 259"/>
              <a:gd name="T96" fmla="*/ 270 w 270"/>
              <a:gd name="T97" fmla="*/ 225 h 259"/>
              <a:gd name="T98" fmla="*/ 270 w 270"/>
              <a:gd name="T99" fmla="*/ 22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0" h="259">
                <a:moveTo>
                  <a:pt x="38" y="3"/>
                </a:moveTo>
                <a:lnTo>
                  <a:pt x="38" y="3"/>
                </a:lnTo>
                <a:lnTo>
                  <a:pt x="38" y="3"/>
                </a:lnTo>
                <a:lnTo>
                  <a:pt x="34" y="0"/>
                </a:lnTo>
                <a:lnTo>
                  <a:pt x="34" y="0"/>
                </a:lnTo>
                <a:lnTo>
                  <a:pt x="34" y="0"/>
                </a:lnTo>
                <a:lnTo>
                  <a:pt x="30" y="0"/>
                </a:lnTo>
                <a:lnTo>
                  <a:pt x="30" y="0"/>
                </a:lnTo>
                <a:lnTo>
                  <a:pt x="30" y="0"/>
                </a:lnTo>
                <a:lnTo>
                  <a:pt x="26" y="0"/>
                </a:lnTo>
                <a:lnTo>
                  <a:pt x="26" y="0"/>
                </a:lnTo>
                <a:lnTo>
                  <a:pt x="26" y="0"/>
                </a:lnTo>
                <a:lnTo>
                  <a:pt x="23" y="0"/>
                </a:lnTo>
                <a:lnTo>
                  <a:pt x="23" y="0"/>
                </a:lnTo>
                <a:lnTo>
                  <a:pt x="23" y="0"/>
                </a:lnTo>
                <a:lnTo>
                  <a:pt x="19" y="0"/>
                </a:lnTo>
                <a:lnTo>
                  <a:pt x="19" y="0"/>
                </a:lnTo>
                <a:lnTo>
                  <a:pt x="19" y="0"/>
                </a:lnTo>
                <a:lnTo>
                  <a:pt x="15" y="0"/>
                </a:lnTo>
                <a:lnTo>
                  <a:pt x="15" y="0"/>
                </a:lnTo>
                <a:lnTo>
                  <a:pt x="15" y="3"/>
                </a:lnTo>
                <a:lnTo>
                  <a:pt x="11" y="3"/>
                </a:lnTo>
                <a:lnTo>
                  <a:pt x="11" y="3"/>
                </a:lnTo>
                <a:lnTo>
                  <a:pt x="11" y="3"/>
                </a:lnTo>
                <a:lnTo>
                  <a:pt x="8" y="7"/>
                </a:lnTo>
                <a:lnTo>
                  <a:pt x="8" y="7"/>
                </a:lnTo>
                <a:lnTo>
                  <a:pt x="8" y="7"/>
                </a:lnTo>
                <a:lnTo>
                  <a:pt x="8" y="7"/>
                </a:lnTo>
                <a:lnTo>
                  <a:pt x="4" y="11"/>
                </a:lnTo>
                <a:lnTo>
                  <a:pt x="4" y="11"/>
                </a:lnTo>
                <a:lnTo>
                  <a:pt x="4" y="11"/>
                </a:lnTo>
                <a:lnTo>
                  <a:pt x="4" y="15"/>
                </a:lnTo>
                <a:lnTo>
                  <a:pt x="4" y="15"/>
                </a:lnTo>
                <a:lnTo>
                  <a:pt x="4" y="18"/>
                </a:lnTo>
                <a:lnTo>
                  <a:pt x="4" y="18"/>
                </a:lnTo>
                <a:lnTo>
                  <a:pt x="0" y="18"/>
                </a:lnTo>
                <a:lnTo>
                  <a:pt x="0" y="22"/>
                </a:lnTo>
                <a:lnTo>
                  <a:pt x="0" y="22"/>
                </a:lnTo>
                <a:lnTo>
                  <a:pt x="0" y="22"/>
                </a:lnTo>
                <a:lnTo>
                  <a:pt x="0" y="26"/>
                </a:lnTo>
                <a:lnTo>
                  <a:pt x="0" y="26"/>
                </a:lnTo>
                <a:lnTo>
                  <a:pt x="4" y="26"/>
                </a:lnTo>
                <a:lnTo>
                  <a:pt x="4" y="30"/>
                </a:lnTo>
                <a:lnTo>
                  <a:pt x="4" y="30"/>
                </a:lnTo>
                <a:lnTo>
                  <a:pt x="4" y="30"/>
                </a:lnTo>
                <a:lnTo>
                  <a:pt x="4" y="33"/>
                </a:lnTo>
                <a:lnTo>
                  <a:pt x="4" y="33"/>
                </a:lnTo>
                <a:lnTo>
                  <a:pt x="4" y="33"/>
                </a:lnTo>
                <a:lnTo>
                  <a:pt x="8" y="37"/>
                </a:lnTo>
                <a:lnTo>
                  <a:pt x="8" y="37"/>
                </a:lnTo>
                <a:lnTo>
                  <a:pt x="240" y="259"/>
                </a:lnTo>
                <a:lnTo>
                  <a:pt x="237" y="259"/>
                </a:lnTo>
                <a:lnTo>
                  <a:pt x="237" y="259"/>
                </a:lnTo>
                <a:lnTo>
                  <a:pt x="237" y="255"/>
                </a:lnTo>
                <a:lnTo>
                  <a:pt x="237" y="255"/>
                </a:lnTo>
                <a:lnTo>
                  <a:pt x="237" y="255"/>
                </a:lnTo>
                <a:lnTo>
                  <a:pt x="237" y="251"/>
                </a:lnTo>
                <a:lnTo>
                  <a:pt x="233" y="251"/>
                </a:lnTo>
                <a:lnTo>
                  <a:pt x="233" y="251"/>
                </a:lnTo>
                <a:lnTo>
                  <a:pt x="233" y="247"/>
                </a:lnTo>
                <a:lnTo>
                  <a:pt x="233" y="247"/>
                </a:lnTo>
                <a:lnTo>
                  <a:pt x="233" y="247"/>
                </a:lnTo>
                <a:lnTo>
                  <a:pt x="233" y="244"/>
                </a:lnTo>
                <a:lnTo>
                  <a:pt x="233" y="244"/>
                </a:lnTo>
                <a:lnTo>
                  <a:pt x="233" y="244"/>
                </a:lnTo>
                <a:lnTo>
                  <a:pt x="233" y="240"/>
                </a:lnTo>
                <a:lnTo>
                  <a:pt x="233" y="240"/>
                </a:lnTo>
                <a:lnTo>
                  <a:pt x="237" y="236"/>
                </a:lnTo>
                <a:lnTo>
                  <a:pt x="237" y="236"/>
                </a:lnTo>
                <a:lnTo>
                  <a:pt x="237" y="236"/>
                </a:lnTo>
                <a:lnTo>
                  <a:pt x="237" y="232"/>
                </a:lnTo>
                <a:lnTo>
                  <a:pt x="237" y="232"/>
                </a:lnTo>
                <a:lnTo>
                  <a:pt x="237" y="232"/>
                </a:lnTo>
                <a:lnTo>
                  <a:pt x="240" y="229"/>
                </a:lnTo>
                <a:lnTo>
                  <a:pt x="240" y="229"/>
                </a:lnTo>
                <a:lnTo>
                  <a:pt x="240" y="229"/>
                </a:lnTo>
                <a:lnTo>
                  <a:pt x="240" y="229"/>
                </a:lnTo>
                <a:lnTo>
                  <a:pt x="244" y="225"/>
                </a:lnTo>
                <a:lnTo>
                  <a:pt x="244" y="225"/>
                </a:lnTo>
                <a:lnTo>
                  <a:pt x="244" y="225"/>
                </a:lnTo>
                <a:lnTo>
                  <a:pt x="248" y="225"/>
                </a:lnTo>
                <a:lnTo>
                  <a:pt x="248" y="225"/>
                </a:lnTo>
                <a:lnTo>
                  <a:pt x="248" y="221"/>
                </a:lnTo>
                <a:lnTo>
                  <a:pt x="252" y="221"/>
                </a:lnTo>
                <a:lnTo>
                  <a:pt x="252" y="221"/>
                </a:lnTo>
                <a:lnTo>
                  <a:pt x="255" y="221"/>
                </a:lnTo>
                <a:lnTo>
                  <a:pt x="255" y="221"/>
                </a:lnTo>
                <a:lnTo>
                  <a:pt x="255" y="221"/>
                </a:lnTo>
                <a:lnTo>
                  <a:pt x="259" y="221"/>
                </a:lnTo>
                <a:lnTo>
                  <a:pt x="259" y="221"/>
                </a:lnTo>
                <a:lnTo>
                  <a:pt x="259" y="221"/>
                </a:lnTo>
                <a:lnTo>
                  <a:pt x="263" y="221"/>
                </a:lnTo>
                <a:lnTo>
                  <a:pt x="263" y="221"/>
                </a:lnTo>
                <a:lnTo>
                  <a:pt x="263" y="221"/>
                </a:lnTo>
                <a:lnTo>
                  <a:pt x="267" y="221"/>
                </a:lnTo>
                <a:lnTo>
                  <a:pt x="267" y="225"/>
                </a:lnTo>
                <a:lnTo>
                  <a:pt x="267" y="225"/>
                </a:lnTo>
                <a:lnTo>
                  <a:pt x="270" y="225"/>
                </a:lnTo>
                <a:lnTo>
                  <a:pt x="270" y="225"/>
                </a:lnTo>
                <a:lnTo>
                  <a:pt x="270" y="225"/>
                </a:lnTo>
                <a:lnTo>
                  <a:pt x="38" y="3"/>
                </a:lnTo>
                <a:close/>
              </a:path>
            </a:pathLst>
          </a:custGeom>
          <a:solidFill>
            <a:srgbClr val="80808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Oval 66">
            <a:extLst>
              <a:ext uri="{FF2B5EF4-FFF2-40B4-BE49-F238E27FC236}">
                <a16:creationId xmlns:a16="http://schemas.microsoft.com/office/drawing/2014/main" id="{DBAECBA0-A48D-5082-44CE-4FB1D1D8FE63}"/>
              </a:ext>
            </a:extLst>
          </p:cNvPr>
          <p:cNvSpPr>
            <a:spLocks noChangeArrowheads="1"/>
          </p:cNvSpPr>
          <p:nvPr/>
        </p:nvSpPr>
        <p:spPr bwMode="auto">
          <a:xfrm>
            <a:off x="1617287" y="2879725"/>
            <a:ext cx="196850" cy="196850"/>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Oval 67">
            <a:extLst>
              <a:ext uri="{FF2B5EF4-FFF2-40B4-BE49-F238E27FC236}">
                <a16:creationId xmlns:a16="http://schemas.microsoft.com/office/drawing/2014/main" id="{62CB9A64-5CA6-2BCF-0F87-A92568CC30AD}"/>
              </a:ext>
            </a:extLst>
          </p:cNvPr>
          <p:cNvSpPr>
            <a:spLocks noChangeArrowheads="1"/>
          </p:cNvSpPr>
          <p:nvPr/>
        </p:nvSpPr>
        <p:spPr bwMode="auto">
          <a:xfrm>
            <a:off x="3046037" y="3935413"/>
            <a:ext cx="196850" cy="195263"/>
          </a:xfrm>
          <a:prstGeom prst="ellipse">
            <a:avLst/>
          </a:prstGeom>
          <a:solidFill>
            <a:srgbClr val="FF0000"/>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6887295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E5E62D0C-13A8-8776-DB24-C42BE80F4C9A}"/>
              </a:ext>
            </a:extLst>
          </p:cNvPr>
          <p:cNvSpPr txBox="1"/>
          <p:nvPr/>
        </p:nvSpPr>
        <p:spPr>
          <a:xfrm>
            <a:off x="261948" y="102666"/>
            <a:ext cx="12192000" cy="523220"/>
          </a:xfrm>
          <a:prstGeom prst="rect">
            <a:avLst/>
          </a:prstGeom>
          <a:noFill/>
        </p:spPr>
        <p:txBody>
          <a:bodyPr wrap="square">
            <a:spAutoFit/>
          </a:bodyPr>
          <a:lstStyle/>
          <a:p>
            <a:r>
              <a:rPr lang="en-US" sz="2800" b="1" dirty="0">
                <a:solidFill>
                  <a:srgbClr val="0000FF"/>
                </a:solidFill>
                <a:latin typeface="Times New Roman" panose="02020603050405020304" pitchFamily="18" charset="0"/>
                <a:ea typeface="Calibri" panose="020F0502020204030204" pitchFamily="34" charset="0"/>
              </a:rPr>
              <a:t>POSSIBLE EXCHANGE INTERACTIONS</a:t>
            </a:r>
          </a:p>
        </p:txBody>
      </p:sp>
      <mc:AlternateContent xmlns:mc="http://schemas.openxmlformats.org/markup-compatibility/2006" xmlns:a14="http://schemas.microsoft.com/office/drawing/2010/main">
        <mc:Choice Requires="a14">
          <p:sp>
            <p:nvSpPr>
              <p:cNvPr id="3" name="TextBox 2">
                <a:extLst>
                  <a:ext uri="{FF2B5EF4-FFF2-40B4-BE49-F238E27FC236}">
                    <a16:creationId xmlns:a16="http://schemas.microsoft.com/office/drawing/2014/main" id="{970943E5-B6BB-CB6A-EDF0-8591541A8E5E}"/>
                  </a:ext>
                </a:extLst>
              </p:cNvPr>
              <p:cNvSpPr txBox="1"/>
              <p:nvPr/>
            </p:nvSpPr>
            <p:spPr>
              <a:xfrm>
                <a:off x="76200" y="706338"/>
                <a:ext cx="11963400" cy="2603854"/>
              </a:xfrm>
              <a:prstGeom prst="rect">
                <a:avLst/>
              </a:prstGeom>
              <a:noFill/>
            </p:spPr>
            <p:txBody>
              <a:bodyPr wrap="square">
                <a:spAutoFit/>
              </a:bodyPr>
              <a:lstStyle/>
              <a:p>
                <a:pPr marL="342900" marR="0" indent="-342900">
                  <a:lnSpc>
                    <a:spcPct val="107000"/>
                  </a:lnSpc>
                  <a:spcBef>
                    <a:spcPts val="0"/>
                  </a:spcBef>
                  <a:spcAft>
                    <a:spcPts val="800"/>
                  </a:spcAft>
                  <a:buFont typeface="Arial" panose="020B0604020202020204" pitchFamily="34" charset="0"/>
                  <a:buChar char="•"/>
                </a:pPr>
                <a:r>
                  <a:rPr lang="en-US" sz="2200" dirty="0">
                    <a:effectLst/>
                    <a:ea typeface="Times New Roman" panose="02020603050405020304" pitchFamily="18" charset="0"/>
                    <a:cs typeface="Times New Roman" panose="02020603050405020304" pitchFamily="18" charset="0"/>
                  </a:rPr>
                  <a:t>All in‒plane interactions (</a:t>
                </a:r>
                <a14:m>
                  <m:oMath xmlns:m="http://schemas.openxmlformats.org/officeDocument/2006/math">
                    <m:r>
                      <a:rPr lang="en-US" sz="2200" b="1" i="1">
                        <a:solidFill>
                          <a:srgbClr val="FF0000"/>
                        </a:solidFill>
                        <a:latin typeface="Cambria Math" panose="02040503050406030204" pitchFamily="18" charset="0"/>
                        <a:ea typeface="Calibri" panose="020F0502020204030204" pitchFamily="34" charset="0"/>
                        <a:cs typeface="Times New Roman" panose="02020603050405020304" pitchFamily="18" charset="0"/>
                      </a:rPr>
                      <m:t>𝑨</m:t>
                    </m:r>
                    <m:r>
                      <a:rPr lang="en-US" sz="2200" b="1" i="1" smtClean="0">
                        <a:solidFill>
                          <a:schemeClr val="tx1"/>
                        </a:solidFill>
                        <a:latin typeface="Cambria Math" panose="02040503050406030204" pitchFamily="18" charset="0"/>
                        <a:ea typeface="Calibri" panose="020F0502020204030204" pitchFamily="34" charset="0"/>
                        <a:cs typeface="Times New Roman" panose="02020603050405020304" pitchFamily="18" charset="0"/>
                      </a:rPr>
                      <m:t>)</m:t>
                    </m:r>
                    <m:r>
                      <a:rPr lang="en-US" sz="2200" b="1" i="1" smtClean="0">
                        <a:solidFill>
                          <a:srgbClr val="FF0000"/>
                        </a:solidFill>
                        <a:latin typeface="Cambria Math" panose="02040503050406030204" pitchFamily="18" charset="0"/>
                        <a:ea typeface="Calibri" panose="020F0502020204030204" pitchFamily="34" charset="0"/>
                        <a:cs typeface="Times New Roman" panose="02020603050405020304" pitchFamily="18" charset="0"/>
                      </a:rPr>
                      <m:t> </m:t>
                    </m:r>
                  </m:oMath>
                </a14:m>
                <a:r>
                  <a:rPr lang="en-US" sz="2200" dirty="0">
                    <a:effectLst/>
                    <a:ea typeface="Times New Roman" panose="02020603050405020304" pitchFamily="18" charset="0"/>
                    <a:cs typeface="Times New Roman" panose="02020603050405020304" pitchFamily="18" charset="0"/>
                  </a:rPr>
                  <a:t>1‒2, 2‒3, 3‒4 and 4‒1 are equal, according to the symmetry. </a:t>
                </a:r>
              </a:p>
              <a:p>
                <a:pPr marL="342900" marR="0" indent="-342900">
                  <a:lnSpc>
                    <a:spcPct val="107000"/>
                  </a:lnSpc>
                  <a:spcBef>
                    <a:spcPts val="0"/>
                  </a:spcBef>
                  <a:spcAft>
                    <a:spcPts val="800"/>
                  </a:spcAft>
                  <a:buFont typeface="Arial" panose="020B0604020202020204" pitchFamily="34" charset="0"/>
                  <a:buChar char="•"/>
                </a:pPr>
                <a:r>
                  <a:rPr lang="en-US" sz="2200" dirty="0">
                    <a:effectLst/>
                    <a:ea typeface="Times New Roman" panose="02020603050405020304" pitchFamily="18" charset="0"/>
                    <a:cs typeface="Times New Roman" panose="02020603050405020304" pitchFamily="18" charset="0"/>
                  </a:rPr>
                  <a:t>Interactions 5‒1, 5‒3 and 6‒2, 6‒4 </a:t>
                </a:r>
                <a:r>
                  <a:rPr lang="en-US" sz="2200" dirty="0">
                    <a:ea typeface="Times New Roman" panose="02020603050405020304" pitchFamily="18" charset="0"/>
                    <a:cs typeface="Times New Roman" panose="02020603050405020304" pitchFamily="18" charset="0"/>
                  </a:rPr>
                  <a:t>(</a:t>
                </a:r>
                <a14:m>
                  <m:oMath xmlns:m="http://schemas.openxmlformats.org/officeDocument/2006/math">
                    <m:r>
                      <a:rPr lang="en-US" sz="2200" b="1" i="1">
                        <a:solidFill>
                          <a:srgbClr val="FF0000"/>
                        </a:solidFill>
                        <a:latin typeface="Cambria Math" panose="02040503050406030204" pitchFamily="18" charset="0"/>
                        <a:ea typeface="Calibri" panose="020F0502020204030204" pitchFamily="34" charset="0"/>
                        <a:cs typeface="Times New Roman" panose="02020603050405020304" pitchFamily="18" charset="0"/>
                      </a:rPr>
                      <m:t>𝑩</m:t>
                    </m:r>
                    <m:r>
                      <a:rPr lang="en-US" sz="2200" b="1" i="1">
                        <a:solidFill>
                          <a:schemeClr val="tx1"/>
                        </a:solidFill>
                        <a:latin typeface="Cambria Math" panose="02040503050406030204" pitchFamily="18" charset="0"/>
                        <a:ea typeface="Calibri" panose="020F0502020204030204" pitchFamily="34" charset="0"/>
                        <a:cs typeface="Times New Roman" panose="02020603050405020304" pitchFamily="18" charset="0"/>
                      </a:rPr>
                      <m:t>)</m:t>
                    </m:r>
                    <m:r>
                      <a:rPr lang="en-US" sz="2200" b="1" i="1">
                        <a:solidFill>
                          <a:srgbClr val="FF0000"/>
                        </a:solidFill>
                        <a:latin typeface="Cambria Math" panose="02040503050406030204" pitchFamily="18" charset="0"/>
                        <a:ea typeface="Calibri" panose="020F0502020204030204" pitchFamily="34" charset="0"/>
                        <a:cs typeface="Times New Roman" panose="02020603050405020304" pitchFamily="18" charset="0"/>
                      </a:rPr>
                      <m:t> </m:t>
                    </m:r>
                  </m:oMath>
                </a14:m>
                <a:r>
                  <a:rPr lang="en-US" sz="2200" dirty="0">
                    <a:effectLst/>
                    <a:ea typeface="Times New Roman" panose="02020603050405020304" pitchFamily="18" charset="0"/>
                    <a:cs typeface="Times New Roman" panose="02020603050405020304" pitchFamily="18" charset="0"/>
                  </a:rPr>
                  <a:t>are equal. </a:t>
                </a:r>
              </a:p>
              <a:p>
                <a:pPr marL="342900" marR="0" indent="-342900">
                  <a:lnSpc>
                    <a:spcPct val="107000"/>
                  </a:lnSpc>
                  <a:spcBef>
                    <a:spcPts val="0"/>
                  </a:spcBef>
                  <a:spcAft>
                    <a:spcPts val="800"/>
                  </a:spcAft>
                  <a:buFont typeface="Arial" panose="020B0604020202020204" pitchFamily="34" charset="0"/>
                  <a:buChar char="•"/>
                </a:pPr>
                <a:r>
                  <a:rPr lang="en-US" sz="2200" dirty="0">
                    <a:effectLst/>
                    <a:ea typeface="Times New Roman" panose="02020603050405020304" pitchFamily="18" charset="0"/>
                    <a:cs typeface="Times New Roman" panose="02020603050405020304" pitchFamily="18" charset="0"/>
                  </a:rPr>
                  <a:t>Interactions 5‒2, 5‒4 and 6‒1, 6‒3 </a:t>
                </a:r>
                <a:r>
                  <a:rPr lang="en-US" sz="2200" dirty="0">
                    <a:ea typeface="Times New Roman" panose="02020603050405020304" pitchFamily="18" charset="0"/>
                    <a:cs typeface="Times New Roman" panose="02020603050405020304" pitchFamily="18" charset="0"/>
                  </a:rPr>
                  <a:t>(</a:t>
                </a:r>
                <a14:m>
                  <m:oMath xmlns:m="http://schemas.openxmlformats.org/officeDocument/2006/math">
                    <m:r>
                      <a:rPr lang="en-US" sz="2200" b="1" i="1" smtClean="0">
                        <a:solidFill>
                          <a:srgbClr val="FF0000"/>
                        </a:solidFill>
                        <a:latin typeface="Cambria Math" panose="02040503050406030204" pitchFamily="18" charset="0"/>
                        <a:ea typeface="Calibri" panose="020F0502020204030204" pitchFamily="34" charset="0"/>
                        <a:cs typeface="Times New Roman" panose="02020603050405020304" pitchFamily="18" charset="0"/>
                      </a:rPr>
                      <m:t>𝑪</m:t>
                    </m:r>
                    <m:r>
                      <a:rPr lang="en-US" sz="2200" b="1" i="1">
                        <a:solidFill>
                          <a:schemeClr val="tx1"/>
                        </a:solidFill>
                        <a:latin typeface="Cambria Math" panose="02040503050406030204" pitchFamily="18" charset="0"/>
                        <a:ea typeface="Calibri" panose="020F0502020204030204" pitchFamily="34" charset="0"/>
                        <a:cs typeface="Times New Roman" panose="02020603050405020304" pitchFamily="18" charset="0"/>
                      </a:rPr>
                      <m:t>)</m:t>
                    </m:r>
                    <m:r>
                      <a:rPr lang="en-US" sz="2200" b="1" i="1">
                        <a:solidFill>
                          <a:srgbClr val="FF0000"/>
                        </a:solidFill>
                        <a:latin typeface="Cambria Math" panose="02040503050406030204" pitchFamily="18" charset="0"/>
                        <a:ea typeface="Calibri" panose="020F0502020204030204" pitchFamily="34" charset="0"/>
                        <a:cs typeface="Times New Roman" panose="02020603050405020304" pitchFamily="18" charset="0"/>
                      </a:rPr>
                      <m:t> </m:t>
                    </m:r>
                  </m:oMath>
                </a14:m>
                <a:r>
                  <a:rPr lang="en-US" sz="2200" dirty="0">
                    <a:effectLst/>
                    <a:ea typeface="Times New Roman" panose="02020603050405020304" pitchFamily="18" charset="0"/>
                    <a:cs typeface="Times New Roman" panose="02020603050405020304" pitchFamily="18" charset="0"/>
                  </a:rPr>
                  <a:t>are also equal but may be different from </a:t>
                </a:r>
                <a:r>
                  <a:rPr lang="en-US" sz="2200" dirty="0">
                    <a:ea typeface="Times New Roman" panose="02020603050405020304" pitchFamily="18" charset="0"/>
                    <a:cs typeface="Times New Roman" panose="02020603050405020304" pitchFamily="18" charset="0"/>
                  </a:rPr>
                  <a:t>(</a:t>
                </a:r>
                <a14:m>
                  <m:oMath xmlns:m="http://schemas.openxmlformats.org/officeDocument/2006/math">
                    <m:r>
                      <a:rPr lang="en-US" sz="2200" b="1" i="1">
                        <a:solidFill>
                          <a:srgbClr val="FF0000"/>
                        </a:solidFill>
                        <a:latin typeface="Cambria Math" panose="02040503050406030204" pitchFamily="18" charset="0"/>
                        <a:ea typeface="Calibri" panose="020F0502020204030204" pitchFamily="34" charset="0"/>
                        <a:cs typeface="Times New Roman" panose="02020603050405020304" pitchFamily="18" charset="0"/>
                      </a:rPr>
                      <m:t>𝑩</m:t>
                    </m:r>
                    <m:r>
                      <a:rPr lang="en-US" sz="2200" b="1" i="1">
                        <a:solidFill>
                          <a:schemeClr val="tx1"/>
                        </a:solidFill>
                        <a:latin typeface="Cambria Math" panose="02040503050406030204" pitchFamily="18" charset="0"/>
                        <a:ea typeface="Calibri" panose="020F0502020204030204" pitchFamily="34" charset="0"/>
                        <a:cs typeface="Times New Roman" panose="02020603050405020304" pitchFamily="18" charset="0"/>
                      </a:rPr>
                      <m:t>)</m:t>
                    </m:r>
                  </m:oMath>
                </a14:m>
                <a:r>
                  <a:rPr lang="en-US" sz="2200" b="1" dirty="0">
                    <a:effectLst/>
                    <a:ea typeface="Calibri" panose="020F0502020204030204" pitchFamily="34" charset="0"/>
                    <a:cs typeface="Times New Roman" panose="02020603050405020304" pitchFamily="18" charset="0"/>
                  </a:rPr>
                  <a:t>   </a:t>
                </a:r>
              </a:p>
              <a:p>
                <a:pPr marR="0">
                  <a:spcBef>
                    <a:spcPts val="0"/>
                  </a:spcBef>
                  <a:spcAft>
                    <a:spcPts val="0"/>
                  </a:spcAft>
                </a:pPr>
                <a:r>
                  <a:rPr lang="en-US" sz="2400" b="1" dirty="0">
                    <a:effectLst/>
                    <a:ea typeface="Calibri" panose="020F0502020204030204" pitchFamily="34" charset="0"/>
                    <a:cs typeface="Times New Roman" panose="02020603050405020304" pitchFamily="18" charset="0"/>
                  </a:rPr>
                  <a:t>       </a:t>
                </a:r>
                <a14:m>
                  <m:oMath xmlns:m="http://schemas.openxmlformats.org/officeDocument/2006/math">
                    <m:acc>
                      <m:accPr>
                        <m:chr m:val="̂"/>
                        <m:ctrlPr>
                          <a:rPr lang="en-US" sz="2400" b="1" i="1" smtClean="0">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𝑯</m:t>
                        </m:r>
                      </m:e>
                    </m:acc>
                    <m:r>
                      <a:rPr lang="en-US" sz="2400" i="1">
                        <a:effectLst/>
                        <a:latin typeface="Cambria Math" panose="02040503050406030204" pitchFamily="18" charset="0"/>
                        <a:ea typeface="Calibri" panose="020F0502020204030204" pitchFamily="34" charset="0"/>
                        <a:cs typeface="Times New Roman" panose="02020603050405020304" pitchFamily="18" charset="0"/>
                      </a:rPr>
                      <m:t>=</m:t>
                    </m:r>
                    <m:r>
                      <a:rPr lang="en-US" sz="2400" b="1" i="1" smtClean="0">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𝑨</m:t>
                    </m:r>
                    <m:d>
                      <m:d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dPr>
                      <m:e>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1</m:t>
                            </m:r>
                          </m:sub>
                        </m:sSub>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2</m:t>
                            </m:r>
                          </m:sub>
                        </m:sSub>
                        <m:r>
                          <a:rPr lang="en-US" sz="2400" i="1">
                            <a:effectLst/>
                            <a:latin typeface="Cambria Math" panose="02040503050406030204" pitchFamily="18" charset="0"/>
                            <a:ea typeface="Calibri" panose="020F0502020204030204" pitchFamily="34" charset="0"/>
                            <a:cs typeface="Times New Roman" panose="02020603050405020304" pitchFamily="18" charset="0"/>
                          </a:rPr>
                          <m:t>+ </m:t>
                        </m:r>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2</m:t>
                            </m:r>
                          </m:sub>
                        </m:sSub>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3</m:t>
                            </m:r>
                          </m:sub>
                        </m:sSub>
                        <m:r>
                          <a:rPr lang="en-US" sz="24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3</m:t>
                            </m:r>
                          </m:sub>
                        </m:sSub>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4</m:t>
                            </m:r>
                          </m:sub>
                        </m:sSub>
                        <m:r>
                          <a:rPr lang="en-US" sz="24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1</m:t>
                            </m:r>
                          </m:sub>
                        </m:sSub>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4</m:t>
                            </m:r>
                          </m:sub>
                        </m:sSub>
                      </m:e>
                    </m:d>
                  </m:oMath>
                </a14:m>
                <a:r>
                  <a:rPr lang="en-US" sz="2400" i="1" dirty="0">
                    <a:effectLst/>
                    <a:latin typeface="Cambria Math" panose="02040503050406030204" pitchFamily="18" charset="0"/>
                    <a:ea typeface="Calibri" panose="020F0502020204030204" pitchFamily="34" charset="0"/>
                    <a:cs typeface="Times New Roman" panose="02020603050405020304" pitchFamily="18" charset="0"/>
                  </a:rPr>
                  <a:t> </a:t>
                </a:r>
                <a:r>
                  <a:rPr lang="en-US" sz="2400" dirty="0">
                    <a:effectLst/>
                    <a:latin typeface="Cambria Math" panose="02040503050406030204" pitchFamily="18" charset="0"/>
                    <a:ea typeface="Calibri" panose="020F0502020204030204" pitchFamily="34" charset="0"/>
                    <a:cs typeface="Times New Roman" panose="02020603050405020304" pitchFamily="18" charset="0"/>
                  </a:rPr>
                  <a:t>+</a:t>
                </a:r>
                <a:endParaRPr lang="en-US" sz="2400" dirty="0">
                  <a:latin typeface="Cambria Math" panose="02040503050406030204" pitchFamily="18" charset="0"/>
                  <a:ea typeface="Calibri" panose="020F0502020204030204" pitchFamily="34" charset="0"/>
                  <a:cs typeface="Times New Roman" panose="02020603050405020304" pitchFamily="18" charset="0"/>
                </a:endParaRPr>
              </a:p>
              <a:p>
                <a:pPr marR="0">
                  <a:spcBef>
                    <a:spcPts val="0"/>
                  </a:spcBef>
                  <a:spcAft>
                    <a:spcPts val="0"/>
                  </a:spcAft>
                </a:pPr>
                <a14:m>
                  <m:oMathPara xmlns:m="http://schemas.openxmlformats.org/officeDocument/2006/math">
                    <m:oMathParaPr>
                      <m:jc m:val="centerGroup"/>
                    </m:oMathParaPr>
                    <m:oMath xmlns:m="http://schemas.openxmlformats.org/officeDocument/2006/math">
                      <m:r>
                        <a:rPr lang="en-US" sz="2400" b="1" i="1" smtClean="0">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𝑩</m:t>
                      </m:r>
                      <m:d>
                        <m:d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dPr>
                        <m:e>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5</m:t>
                              </m:r>
                            </m:sub>
                          </m:sSub>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1</m:t>
                              </m:r>
                            </m:sub>
                          </m:sSub>
                          <m:r>
                            <a:rPr lang="en-US" sz="24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5</m:t>
                              </m:r>
                            </m:sub>
                          </m:sSub>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3</m:t>
                              </m:r>
                            </m:sub>
                          </m:sSub>
                          <m:r>
                            <a:rPr lang="en-US" sz="24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6</m:t>
                              </m:r>
                            </m:sub>
                          </m:sSub>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2</m:t>
                              </m:r>
                            </m:sub>
                          </m:sSub>
                          <m:r>
                            <a:rPr lang="en-US" sz="24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6</m:t>
                              </m:r>
                            </m:sub>
                          </m:sSub>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4</m:t>
                              </m:r>
                            </m:sub>
                          </m:sSub>
                        </m:e>
                      </m:d>
                      <m:r>
                        <a:rPr lang="en-US" sz="2400" i="1">
                          <a:effectLst/>
                          <a:latin typeface="Cambria Math" panose="02040503050406030204" pitchFamily="18" charset="0"/>
                          <a:ea typeface="Calibri" panose="020F0502020204030204" pitchFamily="34" charset="0"/>
                          <a:cs typeface="Times New Roman" panose="02020603050405020304" pitchFamily="18" charset="0"/>
                        </a:rPr>
                        <m:t>+</m:t>
                      </m:r>
                      <m:r>
                        <a:rPr lang="en-US" sz="2400" b="1" i="1" smtClean="0">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𝑪</m:t>
                      </m:r>
                      <m:d>
                        <m:d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dPr>
                        <m:e>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6</m:t>
                              </m:r>
                            </m:sub>
                          </m:sSub>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1</m:t>
                              </m:r>
                            </m:sub>
                          </m:sSub>
                          <m:r>
                            <a:rPr lang="en-US" sz="24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6</m:t>
                              </m:r>
                            </m:sub>
                          </m:sSub>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3</m:t>
                              </m:r>
                            </m:sub>
                          </m:sSub>
                          <m:r>
                            <a:rPr lang="en-US" sz="24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5</m:t>
                              </m:r>
                            </m:sub>
                          </m:sSub>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2</m:t>
                              </m:r>
                            </m:sub>
                          </m:sSub>
                          <m:r>
                            <a:rPr lang="en-US" sz="24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5</m:t>
                              </m:r>
                            </m:sub>
                          </m:sSub>
                          <m:sSub>
                            <m:sSubPr>
                              <m:ctrlPr>
                                <a:rPr lang="en-US" sz="24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24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24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400" i="1">
                                  <a:effectLst/>
                                  <a:latin typeface="Cambria Math" panose="02040503050406030204" pitchFamily="18" charset="0"/>
                                  <a:ea typeface="Calibri" panose="020F0502020204030204" pitchFamily="34" charset="0"/>
                                  <a:cs typeface="Times New Roman" panose="02020603050405020304" pitchFamily="18" charset="0"/>
                                </a:rPr>
                                <m:t>4</m:t>
                              </m:r>
                            </m:sub>
                          </m:sSub>
                        </m:e>
                      </m:d>
                    </m:oMath>
                  </m:oMathPara>
                </a14:m>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mc:Choice>
        <mc:Fallback xmlns="">
          <p:sp>
            <p:nvSpPr>
              <p:cNvPr id="3" name="TextBox 2">
                <a:extLst>
                  <a:ext uri="{FF2B5EF4-FFF2-40B4-BE49-F238E27FC236}">
                    <a16:creationId xmlns:a16="http://schemas.microsoft.com/office/drawing/2014/main" id="{970943E5-B6BB-CB6A-EDF0-8591541A8E5E}"/>
                  </a:ext>
                </a:extLst>
              </p:cNvPr>
              <p:cNvSpPr txBox="1">
                <a:spLocks noRot="1" noChangeAspect="1" noMove="1" noResize="1" noEditPoints="1" noAdjustHandles="1" noChangeArrowheads="1" noChangeShapeType="1" noTextEdit="1"/>
              </p:cNvSpPr>
              <p:nvPr/>
            </p:nvSpPr>
            <p:spPr>
              <a:xfrm>
                <a:off x="76200" y="706338"/>
                <a:ext cx="11963400" cy="2603854"/>
              </a:xfrm>
              <a:prstGeom prst="rect">
                <a:avLst/>
              </a:prstGeom>
              <a:blipFill>
                <a:blip r:embed="rId2"/>
                <a:stretch>
                  <a:fillRect l="-612" t="-1405"/>
                </a:stretch>
              </a:blipFill>
            </p:spPr>
            <p:txBody>
              <a:bodyPr/>
              <a:lstStyle/>
              <a:p>
                <a:r>
                  <a:rPr lang="en-US">
                    <a:noFill/>
                  </a:rPr>
                  <a:t> </a:t>
                </a:r>
              </a:p>
            </p:txBody>
          </p:sp>
        </mc:Fallback>
      </mc:AlternateContent>
      <p:grpSp>
        <p:nvGrpSpPr>
          <p:cNvPr id="13" name="Group 12">
            <a:extLst>
              <a:ext uri="{FF2B5EF4-FFF2-40B4-BE49-F238E27FC236}">
                <a16:creationId xmlns:a16="http://schemas.microsoft.com/office/drawing/2014/main" id="{39AE4CA7-8C68-1807-EB70-9556854F1424}"/>
              </a:ext>
            </a:extLst>
          </p:cNvPr>
          <p:cNvGrpSpPr/>
          <p:nvPr/>
        </p:nvGrpSpPr>
        <p:grpSpPr>
          <a:xfrm>
            <a:off x="4226231" y="3231141"/>
            <a:ext cx="3962400" cy="3525764"/>
            <a:chOff x="5938962" y="3579958"/>
            <a:chExt cx="3232558" cy="2914127"/>
          </a:xfrm>
        </p:grpSpPr>
        <p:pic>
          <p:nvPicPr>
            <p:cNvPr id="4" name="Picture 3">
              <a:extLst>
                <a:ext uri="{FF2B5EF4-FFF2-40B4-BE49-F238E27FC236}">
                  <a16:creationId xmlns:a16="http://schemas.microsoft.com/office/drawing/2014/main" id="{CA5E0BCD-641F-5BDB-C6D8-556486BE9CEA}"/>
                </a:ext>
              </a:extLst>
            </p:cNvPr>
            <p:cNvPicPr>
              <a:picLocks noChangeAspect="1"/>
            </p:cNvPicPr>
            <p:nvPr/>
          </p:nvPicPr>
          <p:blipFill>
            <a:blip r:embed="rId3"/>
            <a:stretch>
              <a:fillRect/>
            </a:stretch>
          </p:blipFill>
          <p:spPr>
            <a:xfrm>
              <a:off x="5938962" y="3579958"/>
              <a:ext cx="3232558" cy="2914127"/>
            </a:xfrm>
            <a:prstGeom prst="rect">
              <a:avLst/>
            </a:prstGeom>
          </p:spPr>
        </p:pic>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BFA57ECB-4FB3-AB6C-C53C-7919051EE5BB}"/>
                    </a:ext>
                  </a:extLst>
                </p:cNvPr>
                <p:cNvSpPr txBox="1"/>
                <p:nvPr/>
              </p:nvSpPr>
              <p:spPr>
                <a:xfrm>
                  <a:off x="7815831" y="4905225"/>
                  <a:ext cx="271006" cy="369332"/>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2</m:t>
                        </m:r>
                      </m:oMath>
                    </m:oMathPara>
                  </a14:m>
                  <a:endParaRPr lang="en-US" dirty="0"/>
                </a:p>
              </p:txBody>
            </p:sp>
          </mc:Choice>
          <mc:Fallback xmlns="">
            <p:sp>
              <p:nvSpPr>
                <p:cNvPr id="7" name="TextBox 6">
                  <a:extLst>
                    <a:ext uri="{FF2B5EF4-FFF2-40B4-BE49-F238E27FC236}">
                      <a16:creationId xmlns:a16="http://schemas.microsoft.com/office/drawing/2014/main" id="{BFA57ECB-4FB3-AB6C-C53C-7919051EE5BB}"/>
                    </a:ext>
                  </a:extLst>
                </p:cNvPr>
                <p:cNvSpPr txBox="1">
                  <a:spLocks noRot="1" noChangeAspect="1" noMove="1" noResize="1" noEditPoints="1" noAdjustHandles="1" noChangeArrowheads="1" noChangeShapeType="1" noTextEdit="1"/>
                </p:cNvSpPr>
                <p:nvPr/>
              </p:nvSpPr>
              <p:spPr>
                <a:xfrm>
                  <a:off x="7815831" y="4905225"/>
                  <a:ext cx="271006" cy="369332"/>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D19A31DB-35C6-FD69-164C-256D8381A4A2}"/>
                    </a:ext>
                  </a:extLst>
                </p:cNvPr>
                <p:cNvSpPr txBox="1"/>
                <p:nvPr/>
              </p:nvSpPr>
              <p:spPr>
                <a:xfrm>
                  <a:off x="6553200" y="5107642"/>
                  <a:ext cx="271006" cy="378758"/>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r>
                          <a:rPr kumimoji="0" lang="en-US" sz="1800" b="0" i="1" u="none" strike="noStrike" kern="1200" cap="none" spc="0" normalizeH="0" baseline="0" noProof="0" smtClean="0">
                            <a:ln>
                              <a:noFill/>
                            </a:ln>
                            <a:solidFill>
                              <a:srgbClr val="000000"/>
                            </a:solidFill>
                            <a:effectLst/>
                            <a:uLnTx/>
                            <a:uFillTx/>
                            <a:latin typeface="Cambria Math" panose="02040503050406030204" pitchFamily="18" charset="0"/>
                            <a:ea typeface="Calibri" panose="020F0502020204030204" pitchFamily="34" charset="0"/>
                            <a:cs typeface="Times New Roman" panose="02020603050405020304" pitchFamily="18" charset="0"/>
                          </a:rPr>
                          <m:t>1</m:t>
                        </m:r>
                      </m:oMath>
                    </m:oMathPara>
                  </a14:m>
                  <a:endParaRPr lang="en-US" dirty="0"/>
                </a:p>
              </p:txBody>
            </p:sp>
          </mc:Choice>
          <mc:Fallback xmlns="">
            <p:sp>
              <p:nvSpPr>
                <p:cNvPr id="8" name="TextBox 7">
                  <a:extLst>
                    <a:ext uri="{FF2B5EF4-FFF2-40B4-BE49-F238E27FC236}">
                      <a16:creationId xmlns:a16="http://schemas.microsoft.com/office/drawing/2014/main" id="{D19A31DB-35C6-FD69-164C-256D8381A4A2}"/>
                    </a:ext>
                  </a:extLst>
                </p:cNvPr>
                <p:cNvSpPr txBox="1">
                  <a:spLocks noRot="1" noChangeAspect="1" noMove="1" noResize="1" noEditPoints="1" noAdjustHandles="1" noChangeArrowheads="1" noChangeShapeType="1" noTextEdit="1"/>
                </p:cNvSpPr>
                <p:nvPr/>
              </p:nvSpPr>
              <p:spPr>
                <a:xfrm>
                  <a:off x="6553200" y="5107642"/>
                  <a:ext cx="271006" cy="378758"/>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 name="TextBox 8">
                  <a:extLst>
                    <a:ext uri="{FF2B5EF4-FFF2-40B4-BE49-F238E27FC236}">
                      <a16:creationId xmlns:a16="http://schemas.microsoft.com/office/drawing/2014/main" id="{ACD081A5-7B33-7789-990F-DD09E6B9B931}"/>
                    </a:ext>
                  </a:extLst>
                </p:cNvPr>
                <p:cNvSpPr txBox="1"/>
                <p:nvPr/>
              </p:nvSpPr>
              <p:spPr>
                <a:xfrm>
                  <a:off x="8322627" y="4664821"/>
                  <a:ext cx="271006" cy="378758"/>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r>
                          <a:rPr kumimoji="0" lang="en-US" sz="1800" b="0" i="1" u="none" strike="noStrike" kern="1200" cap="none" spc="0" normalizeH="0" baseline="0" noProof="0" smtClean="0">
                            <a:ln>
                              <a:noFill/>
                            </a:ln>
                            <a:solidFill>
                              <a:srgbClr val="000000"/>
                            </a:solidFill>
                            <a:effectLst/>
                            <a:uLnTx/>
                            <a:uFillTx/>
                            <a:latin typeface="Cambria Math" panose="02040503050406030204" pitchFamily="18" charset="0"/>
                            <a:ea typeface="Calibri" panose="020F0502020204030204" pitchFamily="34" charset="0"/>
                            <a:cs typeface="Times New Roman" panose="02020603050405020304" pitchFamily="18" charset="0"/>
                          </a:rPr>
                          <m:t>3</m:t>
                        </m:r>
                      </m:oMath>
                    </m:oMathPara>
                  </a14:m>
                  <a:endParaRPr lang="en-US" dirty="0"/>
                </a:p>
              </p:txBody>
            </p:sp>
          </mc:Choice>
          <mc:Fallback xmlns="">
            <p:sp>
              <p:nvSpPr>
                <p:cNvPr id="9" name="TextBox 8">
                  <a:extLst>
                    <a:ext uri="{FF2B5EF4-FFF2-40B4-BE49-F238E27FC236}">
                      <a16:creationId xmlns:a16="http://schemas.microsoft.com/office/drawing/2014/main" id="{ACD081A5-7B33-7789-990F-DD09E6B9B931}"/>
                    </a:ext>
                  </a:extLst>
                </p:cNvPr>
                <p:cNvSpPr txBox="1">
                  <a:spLocks noRot="1" noChangeAspect="1" noMove="1" noResize="1" noEditPoints="1" noAdjustHandles="1" noChangeArrowheads="1" noChangeShapeType="1" noTextEdit="1"/>
                </p:cNvSpPr>
                <p:nvPr/>
              </p:nvSpPr>
              <p:spPr>
                <a:xfrm>
                  <a:off x="8322627" y="4664821"/>
                  <a:ext cx="271006" cy="378758"/>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 name="TextBox 9">
                  <a:extLst>
                    <a:ext uri="{FF2B5EF4-FFF2-40B4-BE49-F238E27FC236}">
                      <a16:creationId xmlns:a16="http://schemas.microsoft.com/office/drawing/2014/main" id="{72E101AD-FC14-4735-DBD4-C8AABA2AFB69}"/>
                    </a:ext>
                  </a:extLst>
                </p:cNvPr>
                <p:cNvSpPr txBox="1"/>
                <p:nvPr/>
              </p:nvSpPr>
              <p:spPr>
                <a:xfrm>
                  <a:off x="7563192" y="5751889"/>
                  <a:ext cx="271006" cy="378758"/>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r>
                          <a:rPr kumimoji="0" lang="en-US" sz="1800" b="0" i="1" u="none" strike="noStrike" kern="1200" cap="none" spc="0" normalizeH="0" baseline="0" noProof="0" smtClean="0">
                            <a:ln>
                              <a:noFill/>
                            </a:ln>
                            <a:solidFill>
                              <a:srgbClr val="000000"/>
                            </a:solidFill>
                            <a:effectLst/>
                            <a:uLnTx/>
                            <a:uFillTx/>
                            <a:latin typeface="Cambria Math" panose="02040503050406030204" pitchFamily="18" charset="0"/>
                            <a:ea typeface="Calibri" panose="020F0502020204030204" pitchFamily="34" charset="0"/>
                            <a:cs typeface="Times New Roman" panose="02020603050405020304" pitchFamily="18" charset="0"/>
                          </a:rPr>
                          <m:t>6</m:t>
                        </m:r>
                      </m:oMath>
                    </m:oMathPara>
                  </a14:m>
                  <a:endParaRPr lang="en-US" dirty="0"/>
                </a:p>
              </p:txBody>
            </p:sp>
          </mc:Choice>
          <mc:Fallback xmlns="">
            <p:sp>
              <p:nvSpPr>
                <p:cNvPr id="10" name="TextBox 9">
                  <a:extLst>
                    <a:ext uri="{FF2B5EF4-FFF2-40B4-BE49-F238E27FC236}">
                      <a16:creationId xmlns:a16="http://schemas.microsoft.com/office/drawing/2014/main" id="{72E101AD-FC14-4735-DBD4-C8AABA2AFB69}"/>
                    </a:ext>
                  </a:extLst>
                </p:cNvPr>
                <p:cNvSpPr txBox="1">
                  <a:spLocks noRot="1" noChangeAspect="1" noMove="1" noResize="1" noEditPoints="1" noAdjustHandles="1" noChangeArrowheads="1" noChangeShapeType="1" noTextEdit="1"/>
                </p:cNvSpPr>
                <p:nvPr/>
              </p:nvSpPr>
              <p:spPr>
                <a:xfrm>
                  <a:off x="7563192" y="5751889"/>
                  <a:ext cx="271006" cy="378758"/>
                </a:xfrm>
                <a:prstGeom prst="rect">
                  <a:avLst/>
                </a:prstGeom>
                <a:blipFill>
                  <a:blip r:embed="rId8"/>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1" name="TextBox 10">
                  <a:extLst>
                    <a:ext uri="{FF2B5EF4-FFF2-40B4-BE49-F238E27FC236}">
                      <a16:creationId xmlns:a16="http://schemas.microsoft.com/office/drawing/2014/main" id="{0A6D7DF6-062D-7706-7219-71E72A4109C8}"/>
                    </a:ext>
                  </a:extLst>
                </p:cNvPr>
                <p:cNvSpPr txBox="1"/>
                <p:nvPr/>
              </p:nvSpPr>
              <p:spPr>
                <a:xfrm>
                  <a:off x="7175190" y="4626460"/>
                  <a:ext cx="271006" cy="378758"/>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r>
                          <a:rPr kumimoji="0" lang="en-US" sz="1800" b="0" i="1" u="none" strike="noStrike" kern="1200" cap="none" spc="0" normalizeH="0" baseline="0" noProof="0" smtClean="0">
                            <a:ln>
                              <a:noFill/>
                            </a:ln>
                            <a:solidFill>
                              <a:srgbClr val="000000"/>
                            </a:solidFill>
                            <a:effectLst/>
                            <a:uLnTx/>
                            <a:uFillTx/>
                            <a:latin typeface="Cambria Math" panose="02040503050406030204" pitchFamily="18" charset="0"/>
                            <a:ea typeface="Calibri" panose="020F0502020204030204" pitchFamily="34" charset="0"/>
                            <a:cs typeface="Times New Roman" panose="02020603050405020304" pitchFamily="18" charset="0"/>
                          </a:rPr>
                          <m:t>4</m:t>
                        </m:r>
                      </m:oMath>
                    </m:oMathPara>
                  </a14:m>
                  <a:endParaRPr lang="en-US" dirty="0"/>
                </a:p>
              </p:txBody>
            </p:sp>
          </mc:Choice>
          <mc:Fallback xmlns="">
            <p:sp>
              <p:nvSpPr>
                <p:cNvPr id="11" name="TextBox 10">
                  <a:extLst>
                    <a:ext uri="{FF2B5EF4-FFF2-40B4-BE49-F238E27FC236}">
                      <a16:creationId xmlns:a16="http://schemas.microsoft.com/office/drawing/2014/main" id="{0A6D7DF6-062D-7706-7219-71E72A4109C8}"/>
                    </a:ext>
                  </a:extLst>
                </p:cNvPr>
                <p:cNvSpPr txBox="1">
                  <a:spLocks noRot="1" noChangeAspect="1" noMove="1" noResize="1" noEditPoints="1" noAdjustHandles="1" noChangeArrowheads="1" noChangeShapeType="1" noTextEdit="1"/>
                </p:cNvSpPr>
                <p:nvPr/>
              </p:nvSpPr>
              <p:spPr>
                <a:xfrm>
                  <a:off x="7175190" y="4626460"/>
                  <a:ext cx="271006" cy="378758"/>
                </a:xfrm>
                <a:prstGeom prst="rect">
                  <a:avLst/>
                </a:prstGeom>
                <a:blipFill>
                  <a:blip r:embed="rId9"/>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 name="TextBox 11">
                  <a:extLst>
                    <a:ext uri="{FF2B5EF4-FFF2-40B4-BE49-F238E27FC236}">
                      <a16:creationId xmlns:a16="http://schemas.microsoft.com/office/drawing/2014/main" id="{B0700336-7F1B-044E-FA74-9AA5470B9D15}"/>
                    </a:ext>
                  </a:extLst>
                </p:cNvPr>
                <p:cNvSpPr txBox="1"/>
                <p:nvPr/>
              </p:nvSpPr>
              <p:spPr>
                <a:xfrm>
                  <a:off x="7418945" y="3803096"/>
                  <a:ext cx="271006" cy="378758"/>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r>
                          <a:rPr kumimoji="0" lang="en-US" sz="1800" b="0" i="1" u="none" strike="noStrike" kern="1200" cap="none" spc="0" normalizeH="0" baseline="0" noProof="0" smtClean="0">
                            <a:ln>
                              <a:noFill/>
                            </a:ln>
                            <a:solidFill>
                              <a:srgbClr val="000000"/>
                            </a:solidFill>
                            <a:effectLst/>
                            <a:uLnTx/>
                            <a:uFillTx/>
                            <a:latin typeface="Cambria Math" panose="02040503050406030204" pitchFamily="18" charset="0"/>
                            <a:ea typeface="Calibri" panose="020F0502020204030204" pitchFamily="34" charset="0"/>
                            <a:cs typeface="Times New Roman" panose="02020603050405020304" pitchFamily="18" charset="0"/>
                          </a:rPr>
                          <m:t>5</m:t>
                        </m:r>
                      </m:oMath>
                    </m:oMathPara>
                  </a14:m>
                  <a:endParaRPr lang="en-US" dirty="0"/>
                </a:p>
              </p:txBody>
            </p:sp>
          </mc:Choice>
          <mc:Fallback xmlns="">
            <p:sp>
              <p:nvSpPr>
                <p:cNvPr id="12" name="TextBox 11">
                  <a:extLst>
                    <a:ext uri="{FF2B5EF4-FFF2-40B4-BE49-F238E27FC236}">
                      <a16:creationId xmlns:a16="http://schemas.microsoft.com/office/drawing/2014/main" id="{B0700336-7F1B-044E-FA74-9AA5470B9D15}"/>
                    </a:ext>
                  </a:extLst>
                </p:cNvPr>
                <p:cNvSpPr txBox="1">
                  <a:spLocks noRot="1" noChangeAspect="1" noMove="1" noResize="1" noEditPoints="1" noAdjustHandles="1" noChangeArrowheads="1" noChangeShapeType="1" noTextEdit="1"/>
                </p:cNvSpPr>
                <p:nvPr/>
              </p:nvSpPr>
              <p:spPr>
                <a:xfrm>
                  <a:off x="7418945" y="3803096"/>
                  <a:ext cx="271006" cy="378758"/>
                </a:xfrm>
                <a:prstGeom prst="rect">
                  <a:avLst/>
                </a:prstGeom>
                <a:blipFill>
                  <a:blip r:embed="rId10"/>
                  <a:stretch>
                    <a:fillRect/>
                  </a:stretch>
                </a:blipFill>
              </p:spPr>
              <p:txBody>
                <a:bodyPr/>
                <a:lstStyle/>
                <a:p>
                  <a:r>
                    <a:rPr lang="en-US">
                      <a:noFill/>
                    </a:rPr>
                    <a:t> </a:t>
                  </a:r>
                </a:p>
              </p:txBody>
            </p:sp>
          </mc:Fallback>
        </mc:AlternateContent>
      </p:grpSp>
    </p:spTree>
    <p:extLst>
      <p:ext uri="{BB962C8B-B14F-4D97-AF65-F5344CB8AC3E}">
        <p14:creationId xmlns:p14="http://schemas.microsoft.com/office/powerpoint/2010/main" val="287370652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 name="Content Placeholder 2">
                <a:extLst>
                  <a:ext uri="{FF2B5EF4-FFF2-40B4-BE49-F238E27FC236}">
                    <a16:creationId xmlns:a16="http://schemas.microsoft.com/office/drawing/2014/main" id="{BAEC7261-2BB9-06A7-C260-C5F61DA20C7D}"/>
                  </a:ext>
                </a:extLst>
              </p:cNvPr>
              <p:cNvSpPr>
                <a:spLocks noGrp="1"/>
              </p:cNvSpPr>
              <p:nvPr>
                <p:ph idx="1"/>
              </p:nvPr>
            </p:nvSpPr>
            <p:spPr>
              <a:xfrm>
                <a:off x="342900" y="685799"/>
                <a:ext cx="11811000" cy="5720975"/>
              </a:xfrm>
            </p:spPr>
            <p:txBody>
              <a:bodyPr/>
              <a:lstStyle/>
              <a:p>
                <a:r>
                  <a:rPr lang="en-US" sz="2200" dirty="0"/>
                  <a:t>The maximum possible spin is S = </a:t>
                </a:r>
                <a:r>
                  <a:rPr lang="en-US" sz="2200" b="1" dirty="0">
                    <a:solidFill>
                      <a:srgbClr val="FF0000"/>
                    </a:solidFill>
                  </a:rPr>
                  <a:t>11</a:t>
                </a:r>
                <a:r>
                  <a:rPr lang="en-US" sz="2200" dirty="0"/>
                  <a:t>: 4*2 + 2*(3/2)</a:t>
                </a:r>
              </a:p>
              <a:p>
                <a:r>
                  <a:rPr lang="en-US" sz="2200" dirty="0"/>
                  <a:t>There are </a:t>
                </a:r>
                <a:r>
                  <a:rPr lang="en-US" sz="2200" b="1" dirty="0"/>
                  <a:t>(5</a:t>
                </a:r>
                <a:r>
                  <a:rPr lang="en-US" sz="2200" b="1" baseline="30000" dirty="0"/>
                  <a:t>4</a:t>
                </a:r>
                <a:r>
                  <a:rPr lang="en-US" sz="2200" b="1" dirty="0"/>
                  <a:t>*4</a:t>
                </a:r>
                <a:r>
                  <a:rPr lang="en-US" sz="2200" b="1" baseline="30000" dirty="0"/>
                  <a:t>2</a:t>
                </a:r>
                <a:r>
                  <a:rPr lang="en-US" sz="2200" b="1" dirty="0"/>
                  <a:t>) = </a:t>
                </a:r>
                <a:r>
                  <a:rPr lang="en-US" sz="2200" dirty="0"/>
                  <a:t>10000 microstates </a:t>
                </a:r>
                <a:r>
                  <a:rPr lang="en-US" sz="2200" b="1" dirty="0"/>
                  <a:t>|m</a:t>
                </a:r>
                <a:r>
                  <a:rPr lang="en-US" sz="2200" b="1" baseline="-25000" dirty="0"/>
                  <a:t>1</a:t>
                </a:r>
                <a:r>
                  <a:rPr lang="en-US" sz="2200" b="1" dirty="0"/>
                  <a:t> m</a:t>
                </a:r>
                <a:r>
                  <a:rPr lang="en-US" sz="2200" b="1" baseline="-25000" dirty="0"/>
                  <a:t>2</a:t>
                </a:r>
                <a:r>
                  <a:rPr lang="en-US" sz="2200" b="1" dirty="0"/>
                  <a:t> m</a:t>
                </a:r>
                <a:r>
                  <a:rPr lang="en-US" sz="2200" b="1" baseline="-25000" dirty="0"/>
                  <a:t>3</a:t>
                </a:r>
                <a:r>
                  <a:rPr lang="en-US" sz="2200" b="1" dirty="0"/>
                  <a:t> m</a:t>
                </a:r>
                <a:r>
                  <a:rPr lang="en-US" sz="2200" b="1" baseline="-25000" dirty="0"/>
                  <a:t>4</a:t>
                </a:r>
                <a:r>
                  <a:rPr lang="en-US" sz="2200" b="1" dirty="0"/>
                  <a:t> m</a:t>
                </a:r>
                <a:r>
                  <a:rPr lang="en-US" sz="2200" b="1" baseline="-25000" dirty="0"/>
                  <a:t>5</a:t>
                </a:r>
                <a:r>
                  <a:rPr lang="en-US" sz="2200" b="1" dirty="0"/>
                  <a:t> m</a:t>
                </a:r>
                <a:r>
                  <a:rPr lang="en-US" sz="2200" b="1" baseline="-25000" dirty="0"/>
                  <a:t>6 </a:t>
                </a:r>
                <a:r>
                  <a:rPr lang="en-US" sz="2200" b="1" dirty="0"/>
                  <a:t>&gt; </a:t>
                </a:r>
                <a:r>
                  <a:rPr lang="en-US" sz="2200" dirty="0"/>
                  <a:t>of the coupled system. </a:t>
                </a:r>
                <a:br>
                  <a:rPr lang="en-US" sz="2200" dirty="0"/>
                </a:br>
                <a:r>
                  <a:rPr lang="en-US" sz="2200" dirty="0"/>
                  <a:t>They are arranged in 1196 states of the total spin, </a:t>
                </a:r>
                <a14:m>
                  <m:oMath xmlns:m="http://schemas.openxmlformats.org/officeDocument/2006/math">
                    <m:sSub>
                      <m:sSubPr>
                        <m:ctrlPr>
                          <a:rPr lang="en-US" sz="2200" b="1" i="1" smtClean="0">
                            <a:effectLst/>
                            <a:latin typeface="Cambria Math" panose="02040503050406030204" pitchFamily="18" charset="0"/>
                          </a:rPr>
                        </m:ctrlPr>
                      </m:sSubPr>
                      <m:e>
                        <m:acc>
                          <m:accPr>
                            <m:chr m:val="̂"/>
                            <m:ctrlPr>
                              <a:rPr lang="en-US" sz="2200" b="1" i="1">
                                <a:effectLst/>
                                <a:latin typeface="Cambria Math" panose="02040503050406030204" pitchFamily="18" charset="0"/>
                              </a:rPr>
                            </m:ctrlPr>
                          </m:accPr>
                          <m:e>
                            <m:r>
                              <a:rPr lang="en-US" sz="22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200" b="1" i="1">
                            <a:effectLst/>
                            <a:latin typeface="Cambria Math" panose="02040503050406030204" pitchFamily="18" charset="0"/>
                            <a:ea typeface="Calibri" panose="020F0502020204030204" pitchFamily="34" charset="0"/>
                            <a:cs typeface="Times New Roman" panose="02020603050405020304" pitchFamily="18" charset="0"/>
                          </a:rPr>
                          <m:t>𝑻</m:t>
                        </m:r>
                      </m:sub>
                    </m:sSub>
                    <m:r>
                      <a:rPr lang="en-US" sz="22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2200" b="1" i="1">
                            <a:effectLst/>
                            <a:latin typeface="Cambria Math" panose="02040503050406030204" pitchFamily="18" charset="0"/>
                          </a:rPr>
                        </m:ctrlPr>
                      </m:sSubPr>
                      <m:e>
                        <m:acc>
                          <m:accPr>
                            <m:chr m:val="̂"/>
                            <m:ctrlPr>
                              <a:rPr lang="en-US" sz="2200" b="1" i="1">
                                <a:effectLst/>
                                <a:latin typeface="Cambria Math" panose="02040503050406030204" pitchFamily="18" charset="0"/>
                              </a:rPr>
                            </m:ctrlPr>
                          </m:accPr>
                          <m:e>
                            <m:r>
                              <a:rPr lang="en-US" sz="22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200" b="1" i="1">
                            <a:effectLst/>
                            <a:latin typeface="Cambria Math" panose="02040503050406030204" pitchFamily="18" charset="0"/>
                            <a:ea typeface="Calibri" panose="020F0502020204030204" pitchFamily="34" charset="0"/>
                            <a:cs typeface="Times New Roman" panose="02020603050405020304" pitchFamily="18" charset="0"/>
                          </a:rPr>
                          <m:t>𝟏</m:t>
                        </m:r>
                      </m:sub>
                    </m:sSub>
                    <m:r>
                      <a:rPr lang="en-US" sz="22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2200" b="1" i="1">
                            <a:effectLst/>
                            <a:latin typeface="Cambria Math" panose="02040503050406030204" pitchFamily="18" charset="0"/>
                          </a:rPr>
                        </m:ctrlPr>
                      </m:sSubPr>
                      <m:e>
                        <m:acc>
                          <m:accPr>
                            <m:chr m:val="̂"/>
                            <m:ctrlPr>
                              <a:rPr lang="en-US" sz="2200" b="1" i="1">
                                <a:effectLst/>
                                <a:latin typeface="Cambria Math" panose="02040503050406030204" pitchFamily="18" charset="0"/>
                              </a:rPr>
                            </m:ctrlPr>
                          </m:accPr>
                          <m:e>
                            <m:r>
                              <a:rPr lang="en-US" sz="22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200" b="1" i="1">
                            <a:effectLst/>
                            <a:latin typeface="Cambria Math" panose="02040503050406030204" pitchFamily="18" charset="0"/>
                            <a:ea typeface="Calibri" panose="020F0502020204030204" pitchFamily="34" charset="0"/>
                            <a:cs typeface="Times New Roman" panose="02020603050405020304" pitchFamily="18" charset="0"/>
                          </a:rPr>
                          <m:t>𝟐</m:t>
                        </m:r>
                      </m:sub>
                    </m:sSub>
                    <m:r>
                      <a:rPr lang="en-US" sz="22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2200" b="1" i="1">
                            <a:effectLst/>
                            <a:latin typeface="Cambria Math" panose="02040503050406030204" pitchFamily="18" charset="0"/>
                          </a:rPr>
                        </m:ctrlPr>
                      </m:sSubPr>
                      <m:e>
                        <m:acc>
                          <m:accPr>
                            <m:chr m:val="̂"/>
                            <m:ctrlPr>
                              <a:rPr lang="en-US" sz="2200" b="1" i="1">
                                <a:effectLst/>
                                <a:latin typeface="Cambria Math" panose="02040503050406030204" pitchFamily="18" charset="0"/>
                              </a:rPr>
                            </m:ctrlPr>
                          </m:accPr>
                          <m:e>
                            <m:r>
                              <a:rPr lang="en-US" sz="22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200" b="1" i="1">
                            <a:effectLst/>
                            <a:latin typeface="Cambria Math" panose="02040503050406030204" pitchFamily="18" charset="0"/>
                            <a:ea typeface="Calibri" panose="020F0502020204030204" pitchFamily="34" charset="0"/>
                            <a:cs typeface="Times New Roman" panose="02020603050405020304" pitchFamily="18" charset="0"/>
                          </a:rPr>
                          <m:t>𝟑</m:t>
                        </m:r>
                      </m:sub>
                    </m:sSub>
                    <m:r>
                      <a:rPr lang="en-US" sz="22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2200" b="1" i="1">
                            <a:effectLst/>
                            <a:latin typeface="Cambria Math" panose="02040503050406030204" pitchFamily="18" charset="0"/>
                          </a:rPr>
                        </m:ctrlPr>
                      </m:sSubPr>
                      <m:e>
                        <m:acc>
                          <m:accPr>
                            <m:chr m:val="̂"/>
                            <m:ctrlPr>
                              <a:rPr lang="en-US" sz="2200" b="1" i="1">
                                <a:effectLst/>
                                <a:latin typeface="Cambria Math" panose="02040503050406030204" pitchFamily="18" charset="0"/>
                              </a:rPr>
                            </m:ctrlPr>
                          </m:accPr>
                          <m:e>
                            <m:r>
                              <a:rPr lang="en-US" sz="22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200" b="1" i="1">
                            <a:effectLst/>
                            <a:latin typeface="Cambria Math" panose="02040503050406030204" pitchFamily="18" charset="0"/>
                            <a:ea typeface="Calibri" panose="020F0502020204030204" pitchFamily="34" charset="0"/>
                            <a:cs typeface="Times New Roman" panose="02020603050405020304" pitchFamily="18" charset="0"/>
                          </a:rPr>
                          <m:t>𝟒</m:t>
                        </m:r>
                      </m:sub>
                    </m:sSub>
                    <m:r>
                      <a:rPr lang="en-US" sz="22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2200" b="1" i="1">
                            <a:effectLst/>
                            <a:latin typeface="Cambria Math" panose="02040503050406030204" pitchFamily="18" charset="0"/>
                          </a:rPr>
                        </m:ctrlPr>
                      </m:sSubPr>
                      <m:e>
                        <m:acc>
                          <m:accPr>
                            <m:chr m:val="̂"/>
                            <m:ctrlPr>
                              <a:rPr lang="en-US" sz="2200" b="1" i="1">
                                <a:effectLst/>
                                <a:latin typeface="Cambria Math" panose="02040503050406030204" pitchFamily="18" charset="0"/>
                              </a:rPr>
                            </m:ctrlPr>
                          </m:accPr>
                          <m:e>
                            <m:r>
                              <a:rPr lang="en-US" sz="22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200" b="1" i="1">
                            <a:effectLst/>
                            <a:latin typeface="Cambria Math" panose="02040503050406030204" pitchFamily="18" charset="0"/>
                            <a:ea typeface="Calibri" panose="020F0502020204030204" pitchFamily="34" charset="0"/>
                            <a:cs typeface="Times New Roman" panose="02020603050405020304" pitchFamily="18" charset="0"/>
                          </a:rPr>
                          <m:t>𝟓</m:t>
                        </m:r>
                      </m:sub>
                    </m:sSub>
                    <m:r>
                      <a:rPr lang="en-US" sz="22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2200" b="1" i="1">
                            <a:effectLst/>
                            <a:latin typeface="Cambria Math" panose="02040503050406030204" pitchFamily="18" charset="0"/>
                          </a:rPr>
                        </m:ctrlPr>
                      </m:sSubPr>
                      <m:e>
                        <m:acc>
                          <m:accPr>
                            <m:chr m:val="̂"/>
                            <m:ctrlPr>
                              <a:rPr lang="en-US" sz="2200" b="1" i="1">
                                <a:effectLst/>
                                <a:latin typeface="Cambria Math" panose="02040503050406030204" pitchFamily="18" charset="0"/>
                              </a:rPr>
                            </m:ctrlPr>
                          </m:accPr>
                          <m:e>
                            <m:r>
                              <a:rPr lang="en-US" sz="22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2200" b="1" i="1">
                            <a:effectLst/>
                            <a:latin typeface="Cambria Math" panose="02040503050406030204" pitchFamily="18" charset="0"/>
                            <a:ea typeface="Calibri" panose="020F0502020204030204" pitchFamily="34" charset="0"/>
                            <a:cs typeface="Times New Roman" panose="02020603050405020304" pitchFamily="18" charset="0"/>
                          </a:rPr>
                          <m:t>𝟔</m:t>
                        </m:r>
                      </m:sub>
                    </m:sSub>
                  </m:oMath>
                </a14:m>
                <a:endParaRPr lang="en-US" sz="2200" b="1" dirty="0"/>
              </a:p>
              <a:p>
                <a:endParaRPr lang="en-US" sz="2000" baseline="-25000" dirty="0"/>
              </a:p>
            </p:txBody>
          </p:sp>
        </mc:Choice>
        <mc:Fallback xmlns="">
          <p:sp>
            <p:nvSpPr>
              <p:cNvPr id="3" name="Content Placeholder 2">
                <a:extLst>
                  <a:ext uri="{FF2B5EF4-FFF2-40B4-BE49-F238E27FC236}">
                    <a16:creationId xmlns:a16="http://schemas.microsoft.com/office/drawing/2014/main" id="{BAEC7261-2BB9-06A7-C260-C5F61DA20C7D}"/>
                  </a:ext>
                </a:extLst>
              </p:cNvPr>
              <p:cNvSpPr>
                <a:spLocks noGrp="1" noRot="1" noChangeAspect="1" noMove="1" noResize="1" noEditPoints="1" noAdjustHandles="1" noChangeArrowheads="1" noChangeShapeType="1" noTextEdit="1"/>
              </p:cNvSpPr>
              <p:nvPr>
                <p:ph idx="1"/>
              </p:nvPr>
            </p:nvSpPr>
            <p:spPr>
              <a:xfrm>
                <a:off x="342900" y="685799"/>
                <a:ext cx="11811000" cy="5720975"/>
              </a:xfrm>
              <a:blipFill>
                <a:blip r:embed="rId2"/>
                <a:stretch>
                  <a:fillRect l="-568" t="-532"/>
                </a:stretch>
              </a:blipFill>
            </p:spPr>
            <p:txBody>
              <a:bodyPr/>
              <a:lstStyle/>
              <a:p>
                <a:r>
                  <a:rPr lang="en-US">
                    <a:noFill/>
                  </a:rPr>
                  <a:t> </a:t>
                </a:r>
              </a:p>
            </p:txBody>
          </p:sp>
        </mc:Fallback>
      </mc:AlternateContent>
      <p:sp>
        <p:nvSpPr>
          <p:cNvPr id="5" name="TextBox 4">
            <a:extLst>
              <a:ext uri="{FF2B5EF4-FFF2-40B4-BE49-F238E27FC236}">
                <a16:creationId xmlns:a16="http://schemas.microsoft.com/office/drawing/2014/main" id="{28D40DA6-D63F-DF8B-8315-F6F840DBF3FF}"/>
              </a:ext>
            </a:extLst>
          </p:cNvPr>
          <p:cNvSpPr txBox="1"/>
          <p:nvPr/>
        </p:nvSpPr>
        <p:spPr>
          <a:xfrm>
            <a:off x="0" y="7138"/>
            <a:ext cx="12496800" cy="523220"/>
          </a:xfrm>
          <a:prstGeom prst="rect">
            <a:avLst/>
          </a:prstGeom>
          <a:noFill/>
        </p:spPr>
        <p:txBody>
          <a:bodyPr wrap="square">
            <a:spAutoFit/>
          </a:bodyPr>
          <a:lstStyle/>
          <a:p>
            <a:pPr algn="ctr"/>
            <a:r>
              <a:rPr lang="en-US" sz="2800" b="1" dirty="0">
                <a:solidFill>
                  <a:srgbClr val="0000FF"/>
                </a:solidFill>
                <a:latin typeface="Times New Roman" panose="02020603050405020304" pitchFamily="18" charset="0"/>
                <a:ea typeface="Calibri" panose="020F0502020204030204" pitchFamily="34" charset="0"/>
              </a:rPr>
              <a:t>ENERGY LEVELS IN </a:t>
            </a:r>
            <a:r>
              <a:rPr lang="en-US" sz="2800" b="1" kern="100" dirty="0">
                <a:solidFill>
                  <a:srgbClr val="0000FF"/>
                </a:solidFill>
                <a:effectLst/>
                <a:latin typeface="Times New Roman" panose="02020603050405020304" pitchFamily="18" charset="0"/>
                <a:ea typeface="MS Mincho" panose="02020609040205080304" pitchFamily="49" charset="-128"/>
              </a:rPr>
              <a:t>Mn</a:t>
            </a:r>
            <a:r>
              <a:rPr lang="en-US" sz="2800" b="1" kern="100" baseline="-25000" dirty="0">
                <a:solidFill>
                  <a:srgbClr val="0000FF"/>
                </a:solidFill>
                <a:effectLst/>
                <a:latin typeface="Times New Roman" panose="02020603050405020304" pitchFamily="18" charset="0"/>
                <a:ea typeface="MS Mincho" panose="02020609040205080304" pitchFamily="49" charset="-128"/>
              </a:rPr>
              <a:t>6</a:t>
            </a:r>
            <a:r>
              <a:rPr lang="en-US" sz="2800" b="1" kern="100" dirty="0">
                <a:solidFill>
                  <a:srgbClr val="0000FF"/>
                </a:solidFill>
                <a:effectLst/>
                <a:latin typeface="Times New Roman" panose="02020603050405020304" pitchFamily="18" charset="0"/>
                <a:ea typeface="MS Mincho" panose="02020609040205080304" pitchFamily="49" charset="-128"/>
              </a:rPr>
              <a:t>{OK(THF)}</a:t>
            </a:r>
            <a:r>
              <a:rPr lang="en-US" sz="2800" b="1" kern="100" baseline="-25000" dirty="0">
                <a:solidFill>
                  <a:srgbClr val="0000FF"/>
                </a:solidFill>
                <a:effectLst/>
                <a:latin typeface="Times New Roman" panose="02020603050405020304" pitchFamily="18" charset="0"/>
                <a:ea typeface="MS Mincho" panose="02020609040205080304" pitchFamily="49" charset="-128"/>
              </a:rPr>
              <a:t>4</a:t>
            </a:r>
            <a:r>
              <a:rPr lang="en-US" sz="2800" b="1" kern="100" dirty="0">
                <a:solidFill>
                  <a:srgbClr val="0000FF"/>
                </a:solidFill>
                <a:effectLst/>
                <a:latin typeface="Times New Roman" panose="02020603050405020304" pitchFamily="18" charset="0"/>
                <a:ea typeface="MS Mincho" panose="02020609040205080304" pitchFamily="49" charset="-128"/>
              </a:rPr>
              <a:t>(OH)</a:t>
            </a:r>
            <a:r>
              <a:rPr lang="en-US" sz="2800" b="1" kern="100" baseline="-25000" dirty="0">
                <a:solidFill>
                  <a:srgbClr val="0000FF"/>
                </a:solidFill>
                <a:effectLst/>
                <a:latin typeface="Times New Roman" panose="02020603050405020304" pitchFamily="18" charset="0"/>
                <a:ea typeface="MS Mincho" panose="02020609040205080304" pitchFamily="49" charset="-128"/>
              </a:rPr>
              <a:t>4</a:t>
            </a:r>
            <a:r>
              <a:rPr lang="en-US" sz="2800" b="1" kern="100" dirty="0">
                <a:solidFill>
                  <a:srgbClr val="0000FF"/>
                </a:solidFill>
                <a:effectLst/>
                <a:latin typeface="Times New Roman" panose="02020603050405020304" pitchFamily="18" charset="0"/>
                <a:ea typeface="MS Mincho" panose="02020609040205080304" pitchFamily="49" charset="-128"/>
              </a:rPr>
              <a:t>(</a:t>
            </a:r>
            <a:r>
              <a:rPr lang="en-US" sz="2800" b="1" kern="100" dirty="0" err="1">
                <a:solidFill>
                  <a:srgbClr val="0000FF"/>
                </a:solidFill>
                <a:effectLst/>
                <a:latin typeface="Times New Roman" panose="02020603050405020304" pitchFamily="18" charset="0"/>
                <a:ea typeface="MS Mincho" panose="02020609040205080304" pitchFamily="49" charset="-128"/>
              </a:rPr>
              <a:t>pin</a:t>
            </a:r>
            <a:r>
              <a:rPr lang="en-US" sz="2800" b="1" kern="100" baseline="30000" dirty="0" err="1">
                <a:solidFill>
                  <a:srgbClr val="0000FF"/>
                </a:solidFill>
                <a:effectLst/>
                <a:latin typeface="Times New Roman" panose="02020603050405020304" pitchFamily="18" charset="0"/>
                <a:ea typeface="MS Mincho" panose="02020609040205080304" pitchFamily="49" charset="-128"/>
              </a:rPr>
              <a:t>F</a:t>
            </a:r>
            <a:r>
              <a:rPr lang="en-US" sz="2800" b="1" kern="100" dirty="0">
                <a:solidFill>
                  <a:srgbClr val="0000FF"/>
                </a:solidFill>
                <a:effectLst/>
                <a:latin typeface="Times New Roman" panose="02020603050405020304" pitchFamily="18" charset="0"/>
                <a:ea typeface="MS Mincho" panose="02020609040205080304" pitchFamily="49" charset="-128"/>
              </a:rPr>
              <a:t>)</a:t>
            </a:r>
            <a:r>
              <a:rPr lang="en-US" sz="2800" b="1" kern="100" baseline="-25000" dirty="0">
                <a:solidFill>
                  <a:srgbClr val="0000FF"/>
                </a:solidFill>
                <a:effectLst/>
                <a:latin typeface="Times New Roman" panose="02020603050405020304" pitchFamily="18" charset="0"/>
                <a:ea typeface="MS Mincho" panose="02020609040205080304" pitchFamily="49" charset="-128"/>
              </a:rPr>
              <a:t>6</a:t>
            </a:r>
            <a:endParaRPr lang="en-US" sz="2800" b="1" dirty="0">
              <a:solidFill>
                <a:srgbClr val="0000FF"/>
              </a:solidFill>
              <a:effectLst/>
              <a:latin typeface="Times New Roman" panose="02020603050405020304" pitchFamily="18" charset="0"/>
              <a:ea typeface="Calibri" panose="020F0502020204030204" pitchFamily="34" charset="0"/>
            </a:endParaRPr>
          </a:p>
        </p:txBody>
      </p:sp>
      <p:graphicFrame>
        <p:nvGraphicFramePr>
          <p:cNvPr id="6" name="Table 5">
            <a:extLst>
              <a:ext uri="{FF2B5EF4-FFF2-40B4-BE49-F238E27FC236}">
                <a16:creationId xmlns:a16="http://schemas.microsoft.com/office/drawing/2014/main" id="{CA7DB73C-207C-9335-3A5E-B35CF248B115}"/>
              </a:ext>
            </a:extLst>
          </p:cNvPr>
          <p:cNvGraphicFramePr>
            <a:graphicFrameLocks noGrp="1"/>
          </p:cNvGraphicFramePr>
          <p:nvPr>
            <p:extLst>
              <p:ext uri="{D42A27DB-BD31-4B8C-83A1-F6EECF244321}">
                <p14:modId xmlns:p14="http://schemas.microsoft.com/office/powerpoint/2010/main" val="3381195100"/>
              </p:ext>
            </p:extLst>
          </p:nvPr>
        </p:nvGraphicFramePr>
        <p:xfrm>
          <a:off x="1447802" y="2140464"/>
          <a:ext cx="8705850" cy="4275328"/>
        </p:xfrm>
        <a:graphic>
          <a:graphicData uri="http://schemas.openxmlformats.org/drawingml/2006/table">
            <a:tbl>
              <a:tblPr firstRow="1" firstCol="1" bandRow="1">
                <a:tableStyleId>{93296810-A885-4BE3-A3E7-6D5BEEA58F35}</a:tableStyleId>
              </a:tblPr>
              <a:tblGrid>
                <a:gridCol w="665809">
                  <a:extLst>
                    <a:ext uri="{9D8B030D-6E8A-4147-A177-3AD203B41FA5}">
                      <a16:colId xmlns:a16="http://schemas.microsoft.com/office/drawing/2014/main" val="1107395635"/>
                    </a:ext>
                  </a:extLst>
                </a:gridCol>
                <a:gridCol w="2839391">
                  <a:extLst>
                    <a:ext uri="{9D8B030D-6E8A-4147-A177-3AD203B41FA5}">
                      <a16:colId xmlns:a16="http://schemas.microsoft.com/office/drawing/2014/main" val="3713900109"/>
                    </a:ext>
                  </a:extLst>
                </a:gridCol>
                <a:gridCol w="5200650">
                  <a:extLst>
                    <a:ext uri="{9D8B030D-6E8A-4147-A177-3AD203B41FA5}">
                      <a16:colId xmlns:a16="http://schemas.microsoft.com/office/drawing/2014/main" val="227054987"/>
                    </a:ext>
                  </a:extLst>
                </a:gridCol>
              </a:tblGrid>
              <a:tr h="629056">
                <a:tc>
                  <a:txBody>
                    <a:bodyPr/>
                    <a:lstStyle/>
                    <a:p>
                      <a:pPr marL="0" marR="0" algn="ctr">
                        <a:lnSpc>
                          <a:spcPct val="107000"/>
                        </a:lnSpc>
                        <a:spcBef>
                          <a:spcPts val="0"/>
                        </a:spcBef>
                        <a:spcAft>
                          <a:spcPts val="0"/>
                        </a:spcAft>
                      </a:pPr>
                      <a:r>
                        <a:rPr lang="en-US" sz="2000" b="0" baseline="0" dirty="0">
                          <a:solidFill>
                            <a:schemeClr val="bg1"/>
                          </a:solidFill>
                          <a:effectLst/>
                        </a:rPr>
                        <a:t>S</a:t>
                      </a:r>
                      <a:r>
                        <a:rPr lang="en-US" sz="2000" b="0" baseline="-25000" dirty="0">
                          <a:solidFill>
                            <a:schemeClr val="bg1"/>
                          </a:solidFill>
                          <a:effectLst/>
                        </a:rPr>
                        <a:t>T</a:t>
                      </a:r>
                      <a:endParaRPr lang="en-US" sz="2000" b="0" i="0" baseline="-250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dirty="0">
                          <a:solidFill>
                            <a:schemeClr val="bg1"/>
                          </a:solidFill>
                          <a:effectLst/>
                        </a:rPr>
                        <a:t>Number of states</a:t>
                      </a:r>
                      <a:endParaRPr lang="en-US" sz="2000" b="0" i="0" baseline="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sz="2000" b="0" baseline="0" dirty="0">
                          <a:solidFill>
                            <a:schemeClr val="bg1"/>
                          </a:solidFill>
                          <a:effectLst/>
                        </a:rPr>
                        <a:t>Multiplicity </a:t>
                      </a:r>
                    </a:p>
                    <a:p>
                      <a:pPr marL="0" marR="0" lvl="0" indent="0" algn="ctr" defTabSz="914400" rtl="0" eaLnBrk="1" fontAlgn="auto" latinLnBrk="0" hangingPunct="1">
                        <a:lnSpc>
                          <a:spcPct val="107000"/>
                        </a:lnSpc>
                        <a:spcBef>
                          <a:spcPts val="0"/>
                        </a:spcBef>
                        <a:spcAft>
                          <a:spcPts val="0"/>
                        </a:spcAft>
                        <a:buClrTx/>
                        <a:buSzTx/>
                        <a:buFontTx/>
                        <a:buNone/>
                        <a:tabLst/>
                        <a:defRPr/>
                      </a:pPr>
                      <a:r>
                        <a:rPr lang="en-US" sz="2000" b="0" baseline="0" dirty="0">
                          <a:solidFill>
                            <a:schemeClr val="bg1"/>
                          </a:solidFill>
                          <a:effectLst/>
                        </a:rPr>
                        <a:t>(2S</a:t>
                      </a:r>
                      <a:r>
                        <a:rPr lang="en-US" sz="2000" b="0" baseline="-25000" dirty="0">
                          <a:solidFill>
                            <a:schemeClr val="bg1"/>
                          </a:solidFill>
                          <a:effectLst/>
                        </a:rPr>
                        <a:t>T</a:t>
                      </a:r>
                      <a:r>
                        <a:rPr lang="en-US" sz="2000" b="0" baseline="0" dirty="0">
                          <a:solidFill>
                            <a:schemeClr val="bg1"/>
                          </a:solidFill>
                          <a:effectLst/>
                        </a:rPr>
                        <a:t>+1)*Number of states</a:t>
                      </a:r>
                      <a:endParaRPr lang="en-US" sz="2000" b="0" i="0" baseline="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1140534400"/>
                  </a:ext>
                </a:extLst>
              </a:tr>
              <a:tr h="303367">
                <a:tc>
                  <a:txBody>
                    <a:bodyPr/>
                    <a:lstStyle/>
                    <a:p>
                      <a:pPr marL="0" marR="0" algn="ctr">
                        <a:lnSpc>
                          <a:spcPct val="107000"/>
                        </a:lnSpc>
                        <a:spcBef>
                          <a:spcPts val="0"/>
                        </a:spcBef>
                        <a:spcAft>
                          <a:spcPts val="0"/>
                        </a:spcAft>
                      </a:pPr>
                      <a:r>
                        <a:rPr lang="en-US" sz="2000" b="0" baseline="0" dirty="0">
                          <a:solidFill>
                            <a:schemeClr val="bg1"/>
                          </a:solidFill>
                          <a:effectLst/>
                        </a:rPr>
                        <a:t>11</a:t>
                      </a:r>
                      <a:endParaRPr lang="en-US" sz="2000" b="0" i="0" baseline="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dirty="0">
                          <a:solidFill>
                            <a:schemeClr val="tx1"/>
                          </a:solidFill>
                          <a:effectLst/>
                        </a:rPr>
                        <a:t>1</a:t>
                      </a:r>
                      <a:endParaRPr lang="en-US" sz="2000" b="0" i="0" baseline="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dirty="0">
                          <a:solidFill>
                            <a:schemeClr val="tx1"/>
                          </a:solidFill>
                          <a:effectLst/>
                        </a:rPr>
                        <a:t>23</a:t>
                      </a:r>
                      <a:endParaRPr lang="en-US" sz="2000" b="0" i="0" baseline="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1747302051"/>
                  </a:ext>
                </a:extLst>
              </a:tr>
              <a:tr h="303367">
                <a:tc>
                  <a:txBody>
                    <a:bodyPr/>
                    <a:lstStyle/>
                    <a:p>
                      <a:pPr marL="0" marR="0" algn="ctr">
                        <a:lnSpc>
                          <a:spcPct val="107000"/>
                        </a:lnSpc>
                        <a:spcBef>
                          <a:spcPts val="0"/>
                        </a:spcBef>
                        <a:spcAft>
                          <a:spcPts val="0"/>
                        </a:spcAft>
                      </a:pPr>
                      <a:r>
                        <a:rPr lang="en-US" sz="2000" b="0" baseline="0" dirty="0">
                          <a:solidFill>
                            <a:schemeClr val="bg1"/>
                          </a:solidFill>
                          <a:effectLst/>
                        </a:rPr>
                        <a:t>10</a:t>
                      </a:r>
                      <a:endParaRPr lang="en-US" sz="2000" b="0" i="0" baseline="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dirty="0">
                          <a:solidFill>
                            <a:schemeClr val="tx1"/>
                          </a:solidFill>
                          <a:effectLst/>
                        </a:rPr>
                        <a:t>5</a:t>
                      </a:r>
                      <a:endParaRPr lang="en-US" sz="2000" b="0" i="0" baseline="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a:solidFill>
                            <a:schemeClr val="tx1"/>
                          </a:solidFill>
                          <a:effectLst/>
                        </a:rPr>
                        <a:t>105</a:t>
                      </a:r>
                      <a:endParaRPr lang="en-US" sz="2000" b="0" i="0" baseline="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1758701290"/>
                  </a:ext>
                </a:extLst>
              </a:tr>
              <a:tr h="303367">
                <a:tc>
                  <a:txBody>
                    <a:bodyPr/>
                    <a:lstStyle/>
                    <a:p>
                      <a:pPr marL="0" marR="0" algn="ctr">
                        <a:lnSpc>
                          <a:spcPct val="107000"/>
                        </a:lnSpc>
                        <a:spcBef>
                          <a:spcPts val="0"/>
                        </a:spcBef>
                        <a:spcAft>
                          <a:spcPts val="0"/>
                        </a:spcAft>
                      </a:pPr>
                      <a:r>
                        <a:rPr lang="en-US" sz="2000" b="0" baseline="0" dirty="0">
                          <a:solidFill>
                            <a:schemeClr val="bg1"/>
                          </a:solidFill>
                          <a:effectLst/>
                        </a:rPr>
                        <a:t>9</a:t>
                      </a:r>
                      <a:endParaRPr lang="en-US" sz="2000" b="0" i="0" baseline="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dirty="0">
                          <a:solidFill>
                            <a:schemeClr val="tx1"/>
                          </a:solidFill>
                          <a:effectLst/>
                        </a:rPr>
                        <a:t>15</a:t>
                      </a:r>
                      <a:endParaRPr lang="en-US" sz="2000" b="0" i="0" baseline="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dirty="0">
                          <a:solidFill>
                            <a:schemeClr val="tx1"/>
                          </a:solidFill>
                          <a:effectLst/>
                        </a:rPr>
                        <a:t>285</a:t>
                      </a:r>
                      <a:endParaRPr lang="en-US" sz="2000" b="0" i="0" baseline="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174697742"/>
                  </a:ext>
                </a:extLst>
              </a:tr>
              <a:tr h="303367">
                <a:tc>
                  <a:txBody>
                    <a:bodyPr/>
                    <a:lstStyle/>
                    <a:p>
                      <a:pPr marL="0" marR="0" algn="ctr">
                        <a:lnSpc>
                          <a:spcPct val="107000"/>
                        </a:lnSpc>
                        <a:spcBef>
                          <a:spcPts val="0"/>
                        </a:spcBef>
                        <a:spcAft>
                          <a:spcPts val="0"/>
                        </a:spcAft>
                      </a:pPr>
                      <a:r>
                        <a:rPr lang="en-US" sz="2000" b="0" baseline="0" dirty="0">
                          <a:solidFill>
                            <a:schemeClr val="bg1"/>
                          </a:solidFill>
                          <a:effectLst/>
                        </a:rPr>
                        <a:t>8</a:t>
                      </a:r>
                      <a:endParaRPr lang="en-US" sz="2000" b="0" i="0" baseline="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dirty="0">
                          <a:solidFill>
                            <a:schemeClr val="tx1"/>
                          </a:solidFill>
                          <a:effectLst/>
                        </a:rPr>
                        <a:t>35</a:t>
                      </a:r>
                      <a:endParaRPr lang="en-US" sz="2000" b="0" i="0" baseline="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dirty="0">
                          <a:solidFill>
                            <a:schemeClr val="tx1"/>
                          </a:solidFill>
                          <a:effectLst/>
                        </a:rPr>
                        <a:t>595</a:t>
                      </a:r>
                      <a:endParaRPr lang="en-US" sz="2000" b="0" i="0" baseline="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996339690"/>
                  </a:ext>
                </a:extLst>
              </a:tr>
              <a:tr h="303367">
                <a:tc>
                  <a:txBody>
                    <a:bodyPr/>
                    <a:lstStyle/>
                    <a:p>
                      <a:pPr marL="0" marR="0" algn="ctr">
                        <a:lnSpc>
                          <a:spcPct val="107000"/>
                        </a:lnSpc>
                        <a:spcBef>
                          <a:spcPts val="0"/>
                        </a:spcBef>
                        <a:spcAft>
                          <a:spcPts val="0"/>
                        </a:spcAft>
                      </a:pPr>
                      <a:r>
                        <a:rPr lang="en-US" sz="2000" b="0" baseline="0" dirty="0">
                          <a:solidFill>
                            <a:schemeClr val="bg1"/>
                          </a:solidFill>
                          <a:effectLst/>
                        </a:rPr>
                        <a:t>7</a:t>
                      </a:r>
                      <a:endParaRPr lang="en-US" sz="2000" b="0" i="0" baseline="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a:solidFill>
                            <a:schemeClr val="tx1"/>
                          </a:solidFill>
                          <a:effectLst/>
                        </a:rPr>
                        <a:t>68</a:t>
                      </a:r>
                      <a:endParaRPr lang="en-US" sz="2000" b="0" i="0" baseline="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dirty="0">
                          <a:solidFill>
                            <a:schemeClr val="tx1"/>
                          </a:solidFill>
                          <a:effectLst/>
                        </a:rPr>
                        <a:t>1020</a:t>
                      </a:r>
                      <a:endParaRPr lang="en-US" sz="2000" b="0" i="0" baseline="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615858476"/>
                  </a:ext>
                </a:extLst>
              </a:tr>
              <a:tr h="303367">
                <a:tc>
                  <a:txBody>
                    <a:bodyPr/>
                    <a:lstStyle/>
                    <a:p>
                      <a:pPr marL="0" marR="0" algn="ctr">
                        <a:lnSpc>
                          <a:spcPct val="107000"/>
                        </a:lnSpc>
                        <a:spcBef>
                          <a:spcPts val="0"/>
                        </a:spcBef>
                        <a:spcAft>
                          <a:spcPts val="0"/>
                        </a:spcAft>
                      </a:pPr>
                      <a:r>
                        <a:rPr lang="en-US" sz="2000" b="0" baseline="0" dirty="0">
                          <a:solidFill>
                            <a:schemeClr val="bg1"/>
                          </a:solidFill>
                          <a:effectLst/>
                        </a:rPr>
                        <a:t>6</a:t>
                      </a:r>
                      <a:endParaRPr lang="en-US" sz="2000" b="0" i="0" baseline="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a:solidFill>
                            <a:schemeClr val="tx1"/>
                          </a:solidFill>
                          <a:effectLst/>
                        </a:rPr>
                        <a:t>112</a:t>
                      </a:r>
                      <a:endParaRPr lang="en-US" sz="2000" b="0" i="0" baseline="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dirty="0">
                          <a:solidFill>
                            <a:schemeClr val="tx1"/>
                          </a:solidFill>
                          <a:effectLst/>
                        </a:rPr>
                        <a:t>1456</a:t>
                      </a:r>
                      <a:endParaRPr lang="en-US" sz="2000" b="0" i="0" baseline="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745182257"/>
                  </a:ext>
                </a:extLst>
              </a:tr>
              <a:tr h="303367">
                <a:tc>
                  <a:txBody>
                    <a:bodyPr/>
                    <a:lstStyle/>
                    <a:p>
                      <a:pPr marL="0" marR="0" algn="ctr">
                        <a:lnSpc>
                          <a:spcPct val="107000"/>
                        </a:lnSpc>
                        <a:spcBef>
                          <a:spcPts val="0"/>
                        </a:spcBef>
                        <a:spcAft>
                          <a:spcPts val="0"/>
                        </a:spcAft>
                      </a:pPr>
                      <a:r>
                        <a:rPr lang="en-US" sz="2000" b="0" baseline="0" dirty="0">
                          <a:solidFill>
                            <a:schemeClr val="bg1"/>
                          </a:solidFill>
                          <a:effectLst/>
                        </a:rPr>
                        <a:t>5</a:t>
                      </a:r>
                      <a:endParaRPr lang="en-US" sz="2000" b="0" i="0" baseline="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a:solidFill>
                            <a:schemeClr val="tx1"/>
                          </a:solidFill>
                          <a:effectLst/>
                        </a:rPr>
                        <a:t>160</a:t>
                      </a:r>
                      <a:endParaRPr lang="en-US" sz="2000" b="0" i="0" baseline="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dirty="0">
                          <a:solidFill>
                            <a:schemeClr val="tx1"/>
                          </a:solidFill>
                          <a:effectLst/>
                        </a:rPr>
                        <a:t>1760</a:t>
                      </a:r>
                      <a:endParaRPr lang="en-US" sz="2000" b="0" i="0" baseline="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512384890"/>
                  </a:ext>
                </a:extLst>
              </a:tr>
              <a:tr h="303367">
                <a:tc>
                  <a:txBody>
                    <a:bodyPr/>
                    <a:lstStyle/>
                    <a:p>
                      <a:pPr marL="0" marR="0" algn="ctr">
                        <a:lnSpc>
                          <a:spcPct val="107000"/>
                        </a:lnSpc>
                        <a:spcBef>
                          <a:spcPts val="0"/>
                        </a:spcBef>
                        <a:spcAft>
                          <a:spcPts val="0"/>
                        </a:spcAft>
                      </a:pPr>
                      <a:r>
                        <a:rPr lang="en-US" sz="2000" b="0" baseline="0" dirty="0">
                          <a:solidFill>
                            <a:schemeClr val="bg1"/>
                          </a:solidFill>
                          <a:effectLst/>
                        </a:rPr>
                        <a:t>4</a:t>
                      </a:r>
                      <a:endParaRPr lang="en-US" sz="2000" b="0" i="0" baseline="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a:solidFill>
                            <a:schemeClr val="tx1"/>
                          </a:solidFill>
                          <a:effectLst/>
                        </a:rPr>
                        <a:t>200</a:t>
                      </a:r>
                      <a:endParaRPr lang="en-US" sz="2000" b="0" i="0" baseline="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dirty="0">
                          <a:solidFill>
                            <a:schemeClr val="tx1"/>
                          </a:solidFill>
                          <a:effectLst/>
                        </a:rPr>
                        <a:t>1800</a:t>
                      </a:r>
                      <a:endParaRPr lang="en-US" sz="2000" b="0" i="0" baseline="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082374184"/>
                  </a:ext>
                </a:extLst>
              </a:tr>
              <a:tr h="303367">
                <a:tc>
                  <a:txBody>
                    <a:bodyPr/>
                    <a:lstStyle/>
                    <a:p>
                      <a:pPr marL="0" marR="0" algn="ctr">
                        <a:lnSpc>
                          <a:spcPct val="107000"/>
                        </a:lnSpc>
                        <a:spcBef>
                          <a:spcPts val="0"/>
                        </a:spcBef>
                        <a:spcAft>
                          <a:spcPts val="0"/>
                        </a:spcAft>
                      </a:pPr>
                      <a:r>
                        <a:rPr lang="en-US" sz="2000" b="0" baseline="0" dirty="0">
                          <a:solidFill>
                            <a:schemeClr val="bg1"/>
                          </a:solidFill>
                          <a:effectLst/>
                        </a:rPr>
                        <a:t>3</a:t>
                      </a:r>
                      <a:endParaRPr lang="en-US" sz="2000" b="0" i="0" baseline="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a:solidFill>
                            <a:schemeClr val="tx1"/>
                          </a:solidFill>
                          <a:effectLst/>
                        </a:rPr>
                        <a:t>216</a:t>
                      </a:r>
                      <a:endParaRPr lang="en-US" sz="2000" b="0" i="0" baseline="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dirty="0">
                          <a:solidFill>
                            <a:schemeClr val="tx1"/>
                          </a:solidFill>
                          <a:effectLst/>
                        </a:rPr>
                        <a:t>1512</a:t>
                      </a:r>
                      <a:endParaRPr lang="en-US" sz="2000" b="0" i="0" baseline="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29940203"/>
                  </a:ext>
                </a:extLst>
              </a:tr>
              <a:tr h="303367">
                <a:tc>
                  <a:txBody>
                    <a:bodyPr/>
                    <a:lstStyle/>
                    <a:p>
                      <a:pPr marL="0" marR="0" algn="ctr">
                        <a:lnSpc>
                          <a:spcPct val="107000"/>
                        </a:lnSpc>
                        <a:spcBef>
                          <a:spcPts val="0"/>
                        </a:spcBef>
                        <a:spcAft>
                          <a:spcPts val="0"/>
                        </a:spcAft>
                      </a:pPr>
                      <a:r>
                        <a:rPr lang="en-US" sz="2000" b="0" baseline="0" dirty="0">
                          <a:solidFill>
                            <a:schemeClr val="bg1"/>
                          </a:solidFill>
                          <a:effectLst/>
                        </a:rPr>
                        <a:t>2</a:t>
                      </a:r>
                      <a:endParaRPr lang="en-US" sz="2000" b="0" i="0" baseline="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dirty="0">
                          <a:solidFill>
                            <a:schemeClr val="tx1"/>
                          </a:solidFill>
                          <a:effectLst/>
                        </a:rPr>
                        <a:t>196</a:t>
                      </a:r>
                      <a:endParaRPr lang="en-US" sz="2000" b="0" i="0" baseline="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dirty="0">
                          <a:solidFill>
                            <a:schemeClr val="tx1"/>
                          </a:solidFill>
                          <a:effectLst/>
                        </a:rPr>
                        <a:t>980</a:t>
                      </a:r>
                      <a:endParaRPr lang="en-US" sz="2000" b="0" i="0" baseline="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825537692"/>
                  </a:ext>
                </a:extLst>
              </a:tr>
              <a:tr h="303367">
                <a:tc>
                  <a:txBody>
                    <a:bodyPr/>
                    <a:lstStyle/>
                    <a:p>
                      <a:pPr marL="0" marR="0" algn="ctr">
                        <a:lnSpc>
                          <a:spcPct val="107000"/>
                        </a:lnSpc>
                        <a:spcBef>
                          <a:spcPts val="0"/>
                        </a:spcBef>
                        <a:spcAft>
                          <a:spcPts val="0"/>
                        </a:spcAft>
                      </a:pPr>
                      <a:r>
                        <a:rPr lang="en-US" sz="2000" b="0" baseline="0" dirty="0">
                          <a:solidFill>
                            <a:schemeClr val="bg1"/>
                          </a:solidFill>
                          <a:effectLst/>
                        </a:rPr>
                        <a:t>1</a:t>
                      </a:r>
                      <a:endParaRPr lang="en-US" sz="2000" b="0" i="0" baseline="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dirty="0">
                          <a:solidFill>
                            <a:schemeClr val="tx1"/>
                          </a:solidFill>
                          <a:effectLst/>
                        </a:rPr>
                        <a:t>138</a:t>
                      </a:r>
                      <a:endParaRPr lang="en-US" sz="2000" b="0" i="0" baseline="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dirty="0">
                          <a:solidFill>
                            <a:schemeClr val="tx1"/>
                          </a:solidFill>
                          <a:effectLst/>
                        </a:rPr>
                        <a:t>414</a:t>
                      </a:r>
                      <a:endParaRPr lang="en-US" sz="2000" b="0" i="0" baseline="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526760610"/>
                  </a:ext>
                </a:extLst>
              </a:tr>
              <a:tr h="303367">
                <a:tc>
                  <a:txBody>
                    <a:bodyPr/>
                    <a:lstStyle/>
                    <a:p>
                      <a:pPr marL="0" marR="0" algn="ctr">
                        <a:lnSpc>
                          <a:spcPct val="107000"/>
                        </a:lnSpc>
                        <a:spcBef>
                          <a:spcPts val="0"/>
                        </a:spcBef>
                        <a:spcAft>
                          <a:spcPts val="0"/>
                        </a:spcAft>
                      </a:pPr>
                      <a:r>
                        <a:rPr lang="en-US" sz="2000" b="0" baseline="0" dirty="0">
                          <a:solidFill>
                            <a:schemeClr val="bg1"/>
                          </a:solidFill>
                          <a:effectLst/>
                        </a:rPr>
                        <a:t>0</a:t>
                      </a:r>
                      <a:endParaRPr lang="en-US" sz="2000" b="0" i="0" baseline="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dirty="0">
                          <a:solidFill>
                            <a:schemeClr val="tx1"/>
                          </a:solidFill>
                          <a:effectLst/>
                        </a:rPr>
                        <a:t>50</a:t>
                      </a:r>
                      <a:endParaRPr lang="en-US" sz="2000" b="0" i="0" baseline="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dirty="0">
                          <a:solidFill>
                            <a:schemeClr val="tx1"/>
                          </a:solidFill>
                          <a:effectLst/>
                        </a:rPr>
                        <a:t>50</a:t>
                      </a:r>
                      <a:endParaRPr lang="en-US" sz="2000" b="0" i="0" baseline="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650336574"/>
                  </a:ext>
                </a:extLst>
              </a:tr>
            </a:tbl>
          </a:graphicData>
        </a:graphic>
      </p:graphicFrame>
      <p:graphicFrame>
        <p:nvGraphicFramePr>
          <p:cNvPr id="2" name="Table 1">
            <a:extLst>
              <a:ext uri="{FF2B5EF4-FFF2-40B4-BE49-F238E27FC236}">
                <a16:creationId xmlns:a16="http://schemas.microsoft.com/office/drawing/2014/main" id="{BBDE568A-E529-2E8A-223D-853590350E3D}"/>
              </a:ext>
            </a:extLst>
          </p:cNvPr>
          <p:cNvGraphicFramePr>
            <a:graphicFrameLocks noGrp="1"/>
          </p:cNvGraphicFramePr>
          <p:nvPr>
            <p:extLst>
              <p:ext uri="{D42A27DB-BD31-4B8C-83A1-F6EECF244321}">
                <p14:modId xmlns:p14="http://schemas.microsoft.com/office/powerpoint/2010/main" val="185440977"/>
              </p:ext>
            </p:extLst>
          </p:nvPr>
        </p:nvGraphicFramePr>
        <p:xfrm>
          <a:off x="1447800" y="6406775"/>
          <a:ext cx="8705852" cy="304102"/>
        </p:xfrm>
        <a:graphic>
          <a:graphicData uri="http://schemas.openxmlformats.org/drawingml/2006/table">
            <a:tbl>
              <a:tblPr firstRow="1" firstCol="1" bandRow="1">
                <a:tableStyleId>{93296810-A885-4BE3-A3E7-6D5BEEA58F35}</a:tableStyleId>
              </a:tblPr>
              <a:tblGrid>
                <a:gridCol w="990600">
                  <a:extLst>
                    <a:ext uri="{9D8B030D-6E8A-4147-A177-3AD203B41FA5}">
                      <a16:colId xmlns:a16="http://schemas.microsoft.com/office/drawing/2014/main" val="2975665564"/>
                    </a:ext>
                  </a:extLst>
                </a:gridCol>
                <a:gridCol w="2514600">
                  <a:extLst>
                    <a:ext uri="{9D8B030D-6E8A-4147-A177-3AD203B41FA5}">
                      <a16:colId xmlns:a16="http://schemas.microsoft.com/office/drawing/2014/main" val="3714732335"/>
                    </a:ext>
                  </a:extLst>
                </a:gridCol>
                <a:gridCol w="5200652">
                  <a:extLst>
                    <a:ext uri="{9D8B030D-6E8A-4147-A177-3AD203B41FA5}">
                      <a16:colId xmlns:a16="http://schemas.microsoft.com/office/drawing/2014/main" val="797687765"/>
                    </a:ext>
                  </a:extLst>
                </a:gridCol>
              </a:tblGrid>
              <a:tr h="303784">
                <a:tc>
                  <a:txBody>
                    <a:bodyPr/>
                    <a:lstStyle/>
                    <a:p>
                      <a:pPr marL="0" marR="0" algn="ctr">
                        <a:lnSpc>
                          <a:spcPct val="107000"/>
                        </a:lnSpc>
                        <a:spcBef>
                          <a:spcPts val="0"/>
                        </a:spcBef>
                        <a:spcAft>
                          <a:spcPts val="0"/>
                        </a:spcAft>
                      </a:pPr>
                      <a:r>
                        <a:rPr lang="en-US" sz="2000" b="0" i="0" baseline="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Total</a:t>
                      </a:r>
                    </a:p>
                  </a:txBody>
                  <a:tcPr marL="68580" marR="68580" marT="0" marB="0"/>
                </a:tc>
                <a:tc>
                  <a:txBody>
                    <a:bodyPr/>
                    <a:lstStyle/>
                    <a:p>
                      <a:pPr marL="0" marR="0" algn="ctr">
                        <a:lnSpc>
                          <a:spcPct val="107000"/>
                        </a:lnSpc>
                        <a:spcBef>
                          <a:spcPts val="0"/>
                        </a:spcBef>
                        <a:spcAft>
                          <a:spcPts val="0"/>
                        </a:spcAft>
                      </a:pPr>
                      <a:r>
                        <a:rPr lang="en-US" sz="2000" b="0" baseline="0" dirty="0">
                          <a:solidFill>
                            <a:schemeClr val="accent3"/>
                          </a:solidFill>
                          <a:effectLst/>
                        </a:rPr>
                        <a:t>1196</a:t>
                      </a:r>
                      <a:endParaRPr lang="en-US" sz="2000" b="0" i="0" baseline="0" dirty="0">
                        <a:solidFill>
                          <a:schemeClr val="accent3"/>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2000" b="0" baseline="0" dirty="0">
                          <a:solidFill>
                            <a:schemeClr val="accent3"/>
                          </a:solidFill>
                          <a:effectLst/>
                        </a:rPr>
                        <a:t>10000</a:t>
                      </a:r>
                      <a:endParaRPr lang="en-US" sz="2000" b="0" i="0" baseline="0" dirty="0">
                        <a:solidFill>
                          <a:schemeClr val="accent3"/>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921182120"/>
                  </a:ext>
                </a:extLst>
              </a:tr>
            </a:tbl>
          </a:graphicData>
        </a:graphic>
      </p:graphicFrame>
    </p:spTree>
    <p:extLst>
      <p:ext uri="{BB962C8B-B14F-4D97-AF65-F5344CB8AC3E}">
        <p14:creationId xmlns:p14="http://schemas.microsoft.com/office/powerpoint/2010/main" val="419628781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D1CFA8-3FA4-79FE-E622-10672DEA469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3DA8FAB-647B-A63A-D586-7CEF69D27E2D}"/>
              </a:ext>
            </a:extLst>
          </p:cNvPr>
          <p:cNvSpPr>
            <a:spLocks noGrp="1"/>
          </p:cNvSpPr>
          <p:nvPr>
            <p:ph type="title"/>
          </p:nvPr>
        </p:nvSpPr>
        <p:spPr>
          <a:xfrm>
            <a:off x="631115" y="0"/>
            <a:ext cx="10972800" cy="609838"/>
          </a:xfrm>
        </p:spPr>
        <p:txBody>
          <a:bodyPr/>
          <a:lstStyle/>
          <a:p>
            <a:r>
              <a:rPr lang="en-US" sz="3200" b="1" dirty="0">
                <a:solidFill>
                  <a:srgbClr val="0000FF"/>
                </a:solidFill>
              </a:rPr>
              <a:t>Why High‒Field EPR? Is X‒Band insufficient?</a:t>
            </a:r>
          </a:p>
        </p:txBody>
      </p:sp>
      <p:sp>
        <p:nvSpPr>
          <p:cNvPr id="3" name="Content Placeholder 2">
            <a:extLst>
              <a:ext uri="{FF2B5EF4-FFF2-40B4-BE49-F238E27FC236}">
                <a16:creationId xmlns:a16="http://schemas.microsoft.com/office/drawing/2014/main" id="{6B5542C4-B560-2DBF-73B2-98CD4D864F42}"/>
              </a:ext>
            </a:extLst>
          </p:cNvPr>
          <p:cNvSpPr>
            <a:spLocks noGrp="1"/>
          </p:cNvSpPr>
          <p:nvPr>
            <p:ph idx="1"/>
          </p:nvPr>
        </p:nvSpPr>
        <p:spPr>
          <a:xfrm>
            <a:off x="73120" y="690590"/>
            <a:ext cx="12045760" cy="785784"/>
          </a:xfrm>
        </p:spPr>
        <p:txBody>
          <a:bodyPr/>
          <a:lstStyle/>
          <a:p>
            <a:pPr marL="0" indent="0" algn="ctr">
              <a:buNone/>
            </a:pPr>
            <a:r>
              <a:rPr lang="en-US" sz="2200" dirty="0"/>
              <a:t>[Zn</a:t>
            </a:r>
            <a:r>
              <a:rPr lang="en-US" sz="2200" baseline="-25000" dirty="0"/>
              <a:t>1–</a:t>
            </a:r>
            <a:r>
              <a:rPr lang="en-US" sz="2200" i="1" baseline="-25000" dirty="0" err="1"/>
              <a:t>x</a:t>
            </a:r>
            <a:r>
              <a:rPr lang="en-US" sz="2200" dirty="0" err="1"/>
              <a:t>Ni</a:t>
            </a:r>
            <a:r>
              <a:rPr lang="en-US" sz="2200" i="1" baseline="-25000" dirty="0" err="1"/>
              <a:t>x</a:t>
            </a:r>
            <a:r>
              <a:rPr lang="en-US" sz="2200" dirty="0"/>
              <a:t>(HF</a:t>
            </a:r>
            <a:r>
              <a:rPr lang="en-US" sz="2200" baseline="-25000" dirty="0"/>
              <a:t>2</a:t>
            </a:r>
            <a:r>
              <a:rPr lang="en-US" sz="2200" dirty="0"/>
              <a:t>)(</a:t>
            </a:r>
            <a:r>
              <a:rPr lang="en-US" sz="2200" dirty="0" err="1"/>
              <a:t>pyz</a:t>
            </a:r>
            <a:r>
              <a:rPr lang="en-US" sz="2200" dirty="0"/>
              <a:t>)</a:t>
            </a:r>
            <a:r>
              <a:rPr lang="en-US" sz="2200" baseline="-25000" dirty="0"/>
              <a:t>2</a:t>
            </a:r>
            <a:r>
              <a:rPr lang="en-US" sz="2200" dirty="0"/>
              <a:t>]SbF</a:t>
            </a:r>
            <a:r>
              <a:rPr lang="en-US" sz="2200" baseline="-25000" dirty="0"/>
              <a:t>6</a:t>
            </a:r>
            <a:r>
              <a:rPr lang="en-US" sz="2200" dirty="0"/>
              <a:t> (</a:t>
            </a:r>
            <a:r>
              <a:rPr lang="en-US" sz="2200" i="1" dirty="0"/>
              <a:t>x</a:t>
            </a:r>
            <a:r>
              <a:rPr lang="en-US" sz="2200" dirty="0"/>
              <a:t> = 0.2; </a:t>
            </a:r>
            <a:r>
              <a:rPr lang="en-US" sz="2200" dirty="0" err="1"/>
              <a:t>pyz</a:t>
            </a:r>
            <a:r>
              <a:rPr lang="en-US" sz="2200" dirty="0"/>
              <a:t> = pyrazine) </a:t>
            </a:r>
            <a:br>
              <a:rPr lang="en-US" sz="2200" dirty="0"/>
            </a:br>
            <a:r>
              <a:rPr lang="de-DE" sz="2200" i="1" dirty="0"/>
              <a:t>J. Am. Chem. Soc.</a:t>
            </a:r>
            <a:r>
              <a:rPr lang="de-DE" sz="2200" dirty="0"/>
              <a:t> 2021, 143, 12, 4633–4638</a:t>
            </a:r>
            <a:r>
              <a:rPr lang="en-US" sz="2200" dirty="0"/>
              <a:t>.</a:t>
            </a:r>
          </a:p>
        </p:txBody>
      </p:sp>
      <p:sp>
        <p:nvSpPr>
          <p:cNvPr id="11" name="TextBox 10">
            <a:extLst>
              <a:ext uri="{FF2B5EF4-FFF2-40B4-BE49-F238E27FC236}">
                <a16:creationId xmlns:a16="http://schemas.microsoft.com/office/drawing/2014/main" id="{AF6FBC65-431E-76E4-415A-19BC50C6F79F}"/>
              </a:ext>
            </a:extLst>
          </p:cNvPr>
          <p:cNvSpPr txBox="1">
            <a:spLocks noChangeArrowheads="1"/>
          </p:cNvSpPr>
          <p:nvPr/>
        </p:nvSpPr>
        <p:spPr>
          <a:xfrm>
            <a:off x="8915400" y="6339277"/>
            <a:ext cx="3206560" cy="443263"/>
          </a:xfrm>
          <a:prstGeom prst="rect">
            <a:avLst/>
          </a:prstGeom>
          <a:solidFill>
            <a:sysClr val="window" lastClr="FFFFFF"/>
          </a:solidFill>
        </p:spPr>
        <p:txBody>
          <a:bodyPr vert="horz" wrap="square" lIns="36576" tIns="18288" rIns="36576" bIns="18288" rtlCol="0">
            <a:spAutoFit/>
          </a:bodyPr>
          <a:lstStyle>
            <a:defPPr>
              <a:defRPr lang="en-US"/>
            </a:defPPr>
            <a:lvl1pPr marL="0" indent="0" algn="ctr" defTabSz="914400" rtl="0" eaLnBrk="1" fontAlgn="base" latinLnBrk="0" hangingPunct="1">
              <a:spcBef>
                <a:spcPct val="20000"/>
              </a:spcBef>
              <a:spcAft>
                <a:spcPct val="0"/>
              </a:spcAft>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fontAlgn="base" latinLnBrk="0" hangingPunct="1">
              <a:spcBef>
                <a:spcPct val="20000"/>
              </a:spcBef>
              <a:spcAft>
                <a:spcPct val="0"/>
              </a:spcAft>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fontAlgn="base" latinLnBrk="0" hangingPunct="1">
              <a:spcBef>
                <a:spcPct val="20000"/>
              </a:spcBef>
              <a:spcAft>
                <a:spcPct val="0"/>
              </a:spcAft>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fontAlgn="base" latinLnBrk="0" hangingPunct="1">
              <a:spcBef>
                <a:spcPct val="20000"/>
              </a:spcBef>
              <a:spcAft>
                <a:spcPct val="0"/>
              </a:spcAft>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fontAlgn="base" latinLnBrk="0" hangingPunct="1">
              <a:spcBef>
                <a:spcPct val="20000"/>
              </a:spcBef>
              <a:spcAft>
                <a:spcPct val="0"/>
              </a:spcAft>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marL="450215" indent="-450215">
              <a:lnSpc>
                <a:spcPct val="150000"/>
              </a:lnSpc>
              <a:spcBef>
                <a:spcPts val="0"/>
              </a:spcBef>
              <a:spcAft>
                <a:spcPts val="0"/>
              </a:spcAft>
            </a:pPr>
            <a:r>
              <a:rPr lang="en-US" sz="2000" u="sng" dirty="0" err="1">
                <a:solidFill>
                  <a:schemeClr val="tx1"/>
                </a:solidFill>
                <a:effectLst/>
                <a:latin typeface="Times New Roman" panose="02020603050405020304" pitchFamily="18" charset="0"/>
                <a:ea typeface="MS Mincho" panose="02020609040205080304" pitchFamily="49" charset="-128"/>
              </a:rPr>
              <a:t>Wrocław</a:t>
            </a:r>
            <a:r>
              <a:rPr lang="en-US" sz="2000" u="sng" dirty="0">
                <a:solidFill>
                  <a:schemeClr val="tx1"/>
                </a:solidFill>
                <a:effectLst/>
                <a:latin typeface="Times New Roman" panose="02020603050405020304" pitchFamily="18" charset="0"/>
                <a:ea typeface="MS Mincho" panose="02020609040205080304" pitchFamily="49" charset="-128"/>
              </a:rPr>
              <a:t>, </a:t>
            </a:r>
            <a:r>
              <a:rPr lang="en-US" sz="2000" u="sng" dirty="0">
                <a:solidFill>
                  <a:schemeClr val="tx1"/>
                </a:solidFill>
                <a:latin typeface="Times New Roman" panose="02020603050405020304" pitchFamily="18" charset="0"/>
                <a:ea typeface="MS Mincho" panose="02020609040205080304" pitchFamily="49" charset="-128"/>
              </a:rPr>
              <a:t>8 </a:t>
            </a:r>
            <a:r>
              <a:rPr lang="en-US" sz="2000" u="sng" dirty="0" err="1">
                <a:solidFill>
                  <a:schemeClr val="tx1"/>
                </a:solidFill>
                <a:latin typeface="Times New Roman" panose="02020603050405020304" pitchFamily="18" charset="0"/>
                <a:ea typeface="MS Mincho" panose="02020609040205080304" pitchFamily="49" charset="-128"/>
              </a:rPr>
              <a:t>września</a:t>
            </a:r>
            <a:r>
              <a:rPr lang="en-US" sz="2000" u="sng" dirty="0">
                <a:solidFill>
                  <a:schemeClr val="tx1"/>
                </a:solidFill>
                <a:latin typeface="Times New Roman" panose="02020603050405020304" pitchFamily="18" charset="0"/>
                <a:ea typeface="MS Mincho" panose="02020609040205080304" pitchFamily="49" charset="-128"/>
              </a:rPr>
              <a:t> </a:t>
            </a:r>
            <a:r>
              <a:rPr lang="en-US" sz="2000" u="sng" dirty="0">
                <a:solidFill>
                  <a:schemeClr val="tx1"/>
                </a:solidFill>
                <a:effectLst/>
                <a:latin typeface="Times New Roman" panose="02020603050405020304" pitchFamily="18" charset="0"/>
                <a:ea typeface="MS Mincho" panose="02020609040205080304" pitchFamily="49" charset="-128"/>
              </a:rPr>
              <a:t>2025</a:t>
            </a:r>
            <a:endParaRPr lang="en-US" sz="2000" i="1" dirty="0">
              <a:solidFill>
                <a:schemeClr val="tx1"/>
              </a:solidFill>
              <a:latin typeface="Times New Roman" pitchFamily="18" charset="0"/>
              <a:cs typeface="Times New Roman" pitchFamily="18" charset="0"/>
            </a:endParaRPr>
          </a:p>
        </p:txBody>
      </p:sp>
      <p:pic>
        <p:nvPicPr>
          <p:cNvPr id="7" name="Picture 6">
            <a:extLst>
              <a:ext uri="{FF2B5EF4-FFF2-40B4-BE49-F238E27FC236}">
                <a16:creationId xmlns:a16="http://schemas.microsoft.com/office/drawing/2014/main" id="{BEF60A59-2F89-9ED2-A860-C614270E27A9}"/>
              </a:ext>
            </a:extLst>
          </p:cNvPr>
          <p:cNvPicPr>
            <a:picLocks noChangeAspect="1"/>
          </p:cNvPicPr>
          <p:nvPr/>
        </p:nvPicPr>
        <p:blipFill>
          <a:blip r:embed="rId3"/>
          <a:srcRect l="11384" t="14445" r="27413" b="21111"/>
          <a:stretch>
            <a:fillRect/>
          </a:stretch>
        </p:blipFill>
        <p:spPr>
          <a:xfrm>
            <a:off x="381000" y="1371600"/>
            <a:ext cx="6400800" cy="4419600"/>
          </a:xfrm>
          <a:prstGeom prst="rect">
            <a:avLst/>
          </a:prstGeom>
        </p:spPr>
      </p:pic>
      <p:pic>
        <p:nvPicPr>
          <p:cNvPr id="13" name="Picture 12" descr="A diagram of a molecule and a graph&#10;&#10;AI-generated content may be incorrect.">
            <a:extLst>
              <a:ext uri="{FF2B5EF4-FFF2-40B4-BE49-F238E27FC236}">
                <a16:creationId xmlns:a16="http://schemas.microsoft.com/office/drawing/2014/main" id="{6ADED473-7DEE-ABE2-9F52-FCDB2B731B4F}"/>
              </a:ext>
            </a:extLst>
          </p:cNvPr>
          <p:cNvPicPr>
            <a:picLocks noChangeAspect="1"/>
          </p:cNvPicPr>
          <p:nvPr/>
        </p:nvPicPr>
        <p:blipFill>
          <a:blip r:embed="rId4">
            <a:extLst>
              <a:ext uri="{28A0092B-C50C-407E-A947-70E740481C1C}">
                <a14:useLocalDpi xmlns:a14="http://schemas.microsoft.com/office/drawing/2010/main" val="0"/>
              </a:ext>
            </a:extLst>
          </a:blip>
          <a:srcRect r="47500"/>
          <a:stretch>
            <a:fillRect/>
          </a:stretch>
        </p:blipFill>
        <p:spPr>
          <a:xfrm>
            <a:off x="9144000" y="1371600"/>
            <a:ext cx="2438400" cy="2122569"/>
          </a:xfrm>
          <a:prstGeom prst="rect">
            <a:avLst/>
          </a:prstGeom>
        </p:spPr>
      </p:pic>
      <mc:AlternateContent xmlns:mc="http://schemas.openxmlformats.org/markup-compatibility/2006" xmlns:a14="http://schemas.microsoft.com/office/drawing/2010/main">
        <mc:Choice Requires="a14">
          <p:sp>
            <p:nvSpPr>
              <p:cNvPr id="15" name="TextBox 14">
                <a:extLst>
                  <a:ext uri="{FF2B5EF4-FFF2-40B4-BE49-F238E27FC236}">
                    <a16:creationId xmlns:a16="http://schemas.microsoft.com/office/drawing/2014/main" id="{0305CA15-3998-09AC-60EE-79CFA1499AA0}"/>
                  </a:ext>
                </a:extLst>
              </p:cNvPr>
              <p:cNvSpPr txBox="1"/>
              <p:nvPr/>
            </p:nvSpPr>
            <p:spPr>
              <a:xfrm>
                <a:off x="152400" y="5762016"/>
                <a:ext cx="7924800" cy="916148"/>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acc>
                        <m:accPr>
                          <m:chr m:val="̂"/>
                          <m:ctrlPr>
                            <a:rPr lang="en-US" sz="2400" i="1" smtClean="0">
                              <a:solidFill>
                                <a:srgbClr val="0000FF"/>
                              </a:solidFill>
                              <a:latin typeface="Cambria Math" panose="02040503050406030204" pitchFamily="18" charset="0"/>
                            </a:rPr>
                          </m:ctrlPr>
                        </m:accPr>
                        <m:e>
                          <m:r>
                            <a:rPr lang="en-US" sz="2400" b="1"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𝑯</m:t>
                          </m:r>
                        </m:e>
                      </m:acc>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sSub>
                        <m:sSubPr>
                          <m:ctrlPr>
                            <a:rPr lang="en-US" sz="2400" i="1">
                              <a:solidFill>
                                <a:srgbClr val="0000FF"/>
                              </a:solidFill>
                              <a:effectLst/>
                              <a:latin typeface="Cambria Math" panose="02040503050406030204" pitchFamily="18" charset="0"/>
                            </a:rPr>
                          </m:ctrlPr>
                        </m:sSubPr>
                        <m:e>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𝜇</m:t>
                          </m:r>
                        </m:e>
                        <m:sub>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𝐵</m:t>
                          </m:r>
                        </m:sub>
                      </m:sSub>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𝑩</m:t>
                      </m:r>
                      <m:d>
                        <m:dPr>
                          <m:begChr m:val="{"/>
                          <m:endChr m:val="}"/>
                          <m:ctrlPr>
                            <a:rPr lang="en-US" sz="2400" i="1">
                              <a:solidFill>
                                <a:srgbClr val="0000FF"/>
                              </a:solidFill>
                              <a:effectLst/>
                              <a:latin typeface="Cambria Math" panose="02040503050406030204" pitchFamily="18" charset="0"/>
                            </a:rPr>
                          </m:ctrlPr>
                        </m:dPr>
                        <m:e>
                          <m:r>
                            <a:rPr lang="en-US" sz="2400" b="1" i="1" smtClean="0">
                              <a:solidFill>
                                <a:srgbClr val="FF0000"/>
                              </a:solidFill>
                              <a:effectLst/>
                              <a:latin typeface="Cambria Math" panose="02040503050406030204" pitchFamily="18" charset="0"/>
                              <a:ea typeface="Times New Roman" panose="02020603050405020304" pitchFamily="18" charset="0"/>
                              <a:cs typeface="Times New Roman" panose="02020603050405020304" pitchFamily="18" charset="0"/>
                            </a:rPr>
                            <m:t>𝒈</m:t>
                          </m:r>
                        </m:e>
                      </m:d>
                      <m:acc>
                        <m:accPr>
                          <m:chr m:val="̂"/>
                          <m:ctrlPr>
                            <a:rPr lang="en-US" sz="2400" b="1" i="1">
                              <a:solidFill>
                                <a:srgbClr val="0000FF"/>
                              </a:solidFill>
                              <a:effectLst/>
                              <a:latin typeface="Cambria Math" panose="02040503050406030204" pitchFamily="18" charset="0"/>
                            </a:rPr>
                          </m:ctrlPr>
                        </m:accPr>
                        <m:e>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𝑺</m:t>
                          </m:r>
                        </m:e>
                      </m:acc>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r>
                        <a:rPr lang="en-US" sz="2400" b="1" i="1" smtClean="0">
                          <a:solidFill>
                            <a:srgbClr val="FF0000"/>
                          </a:solidFill>
                          <a:effectLst/>
                          <a:latin typeface="Cambria Math" panose="02040503050406030204" pitchFamily="18" charset="0"/>
                          <a:cs typeface="Times New Roman" panose="02020603050405020304" pitchFamily="18" charset="0"/>
                        </a:rPr>
                        <m:t>𝑫</m:t>
                      </m:r>
                      <m:d>
                        <m:dPr>
                          <m:begChr m:val="{"/>
                          <m:endChr m:val="}"/>
                          <m:ctrlPr>
                            <a:rPr lang="en-US" sz="2400" i="1">
                              <a:solidFill>
                                <a:srgbClr val="0000FF"/>
                              </a:solidFill>
                              <a:effectLst/>
                              <a:latin typeface="Cambria Math" panose="02040503050406030204" pitchFamily="18" charset="0"/>
                            </a:rPr>
                          </m:ctrlPr>
                        </m:dPr>
                        <m:e>
                          <m:sSubSup>
                            <m:sSubSupPr>
                              <m:ctrlPr>
                                <a:rPr lang="en-US" sz="2400" i="1">
                                  <a:solidFill>
                                    <a:srgbClr val="0000FF"/>
                                  </a:solidFill>
                                  <a:effectLst/>
                                  <a:latin typeface="Cambria Math" panose="02040503050406030204" pitchFamily="18" charset="0"/>
                                </a:rPr>
                              </m:ctrlPr>
                            </m:sSubSupPr>
                            <m:e>
                              <m:acc>
                                <m:accPr>
                                  <m:chr m:val="̂"/>
                                  <m:ctrlPr>
                                    <a:rPr lang="en-US" sz="2400" i="1">
                                      <a:solidFill>
                                        <a:srgbClr val="0000FF"/>
                                      </a:solidFill>
                                      <a:effectLst/>
                                      <a:latin typeface="Cambria Math" panose="02040503050406030204" pitchFamily="18" charset="0"/>
                                    </a:rPr>
                                  </m:ctrlPr>
                                </m:accPr>
                                <m:e>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𝑺</m:t>
                                  </m:r>
                                </m:e>
                              </m:acc>
                            </m:e>
                            <m:sub>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𝑧</m:t>
                              </m:r>
                            </m:sub>
                            <m:sup>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2</m:t>
                              </m:r>
                            </m:sup>
                          </m:sSubSup>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f>
                            <m:fPr>
                              <m:ctrlPr>
                                <a:rPr lang="en-US" sz="2400" i="1">
                                  <a:solidFill>
                                    <a:srgbClr val="0000FF"/>
                                  </a:solidFill>
                                  <a:effectLst/>
                                  <a:latin typeface="Cambria Math" panose="02040503050406030204" pitchFamily="18" charset="0"/>
                                </a:rPr>
                              </m:ctrlPr>
                            </m:fPr>
                            <m:num>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1</m:t>
                              </m:r>
                            </m:num>
                            <m:den>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3</m:t>
                              </m:r>
                            </m:den>
                          </m:f>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𝑆</m:t>
                          </m:r>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𝑆</m:t>
                          </m:r>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+1)</m:t>
                          </m:r>
                        </m:e>
                      </m:d>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r>
                        <a:rPr lang="en-US" sz="2400" b="1" i="1" smtClean="0">
                          <a:solidFill>
                            <a:srgbClr val="FF0000"/>
                          </a:solidFill>
                          <a:latin typeface="Cambria Math" panose="02040503050406030204" pitchFamily="18" charset="0"/>
                          <a:cs typeface="Times New Roman" panose="02020603050405020304" pitchFamily="18" charset="0"/>
                        </a:rPr>
                        <m:t>𝑬</m:t>
                      </m:r>
                      <m:d>
                        <m:dPr>
                          <m:ctrlPr>
                            <a:rPr lang="en-US" sz="2400" i="1">
                              <a:solidFill>
                                <a:srgbClr val="0000FF"/>
                              </a:solidFill>
                              <a:effectLst/>
                              <a:latin typeface="Cambria Math" panose="02040503050406030204" pitchFamily="18" charset="0"/>
                            </a:rPr>
                          </m:ctrlPr>
                        </m:dPr>
                        <m:e>
                          <m:sSubSup>
                            <m:sSubSupPr>
                              <m:ctrlPr>
                                <a:rPr lang="en-US" sz="2400" i="1">
                                  <a:solidFill>
                                    <a:srgbClr val="0000FF"/>
                                  </a:solidFill>
                                  <a:effectLst/>
                                  <a:latin typeface="Cambria Math" panose="02040503050406030204" pitchFamily="18" charset="0"/>
                                </a:rPr>
                              </m:ctrlPr>
                            </m:sSubSupPr>
                            <m:e>
                              <m:acc>
                                <m:accPr>
                                  <m:chr m:val="̂"/>
                                  <m:ctrlPr>
                                    <a:rPr lang="en-US" sz="2400" i="1" smtClean="0">
                                      <a:solidFill>
                                        <a:srgbClr val="0000FF"/>
                                      </a:solidFill>
                                      <a:effectLst/>
                                      <a:latin typeface="Cambria Math" panose="02040503050406030204" pitchFamily="18" charset="0"/>
                                    </a:rPr>
                                  </m:ctrlPr>
                                </m:accPr>
                                <m:e>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𝑺</m:t>
                                  </m:r>
                                </m:e>
                              </m:acc>
                            </m:e>
                            <m:sub>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𝑥</m:t>
                              </m:r>
                            </m:sub>
                            <m:sup>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2</m:t>
                              </m:r>
                            </m:sup>
                          </m:sSubSup>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sSubSup>
                            <m:sSubSupPr>
                              <m:ctrlPr>
                                <a:rPr lang="en-US" sz="2400" i="1">
                                  <a:solidFill>
                                    <a:srgbClr val="0000FF"/>
                                  </a:solidFill>
                                  <a:effectLst/>
                                  <a:latin typeface="Cambria Math" panose="02040503050406030204" pitchFamily="18" charset="0"/>
                                </a:rPr>
                              </m:ctrlPr>
                            </m:sSubSupPr>
                            <m:e>
                              <m:acc>
                                <m:accPr>
                                  <m:chr m:val="̂"/>
                                  <m:ctrlPr>
                                    <a:rPr lang="en-US" sz="2400" i="1">
                                      <a:solidFill>
                                        <a:srgbClr val="0000FF"/>
                                      </a:solidFill>
                                      <a:effectLst/>
                                      <a:latin typeface="Cambria Math" panose="02040503050406030204" pitchFamily="18" charset="0"/>
                                    </a:rPr>
                                  </m:ctrlPr>
                                </m:accPr>
                                <m:e>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𝑺</m:t>
                                  </m:r>
                                </m:e>
                              </m:acc>
                            </m:e>
                            <m:sub>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𝑦</m:t>
                              </m:r>
                            </m:sub>
                            <m:sup>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2</m:t>
                              </m:r>
                            </m:sup>
                          </m:sSubSup>
                        </m:e>
                      </m:d>
                    </m:oMath>
                  </m:oMathPara>
                </a14:m>
                <a:endParaRPr lang="en-US" sz="2400" dirty="0"/>
              </a:p>
            </p:txBody>
          </p:sp>
        </mc:Choice>
        <mc:Fallback xmlns="">
          <p:sp>
            <p:nvSpPr>
              <p:cNvPr id="15" name="TextBox 14">
                <a:extLst>
                  <a:ext uri="{FF2B5EF4-FFF2-40B4-BE49-F238E27FC236}">
                    <a16:creationId xmlns:a16="http://schemas.microsoft.com/office/drawing/2014/main" id="{0305CA15-3998-09AC-60EE-79CFA1499AA0}"/>
                  </a:ext>
                </a:extLst>
              </p:cNvPr>
              <p:cNvSpPr txBox="1">
                <a:spLocks noRot="1" noChangeAspect="1" noMove="1" noResize="1" noEditPoints="1" noAdjustHandles="1" noChangeArrowheads="1" noChangeShapeType="1" noTextEdit="1"/>
              </p:cNvSpPr>
              <p:nvPr/>
            </p:nvSpPr>
            <p:spPr>
              <a:xfrm>
                <a:off x="152400" y="5762016"/>
                <a:ext cx="7924800" cy="916148"/>
              </a:xfrm>
              <a:prstGeom prst="rect">
                <a:avLst/>
              </a:prstGeom>
              <a:blipFill>
                <a:blip r:embed="rId5"/>
                <a:stretch>
                  <a:fillRect/>
                </a:stretch>
              </a:blipFill>
            </p:spPr>
            <p:txBody>
              <a:bodyPr/>
              <a:lstStyle/>
              <a:p>
                <a:r>
                  <a:rPr lang="en-US">
                    <a:noFill/>
                  </a:rPr>
                  <a:t> </a:t>
                </a:r>
              </a:p>
            </p:txBody>
          </p:sp>
        </mc:Fallback>
      </mc:AlternateContent>
      <p:sp>
        <p:nvSpPr>
          <p:cNvPr id="16" name="TextBox 15">
            <a:extLst>
              <a:ext uri="{FF2B5EF4-FFF2-40B4-BE49-F238E27FC236}">
                <a16:creationId xmlns:a16="http://schemas.microsoft.com/office/drawing/2014/main" id="{9FFAF698-6563-F13A-9567-475CB9D7E68C}"/>
              </a:ext>
            </a:extLst>
          </p:cNvPr>
          <p:cNvSpPr txBox="1"/>
          <p:nvPr/>
        </p:nvSpPr>
        <p:spPr>
          <a:xfrm>
            <a:off x="6854920" y="4175179"/>
            <a:ext cx="5337080" cy="846386"/>
          </a:xfrm>
          <a:prstGeom prst="rect">
            <a:avLst/>
          </a:prstGeom>
          <a:noFill/>
        </p:spPr>
        <p:txBody>
          <a:bodyPr wrap="square">
            <a:spAutoFit/>
          </a:bodyPr>
          <a:lstStyle/>
          <a:p>
            <a:pPr algn="ctr"/>
            <a:r>
              <a:rPr lang="en-US" sz="2200" b="1" dirty="0" err="1">
                <a:solidFill>
                  <a:srgbClr val="FF0000"/>
                </a:solidFill>
                <a:latin typeface="Times New Roman" panose="02020603050405020304" pitchFamily="18" charset="0"/>
                <a:ea typeface="Calibri" panose="020F0502020204030204" pitchFamily="34" charset="0"/>
              </a:rPr>
              <a:t>g</a:t>
            </a:r>
            <a:r>
              <a:rPr lang="en-US" sz="2200" b="1" baseline="-25000" dirty="0" err="1">
                <a:solidFill>
                  <a:srgbClr val="FF0000"/>
                </a:solidFill>
                <a:latin typeface="Times New Roman" panose="02020603050405020304" pitchFamily="18" charset="0"/>
                <a:ea typeface="Calibri" panose="020F0502020204030204" pitchFamily="34" charset="0"/>
              </a:rPr>
              <a:t>x</a:t>
            </a:r>
            <a:r>
              <a:rPr lang="en-US" sz="2200" b="1" dirty="0">
                <a:solidFill>
                  <a:schemeClr val="tx1"/>
                </a:solidFill>
                <a:latin typeface="Times New Roman" panose="02020603050405020304" pitchFamily="18" charset="0"/>
                <a:ea typeface="Calibri" panose="020F0502020204030204" pitchFamily="34" charset="0"/>
              </a:rPr>
              <a:t> = 2.238 </a:t>
            </a:r>
            <a:r>
              <a:rPr lang="en-US" sz="2200" b="1" dirty="0" err="1">
                <a:solidFill>
                  <a:srgbClr val="FF0000"/>
                </a:solidFill>
                <a:latin typeface="Times New Roman" panose="02020603050405020304" pitchFamily="18" charset="0"/>
                <a:ea typeface="Calibri" panose="020F0502020204030204" pitchFamily="34" charset="0"/>
              </a:rPr>
              <a:t>g</a:t>
            </a:r>
            <a:r>
              <a:rPr lang="en-US" sz="2200" b="1" baseline="-25000" dirty="0" err="1">
                <a:solidFill>
                  <a:srgbClr val="FF0000"/>
                </a:solidFill>
                <a:latin typeface="Times New Roman" panose="02020603050405020304" pitchFamily="18" charset="0"/>
                <a:ea typeface="Calibri" panose="020F0502020204030204" pitchFamily="34" charset="0"/>
              </a:rPr>
              <a:t>y</a:t>
            </a:r>
            <a:r>
              <a:rPr lang="en-US" sz="2200" b="1" dirty="0">
                <a:solidFill>
                  <a:schemeClr val="tx1"/>
                </a:solidFill>
                <a:latin typeface="Times New Roman" panose="02020603050405020304" pitchFamily="18" charset="0"/>
                <a:ea typeface="Calibri" panose="020F0502020204030204" pitchFamily="34" charset="0"/>
              </a:rPr>
              <a:t> = 2.250 </a:t>
            </a:r>
            <a:r>
              <a:rPr lang="en-US" sz="2200" b="1" dirty="0" err="1">
                <a:solidFill>
                  <a:srgbClr val="FF0000"/>
                </a:solidFill>
                <a:latin typeface="Times New Roman" panose="02020603050405020304" pitchFamily="18" charset="0"/>
                <a:ea typeface="Calibri" panose="020F0502020204030204" pitchFamily="34" charset="0"/>
              </a:rPr>
              <a:t>g</a:t>
            </a:r>
            <a:r>
              <a:rPr lang="en-US" sz="2200" b="1" baseline="-25000" dirty="0" err="1">
                <a:solidFill>
                  <a:srgbClr val="FF0000"/>
                </a:solidFill>
                <a:latin typeface="Times New Roman" panose="02020603050405020304" pitchFamily="18" charset="0"/>
                <a:ea typeface="Calibri" panose="020F0502020204030204" pitchFamily="34" charset="0"/>
              </a:rPr>
              <a:t>z</a:t>
            </a:r>
            <a:r>
              <a:rPr lang="en-US" sz="2200" b="1" dirty="0">
                <a:solidFill>
                  <a:schemeClr val="tx1"/>
                </a:solidFill>
                <a:latin typeface="Times New Roman" panose="02020603050405020304" pitchFamily="18" charset="0"/>
                <a:ea typeface="Calibri" panose="020F0502020204030204" pitchFamily="34" charset="0"/>
              </a:rPr>
              <a:t> = 2.144  </a:t>
            </a:r>
          </a:p>
          <a:p>
            <a:pPr algn="ctr"/>
            <a:r>
              <a:rPr lang="en-US" sz="2200" b="1" dirty="0">
                <a:solidFill>
                  <a:srgbClr val="FF0000"/>
                </a:solidFill>
                <a:latin typeface="Times New Roman" panose="02020603050405020304" pitchFamily="18" charset="0"/>
                <a:ea typeface="Calibri" panose="020F0502020204030204" pitchFamily="34" charset="0"/>
              </a:rPr>
              <a:t>D </a:t>
            </a:r>
            <a:r>
              <a:rPr lang="en-US" sz="2200" b="1" dirty="0">
                <a:solidFill>
                  <a:schemeClr val="tx1"/>
                </a:solidFill>
                <a:latin typeface="Times New Roman" panose="02020603050405020304" pitchFamily="18" charset="0"/>
                <a:ea typeface="Calibri" panose="020F0502020204030204" pitchFamily="34" charset="0"/>
              </a:rPr>
              <a:t>= </a:t>
            </a:r>
            <a:r>
              <a:rPr lang="en-US" sz="2200" b="1" dirty="0">
                <a:solidFill>
                  <a:srgbClr val="FF0000"/>
                </a:solidFill>
                <a:latin typeface="Times New Roman" panose="02020603050405020304" pitchFamily="18" charset="0"/>
                <a:ea typeface="Calibri" panose="020F0502020204030204" pitchFamily="34" charset="0"/>
              </a:rPr>
              <a:t>+</a:t>
            </a:r>
            <a:r>
              <a:rPr lang="en-US" sz="2200" b="1" dirty="0">
                <a:solidFill>
                  <a:schemeClr val="tx1"/>
                </a:solidFill>
                <a:latin typeface="Times New Roman" panose="02020603050405020304" pitchFamily="18" charset="0"/>
                <a:ea typeface="Calibri" panose="020F0502020204030204" pitchFamily="34" charset="0"/>
              </a:rPr>
              <a:t>11.193 cm</a:t>
            </a:r>
            <a:r>
              <a:rPr lang="en-US" sz="2200" b="1" baseline="30000" dirty="0">
                <a:solidFill>
                  <a:schemeClr val="tx1"/>
                </a:solidFill>
                <a:latin typeface="Times New Roman" panose="02020603050405020304" pitchFamily="18" charset="0"/>
                <a:ea typeface="Calibri" panose="020F0502020204030204" pitchFamily="34" charset="0"/>
              </a:rPr>
              <a:t>‒1</a:t>
            </a:r>
            <a:r>
              <a:rPr lang="en-US" sz="2200" b="1" dirty="0">
                <a:solidFill>
                  <a:schemeClr val="tx1"/>
                </a:solidFill>
                <a:latin typeface="Times New Roman" panose="02020603050405020304" pitchFamily="18" charset="0"/>
                <a:ea typeface="Calibri" panose="020F0502020204030204" pitchFamily="34" charset="0"/>
              </a:rPr>
              <a:t>, </a:t>
            </a:r>
            <a:r>
              <a:rPr lang="en-US" sz="2200" b="1" dirty="0">
                <a:solidFill>
                  <a:srgbClr val="FF0000"/>
                </a:solidFill>
                <a:latin typeface="Times New Roman" panose="02020603050405020304" pitchFamily="18" charset="0"/>
                <a:ea typeface="Calibri" panose="020F0502020204030204" pitchFamily="34" charset="0"/>
              </a:rPr>
              <a:t>E</a:t>
            </a:r>
            <a:r>
              <a:rPr lang="en-US" sz="2200" b="1" dirty="0">
                <a:solidFill>
                  <a:schemeClr val="tx1"/>
                </a:solidFill>
                <a:latin typeface="Times New Roman" panose="02020603050405020304" pitchFamily="18" charset="0"/>
                <a:ea typeface="Calibri" panose="020F0502020204030204" pitchFamily="34" charset="0"/>
              </a:rPr>
              <a:t> = 0</a:t>
            </a:r>
            <a:endParaRPr lang="en-US" sz="2200" b="1" baseline="30000" dirty="0">
              <a:solidFill>
                <a:schemeClr val="tx1"/>
              </a:solidFill>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94416969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FD9D9EE0-5711-659F-1850-C221DC5AAE02}"/>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394208" y="614175"/>
            <a:ext cx="5334000" cy="4782043"/>
          </a:xfrm>
        </p:spPr>
      </p:pic>
      <p:sp>
        <p:nvSpPr>
          <p:cNvPr id="62" name="TextBox 61">
            <a:extLst>
              <a:ext uri="{FF2B5EF4-FFF2-40B4-BE49-F238E27FC236}">
                <a16:creationId xmlns:a16="http://schemas.microsoft.com/office/drawing/2014/main" id="{64703845-6C5E-E95E-EEB4-4EE2A688844F}"/>
              </a:ext>
            </a:extLst>
          </p:cNvPr>
          <p:cNvSpPr txBox="1"/>
          <p:nvPr/>
        </p:nvSpPr>
        <p:spPr>
          <a:xfrm>
            <a:off x="381000" y="230341"/>
            <a:ext cx="11811000" cy="523220"/>
          </a:xfrm>
          <a:prstGeom prst="rect">
            <a:avLst/>
          </a:prstGeom>
          <a:noFill/>
        </p:spPr>
        <p:txBody>
          <a:bodyPr wrap="square">
            <a:spAutoFit/>
          </a:bodyPr>
          <a:lstStyle/>
          <a:p>
            <a:r>
              <a:rPr lang="en-US" sz="2800" b="1" dirty="0">
                <a:solidFill>
                  <a:srgbClr val="0000FF"/>
                </a:solidFill>
                <a:latin typeface="Times New Roman" panose="02020603050405020304" pitchFamily="18" charset="0"/>
                <a:ea typeface="Calibri" panose="020F0502020204030204" pitchFamily="34" charset="0"/>
              </a:rPr>
              <a:t>MAGNETIC PROPERTIES OF </a:t>
            </a:r>
            <a:r>
              <a:rPr lang="en-US" sz="2800" b="1" kern="100" dirty="0">
                <a:solidFill>
                  <a:srgbClr val="0000FF"/>
                </a:solidFill>
                <a:effectLst/>
                <a:latin typeface="Times New Roman" panose="02020603050405020304" pitchFamily="18" charset="0"/>
                <a:ea typeface="MS Mincho" panose="02020609040205080304" pitchFamily="49" charset="-128"/>
              </a:rPr>
              <a:t>Mn</a:t>
            </a:r>
            <a:r>
              <a:rPr lang="en-US" sz="2800" b="1" kern="100" baseline="-25000" dirty="0">
                <a:solidFill>
                  <a:srgbClr val="0000FF"/>
                </a:solidFill>
                <a:effectLst/>
                <a:latin typeface="Times New Roman" panose="02020603050405020304" pitchFamily="18" charset="0"/>
                <a:ea typeface="MS Mincho" panose="02020609040205080304" pitchFamily="49" charset="-128"/>
              </a:rPr>
              <a:t>6</a:t>
            </a:r>
            <a:r>
              <a:rPr lang="en-US" sz="2800" b="1" kern="100" dirty="0">
                <a:solidFill>
                  <a:srgbClr val="0000FF"/>
                </a:solidFill>
                <a:effectLst/>
                <a:latin typeface="Times New Roman" panose="02020603050405020304" pitchFamily="18" charset="0"/>
                <a:ea typeface="MS Mincho" panose="02020609040205080304" pitchFamily="49" charset="-128"/>
              </a:rPr>
              <a:t>{OK(THF)}</a:t>
            </a:r>
            <a:r>
              <a:rPr lang="en-US" sz="2800" b="1" kern="100" baseline="-25000" dirty="0">
                <a:solidFill>
                  <a:srgbClr val="0000FF"/>
                </a:solidFill>
                <a:effectLst/>
                <a:latin typeface="Times New Roman" panose="02020603050405020304" pitchFamily="18" charset="0"/>
                <a:ea typeface="MS Mincho" panose="02020609040205080304" pitchFamily="49" charset="-128"/>
              </a:rPr>
              <a:t>4</a:t>
            </a:r>
            <a:r>
              <a:rPr lang="en-US" sz="2800" b="1" kern="100" dirty="0">
                <a:solidFill>
                  <a:srgbClr val="0000FF"/>
                </a:solidFill>
                <a:effectLst/>
                <a:latin typeface="Times New Roman" panose="02020603050405020304" pitchFamily="18" charset="0"/>
                <a:ea typeface="MS Mincho" panose="02020609040205080304" pitchFamily="49" charset="-128"/>
              </a:rPr>
              <a:t>(OH)</a:t>
            </a:r>
            <a:r>
              <a:rPr lang="en-US" sz="2800" b="1" kern="100" baseline="-25000" dirty="0">
                <a:solidFill>
                  <a:srgbClr val="0000FF"/>
                </a:solidFill>
                <a:effectLst/>
                <a:latin typeface="Times New Roman" panose="02020603050405020304" pitchFamily="18" charset="0"/>
                <a:ea typeface="MS Mincho" panose="02020609040205080304" pitchFamily="49" charset="-128"/>
              </a:rPr>
              <a:t>4</a:t>
            </a:r>
            <a:r>
              <a:rPr lang="en-US" sz="2800" b="1" kern="100" dirty="0">
                <a:solidFill>
                  <a:srgbClr val="0000FF"/>
                </a:solidFill>
                <a:effectLst/>
                <a:latin typeface="Times New Roman" panose="02020603050405020304" pitchFamily="18" charset="0"/>
                <a:ea typeface="MS Mincho" panose="02020609040205080304" pitchFamily="49" charset="-128"/>
              </a:rPr>
              <a:t>(</a:t>
            </a:r>
            <a:r>
              <a:rPr lang="en-US" sz="2800" b="1" kern="100" dirty="0" err="1">
                <a:solidFill>
                  <a:srgbClr val="0000FF"/>
                </a:solidFill>
                <a:effectLst/>
                <a:latin typeface="Times New Roman" panose="02020603050405020304" pitchFamily="18" charset="0"/>
                <a:ea typeface="MS Mincho" panose="02020609040205080304" pitchFamily="49" charset="-128"/>
              </a:rPr>
              <a:t>pin</a:t>
            </a:r>
            <a:r>
              <a:rPr lang="en-US" sz="2800" b="1" kern="100" baseline="30000" dirty="0" err="1">
                <a:solidFill>
                  <a:srgbClr val="0000FF"/>
                </a:solidFill>
                <a:effectLst/>
                <a:latin typeface="Times New Roman" panose="02020603050405020304" pitchFamily="18" charset="0"/>
                <a:ea typeface="MS Mincho" panose="02020609040205080304" pitchFamily="49" charset="-128"/>
              </a:rPr>
              <a:t>F</a:t>
            </a:r>
            <a:r>
              <a:rPr lang="en-US" sz="2800" b="1" kern="100" dirty="0">
                <a:solidFill>
                  <a:srgbClr val="0000FF"/>
                </a:solidFill>
                <a:effectLst/>
                <a:latin typeface="Times New Roman" panose="02020603050405020304" pitchFamily="18" charset="0"/>
                <a:ea typeface="MS Mincho" panose="02020609040205080304" pitchFamily="49" charset="-128"/>
              </a:rPr>
              <a:t>)</a:t>
            </a:r>
            <a:r>
              <a:rPr lang="en-US" sz="2800" b="1" kern="100" baseline="-25000" dirty="0">
                <a:solidFill>
                  <a:srgbClr val="0000FF"/>
                </a:solidFill>
                <a:effectLst/>
                <a:latin typeface="Times New Roman" panose="02020603050405020304" pitchFamily="18" charset="0"/>
                <a:ea typeface="MS Mincho" panose="02020609040205080304" pitchFamily="49" charset="-128"/>
              </a:rPr>
              <a:t>6</a:t>
            </a:r>
            <a:endParaRPr lang="en-US" sz="2800" b="1" dirty="0">
              <a:solidFill>
                <a:srgbClr val="0000FF"/>
              </a:solidFill>
              <a:effectLst/>
              <a:latin typeface="Times New Roman" panose="02020603050405020304" pitchFamily="18" charset="0"/>
              <a:ea typeface="Calibri" panose="020F0502020204030204" pitchFamily="34" charset="0"/>
            </a:endParaRPr>
          </a:p>
        </p:txBody>
      </p:sp>
      <p:pic>
        <p:nvPicPr>
          <p:cNvPr id="125" name="Picture 124">
            <a:extLst>
              <a:ext uri="{FF2B5EF4-FFF2-40B4-BE49-F238E27FC236}">
                <a16:creationId xmlns:a16="http://schemas.microsoft.com/office/drawing/2014/main" id="{944F9ABC-9FFD-8D9E-37A6-BD5E4521462F}"/>
              </a:ext>
            </a:extLst>
          </p:cNvPr>
          <p:cNvPicPr>
            <a:picLocks noChangeAspect="1"/>
          </p:cNvPicPr>
          <p:nvPr/>
        </p:nvPicPr>
        <p:blipFill rotWithShape="1">
          <a:blip r:embed="rId3"/>
          <a:srcRect l="4654" t="17778" r="28715" b="21111"/>
          <a:stretch/>
        </p:blipFill>
        <p:spPr>
          <a:xfrm>
            <a:off x="6412436" y="718996"/>
            <a:ext cx="5486400" cy="4191000"/>
          </a:xfrm>
          <a:prstGeom prst="rect">
            <a:avLst/>
          </a:prstGeom>
        </p:spPr>
      </p:pic>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B1BB7659-9A66-A02F-5528-7744B0F9BB60}"/>
                  </a:ext>
                </a:extLst>
              </p:cNvPr>
              <p:cNvSpPr txBox="1"/>
              <p:nvPr/>
            </p:nvSpPr>
            <p:spPr>
              <a:xfrm>
                <a:off x="56953" y="5026135"/>
                <a:ext cx="12078093" cy="1671740"/>
              </a:xfrm>
              <a:prstGeom prst="rect">
                <a:avLst/>
              </a:prstGeom>
              <a:noFill/>
            </p:spPr>
            <p:txBody>
              <a:bodyPr wrap="square">
                <a:spAutoFit/>
              </a:bodyPr>
              <a:lstStyle/>
              <a:p>
                <a:pPr algn="ctr">
                  <a:spcBef>
                    <a:spcPts val="0"/>
                  </a:spcBef>
                </a:pPr>
                <a14:m>
                  <m:oMathPara xmlns:m="http://schemas.openxmlformats.org/officeDocument/2006/math">
                    <m:oMathParaPr>
                      <m:jc m:val="centerGroup"/>
                    </m:oMathParaPr>
                    <m:oMath xmlns:m="http://schemas.openxmlformats.org/officeDocument/2006/math">
                      <m:acc>
                        <m:accPr>
                          <m:chr m:val="̂"/>
                          <m:ctrlPr>
                            <a:rPr lang="en-US" sz="1800" b="1" i="1" smtClean="0">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𝑯</m:t>
                          </m:r>
                        </m:e>
                      </m:acc>
                      <m:r>
                        <a:rPr lang="en-US" sz="1800" i="1">
                          <a:effectLst/>
                          <a:latin typeface="Cambria Math" panose="02040503050406030204" pitchFamily="18" charset="0"/>
                          <a:ea typeface="Calibri" panose="020F0502020204030204" pitchFamily="34" charset="0"/>
                          <a:cs typeface="Times New Roman" panose="02020603050405020304" pitchFamily="18" charset="0"/>
                        </a:rPr>
                        <m:t>=</m:t>
                      </m:r>
                      <m:r>
                        <a:rPr lang="en-US" sz="1800" b="1" i="1" smtClean="0">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𝑨</m:t>
                      </m:r>
                      <m:d>
                        <m:d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dPr>
                        <m:e>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1</m:t>
                              </m:r>
                            </m:sub>
                          </m:sSub>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2</m:t>
                              </m:r>
                            </m:sub>
                          </m:sSub>
                          <m:r>
                            <a:rPr lang="en-US" sz="1800" i="1">
                              <a:effectLst/>
                              <a:latin typeface="Cambria Math" panose="02040503050406030204" pitchFamily="18" charset="0"/>
                              <a:ea typeface="Calibri" panose="020F0502020204030204" pitchFamily="34" charset="0"/>
                              <a:cs typeface="Times New Roman" panose="02020603050405020304" pitchFamily="18" charset="0"/>
                            </a:rPr>
                            <m:t>+ </m:t>
                          </m:r>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2</m:t>
                              </m:r>
                            </m:sub>
                          </m:sSub>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3</m:t>
                              </m:r>
                            </m:sub>
                          </m:sSub>
                          <m:r>
                            <a:rPr lang="en-US" sz="18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3</m:t>
                              </m:r>
                            </m:sub>
                          </m:sSub>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4</m:t>
                              </m:r>
                            </m:sub>
                          </m:sSub>
                          <m:r>
                            <a:rPr lang="en-US" sz="18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1</m:t>
                              </m:r>
                            </m:sub>
                          </m:sSub>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4</m:t>
                              </m:r>
                            </m:sub>
                          </m:sSub>
                        </m:e>
                      </m:d>
                      <m:r>
                        <a:rPr lang="en-US" sz="1800" i="1">
                          <a:effectLst/>
                          <a:latin typeface="Cambria Math" panose="02040503050406030204" pitchFamily="18" charset="0"/>
                          <a:ea typeface="Calibri" panose="020F0502020204030204" pitchFamily="34" charset="0"/>
                          <a:cs typeface="Times New Roman" panose="02020603050405020304" pitchFamily="18" charset="0"/>
                        </a:rPr>
                        <m:t>+</m:t>
                      </m:r>
                      <m:r>
                        <a:rPr lang="en-US" sz="1800" b="1" i="1" smtClean="0">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𝑩</m:t>
                      </m:r>
                      <m:d>
                        <m:d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dPr>
                        <m:e>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5</m:t>
                              </m:r>
                            </m:sub>
                          </m:sSub>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1</m:t>
                              </m:r>
                            </m:sub>
                          </m:sSub>
                          <m:r>
                            <a:rPr lang="en-US" sz="18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5</m:t>
                              </m:r>
                            </m:sub>
                          </m:sSub>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3</m:t>
                              </m:r>
                            </m:sub>
                          </m:sSub>
                          <m:r>
                            <a:rPr lang="en-US" sz="18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6</m:t>
                              </m:r>
                            </m:sub>
                          </m:sSub>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2</m:t>
                              </m:r>
                            </m:sub>
                          </m:sSub>
                          <m:r>
                            <a:rPr lang="en-US" sz="18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6</m:t>
                              </m:r>
                            </m:sub>
                          </m:sSub>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4</m:t>
                              </m:r>
                            </m:sub>
                          </m:sSub>
                        </m:e>
                      </m:d>
                      <m:r>
                        <a:rPr lang="en-US" sz="1800" i="1">
                          <a:effectLst/>
                          <a:latin typeface="Cambria Math" panose="02040503050406030204" pitchFamily="18" charset="0"/>
                          <a:ea typeface="Calibri" panose="020F0502020204030204" pitchFamily="34" charset="0"/>
                          <a:cs typeface="Times New Roman" panose="02020603050405020304" pitchFamily="18" charset="0"/>
                        </a:rPr>
                        <m:t>+</m:t>
                      </m:r>
                      <m:r>
                        <a:rPr lang="en-US" sz="1800" b="1" i="1" smtClean="0">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𝑪</m:t>
                      </m:r>
                      <m:d>
                        <m:d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dPr>
                        <m:e>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6</m:t>
                              </m:r>
                            </m:sub>
                          </m:sSub>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1</m:t>
                              </m:r>
                            </m:sub>
                          </m:sSub>
                          <m:r>
                            <a:rPr lang="en-US" sz="18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6</m:t>
                              </m:r>
                            </m:sub>
                          </m:sSub>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3</m:t>
                              </m:r>
                            </m:sub>
                          </m:sSub>
                          <m:r>
                            <a:rPr lang="en-US" sz="18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5</m:t>
                              </m:r>
                            </m:sub>
                          </m:sSub>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2</m:t>
                              </m:r>
                            </m:sub>
                          </m:sSub>
                          <m:r>
                            <a:rPr lang="en-US" sz="18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5</m:t>
                              </m:r>
                            </m:sub>
                          </m:sSub>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4</m:t>
                              </m:r>
                            </m:sub>
                          </m:sSub>
                        </m:e>
                      </m:d>
                    </m:oMath>
                  </m:oMathPara>
                </a14:m>
                <a:endParaRPr lang="en-US" dirty="0"/>
              </a:p>
              <a:p>
                <a:pPr algn="ctr">
                  <a:spcBef>
                    <a:spcPts val="0"/>
                  </a:spcBef>
                </a:pPr>
                <a:endParaRPr lang="en-US" dirty="0"/>
              </a:p>
              <a:p>
                <a:pPr algn="ctr">
                  <a:spcBef>
                    <a:spcPts val="0"/>
                  </a:spcBef>
                </a:pPr>
                <a14:m>
                  <m:oMath xmlns:m="http://schemas.openxmlformats.org/officeDocument/2006/math">
                    <m:r>
                      <m:rPr>
                        <m:sty m:val="p"/>
                      </m:rPr>
                      <a:rPr lang="en-US" sz="2200" b="0" i="0" smtClean="0">
                        <a:solidFill>
                          <a:schemeClr val="tx1"/>
                        </a:solidFill>
                        <a:effectLst/>
                        <a:latin typeface="Cambria Math" panose="02040503050406030204" pitchFamily="18" charset="0"/>
                        <a:ea typeface="Calibri" panose="020F0502020204030204" pitchFamily="34" charset="0"/>
                        <a:cs typeface="Times New Roman" panose="02020603050405020304" pitchFamily="18" charset="0"/>
                      </a:rPr>
                      <m:t>The</m:t>
                    </m:r>
                    <m:r>
                      <a:rPr lang="en-US" sz="2200" b="0" i="0" smtClean="0">
                        <a:solidFill>
                          <a:schemeClr val="tx1"/>
                        </a:solidFill>
                        <a:effectLst/>
                        <a:latin typeface="Cambria Math" panose="02040503050406030204" pitchFamily="18" charset="0"/>
                        <a:ea typeface="Calibri" panose="020F0502020204030204" pitchFamily="34" charset="0"/>
                        <a:cs typeface="Times New Roman" panose="02020603050405020304" pitchFamily="18" charset="0"/>
                      </a:rPr>
                      <m:t> </m:t>
                    </m:r>
                    <m:r>
                      <m:rPr>
                        <m:sty m:val="p"/>
                      </m:rPr>
                      <a:rPr lang="en-US" sz="2200" b="0" i="0" smtClean="0">
                        <a:solidFill>
                          <a:schemeClr val="tx1"/>
                        </a:solidFill>
                        <a:effectLst/>
                        <a:latin typeface="Cambria Math" panose="02040503050406030204" pitchFamily="18" charset="0"/>
                        <a:ea typeface="Calibri" panose="020F0502020204030204" pitchFamily="34" charset="0"/>
                        <a:cs typeface="Times New Roman" panose="02020603050405020304" pitchFamily="18" charset="0"/>
                      </a:rPr>
                      <m:t>Kambe</m:t>
                    </m:r>
                    <m:r>
                      <a:rPr lang="en-US" sz="2200" b="0" i="0" smtClean="0">
                        <a:solidFill>
                          <a:schemeClr val="tx1"/>
                        </a:solidFill>
                        <a:effectLst/>
                        <a:latin typeface="Cambria Math" panose="02040503050406030204" pitchFamily="18" charset="0"/>
                        <a:ea typeface="Calibri" panose="020F0502020204030204" pitchFamily="34" charset="0"/>
                        <a:cs typeface="Times New Roman" panose="02020603050405020304" pitchFamily="18" charset="0"/>
                      </a:rPr>
                      <m:t> </m:t>
                    </m:r>
                    <m:r>
                      <m:rPr>
                        <m:sty m:val="p"/>
                      </m:rPr>
                      <a:rPr lang="en-US" sz="2200" b="0" i="0" smtClean="0">
                        <a:solidFill>
                          <a:schemeClr val="tx1"/>
                        </a:solidFill>
                        <a:effectLst/>
                        <a:latin typeface="Cambria Math" panose="02040503050406030204" pitchFamily="18" charset="0"/>
                        <a:ea typeface="Calibri" panose="020F0502020204030204" pitchFamily="34" charset="0"/>
                        <a:cs typeface="Times New Roman" panose="02020603050405020304" pitchFamily="18" charset="0"/>
                      </a:rPr>
                      <m:t>method</m:t>
                    </m:r>
                    <m:r>
                      <a:rPr lang="en-US" sz="2200" b="0" i="0" smtClean="0">
                        <a:solidFill>
                          <a:schemeClr val="tx1"/>
                        </a:solidFill>
                        <a:effectLst/>
                        <a:latin typeface="Cambria Math" panose="02040503050406030204" pitchFamily="18" charset="0"/>
                        <a:ea typeface="Calibri" panose="020F0502020204030204" pitchFamily="34" charset="0"/>
                        <a:cs typeface="Times New Roman" panose="02020603050405020304" pitchFamily="18" charset="0"/>
                      </a:rPr>
                      <m:t> </m:t>
                    </m:r>
                    <m:r>
                      <m:rPr>
                        <m:sty m:val="p"/>
                      </m:rPr>
                      <a:rPr lang="en-US" sz="2200" b="0" i="0" smtClean="0">
                        <a:solidFill>
                          <a:schemeClr val="tx1"/>
                        </a:solidFill>
                        <a:effectLst/>
                        <a:latin typeface="Cambria Math" panose="02040503050406030204" pitchFamily="18" charset="0"/>
                        <a:ea typeface="Calibri" panose="020F0502020204030204" pitchFamily="34" charset="0"/>
                        <a:cs typeface="Times New Roman" panose="02020603050405020304" pitchFamily="18" charset="0"/>
                      </a:rPr>
                      <m:t>requires</m:t>
                    </m:r>
                    <m:r>
                      <a:rPr lang="en-US" sz="2200" b="0" i="0" smtClean="0">
                        <a:solidFill>
                          <a:schemeClr val="tx1"/>
                        </a:solidFill>
                        <a:effectLst/>
                        <a:latin typeface="Cambria Math" panose="02040503050406030204" pitchFamily="18" charset="0"/>
                        <a:ea typeface="Calibri" panose="020F0502020204030204" pitchFamily="34" charset="0"/>
                        <a:cs typeface="Times New Roman" panose="02020603050405020304" pitchFamily="18" charset="0"/>
                      </a:rPr>
                      <m:t> </m:t>
                    </m:r>
                    <m:r>
                      <a:rPr lang="en-US" sz="2200" b="1" i="1" smtClean="0">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𝑩</m:t>
                    </m:r>
                  </m:oMath>
                </a14:m>
                <a:r>
                  <a:rPr lang="en-US" sz="2200" dirty="0"/>
                  <a:t> = </a:t>
                </a:r>
                <a:r>
                  <a:rPr lang="en-US" sz="2200" b="1" dirty="0">
                    <a:solidFill>
                      <a:srgbClr val="FF0000"/>
                    </a:solidFill>
                  </a:rPr>
                  <a:t>C</a:t>
                </a:r>
              </a:p>
              <a:p>
                <a:pPr algn="ctr">
                  <a:spcBef>
                    <a:spcPts val="0"/>
                  </a:spcBef>
                </a:pPr>
                <a:endParaRPr lang="en-US" sz="2200" dirty="0"/>
              </a:p>
              <a:p>
                <a:pPr algn="ctr">
                  <a:spcBef>
                    <a:spcPts val="0"/>
                  </a:spcBef>
                </a:pPr>
                <a14:m>
                  <m:oMathPara xmlns:m="http://schemas.openxmlformats.org/officeDocument/2006/math">
                    <m:oMathParaPr>
                      <m:jc m:val="centerGroup"/>
                    </m:oMathParaPr>
                    <m:oMath xmlns:m="http://schemas.openxmlformats.org/officeDocument/2006/math">
                      <m:acc>
                        <m:accPr>
                          <m:chr m:val="̂"/>
                          <m:ctrlPr>
                            <a:rPr lang="en-US" b="1" i="1">
                              <a:latin typeface="Cambria Math" panose="02040503050406030204" pitchFamily="18" charset="0"/>
                              <a:ea typeface="Calibri" panose="020F0502020204030204" pitchFamily="34" charset="0"/>
                              <a:cs typeface="Times New Roman" panose="02020603050405020304" pitchFamily="18" charset="0"/>
                            </a:rPr>
                          </m:ctrlPr>
                        </m:accPr>
                        <m:e>
                          <m:r>
                            <a:rPr lang="en-US" b="1" i="1">
                              <a:latin typeface="Cambria Math" panose="02040503050406030204" pitchFamily="18" charset="0"/>
                              <a:ea typeface="Calibri" panose="020F0502020204030204" pitchFamily="34" charset="0"/>
                              <a:cs typeface="Times New Roman" panose="02020603050405020304" pitchFamily="18" charset="0"/>
                            </a:rPr>
                            <m:t>𝑯</m:t>
                          </m:r>
                        </m:e>
                      </m:acc>
                      <m:r>
                        <a:rPr lang="en-US" sz="1800" i="1">
                          <a:effectLst/>
                          <a:latin typeface="Cambria Math" panose="02040503050406030204" pitchFamily="18" charset="0"/>
                          <a:ea typeface="Calibri" panose="020F0502020204030204" pitchFamily="34" charset="0"/>
                          <a:cs typeface="Times New Roman" panose="02020603050405020304" pitchFamily="18" charset="0"/>
                        </a:rPr>
                        <m:t>=</m:t>
                      </m:r>
                      <m:r>
                        <a:rPr lang="en-US" sz="1800" b="1" i="1" smtClean="0">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𝑨</m:t>
                      </m:r>
                      <m:d>
                        <m:d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dPr>
                        <m:e>
                          <m:sSub>
                            <m:sSub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i="1">
                                  <a:effectLst/>
                                  <a:latin typeface="Cambria Math" panose="02040503050406030204" pitchFamily="18" charset="0"/>
                                  <a:ea typeface="Calibri" panose="020F0502020204030204" pitchFamily="34" charset="0"/>
                                  <a:cs typeface="Times New Roman" panose="02020603050405020304" pitchFamily="18" charset="0"/>
                                </a:rPr>
                                <m:t>1</m:t>
                              </m:r>
                            </m:sub>
                          </m:sSub>
                          <m:r>
                            <a:rPr lang="en-US" sz="18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b="1" i="1">
                                  <a:effectLst/>
                                  <a:latin typeface="Cambria Math" panose="02040503050406030204" pitchFamily="18" charset="0"/>
                                  <a:ea typeface="Calibri" panose="020F0502020204030204" pitchFamily="34" charset="0"/>
                                  <a:cs typeface="Times New Roman" panose="02020603050405020304" pitchFamily="18" charset="0"/>
                                </a:rPr>
                                <m:t>𝟑</m:t>
                              </m:r>
                            </m:sub>
                          </m:sSub>
                        </m:e>
                      </m:d>
                      <m:d>
                        <m:d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dPr>
                        <m:e>
                          <m:sSub>
                            <m:sSubPr>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b="1" i="1">
                                  <a:effectLst/>
                                  <a:latin typeface="Cambria Math" panose="02040503050406030204" pitchFamily="18" charset="0"/>
                                  <a:ea typeface="Calibri" panose="020F0502020204030204" pitchFamily="34" charset="0"/>
                                  <a:cs typeface="Times New Roman" panose="02020603050405020304" pitchFamily="18" charset="0"/>
                                </a:rPr>
                                <m:t>𝟐</m:t>
                              </m:r>
                            </m:sub>
                          </m:sSub>
                          <m:r>
                            <a:rPr lang="en-US" sz="18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b="1" i="1">
                                  <a:effectLst/>
                                  <a:latin typeface="Cambria Math" panose="02040503050406030204" pitchFamily="18" charset="0"/>
                                  <a:ea typeface="Calibri" panose="020F0502020204030204" pitchFamily="34" charset="0"/>
                                  <a:cs typeface="Times New Roman" panose="02020603050405020304" pitchFamily="18" charset="0"/>
                                </a:rPr>
                                <m:t>𝟒</m:t>
                              </m:r>
                            </m:sub>
                          </m:sSub>
                        </m:e>
                      </m:d>
                      <m:r>
                        <a:rPr lang="en-US" sz="1800" i="1">
                          <a:effectLst/>
                          <a:latin typeface="Cambria Math" panose="02040503050406030204" pitchFamily="18" charset="0"/>
                          <a:ea typeface="Calibri" panose="020F0502020204030204" pitchFamily="34" charset="0"/>
                          <a:cs typeface="Times New Roman" panose="02020603050405020304" pitchFamily="18" charset="0"/>
                        </a:rPr>
                        <m:t>+</m:t>
                      </m:r>
                      <m:r>
                        <a:rPr lang="en-US" sz="1800" b="1" i="1" smtClean="0">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𝑩</m:t>
                      </m:r>
                      <m:d>
                        <m:d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dPr>
                        <m:e>
                          <m:sSub>
                            <m:sSubPr>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b="1" i="1">
                                  <a:effectLst/>
                                  <a:latin typeface="Cambria Math" panose="02040503050406030204" pitchFamily="18" charset="0"/>
                                  <a:ea typeface="Calibri" panose="020F0502020204030204" pitchFamily="34" charset="0"/>
                                  <a:cs typeface="Times New Roman" panose="02020603050405020304" pitchFamily="18" charset="0"/>
                                </a:rPr>
                                <m:t>𝟓</m:t>
                              </m:r>
                            </m:sub>
                          </m:sSub>
                          <m:r>
                            <a:rPr lang="en-US" sz="18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b="1" i="1">
                                  <a:effectLst/>
                                  <a:latin typeface="Cambria Math" panose="02040503050406030204" pitchFamily="18" charset="0"/>
                                  <a:ea typeface="Calibri" panose="020F0502020204030204" pitchFamily="34" charset="0"/>
                                  <a:cs typeface="Times New Roman" panose="02020603050405020304" pitchFamily="18" charset="0"/>
                                </a:rPr>
                                <m:t>𝟔</m:t>
                              </m:r>
                            </m:sub>
                          </m:sSub>
                        </m:e>
                      </m:d>
                      <m:d>
                        <m:dPr>
                          <m:ctrlPr>
                            <a:rPr lang="en-US" sz="1800" i="1">
                              <a:effectLst/>
                              <a:latin typeface="Cambria Math" panose="02040503050406030204" pitchFamily="18" charset="0"/>
                              <a:ea typeface="Calibri" panose="020F0502020204030204" pitchFamily="34" charset="0"/>
                              <a:cs typeface="Times New Roman" panose="02020603050405020304" pitchFamily="18" charset="0"/>
                            </a:rPr>
                          </m:ctrlPr>
                        </m:dPr>
                        <m:e>
                          <m:sSub>
                            <m:sSubPr>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b="1" i="1">
                                  <a:effectLst/>
                                  <a:latin typeface="Cambria Math" panose="02040503050406030204" pitchFamily="18" charset="0"/>
                                  <a:ea typeface="Calibri" panose="020F0502020204030204" pitchFamily="34" charset="0"/>
                                  <a:cs typeface="Times New Roman" panose="02020603050405020304" pitchFamily="18" charset="0"/>
                                </a:rPr>
                                <m:t>𝟏</m:t>
                              </m:r>
                            </m:sub>
                          </m:sSub>
                          <m:r>
                            <a:rPr lang="en-US" sz="18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b="1" i="1">
                                  <a:effectLst/>
                                  <a:latin typeface="Cambria Math" panose="02040503050406030204" pitchFamily="18" charset="0"/>
                                  <a:ea typeface="Calibri" panose="020F0502020204030204" pitchFamily="34" charset="0"/>
                                  <a:cs typeface="Times New Roman" panose="02020603050405020304" pitchFamily="18" charset="0"/>
                                </a:rPr>
                                <m:t>𝟐</m:t>
                              </m:r>
                            </m:sub>
                          </m:sSub>
                          <m:r>
                            <a:rPr lang="en-US" sz="18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b="1" i="1">
                                  <a:effectLst/>
                                  <a:latin typeface="Cambria Math" panose="02040503050406030204" pitchFamily="18" charset="0"/>
                                  <a:ea typeface="Calibri" panose="020F0502020204030204" pitchFamily="34" charset="0"/>
                                  <a:cs typeface="Times New Roman" panose="02020603050405020304" pitchFamily="18" charset="0"/>
                                </a:rPr>
                                <m:t>𝟑</m:t>
                              </m:r>
                            </m:sub>
                          </m:sSub>
                          <m:r>
                            <a:rPr lang="en-US" sz="18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sSubPr>
                            <m:e>
                              <m:acc>
                                <m:accPr>
                                  <m:chr m:val="̂"/>
                                  <m:ctrlPr>
                                    <a:rPr lang="en-US" sz="1800" b="1" i="1">
                                      <a:effectLst/>
                                      <a:latin typeface="Cambria Math" panose="02040503050406030204" pitchFamily="18" charset="0"/>
                                      <a:ea typeface="Calibri" panose="020F0502020204030204" pitchFamily="34" charset="0"/>
                                      <a:cs typeface="Times New Roman" panose="02020603050405020304" pitchFamily="18" charset="0"/>
                                    </a:rPr>
                                  </m:ctrlPr>
                                </m:accPr>
                                <m:e>
                                  <m:r>
                                    <a:rPr lang="en-US" sz="1800" b="1" i="1">
                                      <a:effectLst/>
                                      <a:latin typeface="Cambria Math" panose="02040503050406030204" pitchFamily="18" charset="0"/>
                                      <a:ea typeface="Calibri" panose="020F0502020204030204" pitchFamily="34" charset="0"/>
                                      <a:cs typeface="Times New Roman" panose="02020603050405020304" pitchFamily="18" charset="0"/>
                                    </a:rPr>
                                    <m:t>𝑺</m:t>
                                  </m:r>
                                </m:e>
                              </m:acc>
                            </m:e>
                            <m:sub>
                              <m:r>
                                <a:rPr lang="en-US" sz="1800" b="1" i="1">
                                  <a:effectLst/>
                                  <a:latin typeface="Cambria Math" panose="02040503050406030204" pitchFamily="18" charset="0"/>
                                  <a:ea typeface="Calibri" panose="020F0502020204030204" pitchFamily="34" charset="0"/>
                                  <a:cs typeface="Times New Roman" panose="02020603050405020304" pitchFamily="18" charset="0"/>
                                </a:rPr>
                                <m:t>𝟒</m:t>
                              </m:r>
                            </m:sub>
                          </m:sSub>
                        </m:e>
                      </m:d>
                    </m:oMath>
                  </m:oMathPara>
                </a14:m>
                <a:endParaRPr lang="en-US" dirty="0"/>
              </a:p>
            </p:txBody>
          </p:sp>
        </mc:Choice>
        <mc:Fallback xmlns="">
          <p:sp>
            <p:nvSpPr>
              <p:cNvPr id="6" name="TextBox 5">
                <a:extLst>
                  <a:ext uri="{FF2B5EF4-FFF2-40B4-BE49-F238E27FC236}">
                    <a16:creationId xmlns:a16="http://schemas.microsoft.com/office/drawing/2014/main" id="{B1BB7659-9A66-A02F-5528-7744B0F9BB60}"/>
                  </a:ext>
                </a:extLst>
              </p:cNvPr>
              <p:cNvSpPr txBox="1">
                <a:spLocks noRot="1" noChangeAspect="1" noMove="1" noResize="1" noEditPoints="1" noAdjustHandles="1" noChangeArrowheads="1" noChangeShapeType="1" noTextEdit="1"/>
              </p:cNvSpPr>
              <p:nvPr/>
            </p:nvSpPr>
            <p:spPr>
              <a:xfrm>
                <a:off x="56953" y="5026135"/>
                <a:ext cx="12078093" cy="1671740"/>
              </a:xfrm>
              <a:prstGeom prst="rect">
                <a:avLst/>
              </a:prstGeom>
              <a:blipFill>
                <a:blip r:embed="rId4"/>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126132648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A87E4B9E-8E42-3791-8A1D-409713F02D3F}"/>
              </a:ext>
            </a:extLst>
          </p:cNvPr>
          <p:cNvSpPr txBox="1"/>
          <p:nvPr/>
        </p:nvSpPr>
        <p:spPr>
          <a:xfrm>
            <a:off x="3124986" y="3246690"/>
            <a:ext cx="6249970" cy="369332"/>
          </a:xfrm>
          <a:prstGeom prst="rect">
            <a:avLst/>
          </a:prstGeom>
          <a:noFill/>
        </p:spPr>
        <p:txBody>
          <a:bodyPr wrap="square">
            <a:spAutoFit/>
          </a:bodyPr>
          <a:lstStyle/>
          <a:p>
            <a:endParaRPr lang="en-US" dirty="0"/>
          </a:p>
        </p:txBody>
      </p:sp>
      <mc:AlternateContent xmlns:mc="http://schemas.openxmlformats.org/markup-compatibility/2006" xmlns:a14="http://schemas.microsoft.com/office/drawing/2010/main">
        <mc:Choice Requires="a14">
          <p:sp>
            <p:nvSpPr>
              <p:cNvPr id="10" name="TextBox 9">
                <a:extLst>
                  <a:ext uri="{FF2B5EF4-FFF2-40B4-BE49-F238E27FC236}">
                    <a16:creationId xmlns:a16="http://schemas.microsoft.com/office/drawing/2014/main" id="{19915048-D5FD-7231-B7C4-0B075659C938}"/>
                  </a:ext>
                </a:extLst>
              </p:cNvPr>
              <p:cNvSpPr txBox="1"/>
              <p:nvPr/>
            </p:nvSpPr>
            <p:spPr>
              <a:xfrm>
                <a:off x="460341" y="3064033"/>
                <a:ext cx="5334785" cy="1782155"/>
              </a:xfrm>
              <a:prstGeom prst="rect">
                <a:avLst/>
              </a:prstGeom>
              <a:noFill/>
            </p:spPr>
            <p:txBody>
              <a:bodyPr wrap="square">
                <a:spAutoFit/>
              </a:bodyPr>
              <a:lstStyle/>
              <a:p>
                <a:pPr marL="0" marR="0">
                  <a:lnSpc>
                    <a:spcPct val="107000"/>
                  </a:lnSpc>
                  <a:spcBef>
                    <a:spcPts val="0"/>
                  </a:spcBef>
                  <a:spcAft>
                    <a:spcPts val="800"/>
                  </a:spcAft>
                </a:pPr>
                <a:r>
                  <a:rPr lang="en-US" sz="1400" dirty="0">
                    <a:effectLst/>
                    <a:latin typeface="Calibri" panose="020F0502020204030204" pitchFamily="34" charset="0"/>
                    <a:ea typeface="Times New Roman" panose="02020603050405020304" pitchFamily="18" charset="0"/>
                    <a:cs typeface="Times New Roman" panose="02020603050405020304" pitchFamily="18" charset="0"/>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14:m>
                  <m:oMathPara xmlns:m="http://schemas.openxmlformats.org/officeDocument/2006/math">
                    <m:oMathParaPr>
                      <m:jc m:val="centerGroup"/>
                    </m:oMathParaPr>
                    <m:oMath xmlns:m="http://schemas.openxmlformats.org/officeDocument/2006/math">
                      <m:r>
                        <a:rPr lang="en-US" sz="2300" i="1">
                          <a:effectLst/>
                          <a:latin typeface="Cambria Math" panose="02040503050406030204" pitchFamily="18" charset="0"/>
                          <a:ea typeface="Calibri" panose="020F0502020204030204" pitchFamily="34" charset="0"/>
                          <a:cs typeface="Times New Roman" panose="02020603050405020304" pitchFamily="18" charset="0"/>
                        </a:rPr>
                        <m:t>𝜒</m:t>
                      </m:r>
                      <m:r>
                        <a:rPr lang="en-US" sz="2300" i="1">
                          <a:effectLst/>
                          <a:latin typeface="Cambria Math" panose="02040503050406030204" pitchFamily="18" charset="0"/>
                          <a:ea typeface="Calibri" panose="020F0502020204030204" pitchFamily="34" charset="0"/>
                          <a:cs typeface="Times New Roman" panose="02020603050405020304" pitchFamily="18" charset="0"/>
                        </a:rPr>
                        <m:t>=−</m:t>
                      </m:r>
                      <m:f>
                        <m:fPr>
                          <m:ctrlPr>
                            <a:rPr lang="en-US" sz="2300" i="1">
                              <a:effectLst/>
                              <a:latin typeface="Cambria Math" panose="02040503050406030204" pitchFamily="18" charset="0"/>
                              <a:ea typeface="Calibri" panose="020F0502020204030204" pitchFamily="34" charset="0"/>
                              <a:cs typeface="Times New Roman" panose="02020603050405020304" pitchFamily="18" charset="0"/>
                            </a:rPr>
                          </m:ctrlPr>
                        </m:fPr>
                        <m:num>
                          <m:r>
                            <a:rPr lang="en-US" sz="2300" i="1">
                              <a:effectLst/>
                              <a:latin typeface="Cambria Math" panose="02040503050406030204" pitchFamily="18" charset="0"/>
                              <a:ea typeface="Calibri" panose="020F0502020204030204" pitchFamily="34" charset="0"/>
                              <a:cs typeface="Times New Roman" panose="02020603050405020304" pitchFamily="18" charset="0"/>
                            </a:rPr>
                            <m:t>𝑁𝑔</m:t>
                          </m:r>
                          <m:r>
                            <a:rPr lang="en-US" sz="2300" i="1">
                              <a:effectLst/>
                              <a:latin typeface="Cambria Math" panose="02040503050406030204" pitchFamily="18" charset="0"/>
                              <a:ea typeface="Calibri" panose="020F0502020204030204" pitchFamily="34" charset="0"/>
                              <a:cs typeface="Times New Roman" panose="02020603050405020304" pitchFamily="18" charset="0"/>
                            </a:rPr>
                            <m:t>𝛽</m:t>
                          </m:r>
                        </m:num>
                        <m:den>
                          <m:r>
                            <a:rPr lang="en-US" sz="2300" i="1">
                              <a:effectLst/>
                              <a:latin typeface="Cambria Math" panose="02040503050406030204" pitchFamily="18" charset="0"/>
                              <a:ea typeface="Calibri" panose="020F0502020204030204" pitchFamily="34" charset="0"/>
                              <a:cs typeface="Times New Roman" panose="02020603050405020304" pitchFamily="18" charset="0"/>
                            </a:rPr>
                            <m:t>𝐵</m:t>
                          </m:r>
                        </m:den>
                      </m:f>
                      <m:f>
                        <m:fPr>
                          <m:ctrlPr>
                            <a:rPr lang="en-US" sz="2300" i="1">
                              <a:effectLst/>
                              <a:latin typeface="Cambria Math" panose="02040503050406030204" pitchFamily="18" charset="0"/>
                              <a:ea typeface="Calibri" panose="020F0502020204030204" pitchFamily="34" charset="0"/>
                              <a:cs typeface="Times New Roman" panose="02020603050405020304" pitchFamily="18" charset="0"/>
                            </a:rPr>
                          </m:ctrlPr>
                        </m:fPr>
                        <m:num>
                          <m:nary>
                            <m:naryPr>
                              <m:chr m:val="∑"/>
                              <m:limLoc m:val="undOvr"/>
                              <m:ctrlPr>
                                <a:rPr lang="en-US" sz="2300" i="1">
                                  <a:effectLst/>
                                  <a:latin typeface="Cambria Math" panose="02040503050406030204" pitchFamily="18" charset="0"/>
                                  <a:ea typeface="Calibri" panose="020F0502020204030204" pitchFamily="34" charset="0"/>
                                  <a:cs typeface="Times New Roman" panose="02020603050405020304" pitchFamily="18" charset="0"/>
                                </a:rPr>
                              </m:ctrlPr>
                            </m:naryPr>
                            <m:sub>
                              <m:r>
                                <a:rPr lang="en-US" sz="2300" i="1">
                                  <a:effectLst/>
                                  <a:latin typeface="Cambria Math" panose="02040503050406030204" pitchFamily="18" charset="0"/>
                                  <a:ea typeface="Calibri" panose="020F0502020204030204" pitchFamily="34" charset="0"/>
                                  <a:cs typeface="Times New Roman" panose="02020603050405020304" pitchFamily="18" charset="0"/>
                                </a:rPr>
                                <m:t>𝑖</m:t>
                              </m:r>
                              <m:r>
                                <a:rPr lang="en-US" sz="2300" i="1">
                                  <a:effectLst/>
                                  <a:latin typeface="Cambria Math" panose="02040503050406030204" pitchFamily="18" charset="0"/>
                                  <a:ea typeface="Calibri" panose="020F0502020204030204" pitchFamily="34" charset="0"/>
                                  <a:cs typeface="Times New Roman" panose="02020603050405020304" pitchFamily="18" charset="0"/>
                                </a:rPr>
                                <m:t>=1</m:t>
                              </m:r>
                            </m:sub>
                            <m:sup>
                              <m:r>
                                <a:rPr lang="en-US" sz="2300" i="1">
                                  <a:effectLst/>
                                  <a:latin typeface="Cambria Math" panose="02040503050406030204" pitchFamily="18" charset="0"/>
                                  <a:ea typeface="Calibri" panose="020F0502020204030204" pitchFamily="34" charset="0"/>
                                  <a:cs typeface="Times New Roman" panose="02020603050405020304" pitchFamily="18" charset="0"/>
                                </a:rPr>
                                <m:t>10000</m:t>
                              </m:r>
                            </m:sup>
                            <m:e>
                              <m:sSub>
                                <m:sSubPr>
                                  <m:ctrlPr>
                                    <a:rPr lang="en-US" sz="2300" i="1">
                                      <a:effectLst/>
                                      <a:latin typeface="Cambria Math" panose="02040503050406030204" pitchFamily="18" charset="0"/>
                                      <a:ea typeface="Calibri" panose="020F0502020204030204" pitchFamily="34" charset="0"/>
                                      <a:cs typeface="Times New Roman" panose="02020603050405020304" pitchFamily="18" charset="0"/>
                                    </a:rPr>
                                  </m:ctrlPr>
                                </m:sSubPr>
                                <m:e>
                                  <m:r>
                                    <a:rPr lang="en-US" sz="2300" i="1">
                                      <a:effectLst/>
                                      <a:latin typeface="Cambria Math" panose="02040503050406030204" pitchFamily="18" charset="0"/>
                                      <a:ea typeface="Calibri" panose="020F0502020204030204" pitchFamily="34" charset="0"/>
                                      <a:cs typeface="Times New Roman" panose="02020603050405020304" pitchFamily="18" charset="0"/>
                                    </a:rPr>
                                    <m:t>𝑀</m:t>
                                  </m:r>
                                </m:e>
                                <m:sub>
                                  <m:sSub>
                                    <m:sSubPr>
                                      <m:ctrlPr>
                                        <a:rPr lang="en-US" sz="2300" i="1">
                                          <a:effectLst/>
                                          <a:latin typeface="Cambria Math" panose="02040503050406030204" pitchFamily="18" charset="0"/>
                                          <a:ea typeface="Calibri" panose="020F0502020204030204" pitchFamily="34" charset="0"/>
                                          <a:cs typeface="Times New Roman" panose="02020603050405020304" pitchFamily="18" charset="0"/>
                                        </a:rPr>
                                      </m:ctrlPr>
                                    </m:sSubPr>
                                    <m:e>
                                      <m:r>
                                        <a:rPr lang="en-US" sz="2300" i="1">
                                          <a:effectLst/>
                                          <a:latin typeface="Cambria Math" panose="02040503050406030204" pitchFamily="18" charset="0"/>
                                          <a:ea typeface="Calibri" panose="020F0502020204030204" pitchFamily="34" charset="0"/>
                                          <a:cs typeface="Times New Roman" panose="02020603050405020304" pitchFamily="18" charset="0"/>
                                        </a:rPr>
                                        <m:t>𝑆</m:t>
                                      </m:r>
                                    </m:e>
                                    <m:sub>
                                      <m:r>
                                        <a:rPr lang="en-US" sz="2300" i="1">
                                          <a:effectLst/>
                                          <a:latin typeface="Cambria Math" panose="02040503050406030204" pitchFamily="18" charset="0"/>
                                          <a:ea typeface="Calibri" panose="020F0502020204030204" pitchFamily="34" charset="0"/>
                                          <a:cs typeface="Times New Roman" panose="02020603050405020304" pitchFamily="18" charset="0"/>
                                        </a:rPr>
                                        <m:t>𝑖</m:t>
                                      </m:r>
                                    </m:sub>
                                  </m:sSub>
                                </m:sub>
                              </m:sSub>
                              <m:r>
                                <m:rPr>
                                  <m:sty m:val="p"/>
                                </m:rPr>
                                <a:rPr lang="en-US" sz="2300">
                                  <a:effectLst/>
                                  <a:latin typeface="Cambria Math" panose="02040503050406030204" pitchFamily="18" charset="0"/>
                                  <a:ea typeface="Calibri" panose="020F0502020204030204" pitchFamily="34" charset="0"/>
                                  <a:cs typeface="Times New Roman" panose="02020603050405020304" pitchFamily="18" charset="0"/>
                                </a:rPr>
                                <m:t>exp</m:t>
                              </m:r>
                              <m:r>
                                <a:rPr lang="en-US" sz="2300">
                                  <a:effectLst/>
                                  <a:latin typeface="Cambria Math" panose="02040503050406030204" pitchFamily="18" charset="0"/>
                                  <a:ea typeface="Calibri" panose="020F0502020204030204" pitchFamily="34" charset="0"/>
                                  <a:cs typeface="Times New Roman" panose="02020603050405020304" pitchFamily="18" charset="0"/>
                                </a:rPr>
                                <m:t>⁡</m:t>
                              </m:r>
                              <m:r>
                                <a:rPr lang="en-US" sz="2300" i="1">
                                  <a:effectLst/>
                                  <a:latin typeface="Cambria Math" panose="02040503050406030204" pitchFamily="18" charset="0"/>
                                  <a:ea typeface="Calibri" panose="020F0502020204030204" pitchFamily="34" charset="0"/>
                                  <a:cs typeface="Times New Roman" panose="02020603050405020304" pitchFamily="18" charset="0"/>
                                </a:rPr>
                                <m:t>(−</m:t>
                              </m:r>
                              <m:f>
                                <m:fPr>
                                  <m:ctrlPr>
                                    <a:rPr lang="en-US" sz="2300" i="1">
                                      <a:effectLst/>
                                      <a:latin typeface="Cambria Math" panose="02040503050406030204" pitchFamily="18" charset="0"/>
                                      <a:ea typeface="Calibri" panose="020F0502020204030204" pitchFamily="34" charset="0"/>
                                      <a:cs typeface="Times New Roman" panose="02020603050405020304" pitchFamily="18" charset="0"/>
                                    </a:rPr>
                                  </m:ctrlPr>
                                </m:fPr>
                                <m:num>
                                  <m:sSub>
                                    <m:sSubPr>
                                      <m:ctrlPr>
                                        <a:rPr lang="en-US" sz="2300" i="1">
                                          <a:effectLst/>
                                          <a:latin typeface="Cambria Math" panose="02040503050406030204" pitchFamily="18" charset="0"/>
                                          <a:ea typeface="Calibri" panose="020F0502020204030204" pitchFamily="34" charset="0"/>
                                          <a:cs typeface="Times New Roman" panose="02020603050405020304" pitchFamily="18" charset="0"/>
                                        </a:rPr>
                                      </m:ctrlPr>
                                    </m:sSubPr>
                                    <m:e>
                                      <m:r>
                                        <a:rPr lang="en-US" sz="2300" i="1">
                                          <a:effectLst/>
                                          <a:latin typeface="Cambria Math" panose="02040503050406030204" pitchFamily="18" charset="0"/>
                                          <a:ea typeface="Calibri" panose="020F0502020204030204" pitchFamily="34" charset="0"/>
                                          <a:cs typeface="Times New Roman" panose="02020603050405020304" pitchFamily="18" charset="0"/>
                                        </a:rPr>
                                        <m:t>𝐸</m:t>
                                      </m:r>
                                    </m:e>
                                    <m:sub>
                                      <m:r>
                                        <a:rPr lang="en-US" sz="2300" i="1">
                                          <a:effectLst/>
                                          <a:latin typeface="Cambria Math" panose="02040503050406030204" pitchFamily="18" charset="0"/>
                                          <a:ea typeface="Calibri" panose="020F0502020204030204" pitchFamily="34" charset="0"/>
                                          <a:cs typeface="Times New Roman" panose="02020603050405020304" pitchFamily="18" charset="0"/>
                                        </a:rPr>
                                        <m:t>𝑖</m:t>
                                      </m:r>
                                    </m:sub>
                                  </m:sSub>
                                  <m:r>
                                    <a:rPr lang="en-US" sz="23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2300" i="1">
                                          <a:effectLst/>
                                          <a:latin typeface="Cambria Math" panose="02040503050406030204" pitchFamily="18" charset="0"/>
                                          <a:ea typeface="Calibri" panose="020F0502020204030204" pitchFamily="34" charset="0"/>
                                          <a:cs typeface="Times New Roman" panose="02020603050405020304" pitchFamily="18" charset="0"/>
                                        </a:rPr>
                                      </m:ctrlPr>
                                    </m:sSubPr>
                                    <m:e>
                                      <m:r>
                                        <a:rPr lang="en-US" sz="2300" i="1">
                                          <a:effectLst/>
                                          <a:latin typeface="Cambria Math" panose="02040503050406030204" pitchFamily="18" charset="0"/>
                                          <a:ea typeface="Calibri" panose="020F0502020204030204" pitchFamily="34" charset="0"/>
                                          <a:cs typeface="Times New Roman" panose="02020603050405020304" pitchFamily="18" charset="0"/>
                                        </a:rPr>
                                        <m:t>𝑆</m:t>
                                      </m:r>
                                    </m:e>
                                    <m:sub>
                                      <m:r>
                                        <a:rPr lang="en-US" sz="2300" i="1">
                                          <a:effectLst/>
                                          <a:latin typeface="Cambria Math" panose="02040503050406030204" pitchFamily="18" charset="0"/>
                                          <a:ea typeface="Calibri" panose="020F0502020204030204" pitchFamily="34" charset="0"/>
                                          <a:cs typeface="Times New Roman" panose="02020603050405020304" pitchFamily="18" charset="0"/>
                                        </a:rPr>
                                        <m:t>𝑇</m:t>
                                      </m:r>
                                    </m:sub>
                                  </m:sSub>
                                  <m:sSub>
                                    <m:sSubPr>
                                      <m:ctrlPr>
                                        <a:rPr lang="en-US" sz="2300" i="1">
                                          <a:effectLst/>
                                          <a:latin typeface="Cambria Math" panose="02040503050406030204" pitchFamily="18" charset="0"/>
                                          <a:ea typeface="Calibri" panose="020F0502020204030204" pitchFamily="34" charset="0"/>
                                          <a:cs typeface="Times New Roman" panose="02020603050405020304" pitchFamily="18" charset="0"/>
                                        </a:rPr>
                                      </m:ctrlPr>
                                    </m:sSubPr>
                                    <m:e>
                                      <m:r>
                                        <a:rPr lang="en-US" sz="2300" i="1">
                                          <a:effectLst/>
                                          <a:latin typeface="Cambria Math" panose="02040503050406030204" pitchFamily="18" charset="0"/>
                                          <a:ea typeface="Calibri" panose="020F0502020204030204" pitchFamily="34" charset="0"/>
                                          <a:cs typeface="Times New Roman" panose="02020603050405020304" pitchFamily="18" charset="0"/>
                                        </a:rPr>
                                        <m:t>𝑀</m:t>
                                      </m:r>
                                    </m:e>
                                    <m:sub>
                                      <m:r>
                                        <a:rPr lang="en-US" sz="2300" i="1">
                                          <a:effectLst/>
                                          <a:latin typeface="Cambria Math" panose="02040503050406030204" pitchFamily="18" charset="0"/>
                                          <a:ea typeface="Calibri" panose="020F0502020204030204" pitchFamily="34" charset="0"/>
                                          <a:cs typeface="Times New Roman" panose="02020603050405020304" pitchFamily="18" charset="0"/>
                                        </a:rPr>
                                        <m:t>𝑆</m:t>
                                      </m:r>
                                    </m:sub>
                                  </m:sSub>
                                  <m:r>
                                    <a:rPr lang="en-US" sz="2300" i="1">
                                      <a:effectLst/>
                                      <a:latin typeface="Cambria Math" panose="02040503050406030204" pitchFamily="18" charset="0"/>
                                      <a:ea typeface="Calibri" panose="020F0502020204030204" pitchFamily="34" charset="0"/>
                                      <a:cs typeface="Times New Roman" panose="02020603050405020304" pitchFamily="18" charset="0"/>
                                    </a:rPr>
                                    <m:t>)</m:t>
                                  </m:r>
                                </m:num>
                                <m:den>
                                  <m:r>
                                    <a:rPr lang="en-US" sz="2300" i="1">
                                      <a:effectLst/>
                                      <a:latin typeface="Cambria Math" panose="02040503050406030204" pitchFamily="18" charset="0"/>
                                      <a:ea typeface="Calibri" panose="020F0502020204030204" pitchFamily="34" charset="0"/>
                                      <a:cs typeface="Times New Roman" panose="02020603050405020304" pitchFamily="18" charset="0"/>
                                    </a:rPr>
                                    <m:t>𝑘𝑇</m:t>
                                  </m:r>
                                </m:den>
                              </m:f>
                              <m:r>
                                <a:rPr lang="en-US" sz="2300" i="1">
                                  <a:effectLst/>
                                  <a:latin typeface="Cambria Math" panose="02040503050406030204" pitchFamily="18" charset="0"/>
                                  <a:ea typeface="Calibri" panose="020F0502020204030204" pitchFamily="34" charset="0"/>
                                  <a:cs typeface="Times New Roman" panose="02020603050405020304" pitchFamily="18" charset="0"/>
                                </a:rPr>
                                <m:t>)</m:t>
                              </m:r>
                            </m:e>
                          </m:nary>
                        </m:num>
                        <m:den>
                          <m:nary>
                            <m:naryPr>
                              <m:chr m:val="∑"/>
                              <m:limLoc m:val="undOvr"/>
                              <m:ctrlPr>
                                <a:rPr lang="en-US" sz="2300" i="1">
                                  <a:effectLst/>
                                  <a:latin typeface="Cambria Math" panose="02040503050406030204" pitchFamily="18" charset="0"/>
                                  <a:ea typeface="Calibri" panose="020F0502020204030204" pitchFamily="34" charset="0"/>
                                  <a:cs typeface="Times New Roman" panose="02020603050405020304" pitchFamily="18" charset="0"/>
                                </a:rPr>
                              </m:ctrlPr>
                            </m:naryPr>
                            <m:sub>
                              <m:r>
                                <a:rPr lang="en-US" sz="2300" i="1">
                                  <a:effectLst/>
                                  <a:latin typeface="Cambria Math" panose="02040503050406030204" pitchFamily="18" charset="0"/>
                                  <a:ea typeface="Calibri" panose="020F0502020204030204" pitchFamily="34" charset="0"/>
                                  <a:cs typeface="Times New Roman" panose="02020603050405020304" pitchFamily="18" charset="0"/>
                                </a:rPr>
                                <m:t>𝑖</m:t>
                              </m:r>
                              <m:r>
                                <a:rPr lang="en-US" sz="2300" i="1">
                                  <a:effectLst/>
                                  <a:latin typeface="Cambria Math" panose="02040503050406030204" pitchFamily="18" charset="0"/>
                                  <a:ea typeface="Calibri" panose="020F0502020204030204" pitchFamily="34" charset="0"/>
                                  <a:cs typeface="Times New Roman" panose="02020603050405020304" pitchFamily="18" charset="0"/>
                                </a:rPr>
                                <m:t>=1</m:t>
                              </m:r>
                            </m:sub>
                            <m:sup>
                              <m:r>
                                <a:rPr lang="en-US" sz="2300" i="1">
                                  <a:effectLst/>
                                  <a:latin typeface="Cambria Math" panose="02040503050406030204" pitchFamily="18" charset="0"/>
                                  <a:ea typeface="Calibri" panose="020F0502020204030204" pitchFamily="34" charset="0"/>
                                  <a:cs typeface="Times New Roman" panose="02020603050405020304" pitchFamily="18" charset="0"/>
                                </a:rPr>
                                <m:t>10000</m:t>
                              </m:r>
                            </m:sup>
                            <m:e>
                              <m:r>
                                <m:rPr>
                                  <m:sty m:val="p"/>
                                </m:rPr>
                                <a:rPr lang="en-US" sz="2300">
                                  <a:effectLst/>
                                  <a:latin typeface="Cambria Math" panose="02040503050406030204" pitchFamily="18" charset="0"/>
                                  <a:ea typeface="Calibri" panose="020F0502020204030204" pitchFamily="34" charset="0"/>
                                  <a:cs typeface="Times New Roman" panose="02020603050405020304" pitchFamily="18" charset="0"/>
                                </a:rPr>
                                <m:t>exp</m:t>
                              </m:r>
                              <m:r>
                                <a:rPr lang="en-US" sz="2300">
                                  <a:effectLst/>
                                  <a:latin typeface="Cambria Math" panose="02040503050406030204" pitchFamily="18" charset="0"/>
                                  <a:ea typeface="Calibri" panose="020F0502020204030204" pitchFamily="34" charset="0"/>
                                  <a:cs typeface="Times New Roman" panose="02020603050405020304" pitchFamily="18" charset="0"/>
                                </a:rPr>
                                <m:t>⁡</m:t>
                              </m:r>
                              <m:r>
                                <a:rPr lang="en-US" sz="2300" i="1">
                                  <a:effectLst/>
                                  <a:latin typeface="Cambria Math" panose="02040503050406030204" pitchFamily="18" charset="0"/>
                                  <a:ea typeface="Calibri" panose="020F0502020204030204" pitchFamily="34" charset="0"/>
                                  <a:cs typeface="Times New Roman" panose="02020603050405020304" pitchFamily="18" charset="0"/>
                                </a:rPr>
                                <m:t>(−</m:t>
                              </m:r>
                              <m:f>
                                <m:fPr>
                                  <m:ctrlPr>
                                    <a:rPr lang="en-US" sz="2300" i="1">
                                      <a:effectLst/>
                                      <a:latin typeface="Cambria Math" panose="02040503050406030204" pitchFamily="18" charset="0"/>
                                      <a:ea typeface="Calibri" panose="020F0502020204030204" pitchFamily="34" charset="0"/>
                                      <a:cs typeface="Times New Roman" panose="02020603050405020304" pitchFamily="18" charset="0"/>
                                    </a:rPr>
                                  </m:ctrlPr>
                                </m:fPr>
                                <m:num>
                                  <m:sSub>
                                    <m:sSubPr>
                                      <m:ctrlPr>
                                        <a:rPr lang="en-US" sz="2300" i="1">
                                          <a:effectLst/>
                                          <a:latin typeface="Cambria Math" panose="02040503050406030204" pitchFamily="18" charset="0"/>
                                          <a:ea typeface="Calibri" panose="020F0502020204030204" pitchFamily="34" charset="0"/>
                                          <a:cs typeface="Times New Roman" panose="02020603050405020304" pitchFamily="18" charset="0"/>
                                        </a:rPr>
                                      </m:ctrlPr>
                                    </m:sSubPr>
                                    <m:e>
                                      <m:r>
                                        <a:rPr lang="en-US" sz="2300" i="1">
                                          <a:effectLst/>
                                          <a:latin typeface="Cambria Math" panose="02040503050406030204" pitchFamily="18" charset="0"/>
                                          <a:ea typeface="Calibri" panose="020F0502020204030204" pitchFamily="34" charset="0"/>
                                          <a:cs typeface="Times New Roman" panose="02020603050405020304" pitchFamily="18" charset="0"/>
                                        </a:rPr>
                                        <m:t>𝐸</m:t>
                                      </m:r>
                                    </m:e>
                                    <m:sub>
                                      <m:r>
                                        <a:rPr lang="en-US" sz="2300" i="1">
                                          <a:effectLst/>
                                          <a:latin typeface="Cambria Math" panose="02040503050406030204" pitchFamily="18" charset="0"/>
                                          <a:ea typeface="Calibri" panose="020F0502020204030204" pitchFamily="34" charset="0"/>
                                          <a:cs typeface="Times New Roman" panose="02020603050405020304" pitchFamily="18" charset="0"/>
                                        </a:rPr>
                                        <m:t>𝑖</m:t>
                                      </m:r>
                                    </m:sub>
                                  </m:sSub>
                                  <m:r>
                                    <a:rPr lang="en-US" sz="2300" i="1">
                                      <a:effectLst/>
                                      <a:latin typeface="Cambria Math" panose="02040503050406030204" pitchFamily="18" charset="0"/>
                                      <a:ea typeface="Calibri" panose="020F0502020204030204" pitchFamily="34" charset="0"/>
                                      <a:cs typeface="Times New Roman" panose="02020603050405020304" pitchFamily="18" charset="0"/>
                                    </a:rPr>
                                    <m:t>(</m:t>
                                  </m:r>
                                  <m:sSub>
                                    <m:sSubPr>
                                      <m:ctrlPr>
                                        <a:rPr lang="en-US" sz="2300" i="1">
                                          <a:effectLst/>
                                          <a:latin typeface="Cambria Math" panose="02040503050406030204" pitchFamily="18" charset="0"/>
                                          <a:ea typeface="Calibri" panose="020F0502020204030204" pitchFamily="34" charset="0"/>
                                          <a:cs typeface="Times New Roman" panose="02020603050405020304" pitchFamily="18" charset="0"/>
                                        </a:rPr>
                                      </m:ctrlPr>
                                    </m:sSubPr>
                                    <m:e>
                                      <m:r>
                                        <a:rPr lang="en-US" sz="2300" i="1">
                                          <a:effectLst/>
                                          <a:latin typeface="Cambria Math" panose="02040503050406030204" pitchFamily="18" charset="0"/>
                                          <a:ea typeface="Calibri" panose="020F0502020204030204" pitchFamily="34" charset="0"/>
                                          <a:cs typeface="Times New Roman" panose="02020603050405020304" pitchFamily="18" charset="0"/>
                                        </a:rPr>
                                        <m:t>𝑆</m:t>
                                      </m:r>
                                    </m:e>
                                    <m:sub>
                                      <m:r>
                                        <a:rPr lang="en-US" sz="2300" i="1">
                                          <a:effectLst/>
                                          <a:latin typeface="Cambria Math" panose="02040503050406030204" pitchFamily="18" charset="0"/>
                                          <a:ea typeface="Calibri" panose="020F0502020204030204" pitchFamily="34" charset="0"/>
                                          <a:cs typeface="Times New Roman" panose="02020603050405020304" pitchFamily="18" charset="0"/>
                                        </a:rPr>
                                        <m:t>𝑇</m:t>
                                      </m:r>
                                    </m:sub>
                                  </m:sSub>
                                  <m:sSub>
                                    <m:sSubPr>
                                      <m:ctrlPr>
                                        <a:rPr lang="en-US" sz="2300" i="1">
                                          <a:effectLst/>
                                          <a:latin typeface="Cambria Math" panose="02040503050406030204" pitchFamily="18" charset="0"/>
                                          <a:ea typeface="Calibri" panose="020F0502020204030204" pitchFamily="34" charset="0"/>
                                          <a:cs typeface="Times New Roman" panose="02020603050405020304" pitchFamily="18" charset="0"/>
                                        </a:rPr>
                                      </m:ctrlPr>
                                    </m:sSubPr>
                                    <m:e>
                                      <m:r>
                                        <a:rPr lang="en-US" sz="2300" i="1">
                                          <a:effectLst/>
                                          <a:latin typeface="Cambria Math" panose="02040503050406030204" pitchFamily="18" charset="0"/>
                                          <a:ea typeface="Calibri" panose="020F0502020204030204" pitchFamily="34" charset="0"/>
                                          <a:cs typeface="Times New Roman" panose="02020603050405020304" pitchFamily="18" charset="0"/>
                                        </a:rPr>
                                        <m:t>𝑀</m:t>
                                      </m:r>
                                    </m:e>
                                    <m:sub>
                                      <m:r>
                                        <a:rPr lang="en-US" sz="2300" i="1">
                                          <a:effectLst/>
                                          <a:latin typeface="Cambria Math" panose="02040503050406030204" pitchFamily="18" charset="0"/>
                                          <a:ea typeface="Calibri" panose="020F0502020204030204" pitchFamily="34" charset="0"/>
                                          <a:cs typeface="Times New Roman" panose="02020603050405020304" pitchFamily="18" charset="0"/>
                                        </a:rPr>
                                        <m:t>𝑆</m:t>
                                      </m:r>
                                    </m:sub>
                                  </m:sSub>
                                  <m:r>
                                    <a:rPr lang="en-US" sz="2300" i="1">
                                      <a:effectLst/>
                                      <a:latin typeface="Cambria Math" panose="02040503050406030204" pitchFamily="18" charset="0"/>
                                      <a:ea typeface="Calibri" panose="020F0502020204030204" pitchFamily="34" charset="0"/>
                                      <a:cs typeface="Times New Roman" panose="02020603050405020304" pitchFamily="18" charset="0"/>
                                    </a:rPr>
                                    <m:t>)</m:t>
                                  </m:r>
                                </m:num>
                                <m:den>
                                  <m:r>
                                    <a:rPr lang="en-US" sz="2300" i="1">
                                      <a:effectLst/>
                                      <a:latin typeface="Cambria Math" panose="02040503050406030204" pitchFamily="18" charset="0"/>
                                      <a:ea typeface="Calibri" panose="020F0502020204030204" pitchFamily="34" charset="0"/>
                                      <a:cs typeface="Times New Roman" panose="02020603050405020304" pitchFamily="18" charset="0"/>
                                    </a:rPr>
                                    <m:t>𝑘𝑇</m:t>
                                  </m:r>
                                </m:den>
                              </m:f>
                              <m:r>
                                <a:rPr lang="en-US" sz="2300" i="1">
                                  <a:effectLst/>
                                  <a:latin typeface="Cambria Math" panose="02040503050406030204" pitchFamily="18" charset="0"/>
                                  <a:ea typeface="Calibri" panose="020F0502020204030204" pitchFamily="34" charset="0"/>
                                  <a:cs typeface="Times New Roman" panose="02020603050405020304" pitchFamily="18" charset="0"/>
                                </a:rPr>
                                <m:t>)</m:t>
                              </m:r>
                            </m:e>
                          </m:nary>
                        </m:den>
                      </m:f>
                    </m:oMath>
                  </m:oMathPara>
                </a14:m>
                <a:endParaRPr lang="en-US" sz="2300" dirty="0">
                  <a:effectLst/>
                  <a:ea typeface="Calibri" panose="020F0502020204030204" pitchFamily="34" charset="0"/>
                  <a:cs typeface="Times New Roman" panose="02020603050405020304" pitchFamily="18" charset="0"/>
                </a:endParaRPr>
              </a:p>
            </p:txBody>
          </p:sp>
        </mc:Choice>
        <mc:Fallback xmlns="">
          <p:sp>
            <p:nvSpPr>
              <p:cNvPr id="10" name="TextBox 9">
                <a:extLst>
                  <a:ext uri="{FF2B5EF4-FFF2-40B4-BE49-F238E27FC236}">
                    <a16:creationId xmlns:a16="http://schemas.microsoft.com/office/drawing/2014/main" id="{19915048-D5FD-7231-B7C4-0B075659C938}"/>
                  </a:ext>
                </a:extLst>
              </p:cNvPr>
              <p:cNvSpPr txBox="1">
                <a:spLocks noRot="1" noChangeAspect="1" noMove="1" noResize="1" noEditPoints="1" noAdjustHandles="1" noChangeArrowheads="1" noChangeShapeType="1" noTextEdit="1"/>
              </p:cNvSpPr>
              <p:nvPr/>
            </p:nvSpPr>
            <p:spPr>
              <a:xfrm>
                <a:off x="460341" y="3064033"/>
                <a:ext cx="5334785" cy="1782155"/>
              </a:xfrm>
              <a:prstGeom prst="rect">
                <a:avLst/>
              </a:prstGeom>
              <a:blipFill>
                <a:blip r:embed="rId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 name="TextBox 11">
                <a:extLst>
                  <a:ext uri="{FF2B5EF4-FFF2-40B4-BE49-F238E27FC236}">
                    <a16:creationId xmlns:a16="http://schemas.microsoft.com/office/drawing/2014/main" id="{EF1B2D0E-DBC5-F368-945D-C94CA9D78A4A}"/>
                  </a:ext>
                </a:extLst>
              </p:cNvPr>
              <p:cNvSpPr txBox="1"/>
              <p:nvPr/>
            </p:nvSpPr>
            <p:spPr>
              <a:xfrm>
                <a:off x="152400" y="1245886"/>
                <a:ext cx="6249970" cy="974562"/>
              </a:xfrm>
              <a:prstGeom prst="rect">
                <a:avLst/>
              </a:prstGeom>
              <a:noFill/>
            </p:spPr>
            <p:txBody>
              <a:bodyPr wrap="square">
                <a:spAutoFit/>
              </a:bodyPr>
              <a:lstStyle/>
              <a:p>
                <a14:m>
                  <m:oMath xmlns:m="http://schemas.openxmlformats.org/officeDocument/2006/math">
                    <m:r>
                      <a:rPr lang="en-US" sz="2400" i="1" smtClean="0">
                        <a:effectLst/>
                        <a:latin typeface="Cambria Math" panose="02040503050406030204" pitchFamily="18" charset="0"/>
                        <a:ea typeface="Cambria Math" panose="02040503050406030204" pitchFamily="18" charset="0"/>
                        <a:cs typeface="Times New Roman" panose="02020603050405020304" pitchFamily="18" charset="0"/>
                      </a:rPr>
                      <m:t>𝑥</m:t>
                    </m:r>
                    <m:r>
                      <a:rPr lang="en-US" sz="2400" i="1" smtClean="0">
                        <a:effectLst/>
                        <a:latin typeface="Cambria Math" panose="02040503050406030204" pitchFamily="18" charset="0"/>
                        <a:ea typeface="Cambria Math" panose="02040503050406030204" pitchFamily="18" charset="0"/>
                        <a:cs typeface="Times New Roman" panose="02020603050405020304" pitchFamily="18" charset="0"/>
                      </a:rPr>
                      <m:t>=</m:t>
                    </m:r>
                    <m:f>
                      <m:fPr>
                        <m:ctrlPr>
                          <a:rPr lang="en-US" sz="2400" i="1">
                            <a:effectLst/>
                            <a:latin typeface="Cambria Math" panose="02040503050406030204" pitchFamily="18" charset="0"/>
                            <a:ea typeface="Cambria Math" panose="02040503050406030204" pitchFamily="18" charset="0"/>
                          </a:rPr>
                        </m:ctrlPr>
                      </m:fPr>
                      <m:num>
                        <m:r>
                          <a:rPr lang="en-US" sz="2400" i="1">
                            <a:effectLst/>
                            <a:latin typeface="Cambria Math" panose="02040503050406030204" pitchFamily="18" charset="0"/>
                            <a:ea typeface="Cambria Math" panose="02040503050406030204" pitchFamily="18" charset="0"/>
                            <a:cs typeface="Times New Roman" panose="02020603050405020304" pitchFamily="18" charset="0"/>
                          </a:rPr>
                          <m:t>𝑁</m:t>
                        </m:r>
                        <m:sSup>
                          <m:sSupPr>
                            <m:ctrlPr>
                              <a:rPr lang="en-US" sz="2400" i="1">
                                <a:effectLst/>
                                <a:latin typeface="Cambria Math" panose="02040503050406030204" pitchFamily="18" charset="0"/>
                                <a:ea typeface="Cambria Math" panose="02040503050406030204" pitchFamily="18" charset="0"/>
                              </a:rPr>
                            </m:ctrlPr>
                          </m:sSupPr>
                          <m:e>
                            <m:r>
                              <a:rPr lang="en-US" sz="2400" i="1">
                                <a:effectLst/>
                                <a:latin typeface="Cambria Math" panose="02040503050406030204" pitchFamily="18" charset="0"/>
                                <a:ea typeface="Cambria Math" panose="02040503050406030204" pitchFamily="18" charset="0"/>
                                <a:cs typeface="Times New Roman" panose="02020603050405020304" pitchFamily="18" charset="0"/>
                              </a:rPr>
                              <m:t>𝑔</m:t>
                            </m:r>
                          </m:e>
                          <m:sup>
                            <m:r>
                              <a:rPr lang="en-US" sz="2400" i="1">
                                <a:effectLst/>
                                <a:latin typeface="Cambria Math" panose="02040503050406030204" pitchFamily="18" charset="0"/>
                                <a:ea typeface="Cambria Math" panose="02040503050406030204" pitchFamily="18" charset="0"/>
                                <a:cs typeface="Times New Roman" panose="02020603050405020304" pitchFamily="18" charset="0"/>
                              </a:rPr>
                              <m:t>2</m:t>
                            </m:r>
                          </m:sup>
                        </m:sSup>
                        <m:sSup>
                          <m:sSupPr>
                            <m:ctrlPr>
                              <a:rPr lang="en-US" sz="2400" i="1">
                                <a:effectLst/>
                                <a:latin typeface="Cambria Math" panose="02040503050406030204" pitchFamily="18" charset="0"/>
                                <a:ea typeface="Cambria Math" panose="02040503050406030204" pitchFamily="18" charset="0"/>
                              </a:rPr>
                            </m:ctrlPr>
                          </m:sSupPr>
                          <m:e>
                            <m:r>
                              <a:rPr lang="en-US" sz="2400" i="1">
                                <a:effectLst/>
                                <a:latin typeface="Cambria Math" panose="02040503050406030204" pitchFamily="18" charset="0"/>
                                <a:ea typeface="Cambria Math" panose="02040503050406030204" pitchFamily="18" charset="0"/>
                                <a:cs typeface="Times New Roman" panose="02020603050405020304" pitchFamily="18" charset="0"/>
                              </a:rPr>
                              <m:t>𝛽</m:t>
                            </m:r>
                          </m:e>
                          <m:sup>
                            <m:r>
                              <a:rPr lang="en-US" sz="2400" i="1">
                                <a:effectLst/>
                                <a:latin typeface="Cambria Math" panose="02040503050406030204" pitchFamily="18" charset="0"/>
                                <a:ea typeface="Cambria Math" panose="02040503050406030204" pitchFamily="18" charset="0"/>
                                <a:cs typeface="Times New Roman" panose="02020603050405020304" pitchFamily="18" charset="0"/>
                              </a:rPr>
                              <m:t>2</m:t>
                            </m:r>
                          </m:sup>
                        </m:sSup>
                      </m:num>
                      <m:den>
                        <m:r>
                          <a:rPr lang="en-US" sz="2400" i="1">
                            <a:effectLst/>
                            <a:latin typeface="Cambria Math" panose="02040503050406030204" pitchFamily="18" charset="0"/>
                            <a:ea typeface="Cambria Math" panose="02040503050406030204" pitchFamily="18" charset="0"/>
                            <a:cs typeface="Times New Roman" panose="02020603050405020304" pitchFamily="18" charset="0"/>
                          </a:rPr>
                          <m:t>3</m:t>
                        </m:r>
                        <m:r>
                          <a:rPr lang="en-US" sz="2400" i="1">
                            <a:effectLst/>
                            <a:latin typeface="Cambria Math" panose="02040503050406030204" pitchFamily="18" charset="0"/>
                            <a:ea typeface="Cambria Math" panose="02040503050406030204" pitchFamily="18" charset="0"/>
                            <a:cs typeface="Times New Roman" panose="02020603050405020304" pitchFamily="18" charset="0"/>
                          </a:rPr>
                          <m:t>𝑘𝑇</m:t>
                        </m:r>
                      </m:den>
                    </m:f>
                    <m:f>
                      <m:fPr>
                        <m:ctrlPr>
                          <a:rPr lang="en-US" sz="2400" i="1">
                            <a:effectLst/>
                            <a:latin typeface="Cambria Math" panose="02040503050406030204" pitchFamily="18" charset="0"/>
                            <a:ea typeface="Cambria Math" panose="02040503050406030204" pitchFamily="18" charset="0"/>
                          </a:rPr>
                        </m:ctrlPr>
                      </m:fPr>
                      <m:num>
                        <m:nary>
                          <m:naryPr>
                            <m:chr m:val="∑"/>
                            <m:limLoc m:val="undOvr"/>
                            <m:ctrlPr>
                              <a:rPr lang="en-US" sz="2400" i="1">
                                <a:effectLst/>
                                <a:latin typeface="Cambria Math" panose="02040503050406030204" pitchFamily="18" charset="0"/>
                                <a:ea typeface="Cambria Math" panose="02040503050406030204" pitchFamily="18" charset="0"/>
                              </a:rPr>
                            </m:ctrlPr>
                          </m:naryPr>
                          <m:sub>
                            <m:r>
                              <a:rPr lang="en-US" sz="2400" i="1">
                                <a:effectLst/>
                                <a:latin typeface="Cambria Math" panose="02040503050406030204" pitchFamily="18" charset="0"/>
                                <a:ea typeface="Cambria Math" panose="02040503050406030204" pitchFamily="18" charset="0"/>
                                <a:cs typeface="Times New Roman" panose="02020603050405020304" pitchFamily="18" charset="0"/>
                              </a:rPr>
                              <m:t>𝑖</m:t>
                            </m:r>
                            <m:r>
                              <a:rPr lang="en-US" sz="2400" i="1">
                                <a:effectLst/>
                                <a:latin typeface="Cambria Math" panose="02040503050406030204" pitchFamily="18" charset="0"/>
                                <a:ea typeface="Cambria Math" panose="02040503050406030204" pitchFamily="18" charset="0"/>
                                <a:cs typeface="Times New Roman" panose="02020603050405020304" pitchFamily="18" charset="0"/>
                              </a:rPr>
                              <m:t>=1</m:t>
                            </m:r>
                          </m:sub>
                          <m:sup>
                            <m:r>
                              <a:rPr lang="en-US" sz="2400" i="1">
                                <a:effectLst/>
                                <a:latin typeface="Cambria Math" panose="02040503050406030204" pitchFamily="18" charset="0"/>
                                <a:ea typeface="Cambria Math" panose="02040503050406030204" pitchFamily="18" charset="0"/>
                                <a:cs typeface="Times New Roman" panose="02020603050405020304" pitchFamily="18" charset="0"/>
                              </a:rPr>
                              <m:t>1196</m:t>
                            </m:r>
                          </m:sup>
                          <m:e>
                            <m:r>
                              <a:rPr lang="en-US" sz="2400" i="1">
                                <a:effectLst/>
                                <a:latin typeface="Cambria Math" panose="02040503050406030204" pitchFamily="18" charset="0"/>
                                <a:ea typeface="Cambria Math" panose="02040503050406030204" pitchFamily="18" charset="0"/>
                                <a:cs typeface="Times New Roman" panose="02020603050405020304" pitchFamily="18" charset="0"/>
                              </a:rPr>
                              <m:t>(2</m:t>
                            </m:r>
                            <m:sSub>
                              <m:sSubPr>
                                <m:ctrlPr>
                                  <a:rPr lang="en-US" sz="2400" i="1">
                                    <a:effectLst/>
                                    <a:latin typeface="Cambria Math" panose="02040503050406030204" pitchFamily="18" charset="0"/>
                                    <a:ea typeface="Cambria Math" panose="02040503050406030204" pitchFamily="18" charset="0"/>
                                  </a:rPr>
                                </m:ctrlPr>
                              </m:sSubPr>
                              <m:e>
                                <m:r>
                                  <a:rPr lang="en-US" sz="2400" i="1">
                                    <a:effectLst/>
                                    <a:latin typeface="Cambria Math" panose="02040503050406030204" pitchFamily="18" charset="0"/>
                                    <a:ea typeface="Cambria Math" panose="02040503050406030204" pitchFamily="18" charset="0"/>
                                    <a:cs typeface="Times New Roman" panose="02020603050405020304" pitchFamily="18" charset="0"/>
                                  </a:rPr>
                                  <m:t>𝑆</m:t>
                                </m:r>
                              </m:e>
                              <m:sub>
                                <m:sSub>
                                  <m:sSubPr>
                                    <m:ctrlPr>
                                      <a:rPr lang="en-US" sz="2400" i="1">
                                        <a:effectLst/>
                                        <a:latin typeface="Cambria Math" panose="02040503050406030204" pitchFamily="18" charset="0"/>
                                        <a:ea typeface="Cambria Math" panose="02040503050406030204" pitchFamily="18" charset="0"/>
                                      </a:rPr>
                                    </m:ctrlPr>
                                  </m:sSubPr>
                                  <m:e>
                                    <m:r>
                                      <a:rPr lang="en-US" sz="2400" i="1">
                                        <a:effectLst/>
                                        <a:latin typeface="Cambria Math" panose="02040503050406030204" pitchFamily="18" charset="0"/>
                                        <a:ea typeface="Cambria Math" panose="02040503050406030204" pitchFamily="18" charset="0"/>
                                        <a:cs typeface="Times New Roman" panose="02020603050405020304" pitchFamily="18" charset="0"/>
                                      </a:rPr>
                                      <m:t>𝑇</m:t>
                                    </m:r>
                                  </m:e>
                                  <m:sub>
                                    <m:r>
                                      <a:rPr lang="en-US" sz="2400" i="1">
                                        <a:effectLst/>
                                        <a:latin typeface="Cambria Math" panose="02040503050406030204" pitchFamily="18" charset="0"/>
                                        <a:ea typeface="Cambria Math" panose="02040503050406030204" pitchFamily="18" charset="0"/>
                                        <a:cs typeface="Times New Roman" panose="02020603050405020304" pitchFamily="18" charset="0"/>
                                      </a:rPr>
                                      <m:t>𝑖</m:t>
                                    </m:r>
                                  </m:sub>
                                </m:sSub>
                              </m:sub>
                            </m:sSub>
                            <m:r>
                              <a:rPr lang="en-US" sz="2400" i="1">
                                <a:effectLst/>
                                <a:latin typeface="Cambria Math" panose="02040503050406030204" pitchFamily="18" charset="0"/>
                                <a:ea typeface="Cambria Math" panose="02040503050406030204" pitchFamily="18" charset="0"/>
                                <a:cs typeface="Times New Roman" panose="02020603050405020304" pitchFamily="18" charset="0"/>
                              </a:rPr>
                              <m:t>+1)(</m:t>
                            </m:r>
                            <m:sSub>
                              <m:sSubPr>
                                <m:ctrlPr>
                                  <a:rPr lang="en-US" sz="2400" i="1">
                                    <a:effectLst/>
                                    <a:latin typeface="Cambria Math" panose="02040503050406030204" pitchFamily="18" charset="0"/>
                                    <a:ea typeface="Cambria Math" panose="02040503050406030204" pitchFamily="18" charset="0"/>
                                  </a:rPr>
                                </m:ctrlPr>
                              </m:sSubPr>
                              <m:e>
                                <m:r>
                                  <a:rPr lang="en-US" sz="2400" i="1">
                                    <a:effectLst/>
                                    <a:latin typeface="Cambria Math" panose="02040503050406030204" pitchFamily="18" charset="0"/>
                                    <a:ea typeface="Cambria Math" panose="02040503050406030204" pitchFamily="18" charset="0"/>
                                    <a:cs typeface="Times New Roman" panose="02020603050405020304" pitchFamily="18" charset="0"/>
                                  </a:rPr>
                                  <m:t>𝑆</m:t>
                                </m:r>
                              </m:e>
                              <m:sub>
                                <m:sSub>
                                  <m:sSubPr>
                                    <m:ctrlPr>
                                      <a:rPr lang="en-US" sz="2400" i="1">
                                        <a:effectLst/>
                                        <a:latin typeface="Cambria Math" panose="02040503050406030204" pitchFamily="18" charset="0"/>
                                        <a:ea typeface="Cambria Math" panose="02040503050406030204" pitchFamily="18" charset="0"/>
                                      </a:rPr>
                                    </m:ctrlPr>
                                  </m:sSubPr>
                                  <m:e>
                                    <m:r>
                                      <a:rPr lang="en-US" sz="2400" i="1">
                                        <a:effectLst/>
                                        <a:latin typeface="Cambria Math" panose="02040503050406030204" pitchFamily="18" charset="0"/>
                                        <a:ea typeface="Cambria Math" panose="02040503050406030204" pitchFamily="18" charset="0"/>
                                        <a:cs typeface="Times New Roman" panose="02020603050405020304" pitchFamily="18" charset="0"/>
                                      </a:rPr>
                                      <m:t>𝑇</m:t>
                                    </m:r>
                                  </m:e>
                                  <m:sub>
                                    <m:r>
                                      <a:rPr lang="en-US" sz="2400" i="1">
                                        <a:effectLst/>
                                        <a:latin typeface="Cambria Math" panose="02040503050406030204" pitchFamily="18" charset="0"/>
                                        <a:ea typeface="Cambria Math" panose="02040503050406030204" pitchFamily="18" charset="0"/>
                                        <a:cs typeface="Times New Roman" panose="02020603050405020304" pitchFamily="18" charset="0"/>
                                      </a:rPr>
                                      <m:t>𝑖</m:t>
                                    </m:r>
                                  </m:sub>
                                </m:sSub>
                              </m:sub>
                            </m:sSub>
                            <m:r>
                              <a:rPr lang="en-US" sz="2400" i="1">
                                <a:effectLst/>
                                <a:latin typeface="Cambria Math" panose="02040503050406030204" pitchFamily="18" charset="0"/>
                                <a:ea typeface="Cambria Math" panose="02040503050406030204" pitchFamily="18" charset="0"/>
                                <a:cs typeface="Times New Roman" panose="02020603050405020304" pitchFamily="18" charset="0"/>
                              </a:rPr>
                              <m:t>+1)</m:t>
                            </m:r>
                            <m:sSub>
                              <m:sSubPr>
                                <m:ctrlPr>
                                  <a:rPr lang="en-US" sz="2400" i="1">
                                    <a:effectLst/>
                                    <a:latin typeface="Cambria Math" panose="02040503050406030204" pitchFamily="18" charset="0"/>
                                    <a:ea typeface="Cambria Math" panose="02040503050406030204" pitchFamily="18" charset="0"/>
                                  </a:rPr>
                                </m:ctrlPr>
                              </m:sSubPr>
                              <m:e>
                                <m:r>
                                  <a:rPr lang="en-US" sz="2400" i="1">
                                    <a:effectLst/>
                                    <a:latin typeface="Cambria Math" panose="02040503050406030204" pitchFamily="18" charset="0"/>
                                    <a:ea typeface="Cambria Math" panose="02040503050406030204" pitchFamily="18" charset="0"/>
                                    <a:cs typeface="Times New Roman" panose="02020603050405020304" pitchFamily="18" charset="0"/>
                                  </a:rPr>
                                  <m:t>𝑆</m:t>
                                </m:r>
                              </m:e>
                              <m:sub>
                                <m:sSub>
                                  <m:sSubPr>
                                    <m:ctrlPr>
                                      <a:rPr lang="en-US" sz="2400" i="1">
                                        <a:effectLst/>
                                        <a:latin typeface="Cambria Math" panose="02040503050406030204" pitchFamily="18" charset="0"/>
                                        <a:ea typeface="Cambria Math" panose="02040503050406030204" pitchFamily="18" charset="0"/>
                                      </a:rPr>
                                    </m:ctrlPr>
                                  </m:sSubPr>
                                  <m:e>
                                    <m:r>
                                      <a:rPr lang="en-US" sz="2400" i="1">
                                        <a:effectLst/>
                                        <a:latin typeface="Cambria Math" panose="02040503050406030204" pitchFamily="18" charset="0"/>
                                        <a:ea typeface="Cambria Math" panose="02040503050406030204" pitchFamily="18" charset="0"/>
                                        <a:cs typeface="Times New Roman" panose="02020603050405020304" pitchFamily="18" charset="0"/>
                                      </a:rPr>
                                      <m:t>𝑇</m:t>
                                    </m:r>
                                  </m:e>
                                  <m:sub>
                                    <m:r>
                                      <a:rPr lang="en-US" sz="2400" i="1">
                                        <a:effectLst/>
                                        <a:latin typeface="Cambria Math" panose="02040503050406030204" pitchFamily="18" charset="0"/>
                                        <a:ea typeface="Cambria Math" panose="02040503050406030204" pitchFamily="18" charset="0"/>
                                        <a:cs typeface="Times New Roman" panose="02020603050405020304" pitchFamily="18" charset="0"/>
                                      </a:rPr>
                                      <m:t>𝑖</m:t>
                                    </m:r>
                                  </m:sub>
                                </m:sSub>
                              </m:sub>
                            </m:sSub>
                            <m:r>
                              <m:rPr>
                                <m:sty m:val="p"/>
                              </m:rPr>
                              <a:rPr lang="en-US" sz="2400">
                                <a:effectLst/>
                                <a:latin typeface="Cambria Math" panose="02040503050406030204" pitchFamily="18" charset="0"/>
                                <a:ea typeface="Cambria Math" panose="02040503050406030204" pitchFamily="18" charset="0"/>
                                <a:cs typeface="Times New Roman" panose="02020603050405020304" pitchFamily="18" charset="0"/>
                              </a:rPr>
                              <m:t>exp</m:t>
                            </m:r>
                            <m:r>
                              <a:rPr lang="en-US" sz="2400">
                                <a:effectLst/>
                                <a:latin typeface="Cambria Math" panose="02040503050406030204" pitchFamily="18" charset="0"/>
                                <a:ea typeface="Cambria Math" panose="02040503050406030204" pitchFamily="18" charset="0"/>
                                <a:cs typeface="Times New Roman" panose="02020603050405020304" pitchFamily="18" charset="0"/>
                              </a:rPr>
                              <m:t>⁡</m:t>
                            </m:r>
                            <m:r>
                              <a:rPr lang="en-US" sz="2400" i="1">
                                <a:effectLst/>
                                <a:latin typeface="Cambria Math" panose="02040503050406030204" pitchFamily="18" charset="0"/>
                                <a:ea typeface="Cambria Math" panose="02040503050406030204" pitchFamily="18" charset="0"/>
                                <a:cs typeface="Times New Roman" panose="02020603050405020304" pitchFamily="18" charset="0"/>
                              </a:rPr>
                              <m:t>(−</m:t>
                            </m:r>
                            <m:f>
                              <m:fPr>
                                <m:ctrlPr>
                                  <a:rPr lang="en-US" sz="2400" i="1">
                                    <a:effectLst/>
                                    <a:latin typeface="Cambria Math" panose="02040503050406030204" pitchFamily="18" charset="0"/>
                                    <a:ea typeface="Cambria Math" panose="02040503050406030204" pitchFamily="18" charset="0"/>
                                  </a:rPr>
                                </m:ctrlPr>
                              </m:fPr>
                              <m:num>
                                <m:sSub>
                                  <m:sSubPr>
                                    <m:ctrlPr>
                                      <a:rPr lang="en-US" sz="2400" i="1">
                                        <a:effectLst/>
                                        <a:latin typeface="Cambria Math" panose="02040503050406030204" pitchFamily="18" charset="0"/>
                                        <a:ea typeface="Cambria Math" panose="02040503050406030204" pitchFamily="18" charset="0"/>
                                      </a:rPr>
                                    </m:ctrlPr>
                                  </m:sSubPr>
                                  <m:e>
                                    <m:r>
                                      <a:rPr lang="en-US" sz="2400" i="1">
                                        <a:effectLst/>
                                        <a:latin typeface="Cambria Math" panose="02040503050406030204" pitchFamily="18" charset="0"/>
                                        <a:ea typeface="Cambria Math" panose="02040503050406030204" pitchFamily="18" charset="0"/>
                                        <a:cs typeface="Times New Roman" panose="02020603050405020304" pitchFamily="18" charset="0"/>
                                      </a:rPr>
                                      <m:t>𝐸</m:t>
                                    </m:r>
                                  </m:e>
                                  <m:sub>
                                    <m:r>
                                      <a:rPr lang="en-US" sz="2400" i="1">
                                        <a:effectLst/>
                                        <a:latin typeface="Cambria Math" panose="02040503050406030204" pitchFamily="18" charset="0"/>
                                        <a:ea typeface="Cambria Math" panose="02040503050406030204" pitchFamily="18" charset="0"/>
                                        <a:cs typeface="Times New Roman" panose="02020603050405020304" pitchFamily="18" charset="0"/>
                                      </a:rPr>
                                      <m:t>𝑖</m:t>
                                    </m:r>
                                  </m:sub>
                                </m:sSub>
                              </m:num>
                              <m:den>
                                <m:r>
                                  <a:rPr lang="en-US" sz="2400" i="1">
                                    <a:effectLst/>
                                    <a:latin typeface="Cambria Math" panose="02040503050406030204" pitchFamily="18" charset="0"/>
                                    <a:ea typeface="Cambria Math" panose="02040503050406030204" pitchFamily="18" charset="0"/>
                                    <a:cs typeface="Times New Roman" panose="02020603050405020304" pitchFamily="18" charset="0"/>
                                  </a:rPr>
                                  <m:t>𝑘𝑇</m:t>
                                </m:r>
                              </m:den>
                            </m:f>
                            <m:r>
                              <a:rPr lang="en-US" sz="2400" i="1">
                                <a:effectLst/>
                                <a:latin typeface="Cambria Math" panose="02040503050406030204" pitchFamily="18" charset="0"/>
                                <a:ea typeface="Cambria Math" panose="02040503050406030204" pitchFamily="18" charset="0"/>
                                <a:cs typeface="Times New Roman" panose="02020603050405020304" pitchFamily="18" charset="0"/>
                              </a:rPr>
                              <m:t>)</m:t>
                            </m:r>
                          </m:e>
                        </m:nary>
                      </m:num>
                      <m:den>
                        <m:nary>
                          <m:naryPr>
                            <m:chr m:val="∑"/>
                            <m:limLoc m:val="undOvr"/>
                            <m:ctrlPr>
                              <a:rPr lang="en-US" sz="2400" i="1">
                                <a:effectLst/>
                                <a:latin typeface="Cambria Math" panose="02040503050406030204" pitchFamily="18" charset="0"/>
                                <a:ea typeface="Cambria Math" panose="02040503050406030204" pitchFamily="18" charset="0"/>
                              </a:rPr>
                            </m:ctrlPr>
                          </m:naryPr>
                          <m:sub>
                            <m:r>
                              <a:rPr lang="en-US" sz="2400" i="1">
                                <a:effectLst/>
                                <a:latin typeface="Cambria Math" panose="02040503050406030204" pitchFamily="18" charset="0"/>
                                <a:ea typeface="Cambria Math" panose="02040503050406030204" pitchFamily="18" charset="0"/>
                                <a:cs typeface="Times New Roman" panose="02020603050405020304" pitchFamily="18" charset="0"/>
                              </a:rPr>
                              <m:t>𝑖</m:t>
                            </m:r>
                            <m:r>
                              <a:rPr lang="en-US" sz="2400" i="1">
                                <a:effectLst/>
                                <a:latin typeface="Cambria Math" panose="02040503050406030204" pitchFamily="18" charset="0"/>
                                <a:ea typeface="Cambria Math" panose="02040503050406030204" pitchFamily="18" charset="0"/>
                                <a:cs typeface="Times New Roman" panose="02020603050405020304" pitchFamily="18" charset="0"/>
                              </a:rPr>
                              <m:t>=1</m:t>
                            </m:r>
                          </m:sub>
                          <m:sup>
                            <m:r>
                              <a:rPr lang="en-US" sz="2400" i="1">
                                <a:effectLst/>
                                <a:latin typeface="Cambria Math" panose="02040503050406030204" pitchFamily="18" charset="0"/>
                                <a:ea typeface="Cambria Math" panose="02040503050406030204" pitchFamily="18" charset="0"/>
                                <a:cs typeface="Times New Roman" panose="02020603050405020304" pitchFamily="18" charset="0"/>
                              </a:rPr>
                              <m:t>1196</m:t>
                            </m:r>
                          </m:sup>
                          <m:e>
                            <m:r>
                              <a:rPr lang="en-US" sz="2400" i="1">
                                <a:effectLst/>
                                <a:latin typeface="Cambria Math" panose="02040503050406030204" pitchFamily="18" charset="0"/>
                                <a:ea typeface="Cambria Math" panose="02040503050406030204" pitchFamily="18" charset="0"/>
                                <a:cs typeface="Times New Roman" panose="02020603050405020304" pitchFamily="18" charset="0"/>
                              </a:rPr>
                              <m:t>(2</m:t>
                            </m:r>
                            <m:sSub>
                              <m:sSubPr>
                                <m:ctrlPr>
                                  <a:rPr lang="en-US" sz="2400" i="1">
                                    <a:effectLst/>
                                    <a:latin typeface="Cambria Math" panose="02040503050406030204" pitchFamily="18" charset="0"/>
                                    <a:ea typeface="Cambria Math" panose="02040503050406030204" pitchFamily="18" charset="0"/>
                                  </a:rPr>
                                </m:ctrlPr>
                              </m:sSubPr>
                              <m:e>
                                <m:r>
                                  <a:rPr lang="en-US" sz="2400" i="1">
                                    <a:effectLst/>
                                    <a:latin typeface="Cambria Math" panose="02040503050406030204" pitchFamily="18" charset="0"/>
                                    <a:ea typeface="Cambria Math" panose="02040503050406030204" pitchFamily="18" charset="0"/>
                                    <a:cs typeface="Times New Roman" panose="02020603050405020304" pitchFamily="18" charset="0"/>
                                  </a:rPr>
                                  <m:t>𝑆</m:t>
                                </m:r>
                              </m:e>
                              <m:sub>
                                <m:sSub>
                                  <m:sSubPr>
                                    <m:ctrlPr>
                                      <a:rPr lang="en-US" sz="2400" i="1">
                                        <a:effectLst/>
                                        <a:latin typeface="Cambria Math" panose="02040503050406030204" pitchFamily="18" charset="0"/>
                                        <a:ea typeface="Cambria Math" panose="02040503050406030204" pitchFamily="18" charset="0"/>
                                      </a:rPr>
                                    </m:ctrlPr>
                                  </m:sSubPr>
                                  <m:e>
                                    <m:r>
                                      <a:rPr lang="en-US" sz="2400" i="1">
                                        <a:effectLst/>
                                        <a:latin typeface="Cambria Math" panose="02040503050406030204" pitchFamily="18" charset="0"/>
                                        <a:ea typeface="Cambria Math" panose="02040503050406030204" pitchFamily="18" charset="0"/>
                                        <a:cs typeface="Times New Roman" panose="02020603050405020304" pitchFamily="18" charset="0"/>
                                      </a:rPr>
                                      <m:t>𝑇</m:t>
                                    </m:r>
                                  </m:e>
                                  <m:sub>
                                    <m:r>
                                      <a:rPr lang="en-US" sz="2400" i="1">
                                        <a:effectLst/>
                                        <a:latin typeface="Cambria Math" panose="02040503050406030204" pitchFamily="18" charset="0"/>
                                        <a:ea typeface="Cambria Math" panose="02040503050406030204" pitchFamily="18" charset="0"/>
                                        <a:cs typeface="Times New Roman" panose="02020603050405020304" pitchFamily="18" charset="0"/>
                                      </a:rPr>
                                      <m:t>𝑖</m:t>
                                    </m:r>
                                  </m:sub>
                                </m:sSub>
                              </m:sub>
                            </m:sSub>
                            <m:r>
                              <a:rPr lang="en-US" sz="2400" i="1">
                                <a:effectLst/>
                                <a:latin typeface="Cambria Math" panose="02040503050406030204" pitchFamily="18" charset="0"/>
                                <a:ea typeface="Cambria Math" panose="02040503050406030204" pitchFamily="18" charset="0"/>
                                <a:cs typeface="Times New Roman" panose="02020603050405020304" pitchFamily="18" charset="0"/>
                              </a:rPr>
                              <m:t>+1)</m:t>
                            </m:r>
                            <m:r>
                              <m:rPr>
                                <m:sty m:val="p"/>
                              </m:rPr>
                              <a:rPr lang="en-US" sz="2400">
                                <a:effectLst/>
                                <a:latin typeface="Cambria Math" panose="02040503050406030204" pitchFamily="18" charset="0"/>
                                <a:ea typeface="Cambria Math" panose="02040503050406030204" pitchFamily="18" charset="0"/>
                                <a:cs typeface="Times New Roman" panose="02020603050405020304" pitchFamily="18" charset="0"/>
                              </a:rPr>
                              <m:t>exp</m:t>
                            </m:r>
                            <m:r>
                              <a:rPr lang="en-US" sz="2400">
                                <a:effectLst/>
                                <a:latin typeface="Cambria Math" panose="02040503050406030204" pitchFamily="18" charset="0"/>
                                <a:ea typeface="Cambria Math" panose="02040503050406030204" pitchFamily="18" charset="0"/>
                                <a:cs typeface="Times New Roman" panose="02020603050405020304" pitchFamily="18" charset="0"/>
                              </a:rPr>
                              <m:t>⁡</m:t>
                            </m:r>
                            <m:r>
                              <a:rPr lang="en-US" sz="2400" i="1">
                                <a:effectLst/>
                                <a:latin typeface="Cambria Math" panose="02040503050406030204" pitchFamily="18" charset="0"/>
                                <a:ea typeface="Cambria Math" panose="02040503050406030204" pitchFamily="18" charset="0"/>
                                <a:cs typeface="Times New Roman" panose="02020603050405020304" pitchFamily="18" charset="0"/>
                              </a:rPr>
                              <m:t>(−</m:t>
                            </m:r>
                            <m:f>
                              <m:fPr>
                                <m:ctrlPr>
                                  <a:rPr lang="en-US" sz="2400" i="1">
                                    <a:effectLst/>
                                    <a:latin typeface="Cambria Math" panose="02040503050406030204" pitchFamily="18" charset="0"/>
                                    <a:ea typeface="Cambria Math" panose="02040503050406030204" pitchFamily="18" charset="0"/>
                                  </a:rPr>
                                </m:ctrlPr>
                              </m:fPr>
                              <m:num>
                                <m:sSub>
                                  <m:sSubPr>
                                    <m:ctrlPr>
                                      <a:rPr lang="en-US" sz="2400" i="1">
                                        <a:effectLst/>
                                        <a:latin typeface="Cambria Math" panose="02040503050406030204" pitchFamily="18" charset="0"/>
                                        <a:ea typeface="Cambria Math" panose="02040503050406030204" pitchFamily="18" charset="0"/>
                                      </a:rPr>
                                    </m:ctrlPr>
                                  </m:sSubPr>
                                  <m:e>
                                    <m:r>
                                      <a:rPr lang="en-US" sz="2400" i="1">
                                        <a:effectLst/>
                                        <a:latin typeface="Cambria Math" panose="02040503050406030204" pitchFamily="18" charset="0"/>
                                        <a:ea typeface="Cambria Math" panose="02040503050406030204" pitchFamily="18" charset="0"/>
                                        <a:cs typeface="Times New Roman" panose="02020603050405020304" pitchFamily="18" charset="0"/>
                                      </a:rPr>
                                      <m:t>𝐸</m:t>
                                    </m:r>
                                  </m:e>
                                  <m:sub>
                                    <m:r>
                                      <a:rPr lang="en-US" sz="2400" i="1">
                                        <a:effectLst/>
                                        <a:latin typeface="Cambria Math" panose="02040503050406030204" pitchFamily="18" charset="0"/>
                                        <a:ea typeface="Cambria Math" panose="02040503050406030204" pitchFamily="18" charset="0"/>
                                        <a:cs typeface="Times New Roman" panose="02020603050405020304" pitchFamily="18" charset="0"/>
                                      </a:rPr>
                                      <m:t>𝑖</m:t>
                                    </m:r>
                                  </m:sub>
                                </m:sSub>
                              </m:num>
                              <m:den>
                                <m:r>
                                  <a:rPr lang="en-US" sz="2400" i="1">
                                    <a:effectLst/>
                                    <a:latin typeface="Cambria Math" panose="02040503050406030204" pitchFamily="18" charset="0"/>
                                    <a:ea typeface="Cambria Math" panose="02040503050406030204" pitchFamily="18" charset="0"/>
                                    <a:cs typeface="Times New Roman" panose="02020603050405020304" pitchFamily="18" charset="0"/>
                                  </a:rPr>
                                  <m:t>𝑘𝑇</m:t>
                                </m:r>
                              </m:den>
                            </m:f>
                            <m:r>
                              <a:rPr lang="en-US" sz="2400" i="1">
                                <a:effectLst/>
                                <a:latin typeface="Cambria Math" panose="02040503050406030204" pitchFamily="18" charset="0"/>
                                <a:ea typeface="Cambria Math" panose="02040503050406030204" pitchFamily="18" charset="0"/>
                                <a:cs typeface="Times New Roman" panose="02020603050405020304" pitchFamily="18" charset="0"/>
                              </a:rPr>
                              <m:t>)</m:t>
                            </m:r>
                          </m:e>
                        </m:nary>
                      </m:den>
                    </m:f>
                  </m:oMath>
                </a14:m>
                <a:r>
                  <a:rPr lang="en-US" sz="2200" dirty="0">
                    <a:effectLst/>
                    <a:latin typeface="Cambria Math" panose="02040503050406030204" pitchFamily="18" charset="0"/>
                    <a:ea typeface="Cambria Math" panose="02040503050406030204" pitchFamily="18" charset="0"/>
                    <a:cs typeface="Times New Roman" panose="02020603050405020304" pitchFamily="18" charset="0"/>
                  </a:rPr>
                  <a:t> </a:t>
                </a:r>
                <a:endParaRPr lang="en-US" sz="2200" dirty="0">
                  <a:latin typeface="Cambria Math" panose="02040503050406030204" pitchFamily="18" charset="0"/>
                  <a:ea typeface="Cambria Math" panose="02040503050406030204" pitchFamily="18" charset="0"/>
                </a:endParaRPr>
              </a:p>
            </p:txBody>
          </p:sp>
        </mc:Choice>
        <mc:Fallback xmlns="">
          <p:sp>
            <p:nvSpPr>
              <p:cNvPr id="12" name="TextBox 11">
                <a:extLst>
                  <a:ext uri="{FF2B5EF4-FFF2-40B4-BE49-F238E27FC236}">
                    <a16:creationId xmlns:a16="http://schemas.microsoft.com/office/drawing/2014/main" id="{EF1B2D0E-DBC5-F368-945D-C94CA9D78A4A}"/>
                  </a:ext>
                </a:extLst>
              </p:cNvPr>
              <p:cNvSpPr txBox="1">
                <a:spLocks noRot="1" noChangeAspect="1" noMove="1" noResize="1" noEditPoints="1" noAdjustHandles="1" noChangeArrowheads="1" noChangeShapeType="1" noTextEdit="1"/>
              </p:cNvSpPr>
              <p:nvPr/>
            </p:nvSpPr>
            <p:spPr>
              <a:xfrm>
                <a:off x="152400" y="1245886"/>
                <a:ext cx="6249970" cy="974562"/>
              </a:xfrm>
              <a:prstGeom prst="rect">
                <a:avLst/>
              </a:prstGeom>
              <a:blipFill>
                <a:blip r:embed="rId3"/>
                <a:stretch>
                  <a:fillRect/>
                </a:stretch>
              </a:blipFill>
            </p:spPr>
            <p:txBody>
              <a:bodyPr/>
              <a:lstStyle/>
              <a:p>
                <a:r>
                  <a:rPr lang="en-US">
                    <a:noFill/>
                  </a:rPr>
                  <a:t> </a:t>
                </a:r>
              </a:p>
            </p:txBody>
          </p:sp>
        </mc:Fallback>
      </mc:AlternateContent>
      <p:pic>
        <p:nvPicPr>
          <p:cNvPr id="13" name="Picture 12">
            <a:extLst>
              <a:ext uri="{FF2B5EF4-FFF2-40B4-BE49-F238E27FC236}">
                <a16:creationId xmlns:a16="http://schemas.microsoft.com/office/drawing/2014/main" id="{E76DBEC4-C723-87D0-FAAA-C80FC61323E3}"/>
              </a:ext>
            </a:extLst>
          </p:cNvPr>
          <p:cNvPicPr>
            <a:picLocks noChangeAspect="1"/>
          </p:cNvPicPr>
          <p:nvPr/>
        </p:nvPicPr>
        <p:blipFill rotWithShape="1">
          <a:blip r:embed="rId4"/>
          <a:srcRect l="8163" r="22109" b="23333"/>
          <a:stretch/>
        </p:blipFill>
        <p:spPr>
          <a:xfrm>
            <a:off x="6249186" y="148721"/>
            <a:ext cx="5790414" cy="5707694"/>
          </a:xfrm>
          <a:prstGeom prst="rect">
            <a:avLst/>
          </a:prstGeom>
        </p:spPr>
      </p:pic>
      <p:sp>
        <p:nvSpPr>
          <p:cNvPr id="15" name="TextBox 14">
            <a:extLst>
              <a:ext uri="{FF2B5EF4-FFF2-40B4-BE49-F238E27FC236}">
                <a16:creationId xmlns:a16="http://schemas.microsoft.com/office/drawing/2014/main" id="{8B89B7E4-27D8-3F51-A2BF-4D4E65148C2E}"/>
              </a:ext>
            </a:extLst>
          </p:cNvPr>
          <p:cNvSpPr txBox="1"/>
          <p:nvPr/>
        </p:nvSpPr>
        <p:spPr>
          <a:xfrm>
            <a:off x="152400" y="4988749"/>
            <a:ext cx="6477000" cy="1031051"/>
          </a:xfrm>
          <a:prstGeom prst="rect">
            <a:avLst/>
          </a:prstGeom>
          <a:noFill/>
        </p:spPr>
        <p:txBody>
          <a:bodyPr wrap="square">
            <a:spAutoFit/>
          </a:bodyPr>
          <a:lstStyle/>
          <a:p>
            <a:r>
              <a:rPr lang="en-US" sz="1800" dirty="0">
                <a:effectLst/>
                <a:latin typeface="Calibri" panose="020F0502020204030204" pitchFamily="34" charset="0"/>
                <a:ea typeface="Calibri" panose="020F0502020204030204" pitchFamily="34" charset="0"/>
                <a:cs typeface="Times New Roman" panose="02020603050405020304" pitchFamily="18" charset="0"/>
              </a:rPr>
              <a:t> </a:t>
            </a:r>
            <a:r>
              <a:rPr lang="en-US" sz="2800" dirty="0">
                <a:effectLst/>
                <a:latin typeface="Calibri" panose="020F0502020204030204" pitchFamily="34" charset="0"/>
                <a:ea typeface="Calibri" panose="020F0502020204030204" pitchFamily="34" charset="0"/>
                <a:cs typeface="Times New Roman" panose="02020603050405020304" pitchFamily="18" charset="0"/>
              </a:rPr>
              <a:t>When fitting the magnetic data, we obtain</a:t>
            </a:r>
          </a:p>
          <a:p>
            <a:r>
              <a:rPr lang="en-US" sz="2800" dirty="0">
                <a:effectLst/>
                <a:latin typeface="Calibri" panose="020F0502020204030204" pitchFamily="34" charset="0"/>
                <a:ea typeface="Calibri" panose="020F0502020204030204" pitchFamily="34" charset="0"/>
                <a:cs typeface="Times New Roman" panose="02020603050405020304" pitchFamily="18" charset="0"/>
              </a:rPr>
              <a:t> </a:t>
            </a:r>
            <a:r>
              <a:rPr lang="en-US" sz="2800" b="1" dirty="0">
                <a:solidFill>
                  <a:srgbClr val="FF0000"/>
                </a:solidFill>
                <a:effectLst/>
                <a:latin typeface="Calibri" panose="020F0502020204030204" pitchFamily="34" charset="0"/>
                <a:ea typeface="Calibri" panose="020F0502020204030204" pitchFamily="34" charset="0"/>
                <a:cs typeface="Times New Roman" panose="02020603050405020304" pitchFamily="18" charset="0"/>
              </a:rPr>
              <a:t>g = 2.02, A = ‒ 24.4 cm</a:t>
            </a:r>
            <a:r>
              <a:rPr lang="en-US" sz="2800" b="1" baseline="30000" dirty="0">
                <a:solidFill>
                  <a:srgbClr val="FF0000"/>
                </a:solidFill>
                <a:effectLst/>
                <a:latin typeface="Calibri" panose="020F0502020204030204" pitchFamily="34" charset="0"/>
                <a:ea typeface="Calibri" panose="020F0502020204030204" pitchFamily="34" charset="0"/>
                <a:cs typeface="Times New Roman" panose="02020603050405020304" pitchFamily="18" charset="0"/>
              </a:rPr>
              <a:t>‒1</a:t>
            </a:r>
            <a:r>
              <a:rPr lang="en-US" sz="2800" b="1" dirty="0">
                <a:solidFill>
                  <a:srgbClr val="FF0000"/>
                </a:solidFill>
                <a:effectLst/>
                <a:latin typeface="Calibri" panose="020F0502020204030204" pitchFamily="34" charset="0"/>
                <a:ea typeface="Calibri" panose="020F0502020204030204" pitchFamily="34" charset="0"/>
                <a:cs typeface="Times New Roman" panose="02020603050405020304" pitchFamily="18" charset="0"/>
              </a:rPr>
              <a:t>, B = ‒ 4.0 cm</a:t>
            </a:r>
            <a:r>
              <a:rPr lang="en-US" sz="2800" b="1" baseline="30000" dirty="0">
                <a:solidFill>
                  <a:srgbClr val="FF0000"/>
                </a:solidFill>
                <a:effectLst/>
                <a:latin typeface="Calibri" panose="020F0502020204030204" pitchFamily="34" charset="0"/>
                <a:ea typeface="Calibri" panose="020F0502020204030204" pitchFamily="34" charset="0"/>
                <a:cs typeface="Times New Roman" panose="02020603050405020304" pitchFamily="18" charset="0"/>
              </a:rPr>
              <a:t>‒1</a:t>
            </a:r>
            <a:r>
              <a:rPr lang="en-US" sz="2800" dirty="0">
                <a:effectLst/>
                <a:latin typeface="Calibri" panose="020F0502020204030204" pitchFamily="34" charset="0"/>
                <a:ea typeface="Calibri" panose="020F0502020204030204" pitchFamily="34" charset="0"/>
                <a:cs typeface="Times New Roman" panose="02020603050405020304" pitchFamily="18" charset="0"/>
              </a:rPr>
              <a:t>.</a:t>
            </a:r>
            <a:endParaRPr lang="en-US" sz="2800" dirty="0"/>
          </a:p>
        </p:txBody>
      </p:sp>
      <p:sp>
        <p:nvSpPr>
          <p:cNvPr id="17" name="TextBox 16">
            <a:extLst>
              <a:ext uri="{FF2B5EF4-FFF2-40B4-BE49-F238E27FC236}">
                <a16:creationId xmlns:a16="http://schemas.microsoft.com/office/drawing/2014/main" id="{8A3D97EA-59FD-EC02-27BE-22E5FE37ADF8}"/>
              </a:ext>
            </a:extLst>
          </p:cNvPr>
          <p:cNvSpPr txBox="1"/>
          <p:nvPr/>
        </p:nvSpPr>
        <p:spPr>
          <a:xfrm>
            <a:off x="1447800" y="2597174"/>
            <a:ext cx="3886200" cy="466859"/>
          </a:xfrm>
          <a:prstGeom prst="rect">
            <a:avLst/>
          </a:prstGeom>
          <a:noFill/>
        </p:spPr>
        <p:txBody>
          <a:bodyPr wrap="square">
            <a:spAutoFit/>
          </a:bodyPr>
          <a:lstStyle/>
          <a:p>
            <a:pPr marL="0" marR="0">
              <a:lnSpc>
                <a:spcPct val="107000"/>
              </a:lnSpc>
              <a:spcBef>
                <a:spcPts val="0"/>
              </a:spcBef>
              <a:spcAft>
                <a:spcPts val="800"/>
              </a:spcAft>
            </a:pPr>
            <a:r>
              <a:rPr lang="en-US" sz="2400" dirty="0">
                <a:effectLst/>
                <a:latin typeface="Calibri" panose="020F0502020204030204" pitchFamily="34" charset="0"/>
                <a:ea typeface="Times New Roman" panose="02020603050405020304" pitchFamily="18" charset="0"/>
                <a:cs typeface="Times New Roman" panose="02020603050405020304" pitchFamily="18" charset="0"/>
              </a:rPr>
              <a:t>E(S</a:t>
            </a:r>
            <a:r>
              <a:rPr lang="en-US" sz="2400" baseline="-25000" dirty="0">
                <a:effectLst/>
                <a:latin typeface="Calibri" panose="020F0502020204030204" pitchFamily="34" charset="0"/>
                <a:ea typeface="Times New Roman" panose="02020603050405020304" pitchFamily="18" charset="0"/>
                <a:cs typeface="Times New Roman" panose="02020603050405020304" pitchFamily="18" charset="0"/>
              </a:rPr>
              <a:t>T</a:t>
            </a:r>
            <a:r>
              <a:rPr lang="en-US" sz="2400" dirty="0">
                <a:effectLst/>
                <a:latin typeface="Calibri" panose="020F0502020204030204" pitchFamily="34" charset="0"/>
                <a:ea typeface="Times New Roman" panose="02020603050405020304" pitchFamily="18" charset="0"/>
                <a:cs typeface="Times New Roman" panose="02020603050405020304" pitchFamily="18" charset="0"/>
              </a:rPr>
              <a:t>, M</a:t>
            </a:r>
            <a:r>
              <a:rPr lang="en-US" sz="2400" baseline="-25000" dirty="0">
                <a:effectLst/>
                <a:latin typeface="Calibri" panose="020F0502020204030204" pitchFamily="34" charset="0"/>
                <a:ea typeface="Times New Roman" panose="02020603050405020304" pitchFamily="18" charset="0"/>
                <a:cs typeface="Times New Roman" panose="02020603050405020304" pitchFamily="18" charset="0"/>
              </a:rPr>
              <a:t>S</a:t>
            </a:r>
            <a:r>
              <a:rPr lang="en-US" sz="2400" dirty="0">
                <a:effectLst/>
                <a:latin typeface="Calibri" panose="020F0502020204030204" pitchFamily="34" charset="0"/>
                <a:ea typeface="Times New Roman" panose="02020603050405020304" pitchFamily="18" charset="0"/>
                <a:cs typeface="Times New Roman" panose="02020603050405020304" pitchFamily="18" charset="0"/>
              </a:rPr>
              <a:t>) = E(S</a:t>
            </a:r>
            <a:r>
              <a:rPr lang="en-US" sz="2400" baseline="-25000" dirty="0">
                <a:effectLst/>
                <a:latin typeface="Calibri" panose="020F0502020204030204" pitchFamily="34" charset="0"/>
                <a:ea typeface="Times New Roman" panose="02020603050405020304" pitchFamily="18" charset="0"/>
                <a:cs typeface="Times New Roman" panose="02020603050405020304" pitchFamily="18" charset="0"/>
              </a:rPr>
              <a:t>T</a:t>
            </a:r>
            <a:r>
              <a:rPr lang="en-US" sz="2400" dirty="0">
                <a:effectLst/>
                <a:latin typeface="Calibri" panose="020F0502020204030204" pitchFamily="34" charset="0"/>
                <a:ea typeface="Times New Roman" panose="02020603050405020304" pitchFamily="18" charset="0"/>
                <a:cs typeface="Times New Roman" panose="02020603050405020304" pitchFamily="18" charset="0"/>
              </a:rPr>
              <a:t>) + </a:t>
            </a:r>
            <a:r>
              <a:rPr lang="en-US" sz="2400" dirty="0" err="1">
                <a:effectLst/>
                <a:latin typeface="Calibri" panose="020F0502020204030204" pitchFamily="34" charset="0"/>
                <a:ea typeface="Times New Roman" panose="02020603050405020304" pitchFamily="18" charset="0"/>
                <a:cs typeface="Times New Roman" panose="02020603050405020304" pitchFamily="18" charset="0"/>
              </a:rPr>
              <a:t>g</a:t>
            </a:r>
            <a:r>
              <a:rPr lang="en-US" sz="2400" dirty="0" err="1">
                <a:effectLst/>
                <a:latin typeface="Symbol" panose="05050102010706020507" pitchFamily="18" charset="2"/>
                <a:ea typeface="Times New Roman" panose="02020603050405020304" pitchFamily="18" charset="0"/>
                <a:cs typeface="Times New Roman" panose="02020603050405020304" pitchFamily="18" charset="0"/>
              </a:rPr>
              <a:t>b</a:t>
            </a:r>
            <a:r>
              <a:rPr lang="en-US" sz="2400" dirty="0" err="1">
                <a:effectLst/>
                <a:latin typeface="Calibri" panose="020F0502020204030204" pitchFamily="34" charset="0"/>
                <a:ea typeface="Times New Roman" panose="02020603050405020304" pitchFamily="18" charset="0"/>
                <a:cs typeface="Times New Roman" panose="02020603050405020304" pitchFamily="18" charset="0"/>
              </a:rPr>
              <a:t>BM</a:t>
            </a:r>
            <a:r>
              <a:rPr lang="en-US" sz="2400" baseline="-25000" dirty="0" err="1">
                <a:effectLst/>
                <a:latin typeface="Calibri" panose="020F0502020204030204" pitchFamily="34" charset="0"/>
                <a:ea typeface="Times New Roman" panose="02020603050405020304" pitchFamily="18" charset="0"/>
                <a:cs typeface="Times New Roman" panose="02020603050405020304" pitchFamily="18" charset="0"/>
              </a:rPr>
              <a:t>S</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8" name="TextBox 17">
            <a:extLst>
              <a:ext uri="{FF2B5EF4-FFF2-40B4-BE49-F238E27FC236}">
                <a16:creationId xmlns:a16="http://schemas.microsoft.com/office/drawing/2014/main" id="{3D7A4E4F-75EC-B680-F9CE-C1C235B75873}"/>
              </a:ext>
            </a:extLst>
          </p:cNvPr>
          <p:cNvSpPr txBox="1"/>
          <p:nvPr/>
        </p:nvSpPr>
        <p:spPr>
          <a:xfrm>
            <a:off x="228600" y="140691"/>
            <a:ext cx="11811000" cy="523220"/>
          </a:xfrm>
          <a:prstGeom prst="rect">
            <a:avLst/>
          </a:prstGeom>
          <a:noFill/>
        </p:spPr>
        <p:txBody>
          <a:bodyPr wrap="square">
            <a:spAutoFit/>
          </a:bodyPr>
          <a:lstStyle/>
          <a:p>
            <a:r>
              <a:rPr lang="en-US" sz="2800" b="1" dirty="0">
                <a:solidFill>
                  <a:srgbClr val="0000FF"/>
                </a:solidFill>
                <a:latin typeface="Times New Roman" panose="02020603050405020304" pitchFamily="18" charset="0"/>
                <a:ea typeface="Calibri" panose="020F0502020204030204" pitchFamily="34" charset="0"/>
              </a:rPr>
              <a:t>THE MAGNETIC PROPERTIES</a:t>
            </a:r>
            <a:endParaRPr lang="en-US" sz="2800" b="1" dirty="0">
              <a:solidFill>
                <a:srgbClr val="0000FF"/>
              </a:solidFill>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91542110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558842E-4007-4812-8096-F028BB1263B5}"/>
              </a:ext>
            </a:extLst>
          </p:cNvPr>
          <p:cNvSpPr>
            <a:spLocks noGrp="1"/>
          </p:cNvSpPr>
          <p:nvPr>
            <p:ph idx="1"/>
          </p:nvPr>
        </p:nvSpPr>
        <p:spPr/>
        <p:txBody>
          <a:bodyPr/>
          <a:lstStyle/>
          <a:p>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The fitting procedure gives the exchange integrals </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 24.4 cm</a:t>
            </a:r>
            <a:r>
              <a:rPr lang="en-US" sz="2400" baseline="30000" dirty="0">
                <a:effectLst/>
                <a:latin typeface="Times New Roman" panose="02020603050405020304" pitchFamily="18" charset="0"/>
                <a:ea typeface="Times New Roman" panose="02020603050405020304" pitchFamily="18" charset="0"/>
                <a:cs typeface="Times New Roman" panose="02020603050405020304" pitchFamily="18" charset="0"/>
              </a:rPr>
              <a:t>‒1</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(4 interactions in the equatorial ring) and </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 4 cm</a:t>
            </a:r>
            <a:r>
              <a:rPr lang="en-US" sz="2400" baseline="30000" dirty="0">
                <a:effectLst/>
                <a:latin typeface="Times New Roman" panose="02020603050405020304" pitchFamily="18" charset="0"/>
                <a:ea typeface="Times New Roman" panose="02020603050405020304" pitchFamily="18" charset="0"/>
                <a:cs typeface="Times New Roman" panose="02020603050405020304" pitchFamily="18" charset="0"/>
              </a:rPr>
              <a:t>‒1</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(8 ring to vertices interactions). </a:t>
            </a:r>
            <a:b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With these </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and </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the ground state is </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 = 11</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b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The lowest excited states are</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 = 10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32 and 44 cm</a:t>
            </a:r>
            <a:r>
              <a:rPr lang="en-US" sz="2400" baseline="30000" dirty="0">
                <a:effectLst/>
                <a:latin typeface="Times New Roman" panose="02020603050405020304" pitchFamily="18" charset="0"/>
                <a:ea typeface="Times New Roman" panose="02020603050405020304" pitchFamily="18" charset="0"/>
                <a:cs typeface="Times New Roman" panose="02020603050405020304" pitchFamily="18" charset="0"/>
              </a:rPr>
              <a:t>‒1</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then </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 = 9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64, 72 and 82 cm</a:t>
            </a:r>
            <a:r>
              <a:rPr lang="en-US" sz="2400" baseline="30000" dirty="0">
                <a:effectLst/>
                <a:latin typeface="Times New Roman" panose="02020603050405020304" pitchFamily="18" charset="0"/>
                <a:ea typeface="Times New Roman" panose="02020603050405020304" pitchFamily="18" charset="0"/>
                <a:cs typeface="Times New Roman" panose="02020603050405020304" pitchFamily="18" charset="0"/>
              </a:rPr>
              <a:t>‒1</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However, the errors in </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and </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may be large.</a:t>
            </a:r>
            <a:b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The ground state is thus reasonably isolated and at low temperature only resonances within the ground </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 = 11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state should be observed in EPR. </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p>
            <a:endParaRPr lang="en-US" dirty="0"/>
          </a:p>
        </p:txBody>
      </p:sp>
      <p:sp>
        <p:nvSpPr>
          <p:cNvPr id="4" name="TextBox 3">
            <a:extLst>
              <a:ext uri="{FF2B5EF4-FFF2-40B4-BE49-F238E27FC236}">
                <a16:creationId xmlns:a16="http://schemas.microsoft.com/office/drawing/2014/main" id="{03C7C69C-C8E0-9022-1F23-D4BFA478E5EF}"/>
              </a:ext>
            </a:extLst>
          </p:cNvPr>
          <p:cNvSpPr txBox="1"/>
          <p:nvPr/>
        </p:nvSpPr>
        <p:spPr>
          <a:xfrm>
            <a:off x="228600" y="140691"/>
            <a:ext cx="11811000" cy="523220"/>
          </a:xfrm>
          <a:prstGeom prst="rect">
            <a:avLst/>
          </a:prstGeom>
          <a:noFill/>
        </p:spPr>
        <p:txBody>
          <a:bodyPr wrap="square">
            <a:spAutoFit/>
          </a:bodyPr>
          <a:lstStyle/>
          <a:p>
            <a:r>
              <a:rPr lang="en-US" sz="2800" b="1" dirty="0">
                <a:solidFill>
                  <a:srgbClr val="0000FF"/>
                </a:solidFill>
                <a:latin typeface="Times New Roman" panose="02020603050405020304" pitchFamily="18" charset="0"/>
                <a:ea typeface="Calibri" panose="020F0502020204030204" pitchFamily="34" charset="0"/>
              </a:rPr>
              <a:t>THE SPIN STATES IN </a:t>
            </a:r>
            <a:r>
              <a:rPr lang="en-US" sz="2800" b="1" kern="100" dirty="0">
                <a:solidFill>
                  <a:srgbClr val="0000FF"/>
                </a:solidFill>
                <a:effectLst/>
                <a:latin typeface="Times New Roman" panose="02020603050405020304" pitchFamily="18" charset="0"/>
                <a:ea typeface="MS Mincho" panose="02020609040205080304" pitchFamily="49" charset="-128"/>
              </a:rPr>
              <a:t>Mn</a:t>
            </a:r>
            <a:r>
              <a:rPr lang="en-US" sz="2800" b="1" kern="100" baseline="-25000" dirty="0">
                <a:solidFill>
                  <a:srgbClr val="0000FF"/>
                </a:solidFill>
                <a:effectLst/>
                <a:latin typeface="Times New Roman" panose="02020603050405020304" pitchFamily="18" charset="0"/>
                <a:ea typeface="MS Mincho" panose="02020609040205080304" pitchFamily="49" charset="-128"/>
              </a:rPr>
              <a:t>6</a:t>
            </a:r>
            <a:r>
              <a:rPr lang="en-US" sz="2800" b="1" kern="100" dirty="0">
                <a:solidFill>
                  <a:srgbClr val="0000FF"/>
                </a:solidFill>
                <a:effectLst/>
                <a:latin typeface="Times New Roman" panose="02020603050405020304" pitchFamily="18" charset="0"/>
                <a:ea typeface="MS Mincho" panose="02020609040205080304" pitchFamily="49" charset="-128"/>
              </a:rPr>
              <a:t>{OK(THF)}</a:t>
            </a:r>
            <a:r>
              <a:rPr lang="en-US" sz="2800" b="1" kern="100" baseline="-25000" dirty="0">
                <a:solidFill>
                  <a:srgbClr val="0000FF"/>
                </a:solidFill>
                <a:effectLst/>
                <a:latin typeface="Times New Roman" panose="02020603050405020304" pitchFamily="18" charset="0"/>
                <a:ea typeface="MS Mincho" panose="02020609040205080304" pitchFamily="49" charset="-128"/>
              </a:rPr>
              <a:t>4</a:t>
            </a:r>
            <a:r>
              <a:rPr lang="en-US" sz="2800" b="1" kern="100" dirty="0">
                <a:solidFill>
                  <a:srgbClr val="0000FF"/>
                </a:solidFill>
                <a:effectLst/>
                <a:latin typeface="Times New Roman" panose="02020603050405020304" pitchFamily="18" charset="0"/>
                <a:ea typeface="MS Mincho" panose="02020609040205080304" pitchFamily="49" charset="-128"/>
              </a:rPr>
              <a:t>(OH)</a:t>
            </a:r>
            <a:r>
              <a:rPr lang="en-US" sz="2800" b="1" kern="100" baseline="-25000" dirty="0">
                <a:solidFill>
                  <a:srgbClr val="0000FF"/>
                </a:solidFill>
                <a:effectLst/>
                <a:latin typeface="Times New Roman" panose="02020603050405020304" pitchFamily="18" charset="0"/>
                <a:ea typeface="MS Mincho" panose="02020609040205080304" pitchFamily="49" charset="-128"/>
              </a:rPr>
              <a:t>4</a:t>
            </a:r>
            <a:r>
              <a:rPr lang="en-US" sz="2800" b="1" kern="100" dirty="0">
                <a:solidFill>
                  <a:srgbClr val="0000FF"/>
                </a:solidFill>
                <a:effectLst/>
                <a:latin typeface="Times New Roman" panose="02020603050405020304" pitchFamily="18" charset="0"/>
                <a:ea typeface="MS Mincho" panose="02020609040205080304" pitchFamily="49" charset="-128"/>
              </a:rPr>
              <a:t>(</a:t>
            </a:r>
            <a:r>
              <a:rPr lang="en-US" sz="2800" b="1" kern="100" dirty="0" err="1">
                <a:solidFill>
                  <a:srgbClr val="0000FF"/>
                </a:solidFill>
                <a:effectLst/>
                <a:latin typeface="Times New Roman" panose="02020603050405020304" pitchFamily="18" charset="0"/>
                <a:ea typeface="MS Mincho" panose="02020609040205080304" pitchFamily="49" charset="-128"/>
              </a:rPr>
              <a:t>pin</a:t>
            </a:r>
            <a:r>
              <a:rPr lang="en-US" sz="2800" b="1" kern="100" baseline="30000" dirty="0" err="1">
                <a:solidFill>
                  <a:srgbClr val="0000FF"/>
                </a:solidFill>
                <a:effectLst/>
                <a:latin typeface="Times New Roman" panose="02020603050405020304" pitchFamily="18" charset="0"/>
                <a:ea typeface="MS Mincho" panose="02020609040205080304" pitchFamily="49" charset="-128"/>
              </a:rPr>
              <a:t>F</a:t>
            </a:r>
            <a:r>
              <a:rPr lang="en-US" sz="2800" b="1" kern="100" dirty="0">
                <a:solidFill>
                  <a:srgbClr val="0000FF"/>
                </a:solidFill>
                <a:effectLst/>
                <a:latin typeface="Times New Roman" panose="02020603050405020304" pitchFamily="18" charset="0"/>
                <a:ea typeface="MS Mincho" panose="02020609040205080304" pitchFamily="49" charset="-128"/>
              </a:rPr>
              <a:t>)</a:t>
            </a:r>
            <a:r>
              <a:rPr lang="en-US" sz="2800" b="1" kern="100" baseline="-25000" dirty="0">
                <a:solidFill>
                  <a:srgbClr val="0000FF"/>
                </a:solidFill>
                <a:effectLst/>
                <a:latin typeface="Times New Roman" panose="02020603050405020304" pitchFamily="18" charset="0"/>
                <a:ea typeface="MS Mincho" panose="02020609040205080304" pitchFamily="49" charset="-128"/>
              </a:rPr>
              <a:t>6</a:t>
            </a:r>
            <a:r>
              <a:rPr lang="en-US" sz="2800" b="1" dirty="0">
                <a:solidFill>
                  <a:srgbClr val="0000FF"/>
                </a:solidFill>
                <a:latin typeface="Times New Roman" panose="02020603050405020304" pitchFamily="18" charset="0"/>
                <a:ea typeface="Calibri" panose="020F0502020204030204" pitchFamily="34" charset="0"/>
              </a:rPr>
              <a:t> </a:t>
            </a:r>
            <a:endParaRPr lang="en-US" sz="2800" b="1" dirty="0">
              <a:solidFill>
                <a:srgbClr val="0000FF"/>
              </a:solidFill>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335507914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8CD08D51-F20F-C099-E520-549B88FC6BFC}"/>
              </a:ext>
            </a:extLst>
          </p:cNvPr>
          <p:cNvSpPr txBox="1"/>
          <p:nvPr/>
        </p:nvSpPr>
        <p:spPr>
          <a:xfrm>
            <a:off x="0" y="7138"/>
            <a:ext cx="12496800" cy="523220"/>
          </a:xfrm>
          <a:prstGeom prst="rect">
            <a:avLst/>
          </a:prstGeom>
          <a:noFill/>
        </p:spPr>
        <p:txBody>
          <a:bodyPr wrap="square">
            <a:spAutoFit/>
          </a:bodyPr>
          <a:lstStyle/>
          <a:p>
            <a:pPr algn="ctr"/>
            <a:r>
              <a:rPr lang="en-US" sz="2800" b="1" dirty="0">
                <a:solidFill>
                  <a:srgbClr val="0000FF"/>
                </a:solidFill>
                <a:latin typeface="Times New Roman" panose="02020603050405020304" pitchFamily="18" charset="0"/>
                <a:ea typeface="Calibri" panose="020F0502020204030204" pitchFamily="34" charset="0"/>
              </a:rPr>
              <a:t>HFEPR SPECTRA OF </a:t>
            </a:r>
            <a:r>
              <a:rPr lang="en-US" sz="2800" b="1" kern="100" dirty="0">
                <a:solidFill>
                  <a:srgbClr val="0000FF"/>
                </a:solidFill>
                <a:effectLst/>
                <a:latin typeface="Times New Roman" panose="02020603050405020304" pitchFamily="18" charset="0"/>
                <a:ea typeface="MS Mincho" panose="02020609040205080304" pitchFamily="49" charset="-128"/>
              </a:rPr>
              <a:t>Mn</a:t>
            </a:r>
            <a:r>
              <a:rPr lang="en-US" sz="2800" b="1" kern="100" baseline="-25000" dirty="0">
                <a:solidFill>
                  <a:srgbClr val="0000FF"/>
                </a:solidFill>
                <a:effectLst/>
                <a:latin typeface="Times New Roman" panose="02020603050405020304" pitchFamily="18" charset="0"/>
                <a:ea typeface="MS Mincho" panose="02020609040205080304" pitchFamily="49" charset="-128"/>
              </a:rPr>
              <a:t>6</a:t>
            </a:r>
            <a:r>
              <a:rPr lang="en-US" sz="2800" b="1" kern="100" dirty="0">
                <a:solidFill>
                  <a:srgbClr val="0000FF"/>
                </a:solidFill>
                <a:effectLst/>
                <a:latin typeface="Times New Roman" panose="02020603050405020304" pitchFamily="18" charset="0"/>
                <a:ea typeface="MS Mincho" panose="02020609040205080304" pitchFamily="49" charset="-128"/>
              </a:rPr>
              <a:t>{OK(THF)}</a:t>
            </a:r>
            <a:r>
              <a:rPr lang="en-US" sz="2800" b="1" kern="100" baseline="-25000" dirty="0">
                <a:solidFill>
                  <a:srgbClr val="0000FF"/>
                </a:solidFill>
                <a:effectLst/>
                <a:latin typeface="Times New Roman" panose="02020603050405020304" pitchFamily="18" charset="0"/>
                <a:ea typeface="MS Mincho" panose="02020609040205080304" pitchFamily="49" charset="-128"/>
              </a:rPr>
              <a:t>4</a:t>
            </a:r>
            <a:r>
              <a:rPr lang="en-US" sz="2800" b="1" kern="100" dirty="0">
                <a:solidFill>
                  <a:srgbClr val="0000FF"/>
                </a:solidFill>
                <a:effectLst/>
                <a:latin typeface="Times New Roman" panose="02020603050405020304" pitchFamily="18" charset="0"/>
                <a:ea typeface="MS Mincho" panose="02020609040205080304" pitchFamily="49" charset="-128"/>
              </a:rPr>
              <a:t>(OH)</a:t>
            </a:r>
            <a:r>
              <a:rPr lang="en-US" sz="2800" b="1" kern="100" baseline="-25000" dirty="0">
                <a:solidFill>
                  <a:srgbClr val="0000FF"/>
                </a:solidFill>
                <a:effectLst/>
                <a:latin typeface="Times New Roman" panose="02020603050405020304" pitchFamily="18" charset="0"/>
                <a:ea typeface="MS Mincho" panose="02020609040205080304" pitchFamily="49" charset="-128"/>
              </a:rPr>
              <a:t>4</a:t>
            </a:r>
            <a:r>
              <a:rPr lang="en-US" sz="2800" b="1" kern="100" dirty="0">
                <a:solidFill>
                  <a:srgbClr val="0000FF"/>
                </a:solidFill>
                <a:effectLst/>
                <a:latin typeface="Times New Roman" panose="02020603050405020304" pitchFamily="18" charset="0"/>
                <a:ea typeface="MS Mincho" panose="02020609040205080304" pitchFamily="49" charset="-128"/>
              </a:rPr>
              <a:t>(</a:t>
            </a:r>
            <a:r>
              <a:rPr lang="en-US" sz="2800" b="1" kern="100" dirty="0" err="1">
                <a:solidFill>
                  <a:srgbClr val="0000FF"/>
                </a:solidFill>
                <a:effectLst/>
                <a:latin typeface="Times New Roman" panose="02020603050405020304" pitchFamily="18" charset="0"/>
                <a:ea typeface="MS Mincho" panose="02020609040205080304" pitchFamily="49" charset="-128"/>
              </a:rPr>
              <a:t>pin</a:t>
            </a:r>
            <a:r>
              <a:rPr lang="en-US" sz="2800" b="1" kern="100" baseline="30000" dirty="0" err="1">
                <a:solidFill>
                  <a:srgbClr val="0000FF"/>
                </a:solidFill>
                <a:effectLst/>
                <a:latin typeface="Times New Roman" panose="02020603050405020304" pitchFamily="18" charset="0"/>
                <a:ea typeface="MS Mincho" panose="02020609040205080304" pitchFamily="49" charset="-128"/>
              </a:rPr>
              <a:t>F</a:t>
            </a:r>
            <a:r>
              <a:rPr lang="en-US" sz="2800" b="1" kern="100" dirty="0">
                <a:solidFill>
                  <a:srgbClr val="0000FF"/>
                </a:solidFill>
                <a:effectLst/>
                <a:latin typeface="Times New Roman" panose="02020603050405020304" pitchFamily="18" charset="0"/>
                <a:ea typeface="MS Mincho" panose="02020609040205080304" pitchFamily="49" charset="-128"/>
              </a:rPr>
              <a:t>)</a:t>
            </a:r>
            <a:r>
              <a:rPr lang="en-US" sz="2800" b="1" kern="100" baseline="-25000" dirty="0">
                <a:solidFill>
                  <a:srgbClr val="0000FF"/>
                </a:solidFill>
                <a:effectLst/>
                <a:latin typeface="Times New Roman" panose="02020603050405020304" pitchFamily="18" charset="0"/>
                <a:ea typeface="MS Mincho" panose="02020609040205080304" pitchFamily="49" charset="-128"/>
              </a:rPr>
              <a:t>6</a:t>
            </a:r>
            <a:endParaRPr lang="en-US" sz="2800" b="1" dirty="0">
              <a:solidFill>
                <a:srgbClr val="0000FF"/>
              </a:solidFill>
              <a:effectLst/>
              <a:latin typeface="Times New Roman" panose="02020603050405020304" pitchFamily="18" charset="0"/>
              <a:ea typeface="Calibri" panose="020F0502020204030204" pitchFamily="34" charset="0"/>
            </a:endParaRPr>
          </a:p>
        </p:txBody>
      </p:sp>
      <p:pic>
        <p:nvPicPr>
          <p:cNvPr id="8" name="Picture 7">
            <a:extLst>
              <a:ext uri="{FF2B5EF4-FFF2-40B4-BE49-F238E27FC236}">
                <a16:creationId xmlns:a16="http://schemas.microsoft.com/office/drawing/2014/main" id="{2624E9C5-A0D0-303C-B6F8-29B682516DC7}"/>
              </a:ext>
            </a:extLst>
          </p:cNvPr>
          <p:cNvPicPr>
            <a:picLocks noChangeAspect="1"/>
          </p:cNvPicPr>
          <p:nvPr/>
        </p:nvPicPr>
        <p:blipFill rotWithShape="1">
          <a:blip r:embed="rId2"/>
          <a:srcRect l="9164" t="17778" r="26919" b="21111"/>
          <a:stretch/>
        </p:blipFill>
        <p:spPr>
          <a:xfrm>
            <a:off x="1905000" y="762000"/>
            <a:ext cx="7791795" cy="5952066"/>
          </a:xfrm>
          <a:prstGeom prst="rect">
            <a:avLst/>
          </a:prstGeom>
        </p:spPr>
      </p:pic>
    </p:spTree>
    <p:extLst>
      <p:ext uri="{BB962C8B-B14F-4D97-AF65-F5344CB8AC3E}">
        <p14:creationId xmlns:p14="http://schemas.microsoft.com/office/powerpoint/2010/main" val="190749601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23E5B73-4316-7797-2383-D5A6E889B6A8}"/>
              </a:ext>
            </a:extLst>
          </p:cNvPr>
          <p:cNvSpPr txBox="1"/>
          <p:nvPr/>
        </p:nvSpPr>
        <p:spPr>
          <a:xfrm>
            <a:off x="0" y="7138"/>
            <a:ext cx="12496800" cy="523220"/>
          </a:xfrm>
          <a:prstGeom prst="rect">
            <a:avLst/>
          </a:prstGeom>
          <a:noFill/>
        </p:spPr>
        <p:txBody>
          <a:bodyPr wrap="square">
            <a:spAutoFit/>
          </a:bodyPr>
          <a:lstStyle/>
          <a:p>
            <a:pPr algn="ctr"/>
            <a:r>
              <a:rPr lang="en-US" sz="2800" b="1" dirty="0">
                <a:solidFill>
                  <a:srgbClr val="0000FF"/>
                </a:solidFill>
                <a:latin typeface="Times New Roman" panose="02020603050405020304" pitchFamily="18" charset="0"/>
                <a:ea typeface="Calibri" panose="020F0502020204030204" pitchFamily="34" charset="0"/>
              </a:rPr>
              <a:t>HFEPR SPECTRA OF </a:t>
            </a:r>
            <a:r>
              <a:rPr lang="en-US" sz="2800" b="1" kern="100" dirty="0">
                <a:solidFill>
                  <a:srgbClr val="0000FF"/>
                </a:solidFill>
                <a:effectLst/>
                <a:latin typeface="Times New Roman" panose="02020603050405020304" pitchFamily="18" charset="0"/>
                <a:ea typeface="MS Mincho" panose="02020609040205080304" pitchFamily="49" charset="-128"/>
              </a:rPr>
              <a:t>[Mn</a:t>
            </a:r>
            <a:r>
              <a:rPr lang="en-US" sz="2800" b="1" kern="100" baseline="-25000" dirty="0">
                <a:solidFill>
                  <a:srgbClr val="0000FF"/>
                </a:solidFill>
                <a:effectLst/>
                <a:latin typeface="Times New Roman" panose="02020603050405020304" pitchFamily="18" charset="0"/>
                <a:ea typeface="MS Mincho" panose="02020609040205080304" pitchFamily="49" charset="-128"/>
              </a:rPr>
              <a:t>6</a:t>
            </a:r>
            <a:r>
              <a:rPr lang="en-US" sz="2800" b="1" kern="100" dirty="0">
                <a:solidFill>
                  <a:srgbClr val="0000FF"/>
                </a:solidFill>
                <a:effectLst/>
                <a:latin typeface="Times New Roman" panose="02020603050405020304" pitchFamily="18" charset="0"/>
                <a:ea typeface="MS Mincho" panose="02020609040205080304" pitchFamily="49" charset="-128"/>
              </a:rPr>
              <a:t>{OK(THF)}</a:t>
            </a:r>
            <a:r>
              <a:rPr lang="en-US" sz="2800" b="1" kern="100" baseline="-25000" dirty="0">
                <a:solidFill>
                  <a:srgbClr val="0000FF"/>
                </a:solidFill>
                <a:effectLst/>
                <a:latin typeface="Times New Roman" panose="02020603050405020304" pitchFamily="18" charset="0"/>
                <a:ea typeface="MS Mincho" panose="02020609040205080304" pitchFamily="49" charset="-128"/>
              </a:rPr>
              <a:t>4</a:t>
            </a:r>
            <a:r>
              <a:rPr lang="en-US" sz="2800" b="1" kern="100" dirty="0">
                <a:solidFill>
                  <a:srgbClr val="0000FF"/>
                </a:solidFill>
                <a:effectLst/>
                <a:latin typeface="Times New Roman" panose="02020603050405020304" pitchFamily="18" charset="0"/>
                <a:ea typeface="MS Mincho" panose="02020609040205080304" pitchFamily="49" charset="-128"/>
              </a:rPr>
              <a:t>(OH)</a:t>
            </a:r>
            <a:r>
              <a:rPr lang="en-US" sz="2800" b="1" kern="100" baseline="-25000" dirty="0">
                <a:solidFill>
                  <a:srgbClr val="0000FF"/>
                </a:solidFill>
                <a:effectLst/>
                <a:latin typeface="Times New Roman" panose="02020603050405020304" pitchFamily="18" charset="0"/>
                <a:ea typeface="MS Mincho" panose="02020609040205080304" pitchFamily="49" charset="-128"/>
              </a:rPr>
              <a:t>4</a:t>
            </a:r>
            <a:r>
              <a:rPr lang="en-US" sz="2800" b="1" kern="100" dirty="0">
                <a:solidFill>
                  <a:srgbClr val="0000FF"/>
                </a:solidFill>
                <a:effectLst/>
                <a:latin typeface="Times New Roman" panose="02020603050405020304" pitchFamily="18" charset="0"/>
                <a:ea typeface="MS Mincho" panose="02020609040205080304" pitchFamily="49" charset="-128"/>
              </a:rPr>
              <a:t>(</a:t>
            </a:r>
            <a:r>
              <a:rPr lang="en-US" sz="2800" b="1" kern="100" dirty="0" err="1">
                <a:solidFill>
                  <a:srgbClr val="0000FF"/>
                </a:solidFill>
                <a:effectLst/>
                <a:latin typeface="Times New Roman" panose="02020603050405020304" pitchFamily="18" charset="0"/>
                <a:ea typeface="MS Mincho" panose="02020609040205080304" pitchFamily="49" charset="-128"/>
              </a:rPr>
              <a:t>pin</a:t>
            </a:r>
            <a:r>
              <a:rPr lang="en-US" sz="2800" b="1" kern="100" baseline="30000" dirty="0" err="1">
                <a:solidFill>
                  <a:srgbClr val="0000FF"/>
                </a:solidFill>
                <a:effectLst/>
                <a:latin typeface="Times New Roman" panose="02020603050405020304" pitchFamily="18" charset="0"/>
                <a:ea typeface="MS Mincho" panose="02020609040205080304" pitchFamily="49" charset="-128"/>
              </a:rPr>
              <a:t>F</a:t>
            </a:r>
            <a:r>
              <a:rPr lang="en-US" sz="2800" b="1" kern="100" dirty="0">
                <a:solidFill>
                  <a:srgbClr val="0000FF"/>
                </a:solidFill>
                <a:effectLst/>
                <a:latin typeface="Times New Roman" panose="02020603050405020304" pitchFamily="18" charset="0"/>
                <a:ea typeface="MS Mincho" panose="02020609040205080304" pitchFamily="49" charset="-128"/>
              </a:rPr>
              <a:t>)</a:t>
            </a:r>
            <a:r>
              <a:rPr lang="en-US" sz="2800" b="1" kern="100" baseline="-25000" dirty="0">
                <a:solidFill>
                  <a:srgbClr val="0000FF"/>
                </a:solidFill>
                <a:effectLst/>
                <a:latin typeface="Times New Roman" panose="02020603050405020304" pitchFamily="18" charset="0"/>
                <a:ea typeface="MS Mincho" panose="02020609040205080304" pitchFamily="49" charset="-128"/>
              </a:rPr>
              <a:t>6</a:t>
            </a:r>
            <a:endParaRPr lang="en-US" sz="2800" b="1" dirty="0">
              <a:solidFill>
                <a:srgbClr val="0000FF"/>
              </a:solidFill>
              <a:effectLst/>
              <a:latin typeface="Times New Roman" panose="02020603050405020304" pitchFamily="18" charset="0"/>
              <a:ea typeface="Calibri" panose="020F0502020204030204" pitchFamily="34" charset="0"/>
            </a:endParaRPr>
          </a:p>
        </p:txBody>
      </p:sp>
      <p:grpSp>
        <p:nvGrpSpPr>
          <p:cNvPr id="2" name="Group 4">
            <a:extLst>
              <a:ext uri="{FF2B5EF4-FFF2-40B4-BE49-F238E27FC236}">
                <a16:creationId xmlns:a16="http://schemas.microsoft.com/office/drawing/2014/main" id="{6D51DDE5-819F-404C-60DD-63CDB92FBDBA}"/>
              </a:ext>
            </a:extLst>
          </p:cNvPr>
          <p:cNvGrpSpPr>
            <a:grpSpLocks noChangeAspect="1"/>
          </p:cNvGrpSpPr>
          <p:nvPr/>
        </p:nvGrpSpPr>
        <p:grpSpPr bwMode="auto">
          <a:xfrm>
            <a:off x="1541463" y="-252413"/>
            <a:ext cx="8821737" cy="6859588"/>
            <a:chOff x="971" y="-159"/>
            <a:chExt cx="5557" cy="4321"/>
          </a:xfrm>
        </p:grpSpPr>
        <p:sp>
          <p:nvSpPr>
            <p:cNvPr id="3" name="AutoShape 3">
              <a:extLst>
                <a:ext uri="{FF2B5EF4-FFF2-40B4-BE49-F238E27FC236}">
                  <a16:creationId xmlns:a16="http://schemas.microsoft.com/office/drawing/2014/main" id="{634D96FC-10A4-7DEA-3120-B88A303B4006}"/>
                </a:ext>
              </a:extLst>
            </p:cNvPr>
            <p:cNvSpPr>
              <a:spLocks noChangeAspect="1" noChangeArrowheads="1" noTextEdit="1"/>
            </p:cNvSpPr>
            <p:nvPr/>
          </p:nvSpPr>
          <p:spPr bwMode="auto">
            <a:xfrm>
              <a:off x="1259" y="359"/>
              <a:ext cx="4838" cy="36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Rectangle 5">
              <a:extLst>
                <a:ext uri="{FF2B5EF4-FFF2-40B4-BE49-F238E27FC236}">
                  <a16:creationId xmlns:a16="http://schemas.microsoft.com/office/drawing/2014/main" id="{655C17C9-4498-9E80-89ED-4DF142E6B85F}"/>
                </a:ext>
              </a:extLst>
            </p:cNvPr>
            <p:cNvSpPr>
              <a:spLocks noChangeArrowheads="1"/>
            </p:cNvSpPr>
            <p:nvPr/>
          </p:nvSpPr>
          <p:spPr bwMode="auto">
            <a:xfrm>
              <a:off x="1301" y="3686"/>
              <a:ext cx="208"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600" b="0" i="0" u="none" strike="noStrike" cap="none" normalizeH="0" baseline="0">
                  <a:ln>
                    <a:noFill/>
                  </a:ln>
                  <a:solidFill>
                    <a:srgbClr val="000000"/>
                  </a:solidFill>
                  <a:effectLst/>
                  <a:latin typeface="Arial" panose="020B0604020202020204" pitchFamily="34" charset="0"/>
                </a:rPr>
                <a:t>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 name="Rectangle 6">
              <a:extLst>
                <a:ext uri="{FF2B5EF4-FFF2-40B4-BE49-F238E27FC236}">
                  <a16:creationId xmlns:a16="http://schemas.microsoft.com/office/drawing/2014/main" id="{49540377-62BC-0EBE-905B-3C0A75152132}"/>
                </a:ext>
              </a:extLst>
            </p:cNvPr>
            <p:cNvSpPr>
              <a:spLocks noChangeArrowheads="1"/>
            </p:cNvSpPr>
            <p:nvPr/>
          </p:nvSpPr>
          <p:spPr bwMode="auto">
            <a:xfrm>
              <a:off x="1965" y="3686"/>
              <a:ext cx="208"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600" b="0" i="0" u="none" strike="noStrike" cap="none" normalizeH="0" baseline="0">
                  <a:ln>
                    <a:noFill/>
                  </a:ln>
                  <a:solidFill>
                    <a:srgbClr val="000000"/>
                  </a:solidFill>
                  <a:effectLst/>
                  <a:latin typeface="Arial" panose="020B0604020202020204" pitchFamily="34" charset="0"/>
                </a:rPr>
                <a:t>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 name="Rectangle 7">
              <a:extLst>
                <a:ext uri="{FF2B5EF4-FFF2-40B4-BE49-F238E27FC236}">
                  <a16:creationId xmlns:a16="http://schemas.microsoft.com/office/drawing/2014/main" id="{75C3CDD5-260B-B9CB-ECFA-F6A001383166}"/>
                </a:ext>
              </a:extLst>
            </p:cNvPr>
            <p:cNvSpPr>
              <a:spLocks noChangeArrowheads="1"/>
            </p:cNvSpPr>
            <p:nvPr/>
          </p:nvSpPr>
          <p:spPr bwMode="auto">
            <a:xfrm>
              <a:off x="2634" y="3686"/>
              <a:ext cx="208"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6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 name="Rectangle 8">
              <a:extLst>
                <a:ext uri="{FF2B5EF4-FFF2-40B4-BE49-F238E27FC236}">
                  <a16:creationId xmlns:a16="http://schemas.microsoft.com/office/drawing/2014/main" id="{37E06395-A607-EFB2-81AB-43440E93896A}"/>
                </a:ext>
              </a:extLst>
            </p:cNvPr>
            <p:cNvSpPr>
              <a:spLocks noChangeArrowheads="1"/>
            </p:cNvSpPr>
            <p:nvPr/>
          </p:nvSpPr>
          <p:spPr bwMode="auto">
            <a:xfrm>
              <a:off x="3298" y="3686"/>
              <a:ext cx="208"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600" b="0" i="0" u="none" strike="noStrike" cap="none" normalizeH="0" baseline="0">
                  <a:ln>
                    <a:noFill/>
                  </a:ln>
                  <a:solidFill>
                    <a:srgbClr val="000000"/>
                  </a:solidFill>
                  <a:effectLst/>
                  <a:latin typeface="Arial" panose="020B0604020202020204" pitchFamily="34" charset="0"/>
                </a:rPr>
                <a:t>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 name="Rectangle 9">
              <a:extLst>
                <a:ext uri="{FF2B5EF4-FFF2-40B4-BE49-F238E27FC236}">
                  <a16:creationId xmlns:a16="http://schemas.microsoft.com/office/drawing/2014/main" id="{2A485ADF-3F83-8142-53E6-A64A52CB8781}"/>
                </a:ext>
              </a:extLst>
            </p:cNvPr>
            <p:cNvSpPr>
              <a:spLocks noChangeArrowheads="1"/>
            </p:cNvSpPr>
            <p:nvPr/>
          </p:nvSpPr>
          <p:spPr bwMode="auto">
            <a:xfrm>
              <a:off x="3967" y="3686"/>
              <a:ext cx="208"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600" b="0" i="0" u="none" strike="noStrike" cap="none" normalizeH="0" baseline="0">
                  <a:ln>
                    <a:noFill/>
                  </a:ln>
                  <a:solidFill>
                    <a:srgbClr val="000000"/>
                  </a:solidFill>
                  <a:effectLst/>
                  <a:latin typeface="Arial" panose="020B0604020202020204" pitchFamily="34" charset="0"/>
                </a:rPr>
                <a:t>7</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 name="Rectangle 10">
              <a:extLst>
                <a:ext uri="{FF2B5EF4-FFF2-40B4-BE49-F238E27FC236}">
                  <a16:creationId xmlns:a16="http://schemas.microsoft.com/office/drawing/2014/main" id="{C77926FB-AC4F-8D08-2FA2-B0E3D53B2DEF}"/>
                </a:ext>
              </a:extLst>
            </p:cNvPr>
            <p:cNvSpPr>
              <a:spLocks noChangeArrowheads="1"/>
            </p:cNvSpPr>
            <p:nvPr/>
          </p:nvSpPr>
          <p:spPr bwMode="auto">
            <a:xfrm>
              <a:off x="4631" y="3686"/>
              <a:ext cx="208"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600" b="0" i="0" u="none" strike="noStrike" cap="none" normalizeH="0" baseline="0">
                  <a:ln>
                    <a:noFill/>
                  </a:ln>
                  <a:solidFill>
                    <a:srgbClr val="000000"/>
                  </a:solidFill>
                  <a:effectLst/>
                  <a:latin typeface="Arial" panose="020B0604020202020204" pitchFamily="34" charset="0"/>
                </a:rPr>
                <a:t>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 name="Rectangle 11">
              <a:extLst>
                <a:ext uri="{FF2B5EF4-FFF2-40B4-BE49-F238E27FC236}">
                  <a16:creationId xmlns:a16="http://schemas.microsoft.com/office/drawing/2014/main" id="{0BF3CF86-F27B-B638-BC74-F54425F7A9CF}"/>
                </a:ext>
              </a:extLst>
            </p:cNvPr>
            <p:cNvSpPr>
              <a:spLocks noChangeArrowheads="1"/>
            </p:cNvSpPr>
            <p:nvPr/>
          </p:nvSpPr>
          <p:spPr bwMode="auto">
            <a:xfrm>
              <a:off x="5300" y="3686"/>
              <a:ext cx="208"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600" b="0" i="0" u="none" strike="noStrike" cap="none" normalizeH="0" baseline="0">
                  <a:ln>
                    <a:noFill/>
                  </a:ln>
                  <a:solidFill>
                    <a:srgbClr val="000000"/>
                  </a:solidFill>
                  <a:effectLst/>
                  <a:latin typeface="Arial" panose="020B0604020202020204" pitchFamily="34" charset="0"/>
                </a:rPr>
                <a:t>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 name="Rectangle 12">
              <a:extLst>
                <a:ext uri="{FF2B5EF4-FFF2-40B4-BE49-F238E27FC236}">
                  <a16:creationId xmlns:a16="http://schemas.microsoft.com/office/drawing/2014/main" id="{75B7CB0C-98C8-A054-D4A9-6F3C85346D6E}"/>
                </a:ext>
              </a:extLst>
            </p:cNvPr>
            <p:cNvSpPr>
              <a:spLocks noChangeArrowheads="1"/>
            </p:cNvSpPr>
            <p:nvPr/>
          </p:nvSpPr>
          <p:spPr bwMode="auto">
            <a:xfrm>
              <a:off x="5916" y="3686"/>
              <a:ext cx="324"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6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 name="Line 13">
              <a:extLst>
                <a:ext uri="{FF2B5EF4-FFF2-40B4-BE49-F238E27FC236}">
                  <a16:creationId xmlns:a16="http://schemas.microsoft.com/office/drawing/2014/main" id="{823E5C1F-47AB-28EB-E8E9-C6EBBF3149CE}"/>
                </a:ext>
              </a:extLst>
            </p:cNvPr>
            <p:cNvSpPr>
              <a:spLocks noChangeShapeType="1"/>
            </p:cNvSpPr>
            <p:nvPr/>
          </p:nvSpPr>
          <p:spPr bwMode="auto">
            <a:xfrm flipV="1">
              <a:off x="1354" y="3556"/>
              <a:ext cx="0" cy="10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14">
              <a:extLst>
                <a:ext uri="{FF2B5EF4-FFF2-40B4-BE49-F238E27FC236}">
                  <a16:creationId xmlns:a16="http://schemas.microsoft.com/office/drawing/2014/main" id="{AC77292D-2B15-78BC-AE1A-36119E4933F5}"/>
                </a:ext>
              </a:extLst>
            </p:cNvPr>
            <p:cNvSpPr>
              <a:spLocks noChangeShapeType="1"/>
            </p:cNvSpPr>
            <p:nvPr/>
          </p:nvSpPr>
          <p:spPr bwMode="auto">
            <a:xfrm flipV="1">
              <a:off x="1485"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15">
              <a:extLst>
                <a:ext uri="{FF2B5EF4-FFF2-40B4-BE49-F238E27FC236}">
                  <a16:creationId xmlns:a16="http://schemas.microsoft.com/office/drawing/2014/main" id="{6C982B7C-AC3E-CD53-655A-551834CABA80}"/>
                </a:ext>
              </a:extLst>
            </p:cNvPr>
            <p:cNvSpPr>
              <a:spLocks noChangeShapeType="1"/>
            </p:cNvSpPr>
            <p:nvPr/>
          </p:nvSpPr>
          <p:spPr bwMode="auto">
            <a:xfrm flipV="1">
              <a:off x="1621"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16">
              <a:extLst>
                <a:ext uri="{FF2B5EF4-FFF2-40B4-BE49-F238E27FC236}">
                  <a16:creationId xmlns:a16="http://schemas.microsoft.com/office/drawing/2014/main" id="{96FE6E42-7820-F481-C4F7-8C84CD2636BB}"/>
                </a:ext>
              </a:extLst>
            </p:cNvPr>
            <p:cNvSpPr>
              <a:spLocks noChangeShapeType="1"/>
            </p:cNvSpPr>
            <p:nvPr/>
          </p:nvSpPr>
          <p:spPr bwMode="auto">
            <a:xfrm flipV="1">
              <a:off x="1752"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7">
              <a:extLst>
                <a:ext uri="{FF2B5EF4-FFF2-40B4-BE49-F238E27FC236}">
                  <a16:creationId xmlns:a16="http://schemas.microsoft.com/office/drawing/2014/main" id="{09703B96-C1A3-06A6-ADFE-5DA08DF3335B}"/>
                </a:ext>
              </a:extLst>
            </p:cNvPr>
            <p:cNvSpPr>
              <a:spLocks noChangeShapeType="1"/>
            </p:cNvSpPr>
            <p:nvPr/>
          </p:nvSpPr>
          <p:spPr bwMode="auto">
            <a:xfrm flipV="1">
              <a:off x="1887"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18">
              <a:extLst>
                <a:ext uri="{FF2B5EF4-FFF2-40B4-BE49-F238E27FC236}">
                  <a16:creationId xmlns:a16="http://schemas.microsoft.com/office/drawing/2014/main" id="{CC8A63CE-A841-47A5-0CFA-0D0D816C2937}"/>
                </a:ext>
              </a:extLst>
            </p:cNvPr>
            <p:cNvSpPr>
              <a:spLocks noChangeShapeType="1"/>
            </p:cNvSpPr>
            <p:nvPr/>
          </p:nvSpPr>
          <p:spPr bwMode="auto">
            <a:xfrm flipV="1">
              <a:off x="2018" y="3556"/>
              <a:ext cx="0" cy="10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19">
              <a:extLst>
                <a:ext uri="{FF2B5EF4-FFF2-40B4-BE49-F238E27FC236}">
                  <a16:creationId xmlns:a16="http://schemas.microsoft.com/office/drawing/2014/main" id="{C3322515-EFA8-9ECB-D4DC-6605F99AC389}"/>
                </a:ext>
              </a:extLst>
            </p:cNvPr>
            <p:cNvSpPr>
              <a:spLocks noChangeShapeType="1"/>
            </p:cNvSpPr>
            <p:nvPr/>
          </p:nvSpPr>
          <p:spPr bwMode="auto">
            <a:xfrm flipV="1">
              <a:off x="2154"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20">
              <a:extLst>
                <a:ext uri="{FF2B5EF4-FFF2-40B4-BE49-F238E27FC236}">
                  <a16:creationId xmlns:a16="http://schemas.microsoft.com/office/drawing/2014/main" id="{1504CF5C-E31F-08F3-6255-C167F146439E}"/>
                </a:ext>
              </a:extLst>
            </p:cNvPr>
            <p:cNvSpPr>
              <a:spLocks noChangeShapeType="1"/>
            </p:cNvSpPr>
            <p:nvPr/>
          </p:nvSpPr>
          <p:spPr bwMode="auto">
            <a:xfrm flipV="1">
              <a:off x="2285"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21">
              <a:extLst>
                <a:ext uri="{FF2B5EF4-FFF2-40B4-BE49-F238E27FC236}">
                  <a16:creationId xmlns:a16="http://schemas.microsoft.com/office/drawing/2014/main" id="{B413F4C3-A4A3-9BE3-5D92-EA102F84FBB8}"/>
                </a:ext>
              </a:extLst>
            </p:cNvPr>
            <p:cNvSpPr>
              <a:spLocks noChangeShapeType="1"/>
            </p:cNvSpPr>
            <p:nvPr/>
          </p:nvSpPr>
          <p:spPr bwMode="auto">
            <a:xfrm flipV="1">
              <a:off x="2421"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22">
              <a:extLst>
                <a:ext uri="{FF2B5EF4-FFF2-40B4-BE49-F238E27FC236}">
                  <a16:creationId xmlns:a16="http://schemas.microsoft.com/office/drawing/2014/main" id="{57505CD4-3121-0FE7-388A-E8AE109D0A47}"/>
                </a:ext>
              </a:extLst>
            </p:cNvPr>
            <p:cNvSpPr>
              <a:spLocks noChangeShapeType="1"/>
            </p:cNvSpPr>
            <p:nvPr/>
          </p:nvSpPr>
          <p:spPr bwMode="auto">
            <a:xfrm flipV="1">
              <a:off x="2551"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23">
              <a:extLst>
                <a:ext uri="{FF2B5EF4-FFF2-40B4-BE49-F238E27FC236}">
                  <a16:creationId xmlns:a16="http://schemas.microsoft.com/office/drawing/2014/main" id="{9590DAA3-5BE1-1CB3-4521-844AB698D6E0}"/>
                </a:ext>
              </a:extLst>
            </p:cNvPr>
            <p:cNvSpPr>
              <a:spLocks noChangeShapeType="1"/>
            </p:cNvSpPr>
            <p:nvPr/>
          </p:nvSpPr>
          <p:spPr bwMode="auto">
            <a:xfrm flipV="1">
              <a:off x="2687" y="3556"/>
              <a:ext cx="0" cy="10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24">
              <a:extLst>
                <a:ext uri="{FF2B5EF4-FFF2-40B4-BE49-F238E27FC236}">
                  <a16:creationId xmlns:a16="http://schemas.microsoft.com/office/drawing/2014/main" id="{AE82972C-05DB-B063-DEDD-01417670DE77}"/>
                </a:ext>
              </a:extLst>
            </p:cNvPr>
            <p:cNvSpPr>
              <a:spLocks noChangeShapeType="1"/>
            </p:cNvSpPr>
            <p:nvPr/>
          </p:nvSpPr>
          <p:spPr bwMode="auto">
            <a:xfrm flipV="1">
              <a:off x="2818"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25">
              <a:extLst>
                <a:ext uri="{FF2B5EF4-FFF2-40B4-BE49-F238E27FC236}">
                  <a16:creationId xmlns:a16="http://schemas.microsoft.com/office/drawing/2014/main" id="{DE7F720C-9A86-DCE5-EE5E-BCA9D61484A8}"/>
                </a:ext>
              </a:extLst>
            </p:cNvPr>
            <p:cNvSpPr>
              <a:spLocks noChangeShapeType="1"/>
            </p:cNvSpPr>
            <p:nvPr/>
          </p:nvSpPr>
          <p:spPr bwMode="auto">
            <a:xfrm flipV="1">
              <a:off x="2954"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26">
              <a:extLst>
                <a:ext uri="{FF2B5EF4-FFF2-40B4-BE49-F238E27FC236}">
                  <a16:creationId xmlns:a16="http://schemas.microsoft.com/office/drawing/2014/main" id="{897DDAEB-5A3B-F6D9-D7DF-3C4499291F29}"/>
                </a:ext>
              </a:extLst>
            </p:cNvPr>
            <p:cNvSpPr>
              <a:spLocks noChangeShapeType="1"/>
            </p:cNvSpPr>
            <p:nvPr/>
          </p:nvSpPr>
          <p:spPr bwMode="auto">
            <a:xfrm flipV="1">
              <a:off x="3085"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27">
              <a:extLst>
                <a:ext uri="{FF2B5EF4-FFF2-40B4-BE49-F238E27FC236}">
                  <a16:creationId xmlns:a16="http://schemas.microsoft.com/office/drawing/2014/main" id="{D482A74F-3547-87FC-A126-F2EE7152D1E6}"/>
                </a:ext>
              </a:extLst>
            </p:cNvPr>
            <p:cNvSpPr>
              <a:spLocks noChangeShapeType="1"/>
            </p:cNvSpPr>
            <p:nvPr/>
          </p:nvSpPr>
          <p:spPr bwMode="auto">
            <a:xfrm flipV="1">
              <a:off x="3221"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Line 28">
              <a:extLst>
                <a:ext uri="{FF2B5EF4-FFF2-40B4-BE49-F238E27FC236}">
                  <a16:creationId xmlns:a16="http://schemas.microsoft.com/office/drawing/2014/main" id="{AA46F98B-F3F7-5E89-252A-77A50C30FBFB}"/>
                </a:ext>
              </a:extLst>
            </p:cNvPr>
            <p:cNvSpPr>
              <a:spLocks noChangeShapeType="1"/>
            </p:cNvSpPr>
            <p:nvPr/>
          </p:nvSpPr>
          <p:spPr bwMode="auto">
            <a:xfrm flipV="1">
              <a:off x="3351" y="3556"/>
              <a:ext cx="0" cy="10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Line 29">
              <a:extLst>
                <a:ext uri="{FF2B5EF4-FFF2-40B4-BE49-F238E27FC236}">
                  <a16:creationId xmlns:a16="http://schemas.microsoft.com/office/drawing/2014/main" id="{9B5EE97B-5004-A849-09B5-D0A94B72312C}"/>
                </a:ext>
              </a:extLst>
            </p:cNvPr>
            <p:cNvSpPr>
              <a:spLocks noChangeShapeType="1"/>
            </p:cNvSpPr>
            <p:nvPr/>
          </p:nvSpPr>
          <p:spPr bwMode="auto">
            <a:xfrm flipV="1">
              <a:off x="3487"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Line 30">
              <a:extLst>
                <a:ext uri="{FF2B5EF4-FFF2-40B4-BE49-F238E27FC236}">
                  <a16:creationId xmlns:a16="http://schemas.microsoft.com/office/drawing/2014/main" id="{C3296DEA-BA5D-1550-2F8C-61D004C85CC2}"/>
                </a:ext>
              </a:extLst>
            </p:cNvPr>
            <p:cNvSpPr>
              <a:spLocks noChangeShapeType="1"/>
            </p:cNvSpPr>
            <p:nvPr/>
          </p:nvSpPr>
          <p:spPr bwMode="auto">
            <a:xfrm flipV="1">
              <a:off x="3618"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Line 31">
              <a:extLst>
                <a:ext uri="{FF2B5EF4-FFF2-40B4-BE49-F238E27FC236}">
                  <a16:creationId xmlns:a16="http://schemas.microsoft.com/office/drawing/2014/main" id="{4DC37D43-3EE0-50F9-F72A-ECDDB7992FD7}"/>
                </a:ext>
              </a:extLst>
            </p:cNvPr>
            <p:cNvSpPr>
              <a:spLocks noChangeShapeType="1"/>
            </p:cNvSpPr>
            <p:nvPr/>
          </p:nvSpPr>
          <p:spPr bwMode="auto">
            <a:xfrm flipV="1">
              <a:off x="3754"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Line 32">
              <a:extLst>
                <a:ext uri="{FF2B5EF4-FFF2-40B4-BE49-F238E27FC236}">
                  <a16:creationId xmlns:a16="http://schemas.microsoft.com/office/drawing/2014/main" id="{2CCD18AF-6287-6CE2-EE7D-E19ACB2E7364}"/>
                </a:ext>
              </a:extLst>
            </p:cNvPr>
            <p:cNvSpPr>
              <a:spLocks noChangeShapeType="1"/>
            </p:cNvSpPr>
            <p:nvPr/>
          </p:nvSpPr>
          <p:spPr bwMode="auto">
            <a:xfrm flipV="1">
              <a:off x="3885"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Line 33">
              <a:extLst>
                <a:ext uri="{FF2B5EF4-FFF2-40B4-BE49-F238E27FC236}">
                  <a16:creationId xmlns:a16="http://schemas.microsoft.com/office/drawing/2014/main" id="{FD4BF7C8-C898-EDC5-9F97-4E41F6B319AB}"/>
                </a:ext>
              </a:extLst>
            </p:cNvPr>
            <p:cNvSpPr>
              <a:spLocks noChangeShapeType="1"/>
            </p:cNvSpPr>
            <p:nvPr/>
          </p:nvSpPr>
          <p:spPr bwMode="auto">
            <a:xfrm flipV="1">
              <a:off x="4020" y="3556"/>
              <a:ext cx="0" cy="10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Line 34">
              <a:extLst>
                <a:ext uri="{FF2B5EF4-FFF2-40B4-BE49-F238E27FC236}">
                  <a16:creationId xmlns:a16="http://schemas.microsoft.com/office/drawing/2014/main" id="{011A081A-16D7-94E8-CAED-A3545A0F3B52}"/>
                </a:ext>
              </a:extLst>
            </p:cNvPr>
            <p:cNvSpPr>
              <a:spLocks noChangeShapeType="1"/>
            </p:cNvSpPr>
            <p:nvPr/>
          </p:nvSpPr>
          <p:spPr bwMode="auto">
            <a:xfrm flipV="1">
              <a:off x="4151"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Line 35">
              <a:extLst>
                <a:ext uri="{FF2B5EF4-FFF2-40B4-BE49-F238E27FC236}">
                  <a16:creationId xmlns:a16="http://schemas.microsoft.com/office/drawing/2014/main" id="{6DCAB228-D696-80A6-07BC-8904285ABE90}"/>
                </a:ext>
              </a:extLst>
            </p:cNvPr>
            <p:cNvSpPr>
              <a:spLocks noChangeShapeType="1"/>
            </p:cNvSpPr>
            <p:nvPr/>
          </p:nvSpPr>
          <p:spPr bwMode="auto">
            <a:xfrm flipV="1">
              <a:off x="4287"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Line 36">
              <a:extLst>
                <a:ext uri="{FF2B5EF4-FFF2-40B4-BE49-F238E27FC236}">
                  <a16:creationId xmlns:a16="http://schemas.microsoft.com/office/drawing/2014/main" id="{0ACD08DE-3F29-00D7-B870-90329FD2BD2D}"/>
                </a:ext>
              </a:extLst>
            </p:cNvPr>
            <p:cNvSpPr>
              <a:spLocks noChangeShapeType="1"/>
            </p:cNvSpPr>
            <p:nvPr/>
          </p:nvSpPr>
          <p:spPr bwMode="auto">
            <a:xfrm flipV="1">
              <a:off x="4418"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Line 37">
              <a:extLst>
                <a:ext uri="{FF2B5EF4-FFF2-40B4-BE49-F238E27FC236}">
                  <a16:creationId xmlns:a16="http://schemas.microsoft.com/office/drawing/2014/main" id="{B9542E68-4F47-ABD3-58C0-1CC476D3B753}"/>
                </a:ext>
              </a:extLst>
            </p:cNvPr>
            <p:cNvSpPr>
              <a:spLocks noChangeShapeType="1"/>
            </p:cNvSpPr>
            <p:nvPr/>
          </p:nvSpPr>
          <p:spPr bwMode="auto">
            <a:xfrm flipV="1">
              <a:off x="4554"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Line 38">
              <a:extLst>
                <a:ext uri="{FF2B5EF4-FFF2-40B4-BE49-F238E27FC236}">
                  <a16:creationId xmlns:a16="http://schemas.microsoft.com/office/drawing/2014/main" id="{5F5C1F48-FBA5-0A6F-155B-B65FCC8B9AE0}"/>
                </a:ext>
              </a:extLst>
            </p:cNvPr>
            <p:cNvSpPr>
              <a:spLocks noChangeShapeType="1"/>
            </p:cNvSpPr>
            <p:nvPr/>
          </p:nvSpPr>
          <p:spPr bwMode="auto">
            <a:xfrm flipV="1">
              <a:off x="4685" y="3556"/>
              <a:ext cx="0" cy="10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Line 39">
              <a:extLst>
                <a:ext uri="{FF2B5EF4-FFF2-40B4-BE49-F238E27FC236}">
                  <a16:creationId xmlns:a16="http://schemas.microsoft.com/office/drawing/2014/main" id="{72565F5F-35FB-7089-AC36-8D50FE5683EF}"/>
                </a:ext>
              </a:extLst>
            </p:cNvPr>
            <p:cNvSpPr>
              <a:spLocks noChangeShapeType="1"/>
            </p:cNvSpPr>
            <p:nvPr/>
          </p:nvSpPr>
          <p:spPr bwMode="auto">
            <a:xfrm flipV="1">
              <a:off x="4820"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Line 40">
              <a:extLst>
                <a:ext uri="{FF2B5EF4-FFF2-40B4-BE49-F238E27FC236}">
                  <a16:creationId xmlns:a16="http://schemas.microsoft.com/office/drawing/2014/main" id="{26457041-9AFF-4C1D-D08E-25B19294BAC8}"/>
                </a:ext>
              </a:extLst>
            </p:cNvPr>
            <p:cNvSpPr>
              <a:spLocks noChangeShapeType="1"/>
            </p:cNvSpPr>
            <p:nvPr/>
          </p:nvSpPr>
          <p:spPr bwMode="auto">
            <a:xfrm flipV="1">
              <a:off x="4951"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Line 41">
              <a:extLst>
                <a:ext uri="{FF2B5EF4-FFF2-40B4-BE49-F238E27FC236}">
                  <a16:creationId xmlns:a16="http://schemas.microsoft.com/office/drawing/2014/main" id="{223DD193-3165-5B2C-FCA7-CEE4D903328B}"/>
                </a:ext>
              </a:extLst>
            </p:cNvPr>
            <p:cNvSpPr>
              <a:spLocks noChangeShapeType="1"/>
            </p:cNvSpPr>
            <p:nvPr/>
          </p:nvSpPr>
          <p:spPr bwMode="auto">
            <a:xfrm flipV="1">
              <a:off x="5087"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Line 42">
              <a:extLst>
                <a:ext uri="{FF2B5EF4-FFF2-40B4-BE49-F238E27FC236}">
                  <a16:creationId xmlns:a16="http://schemas.microsoft.com/office/drawing/2014/main" id="{53305410-65B0-F2E5-7279-EEF022D93B4B}"/>
                </a:ext>
              </a:extLst>
            </p:cNvPr>
            <p:cNvSpPr>
              <a:spLocks noChangeShapeType="1"/>
            </p:cNvSpPr>
            <p:nvPr/>
          </p:nvSpPr>
          <p:spPr bwMode="auto">
            <a:xfrm flipV="1">
              <a:off x="5218"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Line 43">
              <a:extLst>
                <a:ext uri="{FF2B5EF4-FFF2-40B4-BE49-F238E27FC236}">
                  <a16:creationId xmlns:a16="http://schemas.microsoft.com/office/drawing/2014/main" id="{389BADFF-3933-B807-E398-22D88A787137}"/>
                </a:ext>
              </a:extLst>
            </p:cNvPr>
            <p:cNvSpPr>
              <a:spLocks noChangeShapeType="1"/>
            </p:cNvSpPr>
            <p:nvPr/>
          </p:nvSpPr>
          <p:spPr bwMode="auto">
            <a:xfrm flipV="1">
              <a:off x="5354" y="3556"/>
              <a:ext cx="0" cy="10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Line 44">
              <a:extLst>
                <a:ext uri="{FF2B5EF4-FFF2-40B4-BE49-F238E27FC236}">
                  <a16:creationId xmlns:a16="http://schemas.microsoft.com/office/drawing/2014/main" id="{ECDDE0D8-205F-F199-0390-A1DAA417C0DA}"/>
                </a:ext>
              </a:extLst>
            </p:cNvPr>
            <p:cNvSpPr>
              <a:spLocks noChangeShapeType="1"/>
            </p:cNvSpPr>
            <p:nvPr/>
          </p:nvSpPr>
          <p:spPr bwMode="auto">
            <a:xfrm flipV="1">
              <a:off x="5485"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Line 45">
              <a:extLst>
                <a:ext uri="{FF2B5EF4-FFF2-40B4-BE49-F238E27FC236}">
                  <a16:creationId xmlns:a16="http://schemas.microsoft.com/office/drawing/2014/main" id="{563F4A35-66F2-A74E-5BD6-B61B58BEFFE6}"/>
                </a:ext>
              </a:extLst>
            </p:cNvPr>
            <p:cNvSpPr>
              <a:spLocks noChangeShapeType="1"/>
            </p:cNvSpPr>
            <p:nvPr/>
          </p:nvSpPr>
          <p:spPr bwMode="auto">
            <a:xfrm flipV="1">
              <a:off x="5620"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Line 46">
              <a:extLst>
                <a:ext uri="{FF2B5EF4-FFF2-40B4-BE49-F238E27FC236}">
                  <a16:creationId xmlns:a16="http://schemas.microsoft.com/office/drawing/2014/main" id="{2285647B-945B-BC97-6F2A-D6086472D3FC}"/>
                </a:ext>
              </a:extLst>
            </p:cNvPr>
            <p:cNvSpPr>
              <a:spLocks noChangeShapeType="1"/>
            </p:cNvSpPr>
            <p:nvPr/>
          </p:nvSpPr>
          <p:spPr bwMode="auto">
            <a:xfrm flipV="1">
              <a:off x="5751"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Line 47">
              <a:extLst>
                <a:ext uri="{FF2B5EF4-FFF2-40B4-BE49-F238E27FC236}">
                  <a16:creationId xmlns:a16="http://schemas.microsoft.com/office/drawing/2014/main" id="{5F92297A-2B99-07E1-FBE1-2460F7808CB0}"/>
                </a:ext>
              </a:extLst>
            </p:cNvPr>
            <p:cNvSpPr>
              <a:spLocks noChangeShapeType="1"/>
            </p:cNvSpPr>
            <p:nvPr/>
          </p:nvSpPr>
          <p:spPr bwMode="auto">
            <a:xfrm flipV="1">
              <a:off x="5887" y="3604"/>
              <a:ext cx="0" cy="5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Line 48">
              <a:extLst>
                <a:ext uri="{FF2B5EF4-FFF2-40B4-BE49-F238E27FC236}">
                  <a16:creationId xmlns:a16="http://schemas.microsoft.com/office/drawing/2014/main" id="{A807199E-FE49-6E1E-A32A-2E678CDFD700}"/>
                </a:ext>
              </a:extLst>
            </p:cNvPr>
            <p:cNvSpPr>
              <a:spLocks noChangeShapeType="1"/>
            </p:cNvSpPr>
            <p:nvPr/>
          </p:nvSpPr>
          <p:spPr bwMode="auto">
            <a:xfrm flipV="1">
              <a:off x="6018" y="3556"/>
              <a:ext cx="0" cy="10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Line 49">
              <a:extLst>
                <a:ext uri="{FF2B5EF4-FFF2-40B4-BE49-F238E27FC236}">
                  <a16:creationId xmlns:a16="http://schemas.microsoft.com/office/drawing/2014/main" id="{09000822-E5DB-25AA-9935-1C5BDD6F0D5A}"/>
                </a:ext>
              </a:extLst>
            </p:cNvPr>
            <p:cNvSpPr>
              <a:spLocks noChangeShapeType="1"/>
            </p:cNvSpPr>
            <p:nvPr/>
          </p:nvSpPr>
          <p:spPr bwMode="auto">
            <a:xfrm>
              <a:off x="1354" y="3657"/>
              <a:ext cx="466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50">
              <a:extLst>
                <a:ext uri="{FF2B5EF4-FFF2-40B4-BE49-F238E27FC236}">
                  <a16:creationId xmlns:a16="http://schemas.microsoft.com/office/drawing/2014/main" id="{5B458A6B-4BB4-77F4-086E-C47E884D9817}"/>
                </a:ext>
              </a:extLst>
            </p:cNvPr>
            <p:cNvSpPr>
              <a:spLocks noChangeShapeType="1"/>
            </p:cNvSpPr>
            <p:nvPr/>
          </p:nvSpPr>
          <p:spPr bwMode="auto">
            <a:xfrm>
              <a:off x="1354" y="3497"/>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51">
              <a:extLst>
                <a:ext uri="{FF2B5EF4-FFF2-40B4-BE49-F238E27FC236}">
                  <a16:creationId xmlns:a16="http://schemas.microsoft.com/office/drawing/2014/main" id="{D8C75D4B-82F9-EBFC-AF45-D0FE687FF97C}"/>
                </a:ext>
              </a:extLst>
            </p:cNvPr>
            <p:cNvSpPr>
              <a:spLocks noChangeShapeType="1"/>
            </p:cNvSpPr>
            <p:nvPr/>
          </p:nvSpPr>
          <p:spPr bwMode="auto">
            <a:xfrm>
              <a:off x="1354" y="3182"/>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Line 52">
              <a:extLst>
                <a:ext uri="{FF2B5EF4-FFF2-40B4-BE49-F238E27FC236}">
                  <a16:creationId xmlns:a16="http://schemas.microsoft.com/office/drawing/2014/main" id="{087B017B-B500-66B0-5BA1-F68D137204DA}"/>
                </a:ext>
              </a:extLst>
            </p:cNvPr>
            <p:cNvSpPr>
              <a:spLocks noChangeShapeType="1"/>
            </p:cNvSpPr>
            <p:nvPr/>
          </p:nvSpPr>
          <p:spPr bwMode="auto">
            <a:xfrm>
              <a:off x="1354" y="2867"/>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Line 53">
              <a:extLst>
                <a:ext uri="{FF2B5EF4-FFF2-40B4-BE49-F238E27FC236}">
                  <a16:creationId xmlns:a16="http://schemas.microsoft.com/office/drawing/2014/main" id="{5CE9ADE2-3F55-ADB4-2AB4-71AC45E8D5D9}"/>
                </a:ext>
              </a:extLst>
            </p:cNvPr>
            <p:cNvSpPr>
              <a:spLocks noChangeShapeType="1"/>
            </p:cNvSpPr>
            <p:nvPr/>
          </p:nvSpPr>
          <p:spPr bwMode="auto">
            <a:xfrm>
              <a:off x="1354" y="2547"/>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Line 54">
              <a:extLst>
                <a:ext uri="{FF2B5EF4-FFF2-40B4-BE49-F238E27FC236}">
                  <a16:creationId xmlns:a16="http://schemas.microsoft.com/office/drawing/2014/main" id="{ACEB7F85-933C-78D3-27DF-B63F9543533E}"/>
                </a:ext>
              </a:extLst>
            </p:cNvPr>
            <p:cNvSpPr>
              <a:spLocks noChangeShapeType="1"/>
            </p:cNvSpPr>
            <p:nvPr/>
          </p:nvSpPr>
          <p:spPr bwMode="auto">
            <a:xfrm>
              <a:off x="1354" y="2232"/>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Line 55">
              <a:extLst>
                <a:ext uri="{FF2B5EF4-FFF2-40B4-BE49-F238E27FC236}">
                  <a16:creationId xmlns:a16="http://schemas.microsoft.com/office/drawing/2014/main" id="{2BC32A38-6173-AB21-3ACA-2EA46B7D4FEB}"/>
                </a:ext>
              </a:extLst>
            </p:cNvPr>
            <p:cNvSpPr>
              <a:spLocks noChangeShapeType="1"/>
            </p:cNvSpPr>
            <p:nvPr/>
          </p:nvSpPr>
          <p:spPr bwMode="auto">
            <a:xfrm>
              <a:off x="1354" y="1917"/>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Line 56">
              <a:extLst>
                <a:ext uri="{FF2B5EF4-FFF2-40B4-BE49-F238E27FC236}">
                  <a16:creationId xmlns:a16="http://schemas.microsoft.com/office/drawing/2014/main" id="{173F8339-CC2C-EAE6-6878-9F47BFD11E9C}"/>
                </a:ext>
              </a:extLst>
            </p:cNvPr>
            <p:cNvSpPr>
              <a:spLocks noChangeShapeType="1"/>
            </p:cNvSpPr>
            <p:nvPr/>
          </p:nvSpPr>
          <p:spPr bwMode="auto">
            <a:xfrm>
              <a:off x="1354" y="1602"/>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Line 57">
              <a:extLst>
                <a:ext uri="{FF2B5EF4-FFF2-40B4-BE49-F238E27FC236}">
                  <a16:creationId xmlns:a16="http://schemas.microsoft.com/office/drawing/2014/main" id="{17D2E11A-0AC9-AA53-DFBB-32D71651B4E5}"/>
                </a:ext>
              </a:extLst>
            </p:cNvPr>
            <p:cNvSpPr>
              <a:spLocks noChangeShapeType="1"/>
            </p:cNvSpPr>
            <p:nvPr/>
          </p:nvSpPr>
          <p:spPr bwMode="auto">
            <a:xfrm>
              <a:off x="1354" y="1282"/>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Line 58">
              <a:extLst>
                <a:ext uri="{FF2B5EF4-FFF2-40B4-BE49-F238E27FC236}">
                  <a16:creationId xmlns:a16="http://schemas.microsoft.com/office/drawing/2014/main" id="{10846438-7347-F9B4-0472-9C01990B1A9E}"/>
                </a:ext>
              </a:extLst>
            </p:cNvPr>
            <p:cNvSpPr>
              <a:spLocks noChangeShapeType="1"/>
            </p:cNvSpPr>
            <p:nvPr/>
          </p:nvSpPr>
          <p:spPr bwMode="auto">
            <a:xfrm>
              <a:off x="1354" y="967"/>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Line 59">
              <a:extLst>
                <a:ext uri="{FF2B5EF4-FFF2-40B4-BE49-F238E27FC236}">
                  <a16:creationId xmlns:a16="http://schemas.microsoft.com/office/drawing/2014/main" id="{221F36F8-31A8-F8A9-05DB-AAC5BFF59205}"/>
                </a:ext>
              </a:extLst>
            </p:cNvPr>
            <p:cNvSpPr>
              <a:spLocks noChangeShapeType="1"/>
            </p:cNvSpPr>
            <p:nvPr/>
          </p:nvSpPr>
          <p:spPr bwMode="auto">
            <a:xfrm>
              <a:off x="1354" y="651"/>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Line 60">
              <a:extLst>
                <a:ext uri="{FF2B5EF4-FFF2-40B4-BE49-F238E27FC236}">
                  <a16:creationId xmlns:a16="http://schemas.microsoft.com/office/drawing/2014/main" id="{F627BCFD-7E0D-C829-4004-2673529E9C96}"/>
                </a:ext>
              </a:extLst>
            </p:cNvPr>
            <p:cNvSpPr>
              <a:spLocks noChangeShapeType="1"/>
            </p:cNvSpPr>
            <p:nvPr/>
          </p:nvSpPr>
          <p:spPr bwMode="auto">
            <a:xfrm flipV="1">
              <a:off x="1354" y="491"/>
              <a:ext cx="0" cy="316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Line 61">
              <a:extLst>
                <a:ext uri="{FF2B5EF4-FFF2-40B4-BE49-F238E27FC236}">
                  <a16:creationId xmlns:a16="http://schemas.microsoft.com/office/drawing/2014/main" id="{21D3EF96-35A5-2CD5-4170-9F50BB3A6D5B}"/>
                </a:ext>
              </a:extLst>
            </p:cNvPr>
            <p:cNvSpPr>
              <a:spLocks noChangeShapeType="1"/>
            </p:cNvSpPr>
            <p:nvPr/>
          </p:nvSpPr>
          <p:spPr bwMode="auto">
            <a:xfrm>
              <a:off x="1354" y="491"/>
              <a:ext cx="0" cy="6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Line 62">
              <a:extLst>
                <a:ext uri="{FF2B5EF4-FFF2-40B4-BE49-F238E27FC236}">
                  <a16:creationId xmlns:a16="http://schemas.microsoft.com/office/drawing/2014/main" id="{758C63AA-BAE0-CD41-6043-00ACE9A15744}"/>
                </a:ext>
              </a:extLst>
            </p:cNvPr>
            <p:cNvSpPr>
              <a:spLocks noChangeShapeType="1"/>
            </p:cNvSpPr>
            <p:nvPr/>
          </p:nvSpPr>
          <p:spPr bwMode="auto">
            <a:xfrm>
              <a:off x="1485"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Line 63">
              <a:extLst>
                <a:ext uri="{FF2B5EF4-FFF2-40B4-BE49-F238E27FC236}">
                  <a16:creationId xmlns:a16="http://schemas.microsoft.com/office/drawing/2014/main" id="{063F6078-33C8-8B95-F68B-11D5A2ECF235}"/>
                </a:ext>
              </a:extLst>
            </p:cNvPr>
            <p:cNvSpPr>
              <a:spLocks noChangeShapeType="1"/>
            </p:cNvSpPr>
            <p:nvPr/>
          </p:nvSpPr>
          <p:spPr bwMode="auto">
            <a:xfrm>
              <a:off x="1621"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Line 64">
              <a:extLst>
                <a:ext uri="{FF2B5EF4-FFF2-40B4-BE49-F238E27FC236}">
                  <a16:creationId xmlns:a16="http://schemas.microsoft.com/office/drawing/2014/main" id="{5C716202-C6AD-126D-18D2-C7953B6F11E0}"/>
                </a:ext>
              </a:extLst>
            </p:cNvPr>
            <p:cNvSpPr>
              <a:spLocks noChangeShapeType="1"/>
            </p:cNvSpPr>
            <p:nvPr/>
          </p:nvSpPr>
          <p:spPr bwMode="auto">
            <a:xfrm>
              <a:off x="1752"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Line 65">
              <a:extLst>
                <a:ext uri="{FF2B5EF4-FFF2-40B4-BE49-F238E27FC236}">
                  <a16:creationId xmlns:a16="http://schemas.microsoft.com/office/drawing/2014/main" id="{162573A7-4B83-5E0A-0497-921D0ECA5013}"/>
                </a:ext>
              </a:extLst>
            </p:cNvPr>
            <p:cNvSpPr>
              <a:spLocks noChangeShapeType="1"/>
            </p:cNvSpPr>
            <p:nvPr/>
          </p:nvSpPr>
          <p:spPr bwMode="auto">
            <a:xfrm>
              <a:off x="1887"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Line 66">
              <a:extLst>
                <a:ext uri="{FF2B5EF4-FFF2-40B4-BE49-F238E27FC236}">
                  <a16:creationId xmlns:a16="http://schemas.microsoft.com/office/drawing/2014/main" id="{CD90C5F7-B638-32EC-CD91-AA544846EF07}"/>
                </a:ext>
              </a:extLst>
            </p:cNvPr>
            <p:cNvSpPr>
              <a:spLocks noChangeShapeType="1"/>
            </p:cNvSpPr>
            <p:nvPr/>
          </p:nvSpPr>
          <p:spPr bwMode="auto">
            <a:xfrm>
              <a:off x="2018" y="491"/>
              <a:ext cx="0" cy="6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Line 67">
              <a:extLst>
                <a:ext uri="{FF2B5EF4-FFF2-40B4-BE49-F238E27FC236}">
                  <a16:creationId xmlns:a16="http://schemas.microsoft.com/office/drawing/2014/main" id="{3B5068CA-5763-C637-0AEA-FC1495216BE9}"/>
                </a:ext>
              </a:extLst>
            </p:cNvPr>
            <p:cNvSpPr>
              <a:spLocks noChangeShapeType="1"/>
            </p:cNvSpPr>
            <p:nvPr/>
          </p:nvSpPr>
          <p:spPr bwMode="auto">
            <a:xfrm>
              <a:off x="2154"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Line 68">
              <a:extLst>
                <a:ext uri="{FF2B5EF4-FFF2-40B4-BE49-F238E27FC236}">
                  <a16:creationId xmlns:a16="http://schemas.microsoft.com/office/drawing/2014/main" id="{FEB98B6F-107E-7116-9535-A2EFF24C219E}"/>
                </a:ext>
              </a:extLst>
            </p:cNvPr>
            <p:cNvSpPr>
              <a:spLocks noChangeShapeType="1"/>
            </p:cNvSpPr>
            <p:nvPr/>
          </p:nvSpPr>
          <p:spPr bwMode="auto">
            <a:xfrm>
              <a:off x="2285"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Line 69">
              <a:extLst>
                <a:ext uri="{FF2B5EF4-FFF2-40B4-BE49-F238E27FC236}">
                  <a16:creationId xmlns:a16="http://schemas.microsoft.com/office/drawing/2014/main" id="{384F5F8D-2598-999F-01AF-521AE544A520}"/>
                </a:ext>
              </a:extLst>
            </p:cNvPr>
            <p:cNvSpPr>
              <a:spLocks noChangeShapeType="1"/>
            </p:cNvSpPr>
            <p:nvPr/>
          </p:nvSpPr>
          <p:spPr bwMode="auto">
            <a:xfrm>
              <a:off x="2421"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Line 70">
              <a:extLst>
                <a:ext uri="{FF2B5EF4-FFF2-40B4-BE49-F238E27FC236}">
                  <a16:creationId xmlns:a16="http://schemas.microsoft.com/office/drawing/2014/main" id="{44C25776-391E-4690-EE3D-E2837BBFCC9F}"/>
                </a:ext>
              </a:extLst>
            </p:cNvPr>
            <p:cNvSpPr>
              <a:spLocks noChangeShapeType="1"/>
            </p:cNvSpPr>
            <p:nvPr/>
          </p:nvSpPr>
          <p:spPr bwMode="auto">
            <a:xfrm>
              <a:off x="2551"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Line 71">
              <a:extLst>
                <a:ext uri="{FF2B5EF4-FFF2-40B4-BE49-F238E27FC236}">
                  <a16:creationId xmlns:a16="http://schemas.microsoft.com/office/drawing/2014/main" id="{2E48946E-8A2D-2E23-59D5-126EC3D64FCB}"/>
                </a:ext>
              </a:extLst>
            </p:cNvPr>
            <p:cNvSpPr>
              <a:spLocks noChangeShapeType="1"/>
            </p:cNvSpPr>
            <p:nvPr/>
          </p:nvSpPr>
          <p:spPr bwMode="auto">
            <a:xfrm>
              <a:off x="2687" y="491"/>
              <a:ext cx="0" cy="6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Line 72">
              <a:extLst>
                <a:ext uri="{FF2B5EF4-FFF2-40B4-BE49-F238E27FC236}">
                  <a16:creationId xmlns:a16="http://schemas.microsoft.com/office/drawing/2014/main" id="{050CEDFD-7669-F788-A27F-425A4466AD15}"/>
                </a:ext>
              </a:extLst>
            </p:cNvPr>
            <p:cNvSpPr>
              <a:spLocks noChangeShapeType="1"/>
            </p:cNvSpPr>
            <p:nvPr/>
          </p:nvSpPr>
          <p:spPr bwMode="auto">
            <a:xfrm>
              <a:off x="2818"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Line 73">
              <a:extLst>
                <a:ext uri="{FF2B5EF4-FFF2-40B4-BE49-F238E27FC236}">
                  <a16:creationId xmlns:a16="http://schemas.microsoft.com/office/drawing/2014/main" id="{E9344843-2657-CAB5-E528-9BAC209FCA45}"/>
                </a:ext>
              </a:extLst>
            </p:cNvPr>
            <p:cNvSpPr>
              <a:spLocks noChangeShapeType="1"/>
            </p:cNvSpPr>
            <p:nvPr/>
          </p:nvSpPr>
          <p:spPr bwMode="auto">
            <a:xfrm>
              <a:off x="2954"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Line 74">
              <a:extLst>
                <a:ext uri="{FF2B5EF4-FFF2-40B4-BE49-F238E27FC236}">
                  <a16:creationId xmlns:a16="http://schemas.microsoft.com/office/drawing/2014/main" id="{F94342DB-83C8-5A4C-C3CE-E2EAE8B7ECD7}"/>
                </a:ext>
              </a:extLst>
            </p:cNvPr>
            <p:cNvSpPr>
              <a:spLocks noChangeShapeType="1"/>
            </p:cNvSpPr>
            <p:nvPr/>
          </p:nvSpPr>
          <p:spPr bwMode="auto">
            <a:xfrm>
              <a:off x="3085"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Line 75">
              <a:extLst>
                <a:ext uri="{FF2B5EF4-FFF2-40B4-BE49-F238E27FC236}">
                  <a16:creationId xmlns:a16="http://schemas.microsoft.com/office/drawing/2014/main" id="{C2B26773-6FEE-22D3-D6CE-1F744A4442ED}"/>
                </a:ext>
              </a:extLst>
            </p:cNvPr>
            <p:cNvSpPr>
              <a:spLocks noChangeShapeType="1"/>
            </p:cNvSpPr>
            <p:nvPr/>
          </p:nvSpPr>
          <p:spPr bwMode="auto">
            <a:xfrm>
              <a:off x="3221"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Line 76">
              <a:extLst>
                <a:ext uri="{FF2B5EF4-FFF2-40B4-BE49-F238E27FC236}">
                  <a16:creationId xmlns:a16="http://schemas.microsoft.com/office/drawing/2014/main" id="{DD2D608F-F8C9-04A2-DC2C-3A0E0CEFC4A1}"/>
                </a:ext>
              </a:extLst>
            </p:cNvPr>
            <p:cNvSpPr>
              <a:spLocks noChangeShapeType="1"/>
            </p:cNvSpPr>
            <p:nvPr/>
          </p:nvSpPr>
          <p:spPr bwMode="auto">
            <a:xfrm>
              <a:off x="3351" y="491"/>
              <a:ext cx="0" cy="6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Line 77">
              <a:extLst>
                <a:ext uri="{FF2B5EF4-FFF2-40B4-BE49-F238E27FC236}">
                  <a16:creationId xmlns:a16="http://schemas.microsoft.com/office/drawing/2014/main" id="{8E82FAAB-7CCC-AE69-AEDA-94846C6EA716}"/>
                </a:ext>
              </a:extLst>
            </p:cNvPr>
            <p:cNvSpPr>
              <a:spLocks noChangeShapeType="1"/>
            </p:cNvSpPr>
            <p:nvPr/>
          </p:nvSpPr>
          <p:spPr bwMode="auto">
            <a:xfrm>
              <a:off x="3487"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Line 78">
              <a:extLst>
                <a:ext uri="{FF2B5EF4-FFF2-40B4-BE49-F238E27FC236}">
                  <a16:creationId xmlns:a16="http://schemas.microsoft.com/office/drawing/2014/main" id="{87D84268-D734-5A5D-F332-59FDAFF02EB0}"/>
                </a:ext>
              </a:extLst>
            </p:cNvPr>
            <p:cNvSpPr>
              <a:spLocks noChangeShapeType="1"/>
            </p:cNvSpPr>
            <p:nvPr/>
          </p:nvSpPr>
          <p:spPr bwMode="auto">
            <a:xfrm>
              <a:off x="3618"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Line 79">
              <a:extLst>
                <a:ext uri="{FF2B5EF4-FFF2-40B4-BE49-F238E27FC236}">
                  <a16:creationId xmlns:a16="http://schemas.microsoft.com/office/drawing/2014/main" id="{55EF7352-321E-3295-480D-BC62402E5D02}"/>
                </a:ext>
              </a:extLst>
            </p:cNvPr>
            <p:cNvSpPr>
              <a:spLocks noChangeShapeType="1"/>
            </p:cNvSpPr>
            <p:nvPr/>
          </p:nvSpPr>
          <p:spPr bwMode="auto">
            <a:xfrm>
              <a:off x="3754"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Line 80">
              <a:extLst>
                <a:ext uri="{FF2B5EF4-FFF2-40B4-BE49-F238E27FC236}">
                  <a16:creationId xmlns:a16="http://schemas.microsoft.com/office/drawing/2014/main" id="{C53D4ADB-4462-1262-124D-83A266E6A872}"/>
                </a:ext>
              </a:extLst>
            </p:cNvPr>
            <p:cNvSpPr>
              <a:spLocks noChangeShapeType="1"/>
            </p:cNvSpPr>
            <p:nvPr/>
          </p:nvSpPr>
          <p:spPr bwMode="auto">
            <a:xfrm>
              <a:off x="3885"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Line 81">
              <a:extLst>
                <a:ext uri="{FF2B5EF4-FFF2-40B4-BE49-F238E27FC236}">
                  <a16:creationId xmlns:a16="http://schemas.microsoft.com/office/drawing/2014/main" id="{92AF6826-3275-8F87-4AA1-A1217C74F26B}"/>
                </a:ext>
              </a:extLst>
            </p:cNvPr>
            <p:cNvSpPr>
              <a:spLocks noChangeShapeType="1"/>
            </p:cNvSpPr>
            <p:nvPr/>
          </p:nvSpPr>
          <p:spPr bwMode="auto">
            <a:xfrm>
              <a:off x="4020" y="491"/>
              <a:ext cx="0" cy="6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Line 82">
              <a:extLst>
                <a:ext uri="{FF2B5EF4-FFF2-40B4-BE49-F238E27FC236}">
                  <a16:creationId xmlns:a16="http://schemas.microsoft.com/office/drawing/2014/main" id="{EE97FF8F-4585-5C20-B8BF-B8F4443E8789}"/>
                </a:ext>
              </a:extLst>
            </p:cNvPr>
            <p:cNvSpPr>
              <a:spLocks noChangeShapeType="1"/>
            </p:cNvSpPr>
            <p:nvPr/>
          </p:nvSpPr>
          <p:spPr bwMode="auto">
            <a:xfrm>
              <a:off x="4151"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Line 83">
              <a:extLst>
                <a:ext uri="{FF2B5EF4-FFF2-40B4-BE49-F238E27FC236}">
                  <a16:creationId xmlns:a16="http://schemas.microsoft.com/office/drawing/2014/main" id="{30890264-59D7-3373-F282-104110EC6972}"/>
                </a:ext>
              </a:extLst>
            </p:cNvPr>
            <p:cNvSpPr>
              <a:spLocks noChangeShapeType="1"/>
            </p:cNvSpPr>
            <p:nvPr/>
          </p:nvSpPr>
          <p:spPr bwMode="auto">
            <a:xfrm>
              <a:off x="4287"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Line 84">
              <a:extLst>
                <a:ext uri="{FF2B5EF4-FFF2-40B4-BE49-F238E27FC236}">
                  <a16:creationId xmlns:a16="http://schemas.microsoft.com/office/drawing/2014/main" id="{64018891-BA35-CB25-AB04-C2D33811A19F}"/>
                </a:ext>
              </a:extLst>
            </p:cNvPr>
            <p:cNvSpPr>
              <a:spLocks noChangeShapeType="1"/>
            </p:cNvSpPr>
            <p:nvPr/>
          </p:nvSpPr>
          <p:spPr bwMode="auto">
            <a:xfrm>
              <a:off x="4418"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Line 85">
              <a:extLst>
                <a:ext uri="{FF2B5EF4-FFF2-40B4-BE49-F238E27FC236}">
                  <a16:creationId xmlns:a16="http://schemas.microsoft.com/office/drawing/2014/main" id="{5FB348F2-62AF-51AA-43F7-B8910D715021}"/>
                </a:ext>
              </a:extLst>
            </p:cNvPr>
            <p:cNvSpPr>
              <a:spLocks noChangeShapeType="1"/>
            </p:cNvSpPr>
            <p:nvPr/>
          </p:nvSpPr>
          <p:spPr bwMode="auto">
            <a:xfrm>
              <a:off x="4554"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Line 86">
              <a:extLst>
                <a:ext uri="{FF2B5EF4-FFF2-40B4-BE49-F238E27FC236}">
                  <a16:creationId xmlns:a16="http://schemas.microsoft.com/office/drawing/2014/main" id="{3059CDDF-3F92-3C82-F8F4-8136AB18F14F}"/>
                </a:ext>
              </a:extLst>
            </p:cNvPr>
            <p:cNvSpPr>
              <a:spLocks noChangeShapeType="1"/>
            </p:cNvSpPr>
            <p:nvPr/>
          </p:nvSpPr>
          <p:spPr bwMode="auto">
            <a:xfrm>
              <a:off x="4685" y="491"/>
              <a:ext cx="0" cy="6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Line 87">
              <a:extLst>
                <a:ext uri="{FF2B5EF4-FFF2-40B4-BE49-F238E27FC236}">
                  <a16:creationId xmlns:a16="http://schemas.microsoft.com/office/drawing/2014/main" id="{72333D71-E15A-0DFF-DE67-9B9F73CAB27A}"/>
                </a:ext>
              </a:extLst>
            </p:cNvPr>
            <p:cNvSpPr>
              <a:spLocks noChangeShapeType="1"/>
            </p:cNvSpPr>
            <p:nvPr/>
          </p:nvSpPr>
          <p:spPr bwMode="auto">
            <a:xfrm>
              <a:off x="4820"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Line 88">
              <a:extLst>
                <a:ext uri="{FF2B5EF4-FFF2-40B4-BE49-F238E27FC236}">
                  <a16:creationId xmlns:a16="http://schemas.microsoft.com/office/drawing/2014/main" id="{D993B0A7-A60F-06B4-F373-9368577E5F26}"/>
                </a:ext>
              </a:extLst>
            </p:cNvPr>
            <p:cNvSpPr>
              <a:spLocks noChangeShapeType="1"/>
            </p:cNvSpPr>
            <p:nvPr/>
          </p:nvSpPr>
          <p:spPr bwMode="auto">
            <a:xfrm>
              <a:off x="4951"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Line 89">
              <a:extLst>
                <a:ext uri="{FF2B5EF4-FFF2-40B4-BE49-F238E27FC236}">
                  <a16:creationId xmlns:a16="http://schemas.microsoft.com/office/drawing/2014/main" id="{98748F74-E051-F5E1-C593-B22F297AC41E}"/>
                </a:ext>
              </a:extLst>
            </p:cNvPr>
            <p:cNvSpPr>
              <a:spLocks noChangeShapeType="1"/>
            </p:cNvSpPr>
            <p:nvPr/>
          </p:nvSpPr>
          <p:spPr bwMode="auto">
            <a:xfrm>
              <a:off x="5087"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Line 90">
              <a:extLst>
                <a:ext uri="{FF2B5EF4-FFF2-40B4-BE49-F238E27FC236}">
                  <a16:creationId xmlns:a16="http://schemas.microsoft.com/office/drawing/2014/main" id="{E212F688-CB2F-0107-BE29-5534C4FD39A7}"/>
                </a:ext>
              </a:extLst>
            </p:cNvPr>
            <p:cNvSpPr>
              <a:spLocks noChangeShapeType="1"/>
            </p:cNvSpPr>
            <p:nvPr/>
          </p:nvSpPr>
          <p:spPr bwMode="auto">
            <a:xfrm>
              <a:off x="5218"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 name="Line 91">
              <a:extLst>
                <a:ext uri="{FF2B5EF4-FFF2-40B4-BE49-F238E27FC236}">
                  <a16:creationId xmlns:a16="http://schemas.microsoft.com/office/drawing/2014/main" id="{86EEE53B-A8F0-132D-D53B-38E4637CCBA4}"/>
                </a:ext>
              </a:extLst>
            </p:cNvPr>
            <p:cNvSpPr>
              <a:spLocks noChangeShapeType="1"/>
            </p:cNvSpPr>
            <p:nvPr/>
          </p:nvSpPr>
          <p:spPr bwMode="auto">
            <a:xfrm>
              <a:off x="5354" y="491"/>
              <a:ext cx="0" cy="6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Line 92">
              <a:extLst>
                <a:ext uri="{FF2B5EF4-FFF2-40B4-BE49-F238E27FC236}">
                  <a16:creationId xmlns:a16="http://schemas.microsoft.com/office/drawing/2014/main" id="{2321420F-FFDC-8853-754B-7A94D9D91EC5}"/>
                </a:ext>
              </a:extLst>
            </p:cNvPr>
            <p:cNvSpPr>
              <a:spLocks noChangeShapeType="1"/>
            </p:cNvSpPr>
            <p:nvPr/>
          </p:nvSpPr>
          <p:spPr bwMode="auto">
            <a:xfrm>
              <a:off x="5485"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Line 93">
              <a:extLst>
                <a:ext uri="{FF2B5EF4-FFF2-40B4-BE49-F238E27FC236}">
                  <a16:creationId xmlns:a16="http://schemas.microsoft.com/office/drawing/2014/main" id="{9C9113F7-1335-07F4-A12E-AB8BDA6350A7}"/>
                </a:ext>
              </a:extLst>
            </p:cNvPr>
            <p:cNvSpPr>
              <a:spLocks noChangeShapeType="1"/>
            </p:cNvSpPr>
            <p:nvPr/>
          </p:nvSpPr>
          <p:spPr bwMode="auto">
            <a:xfrm>
              <a:off x="5620"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Line 94">
              <a:extLst>
                <a:ext uri="{FF2B5EF4-FFF2-40B4-BE49-F238E27FC236}">
                  <a16:creationId xmlns:a16="http://schemas.microsoft.com/office/drawing/2014/main" id="{DB4DBD83-08E9-A0AD-4AD3-27C86D0D8187}"/>
                </a:ext>
              </a:extLst>
            </p:cNvPr>
            <p:cNvSpPr>
              <a:spLocks noChangeShapeType="1"/>
            </p:cNvSpPr>
            <p:nvPr/>
          </p:nvSpPr>
          <p:spPr bwMode="auto">
            <a:xfrm>
              <a:off x="5751"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Line 95">
              <a:extLst>
                <a:ext uri="{FF2B5EF4-FFF2-40B4-BE49-F238E27FC236}">
                  <a16:creationId xmlns:a16="http://schemas.microsoft.com/office/drawing/2014/main" id="{EA6EA59E-D476-3610-3D3E-FB655C05B5DE}"/>
                </a:ext>
              </a:extLst>
            </p:cNvPr>
            <p:cNvSpPr>
              <a:spLocks noChangeShapeType="1"/>
            </p:cNvSpPr>
            <p:nvPr/>
          </p:nvSpPr>
          <p:spPr bwMode="auto">
            <a:xfrm>
              <a:off x="5887" y="491"/>
              <a:ext cx="0" cy="3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Line 96">
              <a:extLst>
                <a:ext uri="{FF2B5EF4-FFF2-40B4-BE49-F238E27FC236}">
                  <a16:creationId xmlns:a16="http://schemas.microsoft.com/office/drawing/2014/main" id="{2B3CA40B-3989-A7DB-F709-A2F9127BE411}"/>
                </a:ext>
              </a:extLst>
            </p:cNvPr>
            <p:cNvSpPr>
              <a:spLocks noChangeShapeType="1"/>
            </p:cNvSpPr>
            <p:nvPr/>
          </p:nvSpPr>
          <p:spPr bwMode="auto">
            <a:xfrm>
              <a:off x="6018" y="491"/>
              <a:ext cx="0" cy="6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Line 97">
              <a:extLst>
                <a:ext uri="{FF2B5EF4-FFF2-40B4-BE49-F238E27FC236}">
                  <a16:creationId xmlns:a16="http://schemas.microsoft.com/office/drawing/2014/main" id="{F5A238D1-A4D3-7613-CADD-A5A194FDB7C5}"/>
                </a:ext>
              </a:extLst>
            </p:cNvPr>
            <p:cNvSpPr>
              <a:spLocks noChangeShapeType="1"/>
            </p:cNvSpPr>
            <p:nvPr/>
          </p:nvSpPr>
          <p:spPr bwMode="auto">
            <a:xfrm>
              <a:off x="1354" y="491"/>
              <a:ext cx="466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Line 98">
              <a:extLst>
                <a:ext uri="{FF2B5EF4-FFF2-40B4-BE49-F238E27FC236}">
                  <a16:creationId xmlns:a16="http://schemas.microsoft.com/office/drawing/2014/main" id="{624793EC-8476-7C88-57E3-CB86EB5F46B8}"/>
                </a:ext>
              </a:extLst>
            </p:cNvPr>
            <p:cNvSpPr>
              <a:spLocks noChangeShapeType="1"/>
            </p:cNvSpPr>
            <p:nvPr/>
          </p:nvSpPr>
          <p:spPr bwMode="auto">
            <a:xfrm>
              <a:off x="6018" y="3497"/>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Line 99">
              <a:extLst>
                <a:ext uri="{FF2B5EF4-FFF2-40B4-BE49-F238E27FC236}">
                  <a16:creationId xmlns:a16="http://schemas.microsoft.com/office/drawing/2014/main" id="{9673D051-AD8A-3B23-89AD-5F25F9FE3A5E}"/>
                </a:ext>
              </a:extLst>
            </p:cNvPr>
            <p:cNvSpPr>
              <a:spLocks noChangeShapeType="1"/>
            </p:cNvSpPr>
            <p:nvPr/>
          </p:nvSpPr>
          <p:spPr bwMode="auto">
            <a:xfrm>
              <a:off x="6018" y="3182"/>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Line 100">
              <a:extLst>
                <a:ext uri="{FF2B5EF4-FFF2-40B4-BE49-F238E27FC236}">
                  <a16:creationId xmlns:a16="http://schemas.microsoft.com/office/drawing/2014/main" id="{C6AE01AF-57F4-A675-5067-20A20E834A26}"/>
                </a:ext>
              </a:extLst>
            </p:cNvPr>
            <p:cNvSpPr>
              <a:spLocks noChangeShapeType="1"/>
            </p:cNvSpPr>
            <p:nvPr/>
          </p:nvSpPr>
          <p:spPr bwMode="auto">
            <a:xfrm>
              <a:off x="6018" y="2867"/>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 name="Line 101">
              <a:extLst>
                <a:ext uri="{FF2B5EF4-FFF2-40B4-BE49-F238E27FC236}">
                  <a16:creationId xmlns:a16="http://schemas.microsoft.com/office/drawing/2014/main" id="{6E67E713-4AD6-CA6D-4655-12561726AD2D}"/>
                </a:ext>
              </a:extLst>
            </p:cNvPr>
            <p:cNvSpPr>
              <a:spLocks noChangeShapeType="1"/>
            </p:cNvSpPr>
            <p:nvPr/>
          </p:nvSpPr>
          <p:spPr bwMode="auto">
            <a:xfrm>
              <a:off x="6018" y="2547"/>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 name="Line 102">
              <a:extLst>
                <a:ext uri="{FF2B5EF4-FFF2-40B4-BE49-F238E27FC236}">
                  <a16:creationId xmlns:a16="http://schemas.microsoft.com/office/drawing/2014/main" id="{A7919674-45F0-BBFE-0627-57E7381464AE}"/>
                </a:ext>
              </a:extLst>
            </p:cNvPr>
            <p:cNvSpPr>
              <a:spLocks noChangeShapeType="1"/>
            </p:cNvSpPr>
            <p:nvPr/>
          </p:nvSpPr>
          <p:spPr bwMode="auto">
            <a:xfrm>
              <a:off x="6018" y="2232"/>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 name="Line 103">
              <a:extLst>
                <a:ext uri="{FF2B5EF4-FFF2-40B4-BE49-F238E27FC236}">
                  <a16:creationId xmlns:a16="http://schemas.microsoft.com/office/drawing/2014/main" id="{F35AB3F6-2454-09CB-B730-8F8603DBD28C}"/>
                </a:ext>
              </a:extLst>
            </p:cNvPr>
            <p:cNvSpPr>
              <a:spLocks noChangeShapeType="1"/>
            </p:cNvSpPr>
            <p:nvPr/>
          </p:nvSpPr>
          <p:spPr bwMode="auto">
            <a:xfrm>
              <a:off x="6018" y="1917"/>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Line 104">
              <a:extLst>
                <a:ext uri="{FF2B5EF4-FFF2-40B4-BE49-F238E27FC236}">
                  <a16:creationId xmlns:a16="http://schemas.microsoft.com/office/drawing/2014/main" id="{1E03F615-88DC-C82C-A648-217E7C3D61B7}"/>
                </a:ext>
              </a:extLst>
            </p:cNvPr>
            <p:cNvSpPr>
              <a:spLocks noChangeShapeType="1"/>
            </p:cNvSpPr>
            <p:nvPr/>
          </p:nvSpPr>
          <p:spPr bwMode="auto">
            <a:xfrm>
              <a:off x="6018" y="1602"/>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Line 105">
              <a:extLst>
                <a:ext uri="{FF2B5EF4-FFF2-40B4-BE49-F238E27FC236}">
                  <a16:creationId xmlns:a16="http://schemas.microsoft.com/office/drawing/2014/main" id="{9F690F3B-BB7D-F406-FEBD-BEF71EA08846}"/>
                </a:ext>
              </a:extLst>
            </p:cNvPr>
            <p:cNvSpPr>
              <a:spLocks noChangeShapeType="1"/>
            </p:cNvSpPr>
            <p:nvPr/>
          </p:nvSpPr>
          <p:spPr bwMode="auto">
            <a:xfrm>
              <a:off x="6018" y="1282"/>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 name="Line 106">
              <a:extLst>
                <a:ext uri="{FF2B5EF4-FFF2-40B4-BE49-F238E27FC236}">
                  <a16:creationId xmlns:a16="http://schemas.microsoft.com/office/drawing/2014/main" id="{084593F0-1D84-D6A4-92B9-E3E8D4EACD52}"/>
                </a:ext>
              </a:extLst>
            </p:cNvPr>
            <p:cNvSpPr>
              <a:spLocks noChangeShapeType="1"/>
            </p:cNvSpPr>
            <p:nvPr/>
          </p:nvSpPr>
          <p:spPr bwMode="auto">
            <a:xfrm>
              <a:off x="6018" y="967"/>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 name="Line 107">
              <a:extLst>
                <a:ext uri="{FF2B5EF4-FFF2-40B4-BE49-F238E27FC236}">
                  <a16:creationId xmlns:a16="http://schemas.microsoft.com/office/drawing/2014/main" id="{594687DF-CC9C-8674-57C4-DF102CF36409}"/>
                </a:ext>
              </a:extLst>
            </p:cNvPr>
            <p:cNvSpPr>
              <a:spLocks noChangeShapeType="1"/>
            </p:cNvSpPr>
            <p:nvPr/>
          </p:nvSpPr>
          <p:spPr bwMode="auto">
            <a:xfrm>
              <a:off x="6018" y="651"/>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 name="Line 108">
              <a:extLst>
                <a:ext uri="{FF2B5EF4-FFF2-40B4-BE49-F238E27FC236}">
                  <a16:creationId xmlns:a16="http://schemas.microsoft.com/office/drawing/2014/main" id="{5A888D92-C4C8-2D1E-0A0F-DA86878CA225}"/>
                </a:ext>
              </a:extLst>
            </p:cNvPr>
            <p:cNvSpPr>
              <a:spLocks noChangeShapeType="1"/>
            </p:cNvSpPr>
            <p:nvPr/>
          </p:nvSpPr>
          <p:spPr bwMode="auto">
            <a:xfrm flipV="1">
              <a:off x="6018" y="491"/>
              <a:ext cx="0" cy="316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 name="Freeform 109">
              <a:extLst>
                <a:ext uri="{FF2B5EF4-FFF2-40B4-BE49-F238E27FC236}">
                  <a16:creationId xmlns:a16="http://schemas.microsoft.com/office/drawing/2014/main" id="{CEF9D49B-0FBB-AA1A-BC70-43130B174435}"/>
                </a:ext>
              </a:extLst>
            </p:cNvPr>
            <p:cNvSpPr>
              <a:spLocks/>
            </p:cNvSpPr>
            <p:nvPr/>
          </p:nvSpPr>
          <p:spPr bwMode="auto">
            <a:xfrm>
              <a:off x="1354" y="1282"/>
              <a:ext cx="1818" cy="257"/>
            </a:xfrm>
            <a:custGeom>
              <a:avLst/>
              <a:gdLst>
                <a:gd name="T0" fmla="*/ 19 w 1818"/>
                <a:gd name="T1" fmla="*/ 174 h 257"/>
                <a:gd name="T2" fmla="*/ 53 w 1818"/>
                <a:gd name="T3" fmla="*/ 174 h 257"/>
                <a:gd name="T4" fmla="*/ 102 w 1818"/>
                <a:gd name="T5" fmla="*/ 174 h 257"/>
                <a:gd name="T6" fmla="*/ 155 w 1818"/>
                <a:gd name="T7" fmla="*/ 174 h 257"/>
                <a:gd name="T8" fmla="*/ 208 w 1818"/>
                <a:gd name="T9" fmla="*/ 174 h 257"/>
                <a:gd name="T10" fmla="*/ 228 w 1818"/>
                <a:gd name="T11" fmla="*/ 169 h 257"/>
                <a:gd name="T12" fmla="*/ 252 w 1818"/>
                <a:gd name="T13" fmla="*/ 169 h 257"/>
                <a:gd name="T14" fmla="*/ 281 w 1818"/>
                <a:gd name="T15" fmla="*/ 169 h 257"/>
                <a:gd name="T16" fmla="*/ 325 w 1818"/>
                <a:gd name="T17" fmla="*/ 169 h 257"/>
                <a:gd name="T18" fmla="*/ 364 w 1818"/>
                <a:gd name="T19" fmla="*/ 174 h 257"/>
                <a:gd name="T20" fmla="*/ 402 w 1818"/>
                <a:gd name="T21" fmla="*/ 160 h 257"/>
                <a:gd name="T22" fmla="*/ 436 w 1818"/>
                <a:gd name="T23" fmla="*/ 169 h 257"/>
                <a:gd name="T24" fmla="*/ 461 w 1818"/>
                <a:gd name="T25" fmla="*/ 160 h 257"/>
                <a:gd name="T26" fmla="*/ 495 w 1818"/>
                <a:gd name="T27" fmla="*/ 160 h 257"/>
                <a:gd name="T28" fmla="*/ 533 w 1818"/>
                <a:gd name="T29" fmla="*/ 155 h 257"/>
                <a:gd name="T30" fmla="*/ 572 w 1818"/>
                <a:gd name="T31" fmla="*/ 150 h 257"/>
                <a:gd name="T32" fmla="*/ 606 w 1818"/>
                <a:gd name="T33" fmla="*/ 131 h 257"/>
                <a:gd name="T34" fmla="*/ 640 w 1818"/>
                <a:gd name="T35" fmla="*/ 150 h 257"/>
                <a:gd name="T36" fmla="*/ 674 w 1818"/>
                <a:gd name="T37" fmla="*/ 126 h 257"/>
                <a:gd name="T38" fmla="*/ 693 w 1818"/>
                <a:gd name="T39" fmla="*/ 145 h 257"/>
                <a:gd name="T40" fmla="*/ 703 w 1818"/>
                <a:gd name="T41" fmla="*/ 194 h 257"/>
                <a:gd name="T42" fmla="*/ 718 w 1818"/>
                <a:gd name="T43" fmla="*/ 242 h 257"/>
                <a:gd name="T44" fmla="*/ 737 w 1818"/>
                <a:gd name="T45" fmla="*/ 237 h 257"/>
                <a:gd name="T46" fmla="*/ 756 w 1818"/>
                <a:gd name="T47" fmla="*/ 203 h 257"/>
                <a:gd name="T48" fmla="*/ 781 w 1818"/>
                <a:gd name="T49" fmla="*/ 213 h 257"/>
                <a:gd name="T50" fmla="*/ 814 w 1818"/>
                <a:gd name="T51" fmla="*/ 208 h 257"/>
                <a:gd name="T52" fmla="*/ 848 w 1818"/>
                <a:gd name="T53" fmla="*/ 189 h 257"/>
                <a:gd name="T54" fmla="*/ 882 w 1818"/>
                <a:gd name="T55" fmla="*/ 199 h 257"/>
                <a:gd name="T56" fmla="*/ 911 w 1818"/>
                <a:gd name="T57" fmla="*/ 194 h 257"/>
                <a:gd name="T58" fmla="*/ 960 w 1818"/>
                <a:gd name="T59" fmla="*/ 189 h 257"/>
                <a:gd name="T60" fmla="*/ 989 w 1818"/>
                <a:gd name="T61" fmla="*/ 194 h 257"/>
                <a:gd name="T62" fmla="*/ 1018 w 1818"/>
                <a:gd name="T63" fmla="*/ 189 h 257"/>
                <a:gd name="T64" fmla="*/ 1047 w 1818"/>
                <a:gd name="T65" fmla="*/ 184 h 257"/>
                <a:gd name="T66" fmla="*/ 1091 w 1818"/>
                <a:gd name="T67" fmla="*/ 184 h 257"/>
                <a:gd name="T68" fmla="*/ 1115 w 1818"/>
                <a:gd name="T69" fmla="*/ 184 h 257"/>
                <a:gd name="T70" fmla="*/ 1139 w 1818"/>
                <a:gd name="T71" fmla="*/ 184 h 257"/>
                <a:gd name="T72" fmla="*/ 1183 w 1818"/>
                <a:gd name="T73" fmla="*/ 184 h 257"/>
                <a:gd name="T74" fmla="*/ 1227 w 1818"/>
                <a:gd name="T75" fmla="*/ 184 h 257"/>
                <a:gd name="T76" fmla="*/ 1270 w 1818"/>
                <a:gd name="T77" fmla="*/ 184 h 257"/>
                <a:gd name="T78" fmla="*/ 1309 w 1818"/>
                <a:gd name="T79" fmla="*/ 189 h 257"/>
                <a:gd name="T80" fmla="*/ 1338 w 1818"/>
                <a:gd name="T81" fmla="*/ 184 h 257"/>
                <a:gd name="T82" fmla="*/ 1382 w 1818"/>
                <a:gd name="T83" fmla="*/ 184 h 257"/>
                <a:gd name="T84" fmla="*/ 1416 w 1818"/>
                <a:gd name="T85" fmla="*/ 184 h 257"/>
                <a:gd name="T86" fmla="*/ 1445 w 1818"/>
                <a:gd name="T87" fmla="*/ 184 h 257"/>
                <a:gd name="T88" fmla="*/ 1474 w 1818"/>
                <a:gd name="T89" fmla="*/ 184 h 257"/>
                <a:gd name="T90" fmla="*/ 1498 w 1818"/>
                <a:gd name="T91" fmla="*/ 189 h 257"/>
                <a:gd name="T92" fmla="*/ 1522 w 1818"/>
                <a:gd name="T93" fmla="*/ 160 h 257"/>
                <a:gd name="T94" fmla="*/ 1537 w 1818"/>
                <a:gd name="T95" fmla="*/ 121 h 257"/>
                <a:gd name="T96" fmla="*/ 1551 w 1818"/>
                <a:gd name="T97" fmla="*/ 72 h 257"/>
                <a:gd name="T98" fmla="*/ 1566 w 1818"/>
                <a:gd name="T99" fmla="*/ 111 h 257"/>
                <a:gd name="T100" fmla="*/ 1580 w 1818"/>
                <a:gd name="T101" fmla="*/ 155 h 257"/>
                <a:gd name="T102" fmla="*/ 1605 w 1818"/>
                <a:gd name="T103" fmla="*/ 184 h 257"/>
                <a:gd name="T104" fmla="*/ 1644 w 1818"/>
                <a:gd name="T105" fmla="*/ 194 h 257"/>
                <a:gd name="T106" fmla="*/ 1673 w 1818"/>
                <a:gd name="T107" fmla="*/ 189 h 257"/>
                <a:gd name="T108" fmla="*/ 1711 w 1818"/>
                <a:gd name="T109" fmla="*/ 194 h 257"/>
                <a:gd name="T110" fmla="*/ 1740 w 1818"/>
                <a:gd name="T111" fmla="*/ 179 h 257"/>
                <a:gd name="T112" fmla="*/ 1755 w 1818"/>
                <a:gd name="T113" fmla="*/ 140 h 257"/>
                <a:gd name="T114" fmla="*/ 1765 w 1818"/>
                <a:gd name="T115" fmla="*/ 92 h 257"/>
                <a:gd name="T116" fmla="*/ 1774 w 1818"/>
                <a:gd name="T117" fmla="*/ 39 h 257"/>
                <a:gd name="T118" fmla="*/ 1789 w 1818"/>
                <a:gd name="T119" fmla="*/ 0 h 257"/>
                <a:gd name="T120" fmla="*/ 1799 w 1818"/>
                <a:gd name="T121" fmla="*/ 48 h 257"/>
                <a:gd name="T122" fmla="*/ 1803 w 1818"/>
                <a:gd name="T123" fmla="*/ 97 h 257"/>
                <a:gd name="T124" fmla="*/ 1813 w 1818"/>
                <a:gd name="T125" fmla="*/ 14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8" h="257">
                  <a:moveTo>
                    <a:pt x="0" y="179"/>
                  </a:moveTo>
                  <a:lnTo>
                    <a:pt x="5" y="179"/>
                  </a:lnTo>
                  <a:lnTo>
                    <a:pt x="5" y="174"/>
                  </a:lnTo>
                  <a:lnTo>
                    <a:pt x="10" y="174"/>
                  </a:lnTo>
                  <a:lnTo>
                    <a:pt x="10" y="179"/>
                  </a:lnTo>
                  <a:lnTo>
                    <a:pt x="10" y="174"/>
                  </a:lnTo>
                  <a:lnTo>
                    <a:pt x="15" y="174"/>
                  </a:lnTo>
                  <a:lnTo>
                    <a:pt x="19" y="179"/>
                  </a:lnTo>
                  <a:lnTo>
                    <a:pt x="19" y="174"/>
                  </a:lnTo>
                  <a:lnTo>
                    <a:pt x="19" y="179"/>
                  </a:lnTo>
                  <a:lnTo>
                    <a:pt x="19" y="174"/>
                  </a:lnTo>
                  <a:lnTo>
                    <a:pt x="24" y="174"/>
                  </a:lnTo>
                  <a:lnTo>
                    <a:pt x="29" y="174"/>
                  </a:lnTo>
                  <a:lnTo>
                    <a:pt x="34" y="174"/>
                  </a:lnTo>
                  <a:lnTo>
                    <a:pt x="39" y="174"/>
                  </a:lnTo>
                  <a:lnTo>
                    <a:pt x="39" y="179"/>
                  </a:lnTo>
                  <a:lnTo>
                    <a:pt x="44" y="179"/>
                  </a:lnTo>
                  <a:lnTo>
                    <a:pt x="48" y="179"/>
                  </a:lnTo>
                  <a:lnTo>
                    <a:pt x="48" y="174"/>
                  </a:lnTo>
                  <a:lnTo>
                    <a:pt x="48" y="179"/>
                  </a:lnTo>
                  <a:lnTo>
                    <a:pt x="48" y="174"/>
                  </a:lnTo>
                  <a:lnTo>
                    <a:pt x="53" y="174"/>
                  </a:lnTo>
                  <a:lnTo>
                    <a:pt x="58" y="174"/>
                  </a:lnTo>
                  <a:lnTo>
                    <a:pt x="63" y="174"/>
                  </a:lnTo>
                  <a:lnTo>
                    <a:pt x="68" y="174"/>
                  </a:lnTo>
                  <a:lnTo>
                    <a:pt x="73" y="174"/>
                  </a:lnTo>
                  <a:lnTo>
                    <a:pt x="78" y="169"/>
                  </a:lnTo>
                  <a:lnTo>
                    <a:pt x="78" y="174"/>
                  </a:lnTo>
                  <a:lnTo>
                    <a:pt x="82" y="174"/>
                  </a:lnTo>
                  <a:lnTo>
                    <a:pt x="87" y="174"/>
                  </a:lnTo>
                  <a:lnTo>
                    <a:pt x="92" y="174"/>
                  </a:lnTo>
                  <a:lnTo>
                    <a:pt x="97" y="174"/>
                  </a:lnTo>
                  <a:lnTo>
                    <a:pt x="102" y="174"/>
                  </a:lnTo>
                  <a:lnTo>
                    <a:pt x="107" y="174"/>
                  </a:lnTo>
                  <a:lnTo>
                    <a:pt x="112" y="174"/>
                  </a:lnTo>
                  <a:lnTo>
                    <a:pt x="116" y="174"/>
                  </a:lnTo>
                  <a:lnTo>
                    <a:pt x="121" y="174"/>
                  </a:lnTo>
                  <a:lnTo>
                    <a:pt x="126" y="174"/>
                  </a:lnTo>
                  <a:lnTo>
                    <a:pt x="131" y="174"/>
                  </a:lnTo>
                  <a:lnTo>
                    <a:pt x="136" y="174"/>
                  </a:lnTo>
                  <a:lnTo>
                    <a:pt x="141" y="174"/>
                  </a:lnTo>
                  <a:lnTo>
                    <a:pt x="145" y="174"/>
                  </a:lnTo>
                  <a:lnTo>
                    <a:pt x="150" y="174"/>
                  </a:lnTo>
                  <a:lnTo>
                    <a:pt x="155" y="174"/>
                  </a:lnTo>
                  <a:lnTo>
                    <a:pt x="160" y="174"/>
                  </a:lnTo>
                  <a:lnTo>
                    <a:pt x="165" y="174"/>
                  </a:lnTo>
                  <a:lnTo>
                    <a:pt x="170" y="174"/>
                  </a:lnTo>
                  <a:lnTo>
                    <a:pt x="175" y="174"/>
                  </a:lnTo>
                  <a:lnTo>
                    <a:pt x="179" y="174"/>
                  </a:lnTo>
                  <a:lnTo>
                    <a:pt x="184" y="174"/>
                  </a:lnTo>
                  <a:lnTo>
                    <a:pt x="189" y="174"/>
                  </a:lnTo>
                  <a:lnTo>
                    <a:pt x="194" y="174"/>
                  </a:lnTo>
                  <a:lnTo>
                    <a:pt x="199" y="174"/>
                  </a:lnTo>
                  <a:lnTo>
                    <a:pt x="204" y="174"/>
                  </a:lnTo>
                  <a:lnTo>
                    <a:pt x="208" y="174"/>
                  </a:lnTo>
                  <a:lnTo>
                    <a:pt x="208" y="169"/>
                  </a:lnTo>
                  <a:lnTo>
                    <a:pt x="208" y="174"/>
                  </a:lnTo>
                  <a:lnTo>
                    <a:pt x="208" y="169"/>
                  </a:lnTo>
                  <a:lnTo>
                    <a:pt x="213" y="169"/>
                  </a:lnTo>
                  <a:lnTo>
                    <a:pt x="213" y="174"/>
                  </a:lnTo>
                  <a:lnTo>
                    <a:pt x="218" y="174"/>
                  </a:lnTo>
                  <a:lnTo>
                    <a:pt x="223" y="174"/>
                  </a:lnTo>
                  <a:lnTo>
                    <a:pt x="223" y="169"/>
                  </a:lnTo>
                  <a:lnTo>
                    <a:pt x="228" y="169"/>
                  </a:lnTo>
                  <a:lnTo>
                    <a:pt x="228" y="174"/>
                  </a:lnTo>
                  <a:lnTo>
                    <a:pt x="228" y="169"/>
                  </a:lnTo>
                  <a:lnTo>
                    <a:pt x="233" y="169"/>
                  </a:lnTo>
                  <a:lnTo>
                    <a:pt x="233" y="174"/>
                  </a:lnTo>
                  <a:lnTo>
                    <a:pt x="238" y="174"/>
                  </a:lnTo>
                  <a:lnTo>
                    <a:pt x="238" y="169"/>
                  </a:lnTo>
                  <a:lnTo>
                    <a:pt x="242" y="169"/>
                  </a:lnTo>
                  <a:lnTo>
                    <a:pt x="242" y="174"/>
                  </a:lnTo>
                  <a:lnTo>
                    <a:pt x="247" y="174"/>
                  </a:lnTo>
                  <a:lnTo>
                    <a:pt x="247" y="169"/>
                  </a:lnTo>
                  <a:lnTo>
                    <a:pt x="247" y="174"/>
                  </a:lnTo>
                  <a:lnTo>
                    <a:pt x="247" y="169"/>
                  </a:lnTo>
                  <a:lnTo>
                    <a:pt x="252" y="169"/>
                  </a:lnTo>
                  <a:lnTo>
                    <a:pt x="252" y="174"/>
                  </a:lnTo>
                  <a:lnTo>
                    <a:pt x="257" y="174"/>
                  </a:lnTo>
                  <a:lnTo>
                    <a:pt x="262" y="174"/>
                  </a:lnTo>
                  <a:lnTo>
                    <a:pt x="262" y="169"/>
                  </a:lnTo>
                  <a:lnTo>
                    <a:pt x="267" y="169"/>
                  </a:lnTo>
                  <a:lnTo>
                    <a:pt x="267" y="174"/>
                  </a:lnTo>
                  <a:lnTo>
                    <a:pt x="272" y="174"/>
                  </a:lnTo>
                  <a:lnTo>
                    <a:pt x="276" y="174"/>
                  </a:lnTo>
                  <a:lnTo>
                    <a:pt x="276" y="169"/>
                  </a:lnTo>
                  <a:lnTo>
                    <a:pt x="276" y="174"/>
                  </a:lnTo>
                  <a:lnTo>
                    <a:pt x="281" y="169"/>
                  </a:lnTo>
                  <a:lnTo>
                    <a:pt x="286" y="169"/>
                  </a:lnTo>
                  <a:lnTo>
                    <a:pt x="291" y="169"/>
                  </a:lnTo>
                  <a:lnTo>
                    <a:pt x="296" y="169"/>
                  </a:lnTo>
                  <a:lnTo>
                    <a:pt x="301" y="169"/>
                  </a:lnTo>
                  <a:lnTo>
                    <a:pt x="305" y="169"/>
                  </a:lnTo>
                  <a:lnTo>
                    <a:pt x="310" y="169"/>
                  </a:lnTo>
                  <a:lnTo>
                    <a:pt x="310" y="174"/>
                  </a:lnTo>
                  <a:lnTo>
                    <a:pt x="315" y="174"/>
                  </a:lnTo>
                  <a:lnTo>
                    <a:pt x="320" y="174"/>
                  </a:lnTo>
                  <a:lnTo>
                    <a:pt x="320" y="169"/>
                  </a:lnTo>
                  <a:lnTo>
                    <a:pt x="325" y="169"/>
                  </a:lnTo>
                  <a:lnTo>
                    <a:pt x="330" y="169"/>
                  </a:lnTo>
                  <a:lnTo>
                    <a:pt x="335" y="169"/>
                  </a:lnTo>
                  <a:lnTo>
                    <a:pt x="339" y="169"/>
                  </a:lnTo>
                  <a:lnTo>
                    <a:pt x="344" y="169"/>
                  </a:lnTo>
                  <a:lnTo>
                    <a:pt x="344" y="165"/>
                  </a:lnTo>
                  <a:lnTo>
                    <a:pt x="344" y="169"/>
                  </a:lnTo>
                  <a:lnTo>
                    <a:pt x="349" y="169"/>
                  </a:lnTo>
                  <a:lnTo>
                    <a:pt x="354" y="169"/>
                  </a:lnTo>
                  <a:lnTo>
                    <a:pt x="359" y="169"/>
                  </a:lnTo>
                  <a:lnTo>
                    <a:pt x="364" y="169"/>
                  </a:lnTo>
                  <a:lnTo>
                    <a:pt x="364" y="174"/>
                  </a:lnTo>
                  <a:lnTo>
                    <a:pt x="364" y="169"/>
                  </a:lnTo>
                  <a:lnTo>
                    <a:pt x="368" y="169"/>
                  </a:lnTo>
                  <a:lnTo>
                    <a:pt x="373" y="169"/>
                  </a:lnTo>
                  <a:lnTo>
                    <a:pt x="378" y="169"/>
                  </a:lnTo>
                  <a:lnTo>
                    <a:pt x="378" y="165"/>
                  </a:lnTo>
                  <a:lnTo>
                    <a:pt x="383" y="165"/>
                  </a:lnTo>
                  <a:lnTo>
                    <a:pt x="388" y="165"/>
                  </a:lnTo>
                  <a:lnTo>
                    <a:pt x="393" y="165"/>
                  </a:lnTo>
                  <a:lnTo>
                    <a:pt x="398" y="165"/>
                  </a:lnTo>
                  <a:lnTo>
                    <a:pt x="398" y="160"/>
                  </a:lnTo>
                  <a:lnTo>
                    <a:pt x="402" y="160"/>
                  </a:lnTo>
                  <a:lnTo>
                    <a:pt x="407" y="160"/>
                  </a:lnTo>
                  <a:lnTo>
                    <a:pt x="407" y="165"/>
                  </a:lnTo>
                  <a:lnTo>
                    <a:pt x="412" y="165"/>
                  </a:lnTo>
                  <a:lnTo>
                    <a:pt x="417" y="165"/>
                  </a:lnTo>
                  <a:lnTo>
                    <a:pt x="422" y="165"/>
                  </a:lnTo>
                  <a:lnTo>
                    <a:pt x="427" y="165"/>
                  </a:lnTo>
                  <a:lnTo>
                    <a:pt x="431" y="165"/>
                  </a:lnTo>
                  <a:lnTo>
                    <a:pt x="431" y="169"/>
                  </a:lnTo>
                  <a:lnTo>
                    <a:pt x="436" y="169"/>
                  </a:lnTo>
                  <a:lnTo>
                    <a:pt x="436" y="165"/>
                  </a:lnTo>
                  <a:lnTo>
                    <a:pt x="436" y="169"/>
                  </a:lnTo>
                  <a:lnTo>
                    <a:pt x="441" y="169"/>
                  </a:lnTo>
                  <a:lnTo>
                    <a:pt x="441" y="165"/>
                  </a:lnTo>
                  <a:lnTo>
                    <a:pt x="446" y="165"/>
                  </a:lnTo>
                  <a:lnTo>
                    <a:pt x="446" y="169"/>
                  </a:lnTo>
                  <a:lnTo>
                    <a:pt x="446" y="165"/>
                  </a:lnTo>
                  <a:lnTo>
                    <a:pt x="451" y="165"/>
                  </a:lnTo>
                  <a:lnTo>
                    <a:pt x="456" y="165"/>
                  </a:lnTo>
                  <a:lnTo>
                    <a:pt x="456" y="160"/>
                  </a:lnTo>
                  <a:lnTo>
                    <a:pt x="461" y="160"/>
                  </a:lnTo>
                  <a:lnTo>
                    <a:pt x="461" y="165"/>
                  </a:lnTo>
                  <a:lnTo>
                    <a:pt x="461" y="160"/>
                  </a:lnTo>
                  <a:lnTo>
                    <a:pt x="465" y="160"/>
                  </a:lnTo>
                  <a:lnTo>
                    <a:pt x="470" y="160"/>
                  </a:lnTo>
                  <a:lnTo>
                    <a:pt x="470" y="165"/>
                  </a:lnTo>
                  <a:lnTo>
                    <a:pt x="475" y="165"/>
                  </a:lnTo>
                  <a:lnTo>
                    <a:pt x="475" y="160"/>
                  </a:lnTo>
                  <a:lnTo>
                    <a:pt x="480" y="160"/>
                  </a:lnTo>
                  <a:lnTo>
                    <a:pt x="480" y="165"/>
                  </a:lnTo>
                  <a:lnTo>
                    <a:pt x="485" y="165"/>
                  </a:lnTo>
                  <a:lnTo>
                    <a:pt x="485" y="160"/>
                  </a:lnTo>
                  <a:lnTo>
                    <a:pt x="490" y="160"/>
                  </a:lnTo>
                  <a:lnTo>
                    <a:pt x="495" y="160"/>
                  </a:lnTo>
                  <a:lnTo>
                    <a:pt x="499" y="160"/>
                  </a:lnTo>
                  <a:lnTo>
                    <a:pt x="504" y="160"/>
                  </a:lnTo>
                  <a:lnTo>
                    <a:pt x="509" y="160"/>
                  </a:lnTo>
                  <a:lnTo>
                    <a:pt x="514" y="160"/>
                  </a:lnTo>
                  <a:lnTo>
                    <a:pt x="514" y="165"/>
                  </a:lnTo>
                  <a:lnTo>
                    <a:pt x="519" y="165"/>
                  </a:lnTo>
                  <a:lnTo>
                    <a:pt x="519" y="160"/>
                  </a:lnTo>
                  <a:lnTo>
                    <a:pt x="524" y="160"/>
                  </a:lnTo>
                  <a:lnTo>
                    <a:pt x="528" y="160"/>
                  </a:lnTo>
                  <a:lnTo>
                    <a:pt x="533" y="160"/>
                  </a:lnTo>
                  <a:lnTo>
                    <a:pt x="533" y="155"/>
                  </a:lnTo>
                  <a:lnTo>
                    <a:pt x="538" y="155"/>
                  </a:lnTo>
                  <a:lnTo>
                    <a:pt x="543" y="155"/>
                  </a:lnTo>
                  <a:lnTo>
                    <a:pt x="543" y="150"/>
                  </a:lnTo>
                  <a:lnTo>
                    <a:pt x="548" y="150"/>
                  </a:lnTo>
                  <a:lnTo>
                    <a:pt x="553" y="150"/>
                  </a:lnTo>
                  <a:lnTo>
                    <a:pt x="553" y="155"/>
                  </a:lnTo>
                  <a:lnTo>
                    <a:pt x="553" y="150"/>
                  </a:lnTo>
                  <a:lnTo>
                    <a:pt x="558" y="150"/>
                  </a:lnTo>
                  <a:lnTo>
                    <a:pt x="562" y="150"/>
                  </a:lnTo>
                  <a:lnTo>
                    <a:pt x="567" y="150"/>
                  </a:lnTo>
                  <a:lnTo>
                    <a:pt x="572" y="150"/>
                  </a:lnTo>
                  <a:lnTo>
                    <a:pt x="577" y="150"/>
                  </a:lnTo>
                  <a:lnTo>
                    <a:pt x="582" y="150"/>
                  </a:lnTo>
                  <a:lnTo>
                    <a:pt x="587" y="150"/>
                  </a:lnTo>
                  <a:lnTo>
                    <a:pt x="587" y="145"/>
                  </a:lnTo>
                  <a:lnTo>
                    <a:pt x="591" y="145"/>
                  </a:lnTo>
                  <a:lnTo>
                    <a:pt x="591" y="140"/>
                  </a:lnTo>
                  <a:lnTo>
                    <a:pt x="596" y="140"/>
                  </a:lnTo>
                  <a:lnTo>
                    <a:pt x="596" y="135"/>
                  </a:lnTo>
                  <a:lnTo>
                    <a:pt x="601" y="135"/>
                  </a:lnTo>
                  <a:lnTo>
                    <a:pt x="601" y="131"/>
                  </a:lnTo>
                  <a:lnTo>
                    <a:pt x="606" y="131"/>
                  </a:lnTo>
                  <a:lnTo>
                    <a:pt x="611" y="131"/>
                  </a:lnTo>
                  <a:lnTo>
                    <a:pt x="616" y="131"/>
                  </a:lnTo>
                  <a:lnTo>
                    <a:pt x="621" y="131"/>
                  </a:lnTo>
                  <a:lnTo>
                    <a:pt x="621" y="135"/>
                  </a:lnTo>
                  <a:lnTo>
                    <a:pt x="625" y="135"/>
                  </a:lnTo>
                  <a:lnTo>
                    <a:pt x="625" y="140"/>
                  </a:lnTo>
                  <a:lnTo>
                    <a:pt x="630" y="140"/>
                  </a:lnTo>
                  <a:lnTo>
                    <a:pt x="630" y="145"/>
                  </a:lnTo>
                  <a:lnTo>
                    <a:pt x="635" y="145"/>
                  </a:lnTo>
                  <a:lnTo>
                    <a:pt x="635" y="150"/>
                  </a:lnTo>
                  <a:lnTo>
                    <a:pt x="640" y="150"/>
                  </a:lnTo>
                  <a:lnTo>
                    <a:pt x="645" y="150"/>
                  </a:lnTo>
                  <a:lnTo>
                    <a:pt x="650" y="150"/>
                  </a:lnTo>
                  <a:lnTo>
                    <a:pt x="655" y="150"/>
                  </a:lnTo>
                  <a:lnTo>
                    <a:pt x="659" y="150"/>
                  </a:lnTo>
                  <a:lnTo>
                    <a:pt x="659" y="145"/>
                  </a:lnTo>
                  <a:lnTo>
                    <a:pt x="664" y="145"/>
                  </a:lnTo>
                  <a:lnTo>
                    <a:pt x="669" y="145"/>
                  </a:lnTo>
                  <a:lnTo>
                    <a:pt x="669" y="140"/>
                  </a:lnTo>
                  <a:lnTo>
                    <a:pt x="669" y="135"/>
                  </a:lnTo>
                  <a:lnTo>
                    <a:pt x="674" y="131"/>
                  </a:lnTo>
                  <a:lnTo>
                    <a:pt x="674" y="126"/>
                  </a:lnTo>
                  <a:lnTo>
                    <a:pt x="674" y="121"/>
                  </a:lnTo>
                  <a:lnTo>
                    <a:pt x="679" y="121"/>
                  </a:lnTo>
                  <a:lnTo>
                    <a:pt x="679" y="116"/>
                  </a:lnTo>
                  <a:lnTo>
                    <a:pt x="684" y="116"/>
                  </a:lnTo>
                  <a:lnTo>
                    <a:pt x="688" y="116"/>
                  </a:lnTo>
                  <a:lnTo>
                    <a:pt x="688" y="121"/>
                  </a:lnTo>
                  <a:lnTo>
                    <a:pt x="688" y="126"/>
                  </a:lnTo>
                  <a:lnTo>
                    <a:pt x="688" y="131"/>
                  </a:lnTo>
                  <a:lnTo>
                    <a:pt x="693" y="135"/>
                  </a:lnTo>
                  <a:lnTo>
                    <a:pt x="693" y="140"/>
                  </a:lnTo>
                  <a:lnTo>
                    <a:pt x="693" y="145"/>
                  </a:lnTo>
                  <a:lnTo>
                    <a:pt x="693" y="150"/>
                  </a:lnTo>
                  <a:lnTo>
                    <a:pt x="693" y="155"/>
                  </a:lnTo>
                  <a:lnTo>
                    <a:pt x="693" y="160"/>
                  </a:lnTo>
                  <a:lnTo>
                    <a:pt x="698" y="165"/>
                  </a:lnTo>
                  <a:lnTo>
                    <a:pt x="698" y="169"/>
                  </a:lnTo>
                  <a:lnTo>
                    <a:pt x="698" y="174"/>
                  </a:lnTo>
                  <a:lnTo>
                    <a:pt x="698" y="179"/>
                  </a:lnTo>
                  <a:lnTo>
                    <a:pt x="698" y="184"/>
                  </a:lnTo>
                  <a:lnTo>
                    <a:pt x="698" y="189"/>
                  </a:lnTo>
                  <a:lnTo>
                    <a:pt x="698" y="194"/>
                  </a:lnTo>
                  <a:lnTo>
                    <a:pt x="703" y="194"/>
                  </a:lnTo>
                  <a:lnTo>
                    <a:pt x="703" y="199"/>
                  </a:lnTo>
                  <a:lnTo>
                    <a:pt x="703" y="203"/>
                  </a:lnTo>
                  <a:lnTo>
                    <a:pt x="703" y="208"/>
                  </a:lnTo>
                  <a:lnTo>
                    <a:pt x="703" y="213"/>
                  </a:lnTo>
                  <a:lnTo>
                    <a:pt x="708" y="213"/>
                  </a:lnTo>
                  <a:lnTo>
                    <a:pt x="708" y="218"/>
                  </a:lnTo>
                  <a:lnTo>
                    <a:pt x="708" y="223"/>
                  </a:lnTo>
                  <a:lnTo>
                    <a:pt x="713" y="228"/>
                  </a:lnTo>
                  <a:lnTo>
                    <a:pt x="713" y="232"/>
                  </a:lnTo>
                  <a:lnTo>
                    <a:pt x="718" y="237"/>
                  </a:lnTo>
                  <a:lnTo>
                    <a:pt x="718" y="242"/>
                  </a:lnTo>
                  <a:lnTo>
                    <a:pt x="718" y="247"/>
                  </a:lnTo>
                  <a:lnTo>
                    <a:pt x="722" y="247"/>
                  </a:lnTo>
                  <a:lnTo>
                    <a:pt x="722" y="252"/>
                  </a:lnTo>
                  <a:lnTo>
                    <a:pt x="727" y="252"/>
                  </a:lnTo>
                  <a:lnTo>
                    <a:pt x="727" y="257"/>
                  </a:lnTo>
                  <a:lnTo>
                    <a:pt x="732" y="257"/>
                  </a:lnTo>
                  <a:lnTo>
                    <a:pt x="732" y="252"/>
                  </a:lnTo>
                  <a:lnTo>
                    <a:pt x="737" y="252"/>
                  </a:lnTo>
                  <a:lnTo>
                    <a:pt x="737" y="247"/>
                  </a:lnTo>
                  <a:lnTo>
                    <a:pt x="737" y="242"/>
                  </a:lnTo>
                  <a:lnTo>
                    <a:pt x="737" y="237"/>
                  </a:lnTo>
                  <a:lnTo>
                    <a:pt x="742" y="237"/>
                  </a:lnTo>
                  <a:lnTo>
                    <a:pt x="742" y="232"/>
                  </a:lnTo>
                  <a:lnTo>
                    <a:pt x="742" y="228"/>
                  </a:lnTo>
                  <a:lnTo>
                    <a:pt x="747" y="228"/>
                  </a:lnTo>
                  <a:lnTo>
                    <a:pt x="747" y="223"/>
                  </a:lnTo>
                  <a:lnTo>
                    <a:pt x="747" y="218"/>
                  </a:lnTo>
                  <a:lnTo>
                    <a:pt x="751" y="218"/>
                  </a:lnTo>
                  <a:lnTo>
                    <a:pt x="751" y="213"/>
                  </a:lnTo>
                  <a:lnTo>
                    <a:pt x="751" y="208"/>
                  </a:lnTo>
                  <a:lnTo>
                    <a:pt x="756" y="208"/>
                  </a:lnTo>
                  <a:lnTo>
                    <a:pt x="756" y="203"/>
                  </a:lnTo>
                  <a:lnTo>
                    <a:pt x="761" y="203"/>
                  </a:lnTo>
                  <a:lnTo>
                    <a:pt x="761" y="199"/>
                  </a:lnTo>
                  <a:lnTo>
                    <a:pt x="766" y="199"/>
                  </a:lnTo>
                  <a:lnTo>
                    <a:pt x="766" y="194"/>
                  </a:lnTo>
                  <a:lnTo>
                    <a:pt x="771" y="194"/>
                  </a:lnTo>
                  <a:lnTo>
                    <a:pt x="776" y="194"/>
                  </a:lnTo>
                  <a:lnTo>
                    <a:pt x="776" y="199"/>
                  </a:lnTo>
                  <a:lnTo>
                    <a:pt x="776" y="203"/>
                  </a:lnTo>
                  <a:lnTo>
                    <a:pt x="781" y="203"/>
                  </a:lnTo>
                  <a:lnTo>
                    <a:pt x="781" y="208"/>
                  </a:lnTo>
                  <a:lnTo>
                    <a:pt x="781" y="213"/>
                  </a:lnTo>
                  <a:lnTo>
                    <a:pt x="785" y="213"/>
                  </a:lnTo>
                  <a:lnTo>
                    <a:pt x="785" y="218"/>
                  </a:lnTo>
                  <a:lnTo>
                    <a:pt x="785" y="223"/>
                  </a:lnTo>
                  <a:lnTo>
                    <a:pt x="790" y="223"/>
                  </a:lnTo>
                  <a:lnTo>
                    <a:pt x="795" y="223"/>
                  </a:lnTo>
                  <a:lnTo>
                    <a:pt x="800" y="218"/>
                  </a:lnTo>
                  <a:lnTo>
                    <a:pt x="800" y="213"/>
                  </a:lnTo>
                  <a:lnTo>
                    <a:pt x="805" y="213"/>
                  </a:lnTo>
                  <a:lnTo>
                    <a:pt x="810" y="213"/>
                  </a:lnTo>
                  <a:lnTo>
                    <a:pt x="810" y="208"/>
                  </a:lnTo>
                  <a:lnTo>
                    <a:pt x="814" y="208"/>
                  </a:lnTo>
                  <a:lnTo>
                    <a:pt x="814" y="203"/>
                  </a:lnTo>
                  <a:lnTo>
                    <a:pt x="819" y="203"/>
                  </a:lnTo>
                  <a:lnTo>
                    <a:pt x="819" y="199"/>
                  </a:lnTo>
                  <a:lnTo>
                    <a:pt x="824" y="199"/>
                  </a:lnTo>
                  <a:lnTo>
                    <a:pt x="829" y="199"/>
                  </a:lnTo>
                  <a:lnTo>
                    <a:pt x="829" y="194"/>
                  </a:lnTo>
                  <a:lnTo>
                    <a:pt x="834" y="194"/>
                  </a:lnTo>
                  <a:lnTo>
                    <a:pt x="834" y="189"/>
                  </a:lnTo>
                  <a:lnTo>
                    <a:pt x="839" y="189"/>
                  </a:lnTo>
                  <a:lnTo>
                    <a:pt x="844" y="189"/>
                  </a:lnTo>
                  <a:lnTo>
                    <a:pt x="848" y="189"/>
                  </a:lnTo>
                  <a:lnTo>
                    <a:pt x="853" y="189"/>
                  </a:lnTo>
                  <a:lnTo>
                    <a:pt x="858" y="189"/>
                  </a:lnTo>
                  <a:lnTo>
                    <a:pt x="863" y="189"/>
                  </a:lnTo>
                  <a:lnTo>
                    <a:pt x="863" y="194"/>
                  </a:lnTo>
                  <a:lnTo>
                    <a:pt x="868" y="194"/>
                  </a:lnTo>
                  <a:lnTo>
                    <a:pt x="873" y="194"/>
                  </a:lnTo>
                  <a:lnTo>
                    <a:pt x="873" y="199"/>
                  </a:lnTo>
                  <a:lnTo>
                    <a:pt x="878" y="199"/>
                  </a:lnTo>
                  <a:lnTo>
                    <a:pt x="878" y="203"/>
                  </a:lnTo>
                  <a:lnTo>
                    <a:pt x="882" y="203"/>
                  </a:lnTo>
                  <a:lnTo>
                    <a:pt x="882" y="199"/>
                  </a:lnTo>
                  <a:lnTo>
                    <a:pt x="887" y="199"/>
                  </a:lnTo>
                  <a:lnTo>
                    <a:pt x="892" y="199"/>
                  </a:lnTo>
                  <a:lnTo>
                    <a:pt x="892" y="194"/>
                  </a:lnTo>
                  <a:lnTo>
                    <a:pt x="892" y="199"/>
                  </a:lnTo>
                  <a:lnTo>
                    <a:pt x="892" y="194"/>
                  </a:lnTo>
                  <a:lnTo>
                    <a:pt x="892" y="199"/>
                  </a:lnTo>
                  <a:lnTo>
                    <a:pt x="897" y="199"/>
                  </a:lnTo>
                  <a:lnTo>
                    <a:pt x="897" y="194"/>
                  </a:lnTo>
                  <a:lnTo>
                    <a:pt x="902" y="194"/>
                  </a:lnTo>
                  <a:lnTo>
                    <a:pt x="907" y="194"/>
                  </a:lnTo>
                  <a:lnTo>
                    <a:pt x="911" y="194"/>
                  </a:lnTo>
                  <a:lnTo>
                    <a:pt x="916" y="194"/>
                  </a:lnTo>
                  <a:lnTo>
                    <a:pt x="916" y="189"/>
                  </a:lnTo>
                  <a:lnTo>
                    <a:pt x="921" y="189"/>
                  </a:lnTo>
                  <a:lnTo>
                    <a:pt x="926" y="189"/>
                  </a:lnTo>
                  <a:lnTo>
                    <a:pt x="931" y="189"/>
                  </a:lnTo>
                  <a:lnTo>
                    <a:pt x="936" y="189"/>
                  </a:lnTo>
                  <a:lnTo>
                    <a:pt x="941" y="189"/>
                  </a:lnTo>
                  <a:lnTo>
                    <a:pt x="945" y="189"/>
                  </a:lnTo>
                  <a:lnTo>
                    <a:pt x="950" y="189"/>
                  </a:lnTo>
                  <a:lnTo>
                    <a:pt x="955" y="189"/>
                  </a:lnTo>
                  <a:lnTo>
                    <a:pt x="960" y="189"/>
                  </a:lnTo>
                  <a:lnTo>
                    <a:pt x="965" y="189"/>
                  </a:lnTo>
                  <a:lnTo>
                    <a:pt x="970" y="189"/>
                  </a:lnTo>
                  <a:lnTo>
                    <a:pt x="974" y="189"/>
                  </a:lnTo>
                  <a:lnTo>
                    <a:pt x="979" y="189"/>
                  </a:lnTo>
                  <a:lnTo>
                    <a:pt x="979" y="194"/>
                  </a:lnTo>
                  <a:lnTo>
                    <a:pt x="979" y="189"/>
                  </a:lnTo>
                  <a:lnTo>
                    <a:pt x="984" y="189"/>
                  </a:lnTo>
                  <a:lnTo>
                    <a:pt x="984" y="194"/>
                  </a:lnTo>
                  <a:lnTo>
                    <a:pt x="984" y="189"/>
                  </a:lnTo>
                  <a:lnTo>
                    <a:pt x="989" y="189"/>
                  </a:lnTo>
                  <a:lnTo>
                    <a:pt x="989" y="194"/>
                  </a:lnTo>
                  <a:lnTo>
                    <a:pt x="989" y="189"/>
                  </a:lnTo>
                  <a:lnTo>
                    <a:pt x="994" y="189"/>
                  </a:lnTo>
                  <a:lnTo>
                    <a:pt x="999" y="189"/>
                  </a:lnTo>
                  <a:lnTo>
                    <a:pt x="1004" y="189"/>
                  </a:lnTo>
                  <a:lnTo>
                    <a:pt x="1008" y="189"/>
                  </a:lnTo>
                  <a:lnTo>
                    <a:pt x="1008" y="184"/>
                  </a:lnTo>
                  <a:lnTo>
                    <a:pt x="1008" y="189"/>
                  </a:lnTo>
                  <a:lnTo>
                    <a:pt x="1013" y="189"/>
                  </a:lnTo>
                  <a:lnTo>
                    <a:pt x="1013" y="184"/>
                  </a:lnTo>
                  <a:lnTo>
                    <a:pt x="1018" y="184"/>
                  </a:lnTo>
                  <a:lnTo>
                    <a:pt x="1018" y="189"/>
                  </a:lnTo>
                  <a:lnTo>
                    <a:pt x="1018" y="184"/>
                  </a:lnTo>
                  <a:lnTo>
                    <a:pt x="1018" y="189"/>
                  </a:lnTo>
                  <a:lnTo>
                    <a:pt x="1023" y="189"/>
                  </a:lnTo>
                  <a:lnTo>
                    <a:pt x="1028" y="189"/>
                  </a:lnTo>
                  <a:lnTo>
                    <a:pt x="1028" y="184"/>
                  </a:lnTo>
                  <a:lnTo>
                    <a:pt x="1033" y="184"/>
                  </a:lnTo>
                  <a:lnTo>
                    <a:pt x="1033" y="189"/>
                  </a:lnTo>
                  <a:lnTo>
                    <a:pt x="1037" y="189"/>
                  </a:lnTo>
                  <a:lnTo>
                    <a:pt x="1042" y="189"/>
                  </a:lnTo>
                  <a:lnTo>
                    <a:pt x="1047" y="189"/>
                  </a:lnTo>
                  <a:lnTo>
                    <a:pt x="1047" y="184"/>
                  </a:lnTo>
                  <a:lnTo>
                    <a:pt x="1047" y="189"/>
                  </a:lnTo>
                  <a:lnTo>
                    <a:pt x="1052" y="189"/>
                  </a:lnTo>
                  <a:lnTo>
                    <a:pt x="1057" y="189"/>
                  </a:lnTo>
                  <a:lnTo>
                    <a:pt x="1062" y="189"/>
                  </a:lnTo>
                  <a:lnTo>
                    <a:pt x="1067" y="189"/>
                  </a:lnTo>
                  <a:lnTo>
                    <a:pt x="1071" y="189"/>
                  </a:lnTo>
                  <a:lnTo>
                    <a:pt x="1071" y="184"/>
                  </a:lnTo>
                  <a:lnTo>
                    <a:pt x="1076" y="184"/>
                  </a:lnTo>
                  <a:lnTo>
                    <a:pt x="1081" y="184"/>
                  </a:lnTo>
                  <a:lnTo>
                    <a:pt x="1086" y="184"/>
                  </a:lnTo>
                  <a:lnTo>
                    <a:pt x="1091" y="184"/>
                  </a:lnTo>
                  <a:lnTo>
                    <a:pt x="1096" y="184"/>
                  </a:lnTo>
                  <a:lnTo>
                    <a:pt x="1101" y="184"/>
                  </a:lnTo>
                  <a:lnTo>
                    <a:pt x="1105" y="184"/>
                  </a:lnTo>
                  <a:lnTo>
                    <a:pt x="1105" y="189"/>
                  </a:lnTo>
                  <a:lnTo>
                    <a:pt x="1105" y="184"/>
                  </a:lnTo>
                  <a:lnTo>
                    <a:pt x="1105" y="189"/>
                  </a:lnTo>
                  <a:lnTo>
                    <a:pt x="1110" y="189"/>
                  </a:lnTo>
                  <a:lnTo>
                    <a:pt x="1110" y="184"/>
                  </a:lnTo>
                  <a:lnTo>
                    <a:pt x="1110" y="189"/>
                  </a:lnTo>
                  <a:lnTo>
                    <a:pt x="1115" y="189"/>
                  </a:lnTo>
                  <a:lnTo>
                    <a:pt x="1115" y="184"/>
                  </a:lnTo>
                  <a:lnTo>
                    <a:pt x="1120" y="184"/>
                  </a:lnTo>
                  <a:lnTo>
                    <a:pt x="1120" y="189"/>
                  </a:lnTo>
                  <a:lnTo>
                    <a:pt x="1125" y="189"/>
                  </a:lnTo>
                  <a:lnTo>
                    <a:pt x="1125" y="184"/>
                  </a:lnTo>
                  <a:lnTo>
                    <a:pt x="1130" y="184"/>
                  </a:lnTo>
                  <a:lnTo>
                    <a:pt x="1130" y="189"/>
                  </a:lnTo>
                  <a:lnTo>
                    <a:pt x="1130" y="184"/>
                  </a:lnTo>
                  <a:lnTo>
                    <a:pt x="1134" y="184"/>
                  </a:lnTo>
                  <a:lnTo>
                    <a:pt x="1134" y="189"/>
                  </a:lnTo>
                  <a:lnTo>
                    <a:pt x="1139" y="189"/>
                  </a:lnTo>
                  <a:lnTo>
                    <a:pt x="1139" y="184"/>
                  </a:lnTo>
                  <a:lnTo>
                    <a:pt x="1139" y="189"/>
                  </a:lnTo>
                  <a:lnTo>
                    <a:pt x="1144" y="189"/>
                  </a:lnTo>
                  <a:lnTo>
                    <a:pt x="1144" y="184"/>
                  </a:lnTo>
                  <a:lnTo>
                    <a:pt x="1149" y="184"/>
                  </a:lnTo>
                  <a:lnTo>
                    <a:pt x="1154" y="184"/>
                  </a:lnTo>
                  <a:lnTo>
                    <a:pt x="1159" y="184"/>
                  </a:lnTo>
                  <a:lnTo>
                    <a:pt x="1164" y="184"/>
                  </a:lnTo>
                  <a:lnTo>
                    <a:pt x="1168" y="184"/>
                  </a:lnTo>
                  <a:lnTo>
                    <a:pt x="1173" y="184"/>
                  </a:lnTo>
                  <a:lnTo>
                    <a:pt x="1178" y="184"/>
                  </a:lnTo>
                  <a:lnTo>
                    <a:pt x="1183" y="184"/>
                  </a:lnTo>
                  <a:lnTo>
                    <a:pt x="1188" y="184"/>
                  </a:lnTo>
                  <a:lnTo>
                    <a:pt x="1193" y="184"/>
                  </a:lnTo>
                  <a:lnTo>
                    <a:pt x="1197" y="184"/>
                  </a:lnTo>
                  <a:lnTo>
                    <a:pt x="1202" y="184"/>
                  </a:lnTo>
                  <a:lnTo>
                    <a:pt x="1207" y="184"/>
                  </a:lnTo>
                  <a:lnTo>
                    <a:pt x="1212" y="184"/>
                  </a:lnTo>
                  <a:lnTo>
                    <a:pt x="1217" y="184"/>
                  </a:lnTo>
                  <a:lnTo>
                    <a:pt x="1222" y="184"/>
                  </a:lnTo>
                  <a:lnTo>
                    <a:pt x="1222" y="189"/>
                  </a:lnTo>
                  <a:lnTo>
                    <a:pt x="1227" y="189"/>
                  </a:lnTo>
                  <a:lnTo>
                    <a:pt x="1227" y="184"/>
                  </a:lnTo>
                  <a:lnTo>
                    <a:pt x="1231" y="184"/>
                  </a:lnTo>
                  <a:lnTo>
                    <a:pt x="1236" y="184"/>
                  </a:lnTo>
                  <a:lnTo>
                    <a:pt x="1241" y="184"/>
                  </a:lnTo>
                  <a:lnTo>
                    <a:pt x="1246" y="184"/>
                  </a:lnTo>
                  <a:lnTo>
                    <a:pt x="1251" y="184"/>
                  </a:lnTo>
                  <a:lnTo>
                    <a:pt x="1256" y="184"/>
                  </a:lnTo>
                  <a:lnTo>
                    <a:pt x="1256" y="189"/>
                  </a:lnTo>
                  <a:lnTo>
                    <a:pt x="1256" y="184"/>
                  </a:lnTo>
                  <a:lnTo>
                    <a:pt x="1261" y="184"/>
                  </a:lnTo>
                  <a:lnTo>
                    <a:pt x="1265" y="184"/>
                  </a:lnTo>
                  <a:lnTo>
                    <a:pt x="1270" y="184"/>
                  </a:lnTo>
                  <a:lnTo>
                    <a:pt x="1275" y="184"/>
                  </a:lnTo>
                  <a:lnTo>
                    <a:pt x="1280" y="184"/>
                  </a:lnTo>
                  <a:lnTo>
                    <a:pt x="1280" y="189"/>
                  </a:lnTo>
                  <a:lnTo>
                    <a:pt x="1285" y="189"/>
                  </a:lnTo>
                  <a:lnTo>
                    <a:pt x="1285" y="184"/>
                  </a:lnTo>
                  <a:lnTo>
                    <a:pt x="1290" y="184"/>
                  </a:lnTo>
                  <a:lnTo>
                    <a:pt x="1294" y="184"/>
                  </a:lnTo>
                  <a:lnTo>
                    <a:pt x="1299" y="184"/>
                  </a:lnTo>
                  <a:lnTo>
                    <a:pt x="1304" y="184"/>
                  </a:lnTo>
                  <a:lnTo>
                    <a:pt x="1309" y="184"/>
                  </a:lnTo>
                  <a:lnTo>
                    <a:pt x="1309" y="189"/>
                  </a:lnTo>
                  <a:lnTo>
                    <a:pt x="1314" y="189"/>
                  </a:lnTo>
                  <a:lnTo>
                    <a:pt x="1314" y="184"/>
                  </a:lnTo>
                  <a:lnTo>
                    <a:pt x="1314" y="189"/>
                  </a:lnTo>
                  <a:lnTo>
                    <a:pt x="1319" y="184"/>
                  </a:lnTo>
                  <a:lnTo>
                    <a:pt x="1324" y="184"/>
                  </a:lnTo>
                  <a:lnTo>
                    <a:pt x="1324" y="189"/>
                  </a:lnTo>
                  <a:lnTo>
                    <a:pt x="1328" y="184"/>
                  </a:lnTo>
                  <a:lnTo>
                    <a:pt x="1333" y="184"/>
                  </a:lnTo>
                  <a:lnTo>
                    <a:pt x="1333" y="189"/>
                  </a:lnTo>
                  <a:lnTo>
                    <a:pt x="1333" y="184"/>
                  </a:lnTo>
                  <a:lnTo>
                    <a:pt x="1338" y="184"/>
                  </a:lnTo>
                  <a:lnTo>
                    <a:pt x="1343" y="184"/>
                  </a:lnTo>
                  <a:lnTo>
                    <a:pt x="1348" y="184"/>
                  </a:lnTo>
                  <a:lnTo>
                    <a:pt x="1348" y="189"/>
                  </a:lnTo>
                  <a:lnTo>
                    <a:pt x="1353" y="189"/>
                  </a:lnTo>
                  <a:lnTo>
                    <a:pt x="1353" y="184"/>
                  </a:lnTo>
                  <a:lnTo>
                    <a:pt x="1357" y="184"/>
                  </a:lnTo>
                  <a:lnTo>
                    <a:pt x="1362" y="184"/>
                  </a:lnTo>
                  <a:lnTo>
                    <a:pt x="1367" y="184"/>
                  </a:lnTo>
                  <a:lnTo>
                    <a:pt x="1372" y="184"/>
                  </a:lnTo>
                  <a:lnTo>
                    <a:pt x="1377" y="184"/>
                  </a:lnTo>
                  <a:lnTo>
                    <a:pt x="1382" y="184"/>
                  </a:lnTo>
                  <a:lnTo>
                    <a:pt x="1387" y="184"/>
                  </a:lnTo>
                  <a:lnTo>
                    <a:pt x="1391" y="184"/>
                  </a:lnTo>
                  <a:lnTo>
                    <a:pt x="1391" y="189"/>
                  </a:lnTo>
                  <a:lnTo>
                    <a:pt x="1391" y="184"/>
                  </a:lnTo>
                  <a:lnTo>
                    <a:pt x="1396" y="184"/>
                  </a:lnTo>
                  <a:lnTo>
                    <a:pt x="1401" y="184"/>
                  </a:lnTo>
                  <a:lnTo>
                    <a:pt x="1406" y="184"/>
                  </a:lnTo>
                  <a:lnTo>
                    <a:pt x="1406" y="189"/>
                  </a:lnTo>
                  <a:lnTo>
                    <a:pt x="1411" y="189"/>
                  </a:lnTo>
                  <a:lnTo>
                    <a:pt x="1411" y="184"/>
                  </a:lnTo>
                  <a:lnTo>
                    <a:pt x="1416" y="184"/>
                  </a:lnTo>
                  <a:lnTo>
                    <a:pt x="1420" y="184"/>
                  </a:lnTo>
                  <a:lnTo>
                    <a:pt x="1425" y="184"/>
                  </a:lnTo>
                  <a:lnTo>
                    <a:pt x="1430" y="184"/>
                  </a:lnTo>
                  <a:lnTo>
                    <a:pt x="1430" y="189"/>
                  </a:lnTo>
                  <a:lnTo>
                    <a:pt x="1430" y="184"/>
                  </a:lnTo>
                  <a:lnTo>
                    <a:pt x="1435" y="184"/>
                  </a:lnTo>
                  <a:lnTo>
                    <a:pt x="1440" y="184"/>
                  </a:lnTo>
                  <a:lnTo>
                    <a:pt x="1440" y="189"/>
                  </a:lnTo>
                  <a:lnTo>
                    <a:pt x="1440" y="184"/>
                  </a:lnTo>
                  <a:lnTo>
                    <a:pt x="1445" y="189"/>
                  </a:lnTo>
                  <a:lnTo>
                    <a:pt x="1445" y="184"/>
                  </a:lnTo>
                  <a:lnTo>
                    <a:pt x="1445" y="189"/>
                  </a:lnTo>
                  <a:lnTo>
                    <a:pt x="1450" y="189"/>
                  </a:lnTo>
                  <a:lnTo>
                    <a:pt x="1450" y="184"/>
                  </a:lnTo>
                  <a:lnTo>
                    <a:pt x="1454" y="184"/>
                  </a:lnTo>
                  <a:lnTo>
                    <a:pt x="1454" y="189"/>
                  </a:lnTo>
                  <a:lnTo>
                    <a:pt x="1454" y="184"/>
                  </a:lnTo>
                  <a:lnTo>
                    <a:pt x="1459" y="184"/>
                  </a:lnTo>
                  <a:lnTo>
                    <a:pt x="1459" y="189"/>
                  </a:lnTo>
                  <a:lnTo>
                    <a:pt x="1464" y="189"/>
                  </a:lnTo>
                  <a:lnTo>
                    <a:pt x="1469" y="189"/>
                  </a:lnTo>
                  <a:lnTo>
                    <a:pt x="1474" y="184"/>
                  </a:lnTo>
                  <a:lnTo>
                    <a:pt x="1474" y="189"/>
                  </a:lnTo>
                  <a:lnTo>
                    <a:pt x="1474" y="184"/>
                  </a:lnTo>
                  <a:lnTo>
                    <a:pt x="1474" y="189"/>
                  </a:lnTo>
                  <a:lnTo>
                    <a:pt x="1474" y="184"/>
                  </a:lnTo>
                  <a:lnTo>
                    <a:pt x="1474" y="189"/>
                  </a:lnTo>
                  <a:lnTo>
                    <a:pt x="1479" y="184"/>
                  </a:lnTo>
                  <a:lnTo>
                    <a:pt x="1479" y="189"/>
                  </a:lnTo>
                  <a:lnTo>
                    <a:pt x="1484" y="189"/>
                  </a:lnTo>
                  <a:lnTo>
                    <a:pt x="1488" y="189"/>
                  </a:lnTo>
                  <a:lnTo>
                    <a:pt x="1493" y="189"/>
                  </a:lnTo>
                  <a:lnTo>
                    <a:pt x="1498" y="189"/>
                  </a:lnTo>
                  <a:lnTo>
                    <a:pt x="1503" y="189"/>
                  </a:lnTo>
                  <a:lnTo>
                    <a:pt x="1503" y="184"/>
                  </a:lnTo>
                  <a:lnTo>
                    <a:pt x="1508" y="184"/>
                  </a:lnTo>
                  <a:lnTo>
                    <a:pt x="1513" y="184"/>
                  </a:lnTo>
                  <a:lnTo>
                    <a:pt x="1513" y="179"/>
                  </a:lnTo>
                  <a:lnTo>
                    <a:pt x="1517" y="179"/>
                  </a:lnTo>
                  <a:lnTo>
                    <a:pt x="1517" y="174"/>
                  </a:lnTo>
                  <a:lnTo>
                    <a:pt x="1517" y="169"/>
                  </a:lnTo>
                  <a:lnTo>
                    <a:pt x="1522" y="169"/>
                  </a:lnTo>
                  <a:lnTo>
                    <a:pt x="1522" y="165"/>
                  </a:lnTo>
                  <a:lnTo>
                    <a:pt x="1522" y="160"/>
                  </a:lnTo>
                  <a:lnTo>
                    <a:pt x="1522" y="155"/>
                  </a:lnTo>
                  <a:lnTo>
                    <a:pt x="1527" y="155"/>
                  </a:lnTo>
                  <a:lnTo>
                    <a:pt x="1527" y="150"/>
                  </a:lnTo>
                  <a:lnTo>
                    <a:pt x="1527" y="145"/>
                  </a:lnTo>
                  <a:lnTo>
                    <a:pt x="1527" y="140"/>
                  </a:lnTo>
                  <a:lnTo>
                    <a:pt x="1532" y="140"/>
                  </a:lnTo>
                  <a:lnTo>
                    <a:pt x="1532" y="135"/>
                  </a:lnTo>
                  <a:lnTo>
                    <a:pt x="1532" y="131"/>
                  </a:lnTo>
                  <a:lnTo>
                    <a:pt x="1532" y="126"/>
                  </a:lnTo>
                  <a:lnTo>
                    <a:pt x="1532" y="121"/>
                  </a:lnTo>
                  <a:lnTo>
                    <a:pt x="1537" y="121"/>
                  </a:lnTo>
                  <a:lnTo>
                    <a:pt x="1537" y="116"/>
                  </a:lnTo>
                  <a:lnTo>
                    <a:pt x="1537" y="111"/>
                  </a:lnTo>
                  <a:lnTo>
                    <a:pt x="1537" y="106"/>
                  </a:lnTo>
                  <a:lnTo>
                    <a:pt x="1542" y="102"/>
                  </a:lnTo>
                  <a:lnTo>
                    <a:pt x="1542" y="97"/>
                  </a:lnTo>
                  <a:lnTo>
                    <a:pt x="1542" y="92"/>
                  </a:lnTo>
                  <a:lnTo>
                    <a:pt x="1542" y="87"/>
                  </a:lnTo>
                  <a:lnTo>
                    <a:pt x="1547" y="87"/>
                  </a:lnTo>
                  <a:lnTo>
                    <a:pt x="1547" y="82"/>
                  </a:lnTo>
                  <a:lnTo>
                    <a:pt x="1547" y="77"/>
                  </a:lnTo>
                  <a:lnTo>
                    <a:pt x="1551" y="72"/>
                  </a:lnTo>
                  <a:lnTo>
                    <a:pt x="1556" y="72"/>
                  </a:lnTo>
                  <a:lnTo>
                    <a:pt x="1556" y="77"/>
                  </a:lnTo>
                  <a:lnTo>
                    <a:pt x="1561" y="77"/>
                  </a:lnTo>
                  <a:lnTo>
                    <a:pt x="1561" y="82"/>
                  </a:lnTo>
                  <a:lnTo>
                    <a:pt x="1561" y="87"/>
                  </a:lnTo>
                  <a:lnTo>
                    <a:pt x="1561" y="92"/>
                  </a:lnTo>
                  <a:lnTo>
                    <a:pt x="1566" y="92"/>
                  </a:lnTo>
                  <a:lnTo>
                    <a:pt x="1566" y="97"/>
                  </a:lnTo>
                  <a:lnTo>
                    <a:pt x="1566" y="102"/>
                  </a:lnTo>
                  <a:lnTo>
                    <a:pt x="1566" y="106"/>
                  </a:lnTo>
                  <a:lnTo>
                    <a:pt x="1566" y="111"/>
                  </a:lnTo>
                  <a:lnTo>
                    <a:pt x="1571" y="111"/>
                  </a:lnTo>
                  <a:lnTo>
                    <a:pt x="1571" y="116"/>
                  </a:lnTo>
                  <a:lnTo>
                    <a:pt x="1571" y="121"/>
                  </a:lnTo>
                  <a:lnTo>
                    <a:pt x="1576" y="126"/>
                  </a:lnTo>
                  <a:lnTo>
                    <a:pt x="1576" y="131"/>
                  </a:lnTo>
                  <a:lnTo>
                    <a:pt x="1576" y="135"/>
                  </a:lnTo>
                  <a:lnTo>
                    <a:pt x="1576" y="140"/>
                  </a:lnTo>
                  <a:lnTo>
                    <a:pt x="1580" y="140"/>
                  </a:lnTo>
                  <a:lnTo>
                    <a:pt x="1580" y="145"/>
                  </a:lnTo>
                  <a:lnTo>
                    <a:pt x="1580" y="150"/>
                  </a:lnTo>
                  <a:lnTo>
                    <a:pt x="1580" y="155"/>
                  </a:lnTo>
                  <a:lnTo>
                    <a:pt x="1585" y="155"/>
                  </a:lnTo>
                  <a:lnTo>
                    <a:pt x="1585" y="160"/>
                  </a:lnTo>
                  <a:lnTo>
                    <a:pt x="1585" y="165"/>
                  </a:lnTo>
                  <a:lnTo>
                    <a:pt x="1590" y="165"/>
                  </a:lnTo>
                  <a:lnTo>
                    <a:pt x="1590" y="169"/>
                  </a:lnTo>
                  <a:lnTo>
                    <a:pt x="1590" y="174"/>
                  </a:lnTo>
                  <a:lnTo>
                    <a:pt x="1595" y="174"/>
                  </a:lnTo>
                  <a:lnTo>
                    <a:pt x="1595" y="179"/>
                  </a:lnTo>
                  <a:lnTo>
                    <a:pt x="1600" y="179"/>
                  </a:lnTo>
                  <a:lnTo>
                    <a:pt x="1600" y="184"/>
                  </a:lnTo>
                  <a:lnTo>
                    <a:pt x="1605" y="184"/>
                  </a:lnTo>
                  <a:lnTo>
                    <a:pt x="1610" y="184"/>
                  </a:lnTo>
                  <a:lnTo>
                    <a:pt x="1614" y="189"/>
                  </a:lnTo>
                  <a:lnTo>
                    <a:pt x="1619" y="189"/>
                  </a:lnTo>
                  <a:lnTo>
                    <a:pt x="1619" y="184"/>
                  </a:lnTo>
                  <a:lnTo>
                    <a:pt x="1619" y="189"/>
                  </a:lnTo>
                  <a:lnTo>
                    <a:pt x="1624" y="189"/>
                  </a:lnTo>
                  <a:lnTo>
                    <a:pt x="1629" y="189"/>
                  </a:lnTo>
                  <a:lnTo>
                    <a:pt x="1634" y="189"/>
                  </a:lnTo>
                  <a:lnTo>
                    <a:pt x="1634" y="194"/>
                  </a:lnTo>
                  <a:lnTo>
                    <a:pt x="1639" y="194"/>
                  </a:lnTo>
                  <a:lnTo>
                    <a:pt x="1644" y="194"/>
                  </a:lnTo>
                  <a:lnTo>
                    <a:pt x="1644" y="189"/>
                  </a:lnTo>
                  <a:lnTo>
                    <a:pt x="1648" y="189"/>
                  </a:lnTo>
                  <a:lnTo>
                    <a:pt x="1648" y="194"/>
                  </a:lnTo>
                  <a:lnTo>
                    <a:pt x="1653" y="194"/>
                  </a:lnTo>
                  <a:lnTo>
                    <a:pt x="1653" y="189"/>
                  </a:lnTo>
                  <a:lnTo>
                    <a:pt x="1658" y="189"/>
                  </a:lnTo>
                  <a:lnTo>
                    <a:pt x="1663" y="189"/>
                  </a:lnTo>
                  <a:lnTo>
                    <a:pt x="1663" y="184"/>
                  </a:lnTo>
                  <a:lnTo>
                    <a:pt x="1668" y="184"/>
                  </a:lnTo>
                  <a:lnTo>
                    <a:pt x="1668" y="189"/>
                  </a:lnTo>
                  <a:lnTo>
                    <a:pt x="1673" y="189"/>
                  </a:lnTo>
                  <a:lnTo>
                    <a:pt x="1673" y="184"/>
                  </a:lnTo>
                  <a:lnTo>
                    <a:pt x="1673" y="189"/>
                  </a:lnTo>
                  <a:lnTo>
                    <a:pt x="1677" y="189"/>
                  </a:lnTo>
                  <a:lnTo>
                    <a:pt x="1682" y="189"/>
                  </a:lnTo>
                  <a:lnTo>
                    <a:pt x="1687" y="189"/>
                  </a:lnTo>
                  <a:lnTo>
                    <a:pt x="1692" y="189"/>
                  </a:lnTo>
                  <a:lnTo>
                    <a:pt x="1697" y="189"/>
                  </a:lnTo>
                  <a:lnTo>
                    <a:pt x="1702" y="189"/>
                  </a:lnTo>
                  <a:lnTo>
                    <a:pt x="1707" y="189"/>
                  </a:lnTo>
                  <a:lnTo>
                    <a:pt x="1707" y="194"/>
                  </a:lnTo>
                  <a:lnTo>
                    <a:pt x="1711" y="194"/>
                  </a:lnTo>
                  <a:lnTo>
                    <a:pt x="1716" y="194"/>
                  </a:lnTo>
                  <a:lnTo>
                    <a:pt x="1721" y="194"/>
                  </a:lnTo>
                  <a:lnTo>
                    <a:pt x="1721" y="189"/>
                  </a:lnTo>
                  <a:lnTo>
                    <a:pt x="1721" y="194"/>
                  </a:lnTo>
                  <a:lnTo>
                    <a:pt x="1726" y="194"/>
                  </a:lnTo>
                  <a:lnTo>
                    <a:pt x="1726" y="189"/>
                  </a:lnTo>
                  <a:lnTo>
                    <a:pt x="1731" y="189"/>
                  </a:lnTo>
                  <a:lnTo>
                    <a:pt x="1736" y="189"/>
                  </a:lnTo>
                  <a:lnTo>
                    <a:pt x="1736" y="184"/>
                  </a:lnTo>
                  <a:lnTo>
                    <a:pt x="1740" y="184"/>
                  </a:lnTo>
                  <a:lnTo>
                    <a:pt x="1740" y="179"/>
                  </a:lnTo>
                  <a:lnTo>
                    <a:pt x="1745" y="179"/>
                  </a:lnTo>
                  <a:lnTo>
                    <a:pt x="1745" y="174"/>
                  </a:lnTo>
                  <a:lnTo>
                    <a:pt x="1745" y="169"/>
                  </a:lnTo>
                  <a:lnTo>
                    <a:pt x="1745" y="165"/>
                  </a:lnTo>
                  <a:lnTo>
                    <a:pt x="1750" y="165"/>
                  </a:lnTo>
                  <a:lnTo>
                    <a:pt x="1750" y="160"/>
                  </a:lnTo>
                  <a:lnTo>
                    <a:pt x="1750" y="155"/>
                  </a:lnTo>
                  <a:lnTo>
                    <a:pt x="1750" y="150"/>
                  </a:lnTo>
                  <a:lnTo>
                    <a:pt x="1755" y="150"/>
                  </a:lnTo>
                  <a:lnTo>
                    <a:pt x="1755" y="145"/>
                  </a:lnTo>
                  <a:lnTo>
                    <a:pt x="1755" y="140"/>
                  </a:lnTo>
                  <a:lnTo>
                    <a:pt x="1755" y="135"/>
                  </a:lnTo>
                  <a:lnTo>
                    <a:pt x="1755" y="131"/>
                  </a:lnTo>
                  <a:lnTo>
                    <a:pt x="1760" y="126"/>
                  </a:lnTo>
                  <a:lnTo>
                    <a:pt x="1760" y="121"/>
                  </a:lnTo>
                  <a:lnTo>
                    <a:pt x="1760" y="116"/>
                  </a:lnTo>
                  <a:lnTo>
                    <a:pt x="1760" y="111"/>
                  </a:lnTo>
                  <a:lnTo>
                    <a:pt x="1760" y="106"/>
                  </a:lnTo>
                  <a:lnTo>
                    <a:pt x="1765" y="106"/>
                  </a:lnTo>
                  <a:lnTo>
                    <a:pt x="1765" y="102"/>
                  </a:lnTo>
                  <a:lnTo>
                    <a:pt x="1765" y="97"/>
                  </a:lnTo>
                  <a:lnTo>
                    <a:pt x="1765" y="92"/>
                  </a:lnTo>
                  <a:lnTo>
                    <a:pt x="1765" y="87"/>
                  </a:lnTo>
                  <a:lnTo>
                    <a:pt x="1765" y="82"/>
                  </a:lnTo>
                  <a:lnTo>
                    <a:pt x="1770" y="77"/>
                  </a:lnTo>
                  <a:lnTo>
                    <a:pt x="1770" y="72"/>
                  </a:lnTo>
                  <a:lnTo>
                    <a:pt x="1770" y="68"/>
                  </a:lnTo>
                  <a:lnTo>
                    <a:pt x="1770" y="63"/>
                  </a:lnTo>
                  <a:lnTo>
                    <a:pt x="1770" y="58"/>
                  </a:lnTo>
                  <a:lnTo>
                    <a:pt x="1770" y="53"/>
                  </a:lnTo>
                  <a:lnTo>
                    <a:pt x="1770" y="48"/>
                  </a:lnTo>
                  <a:lnTo>
                    <a:pt x="1774" y="43"/>
                  </a:lnTo>
                  <a:lnTo>
                    <a:pt x="1774" y="39"/>
                  </a:lnTo>
                  <a:lnTo>
                    <a:pt x="1774" y="34"/>
                  </a:lnTo>
                  <a:lnTo>
                    <a:pt x="1774" y="29"/>
                  </a:lnTo>
                  <a:lnTo>
                    <a:pt x="1774" y="24"/>
                  </a:lnTo>
                  <a:lnTo>
                    <a:pt x="1779" y="24"/>
                  </a:lnTo>
                  <a:lnTo>
                    <a:pt x="1779" y="19"/>
                  </a:lnTo>
                  <a:lnTo>
                    <a:pt x="1779" y="14"/>
                  </a:lnTo>
                  <a:lnTo>
                    <a:pt x="1779" y="9"/>
                  </a:lnTo>
                  <a:lnTo>
                    <a:pt x="1779" y="5"/>
                  </a:lnTo>
                  <a:lnTo>
                    <a:pt x="1784" y="5"/>
                  </a:lnTo>
                  <a:lnTo>
                    <a:pt x="1784" y="0"/>
                  </a:lnTo>
                  <a:lnTo>
                    <a:pt x="1789" y="0"/>
                  </a:lnTo>
                  <a:lnTo>
                    <a:pt x="1789" y="5"/>
                  </a:lnTo>
                  <a:lnTo>
                    <a:pt x="1789" y="9"/>
                  </a:lnTo>
                  <a:lnTo>
                    <a:pt x="1789" y="14"/>
                  </a:lnTo>
                  <a:lnTo>
                    <a:pt x="1794" y="14"/>
                  </a:lnTo>
                  <a:lnTo>
                    <a:pt x="1794" y="19"/>
                  </a:lnTo>
                  <a:lnTo>
                    <a:pt x="1794" y="24"/>
                  </a:lnTo>
                  <a:lnTo>
                    <a:pt x="1794" y="29"/>
                  </a:lnTo>
                  <a:lnTo>
                    <a:pt x="1794" y="34"/>
                  </a:lnTo>
                  <a:lnTo>
                    <a:pt x="1799" y="39"/>
                  </a:lnTo>
                  <a:lnTo>
                    <a:pt x="1799" y="43"/>
                  </a:lnTo>
                  <a:lnTo>
                    <a:pt x="1799" y="48"/>
                  </a:lnTo>
                  <a:lnTo>
                    <a:pt x="1799" y="53"/>
                  </a:lnTo>
                  <a:lnTo>
                    <a:pt x="1799" y="58"/>
                  </a:lnTo>
                  <a:lnTo>
                    <a:pt x="1799" y="63"/>
                  </a:lnTo>
                  <a:lnTo>
                    <a:pt x="1799" y="68"/>
                  </a:lnTo>
                  <a:lnTo>
                    <a:pt x="1803" y="68"/>
                  </a:lnTo>
                  <a:lnTo>
                    <a:pt x="1803" y="72"/>
                  </a:lnTo>
                  <a:lnTo>
                    <a:pt x="1803" y="77"/>
                  </a:lnTo>
                  <a:lnTo>
                    <a:pt x="1803" y="82"/>
                  </a:lnTo>
                  <a:lnTo>
                    <a:pt x="1803" y="87"/>
                  </a:lnTo>
                  <a:lnTo>
                    <a:pt x="1803" y="92"/>
                  </a:lnTo>
                  <a:lnTo>
                    <a:pt x="1803" y="97"/>
                  </a:lnTo>
                  <a:lnTo>
                    <a:pt x="1803" y="102"/>
                  </a:lnTo>
                  <a:lnTo>
                    <a:pt x="1803" y="106"/>
                  </a:lnTo>
                  <a:lnTo>
                    <a:pt x="1808" y="106"/>
                  </a:lnTo>
                  <a:lnTo>
                    <a:pt x="1808" y="111"/>
                  </a:lnTo>
                  <a:lnTo>
                    <a:pt x="1808" y="116"/>
                  </a:lnTo>
                  <a:lnTo>
                    <a:pt x="1808" y="121"/>
                  </a:lnTo>
                  <a:lnTo>
                    <a:pt x="1808" y="126"/>
                  </a:lnTo>
                  <a:lnTo>
                    <a:pt x="1808" y="131"/>
                  </a:lnTo>
                  <a:lnTo>
                    <a:pt x="1813" y="131"/>
                  </a:lnTo>
                  <a:lnTo>
                    <a:pt x="1813" y="135"/>
                  </a:lnTo>
                  <a:lnTo>
                    <a:pt x="1813" y="140"/>
                  </a:lnTo>
                  <a:lnTo>
                    <a:pt x="1813" y="145"/>
                  </a:lnTo>
                  <a:lnTo>
                    <a:pt x="1813" y="150"/>
                  </a:lnTo>
                  <a:lnTo>
                    <a:pt x="1813" y="155"/>
                  </a:lnTo>
                  <a:lnTo>
                    <a:pt x="1818" y="155"/>
                  </a:lnTo>
                  <a:lnTo>
                    <a:pt x="1818" y="160"/>
                  </a:lnTo>
                  <a:lnTo>
                    <a:pt x="1818" y="165"/>
                  </a:lnTo>
                  <a:lnTo>
                    <a:pt x="1818" y="169"/>
                  </a:lnTo>
                </a:path>
              </a:pathLst>
            </a:custGeom>
            <a:noFill/>
            <a:ln w="222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 name="Freeform 110">
              <a:extLst>
                <a:ext uri="{FF2B5EF4-FFF2-40B4-BE49-F238E27FC236}">
                  <a16:creationId xmlns:a16="http://schemas.microsoft.com/office/drawing/2014/main" id="{95FDEB34-E15C-23DE-6EB4-FD99FBC9D6DA}"/>
                </a:ext>
              </a:extLst>
            </p:cNvPr>
            <p:cNvSpPr>
              <a:spLocks/>
            </p:cNvSpPr>
            <p:nvPr/>
          </p:nvSpPr>
          <p:spPr bwMode="auto">
            <a:xfrm>
              <a:off x="3172" y="705"/>
              <a:ext cx="640" cy="776"/>
            </a:xfrm>
            <a:custGeom>
              <a:avLst/>
              <a:gdLst>
                <a:gd name="T0" fmla="*/ 29 w 640"/>
                <a:gd name="T1" fmla="*/ 771 h 776"/>
                <a:gd name="T2" fmla="*/ 58 w 640"/>
                <a:gd name="T3" fmla="*/ 766 h 776"/>
                <a:gd name="T4" fmla="*/ 92 w 640"/>
                <a:gd name="T5" fmla="*/ 761 h 776"/>
                <a:gd name="T6" fmla="*/ 121 w 640"/>
                <a:gd name="T7" fmla="*/ 766 h 776"/>
                <a:gd name="T8" fmla="*/ 141 w 640"/>
                <a:gd name="T9" fmla="*/ 732 h 776"/>
                <a:gd name="T10" fmla="*/ 150 w 640"/>
                <a:gd name="T11" fmla="*/ 679 h 776"/>
                <a:gd name="T12" fmla="*/ 160 w 640"/>
                <a:gd name="T13" fmla="*/ 625 h 776"/>
                <a:gd name="T14" fmla="*/ 165 w 640"/>
                <a:gd name="T15" fmla="*/ 577 h 776"/>
                <a:gd name="T16" fmla="*/ 175 w 640"/>
                <a:gd name="T17" fmla="*/ 528 h 776"/>
                <a:gd name="T18" fmla="*/ 189 w 640"/>
                <a:gd name="T19" fmla="*/ 577 h 776"/>
                <a:gd name="T20" fmla="*/ 194 w 640"/>
                <a:gd name="T21" fmla="*/ 630 h 776"/>
                <a:gd name="T22" fmla="*/ 199 w 640"/>
                <a:gd name="T23" fmla="*/ 683 h 776"/>
                <a:gd name="T24" fmla="*/ 209 w 640"/>
                <a:gd name="T25" fmla="*/ 737 h 776"/>
                <a:gd name="T26" fmla="*/ 233 w 640"/>
                <a:gd name="T27" fmla="*/ 771 h 776"/>
                <a:gd name="T28" fmla="*/ 257 w 640"/>
                <a:gd name="T29" fmla="*/ 761 h 776"/>
                <a:gd name="T30" fmla="*/ 291 w 640"/>
                <a:gd name="T31" fmla="*/ 746 h 776"/>
                <a:gd name="T32" fmla="*/ 320 w 640"/>
                <a:gd name="T33" fmla="*/ 742 h 776"/>
                <a:gd name="T34" fmla="*/ 335 w 640"/>
                <a:gd name="T35" fmla="*/ 698 h 776"/>
                <a:gd name="T36" fmla="*/ 339 w 640"/>
                <a:gd name="T37" fmla="*/ 649 h 776"/>
                <a:gd name="T38" fmla="*/ 344 w 640"/>
                <a:gd name="T39" fmla="*/ 596 h 776"/>
                <a:gd name="T40" fmla="*/ 349 w 640"/>
                <a:gd name="T41" fmla="*/ 548 h 776"/>
                <a:gd name="T42" fmla="*/ 359 w 640"/>
                <a:gd name="T43" fmla="*/ 494 h 776"/>
                <a:gd name="T44" fmla="*/ 373 w 640"/>
                <a:gd name="T45" fmla="*/ 504 h 776"/>
                <a:gd name="T46" fmla="*/ 378 w 640"/>
                <a:gd name="T47" fmla="*/ 552 h 776"/>
                <a:gd name="T48" fmla="*/ 383 w 640"/>
                <a:gd name="T49" fmla="*/ 606 h 776"/>
                <a:gd name="T50" fmla="*/ 398 w 640"/>
                <a:gd name="T51" fmla="*/ 591 h 776"/>
                <a:gd name="T52" fmla="*/ 402 w 640"/>
                <a:gd name="T53" fmla="*/ 543 h 776"/>
                <a:gd name="T54" fmla="*/ 412 w 640"/>
                <a:gd name="T55" fmla="*/ 494 h 776"/>
                <a:gd name="T56" fmla="*/ 417 w 640"/>
                <a:gd name="T57" fmla="*/ 446 h 776"/>
                <a:gd name="T58" fmla="*/ 432 w 640"/>
                <a:gd name="T59" fmla="*/ 465 h 776"/>
                <a:gd name="T60" fmla="*/ 436 w 640"/>
                <a:gd name="T61" fmla="*/ 519 h 776"/>
                <a:gd name="T62" fmla="*/ 446 w 640"/>
                <a:gd name="T63" fmla="*/ 562 h 776"/>
                <a:gd name="T64" fmla="*/ 451 w 640"/>
                <a:gd name="T65" fmla="*/ 616 h 776"/>
                <a:gd name="T66" fmla="*/ 465 w 640"/>
                <a:gd name="T67" fmla="*/ 659 h 776"/>
                <a:gd name="T68" fmla="*/ 485 w 640"/>
                <a:gd name="T69" fmla="*/ 659 h 776"/>
                <a:gd name="T70" fmla="*/ 495 w 640"/>
                <a:gd name="T71" fmla="*/ 611 h 776"/>
                <a:gd name="T72" fmla="*/ 504 w 640"/>
                <a:gd name="T73" fmla="*/ 562 h 776"/>
                <a:gd name="T74" fmla="*/ 509 w 640"/>
                <a:gd name="T75" fmla="*/ 509 h 776"/>
                <a:gd name="T76" fmla="*/ 509 w 640"/>
                <a:gd name="T77" fmla="*/ 446 h 776"/>
                <a:gd name="T78" fmla="*/ 514 w 640"/>
                <a:gd name="T79" fmla="*/ 368 h 776"/>
                <a:gd name="T80" fmla="*/ 519 w 640"/>
                <a:gd name="T81" fmla="*/ 276 h 776"/>
                <a:gd name="T82" fmla="*/ 524 w 640"/>
                <a:gd name="T83" fmla="*/ 189 h 776"/>
                <a:gd name="T84" fmla="*/ 524 w 640"/>
                <a:gd name="T85" fmla="*/ 111 h 776"/>
                <a:gd name="T86" fmla="*/ 528 w 640"/>
                <a:gd name="T87" fmla="*/ 48 h 776"/>
                <a:gd name="T88" fmla="*/ 538 w 640"/>
                <a:gd name="T89" fmla="*/ 5 h 776"/>
                <a:gd name="T90" fmla="*/ 543 w 640"/>
                <a:gd name="T91" fmla="*/ 43 h 776"/>
                <a:gd name="T92" fmla="*/ 548 w 640"/>
                <a:gd name="T93" fmla="*/ 97 h 776"/>
                <a:gd name="T94" fmla="*/ 553 w 640"/>
                <a:gd name="T95" fmla="*/ 160 h 776"/>
                <a:gd name="T96" fmla="*/ 558 w 640"/>
                <a:gd name="T97" fmla="*/ 247 h 776"/>
                <a:gd name="T98" fmla="*/ 558 w 640"/>
                <a:gd name="T99" fmla="*/ 329 h 776"/>
                <a:gd name="T100" fmla="*/ 562 w 640"/>
                <a:gd name="T101" fmla="*/ 402 h 776"/>
                <a:gd name="T102" fmla="*/ 567 w 640"/>
                <a:gd name="T103" fmla="*/ 460 h 776"/>
                <a:gd name="T104" fmla="*/ 572 w 640"/>
                <a:gd name="T105" fmla="*/ 509 h 776"/>
                <a:gd name="T106" fmla="*/ 577 w 640"/>
                <a:gd name="T107" fmla="*/ 562 h 776"/>
                <a:gd name="T108" fmla="*/ 596 w 640"/>
                <a:gd name="T109" fmla="*/ 548 h 776"/>
                <a:gd name="T110" fmla="*/ 606 w 640"/>
                <a:gd name="T111" fmla="*/ 504 h 776"/>
                <a:gd name="T112" fmla="*/ 611 w 640"/>
                <a:gd name="T113" fmla="*/ 456 h 776"/>
                <a:gd name="T114" fmla="*/ 616 w 640"/>
                <a:gd name="T115" fmla="*/ 402 h 776"/>
                <a:gd name="T116" fmla="*/ 621 w 640"/>
                <a:gd name="T117" fmla="*/ 344 h 776"/>
                <a:gd name="T118" fmla="*/ 625 w 640"/>
                <a:gd name="T119" fmla="*/ 271 h 776"/>
                <a:gd name="T120" fmla="*/ 630 w 640"/>
                <a:gd name="T121" fmla="*/ 194 h 776"/>
                <a:gd name="T122" fmla="*/ 630 w 640"/>
                <a:gd name="T123" fmla="*/ 111 h 776"/>
                <a:gd name="T124" fmla="*/ 635 w 640"/>
                <a:gd name="T125" fmla="*/ 53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0" h="776">
                  <a:moveTo>
                    <a:pt x="0" y="746"/>
                  </a:moveTo>
                  <a:lnTo>
                    <a:pt x="5" y="746"/>
                  </a:lnTo>
                  <a:lnTo>
                    <a:pt x="5" y="751"/>
                  </a:lnTo>
                  <a:lnTo>
                    <a:pt x="5" y="756"/>
                  </a:lnTo>
                  <a:lnTo>
                    <a:pt x="5" y="761"/>
                  </a:lnTo>
                  <a:lnTo>
                    <a:pt x="10" y="761"/>
                  </a:lnTo>
                  <a:lnTo>
                    <a:pt x="15" y="766"/>
                  </a:lnTo>
                  <a:lnTo>
                    <a:pt x="19" y="766"/>
                  </a:lnTo>
                  <a:lnTo>
                    <a:pt x="19" y="771"/>
                  </a:lnTo>
                  <a:lnTo>
                    <a:pt x="24" y="771"/>
                  </a:lnTo>
                  <a:lnTo>
                    <a:pt x="29" y="771"/>
                  </a:lnTo>
                  <a:lnTo>
                    <a:pt x="34" y="771"/>
                  </a:lnTo>
                  <a:lnTo>
                    <a:pt x="34" y="776"/>
                  </a:lnTo>
                  <a:lnTo>
                    <a:pt x="39" y="776"/>
                  </a:lnTo>
                  <a:lnTo>
                    <a:pt x="44" y="776"/>
                  </a:lnTo>
                  <a:lnTo>
                    <a:pt x="44" y="771"/>
                  </a:lnTo>
                  <a:lnTo>
                    <a:pt x="44" y="776"/>
                  </a:lnTo>
                  <a:lnTo>
                    <a:pt x="49" y="776"/>
                  </a:lnTo>
                  <a:lnTo>
                    <a:pt x="49" y="771"/>
                  </a:lnTo>
                  <a:lnTo>
                    <a:pt x="53" y="771"/>
                  </a:lnTo>
                  <a:lnTo>
                    <a:pt x="58" y="771"/>
                  </a:lnTo>
                  <a:lnTo>
                    <a:pt x="58" y="766"/>
                  </a:lnTo>
                  <a:lnTo>
                    <a:pt x="63" y="766"/>
                  </a:lnTo>
                  <a:lnTo>
                    <a:pt x="68" y="766"/>
                  </a:lnTo>
                  <a:lnTo>
                    <a:pt x="68" y="761"/>
                  </a:lnTo>
                  <a:lnTo>
                    <a:pt x="73" y="761"/>
                  </a:lnTo>
                  <a:lnTo>
                    <a:pt x="78" y="756"/>
                  </a:lnTo>
                  <a:lnTo>
                    <a:pt x="78" y="761"/>
                  </a:lnTo>
                  <a:lnTo>
                    <a:pt x="82" y="761"/>
                  </a:lnTo>
                  <a:lnTo>
                    <a:pt x="87" y="761"/>
                  </a:lnTo>
                  <a:lnTo>
                    <a:pt x="87" y="756"/>
                  </a:lnTo>
                  <a:lnTo>
                    <a:pt x="87" y="761"/>
                  </a:lnTo>
                  <a:lnTo>
                    <a:pt x="92" y="761"/>
                  </a:lnTo>
                  <a:lnTo>
                    <a:pt x="97" y="761"/>
                  </a:lnTo>
                  <a:lnTo>
                    <a:pt x="102" y="761"/>
                  </a:lnTo>
                  <a:lnTo>
                    <a:pt x="102" y="766"/>
                  </a:lnTo>
                  <a:lnTo>
                    <a:pt x="107" y="766"/>
                  </a:lnTo>
                  <a:lnTo>
                    <a:pt x="107" y="771"/>
                  </a:lnTo>
                  <a:lnTo>
                    <a:pt x="112" y="771"/>
                  </a:lnTo>
                  <a:lnTo>
                    <a:pt x="112" y="766"/>
                  </a:lnTo>
                  <a:lnTo>
                    <a:pt x="112" y="771"/>
                  </a:lnTo>
                  <a:lnTo>
                    <a:pt x="116" y="771"/>
                  </a:lnTo>
                  <a:lnTo>
                    <a:pt x="121" y="771"/>
                  </a:lnTo>
                  <a:lnTo>
                    <a:pt x="121" y="766"/>
                  </a:lnTo>
                  <a:lnTo>
                    <a:pt x="126" y="766"/>
                  </a:lnTo>
                  <a:lnTo>
                    <a:pt x="126" y="761"/>
                  </a:lnTo>
                  <a:lnTo>
                    <a:pt x="131" y="761"/>
                  </a:lnTo>
                  <a:lnTo>
                    <a:pt x="131" y="756"/>
                  </a:lnTo>
                  <a:lnTo>
                    <a:pt x="136" y="756"/>
                  </a:lnTo>
                  <a:lnTo>
                    <a:pt x="136" y="751"/>
                  </a:lnTo>
                  <a:lnTo>
                    <a:pt x="136" y="746"/>
                  </a:lnTo>
                  <a:lnTo>
                    <a:pt x="141" y="746"/>
                  </a:lnTo>
                  <a:lnTo>
                    <a:pt x="141" y="742"/>
                  </a:lnTo>
                  <a:lnTo>
                    <a:pt x="141" y="737"/>
                  </a:lnTo>
                  <a:lnTo>
                    <a:pt x="141" y="732"/>
                  </a:lnTo>
                  <a:lnTo>
                    <a:pt x="145" y="727"/>
                  </a:lnTo>
                  <a:lnTo>
                    <a:pt x="145" y="722"/>
                  </a:lnTo>
                  <a:lnTo>
                    <a:pt x="145" y="717"/>
                  </a:lnTo>
                  <a:lnTo>
                    <a:pt x="145" y="712"/>
                  </a:lnTo>
                  <a:lnTo>
                    <a:pt x="145" y="708"/>
                  </a:lnTo>
                  <a:lnTo>
                    <a:pt x="150" y="703"/>
                  </a:lnTo>
                  <a:lnTo>
                    <a:pt x="150" y="698"/>
                  </a:lnTo>
                  <a:lnTo>
                    <a:pt x="150" y="693"/>
                  </a:lnTo>
                  <a:lnTo>
                    <a:pt x="150" y="688"/>
                  </a:lnTo>
                  <a:lnTo>
                    <a:pt x="150" y="683"/>
                  </a:lnTo>
                  <a:lnTo>
                    <a:pt x="150" y="679"/>
                  </a:lnTo>
                  <a:lnTo>
                    <a:pt x="150" y="674"/>
                  </a:lnTo>
                  <a:lnTo>
                    <a:pt x="155" y="669"/>
                  </a:lnTo>
                  <a:lnTo>
                    <a:pt x="155" y="664"/>
                  </a:lnTo>
                  <a:lnTo>
                    <a:pt x="155" y="659"/>
                  </a:lnTo>
                  <a:lnTo>
                    <a:pt x="155" y="654"/>
                  </a:lnTo>
                  <a:lnTo>
                    <a:pt x="155" y="649"/>
                  </a:lnTo>
                  <a:lnTo>
                    <a:pt x="155" y="645"/>
                  </a:lnTo>
                  <a:lnTo>
                    <a:pt x="155" y="640"/>
                  </a:lnTo>
                  <a:lnTo>
                    <a:pt x="155" y="635"/>
                  </a:lnTo>
                  <a:lnTo>
                    <a:pt x="155" y="630"/>
                  </a:lnTo>
                  <a:lnTo>
                    <a:pt x="160" y="625"/>
                  </a:lnTo>
                  <a:lnTo>
                    <a:pt x="160" y="620"/>
                  </a:lnTo>
                  <a:lnTo>
                    <a:pt x="160" y="616"/>
                  </a:lnTo>
                  <a:lnTo>
                    <a:pt x="160" y="611"/>
                  </a:lnTo>
                  <a:lnTo>
                    <a:pt x="160" y="606"/>
                  </a:lnTo>
                  <a:lnTo>
                    <a:pt x="160" y="601"/>
                  </a:lnTo>
                  <a:lnTo>
                    <a:pt x="160" y="596"/>
                  </a:lnTo>
                  <a:lnTo>
                    <a:pt x="160" y="591"/>
                  </a:lnTo>
                  <a:lnTo>
                    <a:pt x="160" y="586"/>
                  </a:lnTo>
                  <a:lnTo>
                    <a:pt x="165" y="586"/>
                  </a:lnTo>
                  <a:lnTo>
                    <a:pt x="165" y="582"/>
                  </a:lnTo>
                  <a:lnTo>
                    <a:pt x="165" y="577"/>
                  </a:lnTo>
                  <a:lnTo>
                    <a:pt x="165" y="572"/>
                  </a:lnTo>
                  <a:lnTo>
                    <a:pt x="165" y="567"/>
                  </a:lnTo>
                  <a:lnTo>
                    <a:pt x="165" y="562"/>
                  </a:lnTo>
                  <a:lnTo>
                    <a:pt x="165" y="557"/>
                  </a:lnTo>
                  <a:lnTo>
                    <a:pt x="170" y="552"/>
                  </a:lnTo>
                  <a:lnTo>
                    <a:pt x="170" y="548"/>
                  </a:lnTo>
                  <a:lnTo>
                    <a:pt x="170" y="543"/>
                  </a:lnTo>
                  <a:lnTo>
                    <a:pt x="170" y="538"/>
                  </a:lnTo>
                  <a:lnTo>
                    <a:pt x="170" y="533"/>
                  </a:lnTo>
                  <a:lnTo>
                    <a:pt x="175" y="533"/>
                  </a:lnTo>
                  <a:lnTo>
                    <a:pt x="175" y="528"/>
                  </a:lnTo>
                  <a:lnTo>
                    <a:pt x="179" y="528"/>
                  </a:lnTo>
                  <a:lnTo>
                    <a:pt x="179" y="533"/>
                  </a:lnTo>
                  <a:lnTo>
                    <a:pt x="179" y="538"/>
                  </a:lnTo>
                  <a:lnTo>
                    <a:pt x="179" y="543"/>
                  </a:lnTo>
                  <a:lnTo>
                    <a:pt x="184" y="548"/>
                  </a:lnTo>
                  <a:lnTo>
                    <a:pt x="184" y="552"/>
                  </a:lnTo>
                  <a:lnTo>
                    <a:pt x="184" y="557"/>
                  </a:lnTo>
                  <a:lnTo>
                    <a:pt x="184" y="562"/>
                  </a:lnTo>
                  <a:lnTo>
                    <a:pt x="184" y="567"/>
                  </a:lnTo>
                  <a:lnTo>
                    <a:pt x="189" y="572"/>
                  </a:lnTo>
                  <a:lnTo>
                    <a:pt x="189" y="577"/>
                  </a:lnTo>
                  <a:lnTo>
                    <a:pt x="189" y="582"/>
                  </a:lnTo>
                  <a:lnTo>
                    <a:pt x="189" y="586"/>
                  </a:lnTo>
                  <a:lnTo>
                    <a:pt x="189" y="591"/>
                  </a:lnTo>
                  <a:lnTo>
                    <a:pt x="189" y="596"/>
                  </a:lnTo>
                  <a:lnTo>
                    <a:pt x="189" y="601"/>
                  </a:lnTo>
                  <a:lnTo>
                    <a:pt x="189" y="606"/>
                  </a:lnTo>
                  <a:lnTo>
                    <a:pt x="194" y="611"/>
                  </a:lnTo>
                  <a:lnTo>
                    <a:pt x="194" y="616"/>
                  </a:lnTo>
                  <a:lnTo>
                    <a:pt x="194" y="620"/>
                  </a:lnTo>
                  <a:lnTo>
                    <a:pt x="194" y="625"/>
                  </a:lnTo>
                  <a:lnTo>
                    <a:pt x="194" y="630"/>
                  </a:lnTo>
                  <a:lnTo>
                    <a:pt x="194" y="635"/>
                  </a:lnTo>
                  <a:lnTo>
                    <a:pt x="194" y="640"/>
                  </a:lnTo>
                  <a:lnTo>
                    <a:pt x="194" y="645"/>
                  </a:lnTo>
                  <a:lnTo>
                    <a:pt x="194" y="649"/>
                  </a:lnTo>
                  <a:lnTo>
                    <a:pt x="194" y="654"/>
                  </a:lnTo>
                  <a:lnTo>
                    <a:pt x="199" y="659"/>
                  </a:lnTo>
                  <a:lnTo>
                    <a:pt x="199" y="664"/>
                  </a:lnTo>
                  <a:lnTo>
                    <a:pt x="199" y="669"/>
                  </a:lnTo>
                  <a:lnTo>
                    <a:pt x="199" y="674"/>
                  </a:lnTo>
                  <a:lnTo>
                    <a:pt x="199" y="679"/>
                  </a:lnTo>
                  <a:lnTo>
                    <a:pt x="199" y="683"/>
                  </a:lnTo>
                  <a:lnTo>
                    <a:pt x="199" y="688"/>
                  </a:lnTo>
                  <a:lnTo>
                    <a:pt x="199" y="693"/>
                  </a:lnTo>
                  <a:lnTo>
                    <a:pt x="204" y="698"/>
                  </a:lnTo>
                  <a:lnTo>
                    <a:pt x="204" y="703"/>
                  </a:lnTo>
                  <a:lnTo>
                    <a:pt x="204" y="708"/>
                  </a:lnTo>
                  <a:lnTo>
                    <a:pt x="204" y="712"/>
                  </a:lnTo>
                  <a:lnTo>
                    <a:pt x="204" y="717"/>
                  </a:lnTo>
                  <a:lnTo>
                    <a:pt x="209" y="722"/>
                  </a:lnTo>
                  <a:lnTo>
                    <a:pt x="209" y="727"/>
                  </a:lnTo>
                  <a:lnTo>
                    <a:pt x="209" y="732"/>
                  </a:lnTo>
                  <a:lnTo>
                    <a:pt x="209" y="737"/>
                  </a:lnTo>
                  <a:lnTo>
                    <a:pt x="213" y="742"/>
                  </a:lnTo>
                  <a:lnTo>
                    <a:pt x="213" y="746"/>
                  </a:lnTo>
                  <a:lnTo>
                    <a:pt x="213" y="751"/>
                  </a:lnTo>
                  <a:lnTo>
                    <a:pt x="213" y="756"/>
                  </a:lnTo>
                  <a:lnTo>
                    <a:pt x="218" y="756"/>
                  </a:lnTo>
                  <a:lnTo>
                    <a:pt x="218" y="761"/>
                  </a:lnTo>
                  <a:lnTo>
                    <a:pt x="223" y="761"/>
                  </a:lnTo>
                  <a:lnTo>
                    <a:pt x="223" y="766"/>
                  </a:lnTo>
                  <a:lnTo>
                    <a:pt x="223" y="771"/>
                  </a:lnTo>
                  <a:lnTo>
                    <a:pt x="228" y="771"/>
                  </a:lnTo>
                  <a:lnTo>
                    <a:pt x="233" y="771"/>
                  </a:lnTo>
                  <a:lnTo>
                    <a:pt x="233" y="776"/>
                  </a:lnTo>
                  <a:lnTo>
                    <a:pt x="233" y="771"/>
                  </a:lnTo>
                  <a:lnTo>
                    <a:pt x="233" y="776"/>
                  </a:lnTo>
                  <a:lnTo>
                    <a:pt x="238" y="776"/>
                  </a:lnTo>
                  <a:lnTo>
                    <a:pt x="242" y="776"/>
                  </a:lnTo>
                  <a:lnTo>
                    <a:pt x="242" y="771"/>
                  </a:lnTo>
                  <a:lnTo>
                    <a:pt x="247" y="771"/>
                  </a:lnTo>
                  <a:lnTo>
                    <a:pt x="252" y="771"/>
                  </a:lnTo>
                  <a:lnTo>
                    <a:pt x="252" y="766"/>
                  </a:lnTo>
                  <a:lnTo>
                    <a:pt x="257" y="766"/>
                  </a:lnTo>
                  <a:lnTo>
                    <a:pt x="257" y="761"/>
                  </a:lnTo>
                  <a:lnTo>
                    <a:pt x="262" y="756"/>
                  </a:lnTo>
                  <a:lnTo>
                    <a:pt x="267" y="756"/>
                  </a:lnTo>
                  <a:lnTo>
                    <a:pt x="267" y="751"/>
                  </a:lnTo>
                  <a:lnTo>
                    <a:pt x="267" y="746"/>
                  </a:lnTo>
                  <a:lnTo>
                    <a:pt x="272" y="746"/>
                  </a:lnTo>
                  <a:lnTo>
                    <a:pt x="276" y="746"/>
                  </a:lnTo>
                  <a:lnTo>
                    <a:pt x="276" y="742"/>
                  </a:lnTo>
                  <a:lnTo>
                    <a:pt x="281" y="742"/>
                  </a:lnTo>
                  <a:lnTo>
                    <a:pt x="286" y="742"/>
                  </a:lnTo>
                  <a:lnTo>
                    <a:pt x="286" y="746"/>
                  </a:lnTo>
                  <a:lnTo>
                    <a:pt x="291" y="746"/>
                  </a:lnTo>
                  <a:lnTo>
                    <a:pt x="296" y="746"/>
                  </a:lnTo>
                  <a:lnTo>
                    <a:pt x="296" y="751"/>
                  </a:lnTo>
                  <a:lnTo>
                    <a:pt x="301" y="751"/>
                  </a:lnTo>
                  <a:lnTo>
                    <a:pt x="301" y="746"/>
                  </a:lnTo>
                  <a:lnTo>
                    <a:pt x="301" y="751"/>
                  </a:lnTo>
                  <a:lnTo>
                    <a:pt x="305" y="751"/>
                  </a:lnTo>
                  <a:lnTo>
                    <a:pt x="310" y="751"/>
                  </a:lnTo>
                  <a:lnTo>
                    <a:pt x="315" y="751"/>
                  </a:lnTo>
                  <a:lnTo>
                    <a:pt x="315" y="746"/>
                  </a:lnTo>
                  <a:lnTo>
                    <a:pt x="320" y="746"/>
                  </a:lnTo>
                  <a:lnTo>
                    <a:pt x="320" y="742"/>
                  </a:lnTo>
                  <a:lnTo>
                    <a:pt x="320" y="737"/>
                  </a:lnTo>
                  <a:lnTo>
                    <a:pt x="325" y="737"/>
                  </a:lnTo>
                  <a:lnTo>
                    <a:pt x="325" y="732"/>
                  </a:lnTo>
                  <a:lnTo>
                    <a:pt x="325" y="727"/>
                  </a:lnTo>
                  <a:lnTo>
                    <a:pt x="330" y="727"/>
                  </a:lnTo>
                  <a:lnTo>
                    <a:pt x="330" y="722"/>
                  </a:lnTo>
                  <a:lnTo>
                    <a:pt x="330" y="717"/>
                  </a:lnTo>
                  <a:lnTo>
                    <a:pt x="330" y="712"/>
                  </a:lnTo>
                  <a:lnTo>
                    <a:pt x="335" y="708"/>
                  </a:lnTo>
                  <a:lnTo>
                    <a:pt x="335" y="703"/>
                  </a:lnTo>
                  <a:lnTo>
                    <a:pt x="335" y="698"/>
                  </a:lnTo>
                  <a:lnTo>
                    <a:pt x="335" y="693"/>
                  </a:lnTo>
                  <a:lnTo>
                    <a:pt x="335" y="688"/>
                  </a:lnTo>
                  <a:lnTo>
                    <a:pt x="335" y="683"/>
                  </a:lnTo>
                  <a:lnTo>
                    <a:pt x="339" y="683"/>
                  </a:lnTo>
                  <a:lnTo>
                    <a:pt x="339" y="679"/>
                  </a:lnTo>
                  <a:lnTo>
                    <a:pt x="339" y="674"/>
                  </a:lnTo>
                  <a:lnTo>
                    <a:pt x="339" y="669"/>
                  </a:lnTo>
                  <a:lnTo>
                    <a:pt x="339" y="664"/>
                  </a:lnTo>
                  <a:lnTo>
                    <a:pt x="339" y="659"/>
                  </a:lnTo>
                  <a:lnTo>
                    <a:pt x="339" y="654"/>
                  </a:lnTo>
                  <a:lnTo>
                    <a:pt x="339" y="649"/>
                  </a:lnTo>
                  <a:lnTo>
                    <a:pt x="339" y="645"/>
                  </a:lnTo>
                  <a:lnTo>
                    <a:pt x="344" y="640"/>
                  </a:lnTo>
                  <a:lnTo>
                    <a:pt x="344" y="635"/>
                  </a:lnTo>
                  <a:lnTo>
                    <a:pt x="344" y="630"/>
                  </a:lnTo>
                  <a:lnTo>
                    <a:pt x="344" y="625"/>
                  </a:lnTo>
                  <a:lnTo>
                    <a:pt x="344" y="620"/>
                  </a:lnTo>
                  <a:lnTo>
                    <a:pt x="344" y="616"/>
                  </a:lnTo>
                  <a:lnTo>
                    <a:pt x="344" y="611"/>
                  </a:lnTo>
                  <a:lnTo>
                    <a:pt x="344" y="606"/>
                  </a:lnTo>
                  <a:lnTo>
                    <a:pt x="344" y="601"/>
                  </a:lnTo>
                  <a:lnTo>
                    <a:pt x="344" y="596"/>
                  </a:lnTo>
                  <a:lnTo>
                    <a:pt x="344" y="591"/>
                  </a:lnTo>
                  <a:lnTo>
                    <a:pt x="349" y="591"/>
                  </a:lnTo>
                  <a:lnTo>
                    <a:pt x="349" y="586"/>
                  </a:lnTo>
                  <a:lnTo>
                    <a:pt x="349" y="582"/>
                  </a:lnTo>
                  <a:lnTo>
                    <a:pt x="349" y="577"/>
                  </a:lnTo>
                  <a:lnTo>
                    <a:pt x="349" y="572"/>
                  </a:lnTo>
                  <a:lnTo>
                    <a:pt x="349" y="567"/>
                  </a:lnTo>
                  <a:lnTo>
                    <a:pt x="349" y="562"/>
                  </a:lnTo>
                  <a:lnTo>
                    <a:pt x="349" y="557"/>
                  </a:lnTo>
                  <a:lnTo>
                    <a:pt x="349" y="552"/>
                  </a:lnTo>
                  <a:lnTo>
                    <a:pt x="349" y="548"/>
                  </a:lnTo>
                  <a:lnTo>
                    <a:pt x="349" y="543"/>
                  </a:lnTo>
                  <a:lnTo>
                    <a:pt x="354" y="538"/>
                  </a:lnTo>
                  <a:lnTo>
                    <a:pt x="354" y="533"/>
                  </a:lnTo>
                  <a:lnTo>
                    <a:pt x="354" y="528"/>
                  </a:lnTo>
                  <a:lnTo>
                    <a:pt x="354" y="523"/>
                  </a:lnTo>
                  <a:lnTo>
                    <a:pt x="354" y="519"/>
                  </a:lnTo>
                  <a:lnTo>
                    <a:pt x="354" y="514"/>
                  </a:lnTo>
                  <a:lnTo>
                    <a:pt x="354" y="509"/>
                  </a:lnTo>
                  <a:lnTo>
                    <a:pt x="354" y="504"/>
                  </a:lnTo>
                  <a:lnTo>
                    <a:pt x="359" y="499"/>
                  </a:lnTo>
                  <a:lnTo>
                    <a:pt x="359" y="494"/>
                  </a:lnTo>
                  <a:lnTo>
                    <a:pt x="359" y="489"/>
                  </a:lnTo>
                  <a:lnTo>
                    <a:pt x="359" y="485"/>
                  </a:lnTo>
                  <a:lnTo>
                    <a:pt x="364" y="485"/>
                  </a:lnTo>
                  <a:lnTo>
                    <a:pt x="364" y="480"/>
                  </a:lnTo>
                  <a:lnTo>
                    <a:pt x="368" y="480"/>
                  </a:lnTo>
                  <a:lnTo>
                    <a:pt x="368" y="485"/>
                  </a:lnTo>
                  <a:lnTo>
                    <a:pt x="368" y="489"/>
                  </a:lnTo>
                  <a:lnTo>
                    <a:pt x="368" y="494"/>
                  </a:lnTo>
                  <a:lnTo>
                    <a:pt x="368" y="499"/>
                  </a:lnTo>
                  <a:lnTo>
                    <a:pt x="368" y="504"/>
                  </a:lnTo>
                  <a:lnTo>
                    <a:pt x="373" y="504"/>
                  </a:lnTo>
                  <a:lnTo>
                    <a:pt x="373" y="509"/>
                  </a:lnTo>
                  <a:lnTo>
                    <a:pt x="373" y="514"/>
                  </a:lnTo>
                  <a:lnTo>
                    <a:pt x="373" y="519"/>
                  </a:lnTo>
                  <a:lnTo>
                    <a:pt x="373" y="523"/>
                  </a:lnTo>
                  <a:lnTo>
                    <a:pt x="373" y="528"/>
                  </a:lnTo>
                  <a:lnTo>
                    <a:pt x="373" y="533"/>
                  </a:lnTo>
                  <a:lnTo>
                    <a:pt x="373" y="538"/>
                  </a:lnTo>
                  <a:lnTo>
                    <a:pt x="373" y="543"/>
                  </a:lnTo>
                  <a:lnTo>
                    <a:pt x="378" y="543"/>
                  </a:lnTo>
                  <a:lnTo>
                    <a:pt x="378" y="548"/>
                  </a:lnTo>
                  <a:lnTo>
                    <a:pt x="378" y="552"/>
                  </a:lnTo>
                  <a:lnTo>
                    <a:pt x="378" y="557"/>
                  </a:lnTo>
                  <a:lnTo>
                    <a:pt x="378" y="562"/>
                  </a:lnTo>
                  <a:lnTo>
                    <a:pt x="378" y="567"/>
                  </a:lnTo>
                  <a:lnTo>
                    <a:pt x="378" y="572"/>
                  </a:lnTo>
                  <a:lnTo>
                    <a:pt x="378" y="577"/>
                  </a:lnTo>
                  <a:lnTo>
                    <a:pt x="383" y="582"/>
                  </a:lnTo>
                  <a:lnTo>
                    <a:pt x="383" y="586"/>
                  </a:lnTo>
                  <a:lnTo>
                    <a:pt x="383" y="591"/>
                  </a:lnTo>
                  <a:lnTo>
                    <a:pt x="383" y="596"/>
                  </a:lnTo>
                  <a:lnTo>
                    <a:pt x="383" y="601"/>
                  </a:lnTo>
                  <a:lnTo>
                    <a:pt x="383" y="606"/>
                  </a:lnTo>
                  <a:lnTo>
                    <a:pt x="388" y="611"/>
                  </a:lnTo>
                  <a:lnTo>
                    <a:pt x="388" y="616"/>
                  </a:lnTo>
                  <a:lnTo>
                    <a:pt x="388" y="620"/>
                  </a:lnTo>
                  <a:lnTo>
                    <a:pt x="393" y="620"/>
                  </a:lnTo>
                  <a:lnTo>
                    <a:pt x="393" y="616"/>
                  </a:lnTo>
                  <a:lnTo>
                    <a:pt x="398" y="616"/>
                  </a:lnTo>
                  <a:lnTo>
                    <a:pt x="398" y="611"/>
                  </a:lnTo>
                  <a:lnTo>
                    <a:pt x="398" y="606"/>
                  </a:lnTo>
                  <a:lnTo>
                    <a:pt x="398" y="601"/>
                  </a:lnTo>
                  <a:lnTo>
                    <a:pt x="398" y="596"/>
                  </a:lnTo>
                  <a:lnTo>
                    <a:pt x="398" y="591"/>
                  </a:lnTo>
                  <a:lnTo>
                    <a:pt x="398" y="586"/>
                  </a:lnTo>
                  <a:lnTo>
                    <a:pt x="402" y="586"/>
                  </a:lnTo>
                  <a:lnTo>
                    <a:pt x="402" y="582"/>
                  </a:lnTo>
                  <a:lnTo>
                    <a:pt x="402" y="577"/>
                  </a:lnTo>
                  <a:lnTo>
                    <a:pt x="402" y="572"/>
                  </a:lnTo>
                  <a:lnTo>
                    <a:pt x="402" y="567"/>
                  </a:lnTo>
                  <a:lnTo>
                    <a:pt x="402" y="562"/>
                  </a:lnTo>
                  <a:lnTo>
                    <a:pt x="402" y="557"/>
                  </a:lnTo>
                  <a:lnTo>
                    <a:pt x="402" y="552"/>
                  </a:lnTo>
                  <a:lnTo>
                    <a:pt x="402" y="548"/>
                  </a:lnTo>
                  <a:lnTo>
                    <a:pt x="402" y="543"/>
                  </a:lnTo>
                  <a:lnTo>
                    <a:pt x="407" y="538"/>
                  </a:lnTo>
                  <a:lnTo>
                    <a:pt x="407" y="533"/>
                  </a:lnTo>
                  <a:lnTo>
                    <a:pt x="407" y="528"/>
                  </a:lnTo>
                  <a:lnTo>
                    <a:pt x="407" y="523"/>
                  </a:lnTo>
                  <a:lnTo>
                    <a:pt x="407" y="519"/>
                  </a:lnTo>
                  <a:lnTo>
                    <a:pt x="407" y="514"/>
                  </a:lnTo>
                  <a:lnTo>
                    <a:pt x="407" y="509"/>
                  </a:lnTo>
                  <a:lnTo>
                    <a:pt x="407" y="504"/>
                  </a:lnTo>
                  <a:lnTo>
                    <a:pt x="407" y="499"/>
                  </a:lnTo>
                  <a:lnTo>
                    <a:pt x="407" y="494"/>
                  </a:lnTo>
                  <a:lnTo>
                    <a:pt x="412" y="494"/>
                  </a:lnTo>
                  <a:lnTo>
                    <a:pt x="412" y="489"/>
                  </a:lnTo>
                  <a:lnTo>
                    <a:pt x="412" y="485"/>
                  </a:lnTo>
                  <a:lnTo>
                    <a:pt x="412" y="480"/>
                  </a:lnTo>
                  <a:lnTo>
                    <a:pt x="412" y="475"/>
                  </a:lnTo>
                  <a:lnTo>
                    <a:pt x="412" y="470"/>
                  </a:lnTo>
                  <a:lnTo>
                    <a:pt x="412" y="465"/>
                  </a:lnTo>
                  <a:lnTo>
                    <a:pt x="412" y="460"/>
                  </a:lnTo>
                  <a:lnTo>
                    <a:pt x="417" y="460"/>
                  </a:lnTo>
                  <a:lnTo>
                    <a:pt x="417" y="456"/>
                  </a:lnTo>
                  <a:lnTo>
                    <a:pt x="417" y="451"/>
                  </a:lnTo>
                  <a:lnTo>
                    <a:pt x="417" y="446"/>
                  </a:lnTo>
                  <a:lnTo>
                    <a:pt x="417" y="441"/>
                  </a:lnTo>
                  <a:lnTo>
                    <a:pt x="422" y="441"/>
                  </a:lnTo>
                  <a:lnTo>
                    <a:pt x="422" y="436"/>
                  </a:lnTo>
                  <a:lnTo>
                    <a:pt x="427" y="436"/>
                  </a:lnTo>
                  <a:lnTo>
                    <a:pt x="427" y="441"/>
                  </a:lnTo>
                  <a:lnTo>
                    <a:pt x="427" y="446"/>
                  </a:lnTo>
                  <a:lnTo>
                    <a:pt x="427" y="451"/>
                  </a:lnTo>
                  <a:lnTo>
                    <a:pt x="427" y="456"/>
                  </a:lnTo>
                  <a:lnTo>
                    <a:pt x="427" y="460"/>
                  </a:lnTo>
                  <a:lnTo>
                    <a:pt x="432" y="460"/>
                  </a:lnTo>
                  <a:lnTo>
                    <a:pt x="432" y="465"/>
                  </a:lnTo>
                  <a:lnTo>
                    <a:pt x="432" y="470"/>
                  </a:lnTo>
                  <a:lnTo>
                    <a:pt x="432" y="475"/>
                  </a:lnTo>
                  <a:lnTo>
                    <a:pt x="432" y="480"/>
                  </a:lnTo>
                  <a:lnTo>
                    <a:pt x="432" y="485"/>
                  </a:lnTo>
                  <a:lnTo>
                    <a:pt x="432" y="489"/>
                  </a:lnTo>
                  <a:lnTo>
                    <a:pt x="436" y="494"/>
                  </a:lnTo>
                  <a:lnTo>
                    <a:pt x="436" y="499"/>
                  </a:lnTo>
                  <a:lnTo>
                    <a:pt x="436" y="504"/>
                  </a:lnTo>
                  <a:lnTo>
                    <a:pt x="436" y="509"/>
                  </a:lnTo>
                  <a:lnTo>
                    <a:pt x="436" y="514"/>
                  </a:lnTo>
                  <a:lnTo>
                    <a:pt x="436" y="519"/>
                  </a:lnTo>
                  <a:lnTo>
                    <a:pt x="436" y="523"/>
                  </a:lnTo>
                  <a:lnTo>
                    <a:pt x="441" y="523"/>
                  </a:lnTo>
                  <a:lnTo>
                    <a:pt x="441" y="528"/>
                  </a:lnTo>
                  <a:lnTo>
                    <a:pt x="441" y="533"/>
                  </a:lnTo>
                  <a:lnTo>
                    <a:pt x="441" y="538"/>
                  </a:lnTo>
                  <a:lnTo>
                    <a:pt x="441" y="543"/>
                  </a:lnTo>
                  <a:lnTo>
                    <a:pt x="441" y="548"/>
                  </a:lnTo>
                  <a:lnTo>
                    <a:pt x="441" y="552"/>
                  </a:lnTo>
                  <a:lnTo>
                    <a:pt x="446" y="552"/>
                  </a:lnTo>
                  <a:lnTo>
                    <a:pt x="446" y="557"/>
                  </a:lnTo>
                  <a:lnTo>
                    <a:pt x="446" y="562"/>
                  </a:lnTo>
                  <a:lnTo>
                    <a:pt x="446" y="567"/>
                  </a:lnTo>
                  <a:lnTo>
                    <a:pt x="446" y="572"/>
                  </a:lnTo>
                  <a:lnTo>
                    <a:pt x="446" y="577"/>
                  </a:lnTo>
                  <a:lnTo>
                    <a:pt x="446" y="582"/>
                  </a:lnTo>
                  <a:lnTo>
                    <a:pt x="446" y="586"/>
                  </a:lnTo>
                  <a:lnTo>
                    <a:pt x="451" y="591"/>
                  </a:lnTo>
                  <a:lnTo>
                    <a:pt x="451" y="596"/>
                  </a:lnTo>
                  <a:lnTo>
                    <a:pt x="451" y="601"/>
                  </a:lnTo>
                  <a:lnTo>
                    <a:pt x="451" y="606"/>
                  </a:lnTo>
                  <a:lnTo>
                    <a:pt x="451" y="611"/>
                  </a:lnTo>
                  <a:lnTo>
                    <a:pt x="451" y="616"/>
                  </a:lnTo>
                  <a:lnTo>
                    <a:pt x="451" y="620"/>
                  </a:lnTo>
                  <a:lnTo>
                    <a:pt x="456" y="620"/>
                  </a:lnTo>
                  <a:lnTo>
                    <a:pt x="456" y="625"/>
                  </a:lnTo>
                  <a:lnTo>
                    <a:pt x="456" y="630"/>
                  </a:lnTo>
                  <a:lnTo>
                    <a:pt x="456" y="635"/>
                  </a:lnTo>
                  <a:lnTo>
                    <a:pt x="456" y="640"/>
                  </a:lnTo>
                  <a:lnTo>
                    <a:pt x="461" y="645"/>
                  </a:lnTo>
                  <a:lnTo>
                    <a:pt x="461" y="649"/>
                  </a:lnTo>
                  <a:lnTo>
                    <a:pt x="461" y="654"/>
                  </a:lnTo>
                  <a:lnTo>
                    <a:pt x="461" y="659"/>
                  </a:lnTo>
                  <a:lnTo>
                    <a:pt x="465" y="659"/>
                  </a:lnTo>
                  <a:lnTo>
                    <a:pt x="465" y="664"/>
                  </a:lnTo>
                  <a:lnTo>
                    <a:pt x="465" y="669"/>
                  </a:lnTo>
                  <a:lnTo>
                    <a:pt x="470" y="669"/>
                  </a:lnTo>
                  <a:lnTo>
                    <a:pt x="470" y="674"/>
                  </a:lnTo>
                  <a:lnTo>
                    <a:pt x="475" y="674"/>
                  </a:lnTo>
                  <a:lnTo>
                    <a:pt x="475" y="679"/>
                  </a:lnTo>
                  <a:lnTo>
                    <a:pt x="480" y="679"/>
                  </a:lnTo>
                  <a:lnTo>
                    <a:pt x="480" y="674"/>
                  </a:lnTo>
                  <a:lnTo>
                    <a:pt x="485" y="669"/>
                  </a:lnTo>
                  <a:lnTo>
                    <a:pt x="485" y="664"/>
                  </a:lnTo>
                  <a:lnTo>
                    <a:pt x="485" y="659"/>
                  </a:lnTo>
                  <a:lnTo>
                    <a:pt x="490" y="659"/>
                  </a:lnTo>
                  <a:lnTo>
                    <a:pt x="490" y="654"/>
                  </a:lnTo>
                  <a:lnTo>
                    <a:pt x="490" y="649"/>
                  </a:lnTo>
                  <a:lnTo>
                    <a:pt x="490" y="645"/>
                  </a:lnTo>
                  <a:lnTo>
                    <a:pt x="490" y="640"/>
                  </a:lnTo>
                  <a:lnTo>
                    <a:pt x="495" y="635"/>
                  </a:lnTo>
                  <a:lnTo>
                    <a:pt x="495" y="630"/>
                  </a:lnTo>
                  <a:lnTo>
                    <a:pt x="495" y="625"/>
                  </a:lnTo>
                  <a:lnTo>
                    <a:pt x="495" y="620"/>
                  </a:lnTo>
                  <a:lnTo>
                    <a:pt x="495" y="616"/>
                  </a:lnTo>
                  <a:lnTo>
                    <a:pt x="495" y="611"/>
                  </a:lnTo>
                  <a:lnTo>
                    <a:pt x="499" y="611"/>
                  </a:lnTo>
                  <a:lnTo>
                    <a:pt x="499" y="606"/>
                  </a:lnTo>
                  <a:lnTo>
                    <a:pt x="499" y="601"/>
                  </a:lnTo>
                  <a:lnTo>
                    <a:pt x="499" y="596"/>
                  </a:lnTo>
                  <a:lnTo>
                    <a:pt x="499" y="591"/>
                  </a:lnTo>
                  <a:lnTo>
                    <a:pt x="499" y="586"/>
                  </a:lnTo>
                  <a:lnTo>
                    <a:pt x="499" y="582"/>
                  </a:lnTo>
                  <a:lnTo>
                    <a:pt x="499" y="577"/>
                  </a:lnTo>
                  <a:lnTo>
                    <a:pt x="504" y="572"/>
                  </a:lnTo>
                  <a:lnTo>
                    <a:pt x="504" y="567"/>
                  </a:lnTo>
                  <a:lnTo>
                    <a:pt x="504" y="562"/>
                  </a:lnTo>
                  <a:lnTo>
                    <a:pt x="504" y="557"/>
                  </a:lnTo>
                  <a:lnTo>
                    <a:pt x="504" y="552"/>
                  </a:lnTo>
                  <a:lnTo>
                    <a:pt x="504" y="548"/>
                  </a:lnTo>
                  <a:lnTo>
                    <a:pt x="504" y="543"/>
                  </a:lnTo>
                  <a:lnTo>
                    <a:pt x="504" y="538"/>
                  </a:lnTo>
                  <a:lnTo>
                    <a:pt x="504" y="533"/>
                  </a:lnTo>
                  <a:lnTo>
                    <a:pt x="504" y="528"/>
                  </a:lnTo>
                  <a:lnTo>
                    <a:pt x="504" y="523"/>
                  </a:lnTo>
                  <a:lnTo>
                    <a:pt x="504" y="519"/>
                  </a:lnTo>
                  <a:lnTo>
                    <a:pt x="504" y="514"/>
                  </a:lnTo>
                  <a:lnTo>
                    <a:pt x="509" y="509"/>
                  </a:lnTo>
                  <a:lnTo>
                    <a:pt x="509" y="504"/>
                  </a:lnTo>
                  <a:lnTo>
                    <a:pt x="509" y="499"/>
                  </a:lnTo>
                  <a:lnTo>
                    <a:pt x="509" y="494"/>
                  </a:lnTo>
                  <a:lnTo>
                    <a:pt x="509" y="489"/>
                  </a:lnTo>
                  <a:lnTo>
                    <a:pt x="509" y="480"/>
                  </a:lnTo>
                  <a:lnTo>
                    <a:pt x="509" y="475"/>
                  </a:lnTo>
                  <a:lnTo>
                    <a:pt x="509" y="470"/>
                  </a:lnTo>
                  <a:lnTo>
                    <a:pt x="509" y="465"/>
                  </a:lnTo>
                  <a:lnTo>
                    <a:pt x="509" y="456"/>
                  </a:lnTo>
                  <a:lnTo>
                    <a:pt x="509" y="451"/>
                  </a:lnTo>
                  <a:lnTo>
                    <a:pt x="509" y="446"/>
                  </a:lnTo>
                  <a:lnTo>
                    <a:pt x="509" y="436"/>
                  </a:lnTo>
                  <a:lnTo>
                    <a:pt x="509" y="431"/>
                  </a:lnTo>
                  <a:lnTo>
                    <a:pt x="514" y="426"/>
                  </a:lnTo>
                  <a:lnTo>
                    <a:pt x="514" y="417"/>
                  </a:lnTo>
                  <a:lnTo>
                    <a:pt x="514" y="412"/>
                  </a:lnTo>
                  <a:lnTo>
                    <a:pt x="514" y="402"/>
                  </a:lnTo>
                  <a:lnTo>
                    <a:pt x="514" y="397"/>
                  </a:lnTo>
                  <a:lnTo>
                    <a:pt x="514" y="388"/>
                  </a:lnTo>
                  <a:lnTo>
                    <a:pt x="514" y="383"/>
                  </a:lnTo>
                  <a:lnTo>
                    <a:pt x="514" y="373"/>
                  </a:lnTo>
                  <a:lnTo>
                    <a:pt x="514" y="368"/>
                  </a:lnTo>
                  <a:lnTo>
                    <a:pt x="514" y="359"/>
                  </a:lnTo>
                  <a:lnTo>
                    <a:pt x="514" y="354"/>
                  </a:lnTo>
                  <a:lnTo>
                    <a:pt x="514" y="344"/>
                  </a:lnTo>
                  <a:lnTo>
                    <a:pt x="514" y="334"/>
                  </a:lnTo>
                  <a:lnTo>
                    <a:pt x="514" y="329"/>
                  </a:lnTo>
                  <a:lnTo>
                    <a:pt x="514" y="320"/>
                  </a:lnTo>
                  <a:lnTo>
                    <a:pt x="519" y="310"/>
                  </a:lnTo>
                  <a:lnTo>
                    <a:pt x="519" y="300"/>
                  </a:lnTo>
                  <a:lnTo>
                    <a:pt x="519" y="296"/>
                  </a:lnTo>
                  <a:lnTo>
                    <a:pt x="519" y="286"/>
                  </a:lnTo>
                  <a:lnTo>
                    <a:pt x="519" y="276"/>
                  </a:lnTo>
                  <a:lnTo>
                    <a:pt x="519" y="266"/>
                  </a:lnTo>
                  <a:lnTo>
                    <a:pt x="519" y="262"/>
                  </a:lnTo>
                  <a:lnTo>
                    <a:pt x="519" y="252"/>
                  </a:lnTo>
                  <a:lnTo>
                    <a:pt x="519" y="242"/>
                  </a:lnTo>
                  <a:lnTo>
                    <a:pt x="519" y="233"/>
                  </a:lnTo>
                  <a:lnTo>
                    <a:pt x="519" y="228"/>
                  </a:lnTo>
                  <a:lnTo>
                    <a:pt x="519" y="218"/>
                  </a:lnTo>
                  <a:lnTo>
                    <a:pt x="519" y="213"/>
                  </a:lnTo>
                  <a:lnTo>
                    <a:pt x="519" y="203"/>
                  </a:lnTo>
                  <a:lnTo>
                    <a:pt x="524" y="199"/>
                  </a:lnTo>
                  <a:lnTo>
                    <a:pt x="524" y="189"/>
                  </a:lnTo>
                  <a:lnTo>
                    <a:pt x="524" y="179"/>
                  </a:lnTo>
                  <a:lnTo>
                    <a:pt x="524" y="174"/>
                  </a:lnTo>
                  <a:lnTo>
                    <a:pt x="524" y="165"/>
                  </a:lnTo>
                  <a:lnTo>
                    <a:pt x="524" y="160"/>
                  </a:lnTo>
                  <a:lnTo>
                    <a:pt x="524" y="150"/>
                  </a:lnTo>
                  <a:lnTo>
                    <a:pt x="524" y="145"/>
                  </a:lnTo>
                  <a:lnTo>
                    <a:pt x="524" y="136"/>
                  </a:lnTo>
                  <a:lnTo>
                    <a:pt x="524" y="131"/>
                  </a:lnTo>
                  <a:lnTo>
                    <a:pt x="524" y="121"/>
                  </a:lnTo>
                  <a:lnTo>
                    <a:pt x="524" y="116"/>
                  </a:lnTo>
                  <a:lnTo>
                    <a:pt x="524" y="111"/>
                  </a:lnTo>
                  <a:lnTo>
                    <a:pt x="524" y="102"/>
                  </a:lnTo>
                  <a:lnTo>
                    <a:pt x="524" y="97"/>
                  </a:lnTo>
                  <a:lnTo>
                    <a:pt x="528" y="87"/>
                  </a:lnTo>
                  <a:lnTo>
                    <a:pt x="528" y="82"/>
                  </a:lnTo>
                  <a:lnTo>
                    <a:pt x="528" y="77"/>
                  </a:lnTo>
                  <a:lnTo>
                    <a:pt x="528" y="73"/>
                  </a:lnTo>
                  <a:lnTo>
                    <a:pt x="528" y="68"/>
                  </a:lnTo>
                  <a:lnTo>
                    <a:pt x="528" y="63"/>
                  </a:lnTo>
                  <a:lnTo>
                    <a:pt x="528" y="58"/>
                  </a:lnTo>
                  <a:lnTo>
                    <a:pt x="528" y="53"/>
                  </a:lnTo>
                  <a:lnTo>
                    <a:pt x="528" y="48"/>
                  </a:lnTo>
                  <a:lnTo>
                    <a:pt x="528" y="43"/>
                  </a:lnTo>
                  <a:lnTo>
                    <a:pt x="528" y="39"/>
                  </a:lnTo>
                  <a:lnTo>
                    <a:pt x="528" y="34"/>
                  </a:lnTo>
                  <a:lnTo>
                    <a:pt x="533" y="34"/>
                  </a:lnTo>
                  <a:lnTo>
                    <a:pt x="533" y="29"/>
                  </a:lnTo>
                  <a:lnTo>
                    <a:pt x="533" y="24"/>
                  </a:lnTo>
                  <a:lnTo>
                    <a:pt x="533" y="19"/>
                  </a:lnTo>
                  <a:lnTo>
                    <a:pt x="533" y="14"/>
                  </a:lnTo>
                  <a:lnTo>
                    <a:pt x="533" y="10"/>
                  </a:lnTo>
                  <a:lnTo>
                    <a:pt x="533" y="5"/>
                  </a:lnTo>
                  <a:lnTo>
                    <a:pt x="538" y="5"/>
                  </a:lnTo>
                  <a:lnTo>
                    <a:pt x="538" y="0"/>
                  </a:lnTo>
                  <a:lnTo>
                    <a:pt x="538" y="5"/>
                  </a:lnTo>
                  <a:lnTo>
                    <a:pt x="538" y="10"/>
                  </a:lnTo>
                  <a:lnTo>
                    <a:pt x="538" y="14"/>
                  </a:lnTo>
                  <a:lnTo>
                    <a:pt x="538" y="19"/>
                  </a:lnTo>
                  <a:lnTo>
                    <a:pt x="543" y="19"/>
                  </a:lnTo>
                  <a:lnTo>
                    <a:pt x="543" y="24"/>
                  </a:lnTo>
                  <a:lnTo>
                    <a:pt x="543" y="29"/>
                  </a:lnTo>
                  <a:lnTo>
                    <a:pt x="543" y="34"/>
                  </a:lnTo>
                  <a:lnTo>
                    <a:pt x="543" y="39"/>
                  </a:lnTo>
                  <a:lnTo>
                    <a:pt x="543" y="43"/>
                  </a:lnTo>
                  <a:lnTo>
                    <a:pt x="543" y="48"/>
                  </a:lnTo>
                  <a:lnTo>
                    <a:pt x="543" y="53"/>
                  </a:lnTo>
                  <a:lnTo>
                    <a:pt x="543" y="58"/>
                  </a:lnTo>
                  <a:lnTo>
                    <a:pt x="543" y="63"/>
                  </a:lnTo>
                  <a:lnTo>
                    <a:pt x="548" y="68"/>
                  </a:lnTo>
                  <a:lnTo>
                    <a:pt x="548" y="73"/>
                  </a:lnTo>
                  <a:lnTo>
                    <a:pt x="548" y="77"/>
                  </a:lnTo>
                  <a:lnTo>
                    <a:pt x="548" y="82"/>
                  </a:lnTo>
                  <a:lnTo>
                    <a:pt x="548" y="87"/>
                  </a:lnTo>
                  <a:lnTo>
                    <a:pt x="548" y="92"/>
                  </a:lnTo>
                  <a:lnTo>
                    <a:pt x="548" y="97"/>
                  </a:lnTo>
                  <a:lnTo>
                    <a:pt x="548" y="102"/>
                  </a:lnTo>
                  <a:lnTo>
                    <a:pt x="548" y="106"/>
                  </a:lnTo>
                  <a:lnTo>
                    <a:pt x="548" y="111"/>
                  </a:lnTo>
                  <a:lnTo>
                    <a:pt x="548" y="116"/>
                  </a:lnTo>
                  <a:lnTo>
                    <a:pt x="548" y="121"/>
                  </a:lnTo>
                  <a:lnTo>
                    <a:pt x="548" y="126"/>
                  </a:lnTo>
                  <a:lnTo>
                    <a:pt x="548" y="131"/>
                  </a:lnTo>
                  <a:lnTo>
                    <a:pt x="553" y="136"/>
                  </a:lnTo>
                  <a:lnTo>
                    <a:pt x="553" y="145"/>
                  </a:lnTo>
                  <a:lnTo>
                    <a:pt x="553" y="155"/>
                  </a:lnTo>
                  <a:lnTo>
                    <a:pt x="553" y="160"/>
                  </a:lnTo>
                  <a:lnTo>
                    <a:pt x="553" y="169"/>
                  </a:lnTo>
                  <a:lnTo>
                    <a:pt x="553" y="179"/>
                  </a:lnTo>
                  <a:lnTo>
                    <a:pt x="553" y="184"/>
                  </a:lnTo>
                  <a:lnTo>
                    <a:pt x="553" y="194"/>
                  </a:lnTo>
                  <a:lnTo>
                    <a:pt x="553" y="203"/>
                  </a:lnTo>
                  <a:lnTo>
                    <a:pt x="553" y="208"/>
                  </a:lnTo>
                  <a:lnTo>
                    <a:pt x="553" y="218"/>
                  </a:lnTo>
                  <a:lnTo>
                    <a:pt x="553" y="223"/>
                  </a:lnTo>
                  <a:lnTo>
                    <a:pt x="553" y="233"/>
                  </a:lnTo>
                  <a:lnTo>
                    <a:pt x="553" y="242"/>
                  </a:lnTo>
                  <a:lnTo>
                    <a:pt x="558" y="247"/>
                  </a:lnTo>
                  <a:lnTo>
                    <a:pt x="558" y="257"/>
                  </a:lnTo>
                  <a:lnTo>
                    <a:pt x="558" y="266"/>
                  </a:lnTo>
                  <a:lnTo>
                    <a:pt x="558" y="271"/>
                  </a:lnTo>
                  <a:lnTo>
                    <a:pt x="558" y="276"/>
                  </a:lnTo>
                  <a:lnTo>
                    <a:pt x="558" y="286"/>
                  </a:lnTo>
                  <a:lnTo>
                    <a:pt x="558" y="296"/>
                  </a:lnTo>
                  <a:lnTo>
                    <a:pt x="558" y="300"/>
                  </a:lnTo>
                  <a:lnTo>
                    <a:pt x="558" y="310"/>
                  </a:lnTo>
                  <a:lnTo>
                    <a:pt x="558" y="315"/>
                  </a:lnTo>
                  <a:lnTo>
                    <a:pt x="558" y="325"/>
                  </a:lnTo>
                  <a:lnTo>
                    <a:pt x="558" y="329"/>
                  </a:lnTo>
                  <a:lnTo>
                    <a:pt x="558" y="334"/>
                  </a:lnTo>
                  <a:lnTo>
                    <a:pt x="558" y="344"/>
                  </a:lnTo>
                  <a:lnTo>
                    <a:pt x="558" y="349"/>
                  </a:lnTo>
                  <a:lnTo>
                    <a:pt x="562" y="359"/>
                  </a:lnTo>
                  <a:lnTo>
                    <a:pt x="562" y="363"/>
                  </a:lnTo>
                  <a:lnTo>
                    <a:pt x="562" y="368"/>
                  </a:lnTo>
                  <a:lnTo>
                    <a:pt x="562" y="378"/>
                  </a:lnTo>
                  <a:lnTo>
                    <a:pt x="562" y="383"/>
                  </a:lnTo>
                  <a:lnTo>
                    <a:pt x="562" y="388"/>
                  </a:lnTo>
                  <a:lnTo>
                    <a:pt x="562" y="397"/>
                  </a:lnTo>
                  <a:lnTo>
                    <a:pt x="562" y="402"/>
                  </a:lnTo>
                  <a:lnTo>
                    <a:pt x="562" y="407"/>
                  </a:lnTo>
                  <a:lnTo>
                    <a:pt x="562" y="412"/>
                  </a:lnTo>
                  <a:lnTo>
                    <a:pt x="562" y="422"/>
                  </a:lnTo>
                  <a:lnTo>
                    <a:pt x="562" y="426"/>
                  </a:lnTo>
                  <a:lnTo>
                    <a:pt x="562" y="431"/>
                  </a:lnTo>
                  <a:lnTo>
                    <a:pt x="562" y="436"/>
                  </a:lnTo>
                  <a:lnTo>
                    <a:pt x="567" y="441"/>
                  </a:lnTo>
                  <a:lnTo>
                    <a:pt x="567" y="446"/>
                  </a:lnTo>
                  <a:lnTo>
                    <a:pt x="567" y="451"/>
                  </a:lnTo>
                  <a:lnTo>
                    <a:pt x="567" y="456"/>
                  </a:lnTo>
                  <a:lnTo>
                    <a:pt x="567" y="460"/>
                  </a:lnTo>
                  <a:lnTo>
                    <a:pt x="567" y="465"/>
                  </a:lnTo>
                  <a:lnTo>
                    <a:pt x="567" y="470"/>
                  </a:lnTo>
                  <a:lnTo>
                    <a:pt x="567" y="475"/>
                  </a:lnTo>
                  <a:lnTo>
                    <a:pt x="567" y="480"/>
                  </a:lnTo>
                  <a:lnTo>
                    <a:pt x="567" y="485"/>
                  </a:lnTo>
                  <a:lnTo>
                    <a:pt x="567" y="489"/>
                  </a:lnTo>
                  <a:lnTo>
                    <a:pt x="567" y="494"/>
                  </a:lnTo>
                  <a:lnTo>
                    <a:pt x="567" y="499"/>
                  </a:lnTo>
                  <a:lnTo>
                    <a:pt x="572" y="499"/>
                  </a:lnTo>
                  <a:lnTo>
                    <a:pt x="572" y="504"/>
                  </a:lnTo>
                  <a:lnTo>
                    <a:pt x="572" y="509"/>
                  </a:lnTo>
                  <a:lnTo>
                    <a:pt x="572" y="514"/>
                  </a:lnTo>
                  <a:lnTo>
                    <a:pt x="572" y="519"/>
                  </a:lnTo>
                  <a:lnTo>
                    <a:pt x="572" y="523"/>
                  </a:lnTo>
                  <a:lnTo>
                    <a:pt x="572" y="528"/>
                  </a:lnTo>
                  <a:lnTo>
                    <a:pt x="572" y="533"/>
                  </a:lnTo>
                  <a:lnTo>
                    <a:pt x="572" y="538"/>
                  </a:lnTo>
                  <a:lnTo>
                    <a:pt x="577" y="543"/>
                  </a:lnTo>
                  <a:lnTo>
                    <a:pt x="577" y="548"/>
                  </a:lnTo>
                  <a:lnTo>
                    <a:pt x="577" y="552"/>
                  </a:lnTo>
                  <a:lnTo>
                    <a:pt x="577" y="557"/>
                  </a:lnTo>
                  <a:lnTo>
                    <a:pt x="577" y="562"/>
                  </a:lnTo>
                  <a:lnTo>
                    <a:pt x="582" y="562"/>
                  </a:lnTo>
                  <a:lnTo>
                    <a:pt x="582" y="567"/>
                  </a:lnTo>
                  <a:lnTo>
                    <a:pt x="582" y="572"/>
                  </a:lnTo>
                  <a:lnTo>
                    <a:pt x="587" y="572"/>
                  </a:lnTo>
                  <a:lnTo>
                    <a:pt x="591" y="572"/>
                  </a:lnTo>
                  <a:lnTo>
                    <a:pt x="591" y="567"/>
                  </a:lnTo>
                  <a:lnTo>
                    <a:pt x="591" y="562"/>
                  </a:lnTo>
                  <a:lnTo>
                    <a:pt x="591" y="557"/>
                  </a:lnTo>
                  <a:lnTo>
                    <a:pt x="596" y="557"/>
                  </a:lnTo>
                  <a:lnTo>
                    <a:pt x="596" y="552"/>
                  </a:lnTo>
                  <a:lnTo>
                    <a:pt x="596" y="548"/>
                  </a:lnTo>
                  <a:lnTo>
                    <a:pt x="596" y="543"/>
                  </a:lnTo>
                  <a:lnTo>
                    <a:pt x="601" y="543"/>
                  </a:lnTo>
                  <a:lnTo>
                    <a:pt x="601" y="538"/>
                  </a:lnTo>
                  <a:lnTo>
                    <a:pt x="601" y="533"/>
                  </a:lnTo>
                  <a:lnTo>
                    <a:pt x="601" y="528"/>
                  </a:lnTo>
                  <a:lnTo>
                    <a:pt x="601" y="523"/>
                  </a:lnTo>
                  <a:lnTo>
                    <a:pt x="601" y="519"/>
                  </a:lnTo>
                  <a:lnTo>
                    <a:pt x="606" y="519"/>
                  </a:lnTo>
                  <a:lnTo>
                    <a:pt x="606" y="514"/>
                  </a:lnTo>
                  <a:lnTo>
                    <a:pt x="606" y="509"/>
                  </a:lnTo>
                  <a:lnTo>
                    <a:pt x="606" y="504"/>
                  </a:lnTo>
                  <a:lnTo>
                    <a:pt x="606" y="499"/>
                  </a:lnTo>
                  <a:lnTo>
                    <a:pt x="606" y="494"/>
                  </a:lnTo>
                  <a:lnTo>
                    <a:pt x="606" y="489"/>
                  </a:lnTo>
                  <a:lnTo>
                    <a:pt x="611" y="489"/>
                  </a:lnTo>
                  <a:lnTo>
                    <a:pt x="611" y="485"/>
                  </a:lnTo>
                  <a:lnTo>
                    <a:pt x="611" y="480"/>
                  </a:lnTo>
                  <a:lnTo>
                    <a:pt x="611" y="475"/>
                  </a:lnTo>
                  <a:lnTo>
                    <a:pt x="611" y="470"/>
                  </a:lnTo>
                  <a:lnTo>
                    <a:pt x="611" y="465"/>
                  </a:lnTo>
                  <a:lnTo>
                    <a:pt x="611" y="460"/>
                  </a:lnTo>
                  <a:lnTo>
                    <a:pt x="611" y="456"/>
                  </a:lnTo>
                  <a:lnTo>
                    <a:pt x="611" y="451"/>
                  </a:lnTo>
                  <a:lnTo>
                    <a:pt x="611" y="446"/>
                  </a:lnTo>
                  <a:lnTo>
                    <a:pt x="616" y="441"/>
                  </a:lnTo>
                  <a:lnTo>
                    <a:pt x="616" y="436"/>
                  </a:lnTo>
                  <a:lnTo>
                    <a:pt x="616" y="431"/>
                  </a:lnTo>
                  <a:lnTo>
                    <a:pt x="616" y="426"/>
                  </a:lnTo>
                  <a:lnTo>
                    <a:pt x="616" y="422"/>
                  </a:lnTo>
                  <a:lnTo>
                    <a:pt x="616" y="417"/>
                  </a:lnTo>
                  <a:lnTo>
                    <a:pt x="616" y="412"/>
                  </a:lnTo>
                  <a:lnTo>
                    <a:pt x="616" y="407"/>
                  </a:lnTo>
                  <a:lnTo>
                    <a:pt x="616" y="402"/>
                  </a:lnTo>
                  <a:lnTo>
                    <a:pt x="616" y="397"/>
                  </a:lnTo>
                  <a:lnTo>
                    <a:pt x="616" y="393"/>
                  </a:lnTo>
                  <a:lnTo>
                    <a:pt x="621" y="388"/>
                  </a:lnTo>
                  <a:lnTo>
                    <a:pt x="621" y="383"/>
                  </a:lnTo>
                  <a:lnTo>
                    <a:pt x="621" y="378"/>
                  </a:lnTo>
                  <a:lnTo>
                    <a:pt x="621" y="373"/>
                  </a:lnTo>
                  <a:lnTo>
                    <a:pt x="621" y="368"/>
                  </a:lnTo>
                  <a:lnTo>
                    <a:pt x="621" y="363"/>
                  </a:lnTo>
                  <a:lnTo>
                    <a:pt x="621" y="354"/>
                  </a:lnTo>
                  <a:lnTo>
                    <a:pt x="621" y="349"/>
                  </a:lnTo>
                  <a:lnTo>
                    <a:pt x="621" y="344"/>
                  </a:lnTo>
                  <a:lnTo>
                    <a:pt x="621" y="339"/>
                  </a:lnTo>
                  <a:lnTo>
                    <a:pt x="621" y="329"/>
                  </a:lnTo>
                  <a:lnTo>
                    <a:pt x="621" y="325"/>
                  </a:lnTo>
                  <a:lnTo>
                    <a:pt x="621" y="320"/>
                  </a:lnTo>
                  <a:lnTo>
                    <a:pt x="621" y="310"/>
                  </a:lnTo>
                  <a:lnTo>
                    <a:pt x="625" y="305"/>
                  </a:lnTo>
                  <a:lnTo>
                    <a:pt x="625" y="300"/>
                  </a:lnTo>
                  <a:lnTo>
                    <a:pt x="625" y="291"/>
                  </a:lnTo>
                  <a:lnTo>
                    <a:pt x="625" y="286"/>
                  </a:lnTo>
                  <a:lnTo>
                    <a:pt x="625" y="276"/>
                  </a:lnTo>
                  <a:lnTo>
                    <a:pt x="625" y="271"/>
                  </a:lnTo>
                  <a:lnTo>
                    <a:pt x="625" y="266"/>
                  </a:lnTo>
                  <a:lnTo>
                    <a:pt x="625" y="257"/>
                  </a:lnTo>
                  <a:lnTo>
                    <a:pt x="625" y="252"/>
                  </a:lnTo>
                  <a:lnTo>
                    <a:pt x="625" y="242"/>
                  </a:lnTo>
                  <a:lnTo>
                    <a:pt x="625" y="237"/>
                  </a:lnTo>
                  <a:lnTo>
                    <a:pt x="625" y="228"/>
                  </a:lnTo>
                  <a:lnTo>
                    <a:pt x="625" y="223"/>
                  </a:lnTo>
                  <a:lnTo>
                    <a:pt x="625" y="213"/>
                  </a:lnTo>
                  <a:lnTo>
                    <a:pt x="625" y="208"/>
                  </a:lnTo>
                  <a:lnTo>
                    <a:pt x="630" y="199"/>
                  </a:lnTo>
                  <a:lnTo>
                    <a:pt x="630" y="194"/>
                  </a:lnTo>
                  <a:lnTo>
                    <a:pt x="630" y="184"/>
                  </a:lnTo>
                  <a:lnTo>
                    <a:pt x="630" y="179"/>
                  </a:lnTo>
                  <a:lnTo>
                    <a:pt x="630" y="169"/>
                  </a:lnTo>
                  <a:lnTo>
                    <a:pt x="630" y="165"/>
                  </a:lnTo>
                  <a:lnTo>
                    <a:pt x="630" y="155"/>
                  </a:lnTo>
                  <a:lnTo>
                    <a:pt x="630" y="145"/>
                  </a:lnTo>
                  <a:lnTo>
                    <a:pt x="630" y="140"/>
                  </a:lnTo>
                  <a:lnTo>
                    <a:pt x="630" y="131"/>
                  </a:lnTo>
                  <a:lnTo>
                    <a:pt x="630" y="126"/>
                  </a:lnTo>
                  <a:lnTo>
                    <a:pt x="630" y="116"/>
                  </a:lnTo>
                  <a:lnTo>
                    <a:pt x="630" y="111"/>
                  </a:lnTo>
                  <a:lnTo>
                    <a:pt x="630" y="102"/>
                  </a:lnTo>
                  <a:lnTo>
                    <a:pt x="635" y="97"/>
                  </a:lnTo>
                  <a:lnTo>
                    <a:pt x="635" y="92"/>
                  </a:lnTo>
                  <a:lnTo>
                    <a:pt x="635" y="87"/>
                  </a:lnTo>
                  <a:lnTo>
                    <a:pt x="635" y="82"/>
                  </a:lnTo>
                  <a:lnTo>
                    <a:pt x="635" y="77"/>
                  </a:lnTo>
                  <a:lnTo>
                    <a:pt x="635" y="73"/>
                  </a:lnTo>
                  <a:lnTo>
                    <a:pt x="635" y="68"/>
                  </a:lnTo>
                  <a:lnTo>
                    <a:pt x="635" y="63"/>
                  </a:lnTo>
                  <a:lnTo>
                    <a:pt x="635" y="58"/>
                  </a:lnTo>
                  <a:lnTo>
                    <a:pt x="635" y="53"/>
                  </a:lnTo>
                  <a:lnTo>
                    <a:pt x="635" y="48"/>
                  </a:lnTo>
                  <a:lnTo>
                    <a:pt x="635" y="43"/>
                  </a:lnTo>
                  <a:lnTo>
                    <a:pt x="635" y="39"/>
                  </a:lnTo>
                  <a:lnTo>
                    <a:pt x="635" y="34"/>
                  </a:lnTo>
                  <a:lnTo>
                    <a:pt x="635" y="29"/>
                  </a:lnTo>
                  <a:lnTo>
                    <a:pt x="640" y="29"/>
                  </a:lnTo>
                  <a:lnTo>
                    <a:pt x="640" y="24"/>
                  </a:lnTo>
                </a:path>
              </a:pathLst>
            </a:custGeom>
            <a:noFill/>
            <a:ln w="222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1">
              <a:extLst>
                <a:ext uri="{FF2B5EF4-FFF2-40B4-BE49-F238E27FC236}">
                  <a16:creationId xmlns:a16="http://schemas.microsoft.com/office/drawing/2014/main" id="{C0A7DA86-FFE1-6B87-8A33-792A4D20F6B3}"/>
                </a:ext>
              </a:extLst>
            </p:cNvPr>
            <p:cNvSpPr>
              <a:spLocks/>
            </p:cNvSpPr>
            <p:nvPr/>
          </p:nvSpPr>
          <p:spPr bwMode="auto">
            <a:xfrm>
              <a:off x="3812" y="681"/>
              <a:ext cx="548" cy="673"/>
            </a:xfrm>
            <a:custGeom>
              <a:avLst/>
              <a:gdLst>
                <a:gd name="T0" fmla="*/ 5 w 548"/>
                <a:gd name="T1" fmla="*/ 0 h 673"/>
                <a:gd name="T2" fmla="*/ 15 w 548"/>
                <a:gd name="T3" fmla="*/ 48 h 673"/>
                <a:gd name="T4" fmla="*/ 19 w 548"/>
                <a:gd name="T5" fmla="*/ 101 h 673"/>
                <a:gd name="T6" fmla="*/ 19 w 548"/>
                <a:gd name="T7" fmla="*/ 160 h 673"/>
                <a:gd name="T8" fmla="*/ 24 w 548"/>
                <a:gd name="T9" fmla="*/ 218 h 673"/>
                <a:gd name="T10" fmla="*/ 29 w 548"/>
                <a:gd name="T11" fmla="*/ 271 h 673"/>
                <a:gd name="T12" fmla="*/ 39 w 548"/>
                <a:gd name="T13" fmla="*/ 310 h 673"/>
                <a:gd name="T14" fmla="*/ 63 w 548"/>
                <a:gd name="T15" fmla="*/ 286 h 673"/>
                <a:gd name="T16" fmla="*/ 78 w 548"/>
                <a:gd name="T17" fmla="*/ 252 h 673"/>
                <a:gd name="T18" fmla="*/ 82 w 548"/>
                <a:gd name="T19" fmla="*/ 203 h 673"/>
                <a:gd name="T20" fmla="*/ 87 w 548"/>
                <a:gd name="T21" fmla="*/ 150 h 673"/>
                <a:gd name="T22" fmla="*/ 97 w 548"/>
                <a:gd name="T23" fmla="*/ 101 h 673"/>
                <a:gd name="T24" fmla="*/ 107 w 548"/>
                <a:gd name="T25" fmla="*/ 116 h 673"/>
                <a:gd name="T26" fmla="*/ 111 w 548"/>
                <a:gd name="T27" fmla="*/ 169 h 673"/>
                <a:gd name="T28" fmla="*/ 116 w 548"/>
                <a:gd name="T29" fmla="*/ 223 h 673"/>
                <a:gd name="T30" fmla="*/ 116 w 548"/>
                <a:gd name="T31" fmla="*/ 281 h 673"/>
                <a:gd name="T32" fmla="*/ 121 w 548"/>
                <a:gd name="T33" fmla="*/ 334 h 673"/>
                <a:gd name="T34" fmla="*/ 126 w 548"/>
                <a:gd name="T35" fmla="*/ 387 h 673"/>
                <a:gd name="T36" fmla="*/ 136 w 548"/>
                <a:gd name="T37" fmla="*/ 436 h 673"/>
                <a:gd name="T38" fmla="*/ 155 w 548"/>
                <a:gd name="T39" fmla="*/ 431 h 673"/>
                <a:gd name="T40" fmla="*/ 160 w 548"/>
                <a:gd name="T41" fmla="*/ 383 h 673"/>
                <a:gd name="T42" fmla="*/ 165 w 548"/>
                <a:gd name="T43" fmla="*/ 334 h 673"/>
                <a:gd name="T44" fmla="*/ 175 w 548"/>
                <a:gd name="T45" fmla="*/ 290 h 673"/>
                <a:gd name="T46" fmla="*/ 179 w 548"/>
                <a:gd name="T47" fmla="*/ 242 h 673"/>
                <a:gd name="T48" fmla="*/ 194 w 548"/>
                <a:gd name="T49" fmla="*/ 227 h 673"/>
                <a:gd name="T50" fmla="*/ 199 w 548"/>
                <a:gd name="T51" fmla="*/ 281 h 673"/>
                <a:gd name="T52" fmla="*/ 204 w 548"/>
                <a:gd name="T53" fmla="*/ 334 h 673"/>
                <a:gd name="T54" fmla="*/ 208 w 548"/>
                <a:gd name="T55" fmla="*/ 387 h 673"/>
                <a:gd name="T56" fmla="*/ 213 w 548"/>
                <a:gd name="T57" fmla="*/ 441 h 673"/>
                <a:gd name="T58" fmla="*/ 223 w 548"/>
                <a:gd name="T59" fmla="*/ 489 h 673"/>
                <a:gd name="T60" fmla="*/ 238 w 548"/>
                <a:gd name="T61" fmla="*/ 489 h 673"/>
                <a:gd name="T62" fmla="*/ 242 w 548"/>
                <a:gd name="T63" fmla="*/ 441 h 673"/>
                <a:gd name="T64" fmla="*/ 252 w 548"/>
                <a:gd name="T65" fmla="*/ 397 h 673"/>
                <a:gd name="T66" fmla="*/ 262 w 548"/>
                <a:gd name="T67" fmla="*/ 353 h 673"/>
                <a:gd name="T68" fmla="*/ 276 w 548"/>
                <a:gd name="T69" fmla="*/ 373 h 673"/>
                <a:gd name="T70" fmla="*/ 286 w 548"/>
                <a:gd name="T71" fmla="*/ 421 h 673"/>
                <a:gd name="T72" fmla="*/ 305 w 548"/>
                <a:gd name="T73" fmla="*/ 436 h 673"/>
                <a:gd name="T74" fmla="*/ 315 w 548"/>
                <a:gd name="T75" fmla="*/ 392 h 673"/>
                <a:gd name="T76" fmla="*/ 325 w 548"/>
                <a:gd name="T77" fmla="*/ 344 h 673"/>
                <a:gd name="T78" fmla="*/ 330 w 548"/>
                <a:gd name="T79" fmla="*/ 290 h 673"/>
                <a:gd name="T80" fmla="*/ 334 w 548"/>
                <a:gd name="T81" fmla="*/ 242 h 673"/>
                <a:gd name="T82" fmla="*/ 349 w 548"/>
                <a:gd name="T83" fmla="*/ 261 h 673"/>
                <a:gd name="T84" fmla="*/ 354 w 548"/>
                <a:gd name="T85" fmla="*/ 315 h 673"/>
                <a:gd name="T86" fmla="*/ 359 w 548"/>
                <a:gd name="T87" fmla="*/ 363 h 673"/>
                <a:gd name="T88" fmla="*/ 373 w 548"/>
                <a:gd name="T89" fmla="*/ 407 h 673"/>
                <a:gd name="T90" fmla="*/ 393 w 548"/>
                <a:gd name="T91" fmla="*/ 358 h 673"/>
                <a:gd name="T92" fmla="*/ 402 w 548"/>
                <a:gd name="T93" fmla="*/ 315 h 673"/>
                <a:gd name="T94" fmla="*/ 412 w 548"/>
                <a:gd name="T95" fmla="*/ 271 h 673"/>
                <a:gd name="T96" fmla="*/ 436 w 548"/>
                <a:gd name="T97" fmla="*/ 237 h 673"/>
                <a:gd name="T98" fmla="*/ 451 w 548"/>
                <a:gd name="T99" fmla="*/ 193 h 673"/>
                <a:gd name="T100" fmla="*/ 456 w 548"/>
                <a:gd name="T101" fmla="*/ 145 h 673"/>
                <a:gd name="T102" fmla="*/ 470 w 548"/>
                <a:gd name="T103" fmla="*/ 126 h 673"/>
                <a:gd name="T104" fmla="*/ 485 w 548"/>
                <a:gd name="T105" fmla="*/ 164 h 673"/>
                <a:gd name="T106" fmla="*/ 499 w 548"/>
                <a:gd name="T107" fmla="*/ 135 h 673"/>
                <a:gd name="T108" fmla="*/ 514 w 548"/>
                <a:gd name="T109" fmla="*/ 164 h 673"/>
                <a:gd name="T110" fmla="*/ 519 w 548"/>
                <a:gd name="T111" fmla="*/ 218 h 673"/>
                <a:gd name="T112" fmla="*/ 524 w 548"/>
                <a:gd name="T113" fmla="*/ 271 h 673"/>
                <a:gd name="T114" fmla="*/ 528 w 548"/>
                <a:gd name="T115" fmla="*/ 324 h 673"/>
                <a:gd name="T116" fmla="*/ 533 w 548"/>
                <a:gd name="T117" fmla="*/ 387 h 673"/>
                <a:gd name="T118" fmla="*/ 533 w 548"/>
                <a:gd name="T119" fmla="*/ 446 h 673"/>
                <a:gd name="T120" fmla="*/ 538 w 548"/>
                <a:gd name="T121" fmla="*/ 509 h 673"/>
                <a:gd name="T122" fmla="*/ 543 w 548"/>
                <a:gd name="T123" fmla="*/ 576 h 673"/>
                <a:gd name="T124" fmla="*/ 548 w 548"/>
                <a:gd name="T125" fmla="*/ 64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8" h="673">
                  <a:moveTo>
                    <a:pt x="0" y="48"/>
                  </a:moveTo>
                  <a:lnTo>
                    <a:pt x="0" y="43"/>
                  </a:lnTo>
                  <a:lnTo>
                    <a:pt x="0" y="38"/>
                  </a:lnTo>
                  <a:lnTo>
                    <a:pt x="0" y="34"/>
                  </a:lnTo>
                  <a:lnTo>
                    <a:pt x="0" y="29"/>
                  </a:lnTo>
                  <a:lnTo>
                    <a:pt x="0" y="24"/>
                  </a:lnTo>
                  <a:lnTo>
                    <a:pt x="0" y="19"/>
                  </a:lnTo>
                  <a:lnTo>
                    <a:pt x="0" y="14"/>
                  </a:lnTo>
                  <a:lnTo>
                    <a:pt x="5" y="9"/>
                  </a:lnTo>
                  <a:lnTo>
                    <a:pt x="5" y="4"/>
                  </a:lnTo>
                  <a:lnTo>
                    <a:pt x="5" y="0"/>
                  </a:lnTo>
                  <a:lnTo>
                    <a:pt x="10" y="0"/>
                  </a:lnTo>
                  <a:lnTo>
                    <a:pt x="10" y="4"/>
                  </a:lnTo>
                  <a:lnTo>
                    <a:pt x="10" y="9"/>
                  </a:lnTo>
                  <a:lnTo>
                    <a:pt x="10" y="14"/>
                  </a:lnTo>
                  <a:lnTo>
                    <a:pt x="10" y="19"/>
                  </a:lnTo>
                  <a:lnTo>
                    <a:pt x="10" y="24"/>
                  </a:lnTo>
                  <a:lnTo>
                    <a:pt x="10" y="29"/>
                  </a:lnTo>
                  <a:lnTo>
                    <a:pt x="15" y="34"/>
                  </a:lnTo>
                  <a:lnTo>
                    <a:pt x="15" y="38"/>
                  </a:lnTo>
                  <a:lnTo>
                    <a:pt x="15" y="43"/>
                  </a:lnTo>
                  <a:lnTo>
                    <a:pt x="15" y="48"/>
                  </a:lnTo>
                  <a:lnTo>
                    <a:pt x="15" y="53"/>
                  </a:lnTo>
                  <a:lnTo>
                    <a:pt x="15" y="58"/>
                  </a:lnTo>
                  <a:lnTo>
                    <a:pt x="15" y="63"/>
                  </a:lnTo>
                  <a:lnTo>
                    <a:pt x="15" y="67"/>
                  </a:lnTo>
                  <a:lnTo>
                    <a:pt x="15" y="72"/>
                  </a:lnTo>
                  <a:lnTo>
                    <a:pt x="15" y="77"/>
                  </a:lnTo>
                  <a:lnTo>
                    <a:pt x="15" y="82"/>
                  </a:lnTo>
                  <a:lnTo>
                    <a:pt x="15" y="87"/>
                  </a:lnTo>
                  <a:lnTo>
                    <a:pt x="15" y="92"/>
                  </a:lnTo>
                  <a:lnTo>
                    <a:pt x="19" y="97"/>
                  </a:lnTo>
                  <a:lnTo>
                    <a:pt x="19" y="101"/>
                  </a:lnTo>
                  <a:lnTo>
                    <a:pt x="19" y="106"/>
                  </a:lnTo>
                  <a:lnTo>
                    <a:pt x="19" y="116"/>
                  </a:lnTo>
                  <a:lnTo>
                    <a:pt x="19" y="121"/>
                  </a:lnTo>
                  <a:lnTo>
                    <a:pt x="19" y="126"/>
                  </a:lnTo>
                  <a:lnTo>
                    <a:pt x="19" y="130"/>
                  </a:lnTo>
                  <a:lnTo>
                    <a:pt x="19" y="135"/>
                  </a:lnTo>
                  <a:lnTo>
                    <a:pt x="19" y="140"/>
                  </a:lnTo>
                  <a:lnTo>
                    <a:pt x="19" y="145"/>
                  </a:lnTo>
                  <a:lnTo>
                    <a:pt x="19" y="150"/>
                  </a:lnTo>
                  <a:lnTo>
                    <a:pt x="19" y="155"/>
                  </a:lnTo>
                  <a:lnTo>
                    <a:pt x="19" y="160"/>
                  </a:lnTo>
                  <a:lnTo>
                    <a:pt x="24" y="164"/>
                  </a:lnTo>
                  <a:lnTo>
                    <a:pt x="24" y="169"/>
                  </a:lnTo>
                  <a:lnTo>
                    <a:pt x="24" y="174"/>
                  </a:lnTo>
                  <a:lnTo>
                    <a:pt x="24" y="179"/>
                  </a:lnTo>
                  <a:lnTo>
                    <a:pt x="24" y="184"/>
                  </a:lnTo>
                  <a:lnTo>
                    <a:pt x="24" y="189"/>
                  </a:lnTo>
                  <a:lnTo>
                    <a:pt x="24" y="193"/>
                  </a:lnTo>
                  <a:lnTo>
                    <a:pt x="24" y="198"/>
                  </a:lnTo>
                  <a:lnTo>
                    <a:pt x="24" y="203"/>
                  </a:lnTo>
                  <a:lnTo>
                    <a:pt x="24" y="208"/>
                  </a:lnTo>
                  <a:lnTo>
                    <a:pt x="24" y="218"/>
                  </a:lnTo>
                  <a:lnTo>
                    <a:pt x="24" y="223"/>
                  </a:lnTo>
                  <a:lnTo>
                    <a:pt x="24" y="227"/>
                  </a:lnTo>
                  <a:lnTo>
                    <a:pt x="29" y="232"/>
                  </a:lnTo>
                  <a:lnTo>
                    <a:pt x="29" y="237"/>
                  </a:lnTo>
                  <a:lnTo>
                    <a:pt x="29" y="242"/>
                  </a:lnTo>
                  <a:lnTo>
                    <a:pt x="29" y="247"/>
                  </a:lnTo>
                  <a:lnTo>
                    <a:pt x="29" y="252"/>
                  </a:lnTo>
                  <a:lnTo>
                    <a:pt x="29" y="257"/>
                  </a:lnTo>
                  <a:lnTo>
                    <a:pt x="29" y="261"/>
                  </a:lnTo>
                  <a:lnTo>
                    <a:pt x="29" y="266"/>
                  </a:lnTo>
                  <a:lnTo>
                    <a:pt x="29" y="271"/>
                  </a:lnTo>
                  <a:lnTo>
                    <a:pt x="29" y="276"/>
                  </a:lnTo>
                  <a:lnTo>
                    <a:pt x="29" y="281"/>
                  </a:lnTo>
                  <a:lnTo>
                    <a:pt x="34" y="286"/>
                  </a:lnTo>
                  <a:lnTo>
                    <a:pt x="34" y="290"/>
                  </a:lnTo>
                  <a:lnTo>
                    <a:pt x="34" y="295"/>
                  </a:lnTo>
                  <a:lnTo>
                    <a:pt x="34" y="300"/>
                  </a:lnTo>
                  <a:lnTo>
                    <a:pt x="34" y="305"/>
                  </a:lnTo>
                  <a:lnTo>
                    <a:pt x="34" y="310"/>
                  </a:lnTo>
                  <a:lnTo>
                    <a:pt x="39" y="310"/>
                  </a:lnTo>
                  <a:lnTo>
                    <a:pt x="39" y="315"/>
                  </a:lnTo>
                  <a:lnTo>
                    <a:pt x="39" y="310"/>
                  </a:lnTo>
                  <a:lnTo>
                    <a:pt x="44" y="310"/>
                  </a:lnTo>
                  <a:lnTo>
                    <a:pt x="44" y="305"/>
                  </a:lnTo>
                  <a:lnTo>
                    <a:pt x="44" y="300"/>
                  </a:lnTo>
                  <a:lnTo>
                    <a:pt x="48" y="295"/>
                  </a:lnTo>
                  <a:lnTo>
                    <a:pt x="48" y="290"/>
                  </a:lnTo>
                  <a:lnTo>
                    <a:pt x="48" y="286"/>
                  </a:lnTo>
                  <a:lnTo>
                    <a:pt x="53" y="286"/>
                  </a:lnTo>
                  <a:lnTo>
                    <a:pt x="53" y="281"/>
                  </a:lnTo>
                  <a:lnTo>
                    <a:pt x="58" y="281"/>
                  </a:lnTo>
                  <a:lnTo>
                    <a:pt x="63" y="281"/>
                  </a:lnTo>
                  <a:lnTo>
                    <a:pt x="63" y="286"/>
                  </a:lnTo>
                  <a:lnTo>
                    <a:pt x="63" y="290"/>
                  </a:lnTo>
                  <a:lnTo>
                    <a:pt x="68" y="290"/>
                  </a:lnTo>
                  <a:lnTo>
                    <a:pt x="73" y="290"/>
                  </a:lnTo>
                  <a:lnTo>
                    <a:pt x="73" y="286"/>
                  </a:lnTo>
                  <a:lnTo>
                    <a:pt x="73" y="281"/>
                  </a:lnTo>
                  <a:lnTo>
                    <a:pt x="73" y="276"/>
                  </a:lnTo>
                  <a:lnTo>
                    <a:pt x="78" y="271"/>
                  </a:lnTo>
                  <a:lnTo>
                    <a:pt x="78" y="266"/>
                  </a:lnTo>
                  <a:lnTo>
                    <a:pt x="78" y="261"/>
                  </a:lnTo>
                  <a:lnTo>
                    <a:pt x="78" y="257"/>
                  </a:lnTo>
                  <a:lnTo>
                    <a:pt x="78" y="252"/>
                  </a:lnTo>
                  <a:lnTo>
                    <a:pt x="78" y="247"/>
                  </a:lnTo>
                  <a:lnTo>
                    <a:pt x="82" y="247"/>
                  </a:lnTo>
                  <a:lnTo>
                    <a:pt x="82" y="242"/>
                  </a:lnTo>
                  <a:lnTo>
                    <a:pt x="82" y="237"/>
                  </a:lnTo>
                  <a:lnTo>
                    <a:pt x="82" y="232"/>
                  </a:lnTo>
                  <a:lnTo>
                    <a:pt x="82" y="227"/>
                  </a:lnTo>
                  <a:lnTo>
                    <a:pt x="82" y="223"/>
                  </a:lnTo>
                  <a:lnTo>
                    <a:pt x="82" y="218"/>
                  </a:lnTo>
                  <a:lnTo>
                    <a:pt x="82" y="213"/>
                  </a:lnTo>
                  <a:lnTo>
                    <a:pt x="82" y="208"/>
                  </a:lnTo>
                  <a:lnTo>
                    <a:pt x="82" y="203"/>
                  </a:lnTo>
                  <a:lnTo>
                    <a:pt x="82" y="198"/>
                  </a:lnTo>
                  <a:lnTo>
                    <a:pt x="87" y="193"/>
                  </a:lnTo>
                  <a:lnTo>
                    <a:pt x="87" y="189"/>
                  </a:lnTo>
                  <a:lnTo>
                    <a:pt x="87" y="184"/>
                  </a:lnTo>
                  <a:lnTo>
                    <a:pt x="87" y="179"/>
                  </a:lnTo>
                  <a:lnTo>
                    <a:pt x="87" y="174"/>
                  </a:lnTo>
                  <a:lnTo>
                    <a:pt x="87" y="169"/>
                  </a:lnTo>
                  <a:lnTo>
                    <a:pt x="87" y="164"/>
                  </a:lnTo>
                  <a:lnTo>
                    <a:pt x="87" y="160"/>
                  </a:lnTo>
                  <a:lnTo>
                    <a:pt x="87" y="155"/>
                  </a:lnTo>
                  <a:lnTo>
                    <a:pt x="87" y="150"/>
                  </a:lnTo>
                  <a:lnTo>
                    <a:pt x="87" y="145"/>
                  </a:lnTo>
                  <a:lnTo>
                    <a:pt x="92" y="140"/>
                  </a:lnTo>
                  <a:lnTo>
                    <a:pt x="92" y="135"/>
                  </a:lnTo>
                  <a:lnTo>
                    <a:pt x="92" y="130"/>
                  </a:lnTo>
                  <a:lnTo>
                    <a:pt x="92" y="126"/>
                  </a:lnTo>
                  <a:lnTo>
                    <a:pt x="92" y="121"/>
                  </a:lnTo>
                  <a:lnTo>
                    <a:pt x="92" y="116"/>
                  </a:lnTo>
                  <a:lnTo>
                    <a:pt x="92" y="111"/>
                  </a:lnTo>
                  <a:lnTo>
                    <a:pt x="92" y="106"/>
                  </a:lnTo>
                  <a:lnTo>
                    <a:pt x="92" y="101"/>
                  </a:lnTo>
                  <a:lnTo>
                    <a:pt x="97" y="101"/>
                  </a:lnTo>
                  <a:lnTo>
                    <a:pt x="97" y="97"/>
                  </a:lnTo>
                  <a:lnTo>
                    <a:pt x="97" y="92"/>
                  </a:lnTo>
                  <a:lnTo>
                    <a:pt x="97" y="87"/>
                  </a:lnTo>
                  <a:lnTo>
                    <a:pt x="102" y="87"/>
                  </a:lnTo>
                  <a:lnTo>
                    <a:pt x="102" y="92"/>
                  </a:lnTo>
                  <a:lnTo>
                    <a:pt x="102" y="97"/>
                  </a:lnTo>
                  <a:lnTo>
                    <a:pt x="102" y="101"/>
                  </a:lnTo>
                  <a:lnTo>
                    <a:pt x="107" y="101"/>
                  </a:lnTo>
                  <a:lnTo>
                    <a:pt x="107" y="106"/>
                  </a:lnTo>
                  <a:lnTo>
                    <a:pt x="107" y="111"/>
                  </a:lnTo>
                  <a:lnTo>
                    <a:pt x="107" y="116"/>
                  </a:lnTo>
                  <a:lnTo>
                    <a:pt x="107" y="121"/>
                  </a:lnTo>
                  <a:lnTo>
                    <a:pt x="107" y="126"/>
                  </a:lnTo>
                  <a:lnTo>
                    <a:pt x="107" y="130"/>
                  </a:lnTo>
                  <a:lnTo>
                    <a:pt x="107" y="135"/>
                  </a:lnTo>
                  <a:lnTo>
                    <a:pt x="107" y="140"/>
                  </a:lnTo>
                  <a:lnTo>
                    <a:pt x="111" y="145"/>
                  </a:lnTo>
                  <a:lnTo>
                    <a:pt x="111" y="150"/>
                  </a:lnTo>
                  <a:lnTo>
                    <a:pt x="111" y="155"/>
                  </a:lnTo>
                  <a:lnTo>
                    <a:pt x="111" y="160"/>
                  </a:lnTo>
                  <a:lnTo>
                    <a:pt x="111" y="164"/>
                  </a:lnTo>
                  <a:lnTo>
                    <a:pt x="111" y="169"/>
                  </a:lnTo>
                  <a:lnTo>
                    <a:pt x="111" y="174"/>
                  </a:lnTo>
                  <a:lnTo>
                    <a:pt x="111" y="179"/>
                  </a:lnTo>
                  <a:lnTo>
                    <a:pt x="111" y="184"/>
                  </a:lnTo>
                  <a:lnTo>
                    <a:pt x="111" y="189"/>
                  </a:lnTo>
                  <a:lnTo>
                    <a:pt x="111" y="193"/>
                  </a:lnTo>
                  <a:lnTo>
                    <a:pt x="111" y="198"/>
                  </a:lnTo>
                  <a:lnTo>
                    <a:pt x="111" y="203"/>
                  </a:lnTo>
                  <a:lnTo>
                    <a:pt x="111" y="208"/>
                  </a:lnTo>
                  <a:lnTo>
                    <a:pt x="111" y="213"/>
                  </a:lnTo>
                  <a:lnTo>
                    <a:pt x="116" y="218"/>
                  </a:lnTo>
                  <a:lnTo>
                    <a:pt x="116" y="223"/>
                  </a:lnTo>
                  <a:lnTo>
                    <a:pt x="116" y="227"/>
                  </a:lnTo>
                  <a:lnTo>
                    <a:pt x="116" y="232"/>
                  </a:lnTo>
                  <a:lnTo>
                    <a:pt x="116" y="242"/>
                  </a:lnTo>
                  <a:lnTo>
                    <a:pt x="116" y="247"/>
                  </a:lnTo>
                  <a:lnTo>
                    <a:pt x="116" y="252"/>
                  </a:lnTo>
                  <a:lnTo>
                    <a:pt x="116" y="257"/>
                  </a:lnTo>
                  <a:lnTo>
                    <a:pt x="116" y="261"/>
                  </a:lnTo>
                  <a:lnTo>
                    <a:pt x="116" y="266"/>
                  </a:lnTo>
                  <a:lnTo>
                    <a:pt x="116" y="271"/>
                  </a:lnTo>
                  <a:lnTo>
                    <a:pt x="116" y="276"/>
                  </a:lnTo>
                  <a:lnTo>
                    <a:pt x="116" y="281"/>
                  </a:lnTo>
                  <a:lnTo>
                    <a:pt x="116" y="286"/>
                  </a:lnTo>
                  <a:lnTo>
                    <a:pt x="116" y="290"/>
                  </a:lnTo>
                  <a:lnTo>
                    <a:pt x="121" y="295"/>
                  </a:lnTo>
                  <a:lnTo>
                    <a:pt x="121" y="300"/>
                  </a:lnTo>
                  <a:lnTo>
                    <a:pt x="121" y="305"/>
                  </a:lnTo>
                  <a:lnTo>
                    <a:pt x="121" y="310"/>
                  </a:lnTo>
                  <a:lnTo>
                    <a:pt x="121" y="315"/>
                  </a:lnTo>
                  <a:lnTo>
                    <a:pt x="121" y="320"/>
                  </a:lnTo>
                  <a:lnTo>
                    <a:pt x="121" y="324"/>
                  </a:lnTo>
                  <a:lnTo>
                    <a:pt x="121" y="329"/>
                  </a:lnTo>
                  <a:lnTo>
                    <a:pt x="121" y="334"/>
                  </a:lnTo>
                  <a:lnTo>
                    <a:pt x="121" y="339"/>
                  </a:lnTo>
                  <a:lnTo>
                    <a:pt x="121" y="344"/>
                  </a:lnTo>
                  <a:lnTo>
                    <a:pt x="121" y="349"/>
                  </a:lnTo>
                  <a:lnTo>
                    <a:pt x="121" y="353"/>
                  </a:lnTo>
                  <a:lnTo>
                    <a:pt x="126" y="358"/>
                  </a:lnTo>
                  <a:lnTo>
                    <a:pt x="126" y="363"/>
                  </a:lnTo>
                  <a:lnTo>
                    <a:pt x="126" y="368"/>
                  </a:lnTo>
                  <a:lnTo>
                    <a:pt x="126" y="373"/>
                  </a:lnTo>
                  <a:lnTo>
                    <a:pt x="126" y="378"/>
                  </a:lnTo>
                  <a:lnTo>
                    <a:pt x="126" y="383"/>
                  </a:lnTo>
                  <a:lnTo>
                    <a:pt x="126" y="387"/>
                  </a:lnTo>
                  <a:lnTo>
                    <a:pt x="126" y="392"/>
                  </a:lnTo>
                  <a:lnTo>
                    <a:pt x="126" y="397"/>
                  </a:lnTo>
                  <a:lnTo>
                    <a:pt x="126" y="402"/>
                  </a:lnTo>
                  <a:lnTo>
                    <a:pt x="131" y="407"/>
                  </a:lnTo>
                  <a:lnTo>
                    <a:pt x="131" y="412"/>
                  </a:lnTo>
                  <a:lnTo>
                    <a:pt x="131" y="417"/>
                  </a:lnTo>
                  <a:lnTo>
                    <a:pt x="131" y="421"/>
                  </a:lnTo>
                  <a:lnTo>
                    <a:pt x="131" y="426"/>
                  </a:lnTo>
                  <a:lnTo>
                    <a:pt x="131" y="431"/>
                  </a:lnTo>
                  <a:lnTo>
                    <a:pt x="136" y="431"/>
                  </a:lnTo>
                  <a:lnTo>
                    <a:pt x="136" y="436"/>
                  </a:lnTo>
                  <a:lnTo>
                    <a:pt x="136" y="441"/>
                  </a:lnTo>
                  <a:lnTo>
                    <a:pt x="136" y="446"/>
                  </a:lnTo>
                  <a:lnTo>
                    <a:pt x="141" y="446"/>
                  </a:lnTo>
                  <a:lnTo>
                    <a:pt x="141" y="450"/>
                  </a:lnTo>
                  <a:lnTo>
                    <a:pt x="145" y="450"/>
                  </a:lnTo>
                  <a:lnTo>
                    <a:pt x="150" y="450"/>
                  </a:lnTo>
                  <a:lnTo>
                    <a:pt x="150" y="446"/>
                  </a:lnTo>
                  <a:lnTo>
                    <a:pt x="150" y="441"/>
                  </a:lnTo>
                  <a:lnTo>
                    <a:pt x="150" y="436"/>
                  </a:lnTo>
                  <a:lnTo>
                    <a:pt x="155" y="436"/>
                  </a:lnTo>
                  <a:lnTo>
                    <a:pt x="155" y="431"/>
                  </a:lnTo>
                  <a:lnTo>
                    <a:pt x="155" y="426"/>
                  </a:lnTo>
                  <a:lnTo>
                    <a:pt x="155" y="421"/>
                  </a:lnTo>
                  <a:lnTo>
                    <a:pt x="155" y="417"/>
                  </a:lnTo>
                  <a:lnTo>
                    <a:pt x="155" y="412"/>
                  </a:lnTo>
                  <a:lnTo>
                    <a:pt x="160" y="412"/>
                  </a:lnTo>
                  <a:lnTo>
                    <a:pt x="160" y="407"/>
                  </a:lnTo>
                  <a:lnTo>
                    <a:pt x="160" y="402"/>
                  </a:lnTo>
                  <a:lnTo>
                    <a:pt x="160" y="397"/>
                  </a:lnTo>
                  <a:lnTo>
                    <a:pt x="160" y="392"/>
                  </a:lnTo>
                  <a:lnTo>
                    <a:pt x="160" y="387"/>
                  </a:lnTo>
                  <a:lnTo>
                    <a:pt x="160" y="383"/>
                  </a:lnTo>
                  <a:lnTo>
                    <a:pt x="160" y="378"/>
                  </a:lnTo>
                  <a:lnTo>
                    <a:pt x="160" y="373"/>
                  </a:lnTo>
                  <a:lnTo>
                    <a:pt x="165" y="373"/>
                  </a:lnTo>
                  <a:lnTo>
                    <a:pt x="165" y="368"/>
                  </a:lnTo>
                  <a:lnTo>
                    <a:pt x="165" y="363"/>
                  </a:lnTo>
                  <a:lnTo>
                    <a:pt x="165" y="358"/>
                  </a:lnTo>
                  <a:lnTo>
                    <a:pt x="165" y="353"/>
                  </a:lnTo>
                  <a:lnTo>
                    <a:pt x="165" y="349"/>
                  </a:lnTo>
                  <a:lnTo>
                    <a:pt x="165" y="344"/>
                  </a:lnTo>
                  <a:lnTo>
                    <a:pt x="165" y="339"/>
                  </a:lnTo>
                  <a:lnTo>
                    <a:pt x="165" y="334"/>
                  </a:lnTo>
                  <a:lnTo>
                    <a:pt x="170" y="334"/>
                  </a:lnTo>
                  <a:lnTo>
                    <a:pt x="170" y="329"/>
                  </a:lnTo>
                  <a:lnTo>
                    <a:pt x="170" y="324"/>
                  </a:lnTo>
                  <a:lnTo>
                    <a:pt x="170" y="320"/>
                  </a:lnTo>
                  <a:lnTo>
                    <a:pt x="170" y="315"/>
                  </a:lnTo>
                  <a:lnTo>
                    <a:pt x="170" y="310"/>
                  </a:lnTo>
                  <a:lnTo>
                    <a:pt x="170" y="305"/>
                  </a:lnTo>
                  <a:lnTo>
                    <a:pt x="170" y="300"/>
                  </a:lnTo>
                  <a:lnTo>
                    <a:pt x="170" y="295"/>
                  </a:lnTo>
                  <a:lnTo>
                    <a:pt x="175" y="295"/>
                  </a:lnTo>
                  <a:lnTo>
                    <a:pt x="175" y="290"/>
                  </a:lnTo>
                  <a:lnTo>
                    <a:pt x="175" y="286"/>
                  </a:lnTo>
                  <a:lnTo>
                    <a:pt x="175" y="281"/>
                  </a:lnTo>
                  <a:lnTo>
                    <a:pt x="175" y="276"/>
                  </a:lnTo>
                  <a:lnTo>
                    <a:pt x="175" y="271"/>
                  </a:lnTo>
                  <a:lnTo>
                    <a:pt x="175" y="266"/>
                  </a:lnTo>
                  <a:lnTo>
                    <a:pt x="175" y="261"/>
                  </a:lnTo>
                  <a:lnTo>
                    <a:pt x="175" y="257"/>
                  </a:lnTo>
                  <a:lnTo>
                    <a:pt x="175" y="252"/>
                  </a:lnTo>
                  <a:lnTo>
                    <a:pt x="179" y="252"/>
                  </a:lnTo>
                  <a:lnTo>
                    <a:pt x="179" y="247"/>
                  </a:lnTo>
                  <a:lnTo>
                    <a:pt x="179" y="242"/>
                  </a:lnTo>
                  <a:lnTo>
                    <a:pt x="179" y="237"/>
                  </a:lnTo>
                  <a:lnTo>
                    <a:pt x="179" y="232"/>
                  </a:lnTo>
                  <a:lnTo>
                    <a:pt x="179" y="227"/>
                  </a:lnTo>
                  <a:lnTo>
                    <a:pt x="184" y="227"/>
                  </a:lnTo>
                  <a:lnTo>
                    <a:pt x="184" y="223"/>
                  </a:lnTo>
                  <a:lnTo>
                    <a:pt x="184" y="218"/>
                  </a:lnTo>
                  <a:lnTo>
                    <a:pt x="189" y="218"/>
                  </a:lnTo>
                  <a:lnTo>
                    <a:pt x="189" y="213"/>
                  </a:lnTo>
                  <a:lnTo>
                    <a:pt x="189" y="218"/>
                  </a:lnTo>
                  <a:lnTo>
                    <a:pt x="194" y="223"/>
                  </a:lnTo>
                  <a:lnTo>
                    <a:pt x="194" y="227"/>
                  </a:lnTo>
                  <a:lnTo>
                    <a:pt x="194" y="232"/>
                  </a:lnTo>
                  <a:lnTo>
                    <a:pt x="194" y="237"/>
                  </a:lnTo>
                  <a:lnTo>
                    <a:pt x="194" y="242"/>
                  </a:lnTo>
                  <a:lnTo>
                    <a:pt x="199" y="247"/>
                  </a:lnTo>
                  <a:lnTo>
                    <a:pt x="199" y="252"/>
                  </a:lnTo>
                  <a:lnTo>
                    <a:pt x="199" y="257"/>
                  </a:lnTo>
                  <a:lnTo>
                    <a:pt x="199" y="261"/>
                  </a:lnTo>
                  <a:lnTo>
                    <a:pt x="199" y="266"/>
                  </a:lnTo>
                  <a:lnTo>
                    <a:pt x="199" y="271"/>
                  </a:lnTo>
                  <a:lnTo>
                    <a:pt x="199" y="276"/>
                  </a:lnTo>
                  <a:lnTo>
                    <a:pt x="199" y="281"/>
                  </a:lnTo>
                  <a:lnTo>
                    <a:pt x="199" y="286"/>
                  </a:lnTo>
                  <a:lnTo>
                    <a:pt x="199" y="290"/>
                  </a:lnTo>
                  <a:lnTo>
                    <a:pt x="204" y="295"/>
                  </a:lnTo>
                  <a:lnTo>
                    <a:pt x="204" y="300"/>
                  </a:lnTo>
                  <a:lnTo>
                    <a:pt x="204" y="305"/>
                  </a:lnTo>
                  <a:lnTo>
                    <a:pt x="204" y="310"/>
                  </a:lnTo>
                  <a:lnTo>
                    <a:pt x="204" y="315"/>
                  </a:lnTo>
                  <a:lnTo>
                    <a:pt x="204" y="320"/>
                  </a:lnTo>
                  <a:lnTo>
                    <a:pt x="204" y="324"/>
                  </a:lnTo>
                  <a:lnTo>
                    <a:pt x="204" y="329"/>
                  </a:lnTo>
                  <a:lnTo>
                    <a:pt x="204" y="334"/>
                  </a:lnTo>
                  <a:lnTo>
                    <a:pt x="204" y="339"/>
                  </a:lnTo>
                  <a:lnTo>
                    <a:pt x="204" y="344"/>
                  </a:lnTo>
                  <a:lnTo>
                    <a:pt x="208" y="349"/>
                  </a:lnTo>
                  <a:lnTo>
                    <a:pt x="208" y="353"/>
                  </a:lnTo>
                  <a:lnTo>
                    <a:pt x="208" y="358"/>
                  </a:lnTo>
                  <a:lnTo>
                    <a:pt x="208" y="363"/>
                  </a:lnTo>
                  <a:lnTo>
                    <a:pt x="208" y="368"/>
                  </a:lnTo>
                  <a:lnTo>
                    <a:pt x="208" y="373"/>
                  </a:lnTo>
                  <a:lnTo>
                    <a:pt x="208" y="378"/>
                  </a:lnTo>
                  <a:lnTo>
                    <a:pt x="208" y="383"/>
                  </a:lnTo>
                  <a:lnTo>
                    <a:pt x="208" y="387"/>
                  </a:lnTo>
                  <a:lnTo>
                    <a:pt x="208" y="392"/>
                  </a:lnTo>
                  <a:lnTo>
                    <a:pt x="208" y="397"/>
                  </a:lnTo>
                  <a:lnTo>
                    <a:pt x="208" y="402"/>
                  </a:lnTo>
                  <a:lnTo>
                    <a:pt x="208" y="407"/>
                  </a:lnTo>
                  <a:lnTo>
                    <a:pt x="213" y="412"/>
                  </a:lnTo>
                  <a:lnTo>
                    <a:pt x="213" y="417"/>
                  </a:lnTo>
                  <a:lnTo>
                    <a:pt x="213" y="421"/>
                  </a:lnTo>
                  <a:lnTo>
                    <a:pt x="213" y="426"/>
                  </a:lnTo>
                  <a:lnTo>
                    <a:pt x="213" y="431"/>
                  </a:lnTo>
                  <a:lnTo>
                    <a:pt x="213" y="436"/>
                  </a:lnTo>
                  <a:lnTo>
                    <a:pt x="213" y="441"/>
                  </a:lnTo>
                  <a:lnTo>
                    <a:pt x="213" y="446"/>
                  </a:lnTo>
                  <a:lnTo>
                    <a:pt x="213" y="450"/>
                  </a:lnTo>
                  <a:lnTo>
                    <a:pt x="213" y="455"/>
                  </a:lnTo>
                  <a:lnTo>
                    <a:pt x="218" y="460"/>
                  </a:lnTo>
                  <a:lnTo>
                    <a:pt x="218" y="465"/>
                  </a:lnTo>
                  <a:lnTo>
                    <a:pt x="218" y="470"/>
                  </a:lnTo>
                  <a:lnTo>
                    <a:pt x="218" y="475"/>
                  </a:lnTo>
                  <a:lnTo>
                    <a:pt x="218" y="480"/>
                  </a:lnTo>
                  <a:lnTo>
                    <a:pt x="218" y="484"/>
                  </a:lnTo>
                  <a:lnTo>
                    <a:pt x="223" y="484"/>
                  </a:lnTo>
                  <a:lnTo>
                    <a:pt x="223" y="489"/>
                  </a:lnTo>
                  <a:lnTo>
                    <a:pt x="223" y="494"/>
                  </a:lnTo>
                  <a:lnTo>
                    <a:pt x="223" y="499"/>
                  </a:lnTo>
                  <a:lnTo>
                    <a:pt x="223" y="504"/>
                  </a:lnTo>
                  <a:lnTo>
                    <a:pt x="228" y="504"/>
                  </a:lnTo>
                  <a:lnTo>
                    <a:pt x="228" y="509"/>
                  </a:lnTo>
                  <a:lnTo>
                    <a:pt x="233" y="509"/>
                  </a:lnTo>
                  <a:lnTo>
                    <a:pt x="233" y="504"/>
                  </a:lnTo>
                  <a:lnTo>
                    <a:pt x="233" y="499"/>
                  </a:lnTo>
                  <a:lnTo>
                    <a:pt x="238" y="499"/>
                  </a:lnTo>
                  <a:lnTo>
                    <a:pt x="238" y="494"/>
                  </a:lnTo>
                  <a:lnTo>
                    <a:pt x="238" y="489"/>
                  </a:lnTo>
                  <a:lnTo>
                    <a:pt x="238" y="484"/>
                  </a:lnTo>
                  <a:lnTo>
                    <a:pt x="238" y="480"/>
                  </a:lnTo>
                  <a:lnTo>
                    <a:pt x="238" y="475"/>
                  </a:lnTo>
                  <a:lnTo>
                    <a:pt x="242" y="475"/>
                  </a:lnTo>
                  <a:lnTo>
                    <a:pt x="242" y="470"/>
                  </a:lnTo>
                  <a:lnTo>
                    <a:pt x="242" y="465"/>
                  </a:lnTo>
                  <a:lnTo>
                    <a:pt x="242" y="460"/>
                  </a:lnTo>
                  <a:lnTo>
                    <a:pt x="242" y="455"/>
                  </a:lnTo>
                  <a:lnTo>
                    <a:pt x="242" y="450"/>
                  </a:lnTo>
                  <a:lnTo>
                    <a:pt x="242" y="446"/>
                  </a:lnTo>
                  <a:lnTo>
                    <a:pt x="242" y="441"/>
                  </a:lnTo>
                  <a:lnTo>
                    <a:pt x="247" y="441"/>
                  </a:lnTo>
                  <a:lnTo>
                    <a:pt x="247" y="436"/>
                  </a:lnTo>
                  <a:lnTo>
                    <a:pt x="247" y="431"/>
                  </a:lnTo>
                  <a:lnTo>
                    <a:pt x="247" y="426"/>
                  </a:lnTo>
                  <a:lnTo>
                    <a:pt x="247" y="421"/>
                  </a:lnTo>
                  <a:lnTo>
                    <a:pt x="247" y="417"/>
                  </a:lnTo>
                  <a:lnTo>
                    <a:pt x="252" y="417"/>
                  </a:lnTo>
                  <a:lnTo>
                    <a:pt x="252" y="412"/>
                  </a:lnTo>
                  <a:lnTo>
                    <a:pt x="252" y="407"/>
                  </a:lnTo>
                  <a:lnTo>
                    <a:pt x="252" y="402"/>
                  </a:lnTo>
                  <a:lnTo>
                    <a:pt x="252" y="397"/>
                  </a:lnTo>
                  <a:lnTo>
                    <a:pt x="252" y="392"/>
                  </a:lnTo>
                  <a:lnTo>
                    <a:pt x="252" y="387"/>
                  </a:lnTo>
                  <a:lnTo>
                    <a:pt x="252" y="383"/>
                  </a:lnTo>
                  <a:lnTo>
                    <a:pt x="252" y="378"/>
                  </a:lnTo>
                  <a:lnTo>
                    <a:pt x="257" y="378"/>
                  </a:lnTo>
                  <a:lnTo>
                    <a:pt x="257" y="373"/>
                  </a:lnTo>
                  <a:lnTo>
                    <a:pt x="257" y="368"/>
                  </a:lnTo>
                  <a:lnTo>
                    <a:pt x="257" y="363"/>
                  </a:lnTo>
                  <a:lnTo>
                    <a:pt x="257" y="358"/>
                  </a:lnTo>
                  <a:lnTo>
                    <a:pt x="257" y="353"/>
                  </a:lnTo>
                  <a:lnTo>
                    <a:pt x="262" y="353"/>
                  </a:lnTo>
                  <a:lnTo>
                    <a:pt x="262" y="349"/>
                  </a:lnTo>
                  <a:lnTo>
                    <a:pt x="262" y="344"/>
                  </a:lnTo>
                  <a:lnTo>
                    <a:pt x="267" y="344"/>
                  </a:lnTo>
                  <a:lnTo>
                    <a:pt x="267" y="349"/>
                  </a:lnTo>
                  <a:lnTo>
                    <a:pt x="271" y="349"/>
                  </a:lnTo>
                  <a:lnTo>
                    <a:pt x="271" y="353"/>
                  </a:lnTo>
                  <a:lnTo>
                    <a:pt x="271" y="358"/>
                  </a:lnTo>
                  <a:lnTo>
                    <a:pt x="271" y="363"/>
                  </a:lnTo>
                  <a:lnTo>
                    <a:pt x="276" y="363"/>
                  </a:lnTo>
                  <a:lnTo>
                    <a:pt x="276" y="368"/>
                  </a:lnTo>
                  <a:lnTo>
                    <a:pt x="276" y="373"/>
                  </a:lnTo>
                  <a:lnTo>
                    <a:pt x="276" y="378"/>
                  </a:lnTo>
                  <a:lnTo>
                    <a:pt x="276" y="383"/>
                  </a:lnTo>
                  <a:lnTo>
                    <a:pt x="276" y="387"/>
                  </a:lnTo>
                  <a:lnTo>
                    <a:pt x="281" y="392"/>
                  </a:lnTo>
                  <a:lnTo>
                    <a:pt x="281" y="397"/>
                  </a:lnTo>
                  <a:lnTo>
                    <a:pt x="281" y="402"/>
                  </a:lnTo>
                  <a:lnTo>
                    <a:pt x="281" y="407"/>
                  </a:lnTo>
                  <a:lnTo>
                    <a:pt x="281" y="412"/>
                  </a:lnTo>
                  <a:lnTo>
                    <a:pt x="286" y="412"/>
                  </a:lnTo>
                  <a:lnTo>
                    <a:pt x="286" y="417"/>
                  </a:lnTo>
                  <a:lnTo>
                    <a:pt x="286" y="421"/>
                  </a:lnTo>
                  <a:lnTo>
                    <a:pt x="286" y="426"/>
                  </a:lnTo>
                  <a:lnTo>
                    <a:pt x="286" y="431"/>
                  </a:lnTo>
                  <a:lnTo>
                    <a:pt x="291" y="431"/>
                  </a:lnTo>
                  <a:lnTo>
                    <a:pt x="291" y="436"/>
                  </a:lnTo>
                  <a:lnTo>
                    <a:pt x="291" y="441"/>
                  </a:lnTo>
                  <a:lnTo>
                    <a:pt x="296" y="441"/>
                  </a:lnTo>
                  <a:lnTo>
                    <a:pt x="296" y="446"/>
                  </a:lnTo>
                  <a:lnTo>
                    <a:pt x="301" y="446"/>
                  </a:lnTo>
                  <a:lnTo>
                    <a:pt x="301" y="441"/>
                  </a:lnTo>
                  <a:lnTo>
                    <a:pt x="305" y="441"/>
                  </a:lnTo>
                  <a:lnTo>
                    <a:pt x="305" y="436"/>
                  </a:lnTo>
                  <a:lnTo>
                    <a:pt x="310" y="436"/>
                  </a:lnTo>
                  <a:lnTo>
                    <a:pt x="310" y="431"/>
                  </a:lnTo>
                  <a:lnTo>
                    <a:pt x="310" y="426"/>
                  </a:lnTo>
                  <a:lnTo>
                    <a:pt x="310" y="421"/>
                  </a:lnTo>
                  <a:lnTo>
                    <a:pt x="315" y="421"/>
                  </a:lnTo>
                  <a:lnTo>
                    <a:pt x="315" y="417"/>
                  </a:lnTo>
                  <a:lnTo>
                    <a:pt x="315" y="412"/>
                  </a:lnTo>
                  <a:lnTo>
                    <a:pt x="315" y="407"/>
                  </a:lnTo>
                  <a:lnTo>
                    <a:pt x="315" y="402"/>
                  </a:lnTo>
                  <a:lnTo>
                    <a:pt x="315" y="397"/>
                  </a:lnTo>
                  <a:lnTo>
                    <a:pt x="315" y="392"/>
                  </a:lnTo>
                  <a:lnTo>
                    <a:pt x="320" y="387"/>
                  </a:lnTo>
                  <a:lnTo>
                    <a:pt x="320" y="383"/>
                  </a:lnTo>
                  <a:lnTo>
                    <a:pt x="320" y="378"/>
                  </a:lnTo>
                  <a:lnTo>
                    <a:pt x="320" y="373"/>
                  </a:lnTo>
                  <a:lnTo>
                    <a:pt x="320" y="368"/>
                  </a:lnTo>
                  <a:lnTo>
                    <a:pt x="320" y="363"/>
                  </a:lnTo>
                  <a:lnTo>
                    <a:pt x="320" y="358"/>
                  </a:lnTo>
                  <a:lnTo>
                    <a:pt x="320" y="353"/>
                  </a:lnTo>
                  <a:lnTo>
                    <a:pt x="320" y="349"/>
                  </a:lnTo>
                  <a:lnTo>
                    <a:pt x="320" y="344"/>
                  </a:lnTo>
                  <a:lnTo>
                    <a:pt x="325" y="344"/>
                  </a:lnTo>
                  <a:lnTo>
                    <a:pt x="325" y="339"/>
                  </a:lnTo>
                  <a:lnTo>
                    <a:pt x="325" y="334"/>
                  </a:lnTo>
                  <a:lnTo>
                    <a:pt x="325" y="329"/>
                  </a:lnTo>
                  <a:lnTo>
                    <a:pt x="325" y="324"/>
                  </a:lnTo>
                  <a:lnTo>
                    <a:pt x="325" y="320"/>
                  </a:lnTo>
                  <a:lnTo>
                    <a:pt x="325" y="315"/>
                  </a:lnTo>
                  <a:lnTo>
                    <a:pt x="325" y="310"/>
                  </a:lnTo>
                  <a:lnTo>
                    <a:pt x="325" y="305"/>
                  </a:lnTo>
                  <a:lnTo>
                    <a:pt x="325" y="300"/>
                  </a:lnTo>
                  <a:lnTo>
                    <a:pt x="325" y="295"/>
                  </a:lnTo>
                  <a:lnTo>
                    <a:pt x="330" y="290"/>
                  </a:lnTo>
                  <a:lnTo>
                    <a:pt x="330" y="286"/>
                  </a:lnTo>
                  <a:lnTo>
                    <a:pt x="330" y="281"/>
                  </a:lnTo>
                  <a:lnTo>
                    <a:pt x="330" y="276"/>
                  </a:lnTo>
                  <a:lnTo>
                    <a:pt x="330" y="271"/>
                  </a:lnTo>
                  <a:lnTo>
                    <a:pt x="330" y="266"/>
                  </a:lnTo>
                  <a:lnTo>
                    <a:pt x="330" y="261"/>
                  </a:lnTo>
                  <a:lnTo>
                    <a:pt x="330" y="257"/>
                  </a:lnTo>
                  <a:lnTo>
                    <a:pt x="330" y="252"/>
                  </a:lnTo>
                  <a:lnTo>
                    <a:pt x="330" y="247"/>
                  </a:lnTo>
                  <a:lnTo>
                    <a:pt x="334" y="247"/>
                  </a:lnTo>
                  <a:lnTo>
                    <a:pt x="334" y="242"/>
                  </a:lnTo>
                  <a:lnTo>
                    <a:pt x="334" y="237"/>
                  </a:lnTo>
                  <a:lnTo>
                    <a:pt x="334" y="232"/>
                  </a:lnTo>
                  <a:lnTo>
                    <a:pt x="334" y="227"/>
                  </a:lnTo>
                  <a:lnTo>
                    <a:pt x="339" y="227"/>
                  </a:lnTo>
                  <a:lnTo>
                    <a:pt x="344" y="232"/>
                  </a:lnTo>
                  <a:lnTo>
                    <a:pt x="344" y="237"/>
                  </a:lnTo>
                  <a:lnTo>
                    <a:pt x="344" y="242"/>
                  </a:lnTo>
                  <a:lnTo>
                    <a:pt x="344" y="247"/>
                  </a:lnTo>
                  <a:lnTo>
                    <a:pt x="344" y="252"/>
                  </a:lnTo>
                  <a:lnTo>
                    <a:pt x="344" y="257"/>
                  </a:lnTo>
                  <a:lnTo>
                    <a:pt x="349" y="261"/>
                  </a:lnTo>
                  <a:lnTo>
                    <a:pt x="349" y="266"/>
                  </a:lnTo>
                  <a:lnTo>
                    <a:pt x="349" y="271"/>
                  </a:lnTo>
                  <a:lnTo>
                    <a:pt x="349" y="276"/>
                  </a:lnTo>
                  <a:lnTo>
                    <a:pt x="349" y="281"/>
                  </a:lnTo>
                  <a:lnTo>
                    <a:pt x="349" y="286"/>
                  </a:lnTo>
                  <a:lnTo>
                    <a:pt x="349" y="290"/>
                  </a:lnTo>
                  <a:lnTo>
                    <a:pt x="354" y="295"/>
                  </a:lnTo>
                  <a:lnTo>
                    <a:pt x="354" y="300"/>
                  </a:lnTo>
                  <a:lnTo>
                    <a:pt x="354" y="305"/>
                  </a:lnTo>
                  <a:lnTo>
                    <a:pt x="354" y="310"/>
                  </a:lnTo>
                  <a:lnTo>
                    <a:pt x="354" y="315"/>
                  </a:lnTo>
                  <a:lnTo>
                    <a:pt x="354" y="320"/>
                  </a:lnTo>
                  <a:lnTo>
                    <a:pt x="354" y="324"/>
                  </a:lnTo>
                  <a:lnTo>
                    <a:pt x="359" y="324"/>
                  </a:lnTo>
                  <a:lnTo>
                    <a:pt x="359" y="329"/>
                  </a:lnTo>
                  <a:lnTo>
                    <a:pt x="359" y="334"/>
                  </a:lnTo>
                  <a:lnTo>
                    <a:pt x="359" y="339"/>
                  </a:lnTo>
                  <a:lnTo>
                    <a:pt x="359" y="344"/>
                  </a:lnTo>
                  <a:lnTo>
                    <a:pt x="359" y="349"/>
                  </a:lnTo>
                  <a:lnTo>
                    <a:pt x="359" y="353"/>
                  </a:lnTo>
                  <a:lnTo>
                    <a:pt x="359" y="358"/>
                  </a:lnTo>
                  <a:lnTo>
                    <a:pt x="359" y="363"/>
                  </a:lnTo>
                  <a:lnTo>
                    <a:pt x="364" y="363"/>
                  </a:lnTo>
                  <a:lnTo>
                    <a:pt x="364" y="368"/>
                  </a:lnTo>
                  <a:lnTo>
                    <a:pt x="364" y="373"/>
                  </a:lnTo>
                  <a:lnTo>
                    <a:pt x="364" y="378"/>
                  </a:lnTo>
                  <a:lnTo>
                    <a:pt x="364" y="383"/>
                  </a:lnTo>
                  <a:lnTo>
                    <a:pt x="364" y="387"/>
                  </a:lnTo>
                  <a:lnTo>
                    <a:pt x="364" y="392"/>
                  </a:lnTo>
                  <a:lnTo>
                    <a:pt x="368" y="392"/>
                  </a:lnTo>
                  <a:lnTo>
                    <a:pt x="368" y="397"/>
                  </a:lnTo>
                  <a:lnTo>
                    <a:pt x="368" y="402"/>
                  </a:lnTo>
                  <a:lnTo>
                    <a:pt x="373" y="407"/>
                  </a:lnTo>
                  <a:lnTo>
                    <a:pt x="373" y="402"/>
                  </a:lnTo>
                  <a:lnTo>
                    <a:pt x="378" y="402"/>
                  </a:lnTo>
                  <a:lnTo>
                    <a:pt x="378" y="397"/>
                  </a:lnTo>
                  <a:lnTo>
                    <a:pt x="383" y="392"/>
                  </a:lnTo>
                  <a:lnTo>
                    <a:pt x="383" y="387"/>
                  </a:lnTo>
                  <a:lnTo>
                    <a:pt x="383" y="383"/>
                  </a:lnTo>
                  <a:lnTo>
                    <a:pt x="388" y="378"/>
                  </a:lnTo>
                  <a:lnTo>
                    <a:pt x="388" y="373"/>
                  </a:lnTo>
                  <a:lnTo>
                    <a:pt x="388" y="368"/>
                  </a:lnTo>
                  <a:lnTo>
                    <a:pt x="388" y="363"/>
                  </a:lnTo>
                  <a:lnTo>
                    <a:pt x="393" y="358"/>
                  </a:lnTo>
                  <a:lnTo>
                    <a:pt x="393" y="353"/>
                  </a:lnTo>
                  <a:lnTo>
                    <a:pt x="393" y="349"/>
                  </a:lnTo>
                  <a:lnTo>
                    <a:pt x="393" y="344"/>
                  </a:lnTo>
                  <a:lnTo>
                    <a:pt x="393" y="339"/>
                  </a:lnTo>
                  <a:lnTo>
                    <a:pt x="398" y="339"/>
                  </a:lnTo>
                  <a:lnTo>
                    <a:pt x="398" y="334"/>
                  </a:lnTo>
                  <a:lnTo>
                    <a:pt x="398" y="329"/>
                  </a:lnTo>
                  <a:lnTo>
                    <a:pt x="398" y="324"/>
                  </a:lnTo>
                  <a:lnTo>
                    <a:pt x="398" y="320"/>
                  </a:lnTo>
                  <a:lnTo>
                    <a:pt x="398" y="315"/>
                  </a:lnTo>
                  <a:lnTo>
                    <a:pt x="402" y="315"/>
                  </a:lnTo>
                  <a:lnTo>
                    <a:pt x="402" y="310"/>
                  </a:lnTo>
                  <a:lnTo>
                    <a:pt x="402" y="305"/>
                  </a:lnTo>
                  <a:lnTo>
                    <a:pt x="402" y="300"/>
                  </a:lnTo>
                  <a:lnTo>
                    <a:pt x="402" y="295"/>
                  </a:lnTo>
                  <a:lnTo>
                    <a:pt x="402" y="290"/>
                  </a:lnTo>
                  <a:lnTo>
                    <a:pt x="407" y="290"/>
                  </a:lnTo>
                  <a:lnTo>
                    <a:pt x="407" y="286"/>
                  </a:lnTo>
                  <a:lnTo>
                    <a:pt x="407" y="281"/>
                  </a:lnTo>
                  <a:lnTo>
                    <a:pt x="407" y="276"/>
                  </a:lnTo>
                  <a:lnTo>
                    <a:pt x="407" y="271"/>
                  </a:lnTo>
                  <a:lnTo>
                    <a:pt x="412" y="271"/>
                  </a:lnTo>
                  <a:lnTo>
                    <a:pt x="412" y="266"/>
                  </a:lnTo>
                  <a:lnTo>
                    <a:pt x="412" y="261"/>
                  </a:lnTo>
                  <a:lnTo>
                    <a:pt x="412" y="257"/>
                  </a:lnTo>
                  <a:lnTo>
                    <a:pt x="417" y="252"/>
                  </a:lnTo>
                  <a:lnTo>
                    <a:pt x="417" y="247"/>
                  </a:lnTo>
                  <a:lnTo>
                    <a:pt x="422" y="247"/>
                  </a:lnTo>
                  <a:lnTo>
                    <a:pt x="422" y="242"/>
                  </a:lnTo>
                  <a:lnTo>
                    <a:pt x="427" y="242"/>
                  </a:lnTo>
                  <a:lnTo>
                    <a:pt x="431" y="242"/>
                  </a:lnTo>
                  <a:lnTo>
                    <a:pt x="431" y="237"/>
                  </a:lnTo>
                  <a:lnTo>
                    <a:pt x="436" y="237"/>
                  </a:lnTo>
                  <a:lnTo>
                    <a:pt x="436" y="232"/>
                  </a:lnTo>
                  <a:lnTo>
                    <a:pt x="436" y="227"/>
                  </a:lnTo>
                  <a:lnTo>
                    <a:pt x="441" y="227"/>
                  </a:lnTo>
                  <a:lnTo>
                    <a:pt x="441" y="223"/>
                  </a:lnTo>
                  <a:lnTo>
                    <a:pt x="441" y="218"/>
                  </a:lnTo>
                  <a:lnTo>
                    <a:pt x="441" y="213"/>
                  </a:lnTo>
                  <a:lnTo>
                    <a:pt x="446" y="213"/>
                  </a:lnTo>
                  <a:lnTo>
                    <a:pt x="446" y="208"/>
                  </a:lnTo>
                  <a:lnTo>
                    <a:pt x="446" y="203"/>
                  </a:lnTo>
                  <a:lnTo>
                    <a:pt x="446" y="198"/>
                  </a:lnTo>
                  <a:lnTo>
                    <a:pt x="451" y="193"/>
                  </a:lnTo>
                  <a:lnTo>
                    <a:pt x="451" y="189"/>
                  </a:lnTo>
                  <a:lnTo>
                    <a:pt x="451" y="184"/>
                  </a:lnTo>
                  <a:lnTo>
                    <a:pt x="451" y="179"/>
                  </a:lnTo>
                  <a:lnTo>
                    <a:pt x="451" y="174"/>
                  </a:lnTo>
                  <a:lnTo>
                    <a:pt x="451" y="169"/>
                  </a:lnTo>
                  <a:lnTo>
                    <a:pt x="451" y="164"/>
                  </a:lnTo>
                  <a:lnTo>
                    <a:pt x="456" y="164"/>
                  </a:lnTo>
                  <a:lnTo>
                    <a:pt x="456" y="160"/>
                  </a:lnTo>
                  <a:lnTo>
                    <a:pt x="456" y="155"/>
                  </a:lnTo>
                  <a:lnTo>
                    <a:pt x="456" y="150"/>
                  </a:lnTo>
                  <a:lnTo>
                    <a:pt x="456" y="145"/>
                  </a:lnTo>
                  <a:lnTo>
                    <a:pt x="456" y="140"/>
                  </a:lnTo>
                  <a:lnTo>
                    <a:pt x="456" y="135"/>
                  </a:lnTo>
                  <a:lnTo>
                    <a:pt x="461" y="135"/>
                  </a:lnTo>
                  <a:lnTo>
                    <a:pt x="461" y="130"/>
                  </a:lnTo>
                  <a:lnTo>
                    <a:pt x="461" y="126"/>
                  </a:lnTo>
                  <a:lnTo>
                    <a:pt x="461" y="121"/>
                  </a:lnTo>
                  <a:lnTo>
                    <a:pt x="461" y="116"/>
                  </a:lnTo>
                  <a:lnTo>
                    <a:pt x="465" y="116"/>
                  </a:lnTo>
                  <a:lnTo>
                    <a:pt x="470" y="116"/>
                  </a:lnTo>
                  <a:lnTo>
                    <a:pt x="470" y="121"/>
                  </a:lnTo>
                  <a:lnTo>
                    <a:pt x="470" y="126"/>
                  </a:lnTo>
                  <a:lnTo>
                    <a:pt x="470" y="130"/>
                  </a:lnTo>
                  <a:lnTo>
                    <a:pt x="475" y="130"/>
                  </a:lnTo>
                  <a:lnTo>
                    <a:pt x="475" y="135"/>
                  </a:lnTo>
                  <a:lnTo>
                    <a:pt x="475" y="140"/>
                  </a:lnTo>
                  <a:lnTo>
                    <a:pt x="475" y="145"/>
                  </a:lnTo>
                  <a:lnTo>
                    <a:pt x="480" y="145"/>
                  </a:lnTo>
                  <a:lnTo>
                    <a:pt x="480" y="150"/>
                  </a:lnTo>
                  <a:lnTo>
                    <a:pt x="480" y="155"/>
                  </a:lnTo>
                  <a:lnTo>
                    <a:pt x="480" y="160"/>
                  </a:lnTo>
                  <a:lnTo>
                    <a:pt x="485" y="160"/>
                  </a:lnTo>
                  <a:lnTo>
                    <a:pt x="485" y="164"/>
                  </a:lnTo>
                  <a:lnTo>
                    <a:pt x="485" y="169"/>
                  </a:lnTo>
                  <a:lnTo>
                    <a:pt x="490" y="169"/>
                  </a:lnTo>
                  <a:lnTo>
                    <a:pt x="490" y="164"/>
                  </a:lnTo>
                  <a:lnTo>
                    <a:pt x="490" y="160"/>
                  </a:lnTo>
                  <a:lnTo>
                    <a:pt x="494" y="160"/>
                  </a:lnTo>
                  <a:lnTo>
                    <a:pt x="494" y="155"/>
                  </a:lnTo>
                  <a:lnTo>
                    <a:pt x="494" y="150"/>
                  </a:lnTo>
                  <a:lnTo>
                    <a:pt x="494" y="145"/>
                  </a:lnTo>
                  <a:lnTo>
                    <a:pt x="494" y="140"/>
                  </a:lnTo>
                  <a:lnTo>
                    <a:pt x="499" y="140"/>
                  </a:lnTo>
                  <a:lnTo>
                    <a:pt x="499" y="135"/>
                  </a:lnTo>
                  <a:lnTo>
                    <a:pt x="499" y="130"/>
                  </a:lnTo>
                  <a:lnTo>
                    <a:pt x="504" y="130"/>
                  </a:lnTo>
                  <a:lnTo>
                    <a:pt x="504" y="135"/>
                  </a:lnTo>
                  <a:lnTo>
                    <a:pt x="509" y="135"/>
                  </a:lnTo>
                  <a:lnTo>
                    <a:pt x="509" y="140"/>
                  </a:lnTo>
                  <a:lnTo>
                    <a:pt x="509" y="145"/>
                  </a:lnTo>
                  <a:lnTo>
                    <a:pt x="509" y="150"/>
                  </a:lnTo>
                  <a:lnTo>
                    <a:pt x="514" y="150"/>
                  </a:lnTo>
                  <a:lnTo>
                    <a:pt x="514" y="155"/>
                  </a:lnTo>
                  <a:lnTo>
                    <a:pt x="514" y="160"/>
                  </a:lnTo>
                  <a:lnTo>
                    <a:pt x="514" y="164"/>
                  </a:lnTo>
                  <a:lnTo>
                    <a:pt x="514" y="169"/>
                  </a:lnTo>
                  <a:lnTo>
                    <a:pt x="514" y="174"/>
                  </a:lnTo>
                  <a:lnTo>
                    <a:pt x="514" y="179"/>
                  </a:lnTo>
                  <a:lnTo>
                    <a:pt x="514" y="184"/>
                  </a:lnTo>
                  <a:lnTo>
                    <a:pt x="514" y="189"/>
                  </a:lnTo>
                  <a:lnTo>
                    <a:pt x="514" y="193"/>
                  </a:lnTo>
                  <a:lnTo>
                    <a:pt x="519" y="198"/>
                  </a:lnTo>
                  <a:lnTo>
                    <a:pt x="519" y="203"/>
                  </a:lnTo>
                  <a:lnTo>
                    <a:pt x="519" y="208"/>
                  </a:lnTo>
                  <a:lnTo>
                    <a:pt x="519" y="213"/>
                  </a:lnTo>
                  <a:lnTo>
                    <a:pt x="519" y="218"/>
                  </a:lnTo>
                  <a:lnTo>
                    <a:pt x="519" y="223"/>
                  </a:lnTo>
                  <a:lnTo>
                    <a:pt x="519" y="227"/>
                  </a:lnTo>
                  <a:lnTo>
                    <a:pt x="519" y="232"/>
                  </a:lnTo>
                  <a:lnTo>
                    <a:pt x="519" y="237"/>
                  </a:lnTo>
                  <a:lnTo>
                    <a:pt x="519" y="242"/>
                  </a:lnTo>
                  <a:lnTo>
                    <a:pt x="524" y="247"/>
                  </a:lnTo>
                  <a:lnTo>
                    <a:pt x="524" y="252"/>
                  </a:lnTo>
                  <a:lnTo>
                    <a:pt x="524" y="257"/>
                  </a:lnTo>
                  <a:lnTo>
                    <a:pt x="524" y="261"/>
                  </a:lnTo>
                  <a:lnTo>
                    <a:pt x="524" y="266"/>
                  </a:lnTo>
                  <a:lnTo>
                    <a:pt x="524" y="271"/>
                  </a:lnTo>
                  <a:lnTo>
                    <a:pt x="524" y="276"/>
                  </a:lnTo>
                  <a:lnTo>
                    <a:pt x="524" y="281"/>
                  </a:lnTo>
                  <a:lnTo>
                    <a:pt x="524" y="286"/>
                  </a:lnTo>
                  <a:lnTo>
                    <a:pt x="524" y="290"/>
                  </a:lnTo>
                  <a:lnTo>
                    <a:pt x="524" y="295"/>
                  </a:lnTo>
                  <a:lnTo>
                    <a:pt x="524" y="300"/>
                  </a:lnTo>
                  <a:lnTo>
                    <a:pt x="528" y="305"/>
                  </a:lnTo>
                  <a:lnTo>
                    <a:pt x="528" y="310"/>
                  </a:lnTo>
                  <a:lnTo>
                    <a:pt x="528" y="315"/>
                  </a:lnTo>
                  <a:lnTo>
                    <a:pt x="528" y="320"/>
                  </a:lnTo>
                  <a:lnTo>
                    <a:pt x="528" y="324"/>
                  </a:lnTo>
                  <a:lnTo>
                    <a:pt x="528" y="334"/>
                  </a:lnTo>
                  <a:lnTo>
                    <a:pt x="528" y="339"/>
                  </a:lnTo>
                  <a:lnTo>
                    <a:pt x="528" y="344"/>
                  </a:lnTo>
                  <a:lnTo>
                    <a:pt x="528" y="349"/>
                  </a:lnTo>
                  <a:lnTo>
                    <a:pt x="528" y="353"/>
                  </a:lnTo>
                  <a:lnTo>
                    <a:pt x="528" y="358"/>
                  </a:lnTo>
                  <a:lnTo>
                    <a:pt x="528" y="363"/>
                  </a:lnTo>
                  <a:lnTo>
                    <a:pt x="528" y="373"/>
                  </a:lnTo>
                  <a:lnTo>
                    <a:pt x="528" y="378"/>
                  </a:lnTo>
                  <a:lnTo>
                    <a:pt x="528" y="383"/>
                  </a:lnTo>
                  <a:lnTo>
                    <a:pt x="533" y="387"/>
                  </a:lnTo>
                  <a:lnTo>
                    <a:pt x="533" y="392"/>
                  </a:lnTo>
                  <a:lnTo>
                    <a:pt x="533" y="397"/>
                  </a:lnTo>
                  <a:lnTo>
                    <a:pt x="533" y="402"/>
                  </a:lnTo>
                  <a:lnTo>
                    <a:pt x="533" y="407"/>
                  </a:lnTo>
                  <a:lnTo>
                    <a:pt x="533" y="412"/>
                  </a:lnTo>
                  <a:lnTo>
                    <a:pt x="533" y="421"/>
                  </a:lnTo>
                  <a:lnTo>
                    <a:pt x="533" y="426"/>
                  </a:lnTo>
                  <a:lnTo>
                    <a:pt x="533" y="431"/>
                  </a:lnTo>
                  <a:lnTo>
                    <a:pt x="533" y="436"/>
                  </a:lnTo>
                  <a:lnTo>
                    <a:pt x="533" y="441"/>
                  </a:lnTo>
                  <a:lnTo>
                    <a:pt x="533" y="446"/>
                  </a:lnTo>
                  <a:lnTo>
                    <a:pt x="533" y="450"/>
                  </a:lnTo>
                  <a:lnTo>
                    <a:pt x="533" y="455"/>
                  </a:lnTo>
                  <a:lnTo>
                    <a:pt x="538" y="465"/>
                  </a:lnTo>
                  <a:lnTo>
                    <a:pt x="538" y="470"/>
                  </a:lnTo>
                  <a:lnTo>
                    <a:pt x="538" y="475"/>
                  </a:lnTo>
                  <a:lnTo>
                    <a:pt x="538" y="480"/>
                  </a:lnTo>
                  <a:lnTo>
                    <a:pt x="538" y="484"/>
                  </a:lnTo>
                  <a:lnTo>
                    <a:pt x="538" y="489"/>
                  </a:lnTo>
                  <a:lnTo>
                    <a:pt x="538" y="494"/>
                  </a:lnTo>
                  <a:lnTo>
                    <a:pt x="538" y="504"/>
                  </a:lnTo>
                  <a:lnTo>
                    <a:pt x="538" y="509"/>
                  </a:lnTo>
                  <a:lnTo>
                    <a:pt x="538" y="513"/>
                  </a:lnTo>
                  <a:lnTo>
                    <a:pt x="538" y="518"/>
                  </a:lnTo>
                  <a:lnTo>
                    <a:pt x="538" y="528"/>
                  </a:lnTo>
                  <a:lnTo>
                    <a:pt x="538" y="533"/>
                  </a:lnTo>
                  <a:lnTo>
                    <a:pt x="538" y="538"/>
                  </a:lnTo>
                  <a:lnTo>
                    <a:pt x="538" y="543"/>
                  </a:lnTo>
                  <a:lnTo>
                    <a:pt x="543" y="552"/>
                  </a:lnTo>
                  <a:lnTo>
                    <a:pt x="543" y="557"/>
                  </a:lnTo>
                  <a:lnTo>
                    <a:pt x="543" y="562"/>
                  </a:lnTo>
                  <a:lnTo>
                    <a:pt x="543" y="572"/>
                  </a:lnTo>
                  <a:lnTo>
                    <a:pt x="543" y="576"/>
                  </a:lnTo>
                  <a:lnTo>
                    <a:pt x="543" y="581"/>
                  </a:lnTo>
                  <a:lnTo>
                    <a:pt x="543" y="586"/>
                  </a:lnTo>
                  <a:lnTo>
                    <a:pt x="543" y="596"/>
                  </a:lnTo>
                  <a:lnTo>
                    <a:pt x="543" y="601"/>
                  </a:lnTo>
                  <a:lnTo>
                    <a:pt x="543" y="606"/>
                  </a:lnTo>
                  <a:lnTo>
                    <a:pt x="543" y="610"/>
                  </a:lnTo>
                  <a:lnTo>
                    <a:pt x="543" y="615"/>
                  </a:lnTo>
                  <a:lnTo>
                    <a:pt x="543" y="625"/>
                  </a:lnTo>
                  <a:lnTo>
                    <a:pt x="548" y="630"/>
                  </a:lnTo>
                  <a:lnTo>
                    <a:pt x="548" y="635"/>
                  </a:lnTo>
                  <a:lnTo>
                    <a:pt x="548" y="640"/>
                  </a:lnTo>
                  <a:lnTo>
                    <a:pt x="548" y="644"/>
                  </a:lnTo>
                  <a:lnTo>
                    <a:pt x="548" y="649"/>
                  </a:lnTo>
                  <a:lnTo>
                    <a:pt x="548" y="654"/>
                  </a:lnTo>
                  <a:lnTo>
                    <a:pt x="548" y="659"/>
                  </a:lnTo>
                  <a:lnTo>
                    <a:pt x="548" y="664"/>
                  </a:lnTo>
                  <a:lnTo>
                    <a:pt x="548" y="669"/>
                  </a:lnTo>
                  <a:lnTo>
                    <a:pt x="548" y="673"/>
                  </a:lnTo>
                </a:path>
              </a:pathLst>
            </a:custGeom>
            <a:noFill/>
            <a:ln w="222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2">
              <a:extLst>
                <a:ext uri="{FF2B5EF4-FFF2-40B4-BE49-F238E27FC236}">
                  <a16:creationId xmlns:a16="http://schemas.microsoft.com/office/drawing/2014/main" id="{D400725D-CF47-9991-A84B-F1B437CDF628}"/>
                </a:ext>
              </a:extLst>
            </p:cNvPr>
            <p:cNvSpPr>
              <a:spLocks/>
            </p:cNvSpPr>
            <p:nvPr/>
          </p:nvSpPr>
          <p:spPr bwMode="auto">
            <a:xfrm>
              <a:off x="4360" y="647"/>
              <a:ext cx="363" cy="1852"/>
            </a:xfrm>
            <a:custGeom>
              <a:avLst/>
              <a:gdLst>
                <a:gd name="T0" fmla="*/ 5 w 363"/>
                <a:gd name="T1" fmla="*/ 756 h 1852"/>
                <a:gd name="T2" fmla="*/ 19 w 363"/>
                <a:gd name="T3" fmla="*/ 756 h 1852"/>
                <a:gd name="T4" fmla="*/ 29 w 363"/>
                <a:gd name="T5" fmla="*/ 712 h 1852"/>
                <a:gd name="T6" fmla="*/ 34 w 363"/>
                <a:gd name="T7" fmla="*/ 664 h 1852"/>
                <a:gd name="T8" fmla="*/ 53 w 363"/>
                <a:gd name="T9" fmla="*/ 640 h 1852"/>
                <a:gd name="T10" fmla="*/ 63 w 363"/>
                <a:gd name="T11" fmla="*/ 693 h 1852"/>
                <a:gd name="T12" fmla="*/ 68 w 363"/>
                <a:gd name="T13" fmla="*/ 741 h 1852"/>
                <a:gd name="T14" fmla="*/ 77 w 363"/>
                <a:gd name="T15" fmla="*/ 790 h 1852"/>
                <a:gd name="T16" fmla="*/ 92 w 363"/>
                <a:gd name="T17" fmla="*/ 751 h 1852"/>
                <a:gd name="T18" fmla="*/ 106 w 363"/>
                <a:gd name="T19" fmla="*/ 722 h 1852"/>
                <a:gd name="T20" fmla="*/ 116 w 363"/>
                <a:gd name="T21" fmla="*/ 674 h 1852"/>
                <a:gd name="T22" fmla="*/ 121 w 363"/>
                <a:gd name="T23" fmla="*/ 615 h 1852"/>
                <a:gd name="T24" fmla="*/ 126 w 363"/>
                <a:gd name="T25" fmla="*/ 547 h 1852"/>
                <a:gd name="T26" fmla="*/ 126 w 363"/>
                <a:gd name="T27" fmla="*/ 484 h 1852"/>
                <a:gd name="T28" fmla="*/ 131 w 363"/>
                <a:gd name="T29" fmla="*/ 431 h 1852"/>
                <a:gd name="T30" fmla="*/ 140 w 363"/>
                <a:gd name="T31" fmla="*/ 480 h 1852"/>
                <a:gd name="T32" fmla="*/ 145 w 363"/>
                <a:gd name="T33" fmla="*/ 543 h 1852"/>
                <a:gd name="T34" fmla="*/ 145 w 363"/>
                <a:gd name="T35" fmla="*/ 606 h 1852"/>
                <a:gd name="T36" fmla="*/ 150 w 363"/>
                <a:gd name="T37" fmla="*/ 664 h 1852"/>
                <a:gd name="T38" fmla="*/ 160 w 363"/>
                <a:gd name="T39" fmla="*/ 688 h 1852"/>
                <a:gd name="T40" fmla="*/ 169 w 363"/>
                <a:gd name="T41" fmla="*/ 640 h 1852"/>
                <a:gd name="T42" fmla="*/ 174 w 363"/>
                <a:gd name="T43" fmla="*/ 586 h 1852"/>
                <a:gd name="T44" fmla="*/ 174 w 363"/>
                <a:gd name="T45" fmla="*/ 528 h 1852"/>
                <a:gd name="T46" fmla="*/ 179 w 363"/>
                <a:gd name="T47" fmla="*/ 460 h 1852"/>
                <a:gd name="T48" fmla="*/ 184 w 363"/>
                <a:gd name="T49" fmla="*/ 387 h 1852"/>
                <a:gd name="T50" fmla="*/ 189 w 363"/>
                <a:gd name="T51" fmla="*/ 310 h 1852"/>
                <a:gd name="T52" fmla="*/ 189 w 363"/>
                <a:gd name="T53" fmla="*/ 227 h 1852"/>
                <a:gd name="T54" fmla="*/ 194 w 363"/>
                <a:gd name="T55" fmla="*/ 145 h 1852"/>
                <a:gd name="T56" fmla="*/ 199 w 363"/>
                <a:gd name="T57" fmla="*/ 68 h 1852"/>
                <a:gd name="T58" fmla="*/ 203 w 363"/>
                <a:gd name="T59" fmla="*/ 14 h 1852"/>
                <a:gd name="T60" fmla="*/ 208 w 363"/>
                <a:gd name="T61" fmla="*/ 43 h 1852"/>
                <a:gd name="T62" fmla="*/ 213 w 363"/>
                <a:gd name="T63" fmla="*/ 140 h 1852"/>
                <a:gd name="T64" fmla="*/ 218 w 363"/>
                <a:gd name="T65" fmla="*/ 266 h 1852"/>
                <a:gd name="T66" fmla="*/ 218 w 363"/>
                <a:gd name="T67" fmla="*/ 392 h 1852"/>
                <a:gd name="T68" fmla="*/ 223 w 363"/>
                <a:gd name="T69" fmla="*/ 489 h 1852"/>
                <a:gd name="T70" fmla="*/ 228 w 363"/>
                <a:gd name="T71" fmla="*/ 552 h 1852"/>
                <a:gd name="T72" fmla="*/ 237 w 363"/>
                <a:gd name="T73" fmla="*/ 557 h 1852"/>
                <a:gd name="T74" fmla="*/ 247 w 363"/>
                <a:gd name="T75" fmla="*/ 538 h 1852"/>
                <a:gd name="T76" fmla="*/ 252 w 363"/>
                <a:gd name="T77" fmla="*/ 630 h 1852"/>
                <a:gd name="T78" fmla="*/ 252 w 363"/>
                <a:gd name="T79" fmla="*/ 897 h 1852"/>
                <a:gd name="T80" fmla="*/ 257 w 363"/>
                <a:gd name="T81" fmla="*/ 1124 h 1852"/>
                <a:gd name="T82" fmla="*/ 262 w 363"/>
                <a:gd name="T83" fmla="*/ 1347 h 1852"/>
                <a:gd name="T84" fmla="*/ 266 w 363"/>
                <a:gd name="T85" fmla="*/ 1449 h 1852"/>
                <a:gd name="T86" fmla="*/ 271 w 363"/>
                <a:gd name="T87" fmla="*/ 1377 h 1852"/>
                <a:gd name="T88" fmla="*/ 271 w 363"/>
                <a:gd name="T89" fmla="*/ 1265 h 1852"/>
                <a:gd name="T90" fmla="*/ 276 w 363"/>
                <a:gd name="T91" fmla="*/ 1173 h 1852"/>
                <a:gd name="T92" fmla="*/ 281 w 363"/>
                <a:gd name="T93" fmla="*/ 1144 h 1852"/>
                <a:gd name="T94" fmla="*/ 286 w 363"/>
                <a:gd name="T95" fmla="*/ 1246 h 1852"/>
                <a:gd name="T96" fmla="*/ 291 w 363"/>
                <a:gd name="T97" fmla="*/ 1381 h 1852"/>
                <a:gd name="T98" fmla="*/ 296 w 363"/>
                <a:gd name="T99" fmla="*/ 1532 h 1852"/>
                <a:gd name="T100" fmla="*/ 296 w 363"/>
                <a:gd name="T101" fmla="*/ 1672 h 1852"/>
                <a:gd name="T102" fmla="*/ 300 w 363"/>
                <a:gd name="T103" fmla="*/ 1793 h 1852"/>
                <a:gd name="T104" fmla="*/ 310 w 363"/>
                <a:gd name="T105" fmla="*/ 1842 h 1852"/>
                <a:gd name="T106" fmla="*/ 310 w 363"/>
                <a:gd name="T107" fmla="*/ 1735 h 1852"/>
                <a:gd name="T108" fmla="*/ 315 w 363"/>
                <a:gd name="T109" fmla="*/ 1585 h 1852"/>
                <a:gd name="T110" fmla="*/ 320 w 363"/>
                <a:gd name="T111" fmla="*/ 1425 h 1852"/>
                <a:gd name="T112" fmla="*/ 325 w 363"/>
                <a:gd name="T113" fmla="*/ 1313 h 1852"/>
                <a:gd name="T114" fmla="*/ 325 w 363"/>
                <a:gd name="T115" fmla="*/ 1250 h 1852"/>
                <a:gd name="T116" fmla="*/ 334 w 363"/>
                <a:gd name="T117" fmla="*/ 1212 h 1852"/>
                <a:gd name="T118" fmla="*/ 344 w 363"/>
                <a:gd name="T119" fmla="*/ 1250 h 1852"/>
                <a:gd name="T120" fmla="*/ 349 w 363"/>
                <a:gd name="T121" fmla="*/ 1202 h 1852"/>
                <a:gd name="T122" fmla="*/ 359 w 363"/>
                <a:gd name="T123" fmla="*/ 1187 h 1852"/>
                <a:gd name="T124" fmla="*/ 363 w 363"/>
                <a:gd name="T125" fmla="*/ 1246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3" h="1852">
                  <a:moveTo>
                    <a:pt x="0" y="707"/>
                  </a:moveTo>
                  <a:lnTo>
                    <a:pt x="0" y="712"/>
                  </a:lnTo>
                  <a:lnTo>
                    <a:pt x="0" y="717"/>
                  </a:lnTo>
                  <a:lnTo>
                    <a:pt x="5" y="722"/>
                  </a:lnTo>
                  <a:lnTo>
                    <a:pt x="5" y="727"/>
                  </a:lnTo>
                  <a:lnTo>
                    <a:pt x="5" y="732"/>
                  </a:lnTo>
                  <a:lnTo>
                    <a:pt x="5" y="737"/>
                  </a:lnTo>
                  <a:lnTo>
                    <a:pt x="5" y="741"/>
                  </a:lnTo>
                  <a:lnTo>
                    <a:pt x="5" y="746"/>
                  </a:lnTo>
                  <a:lnTo>
                    <a:pt x="5" y="751"/>
                  </a:lnTo>
                  <a:lnTo>
                    <a:pt x="5" y="756"/>
                  </a:lnTo>
                  <a:lnTo>
                    <a:pt x="10" y="756"/>
                  </a:lnTo>
                  <a:lnTo>
                    <a:pt x="10" y="761"/>
                  </a:lnTo>
                  <a:lnTo>
                    <a:pt x="10" y="766"/>
                  </a:lnTo>
                  <a:lnTo>
                    <a:pt x="10" y="770"/>
                  </a:lnTo>
                  <a:lnTo>
                    <a:pt x="10" y="775"/>
                  </a:lnTo>
                  <a:lnTo>
                    <a:pt x="14" y="775"/>
                  </a:lnTo>
                  <a:lnTo>
                    <a:pt x="14" y="770"/>
                  </a:lnTo>
                  <a:lnTo>
                    <a:pt x="19" y="770"/>
                  </a:lnTo>
                  <a:lnTo>
                    <a:pt x="19" y="766"/>
                  </a:lnTo>
                  <a:lnTo>
                    <a:pt x="19" y="761"/>
                  </a:lnTo>
                  <a:lnTo>
                    <a:pt x="19" y="756"/>
                  </a:lnTo>
                  <a:lnTo>
                    <a:pt x="24" y="756"/>
                  </a:lnTo>
                  <a:lnTo>
                    <a:pt x="24" y="751"/>
                  </a:lnTo>
                  <a:lnTo>
                    <a:pt x="24" y="746"/>
                  </a:lnTo>
                  <a:lnTo>
                    <a:pt x="24" y="741"/>
                  </a:lnTo>
                  <a:lnTo>
                    <a:pt x="24" y="737"/>
                  </a:lnTo>
                  <a:lnTo>
                    <a:pt x="24" y="732"/>
                  </a:lnTo>
                  <a:lnTo>
                    <a:pt x="29" y="732"/>
                  </a:lnTo>
                  <a:lnTo>
                    <a:pt x="29" y="727"/>
                  </a:lnTo>
                  <a:lnTo>
                    <a:pt x="29" y="722"/>
                  </a:lnTo>
                  <a:lnTo>
                    <a:pt x="29" y="717"/>
                  </a:lnTo>
                  <a:lnTo>
                    <a:pt x="29" y="712"/>
                  </a:lnTo>
                  <a:lnTo>
                    <a:pt x="29" y="707"/>
                  </a:lnTo>
                  <a:lnTo>
                    <a:pt x="29" y="703"/>
                  </a:lnTo>
                  <a:lnTo>
                    <a:pt x="29" y="698"/>
                  </a:lnTo>
                  <a:lnTo>
                    <a:pt x="29" y="693"/>
                  </a:lnTo>
                  <a:lnTo>
                    <a:pt x="34" y="693"/>
                  </a:lnTo>
                  <a:lnTo>
                    <a:pt x="34" y="688"/>
                  </a:lnTo>
                  <a:lnTo>
                    <a:pt x="34" y="683"/>
                  </a:lnTo>
                  <a:lnTo>
                    <a:pt x="34" y="678"/>
                  </a:lnTo>
                  <a:lnTo>
                    <a:pt x="34" y="674"/>
                  </a:lnTo>
                  <a:lnTo>
                    <a:pt x="34" y="669"/>
                  </a:lnTo>
                  <a:lnTo>
                    <a:pt x="34" y="664"/>
                  </a:lnTo>
                  <a:lnTo>
                    <a:pt x="34" y="659"/>
                  </a:lnTo>
                  <a:lnTo>
                    <a:pt x="39" y="654"/>
                  </a:lnTo>
                  <a:lnTo>
                    <a:pt x="39" y="649"/>
                  </a:lnTo>
                  <a:lnTo>
                    <a:pt x="39" y="644"/>
                  </a:lnTo>
                  <a:lnTo>
                    <a:pt x="39" y="640"/>
                  </a:lnTo>
                  <a:lnTo>
                    <a:pt x="43" y="635"/>
                  </a:lnTo>
                  <a:lnTo>
                    <a:pt x="43" y="630"/>
                  </a:lnTo>
                  <a:lnTo>
                    <a:pt x="48" y="630"/>
                  </a:lnTo>
                  <a:lnTo>
                    <a:pt x="48" y="635"/>
                  </a:lnTo>
                  <a:lnTo>
                    <a:pt x="53" y="635"/>
                  </a:lnTo>
                  <a:lnTo>
                    <a:pt x="53" y="640"/>
                  </a:lnTo>
                  <a:lnTo>
                    <a:pt x="53" y="644"/>
                  </a:lnTo>
                  <a:lnTo>
                    <a:pt x="53" y="649"/>
                  </a:lnTo>
                  <a:lnTo>
                    <a:pt x="58" y="654"/>
                  </a:lnTo>
                  <a:lnTo>
                    <a:pt x="58" y="659"/>
                  </a:lnTo>
                  <a:lnTo>
                    <a:pt x="58" y="664"/>
                  </a:lnTo>
                  <a:lnTo>
                    <a:pt x="58" y="669"/>
                  </a:lnTo>
                  <a:lnTo>
                    <a:pt x="58" y="674"/>
                  </a:lnTo>
                  <a:lnTo>
                    <a:pt x="58" y="678"/>
                  </a:lnTo>
                  <a:lnTo>
                    <a:pt x="63" y="683"/>
                  </a:lnTo>
                  <a:lnTo>
                    <a:pt x="63" y="688"/>
                  </a:lnTo>
                  <a:lnTo>
                    <a:pt x="63" y="693"/>
                  </a:lnTo>
                  <a:lnTo>
                    <a:pt x="63" y="698"/>
                  </a:lnTo>
                  <a:lnTo>
                    <a:pt x="63" y="703"/>
                  </a:lnTo>
                  <a:lnTo>
                    <a:pt x="63" y="707"/>
                  </a:lnTo>
                  <a:lnTo>
                    <a:pt x="63" y="712"/>
                  </a:lnTo>
                  <a:lnTo>
                    <a:pt x="63" y="717"/>
                  </a:lnTo>
                  <a:lnTo>
                    <a:pt x="63" y="722"/>
                  </a:lnTo>
                  <a:lnTo>
                    <a:pt x="63" y="727"/>
                  </a:lnTo>
                  <a:lnTo>
                    <a:pt x="68" y="727"/>
                  </a:lnTo>
                  <a:lnTo>
                    <a:pt x="68" y="732"/>
                  </a:lnTo>
                  <a:lnTo>
                    <a:pt x="68" y="737"/>
                  </a:lnTo>
                  <a:lnTo>
                    <a:pt x="68" y="741"/>
                  </a:lnTo>
                  <a:lnTo>
                    <a:pt x="68" y="746"/>
                  </a:lnTo>
                  <a:lnTo>
                    <a:pt x="68" y="751"/>
                  </a:lnTo>
                  <a:lnTo>
                    <a:pt x="68" y="756"/>
                  </a:lnTo>
                  <a:lnTo>
                    <a:pt x="68" y="761"/>
                  </a:lnTo>
                  <a:lnTo>
                    <a:pt x="68" y="766"/>
                  </a:lnTo>
                  <a:lnTo>
                    <a:pt x="73" y="766"/>
                  </a:lnTo>
                  <a:lnTo>
                    <a:pt x="73" y="770"/>
                  </a:lnTo>
                  <a:lnTo>
                    <a:pt x="73" y="775"/>
                  </a:lnTo>
                  <a:lnTo>
                    <a:pt x="73" y="780"/>
                  </a:lnTo>
                  <a:lnTo>
                    <a:pt x="73" y="785"/>
                  </a:lnTo>
                  <a:lnTo>
                    <a:pt x="77" y="790"/>
                  </a:lnTo>
                  <a:lnTo>
                    <a:pt x="77" y="785"/>
                  </a:lnTo>
                  <a:lnTo>
                    <a:pt x="82" y="785"/>
                  </a:lnTo>
                  <a:lnTo>
                    <a:pt x="82" y="780"/>
                  </a:lnTo>
                  <a:lnTo>
                    <a:pt x="82" y="775"/>
                  </a:lnTo>
                  <a:lnTo>
                    <a:pt x="82" y="770"/>
                  </a:lnTo>
                  <a:lnTo>
                    <a:pt x="87" y="770"/>
                  </a:lnTo>
                  <a:lnTo>
                    <a:pt x="87" y="766"/>
                  </a:lnTo>
                  <a:lnTo>
                    <a:pt x="87" y="761"/>
                  </a:lnTo>
                  <a:lnTo>
                    <a:pt x="87" y="756"/>
                  </a:lnTo>
                  <a:lnTo>
                    <a:pt x="87" y="751"/>
                  </a:lnTo>
                  <a:lnTo>
                    <a:pt x="92" y="751"/>
                  </a:lnTo>
                  <a:lnTo>
                    <a:pt x="92" y="746"/>
                  </a:lnTo>
                  <a:lnTo>
                    <a:pt x="92" y="741"/>
                  </a:lnTo>
                  <a:lnTo>
                    <a:pt x="92" y="737"/>
                  </a:lnTo>
                  <a:lnTo>
                    <a:pt x="97" y="737"/>
                  </a:lnTo>
                  <a:lnTo>
                    <a:pt x="97" y="732"/>
                  </a:lnTo>
                  <a:lnTo>
                    <a:pt x="97" y="727"/>
                  </a:lnTo>
                  <a:lnTo>
                    <a:pt x="102" y="727"/>
                  </a:lnTo>
                  <a:lnTo>
                    <a:pt x="102" y="722"/>
                  </a:lnTo>
                  <a:lnTo>
                    <a:pt x="106" y="722"/>
                  </a:lnTo>
                  <a:lnTo>
                    <a:pt x="106" y="727"/>
                  </a:lnTo>
                  <a:lnTo>
                    <a:pt x="106" y="722"/>
                  </a:lnTo>
                  <a:lnTo>
                    <a:pt x="111" y="722"/>
                  </a:lnTo>
                  <a:lnTo>
                    <a:pt x="111" y="717"/>
                  </a:lnTo>
                  <a:lnTo>
                    <a:pt x="111" y="712"/>
                  </a:lnTo>
                  <a:lnTo>
                    <a:pt x="111" y="707"/>
                  </a:lnTo>
                  <a:lnTo>
                    <a:pt x="111" y="703"/>
                  </a:lnTo>
                  <a:lnTo>
                    <a:pt x="116" y="698"/>
                  </a:lnTo>
                  <a:lnTo>
                    <a:pt x="116" y="693"/>
                  </a:lnTo>
                  <a:lnTo>
                    <a:pt x="116" y="688"/>
                  </a:lnTo>
                  <a:lnTo>
                    <a:pt x="116" y="683"/>
                  </a:lnTo>
                  <a:lnTo>
                    <a:pt x="116" y="678"/>
                  </a:lnTo>
                  <a:lnTo>
                    <a:pt x="116" y="674"/>
                  </a:lnTo>
                  <a:lnTo>
                    <a:pt x="116" y="669"/>
                  </a:lnTo>
                  <a:lnTo>
                    <a:pt x="116" y="664"/>
                  </a:lnTo>
                  <a:lnTo>
                    <a:pt x="116" y="659"/>
                  </a:lnTo>
                  <a:lnTo>
                    <a:pt x="116" y="654"/>
                  </a:lnTo>
                  <a:lnTo>
                    <a:pt x="116" y="649"/>
                  </a:lnTo>
                  <a:lnTo>
                    <a:pt x="116" y="644"/>
                  </a:lnTo>
                  <a:lnTo>
                    <a:pt x="121" y="640"/>
                  </a:lnTo>
                  <a:lnTo>
                    <a:pt x="121" y="635"/>
                  </a:lnTo>
                  <a:lnTo>
                    <a:pt x="121" y="630"/>
                  </a:lnTo>
                  <a:lnTo>
                    <a:pt x="121" y="620"/>
                  </a:lnTo>
                  <a:lnTo>
                    <a:pt x="121" y="615"/>
                  </a:lnTo>
                  <a:lnTo>
                    <a:pt x="121" y="610"/>
                  </a:lnTo>
                  <a:lnTo>
                    <a:pt x="121" y="606"/>
                  </a:lnTo>
                  <a:lnTo>
                    <a:pt x="121" y="601"/>
                  </a:lnTo>
                  <a:lnTo>
                    <a:pt x="121" y="591"/>
                  </a:lnTo>
                  <a:lnTo>
                    <a:pt x="121" y="586"/>
                  </a:lnTo>
                  <a:lnTo>
                    <a:pt x="121" y="581"/>
                  </a:lnTo>
                  <a:lnTo>
                    <a:pt x="121" y="577"/>
                  </a:lnTo>
                  <a:lnTo>
                    <a:pt x="121" y="567"/>
                  </a:lnTo>
                  <a:lnTo>
                    <a:pt x="121" y="562"/>
                  </a:lnTo>
                  <a:lnTo>
                    <a:pt x="121" y="557"/>
                  </a:lnTo>
                  <a:lnTo>
                    <a:pt x="126" y="547"/>
                  </a:lnTo>
                  <a:lnTo>
                    <a:pt x="126" y="543"/>
                  </a:lnTo>
                  <a:lnTo>
                    <a:pt x="126" y="533"/>
                  </a:lnTo>
                  <a:lnTo>
                    <a:pt x="126" y="528"/>
                  </a:lnTo>
                  <a:lnTo>
                    <a:pt x="126" y="523"/>
                  </a:lnTo>
                  <a:lnTo>
                    <a:pt x="126" y="518"/>
                  </a:lnTo>
                  <a:lnTo>
                    <a:pt x="126" y="509"/>
                  </a:lnTo>
                  <a:lnTo>
                    <a:pt x="126" y="504"/>
                  </a:lnTo>
                  <a:lnTo>
                    <a:pt x="126" y="499"/>
                  </a:lnTo>
                  <a:lnTo>
                    <a:pt x="126" y="494"/>
                  </a:lnTo>
                  <a:lnTo>
                    <a:pt x="126" y="489"/>
                  </a:lnTo>
                  <a:lnTo>
                    <a:pt x="126" y="484"/>
                  </a:lnTo>
                  <a:lnTo>
                    <a:pt x="126" y="480"/>
                  </a:lnTo>
                  <a:lnTo>
                    <a:pt x="126" y="475"/>
                  </a:lnTo>
                  <a:lnTo>
                    <a:pt x="131" y="470"/>
                  </a:lnTo>
                  <a:lnTo>
                    <a:pt x="131" y="465"/>
                  </a:lnTo>
                  <a:lnTo>
                    <a:pt x="131" y="460"/>
                  </a:lnTo>
                  <a:lnTo>
                    <a:pt x="131" y="455"/>
                  </a:lnTo>
                  <a:lnTo>
                    <a:pt x="131" y="451"/>
                  </a:lnTo>
                  <a:lnTo>
                    <a:pt x="131" y="446"/>
                  </a:lnTo>
                  <a:lnTo>
                    <a:pt x="131" y="441"/>
                  </a:lnTo>
                  <a:lnTo>
                    <a:pt x="131" y="436"/>
                  </a:lnTo>
                  <a:lnTo>
                    <a:pt x="131" y="431"/>
                  </a:lnTo>
                  <a:lnTo>
                    <a:pt x="136" y="431"/>
                  </a:lnTo>
                  <a:lnTo>
                    <a:pt x="136" y="436"/>
                  </a:lnTo>
                  <a:lnTo>
                    <a:pt x="136" y="441"/>
                  </a:lnTo>
                  <a:lnTo>
                    <a:pt x="136" y="446"/>
                  </a:lnTo>
                  <a:lnTo>
                    <a:pt x="136" y="451"/>
                  </a:lnTo>
                  <a:lnTo>
                    <a:pt x="136" y="455"/>
                  </a:lnTo>
                  <a:lnTo>
                    <a:pt x="140" y="460"/>
                  </a:lnTo>
                  <a:lnTo>
                    <a:pt x="140" y="465"/>
                  </a:lnTo>
                  <a:lnTo>
                    <a:pt x="140" y="470"/>
                  </a:lnTo>
                  <a:lnTo>
                    <a:pt x="140" y="475"/>
                  </a:lnTo>
                  <a:lnTo>
                    <a:pt x="140" y="480"/>
                  </a:lnTo>
                  <a:lnTo>
                    <a:pt x="140" y="484"/>
                  </a:lnTo>
                  <a:lnTo>
                    <a:pt x="140" y="489"/>
                  </a:lnTo>
                  <a:lnTo>
                    <a:pt x="140" y="494"/>
                  </a:lnTo>
                  <a:lnTo>
                    <a:pt x="140" y="499"/>
                  </a:lnTo>
                  <a:lnTo>
                    <a:pt x="140" y="509"/>
                  </a:lnTo>
                  <a:lnTo>
                    <a:pt x="140" y="514"/>
                  </a:lnTo>
                  <a:lnTo>
                    <a:pt x="140" y="518"/>
                  </a:lnTo>
                  <a:lnTo>
                    <a:pt x="140" y="523"/>
                  </a:lnTo>
                  <a:lnTo>
                    <a:pt x="140" y="528"/>
                  </a:lnTo>
                  <a:lnTo>
                    <a:pt x="145" y="533"/>
                  </a:lnTo>
                  <a:lnTo>
                    <a:pt x="145" y="543"/>
                  </a:lnTo>
                  <a:lnTo>
                    <a:pt x="145" y="547"/>
                  </a:lnTo>
                  <a:lnTo>
                    <a:pt x="145" y="552"/>
                  </a:lnTo>
                  <a:lnTo>
                    <a:pt x="145" y="557"/>
                  </a:lnTo>
                  <a:lnTo>
                    <a:pt x="145" y="567"/>
                  </a:lnTo>
                  <a:lnTo>
                    <a:pt x="145" y="572"/>
                  </a:lnTo>
                  <a:lnTo>
                    <a:pt x="145" y="577"/>
                  </a:lnTo>
                  <a:lnTo>
                    <a:pt x="145" y="581"/>
                  </a:lnTo>
                  <a:lnTo>
                    <a:pt x="145" y="586"/>
                  </a:lnTo>
                  <a:lnTo>
                    <a:pt x="145" y="596"/>
                  </a:lnTo>
                  <a:lnTo>
                    <a:pt x="145" y="601"/>
                  </a:lnTo>
                  <a:lnTo>
                    <a:pt x="145" y="606"/>
                  </a:lnTo>
                  <a:lnTo>
                    <a:pt x="145" y="610"/>
                  </a:lnTo>
                  <a:lnTo>
                    <a:pt x="150" y="620"/>
                  </a:lnTo>
                  <a:lnTo>
                    <a:pt x="150" y="625"/>
                  </a:lnTo>
                  <a:lnTo>
                    <a:pt x="150" y="630"/>
                  </a:lnTo>
                  <a:lnTo>
                    <a:pt x="150" y="635"/>
                  </a:lnTo>
                  <a:lnTo>
                    <a:pt x="150" y="640"/>
                  </a:lnTo>
                  <a:lnTo>
                    <a:pt x="150" y="644"/>
                  </a:lnTo>
                  <a:lnTo>
                    <a:pt x="150" y="649"/>
                  </a:lnTo>
                  <a:lnTo>
                    <a:pt x="150" y="654"/>
                  </a:lnTo>
                  <a:lnTo>
                    <a:pt x="150" y="659"/>
                  </a:lnTo>
                  <a:lnTo>
                    <a:pt x="150" y="664"/>
                  </a:lnTo>
                  <a:lnTo>
                    <a:pt x="150" y="669"/>
                  </a:lnTo>
                  <a:lnTo>
                    <a:pt x="150" y="674"/>
                  </a:lnTo>
                  <a:lnTo>
                    <a:pt x="150" y="678"/>
                  </a:lnTo>
                  <a:lnTo>
                    <a:pt x="150" y="683"/>
                  </a:lnTo>
                  <a:lnTo>
                    <a:pt x="155" y="683"/>
                  </a:lnTo>
                  <a:lnTo>
                    <a:pt x="155" y="688"/>
                  </a:lnTo>
                  <a:lnTo>
                    <a:pt x="155" y="693"/>
                  </a:lnTo>
                  <a:lnTo>
                    <a:pt x="155" y="698"/>
                  </a:lnTo>
                  <a:lnTo>
                    <a:pt x="160" y="698"/>
                  </a:lnTo>
                  <a:lnTo>
                    <a:pt x="160" y="693"/>
                  </a:lnTo>
                  <a:lnTo>
                    <a:pt x="160" y="688"/>
                  </a:lnTo>
                  <a:lnTo>
                    <a:pt x="160" y="683"/>
                  </a:lnTo>
                  <a:lnTo>
                    <a:pt x="165" y="683"/>
                  </a:lnTo>
                  <a:lnTo>
                    <a:pt x="165" y="678"/>
                  </a:lnTo>
                  <a:lnTo>
                    <a:pt x="165" y="674"/>
                  </a:lnTo>
                  <a:lnTo>
                    <a:pt x="165" y="669"/>
                  </a:lnTo>
                  <a:lnTo>
                    <a:pt x="165" y="664"/>
                  </a:lnTo>
                  <a:lnTo>
                    <a:pt x="165" y="659"/>
                  </a:lnTo>
                  <a:lnTo>
                    <a:pt x="165" y="654"/>
                  </a:lnTo>
                  <a:lnTo>
                    <a:pt x="165" y="649"/>
                  </a:lnTo>
                  <a:lnTo>
                    <a:pt x="169" y="644"/>
                  </a:lnTo>
                  <a:lnTo>
                    <a:pt x="169" y="640"/>
                  </a:lnTo>
                  <a:lnTo>
                    <a:pt x="169" y="635"/>
                  </a:lnTo>
                  <a:lnTo>
                    <a:pt x="169" y="630"/>
                  </a:lnTo>
                  <a:lnTo>
                    <a:pt x="169" y="625"/>
                  </a:lnTo>
                  <a:lnTo>
                    <a:pt x="169" y="620"/>
                  </a:lnTo>
                  <a:lnTo>
                    <a:pt x="169" y="615"/>
                  </a:lnTo>
                  <a:lnTo>
                    <a:pt x="169" y="610"/>
                  </a:lnTo>
                  <a:lnTo>
                    <a:pt x="169" y="606"/>
                  </a:lnTo>
                  <a:lnTo>
                    <a:pt x="169" y="601"/>
                  </a:lnTo>
                  <a:lnTo>
                    <a:pt x="169" y="596"/>
                  </a:lnTo>
                  <a:lnTo>
                    <a:pt x="169" y="591"/>
                  </a:lnTo>
                  <a:lnTo>
                    <a:pt x="174" y="586"/>
                  </a:lnTo>
                  <a:lnTo>
                    <a:pt x="174" y="581"/>
                  </a:lnTo>
                  <a:lnTo>
                    <a:pt x="174" y="577"/>
                  </a:lnTo>
                  <a:lnTo>
                    <a:pt x="174" y="567"/>
                  </a:lnTo>
                  <a:lnTo>
                    <a:pt x="174" y="562"/>
                  </a:lnTo>
                  <a:lnTo>
                    <a:pt x="174" y="557"/>
                  </a:lnTo>
                  <a:lnTo>
                    <a:pt x="174" y="552"/>
                  </a:lnTo>
                  <a:lnTo>
                    <a:pt x="174" y="547"/>
                  </a:lnTo>
                  <a:lnTo>
                    <a:pt x="174" y="543"/>
                  </a:lnTo>
                  <a:lnTo>
                    <a:pt x="174" y="538"/>
                  </a:lnTo>
                  <a:lnTo>
                    <a:pt x="174" y="533"/>
                  </a:lnTo>
                  <a:lnTo>
                    <a:pt x="174" y="528"/>
                  </a:lnTo>
                  <a:lnTo>
                    <a:pt x="174" y="518"/>
                  </a:lnTo>
                  <a:lnTo>
                    <a:pt x="174" y="514"/>
                  </a:lnTo>
                  <a:lnTo>
                    <a:pt x="174" y="509"/>
                  </a:lnTo>
                  <a:lnTo>
                    <a:pt x="179" y="504"/>
                  </a:lnTo>
                  <a:lnTo>
                    <a:pt x="179" y="499"/>
                  </a:lnTo>
                  <a:lnTo>
                    <a:pt x="179" y="489"/>
                  </a:lnTo>
                  <a:lnTo>
                    <a:pt x="179" y="484"/>
                  </a:lnTo>
                  <a:lnTo>
                    <a:pt x="179" y="480"/>
                  </a:lnTo>
                  <a:lnTo>
                    <a:pt x="179" y="475"/>
                  </a:lnTo>
                  <a:lnTo>
                    <a:pt x="179" y="465"/>
                  </a:lnTo>
                  <a:lnTo>
                    <a:pt x="179" y="460"/>
                  </a:lnTo>
                  <a:lnTo>
                    <a:pt x="179" y="455"/>
                  </a:lnTo>
                  <a:lnTo>
                    <a:pt x="179" y="446"/>
                  </a:lnTo>
                  <a:lnTo>
                    <a:pt x="179" y="441"/>
                  </a:lnTo>
                  <a:lnTo>
                    <a:pt x="179" y="436"/>
                  </a:lnTo>
                  <a:lnTo>
                    <a:pt x="179" y="431"/>
                  </a:lnTo>
                  <a:lnTo>
                    <a:pt x="179" y="421"/>
                  </a:lnTo>
                  <a:lnTo>
                    <a:pt x="184" y="417"/>
                  </a:lnTo>
                  <a:lnTo>
                    <a:pt x="184" y="412"/>
                  </a:lnTo>
                  <a:lnTo>
                    <a:pt x="184" y="402"/>
                  </a:lnTo>
                  <a:lnTo>
                    <a:pt x="184" y="397"/>
                  </a:lnTo>
                  <a:lnTo>
                    <a:pt x="184" y="387"/>
                  </a:lnTo>
                  <a:lnTo>
                    <a:pt x="184" y="383"/>
                  </a:lnTo>
                  <a:lnTo>
                    <a:pt x="184" y="373"/>
                  </a:lnTo>
                  <a:lnTo>
                    <a:pt x="184" y="368"/>
                  </a:lnTo>
                  <a:lnTo>
                    <a:pt x="184" y="363"/>
                  </a:lnTo>
                  <a:lnTo>
                    <a:pt x="184" y="354"/>
                  </a:lnTo>
                  <a:lnTo>
                    <a:pt x="184" y="349"/>
                  </a:lnTo>
                  <a:lnTo>
                    <a:pt x="184" y="339"/>
                  </a:lnTo>
                  <a:lnTo>
                    <a:pt x="184" y="334"/>
                  </a:lnTo>
                  <a:lnTo>
                    <a:pt x="184" y="324"/>
                  </a:lnTo>
                  <a:lnTo>
                    <a:pt x="184" y="320"/>
                  </a:lnTo>
                  <a:lnTo>
                    <a:pt x="189" y="310"/>
                  </a:lnTo>
                  <a:lnTo>
                    <a:pt x="189" y="300"/>
                  </a:lnTo>
                  <a:lnTo>
                    <a:pt x="189" y="295"/>
                  </a:lnTo>
                  <a:lnTo>
                    <a:pt x="189" y="286"/>
                  </a:lnTo>
                  <a:lnTo>
                    <a:pt x="189" y="281"/>
                  </a:lnTo>
                  <a:lnTo>
                    <a:pt x="189" y="271"/>
                  </a:lnTo>
                  <a:lnTo>
                    <a:pt x="189" y="261"/>
                  </a:lnTo>
                  <a:lnTo>
                    <a:pt x="189" y="257"/>
                  </a:lnTo>
                  <a:lnTo>
                    <a:pt x="189" y="247"/>
                  </a:lnTo>
                  <a:lnTo>
                    <a:pt x="189" y="242"/>
                  </a:lnTo>
                  <a:lnTo>
                    <a:pt x="189" y="232"/>
                  </a:lnTo>
                  <a:lnTo>
                    <a:pt x="189" y="227"/>
                  </a:lnTo>
                  <a:lnTo>
                    <a:pt x="189" y="218"/>
                  </a:lnTo>
                  <a:lnTo>
                    <a:pt x="189" y="213"/>
                  </a:lnTo>
                  <a:lnTo>
                    <a:pt x="194" y="203"/>
                  </a:lnTo>
                  <a:lnTo>
                    <a:pt x="194" y="198"/>
                  </a:lnTo>
                  <a:lnTo>
                    <a:pt x="194" y="189"/>
                  </a:lnTo>
                  <a:lnTo>
                    <a:pt x="194" y="184"/>
                  </a:lnTo>
                  <a:lnTo>
                    <a:pt x="194" y="174"/>
                  </a:lnTo>
                  <a:lnTo>
                    <a:pt x="194" y="164"/>
                  </a:lnTo>
                  <a:lnTo>
                    <a:pt x="194" y="160"/>
                  </a:lnTo>
                  <a:lnTo>
                    <a:pt x="194" y="155"/>
                  </a:lnTo>
                  <a:lnTo>
                    <a:pt x="194" y="145"/>
                  </a:lnTo>
                  <a:lnTo>
                    <a:pt x="194" y="135"/>
                  </a:lnTo>
                  <a:lnTo>
                    <a:pt x="194" y="131"/>
                  </a:lnTo>
                  <a:lnTo>
                    <a:pt x="194" y="121"/>
                  </a:lnTo>
                  <a:lnTo>
                    <a:pt x="194" y="116"/>
                  </a:lnTo>
                  <a:lnTo>
                    <a:pt x="194" y="106"/>
                  </a:lnTo>
                  <a:lnTo>
                    <a:pt x="194" y="101"/>
                  </a:lnTo>
                  <a:lnTo>
                    <a:pt x="199" y="92"/>
                  </a:lnTo>
                  <a:lnTo>
                    <a:pt x="199" y="87"/>
                  </a:lnTo>
                  <a:lnTo>
                    <a:pt x="199" y="82"/>
                  </a:lnTo>
                  <a:lnTo>
                    <a:pt x="199" y="72"/>
                  </a:lnTo>
                  <a:lnTo>
                    <a:pt x="199" y="68"/>
                  </a:lnTo>
                  <a:lnTo>
                    <a:pt x="199" y="63"/>
                  </a:lnTo>
                  <a:lnTo>
                    <a:pt x="199" y="58"/>
                  </a:lnTo>
                  <a:lnTo>
                    <a:pt x="199" y="48"/>
                  </a:lnTo>
                  <a:lnTo>
                    <a:pt x="199" y="43"/>
                  </a:lnTo>
                  <a:lnTo>
                    <a:pt x="199" y="38"/>
                  </a:lnTo>
                  <a:lnTo>
                    <a:pt x="199" y="34"/>
                  </a:lnTo>
                  <a:lnTo>
                    <a:pt x="199" y="29"/>
                  </a:lnTo>
                  <a:lnTo>
                    <a:pt x="199" y="24"/>
                  </a:lnTo>
                  <a:lnTo>
                    <a:pt x="199" y="19"/>
                  </a:lnTo>
                  <a:lnTo>
                    <a:pt x="203" y="19"/>
                  </a:lnTo>
                  <a:lnTo>
                    <a:pt x="203" y="14"/>
                  </a:lnTo>
                  <a:lnTo>
                    <a:pt x="203" y="9"/>
                  </a:lnTo>
                  <a:lnTo>
                    <a:pt x="203" y="4"/>
                  </a:lnTo>
                  <a:lnTo>
                    <a:pt x="203" y="0"/>
                  </a:lnTo>
                  <a:lnTo>
                    <a:pt x="203" y="4"/>
                  </a:lnTo>
                  <a:lnTo>
                    <a:pt x="208" y="9"/>
                  </a:lnTo>
                  <a:lnTo>
                    <a:pt x="208" y="14"/>
                  </a:lnTo>
                  <a:lnTo>
                    <a:pt x="208" y="19"/>
                  </a:lnTo>
                  <a:lnTo>
                    <a:pt x="208" y="29"/>
                  </a:lnTo>
                  <a:lnTo>
                    <a:pt x="208" y="34"/>
                  </a:lnTo>
                  <a:lnTo>
                    <a:pt x="208" y="38"/>
                  </a:lnTo>
                  <a:lnTo>
                    <a:pt x="208" y="43"/>
                  </a:lnTo>
                  <a:lnTo>
                    <a:pt x="208" y="53"/>
                  </a:lnTo>
                  <a:lnTo>
                    <a:pt x="208" y="58"/>
                  </a:lnTo>
                  <a:lnTo>
                    <a:pt x="208" y="68"/>
                  </a:lnTo>
                  <a:lnTo>
                    <a:pt x="208" y="77"/>
                  </a:lnTo>
                  <a:lnTo>
                    <a:pt x="208" y="87"/>
                  </a:lnTo>
                  <a:lnTo>
                    <a:pt x="208" y="97"/>
                  </a:lnTo>
                  <a:lnTo>
                    <a:pt x="208" y="101"/>
                  </a:lnTo>
                  <a:lnTo>
                    <a:pt x="213" y="111"/>
                  </a:lnTo>
                  <a:lnTo>
                    <a:pt x="213" y="121"/>
                  </a:lnTo>
                  <a:lnTo>
                    <a:pt x="213" y="131"/>
                  </a:lnTo>
                  <a:lnTo>
                    <a:pt x="213" y="140"/>
                  </a:lnTo>
                  <a:lnTo>
                    <a:pt x="213" y="150"/>
                  </a:lnTo>
                  <a:lnTo>
                    <a:pt x="213" y="164"/>
                  </a:lnTo>
                  <a:lnTo>
                    <a:pt x="213" y="174"/>
                  </a:lnTo>
                  <a:lnTo>
                    <a:pt x="213" y="184"/>
                  </a:lnTo>
                  <a:lnTo>
                    <a:pt x="213" y="198"/>
                  </a:lnTo>
                  <a:lnTo>
                    <a:pt x="213" y="208"/>
                  </a:lnTo>
                  <a:lnTo>
                    <a:pt x="213" y="218"/>
                  </a:lnTo>
                  <a:lnTo>
                    <a:pt x="213" y="232"/>
                  </a:lnTo>
                  <a:lnTo>
                    <a:pt x="213" y="242"/>
                  </a:lnTo>
                  <a:lnTo>
                    <a:pt x="213" y="257"/>
                  </a:lnTo>
                  <a:lnTo>
                    <a:pt x="218" y="266"/>
                  </a:lnTo>
                  <a:lnTo>
                    <a:pt x="218" y="276"/>
                  </a:lnTo>
                  <a:lnTo>
                    <a:pt x="218" y="291"/>
                  </a:lnTo>
                  <a:lnTo>
                    <a:pt x="218" y="300"/>
                  </a:lnTo>
                  <a:lnTo>
                    <a:pt x="218" y="315"/>
                  </a:lnTo>
                  <a:lnTo>
                    <a:pt x="218" y="324"/>
                  </a:lnTo>
                  <a:lnTo>
                    <a:pt x="218" y="339"/>
                  </a:lnTo>
                  <a:lnTo>
                    <a:pt x="218" y="349"/>
                  </a:lnTo>
                  <a:lnTo>
                    <a:pt x="218" y="358"/>
                  </a:lnTo>
                  <a:lnTo>
                    <a:pt x="218" y="373"/>
                  </a:lnTo>
                  <a:lnTo>
                    <a:pt x="218" y="383"/>
                  </a:lnTo>
                  <a:lnTo>
                    <a:pt x="218" y="392"/>
                  </a:lnTo>
                  <a:lnTo>
                    <a:pt x="218" y="402"/>
                  </a:lnTo>
                  <a:lnTo>
                    <a:pt x="218" y="412"/>
                  </a:lnTo>
                  <a:lnTo>
                    <a:pt x="218" y="421"/>
                  </a:lnTo>
                  <a:lnTo>
                    <a:pt x="223" y="431"/>
                  </a:lnTo>
                  <a:lnTo>
                    <a:pt x="223" y="441"/>
                  </a:lnTo>
                  <a:lnTo>
                    <a:pt x="223" y="451"/>
                  </a:lnTo>
                  <a:lnTo>
                    <a:pt x="223" y="460"/>
                  </a:lnTo>
                  <a:lnTo>
                    <a:pt x="223" y="465"/>
                  </a:lnTo>
                  <a:lnTo>
                    <a:pt x="223" y="475"/>
                  </a:lnTo>
                  <a:lnTo>
                    <a:pt x="223" y="480"/>
                  </a:lnTo>
                  <a:lnTo>
                    <a:pt x="223" y="489"/>
                  </a:lnTo>
                  <a:lnTo>
                    <a:pt x="223" y="499"/>
                  </a:lnTo>
                  <a:lnTo>
                    <a:pt x="223" y="504"/>
                  </a:lnTo>
                  <a:lnTo>
                    <a:pt x="223" y="509"/>
                  </a:lnTo>
                  <a:lnTo>
                    <a:pt x="223" y="518"/>
                  </a:lnTo>
                  <a:lnTo>
                    <a:pt x="223" y="523"/>
                  </a:lnTo>
                  <a:lnTo>
                    <a:pt x="223" y="528"/>
                  </a:lnTo>
                  <a:lnTo>
                    <a:pt x="228" y="533"/>
                  </a:lnTo>
                  <a:lnTo>
                    <a:pt x="228" y="538"/>
                  </a:lnTo>
                  <a:lnTo>
                    <a:pt x="228" y="543"/>
                  </a:lnTo>
                  <a:lnTo>
                    <a:pt x="228" y="547"/>
                  </a:lnTo>
                  <a:lnTo>
                    <a:pt x="228" y="552"/>
                  </a:lnTo>
                  <a:lnTo>
                    <a:pt x="228" y="557"/>
                  </a:lnTo>
                  <a:lnTo>
                    <a:pt x="228" y="562"/>
                  </a:lnTo>
                  <a:lnTo>
                    <a:pt x="228" y="567"/>
                  </a:lnTo>
                  <a:lnTo>
                    <a:pt x="228" y="572"/>
                  </a:lnTo>
                  <a:lnTo>
                    <a:pt x="228" y="577"/>
                  </a:lnTo>
                  <a:lnTo>
                    <a:pt x="233" y="577"/>
                  </a:lnTo>
                  <a:lnTo>
                    <a:pt x="233" y="572"/>
                  </a:lnTo>
                  <a:lnTo>
                    <a:pt x="237" y="572"/>
                  </a:lnTo>
                  <a:lnTo>
                    <a:pt x="237" y="567"/>
                  </a:lnTo>
                  <a:lnTo>
                    <a:pt x="237" y="562"/>
                  </a:lnTo>
                  <a:lnTo>
                    <a:pt x="237" y="557"/>
                  </a:lnTo>
                  <a:lnTo>
                    <a:pt x="237" y="552"/>
                  </a:lnTo>
                  <a:lnTo>
                    <a:pt x="237" y="547"/>
                  </a:lnTo>
                  <a:lnTo>
                    <a:pt x="237" y="543"/>
                  </a:lnTo>
                  <a:lnTo>
                    <a:pt x="242" y="538"/>
                  </a:lnTo>
                  <a:lnTo>
                    <a:pt x="242" y="533"/>
                  </a:lnTo>
                  <a:lnTo>
                    <a:pt x="242" y="528"/>
                  </a:lnTo>
                  <a:lnTo>
                    <a:pt x="242" y="523"/>
                  </a:lnTo>
                  <a:lnTo>
                    <a:pt x="247" y="523"/>
                  </a:lnTo>
                  <a:lnTo>
                    <a:pt x="247" y="528"/>
                  </a:lnTo>
                  <a:lnTo>
                    <a:pt x="247" y="533"/>
                  </a:lnTo>
                  <a:lnTo>
                    <a:pt x="247" y="538"/>
                  </a:lnTo>
                  <a:lnTo>
                    <a:pt x="247" y="543"/>
                  </a:lnTo>
                  <a:lnTo>
                    <a:pt x="247" y="547"/>
                  </a:lnTo>
                  <a:lnTo>
                    <a:pt x="247" y="552"/>
                  </a:lnTo>
                  <a:lnTo>
                    <a:pt x="247" y="562"/>
                  </a:lnTo>
                  <a:lnTo>
                    <a:pt x="247" y="567"/>
                  </a:lnTo>
                  <a:lnTo>
                    <a:pt x="247" y="577"/>
                  </a:lnTo>
                  <a:lnTo>
                    <a:pt x="247" y="586"/>
                  </a:lnTo>
                  <a:lnTo>
                    <a:pt x="247" y="596"/>
                  </a:lnTo>
                  <a:lnTo>
                    <a:pt x="247" y="606"/>
                  </a:lnTo>
                  <a:lnTo>
                    <a:pt x="252" y="620"/>
                  </a:lnTo>
                  <a:lnTo>
                    <a:pt x="252" y="630"/>
                  </a:lnTo>
                  <a:lnTo>
                    <a:pt x="252" y="644"/>
                  </a:lnTo>
                  <a:lnTo>
                    <a:pt x="252" y="659"/>
                  </a:lnTo>
                  <a:lnTo>
                    <a:pt x="252" y="756"/>
                  </a:lnTo>
                  <a:lnTo>
                    <a:pt x="252" y="770"/>
                  </a:lnTo>
                  <a:lnTo>
                    <a:pt x="252" y="785"/>
                  </a:lnTo>
                  <a:lnTo>
                    <a:pt x="252" y="804"/>
                  </a:lnTo>
                  <a:lnTo>
                    <a:pt x="252" y="819"/>
                  </a:lnTo>
                  <a:lnTo>
                    <a:pt x="252" y="838"/>
                  </a:lnTo>
                  <a:lnTo>
                    <a:pt x="252" y="858"/>
                  </a:lnTo>
                  <a:lnTo>
                    <a:pt x="252" y="877"/>
                  </a:lnTo>
                  <a:lnTo>
                    <a:pt x="252" y="897"/>
                  </a:lnTo>
                  <a:lnTo>
                    <a:pt x="252" y="916"/>
                  </a:lnTo>
                  <a:lnTo>
                    <a:pt x="252" y="940"/>
                  </a:lnTo>
                  <a:lnTo>
                    <a:pt x="257" y="960"/>
                  </a:lnTo>
                  <a:lnTo>
                    <a:pt x="257" y="979"/>
                  </a:lnTo>
                  <a:lnTo>
                    <a:pt x="257" y="998"/>
                  </a:lnTo>
                  <a:lnTo>
                    <a:pt x="257" y="1023"/>
                  </a:lnTo>
                  <a:lnTo>
                    <a:pt x="257" y="1042"/>
                  </a:lnTo>
                  <a:lnTo>
                    <a:pt x="257" y="1061"/>
                  </a:lnTo>
                  <a:lnTo>
                    <a:pt x="257" y="1081"/>
                  </a:lnTo>
                  <a:lnTo>
                    <a:pt x="257" y="1105"/>
                  </a:lnTo>
                  <a:lnTo>
                    <a:pt x="257" y="1124"/>
                  </a:lnTo>
                  <a:lnTo>
                    <a:pt x="257" y="1144"/>
                  </a:lnTo>
                  <a:lnTo>
                    <a:pt x="257" y="1168"/>
                  </a:lnTo>
                  <a:lnTo>
                    <a:pt x="257" y="1187"/>
                  </a:lnTo>
                  <a:lnTo>
                    <a:pt x="257" y="1212"/>
                  </a:lnTo>
                  <a:lnTo>
                    <a:pt x="257" y="1231"/>
                  </a:lnTo>
                  <a:lnTo>
                    <a:pt x="262" y="1255"/>
                  </a:lnTo>
                  <a:lnTo>
                    <a:pt x="262" y="1280"/>
                  </a:lnTo>
                  <a:lnTo>
                    <a:pt x="262" y="1294"/>
                  </a:lnTo>
                  <a:lnTo>
                    <a:pt x="262" y="1313"/>
                  </a:lnTo>
                  <a:lnTo>
                    <a:pt x="262" y="1333"/>
                  </a:lnTo>
                  <a:lnTo>
                    <a:pt x="262" y="1347"/>
                  </a:lnTo>
                  <a:lnTo>
                    <a:pt x="262" y="1362"/>
                  </a:lnTo>
                  <a:lnTo>
                    <a:pt x="262" y="1377"/>
                  </a:lnTo>
                  <a:lnTo>
                    <a:pt x="262" y="1391"/>
                  </a:lnTo>
                  <a:lnTo>
                    <a:pt x="262" y="1401"/>
                  </a:lnTo>
                  <a:lnTo>
                    <a:pt x="262" y="1410"/>
                  </a:lnTo>
                  <a:lnTo>
                    <a:pt x="262" y="1420"/>
                  </a:lnTo>
                  <a:lnTo>
                    <a:pt x="262" y="1430"/>
                  </a:lnTo>
                  <a:lnTo>
                    <a:pt x="262" y="1435"/>
                  </a:lnTo>
                  <a:lnTo>
                    <a:pt x="262" y="1440"/>
                  </a:lnTo>
                  <a:lnTo>
                    <a:pt x="266" y="1444"/>
                  </a:lnTo>
                  <a:lnTo>
                    <a:pt x="266" y="1449"/>
                  </a:lnTo>
                  <a:lnTo>
                    <a:pt x="266" y="1444"/>
                  </a:lnTo>
                  <a:lnTo>
                    <a:pt x="266" y="1440"/>
                  </a:lnTo>
                  <a:lnTo>
                    <a:pt x="266" y="1435"/>
                  </a:lnTo>
                  <a:lnTo>
                    <a:pt x="266" y="1430"/>
                  </a:lnTo>
                  <a:lnTo>
                    <a:pt x="266" y="1425"/>
                  </a:lnTo>
                  <a:lnTo>
                    <a:pt x="266" y="1415"/>
                  </a:lnTo>
                  <a:lnTo>
                    <a:pt x="266" y="1410"/>
                  </a:lnTo>
                  <a:lnTo>
                    <a:pt x="266" y="1401"/>
                  </a:lnTo>
                  <a:lnTo>
                    <a:pt x="271" y="1391"/>
                  </a:lnTo>
                  <a:lnTo>
                    <a:pt x="271" y="1386"/>
                  </a:lnTo>
                  <a:lnTo>
                    <a:pt x="271" y="1377"/>
                  </a:lnTo>
                  <a:lnTo>
                    <a:pt x="271" y="1367"/>
                  </a:lnTo>
                  <a:lnTo>
                    <a:pt x="271" y="1357"/>
                  </a:lnTo>
                  <a:lnTo>
                    <a:pt x="271" y="1347"/>
                  </a:lnTo>
                  <a:lnTo>
                    <a:pt x="271" y="1333"/>
                  </a:lnTo>
                  <a:lnTo>
                    <a:pt x="271" y="1323"/>
                  </a:lnTo>
                  <a:lnTo>
                    <a:pt x="271" y="1313"/>
                  </a:lnTo>
                  <a:lnTo>
                    <a:pt x="271" y="1304"/>
                  </a:lnTo>
                  <a:lnTo>
                    <a:pt x="271" y="1294"/>
                  </a:lnTo>
                  <a:lnTo>
                    <a:pt x="271" y="1284"/>
                  </a:lnTo>
                  <a:lnTo>
                    <a:pt x="271" y="1275"/>
                  </a:lnTo>
                  <a:lnTo>
                    <a:pt x="271" y="1265"/>
                  </a:lnTo>
                  <a:lnTo>
                    <a:pt x="271" y="1255"/>
                  </a:lnTo>
                  <a:lnTo>
                    <a:pt x="276" y="1246"/>
                  </a:lnTo>
                  <a:lnTo>
                    <a:pt x="276" y="1236"/>
                  </a:lnTo>
                  <a:lnTo>
                    <a:pt x="276" y="1226"/>
                  </a:lnTo>
                  <a:lnTo>
                    <a:pt x="276" y="1217"/>
                  </a:lnTo>
                  <a:lnTo>
                    <a:pt x="276" y="1207"/>
                  </a:lnTo>
                  <a:lnTo>
                    <a:pt x="276" y="1202"/>
                  </a:lnTo>
                  <a:lnTo>
                    <a:pt x="276" y="1192"/>
                  </a:lnTo>
                  <a:lnTo>
                    <a:pt x="276" y="1187"/>
                  </a:lnTo>
                  <a:lnTo>
                    <a:pt x="276" y="1178"/>
                  </a:lnTo>
                  <a:lnTo>
                    <a:pt x="276" y="1173"/>
                  </a:lnTo>
                  <a:lnTo>
                    <a:pt x="276" y="1168"/>
                  </a:lnTo>
                  <a:lnTo>
                    <a:pt x="276" y="1158"/>
                  </a:lnTo>
                  <a:lnTo>
                    <a:pt x="276" y="1153"/>
                  </a:lnTo>
                  <a:lnTo>
                    <a:pt x="276" y="1149"/>
                  </a:lnTo>
                  <a:lnTo>
                    <a:pt x="281" y="1144"/>
                  </a:lnTo>
                  <a:lnTo>
                    <a:pt x="281" y="1139"/>
                  </a:lnTo>
                  <a:lnTo>
                    <a:pt x="281" y="1134"/>
                  </a:lnTo>
                  <a:lnTo>
                    <a:pt x="281" y="1129"/>
                  </a:lnTo>
                  <a:lnTo>
                    <a:pt x="281" y="1134"/>
                  </a:lnTo>
                  <a:lnTo>
                    <a:pt x="281" y="1139"/>
                  </a:lnTo>
                  <a:lnTo>
                    <a:pt x="281" y="1144"/>
                  </a:lnTo>
                  <a:lnTo>
                    <a:pt x="281" y="1153"/>
                  </a:lnTo>
                  <a:lnTo>
                    <a:pt x="286" y="1158"/>
                  </a:lnTo>
                  <a:lnTo>
                    <a:pt x="286" y="1168"/>
                  </a:lnTo>
                  <a:lnTo>
                    <a:pt x="286" y="1173"/>
                  </a:lnTo>
                  <a:lnTo>
                    <a:pt x="286" y="1183"/>
                  </a:lnTo>
                  <a:lnTo>
                    <a:pt x="286" y="1192"/>
                  </a:lnTo>
                  <a:lnTo>
                    <a:pt x="286" y="1202"/>
                  </a:lnTo>
                  <a:lnTo>
                    <a:pt x="286" y="1212"/>
                  </a:lnTo>
                  <a:lnTo>
                    <a:pt x="286" y="1226"/>
                  </a:lnTo>
                  <a:lnTo>
                    <a:pt x="286" y="1231"/>
                  </a:lnTo>
                  <a:lnTo>
                    <a:pt x="286" y="1246"/>
                  </a:lnTo>
                  <a:lnTo>
                    <a:pt x="286" y="1255"/>
                  </a:lnTo>
                  <a:lnTo>
                    <a:pt x="286" y="1265"/>
                  </a:lnTo>
                  <a:lnTo>
                    <a:pt x="286" y="1280"/>
                  </a:lnTo>
                  <a:lnTo>
                    <a:pt x="286" y="1289"/>
                  </a:lnTo>
                  <a:lnTo>
                    <a:pt x="291" y="1304"/>
                  </a:lnTo>
                  <a:lnTo>
                    <a:pt x="291" y="1313"/>
                  </a:lnTo>
                  <a:lnTo>
                    <a:pt x="291" y="1328"/>
                  </a:lnTo>
                  <a:lnTo>
                    <a:pt x="291" y="1343"/>
                  </a:lnTo>
                  <a:lnTo>
                    <a:pt x="291" y="1352"/>
                  </a:lnTo>
                  <a:lnTo>
                    <a:pt x="291" y="1367"/>
                  </a:lnTo>
                  <a:lnTo>
                    <a:pt x="291" y="1381"/>
                  </a:lnTo>
                  <a:lnTo>
                    <a:pt x="291" y="1391"/>
                  </a:lnTo>
                  <a:lnTo>
                    <a:pt x="291" y="1406"/>
                  </a:lnTo>
                  <a:lnTo>
                    <a:pt x="291" y="1420"/>
                  </a:lnTo>
                  <a:lnTo>
                    <a:pt x="291" y="1435"/>
                  </a:lnTo>
                  <a:lnTo>
                    <a:pt x="291" y="1449"/>
                  </a:lnTo>
                  <a:lnTo>
                    <a:pt x="291" y="1464"/>
                  </a:lnTo>
                  <a:lnTo>
                    <a:pt x="291" y="1473"/>
                  </a:lnTo>
                  <a:lnTo>
                    <a:pt x="291" y="1493"/>
                  </a:lnTo>
                  <a:lnTo>
                    <a:pt x="296" y="1503"/>
                  </a:lnTo>
                  <a:lnTo>
                    <a:pt x="296" y="1517"/>
                  </a:lnTo>
                  <a:lnTo>
                    <a:pt x="296" y="1532"/>
                  </a:lnTo>
                  <a:lnTo>
                    <a:pt x="296" y="1541"/>
                  </a:lnTo>
                  <a:lnTo>
                    <a:pt x="296" y="1556"/>
                  </a:lnTo>
                  <a:lnTo>
                    <a:pt x="296" y="1570"/>
                  </a:lnTo>
                  <a:lnTo>
                    <a:pt x="296" y="1580"/>
                  </a:lnTo>
                  <a:lnTo>
                    <a:pt x="296" y="1595"/>
                  </a:lnTo>
                  <a:lnTo>
                    <a:pt x="296" y="1609"/>
                  </a:lnTo>
                  <a:lnTo>
                    <a:pt x="296" y="1624"/>
                  </a:lnTo>
                  <a:lnTo>
                    <a:pt x="296" y="1633"/>
                  </a:lnTo>
                  <a:lnTo>
                    <a:pt x="296" y="1648"/>
                  </a:lnTo>
                  <a:lnTo>
                    <a:pt x="296" y="1658"/>
                  </a:lnTo>
                  <a:lnTo>
                    <a:pt x="296" y="1672"/>
                  </a:lnTo>
                  <a:lnTo>
                    <a:pt x="300" y="1682"/>
                  </a:lnTo>
                  <a:lnTo>
                    <a:pt x="300" y="1692"/>
                  </a:lnTo>
                  <a:lnTo>
                    <a:pt x="300" y="1706"/>
                  </a:lnTo>
                  <a:lnTo>
                    <a:pt x="300" y="1716"/>
                  </a:lnTo>
                  <a:lnTo>
                    <a:pt x="300" y="1726"/>
                  </a:lnTo>
                  <a:lnTo>
                    <a:pt x="300" y="1740"/>
                  </a:lnTo>
                  <a:lnTo>
                    <a:pt x="300" y="1750"/>
                  </a:lnTo>
                  <a:lnTo>
                    <a:pt x="300" y="1760"/>
                  </a:lnTo>
                  <a:lnTo>
                    <a:pt x="300" y="1769"/>
                  </a:lnTo>
                  <a:lnTo>
                    <a:pt x="300" y="1784"/>
                  </a:lnTo>
                  <a:lnTo>
                    <a:pt x="300" y="1793"/>
                  </a:lnTo>
                  <a:lnTo>
                    <a:pt x="300" y="1803"/>
                  </a:lnTo>
                  <a:lnTo>
                    <a:pt x="300" y="1813"/>
                  </a:lnTo>
                  <a:lnTo>
                    <a:pt x="300" y="1818"/>
                  </a:lnTo>
                  <a:lnTo>
                    <a:pt x="300" y="1827"/>
                  </a:lnTo>
                  <a:lnTo>
                    <a:pt x="305" y="1832"/>
                  </a:lnTo>
                  <a:lnTo>
                    <a:pt x="305" y="1837"/>
                  </a:lnTo>
                  <a:lnTo>
                    <a:pt x="305" y="1842"/>
                  </a:lnTo>
                  <a:lnTo>
                    <a:pt x="305" y="1847"/>
                  </a:lnTo>
                  <a:lnTo>
                    <a:pt x="305" y="1852"/>
                  </a:lnTo>
                  <a:lnTo>
                    <a:pt x="305" y="1847"/>
                  </a:lnTo>
                  <a:lnTo>
                    <a:pt x="310" y="1842"/>
                  </a:lnTo>
                  <a:lnTo>
                    <a:pt x="310" y="1832"/>
                  </a:lnTo>
                  <a:lnTo>
                    <a:pt x="310" y="1827"/>
                  </a:lnTo>
                  <a:lnTo>
                    <a:pt x="310" y="1823"/>
                  </a:lnTo>
                  <a:lnTo>
                    <a:pt x="310" y="1813"/>
                  </a:lnTo>
                  <a:lnTo>
                    <a:pt x="310" y="1803"/>
                  </a:lnTo>
                  <a:lnTo>
                    <a:pt x="310" y="1793"/>
                  </a:lnTo>
                  <a:lnTo>
                    <a:pt x="310" y="1784"/>
                  </a:lnTo>
                  <a:lnTo>
                    <a:pt x="310" y="1769"/>
                  </a:lnTo>
                  <a:lnTo>
                    <a:pt x="310" y="1760"/>
                  </a:lnTo>
                  <a:lnTo>
                    <a:pt x="310" y="1750"/>
                  </a:lnTo>
                  <a:lnTo>
                    <a:pt x="310" y="1735"/>
                  </a:lnTo>
                  <a:lnTo>
                    <a:pt x="310" y="1726"/>
                  </a:lnTo>
                  <a:lnTo>
                    <a:pt x="310" y="1711"/>
                  </a:lnTo>
                  <a:lnTo>
                    <a:pt x="315" y="1696"/>
                  </a:lnTo>
                  <a:lnTo>
                    <a:pt x="315" y="1682"/>
                  </a:lnTo>
                  <a:lnTo>
                    <a:pt x="315" y="1672"/>
                  </a:lnTo>
                  <a:lnTo>
                    <a:pt x="315" y="1658"/>
                  </a:lnTo>
                  <a:lnTo>
                    <a:pt x="315" y="1643"/>
                  </a:lnTo>
                  <a:lnTo>
                    <a:pt x="315" y="1629"/>
                  </a:lnTo>
                  <a:lnTo>
                    <a:pt x="315" y="1614"/>
                  </a:lnTo>
                  <a:lnTo>
                    <a:pt x="315" y="1600"/>
                  </a:lnTo>
                  <a:lnTo>
                    <a:pt x="315" y="1585"/>
                  </a:lnTo>
                  <a:lnTo>
                    <a:pt x="315" y="1570"/>
                  </a:lnTo>
                  <a:lnTo>
                    <a:pt x="315" y="1551"/>
                  </a:lnTo>
                  <a:lnTo>
                    <a:pt x="315" y="1536"/>
                  </a:lnTo>
                  <a:lnTo>
                    <a:pt x="315" y="1522"/>
                  </a:lnTo>
                  <a:lnTo>
                    <a:pt x="315" y="1507"/>
                  </a:lnTo>
                  <a:lnTo>
                    <a:pt x="315" y="1493"/>
                  </a:lnTo>
                  <a:lnTo>
                    <a:pt x="320" y="1478"/>
                  </a:lnTo>
                  <a:lnTo>
                    <a:pt x="320" y="1469"/>
                  </a:lnTo>
                  <a:lnTo>
                    <a:pt x="320" y="1449"/>
                  </a:lnTo>
                  <a:lnTo>
                    <a:pt x="320" y="1440"/>
                  </a:lnTo>
                  <a:lnTo>
                    <a:pt x="320" y="1425"/>
                  </a:lnTo>
                  <a:lnTo>
                    <a:pt x="320" y="1410"/>
                  </a:lnTo>
                  <a:lnTo>
                    <a:pt x="320" y="1401"/>
                  </a:lnTo>
                  <a:lnTo>
                    <a:pt x="320" y="1386"/>
                  </a:lnTo>
                  <a:lnTo>
                    <a:pt x="320" y="1377"/>
                  </a:lnTo>
                  <a:lnTo>
                    <a:pt x="320" y="1362"/>
                  </a:lnTo>
                  <a:lnTo>
                    <a:pt x="320" y="1352"/>
                  </a:lnTo>
                  <a:lnTo>
                    <a:pt x="320" y="1347"/>
                  </a:lnTo>
                  <a:lnTo>
                    <a:pt x="320" y="1338"/>
                  </a:lnTo>
                  <a:lnTo>
                    <a:pt x="320" y="1328"/>
                  </a:lnTo>
                  <a:lnTo>
                    <a:pt x="325" y="1323"/>
                  </a:lnTo>
                  <a:lnTo>
                    <a:pt x="325" y="1313"/>
                  </a:lnTo>
                  <a:lnTo>
                    <a:pt x="325" y="1309"/>
                  </a:lnTo>
                  <a:lnTo>
                    <a:pt x="325" y="1299"/>
                  </a:lnTo>
                  <a:lnTo>
                    <a:pt x="325" y="1294"/>
                  </a:lnTo>
                  <a:lnTo>
                    <a:pt x="325" y="1289"/>
                  </a:lnTo>
                  <a:lnTo>
                    <a:pt x="325" y="1280"/>
                  </a:lnTo>
                  <a:lnTo>
                    <a:pt x="325" y="1275"/>
                  </a:lnTo>
                  <a:lnTo>
                    <a:pt x="325" y="1270"/>
                  </a:lnTo>
                  <a:lnTo>
                    <a:pt x="325" y="1265"/>
                  </a:lnTo>
                  <a:lnTo>
                    <a:pt x="325" y="1260"/>
                  </a:lnTo>
                  <a:lnTo>
                    <a:pt x="325" y="1255"/>
                  </a:lnTo>
                  <a:lnTo>
                    <a:pt x="325" y="1250"/>
                  </a:lnTo>
                  <a:lnTo>
                    <a:pt x="325" y="1246"/>
                  </a:lnTo>
                  <a:lnTo>
                    <a:pt x="325" y="1241"/>
                  </a:lnTo>
                  <a:lnTo>
                    <a:pt x="329" y="1236"/>
                  </a:lnTo>
                  <a:lnTo>
                    <a:pt x="329" y="1231"/>
                  </a:lnTo>
                  <a:lnTo>
                    <a:pt x="329" y="1226"/>
                  </a:lnTo>
                  <a:lnTo>
                    <a:pt x="329" y="1221"/>
                  </a:lnTo>
                  <a:lnTo>
                    <a:pt x="329" y="1217"/>
                  </a:lnTo>
                  <a:lnTo>
                    <a:pt x="329" y="1212"/>
                  </a:lnTo>
                  <a:lnTo>
                    <a:pt x="329" y="1207"/>
                  </a:lnTo>
                  <a:lnTo>
                    <a:pt x="334" y="1207"/>
                  </a:lnTo>
                  <a:lnTo>
                    <a:pt x="334" y="1212"/>
                  </a:lnTo>
                  <a:lnTo>
                    <a:pt x="334" y="1217"/>
                  </a:lnTo>
                  <a:lnTo>
                    <a:pt x="334" y="1221"/>
                  </a:lnTo>
                  <a:lnTo>
                    <a:pt x="334" y="1226"/>
                  </a:lnTo>
                  <a:lnTo>
                    <a:pt x="334" y="1231"/>
                  </a:lnTo>
                  <a:lnTo>
                    <a:pt x="339" y="1236"/>
                  </a:lnTo>
                  <a:lnTo>
                    <a:pt x="339" y="1241"/>
                  </a:lnTo>
                  <a:lnTo>
                    <a:pt x="339" y="1246"/>
                  </a:lnTo>
                  <a:lnTo>
                    <a:pt x="339" y="1250"/>
                  </a:lnTo>
                  <a:lnTo>
                    <a:pt x="339" y="1255"/>
                  </a:lnTo>
                  <a:lnTo>
                    <a:pt x="344" y="1255"/>
                  </a:lnTo>
                  <a:lnTo>
                    <a:pt x="344" y="1250"/>
                  </a:lnTo>
                  <a:lnTo>
                    <a:pt x="344" y="1246"/>
                  </a:lnTo>
                  <a:lnTo>
                    <a:pt x="344" y="1241"/>
                  </a:lnTo>
                  <a:lnTo>
                    <a:pt x="344" y="1236"/>
                  </a:lnTo>
                  <a:lnTo>
                    <a:pt x="344" y="1231"/>
                  </a:lnTo>
                  <a:lnTo>
                    <a:pt x="349" y="1231"/>
                  </a:lnTo>
                  <a:lnTo>
                    <a:pt x="349" y="1226"/>
                  </a:lnTo>
                  <a:lnTo>
                    <a:pt x="349" y="1221"/>
                  </a:lnTo>
                  <a:lnTo>
                    <a:pt x="349" y="1217"/>
                  </a:lnTo>
                  <a:lnTo>
                    <a:pt x="349" y="1212"/>
                  </a:lnTo>
                  <a:lnTo>
                    <a:pt x="349" y="1207"/>
                  </a:lnTo>
                  <a:lnTo>
                    <a:pt x="349" y="1202"/>
                  </a:lnTo>
                  <a:lnTo>
                    <a:pt x="349" y="1197"/>
                  </a:lnTo>
                  <a:lnTo>
                    <a:pt x="349" y="1192"/>
                  </a:lnTo>
                  <a:lnTo>
                    <a:pt x="349" y="1187"/>
                  </a:lnTo>
                  <a:lnTo>
                    <a:pt x="354" y="1187"/>
                  </a:lnTo>
                  <a:lnTo>
                    <a:pt x="354" y="1183"/>
                  </a:lnTo>
                  <a:lnTo>
                    <a:pt x="354" y="1178"/>
                  </a:lnTo>
                  <a:lnTo>
                    <a:pt x="354" y="1173"/>
                  </a:lnTo>
                  <a:lnTo>
                    <a:pt x="359" y="1173"/>
                  </a:lnTo>
                  <a:lnTo>
                    <a:pt x="359" y="1178"/>
                  </a:lnTo>
                  <a:lnTo>
                    <a:pt x="359" y="1183"/>
                  </a:lnTo>
                  <a:lnTo>
                    <a:pt x="359" y="1187"/>
                  </a:lnTo>
                  <a:lnTo>
                    <a:pt x="359" y="1192"/>
                  </a:lnTo>
                  <a:lnTo>
                    <a:pt x="359" y="1197"/>
                  </a:lnTo>
                  <a:lnTo>
                    <a:pt x="359" y="1202"/>
                  </a:lnTo>
                  <a:lnTo>
                    <a:pt x="359" y="1207"/>
                  </a:lnTo>
                  <a:lnTo>
                    <a:pt x="359" y="1212"/>
                  </a:lnTo>
                  <a:lnTo>
                    <a:pt x="359" y="1217"/>
                  </a:lnTo>
                  <a:lnTo>
                    <a:pt x="359" y="1221"/>
                  </a:lnTo>
                  <a:lnTo>
                    <a:pt x="363" y="1226"/>
                  </a:lnTo>
                  <a:lnTo>
                    <a:pt x="363" y="1231"/>
                  </a:lnTo>
                  <a:lnTo>
                    <a:pt x="363" y="1241"/>
                  </a:lnTo>
                  <a:lnTo>
                    <a:pt x="363" y="1246"/>
                  </a:lnTo>
                  <a:lnTo>
                    <a:pt x="363" y="1255"/>
                  </a:lnTo>
                  <a:lnTo>
                    <a:pt x="363" y="1260"/>
                  </a:lnTo>
                  <a:lnTo>
                    <a:pt x="363" y="1265"/>
                  </a:lnTo>
                  <a:lnTo>
                    <a:pt x="363" y="1275"/>
                  </a:lnTo>
                  <a:lnTo>
                    <a:pt x="363" y="1280"/>
                  </a:lnTo>
                  <a:lnTo>
                    <a:pt x="363" y="1289"/>
                  </a:lnTo>
                  <a:lnTo>
                    <a:pt x="363" y="1294"/>
                  </a:lnTo>
                </a:path>
              </a:pathLst>
            </a:custGeom>
            <a:noFill/>
            <a:ln w="222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3">
              <a:extLst>
                <a:ext uri="{FF2B5EF4-FFF2-40B4-BE49-F238E27FC236}">
                  <a16:creationId xmlns:a16="http://schemas.microsoft.com/office/drawing/2014/main" id="{73904537-F42C-113A-C7A8-0CE7A7D9D0D7}"/>
                </a:ext>
              </a:extLst>
            </p:cNvPr>
            <p:cNvSpPr>
              <a:spLocks/>
            </p:cNvSpPr>
            <p:nvPr/>
          </p:nvSpPr>
          <p:spPr bwMode="auto">
            <a:xfrm>
              <a:off x="4723" y="1447"/>
              <a:ext cx="306" cy="707"/>
            </a:xfrm>
            <a:custGeom>
              <a:avLst/>
              <a:gdLst>
                <a:gd name="T0" fmla="*/ 5 w 306"/>
                <a:gd name="T1" fmla="*/ 562 h 707"/>
                <a:gd name="T2" fmla="*/ 10 w 306"/>
                <a:gd name="T3" fmla="*/ 625 h 707"/>
                <a:gd name="T4" fmla="*/ 15 w 306"/>
                <a:gd name="T5" fmla="*/ 644 h 707"/>
                <a:gd name="T6" fmla="*/ 20 w 306"/>
                <a:gd name="T7" fmla="*/ 591 h 707"/>
                <a:gd name="T8" fmla="*/ 25 w 306"/>
                <a:gd name="T9" fmla="*/ 513 h 707"/>
                <a:gd name="T10" fmla="*/ 30 w 306"/>
                <a:gd name="T11" fmla="*/ 441 h 707"/>
                <a:gd name="T12" fmla="*/ 34 w 306"/>
                <a:gd name="T13" fmla="*/ 402 h 707"/>
                <a:gd name="T14" fmla="*/ 39 w 306"/>
                <a:gd name="T15" fmla="*/ 455 h 707"/>
                <a:gd name="T16" fmla="*/ 44 w 306"/>
                <a:gd name="T17" fmla="*/ 436 h 707"/>
                <a:gd name="T18" fmla="*/ 49 w 306"/>
                <a:gd name="T19" fmla="*/ 353 h 707"/>
                <a:gd name="T20" fmla="*/ 54 w 306"/>
                <a:gd name="T21" fmla="*/ 271 h 707"/>
                <a:gd name="T22" fmla="*/ 54 w 306"/>
                <a:gd name="T23" fmla="*/ 208 h 707"/>
                <a:gd name="T24" fmla="*/ 63 w 306"/>
                <a:gd name="T25" fmla="*/ 155 h 707"/>
                <a:gd name="T26" fmla="*/ 73 w 306"/>
                <a:gd name="T27" fmla="*/ 164 h 707"/>
                <a:gd name="T28" fmla="*/ 73 w 306"/>
                <a:gd name="T29" fmla="*/ 242 h 707"/>
                <a:gd name="T30" fmla="*/ 78 w 306"/>
                <a:gd name="T31" fmla="*/ 344 h 707"/>
                <a:gd name="T32" fmla="*/ 83 w 306"/>
                <a:gd name="T33" fmla="*/ 436 h 707"/>
                <a:gd name="T34" fmla="*/ 88 w 306"/>
                <a:gd name="T35" fmla="*/ 528 h 707"/>
                <a:gd name="T36" fmla="*/ 88 w 306"/>
                <a:gd name="T37" fmla="*/ 625 h 707"/>
                <a:gd name="T38" fmla="*/ 93 w 306"/>
                <a:gd name="T39" fmla="*/ 693 h 707"/>
                <a:gd name="T40" fmla="*/ 102 w 306"/>
                <a:gd name="T41" fmla="*/ 678 h 707"/>
                <a:gd name="T42" fmla="*/ 107 w 306"/>
                <a:gd name="T43" fmla="*/ 625 h 707"/>
                <a:gd name="T44" fmla="*/ 107 w 306"/>
                <a:gd name="T45" fmla="*/ 552 h 707"/>
                <a:gd name="T46" fmla="*/ 112 w 306"/>
                <a:gd name="T47" fmla="*/ 465 h 707"/>
                <a:gd name="T48" fmla="*/ 117 w 306"/>
                <a:gd name="T49" fmla="*/ 397 h 707"/>
                <a:gd name="T50" fmla="*/ 122 w 306"/>
                <a:gd name="T51" fmla="*/ 339 h 707"/>
                <a:gd name="T52" fmla="*/ 122 w 306"/>
                <a:gd name="T53" fmla="*/ 286 h 707"/>
                <a:gd name="T54" fmla="*/ 126 w 306"/>
                <a:gd name="T55" fmla="*/ 223 h 707"/>
                <a:gd name="T56" fmla="*/ 131 w 306"/>
                <a:gd name="T57" fmla="*/ 164 h 707"/>
                <a:gd name="T58" fmla="*/ 136 w 306"/>
                <a:gd name="T59" fmla="*/ 111 h 707"/>
                <a:gd name="T60" fmla="*/ 146 w 306"/>
                <a:gd name="T61" fmla="*/ 82 h 707"/>
                <a:gd name="T62" fmla="*/ 151 w 306"/>
                <a:gd name="T63" fmla="*/ 135 h 707"/>
                <a:gd name="T64" fmla="*/ 156 w 306"/>
                <a:gd name="T65" fmla="*/ 227 h 707"/>
                <a:gd name="T66" fmla="*/ 160 w 306"/>
                <a:gd name="T67" fmla="*/ 334 h 707"/>
                <a:gd name="T68" fmla="*/ 160 w 306"/>
                <a:gd name="T69" fmla="*/ 421 h 707"/>
                <a:gd name="T70" fmla="*/ 165 w 306"/>
                <a:gd name="T71" fmla="*/ 489 h 707"/>
                <a:gd name="T72" fmla="*/ 175 w 306"/>
                <a:gd name="T73" fmla="*/ 538 h 707"/>
                <a:gd name="T74" fmla="*/ 180 w 306"/>
                <a:gd name="T75" fmla="*/ 484 h 707"/>
                <a:gd name="T76" fmla="*/ 185 w 306"/>
                <a:gd name="T77" fmla="*/ 431 h 707"/>
                <a:gd name="T78" fmla="*/ 189 w 306"/>
                <a:gd name="T79" fmla="*/ 378 h 707"/>
                <a:gd name="T80" fmla="*/ 194 w 306"/>
                <a:gd name="T81" fmla="*/ 324 h 707"/>
                <a:gd name="T82" fmla="*/ 199 w 306"/>
                <a:gd name="T83" fmla="*/ 276 h 707"/>
                <a:gd name="T84" fmla="*/ 204 w 306"/>
                <a:gd name="T85" fmla="*/ 223 h 707"/>
                <a:gd name="T86" fmla="*/ 209 w 306"/>
                <a:gd name="T87" fmla="*/ 169 h 707"/>
                <a:gd name="T88" fmla="*/ 214 w 306"/>
                <a:gd name="T89" fmla="*/ 121 h 707"/>
                <a:gd name="T90" fmla="*/ 223 w 306"/>
                <a:gd name="T91" fmla="*/ 140 h 707"/>
                <a:gd name="T92" fmla="*/ 228 w 306"/>
                <a:gd name="T93" fmla="*/ 198 h 707"/>
                <a:gd name="T94" fmla="*/ 233 w 306"/>
                <a:gd name="T95" fmla="*/ 266 h 707"/>
                <a:gd name="T96" fmla="*/ 238 w 306"/>
                <a:gd name="T97" fmla="*/ 344 h 707"/>
                <a:gd name="T98" fmla="*/ 243 w 306"/>
                <a:gd name="T99" fmla="*/ 417 h 707"/>
                <a:gd name="T100" fmla="*/ 243 w 306"/>
                <a:gd name="T101" fmla="*/ 475 h 707"/>
                <a:gd name="T102" fmla="*/ 253 w 306"/>
                <a:gd name="T103" fmla="*/ 494 h 707"/>
                <a:gd name="T104" fmla="*/ 257 w 306"/>
                <a:gd name="T105" fmla="*/ 446 h 707"/>
                <a:gd name="T106" fmla="*/ 262 w 306"/>
                <a:gd name="T107" fmla="*/ 387 h 707"/>
                <a:gd name="T108" fmla="*/ 267 w 306"/>
                <a:gd name="T109" fmla="*/ 324 h 707"/>
                <a:gd name="T110" fmla="*/ 272 w 306"/>
                <a:gd name="T111" fmla="*/ 252 h 707"/>
                <a:gd name="T112" fmla="*/ 272 w 306"/>
                <a:gd name="T113" fmla="*/ 184 h 707"/>
                <a:gd name="T114" fmla="*/ 277 w 306"/>
                <a:gd name="T115" fmla="*/ 121 h 707"/>
                <a:gd name="T116" fmla="*/ 282 w 306"/>
                <a:gd name="T117" fmla="*/ 67 h 707"/>
                <a:gd name="T118" fmla="*/ 286 w 306"/>
                <a:gd name="T119" fmla="*/ 14 h 707"/>
                <a:gd name="T120" fmla="*/ 296 w 306"/>
                <a:gd name="T121" fmla="*/ 29 h 707"/>
                <a:gd name="T122" fmla="*/ 301 w 306"/>
                <a:gd name="T123" fmla="*/ 87 h 707"/>
                <a:gd name="T124" fmla="*/ 306 w 306"/>
                <a:gd name="T125" fmla="*/ 17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 h="707">
                  <a:moveTo>
                    <a:pt x="0" y="494"/>
                  </a:moveTo>
                  <a:lnTo>
                    <a:pt x="0" y="499"/>
                  </a:lnTo>
                  <a:lnTo>
                    <a:pt x="0" y="509"/>
                  </a:lnTo>
                  <a:lnTo>
                    <a:pt x="0" y="513"/>
                  </a:lnTo>
                  <a:lnTo>
                    <a:pt x="5" y="523"/>
                  </a:lnTo>
                  <a:lnTo>
                    <a:pt x="5" y="528"/>
                  </a:lnTo>
                  <a:lnTo>
                    <a:pt x="5" y="538"/>
                  </a:lnTo>
                  <a:lnTo>
                    <a:pt x="5" y="543"/>
                  </a:lnTo>
                  <a:lnTo>
                    <a:pt x="5" y="547"/>
                  </a:lnTo>
                  <a:lnTo>
                    <a:pt x="5" y="557"/>
                  </a:lnTo>
                  <a:lnTo>
                    <a:pt x="5" y="562"/>
                  </a:lnTo>
                  <a:lnTo>
                    <a:pt x="5" y="572"/>
                  </a:lnTo>
                  <a:lnTo>
                    <a:pt x="5" y="577"/>
                  </a:lnTo>
                  <a:lnTo>
                    <a:pt x="5" y="581"/>
                  </a:lnTo>
                  <a:lnTo>
                    <a:pt x="5" y="586"/>
                  </a:lnTo>
                  <a:lnTo>
                    <a:pt x="5" y="596"/>
                  </a:lnTo>
                  <a:lnTo>
                    <a:pt x="5" y="601"/>
                  </a:lnTo>
                  <a:lnTo>
                    <a:pt x="5" y="606"/>
                  </a:lnTo>
                  <a:lnTo>
                    <a:pt x="5" y="610"/>
                  </a:lnTo>
                  <a:lnTo>
                    <a:pt x="10" y="615"/>
                  </a:lnTo>
                  <a:lnTo>
                    <a:pt x="10" y="620"/>
                  </a:lnTo>
                  <a:lnTo>
                    <a:pt x="10" y="625"/>
                  </a:lnTo>
                  <a:lnTo>
                    <a:pt x="10" y="630"/>
                  </a:lnTo>
                  <a:lnTo>
                    <a:pt x="10" y="635"/>
                  </a:lnTo>
                  <a:lnTo>
                    <a:pt x="10" y="640"/>
                  </a:lnTo>
                  <a:lnTo>
                    <a:pt x="10" y="644"/>
                  </a:lnTo>
                  <a:lnTo>
                    <a:pt x="10" y="649"/>
                  </a:lnTo>
                  <a:lnTo>
                    <a:pt x="10" y="654"/>
                  </a:lnTo>
                  <a:lnTo>
                    <a:pt x="10" y="659"/>
                  </a:lnTo>
                  <a:lnTo>
                    <a:pt x="15" y="659"/>
                  </a:lnTo>
                  <a:lnTo>
                    <a:pt x="15" y="654"/>
                  </a:lnTo>
                  <a:lnTo>
                    <a:pt x="15" y="649"/>
                  </a:lnTo>
                  <a:lnTo>
                    <a:pt x="15" y="644"/>
                  </a:lnTo>
                  <a:lnTo>
                    <a:pt x="15" y="640"/>
                  </a:lnTo>
                  <a:lnTo>
                    <a:pt x="15" y="635"/>
                  </a:lnTo>
                  <a:lnTo>
                    <a:pt x="20" y="630"/>
                  </a:lnTo>
                  <a:lnTo>
                    <a:pt x="20" y="625"/>
                  </a:lnTo>
                  <a:lnTo>
                    <a:pt x="20" y="620"/>
                  </a:lnTo>
                  <a:lnTo>
                    <a:pt x="20" y="615"/>
                  </a:lnTo>
                  <a:lnTo>
                    <a:pt x="20" y="610"/>
                  </a:lnTo>
                  <a:lnTo>
                    <a:pt x="20" y="606"/>
                  </a:lnTo>
                  <a:lnTo>
                    <a:pt x="20" y="601"/>
                  </a:lnTo>
                  <a:lnTo>
                    <a:pt x="20" y="596"/>
                  </a:lnTo>
                  <a:lnTo>
                    <a:pt x="20" y="591"/>
                  </a:lnTo>
                  <a:lnTo>
                    <a:pt x="20" y="586"/>
                  </a:lnTo>
                  <a:lnTo>
                    <a:pt x="20" y="577"/>
                  </a:lnTo>
                  <a:lnTo>
                    <a:pt x="20" y="572"/>
                  </a:lnTo>
                  <a:lnTo>
                    <a:pt x="20" y="567"/>
                  </a:lnTo>
                  <a:lnTo>
                    <a:pt x="20" y="557"/>
                  </a:lnTo>
                  <a:lnTo>
                    <a:pt x="25" y="552"/>
                  </a:lnTo>
                  <a:lnTo>
                    <a:pt x="25" y="543"/>
                  </a:lnTo>
                  <a:lnTo>
                    <a:pt x="25" y="538"/>
                  </a:lnTo>
                  <a:lnTo>
                    <a:pt x="25" y="528"/>
                  </a:lnTo>
                  <a:lnTo>
                    <a:pt x="25" y="523"/>
                  </a:lnTo>
                  <a:lnTo>
                    <a:pt x="25" y="513"/>
                  </a:lnTo>
                  <a:lnTo>
                    <a:pt x="25" y="509"/>
                  </a:lnTo>
                  <a:lnTo>
                    <a:pt x="25" y="504"/>
                  </a:lnTo>
                  <a:lnTo>
                    <a:pt x="25" y="494"/>
                  </a:lnTo>
                  <a:lnTo>
                    <a:pt x="25" y="484"/>
                  </a:lnTo>
                  <a:lnTo>
                    <a:pt x="25" y="480"/>
                  </a:lnTo>
                  <a:lnTo>
                    <a:pt x="25" y="475"/>
                  </a:lnTo>
                  <a:lnTo>
                    <a:pt x="25" y="465"/>
                  </a:lnTo>
                  <a:lnTo>
                    <a:pt x="25" y="460"/>
                  </a:lnTo>
                  <a:lnTo>
                    <a:pt x="25" y="450"/>
                  </a:lnTo>
                  <a:lnTo>
                    <a:pt x="30" y="446"/>
                  </a:lnTo>
                  <a:lnTo>
                    <a:pt x="30" y="441"/>
                  </a:lnTo>
                  <a:lnTo>
                    <a:pt x="30" y="436"/>
                  </a:lnTo>
                  <a:lnTo>
                    <a:pt x="30" y="431"/>
                  </a:lnTo>
                  <a:lnTo>
                    <a:pt x="30" y="426"/>
                  </a:lnTo>
                  <a:lnTo>
                    <a:pt x="30" y="421"/>
                  </a:lnTo>
                  <a:lnTo>
                    <a:pt x="30" y="417"/>
                  </a:lnTo>
                  <a:lnTo>
                    <a:pt x="30" y="412"/>
                  </a:lnTo>
                  <a:lnTo>
                    <a:pt x="30" y="407"/>
                  </a:lnTo>
                  <a:lnTo>
                    <a:pt x="30" y="402"/>
                  </a:lnTo>
                  <a:lnTo>
                    <a:pt x="30" y="397"/>
                  </a:lnTo>
                  <a:lnTo>
                    <a:pt x="34" y="397"/>
                  </a:lnTo>
                  <a:lnTo>
                    <a:pt x="34" y="402"/>
                  </a:lnTo>
                  <a:lnTo>
                    <a:pt x="34" y="407"/>
                  </a:lnTo>
                  <a:lnTo>
                    <a:pt x="34" y="412"/>
                  </a:lnTo>
                  <a:lnTo>
                    <a:pt x="34" y="417"/>
                  </a:lnTo>
                  <a:lnTo>
                    <a:pt x="34" y="421"/>
                  </a:lnTo>
                  <a:lnTo>
                    <a:pt x="34" y="426"/>
                  </a:lnTo>
                  <a:lnTo>
                    <a:pt x="34" y="431"/>
                  </a:lnTo>
                  <a:lnTo>
                    <a:pt x="39" y="436"/>
                  </a:lnTo>
                  <a:lnTo>
                    <a:pt x="39" y="441"/>
                  </a:lnTo>
                  <a:lnTo>
                    <a:pt x="39" y="446"/>
                  </a:lnTo>
                  <a:lnTo>
                    <a:pt x="39" y="450"/>
                  </a:lnTo>
                  <a:lnTo>
                    <a:pt x="39" y="455"/>
                  </a:lnTo>
                  <a:lnTo>
                    <a:pt x="39" y="460"/>
                  </a:lnTo>
                  <a:lnTo>
                    <a:pt x="39" y="465"/>
                  </a:lnTo>
                  <a:lnTo>
                    <a:pt x="39" y="470"/>
                  </a:lnTo>
                  <a:lnTo>
                    <a:pt x="44" y="470"/>
                  </a:lnTo>
                  <a:lnTo>
                    <a:pt x="44" y="465"/>
                  </a:lnTo>
                  <a:lnTo>
                    <a:pt x="44" y="460"/>
                  </a:lnTo>
                  <a:lnTo>
                    <a:pt x="44" y="455"/>
                  </a:lnTo>
                  <a:lnTo>
                    <a:pt x="44" y="450"/>
                  </a:lnTo>
                  <a:lnTo>
                    <a:pt x="44" y="446"/>
                  </a:lnTo>
                  <a:lnTo>
                    <a:pt x="44" y="441"/>
                  </a:lnTo>
                  <a:lnTo>
                    <a:pt x="44" y="436"/>
                  </a:lnTo>
                  <a:lnTo>
                    <a:pt x="44" y="431"/>
                  </a:lnTo>
                  <a:lnTo>
                    <a:pt x="44" y="421"/>
                  </a:lnTo>
                  <a:lnTo>
                    <a:pt x="44" y="417"/>
                  </a:lnTo>
                  <a:lnTo>
                    <a:pt x="44" y="412"/>
                  </a:lnTo>
                  <a:lnTo>
                    <a:pt x="49" y="402"/>
                  </a:lnTo>
                  <a:lnTo>
                    <a:pt x="49" y="392"/>
                  </a:lnTo>
                  <a:lnTo>
                    <a:pt x="49" y="387"/>
                  </a:lnTo>
                  <a:lnTo>
                    <a:pt x="49" y="378"/>
                  </a:lnTo>
                  <a:lnTo>
                    <a:pt x="49" y="368"/>
                  </a:lnTo>
                  <a:lnTo>
                    <a:pt x="49" y="363"/>
                  </a:lnTo>
                  <a:lnTo>
                    <a:pt x="49" y="353"/>
                  </a:lnTo>
                  <a:lnTo>
                    <a:pt x="49" y="344"/>
                  </a:lnTo>
                  <a:lnTo>
                    <a:pt x="49" y="339"/>
                  </a:lnTo>
                  <a:lnTo>
                    <a:pt x="49" y="329"/>
                  </a:lnTo>
                  <a:lnTo>
                    <a:pt x="49" y="324"/>
                  </a:lnTo>
                  <a:lnTo>
                    <a:pt x="49" y="315"/>
                  </a:lnTo>
                  <a:lnTo>
                    <a:pt x="49" y="310"/>
                  </a:lnTo>
                  <a:lnTo>
                    <a:pt x="49" y="300"/>
                  </a:lnTo>
                  <a:lnTo>
                    <a:pt x="49" y="295"/>
                  </a:lnTo>
                  <a:lnTo>
                    <a:pt x="54" y="286"/>
                  </a:lnTo>
                  <a:lnTo>
                    <a:pt x="54" y="276"/>
                  </a:lnTo>
                  <a:lnTo>
                    <a:pt x="54" y="271"/>
                  </a:lnTo>
                  <a:lnTo>
                    <a:pt x="54" y="266"/>
                  </a:lnTo>
                  <a:lnTo>
                    <a:pt x="54" y="257"/>
                  </a:lnTo>
                  <a:lnTo>
                    <a:pt x="54" y="252"/>
                  </a:lnTo>
                  <a:lnTo>
                    <a:pt x="54" y="247"/>
                  </a:lnTo>
                  <a:lnTo>
                    <a:pt x="54" y="237"/>
                  </a:lnTo>
                  <a:lnTo>
                    <a:pt x="54" y="232"/>
                  </a:lnTo>
                  <a:lnTo>
                    <a:pt x="54" y="227"/>
                  </a:lnTo>
                  <a:lnTo>
                    <a:pt x="54" y="223"/>
                  </a:lnTo>
                  <a:lnTo>
                    <a:pt x="54" y="218"/>
                  </a:lnTo>
                  <a:lnTo>
                    <a:pt x="54" y="213"/>
                  </a:lnTo>
                  <a:lnTo>
                    <a:pt x="54" y="208"/>
                  </a:lnTo>
                  <a:lnTo>
                    <a:pt x="59" y="203"/>
                  </a:lnTo>
                  <a:lnTo>
                    <a:pt x="59" y="198"/>
                  </a:lnTo>
                  <a:lnTo>
                    <a:pt x="59" y="194"/>
                  </a:lnTo>
                  <a:lnTo>
                    <a:pt x="59" y="189"/>
                  </a:lnTo>
                  <a:lnTo>
                    <a:pt x="59" y="184"/>
                  </a:lnTo>
                  <a:lnTo>
                    <a:pt x="59" y="179"/>
                  </a:lnTo>
                  <a:lnTo>
                    <a:pt x="59" y="174"/>
                  </a:lnTo>
                  <a:lnTo>
                    <a:pt x="59" y="169"/>
                  </a:lnTo>
                  <a:lnTo>
                    <a:pt x="59" y="164"/>
                  </a:lnTo>
                  <a:lnTo>
                    <a:pt x="59" y="160"/>
                  </a:lnTo>
                  <a:lnTo>
                    <a:pt x="63" y="155"/>
                  </a:lnTo>
                  <a:lnTo>
                    <a:pt x="63" y="150"/>
                  </a:lnTo>
                  <a:lnTo>
                    <a:pt x="63" y="145"/>
                  </a:lnTo>
                  <a:lnTo>
                    <a:pt x="63" y="140"/>
                  </a:lnTo>
                  <a:lnTo>
                    <a:pt x="63" y="135"/>
                  </a:lnTo>
                  <a:lnTo>
                    <a:pt x="68" y="135"/>
                  </a:lnTo>
                  <a:lnTo>
                    <a:pt x="68" y="140"/>
                  </a:lnTo>
                  <a:lnTo>
                    <a:pt x="68" y="145"/>
                  </a:lnTo>
                  <a:lnTo>
                    <a:pt x="68" y="150"/>
                  </a:lnTo>
                  <a:lnTo>
                    <a:pt x="68" y="155"/>
                  </a:lnTo>
                  <a:lnTo>
                    <a:pt x="68" y="160"/>
                  </a:lnTo>
                  <a:lnTo>
                    <a:pt x="73" y="164"/>
                  </a:lnTo>
                  <a:lnTo>
                    <a:pt x="73" y="169"/>
                  </a:lnTo>
                  <a:lnTo>
                    <a:pt x="73" y="179"/>
                  </a:lnTo>
                  <a:lnTo>
                    <a:pt x="73" y="189"/>
                  </a:lnTo>
                  <a:lnTo>
                    <a:pt x="73" y="194"/>
                  </a:lnTo>
                  <a:lnTo>
                    <a:pt x="73" y="198"/>
                  </a:lnTo>
                  <a:lnTo>
                    <a:pt x="73" y="203"/>
                  </a:lnTo>
                  <a:lnTo>
                    <a:pt x="73" y="213"/>
                  </a:lnTo>
                  <a:lnTo>
                    <a:pt x="73" y="218"/>
                  </a:lnTo>
                  <a:lnTo>
                    <a:pt x="73" y="227"/>
                  </a:lnTo>
                  <a:lnTo>
                    <a:pt x="73" y="232"/>
                  </a:lnTo>
                  <a:lnTo>
                    <a:pt x="73" y="242"/>
                  </a:lnTo>
                  <a:lnTo>
                    <a:pt x="73" y="252"/>
                  </a:lnTo>
                  <a:lnTo>
                    <a:pt x="73" y="261"/>
                  </a:lnTo>
                  <a:lnTo>
                    <a:pt x="78" y="266"/>
                  </a:lnTo>
                  <a:lnTo>
                    <a:pt x="78" y="276"/>
                  </a:lnTo>
                  <a:lnTo>
                    <a:pt x="78" y="286"/>
                  </a:lnTo>
                  <a:lnTo>
                    <a:pt x="78" y="295"/>
                  </a:lnTo>
                  <a:lnTo>
                    <a:pt x="78" y="305"/>
                  </a:lnTo>
                  <a:lnTo>
                    <a:pt x="78" y="320"/>
                  </a:lnTo>
                  <a:lnTo>
                    <a:pt x="78" y="329"/>
                  </a:lnTo>
                  <a:lnTo>
                    <a:pt x="78" y="334"/>
                  </a:lnTo>
                  <a:lnTo>
                    <a:pt x="78" y="344"/>
                  </a:lnTo>
                  <a:lnTo>
                    <a:pt x="78" y="353"/>
                  </a:lnTo>
                  <a:lnTo>
                    <a:pt x="78" y="358"/>
                  </a:lnTo>
                  <a:lnTo>
                    <a:pt x="78" y="368"/>
                  </a:lnTo>
                  <a:lnTo>
                    <a:pt x="78" y="378"/>
                  </a:lnTo>
                  <a:lnTo>
                    <a:pt x="78" y="383"/>
                  </a:lnTo>
                  <a:lnTo>
                    <a:pt x="83" y="392"/>
                  </a:lnTo>
                  <a:lnTo>
                    <a:pt x="83" y="402"/>
                  </a:lnTo>
                  <a:lnTo>
                    <a:pt x="83" y="412"/>
                  </a:lnTo>
                  <a:lnTo>
                    <a:pt x="83" y="417"/>
                  </a:lnTo>
                  <a:lnTo>
                    <a:pt x="83" y="426"/>
                  </a:lnTo>
                  <a:lnTo>
                    <a:pt x="83" y="436"/>
                  </a:lnTo>
                  <a:lnTo>
                    <a:pt x="83" y="446"/>
                  </a:lnTo>
                  <a:lnTo>
                    <a:pt x="83" y="450"/>
                  </a:lnTo>
                  <a:lnTo>
                    <a:pt x="83" y="460"/>
                  </a:lnTo>
                  <a:lnTo>
                    <a:pt x="83" y="470"/>
                  </a:lnTo>
                  <a:lnTo>
                    <a:pt x="83" y="480"/>
                  </a:lnTo>
                  <a:lnTo>
                    <a:pt x="83" y="484"/>
                  </a:lnTo>
                  <a:lnTo>
                    <a:pt x="83" y="494"/>
                  </a:lnTo>
                  <a:lnTo>
                    <a:pt x="83" y="499"/>
                  </a:lnTo>
                  <a:lnTo>
                    <a:pt x="83" y="509"/>
                  </a:lnTo>
                  <a:lnTo>
                    <a:pt x="88" y="518"/>
                  </a:lnTo>
                  <a:lnTo>
                    <a:pt x="88" y="528"/>
                  </a:lnTo>
                  <a:lnTo>
                    <a:pt x="88" y="533"/>
                  </a:lnTo>
                  <a:lnTo>
                    <a:pt x="88" y="547"/>
                  </a:lnTo>
                  <a:lnTo>
                    <a:pt x="88" y="552"/>
                  </a:lnTo>
                  <a:lnTo>
                    <a:pt x="88" y="562"/>
                  </a:lnTo>
                  <a:lnTo>
                    <a:pt x="88" y="572"/>
                  </a:lnTo>
                  <a:lnTo>
                    <a:pt x="88" y="581"/>
                  </a:lnTo>
                  <a:lnTo>
                    <a:pt x="88" y="591"/>
                  </a:lnTo>
                  <a:lnTo>
                    <a:pt x="88" y="601"/>
                  </a:lnTo>
                  <a:lnTo>
                    <a:pt x="88" y="610"/>
                  </a:lnTo>
                  <a:lnTo>
                    <a:pt x="88" y="615"/>
                  </a:lnTo>
                  <a:lnTo>
                    <a:pt x="88" y="625"/>
                  </a:lnTo>
                  <a:lnTo>
                    <a:pt x="88" y="635"/>
                  </a:lnTo>
                  <a:lnTo>
                    <a:pt x="93" y="640"/>
                  </a:lnTo>
                  <a:lnTo>
                    <a:pt x="93" y="649"/>
                  </a:lnTo>
                  <a:lnTo>
                    <a:pt x="93" y="654"/>
                  </a:lnTo>
                  <a:lnTo>
                    <a:pt x="93" y="664"/>
                  </a:lnTo>
                  <a:lnTo>
                    <a:pt x="93" y="669"/>
                  </a:lnTo>
                  <a:lnTo>
                    <a:pt x="93" y="673"/>
                  </a:lnTo>
                  <a:lnTo>
                    <a:pt x="93" y="678"/>
                  </a:lnTo>
                  <a:lnTo>
                    <a:pt x="93" y="683"/>
                  </a:lnTo>
                  <a:lnTo>
                    <a:pt x="93" y="688"/>
                  </a:lnTo>
                  <a:lnTo>
                    <a:pt x="93" y="693"/>
                  </a:lnTo>
                  <a:lnTo>
                    <a:pt x="93" y="698"/>
                  </a:lnTo>
                  <a:lnTo>
                    <a:pt x="93" y="703"/>
                  </a:lnTo>
                  <a:lnTo>
                    <a:pt x="93" y="707"/>
                  </a:lnTo>
                  <a:lnTo>
                    <a:pt x="97" y="707"/>
                  </a:lnTo>
                  <a:lnTo>
                    <a:pt x="97" y="703"/>
                  </a:lnTo>
                  <a:lnTo>
                    <a:pt x="97" y="698"/>
                  </a:lnTo>
                  <a:lnTo>
                    <a:pt x="97" y="693"/>
                  </a:lnTo>
                  <a:lnTo>
                    <a:pt x="102" y="693"/>
                  </a:lnTo>
                  <a:lnTo>
                    <a:pt x="102" y="688"/>
                  </a:lnTo>
                  <a:lnTo>
                    <a:pt x="102" y="683"/>
                  </a:lnTo>
                  <a:lnTo>
                    <a:pt x="102" y="678"/>
                  </a:lnTo>
                  <a:lnTo>
                    <a:pt x="102" y="673"/>
                  </a:lnTo>
                  <a:lnTo>
                    <a:pt x="102" y="669"/>
                  </a:lnTo>
                  <a:lnTo>
                    <a:pt x="102" y="664"/>
                  </a:lnTo>
                  <a:lnTo>
                    <a:pt x="102" y="659"/>
                  </a:lnTo>
                  <a:lnTo>
                    <a:pt x="102" y="654"/>
                  </a:lnTo>
                  <a:lnTo>
                    <a:pt x="102" y="649"/>
                  </a:lnTo>
                  <a:lnTo>
                    <a:pt x="102" y="644"/>
                  </a:lnTo>
                  <a:lnTo>
                    <a:pt x="102" y="640"/>
                  </a:lnTo>
                  <a:lnTo>
                    <a:pt x="107" y="635"/>
                  </a:lnTo>
                  <a:lnTo>
                    <a:pt x="107" y="630"/>
                  </a:lnTo>
                  <a:lnTo>
                    <a:pt x="107" y="625"/>
                  </a:lnTo>
                  <a:lnTo>
                    <a:pt x="107" y="615"/>
                  </a:lnTo>
                  <a:lnTo>
                    <a:pt x="107" y="610"/>
                  </a:lnTo>
                  <a:lnTo>
                    <a:pt x="107" y="606"/>
                  </a:lnTo>
                  <a:lnTo>
                    <a:pt x="107" y="601"/>
                  </a:lnTo>
                  <a:lnTo>
                    <a:pt x="107" y="596"/>
                  </a:lnTo>
                  <a:lnTo>
                    <a:pt x="107" y="586"/>
                  </a:lnTo>
                  <a:lnTo>
                    <a:pt x="107" y="581"/>
                  </a:lnTo>
                  <a:lnTo>
                    <a:pt x="107" y="577"/>
                  </a:lnTo>
                  <a:lnTo>
                    <a:pt x="107" y="567"/>
                  </a:lnTo>
                  <a:lnTo>
                    <a:pt x="107" y="557"/>
                  </a:lnTo>
                  <a:lnTo>
                    <a:pt x="107" y="552"/>
                  </a:lnTo>
                  <a:lnTo>
                    <a:pt x="112" y="543"/>
                  </a:lnTo>
                  <a:lnTo>
                    <a:pt x="112" y="533"/>
                  </a:lnTo>
                  <a:lnTo>
                    <a:pt x="112" y="528"/>
                  </a:lnTo>
                  <a:lnTo>
                    <a:pt x="112" y="518"/>
                  </a:lnTo>
                  <a:lnTo>
                    <a:pt x="112" y="513"/>
                  </a:lnTo>
                  <a:lnTo>
                    <a:pt x="112" y="504"/>
                  </a:lnTo>
                  <a:lnTo>
                    <a:pt x="112" y="499"/>
                  </a:lnTo>
                  <a:lnTo>
                    <a:pt x="112" y="489"/>
                  </a:lnTo>
                  <a:lnTo>
                    <a:pt x="112" y="480"/>
                  </a:lnTo>
                  <a:lnTo>
                    <a:pt x="112" y="475"/>
                  </a:lnTo>
                  <a:lnTo>
                    <a:pt x="112" y="465"/>
                  </a:lnTo>
                  <a:lnTo>
                    <a:pt x="112" y="460"/>
                  </a:lnTo>
                  <a:lnTo>
                    <a:pt x="112" y="450"/>
                  </a:lnTo>
                  <a:lnTo>
                    <a:pt x="112" y="446"/>
                  </a:lnTo>
                  <a:lnTo>
                    <a:pt x="112" y="436"/>
                  </a:lnTo>
                  <a:lnTo>
                    <a:pt x="117" y="431"/>
                  </a:lnTo>
                  <a:lnTo>
                    <a:pt x="117" y="421"/>
                  </a:lnTo>
                  <a:lnTo>
                    <a:pt x="117" y="417"/>
                  </a:lnTo>
                  <a:lnTo>
                    <a:pt x="117" y="412"/>
                  </a:lnTo>
                  <a:lnTo>
                    <a:pt x="117" y="407"/>
                  </a:lnTo>
                  <a:lnTo>
                    <a:pt x="117" y="402"/>
                  </a:lnTo>
                  <a:lnTo>
                    <a:pt x="117" y="397"/>
                  </a:lnTo>
                  <a:lnTo>
                    <a:pt x="117" y="392"/>
                  </a:lnTo>
                  <a:lnTo>
                    <a:pt x="117" y="387"/>
                  </a:lnTo>
                  <a:lnTo>
                    <a:pt x="117" y="383"/>
                  </a:lnTo>
                  <a:lnTo>
                    <a:pt x="117" y="378"/>
                  </a:lnTo>
                  <a:lnTo>
                    <a:pt x="117" y="373"/>
                  </a:lnTo>
                  <a:lnTo>
                    <a:pt x="117" y="368"/>
                  </a:lnTo>
                  <a:lnTo>
                    <a:pt x="117" y="363"/>
                  </a:lnTo>
                  <a:lnTo>
                    <a:pt x="117" y="358"/>
                  </a:lnTo>
                  <a:lnTo>
                    <a:pt x="122" y="353"/>
                  </a:lnTo>
                  <a:lnTo>
                    <a:pt x="122" y="344"/>
                  </a:lnTo>
                  <a:lnTo>
                    <a:pt x="122" y="339"/>
                  </a:lnTo>
                  <a:lnTo>
                    <a:pt x="122" y="334"/>
                  </a:lnTo>
                  <a:lnTo>
                    <a:pt x="122" y="329"/>
                  </a:lnTo>
                  <a:lnTo>
                    <a:pt x="122" y="324"/>
                  </a:lnTo>
                  <a:lnTo>
                    <a:pt x="122" y="320"/>
                  </a:lnTo>
                  <a:lnTo>
                    <a:pt x="122" y="315"/>
                  </a:lnTo>
                  <a:lnTo>
                    <a:pt x="122" y="310"/>
                  </a:lnTo>
                  <a:lnTo>
                    <a:pt x="122" y="305"/>
                  </a:lnTo>
                  <a:lnTo>
                    <a:pt x="122" y="300"/>
                  </a:lnTo>
                  <a:lnTo>
                    <a:pt x="122" y="295"/>
                  </a:lnTo>
                  <a:lnTo>
                    <a:pt x="122" y="290"/>
                  </a:lnTo>
                  <a:lnTo>
                    <a:pt x="122" y="286"/>
                  </a:lnTo>
                  <a:lnTo>
                    <a:pt x="126" y="276"/>
                  </a:lnTo>
                  <a:lnTo>
                    <a:pt x="126" y="271"/>
                  </a:lnTo>
                  <a:lnTo>
                    <a:pt x="126" y="266"/>
                  </a:lnTo>
                  <a:lnTo>
                    <a:pt x="126" y="261"/>
                  </a:lnTo>
                  <a:lnTo>
                    <a:pt x="126" y="252"/>
                  </a:lnTo>
                  <a:lnTo>
                    <a:pt x="126" y="247"/>
                  </a:lnTo>
                  <a:lnTo>
                    <a:pt x="126" y="242"/>
                  </a:lnTo>
                  <a:lnTo>
                    <a:pt x="126" y="237"/>
                  </a:lnTo>
                  <a:lnTo>
                    <a:pt x="126" y="232"/>
                  </a:lnTo>
                  <a:lnTo>
                    <a:pt x="126" y="227"/>
                  </a:lnTo>
                  <a:lnTo>
                    <a:pt x="126" y="223"/>
                  </a:lnTo>
                  <a:lnTo>
                    <a:pt x="126" y="213"/>
                  </a:lnTo>
                  <a:lnTo>
                    <a:pt x="126" y="208"/>
                  </a:lnTo>
                  <a:lnTo>
                    <a:pt x="126" y="203"/>
                  </a:lnTo>
                  <a:lnTo>
                    <a:pt x="126" y="198"/>
                  </a:lnTo>
                  <a:lnTo>
                    <a:pt x="131" y="194"/>
                  </a:lnTo>
                  <a:lnTo>
                    <a:pt x="131" y="189"/>
                  </a:lnTo>
                  <a:lnTo>
                    <a:pt x="131" y="184"/>
                  </a:lnTo>
                  <a:lnTo>
                    <a:pt x="131" y="179"/>
                  </a:lnTo>
                  <a:lnTo>
                    <a:pt x="131" y="174"/>
                  </a:lnTo>
                  <a:lnTo>
                    <a:pt x="131" y="169"/>
                  </a:lnTo>
                  <a:lnTo>
                    <a:pt x="131" y="164"/>
                  </a:lnTo>
                  <a:lnTo>
                    <a:pt x="131" y="160"/>
                  </a:lnTo>
                  <a:lnTo>
                    <a:pt x="131" y="155"/>
                  </a:lnTo>
                  <a:lnTo>
                    <a:pt x="131" y="150"/>
                  </a:lnTo>
                  <a:lnTo>
                    <a:pt x="131" y="145"/>
                  </a:lnTo>
                  <a:lnTo>
                    <a:pt x="131" y="140"/>
                  </a:lnTo>
                  <a:lnTo>
                    <a:pt x="136" y="135"/>
                  </a:lnTo>
                  <a:lnTo>
                    <a:pt x="136" y="130"/>
                  </a:lnTo>
                  <a:lnTo>
                    <a:pt x="136" y="126"/>
                  </a:lnTo>
                  <a:lnTo>
                    <a:pt x="136" y="121"/>
                  </a:lnTo>
                  <a:lnTo>
                    <a:pt x="136" y="116"/>
                  </a:lnTo>
                  <a:lnTo>
                    <a:pt x="136" y="111"/>
                  </a:lnTo>
                  <a:lnTo>
                    <a:pt x="136" y="106"/>
                  </a:lnTo>
                  <a:lnTo>
                    <a:pt x="136" y="101"/>
                  </a:lnTo>
                  <a:lnTo>
                    <a:pt x="136" y="97"/>
                  </a:lnTo>
                  <a:lnTo>
                    <a:pt x="141" y="92"/>
                  </a:lnTo>
                  <a:lnTo>
                    <a:pt x="141" y="87"/>
                  </a:lnTo>
                  <a:lnTo>
                    <a:pt x="141" y="82"/>
                  </a:lnTo>
                  <a:lnTo>
                    <a:pt x="141" y="77"/>
                  </a:lnTo>
                  <a:lnTo>
                    <a:pt x="141" y="72"/>
                  </a:lnTo>
                  <a:lnTo>
                    <a:pt x="146" y="72"/>
                  </a:lnTo>
                  <a:lnTo>
                    <a:pt x="146" y="77"/>
                  </a:lnTo>
                  <a:lnTo>
                    <a:pt x="146" y="82"/>
                  </a:lnTo>
                  <a:lnTo>
                    <a:pt x="146" y="87"/>
                  </a:lnTo>
                  <a:lnTo>
                    <a:pt x="151" y="87"/>
                  </a:lnTo>
                  <a:lnTo>
                    <a:pt x="151" y="92"/>
                  </a:lnTo>
                  <a:lnTo>
                    <a:pt x="151" y="97"/>
                  </a:lnTo>
                  <a:lnTo>
                    <a:pt x="151" y="101"/>
                  </a:lnTo>
                  <a:lnTo>
                    <a:pt x="151" y="106"/>
                  </a:lnTo>
                  <a:lnTo>
                    <a:pt x="151" y="111"/>
                  </a:lnTo>
                  <a:lnTo>
                    <a:pt x="151" y="116"/>
                  </a:lnTo>
                  <a:lnTo>
                    <a:pt x="151" y="121"/>
                  </a:lnTo>
                  <a:lnTo>
                    <a:pt x="151" y="126"/>
                  </a:lnTo>
                  <a:lnTo>
                    <a:pt x="151" y="135"/>
                  </a:lnTo>
                  <a:lnTo>
                    <a:pt x="151" y="140"/>
                  </a:lnTo>
                  <a:lnTo>
                    <a:pt x="151" y="150"/>
                  </a:lnTo>
                  <a:lnTo>
                    <a:pt x="151" y="155"/>
                  </a:lnTo>
                  <a:lnTo>
                    <a:pt x="151" y="164"/>
                  </a:lnTo>
                  <a:lnTo>
                    <a:pt x="156" y="174"/>
                  </a:lnTo>
                  <a:lnTo>
                    <a:pt x="156" y="179"/>
                  </a:lnTo>
                  <a:lnTo>
                    <a:pt x="156" y="189"/>
                  </a:lnTo>
                  <a:lnTo>
                    <a:pt x="156" y="198"/>
                  </a:lnTo>
                  <a:lnTo>
                    <a:pt x="156" y="208"/>
                  </a:lnTo>
                  <a:lnTo>
                    <a:pt x="156" y="218"/>
                  </a:lnTo>
                  <a:lnTo>
                    <a:pt x="156" y="227"/>
                  </a:lnTo>
                  <a:lnTo>
                    <a:pt x="156" y="237"/>
                  </a:lnTo>
                  <a:lnTo>
                    <a:pt x="156" y="247"/>
                  </a:lnTo>
                  <a:lnTo>
                    <a:pt x="156" y="257"/>
                  </a:lnTo>
                  <a:lnTo>
                    <a:pt x="156" y="271"/>
                  </a:lnTo>
                  <a:lnTo>
                    <a:pt x="156" y="276"/>
                  </a:lnTo>
                  <a:lnTo>
                    <a:pt x="156" y="290"/>
                  </a:lnTo>
                  <a:lnTo>
                    <a:pt x="156" y="300"/>
                  </a:lnTo>
                  <a:lnTo>
                    <a:pt x="156" y="305"/>
                  </a:lnTo>
                  <a:lnTo>
                    <a:pt x="160" y="315"/>
                  </a:lnTo>
                  <a:lnTo>
                    <a:pt x="160" y="324"/>
                  </a:lnTo>
                  <a:lnTo>
                    <a:pt x="160" y="334"/>
                  </a:lnTo>
                  <a:lnTo>
                    <a:pt x="160" y="339"/>
                  </a:lnTo>
                  <a:lnTo>
                    <a:pt x="160" y="349"/>
                  </a:lnTo>
                  <a:lnTo>
                    <a:pt x="160" y="358"/>
                  </a:lnTo>
                  <a:lnTo>
                    <a:pt x="160" y="368"/>
                  </a:lnTo>
                  <a:lnTo>
                    <a:pt x="160" y="373"/>
                  </a:lnTo>
                  <a:lnTo>
                    <a:pt x="160" y="383"/>
                  </a:lnTo>
                  <a:lnTo>
                    <a:pt x="160" y="392"/>
                  </a:lnTo>
                  <a:lnTo>
                    <a:pt x="160" y="397"/>
                  </a:lnTo>
                  <a:lnTo>
                    <a:pt x="160" y="407"/>
                  </a:lnTo>
                  <a:lnTo>
                    <a:pt x="160" y="412"/>
                  </a:lnTo>
                  <a:lnTo>
                    <a:pt x="160" y="421"/>
                  </a:lnTo>
                  <a:lnTo>
                    <a:pt x="165" y="426"/>
                  </a:lnTo>
                  <a:lnTo>
                    <a:pt x="165" y="436"/>
                  </a:lnTo>
                  <a:lnTo>
                    <a:pt x="165" y="441"/>
                  </a:lnTo>
                  <a:lnTo>
                    <a:pt x="165" y="446"/>
                  </a:lnTo>
                  <a:lnTo>
                    <a:pt x="165" y="455"/>
                  </a:lnTo>
                  <a:lnTo>
                    <a:pt x="165" y="460"/>
                  </a:lnTo>
                  <a:lnTo>
                    <a:pt x="165" y="465"/>
                  </a:lnTo>
                  <a:lnTo>
                    <a:pt x="165" y="475"/>
                  </a:lnTo>
                  <a:lnTo>
                    <a:pt x="165" y="480"/>
                  </a:lnTo>
                  <a:lnTo>
                    <a:pt x="165" y="484"/>
                  </a:lnTo>
                  <a:lnTo>
                    <a:pt x="165" y="489"/>
                  </a:lnTo>
                  <a:lnTo>
                    <a:pt x="165" y="494"/>
                  </a:lnTo>
                  <a:lnTo>
                    <a:pt x="165" y="499"/>
                  </a:lnTo>
                  <a:lnTo>
                    <a:pt x="165" y="504"/>
                  </a:lnTo>
                  <a:lnTo>
                    <a:pt x="165" y="509"/>
                  </a:lnTo>
                  <a:lnTo>
                    <a:pt x="170" y="513"/>
                  </a:lnTo>
                  <a:lnTo>
                    <a:pt x="170" y="518"/>
                  </a:lnTo>
                  <a:lnTo>
                    <a:pt x="170" y="523"/>
                  </a:lnTo>
                  <a:lnTo>
                    <a:pt x="170" y="528"/>
                  </a:lnTo>
                  <a:lnTo>
                    <a:pt x="170" y="533"/>
                  </a:lnTo>
                  <a:lnTo>
                    <a:pt x="170" y="538"/>
                  </a:lnTo>
                  <a:lnTo>
                    <a:pt x="175" y="538"/>
                  </a:lnTo>
                  <a:lnTo>
                    <a:pt x="175" y="533"/>
                  </a:lnTo>
                  <a:lnTo>
                    <a:pt x="175" y="528"/>
                  </a:lnTo>
                  <a:lnTo>
                    <a:pt x="175" y="523"/>
                  </a:lnTo>
                  <a:lnTo>
                    <a:pt x="180" y="518"/>
                  </a:lnTo>
                  <a:lnTo>
                    <a:pt x="180" y="513"/>
                  </a:lnTo>
                  <a:lnTo>
                    <a:pt x="180" y="509"/>
                  </a:lnTo>
                  <a:lnTo>
                    <a:pt x="180" y="504"/>
                  </a:lnTo>
                  <a:lnTo>
                    <a:pt x="180" y="499"/>
                  </a:lnTo>
                  <a:lnTo>
                    <a:pt x="180" y="494"/>
                  </a:lnTo>
                  <a:lnTo>
                    <a:pt x="180" y="489"/>
                  </a:lnTo>
                  <a:lnTo>
                    <a:pt x="180" y="484"/>
                  </a:lnTo>
                  <a:lnTo>
                    <a:pt x="180" y="480"/>
                  </a:lnTo>
                  <a:lnTo>
                    <a:pt x="180" y="475"/>
                  </a:lnTo>
                  <a:lnTo>
                    <a:pt x="185" y="470"/>
                  </a:lnTo>
                  <a:lnTo>
                    <a:pt x="185" y="465"/>
                  </a:lnTo>
                  <a:lnTo>
                    <a:pt x="185" y="460"/>
                  </a:lnTo>
                  <a:lnTo>
                    <a:pt x="185" y="455"/>
                  </a:lnTo>
                  <a:lnTo>
                    <a:pt x="185" y="450"/>
                  </a:lnTo>
                  <a:lnTo>
                    <a:pt x="185" y="446"/>
                  </a:lnTo>
                  <a:lnTo>
                    <a:pt x="185" y="441"/>
                  </a:lnTo>
                  <a:lnTo>
                    <a:pt x="185" y="436"/>
                  </a:lnTo>
                  <a:lnTo>
                    <a:pt x="185" y="431"/>
                  </a:lnTo>
                  <a:lnTo>
                    <a:pt x="185" y="426"/>
                  </a:lnTo>
                  <a:lnTo>
                    <a:pt x="185" y="421"/>
                  </a:lnTo>
                  <a:lnTo>
                    <a:pt x="185" y="417"/>
                  </a:lnTo>
                  <a:lnTo>
                    <a:pt x="189" y="412"/>
                  </a:lnTo>
                  <a:lnTo>
                    <a:pt x="189" y="407"/>
                  </a:lnTo>
                  <a:lnTo>
                    <a:pt x="189" y="402"/>
                  </a:lnTo>
                  <a:lnTo>
                    <a:pt x="189" y="397"/>
                  </a:lnTo>
                  <a:lnTo>
                    <a:pt x="189" y="392"/>
                  </a:lnTo>
                  <a:lnTo>
                    <a:pt x="189" y="387"/>
                  </a:lnTo>
                  <a:lnTo>
                    <a:pt x="189" y="383"/>
                  </a:lnTo>
                  <a:lnTo>
                    <a:pt x="189" y="378"/>
                  </a:lnTo>
                  <a:lnTo>
                    <a:pt x="189" y="373"/>
                  </a:lnTo>
                  <a:lnTo>
                    <a:pt x="189" y="368"/>
                  </a:lnTo>
                  <a:lnTo>
                    <a:pt x="189" y="363"/>
                  </a:lnTo>
                  <a:lnTo>
                    <a:pt x="189" y="358"/>
                  </a:lnTo>
                  <a:lnTo>
                    <a:pt x="194" y="353"/>
                  </a:lnTo>
                  <a:lnTo>
                    <a:pt x="194" y="349"/>
                  </a:lnTo>
                  <a:lnTo>
                    <a:pt x="194" y="344"/>
                  </a:lnTo>
                  <a:lnTo>
                    <a:pt x="194" y="339"/>
                  </a:lnTo>
                  <a:lnTo>
                    <a:pt x="194" y="334"/>
                  </a:lnTo>
                  <a:lnTo>
                    <a:pt x="194" y="329"/>
                  </a:lnTo>
                  <a:lnTo>
                    <a:pt x="194" y="324"/>
                  </a:lnTo>
                  <a:lnTo>
                    <a:pt x="194" y="320"/>
                  </a:lnTo>
                  <a:lnTo>
                    <a:pt x="194" y="315"/>
                  </a:lnTo>
                  <a:lnTo>
                    <a:pt x="194" y="310"/>
                  </a:lnTo>
                  <a:lnTo>
                    <a:pt x="194" y="305"/>
                  </a:lnTo>
                  <a:lnTo>
                    <a:pt x="194" y="300"/>
                  </a:lnTo>
                  <a:lnTo>
                    <a:pt x="194" y="295"/>
                  </a:lnTo>
                  <a:lnTo>
                    <a:pt x="199" y="295"/>
                  </a:lnTo>
                  <a:lnTo>
                    <a:pt x="199" y="290"/>
                  </a:lnTo>
                  <a:lnTo>
                    <a:pt x="199" y="286"/>
                  </a:lnTo>
                  <a:lnTo>
                    <a:pt x="199" y="281"/>
                  </a:lnTo>
                  <a:lnTo>
                    <a:pt x="199" y="276"/>
                  </a:lnTo>
                  <a:lnTo>
                    <a:pt x="199" y="271"/>
                  </a:lnTo>
                  <a:lnTo>
                    <a:pt x="199" y="266"/>
                  </a:lnTo>
                  <a:lnTo>
                    <a:pt x="199" y="261"/>
                  </a:lnTo>
                  <a:lnTo>
                    <a:pt x="199" y="257"/>
                  </a:lnTo>
                  <a:lnTo>
                    <a:pt x="199" y="252"/>
                  </a:lnTo>
                  <a:lnTo>
                    <a:pt x="199" y="247"/>
                  </a:lnTo>
                  <a:lnTo>
                    <a:pt x="199" y="242"/>
                  </a:lnTo>
                  <a:lnTo>
                    <a:pt x="204" y="237"/>
                  </a:lnTo>
                  <a:lnTo>
                    <a:pt x="204" y="232"/>
                  </a:lnTo>
                  <a:lnTo>
                    <a:pt x="204" y="227"/>
                  </a:lnTo>
                  <a:lnTo>
                    <a:pt x="204" y="223"/>
                  </a:lnTo>
                  <a:lnTo>
                    <a:pt x="204" y="218"/>
                  </a:lnTo>
                  <a:lnTo>
                    <a:pt x="204" y="213"/>
                  </a:lnTo>
                  <a:lnTo>
                    <a:pt x="204" y="208"/>
                  </a:lnTo>
                  <a:lnTo>
                    <a:pt x="204" y="203"/>
                  </a:lnTo>
                  <a:lnTo>
                    <a:pt x="204" y="198"/>
                  </a:lnTo>
                  <a:lnTo>
                    <a:pt x="204" y="194"/>
                  </a:lnTo>
                  <a:lnTo>
                    <a:pt x="209" y="189"/>
                  </a:lnTo>
                  <a:lnTo>
                    <a:pt x="209" y="184"/>
                  </a:lnTo>
                  <a:lnTo>
                    <a:pt x="209" y="179"/>
                  </a:lnTo>
                  <a:lnTo>
                    <a:pt x="209" y="174"/>
                  </a:lnTo>
                  <a:lnTo>
                    <a:pt x="209" y="169"/>
                  </a:lnTo>
                  <a:lnTo>
                    <a:pt x="209" y="164"/>
                  </a:lnTo>
                  <a:lnTo>
                    <a:pt x="209" y="160"/>
                  </a:lnTo>
                  <a:lnTo>
                    <a:pt x="209" y="155"/>
                  </a:lnTo>
                  <a:lnTo>
                    <a:pt x="209" y="150"/>
                  </a:lnTo>
                  <a:lnTo>
                    <a:pt x="214" y="150"/>
                  </a:lnTo>
                  <a:lnTo>
                    <a:pt x="214" y="145"/>
                  </a:lnTo>
                  <a:lnTo>
                    <a:pt x="214" y="140"/>
                  </a:lnTo>
                  <a:lnTo>
                    <a:pt x="214" y="135"/>
                  </a:lnTo>
                  <a:lnTo>
                    <a:pt x="214" y="130"/>
                  </a:lnTo>
                  <a:lnTo>
                    <a:pt x="214" y="126"/>
                  </a:lnTo>
                  <a:lnTo>
                    <a:pt x="214" y="121"/>
                  </a:lnTo>
                  <a:lnTo>
                    <a:pt x="214" y="116"/>
                  </a:lnTo>
                  <a:lnTo>
                    <a:pt x="219" y="116"/>
                  </a:lnTo>
                  <a:lnTo>
                    <a:pt x="219" y="111"/>
                  </a:lnTo>
                  <a:lnTo>
                    <a:pt x="219" y="106"/>
                  </a:lnTo>
                  <a:lnTo>
                    <a:pt x="223" y="111"/>
                  </a:lnTo>
                  <a:lnTo>
                    <a:pt x="223" y="116"/>
                  </a:lnTo>
                  <a:lnTo>
                    <a:pt x="223" y="121"/>
                  </a:lnTo>
                  <a:lnTo>
                    <a:pt x="223" y="126"/>
                  </a:lnTo>
                  <a:lnTo>
                    <a:pt x="223" y="130"/>
                  </a:lnTo>
                  <a:lnTo>
                    <a:pt x="223" y="135"/>
                  </a:lnTo>
                  <a:lnTo>
                    <a:pt x="223" y="140"/>
                  </a:lnTo>
                  <a:lnTo>
                    <a:pt x="228" y="145"/>
                  </a:lnTo>
                  <a:lnTo>
                    <a:pt x="228" y="150"/>
                  </a:lnTo>
                  <a:lnTo>
                    <a:pt x="228" y="155"/>
                  </a:lnTo>
                  <a:lnTo>
                    <a:pt x="228" y="160"/>
                  </a:lnTo>
                  <a:lnTo>
                    <a:pt x="228" y="164"/>
                  </a:lnTo>
                  <a:lnTo>
                    <a:pt x="228" y="169"/>
                  </a:lnTo>
                  <a:lnTo>
                    <a:pt x="228" y="174"/>
                  </a:lnTo>
                  <a:lnTo>
                    <a:pt x="228" y="179"/>
                  </a:lnTo>
                  <a:lnTo>
                    <a:pt x="228" y="184"/>
                  </a:lnTo>
                  <a:lnTo>
                    <a:pt x="228" y="189"/>
                  </a:lnTo>
                  <a:lnTo>
                    <a:pt x="228" y="198"/>
                  </a:lnTo>
                  <a:lnTo>
                    <a:pt x="228" y="203"/>
                  </a:lnTo>
                  <a:lnTo>
                    <a:pt x="228" y="208"/>
                  </a:lnTo>
                  <a:lnTo>
                    <a:pt x="233" y="213"/>
                  </a:lnTo>
                  <a:lnTo>
                    <a:pt x="233" y="223"/>
                  </a:lnTo>
                  <a:lnTo>
                    <a:pt x="233" y="227"/>
                  </a:lnTo>
                  <a:lnTo>
                    <a:pt x="233" y="232"/>
                  </a:lnTo>
                  <a:lnTo>
                    <a:pt x="233" y="237"/>
                  </a:lnTo>
                  <a:lnTo>
                    <a:pt x="233" y="247"/>
                  </a:lnTo>
                  <a:lnTo>
                    <a:pt x="233" y="257"/>
                  </a:lnTo>
                  <a:lnTo>
                    <a:pt x="233" y="261"/>
                  </a:lnTo>
                  <a:lnTo>
                    <a:pt x="233" y="266"/>
                  </a:lnTo>
                  <a:lnTo>
                    <a:pt x="233" y="276"/>
                  </a:lnTo>
                  <a:lnTo>
                    <a:pt x="233" y="281"/>
                  </a:lnTo>
                  <a:lnTo>
                    <a:pt x="233" y="290"/>
                  </a:lnTo>
                  <a:lnTo>
                    <a:pt x="233" y="295"/>
                  </a:lnTo>
                  <a:lnTo>
                    <a:pt x="233" y="305"/>
                  </a:lnTo>
                  <a:lnTo>
                    <a:pt x="233" y="310"/>
                  </a:lnTo>
                  <a:lnTo>
                    <a:pt x="238" y="320"/>
                  </a:lnTo>
                  <a:lnTo>
                    <a:pt x="238" y="324"/>
                  </a:lnTo>
                  <a:lnTo>
                    <a:pt x="238" y="329"/>
                  </a:lnTo>
                  <a:lnTo>
                    <a:pt x="238" y="339"/>
                  </a:lnTo>
                  <a:lnTo>
                    <a:pt x="238" y="344"/>
                  </a:lnTo>
                  <a:lnTo>
                    <a:pt x="238" y="353"/>
                  </a:lnTo>
                  <a:lnTo>
                    <a:pt x="238" y="358"/>
                  </a:lnTo>
                  <a:lnTo>
                    <a:pt x="238" y="368"/>
                  </a:lnTo>
                  <a:lnTo>
                    <a:pt x="238" y="373"/>
                  </a:lnTo>
                  <a:lnTo>
                    <a:pt x="238" y="378"/>
                  </a:lnTo>
                  <a:lnTo>
                    <a:pt x="238" y="383"/>
                  </a:lnTo>
                  <a:lnTo>
                    <a:pt x="238" y="392"/>
                  </a:lnTo>
                  <a:lnTo>
                    <a:pt x="238" y="397"/>
                  </a:lnTo>
                  <a:lnTo>
                    <a:pt x="238" y="402"/>
                  </a:lnTo>
                  <a:lnTo>
                    <a:pt x="243" y="412"/>
                  </a:lnTo>
                  <a:lnTo>
                    <a:pt x="243" y="417"/>
                  </a:lnTo>
                  <a:lnTo>
                    <a:pt x="243" y="421"/>
                  </a:lnTo>
                  <a:lnTo>
                    <a:pt x="243" y="426"/>
                  </a:lnTo>
                  <a:lnTo>
                    <a:pt x="243" y="431"/>
                  </a:lnTo>
                  <a:lnTo>
                    <a:pt x="243" y="436"/>
                  </a:lnTo>
                  <a:lnTo>
                    <a:pt x="243" y="446"/>
                  </a:lnTo>
                  <a:lnTo>
                    <a:pt x="243" y="450"/>
                  </a:lnTo>
                  <a:lnTo>
                    <a:pt x="243" y="455"/>
                  </a:lnTo>
                  <a:lnTo>
                    <a:pt x="243" y="460"/>
                  </a:lnTo>
                  <a:lnTo>
                    <a:pt x="243" y="465"/>
                  </a:lnTo>
                  <a:lnTo>
                    <a:pt x="243" y="470"/>
                  </a:lnTo>
                  <a:lnTo>
                    <a:pt x="243" y="475"/>
                  </a:lnTo>
                  <a:lnTo>
                    <a:pt x="243" y="480"/>
                  </a:lnTo>
                  <a:lnTo>
                    <a:pt x="248" y="484"/>
                  </a:lnTo>
                  <a:lnTo>
                    <a:pt x="248" y="489"/>
                  </a:lnTo>
                  <a:lnTo>
                    <a:pt x="248" y="494"/>
                  </a:lnTo>
                  <a:lnTo>
                    <a:pt x="248" y="499"/>
                  </a:lnTo>
                  <a:lnTo>
                    <a:pt x="248" y="504"/>
                  </a:lnTo>
                  <a:lnTo>
                    <a:pt x="248" y="509"/>
                  </a:lnTo>
                  <a:lnTo>
                    <a:pt x="253" y="509"/>
                  </a:lnTo>
                  <a:lnTo>
                    <a:pt x="253" y="504"/>
                  </a:lnTo>
                  <a:lnTo>
                    <a:pt x="253" y="499"/>
                  </a:lnTo>
                  <a:lnTo>
                    <a:pt x="253" y="494"/>
                  </a:lnTo>
                  <a:lnTo>
                    <a:pt x="253" y="489"/>
                  </a:lnTo>
                  <a:lnTo>
                    <a:pt x="257" y="489"/>
                  </a:lnTo>
                  <a:lnTo>
                    <a:pt x="257" y="484"/>
                  </a:lnTo>
                  <a:lnTo>
                    <a:pt x="257" y="480"/>
                  </a:lnTo>
                  <a:lnTo>
                    <a:pt x="257" y="475"/>
                  </a:lnTo>
                  <a:lnTo>
                    <a:pt x="257" y="470"/>
                  </a:lnTo>
                  <a:lnTo>
                    <a:pt x="257" y="465"/>
                  </a:lnTo>
                  <a:lnTo>
                    <a:pt x="257" y="460"/>
                  </a:lnTo>
                  <a:lnTo>
                    <a:pt x="257" y="455"/>
                  </a:lnTo>
                  <a:lnTo>
                    <a:pt x="257" y="450"/>
                  </a:lnTo>
                  <a:lnTo>
                    <a:pt x="257" y="446"/>
                  </a:lnTo>
                  <a:lnTo>
                    <a:pt x="257" y="441"/>
                  </a:lnTo>
                  <a:lnTo>
                    <a:pt x="257" y="436"/>
                  </a:lnTo>
                  <a:lnTo>
                    <a:pt x="257" y="426"/>
                  </a:lnTo>
                  <a:lnTo>
                    <a:pt x="262" y="421"/>
                  </a:lnTo>
                  <a:lnTo>
                    <a:pt x="262" y="417"/>
                  </a:lnTo>
                  <a:lnTo>
                    <a:pt x="262" y="412"/>
                  </a:lnTo>
                  <a:lnTo>
                    <a:pt x="262" y="407"/>
                  </a:lnTo>
                  <a:lnTo>
                    <a:pt x="262" y="402"/>
                  </a:lnTo>
                  <a:lnTo>
                    <a:pt x="262" y="397"/>
                  </a:lnTo>
                  <a:lnTo>
                    <a:pt x="262" y="392"/>
                  </a:lnTo>
                  <a:lnTo>
                    <a:pt x="262" y="387"/>
                  </a:lnTo>
                  <a:lnTo>
                    <a:pt x="262" y="383"/>
                  </a:lnTo>
                  <a:lnTo>
                    <a:pt x="262" y="373"/>
                  </a:lnTo>
                  <a:lnTo>
                    <a:pt x="262" y="368"/>
                  </a:lnTo>
                  <a:lnTo>
                    <a:pt x="262" y="363"/>
                  </a:lnTo>
                  <a:lnTo>
                    <a:pt x="262" y="358"/>
                  </a:lnTo>
                  <a:lnTo>
                    <a:pt x="262" y="353"/>
                  </a:lnTo>
                  <a:lnTo>
                    <a:pt x="267" y="344"/>
                  </a:lnTo>
                  <a:lnTo>
                    <a:pt x="267" y="339"/>
                  </a:lnTo>
                  <a:lnTo>
                    <a:pt x="267" y="334"/>
                  </a:lnTo>
                  <a:lnTo>
                    <a:pt x="267" y="329"/>
                  </a:lnTo>
                  <a:lnTo>
                    <a:pt x="267" y="324"/>
                  </a:lnTo>
                  <a:lnTo>
                    <a:pt x="267" y="315"/>
                  </a:lnTo>
                  <a:lnTo>
                    <a:pt x="267" y="310"/>
                  </a:lnTo>
                  <a:lnTo>
                    <a:pt x="267" y="305"/>
                  </a:lnTo>
                  <a:lnTo>
                    <a:pt x="267" y="300"/>
                  </a:lnTo>
                  <a:lnTo>
                    <a:pt x="267" y="290"/>
                  </a:lnTo>
                  <a:lnTo>
                    <a:pt x="267" y="286"/>
                  </a:lnTo>
                  <a:lnTo>
                    <a:pt x="267" y="281"/>
                  </a:lnTo>
                  <a:lnTo>
                    <a:pt x="267" y="271"/>
                  </a:lnTo>
                  <a:lnTo>
                    <a:pt x="267" y="266"/>
                  </a:lnTo>
                  <a:lnTo>
                    <a:pt x="267" y="261"/>
                  </a:lnTo>
                  <a:lnTo>
                    <a:pt x="272" y="252"/>
                  </a:lnTo>
                  <a:lnTo>
                    <a:pt x="272" y="247"/>
                  </a:lnTo>
                  <a:lnTo>
                    <a:pt x="272" y="242"/>
                  </a:lnTo>
                  <a:lnTo>
                    <a:pt x="272" y="232"/>
                  </a:lnTo>
                  <a:lnTo>
                    <a:pt x="272" y="227"/>
                  </a:lnTo>
                  <a:lnTo>
                    <a:pt x="272" y="223"/>
                  </a:lnTo>
                  <a:lnTo>
                    <a:pt x="272" y="218"/>
                  </a:lnTo>
                  <a:lnTo>
                    <a:pt x="272" y="208"/>
                  </a:lnTo>
                  <a:lnTo>
                    <a:pt x="272" y="203"/>
                  </a:lnTo>
                  <a:lnTo>
                    <a:pt x="272" y="198"/>
                  </a:lnTo>
                  <a:lnTo>
                    <a:pt x="272" y="189"/>
                  </a:lnTo>
                  <a:lnTo>
                    <a:pt x="272" y="184"/>
                  </a:lnTo>
                  <a:lnTo>
                    <a:pt x="272" y="179"/>
                  </a:lnTo>
                  <a:lnTo>
                    <a:pt x="272" y="174"/>
                  </a:lnTo>
                  <a:lnTo>
                    <a:pt x="277" y="169"/>
                  </a:lnTo>
                  <a:lnTo>
                    <a:pt x="277" y="160"/>
                  </a:lnTo>
                  <a:lnTo>
                    <a:pt x="277" y="155"/>
                  </a:lnTo>
                  <a:lnTo>
                    <a:pt x="277" y="150"/>
                  </a:lnTo>
                  <a:lnTo>
                    <a:pt x="277" y="145"/>
                  </a:lnTo>
                  <a:lnTo>
                    <a:pt x="277" y="135"/>
                  </a:lnTo>
                  <a:lnTo>
                    <a:pt x="277" y="130"/>
                  </a:lnTo>
                  <a:lnTo>
                    <a:pt x="277" y="126"/>
                  </a:lnTo>
                  <a:lnTo>
                    <a:pt x="277" y="121"/>
                  </a:lnTo>
                  <a:lnTo>
                    <a:pt x="277" y="116"/>
                  </a:lnTo>
                  <a:lnTo>
                    <a:pt x="277" y="111"/>
                  </a:lnTo>
                  <a:lnTo>
                    <a:pt x="277" y="106"/>
                  </a:lnTo>
                  <a:lnTo>
                    <a:pt x="277" y="101"/>
                  </a:lnTo>
                  <a:lnTo>
                    <a:pt x="277" y="97"/>
                  </a:lnTo>
                  <a:lnTo>
                    <a:pt x="277" y="92"/>
                  </a:lnTo>
                  <a:lnTo>
                    <a:pt x="282" y="87"/>
                  </a:lnTo>
                  <a:lnTo>
                    <a:pt x="282" y="82"/>
                  </a:lnTo>
                  <a:lnTo>
                    <a:pt x="282" y="77"/>
                  </a:lnTo>
                  <a:lnTo>
                    <a:pt x="282" y="72"/>
                  </a:lnTo>
                  <a:lnTo>
                    <a:pt x="282" y="67"/>
                  </a:lnTo>
                  <a:lnTo>
                    <a:pt x="282" y="63"/>
                  </a:lnTo>
                  <a:lnTo>
                    <a:pt x="282" y="58"/>
                  </a:lnTo>
                  <a:lnTo>
                    <a:pt x="282" y="53"/>
                  </a:lnTo>
                  <a:lnTo>
                    <a:pt x="282" y="48"/>
                  </a:lnTo>
                  <a:lnTo>
                    <a:pt x="282" y="43"/>
                  </a:lnTo>
                  <a:lnTo>
                    <a:pt x="282" y="38"/>
                  </a:lnTo>
                  <a:lnTo>
                    <a:pt x="286" y="34"/>
                  </a:lnTo>
                  <a:lnTo>
                    <a:pt x="286" y="29"/>
                  </a:lnTo>
                  <a:lnTo>
                    <a:pt x="286" y="24"/>
                  </a:lnTo>
                  <a:lnTo>
                    <a:pt x="286" y="19"/>
                  </a:lnTo>
                  <a:lnTo>
                    <a:pt x="286" y="14"/>
                  </a:lnTo>
                  <a:lnTo>
                    <a:pt x="286" y="9"/>
                  </a:lnTo>
                  <a:lnTo>
                    <a:pt x="286" y="4"/>
                  </a:lnTo>
                  <a:lnTo>
                    <a:pt x="291" y="4"/>
                  </a:lnTo>
                  <a:lnTo>
                    <a:pt x="291" y="0"/>
                  </a:lnTo>
                  <a:lnTo>
                    <a:pt x="291" y="4"/>
                  </a:lnTo>
                  <a:lnTo>
                    <a:pt x="296" y="4"/>
                  </a:lnTo>
                  <a:lnTo>
                    <a:pt x="296" y="9"/>
                  </a:lnTo>
                  <a:lnTo>
                    <a:pt x="296" y="14"/>
                  </a:lnTo>
                  <a:lnTo>
                    <a:pt x="296" y="19"/>
                  </a:lnTo>
                  <a:lnTo>
                    <a:pt x="296" y="24"/>
                  </a:lnTo>
                  <a:lnTo>
                    <a:pt x="296" y="29"/>
                  </a:lnTo>
                  <a:lnTo>
                    <a:pt x="296" y="34"/>
                  </a:lnTo>
                  <a:lnTo>
                    <a:pt x="296" y="38"/>
                  </a:lnTo>
                  <a:lnTo>
                    <a:pt x="296" y="43"/>
                  </a:lnTo>
                  <a:lnTo>
                    <a:pt x="296" y="48"/>
                  </a:lnTo>
                  <a:lnTo>
                    <a:pt x="301" y="53"/>
                  </a:lnTo>
                  <a:lnTo>
                    <a:pt x="301" y="58"/>
                  </a:lnTo>
                  <a:lnTo>
                    <a:pt x="301" y="63"/>
                  </a:lnTo>
                  <a:lnTo>
                    <a:pt x="301" y="67"/>
                  </a:lnTo>
                  <a:lnTo>
                    <a:pt x="301" y="72"/>
                  </a:lnTo>
                  <a:lnTo>
                    <a:pt x="301" y="77"/>
                  </a:lnTo>
                  <a:lnTo>
                    <a:pt x="301" y="87"/>
                  </a:lnTo>
                  <a:lnTo>
                    <a:pt x="301" y="92"/>
                  </a:lnTo>
                  <a:lnTo>
                    <a:pt x="301" y="101"/>
                  </a:lnTo>
                  <a:lnTo>
                    <a:pt x="301" y="106"/>
                  </a:lnTo>
                  <a:lnTo>
                    <a:pt x="301" y="116"/>
                  </a:lnTo>
                  <a:lnTo>
                    <a:pt x="301" y="121"/>
                  </a:lnTo>
                  <a:lnTo>
                    <a:pt x="301" y="130"/>
                  </a:lnTo>
                  <a:lnTo>
                    <a:pt x="301" y="140"/>
                  </a:lnTo>
                  <a:lnTo>
                    <a:pt x="301" y="145"/>
                  </a:lnTo>
                  <a:lnTo>
                    <a:pt x="306" y="155"/>
                  </a:lnTo>
                  <a:lnTo>
                    <a:pt x="306" y="164"/>
                  </a:lnTo>
                  <a:lnTo>
                    <a:pt x="306" y="174"/>
                  </a:lnTo>
                  <a:lnTo>
                    <a:pt x="306" y="179"/>
                  </a:lnTo>
                  <a:lnTo>
                    <a:pt x="306" y="189"/>
                  </a:lnTo>
                  <a:lnTo>
                    <a:pt x="306" y="198"/>
                  </a:lnTo>
                  <a:lnTo>
                    <a:pt x="306" y="208"/>
                  </a:lnTo>
                  <a:lnTo>
                    <a:pt x="306" y="213"/>
                  </a:lnTo>
                  <a:lnTo>
                    <a:pt x="306" y="223"/>
                  </a:lnTo>
                  <a:lnTo>
                    <a:pt x="306" y="232"/>
                  </a:lnTo>
                </a:path>
              </a:pathLst>
            </a:custGeom>
            <a:noFill/>
            <a:ln w="222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4">
              <a:extLst>
                <a:ext uri="{FF2B5EF4-FFF2-40B4-BE49-F238E27FC236}">
                  <a16:creationId xmlns:a16="http://schemas.microsoft.com/office/drawing/2014/main" id="{D1123E9B-2069-94FF-1E84-587EC5684937}"/>
                </a:ext>
              </a:extLst>
            </p:cNvPr>
            <p:cNvSpPr>
              <a:spLocks/>
            </p:cNvSpPr>
            <p:nvPr/>
          </p:nvSpPr>
          <p:spPr bwMode="auto">
            <a:xfrm>
              <a:off x="5029" y="1451"/>
              <a:ext cx="465" cy="665"/>
            </a:xfrm>
            <a:custGeom>
              <a:avLst/>
              <a:gdLst>
                <a:gd name="T0" fmla="*/ 5 w 465"/>
                <a:gd name="T1" fmla="*/ 311 h 665"/>
                <a:gd name="T2" fmla="*/ 10 w 465"/>
                <a:gd name="T3" fmla="*/ 403 h 665"/>
                <a:gd name="T4" fmla="*/ 10 w 465"/>
                <a:gd name="T5" fmla="*/ 480 h 665"/>
                <a:gd name="T6" fmla="*/ 19 w 465"/>
                <a:gd name="T7" fmla="*/ 529 h 665"/>
                <a:gd name="T8" fmla="*/ 24 w 465"/>
                <a:gd name="T9" fmla="*/ 480 h 665"/>
                <a:gd name="T10" fmla="*/ 29 w 465"/>
                <a:gd name="T11" fmla="*/ 417 h 665"/>
                <a:gd name="T12" fmla="*/ 34 w 465"/>
                <a:gd name="T13" fmla="*/ 349 h 665"/>
                <a:gd name="T14" fmla="*/ 39 w 465"/>
                <a:gd name="T15" fmla="*/ 272 h 665"/>
                <a:gd name="T16" fmla="*/ 39 w 465"/>
                <a:gd name="T17" fmla="*/ 204 h 665"/>
                <a:gd name="T18" fmla="*/ 43 w 465"/>
                <a:gd name="T19" fmla="*/ 136 h 665"/>
                <a:gd name="T20" fmla="*/ 48 w 465"/>
                <a:gd name="T21" fmla="*/ 78 h 665"/>
                <a:gd name="T22" fmla="*/ 53 w 465"/>
                <a:gd name="T23" fmla="*/ 25 h 665"/>
                <a:gd name="T24" fmla="*/ 58 w 465"/>
                <a:gd name="T25" fmla="*/ 25 h 665"/>
                <a:gd name="T26" fmla="*/ 63 w 465"/>
                <a:gd name="T27" fmla="*/ 78 h 665"/>
                <a:gd name="T28" fmla="*/ 68 w 465"/>
                <a:gd name="T29" fmla="*/ 141 h 665"/>
                <a:gd name="T30" fmla="*/ 73 w 465"/>
                <a:gd name="T31" fmla="*/ 223 h 665"/>
                <a:gd name="T32" fmla="*/ 77 w 465"/>
                <a:gd name="T33" fmla="*/ 325 h 665"/>
                <a:gd name="T34" fmla="*/ 77 w 465"/>
                <a:gd name="T35" fmla="*/ 408 h 665"/>
                <a:gd name="T36" fmla="*/ 82 w 465"/>
                <a:gd name="T37" fmla="*/ 466 h 665"/>
                <a:gd name="T38" fmla="*/ 92 w 465"/>
                <a:gd name="T39" fmla="*/ 442 h 665"/>
                <a:gd name="T40" fmla="*/ 97 w 465"/>
                <a:gd name="T41" fmla="*/ 379 h 665"/>
                <a:gd name="T42" fmla="*/ 102 w 465"/>
                <a:gd name="T43" fmla="*/ 311 h 665"/>
                <a:gd name="T44" fmla="*/ 102 w 465"/>
                <a:gd name="T45" fmla="*/ 253 h 665"/>
                <a:gd name="T46" fmla="*/ 107 w 465"/>
                <a:gd name="T47" fmla="*/ 194 h 665"/>
                <a:gd name="T48" fmla="*/ 111 w 465"/>
                <a:gd name="T49" fmla="*/ 131 h 665"/>
                <a:gd name="T50" fmla="*/ 116 w 465"/>
                <a:gd name="T51" fmla="*/ 78 h 665"/>
                <a:gd name="T52" fmla="*/ 126 w 465"/>
                <a:gd name="T53" fmla="*/ 93 h 665"/>
                <a:gd name="T54" fmla="*/ 131 w 465"/>
                <a:gd name="T55" fmla="*/ 146 h 665"/>
                <a:gd name="T56" fmla="*/ 136 w 465"/>
                <a:gd name="T57" fmla="*/ 219 h 665"/>
                <a:gd name="T58" fmla="*/ 140 w 465"/>
                <a:gd name="T59" fmla="*/ 306 h 665"/>
                <a:gd name="T60" fmla="*/ 140 w 465"/>
                <a:gd name="T61" fmla="*/ 388 h 665"/>
                <a:gd name="T62" fmla="*/ 145 w 465"/>
                <a:gd name="T63" fmla="*/ 471 h 665"/>
                <a:gd name="T64" fmla="*/ 150 w 465"/>
                <a:gd name="T65" fmla="*/ 529 h 665"/>
                <a:gd name="T66" fmla="*/ 160 w 465"/>
                <a:gd name="T67" fmla="*/ 529 h 665"/>
                <a:gd name="T68" fmla="*/ 165 w 465"/>
                <a:gd name="T69" fmla="*/ 476 h 665"/>
                <a:gd name="T70" fmla="*/ 170 w 465"/>
                <a:gd name="T71" fmla="*/ 422 h 665"/>
                <a:gd name="T72" fmla="*/ 174 w 465"/>
                <a:gd name="T73" fmla="*/ 364 h 665"/>
                <a:gd name="T74" fmla="*/ 179 w 465"/>
                <a:gd name="T75" fmla="*/ 311 h 665"/>
                <a:gd name="T76" fmla="*/ 194 w 465"/>
                <a:gd name="T77" fmla="*/ 345 h 665"/>
                <a:gd name="T78" fmla="*/ 199 w 465"/>
                <a:gd name="T79" fmla="*/ 393 h 665"/>
                <a:gd name="T80" fmla="*/ 203 w 465"/>
                <a:gd name="T81" fmla="*/ 446 h 665"/>
                <a:gd name="T82" fmla="*/ 203 w 465"/>
                <a:gd name="T83" fmla="*/ 505 h 665"/>
                <a:gd name="T84" fmla="*/ 208 w 465"/>
                <a:gd name="T85" fmla="*/ 563 h 665"/>
                <a:gd name="T86" fmla="*/ 213 w 465"/>
                <a:gd name="T87" fmla="*/ 616 h 665"/>
                <a:gd name="T88" fmla="*/ 223 w 465"/>
                <a:gd name="T89" fmla="*/ 665 h 665"/>
                <a:gd name="T90" fmla="*/ 228 w 465"/>
                <a:gd name="T91" fmla="*/ 616 h 665"/>
                <a:gd name="T92" fmla="*/ 233 w 465"/>
                <a:gd name="T93" fmla="*/ 563 h 665"/>
                <a:gd name="T94" fmla="*/ 237 w 465"/>
                <a:gd name="T95" fmla="*/ 509 h 665"/>
                <a:gd name="T96" fmla="*/ 242 w 465"/>
                <a:gd name="T97" fmla="*/ 461 h 665"/>
                <a:gd name="T98" fmla="*/ 247 w 465"/>
                <a:gd name="T99" fmla="*/ 408 h 665"/>
                <a:gd name="T100" fmla="*/ 262 w 465"/>
                <a:gd name="T101" fmla="*/ 379 h 665"/>
                <a:gd name="T102" fmla="*/ 271 w 465"/>
                <a:gd name="T103" fmla="*/ 427 h 665"/>
                <a:gd name="T104" fmla="*/ 286 w 465"/>
                <a:gd name="T105" fmla="*/ 432 h 665"/>
                <a:gd name="T106" fmla="*/ 296 w 465"/>
                <a:gd name="T107" fmla="*/ 383 h 665"/>
                <a:gd name="T108" fmla="*/ 300 w 465"/>
                <a:gd name="T109" fmla="*/ 330 h 665"/>
                <a:gd name="T110" fmla="*/ 305 w 465"/>
                <a:gd name="T111" fmla="*/ 277 h 665"/>
                <a:gd name="T112" fmla="*/ 315 w 465"/>
                <a:gd name="T113" fmla="*/ 228 h 665"/>
                <a:gd name="T114" fmla="*/ 330 w 465"/>
                <a:gd name="T115" fmla="*/ 190 h 665"/>
                <a:gd name="T116" fmla="*/ 354 w 465"/>
                <a:gd name="T117" fmla="*/ 214 h 665"/>
                <a:gd name="T118" fmla="*/ 378 w 465"/>
                <a:gd name="T119" fmla="*/ 204 h 665"/>
                <a:gd name="T120" fmla="*/ 393 w 465"/>
                <a:gd name="T121" fmla="*/ 165 h 665"/>
                <a:gd name="T122" fmla="*/ 417 w 465"/>
                <a:gd name="T123" fmla="*/ 141 h 665"/>
                <a:gd name="T124" fmla="*/ 446 w 465"/>
                <a:gd name="T125" fmla="*/ 156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5" h="665">
                  <a:moveTo>
                    <a:pt x="0" y="228"/>
                  </a:moveTo>
                  <a:lnTo>
                    <a:pt x="0" y="233"/>
                  </a:lnTo>
                  <a:lnTo>
                    <a:pt x="0" y="243"/>
                  </a:lnTo>
                  <a:lnTo>
                    <a:pt x="0" y="253"/>
                  </a:lnTo>
                  <a:lnTo>
                    <a:pt x="0" y="262"/>
                  </a:lnTo>
                  <a:lnTo>
                    <a:pt x="5" y="272"/>
                  </a:lnTo>
                  <a:lnTo>
                    <a:pt x="5" y="277"/>
                  </a:lnTo>
                  <a:lnTo>
                    <a:pt x="5" y="286"/>
                  </a:lnTo>
                  <a:lnTo>
                    <a:pt x="5" y="296"/>
                  </a:lnTo>
                  <a:lnTo>
                    <a:pt x="5" y="306"/>
                  </a:lnTo>
                  <a:lnTo>
                    <a:pt x="5" y="311"/>
                  </a:lnTo>
                  <a:lnTo>
                    <a:pt x="5" y="320"/>
                  </a:lnTo>
                  <a:lnTo>
                    <a:pt x="5" y="330"/>
                  </a:lnTo>
                  <a:lnTo>
                    <a:pt x="5" y="335"/>
                  </a:lnTo>
                  <a:lnTo>
                    <a:pt x="5" y="345"/>
                  </a:lnTo>
                  <a:lnTo>
                    <a:pt x="5" y="354"/>
                  </a:lnTo>
                  <a:lnTo>
                    <a:pt x="5" y="359"/>
                  </a:lnTo>
                  <a:lnTo>
                    <a:pt x="5" y="369"/>
                  </a:lnTo>
                  <a:lnTo>
                    <a:pt x="5" y="374"/>
                  </a:lnTo>
                  <a:lnTo>
                    <a:pt x="5" y="388"/>
                  </a:lnTo>
                  <a:lnTo>
                    <a:pt x="10" y="393"/>
                  </a:lnTo>
                  <a:lnTo>
                    <a:pt x="10" y="403"/>
                  </a:lnTo>
                  <a:lnTo>
                    <a:pt x="10" y="413"/>
                  </a:lnTo>
                  <a:lnTo>
                    <a:pt x="10" y="422"/>
                  </a:lnTo>
                  <a:lnTo>
                    <a:pt x="10" y="427"/>
                  </a:lnTo>
                  <a:lnTo>
                    <a:pt x="10" y="437"/>
                  </a:lnTo>
                  <a:lnTo>
                    <a:pt x="10" y="442"/>
                  </a:lnTo>
                  <a:lnTo>
                    <a:pt x="10" y="451"/>
                  </a:lnTo>
                  <a:lnTo>
                    <a:pt x="10" y="456"/>
                  </a:lnTo>
                  <a:lnTo>
                    <a:pt x="10" y="461"/>
                  </a:lnTo>
                  <a:lnTo>
                    <a:pt x="10" y="471"/>
                  </a:lnTo>
                  <a:lnTo>
                    <a:pt x="10" y="476"/>
                  </a:lnTo>
                  <a:lnTo>
                    <a:pt x="10" y="480"/>
                  </a:lnTo>
                  <a:lnTo>
                    <a:pt x="10" y="485"/>
                  </a:lnTo>
                  <a:lnTo>
                    <a:pt x="14" y="490"/>
                  </a:lnTo>
                  <a:lnTo>
                    <a:pt x="14" y="495"/>
                  </a:lnTo>
                  <a:lnTo>
                    <a:pt x="14" y="500"/>
                  </a:lnTo>
                  <a:lnTo>
                    <a:pt x="14" y="505"/>
                  </a:lnTo>
                  <a:lnTo>
                    <a:pt x="14" y="509"/>
                  </a:lnTo>
                  <a:lnTo>
                    <a:pt x="14" y="514"/>
                  </a:lnTo>
                  <a:lnTo>
                    <a:pt x="14" y="519"/>
                  </a:lnTo>
                  <a:lnTo>
                    <a:pt x="14" y="524"/>
                  </a:lnTo>
                  <a:lnTo>
                    <a:pt x="14" y="529"/>
                  </a:lnTo>
                  <a:lnTo>
                    <a:pt x="19" y="529"/>
                  </a:lnTo>
                  <a:lnTo>
                    <a:pt x="19" y="524"/>
                  </a:lnTo>
                  <a:lnTo>
                    <a:pt x="19" y="519"/>
                  </a:lnTo>
                  <a:lnTo>
                    <a:pt x="24" y="519"/>
                  </a:lnTo>
                  <a:lnTo>
                    <a:pt x="24" y="514"/>
                  </a:lnTo>
                  <a:lnTo>
                    <a:pt x="24" y="509"/>
                  </a:lnTo>
                  <a:lnTo>
                    <a:pt x="24" y="505"/>
                  </a:lnTo>
                  <a:lnTo>
                    <a:pt x="24" y="500"/>
                  </a:lnTo>
                  <a:lnTo>
                    <a:pt x="24" y="495"/>
                  </a:lnTo>
                  <a:lnTo>
                    <a:pt x="24" y="490"/>
                  </a:lnTo>
                  <a:lnTo>
                    <a:pt x="24" y="485"/>
                  </a:lnTo>
                  <a:lnTo>
                    <a:pt x="24" y="480"/>
                  </a:lnTo>
                  <a:lnTo>
                    <a:pt x="24" y="476"/>
                  </a:lnTo>
                  <a:lnTo>
                    <a:pt x="24" y="471"/>
                  </a:lnTo>
                  <a:lnTo>
                    <a:pt x="24" y="466"/>
                  </a:lnTo>
                  <a:lnTo>
                    <a:pt x="29" y="461"/>
                  </a:lnTo>
                  <a:lnTo>
                    <a:pt x="29" y="451"/>
                  </a:lnTo>
                  <a:lnTo>
                    <a:pt x="29" y="446"/>
                  </a:lnTo>
                  <a:lnTo>
                    <a:pt x="29" y="442"/>
                  </a:lnTo>
                  <a:lnTo>
                    <a:pt x="29" y="437"/>
                  </a:lnTo>
                  <a:lnTo>
                    <a:pt x="29" y="432"/>
                  </a:lnTo>
                  <a:lnTo>
                    <a:pt x="29" y="427"/>
                  </a:lnTo>
                  <a:lnTo>
                    <a:pt x="29" y="417"/>
                  </a:lnTo>
                  <a:lnTo>
                    <a:pt x="29" y="413"/>
                  </a:lnTo>
                  <a:lnTo>
                    <a:pt x="29" y="408"/>
                  </a:lnTo>
                  <a:lnTo>
                    <a:pt x="29" y="403"/>
                  </a:lnTo>
                  <a:lnTo>
                    <a:pt x="29" y="393"/>
                  </a:lnTo>
                  <a:lnTo>
                    <a:pt x="29" y="388"/>
                  </a:lnTo>
                  <a:lnTo>
                    <a:pt x="29" y="383"/>
                  </a:lnTo>
                  <a:lnTo>
                    <a:pt x="34" y="374"/>
                  </a:lnTo>
                  <a:lnTo>
                    <a:pt x="34" y="369"/>
                  </a:lnTo>
                  <a:lnTo>
                    <a:pt x="34" y="364"/>
                  </a:lnTo>
                  <a:lnTo>
                    <a:pt x="34" y="354"/>
                  </a:lnTo>
                  <a:lnTo>
                    <a:pt x="34" y="349"/>
                  </a:lnTo>
                  <a:lnTo>
                    <a:pt x="34" y="340"/>
                  </a:lnTo>
                  <a:lnTo>
                    <a:pt x="34" y="335"/>
                  </a:lnTo>
                  <a:lnTo>
                    <a:pt x="34" y="330"/>
                  </a:lnTo>
                  <a:lnTo>
                    <a:pt x="34" y="320"/>
                  </a:lnTo>
                  <a:lnTo>
                    <a:pt x="34" y="316"/>
                  </a:lnTo>
                  <a:lnTo>
                    <a:pt x="34" y="306"/>
                  </a:lnTo>
                  <a:lnTo>
                    <a:pt x="34" y="301"/>
                  </a:lnTo>
                  <a:lnTo>
                    <a:pt x="34" y="291"/>
                  </a:lnTo>
                  <a:lnTo>
                    <a:pt x="34" y="286"/>
                  </a:lnTo>
                  <a:lnTo>
                    <a:pt x="34" y="282"/>
                  </a:lnTo>
                  <a:lnTo>
                    <a:pt x="39" y="272"/>
                  </a:lnTo>
                  <a:lnTo>
                    <a:pt x="39" y="267"/>
                  </a:lnTo>
                  <a:lnTo>
                    <a:pt x="39" y="262"/>
                  </a:lnTo>
                  <a:lnTo>
                    <a:pt x="39" y="257"/>
                  </a:lnTo>
                  <a:lnTo>
                    <a:pt x="39" y="248"/>
                  </a:lnTo>
                  <a:lnTo>
                    <a:pt x="39" y="243"/>
                  </a:lnTo>
                  <a:lnTo>
                    <a:pt x="39" y="233"/>
                  </a:lnTo>
                  <a:lnTo>
                    <a:pt x="39" y="228"/>
                  </a:lnTo>
                  <a:lnTo>
                    <a:pt x="39" y="223"/>
                  </a:lnTo>
                  <a:lnTo>
                    <a:pt x="39" y="214"/>
                  </a:lnTo>
                  <a:lnTo>
                    <a:pt x="39" y="209"/>
                  </a:lnTo>
                  <a:lnTo>
                    <a:pt x="39" y="204"/>
                  </a:lnTo>
                  <a:lnTo>
                    <a:pt x="39" y="194"/>
                  </a:lnTo>
                  <a:lnTo>
                    <a:pt x="39" y="190"/>
                  </a:lnTo>
                  <a:lnTo>
                    <a:pt x="43" y="185"/>
                  </a:lnTo>
                  <a:lnTo>
                    <a:pt x="43" y="175"/>
                  </a:lnTo>
                  <a:lnTo>
                    <a:pt x="43" y="170"/>
                  </a:lnTo>
                  <a:lnTo>
                    <a:pt x="43" y="165"/>
                  </a:lnTo>
                  <a:lnTo>
                    <a:pt x="43" y="160"/>
                  </a:lnTo>
                  <a:lnTo>
                    <a:pt x="43" y="151"/>
                  </a:lnTo>
                  <a:lnTo>
                    <a:pt x="43" y="146"/>
                  </a:lnTo>
                  <a:lnTo>
                    <a:pt x="43" y="141"/>
                  </a:lnTo>
                  <a:lnTo>
                    <a:pt x="43" y="136"/>
                  </a:lnTo>
                  <a:lnTo>
                    <a:pt x="43" y="131"/>
                  </a:lnTo>
                  <a:lnTo>
                    <a:pt x="43" y="122"/>
                  </a:lnTo>
                  <a:lnTo>
                    <a:pt x="43" y="117"/>
                  </a:lnTo>
                  <a:lnTo>
                    <a:pt x="43" y="112"/>
                  </a:lnTo>
                  <a:lnTo>
                    <a:pt x="43" y="107"/>
                  </a:lnTo>
                  <a:lnTo>
                    <a:pt x="43" y="102"/>
                  </a:lnTo>
                  <a:lnTo>
                    <a:pt x="48" y="97"/>
                  </a:lnTo>
                  <a:lnTo>
                    <a:pt x="48" y="93"/>
                  </a:lnTo>
                  <a:lnTo>
                    <a:pt x="48" y="88"/>
                  </a:lnTo>
                  <a:lnTo>
                    <a:pt x="48" y="83"/>
                  </a:lnTo>
                  <a:lnTo>
                    <a:pt x="48" y="78"/>
                  </a:lnTo>
                  <a:lnTo>
                    <a:pt x="48" y="73"/>
                  </a:lnTo>
                  <a:lnTo>
                    <a:pt x="48" y="68"/>
                  </a:lnTo>
                  <a:lnTo>
                    <a:pt x="48" y="63"/>
                  </a:lnTo>
                  <a:lnTo>
                    <a:pt x="48" y="59"/>
                  </a:lnTo>
                  <a:lnTo>
                    <a:pt x="48" y="54"/>
                  </a:lnTo>
                  <a:lnTo>
                    <a:pt x="48" y="49"/>
                  </a:lnTo>
                  <a:lnTo>
                    <a:pt x="48" y="44"/>
                  </a:lnTo>
                  <a:lnTo>
                    <a:pt x="48" y="39"/>
                  </a:lnTo>
                  <a:lnTo>
                    <a:pt x="48" y="34"/>
                  </a:lnTo>
                  <a:lnTo>
                    <a:pt x="53" y="30"/>
                  </a:lnTo>
                  <a:lnTo>
                    <a:pt x="53" y="25"/>
                  </a:lnTo>
                  <a:lnTo>
                    <a:pt x="53" y="20"/>
                  </a:lnTo>
                  <a:lnTo>
                    <a:pt x="53" y="15"/>
                  </a:lnTo>
                  <a:lnTo>
                    <a:pt x="53" y="10"/>
                  </a:lnTo>
                  <a:lnTo>
                    <a:pt x="53" y="5"/>
                  </a:lnTo>
                  <a:lnTo>
                    <a:pt x="53" y="0"/>
                  </a:lnTo>
                  <a:lnTo>
                    <a:pt x="58" y="0"/>
                  </a:lnTo>
                  <a:lnTo>
                    <a:pt x="58" y="5"/>
                  </a:lnTo>
                  <a:lnTo>
                    <a:pt x="58" y="10"/>
                  </a:lnTo>
                  <a:lnTo>
                    <a:pt x="58" y="15"/>
                  </a:lnTo>
                  <a:lnTo>
                    <a:pt x="58" y="20"/>
                  </a:lnTo>
                  <a:lnTo>
                    <a:pt x="58" y="25"/>
                  </a:lnTo>
                  <a:lnTo>
                    <a:pt x="63" y="30"/>
                  </a:lnTo>
                  <a:lnTo>
                    <a:pt x="63" y="34"/>
                  </a:lnTo>
                  <a:lnTo>
                    <a:pt x="63" y="39"/>
                  </a:lnTo>
                  <a:lnTo>
                    <a:pt x="63" y="44"/>
                  </a:lnTo>
                  <a:lnTo>
                    <a:pt x="63" y="49"/>
                  </a:lnTo>
                  <a:lnTo>
                    <a:pt x="63" y="54"/>
                  </a:lnTo>
                  <a:lnTo>
                    <a:pt x="63" y="59"/>
                  </a:lnTo>
                  <a:lnTo>
                    <a:pt x="63" y="63"/>
                  </a:lnTo>
                  <a:lnTo>
                    <a:pt x="63" y="68"/>
                  </a:lnTo>
                  <a:lnTo>
                    <a:pt x="63" y="73"/>
                  </a:lnTo>
                  <a:lnTo>
                    <a:pt x="63" y="78"/>
                  </a:lnTo>
                  <a:lnTo>
                    <a:pt x="63" y="83"/>
                  </a:lnTo>
                  <a:lnTo>
                    <a:pt x="63" y="88"/>
                  </a:lnTo>
                  <a:lnTo>
                    <a:pt x="68" y="93"/>
                  </a:lnTo>
                  <a:lnTo>
                    <a:pt x="68" y="97"/>
                  </a:lnTo>
                  <a:lnTo>
                    <a:pt x="68" y="107"/>
                  </a:lnTo>
                  <a:lnTo>
                    <a:pt x="68" y="112"/>
                  </a:lnTo>
                  <a:lnTo>
                    <a:pt x="68" y="117"/>
                  </a:lnTo>
                  <a:lnTo>
                    <a:pt x="68" y="122"/>
                  </a:lnTo>
                  <a:lnTo>
                    <a:pt x="68" y="131"/>
                  </a:lnTo>
                  <a:lnTo>
                    <a:pt x="68" y="136"/>
                  </a:lnTo>
                  <a:lnTo>
                    <a:pt x="68" y="141"/>
                  </a:lnTo>
                  <a:lnTo>
                    <a:pt x="68" y="151"/>
                  </a:lnTo>
                  <a:lnTo>
                    <a:pt x="68" y="156"/>
                  </a:lnTo>
                  <a:lnTo>
                    <a:pt x="68" y="165"/>
                  </a:lnTo>
                  <a:lnTo>
                    <a:pt x="68" y="170"/>
                  </a:lnTo>
                  <a:lnTo>
                    <a:pt x="68" y="175"/>
                  </a:lnTo>
                  <a:lnTo>
                    <a:pt x="68" y="185"/>
                  </a:lnTo>
                  <a:lnTo>
                    <a:pt x="73" y="190"/>
                  </a:lnTo>
                  <a:lnTo>
                    <a:pt x="73" y="194"/>
                  </a:lnTo>
                  <a:lnTo>
                    <a:pt x="73" y="204"/>
                  </a:lnTo>
                  <a:lnTo>
                    <a:pt x="73" y="214"/>
                  </a:lnTo>
                  <a:lnTo>
                    <a:pt x="73" y="223"/>
                  </a:lnTo>
                  <a:lnTo>
                    <a:pt x="73" y="233"/>
                  </a:lnTo>
                  <a:lnTo>
                    <a:pt x="73" y="243"/>
                  </a:lnTo>
                  <a:lnTo>
                    <a:pt x="73" y="253"/>
                  </a:lnTo>
                  <a:lnTo>
                    <a:pt x="73" y="262"/>
                  </a:lnTo>
                  <a:lnTo>
                    <a:pt x="73" y="272"/>
                  </a:lnTo>
                  <a:lnTo>
                    <a:pt x="73" y="282"/>
                  </a:lnTo>
                  <a:lnTo>
                    <a:pt x="73" y="291"/>
                  </a:lnTo>
                  <a:lnTo>
                    <a:pt x="73" y="301"/>
                  </a:lnTo>
                  <a:lnTo>
                    <a:pt x="73" y="311"/>
                  </a:lnTo>
                  <a:lnTo>
                    <a:pt x="77" y="320"/>
                  </a:lnTo>
                  <a:lnTo>
                    <a:pt x="77" y="325"/>
                  </a:lnTo>
                  <a:lnTo>
                    <a:pt x="77" y="335"/>
                  </a:lnTo>
                  <a:lnTo>
                    <a:pt x="77" y="345"/>
                  </a:lnTo>
                  <a:lnTo>
                    <a:pt x="77" y="354"/>
                  </a:lnTo>
                  <a:lnTo>
                    <a:pt x="77" y="359"/>
                  </a:lnTo>
                  <a:lnTo>
                    <a:pt x="77" y="369"/>
                  </a:lnTo>
                  <a:lnTo>
                    <a:pt x="77" y="374"/>
                  </a:lnTo>
                  <a:lnTo>
                    <a:pt x="77" y="383"/>
                  </a:lnTo>
                  <a:lnTo>
                    <a:pt x="77" y="388"/>
                  </a:lnTo>
                  <a:lnTo>
                    <a:pt x="77" y="398"/>
                  </a:lnTo>
                  <a:lnTo>
                    <a:pt x="77" y="403"/>
                  </a:lnTo>
                  <a:lnTo>
                    <a:pt x="77" y="408"/>
                  </a:lnTo>
                  <a:lnTo>
                    <a:pt x="77" y="417"/>
                  </a:lnTo>
                  <a:lnTo>
                    <a:pt x="77" y="422"/>
                  </a:lnTo>
                  <a:lnTo>
                    <a:pt x="82" y="427"/>
                  </a:lnTo>
                  <a:lnTo>
                    <a:pt x="82" y="432"/>
                  </a:lnTo>
                  <a:lnTo>
                    <a:pt x="82" y="437"/>
                  </a:lnTo>
                  <a:lnTo>
                    <a:pt x="82" y="442"/>
                  </a:lnTo>
                  <a:lnTo>
                    <a:pt x="82" y="446"/>
                  </a:lnTo>
                  <a:lnTo>
                    <a:pt x="82" y="451"/>
                  </a:lnTo>
                  <a:lnTo>
                    <a:pt x="82" y="456"/>
                  </a:lnTo>
                  <a:lnTo>
                    <a:pt x="82" y="461"/>
                  </a:lnTo>
                  <a:lnTo>
                    <a:pt x="82" y="466"/>
                  </a:lnTo>
                  <a:lnTo>
                    <a:pt x="82" y="471"/>
                  </a:lnTo>
                  <a:lnTo>
                    <a:pt x="82" y="476"/>
                  </a:lnTo>
                  <a:lnTo>
                    <a:pt x="87" y="476"/>
                  </a:lnTo>
                  <a:lnTo>
                    <a:pt x="87" y="471"/>
                  </a:lnTo>
                  <a:lnTo>
                    <a:pt x="87" y="466"/>
                  </a:lnTo>
                  <a:lnTo>
                    <a:pt x="92" y="466"/>
                  </a:lnTo>
                  <a:lnTo>
                    <a:pt x="92" y="461"/>
                  </a:lnTo>
                  <a:lnTo>
                    <a:pt x="92" y="456"/>
                  </a:lnTo>
                  <a:lnTo>
                    <a:pt x="92" y="451"/>
                  </a:lnTo>
                  <a:lnTo>
                    <a:pt x="92" y="446"/>
                  </a:lnTo>
                  <a:lnTo>
                    <a:pt x="92" y="442"/>
                  </a:lnTo>
                  <a:lnTo>
                    <a:pt x="92" y="437"/>
                  </a:lnTo>
                  <a:lnTo>
                    <a:pt x="92" y="432"/>
                  </a:lnTo>
                  <a:lnTo>
                    <a:pt x="92" y="427"/>
                  </a:lnTo>
                  <a:lnTo>
                    <a:pt x="92" y="422"/>
                  </a:lnTo>
                  <a:lnTo>
                    <a:pt x="92" y="417"/>
                  </a:lnTo>
                  <a:lnTo>
                    <a:pt x="92" y="408"/>
                  </a:lnTo>
                  <a:lnTo>
                    <a:pt x="97" y="403"/>
                  </a:lnTo>
                  <a:lnTo>
                    <a:pt x="97" y="398"/>
                  </a:lnTo>
                  <a:lnTo>
                    <a:pt x="97" y="393"/>
                  </a:lnTo>
                  <a:lnTo>
                    <a:pt x="97" y="388"/>
                  </a:lnTo>
                  <a:lnTo>
                    <a:pt x="97" y="379"/>
                  </a:lnTo>
                  <a:lnTo>
                    <a:pt x="97" y="374"/>
                  </a:lnTo>
                  <a:lnTo>
                    <a:pt x="97" y="369"/>
                  </a:lnTo>
                  <a:lnTo>
                    <a:pt x="97" y="359"/>
                  </a:lnTo>
                  <a:lnTo>
                    <a:pt x="97" y="354"/>
                  </a:lnTo>
                  <a:lnTo>
                    <a:pt x="97" y="349"/>
                  </a:lnTo>
                  <a:lnTo>
                    <a:pt x="97" y="340"/>
                  </a:lnTo>
                  <a:lnTo>
                    <a:pt x="97" y="335"/>
                  </a:lnTo>
                  <a:lnTo>
                    <a:pt x="97" y="325"/>
                  </a:lnTo>
                  <a:lnTo>
                    <a:pt x="97" y="320"/>
                  </a:lnTo>
                  <a:lnTo>
                    <a:pt x="102" y="316"/>
                  </a:lnTo>
                  <a:lnTo>
                    <a:pt x="102" y="311"/>
                  </a:lnTo>
                  <a:lnTo>
                    <a:pt x="102" y="306"/>
                  </a:lnTo>
                  <a:lnTo>
                    <a:pt x="102" y="301"/>
                  </a:lnTo>
                  <a:lnTo>
                    <a:pt x="102" y="296"/>
                  </a:lnTo>
                  <a:lnTo>
                    <a:pt x="102" y="291"/>
                  </a:lnTo>
                  <a:lnTo>
                    <a:pt x="102" y="286"/>
                  </a:lnTo>
                  <a:lnTo>
                    <a:pt x="102" y="282"/>
                  </a:lnTo>
                  <a:lnTo>
                    <a:pt x="102" y="277"/>
                  </a:lnTo>
                  <a:lnTo>
                    <a:pt x="102" y="272"/>
                  </a:lnTo>
                  <a:lnTo>
                    <a:pt x="102" y="262"/>
                  </a:lnTo>
                  <a:lnTo>
                    <a:pt x="102" y="257"/>
                  </a:lnTo>
                  <a:lnTo>
                    <a:pt x="102" y="253"/>
                  </a:lnTo>
                  <a:lnTo>
                    <a:pt x="102" y="248"/>
                  </a:lnTo>
                  <a:lnTo>
                    <a:pt x="102" y="243"/>
                  </a:lnTo>
                  <a:lnTo>
                    <a:pt x="107" y="238"/>
                  </a:lnTo>
                  <a:lnTo>
                    <a:pt x="107" y="233"/>
                  </a:lnTo>
                  <a:lnTo>
                    <a:pt x="107" y="228"/>
                  </a:lnTo>
                  <a:lnTo>
                    <a:pt x="107" y="219"/>
                  </a:lnTo>
                  <a:lnTo>
                    <a:pt x="107" y="214"/>
                  </a:lnTo>
                  <a:lnTo>
                    <a:pt x="107" y="209"/>
                  </a:lnTo>
                  <a:lnTo>
                    <a:pt x="107" y="204"/>
                  </a:lnTo>
                  <a:lnTo>
                    <a:pt x="107" y="199"/>
                  </a:lnTo>
                  <a:lnTo>
                    <a:pt x="107" y="194"/>
                  </a:lnTo>
                  <a:lnTo>
                    <a:pt x="107" y="190"/>
                  </a:lnTo>
                  <a:lnTo>
                    <a:pt x="107" y="185"/>
                  </a:lnTo>
                  <a:lnTo>
                    <a:pt x="107" y="175"/>
                  </a:lnTo>
                  <a:lnTo>
                    <a:pt x="107" y="170"/>
                  </a:lnTo>
                  <a:lnTo>
                    <a:pt x="107" y="165"/>
                  </a:lnTo>
                  <a:lnTo>
                    <a:pt x="111" y="160"/>
                  </a:lnTo>
                  <a:lnTo>
                    <a:pt x="111" y="151"/>
                  </a:lnTo>
                  <a:lnTo>
                    <a:pt x="111" y="146"/>
                  </a:lnTo>
                  <a:lnTo>
                    <a:pt x="111" y="141"/>
                  </a:lnTo>
                  <a:lnTo>
                    <a:pt x="111" y="136"/>
                  </a:lnTo>
                  <a:lnTo>
                    <a:pt x="111" y="131"/>
                  </a:lnTo>
                  <a:lnTo>
                    <a:pt x="111" y="126"/>
                  </a:lnTo>
                  <a:lnTo>
                    <a:pt x="111" y="122"/>
                  </a:lnTo>
                  <a:lnTo>
                    <a:pt x="111" y="117"/>
                  </a:lnTo>
                  <a:lnTo>
                    <a:pt x="111" y="112"/>
                  </a:lnTo>
                  <a:lnTo>
                    <a:pt x="111" y="107"/>
                  </a:lnTo>
                  <a:lnTo>
                    <a:pt x="111" y="102"/>
                  </a:lnTo>
                  <a:lnTo>
                    <a:pt x="111" y="97"/>
                  </a:lnTo>
                  <a:lnTo>
                    <a:pt x="111" y="93"/>
                  </a:lnTo>
                  <a:lnTo>
                    <a:pt x="116" y="88"/>
                  </a:lnTo>
                  <a:lnTo>
                    <a:pt x="116" y="83"/>
                  </a:lnTo>
                  <a:lnTo>
                    <a:pt x="116" y="78"/>
                  </a:lnTo>
                  <a:lnTo>
                    <a:pt x="116" y="73"/>
                  </a:lnTo>
                  <a:lnTo>
                    <a:pt x="116" y="68"/>
                  </a:lnTo>
                  <a:lnTo>
                    <a:pt x="116" y="63"/>
                  </a:lnTo>
                  <a:lnTo>
                    <a:pt x="121" y="63"/>
                  </a:lnTo>
                  <a:lnTo>
                    <a:pt x="121" y="68"/>
                  </a:lnTo>
                  <a:lnTo>
                    <a:pt x="126" y="68"/>
                  </a:lnTo>
                  <a:lnTo>
                    <a:pt x="126" y="73"/>
                  </a:lnTo>
                  <a:lnTo>
                    <a:pt x="126" y="78"/>
                  </a:lnTo>
                  <a:lnTo>
                    <a:pt x="126" y="83"/>
                  </a:lnTo>
                  <a:lnTo>
                    <a:pt x="126" y="88"/>
                  </a:lnTo>
                  <a:lnTo>
                    <a:pt x="126" y="93"/>
                  </a:lnTo>
                  <a:lnTo>
                    <a:pt x="126" y="97"/>
                  </a:lnTo>
                  <a:lnTo>
                    <a:pt x="126" y="102"/>
                  </a:lnTo>
                  <a:lnTo>
                    <a:pt x="131" y="102"/>
                  </a:lnTo>
                  <a:lnTo>
                    <a:pt x="131" y="107"/>
                  </a:lnTo>
                  <a:lnTo>
                    <a:pt x="131" y="112"/>
                  </a:lnTo>
                  <a:lnTo>
                    <a:pt x="131" y="117"/>
                  </a:lnTo>
                  <a:lnTo>
                    <a:pt x="131" y="122"/>
                  </a:lnTo>
                  <a:lnTo>
                    <a:pt x="131" y="126"/>
                  </a:lnTo>
                  <a:lnTo>
                    <a:pt x="131" y="131"/>
                  </a:lnTo>
                  <a:lnTo>
                    <a:pt x="131" y="141"/>
                  </a:lnTo>
                  <a:lnTo>
                    <a:pt x="131" y="146"/>
                  </a:lnTo>
                  <a:lnTo>
                    <a:pt x="131" y="151"/>
                  </a:lnTo>
                  <a:lnTo>
                    <a:pt x="131" y="156"/>
                  </a:lnTo>
                  <a:lnTo>
                    <a:pt x="131" y="160"/>
                  </a:lnTo>
                  <a:lnTo>
                    <a:pt x="131" y="170"/>
                  </a:lnTo>
                  <a:lnTo>
                    <a:pt x="131" y="175"/>
                  </a:lnTo>
                  <a:lnTo>
                    <a:pt x="131" y="185"/>
                  </a:lnTo>
                  <a:lnTo>
                    <a:pt x="136" y="190"/>
                  </a:lnTo>
                  <a:lnTo>
                    <a:pt x="136" y="194"/>
                  </a:lnTo>
                  <a:lnTo>
                    <a:pt x="136" y="204"/>
                  </a:lnTo>
                  <a:lnTo>
                    <a:pt x="136" y="214"/>
                  </a:lnTo>
                  <a:lnTo>
                    <a:pt x="136" y="219"/>
                  </a:lnTo>
                  <a:lnTo>
                    <a:pt x="136" y="223"/>
                  </a:lnTo>
                  <a:lnTo>
                    <a:pt x="136" y="233"/>
                  </a:lnTo>
                  <a:lnTo>
                    <a:pt x="136" y="243"/>
                  </a:lnTo>
                  <a:lnTo>
                    <a:pt x="136" y="248"/>
                  </a:lnTo>
                  <a:lnTo>
                    <a:pt x="136" y="257"/>
                  </a:lnTo>
                  <a:lnTo>
                    <a:pt x="136" y="262"/>
                  </a:lnTo>
                  <a:lnTo>
                    <a:pt x="136" y="272"/>
                  </a:lnTo>
                  <a:lnTo>
                    <a:pt x="136" y="282"/>
                  </a:lnTo>
                  <a:lnTo>
                    <a:pt x="136" y="286"/>
                  </a:lnTo>
                  <a:lnTo>
                    <a:pt x="136" y="296"/>
                  </a:lnTo>
                  <a:lnTo>
                    <a:pt x="140" y="306"/>
                  </a:lnTo>
                  <a:lnTo>
                    <a:pt x="140" y="311"/>
                  </a:lnTo>
                  <a:lnTo>
                    <a:pt x="140" y="320"/>
                  </a:lnTo>
                  <a:lnTo>
                    <a:pt x="140" y="325"/>
                  </a:lnTo>
                  <a:lnTo>
                    <a:pt x="140" y="335"/>
                  </a:lnTo>
                  <a:lnTo>
                    <a:pt x="140" y="345"/>
                  </a:lnTo>
                  <a:lnTo>
                    <a:pt x="140" y="349"/>
                  </a:lnTo>
                  <a:lnTo>
                    <a:pt x="140" y="359"/>
                  </a:lnTo>
                  <a:lnTo>
                    <a:pt x="140" y="364"/>
                  </a:lnTo>
                  <a:lnTo>
                    <a:pt x="140" y="379"/>
                  </a:lnTo>
                  <a:lnTo>
                    <a:pt x="140" y="383"/>
                  </a:lnTo>
                  <a:lnTo>
                    <a:pt x="140" y="388"/>
                  </a:lnTo>
                  <a:lnTo>
                    <a:pt x="140" y="398"/>
                  </a:lnTo>
                  <a:lnTo>
                    <a:pt x="140" y="408"/>
                  </a:lnTo>
                  <a:lnTo>
                    <a:pt x="145" y="413"/>
                  </a:lnTo>
                  <a:lnTo>
                    <a:pt x="145" y="422"/>
                  </a:lnTo>
                  <a:lnTo>
                    <a:pt x="145" y="432"/>
                  </a:lnTo>
                  <a:lnTo>
                    <a:pt x="145" y="437"/>
                  </a:lnTo>
                  <a:lnTo>
                    <a:pt x="145" y="442"/>
                  </a:lnTo>
                  <a:lnTo>
                    <a:pt x="145" y="451"/>
                  </a:lnTo>
                  <a:lnTo>
                    <a:pt x="145" y="456"/>
                  </a:lnTo>
                  <a:lnTo>
                    <a:pt x="145" y="466"/>
                  </a:lnTo>
                  <a:lnTo>
                    <a:pt x="145" y="471"/>
                  </a:lnTo>
                  <a:lnTo>
                    <a:pt x="145" y="476"/>
                  </a:lnTo>
                  <a:lnTo>
                    <a:pt x="145" y="480"/>
                  </a:lnTo>
                  <a:lnTo>
                    <a:pt x="145" y="490"/>
                  </a:lnTo>
                  <a:lnTo>
                    <a:pt x="145" y="495"/>
                  </a:lnTo>
                  <a:lnTo>
                    <a:pt x="145" y="500"/>
                  </a:lnTo>
                  <a:lnTo>
                    <a:pt x="145" y="509"/>
                  </a:lnTo>
                  <a:lnTo>
                    <a:pt x="150" y="509"/>
                  </a:lnTo>
                  <a:lnTo>
                    <a:pt x="150" y="514"/>
                  </a:lnTo>
                  <a:lnTo>
                    <a:pt x="150" y="519"/>
                  </a:lnTo>
                  <a:lnTo>
                    <a:pt x="150" y="524"/>
                  </a:lnTo>
                  <a:lnTo>
                    <a:pt x="150" y="529"/>
                  </a:lnTo>
                  <a:lnTo>
                    <a:pt x="150" y="534"/>
                  </a:lnTo>
                  <a:lnTo>
                    <a:pt x="150" y="539"/>
                  </a:lnTo>
                  <a:lnTo>
                    <a:pt x="150" y="543"/>
                  </a:lnTo>
                  <a:lnTo>
                    <a:pt x="155" y="548"/>
                  </a:lnTo>
                  <a:lnTo>
                    <a:pt x="155" y="553"/>
                  </a:lnTo>
                  <a:lnTo>
                    <a:pt x="160" y="553"/>
                  </a:lnTo>
                  <a:lnTo>
                    <a:pt x="160" y="548"/>
                  </a:lnTo>
                  <a:lnTo>
                    <a:pt x="160" y="543"/>
                  </a:lnTo>
                  <a:lnTo>
                    <a:pt x="160" y="539"/>
                  </a:lnTo>
                  <a:lnTo>
                    <a:pt x="160" y="534"/>
                  </a:lnTo>
                  <a:lnTo>
                    <a:pt x="160" y="529"/>
                  </a:lnTo>
                  <a:lnTo>
                    <a:pt x="160" y="524"/>
                  </a:lnTo>
                  <a:lnTo>
                    <a:pt x="160" y="519"/>
                  </a:lnTo>
                  <a:lnTo>
                    <a:pt x="165" y="514"/>
                  </a:lnTo>
                  <a:lnTo>
                    <a:pt x="165" y="509"/>
                  </a:lnTo>
                  <a:lnTo>
                    <a:pt x="165" y="505"/>
                  </a:lnTo>
                  <a:lnTo>
                    <a:pt x="165" y="500"/>
                  </a:lnTo>
                  <a:lnTo>
                    <a:pt x="165" y="495"/>
                  </a:lnTo>
                  <a:lnTo>
                    <a:pt x="165" y="490"/>
                  </a:lnTo>
                  <a:lnTo>
                    <a:pt x="165" y="485"/>
                  </a:lnTo>
                  <a:lnTo>
                    <a:pt x="165" y="480"/>
                  </a:lnTo>
                  <a:lnTo>
                    <a:pt x="165" y="476"/>
                  </a:lnTo>
                  <a:lnTo>
                    <a:pt x="165" y="471"/>
                  </a:lnTo>
                  <a:lnTo>
                    <a:pt x="165" y="466"/>
                  </a:lnTo>
                  <a:lnTo>
                    <a:pt x="165" y="461"/>
                  </a:lnTo>
                  <a:lnTo>
                    <a:pt x="165" y="456"/>
                  </a:lnTo>
                  <a:lnTo>
                    <a:pt x="170" y="451"/>
                  </a:lnTo>
                  <a:lnTo>
                    <a:pt x="170" y="446"/>
                  </a:lnTo>
                  <a:lnTo>
                    <a:pt x="170" y="442"/>
                  </a:lnTo>
                  <a:lnTo>
                    <a:pt x="170" y="437"/>
                  </a:lnTo>
                  <a:lnTo>
                    <a:pt x="170" y="432"/>
                  </a:lnTo>
                  <a:lnTo>
                    <a:pt x="170" y="427"/>
                  </a:lnTo>
                  <a:lnTo>
                    <a:pt x="170" y="422"/>
                  </a:lnTo>
                  <a:lnTo>
                    <a:pt x="170" y="417"/>
                  </a:lnTo>
                  <a:lnTo>
                    <a:pt x="170" y="408"/>
                  </a:lnTo>
                  <a:lnTo>
                    <a:pt x="170" y="403"/>
                  </a:lnTo>
                  <a:lnTo>
                    <a:pt x="170" y="398"/>
                  </a:lnTo>
                  <a:lnTo>
                    <a:pt x="170" y="393"/>
                  </a:lnTo>
                  <a:lnTo>
                    <a:pt x="174" y="388"/>
                  </a:lnTo>
                  <a:lnTo>
                    <a:pt x="174" y="383"/>
                  </a:lnTo>
                  <a:lnTo>
                    <a:pt x="174" y="379"/>
                  </a:lnTo>
                  <a:lnTo>
                    <a:pt x="174" y="374"/>
                  </a:lnTo>
                  <a:lnTo>
                    <a:pt x="174" y="369"/>
                  </a:lnTo>
                  <a:lnTo>
                    <a:pt x="174" y="364"/>
                  </a:lnTo>
                  <a:lnTo>
                    <a:pt x="174" y="359"/>
                  </a:lnTo>
                  <a:lnTo>
                    <a:pt x="174" y="354"/>
                  </a:lnTo>
                  <a:lnTo>
                    <a:pt x="174" y="349"/>
                  </a:lnTo>
                  <a:lnTo>
                    <a:pt x="174" y="345"/>
                  </a:lnTo>
                  <a:lnTo>
                    <a:pt x="174" y="340"/>
                  </a:lnTo>
                  <a:lnTo>
                    <a:pt x="179" y="335"/>
                  </a:lnTo>
                  <a:lnTo>
                    <a:pt x="179" y="330"/>
                  </a:lnTo>
                  <a:lnTo>
                    <a:pt x="179" y="325"/>
                  </a:lnTo>
                  <a:lnTo>
                    <a:pt x="179" y="320"/>
                  </a:lnTo>
                  <a:lnTo>
                    <a:pt x="179" y="316"/>
                  </a:lnTo>
                  <a:lnTo>
                    <a:pt x="179" y="311"/>
                  </a:lnTo>
                  <a:lnTo>
                    <a:pt x="184" y="311"/>
                  </a:lnTo>
                  <a:lnTo>
                    <a:pt x="184" y="306"/>
                  </a:lnTo>
                  <a:lnTo>
                    <a:pt x="189" y="306"/>
                  </a:lnTo>
                  <a:lnTo>
                    <a:pt x="189" y="311"/>
                  </a:lnTo>
                  <a:lnTo>
                    <a:pt x="189" y="316"/>
                  </a:lnTo>
                  <a:lnTo>
                    <a:pt x="189" y="320"/>
                  </a:lnTo>
                  <a:lnTo>
                    <a:pt x="189" y="325"/>
                  </a:lnTo>
                  <a:lnTo>
                    <a:pt x="189" y="330"/>
                  </a:lnTo>
                  <a:lnTo>
                    <a:pt x="194" y="335"/>
                  </a:lnTo>
                  <a:lnTo>
                    <a:pt x="194" y="340"/>
                  </a:lnTo>
                  <a:lnTo>
                    <a:pt x="194" y="345"/>
                  </a:lnTo>
                  <a:lnTo>
                    <a:pt x="194" y="349"/>
                  </a:lnTo>
                  <a:lnTo>
                    <a:pt x="194" y="354"/>
                  </a:lnTo>
                  <a:lnTo>
                    <a:pt x="194" y="359"/>
                  </a:lnTo>
                  <a:lnTo>
                    <a:pt x="194" y="364"/>
                  </a:lnTo>
                  <a:lnTo>
                    <a:pt x="194" y="369"/>
                  </a:lnTo>
                  <a:lnTo>
                    <a:pt x="194" y="374"/>
                  </a:lnTo>
                  <a:lnTo>
                    <a:pt x="199" y="374"/>
                  </a:lnTo>
                  <a:lnTo>
                    <a:pt x="199" y="379"/>
                  </a:lnTo>
                  <a:lnTo>
                    <a:pt x="199" y="383"/>
                  </a:lnTo>
                  <a:lnTo>
                    <a:pt x="199" y="388"/>
                  </a:lnTo>
                  <a:lnTo>
                    <a:pt x="199" y="393"/>
                  </a:lnTo>
                  <a:lnTo>
                    <a:pt x="199" y="398"/>
                  </a:lnTo>
                  <a:lnTo>
                    <a:pt x="199" y="403"/>
                  </a:lnTo>
                  <a:lnTo>
                    <a:pt x="199" y="408"/>
                  </a:lnTo>
                  <a:lnTo>
                    <a:pt x="199" y="413"/>
                  </a:lnTo>
                  <a:lnTo>
                    <a:pt x="199" y="417"/>
                  </a:lnTo>
                  <a:lnTo>
                    <a:pt x="199" y="422"/>
                  </a:lnTo>
                  <a:lnTo>
                    <a:pt x="199" y="427"/>
                  </a:lnTo>
                  <a:lnTo>
                    <a:pt x="199" y="432"/>
                  </a:lnTo>
                  <a:lnTo>
                    <a:pt x="199" y="437"/>
                  </a:lnTo>
                  <a:lnTo>
                    <a:pt x="203" y="442"/>
                  </a:lnTo>
                  <a:lnTo>
                    <a:pt x="203" y="446"/>
                  </a:lnTo>
                  <a:lnTo>
                    <a:pt x="203" y="451"/>
                  </a:lnTo>
                  <a:lnTo>
                    <a:pt x="203" y="456"/>
                  </a:lnTo>
                  <a:lnTo>
                    <a:pt x="203" y="461"/>
                  </a:lnTo>
                  <a:lnTo>
                    <a:pt x="203" y="466"/>
                  </a:lnTo>
                  <a:lnTo>
                    <a:pt x="203" y="471"/>
                  </a:lnTo>
                  <a:lnTo>
                    <a:pt x="203" y="476"/>
                  </a:lnTo>
                  <a:lnTo>
                    <a:pt x="203" y="480"/>
                  </a:lnTo>
                  <a:lnTo>
                    <a:pt x="203" y="485"/>
                  </a:lnTo>
                  <a:lnTo>
                    <a:pt x="203" y="490"/>
                  </a:lnTo>
                  <a:lnTo>
                    <a:pt x="203" y="500"/>
                  </a:lnTo>
                  <a:lnTo>
                    <a:pt x="203" y="505"/>
                  </a:lnTo>
                  <a:lnTo>
                    <a:pt x="203" y="509"/>
                  </a:lnTo>
                  <a:lnTo>
                    <a:pt x="208" y="514"/>
                  </a:lnTo>
                  <a:lnTo>
                    <a:pt x="208" y="519"/>
                  </a:lnTo>
                  <a:lnTo>
                    <a:pt x="208" y="524"/>
                  </a:lnTo>
                  <a:lnTo>
                    <a:pt x="208" y="529"/>
                  </a:lnTo>
                  <a:lnTo>
                    <a:pt x="208" y="534"/>
                  </a:lnTo>
                  <a:lnTo>
                    <a:pt x="208" y="539"/>
                  </a:lnTo>
                  <a:lnTo>
                    <a:pt x="208" y="543"/>
                  </a:lnTo>
                  <a:lnTo>
                    <a:pt x="208" y="548"/>
                  </a:lnTo>
                  <a:lnTo>
                    <a:pt x="208" y="558"/>
                  </a:lnTo>
                  <a:lnTo>
                    <a:pt x="208" y="563"/>
                  </a:lnTo>
                  <a:lnTo>
                    <a:pt x="208" y="568"/>
                  </a:lnTo>
                  <a:lnTo>
                    <a:pt x="208" y="573"/>
                  </a:lnTo>
                  <a:lnTo>
                    <a:pt x="208" y="577"/>
                  </a:lnTo>
                  <a:lnTo>
                    <a:pt x="208" y="582"/>
                  </a:lnTo>
                  <a:lnTo>
                    <a:pt x="208" y="587"/>
                  </a:lnTo>
                  <a:lnTo>
                    <a:pt x="213" y="592"/>
                  </a:lnTo>
                  <a:lnTo>
                    <a:pt x="213" y="597"/>
                  </a:lnTo>
                  <a:lnTo>
                    <a:pt x="213" y="602"/>
                  </a:lnTo>
                  <a:lnTo>
                    <a:pt x="213" y="606"/>
                  </a:lnTo>
                  <a:lnTo>
                    <a:pt x="213" y="611"/>
                  </a:lnTo>
                  <a:lnTo>
                    <a:pt x="213" y="616"/>
                  </a:lnTo>
                  <a:lnTo>
                    <a:pt x="213" y="621"/>
                  </a:lnTo>
                  <a:lnTo>
                    <a:pt x="213" y="626"/>
                  </a:lnTo>
                  <a:lnTo>
                    <a:pt x="213" y="631"/>
                  </a:lnTo>
                  <a:lnTo>
                    <a:pt x="213" y="636"/>
                  </a:lnTo>
                  <a:lnTo>
                    <a:pt x="213" y="640"/>
                  </a:lnTo>
                  <a:lnTo>
                    <a:pt x="218" y="645"/>
                  </a:lnTo>
                  <a:lnTo>
                    <a:pt x="218" y="650"/>
                  </a:lnTo>
                  <a:lnTo>
                    <a:pt x="218" y="655"/>
                  </a:lnTo>
                  <a:lnTo>
                    <a:pt x="218" y="660"/>
                  </a:lnTo>
                  <a:lnTo>
                    <a:pt x="218" y="665"/>
                  </a:lnTo>
                  <a:lnTo>
                    <a:pt x="223" y="665"/>
                  </a:lnTo>
                  <a:lnTo>
                    <a:pt x="223" y="660"/>
                  </a:lnTo>
                  <a:lnTo>
                    <a:pt x="223" y="655"/>
                  </a:lnTo>
                  <a:lnTo>
                    <a:pt x="223" y="650"/>
                  </a:lnTo>
                  <a:lnTo>
                    <a:pt x="223" y="645"/>
                  </a:lnTo>
                  <a:lnTo>
                    <a:pt x="228" y="645"/>
                  </a:lnTo>
                  <a:lnTo>
                    <a:pt x="228" y="640"/>
                  </a:lnTo>
                  <a:lnTo>
                    <a:pt x="228" y="636"/>
                  </a:lnTo>
                  <a:lnTo>
                    <a:pt x="228" y="631"/>
                  </a:lnTo>
                  <a:lnTo>
                    <a:pt x="228" y="626"/>
                  </a:lnTo>
                  <a:lnTo>
                    <a:pt x="228" y="621"/>
                  </a:lnTo>
                  <a:lnTo>
                    <a:pt x="228" y="616"/>
                  </a:lnTo>
                  <a:lnTo>
                    <a:pt x="228" y="611"/>
                  </a:lnTo>
                  <a:lnTo>
                    <a:pt x="228" y="606"/>
                  </a:lnTo>
                  <a:lnTo>
                    <a:pt x="228" y="602"/>
                  </a:lnTo>
                  <a:lnTo>
                    <a:pt x="233" y="597"/>
                  </a:lnTo>
                  <a:lnTo>
                    <a:pt x="233" y="592"/>
                  </a:lnTo>
                  <a:lnTo>
                    <a:pt x="233" y="587"/>
                  </a:lnTo>
                  <a:lnTo>
                    <a:pt x="233" y="582"/>
                  </a:lnTo>
                  <a:lnTo>
                    <a:pt x="233" y="577"/>
                  </a:lnTo>
                  <a:lnTo>
                    <a:pt x="233" y="573"/>
                  </a:lnTo>
                  <a:lnTo>
                    <a:pt x="233" y="568"/>
                  </a:lnTo>
                  <a:lnTo>
                    <a:pt x="233" y="563"/>
                  </a:lnTo>
                  <a:lnTo>
                    <a:pt x="233" y="558"/>
                  </a:lnTo>
                  <a:lnTo>
                    <a:pt x="233" y="553"/>
                  </a:lnTo>
                  <a:lnTo>
                    <a:pt x="233" y="548"/>
                  </a:lnTo>
                  <a:lnTo>
                    <a:pt x="233" y="543"/>
                  </a:lnTo>
                  <a:lnTo>
                    <a:pt x="233" y="539"/>
                  </a:lnTo>
                  <a:lnTo>
                    <a:pt x="233" y="534"/>
                  </a:lnTo>
                  <a:lnTo>
                    <a:pt x="237" y="529"/>
                  </a:lnTo>
                  <a:lnTo>
                    <a:pt x="237" y="524"/>
                  </a:lnTo>
                  <a:lnTo>
                    <a:pt x="237" y="519"/>
                  </a:lnTo>
                  <a:lnTo>
                    <a:pt x="237" y="514"/>
                  </a:lnTo>
                  <a:lnTo>
                    <a:pt x="237" y="509"/>
                  </a:lnTo>
                  <a:lnTo>
                    <a:pt x="237" y="505"/>
                  </a:lnTo>
                  <a:lnTo>
                    <a:pt x="237" y="500"/>
                  </a:lnTo>
                  <a:lnTo>
                    <a:pt x="237" y="495"/>
                  </a:lnTo>
                  <a:lnTo>
                    <a:pt x="237" y="490"/>
                  </a:lnTo>
                  <a:lnTo>
                    <a:pt x="237" y="485"/>
                  </a:lnTo>
                  <a:lnTo>
                    <a:pt x="237" y="480"/>
                  </a:lnTo>
                  <a:lnTo>
                    <a:pt x="237" y="476"/>
                  </a:lnTo>
                  <a:lnTo>
                    <a:pt x="237" y="471"/>
                  </a:lnTo>
                  <a:lnTo>
                    <a:pt x="242" y="471"/>
                  </a:lnTo>
                  <a:lnTo>
                    <a:pt x="242" y="466"/>
                  </a:lnTo>
                  <a:lnTo>
                    <a:pt x="242" y="461"/>
                  </a:lnTo>
                  <a:lnTo>
                    <a:pt x="242" y="456"/>
                  </a:lnTo>
                  <a:lnTo>
                    <a:pt x="242" y="451"/>
                  </a:lnTo>
                  <a:lnTo>
                    <a:pt x="242" y="446"/>
                  </a:lnTo>
                  <a:lnTo>
                    <a:pt x="242" y="442"/>
                  </a:lnTo>
                  <a:lnTo>
                    <a:pt x="242" y="437"/>
                  </a:lnTo>
                  <a:lnTo>
                    <a:pt x="242" y="432"/>
                  </a:lnTo>
                  <a:lnTo>
                    <a:pt x="242" y="427"/>
                  </a:lnTo>
                  <a:lnTo>
                    <a:pt x="242" y="422"/>
                  </a:lnTo>
                  <a:lnTo>
                    <a:pt x="247" y="417"/>
                  </a:lnTo>
                  <a:lnTo>
                    <a:pt x="247" y="413"/>
                  </a:lnTo>
                  <a:lnTo>
                    <a:pt x="247" y="408"/>
                  </a:lnTo>
                  <a:lnTo>
                    <a:pt x="247" y="403"/>
                  </a:lnTo>
                  <a:lnTo>
                    <a:pt x="247" y="398"/>
                  </a:lnTo>
                  <a:lnTo>
                    <a:pt x="247" y="393"/>
                  </a:lnTo>
                  <a:lnTo>
                    <a:pt x="247" y="388"/>
                  </a:lnTo>
                  <a:lnTo>
                    <a:pt x="252" y="388"/>
                  </a:lnTo>
                  <a:lnTo>
                    <a:pt x="252" y="383"/>
                  </a:lnTo>
                  <a:lnTo>
                    <a:pt x="252" y="379"/>
                  </a:lnTo>
                  <a:lnTo>
                    <a:pt x="252" y="374"/>
                  </a:lnTo>
                  <a:lnTo>
                    <a:pt x="257" y="374"/>
                  </a:lnTo>
                  <a:lnTo>
                    <a:pt x="262" y="374"/>
                  </a:lnTo>
                  <a:lnTo>
                    <a:pt x="262" y="379"/>
                  </a:lnTo>
                  <a:lnTo>
                    <a:pt x="262" y="383"/>
                  </a:lnTo>
                  <a:lnTo>
                    <a:pt x="262" y="388"/>
                  </a:lnTo>
                  <a:lnTo>
                    <a:pt x="266" y="388"/>
                  </a:lnTo>
                  <a:lnTo>
                    <a:pt x="266" y="393"/>
                  </a:lnTo>
                  <a:lnTo>
                    <a:pt x="266" y="398"/>
                  </a:lnTo>
                  <a:lnTo>
                    <a:pt x="266" y="403"/>
                  </a:lnTo>
                  <a:lnTo>
                    <a:pt x="271" y="408"/>
                  </a:lnTo>
                  <a:lnTo>
                    <a:pt x="271" y="413"/>
                  </a:lnTo>
                  <a:lnTo>
                    <a:pt x="271" y="417"/>
                  </a:lnTo>
                  <a:lnTo>
                    <a:pt x="271" y="422"/>
                  </a:lnTo>
                  <a:lnTo>
                    <a:pt x="271" y="427"/>
                  </a:lnTo>
                  <a:lnTo>
                    <a:pt x="276" y="427"/>
                  </a:lnTo>
                  <a:lnTo>
                    <a:pt x="276" y="432"/>
                  </a:lnTo>
                  <a:lnTo>
                    <a:pt x="276" y="437"/>
                  </a:lnTo>
                  <a:lnTo>
                    <a:pt x="276" y="442"/>
                  </a:lnTo>
                  <a:lnTo>
                    <a:pt x="281" y="446"/>
                  </a:lnTo>
                  <a:lnTo>
                    <a:pt x="281" y="451"/>
                  </a:lnTo>
                  <a:lnTo>
                    <a:pt x="281" y="446"/>
                  </a:lnTo>
                  <a:lnTo>
                    <a:pt x="286" y="446"/>
                  </a:lnTo>
                  <a:lnTo>
                    <a:pt x="286" y="442"/>
                  </a:lnTo>
                  <a:lnTo>
                    <a:pt x="286" y="437"/>
                  </a:lnTo>
                  <a:lnTo>
                    <a:pt x="286" y="432"/>
                  </a:lnTo>
                  <a:lnTo>
                    <a:pt x="291" y="432"/>
                  </a:lnTo>
                  <a:lnTo>
                    <a:pt x="291" y="427"/>
                  </a:lnTo>
                  <a:lnTo>
                    <a:pt x="291" y="422"/>
                  </a:lnTo>
                  <a:lnTo>
                    <a:pt x="291" y="417"/>
                  </a:lnTo>
                  <a:lnTo>
                    <a:pt x="291" y="413"/>
                  </a:lnTo>
                  <a:lnTo>
                    <a:pt x="291" y="408"/>
                  </a:lnTo>
                  <a:lnTo>
                    <a:pt x="291" y="403"/>
                  </a:lnTo>
                  <a:lnTo>
                    <a:pt x="296" y="398"/>
                  </a:lnTo>
                  <a:lnTo>
                    <a:pt x="296" y="393"/>
                  </a:lnTo>
                  <a:lnTo>
                    <a:pt x="296" y="388"/>
                  </a:lnTo>
                  <a:lnTo>
                    <a:pt x="296" y="383"/>
                  </a:lnTo>
                  <a:lnTo>
                    <a:pt x="296" y="379"/>
                  </a:lnTo>
                  <a:lnTo>
                    <a:pt x="296" y="374"/>
                  </a:lnTo>
                  <a:lnTo>
                    <a:pt x="296" y="369"/>
                  </a:lnTo>
                  <a:lnTo>
                    <a:pt x="296" y="364"/>
                  </a:lnTo>
                  <a:lnTo>
                    <a:pt x="296" y="359"/>
                  </a:lnTo>
                  <a:lnTo>
                    <a:pt x="296" y="354"/>
                  </a:lnTo>
                  <a:lnTo>
                    <a:pt x="300" y="349"/>
                  </a:lnTo>
                  <a:lnTo>
                    <a:pt x="300" y="345"/>
                  </a:lnTo>
                  <a:lnTo>
                    <a:pt x="300" y="340"/>
                  </a:lnTo>
                  <a:lnTo>
                    <a:pt x="300" y="335"/>
                  </a:lnTo>
                  <a:lnTo>
                    <a:pt x="300" y="330"/>
                  </a:lnTo>
                  <a:lnTo>
                    <a:pt x="300" y="325"/>
                  </a:lnTo>
                  <a:lnTo>
                    <a:pt x="300" y="320"/>
                  </a:lnTo>
                  <a:lnTo>
                    <a:pt x="300" y="316"/>
                  </a:lnTo>
                  <a:lnTo>
                    <a:pt x="300" y="311"/>
                  </a:lnTo>
                  <a:lnTo>
                    <a:pt x="300" y="306"/>
                  </a:lnTo>
                  <a:lnTo>
                    <a:pt x="305" y="301"/>
                  </a:lnTo>
                  <a:lnTo>
                    <a:pt x="305" y="296"/>
                  </a:lnTo>
                  <a:lnTo>
                    <a:pt x="305" y="291"/>
                  </a:lnTo>
                  <a:lnTo>
                    <a:pt x="305" y="286"/>
                  </a:lnTo>
                  <a:lnTo>
                    <a:pt x="305" y="282"/>
                  </a:lnTo>
                  <a:lnTo>
                    <a:pt x="305" y="277"/>
                  </a:lnTo>
                  <a:lnTo>
                    <a:pt x="305" y="272"/>
                  </a:lnTo>
                  <a:lnTo>
                    <a:pt x="305" y="267"/>
                  </a:lnTo>
                  <a:lnTo>
                    <a:pt x="305" y="262"/>
                  </a:lnTo>
                  <a:lnTo>
                    <a:pt x="310" y="257"/>
                  </a:lnTo>
                  <a:lnTo>
                    <a:pt x="310" y="253"/>
                  </a:lnTo>
                  <a:lnTo>
                    <a:pt x="310" y="248"/>
                  </a:lnTo>
                  <a:lnTo>
                    <a:pt x="310" y="243"/>
                  </a:lnTo>
                  <a:lnTo>
                    <a:pt x="310" y="238"/>
                  </a:lnTo>
                  <a:lnTo>
                    <a:pt x="310" y="233"/>
                  </a:lnTo>
                  <a:lnTo>
                    <a:pt x="310" y="228"/>
                  </a:lnTo>
                  <a:lnTo>
                    <a:pt x="315" y="228"/>
                  </a:lnTo>
                  <a:lnTo>
                    <a:pt x="315" y="223"/>
                  </a:lnTo>
                  <a:lnTo>
                    <a:pt x="315" y="219"/>
                  </a:lnTo>
                  <a:lnTo>
                    <a:pt x="315" y="214"/>
                  </a:lnTo>
                  <a:lnTo>
                    <a:pt x="315" y="209"/>
                  </a:lnTo>
                  <a:lnTo>
                    <a:pt x="320" y="209"/>
                  </a:lnTo>
                  <a:lnTo>
                    <a:pt x="320" y="204"/>
                  </a:lnTo>
                  <a:lnTo>
                    <a:pt x="320" y="199"/>
                  </a:lnTo>
                  <a:lnTo>
                    <a:pt x="320" y="194"/>
                  </a:lnTo>
                  <a:lnTo>
                    <a:pt x="325" y="194"/>
                  </a:lnTo>
                  <a:lnTo>
                    <a:pt x="325" y="190"/>
                  </a:lnTo>
                  <a:lnTo>
                    <a:pt x="330" y="190"/>
                  </a:lnTo>
                  <a:lnTo>
                    <a:pt x="330" y="185"/>
                  </a:lnTo>
                  <a:lnTo>
                    <a:pt x="330" y="190"/>
                  </a:lnTo>
                  <a:lnTo>
                    <a:pt x="334" y="190"/>
                  </a:lnTo>
                  <a:lnTo>
                    <a:pt x="339" y="190"/>
                  </a:lnTo>
                  <a:lnTo>
                    <a:pt x="339" y="194"/>
                  </a:lnTo>
                  <a:lnTo>
                    <a:pt x="339" y="199"/>
                  </a:lnTo>
                  <a:lnTo>
                    <a:pt x="344" y="199"/>
                  </a:lnTo>
                  <a:lnTo>
                    <a:pt x="344" y="204"/>
                  </a:lnTo>
                  <a:lnTo>
                    <a:pt x="349" y="209"/>
                  </a:lnTo>
                  <a:lnTo>
                    <a:pt x="349" y="214"/>
                  </a:lnTo>
                  <a:lnTo>
                    <a:pt x="354" y="214"/>
                  </a:lnTo>
                  <a:lnTo>
                    <a:pt x="354" y="219"/>
                  </a:lnTo>
                  <a:lnTo>
                    <a:pt x="359" y="223"/>
                  </a:lnTo>
                  <a:lnTo>
                    <a:pt x="359" y="228"/>
                  </a:lnTo>
                  <a:lnTo>
                    <a:pt x="363" y="228"/>
                  </a:lnTo>
                  <a:lnTo>
                    <a:pt x="368" y="228"/>
                  </a:lnTo>
                  <a:lnTo>
                    <a:pt x="373" y="223"/>
                  </a:lnTo>
                  <a:lnTo>
                    <a:pt x="373" y="219"/>
                  </a:lnTo>
                  <a:lnTo>
                    <a:pt x="378" y="219"/>
                  </a:lnTo>
                  <a:lnTo>
                    <a:pt x="378" y="214"/>
                  </a:lnTo>
                  <a:lnTo>
                    <a:pt x="378" y="209"/>
                  </a:lnTo>
                  <a:lnTo>
                    <a:pt x="378" y="204"/>
                  </a:lnTo>
                  <a:lnTo>
                    <a:pt x="383" y="204"/>
                  </a:lnTo>
                  <a:lnTo>
                    <a:pt x="383" y="199"/>
                  </a:lnTo>
                  <a:lnTo>
                    <a:pt x="383" y="194"/>
                  </a:lnTo>
                  <a:lnTo>
                    <a:pt x="388" y="194"/>
                  </a:lnTo>
                  <a:lnTo>
                    <a:pt x="388" y="190"/>
                  </a:lnTo>
                  <a:lnTo>
                    <a:pt x="388" y="185"/>
                  </a:lnTo>
                  <a:lnTo>
                    <a:pt x="388" y="180"/>
                  </a:lnTo>
                  <a:lnTo>
                    <a:pt x="393" y="180"/>
                  </a:lnTo>
                  <a:lnTo>
                    <a:pt x="393" y="175"/>
                  </a:lnTo>
                  <a:lnTo>
                    <a:pt x="393" y="170"/>
                  </a:lnTo>
                  <a:lnTo>
                    <a:pt x="393" y="165"/>
                  </a:lnTo>
                  <a:lnTo>
                    <a:pt x="397" y="165"/>
                  </a:lnTo>
                  <a:lnTo>
                    <a:pt x="397" y="160"/>
                  </a:lnTo>
                  <a:lnTo>
                    <a:pt x="397" y="156"/>
                  </a:lnTo>
                  <a:lnTo>
                    <a:pt x="402" y="156"/>
                  </a:lnTo>
                  <a:lnTo>
                    <a:pt x="402" y="151"/>
                  </a:lnTo>
                  <a:lnTo>
                    <a:pt x="402" y="146"/>
                  </a:lnTo>
                  <a:lnTo>
                    <a:pt x="407" y="146"/>
                  </a:lnTo>
                  <a:lnTo>
                    <a:pt x="407" y="141"/>
                  </a:lnTo>
                  <a:lnTo>
                    <a:pt x="412" y="141"/>
                  </a:lnTo>
                  <a:lnTo>
                    <a:pt x="417" y="136"/>
                  </a:lnTo>
                  <a:lnTo>
                    <a:pt x="417" y="141"/>
                  </a:lnTo>
                  <a:lnTo>
                    <a:pt x="422" y="141"/>
                  </a:lnTo>
                  <a:lnTo>
                    <a:pt x="422" y="136"/>
                  </a:lnTo>
                  <a:lnTo>
                    <a:pt x="426" y="136"/>
                  </a:lnTo>
                  <a:lnTo>
                    <a:pt x="426" y="141"/>
                  </a:lnTo>
                  <a:lnTo>
                    <a:pt x="431" y="141"/>
                  </a:lnTo>
                  <a:lnTo>
                    <a:pt x="436" y="141"/>
                  </a:lnTo>
                  <a:lnTo>
                    <a:pt x="436" y="146"/>
                  </a:lnTo>
                  <a:lnTo>
                    <a:pt x="441" y="146"/>
                  </a:lnTo>
                  <a:lnTo>
                    <a:pt x="441" y="151"/>
                  </a:lnTo>
                  <a:lnTo>
                    <a:pt x="446" y="151"/>
                  </a:lnTo>
                  <a:lnTo>
                    <a:pt x="446" y="156"/>
                  </a:lnTo>
                  <a:lnTo>
                    <a:pt x="446" y="160"/>
                  </a:lnTo>
                  <a:lnTo>
                    <a:pt x="451" y="160"/>
                  </a:lnTo>
                  <a:lnTo>
                    <a:pt x="451" y="165"/>
                  </a:lnTo>
                  <a:lnTo>
                    <a:pt x="456" y="170"/>
                  </a:lnTo>
                  <a:lnTo>
                    <a:pt x="456" y="175"/>
                  </a:lnTo>
                  <a:lnTo>
                    <a:pt x="460" y="175"/>
                  </a:lnTo>
                  <a:lnTo>
                    <a:pt x="465" y="180"/>
                  </a:lnTo>
                </a:path>
              </a:pathLst>
            </a:custGeom>
            <a:noFill/>
            <a:ln w="222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5">
              <a:extLst>
                <a:ext uri="{FF2B5EF4-FFF2-40B4-BE49-F238E27FC236}">
                  <a16:creationId xmlns:a16="http://schemas.microsoft.com/office/drawing/2014/main" id="{0F3867B9-1A03-8EA4-544C-10762ADA963F}"/>
                </a:ext>
              </a:extLst>
            </p:cNvPr>
            <p:cNvSpPr>
              <a:spLocks/>
            </p:cNvSpPr>
            <p:nvPr/>
          </p:nvSpPr>
          <p:spPr bwMode="auto">
            <a:xfrm>
              <a:off x="5494" y="1461"/>
              <a:ext cx="524" cy="170"/>
            </a:xfrm>
            <a:custGeom>
              <a:avLst/>
              <a:gdLst>
                <a:gd name="T0" fmla="*/ 10 w 524"/>
                <a:gd name="T1" fmla="*/ 165 h 170"/>
                <a:gd name="T2" fmla="*/ 20 w 524"/>
                <a:gd name="T3" fmla="*/ 155 h 170"/>
                <a:gd name="T4" fmla="*/ 24 w 524"/>
                <a:gd name="T5" fmla="*/ 141 h 170"/>
                <a:gd name="T6" fmla="*/ 34 w 524"/>
                <a:gd name="T7" fmla="*/ 126 h 170"/>
                <a:gd name="T8" fmla="*/ 44 w 524"/>
                <a:gd name="T9" fmla="*/ 112 h 170"/>
                <a:gd name="T10" fmla="*/ 54 w 524"/>
                <a:gd name="T11" fmla="*/ 102 h 170"/>
                <a:gd name="T12" fmla="*/ 63 w 524"/>
                <a:gd name="T13" fmla="*/ 112 h 170"/>
                <a:gd name="T14" fmla="*/ 73 w 524"/>
                <a:gd name="T15" fmla="*/ 121 h 170"/>
                <a:gd name="T16" fmla="*/ 83 w 524"/>
                <a:gd name="T17" fmla="*/ 131 h 170"/>
                <a:gd name="T18" fmla="*/ 92 w 524"/>
                <a:gd name="T19" fmla="*/ 141 h 170"/>
                <a:gd name="T20" fmla="*/ 107 w 524"/>
                <a:gd name="T21" fmla="*/ 136 h 170"/>
                <a:gd name="T22" fmla="*/ 117 w 524"/>
                <a:gd name="T23" fmla="*/ 126 h 170"/>
                <a:gd name="T24" fmla="*/ 126 w 524"/>
                <a:gd name="T25" fmla="*/ 116 h 170"/>
                <a:gd name="T26" fmla="*/ 131 w 524"/>
                <a:gd name="T27" fmla="*/ 102 h 170"/>
                <a:gd name="T28" fmla="*/ 141 w 524"/>
                <a:gd name="T29" fmla="*/ 92 h 170"/>
                <a:gd name="T30" fmla="*/ 160 w 524"/>
                <a:gd name="T31" fmla="*/ 92 h 170"/>
                <a:gd name="T32" fmla="*/ 170 w 524"/>
                <a:gd name="T33" fmla="*/ 102 h 170"/>
                <a:gd name="T34" fmla="*/ 180 w 524"/>
                <a:gd name="T35" fmla="*/ 112 h 170"/>
                <a:gd name="T36" fmla="*/ 194 w 524"/>
                <a:gd name="T37" fmla="*/ 121 h 170"/>
                <a:gd name="T38" fmla="*/ 204 w 524"/>
                <a:gd name="T39" fmla="*/ 112 h 170"/>
                <a:gd name="T40" fmla="*/ 214 w 524"/>
                <a:gd name="T41" fmla="*/ 102 h 170"/>
                <a:gd name="T42" fmla="*/ 223 w 524"/>
                <a:gd name="T43" fmla="*/ 92 h 170"/>
                <a:gd name="T44" fmla="*/ 233 w 524"/>
                <a:gd name="T45" fmla="*/ 83 h 170"/>
                <a:gd name="T46" fmla="*/ 248 w 524"/>
                <a:gd name="T47" fmla="*/ 87 h 170"/>
                <a:gd name="T48" fmla="*/ 262 w 524"/>
                <a:gd name="T49" fmla="*/ 92 h 170"/>
                <a:gd name="T50" fmla="*/ 267 w 524"/>
                <a:gd name="T51" fmla="*/ 97 h 170"/>
                <a:gd name="T52" fmla="*/ 272 w 524"/>
                <a:gd name="T53" fmla="*/ 92 h 170"/>
                <a:gd name="T54" fmla="*/ 286 w 524"/>
                <a:gd name="T55" fmla="*/ 87 h 170"/>
                <a:gd name="T56" fmla="*/ 291 w 524"/>
                <a:gd name="T57" fmla="*/ 73 h 170"/>
                <a:gd name="T58" fmla="*/ 301 w 524"/>
                <a:gd name="T59" fmla="*/ 63 h 170"/>
                <a:gd name="T60" fmla="*/ 306 w 524"/>
                <a:gd name="T61" fmla="*/ 49 h 170"/>
                <a:gd name="T62" fmla="*/ 315 w 524"/>
                <a:gd name="T63" fmla="*/ 39 h 170"/>
                <a:gd name="T64" fmla="*/ 325 w 524"/>
                <a:gd name="T65" fmla="*/ 29 h 170"/>
                <a:gd name="T66" fmla="*/ 335 w 524"/>
                <a:gd name="T67" fmla="*/ 20 h 170"/>
                <a:gd name="T68" fmla="*/ 349 w 524"/>
                <a:gd name="T69" fmla="*/ 15 h 170"/>
                <a:gd name="T70" fmla="*/ 364 w 524"/>
                <a:gd name="T71" fmla="*/ 10 h 170"/>
                <a:gd name="T72" fmla="*/ 369 w 524"/>
                <a:gd name="T73" fmla="*/ 15 h 170"/>
                <a:gd name="T74" fmla="*/ 383 w 524"/>
                <a:gd name="T75" fmla="*/ 10 h 170"/>
                <a:gd name="T76" fmla="*/ 398 w 524"/>
                <a:gd name="T77" fmla="*/ 10 h 170"/>
                <a:gd name="T78" fmla="*/ 403 w 524"/>
                <a:gd name="T79" fmla="*/ 5 h 170"/>
                <a:gd name="T80" fmla="*/ 407 w 524"/>
                <a:gd name="T81" fmla="*/ 5 h 170"/>
                <a:gd name="T82" fmla="*/ 422 w 524"/>
                <a:gd name="T83" fmla="*/ 10 h 170"/>
                <a:gd name="T84" fmla="*/ 437 w 524"/>
                <a:gd name="T85" fmla="*/ 5 h 170"/>
                <a:gd name="T86" fmla="*/ 456 w 524"/>
                <a:gd name="T87" fmla="*/ 5 h 170"/>
                <a:gd name="T88" fmla="*/ 471 w 524"/>
                <a:gd name="T89" fmla="*/ 0 h 170"/>
                <a:gd name="T90" fmla="*/ 485 w 524"/>
                <a:gd name="T91" fmla="*/ 5 h 170"/>
                <a:gd name="T92" fmla="*/ 490 w 524"/>
                <a:gd name="T93" fmla="*/ 0 h 170"/>
                <a:gd name="T94" fmla="*/ 500 w 524"/>
                <a:gd name="T95" fmla="*/ 0 h 170"/>
                <a:gd name="T96" fmla="*/ 504 w 524"/>
                <a:gd name="T97" fmla="*/ 5 h 170"/>
                <a:gd name="T98" fmla="*/ 519 w 524"/>
                <a:gd name="T9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4" h="170">
                  <a:moveTo>
                    <a:pt x="0" y="170"/>
                  </a:moveTo>
                  <a:lnTo>
                    <a:pt x="5" y="170"/>
                  </a:lnTo>
                  <a:lnTo>
                    <a:pt x="10" y="170"/>
                  </a:lnTo>
                  <a:lnTo>
                    <a:pt x="10" y="165"/>
                  </a:lnTo>
                  <a:lnTo>
                    <a:pt x="15" y="165"/>
                  </a:lnTo>
                  <a:lnTo>
                    <a:pt x="15" y="160"/>
                  </a:lnTo>
                  <a:lnTo>
                    <a:pt x="20" y="160"/>
                  </a:lnTo>
                  <a:lnTo>
                    <a:pt x="20" y="155"/>
                  </a:lnTo>
                  <a:lnTo>
                    <a:pt x="20" y="150"/>
                  </a:lnTo>
                  <a:lnTo>
                    <a:pt x="24" y="150"/>
                  </a:lnTo>
                  <a:lnTo>
                    <a:pt x="24" y="146"/>
                  </a:lnTo>
                  <a:lnTo>
                    <a:pt x="24" y="141"/>
                  </a:lnTo>
                  <a:lnTo>
                    <a:pt x="29" y="136"/>
                  </a:lnTo>
                  <a:lnTo>
                    <a:pt x="29" y="131"/>
                  </a:lnTo>
                  <a:lnTo>
                    <a:pt x="34" y="131"/>
                  </a:lnTo>
                  <a:lnTo>
                    <a:pt x="34" y="126"/>
                  </a:lnTo>
                  <a:lnTo>
                    <a:pt x="34" y="121"/>
                  </a:lnTo>
                  <a:lnTo>
                    <a:pt x="39" y="121"/>
                  </a:lnTo>
                  <a:lnTo>
                    <a:pt x="39" y="116"/>
                  </a:lnTo>
                  <a:lnTo>
                    <a:pt x="44" y="112"/>
                  </a:lnTo>
                  <a:lnTo>
                    <a:pt x="44" y="107"/>
                  </a:lnTo>
                  <a:lnTo>
                    <a:pt x="49" y="107"/>
                  </a:lnTo>
                  <a:lnTo>
                    <a:pt x="49" y="102"/>
                  </a:lnTo>
                  <a:lnTo>
                    <a:pt x="54" y="102"/>
                  </a:lnTo>
                  <a:lnTo>
                    <a:pt x="54" y="107"/>
                  </a:lnTo>
                  <a:lnTo>
                    <a:pt x="58" y="107"/>
                  </a:lnTo>
                  <a:lnTo>
                    <a:pt x="63" y="107"/>
                  </a:lnTo>
                  <a:lnTo>
                    <a:pt x="63" y="112"/>
                  </a:lnTo>
                  <a:lnTo>
                    <a:pt x="68" y="112"/>
                  </a:lnTo>
                  <a:lnTo>
                    <a:pt x="68" y="116"/>
                  </a:lnTo>
                  <a:lnTo>
                    <a:pt x="73" y="116"/>
                  </a:lnTo>
                  <a:lnTo>
                    <a:pt x="73" y="121"/>
                  </a:lnTo>
                  <a:lnTo>
                    <a:pt x="78" y="121"/>
                  </a:lnTo>
                  <a:lnTo>
                    <a:pt x="78" y="126"/>
                  </a:lnTo>
                  <a:lnTo>
                    <a:pt x="83" y="126"/>
                  </a:lnTo>
                  <a:lnTo>
                    <a:pt x="83" y="131"/>
                  </a:lnTo>
                  <a:lnTo>
                    <a:pt x="88" y="131"/>
                  </a:lnTo>
                  <a:lnTo>
                    <a:pt x="88" y="136"/>
                  </a:lnTo>
                  <a:lnTo>
                    <a:pt x="92" y="136"/>
                  </a:lnTo>
                  <a:lnTo>
                    <a:pt x="92" y="141"/>
                  </a:lnTo>
                  <a:lnTo>
                    <a:pt x="97" y="141"/>
                  </a:lnTo>
                  <a:lnTo>
                    <a:pt x="102" y="141"/>
                  </a:lnTo>
                  <a:lnTo>
                    <a:pt x="102" y="136"/>
                  </a:lnTo>
                  <a:lnTo>
                    <a:pt x="107" y="136"/>
                  </a:lnTo>
                  <a:lnTo>
                    <a:pt x="112" y="136"/>
                  </a:lnTo>
                  <a:lnTo>
                    <a:pt x="112" y="131"/>
                  </a:lnTo>
                  <a:lnTo>
                    <a:pt x="117" y="131"/>
                  </a:lnTo>
                  <a:lnTo>
                    <a:pt x="117" y="126"/>
                  </a:lnTo>
                  <a:lnTo>
                    <a:pt x="121" y="126"/>
                  </a:lnTo>
                  <a:lnTo>
                    <a:pt x="121" y="121"/>
                  </a:lnTo>
                  <a:lnTo>
                    <a:pt x="121" y="116"/>
                  </a:lnTo>
                  <a:lnTo>
                    <a:pt x="126" y="116"/>
                  </a:lnTo>
                  <a:lnTo>
                    <a:pt x="126" y="112"/>
                  </a:lnTo>
                  <a:lnTo>
                    <a:pt x="126" y="107"/>
                  </a:lnTo>
                  <a:lnTo>
                    <a:pt x="131" y="107"/>
                  </a:lnTo>
                  <a:lnTo>
                    <a:pt x="131" y="102"/>
                  </a:lnTo>
                  <a:lnTo>
                    <a:pt x="136" y="102"/>
                  </a:lnTo>
                  <a:lnTo>
                    <a:pt x="136" y="97"/>
                  </a:lnTo>
                  <a:lnTo>
                    <a:pt x="141" y="97"/>
                  </a:lnTo>
                  <a:lnTo>
                    <a:pt x="141" y="92"/>
                  </a:lnTo>
                  <a:lnTo>
                    <a:pt x="146" y="92"/>
                  </a:lnTo>
                  <a:lnTo>
                    <a:pt x="151" y="92"/>
                  </a:lnTo>
                  <a:lnTo>
                    <a:pt x="155" y="92"/>
                  </a:lnTo>
                  <a:lnTo>
                    <a:pt x="160" y="92"/>
                  </a:lnTo>
                  <a:lnTo>
                    <a:pt x="160" y="97"/>
                  </a:lnTo>
                  <a:lnTo>
                    <a:pt x="165" y="97"/>
                  </a:lnTo>
                  <a:lnTo>
                    <a:pt x="165" y="102"/>
                  </a:lnTo>
                  <a:lnTo>
                    <a:pt x="170" y="102"/>
                  </a:lnTo>
                  <a:lnTo>
                    <a:pt x="170" y="107"/>
                  </a:lnTo>
                  <a:lnTo>
                    <a:pt x="175" y="107"/>
                  </a:lnTo>
                  <a:lnTo>
                    <a:pt x="175" y="112"/>
                  </a:lnTo>
                  <a:lnTo>
                    <a:pt x="180" y="112"/>
                  </a:lnTo>
                  <a:lnTo>
                    <a:pt x="180" y="116"/>
                  </a:lnTo>
                  <a:lnTo>
                    <a:pt x="184" y="116"/>
                  </a:lnTo>
                  <a:lnTo>
                    <a:pt x="189" y="121"/>
                  </a:lnTo>
                  <a:lnTo>
                    <a:pt x="194" y="121"/>
                  </a:lnTo>
                  <a:lnTo>
                    <a:pt x="194" y="116"/>
                  </a:lnTo>
                  <a:lnTo>
                    <a:pt x="199" y="116"/>
                  </a:lnTo>
                  <a:lnTo>
                    <a:pt x="204" y="116"/>
                  </a:lnTo>
                  <a:lnTo>
                    <a:pt x="204" y="112"/>
                  </a:lnTo>
                  <a:lnTo>
                    <a:pt x="204" y="107"/>
                  </a:lnTo>
                  <a:lnTo>
                    <a:pt x="209" y="107"/>
                  </a:lnTo>
                  <a:lnTo>
                    <a:pt x="209" y="102"/>
                  </a:lnTo>
                  <a:lnTo>
                    <a:pt x="214" y="102"/>
                  </a:lnTo>
                  <a:lnTo>
                    <a:pt x="214" y="97"/>
                  </a:lnTo>
                  <a:lnTo>
                    <a:pt x="218" y="97"/>
                  </a:lnTo>
                  <a:lnTo>
                    <a:pt x="218" y="92"/>
                  </a:lnTo>
                  <a:lnTo>
                    <a:pt x="223" y="92"/>
                  </a:lnTo>
                  <a:lnTo>
                    <a:pt x="223" y="87"/>
                  </a:lnTo>
                  <a:lnTo>
                    <a:pt x="228" y="87"/>
                  </a:lnTo>
                  <a:lnTo>
                    <a:pt x="233" y="87"/>
                  </a:lnTo>
                  <a:lnTo>
                    <a:pt x="233" y="83"/>
                  </a:lnTo>
                  <a:lnTo>
                    <a:pt x="238" y="83"/>
                  </a:lnTo>
                  <a:lnTo>
                    <a:pt x="243" y="83"/>
                  </a:lnTo>
                  <a:lnTo>
                    <a:pt x="243" y="87"/>
                  </a:lnTo>
                  <a:lnTo>
                    <a:pt x="248" y="87"/>
                  </a:lnTo>
                  <a:lnTo>
                    <a:pt x="252" y="87"/>
                  </a:lnTo>
                  <a:lnTo>
                    <a:pt x="252" y="92"/>
                  </a:lnTo>
                  <a:lnTo>
                    <a:pt x="257" y="92"/>
                  </a:lnTo>
                  <a:lnTo>
                    <a:pt x="262" y="92"/>
                  </a:lnTo>
                  <a:lnTo>
                    <a:pt x="262" y="97"/>
                  </a:lnTo>
                  <a:lnTo>
                    <a:pt x="267" y="97"/>
                  </a:lnTo>
                  <a:lnTo>
                    <a:pt x="267" y="92"/>
                  </a:lnTo>
                  <a:lnTo>
                    <a:pt x="267" y="97"/>
                  </a:lnTo>
                  <a:lnTo>
                    <a:pt x="267" y="92"/>
                  </a:lnTo>
                  <a:lnTo>
                    <a:pt x="272" y="92"/>
                  </a:lnTo>
                  <a:lnTo>
                    <a:pt x="272" y="97"/>
                  </a:lnTo>
                  <a:lnTo>
                    <a:pt x="272" y="92"/>
                  </a:lnTo>
                  <a:lnTo>
                    <a:pt x="277" y="92"/>
                  </a:lnTo>
                  <a:lnTo>
                    <a:pt x="281" y="92"/>
                  </a:lnTo>
                  <a:lnTo>
                    <a:pt x="281" y="87"/>
                  </a:lnTo>
                  <a:lnTo>
                    <a:pt x="286" y="87"/>
                  </a:lnTo>
                  <a:lnTo>
                    <a:pt x="286" y="83"/>
                  </a:lnTo>
                  <a:lnTo>
                    <a:pt x="286" y="78"/>
                  </a:lnTo>
                  <a:lnTo>
                    <a:pt x="291" y="78"/>
                  </a:lnTo>
                  <a:lnTo>
                    <a:pt x="291" y="73"/>
                  </a:lnTo>
                  <a:lnTo>
                    <a:pt x="296" y="73"/>
                  </a:lnTo>
                  <a:lnTo>
                    <a:pt x="296" y="68"/>
                  </a:lnTo>
                  <a:lnTo>
                    <a:pt x="296" y="63"/>
                  </a:lnTo>
                  <a:lnTo>
                    <a:pt x="301" y="63"/>
                  </a:lnTo>
                  <a:lnTo>
                    <a:pt x="301" y="58"/>
                  </a:lnTo>
                  <a:lnTo>
                    <a:pt x="301" y="53"/>
                  </a:lnTo>
                  <a:lnTo>
                    <a:pt x="306" y="53"/>
                  </a:lnTo>
                  <a:lnTo>
                    <a:pt x="306" y="49"/>
                  </a:lnTo>
                  <a:lnTo>
                    <a:pt x="311" y="49"/>
                  </a:lnTo>
                  <a:lnTo>
                    <a:pt x="311" y="44"/>
                  </a:lnTo>
                  <a:lnTo>
                    <a:pt x="315" y="44"/>
                  </a:lnTo>
                  <a:lnTo>
                    <a:pt x="315" y="39"/>
                  </a:lnTo>
                  <a:lnTo>
                    <a:pt x="320" y="39"/>
                  </a:lnTo>
                  <a:lnTo>
                    <a:pt x="320" y="34"/>
                  </a:lnTo>
                  <a:lnTo>
                    <a:pt x="320" y="29"/>
                  </a:lnTo>
                  <a:lnTo>
                    <a:pt x="325" y="29"/>
                  </a:lnTo>
                  <a:lnTo>
                    <a:pt x="325" y="24"/>
                  </a:lnTo>
                  <a:lnTo>
                    <a:pt x="330" y="24"/>
                  </a:lnTo>
                  <a:lnTo>
                    <a:pt x="330" y="20"/>
                  </a:lnTo>
                  <a:lnTo>
                    <a:pt x="335" y="20"/>
                  </a:lnTo>
                  <a:lnTo>
                    <a:pt x="340" y="20"/>
                  </a:lnTo>
                  <a:lnTo>
                    <a:pt x="344" y="20"/>
                  </a:lnTo>
                  <a:lnTo>
                    <a:pt x="344" y="15"/>
                  </a:lnTo>
                  <a:lnTo>
                    <a:pt x="349" y="15"/>
                  </a:lnTo>
                  <a:lnTo>
                    <a:pt x="354" y="15"/>
                  </a:lnTo>
                  <a:lnTo>
                    <a:pt x="354" y="10"/>
                  </a:lnTo>
                  <a:lnTo>
                    <a:pt x="359" y="10"/>
                  </a:lnTo>
                  <a:lnTo>
                    <a:pt x="364" y="10"/>
                  </a:lnTo>
                  <a:lnTo>
                    <a:pt x="364" y="15"/>
                  </a:lnTo>
                  <a:lnTo>
                    <a:pt x="364" y="10"/>
                  </a:lnTo>
                  <a:lnTo>
                    <a:pt x="369" y="10"/>
                  </a:lnTo>
                  <a:lnTo>
                    <a:pt x="369" y="15"/>
                  </a:lnTo>
                  <a:lnTo>
                    <a:pt x="369" y="10"/>
                  </a:lnTo>
                  <a:lnTo>
                    <a:pt x="374" y="10"/>
                  </a:lnTo>
                  <a:lnTo>
                    <a:pt x="378" y="10"/>
                  </a:lnTo>
                  <a:lnTo>
                    <a:pt x="383" y="10"/>
                  </a:lnTo>
                  <a:lnTo>
                    <a:pt x="388" y="10"/>
                  </a:lnTo>
                  <a:lnTo>
                    <a:pt x="393" y="10"/>
                  </a:lnTo>
                  <a:lnTo>
                    <a:pt x="398" y="5"/>
                  </a:lnTo>
                  <a:lnTo>
                    <a:pt x="398" y="10"/>
                  </a:lnTo>
                  <a:lnTo>
                    <a:pt x="398" y="5"/>
                  </a:lnTo>
                  <a:lnTo>
                    <a:pt x="398" y="10"/>
                  </a:lnTo>
                  <a:lnTo>
                    <a:pt x="403" y="10"/>
                  </a:lnTo>
                  <a:lnTo>
                    <a:pt x="403" y="5"/>
                  </a:lnTo>
                  <a:lnTo>
                    <a:pt x="403" y="10"/>
                  </a:lnTo>
                  <a:lnTo>
                    <a:pt x="403" y="5"/>
                  </a:lnTo>
                  <a:lnTo>
                    <a:pt x="407" y="10"/>
                  </a:lnTo>
                  <a:lnTo>
                    <a:pt x="407" y="5"/>
                  </a:lnTo>
                  <a:lnTo>
                    <a:pt x="412" y="5"/>
                  </a:lnTo>
                  <a:lnTo>
                    <a:pt x="417" y="5"/>
                  </a:lnTo>
                  <a:lnTo>
                    <a:pt x="417" y="10"/>
                  </a:lnTo>
                  <a:lnTo>
                    <a:pt x="422" y="10"/>
                  </a:lnTo>
                  <a:lnTo>
                    <a:pt x="422" y="5"/>
                  </a:lnTo>
                  <a:lnTo>
                    <a:pt x="427" y="5"/>
                  </a:lnTo>
                  <a:lnTo>
                    <a:pt x="432" y="5"/>
                  </a:lnTo>
                  <a:lnTo>
                    <a:pt x="437" y="5"/>
                  </a:lnTo>
                  <a:lnTo>
                    <a:pt x="441" y="5"/>
                  </a:lnTo>
                  <a:lnTo>
                    <a:pt x="446" y="5"/>
                  </a:lnTo>
                  <a:lnTo>
                    <a:pt x="451" y="5"/>
                  </a:lnTo>
                  <a:lnTo>
                    <a:pt x="456" y="5"/>
                  </a:lnTo>
                  <a:lnTo>
                    <a:pt x="461" y="5"/>
                  </a:lnTo>
                  <a:lnTo>
                    <a:pt x="461" y="0"/>
                  </a:lnTo>
                  <a:lnTo>
                    <a:pt x="466" y="0"/>
                  </a:lnTo>
                  <a:lnTo>
                    <a:pt x="471" y="0"/>
                  </a:lnTo>
                  <a:lnTo>
                    <a:pt x="475" y="0"/>
                  </a:lnTo>
                  <a:lnTo>
                    <a:pt x="480" y="0"/>
                  </a:lnTo>
                  <a:lnTo>
                    <a:pt x="480" y="5"/>
                  </a:lnTo>
                  <a:lnTo>
                    <a:pt x="485" y="5"/>
                  </a:lnTo>
                  <a:lnTo>
                    <a:pt x="485" y="0"/>
                  </a:lnTo>
                  <a:lnTo>
                    <a:pt x="485" y="5"/>
                  </a:lnTo>
                  <a:lnTo>
                    <a:pt x="490" y="5"/>
                  </a:lnTo>
                  <a:lnTo>
                    <a:pt x="490" y="0"/>
                  </a:lnTo>
                  <a:lnTo>
                    <a:pt x="490" y="5"/>
                  </a:lnTo>
                  <a:lnTo>
                    <a:pt x="495" y="5"/>
                  </a:lnTo>
                  <a:lnTo>
                    <a:pt x="495" y="0"/>
                  </a:lnTo>
                  <a:lnTo>
                    <a:pt x="500" y="0"/>
                  </a:lnTo>
                  <a:lnTo>
                    <a:pt x="504" y="0"/>
                  </a:lnTo>
                  <a:lnTo>
                    <a:pt x="504" y="5"/>
                  </a:lnTo>
                  <a:lnTo>
                    <a:pt x="504" y="0"/>
                  </a:lnTo>
                  <a:lnTo>
                    <a:pt x="504" y="5"/>
                  </a:lnTo>
                  <a:lnTo>
                    <a:pt x="509" y="5"/>
                  </a:lnTo>
                  <a:lnTo>
                    <a:pt x="509" y="0"/>
                  </a:lnTo>
                  <a:lnTo>
                    <a:pt x="514" y="0"/>
                  </a:lnTo>
                  <a:lnTo>
                    <a:pt x="519" y="0"/>
                  </a:lnTo>
                  <a:lnTo>
                    <a:pt x="524" y="0"/>
                  </a:lnTo>
                </a:path>
              </a:pathLst>
            </a:custGeom>
            <a:noFill/>
            <a:ln w="222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6">
              <a:extLst>
                <a:ext uri="{FF2B5EF4-FFF2-40B4-BE49-F238E27FC236}">
                  <a16:creationId xmlns:a16="http://schemas.microsoft.com/office/drawing/2014/main" id="{4B096013-3A8A-F24E-00EC-514776B62509}"/>
                </a:ext>
              </a:extLst>
            </p:cNvPr>
            <p:cNvSpPr>
              <a:spLocks/>
            </p:cNvSpPr>
            <p:nvPr/>
          </p:nvSpPr>
          <p:spPr bwMode="auto">
            <a:xfrm>
              <a:off x="2687" y="1650"/>
              <a:ext cx="529" cy="1857"/>
            </a:xfrm>
            <a:custGeom>
              <a:avLst/>
              <a:gdLst>
                <a:gd name="T0" fmla="*/ 20 w 529"/>
                <a:gd name="T1" fmla="*/ 1018 h 1857"/>
                <a:gd name="T2" fmla="*/ 44 w 529"/>
                <a:gd name="T3" fmla="*/ 1018 h 1857"/>
                <a:gd name="T4" fmla="*/ 68 w 529"/>
                <a:gd name="T5" fmla="*/ 1018 h 1857"/>
                <a:gd name="T6" fmla="*/ 107 w 529"/>
                <a:gd name="T7" fmla="*/ 1023 h 1857"/>
                <a:gd name="T8" fmla="*/ 146 w 529"/>
                <a:gd name="T9" fmla="*/ 1033 h 1857"/>
                <a:gd name="T10" fmla="*/ 175 w 529"/>
                <a:gd name="T11" fmla="*/ 1038 h 1857"/>
                <a:gd name="T12" fmla="*/ 204 w 529"/>
                <a:gd name="T13" fmla="*/ 1023 h 1857"/>
                <a:gd name="T14" fmla="*/ 209 w 529"/>
                <a:gd name="T15" fmla="*/ 970 h 1857"/>
                <a:gd name="T16" fmla="*/ 214 w 529"/>
                <a:gd name="T17" fmla="*/ 912 h 1857"/>
                <a:gd name="T18" fmla="*/ 218 w 529"/>
                <a:gd name="T19" fmla="*/ 844 h 1857"/>
                <a:gd name="T20" fmla="*/ 223 w 529"/>
                <a:gd name="T21" fmla="*/ 732 h 1857"/>
                <a:gd name="T22" fmla="*/ 223 w 529"/>
                <a:gd name="T23" fmla="*/ 611 h 1857"/>
                <a:gd name="T24" fmla="*/ 228 w 529"/>
                <a:gd name="T25" fmla="*/ 485 h 1857"/>
                <a:gd name="T26" fmla="*/ 233 w 529"/>
                <a:gd name="T27" fmla="*/ 344 h 1857"/>
                <a:gd name="T28" fmla="*/ 238 w 529"/>
                <a:gd name="T29" fmla="*/ 218 h 1857"/>
                <a:gd name="T30" fmla="*/ 243 w 529"/>
                <a:gd name="T31" fmla="*/ 170 h 1857"/>
                <a:gd name="T32" fmla="*/ 247 w 529"/>
                <a:gd name="T33" fmla="*/ 228 h 1857"/>
                <a:gd name="T34" fmla="*/ 247 w 529"/>
                <a:gd name="T35" fmla="*/ 315 h 1857"/>
                <a:gd name="T36" fmla="*/ 252 w 529"/>
                <a:gd name="T37" fmla="*/ 441 h 1857"/>
                <a:gd name="T38" fmla="*/ 257 w 529"/>
                <a:gd name="T39" fmla="*/ 601 h 1857"/>
                <a:gd name="T40" fmla="*/ 262 w 529"/>
                <a:gd name="T41" fmla="*/ 776 h 1857"/>
                <a:gd name="T42" fmla="*/ 262 w 529"/>
                <a:gd name="T43" fmla="*/ 975 h 1857"/>
                <a:gd name="T44" fmla="*/ 267 w 529"/>
                <a:gd name="T45" fmla="*/ 1207 h 1857"/>
                <a:gd name="T46" fmla="*/ 272 w 529"/>
                <a:gd name="T47" fmla="*/ 1406 h 1857"/>
                <a:gd name="T48" fmla="*/ 277 w 529"/>
                <a:gd name="T49" fmla="*/ 1552 h 1857"/>
                <a:gd name="T50" fmla="*/ 277 w 529"/>
                <a:gd name="T51" fmla="*/ 1663 h 1857"/>
                <a:gd name="T52" fmla="*/ 286 w 529"/>
                <a:gd name="T53" fmla="*/ 1687 h 1857"/>
                <a:gd name="T54" fmla="*/ 291 w 529"/>
                <a:gd name="T55" fmla="*/ 1619 h 1857"/>
                <a:gd name="T56" fmla="*/ 291 w 529"/>
                <a:gd name="T57" fmla="*/ 1532 h 1857"/>
                <a:gd name="T58" fmla="*/ 296 w 529"/>
                <a:gd name="T59" fmla="*/ 1450 h 1857"/>
                <a:gd name="T60" fmla="*/ 301 w 529"/>
                <a:gd name="T61" fmla="*/ 1367 h 1857"/>
                <a:gd name="T62" fmla="*/ 306 w 529"/>
                <a:gd name="T63" fmla="*/ 1300 h 1857"/>
                <a:gd name="T64" fmla="*/ 306 w 529"/>
                <a:gd name="T65" fmla="*/ 1241 h 1857"/>
                <a:gd name="T66" fmla="*/ 311 w 529"/>
                <a:gd name="T67" fmla="*/ 1188 h 1857"/>
                <a:gd name="T68" fmla="*/ 320 w 529"/>
                <a:gd name="T69" fmla="*/ 1135 h 1857"/>
                <a:gd name="T70" fmla="*/ 330 w 529"/>
                <a:gd name="T71" fmla="*/ 1091 h 1857"/>
                <a:gd name="T72" fmla="*/ 349 w 529"/>
                <a:gd name="T73" fmla="*/ 1057 h 1857"/>
                <a:gd name="T74" fmla="*/ 393 w 529"/>
                <a:gd name="T75" fmla="*/ 1052 h 1857"/>
                <a:gd name="T76" fmla="*/ 427 w 529"/>
                <a:gd name="T77" fmla="*/ 1038 h 1857"/>
                <a:gd name="T78" fmla="*/ 432 w 529"/>
                <a:gd name="T79" fmla="*/ 984 h 1857"/>
                <a:gd name="T80" fmla="*/ 437 w 529"/>
                <a:gd name="T81" fmla="*/ 926 h 1857"/>
                <a:gd name="T82" fmla="*/ 441 w 529"/>
                <a:gd name="T83" fmla="*/ 858 h 1857"/>
                <a:gd name="T84" fmla="*/ 446 w 529"/>
                <a:gd name="T85" fmla="*/ 742 h 1857"/>
                <a:gd name="T86" fmla="*/ 446 w 529"/>
                <a:gd name="T87" fmla="*/ 567 h 1857"/>
                <a:gd name="T88" fmla="*/ 451 w 529"/>
                <a:gd name="T89" fmla="*/ 412 h 1857"/>
                <a:gd name="T90" fmla="*/ 456 w 529"/>
                <a:gd name="T91" fmla="*/ 252 h 1857"/>
                <a:gd name="T92" fmla="*/ 461 w 529"/>
                <a:gd name="T93" fmla="*/ 97 h 1857"/>
                <a:gd name="T94" fmla="*/ 461 w 529"/>
                <a:gd name="T95" fmla="*/ 10 h 1857"/>
                <a:gd name="T96" fmla="*/ 470 w 529"/>
                <a:gd name="T97" fmla="*/ 39 h 1857"/>
                <a:gd name="T98" fmla="*/ 475 w 529"/>
                <a:gd name="T99" fmla="*/ 146 h 1857"/>
                <a:gd name="T100" fmla="*/ 475 w 529"/>
                <a:gd name="T101" fmla="*/ 306 h 1857"/>
                <a:gd name="T102" fmla="*/ 480 w 529"/>
                <a:gd name="T103" fmla="*/ 480 h 1857"/>
                <a:gd name="T104" fmla="*/ 485 w 529"/>
                <a:gd name="T105" fmla="*/ 635 h 1857"/>
                <a:gd name="T106" fmla="*/ 490 w 529"/>
                <a:gd name="T107" fmla="*/ 786 h 1857"/>
                <a:gd name="T108" fmla="*/ 490 w 529"/>
                <a:gd name="T109" fmla="*/ 950 h 1857"/>
                <a:gd name="T110" fmla="*/ 495 w 529"/>
                <a:gd name="T111" fmla="*/ 1144 h 1857"/>
                <a:gd name="T112" fmla="*/ 500 w 529"/>
                <a:gd name="T113" fmla="*/ 1343 h 1857"/>
                <a:gd name="T114" fmla="*/ 504 w 529"/>
                <a:gd name="T115" fmla="*/ 1537 h 1857"/>
                <a:gd name="T116" fmla="*/ 504 w 529"/>
                <a:gd name="T117" fmla="*/ 1721 h 1857"/>
                <a:gd name="T118" fmla="*/ 509 w 529"/>
                <a:gd name="T119" fmla="*/ 1838 h 1857"/>
                <a:gd name="T120" fmla="*/ 519 w 529"/>
                <a:gd name="T121" fmla="*/ 1823 h 1857"/>
                <a:gd name="T122" fmla="*/ 519 w 529"/>
                <a:gd name="T123" fmla="*/ 1726 h 1857"/>
                <a:gd name="T124" fmla="*/ 524 w 529"/>
                <a:gd name="T125" fmla="*/ 1600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9" h="1857">
                  <a:moveTo>
                    <a:pt x="0" y="1013"/>
                  </a:moveTo>
                  <a:lnTo>
                    <a:pt x="0" y="1018"/>
                  </a:lnTo>
                  <a:lnTo>
                    <a:pt x="0" y="1013"/>
                  </a:lnTo>
                  <a:lnTo>
                    <a:pt x="0" y="1018"/>
                  </a:lnTo>
                  <a:lnTo>
                    <a:pt x="5" y="1018"/>
                  </a:lnTo>
                  <a:lnTo>
                    <a:pt x="5" y="1023"/>
                  </a:lnTo>
                  <a:lnTo>
                    <a:pt x="10" y="1018"/>
                  </a:lnTo>
                  <a:lnTo>
                    <a:pt x="15" y="1018"/>
                  </a:lnTo>
                  <a:lnTo>
                    <a:pt x="20" y="1018"/>
                  </a:lnTo>
                  <a:lnTo>
                    <a:pt x="20" y="1013"/>
                  </a:lnTo>
                  <a:lnTo>
                    <a:pt x="20" y="1018"/>
                  </a:lnTo>
                  <a:lnTo>
                    <a:pt x="20" y="1013"/>
                  </a:lnTo>
                  <a:lnTo>
                    <a:pt x="20" y="1018"/>
                  </a:lnTo>
                  <a:lnTo>
                    <a:pt x="24" y="1018"/>
                  </a:lnTo>
                  <a:lnTo>
                    <a:pt x="29" y="1018"/>
                  </a:lnTo>
                  <a:lnTo>
                    <a:pt x="34" y="1018"/>
                  </a:lnTo>
                  <a:lnTo>
                    <a:pt x="39" y="1018"/>
                  </a:lnTo>
                  <a:lnTo>
                    <a:pt x="39" y="1023"/>
                  </a:lnTo>
                  <a:lnTo>
                    <a:pt x="39" y="1018"/>
                  </a:lnTo>
                  <a:lnTo>
                    <a:pt x="39" y="1023"/>
                  </a:lnTo>
                  <a:lnTo>
                    <a:pt x="44" y="1023"/>
                  </a:lnTo>
                  <a:lnTo>
                    <a:pt x="44" y="1018"/>
                  </a:lnTo>
                  <a:lnTo>
                    <a:pt x="44" y="1023"/>
                  </a:lnTo>
                  <a:lnTo>
                    <a:pt x="44" y="1018"/>
                  </a:lnTo>
                  <a:lnTo>
                    <a:pt x="49" y="1018"/>
                  </a:lnTo>
                  <a:lnTo>
                    <a:pt x="54" y="1018"/>
                  </a:lnTo>
                  <a:lnTo>
                    <a:pt x="58" y="1018"/>
                  </a:lnTo>
                  <a:lnTo>
                    <a:pt x="58" y="1023"/>
                  </a:lnTo>
                  <a:lnTo>
                    <a:pt x="58" y="1018"/>
                  </a:lnTo>
                  <a:lnTo>
                    <a:pt x="63" y="1018"/>
                  </a:lnTo>
                  <a:lnTo>
                    <a:pt x="68" y="1018"/>
                  </a:lnTo>
                  <a:lnTo>
                    <a:pt x="68" y="1023"/>
                  </a:lnTo>
                  <a:lnTo>
                    <a:pt x="68" y="1018"/>
                  </a:lnTo>
                  <a:lnTo>
                    <a:pt x="73" y="1018"/>
                  </a:lnTo>
                  <a:lnTo>
                    <a:pt x="73" y="1023"/>
                  </a:lnTo>
                  <a:lnTo>
                    <a:pt x="78" y="1023"/>
                  </a:lnTo>
                  <a:lnTo>
                    <a:pt x="78" y="1018"/>
                  </a:lnTo>
                  <a:lnTo>
                    <a:pt x="83" y="1018"/>
                  </a:lnTo>
                  <a:lnTo>
                    <a:pt x="83" y="1023"/>
                  </a:lnTo>
                  <a:lnTo>
                    <a:pt x="87" y="1023"/>
                  </a:lnTo>
                  <a:lnTo>
                    <a:pt x="92" y="1023"/>
                  </a:lnTo>
                  <a:lnTo>
                    <a:pt x="97" y="1023"/>
                  </a:lnTo>
                  <a:lnTo>
                    <a:pt x="102" y="1023"/>
                  </a:lnTo>
                  <a:lnTo>
                    <a:pt x="107" y="1023"/>
                  </a:lnTo>
                  <a:lnTo>
                    <a:pt x="112" y="1023"/>
                  </a:lnTo>
                  <a:lnTo>
                    <a:pt x="117" y="1023"/>
                  </a:lnTo>
                  <a:lnTo>
                    <a:pt x="121" y="1023"/>
                  </a:lnTo>
                  <a:lnTo>
                    <a:pt x="121" y="1028"/>
                  </a:lnTo>
                  <a:lnTo>
                    <a:pt x="126" y="1028"/>
                  </a:lnTo>
                  <a:lnTo>
                    <a:pt x="131" y="1028"/>
                  </a:lnTo>
                  <a:lnTo>
                    <a:pt x="131" y="1023"/>
                  </a:lnTo>
                  <a:lnTo>
                    <a:pt x="136" y="1028"/>
                  </a:lnTo>
                  <a:lnTo>
                    <a:pt x="141" y="1028"/>
                  </a:lnTo>
                  <a:lnTo>
                    <a:pt x="146" y="1028"/>
                  </a:lnTo>
                  <a:lnTo>
                    <a:pt x="146" y="1033"/>
                  </a:lnTo>
                  <a:lnTo>
                    <a:pt x="146" y="1028"/>
                  </a:lnTo>
                  <a:lnTo>
                    <a:pt x="151" y="1028"/>
                  </a:lnTo>
                  <a:lnTo>
                    <a:pt x="151" y="1033"/>
                  </a:lnTo>
                  <a:lnTo>
                    <a:pt x="155" y="1033"/>
                  </a:lnTo>
                  <a:lnTo>
                    <a:pt x="160" y="1033"/>
                  </a:lnTo>
                  <a:lnTo>
                    <a:pt x="165" y="1033"/>
                  </a:lnTo>
                  <a:lnTo>
                    <a:pt x="170" y="1033"/>
                  </a:lnTo>
                  <a:lnTo>
                    <a:pt x="170" y="1038"/>
                  </a:lnTo>
                  <a:lnTo>
                    <a:pt x="175" y="1038"/>
                  </a:lnTo>
                  <a:lnTo>
                    <a:pt x="175" y="1033"/>
                  </a:lnTo>
                  <a:lnTo>
                    <a:pt x="175" y="1038"/>
                  </a:lnTo>
                  <a:lnTo>
                    <a:pt x="180" y="1038"/>
                  </a:lnTo>
                  <a:lnTo>
                    <a:pt x="180" y="1043"/>
                  </a:lnTo>
                  <a:lnTo>
                    <a:pt x="184" y="1043"/>
                  </a:lnTo>
                  <a:lnTo>
                    <a:pt x="184" y="1038"/>
                  </a:lnTo>
                  <a:lnTo>
                    <a:pt x="189" y="1038"/>
                  </a:lnTo>
                  <a:lnTo>
                    <a:pt x="194" y="1038"/>
                  </a:lnTo>
                  <a:lnTo>
                    <a:pt x="194" y="1033"/>
                  </a:lnTo>
                  <a:lnTo>
                    <a:pt x="199" y="1033"/>
                  </a:lnTo>
                  <a:lnTo>
                    <a:pt x="199" y="1028"/>
                  </a:lnTo>
                  <a:lnTo>
                    <a:pt x="199" y="1023"/>
                  </a:lnTo>
                  <a:lnTo>
                    <a:pt x="204" y="1023"/>
                  </a:lnTo>
                  <a:lnTo>
                    <a:pt x="204" y="1018"/>
                  </a:lnTo>
                  <a:lnTo>
                    <a:pt x="204" y="1013"/>
                  </a:lnTo>
                  <a:lnTo>
                    <a:pt x="204" y="1009"/>
                  </a:lnTo>
                  <a:lnTo>
                    <a:pt x="204" y="1004"/>
                  </a:lnTo>
                  <a:lnTo>
                    <a:pt x="204" y="999"/>
                  </a:lnTo>
                  <a:lnTo>
                    <a:pt x="209" y="994"/>
                  </a:lnTo>
                  <a:lnTo>
                    <a:pt x="209" y="989"/>
                  </a:lnTo>
                  <a:lnTo>
                    <a:pt x="209" y="984"/>
                  </a:lnTo>
                  <a:lnTo>
                    <a:pt x="209" y="980"/>
                  </a:lnTo>
                  <a:lnTo>
                    <a:pt x="209" y="975"/>
                  </a:lnTo>
                  <a:lnTo>
                    <a:pt x="209" y="970"/>
                  </a:lnTo>
                  <a:lnTo>
                    <a:pt x="209" y="965"/>
                  </a:lnTo>
                  <a:lnTo>
                    <a:pt x="209" y="960"/>
                  </a:lnTo>
                  <a:lnTo>
                    <a:pt x="209" y="955"/>
                  </a:lnTo>
                  <a:lnTo>
                    <a:pt x="214" y="950"/>
                  </a:lnTo>
                  <a:lnTo>
                    <a:pt x="214" y="946"/>
                  </a:lnTo>
                  <a:lnTo>
                    <a:pt x="214" y="941"/>
                  </a:lnTo>
                  <a:lnTo>
                    <a:pt x="214" y="936"/>
                  </a:lnTo>
                  <a:lnTo>
                    <a:pt x="214" y="931"/>
                  </a:lnTo>
                  <a:lnTo>
                    <a:pt x="214" y="926"/>
                  </a:lnTo>
                  <a:lnTo>
                    <a:pt x="214" y="921"/>
                  </a:lnTo>
                  <a:lnTo>
                    <a:pt x="214" y="912"/>
                  </a:lnTo>
                  <a:lnTo>
                    <a:pt x="214" y="907"/>
                  </a:lnTo>
                  <a:lnTo>
                    <a:pt x="214" y="902"/>
                  </a:lnTo>
                  <a:lnTo>
                    <a:pt x="214" y="897"/>
                  </a:lnTo>
                  <a:lnTo>
                    <a:pt x="214" y="892"/>
                  </a:lnTo>
                  <a:lnTo>
                    <a:pt x="214" y="887"/>
                  </a:lnTo>
                  <a:lnTo>
                    <a:pt x="214" y="883"/>
                  </a:lnTo>
                  <a:lnTo>
                    <a:pt x="218" y="878"/>
                  </a:lnTo>
                  <a:lnTo>
                    <a:pt x="218" y="873"/>
                  </a:lnTo>
                  <a:lnTo>
                    <a:pt x="218" y="863"/>
                  </a:lnTo>
                  <a:lnTo>
                    <a:pt x="218" y="853"/>
                  </a:lnTo>
                  <a:lnTo>
                    <a:pt x="218" y="844"/>
                  </a:lnTo>
                  <a:lnTo>
                    <a:pt x="218" y="834"/>
                  </a:lnTo>
                  <a:lnTo>
                    <a:pt x="218" y="824"/>
                  </a:lnTo>
                  <a:lnTo>
                    <a:pt x="218" y="815"/>
                  </a:lnTo>
                  <a:lnTo>
                    <a:pt x="218" y="805"/>
                  </a:lnTo>
                  <a:lnTo>
                    <a:pt x="218" y="795"/>
                  </a:lnTo>
                  <a:lnTo>
                    <a:pt x="218" y="786"/>
                  </a:lnTo>
                  <a:lnTo>
                    <a:pt x="218" y="776"/>
                  </a:lnTo>
                  <a:lnTo>
                    <a:pt x="218" y="766"/>
                  </a:lnTo>
                  <a:lnTo>
                    <a:pt x="218" y="757"/>
                  </a:lnTo>
                  <a:lnTo>
                    <a:pt x="223" y="742"/>
                  </a:lnTo>
                  <a:lnTo>
                    <a:pt x="223" y="732"/>
                  </a:lnTo>
                  <a:lnTo>
                    <a:pt x="223" y="723"/>
                  </a:lnTo>
                  <a:lnTo>
                    <a:pt x="223" y="708"/>
                  </a:lnTo>
                  <a:lnTo>
                    <a:pt x="223" y="698"/>
                  </a:lnTo>
                  <a:lnTo>
                    <a:pt x="223" y="689"/>
                  </a:lnTo>
                  <a:lnTo>
                    <a:pt x="223" y="674"/>
                  </a:lnTo>
                  <a:lnTo>
                    <a:pt x="223" y="664"/>
                  </a:lnTo>
                  <a:lnTo>
                    <a:pt x="223" y="655"/>
                  </a:lnTo>
                  <a:lnTo>
                    <a:pt x="223" y="645"/>
                  </a:lnTo>
                  <a:lnTo>
                    <a:pt x="223" y="635"/>
                  </a:lnTo>
                  <a:lnTo>
                    <a:pt x="223" y="626"/>
                  </a:lnTo>
                  <a:lnTo>
                    <a:pt x="223" y="611"/>
                  </a:lnTo>
                  <a:lnTo>
                    <a:pt x="223" y="601"/>
                  </a:lnTo>
                  <a:lnTo>
                    <a:pt x="223" y="592"/>
                  </a:lnTo>
                  <a:lnTo>
                    <a:pt x="228" y="577"/>
                  </a:lnTo>
                  <a:lnTo>
                    <a:pt x="228" y="567"/>
                  </a:lnTo>
                  <a:lnTo>
                    <a:pt x="228" y="558"/>
                  </a:lnTo>
                  <a:lnTo>
                    <a:pt x="228" y="543"/>
                  </a:lnTo>
                  <a:lnTo>
                    <a:pt x="228" y="533"/>
                  </a:lnTo>
                  <a:lnTo>
                    <a:pt x="228" y="519"/>
                  </a:lnTo>
                  <a:lnTo>
                    <a:pt x="228" y="509"/>
                  </a:lnTo>
                  <a:lnTo>
                    <a:pt x="228" y="500"/>
                  </a:lnTo>
                  <a:lnTo>
                    <a:pt x="228" y="485"/>
                  </a:lnTo>
                  <a:lnTo>
                    <a:pt x="228" y="475"/>
                  </a:lnTo>
                  <a:lnTo>
                    <a:pt x="228" y="461"/>
                  </a:lnTo>
                  <a:lnTo>
                    <a:pt x="228" y="451"/>
                  </a:lnTo>
                  <a:lnTo>
                    <a:pt x="228" y="441"/>
                  </a:lnTo>
                  <a:lnTo>
                    <a:pt x="228" y="432"/>
                  </a:lnTo>
                  <a:lnTo>
                    <a:pt x="233" y="412"/>
                  </a:lnTo>
                  <a:lnTo>
                    <a:pt x="233" y="398"/>
                  </a:lnTo>
                  <a:lnTo>
                    <a:pt x="233" y="383"/>
                  </a:lnTo>
                  <a:lnTo>
                    <a:pt x="233" y="369"/>
                  </a:lnTo>
                  <a:lnTo>
                    <a:pt x="233" y="354"/>
                  </a:lnTo>
                  <a:lnTo>
                    <a:pt x="233" y="344"/>
                  </a:lnTo>
                  <a:lnTo>
                    <a:pt x="233" y="330"/>
                  </a:lnTo>
                  <a:lnTo>
                    <a:pt x="233" y="315"/>
                  </a:lnTo>
                  <a:lnTo>
                    <a:pt x="233" y="301"/>
                  </a:lnTo>
                  <a:lnTo>
                    <a:pt x="233" y="291"/>
                  </a:lnTo>
                  <a:lnTo>
                    <a:pt x="233" y="281"/>
                  </a:lnTo>
                  <a:lnTo>
                    <a:pt x="233" y="272"/>
                  </a:lnTo>
                  <a:lnTo>
                    <a:pt x="233" y="257"/>
                  </a:lnTo>
                  <a:lnTo>
                    <a:pt x="233" y="247"/>
                  </a:lnTo>
                  <a:lnTo>
                    <a:pt x="233" y="238"/>
                  </a:lnTo>
                  <a:lnTo>
                    <a:pt x="238" y="228"/>
                  </a:lnTo>
                  <a:lnTo>
                    <a:pt x="238" y="218"/>
                  </a:lnTo>
                  <a:lnTo>
                    <a:pt x="238" y="209"/>
                  </a:lnTo>
                  <a:lnTo>
                    <a:pt x="238" y="204"/>
                  </a:lnTo>
                  <a:lnTo>
                    <a:pt x="238" y="194"/>
                  </a:lnTo>
                  <a:lnTo>
                    <a:pt x="238" y="189"/>
                  </a:lnTo>
                  <a:lnTo>
                    <a:pt x="238" y="184"/>
                  </a:lnTo>
                  <a:lnTo>
                    <a:pt x="238" y="180"/>
                  </a:lnTo>
                  <a:lnTo>
                    <a:pt x="238" y="175"/>
                  </a:lnTo>
                  <a:lnTo>
                    <a:pt x="238" y="170"/>
                  </a:lnTo>
                  <a:lnTo>
                    <a:pt x="238" y="165"/>
                  </a:lnTo>
                  <a:lnTo>
                    <a:pt x="243" y="165"/>
                  </a:lnTo>
                  <a:lnTo>
                    <a:pt x="243" y="170"/>
                  </a:lnTo>
                  <a:lnTo>
                    <a:pt x="243" y="175"/>
                  </a:lnTo>
                  <a:lnTo>
                    <a:pt x="243" y="180"/>
                  </a:lnTo>
                  <a:lnTo>
                    <a:pt x="243" y="184"/>
                  </a:lnTo>
                  <a:lnTo>
                    <a:pt x="243" y="189"/>
                  </a:lnTo>
                  <a:lnTo>
                    <a:pt x="243" y="194"/>
                  </a:lnTo>
                  <a:lnTo>
                    <a:pt x="243" y="199"/>
                  </a:lnTo>
                  <a:lnTo>
                    <a:pt x="243" y="204"/>
                  </a:lnTo>
                  <a:lnTo>
                    <a:pt x="243" y="209"/>
                  </a:lnTo>
                  <a:lnTo>
                    <a:pt x="243" y="214"/>
                  </a:lnTo>
                  <a:lnTo>
                    <a:pt x="247" y="218"/>
                  </a:lnTo>
                  <a:lnTo>
                    <a:pt x="247" y="228"/>
                  </a:lnTo>
                  <a:lnTo>
                    <a:pt x="247" y="233"/>
                  </a:lnTo>
                  <a:lnTo>
                    <a:pt x="247" y="243"/>
                  </a:lnTo>
                  <a:lnTo>
                    <a:pt x="247" y="247"/>
                  </a:lnTo>
                  <a:lnTo>
                    <a:pt x="247" y="257"/>
                  </a:lnTo>
                  <a:lnTo>
                    <a:pt x="247" y="262"/>
                  </a:lnTo>
                  <a:lnTo>
                    <a:pt x="247" y="272"/>
                  </a:lnTo>
                  <a:lnTo>
                    <a:pt x="247" y="277"/>
                  </a:lnTo>
                  <a:lnTo>
                    <a:pt x="247" y="286"/>
                  </a:lnTo>
                  <a:lnTo>
                    <a:pt x="247" y="296"/>
                  </a:lnTo>
                  <a:lnTo>
                    <a:pt x="247" y="306"/>
                  </a:lnTo>
                  <a:lnTo>
                    <a:pt x="247" y="315"/>
                  </a:lnTo>
                  <a:lnTo>
                    <a:pt x="247" y="325"/>
                  </a:lnTo>
                  <a:lnTo>
                    <a:pt x="247" y="335"/>
                  </a:lnTo>
                  <a:lnTo>
                    <a:pt x="252" y="344"/>
                  </a:lnTo>
                  <a:lnTo>
                    <a:pt x="252" y="354"/>
                  </a:lnTo>
                  <a:lnTo>
                    <a:pt x="252" y="369"/>
                  </a:lnTo>
                  <a:lnTo>
                    <a:pt x="252" y="378"/>
                  </a:lnTo>
                  <a:lnTo>
                    <a:pt x="252" y="393"/>
                  </a:lnTo>
                  <a:lnTo>
                    <a:pt x="252" y="403"/>
                  </a:lnTo>
                  <a:lnTo>
                    <a:pt x="252" y="417"/>
                  </a:lnTo>
                  <a:lnTo>
                    <a:pt x="252" y="432"/>
                  </a:lnTo>
                  <a:lnTo>
                    <a:pt x="252" y="441"/>
                  </a:lnTo>
                  <a:lnTo>
                    <a:pt x="252" y="456"/>
                  </a:lnTo>
                  <a:lnTo>
                    <a:pt x="252" y="475"/>
                  </a:lnTo>
                  <a:lnTo>
                    <a:pt x="252" y="485"/>
                  </a:lnTo>
                  <a:lnTo>
                    <a:pt x="252" y="500"/>
                  </a:lnTo>
                  <a:lnTo>
                    <a:pt x="252" y="514"/>
                  </a:lnTo>
                  <a:lnTo>
                    <a:pt x="257" y="529"/>
                  </a:lnTo>
                  <a:lnTo>
                    <a:pt x="257" y="538"/>
                  </a:lnTo>
                  <a:lnTo>
                    <a:pt x="257" y="553"/>
                  </a:lnTo>
                  <a:lnTo>
                    <a:pt x="257" y="572"/>
                  </a:lnTo>
                  <a:lnTo>
                    <a:pt x="257" y="587"/>
                  </a:lnTo>
                  <a:lnTo>
                    <a:pt x="257" y="601"/>
                  </a:lnTo>
                  <a:lnTo>
                    <a:pt x="257" y="611"/>
                  </a:lnTo>
                  <a:lnTo>
                    <a:pt x="257" y="626"/>
                  </a:lnTo>
                  <a:lnTo>
                    <a:pt x="257" y="645"/>
                  </a:lnTo>
                  <a:lnTo>
                    <a:pt x="257" y="664"/>
                  </a:lnTo>
                  <a:lnTo>
                    <a:pt x="257" y="679"/>
                  </a:lnTo>
                  <a:lnTo>
                    <a:pt x="257" y="693"/>
                  </a:lnTo>
                  <a:lnTo>
                    <a:pt x="257" y="708"/>
                  </a:lnTo>
                  <a:lnTo>
                    <a:pt x="257" y="727"/>
                  </a:lnTo>
                  <a:lnTo>
                    <a:pt x="257" y="742"/>
                  </a:lnTo>
                  <a:lnTo>
                    <a:pt x="262" y="761"/>
                  </a:lnTo>
                  <a:lnTo>
                    <a:pt x="262" y="776"/>
                  </a:lnTo>
                  <a:lnTo>
                    <a:pt x="262" y="795"/>
                  </a:lnTo>
                  <a:lnTo>
                    <a:pt x="262" y="810"/>
                  </a:lnTo>
                  <a:lnTo>
                    <a:pt x="262" y="824"/>
                  </a:lnTo>
                  <a:lnTo>
                    <a:pt x="262" y="844"/>
                  </a:lnTo>
                  <a:lnTo>
                    <a:pt x="262" y="858"/>
                  </a:lnTo>
                  <a:lnTo>
                    <a:pt x="262" y="878"/>
                  </a:lnTo>
                  <a:lnTo>
                    <a:pt x="262" y="897"/>
                  </a:lnTo>
                  <a:lnTo>
                    <a:pt x="262" y="917"/>
                  </a:lnTo>
                  <a:lnTo>
                    <a:pt x="262" y="931"/>
                  </a:lnTo>
                  <a:lnTo>
                    <a:pt x="262" y="960"/>
                  </a:lnTo>
                  <a:lnTo>
                    <a:pt x="262" y="975"/>
                  </a:lnTo>
                  <a:lnTo>
                    <a:pt x="262" y="994"/>
                  </a:lnTo>
                  <a:lnTo>
                    <a:pt x="267" y="1018"/>
                  </a:lnTo>
                  <a:lnTo>
                    <a:pt x="267" y="1038"/>
                  </a:lnTo>
                  <a:lnTo>
                    <a:pt x="267" y="1057"/>
                  </a:lnTo>
                  <a:lnTo>
                    <a:pt x="267" y="1076"/>
                  </a:lnTo>
                  <a:lnTo>
                    <a:pt x="267" y="1101"/>
                  </a:lnTo>
                  <a:lnTo>
                    <a:pt x="267" y="1120"/>
                  </a:lnTo>
                  <a:lnTo>
                    <a:pt x="267" y="1144"/>
                  </a:lnTo>
                  <a:lnTo>
                    <a:pt x="267" y="1164"/>
                  </a:lnTo>
                  <a:lnTo>
                    <a:pt x="267" y="1188"/>
                  </a:lnTo>
                  <a:lnTo>
                    <a:pt x="267" y="1207"/>
                  </a:lnTo>
                  <a:lnTo>
                    <a:pt x="267" y="1232"/>
                  </a:lnTo>
                  <a:lnTo>
                    <a:pt x="267" y="1251"/>
                  </a:lnTo>
                  <a:lnTo>
                    <a:pt x="267" y="1270"/>
                  </a:lnTo>
                  <a:lnTo>
                    <a:pt x="267" y="1290"/>
                  </a:lnTo>
                  <a:lnTo>
                    <a:pt x="267" y="1319"/>
                  </a:lnTo>
                  <a:lnTo>
                    <a:pt x="272" y="1329"/>
                  </a:lnTo>
                  <a:lnTo>
                    <a:pt x="272" y="1343"/>
                  </a:lnTo>
                  <a:lnTo>
                    <a:pt x="272" y="1358"/>
                  </a:lnTo>
                  <a:lnTo>
                    <a:pt x="272" y="1372"/>
                  </a:lnTo>
                  <a:lnTo>
                    <a:pt x="272" y="1387"/>
                  </a:lnTo>
                  <a:lnTo>
                    <a:pt x="272" y="1406"/>
                  </a:lnTo>
                  <a:lnTo>
                    <a:pt x="272" y="1416"/>
                  </a:lnTo>
                  <a:lnTo>
                    <a:pt x="272" y="1430"/>
                  </a:lnTo>
                  <a:lnTo>
                    <a:pt x="272" y="1445"/>
                  </a:lnTo>
                  <a:lnTo>
                    <a:pt x="272" y="1459"/>
                  </a:lnTo>
                  <a:lnTo>
                    <a:pt x="272" y="1474"/>
                  </a:lnTo>
                  <a:lnTo>
                    <a:pt x="272" y="1489"/>
                  </a:lnTo>
                  <a:lnTo>
                    <a:pt x="272" y="1503"/>
                  </a:lnTo>
                  <a:lnTo>
                    <a:pt x="272" y="1513"/>
                  </a:lnTo>
                  <a:lnTo>
                    <a:pt x="277" y="1527"/>
                  </a:lnTo>
                  <a:lnTo>
                    <a:pt x="277" y="1537"/>
                  </a:lnTo>
                  <a:lnTo>
                    <a:pt x="277" y="1552"/>
                  </a:lnTo>
                  <a:lnTo>
                    <a:pt x="277" y="1561"/>
                  </a:lnTo>
                  <a:lnTo>
                    <a:pt x="277" y="1571"/>
                  </a:lnTo>
                  <a:lnTo>
                    <a:pt x="277" y="1586"/>
                  </a:lnTo>
                  <a:lnTo>
                    <a:pt x="277" y="1595"/>
                  </a:lnTo>
                  <a:lnTo>
                    <a:pt x="277" y="1605"/>
                  </a:lnTo>
                  <a:lnTo>
                    <a:pt x="277" y="1615"/>
                  </a:lnTo>
                  <a:lnTo>
                    <a:pt x="277" y="1624"/>
                  </a:lnTo>
                  <a:lnTo>
                    <a:pt x="277" y="1634"/>
                  </a:lnTo>
                  <a:lnTo>
                    <a:pt x="277" y="1644"/>
                  </a:lnTo>
                  <a:lnTo>
                    <a:pt x="277" y="1653"/>
                  </a:lnTo>
                  <a:lnTo>
                    <a:pt x="277" y="1663"/>
                  </a:lnTo>
                  <a:lnTo>
                    <a:pt x="277" y="1668"/>
                  </a:lnTo>
                  <a:lnTo>
                    <a:pt x="281" y="1678"/>
                  </a:lnTo>
                  <a:lnTo>
                    <a:pt x="281" y="1683"/>
                  </a:lnTo>
                  <a:lnTo>
                    <a:pt x="281" y="1692"/>
                  </a:lnTo>
                  <a:lnTo>
                    <a:pt x="281" y="1697"/>
                  </a:lnTo>
                  <a:lnTo>
                    <a:pt x="281" y="1702"/>
                  </a:lnTo>
                  <a:lnTo>
                    <a:pt x="281" y="1707"/>
                  </a:lnTo>
                  <a:lnTo>
                    <a:pt x="281" y="1702"/>
                  </a:lnTo>
                  <a:lnTo>
                    <a:pt x="286" y="1697"/>
                  </a:lnTo>
                  <a:lnTo>
                    <a:pt x="286" y="1692"/>
                  </a:lnTo>
                  <a:lnTo>
                    <a:pt x="286" y="1687"/>
                  </a:lnTo>
                  <a:lnTo>
                    <a:pt x="286" y="1683"/>
                  </a:lnTo>
                  <a:lnTo>
                    <a:pt x="286" y="1678"/>
                  </a:lnTo>
                  <a:lnTo>
                    <a:pt x="286" y="1673"/>
                  </a:lnTo>
                  <a:lnTo>
                    <a:pt x="286" y="1663"/>
                  </a:lnTo>
                  <a:lnTo>
                    <a:pt x="286" y="1658"/>
                  </a:lnTo>
                  <a:lnTo>
                    <a:pt x="286" y="1653"/>
                  </a:lnTo>
                  <a:lnTo>
                    <a:pt x="286" y="1649"/>
                  </a:lnTo>
                  <a:lnTo>
                    <a:pt x="286" y="1639"/>
                  </a:lnTo>
                  <a:lnTo>
                    <a:pt x="286" y="1634"/>
                  </a:lnTo>
                  <a:lnTo>
                    <a:pt x="286" y="1624"/>
                  </a:lnTo>
                  <a:lnTo>
                    <a:pt x="291" y="1619"/>
                  </a:lnTo>
                  <a:lnTo>
                    <a:pt x="291" y="1610"/>
                  </a:lnTo>
                  <a:lnTo>
                    <a:pt x="291" y="1600"/>
                  </a:lnTo>
                  <a:lnTo>
                    <a:pt x="291" y="1595"/>
                  </a:lnTo>
                  <a:lnTo>
                    <a:pt x="291" y="1590"/>
                  </a:lnTo>
                  <a:lnTo>
                    <a:pt x="291" y="1581"/>
                  </a:lnTo>
                  <a:lnTo>
                    <a:pt x="291" y="1576"/>
                  </a:lnTo>
                  <a:lnTo>
                    <a:pt x="291" y="1566"/>
                  </a:lnTo>
                  <a:lnTo>
                    <a:pt x="291" y="1556"/>
                  </a:lnTo>
                  <a:lnTo>
                    <a:pt x="291" y="1547"/>
                  </a:lnTo>
                  <a:lnTo>
                    <a:pt x="291" y="1542"/>
                  </a:lnTo>
                  <a:lnTo>
                    <a:pt x="291" y="1532"/>
                  </a:lnTo>
                  <a:lnTo>
                    <a:pt x="291" y="1527"/>
                  </a:lnTo>
                  <a:lnTo>
                    <a:pt x="291" y="1518"/>
                  </a:lnTo>
                  <a:lnTo>
                    <a:pt x="291" y="1508"/>
                  </a:lnTo>
                  <a:lnTo>
                    <a:pt x="296" y="1503"/>
                  </a:lnTo>
                  <a:lnTo>
                    <a:pt x="296" y="1493"/>
                  </a:lnTo>
                  <a:lnTo>
                    <a:pt x="296" y="1489"/>
                  </a:lnTo>
                  <a:lnTo>
                    <a:pt x="296" y="1479"/>
                  </a:lnTo>
                  <a:lnTo>
                    <a:pt x="296" y="1469"/>
                  </a:lnTo>
                  <a:lnTo>
                    <a:pt x="296" y="1464"/>
                  </a:lnTo>
                  <a:lnTo>
                    <a:pt x="296" y="1455"/>
                  </a:lnTo>
                  <a:lnTo>
                    <a:pt x="296" y="1450"/>
                  </a:lnTo>
                  <a:lnTo>
                    <a:pt x="296" y="1440"/>
                  </a:lnTo>
                  <a:lnTo>
                    <a:pt x="296" y="1430"/>
                  </a:lnTo>
                  <a:lnTo>
                    <a:pt x="296" y="1426"/>
                  </a:lnTo>
                  <a:lnTo>
                    <a:pt x="296" y="1421"/>
                  </a:lnTo>
                  <a:lnTo>
                    <a:pt x="296" y="1411"/>
                  </a:lnTo>
                  <a:lnTo>
                    <a:pt x="296" y="1401"/>
                  </a:lnTo>
                  <a:lnTo>
                    <a:pt x="301" y="1396"/>
                  </a:lnTo>
                  <a:lnTo>
                    <a:pt x="301" y="1387"/>
                  </a:lnTo>
                  <a:lnTo>
                    <a:pt x="301" y="1382"/>
                  </a:lnTo>
                  <a:lnTo>
                    <a:pt x="301" y="1372"/>
                  </a:lnTo>
                  <a:lnTo>
                    <a:pt x="301" y="1367"/>
                  </a:lnTo>
                  <a:lnTo>
                    <a:pt x="301" y="1363"/>
                  </a:lnTo>
                  <a:lnTo>
                    <a:pt x="301" y="1353"/>
                  </a:lnTo>
                  <a:lnTo>
                    <a:pt x="301" y="1348"/>
                  </a:lnTo>
                  <a:lnTo>
                    <a:pt x="301" y="1338"/>
                  </a:lnTo>
                  <a:lnTo>
                    <a:pt x="301" y="1333"/>
                  </a:lnTo>
                  <a:lnTo>
                    <a:pt x="301" y="1329"/>
                  </a:lnTo>
                  <a:lnTo>
                    <a:pt x="301" y="1324"/>
                  </a:lnTo>
                  <a:lnTo>
                    <a:pt x="301" y="1314"/>
                  </a:lnTo>
                  <a:lnTo>
                    <a:pt x="301" y="1309"/>
                  </a:lnTo>
                  <a:lnTo>
                    <a:pt x="301" y="1304"/>
                  </a:lnTo>
                  <a:lnTo>
                    <a:pt x="306" y="1300"/>
                  </a:lnTo>
                  <a:lnTo>
                    <a:pt x="306" y="1295"/>
                  </a:lnTo>
                  <a:lnTo>
                    <a:pt x="306" y="1290"/>
                  </a:lnTo>
                  <a:lnTo>
                    <a:pt x="306" y="1285"/>
                  </a:lnTo>
                  <a:lnTo>
                    <a:pt x="306" y="1280"/>
                  </a:lnTo>
                  <a:lnTo>
                    <a:pt x="306" y="1270"/>
                  </a:lnTo>
                  <a:lnTo>
                    <a:pt x="306" y="1266"/>
                  </a:lnTo>
                  <a:lnTo>
                    <a:pt x="306" y="1261"/>
                  </a:lnTo>
                  <a:lnTo>
                    <a:pt x="306" y="1256"/>
                  </a:lnTo>
                  <a:lnTo>
                    <a:pt x="306" y="1251"/>
                  </a:lnTo>
                  <a:lnTo>
                    <a:pt x="306" y="1246"/>
                  </a:lnTo>
                  <a:lnTo>
                    <a:pt x="306" y="1241"/>
                  </a:lnTo>
                  <a:lnTo>
                    <a:pt x="306" y="1236"/>
                  </a:lnTo>
                  <a:lnTo>
                    <a:pt x="306" y="1232"/>
                  </a:lnTo>
                  <a:lnTo>
                    <a:pt x="311" y="1227"/>
                  </a:lnTo>
                  <a:lnTo>
                    <a:pt x="311" y="1222"/>
                  </a:lnTo>
                  <a:lnTo>
                    <a:pt x="311" y="1217"/>
                  </a:lnTo>
                  <a:lnTo>
                    <a:pt x="311" y="1212"/>
                  </a:lnTo>
                  <a:lnTo>
                    <a:pt x="311" y="1207"/>
                  </a:lnTo>
                  <a:lnTo>
                    <a:pt x="311" y="1203"/>
                  </a:lnTo>
                  <a:lnTo>
                    <a:pt x="311" y="1198"/>
                  </a:lnTo>
                  <a:lnTo>
                    <a:pt x="311" y="1193"/>
                  </a:lnTo>
                  <a:lnTo>
                    <a:pt x="311" y="1188"/>
                  </a:lnTo>
                  <a:lnTo>
                    <a:pt x="311" y="1183"/>
                  </a:lnTo>
                  <a:lnTo>
                    <a:pt x="315" y="1178"/>
                  </a:lnTo>
                  <a:lnTo>
                    <a:pt x="315" y="1173"/>
                  </a:lnTo>
                  <a:lnTo>
                    <a:pt x="315" y="1169"/>
                  </a:lnTo>
                  <a:lnTo>
                    <a:pt x="315" y="1164"/>
                  </a:lnTo>
                  <a:lnTo>
                    <a:pt x="315" y="1159"/>
                  </a:lnTo>
                  <a:lnTo>
                    <a:pt x="315" y="1154"/>
                  </a:lnTo>
                  <a:lnTo>
                    <a:pt x="315" y="1149"/>
                  </a:lnTo>
                  <a:lnTo>
                    <a:pt x="320" y="1144"/>
                  </a:lnTo>
                  <a:lnTo>
                    <a:pt x="320" y="1140"/>
                  </a:lnTo>
                  <a:lnTo>
                    <a:pt x="320" y="1135"/>
                  </a:lnTo>
                  <a:lnTo>
                    <a:pt x="320" y="1130"/>
                  </a:lnTo>
                  <a:lnTo>
                    <a:pt x="320" y="1125"/>
                  </a:lnTo>
                  <a:lnTo>
                    <a:pt x="320" y="1120"/>
                  </a:lnTo>
                  <a:lnTo>
                    <a:pt x="320" y="1115"/>
                  </a:lnTo>
                  <a:lnTo>
                    <a:pt x="325" y="1115"/>
                  </a:lnTo>
                  <a:lnTo>
                    <a:pt x="325" y="1110"/>
                  </a:lnTo>
                  <a:lnTo>
                    <a:pt x="325" y="1106"/>
                  </a:lnTo>
                  <a:lnTo>
                    <a:pt x="325" y="1101"/>
                  </a:lnTo>
                  <a:lnTo>
                    <a:pt x="325" y="1096"/>
                  </a:lnTo>
                  <a:lnTo>
                    <a:pt x="330" y="1096"/>
                  </a:lnTo>
                  <a:lnTo>
                    <a:pt x="330" y="1091"/>
                  </a:lnTo>
                  <a:lnTo>
                    <a:pt x="330" y="1086"/>
                  </a:lnTo>
                  <a:lnTo>
                    <a:pt x="330" y="1081"/>
                  </a:lnTo>
                  <a:lnTo>
                    <a:pt x="335" y="1081"/>
                  </a:lnTo>
                  <a:lnTo>
                    <a:pt x="335" y="1076"/>
                  </a:lnTo>
                  <a:lnTo>
                    <a:pt x="335" y="1072"/>
                  </a:lnTo>
                  <a:lnTo>
                    <a:pt x="335" y="1067"/>
                  </a:lnTo>
                  <a:lnTo>
                    <a:pt x="340" y="1067"/>
                  </a:lnTo>
                  <a:lnTo>
                    <a:pt x="340" y="1062"/>
                  </a:lnTo>
                  <a:lnTo>
                    <a:pt x="344" y="1062"/>
                  </a:lnTo>
                  <a:lnTo>
                    <a:pt x="344" y="1057"/>
                  </a:lnTo>
                  <a:lnTo>
                    <a:pt x="349" y="1057"/>
                  </a:lnTo>
                  <a:lnTo>
                    <a:pt x="354" y="1052"/>
                  </a:lnTo>
                  <a:lnTo>
                    <a:pt x="359" y="1052"/>
                  </a:lnTo>
                  <a:lnTo>
                    <a:pt x="364" y="1052"/>
                  </a:lnTo>
                  <a:lnTo>
                    <a:pt x="364" y="1047"/>
                  </a:lnTo>
                  <a:lnTo>
                    <a:pt x="369" y="1047"/>
                  </a:lnTo>
                  <a:lnTo>
                    <a:pt x="374" y="1047"/>
                  </a:lnTo>
                  <a:lnTo>
                    <a:pt x="378" y="1047"/>
                  </a:lnTo>
                  <a:lnTo>
                    <a:pt x="378" y="1052"/>
                  </a:lnTo>
                  <a:lnTo>
                    <a:pt x="383" y="1052"/>
                  </a:lnTo>
                  <a:lnTo>
                    <a:pt x="388" y="1052"/>
                  </a:lnTo>
                  <a:lnTo>
                    <a:pt x="393" y="1052"/>
                  </a:lnTo>
                  <a:lnTo>
                    <a:pt x="398" y="1052"/>
                  </a:lnTo>
                  <a:lnTo>
                    <a:pt x="403" y="1052"/>
                  </a:lnTo>
                  <a:lnTo>
                    <a:pt x="407" y="1052"/>
                  </a:lnTo>
                  <a:lnTo>
                    <a:pt x="407" y="1057"/>
                  </a:lnTo>
                  <a:lnTo>
                    <a:pt x="412" y="1057"/>
                  </a:lnTo>
                  <a:lnTo>
                    <a:pt x="412" y="1052"/>
                  </a:lnTo>
                  <a:lnTo>
                    <a:pt x="417" y="1052"/>
                  </a:lnTo>
                  <a:lnTo>
                    <a:pt x="422" y="1052"/>
                  </a:lnTo>
                  <a:lnTo>
                    <a:pt x="422" y="1047"/>
                  </a:lnTo>
                  <a:lnTo>
                    <a:pt x="422" y="1043"/>
                  </a:lnTo>
                  <a:lnTo>
                    <a:pt x="427" y="1038"/>
                  </a:lnTo>
                  <a:lnTo>
                    <a:pt x="427" y="1033"/>
                  </a:lnTo>
                  <a:lnTo>
                    <a:pt x="427" y="1028"/>
                  </a:lnTo>
                  <a:lnTo>
                    <a:pt x="427" y="1023"/>
                  </a:lnTo>
                  <a:lnTo>
                    <a:pt x="427" y="1018"/>
                  </a:lnTo>
                  <a:lnTo>
                    <a:pt x="432" y="1013"/>
                  </a:lnTo>
                  <a:lnTo>
                    <a:pt x="432" y="1009"/>
                  </a:lnTo>
                  <a:lnTo>
                    <a:pt x="432" y="1004"/>
                  </a:lnTo>
                  <a:lnTo>
                    <a:pt x="432" y="999"/>
                  </a:lnTo>
                  <a:lnTo>
                    <a:pt x="432" y="994"/>
                  </a:lnTo>
                  <a:lnTo>
                    <a:pt x="432" y="989"/>
                  </a:lnTo>
                  <a:lnTo>
                    <a:pt x="432" y="984"/>
                  </a:lnTo>
                  <a:lnTo>
                    <a:pt x="432" y="980"/>
                  </a:lnTo>
                  <a:lnTo>
                    <a:pt x="432" y="975"/>
                  </a:lnTo>
                  <a:lnTo>
                    <a:pt x="432" y="970"/>
                  </a:lnTo>
                  <a:lnTo>
                    <a:pt x="437" y="960"/>
                  </a:lnTo>
                  <a:lnTo>
                    <a:pt x="437" y="955"/>
                  </a:lnTo>
                  <a:lnTo>
                    <a:pt x="437" y="950"/>
                  </a:lnTo>
                  <a:lnTo>
                    <a:pt x="437" y="946"/>
                  </a:lnTo>
                  <a:lnTo>
                    <a:pt x="437" y="941"/>
                  </a:lnTo>
                  <a:lnTo>
                    <a:pt x="437" y="936"/>
                  </a:lnTo>
                  <a:lnTo>
                    <a:pt x="437" y="931"/>
                  </a:lnTo>
                  <a:lnTo>
                    <a:pt x="437" y="926"/>
                  </a:lnTo>
                  <a:lnTo>
                    <a:pt x="437" y="921"/>
                  </a:lnTo>
                  <a:lnTo>
                    <a:pt x="437" y="917"/>
                  </a:lnTo>
                  <a:lnTo>
                    <a:pt x="437" y="907"/>
                  </a:lnTo>
                  <a:lnTo>
                    <a:pt x="437" y="902"/>
                  </a:lnTo>
                  <a:lnTo>
                    <a:pt x="437" y="897"/>
                  </a:lnTo>
                  <a:lnTo>
                    <a:pt x="441" y="892"/>
                  </a:lnTo>
                  <a:lnTo>
                    <a:pt x="441" y="883"/>
                  </a:lnTo>
                  <a:lnTo>
                    <a:pt x="441" y="878"/>
                  </a:lnTo>
                  <a:lnTo>
                    <a:pt x="441" y="873"/>
                  </a:lnTo>
                  <a:lnTo>
                    <a:pt x="441" y="863"/>
                  </a:lnTo>
                  <a:lnTo>
                    <a:pt x="441" y="858"/>
                  </a:lnTo>
                  <a:lnTo>
                    <a:pt x="441" y="849"/>
                  </a:lnTo>
                  <a:lnTo>
                    <a:pt x="441" y="844"/>
                  </a:lnTo>
                  <a:lnTo>
                    <a:pt x="441" y="834"/>
                  </a:lnTo>
                  <a:lnTo>
                    <a:pt x="441" y="829"/>
                  </a:lnTo>
                  <a:lnTo>
                    <a:pt x="441" y="815"/>
                  </a:lnTo>
                  <a:lnTo>
                    <a:pt x="441" y="805"/>
                  </a:lnTo>
                  <a:lnTo>
                    <a:pt x="441" y="790"/>
                  </a:lnTo>
                  <a:lnTo>
                    <a:pt x="441" y="781"/>
                  </a:lnTo>
                  <a:lnTo>
                    <a:pt x="441" y="766"/>
                  </a:lnTo>
                  <a:lnTo>
                    <a:pt x="446" y="757"/>
                  </a:lnTo>
                  <a:lnTo>
                    <a:pt x="446" y="742"/>
                  </a:lnTo>
                  <a:lnTo>
                    <a:pt x="446" y="727"/>
                  </a:lnTo>
                  <a:lnTo>
                    <a:pt x="446" y="708"/>
                  </a:lnTo>
                  <a:lnTo>
                    <a:pt x="446" y="693"/>
                  </a:lnTo>
                  <a:lnTo>
                    <a:pt x="446" y="679"/>
                  </a:lnTo>
                  <a:lnTo>
                    <a:pt x="446" y="664"/>
                  </a:lnTo>
                  <a:lnTo>
                    <a:pt x="446" y="650"/>
                  </a:lnTo>
                  <a:lnTo>
                    <a:pt x="446" y="635"/>
                  </a:lnTo>
                  <a:lnTo>
                    <a:pt x="446" y="616"/>
                  </a:lnTo>
                  <a:lnTo>
                    <a:pt x="446" y="601"/>
                  </a:lnTo>
                  <a:lnTo>
                    <a:pt x="446" y="582"/>
                  </a:lnTo>
                  <a:lnTo>
                    <a:pt x="446" y="567"/>
                  </a:lnTo>
                  <a:lnTo>
                    <a:pt x="446" y="553"/>
                  </a:lnTo>
                  <a:lnTo>
                    <a:pt x="451" y="543"/>
                  </a:lnTo>
                  <a:lnTo>
                    <a:pt x="451" y="529"/>
                  </a:lnTo>
                  <a:lnTo>
                    <a:pt x="451" y="514"/>
                  </a:lnTo>
                  <a:lnTo>
                    <a:pt x="451" y="500"/>
                  </a:lnTo>
                  <a:lnTo>
                    <a:pt x="451" y="485"/>
                  </a:lnTo>
                  <a:lnTo>
                    <a:pt x="451" y="470"/>
                  </a:lnTo>
                  <a:lnTo>
                    <a:pt x="451" y="456"/>
                  </a:lnTo>
                  <a:lnTo>
                    <a:pt x="451" y="441"/>
                  </a:lnTo>
                  <a:lnTo>
                    <a:pt x="451" y="427"/>
                  </a:lnTo>
                  <a:lnTo>
                    <a:pt x="451" y="412"/>
                  </a:lnTo>
                  <a:lnTo>
                    <a:pt x="451" y="398"/>
                  </a:lnTo>
                  <a:lnTo>
                    <a:pt x="451" y="383"/>
                  </a:lnTo>
                  <a:lnTo>
                    <a:pt x="451" y="369"/>
                  </a:lnTo>
                  <a:lnTo>
                    <a:pt x="451" y="354"/>
                  </a:lnTo>
                  <a:lnTo>
                    <a:pt x="451" y="340"/>
                  </a:lnTo>
                  <a:lnTo>
                    <a:pt x="456" y="325"/>
                  </a:lnTo>
                  <a:lnTo>
                    <a:pt x="456" y="310"/>
                  </a:lnTo>
                  <a:lnTo>
                    <a:pt x="456" y="296"/>
                  </a:lnTo>
                  <a:lnTo>
                    <a:pt x="456" y="281"/>
                  </a:lnTo>
                  <a:lnTo>
                    <a:pt x="456" y="267"/>
                  </a:lnTo>
                  <a:lnTo>
                    <a:pt x="456" y="252"/>
                  </a:lnTo>
                  <a:lnTo>
                    <a:pt x="456" y="238"/>
                  </a:lnTo>
                  <a:lnTo>
                    <a:pt x="456" y="218"/>
                  </a:lnTo>
                  <a:lnTo>
                    <a:pt x="456" y="204"/>
                  </a:lnTo>
                  <a:lnTo>
                    <a:pt x="456" y="189"/>
                  </a:lnTo>
                  <a:lnTo>
                    <a:pt x="456" y="175"/>
                  </a:lnTo>
                  <a:lnTo>
                    <a:pt x="456" y="160"/>
                  </a:lnTo>
                  <a:lnTo>
                    <a:pt x="456" y="146"/>
                  </a:lnTo>
                  <a:lnTo>
                    <a:pt x="456" y="131"/>
                  </a:lnTo>
                  <a:lnTo>
                    <a:pt x="461" y="117"/>
                  </a:lnTo>
                  <a:lnTo>
                    <a:pt x="461" y="107"/>
                  </a:lnTo>
                  <a:lnTo>
                    <a:pt x="461" y="97"/>
                  </a:lnTo>
                  <a:lnTo>
                    <a:pt x="461" y="83"/>
                  </a:lnTo>
                  <a:lnTo>
                    <a:pt x="461" y="73"/>
                  </a:lnTo>
                  <a:lnTo>
                    <a:pt x="461" y="63"/>
                  </a:lnTo>
                  <a:lnTo>
                    <a:pt x="461" y="54"/>
                  </a:lnTo>
                  <a:lnTo>
                    <a:pt x="461" y="44"/>
                  </a:lnTo>
                  <a:lnTo>
                    <a:pt x="461" y="39"/>
                  </a:lnTo>
                  <a:lnTo>
                    <a:pt x="461" y="29"/>
                  </a:lnTo>
                  <a:lnTo>
                    <a:pt x="461" y="24"/>
                  </a:lnTo>
                  <a:lnTo>
                    <a:pt x="461" y="20"/>
                  </a:lnTo>
                  <a:lnTo>
                    <a:pt x="461" y="15"/>
                  </a:lnTo>
                  <a:lnTo>
                    <a:pt x="461" y="10"/>
                  </a:lnTo>
                  <a:lnTo>
                    <a:pt x="461" y="5"/>
                  </a:lnTo>
                  <a:lnTo>
                    <a:pt x="466" y="5"/>
                  </a:lnTo>
                  <a:lnTo>
                    <a:pt x="466" y="0"/>
                  </a:lnTo>
                  <a:lnTo>
                    <a:pt x="466" y="5"/>
                  </a:lnTo>
                  <a:lnTo>
                    <a:pt x="466" y="10"/>
                  </a:lnTo>
                  <a:lnTo>
                    <a:pt x="470" y="15"/>
                  </a:lnTo>
                  <a:lnTo>
                    <a:pt x="470" y="20"/>
                  </a:lnTo>
                  <a:lnTo>
                    <a:pt x="470" y="24"/>
                  </a:lnTo>
                  <a:lnTo>
                    <a:pt x="470" y="29"/>
                  </a:lnTo>
                  <a:lnTo>
                    <a:pt x="470" y="34"/>
                  </a:lnTo>
                  <a:lnTo>
                    <a:pt x="470" y="39"/>
                  </a:lnTo>
                  <a:lnTo>
                    <a:pt x="470" y="44"/>
                  </a:lnTo>
                  <a:lnTo>
                    <a:pt x="470" y="49"/>
                  </a:lnTo>
                  <a:lnTo>
                    <a:pt x="470" y="58"/>
                  </a:lnTo>
                  <a:lnTo>
                    <a:pt x="470" y="68"/>
                  </a:lnTo>
                  <a:lnTo>
                    <a:pt x="470" y="78"/>
                  </a:lnTo>
                  <a:lnTo>
                    <a:pt x="470" y="87"/>
                  </a:lnTo>
                  <a:lnTo>
                    <a:pt x="470" y="97"/>
                  </a:lnTo>
                  <a:lnTo>
                    <a:pt x="470" y="112"/>
                  </a:lnTo>
                  <a:lnTo>
                    <a:pt x="470" y="121"/>
                  </a:lnTo>
                  <a:lnTo>
                    <a:pt x="475" y="136"/>
                  </a:lnTo>
                  <a:lnTo>
                    <a:pt x="475" y="146"/>
                  </a:lnTo>
                  <a:lnTo>
                    <a:pt x="475" y="160"/>
                  </a:lnTo>
                  <a:lnTo>
                    <a:pt x="475" y="175"/>
                  </a:lnTo>
                  <a:lnTo>
                    <a:pt x="475" y="189"/>
                  </a:lnTo>
                  <a:lnTo>
                    <a:pt x="475" y="204"/>
                  </a:lnTo>
                  <a:lnTo>
                    <a:pt x="475" y="214"/>
                  </a:lnTo>
                  <a:lnTo>
                    <a:pt x="475" y="233"/>
                  </a:lnTo>
                  <a:lnTo>
                    <a:pt x="475" y="247"/>
                  </a:lnTo>
                  <a:lnTo>
                    <a:pt x="475" y="257"/>
                  </a:lnTo>
                  <a:lnTo>
                    <a:pt x="475" y="277"/>
                  </a:lnTo>
                  <a:lnTo>
                    <a:pt x="475" y="291"/>
                  </a:lnTo>
                  <a:lnTo>
                    <a:pt x="475" y="306"/>
                  </a:lnTo>
                  <a:lnTo>
                    <a:pt x="475" y="320"/>
                  </a:lnTo>
                  <a:lnTo>
                    <a:pt x="475" y="335"/>
                  </a:lnTo>
                  <a:lnTo>
                    <a:pt x="480" y="354"/>
                  </a:lnTo>
                  <a:lnTo>
                    <a:pt x="480" y="369"/>
                  </a:lnTo>
                  <a:lnTo>
                    <a:pt x="480" y="383"/>
                  </a:lnTo>
                  <a:lnTo>
                    <a:pt x="480" y="398"/>
                  </a:lnTo>
                  <a:lnTo>
                    <a:pt x="480" y="417"/>
                  </a:lnTo>
                  <a:lnTo>
                    <a:pt x="480" y="432"/>
                  </a:lnTo>
                  <a:lnTo>
                    <a:pt x="480" y="446"/>
                  </a:lnTo>
                  <a:lnTo>
                    <a:pt x="480" y="461"/>
                  </a:lnTo>
                  <a:lnTo>
                    <a:pt x="480" y="480"/>
                  </a:lnTo>
                  <a:lnTo>
                    <a:pt x="480" y="495"/>
                  </a:lnTo>
                  <a:lnTo>
                    <a:pt x="480" y="514"/>
                  </a:lnTo>
                  <a:lnTo>
                    <a:pt x="480" y="529"/>
                  </a:lnTo>
                  <a:lnTo>
                    <a:pt x="480" y="543"/>
                  </a:lnTo>
                  <a:lnTo>
                    <a:pt x="480" y="558"/>
                  </a:lnTo>
                  <a:lnTo>
                    <a:pt x="485" y="572"/>
                  </a:lnTo>
                  <a:lnTo>
                    <a:pt x="485" y="582"/>
                  </a:lnTo>
                  <a:lnTo>
                    <a:pt x="485" y="597"/>
                  </a:lnTo>
                  <a:lnTo>
                    <a:pt x="485" y="611"/>
                  </a:lnTo>
                  <a:lnTo>
                    <a:pt x="485" y="626"/>
                  </a:lnTo>
                  <a:lnTo>
                    <a:pt x="485" y="635"/>
                  </a:lnTo>
                  <a:lnTo>
                    <a:pt x="485" y="650"/>
                  </a:lnTo>
                  <a:lnTo>
                    <a:pt x="485" y="664"/>
                  </a:lnTo>
                  <a:lnTo>
                    <a:pt x="485" y="679"/>
                  </a:lnTo>
                  <a:lnTo>
                    <a:pt x="485" y="689"/>
                  </a:lnTo>
                  <a:lnTo>
                    <a:pt x="485" y="703"/>
                  </a:lnTo>
                  <a:lnTo>
                    <a:pt x="485" y="718"/>
                  </a:lnTo>
                  <a:lnTo>
                    <a:pt x="485" y="732"/>
                  </a:lnTo>
                  <a:lnTo>
                    <a:pt x="485" y="742"/>
                  </a:lnTo>
                  <a:lnTo>
                    <a:pt x="485" y="757"/>
                  </a:lnTo>
                  <a:lnTo>
                    <a:pt x="490" y="771"/>
                  </a:lnTo>
                  <a:lnTo>
                    <a:pt x="490" y="786"/>
                  </a:lnTo>
                  <a:lnTo>
                    <a:pt x="490" y="800"/>
                  </a:lnTo>
                  <a:lnTo>
                    <a:pt x="490" y="815"/>
                  </a:lnTo>
                  <a:lnTo>
                    <a:pt x="490" y="829"/>
                  </a:lnTo>
                  <a:lnTo>
                    <a:pt x="490" y="844"/>
                  </a:lnTo>
                  <a:lnTo>
                    <a:pt x="490" y="863"/>
                  </a:lnTo>
                  <a:lnTo>
                    <a:pt x="490" y="878"/>
                  </a:lnTo>
                  <a:lnTo>
                    <a:pt x="490" y="892"/>
                  </a:lnTo>
                  <a:lnTo>
                    <a:pt x="490" y="907"/>
                  </a:lnTo>
                  <a:lnTo>
                    <a:pt x="490" y="921"/>
                  </a:lnTo>
                  <a:lnTo>
                    <a:pt x="490" y="936"/>
                  </a:lnTo>
                  <a:lnTo>
                    <a:pt x="490" y="950"/>
                  </a:lnTo>
                  <a:lnTo>
                    <a:pt x="490" y="970"/>
                  </a:lnTo>
                  <a:lnTo>
                    <a:pt x="495" y="984"/>
                  </a:lnTo>
                  <a:lnTo>
                    <a:pt x="495" y="1004"/>
                  </a:lnTo>
                  <a:lnTo>
                    <a:pt x="495" y="1018"/>
                  </a:lnTo>
                  <a:lnTo>
                    <a:pt x="495" y="1038"/>
                  </a:lnTo>
                  <a:lnTo>
                    <a:pt x="495" y="1057"/>
                  </a:lnTo>
                  <a:lnTo>
                    <a:pt x="495" y="1072"/>
                  </a:lnTo>
                  <a:lnTo>
                    <a:pt x="495" y="1091"/>
                  </a:lnTo>
                  <a:lnTo>
                    <a:pt x="495" y="1110"/>
                  </a:lnTo>
                  <a:lnTo>
                    <a:pt x="495" y="1125"/>
                  </a:lnTo>
                  <a:lnTo>
                    <a:pt x="495" y="1144"/>
                  </a:lnTo>
                  <a:lnTo>
                    <a:pt x="495" y="1164"/>
                  </a:lnTo>
                  <a:lnTo>
                    <a:pt x="495" y="1183"/>
                  </a:lnTo>
                  <a:lnTo>
                    <a:pt x="495" y="1203"/>
                  </a:lnTo>
                  <a:lnTo>
                    <a:pt x="495" y="1217"/>
                  </a:lnTo>
                  <a:lnTo>
                    <a:pt x="495" y="1241"/>
                  </a:lnTo>
                  <a:lnTo>
                    <a:pt x="500" y="1256"/>
                  </a:lnTo>
                  <a:lnTo>
                    <a:pt x="500" y="1270"/>
                  </a:lnTo>
                  <a:lnTo>
                    <a:pt x="500" y="1290"/>
                  </a:lnTo>
                  <a:lnTo>
                    <a:pt x="500" y="1309"/>
                  </a:lnTo>
                  <a:lnTo>
                    <a:pt x="500" y="1329"/>
                  </a:lnTo>
                  <a:lnTo>
                    <a:pt x="500" y="1343"/>
                  </a:lnTo>
                  <a:lnTo>
                    <a:pt x="500" y="1363"/>
                  </a:lnTo>
                  <a:lnTo>
                    <a:pt x="500" y="1382"/>
                  </a:lnTo>
                  <a:lnTo>
                    <a:pt x="500" y="1396"/>
                  </a:lnTo>
                  <a:lnTo>
                    <a:pt x="500" y="1416"/>
                  </a:lnTo>
                  <a:lnTo>
                    <a:pt x="500" y="1435"/>
                  </a:lnTo>
                  <a:lnTo>
                    <a:pt x="500" y="1450"/>
                  </a:lnTo>
                  <a:lnTo>
                    <a:pt x="500" y="1469"/>
                  </a:lnTo>
                  <a:lnTo>
                    <a:pt x="500" y="1489"/>
                  </a:lnTo>
                  <a:lnTo>
                    <a:pt x="504" y="1508"/>
                  </a:lnTo>
                  <a:lnTo>
                    <a:pt x="504" y="1523"/>
                  </a:lnTo>
                  <a:lnTo>
                    <a:pt x="504" y="1537"/>
                  </a:lnTo>
                  <a:lnTo>
                    <a:pt x="504" y="1556"/>
                  </a:lnTo>
                  <a:lnTo>
                    <a:pt x="504" y="1571"/>
                  </a:lnTo>
                  <a:lnTo>
                    <a:pt x="504" y="1590"/>
                  </a:lnTo>
                  <a:lnTo>
                    <a:pt x="504" y="1605"/>
                  </a:lnTo>
                  <a:lnTo>
                    <a:pt x="504" y="1615"/>
                  </a:lnTo>
                  <a:lnTo>
                    <a:pt x="504" y="1634"/>
                  </a:lnTo>
                  <a:lnTo>
                    <a:pt x="504" y="1658"/>
                  </a:lnTo>
                  <a:lnTo>
                    <a:pt x="504" y="1673"/>
                  </a:lnTo>
                  <a:lnTo>
                    <a:pt x="504" y="1692"/>
                  </a:lnTo>
                  <a:lnTo>
                    <a:pt x="504" y="1707"/>
                  </a:lnTo>
                  <a:lnTo>
                    <a:pt x="504" y="1721"/>
                  </a:lnTo>
                  <a:lnTo>
                    <a:pt x="504" y="1736"/>
                  </a:lnTo>
                  <a:lnTo>
                    <a:pt x="509" y="1750"/>
                  </a:lnTo>
                  <a:lnTo>
                    <a:pt x="509" y="1760"/>
                  </a:lnTo>
                  <a:lnTo>
                    <a:pt x="509" y="1775"/>
                  </a:lnTo>
                  <a:lnTo>
                    <a:pt x="509" y="1784"/>
                  </a:lnTo>
                  <a:lnTo>
                    <a:pt x="509" y="1794"/>
                  </a:lnTo>
                  <a:lnTo>
                    <a:pt x="509" y="1809"/>
                  </a:lnTo>
                  <a:lnTo>
                    <a:pt x="509" y="1813"/>
                  </a:lnTo>
                  <a:lnTo>
                    <a:pt x="509" y="1823"/>
                  </a:lnTo>
                  <a:lnTo>
                    <a:pt x="509" y="1828"/>
                  </a:lnTo>
                  <a:lnTo>
                    <a:pt x="509" y="1838"/>
                  </a:lnTo>
                  <a:lnTo>
                    <a:pt x="509" y="1843"/>
                  </a:lnTo>
                  <a:lnTo>
                    <a:pt x="509" y="1847"/>
                  </a:lnTo>
                  <a:lnTo>
                    <a:pt x="509" y="1852"/>
                  </a:lnTo>
                  <a:lnTo>
                    <a:pt x="514" y="1857"/>
                  </a:lnTo>
                  <a:lnTo>
                    <a:pt x="514" y="1852"/>
                  </a:lnTo>
                  <a:lnTo>
                    <a:pt x="514" y="1847"/>
                  </a:lnTo>
                  <a:lnTo>
                    <a:pt x="514" y="1843"/>
                  </a:lnTo>
                  <a:lnTo>
                    <a:pt x="514" y="1838"/>
                  </a:lnTo>
                  <a:lnTo>
                    <a:pt x="519" y="1833"/>
                  </a:lnTo>
                  <a:lnTo>
                    <a:pt x="519" y="1828"/>
                  </a:lnTo>
                  <a:lnTo>
                    <a:pt x="519" y="1823"/>
                  </a:lnTo>
                  <a:lnTo>
                    <a:pt x="519" y="1818"/>
                  </a:lnTo>
                  <a:lnTo>
                    <a:pt x="519" y="1809"/>
                  </a:lnTo>
                  <a:lnTo>
                    <a:pt x="519" y="1804"/>
                  </a:lnTo>
                  <a:lnTo>
                    <a:pt x="519" y="1794"/>
                  </a:lnTo>
                  <a:lnTo>
                    <a:pt x="519" y="1789"/>
                  </a:lnTo>
                  <a:lnTo>
                    <a:pt x="519" y="1779"/>
                  </a:lnTo>
                  <a:lnTo>
                    <a:pt x="519" y="1770"/>
                  </a:lnTo>
                  <a:lnTo>
                    <a:pt x="519" y="1760"/>
                  </a:lnTo>
                  <a:lnTo>
                    <a:pt x="519" y="1750"/>
                  </a:lnTo>
                  <a:lnTo>
                    <a:pt x="519" y="1741"/>
                  </a:lnTo>
                  <a:lnTo>
                    <a:pt x="519" y="1726"/>
                  </a:lnTo>
                  <a:lnTo>
                    <a:pt x="519" y="1716"/>
                  </a:lnTo>
                  <a:lnTo>
                    <a:pt x="524" y="1707"/>
                  </a:lnTo>
                  <a:lnTo>
                    <a:pt x="524" y="1697"/>
                  </a:lnTo>
                  <a:lnTo>
                    <a:pt x="524" y="1683"/>
                  </a:lnTo>
                  <a:lnTo>
                    <a:pt x="524" y="1673"/>
                  </a:lnTo>
                  <a:lnTo>
                    <a:pt x="524" y="1658"/>
                  </a:lnTo>
                  <a:lnTo>
                    <a:pt x="524" y="1649"/>
                  </a:lnTo>
                  <a:lnTo>
                    <a:pt x="524" y="1634"/>
                  </a:lnTo>
                  <a:lnTo>
                    <a:pt x="524" y="1624"/>
                  </a:lnTo>
                  <a:lnTo>
                    <a:pt x="524" y="1610"/>
                  </a:lnTo>
                  <a:lnTo>
                    <a:pt x="524" y="1600"/>
                  </a:lnTo>
                  <a:lnTo>
                    <a:pt x="524" y="1590"/>
                  </a:lnTo>
                  <a:lnTo>
                    <a:pt x="524" y="1581"/>
                  </a:lnTo>
                  <a:lnTo>
                    <a:pt x="524" y="1566"/>
                  </a:lnTo>
                  <a:lnTo>
                    <a:pt x="524" y="1556"/>
                  </a:lnTo>
                  <a:lnTo>
                    <a:pt x="529" y="1547"/>
                  </a:lnTo>
                  <a:lnTo>
                    <a:pt x="529" y="1537"/>
                  </a:lnTo>
                  <a:lnTo>
                    <a:pt x="529" y="1527"/>
                  </a:lnTo>
                </a:path>
              </a:pathLst>
            </a:custGeom>
            <a:noFill/>
            <a:ln w="2222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7">
              <a:extLst>
                <a:ext uri="{FF2B5EF4-FFF2-40B4-BE49-F238E27FC236}">
                  <a16:creationId xmlns:a16="http://schemas.microsoft.com/office/drawing/2014/main" id="{831BB986-F946-12D7-B726-29E4A08C55E2}"/>
                </a:ext>
              </a:extLst>
            </p:cNvPr>
            <p:cNvSpPr>
              <a:spLocks/>
            </p:cNvSpPr>
            <p:nvPr/>
          </p:nvSpPr>
          <p:spPr bwMode="auto">
            <a:xfrm>
              <a:off x="3216" y="1650"/>
              <a:ext cx="363" cy="1881"/>
            </a:xfrm>
            <a:custGeom>
              <a:avLst/>
              <a:gdLst>
                <a:gd name="T0" fmla="*/ 0 w 363"/>
                <a:gd name="T1" fmla="*/ 1430 h 1881"/>
                <a:gd name="T2" fmla="*/ 5 w 363"/>
                <a:gd name="T3" fmla="*/ 1348 h 1881"/>
                <a:gd name="T4" fmla="*/ 9 w 363"/>
                <a:gd name="T5" fmla="*/ 1285 h 1881"/>
                <a:gd name="T6" fmla="*/ 14 w 363"/>
                <a:gd name="T7" fmla="*/ 1227 h 1881"/>
                <a:gd name="T8" fmla="*/ 19 w 363"/>
                <a:gd name="T9" fmla="*/ 1178 h 1881"/>
                <a:gd name="T10" fmla="*/ 24 w 363"/>
                <a:gd name="T11" fmla="*/ 1130 h 1881"/>
                <a:gd name="T12" fmla="*/ 38 w 363"/>
                <a:gd name="T13" fmla="*/ 1086 h 1881"/>
                <a:gd name="T14" fmla="*/ 72 w 363"/>
                <a:gd name="T15" fmla="*/ 1067 h 1881"/>
                <a:gd name="T16" fmla="*/ 97 w 363"/>
                <a:gd name="T17" fmla="*/ 1047 h 1881"/>
                <a:gd name="T18" fmla="*/ 106 w 363"/>
                <a:gd name="T19" fmla="*/ 999 h 1881"/>
                <a:gd name="T20" fmla="*/ 111 w 363"/>
                <a:gd name="T21" fmla="*/ 941 h 1881"/>
                <a:gd name="T22" fmla="*/ 116 w 363"/>
                <a:gd name="T23" fmla="*/ 858 h 1881"/>
                <a:gd name="T24" fmla="*/ 121 w 363"/>
                <a:gd name="T25" fmla="*/ 771 h 1881"/>
                <a:gd name="T26" fmla="*/ 121 w 363"/>
                <a:gd name="T27" fmla="*/ 645 h 1881"/>
                <a:gd name="T28" fmla="*/ 126 w 363"/>
                <a:gd name="T29" fmla="*/ 470 h 1881"/>
                <a:gd name="T30" fmla="*/ 131 w 363"/>
                <a:gd name="T31" fmla="*/ 281 h 1881"/>
                <a:gd name="T32" fmla="*/ 135 w 363"/>
                <a:gd name="T33" fmla="*/ 146 h 1881"/>
                <a:gd name="T34" fmla="*/ 135 w 363"/>
                <a:gd name="T35" fmla="*/ 44 h 1881"/>
                <a:gd name="T36" fmla="*/ 145 w 363"/>
                <a:gd name="T37" fmla="*/ 20 h 1881"/>
                <a:gd name="T38" fmla="*/ 145 w 363"/>
                <a:gd name="T39" fmla="*/ 102 h 1881"/>
                <a:gd name="T40" fmla="*/ 150 w 363"/>
                <a:gd name="T41" fmla="*/ 214 h 1881"/>
                <a:gd name="T42" fmla="*/ 155 w 363"/>
                <a:gd name="T43" fmla="*/ 354 h 1881"/>
                <a:gd name="T44" fmla="*/ 160 w 363"/>
                <a:gd name="T45" fmla="*/ 509 h 1881"/>
                <a:gd name="T46" fmla="*/ 160 w 363"/>
                <a:gd name="T47" fmla="*/ 650 h 1881"/>
                <a:gd name="T48" fmla="*/ 165 w 363"/>
                <a:gd name="T49" fmla="*/ 795 h 1881"/>
                <a:gd name="T50" fmla="*/ 169 w 363"/>
                <a:gd name="T51" fmla="*/ 999 h 1881"/>
                <a:gd name="T52" fmla="*/ 174 w 363"/>
                <a:gd name="T53" fmla="*/ 1232 h 1881"/>
                <a:gd name="T54" fmla="*/ 174 w 363"/>
                <a:gd name="T55" fmla="*/ 1479 h 1881"/>
                <a:gd name="T56" fmla="*/ 179 w 363"/>
                <a:gd name="T57" fmla="*/ 1663 h 1881"/>
                <a:gd name="T58" fmla="*/ 184 w 363"/>
                <a:gd name="T59" fmla="*/ 1789 h 1881"/>
                <a:gd name="T60" fmla="*/ 189 w 363"/>
                <a:gd name="T61" fmla="*/ 1867 h 1881"/>
                <a:gd name="T62" fmla="*/ 194 w 363"/>
                <a:gd name="T63" fmla="*/ 1838 h 1881"/>
                <a:gd name="T64" fmla="*/ 198 w 363"/>
                <a:gd name="T65" fmla="*/ 1760 h 1881"/>
                <a:gd name="T66" fmla="*/ 198 w 363"/>
                <a:gd name="T67" fmla="*/ 1653 h 1881"/>
                <a:gd name="T68" fmla="*/ 203 w 363"/>
                <a:gd name="T69" fmla="*/ 1552 h 1881"/>
                <a:gd name="T70" fmla="*/ 208 w 363"/>
                <a:gd name="T71" fmla="*/ 1459 h 1881"/>
                <a:gd name="T72" fmla="*/ 213 w 363"/>
                <a:gd name="T73" fmla="*/ 1363 h 1881"/>
                <a:gd name="T74" fmla="*/ 213 w 363"/>
                <a:gd name="T75" fmla="*/ 1290 h 1881"/>
                <a:gd name="T76" fmla="*/ 218 w 363"/>
                <a:gd name="T77" fmla="*/ 1227 h 1881"/>
                <a:gd name="T78" fmla="*/ 223 w 363"/>
                <a:gd name="T79" fmla="*/ 1173 h 1881"/>
                <a:gd name="T80" fmla="*/ 232 w 363"/>
                <a:gd name="T81" fmla="*/ 1125 h 1881"/>
                <a:gd name="T82" fmla="*/ 252 w 363"/>
                <a:gd name="T83" fmla="*/ 1091 h 1881"/>
                <a:gd name="T84" fmla="*/ 281 w 363"/>
                <a:gd name="T85" fmla="*/ 1067 h 1881"/>
                <a:gd name="T86" fmla="*/ 291 w 363"/>
                <a:gd name="T87" fmla="*/ 1018 h 1881"/>
                <a:gd name="T88" fmla="*/ 295 w 363"/>
                <a:gd name="T89" fmla="*/ 965 h 1881"/>
                <a:gd name="T90" fmla="*/ 300 w 363"/>
                <a:gd name="T91" fmla="*/ 907 h 1881"/>
                <a:gd name="T92" fmla="*/ 300 w 363"/>
                <a:gd name="T93" fmla="*/ 820 h 1881"/>
                <a:gd name="T94" fmla="*/ 305 w 363"/>
                <a:gd name="T95" fmla="*/ 689 h 1881"/>
                <a:gd name="T96" fmla="*/ 310 w 363"/>
                <a:gd name="T97" fmla="*/ 563 h 1881"/>
                <a:gd name="T98" fmla="*/ 315 w 363"/>
                <a:gd name="T99" fmla="*/ 422 h 1881"/>
                <a:gd name="T100" fmla="*/ 315 w 363"/>
                <a:gd name="T101" fmla="*/ 252 h 1881"/>
                <a:gd name="T102" fmla="*/ 320 w 363"/>
                <a:gd name="T103" fmla="*/ 112 h 1881"/>
                <a:gd name="T104" fmla="*/ 324 w 363"/>
                <a:gd name="T105" fmla="*/ 49 h 1881"/>
                <a:gd name="T106" fmla="*/ 329 w 363"/>
                <a:gd name="T107" fmla="*/ 102 h 1881"/>
                <a:gd name="T108" fmla="*/ 334 w 363"/>
                <a:gd name="T109" fmla="*/ 199 h 1881"/>
                <a:gd name="T110" fmla="*/ 339 w 363"/>
                <a:gd name="T111" fmla="*/ 315 h 1881"/>
                <a:gd name="T112" fmla="*/ 339 w 363"/>
                <a:gd name="T113" fmla="*/ 446 h 1881"/>
                <a:gd name="T114" fmla="*/ 344 w 363"/>
                <a:gd name="T115" fmla="*/ 621 h 1881"/>
                <a:gd name="T116" fmla="*/ 349 w 363"/>
                <a:gd name="T117" fmla="*/ 834 h 1881"/>
                <a:gd name="T118" fmla="*/ 354 w 363"/>
                <a:gd name="T119" fmla="*/ 1023 h 1881"/>
                <a:gd name="T120" fmla="*/ 354 w 363"/>
                <a:gd name="T121" fmla="*/ 1212 h 1881"/>
                <a:gd name="T122" fmla="*/ 358 w 363"/>
                <a:gd name="T123" fmla="*/ 1440 h 1881"/>
                <a:gd name="T124" fmla="*/ 363 w 363"/>
                <a:gd name="T125" fmla="*/ 1629 h 1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3" h="1881">
                  <a:moveTo>
                    <a:pt x="0" y="1527"/>
                  </a:moveTo>
                  <a:lnTo>
                    <a:pt x="0" y="1518"/>
                  </a:lnTo>
                  <a:lnTo>
                    <a:pt x="0" y="1503"/>
                  </a:lnTo>
                  <a:lnTo>
                    <a:pt x="0" y="1493"/>
                  </a:lnTo>
                  <a:lnTo>
                    <a:pt x="0" y="1489"/>
                  </a:lnTo>
                  <a:lnTo>
                    <a:pt x="0" y="1479"/>
                  </a:lnTo>
                  <a:lnTo>
                    <a:pt x="0" y="1469"/>
                  </a:lnTo>
                  <a:lnTo>
                    <a:pt x="0" y="1459"/>
                  </a:lnTo>
                  <a:lnTo>
                    <a:pt x="0" y="1450"/>
                  </a:lnTo>
                  <a:lnTo>
                    <a:pt x="0" y="1440"/>
                  </a:lnTo>
                  <a:lnTo>
                    <a:pt x="0" y="1430"/>
                  </a:lnTo>
                  <a:lnTo>
                    <a:pt x="0" y="1421"/>
                  </a:lnTo>
                  <a:lnTo>
                    <a:pt x="0" y="1411"/>
                  </a:lnTo>
                  <a:lnTo>
                    <a:pt x="5" y="1406"/>
                  </a:lnTo>
                  <a:lnTo>
                    <a:pt x="5" y="1396"/>
                  </a:lnTo>
                  <a:lnTo>
                    <a:pt x="5" y="1387"/>
                  </a:lnTo>
                  <a:lnTo>
                    <a:pt x="5" y="1382"/>
                  </a:lnTo>
                  <a:lnTo>
                    <a:pt x="5" y="1377"/>
                  </a:lnTo>
                  <a:lnTo>
                    <a:pt x="5" y="1367"/>
                  </a:lnTo>
                  <a:lnTo>
                    <a:pt x="5" y="1363"/>
                  </a:lnTo>
                  <a:lnTo>
                    <a:pt x="5" y="1353"/>
                  </a:lnTo>
                  <a:lnTo>
                    <a:pt x="5" y="1348"/>
                  </a:lnTo>
                  <a:lnTo>
                    <a:pt x="5" y="1338"/>
                  </a:lnTo>
                  <a:lnTo>
                    <a:pt x="5" y="1333"/>
                  </a:lnTo>
                  <a:lnTo>
                    <a:pt x="5" y="1329"/>
                  </a:lnTo>
                  <a:lnTo>
                    <a:pt x="5" y="1324"/>
                  </a:lnTo>
                  <a:lnTo>
                    <a:pt x="5" y="1314"/>
                  </a:lnTo>
                  <a:lnTo>
                    <a:pt x="9" y="1309"/>
                  </a:lnTo>
                  <a:lnTo>
                    <a:pt x="9" y="1304"/>
                  </a:lnTo>
                  <a:lnTo>
                    <a:pt x="9" y="1300"/>
                  </a:lnTo>
                  <a:lnTo>
                    <a:pt x="9" y="1295"/>
                  </a:lnTo>
                  <a:lnTo>
                    <a:pt x="9" y="1290"/>
                  </a:lnTo>
                  <a:lnTo>
                    <a:pt x="9" y="1285"/>
                  </a:lnTo>
                  <a:lnTo>
                    <a:pt x="9" y="1280"/>
                  </a:lnTo>
                  <a:lnTo>
                    <a:pt x="9" y="1275"/>
                  </a:lnTo>
                  <a:lnTo>
                    <a:pt x="9" y="1266"/>
                  </a:lnTo>
                  <a:lnTo>
                    <a:pt x="9" y="1261"/>
                  </a:lnTo>
                  <a:lnTo>
                    <a:pt x="9" y="1256"/>
                  </a:lnTo>
                  <a:lnTo>
                    <a:pt x="9" y="1251"/>
                  </a:lnTo>
                  <a:lnTo>
                    <a:pt x="9" y="1246"/>
                  </a:lnTo>
                  <a:lnTo>
                    <a:pt x="14" y="1241"/>
                  </a:lnTo>
                  <a:lnTo>
                    <a:pt x="14" y="1236"/>
                  </a:lnTo>
                  <a:lnTo>
                    <a:pt x="14" y="1232"/>
                  </a:lnTo>
                  <a:lnTo>
                    <a:pt x="14" y="1227"/>
                  </a:lnTo>
                  <a:lnTo>
                    <a:pt x="14" y="1222"/>
                  </a:lnTo>
                  <a:lnTo>
                    <a:pt x="14" y="1217"/>
                  </a:lnTo>
                  <a:lnTo>
                    <a:pt x="14" y="1212"/>
                  </a:lnTo>
                  <a:lnTo>
                    <a:pt x="14" y="1207"/>
                  </a:lnTo>
                  <a:lnTo>
                    <a:pt x="14" y="1203"/>
                  </a:lnTo>
                  <a:lnTo>
                    <a:pt x="14" y="1198"/>
                  </a:lnTo>
                  <a:lnTo>
                    <a:pt x="19" y="1198"/>
                  </a:lnTo>
                  <a:lnTo>
                    <a:pt x="19" y="1193"/>
                  </a:lnTo>
                  <a:lnTo>
                    <a:pt x="19" y="1188"/>
                  </a:lnTo>
                  <a:lnTo>
                    <a:pt x="19" y="1183"/>
                  </a:lnTo>
                  <a:lnTo>
                    <a:pt x="19" y="1178"/>
                  </a:lnTo>
                  <a:lnTo>
                    <a:pt x="19" y="1173"/>
                  </a:lnTo>
                  <a:lnTo>
                    <a:pt x="19" y="1169"/>
                  </a:lnTo>
                  <a:lnTo>
                    <a:pt x="19" y="1164"/>
                  </a:lnTo>
                  <a:lnTo>
                    <a:pt x="19" y="1159"/>
                  </a:lnTo>
                  <a:lnTo>
                    <a:pt x="19" y="1154"/>
                  </a:lnTo>
                  <a:lnTo>
                    <a:pt x="24" y="1154"/>
                  </a:lnTo>
                  <a:lnTo>
                    <a:pt x="24" y="1149"/>
                  </a:lnTo>
                  <a:lnTo>
                    <a:pt x="24" y="1144"/>
                  </a:lnTo>
                  <a:lnTo>
                    <a:pt x="24" y="1140"/>
                  </a:lnTo>
                  <a:lnTo>
                    <a:pt x="24" y="1135"/>
                  </a:lnTo>
                  <a:lnTo>
                    <a:pt x="24" y="1130"/>
                  </a:lnTo>
                  <a:lnTo>
                    <a:pt x="29" y="1125"/>
                  </a:lnTo>
                  <a:lnTo>
                    <a:pt x="29" y="1120"/>
                  </a:lnTo>
                  <a:lnTo>
                    <a:pt x="29" y="1115"/>
                  </a:lnTo>
                  <a:lnTo>
                    <a:pt x="29" y="1110"/>
                  </a:lnTo>
                  <a:lnTo>
                    <a:pt x="34" y="1110"/>
                  </a:lnTo>
                  <a:lnTo>
                    <a:pt x="34" y="1106"/>
                  </a:lnTo>
                  <a:lnTo>
                    <a:pt x="34" y="1101"/>
                  </a:lnTo>
                  <a:lnTo>
                    <a:pt x="34" y="1096"/>
                  </a:lnTo>
                  <a:lnTo>
                    <a:pt x="38" y="1096"/>
                  </a:lnTo>
                  <a:lnTo>
                    <a:pt x="38" y="1091"/>
                  </a:lnTo>
                  <a:lnTo>
                    <a:pt x="38" y="1086"/>
                  </a:lnTo>
                  <a:lnTo>
                    <a:pt x="43" y="1086"/>
                  </a:lnTo>
                  <a:lnTo>
                    <a:pt x="43" y="1081"/>
                  </a:lnTo>
                  <a:lnTo>
                    <a:pt x="48" y="1081"/>
                  </a:lnTo>
                  <a:lnTo>
                    <a:pt x="48" y="1076"/>
                  </a:lnTo>
                  <a:lnTo>
                    <a:pt x="53" y="1076"/>
                  </a:lnTo>
                  <a:lnTo>
                    <a:pt x="53" y="1072"/>
                  </a:lnTo>
                  <a:lnTo>
                    <a:pt x="58" y="1072"/>
                  </a:lnTo>
                  <a:lnTo>
                    <a:pt x="63" y="1072"/>
                  </a:lnTo>
                  <a:lnTo>
                    <a:pt x="68" y="1072"/>
                  </a:lnTo>
                  <a:lnTo>
                    <a:pt x="72" y="1072"/>
                  </a:lnTo>
                  <a:lnTo>
                    <a:pt x="72" y="1067"/>
                  </a:lnTo>
                  <a:lnTo>
                    <a:pt x="77" y="1067"/>
                  </a:lnTo>
                  <a:lnTo>
                    <a:pt x="82" y="1067"/>
                  </a:lnTo>
                  <a:lnTo>
                    <a:pt x="87" y="1067"/>
                  </a:lnTo>
                  <a:lnTo>
                    <a:pt x="87" y="1062"/>
                  </a:lnTo>
                  <a:lnTo>
                    <a:pt x="87" y="1067"/>
                  </a:lnTo>
                  <a:lnTo>
                    <a:pt x="92" y="1067"/>
                  </a:lnTo>
                  <a:lnTo>
                    <a:pt x="92" y="1062"/>
                  </a:lnTo>
                  <a:lnTo>
                    <a:pt x="92" y="1057"/>
                  </a:lnTo>
                  <a:lnTo>
                    <a:pt x="97" y="1057"/>
                  </a:lnTo>
                  <a:lnTo>
                    <a:pt x="97" y="1052"/>
                  </a:lnTo>
                  <a:lnTo>
                    <a:pt x="97" y="1047"/>
                  </a:lnTo>
                  <a:lnTo>
                    <a:pt x="101" y="1047"/>
                  </a:lnTo>
                  <a:lnTo>
                    <a:pt x="101" y="1043"/>
                  </a:lnTo>
                  <a:lnTo>
                    <a:pt x="101" y="1038"/>
                  </a:lnTo>
                  <a:lnTo>
                    <a:pt x="101" y="1033"/>
                  </a:lnTo>
                  <a:lnTo>
                    <a:pt x="101" y="1028"/>
                  </a:lnTo>
                  <a:lnTo>
                    <a:pt x="106" y="1023"/>
                  </a:lnTo>
                  <a:lnTo>
                    <a:pt x="106" y="1018"/>
                  </a:lnTo>
                  <a:lnTo>
                    <a:pt x="106" y="1013"/>
                  </a:lnTo>
                  <a:lnTo>
                    <a:pt x="106" y="1009"/>
                  </a:lnTo>
                  <a:lnTo>
                    <a:pt x="106" y="1004"/>
                  </a:lnTo>
                  <a:lnTo>
                    <a:pt x="106" y="999"/>
                  </a:lnTo>
                  <a:lnTo>
                    <a:pt x="106" y="994"/>
                  </a:lnTo>
                  <a:lnTo>
                    <a:pt x="106" y="989"/>
                  </a:lnTo>
                  <a:lnTo>
                    <a:pt x="106" y="984"/>
                  </a:lnTo>
                  <a:lnTo>
                    <a:pt x="111" y="980"/>
                  </a:lnTo>
                  <a:lnTo>
                    <a:pt x="111" y="975"/>
                  </a:lnTo>
                  <a:lnTo>
                    <a:pt x="111" y="970"/>
                  </a:lnTo>
                  <a:lnTo>
                    <a:pt x="111" y="965"/>
                  </a:lnTo>
                  <a:lnTo>
                    <a:pt x="111" y="960"/>
                  </a:lnTo>
                  <a:lnTo>
                    <a:pt x="111" y="955"/>
                  </a:lnTo>
                  <a:lnTo>
                    <a:pt x="111" y="950"/>
                  </a:lnTo>
                  <a:lnTo>
                    <a:pt x="111" y="941"/>
                  </a:lnTo>
                  <a:lnTo>
                    <a:pt x="111" y="936"/>
                  </a:lnTo>
                  <a:lnTo>
                    <a:pt x="111" y="931"/>
                  </a:lnTo>
                  <a:lnTo>
                    <a:pt x="111" y="921"/>
                  </a:lnTo>
                  <a:lnTo>
                    <a:pt x="111" y="917"/>
                  </a:lnTo>
                  <a:lnTo>
                    <a:pt x="111" y="907"/>
                  </a:lnTo>
                  <a:lnTo>
                    <a:pt x="111" y="902"/>
                  </a:lnTo>
                  <a:lnTo>
                    <a:pt x="116" y="892"/>
                  </a:lnTo>
                  <a:lnTo>
                    <a:pt x="116" y="883"/>
                  </a:lnTo>
                  <a:lnTo>
                    <a:pt x="116" y="878"/>
                  </a:lnTo>
                  <a:lnTo>
                    <a:pt x="116" y="868"/>
                  </a:lnTo>
                  <a:lnTo>
                    <a:pt x="116" y="858"/>
                  </a:lnTo>
                  <a:lnTo>
                    <a:pt x="116" y="853"/>
                  </a:lnTo>
                  <a:lnTo>
                    <a:pt x="116" y="844"/>
                  </a:lnTo>
                  <a:lnTo>
                    <a:pt x="116" y="834"/>
                  </a:lnTo>
                  <a:lnTo>
                    <a:pt x="116" y="829"/>
                  </a:lnTo>
                  <a:lnTo>
                    <a:pt x="116" y="820"/>
                  </a:lnTo>
                  <a:lnTo>
                    <a:pt x="116" y="815"/>
                  </a:lnTo>
                  <a:lnTo>
                    <a:pt x="116" y="805"/>
                  </a:lnTo>
                  <a:lnTo>
                    <a:pt x="116" y="795"/>
                  </a:lnTo>
                  <a:lnTo>
                    <a:pt x="116" y="786"/>
                  </a:lnTo>
                  <a:lnTo>
                    <a:pt x="116" y="776"/>
                  </a:lnTo>
                  <a:lnTo>
                    <a:pt x="121" y="771"/>
                  </a:lnTo>
                  <a:lnTo>
                    <a:pt x="121" y="757"/>
                  </a:lnTo>
                  <a:lnTo>
                    <a:pt x="121" y="747"/>
                  </a:lnTo>
                  <a:lnTo>
                    <a:pt x="121" y="737"/>
                  </a:lnTo>
                  <a:lnTo>
                    <a:pt x="121" y="727"/>
                  </a:lnTo>
                  <a:lnTo>
                    <a:pt x="121" y="718"/>
                  </a:lnTo>
                  <a:lnTo>
                    <a:pt x="121" y="708"/>
                  </a:lnTo>
                  <a:lnTo>
                    <a:pt x="121" y="693"/>
                  </a:lnTo>
                  <a:lnTo>
                    <a:pt x="121" y="684"/>
                  </a:lnTo>
                  <a:lnTo>
                    <a:pt x="121" y="674"/>
                  </a:lnTo>
                  <a:lnTo>
                    <a:pt x="121" y="660"/>
                  </a:lnTo>
                  <a:lnTo>
                    <a:pt x="121" y="645"/>
                  </a:lnTo>
                  <a:lnTo>
                    <a:pt x="121" y="635"/>
                  </a:lnTo>
                  <a:lnTo>
                    <a:pt x="121" y="626"/>
                  </a:lnTo>
                  <a:lnTo>
                    <a:pt x="126" y="606"/>
                  </a:lnTo>
                  <a:lnTo>
                    <a:pt x="126" y="592"/>
                  </a:lnTo>
                  <a:lnTo>
                    <a:pt x="126" y="572"/>
                  </a:lnTo>
                  <a:lnTo>
                    <a:pt x="126" y="558"/>
                  </a:lnTo>
                  <a:lnTo>
                    <a:pt x="126" y="543"/>
                  </a:lnTo>
                  <a:lnTo>
                    <a:pt x="126" y="524"/>
                  </a:lnTo>
                  <a:lnTo>
                    <a:pt x="126" y="504"/>
                  </a:lnTo>
                  <a:lnTo>
                    <a:pt x="126" y="490"/>
                  </a:lnTo>
                  <a:lnTo>
                    <a:pt x="126" y="470"/>
                  </a:lnTo>
                  <a:lnTo>
                    <a:pt x="126" y="456"/>
                  </a:lnTo>
                  <a:lnTo>
                    <a:pt x="126" y="437"/>
                  </a:lnTo>
                  <a:lnTo>
                    <a:pt x="126" y="417"/>
                  </a:lnTo>
                  <a:lnTo>
                    <a:pt x="126" y="398"/>
                  </a:lnTo>
                  <a:lnTo>
                    <a:pt x="126" y="378"/>
                  </a:lnTo>
                  <a:lnTo>
                    <a:pt x="126" y="359"/>
                  </a:lnTo>
                  <a:lnTo>
                    <a:pt x="131" y="344"/>
                  </a:lnTo>
                  <a:lnTo>
                    <a:pt x="131" y="325"/>
                  </a:lnTo>
                  <a:lnTo>
                    <a:pt x="131" y="310"/>
                  </a:lnTo>
                  <a:lnTo>
                    <a:pt x="131" y="291"/>
                  </a:lnTo>
                  <a:lnTo>
                    <a:pt x="131" y="281"/>
                  </a:lnTo>
                  <a:lnTo>
                    <a:pt x="131" y="267"/>
                  </a:lnTo>
                  <a:lnTo>
                    <a:pt x="131" y="252"/>
                  </a:lnTo>
                  <a:lnTo>
                    <a:pt x="131" y="243"/>
                  </a:lnTo>
                  <a:lnTo>
                    <a:pt x="131" y="228"/>
                  </a:lnTo>
                  <a:lnTo>
                    <a:pt x="131" y="218"/>
                  </a:lnTo>
                  <a:lnTo>
                    <a:pt x="131" y="204"/>
                  </a:lnTo>
                  <a:lnTo>
                    <a:pt x="131" y="194"/>
                  </a:lnTo>
                  <a:lnTo>
                    <a:pt x="131" y="184"/>
                  </a:lnTo>
                  <a:lnTo>
                    <a:pt x="131" y="170"/>
                  </a:lnTo>
                  <a:lnTo>
                    <a:pt x="131" y="160"/>
                  </a:lnTo>
                  <a:lnTo>
                    <a:pt x="135" y="146"/>
                  </a:lnTo>
                  <a:lnTo>
                    <a:pt x="135" y="136"/>
                  </a:lnTo>
                  <a:lnTo>
                    <a:pt x="135" y="126"/>
                  </a:lnTo>
                  <a:lnTo>
                    <a:pt x="135" y="117"/>
                  </a:lnTo>
                  <a:lnTo>
                    <a:pt x="135" y="107"/>
                  </a:lnTo>
                  <a:lnTo>
                    <a:pt x="135" y="97"/>
                  </a:lnTo>
                  <a:lnTo>
                    <a:pt x="135" y="87"/>
                  </a:lnTo>
                  <a:lnTo>
                    <a:pt x="135" y="78"/>
                  </a:lnTo>
                  <a:lnTo>
                    <a:pt x="135" y="68"/>
                  </a:lnTo>
                  <a:lnTo>
                    <a:pt x="135" y="58"/>
                  </a:lnTo>
                  <a:lnTo>
                    <a:pt x="135" y="54"/>
                  </a:lnTo>
                  <a:lnTo>
                    <a:pt x="135" y="44"/>
                  </a:lnTo>
                  <a:lnTo>
                    <a:pt x="135" y="34"/>
                  </a:lnTo>
                  <a:lnTo>
                    <a:pt x="135" y="29"/>
                  </a:lnTo>
                  <a:lnTo>
                    <a:pt x="140" y="24"/>
                  </a:lnTo>
                  <a:lnTo>
                    <a:pt x="140" y="15"/>
                  </a:lnTo>
                  <a:lnTo>
                    <a:pt x="140" y="10"/>
                  </a:lnTo>
                  <a:lnTo>
                    <a:pt x="140" y="5"/>
                  </a:lnTo>
                  <a:lnTo>
                    <a:pt x="140" y="0"/>
                  </a:lnTo>
                  <a:lnTo>
                    <a:pt x="140" y="5"/>
                  </a:lnTo>
                  <a:lnTo>
                    <a:pt x="140" y="10"/>
                  </a:lnTo>
                  <a:lnTo>
                    <a:pt x="140" y="15"/>
                  </a:lnTo>
                  <a:lnTo>
                    <a:pt x="145" y="20"/>
                  </a:lnTo>
                  <a:lnTo>
                    <a:pt x="145" y="29"/>
                  </a:lnTo>
                  <a:lnTo>
                    <a:pt x="145" y="34"/>
                  </a:lnTo>
                  <a:lnTo>
                    <a:pt x="145" y="44"/>
                  </a:lnTo>
                  <a:lnTo>
                    <a:pt x="145" y="49"/>
                  </a:lnTo>
                  <a:lnTo>
                    <a:pt x="145" y="54"/>
                  </a:lnTo>
                  <a:lnTo>
                    <a:pt x="145" y="63"/>
                  </a:lnTo>
                  <a:lnTo>
                    <a:pt x="145" y="68"/>
                  </a:lnTo>
                  <a:lnTo>
                    <a:pt x="145" y="78"/>
                  </a:lnTo>
                  <a:lnTo>
                    <a:pt x="145" y="83"/>
                  </a:lnTo>
                  <a:lnTo>
                    <a:pt x="145" y="92"/>
                  </a:lnTo>
                  <a:lnTo>
                    <a:pt x="145" y="102"/>
                  </a:lnTo>
                  <a:lnTo>
                    <a:pt x="145" y="112"/>
                  </a:lnTo>
                  <a:lnTo>
                    <a:pt x="150" y="121"/>
                  </a:lnTo>
                  <a:lnTo>
                    <a:pt x="150" y="131"/>
                  </a:lnTo>
                  <a:lnTo>
                    <a:pt x="150" y="141"/>
                  </a:lnTo>
                  <a:lnTo>
                    <a:pt x="150" y="150"/>
                  </a:lnTo>
                  <a:lnTo>
                    <a:pt x="150" y="160"/>
                  </a:lnTo>
                  <a:lnTo>
                    <a:pt x="150" y="170"/>
                  </a:lnTo>
                  <a:lnTo>
                    <a:pt x="150" y="180"/>
                  </a:lnTo>
                  <a:lnTo>
                    <a:pt x="150" y="189"/>
                  </a:lnTo>
                  <a:lnTo>
                    <a:pt x="150" y="199"/>
                  </a:lnTo>
                  <a:lnTo>
                    <a:pt x="150" y="214"/>
                  </a:lnTo>
                  <a:lnTo>
                    <a:pt x="150" y="223"/>
                  </a:lnTo>
                  <a:lnTo>
                    <a:pt x="150" y="233"/>
                  </a:lnTo>
                  <a:lnTo>
                    <a:pt x="150" y="247"/>
                  </a:lnTo>
                  <a:lnTo>
                    <a:pt x="150" y="262"/>
                  </a:lnTo>
                  <a:lnTo>
                    <a:pt x="150" y="277"/>
                  </a:lnTo>
                  <a:lnTo>
                    <a:pt x="155" y="286"/>
                  </a:lnTo>
                  <a:lnTo>
                    <a:pt x="155" y="301"/>
                  </a:lnTo>
                  <a:lnTo>
                    <a:pt x="155" y="315"/>
                  </a:lnTo>
                  <a:lnTo>
                    <a:pt x="155" y="330"/>
                  </a:lnTo>
                  <a:lnTo>
                    <a:pt x="155" y="344"/>
                  </a:lnTo>
                  <a:lnTo>
                    <a:pt x="155" y="354"/>
                  </a:lnTo>
                  <a:lnTo>
                    <a:pt x="155" y="369"/>
                  </a:lnTo>
                  <a:lnTo>
                    <a:pt x="155" y="383"/>
                  </a:lnTo>
                  <a:lnTo>
                    <a:pt x="155" y="398"/>
                  </a:lnTo>
                  <a:lnTo>
                    <a:pt x="155" y="412"/>
                  </a:lnTo>
                  <a:lnTo>
                    <a:pt x="155" y="427"/>
                  </a:lnTo>
                  <a:lnTo>
                    <a:pt x="155" y="441"/>
                  </a:lnTo>
                  <a:lnTo>
                    <a:pt x="155" y="451"/>
                  </a:lnTo>
                  <a:lnTo>
                    <a:pt x="155" y="466"/>
                  </a:lnTo>
                  <a:lnTo>
                    <a:pt x="160" y="485"/>
                  </a:lnTo>
                  <a:lnTo>
                    <a:pt x="160" y="500"/>
                  </a:lnTo>
                  <a:lnTo>
                    <a:pt x="160" y="509"/>
                  </a:lnTo>
                  <a:lnTo>
                    <a:pt x="160" y="524"/>
                  </a:lnTo>
                  <a:lnTo>
                    <a:pt x="160" y="533"/>
                  </a:lnTo>
                  <a:lnTo>
                    <a:pt x="160" y="548"/>
                  </a:lnTo>
                  <a:lnTo>
                    <a:pt x="160" y="563"/>
                  </a:lnTo>
                  <a:lnTo>
                    <a:pt x="160" y="572"/>
                  </a:lnTo>
                  <a:lnTo>
                    <a:pt x="160" y="587"/>
                  </a:lnTo>
                  <a:lnTo>
                    <a:pt x="160" y="601"/>
                  </a:lnTo>
                  <a:lnTo>
                    <a:pt x="160" y="611"/>
                  </a:lnTo>
                  <a:lnTo>
                    <a:pt x="160" y="626"/>
                  </a:lnTo>
                  <a:lnTo>
                    <a:pt x="160" y="635"/>
                  </a:lnTo>
                  <a:lnTo>
                    <a:pt x="160" y="650"/>
                  </a:lnTo>
                  <a:lnTo>
                    <a:pt x="160" y="664"/>
                  </a:lnTo>
                  <a:lnTo>
                    <a:pt x="165" y="674"/>
                  </a:lnTo>
                  <a:lnTo>
                    <a:pt x="165" y="689"/>
                  </a:lnTo>
                  <a:lnTo>
                    <a:pt x="165" y="698"/>
                  </a:lnTo>
                  <a:lnTo>
                    <a:pt x="165" y="713"/>
                  </a:lnTo>
                  <a:lnTo>
                    <a:pt x="165" y="727"/>
                  </a:lnTo>
                  <a:lnTo>
                    <a:pt x="165" y="742"/>
                  </a:lnTo>
                  <a:lnTo>
                    <a:pt x="165" y="752"/>
                  </a:lnTo>
                  <a:lnTo>
                    <a:pt x="165" y="766"/>
                  </a:lnTo>
                  <a:lnTo>
                    <a:pt x="165" y="781"/>
                  </a:lnTo>
                  <a:lnTo>
                    <a:pt x="165" y="795"/>
                  </a:lnTo>
                  <a:lnTo>
                    <a:pt x="165" y="810"/>
                  </a:lnTo>
                  <a:lnTo>
                    <a:pt x="165" y="829"/>
                  </a:lnTo>
                  <a:lnTo>
                    <a:pt x="165" y="844"/>
                  </a:lnTo>
                  <a:lnTo>
                    <a:pt x="165" y="863"/>
                  </a:lnTo>
                  <a:lnTo>
                    <a:pt x="169" y="883"/>
                  </a:lnTo>
                  <a:lnTo>
                    <a:pt x="169" y="902"/>
                  </a:lnTo>
                  <a:lnTo>
                    <a:pt x="169" y="921"/>
                  </a:lnTo>
                  <a:lnTo>
                    <a:pt x="169" y="941"/>
                  </a:lnTo>
                  <a:lnTo>
                    <a:pt x="169" y="960"/>
                  </a:lnTo>
                  <a:lnTo>
                    <a:pt x="169" y="980"/>
                  </a:lnTo>
                  <a:lnTo>
                    <a:pt x="169" y="999"/>
                  </a:lnTo>
                  <a:lnTo>
                    <a:pt x="169" y="1018"/>
                  </a:lnTo>
                  <a:lnTo>
                    <a:pt x="169" y="1038"/>
                  </a:lnTo>
                  <a:lnTo>
                    <a:pt x="169" y="1062"/>
                  </a:lnTo>
                  <a:lnTo>
                    <a:pt x="169" y="1081"/>
                  </a:lnTo>
                  <a:lnTo>
                    <a:pt x="169" y="1101"/>
                  </a:lnTo>
                  <a:lnTo>
                    <a:pt x="169" y="1120"/>
                  </a:lnTo>
                  <a:lnTo>
                    <a:pt x="169" y="1144"/>
                  </a:lnTo>
                  <a:lnTo>
                    <a:pt x="169" y="1164"/>
                  </a:lnTo>
                  <a:lnTo>
                    <a:pt x="174" y="1188"/>
                  </a:lnTo>
                  <a:lnTo>
                    <a:pt x="174" y="1212"/>
                  </a:lnTo>
                  <a:lnTo>
                    <a:pt x="174" y="1232"/>
                  </a:lnTo>
                  <a:lnTo>
                    <a:pt x="174" y="1256"/>
                  </a:lnTo>
                  <a:lnTo>
                    <a:pt x="174" y="1280"/>
                  </a:lnTo>
                  <a:lnTo>
                    <a:pt x="174" y="1300"/>
                  </a:lnTo>
                  <a:lnTo>
                    <a:pt x="174" y="1324"/>
                  </a:lnTo>
                  <a:lnTo>
                    <a:pt x="174" y="1348"/>
                  </a:lnTo>
                  <a:lnTo>
                    <a:pt x="174" y="1367"/>
                  </a:lnTo>
                  <a:lnTo>
                    <a:pt x="174" y="1392"/>
                  </a:lnTo>
                  <a:lnTo>
                    <a:pt x="174" y="1411"/>
                  </a:lnTo>
                  <a:lnTo>
                    <a:pt x="174" y="1435"/>
                  </a:lnTo>
                  <a:lnTo>
                    <a:pt x="174" y="1459"/>
                  </a:lnTo>
                  <a:lnTo>
                    <a:pt x="174" y="1479"/>
                  </a:lnTo>
                  <a:lnTo>
                    <a:pt x="174" y="1503"/>
                  </a:lnTo>
                  <a:lnTo>
                    <a:pt x="179" y="1523"/>
                  </a:lnTo>
                  <a:lnTo>
                    <a:pt x="179" y="1542"/>
                  </a:lnTo>
                  <a:lnTo>
                    <a:pt x="179" y="1561"/>
                  </a:lnTo>
                  <a:lnTo>
                    <a:pt x="179" y="1581"/>
                  </a:lnTo>
                  <a:lnTo>
                    <a:pt x="179" y="1595"/>
                  </a:lnTo>
                  <a:lnTo>
                    <a:pt x="179" y="1610"/>
                  </a:lnTo>
                  <a:lnTo>
                    <a:pt x="179" y="1624"/>
                  </a:lnTo>
                  <a:lnTo>
                    <a:pt x="179" y="1639"/>
                  </a:lnTo>
                  <a:lnTo>
                    <a:pt x="179" y="1653"/>
                  </a:lnTo>
                  <a:lnTo>
                    <a:pt x="179" y="1663"/>
                  </a:lnTo>
                  <a:lnTo>
                    <a:pt x="179" y="1678"/>
                  </a:lnTo>
                  <a:lnTo>
                    <a:pt x="179" y="1692"/>
                  </a:lnTo>
                  <a:lnTo>
                    <a:pt x="179" y="1707"/>
                  </a:lnTo>
                  <a:lnTo>
                    <a:pt x="179" y="1716"/>
                  </a:lnTo>
                  <a:lnTo>
                    <a:pt x="184" y="1731"/>
                  </a:lnTo>
                  <a:lnTo>
                    <a:pt x="184" y="1741"/>
                  </a:lnTo>
                  <a:lnTo>
                    <a:pt x="184" y="1750"/>
                  </a:lnTo>
                  <a:lnTo>
                    <a:pt x="184" y="1765"/>
                  </a:lnTo>
                  <a:lnTo>
                    <a:pt x="184" y="1775"/>
                  </a:lnTo>
                  <a:lnTo>
                    <a:pt x="184" y="1784"/>
                  </a:lnTo>
                  <a:lnTo>
                    <a:pt x="184" y="1789"/>
                  </a:lnTo>
                  <a:lnTo>
                    <a:pt x="184" y="1799"/>
                  </a:lnTo>
                  <a:lnTo>
                    <a:pt x="184" y="1809"/>
                  </a:lnTo>
                  <a:lnTo>
                    <a:pt x="184" y="1813"/>
                  </a:lnTo>
                  <a:lnTo>
                    <a:pt x="184" y="1823"/>
                  </a:lnTo>
                  <a:lnTo>
                    <a:pt x="184" y="1828"/>
                  </a:lnTo>
                  <a:lnTo>
                    <a:pt x="184" y="1838"/>
                  </a:lnTo>
                  <a:lnTo>
                    <a:pt x="184" y="1843"/>
                  </a:lnTo>
                  <a:lnTo>
                    <a:pt x="184" y="1847"/>
                  </a:lnTo>
                  <a:lnTo>
                    <a:pt x="189" y="1857"/>
                  </a:lnTo>
                  <a:lnTo>
                    <a:pt x="189" y="1862"/>
                  </a:lnTo>
                  <a:lnTo>
                    <a:pt x="189" y="1867"/>
                  </a:lnTo>
                  <a:lnTo>
                    <a:pt x="189" y="1872"/>
                  </a:lnTo>
                  <a:lnTo>
                    <a:pt x="189" y="1876"/>
                  </a:lnTo>
                  <a:lnTo>
                    <a:pt x="189" y="1881"/>
                  </a:lnTo>
                  <a:lnTo>
                    <a:pt x="189" y="1876"/>
                  </a:lnTo>
                  <a:lnTo>
                    <a:pt x="189" y="1872"/>
                  </a:lnTo>
                  <a:lnTo>
                    <a:pt x="194" y="1867"/>
                  </a:lnTo>
                  <a:lnTo>
                    <a:pt x="194" y="1862"/>
                  </a:lnTo>
                  <a:lnTo>
                    <a:pt x="194" y="1857"/>
                  </a:lnTo>
                  <a:lnTo>
                    <a:pt x="194" y="1852"/>
                  </a:lnTo>
                  <a:lnTo>
                    <a:pt x="194" y="1843"/>
                  </a:lnTo>
                  <a:lnTo>
                    <a:pt x="194" y="1838"/>
                  </a:lnTo>
                  <a:lnTo>
                    <a:pt x="194" y="1833"/>
                  </a:lnTo>
                  <a:lnTo>
                    <a:pt x="194" y="1828"/>
                  </a:lnTo>
                  <a:lnTo>
                    <a:pt x="194" y="1823"/>
                  </a:lnTo>
                  <a:lnTo>
                    <a:pt x="194" y="1813"/>
                  </a:lnTo>
                  <a:lnTo>
                    <a:pt x="194" y="1809"/>
                  </a:lnTo>
                  <a:lnTo>
                    <a:pt x="194" y="1799"/>
                  </a:lnTo>
                  <a:lnTo>
                    <a:pt x="194" y="1794"/>
                  </a:lnTo>
                  <a:lnTo>
                    <a:pt x="194" y="1784"/>
                  </a:lnTo>
                  <a:lnTo>
                    <a:pt x="198" y="1775"/>
                  </a:lnTo>
                  <a:lnTo>
                    <a:pt x="198" y="1770"/>
                  </a:lnTo>
                  <a:lnTo>
                    <a:pt x="198" y="1760"/>
                  </a:lnTo>
                  <a:lnTo>
                    <a:pt x="198" y="1750"/>
                  </a:lnTo>
                  <a:lnTo>
                    <a:pt x="198" y="1741"/>
                  </a:lnTo>
                  <a:lnTo>
                    <a:pt x="198" y="1731"/>
                  </a:lnTo>
                  <a:lnTo>
                    <a:pt x="198" y="1721"/>
                  </a:lnTo>
                  <a:lnTo>
                    <a:pt x="198" y="1712"/>
                  </a:lnTo>
                  <a:lnTo>
                    <a:pt x="198" y="1702"/>
                  </a:lnTo>
                  <a:lnTo>
                    <a:pt x="198" y="1692"/>
                  </a:lnTo>
                  <a:lnTo>
                    <a:pt x="198" y="1683"/>
                  </a:lnTo>
                  <a:lnTo>
                    <a:pt x="198" y="1673"/>
                  </a:lnTo>
                  <a:lnTo>
                    <a:pt x="198" y="1663"/>
                  </a:lnTo>
                  <a:lnTo>
                    <a:pt x="198" y="1653"/>
                  </a:lnTo>
                  <a:lnTo>
                    <a:pt x="203" y="1644"/>
                  </a:lnTo>
                  <a:lnTo>
                    <a:pt x="203" y="1634"/>
                  </a:lnTo>
                  <a:lnTo>
                    <a:pt x="203" y="1624"/>
                  </a:lnTo>
                  <a:lnTo>
                    <a:pt x="203" y="1615"/>
                  </a:lnTo>
                  <a:lnTo>
                    <a:pt x="203" y="1605"/>
                  </a:lnTo>
                  <a:lnTo>
                    <a:pt x="203" y="1595"/>
                  </a:lnTo>
                  <a:lnTo>
                    <a:pt x="203" y="1590"/>
                  </a:lnTo>
                  <a:lnTo>
                    <a:pt x="203" y="1581"/>
                  </a:lnTo>
                  <a:lnTo>
                    <a:pt x="203" y="1571"/>
                  </a:lnTo>
                  <a:lnTo>
                    <a:pt x="203" y="1561"/>
                  </a:lnTo>
                  <a:lnTo>
                    <a:pt x="203" y="1552"/>
                  </a:lnTo>
                  <a:lnTo>
                    <a:pt x="203" y="1542"/>
                  </a:lnTo>
                  <a:lnTo>
                    <a:pt x="203" y="1532"/>
                  </a:lnTo>
                  <a:lnTo>
                    <a:pt x="203" y="1527"/>
                  </a:lnTo>
                  <a:lnTo>
                    <a:pt x="203" y="1518"/>
                  </a:lnTo>
                  <a:lnTo>
                    <a:pt x="208" y="1508"/>
                  </a:lnTo>
                  <a:lnTo>
                    <a:pt x="208" y="1498"/>
                  </a:lnTo>
                  <a:lnTo>
                    <a:pt x="208" y="1489"/>
                  </a:lnTo>
                  <a:lnTo>
                    <a:pt x="208" y="1484"/>
                  </a:lnTo>
                  <a:lnTo>
                    <a:pt x="208" y="1474"/>
                  </a:lnTo>
                  <a:lnTo>
                    <a:pt x="208" y="1464"/>
                  </a:lnTo>
                  <a:lnTo>
                    <a:pt x="208" y="1459"/>
                  </a:lnTo>
                  <a:lnTo>
                    <a:pt x="208" y="1450"/>
                  </a:lnTo>
                  <a:lnTo>
                    <a:pt x="208" y="1440"/>
                  </a:lnTo>
                  <a:lnTo>
                    <a:pt x="208" y="1430"/>
                  </a:lnTo>
                  <a:lnTo>
                    <a:pt x="208" y="1421"/>
                  </a:lnTo>
                  <a:lnTo>
                    <a:pt x="208" y="1411"/>
                  </a:lnTo>
                  <a:lnTo>
                    <a:pt x="208" y="1406"/>
                  </a:lnTo>
                  <a:lnTo>
                    <a:pt x="208" y="1396"/>
                  </a:lnTo>
                  <a:lnTo>
                    <a:pt x="213" y="1387"/>
                  </a:lnTo>
                  <a:lnTo>
                    <a:pt x="213" y="1377"/>
                  </a:lnTo>
                  <a:lnTo>
                    <a:pt x="213" y="1372"/>
                  </a:lnTo>
                  <a:lnTo>
                    <a:pt x="213" y="1363"/>
                  </a:lnTo>
                  <a:lnTo>
                    <a:pt x="213" y="1353"/>
                  </a:lnTo>
                  <a:lnTo>
                    <a:pt x="213" y="1348"/>
                  </a:lnTo>
                  <a:lnTo>
                    <a:pt x="213" y="1338"/>
                  </a:lnTo>
                  <a:lnTo>
                    <a:pt x="213" y="1333"/>
                  </a:lnTo>
                  <a:lnTo>
                    <a:pt x="213" y="1329"/>
                  </a:lnTo>
                  <a:lnTo>
                    <a:pt x="213" y="1319"/>
                  </a:lnTo>
                  <a:lnTo>
                    <a:pt x="213" y="1314"/>
                  </a:lnTo>
                  <a:lnTo>
                    <a:pt x="213" y="1309"/>
                  </a:lnTo>
                  <a:lnTo>
                    <a:pt x="213" y="1300"/>
                  </a:lnTo>
                  <a:lnTo>
                    <a:pt x="213" y="1295"/>
                  </a:lnTo>
                  <a:lnTo>
                    <a:pt x="213" y="1290"/>
                  </a:lnTo>
                  <a:lnTo>
                    <a:pt x="218" y="1285"/>
                  </a:lnTo>
                  <a:lnTo>
                    <a:pt x="218" y="1275"/>
                  </a:lnTo>
                  <a:lnTo>
                    <a:pt x="218" y="1270"/>
                  </a:lnTo>
                  <a:lnTo>
                    <a:pt x="218" y="1266"/>
                  </a:lnTo>
                  <a:lnTo>
                    <a:pt x="218" y="1261"/>
                  </a:lnTo>
                  <a:lnTo>
                    <a:pt x="218" y="1251"/>
                  </a:lnTo>
                  <a:lnTo>
                    <a:pt x="218" y="1246"/>
                  </a:lnTo>
                  <a:lnTo>
                    <a:pt x="218" y="1241"/>
                  </a:lnTo>
                  <a:lnTo>
                    <a:pt x="218" y="1236"/>
                  </a:lnTo>
                  <a:lnTo>
                    <a:pt x="218" y="1232"/>
                  </a:lnTo>
                  <a:lnTo>
                    <a:pt x="218" y="1227"/>
                  </a:lnTo>
                  <a:lnTo>
                    <a:pt x="218" y="1222"/>
                  </a:lnTo>
                  <a:lnTo>
                    <a:pt x="218" y="1217"/>
                  </a:lnTo>
                  <a:lnTo>
                    <a:pt x="223" y="1212"/>
                  </a:lnTo>
                  <a:lnTo>
                    <a:pt x="223" y="1207"/>
                  </a:lnTo>
                  <a:lnTo>
                    <a:pt x="223" y="1203"/>
                  </a:lnTo>
                  <a:lnTo>
                    <a:pt x="223" y="1198"/>
                  </a:lnTo>
                  <a:lnTo>
                    <a:pt x="223" y="1193"/>
                  </a:lnTo>
                  <a:lnTo>
                    <a:pt x="223" y="1188"/>
                  </a:lnTo>
                  <a:lnTo>
                    <a:pt x="223" y="1183"/>
                  </a:lnTo>
                  <a:lnTo>
                    <a:pt x="223" y="1178"/>
                  </a:lnTo>
                  <a:lnTo>
                    <a:pt x="223" y="1173"/>
                  </a:lnTo>
                  <a:lnTo>
                    <a:pt x="228" y="1173"/>
                  </a:lnTo>
                  <a:lnTo>
                    <a:pt x="228" y="1169"/>
                  </a:lnTo>
                  <a:lnTo>
                    <a:pt x="228" y="1164"/>
                  </a:lnTo>
                  <a:lnTo>
                    <a:pt x="228" y="1159"/>
                  </a:lnTo>
                  <a:lnTo>
                    <a:pt x="228" y="1154"/>
                  </a:lnTo>
                  <a:lnTo>
                    <a:pt x="228" y="1149"/>
                  </a:lnTo>
                  <a:lnTo>
                    <a:pt x="228" y="1144"/>
                  </a:lnTo>
                  <a:lnTo>
                    <a:pt x="232" y="1140"/>
                  </a:lnTo>
                  <a:lnTo>
                    <a:pt x="232" y="1135"/>
                  </a:lnTo>
                  <a:lnTo>
                    <a:pt x="232" y="1130"/>
                  </a:lnTo>
                  <a:lnTo>
                    <a:pt x="232" y="1125"/>
                  </a:lnTo>
                  <a:lnTo>
                    <a:pt x="237" y="1125"/>
                  </a:lnTo>
                  <a:lnTo>
                    <a:pt x="237" y="1120"/>
                  </a:lnTo>
                  <a:lnTo>
                    <a:pt x="237" y="1115"/>
                  </a:lnTo>
                  <a:lnTo>
                    <a:pt x="237" y="1110"/>
                  </a:lnTo>
                  <a:lnTo>
                    <a:pt x="242" y="1110"/>
                  </a:lnTo>
                  <a:lnTo>
                    <a:pt x="242" y="1106"/>
                  </a:lnTo>
                  <a:lnTo>
                    <a:pt x="242" y="1101"/>
                  </a:lnTo>
                  <a:lnTo>
                    <a:pt x="247" y="1101"/>
                  </a:lnTo>
                  <a:lnTo>
                    <a:pt x="247" y="1096"/>
                  </a:lnTo>
                  <a:lnTo>
                    <a:pt x="252" y="1096"/>
                  </a:lnTo>
                  <a:lnTo>
                    <a:pt x="252" y="1091"/>
                  </a:lnTo>
                  <a:lnTo>
                    <a:pt x="257" y="1091"/>
                  </a:lnTo>
                  <a:lnTo>
                    <a:pt x="257" y="1086"/>
                  </a:lnTo>
                  <a:lnTo>
                    <a:pt x="261" y="1086"/>
                  </a:lnTo>
                  <a:lnTo>
                    <a:pt x="266" y="1086"/>
                  </a:lnTo>
                  <a:lnTo>
                    <a:pt x="266" y="1081"/>
                  </a:lnTo>
                  <a:lnTo>
                    <a:pt x="271" y="1081"/>
                  </a:lnTo>
                  <a:lnTo>
                    <a:pt x="271" y="1076"/>
                  </a:lnTo>
                  <a:lnTo>
                    <a:pt x="276" y="1076"/>
                  </a:lnTo>
                  <a:lnTo>
                    <a:pt x="276" y="1072"/>
                  </a:lnTo>
                  <a:lnTo>
                    <a:pt x="276" y="1067"/>
                  </a:lnTo>
                  <a:lnTo>
                    <a:pt x="281" y="1067"/>
                  </a:lnTo>
                  <a:lnTo>
                    <a:pt x="281" y="1062"/>
                  </a:lnTo>
                  <a:lnTo>
                    <a:pt x="281" y="1057"/>
                  </a:lnTo>
                  <a:lnTo>
                    <a:pt x="286" y="1052"/>
                  </a:lnTo>
                  <a:lnTo>
                    <a:pt x="286" y="1047"/>
                  </a:lnTo>
                  <a:lnTo>
                    <a:pt x="286" y="1043"/>
                  </a:lnTo>
                  <a:lnTo>
                    <a:pt x="286" y="1038"/>
                  </a:lnTo>
                  <a:lnTo>
                    <a:pt x="286" y="1033"/>
                  </a:lnTo>
                  <a:lnTo>
                    <a:pt x="286" y="1028"/>
                  </a:lnTo>
                  <a:lnTo>
                    <a:pt x="291" y="1028"/>
                  </a:lnTo>
                  <a:lnTo>
                    <a:pt x="291" y="1023"/>
                  </a:lnTo>
                  <a:lnTo>
                    <a:pt x="291" y="1018"/>
                  </a:lnTo>
                  <a:lnTo>
                    <a:pt x="291" y="1013"/>
                  </a:lnTo>
                  <a:lnTo>
                    <a:pt x="291" y="1009"/>
                  </a:lnTo>
                  <a:lnTo>
                    <a:pt x="291" y="1004"/>
                  </a:lnTo>
                  <a:lnTo>
                    <a:pt x="291" y="999"/>
                  </a:lnTo>
                  <a:lnTo>
                    <a:pt x="291" y="994"/>
                  </a:lnTo>
                  <a:lnTo>
                    <a:pt x="291" y="989"/>
                  </a:lnTo>
                  <a:lnTo>
                    <a:pt x="295" y="984"/>
                  </a:lnTo>
                  <a:lnTo>
                    <a:pt x="295" y="980"/>
                  </a:lnTo>
                  <a:lnTo>
                    <a:pt x="295" y="975"/>
                  </a:lnTo>
                  <a:lnTo>
                    <a:pt x="295" y="970"/>
                  </a:lnTo>
                  <a:lnTo>
                    <a:pt x="295" y="965"/>
                  </a:lnTo>
                  <a:lnTo>
                    <a:pt x="295" y="960"/>
                  </a:lnTo>
                  <a:lnTo>
                    <a:pt x="295" y="955"/>
                  </a:lnTo>
                  <a:lnTo>
                    <a:pt x="295" y="950"/>
                  </a:lnTo>
                  <a:lnTo>
                    <a:pt x="295" y="946"/>
                  </a:lnTo>
                  <a:lnTo>
                    <a:pt x="295" y="941"/>
                  </a:lnTo>
                  <a:lnTo>
                    <a:pt x="295" y="936"/>
                  </a:lnTo>
                  <a:lnTo>
                    <a:pt x="295" y="931"/>
                  </a:lnTo>
                  <a:lnTo>
                    <a:pt x="295" y="926"/>
                  </a:lnTo>
                  <a:lnTo>
                    <a:pt x="300" y="921"/>
                  </a:lnTo>
                  <a:lnTo>
                    <a:pt x="300" y="917"/>
                  </a:lnTo>
                  <a:lnTo>
                    <a:pt x="300" y="907"/>
                  </a:lnTo>
                  <a:lnTo>
                    <a:pt x="300" y="902"/>
                  </a:lnTo>
                  <a:lnTo>
                    <a:pt x="300" y="897"/>
                  </a:lnTo>
                  <a:lnTo>
                    <a:pt x="300" y="892"/>
                  </a:lnTo>
                  <a:lnTo>
                    <a:pt x="300" y="883"/>
                  </a:lnTo>
                  <a:lnTo>
                    <a:pt x="300" y="873"/>
                  </a:lnTo>
                  <a:lnTo>
                    <a:pt x="300" y="868"/>
                  </a:lnTo>
                  <a:lnTo>
                    <a:pt x="300" y="858"/>
                  </a:lnTo>
                  <a:lnTo>
                    <a:pt x="300" y="849"/>
                  </a:lnTo>
                  <a:lnTo>
                    <a:pt x="300" y="839"/>
                  </a:lnTo>
                  <a:lnTo>
                    <a:pt x="300" y="829"/>
                  </a:lnTo>
                  <a:lnTo>
                    <a:pt x="300" y="820"/>
                  </a:lnTo>
                  <a:lnTo>
                    <a:pt x="300" y="810"/>
                  </a:lnTo>
                  <a:lnTo>
                    <a:pt x="305" y="795"/>
                  </a:lnTo>
                  <a:lnTo>
                    <a:pt x="305" y="786"/>
                  </a:lnTo>
                  <a:lnTo>
                    <a:pt x="305" y="776"/>
                  </a:lnTo>
                  <a:lnTo>
                    <a:pt x="305" y="766"/>
                  </a:lnTo>
                  <a:lnTo>
                    <a:pt x="305" y="752"/>
                  </a:lnTo>
                  <a:lnTo>
                    <a:pt x="305" y="742"/>
                  </a:lnTo>
                  <a:lnTo>
                    <a:pt x="305" y="727"/>
                  </a:lnTo>
                  <a:lnTo>
                    <a:pt x="305" y="713"/>
                  </a:lnTo>
                  <a:lnTo>
                    <a:pt x="305" y="703"/>
                  </a:lnTo>
                  <a:lnTo>
                    <a:pt x="305" y="689"/>
                  </a:lnTo>
                  <a:lnTo>
                    <a:pt x="305" y="679"/>
                  </a:lnTo>
                  <a:lnTo>
                    <a:pt x="305" y="669"/>
                  </a:lnTo>
                  <a:lnTo>
                    <a:pt x="305" y="655"/>
                  </a:lnTo>
                  <a:lnTo>
                    <a:pt x="305" y="645"/>
                  </a:lnTo>
                  <a:lnTo>
                    <a:pt x="310" y="635"/>
                  </a:lnTo>
                  <a:lnTo>
                    <a:pt x="310" y="621"/>
                  </a:lnTo>
                  <a:lnTo>
                    <a:pt x="310" y="611"/>
                  </a:lnTo>
                  <a:lnTo>
                    <a:pt x="310" y="597"/>
                  </a:lnTo>
                  <a:lnTo>
                    <a:pt x="310" y="587"/>
                  </a:lnTo>
                  <a:lnTo>
                    <a:pt x="310" y="572"/>
                  </a:lnTo>
                  <a:lnTo>
                    <a:pt x="310" y="563"/>
                  </a:lnTo>
                  <a:lnTo>
                    <a:pt x="310" y="548"/>
                  </a:lnTo>
                  <a:lnTo>
                    <a:pt x="310" y="538"/>
                  </a:lnTo>
                  <a:lnTo>
                    <a:pt x="310" y="524"/>
                  </a:lnTo>
                  <a:lnTo>
                    <a:pt x="310" y="514"/>
                  </a:lnTo>
                  <a:lnTo>
                    <a:pt x="310" y="500"/>
                  </a:lnTo>
                  <a:lnTo>
                    <a:pt x="310" y="485"/>
                  </a:lnTo>
                  <a:lnTo>
                    <a:pt x="310" y="475"/>
                  </a:lnTo>
                  <a:lnTo>
                    <a:pt x="310" y="461"/>
                  </a:lnTo>
                  <a:lnTo>
                    <a:pt x="315" y="446"/>
                  </a:lnTo>
                  <a:lnTo>
                    <a:pt x="315" y="432"/>
                  </a:lnTo>
                  <a:lnTo>
                    <a:pt x="315" y="422"/>
                  </a:lnTo>
                  <a:lnTo>
                    <a:pt x="315" y="407"/>
                  </a:lnTo>
                  <a:lnTo>
                    <a:pt x="315" y="398"/>
                  </a:lnTo>
                  <a:lnTo>
                    <a:pt x="315" y="383"/>
                  </a:lnTo>
                  <a:lnTo>
                    <a:pt x="315" y="364"/>
                  </a:lnTo>
                  <a:lnTo>
                    <a:pt x="315" y="344"/>
                  </a:lnTo>
                  <a:lnTo>
                    <a:pt x="315" y="330"/>
                  </a:lnTo>
                  <a:lnTo>
                    <a:pt x="315" y="310"/>
                  </a:lnTo>
                  <a:lnTo>
                    <a:pt x="315" y="296"/>
                  </a:lnTo>
                  <a:lnTo>
                    <a:pt x="315" y="281"/>
                  </a:lnTo>
                  <a:lnTo>
                    <a:pt x="315" y="267"/>
                  </a:lnTo>
                  <a:lnTo>
                    <a:pt x="315" y="252"/>
                  </a:lnTo>
                  <a:lnTo>
                    <a:pt x="315" y="233"/>
                  </a:lnTo>
                  <a:lnTo>
                    <a:pt x="320" y="218"/>
                  </a:lnTo>
                  <a:lnTo>
                    <a:pt x="320" y="204"/>
                  </a:lnTo>
                  <a:lnTo>
                    <a:pt x="320" y="189"/>
                  </a:lnTo>
                  <a:lnTo>
                    <a:pt x="320" y="180"/>
                  </a:lnTo>
                  <a:lnTo>
                    <a:pt x="320" y="165"/>
                  </a:lnTo>
                  <a:lnTo>
                    <a:pt x="320" y="155"/>
                  </a:lnTo>
                  <a:lnTo>
                    <a:pt x="320" y="141"/>
                  </a:lnTo>
                  <a:lnTo>
                    <a:pt x="320" y="136"/>
                  </a:lnTo>
                  <a:lnTo>
                    <a:pt x="320" y="121"/>
                  </a:lnTo>
                  <a:lnTo>
                    <a:pt x="320" y="112"/>
                  </a:lnTo>
                  <a:lnTo>
                    <a:pt x="320" y="107"/>
                  </a:lnTo>
                  <a:lnTo>
                    <a:pt x="320" y="97"/>
                  </a:lnTo>
                  <a:lnTo>
                    <a:pt x="320" y="92"/>
                  </a:lnTo>
                  <a:lnTo>
                    <a:pt x="320" y="83"/>
                  </a:lnTo>
                  <a:lnTo>
                    <a:pt x="324" y="78"/>
                  </a:lnTo>
                  <a:lnTo>
                    <a:pt x="324" y="73"/>
                  </a:lnTo>
                  <a:lnTo>
                    <a:pt x="324" y="68"/>
                  </a:lnTo>
                  <a:lnTo>
                    <a:pt x="324" y="63"/>
                  </a:lnTo>
                  <a:lnTo>
                    <a:pt x="324" y="58"/>
                  </a:lnTo>
                  <a:lnTo>
                    <a:pt x="324" y="54"/>
                  </a:lnTo>
                  <a:lnTo>
                    <a:pt x="324" y="49"/>
                  </a:lnTo>
                  <a:lnTo>
                    <a:pt x="324" y="54"/>
                  </a:lnTo>
                  <a:lnTo>
                    <a:pt x="324" y="58"/>
                  </a:lnTo>
                  <a:lnTo>
                    <a:pt x="329" y="63"/>
                  </a:lnTo>
                  <a:lnTo>
                    <a:pt x="329" y="68"/>
                  </a:lnTo>
                  <a:lnTo>
                    <a:pt x="329" y="73"/>
                  </a:lnTo>
                  <a:lnTo>
                    <a:pt x="329" y="78"/>
                  </a:lnTo>
                  <a:lnTo>
                    <a:pt x="329" y="83"/>
                  </a:lnTo>
                  <a:lnTo>
                    <a:pt x="329" y="87"/>
                  </a:lnTo>
                  <a:lnTo>
                    <a:pt x="329" y="92"/>
                  </a:lnTo>
                  <a:lnTo>
                    <a:pt x="329" y="97"/>
                  </a:lnTo>
                  <a:lnTo>
                    <a:pt x="329" y="102"/>
                  </a:lnTo>
                  <a:lnTo>
                    <a:pt x="329" y="112"/>
                  </a:lnTo>
                  <a:lnTo>
                    <a:pt x="329" y="117"/>
                  </a:lnTo>
                  <a:lnTo>
                    <a:pt x="329" y="126"/>
                  </a:lnTo>
                  <a:lnTo>
                    <a:pt x="329" y="131"/>
                  </a:lnTo>
                  <a:lnTo>
                    <a:pt x="329" y="141"/>
                  </a:lnTo>
                  <a:lnTo>
                    <a:pt x="334" y="150"/>
                  </a:lnTo>
                  <a:lnTo>
                    <a:pt x="334" y="160"/>
                  </a:lnTo>
                  <a:lnTo>
                    <a:pt x="334" y="165"/>
                  </a:lnTo>
                  <a:lnTo>
                    <a:pt x="334" y="175"/>
                  </a:lnTo>
                  <a:lnTo>
                    <a:pt x="334" y="184"/>
                  </a:lnTo>
                  <a:lnTo>
                    <a:pt x="334" y="199"/>
                  </a:lnTo>
                  <a:lnTo>
                    <a:pt x="334" y="209"/>
                  </a:lnTo>
                  <a:lnTo>
                    <a:pt x="334" y="223"/>
                  </a:lnTo>
                  <a:lnTo>
                    <a:pt x="334" y="228"/>
                  </a:lnTo>
                  <a:lnTo>
                    <a:pt x="334" y="243"/>
                  </a:lnTo>
                  <a:lnTo>
                    <a:pt x="334" y="252"/>
                  </a:lnTo>
                  <a:lnTo>
                    <a:pt x="334" y="257"/>
                  </a:lnTo>
                  <a:lnTo>
                    <a:pt x="334" y="272"/>
                  </a:lnTo>
                  <a:lnTo>
                    <a:pt x="334" y="281"/>
                  </a:lnTo>
                  <a:lnTo>
                    <a:pt x="334" y="291"/>
                  </a:lnTo>
                  <a:lnTo>
                    <a:pt x="339" y="301"/>
                  </a:lnTo>
                  <a:lnTo>
                    <a:pt x="339" y="315"/>
                  </a:lnTo>
                  <a:lnTo>
                    <a:pt x="339" y="325"/>
                  </a:lnTo>
                  <a:lnTo>
                    <a:pt x="339" y="335"/>
                  </a:lnTo>
                  <a:lnTo>
                    <a:pt x="339" y="349"/>
                  </a:lnTo>
                  <a:lnTo>
                    <a:pt x="339" y="359"/>
                  </a:lnTo>
                  <a:lnTo>
                    <a:pt x="339" y="374"/>
                  </a:lnTo>
                  <a:lnTo>
                    <a:pt x="339" y="383"/>
                  </a:lnTo>
                  <a:lnTo>
                    <a:pt x="339" y="398"/>
                  </a:lnTo>
                  <a:lnTo>
                    <a:pt x="339" y="412"/>
                  </a:lnTo>
                  <a:lnTo>
                    <a:pt x="339" y="422"/>
                  </a:lnTo>
                  <a:lnTo>
                    <a:pt x="339" y="437"/>
                  </a:lnTo>
                  <a:lnTo>
                    <a:pt x="339" y="446"/>
                  </a:lnTo>
                  <a:lnTo>
                    <a:pt x="339" y="461"/>
                  </a:lnTo>
                  <a:lnTo>
                    <a:pt x="344" y="470"/>
                  </a:lnTo>
                  <a:lnTo>
                    <a:pt x="344" y="485"/>
                  </a:lnTo>
                  <a:lnTo>
                    <a:pt x="344" y="495"/>
                  </a:lnTo>
                  <a:lnTo>
                    <a:pt x="344" y="514"/>
                  </a:lnTo>
                  <a:lnTo>
                    <a:pt x="344" y="529"/>
                  </a:lnTo>
                  <a:lnTo>
                    <a:pt x="344" y="548"/>
                  </a:lnTo>
                  <a:lnTo>
                    <a:pt x="344" y="567"/>
                  </a:lnTo>
                  <a:lnTo>
                    <a:pt x="344" y="587"/>
                  </a:lnTo>
                  <a:lnTo>
                    <a:pt x="344" y="601"/>
                  </a:lnTo>
                  <a:lnTo>
                    <a:pt x="344" y="621"/>
                  </a:lnTo>
                  <a:lnTo>
                    <a:pt x="344" y="640"/>
                  </a:lnTo>
                  <a:lnTo>
                    <a:pt x="344" y="660"/>
                  </a:lnTo>
                  <a:lnTo>
                    <a:pt x="344" y="679"/>
                  </a:lnTo>
                  <a:lnTo>
                    <a:pt x="344" y="693"/>
                  </a:lnTo>
                  <a:lnTo>
                    <a:pt x="344" y="713"/>
                  </a:lnTo>
                  <a:lnTo>
                    <a:pt x="349" y="732"/>
                  </a:lnTo>
                  <a:lnTo>
                    <a:pt x="349" y="752"/>
                  </a:lnTo>
                  <a:lnTo>
                    <a:pt x="349" y="771"/>
                  </a:lnTo>
                  <a:lnTo>
                    <a:pt x="349" y="795"/>
                  </a:lnTo>
                  <a:lnTo>
                    <a:pt x="349" y="815"/>
                  </a:lnTo>
                  <a:lnTo>
                    <a:pt x="349" y="834"/>
                  </a:lnTo>
                  <a:lnTo>
                    <a:pt x="349" y="858"/>
                  </a:lnTo>
                  <a:lnTo>
                    <a:pt x="349" y="868"/>
                  </a:lnTo>
                  <a:lnTo>
                    <a:pt x="349" y="887"/>
                  </a:lnTo>
                  <a:lnTo>
                    <a:pt x="349" y="902"/>
                  </a:lnTo>
                  <a:lnTo>
                    <a:pt x="349" y="921"/>
                  </a:lnTo>
                  <a:lnTo>
                    <a:pt x="349" y="936"/>
                  </a:lnTo>
                  <a:lnTo>
                    <a:pt x="349" y="955"/>
                  </a:lnTo>
                  <a:lnTo>
                    <a:pt x="349" y="970"/>
                  </a:lnTo>
                  <a:lnTo>
                    <a:pt x="354" y="989"/>
                  </a:lnTo>
                  <a:lnTo>
                    <a:pt x="354" y="1004"/>
                  </a:lnTo>
                  <a:lnTo>
                    <a:pt x="354" y="1023"/>
                  </a:lnTo>
                  <a:lnTo>
                    <a:pt x="354" y="1038"/>
                  </a:lnTo>
                  <a:lnTo>
                    <a:pt x="354" y="1057"/>
                  </a:lnTo>
                  <a:lnTo>
                    <a:pt x="354" y="1076"/>
                  </a:lnTo>
                  <a:lnTo>
                    <a:pt x="354" y="1091"/>
                  </a:lnTo>
                  <a:lnTo>
                    <a:pt x="354" y="1110"/>
                  </a:lnTo>
                  <a:lnTo>
                    <a:pt x="354" y="1130"/>
                  </a:lnTo>
                  <a:lnTo>
                    <a:pt x="354" y="1144"/>
                  </a:lnTo>
                  <a:lnTo>
                    <a:pt x="354" y="1159"/>
                  </a:lnTo>
                  <a:lnTo>
                    <a:pt x="354" y="1178"/>
                  </a:lnTo>
                  <a:lnTo>
                    <a:pt x="354" y="1198"/>
                  </a:lnTo>
                  <a:lnTo>
                    <a:pt x="354" y="1212"/>
                  </a:lnTo>
                  <a:lnTo>
                    <a:pt x="354" y="1232"/>
                  </a:lnTo>
                  <a:lnTo>
                    <a:pt x="358" y="1251"/>
                  </a:lnTo>
                  <a:lnTo>
                    <a:pt x="358" y="1266"/>
                  </a:lnTo>
                  <a:lnTo>
                    <a:pt x="358" y="1290"/>
                  </a:lnTo>
                  <a:lnTo>
                    <a:pt x="358" y="1309"/>
                  </a:lnTo>
                  <a:lnTo>
                    <a:pt x="358" y="1333"/>
                  </a:lnTo>
                  <a:lnTo>
                    <a:pt x="358" y="1358"/>
                  </a:lnTo>
                  <a:lnTo>
                    <a:pt x="358" y="1377"/>
                  </a:lnTo>
                  <a:lnTo>
                    <a:pt x="358" y="1401"/>
                  </a:lnTo>
                  <a:lnTo>
                    <a:pt x="358" y="1421"/>
                  </a:lnTo>
                  <a:lnTo>
                    <a:pt x="358" y="1440"/>
                  </a:lnTo>
                  <a:lnTo>
                    <a:pt x="358" y="1459"/>
                  </a:lnTo>
                  <a:lnTo>
                    <a:pt x="358" y="1484"/>
                  </a:lnTo>
                  <a:lnTo>
                    <a:pt x="358" y="1498"/>
                  </a:lnTo>
                  <a:lnTo>
                    <a:pt x="358" y="1518"/>
                  </a:lnTo>
                  <a:lnTo>
                    <a:pt x="358" y="1537"/>
                  </a:lnTo>
                  <a:lnTo>
                    <a:pt x="363" y="1552"/>
                  </a:lnTo>
                  <a:lnTo>
                    <a:pt x="363" y="1571"/>
                  </a:lnTo>
                  <a:lnTo>
                    <a:pt x="363" y="1586"/>
                  </a:lnTo>
                  <a:lnTo>
                    <a:pt x="363" y="1600"/>
                  </a:lnTo>
                  <a:lnTo>
                    <a:pt x="363" y="1615"/>
                  </a:lnTo>
                  <a:lnTo>
                    <a:pt x="363" y="1629"/>
                  </a:lnTo>
                  <a:lnTo>
                    <a:pt x="363" y="1639"/>
                  </a:lnTo>
                  <a:lnTo>
                    <a:pt x="363" y="1649"/>
                  </a:lnTo>
                  <a:lnTo>
                    <a:pt x="363" y="1653"/>
                  </a:lnTo>
                  <a:lnTo>
                    <a:pt x="363" y="1663"/>
                  </a:lnTo>
                  <a:lnTo>
                    <a:pt x="363" y="1673"/>
                  </a:lnTo>
                  <a:lnTo>
                    <a:pt x="363" y="1678"/>
                  </a:lnTo>
                  <a:lnTo>
                    <a:pt x="363" y="1687"/>
                  </a:lnTo>
                </a:path>
              </a:pathLst>
            </a:custGeom>
            <a:noFill/>
            <a:ln w="2222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8">
              <a:extLst>
                <a:ext uri="{FF2B5EF4-FFF2-40B4-BE49-F238E27FC236}">
                  <a16:creationId xmlns:a16="http://schemas.microsoft.com/office/drawing/2014/main" id="{70D1CAAE-B5F0-B845-25E5-089833CE4E85}"/>
                </a:ext>
              </a:extLst>
            </p:cNvPr>
            <p:cNvSpPr>
              <a:spLocks/>
            </p:cNvSpPr>
            <p:nvPr/>
          </p:nvSpPr>
          <p:spPr bwMode="auto">
            <a:xfrm>
              <a:off x="3579" y="1728"/>
              <a:ext cx="286" cy="1663"/>
            </a:xfrm>
            <a:custGeom>
              <a:avLst/>
              <a:gdLst>
                <a:gd name="T0" fmla="*/ 5 w 286"/>
                <a:gd name="T1" fmla="*/ 1663 h 1663"/>
                <a:gd name="T2" fmla="*/ 10 w 286"/>
                <a:gd name="T3" fmla="*/ 1605 h 1663"/>
                <a:gd name="T4" fmla="*/ 15 w 286"/>
                <a:gd name="T5" fmla="*/ 1493 h 1663"/>
                <a:gd name="T6" fmla="*/ 20 w 286"/>
                <a:gd name="T7" fmla="*/ 1362 h 1663"/>
                <a:gd name="T8" fmla="*/ 25 w 286"/>
                <a:gd name="T9" fmla="*/ 1226 h 1663"/>
                <a:gd name="T10" fmla="*/ 25 w 286"/>
                <a:gd name="T11" fmla="*/ 1091 h 1663"/>
                <a:gd name="T12" fmla="*/ 29 w 286"/>
                <a:gd name="T13" fmla="*/ 994 h 1663"/>
                <a:gd name="T14" fmla="*/ 34 w 286"/>
                <a:gd name="T15" fmla="*/ 926 h 1663"/>
                <a:gd name="T16" fmla="*/ 39 w 286"/>
                <a:gd name="T17" fmla="*/ 892 h 1663"/>
                <a:gd name="T18" fmla="*/ 44 w 286"/>
                <a:gd name="T19" fmla="*/ 945 h 1663"/>
                <a:gd name="T20" fmla="*/ 49 w 286"/>
                <a:gd name="T21" fmla="*/ 1008 h 1663"/>
                <a:gd name="T22" fmla="*/ 54 w 286"/>
                <a:gd name="T23" fmla="*/ 1091 h 1663"/>
                <a:gd name="T24" fmla="*/ 58 w 286"/>
                <a:gd name="T25" fmla="*/ 1163 h 1663"/>
                <a:gd name="T26" fmla="*/ 63 w 286"/>
                <a:gd name="T27" fmla="*/ 1222 h 1663"/>
                <a:gd name="T28" fmla="*/ 73 w 286"/>
                <a:gd name="T29" fmla="*/ 1202 h 1663"/>
                <a:gd name="T30" fmla="*/ 78 w 286"/>
                <a:gd name="T31" fmla="*/ 1154 h 1663"/>
                <a:gd name="T32" fmla="*/ 83 w 286"/>
                <a:gd name="T33" fmla="*/ 1100 h 1663"/>
                <a:gd name="T34" fmla="*/ 92 w 286"/>
                <a:gd name="T35" fmla="*/ 1052 h 1663"/>
                <a:gd name="T36" fmla="*/ 97 w 286"/>
                <a:gd name="T37" fmla="*/ 998 h 1663"/>
                <a:gd name="T38" fmla="*/ 102 w 286"/>
                <a:gd name="T39" fmla="*/ 940 h 1663"/>
                <a:gd name="T40" fmla="*/ 102 w 286"/>
                <a:gd name="T41" fmla="*/ 853 h 1663"/>
                <a:gd name="T42" fmla="*/ 107 w 286"/>
                <a:gd name="T43" fmla="*/ 751 h 1663"/>
                <a:gd name="T44" fmla="*/ 112 w 286"/>
                <a:gd name="T45" fmla="*/ 640 h 1663"/>
                <a:gd name="T46" fmla="*/ 117 w 286"/>
                <a:gd name="T47" fmla="*/ 509 h 1663"/>
                <a:gd name="T48" fmla="*/ 117 w 286"/>
                <a:gd name="T49" fmla="*/ 334 h 1663"/>
                <a:gd name="T50" fmla="*/ 121 w 286"/>
                <a:gd name="T51" fmla="*/ 179 h 1663"/>
                <a:gd name="T52" fmla="*/ 126 w 286"/>
                <a:gd name="T53" fmla="*/ 68 h 1663"/>
                <a:gd name="T54" fmla="*/ 131 w 286"/>
                <a:gd name="T55" fmla="*/ 5 h 1663"/>
                <a:gd name="T56" fmla="*/ 136 w 286"/>
                <a:gd name="T57" fmla="*/ 63 h 1663"/>
                <a:gd name="T58" fmla="*/ 141 w 286"/>
                <a:gd name="T59" fmla="*/ 150 h 1663"/>
                <a:gd name="T60" fmla="*/ 141 w 286"/>
                <a:gd name="T61" fmla="*/ 276 h 1663"/>
                <a:gd name="T62" fmla="*/ 146 w 286"/>
                <a:gd name="T63" fmla="*/ 451 h 1663"/>
                <a:gd name="T64" fmla="*/ 151 w 286"/>
                <a:gd name="T65" fmla="*/ 640 h 1663"/>
                <a:gd name="T66" fmla="*/ 155 w 286"/>
                <a:gd name="T67" fmla="*/ 824 h 1663"/>
                <a:gd name="T68" fmla="*/ 155 w 286"/>
                <a:gd name="T69" fmla="*/ 1013 h 1663"/>
                <a:gd name="T70" fmla="*/ 160 w 286"/>
                <a:gd name="T71" fmla="*/ 1188 h 1663"/>
                <a:gd name="T72" fmla="*/ 165 w 286"/>
                <a:gd name="T73" fmla="*/ 1333 h 1663"/>
                <a:gd name="T74" fmla="*/ 170 w 286"/>
                <a:gd name="T75" fmla="*/ 1445 h 1663"/>
                <a:gd name="T76" fmla="*/ 170 w 286"/>
                <a:gd name="T77" fmla="*/ 1527 h 1663"/>
                <a:gd name="T78" fmla="*/ 180 w 286"/>
                <a:gd name="T79" fmla="*/ 1541 h 1663"/>
                <a:gd name="T80" fmla="*/ 184 w 286"/>
                <a:gd name="T81" fmla="*/ 1493 h 1663"/>
                <a:gd name="T82" fmla="*/ 189 w 286"/>
                <a:gd name="T83" fmla="*/ 1435 h 1663"/>
                <a:gd name="T84" fmla="*/ 194 w 286"/>
                <a:gd name="T85" fmla="*/ 1386 h 1663"/>
                <a:gd name="T86" fmla="*/ 199 w 286"/>
                <a:gd name="T87" fmla="*/ 1338 h 1663"/>
                <a:gd name="T88" fmla="*/ 204 w 286"/>
                <a:gd name="T89" fmla="*/ 1275 h 1663"/>
                <a:gd name="T90" fmla="*/ 209 w 286"/>
                <a:gd name="T91" fmla="*/ 1212 h 1663"/>
                <a:gd name="T92" fmla="*/ 209 w 286"/>
                <a:gd name="T93" fmla="*/ 1154 h 1663"/>
                <a:gd name="T94" fmla="*/ 214 w 286"/>
                <a:gd name="T95" fmla="*/ 1081 h 1663"/>
                <a:gd name="T96" fmla="*/ 218 w 286"/>
                <a:gd name="T97" fmla="*/ 1008 h 1663"/>
                <a:gd name="T98" fmla="*/ 223 w 286"/>
                <a:gd name="T99" fmla="*/ 926 h 1663"/>
                <a:gd name="T100" fmla="*/ 223 w 286"/>
                <a:gd name="T101" fmla="*/ 843 h 1663"/>
                <a:gd name="T102" fmla="*/ 228 w 286"/>
                <a:gd name="T103" fmla="*/ 766 h 1663"/>
                <a:gd name="T104" fmla="*/ 233 w 286"/>
                <a:gd name="T105" fmla="*/ 688 h 1663"/>
                <a:gd name="T106" fmla="*/ 238 w 286"/>
                <a:gd name="T107" fmla="*/ 640 h 1663"/>
                <a:gd name="T108" fmla="*/ 248 w 286"/>
                <a:gd name="T109" fmla="*/ 679 h 1663"/>
                <a:gd name="T110" fmla="*/ 248 w 286"/>
                <a:gd name="T111" fmla="*/ 732 h 1663"/>
                <a:gd name="T112" fmla="*/ 252 w 286"/>
                <a:gd name="T113" fmla="*/ 785 h 1663"/>
                <a:gd name="T114" fmla="*/ 262 w 286"/>
                <a:gd name="T115" fmla="*/ 800 h 1663"/>
                <a:gd name="T116" fmla="*/ 267 w 286"/>
                <a:gd name="T117" fmla="*/ 746 h 1663"/>
                <a:gd name="T118" fmla="*/ 272 w 286"/>
                <a:gd name="T119" fmla="*/ 683 h 1663"/>
                <a:gd name="T120" fmla="*/ 272 w 286"/>
                <a:gd name="T121" fmla="*/ 606 h 1663"/>
                <a:gd name="T122" fmla="*/ 277 w 286"/>
                <a:gd name="T123" fmla="*/ 523 h 1663"/>
                <a:gd name="T124" fmla="*/ 281 w 286"/>
                <a:gd name="T125" fmla="*/ 455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6" h="1663">
                  <a:moveTo>
                    <a:pt x="0" y="1609"/>
                  </a:moveTo>
                  <a:lnTo>
                    <a:pt x="0" y="1614"/>
                  </a:lnTo>
                  <a:lnTo>
                    <a:pt x="5" y="1624"/>
                  </a:lnTo>
                  <a:lnTo>
                    <a:pt x="5" y="1629"/>
                  </a:lnTo>
                  <a:lnTo>
                    <a:pt x="5" y="1634"/>
                  </a:lnTo>
                  <a:lnTo>
                    <a:pt x="5" y="1638"/>
                  </a:lnTo>
                  <a:lnTo>
                    <a:pt x="5" y="1643"/>
                  </a:lnTo>
                  <a:lnTo>
                    <a:pt x="5" y="1648"/>
                  </a:lnTo>
                  <a:lnTo>
                    <a:pt x="5" y="1653"/>
                  </a:lnTo>
                  <a:lnTo>
                    <a:pt x="5" y="1658"/>
                  </a:lnTo>
                  <a:lnTo>
                    <a:pt x="5" y="1663"/>
                  </a:lnTo>
                  <a:lnTo>
                    <a:pt x="10" y="1663"/>
                  </a:lnTo>
                  <a:lnTo>
                    <a:pt x="10" y="1658"/>
                  </a:lnTo>
                  <a:lnTo>
                    <a:pt x="10" y="1653"/>
                  </a:lnTo>
                  <a:lnTo>
                    <a:pt x="10" y="1648"/>
                  </a:lnTo>
                  <a:lnTo>
                    <a:pt x="10" y="1643"/>
                  </a:lnTo>
                  <a:lnTo>
                    <a:pt x="10" y="1638"/>
                  </a:lnTo>
                  <a:lnTo>
                    <a:pt x="10" y="1634"/>
                  </a:lnTo>
                  <a:lnTo>
                    <a:pt x="10" y="1629"/>
                  </a:lnTo>
                  <a:lnTo>
                    <a:pt x="10" y="1619"/>
                  </a:lnTo>
                  <a:lnTo>
                    <a:pt x="10" y="1614"/>
                  </a:lnTo>
                  <a:lnTo>
                    <a:pt x="10" y="1605"/>
                  </a:lnTo>
                  <a:lnTo>
                    <a:pt x="10" y="1595"/>
                  </a:lnTo>
                  <a:lnTo>
                    <a:pt x="10" y="1585"/>
                  </a:lnTo>
                  <a:lnTo>
                    <a:pt x="15" y="1575"/>
                  </a:lnTo>
                  <a:lnTo>
                    <a:pt x="15" y="1566"/>
                  </a:lnTo>
                  <a:lnTo>
                    <a:pt x="15" y="1556"/>
                  </a:lnTo>
                  <a:lnTo>
                    <a:pt x="15" y="1546"/>
                  </a:lnTo>
                  <a:lnTo>
                    <a:pt x="15" y="1532"/>
                  </a:lnTo>
                  <a:lnTo>
                    <a:pt x="15" y="1522"/>
                  </a:lnTo>
                  <a:lnTo>
                    <a:pt x="15" y="1512"/>
                  </a:lnTo>
                  <a:lnTo>
                    <a:pt x="15" y="1503"/>
                  </a:lnTo>
                  <a:lnTo>
                    <a:pt x="15" y="1493"/>
                  </a:lnTo>
                  <a:lnTo>
                    <a:pt x="15" y="1478"/>
                  </a:lnTo>
                  <a:lnTo>
                    <a:pt x="15" y="1469"/>
                  </a:lnTo>
                  <a:lnTo>
                    <a:pt x="15" y="1454"/>
                  </a:lnTo>
                  <a:lnTo>
                    <a:pt x="15" y="1445"/>
                  </a:lnTo>
                  <a:lnTo>
                    <a:pt x="15" y="1435"/>
                  </a:lnTo>
                  <a:lnTo>
                    <a:pt x="15" y="1420"/>
                  </a:lnTo>
                  <a:lnTo>
                    <a:pt x="20" y="1411"/>
                  </a:lnTo>
                  <a:lnTo>
                    <a:pt x="20" y="1396"/>
                  </a:lnTo>
                  <a:lnTo>
                    <a:pt x="20" y="1386"/>
                  </a:lnTo>
                  <a:lnTo>
                    <a:pt x="20" y="1377"/>
                  </a:lnTo>
                  <a:lnTo>
                    <a:pt x="20" y="1362"/>
                  </a:lnTo>
                  <a:lnTo>
                    <a:pt x="20" y="1348"/>
                  </a:lnTo>
                  <a:lnTo>
                    <a:pt x="20" y="1338"/>
                  </a:lnTo>
                  <a:lnTo>
                    <a:pt x="20" y="1328"/>
                  </a:lnTo>
                  <a:lnTo>
                    <a:pt x="20" y="1314"/>
                  </a:lnTo>
                  <a:lnTo>
                    <a:pt x="20" y="1304"/>
                  </a:lnTo>
                  <a:lnTo>
                    <a:pt x="20" y="1289"/>
                  </a:lnTo>
                  <a:lnTo>
                    <a:pt x="20" y="1280"/>
                  </a:lnTo>
                  <a:lnTo>
                    <a:pt x="20" y="1270"/>
                  </a:lnTo>
                  <a:lnTo>
                    <a:pt x="20" y="1255"/>
                  </a:lnTo>
                  <a:lnTo>
                    <a:pt x="25" y="1241"/>
                  </a:lnTo>
                  <a:lnTo>
                    <a:pt x="25" y="1226"/>
                  </a:lnTo>
                  <a:lnTo>
                    <a:pt x="25" y="1217"/>
                  </a:lnTo>
                  <a:lnTo>
                    <a:pt x="25" y="1202"/>
                  </a:lnTo>
                  <a:lnTo>
                    <a:pt x="25" y="1188"/>
                  </a:lnTo>
                  <a:lnTo>
                    <a:pt x="25" y="1173"/>
                  </a:lnTo>
                  <a:lnTo>
                    <a:pt x="25" y="1163"/>
                  </a:lnTo>
                  <a:lnTo>
                    <a:pt x="25" y="1149"/>
                  </a:lnTo>
                  <a:lnTo>
                    <a:pt x="25" y="1139"/>
                  </a:lnTo>
                  <a:lnTo>
                    <a:pt x="25" y="1125"/>
                  </a:lnTo>
                  <a:lnTo>
                    <a:pt x="25" y="1115"/>
                  </a:lnTo>
                  <a:lnTo>
                    <a:pt x="25" y="1105"/>
                  </a:lnTo>
                  <a:lnTo>
                    <a:pt x="25" y="1091"/>
                  </a:lnTo>
                  <a:lnTo>
                    <a:pt x="25" y="1081"/>
                  </a:lnTo>
                  <a:lnTo>
                    <a:pt x="25" y="1071"/>
                  </a:lnTo>
                  <a:lnTo>
                    <a:pt x="29" y="1062"/>
                  </a:lnTo>
                  <a:lnTo>
                    <a:pt x="29" y="1047"/>
                  </a:lnTo>
                  <a:lnTo>
                    <a:pt x="29" y="1042"/>
                  </a:lnTo>
                  <a:lnTo>
                    <a:pt x="29" y="1028"/>
                  </a:lnTo>
                  <a:lnTo>
                    <a:pt x="29" y="1023"/>
                  </a:lnTo>
                  <a:lnTo>
                    <a:pt x="29" y="1013"/>
                  </a:lnTo>
                  <a:lnTo>
                    <a:pt x="29" y="1008"/>
                  </a:lnTo>
                  <a:lnTo>
                    <a:pt x="29" y="998"/>
                  </a:lnTo>
                  <a:lnTo>
                    <a:pt x="29" y="994"/>
                  </a:lnTo>
                  <a:lnTo>
                    <a:pt x="29" y="984"/>
                  </a:lnTo>
                  <a:lnTo>
                    <a:pt x="29" y="979"/>
                  </a:lnTo>
                  <a:lnTo>
                    <a:pt x="29" y="969"/>
                  </a:lnTo>
                  <a:lnTo>
                    <a:pt x="29" y="965"/>
                  </a:lnTo>
                  <a:lnTo>
                    <a:pt x="29" y="960"/>
                  </a:lnTo>
                  <a:lnTo>
                    <a:pt x="34" y="950"/>
                  </a:lnTo>
                  <a:lnTo>
                    <a:pt x="34" y="945"/>
                  </a:lnTo>
                  <a:lnTo>
                    <a:pt x="34" y="940"/>
                  </a:lnTo>
                  <a:lnTo>
                    <a:pt x="34" y="935"/>
                  </a:lnTo>
                  <a:lnTo>
                    <a:pt x="34" y="931"/>
                  </a:lnTo>
                  <a:lnTo>
                    <a:pt x="34" y="926"/>
                  </a:lnTo>
                  <a:lnTo>
                    <a:pt x="34" y="921"/>
                  </a:lnTo>
                  <a:lnTo>
                    <a:pt x="34" y="916"/>
                  </a:lnTo>
                  <a:lnTo>
                    <a:pt x="34" y="911"/>
                  </a:lnTo>
                  <a:lnTo>
                    <a:pt x="34" y="906"/>
                  </a:lnTo>
                  <a:lnTo>
                    <a:pt x="34" y="902"/>
                  </a:lnTo>
                  <a:lnTo>
                    <a:pt x="34" y="897"/>
                  </a:lnTo>
                  <a:lnTo>
                    <a:pt x="34" y="892"/>
                  </a:lnTo>
                  <a:lnTo>
                    <a:pt x="39" y="887"/>
                  </a:lnTo>
                  <a:lnTo>
                    <a:pt x="39" y="882"/>
                  </a:lnTo>
                  <a:lnTo>
                    <a:pt x="39" y="887"/>
                  </a:lnTo>
                  <a:lnTo>
                    <a:pt x="39" y="892"/>
                  </a:lnTo>
                  <a:lnTo>
                    <a:pt x="39" y="897"/>
                  </a:lnTo>
                  <a:lnTo>
                    <a:pt x="44" y="902"/>
                  </a:lnTo>
                  <a:lnTo>
                    <a:pt x="44" y="906"/>
                  </a:lnTo>
                  <a:lnTo>
                    <a:pt x="44" y="911"/>
                  </a:lnTo>
                  <a:lnTo>
                    <a:pt x="44" y="916"/>
                  </a:lnTo>
                  <a:lnTo>
                    <a:pt x="44" y="921"/>
                  </a:lnTo>
                  <a:lnTo>
                    <a:pt x="44" y="926"/>
                  </a:lnTo>
                  <a:lnTo>
                    <a:pt x="44" y="931"/>
                  </a:lnTo>
                  <a:lnTo>
                    <a:pt x="44" y="935"/>
                  </a:lnTo>
                  <a:lnTo>
                    <a:pt x="44" y="940"/>
                  </a:lnTo>
                  <a:lnTo>
                    <a:pt x="44" y="945"/>
                  </a:lnTo>
                  <a:lnTo>
                    <a:pt x="44" y="950"/>
                  </a:lnTo>
                  <a:lnTo>
                    <a:pt x="44" y="960"/>
                  </a:lnTo>
                  <a:lnTo>
                    <a:pt x="49" y="965"/>
                  </a:lnTo>
                  <a:lnTo>
                    <a:pt x="49" y="969"/>
                  </a:lnTo>
                  <a:lnTo>
                    <a:pt x="49" y="974"/>
                  </a:lnTo>
                  <a:lnTo>
                    <a:pt x="49" y="979"/>
                  </a:lnTo>
                  <a:lnTo>
                    <a:pt x="49" y="984"/>
                  </a:lnTo>
                  <a:lnTo>
                    <a:pt x="49" y="994"/>
                  </a:lnTo>
                  <a:lnTo>
                    <a:pt x="49" y="998"/>
                  </a:lnTo>
                  <a:lnTo>
                    <a:pt x="49" y="1003"/>
                  </a:lnTo>
                  <a:lnTo>
                    <a:pt x="49" y="1008"/>
                  </a:lnTo>
                  <a:lnTo>
                    <a:pt x="49" y="1018"/>
                  </a:lnTo>
                  <a:lnTo>
                    <a:pt x="49" y="1023"/>
                  </a:lnTo>
                  <a:lnTo>
                    <a:pt x="49" y="1028"/>
                  </a:lnTo>
                  <a:lnTo>
                    <a:pt x="49" y="1032"/>
                  </a:lnTo>
                  <a:lnTo>
                    <a:pt x="49" y="1042"/>
                  </a:lnTo>
                  <a:lnTo>
                    <a:pt x="49" y="1047"/>
                  </a:lnTo>
                  <a:lnTo>
                    <a:pt x="54" y="1057"/>
                  </a:lnTo>
                  <a:lnTo>
                    <a:pt x="54" y="1066"/>
                  </a:lnTo>
                  <a:lnTo>
                    <a:pt x="54" y="1071"/>
                  </a:lnTo>
                  <a:lnTo>
                    <a:pt x="54" y="1081"/>
                  </a:lnTo>
                  <a:lnTo>
                    <a:pt x="54" y="1091"/>
                  </a:lnTo>
                  <a:lnTo>
                    <a:pt x="54" y="1095"/>
                  </a:lnTo>
                  <a:lnTo>
                    <a:pt x="54" y="1105"/>
                  </a:lnTo>
                  <a:lnTo>
                    <a:pt x="54" y="1110"/>
                  </a:lnTo>
                  <a:lnTo>
                    <a:pt x="54" y="1120"/>
                  </a:lnTo>
                  <a:lnTo>
                    <a:pt x="54" y="1129"/>
                  </a:lnTo>
                  <a:lnTo>
                    <a:pt x="54" y="1134"/>
                  </a:lnTo>
                  <a:lnTo>
                    <a:pt x="54" y="1139"/>
                  </a:lnTo>
                  <a:lnTo>
                    <a:pt x="54" y="1149"/>
                  </a:lnTo>
                  <a:lnTo>
                    <a:pt x="54" y="1154"/>
                  </a:lnTo>
                  <a:lnTo>
                    <a:pt x="58" y="1158"/>
                  </a:lnTo>
                  <a:lnTo>
                    <a:pt x="58" y="1163"/>
                  </a:lnTo>
                  <a:lnTo>
                    <a:pt x="58" y="1168"/>
                  </a:lnTo>
                  <a:lnTo>
                    <a:pt x="58" y="1178"/>
                  </a:lnTo>
                  <a:lnTo>
                    <a:pt x="58" y="1183"/>
                  </a:lnTo>
                  <a:lnTo>
                    <a:pt x="58" y="1188"/>
                  </a:lnTo>
                  <a:lnTo>
                    <a:pt x="58" y="1192"/>
                  </a:lnTo>
                  <a:lnTo>
                    <a:pt x="58" y="1197"/>
                  </a:lnTo>
                  <a:lnTo>
                    <a:pt x="58" y="1202"/>
                  </a:lnTo>
                  <a:lnTo>
                    <a:pt x="58" y="1207"/>
                  </a:lnTo>
                  <a:lnTo>
                    <a:pt x="58" y="1212"/>
                  </a:lnTo>
                  <a:lnTo>
                    <a:pt x="58" y="1217"/>
                  </a:lnTo>
                  <a:lnTo>
                    <a:pt x="63" y="1222"/>
                  </a:lnTo>
                  <a:lnTo>
                    <a:pt x="63" y="1226"/>
                  </a:lnTo>
                  <a:lnTo>
                    <a:pt x="63" y="1231"/>
                  </a:lnTo>
                  <a:lnTo>
                    <a:pt x="63" y="1236"/>
                  </a:lnTo>
                  <a:lnTo>
                    <a:pt x="68" y="1236"/>
                  </a:lnTo>
                  <a:lnTo>
                    <a:pt x="68" y="1231"/>
                  </a:lnTo>
                  <a:lnTo>
                    <a:pt x="68" y="1226"/>
                  </a:lnTo>
                  <a:lnTo>
                    <a:pt x="68" y="1222"/>
                  </a:lnTo>
                  <a:lnTo>
                    <a:pt x="68" y="1217"/>
                  </a:lnTo>
                  <a:lnTo>
                    <a:pt x="73" y="1212"/>
                  </a:lnTo>
                  <a:lnTo>
                    <a:pt x="73" y="1207"/>
                  </a:lnTo>
                  <a:lnTo>
                    <a:pt x="73" y="1202"/>
                  </a:lnTo>
                  <a:lnTo>
                    <a:pt x="73" y="1197"/>
                  </a:lnTo>
                  <a:lnTo>
                    <a:pt x="73" y="1192"/>
                  </a:lnTo>
                  <a:lnTo>
                    <a:pt x="73" y="1188"/>
                  </a:lnTo>
                  <a:lnTo>
                    <a:pt x="73" y="1183"/>
                  </a:lnTo>
                  <a:lnTo>
                    <a:pt x="73" y="1178"/>
                  </a:lnTo>
                  <a:lnTo>
                    <a:pt x="78" y="1178"/>
                  </a:lnTo>
                  <a:lnTo>
                    <a:pt x="78" y="1173"/>
                  </a:lnTo>
                  <a:lnTo>
                    <a:pt x="78" y="1168"/>
                  </a:lnTo>
                  <a:lnTo>
                    <a:pt x="78" y="1163"/>
                  </a:lnTo>
                  <a:lnTo>
                    <a:pt x="78" y="1158"/>
                  </a:lnTo>
                  <a:lnTo>
                    <a:pt x="78" y="1154"/>
                  </a:lnTo>
                  <a:lnTo>
                    <a:pt x="78" y="1149"/>
                  </a:lnTo>
                  <a:lnTo>
                    <a:pt x="78" y="1144"/>
                  </a:lnTo>
                  <a:lnTo>
                    <a:pt x="78" y="1139"/>
                  </a:lnTo>
                  <a:lnTo>
                    <a:pt x="83" y="1134"/>
                  </a:lnTo>
                  <a:lnTo>
                    <a:pt x="83" y="1129"/>
                  </a:lnTo>
                  <a:lnTo>
                    <a:pt x="83" y="1125"/>
                  </a:lnTo>
                  <a:lnTo>
                    <a:pt x="83" y="1120"/>
                  </a:lnTo>
                  <a:lnTo>
                    <a:pt x="83" y="1115"/>
                  </a:lnTo>
                  <a:lnTo>
                    <a:pt x="83" y="1110"/>
                  </a:lnTo>
                  <a:lnTo>
                    <a:pt x="83" y="1105"/>
                  </a:lnTo>
                  <a:lnTo>
                    <a:pt x="83" y="1100"/>
                  </a:lnTo>
                  <a:lnTo>
                    <a:pt x="83" y="1095"/>
                  </a:lnTo>
                  <a:lnTo>
                    <a:pt x="88" y="1091"/>
                  </a:lnTo>
                  <a:lnTo>
                    <a:pt x="88" y="1086"/>
                  </a:lnTo>
                  <a:lnTo>
                    <a:pt x="88" y="1081"/>
                  </a:lnTo>
                  <a:lnTo>
                    <a:pt x="88" y="1076"/>
                  </a:lnTo>
                  <a:lnTo>
                    <a:pt x="88" y="1071"/>
                  </a:lnTo>
                  <a:lnTo>
                    <a:pt x="88" y="1066"/>
                  </a:lnTo>
                  <a:lnTo>
                    <a:pt x="88" y="1062"/>
                  </a:lnTo>
                  <a:lnTo>
                    <a:pt x="88" y="1057"/>
                  </a:lnTo>
                  <a:lnTo>
                    <a:pt x="92" y="1057"/>
                  </a:lnTo>
                  <a:lnTo>
                    <a:pt x="92" y="1052"/>
                  </a:lnTo>
                  <a:lnTo>
                    <a:pt x="92" y="1047"/>
                  </a:lnTo>
                  <a:lnTo>
                    <a:pt x="92" y="1042"/>
                  </a:lnTo>
                  <a:lnTo>
                    <a:pt x="92" y="1037"/>
                  </a:lnTo>
                  <a:lnTo>
                    <a:pt x="92" y="1032"/>
                  </a:lnTo>
                  <a:lnTo>
                    <a:pt x="92" y="1028"/>
                  </a:lnTo>
                  <a:lnTo>
                    <a:pt x="92" y="1023"/>
                  </a:lnTo>
                  <a:lnTo>
                    <a:pt x="92" y="1018"/>
                  </a:lnTo>
                  <a:lnTo>
                    <a:pt x="97" y="1013"/>
                  </a:lnTo>
                  <a:lnTo>
                    <a:pt x="97" y="1008"/>
                  </a:lnTo>
                  <a:lnTo>
                    <a:pt x="97" y="1003"/>
                  </a:lnTo>
                  <a:lnTo>
                    <a:pt x="97" y="998"/>
                  </a:lnTo>
                  <a:lnTo>
                    <a:pt x="97" y="994"/>
                  </a:lnTo>
                  <a:lnTo>
                    <a:pt x="97" y="989"/>
                  </a:lnTo>
                  <a:lnTo>
                    <a:pt x="97" y="984"/>
                  </a:lnTo>
                  <a:lnTo>
                    <a:pt x="97" y="979"/>
                  </a:lnTo>
                  <a:lnTo>
                    <a:pt x="97" y="974"/>
                  </a:lnTo>
                  <a:lnTo>
                    <a:pt x="97" y="969"/>
                  </a:lnTo>
                  <a:lnTo>
                    <a:pt x="97" y="965"/>
                  </a:lnTo>
                  <a:lnTo>
                    <a:pt x="97" y="955"/>
                  </a:lnTo>
                  <a:lnTo>
                    <a:pt x="97" y="950"/>
                  </a:lnTo>
                  <a:lnTo>
                    <a:pt x="102" y="945"/>
                  </a:lnTo>
                  <a:lnTo>
                    <a:pt x="102" y="940"/>
                  </a:lnTo>
                  <a:lnTo>
                    <a:pt x="102" y="931"/>
                  </a:lnTo>
                  <a:lnTo>
                    <a:pt x="102" y="926"/>
                  </a:lnTo>
                  <a:lnTo>
                    <a:pt x="102" y="916"/>
                  </a:lnTo>
                  <a:lnTo>
                    <a:pt x="102" y="911"/>
                  </a:lnTo>
                  <a:lnTo>
                    <a:pt x="102" y="902"/>
                  </a:lnTo>
                  <a:lnTo>
                    <a:pt x="102" y="897"/>
                  </a:lnTo>
                  <a:lnTo>
                    <a:pt x="102" y="887"/>
                  </a:lnTo>
                  <a:lnTo>
                    <a:pt x="102" y="877"/>
                  </a:lnTo>
                  <a:lnTo>
                    <a:pt x="102" y="872"/>
                  </a:lnTo>
                  <a:lnTo>
                    <a:pt x="102" y="863"/>
                  </a:lnTo>
                  <a:lnTo>
                    <a:pt x="102" y="853"/>
                  </a:lnTo>
                  <a:lnTo>
                    <a:pt x="102" y="843"/>
                  </a:lnTo>
                  <a:lnTo>
                    <a:pt x="102" y="834"/>
                  </a:lnTo>
                  <a:lnTo>
                    <a:pt x="107" y="824"/>
                  </a:lnTo>
                  <a:lnTo>
                    <a:pt x="107" y="814"/>
                  </a:lnTo>
                  <a:lnTo>
                    <a:pt x="107" y="800"/>
                  </a:lnTo>
                  <a:lnTo>
                    <a:pt x="107" y="795"/>
                  </a:lnTo>
                  <a:lnTo>
                    <a:pt x="107" y="785"/>
                  </a:lnTo>
                  <a:lnTo>
                    <a:pt x="107" y="775"/>
                  </a:lnTo>
                  <a:lnTo>
                    <a:pt x="107" y="771"/>
                  </a:lnTo>
                  <a:lnTo>
                    <a:pt x="107" y="761"/>
                  </a:lnTo>
                  <a:lnTo>
                    <a:pt x="107" y="751"/>
                  </a:lnTo>
                  <a:lnTo>
                    <a:pt x="107" y="742"/>
                  </a:lnTo>
                  <a:lnTo>
                    <a:pt x="107" y="732"/>
                  </a:lnTo>
                  <a:lnTo>
                    <a:pt x="107" y="722"/>
                  </a:lnTo>
                  <a:lnTo>
                    <a:pt x="107" y="712"/>
                  </a:lnTo>
                  <a:lnTo>
                    <a:pt x="107" y="703"/>
                  </a:lnTo>
                  <a:lnTo>
                    <a:pt x="112" y="693"/>
                  </a:lnTo>
                  <a:lnTo>
                    <a:pt x="112" y="683"/>
                  </a:lnTo>
                  <a:lnTo>
                    <a:pt x="112" y="674"/>
                  </a:lnTo>
                  <a:lnTo>
                    <a:pt x="112" y="664"/>
                  </a:lnTo>
                  <a:lnTo>
                    <a:pt x="112" y="654"/>
                  </a:lnTo>
                  <a:lnTo>
                    <a:pt x="112" y="640"/>
                  </a:lnTo>
                  <a:lnTo>
                    <a:pt x="112" y="630"/>
                  </a:lnTo>
                  <a:lnTo>
                    <a:pt x="112" y="620"/>
                  </a:lnTo>
                  <a:lnTo>
                    <a:pt x="112" y="606"/>
                  </a:lnTo>
                  <a:lnTo>
                    <a:pt x="112" y="596"/>
                  </a:lnTo>
                  <a:lnTo>
                    <a:pt x="112" y="586"/>
                  </a:lnTo>
                  <a:lnTo>
                    <a:pt x="112" y="577"/>
                  </a:lnTo>
                  <a:lnTo>
                    <a:pt x="112" y="562"/>
                  </a:lnTo>
                  <a:lnTo>
                    <a:pt x="112" y="548"/>
                  </a:lnTo>
                  <a:lnTo>
                    <a:pt x="112" y="538"/>
                  </a:lnTo>
                  <a:lnTo>
                    <a:pt x="117" y="523"/>
                  </a:lnTo>
                  <a:lnTo>
                    <a:pt x="117" y="509"/>
                  </a:lnTo>
                  <a:lnTo>
                    <a:pt x="117" y="489"/>
                  </a:lnTo>
                  <a:lnTo>
                    <a:pt x="117" y="475"/>
                  </a:lnTo>
                  <a:lnTo>
                    <a:pt x="117" y="460"/>
                  </a:lnTo>
                  <a:lnTo>
                    <a:pt x="117" y="441"/>
                  </a:lnTo>
                  <a:lnTo>
                    <a:pt x="117" y="426"/>
                  </a:lnTo>
                  <a:lnTo>
                    <a:pt x="117" y="412"/>
                  </a:lnTo>
                  <a:lnTo>
                    <a:pt x="117" y="397"/>
                  </a:lnTo>
                  <a:lnTo>
                    <a:pt x="117" y="378"/>
                  </a:lnTo>
                  <a:lnTo>
                    <a:pt x="117" y="363"/>
                  </a:lnTo>
                  <a:lnTo>
                    <a:pt x="117" y="349"/>
                  </a:lnTo>
                  <a:lnTo>
                    <a:pt x="117" y="334"/>
                  </a:lnTo>
                  <a:lnTo>
                    <a:pt x="117" y="315"/>
                  </a:lnTo>
                  <a:lnTo>
                    <a:pt x="121" y="300"/>
                  </a:lnTo>
                  <a:lnTo>
                    <a:pt x="121" y="286"/>
                  </a:lnTo>
                  <a:lnTo>
                    <a:pt x="121" y="271"/>
                  </a:lnTo>
                  <a:lnTo>
                    <a:pt x="121" y="257"/>
                  </a:lnTo>
                  <a:lnTo>
                    <a:pt x="121" y="242"/>
                  </a:lnTo>
                  <a:lnTo>
                    <a:pt x="121" y="228"/>
                  </a:lnTo>
                  <a:lnTo>
                    <a:pt x="121" y="218"/>
                  </a:lnTo>
                  <a:lnTo>
                    <a:pt x="121" y="203"/>
                  </a:lnTo>
                  <a:lnTo>
                    <a:pt x="121" y="194"/>
                  </a:lnTo>
                  <a:lnTo>
                    <a:pt x="121" y="179"/>
                  </a:lnTo>
                  <a:lnTo>
                    <a:pt x="121" y="169"/>
                  </a:lnTo>
                  <a:lnTo>
                    <a:pt x="121" y="155"/>
                  </a:lnTo>
                  <a:lnTo>
                    <a:pt x="121" y="145"/>
                  </a:lnTo>
                  <a:lnTo>
                    <a:pt x="121" y="136"/>
                  </a:lnTo>
                  <a:lnTo>
                    <a:pt x="121" y="126"/>
                  </a:lnTo>
                  <a:lnTo>
                    <a:pt x="126" y="111"/>
                  </a:lnTo>
                  <a:lnTo>
                    <a:pt x="126" y="102"/>
                  </a:lnTo>
                  <a:lnTo>
                    <a:pt x="126" y="92"/>
                  </a:lnTo>
                  <a:lnTo>
                    <a:pt x="126" y="82"/>
                  </a:lnTo>
                  <a:lnTo>
                    <a:pt x="126" y="72"/>
                  </a:lnTo>
                  <a:lnTo>
                    <a:pt x="126" y="68"/>
                  </a:lnTo>
                  <a:lnTo>
                    <a:pt x="126" y="58"/>
                  </a:lnTo>
                  <a:lnTo>
                    <a:pt x="126" y="48"/>
                  </a:lnTo>
                  <a:lnTo>
                    <a:pt x="126" y="43"/>
                  </a:lnTo>
                  <a:lnTo>
                    <a:pt x="126" y="34"/>
                  </a:lnTo>
                  <a:lnTo>
                    <a:pt x="126" y="29"/>
                  </a:lnTo>
                  <a:lnTo>
                    <a:pt x="126" y="19"/>
                  </a:lnTo>
                  <a:lnTo>
                    <a:pt x="126" y="14"/>
                  </a:lnTo>
                  <a:lnTo>
                    <a:pt x="131" y="9"/>
                  </a:lnTo>
                  <a:lnTo>
                    <a:pt x="131" y="5"/>
                  </a:lnTo>
                  <a:lnTo>
                    <a:pt x="131" y="0"/>
                  </a:lnTo>
                  <a:lnTo>
                    <a:pt x="131" y="5"/>
                  </a:lnTo>
                  <a:lnTo>
                    <a:pt x="131" y="9"/>
                  </a:lnTo>
                  <a:lnTo>
                    <a:pt x="131" y="14"/>
                  </a:lnTo>
                  <a:lnTo>
                    <a:pt x="131" y="19"/>
                  </a:lnTo>
                  <a:lnTo>
                    <a:pt x="131" y="24"/>
                  </a:lnTo>
                  <a:lnTo>
                    <a:pt x="131" y="29"/>
                  </a:lnTo>
                  <a:lnTo>
                    <a:pt x="136" y="34"/>
                  </a:lnTo>
                  <a:lnTo>
                    <a:pt x="136" y="39"/>
                  </a:lnTo>
                  <a:lnTo>
                    <a:pt x="136" y="43"/>
                  </a:lnTo>
                  <a:lnTo>
                    <a:pt x="136" y="53"/>
                  </a:lnTo>
                  <a:lnTo>
                    <a:pt x="136" y="58"/>
                  </a:lnTo>
                  <a:lnTo>
                    <a:pt x="136" y="63"/>
                  </a:lnTo>
                  <a:lnTo>
                    <a:pt x="136" y="72"/>
                  </a:lnTo>
                  <a:lnTo>
                    <a:pt x="136" y="77"/>
                  </a:lnTo>
                  <a:lnTo>
                    <a:pt x="136" y="87"/>
                  </a:lnTo>
                  <a:lnTo>
                    <a:pt x="136" y="92"/>
                  </a:lnTo>
                  <a:lnTo>
                    <a:pt x="136" y="102"/>
                  </a:lnTo>
                  <a:lnTo>
                    <a:pt x="136" y="111"/>
                  </a:lnTo>
                  <a:lnTo>
                    <a:pt x="136" y="116"/>
                  </a:lnTo>
                  <a:lnTo>
                    <a:pt x="136" y="126"/>
                  </a:lnTo>
                  <a:lnTo>
                    <a:pt x="136" y="136"/>
                  </a:lnTo>
                  <a:lnTo>
                    <a:pt x="141" y="145"/>
                  </a:lnTo>
                  <a:lnTo>
                    <a:pt x="141" y="150"/>
                  </a:lnTo>
                  <a:lnTo>
                    <a:pt x="141" y="165"/>
                  </a:lnTo>
                  <a:lnTo>
                    <a:pt x="141" y="169"/>
                  </a:lnTo>
                  <a:lnTo>
                    <a:pt x="141" y="179"/>
                  </a:lnTo>
                  <a:lnTo>
                    <a:pt x="141" y="194"/>
                  </a:lnTo>
                  <a:lnTo>
                    <a:pt x="141" y="203"/>
                  </a:lnTo>
                  <a:lnTo>
                    <a:pt x="141" y="213"/>
                  </a:lnTo>
                  <a:lnTo>
                    <a:pt x="141" y="223"/>
                  </a:lnTo>
                  <a:lnTo>
                    <a:pt x="141" y="232"/>
                  </a:lnTo>
                  <a:lnTo>
                    <a:pt x="141" y="242"/>
                  </a:lnTo>
                  <a:lnTo>
                    <a:pt x="141" y="257"/>
                  </a:lnTo>
                  <a:lnTo>
                    <a:pt x="141" y="276"/>
                  </a:lnTo>
                  <a:lnTo>
                    <a:pt x="141" y="291"/>
                  </a:lnTo>
                  <a:lnTo>
                    <a:pt x="146" y="305"/>
                  </a:lnTo>
                  <a:lnTo>
                    <a:pt x="146" y="320"/>
                  </a:lnTo>
                  <a:lnTo>
                    <a:pt x="146" y="339"/>
                  </a:lnTo>
                  <a:lnTo>
                    <a:pt x="146" y="354"/>
                  </a:lnTo>
                  <a:lnTo>
                    <a:pt x="146" y="368"/>
                  </a:lnTo>
                  <a:lnTo>
                    <a:pt x="146" y="383"/>
                  </a:lnTo>
                  <a:lnTo>
                    <a:pt x="146" y="402"/>
                  </a:lnTo>
                  <a:lnTo>
                    <a:pt x="146" y="417"/>
                  </a:lnTo>
                  <a:lnTo>
                    <a:pt x="146" y="436"/>
                  </a:lnTo>
                  <a:lnTo>
                    <a:pt x="146" y="451"/>
                  </a:lnTo>
                  <a:lnTo>
                    <a:pt x="146" y="470"/>
                  </a:lnTo>
                  <a:lnTo>
                    <a:pt x="146" y="485"/>
                  </a:lnTo>
                  <a:lnTo>
                    <a:pt x="146" y="504"/>
                  </a:lnTo>
                  <a:lnTo>
                    <a:pt x="146" y="523"/>
                  </a:lnTo>
                  <a:lnTo>
                    <a:pt x="146" y="538"/>
                  </a:lnTo>
                  <a:lnTo>
                    <a:pt x="151" y="557"/>
                  </a:lnTo>
                  <a:lnTo>
                    <a:pt x="151" y="577"/>
                  </a:lnTo>
                  <a:lnTo>
                    <a:pt x="151" y="591"/>
                  </a:lnTo>
                  <a:lnTo>
                    <a:pt x="151" y="606"/>
                  </a:lnTo>
                  <a:lnTo>
                    <a:pt x="151" y="620"/>
                  </a:lnTo>
                  <a:lnTo>
                    <a:pt x="151" y="640"/>
                  </a:lnTo>
                  <a:lnTo>
                    <a:pt x="151" y="654"/>
                  </a:lnTo>
                  <a:lnTo>
                    <a:pt x="151" y="669"/>
                  </a:lnTo>
                  <a:lnTo>
                    <a:pt x="151" y="688"/>
                  </a:lnTo>
                  <a:lnTo>
                    <a:pt x="151" y="708"/>
                  </a:lnTo>
                  <a:lnTo>
                    <a:pt x="151" y="722"/>
                  </a:lnTo>
                  <a:lnTo>
                    <a:pt x="151" y="742"/>
                  </a:lnTo>
                  <a:lnTo>
                    <a:pt x="151" y="756"/>
                  </a:lnTo>
                  <a:lnTo>
                    <a:pt x="151" y="771"/>
                  </a:lnTo>
                  <a:lnTo>
                    <a:pt x="155" y="790"/>
                  </a:lnTo>
                  <a:lnTo>
                    <a:pt x="155" y="805"/>
                  </a:lnTo>
                  <a:lnTo>
                    <a:pt x="155" y="824"/>
                  </a:lnTo>
                  <a:lnTo>
                    <a:pt x="155" y="843"/>
                  </a:lnTo>
                  <a:lnTo>
                    <a:pt x="155" y="858"/>
                  </a:lnTo>
                  <a:lnTo>
                    <a:pt x="155" y="877"/>
                  </a:lnTo>
                  <a:lnTo>
                    <a:pt x="155" y="897"/>
                  </a:lnTo>
                  <a:lnTo>
                    <a:pt x="155" y="911"/>
                  </a:lnTo>
                  <a:lnTo>
                    <a:pt x="155" y="926"/>
                  </a:lnTo>
                  <a:lnTo>
                    <a:pt x="155" y="945"/>
                  </a:lnTo>
                  <a:lnTo>
                    <a:pt x="155" y="960"/>
                  </a:lnTo>
                  <a:lnTo>
                    <a:pt x="155" y="979"/>
                  </a:lnTo>
                  <a:lnTo>
                    <a:pt x="155" y="994"/>
                  </a:lnTo>
                  <a:lnTo>
                    <a:pt x="155" y="1013"/>
                  </a:lnTo>
                  <a:lnTo>
                    <a:pt x="155" y="1028"/>
                  </a:lnTo>
                  <a:lnTo>
                    <a:pt x="160" y="1042"/>
                  </a:lnTo>
                  <a:lnTo>
                    <a:pt x="160" y="1062"/>
                  </a:lnTo>
                  <a:lnTo>
                    <a:pt x="160" y="1076"/>
                  </a:lnTo>
                  <a:lnTo>
                    <a:pt x="160" y="1095"/>
                  </a:lnTo>
                  <a:lnTo>
                    <a:pt x="160" y="1110"/>
                  </a:lnTo>
                  <a:lnTo>
                    <a:pt x="160" y="1125"/>
                  </a:lnTo>
                  <a:lnTo>
                    <a:pt x="160" y="1144"/>
                  </a:lnTo>
                  <a:lnTo>
                    <a:pt x="160" y="1158"/>
                  </a:lnTo>
                  <a:lnTo>
                    <a:pt x="160" y="1173"/>
                  </a:lnTo>
                  <a:lnTo>
                    <a:pt x="160" y="1188"/>
                  </a:lnTo>
                  <a:lnTo>
                    <a:pt x="160" y="1207"/>
                  </a:lnTo>
                  <a:lnTo>
                    <a:pt x="160" y="1222"/>
                  </a:lnTo>
                  <a:lnTo>
                    <a:pt x="160" y="1236"/>
                  </a:lnTo>
                  <a:lnTo>
                    <a:pt x="160" y="1251"/>
                  </a:lnTo>
                  <a:lnTo>
                    <a:pt x="165" y="1260"/>
                  </a:lnTo>
                  <a:lnTo>
                    <a:pt x="165" y="1275"/>
                  </a:lnTo>
                  <a:lnTo>
                    <a:pt x="165" y="1285"/>
                  </a:lnTo>
                  <a:lnTo>
                    <a:pt x="165" y="1299"/>
                  </a:lnTo>
                  <a:lnTo>
                    <a:pt x="165" y="1309"/>
                  </a:lnTo>
                  <a:lnTo>
                    <a:pt x="165" y="1323"/>
                  </a:lnTo>
                  <a:lnTo>
                    <a:pt x="165" y="1333"/>
                  </a:lnTo>
                  <a:lnTo>
                    <a:pt x="165" y="1343"/>
                  </a:lnTo>
                  <a:lnTo>
                    <a:pt x="165" y="1357"/>
                  </a:lnTo>
                  <a:lnTo>
                    <a:pt x="165" y="1367"/>
                  </a:lnTo>
                  <a:lnTo>
                    <a:pt x="165" y="1377"/>
                  </a:lnTo>
                  <a:lnTo>
                    <a:pt x="165" y="1386"/>
                  </a:lnTo>
                  <a:lnTo>
                    <a:pt x="165" y="1396"/>
                  </a:lnTo>
                  <a:lnTo>
                    <a:pt x="165" y="1406"/>
                  </a:lnTo>
                  <a:lnTo>
                    <a:pt x="165" y="1415"/>
                  </a:lnTo>
                  <a:lnTo>
                    <a:pt x="170" y="1425"/>
                  </a:lnTo>
                  <a:lnTo>
                    <a:pt x="170" y="1435"/>
                  </a:lnTo>
                  <a:lnTo>
                    <a:pt x="170" y="1445"/>
                  </a:lnTo>
                  <a:lnTo>
                    <a:pt x="170" y="1454"/>
                  </a:lnTo>
                  <a:lnTo>
                    <a:pt x="170" y="1464"/>
                  </a:lnTo>
                  <a:lnTo>
                    <a:pt x="170" y="1469"/>
                  </a:lnTo>
                  <a:lnTo>
                    <a:pt x="170" y="1478"/>
                  </a:lnTo>
                  <a:lnTo>
                    <a:pt x="170" y="1483"/>
                  </a:lnTo>
                  <a:lnTo>
                    <a:pt x="170" y="1488"/>
                  </a:lnTo>
                  <a:lnTo>
                    <a:pt x="170" y="1498"/>
                  </a:lnTo>
                  <a:lnTo>
                    <a:pt x="170" y="1508"/>
                  </a:lnTo>
                  <a:lnTo>
                    <a:pt x="170" y="1512"/>
                  </a:lnTo>
                  <a:lnTo>
                    <a:pt x="170" y="1517"/>
                  </a:lnTo>
                  <a:lnTo>
                    <a:pt x="170" y="1527"/>
                  </a:lnTo>
                  <a:lnTo>
                    <a:pt x="175" y="1532"/>
                  </a:lnTo>
                  <a:lnTo>
                    <a:pt x="175" y="1537"/>
                  </a:lnTo>
                  <a:lnTo>
                    <a:pt x="175" y="1541"/>
                  </a:lnTo>
                  <a:lnTo>
                    <a:pt x="175" y="1546"/>
                  </a:lnTo>
                  <a:lnTo>
                    <a:pt x="175" y="1551"/>
                  </a:lnTo>
                  <a:lnTo>
                    <a:pt x="175" y="1556"/>
                  </a:lnTo>
                  <a:lnTo>
                    <a:pt x="175" y="1561"/>
                  </a:lnTo>
                  <a:lnTo>
                    <a:pt x="180" y="1556"/>
                  </a:lnTo>
                  <a:lnTo>
                    <a:pt x="180" y="1551"/>
                  </a:lnTo>
                  <a:lnTo>
                    <a:pt x="180" y="1546"/>
                  </a:lnTo>
                  <a:lnTo>
                    <a:pt x="180" y="1541"/>
                  </a:lnTo>
                  <a:lnTo>
                    <a:pt x="180" y="1537"/>
                  </a:lnTo>
                  <a:lnTo>
                    <a:pt x="180" y="1532"/>
                  </a:lnTo>
                  <a:lnTo>
                    <a:pt x="180" y="1527"/>
                  </a:lnTo>
                  <a:lnTo>
                    <a:pt x="184" y="1527"/>
                  </a:lnTo>
                  <a:lnTo>
                    <a:pt x="184" y="1522"/>
                  </a:lnTo>
                  <a:lnTo>
                    <a:pt x="184" y="1517"/>
                  </a:lnTo>
                  <a:lnTo>
                    <a:pt x="184" y="1512"/>
                  </a:lnTo>
                  <a:lnTo>
                    <a:pt x="184" y="1508"/>
                  </a:lnTo>
                  <a:lnTo>
                    <a:pt x="184" y="1503"/>
                  </a:lnTo>
                  <a:lnTo>
                    <a:pt x="184" y="1498"/>
                  </a:lnTo>
                  <a:lnTo>
                    <a:pt x="184" y="1493"/>
                  </a:lnTo>
                  <a:lnTo>
                    <a:pt x="184" y="1488"/>
                  </a:lnTo>
                  <a:lnTo>
                    <a:pt x="184" y="1483"/>
                  </a:lnTo>
                  <a:lnTo>
                    <a:pt x="184" y="1478"/>
                  </a:lnTo>
                  <a:lnTo>
                    <a:pt x="189" y="1474"/>
                  </a:lnTo>
                  <a:lnTo>
                    <a:pt x="189" y="1464"/>
                  </a:lnTo>
                  <a:lnTo>
                    <a:pt x="189" y="1459"/>
                  </a:lnTo>
                  <a:lnTo>
                    <a:pt x="189" y="1454"/>
                  </a:lnTo>
                  <a:lnTo>
                    <a:pt x="189" y="1449"/>
                  </a:lnTo>
                  <a:lnTo>
                    <a:pt x="189" y="1445"/>
                  </a:lnTo>
                  <a:lnTo>
                    <a:pt x="189" y="1440"/>
                  </a:lnTo>
                  <a:lnTo>
                    <a:pt x="189" y="1435"/>
                  </a:lnTo>
                  <a:lnTo>
                    <a:pt x="189" y="1430"/>
                  </a:lnTo>
                  <a:lnTo>
                    <a:pt x="189" y="1425"/>
                  </a:lnTo>
                  <a:lnTo>
                    <a:pt x="189" y="1420"/>
                  </a:lnTo>
                  <a:lnTo>
                    <a:pt x="189" y="1415"/>
                  </a:lnTo>
                  <a:lnTo>
                    <a:pt x="189" y="1411"/>
                  </a:lnTo>
                  <a:lnTo>
                    <a:pt x="194" y="1411"/>
                  </a:lnTo>
                  <a:lnTo>
                    <a:pt x="194" y="1406"/>
                  </a:lnTo>
                  <a:lnTo>
                    <a:pt x="194" y="1401"/>
                  </a:lnTo>
                  <a:lnTo>
                    <a:pt x="194" y="1396"/>
                  </a:lnTo>
                  <a:lnTo>
                    <a:pt x="194" y="1391"/>
                  </a:lnTo>
                  <a:lnTo>
                    <a:pt x="194" y="1386"/>
                  </a:lnTo>
                  <a:lnTo>
                    <a:pt x="194" y="1381"/>
                  </a:lnTo>
                  <a:lnTo>
                    <a:pt x="194" y="1377"/>
                  </a:lnTo>
                  <a:lnTo>
                    <a:pt x="194" y="1372"/>
                  </a:lnTo>
                  <a:lnTo>
                    <a:pt x="194" y="1367"/>
                  </a:lnTo>
                  <a:lnTo>
                    <a:pt x="199" y="1367"/>
                  </a:lnTo>
                  <a:lnTo>
                    <a:pt x="199" y="1362"/>
                  </a:lnTo>
                  <a:lnTo>
                    <a:pt x="199" y="1357"/>
                  </a:lnTo>
                  <a:lnTo>
                    <a:pt x="199" y="1352"/>
                  </a:lnTo>
                  <a:lnTo>
                    <a:pt x="199" y="1348"/>
                  </a:lnTo>
                  <a:lnTo>
                    <a:pt x="199" y="1343"/>
                  </a:lnTo>
                  <a:lnTo>
                    <a:pt x="199" y="1338"/>
                  </a:lnTo>
                  <a:lnTo>
                    <a:pt x="199" y="1333"/>
                  </a:lnTo>
                  <a:lnTo>
                    <a:pt x="199" y="1328"/>
                  </a:lnTo>
                  <a:lnTo>
                    <a:pt x="199" y="1323"/>
                  </a:lnTo>
                  <a:lnTo>
                    <a:pt x="199" y="1314"/>
                  </a:lnTo>
                  <a:lnTo>
                    <a:pt x="199" y="1309"/>
                  </a:lnTo>
                  <a:lnTo>
                    <a:pt x="199" y="1304"/>
                  </a:lnTo>
                  <a:lnTo>
                    <a:pt x="199" y="1299"/>
                  </a:lnTo>
                  <a:lnTo>
                    <a:pt x="204" y="1289"/>
                  </a:lnTo>
                  <a:lnTo>
                    <a:pt x="204" y="1285"/>
                  </a:lnTo>
                  <a:lnTo>
                    <a:pt x="204" y="1280"/>
                  </a:lnTo>
                  <a:lnTo>
                    <a:pt x="204" y="1275"/>
                  </a:lnTo>
                  <a:lnTo>
                    <a:pt x="204" y="1270"/>
                  </a:lnTo>
                  <a:lnTo>
                    <a:pt x="204" y="1260"/>
                  </a:lnTo>
                  <a:lnTo>
                    <a:pt x="204" y="1255"/>
                  </a:lnTo>
                  <a:lnTo>
                    <a:pt x="204" y="1251"/>
                  </a:lnTo>
                  <a:lnTo>
                    <a:pt x="204" y="1241"/>
                  </a:lnTo>
                  <a:lnTo>
                    <a:pt x="204" y="1236"/>
                  </a:lnTo>
                  <a:lnTo>
                    <a:pt x="204" y="1231"/>
                  </a:lnTo>
                  <a:lnTo>
                    <a:pt x="204" y="1226"/>
                  </a:lnTo>
                  <a:lnTo>
                    <a:pt x="204" y="1222"/>
                  </a:lnTo>
                  <a:lnTo>
                    <a:pt x="204" y="1217"/>
                  </a:lnTo>
                  <a:lnTo>
                    <a:pt x="209" y="1212"/>
                  </a:lnTo>
                  <a:lnTo>
                    <a:pt x="209" y="1207"/>
                  </a:lnTo>
                  <a:lnTo>
                    <a:pt x="209" y="1202"/>
                  </a:lnTo>
                  <a:lnTo>
                    <a:pt x="209" y="1197"/>
                  </a:lnTo>
                  <a:lnTo>
                    <a:pt x="209" y="1192"/>
                  </a:lnTo>
                  <a:lnTo>
                    <a:pt x="209" y="1183"/>
                  </a:lnTo>
                  <a:lnTo>
                    <a:pt x="209" y="1178"/>
                  </a:lnTo>
                  <a:lnTo>
                    <a:pt x="209" y="1173"/>
                  </a:lnTo>
                  <a:lnTo>
                    <a:pt x="209" y="1168"/>
                  </a:lnTo>
                  <a:lnTo>
                    <a:pt x="209" y="1163"/>
                  </a:lnTo>
                  <a:lnTo>
                    <a:pt x="209" y="1158"/>
                  </a:lnTo>
                  <a:lnTo>
                    <a:pt x="209" y="1154"/>
                  </a:lnTo>
                  <a:lnTo>
                    <a:pt x="209" y="1144"/>
                  </a:lnTo>
                  <a:lnTo>
                    <a:pt x="209" y="1139"/>
                  </a:lnTo>
                  <a:lnTo>
                    <a:pt x="209" y="1134"/>
                  </a:lnTo>
                  <a:lnTo>
                    <a:pt x="214" y="1129"/>
                  </a:lnTo>
                  <a:lnTo>
                    <a:pt x="214" y="1125"/>
                  </a:lnTo>
                  <a:lnTo>
                    <a:pt x="214" y="1115"/>
                  </a:lnTo>
                  <a:lnTo>
                    <a:pt x="214" y="1110"/>
                  </a:lnTo>
                  <a:lnTo>
                    <a:pt x="214" y="1105"/>
                  </a:lnTo>
                  <a:lnTo>
                    <a:pt x="214" y="1095"/>
                  </a:lnTo>
                  <a:lnTo>
                    <a:pt x="214" y="1091"/>
                  </a:lnTo>
                  <a:lnTo>
                    <a:pt x="214" y="1081"/>
                  </a:lnTo>
                  <a:lnTo>
                    <a:pt x="214" y="1076"/>
                  </a:lnTo>
                  <a:lnTo>
                    <a:pt x="214" y="1071"/>
                  </a:lnTo>
                  <a:lnTo>
                    <a:pt x="214" y="1062"/>
                  </a:lnTo>
                  <a:lnTo>
                    <a:pt x="214" y="1057"/>
                  </a:lnTo>
                  <a:lnTo>
                    <a:pt x="214" y="1047"/>
                  </a:lnTo>
                  <a:lnTo>
                    <a:pt x="214" y="1042"/>
                  </a:lnTo>
                  <a:lnTo>
                    <a:pt x="218" y="1037"/>
                  </a:lnTo>
                  <a:lnTo>
                    <a:pt x="218" y="1028"/>
                  </a:lnTo>
                  <a:lnTo>
                    <a:pt x="218" y="1023"/>
                  </a:lnTo>
                  <a:lnTo>
                    <a:pt x="218" y="1013"/>
                  </a:lnTo>
                  <a:lnTo>
                    <a:pt x="218" y="1008"/>
                  </a:lnTo>
                  <a:lnTo>
                    <a:pt x="218" y="998"/>
                  </a:lnTo>
                  <a:lnTo>
                    <a:pt x="218" y="994"/>
                  </a:lnTo>
                  <a:lnTo>
                    <a:pt x="218" y="984"/>
                  </a:lnTo>
                  <a:lnTo>
                    <a:pt x="218" y="974"/>
                  </a:lnTo>
                  <a:lnTo>
                    <a:pt x="218" y="969"/>
                  </a:lnTo>
                  <a:lnTo>
                    <a:pt x="218" y="960"/>
                  </a:lnTo>
                  <a:lnTo>
                    <a:pt x="218" y="955"/>
                  </a:lnTo>
                  <a:lnTo>
                    <a:pt x="218" y="945"/>
                  </a:lnTo>
                  <a:lnTo>
                    <a:pt x="218" y="940"/>
                  </a:lnTo>
                  <a:lnTo>
                    <a:pt x="218" y="931"/>
                  </a:lnTo>
                  <a:lnTo>
                    <a:pt x="223" y="926"/>
                  </a:lnTo>
                  <a:lnTo>
                    <a:pt x="223" y="916"/>
                  </a:lnTo>
                  <a:lnTo>
                    <a:pt x="223" y="911"/>
                  </a:lnTo>
                  <a:lnTo>
                    <a:pt x="223" y="902"/>
                  </a:lnTo>
                  <a:lnTo>
                    <a:pt x="223" y="897"/>
                  </a:lnTo>
                  <a:lnTo>
                    <a:pt x="223" y="887"/>
                  </a:lnTo>
                  <a:lnTo>
                    <a:pt x="223" y="882"/>
                  </a:lnTo>
                  <a:lnTo>
                    <a:pt x="223" y="872"/>
                  </a:lnTo>
                  <a:lnTo>
                    <a:pt x="223" y="868"/>
                  </a:lnTo>
                  <a:lnTo>
                    <a:pt x="223" y="858"/>
                  </a:lnTo>
                  <a:lnTo>
                    <a:pt x="223" y="853"/>
                  </a:lnTo>
                  <a:lnTo>
                    <a:pt x="223" y="843"/>
                  </a:lnTo>
                  <a:lnTo>
                    <a:pt x="223" y="839"/>
                  </a:lnTo>
                  <a:lnTo>
                    <a:pt x="223" y="834"/>
                  </a:lnTo>
                  <a:lnTo>
                    <a:pt x="223" y="824"/>
                  </a:lnTo>
                  <a:lnTo>
                    <a:pt x="228" y="819"/>
                  </a:lnTo>
                  <a:lnTo>
                    <a:pt x="228" y="814"/>
                  </a:lnTo>
                  <a:lnTo>
                    <a:pt x="228" y="805"/>
                  </a:lnTo>
                  <a:lnTo>
                    <a:pt x="228" y="800"/>
                  </a:lnTo>
                  <a:lnTo>
                    <a:pt x="228" y="790"/>
                  </a:lnTo>
                  <a:lnTo>
                    <a:pt x="228" y="785"/>
                  </a:lnTo>
                  <a:lnTo>
                    <a:pt x="228" y="775"/>
                  </a:lnTo>
                  <a:lnTo>
                    <a:pt x="228" y="766"/>
                  </a:lnTo>
                  <a:lnTo>
                    <a:pt x="228" y="761"/>
                  </a:lnTo>
                  <a:lnTo>
                    <a:pt x="228" y="751"/>
                  </a:lnTo>
                  <a:lnTo>
                    <a:pt x="228" y="742"/>
                  </a:lnTo>
                  <a:lnTo>
                    <a:pt x="228" y="737"/>
                  </a:lnTo>
                  <a:lnTo>
                    <a:pt x="228" y="727"/>
                  </a:lnTo>
                  <a:lnTo>
                    <a:pt x="228" y="722"/>
                  </a:lnTo>
                  <a:lnTo>
                    <a:pt x="233" y="712"/>
                  </a:lnTo>
                  <a:lnTo>
                    <a:pt x="233" y="708"/>
                  </a:lnTo>
                  <a:lnTo>
                    <a:pt x="233" y="703"/>
                  </a:lnTo>
                  <a:lnTo>
                    <a:pt x="233" y="693"/>
                  </a:lnTo>
                  <a:lnTo>
                    <a:pt x="233" y="688"/>
                  </a:lnTo>
                  <a:lnTo>
                    <a:pt x="233" y="683"/>
                  </a:lnTo>
                  <a:lnTo>
                    <a:pt x="233" y="679"/>
                  </a:lnTo>
                  <a:lnTo>
                    <a:pt x="233" y="674"/>
                  </a:lnTo>
                  <a:lnTo>
                    <a:pt x="233" y="669"/>
                  </a:lnTo>
                  <a:lnTo>
                    <a:pt x="233" y="664"/>
                  </a:lnTo>
                  <a:lnTo>
                    <a:pt x="233" y="659"/>
                  </a:lnTo>
                  <a:lnTo>
                    <a:pt x="233" y="654"/>
                  </a:lnTo>
                  <a:lnTo>
                    <a:pt x="233" y="649"/>
                  </a:lnTo>
                  <a:lnTo>
                    <a:pt x="238" y="649"/>
                  </a:lnTo>
                  <a:lnTo>
                    <a:pt x="238" y="645"/>
                  </a:lnTo>
                  <a:lnTo>
                    <a:pt x="238" y="640"/>
                  </a:lnTo>
                  <a:lnTo>
                    <a:pt x="238" y="635"/>
                  </a:lnTo>
                  <a:lnTo>
                    <a:pt x="243" y="635"/>
                  </a:lnTo>
                  <a:lnTo>
                    <a:pt x="243" y="640"/>
                  </a:lnTo>
                  <a:lnTo>
                    <a:pt x="243" y="645"/>
                  </a:lnTo>
                  <a:lnTo>
                    <a:pt x="243" y="649"/>
                  </a:lnTo>
                  <a:lnTo>
                    <a:pt x="243" y="654"/>
                  </a:lnTo>
                  <a:lnTo>
                    <a:pt x="243" y="659"/>
                  </a:lnTo>
                  <a:lnTo>
                    <a:pt x="243" y="664"/>
                  </a:lnTo>
                  <a:lnTo>
                    <a:pt x="243" y="669"/>
                  </a:lnTo>
                  <a:lnTo>
                    <a:pt x="243" y="674"/>
                  </a:lnTo>
                  <a:lnTo>
                    <a:pt x="248" y="679"/>
                  </a:lnTo>
                  <a:lnTo>
                    <a:pt x="248" y="683"/>
                  </a:lnTo>
                  <a:lnTo>
                    <a:pt x="248" y="688"/>
                  </a:lnTo>
                  <a:lnTo>
                    <a:pt x="248" y="693"/>
                  </a:lnTo>
                  <a:lnTo>
                    <a:pt x="248" y="698"/>
                  </a:lnTo>
                  <a:lnTo>
                    <a:pt x="248" y="703"/>
                  </a:lnTo>
                  <a:lnTo>
                    <a:pt x="248" y="708"/>
                  </a:lnTo>
                  <a:lnTo>
                    <a:pt x="248" y="712"/>
                  </a:lnTo>
                  <a:lnTo>
                    <a:pt x="248" y="717"/>
                  </a:lnTo>
                  <a:lnTo>
                    <a:pt x="248" y="722"/>
                  </a:lnTo>
                  <a:lnTo>
                    <a:pt x="248" y="727"/>
                  </a:lnTo>
                  <a:lnTo>
                    <a:pt x="248" y="732"/>
                  </a:lnTo>
                  <a:lnTo>
                    <a:pt x="248" y="737"/>
                  </a:lnTo>
                  <a:lnTo>
                    <a:pt x="248" y="742"/>
                  </a:lnTo>
                  <a:lnTo>
                    <a:pt x="252" y="746"/>
                  </a:lnTo>
                  <a:lnTo>
                    <a:pt x="252" y="751"/>
                  </a:lnTo>
                  <a:lnTo>
                    <a:pt x="252" y="756"/>
                  </a:lnTo>
                  <a:lnTo>
                    <a:pt x="252" y="761"/>
                  </a:lnTo>
                  <a:lnTo>
                    <a:pt x="252" y="766"/>
                  </a:lnTo>
                  <a:lnTo>
                    <a:pt x="252" y="771"/>
                  </a:lnTo>
                  <a:lnTo>
                    <a:pt x="252" y="775"/>
                  </a:lnTo>
                  <a:lnTo>
                    <a:pt x="252" y="780"/>
                  </a:lnTo>
                  <a:lnTo>
                    <a:pt x="252" y="785"/>
                  </a:lnTo>
                  <a:lnTo>
                    <a:pt x="252" y="790"/>
                  </a:lnTo>
                  <a:lnTo>
                    <a:pt x="252" y="795"/>
                  </a:lnTo>
                  <a:lnTo>
                    <a:pt x="252" y="800"/>
                  </a:lnTo>
                  <a:lnTo>
                    <a:pt x="252" y="805"/>
                  </a:lnTo>
                  <a:lnTo>
                    <a:pt x="257" y="805"/>
                  </a:lnTo>
                  <a:lnTo>
                    <a:pt x="257" y="809"/>
                  </a:lnTo>
                  <a:lnTo>
                    <a:pt x="257" y="814"/>
                  </a:lnTo>
                  <a:lnTo>
                    <a:pt x="262" y="814"/>
                  </a:lnTo>
                  <a:lnTo>
                    <a:pt x="262" y="809"/>
                  </a:lnTo>
                  <a:lnTo>
                    <a:pt x="262" y="805"/>
                  </a:lnTo>
                  <a:lnTo>
                    <a:pt x="262" y="800"/>
                  </a:lnTo>
                  <a:lnTo>
                    <a:pt x="262" y="795"/>
                  </a:lnTo>
                  <a:lnTo>
                    <a:pt x="262" y="790"/>
                  </a:lnTo>
                  <a:lnTo>
                    <a:pt x="262" y="785"/>
                  </a:lnTo>
                  <a:lnTo>
                    <a:pt x="262" y="780"/>
                  </a:lnTo>
                  <a:lnTo>
                    <a:pt x="262" y="775"/>
                  </a:lnTo>
                  <a:lnTo>
                    <a:pt x="267" y="771"/>
                  </a:lnTo>
                  <a:lnTo>
                    <a:pt x="267" y="766"/>
                  </a:lnTo>
                  <a:lnTo>
                    <a:pt x="267" y="761"/>
                  </a:lnTo>
                  <a:lnTo>
                    <a:pt x="267" y="756"/>
                  </a:lnTo>
                  <a:lnTo>
                    <a:pt x="267" y="751"/>
                  </a:lnTo>
                  <a:lnTo>
                    <a:pt x="267" y="746"/>
                  </a:lnTo>
                  <a:lnTo>
                    <a:pt x="267" y="742"/>
                  </a:lnTo>
                  <a:lnTo>
                    <a:pt x="267" y="737"/>
                  </a:lnTo>
                  <a:lnTo>
                    <a:pt x="267" y="732"/>
                  </a:lnTo>
                  <a:lnTo>
                    <a:pt x="267" y="727"/>
                  </a:lnTo>
                  <a:lnTo>
                    <a:pt x="267" y="722"/>
                  </a:lnTo>
                  <a:lnTo>
                    <a:pt x="267" y="717"/>
                  </a:lnTo>
                  <a:lnTo>
                    <a:pt x="267" y="708"/>
                  </a:lnTo>
                  <a:lnTo>
                    <a:pt x="267" y="703"/>
                  </a:lnTo>
                  <a:lnTo>
                    <a:pt x="267" y="698"/>
                  </a:lnTo>
                  <a:lnTo>
                    <a:pt x="272" y="693"/>
                  </a:lnTo>
                  <a:lnTo>
                    <a:pt x="272" y="683"/>
                  </a:lnTo>
                  <a:lnTo>
                    <a:pt x="272" y="679"/>
                  </a:lnTo>
                  <a:lnTo>
                    <a:pt x="272" y="669"/>
                  </a:lnTo>
                  <a:lnTo>
                    <a:pt x="272" y="664"/>
                  </a:lnTo>
                  <a:lnTo>
                    <a:pt x="272" y="654"/>
                  </a:lnTo>
                  <a:lnTo>
                    <a:pt x="272" y="649"/>
                  </a:lnTo>
                  <a:lnTo>
                    <a:pt x="272" y="645"/>
                  </a:lnTo>
                  <a:lnTo>
                    <a:pt x="272" y="635"/>
                  </a:lnTo>
                  <a:lnTo>
                    <a:pt x="272" y="625"/>
                  </a:lnTo>
                  <a:lnTo>
                    <a:pt x="272" y="620"/>
                  </a:lnTo>
                  <a:lnTo>
                    <a:pt x="272" y="611"/>
                  </a:lnTo>
                  <a:lnTo>
                    <a:pt x="272" y="606"/>
                  </a:lnTo>
                  <a:lnTo>
                    <a:pt x="272" y="601"/>
                  </a:lnTo>
                  <a:lnTo>
                    <a:pt x="277" y="591"/>
                  </a:lnTo>
                  <a:lnTo>
                    <a:pt x="277" y="582"/>
                  </a:lnTo>
                  <a:lnTo>
                    <a:pt x="277" y="577"/>
                  </a:lnTo>
                  <a:lnTo>
                    <a:pt x="277" y="572"/>
                  </a:lnTo>
                  <a:lnTo>
                    <a:pt x="277" y="562"/>
                  </a:lnTo>
                  <a:lnTo>
                    <a:pt x="277" y="557"/>
                  </a:lnTo>
                  <a:lnTo>
                    <a:pt x="277" y="548"/>
                  </a:lnTo>
                  <a:lnTo>
                    <a:pt x="277" y="543"/>
                  </a:lnTo>
                  <a:lnTo>
                    <a:pt x="277" y="533"/>
                  </a:lnTo>
                  <a:lnTo>
                    <a:pt x="277" y="523"/>
                  </a:lnTo>
                  <a:lnTo>
                    <a:pt x="277" y="519"/>
                  </a:lnTo>
                  <a:lnTo>
                    <a:pt x="277" y="514"/>
                  </a:lnTo>
                  <a:lnTo>
                    <a:pt x="277" y="504"/>
                  </a:lnTo>
                  <a:lnTo>
                    <a:pt x="277" y="499"/>
                  </a:lnTo>
                  <a:lnTo>
                    <a:pt x="277" y="489"/>
                  </a:lnTo>
                  <a:lnTo>
                    <a:pt x="281" y="485"/>
                  </a:lnTo>
                  <a:lnTo>
                    <a:pt x="281" y="480"/>
                  </a:lnTo>
                  <a:lnTo>
                    <a:pt x="281" y="475"/>
                  </a:lnTo>
                  <a:lnTo>
                    <a:pt x="281" y="465"/>
                  </a:lnTo>
                  <a:lnTo>
                    <a:pt x="281" y="460"/>
                  </a:lnTo>
                  <a:lnTo>
                    <a:pt x="281" y="455"/>
                  </a:lnTo>
                  <a:lnTo>
                    <a:pt x="281" y="451"/>
                  </a:lnTo>
                  <a:lnTo>
                    <a:pt x="281" y="446"/>
                  </a:lnTo>
                  <a:lnTo>
                    <a:pt x="281" y="441"/>
                  </a:lnTo>
                  <a:lnTo>
                    <a:pt x="281" y="436"/>
                  </a:lnTo>
                  <a:lnTo>
                    <a:pt x="281" y="431"/>
                  </a:lnTo>
                  <a:lnTo>
                    <a:pt x="281" y="426"/>
                  </a:lnTo>
                  <a:lnTo>
                    <a:pt x="286" y="422"/>
                  </a:lnTo>
                </a:path>
              </a:pathLst>
            </a:custGeom>
            <a:noFill/>
            <a:ln w="2222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9">
              <a:extLst>
                <a:ext uri="{FF2B5EF4-FFF2-40B4-BE49-F238E27FC236}">
                  <a16:creationId xmlns:a16="http://schemas.microsoft.com/office/drawing/2014/main" id="{7B7D797B-15C0-E489-2DDF-6D733EEF2E8D}"/>
                </a:ext>
              </a:extLst>
            </p:cNvPr>
            <p:cNvSpPr>
              <a:spLocks/>
            </p:cNvSpPr>
            <p:nvPr/>
          </p:nvSpPr>
          <p:spPr bwMode="auto">
            <a:xfrm>
              <a:off x="3865" y="2130"/>
              <a:ext cx="320" cy="1018"/>
            </a:xfrm>
            <a:custGeom>
              <a:avLst/>
              <a:gdLst>
                <a:gd name="T0" fmla="*/ 5 w 320"/>
                <a:gd name="T1" fmla="*/ 24 h 1018"/>
                <a:gd name="T2" fmla="*/ 10 w 320"/>
                <a:gd name="T3" fmla="*/ 92 h 1018"/>
                <a:gd name="T4" fmla="*/ 15 w 320"/>
                <a:gd name="T5" fmla="*/ 180 h 1018"/>
                <a:gd name="T6" fmla="*/ 20 w 320"/>
                <a:gd name="T7" fmla="*/ 296 h 1018"/>
                <a:gd name="T8" fmla="*/ 20 w 320"/>
                <a:gd name="T9" fmla="*/ 446 h 1018"/>
                <a:gd name="T10" fmla="*/ 25 w 320"/>
                <a:gd name="T11" fmla="*/ 601 h 1018"/>
                <a:gd name="T12" fmla="*/ 29 w 320"/>
                <a:gd name="T13" fmla="*/ 742 h 1018"/>
                <a:gd name="T14" fmla="*/ 34 w 320"/>
                <a:gd name="T15" fmla="*/ 858 h 1018"/>
                <a:gd name="T16" fmla="*/ 34 w 320"/>
                <a:gd name="T17" fmla="*/ 936 h 1018"/>
                <a:gd name="T18" fmla="*/ 44 w 320"/>
                <a:gd name="T19" fmla="*/ 975 h 1018"/>
                <a:gd name="T20" fmla="*/ 49 w 320"/>
                <a:gd name="T21" fmla="*/ 912 h 1018"/>
                <a:gd name="T22" fmla="*/ 49 w 320"/>
                <a:gd name="T23" fmla="*/ 815 h 1018"/>
                <a:gd name="T24" fmla="*/ 54 w 320"/>
                <a:gd name="T25" fmla="*/ 718 h 1018"/>
                <a:gd name="T26" fmla="*/ 58 w 320"/>
                <a:gd name="T27" fmla="*/ 650 h 1018"/>
                <a:gd name="T28" fmla="*/ 68 w 320"/>
                <a:gd name="T29" fmla="*/ 635 h 1018"/>
                <a:gd name="T30" fmla="*/ 73 w 320"/>
                <a:gd name="T31" fmla="*/ 684 h 1018"/>
                <a:gd name="T32" fmla="*/ 78 w 320"/>
                <a:gd name="T33" fmla="*/ 732 h 1018"/>
                <a:gd name="T34" fmla="*/ 88 w 320"/>
                <a:gd name="T35" fmla="*/ 689 h 1018"/>
                <a:gd name="T36" fmla="*/ 97 w 320"/>
                <a:gd name="T37" fmla="*/ 640 h 1018"/>
                <a:gd name="T38" fmla="*/ 97 w 320"/>
                <a:gd name="T39" fmla="*/ 587 h 1018"/>
                <a:gd name="T40" fmla="*/ 102 w 320"/>
                <a:gd name="T41" fmla="*/ 533 h 1018"/>
                <a:gd name="T42" fmla="*/ 107 w 320"/>
                <a:gd name="T43" fmla="*/ 480 h 1018"/>
                <a:gd name="T44" fmla="*/ 122 w 320"/>
                <a:gd name="T45" fmla="*/ 441 h 1018"/>
                <a:gd name="T46" fmla="*/ 126 w 320"/>
                <a:gd name="T47" fmla="*/ 388 h 1018"/>
                <a:gd name="T48" fmla="*/ 131 w 320"/>
                <a:gd name="T49" fmla="*/ 335 h 1018"/>
                <a:gd name="T50" fmla="*/ 136 w 320"/>
                <a:gd name="T51" fmla="*/ 262 h 1018"/>
                <a:gd name="T52" fmla="*/ 136 w 320"/>
                <a:gd name="T53" fmla="*/ 165 h 1018"/>
                <a:gd name="T54" fmla="*/ 141 w 320"/>
                <a:gd name="T55" fmla="*/ 92 h 1018"/>
                <a:gd name="T56" fmla="*/ 146 w 320"/>
                <a:gd name="T57" fmla="*/ 34 h 1018"/>
                <a:gd name="T58" fmla="*/ 151 w 320"/>
                <a:gd name="T59" fmla="*/ 24 h 1018"/>
                <a:gd name="T60" fmla="*/ 155 w 320"/>
                <a:gd name="T61" fmla="*/ 102 h 1018"/>
                <a:gd name="T62" fmla="*/ 160 w 320"/>
                <a:gd name="T63" fmla="*/ 238 h 1018"/>
                <a:gd name="T64" fmla="*/ 165 w 320"/>
                <a:gd name="T65" fmla="*/ 393 h 1018"/>
                <a:gd name="T66" fmla="*/ 165 w 320"/>
                <a:gd name="T67" fmla="*/ 563 h 1018"/>
                <a:gd name="T68" fmla="*/ 170 w 320"/>
                <a:gd name="T69" fmla="*/ 713 h 1018"/>
                <a:gd name="T70" fmla="*/ 175 w 320"/>
                <a:gd name="T71" fmla="*/ 839 h 1018"/>
                <a:gd name="T72" fmla="*/ 180 w 320"/>
                <a:gd name="T73" fmla="*/ 946 h 1018"/>
                <a:gd name="T74" fmla="*/ 180 w 320"/>
                <a:gd name="T75" fmla="*/ 1013 h 1018"/>
                <a:gd name="T76" fmla="*/ 189 w 320"/>
                <a:gd name="T77" fmla="*/ 975 h 1018"/>
                <a:gd name="T78" fmla="*/ 194 w 320"/>
                <a:gd name="T79" fmla="*/ 892 h 1018"/>
                <a:gd name="T80" fmla="*/ 194 w 320"/>
                <a:gd name="T81" fmla="*/ 810 h 1018"/>
                <a:gd name="T82" fmla="*/ 199 w 320"/>
                <a:gd name="T83" fmla="*/ 737 h 1018"/>
                <a:gd name="T84" fmla="*/ 204 w 320"/>
                <a:gd name="T85" fmla="*/ 674 h 1018"/>
                <a:gd name="T86" fmla="*/ 209 w 320"/>
                <a:gd name="T87" fmla="*/ 616 h 1018"/>
                <a:gd name="T88" fmla="*/ 214 w 320"/>
                <a:gd name="T89" fmla="*/ 567 h 1018"/>
                <a:gd name="T90" fmla="*/ 223 w 320"/>
                <a:gd name="T91" fmla="*/ 524 h 1018"/>
                <a:gd name="T92" fmla="*/ 238 w 320"/>
                <a:gd name="T93" fmla="*/ 495 h 1018"/>
                <a:gd name="T94" fmla="*/ 248 w 320"/>
                <a:gd name="T95" fmla="*/ 543 h 1018"/>
                <a:gd name="T96" fmla="*/ 257 w 320"/>
                <a:gd name="T97" fmla="*/ 587 h 1018"/>
                <a:gd name="T98" fmla="*/ 262 w 320"/>
                <a:gd name="T99" fmla="*/ 538 h 1018"/>
                <a:gd name="T100" fmla="*/ 267 w 320"/>
                <a:gd name="T101" fmla="*/ 466 h 1018"/>
                <a:gd name="T102" fmla="*/ 272 w 320"/>
                <a:gd name="T103" fmla="*/ 364 h 1018"/>
                <a:gd name="T104" fmla="*/ 277 w 320"/>
                <a:gd name="T105" fmla="*/ 238 h 1018"/>
                <a:gd name="T106" fmla="*/ 277 w 320"/>
                <a:gd name="T107" fmla="*/ 112 h 1018"/>
                <a:gd name="T108" fmla="*/ 281 w 320"/>
                <a:gd name="T109" fmla="*/ 44 h 1018"/>
                <a:gd name="T110" fmla="*/ 286 w 320"/>
                <a:gd name="T111" fmla="*/ 121 h 1018"/>
                <a:gd name="T112" fmla="*/ 291 w 320"/>
                <a:gd name="T113" fmla="*/ 257 h 1018"/>
                <a:gd name="T114" fmla="*/ 296 w 320"/>
                <a:gd name="T115" fmla="*/ 417 h 1018"/>
                <a:gd name="T116" fmla="*/ 301 w 320"/>
                <a:gd name="T117" fmla="*/ 567 h 1018"/>
                <a:gd name="T118" fmla="*/ 301 w 320"/>
                <a:gd name="T119" fmla="*/ 703 h 1018"/>
                <a:gd name="T120" fmla="*/ 306 w 320"/>
                <a:gd name="T121" fmla="*/ 800 h 1018"/>
                <a:gd name="T122" fmla="*/ 315 w 320"/>
                <a:gd name="T123" fmla="*/ 795 h 1018"/>
                <a:gd name="T124" fmla="*/ 320 w 320"/>
                <a:gd name="T125" fmla="*/ 737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0" h="1018">
                  <a:moveTo>
                    <a:pt x="0" y="20"/>
                  </a:moveTo>
                  <a:lnTo>
                    <a:pt x="0" y="15"/>
                  </a:lnTo>
                  <a:lnTo>
                    <a:pt x="0" y="10"/>
                  </a:lnTo>
                  <a:lnTo>
                    <a:pt x="0" y="5"/>
                  </a:lnTo>
                  <a:lnTo>
                    <a:pt x="0" y="0"/>
                  </a:lnTo>
                  <a:lnTo>
                    <a:pt x="5" y="0"/>
                  </a:lnTo>
                  <a:lnTo>
                    <a:pt x="5" y="5"/>
                  </a:lnTo>
                  <a:lnTo>
                    <a:pt x="5" y="10"/>
                  </a:lnTo>
                  <a:lnTo>
                    <a:pt x="5" y="15"/>
                  </a:lnTo>
                  <a:lnTo>
                    <a:pt x="5" y="20"/>
                  </a:lnTo>
                  <a:lnTo>
                    <a:pt x="5" y="24"/>
                  </a:lnTo>
                  <a:lnTo>
                    <a:pt x="5" y="29"/>
                  </a:lnTo>
                  <a:lnTo>
                    <a:pt x="10" y="34"/>
                  </a:lnTo>
                  <a:lnTo>
                    <a:pt x="10" y="39"/>
                  </a:lnTo>
                  <a:lnTo>
                    <a:pt x="10" y="44"/>
                  </a:lnTo>
                  <a:lnTo>
                    <a:pt x="10" y="49"/>
                  </a:lnTo>
                  <a:lnTo>
                    <a:pt x="10" y="58"/>
                  </a:lnTo>
                  <a:lnTo>
                    <a:pt x="10" y="63"/>
                  </a:lnTo>
                  <a:lnTo>
                    <a:pt x="10" y="68"/>
                  </a:lnTo>
                  <a:lnTo>
                    <a:pt x="10" y="78"/>
                  </a:lnTo>
                  <a:lnTo>
                    <a:pt x="10" y="83"/>
                  </a:lnTo>
                  <a:lnTo>
                    <a:pt x="10" y="92"/>
                  </a:lnTo>
                  <a:lnTo>
                    <a:pt x="10" y="102"/>
                  </a:lnTo>
                  <a:lnTo>
                    <a:pt x="10" y="107"/>
                  </a:lnTo>
                  <a:lnTo>
                    <a:pt x="10" y="112"/>
                  </a:lnTo>
                  <a:lnTo>
                    <a:pt x="10" y="121"/>
                  </a:lnTo>
                  <a:lnTo>
                    <a:pt x="10" y="131"/>
                  </a:lnTo>
                  <a:lnTo>
                    <a:pt x="15" y="136"/>
                  </a:lnTo>
                  <a:lnTo>
                    <a:pt x="15" y="146"/>
                  </a:lnTo>
                  <a:lnTo>
                    <a:pt x="15" y="155"/>
                  </a:lnTo>
                  <a:lnTo>
                    <a:pt x="15" y="165"/>
                  </a:lnTo>
                  <a:lnTo>
                    <a:pt x="15" y="170"/>
                  </a:lnTo>
                  <a:lnTo>
                    <a:pt x="15" y="180"/>
                  </a:lnTo>
                  <a:lnTo>
                    <a:pt x="15" y="189"/>
                  </a:lnTo>
                  <a:lnTo>
                    <a:pt x="15" y="204"/>
                  </a:lnTo>
                  <a:lnTo>
                    <a:pt x="15" y="213"/>
                  </a:lnTo>
                  <a:lnTo>
                    <a:pt x="15" y="223"/>
                  </a:lnTo>
                  <a:lnTo>
                    <a:pt x="15" y="233"/>
                  </a:lnTo>
                  <a:lnTo>
                    <a:pt x="15" y="243"/>
                  </a:lnTo>
                  <a:lnTo>
                    <a:pt x="15" y="252"/>
                  </a:lnTo>
                  <a:lnTo>
                    <a:pt x="15" y="262"/>
                  </a:lnTo>
                  <a:lnTo>
                    <a:pt x="20" y="277"/>
                  </a:lnTo>
                  <a:lnTo>
                    <a:pt x="20" y="286"/>
                  </a:lnTo>
                  <a:lnTo>
                    <a:pt x="20" y="296"/>
                  </a:lnTo>
                  <a:lnTo>
                    <a:pt x="20" y="310"/>
                  </a:lnTo>
                  <a:lnTo>
                    <a:pt x="20" y="320"/>
                  </a:lnTo>
                  <a:lnTo>
                    <a:pt x="20" y="335"/>
                  </a:lnTo>
                  <a:lnTo>
                    <a:pt x="20" y="349"/>
                  </a:lnTo>
                  <a:lnTo>
                    <a:pt x="20" y="364"/>
                  </a:lnTo>
                  <a:lnTo>
                    <a:pt x="20" y="373"/>
                  </a:lnTo>
                  <a:lnTo>
                    <a:pt x="20" y="388"/>
                  </a:lnTo>
                  <a:lnTo>
                    <a:pt x="20" y="403"/>
                  </a:lnTo>
                  <a:lnTo>
                    <a:pt x="20" y="417"/>
                  </a:lnTo>
                  <a:lnTo>
                    <a:pt x="20" y="432"/>
                  </a:lnTo>
                  <a:lnTo>
                    <a:pt x="20" y="446"/>
                  </a:lnTo>
                  <a:lnTo>
                    <a:pt x="20" y="456"/>
                  </a:lnTo>
                  <a:lnTo>
                    <a:pt x="25" y="470"/>
                  </a:lnTo>
                  <a:lnTo>
                    <a:pt x="25" y="485"/>
                  </a:lnTo>
                  <a:lnTo>
                    <a:pt x="25" y="500"/>
                  </a:lnTo>
                  <a:lnTo>
                    <a:pt x="25" y="514"/>
                  </a:lnTo>
                  <a:lnTo>
                    <a:pt x="25" y="529"/>
                  </a:lnTo>
                  <a:lnTo>
                    <a:pt x="25" y="543"/>
                  </a:lnTo>
                  <a:lnTo>
                    <a:pt x="25" y="558"/>
                  </a:lnTo>
                  <a:lnTo>
                    <a:pt x="25" y="572"/>
                  </a:lnTo>
                  <a:lnTo>
                    <a:pt x="25" y="587"/>
                  </a:lnTo>
                  <a:lnTo>
                    <a:pt x="25" y="601"/>
                  </a:lnTo>
                  <a:lnTo>
                    <a:pt x="25" y="616"/>
                  </a:lnTo>
                  <a:lnTo>
                    <a:pt x="25" y="630"/>
                  </a:lnTo>
                  <a:lnTo>
                    <a:pt x="25" y="645"/>
                  </a:lnTo>
                  <a:lnTo>
                    <a:pt x="25" y="660"/>
                  </a:lnTo>
                  <a:lnTo>
                    <a:pt x="29" y="669"/>
                  </a:lnTo>
                  <a:lnTo>
                    <a:pt x="29" y="684"/>
                  </a:lnTo>
                  <a:lnTo>
                    <a:pt x="29" y="693"/>
                  </a:lnTo>
                  <a:lnTo>
                    <a:pt x="29" y="708"/>
                  </a:lnTo>
                  <a:lnTo>
                    <a:pt x="29" y="723"/>
                  </a:lnTo>
                  <a:lnTo>
                    <a:pt x="29" y="732"/>
                  </a:lnTo>
                  <a:lnTo>
                    <a:pt x="29" y="742"/>
                  </a:lnTo>
                  <a:lnTo>
                    <a:pt x="29" y="756"/>
                  </a:lnTo>
                  <a:lnTo>
                    <a:pt x="29" y="766"/>
                  </a:lnTo>
                  <a:lnTo>
                    <a:pt x="29" y="781"/>
                  </a:lnTo>
                  <a:lnTo>
                    <a:pt x="29" y="790"/>
                  </a:lnTo>
                  <a:lnTo>
                    <a:pt x="29" y="800"/>
                  </a:lnTo>
                  <a:lnTo>
                    <a:pt x="29" y="810"/>
                  </a:lnTo>
                  <a:lnTo>
                    <a:pt x="29" y="820"/>
                  </a:lnTo>
                  <a:lnTo>
                    <a:pt x="29" y="829"/>
                  </a:lnTo>
                  <a:lnTo>
                    <a:pt x="34" y="839"/>
                  </a:lnTo>
                  <a:lnTo>
                    <a:pt x="34" y="849"/>
                  </a:lnTo>
                  <a:lnTo>
                    <a:pt x="34" y="858"/>
                  </a:lnTo>
                  <a:lnTo>
                    <a:pt x="34" y="863"/>
                  </a:lnTo>
                  <a:lnTo>
                    <a:pt x="34" y="878"/>
                  </a:lnTo>
                  <a:lnTo>
                    <a:pt x="34" y="883"/>
                  </a:lnTo>
                  <a:lnTo>
                    <a:pt x="34" y="892"/>
                  </a:lnTo>
                  <a:lnTo>
                    <a:pt x="34" y="897"/>
                  </a:lnTo>
                  <a:lnTo>
                    <a:pt x="34" y="907"/>
                  </a:lnTo>
                  <a:lnTo>
                    <a:pt x="34" y="912"/>
                  </a:lnTo>
                  <a:lnTo>
                    <a:pt x="34" y="916"/>
                  </a:lnTo>
                  <a:lnTo>
                    <a:pt x="34" y="926"/>
                  </a:lnTo>
                  <a:lnTo>
                    <a:pt x="34" y="931"/>
                  </a:lnTo>
                  <a:lnTo>
                    <a:pt x="34" y="936"/>
                  </a:lnTo>
                  <a:lnTo>
                    <a:pt x="34" y="941"/>
                  </a:lnTo>
                  <a:lnTo>
                    <a:pt x="39" y="946"/>
                  </a:lnTo>
                  <a:lnTo>
                    <a:pt x="39" y="950"/>
                  </a:lnTo>
                  <a:lnTo>
                    <a:pt x="39" y="955"/>
                  </a:lnTo>
                  <a:lnTo>
                    <a:pt x="39" y="960"/>
                  </a:lnTo>
                  <a:lnTo>
                    <a:pt x="39" y="965"/>
                  </a:lnTo>
                  <a:lnTo>
                    <a:pt x="39" y="970"/>
                  </a:lnTo>
                  <a:lnTo>
                    <a:pt x="39" y="975"/>
                  </a:lnTo>
                  <a:lnTo>
                    <a:pt x="39" y="979"/>
                  </a:lnTo>
                  <a:lnTo>
                    <a:pt x="44" y="979"/>
                  </a:lnTo>
                  <a:lnTo>
                    <a:pt x="44" y="975"/>
                  </a:lnTo>
                  <a:lnTo>
                    <a:pt x="44" y="970"/>
                  </a:lnTo>
                  <a:lnTo>
                    <a:pt x="44" y="965"/>
                  </a:lnTo>
                  <a:lnTo>
                    <a:pt x="44" y="960"/>
                  </a:lnTo>
                  <a:lnTo>
                    <a:pt x="44" y="955"/>
                  </a:lnTo>
                  <a:lnTo>
                    <a:pt x="44" y="950"/>
                  </a:lnTo>
                  <a:lnTo>
                    <a:pt x="44" y="946"/>
                  </a:lnTo>
                  <a:lnTo>
                    <a:pt x="44" y="936"/>
                  </a:lnTo>
                  <a:lnTo>
                    <a:pt x="44" y="931"/>
                  </a:lnTo>
                  <a:lnTo>
                    <a:pt x="44" y="926"/>
                  </a:lnTo>
                  <a:lnTo>
                    <a:pt x="49" y="921"/>
                  </a:lnTo>
                  <a:lnTo>
                    <a:pt x="49" y="912"/>
                  </a:lnTo>
                  <a:lnTo>
                    <a:pt x="49" y="907"/>
                  </a:lnTo>
                  <a:lnTo>
                    <a:pt x="49" y="897"/>
                  </a:lnTo>
                  <a:lnTo>
                    <a:pt x="49" y="887"/>
                  </a:lnTo>
                  <a:lnTo>
                    <a:pt x="49" y="878"/>
                  </a:lnTo>
                  <a:lnTo>
                    <a:pt x="49" y="868"/>
                  </a:lnTo>
                  <a:lnTo>
                    <a:pt x="49" y="858"/>
                  </a:lnTo>
                  <a:lnTo>
                    <a:pt x="49" y="849"/>
                  </a:lnTo>
                  <a:lnTo>
                    <a:pt x="49" y="839"/>
                  </a:lnTo>
                  <a:lnTo>
                    <a:pt x="49" y="834"/>
                  </a:lnTo>
                  <a:lnTo>
                    <a:pt x="49" y="824"/>
                  </a:lnTo>
                  <a:lnTo>
                    <a:pt x="49" y="815"/>
                  </a:lnTo>
                  <a:lnTo>
                    <a:pt x="49" y="805"/>
                  </a:lnTo>
                  <a:lnTo>
                    <a:pt x="54" y="795"/>
                  </a:lnTo>
                  <a:lnTo>
                    <a:pt x="54" y="786"/>
                  </a:lnTo>
                  <a:lnTo>
                    <a:pt x="54" y="776"/>
                  </a:lnTo>
                  <a:lnTo>
                    <a:pt x="54" y="766"/>
                  </a:lnTo>
                  <a:lnTo>
                    <a:pt x="54" y="756"/>
                  </a:lnTo>
                  <a:lnTo>
                    <a:pt x="54" y="747"/>
                  </a:lnTo>
                  <a:lnTo>
                    <a:pt x="54" y="742"/>
                  </a:lnTo>
                  <a:lnTo>
                    <a:pt x="54" y="732"/>
                  </a:lnTo>
                  <a:lnTo>
                    <a:pt x="54" y="723"/>
                  </a:lnTo>
                  <a:lnTo>
                    <a:pt x="54" y="718"/>
                  </a:lnTo>
                  <a:lnTo>
                    <a:pt x="54" y="713"/>
                  </a:lnTo>
                  <a:lnTo>
                    <a:pt x="54" y="703"/>
                  </a:lnTo>
                  <a:lnTo>
                    <a:pt x="54" y="698"/>
                  </a:lnTo>
                  <a:lnTo>
                    <a:pt x="54" y="689"/>
                  </a:lnTo>
                  <a:lnTo>
                    <a:pt x="54" y="684"/>
                  </a:lnTo>
                  <a:lnTo>
                    <a:pt x="58" y="679"/>
                  </a:lnTo>
                  <a:lnTo>
                    <a:pt x="58" y="669"/>
                  </a:lnTo>
                  <a:lnTo>
                    <a:pt x="58" y="664"/>
                  </a:lnTo>
                  <a:lnTo>
                    <a:pt x="58" y="660"/>
                  </a:lnTo>
                  <a:lnTo>
                    <a:pt x="58" y="655"/>
                  </a:lnTo>
                  <a:lnTo>
                    <a:pt x="58" y="650"/>
                  </a:lnTo>
                  <a:lnTo>
                    <a:pt x="58" y="645"/>
                  </a:lnTo>
                  <a:lnTo>
                    <a:pt x="58" y="640"/>
                  </a:lnTo>
                  <a:lnTo>
                    <a:pt x="58" y="635"/>
                  </a:lnTo>
                  <a:lnTo>
                    <a:pt x="58" y="630"/>
                  </a:lnTo>
                  <a:lnTo>
                    <a:pt x="58" y="626"/>
                  </a:lnTo>
                  <a:lnTo>
                    <a:pt x="63" y="621"/>
                  </a:lnTo>
                  <a:lnTo>
                    <a:pt x="63" y="616"/>
                  </a:lnTo>
                  <a:lnTo>
                    <a:pt x="63" y="621"/>
                  </a:lnTo>
                  <a:lnTo>
                    <a:pt x="68" y="626"/>
                  </a:lnTo>
                  <a:lnTo>
                    <a:pt x="68" y="630"/>
                  </a:lnTo>
                  <a:lnTo>
                    <a:pt x="68" y="635"/>
                  </a:lnTo>
                  <a:lnTo>
                    <a:pt x="68" y="640"/>
                  </a:lnTo>
                  <a:lnTo>
                    <a:pt x="68" y="645"/>
                  </a:lnTo>
                  <a:lnTo>
                    <a:pt x="68" y="650"/>
                  </a:lnTo>
                  <a:lnTo>
                    <a:pt x="68" y="655"/>
                  </a:lnTo>
                  <a:lnTo>
                    <a:pt x="68" y="660"/>
                  </a:lnTo>
                  <a:lnTo>
                    <a:pt x="73" y="660"/>
                  </a:lnTo>
                  <a:lnTo>
                    <a:pt x="73" y="664"/>
                  </a:lnTo>
                  <a:lnTo>
                    <a:pt x="73" y="669"/>
                  </a:lnTo>
                  <a:lnTo>
                    <a:pt x="73" y="674"/>
                  </a:lnTo>
                  <a:lnTo>
                    <a:pt x="73" y="679"/>
                  </a:lnTo>
                  <a:lnTo>
                    <a:pt x="73" y="684"/>
                  </a:lnTo>
                  <a:lnTo>
                    <a:pt x="73" y="689"/>
                  </a:lnTo>
                  <a:lnTo>
                    <a:pt x="73" y="693"/>
                  </a:lnTo>
                  <a:lnTo>
                    <a:pt x="73" y="698"/>
                  </a:lnTo>
                  <a:lnTo>
                    <a:pt x="73" y="703"/>
                  </a:lnTo>
                  <a:lnTo>
                    <a:pt x="73" y="708"/>
                  </a:lnTo>
                  <a:lnTo>
                    <a:pt x="78" y="708"/>
                  </a:lnTo>
                  <a:lnTo>
                    <a:pt x="78" y="713"/>
                  </a:lnTo>
                  <a:lnTo>
                    <a:pt x="78" y="718"/>
                  </a:lnTo>
                  <a:lnTo>
                    <a:pt x="78" y="723"/>
                  </a:lnTo>
                  <a:lnTo>
                    <a:pt x="78" y="727"/>
                  </a:lnTo>
                  <a:lnTo>
                    <a:pt x="78" y="732"/>
                  </a:lnTo>
                  <a:lnTo>
                    <a:pt x="78" y="737"/>
                  </a:lnTo>
                  <a:lnTo>
                    <a:pt x="83" y="737"/>
                  </a:lnTo>
                  <a:lnTo>
                    <a:pt x="83" y="742"/>
                  </a:lnTo>
                  <a:lnTo>
                    <a:pt x="83" y="737"/>
                  </a:lnTo>
                  <a:lnTo>
                    <a:pt x="88" y="732"/>
                  </a:lnTo>
                  <a:lnTo>
                    <a:pt x="88" y="727"/>
                  </a:lnTo>
                  <a:lnTo>
                    <a:pt x="88" y="723"/>
                  </a:lnTo>
                  <a:lnTo>
                    <a:pt x="88" y="718"/>
                  </a:lnTo>
                  <a:lnTo>
                    <a:pt x="88" y="713"/>
                  </a:lnTo>
                  <a:lnTo>
                    <a:pt x="88" y="708"/>
                  </a:lnTo>
                  <a:lnTo>
                    <a:pt x="88" y="689"/>
                  </a:lnTo>
                  <a:lnTo>
                    <a:pt x="92" y="684"/>
                  </a:lnTo>
                  <a:lnTo>
                    <a:pt x="92" y="679"/>
                  </a:lnTo>
                  <a:lnTo>
                    <a:pt x="92" y="674"/>
                  </a:lnTo>
                  <a:lnTo>
                    <a:pt x="92" y="669"/>
                  </a:lnTo>
                  <a:lnTo>
                    <a:pt x="92" y="664"/>
                  </a:lnTo>
                  <a:lnTo>
                    <a:pt x="92" y="660"/>
                  </a:lnTo>
                  <a:lnTo>
                    <a:pt x="92" y="655"/>
                  </a:lnTo>
                  <a:lnTo>
                    <a:pt x="92" y="650"/>
                  </a:lnTo>
                  <a:lnTo>
                    <a:pt x="92" y="645"/>
                  </a:lnTo>
                  <a:lnTo>
                    <a:pt x="92" y="640"/>
                  </a:lnTo>
                  <a:lnTo>
                    <a:pt x="97" y="640"/>
                  </a:lnTo>
                  <a:lnTo>
                    <a:pt x="97" y="635"/>
                  </a:lnTo>
                  <a:lnTo>
                    <a:pt x="97" y="630"/>
                  </a:lnTo>
                  <a:lnTo>
                    <a:pt x="97" y="626"/>
                  </a:lnTo>
                  <a:lnTo>
                    <a:pt x="97" y="621"/>
                  </a:lnTo>
                  <a:lnTo>
                    <a:pt x="97" y="616"/>
                  </a:lnTo>
                  <a:lnTo>
                    <a:pt x="97" y="611"/>
                  </a:lnTo>
                  <a:lnTo>
                    <a:pt x="97" y="606"/>
                  </a:lnTo>
                  <a:lnTo>
                    <a:pt x="97" y="601"/>
                  </a:lnTo>
                  <a:lnTo>
                    <a:pt x="97" y="596"/>
                  </a:lnTo>
                  <a:lnTo>
                    <a:pt x="97" y="592"/>
                  </a:lnTo>
                  <a:lnTo>
                    <a:pt x="97" y="587"/>
                  </a:lnTo>
                  <a:lnTo>
                    <a:pt x="97" y="582"/>
                  </a:lnTo>
                  <a:lnTo>
                    <a:pt x="102" y="577"/>
                  </a:lnTo>
                  <a:lnTo>
                    <a:pt x="102" y="572"/>
                  </a:lnTo>
                  <a:lnTo>
                    <a:pt x="102" y="567"/>
                  </a:lnTo>
                  <a:lnTo>
                    <a:pt x="102" y="563"/>
                  </a:lnTo>
                  <a:lnTo>
                    <a:pt x="102" y="558"/>
                  </a:lnTo>
                  <a:lnTo>
                    <a:pt x="102" y="553"/>
                  </a:lnTo>
                  <a:lnTo>
                    <a:pt x="102" y="548"/>
                  </a:lnTo>
                  <a:lnTo>
                    <a:pt x="102" y="543"/>
                  </a:lnTo>
                  <a:lnTo>
                    <a:pt x="102" y="538"/>
                  </a:lnTo>
                  <a:lnTo>
                    <a:pt x="102" y="533"/>
                  </a:lnTo>
                  <a:lnTo>
                    <a:pt x="102" y="529"/>
                  </a:lnTo>
                  <a:lnTo>
                    <a:pt x="102" y="524"/>
                  </a:lnTo>
                  <a:lnTo>
                    <a:pt x="107" y="519"/>
                  </a:lnTo>
                  <a:lnTo>
                    <a:pt x="107" y="514"/>
                  </a:lnTo>
                  <a:lnTo>
                    <a:pt x="107" y="509"/>
                  </a:lnTo>
                  <a:lnTo>
                    <a:pt x="107" y="504"/>
                  </a:lnTo>
                  <a:lnTo>
                    <a:pt x="107" y="500"/>
                  </a:lnTo>
                  <a:lnTo>
                    <a:pt x="107" y="495"/>
                  </a:lnTo>
                  <a:lnTo>
                    <a:pt x="107" y="490"/>
                  </a:lnTo>
                  <a:lnTo>
                    <a:pt x="107" y="485"/>
                  </a:lnTo>
                  <a:lnTo>
                    <a:pt x="107" y="480"/>
                  </a:lnTo>
                  <a:lnTo>
                    <a:pt x="112" y="480"/>
                  </a:lnTo>
                  <a:lnTo>
                    <a:pt x="112" y="475"/>
                  </a:lnTo>
                  <a:lnTo>
                    <a:pt x="112" y="470"/>
                  </a:lnTo>
                  <a:lnTo>
                    <a:pt x="112" y="466"/>
                  </a:lnTo>
                  <a:lnTo>
                    <a:pt x="117" y="466"/>
                  </a:lnTo>
                  <a:lnTo>
                    <a:pt x="117" y="461"/>
                  </a:lnTo>
                  <a:lnTo>
                    <a:pt x="117" y="456"/>
                  </a:lnTo>
                  <a:lnTo>
                    <a:pt x="117" y="451"/>
                  </a:lnTo>
                  <a:lnTo>
                    <a:pt x="122" y="451"/>
                  </a:lnTo>
                  <a:lnTo>
                    <a:pt x="122" y="446"/>
                  </a:lnTo>
                  <a:lnTo>
                    <a:pt x="122" y="441"/>
                  </a:lnTo>
                  <a:lnTo>
                    <a:pt x="122" y="437"/>
                  </a:lnTo>
                  <a:lnTo>
                    <a:pt x="122" y="432"/>
                  </a:lnTo>
                  <a:lnTo>
                    <a:pt x="122" y="427"/>
                  </a:lnTo>
                  <a:lnTo>
                    <a:pt x="122" y="422"/>
                  </a:lnTo>
                  <a:lnTo>
                    <a:pt x="122" y="417"/>
                  </a:lnTo>
                  <a:lnTo>
                    <a:pt x="126" y="412"/>
                  </a:lnTo>
                  <a:lnTo>
                    <a:pt x="126" y="407"/>
                  </a:lnTo>
                  <a:lnTo>
                    <a:pt x="126" y="403"/>
                  </a:lnTo>
                  <a:lnTo>
                    <a:pt x="126" y="398"/>
                  </a:lnTo>
                  <a:lnTo>
                    <a:pt x="126" y="393"/>
                  </a:lnTo>
                  <a:lnTo>
                    <a:pt x="126" y="388"/>
                  </a:lnTo>
                  <a:lnTo>
                    <a:pt x="126" y="383"/>
                  </a:lnTo>
                  <a:lnTo>
                    <a:pt x="126" y="378"/>
                  </a:lnTo>
                  <a:lnTo>
                    <a:pt x="126" y="373"/>
                  </a:lnTo>
                  <a:lnTo>
                    <a:pt x="126" y="369"/>
                  </a:lnTo>
                  <a:lnTo>
                    <a:pt x="126" y="364"/>
                  </a:lnTo>
                  <a:lnTo>
                    <a:pt x="131" y="359"/>
                  </a:lnTo>
                  <a:lnTo>
                    <a:pt x="131" y="354"/>
                  </a:lnTo>
                  <a:lnTo>
                    <a:pt x="131" y="349"/>
                  </a:lnTo>
                  <a:lnTo>
                    <a:pt x="131" y="344"/>
                  </a:lnTo>
                  <a:lnTo>
                    <a:pt x="131" y="340"/>
                  </a:lnTo>
                  <a:lnTo>
                    <a:pt x="131" y="335"/>
                  </a:lnTo>
                  <a:lnTo>
                    <a:pt x="131" y="330"/>
                  </a:lnTo>
                  <a:lnTo>
                    <a:pt x="131" y="325"/>
                  </a:lnTo>
                  <a:lnTo>
                    <a:pt x="131" y="320"/>
                  </a:lnTo>
                  <a:lnTo>
                    <a:pt x="131" y="310"/>
                  </a:lnTo>
                  <a:lnTo>
                    <a:pt x="131" y="306"/>
                  </a:lnTo>
                  <a:lnTo>
                    <a:pt x="131" y="301"/>
                  </a:lnTo>
                  <a:lnTo>
                    <a:pt x="131" y="296"/>
                  </a:lnTo>
                  <a:lnTo>
                    <a:pt x="131" y="286"/>
                  </a:lnTo>
                  <a:lnTo>
                    <a:pt x="131" y="277"/>
                  </a:lnTo>
                  <a:lnTo>
                    <a:pt x="136" y="267"/>
                  </a:lnTo>
                  <a:lnTo>
                    <a:pt x="136" y="262"/>
                  </a:lnTo>
                  <a:lnTo>
                    <a:pt x="136" y="252"/>
                  </a:lnTo>
                  <a:lnTo>
                    <a:pt x="136" y="243"/>
                  </a:lnTo>
                  <a:lnTo>
                    <a:pt x="136" y="233"/>
                  </a:lnTo>
                  <a:lnTo>
                    <a:pt x="136" y="228"/>
                  </a:lnTo>
                  <a:lnTo>
                    <a:pt x="136" y="218"/>
                  </a:lnTo>
                  <a:lnTo>
                    <a:pt x="136" y="209"/>
                  </a:lnTo>
                  <a:lnTo>
                    <a:pt x="136" y="199"/>
                  </a:lnTo>
                  <a:lnTo>
                    <a:pt x="136" y="189"/>
                  </a:lnTo>
                  <a:lnTo>
                    <a:pt x="136" y="184"/>
                  </a:lnTo>
                  <a:lnTo>
                    <a:pt x="136" y="175"/>
                  </a:lnTo>
                  <a:lnTo>
                    <a:pt x="136" y="165"/>
                  </a:lnTo>
                  <a:lnTo>
                    <a:pt x="136" y="155"/>
                  </a:lnTo>
                  <a:lnTo>
                    <a:pt x="141" y="150"/>
                  </a:lnTo>
                  <a:lnTo>
                    <a:pt x="141" y="141"/>
                  </a:lnTo>
                  <a:lnTo>
                    <a:pt x="141" y="136"/>
                  </a:lnTo>
                  <a:lnTo>
                    <a:pt x="141" y="126"/>
                  </a:lnTo>
                  <a:lnTo>
                    <a:pt x="141" y="121"/>
                  </a:lnTo>
                  <a:lnTo>
                    <a:pt x="141" y="117"/>
                  </a:lnTo>
                  <a:lnTo>
                    <a:pt x="141" y="107"/>
                  </a:lnTo>
                  <a:lnTo>
                    <a:pt x="141" y="102"/>
                  </a:lnTo>
                  <a:lnTo>
                    <a:pt x="141" y="97"/>
                  </a:lnTo>
                  <a:lnTo>
                    <a:pt x="141" y="92"/>
                  </a:lnTo>
                  <a:lnTo>
                    <a:pt x="141" y="83"/>
                  </a:lnTo>
                  <a:lnTo>
                    <a:pt x="141" y="78"/>
                  </a:lnTo>
                  <a:lnTo>
                    <a:pt x="141" y="73"/>
                  </a:lnTo>
                  <a:lnTo>
                    <a:pt x="141" y="68"/>
                  </a:lnTo>
                  <a:lnTo>
                    <a:pt x="141" y="63"/>
                  </a:lnTo>
                  <a:lnTo>
                    <a:pt x="146" y="58"/>
                  </a:lnTo>
                  <a:lnTo>
                    <a:pt x="146" y="53"/>
                  </a:lnTo>
                  <a:lnTo>
                    <a:pt x="146" y="49"/>
                  </a:lnTo>
                  <a:lnTo>
                    <a:pt x="146" y="44"/>
                  </a:lnTo>
                  <a:lnTo>
                    <a:pt x="146" y="39"/>
                  </a:lnTo>
                  <a:lnTo>
                    <a:pt x="146" y="34"/>
                  </a:lnTo>
                  <a:lnTo>
                    <a:pt x="146" y="29"/>
                  </a:lnTo>
                  <a:lnTo>
                    <a:pt x="146" y="24"/>
                  </a:lnTo>
                  <a:lnTo>
                    <a:pt x="146" y="20"/>
                  </a:lnTo>
                  <a:lnTo>
                    <a:pt x="146" y="15"/>
                  </a:lnTo>
                  <a:lnTo>
                    <a:pt x="146" y="10"/>
                  </a:lnTo>
                  <a:lnTo>
                    <a:pt x="151" y="10"/>
                  </a:lnTo>
                  <a:lnTo>
                    <a:pt x="151" y="5"/>
                  </a:lnTo>
                  <a:lnTo>
                    <a:pt x="151" y="10"/>
                  </a:lnTo>
                  <a:lnTo>
                    <a:pt x="151" y="15"/>
                  </a:lnTo>
                  <a:lnTo>
                    <a:pt x="151" y="20"/>
                  </a:lnTo>
                  <a:lnTo>
                    <a:pt x="151" y="24"/>
                  </a:lnTo>
                  <a:lnTo>
                    <a:pt x="151" y="29"/>
                  </a:lnTo>
                  <a:lnTo>
                    <a:pt x="151" y="34"/>
                  </a:lnTo>
                  <a:lnTo>
                    <a:pt x="155" y="39"/>
                  </a:lnTo>
                  <a:lnTo>
                    <a:pt x="155" y="49"/>
                  </a:lnTo>
                  <a:lnTo>
                    <a:pt x="155" y="53"/>
                  </a:lnTo>
                  <a:lnTo>
                    <a:pt x="155" y="63"/>
                  </a:lnTo>
                  <a:lnTo>
                    <a:pt x="155" y="68"/>
                  </a:lnTo>
                  <a:lnTo>
                    <a:pt x="155" y="78"/>
                  </a:lnTo>
                  <a:lnTo>
                    <a:pt x="155" y="87"/>
                  </a:lnTo>
                  <a:lnTo>
                    <a:pt x="155" y="92"/>
                  </a:lnTo>
                  <a:lnTo>
                    <a:pt x="155" y="102"/>
                  </a:lnTo>
                  <a:lnTo>
                    <a:pt x="155" y="112"/>
                  </a:lnTo>
                  <a:lnTo>
                    <a:pt x="155" y="121"/>
                  </a:lnTo>
                  <a:lnTo>
                    <a:pt x="155" y="136"/>
                  </a:lnTo>
                  <a:lnTo>
                    <a:pt x="155" y="146"/>
                  </a:lnTo>
                  <a:lnTo>
                    <a:pt x="155" y="155"/>
                  </a:lnTo>
                  <a:lnTo>
                    <a:pt x="160" y="170"/>
                  </a:lnTo>
                  <a:lnTo>
                    <a:pt x="160" y="180"/>
                  </a:lnTo>
                  <a:lnTo>
                    <a:pt x="160" y="194"/>
                  </a:lnTo>
                  <a:lnTo>
                    <a:pt x="160" y="209"/>
                  </a:lnTo>
                  <a:lnTo>
                    <a:pt x="160" y="223"/>
                  </a:lnTo>
                  <a:lnTo>
                    <a:pt x="160" y="238"/>
                  </a:lnTo>
                  <a:lnTo>
                    <a:pt x="160" y="252"/>
                  </a:lnTo>
                  <a:lnTo>
                    <a:pt x="160" y="262"/>
                  </a:lnTo>
                  <a:lnTo>
                    <a:pt x="160" y="277"/>
                  </a:lnTo>
                  <a:lnTo>
                    <a:pt x="160" y="291"/>
                  </a:lnTo>
                  <a:lnTo>
                    <a:pt x="160" y="306"/>
                  </a:lnTo>
                  <a:lnTo>
                    <a:pt x="160" y="320"/>
                  </a:lnTo>
                  <a:lnTo>
                    <a:pt x="160" y="335"/>
                  </a:lnTo>
                  <a:lnTo>
                    <a:pt x="160" y="349"/>
                  </a:lnTo>
                  <a:lnTo>
                    <a:pt x="160" y="364"/>
                  </a:lnTo>
                  <a:lnTo>
                    <a:pt x="165" y="378"/>
                  </a:lnTo>
                  <a:lnTo>
                    <a:pt x="165" y="393"/>
                  </a:lnTo>
                  <a:lnTo>
                    <a:pt x="165" y="412"/>
                  </a:lnTo>
                  <a:lnTo>
                    <a:pt x="165" y="427"/>
                  </a:lnTo>
                  <a:lnTo>
                    <a:pt x="165" y="441"/>
                  </a:lnTo>
                  <a:lnTo>
                    <a:pt x="165" y="456"/>
                  </a:lnTo>
                  <a:lnTo>
                    <a:pt x="165" y="470"/>
                  </a:lnTo>
                  <a:lnTo>
                    <a:pt x="165" y="490"/>
                  </a:lnTo>
                  <a:lnTo>
                    <a:pt x="165" y="500"/>
                  </a:lnTo>
                  <a:lnTo>
                    <a:pt x="165" y="514"/>
                  </a:lnTo>
                  <a:lnTo>
                    <a:pt x="165" y="533"/>
                  </a:lnTo>
                  <a:lnTo>
                    <a:pt x="165" y="548"/>
                  </a:lnTo>
                  <a:lnTo>
                    <a:pt x="165" y="563"/>
                  </a:lnTo>
                  <a:lnTo>
                    <a:pt x="165" y="572"/>
                  </a:lnTo>
                  <a:lnTo>
                    <a:pt x="165" y="592"/>
                  </a:lnTo>
                  <a:lnTo>
                    <a:pt x="170" y="606"/>
                  </a:lnTo>
                  <a:lnTo>
                    <a:pt x="170" y="621"/>
                  </a:lnTo>
                  <a:lnTo>
                    <a:pt x="170" y="635"/>
                  </a:lnTo>
                  <a:lnTo>
                    <a:pt x="170" y="650"/>
                  </a:lnTo>
                  <a:lnTo>
                    <a:pt x="170" y="664"/>
                  </a:lnTo>
                  <a:lnTo>
                    <a:pt x="170" y="674"/>
                  </a:lnTo>
                  <a:lnTo>
                    <a:pt x="170" y="689"/>
                  </a:lnTo>
                  <a:lnTo>
                    <a:pt x="170" y="703"/>
                  </a:lnTo>
                  <a:lnTo>
                    <a:pt x="170" y="713"/>
                  </a:lnTo>
                  <a:lnTo>
                    <a:pt x="170" y="727"/>
                  </a:lnTo>
                  <a:lnTo>
                    <a:pt x="170" y="737"/>
                  </a:lnTo>
                  <a:lnTo>
                    <a:pt x="170" y="752"/>
                  </a:lnTo>
                  <a:lnTo>
                    <a:pt x="170" y="761"/>
                  </a:lnTo>
                  <a:lnTo>
                    <a:pt x="170" y="776"/>
                  </a:lnTo>
                  <a:lnTo>
                    <a:pt x="175" y="786"/>
                  </a:lnTo>
                  <a:lnTo>
                    <a:pt x="175" y="795"/>
                  </a:lnTo>
                  <a:lnTo>
                    <a:pt x="175" y="810"/>
                  </a:lnTo>
                  <a:lnTo>
                    <a:pt x="175" y="820"/>
                  </a:lnTo>
                  <a:lnTo>
                    <a:pt x="175" y="829"/>
                  </a:lnTo>
                  <a:lnTo>
                    <a:pt x="175" y="839"/>
                  </a:lnTo>
                  <a:lnTo>
                    <a:pt x="175" y="849"/>
                  </a:lnTo>
                  <a:lnTo>
                    <a:pt x="175" y="858"/>
                  </a:lnTo>
                  <a:lnTo>
                    <a:pt x="175" y="863"/>
                  </a:lnTo>
                  <a:lnTo>
                    <a:pt x="175" y="878"/>
                  </a:lnTo>
                  <a:lnTo>
                    <a:pt x="175" y="892"/>
                  </a:lnTo>
                  <a:lnTo>
                    <a:pt x="175" y="902"/>
                  </a:lnTo>
                  <a:lnTo>
                    <a:pt x="175" y="912"/>
                  </a:lnTo>
                  <a:lnTo>
                    <a:pt x="175" y="921"/>
                  </a:lnTo>
                  <a:lnTo>
                    <a:pt x="175" y="926"/>
                  </a:lnTo>
                  <a:lnTo>
                    <a:pt x="180" y="936"/>
                  </a:lnTo>
                  <a:lnTo>
                    <a:pt x="180" y="946"/>
                  </a:lnTo>
                  <a:lnTo>
                    <a:pt x="180" y="955"/>
                  </a:lnTo>
                  <a:lnTo>
                    <a:pt x="180" y="960"/>
                  </a:lnTo>
                  <a:lnTo>
                    <a:pt x="180" y="970"/>
                  </a:lnTo>
                  <a:lnTo>
                    <a:pt x="180" y="975"/>
                  </a:lnTo>
                  <a:lnTo>
                    <a:pt x="180" y="984"/>
                  </a:lnTo>
                  <a:lnTo>
                    <a:pt x="180" y="989"/>
                  </a:lnTo>
                  <a:lnTo>
                    <a:pt x="180" y="994"/>
                  </a:lnTo>
                  <a:lnTo>
                    <a:pt x="180" y="999"/>
                  </a:lnTo>
                  <a:lnTo>
                    <a:pt x="180" y="1004"/>
                  </a:lnTo>
                  <a:lnTo>
                    <a:pt x="180" y="1009"/>
                  </a:lnTo>
                  <a:lnTo>
                    <a:pt x="180" y="1013"/>
                  </a:lnTo>
                  <a:lnTo>
                    <a:pt x="185" y="1013"/>
                  </a:lnTo>
                  <a:lnTo>
                    <a:pt x="185" y="1018"/>
                  </a:lnTo>
                  <a:lnTo>
                    <a:pt x="185" y="1013"/>
                  </a:lnTo>
                  <a:lnTo>
                    <a:pt x="185" y="1009"/>
                  </a:lnTo>
                  <a:lnTo>
                    <a:pt x="185" y="1004"/>
                  </a:lnTo>
                  <a:lnTo>
                    <a:pt x="189" y="999"/>
                  </a:lnTo>
                  <a:lnTo>
                    <a:pt x="189" y="994"/>
                  </a:lnTo>
                  <a:lnTo>
                    <a:pt x="189" y="989"/>
                  </a:lnTo>
                  <a:lnTo>
                    <a:pt x="189" y="984"/>
                  </a:lnTo>
                  <a:lnTo>
                    <a:pt x="189" y="979"/>
                  </a:lnTo>
                  <a:lnTo>
                    <a:pt x="189" y="975"/>
                  </a:lnTo>
                  <a:lnTo>
                    <a:pt x="189" y="965"/>
                  </a:lnTo>
                  <a:lnTo>
                    <a:pt x="189" y="960"/>
                  </a:lnTo>
                  <a:lnTo>
                    <a:pt x="189" y="955"/>
                  </a:lnTo>
                  <a:lnTo>
                    <a:pt x="189" y="946"/>
                  </a:lnTo>
                  <a:lnTo>
                    <a:pt x="189" y="941"/>
                  </a:lnTo>
                  <a:lnTo>
                    <a:pt x="189" y="931"/>
                  </a:lnTo>
                  <a:lnTo>
                    <a:pt x="189" y="926"/>
                  </a:lnTo>
                  <a:lnTo>
                    <a:pt x="189" y="916"/>
                  </a:lnTo>
                  <a:lnTo>
                    <a:pt x="194" y="907"/>
                  </a:lnTo>
                  <a:lnTo>
                    <a:pt x="194" y="902"/>
                  </a:lnTo>
                  <a:lnTo>
                    <a:pt x="194" y="892"/>
                  </a:lnTo>
                  <a:lnTo>
                    <a:pt x="194" y="883"/>
                  </a:lnTo>
                  <a:lnTo>
                    <a:pt x="194" y="873"/>
                  </a:lnTo>
                  <a:lnTo>
                    <a:pt x="194" y="868"/>
                  </a:lnTo>
                  <a:lnTo>
                    <a:pt x="194" y="858"/>
                  </a:lnTo>
                  <a:lnTo>
                    <a:pt x="194" y="849"/>
                  </a:lnTo>
                  <a:lnTo>
                    <a:pt x="194" y="844"/>
                  </a:lnTo>
                  <a:lnTo>
                    <a:pt x="194" y="839"/>
                  </a:lnTo>
                  <a:lnTo>
                    <a:pt x="194" y="829"/>
                  </a:lnTo>
                  <a:lnTo>
                    <a:pt x="194" y="824"/>
                  </a:lnTo>
                  <a:lnTo>
                    <a:pt x="194" y="820"/>
                  </a:lnTo>
                  <a:lnTo>
                    <a:pt x="194" y="810"/>
                  </a:lnTo>
                  <a:lnTo>
                    <a:pt x="194" y="805"/>
                  </a:lnTo>
                  <a:lnTo>
                    <a:pt x="199" y="800"/>
                  </a:lnTo>
                  <a:lnTo>
                    <a:pt x="199" y="790"/>
                  </a:lnTo>
                  <a:lnTo>
                    <a:pt x="199" y="786"/>
                  </a:lnTo>
                  <a:lnTo>
                    <a:pt x="199" y="781"/>
                  </a:lnTo>
                  <a:lnTo>
                    <a:pt x="199" y="771"/>
                  </a:lnTo>
                  <a:lnTo>
                    <a:pt x="199" y="766"/>
                  </a:lnTo>
                  <a:lnTo>
                    <a:pt x="199" y="756"/>
                  </a:lnTo>
                  <a:lnTo>
                    <a:pt x="199" y="752"/>
                  </a:lnTo>
                  <a:lnTo>
                    <a:pt x="199" y="747"/>
                  </a:lnTo>
                  <a:lnTo>
                    <a:pt x="199" y="737"/>
                  </a:lnTo>
                  <a:lnTo>
                    <a:pt x="199" y="732"/>
                  </a:lnTo>
                  <a:lnTo>
                    <a:pt x="199" y="727"/>
                  </a:lnTo>
                  <a:lnTo>
                    <a:pt x="199" y="723"/>
                  </a:lnTo>
                  <a:lnTo>
                    <a:pt x="199" y="713"/>
                  </a:lnTo>
                  <a:lnTo>
                    <a:pt x="204" y="708"/>
                  </a:lnTo>
                  <a:lnTo>
                    <a:pt x="204" y="703"/>
                  </a:lnTo>
                  <a:lnTo>
                    <a:pt x="204" y="698"/>
                  </a:lnTo>
                  <a:lnTo>
                    <a:pt x="204" y="689"/>
                  </a:lnTo>
                  <a:lnTo>
                    <a:pt x="204" y="684"/>
                  </a:lnTo>
                  <a:lnTo>
                    <a:pt x="204" y="679"/>
                  </a:lnTo>
                  <a:lnTo>
                    <a:pt x="204" y="674"/>
                  </a:lnTo>
                  <a:lnTo>
                    <a:pt x="204" y="669"/>
                  </a:lnTo>
                  <a:lnTo>
                    <a:pt x="204" y="664"/>
                  </a:lnTo>
                  <a:lnTo>
                    <a:pt x="204" y="655"/>
                  </a:lnTo>
                  <a:lnTo>
                    <a:pt x="204" y="650"/>
                  </a:lnTo>
                  <a:lnTo>
                    <a:pt x="204" y="645"/>
                  </a:lnTo>
                  <a:lnTo>
                    <a:pt x="204" y="640"/>
                  </a:lnTo>
                  <a:lnTo>
                    <a:pt x="204" y="635"/>
                  </a:lnTo>
                  <a:lnTo>
                    <a:pt x="204" y="630"/>
                  </a:lnTo>
                  <a:lnTo>
                    <a:pt x="209" y="626"/>
                  </a:lnTo>
                  <a:lnTo>
                    <a:pt x="209" y="621"/>
                  </a:lnTo>
                  <a:lnTo>
                    <a:pt x="209" y="616"/>
                  </a:lnTo>
                  <a:lnTo>
                    <a:pt x="209" y="611"/>
                  </a:lnTo>
                  <a:lnTo>
                    <a:pt x="209" y="606"/>
                  </a:lnTo>
                  <a:lnTo>
                    <a:pt x="209" y="601"/>
                  </a:lnTo>
                  <a:lnTo>
                    <a:pt x="209" y="596"/>
                  </a:lnTo>
                  <a:lnTo>
                    <a:pt x="209" y="592"/>
                  </a:lnTo>
                  <a:lnTo>
                    <a:pt x="209" y="587"/>
                  </a:lnTo>
                  <a:lnTo>
                    <a:pt x="209" y="582"/>
                  </a:lnTo>
                  <a:lnTo>
                    <a:pt x="209" y="577"/>
                  </a:lnTo>
                  <a:lnTo>
                    <a:pt x="209" y="572"/>
                  </a:lnTo>
                  <a:lnTo>
                    <a:pt x="214" y="572"/>
                  </a:lnTo>
                  <a:lnTo>
                    <a:pt x="214" y="567"/>
                  </a:lnTo>
                  <a:lnTo>
                    <a:pt x="214" y="563"/>
                  </a:lnTo>
                  <a:lnTo>
                    <a:pt x="214" y="558"/>
                  </a:lnTo>
                  <a:lnTo>
                    <a:pt x="214" y="553"/>
                  </a:lnTo>
                  <a:lnTo>
                    <a:pt x="214" y="548"/>
                  </a:lnTo>
                  <a:lnTo>
                    <a:pt x="214" y="543"/>
                  </a:lnTo>
                  <a:lnTo>
                    <a:pt x="214" y="538"/>
                  </a:lnTo>
                  <a:lnTo>
                    <a:pt x="218" y="538"/>
                  </a:lnTo>
                  <a:lnTo>
                    <a:pt x="218" y="533"/>
                  </a:lnTo>
                  <a:lnTo>
                    <a:pt x="218" y="529"/>
                  </a:lnTo>
                  <a:lnTo>
                    <a:pt x="223" y="529"/>
                  </a:lnTo>
                  <a:lnTo>
                    <a:pt x="223" y="524"/>
                  </a:lnTo>
                  <a:lnTo>
                    <a:pt x="223" y="519"/>
                  </a:lnTo>
                  <a:lnTo>
                    <a:pt x="228" y="519"/>
                  </a:lnTo>
                  <a:lnTo>
                    <a:pt x="228" y="514"/>
                  </a:lnTo>
                  <a:lnTo>
                    <a:pt x="228" y="509"/>
                  </a:lnTo>
                  <a:lnTo>
                    <a:pt x="228" y="504"/>
                  </a:lnTo>
                  <a:lnTo>
                    <a:pt x="233" y="504"/>
                  </a:lnTo>
                  <a:lnTo>
                    <a:pt x="233" y="500"/>
                  </a:lnTo>
                  <a:lnTo>
                    <a:pt x="233" y="495"/>
                  </a:lnTo>
                  <a:lnTo>
                    <a:pt x="238" y="495"/>
                  </a:lnTo>
                  <a:lnTo>
                    <a:pt x="238" y="490"/>
                  </a:lnTo>
                  <a:lnTo>
                    <a:pt x="238" y="495"/>
                  </a:lnTo>
                  <a:lnTo>
                    <a:pt x="243" y="495"/>
                  </a:lnTo>
                  <a:lnTo>
                    <a:pt x="243" y="500"/>
                  </a:lnTo>
                  <a:lnTo>
                    <a:pt x="243" y="504"/>
                  </a:lnTo>
                  <a:lnTo>
                    <a:pt x="248" y="509"/>
                  </a:lnTo>
                  <a:lnTo>
                    <a:pt x="248" y="514"/>
                  </a:lnTo>
                  <a:lnTo>
                    <a:pt x="248" y="519"/>
                  </a:lnTo>
                  <a:lnTo>
                    <a:pt x="248" y="524"/>
                  </a:lnTo>
                  <a:lnTo>
                    <a:pt x="248" y="529"/>
                  </a:lnTo>
                  <a:lnTo>
                    <a:pt x="248" y="533"/>
                  </a:lnTo>
                  <a:lnTo>
                    <a:pt x="248" y="538"/>
                  </a:lnTo>
                  <a:lnTo>
                    <a:pt x="248" y="543"/>
                  </a:lnTo>
                  <a:lnTo>
                    <a:pt x="252" y="543"/>
                  </a:lnTo>
                  <a:lnTo>
                    <a:pt x="252" y="548"/>
                  </a:lnTo>
                  <a:lnTo>
                    <a:pt x="252" y="553"/>
                  </a:lnTo>
                  <a:lnTo>
                    <a:pt x="252" y="558"/>
                  </a:lnTo>
                  <a:lnTo>
                    <a:pt x="252" y="563"/>
                  </a:lnTo>
                  <a:lnTo>
                    <a:pt x="252" y="567"/>
                  </a:lnTo>
                  <a:lnTo>
                    <a:pt x="252" y="572"/>
                  </a:lnTo>
                  <a:lnTo>
                    <a:pt x="257" y="572"/>
                  </a:lnTo>
                  <a:lnTo>
                    <a:pt x="257" y="577"/>
                  </a:lnTo>
                  <a:lnTo>
                    <a:pt x="257" y="582"/>
                  </a:lnTo>
                  <a:lnTo>
                    <a:pt x="257" y="587"/>
                  </a:lnTo>
                  <a:lnTo>
                    <a:pt x="257" y="582"/>
                  </a:lnTo>
                  <a:lnTo>
                    <a:pt x="262" y="582"/>
                  </a:lnTo>
                  <a:lnTo>
                    <a:pt x="262" y="577"/>
                  </a:lnTo>
                  <a:lnTo>
                    <a:pt x="262" y="572"/>
                  </a:lnTo>
                  <a:lnTo>
                    <a:pt x="262" y="567"/>
                  </a:lnTo>
                  <a:lnTo>
                    <a:pt x="262" y="563"/>
                  </a:lnTo>
                  <a:lnTo>
                    <a:pt x="262" y="558"/>
                  </a:lnTo>
                  <a:lnTo>
                    <a:pt x="262" y="553"/>
                  </a:lnTo>
                  <a:lnTo>
                    <a:pt x="262" y="548"/>
                  </a:lnTo>
                  <a:lnTo>
                    <a:pt x="262" y="543"/>
                  </a:lnTo>
                  <a:lnTo>
                    <a:pt x="262" y="538"/>
                  </a:lnTo>
                  <a:lnTo>
                    <a:pt x="262" y="529"/>
                  </a:lnTo>
                  <a:lnTo>
                    <a:pt x="262" y="524"/>
                  </a:lnTo>
                  <a:lnTo>
                    <a:pt x="267" y="519"/>
                  </a:lnTo>
                  <a:lnTo>
                    <a:pt x="267" y="509"/>
                  </a:lnTo>
                  <a:lnTo>
                    <a:pt x="267" y="504"/>
                  </a:lnTo>
                  <a:lnTo>
                    <a:pt x="267" y="500"/>
                  </a:lnTo>
                  <a:lnTo>
                    <a:pt x="267" y="490"/>
                  </a:lnTo>
                  <a:lnTo>
                    <a:pt x="267" y="485"/>
                  </a:lnTo>
                  <a:lnTo>
                    <a:pt x="267" y="480"/>
                  </a:lnTo>
                  <a:lnTo>
                    <a:pt x="267" y="470"/>
                  </a:lnTo>
                  <a:lnTo>
                    <a:pt x="267" y="466"/>
                  </a:lnTo>
                  <a:lnTo>
                    <a:pt x="267" y="456"/>
                  </a:lnTo>
                  <a:lnTo>
                    <a:pt x="267" y="446"/>
                  </a:lnTo>
                  <a:lnTo>
                    <a:pt x="267" y="441"/>
                  </a:lnTo>
                  <a:lnTo>
                    <a:pt x="267" y="432"/>
                  </a:lnTo>
                  <a:lnTo>
                    <a:pt x="267" y="422"/>
                  </a:lnTo>
                  <a:lnTo>
                    <a:pt x="272" y="412"/>
                  </a:lnTo>
                  <a:lnTo>
                    <a:pt x="272" y="403"/>
                  </a:lnTo>
                  <a:lnTo>
                    <a:pt x="272" y="393"/>
                  </a:lnTo>
                  <a:lnTo>
                    <a:pt x="272" y="383"/>
                  </a:lnTo>
                  <a:lnTo>
                    <a:pt x="272" y="373"/>
                  </a:lnTo>
                  <a:lnTo>
                    <a:pt x="272" y="364"/>
                  </a:lnTo>
                  <a:lnTo>
                    <a:pt x="272" y="354"/>
                  </a:lnTo>
                  <a:lnTo>
                    <a:pt x="272" y="344"/>
                  </a:lnTo>
                  <a:lnTo>
                    <a:pt x="272" y="335"/>
                  </a:lnTo>
                  <a:lnTo>
                    <a:pt x="272" y="325"/>
                  </a:lnTo>
                  <a:lnTo>
                    <a:pt x="272" y="315"/>
                  </a:lnTo>
                  <a:lnTo>
                    <a:pt x="272" y="301"/>
                  </a:lnTo>
                  <a:lnTo>
                    <a:pt x="272" y="291"/>
                  </a:lnTo>
                  <a:lnTo>
                    <a:pt x="272" y="277"/>
                  </a:lnTo>
                  <a:lnTo>
                    <a:pt x="272" y="262"/>
                  </a:lnTo>
                  <a:lnTo>
                    <a:pt x="277" y="252"/>
                  </a:lnTo>
                  <a:lnTo>
                    <a:pt x="277" y="238"/>
                  </a:lnTo>
                  <a:lnTo>
                    <a:pt x="277" y="223"/>
                  </a:lnTo>
                  <a:lnTo>
                    <a:pt x="277" y="213"/>
                  </a:lnTo>
                  <a:lnTo>
                    <a:pt x="277" y="199"/>
                  </a:lnTo>
                  <a:lnTo>
                    <a:pt x="277" y="189"/>
                  </a:lnTo>
                  <a:lnTo>
                    <a:pt x="277" y="175"/>
                  </a:lnTo>
                  <a:lnTo>
                    <a:pt x="277" y="165"/>
                  </a:lnTo>
                  <a:lnTo>
                    <a:pt x="277" y="155"/>
                  </a:lnTo>
                  <a:lnTo>
                    <a:pt x="277" y="141"/>
                  </a:lnTo>
                  <a:lnTo>
                    <a:pt x="277" y="131"/>
                  </a:lnTo>
                  <a:lnTo>
                    <a:pt x="277" y="121"/>
                  </a:lnTo>
                  <a:lnTo>
                    <a:pt x="277" y="112"/>
                  </a:lnTo>
                  <a:lnTo>
                    <a:pt x="277" y="102"/>
                  </a:lnTo>
                  <a:lnTo>
                    <a:pt x="281" y="92"/>
                  </a:lnTo>
                  <a:lnTo>
                    <a:pt x="281" y="83"/>
                  </a:lnTo>
                  <a:lnTo>
                    <a:pt x="281" y="78"/>
                  </a:lnTo>
                  <a:lnTo>
                    <a:pt x="281" y="73"/>
                  </a:lnTo>
                  <a:lnTo>
                    <a:pt x="281" y="68"/>
                  </a:lnTo>
                  <a:lnTo>
                    <a:pt x="281" y="63"/>
                  </a:lnTo>
                  <a:lnTo>
                    <a:pt x="281" y="58"/>
                  </a:lnTo>
                  <a:lnTo>
                    <a:pt x="281" y="53"/>
                  </a:lnTo>
                  <a:lnTo>
                    <a:pt x="281" y="49"/>
                  </a:lnTo>
                  <a:lnTo>
                    <a:pt x="281" y="44"/>
                  </a:lnTo>
                  <a:lnTo>
                    <a:pt x="286" y="49"/>
                  </a:lnTo>
                  <a:lnTo>
                    <a:pt x="286" y="53"/>
                  </a:lnTo>
                  <a:lnTo>
                    <a:pt x="286" y="58"/>
                  </a:lnTo>
                  <a:lnTo>
                    <a:pt x="286" y="63"/>
                  </a:lnTo>
                  <a:lnTo>
                    <a:pt x="286" y="73"/>
                  </a:lnTo>
                  <a:lnTo>
                    <a:pt x="286" y="78"/>
                  </a:lnTo>
                  <a:lnTo>
                    <a:pt x="286" y="87"/>
                  </a:lnTo>
                  <a:lnTo>
                    <a:pt x="286" y="92"/>
                  </a:lnTo>
                  <a:lnTo>
                    <a:pt x="286" y="102"/>
                  </a:lnTo>
                  <a:lnTo>
                    <a:pt x="286" y="112"/>
                  </a:lnTo>
                  <a:lnTo>
                    <a:pt x="286" y="121"/>
                  </a:lnTo>
                  <a:lnTo>
                    <a:pt x="286" y="131"/>
                  </a:lnTo>
                  <a:lnTo>
                    <a:pt x="291" y="141"/>
                  </a:lnTo>
                  <a:lnTo>
                    <a:pt x="291" y="150"/>
                  </a:lnTo>
                  <a:lnTo>
                    <a:pt x="291" y="160"/>
                  </a:lnTo>
                  <a:lnTo>
                    <a:pt x="291" y="175"/>
                  </a:lnTo>
                  <a:lnTo>
                    <a:pt x="291" y="184"/>
                  </a:lnTo>
                  <a:lnTo>
                    <a:pt x="291" y="199"/>
                  </a:lnTo>
                  <a:lnTo>
                    <a:pt x="291" y="213"/>
                  </a:lnTo>
                  <a:lnTo>
                    <a:pt x="291" y="228"/>
                  </a:lnTo>
                  <a:lnTo>
                    <a:pt x="291" y="238"/>
                  </a:lnTo>
                  <a:lnTo>
                    <a:pt x="291" y="257"/>
                  </a:lnTo>
                  <a:lnTo>
                    <a:pt x="291" y="272"/>
                  </a:lnTo>
                  <a:lnTo>
                    <a:pt x="291" y="286"/>
                  </a:lnTo>
                  <a:lnTo>
                    <a:pt x="291" y="301"/>
                  </a:lnTo>
                  <a:lnTo>
                    <a:pt x="291" y="315"/>
                  </a:lnTo>
                  <a:lnTo>
                    <a:pt x="291" y="335"/>
                  </a:lnTo>
                  <a:lnTo>
                    <a:pt x="296" y="349"/>
                  </a:lnTo>
                  <a:lnTo>
                    <a:pt x="296" y="364"/>
                  </a:lnTo>
                  <a:lnTo>
                    <a:pt x="296" y="378"/>
                  </a:lnTo>
                  <a:lnTo>
                    <a:pt x="296" y="393"/>
                  </a:lnTo>
                  <a:lnTo>
                    <a:pt x="296" y="407"/>
                  </a:lnTo>
                  <a:lnTo>
                    <a:pt x="296" y="417"/>
                  </a:lnTo>
                  <a:lnTo>
                    <a:pt x="296" y="432"/>
                  </a:lnTo>
                  <a:lnTo>
                    <a:pt x="296" y="446"/>
                  </a:lnTo>
                  <a:lnTo>
                    <a:pt x="296" y="461"/>
                  </a:lnTo>
                  <a:lnTo>
                    <a:pt x="296" y="475"/>
                  </a:lnTo>
                  <a:lnTo>
                    <a:pt x="296" y="485"/>
                  </a:lnTo>
                  <a:lnTo>
                    <a:pt x="296" y="500"/>
                  </a:lnTo>
                  <a:lnTo>
                    <a:pt x="296" y="514"/>
                  </a:lnTo>
                  <a:lnTo>
                    <a:pt x="296" y="529"/>
                  </a:lnTo>
                  <a:lnTo>
                    <a:pt x="301" y="543"/>
                  </a:lnTo>
                  <a:lnTo>
                    <a:pt x="301" y="558"/>
                  </a:lnTo>
                  <a:lnTo>
                    <a:pt x="301" y="567"/>
                  </a:lnTo>
                  <a:lnTo>
                    <a:pt x="301" y="582"/>
                  </a:lnTo>
                  <a:lnTo>
                    <a:pt x="301" y="592"/>
                  </a:lnTo>
                  <a:lnTo>
                    <a:pt x="301" y="606"/>
                  </a:lnTo>
                  <a:lnTo>
                    <a:pt x="301" y="616"/>
                  </a:lnTo>
                  <a:lnTo>
                    <a:pt x="301" y="626"/>
                  </a:lnTo>
                  <a:lnTo>
                    <a:pt x="301" y="635"/>
                  </a:lnTo>
                  <a:lnTo>
                    <a:pt x="301" y="655"/>
                  </a:lnTo>
                  <a:lnTo>
                    <a:pt x="301" y="664"/>
                  </a:lnTo>
                  <a:lnTo>
                    <a:pt x="301" y="679"/>
                  </a:lnTo>
                  <a:lnTo>
                    <a:pt x="301" y="689"/>
                  </a:lnTo>
                  <a:lnTo>
                    <a:pt x="301" y="703"/>
                  </a:lnTo>
                  <a:lnTo>
                    <a:pt x="301" y="713"/>
                  </a:lnTo>
                  <a:lnTo>
                    <a:pt x="306" y="723"/>
                  </a:lnTo>
                  <a:lnTo>
                    <a:pt x="306" y="732"/>
                  </a:lnTo>
                  <a:lnTo>
                    <a:pt x="306" y="742"/>
                  </a:lnTo>
                  <a:lnTo>
                    <a:pt x="306" y="752"/>
                  </a:lnTo>
                  <a:lnTo>
                    <a:pt x="306" y="761"/>
                  </a:lnTo>
                  <a:lnTo>
                    <a:pt x="306" y="771"/>
                  </a:lnTo>
                  <a:lnTo>
                    <a:pt x="306" y="781"/>
                  </a:lnTo>
                  <a:lnTo>
                    <a:pt x="306" y="786"/>
                  </a:lnTo>
                  <a:lnTo>
                    <a:pt x="306" y="790"/>
                  </a:lnTo>
                  <a:lnTo>
                    <a:pt x="306" y="800"/>
                  </a:lnTo>
                  <a:lnTo>
                    <a:pt x="306" y="805"/>
                  </a:lnTo>
                  <a:lnTo>
                    <a:pt x="306" y="810"/>
                  </a:lnTo>
                  <a:lnTo>
                    <a:pt x="306" y="815"/>
                  </a:lnTo>
                  <a:lnTo>
                    <a:pt x="311" y="815"/>
                  </a:lnTo>
                  <a:lnTo>
                    <a:pt x="311" y="820"/>
                  </a:lnTo>
                  <a:lnTo>
                    <a:pt x="311" y="815"/>
                  </a:lnTo>
                  <a:lnTo>
                    <a:pt x="311" y="810"/>
                  </a:lnTo>
                  <a:lnTo>
                    <a:pt x="315" y="810"/>
                  </a:lnTo>
                  <a:lnTo>
                    <a:pt x="315" y="805"/>
                  </a:lnTo>
                  <a:lnTo>
                    <a:pt x="315" y="800"/>
                  </a:lnTo>
                  <a:lnTo>
                    <a:pt x="315" y="795"/>
                  </a:lnTo>
                  <a:lnTo>
                    <a:pt x="315" y="790"/>
                  </a:lnTo>
                  <a:lnTo>
                    <a:pt x="315" y="786"/>
                  </a:lnTo>
                  <a:lnTo>
                    <a:pt x="315" y="781"/>
                  </a:lnTo>
                  <a:lnTo>
                    <a:pt x="315" y="776"/>
                  </a:lnTo>
                  <a:lnTo>
                    <a:pt x="315" y="771"/>
                  </a:lnTo>
                  <a:lnTo>
                    <a:pt x="315" y="766"/>
                  </a:lnTo>
                  <a:lnTo>
                    <a:pt x="320" y="756"/>
                  </a:lnTo>
                  <a:lnTo>
                    <a:pt x="320" y="752"/>
                  </a:lnTo>
                  <a:lnTo>
                    <a:pt x="320" y="747"/>
                  </a:lnTo>
                  <a:lnTo>
                    <a:pt x="320" y="742"/>
                  </a:lnTo>
                  <a:lnTo>
                    <a:pt x="320" y="737"/>
                  </a:lnTo>
                  <a:lnTo>
                    <a:pt x="320" y="727"/>
                  </a:lnTo>
                  <a:lnTo>
                    <a:pt x="320" y="723"/>
                  </a:lnTo>
                  <a:lnTo>
                    <a:pt x="320" y="718"/>
                  </a:lnTo>
                  <a:lnTo>
                    <a:pt x="320" y="713"/>
                  </a:lnTo>
                  <a:lnTo>
                    <a:pt x="320" y="708"/>
                  </a:lnTo>
                  <a:lnTo>
                    <a:pt x="320" y="703"/>
                  </a:lnTo>
                  <a:lnTo>
                    <a:pt x="320" y="698"/>
                  </a:lnTo>
                </a:path>
              </a:pathLst>
            </a:custGeom>
            <a:noFill/>
            <a:ln w="2222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 name="Freeform 120">
              <a:extLst>
                <a:ext uri="{FF2B5EF4-FFF2-40B4-BE49-F238E27FC236}">
                  <a16:creationId xmlns:a16="http://schemas.microsoft.com/office/drawing/2014/main" id="{AA85ACAF-AFD9-564B-13CD-CE577FAACF09}"/>
                </a:ext>
              </a:extLst>
            </p:cNvPr>
            <p:cNvSpPr>
              <a:spLocks/>
            </p:cNvSpPr>
            <p:nvPr/>
          </p:nvSpPr>
          <p:spPr bwMode="auto">
            <a:xfrm>
              <a:off x="4185" y="2164"/>
              <a:ext cx="398" cy="868"/>
            </a:xfrm>
            <a:custGeom>
              <a:avLst/>
              <a:gdLst>
                <a:gd name="T0" fmla="*/ 5 w 398"/>
                <a:gd name="T1" fmla="*/ 611 h 868"/>
                <a:gd name="T2" fmla="*/ 20 w 398"/>
                <a:gd name="T3" fmla="*/ 611 h 868"/>
                <a:gd name="T4" fmla="*/ 25 w 398"/>
                <a:gd name="T5" fmla="*/ 664 h 868"/>
                <a:gd name="T6" fmla="*/ 39 w 398"/>
                <a:gd name="T7" fmla="*/ 659 h 868"/>
                <a:gd name="T8" fmla="*/ 44 w 398"/>
                <a:gd name="T9" fmla="*/ 606 h 868"/>
                <a:gd name="T10" fmla="*/ 49 w 398"/>
                <a:gd name="T11" fmla="*/ 553 h 868"/>
                <a:gd name="T12" fmla="*/ 54 w 398"/>
                <a:gd name="T13" fmla="*/ 499 h 868"/>
                <a:gd name="T14" fmla="*/ 58 w 398"/>
                <a:gd name="T15" fmla="*/ 451 h 868"/>
                <a:gd name="T16" fmla="*/ 68 w 398"/>
                <a:gd name="T17" fmla="*/ 403 h 868"/>
                <a:gd name="T18" fmla="*/ 73 w 398"/>
                <a:gd name="T19" fmla="*/ 349 h 868"/>
                <a:gd name="T20" fmla="*/ 78 w 398"/>
                <a:gd name="T21" fmla="*/ 281 h 868"/>
                <a:gd name="T22" fmla="*/ 78 w 398"/>
                <a:gd name="T23" fmla="*/ 199 h 868"/>
                <a:gd name="T24" fmla="*/ 83 w 398"/>
                <a:gd name="T25" fmla="*/ 97 h 868"/>
                <a:gd name="T26" fmla="*/ 88 w 398"/>
                <a:gd name="T27" fmla="*/ 19 h 868"/>
                <a:gd name="T28" fmla="*/ 92 w 398"/>
                <a:gd name="T29" fmla="*/ 39 h 868"/>
                <a:gd name="T30" fmla="*/ 97 w 398"/>
                <a:gd name="T31" fmla="*/ 165 h 868"/>
                <a:gd name="T32" fmla="*/ 102 w 398"/>
                <a:gd name="T33" fmla="*/ 393 h 868"/>
                <a:gd name="T34" fmla="*/ 102 w 398"/>
                <a:gd name="T35" fmla="*/ 596 h 868"/>
                <a:gd name="T36" fmla="*/ 107 w 398"/>
                <a:gd name="T37" fmla="*/ 737 h 868"/>
                <a:gd name="T38" fmla="*/ 112 w 398"/>
                <a:gd name="T39" fmla="*/ 839 h 868"/>
                <a:gd name="T40" fmla="*/ 117 w 398"/>
                <a:gd name="T41" fmla="*/ 844 h 868"/>
                <a:gd name="T42" fmla="*/ 121 w 398"/>
                <a:gd name="T43" fmla="*/ 790 h 868"/>
                <a:gd name="T44" fmla="*/ 126 w 398"/>
                <a:gd name="T45" fmla="*/ 727 h 868"/>
                <a:gd name="T46" fmla="*/ 126 w 398"/>
                <a:gd name="T47" fmla="*/ 669 h 868"/>
                <a:gd name="T48" fmla="*/ 131 w 398"/>
                <a:gd name="T49" fmla="*/ 616 h 868"/>
                <a:gd name="T50" fmla="*/ 141 w 398"/>
                <a:gd name="T51" fmla="*/ 567 h 868"/>
                <a:gd name="T52" fmla="*/ 155 w 398"/>
                <a:gd name="T53" fmla="*/ 524 h 868"/>
                <a:gd name="T54" fmla="*/ 170 w 398"/>
                <a:gd name="T55" fmla="*/ 533 h 868"/>
                <a:gd name="T56" fmla="*/ 185 w 398"/>
                <a:gd name="T57" fmla="*/ 553 h 868"/>
                <a:gd name="T58" fmla="*/ 189 w 398"/>
                <a:gd name="T59" fmla="*/ 504 h 868"/>
                <a:gd name="T60" fmla="*/ 194 w 398"/>
                <a:gd name="T61" fmla="*/ 451 h 868"/>
                <a:gd name="T62" fmla="*/ 199 w 398"/>
                <a:gd name="T63" fmla="*/ 388 h 868"/>
                <a:gd name="T64" fmla="*/ 199 w 398"/>
                <a:gd name="T65" fmla="*/ 310 h 868"/>
                <a:gd name="T66" fmla="*/ 204 w 398"/>
                <a:gd name="T67" fmla="*/ 194 h 868"/>
                <a:gd name="T68" fmla="*/ 209 w 398"/>
                <a:gd name="T69" fmla="*/ 92 h 868"/>
                <a:gd name="T70" fmla="*/ 214 w 398"/>
                <a:gd name="T71" fmla="*/ 102 h 868"/>
                <a:gd name="T72" fmla="*/ 218 w 398"/>
                <a:gd name="T73" fmla="*/ 233 h 868"/>
                <a:gd name="T74" fmla="*/ 223 w 398"/>
                <a:gd name="T75" fmla="*/ 412 h 868"/>
                <a:gd name="T76" fmla="*/ 223 w 398"/>
                <a:gd name="T77" fmla="*/ 587 h 868"/>
                <a:gd name="T78" fmla="*/ 228 w 398"/>
                <a:gd name="T79" fmla="*/ 703 h 868"/>
                <a:gd name="T80" fmla="*/ 233 w 398"/>
                <a:gd name="T81" fmla="*/ 756 h 868"/>
                <a:gd name="T82" fmla="*/ 243 w 398"/>
                <a:gd name="T83" fmla="*/ 703 h 868"/>
                <a:gd name="T84" fmla="*/ 248 w 398"/>
                <a:gd name="T85" fmla="*/ 650 h 868"/>
                <a:gd name="T86" fmla="*/ 257 w 398"/>
                <a:gd name="T87" fmla="*/ 601 h 868"/>
                <a:gd name="T88" fmla="*/ 281 w 398"/>
                <a:gd name="T89" fmla="*/ 592 h 868"/>
                <a:gd name="T90" fmla="*/ 291 w 398"/>
                <a:gd name="T91" fmla="*/ 543 h 868"/>
                <a:gd name="T92" fmla="*/ 296 w 398"/>
                <a:gd name="T93" fmla="*/ 490 h 868"/>
                <a:gd name="T94" fmla="*/ 301 w 398"/>
                <a:gd name="T95" fmla="*/ 441 h 868"/>
                <a:gd name="T96" fmla="*/ 315 w 398"/>
                <a:gd name="T97" fmla="*/ 398 h 868"/>
                <a:gd name="T98" fmla="*/ 320 w 398"/>
                <a:gd name="T99" fmla="*/ 320 h 868"/>
                <a:gd name="T100" fmla="*/ 325 w 398"/>
                <a:gd name="T101" fmla="*/ 218 h 868"/>
                <a:gd name="T102" fmla="*/ 330 w 398"/>
                <a:gd name="T103" fmla="*/ 136 h 868"/>
                <a:gd name="T104" fmla="*/ 335 w 398"/>
                <a:gd name="T105" fmla="*/ 204 h 868"/>
                <a:gd name="T106" fmla="*/ 340 w 398"/>
                <a:gd name="T107" fmla="*/ 407 h 868"/>
                <a:gd name="T108" fmla="*/ 340 w 398"/>
                <a:gd name="T109" fmla="*/ 596 h 868"/>
                <a:gd name="T110" fmla="*/ 344 w 398"/>
                <a:gd name="T111" fmla="*/ 713 h 868"/>
                <a:gd name="T112" fmla="*/ 349 w 398"/>
                <a:gd name="T113" fmla="*/ 771 h 868"/>
                <a:gd name="T114" fmla="*/ 354 w 398"/>
                <a:gd name="T115" fmla="*/ 732 h 868"/>
                <a:gd name="T116" fmla="*/ 359 w 398"/>
                <a:gd name="T117" fmla="*/ 669 h 868"/>
                <a:gd name="T118" fmla="*/ 364 w 398"/>
                <a:gd name="T119" fmla="*/ 606 h 868"/>
                <a:gd name="T120" fmla="*/ 364 w 398"/>
                <a:gd name="T121" fmla="*/ 548 h 868"/>
                <a:gd name="T122" fmla="*/ 374 w 398"/>
                <a:gd name="T123" fmla="*/ 499 h 868"/>
                <a:gd name="T124" fmla="*/ 383 w 398"/>
                <a:gd name="T125" fmla="*/ 54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8" h="868">
                  <a:moveTo>
                    <a:pt x="0" y="664"/>
                  </a:moveTo>
                  <a:lnTo>
                    <a:pt x="0" y="655"/>
                  </a:lnTo>
                  <a:lnTo>
                    <a:pt x="5" y="650"/>
                  </a:lnTo>
                  <a:lnTo>
                    <a:pt x="5" y="645"/>
                  </a:lnTo>
                  <a:lnTo>
                    <a:pt x="5" y="640"/>
                  </a:lnTo>
                  <a:lnTo>
                    <a:pt x="5" y="635"/>
                  </a:lnTo>
                  <a:lnTo>
                    <a:pt x="5" y="630"/>
                  </a:lnTo>
                  <a:lnTo>
                    <a:pt x="5" y="626"/>
                  </a:lnTo>
                  <a:lnTo>
                    <a:pt x="5" y="621"/>
                  </a:lnTo>
                  <a:lnTo>
                    <a:pt x="5" y="616"/>
                  </a:lnTo>
                  <a:lnTo>
                    <a:pt x="5" y="611"/>
                  </a:lnTo>
                  <a:lnTo>
                    <a:pt x="5" y="606"/>
                  </a:lnTo>
                  <a:lnTo>
                    <a:pt x="5" y="601"/>
                  </a:lnTo>
                  <a:lnTo>
                    <a:pt x="10" y="596"/>
                  </a:lnTo>
                  <a:lnTo>
                    <a:pt x="10" y="592"/>
                  </a:lnTo>
                  <a:lnTo>
                    <a:pt x="10" y="587"/>
                  </a:lnTo>
                  <a:lnTo>
                    <a:pt x="15" y="592"/>
                  </a:lnTo>
                  <a:lnTo>
                    <a:pt x="15" y="596"/>
                  </a:lnTo>
                  <a:lnTo>
                    <a:pt x="15" y="601"/>
                  </a:lnTo>
                  <a:lnTo>
                    <a:pt x="15" y="606"/>
                  </a:lnTo>
                  <a:lnTo>
                    <a:pt x="15" y="611"/>
                  </a:lnTo>
                  <a:lnTo>
                    <a:pt x="20" y="611"/>
                  </a:lnTo>
                  <a:lnTo>
                    <a:pt x="20" y="616"/>
                  </a:lnTo>
                  <a:lnTo>
                    <a:pt x="20" y="621"/>
                  </a:lnTo>
                  <a:lnTo>
                    <a:pt x="20" y="626"/>
                  </a:lnTo>
                  <a:lnTo>
                    <a:pt x="20" y="630"/>
                  </a:lnTo>
                  <a:lnTo>
                    <a:pt x="20" y="635"/>
                  </a:lnTo>
                  <a:lnTo>
                    <a:pt x="20" y="640"/>
                  </a:lnTo>
                  <a:lnTo>
                    <a:pt x="25" y="645"/>
                  </a:lnTo>
                  <a:lnTo>
                    <a:pt x="25" y="650"/>
                  </a:lnTo>
                  <a:lnTo>
                    <a:pt x="25" y="655"/>
                  </a:lnTo>
                  <a:lnTo>
                    <a:pt x="25" y="659"/>
                  </a:lnTo>
                  <a:lnTo>
                    <a:pt x="25" y="664"/>
                  </a:lnTo>
                  <a:lnTo>
                    <a:pt x="25" y="669"/>
                  </a:lnTo>
                  <a:lnTo>
                    <a:pt x="29" y="674"/>
                  </a:lnTo>
                  <a:lnTo>
                    <a:pt x="29" y="679"/>
                  </a:lnTo>
                  <a:lnTo>
                    <a:pt x="29" y="684"/>
                  </a:lnTo>
                  <a:lnTo>
                    <a:pt x="34" y="684"/>
                  </a:lnTo>
                  <a:lnTo>
                    <a:pt x="34" y="679"/>
                  </a:lnTo>
                  <a:lnTo>
                    <a:pt x="34" y="674"/>
                  </a:lnTo>
                  <a:lnTo>
                    <a:pt x="34" y="669"/>
                  </a:lnTo>
                  <a:lnTo>
                    <a:pt x="39" y="669"/>
                  </a:lnTo>
                  <a:lnTo>
                    <a:pt x="39" y="664"/>
                  </a:lnTo>
                  <a:lnTo>
                    <a:pt x="39" y="659"/>
                  </a:lnTo>
                  <a:lnTo>
                    <a:pt x="39" y="655"/>
                  </a:lnTo>
                  <a:lnTo>
                    <a:pt x="39" y="650"/>
                  </a:lnTo>
                  <a:lnTo>
                    <a:pt x="39" y="645"/>
                  </a:lnTo>
                  <a:lnTo>
                    <a:pt x="39" y="640"/>
                  </a:lnTo>
                  <a:lnTo>
                    <a:pt x="39" y="635"/>
                  </a:lnTo>
                  <a:lnTo>
                    <a:pt x="39" y="630"/>
                  </a:lnTo>
                  <a:lnTo>
                    <a:pt x="44" y="626"/>
                  </a:lnTo>
                  <a:lnTo>
                    <a:pt x="44" y="621"/>
                  </a:lnTo>
                  <a:lnTo>
                    <a:pt x="44" y="616"/>
                  </a:lnTo>
                  <a:lnTo>
                    <a:pt x="44" y="611"/>
                  </a:lnTo>
                  <a:lnTo>
                    <a:pt x="44" y="606"/>
                  </a:lnTo>
                  <a:lnTo>
                    <a:pt x="44" y="601"/>
                  </a:lnTo>
                  <a:lnTo>
                    <a:pt x="44" y="596"/>
                  </a:lnTo>
                  <a:lnTo>
                    <a:pt x="44" y="592"/>
                  </a:lnTo>
                  <a:lnTo>
                    <a:pt x="44" y="587"/>
                  </a:lnTo>
                  <a:lnTo>
                    <a:pt x="44" y="582"/>
                  </a:lnTo>
                  <a:lnTo>
                    <a:pt x="44" y="577"/>
                  </a:lnTo>
                  <a:lnTo>
                    <a:pt x="44" y="572"/>
                  </a:lnTo>
                  <a:lnTo>
                    <a:pt x="49" y="567"/>
                  </a:lnTo>
                  <a:lnTo>
                    <a:pt x="49" y="562"/>
                  </a:lnTo>
                  <a:lnTo>
                    <a:pt x="49" y="558"/>
                  </a:lnTo>
                  <a:lnTo>
                    <a:pt x="49" y="553"/>
                  </a:lnTo>
                  <a:lnTo>
                    <a:pt x="49" y="548"/>
                  </a:lnTo>
                  <a:lnTo>
                    <a:pt x="49" y="543"/>
                  </a:lnTo>
                  <a:lnTo>
                    <a:pt x="49" y="538"/>
                  </a:lnTo>
                  <a:lnTo>
                    <a:pt x="49" y="533"/>
                  </a:lnTo>
                  <a:lnTo>
                    <a:pt x="49" y="529"/>
                  </a:lnTo>
                  <a:lnTo>
                    <a:pt x="49" y="524"/>
                  </a:lnTo>
                  <a:lnTo>
                    <a:pt x="49" y="519"/>
                  </a:lnTo>
                  <a:lnTo>
                    <a:pt x="49" y="514"/>
                  </a:lnTo>
                  <a:lnTo>
                    <a:pt x="54" y="509"/>
                  </a:lnTo>
                  <a:lnTo>
                    <a:pt x="54" y="504"/>
                  </a:lnTo>
                  <a:lnTo>
                    <a:pt x="54" y="499"/>
                  </a:lnTo>
                  <a:lnTo>
                    <a:pt x="54" y="495"/>
                  </a:lnTo>
                  <a:lnTo>
                    <a:pt x="54" y="490"/>
                  </a:lnTo>
                  <a:lnTo>
                    <a:pt x="54" y="485"/>
                  </a:lnTo>
                  <a:lnTo>
                    <a:pt x="54" y="480"/>
                  </a:lnTo>
                  <a:lnTo>
                    <a:pt x="58" y="480"/>
                  </a:lnTo>
                  <a:lnTo>
                    <a:pt x="58" y="475"/>
                  </a:lnTo>
                  <a:lnTo>
                    <a:pt x="58" y="470"/>
                  </a:lnTo>
                  <a:lnTo>
                    <a:pt x="58" y="466"/>
                  </a:lnTo>
                  <a:lnTo>
                    <a:pt x="58" y="461"/>
                  </a:lnTo>
                  <a:lnTo>
                    <a:pt x="58" y="456"/>
                  </a:lnTo>
                  <a:lnTo>
                    <a:pt x="58" y="451"/>
                  </a:lnTo>
                  <a:lnTo>
                    <a:pt x="63" y="451"/>
                  </a:lnTo>
                  <a:lnTo>
                    <a:pt x="63" y="446"/>
                  </a:lnTo>
                  <a:lnTo>
                    <a:pt x="63" y="441"/>
                  </a:lnTo>
                  <a:lnTo>
                    <a:pt x="63" y="436"/>
                  </a:lnTo>
                  <a:lnTo>
                    <a:pt x="63" y="432"/>
                  </a:lnTo>
                  <a:lnTo>
                    <a:pt x="63" y="427"/>
                  </a:lnTo>
                  <a:lnTo>
                    <a:pt x="63" y="422"/>
                  </a:lnTo>
                  <a:lnTo>
                    <a:pt x="68" y="417"/>
                  </a:lnTo>
                  <a:lnTo>
                    <a:pt x="68" y="412"/>
                  </a:lnTo>
                  <a:lnTo>
                    <a:pt x="68" y="407"/>
                  </a:lnTo>
                  <a:lnTo>
                    <a:pt x="68" y="403"/>
                  </a:lnTo>
                  <a:lnTo>
                    <a:pt x="68" y="398"/>
                  </a:lnTo>
                  <a:lnTo>
                    <a:pt x="68" y="393"/>
                  </a:lnTo>
                  <a:lnTo>
                    <a:pt x="68" y="388"/>
                  </a:lnTo>
                  <a:lnTo>
                    <a:pt x="68" y="383"/>
                  </a:lnTo>
                  <a:lnTo>
                    <a:pt x="68" y="378"/>
                  </a:lnTo>
                  <a:lnTo>
                    <a:pt x="68" y="373"/>
                  </a:lnTo>
                  <a:lnTo>
                    <a:pt x="73" y="369"/>
                  </a:lnTo>
                  <a:lnTo>
                    <a:pt x="73" y="364"/>
                  </a:lnTo>
                  <a:lnTo>
                    <a:pt x="73" y="359"/>
                  </a:lnTo>
                  <a:lnTo>
                    <a:pt x="73" y="354"/>
                  </a:lnTo>
                  <a:lnTo>
                    <a:pt x="73" y="349"/>
                  </a:lnTo>
                  <a:lnTo>
                    <a:pt x="73" y="344"/>
                  </a:lnTo>
                  <a:lnTo>
                    <a:pt x="73" y="335"/>
                  </a:lnTo>
                  <a:lnTo>
                    <a:pt x="73" y="330"/>
                  </a:lnTo>
                  <a:lnTo>
                    <a:pt x="73" y="325"/>
                  </a:lnTo>
                  <a:lnTo>
                    <a:pt x="73" y="320"/>
                  </a:lnTo>
                  <a:lnTo>
                    <a:pt x="73" y="310"/>
                  </a:lnTo>
                  <a:lnTo>
                    <a:pt x="73" y="306"/>
                  </a:lnTo>
                  <a:lnTo>
                    <a:pt x="73" y="301"/>
                  </a:lnTo>
                  <a:lnTo>
                    <a:pt x="73" y="296"/>
                  </a:lnTo>
                  <a:lnTo>
                    <a:pt x="73" y="286"/>
                  </a:lnTo>
                  <a:lnTo>
                    <a:pt x="78" y="281"/>
                  </a:lnTo>
                  <a:lnTo>
                    <a:pt x="78" y="276"/>
                  </a:lnTo>
                  <a:lnTo>
                    <a:pt x="78" y="267"/>
                  </a:lnTo>
                  <a:lnTo>
                    <a:pt x="78" y="262"/>
                  </a:lnTo>
                  <a:lnTo>
                    <a:pt x="78" y="252"/>
                  </a:lnTo>
                  <a:lnTo>
                    <a:pt x="78" y="247"/>
                  </a:lnTo>
                  <a:lnTo>
                    <a:pt x="78" y="238"/>
                  </a:lnTo>
                  <a:lnTo>
                    <a:pt x="78" y="228"/>
                  </a:lnTo>
                  <a:lnTo>
                    <a:pt x="78" y="223"/>
                  </a:lnTo>
                  <a:lnTo>
                    <a:pt x="78" y="213"/>
                  </a:lnTo>
                  <a:lnTo>
                    <a:pt x="78" y="204"/>
                  </a:lnTo>
                  <a:lnTo>
                    <a:pt x="78" y="199"/>
                  </a:lnTo>
                  <a:lnTo>
                    <a:pt x="78" y="189"/>
                  </a:lnTo>
                  <a:lnTo>
                    <a:pt x="78" y="179"/>
                  </a:lnTo>
                  <a:lnTo>
                    <a:pt x="83" y="175"/>
                  </a:lnTo>
                  <a:lnTo>
                    <a:pt x="83" y="165"/>
                  </a:lnTo>
                  <a:lnTo>
                    <a:pt x="83" y="155"/>
                  </a:lnTo>
                  <a:lnTo>
                    <a:pt x="83" y="146"/>
                  </a:lnTo>
                  <a:lnTo>
                    <a:pt x="83" y="136"/>
                  </a:lnTo>
                  <a:lnTo>
                    <a:pt x="83" y="126"/>
                  </a:lnTo>
                  <a:lnTo>
                    <a:pt x="83" y="116"/>
                  </a:lnTo>
                  <a:lnTo>
                    <a:pt x="83" y="107"/>
                  </a:lnTo>
                  <a:lnTo>
                    <a:pt x="83" y="97"/>
                  </a:lnTo>
                  <a:lnTo>
                    <a:pt x="83" y="87"/>
                  </a:lnTo>
                  <a:lnTo>
                    <a:pt x="83" y="78"/>
                  </a:lnTo>
                  <a:lnTo>
                    <a:pt x="83" y="73"/>
                  </a:lnTo>
                  <a:lnTo>
                    <a:pt x="83" y="63"/>
                  </a:lnTo>
                  <a:lnTo>
                    <a:pt x="83" y="53"/>
                  </a:lnTo>
                  <a:lnTo>
                    <a:pt x="83" y="49"/>
                  </a:lnTo>
                  <a:lnTo>
                    <a:pt x="88" y="39"/>
                  </a:lnTo>
                  <a:lnTo>
                    <a:pt x="88" y="34"/>
                  </a:lnTo>
                  <a:lnTo>
                    <a:pt x="88" y="29"/>
                  </a:lnTo>
                  <a:lnTo>
                    <a:pt x="88" y="24"/>
                  </a:lnTo>
                  <a:lnTo>
                    <a:pt x="88" y="19"/>
                  </a:lnTo>
                  <a:lnTo>
                    <a:pt x="88" y="15"/>
                  </a:lnTo>
                  <a:lnTo>
                    <a:pt x="88" y="10"/>
                  </a:lnTo>
                  <a:lnTo>
                    <a:pt x="88" y="5"/>
                  </a:lnTo>
                  <a:lnTo>
                    <a:pt x="88" y="0"/>
                  </a:lnTo>
                  <a:lnTo>
                    <a:pt x="92" y="5"/>
                  </a:lnTo>
                  <a:lnTo>
                    <a:pt x="92" y="10"/>
                  </a:lnTo>
                  <a:lnTo>
                    <a:pt x="92" y="15"/>
                  </a:lnTo>
                  <a:lnTo>
                    <a:pt x="92" y="19"/>
                  </a:lnTo>
                  <a:lnTo>
                    <a:pt x="92" y="24"/>
                  </a:lnTo>
                  <a:lnTo>
                    <a:pt x="92" y="29"/>
                  </a:lnTo>
                  <a:lnTo>
                    <a:pt x="92" y="39"/>
                  </a:lnTo>
                  <a:lnTo>
                    <a:pt x="92" y="44"/>
                  </a:lnTo>
                  <a:lnTo>
                    <a:pt x="92" y="53"/>
                  </a:lnTo>
                  <a:lnTo>
                    <a:pt x="92" y="63"/>
                  </a:lnTo>
                  <a:lnTo>
                    <a:pt x="92" y="73"/>
                  </a:lnTo>
                  <a:lnTo>
                    <a:pt x="92" y="83"/>
                  </a:lnTo>
                  <a:lnTo>
                    <a:pt x="92" y="92"/>
                  </a:lnTo>
                  <a:lnTo>
                    <a:pt x="97" y="107"/>
                  </a:lnTo>
                  <a:lnTo>
                    <a:pt x="97" y="116"/>
                  </a:lnTo>
                  <a:lnTo>
                    <a:pt x="97" y="131"/>
                  </a:lnTo>
                  <a:lnTo>
                    <a:pt x="97" y="146"/>
                  </a:lnTo>
                  <a:lnTo>
                    <a:pt x="97" y="165"/>
                  </a:lnTo>
                  <a:lnTo>
                    <a:pt x="97" y="184"/>
                  </a:lnTo>
                  <a:lnTo>
                    <a:pt x="97" y="199"/>
                  </a:lnTo>
                  <a:lnTo>
                    <a:pt x="97" y="218"/>
                  </a:lnTo>
                  <a:lnTo>
                    <a:pt x="97" y="243"/>
                  </a:lnTo>
                  <a:lnTo>
                    <a:pt x="97" y="262"/>
                  </a:lnTo>
                  <a:lnTo>
                    <a:pt x="97" y="281"/>
                  </a:lnTo>
                  <a:lnTo>
                    <a:pt x="97" y="306"/>
                  </a:lnTo>
                  <a:lnTo>
                    <a:pt x="97" y="325"/>
                  </a:lnTo>
                  <a:lnTo>
                    <a:pt x="97" y="349"/>
                  </a:lnTo>
                  <a:lnTo>
                    <a:pt x="102" y="373"/>
                  </a:lnTo>
                  <a:lnTo>
                    <a:pt x="102" y="393"/>
                  </a:lnTo>
                  <a:lnTo>
                    <a:pt x="102" y="417"/>
                  </a:lnTo>
                  <a:lnTo>
                    <a:pt x="102" y="441"/>
                  </a:lnTo>
                  <a:lnTo>
                    <a:pt x="102" y="466"/>
                  </a:lnTo>
                  <a:lnTo>
                    <a:pt x="102" y="490"/>
                  </a:lnTo>
                  <a:lnTo>
                    <a:pt x="102" y="499"/>
                  </a:lnTo>
                  <a:lnTo>
                    <a:pt x="102" y="519"/>
                  </a:lnTo>
                  <a:lnTo>
                    <a:pt x="102" y="533"/>
                  </a:lnTo>
                  <a:lnTo>
                    <a:pt x="102" y="548"/>
                  </a:lnTo>
                  <a:lnTo>
                    <a:pt x="102" y="567"/>
                  </a:lnTo>
                  <a:lnTo>
                    <a:pt x="102" y="582"/>
                  </a:lnTo>
                  <a:lnTo>
                    <a:pt x="102" y="596"/>
                  </a:lnTo>
                  <a:lnTo>
                    <a:pt x="102" y="611"/>
                  </a:lnTo>
                  <a:lnTo>
                    <a:pt x="102" y="626"/>
                  </a:lnTo>
                  <a:lnTo>
                    <a:pt x="107" y="640"/>
                  </a:lnTo>
                  <a:lnTo>
                    <a:pt x="107" y="655"/>
                  </a:lnTo>
                  <a:lnTo>
                    <a:pt x="107" y="669"/>
                  </a:lnTo>
                  <a:lnTo>
                    <a:pt x="107" y="684"/>
                  </a:lnTo>
                  <a:lnTo>
                    <a:pt x="107" y="693"/>
                  </a:lnTo>
                  <a:lnTo>
                    <a:pt x="107" y="703"/>
                  </a:lnTo>
                  <a:lnTo>
                    <a:pt x="107" y="718"/>
                  </a:lnTo>
                  <a:lnTo>
                    <a:pt x="107" y="727"/>
                  </a:lnTo>
                  <a:lnTo>
                    <a:pt x="107" y="737"/>
                  </a:lnTo>
                  <a:lnTo>
                    <a:pt x="107" y="752"/>
                  </a:lnTo>
                  <a:lnTo>
                    <a:pt x="107" y="761"/>
                  </a:lnTo>
                  <a:lnTo>
                    <a:pt x="107" y="771"/>
                  </a:lnTo>
                  <a:lnTo>
                    <a:pt x="107" y="781"/>
                  </a:lnTo>
                  <a:lnTo>
                    <a:pt x="107" y="790"/>
                  </a:lnTo>
                  <a:lnTo>
                    <a:pt x="112" y="795"/>
                  </a:lnTo>
                  <a:lnTo>
                    <a:pt x="112" y="805"/>
                  </a:lnTo>
                  <a:lnTo>
                    <a:pt x="112" y="815"/>
                  </a:lnTo>
                  <a:lnTo>
                    <a:pt x="112" y="824"/>
                  </a:lnTo>
                  <a:lnTo>
                    <a:pt x="112" y="834"/>
                  </a:lnTo>
                  <a:lnTo>
                    <a:pt x="112" y="839"/>
                  </a:lnTo>
                  <a:lnTo>
                    <a:pt x="112" y="844"/>
                  </a:lnTo>
                  <a:lnTo>
                    <a:pt x="112" y="853"/>
                  </a:lnTo>
                  <a:lnTo>
                    <a:pt x="112" y="858"/>
                  </a:lnTo>
                  <a:lnTo>
                    <a:pt x="112" y="863"/>
                  </a:lnTo>
                  <a:lnTo>
                    <a:pt x="112" y="868"/>
                  </a:lnTo>
                  <a:lnTo>
                    <a:pt x="117" y="868"/>
                  </a:lnTo>
                  <a:lnTo>
                    <a:pt x="117" y="863"/>
                  </a:lnTo>
                  <a:lnTo>
                    <a:pt x="117" y="858"/>
                  </a:lnTo>
                  <a:lnTo>
                    <a:pt x="117" y="853"/>
                  </a:lnTo>
                  <a:lnTo>
                    <a:pt x="117" y="849"/>
                  </a:lnTo>
                  <a:lnTo>
                    <a:pt x="117" y="844"/>
                  </a:lnTo>
                  <a:lnTo>
                    <a:pt x="117" y="839"/>
                  </a:lnTo>
                  <a:lnTo>
                    <a:pt x="117" y="834"/>
                  </a:lnTo>
                  <a:lnTo>
                    <a:pt x="117" y="829"/>
                  </a:lnTo>
                  <a:lnTo>
                    <a:pt x="121" y="824"/>
                  </a:lnTo>
                  <a:lnTo>
                    <a:pt x="121" y="819"/>
                  </a:lnTo>
                  <a:lnTo>
                    <a:pt x="121" y="815"/>
                  </a:lnTo>
                  <a:lnTo>
                    <a:pt x="121" y="810"/>
                  </a:lnTo>
                  <a:lnTo>
                    <a:pt x="121" y="805"/>
                  </a:lnTo>
                  <a:lnTo>
                    <a:pt x="121" y="800"/>
                  </a:lnTo>
                  <a:lnTo>
                    <a:pt x="121" y="795"/>
                  </a:lnTo>
                  <a:lnTo>
                    <a:pt x="121" y="790"/>
                  </a:lnTo>
                  <a:lnTo>
                    <a:pt x="121" y="786"/>
                  </a:lnTo>
                  <a:lnTo>
                    <a:pt x="121" y="781"/>
                  </a:lnTo>
                  <a:lnTo>
                    <a:pt x="121" y="776"/>
                  </a:lnTo>
                  <a:lnTo>
                    <a:pt x="121" y="766"/>
                  </a:lnTo>
                  <a:lnTo>
                    <a:pt x="121" y="761"/>
                  </a:lnTo>
                  <a:lnTo>
                    <a:pt x="121" y="756"/>
                  </a:lnTo>
                  <a:lnTo>
                    <a:pt x="121" y="752"/>
                  </a:lnTo>
                  <a:lnTo>
                    <a:pt x="126" y="747"/>
                  </a:lnTo>
                  <a:lnTo>
                    <a:pt x="126" y="737"/>
                  </a:lnTo>
                  <a:lnTo>
                    <a:pt x="126" y="732"/>
                  </a:lnTo>
                  <a:lnTo>
                    <a:pt x="126" y="727"/>
                  </a:lnTo>
                  <a:lnTo>
                    <a:pt x="126" y="722"/>
                  </a:lnTo>
                  <a:lnTo>
                    <a:pt x="126" y="713"/>
                  </a:lnTo>
                  <a:lnTo>
                    <a:pt x="126" y="708"/>
                  </a:lnTo>
                  <a:lnTo>
                    <a:pt x="126" y="703"/>
                  </a:lnTo>
                  <a:lnTo>
                    <a:pt x="126" y="698"/>
                  </a:lnTo>
                  <a:lnTo>
                    <a:pt x="126" y="693"/>
                  </a:lnTo>
                  <a:lnTo>
                    <a:pt x="126" y="689"/>
                  </a:lnTo>
                  <a:lnTo>
                    <a:pt x="126" y="684"/>
                  </a:lnTo>
                  <a:lnTo>
                    <a:pt x="126" y="679"/>
                  </a:lnTo>
                  <a:lnTo>
                    <a:pt x="126" y="674"/>
                  </a:lnTo>
                  <a:lnTo>
                    <a:pt x="126" y="669"/>
                  </a:lnTo>
                  <a:lnTo>
                    <a:pt x="131" y="664"/>
                  </a:lnTo>
                  <a:lnTo>
                    <a:pt x="131" y="659"/>
                  </a:lnTo>
                  <a:lnTo>
                    <a:pt x="131" y="655"/>
                  </a:lnTo>
                  <a:lnTo>
                    <a:pt x="131" y="650"/>
                  </a:lnTo>
                  <a:lnTo>
                    <a:pt x="131" y="645"/>
                  </a:lnTo>
                  <a:lnTo>
                    <a:pt x="131" y="640"/>
                  </a:lnTo>
                  <a:lnTo>
                    <a:pt x="131" y="635"/>
                  </a:lnTo>
                  <a:lnTo>
                    <a:pt x="131" y="630"/>
                  </a:lnTo>
                  <a:lnTo>
                    <a:pt x="131" y="626"/>
                  </a:lnTo>
                  <a:lnTo>
                    <a:pt x="131" y="621"/>
                  </a:lnTo>
                  <a:lnTo>
                    <a:pt x="131" y="616"/>
                  </a:lnTo>
                  <a:lnTo>
                    <a:pt x="136" y="611"/>
                  </a:lnTo>
                  <a:lnTo>
                    <a:pt x="136" y="606"/>
                  </a:lnTo>
                  <a:lnTo>
                    <a:pt x="136" y="601"/>
                  </a:lnTo>
                  <a:lnTo>
                    <a:pt x="136" y="596"/>
                  </a:lnTo>
                  <a:lnTo>
                    <a:pt x="136" y="592"/>
                  </a:lnTo>
                  <a:lnTo>
                    <a:pt x="136" y="587"/>
                  </a:lnTo>
                  <a:lnTo>
                    <a:pt x="136" y="582"/>
                  </a:lnTo>
                  <a:lnTo>
                    <a:pt x="141" y="582"/>
                  </a:lnTo>
                  <a:lnTo>
                    <a:pt x="141" y="577"/>
                  </a:lnTo>
                  <a:lnTo>
                    <a:pt x="141" y="572"/>
                  </a:lnTo>
                  <a:lnTo>
                    <a:pt x="141" y="567"/>
                  </a:lnTo>
                  <a:lnTo>
                    <a:pt x="141" y="562"/>
                  </a:lnTo>
                  <a:lnTo>
                    <a:pt x="141" y="558"/>
                  </a:lnTo>
                  <a:lnTo>
                    <a:pt x="146" y="558"/>
                  </a:lnTo>
                  <a:lnTo>
                    <a:pt x="146" y="553"/>
                  </a:lnTo>
                  <a:lnTo>
                    <a:pt x="151" y="553"/>
                  </a:lnTo>
                  <a:lnTo>
                    <a:pt x="151" y="548"/>
                  </a:lnTo>
                  <a:lnTo>
                    <a:pt x="151" y="543"/>
                  </a:lnTo>
                  <a:lnTo>
                    <a:pt x="155" y="538"/>
                  </a:lnTo>
                  <a:lnTo>
                    <a:pt x="155" y="533"/>
                  </a:lnTo>
                  <a:lnTo>
                    <a:pt x="155" y="529"/>
                  </a:lnTo>
                  <a:lnTo>
                    <a:pt x="155" y="524"/>
                  </a:lnTo>
                  <a:lnTo>
                    <a:pt x="160" y="524"/>
                  </a:lnTo>
                  <a:lnTo>
                    <a:pt x="160" y="519"/>
                  </a:lnTo>
                  <a:lnTo>
                    <a:pt x="160" y="514"/>
                  </a:lnTo>
                  <a:lnTo>
                    <a:pt x="160" y="509"/>
                  </a:lnTo>
                  <a:lnTo>
                    <a:pt x="165" y="509"/>
                  </a:lnTo>
                  <a:lnTo>
                    <a:pt x="165" y="514"/>
                  </a:lnTo>
                  <a:lnTo>
                    <a:pt x="165" y="519"/>
                  </a:lnTo>
                  <a:lnTo>
                    <a:pt x="170" y="519"/>
                  </a:lnTo>
                  <a:lnTo>
                    <a:pt x="170" y="524"/>
                  </a:lnTo>
                  <a:lnTo>
                    <a:pt x="170" y="529"/>
                  </a:lnTo>
                  <a:lnTo>
                    <a:pt x="170" y="533"/>
                  </a:lnTo>
                  <a:lnTo>
                    <a:pt x="170" y="538"/>
                  </a:lnTo>
                  <a:lnTo>
                    <a:pt x="170" y="543"/>
                  </a:lnTo>
                  <a:lnTo>
                    <a:pt x="175" y="543"/>
                  </a:lnTo>
                  <a:lnTo>
                    <a:pt x="175" y="548"/>
                  </a:lnTo>
                  <a:lnTo>
                    <a:pt x="175" y="553"/>
                  </a:lnTo>
                  <a:lnTo>
                    <a:pt x="175" y="558"/>
                  </a:lnTo>
                  <a:lnTo>
                    <a:pt x="175" y="562"/>
                  </a:lnTo>
                  <a:lnTo>
                    <a:pt x="180" y="562"/>
                  </a:lnTo>
                  <a:lnTo>
                    <a:pt x="180" y="558"/>
                  </a:lnTo>
                  <a:lnTo>
                    <a:pt x="185" y="558"/>
                  </a:lnTo>
                  <a:lnTo>
                    <a:pt x="185" y="553"/>
                  </a:lnTo>
                  <a:lnTo>
                    <a:pt x="185" y="548"/>
                  </a:lnTo>
                  <a:lnTo>
                    <a:pt x="185" y="543"/>
                  </a:lnTo>
                  <a:lnTo>
                    <a:pt x="185" y="538"/>
                  </a:lnTo>
                  <a:lnTo>
                    <a:pt x="185" y="533"/>
                  </a:lnTo>
                  <a:lnTo>
                    <a:pt x="189" y="533"/>
                  </a:lnTo>
                  <a:lnTo>
                    <a:pt x="189" y="529"/>
                  </a:lnTo>
                  <a:lnTo>
                    <a:pt x="189" y="524"/>
                  </a:lnTo>
                  <a:lnTo>
                    <a:pt x="189" y="519"/>
                  </a:lnTo>
                  <a:lnTo>
                    <a:pt x="189" y="514"/>
                  </a:lnTo>
                  <a:lnTo>
                    <a:pt x="189" y="509"/>
                  </a:lnTo>
                  <a:lnTo>
                    <a:pt x="189" y="504"/>
                  </a:lnTo>
                  <a:lnTo>
                    <a:pt x="189" y="499"/>
                  </a:lnTo>
                  <a:lnTo>
                    <a:pt x="189" y="495"/>
                  </a:lnTo>
                  <a:lnTo>
                    <a:pt x="189" y="490"/>
                  </a:lnTo>
                  <a:lnTo>
                    <a:pt x="189" y="485"/>
                  </a:lnTo>
                  <a:lnTo>
                    <a:pt x="189" y="480"/>
                  </a:lnTo>
                  <a:lnTo>
                    <a:pt x="189" y="475"/>
                  </a:lnTo>
                  <a:lnTo>
                    <a:pt x="194" y="470"/>
                  </a:lnTo>
                  <a:lnTo>
                    <a:pt x="194" y="466"/>
                  </a:lnTo>
                  <a:lnTo>
                    <a:pt x="194" y="461"/>
                  </a:lnTo>
                  <a:lnTo>
                    <a:pt x="194" y="456"/>
                  </a:lnTo>
                  <a:lnTo>
                    <a:pt x="194" y="451"/>
                  </a:lnTo>
                  <a:lnTo>
                    <a:pt x="194" y="446"/>
                  </a:lnTo>
                  <a:lnTo>
                    <a:pt x="194" y="441"/>
                  </a:lnTo>
                  <a:lnTo>
                    <a:pt x="194" y="436"/>
                  </a:lnTo>
                  <a:lnTo>
                    <a:pt x="194" y="427"/>
                  </a:lnTo>
                  <a:lnTo>
                    <a:pt x="194" y="422"/>
                  </a:lnTo>
                  <a:lnTo>
                    <a:pt x="194" y="417"/>
                  </a:lnTo>
                  <a:lnTo>
                    <a:pt x="194" y="412"/>
                  </a:lnTo>
                  <a:lnTo>
                    <a:pt x="194" y="407"/>
                  </a:lnTo>
                  <a:lnTo>
                    <a:pt x="194" y="403"/>
                  </a:lnTo>
                  <a:lnTo>
                    <a:pt x="199" y="393"/>
                  </a:lnTo>
                  <a:lnTo>
                    <a:pt x="199" y="388"/>
                  </a:lnTo>
                  <a:lnTo>
                    <a:pt x="199" y="383"/>
                  </a:lnTo>
                  <a:lnTo>
                    <a:pt x="199" y="378"/>
                  </a:lnTo>
                  <a:lnTo>
                    <a:pt x="199" y="369"/>
                  </a:lnTo>
                  <a:lnTo>
                    <a:pt x="199" y="364"/>
                  </a:lnTo>
                  <a:lnTo>
                    <a:pt x="199" y="354"/>
                  </a:lnTo>
                  <a:lnTo>
                    <a:pt x="199" y="349"/>
                  </a:lnTo>
                  <a:lnTo>
                    <a:pt x="199" y="339"/>
                  </a:lnTo>
                  <a:lnTo>
                    <a:pt x="199" y="335"/>
                  </a:lnTo>
                  <a:lnTo>
                    <a:pt x="199" y="325"/>
                  </a:lnTo>
                  <a:lnTo>
                    <a:pt x="199" y="320"/>
                  </a:lnTo>
                  <a:lnTo>
                    <a:pt x="199" y="310"/>
                  </a:lnTo>
                  <a:lnTo>
                    <a:pt x="199" y="301"/>
                  </a:lnTo>
                  <a:lnTo>
                    <a:pt x="199" y="291"/>
                  </a:lnTo>
                  <a:lnTo>
                    <a:pt x="204" y="281"/>
                  </a:lnTo>
                  <a:lnTo>
                    <a:pt x="204" y="272"/>
                  </a:lnTo>
                  <a:lnTo>
                    <a:pt x="204" y="262"/>
                  </a:lnTo>
                  <a:lnTo>
                    <a:pt x="204" y="247"/>
                  </a:lnTo>
                  <a:lnTo>
                    <a:pt x="204" y="238"/>
                  </a:lnTo>
                  <a:lnTo>
                    <a:pt x="204" y="228"/>
                  </a:lnTo>
                  <a:lnTo>
                    <a:pt x="204" y="218"/>
                  </a:lnTo>
                  <a:lnTo>
                    <a:pt x="204" y="204"/>
                  </a:lnTo>
                  <a:lnTo>
                    <a:pt x="204" y="194"/>
                  </a:lnTo>
                  <a:lnTo>
                    <a:pt x="204" y="184"/>
                  </a:lnTo>
                  <a:lnTo>
                    <a:pt x="204" y="175"/>
                  </a:lnTo>
                  <a:lnTo>
                    <a:pt x="204" y="160"/>
                  </a:lnTo>
                  <a:lnTo>
                    <a:pt x="204" y="150"/>
                  </a:lnTo>
                  <a:lnTo>
                    <a:pt x="204" y="141"/>
                  </a:lnTo>
                  <a:lnTo>
                    <a:pt x="209" y="131"/>
                  </a:lnTo>
                  <a:lnTo>
                    <a:pt x="209" y="121"/>
                  </a:lnTo>
                  <a:lnTo>
                    <a:pt x="209" y="112"/>
                  </a:lnTo>
                  <a:lnTo>
                    <a:pt x="209" y="107"/>
                  </a:lnTo>
                  <a:lnTo>
                    <a:pt x="209" y="97"/>
                  </a:lnTo>
                  <a:lnTo>
                    <a:pt x="209" y="92"/>
                  </a:lnTo>
                  <a:lnTo>
                    <a:pt x="209" y="87"/>
                  </a:lnTo>
                  <a:lnTo>
                    <a:pt x="209" y="83"/>
                  </a:lnTo>
                  <a:lnTo>
                    <a:pt x="209" y="78"/>
                  </a:lnTo>
                  <a:lnTo>
                    <a:pt x="209" y="73"/>
                  </a:lnTo>
                  <a:lnTo>
                    <a:pt x="209" y="68"/>
                  </a:lnTo>
                  <a:lnTo>
                    <a:pt x="214" y="73"/>
                  </a:lnTo>
                  <a:lnTo>
                    <a:pt x="214" y="78"/>
                  </a:lnTo>
                  <a:lnTo>
                    <a:pt x="214" y="87"/>
                  </a:lnTo>
                  <a:lnTo>
                    <a:pt x="214" y="92"/>
                  </a:lnTo>
                  <a:lnTo>
                    <a:pt x="214" y="97"/>
                  </a:lnTo>
                  <a:lnTo>
                    <a:pt x="214" y="102"/>
                  </a:lnTo>
                  <a:lnTo>
                    <a:pt x="214" y="112"/>
                  </a:lnTo>
                  <a:lnTo>
                    <a:pt x="214" y="121"/>
                  </a:lnTo>
                  <a:lnTo>
                    <a:pt x="214" y="131"/>
                  </a:lnTo>
                  <a:lnTo>
                    <a:pt x="214" y="141"/>
                  </a:lnTo>
                  <a:lnTo>
                    <a:pt x="214" y="150"/>
                  </a:lnTo>
                  <a:lnTo>
                    <a:pt x="214" y="160"/>
                  </a:lnTo>
                  <a:lnTo>
                    <a:pt x="214" y="175"/>
                  </a:lnTo>
                  <a:lnTo>
                    <a:pt x="218" y="189"/>
                  </a:lnTo>
                  <a:lnTo>
                    <a:pt x="218" y="204"/>
                  </a:lnTo>
                  <a:lnTo>
                    <a:pt x="218" y="218"/>
                  </a:lnTo>
                  <a:lnTo>
                    <a:pt x="218" y="233"/>
                  </a:lnTo>
                  <a:lnTo>
                    <a:pt x="218" y="247"/>
                  </a:lnTo>
                  <a:lnTo>
                    <a:pt x="218" y="262"/>
                  </a:lnTo>
                  <a:lnTo>
                    <a:pt x="218" y="276"/>
                  </a:lnTo>
                  <a:lnTo>
                    <a:pt x="218" y="296"/>
                  </a:lnTo>
                  <a:lnTo>
                    <a:pt x="218" y="310"/>
                  </a:lnTo>
                  <a:lnTo>
                    <a:pt x="218" y="330"/>
                  </a:lnTo>
                  <a:lnTo>
                    <a:pt x="218" y="349"/>
                  </a:lnTo>
                  <a:lnTo>
                    <a:pt x="218" y="364"/>
                  </a:lnTo>
                  <a:lnTo>
                    <a:pt x="218" y="378"/>
                  </a:lnTo>
                  <a:lnTo>
                    <a:pt x="218" y="398"/>
                  </a:lnTo>
                  <a:lnTo>
                    <a:pt x="223" y="412"/>
                  </a:lnTo>
                  <a:lnTo>
                    <a:pt x="223" y="432"/>
                  </a:lnTo>
                  <a:lnTo>
                    <a:pt x="223" y="451"/>
                  </a:lnTo>
                  <a:lnTo>
                    <a:pt x="223" y="466"/>
                  </a:lnTo>
                  <a:lnTo>
                    <a:pt x="223" y="480"/>
                  </a:lnTo>
                  <a:lnTo>
                    <a:pt x="223" y="495"/>
                  </a:lnTo>
                  <a:lnTo>
                    <a:pt x="223" y="509"/>
                  </a:lnTo>
                  <a:lnTo>
                    <a:pt x="223" y="529"/>
                  </a:lnTo>
                  <a:lnTo>
                    <a:pt x="223" y="543"/>
                  </a:lnTo>
                  <a:lnTo>
                    <a:pt x="223" y="558"/>
                  </a:lnTo>
                  <a:lnTo>
                    <a:pt x="223" y="572"/>
                  </a:lnTo>
                  <a:lnTo>
                    <a:pt x="223" y="587"/>
                  </a:lnTo>
                  <a:lnTo>
                    <a:pt x="223" y="601"/>
                  </a:lnTo>
                  <a:lnTo>
                    <a:pt x="223" y="616"/>
                  </a:lnTo>
                  <a:lnTo>
                    <a:pt x="223" y="626"/>
                  </a:lnTo>
                  <a:lnTo>
                    <a:pt x="228" y="640"/>
                  </a:lnTo>
                  <a:lnTo>
                    <a:pt x="228" y="650"/>
                  </a:lnTo>
                  <a:lnTo>
                    <a:pt x="228" y="659"/>
                  </a:lnTo>
                  <a:lnTo>
                    <a:pt x="228" y="669"/>
                  </a:lnTo>
                  <a:lnTo>
                    <a:pt x="228" y="679"/>
                  </a:lnTo>
                  <a:lnTo>
                    <a:pt x="228" y="689"/>
                  </a:lnTo>
                  <a:lnTo>
                    <a:pt x="228" y="698"/>
                  </a:lnTo>
                  <a:lnTo>
                    <a:pt x="228" y="703"/>
                  </a:lnTo>
                  <a:lnTo>
                    <a:pt x="228" y="713"/>
                  </a:lnTo>
                  <a:lnTo>
                    <a:pt x="228" y="722"/>
                  </a:lnTo>
                  <a:lnTo>
                    <a:pt x="228" y="727"/>
                  </a:lnTo>
                  <a:lnTo>
                    <a:pt x="228" y="732"/>
                  </a:lnTo>
                  <a:lnTo>
                    <a:pt x="228" y="737"/>
                  </a:lnTo>
                  <a:lnTo>
                    <a:pt x="228" y="742"/>
                  </a:lnTo>
                  <a:lnTo>
                    <a:pt x="233" y="747"/>
                  </a:lnTo>
                  <a:lnTo>
                    <a:pt x="233" y="752"/>
                  </a:lnTo>
                  <a:lnTo>
                    <a:pt x="233" y="756"/>
                  </a:lnTo>
                  <a:lnTo>
                    <a:pt x="233" y="761"/>
                  </a:lnTo>
                  <a:lnTo>
                    <a:pt x="233" y="756"/>
                  </a:lnTo>
                  <a:lnTo>
                    <a:pt x="233" y="752"/>
                  </a:lnTo>
                  <a:lnTo>
                    <a:pt x="238" y="747"/>
                  </a:lnTo>
                  <a:lnTo>
                    <a:pt x="238" y="742"/>
                  </a:lnTo>
                  <a:lnTo>
                    <a:pt x="238" y="737"/>
                  </a:lnTo>
                  <a:lnTo>
                    <a:pt x="238" y="732"/>
                  </a:lnTo>
                  <a:lnTo>
                    <a:pt x="238" y="727"/>
                  </a:lnTo>
                  <a:lnTo>
                    <a:pt x="238" y="722"/>
                  </a:lnTo>
                  <a:lnTo>
                    <a:pt x="238" y="718"/>
                  </a:lnTo>
                  <a:lnTo>
                    <a:pt x="238" y="713"/>
                  </a:lnTo>
                  <a:lnTo>
                    <a:pt x="238" y="708"/>
                  </a:lnTo>
                  <a:lnTo>
                    <a:pt x="243" y="703"/>
                  </a:lnTo>
                  <a:lnTo>
                    <a:pt x="243" y="698"/>
                  </a:lnTo>
                  <a:lnTo>
                    <a:pt x="243" y="693"/>
                  </a:lnTo>
                  <a:lnTo>
                    <a:pt x="243" y="689"/>
                  </a:lnTo>
                  <a:lnTo>
                    <a:pt x="243" y="684"/>
                  </a:lnTo>
                  <a:lnTo>
                    <a:pt x="243" y="679"/>
                  </a:lnTo>
                  <a:lnTo>
                    <a:pt x="243" y="674"/>
                  </a:lnTo>
                  <a:lnTo>
                    <a:pt x="243" y="669"/>
                  </a:lnTo>
                  <a:lnTo>
                    <a:pt x="243" y="664"/>
                  </a:lnTo>
                  <a:lnTo>
                    <a:pt x="248" y="659"/>
                  </a:lnTo>
                  <a:lnTo>
                    <a:pt x="248" y="655"/>
                  </a:lnTo>
                  <a:lnTo>
                    <a:pt x="248" y="650"/>
                  </a:lnTo>
                  <a:lnTo>
                    <a:pt x="248" y="645"/>
                  </a:lnTo>
                  <a:lnTo>
                    <a:pt x="248" y="640"/>
                  </a:lnTo>
                  <a:lnTo>
                    <a:pt x="248" y="635"/>
                  </a:lnTo>
                  <a:lnTo>
                    <a:pt x="248" y="630"/>
                  </a:lnTo>
                  <a:lnTo>
                    <a:pt x="252" y="626"/>
                  </a:lnTo>
                  <a:lnTo>
                    <a:pt x="252" y="621"/>
                  </a:lnTo>
                  <a:lnTo>
                    <a:pt x="252" y="616"/>
                  </a:lnTo>
                  <a:lnTo>
                    <a:pt x="252" y="611"/>
                  </a:lnTo>
                  <a:lnTo>
                    <a:pt x="257" y="611"/>
                  </a:lnTo>
                  <a:lnTo>
                    <a:pt x="257" y="606"/>
                  </a:lnTo>
                  <a:lnTo>
                    <a:pt x="257" y="601"/>
                  </a:lnTo>
                  <a:lnTo>
                    <a:pt x="257" y="596"/>
                  </a:lnTo>
                  <a:lnTo>
                    <a:pt x="262" y="596"/>
                  </a:lnTo>
                  <a:lnTo>
                    <a:pt x="262" y="592"/>
                  </a:lnTo>
                  <a:lnTo>
                    <a:pt x="267" y="592"/>
                  </a:lnTo>
                  <a:lnTo>
                    <a:pt x="272" y="592"/>
                  </a:lnTo>
                  <a:lnTo>
                    <a:pt x="272" y="596"/>
                  </a:lnTo>
                  <a:lnTo>
                    <a:pt x="272" y="601"/>
                  </a:lnTo>
                  <a:lnTo>
                    <a:pt x="277" y="601"/>
                  </a:lnTo>
                  <a:lnTo>
                    <a:pt x="281" y="601"/>
                  </a:lnTo>
                  <a:lnTo>
                    <a:pt x="281" y="596"/>
                  </a:lnTo>
                  <a:lnTo>
                    <a:pt x="281" y="592"/>
                  </a:lnTo>
                  <a:lnTo>
                    <a:pt x="286" y="587"/>
                  </a:lnTo>
                  <a:lnTo>
                    <a:pt x="286" y="582"/>
                  </a:lnTo>
                  <a:lnTo>
                    <a:pt x="286" y="577"/>
                  </a:lnTo>
                  <a:lnTo>
                    <a:pt x="286" y="572"/>
                  </a:lnTo>
                  <a:lnTo>
                    <a:pt x="286" y="567"/>
                  </a:lnTo>
                  <a:lnTo>
                    <a:pt x="291" y="567"/>
                  </a:lnTo>
                  <a:lnTo>
                    <a:pt x="291" y="562"/>
                  </a:lnTo>
                  <a:lnTo>
                    <a:pt x="291" y="558"/>
                  </a:lnTo>
                  <a:lnTo>
                    <a:pt x="291" y="553"/>
                  </a:lnTo>
                  <a:lnTo>
                    <a:pt x="291" y="548"/>
                  </a:lnTo>
                  <a:lnTo>
                    <a:pt x="291" y="543"/>
                  </a:lnTo>
                  <a:lnTo>
                    <a:pt x="291" y="538"/>
                  </a:lnTo>
                  <a:lnTo>
                    <a:pt x="291" y="533"/>
                  </a:lnTo>
                  <a:lnTo>
                    <a:pt x="291" y="529"/>
                  </a:lnTo>
                  <a:lnTo>
                    <a:pt x="291" y="524"/>
                  </a:lnTo>
                  <a:lnTo>
                    <a:pt x="296" y="519"/>
                  </a:lnTo>
                  <a:lnTo>
                    <a:pt x="296" y="514"/>
                  </a:lnTo>
                  <a:lnTo>
                    <a:pt x="296" y="509"/>
                  </a:lnTo>
                  <a:lnTo>
                    <a:pt x="296" y="504"/>
                  </a:lnTo>
                  <a:lnTo>
                    <a:pt x="296" y="499"/>
                  </a:lnTo>
                  <a:lnTo>
                    <a:pt x="296" y="495"/>
                  </a:lnTo>
                  <a:lnTo>
                    <a:pt x="296" y="490"/>
                  </a:lnTo>
                  <a:lnTo>
                    <a:pt x="296" y="485"/>
                  </a:lnTo>
                  <a:lnTo>
                    <a:pt x="296" y="480"/>
                  </a:lnTo>
                  <a:lnTo>
                    <a:pt x="296" y="475"/>
                  </a:lnTo>
                  <a:lnTo>
                    <a:pt x="296" y="470"/>
                  </a:lnTo>
                  <a:lnTo>
                    <a:pt x="296" y="466"/>
                  </a:lnTo>
                  <a:lnTo>
                    <a:pt x="301" y="466"/>
                  </a:lnTo>
                  <a:lnTo>
                    <a:pt x="301" y="461"/>
                  </a:lnTo>
                  <a:lnTo>
                    <a:pt x="301" y="456"/>
                  </a:lnTo>
                  <a:lnTo>
                    <a:pt x="301" y="451"/>
                  </a:lnTo>
                  <a:lnTo>
                    <a:pt x="301" y="446"/>
                  </a:lnTo>
                  <a:lnTo>
                    <a:pt x="301" y="441"/>
                  </a:lnTo>
                  <a:lnTo>
                    <a:pt x="306" y="436"/>
                  </a:lnTo>
                  <a:lnTo>
                    <a:pt x="306" y="432"/>
                  </a:lnTo>
                  <a:lnTo>
                    <a:pt x="311" y="432"/>
                  </a:lnTo>
                  <a:lnTo>
                    <a:pt x="315" y="432"/>
                  </a:lnTo>
                  <a:lnTo>
                    <a:pt x="315" y="427"/>
                  </a:lnTo>
                  <a:lnTo>
                    <a:pt x="315" y="422"/>
                  </a:lnTo>
                  <a:lnTo>
                    <a:pt x="315" y="417"/>
                  </a:lnTo>
                  <a:lnTo>
                    <a:pt x="315" y="412"/>
                  </a:lnTo>
                  <a:lnTo>
                    <a:pt x="315" y="407"/>
                  </a:lnTo>
                  <a:lnTo>
                    <a:pt x="315" y="403"/>
                  </a:lnTo>
                  <a:lnTo>
                    <a:pt x="315" y="398"/>
                  </a:lnTo>
                  <a:lnTo>
                    <a:pt x="315" y="393"/>
                  </a:lnTo>
                  <a:lnTo>
                    <a:pt x="320" y="388"/>
                  </a:lnTo>
                  <a:lnTo>
                    <a:pt x="320" y="383"/>
                  </a:lnTo>
                  <a:lnTo>
                    <a:pt x="320" y="373"/>
                  </a:lnTo>
                  <a:lnTo>
                    <a:pt x="320" y="369"/>
                  </a:lnTo>
                  <a:lnTo>
                    <a:pt x="320" y="359"/>
                  </a:lnTo>
                  <a:lnTo>
                    <a:pt x="320" y="354"/>
                  </a:lnTo>
                  <a:lnTo>
                    <a:pt x="320" y="344"/>
                  </a:lnTo>
                  <a:lnTo>
                    <a:pt x="320" y="335"/>
                  </a:lnTo>
                  <a:lnTo>
                    <a:pt x="320" y="325"/>
                  </a:lnTo>
                  <a:lnTo>
                    <a:pt x="320" y="320"/>
                  </a:lnTo>
                  <a:lnTo>
                    <a:pt x="320" y="310"/>
                  </a:lnTo>
                  <a:lnTo>
                    <a:pt x="320" y="301"/>
                  </a:lnTo>
                  <a:lnTo>
                    <a:pt x="320" y="291"/>
                  </a:lnTo>
                  <a:lnTo>
                    <a:pt x="320" y="281"/>
                  </a:lnTo>
                  <a:lnTo>
                    <a:pt x="320" y="276"/>
                  </a:lnTo>
                  <a:lnTo>
                    <a:pt x="325" y="267"/>
                  </a:lnTo>
                  <a:lnTo>
                    <a:pt x="325" y="257"/>
                  </a:lnTo>
                  <a:lnTo>
                    <a:pt x="325" y="247"/>
                  </a:lnTo>
                  <a:lnTo>
                    <a:pt x="325" y="238"/>
                  </a:lnTo>
                  <a:lnTo>
                    <a:pt x="325" y="228"/>
                  </a:lnTo>
                  <a:lnTo>
                    <a:pt x="325" y="218"/>
                  </a:lnTo>
                  <a:lnTo>
                    <a:pt x="325" y="213"/>
                  </a:lnTo>
                  <a:lnTo>
                    <a:pt x="325" y="204"/>
                  </a:lnTo>
                  <a:lnTo>
                    <a:pt x="325" y="194"/>
                  </a:lnTo>
                  <a:lnTo>
                    <a:pt x="325" y="184"/>
                  </a:lnTo>
                  <a:lnTo>
                    <a:pt x="325" y="175"/>
                  </a:lnTo>
                  <a:lnTo>
                    <a:pt x="325" y="170"/>
                  </a:lnTo>
                  <a:lnTo>
                    <a:pt x="325" y="160"/>
                  </a:lnTo>
                  <a:lnTo>
                    <a:pt x="325" y="155"/>
                  </a:lnTo>
                  <a:lnTo>
                    <a:pt x="330" y="146"/>
                  </a:lnTo>
                  <a:lnTo>
                    <a:pt x="330" y="141"/>
                  </a:lnTo>
                  <a:lnTo>
                    <a:pt x="330" y="136"/>
                  </a:lnTo>
                  <a:lnTo>
                    <a:pt x="330" y="131"/>
                  </a:lnTo>
                  <a:lnTo>
                    <a:pt x="330" y="126"/>
                  </a:lnTo>
                  <a:lnTo>
                    <a:pt x="330" y="121"/>
                  </a:lnTo>
                  <a:lnTo>
                    <a:pt x="330" y="126"/>
                  </a:lnTo>
                  <a:lnTo>
                    <a:pt x="330" y="131"/>
                  </a:lnTo>
                  <a:lnTo>
                    <a:pt x="330" y="141"/>
                  </a:lnTo>
                  <a:lnTo>
                    <a:pt x="330" y="150"/>
                  </a:lnTo>
                  <a:lnTo>
                    <a:pt x="335" y="160"/>
                  </a:lnTo>
                  <a:lnTo>
                    <a:pt x="335" y="175"/>
                  </a:lnTo>
                  <a:lnTo>
                    <a:pt x="335" y="189"/>
                  </a:lnTo>
                  <a:lnTo>
                    <a:pt x="335" y="204"/>
                  </a:lnTo>
                  <a:lnTo>
                    <a:pt x="335" y="218"/>
                  </a:lnTo>
                  <a:lnTo>
                    <a:pt x="335" y="238"/>
                  </a:lnTo>
                  <a:lnTo>
                    <a:pt x="335" y="257"/>
                  </a:lnTo>
                  <a:lnTo>
                    <a:pt x="335" y="276"/>
                  </a:lnTo>
                  <a:lnTo>
                    <a:pt x="335" y="291"/>
                  </a:lnTo>
                  <a:lnTo>
                    <a:pt x="335" y="310"/>
                  </a:lnTo>
                  <a:lnTo>
                    <a:pt x="335" y="335"/>
                  </a:lnTo>
                  <a:lnTo>
                    <a:pt x="335" y="354"/>
                  </a:lnTo>
                  <a:lnTo>
                    <a:pt x="335" y="373"/>
                  </a:lnTo>
                  <a:lnTo>
                    <a:pt x="335" y="388"/>
                  </a:lnTo>
                  <a:lnTo>
                    <a:pt x="340" y="407"/>
                  </a:lnTo>
                  <a:lnTo>
                    <a:pt x="340" y="427"/>
                  </a:lnTo>
                  <a:lnTo>
                    <a:pt x="340" y="446"/>
                  </a:lnTo>
                  <a:lnTo>
                    <a:pt x="340" y="466"/>
                  </a:lnTo>
                  <a:lnTo>
                    <a:pt x="340" y="485"/>
                  </a:lnTo>
                  <a:lnTo>
                    <a:pt x="340" y="499"/>
                  </a:lnTo>
                  <a:lnTo>
                    <a:pt x="340" y="519"/>
                  </a:lnTo>
                  <a:lnTo>
                    <a:pt x="340" y="533"/>
                  </a:lnTo>
                  <a:lnTo>
                    <a:pt x="340" y="553"/>
                  </a:lnTo>
                  <a:lnTo>
                    <a:pt x="340" y="567"/>
                  </a:lnTo>
                  <a:lnTo>
                    <a:pt x="340" y="582"/>
                  </a:lnTo>
                  <a:lnTo>
                    <a:pt x="340" y="596"/>
                  </a:lnTo>
                  <a:lnTo>
                    <a:pt x="340" y="611"/>
                  </a:lnTo>
                  <a:lnTo>
                    <a:pt x="340" y="626"/>
                  </a:lnTo>
                  <a:lnTo>
                    <a:pt x="340" y="635"/>
                  </a:lnTo>
                  <a:lnTo>
                    <a:pt x="344" y="650"/>
                  </a:lnTo>
                  <a:lnTo>
                    <a:pt x="344" y="659"/>
                  </a:lnTo>
                  <a:lnTo>
                    <a:pt x="344" y="664"/>
                  </a:lnTo>
                  <a:lnTo>
                    <a:pt x="344" y="679"/>
                  </a:lnTo>
                  <a:lnTo>
                    <a:pt x="344" y="684"/>
                  </a:lnTo>
                  <a:lnTo>
                    <a:pt x="344" y="693"/>
                  </a:lnTo>
                  <a:lnTo>
                    <a:pt x="344" y="703"/>
                  </a:lnTo>
                  <a:lnTo>
                    <a:pt x="344" y="713"/>
                  </a:lnTo>
                  <a:lnTo>
                    <a:pt x="344" y="718"/>
                  </a:lnTo>
                  <a:lnTo>
                    <a:pt x="344" y="727"/>
                  </a:lnTo>
                  <a:lnTo>
                    <a:pt x="344" y="732"/>
                  </a:lnTo>
                  <a:lnTo>
                    <a:pt x="344" y="737"/>
                  </a:lnTo>
                  <a:lnTo>
                    <a:pt x="344" y="742"/>
                  </a:lnTo>
                  <a:lnTo>
                    <a:pt x="344" y="747"/>
                  </a:lnTo>
                  <a:lnTo>
                    <a:pt x="349" y="752"/>
                  </a:lnTo>
                  <a:lnTo>
                    <a:pt x="349" y="756"/>
                  </a:lnTo>
                  <a:lnTo>
                    <a:pt x="349" y="761"/>
                  </a:lnTo>
                  <a:lnTo>
                    <a:pt x="349" y="766"/>
                  </a:lnTo>
                  <a:lnTo>
                    <a:pt x="349" y="771"/>
                  </a:lnTo>
                  <a:lnTo>
                    <a:pt x="349" y="776"/>
                  </a:lnTo>
                  <a:lnTo>
                    <a:pt x="349" y="771"/>
                  </a:lnTo>
                  <a:lnTo>
                    <a:pt x="354" y="771"/>
                  </a:lnTo>
                  <a:lnTo>
                    <a:pt x="354" y="766"/>
                  </a:lnTo>
                  <a:lnTo>
                    <a:pt x="354" y="761"/>
                  </a:lnTo>
                  <a:lnTo>
                    <a:pt x="354" y="756"/>
                  </a:lnTo>
                  <a:lnTo>
                    <a:pt x="354" y="752"/>
                  </a:lnTo>
                  <a:lnTo>
                    <a:pt x="354" y="747"/>
                  </a:lnTo>
                  <a:lnTo>
                    <a:pt x="354" y="742"/>
                  </a:lnTo>
                  <a:lnTo>
                    <a:pt x="354" y="737"/>
                  </a:lnTo>
                  <a:lnTo>
                    <a:pt x="354" y="732"/>
                  </a:lnTo>
                  <a:lnTo>
                    <a:pt x="354" y="727"/>
                  </a:lnTo>
                  <a:lnTo>
                    <a:pt x="354" y="722"/>
                  </a:lnTo>
                  <a:lnTo>
                    <a:pt x="354" y="713"/>
                  </a:lnTo>
                  <a:lnTo>
                    <a:pt x="354" y="708"/>
                  </a:lnTo>
                  <a:lnTo>
                    <a:pt x="359" y="703"/>
                  </a:lnTo>
                  <a:lnTo>
                    <a:pt x="359" y="698"/>
                  </a:lnTo>
                  <a:lnTo>
                    <a:pt x="359" y="693"/>
                  </a:lnTo>
                  <a:lnTo>
                    <a:pt x="359" y="689"/>
                  </a:lnTo>
                  <a:lnTo>
                    <a:pt x="359" y="679"/>
                  </a:lnTo>
                  <a:lnTo>
                    <a:pt x="359" y="674"/>
                  </a:lnTo>
                  <a:lnTo>
                    <a:pt x="359" y="669"/>
                  </a:lnTo>
                  <a:lnTo>
                    <a:pt x="359" y="659"/>
                  </a:lnTo>
                  <a:lnTo>
                    <a:pt x="359" y="655"/>
                  </a:lnTo>
                  <a:lnTo>
                    <a:pt x="359" y="650"/>
                  </a:lnTo>
                  <a:lnTo>
                    <a:pt x="359" y="645"/>
                  </a:lnTo>
                  <a:lnTo>
                    <a:pt x="359" y="640"/>
                  </a:lnTo>
                  <a:lnTo>
                    <a:pt x="359" y="630"/>
                  </a:lnTo>
                  <a:lnTo>
                    <a:pt x="359" y="626"/>
                  </a:lnTo>
                  <a:lnTo>
                    <a:pt x="364" y="621"/>
                  </a:lnTo>
                  <a:lnTo>
                    <a:pt x="364" y="616"/>
                  </a:lnTo>
                  <a:lnTo>
                    <a:pt x="364" y="611"/>
                  </a:lnTo>
                  <a:lnTo>
                    <a:pt x="364" y="606"/>
                  </a:lnTo>
                  <a:lnTo>
                    <a:pt x="364" y="601"/>
                  </a:lnTo>
                  <a:lnTo>
                    <a:pt x="364" y="596"/>
                  </a:lnTo>
                  <a:lnTo>
                    <a:pt x="364" y="592"/>
                  </a:lnTo>
                  <a:lnTo>
                    <a:pt x="364" y="587"/>
                  </a:lnTo>
                  <a:lnTo>
                    <a:pt x="364" y="582"/>
                  </a:lnTo>
                  <a:lnTo>
                    <a:pt x="364" y="577"/>
                  </a:lnTo>
                  <a:lnTo>
                    <a:pt x="364" y="572"/>
                  </a:lnTo>
                  <a:lnTo>
                    <a:pt x="364" y="562"/>
                  </a:lnTo>
                  <a:lnTo>
                    <a:pt x="364" y="558"/>
                  </a:lnTo>
                  <a:lnTo>
                    <a:pt x="364" y="553"/>
                  </a:lnTo>
                  <a:lnTo>
                    <a:pt x="364" y="548"/>
                  </a:lnTo>
                  <a:lnTo>
                    <a:pt x="369" y="543"/>
                  </a:lnTo>
                  <a:lnTo>
                    <a:pt x="369" y="538"/>
                  </a:lnTo>
                  <a:lnTo>
                    <a:pt x="369" y="533"/>
                  </a:lnTo>
                  <a:lnTo>
                    <a:pt x="369" y="529"/>
                  </a:lnTo>
                  <a:lnTo>
                    <a:pt x="369" y="524"/>
                  </a:lnTo>
                  <a:lnTo>
                    <a:pt x="369" y="519"/>
                  </a:lnTo>
                  <a:lnTo>
                    <a:pt x="369" y="514"/>
                  </a:lnTo>
                  <a:lnTo>
                    <a:pt x="369" y="509"/>
                  </a:lnTo>
                  <a:lnTo>
                    <a:pt x="374" y="509"/>
                  </a:lnTo>
                  <a:lnTo>
                    <a:pt x="374" y="504"/>
                  </a:lnTo>
                  <a:lnTo>
                    <a:pt x="374" y="499"/>
                  </a:lnTo>
                  <a:lnTo>
                    <a:pt x="378" y="499"/>
                  </a:lnTo>
                  <a:lnTo>
                    <a:pt x="378" y="504"/>
                  </a:lnTo>
                  <a:lnTo>
                    <a:pt x="378" y="509"/>
                  </a:lnTo>
                  <a:lnTo>
                    <a:pt x="378" y="514"/>
                  </a:lnTo>
                  <a:lnTo>
                    <a:pt x="378" y="519"/>
                  </a:lnTo>
                  <a:lnTo>
                    <a:pt x="383" y="524"/>
                  </a:lnTo>
                  <a:lnTo>
                    <a:pt x="383" y="529"/>
                  </a:lnTo>
                  <a:lnTo>
                    <a:pt x="383" y="533"/>
                  </a:lnTo>
                  <a:lnTo>
                    <a:pt x="383" y="538"/>
                  </a:lnTo>
                  <a:lnTo>
                    <a:pt x="383" y="543"/>
                  </a:lnTo>
                  <a:lnTo>
                    <a:pt x="383" y="548"/>
                  </a:lnTo>
                  <a:lnTo>
                    <a:pt x="388" y="548"/>
                  </a:lnTo>
                  <a:lnTo>
                    <a:pt x="388" y="553"/>
                  </a:lnTo>
                  <a:lnTo>
                    <a:pt x="388" y="558"/>
                  </a:lnTo>
                  <a:lnTo>
                    <a:pt x="388" y="562"/>
                  </a:lnTo>
                  <a:lnTo>
                    <a:pt x="388" y="567"/>
                  </a:lnTo>
                  <a:lnTo>
                    <a:pt x="393" y="567"/>
                  </a:lnTo>
                  <a:lnTo>
                    <a:pt x="398" y="567"/>
                  </a:lnTo>
                </a:path>
              </a:pathLst>
            </a:custGeom>
            <a:noFill/>
            <a:ln w="2222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 name="Freeform 121">
              <a:extLst>
                <a:ext uri="{FF2B5EF4-FFF2-40B4-BE49-F238E27FC236}">
                  <a16:creationId xmlns:a16="http://schemas.microsoft.com/office/drawing/2014/main" id="{627A2BF0-20B5-60BE-328E-36025DFEB1BD}"/>
                </a:ext>
              </a:extLst>
            </p:cNvPr>
            <p:cNvSpPr>
              <a:spLocks/>
            </p:cNvSpPr>
            <p:nvPr/>
          </p:nvSpPr>
          <p:spPr bwMode="auto">
            <a:xfrm>
              <a:off x="4583" y="2290"/>
              <a:ext cx="693" cy="645"/>
            </a:xfrm>
            <a:custGeom>
              <a:avLst/>
              <a:gdLst>
                <a:gd name="T0" fmla="*/ 19 w 693"/>
                <a:gd name="T1" fmla="*/ 412 h 645"/>
                <a:gd name="T2" fmla="*/ 34 w 693"/>
                <a:gd name="T3" fmla="*/ 369 h 645"/>
                <a:gd name="T4" fmla="*/ 39 w 693"/>
                <a:gd name="T5" fmla="*/ 310 h 645"/>
                <a:gd name="T6" fmla="*/ 39 w 693"/>
                <a:gd name="T7" fmla="*/ 213 h 645"/>
                <a:gd name="T8" fmla="*/ 43 w 693"/>
                <a:gd name="T9" fmla="*/ 83 h 645"/>
                <a:gd name="T10" fmla="*/ 48 w 693"/>
                <a:gd name="T11" fmla="*/ 5 h 645"/>
                <a:gd name="T12" fmla="*/ 53 w 693"/>
                <a:gd name="T13" fmla="*/ 121 h 645"/>
                <a:gd name="T14" fmla="*/ 58 w 693"/>
                <a:gd name="T15" fmla="*/ 291 h 645"/>
                <a:gd name="T16" fmla="*/ 63 w 693"/>
                <a:gd name="T17" fmla="*/ 470 h 645"/>
                <a:gd name="T18" fmla="*/ 63 w 693"/>
                <a:gd name="T19" fmla="*/ 592 h 645"/>
                <a:gd name="T20" fmla="*/ 73 w 693"/>
                <a:gd name="T21" fmla="*/ 640 h 645"/>
                <a:gd name="T22" fmla="*/ 77 w 693"/>
                <a:gd name="T23" fmla="*/ 587 h 645"/>
                <a:gd name="T24" fmla="*/ 77 w 693"/>
                <a:gd name="T25" fmla="*/ 529 h 645"/>
                <a:gd name="T26" fmla="*/ 82 w 693"/>
                <a:gd name="T27" fmla="*/ 475 h 645"/>
                <a:gd name="T28" fmla="*/ 102 w 693"/>
                <a:gd name="T29" fmla="*/ 432 h 645"/>
                <a:gd name="T30" fmla="*/ 116 w 693"/>
                <a:gd name="T31" fmla="*/ 393 h 645"/>
                <a:gd name="T32" fmla="*/ 140 w 693"/>
                <a:gd name="T33" fmla="*/ 398 h 645"/>
                <a:gd name="T34" fmla="*/ 155 w 693"/>
                <a:gd name="T35" fmla="*/ 373 h 645"/>
                <a:gd name="T36" fmla="*/ 155 w 693"/>
                <a:gd name="T37" fmla="*/ 291 h 645"/>
                <a:gd name="T38" fmla="*/ 160 w 693"/>
                <a:gd name="T39" fmla="*/ 155 h 645"/>
                <a:gd name="T40" fmla="*/ 165 w 693"/>
                <a:gd name="T41" fmla="*/ 87 h 645"/>
                <a:gd name="T42" fmla="*/ 170 w 693"/>
                <a:gd name="T43" fmla="*/ 170 h 645"/>
                <a:gd name="T44" fmla="*/ 174 w 693"/>
                <a:gd name="T45" fmla="*/ 310 h 645"/>
                <a:gd name="T46" fmla="*/ 179 w 693"/>
                <a:gd name="T47" fmla="*/ 427 h 645"/>
                <a:gd name="T48" fmla="*/ 179 w 693"/>
                <a:gd name="T49" fmla="*/ 500 h 645"/>
                <a:gd name="T50" fmla="*/ 184 w 693"/>
                <a:gd name="T51" fmla="*/ 553 h 645"/>
                <a:gd name="T52" fmla="*/ 194 w 693"/>
                <a:gd name="T53" fmla="*/ 519 h 645"/>
                <a:gd name="T54" fmla="*/ 199 w 693"/>
                <a:gd name="T55" fmla="*/ 466 h 645"/>
                <a:gd name="T56" fmla="*/ 213 w 693"/>
                <a:gd name="T57" fmla="*/ 422 h 645"/>
                <a:gd name="T58" fmla="*/ 237 w 693"/>
                <a:gd name="T59" fmla="*/ 412 h 645"/>
                <a:gd name="T60" fmla="*/ 262 w 693"/>
                <a:gd name="T61" fmla="*/ 393 h 645"/>
                <a:gd name="T62" fmla="*/ 276 w 693"/>
                <a:gd name="T63" fmla="*/ 349 h 645"/>
                <a:gd name="T64" fmla="*/ 281 w 693"/>
                <a:gd name="T65" fmla="*/ 286 h 645"/>
                <a:gd name="T66" fmla="*/ 281 w 693"/>
                <a:gd name="T67" fmla="*/ 204 h 645"/>
                <a:gd name="T68" fmla="*/ 291 w 693"/>
                <a:gd name="T69" fmla="*/ 180 h 645"/>
                <a:gd name="T70" fmla="*/ 291 w 693"/>
                <a:gd name="T71" fmla="*/ 281 h 645"/>
                <a:gd name="T72" fmla="*/ 296 w 693"/>
                <a:gd name="T73" fmla="*/ 383 h 645"/>
                <a:gd name="T74" fmla="*/ 300 w 693"/>
                <a:gd name="T75" fmla="*/ 441 h 645"/>
                <a:gd name="T76" fmla="*/ 305 w 693"/>
                <a:gd name="T77" fmla="*/ 490 h 645"/>
                <a:gd name="T78" fmla="*/ 315 w 693"/>
                <a:gd name="T79" fmla="*/ 480 h 645"/>
                <a:gd name="T80" fmla="*/ 325 w 693"/>
                <a:gd name="T81" fmla="*/ 432 h 645"/>
                <a:gd name="T82" fmla="*/ 339 w 693"/>
                <a:gd name="T83" fmla="*/ 393 h 645"/>
                <a:gd name="T84" fmla="*/ 368 w 693"/>
                <a:gd name="T85" fmla="*/ 393 h 645"/>
                <a:gd name="T86" fmla="*/ 393 w 693"/>
                <a:gd name="T87" fmla="*/ 393 h 645"/>
                <a:gd name="T88" fmla="*/ 402 w 693"/>
                <a:gd name="T89" fmla="*/ 349 h 645"/>
                <a:gd name="T90" fmla="*/ 407 w 693"/>
                <a:gd name="T91" fmla="*/ 291 h 645"/>
                <a:gd name="T92" fmla="*/ 412 w 693"/>
                <a:gd name="T93" fmla="*/ 238 h 645"/>
                <a:gd name="T94" fmla="*/ 417 w 693"/>
                <a:gd name="T95" fmla="*/ 291 h 645"/>
                <a:gd name="T96" fmla="*/ 422 w 693"/>
                <a:gd name="T97" fmla="*/ 359 h 645"/>
                <a:gd name="T98" fmla="*/ 426 w 693"/>
                <a:gd name="T99" fmla="*/ 412 h 645"/>
                <a:gd name="T100" fmla="*/ 436 w 693"/>
                <a:gd name="T101" fmla="*/ 456 h 645"/>
                <a:gd name="T102" fmla="*/ 446 w 693"/>
                <a:gd name="T103" fmla="*/ 407 h 645"/>
                <a:gd name="T104" fmla="*/ 470 w 693"/>
                <a:gd name="T105" fmla="*/ 388 h 645"/>
                <a:gd name="T106" fmla="*/ 504 w 693"/>
                <a:gd name="T107" fmla="*/ 388 h 645"/>
                <a:gd name="T108" fmla="*/ 533 w 693"/>
                <a:gd name="T109" fmla="*/ 373 h 645"/>
                <a:gd name="T110" fmla="*/ 538 w 693"/>
                <a:gd name="T111" fmla="*/ 320 h 645"/>
                <a:gd name="T112" fmla="*/ 548 w 693"/>
                <a:gd name="T113" fmla="*/ 335 h 645"/>
                <a:gd name="T114" fmla="*/ 557 w 693"/>
                <a:gd name="T115" fmla="*/ 378 h 645"/>
                <a:gd name="T116" fmla="*/ 562 w 693"/>
                <a:gd name="T117" fmla="*/ 427 h 645"/>
                <a:gd name="T118" fmla="*/ 586 w 693"/>
                <a:gd name="T119" fmla="*/ 393 h 645"/>
                <a:gd name="T120" fmla="*/ 625 w 693"/>
                <a:gd name="T121" fmla="*/ 388 h 645"/>
                <a:gd name="T122" fmla="*/ 664 w 693"/>
                <a:gd name="T123" fmla="*/ 383 h 645"/>
                <a:gd name="T124" fmla="*/ 683 w 693"/>
                <a:gd name="T125" fmla="*/ 340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3" h="645">
                  <a:moveTo>
                    <a:pt x="0" y="441"/>
                  </a:moveTo>
                  <a:lnTo>
                    <a:pt x="5" y="441"/>
                  </a:lnTo>
                  <a:lnTo>
                    <a:pt x="5" y="436"/>
                  </a:lnTo>
                  <a:lnTo>
                    <a:pt x="10" y="436"/>
                  </a:lnTo>
                  <a:lnTo>
                    <a:pt x="10" y="432"/>
                  </a:lnTo>
                  <a:lnTo>
                    <a:pt x="10" y="427"/>
                  </a:lnTo>
                  <a:lnTo>
                    <a:pt x="14" y="427"/>
                  </a:lnTo>
                  <a:lnTo>
                    <a:pt x="14" y="422"/>
                  </a:lnTo>
                  <a:lnTo>
                    <a:pt x="14" y="417"/>
                  </a:lnTo>
                  <a:lnTo>
                    <a:pt x="14" y="412"/>
                  </a:lnTo>
                  <a:lnTo>
                    <a:pt x="19" y="412"/>
                  </a:lnTo>
                  <a:lnTo>
                    <a:pt x="19" y="407"/>
                  </a:lnTo>
                  <a:lnTo>
                    <a:pt x="19" y="403"/>
                  </a:lnTo>
                  <a:lnTo>
                    <a:pt x="19" y="398"/>
                  </a:lnTo>
                  <a:lnTo>
                    <a:pt x="24" y="398"/>
                  </a:lnTo>
                  <a:lnTo>
                    <a:pt x="24" y="393"/>
                  </a:lnTo>
                  <a:lnTo>
                    <a:pt x="29" y="393"/>
                  </a:lnTo>
                  <a:lnTo>
                    <a:pt x="29" y="388"/>
                  </a:lnTo>
                  <a:lnTo>
                    <a:pt x="29" y="383"/>
                  </a:lnTo>
                  <a:lnTo>
                    <a:pt x="34" y="378"/>
                  </a:lnTo>
                  <a:lnTo>
                    <a:pt x="34" y="373"/>
                  </a:lnTo>
                  <a:lnTo>
                    <a:pt x="34" y="369"/>
                  </a:lnTo>
                  <a:lnTo>
                    <a:pt x="34" y="364"/>
                  </a:lnTo>
                  <a:lnTo>
                    <a:pt x="34" y="359"/>
                  </a:lnTo>
                  <a:lnTo>
                    <a:pt x="34" y="354"/>
                  </a:lnTo>
                  <a:lnTo>
                    <a:pt x="34" y="349"/>
                  </a:lnTo>
                  <a:lnTo>
                    <a:pt x="34" y="344"/>
                  </a:lnTo>
                  <a:lnTo>
                    <a:pt x="34" y="340"/>
                  </a:lnTo>
                  <a:lnTo>
                    <a:pt x="34" y="335"/>
                  </a:lnTo>
                  <a:lnTo>
                    <a:pt x="34" y="325"/>
                  </a:lnTo>
                  <a:lnTo>
                    <a:pt x="39" y="320"/>
                  </a:lnTo>
                  <a:lnTo>
                    <a:pt x="39" y="315"/>
                  </a:lnTo>
                  <a:lnTo>
                    <a:pt x="39" y="310"/>
                  </a:lnTo>
                  <a:lnTo>
                    <a:pt x="39" y="301"/>
                  </a:lnTo>
                  <a:lnTo>
                    <a:pt x="39" y="296"/>
                  </a:lnTo>
                  <a:lnTo>
                    <a:pt x="39" y="286"/>
                  </a:lnTo>
                  <a:lnTo>
                    <a:pt x="39" y="281"/>
                  </a:lnTo>
                  <a:lnTo>
                    <a:pt x="39" y="272"/>
                  </a:lnTo>
                  <a:lnTo>
                    <a:pt x="39" y="262"/>
                  </a:lnTo>
                  <a:lnTo>
                    <a:pt x="39" y="257"/>
                  </a:lnTo>
                  <a:lnTo>
                    <a:pt x="39" y="247"/>
                  </a:lnTo>
                  <a:lnTo>
                    <a:pt x="39" y="238"/>
                  </a:lnTo>
                  <a:lnTo>
                    <a:pt x="39" y="223"/>
                  </a:lnTo>
                  <a:lnTo>
                    <a:pt x="39" y="213"/>
                  </a:lnTo>
                  <a:lnTo>
                    <a:pt x="39" y="204"/>
                  </a:lnTo>
                  <a:lnTo>
                    <a:pt x="43" y="194"/>
                  </a:lnTo>
                  <a:lnTo>
                    <a:pt x="43" y="184"/>
                  </a:lnTo>
                  <a:lnTo>
                    <a:pt x="43" y="170"/>
                  </a:lnTo>
                  <a:lnTo>
                    <a:pt x="43" y="160"/>
                  </a:lnTo>
                  <a:lnTo>
                    <a:pt x="43" y="150"/>
                  </a:lnTo>
                  <a:lnTo>
                    <a:pt x="43" y="136"/>
                  </a:lnTo>
                  <a:lnTo>
                    <a:pt x="43" y="121"/>
                  </a:lnTo>
                  <a:lnTo>
                    <a:pt x="43" y="107"/>
                  </a:lnTo>
                  <a:lnTo>
                    <a:pt x="43" y="92"/>
                  </a:lnTo>
                  <a:lnTo>
                    <a:pt x="43" y="83"/>
                  </a:lnTo>
                  <a:lnTo>
                    <a:pt x="43" y="68"/>
                  </a:lnTo>
                  <a:lnTo>
                    <a:pt x="43" y="58"/>
                  </a:lnTo>
                  <a:lnTo>
                    <a:pt x="43" y="49"/>
                  </a:lnTo>
                  <a:lnTo>
                    <a:pt x="43" y="39"/>
                  </a:lnTo>
                  <a:lnTo>
                    <a:pt x="43" y="29"/>
                  </a:lnTo>
                  <a:lnTo>
                    <a:pt x="48" y="24"/>
                  </a:lnTo>
                  <a:lnTo>
                    <a:pt x="48" y="15"/>
                  </a:lnTo>
                  <a:lnTo>
                    <a:pt x="48" y="10"/>
                  </a:lnTo>
                  <a:lnTo>
                    <a:pt x="48" y="5"/>
                  </a:lnTo>
                  <a:lnTo>
                    <a:pt x="48" y="0"/>
                  </a:lnTo>
                  <a:lnTo>
                    <a:pt x="48" y="5"/>
                  </a:lnTo>
                  <a:lnTo>
                    <a:pt x="48" y="15"/>
                  </a:lnTo>
                  <a:lnTo>
                    <a:pt x="48" y="24"/>
                  </a:lnTo>
                  <a:lnTo>
                    <a:pt x="48" y="29"/>
                  </a:lnTo>
                  <a:lnTo>
                    <a:pt x="53" y="39"/>
                  </a:lnTo>
                  <a:lnTo>
                    <a:pt x="53" y="49"/>
                  </a:lnTo>
                  <a:lnTo>
                    <a:pt x="53" y="58"/>
                  </a:lnTo>
                  <a:lnTo>
                    <a:pt x="53" y="73"/>
                  </a:lnTo>
                  <a:lnTo>
                    <a:pt x="53" y="83"/>
                  </a:lnTo>
                  <a:lnTo>
                    <a:pt x="53" y="92"/>
                  </a:lnTo>
                  <a:lnTo>
                    <a:pt x="53" y="107"/>
                  </a:lnTo>
                  <a:lnTo>
                    <a:pt x="53" y="121"/>
                  </a:lnTo>
                  <a:lnTo>
                    <a:pt x="53" y="136"/>
                  </a:lnTo>
                  <a:lnTo>
                    <a:pt x="53" y="150"/>
                  </a:lnTo>
                  <a:lnTo>
                    <a:pt x="53" y="165"/>
                  </a:lnTo>
                  <a:lnTo>
                    <a:pt x="53" y="180"/>
                  </a:lnTo>
                  <a:lnTo>
                    <a:pt x="53" y="194"/>
                  </a:lnTo>
                  <a:lnTo>
                    <a:pt x="53" y="213"/>
                  </a:lnTo>
                  <a:lnTo>
                    <a:pt x="53" y="228"/>
                  </a:lnTo>
                  <a:lnTo>
                    <a:pt x="58" y="243"/>
                  </a:lnTo>
                  <a:lnTo>
                    <a:pt x="58" y="257"/>
                  </a:lnTo>
                  <a:lnTo>
                    <a:pt x="58" y="277"/>
                  </a:lnTo>
                  <a:lnTo>
                    <a:pt x="58" y="291"/>
                  </a:lnTo>
                  <a:lnTo>
                    <a:pt x="58" y="306"/>
                  </a:lnTo>
                  <a:lnTo>
                    <a:pt x="58" y="325"/>
                  </a:lnTo>
                  <a:lnTo>
                    <a:pt x="58" y="340"/>
                  </a:lnTo>
                  <a:lnTo>
                    <a:pt x="58" y="359"/>
                  </a:lnTo>
                  <a:lnTo>
                    <a:pt x="58" y="378"/>
                  </a:lnTo>
                  <a:lnTo>
                    <a:pt x="58" y="393"/>
                  </a:lnTo>
                  <a:lnTo>
                    <a:pt x="58" y="412"/>
                  </a:lnTo>
                  <a:lnTo>
                    <a:pt x="58" y="427"/>
                  </a:lnTo>
                  <a:lnTo>
                    <a:pt x="58" y="441"/>
                  </a:lnTo>
                  <a:lnTo>
                    <a:pt x="58" y="456"/>
                  </a:lnTo>
                  <a:lnTo>
                    <a:pt x="63" y="470"/>
                  </a:lnTo>
                  <a:lnTo>
                    <a:pt x="63" y="485"/>
                  </a:lnTo>
                  <a:lnTo>
                    <a:pt x="63" y="500"/>
                  </a:lnTo>
                  <a:lnTo>
                    <a:pt x="63" y="509"/>
                  </a:lnTo>
                  <a:lnTo>
                    <a:pt x="63" y="524"/>
                  </a:lnTo>
                  <a:lnTo>
                    <a:pt x="63" y="533"/>
                  </a:lnTo>
                  <a:lnTo>
                    <a:pt x="63" y="543"/>
                  </a:lnTo>
                  <a:lnTo>
                    <a:pt x="63" y="558"/>
                  </a:lnTo>
                  <a:lnTo>
                    <a:pt x="63" y="567"/>
                  </a:lnTo>
                  <a:lnTo>
                    <a:pt x="63" y="577"/>
                  </a:lnTo>
                  <a:lnTo>
                    <a:pt x="63" y="582"/>
                  </a:lnTo>
                  <a:lnTo>
                    <a:pt x="63" y="592"/>
                  </a:lnTo>
                  <a:lnTo>
                    <a:pt x="63" y="601"/>
                  </a:lnTo>
                  <a:lnTo>
                    <a:pt x="63" y="606"/>
                  </a:lnTo>
                  <a:lnTo>
                    <a:pt x="63" y="611"/>
                  </a:lnTo>
                  <a:lnTo>
                    <a:pt x="68" y="621"/>
                  </a:lnTo>
                  <a:lnTo>
                    <a:pt x="68" y="626"/>
                  </a:lnTo>
                  <a:lnTo>
                    <a:pt x="68" y="630"/>
                  </a:lnTo>
                  <a:lnTo>
                    <a:pt x="68" y="635"/>
                  </a:lnTo>
                  <a:lnTo>
                    <a:pt x="68" y="640"/>
                  </a:lnTo>
                  <a:lnTo>
                    <a:pt x="68" y="645"/>
                  </a:lnTo>
                  <a:lnTo>
                    <a:pt x="73" y="645"/>
                  </a:lnTo>
                  <a:lnTo>
                    <a:pt x="73" y="640"/>
                  </a:lnTo>
                  <a:lnTo>
                    <a:pt x="73" y="635"/>
                  </a:lnTo>
                  <a:lnTo>
                    <a:pt x="73" y="630"/>
                  </a:lnTo>
                  <a:lnTo>
                    <a:pt x="73" y="626"/>
                  </a:lnTo>
                  <a:lnTo>
                    <a:pt x="73" y="621"/>
                  </a:lnTo>
                  <a:lnTo>
                    <a:pt x="73" y="616"/>
                  </a:lnTo>
                  <a:lnTo>
                    <a:pt x="73" y="611"/>
                  </a:lnTo>
                  <a:lnTo>
                    <a:pt x="73" y="606"/>
                  </a:lnTo>
                  <a:lnTo>
                    <a:pt x="73" y="601"/>
                  </a:lnTo>
                  <a:lnTo>
                    <a:pt x="73" y="596"/>
                  </a:lnTo>
                  <a:lnTo>
                    <a:pt x="77" y="592"/>
                  </a:lnTo>
                  <a:lnTo>
                    <a:pt x="77" y="587"/>
                  </a:lnTo>
                  <a:lnTo>
                    <a:pt x="77" y="582"/>
                  </a:lnTo>
                  <a:lnTo>
                    <a:pt x="77" y="577"/>
                  </a:lnTo>
                  <a:lnTo>
                    <a:pt x="77" y="572"/>
                  </a:lnTo>
                  <a:lnTo>
                    <a:pt x="77" y="567"/>
                  </a:lnTo>
                  <a:lnTo>
                    <a:pt x="77" y="558"/>
                  </a:lnTo>
                  <a:lnTo>
                    <a:pt x="77" y="553"/>
                  </a:lnTo>
                  <a:lnTo>
                    <a:pt x="77" y="548"/>
                  </a:lnTo>
                  <a:lnTo>
                    <a:pt x="77" y="543"/>
                  </a:lnTo>
                  <a:lnTo>
                    <a:pt x="77" y="538"/>
                  </a:lnTo>
                  <a:lnTo>
                    <a:pt x="77" y="533"/>
                  </a:lnTo>
                  <a:lnTo>
                    <a:pt x="77" y="529"/>
                  </a:lnTo>
                  <a:lnTo>
                    <a:pt x="82" y="524"/>
                  </a:lnTo>
                  <a:lnTo>
                    <a:pt x="82" y="519"/>
                  </a:lnTo>
                  <a:lnTo>
                    <a:pt x="82" y="514"/>
                  </a:lnTo>
                  <a:lnTo>
                    <a:pt x="82" y="509"/>
                  </a:lnTo>
                  <a:lnTo>
                    <a:pt x="82" y="504"/>
                  </a:lnTo>
                  <a:lnTo>
                    <a:pt x="82" y="500"/>
                  </a:lnTo>
                  <a:lnTo>
                    <a:pt x="82" y="495"/>
                  </a:lnTo>
                  <a:lnTo>
                    <a:pt x="82" y="490"/>
                  </a:lnTo>
                  <a:lnTo>
                    <a:pt x="82" y="485"/>
                  </a:lnTo>
                  <a:lnTo>
                    <a:pt x="82" y="480"/>
                  </a:lnTo>
                  <a:lnTo>
                    <a:pt x="82" y="475"/>
                  </a:lnTo>
                  <a:lnTo>
                    <a:pt x="87" y="470"/>
                  </a:lnTo>
                  <a:lnTo>
                    <a:pt x="87" y="466"/>
                  </a:lnTo>
                  <a:lnTo>
                    <a:pt x="87" y="461"/>
                  </a:lnTo>
                  <a:lnTo>
                    <a:pt x="87" y="456"/>
                  </a:lnTo>
                  <a:lnTo>
                    <a:pt x="87" y="451"/>
                  </a:lnTo>
                  <a:lnTo>
                    <a:pt x="87" y="446"/>
                  </a:lnTo>
                  <a:lnTo>
                    <a:pt x="92" y="441"/>
                  </a:lnTo>
                  <a:lnTo>
                    <a:pt x="92" y="436"/>
                  </a:lnTo>
                  <a:lnTo>
                    <a:pt x="92" y="432"/>
                  </a:lnTo>
                  <a:lnTo>
                    <a:pt x="97" y="432"/>
                  </a:lnTo>
                  <a:lnTo>
                    <a:pt x="102" y="432"/>
                  </a:lnTo>
                  <a:lnTo>
                    <a:pt x="102" y="427"/>
                  </a:lnTo>
                  <a:lnTo>
                    <a:pt x="106" y="427"/>
                  </a:lnTo>
                  <a:lnTo>
                    <a:pt x="106" y="422"/>
                  </a:lnTo>
                  <a:lnTo>
                    <a:pt x="106" y="417"/>
                  </a:lnTo>
                  <a:lnTo>
                    <a:pt x="106" y="412"/>
                  </a:lnTo>
                  <a:lnTo>
                    <a:pt x="106" y="407"/>
                  </a:lnTo>
                  <a:lnTo>
                    <a:pt x="111" y="407"/>
                  </a:lnTo>
                  <a:lnTo>
                    <a:pt x="111" y="403"/>
                  </a:lnTo>
                  <a:lnTo>
                    <a:pt x="111" y="398"/>
                  </a:lnTo>
                  <a:lnTo>
                    <a:pt x="111" y="393"/>
                  </a:lnTo>
                  <a:lnTo>
                    <a:pt x="116" y="393"/>
                  </a:lnTo>
                  <a:lnTo>
                    <a:pt x="116" y="388"/>
                  </a:lnTo>
                  <a:lnTo>
                    <a:pt x="121" y="388"/>
                  </a:lnTo>
                  <a:lnTo>
                    <a:pt x="121" y="383"/>
                  </a:lnTo>
                  <a:lnTo>
                    <a:pt x="126" y="383"/>
                  </a:lnTo>
                  <a:lnTo>
                    <a:pt x="131" y="378"/>
                  </a:lnTo>
                  <a:lnTo>
                    <a:pt x="131" y="383"/>
                  </a:lnTo>
                  <a:lnTo>
                    <a:pt x="136" y="383"/>
                  </a:lnTo>
                  <a:lnTo>
                    <a:pt x="136" y="388"/>
                  </a:lnTo>
                  <a:lnTo>
                    <a:pt x="136" y="393"/>
                  </a:lnTo>
                  <a:lnTo>
                    <a:pt x="136" y="398"/>
                  </a:lnTo>
                  <a:lnTo>
                    <a:pt x="140" y="398"/>
                  </a:lnTo>
                  <a:lnTo>
                    <a:pt x="140" y="403"/>
                  </a:lnTo>
                  <a:lnTo>
                    <a:pt x="140" y="407"/>
                  </a:lnTo>
                  <a:lnTo>
                    <a:pt x="145" y="407"/>
                  </a:lnTo>
                  <a:lnTo>
                    <a:pt x="150" y="407"/>
                  </a:lnTo>
                  <a:lnTo>
                    <a:pt x="150" y="403"/>
                  </a:lnTo>
                  <a:lnTo>
                    <a:pt x="150" y="398"/>
                  </a:lnTo>
                  <a:lnTo>
                    <a:pt x="150" y="393"/>
                  </a:lnTo>
                  <a:lnTo>
                    <a:pt x="150" y="388"/>
                  </a:lnTo>
                  <a:lnTo>
                    <a:pt x="155" y="383"/>
                  </a:lnTo>
                  <a:lnTo>
                    <a:pt x="155" y="378"/>
                  </a:lnTo>
                  <a:lnTo>
                    <a:pt x="155" y="373"/>
                  </a:lnTo>
                  <a:lnTo>
                    <a:pt x="155" y="369"/>
                  </a:lnTo>
                  <a:lnTo>
                    <a:pt x="155" y="364"/>
                  </a:lnTo>
                  <a:lnTo>
                    <a:pt x="155" y="359"/>
                  </a:lnTo>
                  <a:lnTo>
                    <a:pt x="155" y="349"/>
                  </a:lnTo>
                  <a:lnTo>
                    <a:pt x="155" y="344"/>
                  </a:lnTo>
                  <a:lnTo>
                    <a:pt x="155" y="335"/>
                  </a:lnTo>
                  <a:lnTo>
                    <a:pt x="155" y="325"/>
                  </a:lnTo>
                  <a:lnTo>
                    <a:pt x="155" y="320"/>
                  </a:lnTo>
                  <a:lnTo>
                    <a:pt x="155" y="310"/>
                  </a:lnTo>
                  <a:lnTo>
                    <a:pt x="155" y="301"/>
                  </a:lnTo>
                  <a:lnTo>
                    <a:pt x="155" y="291"/>
                  </a:lnTo>
                  <a:lnTo>
                    <a:pt x="160" y="277"/>
                  </a:lnTo>
                  <a:lnTo>
                    <a:pt x="160" y="267"/>
                  </a:lnTo>
                  <a:lnTo>
                    <a:pt x="160" y="252"/>
                  </a:lnTo>
                  <a:lnTo>
                    <a:pt x="160" y="243"/>
                  </a:lnTo>
                  <a:lnTo>
                    <a:pt x="160" y="228"/>
                  </a:lnTo>
                  <a:lnTo>
                    <a:pt x="160" y="213"/>
                  </a:lnTo>
                  <a:lnTo>
                    <a:pt x="160" y="204"/>
                  </a:lnTo>
                  <a:lnTo>
                    <a:pt x="160" y="189"/>
                  </a:lnTo>
                  <a:lnTo>
                    <a:pt x="160" y="180"/>
                  </a:lnTo>
                  <a:lnTo>
                    <a:pt x="160" y="165"/>
                  </a:lnTo>
                  <a:lnTo>
                    <a:pt x="160" y="155"/>
                  </a:lnTo>
                  <a:lnTo>
                    <a:pt x="160" y="141"/>
                  </a:lnTo>
                  <a:lnTo>
                    <a:pt x="160" y="136"/>
                  </a:lnTo>
                  <a:lnTo>
                    <a:pt x="160" y="126"/>
                  </a:lnTo>
                  <a:lnTo>
                    <a:pt x="160" y="117"/>
                  </a:lnTo>
                  <a:lnTo>
                    <a:pt x="165" y="112"/>
                  </a:lnTo>
                  <a:lnTo>
                    <a:pt x="165" y="102"/>
                  </a:lnTo>
                  <a:lnTo>
                    <a:pt x="165" y="97"/>
                  </a:lnTo>
                  <a:lnTo>
                    <a:pt x="165" y="92"/>
                  </a:lnTo>
                  <a:lnTo>
                    <a:pt x="165" y="87"/>
                  </a:lnTo>
                  <a:lnTo>
                    <a:pt x="165" y="83"/>
                  </a:lnTo>
                  <a:lnTo>
                    <a:pt x="165" y="87"/>
                  </a:lnTo>
                  <a:lnTo>
                    <a:pt x="165" y="92"/>
                  </a:lnTo>
                  <a:lnTo>
                    <a:pt x="165" y="97"/>
                  </a:lnTo>
                  <a:lnTo>
                    <a:pt x="170" y="102"/>
                  </a:lnTo>
                  <a:lnTo>
                    <a:pt x="170" y="107"/>
                  </a:lnTo>
                  <a:lnTo>
                    <a:pt x="170" y="117"/>
                  </a:lnTo>
                  <a:lnTo>
                    <a:pt x="170" y="121"/>
                  </a:lnTo>
                  <a:lnTo>
                    <a:pt x="170" y="131"/>
                  </a:lnTo>
                  <a:lnTo>
                    <a:pt x="170" y="136"/>
                  </a:lnTo>
                  <a:lnTo>
                    <a:pt x="170" y="146"/>
                  </a:lnTo>
                  <a:lnTo>
                    <a:pt x="170" y="160"/>
                  </a:lnTo>
                  <a:lnTo>
                    <a:pt x="170" y="170"/>
                  </a:lnTo>
                  <a:lnTo>
                    <a:pt x="170" y="180"/>
                  </a:lnTo>
                  <a:lnTo>
                    <a:pt x="170" y="194"/>
                  </a:lnTo>
                  <a:lnTo>
                    <a:pt x="170" y="209"/>
                  </a:lnTo>
                  <a:lnTo>
                    <a:pt x="170" y="218"/>
                  </a:lnTo>
                  <a:lnTo>
                    <a:pt x="170" y="233"/>
                  </a:lnTo>
                  <a:lnTo>
                    <a:pt x="170" y="247"/>
                  </a:lnTo>
                  <a:lnTo>
                    <a:pt x="174" y="262"/>
                  </a:lnTo>
                  <a:lnTo>
                    <a:pt x="174" y="272"/>
                  </a:lnTo>
                  <a:lnTo>
                    <a:pt x="174" y="286"/>
                  </a:lnTo>
                  <a:lnTo>
                    <a:pt x="174" y="296"/>
                  </a:lnTo>
                  <a:lnTo>
                    <a:pt x="174" y="310"/>
                  </a:lnTo>
                  <a:lnTo>
                    <a:pt x="174" y="320"/>
                  </a:lnTo>
                  <a:lnTo>
                    <a:pt x="174" y="335"/>
                  </a:lnTo>
                  <a:lnTo>
                    <a:pt x="174" y="344"/>
                  </a:lnTo>
                  <a:lnTo>
                    <a:pt x="174" y="359"/>
                  </a:lnTo>
                  <a:lnTo>
                    <a:pt x="174" y="369"/>
                  </a:lnTo>
                  <a:lnTo>
                    <a:pt x="174" y="378"/>
                  </a:lnTo>
                  <a:lnTo>
                    <a:pt x="174" y="388"/>
                  </a:lnTo>
                  <a:lnTo>
                    <a:pt x="174" y="398"/>
                  </a:lnTo>
                  <a:lnTo>
                    <a:pt x="174" y="407"/>
                  </a:lnTo>
                  <a:lnTo>
                    <a:pt x="179" y="422"/>
                  </a:lnTo>
                  <a:lnTo>
                    <a:pt x="179" y="427"/>
                  </a:lnTo>
                  <a:lnTo>
                    <a:pt x="179" y="436"/>
                  </a:lnTo>
                  <a:lnTo>
                    <a:pt x="179" y="441"/>
                  </a:lnTo>
                  <a:lnTo>
                    <a:pt x="179" y="451"/>
                  </a:lnTo>
                  <a:lnTo>
                    <a:pt x="179" y="461"/>
                  </a:lnTo>
                  <a:lnTo>
                    <a:pt x="179" y="466"/>
                  </a:lnTo>
                  <a:lnTo>
                    <a:pt x="179" y="470"/>
                  </a:lnTo>
                  <a:lnTo>
                    <a:pt x="179" y="480"/>
                  </a:lnTo>
                  <a:lnTo>
                    <a:pt x="179" y="485"/>
                  </a:lnTo>
                  <a:lnTo>
                    <a:pt x="179" y="490"/>
                  </a:lnTo>
                  <a:lnTo>
                    <a:pt x="179" y="495"/>
                  </a:lnTo>
                  <a:lnTo>
                    <a:pt x="179" y="500"/>
                  </a:lnTo>
                  <a:lnTo>
                    <a:pt x="179" y="504"/>
                  </a:lnTo>
                  <a:lnTo>
                    <a:pt x="179" y="509"/>
                  </a:lnTo>
                  <a:lnTo>
                    <a:pt x="184" y="514"/>
                  </a:lnTo>
                  <a:lnTo>
                    <a:pt x="184" y="519"/>
                  </a:lnTo>
                  <a:lnTo>
                    <a:pt x="184" y="524"/>
                  </a:lnTo>
                  <a:lnTo>
                    <a:pt x="184" y="529"/>
                  </a:lnTo>
                  <a:lnTo>
                    <a:pt x="184" y="533"/>
                  </a:lnTo>
                  <a:lnTo>
                    <a:pt x="184" y="538"/>
                  </a:lnTo>
                  <a:lnTo>
                    <a:pt x="184" y="543"/>
                  </a:lnTo>
                  <a:lnTo>
                    <a:pt x="184" y="548"/>
                  </a:lnTo>
                  <a:lnTo>
                    <a:pt x="184" y="553"/>
                  </a:lnTo>
                  <a:lnTo>
                    <a:pt x="189" y="553"/>
                  </a:lnTo>
                  <a:lnTo>
                    <a:pt x="189" y="558"/>
                  </a:lnTo>
                  <a:lnTo>
                    <a:pt x="189" y="553"/>
                  </a:lnTo>
                  <a:lnTo>
                    <a:pt x="189" y="548"/>
                  </a:lnTo>
                  <a:lnTo>
                    <a:pt x="189" y="543"/>
                  </a:lnTo>
                  <a:lnTo>
                    <a:pt x="194" y="543"/>
                  </a:lnTo>
                  <a:lnTo>
                    <a:pt x="194" y="538"/>
                  </a:lnTo>
                  <a:lnTo>
                    <a:pt x="194" y="533"/>
                  </a:lnTo>
                  <a:lnTo>
                    <a:pt x="194" y="529"/>
                  </a:lnTo>
                  <a:lnTo>
                    <a:pt x="194" y="524"/>
                  </a:lnTo>
                  <a:lnTo>
                    <a:pt x="194" y="519"/>
                  </a:lnTo>
                  <a:lnTo>
                    <a:pt x="194" y="514"/>
                  </a:lnTo>
                  <a:lnTo>
                    <a:pt x="194" y="509"/>
                  </a:lnTo>
                  <a:lnTo>
                    <a:pt x="194" y="504"/>
                  </a:lnTo>
                  <a:lnTo>
                    <a:pt x="194" y="500"/>
                  </a:lnTo>
                  <a:lnTo>
                    <a:pt x="199" y="495"/>
                  </a:lnTo>
                  <a:lnTo>
                    <a:pt x="199" y="490"/>
                  </a:lnTo>
                  <a:lnTo>
                    <a:pt x="199" y="485"/>
                  </a:lnTo>
                  <a:lnTo>
                    <a:pt x="199" y="480"/>
                  </a:lnTo>
                  <a:lnTo>
                    <a:pt x="199" y="475"/>
                  </a:lnTo>
                  <a:lnTo>
                    <a:pt x="199" y="470"/>
                  </a:lnTo>
                  <a:lnTo>
                    <a:pt x="199" y="466"/>
                  </a:lnTo>
                  <a:lnTo>
                    <a:pt x="199" y="461"/>
                  </a:lnTo>
                  <a:lnTo>
                    <a:pt x="203" y="456"/>
                  </a:lnTo>
                  <a:lnTo>
                    <a:pt x="203" y="451"/>
                  </a:lnTo>
                  <a:lnTo>
                    <a:pt x="203" y="446"/>
                  </a:lnTo>
                  <a:lnTo>
                    <a:pt x="203" y="441"/>
                  </a:lnTo>
                  <a:lnTo>
                    <a:pt x="203" y="436"/>
                  </a:lnTo>
                  <a:lnTo>
                    <a:pt x="208" y="436"/>
                  </a:lnTo>
                  <a:lnTo>
                    <a:pt x="208" y="432"/>
                  </a:lnTo>
                  <a:lnTo>
                    <a:pt x="208" y="427"/>
                  </a:lnTo>
                  <a:lnTo>
                    <a:pt x="208" y="422"/>
                  </a:lnTo>
                  <a:lnTo>
                    <a:pt x="213" y="422"/>
                  </a:lnTo>
                  <a:lnTo>
                    <a:pt x="213" y="417"/>
                  </a:lnTo>
                  <a:lnTo>
                    <a:pt x="213" y="412"/>
                  </a:lnTo>
                  <a:lnTo>
                    <a:pt x="213" y="407"/>
                  </a:lnTo>
                  <a:lnTo>
                    <a:pt x="218" y="407"/>
                  </a:lnTo>
                  <a:lnTo>
                    <a:pt x="218" y="403"/>
                  </a:lnTo>
                  <a:lnTo>
                    <a:pt x="223" y="403"/>
                  </a:lnTo>
                  <a:lnTo>
                    <a:pt x="228" y="403"/>
                  </a:lnTo>
                  <a:lnTo>
                    <a:pt x="228" y="407"/>
                  </a:lnTo>
                  <a:lnTo>
                    <a:pt x="233" y="407"/>
                  </a:lnTo>
                  <a:lnTo>
                    <a:pt x="237" y="407"/>
                  </a:lnTo>
                  <a:lnTo>
                    <a:pt x="237" y="412"/>
                  </a:lnTo>
                  <a:lnTo>
                    <a:pt x="242" y="412"/>
                  </a:lnTo>
                  <a:lnTo>
                    <a:pt x="242" y="407"/>
                  </a:lnTo>
                  <a:lnTo>
                    <a:pt x="247" y="407"/>
                  </a:lnTo>
                  <a:lnTo>
                    <a:pt x="247" y="412"/>
                  </a:lnTo>
                  <a:lnTo>
                    <a:pt x="247" y="407"/>
                  </a:lnTo>
                  <a:lnTo>
                    <a:pt x="252" y="407"/>
                  </a:lnTo>
                  <a:lnTo>
                    <a:pt x="252" y="403"/>
                  </a:lnTo>
                  <a:lnTo>
                    <a:pt x="257" y="403"/>
                  </a:lnTo>
                  <a:lnTo>
                    <a:pt x="257" y="398"/>
                  </a:lnTo>
                  <a:lnTo>
                    <a:pt x="262" y="398"/>
                  </a:lnTo>
                  <a:lnTo>
                    <a:pt x="262" y="393"/>
                  </a:lnTo>
                  <a:lnTo>
                    <a:pt x="266" y="393"/>
                  </a:lnTo>
                  <a:lnTo>
                    <a:pt x="271" y="393"/>
                  </a:lnTo>
                  <a:lnTo>
                    <a:pt x="271" y="388"/>
                  </a:lnTo>
                  <a:lnTo>
                    <a:pt x="271" y="383"/>
                  </a:lnTo>
                  <a:lnTo>
                    <a:pt x="271" y="378"/>
                  </a:lnTo>
                  <a:lnTo>
                    <a:pt x="271" y="373"/>
                  </a:lnTo>
                  <a:lnTo>
                    <a:pt x="271" y="369"/>
                  </a:lnTo>
                  <a:lnTo>
                    <a:pt x="276" y="364"/>
                  </a:lnTo>
                  <a:lnTo>
                    <a:pt x="276" y="359"/>
                  </a:lnTo>
                  <a:lnTo>
                    <a:pt x="276" y="354"/>
                  </a:lnTo>
                  <a:lnTo>
                    <a:pt x="276" y="349"/>
                  </a:lnTo>
                  <a:lnTo>
                    <a:pt x="276" y="344"/>
                  </a:lnTo>
                  <a:lnTo>
                    <a:pt x="276" y="340"/>
                  </a:lnTo>
                  <a:lnTo>
                    <a:pt x="276" y="335"/>
                  </a:lnTo>
                  <a:lnTo>
                    <a:pt x="276" y="330"/>
                  </a:lnTo>
                  <a:lnTo>
                    <a:pt x="276" y="325"/>
                  </a:lnTo>
                  <a:lnTo>
                    <a:pt x="276" y="320"/>
                  </a:lnTo>
                  <a:lnTo>
                    <a:pt x="276" y="310"/>
                  </a:lnTo>
                  <a:lnTo>
                    <a:pt x="281" y="306"/>
                  </a:lnTo>
                  <a:lnTo>
                    <a:pt x="281" y="301"/>
                  </a:lnTo>
                  <a:lnTo>
                    <a:pt x="281" y="291"/>
                  </a:lnTo>
                  <a:lnTo>
                    <a:pt x="281" y="286"/>
                  </a:lnTo>
                  <a:lnTo>
                    <a:pt x="281" y="277"/>
                  </a:lnTo>
                  <a:lnTo>
                    <a:pt x="281" y="272"/>
                  </a:lnTo>
                  <a:lnTo>
                    <a:pt x="281" y="262"/>
                  </a:lnTo>
                  <a:lnTo>
                    <a:pt x="281" y="257"/>
                  </a:lnTo>
                  <a:lnTo>
                    <a:pt x="281" y="247"/>
                  </a:lnTo>
                  <a:lnTo>
                    <a:pt x="281" y="243"/>
                  </a:lnTo>
                  <a:lnTo>
                    <a:pt x="281" y="233"/>
                  </a:lnTo>
                  <a:lnTo>
                    <a:pt x="281" y="223"/>
                  </a:lnTo>
                  <a:lnTo>
                    <a:pt x="281" y="218"/>
                  </a:lnTo>
                  <a:lnTo>
                    <a:pt x="281" y="213"/>
                  </a:lnTo>
                  <a:lnTo>
                    <a:pt x="281" y="204"/>
                  </a:lnTo>
                  <a:lnTo>
                    <a:pt x="286" y="194"/>
                  </a:lnTo>
                  <a:lnTo>
                    <a:pt x="286" y="189"/>
                  </a:lnTo>
                  <a:lnTo>
                    <a:pt x="286" y="180"/>
                  </a:lnTo>
                  <a:lnTo>
                    <a:pt x="286" y="175"/>
                  </a:lnTo>
                  <a:lnTo>
                    <a:pt x="286" y="170"/>
                  </a:lnTo>
                  <a:lnTo>
                    <a:pt x="286" y="165"/>
                  </a:lnTo>
                  <a:lnTo>
                    <a:pt x="286" y="160"/>
                  </a:lnTo>
                  <a:lnTo>
                    <a:pt x="286" y="165"/>
                  </a:lnTo>
                  <a:lnTo>
                    <a:pt x="286" y="170"/>
                  </a:lnTo>
                  <a:lnTo>
                    <a:pt x="286" y="175"/>
                  </a:lnTo>
                  <a:lnTo>
                    <a:pt x="291" y="180"/>
                  </a:lnTo>
                  <a:lnTo>
                    <a:pt x="291" y="184"/>
                  </a:lnTo>
                  <a:lnTo>
                    <a:pt x="291" y="189"/>
                  </a:lnTo>
                  <a:lnTo>
                    <a:pt x="291" y="199"/>
                  </a:lnTo>
                  <a:lnTo>
                    <a:pt x="291" y="209"/>
                  </a:lnTo>
                  <a:lnTo>
                    <a:pt x="291" y="218"/>
                  </a:lnTo>
                  <a:lnTo>
                    <a:pt x="291" y="228"/>
                  </a:lnTo>
                  <a:lnTo>
                    <a:pt x="291" y="238"/>
                  </a:lnTo>
                  <a:lnTo>
                    <a:pt x="291" y="247"/>
                  </a:lnTo>
                  <a:lnTo>
                    <a:pt x="291" y="257"/>
                  </a:lnTo>
                  <a:lnTo>
                    <a:pt x="291" y="272"/>
                  </a:lnTo>
                  <a:lnTo>
                    <a:pt x="291" y="281"/>
                  </a:lnTo>
                  <a:lnTo>
                    <a:pt x="291" y="291"/>
                  </a:lnTo>
                  <a:lnTo>
                    <a:pt x="291" y="306"/>
                  </a:lnTo>
                  <a:lnTo>
                    <a:pt x="291" y="315"/>
                  </a:lnTo>
                  <a:lnTo>
                    <a:pt x="296" y="325"/>
                  </a:lnTo>
                  <a:lnTo>
                    <a:pt x="296" y="335"/>
                  </a:lnTo>
                  <a:lnTo>
                    <a:pt x="296" y="344"/>
                  </a:lnTo>
                  <a:lnTo>
                    <a:pt x="296" y="354"/>
                  </a:lnTo>
                  <a:lnTo>
                    <a:pt x="296" y="364"/>
                  </a:lnTo>
                  <a:lnTo>
                    <a:pt x="296" y="373"/>
                  </a:lnTo>
                  <a:lnTo>
                    <a:pt x="296" y="378"/>
                  </a:lnTo>
                  <a:lnTo>
                    <a:pt x="296" y="383"/>
                  </a:lnTo>
                  <a:lnTo>
                    <a:pt x="296" y="393"/>
                  </a:lnTo>
                  <a:lnTo>
                    <a:pt x="296" y="398"/>
                  </a:lnTo>
                  <a:lnTo>
                    <a:pt x="296" y="403"/>
                  </a:lnTo>
                  <a:lnTo>
                    <a:pt x="296" y="407"/>
                  </a:lnTo>
                  <a:lnTo>
                    <a:pt x="296" y="412"/>
                  </a:lnTo>
                  <a:lnTo>
                    <a:pt x="296" y="417"/>
                  </a:lnTo>
                  <a:lnTo>
                    <a:pt x="300" y="422"/>
                  </a:lnTo>
                  <a:lnTo>
                    <a:pt x="300" y="427"/>
                  </a:lnTo>
                  <a:lnTo>
                    <a:pt x="300" y="432"/>
                  </a:lnTo>
                  <a:lnTo>
                    <a:pt x="300" y="436"/>
                  </a:lnTo>
                  <a:lnTo>
                    <a:pt x="300" y="441"/>
                  </a:lnTo>
                  <a:lnTo>
                    <a:pt x="300" y="446"/>
                  </a:lnTo>
                  <a:lnTo>
                    <a:pt x="300" y="451"/>
                  </a:lnTo>
                  <a:lnTo>
                    <a:pt x="300" y="456"/>
                  </a:lnTo>
                  <a:lnTo>
                    <a:pt x="300" y="461"/>
                  </a:lnTo>
                  <a:lnTo>
                    <a:pt x="300" y="466"/>
                  </a:lnTo>
                  <a:lnTo>
                    <a:pt x="300" y="470"/>
                  </a:lnTo>
                  <a:lnTo>
                    <a:pt x="300" y="475"/>
                  </a:lnTo>
                  <a:lnTo>
                    <a:pt x="305" y="475"/>
                  </a:lnTo>
                  <a:lnTo>
                    <a:pt x="305" y="480"/>
                  </a:lnTo>
                  <a:lnTo>
                    <a:pt x="305" y="485"/>
                  </a:lnTo>
                  <a:lnTo>
                    <a:pt x="305" y="490"/>
                  </a:lnTo>
                  <a:lnTo>
                    <a:pt x="305" y="495"/>
                  </a:lnTo>
                  <a:lnTo>
                    <a:pt x="305" y="500"/>
                  </a:lnTo>
                  <a:lnTo>
                    <a:pt x="305" y="504"/>
                  </a:lnTo>
                  <a:lnTo>
                    <a:pt x="310" y="509"/>
                  </a:lnTo>
                  <a:lnTo>
                    <a:pt x="310" y="504"/>
                  </a:lnTo>
                  <a:lnTo>
                    <a:pt x="310" y="500"/>
                  </a:lnTo>
                  <a:lnTo>
                    <a:pt x="310" y="495"/>
                  </a:lnTo>
                  <a:lnTo>
                    <a:pt x="310" y="490"/>
                  </a:lnTo>
                  <a:lnTo>
                    <a:pt x="315" y="490"/>
                  </a:lnTo>
                  <a:lnTo>
                    <a:pt x="315" y="485"/>
                  </a:lnTo>
                  <a:lnTo>
                    <a:pt x="315" y="480"/>
                  </a:lnTo>
                  <a:lnTo>
                    <a:pt x="315" y="475"/>
                  </a:lnTo>
                  <a:lnTo>
                    <a:pt x="315" y="470"/>
                  </a:lnTo>
                  <a:lnTo>
                    <a:pt x="315" y="466"/>
                  </a:lnTo>
                  <a:lnTo>
                    <a:pt x="315" y="461"/>
                  </a:lnTo>
                  <a:lnTo>
                    <a:pt x="320" y="456"/>
                  </a:lnTo>
                  <a:lnTo>
                    <a:pt x="320" y="451"/>
                  </a:lnTo>
                  <a:lnTo>
                    <a:pt x="320" y="446"/>
                  </a:lnTo>
                  <a:lnTo>
                    <a:pt x="320" y="441"/>
                  </a:lnTo>
                  <a:lnTo>
                    <a:pt x="320" y="436"/>
                  </a:lnTo>
                  <a:lnTo>
                    <a:pt x="325" y="436"/>
                  </a:lnTo>
                  <a:lnTo>
                    <a:pt x="325" y="432"/>
                  </a:lnTo>
                  <a:lnTo>
                    <a:pt x="325" y="427"/>
                  </a:lnTo>
                  <a:lnTo>
                    <a:pt x="325" y="422"/>
                  </a:lnTo>
                  <a:lnTo>
                    <a:pt x="325" y="417"/>
                  </a:lnTo>
                  <a:lnTo>
                    <a:pt x="329" y="417"/>
                  </a:lnTo>
                  <a:lnTo>
                    <a:pt x="329" y="412"/>
                  </a:lnTo>
                  <a:lnTo>
                    <a:pt x="329" y="407"/>
                  </a:lnTo>
                  <a:lnTo>
                    <a:pt x="334" y="407"/>
                  </a:lnTo>
                  <a:lnTo>
                    <a:pt x="334" y="403"/>
                  </a:lnTo>
                  <a:lnTo>
                    <a:pt x="339" y="403"/>
                  </a:lnTo>
                  <a:lnTo>
                    <a:pt x="339" y="398"/>
                  </a:lnTo>
                  <a:lnTo>
                    <a:pt x="339" y="393"/>
                  </a:lnTo>
                  <a:lnTo>
                    <a:pt x="344" y="393"/>
                  </a:lnTo>
                  <a:lnTo>
                    <a:pt x="344" y="388"/>
                  </a:lnTo>
                  <a:lnTo>
                    <a:pt x="349" y="388"/>
                  </a:lnTo>
                  <a:lnTo>
                    <a:pt x="349" y="383"/>
                  </a:lnTo>
                  <a:lnTo>
                    <a:pt x="354" y="383"/>
                  </a:lnTo>
                  <a:lnTo>
                    <a:pt x="354" y="378"/>
                  </a:lnTo>
                  <a:lnTo>
                    <a:pt x="359" y="383"/>
                  </a:lnTo>
                  <a:lnTo>
                    <a:pt x="363" y="383"/>
                  </a:lnTo>
                  <a:lnTo>
                    <a:pt x="363" y="388"/>
                  </a:lnTo>
                  <a:lnTo>
                    <a:pt x="363" y="393"/>
                  </a:lnTo>
                  <a:lnTo>
                    <a:pt x="368" y="393"/>
                  </a:lnTo>
                  <a:lnTo>
                    <a:pt x="373" y="393"/>
                  </a:lnTo>
                  <a:lnTo>
                    <a:pt x="373" y="398"/>
                  </a:lnTo>
                  <a:lnTo>
                    <a:pt x="378" y="398"/>
                  </a:lnTo>
                  <a:lnTo>
                    <a:pt x="378" y="393"/>
                  </a:lnTo>
                  <a:lnTo>
                    <a:pt x="383" y="393"/>
                  </a:lnTo>
                  <a:lnTo>
                    <a:pt x="383" y="398"/>
                  </a:lnTo>
                  <a:lnTo>
                    <a:pt x="383" y="393"/>
                  </a:lnTo>
                  <a:lnTo>
                    <a:pt x="383" y="398"/>
                  </a:lnTo>
                  <a:lnTo>
                    <a:pt x="388" y="398"/>
                  </a:lnTo>
                  <a:lnTo>
                    <a:pt x="393" y="398"/>
                  </a:lnTo>
                  <a:lnTo>
                    <a:pt x="393" y="393"/>
                  </a:lnTo>
                  <a:lnTo>
                    <a:pt x="397" y="393"/>
                  </a:lnTo>
                  <a:lnTo>
                    <a:pt x="397" y="388"/>
                  </a:lnTo>
                  <a:lnTo>
                    <a:pt x="397" y="383"/>
                  </a:lnTo>
                  <a:lnTo>
                    <a:pt x="397" y="378"/>
                  </a:lnTo>
                  <a:lnTo>
                    <a:pt x="397" y="373"/>
                  </a:lnTo>
                  <a:lnTo>
                    <a:pt x="397" y="369"/>
                  </a:lnTo>
                  <a:lnTo>
                    <a:pt x="397" y="364"/>
                  </a:lnTo>
                  <a:lnTo>
                    <a:pt x="402" y="364"/>
                  </a:lnTo>
                  <a:lnTo>
                    <a:pt x="402" y="359"/>
                  </a:lnTo>
                  <a:lnTo>
                    <a:pt x="402" y="354"/>
                  </a:lnTo>
                  <a:lnTo>
                    <a:pt x="402" y="349"/>
                  </a:lnTo>
                  <a:lnTo>
                    <a:pt x="402" y="344"/>
                  </a:lnTo>
                  <a:lnTo>
                    <a:pt x="402" y="340"/>
                  </a:lnTo>
                  <a:lnTo>
                    <a:pt x="402" y="335"/>
                  </a:lnTo>
                  <a:lnTo>
                    <a:pt x="402" y="330"/>
                  </a:lnTo>
                  <a:lnTo>
                    <a:pt x="402" y="325"/>
                  </a:lnTo>
                  <a:lnTo>
                    <a:pt x="402" y="320"/>
                  </a:lnTo>
                  <a:lnTo>
                    <a:pt x="402" y="315"/>
                  </a:lnTo>
                  <a:lnTo>
                    <a:pt x="407" y="310"/>
                  </a:lnTo>
                  <a:lnTo>
                    <a:pt x="407" y="301"/>
                  </a:lnTo>
                  <a:lnTo>
                    <a:pt x="407" y="296"/>
                  </a:lnTo>
                  <a:lnTo>
                    <a:pt x="407" y="291"/>
                  </a:lnTo>
                  <a:lnTo>
                    <a:pt x="407" y="286"/>
                  </a:lnTo>
                  <a:lnTo>
                    <a:pt x="407" y="281"/>
                  </a:lnTo>
                  <a:lnTo>
                    <a:pt x="407" y="277"/>
                  </a:lnTo>
                  <a:lnTo>
                    <a:pt x="407" y="272"/>
                  </a:lnTo>
                  <a:lnTo>
                    <a:pt x="407" y="267"/>
                  </a:lnTo>
                  <a:lnTo>
                    <a:pt x="407" y="262"/>
                  </a:lnTo>
                  <a:lnTo>
                    <a:pt x="407" y="257"/>
                  </a:lnTo>
                  <a:lnTo>
                    <a:pt x="407" y="252"/>
                  </a:lnTo>
                  <a:lnTo>
                    <a:pt x="412" y="247"/>
                  </a:lnTo>
                  <a:lnTo>
                    <a:pt x="412" y="243"/>
                  </a:lnTo>
                  <a:lnTo>
                    <a:pt x="412" y="238"/>
                  </a:lnTo>
                  <a:lnTo>
                    <a:pt x="412" y="243"/>
                  </a:lnTo>
                  <a:lnTo>
                    <a:pt x="412" y="247"/>
                  </a:lnTo>
                  <a:lnTo>
                    <a:pt x="417" y="252"/>
                  </a:lnTo>
                  <a:lnTo>
                    <a:pt x="417" y="257"/>
                  </a:lnTo>
                  <a:lnTo>
                    <a:pt x="417" y="262"/>
                  </a:lnTo>
                  <a:lnTo>
                    <a:pt x="417" y="267"/>
                  </a:lnTo>
                  <a:lnTo>
                    <a:pt x="417" y="272"/>
                  </a:lnTo>
                  <a:lnTo>
                    <a:pt x="417" y="277"/>
                  </a:lnTo>
                  <a:lnTo>
                    <a:pt x="417" y="281"/>
                  </a:lnTo>
                  <a:lnTo>
                    <a:pt x="417" y="286"/>
                  </a:lnTo>
                  <a:lnTo>
                    <a:pt x="417" y="291"/>
                  </a:lnTo>
                  <a:lnTo>
                    <a:pt x="417" y="296"/>
                  </a:lnTo>
                  <a:lnTo>
                    <a:pt x="417" y="301"/>
                  </a:lnTo>
                  <a:lnTo>
                    <a:pt x="417" y="310"/>
                  </a:lnTo>
                  <a:lnTo>
                    <a:pt x="417" y="315"/>
                  </a:lnTo>
                  <a:lnTo>
                    <a:pt x="422" y="320"/>
                  </a:lnTo>
                  <a:lnTo>
                    <a:pt x="422" y="330"/>
                  </a:lnTo>
                  <a:lnTo>
                    <a:pt x="422" y="335"/>
                  </a:lnTo>
                  <a:lnTo>
                    <a:pt x="422" y="340"/>
                  </a:lnTo>
                  <a:lnTo>
                    <a:pt x="422" y="344"/>
                  </a:lnTo>
                  <a:lnTo>
                    <a:pt x="422" y="354"/>
                  </a:lnTo>
                  <a:lnTo>
                    <a:pt x="422" y="359"/>
                  </a:lnTo>
                  <a:lnTo>
                    <a:pt x="422" y="364"/>
                  </a:lnTo>
                  <a:lnTo>
                    <a:pt x="422" y="369"/>
                  </a:lnTo>
                  <a:lnTo>
                    <a:pt x="422" y="373"/>
                  </a:lnTo>
                  <a:lnTo>
                    <a:pt x="422" y="378"/>
                  </a:lnTo>
                  <a:lnTo>
                    <a:pt x="422" y="388"/>
                  </a:lnTo>
                  <a:lnTo>
                    <a:pt x="422" y="393"/>
                  </a:lnTo>
                  <a:lnTo>
                    <a:pt x="422" y="398"/>
                  </a:lnTo>
                  <a:lnTo>
                    <a:pt x="422" y="403"/>
                  </a:lnTo>
                  <a:lnTo>
                    <a:pt x="426" y="403"/>
                  </a:lnTo>
                  <a:lnTo>
                    <a:pt x="426" y="407"/>
                  </a:lnTo>
                  <a:lnTo>
                    <a:pt x="426" y="412"/>
                  </a:lnTo>
                  <a:lnTo>
                    <a:pt x="426" y="417"/>
                  </a:lnTo>
                  <a:lnTo>
                    <a:pt x="426" y="422"/>
                  </a:lnTo>
                  <a:lnTo>
                    <a:pt x="426" y="427"/>
                  </a:lnTo>
                  <a:lnTo>
                    <a:pt x="426" y="432"/>
                  </a:lnTo>
                  <a:lnTo>
                    <a:pt x="426" y="436"/>
                  </a:lnTo>
                  <a:lnTo>
                    <a:pt x="431" y="441"/>
                  </a:lnTo>
                  <a:lnTo>
                    <a:pt x="431" y="446"/>
                  </a:lnTo>
                  <a:lnTo>
                    <a:pt x="431" y="451"/>
                  </a:lnTo>
                  <a:lnTo>
                    <a:pt x="431" y="456"/>
                  </a:lnTo>
                  <a:lnTo>
                    <a:pt x="431" y="461"/>
                  </a:lnTo>
                  <a:lnTo>
                    <a:pt x="436" y="456"/>
                  </a:lnTo>
                  <a:lnTo>
                    <a:pt x="436" y="451"/>
                  </a:lnTo>
                  <a:lnTo>
                    <a:pt x="441" y="446"/>
                  </a:lnTo>
                  <a:lnTo>
                    <a:pt x="441" y="441"/>
                  </a:lnTo>
                  <a:lnTo>
                    <a:pt x="441" y="436"/>
                  </a:lnTo>
                  <a:lnTo>
                    <a:pt x="441" y="432"/>
                  </a:lnTo>
                  <a:lnTo>
                    <a:pt x="441" y="427"/>
                  </a:lnTo>
                  <a:lnTo>
                    <a:pt x="446" y="427"/>
                  </a:lnTo>
                  <a:lnTo>
                    <a:pt x="446" y="422"/>
                  </a:lnTo>
                  <a:lnTo>
                    <a:pt x="446" y="417"/>
                  </a:lnTo>
                  <a:lnTo>
                    <a:pt x="446" y="412"/>
                  </a:lnTo>
                  <a:lnTo>
                    <a:pt x="446" y="407"/>
                  </a:lnTo>
                  <a:lnTo>
                    <a:pt x="451" y="407"/>
                  </a:lnTo>
                  <a:lnTo>
                    <a:pt x="451" y="403"/>
                  </a:lnTo>
                  <a:lnTo>
                    <a:pt x="451" y="398"/>
                  </a:lnTo>
                  <a:lnTo>
                    <a:pt x="456" y="398"/>
                  </a:lnTo>
                  <a:lnTo>
                    <a:pt x="456" y="393"/>
                  </a:lnTo>
                  <a:lnTo>
                    <a:pt x="456" y="388"/>
                  </a:lnTo>
                  <a:lnTo>
                    <a:pt x="460" y="388"/>
                  </a:lnTo>
                  <a:lnTo>
                    <a:pt x="465" y="388"/>
                  </a:lnTo>
                  <a:lnTo>
                    <a:pt x="465" y="393"/>
                  </a:lnTo>
                  <a:lnTo>
                    <a:pt x="470" y="393"/>
                  </a:lnTo>
                  <a:lnTo>
                    <a:pt x="470" y="388"/>
                  </a:lnTo>
                  <a:lnTo>
                    <a:pt x="475" y="388"/>
                  </a:lnTo>
                  <a:lnTo>
                    <a:pt x="480" y="388"/>
                  </a:lnTo>
                  <a:lnTo>
                    <a:pt x="485" y="388"/>
                  </a:lnTo>
                  <a:lnTo>
                    <a:pt x="485" y="383"/>
                  </a:lnTo>
                  <a:lnTo>
                    <a:pt x="489" y="383"/>
                  </a:lnTo>
                  <a:lnTo>
                    <a:pt x="489" y="388"/>
                  </a:lnTo>
                  <a:lnTo>
                    <a:pt x="494" y="388"/>
                  </a:lnTo>
                  <a:lnTo>
                    <a:pt x="499" y="388"/>
                  </a:lnTo>
                  <a:lnTo>
                    <a:pt x="499" y="383"/>
                  </a:lnTo>
                  <a:lnTo>
                    <a:pt x="499" y="388"/>
                  </a:lnTo>
                  <a:lnTo>
                    <a:pt x="504" y="388"/>
                  </a:lnTo>
                  <a:lnTo>
                    <a:pt x="509" y="388"/>
                  </a:lnTo>
                  <a:lnTo>
                    <a:pt x="514" y="388"/>
                  </a:lnTo>
                  <a:lnTo>
                    <a:pt x="514" y="393"/>
                  </a:lnTo>
                  <a:lnTo>
                    <a:pt x="519" y="393"/>
                  </a:lnTo>
                  <a:lnTo>
                    <a:pt x="523" y="393"/>
                  </a:lnTo>
                  <a:lnTo>
                    <a:pt x="523" y="388"/>
                  </a:lnTo>
                  <a:lnTo>
                    <a:pt x="528" y="388"/>
                  </a:lnTo>
                  <a:lnTo>
                    <a:pt x="528" y="383"/>
                  </a:lnTo>
                  <a:lnTo>
                    <a:pt x="528" y="378"/>
                  </a:lnTo>
                  <a:lnTo>
                    <a:pt x="528" y="373"/>
                  </a:lnTo>
                  <a:lnTo>
                    <a:pt x="533" y="373"/>
                  </a:lnTo>
                  <a:lnTo>
                    <a:pt x="533" y="369"/>
                  </a:lnTo>
                  <a:lnTo>
                    <a:pt x="533" y="364"/>
                  </a:lnTo>
                  <a:lnTo>
                    <a:pt x="533" y="359"/>
                  </a:lnTo>
                  <a:lnTo>
                    <a:pt x="533" y="354"/>
                  </a:lnTo>
                  <a:lnTo>
                    <a:pt x="533" y="349"/>
                  </a:lnTo>
                  <a:lnTo>
                    <a:pt x="538" y="344"/>
                  </a:lnTo>
                  <a:lnTo>
                    <a:pt x="538" y="340"/>
                  </a:lnTo>
                  <a:lnTo>
                    <a:pt x="538" y="335"/>
                  </a:lnTo>
                  <a:lnTo>
                    <a:pt x="538" y="330"/>
                  </a:lnTo>
                  <a:lnTo>
                    <a:pt x="538" y="325"/>
                  </a:lnTo>
                  <a:lnTo>
                    <a:pt x="538" y="320"/>
                  </a:lnTo>
                  <a:lnTo>
                    <a:pt x="538" y="315"/>
                  </a:lnTo>
                  <a:lnTo>
                    <a:pt x="538" y="310"/>
                  </a:lnTo>
                  <a:lnTo>
                    <a:pt x="543" y="306"/>
                  </a:lnTo>
                  <a:lnTo>
                    <a:pt x="543" y="301"/>
                  </a:lnTo>
                  <a:lnTo>
                    <a:pt x="548" y="306"/>
                  </a:lnTo>
                  <a:lnTo>
                    <a:pt x="548" y="310"/>
                  </a:lnTo>
                  <a:lnTo>
                    <a:pt x="548" y="315"/>
                  </a:lnTo>
                  <a:lnTo>
                    <a:pt x="548" y="320"/>
                  </a:lnTo>
                  <a:lnTo>
                    <a:pt x="548" y="325"/>
                  </a:lnTo>
                  <a:lnTo>
                    <a:pt x="548" y="330"/>
                  </a:lnTo>
                  <a:lnTo>
                    <a:pt x="548" y="335"/>
                  </a:lnTo>
                  <a:lnTo>
                    <a:pt x="553" y="335"/>
                  </a:lnTo>
                  <a:lnTo>
                    <a:pt x="553" y="340"/>
                  </a:lnTo>
                  <a:lnTo>
                    <a:pt x="553" y="344"/>
                  </a:lnTo>
                  <a:lnTo>
                    <a:pt x="553" y="349"/>
                  </a:lnTo>
                  <a:lnTo>
                    <a:pt x="553" y="354"/>
                  </a:lnTo>
                  <a:lnTo>
                    <a:pt x="553" y="359"/>
                  </a:lnTo>
                  <a:lnTo>
                    <a:pt x="553" y="364"/>
                  </a:lnTo>
                  <a:lnTo>
                    <a:pt x="553" y="369"/>
                  </a:lnTo>
                  <a:lnTo>
                    <a:pt x="553" y="373"/>
                  </a:lnTo>
                  <a:lnTo>
                    <a:pt x="553" y="378"/>
                  </a:lnTo>
                  <a:lnTo>
                    <a:pt x="557" y="378"/>
                  </a:lnTo>
                  <a:lnTo>
                    <a:pt x="557" y="383"/>
                  </a:lnTo>
                  <a:lnTo>
                    <a:pt x="557" y="388"/>
                  </a:lnTo>
                  <a:lnTo>
                    <a:pt x="557" y="393"/>
                  </a:lnTo>
                  <a:lnTo>
                    <a:pt x="557" y="398"/>
                  </a:lnTo>
                  <a:lnTo>
                    <a:pt x="557" y="403"/>
                  </a:lnTo>
                  <a:lnTo>
                    <a:pt x="557" y="407"/>
                  </a:lnTo>
                  <a:lnTo>
                    <a:pt x="562" y="407"/>
                  </a:lnTo>
                  <a:lnTo>
                    <a:pt x="562" y="412"/>
                  </a:lnTo>
                  <a:lnTo>
                    <a:pt x="562" y="417"/>
                  </a:lnTo>
                  <a:lnTo>
                    <a:pt x="562" y="422"/>
                  </a:lnTo>
                  <a:lnTo>
                    <a:pt x="562" y="427"/>
                  </a:lnTo>
                  <a:lnTo>
                    <a:pt x="567" y="427"/>
                  </a:lnTo>
                  <a:lnTo>
                    <a:pt x="572" y="427"/>
                  </a:lnTo>
                  <a:lnTo>
                    <a:pt x="572" y="422"/>
                  </a:lnTo>
                  <a:lnTo>
                    <a:pt x="572" y="417"/>
                  </a:lnTo>
                  <a:lnTo>
                    <a:pt x="577" y="417"/>
                  </a:lnTo>
                  <a:lnTo>
                    <a:pt x="577" y="412"/>
                  </a:lnTo>
                  <a:lnTo>
                    <a:pt x="577" y="407"/>
                  </a:lnTo>
                  <a:lnTo>
                    <a:pt x="577" y="403"/>
                  </a:lnTo>
                  <a:lnTo>
                    <a:pt x="582" y="403"/>
                  </a:lnTo>
                  <a:lnTo>
                    <a:pt x="582" y="398"/>
                  </a:lnTo>
                  <a:lnTo>
                    <a:pt x="586" y="393"/>
                  </a:lnTo>
                  <a:lnTo>
                    <a:pt x="586" y="388"/>
                  </a:lnTo>
                  <a:lnTo>
                    <a:pt x="591" y="388"/>
                  </a:lnTo>
                  <a:lnTo>
                    <a:pt x="591" y="383"/>
                  </a:lnTo>
                  <a:lnTo>
                    <a:pt x="596" y="383"/>
                  </a:lnTo>
                  <a:lnTo>
                    <a:pt x="601" y="383"/>
                  </a:lnTo>
                  <a:lnTo>
                    <a:pt x="606" y="383"/>
                  </a:lnTo>
                  <a:lnTo>
                    <a:pt x="611" y="383"/>
                  </a:lnTo>
                  <a:lnTo>
                    <a:pt x="616" y="383"/>
                  </a:lnTo>
                  <a:lnTo>
                    <a:pt x="620" y="383"/>
                  </a:lnTo>
                  <a:lnTo>
                    <a:pt x="620" y="388"/>
                  </a:lnTo>
                  <a:lnTo>
                    <a:pt x="625" y="388"/>
                  </a:lnTo>
                  <a:lnTo>
                    <a:pt x="625" y="383"/>
                  </a:lnTo>
                  <a:lnTo>
                    <a:pt x="630" y="383"/>
                  </a:lnTo>
                  <a:lnTo>
                    <a:pt x="635" y="383"/>
                  </a:lnTo>
                  <a:lnTo>
                    <a:pt x="640" y="383"/>
                  </a:lnTo>
                  <a:lnTo>
                    <a:pt x="645" y="383"/>
                  </a:lnTo>
                  <a:lnTo>
                    <a:pt x="649" y="383"/>
                  </a:lnTo>
                  <a:lnTo>
                    <a:pt x="654" y="383"/>
                  </a:lnTo>
                  <a:lnTo>
                    <a:pt x="654" y="388"/>
                  </a:lnTo>
                  <a:lnTo>
                    <a:pt x="659" y="388"/>
                  </a:lnTo>
                  <a:lnTo>
                    <a:pt x="664" y="388"/>
                  </a:lnTo>
                  <a:lnTo>
                    <a:pt x="664" y="383"/>
                  </a:lnTo>
                  <a:lnTo>
                    <a:pt x="669" y="383"/>
                  </a:lnTo>
                  <a:lnTo>
                    <a:pt x="669" y="378"/>
                  </a:lnTo>
                  <a:lnTo>
                    <a:pt x="674" y="373"/>
                  </a:lnTo>
                  <a:lnTo>
                    <a:pt x="674" y="369"/>
                  </a:lnTo>
                  <a:lnTo>
                    <a:pt x="674" y="364"/>
                  </a:lnTo>
                  <a:lnTo>
                    <a:pt x="679" y="359"/>
                  </a:lnTo>
                  <a:lnTo>
                    <a:pt x="679" y="354"/>
                  </a:lnTo>
                  <a:lnTo>
                    <a:pt x="679" y="349"/>
                  </a:lnTo>
                  <a:lnTo>
                    <a:pt x="679" y="344"/>
                  </a:lnTo>
                  <a:lnTo>
                    <a:pt x="683" y="344"/>
                  </a:lnTo>
                  <a:lnTo>
                    <a:pt x="683" y="340"/>
                  </a:lnTo>
                  <a:lnTo>
                    <a:pt x="688" y="340"/>
                  </a:lnTo>
                  <a:lnTo>
                    <a:pt x="688" y="344"/>
                  </a:lnTo>
                  <a:lnTo>
                    <a:pt x="688" y="349"/>
                  </a:lnTo>
                  <a:lnTo>
                    <a:pt x="688" y="354"/>
                  </a:lnTo>
                  <a:lnTo>
                    <a:pt x="688" y="359"/>
                  </a:lnTo>
                  <a:lnTo>
                    <a:pt x="693" y="359"/>
                  </a:lnTo>
                  <a:lnTo>
                    <a:pt x="693" y="364"/>
                  </a:lnTo>
                </a:path>
              </a:pathLst>
            </a:custGeom>
            <a:noFill/>
            <a:ln w="2222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2">
              <a:extLst>
                <a:ext uri="{FF2B5EF4-FFF2-40B4-BE49-F238E27FC236}">
                  <a16:creationId xmlns:a16="http://schemas.microsoft.com/office/drawing/2014/main" id="{EFE6D96A-96BD-9A84-F4BD-594B4F0C047A}"/>
                </a:ext>
              </a:extLst>
            </p:cNvPr>
            <p:cNvSpPr>
              <a:spLocks/>
            </p:cNvSpPr>
            <p:nvPr/>
          </p:nvSpPr>
          <p:spPr bwMode="auto">
            <a:xfrm>
              <a:off x="5276" y="2649"/>
              <a:ext cx="742" cy="48"/>
            </a:xfrm>
            <a:custGeom>
              <a:avLst/>
              <a:gdLst>
                <a:gd name="T0" fmla="*/ 5 w 742"/>
                <a:gd name="T1" fmla="*/ 19 h 48"/>
                <a:gd name="T2" fmla="*/ 10 w 742"/>
                <a:gd name="T3" fmla="*/ 39 h 48"/>
                <a:gd name="T4" fmla="*/ 19 w 742"/>
                <a:gd name="T5" fmla="*/ 44 h 48"/>
                <a:gd name="T6" fmla="*/ 29 w 742"/>
                <a:gd name="T7" fmla="*/ 29 h 48"/>
                <a:gd name="T8" fmla="*/ 49 w 742"/>
                <a:gd name="T9" fmla="*/ 24 h 48"/>
                <a:gd name="T10" fmla="*/ 58 w 742"/>
                <a:gd name="T11" fmla="*/ 19 h 48"/>
                <a:gd name="T12" fmla="*/ 78 w 742"/>
                <a:gd name="T13" fmla="*/ 19 h 48"/>
                <a:gd name="T14" fmla="*/ 92 w 742"/>
                <a:gd name="T15" fmla="*/ 19 h 48"/>
                <a:gd name="T16" fmla="*/ 107 w 742"/>
                <a:gd name="T17" fmla="*/ 19 h 48"/>
                <a:gd name="T18" fmla="*/ 112 w 742"/>
                <a:gd name="T19" fmla="*/ 19 h 48"/>
                <a:gd name="T20" fmla="*/ 126 w 742"/>
                <a:gd name="T21" fmla="*/ 19 h 48"/>
                <a:gd name="T22" fmla="*/ 136 w 742"/>
                <a:gd name="T23" fmla="*/ 5 h 48"/>
                <a:gd name="T24" fmla="*/ 146 w 742"/>
                <a:gd name="T25" fmla="*/ 10 h 48"/>
                <a:gd name="T26" fmla="*/ 155 w 742"/>
                <a:gd name="T27" fmla="*/ 24 h 48"/>
                <a:gd name="T28" fmla="*/ 170 w 742"/>
                <a:gd name="T29" fmla="*/ 34 h 48"/>
                <a:gd name="T30" fmla="*/ 184 w 742"/>
                <a:gd name="T31" fmla="*/ 24 h 48"/>
                <a:gd name="T32" fmla="*/ 199 w 742"/>
                <a:gd name="T33" fmla="*/ 24 h 48"/>
                <a:gd name="T34" fmla="*/ 213 w 742"/>
                <a:gd name="T35" fmla="*/ 19 h 48"/>
                <a:gd name="T36" fmla="*/ 228 w 742"/>
                <a:gd name="T37" fmla="*/ 19 h 48"/>
                <a:gd name="T38" fmla="*/ 242 w 742"/>
                <a:gd name="T39" fmla="*/ 19 h 48"/>
                <a:gd name="T40" fmla="*/ 257 w 742"/>
                <a:gd name="T41" fmla="*/ 19 h 48"/>
                <a:gd name="T42" fmla="*/ 267 w 742"/>
                <a:gd name="T43" fmla="*/ 19 h 48"/>
                <a:gd name="T44" fmla="*/ 272 w 742"/>
                <a:gd name="T45" fmla="*/ 19 h 48"/>
                <a:gd name="T46" fmla="*/ 291 w 742"/>
                <a:gd name="T47" fmla="*/ 14 h 48"/>
                <a:gd name="T48" fmla="*/ 296 w 742"/>
                <a:gd name="T49" fmla="*/ 10 h 48"/>
                <a:gd name="T50" fmla="*/ 315 w 742"/>
                <a:gd name="T51" fmla="*/ 19 h 48"/>
                <a:gd name="T52" fmla="*/ 330 w 742"/>
                <a:gd name="T53" fmla="*/ 29 h 48"/>
                <a:gd name="T54" fmla="*/ 349 w 742"/>
                <a:gd name="T55" fmla="*/ 24 h 48"/>
                <a:gd name="T56" fmla="*/ 364 w 742"/>
                <a:gd name="T57" fmla="*/ 24 h 48"/>
                <a:gd name="T58" fmla="*/ 373 w 742"/>
                <a:gd name="T59" fmla="*/ 19 h 48"/>
                <a:gd name="T60" fmla="*/ 398 w 742"/>
                <a:gd name="T61" fmla="*/ 19 h 48"/>
                <a:gd name="T62" fmla="*/ 412 w 742"/>
                <a:gd name="T63" fmla="*/ 19 h 48"/>
                <a:gd name="T64" fmla="*/ 427 w 742"/>
                <a:gd name="T65" fmla="*/ 19 h 48"/>
                <a:gd name="T66" fmla="*/ 436 w 742"/>
                <a:gd name="T67" fmla="*/ 24 h 48"/>
                <a:gd name="T68" fmla="*/ 456 w 742"/>
                <a:gd name="T69" fmla="*/ 19 h 48"/>
                <a:gd name="T70" fmla="*/ 470 w 742"/>
                <a:gd name="T71" fmla="*/ 19 h 48"/>
                <a:gd name="T72" fmla="*/ 480 w 742"/>
                <a:gd name="T73" fmla="*/ 14 h 48"/>
                <a:gd name="T74" fmla="*/ 490 w 742"/>
                <a:gd name="T75" fmla="*/ 19 h 48"/>
                <a:gd name="T76" fmla="*/ 504 w 742"/>
                <a:gd name="T77" fmla="*/ 19 h 48"/>
                <a:gd name="T78" fmla="*/ 519 w 742"/>
                <a:gd name="T79" fmla="*/ 19 h 48"/>
                <a:gd name="T80" fmla="*/ 533 w 742"/>
                <a:gd name="T81" fmla="*/ 19 h 48"/>
                <a:gd name="T82" fmla="*/ 548 w 742"/>
                <a:gd name="T83" fmla="*/ 19 h 48"/>
                <a:gd name="T84" fmla="*/ 572 w 742"/>
                <a:gd name="T85" fmla="*/ 19 h 48"/>
                <a:gd name="T86" fmla="*/ 587 w 742"/>
                <a:gd name="T87" fmla="*/ 19 h 48"/>
                <a:gd name="T88" fmla="*/ 606 w 742"/>
                <a:gd name="T89" fmla="*/ 24 h 48"/>
                <a:gd name="T90" fmla="*/ 625 w 742"/>
                <a:gd name="T91" fmla="*/ 19 h 48"/>
                <a:gd name="T92" fmla="*/ 640 w 742"/>
                <a:gd name="T93" fmla="*/ 19 h 48"/>
                <a:gd name="T94" fmla="*/ 664 w 742"/>
                <a:gd name="T95" fmla="*/ 19 h 48"/>
                <a:gd name="T96" fmla="*/ 679 w 742"/>
                <a:gd name="T97" fmla="*/ 19 h 48"/>
                <a:gd name="T98" fmla="*/ 698 w 742"/>
                <a:gd name="T99" fmla="*/ 24 h 48"/>
                <a:gd name="T100" fmla="*/ 713 w 742"/>
                <a:gd name="T101" fmla="*/ 14 h 48"/>
                <a:gd name="T102" fmla="*/ 732 w 742"/>
                <a:gd name="T103" fmla="*/ 1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2" h="48">
                  <a:moveTo>
                    <a:pt x="0" y="5"/>
                  </a:moveTo>
                  <a:lnTo>
                    <a:pt x="0" y="10"/>
                  </a:lnTo>
                  <a:lnTo>
                    <a:pt x="0" y="14"/>
                  </a:lnTo>
                  <a:lnTo>
                    <a:pt x="0" y="19"/>
                  </a:lnTo>
                  <a:lnTo>
                    <a:pt x="5" y="19"/>
                  </a:lnTo>
                  <a:lnTo>
                    <a:pt x="5" y="24"/>
                  </a:lnTo>
                  <a:lnTo>
                    <a:pt x="5" y="29"/>
                  </a:lnTo>
                  <a:lnTo>
                    <a:pt x="5" y="34"/>
                  </a:lnTo>
                  <a:lnTo>
                    <a:pt x="5" y="39"/>
                  </a:lnTo>
                  <a:lnTo>
                    <a:pt x="10" y="39"/>
                  </a:lnTo>
                  <a:lnTo>
                    <a:pt x="10" y="44"/>
                  </a:lnTo>
                  <a:lnTo>
                    <a:pt x="15" y="44"/>
                  </a:lnTo>
                  <a:lnTo>
                    <a:pt x="15" y="48"/>
                  </a:lnTo>
                  <a:lnTo>
                    <a:pt x="19" y="48"/>
                  </a:lnTo>
                  <a:lnTo>
                    <a:pt x="19" y="44"/>
                  </a:lnTo>
                  <a:lnTo>
                    <a:pt x="19" y="39"/>
                  </a:lnTo>
                  <a:lnTo>
                    <a:pt x="24" y="39"/>
                  </a:lnTo>
                  <a:lnTo>
                    <a:pt x="24" y="34"/>
                  </a:lnTo>
                  <a:lnTo>
                    <a:pt x="29" y="34"/>
                  </a:lnTo>
                  <a:lnTo>
                    <a:pt x="29" y="29"/>
                  </a:lnTo>
                  <a:lnTo>
                    <a:pt x="34" y="29"/>
                  </a:lnTo>
                  <a:lnTo>
                    <a:pt x="34" y="24"/>
                  </a:lnTo>
                  <a:lnTo>
                    <a:pt x="39" y="24"/>
                  </a:lnTo>
                  <a:lnTo>
                    <a:pt x="44" y="24"/>
                  </a:lnTo>
                  <a:lnTo>
                    <a:pt x="49" y="24"/>
                  </a:lnTo>
                  <a:lnTo>
                    <a:pt x="49" y="19"/>
                  </a:lnTo>
                  <a:lnTo>
                    <a:pt x="49" y="24"/>
                  </a:lnTo>
                  <a:lnTo>
                    <a:pt x="53" y="24"/>
                  </a:lnTo>
                  <a:lnTo>
                    <a:pt x="58" y="24"/>
                  </a:lnTo>
                  <a:lnTo>
                    <a:pt x="58" y="19"/>
                  </a:lnTo>
                  <a:lnTo>
                    <a:pt x="63" y="19"/>
                  </a:lnTo>
                  <a:lnTo>
                    <a:pt x="68" y="19"/>
                  </a:lnTo>
                  <a:lnTo>
                    <a:pt x="68" y="24"/>
                  </a:lnTo>
                  <a:lnTo>
                    <a:pt x="73" y="24"/>
                  </a:lnTo>
                  <a:lnTo>
                    <a:pt x="78" y="19"/>
                  </a:lnTo>
                  <a:lnTo>
                    <a:pt x="83" y="19"/>
                  </a:lnTo>
                  <a:lnTo>
                    <a:pt x="83" y="24"/>
                  </a:lnTo>
                  <a:lnTo>
                    <a:pt x="87" y="24"/>
                  </a:lnTo>
                  <a:lnTo>
                    <a:pt x="87" y="19"/>
                  </a:lnTo>
                  <a:lnTo>
                    <a:pt x="92" y="19"/>
                  </a:lnTo>
                  <a:lnTo>
                    <a:pt x="97" y="19"/>
                  </a:lnTo>
                  <a:lnTo>
                    <a:pt x="102" y="19"/>
                  </a:lnTo>
                  <a:lnTo>
                    <a:pt x="102" y="24"/>
                  </a:lnTo>
                  <a:lnTo>
                    <a:pt x="107" y="24"/>
                  </a:lnTo>
                  <a:lnTo>
                    <a:pt x="107" y="19"/>
                  </a:lnTo>
                  <a:lnTo>
                    <a:pt x="107" y="24"/>
                  </a:lnTo>
                  <a:lnTo>
                    <a:pt x="107" y="19"/>
                  </a:lnTo>
                  <a:lnTo>
                    <a:pt x="112" y="19"/>
                  </a:lnTo>
                  <a:lnTo>
                    <a:pt x="112" y="24"/>
                  </a:lnTo>
                  <a:lnTo>
                    <a:pt x="112" y="19"/>
                  </a:lnTo>
                  <a:lnTo>
                    <a:pt x="112" y="24"/>
                  </a:lnTo>
                  <a:lnTo>
                    <a:pt x="116" y="24"/>
                  </a:lnTo>
                  <a:lnTo>
                    <a:pt x="121" y="24"/>
                  </a:lnTo>
                  <a:lnTo>
                    <a:pt x="121" y="19"/>
                  </a:lnTo>
                  <a:lnTo>
                    <a:pt x="126" y="19"/>
                  </a:lnTo>
                  <a:lnTo>
                    <a:pt x="126" y="14"/>
                  </a:lnTo>
                  <a:lnTo>
                    <a:pt x="131" y="14"/>
                  </a:lnTo>
                  <a:lnTo>
                    <a:pt x="131" y="10"/>
                  </a:lnTo>
                  <a:lnTo>
                    <a:pt x="131" y="5"/>
                  </a:lnTo>
                  <a:lnTo>
                    <a:pt x="136" y="5"/>
                  </a:lnTo>
                  <a:lnTo>
                    <a:pt x="136" y="0"/>
                  </a:lnTo>
                  <a:lnTo>
                    <a:pt x="141" y="0"/>
                  </a:lnTo>
                  <a:lnTo>
                    <a:pt x="146" y="0"/>
                  </a:lnTo>
                  <a:lnTo>
                    <a:pt x="146" y="5"/>
                  </a:lnTo>
                  <a:lnTo>
                    <a:pt x="146" y="10"/>
                  </a:lnTo>
                  <a:lnTo>
                    <a:pt x="150" y="10"/>
                  </a:lnTo>
                  <a:lnTo>
                    <a:pt x="150" y="14"/>
                  </a:lnTo>
                  <a:lnTo>
                    <a:pt x="150" y="19"/>
                  </a:lnTo>
                  <a:lnTo>
                    <a:pt x="155" y="19"/>
                  </a:lnTo>
                  <a:lnTo>
                    <a:pt x="155" y="24"/>
                  </a:lnTo>
                  <a:lnTo>
                    <a:pt x="155" y="29"/>
                  </a:lnTo>
                  <a:lnTo>
                    <a:pt x="160" y="29"/>
                  </a:lnTo>
                  <a:lnTo>
                    <a:pt x="160" y="34"/>
                  </a:lnTo>
                  <a:lnTo>
                    <a:pt x="165" y="34"/>
                  </a:lnTo>
                  <a:lnTo>
                    <a:pt x="170" y="34"/>
                  </a:lnTo>
                  <a:lnTo>
                    <a:pt x="170" y="29"/>
                  </a:lnTo>
                  <a:lnTo>
                    <a:pt x="175" y="29"/>
                  </a:lnTo>
                  <a:lnTo>
                    <a:pt x="179" y="29"/>
                  </a:lnTo>
                  <a:lnTo>
                    <a:pt x="179" y="24"/>
                  </a:lnTo>
                  <a:lnTo>
                    <a:pt x="184" y="24"/>
                  </a:lnTo>
                  <a:lnTo>
                    <a:pt x="184" y="19"/>
                  </a:lnTo>
                  <a:lnTo>
                    <a:pt x="189" y="19"/>
                  </a:lnTo>
                  <a:lnTo>
                    <a:pt x="194" y="19"/>
                  </a:lnTo>
                  <a:lnTo>
                    <a:pt x="199" y="19"/>
                  </a:lnTo>
                  <a:lnTo>
                    <a:pt x="199" y="24"/>
                  </a:lnTo>
                  <a:lnTo>
                    <a:pt x="199" y="19"/>
                  </a:lnTo>
                  <a:lnTo>
                    <a:pt x="204" y="24"/>
                  </a:lnTo>
                  <a:lnTo>
                    <a:pt x="209" y="24"/>
                  </a:lnTo>
                  <a:lnTo>
                    <a:pt x="209" y="19"/>
                  </a:lnTo>
                  <a:lnTo>
                    <a:pt x="213" y="19"/>
                  </a:lnTo>
                  <a:lnTo>
                    <a:pt x="218" y="19"/>
                  </a:lnTo>
                  <a:lnTo>
                    <a:pt x="223" y="19"/>
                  </a:lnTo>
                  <a:lnTo>
                    <a:pt x="228" y="19"/>
                  </a:lnTo>
                  <a:lnTo>
                    <a:pt x="228" y="24"/>
                  </a:lnTo>
                  <a:lnTo>
                    <a:pt x="228" y="19"/>
                  </a:lnTo>
                  <a:lnTo>
                    <a:pt x="233" y="19"/>
                  </a:lnTo>
                  <a:lnTo>
                    <a:pt x="238" y="19"/>
                  </a:lnTo>
                  <a:lnTo>
                    <a:pt x="238" y="24"/>
                  </a:lnTo>
                  <a:lnTo>
                    <a:pt x="238" y="19"/>
                  </a:lnTo>
                  <a:lnTo>
                    <a:pt x="242" y="19"/>
                  </a:lnTo>
                  <a:lnTo>
                    <a:pt x="247" y="19"/>
                  </a:lnTo>
                  <a:lnTo>
                    <a:pt x="252" y="19"/>
                  </a:lnTo>
                  <a:lnTo>
                    <a:pt x="252" y="24"/>
                  </a:lnTo>
                  <a:lnTo>
                    <a:pt x="257" y="24"/>
                  </a:lnTo>
                  <a:lnTo>
                    <a:pt x="257" y="19"/>
                  </a:lnTo>
                  <a:lnTo>
                    <a:pt x="262" y="19"/>
                  </a:lnTo>
                  <a:lnTo>
                    <a:pt x="262" y="24"/>
                  </a:lnTo>
                  <a:lnTo>
                    <a:pt x="262" y="19"/>
                  </a:lnTo>
                  <a:lnTo>
                    <a:pt x="262" y="24"/>
                  </a:lnTo>
                  <a:lnTo>
                    <a:pt x="267" y="19"/>
                  </a:lnTo>
                  <a:lnTo>
                    <a:pt x="267" y="24"/>
                  </a:lnTo>
                  <a:lnTo>
                    <a:pt x="267" y="19"/>
                  </a:lnTo>
                  <a:lnTo>
                    <a:pt x="267" y="24"/>
                  </a:lnTo>
                  <a:lnTo>
                    <a:pt x="267" y="19"/>
                  </a:lnTo>
                  <a:lnTo>
                    <a:pt x="272" y="19"/>
                  </a:lnTo>
                  <a:lnTo>
                    <a:pt x="276" y="19"/>
                  </a:lnTo>
                  <a:lnTo>
                    <a:pt x="281" y="19"/>
                  </a:lnTo>
                  <a:lnTo>
                    <a:pt x="286" y="19"/>
                  </a:lnTo>
                  <a:lnTo>
                    <a:pt x="286" y="14"/>
                  </a:lnTo>
                  <a:lnTo>
                    <a:pt x="291" y="14"/>
                  </a:lnTo>
                  <a:lnTo>
                    <a:pt x="291" y="10"/>
                  </a:lnTo>
                  <a:lnTo>
                    <a:pt x="291" y="14"/>
                  </a:lnTo>
                  <a:lnTo>
                    <a:pt x="296" y="10"/>
                  </a:lnTo>
                  <a:lnTo>
                    <a:pt x="296" y="14"/>
                  </a:lnTo>
                  <a:lnTo>
                    <a:pt x="296" y="10"/>
                  </a:lnTo>
                  <a:lnTo>
                    <a:pt x="301" y="10"/>
                  </a:lnTo>
                  <a:lnTo>
                    <a:pt x="306" y="10"/>
                  </a:lnTo>
                  <a:lnTo>
                    <a:pt x="310" y="14"/>
                  </a:lnTo>
                  <a:lnTo>
                    <a:pt x="310" y="19"/>
                  </a:lnTo>
                  <a:lnTo>
                    <a:pt x="315" y="19"/>
                  </a:lnTo>
                  <a:lnTo>
                    <a:pt x="315" y="24"/>
                  </a:lnTo>
                  <a:lnTo>
                    <a:pt x="320" y="24"/>
                  </a:lnTo>
                  <a:lnTo>
                    <a:pt x="320" y="29"/>
                  </a:lnTo>
                  <a:lnTo>
                    <a:pt x="325" y="29"/>
                  </a:lnTo>
                  <a:lnTo>
                    <a:pt x="330" y="29"/>
                  </a:lnTo>
                  <a:lnTo>
                    <a:pt x="330" y="24"/>
                  </a:lnTo>
                  <a:lnTo>
                    <a:pt x="335" y="24"/>
                  </a:lnTo>
                  <a:lnTo>
                    <a:pt x="339" y="24"/>
                  </a:lnTo>
                  <a:lnTo>
                    <a:pt x="344" y="24"/>
                  </a:lnTo>
                  <a:lnTo>
                    <a:pt x="349" y="24"/>
                  </a:lnTo>
                  <a:lnTo>
                    <a:pt x="349" y="19"/>
                  </a:lnTo>
                  <a:lnTo>
                    <a:pt x="354" y="19"/>
                  </a:lnTo>
                  <a:lnTo>
                    <a:pt x="359" y="19"/>
                  </a:lnTo>
                  <a:lnTo>
                    <a:pt x="359" y="24"/>
                  </a:lnTo>
                  <a:lnTo>
                    <a:pt x="364" y="24"/>
                  </a:lnTo>
                  <a:lnTo>
                    <a:pt x="364" y="19"/>
                  </a:lnTo>
                  <a:lnTo>
                    <a:pt x="369" y="19"/>
                  </a:lnTo>
                  <a:lnTo>
                    <a:pt x="369" y="24"/>
                  </a:lnTo>
                  <a:lnTo>
                    <a:pt x="369" y="19"/>
                  </a:lnTo>
                  <a:lnTo>
                    <a:pt x="373" y="19"/>
                  </a:lnTo>
                  <a:lnTo>
                    <a:pt x="378" y="19"/>
                  </a:lnTo>
                  <a:lnTo>
                    <a:pt x="383" y="19"/>
                  </a:lnTo>
                  <a:lnTo>
                    <a:pt x="388" y="19"/>
                  </a:lnTo>
                  <a:lnTo>
                    <a:pt x="393" y="19"/>
                  </a:lnTo>
                  <a:lnTo>
                    <a:pt x="398" y="19"/>
                  </a:lnTo>
                  <a:lnTo>
                    <a:pt x="402" y="19"/>
                  </a:lnTo>
                  <a:lnTo>
                    <a:pt x="402" y="24"/>
                  </a:lnTo>
                  <a:lnTo>
                    <a:pt x="407" y="24"/>
                  </a:lnTo>
                  <a:lnTo>
                    <a:pt x="407" y="19"/>
                  </a:lnTo>
                  <a:lnTo>
                    <a:pt x="412" y="19"/>
                  </a:lnTo>
                  <a:lnTo>
                    <a:pt x="417" y="19"/>
                  </a:lnTo>
                  <a:lnTo>
                    <a:pt x="417" y="24"/>
                  </a:lnTo>
                  <a:lnTo>
                    <a:pt x="422" y="24"/>
                  </a:lnTo>
                  <a:lnTo>
                    <a:pt x="422" y="19"/>
                  </a:lnTo>
                  <a:lnTo>
                    <a:pt x="427" y="19"/>
                  </a:lnTo>
                  <a:lnTo>
                    <a:pt x="427" y="24"/>
                  </a:lnTo>
                  <a:lnTo>
                    <a:pt x="427" y="19"/>
                  </a:lnTo>
                  <a:lnTo>
                    <a:pt x="432" y="19"/>
                  </a:lnTo>
                  <a:lnTo>
                    <a:pt x="436" y="19"/>
                  </a:lnTo>
                  <a:lnTo>
                    <a:pt x="436" y="24"/>
                  </a:lnTo>
                  <a:lnTo>
                    <a:pt x="436" y="19"/>
                  </a:lnTo>
                  <a:lnTo>
                    <a:pt x="441" y="19"/>
                  </a:lnTo>
                  <a:lnTo>
                    <a:pt x="446" y="19"/>
                  </a:lnTo>
                  <a:lnTo>
                    <a:pt x="451" y="19"/>
                  </a:lnTo>
                  <a:lnTo>
                    <a:pt x="456" y="19"/>
                  </a:lnTo>
                  <a:lnTo>
                    <a:pt x="461" y="19"/>
                  </a:lnTo>
                  <a:lnTo>
                    <a:pt x="466" y="19"/>
                  </a:lnTo>
                  <a:lnTo>
                    <a:pt x="466" y="14"/>
                  </a:lnTo>
                  <a:lnTo>
                    <a:pt x="466" y="19"/>
                  </a:lnTo>
                  <a:lnTo>
                    <a:pt x="470" y="19"/>
                  </a:lnTo>
                  <a:lnTo>
                    <a:pt x="475" y="19"/>
                  </a:lnTo>
                  <a:lnTo>
                    <a:pt x="475" y="14"/>
                  </a:lnTo>
                  <a:lnTo>
                    <a:pt x="475" y="19"/>
                  </a:lnTo>
                  <a:lnTo>
                    <a:pt x="475" y="14"/>
                  </a:lnTo>
                  <a:lnTo>
                    <a:pt x="480" y="14"/>
                  </a:lnTo>
                  <a:lnTo>
                    <a:pt x="480" y="19"/>
                  </a:lnTo>
                  <a:lnTo>
                    <a:pt x="485" y="19"/>
                  </a:lnTo>
                  <a:lnTo>
                    <a:pt x="485" y="24"/>
                  </a:lnTo>
                  <a:lnTo>
                    <a:pt x="490" y="24"/>
                  </a:lnTo>
                  <a:lnTo>
                    <a:pt x="490" y="19"/>
                  </a:lnTo>
                  <a:lnTo>
                    <a:pt x="495" y="19"/>
                  </a:lnTo>
                  <a:lnTo>
                    <a:pt x="495" y="24"/>
                  </a:lnTo>
                  <a:lnTo>
                    <a:pt x="499" y="24"/>
                  </a:lnTo>
                  <a:lnTo>
                    <a:pt x="504" y="24"/>
                  </a:lnTo>
                  <a:lnTo>
                    <a:pt x="504" y="19"/>
                  </a:lnTo>
                  <a:lnTo>
                    <a:pt x="509" y="19"/>
                  </a:lnTo>
                  <a:lnTo>
                    <a:pt x="514" y="19"/>
                  </a:lnTo>
                  <a:lnTo>
                    <a:pt x="514" y="24"/>
                  </a:lnTo>
                  <a:lnTo>
                    <a:pt x="519" y="24"/>
                  </a:lnTo>
                  <a:lnTo>
                    <a:pt x="519" y="19"/>
                  </a:lnTo>
                  <a:lnTo>
                    <a:pt x="519" y="24"/>
                  </a:lnTo>
                  <a:lnTo>
                    <a:pt x="524" y="24"/>
                  </a:lnTo>
                  <a:lnTo>
                    <a:pt x="524" y="19"/>
                  </a:lnTo>
                  <a:lnTo>
                    <a:pt x="529" y="19"/>
                  </a:lnTo>
                  <a:lnTo>
                    <a:pt x="533" y="19"/>
                  </a:lnTo>
                  <a:lnTo>
                    <a:pt x="538" y="19"/>
                  </a:lnTo>
                  <a:lnTo>
                    <a:pt x="543" y="19"/>
                  </a:lnTo>
                  <a:lnTo>
                    <a:pt x="543" y="14"/>
                  </a:lnTo>
                  <a:lnTo>
                    <a:pt x="548" y="14"/>
                  </a:lnTo>
                  <a:lnTo>
                    <a:pt x="548" y="19"/>
                  </a:lnTo>
                  <a:lnTo>
                    <a:pt x="553" y="19"/>
                  </a:lnTo>
                  <a:lnTo>
                    <a:pt x="558" y="19"/>
                  </a:lnTo>
                  <a:lnTo>
                    <a:pt x="562" y="19"/>
                  </a:lnTo>
                  <a:lnTo>
                    <a:pt x="567" y="19"/>
                  </a:lnTo>
                  <a:lnTo>
                    <a:pt x="572" y="19"/>
                  </a:lnTo>
                  <a:lnTo>
                    <a:pt x="577" y="19"/>
                  </a:lnTo>
                  <a:lnTo>
                    <a:pt x="577" y="14"/>
                  </a:lnTo>
                  <a:lnTo>
                    <a:pt x="577" y="19"/>
                  </a:lnTo>
                  <a:lnTo>
                    <a:pt x="582" y="19"/>
                  </a:lnTo>
                  <a:lnTo>
                    <a:pt x="587" y="19"/>
                  </a:lnTo>
                  <a:lnTo>
                    <a:pt x="592" y="19"/>
                  </a:lnTo>
                  <a:lnTo>
                    <a:pt x="596" y="19"/>
                  </a:lnTo>
                  <a:lnTo>
                    <a:pt x="601" y="19"/>
                  </a:lnTo>
                  <a:lnTo>
                    <a:pt x="606" y="19"/>
                  </a:lnTo>
                  <a:lnTo>
                    <a:pt x="606" y="24"/>
                  </a:lnTo>
                  <a:lnTo>
                    <a:pt x="606" y="19"/>
                  </a:lnTo>
                  <a:lnTo>
                    <a:pt x="611" y="19"/>
                  </a:lnTo>
                  <a:lnTo>
                    <a:pt x="616" y="19"/>
                  </a:lnTo>
                  <a:lnTo>
                    <a:pt x="621" y="19"/>
                  </a:lnTo>
                  <a:lnTo>
                    <a:pt x="625" y="19"/>
                  </a:lnTo>
                  <a:lnTo>
                    <a:pt x="630" y="19"/>
                  </a:lnTo>
                  <a:lnTo>
                    <a:pt x="630" y="14"/>
                  </a:lnTo>
                  <a:lnTo>
                    <a:pt x="635" y="14"/>
                  </a:lnTo>
                  <a:lnTo>
                    <a:pt x="635" y="19"/>
                  </a:lnTo>
                  <a:lnTo>
                    <a:pt x="640" y="19"/>
                  </a:lnTo>
                  <a:lnTo>
                    <a:pt x="645" y="19"/>
                  </a:lnTo>
                  <a:lnTo>
                    <a:pt x="650" y="19"/>
                  </a:lnTo>
                  <a:lnTo>
                    <a:pt x="655" y="19"/>
                  </a:lnTo>
                  <a:lnTo>
                    <a:pt x="659" y="19"/>
                  </a:lnTo>
                  <a:lnTo>
                    <a:pt x="664" y="19"/>
                  </a:lnTo>
                  <a:lnTo>
                    <a:pt x="664" y="14"/>
                  </a:lnTo>
                  <a:lnTo>
                    <a:pt x="664" y="19"/>
                  </a:lnTo>
                  <a:lnTo>
                    <a:pt x="669" y="19"/>
                  </a:lnTo>
                  <a:lnTo>
                    <a:pt x="674" y="19"/>
                  </a:lnTo>
                  <a:lnTo>
                    <a:pt x="679" y="19"/>
                  </a:lnTo>
                  <a:lnTo>
                    <a:pt x="684" y="19"/>
                  </a:lnTo>
                  <a:lnTo>
                    <a:pt x="689" y="19"/>
                  </a:lnTo>
                  <a:lnTo>
                    <a:pt x="689" y="24"/>
                  </a:lnTo>
                  <a:lnTo>
                    <a:pt x="693" y="24"/>
                  </a:lnTo>
                  <a:lnTo>
                    <a:pt x="698" y="24"/>
                  </a:lnTo>
                  <a:lnTo>
                    <a:pt x="698" y="19"/>
                  </a:lnTo>
                  <a:lnTo>
                    <a:pt x="703" y="19"/>
                  </a:lnTo>
                  <a:lnTo>
                    <a:pt x="708" y="19"/>
                  </a:lnTo>
                  <a:lnTo>
                    <a:pt x="713" y="19"/>
                  </a:lnTo>
                  <a:lnTo>
                    <a:pt x="713" y="14"/>
                  </a:lnTo>
                  <a:lnTo>
                    <a:pt x="718" y="14"/>
                  </a:lnTo>
                  <a:lnTo>
                    <a:pt x="718" y="19"/>
                  </a:lnTo>
                  <a:lnTo>
                    <a:pt x="722" y="19"/>
                  </a:lnTo>
                  <a:lnTo>
                    <a:pt x="727" y="19"/>
                  </a:lnTo>
                  <a:lnTo>
                    <a:pt x="732" y="19"/>
                  </a:lnTo>
                  <a:lnTo>
                    <a:pt x="737" y="19"/>
                  </a:lnTo>
                  <a:lnTo>
                    <a:pt x="742" y="19"/>
                  </a:lnTo>
                </a:path>
              </a:pathLst>
            </a:custGeom>
            <a:noFill/>
            <a:ln w="2222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23">
              <a:extLst>
                <a:ext uri="{FF2B5EF4-FFF2-40B4-BE49-F238E27FC236}">
                  <a16:creationId xmlns:a16="http://schemas.microsoft.com/office/drawing/2014/main" id="{B9924181-EB32-E4D8-DE44-4B197A1952A9}"/>
                </a:ext>
              </a:extLst>
            </p:cNvPr>
            <p:cNvSpPr>
              <a:spLocks noChangeArrowheads="1"/>
            </p:cNvSpPr>
            <p:nvPr/>
          </p:nvSpPr>
          <p:spPr bwMode="auto">
            <a:xfrm>
              <a:off x="1759" y="2458"/>
              <a:ext cx="654"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300" b="0" i="0" u="none" strike="noStrike" cap="none" normalizeH="0" baseline="0" dirty="0">
                  <a:ln>
                    <a:noFill/>
                  </a:ln>
                  <a:solidFill>
                    <a:srgbClr val="000000"/>
                  </a:solidFill>
                  <a:effectLst/>
                  <a:latin typeface="Arial" panose="020B0604020202020204" pitchFamily="34" charset="0"/>
                </a:rPr>
                <a:t>Crystal</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25" name="Rectangle 124">
              <a:extLst>
                <a:ext uri="{FF2B5EF4-FFF2-40B4-BE49-F238E27FC236}">
                  <a16:creationId xmlns:a16="http://schemas.microsoft.com/office/drawing/2014/main" id="{C739676B-9196-2739-574F-E771D3125A0F}"/>
                </a:ext>
              </a:extLst>
            </p:cNvPr>
            <p:cNvSpPr>
              <a:spLocks noChangeArrowheads="1"/>
            </p:cNvSpPr>
            <p:nvPr/>
          </p:nvSpPr>
          <p:spPr bwMode="auto">
            <a:xfrm>
              <a:off x="1769" y="2795"/>
              <a:ext cx="261" cy="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dirty="0">
                  <a:ln>
                    <a:noFill/>
                  </a:ln>
                  <a:solidFill>
                    <a:srgbClr val="000000"/>
                  </a:solidFill>
                  <a:effectLst/>
                  <a:latin typeface="Symbol" panose="05050102010706020507" pitchFamily="18" charset="2"/>
                </a:rPr>
                <a:t>Q</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26" name="Rectangle 125">
              <a:extLst>
                <a:ext uri="{FF2B5EF4-FFF2-40B4-BE49-F238E27FC236}">
                  <a16:creationId xmlns:a16="http://schemas.microsoft.com/office/drawing/2014/main" id="{4232618E-B431-42B9-B195-CDF8095D631F}"/>
                </a:ext>
              </a:extLst>
            </p:cNvPr>
            <p:cNvSpPr>
              <a:spLocks noChangeArrowheads="1"/>
            </p:cNvSpPr>
            <p:nvPr/>
          </p:nvSpPr>
          <p:spPr bwMode="auto">
            <a:xfrm>
              <a:off x="1982" y="2810"/>
              <a:ext cx="537"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300" b="0" i="0" u="none" strike="noStrike" cap="none" normalizeH="0" baseline="0" dirty="0">
                  <a:ln>
                    <a:noFill/>
                  </a:ln>
                  <a:solidFill>
                    <a:srgbClr val="000000"/>
                  </a:solidFill>
                  <a:effectLst/>
                  <a:latin typeface="Arial" panose="020B0604020202020204" pitchFamily="34" charset="0"/>
                </a:rPr>
                <a:t>=10.5</a:t>
              </a:r>
              <a:r>
                <a:rPr kumimoji="0" lang="en-US" altLang="en-US" sz="2300" b="0" i="0" u="none" strike="noStrike" cap="none" normalizeH="0" baseline="30000" dirty="0">
                  <a:ln>
                    <a:noFill/>
                  </a:ln>
                  <a:solidFill>
                    <a:srgbClr val="000000"/>
                  </a:solidFill>
                  <a:effectLst/>
                  <a:latin typeface="Arial" panose="020B0604020202020204" pitchFamily="34" charset="0"/>
                </a:rPr>
                <a:t>o</a:t>
              </a:r>
              <a:endParaRPr kumimoji="0" lang="en-US" altLang="en-US" sz="1800" b="0" i="0" u="none" strike="noStrike" cap="none" normalizeH="0" baseline="30000" dirty="0">
                <a:ln>
                  <a:noFill/>
                </a:ln>
                <a:solidFill>
                  <a:schemeClr val="tx1"/>
                </a:solidFill>
                <a:effectLst/>
                <a:latin typeface="Arial" panose="020B0604020202020204" pitchFamily="34" charset="0"/>
              </a:endParaRPr>
            </a:p>
          </p:txBody>
        </p:sp>
        <p:sp>
          <p:nvSpPr>
            <p:cNvPr id="127" name="Rectangle 126">
              <a:extLst>
                <a:ext uri="{FF2B5EF4-FFF2-40B4-BE49-F238E27FC236}">
                  <a16:creationId xmlns:a16="http://schemas.microsoft.com/office/drawing/2014/main" id="{C8C07861-53FC-8570-46E5-2047BCB2AB76}"/>
                </a:ext>
              </a:extLst>
            </p:cNvPr>
            <p:cNvSpPr>
              <a:spLocks noChangeArrowheads="1"/>
            </p:cNvSpPr>
            <p:nvPr/>
          </p:nvSpPr>
          <p:spPr bwMode="auto">
            <a:xfrm>
              <a:off x="1766" y="1558"/>
              <a:ext cx="707"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300" b="0" i="0" u="none" strike="noStrike" cap="none" normalizeH="0" baseline="0">
                  <a:ln>
                    <a:noFill/>
                  </a:ln>
                  <a:solidFill>
                    <a:srgbClr val="000000"/>
                  </a:solidFill>
                  <a:effectLst/>
                  <a:latin typeface="Arial" panose="020B0604020202020204" pitchFamily="34" charset="0"/>
                </a:rPr>
                <a:t>Powder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8" name="Line 127">
              <a:extLst>
                <a:ext uri="{FF2B5EF4-FFF2-40B4-BE49-F238E27FC236}">
                  <a16:creationId xmlns:a16="http://schemas.microsoft.com/office/drawing/2014/main" id="{B93BAAE1-049A-EAD8-9BF5-F096151867C3}"/>
                </a:ext>
              </a:extLst>
            </p:cNvPr>
            <p:cNvSpPr>
              <a:spLocks noChangeShapeType="1"/>
            </p:cNvSpPr>
            <p:nvPr/>
          </p:nvSpPr>
          <p:spPr bwMode="auto">
            <a:xfrm>
              <a:off x="2904" y="598"/>
              <a:ext cx="0" cy="3219"/>
            </a:xfrm>
            <a:prstGeom prst="line">
              <a:avLst/>
            </a:prstGeom>
            <a:noFill/>
            <a:ln w="6350">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28">
              <a:extLst>
                <a:ext uri="{FF2B5EF4-FFF2-40B4-BE49-F238E27FC236}">
                  <a16:creationId xmlns:a16="http://schemas.microsoft.com/office/drawing/2014/main" id="{23898568-EA1C-7C88-EF4C-661D245A18B7}"/>
                </a:ext>
              </a:extLst>
            </p:cNvPr>
            <p:cNvSpPr>
              <a:spLocks noChangeArrowheads="1"/>
            </p:cNvSpPr>
            <p:nvPr/>
          </p:nvSpPr>
          <p:spPr bwMode="auto">
            <a:xfrm>
              <a:off x="1574" y="668"/>
              <a:ext cx="1289"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300" b="0" i="0" u="none" strike="noStrike" cap="none" normalizeH="0" baseline="0" dirty="0">
                  <a:ln>
                    <a:noFill/>
                  </a:ln>
                  <a:solidFill>
                    <a:srgbClr val="000000"/>
                  </a:solidFill>
                  <a:effectLst/>
                  <a:latin typeface="Arial" panose="020B0604020202020204" pitchFamily="34" charset="0"/>
                </a:rPr>
                <a:t>30 K, 218 GHz</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30" name="Rectangle 129">
              <a:extLst>
                <a:ext uri="{FF2B5EF4-FFF2-40B4-BE49-F238E27FC236}">
                  <a16:creationId xmlns:a16="http://schemas.microsoft.com/office/drawing/2014/main" id="{813FFE99-1402-1C2F-502D-655537C85C47}"/>
                </a:ext>
              </a:extLst>
            </p:cNvPr>
            <p:cNvSpPr>
              <a:spLocks noChangeArrowheads="1"/>
            </p:cNvSpPr>
            <p:nvPr/>
          </p:nvSpPr>
          <p:spPr bwMode="auto">
            <a:xfrm rot="16200000">
              <a:off x="6339" y="2018"/>
              <a:ext cx="135"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3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1" name="Rectangle 130">
              <a:extLst>
                <a:ext uri="{FF2B5EF4-FFF2-40B4-BE49-F238E27FC236}">
                  <a16:creationId xmlns:a16="http://schemas.microsoft.com/office/drawing/2014/main" id="{7AFE93C6-A743-F4EB-0ABC-E3F57271BE30}"/>
                </a:ext>
              </a:extLst>
            </p:cNvPr>
            <p:cNvSpPr>
              <a:spLocks noChangeArrowheads="1"/>
            </p:cNvSpPr>
            <p:nvPr/>
          </p:nvSpPr>
          <p:spPr bwMode="auto">
            <a:xfrm rot="16200000">
              <a:off x="1025" y="2018"/>
              <a:ext cx="135"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3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2" name="Rectangle 131">
              <a:extLst>
                <a:ext uri="{FF2B5EF4-FFF2-40B4-BE49-F238E27FC236}">
                  <a16:creationId xmlns:a16="http://schemas.microsoft.com/office/drawing/2014/main" id="{3C944CB0-DEC6-1447-E853-6B4274316F94}"/>
                </a:ext>
              </a:extLst>
            </p:cNvPr>
            <p:cNvSpPr>
              <a:spLocks noChangeArrowheads="1"/>
            </p:cNvSpPr>
            <p:nvPr/>
          </p:nvSpPr>
          <p:spPr bwMode="auto">
            <a:xfrm>
              <a:off x="3633" y="-159"/>
              <a:ext cx="324"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5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3" name="Rectangle 132">
              <a:extLst>
                <a:ext uri="{FF2B5EF4-FFF2-40B4-BE49-F238E27FC236}">
                  <a16:creationId xmlns:a16="http://schemas.microsoft.com/office/drawing/2014/main" id="{D1558922-5A71-14A8-B78B-2D2321539EB5}"/>
                </a:ext>
              </a:extLst>
            </p:cNvPr>
            <p:cNvSpPr>
              <a:spLocks noChangeArrowheads="1"/>
            </p:cNvSpPr>
            <p:nvPr/>
          </p:nvSpPr>
          <p:spPr bwMode="auto">
            <a:xfrm>
              <a:off x="2639" y="3890"/>
              <a:ext cx="2467"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600" b="0" i="0" u="none" strike="noStrike" cap="none" normalizeH="0" baseline="0">
                  <a:ln>
                    <a:noFill/>
                  </a:ln>
                  <a:solidFill>
                    <a:srgbClr val="000000"/>
                  </a:solidFill>
                  <a:effectLst/>
                  <a:latin typeface="Arial" panose="020B0604020202020204" pitchFamily="34" charset="0"/>
                </a:rPr>
                <a:t>Magnetic Induction, Tesla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241347815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968AEDCF-D94A-E0F7-1F48-F33801403442}"/>
              </a:ext>
            </a:extLst>
          </p:cNvPr>
          <p:cNvSpPr txBox="1"/>
          <p:nvPr/>
        </p:nvSpPr>
        <p:spPr>
          <a:xfrm>
            <a:off x="76200" y="47023"/>
            <a:ext cx="12009748" cy="523220"/>
          </a:xfrm>
          <a:prstGeom prst="rect">
            <a:avLst/>
          </a:prstGeom>
          <a:noFill/>
        </p:spPr>
        <p:txBody>
          <a:bodyPr wrap="square">
            <a:spAutoFit/>
          </a:bodyPr>
          <a:lstStyle/>
          <a:p>
            <a:pPr algn="ctr"/>
            <a:r>
              <a:rPr lang="en-US" sz="2800" b="1" dirty="0">
                <a:solidFill>
                  <a:srgbClr val="0000FF"/>
                </a:solidFill>
                <a:latin typeface="Times New Roman" panose="02020603050405020304" pitchFamily="18" charset="0"/>
                <a:ea typeface="Calibri" panose="020F0502020204030204" pitchFamily="34" charset="0"/>
              </a:rPr>
              <a:t>SINGLE‒CRYSTAL HFEPR SPECTRA (Close to the Z orientation)</a:t>
            </a:r>
            <a:endParaRPr lang="en-US" sz="2800" b="1" dirty="0">
              <a:solidFill>
                <a:srgbClr val="0000FF"/>
              </a:solidFill>
              <a:effectLst/>
              <a:latin typeface="Times New Roman" panose="02020603050405020304" pitchFamily="18" charset="0"/>
              <a:ea typeface="Calibri" panose="020F0502020204030204" pitchFamily="34" charset="0"/>
            </a:endParaRPr>
          </a:p>
        </p:txBody>
      </p:sp>
      <p:grpSp>
        <p:nvGrpSpPr>
          <p:cNvPr id="136" name="Group 135">
            <a:extLst>
              <a:ext uri="{FF2B5EF4-FFF2-40B4-BE49-F238E27FC236}">
                <a16:creationId xmlns:a16="http://schemas.microsoft.com/office/drawing/2014/main" id="{E8AF09CC-C791-0111-27FE-F87157064FD1}"/>
              </a:ext>
            </a:extLst>
          </p:cNvPr>
          <p:cNvGrpSpPr/>
          <p:nvPr/>
        </p:nvGrpSpPr>
        <p:grpSpPr>
          <a:xfrm>
            <a:off x="2286000" y="879024"/>
            <a:ext cx="8321011" cy="1609392"/>
            <a:chOff x="2286000" y="879024"/>
            <a:chExt cx="8321011" cy="1609392"/>
          </a:xfrm>
        </p:grpSpPr>
        <p:sp>
          <p:nvSpPr>
            <p:cNvPr id="4" name="TextBox 3">
              <a:extLst>
                <a:ext uri="{FF2B5EF4-FFF2-40B4-BE49-F238E27FC236}">
                  <a16:creationId xmlns:a16="http://schemas.microsoft.com/office/drawing/2014/main" id="{D875C174-5FF3-2C02-46CC-A23CF96752C9}"/>
                </a:ext>
              </a:extLst>
            </p:cNvPr>
            <p:cNvSpPr txBox="1"/>
            <p:nvPr/>
          </p:nvSpPr>
          <p:spPr>
            <a:xfrm>
              <a:off x="2816651" y="1524000"/>
              <a:ext cx="498443" cy="375552"/>
            </a:xfrm>
            <a:prstGeom prst="rect">
              <a:avLst/>
            </a:prstGeom>
            <a:noFill/>
          </p:spPr>
          <p:txBody>
            <a:bodyPr wrap="square">
              <a:spAutoFit/>
            </a:bodyPr>
            <a:lstStyle/>
            <a:p>
              <a:pPr marL="0" marR="0">
                <a:lnSpc>
                  <a:spcPct val="107000"/>
                </a:lnSpc>
                <a:spcBef>
                  <a:spcPts val="0"/>
                </a:spcBef>
                <a:spcAft>
                  <a:spcPts val="80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2</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 name="TextBox 4">
              <a:extLst>
                <a:ext uri="{FF2B5EF4-FFF2-40B4-BE49-F238E27FC236}">
                  <a16:creationId xmlns:a16="http://schemas.microsoft.com/office/drawing/2014/main" id="{F10CCBAB-80DC-D878-A270-091B621E2C3E}"/>
                </a:ext>
              </a:extLst>
            </p:cNvPr>
            <p:cNvSpPr txBox="1"/>
            <p:nvPr/>
          </p:nvSpPr>
          <p:spPr>
            <a:xfrm>
              <a:off x="2286000" y="2057400"/>
              <a:ext cx="498443" cy="375552"/>
            </a:xfrm>
            <a:prstGeom prst="rect">
              <a:avLst/>
            </a:prstGeom>
            <a:noFill/>
          </p:spPr>
          <p:txBody>
            <a:bodyPr wrap="square">
              <a:spAutoFit/>
            </a:bodyPr>
            <a:lstStyle/>
            <a:p>
              <a:pPr marL="0" marR="0">
                <a:lnSpc>
                  <a:spcPct val="107000"/>
                </a:lnSpc>
                <a:spcBef>
                  <a:spcPts val="0"/>
                </a:spcBef>
                <a:spcAft>
                  <a:spcPts val="80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1</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7" name="TextBox 6">
              <a:extLst>
                <a:ext uri="{FF2B5EF4-FFF2-40B4-BE49-F238E27FC236}">
                  <a16:creationId xmlns:a16="http://schemas.microsoft.com/office/drawing/2014/main" id="{3D141268-5F51-FD3C-D9E4-5A2EC727157F}"/>
                </a:ext>
              </a:extLst>
            </p:cNvPr>
            <p:cNvSpPr txBox="1"/>
            <p:nvPr/>
          </p:nvSpPr>
          <p:spPr>
            <a:xfrm>
              <a:off x="3341410" y="1150805"/>
              <a:ext cx="498443" cy="375552"/>
            </a:xfrm>
            <a:prstGeom prst="rect">
              <a:avLst/>
            </a:prstGeom>
            <a:noFill/>
          </p:spPr>
          <p:txBody>
            <a:bodyPr wrap="square">
              <a:spAutoFit/>
            </a:bodyPr>
            <a:lstStyle/>
            <a:p>
              <a:pPr marL="0" marR="0">
                <a:lnSpc>
                  <a:spcPct val="107000"/>
                </a:lnSpc>
                <a:spcBef>
                  <a:spcPts val="0"/>
                </a:spcBef>
                <a:spcAft>
                  <a:spcPts val="80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3</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8" name="TextBox 7">
              <a:extLst>
                <a:ext uri="{FF2B5EF4-FFF2-40B4-BE49-F238E27FC236}">
                  <a16:creationId xmlns:a16="http://schemas.microsoft.com/office/drawing/2014/main" id="{FB201435-EFB2-5A2F-5BF4-F9C02A572E78}"/>
                </a:ext>
              </a:extLst>
            </p:cNvPr>
            <p:cNvSpPr txBox="1"/>
            <p:nvPr/>
          </p:nvSpPr>
          <p:spPr>
            <a:xfrm>
              <a:off x="4620315" y="879024"/>
              <a:ext cx="498443" cy="375552"/>
            </a:xfrm>
            <a:prstGeom prst="rect">
              <a:avLst/>
            </a:prstGeom>
            <a:noFill/>
          </p:spPr>
          <p:txBody>
            <a:bodyPr wrap="square">
              <a:spAutoFit/>
            </a:bodyPr>
            <a:lstStyle/>
            <a:p>
              <a:pPr marL="0" marR="0">
                <a:lnSpc>
                  <a:spcPct val="107000"/>
                </a:lnSpc>
                <a:spcBef>
                  <a:spcPts val="0"/>
                </a:spcBef>
                <a:spcAft>
                  <a:spcPts val="80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6</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9" name="TextBox 8">
              <a:extLst>
                <a:ext uri="{FF2B5EF4-FFF2-40B4-BE49-F238E27FC236}">
                  <a16:creationId xmlns:a16="http://schemas.microsoft.com/office/drawing/2014/main" id="{7BEAF008-20CB-D7C0-BA96-63B72308A71A}"/>
                </a:ext>
              </a:extLst>
            </p:cNvPr>
            <p:cNvSpPr txBox="1"/>
            <p:nvPr/>
          </p:nvSpPr>
          <p:spPr>
            <a:xfrm>
              <a:off x="3784274" y="1066800"/>
              <a:ext cx="498443" cy="375552"/>
            </a:xfrm>
            <a:prstGeom prst="rect">
              <a:avLst/>
            </a:prstGeom>
            <a:noFill/>
          </p:spPr>
          <p:txBody>
            <a:bodyPr wrap="square">
              <a:spAutoFit/>
            </a:bodyPr>
            <a:lstStyle/>
            <a:p>
              <a:pPr marL="0" marR="0">
                <a:lnSpc>
                  <a:spcPct val="107000"/>
                </a:lnSpc>
                <a:spcBef>
                  <a:spcPts val="0"/>
                </a:spcBef>
                <a:spcAft>
                  <a:spcPts val="80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4</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0" name="TextBox 9">
              <a:extLst>
                <a:ext uri="{FF2B5EF4-FFF2-40B4-BE49-F238E27FC236}">
                  <a16:creationId xmlns:a16="http://schemas.microsoft.com/office/drawing/2014/main" id="{A100092E-8450-1FE2-CCE3-D0D84A9C19C0}"/>
                </a:ext>
              </a:extLst>
            </p:cNvPr>
            <p:cNvSpPr txBox="1"/>
            <p:nvPr/>
          </p:nvSpPr>
          <p:spPr>
            <a:xfrm>
              <a:off x="4224192" y="879024"/>
              <a:ext cx="498443" cy="375552"/>
            </a:xfrm>
            <a:prstGeom prst="rect">
              <a:avLst/>
            </a:prstGeom>
            <a:noFill/>
          </p:spPr>
          <p:txBody>
            <a:bodyPr wrap="square">
              <a:spAutoFit/>
            </a:bodyPr>
            <a:lstStyle/>
            <a:p>
              <a:pPr marL="0" marR="0">
                <a:lnSpc>
                  <a:spcPct val="107000"/>
                </a:lnSpc>
                <a:spcBef>
                  <a:spcPts val="0"/>
                </a:spcBef>
                <a:spcAft>
                  <a:spcPts val="800"/>
                </a:spcAft>
              </a:pPr>
              <a:r>
                <a:rPr lang="en-US" dirty="0">
                  <a:ea typeface="Calibri" panose="020F0502020204030204" pitchFamily="34" charset="0"/>
                  <a:cs typeface="Times New Roman" panose="02020603050405020304" pitchFamily="18" charset="0"/>
                </a:rPr>
                <a:t>5</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1" name="TextBox 10">
              <a:extLst>
                <a:ext uri="{FF2B5EF4-FFF2-40B4-BE49-F238E27FC236}">
                  <a16:creationId xmlns:a16="http://schemas.microsoft.com/office/drawing/2014/main" id="{AF15A4F3-7E72-4997-364D-9EA374F00B2A}"/>
                </a:ext>
              </a:extLst>
            </p:cNvPr>
            <p:cNvSpPr txBox="1"/>
            <p:nvPr/>
          </p:nvSpPr>
          <p:spPr>
            <a:xfrm>
              <a:off x="5274985" y="1038418"/>
              <a:ext cx="498443" cy="375552"/>
            </a:xfrm>
            <a:prstGeom prst="rect">
              <a:avLst/>
            </a:prstGeom>
            <a:noFill/>
          </p:spPr>
          <p:txBody>
            <a:bodyPr wrap="square">
              <a:spAutoFit/>
            </a:bodyPr>
            <a:lstStyle/>
            <a:p>
              <a:pPr marL="0" marR="0">
                <a:lnSpc>
                  <a:spcPct val="107000"/>
                </a:lnSpc>
                <a:spcBef>
                  <a:spcPts val="0"/>
                </a:spcBef>
                <a:spcAft>
                  <a:spcPts val="800"/>
                </a:spcAft>
              </a:pPr>
              <a:r>
                <a:rPr lang="en-US" dirty="0">
                  <a:ea typeface="Calibri" panose="020F0502020204030204" pitchFamily="34" charset="0"/>
                  <a:cs typeface="Times New Roman" panose="02020603050405020304" pitchFamily="18" charset="0"/>
                </a:rPr>
                <a:t>8</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2" name="TextBox 11">
              <a:extLst>
                <a:ext uri="{FF2B5EF4-FFF2-40B4-BE49-F238E27FC236}">
                  <a16:creationId xmlns:a16="http://schemas.microsoft.com/office/drawing/2014/main" id="{60F6C366-0124-2080-41E6-7CC9F9AAEF85}"/>
                </a:ext>
              </a:extLst>
            </p:cNvPr>
            <p:cNvSpPr txBox="1"/>
            <p:nvPr/>
          </p:nvSpPr>
          <p:spPr>
            <a:xfrm>
              <a:off x="5597557" y="1150805"/>
              <a:ext cx="498443" cy="375552"/>
            </a:xfrm>
            <a:prstGeom prst="rect">
              <a:avLst/>
            </a:prstGeom>
            <a:noFill/>
          </p:spPr>
          <p:txBody>
            <a:bodyPr wrap="square">
              <a:spAutoFit/>
            </a:bodyPr>
            <a:lstStyle/>
            <a:p>
              <a:pPr marL="0" marR="0">
                <a:lnSpc>
                  <a:spcPct val="107000"/>
                </a:lnSpc>
                <a:spcBef>
                  <a:spcPts val="0"/>
                </a:spcBef>
                <a:spcAft>
                  <a:spcPts val="800"/>
                </a:spcAft>
              </a:pPr>
              <a:r>
                <a:rPr lang="en-US" sz="1800" dirty="0">
                  <a:effectLst/>
                  <a:latin typeface="Calibri" panose="020F0502020204030204" pitchFamily="34" charset="0"/>
                  <a:ea typeface="Calibri" panose="020F0502020204030204" pitchFamily="34" charset="0"/>
                  <a:cs typeface="Times New Roman" panose="02020603050405020304" pitchFamily="18" charset="0"/>
                </a:rPr>
                <a:t>9</a:t>
              </a:r>
            </a:p>
          </p:txBody>
        </p:sp>
        <p:sp>
          <p:nvSpPr>
            <p:cNvPr id="13" name="TextBox 12">
              <a:extLst>
                <a:ext uri="{FF2B5EF4-FFF2-40B4-BE49-F238E27FC236}">
                  <a16:creationId xmlns:a16="http://schemas.microsoft.com/office/drawing/2014/main" id="{1E5F1B8D-52E1-48A7-095A-72FE95361C9B}"/>
                </a:ext>
              </a:extLst>
            </p:cNvPr>
            <p:cNvSpPr txBox="1"/>
            <p:nvPr/>
          </p:nvSpPr>
          <p:spPr>
            <a:xfrm>
              <a:off x="4965866" y="963029"/>
              <a:ext cx="498443" cy="375552"/>
            </a:xfrm>
            <a:prstGeom prst="rect">
              <a:avLst/>
            </a:prstGeom>
            <a:noFill/>
          </p:spPr>
          <p:txBody>
            <a:bodyPr wrap="square">
              <a:spAutoFit/>
            </a:bodyPr>
            <a:lstStyle/>
            <a:p>
              <a:pPr marL="0" marR="0">
                <a:lnSpc>
                  <a:spcPct val="107000"/>
                </a:lnSpc>
                <a:spcBef>
                  <a:spcPts val="0"/>
                </a:spcBef>
                <a:spcAft>
                  <a:spcPts val="800"/>
                </a:spcAft>
              </a:pPr>
              <a:r>
                <a:rPr lang="en-US" dirty="0">
                  <a:ea typeface="Calibri" panose="020F0502020204030204" pitchFamily="34" charset="0"/>
                  <a:cs typeface="Times New Roman" panose="02020603050405020304" pitchFamily="18" charset="0"/>
                </a:rPr>
                <a:t>7</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4" name="TextBox 13">
              <a:extLst>
                <a:ext uri="{FF2B5EF4-FFF2-40B4-BE49-F238E27FC236}">
                  <a16:creationId xmlns:a16="http://schemas.microsoft.com/office/drawing/2014/main" id="{FEAF7BDA-F0AE-A029-30EE-B3C3BCFA0F9F}"/>
                </a:ext>
              </a:extLst>
            </p:cNvPr>
            <p:cNvSpPr txBox="1"/>
            <p:nvPr/>
          </p:nvSpPr>
          <p:spPr>
            <a:xfrm>
              <a:off x="5846778" y="1336224"/>
              <a:ext cx="498443" cy="375552"/>
            </a:xfrm>
            <a:prstGeom prst="rect">
              <a:avLst/>
            </a:prstGeom>
            <a:noFill/>
          </p:spPr>
          <p:txBody>
            <a:bodyPr wrap="square">
              <a:spAutoFit/>
            </a:bodyPr>
            <a:lstStyle/>
            <a:p>
              <a:pPr marL="0" marR="0">
                <a:lnSpc>
                  <a:spcPct val="107000"/>
                </a:lnSpc>
                <a:spcBef>
                  <a:spcPts val="0"/>
                </a:spcBef>
                <a:spcAft>
                  <a:spcPts val="800"/>
                </a:spcAft>
              </a:pPr>
              <a:r>
                <a:rPr lang="en-US" dirty="0">
                  <a:ea typeface="Calibri" panose="020F0502020204030204" pitchFamily="34" charset="0"/>
                  <a:cs typeface="Times New Roman" panose="02020603050405020304" pitchFamily="18" charset="0"/>
                </a:rPr>
                <a:t>10</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5" name="TextBox 14">
              <a:extLst>
                <a:ext uri="{FF2B5EF4-FFF2-40B4-BE49-F238E27FC236}">
                  <a16:creationId xmlns:a16="http://schemas.microsoft.com/office/drawing/2014/main" id="{F5ABB91A-EC82-A55D-951F-6E259D417F8F}"/>
                </a:ext>
              </a:extLst>
            </p:cNvPr>
            <p:cNvSpPr txBox="1"/>
            <p:nvPr/>
          </p:nvSpPr>
          <p:spPr>
            <a:xfrm>
              <a:off x="7020607" y="1770743"/>
              <a:ext cx="498443" cy="375552"/>
            </a:xfrm>
            <a:prstGeom prst="rect">
              <a:avLst/>
            </a:prstGeom>
            <a:noFill/>
          </p:spPr>
          <p:txBody>
            <a:bodyPr wrap="square">
              <a:spAutoFit/>
            </a:bodyPr>
            <a:lstStyle/>
            <a:p>
              <a:pPr marL="0" marR="0">
                <a:lnSpc>
                  <a:spcPct val="107000"/>
                </a:lnSpc>
                <a:spcBef>
                  <a:spcPts val="0"/>
                </a:spcBef>
                <a:spcAft>
                  <a:spcPts val="80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14</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6" name="TextBox 15">
              <a:extLst>
                <a:ext uri="{FF2B5EF4-FFF2-40B4-BE49-F238E27FC236}">
                  <a16:creationId xmlns:a16="http://schemas.microsoft.com/office/drawing/2014/main" id="{D165C269-ACCC-74C0-D489-298E821588E6}"/>
                </a:ext>
              </a:extLst>
            </p:cNvPr>
            <p:cNvSpPr txBox="1"/>
            <p:nvPr/>
          </p:nvSpPr>
          <p:spPr>
            <a:xfrm>
              <a:off x="6419258" y="1681848"/>
              <a:ext cx="498443" cy="375552"/>
            </a:xfrm>
            <a:prstGeom prst="rect">
              <a:avLst/>
            </a:prstGeom>
            <a:noFill/>
          </p:spPr>
          <p:txBody>
            <a:bodyPr wrap="square">
              <a:spAutoFit/>
            </a:bodyPr>
            <a:lstStyle/>
            <a:p>
              <a:pPr marL="0" marR="0">
                <a:lnSpc>
                  <a:spcPct val="107000"/>
                </a:lnSpc>
                <a:spcBef>
                  <a:spcPts val="0"/>
                </a:spcBef>
                <a:spcAft>
                  <a:spcPts val="80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12</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7" name="TextBox 16">
              <a:extLst>
                <a:ext uri="{FF2B5EF4-FFF2-40B4-BE49-F238E27FC236}">
                  <a16:creationId xmlns:a16="http://schemas.microsoft.com/office/drawing/2014/main" id="{F474374F-57F1-64E5-C14B-54848DCA0B99}"/>
                </a:ext>
              </a:extLst>
            </p:cNvPr>
            <p:cNvSpPr txBox="1"/>
            <p:nvPr/>
          </p:nvSpPr>
          <p:spPr>
            <a:xfrm>
              <a:off x="6122315" y="1521643"/>
              <a:ext cx="498443" cy="375552"/>
            </a:xfrm>
            <a:prstGeom prst="rect">
              <a:avLst/>
            </a:prstGeom>
            <a:noFill/>
          </p:spPr>
          <p:txBody>
            <a:bodyPr wrap="square">
              <a:spAutoFit/>
            </a:bodyPr>
            <a:lstStyle/>
            <a:p>
              <a:pPr marL="0" marR="0">
                <a:lnSpc>
                  <a:spcPct val="107000"/>
                </a:lnSpc>
                <a:spcBef>
                  <a:spcPts val="0"/>
                </a:spcBef>
                <a:spcAft>
                  <a:spcPts val="80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11</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8" name="TextBox 17">
              <a:extLst>
                <a:ext uri="{FF2B5EF4-FFF2-40B4-BE49-F238E27FC236}">
                  <a16:creationId xmlns:a16="http://schemas.microsoft.com/office/drawing/2014/main" id="{EEED6C80-247E-858C-6E73-91AAB9159A98}"/>
                </a:ext>
              </a:extLst>
            </p:cNvPr>
            <p:cNvSpPr txBox="1"/>
            <p:nvPr/>
          </p:nvSpPr>
          <p:spPr>
            <a:xfrm>
              <a:off x="6707560" y="1888377"/>
              <a:ext cx="498443" cy="375552"/>
            </a:xfrm>
            <a:prstGeom prst="rect">
              <a:avLst/>
            </a:prstGeom>
            <a:noFill/>
          </p:spPr>
          <p:txBody>
            <a:bodyPr wrap="square">
              <a:spAutoFit/>
            </a:bodyPr>
            <a:lstStyle/>
            <a:p>
              <a:pPr marL="0" marR="0">
                <a:lnSpc>
                  <a:spcPct val="107000"/>
                </a:lnSpc>
                <a:spcBef>
                  <a:spcPts val="0"/>
                </a:spcBef>
                <a:spcAft>
                  <a:spcPts val="80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13</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9" name="TextBox 18">
              <a:extLst>
                <a:ext uri="{FF2B5EF4-FFF2-40B4-BE49-F238E27FC236}">
                  <a16:creationId xmlns:a16="http://schemas.microsoft.com/office/drawing/2014/main" id="{B80CC5A0-F546-4DFC-8B60-A02530171409}"/>
                </a:ext>
              </a:extLst>
            </p:cNvPr>
            <p:cNvSpPr txBox="1"/>
            <p:nvPr/>
          </p:nvSpPr>
          <p:spPr>
            <a:xfrm>
              <a:off x="7333654" y="1869624"/>
              <a:ext cx="498443" cy="375552"/>
            </a:xfrm>
            <a:prstGeom prst="rect">
              <a:avLst/>
            </a:prstGeom>
            <a:noFill/>
          </p:spPr>
          <p:txBody>
            <a:bodyPr wrap="square">
              <a:spAutoFit/>
            </a:bodyPr>
            <a:lstStyle/>
            <a:p>
              <a:pPr marL="0" marR="0">
                <a:lnSpc>
                  <a:spcPct val="107000"/>
                </a:lnSpc>
                <a:spcBef>
                  <a:spcPts val="0"/>
                </a:spcBef>
                <a:spcAft>
                  <a:spcPts val="800"/>
                </a:spcAft>
              </a:pPr>
              <a:r>
                <a:rPr lang="en-US" sz="1800" dirty="0">
                  <a:effectLst/>
                  <a:latin typeface="Calibri" panose="020F0502020204030204" pitchFamily="34" charset="0"/>
                  <a:ea typeface="Calibri" panose="020F0502020204030204" pitchFamily="34" charset="0"/>
                  <a:cs typeface="Times New Roman" panose="02020603050405020304" pitchFamily="18" charset="0"/>
                </a:rPr>
                <a:t>15</a:t>
              </a:r>
            </a:p>
          </p:txBody>
        </p:sp>
        <p:sp>
          <p:nvSpPr>
            <p:cNvPr id="20" name="TextBox 19">
              <a:extLst>
                <a:ext uri="{FF2B5EF4-FFF2-40B4-BE49-F238E27FC236}">
                  <a16:creationId xmlns:a16="http://schemas.microsoft.com/office/drawing/2014/main" id="{CC53D827-9387-2DB0-8AA3-B8D7AEBC3C6F}"/>
                </a:ext>
              </a:extLst>
            </p:cNvPr>
            <p:cNvSpPr txBox="1"/>
            <p:nvPr/>
          </p:nvSpPr>
          <p:spPr>
            <a:xfrm>
              <a:off x="10108568" y="2054283"/>
              <a:ext cx="498443" cy="375552"/>
            </a:xfrm>
            <a:prstGeom prst="rect">
              <a:avLst/>
            </a:prstGeom>
            <a:noFill/>
          </p:spPr>
          <p:txBody>
            <a:bodyPr wrap="square">
              <a:spAutoFit/>
            </a:bodyPr>
            <a:lstStyle/>
            <a:p>
              <a:pPr marL="0" marR="0">
                <a:lnSpc>
                  <a:spcPct val="107000"/>
                </a:lnSpc>
                <a:spcBef>
                  <a:spcPts val="0"/>
                </a:spcBef>
                <a:spcAft>
                  <a:spcPts val="80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22</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1" name="TextBox 20">
              <a:extLst>
                <a:ext uri="{FF2B5EF4-FFF2-40B4-BE49-F238E27FC236}">
                  <a16:creationId xmlns:a16="http://schemas.microsoft.com/office/drawing/2014/main" id="{269F1B65-FF72-5250-46D7-2CD3E625F5EB}"/>
                </a:ext>
              </a:extLst>
            </p:cNvPr>
            <p:cNvSpPr txBox="1"/>
            <p:nvPr/>
          </p:nvSpPr>
          <p:spPr>
            <a:xfrm>
              <a:off x="8404476" y="2027074"/>
              <a:ext cx="498443" cy="375552"/>
            </a:xfrm>
            <a:prstGeom prst="rect">
              <a:avLst/>
            </a:prstGeom>
            <a:noFill/>
          </p:spPr>
          <p:txBody>
            <a:bodyPr wrap="square">
              <a:spAutoFit/>
            </a:bodyPr>
            <a:lstStyle/>
            <a:p>
              <a:pPr marL="0" marR="0">
                <a:lnSpc>
                  <a:spcPct val="107000"/>
                </a:lnSpc>
                <a:spcBef>
                  <a:spcPts val="0"/>
                </a:spcBef>
                <a:spcAft>
                  <a:spcPts val="80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18</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2" name="TextBox 21">
              <a:extLst>
                <a:ext uri="{FF2B5EF4-FFF2-40B4-BE49-F238E27FC236}">
                  <a16:creationId xmlns:a16="http://schemas.microsoft.com/office/drawing/2014/main" id="{023623B8-EBBB-40D1-F439-BFFB7314F7BC}"/>
                </a:ext>
              </a:extLst>
            </p:cNvPr>
            <p:cNvSpPr txBox="1"/>
            <p:nvPr/>
          </p:nvSpPr>
          <p:spPr>
            <a:xfrm>
              <a:off x="9242490" y="2112864"/>
              <a:ext cx="498443" cy="375552"/>
            </a:xfrm>
            <a:prstGeom prst="rect">
              <a:avLst/>
            </a:prstGeom>
            <a:noFill/>
          </p:spPr>
          <p:txBody>
            <a:bodyPr wrap="square">
              <a:spAutoFit/>
            </a:bodyPr>
            <a:lstStyle/>
            <a:p>
              <a:pPr marL="0" marR="0">
                <a:lnSpc>
                  <a:spcPct val="107000"/>
                </a:lnSpc>
                <a:spcBef>
                  <a:spcPts val="0"/>
                </a:spcBef>
                <a:spcAft>
                  <a:spcPts val="80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20</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3" name="TextBox 22">
              <a:extLst>
                <a:ext uri="{FF2B5EF4-FFF2-40B4-BE49-F238E27FC236}">
                  <a16:creationId xmlns:a16="http://schemas.microsoft.com/office/drawing/2014/main" id="{4E117896-7E16-934E-671A-5F557C6EF7B0}"/>
                </a:ext>
              </a:extLst>
            </p:cNvPr>
            <p:cNvSpPr txBox="1"/>
            <p:nvPr/>
          </p:nvSpPr>
          <p:spPr>
            <a:xfrm>
              <a:off x="7664580" y="1922156"/>
              <a:ext cx="498443" cy="375552"/>
            </a:xfrm>
            <a:prstGeom prst="rect">
              <a:avLst/>
            </a:prstGeom>
            <a:noFill/>
          </p:spPr>
          <p:txBody>
            <a:bodyPr wrap="square">
              <a:spAutoFit/>
            </a:bodyPr>
            <a:lstStyle/>
            <a:p>
              <a:pPr marL="0" marR="0">
                <a:lnSpc>
                  <a:spcPct val="107000"/>
                </a:lnSpc>
                <a:spcBef>
                  <a:spcPts val="0"/>
                </a:spcBef>
                <a:spcAft>
                  <a:spcPts val="80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16</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4" name="TextBox 23">
              <a:extLst>
                <a:ext uri="{FF2B5EF4-FFF2-40B4-BE49-F238E27FC236}">
                  <a16:creationId xmlns:a16="http://schemas.microsoft.com/office/drawing/2014/main" id="{1A8814F9-E29D-ED33-B7B2-026D743917EC}"/>
                </a:ext>
              </a:extLst>
            </p:cNvPr>
            <p:cNvSpPr txBox="1"/>
            <p:nvPr/>
          </p:nvSpPr>
          <p:spPr>
            <a:xfrm>
              <a:off x="8789120" y="2057400"/>
              <a:ext cx="498443" cy="375552"/>
            </a:xfrm>
            <a:prstGeom prst="rect">
              <a:avLst/>
            </a:prstGeom>
            <a:noFill/>
          </p:spPr>
          <p:txBody>
            <a:bodyPr wrap="square">
              <a:spAutoFit/>
            </a:bodyPr>
            <a:lstStyle/>
            <a:p>
              <a:pPr marL="0" marR="0">
                <a:lnSpc>
                  <a:spcPct val="107000"/>
                </a:lnSpc>
                <a:spcBef>
                  <a:spcPts val="0"/>
                </a:spcBef>
                <a:spcAft>
                  <a:spcPts val="80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19</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5" name="TextBox 24">
              <a:extLst>
                <a:ext uri="{FF2B5EF4-FFF2-40B4-BE49-F238E27FC236}">
                  <a16:creationId xmlns:a16="http://schemas.microsoft.com/office/drawing/2014/main" id="{D4BF36B5-E1AC-470B-8BA9-983E04219BB6}"/>
                </a:ext>
              </a:extLst>
            </p:cNvPr>
            <p:cNvSpPr txBox="1"/>
            <p:nvPr/>
          </p:nvSpPr>
          <p:spPr>
            <a:xfrm>
              <a:off x="9705483" y="2057400"/>
              <a:ext cx="498443" cy="375552"/>
            </a:xfrm>
            <a:prstGeom prst="rect">
              <a:avLst/>
            </a:prstGeom>
            <a:noFill/>
          </p:spPr>
          <p:txBody>
            <a:bodyPr wrap="square">
              <a:spAutoFit/>
            </a:bodyPr>
            <a:lstStyle/>
            <a:p>
              <a:pPr marL="0" marR="0">
                <a:lnSpc>
                  <a:spcPct val="107000"/>
                </a:lnSpc>
                <a:spcBef>
                  <a:spcPts val="0"/>
                </a:spcBef>
                <a:spcAft>
                  <a:spcPts val="80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21</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6" name="TextBox 25">
              <a:extLst>
                <a:ext uri="{FF2B5EF4-FFF2-40B4-BE49-F238E27FC236}">
                  <a16:creationId xmlns:a16="http://schemas.microsoft.com/office/drawing/2014/main" id="{6F9CA38D-910F-5638-4725-022D5AF9D9A4}"/>
                </a:ext>
              </a:extLst>
            </p:cNvPr>
            <p:cNvSpPr txBox="1"/>
            <p:nvPr/>
          </p:nvSpPr>
          <p:spPr>
            <a:xfrm>
              <a:off x="7997168" y="1958519"/>
              <a:ext cx="498443" cy="375552"/>
            </a:xfrm>
            <a:prstGeom prst="rect">
              <a:avLst/>
            </a:prstGeom>
            <a:noFill/>
          </p:spPr>
          <p:txBody>
            <a:bodyPr wrap="square">
              <a:spAutoFit/>
            </a:bodyPr>
            <a:lstStyle/>
            <a:p>
              <a:pPr marL="0" marR="0">
                <a:lnSpc>
                  <a:spcPct val="107000"/>
                </a:lnSpc>
                <a:spcBef>
                  <a:spcPts val="0"/>
                </a:spcBef>
                <a:spcAft>
                  <a:spcPts val="80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17</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2" name="Group 4">
            <a:extLst>
              <a:ext uri="{FF2B5EF4-FFF2-40B4-BE49-F238E27FC236}">
                <a16:creationId xmlns:a16="http://schemas.microsoft.com/office/drawing/2014/main" id="{5C4E971F-72DF-DE7C-AD6A-C584606D7ED8}"/>
              </a:ext>
            </a:extLst>
          </p:cNvPr>
          <p:cNvGrpSpPr>
            <a:grpSpLocks noChangeAspect="1"/>
          </p:cNvGrpSpPr>
          <p:nvPr/>
        </p:nvGrpSpPr>
        <p:grpSpPr bwMode="auto">
          <a:xfrm>
            <a:off x="925513" y="-352108"/>
            <a:ext cx="10796587" cy="6981508"/>
            <a:chOff x="583" y="-236"/>
            <a:chExt cx="6801" cy="4333"/>
          </a:xfrm>
        </p:grpSpPr>
        <p:sp>
          <p:nvSpPr>
            <p:cNvPr id="27" name="AutoShape 3">
              <a:extLst>
                <a:ext uri="{FF2B5EF4-FFF2-40B4-BE49-F238E27FC236}">
                  <a16:creationId xmlns:a16="http://schemas.microsoft.com/office/drawing/2014/main" id="{D165CA6C-7F7B-4E1C-F671-76E861BEBDD6}"/>
                </a:ext>
              </a:extLst>
            </p:cNvPr>
            <p:cNvSpPr>
              <a:spLocks noChangeAspect="1" noChangeArrowheads="1" noTextEdit="1"/>
            </p:cNvSpPr>
            <p:nvPr/>
          </p:nvSpPr>
          <p:spPr bwMode="auto">
            <a:xfrm>
              <a:off x="960" y="480"/>
              <a:ext cx="5856" cy="3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Rectangle 5">
              <a:extLst>
                <a:ext uri="{FF2B5EF4-FFF2-40B4-BE49-F238E27FC236}">
                  <a16:creationId xmlns:a16="http://schemas.microsoft.com/office/drawing/2014/main" id="{F9CDC827-7E7A-88D8-94E8-1478690B87D5}"/>
                </a:ext>
              </a:extLst>
            </p:cNvPr>
            <p:cNvSpPr>
              <a:spLocks noChangeArrowheads="1"/>
            </p:cNvSpPr>
            <p:nvPr/>
          </p:nvSpPr>
          <p:spPr bwMode="auto">
            <a:xfrm>
              <a:off x="1003" y="3636"/>
              <a:ext cx="202"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Rectangle 6">
              <a:extLst>
                <a:ext uri="{FF2B5EF4-FFF2-40B4-BE49-F238E27FC236}">
                  <a16:creationId xmlns:a16="http://schemas.microsoft.com/office/drawing/2014/main" id="{B822475E-C4DD-92CA-609D-675F358383EF}"/>
                </a:ext>
              </a:extLst>
            </p:cNvPr>
            <p:cNvSpPr>
              <a:spLocks noChangeArrowheads="1"/>
            </p:cNvSpPr>
            <p:nvPr/>
          </p:nvSpPr>
          <p:spPr bwMode="auto">
            <a:xfrm>
              <a:off x="2057" y="3636"/>
              <a:ext cx="202"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a:ln>
                    <a:noFill/>
                  </a:ln>
                  <a:solidFill>
                    <a:srgbClr val="000000"/>
                  </a:solidFill>
                  <a:effectLst/>
                  <a:latin typeface="Arial" panose="020B0604020202020204" pitchFamily="34" charset="0"/>
                </a:rPr>
                <a:t>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0" name="Rectangle 7">
              <a:extLst>
                <a:ext uri="{FF2B5EF4-FFF2-40B4-BE49-F238E27FC236}">
                  <a16:creationId xmlns:a16="http://schemas.microsoft.com/office/drawing/2014/main" id="{0404B074-F2A1-2DB3-ED9D-ADB8612F1A60}"/>
                </a:ext>
              </a:extLst>
            </p:cNvPr>
            <p:cNvSpPr>
              <a:spLocks noChangeArrowheads="1"/>
            </p:cNvSpPr>
            <p:nvPr/>
          </p:nvSpPr>
          <p:spPr bwMode="auto">
            <a:xfrm>
              <a:off x="3111" y="3636"/>
              <a:ext cx="202"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a:ln>
                    <a:noFill/>
                  </a:ln>
                  <a:solidFill>
                    <a:srgbClr val="000000"/>
                  </a:solidFill>
                  <a:effectLst/>
                  <a:latin typeface="Arial" panose="020B0604020202020204" pitchFamily="34" charset="0"/>
                </a:rPr>
                <a:t>7</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Rectangle 8">
              <a:extLst>
                <a:ext uri="{FF2B5EF4-FFF2-40B4-BE49-F238E27FC236}">
                  <a16:creationId xmlns:a16="http://schemas.microsoft.com/office/drawing/2014/main" id="{414B0428-C50F-B13A-A76C-A040E20C4BAA}"/>
                </a:ext>
              </a:extLst>
            </p:cNvPr>
            <p:cNvSpPr>
              <a:spLocks noChangeArrowheads="1"/>
            </p:cNvSpPr>
            <p:nvPr/>
          </p:nvSpPr>
          <p:spPr bwMode="auto">
            <a:xfrm>
              <a:off x="4164" y="3636"/>
              <a:ext cx="202"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a:ln>
                    <a:noFill/>
                  </a:ln>
                  <a:solidFill>
                    <a:srgbClr val="000000"/>
                  </a:solidFill>
                  <a:effectLst/>
                  <a:latin typeface="Arial" panose="020B0604020202020204" pitchFamily="34" charset="0"/>
                </a:rPr>
                <a:t>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2" name="Rectangle 9">
              <a:extLst>
                <a:ext uri="{FF2B5EF4-FFF2-40B4-BE49-F238E27FC236}">
                  <a16:creationId xmlns:a16="http://schemas.microsoft.com/office/drawing/2014/main" id="{0AC6B9CF-BBC0-411F-6608-D885B2359286}"/>
                </a:ext>
              </a:extLst>
            </p:cNvPr>
            <p:cNvSpPr>
              <a:spLocks noChangeArrowheads="1"/>
            </p:cNvSpPr>
            <p:nvPr/>
          </p:nvSpPr>
          <p:spPr bwMode="auto">
            <a:xfrm>
              <a:off x="5224" y="3636"/>
              <a:ext cx="202"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a:ln>
                    <a:noFill/>
                  </a:ln>
                  <a:solidFill>
                    <a:srgbClr val="000000"/>
                  </a:solidFill>
                  <a:effectLst/>
                  <a:latin typeface="Arial" panose="020B0604020202020204" pitchFamily="34" charset="0"/>
                </a:rPr>
                <a:t>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3" name="Rectangle 10">
              <a:extLst>
                <a:ext uri="{FF2B5EF4-FFF2-40B4-BE49-F238E27FC236}">
                  <a16:creationId xmlns:a16="http://schemas.microsoft.com/office/drawing/2014/main" id="{65ABABE4-7463-0898-F47F-2B181A1FC54B}"/>
                </a:ext>
              </a:extLst>
            </p:cNvPr>
            <p:cNvSpPr>
              <a:spLocks noChangeArrowheads="1"/>
            </p:cNvSpPr>
            <p:nvPr/>
          </p:nvSpPr>
          <p:spPr bwMode="auto">
            <a:xfrm>
              <a:off x="6230" y="3636"/>
              <a:ext cx="314"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4" name="Line 11">
              <a:extLst>
                <a:ext uri="{FF2B5EF4-FFF2-40B4-BE49-F238E27FC236}">
                  <a16:creationId xmlns:a16="http://schemas.microsoft.com/office/drawing/2014/main" id="{B7D9D9FC-C734-7812-F3D1-69CF2ED43A33}"/>
                </a:ext>
              </a:extLst>
            </p:cNvPr>
            <p:cNvSpPr>
              <a:spLocks noChangeShapeType="1"/>
            </p:cNvSpPr>
            <p:nvPr/>
          </p:nvSpPr>
          <p:spPr bwMode="auto">
            <a:xfrm flipV="1">
              <a:off x="1051" y="3452"/>
              <a:ext cx="0" cy="124"/>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Line 12">
              <a:extLst>
                <a:ext uri="{FF2B5EF4-FFF2-40B4-BE49-F238E27FC236}">
                  <a16:creationId xmlns:a16="http://schemas.microsoft.com/office/drawing/2014/main" id="{35C4CE49-DADD-CB0F-17F7-DDC2E2F4FA36}"/>
                </a:ext>
              </a:extLst>
            </p:cNvPr>
            <p:cNvSpPr>
              <a:spLocks noChangeShapeType="1"/>
            </p:cNvSpPr>
            <p:nvPr/>
          </p:nvSpPr>
          <p:spPr bwMode="auto">
            <a:xfrm flipV="1">
              <a:off x="1264" y="3511"/>
              <a:ext cx="0" cy="6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Line 13">
              <a:extLst>
                <a:ext uri="{FF2B5EF4-FFF2-40B4-BE49-F238E27FC236}">
                  <a16:creationId xmlns:a16="http://schemas.microsoft.com/office/drawing/2014/main" id="{7C8A6F73-4CEE-D8DC-34F0-640B5FAFC6B1}"/>
                </a:ext>
              </a:extLst>
            </p:cNvPr>
            <p:cNvSpPr>
              <a:spLocks noChangeShapeType="1"/>
            </p:cNvSpPr>
            <p:nvPr/>
          </p:nvSpPr>
          <p:spPr bwMode="auto">
            <a:xfrm flipV="1">
              <a:off x="1471" y="3511"/>
              <a:ext cx="0" cy="6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Line 14">
              <a:extLst>
                <a:ext uri="{FF2B5EF4-FFF2-40B4-BE49-F238E27FC236}">
                  <a16:creationId xmlns:a16="http://schemas.microsoft.com/office/drawing/2014/main" id="{3C5F5F35-6803-AFD6-CCCA-DC867C2B90D0}"/>
                </a:ext>
              </a:extLst>
            </p:cNvPr>
            <p:cNvSpPr>
              <a:spLocks noChangeShapeType="1"/>
            </p:cNvSpPr>
            <p:nvPr/>
          </p:nvSpPr>
          <p:spPr bwMode="auto">
            <a:xfrm flipV="1">
              <a:off x="1684" y="3511"/>
              <a:ext cx="0" cy="6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Line 15">
              <a:extLst>
                <a:ext uri="{FF2B5EF4-FFF2-40B4-BE49-F238E27FC236}">
                  <a16:creationId xmlns:a16="http://schemas.microsoft.com/office/drawing/2014/main" id="{8E0F3724-1572-C4E9-AD45-8A441ACDA23E}"/>
                </a:ext>
              </a:extLst>
            </p:cNvPr>
            <p:cNvSpPr>
              <a:spLocks noChangeShapeType="1"/>
            </p:cNvSpPr>
            <p:nvPr/>
          </p:nvSpPr>
          <p:spPr bwMode="auto">
            <a:xfrm flipV="1">
              <a:off x="1897" y="3511"/>
              <a:ext cx="0" cy="6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Line 16">
              <a:extLst>
                <a:ext uri="{FF2B5EF4-FFF2-40B4-BE49-F238E27FC236}">
                  <a16:creationId xmlns:a16="http://schemas.microsoft.com/office/drawing/2014/main" id="{AEC68AE4-B53D-AC14-72D1-BAC454E78757}"/>
                </a:ext>
              </a:extLst>
            </p:cNvPr>
            <p:cNvSpPr>
              <a:spLocks noChangeShapeType="1"/>
            </p:cNvSpPr>
            <p:nvPr/>
          </p:nvSpPr>
          <p:spPr bwMode="auto">
            <a:xfrm flipV="1">
              <a:off x="2104" y="3452"/>
              <a:ext cx="0" cy="124"/>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Line 17">
              <a:extLst>
                <a:ext uri="{FF2B5EF4-FFF2-40B4-BE49-F238E27FC236}">
                  <a16:creationId xmlns:a16="http://schemas.microsoft.com/office/drawing/2014/main" id="{9AADD4AB-3A79-B025-46DE-033362B35EF9}"/>
                </a:ext>
              </a:extLst>
            </p:cNvPr>
            <p:cNvSpPr>
              <a:spLocks noChangeShapeType="1"/>
            </p:cNvSpPr>
            <p:nvPr/>
          </p:nvSpPr>
          <p:spPr bwMode="auto">
            <a:xfrm flipV="1">
              <a:off x="2317" y="3511"/>
              <a:ext cx="0" cy="6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Line 18">
              <a:extLst>
                <a:ext uri="{FF2B5EF4-FFF2-40B4-BE49-F238E27FC236}">
                  <a16:creationId xmlns:a16="http://schemas.microsoft.com/office/drawing/2014/main" id="{08996C5D-D16D-AA12-2D21-375FB8BDE705}"/>
                </a:ext>
              </a:extLst>
            </p:cNvPr>
            <p:cNvSpPr>
              <a:spLocks noChangeShapeType="1"/>
            </p:cNvSpPr>
            <p:nvPr/>
          </p:nvSpPr>
          <p:spPr bwMode="auto">
            <a:xfrm flipV="1">
              <a:off x="2525" y="3511"/>
              <a:ext cx="0" cy="6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Line 19">
              <a:extLst>
                <a:ext uri="{FF2B5EF4-FFF2-40B4-BE49-F238E27FC236}">
                  <a16:creationId xmlns:a16="http://schemas.microsoft.com/office/drawing/2014/main" id="{051F39D4-68B7-30C0-0786-94CB9B3EBB1E}"/>
                </a:ext>
              </a:extLst>
            </p:cNvPr>
            <p:cNvSpPr>
              <a:spLocks noChangeShapeType="1"/>
            </p:cNvSpPr>
            <p:nvPr/>
          </p:nvSpPr>
          <p:spPr bwMode="auto">
            <a:xfrm flipV="1">
              <a:off x="2738" y="3511"/>
              <a:ext cx="0" cy="6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Line 20">
              <a:extLst>
                <a:ext uri="{FF2B5EF4-FFF2-40B4-BE49-F238E27FC236}">
                  <a16:creationId xmlns:a16="http://schemas.microsoft.com/office/drawing/2014/main" id="{1683D52C-F933-E168-3477-4580D009AF03}"/>
                </a:ext>
              </a:extLst>
            </p:cNvPr>
            <p:cNvSpPr>
              <a:spLocks noChangeShapeType="1"/>
            </p:cNvSpPr>
            <p:nvPr/>
          </p:nvSpPr>
          <p:spPr bwMode="auto">
            <a:xfrm flipV="1">
              <a:off x="2951" y="3511"/>
              <a:ext cx="0" cy="6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Line 21">
              <a:extLst>
                <a:ext uri="{FF2B5EF4-FFF2-40B4-BE49-F238E27FC236}">
                  <a16:creationId xmlns:a16="http://schemas.microsoft.com/office/drawing/2014/main" id="{39FF3919-472F-98D2-8957-4F0336E39F13}"/>
                </a:ext>
              </a:extLst>
            </p:cNvPr>
            <p:cNvSpPr>
              <a:spLocks noChangeShapeType="1"/>
            </p:cNvSpPr>
            <p:nvPr/>
          </p:nvSpPr>
          <p:spPr bwMode="auto">
            <a:xfrm flipV="1">
              <a:off x="3158" y="3452"/>
              <a:ext cx="0" cy="124"/>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Line 22">
              <a:extLst>
                <a:ext uri="{FF2B5EF4-FFF2-40B4-BE49-F238E27FC236}">
                  <a16:creationId xmlns:a16="http://schemas.microsoft.com/office/drawing/2014/main" id="{B73DEA08-066E-ED06-C419-7B55C5EA585C}"/>
                </a:ext>
              </a:extLst>
            </p:cNvPr>
            <p:cNvSpPr>
              <a:spLocks noChangeShapeType="1"/>
            </p:cNvSpPr>
            <p:nvPr/>
          </p:nvSpPr>
          <p:spPr bwMode="auto">
            <a:xfrm flipV="1">
              <a:off x="3371" y="3511"/>
              <a:ext cx="0" cy="6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Line 23">
              <a:extLst>
                <a:ext uri="{FF2B5EF4-FFF2-40B4-BE49-F238E27FC236}">
                  <a16:creationId xmlns:a16="http://schemas.microsoft.com/office/drawing/2014/main" id="{5E512051-24EF-D455-A22B-2FC8FB744A74}"/>
                </a:ext>
              </a:extLst>
            </p:cNvPr>
            <p:cNvSpPr>
              <a:spLocks noChangeShapeType="1"/>
            </p:cNvSpPr>
            <p:nvPr/>
          </p:nvSpPr>
          <p:spPr bwMode="auto">
            <a:xfrm flipV="1">
              <a:off x="3584" y="3511"/>
              <a:ext cx="0" cy="6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Line 24">
              <a:extLst>
                <a:ext uri="{FF2B5EF4-FFF2-40B4-BE49-F238E27FC236}">
                  <a16:creationId xmlns:a16="http://schemas.microsoft.com/office/drawing/2014/main" id="{0ADF6729-D72C-3D15-986E-9038CB67F9A5}"/>
                </a:ext>
              </a:extLst>
            </p:cNvPr>
            <p:cNvSpPr>
              <a:spLocks noChangeShapeType="1"/>
            </p:cNvSpPr>
            <p:nvPr/>
          </p:nvSpPr>
          <p:spPr bwMode="auto">
            <a:xfrm flipV="1">
              <a:off x="3791" y="3511"/>
              <a:ext cx="0" cy="6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Line 25">
              <a:extLst>
                <a:ext uri="{FF2B5EF4-FFF2-40B4-BE49-F238E27FC236}">
                  <a16:creationId xmlns:a16="http://schemas.microsoft.com/office/drawing/2014/main" id="{A48AA1C5-2FD4-3670-1BF6-92162E0F0A15}"/>
                </a:ext>
              </a:extLst>
            </p:cNvPr>
            <p:cNvSpPr>
              <a:spLocks noChangeShapeType="1"/>
            </p:cNvSpPr>
            <p:nvPr/>
          </p:nvSpPr>
          <p:spPr bwMode="auto">
            <a:xfrm flipV="1">
              <a:off x="4004" y="3511"/>
              <a:ext cx="0" cy="6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Line 26">
              <a:extLst>
                <a:ext uri="{FF2B5EF4-FFF2-40B4-BE49-F238E27FC236}">
                  <a16:creationId xmlns:a16="http://schemas.microsoft.com/office/drawing/2014/main" id="{B470478B-8B72-3D0D-9F65-A2AE964FCAAC}"/>
                </a:ext>
              </a:extLst>
            </p:cNvPr>
            <p:cNvSpPr>
              <a:spLocks noChangeShapeType="1"/>
            </p:cNvSpPr>
            <p:nvPr/>
          </p:nvSpPr>
          <p:spPr bwMode="auto">
            <a:xfrm flipV="1">
              <a:off x="4212" y="3452"/>
              <a:ext cx="0" cy="124"/>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Line 27">
              <a:extLst>
                <a:ext uri="{FF2B5EF4-FFF2-40B4-BE49-F238E27FC236}">
                  <a16:creationId xmlns:a16="http://schemas.microsoft.com/office/drawing/2014/main" id="{13EBE7B1-C529-CEF0-DD3A-FD773F685F17}"/>
                </a:ext>
              </a:extLst>
            </p:cNvPr>
            <p:cNvSpPr>
              <a:spLocks noChangeShapeType="1"/>
            </p:cNvSpPr>
            <p:nvPr/>
          </p:nvSpPr>
          <p:spPr bwMode="auto">
            <a:xfrm flipV="1">
              <a:off x="4425" y="3511"/>
              <a:ext cx="0" cy="6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28">
              <a:extLst>
                <a:ext uri="{FF2B5EF4-FFF2-40B4-BE49-F238E27FC236}">
                  <a16:creationId xmlns:a16="http://schemas.microsoft.com/office/drawing/2014/main" id="{2FA1DFF8-0D1D-9876-72E8-2A1D43201251}"/>
                </a:ext>
              </a:extLst>
            </p:cNvPr>
            <p:cNvSpPr>
              <a:spLocks noChangeShapeType="1"/>
            </p:cNvSpPr>
            <p:nvPr/>
          </p:nvSpPr>
          <p:spPr bwMode="auto">
            <a:xfrm flipV="1">
              <a:off x="4638" y="3511"/>
              <a:ext cx="0" cy="6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29">
              <a:extLst>
                <a:ext uri="{FF2B5EF4-FFF2-40B4-BE49-F238E27FC236}">
                  <a16:creationId xmlns:a16="http://schemas.microsoft.com/office/drawing/2014/main" id="{EE6333D2-7662-6949-1E3D-15D39E3CC25E}"/>
                </a:ext>
              </a:extLst>
            </p:cNvPr>
            <p:cNvSpPr>
              <a:spLocks noChangeShapeType="1"/>
            </p:cNvSpPr>
            <p:nvPr/>
          </p:nvSpPr>
          <p:spPr bwMode="auto">
            <a:xfrm flipV="1">
              <a:off x="4845" y="3511"/>
              <a:ext cx="0" cy="6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Line 30">
              <a:extLst>
                <a:ext uri="{FF2B5EF4-FFF2-40B4-BE49-F238E27FC236}">
                  <a16:creationId xmlns:a16="http://schemas.microsoft.com/office/drawing/2014/main" id="{F23F622F-4410-FA88-A285-C07C44BC7A9B}"/>
                </a:ext>
              </a:extLst>
            </p:cNvPr>
            <p:cNvSpPr>
              <a:spLocks noChangeShapeType="1"/>
            </p:cNvSpPr>
            <p:nvPr/>
          </p:nvSpPr>
          <p:spPr bwMode="auto">
            <a:xfrm flipV="1">
              <a:off x="5058" y="3511"/>
              <a:ext cx="0" cy="6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Line 31">
              <a:extLst>
                <a:ext uri="{FF2B5EF4-FFF2-40B4-BE49-F238E27FC236}">
                  <a16:creationId xmlns:a16="http://schemas.microsoft.com/office/drawing/2014/main" id="{0080D219-CF8A-F5E4-C538-00F4DAF70939}"/>
                </a:ext>
              </a:extLst>
            </p:cNvPr>
            <p:cNvSpPr>
              <a:spLocks noChangeShapeType="1"/>
            </p:cNvSpPr>
            <p:nvPr/>
          </p:nvSpPr>
          <p:spPr bwMode="auto">
            <a:xfrm flipV="1">
              <a:off x="5271" y="3452"/>
              <a:ext cx="0" cy="124"/>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Line 32">
              <a:extLst>
                <a:ext uri="{FF2B5EF4-FFF2-40B4-BE49-F238E27FC236}">
                  <a16:creationId xmlns:a16="http://schemas.microsoft.com/office/drawing/2014/main" id="{55D87923-F4CA-A926-7569-C6ECBEE3E76C}"/>
                </a:ext>
              </a:extLst>
            </p:cNvPr>
            <p:cNvSpPr>
              <a:spLocks noChangeShapeType="1"/>
            </p:cNvSpPr>
            <p:nvPr/>
          </p:nvSpPr>
          <p:spPr bwMode="auto">
            <a:xfrm flipV="1">
              <a:off x="5478" y="3511"/>
              <a:ext cx="0" cy="6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Line 33">
              <a:extLst>
                <a:ext uri="{FF2B5EF4-FFF2-40B4-BE49-F238E27FC236}">
                  <a16:creationId xmlns:a16="http://schemas.microsoft.com/office/drawing/2014/main" id="{306D9BE8-172D-CB13-EADA-A841FC0612C3}"/>
                </a:ext>
              </a:extLst>
            </p:cNvPr>
            <p:cNvSpPr>
              <a:spLocks noChangeShapeType="1"/>
            </p:cNvSpPr>
            <p:nvPr/>
          </p:nvSpPr>
          <p:spPr bwMode="auto">
            <a:xfrm flipV="1">
              <a:off x="5692" y="3511"/>
              <a:ext cx="0" cy="6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Line 34">
              <a:extLst>
                <a:ext uri="{FF2B5EF4-FFF2-40B4-BE49-F238E27FC236}">
                  <a16:creationId xmlns:a16="http://schemas.microsoft.com/office/drawing/2014/main" id="{DCBEFD10-B506-CFC0-EF14-C58B4A04F32C}"/>
                </a:ext>
              </a:extLst>
            </p:cNvPr>
            <p:cNvSpPr>
              <a:spLocks noChangeShapeType="1"/>
            </p:cNvSpPr>
            <p:nvPr/>
          </p:nvSpPr>
          <p:spPr bwMode="auto">
            <a:xfrm flipV="1">
              <a:off x="5899" y="3511"/>
              <a:ext cx="0" cy="6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Line 35">
              <a:extLst>
                <a:ext uri="{FF2B5EF4-FFF2-40B4-BE49-F238E27FC236}">
                  <a16:creationId xmlns:a16="http://schemas.microsoft.com/office/drawing/2014/main" id="{7992F179-FACD-A136-2586-7A53468AEF33}"/>
                </a:ext>
              </a:extLst>
            </p:cNvPr>
            <p:cNvSpPr>
              <a:spLocks noChangeShapeType="1"/>
            </p:cNvSpPr>
            <p:nvPr/>
          </p:nvSpPr>
          <p:spPr bwMode="auto">
            <a:xfrm flipV="1">
              <a:off x="6112" y="3511"/>
              <a:ext cx="0" cy="6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Line 36">
              <a:extLst>
                <a:ext uri="{FF2B5EF4-FFF2-40B4-BE49-F238E27FC236}">
                  <a16:creationId xmlns:a16="http://schemas.microsoft.com/office/drawing/2014/main" id="{F16317D2-4176-4E2E-A137-5BFD889391DE}"/>
                </a:ext>
              </a:extLst>
            </p:cNvPr>
            <p:cNvSpPr>
              <a:spLocks noChangeShapeType="1"/>
            </p:cNvSpPr>
            <p:nvPr/>
          </p:nvSpPr>
          <p:spPr bwMode="auto">
            <a:xfrm flipV="1">
              <a:off x="6325" y="3452"/>
              <a:ext cx="0" cy="124"/>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Line 37">
              <a:extLst>
                <a:ext uri="{FF2B5EF4-FFF2-40B4-BE49-F238E27FC236}">
                  <a16:creationId xmlns:a16="http://schemas.microsoft.com/office/drawing/2014/main" id="{1D612B75-8C76-FA65-D55E-EB83753622C1}"/>
                </a:ext>
              </a:extLst>
            </p:cNvPr>
            <p:cNvSpPr>
              <a:spLocks noChangeShapeType="1"/>
            </p:cNvSpPr>
            <p:nvPr/>
          </p:nvSpPr>
          <p:spPr bwMode="auto">
            <a:xfrm flipV="1">
              <a:off x="6532" y="3511"/>
              <a:ext cx="0" cy="6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Line 38">
              <a:extLst>
                <a:ext uri="{FF2B5EF4-FFF2-40B4-BE49-F238E27FC236}">
                  <a16:creationId xmlns:a16="http://schemas.microsoft.com/office/drawing/2014/main" id="{5CC1EE5A-C9AB-E281-6D2B-0F9E2A89086B}"/>
                </a:ext>
              </a:extLst>
            </p:cNvPr>
            <p:cNvSpPr>
              <a:spLocks noChangeShapeType="1"/>
            </p:cNvSpPr>
            <p:nvPr/>
          </p:nvSpPr>
          <p:spPr bwMode="auto">
            <a:xfrm flipV="1">
              <a:off x="6745" y="3511"/>
              <a:ext cx="0" cy="6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Line 39">
              <a:extLst>
                <a:ext uri="{FF2B5EF4-FFF2-40B4-BE49-F238E27FC236}">
                  <a16:creationId xmlns:a16="http://schemas.microsoft.com/office/drawing/2014/main" id="{39BAE79B-9FC3-9881-EA5C-FAB95F99A842}"/>
                </a:ext>
              </a:extLst>
            </p:cNvPr>
            <p:cNvSpPr>
              <a:spLocks noChangeShapeType="1"/>
            </p:cNvSpPr>
            <p:nvPr/>
          </p:nvSpPr>
          <p:spPr bwMode="auto">
            <a:xfrm>
              <a:off x="1051" y="3576"/>
              <a:ext cx="5694"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Line 40">
              <a:extLst>
                <a:ext uri="{FF2B5EF4-FFF2-40B4-BE49-F238E27FC236}">
                  <a16:creationId xmlns:a16="http://schemas.microsoft.com/office/drawing/2014/main" id="{C63B92E4-D038-3AA0-7DAF-9B252DD2B8A8}"/>
                </a:ext>
              </a:extLst>
            </p:cNvPr>
            <p:cNvSpPr>
              <a:spLocks noChangeShapeType="1"/>
            </p:cNvSpPr>
            <p:nvPr/>
          </p:nvSpPr>
          <p:spPr bwMode="auto">
            <a:xfrm>
              <a:off x="1051" y="3428"/>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Line 41">
              <a:extLst>
                <a:ext uri="{FF2B5EF4-FFF2-40B4-BE49-F238E27FC236}">
                  <a16:creationId xmlns:a16="http://schemas.microsoft.com/office/drawing/2014/main" id="{D6A5ECFC-ABFA-830E-77C8-CF8AE02DB5B8}"/>
                </a:ext>
              </a:extLst>
            </p:cNvPr>
            <p:cNvSpPr>
              <a:spLocks noChangeShapeType="1"/>
            </p:cNvSpPr>
            <p:nvPr/>
          </p:nvSpPr>
          <p:spPr bwMode="auto">
            <a:xfrm>
              <a:off x="1051" y="3126"/>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Line 42">
              <a:extLst>
                <a:ext uri="{FF2B5EF4-FFF2-40B4-BE49-F238E27FC236}">
                  <a16:creationId xmlns:a16="http://schemas.microsoft.com/office/drawing/2014/main" id="{505919BC-2128-5E6F-2B14-5D49B9AFA705}"/>
                </a:ext>
              </a:extLst>
            </p:cNvPr>
            <p:cNvSpPr>
              <a:spLocks noChangeShapeType="1"/>
            </p:cNvSpPr>
            <p:nvPr/>
          </p:nvSpPr>
          <p:spPr bwMode="auto">
            <a:xfrm>
              <a:off x="1051" y="2824"/>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Line 43">
              <a:extLst>
                <a:ext uri="{FF2B5EF4-FFF2-40B4-BE49-F238E27FC236}">
                  <a16:creationId xmlns:a16="http://schemas.microsoft.com/office/drawing/2014/main" id="{B7AA88AB-B54D-DB96-C53C-841CD236066A}"/>
                </a:ext>
              </a:extLst>
            </p:cNvPr>
            <p:cNvSpPr>
              <a:spLocks noChangeShapeType="1"/>
            </p:cNvSpPr>
            <p:nvPr/>
          </p:nvSpPr>
          <p:spPr bwMode="auto">
            <a:xfrm>
              <a:off x="1051" y="2523"/>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Line 44">
              <a:extLst>
                <a:ext uri="{FF2B5EF4-FFF2-40B4-BE49-F238E27FC236}">
                  <a16:creationId xmlns:a16="http://schemas.microsoft.com/office/drawing/2014/main" id="{D76369DA-B764-8204-33C2-FB871DC2A2ED}"/>
                </a:ext>
              </a:extLst>
            </p:cNvPr>
            <p:cNvSpPr>
              <a:spLocks noChangeShapeType="1"/>
            </p:cNvSpPr>
            <p:nvPr/>
          </p:nvSpPr>
          <p:spPr bwMode="auto">
            <a:xfrm>
              <a:off x="1051" y="2221"/>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Line 45">
              <a:extLst>
                <a:ext uri="{FF2B5EF4-FFF2-40B4-BE49-F238E27FC236}">
                  <a16:creationId xmlns:a16="http://schemas.microsoft.com/office/drawing/2014/main" id="{7954AF5F-EDC2-BE0D-77CC-C1EBF28E0674}"/>
                </a:ext>
              </a:extLst>
            </p:cNvPr>
            <p:cNvSpPr>
              <a:spLocks noChangeShapeType="1"/>
            </p:cNvSpPr>
            <p:nvPr/>
          </p:nvSpPr>
          <p:spPr bwMode="auto">
            <a:xfrm>
              <a:off x="1051" y="1919"/>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Line 46">
              <a:extLst>
                <a:ext uri="{FF2B5EF4-FFF2-40B4-BE49-F238E27FC236}">
                  <a16:creationId xmlns:a16="http://schemas.microsoft.com/office/drawing/2014/main" id="{C1E2AD74-1C9A-F20F-2A1A-213345590A92}"/>
                </a:ext>
              </a:extLst>
            </p:cNvPr>
            <p:cNvSpPr>
              <a:spLocks noChangeShapeType="1"/>
            </p:cNvSpPr>
            <p:nvPr/>
          </p:nvSpPr>
          <p:spPr bwMode="auto">
            <a:xfrm>
              <a:off x="1051" y="1617"/>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Line 47">
              <a:extLst>
                <a:ext uri="{FF2B5EF4-FFF2-40B4-BE49-F238E27FC236}">
                  <a16:creationId xmlns:a16="http://schemas.microsoft.com/office/drawing/2014/main" id="{A5F7C085-5A08-246C-3AD9-08089642D551}"/>
                </a:ext>
              </a:extLst>
            </p:cNvPr>
            <p:cNvSpPr>
              <a:spLocks noChangeShapeType="1"/>
            </p:cNvSpPr>
            <p:nvPr/>
          </p:nvSpPr>
          <p:spPr bwMode="auto">
            <a:xfrm>
              <a:off x="1051" y="1315"/>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Line 48">
              <a:extLst>
                <a:ext uri="{FF2B5EF4-FFF2-40B4-BE49-F238E27FC236}">
                  <a16:creationId xmlns:a16="http://schemas.microsoft.com/office/drawing/2014/main" id="{1C6F7600-803B-C353-01C4-F0BBBDBF2829}"/>
                </a:ext>
              </a:extLst>
            </p:cNvPr>
            <p:cNvSpPr>
              <a:spLocks noChangeShapeType="1"/>
            </p:cNvSpPr>
            <p:nvPr/>
          </p:nvSpPr>
          <p:spPr bwMode="auto">
            <a:xfrm>
              <a:off x="1051" y="1013"/>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Line 49">
              <a:extLst>
                <a:ext uri="{FF2B5EF4-FFF2-40B4-BE49-F238E27FC236}">
                  <a16:creationId xmlns:a16="http://schemas.microsoft.com/office/drawing/2014/main" id="{2CB398C6-CC46-FACF-A822-E1C4FFDA2E59}"/>
                </a:ext>
              </a:extLst>
            </p:cNvPr>
            <p:cNvSpPr>
              <a:spLocks noChangeShapeType="1"/>
            </p:cNvSpPr>
            <p:nvPr/>
          </p:nvSpPr>
          <p:spPr bwMode="auto">
            <a:xfrm>
              <a:off x="1051" y="705"/>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Line 50">
              <a:extLst>
                <a:ext uri="{FF2B5EF4-FFF2-40B4-BE49-F238E27FC236}">
                  <a16:creationId xmlns:a16="http://schemas.microsoft.com/office/drawing/2014/main" id="{BDD00C63-B3A7-0E95-D954-CBE1E758A50B}"/>
                </a:ext>
              </a:extLst>
            </p:cNvPr>
            <p:cNvSpPr>
              <a:spLocks noChangeShapeType="1"/>
            </p:cNvSpPr>
            <p:nvPr/>
          </p:nvSpPr>
          <p:spPr bwMode="auto">
            <a:xfrm flipV="1">
              <a:off x="1051" y="557"/>
              <a:ext cx="0" cy="3019"/>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Line 51">
              <a:extLst>
                <a:ext uri="{FF2B5EF4-FFF2-40B4-BE49-F238E27FC236}">
                  <a16:creationId xmlns:a16="http://schemas.microsoft.com/office/drawing/2014/main" id="{BF5D1412-B11A-8B35-AB57-278793C98D2F}"/>
                </a:ext>
              </a:extLst>
            </p:cNvPr>
            <p:cNvSpPr>
              <a:spLocks noChangeShapeType="1"/>
            </p:cNvSpPr>
            <p:nvPr/>
          </p:nvSpPr>
          <p:spPr bwMode="auto">
            <a:xfrm>
              <a:off x="1051" y="557"/>
              <a:ext cx="0" cy="77"/>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Line 52">
              <a:extLst>
                <a:ext uri="{FF2B5EF4-FFF2-40B4-BE49-F238E27FC236}">
                  <a16:creationId xmlns:a16="http://schemas.microsoft.com/office/drawing/2014/main" id="{2EEBD907-6154-B11D-8B10-E036E9DED4E1}"/>
                </a:ext>
              </a:extLst>
            </p:cNvPr>
            <p:cNvSpPr>
              <a:spLocks noChangeShapeType="1"/>
            </p:cNvSpPr>
            <p:nvPr/>
          </p:nvSpPr>
          <p:spPr bwMode="auto">
            <a:xfrm>
              <a:off x="1264" y="557"/>
              <a:ext cx="0" cy="42"/>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Line 53">
              <a:extLst>
                <a:ext uri="{FF2B5EF4-FFF2-40B4-BE49-F238E27FC236}">
                  <a16:creationId xmlns:a16="http://schemas.microsoft.com/office/drawing/2014/main" id="{3506A20E-7510-528E-EB0C-AD2D8340DA55}"/>
                </a:ext>
              </a:extLst>
            </p:cNvPr>
            <p:cNvSpPr>
              <a:spLocks noChangeShapeType="1"/>
            </p:cNvSpPr>
            <p:nvPr/>
          </p:nvSpPr>
          <p:spPr bwMode="auto">
            <a:xfrm>
              <a:off x="1471" y="557"/>
              <a:ext cx="0" cy="42"/>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Line 54">
              <a:extLst>
                <a:ext uri="{FF2B5EF4-FFF2-40B4-BE49-F238E27FC236}">
                  <a16:creationId xmlns:a16="http://schemas.microsoft.com/office/drawing/2014/main" id="{6894FC42-1405-4A9A-A758-5A1032339DC1}"/>
                </a:ext>
              </a:extLst>
            </p:cNvPr>
            <p:cNvSpPr>
              <a:spLocks noChangeShapeType="1"/>
            </p:cNvSpPr>
            <p:nvPr/>
          </p:nvSpPr>
          <p:spPr bwMode="auto">
            <a:xfrm>
              <a:off x="1684" y="557"/>
              <a:ext cx="0" cy="42"/>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Line 55">
              <a:extLst>
                <a:ext uri="{FF2B5EF4-FFF2-40B4-BE49-F238E27FC236}">
                  <a16:creationId xmlns:a16="http://schemas.microsoft.com/office/drawing/2014/main" id="{76CDC74B-E7D2-72A0-243F-B92BBBBD3315}"/>
                </a:ext>
              </a:extLst>
            </p:cNvPr>
            <p:cNvSpPr>
              <a:spLocks noChangeShapeType="1"/>
            </p:cNvSpPr>
            <p:nvPr/>
          </p:nvSpPr>
          <p:spPr bwMode="auto">
            <a:xfrm>
              <a:off x="1897" y="557"/>
              <a:ext cx="0" cy="42"/>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Line 56">
              <a:extLst>
                <a:ext uri="{FF2B5EF4-FFF2-40B4-BE49-F238E27FC236}">
                  <a16:creationId xmlns:a16="http://schemas.microsoft.com/office/drawing/2014/main" id="{B49E0412-BDC6-2E95-2EAB-5D38FE4C5755}"/>
                </a:ext>
              </a:extLst>
            </p:cNvPr>
            <p:cNvSpPr>
              <a:spLocks noChangeShapeType="1"/>
            </p:cNvSpPr>
            <p:nvPr/>
          </p:nvSpPr>
          <p:spPr bwMode="auto">
            <a:xfrm>
              <a:off x="2104" y="557"/>
              <a:ext cx="0" cy="77"/>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Line 57">
              <a:extLst>
                <a:ext uri="{FF2B5EF4-FFF2-40B4-BE49-F238E27FC236}">
                  <a16:creationId xmlns:a16="http://schemas.microsoft.com/office/drawing/2014/main" id="{8C4D3EC1-E336-57A7-C94A-753C67B47595}"/>
                </a:ext>
              </a:extLst>
            </p:cNvPr>
            <p:cNvSpPr>
              <a:spLocks noChangeShapeType="1"/>
            </p:cNvSpPr>
            <p:nvPr/>
          </p:nvSpPr>
          <p:spPr bwMode="auto">
            <a:xfrm>
              <a:off x="2317" y="557"/>
              <a:ext cx="0" cy="42"/>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Line 58">
              <a:extLst>
                <a:ext uri="{FF2B5EF4-FFF2-40B4-BE49-F238E27FC236}">
                  <a16:creationId xmlns:a16="http://schemas.microsoft.com/office/drawing/2014/main" id="{24666E97-CB23-001C-B1C3-955FAFD15539}"/>
                </a:ext>
              </a:extLst>
            </p:cNvPr>
            <p:cNvSpPr>
              <a:spLocks noChangeShapeType="1"/>
            </p:cNvSpPr>
            <p:nvPr/>
          </p:nvSpPr>
          <p:spPr bwMode="auto">
            <a:xfrm>
              <a:off x="2525" y="557"/>
              <a:ext cx="0" cy="42"/>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Line 59">
              <a:extLst>
                <a:ext uri="{FF2B5EF4-FFF2-40B4-BE49-F238E27FC236}">
                  <a16:creationId xmlns:a16="http://schemas.microsoft.com/office/drawing/2014/main" id="{D0CC5704-3F0D-0248-853F-7E1FB07278C8}"/>
                </a:ext>
              </a:extLst>
            </p:cNvPr>
            <p:cNvSpPr>
              <a:spLocks noChangeShapeType="1"/>
            </p:cNvSpPr>
            <p:nvPr/>
          </p:nvSpPr>
          <p:spPr bwMode="auto">
            <a:xfrm>
              <a:off x="2738" y="557"/>
              <a:ext cx="0" cy="42"/>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Line 60">
              <a:extLst>
                <a:ext uri="{FF2B5EF4-FFF2-40B4-BE49-F238E27FC236}">
                  <a16:creationId xmlns:a16="http://schemas.microsoft.com/office/drawing/2014/main" id="{0140327B-6191-ECA3-3DE2-2D75DDAA1313}"/>
                </a:ext>
              </a:extLst>
            </p:cNvPr>
            <p:cNvSpPr>
              <a:spLocks noChangeShapeType="1"/>
            </p:cNvSpPr>
            <p:nvPr/>
          </p:nvSpPr>
          <p:spPr bwMode="auto">
            <a:xfrm>
              <a:off x="2951" y="557"/>
              <a:ext cx="0" cy="42"/>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Line 61">
              <a:extLst>
                <a:ext uri="{FF2B5EF4-FFF2-40B4-BE49-F238E27FC236}">
                  <a16:creationId xmlns:a16="http://schemas.microsoft.com/office/drawing/2014/main" id="{7CA09EB1-5526-51CF-AB16-A2CA204E5CEF}"/>
                </a:ext>
              </a:extLst>
            </p:cNvPr>
            <p:cNvSpPr>
              <a:spLocks noChangeShapeType="1"/>
            </p:cNvSpPr>
            <p:nvPr/>
          </p:nvSpPr>
          <p:spPr bwMode="auto">
            <a:xfrm>
              <a:off x="3158" y="557"/>
              <a:ext cx="0" cy="77"/>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Line 62">
              <a:extLst>
                <a:ext uri="{FF2B5EF4-FFF2-40B4-BE49-F238E27FC236}">
                  <a16:creationId xmlns:a16="http://schemas.microsoft.com/office/drawing/2014/main" id="{DA2C4EA9-7BC2-582F-63F8-09F4C5981855}"/>
                </a:ext>
              </a:extLst>
            </p:cNvPr>
            <p:cNvSpPr>
              <a:spLocks noChangeShapeType="1"/>
            </p:cNvSpPr>
            <p:nvPr/>
          </p:nvSpPr>
          <p:spPr bwMode="auto">
            <a:xfrm>
              <a:off x="3371" y="557"/>
              <a:ext cx="0" cy="42"/>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Line 63">
              <a:extLst>
                <a:ext uri="{FF2B5EF4-FFF2-40B4-BE49-F238E27FC236}">
                  <a16:creationId xmlns:a16="http://schemas.microsoft.com/office/drawing/2014/main" id="{ED03FE0A-79B9-5371-6737-4924F159E239}"/>
                </a:ext>
              </a:extLst>
            </p:cNvPr>
            <p:cNvSpPr>
              <a:spLocks noChangeShapeType="1"/>
            </p:cNvSpPr>
            <p:nvPr/>
          </p:nvSpPr>
          <p:spPr bwMode="auto">
            <a:xfrm>
              <a:off x="3584" y="557"/>
              <a:ext cx="0" cy="42"/>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Line 64">
              <a:extLst>
                <a:ext uri="{FF2B5EF4-FFF2-40B4-BE49-F238E27FC236}">
                  <a16:creationId xmlns:a16="http://schemas.microsoft.com/office/drawing/2014/main" id="{296CC311-A2C2-A3A1-EF5E-BA4B2F677151}"/>
                </a:ext>
              </a:extLst>
            </p:cNvPr>
            <p:cNvSpPr>
              <a:spLocks noChangeShapeType="1"/>
            </p:cNvSpPr>
            <p:nvPr/>
          </p:nvSpPr>
          <p:spPr bwMode="auto">
            <a:xfrm>
              <a:off x="3791" y="557"/>
              <a:ext cx="0" cy="42"/>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Line 65">
              <a:extLst>
                <a:ext uri="{FF2B5EF4-FFF2-40B4-BE49-F238E27FC236}">
                  <a16:creationId xmlns:a16="http://schemas.microsoft.com/office/drawing/2014/main" id="{A8DF1DD9-9121-DB71-8755-1D0EA177BD55}"/>
                </a:ext>
              </a:extLst>
            </p:cNvPr>
            <p:cNvSpPr>
              <a:spLocks noChangeShapeType="1"/>
            </p:cNvSpPr>
            <p:nvPr/>
          </p:nvSpPr>
          <p:spPr bwMode="auto">
            <a:xfrm>
              <a:off x="4004" y="557"/>
              <a:ext cx="0" cy="42"/>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Line 66">
              <a:extLst>
                <a:ext uri="{FF2B5EF4-FFF2-40B4-BE49-F238E27FC236}">
                  <a16:creationId xmlns:a16="http://schemas.microsoft.com/office/drawing/2014/main" id="{357F2DFD-8ECE-4C38-12F2-588B94D2F753}"/>
                </a:ext>
              </a:extLst>
            </p:cNvPr>
            <p:cNvSpPr>
              <a:spLocks noChangeShapeType="1"/>
            </p:cNvSpPr>
            <p:nvPr/>
          </p:nvSpPr>
          <p:spPr bwMode="auto">
            <a:xfrm>
              <a:off x="4212" y="557"/>
              <a:ext cx="0" cy="77"/>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Line 67">
              <a:extLst>
                <a:ext uri="{FF2B5EF4-FFF2-40B4-BE49-F238E27FC236}">
                  <a16:creationId xmlns:a16="http://schemas.microsoft.com/office/drawing/2014/main" id="{3F9C15B3-7E29-1702-368A-D8342134B606}"/>
                </a:ext>
              </a:extLst>
            </p:cNvPr>
            <p:cNvSpPr>
              <a:spLocks noChangeShapeType="1"/>
            </p:cNvSpPr>
            <p:nvPr/>
          </p:nvSpPr>
          <p:spPr bwMode="auto">
            <a:xfrm>
              <a:off x="4425" y="557"/>
              <a:ext cx="0" cy="42"/>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Line 68">
              <a:extLst>
                <a:ext uri="{FF2B5EF4-FFF2-40B4-BE49-F238E27FC236}">
                  <a16:creationId xmlns:a16="http://schemas.microsoft.com/office/drawing/2014/main" id="{73AB5ACC-8A82-B79F-980E-34FE97803D41}"/>
                </a:ext>
              </a:extLst>
            </p:cNvPr>
            <p:cNvSpPr>
              <a:spLocks noChangeShapeType="1"/>
            </p:cNvSpPr>
            <p:nvPr/>
          </p:nvSpPr>
          <p:spPr bwMode="auto">
            <a:xfrm>
              <a:off x="4638" y="557"/>
              <a:ext cx="0" cy="42"/>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 name="Line 69">
              <a:extLst>
                <a:ext uri="{FF2B5EF4-FFF2-40B4-BE49-F238E27FC236}">
                  <a16:creationId xmlns:a16="http://schemas.microsoft.com/office/drawing/2014/main" id="{D4D1CA66-08C4-84E9-E80E-02852BA221D9}"/>
                </a:ext>
              </a:extLst>
            </p:cNvPr>
            <p:cNvSpPr>
              <a:spLocks noChangeShapeType="1"/>
            </p:cNvSpPr>
            <p:nvPr/>
          </p:nvSpPr>
          <p:spPr bwMode="auto">
            <a:xfrm>
              <a:off x="4845" y="557"/>
              <a:ext cx="0" cy="42"/>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Line 70">
              <a:extLst>
                <a:ext uri="{FF2B5EF4-FFF2-40B4-BE49-F238E27FC236}">
                  <a16:creationId xmlns:a16="http://schemas.microsoft.com/office/drawing/2014/main" id="{3A5450FA-C008-8F38-CD96-D389A80681B1}"/>
                </a:ext>
              </a:extLst>
            </p:cNvPr>
            <p:cNvSpPr>
              <a:spLocks noChangeShapeType="1"/>
            </p:cNvSpPr>
            <p:nvPr/>
          </p:nvSpPr>
          <p:spPr bwMode="auto">
            <a:xfrm>
              <a:off x="5058" y="557"/>
              <a:ext cx="0" cy="42"/>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Line 71">
              <a:extLst>
                <a:ext uri="{FF2B5EF4-FFF2-40B4-BE49-F238E27FC236}">
                  <a16:creationId xmlns:a16="http://schemas.microsoft.com/office/drawing/2014/main" id="{FDBCD488-3A97-F2A4-BB4E-93A8CCEBD587}"/>
                </a:ext>
              </a:extLst>
            </p:cNvPr>
            <p:cNvSpPr>
              <a:spLocks noChangeShapeType="1"/>
            </p:cNvSpPr>
            <p:nvPr/>
          </p:nvSpPr>
          <p:spPr bwMode="auto">
            <a:xfrm>
              <a:off x="5271" y="557"/>
              <a:ext cx="0" cy="77"/>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Line 72">
              <a:extLst>
                <a:ext uri="{FF2B5EF4-FFF2-40B4-BE49-F238E27FC236}">
                  <a16:creationId xmlns:a16="http://schemas.microsoft.com/office/drawing/2014/main" id="{3E84E918-BFE9-37D9-9F7D-A5C78AD19180}"/>
                </a:ext>
              </a:extLst>
            </p:cNvPr>
            <p:cNvSpPr>
              <a:spLocks noChangeShapeType="1"/>
            </p:cNvSpPr>
            <p:nvPr/>
          </p:nvSpPr>
          <p:spPr bwMode="auto">
            <a:xfrm>
              <a:off x="5478" y="557"/>
              <a:ext cx="0" cy="42"/>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Line 73">
              <a:extLst>
                <a:ext uri="{FF2B5EF4-FFF2-40B4-BE49-F238E27FC236}">
                  <a16:creationId xmlns:a16="http://schemas.microsoft.com/office/drawing/2014/main" id="{7067C66A-D952-F8FE-8C82-4AD29E70F33B}"/>
                </a:ext>
              </a:extLst>
            </p:cNvPr>
            <p:cNvSpPr>
              <a:spLocks noChangeShapeType="1"/>
            </p:cNvSpPr>
            <p:nvPr/>
          </p:nvSpPr>
          <p:spPr bwMode="auto">
            <a:xfrm>
              <a:off x="5692" y="557"/>
              <a:ext cx="0" cy="42"/>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Line 74">
              <a:extLst>
                <a:ext uri="{FF2B5EF4-FFF2-40B4-BE49-F238E27FC236}">
                  <a16:creationId xmlns:a16="http://schemas.microsoft.com/office/drawing/2014/main" id="{E1CBC736-3A36-7051-3CD4-BDE57988C875}"/>
                </a:ext>
              </a:extLst>
            </p:cNvPr>
            <p:cNvSpPr>
              <a:spLocks noChangeShapeType="1"/>
            </p:cNvSpPr>
            <p:nvPr/>
          </p:nvSpPr>
          <p:spPr bwMode="auto">
            <a:xfrm>
              <a:off x="5899" y="557"/>
              <a:ext cx="0" cy="42"/>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Line 75">
              <a:extLst>
                <a:ext uri="{FF2B5EF4-FFF2-40B4-BE49-F238E27FC236}">
                  <a16:creationId xmlns:a16="http://schemas.microsoft.com/office/drawing/2014/main" id="{5E843415-D71D-1F83-B4E2-5DE00A0A5DA5}"/>
                </a:ext>
              </a:extLst>
            </p:cNvPr>
            <p:cNvSpPr>
              <a:spLocks noChangeShapeType="1"/>
            </p:cNvSpPr>
            <p:nvPr/>
          </p:nvSpPr>
          <p:spPr bwMode="auto">
            <a:xfrm>
              <a:off x="6112" y="557"/>
              <a:ext cx="0" cy="42"/>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Line 76">
              <a:extLst>
                <a:ext uri="{FF2B5EF4-FFF2-40B4-BE49-F238E27FC236}">
                  <a16:creationId xmlns:a16="http://schemas.microsoft.com/office/drawing/2014/main" id="{3640EB5F-283F-5A28-47B8-02DEA28555BC}"/>
                </a:ext>
              </a:extLst>
            </p:cNvPr>
            <p:cNvSpPr>
              <a:spLocks noChangeShapeType="1"/>
            </p:cNvSpPr>
            <p:nvPr/>
          </p:nvSpPr>
          <p:spPr bwMode="auto">
            <a:xfrm>
              <a:off x="6325" y="557"/>
              <a:ext cx="0" cy="77"/>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Line 77">
              <a:extLst>
                <a:ext uri="{FF2B5EF4-FFF2-40B4-BE49-F238E27FC236}">
                  <a16:creationId xmlns:a16="http://schemas.microsoft.com/office/drawing/2014/main" id="{F14F1ED8-90D2-C1B7-94B4-DC8FFBD6AFEF}"/>
                </a:ext>
              </a:extLst>
            </p:cNvPr>
            <p:cNvSpPr>
              <a:spLocks noChangeShapeType="1"/>
            </p:cNvSpPr>
            <p:nvPr/>
          </p:nvSpPr>
          <p:spPr bwMode="auto">
            <a:xfrm>
              <a:off x="6532" y="557"/>
              <a:ext cx="0" cy="42"/>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Line 78">
              <a:extLst>
                <a:ext uri="{FF2B5EF4-FFF2-40B4-BE49-F238E27FC236}">
                  <a16:creationId xmlns:a16="http://schemas.microsoft.com/office/drawing/2014/main" id="{3FC2297E-9671-8556-0C0D-631F311DB813}"/>
                </a:ext>
              </a:extLst>
            </p:cNvPr>
            <p:cNvSpPr>
              <a:spLocks noChangeShapeType="1"/>
            </p:cNvSpPr>
            <p:nvPr/>
          </p:nvSpPr>
          <p:spPr bwMode="auto">
            <a:xfrm>
              <a:off x="6745" y="557"/>
              <a:ext cx="0" cy="42"/>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 name="Line 79">
              <a:extLst>
                <a:ext uri="{FF2B5EF4-FFF2-40B4-BE49-F238E27FC236}">
                  <a16:creationId xmlns:a16="http://schemas.microsoft.com/office/drawing/2014/main" id="{61E875A8-DD97-5373-64F7-6268A02B6326}"/>
                </a:ext>
              </a:extLst>
            </p:cNvPr>
            <p:cNvSpPr>
              <a:spLocks noChangeShapeType="1"/>
            </p:cNvSpPr>
            <p:nvPr/>
          </p:nvSpPr>
          <p:spPr bwMode="auto">
            <a:xfrm>
              <a:off x="1051" y="557"/>
              <a:ext cx="5694"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 name="Line 80">
              <a:extLst>
                <a:ext uri="{FF2B5EF4-FFF2-40B4-BE49-F238E27FC236}">
                  <a16:creationId xmlns:a16="http://schemas.microsoft.com/office/drawing/2014/main" id="{8A969B5E-8F3B-A5FD-D25C-D843D7BBDFF4}"/>
                </a:ext>
              </a:extLst>
            </p:cNvPr>
            <p:cNvSpPr>
              <a:spLocks noChangeShapeType="1"/>
            </p:cNvSpPr>
            <p:nvPr/>
          </p:nvSpPr>
          <p:spPr bwMode="auto">
            <a:xfrm>
              <a:off x="6745" y="3428"/>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 name="Line 81">
              <a:extLst>
                <a:ext uri="{FF2B5EF4-FFF2-40B4-BE49-F238E27FC236}">
                  <a16:creationId xmlns:a16="http://schemas.microsoft.com/office/drawing/2014/main" id="{A85D196C-ABC9-B87E-8B58-61556932F9E4}"/>
                </a:ext>
              </a:extLst>
            </p:cNvPr>
            <p:cNvSpPr>
              <a:spLocks noChangeShapeType="1"/>
            </p:cNvSpPr>
            <p:nvPr/>
          </p:nvSpPr>
          <p:spPr bwMode="auto">
            <a:xfrm>
              <a:off x="6745" y="3126"/>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Line 82">
              <a:extLst>
                <a:ext uri="{FF2B5EF4-FFF2-40B4-BE49-F238E27FC236}">
                  <a16:creationId xmlns:a16="http://schemas.microsoft.com/office/drawing/2014/main" id="{68687D7F-41DA-B3C6-1B25-D410966F5933}"/>
                </a:ext>
              </a:extLst>
            </p:cNvPr>
            <p:cNvSpPr>
              <a:spLocks noChangeShapeType="1"/>
            </p:cNvSpPr>
            <p:nvPr/>
          </p:nvSpPr>
          <p:spPr bwMode="auto">
            <a:xfrm>
              <a:off x="6745" y="2824"/>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Line 83">
              <a:extLst>
                <a:ext uri="{FF2B5EF4-FFF2-40B4-BE49-F238E27FC236}">
                  <a16:creationId xmlns:a16="http://schemas.microsoft.com/office/drawing/2014/main" id="{9E0CFECA-EF7F-7B64-19F0-35DF38C3E2AA}"/>
                </a:ext>
              </a:extLst>
            </p:cNvPr>
            <p:cNvSpPr>
              <a:spLocks noChangeShapeType="1"/>
            </p:cNvSpPr>
            <p:nvPr/>
          </p:nvSpPr>
          <p:spPr bwMode="auto">
            <a:xfrm>
              <a:off x="6745" y="2523"/>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 name="Line 84">
              <a:extLst>
                <a:ext uri="{FF2B5EF4-FFF2-40B4-BE49-F238E27FC236}">
                  <a16:creationId xmlns:a16="http://schemas.microsoft.com/office/drawing/2014/main" id="{F8DCBEC8-EB9B-0155-8A02-B2EC5D0D9053}"/>
                </a:ext>
              </a:extLst>
            </p:cNvPr>
            <p:cNvSpPr>
              <a:spLocks noChangeShapeType="1"/>
            </p:cNvSpPr>
            <p:nvPr/>
          </p:nvSpPr>
          <p:spPr bwMode="auto">
            <a:xfrm>
              <a:off x="6745" y="2221"/>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 name="Line 85">
              <a:extLst>
                <a:ext uri="{FF2B5EF4-FFF2-40B4-BE49-F238E27FC236}">
                  <a16:creationId xmlns:a16="http://schemas.microsoft.com/office/drawing/2014/main" id="{A01E9144-770C-5469-9C47-E89C38855385}"/>
                </a:ext>
              </a:extLst>
            </p:cNvPr>
            <p:cNvSpPr>
              <a:spLocks noChangeShapeType="1"/>
            </p:cNvSpPr>
            <p:nvPr/>
          </p:nvSpPr>
          <p:spPr bwMode="auto">
            <a:xfrm>
              <a:off x="6745" y="1919"/>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 name="Line 86">
              <a:extLst>
                <a:ext uri="{FF2B5EF4-FFF2-40B4-BE49-F238E27FC236}">
                  <a16:creationId xmlns:a16="http://schemas.microsoft.com/office/drawing/2014/main" id="{178FBF20-B454-2C79-7553-3F800F966DF8}"/>
                </a:ext>
              </a:extLst>
            </p:cNvPr>
            <p:cNvSpPr>
              <a:spLocks noChangeShapeType="1"/>
            </p:cNvSpPr>
            <p:nvPr/>
          </p:nvSpPr>
          <p:spPr bwMode="auto">
            <a:xfrm>
              <a:off x="6745" y="1617"/>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 name="Line 87">
              <a:extLst>
                <a:ext uri="{FF2B5EF4-FFF2-40B4-BE49-F238E27FC236}">
                  <a16:creationId xmlns:a16="http://schemas.microsoft.com/office/drawing/2014/main" id="{6414CE85-E927-5AA4-1BF1-D88135E211BC}"/>
                </a:ext>
              </a:extLst>
            </p:cNvPr>
            <p:cNvSpPr>
              <a:spLocks noChangeShapeType="1"/>
            </p:cNvSpPr>
            <p:nvPr/>
          </p:nvSpPr>
          <p:spPr bwMode="auto">
            <a:xfrm>
              <a:off x="6745" y="1315"/>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 name="Line 88">
              <a:extLst>
                <a:ext uri="{FF2B5EF4-FFF2-40B4-BE49-F238E27FC236}">
                  <a16:creationId xmlns:a16="http://schemas.microsoft.com/office/drawing/2014/main" id="{C72D221E-8A1B-7364-F598-E4F1F07835E0}"/>
                </a:ext>
              </a:extLst>
            </p:cNvPr>
            <p:cNvSpPr>
              <a:spLocks noChangeShapeType="1"/>
            </p:cNvSpPr>
            <p:nvPr/>
          </p:nvSpPr>
          <p:spPr bwMode="auto">
            <a:xfrm>
              <a:off x="6745" y="1013"/>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 name="Line 89">
              <a:extLst>
                <a:ext uri="{FF2B5EF4-FFF2-40B4-BE49-F238E27FC236}">
                  <a16:creationId xmlns:a16="http://schemas.microsoft.com/office/drawing/2014/main" id="{ECFE06BA-A5F0-777D-5720-43BDDE813696}"/>
                </a:ext>
              </a:extLst>
            </p:cNvPr>
            <p:cNvSpPr>
              <a:spLocks noChangeShapeType="1"/>
            </p:cNvSpPr>
            <p:nvPr/>
          </p:nvSpPr>
          <p:spPr bwMode="auto">
            <a:xfrm>
              <a:off x="6745" y="705"/>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 name="Line 90">
              <a:extLst>
                <a:ext uri="{FF2B5EF4-FFF2-40B4-BE49-F238E27FC236}">
                  <a16:creationId xmlns:a16="http://schemas.microsoft.com/office/drawing/2014/main" id="{860025D9-5D33-16C4-0E6B-944AFB27BA71}"/>
                </a:ext>
              </a:extLst>
            </p:cNvPr>
            <p:cNvSpPr>
              <a:spLocks noChangeShapeType="1"/>
            </p:cNvSpPr>
            <p:nvPr/>
          </p:nvSpPr>
          <p:spPr bwMode="auto">
            <a:xfrm flipV="1">
              <a:off x="6745" y="557"/>
              <a:ext cx="0" cy="3019"/>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 name="Freeform 91">
              <a:extLst>
                <a:ext uri="{FF2B5EF4-FFF2-40B4-BE49-F238E27FC236}">
                  <a16:creationId xmlns:a16="http://schemas.microsoft.com/office/drawing/2014/main" id="{B8B4A816-A06A-CD60-3F82-C19308CEAEDE}"/>
                </a:ext>
              </a:extLst>
            </p:cNvPr>
            <p:cNvSpPr>
              <a:spLocks/>
            </p:cNvSpPr>
            <p:nvPr/>
          </p:nvSpPr>
          <p:spPr bwMode="auto">
            <a:xfrm>
              <a:off x="1051" y="2108"/>
              <a:ext cx="870" cy="1362"/>
            </a:xfrm>
            <a:custGeom>
              <a:avLst/>
              <a:gdLst>
                <a:gd name="T0" fmla="*/ 23 w 870"/>
                <a:gd name="T1" fmla="*/ 746 h 1362"/>
                <a:gd name="T2" fmla="*/ 59 w 870"/>
                <a:gd name="T3" fmla="*/ 752 h 1362"/>
                <a:gd name="T4" fmla="*/ 94 w 870"/>
                <a:gd name="T5" fmla="*/ 752 h 1362"/>
                <a:gd name="T6" fmla="*/ 130 w 870"/>
                <a:gd name="T7" fmla="*/ 752 h 1362"/>
                <a:gd name="T8" fmla="*/ 195 w 870"/>
                <a:gd name="T9" fmla="*/ 752 h 1362"/>
                <a:gd name="T10" fmla="*/ 242 w 870"/>
                <a:gd name="T11" fmla="*/ 758 h 1362"/>
                <a:gd name="T12" fmla="*/ 296 w 870"/>
                <a:gd name="T13" fmla="*/ 764 h 1362"/>
                <a:gd name="T14" fmla="*/ 325 w 870"/>
                <a:gd name="T15" fmla="*/ 728 h 1362"/>
                <a:gd name="T16" fmla="*/ 337 w 870"/>
                <a:gd name="T17" fmla="*/ 669 h 1362"/>
                <a:gd name="T18" fmla="*/ 343 w 870"/>
                <a:gd name="T19" fmla="*/ 610 h 1362"/>
                <a:gd name="T20" fmla="*/ 349 w 870"/>
                <a:gd name="T21" fmla="*/ 521 h 1362"/>
                <a:gd name="T22" fmla="*/ 355 w 870"/>
                <a:gd name="T23" fmla="*/ 432 h 1362"/>
                <a:gd name="T24" fmla="*/ 361 w 870"/>
                <a:gd name="T25" fmla="*/ 344 h 1362"/>
                <a:gd name="T26" fmla="*/ 367 w 870"/>
                <a:gd name="T27" fmla="*/ 231 h 1362"/>
                <a:gd name="T28" fmla="*/ 372 w 870"/>
                <a:gd name="T29" fmla="*/ 148 h 1362"/>
                <a:gd name="T30" fmla="*/ 390 w 870"/>
                <a:gd name="T31" fmla="*/ 154 h 1362"/>
                <a:gd name="T32" fmla="*/ 396 w 870"/>
                <a:gd name="T33" fmla="*/ 219 h 1362"/>
                <a:gd name="T34" fmla="*/ 402 w 870"/>
                <a:gd name="T35" fmla="*/ 308 h 1362"/>
                <a:gd name="T36" fmla="*/ 408 w 870"/>
                <a:gd name="T37" fmla="*/ 420 h 1362"/>
                <a:gd name="T38" fmla="*/ 414 w 870"/>
                <a:gd name="T39" fmla="*/ 545 h 1362"/>
                <a:gd name="T40" fmla="*/ 420 w 870"/>
                <a:gd name="T41" fmla="*/ 687 h 1362"/>
                <a:gd name="T42" fmla="*/ 420 w 870"/>
                <a:gd name="T43" fmla="*/ 859 h 1362"/>
                <a:gd name="T44" fmla="*/ 426 w 870"/>
                <a:gd name="T45" fmla="*/ 1006 h 1362"/>
                <a:gd name="T46" fmla="*/ 432 w 870"/>
                <a:gd name="T47" fmla="*/ 1119 h 1362"/>
                <a:gd name="T48" fmla="*/ 438 w 870"/>
                <a:gd name="T49" fmla="*/ 1208 h 1362"/>
                <a:gd name="T50" fmla="*/ 449 w 870"/>
                <a:gd name="T51" fmla="*/ 1243 h 1362"/>
                <a:gd name="T52" fmla="*/ 455 w 870"/>
                <a:gd name="T53" fmla="*/ 1184 h 1362"/>
                <a:gd name="T54" fmla="*/ 467 w 870"/>
                <a:gd name="T55" fmla="*/ 1113 h 1362"/>
                <a:gd name="T56" fmla="*/ 473 w 870"/>
                <a:gd name="T57" fmla="*/ 1036 h 1362"/>
                <a:gd name="T58" fmla="*/ 479 w 870"/>
                <a:gd name="T59" fmla="*/ 971 h 1362"/>
                <a:gd name="T60" fmla="*/ 485 w 870"/>
                <a:gd name="T61" fmla="*/ 906 h 1362"/>
                <a:gd name="T62" fmla="*/ 503 w 870"/>
                <a:gd name="T63" fmla="*/ 853 h 1362"/>
                <a:gd name="T64" fmla="*/ 520 w 870"/>
                <a:gd name="T65" fmla="*/ 805 h 1362"/>
                <a:gd name="T66" fmla="*/ 562 w 870"/>
                <a:gd name="T67" fmla="*/ 776 h 1362"/>
                <a:gd name="T68" fmla="*/ 603 w 870"/>
                <a:gd name="T69" fmla="*/ 776 h 1362"/>
                <a:gd name="T70" fmla="*/ 639 w 870"/>
                <a:gd name="T71" fmla="*/ 776 h 1362"/>
                <a:gd name="T72" fmla="*/ 680 w 870"/>
                <a:gd name="T73" fmla="*/ 746 h 1362"/>
                <a:gd name="T74" fmla="*/ 692 w 870"/>
                <a:gd name="T75" fmla="*/ 687 h 1362"/>
                <a:gd name="T76" fmla="*/ 698 w 870"/>
                <a:gd name="T77" fmla="*/ 622 h 1362"/>
                <a:gd name="T78" fmla="*/ 704 w 870"/>
                <a:gd name="T79" fmla="*/ 521 h 1362"/>
                <a:gd name="T80" fmla="*/ 710 w 870"/>
                <a:gd name="T81" fmla="*/ 397 h 1362"/>
                <a:gd name="T82" fmla="*/ 716 w 870"/>
                <a:gd name="T83" fmla="*/ 284 h 1362"/>
                <a:gd name="T84" fmla="*/ 722 w 870"/>
                <a:gd name="T85" fmla="*/ 166 h 1362"/>
                <a:gd name="T86" fmla="*/ 728 w 870"/>
                <a:gd name="T87" fmla="*/ 59 h 1362"/>
                <a:gd name="T88" fmla="*/ 739 w 870"/>
                <a:gd name="T89" fmla="*/ 6 h 1362"/>
                <a:gd name="T90" fmla="*/ 745 w 870"/>
                <a:gd name="T91" fmla="*/ 83 h 1362"/>
                <a:gd name="T92" fmla="*/ 751 w 870"/>
                <a:gd name="T93" fmla="*/ 190 h 1362"/>
                <a:gd name="T94" fmla="*/ 757 w 870"/>
                <a:gd name="T95" fmla="*/ 320 h 1362"/>
                <a:gd name="T96" fmla="*/ 763 w 870"/>
                <a:gd name="T97" fmla="*/ 438 h 1362"/>
                <a:gd name="T98" fmla="*/ 769 w 870"/>
                <a:gd name="T99" fmla="*/ 545 h 1362"/>
                <a:gd name="T100" fmla="*/ 775 w 870"/>
                <a:gd name="T101" fmla="*/ 669 h 1362"/>
                <a:gd name="T102" fmla="*/ 781 w 870"/>
                <a:gd name="T103" fmla="*/ 799 h 1362"/>
                <a:gd name="T104" fmla="*/ 787 w 870"/>
                <a:gd name="T105" fmla="*/ 947 h 1362"/>
                <a:gd name="T106" fmla="*/ 793 w 870"/>
                <a:gd name="T107" fmla="*/ 1089 h 1362"/>
                <a:gd name="T108" fmla="*/ 799 w 870"/>
                <a:gd name="T109" fmla="*/ 1226 h 1362"/>
                <a:gd name="T110" fmla="*/ 805 w 870"/>
                <a:gd name="T111" fmla="*/ 1332 h 1362"/>
                <a:gd name="T112" fmla="*/ 816 w 870"/>
                <a:gd name="T113" fmla="*/ 1338 h 1362"/>
                <a:gd name="T114" fmla="*/ 822 w 870"/>
                <a:gd name="T115" fmla="*/ 1267 h 1362"/>
                <a:gd name="T116" fmla="*/ 828 w 870"/>
                <a:gd name="T117" fmla="*/ 1172 h 1362"/>
                <a:gd name="T118" fmla="*/ 834 w 870"/>
                <a:gd name="T119" fmla="*/ 1089 h 1362"/>
                <a:gd name="T120" fmla="*/ 840 w 870"/>
                <a:gd name="T121" fmla="*/ 1018 h 1362"/>
                <a:gd name="T122" fmla="*/ 852 w 870"/>
                <a:gd name="T123" fmla="*/ 959 h 1362"/>
                <a:gd name="T124" fmla="*/ 858 w 870"/>
                <a:gd name="T125" fmla="*/ 894 h 1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0" h="1362">
                  <a:moveTo>
                    <a:pt x="0" y="746"/>
                  </a:moveTo>
                  <a:lnTo>
                    <a:pt x="5" y="746"/>
                  </a:lnTo>
                  <a:lnTo>
                    <a:pt x="5" y="752"/>
                  </a:lnTo>
                  <a:lnTo>
                    <a:pt x="11" y="752"/>
                  </a:lnTo>
                  <a:lnTo>
                    <a:pt x="11" y="746"/>
                  </a:lnTo>
                  <a:lnTo>
                    <a:pt x="17" y="746"/>
                  </a:lnTo>
                  <a:lnTo>
                    <a:pt x="17" y="752"/>
                  </a:lnTo>
                  <a:lnTo>
                    <a:pt x="17" y="746"/>
                  </a:lnTo>
                  <a:lnTo>
                    <a:pt x="17" y="752"/>
                  </a:lnTo>
                  <a:lnTo>
                    <a:pt x="17" y="746"/>
                  </a:lnTo>
                  <a:lnTo>
                    <a:pt x="23" y="746"/>
                  </a:lnTo>
                  <a:lnTo>
                    <a:pt x="29" y="746"/>
                  </a:lnTo>
                  <a:lnTo>
                    <a:pt x="35" y="746"/>
                  </a:lnTo>
                  <a:lnTo>
                    <a:pt x="41" y="746"/>
                  </a:lnTo>
                  <a:lnTo>
                    <a:pt x="41" y="752"/>
                  </a:lnTo>
                  <a:lnTo>
                    <a:pt x="41" y="746"/>
                  </a:lnTo>
                  <a:lnTo>
                    <a:pt x="47" y="746"/>
                  </a:lnTo>
                  <a:lnTo>
                    <a:pt x="47" y="752"/>
                  </a:lnTo>
                  <a:lnTo>
                    <a:pt x="47" y="746"/>
                  </a:lnTo>
                  <a:lnTo>
                    <a:pt x="53" y="746"/>
                  </a:lnTo>
                  <a:lnTo>
                    <a:pt x="59" y="746"/>
                  </a:lnTo>
                  <a:lnTo>
                    <a:pt x="59" y="752"/>
                  </a:lnTo>
                  <a:lnTo>
                    <a:pt x="65" y="752"/>
                  </a:lnTo>
                  <a:lnTo>
                    <a:pt x="65" y="746"/>
                  </a:lnTo>
                  <a:lnTo>
                    <a:pt x="65" y="752"/>
                  </a:lnTo>
                  <a:lnTo>
                    <a:pt x="71" y="746"/>
                  </a:lnTo>
                  <a:lnTo>
                    <a:pt x="71" y="752"/>
                  </a:lnTo>
                  <a:lnTo>
                    <a:pt x="76" y="752"/>
                  </a:lnTo>
                  <a:lnTo>
                    <a:pt x="76" y="746"/>
                  </a:lnTo>
                  <a:lnTo>
                    <a:pt x="82" y="746"/>
                  </a:lnTo>
                  <a:lnTo>
                    <a:pt x="88" y="746"/>
                  </a:lnTo>
                  <a:lnTo>
                    <a:pt x="94" y="746"/>
                  </a:lnTo>
                  <a:lnTo>
                    <a:pt x="94" y="752"/>
                  </a:lnTo>
                  <a:lnTo>
                    <a:pt x="94" y="746"/>
                  </a:lnTo>
                  <a:lnTo>
                    <a:pt x="100" y="746"/>
                  </a:lnTo>
                  <a:lnTo>
                    <a:pt x="106" y="746"/>
                  </a:lnTo>
                  <a:lnTo>
                    <a:pt x="106" y="752"/>
                  </a:lnTo>
                  <a:lnTo>
                    <a:pt x="106" y="746"/>
                  </a:lnTo>
                  <a:lnTo>
                    <a:pt x="112" y="746"/>
                  </a:lnTo>
                  <a:lnTo>
                    <a:pt x="112" y="752"/>
                  </a:lnTo>
                  <a:lnTo>
                    <a:pt x="118" y="752"/>
                  </a:lnTo>
                  <a:lnTo>
                    <a:pt x="124" y="752"/>
                  </a:lnTo>
                  <a:lnTo>
                    <a:pt x="124" y="746"/>
                  </a:lnTo>
                  <a:lnTo>
                    <a:pt x="130" y="752"/>
                  </a:lnTo>
                  <a:lnTo>
                    <a:pt x="136" y="752"/>
                  </a:lnTo>
                  <a:lnTo>
                    <a:pt x="142" y="752"/>
                  </a:lnTo>
                  <a:lnTo>
                    <a:pt x="148" y="752"/>
                  </a:lnTo>
                  <a:lnTo>
                    <a:pt x="153" y="752"/>
                  </a:lnTo>
                  <a:lnTo>
                    <a:pt x="159" y="752"/>
                  </a:lnTo>
                  <a:lnTo>
                    <a:pt x="165" y="752"/>
                  </a:lnTo>
                  <a:lnTo>
                    <a:pt x="171" y="752"/>
                  </a:lnTo>
                  <a:lnTo>
                    <a:pt x="177" y="752"/>
                  </a:lnTo>
                  <a:lnTo>
                    <a:pt x="183" y="752"/>
                  </a:lnTo>
                  <a:lnTo>
                    <a:pt x="189" y="752"/>
                  </a:lnTo>
                  <a:lnTo>
                    <a:pt x="195" y="752"/>
                  </a:lnTo>
                  <a:lnTo>
                    <a:pt x="195" y="758"/>
                  </a:lnTo>
                  <a:lnTo>
                    <a:pt x="201" y="758"/>
                  </a:lnTo>
                  <a:lnTo>
                    <a:pt x="201" y="752"/>
                  </a:lnTo>
                  <a:lnTo>
                    <a:pt x="207" y="752"/>
                  </a:lnTo>
                  <a:lnTo>
                    <a:pt x="213" y="752"/>
                  </a:lnTo>
                  <a:lnTo>
                    <a:pt x="219" y="752"/>
                  </a:lnTo>
                  <a:lnTo>
                    <a:pt x="224" y="752"/>
                  </a:lnTo>
                  <a:lnTo>
                    <a:pt x="224" y="758"/>
                  </a:lnTo>
                  <a:lnTo>
                    <a:pt x="230" y="758"/>
                  </a:lnTo>
                  <a:lnTo>
                    <a:pt x="236" y="758"/>
                  </a:lnTo>
                  <a:lnTo>
                    <a:pt x="242" y="758"/>
                  </a:lnTo>
                  <a:lnTo>
                    <a:pt x="248" y="758"/>
                  </a:lnTo>
                  <a:lnTo>
                    <a:pt x="254" y="758"/>
                  </a:lnTo>
                  <a:lnTo>
                    <a:pt x="260" y="758"/>
                  </a:lnTo>
                  <a:lnTo>
                    <a:pt x="266" y="758"/>
                  </a:lnTo>
                  <a:lnTo>
                    <a:pt x="266" y="764"/>
                  </a:lnTo>
                  <a:lnTo>
                    <a:pt x="272" y="764"/>
                  </a:lnTo>
                  <a:lnTo>
                    <a:pt x="278" y="764"/>
                  </a:lnTo>
                  <a:lnTo>
                    <a:pt x="278" y="758"/>
                  </a:lnTo>
                  <a:lnTo>
                    <a:pt x="284" y="764"/>
                  </a:lnTo>
                  <a:lnTo>
                    <a:pt x="290" y="764"/>
                  </a:lnTo>
                  <a:lnTo>
                    <a:pt x="296" y="764"/>
                  </a:lnTo>
                  <a:lnTo>
                    <a:pt x="301" y="764"/>
                  </a:lnTo>
                  <a:lnTo>
                    <a:pt x="307" y="764"/>
                  </a:lnTo>
                  <a:lnTo>
                    <a:pt x="307" y="758"/>
                  </a:lnTo>
                  <a:lnTo>
                    <a:pt x="313" y="758"/>
                  </a:lnTo>
                  <a:lnTo>
                    <a:pt x="313" y="752"/>
                  </a:lnTo>
                  <a:lnTo>
                    <a:pt x="319" y="752"/>
                  </a:lnTo>
                  <a:lnTo>
                    <a:pt x="319" y="746"/>
                  </a:lnTo>
                  <a:lnTo>
                    <a:pt x="325" y="746"/>
                  </a:lnTo>
                  <a:lnTo>
                    <a:pt x="325" y="740"/>
                  </a:lnTo>
                  <a:lnTo>
                    <a:pt x="325" y="734"/>
                  </a:lnTo>
                  <a:lnTo>
                    <a:pt x="325" y="728"/>
                  </a:lnTo>
                  <a:lnTo>
                    <a:pt x="331" y="728"/>
                  </a:lnTo>
                  <a:lnTo>
                    <a:pt x="331" y="722"/>
                  </a:lnTo>
                  <a:lnTo>
                    <a:pt x="331" y="716"/>
                  </a:lnTo>
                  <a:lnTo>
                    <a:pt x="331" y="711"/>
                  </a:lnTo>
                  <a:lnTo>
                    <a:pt x="331" y="705"/>
                  </a:lnTo>
                  <a:lnTo>
                    <a:pt x="337" y="699"/>
                  </a:lnTo>
                  <a:lnTo>
                    <a:pt x="337" y="693"/>
                  </a:lnTo>
                  <a:lnTo>
                    <a:pt x="337" y="687"/>
                  </a:lnTo>
                  <a:lnTo>
                    <a:pt x="337" y="681"/>
                  </a:lnTo>
                  <a:lnTo>
                    <a:pt x="337" y="675"/>
                  </a:lnTo>
                  <a:lnTo>
                    <a:pt x="337" y="669"/>
                  </a:lnTo>
                  <a:lnTo>
                    <a:pt x="337" y="663"/>
                  </a:lnTo>
                  <a:lnTo>
                    <a:pt x="343" y="663"/>
                  </a:lnTo>
                  <a:lnTo>
                    <a:pt x="343" y="657"/>
                  </a:lnTo>
                  <a:lnTo>
                    <a:pt x="343" y="651"/>
                  </a:lnTo>
                  <a:lnTo>
                    <a:pt x="343" y="645"/>
                  </a:lnTo>
                  <a:lnTo>
                    <a:pt x="343" y="640"/>
                  </a:lnTo>
                  <a:lnTo>
                    <a:pt x="343" y="634"/>
                  </a:lnTo>
                  <a:lnTo>
                    <a:pt x="343" y="628"/>
                  </a:lnTo>
                  <a:lnTo>
                    <a:pt x="343" y="622"/>
                  </a:lnTo>
                  <a:lnTo>
                    <a:pt x="343" y="616"/>
                  </a:lnTo>
                  <a:lnTo>
                    <a:pt x="343" y="610"/>
                  </a:lnTo>
                  <a:lnTo>
                    <a:pt x="349" y="598"/>
                  </a:lnTo>
                  <a:lnTo>
                    <a:pt x="349" y="592"/>
                  </a:lnTo>
                  <a:lnTo>
                    <a:pt x="349" y="586"/>
                  </a:lnTo>
                  <a:lnTo>
                    <a:pt x="349" y="580"/>
                  </a:lnTo>
                  <a:lnTo>
                    <a:pt x="349" y="568"/>
                  </a:lnTo>
                  <a:lnTo>
                    <a:pt x="349" y="563"/>
                  </a:lnTo>
                  <a:lnTo>
                    <a:pt x="349" y="557"/>
                  </a:lnTo>
                  <a:lnTo>
                    <a:pt x="349" y="545"/>
                  </a:lnTo>
                  <a:lnTo>
                    <a:pt x="349" y="539"/>
                  </a:lnTo>
                  <a:lnTo>
                    <a:pt x="349" y="533"/>
                  </a:lnTo>
                  <a:lnTo>
                    <a:pt x="349" y="521"/>
                  </a:lnTo>
                  <a:lnTo>
                    <a:pt x="355" y="515"/>
                  </a:lnTo>
                  <a:lnTo>
                    <a:pt x="355" y="503"/>
                  </a:lnTo>
                  <a:lnTo>
                    <a:pt x="355" y="497"/>
                  </a:lnTo>
                  <a:lnTo>
                    <a:pt x="355" y="492"/>
                  </a:lnTo>
                  <a:lnTo>
                    <a:pt x="355" y="480"/>
                  </a:lnTo>
                  <a:lnTo>
                    <a:pt x="355" y="474"/>
                  </a:lnTo>
                  <a:lnTo>
                    <a:pt x="355" y="468"/>
                  </a:lnTo>
                  <a:lnTo>
                    <a:pt x="355" y="456"/>
                  </a:lnTo>
                  <a:lnTo>
                    <a:pt x="355" y="450"/>
                  </a:lnTo>
                  <a:lnTo>
                    <a:pt x="355" y="444"/>
                  </a:lnTo>
                  <a:lnTo>
                    <a:pt x="355" y="432"/>
                  </a:lnTo>
                  <a:lnTo>
                    <a:pt x="361" y="426"/>
                  </a:lnTo>
                  <a:lnTo>
                    <a:pt x="361" y="415"/>
                  </a:lnTo>
                  <a:lnTo>
                    <a:pt x="361" y="409"/>
                  </a:lnTo>
                  <a:lnTo>
                    <a:pt x="361" y="397"/>
                  </a:lnTo>
                  <a:lnTo>
                    <a:pt x="361" y="391"/>
                  </a:lnTo>
                  <a:lnTo>
                    <a:pt x="361" y="385"/>
                  </a:lnTo>
                  <a:lnTo>
                    <a:pt x="361" y="373"/>
                  </a:lnTo>
                  <a:lnTo>
                    <a:pt x="361" y="367"/>
                  </a:lnTo>
                  <a:lnTo>
                    <a:pt x="361" y="361"/>
                  </a:lnTo>
                  <a:lnTo>
                    <a:pt x="361" y="349"/>
                  </a:lnTo>
                  <a:lnTo>
                    <a:pt x="361" y="344"/>
                  </a:lnTo>
                  <a:lnTo>
                    <a:pt x="367" y="332"/>
                  </a:lnTo>
                  <a:lnTo>
                    <a:pt x="367" y="326"/>
                  </a:lnTo>
                  <a:lnTo>
                    <a:pt x="367" y="320"/>
                  </a:lnTo>
                  <a:lnTo>
                    <a:pt x="367" y="308"/>
                  </a:lnTo>
                  <a:lnTo>
                    <a:pt x="367" y="296"/>
                  </a:lnTo>
                  <a:lnTo>
                    <a:pt x="367" y="284"/>
                  </a:lnTo>
                  <a:lnTo>
                    <a:pt x="367" y="273"/>
                  </a:lnTo>
                  <a:lnTo>
                    <a:pt x="367" y="261"/>
                  </a:lnTo>
                  <a:lnTo>
                    <a:pt x="367" y="255"/>
                  </a:lnTo>
                  <a:lnTo>
                    <a:pt x="367" y="243"/>
                  </a:lnTo>
                  <a:lnTo>
                    <a:pt x="367" y="231"/>
                  </a:lnTo>
                  <a:lnTo>
                    <a:pt x="367" y="225"/>
                  </a:lnTo>
                  <a:lnTo>
                    <a:pt x="372" y="213"/>
                  </a:lnTo>
                  <a:lnTo>
                    <a:pt x="372" y="207"/>
                  </a:lnTo>
                  <a:lnTo>
                    <a:pt x="372" y="201"/>
                  </a:lnTo>
                  <a:lnTo>
                    <a:pt x="372" y="190"/>
                  </a:lnTo>
                  <a:lnTo>
                    <a:pt x="372" y="184"/>
                  </a:lnTo>
                  <a:lnTo>
                    <a:pt x="372" y="178"/>
                  </a:lnTo>
                  <a:lnTo>
                    <a:pt x="372" y="172"/>
                  </a:lnTo>
                  <a:lnTo>
                    <a:pt x="372" y="160"/>
                  </a:lnTo>
                  <a:lnTo>
                    <a:pt x="372" y="154"/>
                  </a:lnTo>
                  <a:lnTo>
                    <a:pt x="372" y="148"/>
                  </a:lnTo>
                  <a:lnTo>
                    <a:pt x="378" y="142"/>
                  </a:lnTo>
                  <a:lnTo>
                    <a:pt x="378" y="136"/>
                  </a:lnTo>
                  <a:lnTo>
                    <a:pt x="378" y="130"/>
                  </a:lnTo>
                  <a:lnTo>
                    <a:pt x="378" y="125"/>
                  </a:lnTo>
                  <a:lnTo>
                    <a:pt x="384" y="125"/>
                  </a:lnTo>
                  <a:lnTo>
                    <a:pt x="384" y="130"/>
                  </a:lnTo>
                  <a:lnTo>
                    <a:pt x="384" y="136"/>
                  </a:lnTo>
                  <a:lnTo>
                    <a:pt x="384" y="142"/>
                  </a:lnTo>
                  <a:lnTo>
                    <a:pt x="384" y="148"/>
                  </a:lnTo>
                  <a:lnTo>
                    <a:pt x="384" y="154"/>
                  </a:lnTo>
                  <a:lnTo>
                    <a:pt x="390" y="154"/>
                  </a:lnTo>
                  <a:lnTo>
                    <a:pt x="390" y="160"/>
                  </a:lnTo>
                  <a:lnTo>
                    <a:pt x="390" y="166"/>
                  </a:lnTo>
                  <a:lnTo>
                    <a:pt x="390" y="172"/>
                  </a:lnTo>
                  <a:lnTo>
                    <a:pt x="390" y="178"/>
                  </a:lnTo>
                  <a:lnTo>
                    <a:pt x="390" y="184"/>
                  </a:lnTo>
                  <a:lnTo>
                    <a:pt x="390" y="190"/>
                  </a:lnTo>
                  <a:lnTo>
                    <a:pt x="390" y="196"/>
                  </a:lnTo>
                  <a:lnTo>
                    <a:pt x="390" y="201"/>
                  </a:lnTo>
                  <a:lnTo>
                    <a:pt x="390" y="207"/>
                  </a:lnTo>
                  <a:lnTo>
                    <a:pt x="390" y="213"/>
                  </a:lnTo>
                  <a:lnTo>
                    <a:pt x="396" y="219"/>
                  </a:lnTo>
                  <a:lnTo>
                    <a:pt x="396" y="225"/>
                  </a:lnTo>
                  <a:lnTo>
                    <a:pt x="396" y="231"/>
                  </a:lnTo>
                  <a:lnTo>
                    <a:pt x="396" y="237"/>
                  </a:lnTo>
                  <a:lnTo>
                    <a:pt x="396" y="249"/>
                  </a:lnTo>
                  <a:lnTo>
                    <a:pt x="396" y="255"/>
                  </a:lnTo>
                  <a:lnTo>
                    <a:pt x="396" y="261"/>
                  </a:lnTo>
                  <a:lnTo>
                    <a:pt x="396" y="273"/>
                  </a:lnTo>
                  <a:lnTo>
                    <a:pt x="396" y="278"/>
                  </a:lnTo>
                  <a:lnTo>
                    <a:pt x="396" y="290"/>
                  </a:lnTo>
                  <a:lnTo>
                    <a:pt x="396" y="296"/>
                  </a:lnTo>
                  <a:lnTo>
                    <a:pt x="402" y="308"/>
                  </a:lnTo>
                  <a:lnTo>
                    <a:pt x="402" y="320"/>
                  </a:lnTo>
                  <a:lnTo>
                    <a:pt x="402" y="326"/>
                  </a:lnTo>
                  <a:lnTo>
                    <a:pt x="402" y="338"/>
                  </a:lnTo>
                  <a:lnTo>
                    <a:pt x="402" y="349"/>
                  </a:lnTo>
                  <a:lnTo>
                    <a:pt x="402" y="355"/>
                  </a:lnTo>
                  <a:lnTo>
                    <a:pt x="402" y="367"/>
                  </a:lnTo>
                  <a:lnTo>
                    <a:pt x="402" y="379"/>
                  </a:lnTo>
                  <a:lnTo>
                    <a:pt x="402" y="385"/>
                  </a:lnTo>
                  <a:lnTo>
                    <a:pt x="402" y="397"/>
                  </a:lnTo>
                  <a:lnTo>
                    <a:pt x="402" y="409"/>
                  </a:lnTo>
                  <a:lnTo>
                    <a:pt x="408" y="420"/>
                  </a:lnTo>
                  <a:lnTo>
                    <a:pt x="408" y="432"/>
                  </a:lnTo>
                  <a:lnTo>
                    <a:pt x="408" y="444"/>
                  </a:lnTo>
                  <a:lnTo>
                    <a:pt x="408" y="450"/>
                  </a:lnTo>
                  <a:lnTo>
                    <a:pt x="408" y="462"/>
                  </a:lnTo>
                  <a:lnTo>
                    <a:pt x="408" y="474"/>
                  </a:lnTo>
                  <a:lnTo>
                    <a:pt x="408" y="486"/>
                  </a:lnTo>
                  <a:lnTo>
                    <a:pt x="408" y="497"/>
                  </a:lnTo>
                  <a:lnTo>
                    <a:pt x="408" y="509"/>
                  </a:lnTo>
                  <a:lnTo>
                    <a:pt x="408" y="521"/>
                  </a:lnTo>
                  <a:lnTo>
                    <a:pt x="408" y="533"/>
                  </a:lnTo>
                  <a:lnTo>
                    <a:pt x="414" y="545"/>
                  </a:lnTo>
                  <a:lnTo>
                    <a:pt x="414" y="557"/>
                  </a:lnTo>
                  <a:lnTo>
                    <a:pt x="414" y="574"/>
                  </a:lnTo>
                  <a:lnTo>
                    <a:pt x="414" y="580"/>
                  </a:lnTo>
                  <a:lnTo>
                    <a:pt x="414" y="592"/>
                  </a:lnTo>
                  <a:lnTo>
                    <a:pt x="414" y="610"/>
                  </a:lnTo>
                  <a:lnTo>
                    <a:pt x="414" y="622"/>
                  </a:lnTo>
                  <a:lnTo>
                    <a:pt x="414" y="634"/>
                  </a:lnTo>
                  <a:lnTo>
                    <a:pt x="414" y="645"/>
                  </a:lnTo>
                  <a:lnTo>
                    <a:pt x="414" y="657"/>
                  </a:lnTo>
                  <a:lnTo>
                    <a:pt x="414" y="675"/>
                  </a:lnTo>
                  <a:lnTo>
                    <a:pt x="420" y="687"/>
                  </a:lnTo>
                  <a:lnTo>
                    <a:pt x="420" y="705"/>
                  </a:lnTo>
                  <a:lnTo>
                    <a:pt x="420" y="716"/>
                  </a:lnTo>
                  <a:lnTo>
                    <a:pt x="420" y="728"/>
                  </a:lnTo>
                  <a:lnTo>
                    <a:pt x="420" y="746"/>
                  </a:lnTo>
                  <a:lnTo>
                    <a:pt x="420" y="764"/>
                  </a:lnTo>
                  <a:lnTo>
                    <a:pt x="420" y="776"/>
                  </a:lnTo>
                  <a:lnTo>
                    <a:pt x="420" y="793"/>
                  </a:lnTo>
                  <a:lnTo>
                    <a:pt x="420" y="805"/>
                  </a:lnTo>
                  <a:lnTo>
                    <a:pt x="420" y="823"/>
                  </a:lnTo>
                  <a:lnTo>
                    <a:pt x="420" y="841"/>
                  </a:lnTo>
                  <a:lnTo>
                    <a:pt x="420" y="859"/>
                  </a:lnTo>
                  <a:lnTo>
                    <a:pt x="426" y="870"/>
                  </a:lnTo>
                  <a:lnTo>
                    <a:pt x="426" y="888"/>
                  </a:lnTo>
                  <a:lnTo>
                    <a:pt x="426" y="906"/>
                  </a:lnTo>
                  <a:lnTo>
                    <a:pt x="426" y="918"/>
                  </a:lnTo>
                  <a:lnTo>
                    <a:pt x="426" y="930"/>
                  </a:lnTo>
                  <a:lnTo>
                    <a:pt x="426" y="947"/>
                  </a:lnTo>
                  <a:lnTo>
                    <a:pt x="426" y="965"/>
                  </a:lnTo>
                  <a:lnTo>
                    <a:pt x="426" y="977"/>
                  </a:lnTo>
                  <a:lnTo>
                    <a:pt x="426" y="989"/>
                  </a:lnTo>
                  <a:lnTo>
                    <a:pt x="426" y="1001"/>
                  </a:lnTo>
                  <a:lnTo>
                    <a:pt x="426" y="1006"/>
                  </a:lnTo>
                  <a:lnTo>
                    <a:pt x="432" y="1018"/>
                  </a:lnTo>
                  <a:lnTo>
                    <a:pt x="432" y="1030"/>
                  </a:lnTo>
                  <a:lnTo>
                    <a:pt x="432" y="1042"/>
                  </a:lnTo>
                  <a:lnTo>
                    <a:pt x="432" y="1048"/>
                  </a:lnTo>
                  <a:lnTo>
                    <a:pt x="432" y="1060"/>
                  </a:lnTo>
                  <a:lnTo>
                    <a:pt x="432" y="1072"/>
                  </a:lnTo>
                  <a:lnTo>
                    <a:pt x="432" y="1083"/>
                  </a:lnTo>
                  <a:lnTo>
                    <a:pt x="432" y="1089"/>
                  </a:lnTo>
                  <a:lnTo>
                    <a:pt x="432" y="1101"/>
                  </a:lnTo>
                  <a:lnTo>
                    <a:pt x="432" y="1113"/>
                  </a:lnTo>
                  <a:lnTo>
                    <a:pt x="432" y="1119"/>
                  </a:lnTo>
                  <a:lnTo>
                    <a:pt x="438" y="1131"/>
                  </a:lnTo>
                  <a:lnTo>
                    <a:pt x="438" y="1137"/>
                  </a:lnTo>
                  <a:lnTo>
                    <a:pt x="438" y="1149"/>
                  </a:lnTo>
                  <a:lnTo>
                    <a:pt x="438" y="1154"/>
                  </a:lnTo>
                  <a:lnTo>
                    <a:pt x="438" y="1160"/>
                  </a:lnTo>
                  <a:lnTo>
                    <a:pt x="438" y="1166"/>
                  </a:lnTo>
                  <a:lnTo>
                    <a:pt x="438" y="1178"/>
                  </a:lnTo>
                  <a:lnTo>
                    <a:pt x="438" y="1184"/>
                  </a:lnTo>
                  <a:lnTo>
                    <a:pt x="438" y="1190"/>
                  </a:lnTo>
                  <a:lnTo>
                    <a:pt x="438" y="1202"/>
                  </a:lnTo>
                  <a:lnTo>
                    <a:pt x="438" y="1208"/>
                  </a:lnTo>
                  <a:lnTo>
                    <a:pt x="444" y="1214"/>
                  </a:lnTo>
                  <a:lnTo>
                    <a:pt x="444" y="1220"/>
                  </a:lnTo>
                  <a:lnTo>
                    <a:pt x="444" y="1226"/>
                  </a:lnTo>
                  <a:lnTo>
                    <a:pt x="444" y="1231"/>
                  </a:lnTo>
                  <a:lnTo>
                    <a:pt x="444" y="1237"/>
                  </a:lnTo>
                  <a:lnTo>
                    <a:pt x="444" y="1243"/>
                  </a:lnTo>
                  <a:lnTo>
                    <a:pt x="444" y="1249"/>
                  </a:lnTo>
                  <a:lnTo>
                    <a:pt x="444" y="1255"/>
                  </a:lnTo>
                  <a:lnTo>
                    <a:pt x="449" y="1255"/>
                  </a:lnTo>
                  <a:lnTo>
                    <a:pt x="449" y="1249"/>
                  </a:lnTo>
                  <a:lnTo>
                    <a:pt x="449" y="1243"/>
                  </a:lnTo>
                  <a:lnTo>
                    <a:pt x="449" y="1237"/>
                  </a:lnTo>
                  <a:lnTo>
                    <a:pt x="449" y="1231"/>
                  </a:lnTo>
                  <a:lnTo>
                    <a:pt x="455" y="1231"/>
                  </a:lnTo>
                  <a:lnTo>
                    <a:pt x="455" y="1226"/>
                  </a:lnTo>
                  <a:lnTo>
                    <a:pt x="455" y="1220"/>
                  </a:lnTo>
                  <a:lnTo>
                    <a:pt x="455" y="1214"/>
                  </a:lnTo>
                  <a:lnTo>
                    <a:pt x="455" y="1208"/>
                  </a:lnTo>
                  <a:lnTo>
                    <a:pt x="455" y="1202"/>
                  </a:lnTo>
                  <a:lnTo>
                    <a:pt x="455" y="1196"/>
                  </a:lnTo>
                  <a:lnTo>
                    <a:pt x="455" y="1190"/>
                  </a:lnTo>
                  <a:lnTo>
                    <a:pt x="455" y="1184"/>
                  </a:lnTo>
                  <a:lnTo>
                    <a:pt x="461" y="1172"/>
                  </a:lnTo>
                  <a:lnTo>
                    <a:pt x="461" y="1166"/>
                  </a:lnTo>
                  <a:lnTo>
                    <a:pt x="461" y="1160"/>
                  </a:lnTo>
                  <a:lnTo>
                    <a:pt x="461" y="1154"/>
                  </a:lnTo>
                  <a:lnTo>
                    <a:pt x="461" y="1149"/>
                  </a:lnTo>
                  <a:lnTo>
                    <a:pt x="461" y="1143"/>
                  </a:lnTo>
                  <a:lnTo>
                    <a:pt x="461" y="1137"/>
                  </a:lnTo>
                  <a:lnTo>
                    <a:pt x="461" y="1131"/>
                  </a:lnTo>
                  <a:lnTo>
                    <a:pt x="461" y="1125"/>
                  </a:lnTo>
                  <a:lnTo>
                    <a:pt x="461" y="1119"/>
                  </a:lnTo>
                  <a:lnTo>
                    <a:pt x="467" y="1113"/>
                  </a:lnTo>
                  <a:lnTo>
                    <a:pt x="467" y="1107"/>
                  </a:lnTo>
                  <a:lnTo>
                    <a:pt x="467" y="1101"/>
                  </a:lnTo>
                  <a:lnTo>
                    <a:pt x="467" y="1095"/>
                  </a:lnTo>
                  <a:lnTo>
                    <a:pt x="467" y="1089"/>
                  </a:lnTo>
                  <a:lnTo>
                    <a:pt x="467" y="1083"/>
                  </a:lnTo>
                  <a:lnTo>
                    <a:pt x="467" y="1078"/>
                  </a:lnTo>
                  <a:lnTo>
                    <a:pt x="467" y="1072"/>
                  </a:lnTo>
                  <a:lnTo>
                    <a:pt x="467" y="1060"/>
                  </a:lnTo>
                  <a:lnTo>
                    <a:pt x="473" y="1048"/>
                  </a:lnTo>
                  <a:lnTo>
                    <a:pt x="473" y="1042"/>
                  </a:lnTo>
                  <a:lnTo>
                    <a:pt x="473" y="1036"/>
                  </a:lnTo>
                  <a:lnTo>
                    <a:pt x="473" y="1030"/>
                  </a:lnTo>
                  <a:lnTo>
                    <a:pt x="473" y="1024"/>
                  </a:lnTo>
                  <a:lnTo>
                    <a:pt x="473" y="1018"/>
                  </a:lnTo>
                  <a:lnTo>
                    <a:pt x="473" y="1012"/>
                  </a:lnTo>
                  <a:lnTo>
                    <a:pt x="473" y="1006"/>
                  </a:lnTo>
                  <a:lnTo>
                    <a:pt x="473" y="1001"/>
                  </a:lnTo>
                  <a:lnTo>
                    <a:pt x="473" y="995"/>
                  </a:lnTo>
                  <a:lnTo>
                    <a:pt x="479" y="989"/>
                  </a:lnTo>
                  <a:lnTo>
                    <a:pt x="479" y="983"/>
                  </a:lnTo>
                  <a:lnTo>
                    <a:pt x="479" y="977"/>
                  </a:lnTo>
                  <a:lnTo>
                    <a:pt x="479" y="971"/>
                  </a:lnTo>
                  <a:lnTo>
                    <a:pt x="479" y="965"/>
                  </a:lnTo>
                  <a:lnTo>
                    <a:pt x="479" y="959"/>
                  </a:lnTo>
                  <a:lnTo>
                    <a:pt x="479" y="953"/>
                  </a:lnTo>
                  <a:lnTo>
                    <a:pt x="479" y="947"/>
                  </a:lnTo>
                  <a:lnTo>
                    <a:pt x="485" y="941"/>
                  </a:lnTo>
                  <a:lnTo>
                    <a:pt x="485" y="935"/>
                  </a:lnTo>
                  <a:lnTo>
                    <a:pt x="485" y="930"/>
                  </a:lnTo>
                  <a:lnTo>
                    <a:pt x="485" y="924"/>
                  </a:lnTo>
                  <a:lnTo>
                    <a:pt x="485" y="918"/>
                  </a:lnTo>
                  <a:lnTo>
                    <a:pt x="485" y="912"/>
                  </a:lnTo>
                  <a:lnTo>
                    <a:pt x="485" y="906"/>
                  </a:lnTo>
                  <a:lnTo>
                    <a:pt x="491" y="900"/>
                  </a:lnTo>
                  <a:lnTo>
                    <a:pt x="491" y="894"/>
                  </a:lnTo>
                  <a:lnTo>
                    <a:pt x="491" y="888"/>
                  </a:lnTo>
                  <a:lnTo>
                    <a:pt x="491" y="882"/>
                  </a:lnTo>
                  <a:lnTo>
                    <a:pt x="491" y="876"/>
                  </a:lnTo>
                  <a:lnTo>
                    <a:pt x="497" y="876"/>
                  </a:lnTo>
                  <a:lnTo>
                    <a:pt x="497" y="870"/>
                  </a:lnTo>
                  <a:lnTo>
                    <a:pt x="497" y="864"/>
                  </a:lnTo>
                  <a:lnTo>
                    <a:pt x="497" y="859"/>
                  </a:lnTo>
                  <a:lnTo>
                    <a:pt x="497" y="853"/>
                  </a:lnTo>
                  <a:lnTo>
                    <a:pt x="503" y="853"/>
                  </a:lnTo>
                  <a:lnTo>
                    <a:pt x="503" y="847"/>
                  </a:lnTo>
                  <a:lnTo>
                    <a:pt x="503" y="841"/>
                  </a:lnTo>
                  <a:lnTo>
                    <a:pt x="503" y="835"/>
                  </a:lnTo>
                  <a:lnTo>
                    <a:pt x="509" y="835"/>
                  </a:lnTo>
                  <a:lnTo>
                    <a:pt x="509" y="829"/>
                  </a:lnTo>
                  <a:lnTo>
                    <a:pt x="509" y="823"/>
                  </a:lnTo>
                  <a:lnTo>
                    <a:pt x="509" y="817"/>
                  </a:lnTo>
                  <a:lnTo>
                    <a:pt x="515" y="817"/>
                  </a:lnTo>
                  <a:lnTo>
                    <a:pt x="515" y="811"/>
                  </a:lnTo>
                  <a:lnTo>
                    <a:pt x="515" y="805"/>
                  </a:lnTo>
                  <a:lnTo>
                    <a:pt x="520" y="805"/>
                  </a:lnTo>
                  <a:lnTo>
                    <a:pt x="520" y="799"/>
                  </a:lnTo>
                  <a:lnTo>
                    <a:pt x="526" y="793"/>
                  </a:lnTo>
                  <a:lnTo>
                    <a:pt x="526" y="787"/>
                  </a:lnTo>
                  <a:lnTo>
                    <a:pt x="532" y="787"/>
                  </a:lnTo>
                  <a:lnTo>
                    <a:pt x="532" y="782"/>
                  </a:lnTo>
                  <a:lnTo>
                    <a:pt x="538" y="782"/>
                  </a:lnTo>
                  <a:lnTo>
                    <a:pt x="544" y="782"/>
                  </a:lnTo>
                  <a:lnTo>
                    <a:pt x="544" y="776"/>
                  </a:lnTo>
                  <a:lnTo>
                    <a:pt x="550" y="776"/>
                  </a:lnTo>
                  <a:lnTo>
                    <a:pt x="556" y="776"/>
                  </a:lnTo>
                  <a:lnTo>
                    <a:pt x="562" y="776"/>
                  </a:lnTo>
                  <a:lnTo>
                    <a:pt x="562" y="770"/>
                  </a:lnTo>
                  <a:lnTo>
                    <a:pt x="562" y="776"/>
                  </a:lnTo>
                  <a:lnTo>
                    <a:pt x="568" y="776"/>
                  </a:lnTo>
                  <a:lnTo>
                    <a:pt x="574" y="776"/>
                  </a:lnTo>
                  <a:lnTo>
                    <a:pt x="574" y="770"/>
                  </a:lnTo>
                  <a:lnTo>
                    <a:pt x="580" y="770"/>
                  </a:lnTo>
                  <a:lnTo>
                    <a:pt x="586" y="770"/>
                  </a:lnTo>
                  <a:lnTo>
                    <a:pt x="592" y="770"/>
                  </a:lnTo>
                  <a:lnTo>
                    <a:pt x="597" y="770"/>
                  </a:lnTo>
                  <a:lnTo>
                    <a:pt x="603" y="770"/>
                  </a:lnTo>
                  <a:lnTo>
                    <a:pt x="603" y="776"/>
                  </a:lnTo>
                  <a:lnTo>
                    <a:pt x="609" y="776"/>
                  </a:lnTo>
                  <a:lnTo>
                    <a:pt x="609" y="770"/>
                  </a:lnTo>
                  <a:lnTo>
                    <a:pt x="615" y="770"/>
                  </a:lnTo>
                  <a:lnTo>
                    <a:pt x="621" y="770"/>
                  </a:lnTo>
                  <a:lnTo>
                    <a:pt x="627" y="770"/>
                  </a:lnTo>
                  <a:lnTo>
                    <a:pt x="633" y="776"/>
                  </a:lnTo>
                  <a:lnTo>
                    <a:pt x="633" y="770"/>
                  </a:lnTo>
                  <a:lnTo>
                    <a:pt x="633" y="776"/>
                  </a:lnTo>
                  <a:lnTo>
                    <a:pt x="633" y="770"/>
                  </a:lnTo>
                  <a:lnTo>
                    <a:pt x="633" y="776"/>
                  </a:lnTo>
                  <a:lnTo>
                    <a:pt x="639" y="776"/>
                  </a:lnTo>
                  <a:lnTo>
                    <a:pt x="645" y="776"/>
                  </a:lnTo>
                  <a:lnTo>
                    <a:pt x="651" y="776"/>
                  </a:lnTo>
                  <a:lnTo>
                    <a:pt x="657" y="776"/>
                  </a:lnTo>
                  <a:lnTo>
                    <a:pt x="663" y="776"/>
                  </a:lnTo>
                  <a:lnTo>
                    <a:pt x="663" y="770"/>
                  </a:lnTo>
                  <a:lnTo>
                    <a:pt x="668" y="770"/>
                  </a:lnTo>
                  <a:lnTo>
                    <a:pt x="668" y="764"/>
                  </a:lnTo>
                  <a:lnTo>
                    <a:pt x="674" y="764"/>
                  </a:lnTo>
                  <a:lnTo>
                    <a:pt x="674" y="758"/>
                  </a:lnTo>
                  <a:lnTo>
                    <a:pt x="680" y="752"/>
                  </a:lnTo>
                  <a:lnTo>
                    <a:pt x="680" y="746"/>
                  </a:lnTo>
                  <a:lnTo>
                    <a:pt x="680" y="740"/>
                  </a:lnTo>
                  <a:lnTo>
                    <a:pt x="680" y="734"/>
                  </a:lnTo>
                  <a:lnTo>
                    <a:pt x="686" y="734"/>
                  </a:lnTo>
                  <a:lnTo>
                    <a:pt x="686" y="728"/>
                  </a:lnTo>
                  <a:lnTo>
                    <a:pt x="686" y="722"/>
                  </a:lnTo>
                  <a:lnTo>
                    <a:pt x="686" y="716"/>
                  </a:lnTo>
                  <a:lnTo>
                    <a:pt x="686" y="711"/>
                  </a:lnTo>
                  <a:lnTo>
                    <a:pt x="686" y="705"/>
                  </a:lnTo>
                  <a:lnTo>
                    <a:pt x="692" y="699"/>
                  </a:lnTo>
                  <a:lnTo>
                    <a:pt x="692" y="693"/>
                  </a:lnTo>
                  <a:lnTo>
                    <a:pt x="692" y="687"/>
                  </a:lnTo>
                  <a:lnTo>
                    <a:pt x="692" y="681"/>
                  </a:lnTo>
                  <a:lnTo>
                    <a:pt x="692" y="675"/>
                  </a:lnTo>
                  <a:lnTo>
                    <a:pt x="692" y="669"/>
                  </a:lnTo>
                  <a:lnTo>
                    <a:pt x="692" y="663"/>
                  </a:lnTo>
                  <a:lnTo>
                    <a:pt x="692" y="657"/>
                  </a:lnTo>
                  <a:lnTo>
                    <a:pt x="698" y="651"/>
                  </a:lnTo>
                  <a:lnTo>
                    <a:pt x="698" y="645"/>
                  </a:lnTo>
                  <a:lnTo>
                    <a:pt x="698" y="640"/>
                  </a:lnTo>
                  <a:lnTo>
                    <a:pt x="698" y="634"/>
                  </a:lnTo>
                  <a:lnTo>
                    <a:pt x="698" y="628"/>
                  </a:lnTo>
                  <a:lnTo>
                    <a:pt x="698" y="622"/>
                  </a:lnTo>
                  <a:lnTo>
                    <a:pt x="698" y="616"/>
                  </a:lnTo>
                  <a:lnTo>
                    <a:pt x="698" y="610"/>
                  </a:lnTo>
                  <a:lnTo>
                    <a:pt x="698" y="598"/>
                  </a:lnTo>
                  <a:lnTo>
                    <a:pt x="704" y="592"/>
                  </a:lnTo>
                  <a:lnTo>
                    <a:pt x="704" y="580"/>
                  </a:lnTo>
                  <a:lnTo>
                    <a:pt x="704" y="574"/>
                  </a:lnTo>
                  <a:lnTo>
                    <a:pt x="704" y="563"/>
                  </a:lnTo>
                  <a:lnTo>
                    <a:pt x="704" y="557"/>
                  </a:lnTo>
                  <a:lnTo>
                    <a:pt x="704" y="545"/>
                  </a:lnTo>
                  <a:lnTo>
                    <a:pt x="704" y="533"/>
                  </a:lnTo>
                  <a:lnTo>
                    <a:pt x="704" y="521"/>
                  </a:lnTo>
                  <a:lnTo>
                    <a:pt x="704" y="509"/>
                  </a:lnTo>
                  <a:lnTo>
                    <a:pt x="704" y="497"/>
                  </a:lnTo>
                  <a:lnTo>
                    <a:pt x="704" y="492"/>
                  </a:lnTo>
                  <a:lnTo>
                    <a:pt x="704" y="480"/>
                  </a:lnTo>
                  <a:lnTo>
                    <a:pt x="710" y="468"/>
                  </a:lnTo>
                  <a:lnTo>
                    <a:pt x="710" y="456"/>
                  </a:lnTo>
                  <a:lnTo>
                    <a:pt x="710" y="444"/>
                  </a:lnTo>
                  <a:lnTo>
                    <a:pt x="710" y="426"/>
                  </a:lnTo>
                  <a:lnTo>
                    <a:pt x="710" y="415"/>
                  </a:lnTo>
                  <a:lnTo>
                    <a:pt x="710" y="409"/>
                  </a:lnTo>
                  <a:lnTo>
                    <a:pt x="710" y="397"/>
                  </a:lnTo>
                  <a:lnTo>
                    <a:pt x="710" y="391"/>
                  </a:lnTo>
                  <a:lnTo>
                    <a:pt x="710" y="379"/>
                  </a:lnTo>
                  <a:lnTo>
                    <a:pt x="710" y="367"/>
                  </a:lnTo>
                  <a:lnTo>
                    <a:pt x="710" y="355"/>
                  </a:lnTo>
                  <a:lnTo>
                    <a:pt x="716" y="349"/>
                  </a:lnTo>
                  <a:lnTo>
                    <a:pt x="716" y="338"/>
                  </a:lnTo>
                  <a:lnTo>
                    <a:pt x="716" y="326"/>
                  </a:lnTo>
                  <a:lnTo>
                    <a:pt x="716" y="314"/>
                  </a:lnTo>
                  <a:lnTo>
                    <a:pt x="716" y="302"/>
                  </a:lnTo>
                  <a:lnTo>
                    <a:pt x="716" y="290"/>
                  </a:lnTo>
                  <a:lnTo>
                    <a:pt x="716" y="284"/>
                  </a:lnTo>
                  <a:lnTo>
                    <a:pt x="716" y="273"/>
                  </a:lnTo>
                  <a:lnTo>
                    <a:pt x="716" y="261"/>
                  </a:lnTo>
                  <a:lnTo>
                    <a:pt x="716" y="249"/>
                  </a:lnTo>
                  <a:lnTo>
                    <a:pt x="716" y="243"/>
                  </a:lnTo>
                  <a:lnTo>
                    <a:pt x="722" y="231"/>
                  </a:lnTo>
                  <a:lnTo>
                    <a:pt x="722" y="219"/>
                  </a:lnTo>
                  <a:lnTo>
                    <a:pt x="722" y="207"/>
                  </a:lnTo>
                  <a:lnTo>
                    <a:pt x="722" y="196"/>
                  </a:lnTo>
                  <a:lnTo>
                    <a:pt x="722" y="190"/>
                  </a:lnTo>
                  <a:lnTo>
                    <a:pt x="722" y="178"/>
                  </a:lnTo>
                  <a:lnTo>
                    <a:pt x="722" y="166"/>
                  </a:lnTo>
                  <a:lnTo>
                    <a:pt x="722" y="154"/>
                  </a:lnTo>
                  <a:lnTo>
                    <a:pt x="722" y="142"/>
                  </a:lnTo>
                  <a:lnTo>
                    <a:pt x="722" y="130"/>
                  </a:lnTo>
                  <a:lnTo>
                    <a:pt x="722" y="119"/>
                  </a:lnTo>
                  <a:lnTo>
                    <a:pt x="728" y="113"/>
                  </a:lnTo>
                  <a:lnTo>
                    <a:pt x="728" y="101"/>
                  </a:lnTo>
                  <a:lnTo>
                    <a:pt x="728" y="89"/>
                  </a:lnTo>
                  <a:lnTo>
                    <a:pt x="728" y="83"/>
                  </a:lnTo>
                  <a:lnTo>
                    <a:pt x="728" y="71"/>
                  </a:lnTo>
                  <a:lnTo>
                    <a:pt x="728" y="65"/>
                  </a:lnTo>
                  <a:lnTo>
                    <a:pt x="728" y="59"/>
                  </a:lnTo>
                  <a:lnTo>
                    <a:pt x="728" y="48"/>
                  </a:lnTo>
                  <a:lnTo>
                    <a:pt x="728" y="42"/>
                  </a:lnTo>
                  <a:lnTo>
                    <a:pt x="728" y="36"/>
                  </a:lnTo>
                  <a:lnTo>
                    <a:pt x="728" y="30"/>
                  </a:lnTo>
                  <a:lnTo>
                    <a:pt x="734" y="24"/>
                  </a:lnTo>
                  <a:lnTo>
                    <a:pt x="734" y="18"/>
                  </a:lnTo>
                  <a:lnTo>
                    <a:pt x="734" y="12"/>
                  </a:lnTo>
                  <a:lnTo>
                    <a:pt x="734" y="6"/>
                  </a:lnTo>
                  <a:lnTo>
                    <a:pt x="734" y="0"/>
                  </a:lnTo>
                  <a:lnTo>
                    <a:pt x="739" y="0"/>
                  </a:lnTo>
                  <a:lnTo>
                    <a:pt x="739" y="6"/>
                  </a:lnTo>
                  <a:lnTo>
                    <a:pt x="739" y="12"/>
                  </a:lnTo>
                  <a:lnTo>
                    <a:pt x="739" y="18"/>
                  </a:lnTo>
                  <a:lnTo>
                    <a:pt x="745" y="24"/>
                  </a:lnTo>
                  <a:lnTo>
                    <a:pt x="745" y="30"/>
                  </a:lnTo>
                  <a:lnTo>
                    <a:pt x="745" y="36"/>
                  </a:lnTo>
                  <a:lnTo>
                    <a:pt x="745" y="42"/>
                  </a:lnTo>
                  <a:lnTo>
                    <a:pt x="745" y="54"/>
                  </a:lnTo>
                  <a:lnTo>
                    <a:pt x="745" y="59"/>
                  </a:lnTo>
                  <a:lnTo>
                    <a:pt x="745" y="65"/>
                  </a:lnTo>
                  <a:lnTo>
                    <a:pt x="745" y="77"/>
                  </a:lnTo>
                  <a:lnTo>
                    <a:pt x="745" y="83"/>
                  </a:lnTo>
                  <a:lnTo>
                    <a:pt x="751" y="89"/>
                  </a:lnTo>
                  <a:lnTo>
                    <a:pt x="751" y="101"/>
                  </a:lnTo>
                  <a:lnTo>
                    <a:pt x="751" y="113"/>
                  </a:lnTo>
                  <a:lnTo>
                    <a:pt x="751" y="119"/>
                  </a:lnTo>
                  <a:lnTo>
                    <a:pt x="751" y="130"/>
                  </a:lnTo>
                  <a:lnTo>
                    <a:pt x="751" y="142"/>
                  </a:lnTo>
                  <a:lnTo>
                    <a:pt x="751" y="148"/>
                  </a:lnTo>
                  <a:lnTo>
                    <a:pt x="751" y="160"/>
                  </a:lnTo>
                  <a:lnTo>
                    <a:pt x="751" y="172"/>
                  </a:lnTo>
                  <a:lnTo>
                    <a:pt x="751" y="184"/>
                  </a:lnTo>
                  <a:lnTo>
                    <a:pt x="751" y="190"/>
                  </a:lnTo>
                  <a:lnTo>
                    <a:pt x="757" y="201"/>
                  </a:lnTo>
                  <a:lnTo>
                    <a:pt x="757" y="213"/>
                  </a:lnTo>
                  <a:lnTo>
                    <a:pt x="757" y="225"/>
                  </a:lnTo>
                  <a:lnTo>
                    <a:pt x="757" y="237"/>
                  </a:lnTo>
                  <a:lnTo>
                    <a:pt x="757" y="249"/>
                  </a:lnTo>
                  <a:lnTo>
                    <a:pt x="757" y="261"/>
                  </a:lnTo>
                  <a:lnTo>
                    <a:pt x="757" y="273"/>
                  </a:lnTo>
                  <a:lnTo>
                    <a:pt x="757" y="284"/>
                  </a:lnTo>
                  <a:lnTo>
                    <a:pt x="757" y="296"/>
                  </a:lnTo>
                  <a:lnTo>
                    <a:pt x="757" y="308"/>
                  </a:lnTo>
                  <a:lnTo>
                    <a:pt x="757" y="320"/>
                  </a:lnTo>
                  <a:lnTo>
                    <a:pt x="757" y="332"/>
                  </a:lnTo>
                  <a:lnTo>
                    <a:pt x="763" y="344"/>
                  </a:lnTo>
                  <a:lnTo>
                    <a:pt x="763" y="355"/>
                  </a:lnTo>
                  <a:lnTo>
                    <a:pt x="763" y="367"/>
                  </a:lnTo>
                  <a:lnTo>
                    <a:pt x="763" y="379"/>
                  </a:lnTo>
                  <a:lnTo>
                    <a:pt x="763" y="391"/>
                  </a:lnTo>
                  <a:lnTo>
                    <a:pt x="763" y="397"/>
                  </a:lnTo>
                  <a:lnTo>
                    <a:pt x="763" y="409"/>
                  </a:lnTo>
                  <a:lnTo>
                    <a:pt x="763" y="420"/>
                  </a:lnTo>
                  <a:lnTo>
                    <a:pt x="763" y="426"/>
                  </a:lnTo>
                  <a:lnTo>
                    <a:pt x="763" y="438"/>
                  </a:lnTo>
                  <a:lnTo>
                    <a:pt x="763" y="450"/>
                  </a:lnTo>
                  <a:lnTo>
                    <a:pt x="769" y="456"/>
                  </a:lnTo>
                  <a:lnTo>
                    <a:pt x="769" y="468"/>
                  </a:lnTo>
                  <a:lnTo>
                    <a:pt x="769" y="480"/>
                  </a:lnTo>
                  <a:lnTo>
                    <a:pt x="769" y="486"/>
                  </a:lnTo>
                  <a:lnTo>
                    <a:pt x="769" y="497"/>
                  </a:lnTo>
                  <a:lnTo>
                    <a:pt x="769" y="509"/>
                  </a:lnTo>
                  <a:lnTo>
                    <a:pt x="769" y="515"/>
                  </a:lnTo>
                  <a:lnTo>
                    <a:pt x="769" y="527"/>
                  </a:lnTo>
                  <a:lnTo>
                    <a:pt x="769" y="539"/>
                  </a:lnTo>
                  <a:lnTo>
                    <a:pt x="769" y="545"/>
                  </a:lnTo>
                  <a:lnTo>
                    <a:pt x="769" y="557"/>
                  </a:lnTo>
                  <a:lnTo>
                    <a:pt x="775" y="568"/>
                  </a:lnTo>
                  <a:lnTo>
                    <a:pt x="775" y="580"/>
                  </a:lnTo>
                  <a:lnTo>
                    <a:pt x="775" y="586"/>
                  </a:lnTo>
                  <a:lnTo>
                    <a:pt x="775" y="598"/>
                  </a:lnTo>
                  <a:lnTo>
                    <a:pt x="775" y="610"/>
                  </a:lnTo>
                  <a:lnTo>
                    <a:pt x="775" y="622"/>
                  </a:lnTo>
                  <a:lnTo>
                    <a:pt x="775" y="634"/>
                  </a:lnTo>
                  <a:lnTo>
                    <a:pt x="775" y="645"/>
                  </a:lnTo>
                  <a:lnTo>
                    <a:pt x="775" y="657"/>
                  </a:lnTo>
                  <a:lnTo>
                    <a:pt x="775" y="669"/>
                  </a:lnTo>
                  <a:lnTo>
                    <a:pt x="775" y="675"/>
                  </a:lnTo>
                  <a:lnTo>
                    <a:pt x="781" y="687"/>
                  </a:lnTo>
                  <a:lnTo>
                    <a:pt x="781" y="699"/>
                  </a:lnTo>
                  <a:lnTo>
                    <a:pt x="781" y="711"/>
                  </a:lnTo>
                  <a:lnTo>
                    <a:pt x="781" y="722"/>
                  </a:lnTo>
                  <a:lnTo>
                    <a:pt x="781" y="734"/>
                  </a:lnTo>
                  <a:lnTo>
                    <a:pt x="781" y="746"/>
                  </a:lnTo>
                  <a:lnTo>
                    <a:pt x="781" y="764"/>
                  </a:lnTo>
                  <a:lnTo>
                    <a:pt x="781" y="776"/>
                  </a:lnTo>
                  <a:lnTo>
                    <a:pt x="781" y="787"/>
                  </a:lnTo>
                  <a:lnTo>
                    <a:pt x="781" y="799"/>
                  </a:lnTo>
                  <a:lnTo>
                    <a:pt x="781" y="811"/>
                  </a:lnTo>
                  <a:lnTo>
                    <a:pt x="781" y="829"/>
                  </a:lnTo>
                  <a:lnTo>
                    <a:pt x="787" y="841"/>
                  </a:lnTo>
                  <a:lnTo>
                    <a:pt x="787" y="853"/>
                  </a:lnTo>
                  <a:lnTo>
                    <a:pt x="787" y="870"/>
                  </a:lnTo>
                  <a:lnTo>
                    <a:pt x="787" y="882"/>
                  </a:lnTo>
                  <a:lnTo>
                    <a:pt x="787" y="894"/>
                  </a:lnTo>
                  <a:lnTo>
                    <a:pt x="787" y="912"/>
                  </a:lnTo>
                  <a:lnTo>
                    <a:pt x="787" y="924"/>
                  </a:lnTo>
                  <a:lnTo>
                    <a:pt x="787" y="935"/>
                  </a:lnTo>
                  <a:lnTo>
                    <a:pt x="787" y="947"/>
                  </a:lnTo>
                  <a:lnTo>
                    <a:pt x="787" y="959"/>
                  </a:lnTo>
                  <a:lnTo>
                    <a:pt x="787" y="977"/>
                  </a:lnTo>
                  <a:lnTo>
                    <a:pt x="793" y="989"/>
                  </a:lnTo>
                  <a:lnTo>
                    <a:pt x="793" y="1001"/>
                  </a:lnTo>
                  <a:lnTo>
                    <a:pt x="793" y="1012"/>
                  </a:lnTo>
                  <a:lnTo>
                    <a:pt x="793" y="1024"/>
                  </a:lnTo>
                  <a:lnTo>
                    <a:pt x="793" y="1042"/>
                  </a:lnTo>
                  <a:lnTo>
                    <a:pt x="793" y="1054"/>
                  </a:lnTo>
                  <a:lnTo>
                    <a:pt x="793" y="1066"/>
                  </a:lnTo>
                  <a:lnTo>
                    <a:pt x="793" y="1078"/>
                  </a:lnTo>
                  <a:lnTo>
                    <a:pt x="793" y="1089"/>
                  </a:lnTo>
                  <a:lnTo>
                    <a:pt x="793" y="1107"/>
                  </a:lnTo>
                  <a:lnTo>
                    <a:pt x="793" y="1119"/>
                  </a:lnTo>
                  <a:lnTo>
                    <a:pt x="799" y="1131"/>
                  </a:lnTo>
                  <a:lnTo>
                    <a:pt x="799" y="1143"/>
                  </a:lnTo>
                  <a:lnTo>
                    <a:pt x="799" y="1154"/>
                  </a:lnTo>
                  <a:lnTo>
                    <a:pt x="799" y="1166"/>
                  </a:lnTo>
                  <a:lnTo>
                    <a:pt x="799" y="1178"/>
                  </a:lnTo>
                  <a:lnTo>
                    <a:pt x="799" y="1184"/>
                  </a:lnTo>
                  <a:lnTo>
                    <a:pt x="799" y="1202"/>
                  </a:lnTo>
                  <a:lnTo>
                    <a:pt x="799" y="1214"/>
                  </a:lnTo>
                  <a:lnTo>
                    <a:pt x="799" y="1226"/>
                  </a:lnTo>
                  <a:lnTo>
                    <a:pt x="799" y="1237"/>
                  </a:lnTo>
                  <a:lnTo>
                    <a:pt x="799" y="1249"/>
                  </a:lnTo>
                  <a:lnTo>
                    <a:pt x="805" y="1261"/>
                  </a:lnTo>
                  <a:lnTo>
                    <a:pt x="805" y="1273"/>
                  </a:lnTo>
                  <a:lnTo>
                    <a:pt x="805" y="1285"/>
                  </a:lnTo>
                  <a:lnTo>
                    <a:pt x="805" y="1291"/>
                  </a:lnTo>
                  <a:lnTo>
                    <a:pt x="805" y="1302"/>
                  </a:lnTo>
                  <a:lnTo>
                    <a:pt x="805" y="1308"/>
                  </a:lnTo>
                  <a:lnTo>
                    <a:pt x="805" y="1320"/>
                  </a:lnTo>
                  <a:lnTo>
                    <a:pt x="805" y="1326"/>
                  </a:lnTo>
                  <a:lnTo>
                    <a:pt x="805" y="1332"/>
                  </a:lnTo>
                  <a:lnTo>
                    <a:pt x="805" y="1338"/>
                  </a:lnTo>
                  <a:lnTo>
                    <a:pt x="805" y="1344"/>
                  </a:lnTo>
                  <a:lnTo>
                    <a:pt x="811" y="1344"/>
                  </a:lnTo>
                  <a:lnTo>
                    <a:pt x="811" y="1350"/>
                  </a:lnTo>
                  <a:lnTo>
                    <a:pt x="811" y="1356"/>
                  </a:lnTo>
                  <a:lnTo>
                    <a:pt x="811" y="1362"/>
                  </a:lnTo>
                  <a:lnTo>
                    <a:pt x="816" y="1362"/>
                  </a:lnTo>
                  <a:lnTo>
                    <a:pt x="816" y="1356"/>
                  </a:lnTo>
                  <a:lnTo>
                    <a:pt x="816" y="1350"/>
                  </a:lnTo>
                  <a:lnTo>
                    <a:pt x="816" y="1344"/>
                  </a:lnTo>
                  <a:lnTo>
                    <a:pt x="816" y="1338"/>
                  </a:lnTo>
                  <a:lnTo>
                    <a:pt x="822" y="1332"/>
                  </a:lnTo>
                  <a:lnTo>
                    <a:pt x="822" y="1326"/>
                  </a:lnTo>
                  <a:lnTo>
                    <a:pt x="822" y="1320"/>
                  </a:lnTo>
                  <a:lnTo>
                    <a:pt x="822" y="1314"/>
                  </a:lnTo>
                  <a:lnTo>
                    <a:pt x="822" y="1308"/>
                  </a:lnTo>
                  <a:lnTo>
                    <a:pt x="822" y="1302"/>
                  </a:lnTo>
                  <a:lnTo>
                    <a:pt x="822" y="1297"/>
                  </a:lnTo>
                  <a:lnTo>
                    <a:pt x="822" y="1291"/>
                  </a:lnTo>
                  <a:lnTo>
                    <a:pt x="822" y="1285"/>
                  </a:lnTo>
                  <a:lnTo>
                    <a:pt x="822" y="1273"/>
                  </a:lnTo>
                  <a:lnTo>
                    <a:pt x="822" y="1267"/>
                  </a:lnTo>
                  <a:lnTo>
                    <a:pt x="828" y="1261"/>
                  </a:lnTo>
                  <a:lnTo>
                    <a:pt x="828" y="1249"/>
                  </a:lnTo>
                  <a:lnTo>
                    <a:pt x="828" y="1243"/>
                  </a:lnTo>
                  <a:lnTo>
                    <a:pt x="828" y="1231"/>
                  </a:lnTo>
                  <a:lnTo>
                    <a:pt x="828" y="1226"/>
                  </a:lnTo>
                  <a:lnTo>
                    <a:pt x="828" y="1220"/>
                  </a:lnTo>
                  <a:lnTo>
                    <a:pt x="828" y="1208"/>
                  </a:lnTo>
                  <a:lnTo>
                    <a:pt x="828" y="1196"/>
                  </a:lnTo>
                  <a:lnTo>
                    <a:pt x="828" y="1190"/>
                  </a:lnTo>
                  <a:lnTo>
                    <a:pt x="828" y="1184"/>
                  </a:lnTo>
                  <a:lnTo>
                    <a:pt x="828" y="1172"/>
                  </a:lnTo>
                  <a:lnTo>
                    <a:pt x="834" y="1166"/>
                  </a:lnTo>
                  <a:lnTo>
                    <a:pt x="834" y="1160"/>
                  </a:lnTo>
                  <a:lnTo>
                    <a:pt x="834" y="1149"/>
                  </a:lnTo>
                  <a:lnTo>
                    <a:pt x="834" y="1143"/>
                  </a:lnTo>
                  <a:lnTo>
                    <a:pt x="834" y="1137"/>
                  </a:lnTo>
                  <a:lnTo>
                    <a:pt x="834" y="1125"/>
                  </a:lnTo>
                  <a:lnTo>
                    <a:pt x="834" y="1119"/>
                  </a:lnTo>
                  <a:lnTo>
                    <a:pt x="834" y="1113"/>
                  </a:lnTo>
                  <a:lnTo>
                    <a:pt x="834" y="1101"/>
                  </a:lnTo>
                  <a:lnTo>
                    <a:pt x="834" y="1095"/>
                  </a:lnTo>
                  <a:lnTo>
                    <a:pt x="834" y="1089"/>
                  </a:lnTo>
                  <a:lnTo>
                    <a:pt x="834" y="1083"/>
                  </a:lnTo>
                  <a:lnTo>
                    <a:pt x="840" y="1078"/>
                  </a:lnTo>
                  <a:lnTo>
                    <a:pt x="840" y="1072"/>
                  </a:lnTo>
                  <a:lnTo>
                    <a:pt x="840" y="1066"/>
                  </a:lnTo>
                  <a:lnTo>
                    <a:pt x="840" y="1060"/>
                  </a:lnTo>
                  <a:lnTo>
                    <a:pt x="840" y="1048"/>
                  </a:lnTo>
                  <a:lnTo>
                    <a:pt x="840" y="1042"/>
                  </a:lnTo>
                  <a:lnTo>
                    <a:pt x="840" y="1036"/>
                  </a:lnTo>
                  <a:lnTo>
                    <a:pt x="840" y="1030"/>
                  </a:lnTo>
                  <a:lnTo>
                    <a:pt x="840" y="1024"/>
                  </a:lnTo>
                  <a:lnTo>
                    <a:pt x="840" y="1018"/>
                  </a:lnTo>
                  <a:lnTo>
                    <a:pt x="840" y="1012"/>
                  </a:lnTo>
                  <a:lnTo>
                    <a:pt x="846" y="1006"/>
                  </a:lnTo>
                  <a:lnTo>
                    <a:pt x="846" y="1001"/>
                  </a:lnTo>
                  <a:lnTo>
                    <a:pt x="846" y="995"/>
                  </a:lnTo>
                  <a:lnTo>
                    <a:pt x="846" y="989"/>
                  </a:lnTo>
                  <a:lnTo>
                    <a:pt x="846" y="983"/>
                  </a:lnTo>
                  <a:lnTo>
                    <a:pt x="846" y="977"/>
                  </a:lnTo>
                  <a:lnTo>
                    <a:pt x="846" y="971"/>
                  </a:lnTo>
                  <a:lnTo>
                    <a:pt x="846" y="965"/>
                  </a:lnTo>
                  <a:lnTo>
                    <a:pt x="846" y="959"/>
                  </a:lnTo>
                  <a:lnTo>
                    <a:pt x="852" y="959"/>
                  </a:lnTo>
                  <a:lnTo>
                    <a:pt x="852" y="953"/>
                  </a:lnTo>
                  <a:lnTo>
                    <a:pt x="852" y="947"/>
                  </a:lnTo>
                  <a:lnTo>
                    <a:pt x="852" y="941"/>
                  </a:lnTo>
                  <a:lnTo>
                    <a:pt x="852" y="935"/>
                  </a:lnTo>
                  <a:lnTo>
                    <a:pt x="852" y="930"/>
                  </a:lnTo>
                  <a:lnTo>
                    <a:pt x="852" y="924"/>
                  </a:lnTo>
                  <a:lnTo>
                    <a:pt x="858" y="918"/>
                  </a:lnTo>
                  <a:lnTo>
                    <a:pt x="858" y="912"/>
                  </a:lnTo>
                  <a:lnTo>
                    <a:pt x="858" y="906"/>
                  </a:lnTo>
                  <a:lnTo>
                    <a:pt x="858" y="900"/>
                  </a:lnTo>
                  <a:lnTo>
                    <a:pt x="858" y="894"/>
                  </a:lnTo>
                  <a:lnTo>
                    <a:pt x="864" y="888"/>
                  </a:lnTo>
                  <a:lnTo>
                    <a:pt x="864" y="882"/>
                  </a:lnTo>
                  <a:lnTo>
                    <a:pt x="864" y="876"/>
                  </a:lnTo>
                  <a:lnTo>
                    <a:pt x="864" y="870"/>
                  </a:lnTo>
                  <a:lnTo>
                    <a:pt x="870" y="864"/>
                  </a:lnTo>
                  <a:lnTo>
                    <a:pt x="870" y="859"/>
                  </a:lnTo>
                  <a:lnTo>
                    <a:pt x="870" y="853"/>
                  </a:lnTo>
                </a:path>
              </a:pathLst>
            </a:custGeom>
            <a:noFill/>
            <a:ln w="2857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 name="Freeform 92">
              <a:extLst>
                <a:ext uri="{FF2B5EF4-FFF2-40B4-BE49-F238E27FC236}">
                  <a16:creationId xmlns:a16="http://schemas.microsoft.com/office/drawing/2014/main" id="{3D933331-B063-46C2-0D56-D65905BE45D8}"/>
                </a:ext>
              </a:extLst>
            </p:cNvPr>
            <p:cNvSpPr>
              <a:spLocks/>
            </p:cNvSpPr>
            <p:nvPr/>
          </p:nvSpPr>
          <p:spPr bwMode="auto">
            <a:xfrm>
              <a:off x="1921" y="2108"/>
              <a:ext cx="621" cy="1379"/>
            </a:xfrm>
            <a:custGeom>
              <a:avLst/>
              <a:gdLst>
                <a:gd name="T0" fmla="*/ 23 w 621"/>
                <a:gd name="T1" fmla="*/ 811 h 1379"/>
                <a:gd name="T2" fmla="*/ 53 w 621"/>
                <a:gd name="T3" fmla="*/ 787 h 1379"/>
                <a:gd name="T4" fmla="*/ 106 w 621"/>
                <a:gd name="T5" fmla="*/ 782 h 1379"/>
                <a:gd name="T6" fmla="*/ 136 w 621"/>
                <a:gd name="T7" fmla="*/ 740 h 1379"/>
                <a:gd name="T8" fmla="*/ 148 w 621"/>
                <a:gd name="T9" fmla="*/ 675 h 1379"/>
                <a:gd name="T10" fmla="*/ 154 w 621"/>
                <a:gd name="T11" fmla="*/ 610 h 1379"/>
                <a:gd name="T12" fmla="*/ 160 w 621"/>
                <a:gd name="T13" fmla="*/ 533 h 1379"/>
                <a:gd name="T14" fmla="*/ 165 w 621"/>
                <a:gd name="T15" fmla="*/ 432 h 1379"/>
                <a:gd name="T16" fmla="*/ 171 w 621"/>
                <a:gd name="T17" fmla="*/ 296 h 1379"/>
                <a:gd name="T18" fmla="*/ 177 w 621"/>
                <a:gd name="T19" fmla="*/ 172 h 1379"/>
                <a:gd name="T20" fmla="*/ 183 w 621"/>
                <a:gd name="T21" fmla="*/ 77 h 1379"/>
                <a:gd name="T22" fmla="*/ 189 w 621"/>
                <a:gd name="T23" fmla="*/ 12 h 1379"/>
                <a:gd name="T24" fmla="*/ 195 w 621"/>
                <a:gd name="T25" fmla="*/ 48 h 1379"/>
                <a:gd name="T26" fmla="*/ 201 w 621"/>
                <a:gd name="T27" fmla="*/ 119 h 1379"/>
                <a:gd name="T28" fmla="*/ 207 w 621"/>
                <a:gd name="T29" fmla="*/ 213 h 1379"/>
                <a:gd name="T30" fmla="*/ 213 w 621"/>
                <a:gd name="T31" fmla="*/ 326 h 1379"/>
                <a:gd name="T32" fmla="*/ 219 w 621"/>
                <a:gd name="T33" fmla="*/ 432 h 1379"/>
                <a:gd name="T34" fmla="*/ 225 w 621"/>
                <a:gd name="T35" fmla="*/ 533 h 1379"/>
                <a:gd name="T36" fmla="*/ 231 w 621"/>
                <a:gd name="T37" fmla="*/ 663 h 1379"/>
                <a:gd name="T38" fmla="*/ 237 w 621"/>
                <a:gd name="T39" fmla="*/ 823 h 1379"/>
                <a:gd name="T40" fmla="*/ 242 w 621"/>
                <a:gd name="T41" fmla="*/ 1006 h 1379"/>
                <a:gd name="T42" fmla="*/ 248 w 621"/>
                <a:gd name="T43" fmla="*/ 1172 h 1379"/>
                <a:gd name="T44" fmla="*/ 254 w 621"/>
                <a:gd name="T45" fmla="*/ 1279 h 1379"/>
                <a:gd name="T46" fmla="*/ 260 w 621"/>
                <a:gd name="T47" fmla="*/ 1350 h 1379"/>
                <a:gd name="T48" fmla="*/ 272 w 621"/>
                <a:gd name="T49" fmla="*/ 1356 h 1379"/>
                <a:gd name="T50" fmla="*/ 278 w 621"/>
                <a:gd name="T51" fmla="*/ 1297 h 1379"/>
                <a:gd name="T52" fmla="*/ 284 w 621"/>
                <a:gd name="T53" fmla="*/ 1220 h 1379"/>
                <a:gd name="T54" fmla="*/ 290 w 621"/>
                <a:gd name="T55" fmla="*/ 1143 h 1379"/>
                <a:gd name="T56" fmla="*/ 296 w 621"/>
                <a:gd name="T57" fmla="*/ 1078 h 1379"/>
                <a:gd name="T58" fmla="*/ 302 w 621"/>
                <a:gd name="T59" fmla="*/ 1006 h 1379"/>
                <a:gd name="T60" fmla="*/ 308 w 621"/>
                <a:gd name="T61" fmla="*/ 941 h 1379"/>
                <a:gd name="T62" fmla="*/ 319 w 621"/>
                <a:gd name="T63" fmla="*/ 882 h 1379"/>
                <a:gd name="T64" fmla="*/ 337 w 621"/>
                <a:gd name="T65" fmla="*/ 835 h 1379"/>
                <a:gd name="T66" fmla="*/ 367 w 621"/>
                <a:gd name="T67" fmla="*/ 799 h 1379"/>
                <a:gd name="T68" fmla="*/ 408 w 621"/>
                <a:gd name="T69" fmla="*/ 782 h 1379"/>
                <a:gd name="T70" fmla="*/ 432 w 621"/>
                <a:gd name="T71" fmla="*/ 728 h 1379"/>
                <a:gd name="T72" fmla="*/ 438 w 621"/>
                <a:gd name="T73" fmla="*/ 663 h 1379"/>
                <a:gd name="T74" fmla="*/ 450 w 621"/>
                <a:gd name="T75" fmla="*/ 586 h 1379"/>
                <a:gd name="T76" fmla="*/ 456 w 621"/>
                <a:gd name="T77" fmla="*/ 492 h 1379"/>
                <a:gd name="T78" fmla="*/ 461 w 621"/>
                <a:gd name="T79" fmla="*/ 397 h 1379"/>
                <a:gd name="T80" fmla="*/ 461 w 621"/>
                <a:gd name="T81" fmla="*/ 296 h 1379"/>
                <a:gd name="T82" fmla="*/ 467 w 621"/>
                <a:gd name="T83" fmla="*/ 166 h 1379"/>
                <a:gd name="T84" fmla="*/ 479 w 621"/>
                <a:gd name="T85" fmla="*/ 71 h 1379"/>
                <a:gd name="T86" fmla="*/ 491 w 621"/>
                <a:gd name="T87" fmla="*/ 71 h 1379"/>
                <a:gd name="T88" fmla="*/ 497 w 621"/>
                <a:gd name="T89" fmla="*/ 136 h 1379"/>
                <a:gd name="T90" fmla="*/ 503 w 621"/>
                <a:gd name="T91" fmla="*/ 225 h 1379"/>
                <a:gd name="T92" fmla="*/ 509 w 621"/>
                <a:gd name="T93" fmla="*/ 320 h 1379"/>
                <a:gd name="T94" fmla="*/ 515 w 621"/>
                <a:gd name="T95" fmla="*/ 444 h 1379"/>
                <a:gd name="T96" fmla="*/ 521 w 621"/>
                <a:gd name="T97" fmla="*/ 598 h 1379"/>
                <a:gd name="T98" fmla="*/ 527 w 621"/>
                <a:gd name="T99" fmla="*/ 740 h 1379"/>
                <a:gd name="T100" fmla="*/ 532 w 621"/>
                <a:gd name="T101" fmla="*/ 876 h 1379"/>
                <a:gd name="T102" fmla="*/ 538 w 621"/>
                <a:gd name="T103" fmla="*/ 1042 h 1379"/>
                <a:gd name="T104" fmla="*/ 538 w 621"/>
                <a:gd name="T105" fmla="*/ 1184 h 1379"/>
                <a:gd name="T106" fmla="*/ 550 w 621"/>
                <a:gd name="T107" fmla="*/ 1255 h 1379"/>
                <a:gd name="T108" fmla="*/ 562 w 621"/>
                <a:gd name="T109" fmla="*/ 1243 h 1379"/>
                <a:gd name="T110" fmla="*/ 568 w 621"/>
                <a:gd name="T111" fmla="*/ 1166 h 1379"/>
                <a:gd name="T112" fmla="*/ 568 w 621"/>
                <a:gd name="T113" fmla="*/ 1072 h 1379"/>
                <a:gd name="T114" fmla="*/ 574 w 621"/>
                <a:gd name="T115" fmla="*/ 977 h 1379"/>
                <a:gd name="T116" fmla="*/ 580 w 621"/>
                <a:gd name="T117" fmla="*/ 876 h 1379"/>
                <a:gd name="T118" fmla="*/ 592 w 621"/>
                <a:gd name="T119" fmla="*/ 793 h 1379"/>
                <a:gd name="T120" fmla="*/ 598 w 621"/>
                <a:gd name="T121" fmla="*/ 728 h 1379"/>
                <a:gd name="T122" fmla="*/ 609 w 621"/>
                <a:gd name="T123" fmla="*/ 734 h 1379"/>
                <a:gd name="T124" fmla="*/ 621 w 621"/>
                <a:gd name="T125" fmla="*/ 793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1" h="1379">
                  <a:moveTo>
                    <a:pt x="0" y="853"/>
                  </a:moveTo>
                  <a:lnTo>
                    <a:pt x="0" y="847"/>
                  </a:lnTo>
                  <a:lnTo>
                    <a:pt x="6" y="841"/>
                  </a:lnTo>
                  <a:lnTo>
                    <a:pt x="6" y="835"/>
                  </a:lnTo>
                  <a:lnTo>
                    <a:pt x="6" y="829"/>
                  </a:lnTo>
                  <a:lnTo>
                    <a:pt x="12" y="829"/>
                  </a:lnTo>
                  <a:lnTo>
                    <a:pt x="12" y="823"/>
                  </a:lnTo>
                  <a:lnTo>
                    <a:pt x="12" y="817"/>
                  </a:lnTo>
                  <a:lnTo>
                    <a:pt x="17" y="817"/>
                  </a:lnTo>
                  <a:lnTo>
                    <a:pt x="17" y="811"/>
                  </a:lnTo>
                  <a:lnTo>
                    <a:pt x="23" y="811"/>
                  </a:lnTo>
                  <a:lnTo>
                    <a:pt x="23" y="805"/>
                  </a:lnTo>
                  <a:lnTo>
                    <a:pt x="23" y="799"/>
                  </a:lnTo>
                  <a:lnTo>
                    <a:pt x="29" y="799"/>
                  </a:lnTo>
                  <a:lnTo>
                    <a:pt x="35" y="799"/>
                  </a:lnTo>
                  <a:lnTo>
                    <a:pt x="35" y="793"/>
                  </a:lnTo>
                  <a:lnTo>
                    <a:pt x="41" y="793"/>
                  </a:lnTo>
                  <a:lnTo>
                    <a:pt x="47" y="793"/>
                  </a:lnTo>
                  <a:lnTo>
                    <a:pt x="47" y="787"/>
                  </a:lnTo>
                  <a:lnTo>
                    <a:pt x="47" y="793"/>
                  </a:lnTo>
                  <a:lnTo>
                    <a:pt x="53" y="793"/>
                  </a:lnTo>
                  <a:lnTo>
                    <a:pt x="53" y="787"/>
                  </a:lnTo>
                  <a:lnTo>
                    <a:pt x="59" y="787"/>
                  </a:lnTo>
                  <a:lnTo>
                    <a:pt x="65" y="787"/>
                  </a:lnTo>
                  <a:lnTo>
                    <a:pt x="71" y="787"/>
                  </a:lnTo>
                  <a:lnTo>
                    <a:pt x="77" y="787"/>
                  </a:lnTo>
                  <a:lnTo>
                    <a:pt x="83" y="787"/>
                  </a:lnTo>
                  <a:lnTo>
                    <a:pt x="83" y="782"/>
                  </a:lnTo>
                  <a:lnTo>
                    <a:pt x="89" y="782"/>
                  </a:lnTo>
                  <a:lnTo>
                    <a:pt x="94" y="787"/>
                  </a:lnTo>
                  <a:lnTo>
                    <a:pt x="94" y="782"/>
                  </a:lnTo>
                  <a:lnTo>
                    <a:pt x="100" y="782"/>
                  </a:lnTo>
                  <a:lnTo>
                    <a:pt x="106" y="782"/>
                  </a:lnTo>
                  <a:lnTo>
                    <a:pt x="112" y="782"/>
                  </a:lnTo>
                  <a:lnTo>
                    <a:pt x="112" y="776"/>
                  </a:lnTo>
                  <a:lnTo>
                    <a:pt x="118" y="776"/>
                  </a:lnTo>
                  <a:lnTo>
                    <a:pt x="124" y="776"/>
                  </a:lnTo>
                  <a:lnTo>
                    <a:pt x="124" y="770"/>
                  </a:lnTo>
                  <a:lnTo>
                    <a:pt x="124" y="764"/>
                  </a:lnTo>
                  <a:lnTo>
                    <a:pt x="130" y="764"/>
                  </a:lnTo>
                  <a:lnTo>
                    <a:pt x="130" y="758"/>
                  </a:lnTo>
                  <a:lnTo>
                    <a:pt x="130" y="752"/>
                  </a:lnTo>
                  <a:lnTo>
                    <a:pt x="136" y="746"/>
                  </a:lnTo>
                  <a:lnTo>
                    <a:pt x="136" y="740"/>
                  </a:lnTo>
                  <a:lnTo>
                    <a:pt x="136" y="734"/>
                  </a:lnTo>
                  <a:lnTo>
                    <a:pt x="136" y="728"/>
                  </a:lnTo>
                  <a:lnTo>
                    <a:pt x="142" y="722"/>
                  </a:lnTo>
                  <a:lnTo>
                    <a:pt x="142" y="716"/>
                  </a:lnTo>
                  <a:lnTo>
                    <a:pt x="142" y="711"/>
                  </a:lnTo>
                  <a:lnTo>
                    <a:pt x="142" y="705"/>
                  </a:lnTo>
                  <a:lnTo>
                    <a:pt x="142" y="699"/>
                  </a:lnTo>
                  <a:lnTo>
                    <a:pt x="142" y="693"/>
                  </a:lnTo>
                  <a:lnTo>
                    <a:pt x="142" y="687"/>
                  </a:lnTo>
                  <a:lnTo>
                    <a:pt x="148" y="681"/>
                  </a:lnTo>
                  <a:lnTo>
                    <a:pt x="148" y="675"/>
                  </a:lnTo>
                  <a:lnTo>
                    <a:pt x="148" y="669"/>
                  </a:lnTo>
                  <a:lnTo>
                    <a:pt x="148" y="663"/>
                  </a:lnTo>
                  <a:lnTo>
                    <a:pt x="148" y="657"/>
                  </a:lnTo>
                  <a:lnTo>
                    <a:pt x="148" y="651"/>
                  </a:lnTo>
                  <a:lnTo>
                    <a:pt x="148" y="645"/>
                  </a:lnTo>
                  <a:lnTo>
                    <a:pt x="148" y="640"/>
                  </a:lnTo>
                  <a:lnTo>
                    <a:pt x="148" y="634"/>
                  </a:lnTo>
                  <a:lnTo>
                    <a:pt x="148" y="628"/>
                  </a:lnTo>
                  <a:lnTo>
                    <a:pt x="148" y="622"/>
                  </a:lnTo>
                  <a:lnTo>
                    <a:pt x="154" y="616"/>
                  </a:lnTo>
                  <a:lnTo>
                    <a:pt x="154" y="610"/>
                  </a:lnTo>
                  <a:lnTo>
                    <a:pt x="154" y="604"/>
                  </a:lnTo>
                  <a:lnTo>
                    <a:pt x="154" y="598"/>
                  </a:lnTo>
                  <a:lnTo>
                    <a:pt x="154" y="592"/>
                  </a:lnTo>
                  <a:lnTo>
                    <a:pt x="154" y="586"/>
                  </a:lnTo>
                  <a:lnTo>
                    <a:pt x="154" y="580"/>
                  </a:lnTo>
                  <a:lnTo>
                    <a:pt x="154" y="574"/>
                  </a:lnTo>
                  <a:lnTo>
                    <a:pt x="154" y="563"/>
                  </a:lnTo>
                  <a:lnTo>
                    <a:pt x="154" y="557"/>
                  </a:lnTo>
                  <a:lnTo>
                    <a:pt x="154" y="551"/>
                  </a:lnTo>
                  <a:lnTo>
                    <a:pt x="160" y="545"/>
                  </a:lnTo>
                  <a:lnTo>
                    <a:pt x="160" y="533"/>
                  </a:lnTo>
                  <a:lnTo>
                    <a:pt x="160" y="527"/>
                  </a:lnTo>
                  <a:lnTo>
                    <a:pt x="160" y="521"/>
                  </a:lnTo>
                  <a:lnTo>
                    <a:pt x="160" y="509"/>
                  </a:lnTo>
                  <a:lnTo>
                    <a:pt x="160" y="503"/>
                  </a:lnTo>
                  <a:lnTo>
                    <a:pt x="160" y="497"/>
                  </a:lnTo>
                  <a:lnTo>
                    <a:pt x="160" y="486"/>
                  </a:lnTo>
                  <a:lnTo>
                    <a:pt x="160" y="474"/>
                  </a:lnTo>
                  <a:lnTo>
                    <a:pt x="160" y="468"/>
                  </a:lnTo>
                  <a:lnTo>
                    <a:pt x="160" y="462"/>
                  </a:lnTo>
                  <a:lnTo>
                    <a:pt x="165" y="450"/>
                  </a:lnTo>
                  <a:lnTo>
                    <a:pt x="165" y="432"/>
                  </a:lnTo>
                  <a:lnTo>
                    <a:pt x="165" y="420"/>
                  </a:lnTo>
                  <a:lnTo>
                    <a:pt x="165" y="409"/>
                  </a:lnTo>
                  <a:lnTo>
                    <a:pt x="165" y="397"/>
                  </a:lnTo>
                  <a:lnTo>
                    <a:pt x="165" y="385"/>
                  </a:lnTo>
                  <a:lnTo>
                    <a:pt x="165" y="373"/>
                  </a:lnTo>
                  <a:lnTo>
                    <a:pt x="165" y="361"/>
                  </a:lnTo>
                  <a:lnTo>
                    <a:pt x="165" y="349"/>
                  </a:lnTo>
                  <a:lnTo>
                    <a:pt x="165" y="332"/>
                  </a:lnTo>
                  <a:lnTo>
                    <a:pt x="165" y="320"/>
                  </a:lnTo>
                  <a:lnTo>
                    <a:pt x="171" y="308"/>
                  </a:lnTo>
                  <a:lnTo>
                    <a:pt x="171" y="296"/>
                  </a:lnTo>
                  <a:lnTo>
                    <a:pt x="171" y="278"/>
                  </a:lnTo>
                  <a:lnTo>
                    <a:pt x="171" y="267"/>
                  </a:lnTo>
                  <a:lnTo>
                    <a:pt x="171" y="255"/>
                  </a:lnTo>
                  <a:lnTo>
                    <a:pt x="171" y="243"/>
                  </a:lnTo>
                  <a:lnTo>
                    <a:pt x="171" y="231"/>
                  </a:lnTo>
                  <a:lnTo>
                    <a:pt x="171" y="219"/>
                  </a:lnTo>
                  <a:lnTo>
                    <a:pt x="171" y="207"/>
                  </a:lnTo>
                  <a:lnTo>
                    <a:pt x="171" y="196"/>
                  </a:lnTo>
                  <a:lnTo>
                    <a:pt x="171" y="190"/>
                  </a:lnTo>
                  <a:lnTo>
                    <a:pt x="177" y="178"/>
                  </a:lnTo>
                  <a:lnTo>
                    <a:pt x="177" y="172"/>
                  </a:lnTo>
                  <a:lnTo>
                    <a:pt x="177" y="160"/>
                  </a:lnTo>
                  <a:lnTo>
                    <a:pt x="177" y="154"/>
                  </a:lnTo>
                  <a:lnTo>
                    <a:pt x="177" y="142"/>
                  </a:lnTo>
                  <a:lnTo>
                    <a:pt x="177" y="136"/>
                  </a:lnTo>
                  <a:lnTo>
                    <a:pt x="177" y="125"/>
                  </a:lnTo>
                  <a:lnTo>
                    <a:pt x="177" y="119"/>
                  </a:lnTo>
                  <a:lnTo>
                    <a:pt x="177" y="113"/>
                  </a:lnTo>
                  <a:lnTo>
                    <a:pt x="177" y="101"/>
                  </a:lnTo>
                  <a:lnTo>
                    <a:pt x="177" y="95"/>
                  </a:lnTo>
                  <a:lnTo>
                    <a:pt x="177" y="89"/>
                  </a:lnTo>
                  <a:lnTo>
                    <a:pt x="183" y="77"/>
                  </a:lnTo>
                  <a:lnTo>
                    <a:pt x="183" y="71"/>
                  </a:lnTo>
                  <a:lnTo>
                    <a:pt x="183" y="65"/>
                  </a:lnTo>
                  <a:lnTo>
                    <a:pt x="183" y="59"/>
                  </a:lnTo>
                  <a:lnTo>
                    <a:pt x="183" y="54"/>
                  </a:lnTo>
                  <a:lnTo>
                    <a:pt x="183" y="48"/>
                  </a:lnTo>
                  <a:lnTo>
                    <a:pt x="183" y="42"/>
                  </a:lnTo>
                  <a:lnTo>
                    <a:pt x="183" y="36"/>
                  </a:lnTo>
                  <a:lnTo>
                    <a:pt x="183" y="30"/>
                  </a:lnTo>
                  <a:lnTo>
                    <a:pt x="183" y="24"/>
                  </a:lnTo>
                  <a:lnTo>
                    <a:pt x="183" y="18"/>
                  </a:lnTo>
                  <a:lnTo>
                    <a:pt x="189" y="12"/>
                  </a:lnTo>
                  <a:lnTo>
                    <a:pt x="189" y="6"/>
                  </a:lnTo>
                  <a:lnTo>
                    <a:pt x="189" y="0"/>
                  </a:lnTo>
                  <a:lnTo>
                    <a:pt x="189" y="6"/>
                  </a:lnTo>
                  <a:lnTo>
                    <a:pt x="195" y="6"/>
                  </a:lnTo>
                  <a:lnTo>
                    <a:pt x="195" y="12"/>
                  </a:lnTo>
                  <a:lnTo>
                    <a:pt x="195" y="18"/>
                  </a:lnTo>
                  <a:lnTo>
                    <a:pt x="195" y="24"/>
                  </a:lnTo>
                  <a:lnTo>
                    <a:pt x="195" y="30"/>
                  </a:lnTo>
                  <a:lnTo>
                    <a:pt x="195" y="36"/>
                  </a:lnTo>
                  <a:lnTo>
                    <a:pt x="195" y="42"/>
                  </a:lnTo>
                  <a:lnTo>
                    <a:pt x="195" y="48"/>
                  </a:lnTo>
                  <a:lnTo>
                    <a:pt x="201" y="54"/>
                  </a:lnTo>
                  <a:lnTo>
                    <a:pt x="201" y="59"/>
                  </a:lnTo>
                  <a:lnTo>
                    <a:pt x="201" y="65"/>
                  </a:lnTo>
                  <a:lnTo>
                    <a:pt x="201" y="71"/>
                  </a:lnTo>
                  <a:lnTo>
                    <a:pt x="201" y="77"/>
                  </a:lnTo>
                  <a:lnTo>
                    <a:pt x="201" y="83"/>
                  </a:lnTo>
                  <a:lnTo>
                    <a:pt x="201" y="89"/>
                  </a:lnTo>
                  <a:lnTo>
                    <a:pt x="201" y="95"/>
                  </a:lnTo>
                  <a:lnTo>
                    <a:pt x="201" y="107"/>
                  </a:lnTo>
                  <a:lnTo>
                    <a:pt x="201" y="113"/>
                  </a:lnTo>
                  <a:lnTo>
                    <a:pt x="201" y="119"/>
                  </a:lnTo>
                  <a:lnTo>
                    <a:pt x="201" y="125"/>
                  </a:lnTo>
                  <a:lnTo>
                    <a:pt x="207" y="136"/>
                  </a:lnTo>
                  <a:lnTo>
                    <a:pt x="207" y="142"/>
                  </a:lnTo>
                  <a:lnTo>
                    <a:pt x="207" y="148"/>
                  </a:lnTo>
                  <a:lnTo>
                    <a:pt x="207" y="154"/>
                  </a:lnTo>
                  <a:lnTo>
                    <a:pt x="207" y="166"/>
                  </a:lnTo>
                  <a:lnTo>
                    <a:pt x="207" y="172"/>
                  </a:lnTo>
                  <a:lnTo>
                    <a:pt x="207" y="184"/>
                  </a:lnTo>
                  <a:lnTo>
                    <a:pt x="207" y="196"/>
                  </a:lnTo>
                  <a:lnTo>
                    <a:pt x="207" y="201"/>
                  </a:lnTo>
                  <a:lnTo>
                    <a:pt x="207" y="213"/>
                  </a:lnTo>
                  <a:lnTo>
                    <a:pt x="207" y="225"/>
                  </a:lnTo>
                  <a:lnTo>
                    <a:pt x="213" y="231"/>
                  </a:lnTo>
                  <a:lnTo>
                    <a:pt x="213" y="243"/>
                  </a:lnTo>
                  <a:lnTo>
                    <a:pt x="213" y="255"/>
                  </a:lnTo>
                  <a:lnTo>
                    <a:pt x="213" y="261"/>
                  </a:lnTo>
                  <a:lnTo>
                    <a:pt x="213" y="273"/>
                  </a:lnTo>
                  <a:lnTo>
                    <a:pt x="213" y="284"/>
                  </a:lnTo>
                  <a:lnTo>
                    <a:pt x="213" y="290"/>
                  </a:lnTo>
                  <a:lnTo>
                    <a:pt x="213" y="302"/>
                  </a:lnTo>
                  <a:lnTo>
                    <a:pt x="213" y="314"/>
                  </a:lnTo>
                  <a:lnTo>
                    <a:pt x="213" y="326"/>
                  </a:lnTo>
                  <a:lnTo>
                    <a:pt x="213" y="332"/>
                  </a:lnTo>
                  <a:lnTo>
                    <a:pt x="219" y="344"/>
                  </a:lnTo>
                  <a:lnTo>
                    <a:pt x="219" y="355"/>
                  </a:lnTo>
                  <a:lnTo>
                    <a:pt x="219" y="367"/>
                  </a:lnTo>
                  <a:lnTo>
                    <a:pt x="219" y="373"/>
                  </a:lnTo>
                  <a:lnTo>
                    <a:pt x="219" y="385"/>
                  </a:lnTo>
                  <a:lnTo>
                    <a:pt x="219" y="397"/>
                  </a:lnTo>
                  <a:lnTo>
                    <a:pt x="219" y="403"/>
                  </a:lnTo>
                  <a:lnTo>
                    <a:pt x="219" y="415"/>
                  </a:lnTo>
                  <a:lnTo>
                    <a:pt x="219" y="420"/>
                  </a:lnTo>
                  <a:lnTo>
                    <a:pt x="219" y="432"/>
                  </a:lnTo>
                  <a:lnTo>
                    <a:pt x="219" y="444"/>
                  </a:lnTo>
                  <a:lnTo>
                    <a:pt x="225" y="450"/>
                  </a:lnTo>
                  <a:lnTo>
                    <a:pt x="225" y="462"/>
                  </a:lnTo>
                  <a:lnTo>
                    <a:pt x="225" y="468"/>
                  </a:lnTo>
                  <a:lnTo>
                    <a:pt x="225" y="480"/>
                  </a:lnTo>
                  <a:lnTo>
                    <a:pt x="225" y="486"/>
                  </a:lnTo>
                  <a:lnTo>
                    <a:pt x="225" y="497"/>
                  </a:lnTo>
                  <a:lnTo>
                    <a:pt x="225" y="503"/>
                  </a:lnTo>
                  <a:lnTo>
                    <a:pt x="225" y="515"/>
                  </a:lnTo>
                  <a:lnTo>
                    <a:pt x="225" y="527"/>
                  </a:lnTo>
                  <a:lnTo>
                    <a:pt x="225" y="533"/>
                  </a:lnTo>
                  <a:lnTo>
                    <a:pt x="225" y="545"/>
                  </a:lnTo>
                  <a:lnTo>
                    <a:pt x="225" y="557"/>
                  </a:lnTo>
                  <a:lnTo>
                    <a:pt x="231" y="563"/>
                  </a:lnTo>
                  <a:lnTo>
                    <a:pt x="231" y="574"/>
                  </a:lnTo>
                  <a:lnTo>
                    <a:pt x="231" y="586"/>
                  </a:lnTo>
                  <a:lnTo>
                    <a:pt x="231" y="592"/>
                  </a:lnTo>
                  <a:lnTo>
                    <a:pt x="231" y="610"/>
                  </a:lnTo>
                  <a:lnTo>
                    <a:pt x="231" y="622"/>
                  </a:lnTo>
                  <a:lnTo>
                    <a:pt x="231" y="634"/>
                  </a:lnTo>
                  <a:lnTo>
                    <a:pt x="231" y="645"/>
                  </a:lnTo>
                  <a:lnTo>
                    <a:pt x="231" y="663"/>
                  </a:lnTo>
                  <a:lnTo>
                    <a:pt x="231" y="675"/>
                  </a:lnTo>
                  <a:lnTo>
                    <a:pt x="231" y="693"/>
                  </a:lnTo>
                  <a:lnTo>
                    <a:pt x="237" y="705"/>
                  </a:lnTo>
                  <a:lnTo>
                    <a:pt x="237" y="716"/>
                  </a:lnTo>
                  <a:lnTo>
                    <a:pt x="237" y="734"/>
                  </a:lnTo>
                  <a:lnTo>
                    <a:pt x="237" y="746"/>
                  </a:lnTo>
                  <a:lnTo>
                    <a:pt x="237" y="764"/>
                  </a:lnTo>
                  <a:lnTo>
                    <a:pt x="237" y="776"/>
                  </a:lnTo>
                  <a:lnTo>
                    <a:pt x="237" y="793"/>
                  </a:lnTo>
                  <a:lnTo>
                    <a:pt x="237" y="805"/>
                  </a:lnTo>
                  <a:lnTo>
                    <a:pt x="237" y="823"/>
                  </a:lnTo>
                  <a:lnTo>
                    <a:pt x="237" y="841"/>
                  </a:lnTo>
                  <a:lnTo>
                    <a:pt x="237" y="853"/>
                  </a:lnTo>
                  <a:lnTo>
                    <a:pt x="242" y="870"/>
                  </a:lnTo>
                  <a:lnTo>
                    <a:pt x="242" y="888"/>
                  </a:lnTo>
                  <a:lnTo>
                    <a:pt x="242" y="906"/>
                  </a:lnTo>
                  <a:lnTo>
                    <a:pt x="242" y="918"/>
                  </a:lnTo>
                  <a:lnTo>
                    <a:pt x="242" y="935"/>
                  </a:lnTo>
                  <a:lnTo>
                    <a:pt x="242" y="953"/>
                  </a:lnTo>
                  <a:lnTo>
                    <a:pt x="242" y="971"/>
                  </a:lnTo>
                  <a:lnTo>
                    <a:pt x="242" y="989"/>
                  </a:lnTo>
                  <a:lnTo>
                    <a:pt x="242" y="1006"/>
                  </a:lnTo>
                  <a:lnTo>
                    <a:pt x="242" y="1018"/>
                  </a:lnTo>
                  <a:lnTo>
                    <a:pt x="242" y="1036"/>
                  </a:lnTo>
                  <a:lnTo>
                    <a:pt x="248" y="1054"/>
                  </a:lnTo>
                  <a:lnTo>
                    <a:pt x="248" y="1072"/>
                  </a:lnTo>
                  <a:lnTo>
                    <a:pt x="248" y="1083"/>
                  </a:lnTo>
                  <a:lnTo>
                    <a:pt x="248" y="1101"/>
                  </a:lnTo>
                  <a:lnTo>
                    <a:pt x="248" y="1119"/>
                  </a:lnTo>
                  <a:lnTo>
                    <a:pt x="248" y="1131"/>
                  </a:lnTo>
                  <a:lnTo>
                    <a:pt x="248" y="1143"/>
                  </a:lnTo>
                  <a:lnTo>
                    <a:pt x="248" y="1160"/>
                  </a:lnTo>
                  <a:lnTo>
                    <a:pt x="248" y="1172"/>
                  </a:lnTo>
                  <a:lnTo>
                    <a:pt x="248" y="1178"/>
                  </a:lnTo>
                  <a:lnTo>
                    <a:pt x="248" y="1190"/>
                  </a:lnTo>
                  <a:lnTo>
                    <a:pt x="254" y="1202"/>
                  </a:lnTo>
                  <a:lnTo>
                    <a:pt x="254" y="1214"/>
                  </a:lnTo>
                  <a:lnTo>
                    <a:pt x="254" y="1220"/>
                  </a:lnTo>
                  <a:lnTo>
                    <a:pt x="254" y="1231"/>
                  </a:lnTo>
                  <a:lnTo>
                    <a:pt x="254" y="1243"/>
                  </a:lnTo>
                  <a:lnTo>
                    <a:pt x="254" y="1249"/>
                  </a:lnTo>
                  <a:lnTo>
                    <a:pt x="254" y="1261"/>
                  </a:lnTo>
                  <a:lnTo>
                    <a:pt x="254" y="1267"/>
                  </a:lnTo>
                  <a:lnTo>
                    <a:pt x="254" y="1279"/>
                  </a:lnTo>
                  <a:lnTo>
                    <a:pt x="254" y="1285"/>
                  </a:lnTo>
                  <a:lnTo>
                    <a:pt x="254" y="1291"/>
                  </a:lnTo>
                  <a:lnTo>
                    <a:pt x="254" y="1302"/>
                  </a:lnTo>
                  <a:lnTo>
                    <a:pt x="260" y="1308"/>
                  </a:lnTo>
                  <a:lnTo>
                    <a:pt x="260" y="1314"/>
                  </a:lnTo>
                  <a:lnTo>
                    <a:pt x="260" y="1320"/>
                  </a:lnTo>
                  <a:lnTo>
                    <a:pt x="260" y="1326"/>
                  </a:lnTo>
                  <a:lnTo>
                    <a:pt x="260" y="1332"/>
                  </a:lnTo>
                  <a:lnTo>
                    <a:pt x="260" y="1338"/>
                  </a:lnTo>
                  <a:lnTo>
                    <a:pt x="260" y="1344"/>
                  </a:lnTo>
                  <a:lnTo>
                    <a:pt x="260" y="1350"/>
                  </a:lnTo>
                  <a:lnTo>
                    <a:pt x="260" y="1356"/>
                  </a:lnTo>
                  <a:lnTo>
                    <a:pt x="260" y="1362"/>
                  </a:lnTo>
                  <a:lnTo>
                    <a:pt x="266" y="1362"/>
                  </a:lnTo>
                  <a:lnTo>
                    <a:pt x="266" y="1368"/>
                  </a:lnTo>
                  <a:lnTo>
                    <a:pt x="266" y="1373"/>
                  </a:lnTo>
                  <a:lnTo>
                    <a:pt x="266" y="1379"/>
                  </a:lnTo>
                  <a:lnTo>
                    <a:pt x="266" y="1373"/>
                  </a:lnTo>
                  <a:lnTo>
                    <a:pt x="272" y="1373"/>
                  </a:lnTo>
                  <a:lnTo>
                    <a:pt x="272" y="1368"/>
                  </a:lnTo>
                  <a:lnTo>
                    <a:pt x="272" y="1362"/>
                  </a:lnTo>
                  <a:lnTo>
                    <a:pt x="272" y="1356"/>
                  </a:lnTo>
                  <a:lnTo>
                    <a:pt x="272" y="1350"/>
                  </a:lnTo>
                  <a:lnTo>
                    <a:pt x="272" y="1344"/>
                  </a:lnTo>
                  <a:lnTo>
                    <a:pt x="272" y="1338"/>
                  </a:lnTo>
                  <a:lnTo>
                    <a:pt x="278" y="1338"/>
                  </a:lnTo>
                  <a:lnTo>
                    <a:pt x="278" y="1332"/>
                  </a:lnTo>
                  <a:lnTo>
                    <a:pt x="278" y="1326"/>
                  </a:lnTo>
                  <a:lnTo>
                    <a:pt x="278" y="1320"/>
                  </a:lnTo>
                  <a:lnTo>
                    <a:pt x="278" y="1314"/>
                  </a:lnTo>
                  <a:lnTo>
                    <a:pt x="278" y="1308"/>
                  </a:lnTo>
                  <a:lnTo>
                    <a:pt x="278" y="1302"/>
                  </a:lnTo>
                  <a:lnTo>
                    <a:pt x="278" y="1297"/>
                  </a:lnTo>
                  <a:lnTo>
                    <a:pt x="278" y="1291"/>
                  </a:lnTo>
                  <a:lnTo>
                    <a:pt x="278" y="1285"/>
                  </a:lnTo>
                  <a:lnTo>
                    <a:pt x="278" y="1273"/>
                  </a:lnTo>
                  <a:lnTo>
                    <a:pt x="278" y="1267"/>
                  </a:lnTo>
                  <a:lnTo>
                    <a:pt x="284" y="1261"/>
                  </a:lnTo>
                  <a:lnTo>
                    <a:pt x="284" y="1255"/>
                  </a:lnTo>
                  <a:lnTo>
                    <a:pt x="284" y="1249"/>
                  </a:lnTo>
                  <a:lnTo>
                    <a:pt x="284" y="1243"/>
                  </a:lnTo>
                  <a:lnTo>
                    <a:pt x="284" y="1231"/>
                  </a:lnTo>
                  <a:lnTo>
                    <a:pt x="284" y="1226"/>
                  </a:lnTo>
                  <a:lnTo>
                    <a:pt x="284" y="1220"/>
                  </a:lnTo>
                  <a:lnTo>
                    <a:pt x="284" y="1214"/>
                  </a:lnTo>
                  <a:lnTo>
                    <a:pt x="284" y="1208"/>
                  </a:lnTo>
                  <a:lnTo>
                    <a:pt x="284" y="1196"/>
                  </a:lnTo>
                  <a:lnTo>
                    <a:pt x="284" y="1190"/>
                  </a:lnTo>
                  <a:lnTo>
                    <a:pt x="290" y="1184"/>
                  </a:lnTo>
                  <a:lnTo>
                    <a:pt x="290" y="1178"/>
                  </a:lnTo>
                  <a:lnTo>
                    <a:pt x="290" y="1172"/>
                  </a:lnTo>
                  <a:lnTo>
                    <a:pt x="290" y="1166"/>
                  </a:lnTo>
                  <a:lnTo>
                    <a:pt x="290" y="1160"/>
                  </a:lnTo>
                  <a:lnTo>
                    <a:pt x="290" y="1149"/>
                  </a:lnTo>
                  <a:lnTo>
                    <a:pt x="290" y="1143"/>
                  </a:lnTo>
                  <a:lnTo>
                    <a:pt x="290" y="1137"/>
                  </a:lnTo>
                  <a:lnTo>
                    <a:pt x="290" y="1131"/>
                  </a:lnTo>
                  <a:lnTo>
                    <a:pt x="290" y="1125"/>
                  </a:lnTo>
                  <a:lnTo>
                    <a:pt x="290" y="1119"/>
                  </a:lnTo>
                  <a:lnTo>
                    <a:pt x="296" y="1113"/>
                  </a:lnTo>
                  <a:lnTo>
                    <a:pt x="296" y="1107"/>
                  </a:lnTo>
                  <a:lnTo>
                    <a:pt x="296" y="1101"/>
                  </a:lnTo>
                  <a:lnTo>
                    <a:pt x="296" y="1095"/>
                  </a:lnTo>
                  <a:lnTo>
                    <a:pt x="296" y="1089"/>
                  </a:lnTo>
                  <a:lnTo>
                    <a:pt x="296" y="1083"/>
                  </a:lnTo>
                  <a:lnTo>
                    <a:pt x="296" y="1078"/>
                  </a:lnTo>
                  <a:lnTo>
                    <a:pt x="296" y="1072"/>
                  </a:lnTo>
                  <a:lnTo>
                    <a:pt x="296" y="1060"/>
                  </a:lnTo>
                  <a:lnTo>
                    <a:pt x="296" y="1054"/>
                  </a:lnTo>
                  <a:lnTo>
                    <a:pt x="296" y="1048"/>
                  </a:lnTo>
                  <a:lnTo>
                    <a:pt x="302" y="1042"/>
                  </a:lnTo>
                  <a:lnTo>
                    <a:pt x="302" y="1036"/>
                  </a:lnTo>
                  <a:lnTo>
                    <a:pt x="302" y="1030"/>
                  </a:lnTo>
                  <a:lnTo>
                    <a:pt x="302" y="1024"/>
                  </a:lnTo>
                  <a:lnTo>
                    <a:pt x="302" y="1018"/>
                  </a:lnTo>
                  <a:lnTo>
                    <a:pt x="302" y="1012"/>
                  </a:lnTo>
                  <a:lnTo>
                    <a:pt x="302" y="1006"/>
                  </a:lnTo>
                  <a:lnTo>
                    <a:pt x="302" y="1001"/>
                  </a:lnTo>
                  <a:lnTo>
                    <a:pt x="302" y="995"/>
                  </a:lnTo>
                  <a:lnTo>
                    <a:pt x="302" y="989"/>
                  </a:lnTo>
                  <a:lnTo>
                    <a:pt x="302" y="983"/>
                  </a:lnTo>
                  <a:lnTo>
                    <a:pt x="308" y="977"/>
                  </a:lnTo>
                  <a:lnTo>
                    <a:pt x="308" y="971"/>
                  </a:lnTo>
                  <a:lnTo>
                    <a:pt x="308" y="965"/>
                  </a:lnTo>
                  <a:lnTo>
                    <a:pt x="308" y="959"/>
                  </a:lnTo>
                  <a:lnTo>
                    <a:pt x="308" y="953"/>
                  </a:lnTo>
                  <a:lnTo>
                    <a:pt x="308" y="947"/>
                  </a:lnTo>
                  <a:lnTo>
                    <a:pt x="308" y="941"/>
                  </a:lnTo>
                  <a:lnTo>
                    <a:pt x="308" y="935"/>
                  </a:lnTo>
                  <a:lnTo>
                    <a:pt x="308" y="930"/>
                  </a:lnTo>
                  <a:lnTo>
                    <a:pt x="313" y="924"/>
                  </a:lnTo>
                  <a:lnTo>
                    <a:pt x="313" y="918"/>
                  </a:lnTo>
                  <a:lnTo>
                    <a:pt x="313" y="912"/>
                  </a:lnTo>
                  <a:lnTo>
                    <a:pt x="313" y="906"/>
                  </a:lnTo>
                  <a:lnTo>
                    <a:pt x="313" y="900"/>
                  </a:lnTo>
                  <a:lnTo>
                    <a:pt x="313" y="894"/>
                  </a:lnTo>
                  <a:lnTo>
                    <a:pt x="313" y="888"/>
                  </a:lnTo>
                  <a:lnTo>
                    <a:pt x="319" y="888"/>
                  </a:lnTo>
                  <a:lnTo>
                    <a:pt x="319" y="882"/>
                  </a:lnTo>
                  <a:lnTo>
                    <a:pt x="319" y="876"/>
                  </a:lnTo>
                  <a:lnTo>
                    <a:pt x="319" y="870"/>
                  </a:lnTo>
                  <a:lnTo>
                    <a:pt x="319" y="864"/>
                  </a:lnTo>
                  <a:lnTo>
                    <a:pt x="325" y="864"/>
                  </a:lnTo>
                  <a:lnTo>
                    <a:pt x="325" y="859"/>
                  </a:lnTo>
                  <a:lnTo>
                    <a:pt x="325" y="853"/>
                  </a:lnTo>
                  <a:lnTo>
                    <a:pt x="325" y="847"/>
                  </a:lnTo>
                  <a:lnTo>
                    <a:pt x="331" y="847"/>
                  </a:lnTo>
                  <a:lnTo>
                    <a:pt x="331" y="841"/>
                  </a:lnTo>
                  <a:lnTo>
                    <a:pt x="331" y="835"/>
                  </a:lnTo>
                  <a:lnTo>
                    <a:pt x="337" y="835"/>
                  </a:lnTo>
                  <a:lnTo>
                    <a:pt x="337" y="829"/>
                  </a:lnTo>
                  <a:lnTo>
                    <a:pt x="337" y="823"/>
                  </a:lnTo>
                  <a:lnTo>
                    <a:pt x="343" y="823"/>
                  </a:lnTo>
                  <a:lnTo>
                    <a:pt x="343" y="817"/>
                  </a:lnTo>
                  <a:lnTo>
                    <a:pt x="349" y="817"/>
                  </a:lnTo>
                  <a:lnTo>
                    <a:pt x="349" y="811"/>
                  </a:lnTo>
                  <a:lnTo>
                    <a:pt x="355" y="811"/>
                  </a:lnTo>
                  <a:lnTo>
                    <a:pt x="355" y="805"/>
                  </a:lnTo>
                  <a:lnTo>
                    <a:pt x="361" y="805"/>
                  </a:lnTo>
                  <a:lnTo>
                    <a:pt x="367" y="805"/>
                  </a:lnTo>
                  <a:lnTo>
                    <a:pt x="367" y="799"/>
                  </a:lnTo>
                  <a:lnTo>
                    <a:pt x="373" y="799"/>
                  </a:lnTo>
                  <a:lnTo>
                    <a:pt x="379" y="799"/>
                  </a:lnTo>
                  <a:lnTo>
                    <a:pt x="385" y="799"/>
                  </a:lnTo>
                  <a:lnTo>
                    <a:pt x="385" y="793"/>
                  </a:lnTo>
                  <a:lnTo>
                    <a:pt x="385" y="799"/>
                  </a:lnTo>
                  <a:lnTo>
                    <a:pt x="385" y="793"/>
                  </a:lnTo>
                  <a:lnTo>
                    <a:pt x="390" y="793"/>
                  </a:lnTo>
                  <a:lnTo>
                    <a:pt x="396" y="793"/>
                  </a:lnTo>
                  <a:lnTo>
                    <a:pt x="402" y="793"/>
                  </a:lnTo>
                  <a:lnTo>
                    <a:pt x="402" y="787"/>
                  </a:lnTo>
                  <a:lnTo>
                    <a:pt x="408" y="782"/>
                  </a:lnTo>
                  <a:lnTo>
                    <a:pt x="414" y="782"/>
                  </a:lnTo>
                  <a:lnTo>
                    <a:pt x="414" y="776"/>
                  </a:lnTo>
                  <a:lnTo>
                    <a:pt x="420" y="770"/>
                  </a:lnTo>
                  <a:lnTo>
                    <a:pt x="420" y="764"/>
                  </a:lnTo>
                  <a:lnTo>
                    <a:pt x="420" y="758"/>
                  </a:lnTo>
                  <a:lnTo>
                    <a:pt x="426" y="758"/>
                  </a:lnTo>
                  <a:lnTo>
                    <a:pt x="426" y="752"/>
                  </a:lnTo>
                  <a:lnTo>
                    <a:pt x="426" y="746"/>
                  </a:lnTo>
                  <a:lnTo>
                    <a:pt x="426" y="740"/>
                  </a:lnTo>
                  <a:lnTo>
                    <a:pt x="432" y="734"/>
                  </a:lnTo>
                  <a:lnTo>
                    <a:pt x="432" y="728"/>
                  </a:lnTo>
                  <a:lnTo>
                    <a:pt x="432" y="722"/>
                  </a:lnTo>
                  <a:lnTo>
                    <a:pt x="432" y="716"/>
                  </a:lnTo>
                  <a:lnTo>
                    <a:pt x="432" y="711"/>
                  </a:lnTo>
                  <a:lnTo>
                    <a:pt x="438" y="705"/>
                  </a:lnTo>
                  <a:lnTo>
                    <a:pt x="438" y="699"/>
                  </a:lnTo>
                  <a:lnTo>
                    <a:pt x="438" y="693"/>
                  </a:lnTo>
                  <a:lnTo>
                    <a:pt x="438" y="687"/>
                  </a:lnTo>
                  <a:lnTo>
                    <a:pt x="438" y="681"/>
                  </a:lnTo>
                  <a:lnTo>
                    <a:pt x="438" y="675"/>
                  </a:lnTo>
                  <a:lnTo>
                    <a:pt x="438" y="669"/>
                  </a:lnTo>
                  <a:lnTo>
                    <a:pt x="438" y="663"/>
                  </a:lnTo>
                  <a:lnTo>
                    <a:pt x="444" y="657"/>
                  </a:lnTo>
                  <a:lnTo>
                    <a:pt x="444" y="651"/>
                  </a:lnTo>
                  <a:lnTo>
                    <a:pt x="444" y="645"/>
                  </a:lnTo>
                  <a:lnTo>
                    <a:pt x="444" y="634"/>
                  </a:lnTo>
                  <a:lnTo>
                    <a:pt x="444" y="628"/>
                  </a:lnTo>
                  <a:lnTo>
                    <a:pt x="444" y="622"/>
                  </a:lnTo>
                  <a:lnTo>
                    <a:pt x="444" y="616"/>
                  </a:lnTo>
                  <a:lnTo>
                    <a:pt x="444" y="610"/>
                  </a:lnTo>
                  <a:lnTo>
                    <a:pt x="444" y="604"/>
                  </a:lnTo>
                  <a:lnTo>
                    <a:pt x="444" y="592"/>
                  </a:lnTo>
                  <a:lnTo>
                    <a:pt x="450" y="586"/>
                  </a:lnTo>
                  <a:lnTo>
                    <a:pt x="450" y="580"/>
                  </a:lnTo>
                  <a:lnTo>
                    <a:pt x="450" y="568"/>
                  </a:lnTo>
                  <a:lnTo>
                    <a:pt x="450" y="563"/>
                  </a:lnTo>
                  <a:lnTo>
                    <a:pt x="450" y="557"/>
                  </a:lnTo>
                  <a:lnTo>
                    <a:pt x="450" y="545"/>
                  </a:lnTo>
                  <a:lnTo>
                    <a:pt x="450" y="533"/>
                  </a:lnTo>
                  <a:lnTo>
                    <a:pt x="450" y="527"/>
                  </a:lnTo>
                  <a:lnTo>
                    <a:pt x="450" y="515"/>
                  </a:lnTo>
                  <a:lnTo>
                    <a:pt x="450" y="509"/>
                  </a:lnTo>
                  <a:lnTo>
                    <a:pt x="450" y="497"/>
                  </a:lnTo>
                  <a:lnTo>
                    <a:pt x="456" y="492"/>
                  </a:lnTo>
                  <a:lnTo>
                    <a:pt x="456" y="486"/>
                  </a:lnTo>
                  <a:lnTo>
                    <a:pt x="456" y="474"/>
                  </a:lnTo>
                  <a:lnTo>
                    <a:pt x="456" y="468"/>
                  </a:lnTo>
                  <a:lnTo>
                    <a:pt x="456" y="456"/>
                  </a:lnTo>
                  <a:lnTo>
                    <a:pt x="456" y="450"/>
                  </a:lnTo>
                  <a:lnTo>
                    <a:pt x="456" y="438"/>
                  </a:lnTo>
                  <a:lnTo>
                    <a:pt x="456" y="432"/>
                  </a:lnTo>
                  <a:lnTo>
                    <a:pt x="456" y="420"/>
                  </a:lnTo>
                  <a:lnTo>
                    <a:pt x="456" y="415"/>
                  </a:lnTo>
                  <a:lnTo>
                    <a:pt x="456" y="403"/>
                  </a:lnTo>
                  <a:lnTo>
                    <a:pt x="461" y="397"/>
                  </a:lnTo>
                  <a:lnTo>
                    <a:pt x="461" y="385"/>
                  </a:lnTo>
                  <a:lnTo>
                    <a:pt x="461" y="379"/>
                  </a:lnTo>
                  <a:lnTo>
                    <a:pt x="461" y="367"/>
                  </a:lnTo>
                  <a:lnTo>
                    <a:pt x="461" y="361"/>
                  </a:lnTo>
                  <a:lnTo>
                    <a:pt x="461" y="349"/>
                  </a:lnTo>
                  <a:lnTo>
                    <a:pt x="461" y="338"/>
                  </a:lnTo>
                  <a:lnTo>
                    <a:pt x="461" y="332"/>
                  </a:lnTo>
                  <a:lnTo>
                    <a:pt x="461" y="320"/>
                  </a:lnTo>
                  <a:lnTo>
                    <a:pt x="461" y="308"/>
                  </a:lnTo>
                  <a:lnTo>
                    <a:pt x="461" y="302"/>
                  </a:lnTo>
                  <a:lnTo>
                    <a:pt x="461" y="296"/>
                  </a:lnTo>
                  <a:lnTo>
                    <a:pt x="467" y="284"/>
                  </a:lnTo>
                  <a:lnTo>
                    <a:pt x="467" y="267"/>
                  </a:lnTo>
                  <a:lnTo>
                    <a:pt x="467" y="255"/>
                  </a:lnTo>
                  <a:lnTo>
                    <a:pt x="467" y="243"/>
                  </a:lnTo>
                  <a:lnTo>
                    <a:pt x="467" y="231"/>
                  </a:lnTo>
                  <a:lnTo>
                    <a:pt x="467" y="219"/>
                  </a:lnTo>
                  <a:lnTo>
                    <a:pt x="467" y="207"/>
                  </a:lnTo>
                  <a:lnTo>
                    <a:pt x="467" y="196"/>
                  </a:lnTo>
                  <a:lnTo>
                    <a:pt x="467" y="184"/>
                  </a:lnTo>
                  <a:lnTo>
                    <a:pt x="467" y="172"/>
                  </a:lnTo>
                  <a:lnTo>
                    <a:pt x="467" y="166"/>
                  </a:lnTo>
                  <a:lnTo>
                    <a:pt x="473" y="154"/>
                  </a:lnTo>
                  <a:lnTo>
                    <a:pt x="473" y="142"/>
                  </a:lnTo>
                  <a:lnTo>
                    <a:pt x="473" y="130"/>
                  </a:lnTo>
                  <a:lnTo>
                    <a:pt x="473" y="125"/>
                  </a:lnTo>
                  <a:lnTo>
                    <a:pt x="473" y="113"/>
                  </a:lnTo>
                  <a:lnTo>
                    <a:pt x="473" y="107"/>
                  </a:lnTo>
                  <a:lnTo>
                    <a:pt x="473" y="101"/>
                  </a:lnTo>
                  <a:lnTo>
                    <a:pt x="473" y="95"/>
                  </a:lnTo>
                  <a:lnTo>
                    <a:pt x="473" y="83"/>
                  </a:lnTo>
                  <a:lnTo>
                    <a:pt x="473" y="77"/>
                  </a:lnTo>
                  <a:lnTo>
                    <a:pt x="479" y="71"/>
                  </a:lnTo>
                  <a:lnTo>
                    <a:pt x="479" y="65"/>
                  </a:lnTo>
                  <a:lnTo>
                    <a:pt x="479" y="59"/>
                  </a:lnTo>
                  <a:lnTo>
                    <a:pt x="479" y="54"/>
                  </a:lnTo>
                  <a:lnTo>
                    <a:pt x="479" y="48"/>
                  </a:lnTo>
                  <a:lnTo>
                    <a:pt x="479" y="42"/>
                  </a:lnTo>
                  <a:lnTo>
                    <a:pt x="485" y="42"/>
                  </a:lnTo>
                  <a:lnTo>
                    <a:pt x="485" y="48"/>
                  </a:lnTo>
                  <a:lnTo>
                    <a:pt x="485" y="54"/>
                  </a:lnTo>
                  <a:lnTo>
                    <a:pt x="485" y="59"/>
                  </a:lnTo>
                  <a:lnTo>
                    <a:pt x="491" y="65"/>
                  </a:lnTo>
                  <a:lnTo>
                    <a:pt x="491" y="71"/>
                  </a:lnTo>
                  <a:lnTo>
                    <a:pt x="491" y="77"/>
                  </a:lnTo>
                  <a:lnTo>
                    <a:pt x="491" y="83"/>
                  </a:lnTo>
                  <a:lnTo>
                    <a:pt x="491" y="89"/>
                  </a:lnTo>
                  <a:lnTo>
                    <a:pt x="491" y="95"/>
                  </a:lnTo>
                  <a:lnTo>
                    <a:pt x="491" y="101"/>
                  </a:lnTo>
                  <a:lnTo>
                    <a:pt x="491" y="107"/>
                  </a:lnTo>
                  <a:lnTo>
                    <a:pt x="491" y="113"/>
                  </a:lnTo>
                  <a:lnTo>
                    <a:pt x="491" y="119"/>
                  </a:lnTo>
                  <a:lnTo>
                    <a:pt x="491" y="125"/>
                  </a:lnTo>
                  <a:lnTo>
                    <a:pt x="497" y="130"/>
                  </a:lnTo>
                  <a:lnTo>
                    <a:pt x="497" y="136"/>
                  </a:lnTo>
                  <a:lnTo>
                    <a:pt x="497" y="148"/>
                  </a:lnTo>
                  <a:lnTo>
                    <a:pt x="497" y="154"/>
                  </a:lnTo>
                  <a:lnTo>
                    <a:pt x="497" y="166"/>
                  </a:lnTo>
                  <a:lnTo>
                    <a:pt x="497" y="172"/>
                  </a:lnTo>
                  <a:lnTo>
                    <a:pt x="497" y="178"/>
                  </a:lnTo>
                  <a:lnTo>
                    <a:pt x="497" y="184"/>
                  </a:lnTo>
                  <a:lnTo>
                    <a:pt x="497" y="190"/>
                  </a:lnTo>
                  <a:lnTo>
                    <a:pt x="497" y="201"/>
                  </a:lnTo>
                  <a:lnTo>
                    <a:pt x="497" y="207"/>
                  </a:lnTo>
                  <a:lnTo>
                    <a:pt x="503" y="213"/>
                  </a:lnTo>
                  <a:lnTo>
                    <a:pt x="503" y="225"/>
                  </a:lnTo>
                  <a:lnTo>
                    <a:pt x="503" y="231"/>
                  </a:lnTo>
                  <a:lnTo>
                    <a:pt x="503" y="237"/>
                  </a:lnTo>
                  <a:lnTo>
                    <a:pt x="503" y="249"/>
                  </a:lnTo>
                  <a:lnTo>
                    <a:pt x="503" y="255"/>
                  </a:lnTo>
                  <a:lnTo>
                    <a:pt x="503" y="267"/>
                  </a:lnTo>
                  <a:lnTo>
                    <a:pt x="503" y="273"/>
                  </a:lnTo>
                  <a:lnTo>
                    <a:pt x="503" y="284"/>
                  </a:lnTo>
                  <a:lnTo>
                    <a:pt x="503" y="296"/>
                  </a:lnTo>
                  <a:lnTo>
                    <a:pt x="503" y="302"/>
                  </a:lnTo>
                  <a:lnTo>
                    <a:pt x="509" y="314"/>
                  </a:lnTo>
                  <a:lnTo>
                    <a:pt x="509" y="320"/>
                  </a:lnTo>
                  <a:lnTo>
                    <a:pt x="509" y="332"/>
                  </a:lnTo>
                  <a:lnTo>
                    <a:pt x="509" y="338"/>
                  </a:lnTo>
                  <a:lnTo>
                    <a:pt x="509" y="349"/>
                  </a:lnTo>
                  <a:lnTo>
                    <a:pt x="509" y="355"/>
                  </a:lnTo>
                  <a:lnTo>
                    <a:pt x="509" y="367"/>
                  </a:lnTo>
                  <a:lnTo>
                    <a:pt x="509" y="379"/>
                  </a:lnTo>
                  <a:lnTo>
                    <a:pt x="509" y="391"/>
                  </a:lnTo>
                  <a:lnTo>
                    <a:pt x="509" y="403"/>
                  </a:lnTo>
                  <a:lnTo>
                    <a:pt x="509" y="415"/>
                  </a:lnTo>
                  <a:lnTo>
                    <a:pt x="515" y="432"/>
                  </a:lnTo>
                  <a:lnTo>
                    <a:pt x="515" y="444"/>
                  </a:lnTo>
                  <a:lnTo>
                    <a:pt x="515" y="456"/>
                  </a:lnTo>
                  <a:lnTo>
                    <a:pt x="515" y="468"/>
                  </a:lnTo>
                  <a:lnTo>
                    <a:pt x="515" y="486"/>
                  </a:lnTo>
                  <a:lnTo>
                    <a:pt x="515" y="497"/>
                  </a:lnTo>
                  <a:lnTo>
                    <a:pt x="515" y="509"/>
                  </a:lnTo>
                  <a:lnTo>
                    <a:pt x="515" y="527"/>
                  </a:lnTo>
                  <a:lnTo>
                    <a:pt x="515" y="539"/>
                  </a:lnTo>
                  <a:lnTo>
                    <a:pt x="515" y="557"/>
                  </a:lnTo>
                  <a:lnTo>
                    <a:pt x="515" y="568"/>
                  </a:lnTo>
                  <a:lnTo>
                    <a:pt x="515" y="580"/>
                  </a:lnTo>
                  <a:lnTo>
                    <a:pt x="521" y="598"/>
                  </a:lnTo>
                  <a:lnTo>
                    <a:pt x="521" y="610"/>
                  </a:lnTo>
                  <a:lnTo>
                    <a:pt x="521" y="634"/>
                  </a:lnTo>
                  <a:lnTo>
                    <a:pt x="521" y="640"/>
                  </a:lnTo>
                  <a:lnTo>
                    <a:pt x="521" y="651"/>
                  </a:lnTo>
                  <a:lnTo>
                    <a:pt x="521" y="663"/>
                  </a:lnTo>
                  <a:lnTo>
                    <a:pt x="521" y="675"/>
                  </a:lnTo>
                  <a:lnTo>
                    <a:pt x="521" y="687"/>
                  </a:lnTo>
                  <a:lnTo>
                    <a:pt x="521" y="699"/>
                  </a:lnTo>
                  <a:lnTo>
                    <a:pt x="521" y="711"/>
                  </a:lnTo>
                  <a:lnTo>
                    <a:pt x="521" y="728"/>
                  </a:lnTo>
                  <a:lnTo>
                    <a:pt x="527" y="740"/>
                  </a:lnTo>
                  <a:lnTo>
                    <a:pt x="527" y="752"/>
                  </a:lnTo>
                  <a:lnTo>
                    <a:pt x="527" y="764"/>
                  </a:lnTo>
                  <a:lnTo>
                    <a:pt x="527" y="776"/>
                  </a:lnTo>
                  <a:lnTo>
                    <a:pt x="527" y="787"/>
                  </a:lnTo>
                  <a:lnTo>
                    <a:pt x="527" y="799"/>
                  </a:lnTo>
                  <a:lnTo>
                    <a:pt x="527" y="811"/>
                  </a:lnTo>
                  <a:lnTo>
                    <a:pt x="527" y="829"/>
                  </a:lnTo>
                  <a:lnTo>
                    <a:pt x="527" y="841"/>
                  </a:lnTo>
                  <a:lnTo>
                    <a:pt x="527" y="853"/>
                  </a:lnTo>
                  <a:lnTo>
                    <a:pt x="527" y="864"/>
                  </a:lnTo>
                  <a:lnTo>
                    <a:pt x="532" y="876"/>
                  </a:lnTo>
                  <a:lnTo>
                    <a:pt x="532" y="894"/>
                  </a:lnTo>
                  <a:lnTo>
                    <a:pt x="532" y="906"/>
                  </a:lnTo>
                  <a:lnTo>
                    <a:pt x="532" y="918"/>
                  </a:lnTo>
                  <a:lnTo>
                    <a:pt x="532" y="930"/>
                  </a:lnTo>
                  <a:lnTo>
                    <a:pt x="532" y="947"/>
                  </a:lnTo>
                  <a:lnTo>
                    <a:pt x="532" y="959"/>
                  </a:lnTo>
                  <a:lnTo>
                    <a:pt x="532" y="977"/>
                  </a:lnTo>
                  <a:lnTo>
                    <a:pt x="532" y="995"/>
                  </a:lnTo>
                  <a:lnTo>
                    <a:pt x="532" y="1012"/>
                  </a:lnTo>
                  <a:lnTo>
                    <a:pt x="532" y="1024"/>
                  </a:lnTo>
                  <a:lnTo>
                    <a:pt x="538" y="1042"/>
                  </a:lnTo>
                  <a:lnTo>
                    <a:pt x="538" y="1060"/>
                  </a:lnTo>
                  <a:lnTo>
                    <a:pt x="538" y="1072"/>
                  </a:lnTo>
                  <a:lnTo>
                    <a:pt x="538" y="1089"/>
                  </a:lnTo>
                  <a:lnTo>
                    <a:pt x="538" y="1101"/>
                  </a:lnTo>
                  <a:lnTo>
                    <a:pt x="538" y="1113"/>
                  </a:lnTo>
                  <a:lnTo>
                    <a:pt x="538" y="1125"/>
                  </a:lnTo>
                  <a:lnTo>
                    <a:pt x="538" y="1137"/>
                  </a:lnTo>
                  <a:lnTo>
                    <a:pt x="538" y="1149"/>
                  </a:lnTo>
                  <a:lnTo>
                    <a:pt x="538" y="1160"/>
                  </a:lnTo>
                  <a:lnTo>
                    <a:pt x="538" y="1172"/>
                  </a:lnTo>
                  <a:lnTo>
                    <a:pt x="538" y="1184"/>
                  </a:lnTo>
                  <a:lnTo>
                    <a:pt x="544" y="1196"/>
                  </a:lnTo>
                  <a:lnTo>
                    <a:pt x="544" y="1202"/>
                  </a:lnTo>
                  <a:lnTo>
                    <a:pt x="544" y="1208"/>
                  </a:lnTo>
                  <a:lnTo>
                    <a:pt x="544" y="1214"/>
                  </a:lnTo>
                  <a:lnTo>
                    <a:pt x="544" y="1220"/>
                  </a:lnTo>
                  <a:lnTo>
                    <a:pt x="544" y="1226"/>
                  </a:lnTo>
                  <a:lnTo>
                    <a:pt x="544" y="1231"/>
                  </a:lnTo>
                  <a:lnTo>
                    <a:pt x="544" y="1237"/>
                  </a:lnTo>
                  <a:lnTo>
                    <a:pt x="544" y="1243"/>
                  </a:lnTo>
                  <a:lnTo>
                    <a:pt x="544" y="1249"/>
                  </a:lnTo>
                  <a:lnTo>
                    <a:pt x="550" y="1255"/>
                  </a:lnTo>
                  <a:lnTo>
                    <a:pt x="550" y="1261"/>
                  </a:lnTo>
                  <a:lnTo>
                    <a:pt x="550" y="1267"/>
                  </a:lnTo>
                  <a:lnTo>
                    <a:pt x="550" y="1273"/>
                  </a:lnTo>
                  <a:lnTo>
                    <a:pt x="550" y="1279"/>
                  </a:lnTo>
                  <a:lnTo>
                    <a:pt x="556" y="1279"/>
                  </a:lnTo>
                  <a:lnTo>
                    <a:pt x="556" y="1273"/>
                  </a:lnTo>
                  <a:lnTo>
                    <a:pt x="556" y="1267"/>
                  </a:lnTo>
                  <a:lnTo>
                    <a:pt x="556" y="1261"/>
                  </a:lnTo>
                  <a:lnTo>
                    <a:pt x="556" y="1255"/>
                  </a:lnTo>
                  <a:lnTo>
                    <a:pt x="556" y="1249"/>
                  </a:lnTo>
                  <a:lnTo>
                    <a:pt x="562" y="1243"/>
                  </a:lnTo>
                  <a:lnTo>
                    <a:pt x="562" y="1237"/>
                  </a:lnTo>
                  <a:lnTo>
                    <a:pt x="562" y="1231"/>
                  </a:lnTo>
                  <a:lnTo>
                    <a:pt x="562" y="1226"/>
                  </a:lnTo>
                  <a:lnTo>
                    <a:pt x="562" y="1220"/>
                  </a:lnTo>
                  <a:lnTo>
                    <a:pt x="562" y="1214"/>
                  </a:lnTo>
                  <a:lnTo>
                    <a:pt x="562" y="1208"/>
                  </a:lnTo>
                  <a:lnTo>
                    <a:pt x="562" y="1196"/>
                  </a:lnTo>
                  <a:lnTo>
                    <a:pt x="562" y="1190"/>
                  </a:lnTo>
                  <a:lnTo>
                    <a:pt x="562" y="1184"/>
                  </a:lnTo>
                  <a:lnTo>
                    <a:pt x="562" y="1172"/>
                  </a:lnTo>
                  <a:lnTo>
                    <a:pt x="568" y="1166"/>
                  </a:lnTo>
                  <a:lnTo>
                    <a:pt x="568" y="1160"/>
                  </a:lnTo>
                  <a:lnTo>
                    <a:pt x="568" y="1149"/>
                  </a:lnTo>
                  <a:lnTo>
                    <a:pt x="568" y="1143"/>
                  </a:lnTo>
                  <a:lnTo>
                    <a:pt x="568" y="1131"/>
                  </a:lnTo>
                  <a:lnTo>
                    <a:pt x="568" y="1125"/>
                  </a:lnTo>
                  <a:lnTo>
                    <a:pt x="568" y="1119"/>
                  </a:lnTo>
                  <a:lnTo>
                    <a:pt x="568" y="1107"/>
                  </a:lnTo>
                  <a:lnTo>
                    <a:pt x="568" y="1101"/>
                  </a:lnTo>
                  <a:lnTo>
                    <a:pt x="568" y="1089"/>
                  </a:lnTo>
                  <a:lnTo>
                    <a:pt x="568" y="1083"/>
                  </a:lnTo>
                  <a:lnTo>
                    <a:pt x="568" y="1072"/>
                  </a:lnTo>
                  <a:lnTo>
                    <a:pt x="574" y="1066"/>
                  </a:lnTo>
                  <a:lnTo>
                    <a:pt x="574" y="1054"/>
                  </a:lnTo>
                  <a:lnTo>
                    <a:pt x="574" y="1048"/>
                  </a:lnTo>
                  <a:lnTo>
                    <a:pt x="574" y="1036"/>
                  </a:lnTo>
                  <a:lnTo>
                    <a:pt x="574" y="1030"/>
                  </a:lnTo>
                  <a:lnTo>
                    <a:pt x="574" y="1024"/>
                  </a:lnTo>
                  <a:lnTo>
                    <a:pt x="574" y="1012"/>
                  </a:lnTo>
                  <a:lnTo>
                    <a:pt x="574" y="1006"/>
                  </a:lnTo>
                  <a:lnTo>
                    <a:pt x="574" y="995"/>
                  </a:lnTo>
                  <a:lnTo>
                    <a:pt x="574" y="989"/>
                  </a:lnTo>
                  <a:lnTo>
                    <a:pt x="574" y="977"/>
                  </a:lnTo>
                  <a:lnTo>
                    <a:pt x="580" y="965"/>
                  </a:lnTo>
                  <a:lnTo>
                    <a:pt x="580" y="959"/>
                  </a:lnTo>
                  <a:lnTo>
                    <a:pt x="580" y="947"/>
                  </a:lnTo>
                  <a:lnTo>
                    <a:pt x="580" y="941"/>
                  </a:lnTo>
                  <a:lnTo>
                    <a:pt x="580" y="930"/>
                  </a:lnTo>
                  <a:lnTo>
                    <a:pt x="580" y="918"/>
                  </a:lnTo>
                  <a:lnTo>
                    <a:pt x="580" y="912"/>
                  </a:lnTo>
                  <a:lnTo>
                    <a:pt x="580" y="900"/>
                  </a:lnTo>
                  <a:lnTo>
                    <a:pt x="580" y="894"/>
                  </a:lnTo>
                  <a:lnTo>
                    <a:pt x="580" y="882"/>
                  </a:lnTo>
                  <a:lnTo>
                    <a:pt x="580" y="876"/>
                  </a:lnTo>
                  <a:lnTo>
                    <a:pt x="586" y="864"/>
                  </a:lnTo>
                  <a:lnTo>
                    <a:pt x="586" y="859"/>
                  </a:lnTo>
                  <a:lnTo>
                    <a:pt x="586" y="853"/>
                  </a:lnTo>
                  <a:lnTo>
                    <a:pt x="586" y="841"/>
                  </a:lnTo>
                  <a:lnTo>
                    <a:pt x="586" y="835"/>
                  </a:lnTo>
                  <a:lnTo>
                    <a:pt x="586" y="829"/>
                  </a:lnTo>
                  <a:lnTo>
                    <a:pt x="586" y="823"/>
                  </a:lnTo>
                  <a:lnTo>
                    <a:pt x="586" y="811"/>
                  </a:lnTo>
                  <a:lnTo>
                    <a:pt x="586" y="805"/>
                  </a:lnTo>
                  <a:lnTo>
                    <a:pt x="586" y="799"/>
                  </a:lnTo>
                  <a:lnTo>
                    <a:pt x="592" y="793"/>
                  </a:lnTo>
                  <a:lnTo>
                    <a:pt x="592" y="787"/>
                  </a:lnTo>
                  <a:lnTo>
                    <a:pt x="592" y="782"/>
                  </a:lnTo>
                  <a:lnTo>
                    <a:pt x="592" y="776"/>
                  </a:lnTo>
                  <a:lnTo>
                    <a:pt x="592" y="770"/>
                  </a:lnTo>
                  <a:lnTo>
                    <a:pt x="592" y="764"/>
                  </a:lnTo>
                  <a:lnTo>
                    <a:pt x="592" y="758"/>
                  </a:lnTo>
                  <a:lnTo>
                    <a:pt x="592" y="752"/>
                  </a:lnTo>
                  <a:lnTo>
                    <a:pt x="592" y="746"/>
                  </a:lnTo>
                  <a:lnTo>
                    <a:pt x="592" y="740"/>
                  </a:lnTo>
                  <a:lnTo>
                    <a:pt x="598" y="734"/>
                  </a:lnTo>
                  <a:lnTo>
                    <a:pt x="598" y="728"/>
                  </a:lnTo>
                  <a:lnTo>
                    <a:pt x="598" y="722"/>
                  </a:lnTo>
                  <a:lnTo>
                    <a:pt x="598" y="716"/>
                  </a:lnTo>
                  <a:lnTo>
                    <a:pt x="598" y="711"/>
                  </a:lnTo>
                  <a:lnTo>
                    <a:pt x="604" y="711"/>
                  </a:lnTo>
                  <a:lnTo>
                    <a:pt x="604" y="705"/>
                  </a:lnTo>
                  <a:lnTo>
                    <a:pt x="604" y="711"/>
                  </a:lnTo>
                  <a:lnTo>
                    <a:pt x="609" y="711"/>
                  </a:lnTo>
                  <a:lnTo>
                    <a:pt x="609" y="716"/>
                  </a:lnTo>
                  <a:lnTo>
                    <a:pt x="609" y="722"/>
                  </a:lnTo>
                  <a:lnTo>
                    <a:pt x="609" y="728"/>
                  </a:lnTo>
                  <a:lnTo>
                    <a:pt x="609" y="734"/>
                  </a:lnTo>
                  <a:lnTo>
                    <a:pt x="609" y="740"/>
                  </a:lnTo>
                  <a:lnTo>
                    <a:pt x="615" y="740"/>
                  </a:lnTo>
                  <a:lnTo>
                    <a:pt x="615" y="746"/>
                  </a:lnTo>
                  <a:lnTo>
                    <a:pt x="615" y="752"/>
                  </a:lnTo>
                  <a:lnTo>
                    <a:pt x="615" y="758"/>
                  </a:lnTo>
                  <a:lnTo>
                    <a:pt x="615" y="764"/>
                  </a:lnTo>
                  <a:lnTo>
                    <a:pt x="615" y="770"/>
                  </a:lnTo>
                  <a:lnTo>
                    <a:pt x="615" y="776"/>
                  </a:lnTo>
                  <a:lnTo>
                    <a:pt x="615" y="782"/>
                  </a:lnTo>
                  <a:lnTo>
                    <a:pt x="621" y="787"/>
                  </a:lnTo>
                  <a:lnTo>
                    <a:pt x="621" y="793"/>
                  </a:lnTo>
                  <a:lnTo>
                    <a:pt x="621" y="799"/>
                  </a:lnTo>
                  <a:lnTo>
                    <a:pt x="621" y="805"/>
                  </a:lnTo>
                  <a:lnTo>
                    <a:pt x="621" y="811"/>
                  </a:lnTo>
                  <a:lnTo>
                    <a:pt x="621" y="817"/>
                  </a:lnTo>
                  <a:lnTo>
                    <a:pt x="621" y="823"/>
                  </a:lnTo>
                  <a:lnTo>
                    <a:pt x="621" y="829"/>
                  </a:lnTo>
                  <a:lnTo>
                    <a:pt x="621" y="835"/>
                  </a:lnTo>
                </a:path>
              </a:pathLst>
            </a:custGeom>
            <a:noFill/>
            <a:ln w="2857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 name="Freeform 93">
              <a:extLst>
                <a:ext uri="{FF2B5EF4-FFF2-40B4-BE49-F238E27FC236}">
                  <a16:creationId xmlns:a16="http://schemas.microsoft.com/office/drawing/2014/main" id="{D5E896CE-B962-ED38-8429-846054FAC527}"/>
                </a:ext>
              </a:extLst>
            </p:cNvPr>
            <p:cNvSpPr>
              <a:spLocks/>
            </p:cNvSpPr>
            <p:nvPr/>
          </p:nvSpPr>
          <p:spPr bwMode="auto">
            <a:xfrm>
              <a:off x="2542" y="2167"/>
              <a:ext cx="586" cy="1143"/>
            </a:xfrm>
            <a:custGeom>
              <a:avLst/>
              <a:gdLst>
                <a:gd name="T0" fmla="*/ 6 w 586"/>
                <a:gd name="T1" fmla="*/ 835 h 1143"/>
                <a:gd name="T2" fmla="*/ 18 w 586"/>
                <a:gd name="T3" fmla="*/ 894 h 1143"/>
                <a:gd name="T4" fmla="*/ 36 w 586"/>
                <a:gd name="T5" fmla="*/ 871 h 1143"/>
                <a:gd name="T6" fmla="*/ 54 w 586"/>
                <a:gd name="T7" fmla="*/ 817 h 1143"/>
                <a:gd name="T8" fmla="*/ 71 w 586"/>
                <a:gd name="T9" fmla="*/ 758 h 1143"/>
                <a:gd name="T10" fmla="*/ 77 w 586"/>
                <a:gd name="T11" fmla="*/ 699 h 1143"/>
                <a:gd name="T12" fmla="*/ 83 w 586"/>
                <a:gd name="T13" fmla="*/ 634 h 1143"/>
                <a:gd name="T14" fmla="*/ 89 w 586"/>
                <a:gd name="T15" fmla="*/ 557 h 1143"/>
                <a:gd name="T16" fmla="*/ 95 w 586"/>
                <a:gd name="T17" fmla="*/ 480 h 1143"/>
                <a:gd name="T18" fmla="*/ 101 w 586"/>
                <a:gd name="T19" fmla="*/ 385 h 1143"/>
                <a:gd name="T20" fmla="*/ 107 w 586"/>
                <a:gd name="T21" fmla="*/ 255 h 1143"/>
                <a:gd name="T22" fmla="*/ 113 w 586"/>
                <a:gd name="T23" fmla="*/ 142 h 1143"/>
                <a:gd name="T24" fmla="*/ 119 w 586"/>
                <a:gd name="T25" fmla="*/ 54 h 1143"/>
                <a:gd name="T26" fmla="*/ 131 w 586"/>
                <a:gd name="T27" fmla="*/ 6 h 1143"/>
                <a:gd name="T28" fmla="*/ 136 w 586"/>
                <a:gd name="T29" fmla="*/ 71 h 1143"/>
                <a:gd name="T30" fmla="*/ 142 w 586"/>
                <a:gd name="T31" fmla="*/ 142 h 1143"/>
                <a:gd name="T32" fmla="*/ 148 w 586"/>
                <a:gd name="T33" fmla="*/ 249 h 1143"/>
                <a:gd name="T34" fmla="*/ 154 w 586"/>
                <a:gd name="T35" fmla="*/ 385 h 1143"/>
                <a:gd name="T36" fmla="*/ 160 w 586"/>
                <a:gd name="T37" fmla="*/ 521 h 1143"/>
                <a:gd name="T38" fmla="*/ 166 w 586"/>
                <a:gd name="T39" fmla="*/ 657 h 1143"/>
                <a:gd name="T40" fmla="*/ 172 w 586"/>
                <a:gd name="T41" fmla="*/ 788 h 1143"/>
                <a:gd name="T42" fmla="*/ 178 w 586"/>
                <a:gd name="T43" fmla="*/ 918 h 1143"/>
                <a:gd name="T44" fmla="*/ 184 w 586"/>
                <a:gd name="T45" fmla="*/ 1007 h 1143"/>
                <a:gd name="T46" fmla="*/ 190 w 586"/>
                <a:gd name="T47" fmla="*/ 1084 h 1143"/>
                <a:gd name="T48" fmla="*/ 202 w 586"/>
                <a:gd name="T49" fmla="*/ 1143 h 1143"/>
                <a:gd name="T50" fmla="*/ 213 w 586"/>
                <a:gd name="T51" fmla="*/ 1090 h 1143"/>
                <a:gd name="T52" fmla="*/ 225 w 586"/>
                <a:gd name="T53" fmla="*/ 1030 h 1143"/>
                <a:gd name="T54" fmla="*/ 237 w 586"/>
                <a:gd name="T55" fmla="*/ 971 h 1143"/>
                <a:gd name="T56" fmla="*/ 243 w 586"/>
                <a:gd name="T57" fmla="*/ 912 h 1143"/>
                <a:gd name="T58" fmla="*/ 255 w 586"/>
                <a:gd name="T59" fmla="*/ 859 h 1143"/>
                <a:gd name="T60" fmla="*/ 261 w 586"/>
                <a:gd name="T61" fmla="*/ 800 h 1143"/>
                <a:gd name="T62" fmla="*/ 267 w 586"/>
                <a:gd name="T63" fmla="*/ 734 h 1143"/>
                <a:gd name="T64" fmla="*/ 273 w 586"/>
                <a:gd name="T65" fmla="*/ 669 h 1143"/>
                <a:gd name="T66" fmla="*/ 279 w 586"/>
                <a:gd name="T67" fmla="*/ 604 h 1143"/>
                <a:gd name="T68" fmla="*/ 284 w 586"/>
                <a:gd name="T69" fmla="*/ 539 h 1143"/>
                <a:gd name="T70" fmla="*/ 296 w 586"/>
                <a:gd name="T71" fmla="*/ 474 h 1143"/>
                <a:gd name="T72" fmla="*/ 314 w 586"/>
                <a:gd name="T73" fmla="*/ 515 h 1143"/>
                <a:gd name="T74" fmla="*/ 320 w 586"/>
                <a:gd name="T75" fmla="*/ 581 h 1143"/>
                <a:gd name="T76" fmla="*/ 338 w 586"/>
                <a:gd name="T77" fmla="*/ 563 h 1143"/>
                <a:gd name="T78" fmla="*/ 350 w 586"/>
                <a:gd name="T79" fmla="*/ 498 h 1143"/>
                <a:gd name="T80" fmla="*/ 355 w 586"/>
                <a:gd name="T81" fmla="*/ 433 h 1143"/>
                <a:gd name="T82" fmla="*/ 361 w 586"/>
                <a:gd name="T83" fmla="*/ 367 h 1143"/>
                <a:gd name="T84" fmla="*/ 367 w 586"/>
                <a:gd name="T85" fmla="*/ 308 h 1143"/>
                <a:gd name="T86" fmla="*/ 391 w 586"/>
                <a:gd name="T87" fmla="*/ 338 h 1143"/>
                <a:gd name="T88" fmla="*/ 397 w 586"/>
                <a:gd name="T89" fmla="*/ 403 h 1143"/>
                <a:gd name="T90" fmla="*/ 403 w 586"/>
                <a:gd name="T91" fmla="*/ 480 h 1143"/>
                <a:gd name="T92" fmla="*/ 409 w 586"/>
                <a:gd name="T93" fmla="*/ 581 h 1143"/>
                <a:gd name="T94" fmla="*/ 415 w 586"/>
                <a:gd name="T95" fmla="*/ 693 h 1143"/>
                <a:gd name="T96" fmla="*/ 415 w 586"/>
                <a:gd name="T97" fmla="*/ 805 h 1143"/>
                <a:gd name="T98" fmla="*/ 421 w 586"/>
                <a:gd name="T99" fmla="*/ 894 h 1143"/>
                <a:gd name="T100" fmla="*/ 427 w 586"/>
                <a:gd name="T101" fmla="*/ 965 h 1143"/>
                <a:gd name="T102" fmla="*/ 444 w 586"/>
                <a:gd name="T103" fmla="*/ 1001 h 1143"/>
                <a:gd name="T104" fmla="*/ 450 w 586"/>
                <a:gd name="T105" fmla="*/ 930 h 1143"/>
                <a:gd name="T106" fmla="*/ 456 w 586"/>
                <a:gd name="T107" fmla="*/ 859 h 1143"/>
                <a:gd name="T108" fmla="*/ 462 w 586"/>
                <a:gd name="T109" fmla="*/ 788 h 1143"/>
                <a:gd name="T110" fmla="*/ 480 w 586"/>
                <a:gd name="T111" fmla="*/ 758 h 1143"/>
                <a:gd name="T112" fmla="*/ 492 w 586"/>
                <a:gd name="T113" fmla="*/ 817 h 1143"/>
                <a:gd name="T114" fmla="*/ 515 w 586"/>
                <a:gd name="T115" fmla="*/ 800 h 1143"/>
                <a:gd name="T116" fmla="*/ 527 w 586"/>
                <a:gd name="T117" fmla="*/ 740 h 1143"/>
                <a:gd name="T118" fmla="*/ 539 w 586"/>
                <a:gd name="T119" fmla="*/ 687 h 1143"/>
                <a:gd name="T120" fmla="*/ 557 w 586"/>
                <a:gd name="T121" fmla="*/ 634 h 1143"/>
                <a:gd name="T122" fmla="*/ 574 w 586"/>
                <a:gd name="T123" fmla="*/ 586 h 1143"/>
                <a:gd name="T124" fmla="*/ 580 w 586"/>
                <a:gd name="T125" fmla="*/ 527 h 1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6" h="1143">
                  <a:moveTo>
                    <a:pt x="0" y="776"/>
                  </a:moveTo>
                  <a:lnTo>
                    <a:pt x="0" y="782"/>
                  </a:lnTo>
                  <a:lnTo>
                    <a:pt x="6" y="788"/>
                  </a:lnTo>
                  <a:lnTo>
                    <a:pt x="6" y="794"/>
                  </a:lnTo>
                  <a:lnTo>
                    <a:pt x="6" y="800"/>
                  </a:lnTo>
                  <a:lnTo>
                    <a:pt x="6" y="805"/>
                  </a:lnTo>
                  <a:lnTo>
                    <a:pt x="6" y="811"/>
                  </a:lnTo>
                  <a:lnTo>
                    <a:pt x="6" y="817"/>
                  </a:lnTo>
                  <a:lnTo>
                    <a:pt x="6" y="823"/>
                  </a:lnTo>
                  <a:lnTo>
                    <a:pt x="6" y="829"/>
                  </a:lnTo>
                  <a:lnTo>
                    <a:pt x="6" y="835"/>
                  </a:lnTo>
                  <a:lnTo>
                    <a:pt x="6" y="841"/>
                  </a:lnTo>
                  <a:lnTo>
                    <a:pt x="12" y="847"/>
                  </a:lnTo>
                  <a:lnTo>
                    <a:pt x="12" y="853"/>
                  </a:lnTo>
                  <a:lnTo>
                    <a:pt x="12" y="859"/>
                  </a:lnTo>
                  <a:lnTo>
                    <a:pt x="12" y="865"/>
                  </a:lnTo>
                  <a:lnTo>
                    <a:pt x="12" y="871"/>
                  </a:lnTo>
                  <a:lnTo>
                    <a:pt x="12" y="876"/>
                  </a:lnTo>
                  <a:lnTo>
                    <a:pt x="12" y="882"/>
                  </a:lnTo>
                  <a:lnTo>
                    <a:pt x="18" y="882"/>
                  </a:lnTo>
                  <a:lnTo>
                    <a:pt x="18" y="888"/>
                  </a:lnTo>
                  <a:lnTo>
                    <a:pt x="18" y="894"/>
                  </a:lnTo>
                  <a:lnTo>
                    <a:pt x="18" y="900"/>
                  </a:lnTo>
                  <a:lnTo>
                    <a:pt x="24" y="900"/>
                  </a:lnTo>
                  <a:lnTo>
                    <a:pt x="24" y="906"/>
                  </a:lnTo>
                  <a:lnTo>
                    <a:pt x="24" y="900"/>
                  </a:lnTo>
                  <a:lnTo>
                    <a:pt x="30" y="900"/>
                  </a:lnTo>
                  <a:lnTo>
                    <a:pt x="30" y="894"/>
                  </a:lnTo>
                  <a:lnTo>
                    <a:pt x="30" y="888"/>
                  </a:lnTo>
                  <a:lnTo>
                    <a:pt x="36" y="888"/>
                  </a:lnTo>
                  <a:lnTo>
                    <a:pt x="36" y="882"/>
                  </a:lnTo>
                  <a:lnTo>
                    <a:pt x="36" y="876"/>
                  </a:lnTo>
                  <a:lnTo>
                    <a:pt x="36" y="871"/>
                  </a:lnTo>
                  <a:lnTo>
                    <a:pt x="42" y="871"/>
                  </a:lnTo>
                  <a:lnTo>
                    <a:pt x="42" y="865"/>
                  </a:lnTo>
                  <a:lnTo>
                    <a:pt x="42" y="859"/>
                  </a:lnTo>
                  <a:lnTo>
                    <a:pt x="42" y="853"/>
                  </a:lnTo>
                  <a:lnTo>
                    <a:pt x="42" y="847"/>
                  </a:lnTo>
                  <a:lnTo>
                    <a:pt x="48" y="847"/>
                  </a:lnTo>
                  <a:lnTo>
                    <a:pt x="48" y="841"/>
                  </a:lnTo>
                  <a:lnTo>
                    <a:pt x="48" y="835"/>
                  </a:lnTo>
                  <a:lnTo>
                    <a:pt x="48" y="829"/>
                  </a:lnTo>
                  <a:lnTo>
                    <a:pt x="48" y="823"/>
                  </a:lnTo>
                  <a:lnTo>
                    <a:pt x="54" y="817"/>
                  </a:lnTo>
                  <a:lnTo>
                    <a:pt x="54" y="811"/>
                  </a:lnTo>
                  <a:lnTo>
                    <a:pt x="54" y="805"/>
                  </a:lnTo>
                  <a:lnTo>
                    <a:pt x="54" y="800"/>
                  </a:lnTo>
                  <a:lnTo>
                    <a:pt x="59" y="794"/>
                  </a:lnTo>
                  <a:lnTo>
                    <a:pt x="59" y="788"/>
                  </a:lnTo>
                  <a:lnTo>
                    <a:pt x="59" y="782"/>
                  </a:lnTo>
                  <a:lnTo>
                    <a:pt x="65" y="776"/>
                  </a:lnTo>
                  <a:lnTo>
                    <a:pt x="65" y="770"/>
                  </a:lnTo>
                  <a:lnTo>
                    <a:pt x="65" y="764"/>
                  </a:lnTo>
                  <a:lnTo>
                    <a:pt x="65" y="758"/>
                  </a:lnTo>
                  <a:lnTo>
                    <a:pt x="71" y="758"/>
                  </a:lnTo>
                  <a:lnTo>
                    <a:pt x="71" y="752"/>
                  </a:lnTo>
                  <a:lnTo>
                    <a:pt x="71" y="746"/>
                  </a:lnTo>
                  <a:lnTo>
                    <a:pt x="71" y="740"/>
                  </a:lnTo>
                  <a:lnTo>
                    <a:pt x="71" y="734"/>
                  </a:lnTo>
                  <a:lnTo>
                    <a:pt x="71" y="728"/>
                  </a:lnTo>
                  <a:lnTo>
                    <a:pt x="77" y="728"/>
                  </a:lnTo>
                  <a:lnTo>
                    <a:pt x="77" y="723"/>
                  </a:lnTo>
                  <a:lnTo>
                    <a:pt x="77" y="717"/>
                  </a:lnTo>
                  <a:lnTo>
                    <a:pt x="77" y="711"/>
                  </a:lnTo>
                  <a:lnTo>
                    <a:pt x="77" y="705"/>
                  </a:lnTo>
                  <a:lnTo>
                    <a:pt x="77" y="699"/>
                  </a:lnTo>
                  <a:lnTo>
                    <a:pt x="77" y="693"/>
                  </a:lnTo>
                  <a:lnTo>
                    <a:pt x="77" y="687"/>
                  </a:lnTo>
                  <a:lnTo>
                    <a:pt x="77" y="681"/>
                  </a:lnTo>
                  <a:lnTo>
                    <a:pt x="83" y="675"/>
                  </a:lnTo>
                  <a:lnTo>
                    <a:pt x="83" y="669"/>
                  </a:lnTo>
                  <a:lnTo>
                    <a:pt x="83" y="663"/>
                  </a:lnTo>
                  <a:lnTo>
                    <a:pt x="83" y="657"/>
                  </a:lnTo>
                  <a:lnTo>
                    <a:pt x="83" y="652"/>
                  </a:lnTo>
                  <a:lnTo>
                    <a:pt x="83" y="646"/>
                  </a:lnTo>
                  <a:lnTo>
                    <a:pt x="83" y="640"/>
                  </a:lnTo>
                  <a:lnTo>
                    <a:pt x="83" y="634"/>
                  </a:lnTo>
                  <a:lnTo>
                    <a:pt x="83" y="622"/>
                  </a:lnTo>
                  <a:lnTo>
                    <a:pt x="83" y="616"/>
                  </a:lnTo>
                  <a:lnTo>
                    <a:pt x="89" y="610"/>
                  </a:lnTo>
                  <a:lnTo>
                    <a:pt x="89" y="604"/>
                  </a:lnTo>
                  <a:lnTo>
                    <a:pt x="89" y="592"/>
                  </a:lnTo>
                  <a:lnTo>
                    <a:pt x="89" y="586"/>
                  </a:lnTo>
                  <a:lnTo>
                    <a:pt x="89" y="581"/>
                  </a:lnTo>
                  <a:lnTo>
                    <a:pt x="89" y="575"/>
                  </a:lnTo>
                  <a:lnTo>
                    <a:pt x="89" y="569"/>
                  </a:lnTo>
                  <a:lnTo>
                    <a:pt x="89" y="563"/>
                  </a:lnTo>
                  <a:lnTo>
                    <a:pt x="89" y="557"/>
                  </a:lnTo>
                  <a:lnTo>
                    <a:pt x="89" y="551"/>
                  </a:lnTo>
                  <a:lnTo>
                    <a:pt x="89" y="545"/>
                  </a:lnTo>
                  <a:lnTo>
                    <a:pt x="95" y="539"/>
                  </a:lnTo>
                  <a:lnTo>
                    <a:pt x="95" y="527"/>
                  </a:lnTo>
                  <a:lnTo>
                    <a:pt x="95" y="521"/>
                  </a:lnTo>
                  <a:lnTo>
                    <a:pt x="95" y="515"/>
                  </a:lnTo>
                  <a:lnTo>
                    <a:pt x="95" y="509"/>
                  </a:lnTo>
                  <a:lnTo>
                    <a:pt x="95" y="504"/>
                  </a:lnTo>
                  <a:lnTo>
                    <a:pt x="95" y="492"/>
                  </a:lnTo>
                  <a:lnTo>
                    <a:pt x="95" y="486"/>
                  </a:lnTo>
                  <a:lnTo>
                    <a:pt x="95" y="480"/>
                  </a:lnTo>
                  <a:lnTo>
                    <a:pt x="95" y="468"/>
                  </a:lnTo>
                  <a:lnTo>
                    <a:pt x="95" y="462"/>
                  </a:lnTo>
                  <a:lnTo>
                    <a:pt x="101" y="456"/>
                  </a:lnTo>
                  <a:lnTo>
                    <a:pt x="101" y="444"/>
                  </a:lnTo>
                  <a:lnTo>
                    <a:pt x="101" y="438"/>
                  </a:lnTo>
                  <a:lnTo>
                    <a:pt x="101" y="427"/>
                  </a:lnTo>
                  <a:lnTo>
                    <a:pt x="101" y="421"/>
                  </a:lnTo>
                  <a:lnTo>
                    <a:pt x="101" y="415"/>
                  </a:lnTo>
                  <a:lnTo>
                    <a:pt x="101" y="403"/>
                  </a:lnTo>
                  <a:lnTo>
                    <a:pt x="101" y="391"/>
                  </a:lnTo>
                  <a:lnTo>
                    <a:pt x="101" y="385"/>
                  </a:lnTo>
                  <a:lnTo>
                    <a:pt x="101" y="373"/>
                  </a:lnTo>
                  <a:lnTo>
                    <a:pt x="101" y="361"/>
                  </a:lnTo>
                  <a:lnTo>
                    <a:pt x="101" y="350"/>
                  </a:lnTo>
                  <a:lnTo>
                    <a:pt x="107" y="338"/>
                  </a:lnTo>
                  <a:lnTo>
                    <a:pt x="107" y="326"/>
                  </a:lnTo>
                  <a:lnTo>
                    <a:pt x="107" y="314"/>
                  </a:lnTo>
                  <a:lnTo>
                    <a:pt x="107" y="302"/>
                  </a:lnTo>
                  <a:lnTo>
                    <a:pt x="107" y="290"/>
                  </a:lnTo>
                  <a:lnTo>
                    <a:pt x="107" y="279"/>
                  </a:lnTo>
                  <a:lnTo>
                    <a:pt x="107" y="267"/>
                  </a:lnTo>
                  <a:lnTo>
                    <a:pt x="107" y="255"/>
                  </a:lnTo>
                  <a:lnTo>
                    <a:pt x="107" y="243"/>
                  </a:lnTo>
                  <a:lnTo>
                    <a:pt x="107" y="231"/>
                  </a:lnTo>
                  <a:lnTo>
                    <a:pt x="107" y="219"/>
                  </a:lnTo>
                  <a:lnTo>
                    <a:pt x="113" y="214"/>
                  </a:lnTo>
                  <a:lnTo>
                    <a:pt x="113" y="202"/>
                  </a:lnTo>
                  <a:lnTo>
                    <a:pt x="113" y="190"/>
                  </a:lnTo>
                  <a:lnTo>
                    <a:pt x="113" y="178"/>
                  </a:lnTo>
                  <a:lnTo>
                    <a:pt x="113" y="166"/>
                  </a:lnTo>
                  <a:lnTo>
                    <a:pt x="113" y="160"/>
                  </a:lnTo>
                  <a:lnTo>
                    <a:pt x="113" y="148"/>
                  </a:lnTo>
                  <a:lnTo>
                    <a:pt x="113" y="142"/>
                  </a:lnTo>
                  <a:lnTo>
                    <a:pt x="113" y="131"/>
                  </a:lnTo>
                  <a:lnTo>
                    <a:pt x="113" y="125"/>
                  </a:lnTo>
                  <a:lnTo>
                    <a:pt x="113" y="113"/>
                  </a:lnTo>
                  <a:lnTo>
                    <a:pt x="119" y="107"/>
                  </a:lnTo>
                  <a:lnTo>
                    <a:pt x="119" y="101"/>
                  </a:lnTo>
                  <a:lnTo>
                    <a:pt x="119" y="89"/>
                  </a:lnTo>
                  <a:lnTo>
                    <a:pt x="119" y="83"/>
                  </a:lnTo>
                  <a:lnTo>
                    <a:pt x="119" y="77"/>
                  </a:lnTo>
                  <a:lnTo>
                    <a:pt x="119" y="66"/>
                  </a:lnTo>
                  <a:lnTo>
                    <a:pt x="119" y="60"/>
                  </a:lnTo>
                  <a:lnTo>
                    <a:pt x="119" y="54"/>
                  </a:lnTo>
                  <a:lnTo>
                    <a:pt x="119" y="48"/>
                  </a:lnTo>
                  <a:lnTo>
                    <a:pt x="119" y="42"/>
                  </a:lnTo>
                  <a:lnTo>
                    <a:pt x="119" y="36"/>
                  </a:lnTo>
                  <a:lnTo>
                    <a:pt x="125" y="30"/>
                  </a:lnTo>
                  <a:lnTo>
                    <a:pt x="125" y="24"/>
                  </a:lnTo>
                  <a:lnTo>
                    <a:pt x="125" y="18"/>
                  </a:lnTo>
                  <a:lnTo>
                    <a:pt x="125" y="12"/>
                  </a:lnTo>
                  <a:lnTo>
                    <a:pt x="125" y="6"/>
                  </a:lnTo>
                  <a:lnTo>
                    <a:pt x="125" y="0"/>
                  </a:lnTo>
                  <a:lnTo>
                    <a:pt x="131" y="0"/>
                  </a:lnTo>
                  <a:lnTo>
                    <a:pt x="131" y="6"/>
                  </a:lnTo>
                  <a:lnTo>
                    <a:pt x="131" y="12"/>
                  </a:lnTo>
                  <a:lnTo>
                    <a:pt x="131" y="18"/>
                  </a:lnTo>
                  <a:lnTo>
                    <a:pt x="131" y="24"/>
                  </a:lnTo>
                  <a:lnTo>
                    <a:pt x="131" y="30"/>
                  </a:lnTo>
                  <a:lnTo>
                    <a:pt x="136" y="36"/>
                  </a:lnTo>
                  <a:lnTo>
                    <a:pt x="136" y="42"/>
                  </a:lnTo>
                  <a:lnTo>
                    <a:pt x="136" y="48"/>
                  </a:lnTo>
                  <a:lnTo>
                    <a:pt x="136" y="54"/>
                  </a:lnTo>
                  <a:lnTo>
                    <a:pt x="136" y="60"/>
                  </a:lnTo>
                  <a:lnTo>
                    <a:pt x="136" y="66"/>
                  </a:lnTo>
                  <a:lnTo>
                    <a:pt x="136" y="71"/>
                  </a:lnTo>
                  <a:lnTo>
                    <a:pt x="136" y="77"/>
                  </a:lnTo>
                  <a:lnTo>
                    <a:pt x="136" y="83"/>
                  </a:lnTo>
                  <a:lnTo>
                    <a:pt x="136" y="89"/>
                  </a:lnTo>
                  <a:lnTo>
                    <a:pt x="142" y="95"/>
                  </a:lnTo>
                  <a:lnTo>
                    <a:pt x="142" y="101"/>
                  </a:lnTo>
                  <a:lnTo>
                    <a:pt x="142" y="107"/>
                  </a:lnTo>
                  <a:lnTo>
                    <a:pt x="142" y="113"/>
                  </a:lnTo>
                  <a:lnTo>
                    <a:pt x="142" y="119"/>
                  </a:lnTo>
                  <a:lnTo>
                    <a:pt x="142" y="125"/>
                  </a:lnTo>
                  <a:lnTo>
                    <a:pt x="142" y="131"/>
                  </a:lnTo>
                  <a:lnTo>
                    <a:pt x="142" y="142"/>
                  </a:lnTo>
                  <a:lnTo>
                    <a:pt x="142" y="148"/>
                  </a:lnTo>
                  <a:lnTo>
                    <a:pt x="142" y="154"/>
                  </a:lnTo>
                  <a:lnTo>
                    <a:pt x="142" y="166"/>
                  </a:lnTo>
                  <a:lnTo>
                    <a:pt x="148" y="172"/>
                  </a:lnTo>
                  <a:lnTo>
                    <a:pt x="148" y="178"/>
                  </a:lnTo>
                  <a:lnTo>
                    <a:pt x="148" y="190"/>
                  </a:lnTo>
                  <a:lnTo>
                    <a:pt x="148" y="202"/>
                  </a:lnTo>
                  <a:lnTo>
                    <a:pt x="148" y="214"/>
                  </a:lnTo>
                  <a:lnTo>
                    <a:pt x="148" y="225"/>
                  </a:lnTo>
                  <a:lnTo>
                    <a:pt x="148" y="237"/>
                  </a:lnTo>
                  <a:lnTo>
                    <a:pt x="148" y="249"/>
                  </a:lnTo>
                  <a:lnTo>
                    <a:pt x="148" y="261"/>
                  </a:lnTo>
                  <a:lnTo>
                    <a:pt x="148" y="273"/>
                  </a:lnTo>
                  <a:lnTo>
                    <a:pt x="148" y="285"/>
                  </a:lnTo>
                  <a:lnTo>
                    <a:pt x="154" y="296"/>
                  </a:lnTo>
                  <a:lnTo>
                    <a:pt x="154" y="308"/>
                  </a:lnTo>
                  <a:lnTo>
                    <a:pt x="154" y="320"/>
                  </a:lnTo>
                  <a:lnTo>
                    <a:pt x="154" y="332"/>
                  </a:lnTo>
                  <a:lnTo>
                    <a:pt x="154" y="344"/>
                  </a:lnTo>
                  <a:lnTo>
                    <a:pt x="154" y="356"/>
                  </a:lnTo>
                  <a:lnTo>
                    <a:pt x="154" y="367"/>
                  </a:lnTo>
                  <a:lnTo>
                    <a:pt x="154" y="385"/>
                  </a:lnTo>
                  <a:lnTo>
                    <a:pt x="154" y="391"/>
                  </a:lnTo>
                  <a:lnTo>
                    <a:pt x="154" y="409"/>
                  </a:lnTo>
                  <a:lnTo>
                    <a:pt x="154" y="421"/>
                  </a:lnTo>
                  <a:lnTo>
                    <a:pt x="154" y="433"/>
                  </a:lnTo>
                  <a:lnTo>
                    <a:pt x="160" y="444"/>
                  </a:lnTo>
                  <a:lnTo>
                    <a:pt x="160" y="456"/>
                  </a:lnTo>
                  <a:lnTo>
                    <a:pt x="160" y="468"/>
                  </a:lnTo>
                  <a:lnTo>
                    <a:pt x="160" y="480"/>
                  </a:lnTo>
                  <a:lnTo>
                    <a:pt x="160" y="492"/>
                  </a:lnTo>
                  <a:lnTo>
                    <a:pt x="160" y="504"/>
                  </a:lnTo>
                  <a:lnTo>
                    <a:pt x="160" y="521"/>
                  </a:lnTo>
                  <a:lnTo>
                    <a:pt x="160" y="533"/>
                  </a:lnTo>
                  <a:lnTo>
                    <a:pt x="160" y="545"/>
                  </a:lnTo>
                  <a:lnTo>
                    <a:pt x="160" y="557"/>
                  </a:lnTo>
                  <a:lnTo>
                    <a:pt x="160" y="569"/>
                  </a:lnTo>
                  <a:lnTo>
                    <a:pt x="166" y="581"/>
                  </a:lnTo>
                  <a:lnTo>
                    <a:pt x="166" y="592"/>
                  </a:lnTo>
                  <a:lnTo>
                    <a:pt x="166" y="604"/>
                  </a:lnTo>
                  <a:lnTo>
                    <a:pt x="166" y="616"/>
                  </a:lnTo>
                  <a:lnTo>
                    <a:pt x="166" y="628"/>
                  </a:lnTo>
                  <a:lnTo>
                    <a:pt x="166" y="640"/>
                  </a:lnTo>
                  <a:lnTo>
                    <a:pt x="166" y="657"/>
                  </a:lnTo>
                  <a:lnTo>
                    <a:pt x="166" y="663"/>
                  </a:lnTo>
                  <a:lnTo>
                    <a:pt x="166" y="681"/>
                  </a:lnTo>
                  <a:lnTo>
                    <a:pt x="166" y="693"/>
                  </a:lnTo>
                  <a:lnTo>
                    <a:pt x="166" y="705"/>
                  </a:lnTo>
                  <a:lnTo>
                    <a:pt x="172" y="717"/>
                  </a:lnTo>
                  <a:lnTo>
                    <a:pt x="172" y="728"/>
                  </a:lnTo>
                  <a:lnTo>
                    <a:pt x="172" y="740"/>
                  </a:lnTo>
                  <a:lnTo>
                    <a:pt x="172" y="752"/>
                  </a:lnTo>
                  <a:lnTo>
                    <a:pt x="172" y="764"/>
                  </a:lnTo>
                  <a:lnTo>
                    <a:pt x="172" y="776"/>
                  </a:lnTo>
                  <a:lnTo>
                    <a:pt x="172" y="788"/>
                  </a:lnTo>
                  <a:lnTo>
                    <a:pt x="172" y="800"/>
                  </a:lnTo>
                  <a:lnTo>
                    <a:pt x="172" y="811"/>
                  </a:lnTo>
                  <a:lnTo>
                    <a:pt x="172" y="823"/>
                  </a:lnTo>
                  <a:lnTo>
                    <a:pt x="172" y="835"/>
                  </a:lnTo>
                  <a:lnTo>
                    <a:pt x="178" y="847"/>
                  </a:lnTo>
                  <a:lnTo>
                    <a:pt x="178" y="859"/>
                  </a:lnTo>
                  <a:lnTo>
                    <a:pt x="178" y="871"/>
                  </a:lnTo>
                  <a:lnTo>
                    <a:pt x="178" y="882"/>
                  </a:lnTo>
                  <a:lnTo>
                    <a:pt x="178" y="894"/>
                  </a:lnTo>
                  <a:lnTo>
                    <a:pt x="178" y="906"/>
                  </a:lnTo>
                  <a:lnTo>
                    <a:pt x="178" y="918"/>
                  </a:lnTo>
                  <a:lnTo>
                    <a:pt x="178" y="924"/>
                  </a:lnTo>
                  <a:lnTo>
                    <a:pt x="178" y="936"/>
                  </a:lnTo>
                  <a:lnTo>
                    <a:pt x="178" y="942"/>
                  </a:lnTo>
                  <a:lnTo>
                    <a:pt x="178" y="947"/>
                  </a:lnTo>
                  <a:lnTo>
                    <a:pt x="184" y="959"/>
                  </a:lnTo>
                  <a:lnTo>
                    <a:pt x="184" y="965"/>
                  </a:lnTo>
                  <a:lnTo>
                    <a:pt x="184" y="977"/>
                  </a:lnTo>
                  <a:lnTo>
                    <a:pt x="184" y="983"/>
                  </a:lnTo>
                  <a:lnTo>
                    <a:pt x="184" y="995"/>
                  </a:lnTo>
                  <a:lnTo>
                    <a:pt x="184" y="1001"/>
                  </a:lnTo>
                  <a:lnTo>
                    <a:pt x="184" y="1007"/>
                  </a:lnTo>
                  <a:lnTo>
                    <a:pt x="184" y="1013"/>
                  </a:lnTo>
                  <a:lnTo>
                    <a:pt x="184" y="1024"/>
                  </a:lnTo>
                  <a:lnTo>
                    <a:pt x="184" y="1030"/>
                  </a:lnTo>
                  <a:lnTo>
                    <a:pt x="184" y="1036"/>
                  </a:lnTo>
                  <a:lnTo>
                    <a:pt x="184" y="1042"/>
                  </a:lnTo>
                  <a:lnTo>
                    <a:pt x="190" y="1054"/>
                  </a:lnTo>
                  <a:lnTo>
                    <a:pt x="190" y="1060"/>
                  </a:lnTo>
                  <a:lnTo>
                    <a:pt x="190" y="1066"/>
                  </a:lnTo>
                  <a:lnTo>
                    <a:pt x="190" y="1072"/>
                  </a:lnTo>
                  <a:lnTo>
                    <a:pt x="190" y="1078"/>
                  </a:lnTo>
                  <a:lnTo>
                    <a:pt x="190" y="1084"/>
                  </a:lnTo>
                  <a:lnTo>
                    <a:pt x="190" y="1090"/>
                  </a:lnTo>
                  <a:lnTo>
                    <a:pt x="190" y="1095"/>
                  </a:lnTo>
                  <a:lnTo>
                    <a:pt x="190" y="1101"/>
                  </a:lnTo>
                  <a:lnTo>
                    <a:pt x="190" y="1107"/>
                  </a:lnTo>
                  <a:lnTo>
                    <a:pt x="196" y="1113"/>
                  </a:lnTo>
                  <a:lnTo>
                    <a:pt x="196" y="1119"/>
                  </a:lnTo>
                  <a:lnTo>
                    <a:pt x="196" y="1125"/>
                  </a:lnTo>
                  <a:lnTo>
                    <a:pt x="196" y="1131"/>
                  </a:lnTo>
                  <a:lnTo>
                    <a:pt x="196" y="1137"/>
                  </a:lnTo>
                  <a:lnTo>
                    <a:pt x="196" y="1143"/>
                  </a:lnTo>
                  <a:lnTo>
                    <a:pt x="202" y="1143"/>
                  </a:lnTo>
                  <a:lnTo>
                    <a:pt x="202" y="1137"/>
                  </a:lnTo>
                  <a:lnTo>
                    <a:pt x="207" y="1137"/>
                  </a:lnTo>
                  <a:lnTo>
                    <a:pt x="207" y="1131"/>
                  </a:lnTo>
                  <a:lnTo>
                    <a:pt x="207" y="1125"/>
                  </a:lnTo>
                  <a:lnTo>
                    <a:pt x="207" y="1119"/>
                  </a:lnTo>
                  <a:lnTo>
                    <a:pt x="207" y="1113"/>
                  </a:lnTo>
                  <a:lnTo>
                    <a:pt x="213" y="1113"/>
                  </a:lnTo>
                  <a:lnTo>
                    <a:pt x="213" y="1107"/>
                  </a:lnTo>
                  <a:lnTo>
                    <a:pt x="213" y="1101"/>
                  </a:lnTo>
                  <a:lnTo>
                    <a:pt x="213" y="1095"/>
                  </a:lnTo>
                  <a:lnTo>
                    <a:pt x="213" y="1090"/>
                  </a:lnTo>
                  <a:lnTo>
                    <a:pt x="213" y="1084"/>
                  </a:lnTo>
                  <a:lnTo>
                    <a:pt x="219" y="1084"/>
                  </a:lnTo>
                  <a:lnTo>
                    <a:pt x="219" y="1078"/>
                  </a:lnTo>
                  <a:lnTo>
                    <a:pt x="219" y="1072"/>
                  </a:lnTo>
                  <a:lnTo>
                    <a:pt x="219" y="1066"/>
                  </a:lnTo>
                  <a:lnTo>
                    <a:pt x="219" y="1060"/>
                  </a:lnTo>
                  <a:lnTo>
                    <a:pt x="219" y="1054"/>
                  </a:lnTo>
                  <a:lnTo>
                    <a:pt x="219" y="1048"/>
                  </a:lnTo>
                  <a:lnTo>
                    <a:pt x="225" y="1042"/>
                  </a:lnTo>
                  <a:lnTo>
                    <a:pt x="225" y="1036"/>
                  </a:lnTo>
                  <a:lnTo>
                    <a:pt x="225" y="1030"/>
                  </a:lnTo>
                  <a:lnTo>
                    <a:pt x="225" y="1024"/>
                  </a:lnTo>
                  <a:lnTo>
                    <a:pt x="225" y="1019"/>
                  </a:lnTo>
                  <a:lnTo>
                    <a:pt x="231" y="1019"/>
                  </a:lnTo>
                  <a:lnTo>
                    <a:pt x="231" y="1013"/>
                  </a:lnTo>
                  <a:lnTo>
                    <a:pt x="231" y="1007"/>
                  </a:lnTo>
                  <a:lnTo>
                    <a:pt x="231" y="1001"/>
                  </a:lnTo>
                  <a:lnTo>
                    <a:pt x="231" y="995"/>
                  </a:lnTo>
                  <a:lnTo>
                    <a:pt x="237" y="989"/>
                  </a:lnTo>
                  <a:lnTo>
                    <a:pt x="237" y="983"/>
                  </a:lnTo>
                  <a:lnTo>
                    <a:pt x="237" y="977"/>
                  </a:lnTo>
                  <a:lnTo>
                    <a:pt x="237" y="971"/>
                  </a:lnTo>
                  <a:lnTo>
                    <a:pt x="237" y="965"/>
                  </a:lnTo>
                  <a:lnTo>
                    <a:pt x="237" y="959"/>
                  </a:lnTo>
                  <a:lnTo>
                    <a:pt x="237" y="953"/>
                  </a:lnTo>
                  <a:lnTo>
                    <a:pt x="237" y="947"/>
                  </a:lnTo>
                  <a:lnTo>
                    <a:pt x="243" y="947"/>
                  </a:lnTo>
                  <a:lnTo>
                    <a:pt x="243" y="942"/>
                  </a:lnTo>
                  <a:lnTo>
                    <a:pt x="243" y="936"/>
                  </a:lnTo>
                  <a:lnTo>
                    <a:pt x="243" y="930"/>
                  </a:lnTo>
                  <a:lnTo>
                    <a:pt x="243" y="924"/>
                  </a:lnTo>
                  <a:lnTo>
                    <a:pt x="243" y="918"/>
                  </a:lnTo>
                  <a:lnTo>
                    <a:pt x="243" y="912"/>
                  </a:lnTo>
                  <a:lnTo>
                    <a:pt x="243" y="906"/>
                  </a:lnTo>
                  <a:lnTo>
                    <a:pt x="243" y="900"/>
                  </a:lnTo>
                  <a:lnTo>
                    <a:pt x="249" y="900"/>
                  </a:lnTo>
                  <a:lnTo>
                    <a:pt x="249" y="894"/>
                  </a:lnTo>
                  <a:lnTo>
                    <a:pt x="249" y="888"/>
                  </a:lnTo>
                  <a:lnTo>
                    <a:pt x="249" y="882"/>
                  </a:lnTo>
                  <a:lnTo>
                    <a:pt x="249" y="876"/>
                  </a:lnTo>
                  <a:lnTo>
                    <a:pt x="249" y="871"/>
                  </a:lnTo>
                  <a:lnTo>
                    <a:pt x="249" y="865"/>
                  </a:lnTo>
                  <a:lnTo>
                    <a:pt x="249" y="859"/>
                  </a:lnTo>
                  <a:lnTo>
                    <a:pt x="255" y="859"/>
                  </a:lnTo>
                  <a:lnTo>
                    <a:pt x="255" y="853"/>
                  </a:lnTo>
                  <a:lnTo>
                    <a:pt x="255" y="847"/>
                  </a:lnTo>
                  <a:lnTo>
                    <a:pt x="255" y="841"/>
                  </a:lnTo>
                  <a:lnTo>
                    <a:pt x="255" y="835"/>
                  </a:lnTo>
                  <a:lnTo>
                    <a:pt x="255" y="829"/>
                  </a:lnTo>
                  <a:lnTo>
                    <a:pt x="255" y="823"/>
                  </a:lnTo>
                  <a:lnTo>
                    <a:pt x="255" y="817"/>
                  </a:lnTo>
                  <a:lnTo>
                    <a:pt x="255" y="811"/>
                  </a:lnTo>
                  <a:lnTo>
                    <a:pt x="261" y="811"/>
                  </a:lnTo>
                  <a:lnTo>
                    <a:pt x="261" y="805"/>
                  </a:lnTo>
                  <a:lnTo>
                    <a:pt x="261" y="800"/>
                  </a:lnTo>
                  <a:lnTo>
                    <a:pt x="261" y="794"/>
                  </a:lnTo>
                  <a:lnTo>
                    <a:pt x="261" y="788"/>
                  </a:lnTo>
                  <a:lnTo>
                    <a:pt x="261" y="782"/>
                  </a:lnTo>
                  <a:lnTo>
                    <a:pt x="261" y="776"/>
                  </a:lnTo>
                  <a:lnTo>
                    <a:pt x="261" y="770"/>
                  </a:lnTo>
                  <a:lnTo>
                    <a:pt x="261" y="764"/>
                  </a:lnTo>
                  <a:lnTo>
                    <a:pt x="261" y="758"/>
                  </a:lnTo>
                  <a:lnTo>
                    <a:pt x="261" y="752"/>
                  </a:lnTo>
                  <a:lnTo>
                    <a:pt x="267" y="746"/>
                  </a:lnTo>
                  <a:lnTo>
                    <a:pt x="267" y="740"/>
                  </a:lnTo>
                  <a:lnTo>
                    <a:pt x="267" y="734"/>
                  </a:lnTo>
                  <a:lnTo>
                    <a:pt x="267" y="728"/>
                  </a:lnTo>
                  <a:lnTo>
                    <a:pt x="267" y="723"/>
                  </a:lnTo>
                  <a:lnTo>
                    <a:pt x="267" y="717"/>
                  </a:lnTo>
                  <a:lnTo>
                    <a:pt x="267" y="711"/>
                  </a:lnTo>
                  <a:lnTo>
                    <a:pt x="267" y="705"/>
                  </a:lnTo>
                  <a:lnTo>
                    <a:pt x="267" y="699"/>
                  </a:lnTo>
                  <a:lnTo>
                    <a:pt x="267" y="693"/>
                  </a:lnTo>
                  <a:lnTo>
                    <a:pt x="273" y="687"/>
                  </a:lnTo>
                  <a:lnTo>
                    <a:pt x="273" y="681"/>
                  </a:lnTo>
                  <a:lnTo>
                    <a:pt x="273" y="675"/>
                  </a:lnTo>
                  <a:lnTo>
                    <a:pt x="273" y="669"/>
                  </a:lnTo>
                  <a:lnTo>
                    <a:pt x="273" y="663"/>
                  </a:lnTo>
                  <a:lnTo>
                    <a:pt x="273" y="657"/>
                  </a:lnTo>
                  <a:lnTo>
                    <a:pt x="273" y="652"/>
                  </a:lnTo>
                  <a:lnTo>
                    <a:pt x="273" y="646"/>
                  </a:lnTo>
                  <a:lnTo>
                    <a:pt x="273" y="640"/>
                  </a:lnTo>
                  <a:lnTo>
                    <a:pt x="273" y="634"/>
                  </a:lnTo>
                  <a:lnTo>
                    <a:pt x="279" y="628"/>
                  </a:lnTo>
                  <a:lnTo>
                    <a:pt x="279" y="622"/>
                  </a:lnTo>
                  <a:lnTo>
                    <a:pt x="279" y="616"/>
                  </a:lnTo>
                  <a:lnTo>
                    <a:pt x="279" y="610"/>
                  </a:lnTo>
                  <a:lnTo>
                    <a:pt x="279" y="604"/>
                  </a:lnTo>
                  <a:lnTo>
                    <a:pt x="279" y="598"/>
                  </a:lnTo>
                  <a:lnTo>
                    <a:pt x="279" y="592"/>
                  </a:lnTo>
                  <a:lnTo>
                    <a:pt x="279" y="586"/>
                  </a:lnTo>
                  <a:lnTo>
                    <a:pt x="279" y="581"/>
                  </a:lnTo>
                  <a:lnTo>
                    <a:pt x="284" y="575"/>
                  </a:lnTo>
                  <a:lnTo>
                    <a:pt x="284" y="569"/>
                  </a:lnTo>
                  <a:lnTo>
                    <a:pt x="284" y="563"/>
                  </a:lnTo>
                  <a:lnTo>
                    <a:pt x="284" y="557"/>
                  </a:lnTo>
                  <a:lnTo>
                    <a:pt x="284" y="551"/>
                  </a:lnTo>
                  <a:lnTo>
                    <a:pt x="284" y="545"/>
                  </a:lnTo>
                  <a:lnTo>
                    <a:pt x="284" y="539"/>
                  </a:lnTo>
                  <a:lnTo>
                    <a:pt x="284" y="533"/>
                  </a:lnTo>
                  <a:lnTo>
                    <a:pt x="284" y="527"/>
                  </a:lnTo>
                  <a:lnTo>
                    <a:pt x="284" y="521"/>
                  </a:lnTo>
                  <a:lnTo>
                    <a:pt x="284" y="515"/>
                  </a:lnTo>
                  <a:lnTo>
                    <a:pt x="290" y="509"/>
                  </a:lnTo>
                  <a:lnTo>
                    <a:pt x="290" y="504"/>
                  </a:lnTo>
                  <a:lnTo>
                    <a:pt x="290" y="498"/>
                  </a:lnTo>
                  <a:lnTo>
                    <a:pt x="290" y="492"/>
                  </a:lnTo>
                  <a:lnTo>
                    <a:pt x="290" y="486"/>
                  </a:lnTo>
                  <a:lnTo>
                    <a:pt x="290" y="480"/>
                  </a:lnTo>
                  <a:lnTo>
                    <a:pt x="296" y="474"/>
                  </a:lnTo>
                  <a:lnTo>
                    <a:pt x="296" y="468"/>
                  </a:lnTo>
                  <a:lnTo>
                    <a:pt x="302" y="468"/>
                  </a:lnTo>
                  <a:lnTo>
                    <a:pt x="302" y="474"/>
                  </a:lnTo>
                  <a:lnTo>
                    <a:pt x="308" y="474"/>
                  </a:lnTo>
                  <a:lnTo>
                    <a:pt x="308" y="480"/>
                  </a:lnTo>
                  <a:lnTo>
                    <a:pt x="308" y="486"/>
                  </a:lnTo>
                  <a:lnTo>
                    <a:pt x="308" y="492"/>
                  </a:lnTo>
                  <a:lnTo>
                    <a:pt x="308" y="498"/>
                  </a:lnTo>
                  <a:lnTo>
                    <a:pt x="308" y="504"/>
                  </a:lnTo>
                  <a:lnTo>
                    <a:pt x="314" y="509"/>
                  </a:lnTo>
                  <a:lnTo>
                    <a:pt x="314" y="515"/>
                  </a:lnTo>
                  <a:lnTo>
                    <a:pt x="314" y="521"/>
                  </a:lnTo>
                  <a:lnTo>
                    <a:pt x="314" y="527"/>
                  </a:lnTo>
                  <a:lnTo>
                    <a:pt x="314" y="533"/>
                  </a:lnTo>
                  <a:lnTo>
                    <a:pt x="314" y="539"/>
                  </a:lnTo>
                  <a:lnTo>
                    <a:pt x="314" y="545"/>
                  </a:lnTo>
                  <a:lnTo>
                    <a:pt x="320" y="551"/>
                  </a:lnTo>
                  <a:lnTo>
                    <a:pt x="320" y="557"/>
                  </a:lnTo>
                  <a:lnTo>
                    <a:pt x="320" y="563"/>
                  </a:lnTo>
                  <a:lnTo>
                    <a:pt x="320" y="569"/>
                  </a:lnTo>
                  <a:lnTo>
                    <a:pt x="320" y="575"/>
                  </a:lnTo>
                  <a:lnTo>
                    <a:pt x="320" y="581"/>
                  </a:lnTo>
                  <a:lnTo>
                    <a:pt x="326" y="586"/>
                  </a:lnTo>
                  <a:lnTo>
                    <a:pt x="326" y="592"/>
                  </a:lnTo>
                  <a:lnTo>
                    <a:pt x="326" y="598"/>
                  </a:lnTo>
                  <a:lnTo>
                    <a:pt x="332" y="598"/>
                  </a:lnTo>
                  <a:lnTo>
                    <a:pt x="332" y="592"/>
                  </a:lnTo>
                  <a:lnTo>
                    <a:pt x="332" y="586"/>
                  </a:lnTo>
                  <a:lnTo>
                    <a:pt x="338" y="586"/>
                  </a:lnTo>
                  <a:lnTo>
                    <a:pt x="338" y="581"/>
                  </a:lnTo>
                  <a:lnTo>
                    <a:pt x="338" y="575"/>
                  </a:lnTo>
                  <a:lnTo>
                    <a:pt x="338" y="569"/>
                  </a:lnTo>
                  <a:lnTo>
                    <a:pt x="338" y="563"/>
                  </a:lnTo>
                  <a:lnTo>
                    <a:pt x="344" y="557"/>
                  </a:lnTo>
                  <a:lnTo>
                    <a:pt x="344" y="551"/>
                  </a:lnTo>
                  <a:lnTo>
                    <a:pt x="344" y="545"/>
                  </a:lnTo>
                  <a:lnTo>
                    <a:pt x="344" y="539"/>
                  </a:lnTo>
                  <a:lnTo>
                    <a:pt x="344" y="533"/>
                  </a:lnTo>
                  <a:lnTo>
                    <a:pt x="344" y="527"/>
                  </a:lnTo>
                  <a:lnTo>
                    <a:pt x="344" y="521"/>
                  </a:lnTo>
                  <a:lnTo>
                    <a:pt x="350" y="515"/>
                  </a:lnTo>
                  <a:lnTo>
                    <a:pt x="350" y="509"/>
                  </a:lnTo>
                  <a:lnTo>
                    <a:pt x="350" y="504"/>
                  </a:lnTo>
                  <a:lnTo>
                    <a:pt x="350" y="498"/>
                  </a:lnTo>
                  <a:lnTo>
                    <a:pt x="350" y="492"/>
                  </a:lnTo>
                  <a:lnTo>
                    <a:pt x="350" y="486"/>
                  </a:lnTo>
                  <a:lnTo>
                    <a:pt x="350" y="480"/>
                  </a:lnTo>
                  <a:lnTo>
                    <a:pt x="350" y="474"/>
                  </a:lnTo>
                  <a:lnTo>
                    <a:pt x="350" y="468"/>
                  </a:lnTo>
                  <a:lnTo>
                    <a:pt x="355" y="462"/>
                  </a:lnTo>
                  <a:lnTo>
                    <a:pt x="355" y="456"/>
                  </a:lnTo>
                  <a:lnTo>
                    <a:pt x="355" y="450"/>
                  </a:lnTo>
                  <a:lnTo>
                    <a:pt x="355" y="444"/>
                  </a:lnTo>
                  <a:lnTo>
                    <a:pt x="355" y="438"/>
                  </a:lnTo>
                  <a:lnTo>
                    <a:pt x="355" y="433"/>
                  </a:lnTo>
                  <a:lnTo>
                    <a:pt x="355" y="427"/>
                  </a:lnTo>
                  <a:lnTo>
                    <a:pt x="355" y="421"/>
                  </a:lnTo>
                  <a:lnTo>
                    <a:pt x="355" y="415"/>
                  </a:lnTo>
                  <a:lnTo>
                    <a:pt x="355" y="409"/>
                  </a:lnTo>
                  <a:lnTo>
                    <a:pt x="361" y="403"/>
                  </a:lnTo>
                  <a:lnTo>
                    <a:pt x="361" y="397"/>
                  </a:lnTo>
                  <a:lnTo>
                    <a:pt x="361" y="391"/>
                  </a:lnTo>
                  <a:lnTo>
                    <a:pt x="361" y="385"/>
                  </a:lnTo>
                  <a:lnTo>
                    <a:pt x="361" y="379"/>
                  </a:lnTo>
                  <a:lnTo>
                    <a:pt x="361" y="373"/>
                  </a:lnTo>
                  <a:lnTo>
                    <a:pt x="361" y="367"/>
                  </a:lnTo>
                  <a:lnTo>
                    <a:pt x="361" y="361"/>
                  </a:lnTo>
                  <a:lnTo>
                    <a:pt x="361" y="356"/>
                  </a:lnTo>
                  <a:lnTo>
                    <a:pt x="361" y="350"/>
                  </a:lnTo>
                  <a:lnTo>
                    <a:pt x="361" y="344"/>
                  </a:lnTo>
                  <a:lnTo>
                    <a:pt x="367" y="344"/>
                  </a:lnTo>
                  <a:lnTo>
                    <a:pt x="367" y="338"/>
                  </a:lnTo>
                  <a:lnTo>
                    <a:pt x="367" y="332"/>
                  </a:lnTo>
                  <a:lnTo>
                    <a:pt x="367" y="326"/>
                  </a:lnTo>
                  <a:lnTo>
                    <a:pt x="367" y="320"/>
                  </a:lnTo>
                  <a:lnTo>
                    <a:pt x="367" y="314"/>
                  </a:lnTo>
                  <a:lnTo>
                    <a:pt x="367" y="308"/>
                  </a:lnTo>
                  <a:lnTo>
                    <a:pt x="373" y="308"/>
                  </a:lnTo>
                  <a:lnTo>
                    <a:pt x="373" y="302"/>
                  </a:lnTo>
                  <a:lnTo>
                    <a:pt x="373" y="296"/>
                  </a:lnTo>
                  <a:lnTo>
                    <a:pt x="379" y="296"/>
                  </a:lnTo>
                  <a:lnTo>
                    <a:pt x="385" y="302"/>
                  </a:lnTo>
                  <a:lnTo>
                    <a:pt x="385" y="308"/>
                  </a:lnTo>
                  <a:lnTo>
                    <a:pt x="385" y="314"/>
                  </a:lnTo>
                  <a:lnTo>
                    <a:pt x="385" y="320"/>
                  </a:lnTo>
                  <a:lnTo>
                    <a:pt x="385" y="326"/>
                  </a:lnTo>
                  <a:lnTo>
                    <a:pt x="385" y="332"/>
                  </a:lnTo>
                  <a:lnTo>
                    <a:pt x="391" y="338"/>
                  </a:lnTo>
                  <a:lnTo>
                    <a:pt x="391" y="344"/>
                  </a:lnTo>
                  <a:lnTo>
                    <a:pt x="391" y="350"/>
                  </a:lnTo>
                  <a:lnTo>
                    <a:pt x="391" y="356"/>
                  </a:lnTo>
                  <a:lnTo>
                    <a:pt x="391" y="361"/>
                  </a:lnTo>
                  <a:lnTo>
                    <a:pt x="391" y="367"/>
                  </a:lnTo>
                  <a:lnTo>
                    <a:pt x="391" y="373"/>
                  </a:lnTo>
                  <a:lnTo>
                    <a:pt x="391" y="379"/>
                  </a:lnTo>
                  <a:lnTo>
                    <a:pt x="391" y="385"/>
                  </a:lnTo>
                  <a:lnTo>
                    <a:pt x="391" y="391"/>
                  </a:lnTo>
                  <a:lnTo>
                    <a:pt x="391" y="397"/>
                  </a:lnTo>
                  <a:lnTo>
                    <a:pt x="397" y="403"/>
                  </a:lnTo>
                  <a:lnTo>
                    <a:pt x="397" y="409"/>
                  </a:lnTo>
                  <a:lnTo>
                    <a:pt x="397" y="415"/>
                  </a:lnTo>
                  <a:lnTo>
                    <a:pt x="397" y="421"/>
                  </a:lnTo>
                  <a:lnTo>
                    <a:pt x="397" y="427"/>
                  </a:lnTo>
                  <a:lnTo>
                    <a:pt x="397" y="433"/>
                  </a:lnTo>
                  <a:lnTo>
                    <a:pt x="397" y="444"/>
                  </a:lnTo>
                  <a:lnTo>
                    <a:pt x="397" y="450"/>
                  </a:lnTo>
                  <a:lnTo>
                    <a:pt x="397" y="456"/>
                  </a:lnTo>
                  <a:lnTo>
                    <a:pt x="397" y="462"/>
                  </a:lnTo>
                  <a:lnTo>
                    <a:pt x="397" y="474"/>
                  </a:lnTo>
                  <a:lnTo>
                    <a:pt x="403" y="480"/>
                  </a:lnTo>
                  <a:lnTo>
                    <a:pt x="403" y="486"/>
                  </a:lnTo>
                  <a:lnTo>
                    <a:pt x="403" y="498"/>
                  </a:lnTo>
                  <a:lnTo>
                    <a:pt x="403" y="504"/>
                  </a:lnTo>
                  <a:lnTo>
                    <a:pt x="403" y="509"/>
                  </a:lnTo>
                  <a:lnTo>
                    <a:pt x="403" y="521"/>
                  </a:lnTo>
                  <a:lnTo>
                    <a:pt x="403" y="533"/>
                  </a:lnTo>
                  <a:lnTo>
                    <a:pt x="403" y="539"/>
                  </a:lnTo>
                  <a:lnTo>
                    <a:pt x="403" y="551"/>
                  </a:lnTo>
                  <a:lnTo>
                    <a:pt x="403" y="557"/>
                  </a:lnTo>
                  <a:lnTo>
                    <a:pt x="403" y="569"/>
                  </a:lnTo>
                  <a:lnTo>
                    <a:pt x="409" y="581"/>
                  </a:lnTo>
                  <a:lnTo>
                    <a:pt x="409" y="586"/>
                  </a:lnTo>
                  <a:lnTo>
                    <a:pt x="409" y="598"/>
                  </a:lnTo>
                  <a:lnTo>
                    <a:pt x="409" y="610"/>
                  </a:lnTo>
                  <a:lnTo>
                    <a:pt x="409" y="622"/>
                  </a:lnTo>
                  <a:lnTo>
                    <a:pt x="409" y="628"/>
                  </a:lnTo>
                  <a:lnTo>
                    <a:pt x="409" y="640"/>
                  </a:lnTo>
                  <a:lnTo>
                    <a:pt x="409" y="652"/>
                  </a:lnTo>
                  <a:lnTo>
                    <a:pt x="409" y="663"/>
                  </a:lnTo>
                  <a:lnTo>
                    <a:pt x="409" y="669"/>
                  </a:lnTo>
                  <a:lnTo>
                    <a:pt x="409" y="681"/>
                  </a:lnTo>
                  <a:lnTo>
                    <a:pt x="415" y="693"/>
                  </a:lnTo>
                  <a:lnTo>
                    <a:pt x="415" y="705"/>
                  </a:lnTo>
                  <a:lnTo>
                    <a:pt x="415" y="717"/>
                  </a:lnTo>
                  <a:lnTo>
                    <a:pt x="415" y="728"/>
                  </a:lnTo>
                  <a:lnTo>
                    <a:pt x="415" y="734"/>
                  </a:lnTo>
                  <a:lnTo>
                    <a:pt x="415" y="746"/>
                  </a:lnTo>
                  <a:lnTo>
                    <a:pt x="415" y="752"/>
                  </a:lnTo>
                  <a:lnTo>
                    <a:pt x="415" y="764"/>
                  </a:lnTo>
                  <a:lnTo>
                    <a:pt x="415" y="776"/>
                  </a:lnTo>
                  <a:lnTo>
                    <a:pt x="415" y="788"/>
                  </a:lnTo>
                  <a:lnTo>
                    <a:pt x="415" y="794"/>
                  </a:lnTo>
                  <a:lnTo>
                    <a:pt x="415" y="805"/>
                  </a:lnTo>
                  <a:lnTo>
                    <a:pt x="421" y="811"/>
                  </a:lnTo>
                  <a:lnTo>
                    <a:pt x="421" y="823"/>
                  </a:lnTo>
                  <a:lnTo>
                    <a:pt x="421" y="829"/>
                  </a:lnTo>
                  <a:lnTo>
                    <a:pt x="421" y="841"/>
                  </a:lnTo>
                  <a:lnTo>
                    <a:pt x="421" y="847"/>
                  </a:lnTo>
                  <a:lnTo>
                    <a:pt x="421" y="853"/>
                  </a:lnTo>
                  <a:lnTo>
                    <a:pt x="421" y="865"/>
                  </a:lnTo>
                  <a:lnTo>
                    <a:pt x="421" y="871"/>
                  </a:lnTo>
                  <a:lnTo>
                    <a:pt x="421" y="882"/>
                  </a:lnTo>
                  <a:lnTo>
                    <a:pt x="421" y="888"/>
                  </a:lnTo>
                  <a:lnTo>
                    <a:pt x="421" y="894"/>
                  </a:lnTo>
                  <a:lnTo>
                    <a:pt x="427" y="906"/>
                  </a:lnTo>
                  <a:lnTo>
                    <a:pt x="427" y="912"/>
                  </a:lnTo>
                  <a:lnTo>
                    <a:pt x="427" y="918"/>
                  </a:lnTo>
                  <a:lnTo>
                    <a:pt x="427" y="924"/>
                  </a:lnTo>
                  <a:lnTo>
                    <a:pt x="427" y="930"/>
                  </a:lnTo>
                  <a:lnTo>
                    <a:pt x="427" y="936"/>
                  </a:lnTo>
                  <a:lnTo>
                    <a:pt x="427" y="942"/>
                  </a:lnTo>
                  <a:lnTo>
                    <a:pt x="427" y="947"/>
                  </a:lnTo>
                  <a:lnTo>
                    <a:pt x="427" y="953"/>
                  </a:lnTo>
                  <a:lnTo>
                    <a:pt x="427" y="959"/>
                  </a:lnTo>
                  <a:lnTo>
                    <a:pt x="427" y="965"/>
                  </a:lnTo>
                  <a:lnTo>
                    <a:pt x="432" y="965"/>
                  </a:lnTo>
                  <a:lnTo>
                    <a:pt x="432" y="971"/>
                  </a:lnTo>
                  <a:lnTo>
                    <a:pt x="432" y="977"/>
                  </a:lnTo>
                  <a:lnTo>
                    <a:pt x="432" y="983"/>
                  </a:lnTo>
                  <a:lnTo>
                    <a:pt x="432" y="989"/>
                  </a:lnTo>
                  <a:lnTo>
                    <a:pt x="432" y="995"/>
                  </a:lnTo>
                  <a:lnTo>
                    <a:pt x="432" y="1001"/>
                  </a:lnTo>
                  <a:lnTo>
                    <a:pt x="438" y="1007"/>
                  </a:lnTo>
                  <a:lnTo>
                    <a:pt x="438" y="1013"/>
                  </a:lnTo>
                  <a:lnTo>
                    <a:pt x="444" y="1007"/>
                  </a:lnTo>
                  <a:lnTo>
                    <a:pt x="444" y="1001"/>
                  </a:lnTo>
                  <a:lnTo>
                    <a:pt x="444" y="995"/>
                  </a:lnTo>
                  <a:lnTo>
                    <a:pt x="444" y="989"/>
                  </a:lnTo>
                  <a:lnTo>
                    <a:pt x="444" y="983"/>
                  </a:lnTo>
                  <a:lnTo>
                    <a:pt x="444" y="977"/>
                  </a:lnTo>
                  <a:lnTo>
                    <a:pt x="444" y="971"/>
                  </a:lnTo>
                  <a:lnTo>
                    <a:pt x="450" y="965"/>
                  </a:lnTo>
                  <a:lnTo>
                    <a:pt x="450" y="959"/>
                  </a:lnTo>
                  <a:lnTo>
                    <a:pt x="450" y="953"/>
                  </a:lnTo>
                  <a:lnTo>
                    <a:pt x="450" y="947"/>
                  </a:lnTo>
                  <a:lnTo>
                    <a:pt x="450" y="936"/>
                  </a:lnTo>
                  <a:lnTo>
                    <a:pt x="450" y="930"/>
                  </a:lnTo>
                  <a:lnTo>
                    <a:pt x="450" y="924"/>
                  </a:lnTo>
                  <a:lnTo>
                    <a:pt x="450" y="918"/>
                  </a:lnTo>
                  <a:lnTo>
                    <a:pt x="450" y="912"/>
                  </a:lnTo>
                  <a:lnTo>
                    <a:pt x="450" y="906"/>
                  </a:lnTo>
                  <a:lnTo>
                    <a:pt x="456" y="894"/>
                  </a:lnTo>
                  <a:lnTo>
                    <a:pt x="456" y="888"/>
                  </a:lnTo>
                  <a:lnTo>
                    <a:pt x="456" y="882"/>
                  </a:lnTo>
                  <a:lnTo>
                    <a:pt x="456" y="876"/>
                  </a:lnTo>
                  <a:lnTo>
                    <a:pt x="456" y="871"/>
                  </a:lnTo>
                  <a:lnTo>
                    <a:pt x="456" y="865"/>
                  </a:lnTo>
                  <a:lnTo>
                    <a:pt x="456" y="859"/>
                  </a:lnTo>
                  <a:lnTo>
                    <a:pt x="456" y="847"/>
                  </a:lnTo>
                  <a:lnTo>
                    <a:pt x="456" y="841"/>
                  </a:lnTo>
                  <a:lnTo>
                    <a:pt x="456" y="835"/>
                  </a:lnTo>
                  <a:lnTo>
                    <a:pt x="456" y="829"/>
                  </a:lnTo>
                  <a:lnTo>
                    <a:pt x="462" y="823"/>
                  </a:lnTo>
                  <a:lnTo>
                    <a:pt x="462" y="817"/>
                  </a:lnTo>
                  <a:lnTo>
                    <a:pt x="462" y="811"/>
                  </a:lnTo>
                  <a:lnTo>
                    <a:pt x="462" y="805"/>
                  </a:lnTo>
                  <a:lnTo>
                    <a:pt x="462" y="800"/>
                  </a:lnTo>
                  <a:lnTo>
                    <a:pt x="462" y="794"/>
                  </a:lnTo>
                  <a:lnTo>
                    <a:pt x="462" y="788"/>
                  </a:lnTo>
                  <a:lnTo>
                    <a:pt x="462" y="782"/>
                  </a:lnTo>
                  <a:lnTo>
                    <a:pt x="462" y="776"/>
                  </a:lnTo>
                  <a:lnTo>
                    <a:pt x="468" y="776"/>
                  </a:lnTo>
                  <a:lnTo>
                    <a:pt x="468" y="770"/>
                  </a:lnTo>
                  <a:lnTo>
                    <a:pt x="468" y="764"/>
                  </a:lnTo>
                  <a:lnTo>
                    <a:pt x="468" y="758"/>
                  </a:lnTo>
                  <a:lnTo>
                    <a:pt x="468" y="752"/>
                  </a:lnTo>
                  <a:lnTo>
                    <a:pt x="468" y="746"/>
                  </a:lnTo>
                  <a:lnTo>
                    <a:pt x="474" y="746"/>
                  </a:lnTo>
                  <a:lnTo>
                    <a:pt x="480" y="752"/>
                  </a:lnTo>
                  <a:lnTo>
                    <a:pt x="480" y="758"/>
                  </a:lnTo>
                  <a:lnTo>
                    <a:pt x="480" y="764"/>
                  </a:lnTo>
                  <a:lnTo>
                    <a:pt x="486" y="770"/>
                  </a:lnTo>
                  <a:lnTo>
                    <a:pt x="486" y="776"/>
                  </a:lnTo>
                  <a:lnTo>
                    <a:pt x="486" y="782"/>
                  </a:lnTo>
                  <a:lnTo>
                    <a:pt x="486" y="788"/>
                  </a:lnTo>
                  <a:lnTo>
                    <a:pt x="486" y="794"/>
                  </a:lnTo>
                  <a:lnTo>
                    <a:pt x="492" y="794"/>
                  </a:lnTo>
                  <a:lnTo>
                    <a:pt x="492" y="800"/>
                  </a:lnTo>
                  <a:lnTo>
                    <a:pt x="492" y="805"/>
                  </a:lnTo>
                  <a:lnTo>
                    <a:pt x="492" y="811"/>
                  </a:lnTo>
                  <a:lnTo>
                    <a:pt x="492" y="817"/>
                  </a:lnTo>
                  <a:lnTo>
                    <a:pt x="498" y="823"/>
                  </a:lnTo>
                  <a:lnTo>
                    <a:pt x="498" y="829"/>
                  </a:lnTo>
                  <a:lnTo>
                    <a:pt x="498" y="835"/>
                  </a:lnTo>
                  <a:lnTo>
                    <a:pt x="503" y="835"/>
                  </a:lnTo>
                  <a:lnTo>
                    <a:pt x="509" y="835"/>
                  </a:lnTo>
                  <a:lnTo>
                    <a:pt x="509" y="829"/>
                  </a:lnTo>
                  <a:lnTo>
                    <a:pt x="509" y="823"/>
                  </a:lnTo>
                  <a:lnTo>
                    <a:pt x="515" y="823"/>
                  </a:lnTo>
                  <a:lnTo>
                    <a:pt x="515" y="817"/>
                  </a:lnTo>
                  <a:lnTo>
                    <a:pt x="515" y="811"/>
                  </a:lnTo>
                  <a:lnTo>
                    <a:pt x="515" y="800"/>
                  </a:lnTo>
                  <a:lnTo>
                    <a:pt x="515" y="794"/>
                  </a:lnTo>
                  <a:lnTo>
                    <a:pt x="521" y="794"/>
                  </a:lnTo>
                  <a:lnTo>
                    <a:pt x="521" y="788"/>
                  </a:lnTo>
                  <a:lnTo>
                    <a:pt x="521" y="782"/>
                  </a:lnTo>
                  <a:lnTo>
                    <a:pt x="521" y="776"/>
                  </a:lnTo>
                  <a:lnTo>
                    <a:pt x="521" y="770"/>
                  </a:lnTo>
                  <a:lnTo>
                    <a:pt x="521" y="764"/>
                  </a:lnTo>
                  <a:lnTo>
                    <a:pt x="527" y="758"/>
                  </a:lnTo>
                  <a:lnTo>
                    <a:pt x="527" y="752"/>
                  </a:lnTo>
                  <a:lnTo>
                    <a:pt x="527" y="746"/>
                  </a:lnTo>
                  <a:lnTo>
                    <a:pt x="527" y="740"/>
                  </a:lnTo>
                  <a:lnTo>
                    <a:pt x="527" y="734"/>
                  </a:lnTo>
                  <a:lnTo>
                    <a:pt x="527" y="728"/>
                  </a:lnTo>
                  <a:lnTo>
                    <a:pt x="533" y="728"/>
                  </a:lnTo>
                  <a:lnTo>
                    <a:pt x="533" y="723"/>
                  </a:lnTo>
                  <a:lnTo>
                    <a:pt x="533" y="717"/>
                  </a:lnTo>
                  <a:lnTo>
                    <a:pt x="533" y="711"/>
                  </a:lnTo>
                  <a:lnTo>
                    <a:pt x="533" y="705"/>
                  </a:lnTo>
                  <a:lnTo>
                    <a:pt x="533" y="699"/>
                  </a:lnTo>
                  <a:lnTo>
                    <a:pt x="533" y="693"/>
                  </a:lnTo>
                  <a:lnTo>
                    <a:pt x="539" y="693"/>
                  </a:lnTo>
                  <a:lnTo>
                    <a:pt x="539" y="687"/>
                  </a:lnTo>
                  <a:lnTo>
                    <a:pt x="539" y="681"/>
                  </a:lnTo>
                  <a:lnTo>
                    <a:pt x="539" y="675"/>
                  </a:lnTo>
                  <a:lnTo>
                    <a:pt x="539" y="669"/>
                  </a:lnTo>
                  <a:lnTo>
                    <a:pt x="539" y="663"/>
                  </a:lnTo>
                  <a:lnTo>
                    <a:pt x="545" y="663"/>
                  </a:lnTo>
                  <a:lnTo>
                    <a:pt x="545" y="657"/>
                  </a:lnTo>
                  <a:lnTo>
                    <a:pt x="545" y="652"/>
                  </a:lnTo>
                  <a:lnTo>
                    <a:pt x="545" y="646"/>
                  </a:lnTo>
                  <a:lnTo>
                    <a:pt x="551" y="646"/>
                  </a:lnTo>
                  <a:lnTo>
                    <a:pt x="551" y="640"/>
                  </a:lnTo>
                  <a:lnTo>
                    <a:pt x="557" y="634"/>
                  </a:lnTo>
                  <a:lnTo>
                    <a:pt x="557" y="628"/>
                  </a:lnTo>
                  <a:lnTo>
                    <a:pt x="563" y="628"/>
                  </a:lnTo>
                  <a:lnTo>
                    <a:pt x="563" y="622"/>
                  </a:lnTo>
                  <a:lnTo>
                    <a:pt x="563" y="616"/>
                  </a:lnTo>
                  <a:lnTo>
                    <a:pt x="569" y="616"/>
                  </a:lnTo>
                  <a:lnTo>
                    <a:pt x="569" y="610"/>
                  </a:lnTo>
                  <a:lnTo>
                    <a:pt x="569" y="604"/>
                  </a:lnTo>
                  <a:lnTo>
                    <a:pt x="569" y="598"/>
                  </a:lnTo>
                  <a:lnTo>
                    <a:pt x="569" y="592"/>
                  </a:lnTo>
                  <a:lnTo>
                    <a:pt x="574" y="592"/>
                  </a:lnTo>
                  <a:lnTo>
                    <a:pt x="574" y="586"/>
                  </a:lnTo>
                  <a:lnTo>
                    <a:pt x="574" y="581"/>
                  </a:lnTo>
                  <a:lnTo>
                    <a:pt x="574" y="575"/>
                  </a:lnTo>
                  <a:lnTo>
                    <a:pt x="574" y="569"/>
                  </a:lnTo>
                  <a:lnTo>
                    <a:pt x="574" y="563"/>
                  </a:lnTo>
                  <a:lnTo>
                    <a:pt x="574" y="557"/>
                  </a:lnTo>
                  <a:lnTo>
                    <a:pt x="580" y="557"/>
                  </a:lnTo>
                  <a:lnTo>
                    <a:pt x="580" y="551"/>
                  </a:lnTo>
                  <a:lnTo>
                    <a:pt x="580" y="545"/>
                  </a:lnTo>
                  <a:lnTo>
                    <a:pt x="580" y="539"/>
                  </a:lnTo>
                  <a:lnTo>
                    <a:pt x="580" y="533"/>
                  </a:lnTo>
                  <a:lnTo>
                    <a:pt x="580" y="527"/>
                  </a:lnTo>
                  <a:lnTo>
                    <a:pt x="580" y="521"/>
                  </a:lnTo>
                  <a:lnTo>
                    <a:pt x="586" y="515"/>
                  </a:lnTo>
                  <a:lnTo>
                    <a:pt x="586" y="509"/>
                  </a:lnTo>
                  <a:lnTo>
                    <a:pt x="586" y="504"/>
                  </a:lnTo>
                  <a:lnTo>
                    <a:pt x="586" y="498"/>
                  </a:lnTo>
                  <a:lnTo>
                    <a:pt x="586" y="492"/>
                  </a:lnTo>
                  <a:lnTo>
                    <a:pt x="586" y="486"/>
                  </a:lnTo>
                </a:path>
              </a:pathLst>
            </a:custGeom>
            <a:noFill/>
            <a:ln w="2857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 name="Freeform 94">
              <a:extLst>
                <a:ext uri="{FF2B5EF4-FFF2-40B4-BE49-F238E27FC236}">
                  <a16:creationId xmlns:a16="http://schemas.microsoft.com/office/drawing/2014/main" id="{4D79F773-94AF-405E-88F8-20FCDDB0AC48}"/>
                </a:ext>
              </a:extLst>
            </p:cNvPr>
            <p:cNvSpPr>
              <a:spLocks/>
            </p:cNvSpPr>
            <p:nvPr/>
          </p:nvSpPr>
          <p:spPr bwMode="auto">
            <a:xfrm>
              <a:off x="3128" y="2463"/>
              <a:ext cx="651" cy="746"/>
            </a:xfrm>
            <a:custGeom>
              <a:avLst/>
              <a:gdLst>
                <a:gd name="T0" fmla="*/ 6 w 651"/>
                <a:gd name="T1" fmla="*/ 125 h 746"/>
                <a:gd name="T2" fmla="*/ 12 w 651"/>
                <a:gd name="T3" fmla="*/ 60 h 746"/>
                <a:gd name="T4" fmla="*/ 24 w 651"/>
                <a:gd name="T5" fmla="*/ 6 h 746"/>
                <a:gd name="T6" fmla="*/ 36 w 651"/>
                <a:gd name="T7" fmla="*/ 54 h 746"/>
                <a:gd name="T8" fmla="*/ 42 w 651"/>
                <a:gd name="T9" fmla="*/ 142 h 746"/>
                <a:gd name="T10" fmla="*/ 42 w 651"/>
                <a:gd name="T11" fmla="*/ 255 h 746"/>
                <a:gd name="T12" fmla="*/ 48 w 651"/>
                <a:gd name="T13" fmla="*/ 379 h 746"/>
                <a:gd name="T14" fmla="*/ 54 w 651"/>
                <a:gd name="T15" fmla="*/ 492 h 746"/>
                <a:gd name="T16" fmla="*/ 60 w 651"/>
                <a:gd name="T17" fmla="*/ 592 h 746"/>
                <a:gd name="T18" fmla="*/ 65 w 651"/>
                <a:gd name="T19" fmla="*/ 669 h 746"/>
                <a:gd name="T20" fmla="*/ 77 w 651"/>
                <a:gd name="T21" fmla="*/ 734 h 746"/>
                <a:gd name="T22" fmla="*/ 89 w 651"/>
                <a:gd name="T23" fmla="*/ 693 h 746"/>
                <a:gd name="T24" fmla="*/ 95 w 651"/>
                <a:gd name="T25" fmla="*/ 628 h 746"/>
                <a:gd name="T26" fmla="*/ 101 w 651"/>
                <a:gd name="T27" fmla="*/ 563 h 746"/>
                <a:gd name="T28" fmla="*/ 107 w 651"/>
                <a:gd name="T29" fmla="*/ 498 h 746"/>
                <a:gd name="T30" fmla="*/ 119 w 651"/>
                <a:gd name="T31" fmla="*/ 432 h 746"/>
                <a:gd name="T32" fmla="*/ 142 w 651"/>
                <a:gd name="T33" fmla="*/ 379 h 746"/>
                <a:gd name="T34" fmla="*/ 178 w 651"/>
                <a:gd name="T35" fmla="*/ 373 h 746"/>
                <a:gd name="T36" fmla="*/ 196 w 651"/>
                <a:gd name="T37" fmla="*/ 421 h 746"/>
                <a:gd name="T38" fmla="*/ 208 w 651"/>
                <a:gd name="T39" fmla="*/ 379 h 746"/>
                <a:gd name="T40" fmla="*/ 213 w 651"/>
                <a:gd name="T41" fmla="*/ 314 h 746"/>
                <a:gd name="T42" fmla="*/ 219 w 651"/>
                <a:gd name="T43" fmla="*/ 237 h 746"/>
                <a:gd name="T44" fmla="*/ 225 w 651"/>
                <a:gd name="T45" fmla="*/ 137 h 746"/>
                <a:gd name="T46" fmla="*/ 231 w 651"/>
                <a:gd name="T47" fmla="*/ 54 h 746"/>
                <a:gd name="T48" fmla="*/ 243 w 651"/>
                <a:gd name="T49" fmla="*/ 65 h 746"/>
                <a:gd name="T50" fmla="*/ 249 w 651"/>
                <a:gd name="T51" fmla="*/ 154 h 746"/>
                <a:gd name="T52" fmla="*/ 255 w 651"/>
                <a:gd name="T53" fmla="*/ 273 h 746"/>
                <a:gd name="T54" fmla="*/ 261 w 651"/>
                <a:gd name="T55" fmla="*/ 385 h 746"/>
                <a:gd name="T56" fmla="*/ 267 w 651"/>
                <a:gd name="T57" fmla="*/ 486 h 746"/>
                <a:gd name="T58" fmla="*/ 273 w 651"/>
                <a:gd name="T59" fmla="*/ 569 h 746"/>
                <a:gd name="T60" fmla="*/ 290 w 651"/>
                <a:gd name="T61" fmla="*/ 563 h 746"/>
                <a:gd name="T62" fmla="*/ 302 w 651"/>
                <a:gd name="T63" fmla="*/ 498 h 746"/>
                <a:gd name="T64" fmla="*/ 320 w 651"/>
                <a:gd name="T65" fmla="*/ 468 h 746"/>
                <a:gd name="T66" fmla="*/ 338 w 651"/>
                <a:gd name="T67" fmla="*/ 515 h 746"/>
                <a:gd name="T68" fmla="*/ 361 w 651"/>
                <a:gd name="T69" fmla="*/ 492 h 746"/>
                <a:gd name="T70" fmla="*/ 367 w 651"/>
                <a:gd name="T71" fmla="*/ 427 h 746"/>
                <a:gd name="T72" fmla="*/ 385 w 651"/>
                <a:gd name="T73" fmla="*/ 367 h 746"/>
                <a:gd name="T74" fmla="*/ 403 w 651"/>
                <a:gd name="T75" fmla="*/ 320 h 746"/>
                <a:gd name="T76" fmla="*/ 409 w 651"/>
                <a:gd name="T77" fmla="*/ 255 h 746"/>
                <a:gd name="T78" fmla="*/ 421 w 651"/>
                <a:gd name="T79" fmla="*/ 190 h 746"/>
                <a:gd name="T80" fmla="*/ 427 w 651"/>
                <a:gd name="T81" fmla="*/ 125 h 746"/>
                <a:gd name="T82" fmla="*/ 432 w 651"/>
                <a:gd name="T83" fmla="*/ 54 h 746"/>
                <a:gd name="T84" fmla="*/ 438 w 651"/>
                <a:gd name="T85" fmla="*/ 54 h 746"/>
                <a:gd name="T86" fmla="*/ 444 w 651"/>
                <a:gd name="T87" fmla="*/ 142 h 746"/>
                <a:gd name="T88" fmla="*/ 450 w 651"/>
                <a:gd name="T89" fmla="*/ 314 h 746"/>
                <a:gd name="T90" fmla="*/ 456 w 651"/>
                <a:gd name="T91" fmla="*/ 462 h 746"/>
                <a:gd name="T92" fmla="*/ 462 w 651"/>
                <a:gd name="T93" fmla="*/ 563 h 746"/>
                <a:gd name="T94" fmla="*/ 468 w 651"/>
                <a:gd name="T95" fmla="*/ 646 h 746"/>
                <a:gd name="T96" fmla="*/ 486 w 651"/>
                <a:gd name="T97" fmla="*/ 616 h 746"/>
                <a:gd name="T98" fmla="*/ 492 w 651"/>
                <a:gd name="T99" fmla="*/ 551 h 746"/>
                <a:gd name="T100" fmla="*/ 504 w 651"/>
                <a:gd name="T101" fmla="*/ 492 h 746"/>
                <a:gd name="T102" fmla="*/ 521 w 651"/>
                <a:gd name="T103" fmla="*/ 438 h 746"/>
                <a:gd name="T104" fmla="*/ 557 w 651"/>
                <a:gd name="T105" fmla="*/ 397 h 746"/>
                <a:gd name="T106" fmla="*/ 580 w 651"/>
                <a:gd name="T107" fmla="*/ 432 h 746"/>
                <a:gd name="T108" fmla="*/ 598 w 651"/>
                <a:gd name="T109" fmla="*/ 379 h 746"/>
                <a:gd name="T110" fmla="*/ 604 w 651"/>
                <a:gd name="T111" fmla="*/ 314 h 746"/>
                <a:gd name="T112" fmla="*/ 610 w 651"/>
                <a:gd name="T113" fmla="*/ 249 h 746"/>
                <a:gd name="T114" fmla="*/ 616 w 651"/>
                <a:gd name="T115" fmla="*/ 166 h 746"/>
                <a:gd name="T116" fmla="*/ 622 w 651"/>
                <a:gd name="T117" fmla="*/ 89 h 746"/>
                <a:gd name="T118" fmla="*/ 634 w 651"/>
                <a:gd name="T119" fmla="*/ 107 h 746"/>
                <a:gd name="T120" fmla="*/ 640 w 651"/>
                <a:gd name="T121" fmla="*/ 202 h 746"/>
                <a:gd name="T122" fmla="*/ 646 w 651"/>
                <a:gd name="T123" fmla="*/ 338 h 746"/>
                <a:gd name="T124" fmla="*/ 651 w 651"/>
                <a:gd name="T125" fmla="*/ 462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1" h="746">
                  <a:moveTo>
                    <a:pt x="0" y="190"/>
                  </a:moveTo>
                  <a:lnTo>
                    <a:pt x="0" y="184"/>
                  </a:lnTo>
                  <a:lnTo>
                    <a:pt x="0" y="178"/>
                  </a:lnTo>
                  <a:lnTo>
                    <a:pt x="0" y="172"/>
                  </a:lnTo>
                  <a:lnTo>
                    <a:pt x="0" y="166"/>
                  </a:lnTo>
                  <a:lnTo>
                    <a:pt x="0" y="160"/>
                  </a:lnTo>
                  <a:lnTo>
                    <a:pt x="6" y="154"/>
                  </a:lnTo>
                  <a:lnTo>
                    <a:pt x="6" y="142"/>
                  </a:lnTo>
                  <a:lnTo>
                    <a:pt x="6" y="137"/>
                  </a:lnTo>
                  <a:lnTo>
                    <a:pt x="6" y="131"/>
                  </a:lnTo>
                  <a:lnTo>
                    <a:pt x="6" y="125"/>
                  </a:lnTo>
                  <a:lnTo>
                    <a:pt x="6" y="119"/>
                  </a:lnTo>
                  <a:lnTo>
                    <a:pt x="6" y="113"/>
                  </a:lnTo>
                  <a:lnTo>
                    <a:pt x="6" y="107"/>
                  </a:lnTo>
                  <a:lnTo>
                    <a:pt x="6" y="101"/>
                  </a:lnTo>
                  <a:lnTo>
                    <a:pt x="6" y="95"/>
                  </a:lnTo>
                  <a:lnTo>
                    <a:pt x="12" y="89"/>
                  </a:lnTo>
                  <a:lnTo>
                    <a:pt x="12" y="83"/>
                  </a:lnTo>
                  <a:lnTo>
                    <a:pt x="12" y="77"/>
                  </a:lnTo>
                  <a:lnTo>
                    <a:pt x="12" y="71"/>
                  </a:lnTo>
                  <a:lnTo>
                    <a:pt x="12" y="65"/>
                  </a:lnTo>
                  <a:lnTo>
                    <a:pt x="12" y="60"/>
                  </a:lnTo>
                  <a:lnTo>
                    <a:pt x="12" y="54"/>
                  </a:lnTo>
                  <a:lnTo>
                    <a:pt x="12" y="48"/>
                  </a:lnTo>
                  <a:lnTo>
                    <a:pt x="12" y="42"/>
                  </a:lnTo>
                  <a:lnTo>
                    <a:pt x="18" y="42"/>
                  </a:lnTo>
                  <a:lnTo>
                    <a:pt x="18" y="36"/>
                  </a:lnTo>
                  <a:lnTo>
                    <a:pt x="18" y="30"/>
                  </a:lnTo>
                  <a:lnTo>
                    <a:pt x="18" y="24"/>
                  </a:lnTo>
                  <a:lnTo>
                    <a:pt x="18" y="18"/>
                  </a:lnTo>
                  <a:lnTo>
                    <a:pt x="18" y="12"/>
                  </a:lnTo>
                  <a:lnTo>
                    <a:pt x="24" y="12"/>
                  </a:lnTo>
                  <a:lnTo>
                    <a:pt x="24" y="6"/>
                  </a:lnTo>
                  <a:lnTo>
                    <a:pt x="24" y="0"/>
                  </a:lnTo>
                  <a:lnTo>
                    <a:pt x="24" y="6"/>
                  </a:lnTo>
                  <a:lnTo>
                    <a:pt x="30" y="6"/>
                  </a:lnTo>
                  <a:lnTo>
                    <a:pt x="30" y="12"/>
                  </a:lnTo>
                  <a:lnTo>
                    <a:pt x="30" y="18"/>
                  </a:lnTo>
                  <a:lnTo>
                    <a:pt x="30" y="24"/>
                  </a:lnTo>
                  <a:lnTo>
                    <a:pt x="30" y="30"/>
                  </a:lnTo>
                  <a:lnTo>
                    <a:pt x="30" y="36"/>
                  </a:lnTo>
                  <a:lnTo>
                    <a:pt x="30" y="42"/>
                  </a:lnTo>
                  <a:lnTo>
                    <a:pt x="30" y="48"/>
                  </a:lnTo>
                  <a:lnTo>
                    <a:pt x="36" y="54"/>
                  </a:lnTo>
                  <a:lnTo>
                    <a:pt x="36" y="60"/>
                  </a:lnTo>
                  <a:lnTo>
                    <a:pt x="36" y="65"/>
                  </a:lnTo>
                  <a:lnTo>
                    <a:pt x="36" y="71"/>
                  </a:lnTo>
                  <a:lnTo>
                    <a:pt x="36" y="83"/>
                  </a:lnTo>
                  <a:lnTo>
                    <a:pt x="36" y="89"/>
                  </a:lnTo>
                  <a:lnTo>
                    <a:pt x="36" y="95"/>
                  </a:lnTo>
                  <a:lnTo>
                    <a:pt x="36" y="107"/>
                  </a:lnTo>
                  <a:lnTo>
                    <a:pt x="36" y="113"/>
                  </a:lnTo>
                  <a:lnTo>
                    <a:pt x="36" y="119"/>
                  </a:lnTo>
                  <a:lnTo>
                    <a:pt x="36" y="131"/>
                  </a:lnTo>
                  <a:lnTo>
                    <a:pt x="42" y="142"/>
                  </a:lnTo>
                  <a:lnTo>
                    <a:pt x="42" y="148"/>
                  </a:lnTo>
                  <a:lnTo>
                    <a:pt x="42" y="160"/>
                  </a:lnTo>
                  <a:lnTo>
                    <a:pt x="42" y="172"/>
                  </a:lnTo>
                  <a:lnTo>
                    <a:pt x="42" y="184"/>
                  </a:lnTo>
                  <a:lnTo>
                    <a:pt x="42" y="190"/>
                  </a:lnTo>
                  <a:lnTo>
                    <a:pt x="42" y="202"/>
                  </a:lnTo>
                  <a:lnTo>
                    <a:pt x="42" y="213"/>
                  </a:lnTo>
                  <a:lnTo>
                    <a:pt x="42" y="225"/>
                  </a:lnTo>
                  <a:lnTo>
                    <a:pt x="42" y="231"/>
                  </a:lnTo>
                  <a:lnTo>
                    <a:pt x="42" y="243"/>
                  </a:lnTo>
                  <a:lnTo>
                    <a:pt x="42" y="255"/>
                  </a:lnTo>
                  <a:lnTo>
                    <a:pt x="48" y="267"/>
                  </a:lnTo>
                  <a:lnTo>
                    <a:pt x="48" y="279"/>
                  </a:lnTo>
                  <a:lnTo>
                    <a:pt x="48" y="285"/>
                  </a:lnTo>
                  <a:lnTo>
                    <a:pt x="48" y="302"/>
                  </a:lnTo>
                  <a:lnTo>
                    <a:pt x="48" y="314"/>
                  </a:lnTo>
                  <a:lnTo>
                    <a:pt x="48" y="320"/>
                  </a:lnTo>
                  <a:lnTo>
                    <a:pt x="48" y="332"/>
                  </a:lnTo>
                  <a:lnTo>
                    <a:pt x="48" y="344"/>
                  </a:lnTo>
                  <a:lnTo>
                    <a:pt x="48" y="356"/>
                  </a:lnTo>
                  <a:lnTo>
                    <a:pt x="48" y="367"/>
                  </a:lnTo>
                  <a:lnTo>
                    <a:pt x="48" y="379"/>
                  </a:lnTo>
                  <a:lnTo>
                    <a:pt x="54" y="391"/>
                  </a:lnTo>
                  <a:lnTo>
                    <a:pt x="54" y="403"/>
                  </a:lnTo>
                  <a:lnTo>
                    <a:pt x="54" y="409"/>
                  </a:lnTo>
                  <a:lnTo>
                    <a:pt x="54" y="421"/>
                  </a:lnTo>
                  <a:lnTo>
                    <a:pt x="54" y="432"/>
                  </a:lnTo>
                  <a:lnTo>
                    <a:pt x="54" y="444"/>
                  </a:lnTo>
                  <a:lnTo>
                    <a:pt x="54" y="450"/>
                  </a:lnTo>
                  <a:lnTo>
                    <a:pt x="54" y="462"/>
                  </a:lnTo>
                  <a:lnTo>
                    <a:pt x="54" y="474"/>
                  </a:lnTo>
                  <a:lnTo>
                    <a:pt x="54" y="486"/>
                  </a:lnTo>
                  <a:lnTo>
                    <a:pt x="54" y="492"/>
                  </a:lnTo>
                  <a:lnTo>
                    <a:pt x="60" y="504"/>
                  </a:lnTo>
                  <a:lnTo>
                    <a:pt x="60" y="509"/>
                  </a:lnTo>
                  <a:lnTo>
                    <a:pt x="60" y="521"/>
                  </a:lnTo>
                  <a:lnTo>
                    <a:pt x="60" y="533"/>
                  </a:lnTo>
                  <a:lnTo>
                    <a:pt x="60" y="539"/>
                  </a:lnTo>
                  <a:lnTo>
                    <a:pt x="60" y="551"/>
                  </a:lnTo>
                  <a:lnTo>
                    <a:pt x="60" y="557"/>
                  </a:lnTo>
                  <a:lnTo>
                    <a:pt x="60" y="563"/>
                  </a:lnTo>
                  <a:lnTo>
                    <a:pt x="60" y="575"/>
                  </a:lnTo>
                  <a:lnTo>
                    <a:pt x="60" y="580"/>
                  </a:lnTo>
                  <a:lnTo>
                    <a:pt x="60" y="592"/>
                  </a:lnTo>
                  <a:lnTo>
                    <a:pt x="65" y="598"/>
                  </a:lnTo>
                  <a:lnTo>
                    <a:pt x="65" y="604"/>
                  </a:lnTo>
                  <a:lnTo>
                    <a:pt x="65" y="610"/>
                  </a:lnTo>
                  <a:lnTo>
                    <a:pt x="65" y="622"/>
                  </a:lnTo>
                  <a:lnTo>
                    <a:pt x="65" y="628"/>
                  </a:lnTo>
                  <a:lnTo>
                    <a:pt x="65" y="634"/>
                  </a:lnTo>
                  <a:lnTo>
                    <a:pt x="65" y="640"/>
                  </a:lnTo>
                  <a:lnTo>
                    <a:pt x="65" y="651"/>
                  </a:lnTo>
                  <a:lnTo>
                    <a:pt x="65" y="657"/>
                  </a:lnTo>
                  <a:lnTo>
                    <a:pt x="65" y="663"/>
                  </a:lnTo>
                  <a:lnTo>
                    <a:pt x="65" y="669"/>
                  </a:lnTo>
                  <a:lnTo>
                    <a:pt x="65" y="675"/>
                  </a:lnTo>
                  <a:lnTo>
                    <a:pt x="71" y="687"/>
                  </a:lnTo>
                  <a:lnTo>
                    <a:pt x="71" y="693"/>
                  </a:lnTo>
                  <a:lnTo>
                    <a:pt x="71" y="699"/>
                  </a:lnTo>
                  <a:lnTo>
                    <a:pt x="71" y="705"/>
                  </a:lnTo>
                  <a:lnTo>
                    <a:pt x="71" y="711"/>
                  </a:lnTo>
                  <a:lnTo>
                    <a:pt x="71" y="717"/>
                  </a:lnTo>
                  <a:lnTo>
                    <a:pt x="71" y="723"/>
                  </a:lnTo>
                  <a:lnTo>
                    <a:pt x="71" y="728"/>
                  </a:lnTo>
                  <a:lnTo>
                    <a:pt x="71" y="734"/>
                  </a:lnTo>
                  <a:lnTo>
                    <a:pt x="77" y="734"/>
                  </a:lnTo>
                  <a:lnTo>
                    <a:pt x="77" y="740"/>
                  </a:lnTo>
                  <a:lnTo>
                    <a:pt x="77" y="746"/>
                  </a:lnTo>
                  <a:lnTo>
                    <a:pt x="83" y="740"/>
                  </a:lnTo>
                  <a:lnTo>
                    <a:pt x="83" y="734"/>
                  </a:lnTo>
                  <a:lnTo>
                    <a:pt x="83" y="728"/>
                  </a:lnTo>
                  <a:lnTo>
                    <a:pt x="83" y="723"/>
                  </a:lnTo>
                  <a:lnTo>
                    <a:pt x="89" y="717"/>
                  </a:lnTo>
                  <a:lnTo>
                    <a:pt x="89" y="711"/>
                  </a:lnTo>
                  <a:lnTo>
                    <a:pt x="89" y="705"/>
                  </a:lnTo>
                  <a:lnTo>
                    <a:pt x="89" y="699"/>
                  </a:lnTo>
                  <a:lnTo>
                    <a:pt x="89" y="693"/>
                  </a:lnTo>
                  <a:lnTo>
                    <a:pt x="89" y="687"/>
                  </a:lnTo>
                  <a:lnTo>
                    <a:pt x="89" y="681"/>
                  </a:lnTo>
                  <a:lnTo>
                    <a:pt x="89" y="675"/>
                  </a:lnTo>
                  <a:lnTo>
                    <a:pt x="89" y="669"/>
                  </a:lnTo>
                  <a:lnTo>
                    <a:pt x="89" y="663"/>
                  </a:lnTo>
                  <a:lnTo>
                    <a:pt x="89" y="657"/>
                  </a:lnTo>
                  <a:lnTo>
                    <a:pt x="95" y="651"/>
                  </a:lnTo>
                  <a:lnTo>
                    <a:pt x="95" y="646"/>
                  </a:lnTo>
                  <a:lnTo>
                    <a:pt x="95" y="640"/>
                  </a:lnTo>
                  <a:lnTo>
                    <a:pt x="95" y="634"/>
                  </a:lnTo>
                  <a:lnTo>
                    <a:pt x="95" y="628"/>
                  </a:lnTo>
                  <a:lnTo>
                    <a:pt x="95" y="622"/>
                  </a:lnTo>
                  <a:lnTo>
                    <a:pt x="95" y="616"/>
                  </a:lnTo>
                  <a:lnTo>
                    <a:pt x="95" y="610"/>
                  </a:lnTo>
                  <a:lnTo>
                    <a:pt x="95" y="604"/>
                  </a:lnTo>
                  <a:lnTo>
                    <a:pt x="95" y="598"/>
                  </a:lnTo>
                  <a:lnTo>
                    <a:pt x="101" y="592"/>
                  </a:lnTo>
                  <a:lnTo>
                    <a:pt x="101" y="586"/>
                  </a:lnTo>
                  <a:lnTo>
                    <a:pt x="101" y="580"/>
                  </a:lnTo>
                  <a:lnTo>
                    <a:pt x="101" y="575"/>
                  </a:lnTo>
                  <a:lnTo>
                    <a:pt x="101" y="569"/>
                  </a:lnTo>
                  <a:lnTo>
                    <a:pt x="101" y="563"/>
                  </a:lnTo>
                  <a:lnTo>
                    <a:pt x="101" y="557"/>
                  </a:lnTo>
                  <a:lnTo>
                    <a:pt x="101" y="551"/>
                  </a:lnTo>
                  <a:lnTo>
                    <a:pt x="101" y="545"/>
                  </a:lnTo>
                  <a:lnTo>
                    <a:pt x="107" y="539"/>
                  </a:lnTo>
                  <a:lnTo>
                    <a:pt x="107" y="533"/>
                  </a:lnTo>
                  <a:lnTo>
                    <a:pt x="107" y="527"/>
                  </a:lnTo>
                  <a:lnTo>
                    <a:pt x="107" y="521"/>
                  </a:lnTo>
                  <a:lnTo>
                    <a:pt x="107" y="515"/>
                  </a:lnTo>
                  <a:lnTo>
                    <a:pt x="107" y="509"/>
                  </a:lnTo>
                  <a:lnTo>
                    <a:pt x="107" y="504"/>
                  </a:lnTo>
                  <a:lnTo>
                    <a:pt x="107" y="498"/>
                  </a:lnTo>
                  <a:lnTo>
                    <a:pt x="113" y="492"/>
                  </a:lnTo>
                  <a:lnTo>
                    <a:pt x="113" y="486"/>
                  </a:lnTo>
                  <a:lnTo>
                    <a:pt x="113" y="480"/>
                  </a:lnTo>
                  <a:lnTo>
                    <a:pt x="113" y="474"/>
                  </a:lnTo>
                  <a:lnTo>
                    <a:pt x="113" y="468"/>
                  </a:lnTo>
                  <a:lnTo>
                    <a:pt x="113" y="462"/>
                  </a:lnTo>
                  <a:lnTo>
                    <a:pt x="113" y="456"/>
                  </a:lnTo>
                  <a:lnTo>
                    <a:pt x="119" y="450"/>
                  </a:lnTo>
                  <a:lnTo>
                    <a:pt x="119" y="444"/>
                  </a:lnTo>
                  <a:lnTo>
                    <a:pt x="119" y="438"/>
                  </a:lnTo>
                  <a:lnTo>
                    <a:pt x="119" y="432"/>
                  </a:lnTo>
                  <a:lnTo>
                    <a:pt x="119" y="427"/>
                  </a:lnTo>
                  <a:lnTo>
                    <a:pt x="119" y="421"/>
                  </a:lnTo>
                  <a:lnTo>
                    <a:pt x="125" y="415"/>
                  </a:lnTo>
                  <a:lnTo>
                    <a:pt x="125" y="409"/>
                  </a:lnTo>
                  <a:lnTo>
                    <a:pt x="125" y="403"/>
                  </a:lnTo>
                  <a:lnTo>
                    <a:pt x="131" y="397"/>
                  </a:lnTo>
                  <a:lnTo>
                    <a:pt x="131" y="391"/>
                  </a:lnTo>
                  <a:lnTo>
                    <a:pt x="136" y="391"/>
                  </a:lnTo>
                  <a:lnTo>
                    <a:pt x="136" y="385"/>
                  </a:lnTo>
                  <a:lnTo>
                    <a:pt x="142" y="385"/>
                  </a:lnTo>
                  <a:lnTo>
                    <a:pt x="142" y="379"/>
                  </a:lnTo>
                  <a:lnTo>
                    <a:pt x="148" y="379"/>
                  </a:lnTo>
                  <a:lnTo>
                    <a:pt x="148" y="373"/>
                  </a:lnTo>
                  <a:lnTo>
                    <a:pt x="148" y="367"/>
                  </a:lnTo>
                  <a:lnTo>
                    <a:pt x="154" y="367"/>
                  </a:lnTo>
                  <a:lnTo>
                    <a:pt x="154" y="361"/>
                  </a:lnTo>
                  <a:lnTo>
                    <a:pt x="160" y="361"/>
                  </a:lnTo>
                  <a:lnTo>
                    <a:pt x="166" y="361"/>
                  </a:lnTo>
                  <a:lnTo>
                    <a:pt x="172" y="361"/>
                  </a:lnTo>
                  <a:lnTo>
                    <a:pt x="172" y="367"/>
                  </a:lnTo>
                  <a:lnTo>
                    <a:pt x="178" y="367"/>
                  </a:lnTo>
                  <a:lnTo>
                    <a:pt x="178" y="373"/>
                  </a:lnTo>
                  <a:lnTo>
                    <a:pt x="178" y="379"/>
                  </a:lnTo>
                  <a:lnTo>
                    <a:pt x="178" y="385"/>
                  </a:lnTo>
                  <a:lnTo>
                    <a:pt x="184" y="385"/>
                  </a:lnTo>
                  <a:lnTo>
                    <a:pt x="184" y="391"/>
                  </a:lnTo>
                  <a:lnTo>
                    <a:pt x="184" y="397"/>
                  </a:lnTo>
                  <a:lnTo>
                    <a:pt x="184" y="403"/>
                  </a:lnTo>
                  <a:lnTo>
                    <a:pt x="184" y="409"/>
                  </a:lnTo>
                  <a:lnTo>
                    <a:pt x="190" y="409"/>
                  </a:lnTo>
                  <a:lnTo>
                    <a:pt x="190" y="415"/>
                  </a:lnTo>
                  <a:lnTo>
                    <a:pt x="190" y="421"/>
                  </a:lnTo>
                  <a:lnTo>
                    <a:pt x="196" y="421"/>
                  </a:lnTo>
                  <a:lnTo>
                    <a:pt x="196" y="427"/>
                  </a:lnTo>
                  <a:lnTo>
                    <a:pt x="202" y="427"/>
                  </a:lnTo>
                  <a:lnTo>
                    <a:pt x="202" y="421"/>
                  </a:lnTo>
                  <a:lnTo>
                    <a:pt x="202" y="415"/>
                  </a:lnTo>
                  <a:lnTo>
                    <a:pt x="202" y="409"/>
                  </a:lnTo>
                  <a:lnTo>
                    <a:pt x="202" y="403"/>
                  </a:lnTo>
                  <a:lnTo>
                    <a:pt x="202" y="397"/>
                  </a:lnTo>
                  <a:lnTo>
                    <a:pt x="208" y="397"/>
                  </a:lnTo>
                  <a:lnTo>
                    <a:pt x="208" y="391"/>
                  </a:lnTo>
                  <a:lnTo>
                    <a:pt x="208" y="385"/>
                  </a:lnTo>
                  <a:lnTo>
                    <a:pt x="208" y="379"/>
                  </a:lnTo>
                  <a:lnTo>
                    <a:pt x="208" y="373"/>
                  </a:lnTo>
                  <a:lnTo>
                    <a:pt x="208" y="367"/>
                  </a:lnTo>
                  <a:lnTo>
                    <a:pt x="208" y="361"/>
                  </a:lnTo>
                  <a:lnTo>
                    <a:pt x="208" y="356"/>
                  </a:lnTo>
                  <a:lnTo>
                    <a:pt x="208" y="350"/>
                  </a:lnTo>
                  <a:lnTo>
                    <a:pt x="213" y="344"/>
                  </a:lnTo>
                  <a:lnTo>
                    <a:pt x="213" y="338"/>
                  </a:lnTo>
                  <a:lnTo>
                    <a:pt x="213" y="332"/>
                  </a:lnTo>
                  <a:lnTo>
                    <a:pt x="213" y="326"/>
                  </a:lnTo>
                  <a:lnTo>
                    <a:pt x="213" y="320"/>
                  </a:lnTo>
                  <a:lnTo>
                    <a:pt x="213" y="314"/>
                  </a:lnTo>
                  <a:lnTo>
                    <a:pt x="213" y="308"/>
                  </a:lnTo>
                  <a:lnTo>
                    <a:pt x="213" y="302"/>
                  </a:lnTo>
                  <a:lnTo>
                    <a:pt x="213" y="296"/>
                  </a:lnTo>
                  <a:lnTo>
                    <a:pt x="213" y="285"/>
                  </a:lnTo>
                  <a:lnTo>
                    <a:pt x="213" y="279"/>
                  </a:lnTo>
                  <a:lnTo>
                    <a:pt x="219" y="273"/>
                  </a:lnTo>
                  <a:lnTo>
                    <a:pt x="219" y="267"/>
                  </a:lnTo>
                  <a:lnTo>
                    <a:pt x="219" y="261"/>
                  </a:lnTo>
                  <a:lnTo>
                    <a:pt x="219" y="249"/>
                  </a:lnTo>
                  <a:lnTo>
                    <a:pt x="219" y="243"/>
                  </a:lnTo>
                  <a:lnTo>
                    <a:pt x="219" y="237"/>
                  </a:lnTo>
                  <a:lnTo>
                    <a:pt x="219" y="225"/>
                  </a:lnTo>
                  <a:lnTo>
                    <a:pt x="219" y="219"/>
                  </a:lnTo>
                  <a:lnTo>
                    <a:pt x="219" y="213"/>
                  </a:lnTo>
                  <a:lnTo>
                    <a:pt x="219" y="202"/>
                  </a:lnTo>
                  <a:lnTo>
                    <a:pt x="219" y="190"/>
                  </a:lnTo>
                  <a:lnTo>
                    <a:pt x="219" y="184"/>
                  </a:lnTo>
                  <a:lnTo>
                    <a:pt x="225" y="172"/>
                  </a:lnTo>
                  <a:lnTo>
                    <a:pt x="225" y="160"/>
                  </a:lnTo>
                  <a:lnTo>
                    <a:pt x="225" y="154"/>
                  </a:lnTo>
                  <a:lnTo>
                    <a:pt x="225" y="142"/>
                  </a:lnTo>
                  <a:lnTo>
                    <a:pt x="225" y="137"/>
                  </a:lnTo>
                  <a:lnTo>
                    <a:pt x="225" y="125"/>
                  </a:lnTo>
                  <a:lnTo>
                    <a:pt x="225" y="119"/>
                  </a:lnTo>
                  <a:lnTo>
                    <a:pt x="225" y="113"/>
                  </a:lnTo>
                  <a:lnTo>
                    <a:pt x="225" y="101"/>
                  </a:lnTo>
                  <a:lnTo>
                    <a:pt x="225" y="95"/>
                  </a:lnTo>
                  <a:lnTo>
                    <a:pt x="225" y="89"/>
                  </a:lnTo>
                  <a:lnTo>
                    <a:pt x="231" y="77"/>
                  </a:lnTo>
                  <a:lnTo>
                    <a:pt x="231" y="71"/>
                  </a:lnTo>
                  <a:lnTo>
                    <a:pt x="231" y="65"/>
                  </a:lnTo>
                  <a:lnTo>
                    <a:pt x="231" y="60"/>
                  </a:lnTo>
                  <a:lnTo>
                    <a:pt x="231" y="54"/>
                  </a:lnTo>
                  <a:lnTo>
                    <a:pt x="231" y="48"/>
                  </a:lnTo>
                  <a:lnTo>
                    <a:pt x="231" y="42"/>
                  </a:lnTo>
                  <a:lnTo>
                    <a:pt x="231" y="36"/>
                  </a:lnTo>
                  <a:lnTo>
                    <a:pt x="237" y="36"/>
                  </a:lnTo>
                  <a:lnTo>
                    <a:pt x="237" y="30"/>
                  </a:lnTo>
                  <a:lnTo>
                    <a:pt x="237" y="36"/>
                  </a:lnTo>
                  <a:lnTo>
                    <a:pt x="237" y="42"/>
                  </a:lnTo>
                  <a:lnTo>
                    <a:pt x="243" y="48"/>
                  </a:lnTo>
                  <a:lnTo>
                    <a:pt x="243" y="54"/>
                  </a:lnTo>
                  <a:lnTo>
                    <a:pt x="243" y="60"/>
                  </a:lnTo>
                  <a:lnTo>
                    <a:pt x="243" y="65"/>
                  </a:lnTo>
                  <a:lnTo>
                    <a:pt x="243" y="71"/>
                  </a:lnTo>
                  <a:lnTo>
                    <a:pt x="243" y="77"/>
                  </a:lnTo>
                  <a:lnTo>
                    <a:pt x="243" y="83"/>
                  </a:lnTo>
                  <a:lnTo>
                    <a:pt x="243" y="95"/>
                  </a:lnTo>
                  <a:lnTo>
                    <a:pt x="243" y="101"/>
                  </a:lnTo>
                  <a:lnTo>
                    <a:pt x="243" y="107"/>
                  </a:lnTo>
                  <a:lnTo>
                    <a:pt x="249" y="119"/>
                  </a:lnTo>
                  <a:lnTo>
                    <a:pt x="249" y="125"/>
                  </a:lnTo>
                  <a:lnTo>
                    <a:pt x="249" y="137"/>
                  </a:lnTo>
                  <a:lnTo>
                    <a:pt x="249" y="142"/>
                  </a:lnTo>
                  <a:lnTo>
                    <a:pt x="249" y="154"/>
                  </a:lnTo>
                  <a:lnTo>
                    <a:pt x="249" y="166"/>
                  </a:lnTo>
                  <a:lnTo>
                    <a:pt x="249" y="172"/>
                  </a:lnTo>
                  <a:lnTo>
                    <a:pt x="249" y="184"/>
                  </a:lnTo>
                  <a:lnTo>
                    <a:pt x="249" y="196"/>
                  </a:lnTo>
                  <a:lnTo>
                    <a:pt x="249" y="208"/>
                  </a:lnTo>
                  <a:lnTo>
                    <a:pt x="249" y="219"/>
                  </a:lnTo>
                  <a:lnTo>
                    <a:pt x="249" y="231"/>
                  </a:lnTo>
                  <a:lnTo>
                    <a:pt x="255" y="243"/>
                  </a:lnTo>
                  <a:lnTo>
                    <a:pt x="255" y="255"/>
                  </a:lnTo>
                  <a:lnTo>
                    <a:pt x="255" y="267"/>
                  </a:lnTo>
                  <a:lnTo>
                    <a:pt x="255" y="273"/>
                  </a:lnTo>
                  <a:lnTo>
                    <a:pt x="255" y="285"/>
                  </a:lnTo>
                  <a:lnTo>
                    <a:pt x="255" y="296"/>
                  </a:lnTo>
                  <a:lnTo>
                    <a:pt x="255" y="308"/>
                  </a:lnTo>
                  <a:lnTo>
                    <a:pt x="255" y="314"/>
                  </a:lnTo>
                  <a:lnTo>
                    <a:pt x="255" y="326"/>
                  </a:lnTo>
                  <a:lnTo>
                    <a:pt x="255" y="338"/>
                  </a:lnTo>
                  <a:lnTo>
                    <a:pt x="255" y="344"/>
                  </a:lnTo>
                  <a:lnTo>
                    <a:pt x="261" y="356"/>
                  </a:lnTo>
                  <a:lnTo>
                    <a:pt x="261" y="367"/>
                  </a:lnTo>
                  <a:lnTo>
                    <a:pt x="261" y="373"/>
                  </a:lnTo>
                  <a:lnTo>
                    <a:pt x="261" y="385"/>
                  </a:lnTo>
                  <a:lnTo>
                    <a:pt x="261" y="397"/>
                  </a:lnTo>
                  <a:lnTo>
                    <a:pt x="261" y="403"/>
                  </a:lnTo>
                  <a:lnTo>
                    <a:pt x="261" y="415"/>
                  </a:lnTo>
                  <a:lnTo>
                    <a:pt x="261" y="427"/>
                  </a:lnTo>
                  <a:lnTo>
                    <a:pt x="261" y="432"/>
                  </a:lnTo>
                  <a:lnTo>
                    <a:pt x="261" y="444"/>
                  </a:lnTo>
                  <a:lnTo>
                    <a:pt x="261" y="450"/>
                  </a:lnTo>
                  <a:lnTo>
                    <a:pt x="267" y="456"/>
                  </a:lnTo>
                  <a:lnTo>
                    <a:pt x="267" y="468"/>
                  </a:lnTo>
                  <a:lnTo>
                    <a:pt x="267" y="474"/>
                  </a:lnTo>
                  <a:lnTo>
                    <a:pt x="267" y="486"/>
                  </a:lnTo>
                  <a:lnTo>
                    <a:pt x="267" y="492"/>
                  </a:lnTo>
                  <a:lnTo>
                    <a:pt x="267" y="504"/>
                  </a:lnTo>
                  <a:lnTo>
                    <a:pt x="267" y="509"/>
                  </a:lnTo>
                  <a:lnTo>
                    <a:pt x="267" y="521"/>
                  </a:lnTo>
                  <a:lnTo>
                    <a:pt x="267" y="527"/>
                  </a:lnTo>
                  <a:lnTo>
                    <a:pt x="267" y="533"/>
                  </a:lnTo>
                  <a:lnTo>
                    <a:pt x="267" y="545"/>
                  </a:lnTo>
                  <a:lnTo>
                    <a:pt x="273" y="551"/>
                  </a:lnTo>
                  <a:lnTo>
                    <a:pt x="273" y="557"/>
                  </a:lnTo>
                  <a:lnTo>
                    <a:pt x="273" y="563"/>
                  </a:lnTo>
                  <a:lnTo>
                    <a:pt x="273" y="569"/>
                  </a:lnTo>
                  <a:lnTo>
                    <a:pt x="273" y="575"/>
                  </a:lnTo>
                  <a:lnTo>
                    <a:pt x="273" y="580"/>
                  </a:lnTo>
                  <a:lnTo>
                    <a:pt x="273" y="586"/>
                  </a:lnTo>
                  <a:lnTo>
                    <a:pt x="273" y="592"/>
                  </a:lnTo>
                  <a:lnTo>
                    <a:pt x="279" y="598"/>
                  </a:lnTo>
                  <a:lnTo>
                    <a:pt x="284" y="592"/>
                  </a:lnTo>
                  <a:lnTo>
                    <a:pt x="284" y="586"/>
                  </a:lnTo>
                  <a:lnTo>
                    <a:pt x="284" y="580"/>
                  </a:lnTo>
                  <a:lnTo>
                    <a:pt x="290" y="575"/>
                  </a:lnTo>
                  <a:lnTo>
                    <a:pt x="290" y="569"/>
                  </a:lnTo>
                  <a:lnTo>
                    <a:pt x="290" y="563"/>
                  </a:lnTo>
                  <a:lnTo>
                    <a:pt x="290" y="557"/>
                  </a:lnTo>
                  <a:lnTo>
                    <a:pt x="290" y="551"/>
                  </a:lnTo>
                  <a:lnTo>
                    <a:pt x="290" y="545"/>
                  </a:lnTo>
                  <a:lnTo>
                    <a:pt x="296" y="539"/>
                  </a:lnTo>
                  <a:lnTo>
                    <a:pt x="296" y="533"/>
                  </a:lnTo>
                  <a:lnTo>
                    <a:pt x="296" y="527"/>
                  </a:lnTo>
                  <a:lnTo>
                    <a:pt x="296" y="521"/>
                  </a:lnTo>
                  <a:lnTo>
                    <a:pt x="296" y="515"/>
                  </a:lnTo>
                  <a:lnTo>
                    <a:pt x="296" y="509"/>
                  </a:lnTo>
                  <a:lnTo>
                    <a:pt x="296" y="504"/>
                  </a:lnTo>
                  <a:lnTo>
                    <a:pt x="302" y="498"/>
                  </a:lnTo>
                  <a:lnTo>
                    <a:pt x="302" y="492"/>
                  </a:lnTo>
                  <a:lnTo>
                    <a:pt x="302" y="486"/>
                  </a:lnTo>
                  <a:lnTo>
                    <a:pt x="302" y="480"/>
                  </a:lnTo>
                  <a:lnTo>
                    <a:pt x="302" y="474"/>
                  </a:lnTo>
                  <a:lnTo>
                    <a:pt x="302" y="468"/>
                  </a:lnTo>
                  <a:lnTo>
                    <a:pt x="308" y="468"/>
                  </a:lnTo>
                  <a:lnTo>
                    <a:pt x="308" y="462"/>
                  </a:lnTo>
                  <a:lnTo>
                    <a:pt x="308" y="456"/>
                  </a:lnTo>
                  <a:lnTo>
                    <a:pt x="314" y="456"/>
                  </a:lnTo>
                  <a:lnTo>
                    <a:pt x="320" y="462"/>
                  </a:lnTo>
                  <a:lnTo>
                    <a:pt x="320" y="468"/>
                  </a:lnTo>
                  <a:lnTo>
                    <a:pt x="320" y="474"/>
                  </a:lnTo>
                  <a:lnTo>
                    <a:pt x="326" y="474"/>
                  </a:lnTo>
                  <a:lnTo>
                    <a:pt x="326" y="480"/>
                  </a:lnTo>
                  <a:lnTo>
                    <a:pt x="326" y="486"/>
                  </a:lnTo>
                  <a:lnTo>
                    <a:pt x="326" y="492"/>
                  </a:lnTo>
                  <a:lnTo>
                    <a:pt x="332" y="492"/>
                  </a:lnTo>
                  <a:lnTo>
                    <a:pt x="332" y="498"/>
                  </a:lnTo>
                  <a:lnTo>
                    <a:pt x="332" y="504"/>
                  </a:lnTo>
                  <a:lnTo>
                    <a:pt x="332" y="509"/>
                  </a:lnTo>
                  <a:lnTo>
                    <a:pt x="338" y="509"/>
                  </a:lnTo>
                  <a:lnTo>
                    <a:pt x="338" y="515"/>
                  </a:lnTo>
                  <a:lnTo>
                    <a:pt x="338" y="521"/>
                  </a:lnTo>
                  <a:lnTo>
                    <a:pt x="344" y="521"/>
                  </a:lnTo>
                  <a:lnTo>
                    <a:pt x="344" y="527"/>
                  </a:lnTo>
                  <a:lnTo>
                    <a:pt x="344" y="521"/>
                  </a:lnTo>
                  <a:lnTo>
                    <a:pt x="350" y="521"/>
                  </a:lnTo>
                  <a:lnTo>
                    <a:pt x="350" y="515"/>
                  </a:lnTo>
                  <a:lnTo>
                    <a:pt x="356" y="509"/>
                  </a:lnTo>
                  <a:lnTo>
                    <a:pt x="356" y="504"/>
                  </a:lnTo>
                  <a:lnTo>
                    <a:pt x="356" y="498"/>
                  </a:lnTo>
                  <a:lnTo>
                    <a:pt x="356" y="492"/>
                  </a:lnTo>
                  <a:lnTo>
                    <a:pt x="361" y="492"/>
                  </a:lnTo>
                  <a:lnTo>
                    <a:pt x="361" y="486"/>
                  </a:lnTo>
                  <a:lnTo>
                    <a:pt x="361" y="480"/>
                  </a:lnTo>
                  <a:lnTo>
                    <a:pt x="361" y="474"/>
                  </a:lnTo>
                  <a:lnTo>
                    <a:pt x="361" y="468"/>
                  </a:lnTo>
                  <a:lnTo>
                    <a:pt x="361" y="462"/>
                  </a:lnTo>
                  <a:lnTo>
                    <a:pt x="367" y="456"/>
                  </a:lnTo>
                  <a:lnTo>
                    <a:pt x="367" y="450"/>
                  </a:lnTo>
                  <a:lnTo>
                    <a:pt x="367" y="444"/>
                  </a:lnTo>
                  <a:lnTo>
                    <a:pt x="367" y="438"/>
                  </a:lnTo>
                  <a:lnTo>
                    <a:pt x="367" y="432"/>
                  </a:lnTo>
                  <a:lnTo>
                    <a:pt x="367" y="427"/>
                  </a:lnTo>
                  <a:lnTo>
                    <a:pt x="373" y="421"/>
                  </a:lnTo>
                  <a:lnTo>
                    <a:pt x="373" y="415"/>
                  </a:lnTo>
                  <a:lnTo>
                    <a:pt x="373" y="409"/>
                  </a:lnTo>
                  <a:lnTo>
                    <a:pt x="373" y="403"/>
                  </a:lnTo>
                  <a:lnTo>
                    <a:pt x="373" y="397"/>
                  </a:lnTo>
                  <a:lnTo>
                    <a:pt x="379" y="397"/>
                  </a:lnTo>
                  <a:lnTo>
                    <a:pt x="379" y="391"/>
                  </a:lnTo>
                  <a:lnTo>
                    <a:pt x="379" y="385"/>
                  </a:lnTo>
                  <a:lnTo>
                    <a:pt x="379" y="379"/>
                  </a:lnTo>
                  <a:lnTo>
                    <a:pt x="385" y="373"/>
                  </a:lnTo>
                  <a:lnTo>
                    <a:pt x="385" y="367"/>
                  </a:lnTo>
                  <a:lnTo>
                    <a:pt x="385" y="361"/>
                  </a:lnTo>
                  <a:lnTo>
                    <a:pt x="391" y="361"/>
                  </a:lnTo>
                  <a:lnTo>
                    <a:pt x="391" y="356"/>
                  </a:lnTo>
                  <a:lnTo>
                    <a:pt x="391" y="350"/>
                  </a:lnTo>
                  <a:lnTo>
                    <a:pt x="391" y="344"/>
                  </a:lnTo>
                  <a:lnTo>
                    <a:pt x="397" y="344"/>
                  </a:lnTo>
                  <a:lnTo>
                    <a:pt x="397" y="338"/>
                  </a:lnTo>
                  <a:lnTo>
                    <a:pt x="397" y="332"/>
                  </a:lnTo>
                  <a:lnTo>
                    <a:pt x="397" y="326"/>
                  </a:lnTo>
                  <a:lnTo>
                    <a:pt x="403" y="326"/>
                  </a:lnTo>
                  <a:lnTo>
                    <a:pt x="403" y="320"/>
                  </a:lnTo>
                  <a:lnTo>
                    <a:pt x="403" y="314"/>
                  </a:lnTo>
                  <a:lnTo>
                    <a:pt x="403" y="308"/>
                  </a:lnTo>
                  <a:lnTo>
                    <a:pt x="403" y="302"/>
                  </a:lnTo>
                  <a:lnTo>
                    <a:pt x="403" y="296"/>
                  </a:lnTo>
                  <a:lnTo>
                    <a:pt x="409" y="290"/>
                  </a:lnTo>
                  <a:lnTo>
                    <a:pt x="409" y="285"/>
                  </a:lnTo>
                  <a:lnTo>
                    <a:pt x="409" y="279"/>
                  </a:lnTo>
                  <a:lnTo>
                    <a:pt x="409" y="273"/>
                  </a:lnTo>
                  <a:lnTo>
                    <a:pt x="409" y="267"/>
                  </a:lnTo>
                  <a:lnTo>
                    <a:pt x="409" y="261"/>
                  </a:lnTo>
                  <a:lnTo>
                    <a:pt x="409" y="255"/>
                  </a:lnTo>
                  <a:lnTo>
                    <a:pt x="415" y="249"/>
                  </a:lnTo>
                  <a:lnTo>
                    <a:pt x="415" y="243"/>
                  </a:lnTo>
                  <a:lnTo>
                    <a:pt x="415" y="237"/>
                  </a:lnTo>
                  <a:lnTo>
                    <a:pt x="415" y="231"/>
                  </a:lnTo>
                  <a:lnTo>
                    <a:pt x="415" y="225"/>
                  </a:lnTo>
                  <a:lnTo>
                    <a:pt x="415" y="219"/>
                  </a:lnTo>
                  <a:lnTo>
                    <a:pt x="415" y="213"/>
                  </a:lnTo>
                  <a:lnTo>
                    <a:pt x="415" y="208"/>
                  </a:lnTo>
                  <a:lnTo>
                    <a:pt x="415" y="202"/>
                  </a:lnTo>
                  <a:lnTo>
                    <a:pt x="415" y="196"/>
                  </a:lnTo>
                  <a:lnTo>
                    <a:pt x="421" y="190"/>
                  </a:lnTo>
                  <a:lnTo>
                    <a:pt x="421" y="184"/>
                  </a:lnTo>
                  <a:lnTo>
                    <a:pt x="421" y="178"/>
                  </a:lnTo>
                  <a:lnTo>
                    <a:pt x="421" y="172"/>
                  </a:lnTo>
                  <a:lnTo>
                    <a:pt x="421" y="166"/>
                  </a:lnTo>
                  <a:lnTo>
                    <a:pt x="421" y="160"/>
                  </a:lnTo>
                  <a:lnTo>
                    <a:pt x="421" y="154"/>
                  </a:lnTo>
                  <a:lnTo>
                    <a:pt x="421" y="148"/>
                  </a:lnTo>
                  <a:lnTo>
                    <a:pt x="421" y="142"/>
                  </a:lnTo>
                  <a:lnTo>
                    <a:pt x="421" y="137"/>
                  </a:lnTo>
                  <a:lnTo>
                    <a:pt x="421" y="131"/>
                  </a:lnTo>
                  <a:lnTo>
                    <a:pt x="427" y="125"/>
                  </a:lnTo>
                  <a:lnTo>
                    <a:pt x="427" y="119"/>
                  </a:lnTo>
                  <a:lnTo>
                    <a:pt x="427" y="113"/>
                  </a:lnTo>
                  <a:lnTo>
                    <a:pt x="427" y="101"/>
                  </a:lnTo>
                  <a:lnTo>
                    <a:pt x="427" y="95"/>
                  </a:lnTo>
                  <a:lnTo>
                    <a:pt x="427" y="89"/>
                  </a:lnTo>
                  <a:lnTo>
                    <a:pt x="427" y="83"/>
                  </a:lnTo>
                  <a:lnTo>
                    <a:pt x="427" y="77"/>
                  </a:lnTo>
                  <a:lnTo>
                    <a:pt x="427" y="71"/>
                  </a:lnTo>
                  <a:lnTo>
                    <a:pt x="427" y="65"/>
                  </a:lnTo>
                  <a:lnTo>
                    <a:pt x="427" y="60"/>
                  </a:lnTo>
                  <a:lnTo>
                    <a:pt x="432" y="54"/>
                  </a:lnTo>
                  <a:lnTo>
                    <a:pt x="432" y="48"/>
                  </a:lnTo>
                  <a:lnTo>
                    <a:pt x="432" y="42"/>
                  </a:lnTo>
                  <a:lnTo>
                    <a:pt x="432" y="36"/>
                  </a:lnTo>
                  <a:lnTo>
                    <a:pt x="432" y="30"/>
                  </a:lnTo>
                  <a:lnTo>
                    <a:pt x="432" y="24"/>
                  </a:lnTo>
                  <a:lnTo>
                    <a:pt x="438" y="24"/>
                  </a:lnTo>
                  <a:lnTo>
                    <a:pt x="438" y="30"/>
                  </a:lnTo>
                  <a:lnTo>
                    <a:pt x="438" y="36"/>
                  </a:lnTo>
                  <a:lnTo>
                    <a:pt x="438" y="42"/>
                  </a:lnTo>
                  <a:lnTo>
                    <a:pt x="438" y="48"/>
                  </a:lnTo>
                  <a:lnTo>
                    <a:pt x="438" y="54"/>
                  </a:lnTo>
                  <a:lnTo>
                    <a:pt x="444" y="60"/>
                  </a:lnTo>
                  <a:lnTo>
                    <a:pt x="444" y="65"/>
                  </a:lnTo>
                  <a:lnTo>
                    <a:pt x="444" y="71"/>
                  </a:lnTo>
                  <a:lnTo>
                    <a:pt x="444" y="77"/>
                  </a:lnTo>
                  <a:lnTo>
                    <a:pt x="444" y="83"/>
                  </a:lnTo>
                  <a:lnTo>
                    <a:pt x="444" y="89"/>
                  </a:lnTo>
                  <a:lnTo>
                    <a:pt x="444" y="101"/>
                  </a:lnTo>
                  <a:lnTo>
                    <a:pt x="444" y="113"/>
                  </a:lnTo>
                  <a:lnTo>
                    <a:pt x="444" y="119"/>
                  </a:lnTo>
                  <a:lnTo>
                    <a:pt x="444" y="131"/>
                  </a:lnTo>
                  <a:lnTo>
                    <a:pt x="444" y="142"/>
                  </a:lnTo>
                  <a:lnTo>
                    <a:pt x="450" y="154"/>
                  </a:lnTo>
                  <a:lnTo>
                    <a:pt x="450" y="172"/>
                  </a:lnTo>
                  <a:lnTo>
                    <a:pt x="450" y="184"/>
                  </a:lnTo>
                  <a:lnTo>
                    <a:pt x="450" y="202"/>
                  </a:lnTo>
                  <a:lnTo>
                    <a:pt x="450" y="213"/>
                  </a:lnTo>
                  <a:lnTo>
                    <a:pt x="450" y="231"/>
                  </a:lnTo>
                  <a:lnTo>
                    <a:pt x="450" y="249"/>
                  </a:lnTo>
                  <a:lnTo>
                    <a:pt x="450" y="261"/>
                  </a:lnTo>
                  <a:lnTo>
                    <a:pt x="450" y="279"/>
                  </a:lnTo>
                  <a:lnTo>
                    <a:pt x="450" y="296"/>
                  </a:lnTo>
                  <a:lnTo>
                    <a:pt x="450" y="314"/>
                  </a:lnTo>
                  <a:lnTo>
                    <a:pt x="456" y="326"/>
                  </a:lnTo>
                  <a:lnTo>
                    <a:pt x="456" y="350"/>
                  </a:lnTo>
                  <a:lnTo>
                    <a:pt x="456" y="361"/>
                  </a:lnTo>
                  <a:lnTo>
                    <a:pt x="456" y="379"/>
                  </a:lnTo>
                  <a:lnTo>
                    <a:pt x="456" y="391"/>
                  </a:lnTo>
                  <a:lnTo>
                    <a:pt x="456" y="403"/>
                  </a:lnTo>
                  <a:lnTo>
                    <a:pt x="456" y="415"/>
                  </a:lnTo>
                  <a:lnTo>
                    <a:pt x="456" y="427"/>
                  </a:lnTo>
                  <a:lnTo>
                    <a:pt x="456" y="438"/>
                  </a:lnTo>
                  <a:lnTo>
                    <a:pt x="456" y="450"/>
                  </a:lnTo>
                  <a:lnTo>
                    <a:pt x="456" y="462"/>
                  </a:lnTo>
                  <a:lnTo>
                    <a:pt x="456" y="474"/>
                  </a:lnTo>
                  <a:lnTo>
                    <a:pt x="462" y="486"/>
                  </a:lnTo>
                  <a:lnTo>
                    <a:pt x="462" y="492"/>
                  </a:lnTo>
                  <a:lnTo>
                    <a:pt x="462" y="504"/>
                  </a:lnTo>
                  <a:lnTo>
                    <a:pt x="462" y="515"/>
                  </a:lnTo>
                  <a:lnTo>
                    <a:pt x="462" y="521"/>
                  </a:lnTo>
                  <a:lnTo>
                    <a:pt x="462" y="533"/>
                  </a:lnTo>
                  <a:lnTo>
                    <a:pt x="462" y="539"/>
                  </a:lnTo>
                  <a:lnTo>
                    <a:pt x="462" y="551"/>
                  </a:lnTo>
                  <a:lnTo>
                    <a:pt x="462" y="557"/>
                  </a:lnTo>
                  <a:lnTo>
                    <a:pt x="462" y="563"/>
                  </a:lnTo>
                  <a:lnTo>
                    <a:pt x="462" y="575"/>
                  </a:lnTo>
                  <a:lnTo>
                    <a:pt x="468" y="580"/>
                  </a:lnTo>
                  <a:lnTo>
                    <a:pt x="468" y="586"/>
                  </a:lnTo>
                  <a:lnTo>
                    <a:pt x="468" y="592"/>
                  </a:lnTo>
                  <a:lnTo>
                    <a:pt x="468" y="604"/>
                  </a:lnTo>
                  <a:lnTo>
                    <a:pt x="468" y="616"/>
                  </a:lnTo>
                  <a:lnTo>
                    <a:pt x="468" y="622"/>
                  </a:lnTo>
                  <a:lnTo>
                    <a:pt x="468" y="628"/>
                  </a:lnTo>
                  <a:lnTo>
                    <a:pt x="468" y="634"/>
                  </a:lnTo>
                  <a:lnTo>
                    <a:pt x="468" y="640"/>
                  </a:lnTo>
                  <a:lnTo>
                    <a:pt x="468" y="646"/>
                  </a:lnTo>
                  <a:lnTo>
                    <a:pt x="474" y="646"/>
                  </a:lnTo>
                  <a:lnTo>
                    <a:pt x="474" y="651"/>
                  </a:lnTo>
                  <a:lnTo>
                    <a:pt x="474" y="657"/>
                  </a:lnTo>
                  <a:lnTo>
                    <a:pt x="480" y="657"/>
                  </a:lnTo>
                  <a:lnTo>
                    <a:pt x="480" y="651"/>
                  </a:lnTo>
                  <a:lnTo>
                    <a:pt x="480" y="646"/>
                  </a:lnTo>
                  <a:lnTo>
                    <a:pt x="480" y="640"/>
                  </a:lnTo>
                  <a:lnTo>
                    <a:pt x="480" y="634"/>
                  </a:lnTo>
                  <a:lnTo>
                    <a:pt x="486" y="628"/>
                  </a:lnTo>
                  <a:lnTo>
                    <a:pt x="486" y="622"/>
                  </a:lnTo>
                  <a:lnTo>
                    <a:pt x="486" y="616"/>
                  </a:lnTo>
                  <a:lnTo>
                    <a:pt x="486" y="610"/>
                  </a:lnTo>
                  <a:lnTo>
                    <a:pt x="486" y="604"/>
                  </a:lnTo>
                  <a:lnTo>
                    <a:pt x="486" y="598"/>
                  </a:lnTo>
                  <a:lnTo>
                    <a:pt x="486" y="592"/>
                  </a:lnTo>
                  <a:lnTo>
                    <a:pt x="486" y="586"/>
                  </a:lnTo>
                  <a:lnTo>
                    <a:pt x="492" y="580"/>
                  </a:lnTo>
                  <a:lnTo>
                    <a:pt x="492" y="575"/>
                  </a:lnTo>
                  <a:lnTo>
                    <a:pt x="492" y="569"/>
                  </a:lnTo>
                  <a:lnTo>
                    <a:pt x="492" y="563"/>
                  </a:lnTo>
                  <a:lnTo>
                    <a:pt x="492" y="557"/>
                  </a:lnTo>
                  <a:lnTo>
                    <a:pt x="492" y="551"/>
                  </a:lnTo>
                  <a:lnTo>
                    <a:pt x="492" y="545"/>
                  </a:lnTo>
                  <a:lnTo>
                    <a:pt x="492" y="539"/>
                  </a:lnTo>
                  <a:lnTo>
                    <a:pt x="498" y="533"/>
                  </a:lnTo>
                  <a:lnTo>
                    <a:pt x="498" y="527"/>
                  </a:lnTo>
                  <a:lnTo>
                    <a:pt x="498" y="521"/>
                  </a:lnTo>
                  <a:lnTo>
                    <a:pt x="498" y="515"/>
                  </a:lnTo>
                  <a:lnTo>
                    <a:pt x="498" y="509"/>
                  </a:lnTo>
                  <a:lnTo>
                    <a:pt x="498" y="504"/>
                  </a:lnTo>
                  <a:lnTo>
                    <a:pt x="498" y="498"/>
                  </a:lnTo>
                  <a:lnTo>
                    <a:pt x="504" y="498"/>
                  </a:lnTo>
                  <a:lnTo>
                    <a:pt x="504" y="492"/>
                  </a:lnTo>
                  <a:lnTo>
                    <a:pt x="504" y="486"/>
                  </a:lnTo>
                  <a:lnTo>
                    <a:pt x="504" y="480"/>
                  </a:lnTo>
                  <a:lnTo>
                    <a:pt x="504" y="474"/>
                  </a:lnTo>
                  <a:lnTo>
                    <a:pt x="509" y="468"/>
                  </a:lnTo>
                  <a:lnTo>
                    <a:pt x="509" y="462"/>
                  </a:lnTo>
                  <a:lnTo>
                    <a:pt x="509" y="456"/>
                  </a:lnTo>
                  <a:lnTo>
                    <a:pt x="509" y="450"/>
                  </a:lnTo>
                  <a:lnTo>
                    <a:pt x="515" y="450"/>
                  </a:lnTo>
                  <a:lnTo>
                    <a:pt x="515" y="444"/>
                  </a:lnTo>
                  <a:lnTo>
                    <a:pt x="515" y="438"/>
                  </a:lnTo>
                  <a:lnTo>
                    <a:pt x="521" y="438"/>
                  </a:lnTo>
                  <a:lnTo>
                    <a:pt x="521" y="432"/>
                  </a:lnTo>
                  <a:lnTo>
                    <a:pt x="527" y="427"/>
                  </a:lnTo>
                  <a:lnTo>
                    <a:pt x="533" y="427"/>
                  </a:lnTo>
                  <a:lnTo>
                    <a:pt x="533" y="421"/>
                  </a:lnTo>
                  <a:lnTo>
                    <a:pt x="539" y="421"/>
                  </a:lnTo>
                  <a:lnTo>
                    <a:pt x="539" y="415"/>
                  </a:lnTo>
                  <a:lnTo>
                    <a:pt x="539" y="409"/>
                  </a:lnTo>
                  <a:lnTo>
                    <a:pt x="545" y="409"/>
                  </a:lnTo>
                  <a:lnTo>
                    <a:pt x="545" y="403"/>
                  </a:lnTo>
                  <a:lnTo>
                    <a:pt x="551" y="397"/>
                  </a:lnTo>
                  <a:lnTo>
                    <a:pt x="557" y="397"/>
                  </a:lnTo>
                  <a:lnTo>
                    <a:pt x="557" y="403"/>
                  </a:lnTo>
                  <a:lnTo>
                    <a:pt x="563" y="403"/>
                  </a:lnTo>
                  <a:lnTo>
                    <a:pt x="563" y="409"/>
                  </a:lnTo>
                  <a:lnTo>
                    <a:pt x="563" y="415"/>
                  </a:lnTo>
                  <a:lnTo>
                    <a:pt x="569" y="421"/>
                  </a:lnTo>
                  <a:lnTo>
                    <a:pt x="569" y="427"/>
                  </a:lnTo>
                  <a:lnTo>
                    <a:pt x="575" y="427"/>
                  </a:lnTo>
                  <a:lnTo>
                    <a:pt x="575" y="432"/>
                  </a:lnTo>
                  <a:lnTo>
                    <a:pt x="575" y="438"/>
                  </a:lnTo>
                  <a:lnTo>
                    <a:pt x="580" y="438"/>
                  </a:lnTo>
                  <a:lnTo>
                    <a:pt x="580" y="432"/>
                  </a:lnTo>
                  <a:lnTo>
                    <a:pt x="586" y="432"/>
                  </a:lnTo>
                  <a:lnTo>
                    <a:pt x="586" y="427"/>
                  </a:lnTo>
                  <a:lnTo>
                    <a:pt x="586" y="421"/>
                  </a:lnTo>
                  <a:lnTo>
                    <a:pt x="586" y="415"/>
                  </a:lnTo>
                  <a:lnTo>
                    <a:pt x="592" y="415"/>
                  </a:lnTo>
                  <a:lnTo>
                    <a:pt x="592" y="409"/>
                  </a:lnTo>
                  <a:lnTo>
                    <a:pt x="592" y="403"/>
                  </a:lnTo>
                  <a:lnTo>
                    <a:pt x="592" y="397"/>
                  </a:lnTo>
                  <a:lnTo>
                    <a:pt x="592" y="391"/>
                  </a:lnTo>
                  <a:lnTo>
                    <a:pt x="598" y="385"/>
                  </a:lnTo>
                  <a:lnTo>
                    <a:pt x="598" y="379"/>
                  </a:lnTo>
                  <a:lnTo>
                    <a:pt x="598" y="373"/>
                  </a:lnTo>
                  <a:lnTo>
                    <a:pt x="598" y="367"/>
                  </a:lnTo>
                  <a:lnTo>
                    <a:pt x="598" y="361"/>
                  </a:lnTo>
                  <a:lnTo>
                    <a:pt x="598" y="356"/>
                  </a:lnTo>
                  <a:lnTo>
                    <a:pt x="598" y="350"/>
                  </a:lnTo>
                  <a:lnTo>
                    <a:pt x="604" y="344"/>
                  </a:lnTo>
                  <a:lnTo>
                    <a:pt x="604" y="338"/>
                  </a:lnTo>
                  <a:lnTo>
                    <a:pt x="604" y="332"/>
                  </a:lnTo>
                  <a:lnTo>
                    <a:pt x="604" y="326"/>
                  </a:lnTo>
                  <a:lnTo>
                    <a:pt x="604" y="320"/>
                  </a:lnTo>
                  <a:lnTo>
                    <a:pt x="604" y="314"/>
                  </a:lnTo>
                  <a:lnTo>
                    <a:pt x="604" y="308"/>
                  </a:lnTo>
                  <a:lnTo>
                    <a:pt x="604" y="302"/>
                  </a:lnTo>
                  <a:lnTo>
                    <a:pt x="610" y="296"/>
                  </a:lnTo>
                  <a:lnTo>
                    <a:pt x="610" y="290"/>
                  </a:lnTo>
                  <a:lnTo>
                    <a:pt x="610" y="285"/>
                  </a:lnTo>
                  <a:lnTo>
                    <a:pt x="610" y="279"/>
                  </a:lnTo>
                  <a:lnTo>
                    <a:pt x="610" y="273"/>
                  </a:lnTo>
                  <a:lnTo>
                    <a:pt x="610" y="267"/>
                  </a:lnTo>
                  <a:lnTo>
                    <a:pt x="610" y="261"/>
                  </a:lnTo>
                  <a:lnTo>
                    <a:pt x="610" y="255"/>
                  </a:lnTo>
                  <a:lnTo>
                    <a:pt x="610" y="249"/>
                  </a:lnTo>
                  <a:lnTo>
                    <a:pt x="610" y="243"/>
                  </a:lnTo>
                  <a:lnTo>
                    <a:pt x="616" y="237"/>
                  </a:lnTo>
                  <a:lnTo>
                    <a:pt x="616" y="231"/>
                  </a:lnTo>
                  <a:lnTo>
                    <a:pt x="616" y="219"/>
                  </a:lnTo>
                  <a:lnTo>
                    <a:pt x="616" y="213"/>
                  </a:lnTo>
                  <a:lnTo>
                    <a:pt x="616" y="208"/>
                  </a:lnTo>
                  <a:lnTo>
                    <a:pt x="616" y="196"/>
                  </a:lnTo>
                  <a:lnTo>
                    <a:pt x="616" y="190"/>
                  </a:lnTo>
                  <a:lnTo>
                    <a:pt x="616" y="184"/>
                  </a:lnTo>
                  <a:lnTo>
                    <a:pt x="616" y="172"/>
                  </a:lnTo>
                  <a:lnTo>
                    <a:pt x="616" y="166"/>
                  </a:lnTo>
                  <a:lnTo>
                    <a:pt x="616" y="160"/>
                  </a:lnTo>
                  <a:lnTo>
                    <a:pt x="616" y="148"/>
                  </a:lnTo>
                  <a:lnTo>
                    <a:pt x="622" y="142"/>
                  </a:lnTo>
                  <a:lnTo>
                    <a:pt x="622" y="131"/>
                  </a:lnTo>
                  <a:lnTo>
                    <a:pt x="622" y="125"/>
                  </a:lnTo>
                  <a:lnTo>
                    <a:pt x="622" y="119"/>
                  </a:lnTo>
                  <a:lnTo>
                    <a:pt x="622" y="113"/>
                  </a:lnTo>
                  <a:lnTo>
                    <a:pt x="622" y="107"/>
                  </a:lnTo>
                  <a:lnTo>
                    <a:pt x="622" y="101"/>
                  </a:lnTo>
                  <a:lnTo>
                    <a:pt x="622" y="95"/>
                  </a:lnTo>
                  <a:lnTo>
                    <a:pt x="622" y="89"/>
                  </a:lnTo>
                  <a:lnTo>
                    <a:pt x="622" y="83"/>
                  </a:lnTo>
                  <a:lnTo>
                    <a:pt x="628" y="83"/>
                  </a:lnTo>
                  <a:lnTo>
                    <a:pt x="628" y="77"/>
                  </a:lnTo>
                  <a:lnTo>
                    <a:pt x="628" y="71"/>
                  </a:lnTo>
                  <a:lnTo>
                    <a:pt x="628" y="77"/>
                  </a:lnTo>
                  <a:lnTo>
                    <a:pt x="628" y="83"/>
                  </a:lnTo>
                  <a:lnTo>
                    <a:pt x="634" y="83"/>
                  </a:lnTo>
                  <a:lnTo>
                    <a:pt x="634" y="89"/>
                  </a:lnTo>
                  <a:lnTo>
                    <a:pt x="634" y="95"/>
                  </a:lnTo>
                  <a:lnTo>
                    <a:pt x="634" y="101"/>
                  </a:lnTo>
                  <a:lnTo>
                    <a:pt x="634" y="107"/>
                  </a:lnTo>
                  <a:lnTo>
                    <a:pt x="634" y="113"/>
                  </a:lnTo>
                  <a:lnTo>
                    <a:pt x="634" y="119"/>
                  </a:lnTo>
                  <a:lnTo>
                    <a:pt x="634" y="125"/>
                  </a:lnTo>
                  <a:lnTo>
                    <a:pt x="634" y="137"/>
                  </a:lnTo>
                  <a:lnTo>
                    <a:pt x="634" y="142"/>
                  </a:lnTo>
                  <a:lnTo>
                    <a:pt x="634" y="148"/>
                  </a:lnTo>
                  <a:lnTo>
                    <a:pt x="640" y="160"/>
                  </a:lnTo>
                  <a:lnTo>
                    <a:pt x="640" y="172"/>
                  </a:lnTo>
                  <a:lnTo>
                    <a:pt x="640" y="184"/>
                  </a:lnTo>
                  <a:lnTo>
                    <a:pt x="640" y="196"/>
                  </a:lnTo>
                  <a:lnTo>
                    <a:pt x="640" y="202"/>
                  </a:lnTo>
                  <a:lnTo>
                    <a:pt x="640" y="213"/>
                  </a:lnTo>
                  <a:lnTo>
                    <a:pt x="640" y="225"/>
                  </a:lnTo>
                  <a:lnTo>
                    <a:pt x="640" y="237"/>
                  </a:lnTo>
                  <a:lnTo>
                    <a:pt x="640" y="255"/>
                  </a:lnTo>
                  <a:lnTo>
                    <a:pt x="640" y="267"/>
                  </a:lnTo>
                  <a:lnTo>
                    <a:pt x="640" y="279"/>
                  </a:lnTo>
                  <a:lnTo>
                    <a:pt x="640" y="290"/>
                  </a:lnTo>
                  <a:lnTo>
                    <a:pt x="646" y="302"/>
                  </a:lnTo>
                  <a:lnTo>
                    <a:pt x="646" y="314"/>
                  </a:lnTo>
                  <a:lnTo>
                    <a:pt x="646" y="326"/>
                  </a:lnTo>
                  <a:lnTo>
                    <a:pt x="646" y="338"/>
                  </a:lnTo>
                  <a:lnTo>
                    <a:pt x="646" y="350"/>
                  </a:lnTo>
                  <a:lnTo>
                    <a:pt x="646" y="367"/>
                  </a:lnTo>
                  <a:lnTo>
                    <a:pt x="646" y="373"/>
                  </a:lnTo>
                  <a:lnTo>
                    <a:pt x="646" y="385"/>
                  </a:lnTo>
                  <a:lnTo>
                    <a:pt x="646" y="397"/>
                  </a:lnTo>
                  <a:lnTo>
                    <a:pt x="646" y="409"/>
                  </a:lnTo>
                  <a:lnTo>
                    <a:pt x="646" y="421"/>
                  </a:lnTo>
                  <a:lnTo>
                    <a:pt x="651" y="432"/>
                  </a:lnTo>
                  <a:lnTo>
                    <a:pt x="651" y="444"/>
                  </a:lnTo>
                  <a:lnTo>
                    <a:pt x="651" y="450"/>
                  </a:lnTo>
                  <a:lnTo>
                    <a:pt x="651" y="462"/>
                  </a:lnTo>
                  <a:lnTo>
                    <a:pt x="651" y="474"/>
                  </a:lnTo>
                  <a:lnTo>
                    <a:pt x="651" y="480"/>
                  </a:lnTo>
                  <a:lnTo>
                    <a:pt x="651" y="492"/>
                  </a:lnTo>
                  <a:lnTo>
                    <a:pt x="651" y="498"/>
                  </a:lnTo>
                  <a:lnTo>
                    <a:pt x="651" y="509"/>
                  </a:lnTo>
                  <a:lnTo>
                    <a:pt x="651" y="515"/>
                  </a:lnTo>
                  <a:lnTo>
                    <a:pt x="651" y="521"/>
                  </a:lnTo>
                </a:path>
              </a:pathLst>
            </a:custGeom>
            <a:noFill/>
            <a:ln w="2857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 name="Freeform 95">
              <a:extLst>
                <a:ext uri="{FF2B5EF4-FFF2-40B4-BE49-F238E27FC236}">
                  <a16:creationId xmlns:a16="http://schemas.microsoft.com/office/drawing/2014/main" id="{73E852A8-9383-FB57-38C2-B6F32A3A5AEB}"/>
                </a:ext>
              </a:extLst>
            </p:cNvPr>
            <p:cNvSpPr>
              <a:spLocks/>
            </p:cNvSpPr>
            <p:nvPr/>
          </p:nvSpPr>
          <p:spPr bwMode="auto">
            <a:xfrm>
              <a:off x="3779" y="2576"/>
              <a:ext cx="1084" cy="479"/>
            </a:xfrm>
            <a:custGeom>
              <a:avLst/>
              <a:gdLst>
                <a:gd name="T0" fmla="*/ 12 w 1084"/>
                <a:gd name="T1" fmla="*/ 462 h 479"/>
                <a:gd name="T2" fmla="*/ 24 w 1084"/>
                <a:gd name="T3" fmla="*/ 420 h 479"/>
                <a:gd name="T4" fmla="*/ 48 w 1084"/>
                <a:gd name="T5" fmla="*/ 361 h 479"/>
                <a:gd name="T6" fmla="*/ 89 w 1084"/>
                <a:gd name="T7" fmla="*/ 349 h 479"/>
                <a:gd name="T8" fmla="*/ 107 w 1084"/>
                <a:gd name="T9" fmla="*/ 302 h 479"/>
                <a:gd name="T10" fmla="*/ 119 w 1084"/>
                <a:gd name="T11" fmla="*/ 243 h 479"/>
                <a:gd name="T12" fmla="*/ 143 w 1084"/>
                <a:gd name="T13" fmla="*/ 213 h 479"/>
                <a:gd name="T14" fmla="*/ 148 w 1084"/>
                <a:gd name="T15" fmla="*/ 142 h 479"/>
                <a:gd name="T16" fmla="*/ 154 w 1084"/>
                <a:gd name="T17" fmla="*/ 71 h 479"/>
                <a:gd name="T18" fmla="*/ 166 w 1084"/>
                <a:gd name="T19" fmla="*/ 6 h 479"/>
                <a:gd name="T20" fmla="*/ 172 w 1084"/>
                <a:gd name="T21" fmla="*/ 100 h 479"/>
                <a:gd name="T22" fmla="*/ 178 w 1084"/>
                <a:gd name="T23" fmla="*/ 248 h 479"/>
                <a:gd name="T24" fmla="*/ 184 w 1084"/>
                <a:gd name="T25" fmla="*/ 379 h 479"/>
                <a:gd name="T26" fmla="*/ 190 w 1084"/>
                <a:gd name="T27" fmla="*/ 450 h 479"/>
                <a:gd name="T28" fmla="*/ 208 w 1084"/>
                <a:gd name="T29" fmla="*/ 450 h 479"/>
                <a:gd name="T30" fmla="*/ 214 w 1084"/>
                <a:gd name="T31" fmla="*/ 385 h 479"/>
                <a:gd name="T32" fmla="*/ 220 w 1084"/>
                <a:gd name="T33" fmla="*/ 319 h 479"/>
                <a:gd name="T34" fmla="*/ 243 w 1084"/>
                <a:gd name="T35" fmla="*/ 290 h 479"/>
                <a:gd name="T36" fmla="*/ 273 w 1084"/>
                <a:gd name="T37" fmla="*/ 325 h 479"/>
                <a:gd name="T38" fmla="*/ 308 w 1084"/>
                <a:gd name="T39" fmla="*/ 296 h 479"/>
                <a:gd name="T40" fmla="*/ 326 w 1084"/>
                <a:gd name="T41" fmla="*/ 248 h 479"/>
                <a:gd name="T42" fmla="*/ 338 w 1084"/>
                <a:gd name="T43" fmla="*/ 189 h 479"/>
                <a:gd name="T44" fmla="*/ 344 w 1084"/>
                <a:gd name="T45" fmla="*/ 100 h 479"/>
                <a:gd name="T46" fmla="*/ 350 w 1084"/>
                <a:gd name="T47" fmla="*/ 18 h 479"/>
                <a:gd name="T48" fmla="*/ 356 w 1084"/>
                <a:gd name="T49" fmla="*/ 65 h 479"/>
                <a:gd name="T50" fmla="*/ 362 w 1084"/>
                <a:gd name="T51" fmla="*/ 183 h 479"/>
                <a:gd name="T52" fmla="*/ 368 w 1084"/>
                <a:gd name="T53" fmla="*/ 314 h 479"/>
                <a:gd name="T54" fmla="*/ 373 w 1084"/>
                <a:gd name="T55" fmla="*/ 420 h 479"/>
                <a:gd name="T56" fmla="*/ 385 w 1084"/>
                <a:gd name="T57" fmla="*/ 479 h 479"/>
                <a:gd name="T58" fmla="*/ 397 w 1084"/>
                <a:gd name="T59" fmla="*/ 414 h 479"/>
                <a:gd name="T60" fmla="*/ 409 w 1084"/>
                <a:gd name="T61" fmla="*/ 355 h 479"/>
                <a:gd name="T62" fmla="*/ 439 w 1084"/>
                <a:gd name="T63" fmla="*/ 314 h 479"/>
                <a:gd name="T64" fmla="*/ 474 w 1084"/>
                <a:gd name="T65" fmla="*/ 284 h 479"/>
                <a:gd name="T66" fmla="*/ 516 w 1084"/>
                <a:gd name="T67" fmla="*/ 296 h 479"/>
                <a:gd name="T68" fmla="*/ 521 w 1084"/>
                <a:gd name="T69" fmla="*/ 231 h 479"/>
                <a:gd name="T70" fmla="*/ 527 w 1084"/>
                <a:gd name="T71" fmla="*/ 130 h 479"/>
                <a:gd name="T72" fmla="*/ 539 w 1084"/>
                <a:gd name="T73" fmla="*/ 65 h 479"/>
                <a:gd name="T74" fmla="*/ 545 w 1084"/>
                <a:gd name="T75" fmla="*/ 148 h 479"/>
                <a:gd name="T76" fmla="*/ 551 w 1084"/>
                <a:gd name="T77" fmla="*/ 248 h 479"/>
                <a:gd name="T78" fmla="*/ 557 w 1084"/>
                <a:gd name="T79" fmla="*/ 325 h 479"/>
                <a:gd name="T80" fmla="*/ 563 w 1084"/>
                <a:gd name="T81" fmla="*/ 385 h 479"/>
                <a:gd name="T82" fmla="*/ 581 w 1084"/>
                <a:gd name="T83" fmla="*/ 379 h 479"/>
                <a:gd name="T84" fmla="*/ 598 w 1084"/>
                <a:gd name="T85" fmla="*/ 325 h 479"/>
                <a:gd name="T86" fmla="*/ 634 w 1084"/>
                <a:gd name="T87" fmla="*/ 296 h 479"/>
                <a:gd name="T88" fmla="*/ 687 w 1084"/>
                <a:gd name="T89" fmla="*/ 290 h 479"/>
                <a:gd name="T90" fmla="*/ 711 w 1084"/>
                <a:gd name="T91" fmla="*/ 260 h 479"/>
                <a:gd name="T92" fmla="*/ 717 w 1084"/>
                <a:gd name="T93" fmla="*/ 195 h 479"/>
                <a:gd name="T94" fmla="*/ 723 w 1084"/>
                <a:gd name="T95" fmla="*/ 130 h 479"/>
                <a:gd name="T96" fmla="*/ 735 w 1084"/>
                <a:gd name="T97" fmla="*/ 172 h 479"/>
                <a:gd name="T98" fmla="*/ 740 w 1084"/>
                <a:gd name="T99" fmla="*/ 254 h 479"/>
                <a:gd name="T100" fmla="*/ 746 w 1084"/>
                <a:gd name="T101" fmla="*/ 319 h 479"/>
                <a:gd name="T102" fmla="*/ 758 w 1084"/>
                <a:gd name="T103" fmla="*/ 373 h 479"/>
                <a:gd name="T104" fmla="*/ 782 w 1084"/>
                <a:gd name="T105" fmla="*/ 325 h 479"/>
                <a:gd name="T106" fmla="*/ 811 w 1084"/>
                <a:gd name="T107" fmla="*/ 290 h 479"/>
                <a:gd name="T108" fmla="*/ 859 w 1084"/>
                <a:gd name="T109" fmla="*/ 290 h 479"/>
                <a:gd name="T110" fmla="*/ 900 w 1084"/>
                <a:gd name="T111" fmla="*/ 290 h 479"/>
                <a:gd name="T112" fmla="*/ 912 w 1084"/>
                <a:gd name="T113" fmla="*/ 231 h 479"/>
                <a:gd name="T114" fmla="*/ 930 w 1084"/>
                <a:gd name="T115" fmla="*/ 183 h 479"/>
                <a:gd name="T116" fmla="*/ 936 w 1084"/>
                <a:gd name="T117" fmla="*/ 248 h 479"/>
                <a:gd name="T118" fmla="*/ 948 w 1084"/>
                <a:gd name="T119" fmla="*/ 308 h 479"/>
                <a:gd name="T120" fmla="*/ 971 w 1084"/>
                <a:gd name="T121" fmla="*/ 325 h 479"/>
                <a:gd name="T122" fmla="*/ 1001 w 1084"/>
                <a:gd name="T123" fmla="*/ 290 h 479"/>
                <a:gd name="T124" fmla="*/ 1042 w 1084"/>
                <a:gd name="T125" fmla="*/ 28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4" h="479">
                  <a:moveTo>
                    <a:pt x="0" y="408"/>
                  </a:moveTo>
                  <a:lnTo>
                    <a:pt x="6" y="414"/>
                  </a:lnTo>
                  <a:lnTo>
                    <a:pt x="6" y="420"/>
                  </a:lnTo>
                  <a:lnTo>
                    <a:pt x="6" y="426"/>
                  </a:lnTo>
                  <a:lnTo>
                    <a:pt x="6" y="432"/>
                  </a:lnTo>
                  <a:lnTo>
                    <a:pt x="6" y="438"/>
                  </a:lnTo>
                  <a:lnTo>
                    <a:pt x="6" y="444"/>
                  </a:lnTo>
                  <a:lnTo>
                    <a:pt x="6" y="450"/>
                  </a:lnTo>
                  <a:lnTo>
                    <a:pt x="6" y="456"/>
                  </a:lnTo>
                  <a:lnTo>
                    <a:pt x="6" y="462"/>
                  </a:lnTo>
                  <a:lnTo>
                    <a:pt x="12" y="462"/>
                  </a:lnTo>
                  <a:lnTo>
                    <a:pt x="12" y="467"/>
                  </a:lnTo>
                  <a:lnTo>
                    <a:pt x="12" y="462"/>
                  </a:lnTo>
                  <a:lnTo>
                    <a:pt x="18" y="462"/>
                  </a:lnTo>
                  <a:lnTo>
                    <a:pt x="18" y="456"/>
                  </a:lnTo>
                  <a:lnTo>
                    <a:pt x="18" y="450"/>
                  </a:lnTo>
                  <a:lnTo>
                    <a:pt x="18" y="444"/>
                  </a:lnTo>
                  <a:lnTo>
                    <a:pt x="18" y="438"/>
                  </a:lnTo>
                  <a:lnTo>
                    <a:pt x="24" y="438"/>
                  </a:lnTo>
                  <a:lnTo>
                    <a:pt x="24" y="432"/>
                  </a:lnTo>
                  <a:lnTo>
                    <a:pt x="24" y="426"/>
                  </a:lnTo>
                  <a:lnTo>
                    <a:pt x="24" y="420"/>
                  </a:lnTo>
                  <a:lnTo>
                    <a:pt x="24" y="414"/>
                  </a:lnTo>
                  <a:lnTo>
                    <a:pt x="30" y="408"/>
                  </a:lnTo>
                  <a:lnTo>
                    <a:pt x="30" y="402"/>
                  </a:lnTo>
                  <a:lnTo>
                    <a:pt x="30" y="396"/>
                  </a:lnTo>
                  <a:lnTo>
                    <a:pt x="30" y="391"/>
                  </a:lnTo>
                  <a:lnTo>
                    <a:pt x="36" y="385"/>
                  </a:lnTo>
                  <a:lnTo>
                    <a:pt x="36" y="379"/>
                  </a:lnTo>
                  <a:lnTo>
                    <a:pt x="36" y="373"/>
                  </a:lnTo>
                  <a:lnTo>
                    <a:pt x="42" y="367"/>
                  </a:lnTo>
                  <a:lnTo>
                    <a:pt x="42" y="361"/>
                  </a:lnTo>
                  <a:lnTo>
                    <a:pt x="48" y="361"/>
                  </a:lnTo>
                  <a:lnTo>
                    <a:pt x="48" y="355"/>
                  </a:lnTo>
                  <a:lnTo>
                    <a:pt x="48" y="349"/>
                  </a:lnTo>
                  <a:lnTo>
                    <a:pt x="54" y="349"/>
                  </a:lnTo>
                  <a:lnTo>
                    <a:pt x="54" y="343"/>
                  </a:lnTo>
                  <a:lnTo>
                    <a:pt x="60" y="343"/>
                  </a:lnTo>
                  <a:lnTo>
                    <a:pt x="66" y="343"/>
                  </a:lnTo>
                  <a:lnTo>
                    <a:pt x="72" y="343"/>
                  </a:lnTo>
                  <a:lnTo>
                    <a:pt x="72" y="349"/>
                  </a:lnTo>
                  <a:lnTo>
                    <a:pt x="77" y="349"/>
                  </a:lnTo>
                  <a:lnTo>
                    <a:pt x="83" y="349"/>
                  </a:lnTo>
                  <a:lnTo>
                    <a:pt x="89" y="349"/>
                  </a:lnTo>
                  <a:lnTo>
                    <a:pt x="89" y="343"/>
                  </a:lnTo>
                  <a:lnTo>
                    <a:pt x="95" y="343"/>
                  </a:lnTo>
                  <a:lnTo>
                    <a:pt x="95" y="337"/>
                  </a:lnTo>
                  <a:lnTo>
                    <a:pt x="95" y="331"/>
                  </a:lnTo>
                  <a:lnTo>
                    <a:pt x="101" y="331"/>
                  </a:lnTo>
                  <a:lnTo>
                    <a:pt x="101" y="325"/>
                  </a:lnTo>
                  <a:lnTo>
                    <a:pt x="101" y="319"/>
                  </a:lnTo>
                  <a:lnTo>
                    <a:pt x="101" y="314"/>
                  </a:lnTo>
                  <a:lnTo>
                    <a:pt x="101" y="308"/>
                  </a:lnTo>
                  <a:lnTo>
                    <a:pt x="107" y="308"/>
                  </a:lnTo>
                  <a:lnTo>
                    <a:pt x="107" y="302"/>
                  </a:lnTo>
                  <a:lnTo>
                    <a:pt x="107" y="296"/>
                  </a:lnTo>
                  <a:lnTo>
                    <a:pt x="107" y="290"/>
                  </a:lnTo>
                  <a:lnTo>
                    <a:pt x="107" y="284"/>
                  </a:lnTo>
                  <a:lnTo>
                    <a:pt x="113" y="284"/>
                  </a:lnTo>
                  <a:lnTo>
                    <a:pt x="113" y="278"/>
                  </a:lnTo>
                  <a:lnTo>
                    <a:pt x="113" y="272"/>
                  </a:lnTo>
                  <a:lnTo>
                    <a:pt x="113" y="266"/>
                  </a:lnTo>
                  <a:lnTo>
                    <a:pt x="113" y="260"/>
                  </a:lnTo>
                  <a:lnTo>
                    <a:pt x="113" y="254"/>
                  </a:lnTo>
                  <a:lnTo>
                    <a:pt x="119" y="248"/>
                  </a:lnTo>
                  <a:lnTo>
                    <a:pt x="119" y="243"/>
                  </a:lnTo>
                  <a:lnTo>
                    <a:pt x="119" y="237"/>
                  </a:lnTo>
                  <a:lnTo>
                    <a:pt x="125" y="237"/>
                  </a:lnTo>
                  <a:lnTo>
                    <a:pt x="125" y="231"/>
                  </a:lnTo>
                  <a:lnTo>
                    <a:pt x="131" y="231"/>
                  </a:lnTo>
                  <a:lnTo>
                    <a:pt x="131" y="225"/>
                  </a:lnTo>
                  <a:lnTo>
                    <a:pt x="131" y="231"/>
                  </a:lnTo>
                  <a:lnTo>
                    <a:pt x="137" y="231"/>
                  </a:lnTo>
                  <a:lnTo>
                    <a:pt x="137" y="225"/>
                  </a:lnTo>
                  <a:lnTo>
                    <a:pt x="143" y="225"/>
                  </a:lnTo>
                  <a:lnTo>
                    <a:pt x="143" y="219"/>
                  </a:lnTo>
                  <a:lnTo>
                    <a:pt x="143" y="213"/>
                  </a:lnTo>
                  <a:lnTo>
                    <a:pt x="143" y="207"/>
                  </a:lnTo>
                  <a:lnTo>
                    <a:pt x="148" y="201"/>
                  </a:lnTo>
                  <a:lnTo>
                    <a:pt x="148" y="195"/>
                  </a:lnTo>
                  <a:lnTo>
                    <a:pt x="148" y="189"/>
                  </a:lnTo>
                  <a:lnTo>
                    <a:pt x="148" y="183"/>
                  </a:lnTo>
                  <a:lnTo>
                    <a:pt x="148" y="177"/>
                  </a:lnTo>
                  <a:lnTo>
                    <a:pt x="148" y="172"/>
                  </a:lnTo>
                  <a:lnTo>
                    <a:pt x="148" y="160"/>
                  </a:lnTo>
                  <a:lnTo>
                    <a:pt x="148" y="154"/>
                  </a:lnTo>
                  <a:lnTo>
                    <a:pt x="148" y="148"/>
                  </a:lnTo>
                  <a:lnTo>
                    <a:pt x="148" y="142"/>
                  </a:lnTo>
                  <a:lnTo>
                    <a:pt x="154" y="136"/>
                  </a:lnTo>
                  <a:lnTo>
                    <a:pt x="154" y="130"/>
                  </a:lnTo>
                  <a:lnTo>
                    <a:pt x="154" y="124"/>
                  </a:lnTo>
                  <a:lnTo>
                    <a:pt x="154" y="118"/>
                  </a:lnTo>
                  <a:lnTo>
                    <a:pt x="154" y="112"/>
                  </a:lnTo>
                  <a:lnTo>
                    <a:pt x="154" y="106"/>
                  </a:lnTo>
                  <a:lnTo>
                    <a:pt x="154" y="100"/>
                  </a:lnTo>
                  <a:lnTo>
                    <a:pt x="154" y="95"/>
                  </a:lnTo>
                  <a:lnTo>
                    <a:pt x="154" y="83"/>
                  </a:lnTo>
                  <a:lnTo>
                    <a:pt x="154" y="77"/>
                  </a:lnTo>
                  <a:lnTo>
                    <a:pt x="154" y="71"/>
                  </a:lnTo>
                  <a:lnTo>
                    <a:pt x="160" y="65"/>
                  </a:lnTo>
                  <a:lnTo>
                    <a:pt x="160" y="59"/>
                  </a:lnTo>
                  <a:lnTo>
                    <a:pt x="160" y="53"/>
                  </a:lnTo>
                  <a:lnTo>
                    <a:pt x="160" y="47"/>
                  </a:lnTo>
                  <a:lnTo>
                    <a:pt x="160" y="41"/>
                  </a:lnTo>
                  <a:lnTo>
                    <a:pt x="160" y="35"/>
                  </a:lnTo>
                  <a:lnTo>
                    <a:pt x="160" y="29"/>
                  </a:lnTo>
                  <a:lnTo>
                    <a:pt x="160" y="24"/>
                  </a:lnTo>
                  <a:lnTo>
                    <a:pt x="160" y="18"/>
                  </a:lnTo>
                  <a:lnTo>
                    <a:pt x="160" y="12"/>
                  </a:lnTo>
                  <a:lnTo>
                    <a:pt x="166" y="6"/>
                  </a:lnTo>
                  <a:lnTo>
                    <a:pt x="166" y="0"/>
                  </a:lnTo>
                  <a:lnTo>
                    <a:pt x="166" y="6"/>
                  </a:lnTo>
                  <a:lnTo>
                    <a:pt x="166" y="12"/>
                  </a:lnTo>
                  <a:lnTo>
                    <a:pt x="172" y="24"/>
                  </a:lnTo>
                  <a:lnTo>
                    <a:pt x="172" y="29"/>
                  </a:lnTo>
                  <a:lnTo>
                    <a:pt x="172" y="35"/>
                  </a:lnTo>
                  <a:lnTo>
                    <a:pt x="172" y="47"/>
                  </a:lnTo>
                  <a:lnTo>
                    <a:pt x="172" y="59"/>
                  </a:lnTo>
                  <a:lnTo>
                    <a:pt x="172" y="71"/>
                  </a:lnTo>
                  <a:lnTo>
                    <a:pt x="172" y="83"/>
                  </a:lnTo>
                  <a:lnTo>
                    <a:pt x="172" y="100"/>
                  </a:lnTo>
                  <a:lnTo>
                    <a:pt x="172" y="112"/>
                  </a:lnTo>
                  <a:lnTo>
                    <a:pt x="172" y="124"/>
                  </a:lnTo>
                  <a:lnTo>
                    <a:pt x="172" y="136"/>
                  </a:lnTo>
                  <a:lnTo>
                    <a:pt x="172" y="154"/>
                  </a:lnTo>
                  <a:lnTo>
                    <a:pt x="178" y="172"/>
                  </a:lnTo>
                  <a:lnTo>
                    <a:pt x="178" y="183"/>
                  </a:lnTo>
                  <a:lnTo>
                    <a:pt x="178" y="195"/>
                  </a:lnTo>
                  <a:lnTo>
                    <a:pt x="178" y="213"/>
                  </a:lnTo>
                  <a:lnTo>
                    <a:pt x="178" y="225"/>
                  </a:lnTo>
                  <a:lnTo>
                    <a:pt x="178" y="237"/>
                  </a:lnTo>
                  <a:lnTo>
                    <a:pt x="178" y="248"/>
                  </a:lnTo>
                  <a:lnTo>
                    <a:pt x="178" y="266"/>
                  </a:lnTo>
                  <a:lnTo>
                    <a:pt x="178" y="278"/>
                  </a:lnTo>
                  <a:lnTo>
                    <a:pt x="178" y="290"/>
                  </a:lnTo>
                  <a:lnTo>
                    <a:pt x="178" y="302"/>
                  </a:lnTo>
                  <a:lnTo>
                    <a:pt x="184" y="314"/>
                  </a:lnTo>
                  <a:lnTo>
                    <a:pt x="184" y="325"/>
                  </a:lnTo>
                  <a:lnTo>
                    <a:pt x="184" y="337"/>
                  </a:lnTo>
                  <a:lnTo>
                    <a:pt x="184" y="349"/>
                  </a:lnTo>
                  <a:lnTo>
                    <a:pt x="184" y="361"/>
                  </a:lnTo>
                  <a:lnTo>
                    <a:pt x="184" y="373"/>
                  </a:lnTo>
                  <a:lnTo>
                    <a:pt x="184" y="379"/>
                  </a:lnTo>
                  <a:lnTo>
                    <a:pt x="184" y="385"/>
                  </a:lnTo>
                  <a:lnTo>
                    <a:pt x="184" y="391"/>
                  </a:lnTo>
                  <a:lnTo>
                    <a:pt x="184" y="396"/>
                  </a:lnTo>
                  <a:lnTo>
                    <a:pt x="184" y="408"/>
                  </a:lnTo>
                  <a:lnTo>
                    <a:pt x="190" y="414"/>
                  </a:lnTo>
                  <a:lnTo>
                    <a:pt x="190" y="420"/>
                  </a:lnTo>
                  <a:lnTo>
                    <a:pt x="190" y="426"/>
                  </a:lnTo>
                  <a:lnTo>
                    <a:pt x="190" y="432"/>
                  </a:lnTo>
                  <a:lnTo>
                    <a:pt x="190" y="438"/>
                  </a:lnTo>
                  <a:lnTo>
                    <a:pt x="190" y="444"/>
                  </a:lnTo>
                  <a:lnTo>
                    <a:pt x="190" y="450"/>
                  </a:lnTo>
                  <a:lnTo>
                    <a:pt x="190" y="456"/>
                  </a:lnTo>
                  <a:lnTo>
                    <a:pt x="190" y="462"/>
                  </a:lnTo>
                  <a:lnTo>
                    <a:pt x="196" y="467"/>
                  </a:lnTo>
                  <a:lnTo>
                    <a:pt x="196" y="473"/>
                  </a:lnTo>
                  <a:lnTo>
                    <a:pt x="196" y="479"/>
                  </a:lnTo>
                  <a:lnTo>
                    <a:pt x="202" y="479"/>
                  </a:lnTo>
                  <a:lnTo>
                    <a:pt x="202" y="473"/>
                  </a:lnTo>
                  <a:lnTo>
                    <a:pt x="202" y="467"/>
                  </a:lnTo>
                  <a:lnTo>
                    <a:pt x="202" y="462"/>
                  </a:lnTo>
                  <a:lnTo>
                    <a:pt x="202" y="456"/>
                  </a:lnTo>
                  <a:lnTo>
                    <a:pt x="208" y="450"/>
                  </a:lnTo>
                  <a:lnTo>
                    <a:pt x="208" y="444"/>
                  </a:lnTo>
                  <a:lnTo>
                    <a:pt x="208" y="438"/>
                  </a:lnTo>
                  <a:lnTo>
                    <a:pt x="208" y="432"/>
                  </a:lnTo>
                  <a:lnTo>
                    <a:pt x="208" y="426"/>
                  </a:lnTo>
                  <a:lnTo>
                    <a:pt x="208" y="420"/>
                  </a:lnTo>
                  <a:lnTo>
                    <a:pt x="208" y="414"/>
                  </a:lnTo>
                  <a:lnTo>
                    <a:pt x="208" y="408"/>
                  </a:lnTo>
                  <a:lnTo>
                    <a:pt x="214" y="402"/>
                  </a:lnTo>
                  <a:lnTo>
                    <a:pt x="214" y="396"/>
                  </a:lnTo>
                  <a:lnTo>
                    <a:pt x="214" y="391"/>
                  </a:lnTo>
                  <a:lnTo>
                    <a:pt x="214" y="385"/>
                  </a:lnTo>
                  <a:lnTo>
                    <a:pt x="214" y="379"/>
                  </a:lnTo>
                  <a:lnTo>
                    <a:pt x="214" y="373"/>
                  </a:lnTo>
                  <a:lnTo>
                    <a:pt x="214" y="367"/>
                  </a:lnTo>
                  <a:lnTo>
                    <a:pt x="214" y="361"/>
                  </a:lnTo>
                  <a:lnTo>
                    <a:pt x="220" y="355"/>
                  </a:lnTo>
                  <a:lnTo>
                    <a:pt x="220" y="349"/>
                  </a:lnTo>
                  <a:lnTo>
                    <a:pt x="220" y="343"/>
                  </a:lnTo>
                  <a:lnTo>
                    <a:pt x="220" y="337"/>
                  </a:lnTo>
                  <a:lnTo>
                    <a:pt x="220" y="331"/>
                  </a:lnTo>
                  <a:lnTo>
                    <a:pt x="220" y="325"/>
                  </a:lnTo>
                  <a:lnTo>
                    <a:pt x="220" y="319"/>
                  </a:lnTo>
                  <a:lnTo>
                    <a:pt x="225" y="314"/>
                  </a:lnTo>
                  <a:lnTo>
                    <a:pt x="225" y="308"/>
                  </a:lnTo>
                  <a:lnTo>
                    <a:pt x="225" y="302"/>
                  </a:lnTo>
                  <a:lnTo>
                    <a:pt x="225" y="296"/>
                  </a:lnTo>
                  <a:lnTo>
                    <a:pt x="225" y="290"/>
                  </a:lnTo>
                  <a:lnTo>
                    <a:pt x="231" y="284"/>
                  </a:lnTo>
                  <a:lnTo>
                    <a:pt x="231" y="278"/>
                  </a:lnTo>
                  <a:lnTo>
                    <a:pt x="237" y="278"/>
                  </a:lnTo>
                  <a:lnTo>
                    <a:pt x="243" y="278"/>
                  </a:lnTo>
                  <a:lnTo>
                    <a:pt x="243" y="284"/>
                  </a:lnTo>
                  <a:lnTo>
                    <a:pt x="243" y="290"/>
                  </a:lnTo>
                  <a:lnTo>
                    <a:pt x="249" y="290"/>
                  </a:lnTo>
                  <a:lnTo>
                    <a:pt x="249" y="296"/>
                  </a:lnTo>
                  <a:lnTo>
                    <a:pt x="249" y="302"/>
                  </a:lnTo>
                  <a:lnTo>
                    <a:pt x="249" y="308"/>
                  </a:lnTo>
                  <a:lnTo>
                    <a:pt x="255" y="308"/>
                  </a:lnTo>
                  <a:lnTo>
                    <a:pt x="255" y="314"/>
                  </a:lnTo>
                  <a:lnTo>
                    <a:pt x="255" y="319"/>
                  </a:lnTo>
                  <a:lnTo>
                    <a:pt x="261" y="319"/>
                  </a:lnTo>
                  <a:lnTo>
                    <a:pt x="261" y="325"/>
                  </a:lnTo>
                  <a:lnTo>
                    <a:pt x="267" y="325"/>
                  </a:lnTo>
                  <a:lnTo>
                    <a:pt x="273" y="325"/>
                  </a:lnTo>
                  <a:lnTo>
                    <a:pt x="279" y="325"/>
                  </a:lnTo>
                  <a:lnTo>
                    <a:pt x="279" y="319"/>
                  </a:lnTo>
                  <a:lnTo>
                    <a:pt x="285" y="319"/>
                  </a:lnTo>
                  <a:lnTo>
                    <a:pt x="291" y="319"/>
                  </a:lnTo>
                  <a:lnTo>
                    <a:pt x="291" y="314"/>
                  </a:lnTo>
                  <a:lnTo>
                    <a:pt x="296" y="314"/>
                  </a:lnTo>
                  <a:lnTo>
                    <a:pt x="296" y="308"/>
                  </a:lnTo>
                  <a:lnTo>
                    <a:pt x="302" y="308"/>
                  </a:lnTo>
                  <a:lnTo>
                    <a:pt x="302" y="302"/>
                  </a:lnTo>
                  <a:lnTo>
                    <a:pt x="302" y="296"/>
                  </a:lnTo>
                  <a:lnTo>
                    <a:pt x="308" y="296"/>
                  </a:lnTo>
                  <a:lnTo>
                    <a:pt x="308" y="290"/>
                  </a:lnTo>
                  <a:lnTo>
                    <a:pt x="314" y="290"/>
                  </a:lnTo>
                  <a:lnTo>
                    <a:pt x="320" y="290"/>
                  </a:lnTo>
                  <a:lnTo>
                    <a:pt x="320" y="284"/>
                  </a:lnTo>
                  <a:lnTo>
                    <a:pt x="326" y="284"/>
                  </a:lnTo>
                  <a:lnTo>
                    <a:pt x="326" y="278"/>
                  </a:lnTo>
                  <a:lnTo>
                    <a:pt x="326" y="272"/>
                  </a:lnTo>
                  <a:lnTo>
                    <a:pt x="326" y="266"/>
                  </a:lnTo>
                  <a:lnTo>
                    <a:pt x="326" y="260"/>
                  </a:lnTo>
                  <a:lnTo>
                    <a:pt x="326" y="254"/>
                  </a:lnTo>
                  <a:lnTo>
                    <a:pt x="326" y="248"/>
                  </a:lnTo>
                  <a:lnTo>
                    <a:pt x="332" y="248"/>
                  </a:lnTo>
                  <a:lnTo>
                    <a:pt x="332" y="243"/>
                  </a:lnTo>
                  <a:lnTo>
                    <a:pt x="332" y="237"/>
                  </a:lnTo>
                  <a:lnTo>
                    <a:pt x="332" y="231"/>
                  </a:lnTo>
                  <a:lnTo>
                    <a:pt x="332" y="225"/>
                  </a:lnTo>
                  <a:lnTo>
                    <a:pt x="332" y="219"/>
                  </a:lnTo>
                  <a:lnTo>
                    <a:pt x="332" y="213"/>
                  </a:lnTo>
                  <a:lnTo>
                    <a:pt x="332" y="207"/>
                  </a:lnTo>
                  <a:lnTo>
                    <a:pt x="332" y="201"/>
                  </a:lnTo>
                  <a:lnTo>
                    <a:pt x="332" y="195"/>
                  </a:lnTo>
                  <a:lnTo>
                    <a:pt x="338" y="189"/>
                  </a:lnTo>
                  <a:lnTo>
                    <a:pt x="338" y="183"/>
                  </a:lnTo>
                  <a:lnTo>
                    <a:pt x="338" y="177"/>
                  </a:lnTo>
                  <a:lnTo>
                    <a:pt x="338" y="166"/>
                  </a:lnTo>
                  <a:lnTo>
                    <a:pt x="338" y="160"/>
                  </a:lnTo>
                  <a:lnTo>
                    <a:pt x="338" y="154"/>
                  </a:lnTo>
                  <a:lnTo>
                    <a:pt x="338" y="148"/>
                  </a:lnTo>
                  <a:lnTo>
                    <a:pt x="338" y="136"/>
                  </a:lnTo>
                  <a:lnTo>
                    <a:pt x="338" y="130"/>
                  </a:lnTo>
                  <a:lnTo>
                    <a:pt x="338" y="118"/>
                  </a:lnTo>
                  <a:lnTo>
                    <a:pt x="338" y="112"/>
                  </a:lnTo>
                  <a:lnTo>
                    <a:pt x="344" y="100"/>
                  </a:lnTo>
                  <a:lnTo>
                    <a:pt x="344" y="95"/>
                  </a:lnTo>
                  <a:lnTo>
                    <a:pt x="344" y="83"/>
                  </a:lnTo>
                  <a:lnTo>
                    <a:pt x="344" y="71"/>
                  </a:lnTo>
                  <a:lnTo>
                    <a:pt x="344" y="65"/>
                  </a:lnTo>
                  <a:lnTo>
                    <a:pt x="344" y="53"/>
                  </a:lnTo>
                  <a:lnTo>
                    <a:pt x="344" y="47"/>
                  </a:lnTo>
                  <a:lnTo>
                    <a:pt x="344" y="41"/>
                  </a:lnTo>
                  <a:lnTo>
                    <a:pt x="344" y="29"/>
                  </a:lnTo>
                  <a:lnTo>
                    <a:pt x="344" y="24"/>
                  </a:lnTo>
                  <a:lnTo>
                    <a:pt x="344" y="18"/>
                  </a:lnTo>
                  <a:lnTo>
                    <a:pt x="350" y="18"/>
                  </a:lnTo>
                  <a:lnTo>
                    <a:pt x="350" y="12"/>
                  </a:lnTo>
                  <a:lnTo>
                    <a:pt x="350" y="6"/>
                  </a:lnTo>
                  <a:lnTo>
                    <a:pt x="350" y="12"/>
                  </a:lnTo>
                  <a:lnTo>
                    <a:pt x="350" y="18"/>
                  </a:lnTo>
                  <a:lnTo>
                    <a:pt x="356" y="18"/>
                  </a:lnTo>
                  <a:lnTo>
                    <a:pt x="356" y="24"/>
                  </a:lnTo>
                  <a:lnTo>
                    <a:pt x="356" y="29"/>
                  </a:lnTo>
                  <a:lnTo>
                    <a:pt x="356" y="41"/>
                  </a:lnTo>
                  <a:lnTo>
                    <a:pt x="356" y="47"/>
                  </a:lnTo>
                  <a:lnTo>
                    <a:pt x="356" y="53"/>
                  </a:lnTo>
                  <a:lnTo>
                    <a:pt x="356" y="65"/>
                  </a:lnTo>
                  <a:lnTo>
                    <a:pt x="356" y="71"/>
                  </a:lnTo>
                  <a:lnTo>
                    <a:pt x="356" y="83"/>
                  </a:lnTo>
                  <a:lnTo>
                    <a:pt x="356" y="89"/>
                  </a:lnTo>
                  <a:lnTo>
                    <a:pt x="356" y="100"/>
                  </a:lnTo>
                  <a:lnTo>
                    <a:pt x="356" y="112"/>
                  </a:lnTo>
                  <a:lnTo>
                    <a:pt x="362" y="124"/>
                  </a:lnTo>
                  <a:lnTo>
                    <a:pt x="362" y="136"/>
                  </a:lnTo>
                  <a:lnTo>
                    <a:pt x="362" y="148"/>
                  </a:lnTo>
                  <a:lnTo>
                    <a:pt x="362" y="160"/>
                  </a:lnTo>
                  <a:lnTo>
                    <a:pt x="362" y="172"/>
                  </a:lnTo>
                  <a:lnTo>
                    <a:pt x="362" y="183"/>
                  </a:lnTo>
                  <a:lnTo>
                    <a:pt x="362" y="195"/>
                  </a:lnTo>
                  <a:lnTo>
                    <a:pt x="362" y="201"/>
                  </a:lnTo>
                  <a:lnTo>
                    <a:pt x="362" y="213"/>
                  </a:lnTo>
                  <a:lnTo>
                    <a:pt x="362" y="225"/>
                  </a:lnTo>
                  <a:lnTo>
                    <a:pt x="362" y="243"/>
                  </a:lnTo>
                  <a:lnTo>
                    <a:pt x="368" y="254"/>
                  </a:lnTo>
                  <a:lnTo>
                    <a:pt x="368" y="266"/>
                  </a:lnTo>
                  <a:lnTo>
                    <a:pt x="368" y="278"/>
                  </a:lnTo>
                  <a:lnTo>
                    <a:pt x="368" y="290"/>
                  </a:lnTo>
                  <a:lnTo>
                    <a:pt x="368" y="302"/>
                  </a:lnTo>
                  <a:lnTo>
                    <a:pt x="368" y="314"/>
                  </a:lnTo>
                  <a:lnTo>
                    <a:pt x="368" y="325"/>
                  </a:lnTo>
                  <a:lnTo>
                    <a:pt x="368" y="337"/>
                  </a:lnTo>
                  <a:lnTo>
                    <a:pt x="368" y="349"/>
                  </a:lnTo>
                  <a:lnTo>
                    <a:pt x="368" y="361"/>
                  </a:lnTo>
                  <a:lnTo>
                    <a:pt x="368" y="367"/>
                  </a:lnTo>
                  <a:lnTo>
                    <a:pt x="373" y="379"/>
                  </a:lnTo>
                  <a:lnTo>
                    <a:pt x="373" y="385"/>
                  </a:lnTo>
                  <a:lnTo>
                    <a:pt x="373" y="396"/>
                  </a:lnTo>
                  <a:lnTo>
                    <a:pt x="373" y="402"/>
                  </a:lnTo>
                  <a:lnTo>
                    <a:pt x="373" y="408"/>
                  </a:lnTo>
                  <a:lnTo>
                    <a:pt x="373" y="420"/>
                  </a:lnTo>
                  <a:lnTo>
                    <a:pt x="373" y="426"/>
                  </a:lnTo>
                  <a:lnTo>
                    <a:pt x="373" y="432"/>
                  </a:lnTo>
                  <a:lnTo>
                    <a:pt x="373" y="438"/>
                  </a:lnTo>
                  <a:lnTo>
                    <a:pt x="373" y="444"/>
                  </a:lnTo>
                  <a:lnTo>
                    <a:pt x="379" y="450"/>
                  </a:lnTo>
                  <a:lnTo>
                    <a:pt x="379" y="456"/>
                  </a:lnTo>
                  <a:lnTo>
                    <a:pt x="379" y="462"/>
                  </a:lnTo>
                  <a:lnTo>
                    <a:pt x="379" y="467"/>
                  </a:lnTo>
                  <a:lnTo>
                    <a:pt x="379" y="473"/>
                  </a:lnTo>
                  <a:lnTo>
                    <a:pt x="379" y="479"/>
                  </a:lnTo>
                  <a:lnTo>
                    <a:pt x="385" y="479"/>
                  </a:lnTo>
                  <a:lnTo>
                    <a:pt x="385" y="473"/>
                  </a:lnTo>
                  <a:lnTo>
                    <a:pt x="385" y="467"/>
                  </a:lnTo>
                  <a:lnTo>
                    <a:pt x="385" y="462"/>
                  </a:lnTo>
                  <a:lnTo>
                    <a:pt x="391" y="456"/>
                  </a:lnTo>
                  <a:lnTo>
                    <a:pt x="391" y="450"/>
                  </a:lnTo>
                  <a:lnTo>
                    <a:pt x="391" y="444"/>
                  </a:lnTo>
                  <a:lnTo>
                    <a:pt x="391" y="438"/>
                  </a:lnTo>
                  <a:lnTo>
                    <a:pt x="391" y="432"/>
                  </a:lnTo>
                  <a:lnTo>
                    <a:pt x="391" y="426"/>
                  </a:lnTo>
                  <a:lnTo>
                    <a:pt x="397" y="420"/>
                  </a:lnTo>
                  <a:lnTo>
                    <a:pt x="397" y="414"/>
                  </a:lnTo>
                  <a:lnTo>
                    <a:pt x="397" y="408"/>
                  </a:lnTo>
                  <a:lnTo>
                    <a:pt x="397" y="402"/>
                  </a:lnTo>
                  <a:lnTo>
                    <a:pt x="397" y="396"/>
                  </a:lnTo>
                  <a:lnTo>
                    <a:pt x="397" y="391"/>
                  </a:lnTo>
                  <a:lnTo>
                    <a:pt x="403" y="385"/>
                  </a:lnTo>
                  <a:lnTo>
                    <a:pt x="403" y="379"/>
                  </a:lnTo>
                  <a:lnTo>
                    <a:pt x="403" y="373"/>
                  </a:lnTo>
                  <a:lnTo>
                    <a:pt x="403" y="367"/>
                  </a:lnTo>
                  <a:lnTo>
                    <a:pt x="403" y="361"/>
                  </a:lnTo>
                  <a:lnTo>
                    <a:pt x="403" y="355"/>
                  </a:lnTo>
                  <a:lnTo>
                    <a:pt x="409" y="355"/>
                  </a:lnTo>
                  <a:lnTo>
                    <a:pt x="409" y="349"/>
                  </a:lnTo>
                  <a:lnTo>
                    <a:pt x="409" y="343"/>
                  </a:lnTo>
                  <a:lnTo>
                    <a:pt x="409" y="337"/>
                  </a:lnTo>
                  <a:lnTo>
                    <a:pt x="415" y="331"/>
                  </a:lnTo>
                  <a:lnTo>
                    <a:pt x="415" y="325"/>
                  </a:lnTo>
                  <a:lnTo>
                    <a:pt x="421" y="325"/>
                  </a:lnTo>
                  <a:lnTo>
                    <a:pt x="421" y="319"/>
                  </a:lnTo>
                  <a:lnTo>
                    <a:pt x="427" y="319"/>
                  </a:lnTo>
                  <a:lnTo>
                    <a:pt x="433" y="319"/>
                  </a:lnTo>
                  <a:lnTo>
                    <a:pt x="433" y="314"/>
                  </a:lnTo>
                  <a:lnTo>
                    <a:pt x="439" y="314"/>
                  </a:lnTo>
                  <a:lnTo>
                    <a:pt x="439" y="308"/>
                  </a:lnTo>
                  <a:lnTo>
                    <a:pt x="444" y="308"/>
                  </a:lnTo>
                  <a:lnTo>
                    <a:pt x="444" y="302"/>
                  </a:lnTo>
                  <a:lnTo>
                    <a:pt x="450" y="302"/>
                  </a:lnTo>
                  <a:lnTo>
                    <a:pt x="450" y="296"/>
                  </a:lnTo>
                  <a:lnTo>
                    <a:pt x="450" y="290"/>
                  </a:lnTo>
                  <a:lnTo>
                    <a:pt x="456" y="290"/>
                  </a:lnTo>
                  <a:lnTo>
                    <a:pt x="462" y="290"/>
                  </a:lnTo>
                  <a:lnTo>
                    <a:pt x="462" y="284"/>
                  </a:lnTo>
                  <a:lnTo>
                    <a:pt x="468" y="284"/>
                  </a:lnTo>
                  <a:lnTo>
                    <a:pt x="474" y="284"/>
                  </a:lnTo>
                  <a:lnTo>
                    <a:pt x="480" y="284"/>
                  </a:lnTo>
                  <a:lnTo>
                    <a:pt x="486" y="284"/>
                  </a:lnTo>
                  <a:lnTo>
                    <a:pt x="486" y="290"/>
                  </a:lnTo>
                  <a:lnTo>
                    <a:pt x="492" y="290"/>
                  </a:lnTo>
                  <a:lnTo>
                    <a:pt x="492" y="296"/>
                  </a:lnTo>
                  <a:lnTo>
                    <a:pt x="498" y="296"/>
                  </a:lnTo>
                  <a:lnTo>
                    <a:pt x="498" y="302"/>
                  </a:lnTo>
                  <a:lnTo>
                    <a:pt x="504" y="302"/>
                  </a:lnTo>
                  <a:lnTo>
                    <a:pt x="510" y="302"/>
                  </a:lnTo>
                  <a:lnTo>
                    <a:pt x="510" y="296"/>
                  </a:lnTo>
                  <a:lnTo>
                    <a:pt x="516" y="296"/>
                  </a:lnTo>
                  <a:lnTo>
                    <a:pt x="516" y="290"/>
                  </a:lnTo>
                  <a:lnTo>
                    <a:pt x="516" y="284"/>
                  </a:lnTo>
                  <a:lnTo>
                    <a:pt x="516" y="278"/>
                  </a:lnTo>
                  <a:lnTo>
                    <a:pt x="516" y="272"/>
                  </a:lnTo>
                  <a:lnTo>
                    <a:pt x="516" y="266"/>
                  </a:lnTo>
                  <a:lnTo>
                    <a:pt x="516" y="260"/>
                  </a:lnTo>
                  <a:lnTo>
                    <a:pt x="521" y="254"/>
                  </a:lnTo>
                  <a:lnTo>
                    <a:pt x="521" y="248"/>
                  </a:lnTo>
                  <a:lnTo>
                    <a:pt x="521" y="243"/>
                  </a:lnTo>
                  <a:lnTo>
                    <a:pt x="521" y="237"/>
                  </a:lnTo>
                  <a:lnTo>
                    <a:pt x="521" y="231"/>
                  </a:lnTo>
                  <a:lnTo>
                    <a:pt x="521" y="225"/>
                  </a:lnTo>
                  <a:lnTo>
                    <a:pt x="521" y="213"/>
                  </a:lnTo>
                  <a:lnTo>
                    <a:pt x="521" y="207"/>
                  </a:lnTo>
                  <a:lnTo>
                    <a:pt x="521" y="195"/>
                  </a:lnTo>
                  <a:lnTo>
                    <a:pt x="521" y="189"/>
                  </a:lnTo>
                  <a:lnTo>
                    <a:pt x="521" y="177"/>
                  </a:lnTo>
                  <a:lnTo>
                    <a:pt x="527" y="172"/>
                  </a:lnTo>
                  <a:lnTo>
                    <a:pt x="527" y="160"/>
                  </a:lnTo>
                  <a:lnTo>
                    <a:pt x="527" y="154"/>
                  </a:lnTo>
                  <a:lnTo>
                    <a:pt x="527" y="142"/>
                  </a:lnTo>
                  <a:lnTo>
                    <a:pt x="527" y="130"/>
                  </a:lnTo>
                  <a:lnTo>
                    <a:pt x="527" y="124"/>
                  </a:lnTo>
                  <a:lnTo>
                    <a:pt x="527" y="118"/>
                  </a:lnTo>
                  <a:lnTo>
                    <a:pt x="527" y="106"/>
                  </a:lnTo>
                  <a:lnTo>
                    <a:pt x="527" y="100"/>
                  </a:lnTo>
                  <a:lnTo>
                    <a:pt x="527" y="95"/>
                  </a:lnTo>
                  <a:lnTo>
                    <a:pt x="527" y="89"/>
                  </a:lnTo>
                  <a:lnTo>
                    <a:pt x="533" y="83"/>
                  </a:lnTo>
                  <a:lnTo>
                    <a:pt x="533" y="77"/>
                  </a:lnTo>
                  <a:lnTo>
                    <a:pt x="533" y="71"/>
                  </a:lnTo>
                  <a:lnTo>
                    <a:pt x="533" y="65"/>
                  </a:lnTo>
                  <a:lnTo>
                    <a:pt x="539" y="65"/>
                  </a:lnTo>
                  <a:lnTo>
                    <a:pt x="539" y="71"/>
                  </a:lnTo>
                  <a:lnTo>
                    <a:pt x="539" y="77"/>
                  </a:lnTo>
                  <a:lnTo>
                    <a:pt x="539" y="83"/>
                  </a:lnTo>
                  <a:lnTo>
                    <a:pt x="539" y="89"/>
                  </a:lnTo>
                  <a:lnTo>
                    <a:pt x="539" y="95"/>
                  </a:lnTo>
                  <a:lnTo>
                    <a:pt x="539" y="106"/>
                  </a:lnTo>
                  <a:lnTo>
                    <a:pt x="539" y="112"/>
                  </a:lnTo>
                  <a:lnTo>
                    <a:pt x="539" y="118"/>
                  </a:lnTo>
                  <a:lnTo>
                    <a:pt x="539" y="124"/>
                  </a:lnTo>
                  <a:lnTo>
                    <a:pt x="545" y="136"/>
                  </a:lnTo>
                  <a:lnTo>
                    <a:pt x="545" y="148"/>
                  </a:lnTo>
                  <a:lnTo>
                    <a:pt x="545" y="154"/>
                  </a:lnTo>
                  <a:lnTo>
                    <a:pt x="545" y="166"/>
                  </a:lnTo>
                  <a:lnTo>
                    <a:pt x="545" y="172"/>
                  </a:lnTo>
                  <a:lnTo>
                    <a:pt x="545" y="183"/>
                  </a:lnTo>
                  <a:lnTo>
                    <a:pt x="545" y="195"/>
                  </a:lnTo>
                  <a:lnTo>
                    <a:pt x="545" y="201"/>
                  </a:lnTo>
                  <a:lnTo>
                    <a:pt x="545" y="213"/>
                  </a:lnTo>
                  <a:lnTo>
                    <a:pt x="545" y="219"/>
                  </a:lnTo>
                  <a:lnTo>
                    <a:pt x="545" y="231"/>
                  </a:lnTo>
                  <a:lnTo>
                    <a:pt x="551" y="237"/>
                  </a:lnTo>
                  <a:lnTo>
                    <a:pt x="551" y="248"/>
                  </a:lnTo>
                  <a:lnTo>
                    <a:pt x="551" y="254"/>
                  </a:lnTo>
                  <a:lnTo>
                    <a:pt x="551" y="266"/>
                  </a:lnTo>
                  <a:lnTo>
                    <a:pt x="551" y="272"/>
                  </a:lnTo>
                  <a:lnTo>
                    <a:pt x="551" y="278"/>
                  </a:lnTo>
                  <a:lnTo>
                    <a:pt x="551" y="290"/>
                  </a:lnTo>
                  <a:lnTo>
                    <a:pt x="551" y="296"/>
                  </a:lnTo>
                  <a:lnTo>
                    <a:pt x="551" y="302"/>
                  </a:lnTo>
                  <a:lnTo>
                    <a:pt x="551" y="308"/>
                  </a:lnTo>
                  <a:lnTo>
                    <a:pt x="551" y="314"/>
                  </a:lnTo>
                  <a:lnTo>
                    <a:pt x="557" y="319"/>
                  </a:lnTo>
                  <a:lnTo>
                    <a:pt x="557" y="325"/>
                  </a:lnTo>
                  <a:lnTo>
                    <a:pt x="557" y="331"/>
                  </a:lnTo>
                  <a:lnTo>
                    <a:pt x="557" y="337"/>
                  </a:lnTo>
                  <a:lnTo>
                    <a:pt x="557" y="343"/>
                  </a:lnTo>
                  <a:lnTo>
                    <a:pt x="557" y="349"/>
                  </a:lnTo>
                  <a:lnTo>
                    <a:pt x="557" y="355"/>
                  </a:lnTo>
                  <a:lnTo>
                    <a:pt x="557" y="361"/>
                  </a:lnTo>
                  <a:lnTo>
                    <a:pt x="557" y="367"/>
                  </a:lnTo>
                  <a:lnTo>
                    <a:pt x="557" y="373"/>
                  </a:lnTo>
                  <a:lnTo>
                    <a:pt x="563" y="373"/>
                  </a:lnTo>
                  <a:lnTo>
                    <a:pt x="563" y="379"/>
                  </a:lnTo>
                  <a:lnTo>
                    <a:pt x="563" y="385"/>
                  </a:lnTo>
                  <a:lnTo>
                    <a:pt x="563" y="391"/>
                  </a:lnTo>
                  <a:lnTo>
                    <a:pt x="563" y="396"/>
                  </a:lnTo>
                  <a:lnTo>
                    <a:pt x="563" y="402"/>
                  </a:lnTo>
                  <a:lnTo>
                    <a:pt x="569" y="402"/>
                  </a:lnTo>
                  <a:lnTo>
                    <a:pt x="569" y="408"/>
                  </a:lnTo>
                  <a:lnTo>
                    <a:pt x="575" y="408"/>
                  </a:lnTo>
                  <a:lnTo>
                    <a:pt x="575" y="402"/>
                  </a:lnTo>
                  <a:lnTo>
                    <a:pt x="575" y="396"/>
                  </a:lnTo>
                  <a:lnTo>
                    <a:pt x="581" y="391"/>
                  </a:lnTo>
                  <a:lnTo>
                    <a:pt x="581" y="385"/>
                  </a:lnTo>
                  <a:lnTo>
                    <a:pt x="581" y="379"/>
                  </a:lnTo>
                  <a:lnTo>
                    <a:pt x="581" y="373"/>
                  </a:lnTo>
                  <a:lnTo>
                    <a:pt x="581" y="367"/>
                  </a:lnTo>
                  <a:lnTo>
                    <a:pt x="587" y="367"/>
                  </a:lnTo>
                  <a:lnTo>
                    <a:pt x="587" y="361"/>
                  </a:lnTo>
                  <a:lnTo>
                    <a:pt x="587" y="355"/>
                  </a:lnTo>
                  <a:lnTo>
                    <a:pt x="587" y="349"/>
                  </a:lnTo>
                  <a:lnTo>
                    <a:pt x="592" y="343"/>
                  </a:lnTo>
                  <a:lnTo>
                    <a:pt x="592" y="337"/>
                  </a:lnTo>
                  <a:lnTo>
                    <a:pt x="592" y="331"/>
                  </a:lnTo>
                  <a:lnTo>
                    <a:pt x="592" y="325"/>
                  </a:lnTo>
                  <a:lnTo>
                    <a:pt x="598" y="325"/>
                  </a:lnTo>
                  <a:lnTo>
                    <a:pt x="598" y="319"/>
                  </a:lnTo>
                  <a:lnTo>
                    <a:pt x="604" y="319"/>
                  </a:lnTo>
                  <a:lnTo>
                    <a:pt x="604" y="314"/>
                  </a:lnTo>
                  <a:lnTo>
                    <a:pt x="610" y="314"/>
                  </a:lnTo>
                  <a:lnTo>
                    <a:pt x="610" y="308"/>
                  </a:lnTo>
                  <a:lnTo>
                    <a:pt x="610" y="302"/>
                  </a:lnTo>
                  <a:lnTo>
                    <a:pt x="616" y="302"/>
                  </a:lnTo>
                  <a:lnTo>
                    <a:pt x="616" y="296"/>
                  </a:lnTo>
                  <a:lnTo>
                    <a:pt x="622" y="296"/>
                  </a:lnTo>
                  <a:lnTo>
                    <a:pt x="628" y="296"/>
                  </a:lnTo>
                  <a:lnTo>
                    <a:pt x="634" y="296"/>
                  </a:lnTo>
                  <a:lnTo>
                    <a:pt x="640" y="302"/>
                  </a:lnTo>
                  <a:lnTo>
                    <a:pt x="646" y="302"/>
                  </a:lnTo>
                  <a:lnTo>
                    <a:pt x="652" y="302"/>
                  </a:lnTo>
                  <a:lnTo>
                    <a:pt x="658" y="302"/>
                  </a:lnTo>
                  <a:lnTo>
                    <a:pt x="663" y="302"/>
                  </a:lnTo>
                  <a:lnTo>
                    <a:pt x="669" y="302"/>
                  </a:lnTo>
                  <a:lnTo>
                    <a:pt x="675" y="302"/>
                  </a:lnTo>
                  <a:lnTo>
                    <a:pt x="675" y="296"/>
                  </a:lnTo>
                  <a:lnTo>
                    <a:pt x="681" y="296"/>
                  </a:lnTo>
                  <a:lnTo>
                    <a:pt x="687" y="296"/>
                  </a:lnTo>
                  <a:lnTo>
                    <a:pt x="687" y="290"/>
                  </a:lnTo>
                  <a:lnTo>
                    <a:pt x="687" y="296"/>
                  </a:lnTo>
                  <a:lnTo>
                    <a:pt x="687" y="290"/>
                  </a:lnTo>
                  <a:lnTo>
                    <a:pt x="693" y="290"/>
                  </a:lnTo>
                  <a:lnTo>
                    <a:pt x="699" y="290"/>
                  </a:lnTo>
                  <a:lnTo>
                    <a:pt x="699" y="284"/>
                  </a:lnTo>
                  <a:lnTo>
                    <a:pt x="705" y="284"/>
                  </a:lnTo>
                  <a:lnTo>
                    <a:pt x="705" y="278"/>
                  </a:lnTo>
                  <a:lnTo>
                    <a:pt x="705" y="272"/>
                  </a:lnTo>
                  <a:lnTo>
                    <a:pt x="705" y="266"/>
                  </a:lnTo>
                  <a:lnTo>
                    <a:pt x="711" y="266"/>
                  </a:lnTo>
                  <a:lnTo>
                    <a:pt x="711" y="260"/>
                  </a:lnTo>
                  <a:lnTo>
                    <a:pt x="711" y="254"/>
                  </a:lnTo>
                  <a:lnTo>
                    <a:pt x="711" y="248"/>
                  </a:lnTo>
                  <a:lnTo>
                    <a:pt x="711" y="243"/>
                  </a:lnTo>
                  <a:lnTo>
                    <a:pt x="711" y="237"/>
                  </a:lnTo>
                  <a:lnTo>
                    <a:pt x="717" y="231"/>
                  </a:lnTo>
                  <a:lnTo>
                    <a:pt x="717" y="225"/>
                  </a:lnTo>
                  <a:lnTo>
                    <a:pt x="717" y="219"/>
                  </a:lnTo>
                  <a:lnTo>
                    <a:pt x="717" y="213"/>
                  </a:lnTo>
                  <a:lnTo>
                    <a:pt x="717" y="207"/>
                  </a:lnTo>
                  <a:lnTo>
                    <a:pt x="717" y="201"/>
                  </a:lnTo>
                  <a:lnTo>
                    <a:pt x="717" y="195"/>
                  </a:lnTo>
                  <a:lnTo>
                    <a:pt x="717" y="189"/>
                  </a:lnTo>
                  <a:lnTo>
                    <a:pt x="717" y="183"/>
                  </a:lnTo>
                  <a:lnTo>
                    <a:pt x="717" y="177"/>
                  </a:lnTo>
                  <a:lnTo>
                    <a:pt x="723" y="172"/>
                  </a:lnTo>
                  <a:lnTo>
                    <a:pt x="723" y="166"/>
                  </a:lnTo>
                  <a:lnTo>
                    <a:pt x="723" y="160"/>
                  </a:lnTo>
                  <a:lnTo>
                    <a:pt x="723" y="154"/>
                  </a:lnTo>
                  <a:lnTo>
                    <a:pt x="723" y="148"/>
                  </a:lnTo>
                  <a:lnTo>
                    <a:pt x="723" y="142"/>
                  </a:lnTo>
                  <a:lnTo>
                    <a:pt x="723" y="136"/>
                  </a:lnTo>
                  <a:lnTo>
                    <a:pt x="723" y="130"/>
                  </a:lnTo>
                  <a:lnTo>
                    <a:pt x="723" y="124"/>
                  </a:lnTo>
                  <a:lnTo>
                    <a:pt x="729" y="124"/>
                  </a:lnTo>
                  <a:lnTo>
                    <a:pt x="729" y="118"/>
                  </a:lnTo>
                  <a:lnTo>
                    <a:pt x="729" y="124"/>
                  </a:lnTo>
                  <a:lnTo>
                    <a:pt x="729" y="130"/>
                  </a:lnTo>
                  <a:lnTo>
                    <a:pt x="729" y="136"/>
                  </a:lnTo>
                  <a:lnTo>
                    <a:pt x="729" y="142"/>
                  </a:lnTo>
                  <a:lnTo>
                    <a:pt x="729" y="148"/>
                  </a:lnTo>
                  <a:lnTo>
                    <a:pt x="735" y="154"/>
                  </a:lnTo>
                  <a:lnTo>
                    <a:pt x="735" y="160"/>
                  </a:lnTo>
                  <a:lnTo>
                    <a:pt x="735" y="172"/>
                  </a:lnTo>
                  <a:lnTo>
                    <a:pt x="735" y="177"/>
                  </a:lnTo>
                  <a:lnTo>
                    <a:pt x="735" y="183"/>
                  </a:lnTo>
                  <a:lnTo>
                    <a:pt x="735" y="195"/>
                  </a:lnTo>
                  <a:lnTo>
                    <a:pt x="735" y="201"/>
                  </a:lnTo>
                  <a:lnTo>
                    <a:pt x="735" y="207"/>
                  </a:lnTo>
                  <a:lnTo>
                    <a:pt x="735" y="219"/>
                  </a:lnTo>
                  <a:lnTo>
                    <a:pt x="735" y="225"/>
                  </a:lnTo>
                  <a:lnTo>
                    <a:pt x="735" y="231"/>
                  </a:lnTo>
                  <a:lnTo>
                    <a:pt x="740" y="243"/>
                  </a:lnTo>
                  <a:lnTo>
                    <a:pt x="740" y="248"/>
                  </a:lnTo>
                  <a:lnTo>
                    <a:pt x="740" y="254"/>
                  </a:lnTo>
                  <a:lnTo>
                    <a:pt x="740" y="260"/>
                  </a:lnTo>
                  <a:lnTo>
                    <a:pt x="740" y="266"/>
                  </a:lnTo>
                  <a:lnTo>
                    <a:pt x="740" y="272"/>
                  </a:lnTo>
                  <a:lnTo>
                    <a:pt x="740" y="278"/>
                  </a:lnTo>
                  <a:lnTo>
                    <a:pt x="740" y="284"/>
                  </a:lnTo>
                  <a:lnTo>
                    <a:pt x="740" y="290"/>
                  </a:lnTo>
                  <a:lnTo>
                    <a:pt x="740" y="296"/>
                  </a:lnTo>
                  <a:lnTo>
                    <a:pt x="746" y="302"/>
                  </a:lnTo>
                  <a:lnTo>
                    <a:pt x="746" y="308"/>
                  </a:lnTo>
                  <a:lnTo>
                    <a:pt x="746" y="314"/>
                  </a:lnTo>
                  <a:lnTo>
                    <a:pt x="746" y="319"/>
                  </a:lnTo>
                  <a:lnTo>
                    <a:pt x="746" y="325"/>
                  </a:lnTo>
                  <a:lnTo>
                    <a:pt x="746" y="331"/>
                  </a:lnTo>
                  <a:lnTo>
                    <a:pt x="746" y="337"/>
                  </a:lnTo>
                  <a:lnTo>
                    <a:pt x="752" y="337"/>
                  </a:lnTo>
                  <a:lnTo>
                    <a:pt x="752" y="343"/>
                  </a:lnTo>
                  <a:lnTo>
                    <a:pt x="752" y="349"/>
                  </a:lnTo>
                  <a:lnTo>
                    <a:pt x="752" y="355"/>
                  </a:lnTo>
                  <a:lnTo>
                    <a:pt x="752" y="361"/>
                  </a:lnTo>
                  <a:lnTo>
                    <a:pt x="758" y="361"/>
                  </a:lnTo>
                  <a:lnTo>
                    <a:pt x="758" y="367"/>
                  </a:lnTo>
                  <a:lnTo>
                    <a:pt x="758" y="373"/>
                  </a:lnTo>
                  <a:lnTo>
                    <a:pt x="764" y="373"/>
                  </a:lnTo>
                  <a:lnTo>
                    <a:pt x="764" y="367"/>
                  </a:lnTo>
                  <a:lnTo>
                    <a:pt x="770" y="361"/>
                  </a:lnTo>
                  <a:lnTo>
                    <a:pt x="770" y="355"/>
                  </a:lnTo>
                  <a:lnTo>
                    <a:pt x="770" y="349"/>
                  </a:lnTo>
                  <a:lnTo>
                    <a:pt x="770" y="343"/>
                  </a:lnTo>
                  <a:lnTo>
                    <a:pt x="776" y="343"/>
                  </a:lnTo>
                  <a:lnTo>
                    <a:pt x="776" y="337"/>
                  </a:lnTo>
                  <a:lnTo>
                    <a:pt x="776" y="331"/>
                  </a:lnTo>
                  <a:lnTo>
                    <a:pt x="782" y="331"/>
                  </a:lnTo>
                  <a:lnTo>
                    <a:pt x="782" y="325"/>
                  </a:lnTo>
                  <a:lnTo>
                    <a:pt x="782" y="319"/>
                  </a:lnTo>
                  <a:lnTo>
                    <a:pt x="788" y="319"/>
                  </a:lnTo>
                  <a:lnTo>
                    <a:pt x="788" y="314"/>
                  </a:lnTo>
                  <a:lnTo>
                    <a:pt x="788" y="308"/>
                  </a:lnTo>
                  <a:lnTo>
                    <a:pt x="794" y="308"/>
                  </a:lnTo>
                  <a:lnTo>
                    <a:pt x="794" y="302"/>
                  </a:lnTo>
                  <a:lnTo>
                    <a:pt x="800" y="302"/>
                  </a:lnTo>
                  <a:lnTo>
                    <a:pt x="800" y="296"/>
                  </a:lnTo>
                  <a:lnTo>
                    <a:pt x="806" y="296"/>
                  </a:lnTo>
                  <a:lnTo>
                    <a:pt x="811" y="296"/>
                  </a:lnTo>
                  <a:lnTo>
                    <a:pt x="811" y="290"/>
                  </a:lnTo>
                  <a:lnTo>
                    <a:pt x="817" y="290"/>
                  </a:lnTo>
                  <a:lnTo>
                    <a:pt x="823" y="290"/>
                  </a:lnTo>
                  <a:lnTo>
                    <a:pt x="823" y="284"/>
                  </a:lnTo>
                  <a:lnTo>
                    <a:pt x="829" y="284"/>
                  </a:lnTo>
                  <a:lnTo>
                    <a:pt x="829" y="278"/>
                  </a:lnTo>
                  <a:lnTo>
                    <a:pt x="835" y="278"/>
                  </a:lnTo>
                  <a:lnTo>
                    <a:pt x="835" y="284"/>
                  </a:lnTo>
                  <a:lnTo>
                    <a:pt x="841" y="284"/>
                  </a:lnTo>
                  <a:lnTo>
                    <a:pt x="847" y="284"/>
                  </a:lnTo>
                  <a:lnTo>
                    <a:pt x="853" y="290"/>
                  </a:lnTo>
                  <a:lnTo>
                    <a:pt x="859" y="290"/>
                  </a:lnTo>
                  <a:lnTo>
                    <a:pt x="865" y="290"/>
                  </a:lnTo>
                  <a:lnTo>
                    <a:pt x="865" y="296"/>
                  </a:lnTo>
                  <a:lnTo>
                    <a:pt x="871" y="296"/>
                  </a:lnTo>
                  <a:lnTo>
                    <a:pt x="871" y="290"/>
                  </a:lnTo>
                  <a:lnTo>
                    <a:pt x="877" y="290"/>
                  </a:lnTo>
                  <a:lnTo>
                    <a:pt x="883" y="290"/>
                  </a:lnTo>
                  <a:lnTo>
                    <a:pt x="883" y="296"/>
                  </a:lnTo>
                  <a:lnTo>
                    <a:pt x="888" y="296"/>
                  </a:lnTo>
                  <a:lnTo>
                    <a:pt x="888" y="290"/>
                  </a:lnTo>
                  <a:lnTo>
                    <a:pt x="894" y="290"/>
                  </a:lnTo>
                  <a:lnTo>
                    <a:pt x="900" y="290"/>
                  </a:lnTo>
                  <a:lnTo>
                    <a:pt x="900" y="284"/>
                  </a:lnTo>
                  <a:lnTo>
                    <a:pt x="900" y="278"/>
                  </a:lnTo>
                  <a:lnTo>
                    <a:pt x="906" y="278"/>
                  </a:lnTo>
                  <a:lnTo>
                    <a:pt x="906" y="272"/>
                  </a:lnTo>
                  <a:lnTo>
                    <a:pt x="906" y="266"/>
                  </a:lnTo>
                  <a:lnTo>
                    <a:pt x="906" y="260"/>
                  </a:lnTo>
                  <a:lnTo>
                    <a:pt x="912" y="254"/>
                  </a:lnTo>
                  <a:lnTo>
                    <a:pt x="912" y="248"/>
                  </a:lnTo>
                  <a:lnTo>
                    <a:pt x="912" y="243"/>
                  </a:lnTo>
                  <a:lnTo>
                    <a:pt x="912" y="237"/>
                  </a:lnTo>
                  <a:lnTo>
                    <a:pt x="912" y="231"/>
                  </a:lnTo>
                  <a:lnTo>
                    <a:pt x="912" y="225"/>
                  </a:lnTo>
                  <a:lnTo>
                    <a:pt x="918" y="219"/>
                  </a:lnTo>
                  <a:lnTo>
                    <a:pt x="918" y="213"/>
                  </a:lnTo>
                  <a:lnTo>
                    <a:pt x="918" y="207"/>
                  </a:lnTo>
                  <a:lnTo>
                    <a:pt x="918" y="201"/>
                  </a:lnTo>
                  <a:lnTo>
                    <a:pt x="918" y="195"/>
                  </a:lnTo>
                  <a:lnTo>
                    <a:pt x="918" y="189"/>
                  </a:lnTo>
                  <a:lnTo>
                    <a:pt x="924" y="183"/>
                  </a:lnTo>
                  <a:lnTo>
                    <a:pt x="924" y="177"/>
                  </a:lnTo>
                  <a:lnTo>
                    <a:pt x="930" y="177"/>
                  </a:lnTo>
                  <a:lnTo>
                    <a:pt x="930" y="183"/>
                  </a:lnTo>
                  <a:lnTo>
                    <a:pt x="930" y="189"/>
                  </a:lnTo>
                  <a:lnTo>
                    <a:pt x="930" y="195"/>
                  </a:lnTo>
                  <a:lnTo>
                    <a:pt x="930" y="201"/>
                  </a:lnTo>
                  <a:lnTo>
                    <a:pt x="936" y="207"/>
                  </a:lnTo>
                  <a:lnTo>
                    <a:pt x="936" y="213"/>
                  </a:lnTo>
                  <a:lnTo>
                    <a:pt x="936" y="219"/>
                  </a:lnTo>
                  <a:lnTo>
                    <a:pt x="936" y="225"/>
                  </a:lnTo>
                  <a:lnTo>
                    <a:pt x="936" y="231"/>
                  </a:lnTo>
                  <a:lnTo>
                    <a:pt x="936" y="237"/>
                  </a:lnTo>
                  <a:lnTo>
                    <a:pt x="936" y="243"/>
                  </a:lnTo>
                  <a:lnTo>
                    <a:pt x="936" y="248"/>
                  </a:lnTo>
                  <a:lnTo>
                    <a:pt x="936" y="254"/>
                  </a:lnTo>
                  <a:lnTo>
                    <a:pt x="942" y="254"/>
                  </a:lnTo>
                  <a:lnTo>
                    <a:pt x="942" y="260"/>
                  </a:lnTo>
                  <a:lnTo>
                    <a:pt x="942" y="266"/>
                  </a:lnTo>
                  <a:lnTo>
                    <a:pt x="942" y="272"/>
                  </a:lnTo>
                  <a:lnTo>
                    <a:pt x="942" y="278"/>
                  </a:lnTo>
                  <a:lnTo>
                    <a:pt x="942" y="284"/>
                  </a:lnTo>
                  <a:lnTo>
                    <a:pt x="942" y="290"/>
                  </a:lnTo>
                  <a:lnTo>
                    <a:pt x="942" y="296"/>
                  </a:lnTo>
                  <a:lnTo>
                    <a:pt x="948" y="302"/>
                  </a:lnTo>
                  <a:lnTo>
                    <a:pt x="948" y="308"/>
                  </a:lnTo>
                  <a:lnTo>
                    <a:pt x="948" y="314"/>
                  </a:lnTo>
                  <a:lnTo>
                    <a:pt x="948" y="319"/>
                  </a:lnTo>
                  <a:lnTo>
                    <a:pt x="954" y="319"/>
                  </a:lnTo>
                  <a:lnTo>
                    <a:pt x="954" y="325"/>
                  </a:lnTo>
                  <a:lnTo>
                    <a:pt x="954" y="331"/>
                  </a:lnTo>
                  <a:lnTo>
                    <a:pt x="954" y="337"/>
                  </a:lnTo>
                  <a:lnTo>
                    <a:pt x="959" y="337"/>
                  </a:lnTo>
                  <a:lnTo>
                    <a:pt x="965" y="337"/>
                  </a:lnTo>
                  <a:lnTo>
                    <a:pt x="965" y="331"/>
                  </a:lnTo>
                  <a:lnTo>
                    <a:pt x="971" y="331"/>
                  </a:lnTo>
                  <a:lnTo>
                    <a:pt x="971" y="325"/>
                  </a:lnTo>
                  <a:lnTo>
                    <a:pt x="971" y="319"/>
                  </a:lnTo>
                  <a:lnTo>
                    <a:pt x="977" y="319"/>
                  </a:lnTo>
                  <a:lnTo>
                    <a:pt x="977" y="314"/>
                  </a:lnTo>
                  <a:lnTo>
                    <a:pt x="977" y="308"/>
                  </a:lnTo>
                  <a:lnTo>
                    <a:pt x="983" y="308"/>
                  </a:lnTo>
                  <a:lnTo>
                    <a:pt x="983" y="302"/>
                  </a:lnTo>
                  <a:lnTo>
                    <a:pt x="983" y="296"/>
                  </a:lnTo>
                  <a:lnTo>
                    <a:pt x="989" y="296"/>
                  </a:lnTo>
                  <a:lnTo>
                    <a:pt x="989" y="290"/>
                  </a:lnTo>
                  <a:lnTo>
                    <a:pt x="995" y="290"/>
                  </a:lnTo>
                  <a:lnTo>
                    <a:pt x="1001" y="290"/>
                  </a:lnTo>
                  <a:lnTo>
                    <a:pt x="1007" y="290"/>
                  </a:lnTo>
                  <a:lnTo>
                    <a:pt x="1013" y="290"/>
                  </a:lnTo>
                  <a:lnTo>
                    <a:pt x="1019" y="290"/>
                  </a:lnTo>
                  <a:lnTo>
                    <a:pt x="1019" y="284"/>
                  </a:lnTo>
                  <a:lnTo>
                    <a:pt x="1025" y="284"/>
                  </a:lnTo>
                  <a:lnTo>
                    <a:pt x="1025" y="290"/>
                  </a:lnTo>
                  <a:lnTo>
                    <a:pt x="1031" y="284"/>
                  </a:lnTo>
                  <a:lnTo>
                    <a:pt x="1031" y="290"/>
                  </a:lnTo>
                  <a:lnTo>
                    <a:pt x="1036" y="290"/>
                  </a:lnTo>
                  <a:lnTo>
                    <a:pt x="1036" y="284"/>
                  </a:lnTo>
                  <a:lnTo>
                    <a:pt x="1042" y="284"/>
                  </a:lnTo>
                  <a:lnTo>
                    <a:pt x="1048" y="284"/>
                  </a:lnTo>
                  <a:lnTo>
                    <a:pt x="1054" y="284"/>
                  </a:lnTo>
                  <a:lnTo>
                    <a:pt x="1060" y="284"/>
                  </a:lnTo>
                  <a:lnTo>
                    <a:pt x="1066" y="284"/>
                  </a:lnTo>
                  <a:lnTo>
                    <a:pt x="1072" y="284"/>
                  </a:lnTo>
                  <a:lnTo>
                    <a:pt x="1078" y="284"/>
                  </a:lnTo>
                  <a:lnTo>
                    <a:pt x="1084" y="284"/>
                  </a:lnTo>
                </a:path>
              </a:pathLst>
            </a:custGeom>
            <a:noFill/>
            <a:ln w="2857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 name="Freeform 96">
              <a:extLst>
                <a:ext uri="{FF2B5EF4-FFF2-40B4-BE49-F238E27FC236}">
                  <a16:creationId xmlns:a16="http://schemas.microsoft.com/office/drawing/2014/main" id="{9DB7A037-111C-045E-EB5F-A0C045366F79}"/>
                </a:ext>
              </a:extLst>
            </p:cNvPr>
            <p:cNvSpPr>
              <a:spLocks/>
            </p:cNvSpPr>
            <p:nvPr/>
          </p:nvSpPr>
          <p:spPr bwMode="auto">
            <a:xfrm>
              <a:off x="4863" y="2795"/>
              <a:ext cx="1882" cy="100"/>
            </a:xfrm>
            <a:custGeom>
              <a:avLst/>
              <a:gdLst>
                <a:gd name="T0" fmla="*/ 18 w 1882"/>
                <a:gd name="T1" fmla="*/ 71 h 100"/>
                <a:gd name="T2" fmla="*/ 35 w 1882"/>
                <a:gd name="T3" fmla="*/ 35 h 100"/>
                <a:gd name="T4" fmla="*/ 47 w 1882"/>
                <a:gd name="T5" fmla="*/ 0 h 100"/>
                <a:gd name="T6" fmla="*/ 59 w 1882"/>
                <a:gd name="T7" fmla="*/ 29 h 100"/>
                <a:gd name="T8" fmla="*/ 71 w 1882"/>
                <a:gd name="T9" fmla="*/ 59 h 100"/>
                <a:gd name="T10" fmla="*/ 83 w 1882"/>
                <a:gd name="T11" fmla="*/ 89 h 100"/>
                <a:gd name="T12" fmla="*/ 100 w 1882"/>
                <a:gd name="T13" fmla="*/ 89 h 100"/>
                <a:gd name="T14" fmla="*/ 124 w 1882"/>
                <a:gd name="T15" fmla="*/ 71 h 100"/>
                <a:gd name="T16" fmla="*/ 160 w 1882"/>
                <a:gd name="T17" fmla="*/ 65 h 100"/>
                <a:gd name="T18" fmla="*/ 201 w 1882"/>
                <a:gd name="T19" fmla="*/ 65 h 100"/>
                <a:gd name="T20" fmla="*/ 242 w 1882"/>
                <a:gd name="T21" fmla="*/ 65 h 100"/>
                <a:gd name="T22" fmla="*/ 266 w 1882"/>
                <a:gd name="T23" fmla="*/ 41 h 100"/>
                <a:gd name="T24" fmla="*/ 284 w 1882"/>
                <a:gd name="T25" fmla="*/ 41 h 100"/>
                <a:gd name="T26" fmla="*/ 296 w 1882"/>
                <a:gd name="T27" fmla="*/ 71 h 100"/>
                <a:gd name="T28" fmla="*/ 319 w 1882"/>
                <a:gd name="T29" fmla="*/ 77 h 100"/>
                <a:gd name="T30" fmla="*/ 349 w 1882"/>
                <a:gd name="T31" fmla="*/ 65 h 100"/>
                <a:gd name="T32" fmla="*/ 385 w 1882"/>
                <a:gd name="T33" fmla="*/ 59 h 100"/>
                <a:gd name="T34" fmla="*/ 414 w 1882"/>
                <a:gd name="T35" fmla="*/ 59 h 100"/>
                <a:gd name="T36" fmla="*/ 444 w 1882"/>
                <a:gd name="T37" fmla="*/ 65 h 100"/>
                <a:gd name="T38" fmla="*/ 473 w 1882"/>
                <a:gd name="T39" fmla="*/ 65 h 100"/>
                <a:gd name="T40" fmla="*/ 491 w 1882"/>
                <a:gd name="T41" fmla="*/ 53 h 100"/>
                <a:gd name="T42" fmla="*/ 521 w 1882"/>
                <a:gd name="T43" fmla="*/ 59 h 100"/>
                <a:gd name="T44" fmla="*/ 550 w 1882"/>
                <a:gd name="T45" fmla="*/ 71 h 100"/>
                <a:gd name="T46" fmla="*/ 586 w 1882"/>
                <a:gd name="T47" fmla="*/ 59 h 100"/>
                <a:gd name="T48" fmla="*/ 615 w 1882"/>
                <a:gd name="T49" fmla="*/ 65 h 100"/>
                <a:gd name="T50" fmla="*/ 639 w 1882"/>
                <a:gd name="T51" fmla="*/ 59 h 100"/>
                <a:gd name="T52" fmla="*/ 651 w 1882"/>
                <a:gd name="T53" fmla="*/ 65 h 100"/>
                <a:gd name="T54" fmla="*/ 675 w 1882"/>
                <a:gd name="T55" fmla="*/ 59 h 100"/>
                <a:gd name="T56" fmla="*/ 710 w 1882"/>
                <a:gd name="T57" fmla="*/ 65 h 100"/>
                <a:gd name="T58" fmla="*/ 746 w 1882"/>
                <a:gd name="T59" fmla="*/ 59 h 100"/>
                <a:gd name="T60" fmla="*/ 775 w 1882"/>
                <a:gd name="T61" fmla="*/ 53 h 100"/>
                <a:gd name="T62" fmla="*/ 799 w 1882"/>
                <a:gd name="T63" fmla="*/ 71 h 100"/>
                <a:gd name="T64" fmla="*/ 834 w 1882"/>
                <a:gd name="T65" fmla="*/ 65 h 100"/>
                <a:gd name="T66" fmla="*/ 864 w 1882"/>
                <a:gd name="T67" fmla="*/ 65 h 100"/>
                <a:gd name="T68" fmla="*/ 888 w 1882"/>
                <a:gd name="T69" fmla="*/ 59 h 100"/>
                <a:gd name="T70" fmla="*/ 917 w 1882"/>
                <a:gd name="T71" fmla="*/ 59 h 100"/>
                <a:gd name="T72" fmla="*/ 941 w 1882"/>
                <a:gd name="T73" fmla="*/ 59 h 100"/>
                <a:gd name="T74" fmla="*/ 965 w 1882"/>
                <a:gd name="T75" fmla="*/ 65 h 100"/>
                <a:gd name="T76" fmla="*/ 988 w 1882"/>
                <a:gd name="T77" fmla="*/ 59 h 100"/>
                <a:gd name="T78" fmla="*/ 1030 w 1882"/>
                <a:gd name="T79" fmla="*/ 59 h 100"/>
                <a:gd name="T80" fmla="*/ 1065 w 1882"/>
                <a:gd name="T81" fmla="*/ 65 h 100"/>
                <a:gd name="T82" fmla="*/ 1089 w 1882"/>
                <a:gd name="T83" fmla="*/ 59 h 100"/>
                <a:gd name="T84" fmla="*/ 1119 w 1882"/>
                <a:gd name="T85" fmla="*/ 59 h 100"/>
                <a:gd name="T86" fmla="*/ 1160 w 1882"/>
                <a:gd name="T87" fmla="*/ 59 h 100"/>
                <a:gd name="T88" fmla="*/ 1201 w 1882"/>
                <a:gd name="T89" fmla="*/ 59 h 100"/>
                <a:gd name="T90" fmla="*/ 1243 w 1882"/>
                <a:gd name="T91" fmla="*/ 59 h 100"/>
                <a:gd name="T92" fmla="*/ 1261 w 1882"/>
                <a:gd name="T93" fmla="*/ 59 h 100"/>
                <a:gd name="T94" fmla="*/ 1302 w 1882"/>
                <a:gd name="T95" fmla="*/ 59 h 100"/>
                <a:gd name="T96" fmla="*/ 1344 w 1882"/>
                <a:gd name="T97" fmla="*/ 59 h 100"/>
                <a:gd name="T98" fmla="*/ 1373 w 1882"/>
                <a:gd name="T99" fmla="*/ 59 h 100"/>
                <a:gd name="T100" fmla="*/ 1397 w 1882"/>
                <a:gd name="T101" fmla="*/ 59 h 100"/>
                <a:gd name="T102" fmla="*/ 1438 w 1882"/>
                <a:gd name="T103" fmla="*/ 59 h 100"/>
                <a:gd name="T104" fmla="*/ 1480 w 1882"/>
                <a:gd name="T105" fmla="*/ 59 h 100"/>
                <a:gd name="T106" fmla="*/ 1515 w 1882"/>
                <a:gd name="T107" fmla="*/ 59 h 100"/>
                <a:gd name="T108" fmla="*/ 1551 w 1882"/>
                <a:gd name="T109" fmla="*/ 59 h 100"/>
                <a:gd name="T110" fmla="*/ 1592 w 1882"/>
                <a:gd name="T111" fmla="*/ 59 h 100"/>
                <a:gd name="T112" fmla="*/ 1634 w 1882"/>
                <a:gd name="T113" fmla="*/ 59 h 100"/>
                <a:gd name="T114" fmla="*/ 1669 w 1882"/>
                <a:gd name="T115" fmla="*/ 65 h 100"/>
                <a:gd name="T116" fmla="*/ 1711 w 1882"/>
                <a:gd name="T117" fmla="*/ 59 h 100"/>
                <a:gd name="T118" fmla="*/ 1740 w 1882"/>
                <a:gd name="T119" fmla="*/ 59 h 100"/>
                <a:gd name="T120" fmla="*/ 1770 w 1882"/>
                <a:gd name="T121" fmla="*/ 59 h 100"/>
                <a:gd name="T122" fmla="*/ 1811 w 1882"/>
                <a:gd name="T123" fmla="*/ 59 h 100"/>
                <a:gd name="T124" fmla="*/ 1853 w 1882"/>
                <a:gd name="T125" fmla="*/ 5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82" h="100">
                  <a:moveTo>
                    <a:pt x="0" y="65"/>
                  </a:moveTo>
                  <a:lnTo>
                    <a:pt x="0" y="71"/>
                  </a:lnTo>
                  <a:lnTo>
                    <a:pt x="6" y="71"/>
                  </a:lnTo>
                  <a:lnTo>
                    <a:pt x="12" y="71"/>
                  </a:lnTo>
                  <a:lnTo>
                    <a:pt x="18" y="71"/>
                  </a:lnTo>
                  <a:lnTo>
                    <a:pt x="18" y="65"/>
                  </a:lnTo>
                  <a:lnTo>
                    <a:pt x="18" y="71"/>
                  </a:lnTo>
                  <a:lnTo>
                    <a:pt x="23" y="65"/>
                  </a:lnTo>
                  <a:lnTo>
                    <a:pt x="29" y="65"/>
                  </a:lnTo>
                  <a:lnTo>
                    <a:pt x="29" y="59"/>
                  </a:lnTo>
                  <a:lnTo>
                    <a:pt x="29" y="53"/>
                  </a:lnTo>
                  <a:lnTo>
                    <a:pt x="35" y="47"/>
                  </a:lnTo>
                  <a:lnTo>
                    <a:pt x="35" y="41"/>
                  </a:lnTo>
                  <a:lnTo>
                    <a:pt x="35" y="35"/>
                  </a:lnTo>
                  <a:lnTo>
                    <a:pt x="41" y="29"/>
                  </a:lnTo>
                  <a:lnTo>
                    <a:pt x="41" y="24"/>
                  </a:lnTo>
                  <a:lnTo>
                    <a:pt x="41" y="18"/>
                  </a:lnTo>
                  <a:lnTo>
                    <a:pt x="41" y="12"/>
                  </a:lnTo>
                  <a:lnTo>
                    <a:pt x="47" y="12"/>
                  </a:lnTo>
                  <a:lnTo>
                    <a:pt x="47" y="6"/>
                  </a:lnTo>
                  <a:lnTo>
                    <a:pt x="47" y="0"/>
                  </a:lnTo>
                  <a:lnTo>
                    <a:pt x="47" y="6"/>
                  </a:lnTo>
                  <a:lnTo>
                    <a:pt x="53" y="6"/>
                  </a:lnTo>
                  <a:lnTo>
                    <a:pt x="53" y="12"/>
                  </a:lnTo>
                  <a:lnTo>
                    <a:pt x="53" y="18"/>
                  </a:lnTo>
                  <a:lnTo>
                    <a:pt x="59" y="18"/>
                  </a:lnTo>
                  <a:lnTo>
                    <a:pt x="59" y="24"/>
                  </a:lnTo>
                  <a:lnTo>
                    <a:pt x="59" y="29"/>
                  </a:lnTo>
                  <a:lnTo>
                    <a:pt x="59" y="35"/>
                  </a:lnTo>
                  <a:lnTo>
                    <a:pt x="65" y="35"/>
                  </a:lnTo>
                  <a:lnTo>
                    <a:pt x="65" y="41"/>
                  </a:lnTo>
                  <a:lnTo>
                    <a:pt x="65" y="47"/>
                  </a:lnTo>
                  <a:lnTo>
                    <a:pt x="65" y="53"/>
                  </a:lnTo>
                  <a:lnTo>
                    <a:pt x="65" y="59"/>
                  </a:lnTo>
                  <a:lnTo>
                    <a:pt x="71" y="59"/>
                  </a:lnTo>
                  <a:lnTo>
                    <a:pt x="71" y="65"/>
                  </a:lnTo>
                  <a:lnTo>
                    <a:pt x="71" y="71"/>
                  </a:lnTo>
                  <a:lnTo>
                    <a:pt x="71" y="77"/>
                  </a:lnTo>
                  <a:lnTo>
                    <a:pt x="77" y="77"/>
                  </a:lnTo>
                  <a:lnTo>
                    <a:pt x="77" y="83"/>
                  </a:lnTo>
                  <a:lnTo>
                    <a:pt x="77" y="89"/>
                  </a:lnTo>
                  <a:lnTo>
                    <a:pt x="83" y="89"/>
                  </a:lnTo>
                  <a:lnTo>
                    <a:pt x="83" y="95"/>
                  </a:lnTo>
                  <a:lnTo>
                    <a:pt x="89" y="95"/>
                  </a:lnTo>
                  <a:lnTo>
                    <a:pt x="89" y="100"/>
                  </a:lnTo>
                  <a:lnTo>
                    <a:pt x="89" y="95"/>
                  </a:lnTo>
                  <a:lnTo>
                    <a:pt x="95" y="95"/>
                  </a:lnTo>
                  <a:lnTo>
                    <a:pt x="95" y="89"/>
                  </a:lnTo>
                  <a:lnTo>
                    <a:pt x="100" y="89"/>
                  </a:lnTo>
                  <a:lnTo>
                    <a:pt x="100" y="83"/>
                  </a:lnTo>
                  <a:lnTo>
                    <a:pt x="106" y="83"/>
                  </a:lnTo>
                  <a:lnTo>
                    <a:pt x="106" y="77"/>
                  </a:lnTo>
                  <a:lnTo>
                    <a:pt x="112" y="77"/>
                  </a:lnTo>
                  <a:lnTo>
                    <a:pt x="112" y="71"/>
                  </a:lnTo>
                  <a:lnTo>
                    <a:pt x="118" y="71"/>
                  </a:lnTo>
                  <a:lnTo>
                    <a:pt x="124" y="71"/>
                  </a:lnTo>
                  <a:lnTo>
                    <a:pt x="124" y="65"/>
                  </a:lnTo>
                  <a:lnTo>
                    <a:pt x="130" y="65"/>
                  </a:lnTo>
                  <a:lnTo>
                    <a:pt x="136" y="65"/>
                  </a:lnTo>
                  <a:lnTo>
                    <a:pt x="142" y="65"/>
                  </a:lnTo>
                  <a:lnTo>
                    <a:pt x="148" y="65"/>
                  </a:lnTo>
                  <a:lnTo>
                    <a:pt x="154" y="65"/>
                  </a:lnTo>
                  <a:lnTo>
                    <a:pt x="160" y="65"/>
                  </a:lnTo>
                  <a:lnTo>
                    <a:pt x="166" y="65"/>
                  </a:lnTo>
                  <a:lnTo>
                    <a:pt x="171" y="65"/>
                  </a:lnTo>
                  <a:lnTo>
                    <a:pt x="177" y="65"/>
                  </a:lnTo>
                  <a:lnTo>
                    <a:pt x="183" y="65"/>
                  </a:lnTo>
                  <a:lnTo>
                    <a:pt x="189" y="65"/>
                  </a:lnTo>
                  <a:lnTo>
                    <a:pt x="195" y="65"/>
                  </a:lnTo>
                  <a:lnTo>
                    <a:pt x="201" y="65"/>
                  </a:lnTo>
                  <a:lnTo>
                    <a:pt x="207" y="65"/>
                  </a:lnTo>
                  <a:lnTo>
                    <a:pt x="213" y="65"/>
                  </a:lnTo>
                  <a:lnTo>
                    <a:pt x="219" y="65"/>
                  </a:lnTo>
                  <a:lnTo>
                    <a:pt x="225" y="65"/>
                  </a:lnTo>
                  <a:lnTo>
                    <a:pt x="231" y="65"/>
                  </a:lnTo>
                  <a:lnTo>
                    <a:pt x="237" y="65"/>
                  </a:lnTo>
                  <a:lnTo>
                    <a:pt x="242" y="65"/>
                  </a:lnTo>
                  <a:lnTo>
                    <a:pt x="248" y="59"/>
                  </a:lnTo>
                  <a:lnTo>
                    <a:pt x="254" y="59"/>
                  </a:lnTo>
                  <a:lnTo>
                    <a:pt x="254" y="53"/>
                  </a:lnTo>
                  <a:lnTo>
                    <a:pt x="260" y="53"/>
                  </a:lnTo>
                  <a:lnTo>
                    <a:pt x="260" y="47"/>
                  </a:lnTo>
                  <a:lnTo>
                    <a:pt x="260" y="41"/>
                  </a:lnTo>
                  <a:lnTo>
                    <a:pt x="266" y="41"/>
                  </a:lnTo>
                  <a:lnTo>
                    <a:pt x="266" y="35"/>
                  </a:lnTo>
                  <a:lnTo>
                    <a:pt x="272" y="35"/>
                  </a:lnTo>
                  <a:lnTo>
                    <a:pt x="272" y="29"/>
                  </a:lnTo>
                  <a:lnTo>
                    <a:pt x="272" y="35"/>
                  </a:lnTo>
                  <a:lnTo>
                    <a:pt x="278" y="35"/>
                  </a:lnTo>
                  <a:lnTo>
                    <a:pt x="278" y="41"/>
                  </a:lnTo>
                  <a:lnTo>
                    <a:pt x="284" y="41"/>
                  </a:lnTo>
                  <a:lnTo>
                    <a:pt x="284" y="47"/>
                  </a:lnTo>
                  <a:lnTo>
                    <a:pt x="284" y="53"/>
                  </a:lnTo>
                  <a:lnTo>
                    <a:pt x="290" y="53"/>
                  </a:lnTo>
                  <a:lnTo>
                    <a:pt x="290" y="59"/>
                  </a:lnTo>
                  <a:lnTo>
                    <a:pt x="290" y="65"/>
                  </a:lnTo>
                  <a:lnTo>
                    <a:pt x="296" y="65"/>
                  </a:lnTo>
                  <a:lnTo>
                    <a:pt x="296" y="71"/>
                  </a:lnTo>
                  <a:lnTo>
                    <a:pt x="296" y="77"/>
                  </a:lnTo>
                  <a:lnTo>
                    <a:pt x="302" y="77"/>
                  </a:lnTo>
                  <a:lnTo>
                    <a:pt x="308" y="77"/>
                  </a:lnTo>
                  <a:lnTo>
                    <a:pt x="308" y="83"/>
                  </a:lnTo>
                  <a:lnTo>
                    <a:pt x="314" y="83"/>
                  </a:lnTo>
                  <a:lnTo>
                    <a:pt x="319" y="83"/>
                  </a:lnTo>
                  <a:lnTo>
                    <a:pt x="319" y="77"/>
                  </a:lnTo>
                  <a:lnTo>
                    <a:pt x="325" y="77"/>
                  </a:lnTo>
                  <a:lnTo>
                    <a:pt x="325" y="71"/>
                  </a:lnTo>
                  <a:lnTo>
                    <a:pt x="331" y="71"/>
                  </a:lnTo>
                  <a:lnTo>
                    <a:pt x="337" y="71"/>
                  </a:lnTo>
                  <a:lnTo>
                    <a:pt x="337" y="65"/>
                  </a:lnTo>
                  <a:lnTo>
                    <a:pt x="343" y="65"/>
                  </a:lnTo>
                  <a:lnTo>
                    <a:pt x="349" y="65"/>
                  </a:lnTo>
                  <a:lnTo>
                    <a:pt x="355" y="65"/>
                  </a:lnTo>
                  <a:lnTo>
                    <a:pt x="361" y="65"/>
                  </a:lnTo>
                  <a:lnTo>
                    <a:pt x="367" y="65"/>
                  </a:lnTo>
                  <a:lnTo>
                    <a:pt x="373" y="65"/>
                  </a:lnTo>
                  <a:lnTo>
                    <a:pt x="379" y="65"/>
                  </a:lnTo>
                  <a:lnTo>
                    <a:pt x="379" y="59"/>
                  </a:lnTo>
                  <a:lnTo>
                    <a:pt x="385" y="59"/>
                  </a:lnTo>
                  <a:lnTo>
                    <a:pt x="390" y="59"/>
                  </a:lnTo>
                  <a:lnTo>
                    <a:pt x="390" y="65"/>
                  </a:lnTo>
                  <a:lnTo>
                    <a:pt x="396" y="65"/>
                  </a:lnTo>
                  <a:lnTo>
                    <a:pt x="402" y="65"/>
                  </a:lnTo>
                  <a:lnTo>
                    <a:pt x="408" y="65"/>
                  </a:lnTo>
                  <a:lnTo>
                    <a:pt x="408" y="59"/>
                  </a:lnTo>
                  <a:lnTo>
                    <a:pt x="414" y="59"/>
                  </a:lnTo>
                  <a:lnTo>
                    <a:pt x="414" y="65"/>
                  </a:lnTo>
                  <a:lnTo>
                    <a:pt x="420" y="65"/>
                  </a:lnTo>
                  <a:lnTo>
                    <a:pt x="426" y="65"/>
                  </a:lnTo>
                  <a:lnTo>
                    <a:pt x="432" y="59"/>
                  </a:lnTo>
                  <a:lnTo>
                    <a:pt x="438" y="59"/>
                  </a:lnTo>
                  <a:lnTo>
                    <a:pt x="444" y="59"/>
                  </a:lnTo>
                  <a:lnTo>
                    <a:pt x="444" y="65"/>
                  </a:lnTo>
                  <a:lnTo>
                    <a:pt x="450" y="65"/>
                  </a:lnTo>
                  <a:lnTo>
                    <a:pt x="456" y="65"/>
                  </a:lnTo>
                  <a:lnTo>
                    <a:pt x="456" y="59"/>
                  </a:lnTo>
                  <a:lnTo>
                    <a:pt x="462" y="59"/>
                  </a:lnTo>
                  <a:lnTo>
                    <a:pt x="462" y="65"/>
                  </a:lnTo>
                  <a:lnTo>
                    <a:pt x="467" y="65"/>
                  </a:lnTo>
                  <a:lnTo>
                    <a:pt x="473" y="65"/>
                  </a:lnTo>
                  <a:lnTo>
                    <a:pt x="479" y="65"/>
                  </a:lnTo>
                  <a:lnTo>
                    <a:pt x="479" y="59"/>
                  </a:lnTo>
                  <a:lnTo>
                    <a:pt x="479" y="65"/>
                  </a:lnTo>
                  <a:lnTo>
                    <a:pt x="485" y="65"/>
                  </a:lnTo>
                  <a:lnTo>
                    <a:pt x="485" y="59"/>
                  </a:lnTo>
                  <a:lnTo>
                    <a:pt x="491" y="59"/>
                  </a:lnTo>
                  <a:lnTo>
                    <a:pt x="491" y="53"/>
                  </a:lnTo>
                  <a:lnTo>
                    <a:pt x="497" y="53"/>
                  </a:lnTo>
                  <a:lnTo>
                    <a:pt x="497" y="47"/>
                  </a:lnTo>
                  <a:lnTo>
                    <a:pt x="503" y="47"/>
                  </a:lnTo>
                  <a:lnTo>
                    <a:pt x="509" y="47"/>
                  </a:lnTo>
                  <a:lnTo>
                    <a:pt x="515" y="47"/>
                  </a:lnTo>
                  <a:lnTo>
                    <a:pt x="521" y="53"/>
                  </a:lnTo>
                  <a:lnTo>
                    <a:pt x="521" y="59"/>
                  </a:lnTo>
                  <a:lnTo>
                    <a:pt x="527" y="59"/>
                  </a:lnTo>
                  <a:lnTo>
                    <a:pt x="527" y="65"/>
                  </a:lnTo>
                  <a:lnTo>
                    <a:pt x="533" y="65"/>
                  </a:lnTo>
                  <a:lnTo>
                    <a:pt x="538" y="65"/>
                  </a:lnTo>
                  <a:lnTo>
                    <a:pt x="538" y="71"/>
                  </a:lnTo>
                  <a:lnTo>
                    <a:pt x="544" y="71"/>
                  </a:lnTo>
                  <a:lnTo>
                    <a:pt x="550" y="71"/>
                  </a:lnTo>
                  <a:lnTo>
                    <a:pt x="556" y="71"/>
                  </a:lnTo>
                  <a:lnTo>
                    <a:pt x="556" y="65"/>
                  </a:lnTo>
                  <a:lnTo>
                    <a:pt x="562" y="65"/>
                  </a:lnTo>
                  <a:lnTo>
                    <a:pt x="568" y="65"/>
                  </a:lnTo>
                  <a:lnTo>
                    <a:pt x="574" y="65"/>
                  </a:lnTo>
                  <a:lnTo>
                    <a:pt x="580" y="65"/>
                  </a:lnTo>
                  <a:lnTo>
                    <a:pt x="586" y="59"/>
                  </a:lnTo>
                  <a:lnTo>
                    <a:pt x="592" y="59"/>
                  </a:lnTo>
                  <a:lnTo>
                    <a:pt x="592" y="65"/>
                  </a:lnTo>
                  <a:lnTo>
                    <a:pt x="598" y="59"/>
                  </a:lnTo>
                  <a:lnTo>
                    <a:pt x="598" y="65"/>
                  </a:lnTo>
                  <a:lnTo>
                    <a:pt x="604" y="65"/>
                  </a:lnTo>
                  <a:lnTo>
                    <a:pt x="610" y="65"/>
                  </a:lnTo>
                  <a:lnTo>
                    <a:pt x="615" y="65"/>
                  </a:lnTo>
                  <a:lnTo>
                    <a:pt x="615" y="59"/>
                  </a:lnTo>
                  <a:lnTo>
                    <a:pt x="615" y="65"/>
                  </a:lnTo>
                  <a:lnTo>
                    <a:pt x="621" y="65"/>
                  </a:lnTo>
                  <a:lnTo>
                    <a:pt x="627" y="65"/>
                  </a:lnTo>
                  <a:lnTo>
                    <a:pt x="627" y="59"/>
                  </a:lnTo>
                  <a:lnTo>
                    <a:pt x="633" y="59"/>
                  </a:lnTo>
                  <a:lnTo>
                    <a:pt x="639" y="59"/>
                  </a:lnTo>
                  <a:lnTo>
                    <a:pt x="645" y="59"/>
                  </a:lnTo>
                  <a:lnTo>
                    <a:pt x="645" y="65"/>
                  </a:lnTo>
                  <a:lnTo>
                    <a:pt x="651" y="65"/>
                  </a:lnTo>
                  <a:lnTo>
                    <a:pt x="651" y="59"/>
                  </a:lnTo>
                  <a:lnTo>
                    <a:pt x="651" y="65"/>
                  </a:lnTo>
                  <a:lnTo>
                    <a:pt x="651" y="59"/>
                  </a:lnTo>
                  <a:lnTo>
                    <a:pt x="651" y="65"/>
                  </a:lnTo>
                  <a:lnTo>
                    <a:pt x="657" y="65"/>
                  </a:lnTo>
                  <a:lnTo>
                    <a:pt x="657" y="59"/>
                  </a:lnTo>
                  <a:lnTo>
                    <a:pt x="657" y="65"/>
                  </a:lnTo>
                  <a:lnTo>
                    <a:pt x="663" y="65"/>
                  </a:lnTo>
                  <a:lnTo>
                    <a:pt x="669" y="65"/>
                  </a:lnTo>
                  <a:lnTo>
                    <a:pt x="669" y="59"/>
                  </a:lnTo>
                  <a:lnTo>
                    <a:pt x="675" y="59"/>
                  </a:lnTo>
                  <a:lnTo>
                    <a:pt x="681" y="59"/>
                  </a:lnTo>
                  <a:lnTo>
                    <a:pt x="681" y="65"/>
                  </a:lnTo>
                  <a:lnTo>
                    <a:pt x="686" y="65"/>
                  </a:lnTo>
                  <a:lnTo>
                    <a:pt x="692" y="65"/>
                  </a:lnTo>
                  <a:lnTo>
                    <a:pt x="698" y="65"/>
                  </a:lnTo>
                  <a:lnTo>
                    <a:pt x="704" y="65"/>
                  </a:lnTo>
                  <a:lnTo>
                    <a:pt x="710" y="65"/>
                  </a:lnTo>
                  <a:lnTo>
                    <a:pt x="710" y="59"/>
                  </a:lnTo>
                  <a:lnTo>
                    <a:pt x="716" y="59"/>
                  </a:lnTo>
                  <a:lnTo>
                    <a:pt x="722" y="59"/>
                  </a:lnTo>
                  <a:lnTo>
                    <a:pt x="728" y="59"/>
                  </a:lnTo>
                  <a:lnTo>
                    <a:pt x="734" y="59"/>
                  </a:lnTo>
                  <a:lnTo>
                    <a:pt x="740" y="59"/>
                  </a:lnTo>
                  <a:lnTo>
                    <a:pt x="746" y="59"/>
                  </a:lnTo>
                  <a:lnTo>
                    <a:pt x="746" y="53"/>
                  </a:lnTo>
                  <a:lnTo>
                    <a:pt x="752" y="59"/>
                  </a:lnTo>
                  <a:lnTo>
                    <a:pt x="752" y="53"/>
                  </a:lnTo>
                  <a:lnTo>
                    <a:pt x="758" y="53"/>
                  </a:lnTo>
                  <a:lnTo>
                    <a:pt x="763" y="53"/>
                  </a:lnTo>
                  <a:lnTo>
                    <a:pt x="769" y="53"/>
                  </a:lnTo>
                  <a:lnTo>
                    <a:pt x="775" y="53"/>
                  </a:lnTo>
                  <a:lnTo>
                    <a:pt x="775" y="59"/>
                  </a:lnTo>
                  <a:lnTo>
                    <a:pt x="781" y="59"/>
                  </a:lnTo>
                  <a:lnTo>
                    <a:pt x="787" y="59"/>
                  </a:lnTo>
                  <a:lnTo>
                    <a:pt x="787" y="65"/>
                  </a:lnTo>
                  <a:lnTo>
                    <a:pt x="793" y="65"/>
                  </a:lnTo>
                  <a:lnTo>
                    <a:pt x="799" y="65"/>
                  </a:lnTo>
                  <a:lnTo>
                    <a:pt x="799" y="71"/>
                  </a:lnTo>
                  <a:lnTo>
                    <a:pt x="805" y="71"/>
                  </a:lnTo>
                  <a:lnTo>
                    <a:pt x="805" y="65"/>
                  </a:lnTo>
                  <a:lnTo>
                    <a:pt x="811" y="65"/>
                  </a:lnTo>
                  <a:lnTo>
                    <a:pt x="817" y="65"/>
                  </a:lnTo>
                  <a:lnTo>
                    <a:pt x="823" y="65"/>
                  </a:lnTo>
                  <a:lnTo>
                    <a:pt x="829" y="65"/>
                  </a:lnTo>
                  <a:lnTo>
                    <a:pt x="834" y="65"/>
                  </a:lnTo>
                  <a:lnTo>
                    <a:pt x="840" y="65"/>
                  </a:lnTo>
                  <a:lnTo>
                    <a:pt x="840" y="59"/>
                  </a:lnTo>
                  <a:lnTo>
                    <a:pt x="846" y="59"/>
                  </a:lnTo>
                  <a:lnTo>
                    <a:pt x="852" y="59"/>
                  </a:lnTo>
                  <a:lnTo>
                    <a:pt x="852" y="65"/>
                  </a:lnTo>
                  <a:lnTo>
                    <a:pt x="858" y="65"/>
                  </a:lnTo>
                  <a:lnTo>
                    <a:pt x="864" y="65"/>
                  </a:lnTo>
                  <a:lnTo>
                    <a:pt x="864" y="59"/>
                  </a:lnTo>
                  <a:lnTo>
                    <a:pt x="870" y="59"/>
                  </a:lnTo>
                  <a:lnTo>
                    <a:pt x="870" y="65"/>
                  </a:lnTo>
                  <a:lnTo>
                    <a:pt x="870" y="59"/>
                  </a:lnTo>
                  <a:lnTo>
                    <a:pt x="876" y="59"/>
                  </a:lnTo>
                  <a:lnTo>
                    <a:pt x="882" y="59"/>
                  </a:lnTo>
                  <a:lnTo>
                    <a:pt x="888" y="59"/>
                  </a:lnTo>
                  <a:lnTo>
                    <a:pt x="894" y="59"/>
                  </a:lnTo>
                  <a:lnTo>
                    <a:pt x="900" y="59"/>
                  </a:lnTo>
                  <a:lnTo>
                    <a:pt x="905" y="59"/>
                  </a:lnTo>
                  <a:lnTo>
                    <a:pt x="911" y="59"/>
                  </a:lnTo>
                  <a:lnTo>
                    <a:pt x="917" y="59"/>
                  </a:lnTo>
                  <a:lnTo>
                    <a:pt x="917" y="65"/>
                  </a:lnTo>
                  <a:lnTo>
                    <a:pt x="917" y="59"/>
                  </a:lnTo>
                  <a:lnTo>
                    <a:pt x="923" y="59"/>
                  </a:lnTo>
                  <a:lnTo>
                    <a:pt x="923" y="65"/>
                  </a:lnTo>
                  <a:lnTo>
                    <a:pt x="929" y="65"/>
                  </a:lnTo>
                  <a:lnTo>
                    <a:pt x="935" y="59"/>
                  </a:lnTo>
                  <a:lnTo>
                    <a:pt x="935" y="65"/>
                  </a:lnTo>
                  <a:lnTo>
                    <a:pt x="935" y="59"/>
                  </a:lnTo>
                  <a:lnTo>
                    <a:pt x="941" y="59"/>
                  </a:lnTo>
                  <a:lnTo>
                    <a:pt x="941" y="65"/>
                  </a:lnTo>
                  <a:lnTo>
                    <a:pt x="947" y="65"/>
                  </a:lnTo>
                  <a:lnTo>
                    <a:pt x="953" y="65"/>
                  </a:lnTo>
                  <a:lnTo>
                    <a:pt x="959" y="65"/>
                  </a:lnTo>
                  <a:lnTo>
                    <a:pt x="965" y="65"/>
                  </a:lnTo>
                  <a:lnTo>
                    <a:pt x="965" y="59"/>
                  </a:lnTo>
                  <a:lnTo>
                    <a:pt x="965" y="65"/>
                  </a:lnTo>
                  <a:lnTo>
                    <a:pt x="971" y="65"/>
                  </a:lnTo>
                  <a:lnTo>
                    <a:pt x="977" y="65"/>
                  </a:lnTo>
                  <a:lnTo>
                    <a:pt x="982" y="65"/>
                  </a:lnTo>
                  <a:lnTo>
                    <a:pt x="982" y="59"/>
                  </a:lnTo>
                  <a:lnTo>
                    <a:pt x="982" y="65"/>
                  </a:lnTo>
                  <a:lnTo>
                    <a:pt x="982" y="59"/>
                  </a:lnTo>
                  <a:lnTo>
                    <a:pt x="988" y="59"/>
                  </a:lnTo>
                  <a:lnTo>
                    <a:pt x="994" y="59"/>
                  </a:lnTo>
                  <a:lnTo>
                    <a:pt x="1000" y="59"/>
                  </a:lnTo>
                  <a:lnTo>
                    <a:pt x="1006" y="59"/>
                  </a:lnTo>
                  <a:lnTo>
                    <a:pt x="1012" y="59"/>
                  </a:lnTo>
                  <a:lnTo>
                    <a:pt x="1018" y="59"/>
                  </a:lnTo>
                  <a:lnTo>
                    <a:pt x="1024" y="59"/>
                  </a:lnTo>
                  <a:lnTo>
                    <a:pt x="1030" y="59"/>
                  </a:lnTo>
                  <a:lnTo>
                    <a:pt x="1036" y="59"/>
                  </a:lnTo>
                  <a:lnTo>
                    <a:pt x="1042" y="59"/>
                  </a:lnTo>
                  <a:lnTo>
                    <a:pt x="1048" y="59"/>
                  </a:lnTo>
                  <a:lnTo>
                    <a:pt x="1053" y="59"/>
                  </a:lnTo>
                  <a:lnTo>
                    <a:pt x="1053" y="65"/>
                  </a:lnTo>
                  <a:lnTo>
                    <a:pt x="1059" y="65"/>
                  </a:lnTo>
                  <a:lnTo>
                    <a:pt x="1065" y="65"/>
                  </a:lnTo>
                  <a:lnTo>
                    <a:pt x="1065" y="59"/>
                  </a:lnTo>
                  <a:lnTo>
                    <a:pt x="1071" y="59"/>
                  </a:lnTo>
                  <a:lnTo>
                    <a:pt x="1071" y="65"/>
                  </a:lnTo>
                  <a:lnTo>
                    <a:pt x="1077" y="65"/>
                  </a:lnTo>
                  <a:lnTo>
                    <a:pt x="1083" y="65"/>
                  </a:lnTo>
                  <a:lnTo>
                    <a:pt x="1083" y="59"/>
                  </a:lnTo>
                  <a:lnTo>
                    <a:pt x="1089" y="59"/>
                  </a:lnTo>
                  <a:lnTo>
                    <a:pt x="1095" y="59"/>
                  </a:lnTo>
                  <a:lnTo>
                    <a:pt x="1101" y="59"/>
                  </a:lnTo>
                  <a:lnTo>
                    <a:pt x="1101" y="65"/>
                  </a:lnTo>
                  <a:lnTo>
                    <a:pt x="1107" y="65"/>
                  </a:lnTo>
                  <a:lnTo>
                    <a:pt x="1113" y="65"/>
                  </a:lnTo>
                  <a:lnTo>
                    <a:pt x="1119" y="65"/>
                  </a:lnTo>
                  <a:lnTo>
                    <a:pt x="1119" y="59"/>
                  </a:lnTo>
                  <a:lnTo>
                    <a:pt x="1125" y="59"/>
                  </a:lnTo>
                  <a:lnTo>
                    <a:pt x="1130" y="59"/>
                  </a:lnTo>
                  <a:lnTo>
                    <a:pt x="1136" y="59"/>
                  </a:lnTo>
                  <a:lnTo>
                    <a:pt x="1142" y="59"/>
                  </a:lnTo>
                  <a:lnTo>
                    <a:pt x="1148" y="59"/>
                  </a:lnTo>
                  <a:lnTo>
                    <a:pt x="1154" y="59"/>
                  </a:lnTo>
                  <a:lnTo>
                    <a:pt x="1160" y="59"/>
                  </a:lnTo>
                  <a:lnTo>
                    <a:pt x="1166" y="59"/>
                  </a:lnTo>
                  <a:lnTo>
                    <a:pt x="1172" y="59"/>
                  </a:lnTo>
                  <a:lnTo>
                    <a:pt x="1178" y="59"/>
                  </a:lnTo>
                  <a:lnTo>
                    <a:pt x="1184" y="59"/>
                  </a:lnTo>
                  <a:lnTo>
                    <a:pt x="1190" y="59"/>
                  </a:lnTo>
                  <a:lnTo>
                    <a:pt x="1196" y="59"/>
                  </a:lnTo>
                  <a:lnTo>
                    <a:pt x="1201" y="59"/>
                  </a:lnTo>
                  <a:lnTo>
                    <a:pt x="1207" y="59"/>
                  </a:lnTo>
                  <a:lnTo>
                    <a:pt x="1213" y="59"/>
                  </a:lnTo>
                  <a:lnTo>
                    <a:pt x="1219" y="59"/>
                  </a:lnTo>
                  <a:lnTo>
                    <a:pt x="1225" y="59"/>
                  </a:lnTo>
                  <a:lnTo>
                    <a:pt x="1231" y="59"/>
                  </a:lnTo>
                  <a:lnTo>
                    <a:pt x="1237" y="59"/>
                  </a:lnTo>
                  <a:lnTo>
                    <a:pt x="1243" y="59"/>
                  </a:lnTo>
                  <a:lnTo>
                    <a:pt x="1243" y="65"/>
                  </a:lnTo>
                  <a:lnTo>
                    <a:pt x="1249" y="65"/>
                  </a:lnTo>
                  <a:lnTo>
                    <a:pt x="1255" y="65"/>
                  </a:lnTo>
                  <a:lnTo>
                    <a:pt x="1255" y="59"/>
                  </a:lnTo>
                  <a:lnTo>
                    <a:pt x="1261" y="59"/>
                  </a:lnTo>
                  <a:lnTo>
                    <a:pt x="1261" y="65"/>
                  </a:lnTo>
                  <a:lnTo>
                    <a:pt x="1261" y="59"/>
                  </a:lnTo>
                  <a:lnTo>
                    <a:pt x="1267" y="59"/>
                  </a:lnTo>
                  <a:lnTo>
                    <a:pt x="1273" y="59"/>
                  </a:lnTo>
                  <a:lnTo>
                    <a:pt x="1278" y="59"/>
                  </a:lnTo>
                  <a:lnTo>
                    <a:pt x="1284" y="59"/>
                  </a:lnTo>
                  <a:lnTo>
                    <a:pt x="1290" y="59"/>
                  </a:lnTo>
                  <a:lnTo>
                    <a:pt x="1296" y="59"/>
                  </a:lnTo>
                  <a:lnTo>
                    <a:pt x="1302" y="59"/>
                  </a:lnTo>
                  <a:lnTo>
                    <a:pt x="1308" y="59"/>
                  </a:lnTo>
                  <a:lnTo>
                    <a:pt x="1314" y="59"/>
                  </a:lnTo>
                  <a:lnTo>
                    <a:pt x="1320" y="59"/>
                  </a:lnTo>
                  <a:lnTo>
                    <a:pt x="1326" y="59"/>
                  </a:lnTo>
                  <a:lnTo>
                    <a:pt x="1332" y="59"/>
                  </a:lnTo>
                  <a:lnTo>
                    <a:pt x="1338" y="59"/>
                  </a:lnTo>
                  <a:lnTo>
                    <a:pt x="1344" y="59"/>
                  </a:lnTo>
                  <a:lnTo>
                    <a:pt x="1349" y="59"/>
                  </a:lnTo>
                  <a:lnTo>
                    <a:pt x="1355" y="59"/>
                  </a:lnTo>
                  <a:lnTo>
                    <a:pt x="1361" y="59"/>
                  </a:lnTo>
                  <a:lnTo>
                    <a:pt x="1361" y="65"/>
                  </a:lnTo>
                  <a:lnTo>
                    <a:pt x="1361" y="59"/>
                  </a:lnTo>
                  <a:lnTo>
                    <a:pt x="1367" y="59"/>
                  </a:lnTo>
                  <a:lnTo>
                    <a:pt x="1373" y="59"/>
                  </a:lnTo>
                  <a:lnTo>
                    <a:pt x="1379" y="59"/>
                  </a:lnTo>
                  <a:lnTo>
                    <a:pt x="1379" y="65"/>
                  </a:lnTo>
                  <a:lnTo>
                    <a:pt x="1385" y="65"/>
                  </a:lnTo>
                  <a:lnTo>
                    <a:pt x="1391" y="65"/>
                  </a:lnTo>
                  <a:lnTo>
                    <a:pt x="1391" y="59"/>
                  </a:lnTo>
                  <a:lnTo>
                    <a:pt x="1397" y="65"/>
                  </a:lnTo>
                  <a:lnTo>
                    <a:pt x="1397" y="59"/>
                  </a:lnTo>
                  <a:lnTo>
                    <a:pt x="1403" y="59"/>
                  </a:lnTo>
                  <a:lnTo>
                    <a:pt x="1409" y="59"/>
                  </a:lnTo>
                  <a:lnTo>
                    <a:pt x="1415" y="59"/>
                  </a:lnTo>
                  <a:lnTo>
                    <a:pt x="1421" y="59"/>
                  </a:lnTo>
                  <a:lnTo>
                    <a:pt x="1426" y="59"/>
                  </a:lnTo>
                  <a:lnTo>
                    <a:pt x="1432" y="59"/>
                  </a:lnTo>
                  <a:lnTo>
                    <a:pt x="1438" y="59"/>
                  </a:lnTo>
                  <a:lnTo>
                    <a:pt x="1444" y="59"/>
                  </a:lnTo>
                  <a:lnTo>
                    <a:pt x="1450" y="59"/>
                  </a:lnTo>
                  <a:lnTo>
                    <a:pt x="1456" y="59"/>
                  </a:lnTo>
                  <a:lnTo>
                    <a:pt x="1462" y="59"/>
                  </a:lnTo>
                  <a:lnTo>
                    <a:pt x="1468" y="59"/>
                  </a:lnTo>
                  <a:lnTo>
                    <a:pt x="1474" y="59"/>
                  </a:lnTo>
                  <a:lnTo>
                    <a:pt x="1480" y="59"/>
                  </a:lnTo>
                  <a:lnTo>
                    <a:pt x="1486" y="59"/>
                  </a:lnTo>
                  <a:lnTo>
                    <a:pt x="1492" y="59"/>
                  </a:lnTo>
                  <a:lnTo>
                    <a:pt x="1497" y="65"/>
                  </a:lnTo>
                  <a:lnTo>
                    <a:pt x="1497" y="59"/>
                  </a:lnTo>
                  <a:lnTo>
                    <a:pt x="1503" y="59"/>
                  </a:lnTo>
                  <a:lnTo>
                    <a:pt x="1509" y="59"/>
                  </a:lnTo>
                  <a:lnTo>
                    <a:pt x="1515" y="59"/>
                  </a:lnTo>
                  <a:lnTo>
                    <a:pt x="1521" y="59"/>
                  </a:lnTo>
                  <a:lnTo>
                    <a:pt x="1527" y="59"/>
                  </a:lnTo>
                  <a:lnTo>
                    <a:pt x="1527" y="65"/>
                  </a:lnTo>
                  <a:lnTo>
                    <a:pt x="1533" y="59"/>
                  </a:lnTo>
                  <a:lnTo>
                    <a:pt x="1539" y="59"/>
                  </a:lnTo>
                  <a:lnTo>
                    <a:pt x="1545" y="59"/>
                  </a:lnTo>
                  <a:lnTo>
                    <a:pt x="1551" y="59"/>
                  </a:lnTo>
                  <a:lnTo>
                    <a:pt x="1557" y="59"/>
                  </a:lnTo>
                  <a:lnTo>
                    <a:pt x="1563" y="59"/>
                  </a:lnTo>
                  <a:lnTo>
                    <a:pt x="1568" y="59"/>
                  </a:lnTo>
                  <a:lnTo>
                    <a:pt x="1574" y="59"/>
                  </a:lnTo>
                  <a:lnTo>
                    <a:pt x="1580" y="59"/>
                  </a:lnTo>
                  <a:lnTo>
                    <a:pt x="1586" y="59"/>
                  </a:lnTo>
                  <a:lnTo>
                    <a:pt x="1592" y="59"/>
                  </a:lnTo>
                  <a:lnTo>
                    <a:pt x="1598" y="59"/>
                  </a:lnTo>
                  <a:lnTo>
                    <a:pt x="1604" y="59"/>
                  </a:lnTo>
                  <a:lnTo>
                    <a:pt x="1610" y="59"/>
                  </a:lnTo>
                  <a:lnTo>
                    <a:pt x="1616" y="59"/>
                  </a:lnTo>
                  <a:lnTo>
                    <a:pt x="1622" y="59"/>
                  </a:lnTo>
                  <a:lnTo>
                    <a:pt x="1628" y="59"/>
                  </a:lnTo>
                  <a:lnTo>
                    <a:pt x="1634" y="59"/>
                  </a:lnTo>
                  <a:lnTo>
                    <a:pt x="1640" y="59"/>
                  </a:lnTo>
                  <a:lnTo>
                    <a:pt x="1645" y="59"/>
                  </a:lnTo>
                  <a:lnTo>
                    <a:pt x="1651" y="59"/>
                  </a:lnTo>
                  <a:lnTo>
                    <a:pt x="1657" y="59"/>
                  </a:lnTo>
                  <a:lnTo>
                    <a:pt x="1663" y="59"/>
                  </a:lnTo>
                  <a:lnTo>
                    <a:pt x="1663" y="65"/>
                  </a:lnTo>
                  <a:lnTo>
                    <a:pt x="1669" y="65"/>
                  </a:lnTo>
                  <a:lnTo>
                    <a:pt x="1675" y="59"/>
                  </a:lnTo>
                  <a:lnTo>
                    <a:pt x="1681" y="59"/>
                  </a:lnTo>
                  <a:lnTo>
                    <a:pt x="1687" y="59"/>
                  </a:lnTo>
                  <a:lnTo>
                    <a:pt x="1693" y="59"/>
                  </a:lnTo>
                  <a:lnTo>
                    <a:pt x="1699" y="59"/>
                  </a:lnTo>
                  <a:lnTo>
                    <a:pt x="1705" y="59"/>
                  </a:lnTo>
                  <a:lnTo>
                    <a:pt x="1711" y="59"/>
                  </a:lnTo>
                  <a:lnTo>
                    <a:pt x="1711" y="65"/>
                  </a:lnTo>
                  <a:lnTo>
                    <a:pt x="1711" y="59"/>
                  </a:lnTo>
                  <a:lnTo>
                    <a:pt x="1716" y="59"/>
                  </a:lnTo>
                  <a:lnTo>
                    <a:pt x="1722" y="59"/>
                  </a:lnTo>
                  <a:lnTo>
                    <a:pt x="1728" y="59"/>
                  </a:lnTo>
                  <a:lnTo>
                    <a:pt x="1734" y="59"/>
                  </a:lnTo>
                  <a:lnTo>
                    <a:pt x="1740" y="59"/>
                  </a:lnTo>
                  <a:lnTo>
                    <a:pt x="1746" y="59"/>
                  </a:lnTo>
                  <a:lnTo>
                    <a:pt x="1752" y="59"/>
                  </a:lnTo>
                  <a:lnTo>
                    <a:pt x="1752" y="65"/>
                  </a:lnTo>
                  <a:lnTo>
                    <a:pt x="1758" y="65"/>
                  </a:lnTo>
                  <a:lnTo>
                    <a:pt x="1758" y="59"/>
                  </a:lnTo>
                  <a:lnTo>
                    <a:pt x="1764" y="59"/>
                  </a:lnTo>
                  <a:lnTo>
                    <a:pt x="1770" y="59"/>
                  </a:lnTo>
                  <a:lnTo>
                    <a:pt x="1776" y="59"/>
                  </a:lnTo>
                  <a:lnTo>
                    <a:pt x="1782" y="59"/>
                  </a:lnTo>
                  <a:lnTo>
                    <a:pt x="1788" y="59"/>
                  </a:lnTo>
                  <a:lnTo>
                    <a:pt x="1793" y="59"/>
                  </a:lnTo>
                  <a:lnTo>
                    <a:pt x="1799" y="59"/>
                  </a:lnTo>
                  <a:lnTo>
                    <a:pt x="1805" y="59"/>
                  </a:lnTo>
                  <a:lnTo>
                    <a:pt x="1811" y="59"/>
                  </a:lnTo>
                  <a:lnTo>
                    <a:pt x="1817" y="59"/>
                  </a:lnTo>
                  <a:lnTo>
                    <a:pt x="1823" y="59"/>
                  </a:lnTo>
                  <a:lnTo>
                    <a:pt x="1829" y="59"/>
                  </a:lnTo>
                  <a:lnTo>
                    <a:pt x="1835" y="59"/>
                  </a:lnTo>
                  <a:lnTo>
                    <a:pt x="1841" y="59"/>
                  </a:lnTo>
                  <a:lnTo>
                    <a:pt x="1847" y="59"/>
                  </a:lnTo>
                  <a:lnTo>
                    <a:pt x="1853" y="59"/>
                  </a:lnTo>
                  <a:lnTo>
                    <a:pt x="1859" y="59"/>
                  </a:lnTo>
                  <a:lnTo>
                    <a:pt x="1864" y="59"/>
                  </a:lnTo>
                  <a:lnTo>
                    <a:pt x="1870" y="59"/>
                  </a:lnTo>
                  <a:lnTo>
                    <a:pt x="1876" y="59"/>
                  </a:lnTo>
                  <a:lnTo>
                    <a:pt x="1882" y="59"/>
                  </a:lnTo>
                </a:path>
              </a:pathLst>
            </a:custGeom>
            <a:noFill/>
            <a:ln w="2857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 name="Freeform 97">
              <a:extLst>
                <a:ext uri="{FF2B5EF4-FFF2-40B4-BE49-F238E27FC236}">
                  <a16:creationId xmlns:a16="http://schemas.microsoft.com/office/drawing/2014/main" id="{CE9D19D3-87C3-D010-2C9E-2EE75ACE8101}"/>
                </a:ext>
              </a:extLst>
            </p:cNvPr>
            <p:cNvSpPr>
              <a:spLocks/>
            </p:cNvSpPr>
            <p:nvPr/>
          </p:nvSpPr>
          <p:spPr bwMode="auto">
            <a:xfrm>
              <a:off x="1051" y="1291"/>
              <a:ext cx="674" cy="456"/>
            </a:xfrm>
            <a:custGeom>
              <a:avLst/>
              <a:gdLst>
                <a:gd name="T0" fmla="*/ 17 w 674"/>
                <a:gd name="T1" fmla="*/ 338 h 456"/>
                <a:gd name="T2" fmla="*/ 29 w 674"/>
                <a:gd name="T3" fmla="*/ 308 h 456"/>
                <a:gd name="T4" fmla="*/ 41 w 674"/>
                <a:gd name="T5" fmla="*/ 320 h 456"/>
                <a:gd name="T6" fmla="*/ 53 w 674"/>
                <a:gd name="T7" fmla="*/ 320 h 456"/>
                <a:gd name="T8" fmla="*/ 59 w 674"/>
                <a:gd name="T9" fmla="*/ 338 h 456"/>
                <a:gd name="T10" fmla="*/ 71 w 674"/>
                <a:gd name="T11" fmla="*/ 320 h 456"/>
                <a:gd name="T12" fmla="*/ 82 w 674"/>
                <a:gd name="T13" fmla="*/ 373 h 456"/>
                <a:gd name="T14" fmla="*/ 88 w 674"/>
                <a:gd name="T15" fmla="*/ 326 h 456"/>
                <a:gd name="T16" fmla="*/ 100 w 674"/>
                <a:gd name="T17" fmla="*/ 326 h 456"/>
                <a:gd name="T18" fmla="*/ 112 w 674"/>
                <a:gd name="T19" fmla="*/ 326 h 456"/>
                <a:gd name="T20" fmla="*/ 118 w 674"/>
                <a:gd name="T21" fmla="*/ 338 h 456"/>
                <a:gd name="T22" fmla="*/ 130 w 674"/>
                <a:gd name="T23" fmla="*/ 296 h 456"/>
                <a:gd name="T24" fmla="*/ 136 w 674"/>
                <a:gd name="T25" fmla="*/ 308 h 456"/>
                <a:gd name="T26" fmla="*/ 148 w 674"/>
                <a:gd name="T27" fmla="*/ 302 h 456"/>
                <a:gd name="T28" fmla="*/ 159 w 674"/>
                <a:gd name="T29" fmla="*/ 314 h 456"/>
                <a:gd name="T30" fmla="*/ 171 w 674"/>
                <a:gd name="T31" fmla="*/ 308 h 456"/>
                <a:gd name="T32" fmla="*/ 189 w 674"/>
                <a:gd name="T33" fmla="*/ 338 h 456"/>
                <a:gd name="T34" fmla="*/ 201 w 674"/>
                <a:gd name="T35" fmla="*/ 314 h 456"/>
                <a:gd name="T36" fmla="*/ 213 w 674"/>
                <a:gd name="T37" fmla="*/ 296 h 456"/>
                <a:gd name="T38" fmla="*/ 230 w 674"/>
                <a:gd name="T39" fmla="*/ 320 h 456"/>
                <a:gd name="T40" fmla="*/ 242 w 674"/>
                <a:gd name="T41" fmla="*/ 314 h 456"/>
                <a:gd name="T42" fmla="*/ 254 w 674"/>
                <a:gd name="T43" fmla="*/ 326 h 456"/>
                <a:gd name="T44" fmla="*/ 266 w 674"/>
                <a:gd name="T45" fmla="*/ 320 h 456"/>
                <a:gd name="T46" fmla="*/ 278 w 674"/>
                <a:gd name="T47" fmla="*/ 332 h 456"/>
                <a:gd name="T48" fmla="*/ 290 w 674"/>
                <a:gd name="T49" fmla="*/ 326 h 456"/>
                <a:gd name="T50" fmla="*/ 301 w 674"/>
                <a:gd name="T51" fmla="*/ 350 h 456"/>
                <a:gd name="T52" fmla="*/ 307 w 674"/>
                <a:gd name="T53" fmla="*/ 326 h 456"/>
                <a:gd name="T54" fmla="*/ 325 w 674"/>
                <a:gd name="T55" fmla="*/ 367 h 456"/>
                <a:gd name="T56" fmla="*/ 331 w 674"/>
                <a:gd name="T57" fmla="*/ 320 h 456"/>
                <a:gd name="T58" fmla="*/ 343 w 674"/>
                <a:gd name="T59" fmla="*/ 350 h 456"/>
                <a:gd name="T60" fmla="*/ 355 w 674"/>
                <a:gd name="T61" fmla="*/ 296 h 456"/>
                <a:gd name="T62" fmla="*/ 361 w 674"/>
                <a:gd name="T63" fmla="*/ 249 h 456"/>
                <a:gd name="T64" fmla="*/ 372 w 674"/>
                <a:gd name="T65" fmla="*/ 184 h 456"/>
                <a:gd name="T66" fmla="*/ 378 w 674"/>
                <a:gd name="T67" fmla="*/ 119 h 456"/>
                <a:gd name="T68" fmla="*/ 390 w 674"/>
                <a:gd name="T69" fmla="*/ 54 h 456"/>
                <a:gd name="T70" fmla="*/ 396 w 674"/>
                <a:gd name="T71" fmla="*/ 36 h 456"/>
                <a:gd name="T72" fmla="*/ 408 w 674"/>
                <a:gd name="T73" fmla="*/ 83 h 456"/>
                <a:gd name="T74" fmla="*/ 414 w 674"/>
                <a:gd name="T75" fmla="*/ 172 h 456"/>
                <a:gd name="T76" fmla="*/ 420 w 674"/>
                <a:gd name="T77" fmla="*/ 255 h 456"/>
                <a:gd name="T78" fmla="*/ 426 w 674"/>
                <a:gd name="T79" fmla="*/ 332 h 456"/>
                <a:gd name="T80" fmla="*/ 432 w 674"/>
                <a:gd name="T81" fmla="*/ 379 h 456"/>
                <a:gd name="T82" fmla="*/ 444 w 674"/>
                <a:gd name="T83" fmla="*/ 450 h 456"/>
                <a:gd name="T84" fmla="*/ 455 w 674"/>
                <a:gd name="T85" fmla="*/ 432 h 456"/>
                <a:gd name="T86" fmla="*/ 467 w 674"/>
                <a:gd name="T87" fmla="*/ 427 h 456"/>
                <a:gd name="T88" fmla="*/ 479 w 674"/>
                <a:gd name="T89" fmla="*/ 397 h 456"/>
                <a:gd name="T90" fmla="*/ 491 w 674"/>
                <a:gd name="T91" fmla="*/ 344 h 456"/>
                <a:gd name="T92" fmla="*/ 497 w 674"/>
                <a:gd name="T93" fmla="*/ 332 h 456"/>
                <a:gd name="T94" fmla="*/ 503 w 674"/>
                <a:gd name="T95" fmla="*/ 326 h 456"/>
                <a:gd name="T96" fmla="*/ 520 w 674"/>
                <a:gd name="T97" fmla="*/ 361 h 456"/>
                <a:gd name="T98" fmla="*/ 532 w 674"/>
                <a:gd name="T99" fmla="*/ 332 h 456"/>
                <a:gd name="T100" fmla="*/ 544 w 674"/>
                <a:gd name="T101" fmla="*/ 338 h 456"/>
                <a:gd name="T102" fmla="*/ 556 w 674"/>
                <a:gd name="T103" fmla="*/ 338 h 456"/>
                <a:gd name="T104" fmla="*/ 562 w 674"/>
                <a:gd name="T105" fmla="*/ 344 h 456"/>
                <a:gd name="T106" fmla="*/ 574 w 674"/>
                <a:gd name="T107" fmla="*/ 314 h 456"/>
                <a:gd name="T108" fmla="*/ 586 w 674"/>
                <a:gd name="T109" fmla="*/ 308 h 456"/>
                <a:gd name="T110" fmla="*/ 592 w 674"/>
                <a:gd name="T111" fmla="*/ 326 h 456"/>
                <a:gd name="T112" fmla="*/ 603 w 674"/>
                <a:gd name="T113" fmla="*/ 332 h 456"/>
                <a:gd name="T114" fmla="*/ 615 w 674"/>
                <a:gd name="T115" fmla="*/ 296 h 456"/>
                <a:gd name="T116" fmla="*/ 627 w 674"/>
                <a:gd name="T117" fmla="*/ 326 h 456"/>
                <a:gd name="T118" fmla="*/ 633 w 674"/>
                <a:gd name="T119" fmla="*/ 332 h 456"/>
                <a:gd name="T120" fmla="*/ 645 w 674"/>
                <a:gd name="T121" fmla="*/ 320 h 456"/>
                <a:gd name="T122" fmla="*/ 651 w 674"/>
                <a:gd name="T123" fmla="*/ 338 h 456"/>
                <a:gd name="T124" fmla="*/ 668 w 674"/>
                <a:gd name="T125" fmla="*/ 332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 h="456">
                  <a:moveTo>
                    <a:pt x="0" y="302"/>
                  </a:moveTo>
                  <a:lnTo>
                    <a:pt x="0" y="308"/>
                  </a:lnTo>
                  <a:lnTo>
                    <a:pt x="0" y="314"/>
                  </a:lnTo>
                  <a:lnTo>
                    <a:pt x="0" y="320"/>
                  </a:lnTo>
                  <a:lnTo>
                    <a:pt x="5" y="326"/>
                  </a:lnTo>
                  <a:lnTo>
                    <a:pt x="5" y="332"/>
                  </a:lnTo>
                  <a:lnTo>
                    <a:pt x="5" y="326"/>
                  </a:lnTo>
                  <a:lnTo>
                    <a:pt x="11" y="326"/>
                  </a:lnTo>
                  <a:lnTo>
                    <a:pt x="11" y="332"/>
                  </a:lnTo>
                  <a:lnTo>
                    <a:pt x="11" y="338"/>
                  </a:lnTo>
                  <a:lnTo>
                    <a:pt x="17" y="338"/>
                  </a:lnTo>
                  <a:lnTo>
                    <a:pt x="17" y="344"/>
                  </a:lnTo>
                  <a:lnTo>
                    <a:pt x="17" y="338"/>
                  </a:lnTo>
                  <a:lnTo>
                    <a:pt x="23" y="338"/>
                  </a:lnTo>
                  <a:lnTo>
                    <a:pt x="23" y="344"/>
                  </a:lnTo>
                  <a:lnTo>
                    <a:pt x="23" y="338"/>
                  </a:lnTo>
                  <a:lnTo>
                    <a:pt x="29" y="332"/>
                  </a:lnTo>
                  <a:lnTo>
                    <a:pt x="29" y="326"/>
                  </a:lnTo>
                  <a:lnTo>
                    <a:pt x="29" y="320"/>
                  </a:lnTo>
                  <a:lnTo>
                    <a:pt x="29" y="308"/>
                  </a:lnTo>
                  <a:lnTo>
                    <a:pt x="29" y="302"/>
                  </a:lnTo>
                  <a:lnTo>
                    <a:pt x="29" y="308"/>
                  </a:lnTo>
                  <a:lnTo>
                    <a:pt x="35" y="308"/>
                  </a:lnTo>
                  <a:lnTo>
                    <a:pt x="35" y="314"/>
                  </a:lnTo>
                  <a:lnTo>
                    <a:pt x="35" y="320"/>
                  </a:lnTo>
                  <a:lnTo>
                    <a:pt x="35" y="326"/>
                  </a:lnTo>
                  <a:lnTo>
                    <a:pt x="35" y="338"/>
                  </a:lnTo>
                  <a:lnTo>
                    <a:pt x="35" y="344"/>
                  </a:lnTo>
                  <a:lnTo>
                    <a:pt x="35" y="338"/>
                  </a:lnTo>
                  <a:lnTo>
                    <a:pt x="35" y="332"/>
                  </a:lnTo>
                  <a:lnTo>
                    <a:pt x="41" y="332"/>
                  </a:lnTo>
                  <a:lnTo>
                    <a:pt x="41" y="326"/>
                  </a:lnTo>
                  <a:lnTo>
                    <a:pt x="41" y="320"/>
                  </a:lnTo>
                  <a:lnTo>
                    <a:pt x="41" y="314"/>
                  </a:lnTo>
                  <a:lnTo>
                    <a:pt x="41" y="308"/>
                  </a:lnTo>
                  <a:lnTo>
                    <a:pt x="41" y="302"/>
                  </a:lnTo>
                  <a:lnTo>
                    <a:pt x="47" y="308"/>
                  </a:lnTo>
                  <a:lnTo>
                    <a:pt x="47" y="314"/>
                  </a:lnTo>
                  <a:lnTo>
                    <a:pt x="47" y="320"/>
                  </a:lnTo>
                  <a:lnTo>
                    <a:pt x="47" y="326"/>
                  </a:lnTo>
                  <a:lnTo>
                    <a:pt x="47" y="332"/>
                  </a:lnTo>
                  <a:lnTo>
                    <a:pt x="47" y="326"/>
                  </a:lnTo>
                  <a:lnTo>
                    <a:pt x="53" y="326"/>
                  </a:lnTo>
                  <a:lnTo>
                    <a:pt x="53" y="320"/>
                  </a:lnTo>
                  <a:lnTo>
                    <a:pt x="53" y="326"/>
                  </a:lnTo>
                  <a:lnTo>
                    <a:pt x="53" y="332"/>
                  </a:lnTo>
                  <a:lnTo>
                    <a:pt x="53" y="344"/>
                  </a:lnTo>
                  <a:lnTo>
                    <a:pt x="59" y="350"/>
                  </a:lnTo>
                  <a:lnTo>
                    <a:pt x="59" y="356"/>
                  </a:lnTo>
                  <a:lnTo>
                    <a:pt x="59" y="361"/>
                  </a:lnTo>
                  <a:lnTo>
                    <a:pt x="59" y="367"/>
                  </a:lnTo>
                  <a:lnTo>
                    <a:pt x="59" y="361"/>
                  </a:lnTo>
                  <a:lnTo>
                    <a:pt x="59" y="356"/>
                  </a:lnTo>
                  <a:lnTo>
                    <a:pt x="59" y="344"/>
                  </a:lnTo>
                  <a:lnTo>
                    <a:pt x="59" y="338"/>
                  </a:lnTo>
                  <a:lnTo>
                    <a:pt x="59" y="332"/>
                  </a:lnTo>
                  <a:lnTo>
                    <a:pt x="65" y="338"/>
                  </a:lnTo>
                  <a:lnTo>
                    <a:pt x="65" y="344"/>
                  </a:lnTo>
                  <a:lnTo>
                    <a:pt x="65" y="350"/>
                  </a:lnTo>
                  <a:lnTo>
                    <a:pt x="65" y="344"/>
                  </a:lnTo>
                  <a:lnTo>
                    <a:pt x="65" y="338"/>
                  </a:lnTo>
                  <a:lnTo>
                    <a:pt x="65" y="332"/>
                  </a:lnTo>
                  <a:lnTo>
                    <a:pt x="65" y="326"/>
                  </a:lnTo>
                  <a:lnTo>
                    <a:pt x="71" y="320"/>
                  </a:lnTo>
                  <a:lnTo>
                    <a:pt x="71" y="314"/>
                  </a:lnTo>
                  <a:lnTo>
                    <a:pt x="71" y="320"/>
                  </a:lnTo>
                  <a:lnTo>
                    <a:pt x="71" y="326"/>
                  </a:lnTo>
                  <a:lnTo>
                    <a:pt x="71" y="332"/>
                  </a:lnTo>
                  <a:lnTo>
                    <a:pt x="71" y="338"/>
                  </a:lnTo>
                  <a:lnTo>
                    <a:pt x="76" y="338"/>
                  </a:lnTo>
                  <a:lnTo>
                    <a:pt x="76" y="344"/>
                  </a:lnTo>
                  <a:lnTo>
                    <a:pt x="76" y="350"/>
                  </a:lnTo>
                  <a:lnTo>
                    <a:pt x="76" y="356"/>
                  </a:lnTo>
                  <a:lnTo>
                    <a:pt x="76" y="361"/>
                  </a:lnTo>
                  <a:lnTo>
                    <a:pt x="76" y="367"/>
                  </a:lnTo>
                  <a:lnTo>
                    <a:pt x="76" y="373"/>
                  </a:lnTo>
                  <a:lnTo>
                    <a:pt x="82" y="373"/>
                  </a:lnTo>
                  <a:lnTo>
                    <a:pt x="82" y="367"/>
                  </a:lnTo>
                  <a:lnTo>
                    <a:pt x="82" y="361"/>
                  </a:lnTo>
                  <a:lnTo>
                    <a:pt x="82" y="356"/>
                  </a:lnTo>
                  <a:lnTo>
                    <a:pt x="82" y="350"/>
                  </a:lnTo>
                  <a:lnTo>
                    <a:pt x="82" y="344"/>
                  </a:lnTo>
                  <a:lnTo>
                    <a:pt x="88" y="344"/>
                  </a:lnTo>
                  <a:lnTo>
                    <a:pt x="88" y="338"/>
                  </a:lnTo>
                  <a:lnTo>
                    <a:pt x="88" y="332"/>
                  </a:lnTo>
                  <a:lnTo>
                    <a:pt x="88" y="326"/>
                  </a:lnTo>
                  <a:lnTo>
                    <a:pt x="88" y="320"/>
                  </a:lnTo>
                  <a:lnTo>
                    <a:pt x="88" y="326"/>
                  </a:lnTo>
                  <a:lnTo>
                    <a:pt x="88" y="332"/>
                  </a:lnTo>
                  <a:lnTo>
                    <a:pt x="94" y="338"/>
                  </a:lnTo>
                  <a:lnTo>
                    <a:pt x="94" y="344"/>
                  </a:lnTo>
                  <a:lnTo>
                    <a:pt x="94" y="350"/>
                  </a:lnTo>
                  <a:lnTo>
                    <a:pt x="94" y="356"/>
                  </a:lnTo>
                  <a:lnTo>
                    <a:pt x="94" y="350"/>
                  </a:lnTo>
                  <a:lnTo>
                    <a:pt x="94" y="344"/>
                  </a:lnTo>
                  <a:lnTo>
                    <a:pt x="94" y="338"/>
                  </a:lnTo>
                  <a:lnTo>
                    <a:pt x="94" y="332"/>
                  </a:lnTo>
                  <a:lnTo>
                    <a:pt x="100" y="332"/>
                  </a:lnTo>
                  <a:lnTo>
                    <a:pt x="100" y="326"/>
                  </a:lnTo>
                  <a:lnTo>
                    <a:pt x="100" y="320"/>
                  </a:lnTo>
                  <a:lnTo>
                    <a:pt x="100" y="314"/>
                  </a:lnTo>
                  <a:lnTo>
                    <a:pt x="100" y="320"/>
                  </a:lnTo>
                  <a:lnTo>
                    <a:pt x="100" y="314"/>
                  </a:lnTo>
                  <a:lnTo>
                    <a:pt x="106" y="314"/>
                  </a:lnTo>
                  <a:lnTo>
                    <a:pt x="106" y="320"/>
                  </a:lnTo>
                  <a:lnTo>
                    <a:pt x="106" y="326"/>
                  </a:lnTo>
                  <a:lnTo>
                    <a:pt x="106" y="320"/>
                  </a:lnTo>
                  <a:lnTo>
                    <a:pt x="106" y="314"/>
                  </a:lnTo>
                  <a:lnTo>
                    <a:pt x="106" y="320"/>
                  </a:lnTo>
                  <a:lnTo>
                    <a:pt x="112" y="326"/>
                  </a:lnTo>
                  <a:lnTo>
                    <a:pt x="112" y="332"/>
                  </a:lnTo>
                  <a:lnTo>
                    <a:pt x="112" y="338"/>
                  </a:lnTo>
                  <a:lnTo>
                    <a:pt x="112" y="344"/>
                  </a:lnTo>
                  <a:lnTo>
                    <a:pt x="112" y="350"/>
                  </a:lnTo>
                  <a:lnTo>
                    <a:pt x="112" y="356"/>
                  </a:lnTo>
                  <a:lnTo>
                    <a:pt x="112" y="361"/>
                  </a:lnTo>
                  <a:lnTo>
                    <a:pt x="112" y="356"/>
                  </a:lnTo>
                  <a:lnTo>
                    <a:pt x="118" y="356"/>
                  </a:lnTo>
                  <a:lnTo>
                    <a:pt x="118" y="350"/>
                  </a:lnTo>
                  <a:lnTo>
                    <a:pt x="118" y="344"/>
                  </a:lnTo>
                  <a:lnTo>
                    <a:pt x="118" y="338"/>
                  </a:lnTo>
                  <a:lnTo>
                    <a:pt x="118" y="332"/>
                  </a:lnTo>
                  <a:lnTo>
                    <a:pt x="118" y="326"/>
                  </a:lnTo>
                  <a:lnTo>
                    <a:pt x="118" y="320"/>
                  </a:lnTo>
                  <a:lnTo>
                    <a:pt x="124" y="320"/>
                  </a:lnTo>
                  <a:lnTo>
                    <a:pt x="124" y="314"/>
                  </a:lnTo>
                  <a:lnTo>
                    <a:pt x="124" y="308"/>
                  </a:lnTo>
                  <a:lnTo>
                    <a:pt x="124" y="302"/>
                  </a:lnTo>
                  <a:lnTo>
                    <a:pt x="124" y="296"/>
                  </a:lnTo>
                  <a:lnTo>
                    <a:pt x="124" y="290"/>
                  </a:lnTo>
                  <a:lnTo>
                    <a:pt x="124" y="296"/>
                  </a:lnTo>
                  <a:lnTo>
                    <a:pt x="130" y="296"/>
                  </a:lnTo>
                  <a:lnTo>
                    <a:pt x="130" y="290"/>
                  </a:lnTo>
                  <a:lnTo>
                    <a:pt x="130" y="296"/>
                  </a:lnTo>
                  <a:lnTo>
                    <a:pt x="130" y="302"/>
                  </a:lnTo>
                  <a:lnTo>
                    <a:pt x="130" y="308"/>
                  </a:lnTo>
                  <a:lnTo>
                    <a:pt x="130" y="314"/>
                  </a:lnTo>
                  <a:lnTo>
                    <a:pt x="130" y="320"/>
                  </a:lnTo>
                  <a:lnTo>
                    <a:pt x="130" y="326"/>
                  </a:lnTo>
                  <a:lnTo>
                    <a:pt x="136" y="326"/>
                  </a:lnTo>
                  <a:lnTo>
                    <a:pt x="136" y="320"/>
                  </a:lnTo>
                  <a:lnTo>
                    <a:pt x="136" y="314"/>
                  </a:lnTo>
                  <a:lnTo>
                    <a:pt x="136" y="308"/>
                  </a:lnTo>
                  <a:lnTo>
                    <a:pt x="136" y="314"/>
                  </a:lnTo>
                  <a:lnTo>
                    <a:pt x="136" y="308"/>
                  </a:lnTo>
                  <a:lnTo>
                    <a:pt x="136" y="314"/>
                  </a:lnTo>
                  <a:lnTo>
                    <a:pt x="142" y="320"/>
                  </a:lnTo>
                  <a:lnTo>
                    <a:pt x="142" y="326"/>
                  </a:lnTo>
                  <a:lnTo>
                    <a:pt x="142" y="332"/>
                  </a:lnTo>
                  <a:lnTo>
                    <a:pt x="142" y="326"/>
                  </a:lnTo>
                  <a:lnTo>
                    <a:pt x="142" y="320"/>
                  </a:lnTo>
                  <a:lnTo>
                    <a:pt x="148" y="314"/>
                  </a:lnTo>
                  <a:lnTo>
                    <a:pt x="148" y="308"/>
                  </a:lnTo>
                  <a:lnTo>
                    <a:pt x="148" y="302"/>
                  </a:lnTo>
                  <a:lnTo>
                    <a:pt x="148" y="296"/>
                  </a:lnTo>
                  <a:lnTo>
                    <a:pt x="148" y="290"/>
                  </a:lnTo>
                  <a:lnTo>
                    <a:pt x="148" y="296"/>
                  </a:lnTo>
                  <a:lnTo>
                    <a:pt x="153" y="296"/>
                  </a:lnTo>
                  <a:lnTo>
                    <a:pt x="153" y="308"/>
                  </a:lnTo>
                  <a:lnTo>
                    <a:pt x="153" y="314"/>
                  </a:lnTo>
                  <a:lnTo>
                    <a:pt x="153" y="320"/>
                  </a:lnTo>
                  <a:lnTo>
                    <a:pt x="153" y="326"/>
                  </a:lnTo>
                  <a:lnTo>
                    <a:pt x="153" y="320"/>
                  </a:lnTo>
                  <a:lnTo>
                    <a:pt x="159" y="320"/>
                  </a:lnTo>
                  <a:lnTo>
                    <a:pt x="159" y="314"/>
                  </a:lnTo>
                  <a:lnTo>
                    <a:pt x="159" y="308"/>
                  </a:lnTo>
                  <a:lnTo>
                    <a:pt x="159" y="314"/>
                  </a:lnTo>
                  <a:lnTo>
                    <a:pt x="159" y="308"/>
                  </a:lnTo>
                  <a:lnTo>
                    <a:pt x="165" y="308"/>
                  </a:lnTo>
                  <a:lnTo>
                    <a:pt x="165" y="302"/>
                  </a:lnTo>
                  <a:lnTo>
                    <a:pt x="165" y="296"/>
                  </a:lnTo>
                  <a:lnTo>
                    <a:pt x="165" y="302"/>
                  </a:lnTo>
                  <a:lnTo>
                    <a:pt x="171" y="302"/>
                  </a:lnTo>
                  <a:lnTo>
                    <a:pt x="171" y="308"/>
                  </a:lnTo>
                  <a:lnTo>
                    <a:pt x="171" y="302"/>
                  </a:lnTo>
                  <a:lnTo>
                    <a:pt x="171" y="308"/>
                  </a:lnTo>
                  <a:lnTo>
                    <a:pt x="171" y="314"/>
                  </a:lnTo>
                  <a:lnTo>
                    <a:pt x="177" y="320"/>
                  </a:lnTo>
                  <a:lnTo>
                    <a:pt x="177" y="326"/>
                  </a:lnTo>
                  <a:lnTo>
                    <a:pt x="177" y="320"/>
                  </a:lnTo>
                  <a:lnTo>
                    <a:pt x="183" y="320"/>
                  </a:lnTo>
                  <a:lnTo>
                    <a:pt x="183" y="326"/>
                  </a:lnTo>
                  <a:lnTo>
                    <a:pt x="183" y="332"/>
                  </a:lnTo>
                  <a:lnTo>
                    <a:pt x="183" y="326"/>
                  </a:lnTo>
                  <a:lnTo>
                    <a:pt x="183" y="332"/>
                  </a:lnTo>
                  <a:lnTo>
                    <a:pt x="189" y="332"/>
                  </a:lnTo>
                  <a:lnTo>
                    <a:pt x="189" y="338"/>
                  </a:lnTo>
                  <a:lnTo>
                    <a:pt x="189" y="332"/>
                  </a:lnTo>
                  <a:lnTo>
                    <a:pt x="189" y="338"/>
                  </a:lnTo>
                  <a:lnTo>
                    <a:pt x="195" y="338"/>
                  </a:lnTo>
                  <a:lnTo>
                    <a:pt x="195" y="332"/>
                  </a:lnTo>
                  <a:lnTo>
                    <a:pt x="195" y="326"/>
                  </a:lnTo>
                  <a:lnTo>
                    <a:pt x="195" y="314"/>
                  </a:lnTo>
                  <a:lnTo>
                    <a:pt x="195" y="308"/>
                  </a:lnTo>
                  <a:lnTo>
                    <a:pt x="201" y="308"/>
                  </a:lnTo>
                  <a:lnTo>
                    <a:pt x="201" y="314"/>
                  </a:lnTo>
                  <a:lnTo>
                    <a:pt x="201" y="320"/>
                  </a:lnTo>
                  <a:lnTo>
                    <a:pt x="201" y="314"/>
                  </a:lnTo>
                  <a:lnTo>
                    <a:pt x="201" y="320"/>
                  </a:lnTo>
                  <a:lnTo>
                    <a:pt x="207" y="320"/>
                  </a:lnTo>
                  <a:lnTo>
                    <a:pt x="207" y="326"/>
                  </a:lnTo>
                  <a:lnTo>
                    <a:pt x="207" y="314"/>
                  </a:lnTo>
                  <a:lnTo>
                    <a:pt x="207" y="302"/>
                  </a:lnTo>
                  <a:lnTo>
                    <a:pt x="213" y="302"/>
                  </a:lnTo>
                  <a:lnTo>
                    <a:pt x="213" y="296"/>
                  </a:lnTo>
                  <a:lnTo>
                    <a:pt x="213" y="302"/>
                  </a:lnTo>
                  <a:lnTo>
                    <a:pt x="213" y="308"/>
                  </a:lnTo>
                  <a:lnTo>
                    <a:pt x="213" y="302"/>
                  </a:lnTo>
                  <a:lnTo>
                    <a:pt x="213" y="296"/>
                  </a:lnTo>
                  <a:lnTo>
                    <a:pt x="213" y="302"/>
                  </a:lnTo>
                  <a:lnTo>
                    <a:pt x="219" y="302"/>
                  </a:lnTo>
                  <a:lnTo>
                    <a:pt x="219" y="308"/>
                  </a:lnTo>
                  <a:lnTo>
                    <a:pt x="219" y="302"/>
                  </a:lnTo>
                  <a:lnTo>
                    <a:pt x="224" y="302"/>
                  </a:lnTo>
                  <a:lnTo>
                    <a:pt x="224" y="308"/>
                  </a:lnTo>
                  <a:lnTo>
                    <a:pt x="224" y="314"/>
                  </a:lnTo>
                  <a:lnTo>
                    <a:pt x="224" y="320"/>
                  </a:lnTo>
                  <a:lnTo>
                    <a:pt x="224" y="326"/>
                  </a:lnTo>
                  <a:lnTo>
                    <a:pt x="224" y="320"/>
                  </a:lnTo>
                  <a:lnTo>
                    <a:pt x="230" y="320"/>
                  </a:lnTo>
                  <a:lnTo>
                    <a:pt x="230" y="326"/>
                  </a:lnTo>
                  <a:lnTo>
                    <a:pt x="230" y="332"/>
                  </a:lnTo>
                  <a:lnTo>
                    <a:pt x="230" y="338"/>
                  </a:lnTo>
                  <a:lnTo>
                    <a:pt x="230" y="344"/>
                  </a:lnTo>
                  <a:lnTo>
                    <a:pt x="236" y="338"/>
                  </a:lnTo>
                  <a:lnTo>
                    <a:pt x="236" y="332"/>
                  </a:lnTo>
                  <a:lnTo>
                    <a:pt x="236" y="326"/>
                  </a:lnTo>
                  <a:lnTo>
                    <a:pt x="236" y="332"/>
                  </a:lnTo>
                  <a:lnTo>
                    <a:pt x="236" y="326"/>
                  </a:lnTo>
                  <a:lnTo>
                    <a:pt x="242" y="320"/>
                  </a:lnTo>
                  <a:lnTo>
                    <a:pt x="242" y="314"/>
                  </a:lnTo>
                  <a:lnTo>
                    <a:pt x="242" y="326"/>
                  </a:lnTo>
                  <a:lnTo>
                    <a:pt x="242" y="332"/>
                  </a:lnTo>
                  <a:lnTo>
                    <a:pt x="248" y="332"/>
                  </a:lnTo>
                  <a:lnTo>
                    <a:pt x="248" y="338"/>
                  </a:lnTo>
                  <a:lnTo>
                    <a:pt x="248" y="344"/>
                  </a:lnTo>
                  <a:lnTo>
                    <a:pt x="248" y="350"/>
                  </a:lnTo>
                  <a:lnTo>
                    <a:pt x="248" y="356"/>
                  </a:lnTo>
                  <a:lnTo>
                    <a:pt x="248" y="350"/>
                  </a:lnTo>
                  <a:lnTo>
                    <a:pt x="254" y="344"/>
                  </a:lnTo>
                  <a:lnTo>
                    <a:pt x="254" y="332"/>
                  </a:lnTo>
                  <a:lnTo>
                    <a:pt x="254" y="326"/>
                  </a:lnTo>
                  <a:lnTo>
                    <a:pt x="254" y="314"/>
                  </a:lnTo>
                  <a:lnTo>
                    <a:pt x="254" y="308"/>
                  </a:lnTo>
                  <a:lnTo>
                    <a:pt x="254" y="314"/>
                  </a:lnTo>
                  <a:lnTo>
                    <a:pt x="260" y="314"/>
                  </a:lnTo>
                  <a:lnTo>
                    <a:pt x="260" y="308"/>
                  </a:lnTo>
                  <a:lnTo>
                    <a:pt x="260" y="296"/>
                  </a:lnTo>
                  <a:lnTo>
                    <a:pt x="260" y="285"/>
                  </a:lnTo>
                  <a:lnTo>
                    <a:pt x="260" y="290"/>
                  </a:lnTo>
                  <a:lnTo>
                    <a:pt x="266" y="296"/>
                  </a:lnTo>
                  <a:lnTo>
                    <a:pt x="266" y="308"/>
                  </a:lnTo>
                  <a:lnTo>
                    <a:pt x="266" y="320"/>
                  </a:lnTo>
                  <a:lnTo>
                    <a:pt x="266" y="332"/>
                  </a:lnTo>
                  <a:lnTo>
                    <a:pt x="266" y="338"/>
                  </a:lnTo>
                  <a:lnTo>
                    <a:pt x="266" y="344"/>
                  </a:lnTo>
                  <a:lnTo>
                    <a:pt x="266" y="338"/>
                  </a:lnTo>
                  <a:lnTo>
                    <a:pt x="272" y="332"/>
                  </a:lnTo>
                  <a:lnTo>
                    <a:pt x="272" y="326"/>
                  </a:lnTo>
                  <a:lnTo>
                    <a:pt x="272" y="320"/>
                  </a:lnTo>
                  <a:lnTo>
                    <a:pt x="272" y="326"/>
                  </a:lnTo>
                  <a:lnTo>
                    <a:pt x="272" y="320"/>
                  </a:lnTo>
                  <a:lnTo>
                    <a:pt x="272" y="326"/>
                  </a:lnTo>
                  <a:lnTo>
                    <a:pt x="278" y="332"/>
                  </a:lnTo>
                  <a:lnTo>
                    <a:pt x="278" y="338"/>
                  </a:lnTo>
                  <a:lnTo>
                    <a:pt x="278" y="332"/>
                  </a:lnTo>
                  <a:lnTo>
                    <a:pt x="278" y="326"/>
                  </a:lnTo>
                  <a:lnTo>
                    <a:pt x="278" y="320"/>
                  </a:lnTo>
                  <a:lnTo>
                    <a:pt x="278" y="308"/>
                  </a:lnTo>
                  <a:lnTo>
                    <a:pt x="278" y="302"/>
                  </a:lnTo>
                  <a:lnTo>
                    <a:pt x="284" y="296"/>
                  </a:lnTo>
                  <a:lnTo>
                    <a:pt x="284" y="302"/>
                  </a:lnTo>
                  <a:lnTo>
                    <a:pt x="284" y="308"/>
                  </a:lnTo>
                  <a:lnTo>
                    <a:pt x="284" y="320"/>
                  </a:lnTo>
                  <a:lnTo>
                    <a:pt x="290" y="326"/>
                  </a:lnTo>
                  <a:lnTo>
                    <a:pt x="290" y="332"/>
                  </a:lnTo>
                  <a:lnTo>
                    <a:pt x="290" y="338"/>
                  </a:lnTo>
                  <a:lnTo>
                    <a:pt x="290" y="344"/>
                  </a:lnTo>
                  <a:lnTo>
                    <a:pt x="296" y="350"/>
                  </a:lnTo>
                  <a:lnTo>
                    <a:pt x="296" y="356"/>
                  </a:lnTo>
                  <a:lnTo>
                    <a:pt x="296" y="350"/>
                  </a:lnTo>
                  <a:lnTo>
                    <a:pt x="296" y="344"/>
                  </a:lnTo>
                  <a:lnTo>
                    <a:pt x="296" y="338"/>
                  </a:lnTo>
                  <a:lnTo>
                    <a:pt x="301" y="338"/>
                  </a:lnTo>
                  <a:lnTo>
                    <a:pt x="301" y="344"/>
                  </a:lnTo>
                  <a:lnTo>
                    <a:pt x="301" y="350"/>
                  </a:lnTo>
                  <a:lnTo>
                    <a:pt x="301" y="356"/>
                  </a:lnTo>
                  <a:lnTo>
                    <a:pt x="301" y="361"/>
                  </a:lnTo>
                  <a:lnTo>
                    <a:pt x="301" y="367"/>
                  </a:lnTo>
                  <a:lnTo>
                    <a:pt x="301" y="373"/>
                  </a:lnTo>
                  <a:lnTo>
                    <a:pt x="307" y="367"/>
                  </a:lnTo>
                  <a:lnTo>
                    <a:pt x="307" y="361"/>
                  </a:lnTo>
                  <a:lnTo>
                    <a:pt x="307" y="356"/>
                  </a:lnTo>
                  <a:lnTo>
                    <a:pt x="307" y="350"/>
                  </a:lnTo>
                  <a:lnTo>
                    <a:pt x="307" y="344"/>
                  </a:lnTo>
                  <a:lnTo>
                    <a:pt x="307" y="338"/>
                  </a:lnTo>
                  <a:lnTo>
                    <a:pt x="307" y="326"/>
                  </a:lnTo>
                  <a:lnTo>
                    <a:pt x="307" y="320"/>
                  </a:lnTo>
                  <a:lnTo>
                    <a:pt x="313" y="320"/>
                  </a:lnTo>
                  <a:lnTo>
                    <a:pt x="313" y="326"/>
                  </a:lnTo>
                  <a:lnTo>
                    <a:pt x="313" y="332"/>
                  </a:lnTo>
                  <a:lnTo>
                    <a:pt x="313" y="338"/>
                  </a:lnTo>
                  <a:lnTo>
                    <a:pt x="313" y="350"/>
                  </a:lnTo>
                  <a:lnTo>
                    <a:pt x="319" y="361"/>
                  </a:lnTo>
                  <a:lnTo>
                    <a:pt x="319" y="367"/>
                  </a:lnTo>
                  <a:lnTo>
                    <a:pt x="319" y="361"/>
                  </a:lnTo>
                  <a:lnTo>
                    <a:pt x="319" y="356"/>
                  </a:lnTo>
                  <a:lnTo>
                    <a:pt x="325" y="367"/>
                  </a:lnTo>
                  <a:lnTo>
                    <a:pt x="325" y="373"/>
                  </a:lnTo>
                  <a:lnTo>
                    <a:pt x="325" y="367"/>
                  </a:lnTo>
                  <a:lnTo>
                    <a:pt x="325" y="361"/>
                  </a:lnTo>
                  <a:lnTo>
                    <a:pt x="325" y="356"/>
                  </a:lnTo>
                  <a:lnTo>
                    <a:pt x="325" y="350"/>
                  </a:lnTo>
                  <a:lnTo>
                    <a:pt x="325" y="344"/>
                  </a:lnTo>
                  <a:lnTo>
                    <a:pt x="325" y="332"/>
                  </a:lnTo>
                  <a:lnTo>
                    <a:pt x="331" y="326"/>
                  </a:lnTo>
                  <a:lnTo>
                    <a:pt x="331" y="320"/>
                  </a:lnTo>
                  <a:lnTo>
                    <a:pt x="331" y="314"/>
                  </a:lnTo>
                  <a:lnTo>
                    <a:pt x="331" y="320"/>
                  </a:lnTo>
                  <a:lnTo>
                    <a:pt x="331" y="326"/>
                  </a:lnTo>
                  <a:lnTo>
                    <a:pt x="331" y="332"/>
                  </a:lnTo>
                  <a:lnTo>
                    <a:pt x="331" y="344"/>
                  </a:lnTo>
                  <a:lnTo>
                    <a:pt x="331" y="350"/>
                  </a:lnTo>
                  <a:lnTo>
                    <a:pt x="337" y="356"/>
                  </a:lnTo>
                  <a:lnTo>
                    <a:pt x="337" y="361"/>
                  </a:lnTo>
                  <a:lnTo>
                    <a:pt x="337" y="367"/>
                  </a:lnTo>
                  <a:lnTo>
                    <a:pt x="337" y="361"/>
                  </a:lnTo>
                  <a:lnTo>
                    <a:pt x="337" y="356"/>
                  </a:lnTo>
                  <a:lnTo>
                    <a:pt x="337" y="350"/>
                  </a:lnTo>
                  <a:lnTo>
                    <a:pt x="343" y="350"/>
                  </a:lnTo>
                  <a:lnTo>
                    <a:pt x="343" y="344"/>
                  </a:lnTo>
                  <a:lnTo>
                    <a:pt x="343" y="338"/>
                  </a:lnTo>
                  <a:lnTo>
                    <a:pt x="343" y="332"/>
                  </a:lnTo>
                  <a:lnTo>
                    <a:pt x="343" y="326"/>
                  </a:lnTo>
                  <a:lnTo>
                    <a:pt x="343" y="320"/>
                  </a:lnTo>
                  <a:lnTo>
                    <a:pt x="343" y="314"/>
                  </a:lnTo>
                  <a:lnTo>
                    <a:pt x="343" y="308"/>
                  </a:lnTo>
                  <a:lnTo>
                    <a:pt x="343" y="302"/>
                  </a:lnTo>
                  <a:lnTo>
                    <a:pt x="349" y="296"/>
                  </a:lnTo>
                  <a:lnTo>
                    <a:pt x="349" y="302"/>
                  </a:lnTo>
                  <a:lnTo>
                    <a:pt x="355" y="296"/>
                  </a:lnTo>
                  <a:lnTo>
                    <a:pt x="355" y="290"/>
                  </a:lnTo>
                  <a:lnTo>
                    <a:pt x="355" y="285"/>
                  </a:lnTo>
                  <a:lnTo>
                    <a:pt x="355" y="279"/>
                  </a:lnTo>
                  <a:lnTo>
                    <a:pt x="355" y="273"/>
                  </a:lnTo>
                  <a:lnTo>
                    <a:pt x="355" y="279"/>
                  </a:lnTo>
                  <a:lnTo>
                    <a:pt x="355" y="273"/>
                  </a:lnTo>
                  <a:lnTo>
                    <a:pt x="355" y="267"/>
                  </a:lnTo>
                  <a:lnTo>
                    <a:pt x="361" y="267"/>
                  </a:lnTo>
                  <a:lnTo>
                    <a:pt x="361" y="261"/>
                  </a:lnTo>
                  <a:lnTo>
                    <a:pt x="361" y="255"/>
                  </a:lnTo>
                  <a:lnTo>
                    <a:pt x="361" y="249"/>
                  </a:lnTo>
                  <a:lnTo>
                    <a:pt x="361" y="243"/>
                  </a:lnTo>
                  <a:lnTo>
                    <a:pt x="361" y="237"/>
                  </a:lnTo>
                  <a:lnTo>
                    <a:pt x="367" y="237"/>
                  </a:lnTo>
                  <a:lnTo>
                    <a:pt x="367" y="231"/>
                  </a:lnTo>
                  <a:lnTo>
                    <a:pt x="367" y="225"/>
                  </a:lnTo>
                  <a:lnTo>
                    <a:pt x="367" y="219"/>
                  </a:lnTo>
                  <a:lnTo>
                    <a:pt x="367" y="213"/>
                  </a:lnTo>
                  <a:lnTo>
                    <a:pt x="367" y="208"/>
                  </a:lnTo>
                  <a:lnTo>
                    <a:pt x="367" y="196"/>
                  </a:lnTo>
                  <a:lnTo>
                    <a:pt x="367" y="190"/>
                  </a:lnTo>
                  <a:lnTo>
                    <a:pt x="372" y="184"/>
                  </a:lnTo>
                  <a:lnTo>
                    <a:pt x="372" y="178"/>
                  </a:lnTo>
                  <a:lnTo>
                    <a:pt x="372" y="172"/>
                  </a:lnTo>
                  <a:lnTo>
                    <a:pt x="372" y="166"/>
                  </a:lnTo>
                  <a:lnTo>
                    <a:pt x="372" y="160"/>
                  </a:lnTo>
                  <a:lnTo>
                    <a:pt x="372" y="154"/>
                  </a:lnTo>
                  <a:lnTo>
                    <a:pt x="378" y="154"/>
                  </a:lnTo>
                  <a:lnTo>
                    <a:pt x="378" y="148"/>
                  </a:lnTo>
                  <a:lnTo>
                    <a:pt x="378" y="142"/>
                  </a:lnTo>
                  <a:lnTo>
                    <a:pt x="378" y="137"/>
                  </a:lnTo>
                  <a:lnTo>
                    <a:pt x="378" y="125"/>
                  </a:lnTo>
                  <a:lnTo>
                    <a:pt x="378" y="119"/>
                  </a:lnTo>
                  <a:lnTo>
                    <a:pt x="378" y="113"/>
                  </a:lnTo>
                  <a:lnTo>
                    <a:pt x="378" y="101"/>
                  </a:lnTo>
                  <a:lnTo>
                    <a:pt x="378" y="95"/>
                  </a:lnTo>
                  <a:lnTo>
                    <a:pt x="384" y="95"/>
                  </a:lnTo>
                  <a:lnTo>
                    <a:pt x="384" y="101"/>
                  </a:lnTo>
                  <a:lnTo>
                    <a:pt x="384" y="95"/>
                  </a:lnTo>
                  <a:lnTo>
                    <a:pt x="384" y="83"/>
                  </a:lnTo>
                  <a:lnTo>
                    <a:pt x="384" y="77"/>
                  </a:lnTo>
                  <a:lnTo>
                    <a:pt x="390" y="66"/>
                  </a:lnTo>
                  <a:lnTo>
                    <a:pt x="390" y="60"/>
                  </a:lnTo>
                  <a:lnTo>
                    <a:pt x="390" y="54"/>
                  </a:lnTo>
                  <a:lnTo>
                    <a:pt x="390" y="48"/>
                  </a:lnTo>
                  <a:lnTo>
                    <a:pt x="390" y="36"/>
                  </a:lnTo>
                  <a:lnTo>
                    <a:pt x="390" y="18"/>
                  </a:lnTo>
                  <a:lnTo>
                    <a:pt x="390" y="6"/>
                  </a:lnTo>
                  <a:lnTo>
                    <a:pt x="390" y="0"/>
                  </a:lnTo>
                  <a:lnTo>
                    <a:pt x="390" y="6"/>
                  </a:lnTo>
                  <a:lnTo>
                    <a:pt x="396" y="6"/>
                  </a:lnTo>
                  <a:lnTo>
                    <a:pt x="396" y="12"/>
                  </a:lnTo>
                  <a:lnTo>
                    <a:pt x="396" y="18"/>
                  </a:lnTo>
                  <a:lnTo>
                    <a:pt x="396" y="30"/>
                  </a:lnTo>
                  <a:lnTo>
                    <a:pt x="396" y="36"/>
                  </a:lnTo>
                  <a:lnTo>
                    <a:pt x="396" y="42"/>
                  </a:lnTo>
                  <a:lnTo>
                    <a:pt x="396" y="54"/>
                  </a:lnTo>
                  <a:lnTo>
                    <a:pt x="396" y="60"/>
                  </a:lnTo>
                  <a:lnTo>
                    <a:pt x="396" y="71"/>
                  </a:lnTo>
                  <a:lnTo>
                    <a:pt x="402" y="71"/>
                  </a:lnTo>
                  <a:lnTo>
                    <a:pt x="402" y="77"/>
                  </a:lnTo>
                  <a:lnTo>
                    <a:pt x="402" y="83"/>
                  </a:lnTo>
                  <a:lnTo>
                    <a:pt x="402" y="77"/>
                  </a:lnTo>
                  <a:lnTo>
                    <a:pt x="402" y="71"/>
                  </a:lnTo>
                  <a:lnTo>
                    <a:pt x="408" y="77"/>
                  </a:lnTo>
                  <a:lnTo>
                    <a:pt x="408" y="83"/>
                  </a:lnTo>
                  <a:lnTo>
                    <a:pt x="408" y="89"/>
                  </a:lnTo>
                  <a:lnTo>
                    <a:pt x="408" y="95"/>
                  </a:lnTo>
                  <a:lnTo>
                    <a:pt x="408" y="101"/>
                  </a:lnTo>
                  <a:lnTo>
                    <a:pt x="408" y="107"/>
                  </a:lnTo>
                  <a:lnTo>
                    <a:pt x="408" y="113"/>
                  </a:lnTo>
                  <a:lnTo>
                    <a:pt x="408" y="119"/>
                  </a:lnTo>
                  <a:lnTo>
                    <a:pt x="408" y="125"/>
                  </a:lnTo>
                  <a:lnTo>
                    <a:pt x="408" y="137"/>
                  </a:lnTo>
                  <a:lnTo>
                    <a:pt x="414" y="142"/>
                  </a:lnTo>
                  <a:lnTo>
                    <a:pt x="414" y="160"/>
                  </a:lnTo>
                  <a:lnTo>
                    <a:pt x="414" y="172"/>
                  </a:lnTo>
                  <a:lnTo>
                    <a:pt x="414" y="178"/>
                  </a:lnTo>
                  <a:lnTo>
                    <a:pt x="414" y="190"/>
                  </a:lnTo>
                  <a:lnTo>
                    <a:pt x="414" y="196"/>
                  </a:lnTo>
                  <a:lnTo>
                    <a:pt x="414" y="208"/>
                  </a:lnTo>
                  <a:lnTo>
                    <a:pt x="414" y="213"/>
                  </a:lnTo>
                  <a:lnTo>
                    <a:pt x="414" y="225"/>
                  </a:lnTo>
                  <a:lnTo>
                    <a:pt x="414" y="231"/>
                  </a:lnTo>
                  <a:lnTo>
                    <a:pt x="414" y="237"/>
                  </a:lnTo>
                  <a:lnTo>
                    <a:pt x="420" y="243"/>
                  </a:lnTo>
                  <a:lnTo>
                    <a:pt x="420" y="249"/>
                  </a:lnTo>
                  <a:lnTo>
                    <a:pt x="420" y="255"/>
                  </a:lnTo>
                  <a:lnTo>
                    <a:pt x="420" y="261"/>
                  </a:lnTo>
                  <a:lnTo>
                    <a:pt x="420" y="267"/>
                  </a:lnTo>
                  <a:lnTo>
                    <a:pt x="420" y="273"/>
                  </a:lnTo>
                  <a:lnTo>
                    <a:pt x="426" y="279"/>
                  </a:lnTo>
                  <a:lnTo>
                    <a:pt x="426" y="285"/>
                  </a:lnTo>
                  <a:lnTo>
                    <a:pt x="426" y="290"/>
                  </a:lnTo>
                  <a:lnTo>
                    <a:pt x="426" y="302"/>
                  </a:lnTo>
                  <a:lnTo>
                    <a:pt x="426" y="314"/>
                  </a:lnTo>
                  <a:lnTo>
                    <a:pt x="426" y="320"/>
                  </a:lnTo>
                  <a:lnTo>
                    <a:pt x="426" y="326"/>
                  </a:lnTo>
                  <a:lnTo>
                    <a:pt x="426" y="332"/>
                  </a:lnTo>
                  <a:lnTo>
                    <a:pt x="426" y="338"/>
                  </a:lnTo>
                  <a:lnTo>
                    <a:pt x="426" y="344"/>
                  </a:lnTo>
                  <a:lnTo>
                    <a:pt x="426" y="350"/>
                  </a:lnTo>
                  <a:lnTo>
                    <a:pt x="432" y="356"/>
                  </a:lnTo>
                  <a:lnTo>
                    <a:pt x="432" y="361"/>
                  </a:lnTo>
                  <a:lnTo>
                    <a:pt x="432" y="373"/>
                  </a:lnTo>
                  <a:lnTo>
                    <a:pt x="432" y="379"/>
                  </a:lnTo>
                  <a:lnTo>
                    <a:pt x="432" y="385"/>
                  </a:lnTo>
                  <a:lnTo>
                    <a:pt x="432" y="391"/>
                  </a:lnTo>
                  <a:lnTo>
                    <a:pt x="432" y="385"/>
                  </a:lnTo>
                  <a:lnTo>
                    <a:pt x="432" y="379"/>
                  </a:lnTo>
                  <a:lnTo>
                    <a:pt x="438" y="379"/>
                  </a:lnTo>
                  <a:lnTo>
                    <a:pt x="438" y="385"/>
                  </a:lnTo>
                  <a:lnTo>
                    <a:pt x="438" y="391"/>
                  </a:lnTo>
                  <a:lnTo>
                    <a:pt x="438" y="397"/>
                  </a:lnTo>
                  <a:lnTo>
                    <a:pt x="438" y="409"/>
                  </a:lnTo>
                  <a:lnTo>
                    <a:pt x="438" y="421"/>
                  </a:lnTo>
                  <a:lnTo>
                    <a:pt x="438" y="432"/>
                  </a:lnTo>
                  <a:lnTo>
                    <a:pt x="444" y="438"/>
                  </a:lnTo>
                  <a:lnTo>
                    <a:pt x="444" y="450"/>
                  </a:lnTo>
                  <a:lnTo>
                    <a:pt x="444" y="456"/>
                  </a:lnTo>
                  <a:lnTo>
                    <a:pt x="444" y="450"/>
                  </a:lnTo>
                  <a:lnTo>
                    <a:pt x="449" y="444"/>
                  </a:lnTo>
                  <a:lnTo>
                    <a:pt x="449" y="438"/>
                  </a:lnTo>
                  <a:lnTo>
                    <a:pt x="449" y="444"/>
                  </a:lnTo>
                  <a:lnTo>
                    <a:pt x="449" y="438"/>
                  </a:lnTo>
                  <a:lnTo>
                    <a:pt x="449" y="444"/>
                  </a:lnTo>
                  <a:lnTo>
                    <a:pt x="449" y="450"/>
                  </a:lnTo>
                  <a:lnTo>
                    <a:pt x="455" y="456"/>
                  </a:lnTo>
                  <a:lnTo>
                    <a:pt x="455" y="450"/>
                  </a:lnTo>
                  <a:lnTo>
                    <a:pt x="455" y="444"/>
                  </a:lnTo>
                  <a:lnTo>
                    <a:pt x="455" y="438"/>
                  </a:lnTo>
                  <a:lnTo>
                    <a:pt x="455" y="432"/>
                  </a:lnTo>
                  <a:lnTo>
                    <a:pt x="455" y="427"/>
                  </a:lnTo>
                  <a:lnTo>
                    <a:pt x="455" y="415"/>
                  </a:lnTo>
                  <a:lnTo>
                    <a:pt x="461" y="415"/>
                  </a:lnTo>
                  <a:lnTo>
                    <a:pt x="461" y="409"/>
                  </a:lnTo>
                  <a:lnTo>
                    <a:pt x="461" y="403"/>
                  </a:lnTo>
                  <a:lnTo>
                    <a:pt x="461" y="397"/>
                  </a:lnTo>
                  <a:lnTo>
                    <a:pt x="461" y="391"/>
                  </a:lnTo>
                  <a:lnTo>
                    <a:pt x="461" y="397"/>
                  </a:lnTo>
                  <a:lnTo>
                    <a:pt x="467" y="409"/>
                  </a:lnTo>
                  <a:lnTo>
                    <a:pt x="467" y="415"/>
                  </a:lnTo>
                  <a:lnTo>
                    <a:pt x="467" y="427"/>
                  </a:lnTo>
                  <a:lnTo>
                    <a:pt x="467" y="432"/>
                  </a:lnTo>
                  <a:lnTo>
                    <a:pt x="467" y="427"/>
                  </a:lnTo>
                  <a:lnTo>
                    <a:pt x="467" y="421"/>
                  </a:lnTo>
                  <a:lnTo>
                    <a:pt x="467" y="415"/>
                  </a:lnTo>
                  <a:lnTo>
                    <a:pt x="473" y="421"/>
                  </a:lnTo>
                  <a:lnTo>
                    <a:pt x="473" y="415"/>
                  </a:lnTo>
                  <a:lnTo>
                    <a:pt x="473" y="409"/>
                  </a:lnTo>
                  <a:lnTo>
                    <a:pt x="473" y="403"/>
                  </a:lnTo>
                  <a:lnTo>
                    <a:pt x="479" y="409"/>
                  </a:lnTo>
                  <a:lnTo>
                    <a:pt x="479" y="403"/>
                  </a:lnTo>
                  <a:lnTo>
                    <a:pt x="479" y="397"/>
                  </a:lnTo>
                  <a:lnTo>
                    <a:pt x="479" y="391"/>
                  </a:lnTo>
                  <a:lnTo>
                    <a:pt x="479" y="385"/>
                  </a:lnTo>
                  <a:lnTo>
                    <a:pt x="479" y="379"/>
                  </a:lnTo>
                  <a:lnTo>
                    <a:pt x="485" y="373"/>
                  </a:lnTo>
                  <a:lnTo>
                    <a:pt x="485" y="367"/>
                  </a:lnTo>
                  <a:lnTo>
                    <a:pt x="485" y="361"/>
                  </a:lnTo>
                  <a:lnTo>
                    <a:pt x="485" y="356"/>
                  </a:lnTo>
                  <a:lnTo>
                    <a:pt x="485" y="344"/>
                  </a:lnTo>
                  <a:lnTo>
                    <a:pt x="485" y="338"/>
                  </a:lnTo>
                  <a:lnTo>
                    <a:pt x="491" y="338"/>
                  </a:lnTo>
                  <a:lnTo>
                    <a:pt x="491" y="344"/>
                  </a:lnTo>
                  <a:lnTo>
                    <a:pt x="491" y="350"/>
                  </a:lnTo>
                  <a:lnTo>
                    <a:pt x="491" y="356"/>
                  </a:lnTo>
                  <a:lnTo>
                    <a:pt x="491" y="361"/>
                  </a:lnTo>
                  <a:lnTo>
                    <a:pt x="491" y="367"/>
                  </a:lnTo>
                  <a:lnTo>
                    <a:pt x="491" y="373"/>
                  </a:lnTo>
                  <a:lnTo>
                    <a:pt x="491" y="379"/>
                  </a:lnTo>
                  <a:lnTo>
                    <a:pt x="491" y="373"/>
                  </a:lnTo>
                  <a:lnTo>
                    <a:pt x="497" y="361"/>
                  </a:lnTo>
                  <a:lnTo>
                    <a:pt x="497" y="350"/>
                  </a:lnTo>
                  <a:lnTo>
                    <a:pt x="497" y="344"/>
                  </a:lnTo>
                  <a:lnTo>
                    <a:pt x="497" y="332"/>
                  </a:lnTo>
                  <a:lnTo>
                    <a:pt x="497" y="326"/>
                  </a:lnTo>
                  <a:lnTo>
                    <a:pt x="497" y="320"/>
                  </a:lnTo>
                  <a:lnTo>
                    <a:pt x="497" y="314"/>
                  </a:lnTo>
                  <a:lnTo>
                    <a:pt x="497" y="308"/>
                  </a:lnTo>
                  <a:lnTo>
                    <a:pt x="497" y="314"/>
                  </a:lnTo>
                  <a:lnTo>
                    <a:pt x="503" y="320"/>
                  </a:lnTo>
                  <a:lnTo>
                    <a:pt x="503" y="326"/>
                  </a:lnTo>
                  <a:lnTo>
                    <a:pt x="503" y="320"/>
                  </a:lnTo>
                  <a:lnTo>
                    <a:pt x="503" y="314"/>
                  </a:lnTo>
                  <a:lnTo>
                    <a:pt x="503" y="320"/>
                  </a:lnTo>
                  <a:lnTo>
                    <a:pt x="503" y="326"/>
                  </a:lnTo>
                  <a:lnTo>
                    <a:pt x="503" y="332"/>
                  </a:lnTo>
                  <a:lnTo>
                    <a:pt x="509" y="332"/>
                  </a:lnTo>
                  <a:lnTo>
                    <a:pt x="509" y="338"/>
                  </a:lnTo>
                  <a:lnTo>
                    <a:pt x="509" y="332"/>
                  </a:lnTo>
                  <a:lnTo>
                    <a:pt x="515" y="326"/>
                  </a:lnTo>
                  <a:lnTo>
                    <a:pt x="520" y="326"/>
                  </a:lnTo>
                  <a:lnTo>
                    <a:pt x="520" y="332"/>
                  </a:lnTo>
                  <a:lnTo>
                    <a:pt x="520" y="338"/>
                  </a:lnTo>
                  <a:lnTo>
                    <a:pt x="520" y="350"/>
                  </a:lnTo>
                  <a:lnTo>
                    <a:pt x="520" y="356"/>
                  </a:lnTo>
                  <a:lnTo>
                    <a:pt x="520" y="361"/>
                  </a:lnTo>
                  <a:lnTo>
                    <a:pt x="526" y="361"/>
                  </a:lnTo>
                  <a:lnTo>
                    <a:pt x="526" y="356"/>
                  </a:lnTo>
                  <a:lnTo>
                    <a:pt x="526" y="361"/>
                  </a:lnTo>
                  <a:lnTo>
                    <a:pt x="526" y="367"/>
                  </a:lnTo>
                  <a:lnTo>
                    <a:pt x="526" y="373"/>
                  </a:lnTo>
                  <a:lnTo>
                    <a:pt x="526" y="367"/>
                  </a:lnTo>
                  <a:lnTo>
                    <a:pt x="532" y="356"/>
                  </a:lnTo>
                  <a:lnTo>
                    <a:pt x="532" y="350"/>
                  </a:lnTo>
                  <a:lnTo>
                    <a:pt x="532" y="344"/>
                  </a:lnTo>
                  <a:lnTo>
                    <a:pt x="532" y="338"/>
                  </a:lnTo>
                  <a:lnTo>
                    <a:pt x="532" y="332"/>
                  </a:lnTo>
                  <a:lnTo>
                    <a:pt x="532" y="326"/>
                  </a:lnTo>
                  <a:lnTo>
                    <a:pt x="532" y="320"/>
                  </a:lnTo>
                  <a:lnTo>
                    <a:pt x="538" y="320"/>
                  </a:lnTo>
                  <a:lnTo>
                    <a:pt x="538" y="314"/>
                  </a:lnTo>
                  <a:lnTo>
                    <a:pt x="538" y="308"/>
                  </a:lnTo>
                  <a:lnTo>
                    <a:pt x="538" y="314"/>
                  </a:lnTo>
                  <a:lnTo>
                    <a:pt x="538" y="320"/>
                  </a:lnTo>
                  <a:lnTo>
                    <a:pt x="538" y="326"/>
                  </a:lnTo>
                  <a:lnTo>
                    <a:pt x="538" y="332"/>
                  </a:lnTo>
                  <a:lnTo>
                    <a:pt x="544" y="332"/>
                  </a:lnTo>
                  <a:lnTo>
                    <a:pt x="544" y="338"/>
                  </a:lnTo>
                  <a:lnTo>
                    <a:pt x="544" y="344"/>
                  </a:lnTo>
                  <a:lnTo>
                    <a:pt x="544" y="350"/>
                  </a:lnTo>
                  <a:lnTo>
                    <a:pt x="544" y="344"/>
                  </a:lnTo>
                  <a:lnTo>
                    <a:pt x="544" y="350"/>
                  </a:lnTo>
                  <a:lnTo>
                    <a:pt x="544" y="356"/>
                  </a:lnTo>
                  <a:lnTo>
                    <a:pt x="550" y="356"/>
                  </a:lnTo>
                  <a:lnTo>
                    <a:pt x="550" y="350"/>
                  </a:lnTo>
                  <a:lnTo>
                    <a:pt x="550" y="344"/>
                  </a:lnTo>
                  <a:lnTo>
                    <a:pt x="550" y="338"/>
                  </a:lnTo>
                  <a:lnTo>
                    <a:pt x="556" y="332"/>
                  </a:lnTo>
                  <a:lnTo>
                    <a:pt x="556" y="338"/>
                  </a:lnTo>
                  <a:lnTo>
                    <a:pt x="556" y="344"/>
                  </a:lnTo>
                  <a:lnTo>
                    <a:pt x="556" y="350"/>
                  </a:lnTo>
                  <a:lnTo>
                    <a:pt x="556" y="344"/>
                  </a:lnTo>
                  <a:lnTo>
                    <a:pt x="556" y="350"/>
                  </a:lnTo>
                  <a:lnTo>
                    <a:pt x="556" y="356"/>
                  </a:lnTo>
                  <a:lnTo>
                    <a:pt x="562" y="361"/>
                  </a:lnTo>
                  <a:lnTo>
                    <a:pt x="562" y="356"/>
                  </a:lnTo>
                  <a:lnTo>
                    <a:pt x="562" y="350"/>
                  </a:lnTo>
                  <a:lnTo>
                    <a:pt x="562" y="344"/>
                  </a:lnTo>
                  <a:lnTo>
                    <a:pt x="562" y="350"/>
                  </a:lnTo>
                  <a:lnTo>
                    <a:pt x="562" y="344"/>
                  </a:lnTo>
                  <a:lnTo>
                    <a:pt x="568" y="344"/>
                  </a:lnTo>
                  <a:lnTo>
                    <a:pt x="568" y="338"/>
                  </a:lnTo>
                  <a:lnTo>
                    <a:pt x="568" y="344"/>
                  </a:lnTo>
                  <a:lnTo>
                    <a:pt x="568" y="350"/>
                  </a:lnTo>
                  <a:lnTo>
                    <a:pt x="568" y="344"/>
                  </a:lnTo>
                  <a:lnTo>
                    <a:pt x="574" y="350"/>
                  </a:lnTo>
                  <a:lnTo>
                    <a:pt x="574" y="338"/>
                  </a:lnTo>
                  <a:lnTo>
                    <a:pt x="574" y="332"/>
                  </a:lnTo>
                  <a:lnTo>
                    <a:pt x="574" y="326"/>
                  </a:lnTo>
                  <a:lnTo>
                    <a:pt x="574" y="320"/>
                  </a:lnTo>
                  <a:lnTo>
                    <a:pt x="574" y="314"/>
                  </a:lnTo>
                  <a:lnTo>
                    <a:pt x="580" y="320"/>
                  </a:lnTo>
                  <a:lnTo>
                    <a:pt x="580" y="326"/>
                  </a:lnTo>
                  <a:lnTo>
                    <a:pt x="580" y="332"/>
                  </a:lnTo>
                  <a:lnTo>
                    <a:pt x="580" y="326"/>
                  </a:lnTo>
                  <a:lnTo>
                    <a:pt x="580" y="320"/>
                  </a:lnTo>
                  <a:lnTo>
                    <a:pt x="580" y="314"/>
                  </a:lnTo>
                  <a:lnTo>
                    <a:pt x="580" y="320"/>
                  </a:lnTo>
                  <a:lnTo>
                    <a:pt x="580" y="314"/>
                  </a:lnTo>
                  <a:lnTo>
                    <a:pt x="586" y="308"/>
                  </a:lnTo>
                  <a:lnTo>
                    <a:pt x="586" y="302"/>
                  </a:lnTo>
                  <a:lnTo>
                    <a:pt x="586" y="308"/>
                  </a:lnTo>
                  <a:lnTo>
                    <a:pt x="586" y="314"/>
                  </a:lnTo>
                  <a:lnTo>
                    <a:pt x="586" y="320"/>
                  </a:lnTo>
                  <a:lnTo>
                    <a:pt x="586" y="326"/>
                  </a:lnTo>
                  <a:lnTo>
                    <a:pt x="586" y="332"/>
                  </a:lnTo>
                  <a:lnTo>
                    <a:pt x="586" y="338"/>
                  </a:lnTo>
                  <a:lnTo>
                    <a:pt x="592" y="344"/>
                  </a:lnTo>
                  <a:lnTo>
                    <a:pt x="592" y="338"/>
                  </a:lnTo>
                  <a:lnTo>
                    <a:pt x="592" y="332"/>
                  </a:lnTo>
                  <a:lnTo>
                    <a:pt x="592" y="326"/>
                  </a:lnTo>
                  <a:lnTo>
                    <a:pt x="592" y="332"/>
                  </a:lnTo>
                  <a:lnTo>
                    <a:pt x="592" y="326"/>
                  </a:lnTo>
                  <a:lnTo>
                    <a:pt x="597" y="332"/>
                  </a:lnTo>
                  <a:lnTo>
                    <a:pt x="597" y="338"/>
                  </a:lnTo>
                  <a:lnTo>
                    <a:pt x="597" y="344"/>
                  </a:lnTo>
                  <a:lnTo>
                    <a:pt x="597" y="350"/>
                  </a:lnTo>
                  <a:lnTo>
                    <a:pt x="597" y="356"/>
                  </a:lnTo>
                  <a:lnTo>
                    <a:pt x="597" y="350"/>
                  </a:lnTo>
                  <a:lnTo>
                    <a:pt x="603" y="350"/>
                  </a:lnTo>
                  <a:lnTo>
                    <a:pt x="603" y="344"/>
                  </a:lnTo>
                  <a:lnTo>
                    <a:pt x="603" y="338"/>
                  </a:lnTo>
                  <a:lnTo>
                    <a:pt x="603" y="344"/>
                  </a:lnTo>
                  <a:lnTo>
                    <a:pt x="603" y="332"/>
                  </a:lnTo>
                  <a:lnTo>
                    <a:pt x="609" y="326"/>
                  </a:lnTo>
                  <a:lnTo>
                    <a:pt x="609" y="320"/>
                  </a:lnTo>
                  <a:lnTo>
                    <a:pt x="609" y="314"/>
                  </a:lnTo>
                  <a:lnTo>
                    <a:pt x="609" y="308"/>
                  </a:lnTo>
                  <a:lnTo>
                    <a:pt x="609" y="302"/>
                  </a:lnTo>
                  <a:lnTo>
                    <a:pt x="609" y="296"/>
                  </a:lnTo>
                  <a:lnTo>
                    <a:pt x="609" y="290"/>
                  </a:lnTo>
                  <a:lnTo>
                    <a:pt x="609" y="285"/>
                  </a:lnTo>
                  <a:lnTo>
                    <a:pt x="615" y="285"/>
                  </a:lnTo>
                  <a:lnTo>
                    <a:pt x="615" y="290"/>
                  </a:lnTo>
                  <a:lnTo>
                    <a:pt x="615" y="296"/>
                  </a:lnTo>
                  <a:lnTo>
                    <a:pt x="615" y="302"/>
                  </a:lnTo>
                  <a:lnTo>
                    <a:pt x="615" y="308"/>
                  </a:lnTo>
                  <a:lnTo>
                    <a:pt x="615" y="314"/>
                  </a:lnTo>
                  <a:lnTo>
                    <a:pt x="621" y="320"/>
                  </a:lnTo>
                  <a:lnTo>
                    <a:pt x="621" y="326"/>
                  </a:lnTo>
                  <a:lnTo>
                    <a:pt x="621" y="332"/>
                  </a:lnTo>
                  <a:lnTo>
                    <a:pt x="621" y="326"/>
                  </a:lnTo>
                  <a:lnTo>
                    <a:pt x="621" y="332"/>
                  </a:lnTo>
                  <a:lnTo>
                    <a:pt x="621" y="338"/>
                  </a:lnTo>
                  <a:lnTo>
                    <a:pt x="621" y="332"/>
                  </a:lnTo>
                  <a:lnTo>
                    <a:pt x="627" y="326"/>
                  </a:lnTo>
                  <a:lnTo>
                    <a:pt x="627" y="320"/>
                  </a:lnTo>
                  <a:lnTo>
                    <a:pt x="627" y="314"/>
                  </a:lnTo>
                  <a:lnTo>
                    <a:pt x="627" y="308"/>
                  </a:lnTo>
                  <a:lnTo>
                    <a:pt x="627" y="302"/>
                  </a:lnTo>
                  <a:lnTo>
                    <a:pt x="627" y="308"/>
                  </a:lnTo>
                  <a:lnTo>
                    <a:pt x="627" y="302"/>
                  </a:lnTo>
                  <a:lnTo>
                    <a:pt x="627" y="308"/>
                  </a:lnTo>
                  <a:lnTo>
                    <a:pt x="633" y="314"/>
                  </a:lnTo>
                  <a:lnTo>
                    <a:pt x="633" y="320"/>
                  </a:lnTo>
                  <a:lnTo>
                    <a:pt x="633" y="326"/>
                  </a:lnTo>
                  <a:lnTo>
                    <a:pt x="633" y="332"/>
                  </a:lnTo>
                  <a:lnTo>
                    <a:pt x="633" y="338"/>
                  </a:lnTo>
                  <a:lnTo>
                    <a:pt x="633" y="344"/>
                  </a:lnTo>
                  <a:lnTo>
                    <a:pt x="633" y="338"/>
                  </a:lnTo>
                  <a:lnTo>
                    <a:pt x="639" y="338"/>
                  </a:lnTo>
                  <a:lnTo>
                    <a:pt x="639" y="332"/>
                  </a:lnTo>
                  <a:lnTo>
                    <a:pt x="639" y="338"/>
                  </a:lnTo>
                  <a:lnTo>
                    <a:pt x="639" y="332"/>
                  </a:lnTo>
                  <a:lnTo>
                    <a:pt x="639" y="326"/>
                  </a:lnTo>
                  <a:lnTo>
                    <a:pt x="639" y="320"/>
                  </a:lnTo>
                  <a:lnTo>
                    <a:pt x="639" y="314"/>
                  </a:lnTo>
                  <a:lnTo>
                    <a:pt x="645" y="320"/>
                  </a:lnTo>
                  <a:lnTo>
                    <a:pt x="645" y="326"/>
                  </a:lnTo>
                  <a:lnTo>
                    <a:pt x="645" y="332"/>
                  </a:lnTo>
                  <a:lnTo>
                    <a:pt x="645" y="338"/>
                  </a:lnTo>
                  <a:lnTo>
                    <a:pt x="645" y="344"/>
                  </a:lnTo>
                  <a:lnTo>
                    <a:pt x="645" y="350"/>
                  </a:lnTo>
                  <a:lnTo>
                    <a:pt x="645" y="356"/>
                  </a:lnTo>
                  <a:lnTo>
                    <a:pt x="645" y="361"/>
                  </a:lnTo>
                  <a:lnTo>
                    <a:pt x="645" y="356"/>
                  </a:lnTo>
                  <a:lnTo>
                    <a:pt x="651" y="350"/>
                  </a:lnTo>
                  <a:lnTo>
                    <a:pt x="651" y="344"/>
                  </a:lnTo>
                  <a:lnTo>
                    <a:pt x="651" y="338"/>
                  </a:lnTo>
                  <a:lnTo>
                    <a:pt x="651" y="332"/>
                  </a:lnTo>
                  <a:lnTo>
                    <a:pt x="657" y="332"/>
                  </a:lnTo>
                  <a:lnTo>
                    <a:pt x="657" y="338"/>
                  </a:lnTo>
                  <a:lnTo>
                    <a:pt x="657" y="332"/>
                  </a:lnTo>
                  <a:lnTo>
                    <a:pt x="657" y="326"/>
                  </a:lnTo>
                  <a:lnTo>
                    <a:pt x="663" y="332"/>
                  </a:lnTo>
                  <a:lnTo>
                    <a:pt x="663" y="338"/>
                  </a:lnTo>
                  <a:lnTo>
                    <a:pt x="663" y="332"/>
                  </a:lnTo>
                  <a:lnTo>
                    <a:pt x="663" y="338"/>
                  </a:lnTo>
                  <a:lnTo>
                    <a:pt x="663" y="332"/>
                  </a:lnTo>
                  <a:lnTo>
                    <a:pt x="668" y="332"/>
                  </a:lnTo>
                  <a:lnTo>
                    <a:pt x="668" y="326"/>
                  </a:lnTo>
                  <a:lnTo>
                    <a:pt x="668" y="320"/>
                  </a:lnTo>
                  <a:lnTo>
                    <a:pt x="668" y="314"/>
                  </a:lnTo>
                  <a:lnTo>
                    <a:pt x="668" y="320"/>
                  </a:lnTo>
                  <a:lnTo>
                    <a:pt x="668" y="326"/>
                  </a:lnTo>
                  <a:lnTo>
                    <a:pt x="674" y="326"/>
                  </a:lnTo>
                  <a:lnTo>
                    <a:pt x="674" y="332"/>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 name="Freeform 98">
              <a:extLst>
                <a:ext uri="{FF2B5EF4-FFF2-40B4-BE49-F238E27FC236}">
                  <a16:creationId xmlns:a16="http://schemas.microsoft.com/office/drawing/2014/main" id="{B6293637-9109-9AC4-850B-15D4DF6C076E}"/>
                </a:ext>
              </a:extLst>
            </p:cNvPr>
            <p:cNvSpPr>
              <a:spLocks/>
            </p:cNvSpPr>
            <p:nvPr/>
          </p:nvSpPr>
          <p:spPr bwMode="auto">
            <a:xfrm>
              <a:off x="1725" y="889"/>
              <a:ext cx="569" cy="1083"/>
            </a:xfrm>
            <a:custGeom>
              <a:avLst/>
              <a:gdLst>
                <a:gd name="T0" fmla="*/ 12 w 569"/>
                <a:gd name="T1" fmla="*/ 775 h 1083"/>
                <a:gd name="T2" fmla="*/ 18 w 569"/>
                <a:gd name="T3" fmla="*/ 746 h 1083"/>
                <a:gd name="T4" fmla="*/ 24 w 569"/>
                <a:gd name="T5" fmla="*/ 734 h 1083"/>
                <a:gd name="T6" fmla="*/ 36 w 569"/>
                <a:gd name="T7" fmla="*/ 669 h 1083"/>
                <a:gd name="T8" fmla="*/ 48 w 569"/>
                <a:gd name="T9" fmla="*/ 568 h 1083"/>
                <a:gd name="T10" fmla="*/ 54 w 569"/>
                <a:gd name="T11" fmla="*/ 468 h 1083"/>
                <a:gd name="T12" fmla="*/ 60 w 569"/>
                <a:gd name="T13" fmla="*/ 385 h 1083"/>
                <a:gd name="T14" fmla="*/ 65 w 569"/>
                <a:gd name="T15" fmla="*/ 290 h 1083"/>
                <a:gd name="T16" fmla="*/ 71 w 569"/>
                <a:gd name="T17" fmla="*/ 237 h 1083"/>
                <a:gd name="T18" fmla="*/ 77 w 569"/>
                <a:gd name="T19" fmla="*/ 231 h 1083"/>
                <a:gd name="T20" fmla="*/ 83 w 569"/>
                <a:gd name="T21" fmla="*/ 320 h 1083"/>
                <a:gd name="T22" fmla="*/ 89 w 569"/>
                <a:gd name="T23" fmla="*/ 426 h 1083"/>
                <a:gd name="T24" fmla="*/ 95 w 569"/>
                <a:gd name="T25" fmla="*/ 533 h 1083"/>
                <a:gd name="T26" fmla="*/ 101 w 569"/>
                <a:gd name="T27" fmla="*/ 657 h 1083"/>
                <a:gd name="T28" fmla="*/ 107 w 569"/>
                <a:gd name="T29" fmla="*/ 781 h 1083"/>
                <a:gd name="T30" fmla="*/ 119 w 569"/>
                <a:gd name="T31" fmla="*/ 870 h 1083"/>
                <a:gd name="T32" fmla="*/ 125 w 569"/>
                <a:gd name="T33" fmla="*/ 929 h 1083"/>
                <a:gd name="T34" fmla="*/ 137 w 569"/>
                <a:gd name="T35" fmla="*/ 935 h 1083"/>
                <a:gd name="T36" fmla="*/ 142 w 569"/>
                <a:gd name="T37" fmla="*/ 882 h 1083"/>
                <a:gd name="T38" fmla="*/ 154 w 569"/>
                <a:gd name="T39" fmla="*/ 876 h 1083"/>
                <a:gd name="T40" fmla="*/ 160 w 569"/>
                <a:gd name="T41" fmla="*/ 823 h 1083"/>
                <a:gd name="T42" fmla="*/ 172 w 569"/>
                <a:gd name="T43" fmla="*/ 817 h 1083"/>
                <a:gd name="T44" fmla="*/ 184 w 569"/>
                <a:gd name="T45" fmla="*/ 781 h 1083"/>
                <a:gd name="T46" fmla="*/ 196 w 569"/>
                <a:gd name="T47" fmla="*/ 728 h 1083"/>
                <a:gd name="T48" fmla="*/ 208 w 569"/>
                <a:gd name="T49" fmla="*/ 781 h 1083"/>
                <a:gd name="T50" fmla="*/ 213 w 569"/>
                <a:gd name="T51" fmla="*/ 722 h 1083"/>
                <a:gd name="T52" fmla="*/ 219 w 569"/>
                <a:gd name="T53" fmla="*/ 728 h 1083"/>
                <a:gd name="T54" fmla="*/ 237 w 569"/>
                <a:gd name="T55" fmla="*/ 746 h 1083"/>
                <a:gd name="T56" fmla="*/ 249 w 569"/>
                <a:gd name="T57" fmla="*/ 728 h 1083"/>
                <a:gd name="T58" fmla="*/ 273 w 569"/>
                <a:gd name="T59" fmla="*/ 740 h 1083"/>
                <a:gd name="T60" fmla="*/ 285 w 569"/>
                <a:gd name="T61" fmla="*/ 752 h 1083"/>
                <a:gd name="T62" fmla="*/ 296 w 569"/>
                <a:gd name="T63" fmla="*/ 746 h 1083"/>
                <a:gd name="T64" fmla="*/ 308 w 569"/>
                <a:gd name="T65" fmla="*/ 763 h 1083"/>
                <a:gd name="T66" fmla="*/ 314 w 569"/>
                <a:gd name="T67" fmla="*/ 763 h 1083"/>
                <a:gd name="T68" fmla="*/ 332 w 569"/>
                <a:gd name="T69" fmla="*/ 769 h 1083"/>
                <a:gd name="T70" fmla="*/ 350 w 569"/>
                <a:gd name="T71" fmla="*/ 752 h 1083"/>
                <a:gd name="T72" fmla="*/ 356 w 569"/>
                <a:gd name="T73" fmla="*/ 681 h 1083"/>
                <a:gd name="T74" fmla="*/ 361 w 569"/>
                <a:gd name="T75" fmla="*/ 598 h 1083"/>
                <a:gd name="T76" fmla="*/ 367 w 569"/>
                <a:gd name="T77" fmla="*/ 485 h 1083"/>
                <a:gd name="T78" fmla="*/ 373 w 569"/>
                <a:gd name="T79" fmla="*/ 361 h 1083"/>
                <a:gd name="T80" fmla="*/ 379 w 569"/>
                <a:gd name="T81" fmla="*/ 225 h 1083"/>
                <a:gd name="T82" fmla="*/ 385 w 569"/>
                <a:gd name="T83" fmla="*/ 95 h 1083"/>
                <a:gd name="T84" fmla="*/ 391 w 569"/>
                <a:gd name="T85" fmla="*/ 12 h 1083"/>
                <a:gd name="T86" fmla="*/ 397 w 569"/>
                <a:gd name="T87" fmla="*/ 71 h 1083"/>
                <a:gd name="T88" fmla="*/ 403 w 569"/>
                <a:gd name="T89" fmla="*/ 166 h 1083"/>
                <a:gd name="T90" fmla="*/ 409 w 569"/>
                <a:gd name="T91" fmla="*/ 308 h 1083"/>
                <a:gd name="T92" fmla="*/ 415 w 569"/>
                <a:gd name="T93" fmla="*/ 479 h 1083"/>
                <a:gd name="T94" fmla="*/ 421 w 569"/>
                <a:gd name="T95" fmla="*/ 621 h 1083"/>
                <a:gd name="T96" fmla="*/ 427 w 569"/>
                <a:gd name="T97" fmla="*/ 763 h 1083"/>
                <a:gd name="T98" fmla="*/ 433 w 569"/>
                <a:gd name="T99" fmla="*/ 923 h 1083"/>
                <a:gd name="T100" fmla="*/ 438 w 569"/>
                <a:gd name="T101" fmla="*/ 1012 h 1083"/>
                <a:gd name="T102" fmla="*/ 450 w 569"/>
                <a:gd name="T103" fmla="*/ 1077 h 1083"/>
                <a:gd name="T104" fmla="*/ 456 w 569"/>
                <a:gd name="T105" fmla="*/ 1006 h 1083"/>
                <a:gd name="T106" fmla="*/ 468 w 569"/>
                <a:gd name="T107" fmla="*/ 982 h 1083"/>
                <a:gd name="T108" fmla="*/ 474 w 569"/>
                <a:gd name="T109" fmla="*/ 888 h 1083"/>
                <a:gd name="T110" fmla="*/ 480 w 569"/>
                <a:gd name="T111" fmla="*/ 882 h 1083"/>
                <a:gd name="T112" fmla="*/ 498 w 569"/>
                <a:gd name="T113" fmla="*/ 829 h 1083"/>
                <a:gd name="T114" fmla="*/ 509 w 569"/>
                <a:gd name="T115" fmla="*/ 793 h 1083"/>
                <a:gd name="T116" fmla="*/ 515 w 569"/>
                <a:gd name="T117" fmla="*/ 740 h 1083"/>
                <a:gd name="T118" fmla="*/ 527 w 569"/>
                <a:gd name="T119" fmla="*/ 775 h 1083"/>
                <a:gd name="T120" fmla="*/ 539 w 569"/>
                <a:gd name="T121" fmla="*/ 781 h 1083"/>
                <a:gd name="T122" fmla="*/ 551 w 569"/>
                <a:gd name="T123" fmla="*/ 763 h 1083"/>
                <a:gd name="T124" fmla="*/ 557 w 569"/>
                <a:gd name="T125" fmla="*/ 758 h 1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9" h="1083">
                  <a:moveTo>
                    <a:pt x="0" y="734"/>
                  </a:moveTo>
                  <a:lnTo>
                    <a:pt x="0" y="740"/>
                  </a:lnTo>
                  <a:lnTo>
                    <a:pt x="0" y="746"/>
                  </a:lnTo>
                  <a:lnTo>
                    <a:pt x="0" y="752"/>
                  </a:lnTo>
                  <a:lnTo>
                    <a:pt x="6" y="758"/>
                  </a:lnTo>
                  <a:lnTo>
                    <a:pt x="6" y="763"/>
                  </a:lnTo>
                  <a:lnTo>
                    <a:pt x="6" y="769"/>
                  </a:lnTo>
                  <a:lnTo>
                    <a:pt x="6" y="775"/>
                  </a:lnTo>
                  <a:lnTo>
                    <a:pt x="6" y="781"/>
                  </a:lnTo>
                  <a:lnTo>
                    <a:pt x="6" y="775"/>
                  </a:lnTo>
                  <a:lnTo>
                    <a:pt x="12" y="775"/>
                  </a:lnTo>
                  <a:lnTo>
                    <a:pt x="12" y="769"/>
                  </a:lnTo>
                  <a:lnTo>
                    <a:pt x="12" y="775"/>
                  </a:lnTo>
                  <a:lnTo>
                    <a:pt x="12" y="781"/>
                  </a:lnTo>
                  <a:lnTo>
                    <a:pt x="12" y="787"/>
                  </a:lnTo>
                  <a:lnTo>
                    <a:pt x="12" y="781"/>
                  </a:lnTo>
                  <a:lnTo>
                    <a:pt x="18" y="775"/>
                  </a:lnTo>
                  <a:lnTo>
                    <a:pt x="18" y="769"/>
                  </a:lnTo>
                  <a:lnTo>
                    <a:pt x="18" y="763"/>
                  </a:lnTo>
                  <a:lnTo>
                    <a:pt x="18" y="758"/>
                  </a:lnTo>
                  <a:lnTo>
                    <a:pt x="18" y="752"/>
                  </a:lnTo>
                  <a:lnTo>
                    <a:pt x="18" y="746"/>
                  </a:lnTo>
                  <a:lnTo>
                    <a:pt x="18" y="752"/>
                  </a:lnTo>
                  <a:lnTo>
                    <a:pt x="18" y="758"/>
                  </a:lnTo>
                  <a:lnTo>
                    <a:pt x="18" y="763"/>
                  </a:lnTo>
                  <a:lnTo>
                    <a:pt x="18" y="769"/>
                  </a:lnTo>
                  <a:lnTo>
                    <a:pt x="24" y="769"/>
                  </a:lnTo>
                  <a:lnTo>
                    <a:pt x="24" y="763"/>
                  </a:lnTo>
                  <a:lnTo>
                    <a:pt x="24" y="758"/>
                  </a:lnTo>
                  <a:lnTo>
                    <a:pt x="24" y="752"/>
                  </a:lnTo>
                  <a:lnTo>
                    <a:pt x="24" y="746"/>
                  </a:lnTo>
                  <a:lnTo>
                    <a:pt x="24" y="740"/>
                  </a:lnTo>
                  <a:lnTo>
                    <a:pt x="24" y="734"/>
                  </a:lnTo>
                  <a:lnTo>
                    <a:pt x="24" y="722"/>
                  </a:lnTo>
                  <a:lnTo>
                    <a:pt x="30" y="716"/>
                  </a:lnTo>
                  <a:lnTo>
                    <a:pt x="30" y="710"/>
                  </a:lnTo>
                  <a:lnTo>
                    <a:pt x="30" y="704"/>
                  </a:lnTo>
                  <a:lnTo>
                    <a:pt x="36" y="704"/>
                  </a:lnTo>
                  <a:lnTo>
                    <a:pt x="36" y="698"/>
                  </a:lnTo>
                  <a:lnTo>
                    <a:pt x="36" y="692"/>
                  </a:lnTo>
                  <a:lnTo>
                    <a:pt x="36" y="687"/>
                  </a:lnTo>
                  <a:lnTo>
                    <a:pt x="36" y="681"/>
                  </a:lnTo>
                  <a:lnTo>
                    <a:pt x="36" y="675"/>
                  </a:lnTo>
                  <a:lnTo>
                    <a:pt x="36" y="669"/>
                  </a:lnTo>
                  <a:lnTo>
                    <a:pt x="42" y="657"/>
                  </a:lnTo>
                  <a:lnTo>
                    <a:pt x="42" y="651"/>
                  </a:lnTo>
                  <a:lnTo>
                    <a:pt x="42" y="639"/>
                  </a:lnTo>
                  <a:lnTo>
                    <a:pt x="42" y="633"/>
                  </a:lnTo>
                  <a:lnTo>
                    <a:pt x="42" y="627"/>
                  </a:lnTo>
                  <a:lnTo>
                    <a:pt x="42" y="615"/>
                  </a:lnTo>
                  <a:lnTo>
                    <a:pt x="42" y="610"/>
                  </a:lnTo>
                  <a:lnTo>
                    <a:pt x="42" y="598"/>
                  </a:lnTo>
                  <a:lnTo>
                    <a:pt x="48" y="592"/>
                  </a:lnTo>
                  <a:lnTo>
                    <a:pt x="48" y="580"/>
                  </a:lnTo>
                  <a:lnTo>
                    <a:pt x="48" y="568"/>
                  </a:lnTo>
                  <a:lnTo>
                    <a:pt x="48" y="556"/>
                  </a:lnTo>
                  <a:lnTo>
                    <a:pt x="48" y="550"/>
                  </a:lnTo>
                  <a:lnTo>
                    <a:pt x="48" y="539"/>
                  </a:lnTo>
                  <a:lnTo>
                    <a:pt x="48" y="533"/>
                  </a:lnTo>
                  <a:lnTo>
                    <a:pt x="48" y="521"/>
                  </a:lnTo>
                  <a:lnTo>
                    <a:pt x="48" y="503"/>
                  </a:lnTo>
                  <a:lnTo>
                    <a:pt x="48" y="497"/>
                  </a:lnTo>
                  <a:lnTo>
                    <a:pt x="48" y="491"/>
                  </a:lnTo>
                  <a:lnTo>
                    <a:pt x="48" y="479"/>
                  </a:lnTo>
                  <a:lnTo>
                    <a:pt x="54" y="473"/>
                  </a:lnTo>
                  <a:lnTo>
                    <a:pt x="54" y="468"/>
                  </a:lnTo>
                  <a:lnTo>
                    <a:pt x="54" y="462"/>
                  </a:lnTo>
                  <a:lnTo>
                    <a:pt x="54" y="456"/>
                  </a:lnTo>
                  <a:lnTo>
                    <a:pt x="54" y="444"/>
                  </a:lnTo>
                  <a:lnTo>
                    <a:pt x="54" y="438"/>
                  </a:lnTo>
                  <a:lnTo>
                    <a:pt x="54" y="432"/>
                  </a:lnTo>
                  <a:lnTo>
                    <a:pt x="54" y="426"/>
                  </a:lnTo>
                  <a:lnTo>
                    <a:pt x="54" y="420"/>
                  </a:lnTo>
                  <a:lnTo>
                    <a:pt x="60" y="414"/>
                  </a:lnTo>
                  <a:lnTo>
                    <a:pt x="60" y="402"/>
                  </a:lnTo>
                  <a:lnTo>
                    <a:pt x="60" y="396"/>
                  </a:lnTo>
                  <a:lnTo>
                    <a:pt x="60" y="385"/>
                  </a:lnTo>
                  <a:lnTo>
                    <a:pt x="60" y="373"/>
                  </a:lnTo>
                  <a:lnTo>
                    <a:pt x="60" y="361"/>
                  </a:lnTo>
                  <a:lnTo>
                    <a:pt x="60" y="349"/>
                  </a:lnTo>
                  <a:lnTo>
                    <a:pt x="60" y="337"/>
                  </a:lnTo>
                  <a:lnTo>
                    <a:pt x="60" y="331"/>
                  </a:lnTo>
                  <a:lnTo>
                    <a:pt x="60" y="325"/>
                  </a:lnTo>
                  <a:lnTo>
                    <a:pt x="60" y="320"/>
                  </a:lnTo>
                  <a:lnTo>
                    <a:pt x="65" y="314"/>
                  </a:lnTo>
                  <a:lnTo>
                    <a:pt x="65" y="308"/>
                  </a:lnTo>
                  <a:lnTo>
                    <a:pt x="65" y="302"/>
                  </a:lnTo>
                  <a:lnTo>
                    <a:pt x="65" y="290"/>
                  </a:lnTo>
                  <a:lnTo>
                    <a:pt x="65" y="278"/>
                  </a:lnTo>
                  <a:lnTo>
                    <a:pt x="65" y="272"/>
                  </a:lnTo>
                  <a:lnTo>
                    <a:pt x="65" y="266"/>
                  </a:lnTo>
                  <a:lnTo>
                    <a:pt x="65" y="260"/>
                  </a:lnTo>
                  <a:lnTo>
                    <a:pt x="65" y="254"/>
                  </a:lnTo>
                  <a:lnTo>
                    <a:pt x="71" y="254"/>
                  </a:lnTo>
                  <a:lnTo>
                    <a:pt x="71" y="248"/>
                  </a:lnTo>
                  <a:lnTo>
                    <a:pt x="71" y="243"/>
                  </a:lnTo>
                  <a:lnTo>
                    <a:pt x="71" y="237"/>
                  </a:lnTo>
                  <a:lnTo>
                    <a:pt x="71" y="231"/>
                  </a:lnTo>
                  <a:lnTo>
                    <a:pt x="71" y="237"/>
                  </a:lnTo>
                  <a:lnTo>
                    <a:pt x="71" y="231"/>
                  </a:lnTo>
                  <a:lnTo>
                    <a:pt x="71" y="219"/>
                  </a:lnTo>
                  <a:lnTo>
                    <a:pt x="77" y="207"/>
                  </a:lnTo>
                  <a:lnTo>
                    <a:pt x="77" y="201"/>
                  </a:lnTo>
                  <a:lnTo>
                    <a:pt x="77" y="195"/>
                  </a:lnTo>
                  <a:lnTo>
                    <a:pt x="77" y="189"/>
                  </a:lnTo>
                  <a:lnTo>
                    <a:pt x="77" y="195"/>
                  </a:lnTo>
                  <a:lnTo>
                    <a:pt x="77" y="201"/>
                  </a:lnTo>
                  <a:lnTo>
                    <a:pt x="77" y="207"/>
                  </a:lnTo>
                  <a:lnTo>
                    <a:pt x="77" y="219"/>
                  </a:lnTo>
                  <a:lnTo>
                    <a:pt x="77" y="231"/>
                  </a:lnTo>
                  <a:lnTo>
                    <a:pt x="77" y="243"/>
                  </a:lnTo>
                  <a:lnTo>
                    <a:pt x="77" y="248"/>
                  </a:lnTo>
                  <a:lnTo>
                    <a:pt x="83" y="254"/>
                  </a:lnTo>
                  <a:lnTo>
                    <a:pt x="83" y="260"/>
                  </a:lnTo>
                  <a:lnTo>
                    <a:pt x="83" y="266"/>
                  </a:lnTo>
                  <a:lnTo>
                    <a:pt x="83" y="272"/>
                  </a:lnTo>
                  <a:lnTo>
                    <a:pt x="83" y="284"/>
                  </a:lnTo>
                  <a:lnTo>
                    <a:pt x="83" y="290"/>
                  </a:lnTo>
                  <a:lnTo>
                    <a:pt x="83" y="302"/>
                  </a:lnTo>
                  <a:lnTo>
                    <a:pt x="83" y="314"/>
                  </a:lnTo>
                  <a:lnTo>
                    <a:pt x="83" y="320"/>
                  </a:lnTo>
                  <a:lnTo>
                    <a:pt x="83" y="325"/>
                  </a:lnTo>
                  <a:lnTo>
                    <a:pt x="89" y="337"/>
                  </a:lnTo>
                  <a:lnTo>
                    <a:pt x="89" y="343"/>
                  </a:lnTo>
                  <a:lnTo>
                    <a:pt x="89" y="355"/>
                  </a:lnTo>
                  <a:lnTo>
                    <a:pt x="89" y="367"/>
                  </a:lnTo>
                  <a:lnTo>
                    <a:pt x="89" y="379"/>
                  </a:lnTo>
                  <a:lnTo>
                    <a:pt x="89" y="385"/>
                  </a:lnTo>
                  <a:lnTo>
                    <a:pt x="89" y="402"/>
                  </a:lnTo>
                  <a:lnTo>
                    <a:pt x="89" y="408"/>
                  </a:lnTo>
                  <a:lnTo>
                    <a:pt x="89" y="420"/>
                  </a:lnTo>
                  <a:lnTo>
                    <a:pt x="89" y="426"/>
                  </a:lnTo>
                  <a:lnTo>
                    <a:pt x="89" y="438"/>
                  </a:lnTo>
                  <a:lnTo>
                    <a:pt x="95" y="444"/>
                  </a:lnTo>
                  <a:lnTo>
                    <a:pt x="95" y="450"/>
                  </a:lnTo>
                  <a:lnTo>
                    <a:pt x="95" y="462"/>
                  </a:lnTo>
                  <a:lnTo>
                    <a:pt x="95" y="468"/>
                  </a:lnTo>
                  <a:lnTo>
                    <a:pt x="95" y="479"/>
                  </a:lnTo>
                  <a:lnTo>
                    <a:pt x="95" y="485"/>
                  </a:lnTo>
                  <a:lnTo>
                    <a:pt x="95" y="497"/>
                  </a:lnTo>
                  <a:lnTo>
                    <a:pt x="95" y="509"/>
                  </a:lnTo>
                  <a:lnTo>
                    <a:pt x="95" y="521"/>
                  </a:lnTo>
                  <a:lnTo>
                    <a:pt x="95" y="533"/>
                  </a:lnTo>
                  <a:lnTo>
                    <a:pt x="95" y="544"/>
                  </a:lnTo>
                  <a:lnTo>
                    <a:pt x="101" y="550"/>
                  </a:lnTo>
                  <a:lnTo>
                    <a:pt x="101" y="556"/>
                  </a:lnTo>
                  <a:lnTo>
                    <a:pt x="101" y="568"/>
                  </a:lnTo>
                  <a:lnTo>
                    <a:pt x="101" y="586"/>
                  </a:lnTo>
                  <a:lnTo>
                    <a:pt x="101" y="598"/>
                  </a:lnTo>
                  <a:lnTo>
                    <a:pt x="101" y="610"/>
                  </a:lnTo>
                  <a:lnTo>
                    <a:pt x="101" y="621"/>
                  </a:lnTo>
                  <a:lnTo>
                    <a:pt x="101" y="639"/>
                  </a:lnTo>
                  <a:lnTo>
                    <a:pt x="101" y="645"/>
                  </a:lnTo>
                  <a:lnTo>
                    <a:pt x="101" y="657"/>
                  </a:lnTo>
                  <a:lnTo>
                    <a:pt x="101" y="663"/>
                  </a:lnTo>
                  <a:lnTo>
                    <a:pt x="101" y="675"/>
                  </a:lnTo>
                  <a:lnTo>
                    <a:pt x="107" y="692"/>
                  </a:lnTo>
                  <a:lnTo>
                    <a:pt x="107" y="704"/>
                  </a:lnTo>
                  <a:lnTo>
                    <a:pt x="107" y="716"/>
                  </a:lnTo>
                  <a:lnTo>
                    <a:pt x="107" y="728"/>
                  </a:lnTo>
                  <a:lnTo>
                    <a:pt x="107" y="734"/>
                  </a:lnTo>
                  <a:lnTo>
                    <a:pt x="107" y="746"/>
                  </a:lnTo>
                  <a:lnTo>
                    <a:pt x="107" y="758"/>
                  </a:lnTo>
                  <a:lnTo>
                    <a:pt x="107" y="769"/>
                  </a:lnTo>
                  <a:lnTo>
                    <a:pt x="107" y="781"/>
                  </a:lnTo>
                  <a:lnTo>
                    <a:pt x="107" y="787"/>
                  </a:lnTo>
                  <a:lnTo>
                    <a:pt x="107" y="799"/>
                  </a:lnTo>
                  <a:lnTo>
                    <a:pt x="113" y="817"/>
                  </a:lnTo>
                  <a:lnTo>
                    <a:pt x="113" y="829"/>
                  </a:lnTo>
                  <a:lnTo>
                    <a:pt x="113" y="834"/>
                  </a:lnTo>
                  <a:lnTo>
                    <a:pt x="113" y="840"/>
                  </a:lnTo>
                  <a:lnTo>
                    <a:pt x="113" y="846"/>
                  </a:lnTo>
                  <a:lnTo>
                    <a:pt x="113" y="852"/>
                  </a:lnTo>
                  <a:lnTo>
                    <a:pt x="113" y="858"/>
                  </a:lnTo>
                  <a:lnTo>
                    <a:pt x="119" y="864"/>
                  </a:lnTo>
                  <a:lnTo>
                    <a:pt x="119" y="870"/>
                  </a:lnTo>
                  <a:lnTo>
                    <a:pt x="119" y="876"/>
                  </a:lnTo>
                  <a:lnTo>
                    <a:pt x="119" y="882"/>
                  </a:lnTo>
                  <a:lnTo>
                    <a:pt x="119" y="888"/>
                  </a:lnTo>
                  <a:lnTo>
                    <a:pt x="119" y="894"/>
                  </a:lnTo>
                  <a:lnTo>
                    <a:pt x="119" y="900"/>
                  </a:lnTo>
                  <a:lnTo>
                    <a:pt x="119" y="906"/>
                  </a:lnTo>
                  <a:lnTo>
                    <a:pt x="119" y="911"/>
                  </a:lnTo>
                  <a:lnTo>
                    <a:pt x="119" y="917"/>
                  </a:lnTo>
                  <a:lnTo>
                    <a:pt x="125" y="929"/>
                  </a:lnTo>
                  <a:lnTo>
                    <a:pt x="125" y="935"/>
                  </a:lnTo>
                  <a:lnTo>
                    <a:pt x="125" y="929"/>
                  </a:lnTo>
                  <a:lnTo>
                    <a:pt x="125" y="935"/>
                  </a:lnTo>
                  <a:lnTo>
                    <a:pt x="131" y="935"/>
                  </a:lnTo>
                  <a:lnTo>
                    <a:pt x="131" y="941"/>
                  </a:lnTo>
                  <a:lnTo>
                    <a:pt x="131" y="947"/>
                  </a:lnTo>
                  <a:lnTo>
                    <a:pt x="131" y="953"/>
                  </a:lnTo>
                  <a:lnTo>
                    <a:pt x="131" y="947"/>
                  </a:lnTo>
                  <a:lnTo>
                    <a:pt x="131" y="941"/>
                  </a:lnTo>
                  <a:lnTo>
                    <a:pt x="131" y="935"/>
                  </a:lnTo>
                  <a:lnTo>
                    <a:pt x="137" y="935"/>
                  </a:lnTo>
                  <a:lnTo>
                    <a:pt x="137" y="941"/>
                  </a:lnTo>
                  <a:lnTo>
                    <a:pt x="137" y="935"/>
                  </a:lnTo>
                  <a:lnTo>
                    <a:pt x="137" y="941"/>
                  </a:lnTo>
                  <a:lnTo>
                    <a:pt x="137" y="935"/>
                  </a:lnTo>
                  <a:lnTo>
                    <a:pt x="137" y="929"/>
                  </a:lnTo>
                  <a:lnTo>
                    <a:pt x="137" y="923"/>
                  </a:lnTo>
                  <a:lnTo>
                    <a:pt x="142" y="923"/>
                  </a:lnTo>
                  <a:lnTo>
                    <a:pt x="142" y="917"/>
                  </a:lnTo>
                  <a:lnTo>
                    <a:pt x="142" y="911"/>
                  </a:lnTo>
                  <a:lnTo>
                    <a:pt x="142" y="906"/>
                  </a:lnTo>
                  <a:lnTo>
                    <a:pt x="142" y="900"/>
                  </a:lnTo>
                  <a:lnTo>
                    <a:pt x="142" y="894"/>
                  </a:lnTo>
                  <a:lnTo>
                    <a:pt x="142" y="882"/>
                  </a:lnTo>
                  <a:lnTo>
                    <a:pt x="148" y="870"/>
                  </a:lnTo>
                  <a:lnTo>
                    <a:pt x="148" y="864"/>
                  </a:lnTo>
                  <a:lnTo>
                    <a:pt x="148" y="870"/>
                  </a:lnTo>
                  <a:lnTo>
                    <a:pt x="148" y="876"/>
                  </a:lnTo>
                  <a:lnTo>
                    <a:pt x="148" y="882"/>
                  </a:lnTo>
                  <a:lnTo>
                    <a:pt x="148" y="888"/>
                  </a:lnTo>
                  <a:lnTo>
                    <a:pt x="154" y="894"/>
                  </a:lnTo>
                  <a:lnTo>
                    <a:pt x="154" y="900"/>
                  </a:lnTo>
                  <a:lnTo>
                    <a:pt x="154" y="894"/>
                  </a:lnTo>
                  <a:lnTo>
                    <a:pt x="154" y="882"/>
                  </a:lnTo>
                  <a:lnTo>
                    <a:pt x="154" y="876"/>
                  </a:lnTo>
                  <a:lnTo>
                    <a:pt x="154" y="870"/>
                  </a:lnTo>
                  <a:lnTo>
                    <a:pt x="154" y="864"/>
                  </a:lnTo>
                  <a:lnTo>
                    <a:pt x="154" y="870"/>
                  </a:lnTo>
                  <a:lnTo>
                    <a:pt x="160" y="870"/>
                  </a:lnTo>
                  <a:lnTo>
                    <a:pt x="160" y="864"/>
                  </a:lnTo>
                  <a:lnTo>
                    <a:pt x="160" y="858"/>
                  </a:lnTo>
                  <a:lnTo>
                    <a:pt x="160" y="852"/>
                  </a:lnTo>
                  <a:lnTo>
                    <a:pt x="160" y="846"/>
                  </a:lnTo>
                  <a:lnTo>
                    <a:pt x="160" y="840"/>
                  </a:lnTo>
                  <a:lnTo>
                    <a:pt x="160" y="829"/>
                  </a:lnTo>
                  <a:lnTo>
                    <a:pt x="160" y="823"/>
                  </a:lnTo>
                  <a:lnTo>
                    <a:pt x="160" y="817"/>
                  </a:lnTo>
                  <a:lnTo>
                    <a:pt x="166" y="823"/>
                  </a:lnTo>
                  <a:lnTo>
                    <a:pt x="166" y="817"/>
                  </a:lnTo>
                  <a:lnTo>
                    <a:pt x="166" y="811"/>
                  </a:lnTo>
                  <a:lnTo>
                    <a:pt x="166" y="817"/>
                  </a:lnTo>
                  <a:lnTo>
                    <a:pt x="172" y="811"/>
                  </a:lnTo>
                  <a:lnTo>
                    <a:pt x="172" y="805"/>
                  </a:lnTo>
                  <a:lnTo>
                    <a:pt x="172" y="799"/>
                  </a:lnTo>
                  <a:lnTo>
                    <a:pt x="172" y="805"/>
                  </a:lnTo>
                  <a:lnTo>
                    <a:pt x="172" y="811"/>
                  </a:lnTo>
                  <a:lnTo>
                    <a:pt x="172" y="817"/>
                  </a:lnTo>
                  <a:lnTo>
                    <a:pt x="178" y="811"/>
                  </a:lnTo>
                  <a:lnTo>
                    <a:pt x="178" y="805"/>
                  </a:lnTo>
                  <a:lnTo>
                    <a:pt x="178" y="799"/>
                  </a:lnTo>
                  <a:lnTo>
                    <a:pt x="178" y="793"/>
                  </a:lnTo>
                  <a:lnTo>
                    <a:pt x="178" y="787"/>
                  </a:lnTo>
                  <a:lnTo>
                    <a:pt x="178" y="793"/>
                  </a:lnTo>
                  <a:lnTo>
                    <a:pt x="178" y="799"/>
                  </a:lnTo>
                  <a:lnTo>
                    <a:pt x="184" y="799"/>
                  </a:lnTo>
                  <a:lnTo>
                    <a:pt x="184" y="793"/>
                  </a:lnTo>
                  <a:lnTo>
                    <a:pt x="184" y="787"/>
                  </a:lnTo>
                  <a:lnTo>
                    <a:pt x="184" y="781"/>
                  </a:lnTo>
                  <a:lnTo>
                    <a:pt x="184" y="775"/>
                  </a:lnTo>
                  <a:lnTo>
                    <a:pt x="184" y="769"/>
                  </a:lnTo>
                  <a:lnTo>
                    <a:pt x="184" y="763"/>
                  </a:lnTo>
                  <a:lnTo>
                    <a:pt x="184" y="752"/>
                  </a:lnTo>
                  <a:lnTo>
                    <a:pt x="190" y="752"/>
                  </a:lnTo>
                  <a:lnTo>
                    <a:pt x="190" y="746"/>
                  </a:lnTo>
                  <a:lnTo>
                    <a:pt x="190" y="752"/>
                  </a:lnTo>
                  <a:lnTo>
                    <a:pt x="196" y="746"/>
                  </a:lnTo>
                  <a:lnTo>
                    <a:pt x="196" y="740"/>
                  </a:lnTo>
                  <a:lnTo>
                    <a:pt x="196" y="734"/>
                  </a:lnTo>
                  <a:lnTo>
                    <a:pt x="196" y="728"/>
                  </a:lnTo>
                  <a:lnTo>
                    <a:pt x="196" y="722"/>
                  </a:lnTo>
                  <a:lnTo>
                    <a:pt x="202" y="728"/>
                  </a:lnTo>
                  <a:lnTo>
                    <a:pt x="202" y="722"/>
                  </a:lnTo>
                  <a:lnTo>
                    <a:pt x="202" y="728"/>
                  </a:lnTo>
                  <a:lnTo>
                    <a:pt x="202" y="734"/>
                  </a:lnTo>
                  <a:lnTo>
                    <a:pt x="202" y="746"/>
                  </a:lnTo>
                  <a:lnTo>
                    <a:pt x="202" y="752"/>
                  </a:lnTo>
                  <a:lnTo>
                    <a:pt x="202" y="758"/>
                  </a:lnTo>
                  <a:lnTo>
                    <a:pt x="202" y="763"/>
                  </a:lnTo>
                  <a:lnTo>
                    <a:pt x="202" y="775"/>
                  </a:lnTo>
                  <a:lnTo>
                    <a:pt x="208" y="781"/>
                  </a:lnTo>
                  <a:lnTo>
                    <a:pt x="208" y="787"/>
                  </a:lnTo>
                  <a:lnTo>
                    <a:pt x="208" y="793"/>
                  </a:lnTo>
                  <a:lnTo>
                    <a:pt x="208" y="787"/>
                  </a:lnTo>
                  <a:lnTo>
                    <a:pt x="208" y="775"/>
                  </a:lnTo>
                  <a:lnTo>
                    <a:pt x="208" y="769"/>
                  </a:lnTo>
                  <a:lnTo>
                    <a:pt x="208" y="763"/>
                  </a:lnTo>
                  <a:lnTo>
                    <a:pt x="208" y="758"/>
                  </a:lnTo>
                  <a:lnTo>
                    <a:pt x="208" y="746"/>
                  </a:lnTo>
                  <a:lnTo>
                    <a:pt x="208" y="734"/>
                  </a:lnTo>
                  <a:lnTo>
                    <a:pt x="213" y="728"/>
                  </a:lnTo>
                  <a:lnTo>
                    <a:pt x="213" y="722"/>
                  </a:lnTo>
                  <a:lnTo>
                    <a:pt x="213" y="716"/>
                  </a:lnTo>
                  <a:lnTo>
                    <a:pt x="213" y="722"/>
                  </a:lnTo>
                  <a:lnTo>
                    <a:pt x="213" y="716"/>
                  </a:lnTo>
                  <a:lnTo>
                    <a:pt x="213" y="710"/>
                  </a:lnTo>
                  <a:lnTo>
                    <a:pt x="213" y="704"/>
                  </a:lnTo>
                  <a:lnTo>
                    <a:pt x="219" y="704"/>
                  </a:lnTo>
                  <a:lnTo>
                    <a:pt x="219" y="698"/>
                  </a:lnTo>
                  <a:lnTo>
                    <a:pt x="219" y="704"/>
                  </a:lnTo>
                  <a:lnTo>
                    <a:pt x="219" y="716"/>
                  </a:lnTo>
                  <a:lnTo>
                    <a:pt x="219" y="722"/>
                  </a:lnTo>
                  <a:lnTo>
                    <a:pt x="219" y="728"/>
                  </a:lnTo>
                  <a:lnTo>
                    <a:pt x="219" y="734"/>
                  </a:lnTo>
                  <a:lnTo>
                    <a:pt x="219" y="740"/>
                  </a:lnTo>
                  <a:lnTo>
                    <a:pt x="225" y="740"/>
                  </a:lnTo>
                  <a:lnTo>
                    <a:pt x="225" y="746"/>
                  </a:lnTo>
                  <a:lnTo>
                    <a:pt x="225" y="740"/>
                  </a:lnTo>
                  <a:lnTo>
                    <a:pt x="225" y="746"/>
                  </a:lnTo>
                  <a:lnTo>
                    <a:pt x="225" y="752"/>
                  </a:lnTo>
                  <a:lnTo>
                    <a:pt x="231" y="758"/>
                  </a:lnTo>
                  <a:lnTo>
                    <a:pt x="231" y="752"/>
                  </a:lnTo>
                  <a:lnTo>
                    <a:pt x="231" y="746"/>
                  </a:lnTo>
                  <a:lnTo>
                    <a:pt x="237" y="746"/>
                  </a:lnTo>
                  <a:lnTo>
                    <a:pt x="237" y="740"/>
                  </a:lnTo>
                  <a:lnTo>
                    <a:pt x="237" y="734"/>
                  </a:lnTo>
                  <a:lnTo>
                    <a:pt x="237" y="728"/>
                  </a:lnTo>
                  <a:lnTo>
                    <a:pt x="237" y="722"/>
                  </a:lnTo>
                  <a:lnTo>
                    <a:pt x="237" y="716"/>
                  </a:lnTo>
                  <a:lnTo>
                    <a:pt x="243" y="710"/>
                  </a:lnTo>
                  <a:lnTo>
                    <a:pt x="249" y="716"/>
                  </a:lnTo>
                  <a:lnTo>
                    <a:pt x="249" y="722"/>
                  </a:lnTo>
                  <a:lnTo>
                    <a:pt x="249" y="728"/>
                  </a:lnTo>
                  <a:lnTo>
                    <a:pt x="249" y="722"/>
                  </a:lnTo>
                  <a:lnTo>
                    <a:pt x="249" y="728"/>
                  </a:lnTo>
                  <a:lnTo>
                    <a:pt x="255" y="728"/>
                  </a:lnTo>
                  <a:lnTo>
                    <a:pt x="255" y="734"/>
                  </a:lnTo>
                  <a:lnTo>
                    <a:pt x="255" y="728"/>
                  </a:lnTo>
                  <a:lnTo>
                    <a:pt x="261" y="728"/>
                  </a:lnTo>
                  <a:lnTo>
                    <a:pt x="261" y="722"/>
                  </a:lnTo>
                  <a:lnTo>
                    <a:pt x="261" y="716"/>
                  </a:lnTo>
                  <a:lnTo>
                    <a:pt x="267" y="716"/>
                  </a:lnTo>
                  <a:lnTo>
                    <a:pt x="267" y="722"/>
                  </a:lnTo>
                  <a:lnTo>
                    <a:pt x="267" y="728"/>
                  </a:lnTo>
                  <a:lnTo>
                    <a:pt x="267" y="734"/>
                  </a:lnTo>
                  <a:lnTo>
                    <a:pt x="273" y="740"/>
                  </a:lnTo>
                  <a:lnTo>
                    <a:pt x="273" y="746"/>
                  </a:lnTo>
                  <a:lnTo>
                    <a:pt x="273" y="740"/>
                  </a:lnTo>
                  <a:lnTo>
                    <a:pt x="273" y="734"/>
                  </a:lnTo>
                  <a:lnTo>
                    <a:pt x="273" y="728"/>
                  </a:lnTo>
                  <a:lnTo>
                    <a:pt x="273" y="734"/>
                  </a:lnTo>
                  <a:lnTo>
                    <a:pt x="279" y="734"/>
                  </a:lnTo>
                  <a:lnTo>
                    <a:pt x="279" y="740"/>
                  </a:lnTo>
                  <a:lnTo>
                    <a:pt x="279" y="746"/>
                  </a:lnTo>
                  <a:lnTo>
                    <a:pt x="279" y="752"/>
                  </a:lnTo>
                  <a:lnTo>
                    <a:pt x="279" y="758"/>
                  </a:lnTo>
                  <a:lnTo>
                    <a:pt x="285" y="752"/>
                  </a:lnTo>
                  <a:lnTo>
                    <a:pt x="285" y="746"/>
                  </a:lnTo>
                  <a:lnTo>
                    <a:pt x="285" y="740"/>
                  </a:lnTo>
                  <a:lnTo>
                    <a:pt x="285" y="734"/>
                  </a:lnTo>
                  <a:lnTo>
                    <a:pt x="285" y="740"/>
                  </a:lnTo>
                  <a:lnTo>
                    <a:pt x="285" y="746"/>
                  </a:lnTo>
                  <a:lnTo>
                    <a:pt x="290" y="746"/>
                  </a:lnTo>
                  <a:lnTo>
                    <a:pt x="290" y="752"/>
                  </a:lnTo>
                  <a:lnTo>
                    <a:pt x="290" y="746"/>
                  </a:lnTo>
                  <a:lnTo>
                    <a:pt x="290" y="740"/>
                  </a:lnTo>
                  <a:lnTo>
                    <a:pt x="296" y="740"/>
                  </a:lnTo>
                  <a:lnTo>
                    <a:pt x="296" y="746"/>
                  </a:lnTo>
                  <a:lnTo>
                    <a:pt x="296" y="740"/>
                  </a:lnTo>
                  <a:lnTo>
                    <a:pt x="296" y="734"/>
                  </a:lnTo>
                  <a:lnTo>
                    <a:pt x="296" y="728"/>
                  </a:lnTo>
                  <a:lnTo>
                    <a:pt x="302" y="728"/>
                  </a:lnTo>
                  <a:lnTo>
                    <a:pt x="302" y="734"/>
                  </a:lnTo>
                  <a:lnTo>
                    <a:pt x="302" y="740"/>
                  </a:lnTo>
                  <a:lnTo>
                    <a:pt x="302" y="746"/>
                  </a:lnTo>
                  <a:lnTo>
                    <a:pt x="302" y="752"/>
                  </a:lnTo>
                  <a:lnTo>
                    <a:pt x="302" y="758"/>
                  </a:lnTo>
                  <a:lnTo>
                    <a:pt x="308" y="758"/>
                  </a:lnTo>
                  <a:lnTo>
                    <a:pt x="308" y="763"/>
                  </a:lnTo>
                  <a:lnTo>
                    <a:pt x="308" y="769"/>
                  </a:lnTo>
                  <a:lnTo>
                    <a:pt x="308" y="763"/>
                  </a:lnTo>
                  <a:lnTo>
                    <a:pt x="308" y="758"/>
                  </a:lnTo>
                  <a:lnTo>
                    <a:pt x="308" y="763"/>
                  </a:lnTo>
                  <a:lnTo>
                    <a:pt x="314" y="763"/>
                  </a:lnTo>
                  <a:lnTo>
                    <a:pt x="314" y="758"/>
                  </a:lnTo>
                  <a:lnTo>
                    <a:pt x="314" y="752"/>
                  </a:lnTo>
                  <a:lnTo>
                    <a:pt x="314" y="746"/>
                  </a:lnTo>
                  <a:lnTo>
                    <a:pt x="314" y="752"/>
                  </a:lnTo>
                  <a:lnTo>
                    <a:pt x="314" y="758"/>
                  </a:lnTo>
                  <a:lnTo>
                    <a:pt x="314" y="763"/>
                  </a:lnTo>
                  <a:lnTo>
                    <a:pt x="320" y="763"/>
                  </a:lnTo>
                  <a:lnTo>
                    <a:pt x="320" y="758"/>
                  </a:lnTo>
                  <a:lnTo>
                    <a:pt x="320" y="752"/>
                  </a:lnTo>
                  <a:lnTo>
                    <a:pt x="320" y="746"/>
                  </a:lnTo>
                  <a:lnTo>
                    <a:pt x="320" y="752"/>
                  </a:lnTo>
                  <a:lnTo>
                    <a:pt x="326" y="752"/>
                  </a:lnTo>
                  <a:lnTo>
                    <a:pt x="326" y="758"/>
                  </a:lnTo>
                  <a:lnTo>
                    <a:pt x="326" y="752"/>
                  </a:lnTo>
                  <a:lnTo>
                    <a:pt x="332" y="758"/>
                  </a:lnTo>
                  <a:lnTo>
                    <a:pt x="332" y="763"/>
                  </a:lnTo>
                  <a:lnTo>
                    <a:pt x="332" y="769"/>
                  </a:lnTo>
                  <a:lnTo>
                    <a:pt x="332" y="775"/>
                  </a:lnTo>
                  <a:lnTo>
                    <a:pt x="338" y="775"/>
                  </a:lnTo>
                  <a:lnTo>
                    <a:pt x="338" y="781"/>
                  </a:lnTo>
                  <a:lnTo>
                    <a:pt x="338" y="775"/>
                  </a:lnTo>
                  <a:lnTo>
                    <a:pt x="338" y="781"/>
                  </a:lnTo>
                  <a:lnTo>
                    <a:pt x="344" y="781"/>
                  </a:lnTo>
                  <a:lnTo>
                    <a:pt x="344" y="775"/>
                  </a:lnTo>
                  <a:lnTo>
                    <a:pt x="344" y="769"/>
                  </a:lnTo>
                  <a:lnTo>
                    <a:pt x="344" y="763"/>
                  </a:lnTo>
                  <a:lnTo>
                    <a:pt x="344" y="758"/>
                  </a:lnTo>
                  <a:lnTo>
                    <a:pt x="350" y="752"/>
                  </a:lnTo>
                  <a:lnTo>
                    <a:pt x="350" y="740"/>
                  </a:lnTo>
                  <a:lnTo>
                    <a:pt x="350" y="734"/>
                  </a:lnTo>
                  <a:lnTo>
                    <a:pt x="350" y="722"/>
                  </a:lnTo>
                  <a:lnTo>
                    <a:pt x="350" y="716"/>
                  </a:lnTo>
                  <a:lnTo>
                    <a:pt x="350" y="710"/>
                  </a:lnTo>
                  <a:lnTo>
                    <a:pt x="356" y="710"/>
                  </a:lnTo>
                  <a:lnTo>
                    <a:pt x="356" y="716"/>
                  </a:lnTo>
                  <a:lnTo>
                    <a:pt x="356" y="710"/>
                  </a:lnTo>
                  <a:lnTo>
                    <a:pt x="356" y="704"/>
                  </a:lnTo>
                  <a:lnTo>
                    <a:pt x="356" y="692"/>
                  </a:lnTo>
                  <a:lnTo>
                    <a:pt x="356" y="681"/>
                  </a:lnTo>
                  <a:lnTo>
                    <a:pt x="356" y="675"/>
                  </a:lnTo>
                  <a:lnTo>
                    <a:pt x="356" y="669"/>
                  </a:lnTo>
                  <a:lnTo>
                    <a:pt x="361" y="669"/>
                  </a:lnTo>
                  <a:lnTo>
                    <a:pt x="361" y="663"/>
                  </a:lnTo>
                  <a:lnTo>
                    <a:pt x="361" y="657"/>
                  </a:lnTo>
                  <a:lnTo>
                    <a:pt x="361" y="651"/>
                  </a:lnTo>
                  <a:lnTo>
                    <a:pt x="361" y="645"/>
                  </a:lnTo>
                  <a:lnTo>
                    <a:pt x="361" y="639"/>
                  </a:lnTo>
                  <a:lnTo>
                    <a:pt x="361" y="627"/>
                  </a:lnTo>
                  <a:lnTo>
                    <a:pt x="361" y="615"/>
                  </a:lnTo>
                  <a:lnTo>
                    <a:pt x="361" y="598"/>
                  </a:lnTo>
                  <a:lnTo>
                    <a:pt x="361" y="586"/>
                  </a:lnTo>
                  <a:lnTo>
                    <a:pt x="361" y="580"/>
                  </a:lnTo>
                  <a:lnTo>
                    <a:pt x="361" y="568"/>
                  </a:lnTo>
                  <a:lnTo>
                    <a:pt x="367" y="556"/>
                  </a:lnTo>
                  <a:lnTo>
                    <a:pt x="367" y="544"/>
                  </a:lnTo>
                  <a:lnTo>
                    <a:pt x="367" y="539"/>
                  </a:lnTo>
                  <a:lnTo>
                    <a:pt x="367" y="533"/>
                  </a:lnTo>
                  <a:lnTo>
                    <a:pt x="367" y="521"/>
                  </a:lnTo>
                  <a:lnTo>
                    <a:pt x="367" y="503"/>
                  </a:lnTo>
                  <a:lnTo>
                    <a:pt x="367" y="497"/>
                  </a:lnTo>
                  <a:lnTo>
                    <a:pt x="367" y="485"/>
                  </a:lnTo>
                  <a:lnTo>
                    <a:pt x="367" y="473"/>
                  </a:lnTo>
                  <a:lnTo>
                    <a:pt x="367" y="462"/>
                  </a:lnTo>
                  <a:lnTo>
                    <a:pt x="367" y="444"/>
                  </a:lnTo>
                  <a:lnTo>
                    <a:pt x="373" y="432"/>
                  </a:lnTo>
                  <a:lnTo>
                    <a:pt x="373" y="426"/>
                  </a:lnTo>
                  <a:lnTo>
                    <a:pt x="373" y="420"/>
                  </a:lnTo>
                  <a:lnTo>
                    <a:pt x="373" y="414"/>
                  </a:lnTo>
                  <a:lnTo>
                    <a:pt x="373" y="396"/>
                  </a:lnTo>
                  <a:lnTo>
                    <a:pt x="373" y="385"/>
                  </a:lnTo>
                  <a:lnTo>
                    <a:pt x="373" y="373"/>
                  </a:lnTo>
                  <a:lnTo>
                    <a:pt x="373" y="361"/>
                  </a:lnTo>
                  <a:lnTo>
                    <a:pt x="373" y="349"/>
                  </a:lnTo>
                  <a:lnTo>
                    <a:pt x="373" y="337"/>
                  </a:lnTo>
                  <a:lnTo>
                    <a:pt x="373" y="320"/>
                  </a:lnTo>
                  <a:lnTo>
                    <a:pt x="379" y="308"/>
                  </a:lnTo>
                  <a:lnTo>
                    <a:pt x="379" y="296"/>
                  </a:lnTo>
                  <a:lnTo>
                    <a:pt x="379" y="284"/>
                  </a:lnTo>
                  <a:lnTo>
                    <a:pt x="379" y="278"/>
                  </a:lnTo>
                  <a:lnTo>
                    <a:pt x="379" y="272"/>
                  </a:lnTo>
                  <a:lnTo>
                    <a:pt x="379" y="260"/>
                  </a:lnTo>
                  <a:lnTo>
                    <a:pt x="379" y="243"/>
                  </a:lnTo>
                  <a:lnTo>
                    <a:pt x="379" y="225"/>
                  </a:lnTo>
                  <a:lnTo>
                    <a:pt x="379" y="207"/>
                  </a:lnTo>
                  <a:lnTo>
                    <a:pt x="379" y="189"/>
                  </a:lnTo>
                  <a:lnTo>
                    <a:pt x="379" y="172"/>
                  </a:lnTo>
                  <a:lnTo>
                    <a:pt x="385" y="160"/>
                  </a:lnTo>
                  <a:lnTo>
                    <a:pt x="385" y="148"/>
                  </a:lnTo>
                  <a:lnTo>
                    <a:pt x="385" y="136"/>
                  </a:lnTo>
                  <a:lnTo>
                    <a:pt x="385" y="130"/>
                  </a:lnTo>
                  <a:lnTo>
                    <a:pt x="385" y="118"/>
                  </a:lnTo>
                  <a:lnTo>
                    <a:pt x="385" y="112"/>
                  </a:lnTo>
                  <a:lnTo>
                    <a:pt x="385" y="101"/>
                  </a:lnTo>
                  <a:lnTo>
                    <a:pt x="385" y="95"/>
                  </a:lnTo>
                  <a:lnTo>
                    <a:pt x="385" y="89"/>
                  </a:lnTo>
                  <a:lnTo>
                    <a:pt x="385" y="83"/>
                  </a:lnTo>
                  <a:lnTo>
                    <a:pt x="385" y="77"/>
                  </a:lnTo>
                  <a:lnTo>
                    <a:pt x="391" y="77"/>
                  </a:lnTo>
                  <a:lnTo>
                    <a:pt x="391" y="65"/>
                  </a:lnTo>
                  <a:lnTo>
                    <a:pt x="391" y="59"/>
                  </a:lnTo>
                  <a:lnTo>
                    <a:pt x="391" y="47"/>
                  </a:lnTo>
                  <a:lnTo>
                    <a:pt x="391" y="41"/>
                  </a:lnTo>
                  <a:lnTo>
                    <a:pt x="391" y="29"/>
                  </a:lnTo>
                  <a:lnTo>
                    <a:pt x="391" y="24"/>
                  </a:lnTo>
                  <a:lnTo>
                    <a:pt x="391" y="12"/>
                  </a:lnTo>
                  <a:lnTo>
                    <a:pt x="391" y="6"/>
                  </a:lnTo>
                  <a:lnTo>
                    <a:pt x="391" y="0"/>
                  </a:lnTo>
                  <a:lnTo>
                    <a:pt x="391" y="6"/>
                  </a:lnTo>
                  <a:lnTo>
                    <a:pt x="397" y="12"/>
                  </a:lnTo>
                  <a:lnTo>
                    <a:pt x="397" y="18"/>
                  </a:lnTo>
                  <a:lnTo>
                    <a:pt x="397" y="29"/>
                  </a:lnTo>
                  <a:lnTo>
                    <a:pt x="397" y="41"/>
                  </a:lnTo>
                  <a:lnTo>
                    <a:pt x="397" y="53"/>
                  </a:lnTo>
                  <a:lnTo>
                    <a:pt x="397" y="59"/>
                  </a:lnTo>
                  <a:lnTo>
                    <a:pt x="397" y="65"/>
                  </a:lnTo>
                  <a:lnTo>
                    <a:pt x="397" y="71"/>
                  </a:lnTo>
                  <a:lnTo>
                    <a:pt x="397" y="77"/>
                  </a:lnTo>
                  <a:lnTo>
                    <a:pt x="397" y="83"/>
                  </a:lnTo>
                  <a:lnTo>
                    <a:pt x="403" y="95"/>
                  </a:lnTo>
                  <a:lnTo>
                    <a:pt x="403" y="106"/>
                  </a:lnTo>
                  <a:lnTo>
                    <a:pt x="403" y="112"/>
                  </a:lnTo>
                  <a:lnTo>
                    <a:pt x="403" y="118"/>
                  </a:lnTo>
                  <a:lnTo>
                    <a:pt x="403" y="124"/>
                  </a:lnTo>
                  <a:lnTo>
                    <a:pt x="403" y="130"/>
                  </a:lnTo>
                  <a:lnTo>
                    <a:pt x="403" y="142"/>
                  </a:lnTo>
                  <a:lnTo>
                    <a:pt x="403" y="160"/>
                  </a:lnTo>
                  <a:lnTo>
                    <a:pt x="403" y="166"/>
                  </a:lnTo>
                  <a:lnTo>
                    <a:pt x="403" y="177"/>
                  </a:lnTo>
                  <a:lnTo>
                    <a:pt x="403" y="183"/>
                  </a:lnTo>
                  <a:lnTo>
                    <a:pt x="409" y="189"/>
                  </a:lnTo>
                  <a:lnTo>
                    <a:pt x="409" y="201"/>
                  </a:lnTo>
                  <a:lnTo>
                    <a:pt x="409" y="213"/>
                  </a:lnTo>
                  <a:lnTo>
                    <a:pt x="409" y="225"/>
                  </a:lnTo>
                  <a:lnTo>
                    <a:pt x="409" y="248"/>
                  </a:lnTo>
                  <a:lnTo>
                    <a:pt x="409" y="266"/>
                  </a:lnTo>
                  <a:lnTo>
                    <a:pt x="409" y="278"/>
                  </a:lnTo>
                  <a:lnTo>
                    <a:pt x="409" y="296"/>
                  </a:lnTo>
                  <a:lnTo>
                    <a:pt x="409" y="308"/>
                  </a:lnTo>
                  <a:lnTo>
                    <a:pt x="409" y="320"/>
                  </a:lnTo>
                  <a:lnTo>
                    <a:pt x="409" y="331"/>
                  </a:lnTo>
                  <a:lnTo>
                    <a:pt x="415" y="349"/>
                  </a:lnTo>
                  <a:lnTo>
                    <a:pt x="415" y="361"/>
                  </a:lnTo>
                  <a:lnTo>
                    <a:pt x="415" y="373"/>
                  </a:lnTo>
                  <a:lnTo>
                    <a:pt x="415" y="391"/>
                  </a:lnTo>
                  <a:lnTo>
                    <a:pt x="415" y="408"/>
                  </a:lnTo>
                  <a:lnTo>
                    <a:pt x="415" y="426"/>
                  </a:lnTo>
                  <a:lnTo>
                    <a:pt x="415" y="450"/>
                  </a:lnTo>
                  <a:lnTo>
                    <a:pt x="415" y="468"/>
                  </a:lnTo>
                  <a:lnTo>
                    <a:pt x="415" y="479"/>
                  </a:lnTo>
                  <a:lnTo>
                    <a:pt x="415" y="491"/>
                  </a:lnTo>
                  <a:lnTo>
                    <a:pt x="415" y="509"/>
                  </a:lnTo>
                  <a:lnTo>
                    <a:pt x="415" y="521"/>
                  </a:lnTo>
                  <a:lnTo>
                    <a:pt x="421" y="539"/>
                  </a:lnTo>
                  <a:lnTo>
                    <a:pt x="421" y="556"/>
                  </a:lnTo>
                  <a:lnTo>
                    <a:pt x="421" y="574"/>
                  </a:lnTo>
                  <a:lnTo>
                    <a:pt x="421" y="586"/>
                  </a:lnTo>
                  <a:lnTo>
                    <a:pt x="421" y="592"/>
                  </a:lnTo>
                  <a:lnTo>
                    <a:pt x="421" y="604"/>
                  </a:lnTo>
                  <a:lnTo>
                    <a:pt x="421" y="610"/>
                  </a:lnTo>
                  <a:lnTo>
                    <a:pt x="421" y="621"/>
                  </a:lnTo>
                  <a:lnTo>
                    <a:pt x="421" y="633"/>
                  </a:lnTo>
                  <a:lnTo>
                    <a:pt x="421" y="645"/>
                  </a:lnTo>
                  <a:lnTo>
                    <a:pt x="421" y="651"/>
                  </a:lnTo>
                  <a:lnTo>
                    <a:pt x="427" y="669"/>
                  </a:lnTo>
                  <a:lnTo>
                    <a:pt x="427" y="687"/>
                  </a:lnTo>
                  <a:lnTo>
                    <a:pt x="427" y="698"/>
                  </a:lnTo>
                  <a:lnTo>
                    <a:pt x="427" y="716"/>
                  </a:lnTo>
                  <a:lnTo>
                    <a:pt x="427" y="728"/>
                  </a:lnTo>
                  <a:lnTo>
                    <a:pt x="427" y="740"/>
                  </a:lnTo>
                  <a:lnTo>
                    <a:pt x="427" y="752"/>
                  </a:lnTo>
                  <a:lnTo>
                    <a:pt x="427" y="763"/>
                  </a:lnTo>
                  <a:lnTo>
                    <a:pt x="427" y="775"/>
                  </a:lnTo>
                  <a:lnTo>
                    <a:pt x="427" y="787"/>
                  </a:lnTo>
                  <a:lnTo>
                    <a:pt x="427" y="799"/>
                  </a:lnTo>
                  <a:lnTo>
                    <a:pt x="433" y="811"/>
                  </a:lnTo>
                  <a:lnTo>
                    <a:pt x="433" y="829"/>
                  </a:lnTo>
                  <a:lnTo>
                    <a:pt x="433" y="846"/>
                  </a:lnTo>
                  <a:lnTo>
                    <a:pt x="433" y="864"/>
                  </a:lnTo>
                  <a:lnTo>
                    <a:pt x="433" y="876"/>
                  </a:lnTo>
                  <a:lnTo>
                    <a:pt x="433" y="894"/>
                  </a:lnTo>
                  <a:lnTo>
                    <a:pt x="433" y="911"/>
                  </a:lnTo>
                  <a:lnTo>
                    <a:pt x="433" y="923"/>
                  </a:lnTo>
                  <a:lnTo>
                    <a:pt x="433" y="941"/>
                  </a:lnTo>
                  <a:lnTo>
                    <a:pt x="433" y="947"/>
                  </a:lnTo>
                  <a:lnTo>
                    <a:pt x="433" y="953"/>
                  </a:lnTo>
                  <a:lnTo>
                    <a:pt x="438" y="965"/>
                  </a:lnTo>
                  <a:lnTo>
                    <a:pt x="438" y="971"/>
                  </a:lnTo>
                  <a:lnTo>
                    <a:pt x="438" y="977"/>
                  </a:lnTo>
                  <a:lnTo>
                    <a:pt x="438" y="982"/>
                  </a:lnTo>
                  <a:lnTo>
                    <a:pt x="438" y="988"/>
                  </a:lnTo>
                  <a:lnTo>
                    <a:pt x="438" y="994"/>
                  </a:lnTo>
                  <a:lnTo>
                    <a:pt x="438" y="1000"/>
                  </a:lnTo>
                  <a:lnTo>
                    <a:pt x="438" y="1012"/>
                  </a:lnTo>
                  <a:lnTo>
                    <a:pt x="438" y="1024"/>
                  </a:lnTo>
                  <a:lnTo>
                    <a:pt x="444" y="1036"/>
                  </a:lnTo>
                  <a:lnTo>
                    <a:pt x="444" y="1042"/>
                  </a:lnTo>
                  <a:lnTo>
                    <a:pt x="444" y="1048"/>
                  </a:lnTo>
                  <a:lnTo>
                    <a:pt x="444" y="1053"/>
                  </a:lnTo>
                  <a:lnTo>
                    <a:pt x="444" y="1059"/>
                  </a:lnTo>
                  <a:lnTo>
                    <a:pt x="444" y="1065"/>
                  </a:lnTo>
                  <a:lnTo>
                    <a:pt x="444" y="1077"/>
                  </a:lnTo>
                  <a:lnTo>
                    <a:pt x="444" y="1083"/>
                  </a:lnTo>
                  <a:lnTo>
                    <a:pt x="450" y="1083"/>
                  </a:lnTo>
                  <a:lnTo>
                    <a:pt x="450" y="1077"/>
                  </a:lnTo>
                  <a:lnTo>
                    <a:pt x="450" y="1071"/>
                  </a:lnTo>
                  <a:lnTo>
                    <a:pt x="450" y="1065"/>
                  </a:lnTo>
                  <a:lnTo>
                    <a:pt x="450" y="1059"/>
                  </a:lnTo>
                  <a:lnTo>
                    <a:pt x="456" y="1048"/>
                  </a:lnTo>
                  <a:lnTo>
                    <a:pt x="456" y="1036"/>
                  </a:lnTo>
                  <a:lnTo>
                    <a:pt x="456" y="1024"/>
                  </a:lnTo>
                  <a:lnTo>
                    <a:pt x="456" y="1018"/>
                  </a:lnTo>
                  <a:lnTo>
                    <a:pt x="456" y="1012"/>
                  </a:lnTo>
                  <a:lnTo>
                    <a:pt x="456" y="1006"/>
                  </a:lnTo>
                  <a:lnTo>
                    <a:pt x="456" y="1000"/>
                  </a:lnTo>
                  <a:lnTo>
                    <a:pt x="456" y="1006"/>
                  </a:lnTo>
                  <a:lnTo>
                    <a:pt x="462" y="1006"/>
                  </a:lnTo>
                  <a:lnTo>
                    <a:pt x="462" y="1012"/>
                  </a:lnTo>
                  <a:lnTo>
                    <a:pt x="462" y="1018"/>
                  </a:lnTo>
                  <a:lnTo>
                    <a:pt x="462" y="1030"/>
                  </a:lnTo>
                  <a:lnTo>
                    <a:pt x="462" y="1036"/>
                  </a:lnTo>
                  <a:lnTo>
                    <a:pt x="462" y="1030"/>
                  </a:lnTo>
                  <a:lnTo>
                    <a:pt x="462" y="1024"/>
                  </a:lnTo>
                  <a:lnTo>
                    <a:pt x="468" y="1018"/>
                  </a:lnTo>
                  <a:lnTo>
                    <a:pt x="468" y="1006"/>
                  </a:lnTo>
                  <a:lnTo>
                    <a:pt x="468" y="994"/>
                  </a:lnTo>
                  <a:lnTo>
                    <a:pt x="468" y="982"/>
                  </a:lnTo>
                  <a:lnTo>
                    <a:pt x="468" y="977"/>
                  </a:lnTo>
                  <a:lnTo>
                    <a:pt x="468" y="965"/>
                  </a:lnTo>
                  <a:lnTo>
                    <a:pt x="468" y="959"/>
                  </a:lnTo>
                  <a:lnTo>
                    <a:pt x="468" y="953"/>
                  </a:lnTo>
                  <a:lnTo>
                    <a:pt x="468" y="947"/>
                  </a:lnTo>
                  <a:lnTo>
                    <a:pt x="468" y="941"/>
                  </a:lnTo>
                  <a:lnTo>
                    <a:pt x="468" y="929"/>
                  </a:lnTo>
                  <a:lnTo>
                    <a:pt x="474" y="917"/>
                  </a:lnTo>
                  <a:lnTo>
                    <a:pt x="474" y="906"/>
                  </a:lnTo>
                  <a:lnTo>
                    <a:pt x="474" y="894"/>
                  </a:lnTo>
                  <a:lnTo>
                    <a:pt x="474" y="888"/>
                  </a:lnTo>
                  <a:lnTo>
                    <a:pt x="474" y="882"/>
                  </a:lnTo>
                  <a:lnTo>
                    <a:pt x="474" y="888"/>
                  </a:lnTo>
                  <a:lnTo>
                    <a:pt x="474" y="894"/>
                  </a:lnTo>
                  <a:lnTo>
                    <a:pt x="474" y="900"/>
                  </a:lnTo>
                  <a:lnTo>
                    <a:pt x="474" y="906"/>
                  </a:lnTo>
                  <a:lnTo>
                    <a:pt x="480" y="911"/>
                  </a:lnTo>
                  <a:lnTo>
                    <a:pt x="480" y="906"/>
                  </a:lnTo>
                  <a:lnTo>
                    <a:pt x="480" y="900"/>
                  </a:lnTo>
                  <a:lnTo>
                    <a:pt x="480" y="894"/>
                  </a:lnTo>
                  <a:lnTo>
                    <a:pt x="480" y="888"/>
                  </a:lnTo>
                  <a:lnTo>
                    <a:pt x="480" y="882"/>
                  </a:lnTo>
                  <a:lnTo>
                    <a:pt x="486" y="876"/>
                  </a:lnTo>
                  <a:lnTo>
                    <a:pt x="486" y="870"/>
                  </a:lnTo>
                  <a:lnTo>
                    <a:pt x="486" y="864"/>
                  </a:lnTo>
                  <a:lnTo>
                    <a:pt x="486" y="858"/>
                  </a:lnTo>
                  <a:lnTo>
                    <a:pt x="486" y="852"/>
                  </a:lnTo>
                  <a:lnTo>
                    <a:pt x="486" y="846"/>
                  </a:lnTo>
                  <a:lnTo>
                    <a:pt x="492" y="846"/>
                  </a:lnTo>
                  <a:lnTo>
                    <a:pt x="492" y="840"/>
                  </a:lnTo>
                  <a:lnTo>
                    <a:pt x="492" y="834"/>
                  </a:lnTo>
                  <a:lnTo>
                    <a:pt x="492" y="829"/>
                  </a:lnTo>
                  <a:lnTo>
                    <a:pt x="498" y="829"/>
                  </a:lnTo>
                  <a:lnTo>
                    <a:pt x="498" y="823"/>
                  </a:lnTo>
                  <a:lnTo>
                    <a:pt x="504" y="817"/>
                  </a:lnTo>
                  <a:lnTo>
                    <a:pt x="504" y="811"/>
                  </a:lnTo>
                  <a:lnTo>
                    <a:pt x="504" y="805"/>
                  </a:lnTo>
                  <a:lnTo>
                    <a:pt x="504" y="799"/>
                  </a:lnTo>
                  <a:lnTo>
                    <a:pt x="504" y="793"/>
                  </a:lnTo>
                  <a:lnTo>
                    <a:pt x="504" y="787"/>
                  </a:lnTo>
                  <a:lnTo>
                    <a:pt x="504" y="793"/>
                  </a:lnTo>
                  <a:lnTo>
                    <a:pt x="509" y="793"/>
                  </a:lnTo>
                  <a:lnTo>
                    <a:pt x="509" y="799"/>
                  </a:lnTo>
                  <a:lnTo>
                    <a:pt x="509" y="793"/>
                  </a:lnTo>
                  <a:lnTo>
                    <a:pt x="509" y="787"/>
                  </a:lnTo>
                  <a:lnTo>
                    <a:pt x="509" y="781"/>
                  </a:lnTo>
                  <a:lnTo>
                    <a:pt x="509" y="787"/>
                  </a:lnTo>
                  <a:lnTo>
                    <a:pt x="509" y="781"/>
                  </a:lnTo>
                  <a:lnTo>
                    <a:pt x="515" y="775"/>
                  </a:lnTo>
                  <a:lnTo>
                    <a:pt x="515" y="769"/>
                  </a:lnTo>
                  <a:lnTo>
                    <a:pt x="515" y="763"/>
                  </a:lnTo>
                  <a:lnTo>
                    <a:pt x="515" y="758"/>
                  </a:lnTo>
                  <a:lnTo>
                    <a:pt x="515" y="752"/>
                  </a:lnTo>
                  <a:lnTo>
                    <a:pt x="515" y="746"/>
                  </a:lnTo>
                  <a:lnTo>
                    <a:pt x="515" y="740"/>
                  </a:lnTo>
                  <a:lnTo>
                    <a:pt x="515" y="746"/>
                  </a:lnTo>
                  <a:lnTo>
                    <a:pt x="521" y="752"/>
                  </a:lnTo>
                  <a:lnTo>
                    <a:pt x="521" y="758"/>
                  </a:lnTo>
                  <a:lnTo>
                    <a:pt x="521" y="763"/>
                  </a:lnTo>
                  <a:lnTo>
                    <a:pt x="521" y="769"/>
                  </a:lnTo>
                  <a:lnTo>
                    <a:pt x="527" y="769"/>
                  </a:lnTo>
                  <a:lnTo>
                    <a:pt x="527" y="775"/>
                  </a:lnTo>
                  <a:lnTo>
                    <a:pt x="527" y="781"/>
                  </a:lnTo>
                  <a:lnTo>
                    <a:pt x="527" y="775"/>
                  </a:lnTo>
                  <a:lnTo>
                    <a:pt x="527" y="769"/>
                  </a:lnTo>
                  <a:lnTo>
                    <a:pt x="527" y="775"/>
                  </a:lnTo>
                  <a:lnTo>
                    <a:pt x="527" y="781"/>
                  </a:lnTo>
                  <a:lnTo>
                    <a:pt x="527" y="787"/>
                  </a:lnTo>
                  <a:lnTo>
                    <a:pt x="527" y="793"/>
                  </a:lnTo>
                  <a:lnTo>
                    <a:pt x="533" y="793"/>
                  </a:lnTo>
                  <a:lnTo>
                    <a:pt x="533" y="787"/>
                  </a:lnTo>
                  <a:lnTo>
                    <a:pt x="533" y="781"/>
                  </a:lnTo>
                  <a:lnTo>
                    <a:pt x="533" y="787"/>
                  </a:lnTo>
                  <a:lnTo>
                    <a:pt x="533" y="793"/>
                  </a:lnTo>
                  <a:lnTo>
                    <a:pt x="533" y="787"/>
                  </a:lnTo>
                  <a:lnTo>
                    <a:pt x="539" y="787"/>
                  </a:lnTo>
                  <a:lnTo>
                    <a:pt x="539" y="781"/>
                  </a:lnTo>
                  <a:lnTo>
                    <a:pt x="539" y="775"/>
                  </a:lnTo>
                  <a:lnTo>
                    <a:pt x="539" y="769"/>
                  </a:lnTo>
                  <a:lnTo>
                    <a:pt x="545" y="758"/>
                  </a:lnTo>
                  <a:lnTo>
                    <a:pt x="545" y="752"/>
                  </a:lnTo>
                  <a:lnTo>
                    <a:pt x="545" y="746"/>
                  </a:lnTo>
                  <a:lnTo>
                    <a:pt x="545" y="740"/>
                  </a:lnTo>
                  <a:lnTo>
                    <a:pt x="545" y="746"/>
                  </a:lnTo>
                  <a:lnTo>
                    <a:pt x="551" y="746"/>
                  </a:lnTo>
                  <a:lnTo>
                    <a:pt x="551" y="752"/>
                  </a:lnTo>
                  <a:lnTo>
                    <a:pt x="551" y="758"/>
                  </a:lnTo>
                  <a:lnTo>
                    <a:pt x="551" y="763"/>
                  </a:lnTo>
                  <a:lnTo>
                    <a:pt x="551" y="769"/>
                  </a:lnTo>
                  <a:lnTo>
                    <a:pt x="551" y="775"/>
                  </a:lnTo>
                  <a:lnTo>
                    <a:pt x="551" y="781"/>
                  </a:lnTo>
                  <a:lnTo>
                    <a:pt x="551" y="787"/>
                  </a:lnTo>
                  <a:lnTo>
                    <a:pt x="551" y="793"/>
                  </a:lnTo>
                  <a:lnTo>
                    <a:pt x="557" y="793"/>
                  </a:lnTo>
                  <a:lnTo>
                    <a:pt x="557" y="787"/>
                  </a:lnTo>
                  <a:lnTo>
                    <a:pt x="557" y="775"/>
                  </a:lnTo>
                  <a:lnTo>
                    <a:pt x="557" y="769"/>
                  </a:lnTo>
                  <a:lnTo>
                    <a:pt x="557" y="763"/>
                  </a:lnTo>
                  <a:lnTo>
                    <a:pt x="557" y="758"/>
                  </a:lnTo>
                  <a:lnTo>
                    <a:pt x="563" y="758"/>
                  </a:lnTo>
                  <a:lnTo>
                    <a:pt x="563" y="763"/>
                  </a:lnTo>
                  <a:lnTo>
                    <a:pt x="563" y="758"/>
                  </a:lnTo>
                  <a:lnTo>
                    <a:pt x="563" y="763"/>
                  </a:lnTo>
                  <a:lnTo>
                    <a:pt x="569" y="763"/>
                  </a:lnTo>
                  <a:lnTo>
                    <a:pt x="569" y="758"/>
                  </a:lnTo>
                  <a:lnTo>
                    <a:pt x="569" y="752"/>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 name="Freeform 99">
              <a:extLst>
                <a:ext uri="{FF2B5EF4-FFF2-40B4-BE49-F238E27FC236}">
                  <a16:creationId xmlns:a16="http://schemas.microsoft.com/office/drawing/2014/main" id="{E68841CB-0F8E-58E4-BD62-C3A256DEDC01}"/>
                </a:ext>
              </a:extLst>
            </p:cNvPr>
            <p:cNvSpPr>
              <a:spLocks/>
            </p:cNvSpPr>
            <p:nvPr/>
          </p:nvSpPr>
          <p:spPr bwMode="auto">
            <a:xfrm>
              <a:off x="2294" y="617"/>
              <a:ext cx="550" cy="1414"/>
            </a:xfrm>
            <a:custGeom>
              <a:avLst/>
              <a:gdLst>
                <a:gd name="T0" fmla="*/ 6 w 550"/>
                <a:gd name="T1" fmla="*/ 1071 h 1414"/>
                <a:gd name="T2" fmla="*/ 17 w 550"/>
                <a:gd name="T3" fmla="*/ 1065 h 1414"/>
                <a:gd name="T4" fmla="*/ 29 w 550"/>
                <a:gd name="T5" fmla="*/ 1018 h 1414"/>
                <a:gd name="T6" fmla="*/ 35 w 550"/>
                <a:gd name="T7" fmla="*/ 1035 h 1414"/>
                <a:gd name="T8" fmla="*/ 53 w 550"/>
                <a:gd name="T9" fmla="*/ 1053 h 1414"/>
                <a:gd name="T10" fmla="*/ 71 w 550"/>
                <a:gd name="T11" fmla="*/ 1030 h 1414"/>
                <a:gd name="T12" fmla="*/ 77 w 550"/>
                <a:gd name="T13" fmla="*/ 941 h 1414"/>
                <a:gd name="T14" fmla="*/ 83 w 550"/>
                <a:gd name="T15" fmla="*/ 846 h 1414"/>
                <a:gd name="T16" fmla="*/ 88 w 550"/>
                <a:gd name="T17" fmla="*/ 763 h 1414"/>
                <a:gd name="T18" fmla="*/ 94 w 550"/>
                <a:gd name="T19" fmla="*/ 526 h 1414"/>
                <a:gd name="T20" fmla="*/ 100 w 550"/>
                <a:gd name="T21" fmla="*/ 361 h 1414"/>
                <a:gd name="T22" fmla="*/ 106 w 550"/>
                <a:gd name="T23" fmla="*/ 248 h 1414"/>
                <a:gd name="T24" fmla="*/ 112 w 550"/>
                <a:gd name="T25" fmla="*/ 148 h 1414"/>
                <a:gd name="T26" fmla="*/ 118 w 550"/>
                <a:gd name="T27" fmla="*/ 183 h 1414"/>
                <a:gd name="T28" fmla="*/ 124 w 550"/>
                <a:gd name="T29" fmla="*/ 301 h 1414"/>
                <a:gd name="T30" fmla="*/ 130 w 550"/>
                <a:gd name="T31" fmla="*/ 467 h 1414"/>
                <a:gd name="T32" fmla="*/ 136 w 550"/>
                <a:gd name="T33" fmla="*/ 663 h 1414"/>
                <a:gd name="T34" fmla="*/ 142 w 550"/>
                <a:gd name="T35" fmla="*/ 953 h 1414"/>
                <a:gd name="T36" fmla="*/ 148 w 550"/>
                <a:gd name="T37" fmla="*/ 1183 h 1414"/>
                <a:gd name="T38" fmla="*/ 154 w 550"/>
                <a:gd name="T39" fmla="*/ 1325 h 1414"/>
                <a:gd name="T40" fmla="*/ 165 w 550"/>
                <a:gd name="T41" fmla="*/ 1361 h 1414"/>
                <a:gd name="T42" fmla="*/ 177 w 550"/>
                <a:gd name="T43" fmla="*/ 1320 h 1414"/>
                <a:gd name="T44" fmla="*/ 189 w 550"/>
                <a:gd name="T45" fmla="*/ 1237 h 1414"/>
                <a:gd name="T46" fmla="*/ 195 w 550"/>
                <a:gd name="T47" fmla="*/ 1183 h 1414"/>
                <a:gd name="T48" fmla="*/ 201 w 550"/>
                <a:gd name="T49" fmla="*/ 1112 h 1414"/>
                <a:gd name="T50" fmla="*/ 213 w 550"/>
                <a:gd name="T51" fmla="*/ 1059 h 1414"/>
                <a:gd name="T52" fmla="*/ 225 w 550"/>
                <a:gd name="T53" fmla="*/ 1047 h 1414"/>
                <a:gd name="T54" fmla="*/ 242 w 550"/>
                <a:gd name="T55" fmla="*/ 1065 h 1414"/>
                <a:gd name="T56" fmla="*/ 254 w 550"/>
                <a:gd name="T57" fmla="*/ 1071 h 1414"/>
                <a:gd name="T58" fmla="*/ 260 w 550"/>
                <a:gd name="T59" fmla="*/ 1041 h 1414"/>
                <a:gd name="T60" fmla="*/ 272 w 550"/>
                <a:gd name="T61" fmla="*/ 1059 h 1414"/>
                <a:gd name="T62" fmla="*/ 284 w 550"/>
                <a:gd name="T63" fmla="*/ 1047 h 1414"/>
                <a:gd name="T64" fmla="*/ 296 w 550"/>
                <a:gd name="T65" fmla="*/ 1065 h 1414"/>
                <a:gd name="T66" fmla="*/ 307 w 550"/>
                <a:gd name="T67" fmla="*/ 1047 h 1414"/>
                <a:gd name="T68" fmla="*/ 319 w 550"/>
                <a:gd name="T69" fmla="*/ 1059 h 1414"/>
                <a:gd name="T70" fmla="*/ 331 w 550"/>
                <a:gd name="T71" fmla="*/ 1065 h 1414"/>
                <a:gd name="T72" fmla="*/ 337 w 550"/>
                <a:gd name="T73" fmla="*/ 994 h 1414"/>
                <a:gd name="T74" fmla="*/ 343 w 550"/>
                <a:gd name="T75" fmla="*/ 899 h 1414"/>
                <a:gd name="T76" fmla="*/ 349 w 550"/>
                <a:gd name="T77" fmla="*/ 734 h 1414"/>
                <a:gd name="T78" fmla="*/ 355 w 550"/>
                <a:gd name="T79" fmla="*/ 562 h 1414"/>
                <a:gd name="T80" fmla="*/ 361 w 550"/>
                <a:gd name="T81" fmla="*/ 414 h 1414"/>
                <a:gd name="T82" fmla="*/ 367 w 550"/>
                <a:gd name="T83" fmla="*/ 213 h 1414"/>
                <a:gd name="T84" fmla="*/ 373 w 550"/>
                <a:gd name="T85" fmla="*/ 29 h 1414"/>
                <a:gd name="T86" fmla="*/ 379 w 550"/>
                <a:gd name="T87" fmla="*/ 35 h 1414"/>
                <a:gd name="T88" fmla="*/ 384 w 550"/>
                <a:gd name="T89" fmla="*/ 130 h 1414"/>
                <a:gd name="T90" fmla="*/ 390 w 550"/>
                <a:gd name="T91" fmla="*/ 355 h 1414"/>
                <a:gd name="T92" fmla="*/ 396 w 550"/>
                <a:gd name="T93" fmla="*/ 663 h 1414"/>
                <a:gd name="T94" fmla="*/ 402 w 550"/>
                <a:gd name="T95" fmla="*/ 887 h 1414"/>
                <a:gd name="T96" fmla="*/ 408 w 550"/>
                <a:gd name="T97" fmla="*/ 1101 h 1414"/>
                <a:gd name="T98" fmla="*/ 414 w 550"/>
                <a:gd name="T99" fmla="*/ 1314 h 1414"/>
                <a:gd name="T100" fmla="*/ 426 w 550"/>
                <a:gd name="T101" fmla="*/ 1397 h 1414"/>
                <a:gd name="T102" fmla="*/ 438 w 550"/>
                <a:gd name="T103" fmla="*/ 1349 h 1414"/>
                <a:gd name="T104" fmla="*/ 444 w 550"/>
                <a:gd name="T105" fmla="*/ 1314 h 1414"/>
                <a:gd name="T106" fmla="*/ 450 w 550"/>
                <a:gd name="T107" fmla="*/ 1249 h 1414"/>
                <a:gd name="T108" fmla="*/ 455 w 550"/>
                <a:gd name="T109" fmla="*/ 1183 h 1414"/>
                <a:gd name="T110" fmla="*/ 467 w 550"/>
                <a:gd name="T111" fmla="*/ 1130 h 1414"/>
                <a:gd name="T112" fmla="*/ 479 w 550"/>
                <a:gd name="T113" fmla="*/ 1059 h 1414"/>
                <a:gd name="T114" fmla="*/ 485 w 550"/>
                <a:gd name="T115" fmla="*/ 1106 h 1414"/>
                <a:gd name="T116" fmla="*/ 491 w 550"/>
                <a:gd name="T117" fmla="*/ 1071 h 1414"/>
                <a:gd name="T118" fmla="*/ 509 w 550"/>
                <a:gd name="T119" fmla="*/ 1071 h 1414"/>
                <a:gd name="T120" fmla="*/ 515 w 550"/>
                <a:gd name="T121" fmla="*/ 1071 h 1414"/>
                <a:gd name="T122" fmla="*/ 527 w 550"/>
                <a:gd name="T123" fmla="*/ 1059 h 1414"/>
                <a:gd name="T124" fmla="*/ 544 w 550"/>
                <a:gd name="T125" fmla="*/ 1018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0" h="1414">
                  <a:moveTo>
                    <a:pt x="0" y="1024"/>
                  </a:moveTo>
                  <a:lnTo>
                    <a:pt x="0" y="1018"/>
                  </a:lnTo>
                  <a:lnTo>
                    <a:pt x="0" y="1024"/>
                  </a:lnTo>
                  <a:lnTo>
                    <a:pt x="0" y="1030"/>
                  </a:lnTo>
                  <a:lnTo>
                    <a:pt x="0" y="1035"/>
                  </a:lnTo>
                  <a:lnTo>
                    <a:pt x="0" y="1041"/>
                  </a:lnTo>
                  <a:lnTo>
                    <a:pt x="6" y="1047"/>
                  </a:lnTo>
                  <a:lnTo>
                    <a:pt x="6" y="1053"/>
                  </a:lnTo>
                  <a:lnTo>
                    <a:pt x="6" y="1059"/>
                  </a:lnTo>
                  <a:lnTo>
                    <a:pt x="6" y="1065"/>
                  </a:lnTo>
                  <a:lnTo>
                    <a:pt x="6" y="1071"/>
                  </a:lnTo>
                  <a:lnTo>
                    <a:pt x="6" y="1065"/>
                  </a:lnTo>
                  <a:lnTo>
                    <a:pt x="6" y="1059"/>
                  </a:lnTo>
                  <a:lnTo>
                    <a:pt x="12" y="1059"/>
                  </a:lnTo>
                  <a:lnTo>
                    <a:pt x="12" y="1053"/>
                  </a:lnTo>
                  <a:lnTo>
                    <a:pt x="12" y="1047"/>
                  </a:lnTo>
                  <a:lnTo>
                    <a:pt x="12" y="1041"/>
                  </a:lnTo>
                  <a:lnTo>
                    <a:pt x="17" y="1041"/>
                  </a:lnTo>
                  <a:lnTo>
                    <a:pt x="17" y="1047"/>
                  </a:lnTo>
                  <a:lnTo>
                    <a:pt x="17" y="1053"/>
                  </a:lnTo>
                  <a:lnTo>
                    <a:pt x="17" y="1059"/>
                  </a:lnTo>
                  <a:lnTo>
                    <a:pt x="17" y="1065"/>
                  </a:lnTo>
                  <a:lnTo>
                    <a:pt x="17" y="1059"/>
                  </a:lnTo>
                  <a:lnTo>
                    <a:pt x="23" y="1053"/>
                  </a:lnTo>
                  <a:lnTo>
                    <a:pt x="23" y="1047"/>
                  </a:lnTo>
                  <a:lnTo>
                    <a:pt x="23" y="1041"/>
                  </a:lnTo>
                  <a:lnTo>
                    <a:pt x="23" y="1035"/>
                  </a:lnTo>
                  <a:lnTo>
                    <a:pt x="23" y="1030"/>
                  </a:lnTo>
                  <a:lnTo>
                    <a:pt x="23" y="1024"/>
                  </a:lnTo>
                  <a:lnTo>
                    <a:pt x="23" y="1018"/>
                  </a:lnTo>
                  <a:lnTo>
                    <a:pt x="23" y="1012"/>
                  </a:lnTo>
                  <a:lnTo>
                    <a:pt x="29" y="1012"/>
                  </a:lnTo>
                  <a:lnTo>
                    <a:pt x="29" y="1018"/>
                  </a:lnTo>
                  <a:lnTo>
                    <a:pt x="29" y="1024"/>
                  </a:lnTo>
                  <a:lnTo>
                    <a:pt x="29" y="1030"/>
                  </a:lnTo>
                  <a:lnTo>
                    <a:pt x="29" y="1035"/>
                  </a:lnTo>
                  <a:lnTo>
                    <a:pt x="29" y="1041"/>
                  </a:lnTo>
                  <a:lnTo>
                    <a:pt x="35" y="1035"/>
                  </a:lnTo>
                  <a:lnTo>
                    <a:pt x="35" y="1030"/>
                  </a:lnTo>
                  <a:lnTo>
                    <a:pt x="35" y="1035"/>
                  </a:lnTo>
                  <a:lnTo>
                    <a:pt x="35" y="1041"/>
                  </a:lnTo>
                  <a:lnTo>
                    <a:pt x="35" y="1047"/>
                  </a:lnTo>
                  <a:lnTo>
                    <a:pt x="35" y="1041"/>
                  </a:lnTo>
                  <a:lnTo>
                    <a:pt x="35" y="1035"/>
                  </a:lnTo>
                  <a:lnTo>
                    <a:pt x="41" y="1035"/>
                  </a:lnTo>
                  <a:lnTo>
                    <a:pt x="41" y="1041"/>
                  </a:lnTo>
                  <a:lnTo>
                    <a:pt x="41" y="1035"/>
                  </a:lnTo>
                  <a:lnTo>
                    <a:pt x="41" y="1041"/>
                  </a:lnTo>
                  <a:lnTo>
                    <a:pt x="47" y="1053"/>
                  </a:lnTo>
                  <a:lnTo>
                    <a:pt x="47" y="1059"/>
                  </a:lnTo>
                  <a:lnTo>
                    <a:pt x="47" y="1065"/>
                  </a:lnTo>
                  <a:lnTo>
                    <a:pt x="53" y="1059"/>
                  </a:lnTo>
                  <a:lnTo>
                    <a:pt x="53" y="1053"/>
                  </a:lnTo>
                  <a:lnTo>
                    <a:pt x="53" y="1059"/>
                  </a:lnTo>
                  <a:lnTo>
                    <a:pt x="53" y="1053"/>
                  </a:lnTo>
                  <a:lnTo>
                    <a:pt x="53" y="1059"/>
                  </a:lnTo>
                  <a:lnTo>
                    <a:pt x="53" y="1065"/>
                  </a:lnTo>
                  <a:lnTo>
                    <a:pt x="59" y="1065"/>
                  </a:lnTo>
                  <a:lnTo>
                    <a:pt x="59" y="1059"/>
                  </a:lnTo>
                  <a:lnTo>
                    <a:pt x="59" y="1053"/>
                  </a:lnTo>
                  <a:lnTo>
                    <a:pt x="59" y="1047"/>
                  </a:lnTo>
                  <a:lnTo>
                    <a:pt x="65" y="1047"/>
                  </a:lnTo>
                  <a:lnTo>
                    <a:pt x="65" y="1041"/>
                  </a:lnTo>
                  <a:lnTo>
                    <a:pt x="71" y="1041"/>
                  </a:lnTo>
                  <a:lnTo>
                    <a:pt x="71" y="1035"/>
                  </a:lnTo>
                  <a:lnTo>
                    <a:pt x="71" y="1030"/>
                  </a:lnTo>
                  <a:lnTo>
                    <a:pt x="71" y="1024"/>
                  </a:lnTo>
                  <a:lnTo>
                    <a:pt x="71" y="1018"/>
                  </a:lnTo>
                  <a:lnTo>
                    <a:pt x="71" y="1012"/>
                  </a:lnTo>
                  <a:lnTo>
                    <a:pt x="71" y="1006"/>
                  </a:lnTo>
                  <a:lnTo>
                    <a:pt x="71" y="988"/>
                  </a:lnTo>
                  <a:lnTo>
                    <a:pt x="77" y="976"/>
                  </a:lnTo>
                  <a:lnTo>
                    <a:pt x="77" y="970"/>
                  </a:lnTo>
                  <a:lnTo>
                    <a:pt x="77" y="964"/>
                  </a:lnTo>
                  <a:lnTo>
                    <a:pt x="77" y="959"/>
                  </a:lnTo>
                  <a:lnTo>
                    <a:pt x="77" y="953"/>
                  </a:lnTo>
                  <a:lnTo>
                    <a:pt x="77" y="941"/>
                  </a:lnTo>
                  <a:lnTo>
                    <a:pt x="77" y="929"/>
                  </a:lnTo>
                  <a:lnTo>
                    <a:pt x="77" y="917"/>
                  </a:lnTo>
                  <a:lnTo>
                    <a:pt x="77" y="911"/>
                  </a:lnTo>
                  <a:lnTo>
                    <a:pt x="77" y="905"/>
                  </a:lnTo>
                  <a:lnTo>
                    <a:pt x="77" y="899"/>
                  </a:lnTo>
                  <a:lnTo>
                    <a:pt x="83" y="887"/>
                  </a:lnTo>
                  <a:lnTo>
                    <a:pt x="83" y="882"/>
                  </a:lnTo>
                  <a:lnTo>
                    <a:pt x="83" y="870"/>
                  </a:lnTo>
                  <a:lnTo>
                    <a:pt x="83" y="864"/>
                  </a:lnTo>
                  <a:lnTo>
                    <a:pt x="83" y="852"/>
                  </a:lnTo>
                  <a:lnTo>
                    <a:pt x="83" y="846"/>
                  </a:lnTo>
                  <a:lnTo>
                    <a:pt x="83" y="834"/>
                  </a:lnTo>
                  <a:lnTo>
                    <a:pt x="83" y="822"/>
                  </a:lnTo>
                  <a:lnTo>
                    <a:pt x="83" y="816"/>
                  </a:lnTo>
                  <a:lnTo>
                    <a:pt x="83" y="805"/>
                  </a:lnTo>
                  <a:lnTo>
                    <a:pt x="83" y="799"/>
                  </a:lnTo>
                  <a:lnTo>
                    <a:pt x="83" y="793"/>
                  </a:lnTo>
                  <a:lnTo>
                    <a:pt x="88" y="793"/>
                  </a:lnTo>
                  <a:lnTo>
                    <a:pt x="88" y="787"/>
                  </a:lnTo>
                  <a:lnTo>
                    <a:pt x="88" y="781"/>
                  </a:lnTo>
                  <a:lnTo>
                    <a:pt x="88" y="775"/>
                  </a:lnTo>
                  <a:lnTo>
                    <a:pt x="88" y="763"/>
                  </a:lnTo>
                  <a:lnTo>
                    <a:pt x="88" y="751"/>
                  </a:lnTo>
                  <a:lnTo>
                    <a:pt x="88" y="734"/>
                  </a:lnTo>
                  <a:lnTo>
                    <a:pt x="88" y="716"/>
                  </a:lnTo>
                  <a:lnTo>
                    <a:pt x="88" y="698"/>
                  </a:lnTo>
                  <a:lnTo>
                    <a:pt x="88" y="674"/>
                  </a:lnTo>
                  <a:lnTo>
                    <a:pt x="94" y="651"/>
                  </a:lnTo>
                  <a:lnTo>
                    <a:pt x="94" y="627"/>
                  </a:lnTo>
                  <a:lnTo>
                    <a:pt x="94" y="597"/>
                  </a:lnTo>
                  <a:lnTo>
                    <a:pt x="94" y="574"/>
                  </a:lnTo>
                  <a:lnTo>
                    <a:pt x="94" y="550"/>
                  </a:lnTo>
                  <a:lnTo>
                    <a:pt x="94" y="526"/>
                  </a:lnTo>
                  <a:lnTo>
                    <a:pt x="94" y="503"/>
                  </a:lnTo>
                  <a:lnTo>
                    <a:pt x="94" y="485"/>
                  </a:lnTo>
                  <a:lnTo>
                    <a:pt x="94" y="467"/>
                  </a:lnTo>
                  <a:lnTo>
                    <a:pt x="94" y="444"/>
                  </a:lnTo>
                  <a:lnTo>
                    <a:pt x="94" y="432"/>
                  </a:lnTo>
                  <a:lnTo>
                    <a:pt x="100" y="426"/>
                  </a:lnTo>
                  <a:lnTo>
                    <a:pt x="100" y="414"/>
                  </a:lnTo>
                  <a:lnTo>
                    <a:pt x="100" y="396"/>
                  </a:lnTo>
                  <a:lnTo>
                    <a:pt x="100" y="384"/>
                  </a:lnTo>
                  <a:lnTo>
                    <a:pt x="100" y="373"/>
                  </a:lnTo>
                  <a:lnTo>
                    <a:pt x="100" y="361"/>
                  </a:lnTo>
                  <a:lnTo>
                    <a:pt x="100" y="349"/>
                  </a:lnTo>
                  <a:lnTo>
                    <a:pt x="100" y="337"/>
                  </a:lnTo>
                  <a:lnTo>
                    <a:pt x="100" y="325"/>
                  </a:lnTo>
                  <a:lnTo>
                    <a:pt x="100" y="307"/>
                  </a:lnTo>
                  <a:lnTo>
                    <a:pt x="100" y="296"/>
                  </a:lnTo>
                  <a:lnTo>
                    <a:pt x="106" y="284"/>
                  </a:lnTo>
                  <a:lnTo>
                    <a:pt x="106" y="272"/>
                  </a:lnTo>
                  <a:lnTo>
                    <a:pt x="106" y="266"/>
                  </a:lnTo>
                  <a:lnTo>
                    <a:pt x="106" y="260"/>
                  </a:lnTo>
                  <a:lnTo>
                    <a:pt x="106" y="254"/>
                  </a:lnTo>
                  <a:lnTo>
                    <a:pt x="106" y="248"/>
                  </a:lnTo>
                  <a:lnTo>
                    <a:pt x="106" y="242"/>
                  </a:lnTo>
                  <a:lnTo>
                    <a:pt x="106" y="230"/>
                  </a:lnTo>
                  <a:lnTo>
                    <a:pt x="106" y="225"/>
                  </a:lnTo>
                  <a:lnTo>
                    <a:pt x="106" y="213"/>
                  </a:lnTo>
                  <a:lnTo>
                    <a:pt x="106" y="207"/>
                  </a:lnTo>
                  <a:lnTo>
                    <a:pt x="112" y="195"/>
                  </a:lnTo>
                  <a:lnTo>
                    <a:pt x="112" y="183"/>
                  </a:lnTo>
                  <a:lnTo>
                    <a:pt x="112" y="177"/>
                  </a:lnTo>
                  <a:lnTo>
                    <a:pt x="112" y="165"/>
                  </a:lnTo>
                  <a:lnTo>
                    <a:pt x="112" y="154"/>
                  </a:lnTo>
                  <a:lnTo>
                    <a:pt x="112" y="148"/>
                  </a:lnTo>
                  <a:lnTo>
                    <a:pt x="112" y="142"/>
                  </a:lnTo>
                  <a:lnTo>
                    <a:pt x="112" y="136"/>
                  </a:lnTo>
                  <a:lnTo>
                    <a:pt x="118" y="136"/>
                  </a:lnTo>
                  <a:lnTo>
                    <a:pt x="118" y="142"/>
                  </a:lnTo>
                  <a:lnTo>
                    <a:pt x="118" y="148"/>
                  </a:lnTo>
                  <a:lnTo>
                    <a:pt x="118" y="154"/>
                  </a:lnTo>
                  <a:lnTo>
                    <a:pt x="118" y="159"/>
                  </a:lnTo>
                  <a:lnTo>
                    <a:pt x="118" y="165"/>
                  </a:lnTo>
                  <a:lnTo>
                    <a:pt x="118" y="171"/>
                  </a:lnTo>
                  <a:lnTo>
                    <a:pt x="118" y="177"/>
                  </a:lnTo>
                  <a:lnTo>
                    <a:pt x="118" y="183"/>
                  </a:lnTo>
                  <a:lnTo>
                    <a:pt x="118" y="189"/>
                  </a:lnTo>
                  <a:lnTo>
                    <a:pt x="118" y="195"/>
                  </a:lnTo>
                  <a:lnTo>
                    <a:pt x="124" y="201"/>
                  </a:lnTo>
                  <a:lnTo>
                    <a:pt x="124" y="213"/>
                  </a:lnTo>
                  <a:lnTo>
                    <a:pt x="124" y="225"/>
                  </a:lnTo>
                  <a:lnTo>
                    <a:pt x="124" y="236"/>
                  </a:lnTo>
                  <a:lnTo>
                    <a:pt x="124" y="248"/>
                  </a:lnTo>
                  <a:lnTo>
                    <a:pt x="124" y="260"/>
                  </a:lnTo>
                  <a:lnTo>
                    <a:pt x="124" y="272"/>
                  </a:lnTo>
                  <a:lnTo>
                    <a:pt x="124" y="284"/>
                  </a:lnTo>
                  <a:lnTo>
                    <a:pt x="124" y="301"/>
                  </a:lnTo>
                  <a:lnTo>
                    <a:pt x="124" y="307"/>
                  </a:lnTo>
                  <a:lnTo>
                    <a:pt x="124" y="319"/>
                  </a:lnTo>
                  <a:lnTo>
                    <a:pt x="130" y="331"/>
                  </a:lnTo>
                  <a:lnTo>
                    <a:pt x="130" y="343"/>
                  </a:lnTo>
                  <a:lnTo>
                    <a:pt x="130" y="361"/>
                  </a:lnTo>
                  <a:lnTo>
                    <a:pt x="130" y="373"/>
                  </a:lnTo>
                  <a:lnTo>
                    <a:pt x="130" y="384"/>
                  </a:lnTo>
                  <a:lnTo>
                    <a:pt x="130" y="402"/>
                  </a:lnTo>
                  <a:lnTo>
                    <a:pt x="130" y="420"/>
                  </a:lnTo>
                  <a:lnTo>
                    <a:pt x="130" y="444"/>
                  </a:lnTo>
                  <a:lnTo>
                    <a:pt x="130" y="467"/>
                  </a:lnTo>
                  <a:lnTo>
                    <a:pt x="130" y="491"/>
                  </a:lnTo>
                  <a:lnTo>
                    <a:pt x="130" y="515"/>
                  </a:lnTo>
                  <a:lnTo>
                    <a:pt x="136" y="538"/>
                  </a:lnTo>
                  <a:lnTo>
                    <a:pt x="136" y="556"/>
                  </a:lnTo>
                  <a:lnTo>
                    <a:pt x="136" y="574"/>
                  </a:lnTo>
                  <a:lnTo>
                    <a:pt x="136" y="586"/>
                  </a:lnTo>
                  <a:lnTo>
                    <a:pt x="136" y="603"/>
                  </a:lnTo>
                  <a:lnTo>
                    <a:pt x="136" y="615"/>
                  </a:lnTo>
                  <a:lnTo>
                    <a:pt x="136" y="627"/>
                  </a:lnTo>
                  <a:lnTo>
                    <a:pt x="136" y="645"/>
                  </a:lnTo>
                  <a:lnTo>
                    <a:pt x="136" y="663"/>
                  </a:lnTo>
                  <a:lnTo>
                    <a:pt x="136" y="680"/>
                  </a:lnTo>
                  <a:lnTo>
                    <a:pt x="136" y="704"/>
                  </a:lnTo>
                  <a:lnTo>
                    <a:pt x="136" y="728"/>
                  </a:lnTo>
                  <a:lnTo>
                    <a:pt x="142" y="757"/>
                  </a:lnTo>
                  <a:lnTo>
                    <a:pt x="142" y="781"/>
                  </a:lnTo>
                  <a:lnTo>
                    <a:pt x="142" y="811"/>
                  </a:lnTo>
                  <a:lnTo>
                    <a:pt x="142" y="840"/>
                  </a:lnTo>
                  <a:lnTo>
                    <a:pt x="142" y="870"/>
                  </a:lnTo>
                  <a:lnTo>
                    <a:pt x="142" y="899"/>
                  </a:lnTo>
                  <a:lnTo>
                    <a:pt x="142" y="923"/>
                  </a:lnTo>
                  <a:lnTo>
                    <a:pt x="142" y="953"/>
                  </a:lnTo>
                  <a:lnTo>
                    <a:pt x="142" y="982"/>
                  </a:lnTo>
                  <a:lnTo>
                    <a:pt x="142" y="1006"/>
                  </a:lnTo>
                  <a:lnTo>
                    <a:pt x="142" y="1030"/>
                  </a:lnTo>
                  <a:lnTo>
                    <a:pt x="148" y="1047"/>
                  </a:lnTo>
                  <a:lnTo>
                    <a:pt x="148" y="1065"/>
                  </a:lnTo>
                  <a:lnTo>
                    <a:pt x="148" y="1083"/>
                  </a:lnTo>
                  <a:lnTo>
                    <a:pt x="148" y="1106"/>
                  </a:lnTo>
                  <a:lnTo>
                    <a:pt x="148" y="1130"/>
                  </a:lnTo>
                  <a:lnTo>
                    <a:pt x="148" y="1154"/>
                  </a:lnTo>
                  <a:lnTo>
                    <a:pt x="148" y="1166"/>
                  </a:lnTo>
                  <a:lnTo>
                    <a:pt x="148" y="1183"/>
                  </a:lnTo>
                  <a:lnTo>
                    <a:pt x="148" y="1195"/>
                  </a:lnTo>
                  <a:lnTo>
                    <a:pt x="148" y="1207"/>
                  </a:lnTo>
                  <a:lnTo>
                    <a:pt x="148" y="1219"/>
                  </a:lnTo>
                  <a:lnTo>
                    <a:pt x="154" y="1231"/>
                  </a:lnTo>
                  <a:lnTo>
                    <a:pt x="154" y="1249"/>
                  </a:lnTo>
                  <a:lnTo>
                    <a:pt x="154" y="1260"/>
                  </a:lnTo>
                  <a:lnTo>
                    <a:pt x="154" y="1272"/>
                  </a:lnTo>
                  <a:lnTo>
                    <a:pt x="154" y="1290"/>
                  </a:lnTo>
                  <a:lnTo>
                    <a:pt x="154" y="1302"/>
                  </a:lnTo>
                  <a:lnTo>
                    <a:pt x="154" y="1320"/>
                  </a:lnTo>
                  <a:lnTo>
                    <a:pt x="154" y="1325"/>
                  </a:lnTo>
                  <a:lnTo>
                    <a:pt x="154" y="1331"/>
                  </a:lnTo>
                  <a:lnTo>
                    <a:pt x="159" y="1337"/>
                  </a:lnTo>
                  <a:lnTo>
                    <a:pt x="159" y="1343"/>
                  </a:lnTo>
                  <a:lnTo>
                    <a:pt x="159" y="1349"/>
                  </a:lnTo>
                  <a:lnTo>
                    <a:pt x="159" y="1355"/>
                  </a:lnTo>
                  <a:lnTo>
                    <a:pt x="159" y="1361"/>
                  </a:lnTo>
                  <a:lnTo>
                    <a:pt x="165" y="1361"/>
                  </a:lnTo>
                  <a:lnTo>
                    <a:pt x="165" y="1367"/>
                  </a:lnTo>
                  <a:lnTo>
                    <a:pt x="165" y="1373"/>
                  </a:lnTo>
                  <a:lnTo>
                    <a:pt x="165" y="1367"/>
                  </a:lnTo>
                  <a:lnTo>
                    <a:pt x="165" y="1361"/>
                  </a:lnTo>
                  <a:lnTo>
                    <a:pt x="171" y="1355"/>
                  </a:lnTo>
                  <a:lnTo>
                    <a:pt x="171" y="1361"/>
                  </a:lnTo>
                  <a:lnTo>
                    <a:pt x="171" y="1367"/>
                  </a:lnTo>
                  <a:lnTo>
                    <a:pt x="171" y="1361"/>
                  </a:lnTo>
                  <a:lnTo>
                    <a:pt x="171" y="1355"/>
                  </a:lnTo>
                  <a:lnTo>
                    <a:pt x="177" y="1349"/>
                  </a:lnTo>
                  <a:lnTo>
                    <a:pt x="177" y="1343"/>
                  </a:lnTo>
                  <a:lnTo>
                    <a:pt x="177" y="1337"/>
                  </a:lnTo>
                  <a:lnTo>
                    <a:pt x="177" y="1331"/>
                  </a:lnTo>
                  <a:lnTo>
                    <a:pt x="177" y="1325"/>
                  </a:lnTo>
                  <a:lnTo>
                    <a:pt x="177" y="1320"/>
                  </a:lnTo>
                  <a:lnTo>
                    <a:pt x="177" y="1314"/>
                  </a:lnTo>
                  <a:lnTo>
                    <a:pt x="177" y="1308"/>
                  </a:lnTo>
                  <a:lnTo>
                    <a:pt x="183" y="1308"/>
                  </a:lnTo>
                  <a:lnTo>
                    <a:pt x="183" y="1302"/>
                  </a:lnTo>
                  <a:lnTo>
                    <a:pt x="183" y="1296"/>
                  </a:lnTo>
                  <a:lnTo>
                    <a:pt x="183" y="1290"/>
                  </a:lnTo>
                  <a:lnTo>
                    <a:pt x="183" y="1278"/>
                  </a:lnTo>
                  <a:lnTo>
                    <a:pt x="183" y="1266"/>
                  </a:lnTo>
                  <a:lnTo>
                    <a:pt x="183" y="1254"/>
                  </a:lnTo>
                  <a:lnTo>
                    <a:pt x="183" y="1249"/>
                  </a:lnTo>
                  <a:lnTo>
                    <a:pt x="189" y="1237"/>
                  </a:lnTo>
                  <a:lnTo>
                    <a:pt x="189" y="1225"/>
                  </a:lnTo>
                  <a:lnTo>
                    <a:pt x="189" y="1213"/>
                  </a:lnTo>
                  <a:lnTo>
                    <a:pt x="189" y="1201"/>
                  </a:lnTo>
                  <a:lnTo>
                    <a:pt x="189" y="1195"/>
                  </a:lnTo>
                  <a:lnTo>
                    <a:pt x="189" y="1189"/>
                  </a:lnTo>
                  <a:lnTo>
                    <a:pt x="189" y="1183"/>
                  </a:lnTo>
                  <a:lnTo>
                    <a:pt x="189" y="1178"/>
                  </a:lnTo>
                  <a:lnTo>
                    <a:pt x="195" y="1178"/>
                  </a:lnTo>
                  <a:lnTo>
                    <a:pt x="195" y="1183"/>
                  </a:lnTo>
                  <a:lnTo>
                    <a:pt x="195" y="1189"/>
                  </a:lnTo>
                  <a:lnTo>
                    <a:pt x="195" y="1183"/>
                  </a:lnTo>
                  <a:lnTo>
                    <a:pt x="195" y="1178"/>
                  </a:lnTo>
                  <a:lnTo>
                    <a:pt x="195" y="1172"/>
                  </a:lnTo>
                  <a:lnTo>
                    <a:pt x="195" y="1166"/>
                  </a:lnTo>
                  <a:lnTo>
                    <a:pt x="195" y="1154"/>
                  </a:lnTo>
                  <a:lnTo>
                    <a:pt x="195" y="1148"/>
                  </a:lnTo>
                  <a:lnTo>
                    <a:pt x="201" y="1142"/>
                  </a:lnTo>
                  <a:lnTo>
                    <a:pt x="201" y="1136"/>
                  </a:lnTo>
                  <a:lnTo>
                    <a:pt x="201" y="1130"/>
                  </a:lnTo>
                  <a:lnTo>
                    <a:pt x="201" y="1124"/>
                  </a:lnTo>
                  <a:lnTo>
                    <a:pt x="201" y="1118"/>
                  </a:lnTo>
                  <a:lnTo>
                    <a:pt x="201" y="1112"/>
                  </a:lnTo>
                  <a:lnTo>
                    <a:pt x="201" y="1118"/>
                  </a:lnTo>
                  <a:lnTo>
                    <a:pt x="207" y="1118"/>
                  </a:lnTo>
                  <a:lnTo>
                    <a:pt x="207" y="1112"/>
                  </a:lnTo>
                  <a:lnTo>
                    <a:pt x="207" y="1101"/>
                  </a:lnTo>
                  <a:lnTo>
                    <a:pt x="207" y="1095"/>
                  </a:lnTo>
                  <a:lnTo>
                    <a:pt x="207" y="1083"/>
                  </a:lnTo>
                  <a:lnTo>
                    <a:pt x="207" y="1077"/>
                  </a:lnTo>
                  <a:lnTo>
                    <a:pt x="207" y="1071"/>
                  </a:lnTo>
                  <a:lnTo>
                    <a:pt x="207" y="1065"/>
                  </a:lnTo>
                  <a:lnTo>
                    <a:pt x="213" y="1065"/>
                  </a:lnTo>
                  <a:lnTo>
                    <a:pt x="213" y="1059"/>
                  </a:lnTo>
                  <a:lnTo>
                    <a:pt x="213" y="1065"/>
                  </a:lnTo>
                  <a:lnTo>
                    <a:pt x="213" y="1071"/>
                  </a:lnTo>
                  <a:lnTo>
                    <a:pt x="213" y="1065"/>
                  </a:lnTo>
                  <a:lnTo>
                    <a:pt x="219" y="1059"/>
                  </a:lnTo>
                  <a:lnTo>
                    <a:pt x="219" y="1065"/>
                  </a:lnTo>
                  <a:lnTo>
                    <a:pt x="219" y="1071"/>
                  </a:lnTo>
                  <a:lnTo>
                    <a:pt x="219" y="1065"/>
                  </a:lnTo>
                  <a:lnTo>
                    <a:pt x="219" y="1059"/>
                  </a:lnTo>
                  <a:lnTo>
                    <a:pt x="219" y="1053"/>
                  </a:lnTo>
                  <a:lnTo>
                    <a:pt x="219" y="1047"/>
                  </a:lnTo>
                  <a:lnTo>
                    <a:pt x="225" y="1047"/>
                  </a:lnTo>
                  <a:lnTo>
                    <a:pt x="225" y="1053"/>
                  </a:lnTo>
                  <a:lnTo>
                    <a:pt x="225" y="1059"/>
                  </a:lnTo>
                  <a:lnTo>
                    <a:pt x="231" y="1053"/>
                  </a:lnTo>
                  <a:lnTo>
                    <a:pt x="231" y="1059"/>
                  </a:lnTo>
                  <a:lnTo>
                    <a:pt x="231" y="1065"/>
                  </a:lnTo>
                  <a:lnTo>
                    <a:pt x="236" y="1065"/>
                  </a:lnTo>
                  <a:lnTo>
                    <a:pt x="236" y="1071"/>
                  </a:lnTo>
                  <a:lnTo>
                    <a:pt x="236" y="1065"/>
                  </a:lnTo>
                  <a:lnTo>
                    <a:pt x="236" y="1059"/>
                  </a:lnTo>
                  <a:lnTo>
                    <a:pt x="242" y="1059"/>
                  </a:lnTo>
                  <a:lnTo>
                    <a:pt x="242" y="1065"/>
                  </a:lnTo>
                  <a:lnTo>
                    <a:pt x="242" y="1059"/>
                  </a:lnTo>
                  <a:lnTo>
                    <a:pt x="242" y="1053"/>
                  </a:lnTo>
                  <a:lnTo>
                    <a:pt x="242" y="1047"/>
                  </a:lnTo>
                  <a:lnTo>
                    <a:pt x="242" y="1041"/>
                  </a:lnTo>
                  <a:lnTo>
                    <a:pt x="248" y="1041"/>
                  </a:lnTo>
                  <a:lnTo>
                    <a:pt x="248" y="1047"/>
                  </a:lnTo>
                  <a:lnTo>
                    <a:pt x="248" y="1053"/>
                  </a:lnTo>
                  <a:lnTo>
                    <a:pt x="248" y="1059"/>
                  </a:lnTo>
                  <a:lnTo>
                    <a:pt x="254" y="1059"/>
                  </a:lnTo>
                  <a:lnTo>
                    <a:pt x="254" y="1065"/>
                  </a:lnTo>
                  <a:lnTo>
                    <a:pt x="254" y="1071"/>
                  </a:lnTo>
                  <a:lnTo>
                    <a:pt x="254" y="1065"/>
                  </a:lnTo>
                  <a:lnTo>
                    <a:pt x="254" y="1059"/>
                  </a:lnTo>
                  <a:lnTo>
                    <a:pt x="254" y="1053"/>
                  </a:lnTo>
                  <a:lnTo>
                    <a:pt x="260" y="1047"/>
                  </a:lnTo>
                  <a:lnTo>
                    <a:pt x="260" y="1041"/>
                  </a:lnTo>
                  <a:lnTo>
                    <a:pt x="260" y="1035"/>
                  </a:lnTo>
                  <a:lnTo>
                    <a:pt x="260" y="1030"/>
                  </a:lnTo>
                  <a:lnTo>
                    <a:pt x="260" y="1024"/>
                  </a:lnTo>
                  <a:lnTo>
                    <a:pt x="260" y="1030"/>
                  </a:lnTo>
                  <a:lnTo>
                    <a:pt x="260" y="1035"/>
                  </a:lnTo>
                  <a:lnTo>
                    <a:pt x="260" y="1041"/>
                  </a:lnTo>
                  <a:lnTo>
                    <a:pt x="260" y="1047"/>
                  </a:lnTo>
                  <a:lnTo>
                    <a:pt x="266" y="1047"/>
                  </a:lnTo>
                  <a:lnTo>
                    <a:pt x="266" y="1053"/>
                  </a:lnTo>
                  <a:lnTo>
                    <a:pt x="266" y="1059"/>
                  </a:lnTo>
                  <a:lnTo>
                    <a:pt x="266" y="1065"/>
                  </a:lnTo>
                  <a:lnTo>
                    <a:pt x="266" y="1059"/>
                  </a:lnTo>
                  <a:lnTo>
                    <a:pt x="272" y="1059"/>
                  </a:lnTo>
                  <a:lnTo>
                    <a:pt x="272" y="1065"/>
                  </a:lnTo>
                  <a:lnTo>
                    <a:pt x="272" y="1071"/>
                  </a:lnTo>
                  <a:lnTo>
                    <a:pt x="272" y="1065"/>
                  </a:lnTo>
                  <a:lnTo>
                    <a:pt x="272" y="1059"/>
                  </a:lnTo>
                  <a:lnTo>
                    <a:pt x="278" y="1053"/>
                  </a:lnTo>
                  <a:lnTo>
                    <a:pt x="278" y="1047"/>
                  </a:lnTo>
                  <a:lnTo>
                    <a:pt x="278" y="1041"/>
                  </a:lnTo>
                  <a:lnTo>
                    <a:pt x="278" y="1035"/>
                  </a:lnTo>
                  <a:lnTo>
                    <a:pt x="278" y="1041"/>
                  </a:lnTo>
                  <a:lnTo>
                    <a:pt x="278" y="1047"/>
                  </a:lnTo>
                  <a:lnTo>
                    <a:pt x="278" y="1053"/>
                  </a:lnTo>
                  <a:lnTo>
                    <a:pt x="284" y="1053"/>
                  </a:lnTo>
                  <a:lnTo>
                    <a:pt x="284" y="1047"/>
                  </a:lnTo>
                  <a:lnTo>
                    <a:pt x="284" y="1041"/>
                  </a:lnTo>
                  <a:lnTo>
                    <a:pt x="284" y="1047"/>
                  </a:lnTo>
                  <a:lnTo>
                    <a:pt x="284" y="1053"/>
                  </a:lnTo>
                  <a:lnTo>
                    <a:pt x="284" y="1059"/>
                  </a:lnTo>
                  <a:lnTo>
                    <a:pt x="284" y="1065"/>
                  </a:lnTo>
                  <a:lnTo>
                    <a:pt x="290" y="1065"/>
                  </a:lnTo>
                  <a:lnTo>
                    <a:pt x="290" y="1059"/>
                  </a:lnTo>
                  <a:lnTo>
                    <a:pt x="290" y="1053"/>
                  </a:lnTo>
                  <a:lnTo>
                    <a:pt x="290" y="1047"/>
                  </a:lnTo>
                  <a:lnTo>
                    <a:pt x="290" y="1041"/>
                  </a:lnTo>
                  <a:lnTo>
                    <a:pt x="296" y="1047"/>
                  </a:lnTo>
                  <a:lnTo>
                    <a:pt x="296" y="1059"/>
                  </a:lnTo>
                  <a:lnTo>
                    <a:pt x="296" y="1065"/>
                  </a:lnTo>
                  <a:lnTo>
                    <a:pt x="296" y="1059"/>
                  </a:lnTo>
                  <a:lnTo>
                    <a:pt x="296" y="1065"/>
                  </a:lnTo>
                  <a:lnTo>
                    <a:pt x="296" y="1071"/>
                  </a:lnTo>
                  <a:lnTo>
                    <a:pt x="302" y="1077"/>
                  </a:lnTo>
                  <a:lnTo>
                    <a:pt x="302" y="1071"/>
                  </a:lnTo>
                  <a:lnTo>
                    <a:pt x="302" y="1065"/>
                  </a:lnTo>
                  <a:lnTo>
                    <a:pt x="302" y="1059"/>
                  </a:lnTo>
                  <a:lnTo>
                    <a:pt x="302" y="1053"/>
                  </a:lnTo>
                  <a:lnTo>
                    <a:pt x="307" y="1047"/>
                  </a:lnTo>
                  <a:lnTo>
                    <a:pt x="307" y="1053"/>
                  </a:lnTo>
                  <a:lnTo>
                    <a:pt x="307" y="1047"/>
                  </a:lnTo>
                  <a:lnTo>
                    <a:pt x="307" y="1041"/>
                  </a:lnTo>
                  <a:lnTo>
                    <a:pt x="307" y="1035"/>
                  </a:lnTo>
                  <a:lnTo>
                    <a:pt x="307" y="1030"/>
                  </a:lnTo>
                  <a:lnTo>
                    <a:pt x="313" y="1030"/>
                  </a:lnTo>
                  <a:lnTo>
                    <a:pt x="313" y="1024"/>
                  </a:lnTo>
                  <a:lnTo>
                    <a:pt x="313" y="1030"/>
                  </a:lnTo>
                  <a:lnTo>
                    <a:pt x="313" y="1035"/>
                  </a:lnTo>
                  <a:lnTo>
                    <a:pt x="313" y="1041"/>
                  </a:lnTo>
                  <a:lnTo>
                    <a:pt x="319" y="1047"/>
                  </a:lnTo>
                  <a:lnTo>
                    <a:pt x="319" y="1053"/>
                  </a:lnTo>
                  <a:lnTo>
                    <a:pt x="319" y="1059"/>
                  </a:lnTo>
                  <a:lnTo>
                    <a:pt x="319" y="1065"/>
                  </a:lnTo>
                  <a:lnTo>
                    <a:pt x="319" y="1071"/>
                  </a:lnTo>
                  <a:lnTo>
                    <a:pt x="319" y="1077"/>
                  </a:lnTo>
                  <a:lnTo>
                    <a:pt x="319" y="1083"/>
                  </a:lnTo>
                  <a:lnTo>
                    <a:pt x="325" y="1089"/>
                  </a:lnTo>
                  <a:lnTo>
                    <a:pt x="325" y="1095"/>
                  </a:lnTo>
                  <a:lnTo>
                    <a:pt x="325" y="1089"/>
                  </a:lnTo>
                  <a:lnTo>
                    <a:pt x="325" y="1083"/>
                  </a:lnTo>
                  <a:lnTo>
                    <a:pt x="331" y="1077"/>
                  </a:lnTo>
                  <a:lnTo>
                    <a:pt x="331" y="1071"/>
                  </a:lnTo>
                  <a:lnTo>
                    <a:pt x="331" y="1065"/>
                  </a:lnTo>
                  <a:lnTo>
                    <a:pt x="331" y="1059"/>
                  </a:lnTo>
                  <a:lnTo>
                    <a:pt x="331" y="1053"/>
                  </a:lnTo>
                  <a:lnTo>
                    <a:pt x="331" y="1047"/>
                  </a:lnTo>
                  <a:lnTo>
                    <a:pt x="331" y="1041"/>
                  </a:lnTo>
                  <a:lnTo>
                    <a:pt x="331" y="1035"/>
                  </a:lnTo>
                  <a:lnTo>
                    <a:pt x="331" y="1030"/>
                  </a:lnTo>
                  <a:lnTo>
                    <a:pt x="337" y="1024"/>
                  </a:lnTo>
                  <a:lnTo>
                    <a:pt x="337" y="1012"/>
                  </a:lnTo>
                  <a:lnTo>
                    <a:pt x="337" y="1006"/>
                  </a:lnTo>
                  <a:lnTo>
                    <a:pt x="337" y="1000"/>
                  </a:lnTo>
                  <a:lnTo>
                    <a:pt x="337" y="994"/>
                  </a:lnTo>
                  <a:lnTo>
                    <a:pt x="337" y="988"/>
                  </a:lnTo>
                  <a:lnTo>
                    <a:pt x="337" y="982"/>
                  </a:lnTo>
                  <a:lnTo>
                    <a:pt x="337" y="976"/>
                  </a:lnTo>
                  <a:lnTo>
                    <a:pt x="337" y="970"/>
                  </a:lnTo>
                  <a:lnTo>
                    <a:pt x="337" y="959"/>
                  </a:lnTo>
                  <a:lnTo>
                    <a:pt x="337" y="953"/>
                  </a:lnTo>
                  <a:lnTo>
                    <a:pt x="343" y="947"/>
                  </a:lnTo>
                  <a:lnTo>
                    <a:pt x="343" y="935"/>
                  </a:lnTo>
                  <a:lnTo>
                    <a:pt x="343" y="923"/>
                  </a:lnTo>
                  <a:lnTo>
                    <a:pt x="343" y="911"/>
                  </a:lnTo>
                  <a:lnTo>
                    <a:pt x="343" y="899"/>
                  </a:lnTo>
                  <a:lnTo>
                    <a:pt x="343" y="882"/>
                  </a:lnTo>
                  <a:lnTo>
                    <a:pt x="343" y="870"/>
                  </a:lnTo>
                  <a:lnTo>
                    <a:pt x="343" y="858"/>
                  </a:lnTo>
                  <a:lnTo>
                    <a:pt x="343" y="846"/>
                  </a:lnTo>
                  <a:lnTo>
                    <a:pt x="343" y="834"/>
                  </a:lnTo>
                  <a:lnTo>
                    <a:pt x="343" y="816"/>
                  </a:lnTo>
                  <a:lnTo>
                    <a:pt x="343" y="799"/>
                  </a:lnTo>
                  <a:lnTo>
                    <a:pt x="349" y="781"/>
                  </a:lnTo>
                  <a:lnTo>
                    <a:pt x="349" y="769"/>
                  </a:lnTo>
                  <a:lnTo>
                    <a:pt x="349" y="751"/>
                  </a:lnTo>
                  <a:lnTo>
                    <a:pt x="349" y="734"/>
                  </a:lnTo>
                  <a:lnTo>
                    <a:pt x="349" y="716"/>
                  </a:lnTo>
                  <a:lnTo>
                    <a:pt x="349" y="704"/>
                  </a:lnTo>
                  <a:lnTo>
                    <a:pt x="349" y="686"/>
                  </a:lnTo>
                  <a:lnTo>
                    <a:pt x="349" y="680"/>
                  </a:lnTo>
                  <a:lnTo>
                    <a:pt x="349" y="668"/>
                  </a:lnTo>
                  <a:lnTo>
                    <a:pt x="349" y="657"/>
                  </a:lnTo>
                  <a:lnTo>
                    <a:pt x="349" y="645"/>
                  </a:lnTo>
                  <a:lnTo>
                    <a:pt x="355" y="627"/>
                  </a:lnTo>
                  <a:lnTo>
                    <a:pt x="355" y="603"/>
                  </a:lnTo>
                  <a:lnTo>
                    <a:pt x="355" y="586"/>
                  </a:lnTo>
                  <a:lnTo>
                    <a:pt x="355" y="562"/>
                  </a:lnTo>
                  <a:lnTo>
                    <a:pt x="355" y="544"/>
                  </a:lnTo>
                  <a:lnTo>
                    <a:pt x="355" y="526"/>
                  </a:lnTo>
                  <a:lnTo>
                    <a:pt x="355" y="515"/>
                  </a:lnTo>
                  <a:lnTo>
                    <a:pt x="355" y="503"/>
                  </a:lnTo>
                  <a:lnTo>
                    <a:pt x="355" y="491"/>
                  </a:lnTo>
                  <a:lnTo>
                    <a:pt x="355" y="479"/>
                  </a:lnTo>
                  <a:lnTo>
                    <a:pt x="355" y="467"/>
                  </a:lnTo>
                  <a:lnTo>
                    <a:pt x="361" y="449"/>
                  </a:lnTo>
                  <a:lnTo>
                    <a:pt x="361" y="438"/>
                  </a:lnTo>
                  <a:lnTo>
                    <a:pt x="361" y="426"/>
                  </a:lnTo>
                  <a:lnTo>
                    <a:pt x="361" y="414"/>
                  </a:lnTo>
                  <a:lnTo>
                    <a:pt x="361" y="402"/>
                  </a:lnTo>
                  <a:lnTo>
                    <a:pt x="361" y="390"/>
                  </a:lnTo>
                  <a:lnTo>
                    <a:pt x="361" y="378"/>
                  </a:lnTo>
                  <a:lnTo>
                    <a:pt x="361" y="361"/>
                  </a:lnTo>
                  <a:lnTo>
                    <a:pt x="361" y="343"/>
                  </a:lnTo>
                  <a:lnTo>
                    <a:pt x="361" y="325"/>
                  </a:lnTo>
                  <a:lnTo>
                    <a:pt x="361" y="307"/>
                  </a:lnTo>
                  <a:lnTo>
                    <a:pt x="367" y="284"/>
                  </a:lnTo>
                  <a:lnTo>
                    <a:pt x="367" y="254"/>
                  </a:lnTo>
                  <a:lnTo>
                    <a:pt x="367" y="236"/>
                  </a:lnTo>
                  <a:lnTo>
                    <a:pt x="367" y="213"/>
                  </a:lnTo>
                  <a:lnTo>
                    <a:pt x="367" y="189"/>
                  </a:lnTo>
                  <a:lnTo>
                    <a:pt x="367" y="171"/>
                  </a:lnTo>
                  <a:lnTo>
                    <a:pt x="367" y="154"/>
                  </a:lnTo>
                  <a:lnTo>
                    <a:pt x="367" y="136"/>
                  </a:lnTo>
                  <a:lnTo>
                    <a:pt x="367" y="124"/>
                  </a:lnTo>
                  <a:lnTo>
                    <a:pt x="367" y="106"/>
                  </a:lnTo>
                  <a:lnTo>
                    <a:pt x="367" y="94"/>
                  </a:lnTo>
                  <a:lnTo>
                    <a:pt x="367" y="77"/>
                  </a:lnTo>
                  <a:lnTo>
                    <a:pt x="373" y="53"/>
                  </a:lnTo>
                  <a:lnTo>
                    <a:pt x="373" y="41"/>
                  </a:lnTo>
                  <a:lnTo>
                    <a:pt x="373" y="29"/>
                  </a:lnTo>
                  <a:lnTo>
                    <a:pt x="373" y="17"/>
                  </a:lnTo>
                  <a:lnTo>
                    <a:pt x="373" y="11"/>
                  </a:lnTo>
                  <a:lnTo>
                    <a:pt x="373" y="6"/>
                  </a:lnTo>
                  <a:lnTo>
                    <a:pt x="373" y="0"/>
                  </a:lnTo>
                  <a:lnTo>
                    <a:pt x="379" y="0"/>
                  </a:lnTo>
                  <a:lnTo>
                    <a:pt x="379" y="6"/>
                  </a:lnTo>
                  <a:lnTo>
                    <a:pt x="379" y="11"/>
                  </a:lnTo>
                  <a:lnTo>
                    <a:pt x="379" y="17"/>
                  </a:lnTo>
                  <a:lnTo>
                    <a:pt x="379" y="23"/>
                  </a:lnTo>
                  <a:lnTo>
                    <a:pt x="379" y="29"/>
                  </a:lnTo>
                  <a:lnTo>
                    <a:pt x="379" y="35"/>
                  </a:lnTo>
                  <a:lnTo>
                    <a:pt x="379" y="41"/>
                  </a:lnTo>
                  <a:lnTo>
                    <a:pt x="379" y="47"/>
                  </a:lnTo>
                  <a:lnTo>
                    <a:pt x="384" y="47"/>
                  </a:lnTo>
                  <a:lnTo>
                    <a:pt x="384" y="53"/>
                  </a:lnTo>
                  <a:lnTo>
                    <a:pt x="384" y="65"/>
                  </a:lnTo>
                  <a:lnTo>
                    <a:pt x="384" y="71"/>
                  </a:lnTo>
                  <a:lnTo>
                    <a:pt x="384" y="82"/>
                  </a:lnTo>
                  <a:lnTo>
                    <a:pt x="384" y="88"/>
                  </a:lnTo>
                  <a:lnTo>
                    <a:pt x="384" y="100"/>
                  </a:lnTo>
                  <a:lnTo>
                    <a:pt x="384" y="112"/>
                  </a:lnTo>
                  <a:lnTo>
                    <a:pt x="384" y="130"/>
                  </a:lnTo>
                  <a:lnTo>
                    <a:pt x="384" y="148"/>
                  </a:lnTo>
                  <a:lnTo>
                    <a:pt x="384" y="165"/>
                  </a:lnTo>
                  <a:lnTo>
                    <a:pt x="390" y="183"/>
                  </a:lnTo>
                  <a:lnTo>
                    <a:pt x="390" y="207"/>
                  </a:lnTo>
                  <a:lnTo>
                    <a:pt x="390" y="225"/>
                  </a:lnTo>
                  <a:lnTo>
                    <a:pt x="390" y="242"/>
                  </a:lnTo>
                  <a:lnTo>
                    <a:pt x="390" y="260"/>
                  </a:lnTo>
                  <a:lnTo>
                    <a:pt x="390" y="278"/>
                  </a:lnTo>
                  <a:lnTo>
                    <a:pt x="390" y="301"/>
                  </a:lnTo>
                  <a:lnTo>
                    <a:pt x="390" y="325"/>
                  </a:lnTo>
                  <a:lnTo>
                    <a:pt x="390" y="355"/>
                  </a:lnTo>
                  <a:lnTo>
                    <a:pt x="390" y="390"/>
                  </a:lnTo>
                  <a:lnTo>
                    <a:pt x="390" y="426"/>
                  </a:lnTo>
                  <a:lnTo>
                    <a:pt x="396" y="461"/>
                  </a:lnTo>
                  <a:lnTo>
                    <a:pt x="396" y="491"/>
                  </a:lnTo>
                  <a:lnTo>
                    <a:pt x="396" y="520"/>
                  </a:lnTo>
                  <a:lnTo>
                    <a:pt x="396" y="544"/>
                  </a:lnTo>
                  <a:lnTo>
                    <a:pt x="396" y="568"/>
                  </a:lnTo>
                  <a:lnTo>
                    <a:pt x="396" y="592"/>
                  </a:lnTo>
                  <a:lnTo>
                    <a:pt x="396" y="615"/>
                  </a:lnTo>
                  <a:lnTo>
                    <a:pt x="396" y="633"/>
                  </a:lnTo>
                  <a:lnTo>
                    <a:pt x="396" y="663"/>
                  </a:lnTo>
                  <a:lnTo>
                    <a:pt x="396" y="686"/>
                  </a:lnTo>
                  <a:lnTo>
                    <a:pt x="396" y="710"/>
                  </a:lnTo>
                  <a:lnTo>
                    <a:pt x="396" y="740"/>
                  </a:lnTo>
                  <a:lnTo>
                    <a:pt x="402" y="763"/>
                  </a:lnTo>
                  <a:lnTo>
                    <a:pt x="402" y="781"/>
                  </a:lnTo>
                  <a:lnTo>
                    <a:pt x="402" y="799"/>
                  </a:lnTo>
                  <a:lnTo>
                    <a:pt x="402" y="811"/>
                  </a:lnTo>
                  <a:lnTo>
                    <a:pt x="402" y="828"/>
                  </a:lnTo>
                  <a:lnTo>
                    <a:pt x="402" y="846"/>
                  </a:lnTo>
                  <a:lnTo>
                    <a:pt x="402" y="864"/>
                  </a:lnTo>
                  <a:lnTo>
                    <a:pt x="402" y="887"/>
                  </a:lnTo>
                  <a:lnTo>
                    <a:pt x="402" y="905"/>
                  </a:lnTo>
                  <a:lnTo>
                    <a:pt x="402" y="929"/>
                  </a:lnTo>
                  <a:lnTo>
                    <a:pt x="402" y="947"/>
                  </a:lnTo>
                  <a:lnTo>
                    <a:pt x="408" y="964"/>
                  </a:lnTo>
                  <a:lnTo>
                    <a:pt x="408" y="982"/>
                  </a:lnTo>
                  <a:lnTo>
                    <a:pt x="408" y="994"/>
                  </a:lnTo>
                  <a:lnTo>
                    <a:pt x="408" y="1012"/>
                  </a:lnTo>
                  <a:lnTo>
                    <a:pt x="408" y="1035"/>
                  </a:lnTo>
                  <a:lnTo>
                    <a:pt x="408" y="1059"/>
                  </a:lnTo>
                  <a:lnTo>
                    <a:pt x="408" y="1077"/>
                  </a:lnTo>
                  <a:lnTo>
                    <a:pt x="408" y="1101"/>
                  </a:lnTo>
                  <a:lnTo>
                    <a:pt x="408" y="1130"/>
                  </a:lnTo>
                  <a:lnTo>
                    <a:pt x="408" y="1166"/>
                  </a:lnTo>
                  <a:lnTo>
                    <a:pt x="408" y="1189"/>
                  </a:lnTo>
                  <a:lnTo>
                    <a:pt x="414" y="1219"/>
                  </a:lnTo>
                  <a:lnTo>
                    <a:pt x="414" y="1237"/>
                  </a:lnTo>
                  <a:lnTo>
                    <a:pt x="414" y="1249"/>
                  </a:lnTo>
                  <a:lnTo>
                    <a:pt x="414" y="1266"/>
                  </a:lnTo>
                  <a:lnTo>
                    <a:pt x="414" y="1278"/>
                  </a:lnTo>
                  <a:lnTo>
                    <a:pt x="414" y="1290"/>
                  </a:lnTo>
                  <a:lnTo>
                    <a:pt x="414" y="1302"/>
                  </a:lnTo>
                  <a:lnTo>
                    <a:pt x="414" y="1314"/>
                  </a:lnTo>
                  <a:lnTo>
                    <a:pt x="414" y="1320"/>
                  </a:lnTo>
                  <a:lnTo>
                    <a:pt x="414" y="1325"/>
                  </a:lnTo>
                  <a:lnTo>
                    <a:pt x="414" y="1331"/>
                  </a:lnTo>
                  <a:lnTo>
                    <a:pt x="420" y="1331"/>
                  </a:lnTo>
                  <a:lnTo>
                    <a:pt x="420" y="1337"/>
                  </a:lnTo>
                  <a:lnTo>
                    <a:pt x="420" y="1343"/>
                  </a:lnTo>
                  <a:lnTo>
                    <a:pt x="420" y="1361"/>
                  </a:lnTo>
                  <a:lnTo>
                    <a:pt x="420" y="1373"/>
                  </a:lnTo>
                  <a:lnTo>
                    <a:pt x="420" y="1385"/>
                  </a:lnTo>
                  <a:lnTo>
                    <a:pt x="426" y="1391"/>
                  </a:lnTo>
                  <a:lnTo>
                    <a:pt x="426" y="1397"/>
                  </a:lnTo>
                  <a:lnTo>
                    <a:pt x="432" y="1397"/>
                  </a:lnTo>
                  <a:lnTo>
                    <a:pt x="432" y="1402"/>
                  </a:lnTo>
                  <a:lnTo>
                    <a:pt x="432" y="1408"/>
                  </a:lnTo>
                  <a:lnTo>
                    <a:pt x="432" y="1414"/>
                  </a:lnTo>
                  <a:lnTo>
                    <a:pt x="432" y="1408"/>
                  </a:lnTo>
                  <a:lnTo>
                    <a:pt x="432" y="1402"/>
                  </a:lnTo>
                  <a:lnTo>
                    <a:pt x="432" y="1397"/>
                  </a:lnTo>
                  <a:lnTo>
                    <a:pt x="432" y="1391"/>
                  </a:lnTo>
                  <a:lnTo>
                    <a:pt x="432" y="1379"/>
                  </a:lnTo>
                  <a:lnTo>
                    <a:pt x="438" y="1367"/>
                  </a:lnTo>
                  <a:lnTo>
                    <a:pt x="438" y="1349"/>
                  </a:lnTo>
                  <a:lnTo>
                    <a:pt x="438" y="1337"/>
                  </a:lnTo>
                  <a:lnTo>
                    <a:pt x="438" y="1331"/>
                  </a:lnTo>
                  <a:lnTo>
                    <a:pt x="438" y="1325"/>
                  </a:lnTo>
                  <a:lnTo>
                    <a:pt x="438" y="1320"/>
                  </a:lnTo>
                  <a:lnTo>
                    <a:pt x="438" y="1325"/>
                  </a:lnTo>
                  <a:lnTo>
                    <a:pt x="444" y="1331"/>
                  </a:lnTo>
                  <a:lnTo>
                    <a:pt x="444" y="1337"/>
                  </a:lnTo>
                  <a:lnTo>
                    <a:pt x="444" y="1331"/>
                  </a:lnTo>
                  <a:lnTo>
                    <a:pt x="444" y="1325"/>
                  </a:lnTo>
                  <a:lnTo>
                    <a:pt x="444" y="1320"/>
                  </a:lnTo>
                  <a:lnTo>
                    <a:pt x="444" y="1314"/>
                  </a:lnTo>
                  <a:lnTo>
                    <a:pt x="444" y="1308"/>
                  </a:lnTo>
                  <a:lnTo>
                    <a:pt x="444" y="1302"/>
                  </a:lnTo>
                  <a:lnTo>
                    <a:pt x="444" y="1296"/>
                  </a:lnTo>
                  <a:lnTo>
                    <a:pt x="450" y="1296"/>
                  </a:lnTo>
                  <a:lnTo>
                    <a:pt x="450" y="1290"/>
                  </a:lnTo>
                  <a:lnTo>
                    <a:pt x="450" y="1284"/>
                  </a:lnTo>
                  <a:lnTo>
                    <a:pt x="450" y="1278"/>
                  </a:lnTo>
                  <a:lnTo>
                    <a:pt x="450" y="1266"/>
                  </a:lnTo>
                  <a:lnTo>
                    <a:pt x="450" y="1260"/>
                  </a:lnTo>
                  <a:lnTo>
                    <a:pt x="450" y="1254"/>
                  </a:lnTo>
                  <a:lnTo>
                    <a:pt x="450" y="1249"/>
                  </a:lnTo>
                  <a:lnTo>
                    <a:pt x="450" y="1243"/>
                  </a:lnTo>
                  <a:lnTo>
                    <a:pt x="455" y="1243"/>
                  </a:lnTo>
                  <a:lnTo>
                    <a:pt x="455" y="1249"/>
                  </a:lnTo>
                  <a:lnTo>
                    <a:pt x="455" y="1243"/>
                  </a:lnTo>
                  <a:lnTo>
                    <a:pt x="455" y="1231"/>
                  </a:lnTo>
                  <a:lnTo>
                    <a:pt x="455" y="1219"/>
                  </a:lnTo>
                  <a:lnTo>
                    <a:pt x="455" y="1213"/>
                  </a:lnTo>
                  <a:lnTo>
                    <a:pt x="455" y="1207"/>
                  </a:lnTo>
                  <a:lnTo>
                    <a:pt x="455" y="1201"/>
                  </a:lnTo>
                  <a:lnTo>
                    <a:pt x="455" y="1189"/>
                  </a:lnTo>
                  <a:lnTo>
                    <a:pt x="455" y="1183"/>
                  </a:lnTo>
                  <a:lnTo>
                    <a:pt x="455" y="1178"/>
                  </a:lnTo>
                  <a:lnTo>
                    <a:pt x="461" y="1172"/>
                  </a:lnTo>
                  <a:lnTo>
                    <a:pt x="461" y="1166"/>
                  </a:lnTo>
                  <a:lnTo>
                    <a:pt x="461" y="1160"/>
                  </a:lnTo>
                  <a:lnTo>
                    <a:pt x="461" y="1154"/>
                  </a:lnTo>
                  <a:lnTo>
                    <a:pt x="461" y="1148"/>
                  </a:lnTo>
                  <a:lnTo>
                    <a:pt x="461" y="1154"/>
                  </a:lnTo>
                  <a:lnTo>
                    <a:pt x="467" y="1148"/>
                  </a:lnTo>
                  <a:lnTo>
                    <a:pt x="467" y="1142"/>
                  </a:lnTo>
                  <a:lnTo>
                    <a:pt x="467" y="1136"/>
                  </a:lnTo>
                  <a:lnTo>
                    <a:pt x="467" y="1130"/>
                  </a:lnTo>
                  <a:lnTo>
                    <a:pt x="467" y="1124"/>
                  </a:lnTo>
                  <a:lnTo>
                    <a:pt x="467" y="1118"/>
                  </a:lnTo>
                  <a:lnTo>
                    <a:pt x="473" y="1118"/>
                  </a:lnTo>
                  <a:lnTo>
                    <a:pt x="473" y="1112"/>
                  </a:lnTo>
                  <a:lnTo>
                    <a:pt x="473" y="1106"/>
                  </a:lnTo>
                  <a:lnTo>
                    <a:pt x="473" y="1101"/>
                  </a:lnTo>
                  <a:lnTo>
                    <a:pt x="473" y="1089"/>
                  </a:lnTo>
                  <a:lnTo>
                    <a:pt x="473" y="1077"/>
                  </a:lnTo>
                  <a:lnTo>
                    <a:pt x="473" y="1071"/>
                  </a:lnTo>
                  <a:lnTo>
                    <a:pt x="473" y="1065"/>
                  </a:lnTo>
                  <a:lnTo>
                    <a:pt x="479" y="1059"/>
                  </a:lnTo>
                  <a:lnTo>
                    <a:pt x="479" y="1065"/>
                  </a:lnTo>
                  <a:lnTo>
                    <a:pt x="479" y="1071"/>
                  </a:lnTo>
                  <a:lnTo>
                    <a:pt x="479" y="1077"/>
                  </a:lnTo>
                  <a:lnTo>
                    <a:pt x="479" y="1083"/>
                  </a:lnTo>
                  <a:lnTo>
                    <a:pt x="479" y="1089"/>
                  </a:lnTo>
                  <a:lnTo>
                    <a:pt x="479" y="1095"/>
                  </a:lnTo>
                  <a:lnTo>
                    <a:pt x="479" y="1101"/>
                  </a:lnTo>
                  <a:lnTo>
                    <a:pt x="485" y="1101"/>
                  </a:lnTo>
                  <a:lnTo>
                    <a:pt x="485" y="1106"/>
                  </a:lnTo>
                  <a:lnTo>
                    <a:pt x="485" y="1112"/>
                  </a:lnTo>
                  <a:lnTo>
                    <a:pt x="485" y="1106"/>
                  </a:lnTo>
                  <a:lnTo>
                    <a:pt x="485" y="1101"/>
                  </a:lnTo>
                  <a:lnTo>
                    <a:pt x="485" y="1095"/>
                  </a:lnTo>
                  <a:lnTo>
                    <a:pt x="485" y="1089"/>
                  </a:lnTo>
                  <a:lnTo>
                    <a:pt x="491" y="1089"/>
                  </a:lnTo>
                  <a:lnTo>
                    <a:pt x="491" y="1095"/>
                  </a:lnTo>
                  <a:lnTo>
                    <a:pt x="491" y="1089"/>
                  </a:lnTo>
                  <a:lnTo>
                    <a:pt x="491" y="1083"/>
                  </a:lnTo>
                  <a:lnTo>
                    <a:pt x="491" y="1077"/>
                  </a:lnTo>
                  <a:lnTo>
                    <a:pt x="491" y="1071"/>
                  </a:lnTo>
                  <a:lnTo>
                    <a:pt x="491" y="1065"/>
                  </a:lnTo>
                  <a:lnTo>
                    <a:pt x="491" y="1071"/>
                  </a:lnTo>
                  <a:lnTo>
                    <a:pt x="497" y="1071"/>
                  </a:lnTo>
                  <a:lnTo>
                    <a:pt x="497" y="1077"/>
                  </a:lnTo>
                  <a:lnTo>
                    <a:pt x="497" y="1071"/>
                  </a:lnTo>
                  <a:lnTo>
                    <a:pt x="497" y="1065"/>
                  </a:lnTo>
                  <a:lnTo>
                    <a:pt x="503" y="1065"/>
                  </a:lnTo>
                  <a:lnTo>
                    <a:pt x="503" y="1059"/>
                  </a:lnTo>
                  <a:lnTo>
                    <a:pt x="503" y="1053"/>
                  </a:lnTo>
                  <a:lnTo>
                    <a:pt x="503" y="1059"/>
                  </a:lnTo>
                  <a:lnTo>
                    <a:pt x="503" y="1065"/>
                  </a:lnTo>
                  <a:lnTo>
                    <a:pt x="503" y="1071"/>
                  </a:lnTo>
                  <a:lnTo>
                    <a:pt x="509" y="1071"/>
                  </a:lnTo>
                  <a:lnTo>
                    <a:pt x="509" y="1065"/>
                  </a:lnTo>
                  <a:lnTo>
                    <a:pt x="509" y="1059"/>
                  </a:lnTo>
                  <a:lnTo>
                    <a:pt x="509" y="1053"/>
                  </a:lnTo>
                  <a:lnTo>
                    <a:pt x="509" y="1059"/>
                  </a:lnTo>
                  <a:lnTo>
                    <a:pt x="515" y="1059"/>
                  </a:lnTo>
                  <a:lnTo>
                    <a:pt x="515" y="1053"/>
                  </a:lnTo>
                  <a:lnTo>
                    <a:pt x="515" y="1047"/>
                  </a:lnTo>
                  <a:lnTo>
                    <a:pt x="515" y="1053"/>
                  </a:lnTo>
                  <a:lnTo>
                    <a:pt x="515" y="1059"/>
                  </a:lnTo>
                  <a:lnTo>
                    <a:pt x="515" y="1065"/>
                  </a:lnTo>
                  <a:lnTo>
                    <a:pt x="515" y="1071"/>
                  </a:lnTo>
                  <a:lnTo>
                    <a:pt x="521" y="1071"/>
                  </a:lnTo>
                  <a:lnTo>
                    <a:pt x="521" y="1077"/>
                  </a:lnTo>
                  <a:lnTo>
                    <a:pt x="521" y="1083"/>
                  </a:lnTo>
                  <a:lnTo>
                    <a:pt x="521" y="1089"/>
                  </a:lnTo>
                  <a:lnTo>
                    <a:pt x="521" y="1095"/>
                  </a:lnTo>
                  <a:lnTo>
                    <a:pt x="521" y="1089"/>
                  </a:lnTo>
                  <a:lnTo>
                    <a:pt x="527" y="1089"/>
                  </a:lnTo>
                  <a:lnTo>
                    <a:pt x="527" y="1083"/>
                  </a:lnTo>
                  <a:lnTo>
                    <a:pt x="527" y="1077"/>
                  </a:lnTo>
                  <a:lnTo>
                    <a:pt x="527" y="1071"/>
                  </a:lnTo>
                  <a:lnTo>
                    <a:pt x="527" y="1059"/>
                  </a:lnTo>
                  <a:lnTo>
                    <a:pt x="527" y="1053"/>
                  </a:lnTo>
                  <a:lnTo>
                    <a:pt x="527" y="1047"/>
                  </a:lnTo>
                  <a:lnTo>
                    <a:pt x="527" y="1035"/>
                  </a:lnTo>
                  <a:lnTo>
                    <a:pt x="532" y="1030"/>
                  </a:lnTo>
                  <a:lnTo>
                    <a:pt x="532" y="1035"/>
                  </a:lnTo>
                  <a:lnTo>
                    <a:pt x="532" y="1030"/>
                  </a:lnTo>
                  <a:lnTo>
                    <a:pt x="538" y="1030"/>
                  </a:lnTo>
                  <a:lnTo>
                    <a:pt x="538" y="1035"/>
                  </a:lnTo>
                  <a:lnTo>
                    <a:pt x="538" y="1030"/>
                  </a:lnTo>
                  <a:lnTo>
                    <a:pt x="544" y="1024"/>
                  </a:lnTo>
                  <a:lnTo>
                    <a:pt x="544" y="1018"/>
                  </a:lnTo>
                  <a:lnTo>
                    <a:pt x="544" y="1012"/>
                  </a:lnTo>
                  <a:lnTo>
                    <a:pt x="544" y="1006"/>
                  </a:lnTo>
                  <a:lnTo>
                    <a:pt x="550" y="1000"/>
                  </a:lnTo>
                  <a:lnTo>
                    <a:pt x="550" y="1006"/>
                  </a:lnTo>
                  <a:lnTo>
                    <a:pt x="550" y="1012"/>
                  </a:lnTo>
                  <a:lnTo>
                    <a:pt x="550" y="1018"/>
                  </a:lnTo>
                  <a:lnTo>
                    <a:pt x="550" y="1006"/>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 name="Freeform 100">
              <a:extLst>
                <a:ext uri="{FF2B5EF4-FFF2-40B4-BE49-F238E27FC236}">
                  <a16:creationId xmlns:a16="http://schemas.microsoft.com/office/drawing/2014/main" id="{09D2CD23-1B27-67B4-151D-9E7790767EB9}"/>
                </a:ext>
              </a:extLst>
            </p:cNvPr>
            <p:cNvSpPr>
              <a:spLocks/>
            </p:cNvSpPr>
            <p:nvPr/>
          </p:nvSpPr>
          <p:spPr bwMode="auto">
            <a:xfrm>
              <a:off x="2844" y="593"/>
              <a:ext cx="515" cy="1415"/>
            </a:xfrm>
            <a:custGeom>
              <a:avLst/>
              <a:gdLst>
                <a:gd name="T0" fmla="*/ 12 w 515"/>
                <a:gd name="T1" fmla="*/ 1030 h 1415"/>
                <a:gd name="T2" fmla="*/ 24 w 515"/>
                <a:gd name="T3" fmla="*/ 1036 h 1415"/>
                <a:gd name="T4" fmla="*/ 30 w 515"/>
                <a:gd name="T5" fmla="*/ 941 h 1415"/>
                <a:gd name="T6" fmla="*/ 36 w 515"/>
                <a:gd name="T7" fmla="*/ 864 h 1415"/>
                <a:gd name="T8" fmla="*/ 42 w 515"/>
                <a:gd name="T9" fmla="*/ 633 h 1415"/>
                <a:gd name="T10" fmla="*/ 48 w 515"/>
                <a:gd name="T11" fmla="*/ 462 h 1415"/>
                <a:gd name="T12" fmla="*/ 53 w 515"/>
                <a:gd name="T13" fmla="*/ 254 h 1415"/>
                <a:gd name="T14" fmla="*/ 59 w 515"/>
                <a:gd name="T15" fmla="*/ 106 h 1415"/>
                <a:gd name="T16" fmla="*/ 65 w 515"/>
                <a:gd name="T17" fmla="*/ 24 h 1415"/>
                <a:gd name="T18" fmla="*/ 71 w 515"/>
                <a:gd name="T19" fmla="*/ 77 h 1415"/>
                <a:gd name="T20" fmla="*/ 77 w 515"/>
                <a:gd name="T21" fmla="*/ 320 h 1415"/>
                <a:gd name="T22" fmla="*/ 83 w 515"/>
                <a:gd name="T23" fmla="*/ 604 h 1415"/>
                <a:gd name="T24" fmla="*/ 89 w 515"/>
                <a:gd name="T25" fmla="*/ 923 h 1415"/>
                <a:gd name="T26" fmla="*/ 95 w 515"/>
                <a:gd name="T27" fmla="*/ 1125 h 1415"/>
                <a:gd name="T28" fmla="*/ 101 w 515"/>
                <a:gd name="T29" fmla="*/ 1273 h 1415"/>
                <a:gd name="T30" fmla="*/ 107 w 515"/>
                <a:gd name="T31" fmla="*/ 1349 h 1415"/>
                <a:gd name="T32" fmla="*/ 113 w 515"/>
                <a:gd name="T33" fmla="*/ 1409 h 1415"/>
                <a:gd name="T34" fmla="*/ 125 w 515"/>
                <a:gd name="T35" fmla="*/ 1344 h 1415"/>
                <a:gd name="T36" fmla="*/ 130 w 515"/>
                <a:gd name="T37" fmla="*/ 1273 h 1415"/>
                <a:gd name="T38" fmla="*/ 142 w 515"/>
                <a:gd name="T39" fmla="*/ 1207 h 1415"/>
                <a:gd name="T40" fmla="*/ 148 w 515"/>
                <a:gd name="T41" fmla="*/ 1136 h 1415"/>
                <a:gd name="T42" fmla="*/ 160 w 515"/>
                <a:gd name="T43" fmla="*/ 1101 h 1415"/>
                <a:gd name="T44" fmla="*/ 172 w 515"/>
                <a:gd name="T45" fmla="*/ 1083 h 1415"/>
                <a:gd name="T46" fmla="*/ 184 w 515"/>
                <a:gd name="T47" fmla="*/ 1048 h 1415"/>
                <a:gd name="T48" fmla="*/ 196 w 515"/>
                <a:gd name="T49" fmla="*/ 1018 h 1415"/>
                <a:gd name="T50" fmla="*/ 213 w 515"/>
                <a:gd name="T51" fmla="*/ 994 h 1415"/>
                <a:gd name="T52" fmla="*/ 225 w 515"/>
                <a:gd name="T53" fmla="*/ 1006 h 1415"/>
                <a:gd name="T54" fmla="*/ 237 w 515"/>
                <a:gd name="T55" fmla="*/ 988 h 1415"/>
                <a:gd name="T56" fmla="*/ 243 w 515"/>
                <a:gd name="T57" fmla="*/ 929 h 1415"/>
                <a:gd name="T58" fmla="*/ 249 w 515"/>
                <a:gd name="T59" fmla="*/ 835 h 1415"/>
                <a:gd name="T60" fmla="*/ 255 w 515"/>
                <a:gd name="T61" fmla="*/ 740 h 1415"/>
                <a:gd name="T62" fmla="*/ 261 w 515"/>
                <a:gd name="T63" fmla="*/ 621 h 1415"/>
                <a:gd name="T64" fmla="*/ 267 w 515"/>
                <a:gd name="T65" fmla="*/ 515 h 1415"/>
                <a:gd name="T66" fmla="*/ 272 w 515"/>
                <a:gd name="T67" fmla="*/ 343 h 1415"/>
                <a:gd name="T68" fmla="*/ 278 w 515"/>
                <a:gd name="T69" fmla="*/ 130 h 1415"/>
                <a:gd name="T70" fmla="*/ 284 w 515"/>
                <a:gd name="T71" fmla="*/ 35 h 1415"/>
                <a:gd name="T72" fmla="*/ 290 w 515"/>
                <a:gd name="T73" fmla="*/ 160 h 1415"/>
                <a:gd name="T74" fmla="*/ 296 w 515"/>
                <a:gd name="T75" fmla="*/ 408 h 1415"/>
                <a:gd name="T76" fmla="*/ 302 w 515"/>
                <a:gd name="T77" fmla="*/ 687 h 1415"/>
                <a:gd name="T78" fmla="*/ 308 w 515"/>
                <a:gd name="T79" fmla="*/ 888 h 1415"/>
                <a:gd name="T80" fmla="*/ 314 w 515"/>
                <a:gd name="T81" fmla="*/ 1101 h 1415"/>
                <a:gd name="T82" fmla="*/ 320 w 515"/>
                <a:gd name="T83" fmla="*/ 1267 h 1415"/>
                <a:gd name="T84" fmla="*/ 332 w 515"/>
                <a:gd name="T85" fmla="*/ 1320 h 1415"/>
                <a:gd name="T86" fmla="*/ 344 w 515"/>
                <a:gd name="T87" fmla="*/ 1296 h 1415"/>
                <a:gd name="T88" fmla="*/ 349 w 515"/>
                <a:gd name="T89" fmla="*/ 1219 h 1415"/>
                <a:gd name="T90" fmla="*/ 361 w 515"/>
                <a:gd name="T91" fmla="*/ 1154 h 1415"/>
                <a:gd name="T92" fmla="*/ 367 w 515"/>
                <a:gd name="T93" fmla="*/ 1089 h 1415"/>
                <a:gd name="T94" fmla="*/ 379 w 515"/>
                <a:gd name="T95" fmla="*/ 1054 h 1415"/>
                <a:gd name="T96" fmla="*/ 391 w 515"/>
                <a:gd name="T97" fmla="*/ 1048 h 1415"/>
                <a:gd name="T98" fmla="*/ 403 w 515"/>
                <a:gd name="T99" fmla="*/ 994 h 1415"/>
                <a:gd name="T100" fmla="*/ 415 w 515"/>
                <a:gd name="T101" fmla="*/ 977 h 1415"/>
                <a:gd name="T102" fmla="*/ 426 w 515"/>
                <a:gd name="T103" fmla="*/ 965 h 1415"/>
                <a:gd name="T104" fmla="*/ 444 w 515"/>
                <a:gd name="T105" fmla="*/ 929 h 1415"/>
                <a:gd name="T106" fmla="*/ 456 w 515"/>
                <a:gd name="T107" fmla="*/ 864 h 1415"/>
                <a:gd name="T108" fmla="*/ 462 w 515"/>
                <a:gd name="T109" fmla="*/ 769 h 1415"/>
                <a:gd name="T110" fmla="*/ 468 w 515"/>
                <a:gd name="T111" fmla="*/ 681 h 1415"/>
                <a:gd name="T112" fmla="*/ 474 w 515"/>
                <a:gd name="T113" fmla="*/ 544 h 1415"/>
                <a:gd name="T114" fmla="*/ 480 w 515"/>
                <a:gd name="T115" fmla="*/ 397 h 1415"/>
                <a:gd name="T116" fmla="*/ 486 w 515"/>
                <a:gd name="T117" fmla="*/ 260 h 1415"/>
                <a:gd name="T118" fmla="*/ 492 w 515"/>
                <a:gd name="T119" fmla="*/ 160 h 1415"/>
                <a:gd name="T120" fmla="*/ 497 w 515"/>
                <a:gd name="T121" fmla="*/ 201 h 1415"/>
                <a:gd name="T122" fmla="*/ 503 w 515"/>
                <a:gd name="T123" fmla="*/ 379 h 1415"/>
                <a:gd name="T124" fmla="*/ 509 w 515"/>
                <a:gd name="T125" fmla="*/ 645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5" h="1415">
                  <a:moveTo>
                    <a:pt x="0" y="1030"/>
                  </a:moveTo>
                  <a:lnTo>
                    <a:pt x="6" y="1018"/>
                  </a:lnTo>
                  <a:lnTo>
                    <a:pt x="6" y="1024"/>
                  </a:lnTo>
                  <a:lnTo>
                    <a:pt x="6" y="1030"/>
                  </a:lnTo>
                  <a:lnTo>
                    <a:pt x="6" y="1024"/>
                  </a:lnTo>
                  <a:lnTo>
                    <a:pt x="6" y="1012"/>
                  </a:lnTo>
                  <a:lnTo>
                    <a:pt x="6" y="1006"/>
                  </a:lnTo>
                  <a:lnTo>
                    <a:pt x="12" y="1006"/>
                  </a:lnTo>
                  <a:lnTo>
                    <a:pt x="12" y="1012"/>
                  </a:lnTo>
                  <a:lnTo>
                    <a:pt x="12" y="1024"/>
                  </a:lnTo>
                  <a:lnTo>
                    <a:pt x="12" y="1030"/>
                  </a:lnTo>
                  <a:lnTo>
                    <a:pt x="12" y="1036"/>
                  </a:lnTo>
                  <a:lnTo>
                    <a:pt x="12" y="1042"/>
                  </a:lnTo>
                  <a:lnTo>
                    <a:pt x="12" y="1048"/>
                  </a:lnTo>
                  <a:lnTo>
                    <a:pt x="12" y="1054"/>
                  </a:lnTo>
                  <a:lnTo>
                    <a:pt x="18" y="1054"/>
                  </a:lnTo>
                  <a:lnTo>
                    <a:pt x="18" y="1048"/>
                  </a:lnTo>
                  <a:lnTo>
                    <a:pt x="18" y="1042"/>
                  </a:lnTo>
                  <a:lnTo>
                    <a:pt x="18" y="1048"/>
                  </a:lnTo>
                  <a:lnTo>
                    <a:pt x="24" y="1048"/>
                  </a:lnTo>
                  <a:lnTo>
                    <a:pt x="24" y="1042"/>
                  </a:lnTo>
                  <a:lnTo>
                    <a:pt x="24" y="1036"/>
                  </a:lnTo>
                  <a:lnTo>
                    <a:pt x="24" y="1030"/>
                  </a:lnTo>
                  <a:lnTo>
                    <a:pt x="24" y="1024"/>
                  </a:lnTo>
                  <a:lnTo>
                    <a:pt x="24" y="1018"/>
                  </a:lnTo>
                  <a:lnTo>
                    <a:pt x="24" y="1012"/>
                  </a:lnTo>
                  <a:lnTo>
                    <a:pt x="30" y="1000"/>
                  </a:lnTo>
                  <a:lnTo>
                    <a:pt x="30" y="988"/>
                  </a:lnTo>
                  <a:lnTo>
                    <a:pt x="30" y="977"/>
                  </a:lnTo>
                  <a:lnTo>
                    <a:pt x="30" y="965"/>
                  </a:lnTo>
                  <a:lnTo>
                    <a:pt x="30" y="953"/>
                  </a:lnTo>
                  <a:lnTo>
                    <a:pt x="30" y="947"/>
                  </a:lnTo>
                  <a:lnTo>
                    <a:pt x="30" y="941"/>
                  </a:lnTo>
                  <a:lnTo>
                    <a:pt x="30" y="935"/>
                  </a:lnTo>
                  <a:lnTo>
                    <a:pt x="30" y="929"/>
                  </a:lnTo>
                  <a:lnTo>
                    <a:pt x="30" y="923"/>
                  </a:lnTo>
                  <a:lnTo>
                    <a:pt x="36" y="923"/>
                  </a:lnTo>
                  <a:lnTo>
                    <a:pt x="36" y="917"/>
                  </a:lnTo>
                  <a:lnTo>
                    <a:pt x="36" y="911"/>
                  </a:lnTo>
                  <a:lnTo>
                    <a:pt x="36" y="906"/>
                  </a:lnTo>
                  <a:lnTo>
                    <a:pt x="36" y="894"/>
                  </a:lnTo>
                  <a:lnTo>
                    <a:pt x="36" y="888"/>
                  </a:lnTo>
                  <a:lnTo>
                    <a:pt x="36" y="882"/>
                  </a:lnTo>
                  <a:lnTo>
                    <a:pt x="36" y="864"/>
                  </a:lnTo>
                  <a:lnTo>
                    <a:pt x="36" y="846"/>
                  </a:lnTo>
                  <a:lnTo>
                    <a:pt x="36" y="823"/>
                  </a:lnTo>
                  <a:lnTo>
                    <a:pt x="42" y="793"/>
                  </a:lnTo>
                  <a:lnTo>
                    <a:pt x="42" y="769"/>
                  </a:lnTo>
                  <a:lnTo>
                    <a:pt x="42" y="746"/>
                  </a:lnTo>
                  <a:lnTo>
                    <a:pt x="42" y="722"/>
                  </a:lnTo>
                  <a:lnTo>
                    <a:pt x="42" y="698"/>
                  </a:lnTo>
                  <a:lnTo>
                    <a:pt x="42" y="681"/>
                  </a:lnTo>
                  <a:lnTo>
                    <a:pt x="42" y="669"/>
                  </a:lnTo>
                  <a:lnTo>
                    <a:pt x="42" y="651"/>
                  </a:lnTo>
                  <a:lnTo>
                    <a:pt x="42" y="633"/>
                  </a:lnTo>
                  <a:lnTo>
                    <a:pt x="42" y="621"/>
                  </a:lnTo>
                  <a:lnTo>
                    <a:pt x="42" y="604"/>
                  </a:lnTo>
                  <a:lnTo>
                    <a:pt x="48" y="592"/>
                  </a:lnTo>
                  <a:lnTo>
                    <a:pt x="48" y="574"/>
                  </a:lnTo>
                  <a:lnTo>
                    <a:pt x="48" y="562"/>
                  </a:lnTo>
                  <a:lnTo>
                    <a:pt x="48" y="544"/>
                  </a:lnTo>
                  <a:lnTo>
                    <a:pt x="48" y="539"/>
                  </a:lnTo>
                  <a:lnTo>
                    <a:pt x="48" y="521"/>
                  </a:lnTo>
                  <a:lnTo>
                    <a:pt x="48" y="503"/>
                  </a:lnTo>
                  <a:lnTo>
                    <a:pt x="48" y="479"/>
                  </a:lnTo>
                  <a:lnTo>
                    <a:pt x="48" y="462"/>
                  </a:lnTo>
                  <a:lnTo>
                    <a:pt x="48" y="444"/>
                  </a:lnTo>
                  <a:lnTo>
                    <a:pt x="48" y="420"/>
                  </a:lnTo>
                  <a:lnTo>
                    <a:pt x="53" y="397"/>
                  </a:lnTo>
                  <a:lnTo>
                    <a:pt x="53" y="379"/>
                  </a:lnTo>
                  <a:lnTo>
                    <a:pt x="53" y="355"/>
                  </a:lnTo>
                  <a:lnTo>
                    <a:pt x="53" y="337"/>
                  </a:lnTo>
                  <a:lnTo>
                    <a:pt x="53" y="320"/>
                  </a:lnTo>
                  <a:lnTo>
                    <a:pt x="53" y="308"/>
                  </a:lnTo>
                  <a:lnTo>
                    <a:pt x="53" y="284"/>
                  </a:lnTo>
                  <a:lnTo>
                    <a:pt x="53" y="272"/>
                  </a:lnTo>
                  <a:lnTo>
                    <a:pt x="53" y="254"/>
                  </a:lnTo>
                  <a:lnTo>
                    <a:pt x="53" y="237"/>
                  </a:lnTo>
                  <a:lnTo>
                    <a:pt x="53" y="219"/>
                  </a:lnTo>
                  <a:lnTo>
                    <a:pt x="53" y="207"/>
                  </a:lnTo>
                  <a:lnTo>
                    <a:pt x="59" y="189"/>
                  </a:lnTo>
                  <a:lnTo>
                    <a:pt x="59" y="166"/>
                  </a:lnTo>
                  <a:lnTo>
                    <a:pt x="59" y="154"/>
                  </a:lnTo>
                  <a:lnTo>
                    <a:pt x="59" y="142"/>
                  </a:lnTo>
                  <a:lnTo>
                    <a:pt x="59" y="130"/>
                  </a:lnTo>
                  <a:lnTo>
                    <a:pt x="59" y="124"/>
                  </a:lnTo>
                  <a:lnTo>
                    <a:pt x="59" y="112"/>
                  </a:lnTo>
                  <a:lnTo>
                    <a:pt x="59" y="106"/>
                  </a:lnTo>
                  <a:lnTo>
                    <a:pt x="59" y="95"/>
                  </a:lnTo>
                  <a:lnTo>
                    <a:pt x="59" y="89"/>
                  </a:lnTo>
                  <a:lnTo>
                    <a:pt x="59" y="83"/>
                  </a:lnTo>
                  <a:lnTo>
                    <a:pt x="65" y="77"/>
                  </a:lnTo>
                  <a:lnTo>
                    <a:pt x="65" y="71"/>
                  </a:lnTo>
                  <a:lnTo>
                    <a:pt x="65" y="65"/>
                  </a:lnTo>
                  <a:lnTo>
                    <a:pt x="65" y="59"/>
                  </a:lnTo>
                  <a:lnTo>
                    <a:pt x="65" y="47"/>
                  </a:lnTo>
                  <a:lnTo>
                    <a:pt x="65" y="41"/>
                  </a:lnTo>
                  <a:lnTo>
                    <a:pt x="65" y="30"/>
                  </a:lnTo>
                  <a:lnTo>
                    <a:pt x="65" y="24"/>
                  </a:lnTo>
                  <a:lnTo>
                    <a:pt x="65" y="18"/>
                  </a:lnTo>
                  <a:lnTo>
                    <a:pt x="65" y="12"/>
                  </a:lnTo>
                  <a:lnTo>
                    <a:pt x="65" y="6"/>
                  </a:lnTo>
                  <a:lnTo>
                    <a:pt x="71" y="0"/>
                  </a:lnTo>
                  <a:lnTo>
                    <a:pt x="71" y="6"/>
                  </a:lnTo>
                  <a:lnTo>
                    <a:pt x="71" y="12"/>
                  </a:lnTo>
                  <a:lnTo>
                    <a:pt x="71" y="30"/>
                  </a:lnTo>
                  <a:lnTo>
                    <a:pt x="71" y="41"/>
                  </a:lnTo>
                  <a:lnTo>
                    <a:pt x="71" y="53"/>
                  </a:lnTo>
                  <a:lnTo>
                    <a:pt x="71" y="65"/>
                  </a:lnTo>
                  <a:lnTo>
                    <a:pt x="71" y="77"/>
                  </a:lnTo>
                  <a:lnTo>
                    <a:pt x="71" y="95"/>
                  </a:lnTo>
                  <a:lnTo>
                    <a:pt x="71" y="106"/>
                  </a:lnTo>
                  <a:lnTo>
                    <a:pt x="77" y="118"/>
                  </a:lnTo>
                  <a:lnTo>
                    <a:pt x="77" y="136"/>
                  </a:lnTo>
                  <a:lnTo>
                    <a:pt x="77" y="166"/>
                  </a:lnTo>
                  <a:lnTo>
                    <a:pt x="77" y="189"/>
                  </a:lnTo>
                  <a:lnTo>
                    <a:pt x="77" y="213"/>
                  </a:lnTo>
                  <a:lnTo>
                    <a:pt x="77" y="243"/>
                  </a:lnTo>
                  <a:lnTo>
                    <a:pt x="77" y="266"/>
                  </a:lnTo>
                  <a:lnTo>
                    <a:pt x="77" y="296"/>
                  </a:lnTo>
                  <a:lnTo>
                    <a:pt x="77" y="320"/>
                  </a:lnTo>
                  <a:lnTo>
                    <a:pt x="77" y="343"/>
                  </a:lnTo>
                  <a:lnTo>
                    <a:pt x="77" y="367"/>
                  </a:lnTo>
                  <a:lnTo>
                    <a:pt x="77" y="385"/>
                  </a:lnTo>
                  <a:lnTo>
                    <a:pt x="83" y="402"/>
                  </a:lnTo>
                  <a:lnTo>
                    <a:pt x="83" y="420"/>
                  </a:lnTo>
                  <a:lnTo>
                    <a:pt x="83" y="450"/>
                  </a:lnTo>
                  <a:lnTo>
                    <a:pt x="83" y="479"/>
                  </a:lnTo>
                  <a:lnTo>
                    <a:pt x="83" y="515"/>
                  </a:lnTo>
                  <a:lnTo>
                    <a:pt x="83" y="544"/>
                  </a:lnTo>
                  <a:lnTo>
                    <a:pt x="83" y="580"/>
                  </a:lnTo>
                  <a:lnTo>
                    <a:pt x="83" y="604"/>
                  </a:lnTo>
                  <a:lnTo>
                    <a:pt x="83" y="633"/>
                  </a:lnTo>
                  <a:lnTo>
                    <a:pt x="83" y="669"/>
                  </a:lnTo>
                  <a:lnTo>
                    <a:pt x="83" y="704"/>
                  </a:lnTo>
                  <a:lnTo>
                    <a:pt x="89" y="740"/>
                  </a:lnTo>
                  <a:lnTo>
                    <a:pt x="89" y="781"/>
                  </a:lnTo>
                  <a:lnTo>
                    <a:pt x="89" y="811"/>
                  </a:lnTo>
                  <a:lnTo>
                    <a:pt x="89" y="835"/>
                  </a:lnTo>
                  <a:lnTo>
                    <a:pt x="89" y="852"/>
                  </a:lnTo>
                  <a:lnTo>
                    <a:pt x="89" y="876"/>
                  </a:lnTo>
                  <a:lnTo>
                    <a:pt x="89" y="900"/>
                  </a:lnTo>
                  <a:lnTo>
                    <a:pt x="89" y="923"/>
                  </a:lnTo>
                  <a:lnTo>
                    <a:pt x="89" y="941"/>
                  </a:lnTo>
                  <a:lnTo>
                    <a:pt x="89" y="959"/>
                  </a:lnTo>
                  <a:lnTo>
                    <a:pt x="89" y="977"/>
                  </a:lnTo>
                  <a:lnTo>
                    <a:pt x="95" y="1000"/>
                  </a:lnTo>
                  <a:lnTo>
                    <a:pt x="95" y="1018"/>
                  </a:lnTo>
                  <a:lnTo>
                    <a:pt x="95" y="1042"/>
                  </a:lnTo>
                  <a:lnTo>
                    <a:pt x="95" y="1059"/>
                  </a:lnTo>
                  <a:lnTo>
                    <a:pt x="95" y="1077"/>
                  </a:lnTo>
                  <a:lnTo>
                    <a:pt x="95" y="1095"/>
                  </a:lnTo>
                  <a:lnTo>
                    <a:pt x="95" y="1113"/>
                  </a:lnTo>
                  <a:lnTo>
                    <a:pt x="95" y="1125"/>
                  </a:lnTo>
                  <a:lnTo>
                    <a:pt x="95" y="1142"/>
                  </a:lnTo>
                  <a:lnTo>
                    <a:pt x="95" y="1154"/>
                  </a:lnTo>
                  <a:lnTo>
                    <a:pt x="95" y="1166"/>
                  </a:lnTo>
                  <a:lnTo>
                    <a:pt x="101" y="1178"/>
                  </a:lnTo>
                  <a:lnTo>
                    <a:pt x="101" y="1190"/>
                  </a:lnTo>
                  <a:lnTo>
                    <a:pt x="101" y="1207"/>
                  </a:lnTo>
                  <a:lnTo>
                    <a:pt x="101" y="1225"/>
                  </a:lnTo>
                  <a:lnTo>
                    <a:pt x="101" y="1243"/>
                  </a:lnTo>
                  <a:lnTo>
                    <a:pt x="101" y="1255"/>
                  </a:lnTo>
                  <a:lnTo>
                    <a:pt x="101" y="1261"/>
                  </a:lnTo>
                  <a:lnTo>
                    <a:pt x="101" y="1273"/>
                  </a:lnTo>
                  <a:lnTo>
                    <a:pt x="101" y="1278"/>
                  </a:lnTo>
                  <a:lnTo>
                    <a:pt x="101" y="1284"/>
                  </a:lnTo>
                  <a:lnTo>
                    <a:pt x="101" y="1296"/>
                  </a:lnTo>
                  <a:lnTo>
                    <a:pt x="107" y="1308"/>
                  </a:lnTo>
                  <a:lnTo>
                    <a:pt x="107" y="1314"/>
                  </a:lnTo>
                  <a:lnTo>
                    <a:pt x="107" y="1320"/>
                  </a:lnTo>
                  <a:lnTo>
                    <a:pt x="107" y="1326"/>
                  </a:lnTo>
                  <a:lnTo>
                    <a:pt x="107" y="1332"/>
                  </a:lnTo>
                  <a:lnTo>
                    <a:pt x="107" y="1338"/>
                  </a:lnTo>
                  <a:lnTo>
                    <a:pt x="107" y="1344"/>
                  </a:lnTo>
                  <a:lnTo>
                    <a:pt x="107" y="1349"/>
                  </a:lnTo>
                  <a:lnTo>
                    <a:pt x="107" y="1361"/>
                  </a:lnTo>
                  <a:lnTo>
                    <a:pt x="107" y="1367"/>
                  </a:lnTo>
                  <a:lnTo>
                    <a:pt x="107" y="1373"/>
                  </a:lnTo>
                  <a:lnTo>
                    <a:pt x="113" y="1379"/>
                  </a:lnTo>
                  <a:lnTo>
                    <a:pt x="113" y="1385"/>
                  </a:lnTo>
                  <a:lnTo>
                    <a:pt x="113" y="1391"/>
                  </a:lnTo>
                  <a:lnTo>
                    <a:pt x="113" y="1397"/>
                  </a:lnTo>
                  <a:lnTo>
                    <a:pt x="113" y="1403"/>
                  </a:lnTo>
                  <a:lnTo>
                    <a:pt x="113" y="1409"/>
                  </a:lnTo>
                  <a:lnTo>
                    <a:pt x="113" y="1415"/>
                  </a:lnTo>
                  <a:lnTo>
                    <a:pt x="113" y="1409"/>
                  </a:lnTo>
                  <a:lnTo>
                    <a:pt x="119" y="1409"/>
                  </a:lnTo>
                  <a:lnTo>
                    <a:pt x="119" y="1403"/>
                  </a:lnTo>
                  <a:lnTo>
                    <a:pt x="119" y="1397"/>
                  </a:lnTo>
                  <a:lnTo>
                    <a:pt x="119" y="1391"/>
                  </a:lnTo>
                  <a:lnTo>
                    <a:pt x="119" y="1385"/>
                  </a:lnTo>
                  <a:lnTo>
                    <a:pt x="119" y="1379"/>
                  </a:lnTo>
                  <a:lnTo>
                    <a:pt x="119" y="1373"/>
                  </a:lnTo>
                  <a:lnTo>
                    <a:pt x="119" y="1361"/>
                  </a:lnTo>
                  <a:lnTo>
                    <a:pt x="119" y="1355"/>
                  </a:lnTo>
                  <a:lnTo>
                    <a:pt x="119" y="1349"/>
                  </a:lnTo>
                  <a:lnTo>
                    <a:pt x="125" y="1344"/>
                  </a:lnTo>
                  <a:lnTo>
                    <a:pt x="125" y="1338"/>
                  </a:lnTo>
                  <a:lnTo>
                    <a:pt x="125" y="1332"/>
                  </a:lnTo>
                  <a:lnTo>
                    <a:pt x="125" y="1326"/>
                  </a:lnTo>
                  <a:lnTo>
                    <a:pt x="125" y="1320"/>
                  </a:lnTo>
                  <a:lnTo>
                    <a:pt x="125" y="1314"/>
                  </a:lnTo>
                  <a:lnTo>
                    <a:pt x="130" y="1308"/>
                  </a:lnTo>
                  <a:lnTo>
                    <a:pt x="130" y="1302"/>
                  </a:lnTo>
                  <a:lnTo>
                    <a:pt x="130" y="1290"/>
                  </a:lnTo>
                  <a:lnTo>
                    <a:pt x="130" y="1284"/>
                  </a:lnTo>
                  <a:lnTo>
                    <a:pt x="130" y="1278"/>
                  </a:lnTo>
                  <a:lnTo>
                    <a:pt x="130" y="1273"/>
                  </a:lnTo>
                  <a:lnTo>
                    <a:pt x="130" y="1267"/>
                  </a:lnTo>
                  <a:lnTo>
                    <a:pt x="130" y="1261"/>
                  </a:lnTo>
                  <a:lnTo>
                    <a:pt x="130" y="1255"/>
                  </a:lnTo>
                  <a:lnTo>
                    <a:pt x="136" y="1255"/>
                  </a:lnTo>
                  <a:lnTo>
                    <a:pt x="136" y="1249"/>
                  </a:lnTo>
                  <a:lnTo>
                    <a:pt x="136" y="1243"/>
                  </a:lnTo>
                  <a:lnTo>
                    <a:pt x="136" y="1237"/>
                  </a:lnTo>
                  <a:lnTo>
                    <a:pt x="136" y="1225"/>
                  </a:lnTo>
                  <a:lnTo>
                    <a:pt x="136" y="1219"/>
                  </a:lnTo>
                  <a:lnTo>
                    <a:pt x="136" y="1213"/>
                  </a:lnTo>
                  <a:lnTo>
                    <a:pt x="142" y="1207"/>
                  </a:lnTo>
                  <a:lnTo>
                    <a:pt x="142" y="1202"/>
                  </a:lnTo>
                  <a:lnTo>
                    <a:pt x="142" y="1196"/>
                  </a:lnTo>
                  <a:lnTo>
                    <a:pt x="142" y="1184"/>
                  </a:lnTo>
                  <a:lnTo>
                    <a:pt x="142" y="1178"/>
                  </a:lnTo>
                  <a:lnTo>
                    <a:pt x="142" y="1172"/>
                  </a:lnTo>
                  <a:lnTo>
                    <a:pt x="142" y="1166"/>
                  </a:lnTo>
                  <a:lnTo>
                    <a:pt x="148" y="1166"/>
                  </a:lnTo>
                  <a:lnTo>
                    <a:pt x="148" y="1160"/>
                  </a:lnTo>
                  <a:lnTo>
                    <a:pt x="148" y="1148"/>
                  </a:lnTo>
                  <a:lnTo>
                    <a:pt x="148" y="1142"/>
                  </a:lnTo>
                  <a:lnTo>
                    <a:pt x="148" y="1136"/>
                  </a:lnTo>
                  <a:lnTo>
                    <a:pt x="148" y="1130"/>
                  </a:lnTo>
                  <a:lnTo>
                    <a:pt x="148" y="1119"/>
                  </a:lnTo>
                  <a:lnTo>
                    <a:pt x="148" y="1113"/>
                  </a:lnTo>
                  <a:lnTo>
                    <a:pt x="154" y="1107"/>
                  </a:lnTo>
                  <a:lnTo>
                    <a:pt x="154" y="1113"/>
                  </a:lnTo>
                  <a:lnTo>
                    <a:pt x="154" y="1119"/>
                  </a:lnTo>
                  <a:lnTo>
                    <a:pt x="154" y="1125"/>
                  </a:lnTo>
                  <a:lnTo>
                    <a:pt x="154" y="1119"/>
                  </a:lnTo>
                  <a:lnTo>
                    <a:pt x="154" y="1113"/>
                  </a:lnTo>
                  <a:lnTo>
                    <a:pt x="154" y="1107"/>
                  </a:lnTo>
                  <a:lnTo>
                    <a:pt x="160" y="1101"/>
                  </a:lnTo>
                  <a:lnTo>
                    <a:pt x="160" y="1095"/>
                  </a:lnTo>
                  <a:lnTo>
                    <a:pt x="160" y="1101"/>
                  </a:lnTo>
                  <a:lnTo>
                    <a:pt x="160" y="1107"/>
                  </a:lnTo>
                  <a:lnTo>
                    <a:pt x="160" y="1113"/>
                  </a:lnTo>
                  <a:lnTo>
                    <a:pt x="160" y="1107"/>
                  </a:lnTo>
                  <a:lnTo>
                    <a:pt x="166" y="1107"/>
                  </a:lnTo>
                  <a:lnTo>
                    <a:pt x="166" y="1101"/>
                  </a:lnTo>
                  <a:lnTo>
                    <a:pt x="166" y="1095"/>
                  </a:lnTo>
                  <a:lnTo>
                    <a:pt x="166" y="1089"/>
                  </a:lnTo>
                  <a:lnTo>
                    <a:pt x="166" y="1083"/>
                  </a:lnTo>
                  <a:lnTo>
                    <a:pt x="172" y="1083"/>
                  </a:lnTo>
                  <a:lnTo>
                    <a:pt x="172" y="1089"/>
                  </a:lnTo>
                  <a:lnTo>
                    <a:pt x="172" y="1083"/>
                  </a:lnTo>
                  <a:lnTo>
                    <a:pt x="178" y="1083"/>
                  </a:lnTo>
                  <a:lnTo>
                    <a:pt x="178" y="1089"/>
                  </a:lnTo>
                  <a:lnTo>
                    <a:pt x="178" y="1083"/>
                  </a:lnTo>
                  <a:lnTo>
                    <a:pt x="184" y="1071"/>
                  </a:lnTo>
                  <a:lnTo>
                    <a:pt x="184" y="1065"/>
                  </a:lnTo>
                  <a:lnTo>
                    <a:pt x="184" y="1054"/>
                  </a:lnTo>
                  <a:lnTo>
                    <a:pt x="184" y="1048"/>
                  </a:lnTo>
                  <a:lnTo>
                    <a:pt x="184" y="1042"/>
                  </a:lnTo>
                  <a:lnTo>
                    <a:pt x="184" y="1048"/>
                  </a:lnTo>
                  <a:lnTo>
                    <a:pt x="184" y="1042"/>
                  </a:lnTo>
                  <a:lnTo>
                    <a:pt x="184" y="1036"/>
                  </a:lnTo>
                  <a:lnTo>
                    <a:pt x="190" y="1036"/>
                  </a:lnTo>
                  <a:lnTo>
                    <a:pt x="190" y="1030"/>
                  </a:lnTo>
                  <a:lnTo>
                    <a:pt x="190" y="1036"/>
                  </a:lnTo>
                  <a:lnTo>
                    <a:pt x="190" y="1042"/>
                  </a:lnTo>
                  <a:lnTo>
                    <a:pt x="196" y="1042"/>
                  </a:lnTo>
                  <a:lnTo>
                    <a:pt x="196" y="1036"/>
                  </a:lnTo>
                  <a:lnTo>
                    <a:pt x="196" y="1030"/>
                  </a:lnTo>
                  <a:lnTo>
                    <a:pt x="196" y="1024"/>
                  </a:lnTo>
                  <a:lnTo>
                    <a:pt x="196" y="1018"/>
                  </a:lnTo>
                  <a:lnTo>
                    <a:pt x="201" y="1024"/>
                  </a:lnTo>
                  <a:lnTo>
                    <a:pt x="201" y="1018"/>
                  </a:lnTo>
                  <a:lnTo>
                    <a:pt x="201" y="1024"/>
                  </a:lnTo>
                  <a:lnTo>
                    <a:pt x="201" y="1018"/>
                  </a:lnTo>
                  <a:lnTo>
                    <a:pt x="201" y="1012"/>
                  </a:lnTo>
                  <a:lnTo>
                    <a:pt x="201" y="1006"/>
                  </a:lnTo>
                  <a:lnTo>
                    <a:pt x="207" y="1000"/>
                  </a:lnTo>
                  <a:lnTo>
                    <a:pt x="207" y="994"/>
                  </a:lnTo>
                  <a:lnTo>
                    <a:pt x="207" y="988"/>
                  </a:lnTo>
                  <a:lnTo>
                    <a:pt x="213" y="988"/>
                  </a:lnTo>
                  <a:lnTo>
                    <a:pt x="213" y="994"/>
                  </a:lnTo>
                  <a:lnTo>
                    <a:pt x="213" y="1000"/>
                  </a:lnTo>
                  <a:lnTo>
                    <a:pt x="213" y="1006"/>
                  </a:lnTo>
                  <a:lnTo>
                    <a:pt x="213" y="1012"/>
                  </a:lnTo>
                  <a:lnTo>
                    <a:pt x="213" y="1018"/>
                  </a:lnTo>
                  <a:lnTo>
                    <a:pt x="213" y="1012"/>
                  </a:lnTo>
                  <a:lnTo>
                    <a:pt x="219" y="1012"/>
                  </a:lnTo>
                  <a:lnTo>
                    <a:pt x="219" y="1006"/>
                  </a:lnTo>
                  <a:lnTo>
                    <a:pt x="219" y="1012"/>
                  </a:lnTo>
                  <a:lnTo>
                    <a:pt x="219" y="1006"/>
                  </a:lnTo>
                  <a:lnTo>
                    <a:pt x="225" y="1000"/>
                  </a:lnTo>
                  <a:lnTo>
                    <a:pt x="225" y="1006"/>
                  </a:lnTo>
                  <a:lnTo>
                    <a:pt x="225" y="1012"/>
                  </a:lnTo>
                  <a:lnTo>
                    <a:pt x="225" y="1018"/>
                  </a:lnTo>
                  <a:lnTo>
                    <a:pt x="225" y="1024"/>
                  </a:lnTo>
                  <a:lnTo>
                    <a:pt x="225" y="1030"/>
                  </a:lnTo>
                  <a:lnTo>
                    <a:pt x="231" y="1024"/>
                  </a:lnTo>
                  <a:lnTo>
                    <a:pt x="231" y="1018"/>
                  </a:lnTo>
                  <a:lnTo>
                    <a:pt x="231" y="1012"/>
                  </a:lnTo>
                  <a:lnTo>
                    <a:pt x="231" y="1006"/>
                  </a:lnTo>
                  <a:lnTo>
                    <a:pt x="231" y="1000"/>
                  </a:lnTo>
                  <a:lnTo>
                    <a:pt x="231" y="994"/>
                  </a:lnTo>
                  <a:lnTo>
                    <a:pt x="237" y="988"/>
                  </a:lnTo>
                  <a:lnTo>
                    <a:pt x="237" y="983"/>
                  </a:lnTo>
                  <a:lnTo>
                    <a:pt x="237" y="977"/>
                  </a:lnTo>
                  <a:lnTo>
                    <a:pt x="237" y="971"/>
                  </a:lnTo>
                  <a:lnTo>
                    <a:pt x="237" y="965"/>
                  </a:lnTo>
                  <a:lnTo>
                    <a:pt x="237" y="959"/>
                  </a:lnTo>
                  <a:lnTo>
                    <a:pt x="237" y="953"/>
                  </a:lnTo>
                  <a:lnTo>
                    <a:pt x="237" y="959"/>
                  </a:lnTo>
                  <a:lnTo>
                    <a:pt x="243" y="953"/>
                  </a:lnTo>
                  <a:lnTo>
                    <a:pt x="243" y="947"/>
                  </a:lnTo>
                  <a:lnTo>
                    <a:pt x="243" y="941"/>
                  </a:lnTo>
                  <a:lnTo>
                    <a:pt x="243" y="929"/>
                  </a:lnTo>
                  <a:lnTo>
                    <a:pt x="243" y="917"/>
                  </a:lnTo>
                  <a:lnTo>
                    <a:pt x="243" y="911"/>
                  </a:lnTo>
                  <a:lnTo>
                    <a:pt x="243" y="906"/>
                  </a:lnTo>
                  <a:lnTo>
                    <a:pt x="249" y="906"/>
                  </a:lnTo>
                  <a:lnTo>
                    <a:pt x="249" y="900"/>
                  </a:lnTo>
                  <a:lnTo>
                    <a:pt x="249" y="894"/>
                  </a:lnTo>
                  <a:lnTo>
                    <a:pt x="249" y="882"/>
                  </a:lnTo>
                  <a:lnTo>
                    <a:pt x="249" y="870"/>
                  </a:lnTo>
                  <a:lnTo>
                    <a:pt x="249" y="852"/>
                  </a:lnTo>
                  <a:lnTo>
                    <a:pt x="249" y="846"/>
                  </a:lnTo>
                  <a:lnTo>
                    <a:pt x="249" y="835"/>
                  </a:lnTo>
                  <a:lnTo>
                    <a:pt x="249" y="829"/>
                  </a:lnTo>
                  <a:lnTo>
                    <a:pt x="249" y="817"/>
                  </a:lnTo>
                  <a:lnTo>
                    <a:pt x="255" y="805"/>
                  </a:lnTo>
                  <a:lnTo>
                    <a:pt x="255" y="799"/>
                  </a:lnTo>
                  <a:lnTo>
                    <a:pt x="255" y="793"/>
                  </a:lnTo>
                  <a:lnTo>
                    <a:pt x="255" y="781"/>
                  </a:lnTo>
                  <a:lnTo>
                    <a:pt x="255" y="775"/>
                  </a:lnTo>
                  <a:lnTo>
                    <a:pt x="255" y="764"/>
                  </a:lnTo>
                  <a:lnTo>
                    <a:pt x="255" y="758"/>
                  </a:lnTo>
                  <a:lnTo>
                    <a:pt x="255" y="746"/>
                  </a:lnTo>
                  <a:lnTo>
                    <a:pt x="255" y="740"/>
                  </a:lnTo>
                  <a:lnTo>
                    <a:pt x="255" y="728"/>
                  </a:lnTo>
                  <a:lnTo>
                    <a:pt x="255" y="716"/>
                  </a:lnTo>
                  <a:lnTo>
                    <a:pt x="261" y="704"/>
                  </a:lnTo>
                  <a:lnTo>
                    <a:pt x="261" y="698"/>
                  </a:lnTo>
                  <a:lnTo>
                    <a:pt x="261" y="681"/>
                  </a:lnTo>
                  <a:lnTo>
                    <a:pt x="261" y="669"/>
                  </a:lnTo>
                  <a:lnTo>
                    <a:pt x="261" y="657"/>
                  </a:lnTo>
                  <a:lnTo>
                    <a:pt x="261" y="651"/>
                  </a:lnTo>
                  <a:lnTo>
                    <a:pt x="261" y="639"/>
                  </a:lnTo>
                  <a:lnTo>
                    <a:pt x="261" y="627"/>
                  </a:lnTo>
                  <a:lnTo>
                    <a:pt x="261" y="621"/>
                  </a:lnTo>
                  <a:lnTo>
                    <a:pt x="261" y="610"/>
                  </a:lnTo>
                  <a:lnTo>
                    <a:pt x="261" y="604"/>
                  </a:lnTo>
                  <a:lnTo>
                    <a:pt x="261" y="592"/>
                  </a:lnTo>
                  <a:lnTo>
                    <a:pt x="267" y="586"/>
                  </a:lnTo>
                  <a:lnTo>
                    <a:pt x="267" y="574"/>
                  </a:lnTo>
                  <a:lnTo>
                    <a:pt x="267" y="562"/>
                  </a:lnTo>
                  <a:lnTo>
                    <a:pt x="267" y="550"/>
                  </a:lnTo>
                  <a:lnTo>
                    <a:pt x="267" y="539"/>
                  </a:lnTo>
                  <a:lnTo>
                    <a:pt x="267" y="533"/>
                  </a:lnTo>
                  <a:lnTo>
                    <a:pt x="267" y="527"/>
                  </a:lnTo>
                  <a:lnTo>
                    <a:pt x="267" y="515"/>
                  </a:lnTo>
                  <a:lnTo>
                    <a:pt x="267" y="497"/>
                  </a:lnTo>
                  <a:lnTo>
                    <a:pt x="267" y="485"/>
                  </a:lnTo>
                  <a:lnTo>
                    <a:pt x="267" y="473"/>
                  </a:lnTo>
                  <a:lnTo>
                    <a:pt x="272" y="456"/>
                  </a:lnTo>
                  <a:lnTo>
                    <a:pt x="272" y="444"/>
                  </a:lnTo>
                  <a:lnTo>
                    <a:pt x="272" y="426"/>
                  </a:lnTo>
                  <a:lnTo>
                    <a:pt x="272" y="414"/>
                  </a:lnTo>
                  <a:lnTo>
                    <a:pt x="272" y="402"/>
                  </a:lnTo>
                  <a:lnTo>
                    <a:pt x="272" y="385"/>
                  </a:lnTo>
                  <a:lnTo>
                    <a:pt x="272" y="361"/>
                  </a:lnTo>
                  <a:lnTo>
                    <a:pt x="272" y="343"/>
                  </a:lnTo>
                  <a:lnTo>
                    <a:pt x="272" y="320"/>
                  </a:lnTo>
                  <a:lnTo>
                    <a:pt x="272" y="302"/>
                  </a:lnTo>
                  <a:lnTo>
                    <a:pt x="272" y="278"/>
                  </a:lnTo>
                  <a:lnTo>
                    <a:pt x="278" y="254"/>
                  </a:lnTo>
                  <a:lnTo>
                    <a:pt x="278" y="237"/>
                  </a:lnTo>
                  <a:lnTo>
                    <a:pt x="278" y="219"/>
                  </a:lnTo>
                  <a:lnTo>
                    <a:pt x="278" y="201"/>
                  </a:lnTo>
                  <a:lnTo>
                    <a:pt x="278" y="183"/>
                  </a:lnTo>
                  <a:lnTo>
                    <a:pt x="278" y="166"/>
                  </a:lnTo>
                  <a:lnTo>
                    <a:pt x="278" y="148"/>
                  </a:lnTo>
                  <a:lnTo>
                    <a:pt x="278" y="130"/>
                  </a:lnTo>
                  <a:lnTo>
                    <a:pt x="278" y="118"/>
                  </a:lnTo>
                  <a:lnTo>
                    <a:pt x="278" y="106"/>
                  </a:lnTo>
                  <a:lnTo>
                    <a:pt x="278" y="95"/>
                  </a:lnTo>
                  <a:lnTo>
                    <a:pt x="284" y="89"/>
                  </a:lnTo>
                  <a:lnTo>
                    <a:pt x="284" y="83"/>
                  </a:lnTo>
                  <a:lnTo>
                    <a:pt x="284" y="77"/>
                  </a:lnTo>
                  <a:lnTo>
                    <a:pt x="284" y="65"/>
                  </a:lnTo>
                  <a:lnTo>
                    <a:pt x="284" y="53"/>
                  </a:lnTo>
                  <a:lnTo>
                    <a:pt x="284" y="47"/>
                  </a:lnTo>
                  <a:lnTo>
                    <a:pt x="284" y="41"/>
                  </a:lnTo>
                  <a:lnTo>
                    <a:pt x="284" y="35"/>
                  </a:lnTo>
                  <a:lnTo>
                    <a:pt x="290" y="41"/>
                  </a:lnTo>
                  <a:lnTo>
                    <a:pt x="290" y="47"/>
                  </a:lnTo>
                  <a:lnTo>
                    <a:pt x="290" y="53"/>
                  </a:lnTo>
                  <a:lnTo>
                    <a:pt x="290" y="65"/>
                  </a:lnTo>
                  <a:lnTo>
                    <a:pt x="290" y="71"/>
                  </a:lnTo>
                  <a:lnTo>
                    <a:pt x="290" y="83"/>
                  </a:lnTo>
                  <a:lnTo>
                    <a:pt x="290" y="95"/>
                  </a:lnTo>
                  <a:lnTo>
                    <a:pt x="290" y="101"/>
                  </a:lnTo>
                  <a:lnTo>
                    <a:pt x="290" y="118"/>
                  </a:lnTo>
                  <a:lnTo>
                    <a:pt x="290" y="148"/>
                  </a:lnTo>
                  <a:lnTo>
                    <a:pt x="290" y="160"/>
                  </a:lnTo>
                  <a:lnTo>
                    <a:pt x="296" y="183"/>
                  </a:lnTo>
                  <a:lnTo>
                    <a:pt x="296" y="207"/>
                  </a:lnTo>
                  <a:lnTo>
                    <a:pt x="296" y="225"/>
                  </a:lnTo>
                  <a:lnTo>
                    <a:pt x="296" y="243"/>
                  </a:lnTo>
                  <a:lnTo>
                    <a:pt x="296" y="266"/>
                  </a:lnTo>
                  <a:lnTo>
                    <a:pt x="296" y="290"/>
                  </a:lnTo>
                  <a:lnTo>
                    <a:pt x="296" y="314"/>
                  </a:lnTo>
                  <a:lnTo>
                    <a:pt x="296" y="337"/>
                  </a:lnTo>
                  <a:lnTo>
                    <a:pt x="296" y="361"/>
                  </a:lnTo>
                  <a:lnTo>
                    <a:pt x="296" y="379"/>
                  </a:lnTo>
                  <a:lnTo>
                    <a:pt x="296" y="408"/>
                  </a:lnTo>
                  <a:lnTo>
                    <a:pt x="302" y="438"/>
                  </a:lnTo>
                  <a:lnTo>
                    <a:pt x="302" y="468"/>
                  </a:lnTo>
                  <a:lnTo>
                    <a:pt x="302" y="503"/>
                  </a:lnTo>
                  <a:lnTo>
                    <a:pt x="302" y="533"/>
                  </a:lnTo>
                  <a:lnTo>
                    <a:pt x="302" y="562"/>
                  </a:lnTo>
                  <a:lnTo>
                    <a:pt x="302" y="592"/>
                  </a:lnTo>
                  <a:lnTo>
                    <a:pt x="302" y="604"/>
                  </a:lnTo>
                  <a:lnTo>
                    <a:pt x="302" y="627"/>
                  </a:lnTo>
                  <a:lnTo>
                    <a:pt x="302" y="651"/>
                  </a:lnTo>
                  <a:lnTo>
                    <a:pt x="302" y="669"/>
                  </a:lnTo>
                  <a:lnTo>
                    <a:pt x="302" y="687"/>
                  </a:lnTo>
                  <a:lnTo>
                    <a:pt x="308" y="710"/>
                  </a:lnTo>
                  <a:lnTo>
                    <a:pt x="308" y="728"/>
                  </a:lnTo>
                  <a:lnTo>
                    <a:pt x="308" y="752"/>
                  </a:lnTo>
                  <a:lnTo>
                    <a:pt x="308" y="769"/>
                  </a:lnTo>
                  <a:lnTo>
                    <a:pt x="308" y="781"/>
                  </a:lnTo>
                  <a:lnTo>
                    <a:pt x="308" y="799"/>
                  </a:lnTo>
                  <a:lnTo>
                    <a:pt x="308" y="811"/>
                  </a:lnTo>
                  <a:lnTo>
                    <a:pt x="308" y="829"/>
                  </a:lnTo>
                  <a:lnTo>
                    <a:pt x="308" y="846"/>
                  </a:lnTo>
                  <a:lnTo>
                    <a:pt x="308" y="870"/>
                  </a:lnTo>
                  <a:lnTo>
                    <a:pt x="308" y="888"/>
                  </a:lnTo>
                  <a:lnTo>
                    <a:pt x="314" y="911"/>
                  </a:lnTo>
                  <a:lnTo>
                    <a:pt x="314" y="935"/>
                  </a:lnTo>
                  <a:lnTo>
                    <a:pt x="314" y="953"/>
                  </a:lnTo>
                  <a:lnTo>
                    <a:pt x="314" y="977"/>
                  </a:lnTo>
                  <a:lnTo>
                    <a:pt x="314" y="994"/>
                  </a:lnTo>
                  <a:lnTo>
                    <a:pt x="314" y="1012"/>
                  </a:lnTo>
                  <a:lnTo>
                    <a:pt x="314" y="1030"/>
                  </a:lnTo>
                  <a:lnTo>
                    <a:pt x="314" y="1042"/>
                  </a:lnTo>
                  <a:lnTo>
                    <a:pt x="314" y="1059"/>
                  </a:lnTo>
                  <a:lnTo>
                    <a:pt x="314" y="1083"/>
                  </a:lnTo>
                  <a:lnTo>
                    <a:pt x="314" y="1101"/>
                  </a:lnTo>
                  <a:lnTo>
                    <a:pt x="314" y="1125"/>
                  </a:lnTo>
                  <a:lnTo>
                    <a:pt x="320" y="1142"/>
                  </a:lnTo>
                  <a:lnTo>
                    <a:pt x="320" y="1160"/>
                  </a:lnTo>
                  <a:lnTo>
                    <a:pt x="320" y="1172"/>
                  </a:lnTo>
                  <a:lnTo>
                    <a:pt x="320" y="1184"/>
                  </a:lnTo>
                  <a:lnTo>
                    <a:pt x="320" y="1196"/>
                  </a:lnTo>
                  <a:lnTo>
                    <a:pt x="320" y="1207"/>
                  </a:lnTo>
                  <a:lnTo>
                    <a:pt x="320" y="1219"/>
                  </a:lnTo>
                  <a:lnTo>
                    <a:pt x="320" y="1237"/>
                  </a:lnTo>
                  <a:lnTo>
                    <a:pt x="320" y="1249"/>
                  </a:lnTo>
                  <a:lnTo>
                    <a:pt x="320" y="1267"/>
                  </a:lnTo>
                  <a:lnTo>
                    <a:pt x="320" y="1278"/>
                  </a:lnTo>
                  <a:lnTo>
                    <a:pt x="326" y="1284"/>
                  </a:lnTo>
                  <a:lnTo>
                    <a:pt x="326" y="1290"/>
                  </a:lnTo>
                  <a:lnTo>
                    <a:pt x="326" y="1296"/>
                  </a:lnTo>
                  <a:lnTo>
                    <a:pt x="326" y="1302"/>
                  </a:lnTo>
                  <a:lnTo>
                    <a:pt x="326" y="1308"/>
                  </a:lnTo>
                  <a:lnTo>
                    <a:pt x="326" y="1320"/>
                  </a:lnTo>
                  <a:lnTo>
                    <a:pt x="326" y="1326"/>
                  </a:lnTo>
                  <a:lnTo>
                    <a:pt x="326" y="1332"/>
                  </a:lnTo>
                  <a:lnTo>
                    <a:pt x="332" y="1326"/>
                  </a:lnTo>
                  <a:lnTo>
                    <a:pt x="332" y="1320"/>
                  </a:lnTo>
                  <a:lnTo>
                    <a:pt x="332" y="1314"/>
                  </a:lnTo>
                  <a:lnTo>
                    <a:pt x="338" y="1314"/>
                  </a:lnTo>
                  <a:lnTo>
                    <a:pt x="338" y="1320"/>
                  </a:lnTo>
                  <a:lnTo>
                    <a:pt x="338" y="1326"/>
                  </a:lnTo>
                  <a:lnTo>
                    <a:pt x="338" y="1332"/>
                  </a:lnTo>
                  <a:lnTo>
                    <a:pt x="344" y="1326"/>
                  </a:lnTo>
                  <a:lnTo>
                    <a:pt x="344" y="1320"/>
                  </a:lnTo>
                  <a:lnTo>
                    <a:pt x="344" y="1314"/>
                  </a:lnTo>
                  <a:lnTo>
                    <a:pt x="344" y="1308"/>
                  </a:lnTo>
                  <a:lnTo>
                    <a:pt x="344" y="1302"/>
                  </a:lnTo>
                  <a:lnTo>
                    <a:pt x="344" y="1296"/>
                  </a:lnTo>
                  <a:lnTo>
                    <a:pt x="344" y="1290"/>
                  </a:lnTo>
                  <a:lnTo>
                    <a:pt x="344" y="1284"/>
                  </a:lnTo>
                  <a:lnTo>
                    <a:pt x="344" y="1273"/>
                  </a:lnTo>
                  <a:lnTo>
                    <a:pt x="349" y="1267"/>
                  </a:lnTo>
                  <a:lnTo>
                    <a:pt x="349" y="1261"/>
                  </a:lnTo>
                  <a:lnTo>
                    <a:pt x="349" y="1249"/>
                  </a:lnTo>
                  <a:lnTo>
                    <a:pt x="349" y="1243"/>
                  </a:lnTo>
                  <a:lnTo>
                    <a:pt x="349" y="1237"/>
                  </a:lnTo>
                  <a:lnTo>
                    <a:pt x="349" y="1231"/>
                  </a:lnTo>
                  <a:lnTo>
                    <a:pt x="349" y="1225"/>
                  </a:lnTo>
                  <a:lnTo>
                    <a:pt x="349" y="1219"/>
                  </a:lnTo>
                  <a:lnTo>
                    <a:pt x="349" y="1213"/>
                  </a:lnTo>
                  <a:lnTo>
                    <a:pt x="355" y="1213"/>
                  </a:lnTo>
                  <a:lnTo>
                    <a:pt x="355" y="1207"/>
                  </a:lnTo>
                  <a:lnTo>
                    <a:pt x="355" y="1202"/>
                  </a:lnTo>
                  <a:lnTo>
                    <a:pt x="355" y="1196"/>
                  </a:lnTo>
                  <a:lnTo>
                    <a:pt x="355" y="1190"/>
                  </a:lnTo>
                  <a:lnTo>
                    <a:pt x="355" y="1178"/>
                  </a:lnTo>
                  <a:lnTo>
                    <a:pt x="355" y="1172"/>
                  </a:lnTo>
                  <a:lnTo>
                    <a:pt x="361" y="1166"/>
                  </a:lnTo>
                  <a:lnTo>
                    <a:pt x="361" y="1160"/>
                  </a:lnTo>
                  <a:lnTo>
                    <a:pt x="361" y="1154"/>
                  </a:lnTo>
                  <a:lnTo>
                    <a:pt x="361" y="1148"/>
                  </a:lnTo>
                  <a:lnTo>
                    <a:pt x="361" y="1142"/>
                  </a:lnTo>
                  <a:lnTo>
                    <a:pt x="361" y="1136"/>
                  </a:lnTo>
                  <a:lnTo>
                    <a:pt x="367" y="1130"/>
                  </a:lnTo>
                  <a:lnTo>
                    <a:pt x="367" y="1125"/>
                  </a:lnTo>
                  <a:lnTo>
                    <a:pt x="367" y="1119"/>
                  </a:lnTo>
                  <a:lnTo>
                    <a:pt x="367" y="1113"/>
                  </a:lnTo>
                  <a:lnTo>
                    <a:pt x="367" y="1107"/>
                  </a:lnTo>
                  <a:lnTo>
                    <a:pt x="367" y="1101"/>
                  </a:lnTo>
                  <a:lnTo>
                    <a:pt x="367" y="1095"/>
                  </a:lnTo>
                  <a:lnTo>
                    <a:pt x="367" y="1089"/>
                  </a:lnTo>
                  <a:lnTo>
                    <a:pt x="367" y="1083"/>
                  </a:lnTo>
                  <a:lnTo>
                    <a:pt x="373" y="1083"/>
                  </a:lnTo>
                  <a:lnTo>
                    <a:pt x="373" y="1077"/>
                  </a:lnTo>
                  <a:lnTo>
                    <a:pt x="373" y="1071"/>
                  </a:lnTo>
                  <a:lnTo>
                    <a:pt x="373" y="1065"/>
                  </a:lnTo>
                  <a:lnTo>
                    <a:pt x="373" y="1059"/>
                  </a:lnTo>
                  <a:lnTo>
                    <a:pt x="373" y="1054"/>
                  </a:lnTo>
                  <a:lnTo>
                    <a:pt x="373" y="1059"/>
                  </a:lnTo>
                  <a:lnTo>
                    <a:pt x="379" y="1065"/>
                  </a:lnTo>
                  <a:lnTo>
                    <a:pt x="379" y="1059"/>
                  </a:lnTo>
                  <a:lnTo>
                    <a:pt x="379" y="1054"/>
                  </a:lnTo>
                  <a:lnTo>
                    <a:pt x="379" y="1048"/>
                  </a:lnTo>
                  <a:lnTo>
                    <a:pt x="385" y="1048"/>
                  </a:lnTo>
                  <a:lnTo>
                    <a:pt x="385" y="1042"/>
                  </a:lnTo>
                  <a:lnTo>
                    <a:pt x="385" y="1036"/>
                  </a:lnTo>
                  <a:lnTo>
                    <a:pt x="385" y="1030"/>
                  </a:lnTo>
                  <a:lnTo>
                    <a:pt x="385" y="1024"/>
                  </a:lnTo>
                  <a:lnTo>
                    <a:pt x="391" y="1024"/>
                  </a:lnTo>
                  <a:lnTo>
                    <a:pt x="391" y="1030"/>
                  </a:lnTo>
                  <a:lnTo>
                    <a:pt x="391" y="1036"/>
                  </a:lnTo>
                  <a:lnTo>
                    <a:pt x="391" y="1042"/>
                  </a:lnTo>
                  <a:lnTo>
                    <a:pt x="391" y="1048"/>
                  </a:lnTo>
                  <a:lnTo>
                    <a:pt x="391" y="1054"/>
                  </a:lnTo>
                  <a:lnTo>
                    <a:pt x="397" y="1048"/>
                  </a:lnTo>
                  <a:lnTo>
                    <a:pt x="397" y="1042"/>
                  </a:lnTo>
                  <a:lnTo>
                    <a:pt x="397" y="1036"/>
                  </a:lnTo>
                  <a:lnTo>
                    <a:pt x="397" y="1030"/>
                  </a:lnTo>
                  <a:lnTo>
                    <a:pt x="397" y="1018"/>
                  </a:lnTo>
                  <a:lnTo>
                    <a:pt x="397" y="1012"/>
                  </a:lnTo>
                  <a:lnTo>
                    <a:pt x="403" y="1012"/>
                  </a:lnTo>
                  <a:lnTo>
                    <a:pt x="403" y="1006"/>
                  </a:lnTo>
                  <a:lnTo>
                    <a:pt x="403" y="1000"/>
                  </a:lnTo>
                  <a:lnTo>
                    <a:pt x="403" y="994"/>
                  </a:lnTo>
                  <a:lnTo>
                    <a:pt x="403" y="988"/>
                  </a:lnTo>
                  <a:lnTo>
                    <a:pt x="403" y="983"/>
                  </a:lnTo>
                  <a:lnTo>
                    <a:pt x="403" y="977"/>
                  </a:lnTo>
                  <a:lnTo>
                    <a:pt x="403" y="983"/>
                  </a:lnTo>
                  <a:lnTo>
                    <a:pt x="409" y="983"/>
                  </a:lnTo>
                  <a:lnTo>
                    <a:pt x="409" y="988"/>
                  </a:lnTo>
                  <a:lnTo>
                    <a:pt x="415" y="988"/>
                  </a:lnTo>
                  <a:lnTo>
                    <a:pt x="415" y="994"/>
                  </a:lnTo>
                  <a:lnTo>
                    <a:pt x="415" y="988"/>
                  </a:lnTo>
                  <a:lnTo>
                    <a:pt x="415" y="983"/>
                  </a:lnTo>
                  <a:lnTo>
                    <a:pt x="415" y="977"/>
                  </a:lnTo>
                  <a:lnTo>
                    <a:pt x="415" y="971"/>
                  </a:lnTo>
                  <a:lnTo>
                    <a:pt x="415" y="965"/>
                  </a:lnTo>
                  <a:lnTo>
                    <a:pt x="420" y="965"/>
                  </a:lnTo>
                  <a:lnTo>
                    <a:pt x="420" y="971"/>
                  </a:lnTo>
                  <a:lnTo>
                    <a:pt x="420" y="965"/>
                  </a:lnTo>
                  <a:lnTo>
                    <a:pt x="420" y="971"/>
                  </a:lnTo>
                  <a:lnTo>
                    <a:pt x="420" y="965"/>
                  </a:lnTo>
                  <a:lnTo>
                    <a:pt x="420" y="971"/>
                  </a:lnTo>
                  <a:lnTo>
                    <a:pt x="426" y="977"/>
                  </a:lnTo>
                  <a:lnTo>
                    <a:pt x="426" y="971"/>
                  </a:lnTo>
                  <a:lnTo>
                    <a:pt x="426" y="965"/>
                  </a:lnTo>
                  <a:lnTo>
                    <a:pt x="432" y="965"/>
                  </a:lnTo>
                  <a:lnTo>
                    <a:pt x="432" y="959"/>
                  </a:lnTo>
                  <a:lnTo>
                    <a:pt x="432" y="953"/>
                  </a:lnTo>
                  <a:lnTo>
                    <a:pt x="432" y="959"/>
                  </a:lnTo>
                  <a:lnTo>
                    <a:pt x="432" y="953"/>
                  </a:lnTo>
                  <a:lnTo>
                    <a:pt x="438" y="947"/>
                  </a:lnTo>
                  <a:lnTo>
                    <a:pt x="438" y="941"/>
                  </a:lnTo>
                  <a:lnTo>
                    <a:pt x="438" y="935"/>
                  </a:lnTo>
                  <a:lnTo>
                    <a:pt x="438" y="929"/>
                  </a:lnTo>
                  <a:lnTo>
                    <a:pt x="444" y="923"/>
                  </a:lnTo>
                  <a:lnTo>
                    <a:pt x="444" y="929"/>
                  </a:lnTo>
                  <a:lnTo>
                    <a:pt x="444" y="935"/>
                  </a:lnTo>
                  <a:lnTo>
                    <a:pt x="444" y="929"/>
                  </a:lnTo>
                  <a:lnTo>
                    <a:pt x="444" y="923"/>
                  </a:lnTo>
                  <a:lnTo>
                    <a:pt x="450" y="911"/>
                  </a:lnTo>
                  <a:lnTo>
                    <a:pt x="450" y="906"/>
                  </a:lnTo>
                  <a:lnTo>
                    <a:pt x="450" y="894"/>
                  </a:lnTo>
                  <a:lnTo>
                    <a:pt x="450" y="888"/>
                  </a:lnTo>
                  <a:lnTo>
                    <a:pt x="450" y="882"/>
                  </a:lnTo>
                  <a:lnTo>
                    <a:pt x="450" y="876"/>
                  </a:lnTo>
                  <a:lnTo>
                    <a:pt x="456" y="876"/>
                  </a:lnTo>
                  <a:lnTo>
                    <a:pt x="456" y="864"/>
                  </a:lnTo>
                  <a:lnTo>
                    <a:pt x="456" y="852"/>
                  </a:lnTo>
                  <a:lnTo>
                    <a:pt x="456" y="846"/>
                  </a:lnTo>
                  <a:lnTo>
                    <a:pt x="456" y="835"/>
                  </a:lnTo>
                  <a:lnTo>
                    <a:pt x="456" y="823"/>
                  </a:lnTo>
                  <a:lnTo>
                    <a:pt x="456" y="811"/>
                  </a:lnTo>
                  <a:lnTo>
                    <a:pt x="456" y="805"/>
                  </a:lnTo>
                  <a:lnTo>
                    <a:pt x="456" y="793"/>
                  </a:lnTo>
                  <a:lnTo>
                    <a:pt x="456" y="787"/>
                  </a:lnTo>
                  <a:lnTo>
                    <a:pt x="462" y="781"/>
                  </a:lnTo>
                  <a:lnTo>
                    <a:pt x="462" y="775"/>
                  </a:lnTo>
                  <a:lnTo>
                    <a:pt x="462" y="769"/>
                  </a:lnTo>
                  <a:lnTo>
                    <a:pt x="462" y="764"/>
                  </a:lnTo>
                  <a:lnTo>
                    <a:pt x="462" y="758"/>
                  </a:lnTo>
                  <a:lnTo>
                    <a:pt x="462" y="746"/>
                  </a:lnTo>
                  <a:lnTo>
                    <a:pt x="462" y="740"/>
                  </a:lnTo>
                  <a:lnTo>
                    <a:pt x="462" y="728"/>
                  </a:lnTo>
                  <a:lnTo>
                    <a:pt x="462" y="716"/>
                  </a:lnTo>
                  <a:lnTo>
                    <a:pt x="462" y="710"/>
                  </a:lnTo>
                  <a:lnTo>
                    <a:pt x="468" y="698"/>
                  </a:lnTo>
                  <a:lnTo>
                    <a:pt x="468" y="692"/>
                  </a:lnTo>
                  <a:lnTo>
                    <a:pt x="468" y="687"/>
                  </a:lnTo>
                  <a:lnTo>
                    <a:pt x="468" y="681"/>
                  </a:lnTo>
                  <a:lnTo>
                    <a:pt x="468" y="675"/>
                  </a:lnTo>
                  <a:lnTo>
                    <a:pt x="468" y="669"/>
                  </a:lnTo>
                  <a:lnTo>
                    <a:pt x="468" y="657"/>
                  </a:lnTo>
                  <a:lnTo>
                    <a:pt x="468" y="645"/>
                  </a:lnTo>
                  <a:lnTo>
                    <a:pt x="468" y="627"/>
                  </a:lnTo>
                  <a:lnTo>
                    <a:pt x="468" y="616"/>
                  </a:lnTo>
                  <a:lnTo>
                    <a:pt x="468" y="604"/>
                  </a:lnTo>
                  <a:lnTo>
                    <a:pt x="474" y="592"/>
                  </a:lnTo>
                  <a:lnTo>
                    <a:pt x="474" y="580"/>
                  </a:lnTo>
                  <a:lnTo>
                    <a:pt x="474" y="568"/>
                  </a:lnTo>
                  <a:lnTo>
                    <a:pt x="474" y="544"/>
                  </a:lnTo>
                  <a:lnTo>
                    <a:pt x="474" y="527"/>
                  </a:lnTo>
                  <a:lnTo>
                    <a:pt x="474" y="515"/>
                  </a:lnTo>
                  <a:lnTo>
                    <a:pt x="474" y="503"/>
                  </a:lnTo>
                  <a:lnTo>
                    <a:pt x="474" y="491"/>
                  </a:lnTo>
                  <a:lnTo>
                    <a:pt x="474" y="479"/>
                  </a:lnTo>
                  <a:lnTo>
                    <a:pt x="474" y="473"/>
                  </a:lnTo>
                  <a:lnTo>
                    <a:pt x="474" y="462"/>
                  </a:lnTo>
                  <a:lnTo>
                    <a:pt x="474" y="450"/>
                  </a:lnTo>
                  <a:lnTo>
                    <a:pt x="480" y="432"/>
                  </a:lnTo>
                  <a:lnTo>
                    <a:pt x="480" y="414"/>
                  </a:lnTo>
                  <a:lnTo>
                    <a:pt x="480" y="397"/>
                  </a:lnTo>
                  <a:lnTo>
                    <a:pt x="480" y="379"/>
                  </a:lnTo>
                  <a:lnTo>
                    <a:pt x="480" y="361"/>
                  </a:lnTo>
                  <a:lnTo>
                    <a:pt x="480" y="343"/>
                  </a:lnTo>
                  <a:lnTo>
                    <a:pt x="480" y="331"/>
                  </a:lnTo>
                  <a:lnTo>
                    <a:pt x="480" y="320"/>
                  </a:lnTo>
                  <a:lnTo>
                    <a:pt x="480" y="314"/>
                  </a:lnTo>
                  <a:lnTo>
                    <a:pt x="480" y="308"/>
                  </a:lnTo>
                  <a:lnTo>
                    <a:pt x="480" y="296"/>
                  </a:lnTo>
                  <a:lnTo>
                    <a:pt x="486" y="284"/>
                  </a:lnTo>
                  <a:lnTo>
                    <a:pt x="486" y="272"/>
                  </a:lnTo>
                  <a:lnTo>
                    <a:pt x="486" y="260"/>
                  </a:lnTo>
                  <a:lnTo>
                    <a:pt x="486" y="243"/>
                  </a:lnTo>
                  <a:lnTo>
                    <a:pt x="486" y="231"/>
                  </a:lnTo>
                  <a:lnTo>
                    <a:pt x="486" y="219"/>
                  </a:lnTo>
                  <a:lnTo>
                    <a:pt x="486" y="213"/>
                  </a:lnTo>
                  <a:lnTo>
                    <a:pt x="486" y="201"/>
                  </a:lnTo>
                  <a:lnTo>
                    <a:pt x="486" y="189"/>
                  </a:lnTo>
                  <a:lnTo>
                    <a:pt x="486" y="183"/>
                  </a:lnTo>
                  <a:lnTo>
                    <a:pt x="486" y="178"/>
                  </a:lnTo>
                  <a:lnTo>
                    <a:pt x="492" y="172"/>
                  </a:lnTo>
                  <a:lnTo>
                    <a:pt x="492" y="166"/>
                  </a:lnTo>
                  <a:lnTo>
                    <a:pt x="492" y="160"/>
                  </a:lnTo>
                  <a:lnTo>
                    <a:pt x="492" y="166"/>
                  </a:lnTo>
                  <a:lnTo>
                    <a:pt x="492" y="160"/>
                  </a:lnTo>
                  <a:lnTo>
                    <a:pt x="492" y="154"/>
                  </a:lnTo>
                  <a:lnTo>
                    <a:pt x="497" y="154"/>
                  </a:lnTo>
                  <a:lnTo>
                    <a:pt x="497" y="148"/>
                  </a:lnTo>
                  <a:lnTo>
                    <a:pt x="497" y="154"/>
                  </a:lnTo>
                  <a:lnTo>
                    <a:pt x="497" y="160"/>
                  </a:lnTo>
                  <a:lnTo>
                    <a:pt x="497" y="166"/>
                  </a:lnTo>
                  <a:lnTo>
                    <a:pt x="497" y="178"/>
                  </a:lnTo>
                  <a:lnTo>
                    <a:pt x="497" y="189"/>
                  </a:lnTo>
                  <a:lnTo>
                    <a:pt x="497" y="201"/>
                  </a:lnTo>
                  <a:lnTo>
                    <a:pt x="497" y="207"/>
                  </a:lnTo>
                  <a:lnTo>
                    <a:pt x="497" y="219"/>
                  </a:lnTo>
                  <a:lnTo>
                    <a:pt x="497" y="225"/>
                  </a:lnTo>
                  <a:lnTo>
                    <a:pt x="503" y="237"/>
                  </a:lnTo>
                  <a:lnTo>
                    <a:pt x="503" y="254"/>
                  </a:lnTo>
                  <a:lnTo>
                    <a:pt x="503" y="272"/>
                  </a:lnTo>
                  <a:lnTo>
                    <a:pt x="503" y="296"/>
                  </a:lnTo>
                  <a:lnTo>
                    <a:pt x="503" y="314"/>
                  </a:lnTo>
                  <a:lnTo>
                    <a:pt x="503" y="337"/>
                  </a:lnTo>
                  <a:lnTo>
                    <a:pt x="503" y="355"/>
                  </a:lnTo>
                  <a:lnTo>
                    <a:pt x="503" y="379"/>
                  </a:lnTo>
                  <a:lnTo>
                    <a:pt x="503" y="408"/>
                  </a:lnTo>
                  <a:lnTo>
                    <a:pt x="503" y="432"/>
                  </a:lnTo>
                  <a:lnTo>
                    <a:pt x="503" y="462"/>
                  </a:lnTo>
                  <a:lnTo>
                    <a:pt x="509" y="485"/>
                  </a:lnTo>
                  <a:lnTo>
                    <a:pt x="509" y="509"/>
                  </a:lnTo>
                  <a:lnTo>
                    <a:pt x="509" y="539"/>
                  </a:lnTo>
                  <a:lnTo>
                    <a:pt x="509" y="562"/>
                  </a:lnTo>
                  <a:lnTo>
                    <a:pt x="509" y="580"/>
                  </a:lnTo>
                  <a:lnTo>
                    <a:pt x="509" y="604"/>
                  </a:lnTo>
                  <a:lnTo>
                    <a:pt x="509" y="627"/>
                  </a:lnTo>
                  <a:lnTo>
                    <a:pt x="509" y="645"/>
                  </a:lnTo>
                  <a:lnTo>
                    <a:pt x="509" y="669"/>
                  </a:lnTo>
                  <a:lnTo>
                    <a:pt x="509" y="692"/>
                  </a:lnTo>
                  <a:lnTo>
                    <a:pt x="509" y="716"/>
                  </a:lnTo>
                  <a:lnTo>
                    <a:pt x="515" y="740"/>
                  </a:lnTo>
                  <a:lnTo>
                    <a:pt x="515" y="758"/>
                  </a:lnTo>
                  <a:lnTo>
                    <a:pt x="515" y="775"/>
                  </a:lnTo>
                  <a:lnTo>
                    <a:pt x="515" y="799"/>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 name="Freeform 101">
              <a:extLst>
                <a:ext uri="{FF2B5EF4-FFF2-40B4-BE49-F238E27FC236}">
                  <a16:creationId xmlns:a16="http://schemas.microsoft.com/office/drawing/2014/main" id="{E3DA8980-0326-275F-8053-267B4C3BAC05}"/>
                </a:ext>
              </a:extLst>
            </p:cNvPr>
            <p:cNvSpPr>
              <a:spLocks/>
            </p:cNvSpPr>
            <p:nvPr/>
          </p:nvSpPr>
          <p:spPr bwMode="auto">
            <a:xfrm>
              <a:off x="3359" y="859"/>
              <a:ext cx="533" cy="971"/>
            </a:xfrm>
            <a:custGeom>
              <a:avLst/>
              <a:gdLst>
                <a:gd name="T0" fmla="*/ 6 w 533"/>
                <a:gd name="T1" fmla="*/ 728 h 971"/>
                <a:gd name="T2" fmla="*/ 12 w 533"/>
                <a:gd name="T3" fmla="*/ 847 h 971"/>
                <a:gd name="T4" fmla="*/ 18 w 533"/>
                <a:gd name="T5" fmla="*/ 924 h 971"/>
                <a:gd name="T6" fmla="*/ 24 w 533"/>
                <a:gd name="T7" fmla="*/ 953 h 971"/>
                <a:gd name="T8" fmla="*/ 36 w 533"/>
                <a:gd name="T9" fmla="*/ 918 h 971"/>
                <a:gd name="T10" fmla="*/ 42 w 533"/>
                <a:gd name="T11" fmla="*/ 876 h 971"/>
                <a:gd name="T12" fmla="*/ 53 w 533"/>
                <a:gd name="T13" fmla="*/ 829 h 971"/>
                <a:gd name="T14" fmla="*/ 71 w 533"/>
                <a:gd name="T15" fmla="*/ 776 h 971"/>
                <a:gd name="T16" fmla="*/ 77 w 533"/>
                <a:gd name="T17" fmla="*/ 734 h 971"/>
                <a:gd name="T18" fmla="*/ 89 w 533"/>
                <a:gd name="T19" fmla="*/ 746 h 971"/>
                <a:gd name="T20" fmla="*/ 101 w 533"/>
                <a:gd name="T21" fmla="*/ 717 h 971"/>
                <a:gd name="T22" fmla="*/ 107 w 533"/>
                <a:gd name="T23" fmla="*/ 699 h 971"/>
                <a:gd name="T24" fmla="*/ 125 w 533"/>
                <a:gd name="T25" fmla="*/ 657 h 971"/>
                <a:gd name="T26" fmla="*/ 130 w 533"/>
                <a:gd name="T27" fmla="*/ 563 h 971"/>
                <a:gd name="T28" fmla="*/ 136 w 533"/>
                <a:gd name="T29" fmla="*/ 492 h 971"/>
                <a:gd name="T30" fmla="*/ 142 w 533"/>
                <a:gd name="T31" fmla="*/ 426 h 971"/>
                <a:gd name="T32" fmla="*/ 148 w 533"/>
                <a:gd name="T33" fmla="*/ 344 h 971"/>
                <a:gd name="T34" fmla="*/ 154 w 533"/>
                <a:gd name="T35" fmla="*/ 255 h 971"/>
                <a:gd name="T36" fmla="*/ 160 w 533"/>
                <a:gd name="T37" fmla="*/ 136 h 971"/>
                <a:gd name="T38" fmla="*/ 166 w 533"/>
                <a:gd name="T39" fmla="*/ 42 h 971"/>
                <a:gd name="T40" fmla="*/ 178 w 533"/>
                <a:gd name="T41" fmla="*/ 30 h 971"/>
                <a:gd name="T42" fmla="*/ 184 w 533"/>
                <a:gd name="T43" fmla="*/ 131 h 971"/>
                <a:gd name="T44" fmla="*/ 190 w 533"/>
                <a:gd name="T45" fmla="*/ 302 h 971"/>
                <a:gd name="T46" fmla="*/ 196 w 533"/>
                <a:gd name="T47" fmla="*/ 462 h 971"/>
                <a:gd name="T48" fmla="*/ 201 w 533"/>
                <a:gd name="T49" fmla="*/ 640 h 971"/>
                <a:gd name="T50" fmla="*/ 207 w 533"/>
                <a:gd name="T51" fmla="*/ 823 h 971"/>
                <a:gd name="T52" fmla="*/ 213 w 533"/>
                <a:gd name="T53" fmla="*/ 900 h 971"/>
                <a:gd name="T54" fmla="*/ 225 w 533"/>
                <a:gd name="T55" fmla="*/ 900 h 971"/>
                <a:gd name="T56" fmla="*/ 237 w 533"/>
                <a:gd name="T57" fmla="*/ 888 h 971"/>
                <a:gd name="T58" fmla="*/ 249 w 533"/>
                <a:gd name="T59" fmla="*/ 841 h 971"/>
                <a:gd name="T60" fmla="*/ 261 w 533"/>
                <a:gd name="T61" fmla="*/ 793 h 971"/>
                <a:gd name="T62" fmla="*/ 267 w 533"/>
                <a:gd name="T63" fmla="*/ 752 h 971"/>
                <a:gd name="T64" fmla="*/ 278 w 533"/>
                <a:gd name="T65" fmla="*/ 717 h 971"/>
                <a:gd name="T66" fmla="*/ 284 w 533"/>
                <a:gd name="T67" fmla="*/ 699 h 971"/>
                <a:gd name="T68" fmla="*/ 296 w 533"/>
                <a:gd name="T69" fmla="*/ 663 h 971"/>
                <a:gd name="T70" fmla="*/ 308 w 533"/>
                <a:gd name="T71" fmla="*/ 616 h 971"/>
                <a:gd name="T72" fmla="*/ 320 w 533"/>
                <a:gd name="T73" fmla="*/ 586 h 971"/>
                <a:gd name="T74" fmla="*/ 326 w 533"/>
                <a:gd name="T75" fmla="*/ 509 h 971"/>
                <a:gd name="T76" fmla="*/ 338 w 533"/>
                <a:gd name="T77" fmla="*/ 426 h 971"/>
                <a:gd name="T78" fmla="*/ 344 w 533"/>
                <a:gd name="T79" fmla="*/ 338 h 971"/>
                <a:gd name="T80" fmla="*/ 349 w 533"/>
                <a:gd name="T81" fmla="*/ 231 h 971"/>
                <a:gd name="T82" fmla="*/ 355 w 533"/>
                <a:gd name="T83" fmla="*/ 148 h 971"/>
                <a:gd name="T84" fmla="*/ 361 w 533"/>
                <a:gd name="T85" fmla="*/ 148 h 971"/>
                <a:gd name="T86" fmla="*/ 367 w 533"/>
                <a:gd name="T87" fmla="*/ 237 h 971"/>
                <a:gd name="T88" fmla="*/ 373 w 533"/>
                <a:gd name="T89" fmla="*/ 385 h 971"/>
                <a:gd name="T90" fmla="*/ 379 w 533"/>
                <a:gd name="T91" fmla="*/ 503 h 971"/>
                <a:gd name="T92" fmla="*/ 385 w 533"/>
                <a:gd name="T93" fmla="*/ 634 h 971"/>
                <a:gd name="T94" fmla="*/ 391 w 533"/>
                <a:gd name="T95" fmla="*/ 752 h 971"/>
                <a:gd name="T96" fmla="*/ 397 w 533"/>
                <a:gd name="T97" fmla="*/ 847 h 971"/>
                <a:gd name="T98" fmla="*/ 415 w 533"/>
                <a:gd name="T99" fmla="*/ 841 h 971"/>
                <a:gd name="T100" fmla="*/ 426 w 533"/>
                <a:gd name="T101" fmla="*/ 841 h 971"/>
                <a:gd name="T102" fmla="*/ 432 w 533"/>
                <a:gd name="T103" fmla="*/ 788 h 971"/>
                <a:gd name="T104" fmla="*/ 444 w 533"/>
                <a:gd name="T105" fmla="*/ 728 h 971"/>
                <a:gd name="T106" fmla="*/ 450 w 533"/>
                <a:gd name="T107" fmla="*/ 711 h 971"/>
                <a:gd name="T108" fmla="*/ 456 w 533"/>
                <a:gd name="T109" fmla="*/ 722 h 971"/>
                <a:gd name="T110" fmla="*/ 468 w 533"/>
                <a:gd name="T111" fmla="*/ 717 h 971"/>
                <a:gd name="T112" fmla="*/ 480 w 533"/>
                <a:gd name="T113" fmla="*/ 693 h 971"/>
                <a:gd name="T114" fmla="*/ 486 w 533"/>
                <a:gd name="T115" fmla="*/ 669 h 971"/>
                <a:gd name="T116" fmla="*/ 497 w 533"/>
                <a:gd name="T117" fmla="*/ 628 h 971"/>
                <a:gd name="T118" fmla="*/ 509 w 533"/>
                <a:gd name="T119" fmla="*/ 533 h 971"/>
                <a:gd name="T120" fmla="*/ 515 w 533"/>
                <a:gd name="T121" fmla="*/ 462 h 971"/>
                <a:gd name="T122" fmla="*/ 521 w 533"/>
                <a:gd name="T123" fmla="*/ 385 h 971"/>
                <a:gd name="T124" fmla="*/ 527 w 533"/>
                <a:gd name="T125" fmla="*/ 30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3" h="971">
                  <a:moveTo>
                    <a:pt x="0" y="533"/>
                  </a:moveTo>
                  <a:lnTo>
                    <a:pt x="0" y="551"/>
                  </a:lnTo>
                  <a:lnTo>
                    <a:pt x="0" y="569"/>
                  </a:lnTo>
                  <a:lnTo>
                    <a:pt x="0" y="592"/>
                  </a:lnTo>
                  <a:lnTo>
                    <a:pt x="0" y="616"/>
                  </a:lnTo>
                  <a:lnTo>
                    <a:pt x="0" y="640"/>
                  </a:lnTo>
                  <a:lnTo>
                    <a:pt x="0" y="663"/>
                  </a:lnTo>
                  <a:lnTo>
                    <a:pt x="0" y="681"/>
                  </a:lnTo>
                  <a:lnTo>
                    <a:pt x="6" y="705"/>
                  </a:lnTo>
                  <a:lnTo>
                    <a:pt x="6" y="722"/>
                  </a:lnTo>
                  <a:lnTo>
                    <a:pt x="6" y="728"/>
                  </a:lnTo>
                  <a:lnTo>
                    <a:pt x="6" y="734"/>
                  </a:lnTo>
                  <a:lnTo>
                    <a:pt x="6" y="740"/>
                  </a:lnTo>
                  <a:lnTo>
                    <a:pt x="6" y="752"/>
                  </a:lnTo>
                  <a:lnTo>
                    <a:pt x="6" y="764"/>
                  </a:lnTo>
                  <a:lnTo>
                    <a:pt x="6" y="770"/>
                  </a:lnTo>
                  <a:lnTo>
                    <a:pt x="6" y="782"/>
                  </a:lnTo>
                  <a:lnTo>
                    <a:pt x="6" y="788"/>
                  </a:lnTo>
                  <a:lnTo>
                    <a:pt x="6" y="805"/>
                  </a:lnTo>
                  <a:lnTo>
                    <a:pt x="6" y="817"/>
                  </a:lnTo>
                  <a:lnTo>
                    <a:pt x="12" y="829"/>
                  </a:lnTo>
                  <a:lnTo>
                    <a:pt x="12" y="847"/>
                  </a:lnTo>
                  <a:lnTo>
                    <a:pt x="12" y="859"/>
                  </a:lnTo>
                  <a:lnTo>
                    <a:pt x="12" y="864"/>
                  </a:lnTo>
                  <a:lnTo>
                    <a:pt x="12" y="870"/>
                  </a:lnTo>
                  <a:lnTo>
                    <a:pt x="12" y="876"/>
                  </a:lnTo>
                  <a:lnTo>
                    <a:pt x="12" y="882"/>
                  </a:lnTo>
                  <a:lnTo>
                    <a:pt x="12" y="888"/>
                  </a:lnTo>
                  <a:lnTo>
                    <a:pt x="12" y="900"/>
                  </a:lnTo>
                  <a:lnTo>
                    <a:pt x="12" y="906"/>
                  </a:lnTo>
                  <a:lnTo>
                    <a:pt x="12" y="912"/>
                  </a:lnTo>
                  <a:lnTo>
                    <a:pt x="18" y="918"/>
                  </a:lnTo>
                  <a:lnTo>
                    <a:pt x="18" y="924"/>
                  </a:lnTo>
                  <a:lnTo>
                    <a:pt x="18" y="930"/>
                  </a:lnTo>
                  <a:lnTo>
                    <a:pt x="18" y="941"/>
                  </a:lnTo>
                  <a:lnTo>
                    <a:pt x="18" y="947"/>
                  </a:lnTo>
                  <a:lnTo>
                    <a:pt x="18" y="953"/>
                  </a:lnTo>
                  <a:lnTo>
                    <a:pt x="18" y="959"/>
                  </a:lnTo>
                  <a:lnTo>
                    <a:pt x="18" y="965"/>
                  </a:lnTo>
                  <a:lnTo>
                    <a:pt x="18" y="971"/>
                  </a:lnTo>
                  <a:lnTo>
                    <a:pt x="24" y="971"/>
                  </a:lnTo>
                  <a:lnTo>
                    <a:pt x="24" y="965"/>
                  </a:lnTo>
                  <a:lnTo>
                    <a:pt x="24" y="959"/>
                  </a:lnTo>
                  <a:lnTo>
                    <a:pt x="24" y="953"/>
                  </a:lnTo>
                  <a:lnTo>
                    <a:pt x="24" y="947"/>
                  </a:lnTo>
                  <a:lnTo>
                    <a:pt x="24" y="953"/>
                  </a:lnTo>
                  <a:lnTo>
                    <a:pt x="30" y="959"/>
                  </a:lnTo>
                  <a:lnTo>
                    <a:pt x="30" y="965"/>
                  </a:lnTo>
                  <a:lnTo>
                    <a:pt x="30" y="959"/>
                  </a:lnTo>
                  <a:lnTo>
                    <a:pt x="30" y="953"/>
                  </a:lnTo>
                  <a:lnTo>
                    <a:pt x="30" y="947"/>
                  </a:lnTo>
                  <a:lnTo>
                    <a:pt x="30" y="941"/>
                  </a:lnTo>
                  <a:lnTo>
                    <a:pt x="30" y="936"/>
                  </a:lnTo>
                  <a:lnTo>
                    <a:pt x="30" y="930"/>
                  </a:lnTo>
                  <a:lnTo>
                    <a:pt x="36" y="918"/>
                  </a:lnTo>
                  <a:lnTo>
                    <a:pt x="36" y="912"/>
                  </a:lnTo>
                  <a:lnTo>
                    <a:pt x="36" y="918"/>
                  </a:lnTo>
                  <a:lnTo>
                    <a:pt x="36" y="924"/>
                  </a:lnTo>
                  <a:lnTo>
                    <a:pt x="36" y="930"/>
                  </a:lnTo>
                  <a:lnTo>
                    <a:pt x="36" y="924"/>
                  </a:lnTo>
                  <a:lnTo>
                    <a:pt x="36" y="918"/>
                  </a:lnTo>
                  <a:lnTo>
                    <a:pt x="42" y="912"/>
                  </a:lnTo>
                  <a:lnTo>
                    <a:pt x="42" y="906"/>
                  </a:lnTo>
                  <a:lnTo>
                    <a:pt x="42" y="894"/>
                  </a:lnTo>
                  <a:lnTo>
                    <a:pt x="42" y="882"/>
                  </a:lnTo>
                  <a:lnTo>
                    <a:pt x="42" y="876"/>
                  </a:lnTo>
                  <a:lnTo>
                    <a:pt x="42" y="870"/>
                  </a:lnTo>
                  <a:lnTo>
                    <a:pt x="42" y="864"/>
                  </a:lnTo>
                  <a:lnTo>
                    <a:pt x="42" y="859"/>
                  </a:lnTo>
                  <a:lnTo>
                    <a:pt x="42" y="853"/>
                  </a:lnTo>
                  <a:lnTo>
                    <a:pt x="48" y="853"/>
                  </a:lnTo>
                  <a:lnTo>
                    <a:pt x="48" y="847"/>
                  </a:lnTo>
                  <a:lnTo>
                    <a:pt x="48" y="853"/>
                  </a:lnTo>
                  <a:lnTo>
                    <a:pt x="53" y="847"/>
                  </a:lnTo>
                  <a:lnTo>
                    <a:pt x="53" y="841"/>
                  </a:lnTo>
                  <a:lnTo>
                    <a:pt x="53" y="835"/>
                  </a:lnTo>
                  <a:lnTo>
                    <a:pt x="53" y="829"/>
                  </a:lnTo>
                  <a:lnTo>
                    <a:pt x="53" y="823"/>
                  </a:lnTo>
                  <a:lnTo>
                    <a:pt x="59" y="829"/>
                  </a:lnTo>
                  <a:lnTo>
                    <a:pt x="59" y="823"/>
                  </a:lnTo>
                  <a:lnTo>
                    <a:pt x="59" y="817"/>
                  </a:lnTo>
                  <a:lnTo>
                    <a:pt x="59" y="811"/>
                  </a:lnTo>
                  <a:lnTo>
                    <a:pt x="65" y="805"/>
                  </a:lnTo>
                  <a:lnTo>
                    <a:pt x="65" y="799"/>
                  </a:lnTo>
                  <a:lnTo>
                    <a:pt x="65" y="793"/>
                  </a:lnTo>
                  <a:lnTo>
                    <a:pt x="65" y="788"/>
                  </a:lnTo>
                  <a:lnTo>
                    <a:pt x="65" y="782"/>
                  </a:lnTo>
                  <a:lnTo>
                    <a:pt x="71" y="776"/>
                  </a:lnTo>
                  <a:lnTo>
                    <a:pt x="71" y="764"/>
                  </a:lnTo>
                  <a:lnTo>
                    <a:pt x="71" y="752"/>
                  </a:lnTo>
                  <a:lnTo>
                    <a:pt x="71" y="746"/>
                  </a:lnTo>
                  <a:lnTo>
                    <a:pt x="71" y="734"/>
                  </a:lnTo>
                  <a:lnTo>
                    <a:pt x="71" y="728"/>
                  </a:lnTo>
                  <a:lnTo>
                    <a:pt x="71" y="722"/>
                  </a:lnTo>
                  <a:lnTo>
                    <a:pt x="71" y="728"/>
                  </a:lnTo>
                  <a:lnTo>
                    <a:pt x="71" y="722"/>
                  </a:lnTo>
                  <a:lnTo>
                    <a:pt x="77" y="722"/>
                  </a:lnTo>
                  <a:lnTo>
                    <a:pt x="77" y="728"/>
                  </a:lnTo>
                  <a:lnTo>
                    <a:pt x="77" y="734"/>
                  </a:lnTo>
                  <a:lnTo>
                    <a:pt x="77" y="728"/>
                  </a:lnTo>
                  <a:lnTo>
                    <a:pt x="83" y="728"/>
                  </a:lnTo>
                  <a:lnTo>
                    <a:pt x="83" y="734"/>
                  </a:lnTo>
                  <a:lnTo>
                    <a:pt x="83" y="740"/>
                  </a:lnTo>
                  <a:lnTo>
                    <a:pt x="83" y="746"/>
                  </a:lnTo>
                  <a:lnTo>
                    <a:pt x="83" y="752"/>
                  </a:lnTo>
                  <a:lnTo>
                    <a:pt x="83" y="758"/>
                  </a:lnTo>
                  <a:lnTo>
                    <a:pt x="83" y="764"/>
                  </a:lnTo>
                  <a:lnTo>
                    <a:pt x="89" y="764"/>
                  </a:lnTo>
                  <a:lnTo>
                    <a:pt x="89" y="758"/>
                  </a:lnTo>
                  <a:lnTo>
                    <a:pt x="89" y="746"/>
                  </a:lnTo>
                  <a:lnTo>
                    <a:pt x="89" y="728"/>
                  </a:lnTo>
                  <a:lnTo>
                    <a:pt x="89" y="722"/>
                  </a:lnTo>
                  <a:lnTo>
                    <a:pt x="89" y="717"/>
                  </a:lnTo>
                  <a:lnTo>
                    <a:pt x="89" y="711"/>
                  </a:lnTo>
                  <a:lnTo>
                    <a:pt x="95" y="705"/>
                  </a:lnTo>
                  <a:lnTo>
                    <a:pt x="95" y="699"/>
                  </a:lnTo>
                  <a:lnTo>
                    <a:pt x="95" y="705"/>
                  </a:lnTo>
                  <a:lnTo>
                    <a:pt x="95" y="711"/>
                  </a:lnTo>
                  <a:lnTo>
                    <a:pt x="95" y="717"/>
                  </a:lnTo>
                  <a:lnTo>
                    <a:pt x="95" y="722"/>
                  </a:lnTo>
                  <a:lnTo>
                    <a:pt x="101" y="717"/>
                  </a:lnTo>
                  <a:lnTo>
                    <a:pt x="101" y="722"/>
                  </a:lnTo>
                  <a:lnTo>
                    <a:pt x="101" y="717"/>
                  </a:lnTo>
                  <a:lnTo>
                    <a:pt x="101" y="722"/>
                  </a:lnTo>
                  <a:lnTo>
                    <a:pt x="101" y="728"/>
                  </a:lnTo>
                  <a:lnTo>
                    <a:pt x="101" y="734"/>
                  </a:lnTo>
                  <a:lnTo>
                    <a:pt x="107" y="728"/>
                  </a:lnTo>
                  <a:lnTo>
                    <a:pt x="107" y="722"/>
                  </a:lnTo>
                  <a:lnTo>
                    <a:pt x="107" y="717"/>
                  </a:lnTo>
                  <a:lnTo>
                    <a:pt x="107" y="711"/>
                  </a:lnTo>
                  <a:lnTo>
                    <a:pt x="107" y="705"/>
                  </a:lnTo>
                  <a:lnTo>
                    <a:pt x="107" y="699"/>
                  </a:lnTo>
                  <a:lnTo>
                    <a:pt x="113" y="693"/>
                  </a:lnTo>
                  <a:lnTo>
                    <a:pt x="113" y="687"/>
                  </a:lnTo>
                  <a:lnTo>
                    <a:pt x="113" y="681"/>
                  </a:lnTo>
                  <a:lnTo>
                    <a:pt x="113" y="675"/>
                  </a:lnTo>
                  <a:lnTo>
                    <a:pt x="119" y="669"/>
                  </a:lnTo>
                  <a:lnTo>
                    <a:pt x="119" y="663"/>
                  </a:lnTo>
                  <a:lnTo>
                    <a:pt x="119" y="657"/>
                  </a:lnTo>
                  <a:lnTo>
                    <a:pt x="119" y="651"/>
                  </a:lnTo>
                  <a:lnTo>
                    <a:pt x="125" y="657"/>
                  </a:lnTo>
                  <a:lnTo>
                    <a:pt x="125" y="663"/>
                  </a:lnTo>
                  <a:lnTo>
                    <a:pt x="125" y="657"/>
                  </a:lnTo>
                  <a:lnTo>
                    <a:pt x="125" y="645"/>
                  </a:lnTo>
                  <a:lnTo>
                    <a:pt x="125" y="640"/>
                  </a:lnTo>
                  <a:lnTo>
                    <a:pt x="125" y="634"/>
                  </a:lnTo>
                  <a:lnTo>
                    <a:pt x="125" y="622"/>
                  </a:lnTo>
                  <a:lnTo>
                    <a:pt x="125" y="610"/>
                  </a:lnTo>
                  <a:lnTo>
                    <a:pt x="130" y="604"/>
                  </a:lnTo>
                  <a:lnTo>
                    <a:pt x="130" y="592"/>
                  </a:lnTo>
                  <a:lnTo>
                    <a:pt x="130" y="586"/>
                  </a:lnTo>
                  <a:lnTo>
                    <a:pt x="130" y="580"/>
                  </a:lnTo>
                  <a:lnTo>
                    <a:pt x="130" y="569"/>
                  </a:lnTo>
                  <a:lnTo>
                    <a:pt x="130" y="563"/>
                  </a:lnTo>
                  <a:lnTo>
                    <a:pt x="130" y="557"/>
                  </a:lnTo>
                  <a:lnTo>
                    <a:pt x="130" y="551"/>
                  </a:lnTo>
                  <a:lnTo>
                    <a:pt x="130" y="545"/>
                  </a:lnTo>
                  <a:lnTo>
                    <a:pt x="130" y="539"/>
                  </a:lnTo>
                  <a:lnTo>
                    <a:pt x="130" y="533"/>
                  </a:lnTo>
                  <a:lnTo>
                    <a:pt x="136" y="527"/>
                  </a:lnTo>
                  <a:lnTo>
                    <a:pt x="136" y="521"/>
                  </a:lnTo>
                  <a:lnTo>
                    <a:pt x="136" y="509"/>
                  </a:lnTo>
                  <a:lnTo>
                    <a:pt x="136" y="503"/>
                  </a:lnTo>
                  <a:lnTo>
                    <a:pt x="136" y="498"/>
                  </a:lnTo>
                  <a:lnTo>
                    <a:pt x="136" y="492"/>
                  </a:lnTo>
                  <a:lnTo>
                    <a:pt x="136" y="480"/>
                  </a:lnTo>
                  <a:lnTo>
                    <a:pt x="136" y="474"/>
                  </a:lnTo>
                  <a:lnTo>
                    <a:pt x="136" y="468"/>
                  </a:lnTo>
                  <a:lnTo>
                    <a:pt x="136" y="462"/>
                  </a:lnTo>
                  <a:lnTo>
                    <a:pt x="142" y="462"/>
                  </a:lnTo>
                  <a:lnTo>
                    <a:pt x="142" y="456"/>
                  </a:lnTo>
                  <a:lnTo>
                    <a:pt x="142" y="450"/>
                  </a:lnTo>
                  <a:lnTo>
                    <a:pt x="142" y="444"/>
                  </a:lnTo>
                  <a:lnTo>
                    <a:pt x="142" y="438"/>
                  </a:lnTo>
                  <a:lnTo>
                    <a:pt x="142" y="432"/>
                  </a:lnTo>
                  <a:lnTo>
                    <a:pt x="142" y="426"/>
                  </a:lnTo>
                  <a:lnTo>
                    <a:pt x="142" y="421"/>
                  </a:lnTo>
                  <a:lnTo>
                    <a:pt x="142" y="415"/>
                  </a:lnTo>
                  <a:lnTo>
                    <a:pt x="148" y="409"/>
                  </a:lnTo>
                  <a:lnTo>
                    <a:pt x="148" y="403"/>
                  </a:lnTo>
                  <a:lnTo>
                    <a:pt x="148" y="391"/>
                  </a:lnTo>
                  <a:lnTo>
                    <a:pt x="148" y="379"/>
                  </a:lnTo>
                  <a:lnTo>
                    <a:pt x="148" y="373"/>
                  </a:lnTo>
                  <a:lnTo>
                    <a:pt x="148" y="361"/>
                  </a:lnTo>
                  <a:lnTo>
                    <a:pt x="148" y="355"/>
                  </a:lnTo>
                  <a:lnTo>
                    <a:pt x="148" y="350"/>
                  </a:lnTo>
                  <a:lnTo>
                    <a:pt x="148" y="344"/>
                  </a:lnTo>
                  <a:lnTo>
                    <a:pt x="148" y="338"/>
                  </a:lnTo>
                  <a:lnTo>
                    <a:pt x="148" y="332"/>
                  </a:lnTo>
                  <a:lnTo>
                    <a:pt x="154" y="326"/>
                  </a:lnTo>
                  <a:lnTo>
                    <a:pt x="154" y="320"/>
                  </a:lnTo>
                  <a:lnTo>
                    <a:pt x="154" y="314"/>
                  </a:lnTo>
                  <a:lnTo>
                    <a:pt x="154" y="302"/>
                  </a:lnTo>
                  <a:lnTo>
                    <a:pt x="154" y="290"/>
                  </a:lnTo>
                  <a:lnTo>
                    <a:pt x="154" y="284"/>
                  </a:lnTo>
                  <a:lnTo>
                    <a:pt x="154" y="273"/>
                  </a:lnTo>
                  <a:lnTo>
                    <a:pt x="154" y="261"/>
                  </a:lnTo>
                  <a:lnTo>
                    <a:pt x="154" y="255"/>
                  </a:lnTo>
                  <a:lnTo>
                    <a:pt x="154" y="243"/>
                  </a:lnTo>
                  <a:lnTo>
                    <a:pt x="154" y="231"/>
                  </a:lnTo>
                  <a:lnTo>
                    <a:pt x="160" y="219"/>
                  </a:lnTo>
                  <a:lnTo>
                    <a:pt x="160" y="202"/>
                  </a:lnTo>
                  <a:lnTo>
                    <a:pt x="160" y="196"/>
                  </a:lnTo>
                  <a:lnTo>
                    <a:pt x="160" y="184"/>
                  </a:lnTo>
                  <a:lnTo>
                    <a:pt x="160" y="172"/>
                  </a:lnTo>
                  <a:lnTo>
                    <a:pt x="160" y="166"/>
                  </a:lnTo>
                  <a:lnTo>
                    <a:pt x="160" y="154"/>
                  </a:lnTo>
                  <a:lnTo>
                    <a:pt x="160" y="148"/>
                  </a:lnTo>
                  <a:lnTo>
                    <a:pt x="160" y="136"/>
                  </a:lnTo>
                  <a:lnTo>
                    <a:pt x="160" y="125"/>
                  </a:lnTo>
                  <a:lnTo>
                    <a:pt x="160" y="113"/>
                  </a:lnTo>
                  <a:lnTo>
                    <a:pt x="166" y="101"/>
                  </a:lnTo>
                  <a:lnTo>
                    <a:pt x="166" y="89"/>
                  </a:lnTo>
                  <a:lnTo>
                    <a:pt x="166" y="77"/>
                  </a:lnTo>
                  <a:lnTo>
                    <a:pt x="166" y="71"/>
                  </a:lnTo>
                  <a:lnTo>
                    <a:pt x="166" y="65"/>
                  </a:lnTo>
                  <a:lnTo>
                    <a:pt x="166" y="59"/>
                  </a:lnTo>
                  <a:lnTo>
                    <a:pt x="166" y="54"/>
                  </a:lnTo>
                  <a:lnTo>
                    <a:pt x="166" y="48"/>
                  </a:lnTo>
                  <a:lnTo>
                    <a:pt x="166" y="42"/>
                  </a:lnTo>
                  <a:lnTo>
                    <a:pt x="166" y="36"/>
                  </a:lnTo>
                  <a:lnTo>
                    <a:pt x="166" y="30"/>
                  </a:lnTo>
                  <a:lnTo>
                    <a:pt x="172" y="24"/>
                  </a:lnTo>
                  <a:lnTo>
                    <a:pt x="172" y="18"/>
                  </a:lnTo>
                  <a:lnTo>
                    <a:pt x="172" y="12"/>
                  </a:lnTo>
                  <a:lnTo>
                    <a:pt x="172" y="6"/>
                  </a:lnTo>
                  <a:lnTo>
                    <a:pt x="172" y="0"/>
                  </a:lnTo>
                  <a:lnTo>
                    <a:pt x="172" y="6"/>
                  </a:lnTo>
                  <a:lnTo>
                    <a:pt x="178" y="12"/>
                  </a:lnTo>
                  <a:lnTo>
                    <a:pt x="178" y="18"/>
                  </a:lnTo>
                  <a:lnTo>
                    <a:pt x="178" y="30"/>
                  </a:lnTo>
                  <a:lnTo>
                    <a:pt x="178" y="36"/>
                  </a:lnTo>
                  <a:lnTo>
                    <a:pt x="178" y="48"/>
                  </a:lnTo>
                  <a:lnTo>
                    <a:pt x="178" y="59"/>
                  </a:lnTo>
                  <a:lnTo>
                    <a:pt x="178" y="71"/>
                  </a:lnTo>
                  <a:lnTo>
                    <a:pt x="178" y="83"/>
                  </a:lnTo>
                  <a:lnTo>
                    <a:pt x="178" y="89"/>
                  </a:lnTo>
                  <a:lnTo>
                    <a:pt x="178" y="95"/>
                  </a:lnTo>
                  <a:lnTo>
                    <a:pt x="178" y="101"/>
                  </a:lnTo>
                  <a:lnTo>
                    <a:pt x="184" y="107"/>
                  </a:lnTo>
                  <a:lnTo>
                    <a:pt x="184" y="119"/>
                  </a:lnTo>
                  <a:lnTo>
                    <a:pt x="184" y="131"/>
                  </a:lnTo>
                  <a:lnTo>
                    <a:pt x="184" y="142"/>
                  </a:lnTo>
                  <a:lnTo>
                    <a:pt x="184" y="160"/>
                  </a:lnTo>
                  <a:lnTo>
                    <a:pt x="184" y="172"/>
                  </a:lnTo>
                  <a:lnTo>
                    <a:pt x="184" y="190"/>
                  </a:lnTo>
                  <a:lnTo>
                    <a:pt x="184" y="213"/>
                  </a:lnTo>
                  <a:lnTo>
                    <a:pt x="184" y="237"/>
                  </a:lnTo>
                  <a:lnTo>
                    <a:pt x="184" y="255"/>
                  </a:lnTo>
                  <a:lnTo>
                    <a:pt x="184" y="267"/>
                  </a:lnTo>
                  <a:lnTo>
                    <a:pt x="190" y="284"/>
                  </a:lnTo>
                  <a:lnTo>
                    <a:pt x="190" y="290"/>
                  </a:lnTo>
                  <a:lnTo>
                    <a:pt x="190" y="302"/>
                  </a:lnTo>
                  <a:lnTo>
                    <a:pt x="190" y="314"/>
                  </a:lnTo>
                  <a:lnTo>
                    <a:pt x="190" y="326"/>
                  </a:lnTo>
                  <a:lnTo>
                    <a:pt x="190" y="338"/>
                  </a:lnTo>
                  <a:lnTo>
                    <a:pt x="190" y="355"/>
                  </a:lnTo>
                  <a:lnTo>
                    <a:pt x="190" y="367"/>
                  </a:lnTo>
                  <a:lnTo>
                    <a:pt x="190" y="385"/>
                  </a:lnTo>
                  <a:lnTo>
                    <a:pt x="190" y="403"/>
                  </a:lnTo>
                  <a:lnTo>
                    <a:pt x="190" y="421"/>
                  </a:lnTo>
                  <a:lnTo>
                    <a:pt x="190" y="432"/>
                  </a:lnTo>
                  <a:lnTo>
                    <a:pt x="196" y="444"/>
                  </a:lnTo>
                  <a:lnTo>
                    <a:pt x="196" y="462"/>
                  </a:lnTo>
                  <a:lnTo>
                    <a:pt x="196" y="474"/>
                  </a:lnTo>
                  <a:lnTo>
                    <a:pt x="196" y="486"/>
                  </a:lnTo>
                  <a:lnTo>
                    <a:pt x="196" y="503"/>
                  </a:lnTo>
                  <a:lnTo>
                    <a:pt x="196" y="521"/>
                  </a:lnTo>
                  <a:lnTo>
                    <a:pt x="196" y="539"/>
                  </a:lnTo>
                  <a:lnTo>
                    <a:pt x="196" y="557"/>
                  </a:lnTo>
                  <a:lnTo>
                    <a:pt x="196" y="574"/>
                  </a:lnTo>
                  <a:lnTo>
                    <a:pt x="196" y="592"/>
                  </a:lnTo>
                  <a:lnTo>
                    <a:pt x="196" y="604"/>
                  </a:lnTo>
                  <a:lnTo>
                    <a:pt x="201" y="622"/>
                  </a:lnTo>
                  <a:lnTo>
                    <a:pt x="201" y="640"/>
                  </a:lnTo>
                  <a:lnTo>
                    <a:pt x="201" y="657"/>
                  </a:lnTo>
                  <a:lnTo>
                    <a:pt x="201" y="669"/>
                  </a:lnTo>
                  <a:lnTo>
                    <a:pt x="201" y="687"/>
                  </a:lnTo>
                  <a:lnTo>
                    <a:pt x="201" y="705"/>
                  </a:lnTo>
                  <a:lnTo>
                    <a:pt x="201" y="717"/>
                  </a:lnTo>
                  <a:lnTo>
                    <a:pt x="201" y="734"/>
                  </a:lnTo>
                  <a:lnTo>
                    <a:pt x="201" y="758"/>
                  </a:lnTo>
                  <a:lnTo>
                    <a:pt x="201" y="776"/>
                  </a:lnTo>
                  <a:lnTo>
                    <a:pt x="201" y="788"/>
                  </a:lnTo>
                  <a:lnTo>
                    <a:pt x="207" y="805"/>
                  </a:lnTo>
                  <a:lnTo>
                    <a:pt x="207" y="823"/>
                  </a:lnTo>
                  <a:lnTo>
                    <a:pt x="207" y="841"/>
                  </a:lnTo>
                  <a:lnTo>
                    <a:pt x="207" y="847"/>
                  </a:lnTo>
                  <a:lnTo>
                    <a:pt x="207" y="859"/>
                  </a:lnTo>
                  <a:lnTo>
                    <a:pt x="207" y="864"/>
                  </a:lnTo>
                  <a:lnTo>
                    <a:pt x="207" y="870"/>
                  </a:lnTo>
                  <a:lnTo>
                    <a:pt x="207" y="876"/>
                  </a:lnTo>
                  <a:lnTo>
                    <a:pt x="207" y="882"/>
                  </a:lnTo>
                  <a:lnTo>
                    <a:pt x="213" y="882"/>
                  </a:lnTo>
                  <a:lnTo>
                    <a:pt x="213" y="888"/>
                  </a:lnTo>
                  <a:lnTo>
                    <a:pt x="213" y="894"/>
                  </a:lnTo>
                  <a:lnTo>
                    <a:pt x="213" y="900"/>
                  </a:lnTo>
                  <a:lnTo>
                    <a:pt x="213" y="906"/>
                  </a:lnTo>
                  <a:lnTo>
                    <a:pt x="213" y="900"/>
                  </a:lnTo>
                  <a:lnTo>
                    <a:pt x="213" y="906"/>
                  </a:lnTo>
                  <a:lnTo>
                    <a:pt x="219" y="906"/>
                  </a:lnTo>
                  <a:lnTo>
                    <a:pt x="219" y="900"/>
                  </a:lnTo>
                  <a:lnTo>
                    <a:pt x="219" y="894"/>
                  </a:lnTo>
                  <a:lnTo>
                    <a:pt x="219" y="888"/>
                  </a:lnTo>
                  <a:lnTo>
                    <a:pt x="219" y="882"/>
                  </a:lnTo>
                  <a:lnTo>
                    <a:pt x="219" y="888"/>
                  </a:lnTo>
                  <a:lnTo>
                    <a:pt x="225" y="894"/>
                  </a:lnTo>
                  <a:lnTo>
                    <a:pt x="225" y="900"/>
                  </a:lnTo>
                  <a:lnTo>
                    <a:pt x="225" y="894"/>
                  </a:lnTo>
                  <a:lnTo>
                    <a:pt x="225" y="888"/>
                  </a:lnTo>
                  <a:lnTo>
                    <a:pt x="225" y="882"/>
                  </a:lnTo>
                  <a:lnTo>
                    <a:pt x="225" y="876"/>
                  </a:lnTo>
                  <a:lnTo>
                    <a:pt x="225" y="870"/>
                  </a:lnTo>
                  <a:lnTo>
                    <a:pt x="231" y="864"/>
                  </a:lnTo>
                  <a:lnTo>
                    <a:pt x="231" y="870"/>
                  </a:lnTo>
                  <a:lnTo>
                    <a:pt x="231" y="876"/>
                  </a:lnTo>
                  <a:lnTo>
                    <a:pt x="231" y="882"/>
                  </a:lnTo>
                  <a:lnTo>
                    <a:pt x="231" y="888"/>
                  </a:lnTo>
                  <a:lnTo>
                    <a:pt x="237" y="888"/>
                  </a:lnTo>
                  <a:lnTo>
                    <a:pt x="237" y="882"/>
                  </a:lnTo>
                  <a:lnTo>
                    <a:pt x="237" y="888"/>
                  </a:lnTo>
                  <a:lnTo>
                    <a:pt x="237" y="894"/>
                  </a:lnTo>
                  <a:lnTo>
                    <a:pt x="237" y="888"/>
                  </a:lnTo>
                  <a:lnTo>
                    <a:pt x="243" y="882"/>
                  </a:lnTo>
                  <a:lnTo>
                    <a:pt x="243" y="876"/>
                  </a:lnTo>
                  <a:lnTo>
                    <a:pt x="243" y="870"/>
                  </a:lnTo>
                  <a:lnTo>
                    <a:pt x="243" y="859"/>
                  </a:lnTo>
                  <a:lnTo>
                    <a:pt x="243" y="853"/>
                  </a:lnTo>
                  <a:lnTo>
                    <a:pt x="249" y="847"/>
                  </a:lnTo>
                  <a:lnTo>
                    <a:pt x="249" y="841"/>
                  </a:lnTo>
                  <a:lnTo>
                    <a:pt x="249" y="835"/>
                  </a:lnTo>
                  <a:lnTo>
                    <a:pt x="249" y="829"/>
                  </a:lnTo>
                  <a:lnTo>
                    <a:pt x="249" y="823"/>
                  </a:lnTo>
                  <a:lnTo>
                    <a:pt x="249" y="817"/>
                  </a:lnTo>
                  <a:lnTo>
                    <a:pt x="249" y="811"/>
                  </a:lnTo>
                  <a:lnTo>
                    <a:pt x="255" y="799"/>
                  </a:lnTo>
                  <a:lnTo>
                    <a:pt x="255" y="793"/>
                  </a:lnTo>
                  <a:lnTo>
                    <a:pt x="255" y="788"/>
                  </a:lnTo>
                  <a:lnTo>
                    <a:pt x="255" y="793"/>
                  </a:lnTo>
                  <a:lnTo>
                    <a:pt x="255" y="799"/>
                  </a:lnTo>
                  <a:lnTo>
                    <a:pt x="261" y="793"/>
                  </a:lnTo>
                  <a:lnTo>
                    <a:pt x="261" y="782"/>
                  </a:lnTo>
                  <a:lnTo>
                    <a:pt x="261" y="770"/>
                  </a:lnTo>
                  <a:lnTo>
                    <a:pt x="261" y="764"/>
                  </a:lnTo>
                  <a:lnTo>
                    <a:pt x="261" y="752"/>
                  </a:lnTo>
                  <a:lnTo>
                    <a:pt x="261" y="746"/>
                  </a:lnTo>
                  <a:lnTo>
                    <a:pt x="261" y="740"/>
                  </a:lnTo>
                  <a:lnTo>
                    <a:pt x="261" y="746"/>
                  </a:lnTo>
                  <a:lnTo>
                    <a:pt x="267" y="746"/>
                  </a:lnTo>
                  <a:lnTo>
                    <a:pt x="267" y="752"/>
                  </a:lnTo>
                  <a:lnTo>
                    <a:pt x="267" y="758"/>
                  </a:lnTo>
                  <a:lnTo>
                    <a:pt x="267" y="752"/>
                  </a:lnTo>
                  <a:lnTo>
                    <a:pt x="267" y="746"/>
                  </a:lnTo>
                  <a:lnTo>
                    <a:pt x="273" y="746"/>
                  </a:lnTo>
                  <a:lnTo>
                    <a:pt x="273" y="740"/>
                  </a:lnTo>
                  <a:lnTo>
                    <a:pt x="273" y="728"/>
                  </a:lnTo>
                  <a:lnTo>
                    <a:pt x="273" y="722"/>
                  </a:lnTo>
                  <a:lnTo>
                    <a:pt x="273" y="717"/>
                  </a:lnTo>
                  <a:lnTo>
                    <a:pt x="273" y="711"/>
                  </a:lnTo>
                  <a:lnTo>
                    <a:pt x="278" y="711"/>
                  </a:lnTo>
                  <a:lnTo>
                    <a:pt x="278" y="705"/>
                  </a:lnTo>
                  <a:lnTo>
                    <a:pt x="278" y="711"/>
                  </a:lnTo>
                  <a:lnTo>
                    <a:pt x="278" y="717"/>
                  </a:lnTo>
                  <a:lnTo>
                    <a:pt x="278" y="728"/>
                  </a:lnTo>
                  <a:lnTo>
                    <a:pt x="278" y="734"/>
                  </a:lnTo>
                  <a:lnTo>
                    <a:pt x="278" y="740"/>
                  </a:lnTo>
                  <a:lnTo>
                    <a:pt x="284" y="740"/>
                  </a:lnTo>
                  <a:lnTo>
                    <a:pt x="284" y="734"/>
                  </a:lnTo>
                  <a:lnTo>
                    <a:pt x="284" y="728"/>
                  </a:lnTo>
                  <a:lnTo>
                    <a:pt x="284" y="722"/>
                  </a:lnTo>
                  <a:lnTo>
                    <a:pt x="284" y="717"/>
                  </a:lnTo>
                  <a:lnTo>
                    <a:pt x="284" y="711"/>
                  </a:lnTo>
                  <a:lnTo>
                    <a:pt x="284" y="705"/>
                  </a:lnTo>
                  <a:lnTo>
                    <a:pt x="284" y="699"/>
                  </a:lnTo>
                  <a:lnTo>
                    <a:pt x="284" y="693"/>
                  </a:lnTo>
                  <a:lnTo>
                    <a:pt x="290" y="687"/>
                  </a:lnTo>
                  <a:lnTo>
                    <a:pt x="290" y="681"/>
                  </a:lnTo>
                  <a:lnTo>
                    <a:pt x="290" y="687"/>
                  </a:lnTo>
                  <a:lnTo>
                    <a:pt x="290" y="693"/>
                  </a:lnTo>
                  <a:lnTo>
                    <a:pt x="296" y="699"/>
                  </a:lnTo>
                  <a:lnTo>
                    <a:pt x="296" y="693"/>
                  </a:lnTo>
                  <a:lnTo>
                    <a:pt x="296" y="687"/>
                  </a:lnTo>
                  <a:lnTo>
                    <a:pt x="296" y="675"/>
                  </a:lnTo>
                  <a:lnTo>
                    <a:pt x="296" y="669"/>
                  </a:lnTo>
                  <a:lnTo>
                    <a:pt x="296" y="663"/>
                  </a:lnTo>
                  <a:lnTo>
                    <a:pt x="296" y="657"/>
                  </a:lnTo>
                  <a:lnTo>
                    <a:pt x="296" y="651"/>
                  </a:lnTo>
                  <a:lnTo>
                    <a:pt x="302" y="645"/>
                  </a:lnTo>
                  <a:lnTo>
                    <a:pt x="302" y="640"/>
                  </a:lnTo>
                  <a:lnTo>
                    <a:pt x="302" y="645"/>
                  </a:lnTo>
                  <a:lnTo>
                    <a:pt x="308" y="645"/>
                  </a:lnTo>
                  <a:lnTo>
                    <a:pt x="308" y="640"/>
                  </a:lnTo>
                  <a:lnTo>
                    <a:pt x="308" y="634"/>
                  </a:lnTo>
                  <a:lnTo>
                    <a:pt x="308" y="628"/>
                  </a:lnTo>
                  <a:lnTo>
                    <a:pt x="308" y="622"/>
                  </a:lnTo>
                  <a:lnTo>
                    <a:pt x="308" y="616"/>
                  </a:lnTo>
                  <a:lnTo>
                    <a:pt x="308" y="610"/>
                  </a:lnTo>
                  <a:lnTo>
                    <a:pt x="308" y="604"/>
                  </a:lnTo>
                  <a:lnTo>
                    <a:pt x="314" y="610"/>
                  </a:lnTo>
                  <a:lnTo>
                    <a:pt x="314" y="604"/>
                  </a:lnTo>
                  <a:lnTo>
                    <a:pt x="314" y="610"/>
                  </a:lnTo>
                  <a:lnTo>
                    <a:pt x="320" y="610"/>
                  </a:lnTo>
                  <a:lnTo>
                    <a:pt x="320" y="604"/>
                  </a:lnTo>
                  <a:lnTo>
                    <a:pt x="320" y="610"/>
                  </a:lnTo>
                  <a:lnTo>
                    <a:pt x="320" y="604"/>
                  </a:lnTo>
                  <a:lnTo>
                    <a:pt x="320" y="598"/>
                  </a:lnTo>
                  <a:lnTo>
                    <a:pt x="320" y="586"/>
                  </a:lnTo>
                  <a:lnTo>
                    <a:pt x="320" y="580"/>
                  </a:lnTo>
                  <a:lnTo>
                    <a:pt x="320" y="574"/>
                  </a:lnTo>
                  <a:lnTo>
                    <a:pt x="326" y="574"/>
                  </a:lnTo>
                  <a:lnTo>
                    <a:pt x="326" y="563"/>
                  </a:lnTo>
                  <a:lnTo>
                    <a:pt x="326" y="557"/>
                  </a:lnTo>
                  <a:lnTo>
                    <a:pt x="326" y="545"/>
                  </a:lnTo>
                  <a:lnTo>
                    <a:pt x="326" y="539"/>
                  </a:lnTo>
                  <a:lnTo>
                    <a:pt x="326" y="527"/>
                  </a:lnTo>
                  <a:lnTo>
                    <a:pt x="326" y="521"/>
                  </a:lnTo>
                  <a:lnTo>
                    <a:pt x="326" y="515"/>
                  </a:lnTo>
                  <a:lnTo>
                    <a:pt x="326" y="509"/>
                  </a:lnTo>
                  <a:lnTo>
                    <a:pt x="326" y="498"/>
                  </a:lnTo>
                  <a:lnTo>
                    <a:pt x="332" y="486"/>
                  </a:lnTo>
                  <a:lnTo>
                    <a:pt x="332" y="480"/>
                  </a:lnTo>
                  <a:lnTo>
                    <a:pt x="332" y="474"/>
                  </a:lnTo>
                  <a:lnTo>
                    <a:pt x="332" y="462"/>
                  </a:lnTo>
                  <a:lnTo>
                    <a:pt x="332" y="456"/>
                  </a:lnTo>
                  <a:lnTo>
                    <a:pt x="332" y="450"/>
                  </a:lnTo>
                  <a:lnTo>
                    <a:pt x="332" y="444"/>
                  </a:lnTo>
                  <a:lnTo>
                    <a:pt x="332" y="438"/>
                  </a:lnTo>
                  <a:lnTo>
                    <a:pt x="338" y="432"/>
                  </a:lnTo>
                  <a:lnTo>
                    <a:pt x="338" y="426"/>
                  </a:lnTo>
                  <a:lnTo>
                    <a:pt x="338" y="421"/>
                  </a:lnTo>
                  <a:lnTo>
                    <a:pt x="338" y="409"/>
                  </a:lnTo>
                  <a:lnTo>
                    <a:pt x="338" y="397"/>
                  </a:lnTo>
                  <a:lnTo>
                    <a:pt x="338" y="391"/>
                  </a:lnTo>
                  <a:lnTo>
                    <a:pt x="338" y="379"/>
                  </a:lnTo>
                  <a:lnTo>
                    <a:pt x="338" y="367"/>
                  </a:lnTo>
                  <a:lnTo>
                    <a:pt x="338" y="361"/>
                  </a:lnTo>
                  <a:lnTo>
                    <a:pt x="338" y="355"/>
                  </a:lnTo>
                  <a:lnTo>
                    <a:pt x="338" y="350"/>
                  </a:lnTo>
                  <a:lnTo>
                    <a:pt x="344" y="344"/>
                  </a:lnTo>
                  <a:lnTo>
                    <a:pt x="344" y="338"/>
                  </a:lnTo>
                  <a:lnTo>
                    <a:pt x="344" y="326"/>
                  </a:lnTo>
                  <a:lnTo>
                    <a:pt x="344" y="320"/>
                  </a:lnTo>
                  <a:lnTo>
                    <a:pt x="344" y="308"/>
                  </a:lnTo>
                  <a:lnTo>
                    <a:pt x="344" y="302"/>
                  </a:lnTo>
                  <a:lnTo>
                    <a:pt x="344" y="290"/>
                  </a:lnTo>
                  <a:lnTo>
                    <a:pt x="344" y="284"/>
                  </a:lnTo>
                  <a:lnTo>
                    <a:pt x="344" y="273"/>
                  </a:lnTo>
                  <a:lnTo>
                    <a:pt x="349" y="261"/>
                  </a:lnTo>
                  <a:lnTo>
                    <a:pt x="349" y="255"/>
                  </a:lnTo>
                  <a:lnTo>
                    <a:pt x="349" y="243"/>
                  </a:lnTo>
                  <a:lnTo>
                    <a:pt x="349" y="231"/>
                  </a:lnTo>
                  <a:lnTo>
                    <a:pt x="349" y="225"/>
                  </a:lnTo>
                  <a:lnTo>
                    <a:pt x="349" y="219"/>
                  </a:lnTo>
                  <a:lnTo>
                    <a:pt x="349" y="213"/>
                  </a:lnTo>
                  <a:lnTo>
                    <a:pt x="349" y="207"/>
                  </a:lnTo>
                  <a:lnTo>
                    <a:pt x="349" y="196"/>
                  </a:lnTo>
                  <a:lnTo>
                    <a:pt x="349" y="190"/>
                  </a:lnTo>
                  <a:lnTo>
                    <a:pt x="355" y="184"/>
                  </a:lnTo>
                  <a:lnTo>
                    <a:pt x="355" y="178"/>
                  </a:lnTo>
                  <a:lnTo>
                    <a:pt x="355" y="172"/>
                  </a:lnTo>
                  <a:lnTo>
                    <a:pt x="355" y="160"/>
                  </a:lnTo>
                  <a:lnTo>
                    <a:pt x="355" y="148"/>
                  </a:lnTo>
                  <a:lnTo>
                    <a:pt x="355" y="136"/>
                  </a:lnTo>
                  <a:lnTo>
                    <a:pt x="355" y="131"/>
                  </a:lnTo>
                  <a:lnTo>
                    <a:pt x="355" y="119"/>
                  </a:lnTo>
                  <a:lnTo>
                    <a:pt x="355" y="113"/>
                  </a:lnTo>
                  <a:lnTo>
                    <a:pt x="355" y="119"/>
                  </a:lnTo>
                  <a:lnTo>
                    <a:pt x="361" y="125"/>
                  </a:lnTo>
                  <a:lnTo>
                    <a:pt x="361" y="131"/>
                  </a:lnTo>
                  <a:lnTo>
                    <a:pt x="361" y="125"/>
                  </a:lnTo>
                  <a:lnTo>
                    <a:pt x="361" y="131"/>
                  </a:lnTo>
                  <a:lnTo>
                    <a:pt x="361" y="136"/>
                  </a:lnTo>
                  <a:lnTo>
                    <a:pt x="361" y="148"/>
                  </a:lnTo>
                  <a:lnTo>
                    <a:pt x="361" y="154"/>
                  </a:lnTo>
                  <a:lnTo>
                    <a:pt x="361" y="166"/>
                  </a:lnTo>
                  <a:lnTo>
                    <a:pt x="361" y="172"/>
                  </a:lnTo>
                  <a:lnTo>
                    <a:pt x="367" y="178"/>
                  </a:lnTo>
                  <a:lnTo>
                    <a:pt x="367" y="190"/>
                  </a:lnTo>
                  <a:lnTo>
                    <a:pt x="367" y="196"/>
                  </a:lnTo>
                  <a:lnTo>
                    <a:pt x="367" y="202"/>
                  </a:lnTo>
                  <a:lnTo>
                    <a:pt x="367" y="207"/>
                  </a:lnTo>
                  <a:lnTo>
                    <a:pt x="367" y="213"/>
                  </a:lnTo>
                  <a:lnTo>
                    <a:pt x="367" y="219"/>
                  </a:lnTo>
                  <a:lnTo>
                    <a:pt x="367" y="237"/>
                  </a:lnTo>
                  <a:lnTo>
                    <a:pt x="367" y="249"/>
                  </a:lnTo>
                  <a:lnTo>
                    <a:pt x="367" y="261"/>
                  </a:lnTo>
                  <a:lnTo>
                    <a:pt x="373" y="273"/>
                  </a:lnTo>
                  <a:lnTo>
                    <a:pt x="373" y="290"/>
                  </a:lnTo>
                  <a:lnTo>
                    <a:pt x="373" y="308"/>
                  </a:lnTo>
                  <a:lnTo>
                    <a:pt x="373" y="320"/>
                  </a:lnTo>
                  <a:lnTo>
                    <a:pt x="373" y="338"/>
                  </a:lnTo>
                  <a:lnTo>
                    <a:pt x="373" y="350"/>
                  </a:lnTo>
                  <a:lnTo>
                    <a:pt x="373" y="355"/>
                  </a:lnTo>
                  <a:lnTo>
                    <a:pt x="373" y="373"/>
                  </a:lnTo>
                  <a:lnTo>
                    <a:pt x="373" y="385"/>
                  </a:lnTo>
                  <a:lnTo>
                    <a:pt x="373" y="397"/>
                  </a:lnTo>
                  <a:lnTo>
                    <a:pt x="373" y="409"/>
                  </a:lnTo>
                  <a:lnTo>
                    <a:pt x="373" y="421"/>
                  </a:lnTo>
                  <a:lnTo>
                    <a:pt x="379" y="432"/>
                  </a:lnTo>
                  <a:lnTo>
                    <a:pt x="379" y="450"/>
                  </a:lnTo>
                  <a:lnTo>
                    <a:pt x="379" y="456"/>
                  </a:lnTo>
                  <a:lnTo>
                    <a:pt x="379" y="462"/>
                  </a:lnTo>
                  <a:lnTo>
                    <a:pt x="379" y="468"/>
                  </a:lnTo>
                  <a:lnTo>
                    <a:pt x="379" y="480"/>
                  </a:lnTo>
                  <a:lnTo>
                    <a:pt x="379" y="492"/>
                  </a:lnTo>
                  <a:lnTo>
                    <a:pt x="379" y="503"/>
                  </a:lnTo>
                  <a:lnTo>
                    <a:pt x="379" y="521"/>
                  </a:lnTo>
                  <a:lnTo>
                    <a:pt x="379" y="539"/>
                  </a:lnTo>
                  <a:lnTo>
                    <a:pt x="379" y="551"/>
                  </a:lnTo>
                  <a:lnTo>
                    <a:pt x="385" y="563"/>
                  </a:lnTo>
                  <a:lnTo>
                    <a:pt x="385" y="574"/>
                  </a:lnTo>
                  <a:lnTo>
                    <a:pt x="385" y="580"/>
                  </a:lnTo>
                  <a:lnTo>
                    <a:pt x="385" y="592"/>
                  </a:lnTo>
                  <a:lnTo>
                    <a:pt x="385" y="604"/>
                  </a:lnTo>
                  <a:lnTo>
                    <a:pt x="385" y="616"/>
                  </a:lnTo>
                  <a:lnTo>
                    <a:pt x="385" y="628"/>
                  </a:lnTo>
                  <a:lnTo>
                    <a:pt x="385" y="634"/>
                  </a:lnTo>
                  <a:lnTo>
                    <a:pt x="385" y="640"/>
                  </a:lnTo>
                  <a:lnTo>
                    <a:pt x="385" y="651"/>
                  </a:lnTo>
                  <a:lnTo>
                    <a:pt x="385" y="669"/>
                  </a:lnTo>
                  <a:lnTo>
                    <a:pt x="391" y="675"/>
                  </a:lnTo>
                  <a:lnTo>
                    <a:pt x="391" y="687"/>
                  </a:lnTo>
                  <a:lnTo>
                    <a:pt x="391" y="693"/>
                  </a:lnTo>
                  <a:lnTo>
                    <a:pt x="391" y="699"/>
                  </a:lnTo>
                  <a:lnTo>
                    <a:pt x="391" y="711"/>
                  </a:lnTo>
                  <a:lnTo>
                    <a:pt x="391" y="722"/>
                  </a:lnTo>
                  <a:lnTo>
                    <a:pt x="391" y="740"/>
                  </a:lnTo>
                  <a:lnTo>
                    <a:pt x="391" y="752"/>
                  </a:lnTo>
                  <a:lnTo>
                    <a:pt x="391" y="770"/>
                  </a:lnTo>
                  <a:lnTo>
                    <a:pt x="391" y="782"/>
                  </a:lnTo>
                  <a:lnTo>
                    <a:pt x="391" y="793"/>
                  </a:lnTo>
                  <a:lnTo>
                    <a:pt x="397" y="793"/>
                  </a:lnTo>
                  <a:lnTo>
                    <a:pt x="397" y="799"/>
                  </a:lnTo>
                  <a:lnTo>
                    <a:pt x="397" y="805"/>
                  </a:lnTo>
                  <a:lnTo>
                    <a:pt x="397" y="817"/>
                  </a:lnTo>
                  <a:lnTo>
                    <a:pt x="397" y="823"/>
                  </a:lnTo>
                  <a:lnTo>
                    <a:pt x="397" y="829"/>
                  </a:lnTo>
                  <a:lnTo>
                    <a:pt x="397" y="841"/>
                  </a:lnTo>
                  <a:lnTo>
                    <a:pt x="397" y="847"/>
                  </a:lnTo>
                  <a:lnTo>
                    <a:pt x="397" y="853"/>
                  </a:lnTo>
                  <a:lnTo>
                    <a:pt x="403" y="853"/>
                  </a:lnTo>
                  <a:lnTo>
                    <a:pt x="403" y="859"/>
                  </a:lnTo>
                  <a:lnTo>
                    <a:pt x="403" y="870"/>
                  </a:lnTo>
                  <a:lnTo>
                    <a:pt x="403" y="876"/>
                  </a:lnTo>
                  <a:lnTo>
                    <a:pt x="403" y="870"/>
                  </a:lnTo>
                  <a:lnTo>
                    <a:pt x="403" y="864"/>
                  </a:lnTo>
                  <a:lnTo>
                    <a:pt x="409" y="864"/>
                  </a:lnTo>
                  <a:lnTo>
                    <a:pt x="409" y="859"/>
                  </a:lnTo>
                  <a:lnTo>
                    <a:pt x="415" y="853"/>
                  </a:lnTo>
                  <a:lnTo>
                    <a:pt x="415" y="841"/>
                  </a:lnTo>
                  <a:lnTo>
                    <a:pt x="415" y="835"/>
                  </a:lnTo>
                  <a:lnTo>
                    <a:pt x="415" y="829"/>
                  </a:lnTo>
                  <a:lnTo>
                    <a:pt x="415" y="823"/>
                  </a:lnTo>
                  <a:lnTo>
                    <a:pt x="420" y="817"/>
                  </a:lnTo>
                  <a:lnTo>
                    <a:pt x="420" y="811"/>
                  </a:lnTo>
                  <a:lnTo>
                    <a:pt x="420" y="817"/>
                  </a:lnTo>
                  <a:lnTo>
                    <a:pt x="420" y="823"/>
                  </a:lnTo>
                  <a:lnTo>
                    <a:pt x="420" y="829"/>
                  </a:lnTo>
                  <a:lnTo>
                    <a:pt x="420" y="835"/>
                  </a:lnTo>
                  <a:lnTo>
                    <a:pt x="420" y="841"/>
                  </a:lnTo>
                  <a:lnTo>
                    <a:pt x="426" y="841"/>
                  </a:lnTo>
                  <a:lnTo>
                    <a:pt x="426" y="835"/>
                  </a:lnTo>
                  <a:lnTo>
                    <a:pt x="426" y="829"/>
                  </a:lnTo>
                  <a:lnTo>
                    <a:pt x="426" y="823"/>
                  </a:lnTo>
                  <a:lnTo>
                    <a:pt x="426" y="817"/>
                  </a:lnTo>
                  <a:lnTo>
                    <a:pt x="426" y="811"/>
                  </a:lnTo>
                  <a:lnTo>
                    <a:pt x="432" y="811"/>
                  </a:lnTo>
                  <a:lnTo>
                    <a:pt x="432" y="817"/>
                  </a:lnTo>
                  <a:lnTo>
                    <a:pt x="432" y="811"/>
                  </a:lnTo>
                  <a:lnTo>
                    <a:pt x="432" y="799"/>
                  </a:lnTo>
                  <a:lnTo>
                    <a:pt x="432" y="793"/>
                  </a:lnTo>
                  <a:lnTo>
                    <a:pt x="432" y="788"/>
                  </a:lnTo>
                  <a:lnTo>
                    <a:pt x="432" y="782"/>
                  </a:lnTo>
                  <a:lnTo>
                    <a:pt x="438" y="782"/>
                  </a:lnTo>
                  <a:lnTo>
                    <a:pt x="438" y="776"/>
                  </a:lnTo>
                  <a:lnTo>
                    <a:pt x="438" y="770"/>
                  </a:lnTo>
                  <a:lnTo>
                    <a:pt x="438" y="764"/>
                  </a:lnTo>
                  <a:lnTo>
                    <a:pt x="438" y="758"/>
                  </a:lnTo>
                  <a:lnTo>
                    <a:pt x="438" y="752"/>
                  </a:lnTo>
                  <a:lnTo>
                    <a:pt x="438" y="746"/>
                  </a:lnTo>
                  <a:lnTo>
                    <a:pt x="438" y="740"/>
                  </a:lnTo>
                  <a:lnTo>
                    <a:pt x="444" y="734"/>
                  </a:lnTo>
                  <a:lnTo>
                    <a:pt x="444" y="728"/>
                  </a:lnTo>
                  <a:lnTo>
                    <a:pt x="444" y="722"/>
                  </a:lnTo>
                  <a:lnTo>
                    <a:pt x="444" y="717"/>
                  </a:lnTo>
                  <a:lnTo>
                    <a:pt x="444" y="711"/>
                  </a:lnTo>
                  <a:lnTo>
                    <a:pt x="444" y="705"/>
                  </a:lnTo>
                  <a:lnTo>
                    <a:pt x="444" y="699"/>
                  </a:lnTo>
                  <a:lnTo>
                    <a:pt x="444" y="693"/>
                  </a:lnTo>
                  <a:lnTo>
                    <a:pt x="444" y="699"/>
                  </a:lnTo>
                  <a:lnTo>
                    <a:pt x="450" y="693"/>
                  </a:lnTo>
                  <a:lnTo>
                    <a:pt x="450" y="699"/>
                  </a:lnTo>
                  <a:lnTo>
                    <a:pt x="450" y="705"/>
                  </a:lnTo>
                  <a:lnTo>
                    <a:pt x="450" y="711"/>
                  </a:lnTo>
                  <a:lnTo>
                    <a:pt x="450" y="717"/>
                  </a:lnTo>
                  <a:lnTo>
                    <a:pt x="450" y="722"/>
                  </a:lnTo>
                  <a:lnTo>
                    <a:pt x="450" y="728"/>
                  </a:lnTo>
                  <a:lnTo>
                    <a:pt x="450" y="734"/>
                  </a:lnTo>
                  <a:lnTo>
                    <a:pt x="450" y="740"/>
                  </a:lnTo>
                  <a:lnTo>
                    <a:pt x="456" y="746"/>
                  </a:lnTo>
                  <a:lnTo>
                    <a:pt x="456" y="752"/>
                  </a:lnTo>
                  <a:lnTo>
                    <a:pt x="456" y="746"/>
                  </a:lnTo>
                  <a:lnTo>
                    <a:pt x="456" y="740"/>
                  </a:lnTo>
                  <a:lnTo>
                    <a:pt x="456" y="734"/>
                  </a:lnTo>
                  <a:lnTo>
                    <a:pt x="456" y="722"/>
                  </a:lnTo>
                  <a:lnTo>
                    <a:pt x="456" y="717"/>
                  </a:lnTo>
                  <a:lnTo>
                    <a:pt x="462" y="717"/>
                  </a:lnTo>
                  <a:lnTo>
                    <a:pt x="462" y="711"/>
                  </a:lnTo>
                  <a:lnTo>
                    <a:pt x="462" y="717"/>
                  </a:lnTo>
                  <a:lnTo>
                    <a:pt x="462" y="722"/>
                  </a:lnTo>
                  <a:lnTo>
                    <a:pt x="462" y="728"/>
                  </a:lnTo>
                  <a:lnTo>
                    <a:pt x="468" y="728"/>
                  </a:lnTo>
                  <a:lnTo>
                    <a:pt x="468" y="734"/>
                  </a:lnTo>
                  <a:lnTo>
                    <a:pt x="468" y="728"/>
                  </a:lnTo>
                  <a:lnTo>
                    <a:pt x="468" y="722"/>
                  </a:lnTo>
                  <a:lnTo>
                    <a:pt x="468" y="717"/>
                  </a:lnTo>
                  <a:lnTo>
                    <a:pt x="468" y="711"/>
                  </a:lnTo>
                  <a:lnTo>
                    <a:pt x="468" y="705"/>
                  </a:lnTo>
                  <a:lnTo>
                    <a:pt x="474" y="705"/>
                  </a:lnTo>
                  <a:lnTo>
                    <a:pt x="474" y="699"/>
                  </a:lnTo>
                  <a:lnTo>
                    <a:pt x="474" y="693"/>
                  </a:lnTo>
                  <a:lnTo>
                    <a:pt x="474" y="687"/>
                  </a:lnTo>
                  <a:lnTo>
                    <a:pt x="474" y="675"/>
                  </a:lnTo>
                  <a:lnTo>
                    <a:pt x="474" y="669"/>
                  </a:lnTo>
                  <a:lnTo>
                    <a:pt x="474" y="675"/>
                  </a:lnTo>
                  <a:lnTo>
                    <a:pt x="480" y="681"/>
                  </a:lnTo>
                  <a:lnTo>
                    <a:pt x="480" y="693"/>
                  </a:lnTo>
                  <a:lnTo>
                    <a:pt x="480" y="699"/>
                  </a:lnTo>
                  <a:lnTo>
                    <a:pt x="480" y="693"/>
                  </a:lnTo>
                  <a:lnTo>
                    <a:pt x="480" y="687"/>
                  </a:lnTo>
                  <a:lnTo>
                    <a:pt x="480" y="681"/>
                  </a:lnTo>
                  <a:lnTo>
                    <a:pt x="480" y="675"/>
                  </a:lnTo>
                  <a:lnTo>
                    <a:pt x="480" y="669"/>
                  </a:lnTo>
                  <a:lnTo>
                    <a:pt x="486" y="669"/>
                  </a:lnTo>
                  <a:lnTo>
                    <a:pt x="486" y="675"/>
                  </a:lnTo>
                  <a:lnTo>
                    <a:pt x="486" y="681"/>
                  </a:lnTo>
                  <a:lnTo>
                    <a:pt x="486" y="675"/>
                  </a:lnTo>
                  <a:lnTo>
                    <a:pt x="486" y="669"/>
                  </a:lnTo>
                  <a:lnTo>
                    <a:pt x="492" y="663"/>
                  </a:lnTo>
                  <a:lnTo>
                    <a:pt x="492" y="657"/>
                  </a:lnTo>
                  <a:lnTo>
                    <a:pt x="492" y="651"/>
                  </a:lnTo>
                  <a:lnTo>
                    <a:pt x="492" y="645"/>
                  </a:lnTo>
                  <a:lnTo>
                    <a:pt x="492" y="651"/>
                  </a:lnTo>
                  <a:lnTo>
                    <a:pt x="497" y="645"/>
                  </a:lnTo>
                  <a:lnTo>
                    <a:pt x="497" y="651"/>
                  </a:lnTo>
                  <a:lnTo>
                    <a:pt x="497" y="645"/>
                  </a:lnTo>
                  <a:lnTo>
                    <a:pt x="497" y="640"/>
                  </a:lnTo>
                  <a:lnTo>
                    <a:pt x="497" y="634"/>
                  </a:lnTo>
                  <a:lnTo>
                    <a:pt x="497" y="628"/>
                  </a:lnTo>
                  <a:lnTo>
                    <a:pt x="503" y="622"/>
                  </a:lnTo>
                  <a:lnTo>
                    <a:pt x="503" y="616"/>
                  </a:lnTo>
                  <a:lnTo>
                    <a:pt x="503" y="610"/>
                  </a:lnTo>
                  <a:lnTo>
                    <a:pt x="503" y="604"/>
                  </a:lnTo>
                  <a:lnTo>
                    <a:pt x="503" y="598"/>
                  </a:lnTo>
                  <a:lnTo>
                    <a:pt x="503" y="586"/>
                  </a:lnTo>
                  <a:lnTo>
                    <a:pt x="503" y="574"/>
                  </a:lnTo>
                  <a:lnTo>
                    <a:pt x="509" y="563"/>
                  </a:lnTo>
                  <a:lnTo>
                    <a:pt x="509" y="551"/>
                  </a:lnTo>
                  <a:lnTo>
                    <a:pt x="509" y="539"/>
                  </a:lnTo>
                  <a:lnTo>
                    <a:pt x="509" y="533"/>
                  </a:lnTo>
                  <a:lnTo>
                    <a:pt x="509" y="527"/>
                  </a:lnTo>
                  <a:lnTo>
                    <a:pt x="509" y="521"/>
                  </a:lnTo>
                  <a:lnTo>
                    <a:pt x="509" y="515"/>
                  </a:lnTo>
                  <a:lnTo>
                    <a:pt x="509" y="509"/>
                  </a:lnTo>
                  <a:lnTo>
                    <a:pt x="515" y="503"/>
                  </a:lnTo>
                  <a:lnTo>
                    <a:pt x="515" y="498"/>
                  </a:lnTo>
                  <a:lnTo>
                    <a:pt x="515" y="492"/>
                  </a:lnTo>
                  <a:lnTo>
                    <a:pt x="515" y="486"/>
                  </a:lnTo>
                  <a:lnTo>
                    <a:pt x="515" y="480"/>
                  </a:lnTo>
                  <a:lnTo>
                    <a:pt x="515" y="468"/>
                  </a:lnTo>
                  <a:lnTo>
                    <a:pt x="515" y="462"/>
                  </a:lnTo>
                  <a:lnTo>
                    <a:pt x="515" y="456"/>
                  </a:lnTo>
                  <a:lnTo>
                    <a:pt x="515" y="450"/>
                  </a:lnTo>
                  <a:lnTo>
                    <a:pt x="515" y="444"/>
                  </a:lnTo>
                  <a:lnTo>
                    <a:pt x="521" y="438"/>
                  </a:lnTo>
                  <a:lnTo>
                    <a:pt x="521" y="432"/>
                  </a:lnTo>
                  <a:lnTo>
                    <a:pt x="521" y="421"/>
                  </a:lnTo>
                  <a:lnTo>
                    <a:pt x="521" y="415"/>
                  </a:lnTo>
                  <a:lnTo>
                    <a:pt x="521" y="409"/>
                  </a:lnTo>
                  <a:lnTo>
                    <a:pt x="521" y="403"/>
                  </a:lnTo>
                  <a:lnTo>
                    <a:pt x="521" y="397"/>
                  </a:lnTo>
                  <a:lnTo>
                    <a:pt x="521" y="385"/>
                  </a:lnTo>
                  <a:lnTo>
                    <a:pt x="521" y="379"/>
                  </a:lnTo>
                  <a:lnTo>
                    <a:pt x="521" y="373"/>
                  </a:lnTo>
                  <a:lnTo>
                    <a:pt x="527" y="367"/>
                  </a:lnTo>
                  <a:lnTo>
                    <a:pt x="527" y="355"/>
                  </a:lnTo>
                  <a:lnTo>
                    <a:pt x="527" y="344"/>
                  </a:lnTo>
                  <a:lnTo>
                    <a:pt x="527" y="338"/>
                  </a:lnTo>
                  <a:lnTo>
                    <a:pt x="527" y="326"/>
                  </a:lnTo>
                  <a:lnTo>
                    <a:pt x="527" y="320"/>
                  </a:lnTo>
                  <a:lnTo>
                    <a:pt x="527" y="314"/>
                  </a:lnTo>
                  <a:lnTo>
                    <a:pt x="527" y="308"/>
                  </a:lnTo>
                  <a:lnTo>
                    <a:pt x="527" y="302"/>
                  </a:lnTo>
                  <a:lnTo>
                    <a:pt x="527" y="296"/>
                  </a:lnTo>
                  <a:lnTo>
                    <a:pt x="527" y="284"/>
                  </a:lnTo>
                  <a:lnTo>
                    <a:pt x="533" y="284"/>
                  </a:lnTo>
                  <a:lnTo>
                    <a:pt x="533" y="278"/>
                  </a:lnTo>
                  <a:lnTo>
                    <a:pt x="533" y="273"/>
                  </a:lnTo>
                  <a:lnTo>
                    <a:pt x="533" y="267"/>
                  </a:lnTo>
                  <a:lnTo>
                    <a:pt x="533" y="255"/>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 name="Freeform 102">
              <a:extLst>
                <a:ext uri="{FF2B5EF4-FFF2-40B4-BE49-F238E27FC236}">
                  <a16:creationId xmlns:a16="http://schemas.microsoft.com/office/drawing/2014/main" id="{24AAA32E-8F92-645E-C47F-13C0419580F5}"/>
                </a:ext>
              </a:extLst>
            </p:cNvPr>
            <p:cNvSpPr>
              <a:spLocks/>
            </p:cNvSpPr>
            <p:nvPr/>
          </p:nvSpPr>
          <p:spPr bwMode="auto">
            <a:xfrm>
              <a:off x="3892" y="1066"/>
              <a:ext cx="592" cy="805"/>
            </a:xfrm>
            <a:custGeom>
              <a:avLst/>
              <a:gdLst>
                <a:gd name="T0" fmla="*/ 6 w 592"/>
                <a:gd name="T1" fmla="*/ 18 h 805"/>
                <a:gd name="T2" fmla="*/ 18 w 592"/>
                <a:gd name="T3" fmla="*/ 77 h 805"/>
                <a:gd name="T4" fmla="*/ 24 w 592"/>
                <a:gd name="T5" fmla="*/ 184 h 805"/>
                <a:gd name="T6" fmla="*/ 30 w 592"/>
                <a:gd name="T7" fmla="*/ 314 h 805"/>
                <a:gd name="T8" fmla="*/ 35 w 592"/>
                <a:gd name="T9" fmla="*/ 421 h 805"/>
                <a:gd name="T10" fmla="*/ 47 w 592"/>
                <a:gd name="T11" fmla="*/ 510 h 805"/>
                <a:gd name="T12" fmla="*/ 53 w 592"/>
                <a:gd name="T13" fmla="*/ 586 h 805"/>
                <a:gd name="T14" fmla="*/ 71 w 592"/>
                <a:gd name="T15" fmla="*/ 604 h 805"/>
                <a:gd name="T16" fmla="*/ 77 w 592"/>
                <a:gd name="T17" fmla="*/ 545 h 805"/>
                <a:gd name="T18" fmla="*/ 89 w 592"/>
                <a:gd name="T19" fmla="*/ 486 h 805"/>
                <a:gd name="T20" fmla="*/ 101 w 592"/>
                <a:gd name="T21" fmla="*/ 456 h 805"/>
                <a:gd name="T22" fmla="*/ 112 w 592"/>
                <a:gd name="T23" fmla="*/ 433 h 805"/>
                <a:gd name="T24" fmla="*/ 124 w 592"/>
                <a:gd name="T25" fmla="*/ 444 h 805"/>
                <a:gd name="T26" fmla="*/ 136 w 592"/>
                <a:gd name="T27" fmla="*/ 397 h 805"/>
                <a:gd name="T28" fmla="*/ 148 w 592"/>
                <a:gd name="T29" fmla="*/ 391 h 805"/>
                <a:gd name="T30" fmla="*/ 160 w 592"/>
                <a:gd name="T31" fmla="*/ 350 h 805"/>
                <a:gd name="T32" fmla="*/ 172 w 592"/>
                <a:gd name="T33" fmla="*/ 273 h 805"/>
                <a:gd name="T34" fmla="*/ 178 w 592"/>
                <a:gd name="T35" fmla="*/ 172 h 805"/>
                <a:gd name="T36" fmla="*/ 189 w 592"/>
                <a:gd name="T37" fmla="*/ 107 h 805"/>
                <a:gd name="T38" fmla="*/ 195 w 592"/>
                <a:gd name="T39" fmla="*/ 143 h 805"/>
                <a:gd name="T40" fmla="*/ 207 w 592"/>
                <a:gd name="T41" fmla="*/ 243 h 805"/>
                <a:gd name="T42" fmla="*/ 213 w 592"/>
                <a:gd name="T43" fmla="*/ 367 h 805"/>
                <a:gd name="T44" fmla="*/ 219 w 592"/>
                <a:gd name="T45" fmla="*/ 515 h 805"/>
                <a:gd name="T46" fmla="*/ 225 w 592"/>
                <a:gd name="T47" fmla="*/ 604 h 805"/>
                <a:gd name="T48" fmla="*/ 231 w 592"/>
                <a:gd name="T49" fmla="*/ 711 h 805"/>
                <a:gd name="T50" fmla="*/ 237 w 592"/>
                <a:gd name="T51" fmla="*/ 711 h 805"/>
                <a:gd name="T52" fmla="*/ 249 w 592"/>
                <a:gd name="T53" fmla="*/ 705 h 805"/>
                <a:gd name="T54" fmla="*/ 260 w 592"/>
                <a:gd name="T55" fmla="*/ 663 h 805"/>
                <a:gd name="T56" fmla="*/ 272 w 592"/>
                <a:gd name="T57" fmla="*/ 657 h 805"/>
                <a:gd name="T58" fmla="*/ 284 w 592"/>
                <a:gd name="T59" fmla="*/ 646 h 805"/>
                <a:gd name="T60" fmla="*/ 302 w 592"/>
                <a:gd name="T61" fmla="*/ 640 h 805"/>
                <a:gd name="T62" fmla="*/ 314 w 592"/>
                <a:gd name="T63" fmla="*/ 610 h 805"/>
                <a:gd name="T64" fmla="*/ 320 w 592"/>
                <a:gd name="T65" fmla="*/ 575 h 805"/>
                <a:gd name="T66" fmla="*/ 331 w 592"/>
                <a:gd name="T67" fmla="*/ 598 h 805"/>
                <a:gd name="T68" fmla="*/ 343 w 592"/>
                <a:gd name="T69" fmla="*/ 515 h 805"/>
                <a:gd name="T70" fmla="*/ 349 w 592"/>
                <a:gd name="T71" fmla="*/ 438 h 805"/>
                <a:gd name="T72" fmla="*/ 355 w 592"/>
                <a:gd name="T73" fmla="*/ 385 h 805"/>
                <a:gd name="T74" fmla="*/ 361 w 592"/>
                <a:gd name="T75" fmla="*/ 249 h 805"/>
                <a:gd name="T76" fmla="*/ 373 w 592"/>
                <a:gd name="T77" fmla="*/ 190 h 805"/>
                <a:gd name="T78" fmla="*/ 385 w 592"/>
                <a:gd name="T79" fmla="*/ 225 h 805"/>
                <a:gd name="T80" fmla="*/ 391 w 592"/>
                <a:gd name="T81" fmla="*/ 320 h 805"/>
                <a:gd name="T82" fmla="*/ 397 w 592"/>
                <a:gd name="T83" fmla="*/ 444 h 805"/>
                <a:gd name="T84" fmla="*/ 403 w 592"/>
                <a:gd name="T85" fmla="*/ 581 h 805"/>
                <a:gd name="T86" fmla="*/ 408 w 592"/>
                <a:gd name="T87" fmla="*/ 693 h 805"/>
                <a:gd name="T88" fmla="*/ 414 w 592"/>
                <a:gd name="T89" fmla="*/ 776 h 805"/>
                <a:gd name="T90" fmla="*/ 426 w 592"/>
                <a:gd name="T91" fmla="*/ 800 h 805"/>
                <a:gd name="T92" fmla="*/ 438 w 592"/>
                <a:gd name="T93" fmla="*/ 752 h 805"/>
                <a:gd name="T94" fmla="*/ 450 w 592"/>
                <a:gd name="T95" fmla="*/ 711 h 805"/>
                <a:gd name="T96" fmla="*/ 462 w 592"/>
                <a:gd name="T97" fmla="*/ 705 h 805"/>
                <a:gd name="T98" fmla="*/ 474 w 592"/>
                <a:gd name="T99" fmla="*/ 657 h 805"/>
                <a:gd name="T100" fmla="*/ 485 w 592"/>
                <a:gd name="T101" fmla="*/ 652 h 805"/>
                <a:gd name="T102" fmla="*/ 497 w 592"/>
                <a:gd name="T103" fmla="*/ 657 h 805"/>
                <a:gd name="T104" fmla="*/ 509 w 592"/>
                <a:gd name="T105" fmla="*/ 604 h 805"/>
                <a:gd name="T106" fmla="*/ 521 w 592"/>
                <a:gd name="T107" fmla="*/ 604 h 805"/>
                <a:gd name="T108" fmla="*/ 527 w 592"/>
                <a:gd name="T109" fmla="*/ 539 h 805"/>
                <a:gd name="T110" fmla="*/ 539 w 592"/>
                <a:gd name="T111" fmla="*/ 462 h 805"/>
                <a:gd name="T112" fmla="*/ 545 w 592"/>
                <a:gd name="T113" fmla="*/ 385 h 805"/>
                <a:gd name="T114" fmla="*/ 550 w 592"/>
                <a:gd name="T115" fmla="*/ 302 h 805"/>
                <a:gd name="T116" fmla="*/ 556 w 592"/>
                <a:gd name="T117" fmla="*/ 202 h 805"/>
                <a:gd name="T118" fmla="*/ 568 w 592"/>
                <a:gd name="T119" fmla="*/ 148 h 805"/>
                <a:gd name="T120" fmla="*/ 574 w 592"/>
                <a:gd name="T121" fmla="*/ 243 h 805"/>
                <a:gd name="T122" fmla="*/ 580 w 592"/>
                <a:gd name="T123" fmla="*/ 397 h 805"/>
                <a:gd name="T124" fmla="*/ 586 w 592"/>
                <a:gd name="T125" fmla="*/ 539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2" h="805">
                  <a:moveTo>
                    <a:pt x="0" y="48"/>
                  </a:moveTo>
                  <a:lnTo>
                    <a:pt x="0" y="42"/>
                  </a:lnTo>
                  <a:lnTo>
                    <a:pt x="0" y="36"/>
                  </a:lnTo>
                  <a:lnTo>
                    <a:pt x="6" y="30"/>
                  </a:lnTo>
                  <a:lnTo>
                    <a:pt x="6" y="18"/>
                  </a:lnTo>
                  <a:lnTo>
                    <a:pt x="6" y="12"/>
                  </a:lnTo>
                  <a:lnTo>
                    <a:pt x="6" y="6"/>
                  </a:lnTo>
                  <a:lnTo>
                    <a:pt x="6" y="0"/>
                  </a:lnTo>
                  <a:lnTo>
                    <a:pt x="6" y="6"/>
                  </a:lnTo>
                  <a:lnTo>
                    <a:pt x="6" y="12"/>
                  </a:lnTo>
                  <a:lnTo>
                    <a:pt x="6" y="18"/>
                  </a:lnTo>
                  <a:lnTo>
                    <a:pt x="12" y="24"/>
                  </a:lnTo>
                  <a:lnTo>
                    <a:pt x="12" y="18"/>
                  </a:lnTo>
                  <a:lnTo>
                    <a:pt x="12" y="12"/>
                  </a:lnTo>
                  <a:lnTo>
                    <a:pt x="18" y="12"/>
                  </a:lnTo>
                  <a:lnTo>
                    <a:pt x="18" y="24"/>
                  </a:lnTo>
                  <a:lnTo>
                    <a:pt x="18" y="36"/>
                  </a:lnTo>
                  <a:lnTo>
                    <a:pt x="18" y="42"/>
                  </a:lnTo>
                  <a:lnTo>
                    <a:pt x="18" y="48"/>
                  </a:lnTo>
                  <a:lnTo>
                    <a:pt x="18" y="60"/>
                  </a:lnTo>
                  <a:lnTo>
                    <a:pt x="18" y="71"/>
                  </a:lnTo>
                  <a:lnTo>
                    <a:pt x="18" y="77"/>
                  </a:lnTo>
                  <a:lnTo>
                    <a:pt x="18" y="89"/>
                  </a:lnTo>
                  <a:lnTo>
                    <a:pt x="24" y="95"/>
                  </a:lnTo>
                  <a:lnTo>
                    <a:pt x="24" y="107"/>
                  </a:lnTo>
                  <a:lnTo>
                    <a:pt x="24" y="119"/>
                  </a:lnTo>
                  <a:lnTo>
                    <a:pt x="24" y="131"/>
                  </a:lnTo>
                  <a:lnTo>
                    <a:pt x="24" y="137"/>
                  </a:lnTo>
                  <a:lnTo>
                    <a:pt x="24" y="143"/>
                  </a:lnTo>
                  <a:lnTo>
                    <a:pt x="24" y="154"/>
                  </a:lnTo>
                  <a:lnTo>
                    <a:pt x="24" y="160"/>
                  </a:lnTo>
                  <a:lnTo>
                    <a:pt x="24" y="172"/>
                  </a:lnTo>
                  <a:lnTo>
                    <a:pt x="24" y="184"/>
                  </a:lnTo>
                  <a:lnTo>
                    <a:pt x="24" y="202"/>
                  </a:lnTo>
                  <a:lnTo>
                    <a:pt x="24" y="214"/>
                  </a:lnTo>
                  <a:lnTo>
                    <a:pt x="30" y="225"/>
                  </a:lnTo>
                  <a:lnTo>
                    <a:pt x="30" y="243"/>
                  </a:lnTo>
                  <a:lnTo>
                    <a:pt x="30" y="255"/>
                  </a:lnTo>
                  <a:lnTo>
                    <a:pt x="30" y="273"/>
                  </a:lnTo>
                  <a:lnTo>
                    <a:pt x="30" y="285"/>
                  </a:lnTo>
                  <a:lnTo>
                    <a:pt x="30" y="291"/>
                  </a:lnTo>
                  <a:lnTo>
                    <a:pt x="30" y="302"/>
                  </a:lnTo>
                  <a:lnTo>
                    <a:pt x="30" y="308"/>
                  </a:lnTo>
                  <a:lnTo>
                    <a:pt x="30" y="314"/>
                  </a:lnTo>
                  <a:lnTo>
                    <a:pt x="30" y="320"/>
                  </a:lnTo>
                  <a:lnTo>
                    <a:pt x="30" y="326"/>
                  </a:lnTo>
                  <a:lnTo>
                    <a:pt x="35" y="338"/>
                  </a:lnTo>
                  <a:lnTo>
                    <a:pt x="35" y="350"/>
                  </a:lnTo>
                  <a:lnTo>
                    <a:pt x="35" y="362"/>
                  </a:lnTo>
                  <a:lnTo>
                    <a:pt x="35" y="373"/>
                  </a:lnTo>
                  <a:lnTo>
                    <a:pt x="35" y="391"/>
                  </a:lnTo>
                  <a:lnTo>
                    <a:pt x="35" y="403"/>
                  </a:lnTo>
                  <a:lnTo>
                    <a:pt x="35" y="409"/>
                  </a:lnTo>
                  <a:lnTo>
                    <a:pt x="35" y="415"/>
                  </a:lnTo>
                  <a:lnTo>
                    <a:pt x="35" y="421"/>
                  </a:lnTo>
                  <a:lnTo>
                    <a:pt x="35" y="433"/>
                  </a:lnTo>
                  <a:lnTo>
                    <a:pt x="35" y="438"/>
                  </a:lnTo>
                  <a:lnTo>
                    <a:pt x="41" y="444"/>
                  </a:lnTo>
                  <a:lnTo>
                    <a:pt x="41" y="450"/>
                  </a:lnTo>
                  <a:lnTo>
                    <a:pt x="41" y="456"/>
                  </a:lnTo>
                  <a:lnTo>
                    <a:pt x="41" y="462"/>
                  </a:lnTo>
                  <a:lnTo>
                    <a:pt x="41" y="474"/>
                  </a:lnTo>
                  <a:lnTo>
                    <a:pt x="47" y="480"/>
                  </a:lnTo>
                  <a:lnTo>
                    <a:pt x="47" y="492"/>
                  </a:lnTo>
                  <a:lnTo>
                    <a:pt x="47" y="498"/>
                  </a:lnTo>
                  <a:lnTo>
                    <a:pt x="47" y="510"/>
                  </a:lnTo>
                  <a:lnTo>
                    <a:pt x="47" y="521"/>
                  </a:lnTo>
                  <a:lnTo>
                    <a:pt x="47" y="533"/>
                  </a:lnTo>
                  <a:lnTo>
                    <a:pt x="47" y="545"/>
                  </a:lnTo>
                  <a:lnTo>
                    <a:pt x="47" y="551"/>
                  </a:lnTo>
                  <a:lnTo>
                    <a:pt x="47" y="557"/>
                  </a:lnTo>
                  <a:lnTo>
                    <a:pt x="47" y="563"/>
                  </a:lnTo>
                  <a:lnTo>
                    <a:pt x="53" y="563"/>
                  </a:lnTo>
                  <a:lnTo>
                    <a:pt x="53" y="569"/>
                  </a:lnTo>
                  <a:lnTo>
                    <a:pt x="53" y="575"/>
                  </a:lnTo>
                  <a:lnTo>
                    <a:pt x="53" y="581"/>
                  </a:lnTo>
                  <a:lnTo>
                    <a:pt x="53" y="586"/>
                  </a:lnTo>
                  <a:lnTo>
                    <a:pt x="53" y="592"/>
                  </a:lnTo>
                  <a:lnTo>
                    <a:pt x="53" y="598"/>
                  </a:lnTo>
                  <a:lnTo>
                    <a:pt x="53" y="604"/>
                  </a:lnTo>
                  <a:lnTo>
                    <a:pt x="59" y="604"/>
                  </a:lnTo>
                  <a:lnTo>
                    <a:pt x="59" y="598"/>
                  </a:lnTo>
                  <a:lnTo>
                    <a:pt x="59" y="592"/>
                  </a:lnTo>
                  <a:lnTo>
                    <a:pt x="59" y="598"/>
                  </a:lnTo>
                  <a:lnTo>
                    <a:pt x="65" y="604"/>
                  </a:lnTo>
                  <a:lnTo>
                    <a:pt x="65" y="598"/>
                  </a:lnTo>
                  <a:lnTo>
                    <a:pt x="71" y="598"/>
                  </a:lnTo>
                  <a:lnTo>
                    <a:pt x="71" y="604"/>
                  </a:lnTo>
                  <a:lnTo>
                    <a:pt x="71" y="610"/>
                  </a:lnTo>
                  <a:lnTo>
                    <a:pt x="71" y="604"/>
                  </a:lnTo>
                  <a:lnTo>
                    <a:pt x="71" y="592"/>
                  </a:lnTo>
                  <a:lnTo>
                    <a:pt x="71" y="581"/>
                  </a:lnTo>
                  <a:lnTo>
                    <a:pt x="71" y="563"/>
                  </a:lnTo>
                  <a:lnTo>
                    <a:pt x="71" y="557"/>
                  </a:lnTo>
                  <a:lnTo>
                    <a:pt x="77" y="545"/>
                  </a:lnTo>
                  <a:lnTo>
                    <a:pt x="77" y="551"/>
                  </a:lnTo>
                  <a:lnTo>
                    <a:pt x="77" y="557"/>
                  </a:lnTo>
                  <a:lnTo>
                    <a:pt x="77" y="551"/>
                  </a:lnTo>
                  <a:lnTo>
                    <a:pt x="77" y="545"/>
                  </a:lnTo>
                  <a:lnTo>
                    <a:pt x="77" y="539"/>
                  </a:lnTo>
                  <a:lnTo>
                    <a:pt x="83" y="539"/>
                  </a:lnTo>
                  <a:lnTo>
                    <a:pt x="83" y="533"/>
                  </a:lnTo>
                  <a:lnTo>
                    <a:pt x="83" y="527"/>
                  </a:lnTo>
                  <a:lnTo>
                    <a:pt x="83" y="521"/>
                  </a:lnTo>
                  <a:lnTo>
                    <a:pt x="83" y="510"/>
                  </a:lnTo>
                  <a:lnTo>
                    <a:pt x="89" y="510"/>
                  </a:lnTo>
                  <a:lnTo>
                    <a:pt x="89" y="504"/>
                  </a:lnTo>
                  <a:lnTo>
                    <a:pt x="89" y="498"/>
                  </a:lnTo>
                  <a:lnTo>
                    <a:pt x="89" y="492"/>
                  </a:lnTo>
                  <a:lnTo>
                    <a:pt x="89" y="486"/>
                  </a:lnTo>
                  <a:lnTo>
                    <a:pt x="95" y="486"/>
                  </a:lnTo>
                  <a:lnTo>
                    <a:pt x="95" y="480"/>
                  </a:lnTo>
                  <a:lnTo>
                    <a:pt x="95" y="474"/>
                  </a:lnTo>
                  <a:lnTo>
                    <a:pt x="95" y="480"/>
                  </a:lnTo>
                  <a:lnTo>
                    <a:pt x="101" y="480"/>
                  </a:lnTo>
                  <a:lnTo>
                    <a:pt x="101" y="486"/>
                  </a:lnTo>
                  <a:lnTo>
                    <a:pt x="101" y="480"/>
                  </a:lnTo>
                  <a:lnTo>
                    <a:pt x="101" y="474"/>
                  </a:lnTo>
                  <a:lnTo>
                    <a:pt x="101" y="468"/>
                  </a:lnTo>
                  <a:lnTo>
                    <a:pt x="101" y="462"/>
                  </a:lnTo>
                  <a:lnTo>
                    <a:pt x="101" y="456"/>
                  </a:lnTo>
                  <a:lnTo>
                    <a:pt x="101" y="450"/>
                  </a:lnTo>
                  <a:lnTo>
                    <a:pt x="101" y="456"/>
                  </a:lnTo>
                  <a:lnTo>
                    <a:pt x="107" y="456"/>
                  </a:lnTo>
                  <a:lnTo>
                    <a:pt x="107" y="450"/>
                  </a:lnTo>
                  <a:lnTo>
                    <a:pt x="107" y="444"/>
                  </a:lnTo>
                  <a:lnTo>
                    <a:pt x="107" y="438"/>
                  </a:lnTo>
                  <a:lnTo>
                    <a:pt x="107" y="433"/>
                  </a:lnTo>
                  <a:lnTo>
                    <a:pt x="107" y="427"/>
                  </a:lnTo>
                  <a:lnTo>
                    <a:pt x="107" y="433"/>
                  </a:lnTo>
                  <a:lnTo>
                    <a:pt x="112" y="438"/>
                  </a:lnTo>
                  <a:lnTo>
                    <a:pt x="112" y="433"/>
                  </a:lnTo>
                  <a:lnTo>
                    <a:pt x="112" y="438"/>
                  </a:lnTo>
                  <a:lnTo>
                    <a:pt x="112" y="444"/>
                  </a:lnTo>
                  <a:lnTo>
                    <a:pt x="112" y="450"/>
                  </a:lnTo>
                  <a:lnTo>
                    <a:pt x="118" y="456"/>
                  </a:lnTo>
                  <a:lnTo>
                    <a:pt x="118" y="450"/>
                  </a:lnTo>
                  <a:lnTo>
                    <a:pt x="118" y="444"/>
                  </a:lnTo>
                  <a:lnTo>
                    <a:pt x="118" y="438"/>
                  </a:lnTo>
                  <a:lnTo>
                    <a:pt x="118" y="433"/>
                  </a:lnTo>
                  <a:lnTo>
                    <a:pt x="118" y="427"/>
                  </a:lnTo>
                  <a:lnTo>
                    <a:pt x="118" y="433"/>
                  </a:lnTo>
                  <a:lnTo>
                    <a:pt x="124" y="444"/>
                  </a:lnTo>
                  <a:lnTo>
                    <a:pt x="124" y="450"/>
                  </a:lnTo>
                  <a:lnTo>
                    <a:pt x="124" y="444"/>
                  </a:lnTo>
                  <a:lnTo>
                    <a:pt x="130" y="438"/>
                  </a:lnTo>
                  <a:lnTo>
                    <a:pt x="130" y="433"/>
                  </a:lnTo>
                  <a:lnTo>
                    <a:pt x="130" y="427"/>
                  </a:lnTo>
                  <a:lnTo>
                    <a:pt x="130" y="421"/>
                  </a:lnTo>
                  <a:lnTo>
                    <a:pt x="130" y="415"/>
                  </a:lnTo>
                  <a:lnTo>
                    <a:pt x="130" y="409"/>
                  </a:lnTo>
                  <a:lnTo>
                    <a:pt x="136" y="409"/>
                  </a:lnTo>
                  <a:lnTo>
                    <a:pt x="136" y="403"/>
                  </a:lnTo>
                  <a:lnTo>
                    <a:pt x="136" y="397"/>
                  </a:lnTo>
                  <a:lnTo>
                    <a:pt x="142" y="397"/>
                  </a:lnTo>
                  <a:lnTo>
                    <a:pt x="142" y="403"/>
                  </a:lnTo>
                  <a:lnTo>
                    <a:pt x="142" y="409"/>
                  </a:lnTo>
                  <a:lnTo>
                    <a:pt x="142" y="415"/>
                  </a:lnTo>
                  <a:lnTo>
                    <a:pt x="142" y="421"/>
                  </a:lnTo>
                  <a:lnTo>
                    <a:pt x="142" y="415"/>
                  </a:lnTo>
                  <a:lnTo>
                    <a:pt x="148" y="415"/>
                  </a:lnTo>
                  <a:lnTo>
                    <a:pt x="148" y="409"/>
                  </a:lnTo>
                  <a:lnTo>
                    <a:pt x="148" y="403"/>
                  </a:lnTo>
                  <a:lnTo>
                    <a:pt x="148" y="397"/>
                  </a:lnTo>
                  <a:lnTo>
                    <a:pt x="148" y="391"/>
                  </a:lnTo>
                  <a:lnTo>
                    <a:pt x="148" y="385"/>
                  </a:lnTo>
                  <a:lnTo>
                    <a:pt x="148" y="379"/>
                  </a:lnTo>
                  <a:lnTo>
                    <a:pt x="148" y="373"/>
                  </a:lnTo>
                  <a:lnTo>
                    <a:pt x="154" y="373"/>
                  </a:lnTo>
                  <a:lnTo>
                    <a:pt x="154" y="367"/>
                  </a:lnTo>
                  <a:lnTo>
                    <a:pt x="154" y="362"/>
                  </a:lnTo>
                  <a:lnTo>
                    <a:pt x="154" y="356"/>
                  </a:lnTo>
                  <a:lnTo>
                    <a:pt x="154" y="344"/>
                  </a:lnTo>
                  <a:lnTo>
                    <a:pt x="154" y="350"/>
                  </a:lnTo>
                  <a:lnTo>
                    <a:pt x="154" y="344"/>
                  </a:lnTo>
                  <a:lnTo>
                    <a:pt x="160" y="350"/>
                  </a:lnTo>
                  <a:lnTo>
                    <a:pt x="160" y="344"/>
                  </a:lnTo>
                  <a:lnTo>
                    <a:pt x="160" y="338"/>
                  </a:lnTo>
                  <a:lnTo>
                    <a:pt x="160" y="332"/>
                  </a:lnTo>
                  <a:lnTo>
                    <a:pt x="160" y="326"/>
                  </a:lnTo>
                  <a:lnTo>
                    <a:pt x="160" y="314"/>
                  </a:lnTo>
                  <a:lnTo>
                    <a:pt x="166" y="314"/>
                  </a:lnTo>
                  <a:lnTo>
                    <a:pt x="166" y="308"/>
                  </a:lnTo>
                  <a:lnTo>
                    <a:pt x="166" y="302"/>
                  </a:lnTo>
                  <a:lnTo>
                    <a:pt x="172" y="291"/>
                  </a:lnTo>
                  <a:lnTo>
                    <a:pt x="172" y="285"/>
                  </a:lnTo>
                  <a:lnTo>
                    <a:pt x="172" y="273"/>
                  </a:lnTo>
                  <a:lnTo>
                    <a:pt x="172" y="261"/>
                  </a:lnTo>
                  <a:lnTo>
                    <a:pt x="172" y="249"/>
                  </a:lnTo>
                  <a:lnTo>
                    <a:pt x="172" y="243"/>
                  </a:lnTo>
                  <a:lnTo>
                    <a:pt x="172" y="237"/>
                  </a:lnTo>
                  <a:lnTo>
                    <a:pt x="172" y="231"/>
                  </a:lnTo>
                  <a:lnTo>
                    <a:pt x="172" y="219"/>
                  </a:lnTo>
                  <a:lnTo>
                    <a:pt x="172" y="214"/>
                  </a:lnTo>
                  <a:lnTo>
                    <a:pt x="178" y="202"/>
                  </a:lnTo>
                  <a:lnTo>
                    <a:pt x="178" y="190"/>
                  </a:lnTo>
                  <a:lnTo>
                    <a:pt x="178" y="184"/>
                  </a:lnTo>
                  <a:lnTo>
                    <a:pt x="178" y="172"/>
                  </a:lnTo>
                  <a:lnTo>
                    <a:pt x="178" y="166"/>
                  </a:lnTo>
                  <a:lnTo>
                    <a:pt x="178" y="160"/>
                  </a:lnTo>
                  <a:lnTo>
                    <a:pt x="178" y="154"/>
                  </a:lnTo>
                  <a:lnTo>
                    <a:pt x="178" y="148"/>
                  </a:lnTo>
                  <a:lnTo>
                    <a:pt x="178" y="131"/>
                  </a:lnTo>
                  <a:lnTo>
                    <a:pt x="178" y="125"/>
                  </a:lnTo>
                  <a:lnTo>
                    <a:pt x="183" y="125"/>
                  </a:lnTo>
                  <a:lnTo>
                    <a:pt x="183" y="119"/>
                  </a:lnTo>
                  <a:lnTo>
                    <a:pt x="183" y="113"/>
                  </a:lnTo>
                  <a:lnTo>
                    <a:pt x="183" y="107"/>
                  </a:lnTo>
                  <a:lnTo>
                    <a:pt x="189" y="107"/>
                  </a:lnTo>
                  <a:lnTo>
                    <a:pt x="189" y="101"/>
                  </a:lnTo>
                  <a:lnTo>
                    <a:pt x="189" y="95"/>
                  </a:lnTo>
                  <a:lnTo>
                    <a:pt x="189" y="89"/>
                  </a:lnTo>
                  <a:lnTo>
                    <a:pt x="195" y="95"/>
                  </a:lnTo>
                  <a:lnTo>
                    <a:pt x="195" y="107"/>
                  </a:lnTo>
                  <a:lnTo>
                    <a:pt x="195" y="113"/>
                  </a:lnTo>
                  <a:lnTo>
                    <a:pt x="195" y="119"/>
                  </a:lnTo>
                  <a:lnTo>
                    <a:pt x="195" y="125"/>
                  </a:lnTo>
                  <a:lnTo>
                    <a:pt x="195" y="131"/>
                  </a:lnTo>
                  <a:lnTo>
                    <a:pt x="195" y="137"/>
                  </a:lnTo>
                  <a:lnTo>
                    <a:pt x="195" y="143"/>
                  </a:lnTo>
                  <a:lnTo>
                    <a:pt x="201" y="154"/>
                  </a:lnTo>
                  <a:lnTo>
                    <a:pt x="201" y="160"/>
                  </a:lnTo>
                  <a:lnTo>
                    <a:pt x="201" y="166"/>
                  </a:lnTo>
                  <a:lnTo>
                    <a:pt x="201" y="172"/>
                  </a:lnTo>
                  <a:lnTo>
                    <a:pt x="201" y="184"/>
                  </a:lnTo>
                  <a:lnTo>
                    <a:pt x="201" y="190"/>
                  </a:lnTo>
                  <a:lnTo>
                    <a:pt x="201" y="196"/>
                  </a:lnTo>
                  <a:lnTo>
                    <a:pt x="201" y="202"/>
                  </a:lnTo>
                  <a:lnTo>
                    <a:pt x="201" y="214"/>
                  </a:lnTo>
                  <a:lnTo>
                    <a:pt x="207" y="231"/>
                  </a:lnTo>
                  <a:lnTo>
                    <a:pt x="207" y="243"/>
                  </a:lnTo>
                  <a:lnTo>
                    <a:pt x="207" y="255"/>
                  </a:lnTo>
                  <a:lnTo>
                    <a:pt x="207" y="273"/>
                  </a:lnTo>
                  <a:lnTo>
                    <a:pt x="207" y="285"/>
                  </a:lnTo>
                  <a:lnTo>
                    <a:pt x="207" y="302"/>
                  </a:lnTo>
                  <a:lnTo>
                    <a:pt x="207" y="308"/>
                  </a:lnTo>
                  <a:lnTo>
                    <a:pt x="207" y="320"/>
                  </a:lnTo>
                  <a:lnTo>
                    <a:pt x="207" y="326"/>
                  </a:lnTo>
                  <a:lnTo>
                    <a:pt x="207" y="332"/>
                  </a:lnTo>
                  <a:lnTo>
                    <a:pt x="207" y="338"/>
                  </a:lnTo>
                  <a:lnTo>
                    <a:pt x="213" y="350"/>
                  </a:lnTo>
                  <a:lnTo>
                    <a:pt x="213" y="367"/>
                  </a:lnTo>
                  <a:lnTo>
                    <a:pt x="213" y="385"/>
                  </a:lnTo>
                  <a:lnTo>
                    <a:pt x="213" y="403"/>
                  </a:lnTo>
                  <a:lnTo>
                    <a:pt x="213" y="415"/>
                  </a:lnTo>
                  <a:lnTo>
                    <a:pt x="213" y="427"/>
                  </a:lnTo>
                  <a:lnTo>
                    <a:pt x="213" y="438"/>
                  </a:lnTo>
                  <a:lnTo>
                    <a:pt x="213" y="450"/>
                  </a:lnTo>
                  <a:lnTo>
                    <a:pt x="213" y="468"/>
                  </a:lnTo>
                  <a:lnTo>
                    <a:pt x="213" y="474"/>
                  </a:lnTo>
                  <a:lnTo>
                    <a:pt x="213" y="492"/>
                  </a:lnTo>
                  <a:lnTo>
                    <a:pt x="219" y="504"/>
                  </a:lnTo>
                  <a:lnTo>
                    <a:pt x="219" y="515"/>
                  </a:lnTo>
                  <a:lnTo>
                    <a:pt x="219" y="527"/>
                  </a:lnTo>
                  <a:lnTo>
                    <a:pt x="219" y="539"/>
                  </a:lnTo>
                  <a:lnTo>
                    <a:pt x="219" y="545"/>
                  </a:lnTo>
                  <a:lnTo>
                    <a:pt x="219" y="551"/>
                  </a:lnTo>
                  <a:lnTo>
                    <a:pt x="219" y="563"/>
                  </a:lnTo>
                  <a:lnTo>
                    <a:pt x="219" y="569"/>
                  </a:lnTo>
                  <a:lnTo>
                    <a:pt x="219" y="575"/>
                  </a:lnTo>
                  <a:lnTo>
                    <a:pt x="219" y="586"/>
                  </a:lnTo>
                  <a:lnTo>
                    <a:pt x="219" y="592"/>
                  </a:lnTo>
                  <a:lnTo>
                    <a:pt x="225" y="598"/>
                  </a:lnTo>
                  <a:lnTo>
                    <a:pt x="225" y="604"/>
                  </a:lnTo>
                  <a:lnTo>
                    <a:pt x="225" y="610"/>
                  </a:lnTo>
                  <a:lnTo>
                    <a:pt x="225" y="622"/>
                  </a:lnTo>
                  <a:lnTo>
                    <a:pt x="225" y="628"/>
                  </a:lnTo>
                  <a:lnTo>
                    <a:pt x="225" y="634"/>
                  </a:lnTo>
                  <a:lnTo>
                    <a:pt x="225" y="646"/>
                  </a:lnTo>
                  <a:lnTo>
                    <a:pt x="225" y="657"/>
                  </a:lnTo>
                  <a:lnTo>
                    <a:pt x="225" y="669"/>
                  </a:lnTo>
                  <a:lnTo>
                    <a:pt x="225" y="681"/>
                  </a:lnTo>
                  <a:lnTo>
                    <a:pt x="225" y="693"/>
                  </a:lnTo>
                  <a:lnTo>
                    <a:pt x="231" y="699"/>
                  </a:lnTo>
                  <a:lnTo>
                    <a:pt x="231" y="711"/>
                  </a:lnTo>
                  <a:lnTo>
                    <a:pt x="231" y="717"/>
                  </a:lnTo>
                  <a:lnTo>
                    <a:pt x="231" y="723"/>
                  </a:lnTo>
                  <a:lnTo>
                    <a:pt x="231" y="729"/>
                  </a:lnTo>
                  <a:lnTo>
                    <a:pt x="231" y="734"/>
                  </a:lnTo>
                  <a:lnTo>
                    <a:pt x="231" y="729"/>
                  </a:lnTo>
                  <a:lnTo>
                    <a:pt x="231" y="734"/>
                  </a:lnTo>
                  <a:lnTo>
                    <a:pt x="237" y="734"/>
                  </a:lnTo>
                  <a:lnTo>
                    <a:pt x="237" y="729"/>
                  </a:lnTo>
                  <a:lnTo>
                    <a:pt x="237" y="723"/>
                  </a:lnTo>
                  <a:lnTo>
                    <a:pt x="237" y="717"/>
                  </a:lnTo>
                  <a:lnTo>
                    <a:pt x="237" y="711"/>
                  </a:lnTo>
                  <a:lnTo>
                    <a:pt x="237" y="705"/>
                  </a:lnTo>
                  <a:lnTo>
                    <a:pt x="237" y="699"/>
                  </a:lnTo>
                  <a:lnTo>
                    <a:pt x="237" y="693"/>
                  </a:lnTo>
                  <a:lnTo>
                    <a:pt x="237" y="687"/>
                  </a:lnTo>
                  <a:lnTo>
                    <a:pt x="243" y="687"/>
                  </a:lnTo>
                  <a:lnTo>
                    <a:pt x="243" y="693"/>
                  </a:lnTo>
                  <a:lnTo>
                    <a:pt x="243" y="699"/>
                  </a:lnTo>
                  <a:lnTo>
                    <a:pt x="243" y="705"/>
                  </a:lnTo>
                  <a:lnTo>
                    <a:pt x="249" y="705"/>
                  </a:lnTo>
                  <a:lnTo>
                    <a:pt x="249" y="699"/>
                  </a:lnTo>
                  <a:lnTo>
                    <a:pt x="249" y="705"/>
                  </a:lnTo>
                  <a:lnTo>
                    <a:pt x="249" y="711"/>
                  </a:lnTo>
                  <a:lnTo>
                    <a:pt x="255" y="711"/>
                  </a:lnTo>
                  <a:lnTo>
                    <a:pt x="255" y="705"/>
                  </a:lnTo>
                  <a:lnTo>
                    <a:pt x="255" y="699"/>
                  </a:lnTo>
                  <a:lnTo>
                    <a:pt x="255" y="693"/>
                  </a:lnTo>
                  <a:lnTo>
                    <a:pt x="260" y="693"/>
                  </a:lnTo>
                  <a:lnTo>
                    <a:pt x="260" y="687"/>
                  </a:lnTo>
                  <a:lnTo>
                    <a:pt x="260" y="681"/>
                  </a:lnTo>
                  <a:lnTo>
                    <a:pt x="260" y="675"/>
                  </a:lnTo>
                  <a:lnTo>
                    <a:pt x="260" y="669"/>
                  </a:lnTo>
                  <a:lnTo>
                    <a:pt x="260" y="663"/>
                  </a:lnTo>
                  <a:lnTo>
                    <a:pt x="260" y="657"/>
                  </a:lnTo>
                  <a:lnTo>
                    <a:pt x="260" y="652"/>
                  </a:lnTo>
                  <a:lnTo>
                    <a:pt x="266" y="652"/>
                  </a:lnTo>
                  <a:lnTo>
                    <a:pt x="266" y="657"/>
                  </a:lnTo>
                  <a:lnTo>
                    <a:pt x="266" y="663"/>
                  </a:lnTo>
                  <a:lnTo>
                    <a:pt x="266" y="669"/>
                  </a:lnTo>
                  <a:lnTo>
                    <a:pt x="266" y="675"/>
                  </a:lnTo>
                  <a:lnTo>
                    <a:pt x="266" y="669"/>
                  </a:lnTo>
                  <a:lnTo>
                    <a:pt x="272" y="669"/>
                  </a:lnTo>
                  <a:lnTo>
                    <a:pt x="272" y="663"/>
                  </a:lnTo>
                  <a:lnTo>
                    <a:pt x="272" y="657"/>
                  </a:lnTo>
                  <a:lnTo>
                    <a:pt x="272" y="652"/>
                  </a:lnTo>
                  <a:lnTo>
                    <a:pt x="272" y="646"/>
                  </a:lnTo>
                  <a:lnTo>
                    <a:pt x="278" y="652"/>
                  </a:lnTo>
                  <a:lnTo>
                    <a:pt x="278" y="657"/>
                  </a:lnTo>
                  <a:lnTo>
                    <a:pt x="278" y="663"/>
                  </a:lnTo>
                  <a:lnTo>
                    <a:pt x="278" y="669"/>
                  </a:lnTo>
                  <a:lnTo>
                    <a:pt x="278" y="663"/>
                  </a:lnTo>
                  <a:lnTo>
                    <a:pt x="278" y="657"/>
                  </a:lnTo>
                  <a:lnTo>
                    <a:pt x="284" y="657"/>
                  </a:lnTo>
                  <a:lnTo>
                    <a:pt x="284" y="652"/>
                  </a:lnTo>
                  <a:lnTo>
                    <a:pt x="284" y="646"/>
                  </a:lnTo>
                  <a:lnTo>
                    <a:pt x="284" y="640"/>
                  </a:lnTo>
                  <a:lnTo>
                    <a:pt x="284" y="634"/>
                  </a:lnTo>
                  <a:lnTo>
                    <a:pt x="290" y="634"/>
                  </a:lnTo>
                  <a:lnTo>
                    <a:pt x="290" y="628"/>
                  </a:lnTo>
                  <a:lnTo>
                    <a:pt x="290" y="622"/>
                  </a:lnTo>
                  <a:lnTo>
                    <a:pt x="290" y="628"/>
                  </a:lnTo>
                  <a:lnTo>
                    <a:pt x="290" y="622"/>
                  </a:lnTo>
                  <a:lnTo>
                    <a:pt x="296" y="628"/>
                  </a:lnTo>
                  <a:lnTo>
                    <a:pt x="296" y="634"/>
                  </a:lnTo>
                  <a:lnTo>
                    <a:pt x="296" y="640"/>
                  </a:lnTo>
                  <a:lnTo>
                    <a:pt x="302" y="640"/>
                  </a:lnTo>
                  <a:lnTo>
                    <a:pt x="302" y="634"/>
                  </a:lnTo>
                  <a:lnTo>
                    <a:pt x="302" y="640"/>
                  </a:lnTo>
                  <a:lnTo>
                    <a:pt x="308" y="640"/>
                  </a:lnTo>
                  <a:lnTo>
                    <a:pt x="308" y="646"/>
                  </a:lnTo>
                  <a:lnTo>
                    <a:pt x="308" y="640"/>
                  </a:lnTo>
                  <a:lnTo>
                    <a:pt x="308" y="634"/>
                  </a:lnTo>
                  <a:lnTo>
                    <a:pt x="308" y="628"/>
                  </a:lnTo>
                  <a:lnTo>
                    <a:pt x="314" y="628"/>
                  </a:lnTo>
                  <a:lnTo>
                    <a:pt x="314" y="622"/>
                  </a:lnTo>
                  <a:lnTo>
                    <a:pt x="314" y="616"/>
                  </a:lnTo>
                  <a:lnTo>
                    <a:pt x="314" y="610"/>
                  </a:lnTo>
                  <a:lnTo>
                    <a:pt x="314" y="604"/>
                  </a:lnTo>
                  <a:lnTo>
                    <a:pt x="314" y="598"/>
                  </a:lnTo>
                  <a:lnTo>
                    <a:pt x="314" y="592"/>
                  </a:lnTo>
                  <a:lnTo>
                    <a:pt x="314" y="586"/>
                  </a:lnTo>
                  <a:lnTo>
                    <a:pt x="314" y="581"/>
                  </a:lnTo>
                  <a:lnTo>
                    <a:pt x="320" y="581"/>
                  </a:lnTo>
                  <a:lnTo>
                    <a:pt x="320" y="586"/>
                  </a:lnTo>
                  <a:lnTo>
                    <a:pt x="320" y="592"/>
                  </a:lnTo>
                  <a:lnTo>
                    <a:pt x="320" y="586"/>
                  </a:lnTo>
                  <a:lnTo>
                    <a:pt x="320" y="581"/>
                  </a:lnTo>
                  <a:lnTo>
                    <a:pt x="320" y="575"/>
                  </a:lnTo>
                  <a:lnTo>
                    <a:pt x="326" y="575"/>
                  </a:lnTo>
                  <a:lnTo>
                    <a:pt x="326" y="581"/>
                  </a:lnTo>
                  <a:lnTo>
                    <a:pt x="326" y="586"/>
                  </a:lnTo>
                  <a:lnTo>
                    <a:pt x="331" y="592"/>
                  </a:lnTo>
                  <a:lnTo>
                    <a:pt x="331" y="598"/>
                  </a:lnTo>
                  <a:lnTo>
                    <a:pt x="331" y="604"/>
                  </a:lnTo>
                  <a:lnTo>
                    <a:pt x="331" y="610"/>
                  </a:lnTo>
                  <a:lnTo>
                    <a:pt x="331" y="616"/>
                  </a:lnTo>
                  <a:lnTo>
                    <a:pt x="331" y="622"/>
                  </a:lnTo>
                  <a:lnTo>
                    <a:pt x="331" y="610"/>
                  </a:lnTo>
                  <a:lnTo>
                    <a:pt x="331" y="598"/>
                  </a:lnTo>
                  <a:lnTo>
                    <a:pt x="331" y="581"/>
                  </a:lnTo>
                  <a:lnTo>
                    <a:pt x="337" y="563"/>
                  </a:lnTo>
                  <a:lnTo>
                    <a:pt x="337" y="551"/>
                  </a:lnTo>
                  <a:lnTo>
                    <a:pt x="337" y="539"/>
                  </a:lnTo>
                  <a:lnTo>
                    <a:pt x="337" y="533"/>
                  </a:lnTo>
                  <a:lnTo>
                    <a:pt x="337" y="539"/>
                  </a:lnTo>
                  <a:lnTo>
                    <a:pt x="337" y="533"/>
                  </a:lnTo>
                  <a:lnTo>
                    <a:pt x="337" y="527"/>
                  </a:lnTo>
                  <a:lnTo>
                    <a:pt x="337" y="521"/>
                  </a:lnTo>
                  <a:lnTo>
                    <a:pt x="343" y="521"/>
                  </a:lnTo>
                  <a:lnTo>
                    <a:pt x="343" y="515"/>
                  </a:lnTo>
                  <a:lnTo>
                    <a:pt x="343" y="504"/>
                  </a:lnTo>
                  <a:lnTo>
                    <a:pt x="343" y="498"/>
                  </a:lnTo>
                  <a:lnTo>
                    <a:pt x="343" y="486"/>
                  </a:lnTo>
                  <a:lnTo>
                    <a:pt x="343" y="480"/>
                  </a:lnTo>
                  <a:lnTo>
                    <a:pt x="343" y="474"/>
                  </a:lnTo>
                  <a:lnTo>
                    <a:pt x="343" y="468"/>
                  </a:lnTo>
                  <a:lnTo>
                    <a:pt x="343" y="462"/>
                  </a:lnTo>
                  <a:lnTo>
                    <a:pt x="343" y="456"/>
                  </a:lnTo>
                  <a:lnTo>
                    <a:pt x="349" y="450"/>
                  </a:lnTo>
                  <a:lnTo>
                    <a:pt x="349" y="444"/>
                  </a:lnTo>
                  <a:lnTo>
                    <a:pt x="349" y="438"/>
                  </a:lnTo>
                  <a:lnTo>
                    <a:pt x="349" y="433"/>
                  </a:lnTo>
                  <a:lnTo>
                    <a:pt x="349" y="438"/>
                  </a:lnTo>
                  <a:lnTo>
                    <a:pt x="355" y="433"/>
                  </a:lnTo>
                  <a:lnTo>
                    <a:pt x="355" y="427"/>
                  </a:lnTo>
                  <a:lnTo>
                    <a:pt x="355" y="421"/>
                  </a:lnTo>
                  <a:lnTo>
                    <a:pt x="355" y="415"/>
                  </a:lnTo>
                  <a:lnTo>
                    <a:pt x="355" y="409"/>
                  </a:lnTo>
                  <a:lnTo>
                    <a:pt x="355" y="403"/>
                  </a:lnTo>
                  <a:lnTo>
                    <a:pt x="355" y="397"/>
                  </a:lnTo>
                  <a:lnTo>
                    <a:pt x="355" y="391"/>
                  </a:lnTo>
                  <a:lnTo>
                    <a:pt x="355" y="385"/>
                  </a:lnTo>
                  <a:lnTo>
                    <a:pt x="355" y="373"/>
                  </a:lnTo>
                  <a:lnTo>
                    <a:pt x="361" y="362"/>
                  </a:lnTo>
                  <a:lnTo>
                    <a:pt x="361" y="350"/>
                  </a:lnTo>
                  <a:lnTo>
                    <a:pt x="361" y="332"/>
                  </a:lnTo>
                  <a:lnTo>
                    <a:pt x="361" y="308"/>
                  </a:lnTo>
                  <a:lnTo>
                    <a:pt x="361" y="291"/>
                  </a:lnTo>
                  <a:lnTo>
                    <a:pt x="361" y="279"/>
                  </a:lnTo>
                  <a:lnTo>
                    <a:pt x="361" y="273"/>
                  </a:lnTo>
                  <a:lnTo>
                    <a:pt x="361" y="261"/>
                  </a:lnTo>
                  <a:lnTo>
                    <a:pt x="361" y="255"/>
                  </a:lnTo>
                  <a:lnTo>
                    <a:pt x="361" y="249"/>
                  </a:lnTo>
                  <a:lnTo>
                    <a:pt x="361" y="243"/>
                  </a:lnTo>
                  <a:lnTo>
                    <a:pt x="367" y="243"/>
                  </a:lnTo>
                  <a:lnTo>
                    <a:pt x="367" y="237"/>
                  </a:lnTo>
                  <a:lnTo>
                    <a:pt x="367" y="231"/>
                  </a:lnTo>
                  <a:lnTo>
                    <a:pt x="367" y="225"/>
                  </a:lnTo>
                  <a:lnTo>
                    <a:pt x="367" y="219"/>
                  </a:lnTo>
                  <a:lnTo>
                    <a:pt x="373" y="219"/>
                  </a:lnTo>
                  <a:lnTo>
                    <a:pt x="373" y="214"/>
                  </a:lnTo>
                  <a:lnTo>
                    <a:pt x="373" y="208"/>
                  </a:lnTo>
                  <a:lnTo>
                    <a:pt x="373" y="196"/>
                  </a:lnTo>
                  <a:lnTo>
                    <a:pt x="373" y="190"/>
                  </a:lnTo>
                  <a:lnTo>
                    <a:pt x="373" y="184"/>
                  </a:lnTo>
                  <a:lnTo>
                    <a:pt x="373" y="178"/>
                  </a:lnTo>
                  <a:lnTo>
                    <a:pt x="379" y="178"/>
                  </a:lnTo>
                  <a:lnTo>
                    <a:pt x="379" y="184"/>
                  </a:lnTo>
                  <a:lnTo>
                    <a:pt x="379" y="190"/>
                  </a:lnTo>
                  <a:lnTo>
                    <a:pt x="379" y="196"/>
                  </a:lnTo>
                  <a:lnTo>
                    <a:pt x="379" y="202"/>
                  </a:lnTo>
                  <a:lnTo>
                    <a:pt x="379" y="208"/>
                  </a:lnTo>
                  <a:lnTo>
                    <a:pt x="379" y="214"/>
                  </a:lnTo>
                  <a:lnTo>
                    <a:pt x="385" y="219"/>
                  </a:lnTo>
                  <a:lnTo>
                    <a:pt x="385" y="225"/>
                  </a:lnTo>
                  <a:lnTo>
                    <a:pt x="385" y="231"/>
                  </a:lnTo>
                  <a:lnTo>
                    <a:pt x="385" y="237"/>
                  </a:lnTo>
                  <a:lnTo>
                    <a:pt x="385" y="249"/>
                  </a:lnTo>
                  <a:lnTo>
                    <a:pt x="385" y="255"/>
                  </a:lnTo>
                  <a:lnTo>
                    <a:pt x="385" y="267"/>
                  </a:lnTo>
                  <a:lnTo>
                    <a:pt x="385" y="279"/>
                  </a:lnTo>
                  <a:lnTo>
                    <a:pt x="385" y="291"/>
                  </a:lnTo>
                  <a:lnTo>
                    <a:pt x="385" y="302"/>
                  </a:lnTo>
                  <a:lnTo>
                    <a:pt x="391" y="302"/>
                  </a:lnTo>
                  <a:lnTo>
                    <a:pt x="391" y="308"/>
                  </a:lnTo>
                  <a:lnTo>
                    <a:pt x="391" y="320"/>
                  </a:lnTo>
                  <a:lnTo>
                    <a:pt x="391" y="326"/>
                  </a:lnTo>
                  <a:lnTo>
                    <a:pt x="391" y="338"/>
                  </a:lnTo>
                  <a:lnTo>
                    <a:pt x="391" y="350"/>
                  </a:lnTo>
                  <a:lnTo>
                    <a:pt x="391" y="356"/>
                  </a:lnTo>
                  <a:lnTo>
                    <a:pt x="391" y="367"/>
                  </a:lnTo>
                  <a:lnTo>
                    <a:pt x="391" y="379"/>
                  </a:lnTo>
                  <a:lnTo>
                    <a:pt x="391" y="391"/>
                  </a:lnTo>
                  <a:lnTo>
                    <a:pt x="391" y="409"/>
                  </a:lnTo>
                  <a:lnTo>
                    <a:pt x="391" y="421"/>
                  </a:lnTo>
                  <a:lnTo>
                    <a:pt x="397" y="433"/>
                  </a:lnTo>
                  <a:lnTo>
                    <a:pt x="397" y="444"/>
                  </a:lnTo>
                  <a:lnTo>
                    <a:pt x="397" y="468"/>
                  </a:lnTo>
                  <a:lnTo>
                    <a:pt x="397" y="480"/>
                  </a:lnTo>
                  <a:lnTo>
                    <a:pt x="397" y="492"/>
                  </a:lnTo>
                  <a:lnTo>
                    <a:pt x="397" y="504"/>
                  </a:lnTo>
                  <a:lnTo>
                    <a:pt x="397" y="510"/>
                  </a:lnTo>
                  <a:lnTo>
                    <a:pt x="397" y="521"/>
                  </a:lnTo>
                  <a:lnTo>
                    <a:pt x="397" y="533"/>
                  </a:lnTo>
                  <a:lnTo>
                    <a:pt x="397" y="539"/>
                  </a:lnTo>
                  <a:lnTo>
                    <a:pt x="397" y="551"/>
                  </a:lnTo>
                  <a:lnTo>
                    <a:pt x="403" y="563"/>
                  </a:lnTo>
                  <a:lnTo>
                    <a:pt x="403" y="581"/>
                  </a:lnTo>
                  <a:lnTo>
                    <a:pt x="403" y="592"/>
                  </a:lnTo>
                  <a:lnTo>
                    <a:pt x="403" y="610"/>
                  </a:lnTo>
                  <a:lnTo>
                    <a:pt x="403" y="628"/>
                  </a:lnTo>
                  <a:lnTo>
                    <a:pt x="403" y="634"/>
                  </a:lnTo>
                  <a:lnTo>
                    <a:pt x="403" y="640"/>
                  </a:lnTo>
                  <a:lnTo>
                    <a:pt x="403" y="646"/>
                  </a:lnTo>
                  <a:lnTo>
                    <a:pt x="403" y="657"/>
                  </a:lnTo>
                  <a:lnTo>
                    <a:pt x="403" y="663"/>
                  </a:lnTo>
                  <a:lnTo>
                    <a:pt x="403" y="675"/>
                  </a:lnTo>
                  <a:lnTo>
                    <a:pt x="408" y="681"/>
                  </a:lnTo>
                  <a:lnTo>
                    <a:pt x="408" y="693"/>
                  </a:lnTo>
                  <a:lnTo>
                    <a:pt x="408" y="699"/>
                  </a:lnTo>
                  <a:lnTo>
                    <a:pt x="408" y="705"/>
                  </a:lnTo>
                  <a:lnTo>
                    <a:pt x="408" y="711"/>
                  </a:lnTo>
                  <a:lnTo>
                    <a:pt x="408" y="717"/>
                  </a:lnTo>
                  <a:lnTo>
                    <a:pt x="414" y="717"/>
                  </a:lnTo>
                  <a:lnTo>
                    <a:pt x="414" y="723"/>
                  </a:lnTo>
                  <a:lnTo>
                    <a:pt x="414" y="734"/>
                  </a:lnTo>
                  <a:lnTo>
                    <a:pt x="414" y="740"/>
                  </a:lnTo>
                  <a:lnTo>
                    <a:pt x="414" y="752"/>
                  </a:lnTo>
                  <a:lnTo>
                    <a:pt x="414" y="764"/>
                  </a:lnTo>
                  <a:lnTo>
                    <a:pt x="414" y="776"/>
                  </a:lnTo>
                  <a:lnTo>
                    <a:pt x="414" y="788"/>
                  </a:lnTo>
                  <a:lnTo>
                    <a:pt x="420" y="800"/>
                  </a:lnTo>
                  <a:lnTo>
                    <a:pt x="420" y="805"/>
                  </a:lnTo>
                  <a:lnTo>
                    <a:pt x="420" y="800"/>
                  </a:lnTo>
                  <a:lnTo>
                    <a:pt x="420" y="794"/>
                  </a:lnTo>
                  <a:lnTo>
                    <a:pt x="420" y="800"/>
                  </a:lnTo>
                  <a:lnTo>
                    <a:pt x="420" y="794"/>
                  </a:lnTo>
                  <a:lnTo>
                    <a:pt x="426" y="794"/>
                  </a:lnTo>
                  <a:lnTo>
                    <a:pt x="426" y="788"/>
                  </a:lnTo>
                  <a:lnTo>
                    <a:pt x="426" y="794"/>
                  </a:lnTo>
                  <a:lnTo>
                    <a:pt x="426" y="800"/>
                  </a:lnTo>
                  <a:lnTo>
                    <a:pt x="432" y="794"/>
                  </a:lnTo>
                  <a:lnTo>
                    <a:pt x="432" y="788"/>
                  </a:lnTo>
                  <a:lnTo>
                    <a:pt x="432" y="782"/>
                  </a:lnTo>
                  <a:lnTo>
                    <a:pt x="432" y="776"/>
                  </a:lnTo>
                  <a:lnTo>
                    <a:pt x="432" y="764"/>
                  </a:lnTo>
                  <a:lnTo>
                    <a:pt x="432" y="752"/>
                  </a:lnTo>
                  <a:lnTo>
                    <a:pt x="432" y="746"/>
                  </a:lnTo>
                  <a:lnTo>
                    <a:pt x="438" y="746"/>
                  </a:lnTo>
                  <a:lnTo>
                    <a:pt x="438" y="752"/>
                  </a:lnTo>
                  <a:lnTo>
                    <a:pt x="438" y="758"/>
                  </a:lnTo>
                  <a:lnTo>
                    <a:pt x="438" y="752"/>
                  </a:lnTo>
                  <a:lnTo>
                    <a:pt x="444" y="752"/>
                  </a:lnTo>
                  <a:lnTo>
                    <a:pt x="444" y="758"/>
                  </a:lnTo>
                  <a:lnTo>
                    <a:pt x="444" y="752"/>
                  </a:lnTo>
                  <a:lnTo>
                    <a:pt x="444" y="746"/>
                  </a:lnTo>
                  <a:lnTo>
                    <a:pt x="444" y="740"/>
                  </a:lnTo>
                  <a:lnTo>
                    <a:pt x="444" y="734"/>
                  </a:lnTo>
                  <a:lnTo>
                    <a:pt x="444" y="729"/>
                  </a:lnTo>
                  <a:lnTo>
                    <a:pt x="444" y="723"/>
                  </a:lnTo>
                  <a:lnTo>
                    <a:pt x="450" y="723"/>
                  </a:lnTo>
                  <a:lnTo>
                    <a:pt x="450" y="717"/>
                  </a:lnTo>
                  <a:lnTo>
                    <a:pt x="450" y="711"/>
                  </a:lnTo>
                  <a:lnTo>
                    <a:pt x="456" y="711"/>
                  </a:lnTo>
                  <a:lnTo>
                    <a:pt x="456" y="705"/>
                  </a:lnTo>
                  <a:lnTo>
                    <a:pt x="456" y="699"/>
                  </a:lnTo>
                  <a:lnTo>
                    <a:pt x="456" y="693"/>
                  </a:lnTo>
                  <a:lnTo>
                    <a:pt x="456" y="687"/>
                  </a:lnTo>
                  <a:lnTo>
                    <a:pt x="456" y="693"/>
                  </a:lnTo>
                  <a:lnTo>
                    <a:pt x="462" y="693"/>
                  </a:lnTo>
                  <a:lnTo>
                    <a:pt x="462" y="699"/>
                  </a:lnTo>
                  <a:lnTo>
                    <a:pt x="462" y="705"/>
                  </a:lnTo>
                  <a:lnTo>
                    <a:pt x="462" y="711"/>
                  </a:lnTo>
                  <a:lnTo>
                    <a:pt x="462" y="705"/>
                  </a:lnTo>
                  <a:lnTo>
                    <a:pt x="468" y="705"/>
                  </a:lnTo>
                  <a:lnTo>
                    <a:pt x="468" y="699"/>
                  </a:lnTo>
                  <a:lnTo>
                    <a:pt x="468" y="693"/>
                  </a:lnTo>
                  <a:lnTo>
                    <a:pt x="468" y="687"/>
                  </a:lnTo>
                  <a:lnTo>
                    <a:pt x="468" y="681"/>
                  </a:lnTo>
                  <a:lnTo>
                    <a:pt x="468" y="675"/>
                  </a:lnTo>
                  <a:lnTo>
                    <a:pt x="468" y="669"/>
                  </a:lnTo>
                  <a:lnTo>
                    <a:pt x="474" y="663"/>
                  </a:lnTo>
                  <a:lnTo>
                    <a:pt x="474" y="657"/>
                  </a:lnTo>
                  <a:lnTo>
                    <a:pt x="474" y="652"/>
                  </a:lnTo>
                  <a:lnTo>
                    <a:pt x="474" y="657"/>
                  </a:lnTo>
                  <a:lnTo>
                    <a:pt x="474" y="663"/>
                  </a:lnTo>
                  <a:lnTo>
                    <a:pt x="479" y="663"/>
                  </a:lnTo>
                  <a:lnTo>
                    <a:pt x="479" y="657"/>
                  </a:lnTo>
                  <a:lnTo>
                    <a:pt x="479" y="652"/>
                  </a:lnTo>
                  <a:lnTo>
                    <a:pt x="479" y="657"/>
                  </a:lnTo>
                  <a:lnTo>
                    <a:pt x="479" y="663"/>
                  </a:lnTo>
                  <a:lnTo>
                    <a:pt x="479" y="657"/>
                  </a:lnTo>
                  <a:lnTo>
                    <a:pt x="485" y="657"/>
                  </a:lnTo>
                  <a:lnTo>
                    <a:pt x="485" y="663"/>
                  </a:lnTo>
                  <a:lnTo>
                    <a:pt x="485" y="657"/>
                  </a:lnTo>
                  <a:lnTo>
                    <a:pt x="485" y="652"/>
                  </a:lnTo>
                  <a:lnTo>
                    <a:pt x="491" y="652"/>
                  </a:lnTo>
                  <a:lnTo>
                    <a:pt x="491" y="646"/>
                  </a:lnTo>
                  <a:lnTo>
                    <a:pt x="491" y="652"/>
                  </a:lnTo>
                  <a:lnTo>
                    <a:pt x="491" y="657"/>
                  </a:lnTo>
                  <a:lnTo>
                    <a:pt x="491" y="663"/>
                  </a:lnTo>
                  <a:lnTo>
                    <a:pt x="491" y="669"/>
                  </a:lnTo>
                  <a:lnTo>
                    <a:pt x="491" y="663"/>
                  </a:lnTo>
                  <a:lnTo>
                    <a:pt x="497" y="663"/>
                  </a:lnTo>
                  <a:lnTo>
                    <a:pt x="497" y="669"/>
                  </a:lnTo>
                  <a:lnTo>
                    <a:pt x="497" y="663"/>
                  </a:lnTo>
                  <a:lnTo>
                    <a:pt x="497" y="657"/>
                  </a:lnTo>
                  <a:lnTo>
                    <a:pt x="503" y="652"/>
                  </a:lnTo>
                  <a:lnTo>
                    <a:pt x="503" y="646"/>
                  </a:lnTo>
                  <a:lnTo>
                    <a:pt x="503" y="628"/>
                  </a:lnTo>
                  <a:lnTo>
                    <a:pt x="503" y="616"/>
                  </a:lnTo>
                  <a:lnTo>
                    <a:pt x="503" y="610"/>
                  </a:lnTo>
                  <a:lnTo>
                    <a:pt x="503" y="604"/>
                  </a:lnTo>
                  <a:lnTo>
                    <a:pt x="509" y="604"/>
                  </a:lnTo>
                  <a:lnTo>
                    <a:pt x="509" y="598"/>
                  </a:lnTo>
                  <a:lnTo>
                    <a:pt x="509" y="592"/>
                  </a:lnTo>
                  <a:lnTo>
                    <a:pt x="509" y="598"/>
                  </a:lnTo>
                  <a:lnTo>
                    <a:pt x="509" y="604"/>
                  </a:lnTo>
                  <a:lnTo>
                    <a:pt x="509" y="610"/>
                  </a:lnTo>
                  <a:lnTo>
                    <a:pt x="509" y="604"/>
                  </a:lnTo>
                  <a:lnTo>
                    <a:pt x="509" y="598"/>
                  </a:lnTo>
                  <a:lnTo>
                    <a:pt x="509" y="592"/>
                  </a:lnTo>
                  <a:lnTo>
                    <a:pt x="515" y="592"/>
                  </a:lnTo>
                  <a:lnTo>
                    <a:pt x="515" y="586"/>
                  </a:lnTo>
                  <a:lnTo>
                    <a:pt x="515" y="581"/>
                  </a:lnTo>
                  <a:lnTo>
                    <a:pt x="521" y="586"/>
                  </a:lnTo>
                  <a:lnTo>
                    <a:pt x="521" y="592"/>
                  </a:lnTo>
                  <a:lnTo>
                    <a:pt x="521" y="598"/>
                  </a:lnTo>
                  <a:lnTo>
                    <a:pt x="521" y="604"/>
                  </a:lnTo>
                  <a:lnTo>
                    <a:pt x="521" y="598"/>
                  </a:lnTo>
                  <a:lnTo>
                    <a:pt x="521" y="592"/>
                  </a:lnTo>
                  <a:lnTo>
                    <a:pt x="521" y="586"/>
                  </a:lnTo>
                  <a:lnTo>
                    <a:pt x="527" y="586"/>
                  </a:lnTo>
                  <a:lnTo>
                    <a:pt x="527" y="575"/>
                  </a:lnTo>
                  <a:lnTo>
                    <a:pt x="527" y="569"/>
                  </a:lnTo>
                  <a:lnTo>
                    <a:pt x="527" y="563"/>
                  </a:lnTo>
                  <a:lnTo>
                    <a:pt x="527" y="557"/>
                  </a:lnTo>
                  <a:lnTo>
                    <a:pt x="527" y="551"/>
                  </a:lnTo>
                  <a:lnTo>
                    <a:pt x="527" y="545"/>
                  </a:lnTo>
                  <a:lnTo>
                    <a:pt x="527" y="539"/>
                  </a:lnTo>
                  <a:lnTo>
                    <a:pt x="533" y="533"/>
                  </a:lnTo>
                  <a:lnTo>
                    <a:pt x="533" y="527"/>
                  </a:lnTo>
                  <a:lnTo>
                    <a:pt x="533" y="521"/>
                  </a:lnTo>
                  <a:lnTo>
                    <a:pt x="533" y="515"/>
                  </a:lnTo>
                  <a:lnTo>
                    <a:pt x="533" y="510"/>
                  </a:lnTo>
                  <a:lnTo>
                    <a:pt x="533" y="504"/>
                  </a:lnTo>
                  <a:lnTo>
                    <a:pt x="533" y="492"/>
                  </a:lnTo>
                  <a:lnTo>
                    <a:pt x="533" y="486"/>
                  </a:lnTo>
                  <a:lnTo>
                    <a:pt x="533" y="480"/>
                  </a:lnTo>
                  <a:lnTo>
                    <a:pt x="539" y="468"/>
                  </a:lnTo>
                  <a:lnTo>
                    <a:pt x="539" y="462"/>
                  </a:lnTo>
                  <a:lnTo>
                    <a:pt x="539" y="450"/>
                  </a:lnTo>
                  <a:lnTo>
                    <a:pt x="539" y="438"/>
                  </a:lnTo>
                  <a:lnTo>
                    <a:pt x="539" y="433"/>
                  </a:lnTo>
                  <a:lnTo>
                    <a:pt x="539" y="427"/>
                  </a:lnTo>
                  <a:lnTo>
                    <a:pt x="539" y="421"/>
                  </a:lnTo>
                  <a:lnTo>
                    <a:pt x="539" y="415"/>
                  </a:lnTo>
                  <a:lnTo>
                    <a:pt x="539" y="409"/>
                  </a:lnTo>
                  <a:lnTo>
                    <a:pt x="539" y="403"/>
                  </a:lnTo>
                  <a:lnTo>
                    <a:pt x="545" y="397"/>
                  </a:lnTo>
                  <a:lnTo>
                    <a:pt x="545" y="391"/>
                  </a:lnTo>
                  <a:lnTo>
                    <a:pt x="545" y="385"/>
                  </a:lnTo>
                  <a:lnTo>
                    <a:pt x="545" y="373"/>
                  </a:lnTo>
                  <a:lnTo>
                    <a:pt x="545" y="367"/>
                  </a:lnTo>
                  <a:lnTo>
                    <a:pt x="545" y="356"/>
                  </a:lnTo>
                  <a:lnTo>
                    <a:pt x="545" y="350"/>
                  </a:lnTo>
                  <a:lnTo>
                    <a:pt x="545" y="344"/>
                  </a:lnTo>
                  <a:lnTo>
                    <a:pt x="545" y="332"/>
                  </a:lnTo>
                  <a:lnTo>
                    <a:pt x="545" y="326"/>
                  </a:lnTo>
                  <a:lnTo>
                    <a:pt x="545" y="320"/>
                  </a:lnTo>
                  <a:lnTo>
                    <a:pt x="545" y="314"/>
                  </a:lnTo>
                  <a:lnTo>
                    <a:pt x="550" y="308"/>
                  </a:lnTo>
                  <a:lnTo>
                    <a:pt x="550" y="302"/>
                  </a:lnTo>
                  <a:lnTo>
                    <a:pt x="550" y="296"/>
                  </a:lnTo>
                  <a:lnTo>
                    <a:pt x="550" y="285"/>
                  </a:lnTo>
                  <a:lnTo>
                    <a:pt x="550" y="273"/>
                  </a:lnTo>
                  <a:lnTo>
                    <a:pt x="550" y="267"/>
                  </a:lnTo>
                  <a:lnTo>
                    <a:pt x="550" y="261"/>
                  </a:lnTo>
                  <a:lnTo>
                    <a:pt x="550" y="255"/>
                  </a:lnTo>
                  <a:lnTo>
                    <a:pt x="550" y="243"/>
                  </a:lnTo>
                  <a:lnTo>
                    <a:pt x="550" y="231"/>
                  </a:lnTo>
                  <a:lnTo>
                    <a:pt x="550" y="225"/>
                  </a:lnTo>
                  <a:lnTo>
                    <a:pt x="556" y="214"/>
                  </a:lnTo>
                  <a:lnTo>
                    <a:pt x="556" y="202"/>
                  </a:lnTo>
                  <a:lnTo>
                    <a:pt x="556" y="196"/>
                  </a:lnTo>
                  <a:lnTo>
                    <a:pt x="556" y="190"/>
                  </a:lnTo>
                  <a:lnTo>
                    <a:pt x="556" y="178"/>
                  </a:lnTo>
                  <a:lnTo>
                    <a:pt x="556" y="172"/>
                  </a:lnTo>
                  <a:lnTo>
                    <a:pt x="556" y="160"/>
                  </a:lnTo>
                  <a:lnTo>
                    <a:pt x="556" y="154"/>
                  </a:lnTo>
                  <a:lnTo>
                    <a:pt x="556" y="148"/>
                  </a:lnTo>
                  <a:lnTo>
                    <a:pt x="562" y="148"/>
                  </a:lnTo>
                  <a:lnTo>
                    <a:pt x="562" y="154"/>
                  </a:lnTo>
                  <a:lnTo>
                    <a:pt x="562" y="148"/>
                  </a:lnTo>
                  <a:lnTo>
                    <a:pt x="568" y="148"/>
                  </a:lnTo>
                  <a:lnTo>
                    <a:pt x="568" y="154"/>
                  </a:lnTo>
                  <a:lnTo>
                    <a:pt x="568" y="160"/>
                  </a:lnTo>
                  <a:lnTo>
                    <a:pt x="568" y="166"/>
                  </a:lnTo>
                  <a:lnTo>
                    <a:pt x="574" y="166"/>
                  </a:lnTo>
                  <a:lnTo>
                    <a:pt x="574" y="172"/>
                  </a:lnTo>
                  <a:lnTo>
                    <a:pt x="574" y="178"/>
                  </a:lnTo>
                  <a:lnTo>
                    <a:pt x="574" y="190"/>
                  </a:lnTo>
                  <a:lnTo>
                    <a:pt x="574" y="196"/>
                  </a:lnTo>
                  <a:lnTo>
                    <a:pt x="574" y="214"/>
                  </a:lnTo>
                  <a:lnTo>
                    <a:pt x="574" y="231"/>
                  </a:lnTo>
                  <a:lnTo>
                    <a:pt x="574" y="243"/>
                  </a:lnTo>
                  <a:lnTo>
                    <a:pt x="574" y="255"/>
                  </a:lnTo>
                  <a:lnTo>
                    <a:pt x="574" y="267"/>
                  </a:lnTo>
                  <a:lnTo>
                    <a:pt x="574" y="285"/>
                  </a:lnTo>
                  <a:lnTo>
                    <a:pt x="574" y="296"/>
                  </a:lnTo>
                  <a:lnTo>
                    <a:pt x="580" y="308"/>
                  </a:lnTo>
                  <a:lnTo>
                    <a:pt x="580" y="326"/>
                  </a:lnTo>
                  <a:lnTo>
                    <a:pt x="580" y="344"/>
                  </a:lnTo>
                  <a:lnTo>
                    <a:pt x="580" y="356"/>
                  </a:lnTo>
                  <a:lnTo>
                    <a:pt x="580" y="367"/>
                  </a:lnTo>
                  <a:lnTo>
                    <a:pt x="580" y="385"/>
                  </a:lnTo>
                  <a:lnTo>
                    <a:pt x="580" y="397"/>
                  </a:lnTo>
                  <a:lnTo>
                    <a:pt x="580" y="415"/>
                  </a:lnTo>
                  <a:lnTo>
                    <a:pt x="580" y="427"/>
                  </a:lnTo>
                  <a:lnTo>
                    <a:pt x="580" y="444"/>
                  </a:lnTo>
                  <a:lnTo>
                    <a:pt x="580" y="462"/>
                  </a:lnTo>
                  <a:lnTo>
                    <a:pt x="586" y="468"/>
                  </a:lnTo>
                  <a:lnTo>
                    <a:pt x="586" y="480"/>
                  </a:lnTo>
                  <a:lnTo>
                    <a:pt x="586" y="498"/>
                  </a:lnTo>
                  <a:lnTo>
                    <a:pt x="586" y="510"/>
                  </a:lnTo>
                  <a:lnTo>
                    <a:pt x="586" y="521"/>
                  </a:lnTo>
                  <a:lnTo>
                    <a:pt x="586" y="533"/>
                  </a:lnTo>
                  <a:lnTo>
                    <a:pt x="586" y="539"/>
                  </a:lnTo>
                  <a:lnTo>
                    <a:pt x="586" y="545"/>
                  </a:lnTo>
                  <a:lnTo>
                    <a:pt x="586" y="551"/>
                  </a:lnTo>
                  <a:lnTo>
                    <a:pt x="586" y="557"/>
                  </a:lnTo>
                  <a:lnTo>
                    <a:pt x="592" y="563"/>
                  </a:lnTo>
                  <a:lnTo>
                    <a:pt x="592" y="569"/>
                  </a:lnTo>
                  <a:lnTo>
                    <a:pt x="592" y="575"/>
                  </a:lnTo>
                  <a:lnTo>
                    <a:pt x="592" y="581"/>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 name="Freeform 103">
              <a:extLst>
                <a:ext uri="{FF2B5EF4-FFF2-40B4-BE49-F238E27FC236}">
                  <a16:creationId xmlns:a16="http://schemas.microsoft.com/office/drawing/2014/main" id="{212AEC13-C61B-42E7-F583-E679FF5A1CC2}"/>
                </a:ext>
              </a:extLst>
            </p:cNvPr>
            <p:cNvSpPr>
              <a:spLocks/>
            </p:cNvSpPr>
            <p:nvPr/>
          </p:nvSpPr>
          <p:spPr bwMode="auto">
            <a:xfrm>
              <a:off x="4484" y="1268"/>
              <a:ext cx="621" cy="580"/>
            </a:xfrm>
            <a:custGeom>
              <a:avLst/>
              <a:gdLst>
                <a:gd name="T0" fmla="*/ 6 w 621"/>
                <a:gd name="T1" fmla="*/ 473 h 580"/>
                <a:gd name="T2" fmla="*/ 12 w 621"/>
                <a:gd name="T3" fmla="*/ 556 h 580"/>
                <a:gd name="T4" fmla="*/ 24 w 621"/>
                <a:gd name="T5" fmla="*/ 556 h 580"/>
                <a:gd name="T6" fmla="*/ 41 w 621"/>
                <a:gd name="T7" fmla="*/ 544 h 580"/>
                <a:gd name="T8" fmla="*/ 53 w 621"/>
                <a:gd name="T9" fmla="*/ 515 h 580"/>
                <a:gd name="T10" fmla="*/ 59 w 621"/>
                <a:gd name="T11" fmla="*/ 450 h 580"/>
                <a:gd name="T12" fmla="*/ 71 w 621"/>
                <a:gd name="T13" fmla="*/ 444 h 580"/>
                <a:gd name="T14" fmla="*/ 83 w 621"/>
                <a:gd name="T15" fmla="*/ 444 h 580"/>
                <a:gd name="T16" fmla="*/ 95 w 621"/>
                <a:gd name="T17" fmla="*/ 420 h 580"/>
                <a:gd name="T18" fmla="*/ 101 w 621"/>
                <a:gd name="T19" fmla="*/ 444 h 580"/>
                <a:gd name="T20" fmla="*/ 112 w 621"/>
                <a:gd name="T21" fmla="*/ 426 h 580"/>
                <a:gd name="T22" fmla="*/ 124 w 621"/>
                <a:gd name="T23" fmla="*/ 373 h 580"/>
                <a:gd name="T24" fmla="*/ 136 w 621"/>
                <a:gd name="T25" fmla="*/ 331 h 580"/>
                <a:gd name="T26" fmla="*/ 148 w 621"/>
                <a:gd name="T27" fmla="*/ 242 h 580"/>
                <a:gd name="T28" fmla="*/ 154 w 621"/>
                <a:gd name="T29" fmla="*/ 171 h 580"/>
                <a:gd name="T30" fmla="*/ 160 w 621"/>
                <a:gd name="T31" fmla="*/ 65 h 580"/>
                <a:gd name="T32" fmla="*/ 172 w 621"/>
                <a:gd name="T33" fmla="*/ 23 h 580"/>
                <a:gd name="T34" fmla="*/ 183 w 621"/>
                <a:gd name="T35" fmla="*/ 112 h 580"/>
                <a:gd name="T36" fmla="*/ 189 w 621"/>
                <a:gd name="T37" fmla="*/ 302 h 580"/>
                <a:gd name="T38" fmla="*/ 195 w 621"/>
                <a:gd name="T39" fmla="*/ 426 h 580"/>
                <a:gd name="T40" fmla="*/ 201 w 621"/>
                <a:gd name="T41" fmla="*/ 515 h 580"/>
                <a:gd name="T42" fmla="*/ 207 w 621"/>
                <a:gd name="T43" fmla="*/ 574 h 580"/>
                <a:gd name="T44" fmla="*/ 213 w 621"/>
                <a:gd name="T45" fmla="*/ 550 h 580"/>
                <a:gd name="T46" fmla="*/ 225 w 621"/>
                <a:gd name="T47" fmla="*/ 521 h 580"/>
                <a:gd name="T48" fmla="*/ 237 w 621"/>
                <a:gd name="T49" fmla="*/ 491 h 580"/>
                <a:gd name="T50" fmla="*/ 254 w 621"/>
                <a:gd name="T51" fmla="*/ 491 h 580"/>
                <a:gd name="T52" fmla="*/ 266 w 621"/>
                <a:gd name="T53" fmla="*/ 438 h 580"/>
                <a:gd name="T54" fmla="*/ 272 w 621"/>
                <a:gd name="T55" fmla="*/ 420 h 580"/>
                <a:gd name="T56" fmla="*/ 290 w 621"/>
                <a:gd name="T57" fmla="*/ 414 h 580"/>
                <a:gd name="T58" fmla="*/ 302 w 621"/>
                <a:gd name="T59" fmla="*/ 414 h 580"/>
                <a:gd name="T60" fmla="*/ 308 w 621"/>
                <a:gd name="T61" fmla="*/ 396 h 580"/>
                <a:gd name="T62" fmla="*/ 320 w 621"/>
                <a:gd name="T63" fmla="*/ 361 h 580"/>
                <a:gd name="T64" fmla="*/ 331 w 621"/>
                <a:gd name="T65" fmla="*/ 367 h 580"/>
                <a:gd name="T66" fmla="*/ 343 w 621"/>
                <a:gd name="T67" fmla="*/ 308 h 580"/>
                <a:gd name="T68" fmla="*/ 349 w 621"/>
                <a:gd name="T69" fmla="*/ 260 h 580"/>
                <a:gd name="T70" fmla="*/ 361 w 621"/>
                <a:gd name="T71" fmla="*/ 195 h 580"/>
                <a:gd name="T72" fmla="*/ 367 w 621"/>
                <a:gd name="T73" fmla="*/ 94 h 580"/>
                <a:gd name="T74" fmla="*/ 373 w 621"/>
                <a:gd name="T75" fmla="*/ 23 h 580"/>
                <a:gd name="T76" fmla="*/ 385 w 621"/>
                <a:gd name="T77" fmla="*/ 23 h 580"/>
                <a:gd name="T78" fmla="*/ 391 w 621"/>
                <a:gd name="T79" fmla="*/ 148 h 580"/>
                <a:gd name="T80" fmla="*/ 397 w 621"/>
                <a:gd name="T81" fmla="*/ 302 h 580"/>
                <a:gd name="T82" fmla="*/ 402 w 621"/>
                <a:gd name="T83" fmla="*/ 414 h 580"/>
                <a:gd name="T84" fmla="*/ 408 w 621"/>
                <a:gd name="T85" fmla="*/ 491 h 580"/>
                <a:gd name="T86" fmla="*/ 420 w 621"/>
                <a:gd name="T87" fmla="*/ 473 h 580"/>
                <a:gd name="T88" fmla="*/ 432 w 621"/>
                <a:gd name="T89" fmla="*/ 497 h 580"/>
                <a:gd name="T90" fmla="*/ 438 w 621"/>
                <a:gd name="T91" fmla="*/ 438 h 580"/>
                <a:gd name="T92" fmla="*/ 450 w 621"/>
                <a:gd name="T93" fmla="*/ 432 h 580"/>
                <a:gd name="T94" fmla="*/ 462 w 621"/>
                <a:gd name="T95" fmla="*/ 426 h 580"/>
                <a:gd name="T96" fmla="*/ 468 w 621"/>
                <a:gd name="T97" fmla="*/ 414 h 580"/>
                <a:gd name="T98" fmla="*/ 479 w 621"/>
                <a:gd name="T99" fmla="*/ 367 h 580"/>
                <a:gd name="T100" fmla="*/ 497 w 621"/>
                <a:gd name="T101" fmla="*/ 361 h 580"/>
                <a:gd name="T102" fmla="*/ 503 w 621"/>
                <a:gd name="T103" fmla="*/ 331 h 580"/>
                <a:gd name="T104" fmla="*/ 515 w 621"/>
                <a:gd name="T105" fmla="*/ 373 h 580"/>
                <a:gd name="T106" fmla="*/ 533 w 621"/>
                <a:gd name="T107" fmla="*/ 361 h 580"/>
                <a:gd name="T108" fmla="*/ 545 w 621"/>
                <a:gd name="T109" fmla="*/ 349 h 580"/>
                <a:gd name="T110" fmla="*/ 556 w 621"/>
                <a:gd name="T111" fmla="*/ 361 h 580"/>
                <a:gd name="T112" fmla="*/ 562 w 621"/>
                <a:gd name="T113" fmla="*/ 302 h 580"/>
                <a:gd name="T114" fmla="*/ 568 w 621"/>
                <a:gd name="T115" fmla="*/ 231 h 580"/>
                <a:gd name="T116" fmla="*/ 580 w 621"/>
                <a:gd name="T117" fmla="*/ 160 h 580"/>
                <a:gd name="T118" fmla="*/ 586 w 621"/>
                <a:gd name="T119" fmla="*/ 94 h 580"/>
                <a:gd name="T120" fmla="*/ 604 w 621"/>
                <a:gd name="T121" fmla="*/ 118 h 580"/>
                <a:gd name="T122" fmla="*/ 610 w 621"/>
                <a:gd name="T123" fmla="*/ 231 h 580"/>
                <a:gd name="T124" fmla="*/ 616 w 621"/>
                <a:gd name="T125" fmla="*/ 296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1" h="580">
                  <a:moveTo>
                    <a:pt x="0" y="379"/>
                  </a:moveTo>
                  <a:lnTo>
                    <a:pt x="0" y="384"/>
                  </a:lnTo>
                  <a:lnTo>
                    <a:pt x="0" y="390"/>
                  </a:lnTo>
                  <a:lnTo>
                    <a:pt x="0" y="402"/>
                  </a:lnTo>
                  <a:lnTo>
                    <a:pt x="0" y="408"/>
                  </a:lnTo>
                  <a:lnTo>
                    <a:pt x="0" y="420"/>
                  </a:lnTo>
                  <a:lnTo>
                    <a:pt x="0" y="432"/>
                  </a:lnTo>
                  <a:lnTo>
                    <a:pt x="0" y="444"/>
                  </a:lnTo>
                  <a:lnTo>
                    <a:pt x="6" y="455"/>
                  </a:lnTo>
                  <a:lnTo>
                    <a:pt x="6" y="461"/>
                  </a:lnTo>
                  <a:lnTo>
                    <a:pt x="6" y="473"/>
                  </a:lnTo>
                  <a:lnTo>
                    <a:pt x="6" y="491"/>
                  </a:lnTo>
                  <a:lnTo>
                    <a:pt x="6" y="503"/>
                  </a:lnTo>
                  <a:lnTo>
                    <a:pt x="6" y="509"/>
                  </a:lnTo>
                  <a:lnTo>
                    <a:pt x="6" y="515"/>
                  </a:lnTo>
                  <a:lnTo>
                    <a:pt x="6" y="521"/>
                  </a:lnTo>
                  <a:lnTo>
                    <a:pt x="12" y="527"/>
                  </a:lnTo>
                  <a:lnTo>
                    <a:pt x="12" y="532"/>
                  </a:lnTo>
                  <a:lnTo>
                    <a:pt x="12" y="538"/>
                  </a:lnTo>
                  <a:lnTo>
                    <a:pt x="12" y="544"/>
                  </a:lnTo>
                  <a:lnTo>
                    <a:pt x="12" y="550"/>
                  </a:lnTo>
                  <a:lnTo>
                    <a:pt x="12" y="556"/>
                  </a:lnTo>
                  <a:lnTo>
                    <a:pt x="12" y="562"/>
                  </a:lnTo>
                  <a:lnTo>
                    <a:pt x="12" y="568"/>
                  </a:lnTo>
                  <a:lnTo>
                    <a:pt x="12" y="574"/>
                  </a:lnTo>
                  <a:lnTo>
                    <a:pt x="18" y="580"/>
                  </a:lnTo>
                  <a:lnTo>
                    <a:pt x="18" y="574"/>
                  </a:lnTo>
                  <a:lnTo>
                    <a:pt x="18" y="568"/>
                  </a:lnTo>
                  <a:lnTo>
                    <a:pt x="18" y="562"/>
                  </a:lnTo>
                  <a:lnTo>
                    <a:pt x="18" y="568"/>
                  </a:lnTo>
                  <a:lnTo>
                    <a:pt x="24" y="568"/>
                  </a:lnTo>
                  <a:lnTo>
                    <a:pt x="24" y="562"/>
                  </a:lnTo>
                  <a:lnTo>
                    <a:pt x="24" y="556"/>
                  </a:lnTo>
                  <a:lnTo>
                    <a:pt x="24" y="550"/>
                  </a:lnTo>
                  <a:lnTo>
                    <a:pt x="24" y="556"/>
                  </a:lnTo>
                  <a:lnTo>
                    <a:pt x="30" y="556"/>
                  </a:lnTo>
                  <a:lnTo>
                    <a:pt x="30" y="562"/>
                  </a:lnTo>
                  <a:lnTo>
                    <a:pt x="30" y="556"/>
                  </a:lnTo>
                  <a:lnTo>
                    <a:pt x="35" y="556"/>
                  </a:lnTo>
                  <a:lnTo>
                    <a:pt x="35" y="550"/>
                  </a:lnTo>
                  <a:lnTo>
                    <a:pt x="35" y="544"/>
                  </a:lnTo>
                  <a:lnTo>
                    <a:pt x="35" y="550"/>
                  </a:lnTo>
                  <a:lnTo>
                    <a:pt x="41" y="556"/>
                  </a:lnTo>
                  <a:lnTo>
                    <a:pt x="41" y="544"/>
                  </a:lnTo>
                  <a:lnTo>
                    <a:pt x="41" y="538"/>
                  </a:lnTo>
                  <a:lnTo>
                    <a:pt x="41" y="532"/>
                  </a:lnTo>
                  <a:lnTo>
                    <a:pt x="41" y="527"/>
                  </a:lnTo>
                  <a:lnTo>
                    <a:pt x="41" y="521"/>
                  </a:lnTo>
                  <a:lnTo>
                    <a:pt x="47" y="515"/>
                  </a:lnTo>
                  <a:lnTo>
                    <a:pt x="47" y="509"/>
                  </a:lnTo>
                  <a:lnTo>
                    <a:pt x="47" y="503"/>
                  </a:lnTo>
                  <a:lnTo>
                    <a:pt x="47" y="509"/>
                  </a:lnTo>
                  <a:lnTo>
                    <a:pt x="47" y="515"/>
                  </a:lnTo>
                  <a:lnTo>
                    <a:pt x="47" y="521"/>
                  </a:lnTo>
                  <a:lnTo>
                    <a:pt x="53" y="515"/>
                  </a:lnTo>
                  <a:lnTo>
                    <a:pt x="53" y="509"/>
                  </a:lnTo>
                  <a:lnTo>
                    <a:pt x="53" y="503"/>
                  </a:lnTo>
                  <a:lnTo>
                    <a:pt x="53" y="497"/>
                  </a:lnTo>
                  <a:lnTo>
                    <a:pt x="59" y="497"/>
                  </a:lnTo>
                  <a:lnTo>
                    <a:pt x="59" y="491"/>
                  </a:lnTo>
                  <a:lnTo>
                    <a:pt x="59" y="485"/>
                  </a:lnTo>
                  <a:lnTo>
                    <a:pt x="59" y="479"/>
                  </a:lnTo>
                  <a:lnTo>
                    <a:pt x="59" y="473"/>
                  </a:lnTo>
                  <a:lnTo>
                    <a:pt x="59" y="461"/>
                  </a:lnTo>
                  <a:lnTo>
                    <a:pt x="59" y="455"/>
                  </a:lnTo>
                  <a:lnTo>
                    <a:pt x="59" y="450"/>
                  </a:lnTo>
                  <a:lnTo>
                    <a:pt x="59" y="444"/>
                  </a:lnTo>
                  <a:lnTo>
                    <a:pt x="65" y="438"/>
                  </a:lnTo>
                  <a:lnTo>
                    <a:pt x="65" y="432"/>
                  </a:lnTo>
                  <a:lnTo>
                    <a:pt x="65" y="438"/>
                  </a:lnTo>
                  <a:lnTo>
                    <a:pt x="65" y="444"/>
                  </a:lnTo>
                  <a:lnTo>
                    <a:pt x="65" y="450"/>
                  </a:lnTo>
                  <a:lnTo>
                    <a:pt x="71" y="455"/>
                  </a:lnTo>
                  <a:lnTo>
                    <a:pt x="71" y="461"/>
                  </a:lnTo>
                  <a:lnTo>
                    <a:pt x="71" y="455"/>
                  </a:lnTo>
                  <a:lnTo>
                    <a:pt x="71" y="450"/>
                  </a:lnTo>
                  <a:lnTo>
                    <a:pt x="71" y="444"/>
                  </a:lnTo>
                  <a:lnTo>
                    <a:pt x="77" y="438"/>
                  </a:lnTo>
                  <a:lnTo>
                    <a:pt x="77" y="432"/>
                  </a:lnTo>
                  <a:lnTo>
                    <a:pt x="77" y="426"/>
                  </a:lnTo>
                  <a:lnTo>
                    <a:pt x="77" y="432"/>
                  </a:lnTo>
                  <a:lnTo>
                    <a:pt x="77" y="426"/>
                  </a:lnTo>
                  <a:lnTo>
                    <a:pt x="77" y="420"/>
                  </a:lnTo>
                  <a:lnTo>
                    <a:pt x="77" y="426"/>
                  </a:lnTo>
                  <a:lnTo>
                    <a:pt x="83" y="426"/>
                  </a:lnTo>
                  <a:lnTo>
                    <a:pt x="83" y="432"/>
                  </a:lnTo>
                  <a:lnTo>
                    <a:pt x="83" y="438"/>
                  </a:lnTo>
                  <a:lnTo>
                    <a:pt x="83" y="444"/>
                  </a:lnTo>
                  <a:lnTo>
                    <a:pt x="83" y="450"/>
                  </a:lnTo>
                  <a:lnTo>
                    <a:pt x="83" y="455"/>
                  </a:lnTo>
                  <a:lnTo>
                    <a:pt x="83" y="461"/>
                  </a:lnTo>
                  <a:lnTo>
                    <a:pt x="83" y="455"/>
                  </a:lnTo>
                  <a:lnTo>
                    <a:pt x="83" y="450"/>
                  </a:lnTo>
                  <a:lnTo>
                    <a:pt x="89" y="450"/>
                  </a:lnTo>
                  <a:lnTo>
                    <a:pt x="89" y="444"/>
                  </a:lnTo>
                  <a:lnTo>
                    <a:pt x="89" y="438"/>
                  </a:lnTo>
                  <a:lnTo>
                    <a:pt x="89" y="432"/>
                  </a:lnTo>
                  <a:lnTo>
                    <a:pt x="89" y="426"/>
                  </a:lnTo>
                  <a:lnTo>
                    <a:pt x="95" y="420"/>
                  </a:lnTo>
                  <a:lnTo>
                    <a:pt x="95" y="414"/>
                  </a:lnTo>
                  <a:lnTo>
                    <a:pt x="95" y="420"/>
                  </a:lnTo>
                  <a:lnTo>
                    <a:pt x="95" y="426"/>
                  </a:lnTo>
                  <a:lnTo>
                    <a:pt x="95" y="432"/>
                  </a:lnTo>
                  <a:lnTo>
                    <a:pt x="95" y="444"/>
                  </a:lnTo>
                  <a:lnTo>
                    <a:pt x="95" y="450"/>
                  </a:lnTo>
                  <a:lnTo>
                    <a:pt x="101" y="455"/>
                  </a:lnTo>
                  <a:lnTo>
                    <a:pt x="101" y="461"/>
                  </a:lnTo>
                  <a:lnTo>
                    <a:pt x="101" y="455"/>
                  </a:lnTo>
                  <a:lnTo>
                    <a:pt x="101" y="450"/>
                  </a:lnTo>
                  <a:lnTo>
                    <a:pt x="101" y="444"/>
                  </a:lnTo>
                  <a:lnTo>
                    <a:pt x="101" y="438"/>
                  </a:lnTo>
                  <a:lnTo>
                    <a:pt x="106" y="438"/>
                  </a:lnTo>
                  <a:lnTo>
                    <a:pt x="106" y="432"/>
                  </a:lnTo>
                  <a:lnTo>
                    <a:pt x="106" y="438"/>
                  </a:lnTo>
                  <a:lnTo>
                    <a:pt x="106" y="444"/>
                  </a:lnTo>
                  <a:lnTo>
                    <a:pt x="106" y="450"/>
                  </a:lnTo>
                  <a:lnTo>
                    <a:pt x="112" y="450"/>
                  </a:lnTo>
                  <a:lnTo>
                    <a:pt x="112" y="444"/>
                  </a:lnTo>
                  <a:lnTo>
                    <a:pt x="112" y="438"/>
                  </a:lnTo>
                  <a:lnTo>
                    <a:pt x="112" y="432"/>
                  </a:lnTo>
                  <a:lnTo>
                    <a:pt x="112" y="426"/>
                  </a:lnTo>
                  <a:lnTo>
                    <a:pt x="112" y="420"/>
                  </a:lnTo>
                  <a:lnTo>
                    <a:pt x="112" y="414"/>
                  </a:lnTo>
                  <a:lnTo>
                    <a:pt x="118" y="408"/>
                  </a:lnTo>
                  <a:lnTo>
                    <a:pt x="118" y="402"/>
                  </a:lnTo>
                  <a:lnTo>
                    <a:pt x="118" y="396"/>
                  </a:lnTo>
                  <a:lnTo>
                    <a:pt x="118" y="390"/>
                  </a:lnTo>
                  <a:lnTo>
                    <a:pt x="124" y="384"/>
                  </a:lnTo>
                  <a:lnTo>
                    <a:pt x="124" y="379"/>
                  </a:lnTo>
                  <a:lnTo>
                    <a:pt x="124" y="373"/>
                  </a:lnTo>
                  <a:lnTo>
                    <a:pt x="124" y="367"/>
                  </a:lnTo>
                  <a:lnTo>
                    <a:pt x="124" y="373"/>
                  </a:lnTo>
                  <a:lnTo>
                    <a:pt x="124" y="367"/>
                  </a:lnTo>
                  <a:lnTo>
                    <a:pt x="130" y="367"/>
                  </a:lnTo>
                  <a:lnTo>
                    <a:pt x="130" y="373"/>
                  </a:lnTo>
                  <a:lnTo>
                    <a:pt x="130" y="367"/>
                  </a:lnTo>
                  <a:lnTo>
                    <a:pt x="130" y="361"/>
                  </a:lnTo>
                  <a:lnTo>
                    <a:pt x="136" y="361"/>
                  </a:lnTo>
                  <a:lnTo>
                    <a:pt x="136" y="355"/>
                  </a:lnTo>
                  <a:lnTo>
                    <a:pt x="136" y="349"/>
                  </a:lnTo>
                  <a:lnTo>
                    <a:pt x="136" y="343"/>
                  </a:lnTo>
                  <a:lnTo>
                    <a:pt x="136" y="337"/>
                  </a:lnTo>
                  <a:lnTo>
                    <a:pt x="136" y="331"/>
                  </a:lnTo>
                  <a:lnTo>
                    <a:pt x="136" y="325"/>
                  </a:lnTo>
                  <a:lnTo>
                    <a:pt x="142" y="319"/>
                  </a:lnTo>
                  <a:lnTo>
                    <a:pt x="142" y="308"/>
                  </a:lnTo>
                  <a:lnTo>
                    <a:pt x="142" y="302"/>
                  </a:lnTo>
                  <a:lnTo>
                    <a:pt x="142" y="296"/>
                  </a:lnTo>
                  <a:lnTo>
                    <a:pt x="142" y="290"/>
                  </a:lnTo>
                  <a:lnTo>
                    <a:pt x="142" y="278"/>
                  </a:lnTo>
                  <a:lnTo>
                    <a:pt x="142" y="266"/>
                  </a:lnTo>
                  <a:lnTo>
                    <a:pt x="142" y="260"/>
                  </a:lnTo>
                  <a:lnTo>
                    <a:pt x="142" y="248"/>
                  </a:lnTo>
                  <a:lnTo>
                    <a:pt x="148" y="242"/>
                  </a:lnTo>
                  <a:lnTo>
                    <a:pt x="148" y="236"/>
                  </a:lnTo>
                  <a:lnTo>
                    <a:pt x="148" y="231"/>
                  </a:lnTo>
                  <a:lnTo>
                    <a:pt x="148" y="225"/>
                  </a:lnTo>
                  <a:lnTo>
                    <a:pt x="148" y="219"/>
                  </a:lnTo>
                  <a:lnTo>
                    <a:pt x="148" y="213"/>
                  </a:lnTo>
                  <a:lnTo>
                    <a:pt x="148" y="207"/>
                  </a:lnTo>
                  <a:lnTo>
                    <a:pt x="148" y="201"/>
                  </a:lnTo>
                  <a:lnTo>
                    <a:pt x="154" y="195"/>
                  </a:lnTo>
                  <a:lnTo>
                    <a:pt x="154" y="189"/>
                  </a:lnTo>
                  <a:lnTo>
                    <a:pt x="154" y="183"/>
                  </a:lnTo>
                  <a:lnTo>
                    <a:pt x="154" y="171"/>
                  </a:lnTo>
                  <a:lnTo>
                    <a:pt x="154" y="165"/>
                  </a:lnTo>
                  <a:lnTo>
                    <a:pt x="154" y="154"/>
                  </a:lnTo>
                  <a:lnTo>
                    <a:pt x="154" y="148"/>
                  </a:lnTo>
                  <a:lnTo>
                    <a:pt x="154" y="142"/>
                  </a:lnTo>
                  <a:lnTo>
                    <a:pt x="160" y="136"/>
                  </a:lnTo>
                  <a:lnTo>
                    <a:pt x="160" y="124"/>
                  </a:lnTo>
                  <a:lnTo>
                    <a:pt x="160" y="112"/>
                  </a:lnTo>
                  <a:lnTo>
                    <a:pt x="160" y="100"/>
                  </a:lnTo>
                  <a:lnTo>
                    <a:pt x="160" y="89"/>
                  </a:lnTo>
                  <a:lnTo>
                    <a:pt x="160" y="71"/>
                  </a:lnTo>
                  <a:lnTo>
                    <a:pt x="160" y="65"/>
                  </a:lnTo>
                  <a:lnTo>
                    <a:pt x="160" y="53"/>
                  </a:lnTo>
                  <a:lnTo>
                    <a:pt x="160" y="41"/>
                  </a:lnTo>
                  <a:lnTo>
                    <a:pt x="160" y="29"/>
                  </a:lnTo>
                  <a:lnTo>
                    <a:pt x="160" y="23"/>
                  </a:lnTo>
                  <a:lnTo>
                    <a:pt x="166" y="17"/>
                  </a:lnTo>
                  <a:lnTo>
                    <a:pt x="166" y="12"/>
                  </a:lnTo>
                  <a:lnTo>
                    <a:pt x="166" y="6"/>
                  </a:lnTo>
                  <a:lnTo>
                    <a:pt x="172" y="0"/>
                  </a:lnTo>
                  <a:lnTo>
                    <a:pt x="172" y="6"/>
                  </a:lnTo>
                  <a:lnTo>
                    <a:pt x="172" y="12"/>
                  </a:lnTo>
                  <a:lnTo>
                    <a:pt x="172" y="23"/>
                  </a:lnTo>
                  <a:lnTo>
                    <a:pt x="178" y="29"/>
                  </a:lnTo>
                  <a:lnTo>
                    <a:pt x="178" y="41"/>
                  </a:lnTo>
                  <a:lnTo>
                    <a:pt x="178" y="53"/>
                  </a:lnTo>
                  <a:lnTo>
                    <a:pt x="178" y="59"/>
                  </a:lnTo>
                  <a:lnTo>
                    <a:pt x="178" y="65"/>
                  </a:lnTo>
                  <a:lnTo>
                    <a:pt x="178" y="71"/>
                  </a:lnTo>
                  <a:lnTo>
                    <a:pt x="178" y="77"/>
                  </a:lnTo>
                  <a:lnTo>
                    <a:pt x="178" y="89"/>
                  </a:lnTo>
                  <a:lnTo>
                    <a:pt x="178" y="94"/>
                  </a:lnTo>
                  <a:lnTo>
                    <a:pt x="183" y="100"/>
                  </a:lnTo>
                  <a:lnTo>
                    <a:pt x="183" y="112"/>
                  </a:lnTo>
                  <a:lnTo>
                    <a:pt x="183" y="124"/>
                  </a:lnTo>
                  <a:lnTo>
                    <a:pt x="183" y="142"/>
                  </a:lnTo>
                  <a:lnTo>
                    <a:pt x="183" y="154"/>
                  </a:lnTo>
                  <a:lnTo>
                    <a:pt x="183" y="165"/>
                  </a:lnTo>
                  <a:lnTo>
                    <a:pt x="183" y="183"/>
                  </a:lnTo>
                  <a:lnTo>
                    <a:pt x="183" y="207"/>
                  </a:lnTo>
                  <a:lnTo>
                    <a:pt x="183" y="231"/>
                  </a:lnTo>
                  <a:lnTo>
                    <a:pt x="183" y="254"/>
                  </a:lnTo>
                  <a:lnTo>
                    <a:pt x="183" y="266"/>
                  </a:lnTo>
                  <a:lnTo>
                    <a:pt x="189" y="284"/>
                  </a:lnTo>
                  <a:lnTo>
                    <a:pt x="189" y="302"/>
                  </a:lnTo>
                  <a:lnTo>
                    <a:pt x="189" y="313"/>
                  </a:lnTo>
                  <a:lnTo>
                    <a:pt x="189" y="319"/>
                  </a:lnTo>
                  <a:lnTo>
                    <a:pt x="189" y="331"/>
                  </a:lnTo>
                  <a:lnTo>
                    <a:pt x="189" y="343"/>
                  </a:lnTo>
                  <a:lnTo>
                    <a:pt x="189" y="355"/>
                  </a:lnTo>
                  <a:lnTo>
                    <a:pt x="189" y="367"/>
                  </a:lnTo>
                  <a:lnTo>
                    <a:pt x="189" y="379"/>
                  </a:lnTo>
                  <a:lnTo>
                    <a:pt x="189" y="384"/>
                  </a:lnTo>
                  <a:lnTo>
                    <a:pt x="189" y="396"/>
                  </a:lnTo>
                  <a:lnTo>
                    <a:pt x="189" y="408"/>
                  </a:lnTo>
                  <a:lnTo>
                    <a:pt x="195" y="426"/>
                  </a:lnTo>
                  <a:lnTo>
                    <a:pt x="195" y="438"/>
                  </a:lnTo>
                  <a:lnTo>
                    <a:pt x="195" y="450"/>
                  </a:lnTo>
                  <a:lnTo>
                    <a:pt x="195" y="461"/>
                  </a:lnTo>
                  <a:lnTo>
                    <a:pt x="195" y="473"/>
                  </a:lnTo>
                  <a:lnTo>
                    <a:pt x="195" y="479"/>
                  </a:lnTo>
                  <a:lnTo>
                    <a:pt x="195" y="485"/>
                  </a:lnTo>
                  <a:lnTo>
                    <a:pt x="195" y="491"/>
                  </a:lnTo>
                  <a:lnTo>
                    <a:pt x="195" y="497"/>
                  </a:lnTo>
                  <a:lnTo>
                    <a:pt x="195" y="503"/>
                  </a:lnTo>
                  <a:lnTo>
                    <a:pt x="201" y="509"/>
                  </a:lnTo>
                  <a:lnTo>
                    <a:pt x="201" y="515"/>
                  </a:lnTo>
                  <a:lnTo>
                    <a:pt x="201" y="521"/>
                  </a:lnTo>
                  <a:lnTo>
                    <a:pt x="201" y="532"/>
                  </a:lnTo>
                  <a:lnTo>
                    <a:pt x="201" y="538"/>
                  </a:lnTo>
                  <a:lnTo>
                    <a:pt x="201" y="544"/>
                  </a:lnTo>
                  <a:lnTo>
                    <a:pt x="201" y="550"/>
                  </a:lnTo>
                  <a:lnTo>
                    <a:pt x="201" y="556"/>
                  </a:lnTo>
                  <a:lnTo>
                    <a:pt x="201" y="562"/>
                  </a:lnTo>
                  <a:lnTo>
                    <a:pt x="207" y="568"/>
                  </a:lnTo>
                  <a:lnTo>
                    <a:pt x="207" y="574"/>
                  </a:lnTo>
                  <a:lnTo>
                    <a:pt x="207" y="580"/>
                  </a:lnTo>
                  <a:lnTo>
                    <a:pt x="207" y="574"/>
                  </a:lnTo>
                  <a:lnTo>
                    <a:pt x="207" y="568"/>
                  </a:lnTo>
                  <a:lnTo>
                    <a:pt x="207" y="562"/>
                  </a:lnTo>
                  <a:lnTo>
                    <a:pt x="207" y="556"/>
                  </a:lnTo>
                  <a:lnTo>
                    <a:pt x="213" y="562"/>
                  </a:lnTo>
                  <a:lnTo>
                    <a:pt x="213" y="568"/>
                  </a:lnTo>
                  <a:lnTo>
                    <a:pt x="213" y="574"/>
                  </a:lnTo>
                  <a:lnTo>
                    <a:pt x="213" y="580"/>
                  </a:lnTo>
                  <a:lnTo>
                    <a:pt x="213" y="574"/>
                  </a:lnTo>
                  <a:lnTo>
                    <a:pt x="213" y="568"/>
                  </a:lnTo>
                  <a:lnTo>
                    <a:pt x="213" y="562"/>
                  </a:lnTo>
                  <a:lnTo>
                    <a:pt x="213" y="550"/>
                  </a:lnTo>
                  <a:lnTo>
                    <a:pt x="213" y="538"/>
                  </a:lnTo>
                  <a:lnTo>
                    <a:pt x="213" y="532"/>
                  </a:lnTo>
                  <a:lnTo>
                    <a:pt x="213" y="527"/>
                  </a:lnTo>
                  <a:lnTo>
                    <a:pt x="219" y="527"/>
                  </a:lnTo>
                  <a:lnTo>
                    <a:pt x="219" y="521"/>
                  </a:lnTo>
                  <a:lnTo>
                    <a:pt x="219" y="527"/>
                  </a:lnTo>
                  <a:lnTo>
                    <a:pt x="219" y="521"/>
                  </a:lnTo>
                  <a:lnTo>
                    <a:pt x="219" y="515"/>
                  </a:lnTo>
                  <a:lnTo>
                    <a:pt x="225" y="509"/>
                  </a:lnTo>
                  <a:lnTo>
                    <a:pt x="225" y="515"/>
                  </a:lnTo>
                  <a:lnTo>
                    <a:pt x="225" y="521"/>
                  </a:lnTo>
                  <a:lnTo>
                    <a:pt x="225" y="527"/>
                  </a:lnTo>
                  <a:lnTo>
                    <a:pt x="225" y="521"/>
                  </a:lnTo>
                  <a:lnTo>
                    <a:pt x="225" y="515"/>
                  </a:lnTo>
                  <a:lnTo>
                    <a:pt x="231" y="521"/>
                  </a:lnTo>
                  <a:lnTo>
                    <a:pt x="231" y="515"/>
                  </a:lnTo>
                  <a:lnTo>
                    <a:pt x="231" y="509"/>
                  </a:lnTo>
                  <a:lnTo>
                    <a:pt x="237" y="503"/>
                  </a:lnTo>
                  <a:lnTo>
                    <a:pt x="237" y="497"/>
                  </a:lnTo>
                  <a:lnTo>
                    <a:pt x="237" y="491"/>
                  </a:lnTo>
                  <a:lnTo>
                    <a:pt x="237" y="485"/>
                  </a:lnTo>
                  <a:lnTo>
                    <a:pt x="237" y="491"/>
                  </a:lnTo>
                  <a:lnTo>
                    <a:pt x="237" y="485"/>
                  </a:lnTo>
                  <a:lnTo>
                    <a:pt x="243" y="485"/>
                  </a:lnTo>
                  <a:lnTo>
                    <a:pt x="243" y="479"/>
                  </a:lnTo>
                  <a:lnTo>
                    <a:pt x="243" y="473"/>
                  </a:lnTo>
                  <a:lnTo>
                    <a:pt x="249" y="473"/>
                  </a:lnTo>
                  <a:lnTo>
                    <a:pt x="249" y="479"/>
                  </a:lnTo>
                  <a:lnTo>
                    <a:pt x="249" y="485"/>
                  </a:lnTo>
                  <a:lnTo>
                    <a:pt x="249" y="479"/>
                  </a:lnTo>
                  <a:lnTo>
                    <a:pt x="249" y="485"/>
                  </a:lnTo>
                  <a:lnTo>
                    <a:pt x="249" y="491"/>
                  </a:lnTo>
                  <a:lnTo>
                    <a:pt x="254" y="491"/>
                  </a:lnTo>
                  <a:lnTo>
                    <a:pt x="254" y="485"/>
                  </a:lnTo>
                  <a:lnTo>
                    <a:pt x="254" y="479"/>
                  </a:lnTo>
                  <a:lnTo>
                    <a:pt x="254" y="485"/>
                  </a:lnTo>
                  <a:lnTo>
                    <a:pt x="260" y="473"/>
                  </a:lnTo>
                  <a:lnTo>
                    <a:pt x="260" y="461"/>
                  </a:lnTo>
                  <a:lnTo>
                    <a:pt x="260" y="455"/>
                  </a:lnTo>
                  <a:lnTo>
                    <a:pt x="260" y="444"/>
                  </a:lnTo>
                  <a:lnTo>
                    <a:pt x="260" y="432"/>
                  </a:lnTo>
                  <a:lnTo>
                    <a:pt x="260" y="438"/>
                  </a:lnTo>
                  <a:lnTo>
                    <a:pt x="260" y="432"/>
                  </a:lnTo>
                  <a:lnTo>
                    <a:pt x="266" y="438"/>
                  </a:lnTo>
                  <a:lnTo>
                    <a:pt x="266" y="444"/>
                  </a:lnTo>
                  <a:lnTo>
                    <a:pt x="266" y="438"/>
                  </a:lnTo>
                  <a:lnTo>
                    <a:pt x="266" y="444"/>
                  </a:lnTo>
                  <a:lnTo>
                    <a:pt x="266" y="450"/>
                  </a:lnTo>
                  <a:lnTo>
                    <a:pt x="266" y="455"/>
                  </a:lnTo>
                  <a:lnTo>
                    <a:pt x="272" y="450"/>
                  </a:lnTo>
                  <a:lnTo>
                    <a:pt x="272" y="444"/>
                  </a:lnTo>
                  <a:lnTo>
                    <a:pt x="272" y="438"/>
                  </a:lnTo>
                  <a:lnTo>
                    <a:pt x="272" y="432"/>
                  </a:lnTo>
                  <a:lnTo>
                    <a:pt x="272" y="426"/>
                  </a:lnTo>
                  <a:lnTo>
                    <a:pt x="272" y="420"/>
                  </a:lnTo>
                  <a:lnTo>
                    <a:pt x="278" y="414"/>
                  </a:lnTo>
                  <a:lnTo>
                    <a:pt x="278" y="408"/>
                  </a:lnTo>
                  <a:lnTo>
                    <a:pt x="278" y="402"/>
                  </a:lnTo>
                  <a:lnTo>
                    <a:pt x="278" y="396"/>
                  </a:lnTo>
                  <a:lnTo>
                    <a:pt x="284" y="396"/>
                  </a:lnTo>
                  <a:lnTo>
                    <a:pt x="284" y="390"/>
                  </a:lnTo>
                  <a:lnTo>
                    <a:pt x="284" y="396"/>
                  </a:lnTo>
                  <a:lnTo>
                    <a:pt x="284" y="402"/>
                  </a:lnTo>
                  <a:lnTo>
                    <a:pt x="290" y="402"/>
                  </a:lnTo>
                  <a:lnTo>
                    <a:pt x="290" y="408"/>
                  </a:lnTo>
                  <a:lnTo>
                    <a:pt x="290" y="414"/>
                  </a:lnTo>
                  <a:lnTo>
                    <a:pt x="290" y="408"/>
                  </a:lnTo>
                  <a:lnTo>
                    <a:pt x="290" y="402"/>
                  </a:lnTo>
                  <a:lnTo>
                    <a:pt x="290" y="396"/>
                  </a:lnTo>
                  <a:lnTo>
                    <a:pt x="296" y="396"/>
                  </a:lnTo>
                  <a:lnTo>
                    <a:pt x="296" y="402"/>
                  </a:lnTo>
                  <a:lnTo>
                    <a:pt x="296" y="408"/>
                  </a:lnTo>
                  <a:lnTo>
                    <a:pt x="296" y="414"/>
                  </a:lnTo>
                  <a:lnTo>
                    <a:pt x="296" y="420"/>
                  </a:lnTo>
                  <a:lnTo>
                    <a:pt x="296" y="426"/>
                  </a:lnTo>
                  <a:lnTo>
                    <a:pt x="296" y="420"/>
                  </a:lnTo>
                  <a:lnTo>
                    <a:pt x="302" y="414"/>
                  </a:lnTo>
                  <a:lnTo>
                    <a:pt x="302" y="408"/>
                  </a:lnTo>
                  <a:lnTo>
                    <a:pt x="302" y="396"/>
                  </a:lnTo>
                  <a:lnTo>
                    <a:pt x="302" y="390"/>
                  </a:lnTo>
                  <a:lnTo>
                    <a:pt x="302" y="384"/>
                  </a:lnTo>
                  <a:lnTo>
                    <a:pt x="302" y="390"/>
                  </a:lnTo>
                  <a:lnTo>
                    <a:pt x="302" y="396"/>
                  </a:lnTo>
                  <a:lnTo>
                    <a:pt x="302" y="402"/>
                  </a:lnTo>
                  <a:lnTo>
                    <a:pt x="302" y="408"/>
                  </a:lnTo>
                  <a:lnTo>
                    <a:pt x="308" y="408"/>
                  </a:lnTo>
                  <a:lnTo>
                    <a:pt x="308" y="402"/>
                  </a:lnTo>
                  <a:lnTo>
                    <a:pt x="308" y="396"/>
                  </a:lnTo>
                  <a:lnTo>
                    <a:pt x="308" y="390"/>
                  </a:lnTo>
                  <a:lnTo>
                    <a:pt x="308" y="384"/>
                  </a:lnTo>
                  <a:lnTo>
                    <a:pt x="314" y="390"/>
                  </a:lnTo>
                  <a:lnTo>
                    <a:pt x="314" y="384"/>
                  </a:lnTo>
                  <a:lnTo>
                    <a:pt x="320" y="384"/>
                  </a:lnTo>
                  <a:lnTo>
                    <a:pt x="320" y="390"/>
                  </a:lnTo>
                  <a:lnTo>
                    <a:pt x="320" y="384"/>
                  </a:lnTo>
                  <a:lnTo>
                    <a:pt x="320" y="379"/>
                  </a:lnTo>
                  <a:lnTo>
                    <a:pt x="320" y="373"/>
                  </a:lnTo>
                  <a:lnTo>
                    <a:pt x="320" y="367"/>
                  </a:lnTo>
                  <a:lnTo>
                    <a:pt x="320" y="361"/>
                  </a:lnTo>
                  <a:lnTo>
                    <a:pt x="320" y="355"/>
                  </a:lnTo>
                  <a:lnTo>
                    <a:pt x="326" y="355"/>
                  </a:lnTo>
                  <a:lnTo>
                    <a:pt x="326" y="361"/>
                  </a:lnTo>
                  <a:lnTo>
                    <a:pt x="326" y="367"/>
                  </a:lnTo>
                  <a:lnTo>
                    <a:pt x="326" y="373"/>
                  </a:lnTo>
                  <a:lnTo>
                    <a:pt x="326" y="379"/>
                  </a:lnTo>
                  <a:lnTo>
                    <a:pt x="326" y="384"/>
                  </a:lnTo>
                  <a:lnTo>
                    <a:pt x="326" y="390"/>
                  </a:lnTo>
                  <a:lnTo>
                    <a:pt x="331" y="384"/>
                  </a:lnTo>
                  <a:lnTo>
                    <a:pt x="331" y="373"/>
                  </a:lnTo>
                  <a:lnTo>
                    <a:pt x="331" y="367"/>
                  </a:lnTo>
                  <a:lnTo>
                    <a:pt x="331" y="361"/>
                  </a:lnTo>
                  <a:lnTo>
                    <a:pt x="331" y="355"/>
                  </a:lnTo>
                  <a:lnTo>
                    <a:pt x="331" y="349"/>
                  </a:lnTo>
                  <a:lnTo>
                    <a:pt x="331" y="343"/>
                  </a:lnTo>
                  <a:lnTo>
                    <a:pt x="337" y="343"/>
                  </a:lnTo>
                  <a:lnTo>
                    <a:pt x="337" y="337"/>
                  </a:lnTo>
                  <a:lnTo>
                    <a:pt x="337" y="331"/>
                  </a:lnTo>
                  <a:lnTo>
                    <a:pt x="337" y="325"/>
                  </a:lnTo>
                  <a:lnTo>
                    <a:pt x="337" y="319"/>
                  </a:lnTo>
                  <a:lnTo>
                    <a:pt x="337" y="313"/>
                  </a:lnTo>
                  <a:lnTo>
                    <a:pt x="343" y="308"/>
                  </a:lnTo>
                  <a:lnTo>
                    <a:pt x="343" y="302"/>
                  </a:lnTo>
                  <a:lnTo>
                    <a:pt x="343" y="296"/>
                  </a:lnTo>
                  <a:lnTo>
                    <a:pt x="343" y="290"/>
                  </a:lnTo>
                  <a:lnTo>
                    <a:pt x="343" y="296"/>
                  </a:lnTo>
                  <a:lnTo>
                    <a:pt x="343" y="302"/>
                  </a:lnTo>
                  <a:lnTo>
                    <a:pt x="343" y="296"/>
                  </a:lnTo>
                  <a:lnTo>
                    <a:pt x="349" y="290"/>
                  </a:lnTo>
                  <a:lnTo>
                    <a:pt x="349" y="284"/>
                  </a:lnTo>
                  <a:lnTo>
                    <a:pt x="349" y="278"/>
                  </a:lnTo>
                  <a:lnTo>
                    <a:pt x="349" y="272"/>
                  </a:lnTo>
                  <a:lnTo>
                    <a:pt x="349" y="260"/>
                  </a:lnTo>
                  <a:lnTo>
                    <a:pt x="349" y="254"/>
                  </a:lnTo>
                  <a:lnTo>
                    <a:pt x="349" y="248"/>
                  </a:lnTo>
                  <a:lnTo>
                    <a:pt x="349" y="242"/>
                  </a:lnTo>
                  <a:lnTo>
                    <a:pt x="355" y="242"/>
                  </a:lnTo>
                  <a:lnTo>
                    <a:pt x="355" y="236"/>
                  </a:lnTo>
                  <a:lnTo>
                    <a:pt x="355" y="231"/>
                  </a:lnTo>
                  <a:lnTo>
                    <a:pt x="355" y="225"/>
                  </a:lnTo>
                  <a:lnTo>
                    <a:pt x="355" y="213"/>
                  </a:lnTo>
                  <a:lnTo>
                    <a:pt x="355" y="207"/>
                  </a:lnTo>
                  <a:lnTo>
                    <a:pt x="355" y="201"/>
                  </a:lnTo>
                  <a:lnTo>
                    <a:pt x="361" y="195"/>
                  </a:lnTo>
                  <a:lnTo>
                    <a:pt x="361" y="183"/>
                  </a:lnTo>
                  <a:lnTo>
                    <a:pt x="361" y="177"/>
                  </a:lnTo>
                  <a:lnTo>
                    <a:pt x="361" y="171"/>
                  </a:lnTo>
                  <a:lnTo>
                    <a:pt x="361" y="160"/>
                  </a:lnTo>
                  <a:lnTo>
                    <a:pt x="361" y="154"/>
                  </a:lnTo>
                  <a:lnTo>
                    <a:pt x="361" y="136"/>
                  </a:lnTo>
                  <a:lnTo>
                    <a:pt x="361" y="124"/>
                  </a:lnTo>
                  <a:lnTo>
                    <a:pt x="361" y="118"/>
                  </a:lnTo>
                  <a:lnTo>
                    <a:pt x="361" y="112"/>
                  </a:lnTo>
                  <a:lnTo>
                    <a:pt x="361" y="106"/>
                  </a:lnTo>
                  <a:lnTo>
                    <a:pt x="367" y="94"/>
                  </a:lnTo>
                  <a:lnTo>
                    <a:pt x="367" y="89"/>
                  </a:lnTo>
                  <a:lnTo>
                    <a:pt x="367" y="83"/>
                  </a:lnTo>
                  <a:lnTo>
                    <a:pt x="367" y="77"/>
                  </a:lnTo>
                  <a:lnTo>
                    <a:pt x="367" y="71"/>
                  </a:lnTo>
                  <a:lnTo>
                    <a:pt x="367" y="59"/>
                  </a:lnTo>
                  <a:lnTo>
                    <a:pt x="367" y="53"/>
                  </a:lnTo>
                  <a:lnTo>
                    <a:pt x="367" y="47"/>
                  </a:lnTo>
                  <a:lnTo>
                    <a:pt x="373" y="41"/>
                  </a:lnTo>
                  <a:lnTo>
                    <a:pt x="373" y="35"/>
                  </a:lnTo>
                  <a:lnTo>
                    <a:pt x="373" y="29"/>
                  </a:lnTo>
                  <a:lnTo>
                    <a:pt x="373" y="23"/>
                  </a:lnTo>
                  <a:lnTo>
                    <a:pt x="373" y="17"/>
                  </a:lnTo>
                  <a:lnTo>
                    <a:pt x="373" y="12"/>
                  </a:lnTo>
                  <a:lnTo>
                    <a:pt x="373" y="6"/>
                  </a:lnTo>
                  <a:lnTo>
                    <a:pt x="373" y="0"/>
                  </a:lnTo>
                  <a:lnTo>
                    <a:pt x="379" y="6"/>
                  </a:lnTo>
                  <a:lnTo>
                    <a:pt x="379" y="12"/>
                  </a:lnTo>
                  <a:lnTo>
                    <a:pt x="379" y="17"/>
                  </a:lnTo>
                  <a:lnTo>
                    <a:pt x="379" y="12"/>
                  </a:lnTo>
                  <a:lnTo>
                    <a:pt x="385" y="12"/>
                  </a:lnTo>
                  <a:lnTo>
                    <a:pt x="385" y="17"/>
                  </a:lnTo>
                  <a:lnTo>
                    <a:pt x="385" y="23"/>
                  </a:lnTo>
                  <a:lnTo>
                    <a:pt x="385" y="29"/>
                  </a:lnTo>
                  <a:lnTo>
                    <a:pt x="385" y="35"/>
                  </a:lnTo>
                  <a:lnTo>
                    <a:pt x="385" y="41"/>
                  </a:lnTo>
                  <a:lnTo>
                    <a:pt x="385" y="53"/>
                  </a:lnTo>
                  <a:lnTo>
                    <a:pt x="385" y="71"/>
                  </a:lnTo>
                  <a:lnTo>
                    <a:pt x="385" y="83"/>
                  </a:lnTo>
                  <a:lnTo>
                    <a:pt x="391" y="100"/>
                  </a:lnTo>
                  <a:lnTo>
                    <a:pt x="391" y="118"/>
                  </a:lnTo>
                  <a:lnTo>
                    <a:pt x="391" y="130"/>
                  </a:lnTo>
                  <a:lnTo>
                    <a:pt x="391" y="142"/>
                  </a:lnTo>
                  <a:lnTo>
                    <a:pt x="391" y="148"/>
                  </a:lnTo>
                  <a:lnTo>
                    <a:pt x="391" y="154"/>
                  </a:lnTo>
                  <a:lnTo>
                    <a:pt x="391" y="160"/>
                  </a:lnTo>
                  <a:lnTo>
                    <a:pt x="391" y="171"/>
                  </a:lnTo>
                  <a:lnTo>
                    <a:pt x="391" y="189"/>
                  </a:lnTo>
                  <a:lnTo>
                    <a:pt x="391" y="207"/>
                  </a:lnTo>
                  <a:lnTo>
                    <a:pt x="391" y="219"/>
                  </a:lnTo>
                  <a:lnTo>
                    <a:pt x="397" y="242"/>
                  </a:lnTo>
                  <a:lnTo>
                    <a:pt x="397" y="266"/>
                  </a:lnTo>
                  <a:lnTo>
                    <a:pt x="397" y="278"/>
                  </a:lnTo>
                  <a:lnTo>
                    <a:pt x="397" y="296"/>
                  </a:lnTo>
                  <a:lnTo>
                    <a:pt x="397" y="302"/>
                  </a:lnTo>
                  <a:lnTo>
                    <a:pt x="397" y="313"/>
                  </a:lnTo>
                  <a:lnTo>
                    <a:pt x="397" y="325"/>
                  </a:lnTo>
                  <a:lnTo>
                    <a:pt x="397" y="337"/>
                  </a:lnTo>
                  <a:lnTo>
                    <a:pt x="397" y="349"/>
                  </a:lnTo>
                  <a:lnTo>
                    <a:pt x="397" y="355"/>
                  </a:lnTo>
                  <a:lnTo>
                    <a:pt x="397" y="361"/>
                  </a:lnTo>
                  <a:lnTo>
                    <a:pt x="397" y="367"/>
                  </a:lnTo>
                  <a:lnTo>
                    <a:pt x="402" y="379"/>
                  </a:lnTo>
                  <a:lnTo>
                    <a:pt x="402" y="390"/>
                  </a:lnTo>
                  <a:lnTo>
                    <a:pt x="402" y="402"/>
                  </a:lnTo>
                  <a:lnTo>
                    <a:pt x="402" y="414"/>
                  </a:lnTo>
                  <a:lnTo>
                    <a:pt x="402" y="426"/>
                  </a:lnTo>
                  <a:lnTo>
                    <a:pt x="402" y="438"/>
                  </a:lnTo>
                  <a:lnTo>
                    <a:pt x="402" y="444"/>
                  </a:lnTo>
                  <a:lnTo>
                    <a:pt x="402" y="455"/>
                  </a:lnTo>
                  <a:lnTo>
                    <a:pt x="402" y="461"/>
                  </a:lnTo>
                  <a:lnTo>
                    <a:pt x="402" y="473"/>
                  </a:lnTo>
                  <a:lnTo>
                    <a:pt x="402" y="479"/>
                  </a:lnTo>
                  <a:lnTo>
                    <a:pt x="408" y="485"/>
                  </a:lnTo>
                  <a:lnTo>
                    <a:pt x="408" y="491"/>
                  </a:lnTo>
                  <a:lnTo>
                    <a:pt x="408" y="497"/>
                  </a:lnTo>
                  <a:lnTo>
                    <a:pt x="408" y="491"/>
                  </a:lnTo>
                  <a:lnTo>
                    <a:pt x="408" y="497"/>
                  </a:lnTo>
                  <a:lnTo>
                    <a:pt x="414" y="503"/>
                  </a:lnTo>
                  <a:lnTo>
                    <a:pt x="414" y="509"/>
                  </a:lnTo>
                  <a:lnTo>
                    <a:pt x="414" y="503"/>
                  </a:lnTo>
                  <a:lnTo>
                    <a:pt x="414" y="497"/>
                  </a:lnTo>
                  <a:lnTo>
                    <a:pt x="420" y="497"/>
                  </a:lnTo>
                  <a:lnTo>
                    <a:pt x="420" y="503"/>
                  </a:lnTo>
                  <a:lnTo>
                    <a:pt x="420" y="497"/>
                  </a:lnTo>
                  <a:lnTo>
                    <a:pt x="420" y="491"/>
                  </a:lnTo>
                  <a:lnTo>
                    <a:pt x="420" y="479"/>
                  </a:lnTo>
                  <a:lnTo>
                    <a:pt x="420" y="473"/>
                  </a:lnTo>
                  <a:lnTo>
                    <a:pt x="426" y="467"/>
                  </a:lnTo>
                  <a:lnTo>
                    <a:pt x="426" y="473"/>
                  </a:lnTo>
                  <a:lnTo>
                    <a:pt x="426" y="479"/>
                  </a:lnTo>
                  <a:lnTo>
                    <a:pt x="426" y="485"/>
                  </a:lnTo>
                  <a:lnTo>
                    <a:pt x="426" y="491"/>
                  </a:lnTo>
                  <a:lnTo>
                    <a:pt x="426" y="497"/>
                  </a:lnTo>
                  <a:lnTo>
                    <a:pt x="426" y="503"/>
                  </a:lnTo>
                  <a:lnTo>
                    <a:pt x="426" y="497"/>
                  </a:lnTo>
                  <a:lnTo>
                    <a:pt x="426" y="491"/>
                  </a:lnTo>
                  <a:lnTo>
                    <a:pt x="432" y="491"/>
                  </a:lnTo>
                  <a:lnTo>
                    <a:pt x="432" y="497"/>
                  </a:lnTo>
                  <a:lnTo>
                    <a:pt x="432" y="503"/>
                  </a:lnTo>
                  <a:lnTo>
                    <a:pt x="432" y="497"/>
                  </a:lnTo>
                  <a:lnTo>
                    <a:pt x="432" y="491"/>
                  </a:lnTo>
                  <a:lnTo>
                    <a:pt x="432" y="479"/>
                  </a:lnTo>
                  <a:lnTo>
                    <a:pt x="432" y="473"/>
                  </a:lnTo>
                  <a:lnTo>
                    <a:pt x="432" y="467"/>
                  </a:lnTo>
                  <a:lnTo>
                    <a:pt x="432" y="461"/>
                  </a:lnTo>
                  <a:lnTo>
                    <a:pt x="438" y="455"/>
                  </a:lnTo>
                  <a:lnTo>
                    <a:pt x="438" y="450"/>
                  </a:lnTo>
                  <a:lnTo>
                    <a:pt x="438" y="444"/>
                  </a:lnTo>
                  <a:lnTo>
                    <a:pt x="438" y="438"/>
                  </a:lnTo>
                  <a:lnTo>
                    <a:pt x="438" y="432"/>
                  </a:lnTo>
                  <a:lnTo>
                    <a:pt x="444" y="432"/>
                  </a:lnTo>
                  <a:lnTo>
                    <a:pt x="444" y="438"/>
                  </a:lnTo>
                  <a:lnTo>
                    <a:pt x="444" y="432"/>
                  </a:lnTo>
                  <a:lnTo>
                    <a:pt x="444" y="426"/>
                  </a:lnTo>
                  <a:lnTo>
                    <a:pt x="444" y="420"/>
                  </a:lnTo>
                  <a:lnTo>
                    <a:pt x="444" y="426"/>
                  </a:lnTo>
                  <a:lnTo>
                    <a:pt x="450" y="426"/>
                  </a:lnTo>
                  <a:lnTo>
                    <a:pt x="450" y="432"/>
                  </a:lnTo>
                  <a:lnTo>
                    <a:pt x="450" y="426"/>
                  </a:lnTo>
                  <a:lnTo>
                    <a:pt x="450" y="432"/>
                  </a:lnTo>
                  <a:lnTo>
                    <a:pt x="456" y="438"/>
                  </a:lnTo>
                  <a:lnTo>
                    <a:pt x="456" y="432"/>
                  </a:lnTo>
                  <a:lnTo>
                    <a:pt x="456" y="438"/>
                  </a:lnTo>
                  <a:lnTo>
                    <a:pt x="456" y="444"/>
                  </a:lnTo>
                  <a:lnTo>
                    <a:pt x="456" y="450"/>
                  </a:lnTo>
                  <a:lnTo>
                    <a:pt x="456" y="455"/>
                  </a:lnTo>
                  <a:lnTo>
                    <a:pt x="462" y="455"/>
                  </a:lnTo>
                  <a:lnTo>
                    <a:pt x="462" y="450"/>
                  </a:lnTo>
                  <a:lnTo>
                    <a:pt x="462" y="444"/>
                  </a:lnTo>
                  <a:lnTo>
                    <a:pt x="462" y="432"/>
                  </a:lnTo>
                  <a:lnTo>
                    <a:pt x="462" y="426"/>
                  </a:lnTo>
                  <a:lnTo>
                    <a:pt x="462" y="420"/>
                  </a:lnTo>
                  <a:lnTo>
                    <a:pt x="462" y="414"/>
                  </a:lnTo>
                  <a:lnTo>
                    <a:pt x="462" y="402"/>
                  </a:lnTo>
                  <a:lnTo>
                    <a:pt x="462" y="396"/>
                  </a:lnTo>
                  <a:lnTo>
                    <a:pt x="462" y="402"/>
                  </a:lnTo>
                  <a:lnTo>
                    <a:pt x="468" y="408"/>
                  </a:lnTo>
                  <a:lnTo>
                    <a:pt x="468" y="402"/>
                  </a:lnTo>
                  <a:lnTo>
                    <a:pt x="468" y="408"/>
                  </a:lnTo>
                  <a:lnTo>
                    <a:pt x="468" y="414"/>
                  </a:lnTo>
                  <a:lnTo>
                    <a:pt x="468" y="420"/>
                  </a:lnTo>
                  <a:lnTo>
                    <a:pt x="468" y="414"/>
                  </a:lnTo>
                  <a:lnTo>
                    <a:pt x="474" y="414"/>
                  </a:lnTo>
                  <a:lnTo>
                    <a:pt x="474" y="408"/>
                  </a:lnTo>
                  <a:lnTo>
                    <a:pt x="474" y="402"/>
                  </a:lnTo>
                  <a:lnTo>
                    <a:pt x="474" y="396"/>
                  </a:lnTo>
                  <a:lnTo>
                    <a:pt x="474" y="390"/>
                  </a:lnTo>
                  <a:lnTo>
                    <a:pt x="474" y="384"/>
                  </a:lnTo>
                  <a:lnTo>
                    <a:pt x="474" y="379"/>
                  </a:lnTo>
                  <a:lnTo>
                    <a:pt x="474" y="373"/>
                  </a:lnTo>
                  <a:lnTo>
                    <a:pt x="474" y="367"/>
                  </a:lnTo>
                  <a:lnTo>
                    <a:pt x="479" y="361"/>
                  </a:lnTo>
                  <a:lnTo>
                    <a:pt x="479" y="367"/>
                  </a:lnTo>
                  <a:lnTo>
                    <a:pt x="479" y="361"/>
                  </a:lnTo>
                  <a:lnTo>
                    <a:pt x="485" y="361"/>
                  </a:lnTo>
                  <a:lnTo>
                    <a:pt x="485" y="367"/>
                  </a:lnTo>
                  <a:lnTo>
                    <a:pt x="485" y="373"/>
                  </a:lnTo>
                  <a:lnTo>
                    <a:pt x="485" y="379"/>
                  </a:lnTo>
                  <a:lnTo>
                    <a:pt x="491" y="379"/>
                  </a:lnTo>
                  <a:lnTo>
                    <a:pt x="491" y="384"/>
                  </a:lnTo>
                  <a:lnTo>
                    <a:pt x="491" y="379"/>
                  </a:lnTo>
                  <a:lnTo>
                    <a:pt x="491" y="373"/>
                  </a:lnTo>
                  <a:lnTo>
                    <a:pt x="491" y="367"/>
                  </a:lnTo>
                  <a:lnTo>
                    <a:pt x="497" y="361"/>
                  </a:lnTo>
                  <a:lnTo>
                    <a:pt x="497" y="367"/>
                  </a:lnTo>
                  <a:lnTo>
                    <a:pt x="497" y="373"/>
                  </a:lnTo>
                  <a:lnTo>
                    <a:pt x="497" y="379"/>
                  </a:lnTo>
                  <a:lnTo>
                    <a:pt x="497" y="373"/>
                  </a:lnTo>
                  <a:lnTo>
                    <a:pt x="503" y="373"/>
                  </a:lnTo>
                  <a:lnTo>
                    <a:pt x="503" y="367"/>
                  </a:lnTo>
                  <a:lnTo>
                    <a:pt x="503" y="361"/>
                  </a:lnTo>
                  <a:lnTo>
                    <a:pt x="503" y="355"/>
                  </a:lnTo>
                  <a:lnTo>
                    <a:pt x="503" y="349"/>
                  </a:lnTo>
                  <a:lnTo>
                    <a:pt x="503" y="343"/>
                  </a:lnTo>
                  <a:lnTo>
                    <a:pt x="503" y="331"/>
                  </a:lnTo>
                  <a:lnTo>
                    <a:pt x="503" y="325"/>
                  </a:lnTo>
                  <a:lnTo>
                    <a:pt x="509" y="331"/>
                  </a:lnTo>
                  <a:lnTo>
                    <a:pt x="509" y="337"/>
                  </a:lnTo>
                  <a:lnTo>
                    <a:pt x="509" y="343"/>
                  </a:lnTo>
                  <a:lnTo>
                    <a:pt x="509" y="337"/>
                  </a:lnTo>
                  <a:lnTo>
                    <a:pt x="509" y="343"/>
                  </a:lnTo>
                  <a:lnTo>
                    <a:pt x="515" y="349"/>
                  </a:lnTo>
                  <a:lnTo>
                    <a:pt x="515" y="355"/>
                  </a:lnTo>
                  <a:lnTo>
                    <a:pt x="515" y="361"/>
                  </a:lnTo>
                  <a:lnTo>
                    <a:pt x="515" y="367"/>
                  </a:lnTo>
                  <a:lnTo>
                    <a:pt x="515" y="373"/>
                  </a:lnTo>
                  <a:lnTo>
                    <a:pt x="521" y="373"/>
                  </a:lnTo>
                  <a:lnTo>
                    <a:pt x="521" y="367"/>
                  </a:lnTo>
                  <a:lnTo>
                    <a:pt x="521" y="361"/>
                  </a:lnTo>
                  <a:lnTo>
                    <a:pt x="521" y="355"/>
                  </a:lnTo>
                  <a:lnTo>
                    <a:pt x="521" y="361"/>
                  </a:lnTo>
                  <a:lnTo>
                    <a:pt x="527" y="361"/>
                  </a:lnTo>
                  <a:lnTo>
                    <a:pt x="527" y="367"/>
                  </a:lnTo>
                  <a:lnTo>
                    <a:pt x="527" y="373"/>
                  </a:lnTo>
                  <a:lnTo>
                    <a:pt x="527" y="367"/>
                  </a:lnTo>
                  <a:lnTo>
                    <a:pt x="533" y="367"/>
                  </a:lnTo>
                  <a:lnTo>
                    <a:pt x="533" y="361"/>
                  </a:lnTo>
                  <a:lnTo>
                    <a:pt x="533" y="355"/>
                  </a:lnTo>
                  <a:lnTo>
                    <a:pt x="533" y="343"/>
                  </a:lnTo>
                  <a:lnTo>
                    <a:pt x="533" y="337"/>
                  </a:lnTo>
                  <a:lnTo>
                    <a:pt x="533" y="343"/>
                  </a:lnTo>
                  <a:lnTo>
                    <a:pt x="533" y="349"/>
                  </a:lnTo>
                  <a:lnTo>
                    <a:pt x="539" y="349"/>
                  </a:lnTo>
                  <a:lnTo>
                    <a:pt x="539" y="343"/>
                  </a:lnTo>
                  <a:lnTo>
                    <a:pt x="539" y="349"/>
                  </a:lnTo>
                  <a:lnTo>
                    <a:pt x="539" y="355"/>
                  </a:lnTo>
                  <a:lnTo>
                    <a:pt x="539" y="349"/>
                  </a:lnTo>
                  <a:lnTo>
                    <a:pt x="545" y="349"/>
                  </a:lnTo>
                  <a:lnTo>
                    <a:pt x="545" y="343"/>
                  </a:lnTo>
                  <a:lnTo>
                    <a:pt x="545" y="349"/>
                  </a:lnTo>
                  <a:lnTo>
                    <a:pt x="545" y="355"/>
                  </a:lnTo>
                  <a:lnTo>
                    <a:pt x="550" y="355"/>
                  </a:lnTo>
                  <a:lnTo>
                    <a:pt x="550" y="349"/>
                  </a:lnTo>
                  <a:lnTo>
                    <a:pt x="550" y="343"/>
                  </a:lnTo>
                  <a:lnTo>
                    <a:pt x="550" y="349"/>
                  </a:lnTo>
                  <a:lnTo>
                    <a:pt x="550" y="355"/>
                  </a:lnTo>
                  <a:lnTo>
                    <a:pt x="556" y="361"/>
                  </a:lnTo>
                  <a:lnTo>
                    <a:pt x="556" y="367"/>
                  </a:lnTo>
                  <a:lnTo>
                    <a:pt x="556" y="361"/>
                  </a:lnTo>
                  <a:lnTo>
                    <a:pt x="556" y="355"/>
                  </a:lnTo>
                  <a:lnTo>
                    <a:pt x="556" y="343"/>
                  </a:lnTo>
                  <a:lnTo>
                    <a:pt x="556" y="337"/>
                  </a:lnTo>
                  <a:lnTo>
                    <a:pt x="556" y="331"/>
                  </a:lnTo>
                  <a:lnTo>
                    <a:pt x="556" y="325"/>
                  </a:lnTo>
                  <a:lnTo>
                    <a:pt x="556" y="319"/>
                  </a:lnTo>
                  <a:lnTo>
                    <a:pt x="556" y="325"/>
                  </a:lnTo>
                  <a:lnTo>
                    <a:pt x="562" y="325"/>
                  </a:lnTo>
                  <a:lnTo>
                    <a:pt x="562" y="319"/>
                  </a:lnTo>
                  <a:lnTo>
                    <a:pt x="562" y="308"/>
                  </a:lnTo>
                  <a:lnTo>
                    <a:pt x="562" y="302"/>
                  </a:lnTo>
                  <a:lnTo>
                    <a:pt x="562" y="296"/>
                  </a:lnTo>
                  <a:lnTo>
                    <a:pt x="568" y="290"/>
                  </a:lnTo>
                  <a:lnTo>
                    <a:pt x="568" y="278"/>
                  </a:lnTo>
                  <a:lnTo>
                    <a:pt x="568" y="272"/>
                  </a:lnTo>
                  <a:lnTo>
                    <a:pt x="568" y="266"/>
                  </a:lnTo>
                  <a:lnTo>
                    <a:pt x="568" y="260"/>
                  </a:lnTo>
                  <a:lnTo>
                    <a:pt x="568" y="254"/>
                  </a:lnTo>
                  <a:lnTo>
                    <a:pt x="568" y="248"/>
                  </a:lnTo>
                  <a:lnTo>
                    <a:pt x="568" y="242"/>
                  </a:lnTo>
                  <a:lnTo>
                    <a:pt x="568" y="236"/>
                  </a:lnTo>
                  <a:lnTo>
                    <a:pt x="568" y="231"/>
                  </a:lnTo>
                  <a:lnTo>
                    <a:pt x="574" y="225"/>
                  </a:lnTo>
                  <a:lnTo>
                    <a:pt x="574" y="213"/>
                  </a:lnTo>
                  <a:lnTo>
                    <a:pt x="574" y="207"/>
                  </a:lnTo>
                  <a:lnTo>
                    <a:pt x="574" y="201"/>
                  </a:lnTo>
                  <a:lnTo>
                    <a:pt x="574" y="195"/>
                  </a:lnTo>
                  <a:lnTo>
                    <a:pt x="574" y="189"/>
                  </a:lnTo>
                  <a:lnTo>
                    <a:pt x="574" y="177"/>
                  </a:lnTo>
                  <a:lnTo>
                    <a:pt x="574" y="171"/>
                  </a:lnTo>
                  <a:lnTo>
                    <a:pt x="574" y="165"/>
                  </a:lnTo>
                  <a:lnTo>
                    <a:pt x="580" y="165"/>
                  </a:lnTo>
                  <a:lnTo>
                    <a:pt x="580" y="160"/>
                  </a:lnTo>
                  <a:lnTo>
                    <a:pt x="580" y="148"/>
                  </a:lnTo>
                  <a:lnTo>
                    <a:pt x="580" y="136"/>
                  </a:lnTo>
                  <a:lnTo>
                    <a:pt x="580" y="130"/>
                  </a:lnTo>
                  <a:lnTo>
                    <a:pt x="580" y="118"/>
                  </a:lnTo>
                  <a:lnTo>
                    <a:pt x="580" y="112"/>
                  </a:lnTo>
                  <a:lnTo>
                    <a:pt x="586" y="112"/>
                  </a:lnTo>
                  <a:lnTo>
                    <a:pt x="586" y="106"/>
                  </a:lnTo>
                  <a:lnTo>
                    <a:pt x="586" y="100"/>
                  </a:lnTo>
                  <a:lnTo>
                    <a:pt x="586" y="94"/>
                  </a:lnTo>
                  <a:lnTo>
                    <a:pt x="586" y="89"/>
                  </a:lnTo>
                  <a:lnTo>
                    <a:pt x="586" y="94"/>
                  </a:lnTo>
                  <a:lnTo>
                    <a:pt x="592" y="89"/>
                  </a:lnTo>
                  <a:lnTo>
                    <a:pt x="592" y="83"/>
                  </a:lnTo>
                  <a:lnTo>
                    <a:pt x="592" y="77"/>
                  </a:lnTo>
                  <a:lnTo>
                    <a:pt x="592" y="83"/>
                  </a:lnTo>
                  <a:lnTo>
                    <a:pt x="598" y="83"/>
                  </a:lnTo>
                  <a:lnTo>
                    <a:pt x="598" y="89"/>
                  </a:lnTo>
                  <a:lnTo>
                    <a:pt x="598" y="94"/>
                  </a:lnTo>
                  <a:lnTo>
                    <a:pt x="604" y="94"/>
                  </a:lnTo>
                  <a:lnTo>
                    <a:pt x="604" y="100"/>
                  </a:lnTo>
                  <a:lnTo>
                    <a:pt x="604" y="106"/>
                  </a:lnTo>
                  <a:lnTo>
                    <a:pt x="604" y="118"/>
                  </a:lnTo>
                  <a:lnTo>
                    <a:pt x="604" y="130"/>
                  </a:lnTo>
                  <a:lnTo>
                    <a:pt x="604" y="148"/>
                  </a:lnTo>
                  <a:lnTo>
                    <a:pt x="610" y="160"/>
                  </a:lnTo>
                  <a:lnTo>
                    <a:pt x="610" y="171"/>
                  </a:lnTo>
                  <a:lnTo>
                    <a:pt x="610" y="183"/>
                  </a:lnTo>
                  <a:lnTo>
                    <a:pt x="610" y="195"/>
                  </a:lnTo>
                  <a:lnTo>
                    <a:pt x="610" y="201"/>
                  </a:lnTo>
                  <a:lnTo>
                    <a:pt x="610" y="207"/>
                  </a:lnTo>
                  <a:lnTo>
                    <a:pt x="610" y="213"/>
                  </a:lnTo>
                  <a:lnTo>
                    <a:pt x="610" y="225"/>
                  </a:lnTo>
                  <a:lnTo>
                    <a:pt x="610" y="231"/>
                  </a:lnTo>
                  <a:lnTo>
                    <a:pt x="610" y="236"/>
                  </a:lnTo>
                  <a:lnTo>
                    <a:pt x="610" y="242"/>
                  </a:lnTo>
                  <a:lnTo>
                    <a:pt x="616" y="242"/>
                  </a:lnTo>
                  <a:lnTo>
                    <a:pt x="616" y="248"/>
                  </a:lnTo>
                  <a:lnTo>
                    <a:pt x="616" y="254"/>
                  </a:lnTo>
                  <a:lnTo>
                    <a:pt x="616" y="266"/>
                  </a:lnTo>
                  <a:lnTo>
                    <a:pt x="616" y="272"/>
                  </a:lnTo>
                  <a:lnTo>
                    <a:pt x="616" y="278"/>
                  </a:lnTo>
                  <a:lnTo>
                    <a:pt x="616" y="284"/>
                  </a:lnTo>
                  <a:lnTo>
                    <a:pt x="616" y="290"/>
                  </a:lnTo>
                  <a:lnTo>
                    <a:pt x="616" y="296"/>
                  </a:lnTo>
                  <a:lnTo>
                    <a:pt x="621" y="296"/>
                  </a:lnTo>
                  <a:lnTo>
                    <a:pt x="621" y="302"/>
                  </a:lnTo>
                  <a:lnTo>
                    <a:pt x="621" y="308"/>
                  </a:lnTo>
                  <a:lnTo>
                    <a:pt x="621" y="313"/>
                  </a:lnTo>
                  <a:lnTo>
                    <a:pt x="621" y="319"/>
                  </a:lnTo>
                  <a:lnTo>
                    <a:pt x="621" y="325"/>
                  </a:lnTo>
                  <a:lnTo>
                    <a:pt x="621" y="337"/>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 name="Freeform 104">
              <a:extLst>
                <a:ext uri="{FF2B5EF4-FFF2-40B4-BE49-F238E27FC236}">
                  <a16:creationId xmlns:a16="http://schemas.microsoft.com/office/drawing/2014/main" id="{633CD300-B319-D8E3-B719-B4E066A82889}"/>
                </a:ext>
              </a:extLst>
            </p:cNvPr>
            <p:cNvSpPr>
              <a:spLocks/>
            </p:cNvSpPr>
            <p:nvPr/>
          </p:nvSpPr>
          <p:spPr bwMode="auto">
            <a:xfrm>
              <a:off x="5105" y="1392"/>
              <a:ext cx="746" cy="367"/>
            </a:xfrm>
            <a:custGeom>
              <a:avLst/>
              <a:gdLst>
                <a:gd name="T0" fmla="*/ 12 w 746"/>
                <a:gd name="T1" fmla="*/ 302 h 367"/>
                <a:gd name="T2" fmla="*/ 18 w 746"/>
                <a:gd name="T3" fmla="*/ 361 h 367"/>
                <a:gd name="T4" fmla="*/ 42 w 746"/>
                <a:gd name="T5" fmla="*/ 343 h 367"/>
                <a:gd name="T6" fmla="*/ 48 w 746"/>
                <a:gd name="T7" fmla="*/ 272 h 367"/>
                <a:gd name="T8" fmla="*/ 66 w 746"/>
                <a:gd name="T9" fmla="*/ 302 h 367"/>
                <a:gd name="T10" fmla="*/ 77 w 746"/>
                <a:gd name="T11" fmla="*/ 260 h 367"/>
                <a:gd name="T12" fmla="*/ 89 w 746"/>
                <a:gd name="T13" fmla="*/ 249 h 367"/>
                <a:gd name="T14" fmla="*/ 95 w 746"/>
                <a:gd name="T15" fmla="*/ 243 h 367"/>
                <a:gd name="T16" fmla="*/ 107 w 746"/>
                <a:gd name="T17" fmla="*/ 249 h 367"/>
                <a:gd name="T18" fmla="*/ 119 w 746"/>
                <a:gd name="T19" fmla="*/ 213 h 367"/>
                <a:gd name="T20" fmla="*/ 131 w 746"/>
                <a:gd name="T21" fmla="*/ 225 h 367"/>
                <a:gd name="T22" fmla="*/ 143 w 746"/>
                <a:gd name="T23" fmla="*/ 189 h 367"/>
                <a:gd name="T24" fmla="*/ 154 w 746"/>
                <a:gd name="T25" fmla="*/ 219 h 367"/>
                <a:gd name="T26" fmla="*/ 172 w 746"/>
                <a:gd name="T27" fmla="*/ 213 h 367"/>
                <a:gd name="T28" fmla="*/ 184 w 746"/>
                <a:gd name="T29" fmla="*/ 142 h 367"/>
                <a:gd name="T30" fmla="*/ 202 w 746"/>
                <a:gd name="T31" fmla="*/ 95 h 367"/>
                <a:gd name="T32" fmla="*/ 214 w 746"/>
                <a:gd name="T33" fmla="*/ 53 h 367"/>
                <a:gd name="T34" fmla="*/ 220 w 746"/>
                <a:gd name="T35" fmla="*/ 6 h 367"/>
                <a:gd name="T36" fmla="*/ 225 w 746"/>
                <a:gd name="T37" fmla="*/ 101 h 367"/>
                <a:gd name="T38" fmla="*/ 231 w 746"/>
                <a:gd name="T39" fmla="*/ 195 h 367"/>
                <a:gd name="T40" fmla="*/ 243 w 746"/>
                <a:gd name="T41" fmla="*/ 278 h 367"/>
                <a:gd name="T42" fmla="*/ 249 w 746"/>
                <a:gd name="T43" fmla="*/ 320 h 367"/>
                <a:gd name="T44" fmla="*/ 261 w 746"/>
                <a:gd name="T45" fmla="*/ 302 h 367"/>
                <a:gd name="T46" fmla="*/ 279 w 746"/>
                <a:gd name="T47" fmla="*/ 290 h 367"/>
                <a:gd name="T48" fmla="*/ 291 w 746"/>
                <a:gd name="T49" fmla="*/ 249 h 367"/>
                <a:gd name="T50" fmla="*/ 308 w 746"/>
                <a:gd name="T51" fmla="*/ 255 h 367"/>
                <a:gd name="T52" fmla="*/ 326 w 746"/>
                <a:gd name="T53" fmla="*/ 249 h 367"/>
                <a:gd name="T54" fmla="*/ 338 w 746"/>
                <a:gd name="T55" fmla="*/ 266 h 367"/>
                <a:gd name="T56" fmla="*/ 344 w 746"/>
                <a:gd name="T57" fmla="*/ 207 h 367"/>
                <a:gd name="T58" fmla="*/ 362 w 746"/>
                <a:gd name="T59" fmla="*/ 213 h 367"/>
                <a:gd name="T60" fmla="*/ 373 w 746"/>
                <a:gd name="T61" fmla="*/ 189 h 367"/>
                <a:gd name="T62" fmla="*/ 385 w 746"/>
                <a:gd name="T63" fmla="*/ 178 h 367"/>
                <a:gd name="T64" fmla="*/ 397 w 746"/>
                <a:gd name="T65" fmla="*/ 184 h 367"/>
                <a:gd name="T66" fmla="*/ 409 w 746"/>
                <a:gd name="T67" fmla="*/ 201 h 367"/>
                <a:gd name="T68" fmla="*/ 421 w 746"/>
                <a:gd name="T69" fmla="*/ 166 h 367"/>
                <a:gd name="T70" fmla="*/ 433 w 746"/>
                <a:gd name="T71" fmla="*/ 189 h 367"/>
                <a:gd name="T72" fmla="*/ 439 w 746"/>
                <a:gd name="T73" fmla="*/ 172 h 367"/>
                <a:gd name="T74" fmla="*/ 456 w 746"/>
                <a:gd name="T75" fmla="*/ 112 h 367"/>
                <a:gd name="T76" fmla="*/ 462 w 746"/>
                <a:gd name="T77" fmla="*/ 59 h 367"/>
                <a:gd name="T78" fmla="*/ 468 w 746"/>
                <a:gd name="T79" fmla="*/ 47 h 367"/>
                <a:gd name="T80" fmla="*/ 480 w 746"/>
                <a:gd name="T81" fmla="*/ 107 h 367"/>
                <a:gd name="T82" fmla="*/ 486 w 746"/>
                <a:gd name="T83" fmla="*/ 172 h 367"/>
                <a:gd name="T84" fmla="*/ 498 w 746"/>
                <a:gd name="T85" fmla="*/ 219 h 367"/>
                <a:gd name="T86" fmla="*/ 516 w 746"/>
                <a:gd name="T87" fmla="*/ 266 h 367"/>
                <a:gd name="T88" fmla="*/ 527 w 746"/>
                <a:gd name="T89" fmla="*/ 255 h 367"/>
                <a:gd name="T90" fmla="*/ 533 w 746"/>
                <a:gd name="T91" fmla="*/ 272 h 367"/>
                <a:gd name="T92" fmla="*/ 545 w 746"/>
                <a:gd name="T93" fmla="*/ 219 h 367"/>
                <a:gd name="T94" fmla="*/ 557 w 746"/>
                <a:gd name="T95" fmla="*/ 213 h 367"/>
                <a:gd name="T96" fmla="*/ 569 w 746"/>
                <a:gd name="T97" fmla="*/ 195 h 367"/>
                <a:gd name="T98" fmla="*/ 575 w 746"/>
                <a:gd name="T99" fmla="*/ 219 h 367"/>
                <a:gd name="T100" fmla="*/ 592 w 746"/>
                <a:gd name="T101" fmla="*/ 201 h 367"/>
                <a:gd name="T102" fmla="*/ 598 w 746"/>
                <a:gd name="T103" fmla="*/ 219 h 367"/>
                <a:gd name="T104" fmla="*/ 616 w 746"/>
                <a:gd name="T105" fmla="*/ 201 h 367"/>
                <a:gd name="T106" fmla="*/ 628 w 746"/>
                <a:gd name="T107" fmla="*/ 189 h 367"/>
                <a:gd name="T108" fmla="*/ 640 w 746"/>
                <a:gd name="T109" fmla="*/ 154 h 367"/>
                <a:gd name="T110" fmla="*/ 652 w 746"/>
                <a:gd name="T111" fmla="*/ 189 h 367"/>
                <a:gd name="T112" fmla="*/ 663 w 746"/>
                <a:gd name="T113" fmla="*/ 201 h 367"/>
                <a:gd name="T114" fmla="*/ 675 w 746"/>
                <a:gd name="T115" fmla="*/ 195 h 367"/>
                <a:gd name="T116" fmla="*/ 687 w 746"/>
                <a:gd name="T117" fmla="*/ 160 h 367"/>
                <a:gd name="T118" fmla="*/ 699 w 746"/>
                <a:gd name="T119" fmla="*/ 154 h 367"/>
                <a:gd name="T120" fmla="*/ 711 w 746"/>
                <a:gd name="T121" fmla="*/ 160 h 367"/>
                <a:gd name="T122" fmla="*/ 723 w 746"/>
                <a:gd name="T123" fmla="*/ 107 h 367"/>
                <a:gd name="T124" fmla="*/ 735 w 746"/>
                <a:gd name="T125" fmla="*/ 8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6" h="367">
                  <a:moveTo>
                    <a:pt x="0" y="213"/>
                  </a:moveTo>
                  <a:lnTo>
                    <a:pt x="0" y="219"/>
                  </a:lnTo>
                  <a:lnTo>
                    <a:pt x="6" y="225"/>
                  </a:lnTo>
                  <a:lnTo>
                    <a:pt x="6" y="231"/>
                  </a:lnTo>
                  <a:lnTo>
                    <a:pt x="6" y="243"/>
                  </a:lnTo>
                  <a:lnTo>
                    <a:pt x="6" y="255"/>
                  </a:lnTo>
                  <a:lnTo>
                    <a:pt x="6" y="266"/>
                  </a:lnTo>
                  <a:lnTo>
                    <a:pt x="6" y="284"/>
                  </a:lnTo>
                  <a:lnTo>
                    <a:pt x="6" y="290"/>
                  </a:lnTo>
                  <a:lnTo>
                    <a:pt x="6" y="296"/>
                  </a:lnTo>
                  <a:lnTo>
                    <a:pt x="12" y="302"/>
                  </a:lnTo>
                  <a:lnTo>
                    <a:pt x="12" y="308"/>
                  </a:lnTo>
                  <a:lnTo>
                    <a:pt x="12" y="320"/>
                  </a:lnTo>
                  <a:lnTo>
                    <a:pt x="12" y="326"/>
                  </a:lnTo>
                  <a:lnTo>
                    <a:pt x="12" y="331"/>
                  </a:lnTo>
                  <a:lnTo>
                    <a:pt x="18" y="337"/>
                  </a:lnTo>
                  <a:lnTo>
                    <a:pt x="18" y="343"/>
                  </a:lnTo>
                  <a:lnTo>
                    <a:pt x="18" y="349"/>
                  </a:lnTo>
                  <a:lnTo>
                    <a:pt x="18" y="355"/>
                  </a:lnTo>
                  <a:lnTo>
                    <a:pt x="18" y="361"/>
                  </a:lnTo>
                  <a:lnTo>
                    <a:pt x="18" y="367"/>
                  </a:lnTo>
                  <a:lnTo>
                    <a:pt x="18" y="361"/>
                  </a:lnTo>
                  <a:lnTo>
                    <a:pt x="24" y="361"/>
                  </a:lnTo>
                  <a:lnTo>
                    <a:pt x="30" y="361"/>
                  </a:lnTo>
                  <a:lnTo>
                    <a:pt x="30" y="367"/>
                  </a:lnTo>
                  <a:lnTo>
                    <a:pt x="30" y="361"/>
                  </a:lnTo>
                  <a:lnTo>
                    <a:pt x="30" y="355"/>
                  </a:lnTo>
                  <a:lnTo>
                    <a:pt x="30" y="349"/>
                  </a:lnTo>
                  <a:lnTo>
                    <a:pt x="30" y="355"/>
                  </a:lnTo>
                  <a:lnTo>
                    <a:pt x="36" y="355"/>
                  </a:lnTo>
                  <a:lnTo>
                    <a:pt x="36" y="349"/>
                  </a:lnTo>
                  <a:lnTo>
                    <a:pt x="36" y="343"/>
                  </a:lnTo>
                  <a:lnTo>
                    <a:pt x="42" y="343"/>
                  </a:lnTo>
                  <a:lnTo>
                    <a:pt x="42" y="337"/>
                  </a:lnTo>
                  <a:lnTo>
                    <a:pt x="42" y="331"/>
                  </a:lnTo>
                  <a:lnTo>
                    <a:pt x="42" y="320"/>
                  </a:lnTo>
                  <a:lnTo>
                    <a:pt x="42" y="314"/>
                  </a:lnTo>
                  <a:lnTo>
                    <a:pt x="42" y="308"/>
                  </a:lnTo>
                  <a:lnTo>
                    <a:pt x="42" y="302"/>
                  </a:lnTo>
                  <a:lnTo>
                    <a:pt x="48" y="296"/>
                  </a:lnTo>
                  <a:lnTo>
                    <a:pt x="48" y="290"/>
                  </a:lnTo>
                  <a:lnTo>
                    <a:pt x="48" y="284"/>
                  </a:lnTo>
                  <a:lnTo>
                    <a:pt x="48" y="278"/>
                  </a:lnTo>
                  <a:lnTo>
                    <a:pt x="48" y="272"/>
                  </a:lnTo>
                  <a:lnTo>
                    <a:pt x="48" y="266"/>
                  </a:lnTo>
                  <a:lnTo>
                    <a:pt x="48" y="278"/>
                  </a:lnTo>
                  <a:lnTo>
                    <a:pt x="54" y="284"/>
                  </a:lnTo>
                  <a:lnTo>
                    <a:pt x="54" y="290"/>
                  </a:lnTo>
                  <a:lnTo>
                    <a:pt x="54" y="296"/>
                  </a:lnTo>
                  <a:lnTo>
                    <a:pt x="60" y="296"/>
                  </a:lnTo>
                  <a:lnTo>
                    <a:pt x="60" y="290"/>
                  </a:lnTo>
                  <a:lnTo>
                    <a:pt x="60" y="296"/>
                  </a:lnTo>
                  <a:lnTo>
                    <a:pt x="60" y="302"/>
                  </a:lnTo>
                  <a:lnTo>
                    <a:pt x="60" y="308"/>
                  </a:lnTo>
                  <a:lnTo>
                    <a:pt x="66" y="302"/>
                  </a:lnTo>
                  <a:lnTo>
                    <a:pt x="66" y="296"/>
                  </a:lnTo>
                  <a:lnTo>
                    <a:pt x="66" y="290"/>
                  </a:lnTo>
                  <a:lnTo>
                    <a:pt x="66" y="284"/>
                  </a:lnTo>
                  <a:lnTo>
                    <a:pt x="66" y="278"/>
                  </a:lnTo>
                  <a:lnTo>
                    <a:pt x="66" y="272"/>
                  </a:lnTo>
                  <a:lnTo>
                    <a:pt x="72" y="272"/>
                  </a:lnTo>
                  <a:lnTo>
                    <a:pt x="72" y="266"/>
                  </a:lnTo>
                  <a:lnTo>
                    <a:pt x="72" y="260"/>
                  </a:lnTo>
                  <a:lnTo>
                    <a:pt x="72" y="255"/>
                  </a:lnTo>
                  <a:lnTo>
                    <a:pt x="72" y="260"/>
                  </a:lnTo>
                  <a:lnTo>
                    <a:pt x="77" y="260"/>
                  </a:lnTo>
                  <a:lnTo>
                    <a:pt x="77" y="255"/>
                  </a:lnTo>
                  <a:lnTo>
                    <a:pt x="77" y="249"/>
                  </a:lnTo>
                  <a:lnTo>
                    <a:pt x="77" y="243"/>
                  </a:lnTo>
                  <a:lnTo>
                    <a:pt x="77" y="237"/>
                  </a:lnTo>
                  <a:lnTo>
                    <a:pt x="83" y="237"/>
                  </a:lnTo>
                  <a:lnTo>
                    <a:pt x="83" y="243"/>
                  </a:lnTo>
                  <a:lnTo>
                    <a:pt x="83" y="255"/>
                  </a:lnTo>
                  <a:lnTo>
                    <a:pt x="83" y="260"/>
                  </a:lnTo>
                  <a:lnTo>
                    <a:pt x="89" y="260"/>
                  </a:lnTo>
                  <a:lnTo>
                    <a:pt x="89" y="255"/>
                  </a:lnTo>
                  <a:lnTo>
                    <a:pt x="89" y="249"/>
                  </a:lnTo>
                  <a:lnTo>
                    <a:pt x="89" y="255"/>
                  </a:lnTo>
                  <a:lnTo>
                    <a:pt x="89" y="260"/>
                  </a:lnTo>
                  <a:lnTo>
                    <a:pt x="89" y="255"/>
                  </a:lnTo>
                  <a:lnTo>
                    <a:pt x="89" y="249"/>
                  </a:lnTo>
                  <a:lnTo>
                    <a:pt x="95" y="249"/>
                  </a:lnTo>
                  <a:lnTo>
                    <a:pt x="95" y="243"/>
                  </a:lnTo>
                  <a:lnTo>
                    <a:pt x="95" y="237"/>
                  </a:lnTo>
                  <a:lnTo>
                    <a:pt x="95" y="231"/>
                  </a:lnTo>
                  <a:lnTo>
                    <a:pt x="95" y="225"/>
                  </a:lnTo>
                  <a:lnTo>
                    <a:pt x="95" y="231"/>
                  </a:lnTo>
                  <a:lnTo>
                    <a:pt x="95" y="243"/>
                  </a:lnTo>
                  <a:lnTo>
                    <a:pt x="101" y="249"/>
                  </a:lnTo>
                  <a:lnTo>
                    <a:pt x="101" y="255"/>
                  </a:lnTo>
                  <a:lnTo>
                    <a:pt x="101" y="260"/>
                  </a:lnTo>
                  <a:lnTo>
                    <a:pt x="101" y="255"/>
                  </a:lnTo>
                  <a:lnTo>
                    <a:pt x="101" y="249"/>
                  </a:lnTo>
                  <a:lnTo>
                    <a:pt x="101" y="243"/>
                  </a:lnTo>
                  <a:lnTo>
                    <a:pt x="107" y="237"/>
                  </a:lnTo>
                  <a:lnTo>
                    <a:pt x="107" y="231"/>
                  </a:lnTo>
                  <a:lnTo>
                    <a:pt x="107" y="237"/>
                  </a:lnTo>
                  <a:lnTo>
                    <a:pt x="107" y="243"/>
                  </a:lnTo>
                  <a:lnTo>
                    <a:pt x="107" y="249"/>
                  </a:lnTo>
                  <a:lnTo>
                    <a:pt x="113" y="255"/>
                  </a:lnTo>
                  <a:lnTo>
                    <a:pt x="113" y="249"/>
                  </a:lnTo>
                  <a:lnTo>
                    <a:pt x="113" y="243"/>
                  </a:lnTo>
                  <a:lnTo>
                    <a:pt x="113" y="237"/>
                  </a:lnTo>
                  <a:lnTo>
                    <a:pt x="113" y="231"/>
                  </a:lnTo>
                  <a:lnTo>
                    <a:pt x="113" y="225"/>
                  </a:lnTo>
                  <a:lnTo>
                    <a:pt x="113" y="219"/>
                  </a:lnTo>
                  <a:lnTo>
                    <a:pt x="113" y="213"/>
                  </a:lnTo>
                  <a:lnTo>
                    <a:pt x="113" y="207"/>
                  </a:lnTo>
                  <a:lnTo>
                    <a:pt x="119" y="207"/>
                  </a:lnTo>
                  <a:lnTo>
                    <a:pt x="119" y="213"/>
                  </a:lnTo>
                  <a:lnTo>
                    <a:pt x="119" y="219"/>
                  </a:lnTo>
                  <a:lnTo>
                    <a:pt x="119" y="225"/>
                  </a:lnTo>
                  <a:lnTo>
                    <a:pt x="119" y="231"/>
                  </a:lnTo>
                  <a:lnTo>
                    <a:pt x="119" y="225"/>
                  </a:lnTo>
                  <a:lnTo>
                    <a:pt x="119" y="231"/>
                  </a:lnTo>
                  <a:lnTo>
                    <a:pt x="119" y="237"/>
                  </a:lnTo>
                  <a:lnTo>
                    <a:pt x="125" y="237"/>
                  </a:lnTo>
                  <a:lnTo>
                    <a:pt x="125" y="231"/>
                  </a:lnTo>
                  <a:lnTo>
                    <a:pt x="125" y="225"/>
                  </a:lnTo>
                  <a:lnTo>
                    <a:pt x="125" y="231"/>
                  </a:lnTo>
                  <a:lnTo>
                    <a:pt x="131" y="225"/>
                  </a:lnTo>
                  <a:lnTo>
                    <a:pt x="131" y="219"/>
                  </a:lnTo>
                  <a:lnTo>
                    <a:pt x="131" y="225"/>
                  </a:lnTo>
                  <a:lnTo>
                    <a:pt x="131" y="231"/>
                  </a:lnTo>
                  <a:lnTo>
                    <a:pt x="137" y="231"/>
                  </a:lnTo>
                  <a:lnTo>
                    <a:pt x="137" y="225"/>
                  </a:lnTo>
                  <a:lnTo>
                    <a:pt x="137" y="219"/>
                  </a:lnTo>
                  <a:lnTo>
                    <a:pt x="137" y="207"/>
                  </a:lnTo>
                  <a:lnTo>
                    <a:pt x="137" y="195"/>
                  </a:lnTo>
                  <a:lnTo>
                    <a:pt x="137" y="189"/>
                  </a:lnTo>
                  <a:lnTo>
                    <a:pt x="137" y="184"/>
                  </a:lnTo>
                  <a:lnTo>
                    <a:pt x="143" y="189"/>
                  </a:lnTo>
                  <a:lnTo>
                    <a:pt x="143" y="195"/>
                  </a:lnTo>
                  <a:lnTo>
                    <a:pt x="143" y="189"/>
                  </a:lnTo>
                  <a:lnTo>
                    <a:pt x="143" y="195"/>
                  </a:lnTo>
                  <a:lnTo>
                    <a:pt x="148" y="189"/>
                  </a:lnTo>
                  <a:lnTo>
                    <a:pt x="148" y="195"/>
                  </a:lnTo>
                  <a:lnTo>
                    <a:pt x="148" y="207"/>
                  </a:lnTo>
                  <a:lnTo>
                    <a:pt x="148" y="213"/>
                  </a:lnTo>
                  <a:lnTo>
                    <a:pt x="154" y="213"/>
                  </a:lnTo>
                  <a:lnTo>
                    <a:pt x="154" y="207"/>
                  </a:lnTo>
                  <a:lnTo>
                    <a:pt x="154" y="213"/>
                  </a:lnTo>
                  <a:lnTo>
                    <a:pt x="154" y="219"/>
                  </a:lnTo>
                  <a:lnTo>
                    <a:pt x="154" y="225"/>
                  </a:lnTo>
                  <a:lnTo>
                    <a:pt x="160" y="225"/>
                  </a:lnTo>
                  <a:lnTo>
                    <a:pt x="160" y="219"/>
                  </a:lnTo>
                  <a:lnTo>
                    <a:pt x="160" y="225"/>
                  </a:lnTo>
                  <a:lnTo>
                    <a:pt x="160" y="231"/>
                  </a:lnTo>
                  <a:lnTo>
                    <a:pt x="166" y="225"/>
                  </a:lnTo>
                  <a:lnTo>
                    <a:pt x="166" y="219"/>
                  </a:lnTo>
                  <a:lnTo>
                    <a:pt x="166" y="213"/>
                  </a:lnTo>
                  <a:lnTo>
                    <a:pt x="166" y="207"/>
                  </a:lnTo>
                  <a:lnTo>
                    <a:pt x="172" y="207"/>
                  </a:lnTo>
                  <a:lnTo>
                    <a:pt x="172" y="213"/>
                  </a:lnTo>
                  <a:lnTo>
                    <a:pt x="178" y="213"/>
                  </a:lnTo>
                  <a:lnTo>
                    <a:pt x="178" y="207"/>
                  </a:lnTo>
                  <a:lnTo>
                    <a:pt x="178" y="201"/>
                  </a:lnTo>
                  <a:lnTo>
                    <a:pt x="178" y="195"/>
                  </a:lnTo>
                  <a:lnTo>
                    <a:pt x="178" y="189"/>
                  </a:lnTo>
                  <a:lnTo>
                    <a:pt x="184" y="184"/>
                  </a:lnTo>
                  <a:lnTo>
                    <a:pt x="184" y="172"/>
                  </a:lnTo>
                  <a:lnTo>
                    <a:pt x="184" y="166"/>
                  </a:lnTo>
                  <a:lnTo>
                    <a:pt x="184" y="160"/>
                  </a:lnTo>
                  <a:lnTo>
                    <a:pt x="184" y="148"/>
                  </a:lnTo>
                  <a:lnTo>
                    <a:pt x="184" y="142"/>
                  </a:lnTo>
                  <a:lnTo>
                    <a:pt x="184" y="130"/>
                  </a:lnTo>
                  <a:lnTo>
                    <a:pt x="184" y="124"/>
                  </a:lnTo>
                  <a:lnTo>
                    <a:pt x="184" y="112"/>
                  </a:lnTo>
                  <a:lnTo>
                    <a:pt x="184" y="107"/>
                  </a:lnTo>
                  <a:lnTo>
                    <a:pt x="190" y="107"/>
                  </a:lnTo>
                  <a:lnTo>
                    <a:pt x="190" y="101"/>
                  </a:lnTo>
                  <a:lnTo>
                    <a:pt x="190" y="107"/>
                  </a:lnTo>
                  <a:lnTo>
                    <a:pt x="196" y="107"/>
                  </a:lnTo>
                  <a:lnTo>
                    <a:pt x="196" y="101"/>
                  </a:lnTo>
                  <a:lnTo>
                    <a:pt x="202" y="101"/>
                  </a:lnTo>
                  <a:lnTo>
                    <a:pt x="202" y="95"/>
                  </a:lnTo>
                  <a:lnTo>
                    <a:pt x="202" y="83"/>
                  </a:lnTo>
                  <a:lnTo>
                    <a:pt x="202" y="77"/>
                  </a:lnTo>
                  <a:lnTo>
                    <a:pt x="202" y="71"/>
                  </a:lnTo>
                  <a:lnTo>
                    <a:pt x="202" y="65"/>
                  </a:lnTo>
                  <a:lnTo>
                    <a:pt x="202" y="59"/>
                  </a:lnTo>
                  <a:lnTo>
                    <a:pt x="208" y="53"/>
                  </a:lnTo>
                  <a:lnTo>
                    <a:pt x="208" y="47"/>
                  </a:lnTo>
                  <a:lnTo>
                    <a:pt x="208" y="53"/>
                  </a:lnTo>
                  <a:lnTo>
                    <a:pt x="208" y="59"/>
                  </a:lnTo>
                  <a:lnTo>
                    <a:pt x="214" y="59"/>
                  </a:lnTo>
                  <a:lnTo>
                    <a:pt x="214" y="53"/>
                  </a:lnTo>
                  <a:lnTo>
                    <a:pt x="214" y="47"/>
                  </a:lnTo>
                  <a:lnTo>
                    <a:pt x="214" y="41"/>
                  </a:lnTo>
                  <a:lnTo>
                    <a:pt x="214" y="36"/>
                  </a:lnTo>
                  <a:lnTo>
                    <a:pt x="214" y="30"/>
                  </a:lnTo>
                  <a:lnTo>
                    <a:pt x="214" y="24"/>
                  </a:lnTo>
                  <a:lnTo>
                    <a:pt x="214" y="18"/>
                  </a:lnTo>
                  <a:lnTo>
                    <a:pt x="214" y="12"/>
                  </a:lnTo>
                  <a:lnTo>
                    <a:pt x="214" y="6"/>
                  </a:lnTo>
                  <a:lnTo>
                    <a:pt x="220" y="6"/>
                  </a:lnTo>
                  <a:lnTo>
                    <a:pt x="220" y="0"/>
                  </a:lnTo>
                  <a:lnTo>
                    <a:pt x="220" y="6"/>
                  </a:lnTo>
                  <a:lnTo>
                    <a:pt x="220" y="12"/>
                  </a:lnTo>
                  <a:lnTo>
                    <a:pt x="220" y="18"/>
                  </a:lnTo>
                  <a:lnTo>
                    <a:pt x="220" y="30"/>
                  </a:lnTo>
                  <a:lnTo>
                    <a:pt x="220" y="36"/>
                  </a:lnTo>
                  <a:lnTo>
                    <a:pt x="220" y="47"/>
                  </a:lnTo>
                  <a:lnTo>
                    <a:pt x="225" y="53"/>
                  </a:lnTo>
                  <a:lnTo>
                    <a:pt x="225" y="59"/>
                  </a:lnTo>
                  <a:lnTo>
                    <a:pt x="225" y="77"/>
                  </a:lnTo>
                  <a:lnTo>
                    <a:pt x="225" y="89"/>
                  </a:lnTo>
                  <a:lnTo>
                    <a:pt x="225" y="95"/>
                  </a:lnTo>
                  <a:lnTo>
                    <a:pt x="225" y="101"/>
                  </a:lnTo>
                  <a:lnTo>
                    <a:pt x="225" y="107"/>
                  </a:lnTo>
                  <a:lnTo>
                    <a:pt x="225" y="118"/>
                  </a:lnTo>
                  <a:lnTo>
                    <a:pt x="225" y="124"/>
                  </a:lnTo>
                  <a:lnTo>
                    <a:pt x="231" y="118"/>
                  </a:lnTo>
                  <a:lnTo>
                    <a:pt x="231" y="124"/>
                  </a:lnTo>
                  <a:lnTo>
                    <a:pt x="231" y="136"/>
                  </a:lnTo>
                  <a:lnTo>
                    <a:pt x="231" y="148"/>
                  </a:lnTo>
                  <a:lnTo>
                    <a:pt x="231" y="166"/>
                  </a:lnTo>
                  <a:lnTo>
                    <a:pt x="231" y="178"/>
                  </a:lnTo>
                  <a:lnTo>
                    <a:pt x="231" y="184"/>
                  </a:lnTo>
                  <a:lnTo>
                    <a:pt x="231" y="195"/>
                  </a:lnTo>
                  <a:lnTo>
                    <a:pt x="231" y="207"/>
                  </a:lnTo>
                  <a:lnTo>
                    <a:pt x="231" y="219"/>
                  </a:lnTo>
                  <a:lnTo>
                    <a:pt x="237" y="231"/>
                  </a:lnTo>
                  <a:lnTo>
                    <a:pt x="237" y="237"/>
                  </a:lnTo>
                  <a:lnTo>
                    <a:pt x="237" y="243"/>
                  </a:lnTo>
                  <a:lnTo>
                    <a:pt x="237" y="249"/>
                  </a:lnTo>
                  <a:lnTo>
                    <a:pt x="237" y="255"/>
                  </a:lnTo>
                  <a:lnTo>
                    <a:pt x="237" y="260"/>
                  </a:lnTo>
                  <a:lnTo>
                    <a:pt x="243" y="260"/>
                  </a:lnTo>
                  <a:lnTo>
                    <a:pt x="243" y="266"/>
                  </a:lnTo>
                  <a:lnTo>
                    <a:pt x="243" y="278"/>
                  </a:lnTo>
                  <a:lnTo>
                    <a:pt x="243" y="284"/>
                  </a:lnTo>
                  <a:lnTo>
                    <a:pt x="243" y="290"/>
                  </a:lnTo>
                  <a:lnTo>
                    <a:pt x="243" y="296"/>
                  </a:lnTo>
                  <a:lnTo>
                    <a:pt x="243" y="302"/>
                  </a:lnTo>
                  <a:lnTo>
                    <a:pt x="249" y="308"/>
                  </a:lnTo>
                  <a:lnTo>
                    <a:pt x="249" y="314"/>
                  </a:lnTo>
                  <a:lnTo>
                    <a:pt x="249" y="320"/>
                  </a:lnTo>
                  <a:lnTo>
                    <a:pt x="249" y="326"/>
                  </a:lnTo>
                  <a:lnTo>
                    <a:pt x="249" y="331"/>
                  </a:lnTo>
                  <a:lnTo>
                    <a:pt x="249" y="326"/>
                  </a:lnTo>
                  <a:lnTo>
                    <a:pt x="249" y="320"/>
                  </a:lnTo>
                  <a:lnTo>
                    <a:pt x="249" y="314"/>
                  </a:lnTo>
                  <a:lnTo>
                    <a:pt x="255" y="308"/>
                  </a:lnTo>
                  <a:lnTo>
                    <a:pt x="255" y="302"/>
                  </a:lnTo>
                  <a:lnTo>
                    <a:pt x="255" y="296"/>
                  </a:lnTo>
                  <a:lnTo>
                    <a:pt x="255" y="290"/>
                  </a:lnTo>
                  <a:lnTo>
                    <a:pt x="255" y="284"/>
                  </a:lnTo>
                  <a:lnTo>
                    <a:pt x="255" y="278"/>
                  </a:lnTo>
                  <a:lnTo>
                    <a:pt x="255" y="284"/>
                  </a:lnTo>
                  <a:lnTo>
                    <a:pt x="255" y="290"/>
                  </a:lnTo>
                  <a:lnTo>
                    <a:pt x="261" y="296"/>
                  </a:lnTo>
                  <a:lnTo>
                    <a:pt x="261" y="302"/>
                  </a:lnTo>
                  <a:lnTo>
                    <a:pt x="261" y="308"/>
                  </a:lnTo>
                  <a:lnTo>
                    <a:pt x="267" y="308"/>
                  </a:lnTo>
                  <a:lnTo>
                    <a:pt x="267" y="302"/>
                  </a:lnTo>
                  <a:lnTo>
                    <a:pt x="267" y="296"/>
                  </a:lnTo>
                  <a:lnTo>
                    <a:pt x="273" y="296"/>
                  </a:lnTo>
                  <a:lnTo>
                    <a:pt x="273" y="302"/>
                  </a:lnTo>
                  <a:lnTo>
                    <a:pt x="273" y="296"/>
                  </a:lnTo>
                  <a:lnTo>
                    <a:pt x="273" y="290"/>
                  </a:lnTo>
                  <a:lnTo>
                    <a:pt x="273" y="284"/>
                  </a:lnTo>
                  <a:lnTo>
                    <a:pt x="279" y="284"/>
                  </a:lnTo>
                  <a:lnTo>
                    <a:pt x="279" y="290"/>
                  </a:lnTo>
                  <a:lnTo>
                    <a:pt x="285" y="284"/>
                  </a:lnTo>
                  <a:lnTo>
                    <a:pt x="285" y="290"/>
                  </a:lnTo>
                  <a:lnTo>
                    <a:pt x="285" y="284"/>
                  </a:lnTo>
                  <a:lnTo>
                    <a:pt x="285" y="278"/>
                  </a:lnTo>
                  <a:lnTo>
                    <a:pt x="285" y="272"/>
                  </a:lnTo>
                  <a:lnTo>
                    <a:pt x="285" y="266"/>
                  </a:lnTo>
                  <a:lnTo>
                    <a:pt x="291" y="260"/>
                  </a:lnTo>
                  <a:lnTo>
                    <a:pt x="291" y="255"/>
                  </a:lnTo>
                  <a:lnTo>
                    <a:pt x="291" y="249"/>
                  </a:lnTo>
                  <a:lnTo>
                    <a:pt x="291" y="255"/>
                  </a:lnTo>
                  <a:lnTo>
                    <a:pt x="291" y="249"/>
                  </a:lnTo>
                  <a:lnTo>
                    <a:pt x="296" y="249"/>
                  </a:lnTo>
                  <a:lnTo>
                    <a:pt x="296" y="243"/>
                  </a:lnTo>
                  <a:lnTo>
                    <a:pt x="296" y="237"/>
                  </a:lnTo>
                  <a:lnTo>
                    <a:pt x="302" y="237"/>
                  </a:lnTo>
                  <a:lnTo>
                    <a:pt x="302" y="243"/>
                  </a:lnTo>
                  <a:lnTo>
                    <a:pt x="302" y="249"/>
                  </a:lnTo>
                  <a:lnTo>
                    <a:pt x="302" y="255"/>
                  </a:lnTo>
                  <a:lnTo>
                    <a:pt x="302" y="260"/>
                  </a:lnTo>
                  <a:lnTo>
                    <a:pt x="308" y="255"/>
                  </a:lnTo>
                  <a:lnTo>
                    <a:pt x="308" y="260"/>
                  </a:lnTo>
                  <a:lnTo>
                    <a:pt x="308" y="255"/>
                  </a:lnTo>
                  <a:lnTo>
                    <a:pt x="314" y="255"/>
                  </a:lnTo>
                  <a:lnTo>
                    <a:pt x="314" y="260"/>
                  </a:lnTo>
                  <a:lnTo>
                    <a:pt x="314" y="266"/>
                  </a:lnTo>
                  <a:lnTo>
                    <a:pt x="314" y="260"/>
                  </a:lnTo>
                  <a:lnTo>
                    <a:pt x="314" y="266"/>
                  </a:lnTo>
                  <a:lnTo>
                    <a:pt x="320" y="260"/>
                  </a:lnTo>
                  <a:lnTo>
                    <a:pt x="320" y="255"/>
                  </a:lnTo>
                  <a:lnTo>
                    <a:pt x="320" y="249"/>
                  </a:lnTo>
                  <a:lnTo>
                    <a:pt x="320" y="255"/>
                  </a:lnTo>
                  <a:lnTo>
                    <a:pt x="326" y="255"/>
                  </a:lnTo>
                  <a:lnTo>
                    <a:pt x="326" y="249"/>
                  </a:lnTo>
                  <a:lnTo>
                    <a:pt x="326" y="243"/>
                  </a:lnTo>
                  <a:lnTo>
                    <a:pt x="326" y="237"/>
                  </a:lnTo>
                  <a:lnTo>
                    <a:pt x="332" y="243"/>
                  </a:lnTo>
                  <a:lnTo>
                    <a:pt x="332" y="249"/>
                  </a:lnTo>
                  <a:lnTo>
                    <a:pt x="332" y="255"/>
                  </a:lnTo>
                  <a:lnTo>
                    <a:pt x="332" y="266"/>
                  </a:lnTo>
                  <a:lnTo>
                    <a:pt x="332" y="272"/>
                  </a:lnTo>
                  <a:lnTo>
                    <a:pt x="332" y="266"/>
                  </a:lnTo>
                  <a:lnTo>
                    <a:pt x="338" y="266"/>
                  </a:lnTo>
                  <a:lnTo>
                    <a:pt x="338" y="272"/>
                  </a:lnTo>
                  <a:lnTo>
                    <a:pt x="338" y="266"/>
                  </a:lnTo>
                  <a:lnTo>
                    <a:pt x="338" y="260"/>
                  </a:lnTo>
                  <a:lnTo>
                    <a:pt x="338" y="255"/>
                  </a:lnTo>
                  <a:lnTo>
                    <a:pt x="338" y="249"/>
                  </a:lnTo>
                  <a:lnTo>
                    <a:pt x="344" y="249"/>
                  </a:lnTo>
                  <a:lnTo>
                    <a:pt x="344" y="243"/>
                  </a:lnTo>
                  <a:lnTo>
                    <a:pt x="344" y="237"/>
                  </a:lnTo>
                  <a:lnTo>
                    <a:pt x="344" y="231"/>
                  </a:lnTo>
                  <a:lnTo>
                    <a:pt x="344" y="225"/>
                  </a:lnTo>
                  <a:lnTo>
                    <a:pt x="344" y="219"/>
                  </a:lnTo>
                  <a:lnTo>
                    <a:pt x="344" y="213"/>
                  </a:lnTo>
                  <a:lnTo>
                    <a:pt x="344" y="207"/>
                  </a:lnTo>
                  <a:lnTo>
                    <a:pt x="350" y="201"/>
                  </a:lnTo>
                  <a:lnTo>
                    <a:pt x="350" y="195"/>
                  </a:lnTo>
                  <a:lnTo>
                    <a:pt x="350" y="201"/>
                  </a:lnTo>
                  <a:lnTo>
                    <a:pt x="350" y="207"/>
                  </a:lnTo>
                  <a:lnTo>
                    <a:pt x="356" y="207"/>
                  </a:lnTo>
                  <a:lnTo>
                    <a:pt x="356" y="201"/>
                  </a:lnTo>
                  <a:lnTo>
                    <a:pt x="356" y="207"/>
                  </a:lnTo>
                  <a:lnTo>
                    <a:pt x="356" y="201"/>
                  </a:lnTo>
                  <a:lnTo>
                    <a:pt x="356" y="207"/>
                  </a:lnTo>
                  <a:lnTo>
                    <a:pt x="362" y="207"/>
                  </a:lnTo>
                  <a:lnTo>
                    <a:pt x="362" y="213"/>
                  </a:lnTo>
                  <a:lnTo>
                    <a:pt x="362" y="207"/>
                  </a:lnTo>
                  <a:lnTo>
                    <a:pt x="368" y="207"/>
                  </a:lnTo>
                  <a:lnTo>
                    <a:pt x="368" y="213"/>
                  </a:lnTo>
                  <a:lnTo>
                    <a:pt x="368" y="219"/>
                  </a:lnTo>
                  <a:lnTo>
                    <a:pt x="368" y="213"/>
                  </a:lnTo>
                  <a:lnTo>
                    <a:pt x="373" y="219"/>
                  </a:lnTo>
                  <a:lnTo>
                    <a:pt x="373" y="213"/>
                  </a:lnTo>
                  <a:lnTo>
                    <a:pt x="373" y="207"/>
                  </a:lnTo>
                  <a:lnTo>
                    <a:pt x="373" y="201"/>
                  </a:lnTo>
                  <a:lnTo>
                    <a:pt x="373" y="195"/>
                  </a:lnTo>
                  <a:lnTo>
                    <a:pt x="373" y="189"/>
                  </a:lnTo>
                  <a:lnTo>
                    <a:pt x="373" y="184"/>
                  </a:lnTo>
                  <a:lnTo>
                    <a:pt x="379" y="184"/>
                  </a:lnTo>
                  <a:lnTo>
                    <a:pt x="379" y="178"/>
                  </a:lnTo>
                  <a:lnTo>
                    <a:pt x="379" y="184"/>
                  </a:lnTo>
                  <a:lnTo>
                    <a:pt x="379" y="189"/>
                  </a:lnTo>
                  <a:lnTo>
                    <a:pt x="379" y="184"/>
                  </a:lnTo>
                  <a:lnTo>
                    <a:pt x="385" y="189"/>
                  </a:lnTo>
                  <a:lnTo>
                    <a:pt x="385" y="195"/>
                  </a:lnTo>
                  <a:lnTo>
                    <a:pt x="385" y="189"/>
                  </a:lnTo>
                  <a:lnTo>
                    <a:pt x="385" y="184"/>
                  </a:lnTo>
                  <a:lnTo>
                    <a:pt x="385" y="178"/>
                  </a:lnTo>
                  <a:lnTo>
                    <a:pt x="385" y="172"/>
                  </a:lnTo>
                  <a:lnTo>
                    <a:pt x="391" y="172"/>
                  </a:lnTo>
                  <a:lnTo>
                    <a:pt x="391" y="166"/>
                  </a:lnTo>
                  <a:lnTo>
                    <a:pt x="391" y="172"/>
                  </a:lnTo>
                  <a:lnTo>
                    <a:pt x="391" y="178"/>
                  </a:lnTo>
                  <a:lnTo>
                    <a:pt x="391" y="184"/>
                  </a:lnTo>
                  <a:lnTo>
                    <a:pt x="391" y="189"/>
                  </a:lnTo>
                  <a:lnTo>
                    <a:pt x="391" y="195"/>
                  </a:lnTo>
                  <a:lnTo>
                    <a:pt x="397" y="195"/>
                  </a:lnTo>
                  <a:lnTo>
                    <a:pt x="397" y="189"/>
                  </a:lnTo>
                  <a:lnTo>
                    <a:pt x="397" y="184"/>
                  </a:lnTo>
                  <a:lnTo>
                    <a:pt x="397" y="178"/>
                  </a:lnTo>
                  <a:lnTo>
                    <a:pt x="403" y="178"/>
                  </a:lnTo>
                  <a:lnTo>
                    <a:pt x="403" y="172"/>
                  </a:lnTo>
                  <a:lnTo>
                    <a:pt x="403" y="178"/>
                  </a:lnTo>
                  <a:lnTo>
                    <a:pt x="403" y="184"/>
                  </a:lnTo>
                  <a:lnTo>
                    <a:pt x="403" y="189"/>
                  </a:lnTo>
                  <a:lnTo>
                    <a:pt x="403" y="195"/>
                  </a:lnTo>
                  <a:lnTo>
                    <a:pt x="403" y="201"/>
                  </a:lnTo>
                  <a:lnTo>
                    <a:pt x="403" y="207"/>
                  </a:lnTo>
                  <a:lnTo>
                    <a:pt x="409" y="207"/>
                  </a:lnTo>
                  <a:lnTo>
                    <a:pt x="409" y="201"/>
                  </a:lnTo>
                  <a:lnTo>
                    <a:pt x="409" y="195"/>
                  </a:lnTo>
                  <a:lnTo>
                    <a:pt x="409" y="201"/>
                  </a:lnTo>
                  <a:lnTo>
                    <a:pt x="415" y="195"/>
                  </a:lnTo>
                  <a:lnTo>
                    <a:pt x="415" y="189"/>
                  </a:lnTo>
                  <a:lnTo>
                    <a:pt x="415" y="184"/>
                  </a:lnTo>
                  <a:lnTo>
                    <a:pt x="415" y="178"/>
                  </a:lnTo>
                  <a:lnTo>
                    <a:pt x="421" y="178"/>
                  </a:lnTo>
                  <a:lnTo>
                    <a:pt x="421" y="184"/>
                  </a:lnTo>
                  <a:lnTo>
                    <a:pt x="421" y="178"/>
                  </a:lnTo>
                  <a:lnTo>
                    <a:pt x="421" y="172"/>
                  </a:lnTo>
                  <a:lnTo>
                    <a:pt x="421" y="166"/>
                  </a:lnTo>
                  <a:lnTo>
                    <a:pt x="427" y="160"/>
                  </a:lnTo>
                  <a:lnTo>
                    <a:pt x="427" y="154"/>
                  </a:lnTo>
                  <a:lnTo>
                    <a:pt x="427" y="160"/>
                  </a:lnTo>
                  <a:lnTo>
                    <a:pt x="427" y="166"/>
                  </a:lnTo>
                  <a:lnTo>
                    <a:pt x="427" y="172"/>
                  </a:lnTo>
                  <a:lnTo>
                    <a:pt x="427" y="178"/>
                  </a:lnTo>
                  <a:lnTo>
                    <a:pt x="433" y="178"/>
                  </a:lnTo>
                  <a:lnTo>
                    <a:pt x="433" y="184"/>
                  </a:lnTo>
                  <a:lnTo>
                    <a:pt x="433" y="189"/>
                  </a:lnTo>
                  <a:lnTo>
                    <a:pt x="433" y="195"/>
                  </a:lnTo>
                  <a:lnTo>
                    <a:pt x="433" y="189"/>
                  </a:lnTo>
                  <a:lnTo>
                    <a:pt x="433" y="184"/>
                  </a:lnTo>
                  <a:lnTo>
                    <a:pt x="433" y="178"/>
                  </a:lnTo>
                  <a:lnTo>
                    <a:pt x="433" y="172"/>
                  </a:lnTo>
                  <a:lnTo>
                    <a:pt x="433" y="166"/>
                  </a:lnTo>
                  <a:lnTo>
                    <a:pt x="433" y="160"/>
                  </a:lnTo>
                  <a:lnTo>
                    <a:pt x="433" y="154"/>
                  </a:lnTo>
                  <a:lnTo>
                    <a:pt x="439" y="148"/>
                  </a:lnTo>
                  <a:lnTo>
                    <a:pt x="439" y="154"/>
                  </a:lnTo>
                  <a:lnTo>
                    <a:pt x="439" y="160"/>
                  </a:lnTo>
                  <a:lnTo>
                    <a:pt x="439" y="166"/>
                  </a:lnTo>
                  <a:lnTo>
                    <a:pt x="439" y="172"/>
                  </a:lnTo>
                  <a:lnTo>
                    <a:pt x="444" y="178"/>
                  </a:lnTo>
                  <a:lnTo>
                    <a:pt x="444" y="172"/>
                  </a:lnTo>
                  <a:lnTo>
                    <a:pt x="444" y="166"/>
                  </a:lnTo>
                  <a:lnTo>
                    <a:pt x="444" y="160"/>
                  </a:lnTo>
                  <a:lnTo>
                    <a:pt x="444" y="148"/>
                  </a:lnTo>
                  <a:lnTo>
                    <a:pt x="444" y="136"/>
                  </a:lnTo>
                  <a:lnTo>
                    <a:pt x="444" y="130"/>
                  </a:lnTo>
                  <a:lnTo>
                    <a:pt x="450" y="130"/>
                  </a:lnTo>
                  <a:lnTo>
                    <a:pt x="450" y="124"/>
                  </a:lnTo>
                  <a:lnTo>
                    <a:pt x="450" y="118"/>
                  </a:lnTo>
                  <a:lnTo>
                    <a:pt x="456" y="112"/>
                  </a:lnTo>
                  <a:lnTo>
                    <a:pt x="456" y="107"/>
                  </a:lnTo>
                  <a:lnTo>
                    <a:pt x="456" y="95"/>
                  </a:lnTo>
                  <a:lnTo>
                    <a:pt x="456" y="89"/>
                  </a:lnTo>
                  <a:lnTo>
                    <a:pt x="456" y="83"/>
                  </a:lnTo>
                  <a:lnTo>
                    <a:pt x="456" y="77"/>
                  </a:lnTo>
                  <a:lnTo>
                    <a:pt x="456" y="83"/>
                  </a:lnTo>
                  <a:lnTo>
                    <a:pt x="456" y="77"/>
                  </a:lnTo>
                  <a:lnTo>
                    <a:pt x="456" y="71"/>
                  </a:lnTo>
                  <a:lnTo>
                    <a:pt x="456" y="59"/>
                  </a:lnTo>
                  <a:lnTo>
                    <a:pt x="462" y="53"/>
                  </a:lnTo>
                  <a:lnTo>
                    <a:pt x="462" y="59"/>
                  </a:lnTo>
                  <a:lnTo>
                    <a:pt x="462" y="53"/>
                  </a:lnTo>
                  <a:lnTo>
                    <a:pt x="462" y="47"/>
                  </a:lnTo>
                  <a:lnTo>
                    <a:pt x="462" y="36"/>
                  </a:lnTo>
                  <a:lnTo>
                    <a:pt x="462" y="30"/>
                  </a:lnTo>
                  <a:lnTo>
                    <a:pt x="462" y="24"/>
                  </a:lnTo>
                  <a:lnTo>
                    <a:pt x="462" y="18"/>
                  </a:lnTo>
                  <a:lnTo>
                    <a:pt x="468" y="18"/>
                  </a:lnTo>
                  <a:lnTo>
                    <a:pt x="468" y="24"/>
                  </a:lnTo>
                  <a:lnTo>
                    <a:pt x="468" y="30"/>
                  </a:lnTo>
                  <a:lnTo>
                    <a:pt x="468" y="36"/>
                  </a:lnTo>
                  <a:lnTo>
                    <a:pt x="468" y="47"/>
                  </a:lnTo>
                  <a:lnTo>
                    <a:pt x="468" y="53"/>
                  </a:lnTo>
                  <a:lnTo>
                    <a:pt x="468" y="59"/>
                  </a:lnTo>
                  <a:lnTo>
                    <a:pt x="468" y="65"/>
                  </a:lnTo>
                  <a:lnTo>
                    <a:pt x="468" y="71"/>
                  </a:lnTo>
                  <a:lnTo>
                    <a:pt x="474" y="71"/>
                  </a:lnTo>
                  <a:lnTo>
                    <a:pt x="474" y="77"/>
                  </a:lnTo>
                  <a:lnTo>
                    <a:pt x="474" y="83"/>
                  </a:lnTo>
                  <a:lnTo>
                    <a:pt x="474" y="89"/>
                  </a:lnTo>
                  <a:lnTo>
                    <a:pt x="474" y="95"/>
                  </a:lnTo>
                  <a:lnTo>
                    <a:pt x="480" y="101"/>
                  </a:lnTo>
                  <a:lnTo>
                    <a:pt x="480" y="107"/>
                  </a:lnTo>
                  <a:lnTo>
                    <a:pt x="480" y="101"/>
                  </a:lnTo>
                  <a:lnTo>
                    <a:pt x="480" y="107"/>
                  </a:lnTo>
                  <a:lnTo>
                    <a:pt x="480" y="112"/>
                  </a:lnTo>
                  <a:lnTo>
                    <a:pt x="486" y="118"/>
                  </a:lnTo>
                  <a:lnTo>
                    <a:pt x="486" y="124"/>
                  </a:lnTo>
                  <a:lnTo>
                    <a:pt x="486" y="130"/>
                  </a:lnTo>
                  <a:lnTo>
                    <a:pt x="486" y="136"/>
                  </a:lnTo>
                  <a:lnTo>
                    <a:pt x="486" y="142"/>
                  </a:lnTo>
                  <a:lnTo>
                    <a:pt x="486" y="154"/>
                  </a:lnTo>
                  <a:lnTo>
                    <a:pt x="486" y="160"/>
                  </a:lnTo>
                  <a:lnTo>
                    <a:pt x="486" y="172"/>
                  </a:lnTo>
                  <a:lnTo>
                    <a:pt x="492" y="178"/>
                  </a:lnTo>
                  <a:lnTo>
                    <a:pt x="492" y="184"/>
                  </a:lnTo>
                  <a:lnTo>
                    <a:pt x="492" y="195"/>
                  </a:lnTo>
                  <a:lnTo>
                    <a:pt x="492" y="189"/>
                  </a:lnTo>
                  <a:lnTo>
                    <a:pt x="492" y="184"/>
                  </a:lnTo>
                  <a:lnTo>
                    <a:pt x="492" y="189"/>
                  </a:lnTo>
                  <a:lnTo>
                    <a:pt x="492" y="195"/>
                  </a:lnTo>
                  <a:lnTo>
                    <a:pt x="498" y="201"/>
                  </a:lnTo>
                  <a:lnTo>
                    <a:pt x="498" y="207"/>
                  </a:lnTo>
                  <a:lnTo>
                    <a:pt x="498" y="213"/>
                  </a:lnTo>
                  <a:lnTo>
                    <a:pt x="498" y="219"/>
                  </a:lnTo>
                  <a:lnTo>
                    <a:pt x="498" y="225"/>
                  </a:lnTo>
                  <a:lnTo>
                    <a:pt x="504" y="231"/>
                  </a:lnTo>
                  <a:lnTo>
                    <a:pt x="504" y="237"/>
                  </a:lnTo>
                  <a:lnTo>
                    <a:pt x="504" y="231"/>
                  </a:lnTo>
                  <a:lnTo>
                    <a:pt x="510" y="231"/>
                  </a:lnTo>
                  <a:lnTo>
                    <a:pt x="510" y="237"/>
                  </a:lnTo>
                  <a:lnTo>
                    <a:pt x="510" y="243"/>
                  </a:lnTo>
                  <a:lnTo>
                    <a:pt x="510" y="249"/>
                  </a:lnTo>
                  <a:lnTo>
                    <a:pt x="510" y="255"/>
                  </a:lnTo>
                  <a:lnTo>
                    <a:pt x="516" y="260"/>
                  </a:lnTo>
                  <a:lnTo>
                    <a:pt x="516" y="266"/>
                  </a:lnTo>
                  <a:lnTo>
                    <a:pt x="516" y="272"/>
                  </a:lnTo>
                  <a:lnTo>
                    <a:pt x="516" y="278"/>
                  </a:lnTo>
                  <a:lnTo>
                    <a:pt x="516" y="284"/>
                  </a:lnTo>
                  <a:lnTo>
                    <a:pt x="516" y="278"/>
                  </a:lnTo>
                  <a:lnTo>
                    <a:pt x="521" y="272"/>
                  </a:lnTo>
                  <a:lnTo>
                    <a:pt x="521" y="266"/>
                  </a:lnTo>
                  <a:lnTo>
                    <a:pt x="521" y="260"/>
                  </a:lnTo>
                  <a:lnTo>
                    <a:pt x="521" y="255"/>
                  </a:lnTo>
                  <a:lnTo>
                    <a:pt x="521" y="249"/>
                  </a:lnTo>
                  <a:lnTo>
                    <a:pt x="521" y="255"/>
                  </a:lnTo>
                  <a:lnTo>
                    <a:pt x="527" y="255"/>
                  </a:lnTo>
                  <a:lnTo>
                    <a:pt x="527" y="249"/>
                  </a:lnTo>
                  <a:lnTo>
                    <a:pt x="527" y="243"/>
                  </a:lnTo>
                  <a:lnTo>
                    <a:pt x="527" y="249"/>
                  </a:lnTo>
                  <a:lnTo>
                    <a:pt x="527" y="255"/>
                  </a:lnTo>
                  <a:lnTo>
                    <a:pt x="527" y="249"/>
                  </a:lnTo>
                  <a:lnTo>
                    <a:pt x="533" y="249"/>
                  </a:lnTo>
                  <a:lnTo>
                    <a:pt x="533" y="243"/>
                  </a:lnTo>
                  <a:lnTo>
                    <a:pt x="533" y="249"/>
                  </a:lnTo>
                  <a:lnTo>
                    <a:pt x="533" y="255"/>
                  </a:lnTo>
                  <a:lnTo>
                    <a:pt x="533" y="266"/>
                  </a:lnTo>
                  <a:lnTo>
                    <a:pt x="533" y="272"/>
                  </a:lnTo>
                  <a:lnTo>
                    <a:pt x="539" y="272"/>
                  </a:lnTo>
                  <a:lnTo>
                    <a:pt x="539" y="266"/>
                  </a:lnTo>
                  <a:lnTo>
                    <a:pt x="539" y="255"/>
                  </a:lnTo>
                  <a:lnTo>
                    <a:pt x="539" y="249"/>
                  </a:lnTo>
                  <a:lnTo>
                    <a:pt x="539" y="243"/>
                  </a:lnTo>
                  <a:lnTo>
                    <a:pt x="539" y="237"/>
                  </a:lnTo>
                  <a:lnTo>
                    <a:pt x="539" y="225"/>
                  </a:lnTo>
                  <a:lnTo>
                    <a:pt x="539" y="219"/>
                  </a:lnTo>
                  <a:lnTo>
                    <a:pt x="539" y="213"/>
                  </a:lnTo>
                  <a:lnTo>
                    <a:pt x="545" y="213"/>
                  </a:lnTo>
                  <a:lnTo>
                    <a:pt x="545" y="219"/>
                  </a:lnTo>
                  <a:lnTo>
                    <a:pt x="545" y="213"/>
                  </a:lnTo>
                  <a:lnTo>
                    <a:pt x="545" y="219"/>
                  </a:lnTo>
                  <a:lnTo>
                    <a:pt x="551" y="219"/>
                  </a:lnTo>
                  <a:lnTo>
                    <a:pt x="551" y="225"/>
                  </a:lnTo>
                  <a:lnTo>
                    <a:pt x="551" y="231"/>
                  </a:lnTo>
                  <a:lnTo>
                    <a:pt x="551" y="237"/>
                  </a:lnTo>
                  <a:lnTo>
                    <a:pt x="551" y="231"/>
                  </a:lnTo>
                  <a:lnTo>
                    <a:pt x="557" y="231"/>
                  </a:lnTo>
                  <a:lnTo>
                    <a:pt x="557" y="225"/>
                  </a:lnTo>
                  <a:lnTo>
                    <a:pt x="557" y="219"/>
                  </a:lnTo>
                  <a:lnTo>
                    <a:pt x="557" y="213"/>
                  </a:lnTo>
                  <a:lnTo>
                    <a:pt x="557" y="219"/>
                  </a:lnTo>
                  <a:lnTo>
                    <a:pt x="563" y="213"/>
                  </a:lnTo>
                  <a:lnTo>
                    <a:pt x="563" y="207"/>
                  </a:lnTo>
                  <a:lnTo>
                    <a:pt x="563" y="201"/>
                  </a:lnTo>
                  <a:lnTo>
                    <a:pt x="563" y="195"/>
                  </a:lnTo>
                  <a:lnTo>
                    <a:pt x="563" y="189"/>
                  </a:lnTo>
                  <a:lnTo>
                    <a:pt x="563" y="184"/>
                  </a:lnTo>
                  <a:lnTo>
                    <a:pt x="563" y="178"/>
                  </a:lnTo>
                  <a:lnTo>
                    <a:pt x="569" y="184"/>
                  </a:lnTo>
                  <a:lnTo>
                    <a:pt x="569" y="189"/>
                  </a:lnTo>
                  <a:lnTo>
                    <a:pt x="569" y="195"/>
                  </a:lnTo>
                  <a:lnTo>
                    <a:pt x="569" y="201"/>
                  </a:lnTo>
                  <a:lnTo>
                    <a:pt x="569" y="213"/>
                  </a:lnTo>
                  <a:lnTo>
                    <a:pt x="569" y="219"/>
                  </a:lnTo>
                  <a:lnTo>
                    <a:pt x="569" y="225"/>
                  </a:lnTo>
                  <a:lnTo>
                    <a:pt x="575" y="219"/>
                  </a:lnTo>
                  <a:lnTo>
                    <a:pt x="575" y="213"/>
                  </a:lnTo>
                  <a:lnTo>
                    <a:pt x="575" y="207"/>
                  </a:lnTo>
                  <a:lnTo>
                    <a:pt x="575" y="201"/>
                  </a:lnTo>
                  <a:lnTo>
                    <a:pt x="575" y="207"/>
                  </a:lnTo>
                  <a:lnTo>
                    <a:pt x="575" y="213"/>
                  </a:lnTo>
                  <a:lnTo>
                    <a:pt x="575" y="219"/>
                  </a:lnTo>
                  <a:lnTo>
                    <a:pt x="575" y="225"/>
                  </a:lnTo>
                  <a:lnTo>
                    <a:pt x="575" y="231"/>
                  </a:lnTo>
                  <a:lnTo>
                    <a:pt x="581" y="231"/>
                  </a:lnTo>
                  <a:lnTo>
                    <a:pt x="581" y="225"/>
                  </a:lnTo>
                  <a:lnTo>
                    <a:pt x="581" y="219"/>
                  </a:lnTo>
                  <a:lnTo>
                    <a:pt x="587" y="213"/>
                  </a:lnTo>
                  <a:lnTo>
                    <a:pt x="587" y="207"/>
                  </a:lnTo>
                  <a:lnTo>
                    <a:pt x="587" y="195"/>
                  </a:lnTo>
                  <a:lnTo>
                    <a:pt x="587" y="189"/>
                  </a:lnTo>
                  <a:lnTo>
                    <a:pt x="587" y="195"/>
                  </a:lnTo>
                  <a:lnTo>
                    <a:pt x="592" y="201"/>
                  </a:lnTo>
                  <a:lnTo>
                    <a:pt x="592" y="195"/>
                  </a:lnTo>
                  <a:lnTo>
                    <a:pt x="592" y="201"/>
                  </a:lnTo>
                  <a:lnTo>
                    <a:pt x="592" y="195"/>
                  </a:lnTo>
                  <a:lnTo>
                    <a:pt x="592" y="184"/>
                  </a:lnTo>
                  <a:lnTo>
                    <a:pt x="592" y="189"/>
                  </a:lnTo>
                  <a:lnTo>
                    <a:pt x="598" y="189"/>
                  </a:lnTo>
                  <a:lnTo>
                    <a:pt x="598" y="195"/>
                  </a:lnTo>
                  <a:lnTo>
                    <a:pt x="598" y="201"/>
                  </a:lnTo>
                  <a:lnTo>
                    <a:pt x="598" y="207"/>
                  </a:lnTo>
                  <a:lnTo>
                    <a:pt x="598" y="213"/>
                  </a:lnTo>
                  <a:lnTo>
                    <a:pt x="598" y="219"/>
                  </a:lnTo>
                  <a:lnTo>
                    <a:pt x="598" y="213"/>
                  </a:lnTo>
                  <a:lnTo>
                    <a:pt x="604" y="213"/>
                  </a:lnTo>
                  <a:lnTo>
                    <a:pt x="604" y="207"/>
                  </a:lnTo>
                  <a:lnTo>
                    <a:pt x="604" y="213"/>
                  </a:lnTo>
                  <a:lnTo>
                    <a:pt x="604" y="207"/>
                  </a:lnTo>
                  <a:lnTo>
                    <a:pt x="604" y="213"/>
                  </a:lnTo>
                  <a:lnTo>
                    <a:pt x="610" y="219"/>
                  </a:lnTo>
                  <a:lnTo>
                    <a:pt x="610" y="213"/>
                  </a:lnTo>
                  <a:lnTo>
                    <a:pt x="610" y="207"/>
                  </a:lnTo>
                  <a:lnTo>
                    <a:pt x="610" y="201"/>
                  </a:lnTo>
                  <a:lnTo>
                    <a:pt x="616" y="201"/>
                  </a:lnTo>
                  <a:lnTo>
                    <a:pt x="616" y="207"/>
                  </a:lnTo>
                  <a:lnTo>
                    <a:pt x="616" y="213"/>
                  </a:lnTo>
                  <a:lnTo>
                    <a:pt x="616" y="207"/>
                  </a:lnTo>
                  <a:lnTo>
                    <a:pt x="622" y="207"/>
                  </a:lnTo>
                  <a:lnTo>
                    <a:pt x="622" y="201"/>
                  </a:lnTo>
                  <a:lnTo>
                    <a:pt x="622" y="195"/>
                  </a:lnTo>
                  <a:lnTo>
                    <a:pt x="622" y="189"/>
                  </a:lnTo>
                  <a:lnTo>
                    <a:pt x="628" y="184"/>
                  </a:lnTo>
                  <a:lnTo>
                    <a:pt x="628" y="178"/>
                  </a:lnTo>
                  <a:lnTo>
                    <a:pt x="628" y="184"/>
                  </a:lnTo>
                  <a:lnTo>
                    <a:pt x="628" y="189"/>
                  </a:lnTo>
                  <a:lnTo>
                    <a:pt x="628" y="184"/>
                  </a:lnTo>
                  <a:lnTo>
                    <a:pt x="628" y="178"/>
                  </a:lnTo>
                  <a:lnTo>
                    <a:pt x="634" y="172"/>
                  </a:lnTo>
                  <a:lnTo>
                    <a:pt x="634" y="166"/>
                  </a:lnTo>
                  <a:lnTo>
                    <a:pt x="634" y="160"/>
                  </a:lnTo>
                  <a:lnTo>
                    <a:pt x="634" y="154"/>
                  </a:lnTo>
                  <a:lnTo>
                    <a:pt x="640" y="148"/>
                  </a:lnTo>
                  <a:lnTo>
                    <a:pt x="640" y="154"/>
                  </a:lnTo>
                  <a:lnTo>
                    <a:pt x="640" y="160"/>
                  </a:lnTo>
                  <a:lnTo>
                    <a:pt x="640" y="166"/>
                  </a:lnTo>
                  <a:lnTo>
                    <a:pt x="640" y="154"/>
                  </a:lnTo>
                  <a:lnTo>
                    <a:pt x="640" y="148"/>
                  </a:lnTo>
                  <a:lnTo>
                    <a:pt x="646" y="148"/>
                  </a:lnTo>
                  <a:lnTo>
                    <a:pt x="646" y="154"/>
                  </a:lnTo>
                  <a:lnTo>
                    <a:pt x="646" y="148"/>
                  </a:lnTo>
                  <a:lnTo>
                    <a:pt x="646" y="154"/>
                  </a:lnTo>
                  <a:lnTo>
                    <a:pt x="652" y="154"/>
                  </a:lnTo>
                  <a:lnTo>
                    <a:pt x="652" y="160"/>
                  </a:lnTo>
                  <a:lnTo>
                    <a:pt x="652" y="172"/>
                  </a:lnTo>
                  <a:lnTo>
                    <a:pt x="652" y="178"/>
                  </a:lnTo>
                  <a:lnTo>
                    <a:pt x="652" y="184"/>
                  </a:lnTo>
                  <a:lnTo>
                    <a:pt x="652" y="189"/>
                  </a:lnTo>
                  <a:lnTo>
                    <a:pt x="652" y="195"/>
                  </a:lnTo>
                  <a:lnTo>
                    <a:pt x="652" y="201"/>
                  </a:lnTo>
                  <a:lnTo>
                    <a:pt x="658" y="207"/>
                  </a:lnTo>
                  <a:lnTo>
                    <a:pt x="658" y="213"/>
                  </a:lnTo>
                  <a:lnTo>
                    <a:pt x="658" y="207"/>
                  </a:lnTo>
                  <a:lnTo>
                    <a:pt x="658" y="213"/>
                  </a:lnTo>
                  <a:lnTo>
                    <a:pt x="658" y="207"/>
                  </a:lnTo>
                  <a:lnTo>
                    <a:pt x="663" y="207"/>
                  </a:lnTo>
                  <a:lnTo>
                    <a:pt x="663" y="213"/>
                  </a:lnTo>
                  <a:lnTo>
                    <a:pt x="663" y="207"/>
                  </a:lnTo>
                  <a:lnTo>
                    <a:pt x="663" y="201"/>
                  </a:lnTo>
                  <a:lnTo>
                    <a:pt x="663" y="189"/>
                  </a:lnTo>
                  <a:lnTo>
                    <a:pt x="663" y="184"/>
                  </a:lnTo>
                  <a:lnTo>
                    <a:pt x="663" y="172"/>
                  </a:lnTo>
                  <a:lnTo>
                    <a:pt x="669" y="172"/>
                  </a:lnTo>
                  <a:lnTo>
                    <a:pt x="669" y="178"/>
                  </a:lnTo>
                  <a:lnTo>
                    <a:pt x="669" y="184"/>
                  </a:lnTo>
                  <a:lnTo>
                    <a:pt x="669" y="189"/>
                  </a:lnTo>
                  <a:lnTo>
                    <a:pt x="669" y="195"/>
                  </a:lnTo>
                  <a:lnTo>
                    <a:pt x="675" y="195"/>
                  </a:lnTo>
                  <a:lnTo>
                    <a:pt x="675" y="201"/>
                  </a:lnTo>
                  <a:lnTo>
                    <a:pt x="675" y="195"/>
                  </a:lnTo>
                  <a:lnTo>
                    <a:pt x="675" y="189"/>
                  </a:lnTo>
                  <a:lnTo>
                    <a:pt x="675" y="184"/>
                  </a:lnTo>
                  <a:lnTo>
                    <a:pt x="675" y="178"/>
                  </a:lnTo>
                  <a:lnTo>
                    <a:pt x="675" y="172"/>
                  </a:lnTo>
                  <a:lnTo>
                    <a:pt x="681" y="172"/>
                  </a:lnTo>
                  <a:lnTo>
                    <a:pt x="681" y="166"/>
                  </a:lnTo>
                  <a:lnTo>
                    <a:pt x="681" y="160"/>
                  </a:lnTo>
                  <a:lnTo>
                    <a:pt x="681" y="154"/>
                  </a:lnTo>
                  <a:lnTo>
                    <a:pt x="687" y="160"/>
                  </a:lnTo>
                  <a:lnTo>
                    <a:pt x="687" y="166"/>
                  </a:lnTo>
                  <a:lnTo>
                    <a:pt x="687" y="160"/>
                  </a:lnTo>
                  <a:lnTo>
                    <a:pt x="687" y="154"/>
                  </a:lnTo>
                  <a:lnTo>
                    <a:pt x="687" y="148"/>
                  </a:lnTo>
                  <a:lnTo>
                    <a:pt x="687" y="154"/>
                  </a:lnTo>
                  <a:lnTo>
                    <a:pt x="687" y="160"/>
                  </a:lnTo>
                  <a:lnTo>
                    <a:pt x="693" y="166"/>
                  </a:lnTo>
                  <a:lnTo>
                    <a:pt x="693" y="160"/>
                  </a:lnTo>
                  <a:lnTo>
                    <a:pt x="693" y="154"/>
                  </a:lnTo>
                  <a:lnTo>
                    <a:pt x="693" y="142"/>
                  </a:lnTo>
                  <a:lnTo>
                    <a:pt x="693" y="148"/>
                  </a:lnTo>
                  <a:lnTo>
                    <a:pt x="699" y="148"/>
                  </a:lnTo>
                  <a:lnTo>
                    <a:pt x="699" y="154"/>
                  </a:lnTo>
                  <a:lnTo>
                    <a:pt x="699" y="148"/>
                  </a:lnTo>
                  <a:lnTo>
                    <a:pt x="699" y="142"/>
                  </a:lnTo>
                  <a:lnTo>
                    <a:pt x="699" y="136"/>
                  </a:lnTo>
                  <a:lnTo>
                    <a:pt x="699" y="130"/>
                  </a:lnTo>
                  <a:lnTo>
                    <a:pt x="699" y="136"/>
                  </a:lnTo>
                  <a:lnTo>
                    <a:pt x="705" y="136"/>
                  </a:lnTo>
                  <a:lnTo>
                    <a:pt x="705" y="142"/>
                  </a:lnTo>
                  <a:lnTo>
                    <a:pt x="705" y="148"/>
                  </a:lnTo>
                  <a:lnTo>
                    <a:pt x="711" y="148"/>
                  </a:lnTo>
                  <a:lnTo>
                    <a:pt x="711" y="154"/>
                  </a:lnTo>
                  <a:lnTo>
                    <a:pt x="711" y="160"/>
                  </a:lnTo>
                  <a:lnTo>
                    <a:pt x="711" y="154"/>
                  </a:lnTo>
                  <a:lnTo>
                    <a:pt x="711" y="148"/>
                  </a:lnTo>
                  <a:lnTo>
                    <a:pt x="711" y="154"/>
                  </a:lnTo>
                  <a:lnTo>
                    <a:pt x="711" y="148"/>
                  </a:lnTo>
                  <a:lnTo>
                    <a:pt x="717" y="142"/>
                  </a:lnTo>
                  <a:lnTo>
                    <a:pt x="717" y="136"/>
                  </a:lnTo>
                  <a:lnTo>
                    <a:pt x="717" y="130"/>
                  </a:lnTo>
                  <a:lnTo>
                    <a:pt x="717" y="124"/>
                  </a:lnTo>
                  <a:lnTo>
                    <a:pt x="723" y="118"/>
                  </a:lnTo>
                  <a:lnTo>
                    <a:pt x="723" y="112"/>
                  </a:lnTo>
                  <a:lnTo>
                    <a:pt x="723" y="107"/>
                  </a:lnTo>
                  <a:lnTo>
                    <a:pt x="723" y="101"/>
                  </a:lnTo>
                  <a:lnTo>
                    <a:pt x="723" y="89"/>
                  </a:lnTo>
                  <a:lnTo>
                    <a:pt x="723" y="83"/>
                  </a:lnTo>
                  <a:lnTo>
                    <a:pt x="723" y="77"/>
                  </a:lnTo>
                  <a:lnTo>
                    <a:pt x="729" y="71"/>
                  </a:lnTo>
                  <a:lnTo>
                    <a:pt x="729" y="65"/>
                  </a:lnTo>
                  <a:lnTo>
                    <a:pt x="729" y="71"/>
                  </a:lnTo>
                  <a:lnTo>
                    <a:pt x="729" y="77"/>
                  </a:lnTo>
                  <a:lnTo>
                    <a:pt x="729" y="83"/>
                  </a:lnTo>
                  <a:lnTo>
                    <a:pt x="729" y="89"/>
                  </a:lnTo>
                  <a:lnTo>
                    <a:pt x="735" y="89"/>
                  </a:lnTo>
                  <a:lnTo>
                    <a:pt x="735" y="95"/>
                  </a:lnTo>
                  <a:lnTo>
                    <a:pt x="735" y="101"/>
                  </a:lnTo>
                  <a:lnTo>
                    <a:pt x="735" y="95"/>
                  </a:lnTo>
                  <a:lnTo>
                    <a:pt x="740" y="95"/>
                  </a:lnTo>
                  <a:lnTo>
                    <a:pt x="740" y="89"/>
                  </a:lnTo>
                  <a:lnTo>
                    <a:pt x="740" y="83"/>
                  </a:lnTo>
                  <a:lnTo>
                    <a:pt x="746" y="83"/>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5">
              <a:extLst>
                <a:ext uri="{FF2B5EF4-FFF2-40B4-BE49-F238E27FC236}">
                  <a16:creationId xmlns:a16="http://schemas.microsoft.com/office/drawing/2014/main" id="{194176F7-471B-B24A-6484-4EBDA4AD103A}"/>
                </a:ext>
              </a:extLst>
            </p:cNvPr>
            <p:cNvSpPr>
              <a:spLocks/>
            </p:cNvSpPr>
            <p:nvPr/>
          </p:nvSpPr>
          <p:spPr bwMode="auto">
            <a:xfrm>
              <a:off x="5851" y="1475"/>
              <a:ext cx="794" cy="160"/>
            </a:xfrm>
            <a:custGeom>
              <a:avLst/>
              <a:gdLst>
                <a:gd name="T0" fmla="*/ 6 w 794"/>
                <a:gd name="T1" fmla="*/ 41 h 160"/>
                <a:gd name="T2" fmla="*/ 24 w 794"/>
                <a:gd name="T3" fmla="*/ 95 h 160"/>
                <a:gd name="T4" fmla="*/ 36 w 794"/>
                <a:gd name="T5" fmla="*/ 148 h 160"/>
                <a:gd name="T6" fmla="*/ 54 w 794"/>
                <a:gd name="T7" fmla="*/ 142 h 160"/>
                <a:gd name="T8" fmla="*/ 65 w 794"/>
                <a:gd name="T9" fmla="*/ 136 h 160"/>
                <a:gd name="T10" fmla="*/ 77 w 794"/>
                <a:gd name="T11" fmla="*/ 130 h 160"/>
                <a:gd name="T12" fmla="*/ 83 w 794"/>
                <a:gd name="T13" fmla="*/ 118 h 160"/>
                <a:gd name="T14" fmla="*/ 95 w 794"/>
                <a:gd name="T15" fmla="*/ 101 h 160"/>
                <a:gd name="T16" fmla="*/ 107 w 794"/>
                <a:gd name="T17" fmla="*/ 95 h 160"/>
                <a:gd name="T18" fmla="*/ 119 w 794"/>
                <a:gd name="T19" fmla="*/ 71 h 160"/>
                <a:gd name="T20" fmla="*/ 125 w 794"/>
                <a:gd name="T21" fmla="*/ 89 h 160"/>
                <a:gd name="T22" fmla="*/ 142 w 794"/>
                <a:gd name="T23" fmla="*/ 101 h 160"/>
                <a:gd name="T24" fmla="*/ 154 w 794"/>
                <a:gd name="T25" fmla="*/ 77 h 160"/>
                <a:gd name="T26" fmla="*/ 160 w 794"/>
                <a:gd name="T27" fmla="*/ 101 h 160"/>
                <a:gd name="T28" fmla="*/ 172 w 794"/>
                <a:gd name="T29" fmla="*/ 130 h 160"/>
                <a:gd name="T30" fmla="*/ 184 w 794"/>
                <a:gd name="T31" fmla="*/ 95 h 160"/>
                <a:gd name="T32" fmla="*/ 196 w 794"/>
                <a:gd name="T33" fmla="*/ 101 h 160"/>
                <a:gd name="T34" fmla="*/ 208 w 794"/>
                <a:gd name="T35" fmla="*/ 89 h 160"/>
                <a:gd name="T36" fmla="*/ 213 w 794"/>
                <a:gd name="T37" fmla="*/ 71 h 160"/>
                <a:gd name="T38" fmla="*/ 237 w 794"/>
                <a:gd name="T39" fmla="*/ 89 h 160"/>
                <a:gd name="T40" fmla="*/ 249 w 794"/>
                <a:gd name="T41" fmla="*/ 77 h 160"/>
                <a:gd name="T42" fmla="*/ 255 w 794"/>
                <a:gd name="T43" fmla="*/ 95 h 160"/>
                <a:gd name="T44" fmla="*/ 267 w 794"/>
                <a:gd name="T45" fmla="*/ 47 h 160"/>
                <a:gd name="T46" fmla="*/ 285 w 794"/>
                <a:gd name="T47" fmla="*/ 59 h 160"/>
                <a:gd name="T48" fmla="*/ 296 w 794"/>
                <a:gd name="T49" fmla="*/ 24 h 160"/>
                <a:gd name="T50" fmla="*/ 314 w 794"/>
                <a:gd name="T51" fmla="*/ 59 h 160"/>
                <a:gd name="T52" fmla="*/ 320 w 794"/>
                <a:gd name="T53" fmla="*/ 124 h 160"/>
                <a:gd name="T54" fmla="*/ 338 w 794"/>
                <a:gd name="T55" fmla="*/ 118 h 160"/>
                <a:gd name="T56" fmla="*/ 350 w 794"/>
                <a:gd name="T57" fmla="*/ 71 h 160"/>
                <a:gd name="T58" fmla="*/ 361 w 794"/>
                <a:gd name="T59" fmla="*/ 106 h 160"/>
                <a:gd name="T60" fmla="*/ 379 w 794"/>
                <a:gd name="T61" fmla="*/ 95 h 160"/>
                <a:gd name="T62" fmla="*/ 391 w 794"/>
                <a:gd name="T63" fmla="*/ 77 h 160"/>
                <a:gd name="T64" fmla="*/ 403 w 794"/>
                <a:gd name="T65" fmla="*/ 89 h 160"/>
                <a:gd name="T66" fmla="*/ 421 w 794"/>
                <a:gd name="T67" fmla="*/ 65 h 160"/>
                <a:gd name="T68" fmla="*/ 433 w 794"/>
                <a:gd name="T69" fmla="*/ 112 h 160"/>
                <a:gd name="T70" fmla="*/ 444 w 794"/>
                <a:gd name="T71" fmla="*/ 89 h 160"/>
                <a:gd name="T72" fmla="*/ 456 w 794"/>
                <a:gd name="T73" fmla="*/ 83 h 160"/>
                <a:gd name="T74" fmla="*/ 474 w 794"/>
                <a:gd name="T75" fmla="*/ 77 h 160"/>
                <a:gd name="T76" fmla="*/ 486 w 794"/>
                <a:gd name="T77" fmla="*/ 83 h 160"/>
                <a:gd name="T78" fmla="*/ 504 w 794"/>
                <a:gd name="T79" fmla="*/ 89 h 160"/>
                <a:gd name="T80" fmla="*/ 509 w 794"/>
                <a:gd name="T81" fmla="*/ 89 h 160"/>
                <a:gd name="T82" fmla="*/ 515 w 794"/>
                <a:gd name="T83" fmla="*/ 83 h 160"/>
                <a:gd name="T84" fmla="*/ 533 w 794"/>
                <a:gd name="T85" fmla="*/ 65 h 160"/>
                <a:gd name="T86" fmla="*/ 545 w 794"/>
                <a:gd name="T87" fmla="*/ 83 h 160"/>
                <a:gd name="T88" fmla="*/ 563 w 794"/>
                <a:gd name="T89" fmla="*/ 83 h 160"/>
                <a:gd name="T90" fmla="*/ 575 w 794"/>
                <a:gd name="T91" fmla="*/ 53 h 160"/>
                <a:gd name="T92" fmla="*/ 580 w 794"/>
                <a:gd name="T93" fmla="*/ 89 h 160"/>
                <a:gd name="T94" fmla="*/ 598 w 794"/>
                <a:gd name="T95" fmla="*/ 83 h 160"/>
                <a:gd name="T96" fmla="*/ 604 w 794"/>
                <a:gd name="T97" fmla="*/ 59 h 160"/>
                <a:gd name="T98" fmla="*/ 616 w 794"/>
                <a:gd name="T99" fmla="*/ 53 h 160"/>
                <a:gd name="T100" fmla="*/ 628 w 794"/>
                <a:gd name="T101" fmla="*/ 83 h 160"/>
                <a:gd name="T102" fmla="*/ 640 w 794"/>
                <a:gd name="T103" fmla="*/ 106 h 160"/>
                <a:gd name="T104" fmla="*/ 652 w 794"/>
                <a:gd name="T105" fmla="*/ 101 h 160"/>
                <a:gd name="T106" fmla="*/ 663 w 794"/>
                <a:gd name="T107" fmla="*/ 118 h 160"/>
                <a:gd name="T108" fmla="*/ 681 w 794"/>
                <a:gd name="T109" fmla="*/ 83 h 160"/>
                <a:gd name="T110" fmla="*/ 693 w 794"/>
                <a:gd name="T111" fmla="*/ 118 h 160"/>
                <a:gd name="T112" fmla="*/ 705 w 794"/>
                <a:gd name="T113" fmla="*/ 112 h 160"/>
                <a:gd name="T114" fmla="*/ 711 w 794"/>
                <a:gd name="T115" fmla="*/ 71 h 160"/>
                <a:gd name="T116" fmla="*/ 728 w 794"/>
                <a:gd name="T117" fmla="*/ 59 h 160"/>
                <a:gd name="T118" fmla="*/ 740 w 794"/>
                <a:gd name="T119" fmla="*/ 71 h 160"/>
                <a:gd name="T120" fmla="*/ 752 w 794"/>
                <a:gd name="T121" fmla="*/ 83 h 160"/>
                <a:gd name="T122" fmla="*/ 764 w 794"/>
                <a:gd name="T123" fmla="*/ 53 h 160"/>
                <a:gd name="T124" fmla="*/ 782 w 794"/>
                <a:gd name="T125" fmla="*/ 7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4" h="160">
                  <a:moveTo>
                    <a:pt x="0" y="0"/>
                  </a:moveTo>
                  <a:lnTo>
                    <a:pt x="0" y="6"/>
                  </a:lnTo>
                  <a:lnTo>
                    <a:pt x="0" y="12"/>
                  </a:lnTo>
                  <a:lnTo>
                    <a:pt x="0" y="18"/>
                  </a:lnTo>
                  <a:lnTo>
                    <a:pt x="0" y="24"/>
                  </a:lnTo>
                  <a:lnTo>
                    <a:pt x="0" y="18"/>
                  </a:lnTo>
                  <a:lnTo>
                    <a:pt x="6" y="18"/>
                  </a:lnTo>
                  <a:lnTo>
                    <a:pt x="6" y="24"/>
                  </a:lnTo>
                  <a:lnTo>
                    <a:pt x="6" y="29"/>
                  </a:lnTo>
                  <a:lnTo>
                    <a:pt x="6" y="35"/>
                  </a:lnTo>
                  <a:lnTo>
                    <a:pt x="6" y="41"/>
                  </a:lnTo>
                  <a:lnTo>
                    <a:pt x="12" y="53"/>
                  </a:lnTo>
                  <a:lnTo>
                    <a:pt x="12" y="59"/>
                  </a:lnTo>
                  <a:lnTo>
                    <a:pt x="12" y="65"/>
                  </a:lnTo>
                  <a:lnTo>
                    <a:pt x="12" y="71"/>
                  </a:lnTo>
                  <a:lnTo>
                    <a:pt x="12" y="77"/>
                  </a:lnTo>
                  <a:lnTo>
                    <a:pt x="12" y="71"/>
                  </a:lnTo>
                  <a:lnTo>
                    <a:pt x="18" y="77"/>
                  </a:lnTo>
                  <a:lnTo>
                    <a:pt x="18" y="83"/>
                  </a:lnTo>
                  <a:lnTo>
                    <a:pt x="18" y="89"/>
                  </a:lnTo>
                  <a:lnTo>
                    <a:pt x="24" y="89"/>
                  </a:lnTo>
                  <a:lnTo>
                    <a:pt x="24" y="95"/>
                  </a:lnTo>
                  <a:lnTo>
                    <a:pt x="24" y="106"/>
                  </a:lnTo>
                  <a:lnTo>
                    <a:pt x="24" y="112"/>
                  </a:lnTo>
                  <a:lnTo>
                    <a:pt x="24" y="124"/>
                  </a:lnTo>
                  <a:lnTo>
                    <a:pt x="24" y="130"/>
                  </a:lnTo>
                  <a:lnTo>
                    <a:pt x="30" y="130"/>
                  </a:lnTo>
                  <a:lnTo>
                    <a:pt x="30" y="136"/>
                  </a:lnTo>
                  <a:lnTo>
                    <a:pt x="30" y="142"/>
                  </a:lnTo>
                  <a:lnTo>
                    <a:pt x="30" y="148"/>
                  </a:lnTo>
                  <a:lnTo>
                    <a:pt x="30" y="142"/>
                  </a:lnTo>
                  <a:lnTo>
                    <a:pt x="36" y="142"/>
                  </a:lnTo>
                  <a:lnTo>
                    <a:pt x="36" y="148"/>
                  </a:lnTo>
                  <a:lnTo>
                    <a:pt x="36" y="142"/>
                  </a:lnTo>
                  <a:lnTo>
                    <a:pt x="36" y="148"/>
                  </a:lnTo>
                  <a:lnTo>
                    <a:pt x="36" y="154"/>
                  </a:lnTo>
                  <a:lnTo>
                    <a:pt x="42" y="154"/>
                  </a:lnTo>
                  <a:lnTo>
                    <a:pt x="42" y="160"/>
                  </a:lnTo>
                  <a:lnTo>
                    <a:pt x="42" y="154"/>
                  </a:lnTo>
                  <a:lnTo>
                    <a:pt x="42" y="148"/>
                  </a:lnTo>
                  <a:lnTo>
                    <a:pt x="48" y="142"/>
                  </a:lnTo>
                  <a:lnTo>
                    <a:pt x="48" y="148"/>
                  </a:lnTo>
                  <a:lnTo>
                    <a:pt x="48" y="142"/>
                  </a:lnTo>
                  <a:lnTo>
                    <a:pt x="54" y="142"/>
                  </a:lnTo>
                  <a:lnTo>
                    <a:pt x="54" y="136"/>
                  </a:lnTo>
                  <a:lnTo>
                    <a:pt x="60" y="136"/>
                  </a:lnTo>
                  <a:lnTo>
                    <a:pt x="60" y="130"/>
                  </a:lnTo>
                  <a:lnTo>
                    <a:pt x="60" y="118"/>
                  </a:lnTo>
                  <a:lnTo>
                    <a:pt x="60" y="112"/>
                  </a:lnTo>
                  <a:lnTo>
                    <a:pt x="60" y="106"/>
                  </a:lnTo>
                  <a:lnTo>
                    <a:pt x="65" y="112"/>
                  </a:lnTo>
                  <a:lnTo>
                    <a:pt x="65" y="118"/>
                  </a:lnTo>
                  <a:lnTo>
                    <a:pt x="65" y="124"/>
                  </a:lnTo>
                  <a:lnTo>
                    <a:pt x="65" y="130"/>
                  </a:lnTo>
                  <a:lnTo>
                    <a:pt x="65" y="136"/>
                  </a:lnTo>
                  <a:lnTo>
                    <a:pt x="65" y="142"/>
                  </a:lnTo>
                  <a:lnTo>
                    <a:pt x="65" y="148"/>
                  </a:lnTo>
                  <a:lnTo>
                    <a:pt x="71" y="148"/>
                  </a:lnTo>
                  <a:lnTo>
                    <a:pt x="71" y="142"/>
                  </a:lnTo>
                  <a:lnTo>
                    <a:pt x="71" y="148"/>
                  </a:lnTo>
                  <a:lnTo>
                    <a:pt x="71" y="154"/>
                  </a:lnTo>
                  <a:lnTo>
                    <a:pt x="71" y="148"/>
                  </a:lnTo>
                  <a:lnTo>
                    <a:pt x="71" y="142"/>
                  </a:lnTo>
                  <a:lnTo>
                    <a:pt x="71" y="136"/>
                  </a:lnTo>
                  <a:lnTo>
                    <a:pt x="71" y="130"/>
                  </a:lnTo>
                  <a:lnTo>
                    <a:pt x="77" y="130"/>
                  </a:lnTo>
                  <a:lnTo>
                    <a:pt x="77" y="124"/>
                  </a:lnTo>
                  <a:lnTo>
                    <a:pt x="77" y="118"/>
                  </a:lnTo>
                  <a:lnTo>
                    <a:pt x="77" y="112"/>
                  </a:lnTo>
                  <a:lnTo>
                    <a:pt x="77" y="106"/>
                  </a:lnTo>
                  <a:lnTo>
                    <a:pt x="77" y="101"/>
                  </a:lnTo>
                  <a:lnTo>
                    <a:pt x="83" y="106"/>
                  </a:lnTo>
                  <a:lnTo>
                    <a:pt x="83" y="112"/>
                  </a:lnTo>
                  <a:lnTo>
                    <a:pt x="83" y="124"/>
                  </a:lnTo>
                  <a:lnTo>
                    <a:pt x="83" y="130"/>
                  </a:lnTo>
                  <a:lnTo>
                    <a:pt x="83" y="124"/>
                  </a:lnTo>
                  <a:lnTo>
                    <a:pt x="83" y="118"/>
                  </a:lnTo>
                  <a:lnTo>
                    <a:pt x="83" y="112"/>
                  </a:lnTo>
                  <a:lnTo>
                    <a:pt x="83" y="106"/>
                  </a:lnTo>
                  <a:lnTo>
                    <a:pt x="83" y="101"/>
                  </a:lnTo>
                  <a:lnTo>
                    <a:pt x="89" y="89"/>
                  </a:lnTo>
                  <a:lnTo>
                    <a:pt x="89" y="83"/>
                  </a:lnTo>
                  <a:lnTo>
                    <a:pt x="89" y="89"/>
                  </a:lnTo>
                  <a:lnTo>
                    <a:pt x="89" y="95"/>
                  </a:lnTo>
                  <a:lnTo>
                    <a:pt x="89" y="101"/>
                  </a:lnTo>
                  <a:lnTo>
                    <a:pt x="95" y="101"/>
                  </a:lnTo>
                  <a:lnTo>
                    <a:pt x="95" y="95"/>
                  </a:lnTo>
                  <a:lnTo>
                    <a:pt x="95" y="101"/>
                  </a:lnTo>
                  <a:lnTo>
                    <a:pt x="95" y="106"/>
                  </a:lnTo>
                  <a:lnTo>
                    <a:pt x="95" y="112"/>
                  </a:lnTo>
                  <a:lnTo>
                    <a:pt x="101" y="112"/>
                  </a:lnTo>
                  <a:lnTo>
                    <a:pt x="101" y="106"/>
                  </a:lnTo>
                  <a:lnTo>
                    <a:pt x="101" y="101"/>
                  </a:lnTo>
                  <a:lnTo>
                    <a:pt x="101" y="106"/>
                  </a:lnTo>
                  <a:lnTo>
                    <a:pt x="101" y="101"/>
                  </a:lnTo>
                  <a:lnTo>
                    <a:pt x="101" y="95"/>
                  </a:lnTo>
                  <a:lnTo>
                    <a:pt x="107" y="95"/>
                  </a:lnTo>
                  <a:lnTo>
                    <a:pt x="107" y="101"/>
                  </a:lnTo>
                  <a:lnTo>
                    <a:pt x="107" y="95"/>
                  </a:lnTo>
                  <a:lnTo>
                    <a:pt x="107" y="101"/>
                  </a:lnTo>
                  <a:lnTo>
                    <a:pt x="107" y="106"/>
                  </a:lnTo>
                  <a:lnTo>
                    <a:pt x="113" y="101"/>
                  </a:lnTo>
                  <a:lnTo>
                    <a:pt x="113" y="95"/>
                  </a:lnTo>
                  <a:lnTo>
                    <a:pt x="113" y="89"/>
                  </a:lnTo>
                  <a:lnTo>
                    <a:pt x="113" y="83"/>
                  </a:lnTo>
                  <a:lnTo>
                    <a:pt x="113" y="77"/>
                  </a:lnTo>
                  <a:lnTo>
                    <a:pt x="113" y="71"/>
                  </a:lnTo>
                  <a:lnTo>
                    <a:pt x="113" y="77"/>
                  </a:lnTo>
                  <a:lnTo>
                    <a:pt x="119" y="77"/>
                  </a:lnTo>
                  <a:lnTo>
                    <a:pt x="119" y="71"/>
                  </a:lnTo>
                  <a:lnTo>
                    <a:pt x="119" y="65"/>
                  </a:lnTo>
                  <a:lnTo>
                    <a:pt x="119" y="59"/>
                  </a:lnTo>
                  <a:lnTo>
                    <a:pt x="119" y="53"/>
                  </a:lnTo>
                  <a:lnTo>
                    <a:pt x="119" y="59"/>
                  </a:lnTo>
                  <a:lnTo>
                    <a:pt x="125" y="59"/>
                  </a:lnTo>
                  <a:lnTo>
                    <a:pt x="125" y="53"/>
                  </a:lnTo>
                  <a:lnTo>
                    <a:pt x="125" y="59"/>
                  </a:lnTo>
                  <a:lnTo>
                    <a:pt x="125" y="65"/>
                  </a:lnTo>
                  <a:lnTo>
                    <a:pt x="125" y="71"/>
                  </a:lnTo>
                  <a:lnTo>
                    <a:pt x="125" y="77"/>
                  </a:lnTo>
                  <a:lnTo>
                    <a:pt x="125" y="89"/>
                  </a:lnTo>
                  <a:lnTo>
                    <a:pt x="125" y="95"/>
                  </a:lnTo>
                  <a:lnTo>
                    <a:pt x="131" y="101"/>
                  </a:lnTo>
                  <a:lnTo>
                    <a:pt x="131" y="106"/>
                  </a:lnTo>
                  <a:lnTo>
                    <a:pt x="131" y="112"/>
                  </a:lnTo>
                  <a:lnTo>
                    <a:pt x="131" y="118"/>
                  </a:lnTo>
                  <a:lnTo>
                    <a:pt x="137" y="118"/>
                  </a:lnTo>
                  <a:lnTo>
                    <a:pt x="137" y="112"/>
                  </a:lnTo>
                  <a:lnTo>
                    <a:pt x="137" y="118"/>
                  </a:lnTo>
                  <a:lnTo>
                    <a:pt x="137" y="112"/>
                  </a:lnTo>
                  <a:lnTo>
                    <a:pt x="142" y="106"/>
                  </a:lnTo>
                  <a:lnTo>
                    <a:pt x="142" y="101"/>
                  </a:lnTo>
                  <a:lnTo>
                    <a:pt x="142" y="95"/>
                  </a:lnTo>
                  <a:lnTo>
                    <a:pt x="142" y="89"/>
                  </a:lnTo>
                  <a:lnTo>
                    <a:pt x="142" y="83"/>
                  </a:lnTo>
                  <a:lnTo>
                    <a:pt x="148" y="83"/>
                  </a:lnTo>
                  <a:lnTo>
                    <a:pt x="148" y="77"/>
                  </a:lnTo>
                  <a:lnTo>
                    <a:pt x="148" y="71"/>
                  </a:lnTo>
                  <a:lnTo>
                    <a:pt x="148" y="77"/>
                  </a:lnTo>
                  <a:lnTo>
                    <a:pt x="148" y="83"/>
                  </a:lnTo>
                  <a:lnTo>
                    <a:pt x="148" y="89"/>
                  </a:lnTo>
                  <a:lnTo>
                    <a:pt x="154" y="83"/>
                  </a:lnTo>
                  <a:lnTo>
                    <a:pt x="154" y="77"/>
                  </a:lnTo>
                  <a:lnTo>
                    <a:pt x="154" y="71"/>
                  </a:lnTo>
                  <a:lnTo>
                    <a:pt x="154" y="65"/>
                  </a:lnTo>
                  <a:lnTo>
                    <a:pt x="154" y="71"/>
                  </a:lnTo>
                  <a:lnTo>
                    <a:pt x="154" y="77"/>
                  </a:lnTo>
                  <a:lnTo>
                    <a:pt x="154" y="83"/>
                  </a:lnTo>
                  <a:lnTo>
                    <a:pt x="154" y="89"/>
                  </a:lnTo>
                  <a:lnTo>
                    <a:pt x="154" y="101"/>
                  </a:lnTo>
                  <a:lnTo>
                    <a:pt x="154" y="106"/>
                  </a:lnTo>
                  <a:lnTo>
                    <a:pt x="160" y="112"/>
                  </a:lnTo>
                  <a:lnTo>
                    <a:pt x="160" y="106"/>
                  </a:lnTo>
                  <a:lnTo>
                    <a:pt x="160" y="101"/>
                  </a:lnTo>
                  <a:lnTo>
                    <a:pt x="160" y="95"/>
                  </a:lnTo>
                  <a:lnTo>
                    <a:pt x="160" y="89"/>
                  </a:lnTo>
                  <a:lnTo>
                    <a:pt x="166" y="95"/>
                  </a:lnTo>
                  <a:lnTo>
                    <a:pt x="166" y="101"/>
                  </a:lnTo>
                  <a:lnTo>
                    <a:pt x="166" y="106"/>
                  </a:lnTo>
                  <a:lnTo>
                    <a:pt x="166" y="112"/>
                  </a:lnTo>
                  <a:lnTo>
                    <a:pt x="166" y="118"/>
                  </a:lnTo>
                  <a:lnTo>
                    <a:pt x="172" y="124"/>
                  </a:lnTo>
                  <a:lnTo>
                    <a:pt x="172" y="130"/>
                  </a:lnTo>
                  <a:lnTo>
                    <a:pt x="172" y="136"/>
                  </a:lnTo>
                  <a:lnTo>
                    <a:pt x="172" y="130"/>
                  </a:lnTo>
                  <a:lnTo>
                    <a:pt x="172" y="124"/>
                  </a:lnTo>
                  <a:lnTo>
                    <a:pt x="172" y="112"/>
                  </a:lnTo>
                  <a:lnTo>
                    <a:pt x="172" y="106"/>
                  </a:lnTo>
                  <a:lnTo>
                    <a:pt x="178" y="106"/>
                  </a:lnTo>
                  <a:lnTo>
                    <a:pt x="178" y="101"/>
                  </a:lnTo>
                  <a:lnTo>
                    <a:pt x="178" y="106"/>
                  </a:lnTo>
                  <a:lnTo>
                    <a:pt x="178" y="112"/>
                  </a:lnTo>
                  <a:lnTo>
                    <a:pt x="178" y="106"/>
                  </a:lnTo>
                  <a:lnTo>
                    <a:pt x="178" y="101"/>
                  </a:lnTo>
                  <a:lnTo>
                    <a:pt x="184" y="101"/>
                  </a:lnTo>
                  <a:lnTo>
                    <a:pt x="184" y="95"/>
                  </a:lnTo>
                  <a:lnTo>
                    <a:pt x="184" y="89"/>
                  </a:lnTo>
                  <a:lnTo>
                    <a:pt x="190" y="89"/>
                  </a:lnTo>
                  <a:lnTo>
                    <a:pt x="190" y="83"/>
                  </a:lnTo>
                  <a:lnTo>
                    <a:pt x="190" y="77"/>
                  </a:lnTo>
                  <a:lnTo>
                    <a:pt x="190" y="83"/>
                  </a:lnTo>
                  <a:lnTo>
                    <a:pt x="190" y="89"/>
                  </a:lnTo>
                  <a:lnTo>
                    <a:pt x="190" y="95"/>
                  </a:lnTo>
                  <a:lnTo>
                    <a:pt x="190" y="101"/>
                  </a:lnTo>
                  <a:lnTo>
                    <a:pt x="196" y="101"/>
                  </a:lnTo>
                  <a:lnTo>
                    <a:pt x="196" y="95"/>
                  </a:lnTo>
                  <a:lnTo>
                    <a:pt x="196" y="101"/>
                  </a:lnTo>
                  <a:lnTo>
                    <a:pt x="196" y="95"/>
                  </a:lnTo>
                  <a:lnTo>
                    <a:pt x="202" y="95"/>
                  </a:lnTo>
                  <a:lnTo>
                    <a:pt x="202" y="89"/>
                  </a:lnTo>
                  <a:lnTo>
                    <a:pt x="202" y="83"/>
                  </a:lnTo>
                  <a:lnTo>
                    <a:pt x="202" y="77"/>
                  </a:lnTo>
                  <a:lnTo>
                    <a:pt x="202" y="71"/>
                  </a:lnTo>
                  <a:lnTo>
                    <a:pt x="202" y="65"/>
                  </a:lnTo>
                  <a:lnTo>
                    <a:pt x="202" y="71"/>
                  </a:lnTo>
                  <a:lnTo>
                    <a:pt x="202" y="77"/>
                  </a:lnTo>
                  <a:lnTo>
                    <a:pt x="208" y="83"/>
                  </a:lnTo>
                  <a:lnTo>
                    <a:pt x="208" y="89"/>
                  </a:lnTo>
                  <a:lnTo>
                    <a:pt x="208" y="95"/>
                  </a:lnTo>
                  <a:lnTo>
                    <a:pt x="208" y="101"/>
                  </a:lnTo>
                  <a:lnTo>
                    <a:pt x="208" y="106"/>
                  </a:lnTo>
                  <a:lnTo>
                    <a:pt x="208" y="101"/>
                  </a:lnTo>
                  <a:lnTo>
                    <a:pt x="208" y="95"/>
                  </a:lnTo>
                  <a:lnTo>
                    <a:pt x="208" y="89"/>
                  </a:lnTo>
                  <a:lnTo>
                    <a:pt x="213" y="89"/>
                  </a:lnTo>
                  <a:lnTo>
                    <a:pt x="213" y="77"/>
                  </a:lnTo>
                  <a:lnTo>
                    <a:pt x="213" y="71"/>
                  </a:lnTo>
                  <a:lnTo>
                    <a:pt x="213" y="65"/>
                  </a:lnTo>
                  <a:lnTo>
                    <a:pt x="213" y="71"/>
                  </a:lnTo>
                  <a:lnTo>
                    <a:pt x="213" y="77"/>
                  </a:lnTo>
                  <a:lnTo>
                    <a:pt x="219" y="77"/>
                  </a:lnTo>
                  <a:lnTo>
                    <a:pt x="219" y="83"/>
                  </a:lnTo>
                  <a:lnTo>
                    <a:pt x="219" y="89"/>
                  </a:lnTo>
                  <a:lnTo>
                    <a:pt x="225" y="89"/>
                  </a:lnTo>
                  <a:lnTo>
                    <a:pt x="225" y="95"/>
                  </a:lnTo>
                  <a:lnTo>
                    <a:pt x="231" y="95"/>
                  </a:lnTo>
                  <a:lnTo>
                    <a:pt x="231" y="101"/>
                  </a:lnTo>
                  <a:lnTo>
                    <a:pt x="231" y="95"/>
                  </a:lnTo>
                  <a:lnTo>
                    <a:pt x="231" y="89"/>
                  </a:lnTo>
                  <a:lnTo>
                    <a:pt x="237" y="89"/>
                  </a:lnTo>
                  <a:lnTo>
                    <a:pt x="237" y="95"/>
                  </a:lnTo>
                  <a:lnTo>
                    <a:pt x="237" y="101"/>
                  </a:lnTo>
                  <a:lnTo>
                    <a:pt x="237" y="95"/>
                  </a:lnTo>
                  <a:lnTo>
                    <a:pt x="237" y="89"/>
                  </a:lnTo>
                  <a:lnTo>
                    <a:pt x="243" y="89"/>
                  </a:lnTo>
                  <a:lnTo>
                    <a:pt x="243" y="83"/>
                  </a:lnTo>
                  <a:lnTo>
                    <a:pt x="243" y="77"/>
                  </a:lnTo>
                  <a:lnTo>
                    <a:pt x="243" y="71"/>
                  </a:lnTo>
                  <a:lnTo>
                    <a:pt x="243" y="77"/>
                  </a:lnTo>
                  <a:lnTo>
                    <a:pt x="249" y="71"/>
                  </a:lnTo>
                  <a:lnTo>
                    <a:pt x="249" y="77"/>
                  </a:lnTo>
                  <a:lnTo>
                    <a:pt x="249" y="83"/>
                  </a:lnTo>
                  <a:lnTo>
                    <a:pt x="249" y="89"/>
                  </a:lnTo>
                  <a:lnTo>
                    <a:pt x="249" y="95"/>
                  </a:lnTo>
                  <a:lnTo>
                    <a:pt x="249" y="101"/>
                  </a:lnTo>
                  <a:lnTo>
                    <a:pt x="249" y="106"/>
                  </a:lnTo>
                  <a:lnTo>
                    <a:pt x="255" y="101"/>
                  </a:lnTo>
                  <a:lnTo>
                    <a:pt x="255" y="95"/>
                  </a:lnTo>
                  <a:lnTo>
                    <a:pt x="255" y="89"/>
                  </a:lnTo>
                  <a:lnTo>
                    <a:pt x="255" y="95"/>
                  </a:lnTo>
                  <a:lnTo>
                    <a:pt x="255" y="101"/>
                  </a:lnTo>
                  <a:lnTo>
                    <a:pt x="255" y="95"/>
                  </a:lnTo>
                  <a:lnTo>
                    <a:pt x="255" y="83"/>
                  </a:lnTo>
                  <a:lnTo>
                    <a:pt x="255" y="71"/>
                  </a:lnTo>
                  <a:lnTo>
                    <a:pt x="261" y="65"/>
                  </a:lnTo>
                  <a:lnTo>
                    <a:pt x="261" y="59"/>
                  </a:lnTo>
                  <a:lnTo>
                    <a:pt x="261" y="53"/>
                  </a:lnTo>
                  <a:lnTo>
                    <a:pt x="261" y="59"/>
                  </a:lnTo>
                  <a:lnTo>
                    <a:pt x="261" y="65"/>
                  </a:lnTo>
                  <a:lnTo>
                    <a:pt x="267" y="65"/>
                  </a:lnTo>
                  <a:lnTo>
                    <a:pt x="267" y="59"/>
                  </a:lnTo>
                  <a:lnTo>
                    <a:pt x="267" y="53"/>
                  </a:lnTo>
                  <a:lnTo>
                    <a:pt x="267" y="47"/>
                  </a:lnTo>
                  <a:lnTo>
                    <a:pt x="273" y="53"/>
                  </a:lnTo>
                  <a:lnTo>
                    <a:pt x="273" y="59"/>
                  </a:lnTo>
                  <a:lnTo>
                    <a:pt x="273" y="53"/>
                  </a:lnTo>
                  <a:lnTo>
                    <a:pt x="279" y="53"/>
                  </a:lnTo>
                  <a:lnTo>
                    <a:pt x="279" y="59"/>
                  </a:lnTo>
                  <a:lnTo>
                    <a:pt x="279" y="53"/>
                  </a:lnTo>
                  <a:lnTo>
                    <a:pt x="285" y="59"/>
                  </a:lnTo>
                  <a:lnTo>
                    <a:pt x="285" y="53"/>
                  </a:lnTo>
                  <a:lnTo>
                    <a:pt x="285" y="47"/>
                  </a:lnTo>
                  <a:lnTo>
                    <a:pt x="285" y="53"/>
                  </a:lnTo>
                  <a:lnTo>
                    <a:pt x="285" y="59"/>
                  </a:lnTo>
                  <a:lnTo>
                    <a:pt x="290" y="59"/>
                  </a:lnTo>
                  <a:lnTo>
                    <a:pt x="290" y="53"/>
                  </a:lnTo>
                  <a:lnTo>
                    <a:pt x="290" y="47"/>
                  </a:lnTo>
                  <a:lnTo>
                    <a:pt x="290" y="53"/>
                  </a:lnTo>
                  <a:lnTo>
                    <a:pt x="296" y="59"/>
                  </a:lnTo>
                  <a:lnTo>
                    <a:pt x="296" y="53"/>
                  </a:lnTo>
                  <a:lnTo>
                    <a:pt x="296" y="47"/>
                  </a:lnTo>
                  <a:lnTo>
                    <a:pt x="296" y="41"/>
                  </a:lnTo>
                  <a:lnTo>
                    <a:pt x="296" y="35"/>
                  </a:lnTo>
                  <a:lnTo>
                    <a:pt x="296" y="29"/>
                  </a:lnTo>
                  <a:lnTo>
                    <a:pt x="296" y="24"/>
                  </a:lnTo>
                  <a:lnTo>
                    <a:pt x="302" y="18"/>
                  </a:lnTo>
                  <a:lnTo>
                    <a:pt x="302" y="12"/>
                  </a:lnTo>
                  <a:lnTo>
                    <a:pt x="302" y="18"/>
                  </a:lnTo>
                  <a:lnTo>
                    <a:pt x="308" y="18"/>
                  </a:lnTo>
                  <a:lnTo>
                    <a:pt x="308" y="24"/>
                  </a:lnTo>
                  <a:lnTo>
                    <a:pt x="308" y="29"/>
                  </a:lnTo>
                  <a:lnTo>
                    <a:pt x="308" y="35"/>
                  </a:lnTo>
                  <a:lnTo>
                    <a:pt x="308" y="41"/>
                  </a:lnTo>
                  <a:lnTo>
                    <a:pt x="308" y="47"/>
                  </a:lnTo>
                  <a:lnTo>
                    <a:pt x="308" y="53"/>
                  </a:lnTo>
                  <a:lnTo>
                    <a:pt x="314" y="59"/>
                  </a:lnTo>
                  <a:lnTo>
                    <a:pt x="314" y="65"/>
                  </a:lnTo>
                  <a:lnTo>
                    <a:pt x="314" y="71"/>
                  </a:lnTo>
                  <a:lnTo>
                    <a:pt x="314" y="77"/>
                  </a:lnTo>
                  <a:lnTo>
                    <a:pt x="314" y="83"/>
                  </a:lnTo>
                  <a:lnTo>
                    <a:pt x="314" y="89"/>
                  </a:lnTo>
                  <a:lnTo>
                    <a:pt x="320" y="89"/>
                  </a:lnTo>
                  <a:lnTo>
                    <a:pt x="320" y="95"/>
                  </a:lnTo>
                  <a:lnTo>
                    <a:pt x="320" y="101"/>
                  </a:lnTo>
                  <a:lnTo>
                    <a:pt x="320" y="112"/>
                  </a:lnTo>
                  <a:lnTo>
                    <a:pt x="320" y="118"/>
                  </a:lnTo>
                  <a:lnTo>
                    <a:pt x="320" y="124"/>
                  </a:lnTo>
                  <a:lnTo>
                    <a:pt x="320" y="130"/>
                  </a:lnTo>
                  <a:lnTo>
                    <a:pt x="326" y="130"/>
                  </a:lnTo>
                  <a:lnTo>
                    <a:pt x="326" y="124"/>
                  </a:lnTo>
                  <a:lnTo>
                    <a:pt x="326" y="118"/>
                  </a:lnTo>
                  <a:lnTo>
                    <a:pt x="332" y="112"/>
                  </a:lnTo>
                  <a:lnTo>
                    <a:pt x="332" y="118"/>
                  </a:lnTo>
                  <a:lnTo>
                    <a:pt x="332" y="124"/>
                  </a:lnTo>
                  <a:lnTo>
                    <a:pt x="338" y="124"/>
                  </a:lnTo>
                  <a:lnTo>
                    <a:pt x="338" y="130"/>
                  </a:lnTo>
                  <a:lnTo>
                    <a:pt x="338" y="124"/>
                  </a:lnTo>
                  <a:lnTo>
                    <a:pt x="338" y="118"/>
                  </a:lnTo>
                  <a:lnTo>
                    <a:pt x="344" y="118"/>
                  </a:lnTo>
                  <a:lnTo>
                    <a:pt x="344" y="124"/>
                  </a:lnTo>
                  <a:lnTo>
                    <a:pt x="344" y="118"/>
                  </a:lnTo>
                  <a:lnTo>
                    <a:pt x="344" y="112"/>
                  </a:lnTo>
                  <a:lnTo>
                    <a:pt x="344" y="106"/>
                  </a:lnTo>
                  <a:lnTo>
                    <a:pt x="344" y="101"/>
                  </a:lnTo>
                  <a:lnTo>
                    <a:pt x="344" y="89"/>
                  </a:lnTo>
                  <a:lnTo>
                    <a:pt x="350" y="89"/>
                  </a:lnTo>
                  <a:lnTo>
                    <a:pt x="350" y="83"/>
                  </a:lnTo>
                  <a:lnTo>
                    <a:pt x="350" y="77"/>
                  </a:lnTo>
                  <a:lnTo>
                    <a:pt x="350" y="71"/>
                  </a:lnTo>
                  <a:lnTo>
                    <a:pt x="356" y="71"/>
                  </a:lnTo>
                  <a:lnTo>
                    <a:pt x="356" y="65"/>
                  </a:lnTo>
                  <a:lnTo>
                    <a:pt x="356" y="59"/>
                  </a:lnTo>
                  <a:lnTo>
                    <a:pt x="356" y="65"/>
                  </a:lnTo>
                  <a:lnTo>
                    <a:pt x="356" y="71"/>
                  </a:lnTo>
                  <a:lnTo>
                    <a:pt x="361" y="77"/>
                  </a:lnTo>
                  <a:lnTo>
                    <a:pt x="361" y="83"/>
                  </a:lnTo>
                  <a:lnTo>
                    <a:pt x="361" y="89"/>
                  </a:lnTo>
                  <a:lnTo>
                    <a:pt x="361" y="95"/>
                  </a:lnTo>
                  <a:lnTo>
                    <a:pt x="361" y="101"/>
                  </a:lnTo>
                  <a:lnTo>
                    <a:pt x="361" y="106"/>
                  </a:lnTo>
                  <a:lnTo>
                    <a:pt x="361" y="112"/>
                  </a:lnTo>
                  <a:lnTo>
                    <a:pt x="361" y="106"/>
                  </a:lnTo>
                  <a:lnTo>
                    <a:pt x="367" y="101"/>
                  </a:lnTo>
                  <a:lnTo>
                    <a:pt x="367" y="95"/>
                  </a:lnTo>
                  <a:lnTo>
                    <a:pt x="367" y="89"/>
                  </a:lnTo>
                  <a:lnTo>
                    <a:pt x="367" y="83"/>
                  </a:lnTo>
                  <a:lnTo>
                    <a:pt x="373" y="83"/>
                  </a:lnTo>
                  <a:lnTo>
                    <a:pt x="373" y="77"/>
                  </a:lnTo>
                  <a:lnTo>
                    <a:pt x="379" y="83"/>
                  </a:lnTo>
                  <a:lnTo>
                    <a:pt x="379" y="89"/>
                  </a:lnTo>
                  <a:lnTo>
                    <a:pt x="379" y="95"/>
                  </a:lnTo>
                  <a:lnTo>
                    <a:pt x="379" y="101"/>
                  </a:lnTo>
                  <a:lnTo>
                    <a:pt x="379" y="95"/>
                  </a:lnTo>
                  <a:lnTo>
                    <a:pt x="379" y="89"/>
                  </a:lnTo>
                  <a:lnTo>
                    <a:pt x="385" y="83"/>
                  </a:lnTo>
                  <a:lnTo>
                    <a:pt x="385" y="89"/>
                  </a:lnTo>
                  <a:lnTo>
                    <a:pt x="385" y="95"/>
                  </a:lnTo>
                  <a:lnTo>
                    <a:pt x="385" y="89"/>
                  </a:lnTo>
                  <a:lnTo>
                    <a:pt x="391" y="83"/>
                  </a:lnTo>
                  <a:lnTo>
                    <a:pt x="391" y="77"/>
                  </a:lnTo>
                  <a:lnTo>
                    <a:pt x="391" y="71"/>
                  </a:lnTo>
                  <a:lnTo>
                    <a:pt x="391" y="77"/>
                  </a:lnTo>
                  <a:lnTo>
                    <a:pt x="391" y="83"/>
                  </a:lnTo>
                  <a:lnTo>
                    <a:pt x="391" y="89"/>
                  </a:lnTo>
                  <a:lnTo>
                    <a:pt x="397" y="89"/>
                  </a:lnTo>
                  <a:lnTo>
                    <a:pt x="397" y="95"/>
                  </a:lnTo>
                  <a:lnTo>
                    <a:pt x="397" y="101"/>
                  </a:lnTo>
                  <a:lnTo>
                    <a:pt x="397" y="106"/>
                  </a:lnTo>
                  <a:lnTo>
                    <a:pt x="403" y="106"/>
                  </a:lnTo>
                  <a:lnTo>
                    <a:pt x="403" y="112"/>
                  </a:lnTo>
                  <a:lnTo>
                    <a:pt x="403" y="106"/>
                  </a:lnTo>
                  <a:lnTo>
                    <a:pt x="403" y="101"/>
                  </a:lnTo>
                  <a:lnTo>
                    <a:pt x="403" y="89"/>
                  </a:lnTo>
                  <a:lnTo>
                    <a:pt x="403" y="83"/>
                  </a:lnTo>
                  <a:lnTo>
                    <a:pt x="409" y="89"/>
                  </a:lnTo>
                  <a:lnTo>
                    <a:pt x="409" y="83"/>
                  </a:lnTo>
                  <a:lnTo>
                    <a:pt x="409" y="77"/>
                  </a:lnTo>
                  <a:lnTo>
                    <a:pt x="409" y="71"/>
                  </a:lnTo>
                  <a:lnTo>
                    <a:pt x="415" y="65"/>
                  </a:lnTo>
                  <a:lnTo>
                    <a:pt x="415" y="53"/>
                  </a:lnTo>
                  <a:lnTo>
                    <a:pt x="415" y="47"/>
                  </a:lnTo>
                  <a:lnTo>
                    <a:pt x="415" y="53"/>
                  </a:lnTo>
                  <a:lnTo>
                    <a:pt x="421" y="59"/>
                  </a:lnTo>
                  <a:lnTo>
                    <a:pt x="421" y="65"/>
                  </a:lnTo>
                  <a:lnTo>
                    <a:pt x="421" y="71"/>
                  </a:lnTo>
                  <a:lnTo>
                    <a:pt x="421" y="77"/>
                  </a:lnTo>
                  <a:lnTo>
                    <a:pt x="421" y="83"/>
                  </a:lnTo>
                  <a:lnTo>
                    <a:pt x="427" y="83"/>
                  </a:lnTo>
                  <a:lnTo>
                    <a:pt x="427" y="77"/>
                  </a:lnTo>
                  <a:lnTo>
                    <a:pt x="427" y="83"/>
                  </a:lnTo>
                  <a:lnTo>
                    <a:pt x="427" y="89"/>
                  </a:lnTo>
                  <a:lnTo>
                    <a:pt x="427" y="95"/>
                  </a:lnTo>
                  <a:lnTo>
                    <a:pt x="433" y="101"/>
                  </a:lnTo>
                  <a:lnTo>
                    <a:pt x="433" y="106"/>
                  </a:lnTo>
                  <a:lnTo>
                    <a:pt x="433" y="112"/>
                  </a:lnTo>
                  <a:lnTo>
                    <a:pt x="433" y="106"/>
                  </a:lnTo>
                  <a:lnTo>
                    <a:pt x="438" y="101"/>
                  </a:lnTo>
                  <a:lnTo>
                    <a:pt x="438" y="95"/>
                  </a:lnTo>
                  <a:lnTo>
                    <a:pt x="438" y="89"/>
                  </a:lnTo>
                  <a:lnTo>
                    <a:pt x="438" y="83"/>
                  </a:lnTo>
                  <a:lnTo>
                    <a:pt x="444" y="83"/>
                  </a:lnTo>
                  <a:lnTo>
                    <a:pt x="444" y="77"/>
                  </a:lnTo>
                  <a:lnTo>
                    <a:pt x="444" y="83"/>
                  </a:lnTo>
                  <a:lnTo>
                    <a:pt x="444" y="89"/>
                  </a:lnTo>
                  <a:lnTo>
                    <a:pt x="444" y="95"/>
                  </a:lnTo>
                  <a:lnTo>
                    <a:pt x="444" y="89"/>
                  </a:lnTo>
                  <a:lnTo>
                    <a:pt x="450" y="89"/>
                  </a:lnTo>
                  <a:lnTo>
                    <a:pt x="450" y="95"/>
                  </a:lnTo>
                  <a:lnTo>
                    <a:pt x="450" y="101"/>
                  </a:lnTo>
                  <a:lnTo>
                    <a:pt x="450" y="95"/>
                  </a:lnTo>
                  <a:lnTo>
                    <a:pt x="450" y="89"/>
                  </a:lnTo>
                  <a:lnTo>
                    <a:pt x="456" y="89"/>
                  </a:lnTo>
                  <a:lnTo>
                    <a:pt x="456" y="83"/>
                  </a:lnTo>
                  <a:lnTo>
                    <a:pt x="456" y="77"/>
                  </a:lnTo>
                  <a:lnTo>
                    <a:pt x="456" y="71"/>
                  </a:lnTo>
                  <a:lnTo>
                    <a:pt x="456" y="77"/>
                  </a:lnTo>
                  <a:lnTo>
                    <a:pt x="456" y="83"/>
                  </a:lnTo>
                  <a:lnTo>
                    <a:pt x="462" y="83"/>
                  </a:lnTo>
                  <a:lnTo>
                    <a:pt x="462" y="77"/>
                  </a:lnTo>
                  <a:lnTo>
                    <a:pt x="462" y="71"/>
                  </a:lnTo>
                  <a:lnTo>
                    <a:pt x="462" y="65"/>
                  </a:lnTo>
                  <a:lnTo>
                    <a:pt x="462" y="59"/>
                  </a:lnTo>
                  <a:lnTo>
                    <a:pt x="468" y="59"/>
                  </a:lnTo>
                  <a:lnTo>
                    <a:pt x="468" y="65"/>
                  </a:lnTo>
                  <a:lnTo>
                    <a:pt x="468" y="71"/>
                  </a:lnTo>
                  <a:lnTo>
                    <a:pt x="468" y="77"/>
                  </a:lnTo>
                  <a:lnTo>
                    <a:pt x="468" y="83"/>
                  </a:lnTo>
                  <a:lnTo>
                    <a:pt x="474" y="77"/>
                  </a:lnTo>
                  <a:lnTo>
                    <a:pt x="474" y="71"/>
                  </a:lnTo>
                  <a:lnTo>
                    <a:pt x="474" y="65"/>
                  </a:lnTo>
                  <a:lnTo>
                    <a:pt x="474" y="59"/>
                  </a:lnTo>
                  <a:lnTo>
                    <a:pt x="474" y="65"/>
                  </a:lnTo>
                  <a:lnTo>
                    <a:pt x="474" y="71"/>
                  </a:lnTo>
                  <a:lnTo>
                    <a:pt x="474" y="77"/>
                  </a:lnTo>
                  <a:lnTo>
                    <a:pt x="480" y="77"/>
                  </a:lnTo>
                  <a:lnTo>
                    <a:pt x="480" y="71"/>
                  </a:lnTo>
                  <a:lnTo>
                    <a:pt x="480" y="77"/>
                  </a:lnTo>
                  <a:lnTo>
                    <a:pt x="486" y="77"/>
                  </a:lnTo>
                  <a:lnTo>
                    <a:pt x="486" y="83"/>
                  </a:lnTo>
                  <a:lnTo>
                    <a:pt x="486" y="77"/>
                  </a:lnTo>
                  <a:lnTo>
                    <a:pt x="486" y="83"/>
                  </a:lnTo>
                  <a:lnTo>
                    <a:pt x="492" y="83"/>
                  </a:lnTo>
                  <a:lnTo>
                    <a:pt x="492" y="77"/>
                  </a:lnTo>
                  <a:lnTo>
                    <a:pt x="492" y="71"/>
                  </a:lnTo>
                  <a:lnTo>
                    <a:pt x="492" y="77"/>
                  </a:lnTo>
                  <a:lnTo>
                    <a:pt x="498" y="71"/>
                  </a:lnTo>
                  <a:lnTo>
                    <a:pt x="498" y="77"/>
                  </a:lnTo>
                  <a:lnTo>
                    <a:pt x="498" y="83"/>
                  </a:lnTo>
                  <a:lnTo>
                    <a:pt x="498" y="89"/>
                  </a:lnTo>
                  <a:lnTo>
                    <a:pt x="504" y="89"/>
                  </a:lnTo>
                  <a:lnTo>
                    <a:pt x="504" y="95"/>
                  </a:lnTo>
                  <a:lnTo>
                    <a:pt x="504" y="101"/>
                  </a:lnTo>
                  <a:lnTo>
                    <a:pt x="504" y="106"/>
                  </a:lnTo>
                  <a:lnTo>
                    <a:pt x="504" y="112"/>
                  </a:lnTo>
                  <a:lnTo>
                    <a:pt x="504" y="118"/>
                  </a:lnTo>
                  <a:lnTo>
                    <a:pt x="504" y="112"/>
                  </a:lnTo>
                  <a:lnTo>
                    <a:pt x="509" y="112"/>
                  </a:lnTo>
                  <a:lnTo>
                    <a:pt x="509" y="106"/>
                  </a:lnTo>
                  <a:lnTo>
                    <a:pt x="509" y="101"/>
                  </a:lnTo>
                  <a:lnTo>
                    <a:pt x="509" y="95"/>
                  </a:lnTo>
                  <a:lnTo>
                    <a:pt x="509" y="89"/>
                  </a:lnTo>
                  <a:lnTo>
                    <a:pt x="509" y="83"/>
                  </a:lnTo>
                  <a:lnTo>
                    <a:pt x="509" y="77"/>
                  </a:lnTo>
                  <a:lnTo>
                    <a:pt x="515" y="83"/>
                  </a:lnTo>
                  <a:lnTo>
                    <a:pt x="515" y="89"/>
                  </a:lnTo>
                  <a:lnTo>
                    <a:pt x="515" y="95"/>
                  </a:lnTo>
                  <a:lnTo>
                    <a:pt x="515" y="89"/>
                  </a:lnTo>
                  <a:lnTo>
                    <a:pt x="515" y="83"/>
                  </a:lnTo>
                  <a:lnTo>
                    <a:pt x="515" y="77"/>
                  </a:lnTo>
                  <a:lnTo>
                    <a:pt x="515" y="71"/>
                  </a:lnTo>
                  <a:lnTo>
                    <a:pt x="515" y="77"/>
                  </a:lnTo>
                  <a:lnTo>
                    <a:pt x="515" y="83"/>
                  </a:lnTo>
                  <a:lnTo>
                    <a:pt x="521" y="89"/>
                  </a:lnTo>
                  <a:lnTo>
                    <a:pt x="521" y="95"/>
                  </a:lnTo>
                  <a:lnTo>
                    <a:pt x="521" y="89"/>
                  </a:lnTo>
                  <a:lnTo>
                    <a:pt x="527" y="89"/>
                  </a:lnTo>
                  <a:lnTo>
                    <a:pt x="527" y="95"/>
                  </a:lnTo>
                  <a:lnTo>
                    <a:pt x="527" y="89"/>
                  </a:lnTo>
                  <a:lnTo>
                    <a:pt x="527" y="83"/>
                  </a:lnTo>
                  <a:lnTo>
                    <a:pt x="533" y="83"/>
                  </a:lnTo>
                  <a:lnTo>
                    <a:pt x="533" y="77"/>
                  </a:lnTo>
                  <a:lnTo>
                    <a:pt x="533" y="71"/>
                  </a:lnTo>
                  <a:lnTo>
                    <a:pt x="533" y="65"/>
                  </a:lnTo>
                  <a:lnTo>
                    <a:pt x="533" y="77"/>
                  </a:lnTo>
                  <a:lnTo>
                    <a:pt x="539" y="83"/>
                  </a:lnTo>
                  <a:lnTo>
                    <a:pt x="539" y="89"/>
                  </a:lnTo>
                  <a:lnTo>
                    <a:pt x="539" y="95"/>
                  </a:lnTo>
                  <a:lnTo>
                    <a:pt x="539" y="89"/>
                  </a:lnTo>
                  <a:lnTo>
                    <a:pt x="539" y="77"/>
                  </a:lnTo>
                  <a:lnTo>
                    <a:pt x="539" y="71"/>
                  </a:lnTo>
                  <a:lnTo>
                    <a:pt x="545" y="77"/>
                  </a:lnTo>
                  <a:lnTo>
                    <a:pt x="545" y="83"/>
                  </a:lnTo>
                  <a:lnTo>
                    <a:pt x="545" y="89"/>
                  </a:lnTo>
                  <a:lnTo>
                    <a:pt x="545" y="83"/>
                  </a:lnTo>
                  <a:lnTo>
                    <a:pt x="545" y="77"/>
                  </a:lnTo>
                  <a:lnTo>
                    <a:pt x="545" y="71"/>
                  </a:lnTo>
                  <a:lnTo>
                    <a:pt x="551" y="77"/>
                  </a:lnTo>
                  <a:lnTo>
                    <a:pt x="551" y="83"/>
                  </a:lnTo>
                  <a:lnTo>
                    <a:pt x="551" y="77"/>
                  </a:lnTo>
                  <a:lnTo>
                    <a:pt x="551" y="83"/>
                  </a:lnTo>
                  <a:lnTo>
                    <a:pt x="551" y="89"/>
                  </a:lnTo>
                  <a:lnTo>
                    <a:pt x="557" y="89"/>
                  </a:lnTo>
                  <a:lnTo>
                    <a:pt x="557" y="95"/>
                  </a:lnTo>
                  <a:lnTo>
                    <a:pt x="557" y="89"/>
                  </a:lnTo>
                  <a:lnTo>
                    <a:pt x="563" y="83"/>
                  </a:lnTo>
                  <a:lnTo>
                    <a:pt x="563" y="77"/>
                  </a:lnTo>
                  <a:lnTo>
                    <a:pt x="563" y="71"/>
                  </a:lnTo>
                  <a:lnTo>
                    <a:pt x="563" y="65"/>
                  </a:lnTo>
                  <a:lnTo>
                    <a:pt x="569" y="59"/>
                  </a:lnTo>
                  <a:lnTo>
                    <a:pt x="569" y="65"/>
                  </a:lnTo>
                  <a:lnTo>
                    <a:pt x="569" y="71"/>
                  </a:lnTo>
                  <a:lnTo>
                    <a:pt x="569" y="77"/>
                  </a:lnTo>
                  <a:lnTo>
                    <a:pt x="575" y="71"/>
                  </a:lnTo>
                  <a:lnTo>
                    <a:pt x="575" y="65"/>
                  </a:lnTo>
                  <a:lnTo>
                    <a:pt x="575" y="59"/>
                  </a:lnTo>
                  <a:lnTo>
                    <a:pt x="575" y="53"/>
                  </a:lnTo>
                  <a:lnTo>
                    <a:pt x="575" y="47"/>
                  </a:lnTo>
                  <a:lnTo>
                    <a:pt x="575" y="53"/>
                  </a:lnTo>
                  <a:lnTo>
                    <a:pt x="575" y="65"/>
                  </a:lnTo>
                  <a:lnTo>
                    <a:pt x="575" y="71"/>
                  </a:lnTo>
                  <a:lnTo>
                    <a:pt x="580" y="71"/>
                  </a:lnTo>
                  <a:lnTo>
                    <a:pt x="580" y="77"/>
                  </a:lnTo>
                  <a:lnTo>
                    <a:pt x="580" y="83"/>
                  </a:lnTo>
                  <a:lnTo>
                    <a:pt x="580" y="89"/>
                  </a:lnTo>
                  <a:lnTo>
                    <a:pt x="580" y="77"/>
                  </a:lnTo>
                  <a:lnTo>
                    <a:pt x="580" y="83"/>
                  </a:lnTo>
                  <a:lnTo>
                    <a:pt x="580" y="89"/>
                  </a:lnTo>
                  <a:lnTo>
                    <a:pt x="586" y="89"/>
                  </a:lnTo>
                  <a:lnTo>
                    <a:pt x="586" y="83"/>
                  </a:lnTo>
                  <a:lnTo>
                    <a:pt x="586" y="89"/>
                  </a:lnTo>
                  <a:lnTo>
                    <a:pt x="586" y="83"/>
                  </a:lnTo>
                  <a:lnTo>
                    <a:pt x="586" y="77"/>
                  </a:lnTo>
                  <a:lnTo>
                    <a:pt x="592" y="71"/>
                  </a:lnTo>
                  <a:lnTo>
                    <a:pt x="592" y="77"/>
                  </a:lnTo>
                  <a:lnTo>
                    <a:pt x="592" y="83"/>
                  </a:lnTo>
                  <a:lnTo>
                    <a:pt x="592" y="89"/>
                  </a:lnTo>
                  <a:lnTo>
                    <a:pt x="598" y="89"/>
                  </a:lnTo>
                  <a:lnTo>
                    <a:pt x="598" y="83"/>
                  </a:lnTo>
                  <a:lnTo>
                    <a:pt x="598" y="77"/>
                  </a:lnTo>
                  <a:lnTo>
                    <a:pt x="598" y="71"/>
                  </a:lnTo>
                  <a:lnTo>
                    <a:pt x="598" y="65"/>
                  </a:lnTo>
                  <a:lnTo>
                    <a:pt x="598" y="53"/>
                  </a:lnTo>
                  <a:lnTo>
                    <a:pt x="598" y="47"/>
                  </a:lnTo>
                  <a:lnTo>
                    <a:pt x="598" y="41"/>
                  </a:lnTo>
                  <a:lnTo>
                    <a:pt x="598" y="35"/>
                  </a:lnTo>
                  <a:lnTo>
                    <a:pt x="604" y="35"/>
                  </a:lnTo>
                  <a:lnTo>
                    <a:pt x="604" y="41"/>
                  </a:lnTo>
                  <a:lnTo>
                    <a:pt x="604" y="47"/>
                  </a:lnTo>
                  <a:lnTo>
                    <a:pt x="604" y="59"/>
                  </a:lnTo>
                  <a:lnTo>
                    <a:pt x="604" y="65"/>
                  </a:lnTo>
                  <a:lnTo>
                    <a:pt x="604" y="77"/>
                  </a:lnTo>
                  <a:lnTo>
                    <a:pt x="604" y="83"/>
                  </a:lnTo>
                  <a:lnTo>
                    <a:pt x="610" y="77"/>
                  </a:lnTo>
                  <a:lnTo>
                    <a:pt x="610" y="65"/>
                  </a:lnTo>
                  <a:lnTo>
                    <a:pt x="610" y="59"/>
                  </a:lnTo>
                  <a:lnTo>
                    <a:pt x="610" y="53"/>
                  </a:lnTo>
                  <a:lnTo>
                    <a:pt x="610" y="59"/>
                  </a:lnTo>
                  <a:lnTo>
                    <a:pt x="610" y="65"/>
                  </a:lnTo>
                  <a:lnTo>
                    <a:pt x="610" y="59"/>
                  </a:lnTo>
                  <a:lnTo>
                    <a:pt x="616" y="53"/>
                  </a:lnTo>
                  <a:lnTo>
                    <a:pt x="616" y="47"/>
                  </a:lnTo>
                  <a:lnTo>
                    <a:pt x="616" y="41"/>
                  </a:lnTo>
                  <a:lnTo>
                    <a:pt x="622" y="35"/>
                  </a:lnTo>
                  <a:lnTo>
                    <a:pt x="622" y="41"/>
                  </a:lnTo>
                  <a:lnTo>
                    <a:pt x="622" y="47"/>
                  </a:lnTo>
                  <a:lnTo>
                    <a:pt x="622" y="53"/>
                  </a:lnTo>
                  <a:lnTo>
                    <a:pt x="622" y="59"/>
                  </a:lnTo>
                  <a:lnTo>
                    <a:pt x="622" y="65"/>
                  </a:lnTo>
                  <a:lnTo>
                    <a:pt x="622" y="71"/>
                  </a:lnTo>
                  <a:lnTo>
                    <a:pt x="628" y="77"/>
                  </a:lnTo>
                  <a:lnTo>
                    <a:pt x="628" y="83"/>
                  </a:lnTo>
                  <a:lnTo>
                    <a:pt x="628" y="89"/>
                  </a:lnTo>
                  <a:lnTo>
                    <a:pt x="628" y="101"/>
                  </a:lnTo>
                  <a:lnTo>
                    <a:pt x="628" y="106"/>
                  </a:lnTo>
                  <a:lnTo>
                    <a:pt x="628" y="112"/>
                  </a:lnTo>
                  <a:lnTo>
                    <a:pt x="628" y="118"/>
                  </a:lnTo>
                  <a:lnTo>
                    <a:pt x="628" y="124"/>
                  </a:lnTo>
                  <a:lnTo>
                    <a:pt x="634" y="124"/>
                  </a:lnTo>
                  <a:lnTo>
                    <a:pt x="634" y="130"/>
                  </a:lnTo>
                  <a:lnTo>
                    <a:pt x="634" y="118"/>
                  </a:lnTo>
                  <a:lnTo>
                    <a:pt x="640" y="112"/>
                  </a:lnTo>
                  <a:lnTo>
                    <a:pt x="640" y="106"/>
                  </a:lnTo>
                  <a:lnTo>
                    <a:pt x="640" y="101"/>
                  </a:lnTo>
                  <a:lnTo>
                    <a:pt x="640" y="95"/>
                  </a:lnTo>
                  <a:lnTo>
                    <a:pt x="640" y="101"/>
                  </a:lnTo>
                  <a:lnTo>
                    <a:pt x="646" y="106"/>
                  </a:lnTo>
                  <a:lnTo>
                    <a:pt x="646" y="112"/>
                  </a:lnTo>
                  <a:lnTo>
                    <a:pt x="646" y="106"/>
                  </a:lnTo>
                  <a:lnTo>
                    <a:pt x="646" y="101"/>
                  </a:lnTo>
                  <a:lnTo>
                    <a:pt x="646" y="106"/>
                  </a:lnTo>
                  <a:lnTo>
                    <a:pt x="646" y="101"/>
                  </a:lnTo>
                  <a:lnTo>
                    <a:pt x="652" y="95"/>
                  </a:lnTo>
                  <a:lnTo>
                    <a:pt x="652" y="101"/>
                  </a:lnTo>
                  <a:lnTo>
                    <a:pt x="652" y="106"/>
                  </a:lnTo>
                  <a:lnTo>
                    <a:pt x="652" y="112"/>
                  </a:lnTo>
                  <a:lnTo>
                    <a:pt x="652" y="118"/>
                  </a:lnTo>
                  <a:lnTo>
                    <a:pt x="652" y="124"/>
                  </a:lnTo>
                  <a:lnTo>
                    <a:pt x="652" y="130"/>
                  </a:lnTo>
                  <a:lnTo>
                    <a:pt x="657" y="130"/>
                  </a:lnTo>
                  <a:lnTo>
                    <a:pt x="657" y="124"/>
                  </a:lnTo>
                  <a:lnTo>
                    <a:pt x="657" y="130"/>
                  </a:lnTo>
                  <a:lnTo>
                    <a:pt x="657" y="124"/>
                  </a:lnTo>
                  <a:lnTo>
                    <a:pt x="663" y="124"/>
                  </a:lnTo>
                  <a:lnTo>
                    <a:pt x="663" y="118"/>
                  </a:lnTo>
                  <a:lnTo>
                    <a:pt x="663" y="112"/>
                  </a:lnTo>
                  <a:lnTo>
                    <a:pt x="663" y="106"/>
                  </a:lnTo>
                  <a:lnTo>
                    <a:pt x="663" y="101"/>
                  </a:lnTo>
                  <a:lnTo>
                    <a:pt x="663" y="95"/>
                  </a:lnTo>
                  <a:lnTo>
                    <a:pt x="669" y="95"/>
                  </a:lnTo>
                  <a:lnTo>
                    <a:pt x="669" y="89"/>
                  </a:lnTo>
                  <a:lnTo>
                    <a:pt x="675" y="89"/>
                  </a:lnTo>
                  <a:lnTo>
                    <a:pt x="675" y="83"/>
                  </a:lnTo>
                  <a:lnTo>
                    <a:pt x="675" y="77"/>
                  </a:lnTo>
                  <a:lnTo>
                    <a:pt x="675" y="83"/>
                  </a:lnTo>
                  <a:lnTo>
                    <a:pt x="681" y="83"/>
                  </a:lnTo>
                  <a:lnTo>
                    <a:pt x="681" y="71"/>
                  </a:lnTo>
                  <a:lnTo>
                    <a:pt x="681" y="65"/>
                  </a:lnTo>
                  <a:lnTo>
                    <a:pt x="681" y="71"/>
                  </a:lnTo>
                  <a:lnTo>
                    <a:pt x="681" y="77"/>
                  </a:lnTo>
                  <a:lnTo>
                    <a:pt x="681" y="89"/>
                  </a:lnTo>
                  <a:lnTo>
                    <a:pt x="687" y="89"/>
                  </a:lnTo>
                  <a:lnTo>
                    <a:pt x="687" y="95"/>
                  </a:lnTo>
                  <a:lnTo>
                    <a:pt x="693" y="95"/>
                  </a:lnTo>
                  <a:lnTo>
                    <a:pt x="693" y="106"/>
                  </a:lnTo>
                  <a:lnTo>
                    <a:pt x="693" y="112"/>
                  </a:lnTo>
                  <a:lnTo>
                    <a:pt x="693" y="118"/>
                  </a:lnTo>
                  <a:lnTo>
                    <a:pt x="693" y="124"/>
                  </a:lnTo>
                  <a:lnTo>
                    <a:pt x="693" y="130"/>
                  </a:lnTo>
                  <a:lnTo>
                    <a:pt x="699" y="130"/>
                  </a:lnTo>
                  <a:lnTo>
                    <a:pt x="699" y="136"/>
                  </a:lnTo>
                  <a:lnTo>
                    <a:pt x="699" y="130"/>
                  </a:lnTo>
                  <a:lnTo>
                    <a:pt x="699" y="124"/>
                  </a:lnTo>
                  <a:lnTo>
                    <a:pt x="699" y="118"/>
                  </a:lnTo>
                  <a:lnTo>
                    <a:pt x="699" y="124"/>
                  </a:lnTo>
                  <a:lnTo>
                    <a:pt x="705" y="124"/>
                  </a:lnTo>
                  <a:lnTo>
                    <a:pt x="705" y="118"/>
                  </a:lnTo>
                  <a:lnTo>
                    <a:pt x="705" y="112"/>
                  </a:lnTo>
                  <a:lnTo>
                    <a:pt x="705" y="106"/>
                  </a:lnTo>
                  <a:lnTo>
                    <a:pt x="705" y="101"/>
                  </a:lnTo>
                  <a:lnTo>
                    <a:pt x="705" y="95"/>
                  </a:lnTo>
                  <a:lnTo>
                    <a:pt x="705" y="89"/>
                  </a:lnTo>
                  <a:lnTo>
                    <a:pt x="705" y="83"/>
                  </a:lnTo>
                  <a:lnTo>
                    <a:pt x="711" y="77"/>
                  </a:lnTo>
                  <a:lnTo>
                    <a:pt x="711" y="71"/>
                  </a:lnTo>
                  <a:lnTo>
                    <a:pt x="711" y="77"/>
                  </a:lnTo>
                  <a:lnTo>
                    <a:pt x="711" y="83"/>
                  </a:lnTo>
                  <a:lnTo>
                    <a:pt x="711" y="77"/>
                  </a:lnTo>
                  <a:lnTo>
                    <a:pt x="711" y="71"/>
                  </a:lnTo>
                  <a:lnTo>
                    <a:pt x="717" y="65"/>
                  </a:lnTo>
                  <a:lnTo>
                    <a:pt x="717" y="59"/>
                  </a:lnTo>
                  <a:lnTo>
                    <a:pt x="717" y="53"/>
                  </a:lnTo>
                  <a:lnTo>
                    <a:pt x="717" y="47"/>
                  </a:lnTo>
                  <a:lnTo>
                    <a:pt x="717" y="41"/>
                  </a:lnTo>
                  <a:lnTo>
                    <a:pt x="717" y="47"/>
                  </a:lnTo>
                  <a:lnTo>
                    <a:pt x="723" y="41"/>
                  </a:lnTo>
                  <a:lnTo>
                    <a:pt x="723" y="47"/>
                  </a:lnTo>
                  <a:lnTo>
                    <a:pt x="723" y="53"/>
                  </a:lnTo>
                  <a:lnTo>
                    <a:pt x="728" y="53"/>
                  </a:lnTo>
                  <a:lnTo>
                    <a:pt x="728" y="59"/>
                  </a:lnTo>
                  <a:lnTo>
                    <a:pt x="728" y="53"/>
                  </a:lnTo>
                  <a:lnTo>
                    <a:pt x="728" y="47"/>
                  </a:lnTo>
                  <a:lnTo>
                    <a:pt x="728" y="53"/>
                  </a:lnTo>
                  <a:lnTo>
                    <a:pt x="734" y="65"/>
                  </a:lnTo>
                  <a:lnTo>
                    <a:pt x="734" y="59"/>
                  </a:lnTo>
                  <a:lnTo>
                    <a:pt x="734" y="53"/>
                  </a:lnTo>
                  <a:lnTo>
                    <a:pt x="734" y="47"/>
                  </a:lnTo>
                  <a:lnTo>
                    <a:pt x="740" y="47"/>
                  </a:lnTo>
                  <a:lnTo>
                    <a:pt x="740" y="53"/>
                  </a:lnTo>
                  <a:lnTo>
                    <a:pt x="740" y="65"/>
                  </a:lnTo>
                  <a:lnTo>
                    <a:pt x="740" y="71"/>
                  </a:lnTo>
                  <a:lnTo>
                    <a:pt x="740" y="77"/>
                  </a:lnTo>
                  <a:lnTo>
                    <a:pt x="740" y="83"/>
                  </a:lnTo>
                  <a:lnTo>
                    <a:pt x="740" y="89"/>
                  </a:lnTo>
                  <a:lnTo>
                    <a:pt x="746" y="89"/>
                  </a:lnTo>
                  <a:lnTo>
                    <a:pt x="746" y="83"/>
                  </a:lnTo>
                  <a:lnTo>
                    <a:pt x="746" y="77"/>
                  </a:lnTo>
                  <a:lnTo>
                    <a:pt x="746" y="71"/>
                  </a:lnTo>
                  <a:lnTo>
                    <a:pt x="746" y="77"/>
                  </a:lnTo>
                  <a:lnTo>
                    <a:pt x="746" y="83"/>
                  </a:lnTo>
                  <a:lnTo>
                    <a:pt x="752" y="77"/>
                  </a:lnTo>
                  <a:lnTo>
                    <a:pt x="752" y="83"/>
                  </a:lnTo>
                  <a:lnTo>
                    <a:pt x="752" y="77"/>
                  </a:lnTo>
                  <a:lnTo>
                    <a:pt x="752" y="71"/>
                  </a:lnTo>
                  <a:lnTo>
                    <a:pt x="758" y="71"/>
                  </a:lnTo>
                  <a:lnTo>
                    <a:pt x="758" y="65"/>
                  </a:lnTo>
                  <a:lnTo>
                    <a:pt x="758" y="71"/>
                  </a:lnTo>
                  <a:lnTo>
                    <a:pt x="758" y="77"/>
                  </a:lnTo>
                  <a:lnTo>
                    <a:pt x="758" y="71"/>
                  </a:lnTo>
                  <a:lnTo>
                    <a:pt x="764" y="71"/>
                  </a:lnTo>
                  <a:lnTo>
                    <a:pt x="764" y="65"/>
                  </a:lnTo>
                  <a:lnTo>
                    <a:pt x="764" y="59"/>
                  </a:lnTo>
                  <a:lnTo>
                    <a:pt x="764" y="53"/>
                  </a:lnTo>
                  <a:lnTo>
                    <a:pt x="770" y="47"/>
                  </a:lnTo>
                  <a:lnTo>
                    <a:pt x="770" y="53"/>
                  </a:lnTo>
                  <a:lnTo>
                    <a:pt x="770" y="65"/>
                  </a:lnTo>
                  <a:lnTo>
                    <a:pt x="776" y="77"/>
                  </a:lnTo>
                  <a:lnTo>
                    <a:pt x="776" y="71"/>
                  </a:lnTo>
                  <a:lnTo>
                    <a:pt x="776" y="65"/>
                  </a:lnTo>
                  <a:lnTo>
                    <a:pt x="782" y="65"/>
                  </a:lnTo>
                  <a:lnTo>
                    <a:pt x="782" y="71"/>
                  </a:lnTo>
                  <a:lnTo>
                    <a:pt x="782" y="77"/>
                  </a:lnTo>
                  <a:lnTo>
                    <a:pt x="782" y="83"/>
                  </a:lnTo>
                  <a:lnTo>
                    <a:pt x="782" y="77"/>
                  </a:lnTo>
                  <a:lnTo>
                    <a:pt x="782" y="71"/>
                  </a:lnTo>
                  <a:lnTo>
                    <a:pt x="788" y="71"/>
                  </a:lnTo>
                  <a:lnTo>
                    <a:pt x="788" y="65"/>
                  </a:lnTo>
                  <a:lnTo>
                    <a:pt x="788" y="71"/>
                  </a:lnTo>
                  <a:lnTo>
                    <a:pt x="788" y="77"/>
                  </a:lnTo>
                  <a:lnTo>
                    <a:pt x="794" y="71"/>
                  </a:lnTo>
                  <a:lnTo>
                    <a:pt x="794" y="65"/>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6">
              <a:extLst>
                <a:ext uri="{FF2B5EF4-FFF2-40B4-BE49-F238E27FC236}">
                  <a16:creationId xmlns:a16="http://schemas.microsoft.com/office/drawing/2014/main" id="{EAA08038-6AEC-F08B-4AB6-87A0FCD671C6}"/>
                </a:ext>
              </a:extLst>
            </p:cNvPr>
            <p:cNvSpPr>
              <a:spLocks/>
            </p:cNvSpPr>
            <p:nvPr/>
          </p:nvSpPr>
          <p:spPr bwMode="auto">
            <a:xfrm>
              <a:off x="6645" y="1516"/>
              <a:ext cx="100" cy="65"/>
            </a:xfrm>
            <a:custGeom>
              <a:avLst/>
              <a:gdLst>
                <a:gd name="T0" fmla="*/ 0 w 100"/>
                <a:gd name="T1" fmla="*/ 12 h 65"/>
                <a:gd name="T2" fmla="*/ 0 w 100"/>
                <a:gd name="T3" fmla="*/ 0 h 65"/>
                <a:gd name="T4" fmla="*/ 6 w 100"/>
                <a:gd name="T5" fmla="*/ 6 h 65"/>
                <a:gd name="T6" fmla="*/ 6 w 100"/>
                <a:gd name="T7" fmla="*/ 18 h 65"/>
                <a:gd name="T8" fmla="*/ 11 w 100"/>
                <a:gd name="T9" fmla="*/ 30 h 65"/>
                <a:gd name="T10" fmla="*/ 11 w 100"/>
                <a:gd name="T11" fmla="*/ 30 h 65"/>
                <a:gd name="T12" fmla="*/ 11 w 100"/>
                <a:gd name="T13" fmla="*/ 18 h 65"/>
                <a:gd name="T14" fmla="*/ 17 w 100"/>
                <a:gd name="T15" fmla="*/ 6 h 65"/>
                <a:gd name="T16" fmla="*/ 23 w 100"/>
                <a:gd name="T17" fmla="*/ 12 h 65"/>
                <a:gd name="T18" fmla="*/ 23 w 100"/>
                <a:gd name="T19" fmla="*/ 12 h 65"/>
                <a:gd name="T20" fmla="*/ 29 w 100"/>
                <a:gd name="T21" fmla="*/ 24 h 65"/>
                <a:gd name="T22" fmla="*/ 29 w 100"/>
                <a:gd name="T23" fmla="*/ 24 h 65"/>
                <a:gd name="T24" fmla="*/ 29 w 100"/>
                <a:gd name="T25" fmla="*/ 12 h 65"/>
                <a:gd name="T26" fmla="*/ 35 w 100"/>
                <a:gd name="T27" fmla="*/ 18 h 65"/>
                <a:gd name="T28" fmla="*/ 35 w 100"/>
                <a:gd name="T29" fmla="*/ 30 h 65"/>
                <a:gd name="T30" fmla="*/ 35 w 100"/>
                <a:gd name="T31" fmla="*/ 42 h 65"/>
                <a:gd name="T32" fmla="*/ 35 w 100"/>
                <a:gd name="T33" fmla="*/ 54 h 65"/>
                <a:gd name="T34" fmla="*/ 35 w 100"/>
                <a:gd name="T35" fmla="*/ 65 h 65"/>
                <a:gd name="T36" fmla="*/ 41 w 100"/>
                <a:gd name="T37" fmla="*/ 60 h 65"/>
                <a:gd name="T38" fmla="*/ 41 w 100"/>
                <a:gd name="T39" fmla="*/ 60 h 65"/>
                <a:gd name="T40" fmla="*/ 47 w 100"/>
                <a:gd name="T41" fmla="*/ 60 h 65"/>
                <a:gd name="T42" fmla="*/ 47 w 100"/>
                <a:gd name="T43" fmla="*/ 48 h 65"/>
                <a:gd name="T44" fmla="*/ 53 w 100"/>
                <a:gd name="T45" fmla="*/ 48 h 65"/>
                <a:gd name="T46" fmla="*/ 53 w 100"/>
                <a:gd name="T47" fmla="*/ 36 h 65"/>
                <a:gd name="T48" fmla="*/ 53 w 100"/>
                <a:gd name="T49" fmla="*/ 48 h 65"/>
                <a:gd name="T50" fmla="*/ 59 w 100"/>
                <a:gd name="T51" fmla="*/ 54 h 65"/>
                <a:gd name="T52" fmla="*/ 59 w 100"/>
                <a:gd name="T53" fmla="*/ 42 h 65"/>
                <a:gd name="T54" fmla="*/ 65 w 100"/>
                <a:gd name="T55" fmla="*/ 36 h 65"/>
                <a:gd name="T56" fmla="*/ 71 w 100"/>
                <a:gd name="T57" fmla="*/ 30 h 65"/>
                <a:gd name="T58" fmla="*/ 71 w 100"/>
                <a:gd name="T59" fmla="*/ 30 h 65"/>
                <a:gd name="T60" fmla="*/ 71 w 100"/>
                <a:gd name="T61" fmla="*/ 42 h 65"/>
                <a:gd name="T62" fmla="*/ 71 w 100"/>
                <a:gd name="T63" fmla="*/ 54 h 65"/>
                <a:gd name="T64" fmla="*/ 77 w 100"/>
                <a:gd name="T65" fmla="*/ 48 h 65"/>
                <a:gd name="T66" fmla="*/ 77 w 100"/>
                <a:gd name="T67" fmla="*/ 36 h 65"/>
                <a:gd name="T68" fmla="*/ 77 w 100"/>
                <a:gd name="T69" fmla="*/ 24 h 65"/>
                <a:gd name="T70" fmla="*/ 77 w 100"/>
                <a:gd name="T71" fmla="*/ 12 h 65"/>
                <a:gd name="T72" fmla="*/ 82 w 100"/>
                <a:gd name="T73" fmla="*/ 6 h 65"/>
                <a:gd name="T74" fmla="*/ 82 w 100"/>
                <a:gd name="T75" fmla="*/ 6 h 65"/>
                <a:gd name="T76" fmla="*/ 82 w 100"/>
                <a:gd name="T77" fmla="*/ 18 h 65"/>
                <a:gd name="T78" fmla="*/ 88 w 100"/>
                <a:gd name="T79" fmla="*/ 24 h 65"/>
                <a:gd name="T80" fmla="*/ 88 w 100"/>
                <a:gd name="T81" fmla="*/ 36 h 65"/>
                <a:gd name="T82" fmla="*/ 94 w 100"/>
                <a:gd name="T83" fmla="*/ 36 h 65"/>
                <a:gd name="T84" fmla="*/ 94 w 100"/>
                <a:gd name="T85" fmla="*/ 48 h 65"/>
                <a:gd name="T86" fmla="*/ 100 w 100"/>
                <a:gd name="T87" fmla="*/ 54 h 65"/>
                <a:gd name="T88" fmla="*/ 100 w 100"/>
                <a:gd name="T8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0" h="65">
                  <a:moveTo>
                    <a:pt x="0" y="24"/>
                  </a:moveTo>
                  <a:lnTo>
                    <a:pt x="0" y="12"/>
                  </a:lnTo>
                  <a:lnTo>
                    <a:pt x="0" y="6"/>
                  </a:lnTo>
                  <a:lnTo>
                    <a:pt x="0" y="0"/>
                  </a:lnTo>
                  <a:lnTo>
                    <a:pt x="6" y="0"/>
                  </a:lnTo>
                  <a:lnTo>
                    <a:pt x="6" y="6"/>
                  </a:lnTo>
                  <a:lnTo>
                    <a:pt x="6" y="12"/>
                  </a:lnTo>
                  <a:lnTo>
                    <a:pt x="6" y="18"/>
                  </a:lnTo>
                  <a:lnTo>
                    <a:pt x="11" y="24"/>
                  </a:lnTo>
                  <a:lnTo>
                    <a:pt x="11" y="30"/>
                  </a:lnTo>
                  <a:lnTo>
                    <a:pt x="11" y="36"/>
                  </a:lnTo>
                  <a:lnTo>
                    <a:pt x="11" y="30"/>
                  </a:lnTo>
                  <a:lnTo>
                    <a:pt x="11" y="24"/>
                  </a:lnTo>
                  <a:lnTo>
                    <a:pt x="11" y="18"/>
                  </a:lnTo>
                  <a:lnTo>
                    <a:pt x="11" y="12"/>
                  </a:lnTo>
                  <a:lnTo>
                    <a:pt x="17" y="6"/>
                  </a:lnTo>
                  <a:lnTo>
                    <a:pt x="17" y="12"/>
                  </a:lnTo>
                  <a:lnTo>
                    <a:pt x="23" y="12"/>
                  </a:lnTo>
                  <a:lnTo>
                    <a:pt x="23" y="6"/>
                  </a:lnTo>
                  <a:lnTo>
                    <a:pt x="23" y="12"/>
                  </a:lnTo>
                  <a:lnTo>
                    <a:pt x="29" y="18"/>
                  </a:lnTo>
                  <a:lnTo>
                    <a:pt x="29" y="24"/>
                  </a:lnTo>
                  <a:lnTo>
                    <a:pt x="29" y="30"/>
                  </a:lnTo>
                  <a:lnTo>
                    <a:pt x="29" y="24"/>
                  </a:lnTo>
                  <a:lnTo>
                    <a:pt x="29" y="18"/>
                  </a:lnTo>
                  <a:lnTo>
                    <a:pt x="29" y="12"/>
                  </a:lnTo>
                  <a:lnTo>
                    <a:pt x="29" y="18"/>
                  </a:lnTo>
                  <a:lnTo>
                    <a:pt x="35" y="18"/>
                  </a:lnTo>
                  <a:lnTo>
                    <a:pt x="35" y="24"/>
                  </a:lnTo>
                  <a:lnTo>
                    <a:pt x="35" y="30"/>
                  </a:lnTo>
                  <a:lnTo>
                    <a:pt x="35" y="36"/>
                  </a:lnTo>
                  <a:lnTo>
                    <a:pt x="35" y="42"/>
                  </a:lnTo>
                  <a:lnTo>
                    <a:pt x="35" y="48"/>
                  </a:lnTo>
                  <a:lnTo>
                    <a:pt x="35" y="54"/>
                  </a:lnTo>
                  <a:lnTo>
                    <a:pt x="35" y="60"/>
                  </a:lnTo>
                  <a:lnTo>
                    <a:pt x="35" y="65"/>
                  </a:lnTo>
                  <a:lnTo>
                    <a:pt x="41" y="65"/>
                  </a:lnTo>
                  <a:lnTo>
                    <a:pt x="41" y="60"/>
                  </a:lnTo>
                  <a:lnTo>
                    <a:pt x="41" y="54"/>
                  </a:lnTo>
                  <a:lnTo>
                    <a:pt x="41" y="60"/>
                  </a:lnTo>
                  <a:lnTo>
                    <a:pt x="41" y="65"/>
                  </a:lnTo>
                  <a:lnTo>
                    <a:pt x="47" y="60"/>
                  </a:lnTo>
                  <a:lnTo>
                    <a:pt x="47" y="54"/>
                  </a:lnTo>
                  <a:lnTo>
                    <a:pt x="47" y="48"/>
                  </a:lnTo>
                  <a:lnTo>
                    <a:pt x="47" y="42"/>
                  </a:lnTo>
                  <a:lnTo>
                    <a:pt x="53" y="48"/>
                  </a:lnTo>
                  <a:lnTo>
                    <a:pt x="53" y="42"/>
                  </a:lnTo>
                  <a:lnTo>
                    <a:pt x="53" y="36"/>
                  </a:lnTo>
                  <a:lnTo>
                    <a:pt x="53" y="42"/>
                  </a:lnTo>
                  <a:lnTo>
                    <a:pt x="53" y="48"/>
                  </a:lnTo>
                  <a:lnTo>
                    <a:pt x="59" y="48"/>
                  </a:lnTo>
                  <a:lnTo>
                    <a:pt x="59" y="54"/>
                  </a:lnTo>
                  <a:lnTo>
                    <a:pt x="59" y="48"/>
                  </a:lnTo>
                  <a:lnTo>
                    <a:pt x="59" y="42"/>
                  </a:lnTo>
                  <a:lnTo>
                    <a:pt x="59" y="36"/>
                  </a:lnTo>
                  <a:lnTo>
                    <a:pt x="65" y="36"/>
                  </a:lnTo>
                  <a:lnTo>
                    <a:pt x="65" y="30"/>
                  </a:lnTo>
                  <a:lnTo>
                    <a:pt x="71" y="30"/>
                  </a:lnTo>
                  <a:lnTo>
                    <a:pt x="71" y="36"/>
                  </a:lnTo>
                  <a:lnTo>
                    <a:pt x="71" y="30"/>
                  </a:lnTo>
                  <a:lnTo>
                    <a:pt x="71" y="36"/>
                  </a:lnTo>
                  <a:lnTo>
                    <a:pt x="71" y="42"/>
                  </a:lnTo>
                  <a:lnTo>
                    <a:pt x="71" y="48"/>
                  </a:lnTo>
                  <a:lnTo>
                    <a:pt x="71" y="54"/>
                  </a:lnTo>
                  <a:lnTo>
                    <a:pt x="71" y="48"/>
                  </a:lnTo>
                  <a:lnTo>
                    <a:pt x="77" y="48"/>
                  </a:lnTo>
                  <a:lnTo>
                    <a:pt x="77" y="42"/>
                  </a:lnTo>
                  <a:lnTo>
                    <a:pt x="77" y="36"/>
                  </a:lnTo>
                  <a:lnTo>
                    <a:pt x="77" y="30"/>
                  </a:lnTo>
                  <a:lnTo>
                    <a:pt x="77" y="24"/>
                  </a:lnTo>
                  <a:lnTo>
                    <a:pt x="77" y="18"/>
                  </a:lnTo>
                  <a:lnTo>
                    <a:pt x="77" y="12"/>
                  </a:lnTo>
                  <a:lnTo>
                    <a:pt x="82" y="12"/>
                  </a:lnTo>
                  <a:lnTo>
                    <a:pt x="82" y="6"/>
                  </a:lnTo>
                  <a:lnTo>
                    <a:pt x="82" y="0"/>
                  </a:lnTo>
                  <a:lnTo>
                    <a:pt x="82" y="6"/>
                  </a:lnTo>
                  <a:lnTo>
                    <a:pt x="82" y="12"/>
                  </a:lnTo>
                  <a:lnTo>
                    <a:pt x="82" y="18"/>
                  </a:lnTo>
                  <a:lnTo>
                    <a:pt x="82" y="24"/>
                  </a:lnTo>
                  <a:lnTo>
                    <a:pt x="88" y="24"/>
                  </a:lnTo>
                  <a:lnTo>
                    <a:pt x="88" y="30"/>
                  </a:lnTo>
                  <a:lnTo>
                    <a:pt x="88" y="36"/>
                  </a:lnTo>
                  <a:lnTo>
                    <a:pt x="88" y="42"/>
                  </a:lnTo>
                  <a:lnTo>
                    <a:pt x="94" y="36"/>
                  </a:lnTo>
                  <a:lnTo>
                    <a:pt x="94" y="42"/>
                  </a:lnTo>
                  <a:lnTo>
                    <a:pt x="94" y="48"/>
                  </a:lnTo>
                  <a:lnTo>
                    <a:pt x="100" y="48"/>
                  </a:lnTo>
                  <a:lnTo>
                    <a:pt x="100" y="54"/>
                  </a:lnTo>
                  <a:lnTo>
                    <a:pt x="100" y="60"/>
                  </a:lnTo>
                  <a:lnTo>
                    <a:pt x="100" y="65"/>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07">
              <a:extLst>
                <a:ext uri="{FF2B5EF4-FFF2-40B4-BE49-F238E27FC236}">
                  <a16:creationId xmlns:a16="http://schemas.microsoft.com/office/drawing/2014/main" id="{62308511-2BC5-B9BD-8859-B842A08E228F}"/>
                </a:ext>
              </a:extLst>
            </p:cNvPr>
            <p:cNvSpPr>
              <a:spLocks noChangeArrowheads="1"/>
            </p:cNvSpPr>
            <p:nvPr/>
          </p:nvSpPr>
          <p:spPr bwMode="auto">
            <a:xfrm>
              <a:off x="5223" y="3037"/>
              <a:ext cx="145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dirty="0">
                  <a:ln>
                    <a:noFill/>
                  </a:ln>
                  <a:solidFill>
                    <a:srgbClr val="000000"/>
                  </a:solidFill>
                  <a:effectLst/>
                  <a:latin typeface="Arial" panose="020B0604020202020204" pitchFamily="34" charset="0"/>
                </a:rPr>
                <a:t>30 K, 218 GHz</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31" name="Rectangle 108">
              <a:extLst>
                <a:ext uri="{FF2B5EF4-FFF2-40B4-BE49-F238E27FC236}">
                  <a16:creationId xmlns:a16="http://schemas.microsoft.com/office/drawing/2014/main" id="{9797E38B-656C-4D98-CDF6-371703F93299}"/>
                </a:ext>
              </a:extLst>
            </p:cNvPr>
            <p:cNvSpPr>
              <a:spLocks noChangeArrowheads="1"/>
            </p:cNvSpPr>
            <p:nvPr/>
          </p:nvSpPr>
          <p:spPr bwMode="auto">
            <a:xfrm>
              <a:off x="5019" y="730"/>
              <a:ext cx="1563"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dirty="0">
                  <a:ln>
                    <a:noFill/>
                  </a:ln>
                  <a:solidFill>
                    <a:srgbClr val="000000"/>
                  </a:solidFill>
                  <a:effectLst/>
                  <a:latin typeface="Arial" panose="020B0604020202020204" pitchFamily="34" charset="0"/>
                </a:rPr>
                <a:t>120 K, 218 GHz</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32" name="Rectangle 109">
              <a:extLst>
                <a:ext uri="{FF2B5EF4-FFF2-40B4-BE49-F238E27FC236}">
                  <a16:creationId xmlns:a16="http://schemas.microsoft.com/office/drawing/2014/main" id="{11C6BDFF-1E45-EE78-EF8A-0FAA9A6B12D6}"/>
                </a:ext>
              </a:extLst>
            </p:cNvPr>
            <p:cNvSpPr>
              <a:spLocks noChangeArrowheads="1"/>
            </p:cNvSpPr>
            <p:nvPr/>
          </p:nvSpPr>
          <p:spPr bwMode="auto">
            <a:xfrm rot="16200000">
              <a:off x="7145" y="1993"/>
              <a:ext cx="166"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3" name="Rectangle 110">
              <a:extLst>
                <a:ext uri="{FF2B5EF4-FFF2-40B4-BE49-F238E27FC236}">
                  <a16:creationId xmlns:a16="http://schemas.microsoft.com/office/drawing/2014/main" id="{C878E4EC-773E-E919-9529-E7F8555F62B0}"/>
                </a:ext>
              </a:extLst>
            </p:cNvPr>
            <p:cNvSpPr>
              <a:spLocks noChangeArrowheads="1"/>
            </p:cNvSpPr>
            <p:nvPr/>
          </p:nvSpPr>
          <p:spPr bwMode="auto">
            <a:xfrm rot="16200000">
              <a:off x="657" y="1993"/>
              <a:ext cx="166"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4" name="Rectangle 111">
              <a:extLst>
                <a:ext uri="{FF2B5EF4-FFF2-40B4-BE49-F238E27FC236}">
                  <a16:creationId xmlns:a16="http://schemas.microsoft.com/office/drawing/2014/main" id="{3390EC9F-72A4-0499-EF98-B1717A64AAFA}"/>
                </a:ext>
              </a:extLst>
            </p:cNvPr>
            <p:cNvSpPr>
              <a:spLocks noChangeArrowheads="1"/>
            </p:cNvSpPr>
            <p:nvPr/>
          </p:nvSpPr>
          <p:spPr bwMode="auto">
            <a:xfrm>
              <a:off x="3833" y="-236"/>
              <a:ext cx="397" cy="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7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5" name="Rectangle 112">
              <a:extLst>
                <a:ext uri="{FF2B5EF4-FFF2-40B4-BE49-F238E27FC236}">
                  <a16:creationId xmlns:a16="http://schemas.microsoft.com/office/drawing/2014/main" id="{AB6BDE51-BBF2-E09F-1D57-5AA8A0E355C6}"/>
                </a:ext>
              </a:extLst>
            </p:cNvPr>
            <p:cNvSpPr>
              <a:spLocks noChangeArrowheads="1"/>
            </p:cNvSpPr>
            <p:nvPr/>
          </p:nvSpPr>
          <p:spPr bwMode="auto">
            <a:xfrm>
              <a:off x="2779" y="3784"/>
              <a:ext cx="2729"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Arial" panose="020B0604020202020204" pitchFamily="34" charset="0"/>
                </a:rPr>
                <a:t>Magnetic Induction, Tesla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271135921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A screen shot of a graph&#10;&#10;Description automatically generated">
            <a:extLst>
              <a:ext uri="{FF2B5EF4-FFF2-40B4-BE49-F238E27FC236}">
                <a16:creationId xmlns:a16="http://schemas.microsoft.com/office/drawing/2014/main" id="{FDE41249-3F8D-EC95-059E-CE84D75DA345}"/>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168640" y="1143000"/>
            <a:ext cx="11854720" cy="5562600"/>
          </a:xfrm>
          <a:prstGeom prst="rect">
            <a:avLst/>
          </a:prstGeom>
        </p:spPr>
      </p:pic>
      <p:sp>
        <p:nvSpPr>
          <p:cNvPr id="2" name="TextBox 1">
            <a:extLst>
              <a:ext uri="{FF2B5EF4-FFF2-40B4-BE49-F238E27FC236}">
                <a16:creationId xmlns:a16="http://schemas.microsoft.com/office/drawing/2014/main" id="{673E366D-CBFA-468F-1A3F-E4B8FB92BFDA}"/>
              </a:ext>
            </a:extLst>
          </p:cNvPr>
          <p:cNvSpPr txBox="1"/>
          <p:nvPr/>
        </p:nvSpPr>
        <p:spPr>
          <a:xfrm>
            <a:off x="43992" y="914400"/>
            <a:ext cx="5747208" cy="1354217"/>
          </a:xfrm>
          <a:prstGeom prst="rect">
            <a:avLst/>
          </a:prstGeom>
          <a:noFill/>
        </p:spPr>
        <p:txBody>
          <a:bodyPr wrap="square">
            <a:spAutoFit/>
          </a:bodyPr>
          <a:lstStyle/>
          <a:p>
            <a:pPr algn="ctr"/>
            <a:r>
              <a:rPr lang="en-US" sz="2400" b="1" dirty="0" err="1">
                <a:solidFill>
                  <a:srgbClr val="FF0000"/>
                </a:solidFill>
                <a:latin typeface="Times New Roman" panose="02020603050405020304" pitchFamily="18" charset="0"/>
                <a:ea typeface="Calibri" panose="020F0502020204030204" pitchFamily="34" charset="0"/>
              </a:rPr>
              <a:t>g</a:t>
            </a:r>
            <a:r>
              <a:rPr lang="en-US" sz="2400" b="1" baseline="-25000" dirty="0" err="1">
                <a:solidFill>
                  <a:srgbClr val="FF0000"/>
                </a:solidFill>
                <a:latin typeface="Times New Roman" panose="02020603050405020304" pitchFamily="18" charset="0"/>
                <a:ea typeface="Calibri" panose="020F0502020204030204" pitchFamily="34" charset="0"/>
              </a:rPr>
              <a:t>x</a:t>
            </a:r>
            <a:r>
              <a:rPr lang="en-US" sz="2400" b="1" dirty="0">
                <a:solidFill>
                  <a:schemeClr val="tx1"/>
                </a:solidFill>
                <a:latin typeface="Times New Roman" panose="02020603050405020304" pitchFamily="18" charset="0"/>
                <a:ea typeface="Calibri" panose="020F0502020204030204" pitchFamily="34" charset="0"/>
              </a:rPr>
              <a:t> = 1.935 </a:t>
            </a:r>
            <a:r>
              <a:rPr lang="en-US" sz="2400" b="1" dirty="0" err="1">
                <a:solidFill>
                  <a:srgbClr val="FF0000"/>
                </a:solidFill>
                <a:latin typeface="Times New Roman" panose="02020603050405020304" pitchFamily="18" charset="0"/>
                <a:ea typeface="Calibri" panose="020F0502020204030204" pitchFamily="34" charset="0"/>
              </a:rPr>
              <a:t>g</a:t>
            </a:r>
            <a:r>
              <a:rPr lang="en-US" sz="2400" b="1" baseline="-25000" dirty="0" err="1">
                <a:solidFill>
                  <a:srgbClr val="FF0000"/>
                </a:solidFill>
                <a:latin typeface="Times New Roman" panose="02020603050405020304" pitchFamily="18" charset="0"/>
                <a:ea typeface="Calibri" panose="020F0502020204030204" pitchFamily="34" charset="0"/>
              </a:rPr>
              <a:t>y</a:t>
            </a:r>
            <a:r>
              <a:rPr lang="en-US" sz="2400" b="1" dirty="0">
                <a:solidFill>
                  <a:schemeClr val="tx1"/>
                </a:solidFill>
                <a:latin typeface="Times New Roman" panose="02020603050405020304" pitchFamily="18" charset="0"/>
                <a:ea typeface="Calibri" panose="020F0502020204030204" pitchFamily="34" charset="0"/>
              </a:rPr>
              <a:t> = 1.939 </a:t>
            </a:r>
            <a:r>
              <a:rPr lang="en-US" sz="2400" b="1" dirty="0" err="1">
                <a:solidFill>
                  <a:srgbClr val="FF0000"/>
                </a:solidFill>
                <a:latin typeface="Times New Roman" panose="02020603050405020304" pitchFamily="18" charset="0"/>
                <a:ea typeface="Calibri" panose="020F0502020204030204" pitchFamily="34" charset="0"/>
              </a:rPr>
              <a:t>g</a:t>
            </a:r>
            <a:r>
              <a:rPr lang="en-US" sz="2400" b="1" baseline="-25000" dirty="0" err="1">
                <a:solidFill>
                  <a:srgbClr val="FF0000"/>
                </a:solidFill>
                <a:latin typeface="Times New Roman" panose="02020603050405020304" pitchFamily="18" charset="0"/>
                <a:ea typeface="Calibri" panose="020F0502020204030204" pitchFamily="34" charset="0"/>
              </a:rPr>
              <a:t>z</a:t>
            </a:r>
            <a:r>
              <a:rPr lang="en-US" sz="2400" b="1" dirty="0">
                <a:solidFill>
                  <a:schemeClr val="tx1"/>
                </a:solidFill>
                <a:latin typeface="Times New Roman" panose="02020603050405020304" pitchFamily="18" charset="0"/>
                <a:ea typeface="Calibri" panose="020F0502020204030204" pitchFamily="34" charset="0"/>
              </a:rPr>
              <a:t> = 1.990  </a:t>
            </a:r>
          </a:p>
          <a:p>
            <a:pPr algn="ctr"/>
            <a:r>
              <a:rPr lang="en-US" sz="2400" b="1" dirty="0">
                <a:solidFill>
                  <a:srgbClr val="FF0000"/>
                </a:solidFill>
                <a:latin typeface="Times New Roman" panose="02020603050405020304" pitchFamily="18" charset="0"/>
                <a:ea typeface="Calibri" panose="020F0502020204030204" pitchFamily="34" charset="0"/>
              </a:rPr>
              <a:t>D</a:t>
            </a:r>
            <a:r>
              <a:rPr lang="en-US" sz="2400" b="1" dirty="0">
                <a:solidFill>
                  <a:schemeClr val="tx1"/>
                </a:solidFill>
                <a:latin typeface="Times New Roman" panose="02020603050405020304" pitchFamily="18" charset="0"/>
                <a:ea typeface="Calibri" panose="020F0502020204030204" pitchFamily="34" charset="0"/>
              </a:rPr>
              <a:t>= ‒ 0.0970 cm</a:t>
            </a:r>
            <a:r>
              <a:rPr lang="en-US" sz="2400" b="1" baseline="30000" dirty="0">
                <a:solidFill>
                  <a:schemeClr val="tx1"/>
                </a:solidFill>
                <a:latin typeface="Times New Roman" panose="02020603050405020304" pitchFamily="18" charset="0"/>
                <a:ea typeface="Calibri" panose="020F0502020204030204" pitchFamily="34" charset="0"/>
              </a:rPr>
              <a:t>‒1</a:t>
            </a:r>
            <a:r>
              <a:rPr lang="en-US" sz="2400" b="1" dirty="0">
                <a:solidFill>
                  <a:schemeClr val="tx1"/>
                </a:solidFill>
                <a:latin typeface="Times New Roman" panose="02020603050405020304" pitchFamily="18" charset="0"/>
                <a:ea typeface="Calibri" panose="020F0502020204030204" pitchFamily="34" charset="0"/>
              </a:rPr>
              <a:t>, </a:t>
            </a:r>
            <a:r>
              <a:rPr lang="en-US" sz="2400" b="1" dirty="0">
                <a:solidFill>
                  <a:srgbClr val="FF0000"/>
                </a:solidFill>
                <a:latin typeface="Times New Roman" panose="02020603050405020304" pitchFamily="18" charset="0"/>
                <a:ea typeface="Calibri" panose="020F0502020204030204" pitchFamily="34" charset="0"/>
              </a:rPr>
              <a:t>E</a:t>
            </a:r>
            <a:r>
              <a:rPr lang="en-US" sz="2400" b="1" dirty="0">
                <a:solidFill>
                  <a:schemeClr val="tx1"/>
                </a:solidFill>
                <a:latin typeface="Times New Roman" panose="02020603050405020304" pitchFamily="18" charset="0"/>
                <a:ea typeface="Calibri" panose="020F0502020204030204" pitchFamily="34" charset="0"/>
              </a:rPr>
              <a:t> = 0</a:t>
            </a:r>
            <a:endParaRPr lang="en-US" sz="2400" b="1" baseline="30000" dirty="0">
              <a:solidFill>
                <a:schemeClr val="tx1"/>
              </a:solidFill>
              <a:latin typeface="Times New Roman" panose="02020603050405020304" pitchFamily="18" charset="0"/>
              <a:ea typeface="Calibri" panose="020F0502020204030204" pitchFamily="34" charset="0"/>
            </a:endParaRPr>
          </a:p>
          <a:p>
            <a:pPr algn="ctr"/>
            <a:r>
              <a:rPr lang="en-US" sz="2400" b="1" dirty="0">
                <a:solidFill>
                  <a:srgbClr val="FF0000"/>
                </a:solidFill>
                <a:effectLst/>
                <a:latin typeface="Times New Roman" panose="02020603050405020304" pitchFamily="18" charset="0"/>
                <a:ea typeface="Calibri" panose="020F0502020204030204" pitchFamily="34" charset="0"/>
              </a:rPr>
              <a:t>B</a:t>
            </a:r>
            <a:r>
              <a:rPr lang="en-US" sz="2400" b="1" baseline="-25000" dirty="0">
                <a:solidFill>
                  <a:srgbClr val="FF0000"/>
                </a:solidFill>
                <a:effectLst/>
                <a:latin typeface="Times New Roman" panose="02020603050405020304" pitchFamily="18" charset="0"/>
                <a:ea typeface="Calibri" panose="020F0502020204030204" pitchFamily="34" charset="0"/>
              </a:rPr>
              <a:t>4</a:t>
            </a:r>
            <a:r>
              <a:rPr lang="en-US" sz="2400" b="1" baseline="30000" dirty="0">
                <a:solidFill>
                  <a:srgbClr val="FF0000"/>
                </a:solidFill>
                <a:effectLst/>
                <a:latin typeface="Times New Roman" panose="02020603050405020304" pitchFamily="18" charset="0"/>
                <a:ea typeface="Calibri" panose="020F0502020204030204" pitchFamily="34" charset="0"/>
              </a:rPr>
              <a:t>0</a:t>
            </a:r>
            <a:r>
              <a:rPr lang="en-US" sz="2400" b="1" dirty="0">
                <a:solidFill>
                  <a:schemeClr val="tx1"/>
                </a:solidFill>
                <a:effectLst/>
                <a:latin typeface="Times New Roman" panose="02020603050405020304" pitchFamily="18" charset="0"/>
                <a:ea typeface="Calibri" panose="020F0502020204030204" pitchFamily="34" charset="0"/>
              </a:rPr>
              <a:t> =  ‒ 3.7 10</a:t>
            </a:r>
            <a:r>
              <a:rPr lang="en-US" sz="2400" b="1" baseline="30000" dirty="0">
                <a:solidFill>
                  <a:schemeClr val="tx1"/>
                </a:solidFill>
                <a:effectLst/>
                <a:latin typeface="Times New Roman" panose="02020603050405020304" pitchFamily="18" charset="0"/>
                <a:ea typeface="Calibri" panose="020F0502020204030204" pitchFamily="34" charset="0"/>
              </a:rPr>
              <a:t>‒6</a:t>
            </a:r>
            <a:r>
              <a:rPr lang="en-US" sz="2400" b="1" dirty="0">
                <a:solidFill>
                  <a:schemeClr val="tx1"/>
                </a:solidFill>
                <a:effectLst/>
                <a:latin typeface="Times New Roman" panose="02020603050405020304" pitchFamily="18" charset="0"/>
                <a:ea typeface="Calibri" panose="020F0502020204030204" pitchFamily="34" charset="0"/>
              </a:rPr>
              <a:t> </a:t>
            </a:r>
            <a:r>
              <a:rPr lang="en-US" sz="2400" b="1" dirty="0">
                <a:solidFill>
                  <a:schemeClr val="tx1"/>
                </a:solidFill>
                <a:latin typeface="Times New Roman" panose="02020603050405020304" pitchFamily="18" charset="0"/>
                <a:ea typeface="Calibri" panose="020F0502020204030204" pitchFamily="34" charset="0"/>
              </a:rPr>
              <a:t>cm</a:t>
            </a:r>
            <a:r>
              <a:rPr lang="en-US" sz="2400" b="1" baseline="30000" dirty="0">
                <a:solidFill>
                  <a:schemeClr val="tx1"/>
                </a:solidFill>
                <a:latin typeface="Times New Roman" panose="02020603050405020304" pitchFamily="18" charset="0"/>
                <a:ea typeface="Calibri" panose="020F0502020204030204" pitchFamily="34" charset="0"/>
              </a:rPr>
              <a:t>‒1</a:t>
            </a:r>
            <a:r>
              <a:rPr lang="en-US" sz="2400" b="1" dirty="0">
                <a:solidFill>
                  <a:schemeClr val="tx1"/>
                </a:solidFill>
                <a:effectLst/>
                <a:latin typeface="Times New Roman" panose="02020603050405020304" pitchFamily="18" charset="0"/>
                <a:ea typeface="Calibri" panose="020F0502020204030204" pitchFamily="34" charset="0"/>
              </a:rPr>
              <a:t>, </a:t>
            </a:r>
            <a:r>
              <a:rPr lang="en-US" sz="2400" b="1" dirty="0">
                <a:solidFill>
                  <a:srgbClr val="FF0000"/>
                </a:solidFill>
                <a:effectLst/>
                <a:latin typeface="Times New Roman" panose="02020603050405020304" pitchFamily="18" charset="0"/>
                <a:ea typeface="Calibri" panose="020F0502020204030204" pitchFamily="34" charset="0"/>
              </a:rPr>
              <a:t>B</a:t>
            </a:r>
            <a:r>
              <a:rPr lang="en-US" sz="2400" b="1" baseline="-25000" dirty="0">
                <a:solidFill>
                  <a:srgbClr val="FF0000"/>
                </a:solidFill>
                <a:effectLst/>
                <a:latin typeface="Times New Roman" panose="02020603050405020304" pitchFamily="18" charset="0"/>
                <a:ea typeface="Calibri" panose="020F0502020204030204" pitchFamily="34" charset="0"/>
              </a:rPr>
              <a:t>4</a:t>
            </a:r>
            <a:r>
              <a:rPr lang="en-US" sz="2400" b="1" baseline="30000" dirty="0">
                <a:solidFill>
                  <a:srgbClr val="FF0000"/>
                </a:solidFill>
                <a:effectLst/>
                <a:latin typeface="Times New Roman" panose="02020603050405020304" pitchFamily="18" charset="0"/>
                <a:ea typeface="Calibri" panose="020F0502020204030204" pitchFamily="34" charset="0"/>
              </a:rPr>
              <a:t>4</a:t>
            </a:r>
            <a:r>
              <a:rPr lang="en-US" sz="2400" b="1" dirty="0">
                <a:solidFill>
                  <a:schemeClr val="tx1"/>
                </a:solidFill>
                <a:effectLst/>
                <a:latin typeface="Times New Roman" panose="02020603050405020304" pitchFamily="18" charset="0"/>
                <a:ea typeface="Calibri" panose="020F0502020204030204" pitchFamily="34" charset="0"/>
              </a:rPr>
              <a:t> = 4.3 10</a:t>
            </a:r>
            <a:r>
              <a:rPr lang="en-US" sz="2400" b="1" baseline="30000" dirty="0">
                <a:solidFill>
                  <a:schemeClr val="tx1"/>
                </a:solidFill>
                <a:effectLst/>
                <a:latin typeface="Times New Roman" panose="02020603050405020304" pitchFamily="18" charset="0"/>
                <a:ea typeface="Calibri" panose="020F0502020204030204" pitchFamily="34" charset="0"/>
              </a:rPr>
              <a:t>‒5</a:t>
            </a:r>
            <a:r>
              <a:rPr lang="en-US" sz="2400" b="1" dirty="0">
                <a:solidFill>
                  <a:schemeClr val="tx1"/>
                </a:solidFill>
                <a:effectLst/>
                <a:latin typeface="Times New Roman" panose="02020603050405020304" pitchFamily="18" charset="0"/>
                <a:ea typeface="Calibri" panose="020F0502020204030204" pitchFamily="34" charset="0"/>
              </a:rPr>
              <a:t> </a:t>
            </a:r>
            <a:r>
              <a:rPr lang="en-US" sz="2400" b="1" dirty="0">
                <a:solidFill>
                  <a:schemeClr val="tx1"/>
                </a:solidFill>
                <a:latin typeface="Times New Roman" panose="02020603050405020304" pitchFamily="18" charset="0"/>
                <a:ea typeface="Calibri" panose="020F0502020204030204" pitchFamily="34" charset="0"/>
              </a:rPr>
              <a:t>cm</a:t>
            </a:r>
            <a:r>
              <a:rPr lang="en-US" sz="2400" b="1" baseline="30000" dirty="0">
                <a:solidFill>
                  <a:schemeClr val="tx1"/>
                </a:solidFill>
                <a:latin typeface="Times New Roman" panose="02020603050405020304" pitchFamily="18" charset="0"/>
                <a:ea typeface="Calibri" panose="020F0502020204030204" pitchFamily="34" charset="0"/>
              </a:rPr>
              <a:t>‒1</a:t>
            </a:r>
            <a:endParaRPr lang="en-US" sz="2400" b="1" dirty="0">
              <a:solidFill>
                <a:schemeClr val="tx1"/>
              </a:solidFill>
              <a:effectLst/>
              <a:latin typeface="Times New Roman" panose="02020603050405020304" pitchFamily="18" charset="0"/>
              <a:ea typeface="Calibri" panose="020F0502020204030204" pitchFamily="34" charset="0"/>
            </a:endParaRPr>
          </a:p>
        </p:txBody>
      </p:sp>
      <mc:AlternateContent xmlns:mc="http://schemas.openxmlformats.org/markup-compatibility/2006" xmlns:a14="http://schemas.microsoft.com/office/drawing/2010/main">
        <mc:Choice Requires="a14">
          <p:sp>
            <p:nvSpPr>
              <p:cNvPr id="3" name="TextBox 2">
                <a:extLst>
                  <a:ext uri="{FF2B5EF4-FFF2-40B4-BE49-F238E27FC236}">
                    <a16:creationId xmlns:a16="http://schemas.microsoft.com/office/drawing/2014/main" id="{08C8C46A-D29F-D5F3-9B50-325CA147D3D2}"/>
                  </a:ext>
                </a:extLst>
              </p:cNvPr>
              <p:cNvSpPr txBox="1"/>
              <p:nvPr/>
            </p:nvSpPr>
            <p:spPr>
              <a:xfrm>
                <a:off x="43992" y="-33779"/>
                <a:ext cx="12192000" cy="641779"/>
              </a:xfrm>
              <a:prstGeom prst="rect">
                <a:avLst/>
              </a:prstGeom>
              <a:noFill/>
            </p:spPr>
            <p:txBody>
              <a:bodyPr wrap="square">
                <a:spAutoFit/>
              </a:bodyPr>
              <a:lstStyle/>
              <a:p>
                <a:pPr algn="ctr">
                  <a:spcBef>
                    <a:spcPts val="0"/>
                  </a:spcBef>
                </a:pPr>
                <a14:m>
                  <m:oMath xmlns:m="http://schemas.openxmlformats.org/officeDocument/2006/math">
                    <m:acc>
                      <m:accPr>
                        <m:chr m:val="̂"/>
                        <m:ctrlPr>
                          <a:rPr lang="en-US" sz="2400" i="1" smtClean="0">
                            <a:solidFill>
                              <a:srgbClr val="0000FF"/>
                            </a:solidFill>
                            <a:latin typeface="Cambria Math" panose="02040503050406030204" pitchFamily="18" charset="0"/>
                          </a:rPr>
                        </m:ctrlPr>
                      </m:accPr>
                      <m:e>
                        <m:r>
                          <a:rPr lang="en-US" sz="2400" b="1"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𝑯</m:t>
                        </m:r>
                      </m:e>
                    </m:acc>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sSub>
                      <m:sSubPr>
                        <m:ctrlPr>
                          <a:rPr lang="en-US" sz="2400" i="1">
                            <a:solidFill>
                              <a:srgbClr val="0000FF"/>
                            </a:solidFill>
                            <a:effectLst/>
                            <a:latin typeface="Cambria Math" panose="02040503050406030204" pitchFamily="18" charset="0"/>
                          </a:rPr>
                        </m:ctrlPr>
                      </m:sSubPr>
                      <m:e>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𝜇</m:t>
                        </m:r>
                      </m:e>
                      <m:sub>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𝐵</m:t>
                        </m:r>
                      </m:sub>
                    </m:sSub>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𝑩</m:t>
                    </m:r>
                    <m:d>
                      <m:dPr>
                        <m:begChr m:val="{"/>
                        <m:endChr m:val="}"/>
                        <m:ctrlPr>
                          <a:rPr lang="en-US" sz="2400" i="1">
                            <a:solidFill>
                              <a:srgbClr val="0000FF"/>
                            </a:solidFill>
                            <a:effectLst/>
                            <a:latin typeface="Cambria Math" panose="02040503050406030204" pitchFamily="18" charset="0"/>
                          </a:rPr>
                        </m:ctrlPr>
                      </m:dPr>
                      <m:e>
                        <m:r>
                          <a:rPr lang="en-US" sz="2400" b="1" i="1" smtClean="0">
                            <a:solidFill>
                              <a:srgbClr val="FF0000"/>
                            </a:solidFill>
                            <a:effectLst/>
                            <a:latin typeface="Cambria Math" panose="02040503050406030204" pitchFamily="18" charset="0"/>
                            <a:ea typeface="Times New Roman" panose="02020603050405020304" pitchFamily="18" charset="0"/>
                            <a:cs typeface="Times New Roman" panose="02020603050405020304" pitchFamily="18" charset="0"/>
                          </a:rPr>
                          <m:t>𝒈</m:t>
                        </m:r>
                      </m:e>
                    </m:d>
                    <m:acc>
                      <m:accPr>
                        <m:chr m:val="̂"/>
                        <m:ctrlPr>
                          <a:rPr lang="en-US" sz="2400" b="1" i="1">
                            <a:solidFill>
                              <a:srgbClr val="0000FF"/>
                            </a:solidFill>
                            <a:effectLst/>
                            <a:latin typeface="Cambria Math" panose="02040503050406030204" pitchFamily="18" charset="0"/>
                          </a:rPr>
                        </m:ctrlPr>
                      </m:accPr>
                      <m:e>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𝑺</m:t>
                        </m:r>
                      </m:e>
                    </m:acc>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r>
                      <a:rPr lang="en-US" sz="2400" b="1" i="1" smtClean="0">
                        <a:solidFill>
                          <a:srgbClr val="FF0000"/>
                        </a:solidFill>
                        <a:effectLst/>
                        <a:latin typeface="Cambria Math" panose="02040503050406030204" pitchFamily="18" charset="0"/>
                        <a:cs typeface="Times New Roman" panose="02020603050405020304" pitchFamily="18" charset="0"/>
                      </a:rPr>
                      <m:t>𝑫</m:t>
                    </m:r>
                    <m:d>
                      <m:dPr>
                        <m:begChr m:val="{"/>
                        <m:endChr m:val="}"/>
                        <m:ctrlPr>
                          <a:rPr lang="en-US" sz="2400" i="1">
                            <a:solidFill>
                              <a:srgbClr val="0000FF"/>
                            </a:solidFill>
                            <a:effectLst/>
                            <a:latin typeface="Cambria Math" panose="02040503050406030204" pitchFamily="18" charset="0"/>
                          </a:rPr>
                        </m:ctrlPr>
                      </m:dPr>
                      <m:e>
                        <m:sSubSup>
                          <m:sSubSupPr>
                            <m:ctrlPr>
                              <a:rPr lang="en-US" sz="2400" i="1">
                                <a:solidFill>
                                  <a:srgbClr val="0000FF"/>
                                </a:solidFill>
                                <a:effectLst/>
                                <a:latin typeface="Cambria Math" panose="02040503050406030204" pitchFamily="18" charset="0"/>
                              </a:rPr>
                            </m:ctrlPr>
                          </m:sSubSupPr>
                          <m:e>
                            <m:acc>
                              <m:accPr>
                                <m:chr m:val="̂"/>
                                <m:ctrlPr>
                                  <a:rPr lang="en-US" sz="2400" i="1">
                                    <a:solidFill>
                                      <a:srgbClr val="0000FF"/>
                                    </a:solidFill>
                                    <a:effectLst/>
                                    <a:latin typeface="Cambria Math" panose="02040503050406030204" pitchFamily="18" charset="0"/>
                                  </a:rPr>
                                </m:ctrlPr>
                              </m:accPr>
                              <m:e>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𝑺</m:t>
                                </m:r>
                              </m:e>
                            </m:acc>
                          </m:e>
                          <m:sub>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𝑧</m:t>
                            </m:r>
                          </m:sub>
                          <m:sup>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2</m:t>
                            </m:r>
                          </m:sup>
                        </m:sSubSup>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f>
                          <m:fPr>
                            <m:ctrlPr>
                              <a:rPr lang="en-US" sz="2400" i="1">
                                <a:solidFill>
                                  <a:srgbClr val="0000FF"/>
                                </a:solidFill>
                                <a:effectLst/>
                                <a:latin typeface="Cambria Math" panose="02040503050406030204" pitchFamily="18" charset="0"/>
                              </a:rPr>
                            </m:ctrlPr>
                          </m:fPr>
                          <m:num>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1</m:t>
                            </m:r>
                          </m:num>
                          <m:den>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3</m:t>
                            </m:r>
                          </m:den>
                        </m:f>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𝑆</m:t>
                        </m:r>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𝑆</m:t>
                        </m:r>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+1)</m:t>
                        </m:r>
                      </m:e>
                    </m:d>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r>
                      <a:rPr lang="en-US" sz="2400" b="1" i="1" smtClean="0">
                        <a:solidFill>
                          <a:srgbClr val="FF0000"/>
                        </a:solidFill>
                        <a:latin typeface="Cambria Math" panose="02040503050406030204" pitchFamily="18" charset="0"/>
                        <a:cs typeface="Times New Roman" panose="02020603050405020304" pitchFamily="18" charset="0"/>
                      </a:rPr>
                      <m:t>𝑬</m:t>
                    </m:r>
                    <m:d>
                      <m:dPr>
                        <m:ctrlPr>
                          <a:rPr lang="en-US" sz="2400" i="1">
                            <a:solidFill>
                              <a:srgbClr val="0000FF"/>
                            </a:solidFill>
                            <a:effectLst/>
                            <a:latin typeface="Cambria Math" panose="02040503050406030204" pitchFamily="18" charset="0"/>
                          </a:rPr>
                        </m:ctrlPr>
                      </m:dPr>
                      <m:e>
                        <m:sSubSup>
                          <m:sSubSupPr>
                            <m:ctrlPr>
                              <a:rPr lang="en-US" sz="2400" i="1">
                                <a:solidFill>
                                  <a:srgbClr val="0000FF"/>
                                </a:solidFill>
                                <a:effectLst/>
                                <a:latin typeface="Cambria Math" panose="02040503050406030204" pitchFamily="18" charset="0"/>
                              </a:rPr>
                            </m:ctrlPr>
                          </m:sSubSupPr>
                          <m:e>
                            <m:acc>
                              <m:accPr>
                                <m:chr m:val="̂"/>
                                <m:ctrlPr>
                                  <a:rPr lang="en-US" sz="2400" i="1" smtClean="0">
                                    <a:solidFill>
                                      <a:srgbClr val="0000FF"/>
                                    </a:solidFill>
                                    <a:effectLst/>
                                    <a:latin typeface="Cambria Math" panose="02040503050406030204" pitchFamily="18" charset="0"/>
                                  </a:rPr>
                                </m:ctrlPr>
                              </m:accPr>
                              <m:e>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𝑺</m:t>
                                </m:r>
                              </m:e>
                            </m:acc>
                          </m:e>
                          <m:sub>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𝑥</m:t>
                            </m:r>
                          </m:sub>
                          <m:sup>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2</m:t>
                            </m:r>
                          </m:sup>
                        </m:sSubSup>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sSubSup>
                          <m:sSubSupPr>
                            <m:ctrlPr>
                              <a:rPr lang="en-US" sz="2400" i="1">
                                <a:solidFill>
                                  <a:srgbClr val="0000FF"/>
                                </a:solidFill>
                                <a:effectLst/>
                                <a:latin typeface="Cambria Math" panose="02040503050406030204" pitchFamily="18" charset="0"/>
                              </a:rPr>
                            </m:ctrlPr>
                          </m:sSubSupPr>
                          <m:e>
                            <m:acc>
                              <m:accPr>
                                <m:chr m:val="̂"/>
                                <m:ctrlPr>
                                  <a:rPr lang="en-US" sz="2400" i="1">
                                    <a:solidFill>
                                      <a:srgbClr val="0000FF"/>
                                    </a:solidFill>
                                    <a:effectLst/>
                                    <a:latin typeface="Cambria Math" panose="02040503050406030204" pitchFamily="18" charset="0"/>
                                  </a:rPr>
                                </m:ctrlPr>
                              </m:accPr>
                              <m:e>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𝑺</m:t>
                                </m:r>
                              </m:e>
                            </m:acc>
                          </m:e>
                          <m:sub>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𝑦</m:t>
                            </m:r>
                          </m:sub>
                          <m:sup>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2</m:t>
                            </m:r>
                          </m:sup>
                        </m:sSubSup>
                      </m:e>
                    </m:d>
                  </m:oMath>
                </a14:m>
                <a:r>
                  <a:rPr lang="en-US" sz="2400" b="1" dirty="0">
                    <a:solidFill>
                      <a:srgbClr val="0000FF"/>
                    </a:solidFill>
                    <a:effectLst/>
                    <a:latin typeface="Times New Roman" panose="02020603050405020304" pitchFamily="18" charset="0"/>
                    <a:ea typeface="Calibri" panose="020F0502020204030204" pitchFamily="34" charset="0"/>
                  </a:rPr>
                  <a:t>+</a:t>
                </a:r>
                <a:r>
                  <a:rPr lang="en-US" sz="2400" dirty="0">
                    <a:solidFill>
                      <a:srgbClr val="0000FF"/>
                    </a:solidFill>
                  </a:rPr>
                  <a:t> </a:t>
                </a:r>
                <a14:m>
                  <m:oMath xmlns:m="http://schemas.openxmlformats.org/officeDocument/2006/math">
                    <m:sSubSup>
                      <m:sSubSupPr>
                        <m:ctrlPr>
                          <a:rPr lang="en-US" sz="2400" b="1" i="1" smtClean="0">
                            <a:solidFill>
                              <a:srgbClr val="FF0000"/>
                            </a:solidFill>
                            <a:latin typeface="Cambria Math" panose="02040503050406030204" pitchFamily="18" charset="0"/>
                          </a:rPr>
                        </m:ctrlPr>
                      </m:sSubSupPr>
                      <m:e>
                        <m:r>
                          <a:rPr lang="en-US" sz="2400" b="1" i="1" smtClean="0">
                            <a:solidFill>
                              <a:srgbClr val="FF0000"/>
                            </a:solidFill>
                            <a:latin typeface="Cambria Math" panose="02040503050406030204" pitchFamily="18" charset="0"/>
                          </a:rPr>
                          <m:t>𝑩</m:t>
                        </m:r>
                      </m:e>
                      <m:sub>
                        <m:r>
                          <a:rPr lang="en-US" sz="2400" b="1" i="1" smtClean="0">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𝟒</m:t>
                        </m:r>
                      </m:sub>
                      <m:sup>
                        <m:r>
                          <a:rPr lang="en-US" sz="2400" b="1" i="1" smtClean="0">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𝟎</m:t>
                        </m:r>
                      </m:sup>
                    </m:sSubSup>
                    <m:sSubSup>
                      <m:sSubSupPr>
                        <m:ctrlPr>
                          <a:rPr lang="en-US" sz="2400" i="1">
                            <a:solidFill>
                              <a:srgbClr val="0000FF"/>
                            </a:solidFill>
                            <a:latin typeface="Cambria Math" panose="02040503050406030204" pitchFamily="18" charset="0"/>
                          </a:rPr>
                        </m:ctrlPr>
                      </m:sSubSupPr>
                      <m:e>
                        <m:r>
                          <a:rPr lang="en-US" sz="2400" i="1" smtClean="0">
                            <a:solidFill>
                              <a:srgbClr val="0000FF"/>
                            </a:solidFill>
                            <a:latin typeface="Cambria Math" panose="02040503050406030204" pitchFamily="18" charset="0"/>
                          </a:rPr>
                          <m:t>𝑂</m:t>
                        </m:r>
                      </m:e>
                      <m:sub>
                        <m:r>
                          <a:rPr lang="en-US" sz="2400" b="0" i="1"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4</m:t>
                        </m:r>
                      </m:sub>
                      <m:sup>
                        <m:r>
                          <a:rPr lang="en-US" sz="2400" b="0" i="1"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0</m:t>
                        </m:r>
                      </m:sup>
                    </m:sSubSup>
                    <m:r>
                      <a:rPr lang="en-US" sz="2400" b="0" i="1"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m:t>
                    </m:r>
                    <m:sSubSup>
                      <m:sSubSupPr>
                        <m:ctrlPr>
                          <a:rPr lang="en-US" sz="2400" b="1" i="1" smtClean="0">
                            <a:solidFill>
                              <a:srgbClr val="FF0000"/>
                            </a:solidFill>
                            <a:latin typeface="Cambria Math" panose="02040503050406030204" pitchFamily="18" charset="0"/>
                          </a:rPr>
                        </m:ctrlPr>
                      </m:sSubSupPr>
                      <m:e>
                        <m:r>
                          <a:rPr lang="en-US" sz="2400" b="1" i="1" smtClean="0">
                            <a:solidFill>
                              <a:srgbClr val="FF0000"/>
                            </a:solidFill>
                            <a:latin typeface="Cambria Math" panose="02040503050406030204" pitchFamily="18" charset="0"/>
                          </a:rPr>
                          <m:t>𝑩</m:t>
                        </m:r>
                      </m:e>
                      <m:sub>
                        <m:r>
                          <a:rPr lang="en-US" sz="2400" b="1" i="1">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𝟒</m:t>
                        </m:r>
                      </m:sub>
                      <m:sup>
                        <m:r>
                          <a:rPr lang="en-US" sz="2400" b="1" i="1" smtClean="0">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𝟒</m:t>
                        </m:r>
                      </m:sup>
                    </m:sSubSup>
                    <m:sSubSup>
                      <m:sSubSupPr>
                        <m:ctrlPr>
                          <a:rPr lang="en-US" sz="2400" i="1">
                            <a:solidFill>
                              <a:srgbClr val="0000FF"/>
                            </a:solidFill>
                            <a:latin typeface="Cambria Math" panose="02040503050406030204" pitchFamily="18" charset="0"/>
                          </a:rPr>
                        </m:ctrlPr>
                      </m:sSubSupPr>
                      <m:e>
                        <m:r>
                          <a:rPr lang="en-US" sz="2400" i="1">
                            <a:solidFill>
                              <a:srgbClr val="0000FF"/>
                            </a:solidFill>
                            <a:latin typeface="Cambria Math" panose="02040503050406030204" pitchFamily="18" charset="0"/>
                          </a:rPr>
                          <m:t>𝑂</m:t>
                        </m:r>
                      </m:e>
                      <m:sub>
                        <m:r>
                          <a:rPr lang="en-US" sz="2400"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4</m:t>
                        </m:r>
                      </m:sub>
                      <m:sup>
                        <m:r>
                          <a:rPr lang="en-US" sz="2400" b="0" i="1"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4</m:t>
                        </m:r>
                      </m:sup>
                    </m:sSubSup>
                  </m:oMath>
                </a14:m>
                <a:endParaRPr lang="en-US" sz="2400" b="1" dirty="0">
                  <a:solidFill>
                    <a:srgbClr val="0000FF"/>
                  </a:solidFill>
                  <a:effectLst/>
                  <a:latin typeface="Times New Roman" panose="02020603050405020304" pitchFamily="18" charset="0"/>
                  <a:ea typeface="Calibri" panose="020F0502020204030204" pitchFamily="34" charset="0"/>
                </a:endParaRPr>
              </a:p>
            </p:txBody>
          </p:sp>
        </mc:Choice>
        <mc:Fallback xmlns="">
          <p:sp>
            <p:nvSpPr>
              <p:cNvPr id="3" name="TextBox 2">
                <a:extLst>
                  <a:ext uri="{FF2B5EF4-FFF2-40B4-BE49-F238E27FC236}">
                    <a16:creationId xmlns:a16="http://schemas.microsoft.com/office/drawing/2014/main" id="{08C8C46A-D29F-D5F3-9B50-325CA147D3D2}"/>
                  </a:ext>
                </a:extLst>
              </p:cNvPr>
              <p:cNvSpPr txBox="1">
                <a:spLocks noRot="1" noChangeAspect="1" noMove="1" noResize="1" noEditPoints="1" noAdjustHandles="1" noChangeArrowheads="1" noChangeShapeType="1" noTextEdit="1"/>
              </p:cNvSpPr>
              <p:nvPr/>
            </p:nvSpPr>
            <p:spPr>
              <a:xfrm>
                <a:off x="43992" y="-33779"/>
                <a:ext cx="12192000" cy="641779"/>
              </a:xfrm>
              <a:prstGeom prst="rect">
                <a:avLst/>
              </a:prstGeom>
              <a:blipFill>
                <a:blip r:embed="rId3"/>
                <a:stretch>
                  <a:fillRect b="-6604"/>
                </a:stretch>
              </a:blipFill>
            </p:spPr>
            <p:txBody>
              <a:bodyPr/>
              <a:lstStyle/>
              <a:p>
                <a:r>
                  <a:rPr lang="en-US">
                    <a:noFill/>
                  </a:rPr>
                  <a:t> </a:t>
                </a:r>
              </a:p>
            </p:txBody>
          </p:sp>
        </mc:Fallback>
      </mc:AlternateContent>
    </p:spTree>
    <p:extLst>
      <p:ext uri="{BB962C8B-B14F-4D97-AF65-F5344CB8AC3E}">
        <p14:creationId xmlns:p14="http://schemas.microsoft.com/office/powerpoint/2010/main" val="2541488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screenshot of a computer screen&#10;&#10;Description automatically generated">
            <a:extLst>
              <a:ext uri="{FF2B5EF4-FFF2-40B4-BE49-F238E27FC236}">
                <a16:creationId xmlns:a16="http://schemas.microsoft.com/office/drawing/2014/main" id="{9743FDEB-17F0-724F-FB07-A48CF145DA23}"/>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1371600" y="1143000"/>
            <a:ext cx="10355179" cy="5621383"/>
          </a:xfrm>
          <a:prstGeom prst="rect">
            <a:avLst/>
          </a:prstGeom>
        </p:spPr>
      </p:pic>
      <mc:AlternateContent xmlns:mc="http://schemas.openxmlformats.org/markup-compatibility/2006" xmlns:a14="http://schemas.microsoft.com/office/drawing/2010/main">
        <mc:Choice Requires="a14">
          <p:sp>
            <p:nvSpPr>
              <p:cNvPr id="2" name="TextBox 1">
                <a:extLst>
                  <a:ext uri="{FF2B5EF4-FFF2-40B4-BE49-F238E27FC236}">
                    <a16:creationId xmlns:a16="http://schemas.microsoft.com/office/drawing/2014/main" id="{34457755-9B66-B42B-4EE6-648831C56CB2}"/>
                  </a:ext>
                </a:extLst>
              </p:cNvPr>
              <p:cNvSpPr txBox="1"/>
              <p:nvPr/>
            </p:nvSpPr>
            <p:spPr>
              <a:xfrm>
                <a:off x="21996" y="32208"/>
                <a:ext cx="12192000" cy="641779"/>
              </a:xfrm>
              <a:prstGeom prst="rect">
                <a:avLst/>
              </a:prstGeom>
              <a:noFill/>
            </p:spPr>
            <p:txBody>
              <a:bodyPr wrap="square">
                <a:spAutoFit/>
              </a:bodyPr>
              <a:lstStyle/>
              <a:p>
                <a:pPr algn="ctr">
                  <a:spcBef>
                    <a:spcPts val="0"/>
                  </a:spcBef>
                </a:pPr>
                <a14:m>
                  <m:oMath xmlns:m="http://schemas.openxmlformats.org/officeDocument/2006/math">
                    <m:acc>
                      <m:accPr>
                        <m:chr m:val="̂"/>
                        <m:ctrlPr>
                          <a:rPr lang="en-US" sz="2400" i="1" smtClean="0">
                            <a:solidFill>
                              <a:srgbClr val="0000FF"/>
                            </a:solidFill>
                            <a:latin typeface="Cambria Math" panose="02040503050406030204" pitchFamily="18" charset="0"/>
                          </a:rPr>
                        </m:ctrlPr>
                      </m:accPr>
                      <m:e>
                        <m:r>
                          <a:rPr lang="en-US" sz="2400" b="1"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𝑯</m:t>
                        </m:r>
                      </m:e>
                    </m:acc>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sSub>
                      <m:sSubPr>
                        <m:ctrlPr>
                          <a:rPr lang="en-US" sz="2400" i="1">
                            <a:solidFill>
                              <a:srgbClr val="0000FF"/>
                            </a:solidFill>
                            <a:effectLst/>
                            <a:latin typeface="Cambria Math" panose="02040503050406030204" pitchFamily="18" charset="0"/>
                          </a:rPr>
                        </m:ctrlPr>
                      </m:sSubPr>
                      <m:e>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𝜇</m:t>
                        </m:r>
                      </m:e>
                      <m:sub>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𝐵</m:t>
                        </m:r>
                      </m:sub>
                    </m:sSub>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𝑩</m:t>
                    </m:r>
                    <m:d>
                      <m:dPr>
                        <m:begChr m:val="{"/>
                        <m:endChr m:val="}"/>
                        <m:ctrlPr>
                          <a:rPr lang="en-US" sz="2400" i="1">
                            <a:solidFill>
                              <a:srgbClr val="0000FF"/>
                            </a:solidFill>
                            <a:effectLst/>
                            <a:latin typeface="Cambria Math" panose="02040503050406030204" pitchFamily="18" charset="0"/>
                          </a:rPr>
                        </m:ctrlPr>
                      </m:dPr>
                      <m:e>
                        <m:r>
                          <a:rPr lang="en-US" sz="2400" b="1" i="1" smtClean="0">
                            <a:solidFill>
                              <a:srgbClr val="FF0000"/>
                            </a:solidFill>
                            <a:effectLst/>
                            <a:latin typeface="Cambria Math" panose="02040503050406030204" pitchFamily="18" charset="0"/>
                            <a:ea typeface="Times New Roman" panose="02020603050405020304" pitchFamily="18" charset="0"/>
                            <a:cs typeface="Times New Roman" panose="02020603050405020304" pitchFamily="18" charset="0"/>
                          </a:rPr>
                          <m:t>𝒈</m:t>
                        </m:r>
                      </m:e>
                    </m:d>
                    <m:acc>
                      <m:accPr>
                        <m:chr m:val="̂"/>
                        <m:ctrlPr>
                          <a:rPr lang="en-US" sz="2400" b="1" i="1">
                            <a:solidFill>
                              <a:srgbClr val="0000FF"/>
                            </a:solidFill>
                            <a:effectLst/>
                            <a:latin typeface="Cambria Math" panose="02040503050406030204" pitchFamily="18" charset="0"/>
                          </a:rPr>
                        </m:ctrlPr>
                      </m:accPr>
                      <m:e>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𝑺</m:t>
                        </m:r>
                      </m:e>
                    </m:acc>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r>
                      <a:rPr lang="en-US" sz="2400" b="1" i="1" smtClean="0">
                        <a:solidFill>
                          <a:srgbClr val="FF0000"/>
                        </a:solidFill>
                        <a:effectLst/>
                        <a:latin typeface="Cambria Math" panose="02040503050406030204" pitchFamily="18" charset="0"/>
                        <a:cs typeface="Times New Roman" panose="02020603050405020304" pitchFamily="18" charset="0"/>
                      </a:rPr>
                      <m:t>𝑫</m:t>
                    </m:r>
                    <m:d>
                      <m:dPr>
                        <m:begChr m:val="{"/>
                        <m:endChr m:val="}"/>
                        <m:ctrlPr>
                          <a:rPr lang="en-US" sz="2400" i="1">
                            <a:solidFill>
                              <a:srgbClr val="0000FF"/>
                            </a:solidFill>
                            <a:effectLst/>
                            <a:latin typeface="Cambria Math" panose="02040503050406030204" pitchFamily="18" charset="0"/>
                          </a:rPr>
                        </m:ctrlPr>
                      </m:dPr>
                      <m:e>
                        <m:sSubSup>
                          <m:sSubSupPr>
                            <m:ctrlPr>
                              <a:rPr lang="en-US" sz="2400" i="1">
                                <a:solidFill>
                                  <a:srgbClr val="0000FF"/>
                                </a:solidFill>
                                <a:effectLst/>
                                <a:latin typeface="Cambria Math" panose="02040503050406030204" pitchFamily="18" charset="0"/>
                              </a:rPr>
                            </m:ctrlPr>
                          </m:sSubSupPr>
                          <m:e>
                            <m:acc>
                              <m:accPr>
                                <m:chr m:val="̂"/>
                                <m:ctrlPr>
                                  <a:rPr lang="en-US" sz="2400" i="1">
                                    <a:solidFill>
                                      <a:srgbClr val="0000FF"/>
                                    </a:solidFill>
                                    <a:effectLst/>
                                    <a:latin typeface="Cambria Math" panose="02040503050406030204" pitchFamily="18" charset="0"/>
                                  </a:rPr>
                                </m:ctrlPr>
                              </m:accPr>
                              <m:e>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𝑺</m:t>
                                </m:r>
                              </m:e>
                            </m:acc>
                          </m:e>
                          <m:sub>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𝑧</m:t>
                            </m:r>
                          </m:sub>
                          <m:sup>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2</m:t>
                            </m:r>
                          </m:sup>
                        </m:sSubSup>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f>
                          <m:fPr>
                            <m:ctrlPr>
                              <a:rPr lang="en-US" sz="2400" i="1">
                                <a:solidFill>
                                  <a:srgbClr val="0000FF"/>
                                </a:solidFill>
                                <a:effectLst/>
                                <a:latin typeface="Cambria Math" panose="02040503050406030204" pitchFamily="18" charset="0"/>
                              </a:rPr>
                            </m:ctrlPr>
                          </m:fPr>
                          <m:num>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1</m:t>
                            </m:r>
                          </m:num>
                          <m:den>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3</m:t>
                            </m:r>
                          </m:den>
                        </m:f>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𝑆</m:t>
                        </m:r>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𝑆</m:t>
                        </m:r>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+1)</m:t>
                        </m:r>
                      </m:e>
                    </m:d>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r>
                      <a:rPr lang="en-US" sz="2400" b="1" i="1" smtClean="0">
                        <a:solidFill>
                          <a:srgbClr val="FF0000"/>
                        </a:solidFill>
                        <a:latin typeface="Cambria Math" panose="02040503050406030204" pitchFamily="18" charset="0"/>
                        <a:cs typeface="Times New Roman" panose="02020603050405020304" pitchFamily="18" charset="0"/>
                      </a:rPr>
                      <m:t>𝑬</m:t>
                    </m:r>
                    <m:d>
                      <m:dPr>
                        <m:ctrlPr>
                          <a:rPr lang="en-US" sz="2400" i="1">
                            <a:solidFill>
                              <a:srgbClr val="0000FF"/>
                            </a:solidFill>
                            <a:effectLst/>
                            <a:latin typeface="Cambria Math" panose="02040503050406030204" pitchFamily="18" charset="0"/>
                          </a:rPr>
                        </m:ctrlPr>
                      </m:dPr>
                      <m:e>
                        <m:sSubSup>
                          <m:sSubSupPr>
                            <m:ctrlPr>
                              <a:rPr lang="en-US" sz="2400" i="1">
                                <a:solidFill>
                                  <a:srgbClr val="0000FF"/>
                                </a:solidFill>
                                <a:effectLst/>
                                <a:latin typeface="Cambria Math" panose="02040503050406030204" pitchFamily="18" charset="0"/>
                              </a:rPr>
                            </m:ctrlPr>
                          </m:sSubSupPr>
                          <m:e>
                            <m:acc>
                              <m:accPr>
                                <m:chr m:val="̂"/>
                                <m:ctrlPr>
                                  <a:rPr lang="en-US" sz="2400" i="1" smtClean="0">
                                    <a:solidFill>
                                      <a:srgbClr val="0000FF"/>
                                    </a:solidFill>
                                    <a:effectLst/>
                                    <a:latin typeface="Cambria Math" panose="02040503050406030204" pitchFamily="18" charset="0"/>
                                  </a:rPr>
                                </m:ctrlPr>
                              </m:accPr>
                              <m:e>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𝑺</m:t>
                                </m:r>
                              </m:e>
                            </m:acc>
                          </m:e>
                          <m:sub>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𝑥</m:t>
                            </m:r>
                          </m:sub>
                          <m:sup>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2</m:t>
                            </m:r>
                          </m:sup>
                        </m:sSubSup>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sSubSup>
                          <m:sSubSupPr>
                            <m:ctrlPr>
                              <a:rPr lang="en-US" sz="2400" i="1">
                                <a:solidFill>
                                  <a:srgbClr val="0000FF"/>
                                </a:solidFill>
                                <a:effectLst/>
                                <a:latin typeface="Cambria Math" panose="02040503050406030204" pitchFamily="18" charset="0"/>
                              </a:rPr>
                            </m:ctrlPr>
                          </m:sSubSupPr>
                          <m:e>
                            <m:acc>
                              <m:accPr>
                                <m:chr m:val="̂"/>
                                <m:ctrlPr>
                                  <a:rPr lang="en-US" sz="2400" i="1">
                                    <a:solidFill>
                                      <a:srgbClr val="0000FF"/>
                                    </a:solidFill>
                                    <a:effectLst/>
                                    <a:latin typeface="Cambria Math" panose="02040503050406030204" pitchFamily="18" charset="0"/>
                                  </a:rPr>
                                </m:ctrlPr>
                              </m:accPr>
                              <m:e>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𝑺</m:t>
                                </m:r>
                              </m:e>
                            </m:acc>
                          </m:e>
                          <m:sub>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𝑦</m:t>
                            </m:r>
                          </m:sub>
                          <m:sup>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2</m:t>
                            </m:r>
                          </m:sup>
                        </m:sSubSup>
                      </m:e>
                    </m:d>
                  </m:oMath>
                </a14:m>
                <a:r>
                  <a:rPr lang="en-US" sz="2400" b="1" dirty="0">
                    <a:solidFill>
                      <a:srgbClr val="0000FF"/>
                    </a:solidFill>
                    <a:effectLst/>
                    <a:latin typeface="Times New Roman" panose="02020603050405020304" pitchFamily="18" charset="0"/>
                    <a:ea typeface="Calibri" panose="020F0502020204030204" pitchFamily="34" charset="0"/>
                  </a:rPr>
                  <a:t>+</a:t>
                </a:r>
                <a:r>
                  <a:rPr lang="en-US" sz="2400" dirty="0">
                    <a:solidFill>
                      <a:srgbClr val="0000FF"/>
                    </a:solidFill>
                  </a:rPr>
                  <a:t> </a:t>
                </a:r>
                <a14:m>
                  <m:oMath xmlns:m="http://schemas.openxmlformats.org/officeDocument/2006/math">
                    <m:sSubSup>
                      <m:sSubSupPr>
                        <m:ctrlPr>
                          <a:rPr lang="en-US" sz="2400" b="1" i="1" smtClean="0">
                            <a:solidFill>
                              <a:srgbClr val="FF0000"/>
                            </a:solidFill>
                            <a:latin typeface="Cambria Math" panose="02040503050406030204" pitchFamily="18" charset="0"/>
                          </a:rPr>
                        </m:ctrlPr>
                      </m:sSubSupPr>
                      <m:e>
                        <m:r>
                          <a:rPr lang="en-US" sz="2400" b="1" i="1" smtClean="0">
                            <a:solidFill>
                              <a:srgbClr val="FF0000"/>
                            </a:solidFill>
                            <a:latin typeface="Cambria Math" panose="02040503050406030204" pitchFamily="18" charset="0"/>
                          </a:rPr>
                          <m:t>𝑩</m:t>
                        </m:r>
                      </m:e>
                      <m:sub>
                        <m:r>
                          <a:rPr lang="en-US" sz="2400" b="1" i="1" smtClean="0">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𝟒</m:t>
                        </m:r>
                      </m:sub>
                      <m:sup>
                        <m:r>
                          <a:rPr lang="en-US" sz="2400" b="1" i="1" smtClean="0">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𝟎</m:t>
                        </m:r>
                      </m:sup>
                    </m:sSubSup>
                    <m:sSubSup>
                      <m:sSubSupPr>
                        <m:ctrlPr>
                          <a:rPr lang="en-US" sz="2400" i="1">
                            <a:solidFill>
                              <a:srgbClr val="0000FF"/>
                            </a:solidFill>
                            <a:latin typeface="Cambria Math" panose="02040503050406030204" pitchFamily="18" charset="0"/>
                          </a:rPr>
                        </m:ctrlPr>
                      </m:sSubSupPr>
                      <m:e>
                        <m:r>
                          <a:rPr lang="en-US" sz="2400" b="1" i="1" smtClean="0">
                            <a:solidFill>
                              <a:srgbClr val="0000FF"/>
                            </a:solidFill>
                            <a:latin typeface="Cambria Math" panose="02040503050406030204" pitchFamily="18" charset="0"/>
                          </a:rPr>
                          <m:t>𝑶</m:t>
                        </m:r>
                      </m:e>
                      <m:sub>
                        <m:r>
                          <a:rPr lang="en-US" sz="2400" b="0" i="1"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4</m:t>
                        </m:r>
                      </m:sub>
                      <m:sup>
                        <m:r>
                          <a:rPr lang="en-US" sz="2400" b="0" i="1"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0</m:t>
                        </m:r>
                      </m:sup>
                    </m:sSubSup>
                    <m:r>
                      <a:rPr lang="en-US" sz="2400" b="0" i="1"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m:t>
                    </m:r>
                    <m:sSubSup>
                      <m:sSubSupPr>
                        <m:ctrlPr>
                          <a:rPr lang="en-US" sz="2400" b="1" i="1" smtClean="0">
                            <a:solidFill>
                              <a:srgbClr val="FF0000"/>
                            </a:solidFill>
                            <a:latin typeface="Cambria Math" panose="02040503050406030204" pitchFamily="18" charset="0"/>
                          </a:rPr>
                        </m:ctrlPr>
                      </m:sSubSupPr>
                      <m:e>
                        <m:r>
                          <a:rPr lang="en-US" sz="2400" b="1" i="1" smtClean="0">
                            <a:solidFill>
                              <a:srgbClr val="FF0000"/>
                            </a:solidFill>
                            <a:latin typeface="Cambria Math" panose="02040503050406030204" pitchFamily="18" charset="0"/>
                          </a:rPr>
                          <m:t>𝑩</m:t>
                        </m:r>
                      </m:e>
                      <m:sub>
                        <m:r>
                          <a:rPr lang="en-US" sz="2400" b="1" i="1">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𝟒</m:t>
                        </m:r>
                      </m:sub>
                      <m:sup>
                        <m:r>
                          <a:rPr lang="en-US" sz="2400" b="1" i="1" smtClean="0">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𝟒</m:t>
                        </m:r>
                      </m:sup>
                    </m:sSubSup>
                    <m:sSubSup>
                      <m:sSubSupPr>
                        <m:ctrlPr>
                          <a:rPr lang="en-US" sz="2400" i="1">
                            <a:solidFill>
                              <a:srgbClr val="0000FF"/>
                            </a:solidFill>
                            <a:latin typeface="Cambria Math" panose="02040503050406030204" pitchFamily="18" charset="0"/>
                          </a:rPr>
                        </m:ctrlPr>
                      </m:sSubSupPr>
                      <m:e>
                        <m:r>
                          <a:rPr lang="en-US" sz="2400" b="1" i="1">
                            <a:solidFill>
                              <a:srgbClr val="0000FF"/>
                            </a:solidFill>
                            <a:latin typeface="Cambria Math" panose="02040503050406030204" pitchFamily="18" charset="0"/>
                          </a:rPr>
                          <m:t>𝑶</m:t>
                        </m:r>
                      </m:e>
                      <m:sub>
                        <m:r>
                          <a:rPr lang="en-US" sz="2400"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4</m:t>
                        </m:r>
                      </m:sub>
                      <m:sup>
                        <m:r>
                          <a:rPr lang="en-US" sz="2400" b="0" i="1"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4</m:t>
                        </m:r>
                      </m:sup>
                    </m:sSubSup>
                  </m:oMath>
                </a14:m>
                <a:endParaRPr lang="en-US" sz="2400" b="1" dirty="0">
                  <a:solidFill>
                    <a:srgbClr val="0000FF"/>
                  </a:solidFill>
                  <a:effectLst/>
                  <a:latin typeface="Times New Roman" panose="02020603050405020304" pitchFamily="18" charset="0"/>
                  <a:ea typeface="Calibri" panose="020F0502020204030204" pitchFamily="34" charset="0"/>
                </a:endParaRPr>
              </a:p>
            </p:txBody>
          </p:sp>
        </mc:Choice>
        <mc:Fallback xmlns="">
          <p:sp>
            <p:nvSpPr>
              <p:cNvPr id="2" name="TextBox 1">
                <a:extLst>
                  <a:ext uri="{FF2B5EF4-FFF2-40B4-BE49-F238E27FC236}">
                    <a16:creationId xmlns:a16="http://schemas.microsoft.com/office/drawing/2014/main" id="{34457755-9B66-B42B-4EE6-648831C56CB2}"/>
                  </a:ext>
                </a:extLst>
              </p:cNvPr>
              <p:cNvSpPr txBox="1">
                <a:spLocks noRot="1" noChangeAspect="1" noMove="1" noResize="1" noEditPoints="1" noAdjustHandles="1" noChangeArrowheads="1" noChangeShapeType="1" noTextEdit="1"/>
              </p:cNvSpPr>
              <p:nvPr/>
            </p:nvSpPr>
            <p:spPr>
              <a:xfrm>
                <a:off x="21996" y="32208"/>
                <a:ext cx="12192000" cy="641779"/>
              </a:xfrm>
              <a:prstGeom prst="rect">
                <a:avLst/>
              </a:prstGeom>
              <a:blipFill>
                <a:blip r:embed="rId3"/>
                <a:stretch>
                  <a:fillRect b="-6604"/>
                </a:stretch>
              </a:blipFill>
            </p:spPr>
            <p:txBody>
              <a:bodyPr/>
              <a:lstStyle/>
              <a:p>
                <a:r>
                  <a:rPr lang="en-US">
                    <a:noFill/>
                  </a:rPr>
                  <a:t> </a:t>
                </a:r>
              </a:p>
            </p:txBody>
          </p:sp>
        </mc:Fallback>
      </mc:AlternateContent>
      <p:sp>
        <p:nvSpPr>
          <p:cNvPr id="3" name="TextBox 2">
            <a:extLst>
              <a:ext uri="{FF2B5EF4-FFF2-40B4-BE49-F238E27FC236}">
                <a16:creationId xmlns:a16="http://schemas.microsoft.com/office/drawing/2014/main" id="{84D95F30-1E64-9C8E-E206-CBF0D53176A1}"/>
              </a:ext>
            </a:extLst>
          </p:cNvPr>
          <p:cNvSpPr txBox="1"/>
          <p:nvPr/>
        </p:nvSpPr>
        <p:spPr>
          <a:xfrm>
            <a:off x="43992" y="914400"/>
            <a:ext cx="5747208" cy="1354217"/>
          </a:xfrm>
          <a:prstGeom prst="rect">
            <a:avLst/>
          </a:prstGeom>
          <a:noFill/>
        </p:spPr>
        <p:txBody>
          <a:bodyPr wrap="square">
            <a:spAutoFit/>
          </a:bodyPr>
          <a:lstStyle/>
          <a:p>
            <a:pPr algn="ctr"/>
            <a:r>
              <a:rPr lang="en-US" sz="2400" b="1" dirty="0" err="1">
                <a:solidFill>
                  <a:srgbClr val="FF0000"/>
                </a:solidFill>
                <a:latin typeface="Times New Roman" panose="02020603050405020304" pitchFamily="18" charset="0"/>
                <a:ea typeface="Calibri" panose="020F0502020204030204" pitchFamily="34" charset="0"/>
              </a:rPr>
              <a:t>g</a:t>
            </a:r>
            <a:r>
              <a:rPr lang="en-US" sz="2400" b="1" baseline="-25000" dirty="0" err="1">
                <a:solidFill>
                  <a:srgbClr val="FF0000"/>
                </a:solidFill>
                <a:latin typeface="Times New Roman" panose="02020603050405020304" pitchFamily="18" charset="0"/>
                <a:ea typeface="Calibri" panose="020F0502020204030204" pitchFamily="34" charset="0"/>
              </a:rPr>
              <a:t>x</a:t>
            </a:r>
            <a:r>
              <a:rPr lang="en-US" sz="2400" b="1" dirty="0">
                <a:solidFill>
                  <a:schemeClr val="tx1"/>
                </a:solidFill>
                <a:latin typeface="Times New Roman" panose="02020603050405020304" pitchFamily="18" charset="0"/>
                <a:ea typeface="Calibri" panose="020F0502020204030204" pitchFamily="34" charset="0"/>
              </a:rPr>
              <a:t> = 1.935 </a:t>
            </a:r>
            <a:r>
              <a:rPr lang="en-US" sz="2400" b="1" dirty="0" err="1">
                <a:solidFill>
                  <a:srgbClr val="FF0000"/>
                </a:solidFill>
                <a:latin typeface="Times New Roman" panose="02020603050405020304" pitchFamily="18" charset="0"/>
                <a:ea typeface="Calibri" panose="020F0502020204030204" pitchFamily="34" charset="0"/>
              </a:rPr>
              <a:t>g</a:t>
            </a:r>
            <a:r>
              <a:rPr lang="en-US" sz="2400" b="1" baseline="-25000" dirty="0" err="1">
                <a:solidFill>
                  <a:srgbClr val="FF0000"/>
                </a:solidFill>
                <a:latin typeface="Times New Roman" panose="02020603050405020304" pitchFamily="18" charset="0"/>
                <a:ea typeface="Calibri" panose="020F0502020204030204" pitchFamily="34" charset="0"/>
              </a:rPr>
              <a:t>y</a:t>
            </a:r>
            <a:r>
              <a:rPr lang="en-US" sz="2400" b="1" dirty="0">
                <a:solidFill>
                  <a:schemeClr val="tx1"/>
                </a:solidFill>
                <a:latin typeface="Times New Roman" panose="02020603050405020304" pitchFamily="18" charset="0"/>
                <a:ea typeface="Calibri" panose="020F0502020204030204" pitchFamily="34" charset="0"/>
              </a:rPr>
              <a:t> = 1.939 </a:t>
            </a:r>
            <a:r>
              <a:rPr lang="en-US" sz="2400" b="1" dirty="0" err="1">
                <a:solidFill>
                  <a:srgbClr val="FF0000"/>
                </a:solidFill>
                <a:latin typeface="Times New Roman" panose="02020603050405020304" pitchFamily="18" charset="0"/>
                <a:ea typeface="Calibri" panose="020F0502020204030204" pitchFamily="34" charset="0"/>
              </a:rPr>
              <a:t>g</a:t>
            </a:r>
            <a:r>
              <a:rPr lang="en-US" sz="2400" b="1" baseline="-25000" dirty="0" err="1">
                <a:solidFill>
                  <a:srgbClr val="FF0000"/>
                </a:solidFill>
                <a:latin typeface="Times New Roman" panose="02020603050405020304" pitchFamily="18" charset="0"/>
                <a:ea typeface="Calibri" panose="020F0502020204030204" pitchFamily="34" charset="0"/>
              </a:rPr>
              <a:t>z</a:t>
            </a:r>
            <a:r>
              <a:rPr lang="en-US" sz="2400" b="1" dirty="0">
                <a:solidFill>
                  <a:schemeClr val="tx1"/>
                </a:solidFill>
                <a:latin typeface="Times New Roman" panose="02020603050405020304" pitchFamily="18" charset="0"/>
                <a:ea typeface="Calibri" panose="020F0502020204030204" pitchFamily="34" charset="0"/>
              </a:rPr>
              <a:t> = 1.990  </a:t>
            </a:r>
          </a:p>
          <a:p>
            <a:pPr algn="ctr"/>
            <a:r>
              <a:rPr lang="en-US" sz="2400" b="1" dirty="0">
                <a:solidFill>
                  <a:srgbClr val="FF0000"/>
                </a:solidFill>
                <a:latin typeface="Times New Roman" panose="02020603050405020304" pitchFamily="18" charset="0"/>
                <a:ea typeface="Calibri" panose="020F0502020204030204" pitchFamily="34" charset="0"/>
              </a:rPr>
              <a:t>D</a:t>
            </a:r>
            <a:r>
              <a:rPr lang="en-US" sz="2400" b="1" dirty="0">
                <a:solidFill>
                  <a:schemeClr val="tx1"/>
                </a:solidFill>
                <a:latin typeface="Times New Roman" panose="02020603050405020304" pitchFamily="18" charset="0"/>
                <a:ea typeface="Calibri" panose="020F0502020204030204" pitchFamily="34" charset="0"/>
              </a:rPr>
              <a:t>= ‒ 0.0970 cm</a:t>
            </a:r>
            <a:r>
              <a:rPr lang="en-US" sz="2400" b="1" baseline="30000" dirty="0">
                <a:solidFill>
                  <a:schemeClr val="tx1"/>
                </a:solidFill>
                <a:latin typeface="Times New Roman" panose="02020603050405020304" pitchFamily="18" charset="0"/>
                <a:ea typeface="Calibri" panose="020F0502020204030204" pitchFamily="34" charset="0"/>
              </a:rPr>
              <a:t>‒1</a:t>
            </a:r>
            <a:r>
              <a:rPr lang="en-US" sz="2400" b="1" dirty="0">
                <a:solidFill>
                  <a:schemeClr val="tx1"/>
                </a:solidFill>
                <a:latin typeface="Times New Roman" panose="02020603050405020304" pitchFamily="18" charset="0"/>
                <a:ea typeface="Calibri" panose="020F0502020204030204" pitchFamily="34" charset="0"/>
              </a:rPr>
              <a:t>, </a:t>
            </a:r>
            <a:r>
              <a:rPr lang="en-US" sz="2400" b="1" dirty="0">
                <a:solidFill>
                  <a:srgbClr val="FF0000"/>
                </a:solidFill>
                <a:latin typeface="Times New Roman" panose="02020603050405020304" pitchFamily="18" charset="0"/>
                <a:ea typeface="Calibri" panose="020F0502020204030204" pitchFamily="34" charset="0"/>
              </a:rPr>
              <a:t>E</a:t>
            </a:r>
            <a:r>
              <a:rPr lang="en-US" sz="2400" b="1" dirty="0">
                <a:solidFill>
                  <a:schemeClr val="tx1"/>
                </a:solidFill>
                <a:latin typeface="Times New Roman" panose="02020603050405020304" pitchFamily="18" charset="0"/>
                <a:ea typeface="Calibri" panose="020F0502020204030204" pitchFamily="34" charset="0"/>
              </a:rPr>
              <a:t> = ‒ 0.0122 cm</a:t>
            </a:r>
            <a:r>
              <a:rPr lang="en-US" sz="2400" b="1" baseline="30000" dirty="0">
                <a:solidFill>
                  <a:schemeClr val="tx1"/>
                </a:solidFill>
                <a:latin typeface="Times New Roman" panose="02020603050405020304" pitchFamily="18" charset="0"/>
                <a:ea typeface="Calibri" panose="020F0502020204030204" pitchFamily="34" charset="0"/>
              </a:rPr>
              <a:t>‒1</a:t>
            </a:r>
          </a:p>
          <a:p>
            <a:pPr algn="ctr"/>
            <a:r>
              <a:rPr lang="en-US" sz="2400" b="1" dirty="0">
                <a:solidFill>
                  <a:srgbClr val="FF0000"/>
                </a:solidFill>
                <a:effectLst/>
                <a:latin typeface="Times New Roman" panose="02020603050405020304" pitchFamily="18" charset="0"/>
                <a:ea typeface="Calibri" panose="020F0502020204030204" pitchFamily="34" charset="0"/>
              </a:rPr>
              <a:t>B</a:t>
            </a:r>
            <a:r>
              <a:rPr lang="en-US" sz="2400" b="1" baseline="-25000" dirty="0">
                <a:solidFill>
                  <a:srgbClr val="FF0000"/>
                </a:solidFill>
                <a:effectLst/>
                <a:latin typeface="Times New Roman" panose="02020603050405020304" pitchFamily="18" charset="0"/>
                <a:ea typeface="Calibri" panose="020F0502020204030204" pitchFamily="34" charset="0"/>
              </a:rPr>
              <a:t>4</a:t>
            </a:r>
            <a:r>
              <a:rPr lang="en-US" sz="2400" b="1" baseline="30000" dirty="0">
                <a:solidFill>
                  <a:srgbClr val="FF0000"/>
                </a:solidFill>
                <a:effectLst/>
                <a:latin typeface="Times New Roman" panose="02020603050405020304" pitchFamily="18" charset="0"/>
                <a:ea typeface="Calibri" panose="020F0502020204030204" pitchFamily="34" charset="0"/>
              </a:rPr>
              <a:t>0</a:t>
            </a:r>
            <a:r>
              <a:rPr lang="en-US" sz="2400" b="1" dirty="0">
                <a:solidFill>
                  <a:schemeClr val="tx1"/>
                </a:solidFill>
                <a:effectLst/>
                <a:latin typeface="Times New Roman" panose="02020603050405020304" pitchFamily="18" charset="0"/>
                <a:ea typeface="Calibri" panose="020F0502020204030204" pitchFamily="34" charset="0"/>
              </a:rPr>
              <a:t> =  ‒ 3.7·10</a:t>
            </a:r>
            <a:r>
              <a:rPr lang="en-US" sz="2400" b="1" baseline="30000" dirty="0">
                <a:solidFill>
                  <a:schemeClr val="tx1"/>
                </a:solidFill>
                <a:effectLst/>
                <a:latin typeface="Times New Roman" panose="02020603050405020304" pitchFamily="18" charset="0"/>
                <a:ea typeface="Calibri" panose="020F0502020204030204" pitchFamily="34" charset="0"/>
              </a:rPr>
              <a:t>‒6</a:t>
            </a:r>
            <a:r>
              <a:rPr lang="en-US" sz="2400" b="1" dirty="0">
                <a:solidFill>
                  <a:schemeClr val="tx1"/>
                </a:solidFill>
                <a:effectLst/>
                <a:latin typeface="Times New Roman" panose="02020603050405020304" pitchFamily="18" charset="0"/>
                <a:ea typeface="Calibri" panose="020F0502020204030204" pitchFamily="34" charset="0"/>
              </a:rPr>
              <a:t> </a:t>
            </a:r>
            <a:r>
              <a:rPr lang="en-US" sz="2400" b="1" dirty="0">
                <a:solidFill>
                  <a:schemeClr val="tx1"/>
                </a:solidFill>
                <a:latin typeface="Times New Roman" panose="02020603050405020304" pitchFamily="18" charset="0"/>
                <a:ea typeface="Calibri" panose="020F0502020204030204" pitchFamily="34" charset="0"/>
              </a:rPr>
              <a:t>cm</a:t>
            </a:r>
            <a:r>
              <a:rPr lang="en-US" sz="2400" b="1" baseline="30000" dirty="0">
                <a:solidFill>
                  <a:schemeClr val="tx1"/>
                </a:solidFill>
                <a:latin typeface="Times New Roman" panose="02020603050405020304" pitchFamily="18" charset="0"/>
                <a:ea typeface="Calibri" panose="020F0502020204030204" pitchFamily="34" charset="0"/>
              </a:rPr>
              <a:t>‒1</a:t>
            </a:r>
            <a:r>
              <a:rPr lang="en-US" sz="2400" b="1" dirty="0">
                <a:solidFill>
                  <a:schemeClr val="tx1"/>
                </a:solidFill>
                <a:effectLst/>
                <a:latin typeface="Times New Roman" panose="02020603050405020304" pitchFamily="18" charset="0"/>
                <a:ea typeface="Calibri" panose="020F0502020204030204" pitchFamily="34" charset="0"/>
              </a:rPr>
              <a:t>, </a:t>
            </a:r>
            <a:r>
              <a:rPr lang="en-US" sz="2400" b="1" dirty="0">
                <a:solidFill>
                  <a:srgbClr val="FF0000"/>
                </a:solidFill>
                <a:effectLst/>
                <a:latin typeface="Times New Roman" panose="02020603050405020304" pitchFamily="18" charset="0"/>
                <a:ea typeface="Calibri" panose="020F0502020204030204" pitchFamily="34" charset="0"/>
              </a:rPr>
              <a:t>B</a:t>
            </a:r>
            <a:r>
              <a:rPr lang="en-US" sz="2400" b="1" baseline="-25000" dirty="0">
                <a:solidFill>
                  <a:srgbClr val="FF0000"/>
                </a:solidFill>
                <a:effectLst/>
                <a:latin typeface="Times New Roman" panose="02020603050405020304" pitchFamily="18" charset="0"/>
                <a:ea typeface="Calibri" panose="020F0502020204030204" pitchFamily="34" charset="0"/>
              </a:rPr>
              <a:t>4</a:t>
            </a:r>
            <a:r>
              <a:rPr lang="en-US" sz="2400" b="1" baseline="30000" dirty="0">
                <a:solidFill>
                  <a:srgbClr val="FF0000"/>
                </a:solidFill>
                <a:effectLst/>
                <a:latin typeface="Times New Roman" panose="02020603050405020304" pitchFamily="18" charset="0"/>
                <a:ea typeface="Calibri" panose="020F0502020204030204" pitchFamily="34" charset="0"/>
              </a:rPr>
              <a:t>4</a:t>
            </a:r>
            <a:r>
              <a:rPr lang="en-US" sz="2400" b="1" dirty="0">
                <a:solidFill>
                  <a:schemeClr val="tx1"/>
                </a:solidFill>
                <a:effectLst/>
                <a:latin typeface="Times New Roman" panose="02020603050405020304" pitchFamily="18" charset="0"/>
                <a:ea typeface="Calibri" panose="020F0502020204030204" pitchFamily="34" charset="0"/>
              </a:rPr>
              <a:t> = 5.6·10</a:t>
            </a:r>
            <a:r>
              <a:rPr lang="en-US" sz="2400" b="1" baseline="30000" dirty="0">
                <a:solidFill>
                  <a:schemeClr val="tx1"/>
                </a:solidFill>
                <a:effectLst/>
                <a:latin typeface="Times New Roman" panose="02020603050405020304" pitchFamily="18" charset="0"/>
                <a:ea typeface="Calibri" panose="020F0502020204030204" pitchFamily="34" charset="0"/>
              </a:rPr>
              <a:t>‒6</a:t>
            </a:r>
            <a:r>
              <a:rPr lang="en-US" sz="2400" b="1" dirty="0">
                <a:solidFill>
                  <a:schemeClr val="tx1"/>
                </a:solidFill>
                <a:effectLst/>
                <a:latin typeface="Times New Roman" panose="02020603050405020304" pitchFamily="18" charset="0"/>
                <a:ea typeface="Calibri" panose="020F0502020204030204" pitchFamily="34" charset="0"/>
              </a:rPr>
              <a:t> </a:t>
            </a:r>
            <a:r>
              <a:rPr lang="en-US" sz="2400" b="1" dirty="0">
                <a:solidFill>
                  <a:schemeClr val="tx1"/>
                </a:solidFill>
                <a:latin typeface="Times New Roman" panose="02020603050405020304" pitchFamily="18" charset="0"/>
                <a:ea typeface="Calibri" panose="020F0502020204030204" pitchFamily="34" charset="0"/>
              </a:rPr>
              <a:t>cm</a:t>
            </a:r>
            <a:r>
              <a:rPr lang="en-US" sz="2400" b="1" baseline="30000" dirty="0">
                <a:solidFill>
                  <a:schemeClr val="tx1"/>
                </a:solidFill>
                <a:latin typeface="Times New Roman" panose="02020603050405020304" pitchFamily="18" charset="0"/>
                <a:ea typeface="Calibri" panose="020F0502020204030204" pitchFamily="34" charset="0"/>
              </a:rPr>
              <a:t>‒1</a:t>
            </a:r>
            <a:endParaRPr lang="en-US" sz="2400" b="1" dirty="0">
              <a:solidFill>
                <a:schemeClr val="tx1"/>
              </a:solidFill>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142688565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screen shot of a graph&#10;&#10;Description automatically generated">
            <a:extLst>
              <a:ext uri="{FF2B5EF4-FFF2-40B4-BE49-F238E27FC236}">
                <a16:creationId xmlns:a16="http://schemas.microsoft.com/office/drawing/2014/main" id="{82EE30F3-3BDE-08C9-F3DF-A7EC518EEDDC}"/>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762000" y="609600"/>
            <a:ext cx="10668000" cy="5943600"/>
          </a:xfrm>
          <a:prstGeom prst="rect">
            <a:avLst/>
          </a:prstGeom>
        </p:spPr>
      </p:pic>
    </p:spTree>
    <p:extLst>
      <p:ext uri="{BB962C8B-B14F-4D97-AF65-F5344CB8AC3E}">
        <p14:creationId xmlns:p14="http://schemas.microsoft.com/office/powerpoint/2010/main" val="224577711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00E5BFE5-9F17-31D0-8453-B6413CD45A14}"/>
              </a:ext>
            </a:extLst>
          </p:cNvPr>
          <p:cNvGrpSpPr>
            <a:grpSpLocks noChangeAspect="1"/>
          </p:cNvGrpSpPr>
          <p:nvPr/>
        </p:nvGrpSpPr>
        <p:grpSpPr>
          <a:xfrm>
            <a:off x="609600" y="647700"/>
            <a:ext cx="10585967" cy="5943602"/>
            <a:chOff x="609600" y="609600"/>
            <a:chExt cx="10585967" cy="5943602"/>
          </a:xfrm>
        </p:grpSpPr>
        <p:grpSp>
          <p:nvGrpSpPr>
            <p:cNvPr id="6" name="Group 5">
              <a:extLst>
                <a:ext uri="{FF2B5EF4-FFF2-40B4-BE49-F238E27FC236}">
                  <a16:creationId xmlns:a16="http://schemas.microsoft.com/office/drawing/2014/main" id="{9568E287-8260-789C-57AB-8CB3258B94F4}"/>
                </a:ext>
              </a:extLst>
            </p:cNvPr>
            <p:cNvGrpSpPr/>
            <p:nvPr/>
          </p:nvGrpSpPr>
          <p:grpSpPr>
            <a:xfrm>
              <a:off x="609600" y="609600"/>
              <a:ext cx="10585967" cy="5943602"/>
              <a:chOff x="685800" y="685799"/>
              <a:chExt cx="10585967" cy="5943602"/>
            </a:xfrm>
          </p:grpSpPr>
          <p:pic>
            <p:nvPicPr>
              <p:cNvPr id="3" name="Picture 2" descr="A screenshot of a computer&#10;&#10;Description automatically generated">
                <a:extLst>
                  <a:ext uri="{FF2B5EF4-FFF2-40B4-BE49-F238E27FC236}">
                    <a16:creationId xmlns:a16="http://schemas.microsoft.com/office/drawing/2014/main" id="{BA27E8DF-AF7A-454B-4A65-7DF09DE0FBDC}"/>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1219200" y="2971800"/>
                <a:ext cx="10052567" cy="3657601"/>
              </a:xfrm>
              <a:prstGeom prst="rect">
                <a:avLst/>
              </a:prstGeom>
            </p:spPr>
          </p:pic>
          <p:pic>
            <p:nvPicPr>
              <p:cNvPr id="4" name="Picture 3" descr="A screenshot of a computer&#10;&#10;Description automatically generated">
                <a:extLst>
                  <a:ext uri="{FF2B5EF4-FFF2-40B4-BE49-F238E27FC236}">
                    <a16:creationId xmlns:a16="http://schemas.microsoft.com/office/drawing/2014/main" id="{DB996A5B-F524-A34A-A41C-E1E0A6AC45D4}"/>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144"/>
              <a:stretch/>
            </p:blipFill>
            <p:spPr>
              <a:xfrm>
                <a:off x="685800" y="685799"/>
                <a:ext cx="10576540" cy="2743201"/>
              </a:xfrm>
              <a:prstGeom prst="rect">
                <a:avLst/>
              </a:prstGeom>
            </p:spPr>
          </p:pic>
        </p:grpSp>
        <p:grpSp>
          <p:nvGrpSpPr>
            <p:cNvPr id="15" name="Group 14">
              <a:extLst>
                <a:ext uri="{FF2B5EF4-FFF2-40B4-BE49-F238E27FC236}">
                  <a16:creationId xmlns:a16="http://schemas.microsoft.com/office/drawing/2014/main" id="{FC8A30BF-48E5-648A-AC2C-9620EE7FCCC5}"/>
                </a:ext>
              </a:extLst>
            </p:cNvPr>
            <p:cNvGrpSpPr/>
            <p:nvPr/>
          </p:nvGrpSpPr>
          <p:grpSpPr>
            <a:xfrm>
              <a:off x="5991519" y="2542881"/>
              <a:ext cx="857054" cy="1657546"/>
              <a:chOff x="5991519" y="2542881"/>
              <a:chExt cx="857054" cy="1657546"/>
            </a:xfrm>
          </p:grpSpPr>
          <p:cxnSp>
            <p:nvCxnSpPr>
              <p:cNvPr id="8" name="Straight Connector 7">
                <a:extLst>
                  <a:ext uri="{FF2B5EF4-FFF2-40B4-BE49-F238E27FC236}">
                    <a16:creationId xmlns:a16="http://schemas.microsoft.com/office/drawing/2014/main" id="{56C2B3E4-8909-D014-3125-C681D6C8A0A4}"/>
                  </a:ext>
                </a:extLst>
              </p:cNvPr>
              <p:cNvCxnSpPr/>
              <p:nvPr/>
            </p:nvCxnSpPr>
            <p:spPr>
              <a:xfrm>
                <a:off x="5991519" y="2752627"/>
                <a:ext cx="0" cy="1447800"/>
              </a:xfrm>
              <a:prstGeom prst="line">
                <a:avLst/>
              </a:prstGeom>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3E5E5278-E5B5-7C33-A3AE-D165BB43F969}"/>
                  </a:ext>
                </a:extLst>
              </p:cNvPr>
              <p:cNvCxnSpPr>
                <a:cxnSpLocks/>
              </p:cNvCxnSpPr>
              <p:nvPr/>
            </p:nvCxnSpPr>
            <p:spPr>
              <a:xfrm>
                <a:off x="6305746" y="2667000"/>
                <a:ext cx="0" cy="1485900"/>
              </a:xfrm>
              <a:prstGeom prst="line">
                <a:avLst/>
              </a:prstGeom>
            </p:spPr>
            <p:style>
              <a:lnRef idx="1">
                <a:schemeClr val="accent4"/>
              </a:lnRef>
              <a:fillRef idx="0">
                <a:schemeClr val="accent4"/>
              </a:fillRef>
              <a:effectRef idx="0">
                <a:schemeClr val="accent4"/>
              </a:effectRef>
              <a:fontRef idx="minor">
                <a:schemeClr val="tx1"/>
              </a:fontRef>
            </p:style>
          </p:cxnSp>
          <p:cxnSp>
            <p:nvCxnSpPr>
              <p:cNvPr id="11" name="Straight Connector 10">
                <a:extLst>
                  <a:ext uri="{FF2B5EF4-FFF2-40B4-BE49-F238E27FC236}">
                    <a16:creationId xmlns:a16="http://schemas.microsoft.com/office/drawing/2014/main" id="{5945A0A5-C41F-3E51-7048-F620681AD6BC}"/>
                  </a:ext>
                </a:extLst>
              </p:cNvPr>
              <p:cNvCxnSpPr>
                <a:cxnSpLocks/>
              </p:cNvCxnSpPr>
              <p:nvPr/>
            </p:nvCxnSpPr>
            <p:spPr>
              <a:xfrm>
                <a:off x="6600335" y="2581373"/>
                <a:ext cx="0" cy="1562100"/>
              </a:xfrm>
              <a:prstGeom prst="line">
                <a:avLst/>
              </a:prstGeom>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0C62DAD0-B57E-7037-54A6-D841A626A378}"/>
                  </a:ext>
                </a:extLst>
              </p:cNvPr>
              <p:cNvCxnSpPr>
                <a:cxnSpLocks/>
              </p:cNvCxnSpPr>
              <p:nvPr/>
            </p:nvCxnSpPr>
            <p:spPr>
              <a:xfrm>
                <a:off x="6848573" y="2542881"/>
                <a:ext cx="0" cy="1562100"/>
              </a:xfrm>
              <a:prstGeom prst="line">
                <a:avLst/>
              </a:prstGeom>
            </p:spPr>
            <p:style>
              <a:lnRef idx="1">
                <a:schemeClr val="accent4"/>
              </a:lnRef>
              <a:fillRef idx="0">
                <a:schemeClr val="accent4"/>
              </a:fillRef>
              <a:effectRef idx="0">
                <a:schemeClr val="accent4"/>
              </a:effectRef>
              <a:fontRef idx="minor">
                <a:schemeClr val="tx1"/>
              </a:fontRef>
            </p:style>
          </p:cxnSp>
        </p:grpSp>
      </p:grpSp>
      <p:cxnSp>
        <p:nvCxnSpPr>
          <p:cNvPr id="2" name="Straight Connector 1">
            <a:extLst>
              <a:ext uri="{FF2B5EF4-FFF2-40B4-BE49-F238E27FC236}">
                <a16:creationId xmlns:a16="http://schemas.microsoft.com/office/drawing/2014/main" id="{85091EE6-2ECE-CB64-0A90-A7FDDEA445BE}"/>
              </a:ext>
            </a:extLst>
          </p:cNvPr>
          <p:cNvCxnSpPr/>
          <p:nvPr/>
        </p:nvCxnSpPr>
        <p:spPr>
          <a:xfrm>
            <a:off x="7315200" y="2362200"/>
            <a:ext cx="0" cy="1447800"/>
          </a:xfrm>
          <a:prstGeom prst="line">
            <a:avLst/>
          </a:prstGeom>
        </p:spPr>
        <p:style>
          <a:lnRef idx="1">
            <a:schemeClr val="accent4"/>
          </a:lnRef>
          <a:fillRef idx="0">
            <a:schemeClr val="accent4"/>
          </a:fillRef>
          <a:effectRef idx="0">
            <a:schemeClr val="accent4"/>
          </a:effectRef>
          <a:fontRef idx="minor">
            <a:schemeClr val="tx1"/>
          </a:fontRef>
        </p:style>
      </p:cxnSp>
      <p:cxnSp>
        <p:nvCxnSpPr>
          <p:cNvPr id="5" name="Straight Connector 4">
            <a:extLst>
              <a:ext uri="{FF2B5EF4-FFF2-40B4-BE49-F238E27FC236}">
                <a16:creationId xmlns:a16="http://schemas.microsoft.com/office/drawing/2014/main" id="{8DBF80D7-7EA9-A010-1412-2358140B9BB0}"/>
              </a:ext>
            </a:extLst>
          </p:cNvPr>
          <p:cNvCxnSpPr/>
          <p:nvPr/>
        </p:nvCxnSpPr>
        <p:spPr>
          <a:xfrm>
            <a:off x="7086600" y="2514600"/>
            <a:ext cx="0" cy="1447800"/>
          </a:xfrm>
          <a:prstGeom prst="line">
            <a:avLst/>
          </a:prstGeom>
        </p:spPr>
        <p:style>
          <a:lnRef idx="1">
            <a:schemeClr val="accent4"/>
          </a:lnRef>
          <a:fillRef idx="0">
            <a:schemeClr val="accent4"/>
          </a:fillRef>
          <a:effectRef idx="0">
            <a:schemeClr val="accent4"/>
          </a:effectRef>
          <a:fontRef idx="minor">
            <a:schemeClr val="tx1"/>
          </a:fontRef>
        </p:style>
      </p:cxnSp>
      <p:sp>
        <p:nvSpPr>
          <p:cNvPr id="7" name="Rectangle 108">
            <a:extLst>
              <a:ext uri="{FF2B5EF4-FFF2-40B4-BE49-F238E27FC236}">
                <a16:creationId xmlns:a16="http://schemas.microsoft.com/office/drawing/2014/main" id="{03B88D7C-84B7-263F-D22C-C78052593002}"/>
              </a:ext>
            </a:extLst>
          </p:cNvPr>
          <p:cNvSpPr>
            <a:spLocks noChangeArrowheads="1"/>
          </p:cNvSpPr>
          <p:nvPr/>
        </p:nvSpPr>
        <p:spPr bwMode="auto">
          <a:xfrm>
            <a:off x="1828800" y="647700"/>
            <a:ext cx="45720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dirty="0">
                <a:ln>
                  <a:noFill/>
                </a:ln>
                <a:solidFill>
                  <a:srgbClr val="0000FF"/>
                </a:solidFill>
                <a:effectLst/>
                <a:latin typeface="Arial" panose="020B0604020202020204" pitchFamily="34" charset="0"/>
              </a:rPr>
              <a:t>Z</a:t>
            </a:r>
          </a:p>
        </p:txBody>
      </p:sp>
    </p:spTree>
    <p:extLst>
      <p:ext uri="{BB962C8B-B14F-4D97-AF65-F5344CB8AC3E}">
        <p14:creationId xmlns:p14="http://schemas.microsoft.com/office/powerpoint/2010/main" val="175214421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0A1424-DD00-2DBD-D521-44005A7DFC5C}"/>
            </a:ext>
          </a:extLst>
        </p:cNvPr>
        <p:cNvGrpSpPr/>
        <p:nvPr/>
      </p:nvGrpSpPr>
      <p:grpSpPr>
        <a:xfrm>
          <a:off x="0" y="0"/>
          <a:ext cx="0" cy="0"/>
          <a:chOff x="0" y="0"/>
          <a:chExt cx="0" cy="0"/>
        </a:xfrm>
      </p:grpSpPr>
      <p:sp>
        <p:nvSpPr>
          <p:cNvPr id="7" name="TextBox 6">
            <a:extLst>
              <a:ext uri="{FF2B5EF4-FFF2-40B4-BE49-F238E27FC236}">
                <a16:creationId xmlns:a16="http://schemas.microsoft.com/office/drawing/2014/main" id="{3C8CBABA-BC1A-E02B-7E16-F29CA42893C5}"/>
              </a:ext>
            </a:extLst>
          </p:cNvPr>
          <p:cNvSpPr txBox="1"/>
          <p:nvPr/>
        </p:nvSpPr>
        <p:spPr>
          <a:xfrm>
            <a:off x="152400" y="97249"/>
            <a:ext cx="12192000" cy="523220"/>
          </a:xfrm>
          <a:prstGeom prst="rect">
            <a:avLst/>
          </a:prstGeom>
          <a:noFill/>
        </p:spPr>
        <p:txBody>
          <a:bodyPr wrap="square">
            <a:spAutoFit/>
          </a:bodyPr>
          <a:lstStyle/>
          <a:p>
            <a:r>
              <a:rPr lang="en-US" sz="2800" b="1" dirty="0">
                <a:solidFill>
                  <a:srgbClr val="0000FF"/>
                </a:solidFill>
                <a:latin typeface="Times New Roman" panose="02020603050405020304" pitchFamily="18" charset="0"/>
                <a:ea typeface="Calibri" panose="020F0502020204030204" pitchFamily="34" charset="0"/>
              </a:rPr>
              <a:t>THE SIGN OF </a:t>
            </a:r>
            <a:r>
              <a:rPr lang="en-US" sz="2800" b="1" dirty="0">
                <a:solidFill>
                  <a:srgbClr val="FF0000"/>
                </a:solidFill>
                <a:latin typeface="Times New Roman" panose="02020603050405020304" pitchFamily="18" charset="0"/>
                <a:ea typeface="Calibri" panose="020F0502020204030204" pitchFamily="34" charset="0"/>
              </a:rPr>
              <a:t>D</a:t>
            </a:r>
          </a:p>
        </p:txBody>
      </p:sp>
      <p:pic>
        <p:nvPicPr>
          <p:cNvPr id="3" name="Picture 2">
            <a:extLst>
              <a:ext uri="{FF2B5EF4-FFF2-40B4-BE49-F238E27FC236}">
                <a16:creationId xmlns:a16="http://schemas.microsoft.com/office/drawing/2014/main" id="{C606F9C6-226D-8448-7756-DCABCC6FF510}"/>
              </a:ext>
            </a:extLst>
          </p:cNvPr>
          <p:cNvPicPr>
            <a:picLocks noChangeAspect="1"/>
          </p:cNvPicPr>
          <p:nvPr/>
        </p:nvPicPr>
        <p:blipFill>
          <a:blip r:embed="rId2"/>
          <a:srcRect l="11384" t="14445" r="27413" b="21111"/>
          <a:stretch>
            <a:fillRect/>
          </a:stretch>
        </p:blipFill>
        <p:spPr>
          <a:xfrm>
            <a:off x="228600" y="611504"/>
            <a:ext cx="4524703" cy="3124200"/>
          </a:xfrm>
          <a:prstGeom prst="rect">
            <a:avLst/>
          </a:prstGeom>
        </p:spPr>
      </p:pic>
      <p:grpSp>
        <p:nvGrpSpPr>
          <p:cNvPr id="17" name="Group 16">
            <a:extLst>
              <a:ext uri="{FF2B5EF4-FFF2-40B4-BE49-F238E27FC236}">
                <a16:creationId xmlns:a16="http://schemas.microsoft.com/office/drawing/2014/main" id="{D3030C63-8985-8CD1-DDFF-8B95ED9F4EFB}"/>
              </a:ext>
            </a:extLst>
          </p:cNvPr>
          <p:cNvGrpSpPr/>
          <p:nvPr/>
        </p:nvGrpSpPr>
        <p:grpSpPr>
          <a:xfrm>
            <a:off x="5029200" y="533401"/>
            <a:ext cx="6448097" cy="3352800"/>
            <a:chOff x="5029200" y="533401"/>
            <a:chExt cx="6448097" cy="3352800"/>
          </a:xfrm>
        </p:grpSpPr>
        <p:pic>
          <p:nvPicPr>
            <p:cNvPr id="14" name="Picture 13">
              <a:extLst>
                <a:ext uri="{FF2B5EF4-FFF2-40B4-BE49-F238E27FC236}">
                  <a16:creationId xmlns:a16="http://schemas.microsoft.com/office/drawing/2014/main" id="{5811080F-731A-264B-8679-9F7E2F85F832}"/>
                </a:ext>
              </a:extLst>
            </p:cNvPr>
            <p:cNvPicPr>
              <a:picLocks noChangeAspect="1"/>
            </p:cNvPicPr>
            <p:nvPr/>
          </p:nvPicPr>
          <p:blipFill>
            <a:blip r:embed="rId3"/>
            <a:srcRect l="2083" t="10027" r="11207" b="6412"/>
            <a:stretch>
              <a:fillRect/>
            </a:stretch>
          </p:blipFill>
          <p:spPr>
            <a:xfrm>
              <a:off x="5029200" y="620469"/>
              <a:ext cx="3171497" cy="3265732"/>
            </a:xfrm>
            <a:prstGeom prst="rect">
              <a:avLst/>
            </a:prstGeom>
          </p:spPr>
        </p:pic>
        <p:pic>
          <p:nvPicPr>
            <p:cNvPr id="16" name="Picture 15">
              <a:extLst>
                <a:ext uri="{FF2B5EF4-FFF2-40B4-BE49-F238E27FC236}">
                  <a16:creationId xmlns:a16="http://schemas.microsoft.com/office/drawing/2014/main" id="{6ACFF7B4-DDB4-76B1-0843-E69A866D4E3B}"/>
                </a:ext>
              </a:extLst>
            </p:cNvPr>
            <p:cNvPicPr>
              <a:picLocks noChangeAspect="1"/>
            </p:cNvPicPr>
            <p:nvPr/>
          </p:nvPicPr>
          <p:blipFill>
            <a:blip r:embed="rId4"/>
            <a:srcRect l="2083" t="7799" r="11207" b="6413"/>
            <a:stretch>
              <a:fillRect/>
            </a:stretch>
          </p:blipFill>
          <p:spPr>
            <a:xfrm>
              <a:off x="8305800" y="533401"/>
              <a:ext cx="3171497" cy="3352800"/>
            </a:xfrm>
            <a:prstGeom prst="rect">
              <a:avLst/>
            </a:prstGeom>
          </p:spPr>
        </p:pic>
      </p:grpSp>
      <p:sp>
        <p:nvSpPr>
          <p:cNvPr id="18" name="Content Placeholder 2">
            <a:extLst>
              <a:ext uri="{FF2B5EF4-FFF2-40B4-BE49-F238E27FC236}">
                <a16:creationId xmlns:a16="http://schemas.microsoft.com/office/drawing/2014/main" id="{BF6CE069-CDE8-ADF7-C093-DBCCE6493847}"/>
              </a:ext>
            </a:extLst>
          </p:cNvPr>
          <p:cNvSpPr>
            <a:spLocks noGrp="1"/>
          </p:cNvSpPr>
          <p:nvPr>
            <p:ph idx="1"/>
          </p:nvPr>
        </p:nvSpPr>
        <p:spPr>
          <a:xfrm>
            <a:off x="239652" y="4931224"/>
            <a:ext cx="11647548" cy="1430126"/>
          </a:xfrm>
        </p:spPr>
        <p:txBody>
          <a:bodyPr/>
          <a:lstStyle/>
          <a:p>
            <a:r>
              <a:rPr lang="en-US" sz="2200" dirty="0"/>
              <a:t>The EPR resonance fields do not depend on the sign of </a:t>
            </a:r>
            <a:r>
              <a:rPr lang="en-US" sz="2200" b="1" i="1" dirty="0">
                <a:solidFill>
                  <a:srgbClr val="FF0000"/>
                </a:solidFill>
              </a:rPr>
              <a:t>D</a:t>
            </a:r>
            <a:r>
              <a:rPr lang="en-US" sz="2200" dirty="0"/>
              <a:t> (or </a:t>
            </a:r>
            <a:r>
              <a:rPr lang="en-US" sz="2200" b="1" i="1" dirty="0">
                <a:solidFill>
                  <a:srgbClr val="FF0000"/>
                </a:solidFill>
              </a:rPr>
              <a:t>E</a:t>
            </a:r>
            <a:r>
              <a:rPr lang="en-US" sz="2200" dirty="0"/>
              <a:t>). With </a:t>
            </a:r>
            <a:r>
              <a:rPr lang="en-US" sz="2200" b="1" i="1" dirty="0">
                <a:solidFill>
                  <a:srgbClr val="FF0000"/>
                </a:solidFill>
              </a:rPr>
              <a:t>D</a:t>
            </a:r>
            <a:r>
              <a:rPr lang="en-US" sz="2200" dirty="0"/>
              <a:t> positive, a Z transition at ~4T starts from the ground state. With </a:t>
            </a:r>
            <a:r>
              <a:rPr lang="en-US" sz="2200" b="1" i="1" dirty="0">
                <a:solidFill>
                  <a:srgbClr val="FF0000"/>
                </a:solidFill>
              </a:rPr>
              <a:t>D</a:t>
            </a:r>
            <a:r>
              <a:rPr lang="en-US" sz="2200" dirty="0"/>
              <a:t> negative, it starts from an excited state resulting in a different intensity pattern at sufficiently low temperatures, where the Zeeman energy is comparable to the thermal energy </a:t>
            </a:r>
            <a:r>
              <a:rPr lang="en-US" sz="2200" dirty="0" err="1"/>
              <a:t>kT.</a:t>
            </a:r>
            <a:endParaRPr lang="en-US" sz="2200" dirty="0"/>
          </a:p>
          <a:p>
            <a:endParaRPr lang="en-US" sz="2800" dirty="0"/>
          </a:p>
        </p:txBody>
      </p:sp>
      <p:sp>
        <p:nvSpPr>
          <p:cNvPr id="19" name="TextBox 18">
            <a:extLst>
              <a:ext uri="{FF2B5EF4-FFF2-40B4-BE49-F238E27FC236}">
                <a16:creationId xmlns:a16="http://schemas.microsoft.com/office/drawing/2014/main" id="{CF61A877-4E7A-ABE0-CC10-81FDD1B3FF7B}"/>
              </a:ext>
            </a:extLst>
          </p:cNvPr>
          <p:cNvSpPr txBox="1"/>
          <p:nvPr/>
        </p:nvSpPr>
        <p:spPr>
          <a:xfrm>
            <a:off x="5278564" y="557250"/>
            <a:ext cx="2441480" cy="430887"/>
          </a:xfrm>
          <a:prstGeom prst="rect">
            <a:avLst/>
          </a:prstGeom>
          <a:noFill/>
        </p:spPr>
        <p:txBody>
          <a:bodyPr wrap="square">
            <a:spAutoFit/>
          </a:bodyPr>
          <a:lstStyle/>
          <a:p>
            <a:pPr algn="ctr"/>
            <a:r>
              <a:rPr lang="en-US" sz="2200" b="1" dirty="0">
                <a:solidFill>
                  <a:srgbClr val="FF0000"/>
                </a:solidFill>
                <a:latin typeface="Times New Roman" panose="02020603050405020304" pitchFamily="18" charset="0"/>
                <a:ea typeface="Calibri" panose="020F0502020204030204" pitchFamily="34" charset="0"/>
              </a:rPr>
              <a:t>D </a:t>
            </a:r>
            <a:r>
              <a:rPr lang="en-US" sz="2200" b="1" dirty="0">
                <a:solidFill>
                  <a:schemeClr val="tx1"/>
                </a:solidFill>
                <a:latin typeface="Times New Roman" panose="02020603050405020304" pitchFamily="18" charset="0"/>
                <a:ea typeface="Calibri" panose="020F0502020204030204" pitchFamily="34" charset="0"/>
              </a:rPr>
              <a:t>= </a:t>
            </a:r>
            <a:r>
              <a:rPr lang="en-US" sz="2200" b="1" dirty="0">
                <a:solidFill>
                  <a:srgbClr val="FF0000"/>
                </a:solidFill>
                <a:latin typeface="Times New Roman" panose="02020603050405020304" pitchFamily="18" charset="0"/>
                <a:ea typeface="Calibri" panose="020F0502020204030204" pitchFamily="34" charset="0"/>
              </a:rPr>
              <a:t>+</a:t>
            </a:r>
            <a:r>
              <a:rPr lang="en-US" sz="2200" b="1" dirty="0">
                <a:solidFill>
                  <a:schemeClr val="tx1"/>
                </a:solidFill>
                <a:latin typeface="Times New Roman" panose="02020603050405020304" pitchFamily="18" charset="0"/>
                <a:ea typeface="Calibri" panose="020F0502020204030204" pitchFamily="34" charset="0"/>
              </a:rPr>
              <a:t>11.193 cm</a:t>
            </a:r>
            <a:r>
              <a:rPr lang="en-US" sz="2200" b="1" baseline="30000" dirty="0">
                <a:solidFill>
                  <a:schemeClr val="tx1"/>
                </a:solidFill>
                <a:latin typeface="Times New Roman" panose="02020603050405020304" pitchFamily="18" charset="0"/>
                <a:ea typeface="Calibri" panose="020F0502020204030204" pitchFamily="34" charset="0"/>
              </a:rPr>
              <a:t>‒1</a:t>
            </a:r>
          </a:p>
        </p:txBody>
      </p:sp>
      <p:sp>
        <p:nvSpPr>
          <p:cNvPr id="20" name="TextBox 19">
            <a:extLst>
              <a:ext uri="{FF2B5EF4-FFF2-40B4-BE49-F238E27FC236}">
                <a16:creationId xmlns:a16="http://schemas.microsoft.com/office/drawing/2014/main" id="{92E1E04A-6190-52B3-338D-0A7E79FD2496}"/>
              </a:ext>
            </a:extLst>
          </p:cNvPr>
          <p:cNvSpPr txBox="1"/>
          <p:nvPr/>
        </p:nvSpPr>
        <p:spPr>
          <a:xfrm>
            <a:off x="8382000" y="496650"/>
            <a:ext cx="2441480" cy="430887"/>
          </a:xfrm>
          <a:prstGeom prst="rect">
            <a:avLst/>
          </a:prstGeom>
          <a:noFill/>
        </p:spPr>
        <p:txBody>
          <a:bodyPr wrap="square">
            <a:spAutoFit/>
          </a:bodyPr>
          <a:lstStyle/>
          <a:p>
            <a:pPr algn="ctr"/>
            <a:r>
              <a:rPr lang="en-US" sz="2200" b="1" dirty="0">
                <a:solidFill>
                  <a:srgbClr val="FF0000"/>
                </a:solidFill>
                <a:latin typeface="Times New Roman" panose="02020603050405020304" pitchFamily="18" charset="0"/>
                <a:ea typeface="Calibri" panose="020F0502020204030204" pitchFamily="34" charset="0"/>
              </a:rPr>
              <a:t>D </a:t>
            </a:r>
            <a:r>
              <a:rPr lang="en-US" sz="2200" b="1" dirty="0">
                <a:solidFill>
                  <a:schemeClr val="tx1"/>
                </a:solidFill>
                <a:latin typeface="Times New Roman" panose="02020603050405020304" pitchFamily="18" charset="0"/>
                <a:ea typeface="Calibri" panose="020F0502020204030204" pitchFamily="34" charset="0"/>
              </a:rPr>
              <a:t>= </a:t>
            </a:r>
            <a:r>
              <a:rPr lang="en-US" sz="2200" b="1" dirty="0">
                <a:solidFill>
                  <a:srgbClr val="FF0000"/>
                </a:solidFill>
                <a:latin typeface="Times New Roman" panose="02020603050405020304" pitchFamily="18" charset="0"/>
                <a:ea typeface="Calibri" panose="020F0502020204030204" pitchFamily="34" charset="0"/>
              </a:rPr>
              <a:t>‒</a:t>
            </a:r>
            <a:r>
              <a:rPr lang="en-US" sz="2200" b="1" dirty="0">
                <a:solidFill>
                  <a:schemeClr val="tx1"/>
                </a:solidFill>
                <a:latin typeface="Times New Roman" panose="02020603050405020304" pitchFamily="18" charset="0"/>
                <a:ea typeface="Calibri" panose="020F0502020204030204" pitchFamily="34" charset="0"/>
              </a:rPr>
              <a:t>11.193 cm</a:t>
            </a:r>
            <a:r>
              <a:rPr lang="en-US" sz="2200" b="1" baseline="30000" dirty="0">
                <a:solidFill>
                  <a:schemeClr val="tx1"/>
                </a:solidFill>
                <a:latin typeface="Times New Roman" panose="02020603050405020304" pitchFamily="18" charset="0"/>
                <a:ea typeface="Calibri" panose="020F0502020204030204" pitchFamily="34" charset="0"/>
              </a:rPr>
              <a:t>‒1</a:t>
            </a:r>
          </a:p>
        </p:txBody>
      </p:sp>
    </p:spTree>
    <p:extLst>
      <p:ext uri="{BB962C8B-B14F-4D97-AF65-F5344CB8AC3E}">
        <p14:creationId xmlns:p14="http://schemas.microsoft.com/office/powerpoint/2010/main" val="185399050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4E336489-D05F-27D8-DBB5-070A74E456E2}"/>
              </a:ext>
            </a:extLst>
          </p:cNvPr>
          <p:cNvGrpSpPr>
            <a:grpSpLocks noChangeAspect="1"/>
          </p:cNvGrpSpPr>
          <p:nvPr/>
        </p:nvGrpSpPr>
        <p:grpSpPr>
          <a:xfrm>
            <a:off x="533400" y="152400"/>
            <a:ext cx="10588752" cy="6360492"/>
            <a:chOff x="1143000" y="381000"/>
            <a:chExt cx="10655855" cy="6400800"/>
          </a:xfrm>
        </p:grpSpPr>
        <p:grpSp>
          <p:nvGrpSpPr>
            <p:cNvPr id="5" name="Group 4">
              <a:extLst>
                <a:ext uri="{FF2B5EF4-FFF2-40B4-BE49-F238E27FC236}">
                  <a16:creationId xmlns:a16="http://schemas.microsoft.com/office/drawing/2014/main" id="{059A7694-744A-1D6F-4840-F9276B17278F}"/>
                </a:ext>
              </a:extLst>
            </p:cNvPr>
            <p:cNvGrpSpPr/>
            <p:nvPr/>
          </p:nvGrpSpPr>
          <p:grpSpPr>
            <a:xfrm>
              <a:off x="1143000" y="381000"/>
              <a:ext cx="10655855" cy="6400800"/>
              <a:chOff x="1143000" y="381000"/>
              <a:chExt cx="10655855" cy="6400800"/>
            </a:xfrm>
          </p:grpSpPr>
          <p:pic>
            <p:nvPicPr>
              <p:cNvPr id="3" name="Picture 2" descr="A screenshot of a computer&#10;&#10;Description automatically generated">
                <a:extLst>
                  <a:ext uri="{FF2B5EF4-FFF2-40B4-BE49-F238E27FC236}">
                    <a16:creationId xmlns:a16="http://schemas.microsoft.com/office/drawing/2014/main" id="{F321AD07-DF1E-0CA9-A4BC-C37C706EFD8D}"/>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1410"/>
              <a:stretch/>
            </p:blipFill>
            <p:spPr>
              <a:xfrm>
                <a:off x="1143000" y="381000"/>
                <a:ext cx="10655855" cy="2743199"/>
              </a:xfrm>
              <a:prstGeom prst="rect">
                <a:avLst/>
              </a:prstGeom>
            </p:spPr>
          </p:pic>
          <p:pic>
            <p:nvPicPr>
              <p:cNvPr id="4" name="Picture 3" descr="A screenshot of a computer&#10;&#10;Description automatically generated">
                <a:extLst>
                  <a:ext uri="{FF2B5EF4-FFF2-40B4-BE49-F238E27FC236}">
                    <a16:creationId xmlns:a16="http://schemas.microsoft.com/office/drawing/2014/main" id="{E24F45FD-C195-FC33-88FA-6E1E159EAF7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1746288" y="3124199"/>
                <a:ext cx="10052567" cy="3657601"/>
              </a:xfrm>
              <a:prstGeom prst="rect">
                <a:avLst/>
              </a:prstGeom>
            </p:spPr>
          </p:pic>
        </p:grpSp>
        <p:cxnSp>
          <p:nvCxnSpPr>
            <p:cNvPr id="6" name="Straight Connector 5">
              <a:extLst>
                <a:ext uri="{FF2B5EF4-FFF2-40B4-BE49-F238E27FC236}">
                  <a16:creationId xmlns:a16="http://schemas.microsoft.com/office/drawing/2014/main" id="{44062C18-BA5A-B9E1-F458-E0ABC223FE82}"/>
                </a:ext>
              </a:extLst>
            </p:cNvPr>
            <p:cNvCxnSpPr>
              <a:cxnSpLocks/>
            </p:cNvCxnSpPr>
            <p:nvPr/>
          </p:nvCxnSpPr>
          <p:spPr>
            <a:xfrm>
              <a:off x="9744173" y="2971800"/>
              <a:ext cx="0" cy="2133600"/>
            </a:xfrm>
            <a:prstGeom prst="line">
              <a:avLst/>
            </a:prstGeom>
          </p:spPr>
          <p:style>
            <a:lnRef idx="1">
              <a:schemeClr val="accent4"/>
            </a:lnRef>
            <a:fillRef idx="0">
              <a:schemeClr val="accent4"/>
            </a:fillRef>
            <a:effectRef idx="0">
              <a:schemeClr val="accent4"/>
            </a:effectRef>
            <a:fontRef idx="minor">
              <a:schemeClr val="tx1"/>
            </a:fontRef>
          </p:style>
        </p:cxnSp>
      </p:grpSp>
      <p:sp>
        <p:nvSpPr>
          <p:cNvPr id="2" name="Rectangle 108">
            <a:extLst>
              <a:ext uri="{FF2B5EF4-FFF2-40B4-BE49-F238E27FC236}">
                <a16:creationId xmlns:a16="http://schemas.microsoft.com/office/drawing/2014/main" id="{3961F762-65B0-3C0C-3286-C2C8175A6AF9}"/>
              </a:ext>
            </a:extLst>
          </p:cNvPr>
          <p:cNvSpPr>
            <a:spLocks noChangeArrowheads="1"/>
          </p:cNvSpPr>
          <p:nvPr/>
        </p:nvSpPr>
        <p:spPr bwMode="auto">
          <a:xfrm>
            <a:off x="1905000" y="647700"/>
            <a:ext cx="38100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dirty="0">
                <a:ln>
                  <a:noFill/>
                </a:ln>
                <a:solidFill>
                  <a:srgbClr val="0000FF"/>
                </a:solidFill>
                <a:effectLst/>
                <a:latin typeface="Arial" panose="020B0604020202020204" pitchFamily="34" charset="0"/>
              </a:rPr>
              <a:t>X</a:t>
            </a:r>
          </a:p>
        </p:txBody>
      </p:sp>
    </p:spTree>
    <p:extLst>
      <p:ext uri="{BB962C8B-B14F-4D97-AF65-F5344CB8AC3E}">
        <p14:creationId xmlns:p14="http://schemas.microsoft.com/office/powerpoint/2010/main" val="139630803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BF36DFB0-B50D-C4F9-A2D7-39589A6621ED}"/>
              </a:ext>
            </a:extLst>
          </p:cNvPr>
          <p:cNvGrpSpPr/>
          <p:nvPr/>
        </p:nvGrpSpPr>
        <p:grpSpPr>
          <a:xfrm>
            <a:off x="681713" y="304799"/>
            <a:ext cx="10590054" cy="6324602"/>
            <a:chOff x="681713" y="304799"/>
            <a:chExt cx="10590054" cy="6324602"/>
          </a:xfrm>
        </p:grpSpPr>
        <p:grpSp>
          <p:nvGrpSpPr>
            <p:cNvPr id="5" name="Group 4">
              <a:extLst>
                <a:ext uri="{FF2B5EF4-FFF2-40B4-BE49-F238E27FC236}">
                  <a16:creationId xmlns:a16="http://schemas.microsoft.com/office/drawing/2014/main" id="{0199BEE8-780B-AF61-F6E4-B2F56B2B805E}"/>
                </a:ext>
              </a:extLst>
            </p:cNvPr>
            <p:cNvGrpSpPr/>
            <p:nvPr/>
          </p:nvGrpSpPr>
          <p:grpSpPr>
            <a:xfrm>
              <a:off x="681713" y="304799"/>
              <a:ext cx="10590054" cy="6324602"/>
              <a:chOff x="681713" y="304799"/>
              <a:chExt cx="10590054" cy="6324602"/>
            </a:xfrm>
          </p:grpSpPr>
          <p:pic>
            <p:nvPicPr>
              <p:cNvPr id="3" name="Picture 2" descr="A screenshot of a computer&#10;&#10;Description automatically generated">
                <a:extLst>
                  <a:ext uri="{FF2B5EF4-FFF2-40B4-BE49-F238E27FC236}">
                    <a16:creationId xmlns:a16="http://schemas.microsoft.com/office/drawing/2014/main" id="{D941D053-5C2A-0B0B-296A-D35965766CE4}"/>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681713" y="304799"/>
                <a:ext cx="10585727" cy="2743201"/>
              </a:xfrm>
              <a:prstGeom prst="rect">
                <a:avLst/>
              </a:prstGeom>
            </p:spPr>
          </p:pic>
          <p:pic>
            <p:nvPicPr>
              <p:cNvPr id="4" name="Picture 3" descr="A screenshot of a computer&#10;&#10;Description automatically generated">
                <a:extLst>
                  <a:ext uri="{FF2B5EF4-FFF2-40B4-BE49-F238E27FC236}">
                    <a16:creationId xmlns:a16="http://schemas.microsoft.com/office/drawing/2014/main" id="{93853577-7669-5D24-3A36-8FE078C15DE9}"/>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1219200" y="2971800"/>
                <a:ext cx="10052567" cy="3657601"/>
              </a:xfrm>
              <a:prstGeom prst="rect">
                <a:avLst/>
              </a:prstGeom>
            </p:spPr>
          </p:pic>
        </p:grpSp>
        <p:grpSp>
          <p:nvGrpSpPr>
            <p:cNvPr id="17" name="Group 16">
              <a:extLst>
                <a:ext uri="{FF2B5EF4-FFF2-40B4-BE49-F238E27FC236}">
                  <a16:creationId xmlns:a16="http://schemas.microsoft.com/office/drawing/2014/main" id="{39855235-30F2-C4DE-8572-9EDF3EDC9FA2}"/>
                </a:ext>
              </a:extLst>
            </p:cNvPr>
            <p:cNvGrpSpPr/>
            <p:nvPr/>
          </p:nvGrpSpPr>
          <p:grpSpPr>
            <a:xfrm>
              <a:off x="9439373" y="2514600"/>
              <a:ext cx="494908" cy="2362200"/>
              <a:chOff x="9439373" y="2514600"/>
              <a:chExt cx="494908" cy="2362200"/>
            </a:xfrm>
          </p:grpSpPr>
          <p:cxnSp>
            <p:nvCxnSpPr>
              <p:cNvPr id="6" name="Straight Connector 5">
                <a:extLst>
                  <a:ext uri="{FF2B5EF4-FFF2-40B4-BE49-F238E27FC236}">
                    <a16:creationId xmlns:a16="http://schemas.microsoft.com/office/drawing/2014/main" id="{02B497F9-CFE8-2FF8-1890-3DC6C79885A4}"/>
                  </a:ext>
                </a:extLst>
              </p:cNvPr>
              <p:cNvCxnSpPr>
                <a:cxnSpLocks/>
              </p:cNvCxnSpPr>
              <p:nvPr/>
            </p:nvCxnSpPr>
            <p:spPr>
              <a:xfrm>
                <a:off x="9934281" y="2971800"/>
                <a:ext cx="0" cy="1561708"/>
              </a:xfrm>
              <a:prstGeom prst="line">
                <a:avLst/>
              </a:prstGeom>
            </p:spPr>
            <p:style>
              <a:lnRef idx="1">
                <a:schemeClr val="accent4"/>
              </a:lnRef>
              <a:fillRef idx="0">
                <a:schemeClr val="accent4"/>
              </a:fillRef>
              <a:effectRef idx="0">
                <a:schemeClr val="accent4"/>
              </a:effectRef>
              <a:fontRef idx="minor">
                <a:schemeClr val="tx1"/>
              </a:fontRef>
            </p:style>
          </p:cxnSp>
          <p:cxnSp>
            <p:nvCxnSpPr>
              <p:cNvPr id="7" name="Straight Connector 6">
                <a:extLst>
                  <a:ext uri="{FF2B5EF4-FFF2-40B4-BE49-F238E27FC236}">
                    <a16:creationId xmlns:a16="http://schemas.microsoft.com/office/drawing/2014/main" id="{A94F085B-833F-CDDD-E00D-FC92E34630D0}"/>
                  </a:ext>
                </a:extLst>
              </p:cNvPr>
              <p:cNvCxnSpPr>
                <a:cxnSpLocks/>
              </p:cNvCxnSpPr>
              <p:nvPr/>
            </p:nvCxnSpPr>
            <p:spPr>
              <a:xfrm>
                <a:off x="9829800" y="2857108"/>
                <a:ext cx="0" cy="1676400"/>
              </a:xfrm>
              <a:prstGeom prst="line">
                <a:avLst/>
              </a:prstGeom>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6F4F244E-7332-EA32-91C0-034E75CD1B56}"/>
                  </a:ext>
                </a:extLst>
              </p:cNvPr>
              <p:cNvCxnSpPr>
                <a:cxnSpLocks/>
              </p:cNvCxnSpPr>
              <p:nvPr/>
            </p:nvCxnSpPr>
            <p:spPr>
              <a:xfrm>
                <a:off x="9696254" y="2743200"/>
                <a:ext cx="0" cy="1981200"/>
              </a:xfrm>
              <a:prstGeom prst="line">
                <a:avLst/>
              </a:prstGeom>
            </p:spPr>
            <p:style>
              <a:lnRef idx="1">
                <a:schemeClr val="accent4"/>
              </a:lnRef>
              <a:fillRef idx="0">
                <a:schemeClr val="accent4"/>
              </a:fillRef>
              <a:effectRef idx="0">
                <a:schemeClr val="accent4"/>
              </a:effectRef>
              <a:fontRef idx="minor">
                <a:schemeClr val="tx1"/>
              </a:fontRef>
            </p:style>
          </p:cxnSp>
          <p:cxnSp>
            <p:nvCxnSpPr>
              <p:cNvPr id="12" name="Straight Connector 11">
                <a:extLst>
                  <a:ext uri="{FF2B5EF4-FFF2-40B4-BE49-F238E27FC236}">
                    <a16:creationId xmlns:a16="http://schemas.microsoft.com/office/drawing/2014/main" id="{A72278AB-CFEA-E5C7-50BA-45B84D0EF193}"/>
                  </a:ext>
                </a:extLst>
              </p:cNvPr>
              <p:cNvCxnSpPr>
                <a:cxnSpLocks/>
              </p:cNvCxnSpPr>
              <p:nvPr/>
            </p:nvCxnSpPr>
            <p:spPr>
              <a:xfrm>
                <a:off x="9572919" y="2590800"/>
                <a:ext cx="0" cy="2286000"/>
              </a:xfrm>
              <a:prstGeom prst="line">
                <a:avLst/>
              </a:prstGeom>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16583864-85D5-B831-A427-34738C97F40F}"/>
                  </a:ext>
                </a:extLst>
              </p:cNvPr>
              <p:cNvCxnSpPr>
                <a:cxnSpLocks/>
              </p:cNvCxnSpPr>
              <p:nvPr/>
            </p:nvCxnSpPr>
            <p:spPr>
              <a:xfrm>
                <a:off x="9439373" y="2514600"/>
                <a:ext cx="0" cy="2362200"/>
              </a:xfrm>
              <a:prstGeom prst="line">
                <a:avLst/>
              </a:prstGeom>
            </p:spPr>
            <p:style>
              <a:lnRef idx="1">
                <a:schemeClr val="accent4"/>
              </a:lnRef>
              <a:fillRef idx="0">
                <a:schemeClr val="accent4"/>
              </a:fillRef>
              <a:effectRef idx="0">
                <a:schemeClr val="accent4"/>
              </a:effectRef>
              <a:fontRef idx="minor">
                <a:schemeClr val="tx1"/>
              </a:fontRef>
            </p:style>
          </p:cxnSp>
        </p:grpSp>
      </p:grpSp>
      <p:cxnSp>
        <p:nvCxnSpPr>
          <p:cNvPr id="2" name="Straight Connector 1">
            <a:extLst>
              <a:ext uri="{FF2B5EF4-FFF2-40B4-BE49-F238E27FC236}">
                <a16:creationId xmlns:a16="http://schemas.microsoft.com/office/drawing/2014/main" id="{97B8D1DB-05BE-CC46-A1D5-C4C73BB3F615}"/>
              </a:ext>
            </a:extLst>
          </p:cNvPr>
          <p:cNvCxnSpPr>
            <a:cxnSpLocks/>
          </p:cNvCxnSpPr>
          <p:nvPr/>
        </p:nvCxnSpPr>
        <p:spPr>
          <a:xfrm>
            <a:off x="9286973" y="2454897"/>
            <a:ext cx="0" cy="2498103"/>
          </a:xfrm>
          <a:prstGeom prst="line">
            <a:avLst/>
          </a:prstGeom>
        </p:spPr>
        <p:style>
          <a:lnRef idx="1">
            <a:schemeClr val="accent4"/>
          </a:lnRef>
          <a:fillRef idx="0">
            <a:schemeClr val="accent4"/>
          </a:fillRef>
          <a:effectRef idx="0">
            <a:schemeClr val="accent4"/>
          </a:effectRef>
          <a:fontRef idx="minor">
            <a:schemeClr val="tx1"/>
          </a:fontRef>
        </p:style>
      </p:cxnSp>
      <p:sp>
        <p:nvSpPr>
          <p:cNvPr id="8" name="Rectangle 108">
            <a:extLst>
              <a:ext uri="{FF2B5EF4-FFF2-40B4-BE49-F238E27FC236}">
                <a16:creationId xmlns:a16="http://schemas.microsoft.com/office/drawing/2014/main" id="{F401F84A-B59A-D756-C2DE-52FDEDF83AAA}"/>
              </a:ext>
            </a:extLst>
          </p:cNvPr>
          <p:cNvSpPr>
            <a:spLocks noChangeArrowheads="1"/>
          </p:cNvSpPr>
          <p:nvPr/>
        </p:nvSpPr>
        <p:spPr bwMode="auto">
          <a:xfrm>
            <a:off x="1828800" y="647700"/>
            <a:ext cx="45720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hangingPunct="0">
              <a:spcBef>
                <a:spcPct val="0"/>
              </a:spcBef>
              <a:defRPr>
                <a:solidFill>
                  <a:schemeClr val="tx1"/>
                </a:solidFill>
                <a:latin typeface="Arial" panose="020B0604020202020204" pitchFamily="34" charset="0"/>
              </a:defRPr>
            </a:lvl1pPr>
            <a:lvl2pPr eaLnBrk="0" hangingPunct="0">
              <a:spcBef>
                <a:spcPct val="0"/>
              </a:spcBef>
              <a:defRPr>
                <a:solidFill>
                  <a:schemeClr val="tx1"/>
                </a:solidFill>
                <a:latin typeface="Arial" panose="020B0604020202020204" pitchFamily="34" charset="0"/>
              </a:defRPr>
            </a:lvl2pPr>
            <a:lvl3pPr eaLnBrk="0" hangingPunct="0">
              <a:spcBef>
                <a:spcPct val="0"/>
              </a:spcBef>
              <a:defRPr>
                <a:solidFill>
                  <a:schemeClr val="tx1"/>
                </a:solidFill>
                <a:latin typeface="Arial" panose="020B0604020202020204" pitchFamily="34" charset="0"/>
              </a:defRPr>
            </a:lvl3pPr>
            <a:lvl4pPr eaLnBrk="0" hangingPunct="0">
              <a:spcBef>
                <a:spcPct val="0"/>
              </a:spcBef>
              <a:defRPr>
                <a:solidFill>
                  <a:schemeClr val="tx1"/>
                </a:solidFill>
                <a:latin typeface="Arial" panose="020B0604020202020204" pitchFamily="34" charset="0"/>
              </a:defRPr>
            </a:lvl4pPr>
            <a:lvl5pPr eaLnBrk="0" hangingPunct="0">
              <a:spcBef>
                <a:spcPct val="0"/>
              </a:spcBef>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dirty="0">
                <a:ln>
                  <a:noFill/>
                </a:ln>
                <a:solidFill>
                  <a:srgbClr val="0000FF"/>
                </a:solidFill>
                <a:effectLst/>
                <a:latin typeface="Arial" panose="020B0604020202020204" pitchFamily="34" charset="0"/>
              </a:rPr>
              <a:t>Y</a:t>
            </a:r>
          </a:p>
        </p:txBody>
      </p:sp>
    </p:spTree>
    <p:extLst>
      <p:ext uri="{BB962C8B-B14F-4D97-AF65-F5344CB8AC3E}">
        <p14:creationId xmlns:p14="http://schemas.microsoft.com/office/powerpoint/2010/main" val="117052523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screenshot of a computer screen&#10;&#10;Description automatically generated">
            <a:extLst>
              <a:ext uri="{FF2B5EF4-FFF2-40B4-BE49-F238E27FC236}">
                <a16:creationId xmlns:a16="http://schemas.microsoft.com/office/drawing/2014/main" id="{2AF26293-CF6F-F67D-27A5-9D9799ADDA96}"/>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1988271" y="2133600"/>
            <a:ext cx="9906001" cy="4572001"/>
          </a:xfrm>
          <a:prstGeom prst="rect">
            <a:avLst/>
          </a:prstGeom>
        </p:spPr>
      </p:pic>
      <p:sp>
        <p:nvSpPr>
          <p:cNvPr id="7" name="TextBox 6">
            <a:extLst>
              <a:ext uri="{FF2B5EF4-FFF2-40B4-BE49-F238E27FC236}">
                <a16:creationId xmlns:a16="http://schemas.microsoft.com/office/drawing/2014/main" id="{DD093B67-F889-8B4D-EC04-7218BB725B9E}"/>
              </a:ext>
            </a:extLst>
          </p:cNvPr>
          <p:cNvSpPr txBox="1"/>
          <p:nvPr/>
        </p:nvSpPr>
        <p:spPr>
          <a:xfrm>
            <a:off x="2743200" y="0"/>
            <a:ext cx="8382000" cy="461665"/>
          </a:xfrm>
          <a:prstGeom prst="rect">
            <a:avLst/>
          </a:prstGeom>
          <a:noFill/>
        </p:spPr>
        <p:txBody>
          <a:bodyPr wrap="square">
            <a:spAutoFit/>
          </a:bodyPr>
          <a:lstStyle/>
          <a:p>
            <a:pPr algn="ctr"/>
            <a:r>
              <a:rPr lang="en-US" sz="2400" b="1" dirty="0">
                <a:solidFill>
                  <a:srgbClr val="0000FF"/>
                </a:solidFill>
                <a:latin typeface="Times New Roman" panose="02020603050405020304" pitchFamily="18" charset="0"/>
                <a:ea typeface="Calibri" panose="020F0502020204030204" pitchFamily="34" charset="0"/>
              </a:rPr>
              <a:t>SINGLE‒CRYSTAL HFEPR SPECTRA 120 K, 218 GHz</a:t>
            </a:r>
          </a:p>
        </p:txBody>
      </p:sp>
      <mc:AlternateContent xmlns:mc="http://schemas.openxmlformats.org/markup-compatibility/2006" xmlns:a14="http://schemas.microsoft.com/office/drawing/2010/main">
        <mc:Choice Requires="a14">
          <p:sp>
            <p:nvSpPr>
              <p:cNvPr id="9" name="TextBox 8">
                <a:extLst>
                  <a:ext uri="{FF2B5EF4-FFF2-40B4-BE49-F238E27FC236}">
                    <a16:creationId xmlns:a16="http://schemas.microsoft.com/office/drawing/2014/main" id="{B49EF413-7A8A-C41E-5FFC-F017CD27676B}"/>
                  </a:ext>
                </a:extLst>
              </p:cNvPr>
              <p:cNvSpPr txBox="1"/>
              <p:nvPr/>
            </p:nvSpPr>
            <p:spPr>
              <a:xfrm>
                <a:off x="34053" y="530253"/>
                <a:ext cx="12039600" cy="595997"/>
              </a:xfrm>
              <a:prstGeom prst="rect">
                <a:avLst/>
              </a:prstGeom>
              <a:noFill/>
            </p:spPr>
            <p:txBody>
              <a:bodyPr wrap="square">
                <a:spAutoFit/>
              </a:bodyPr>
              <a:lstStyle/>
              <a:p>
                <a:pPr algn="ctr">
                  <a:spcBef>
                    <a:spcPts val="0"/>
                  </a:spcBef>
                </a:pPr>
                <a14:m>
                  <m:oMath xmlns:m="http://schemas.openxmlformats.org/officeDocument/2006/math">
                    <m:acc>
                      <m:accPr>
                        <m:chr m:val="̂"/>
                        <m:ctrlPr>
                          <a:rPr lang="en-US" sz="2200" i="1" smtClean="0">
                            <a:solidFill>
                              <a:srgbClr val="0000FF"/>
                            </a:solidFill>
                            <a:latin typeface="Cambria Math" panose="02040503050406030204" pitchFamily="18" charset="0"/>
                          </a:rPr>
                        </m:ctrlPr>
                      </m:accPr>
                      <m:e>
                        <m:r>
                          <a:rPr lang="en-US" sz="2200" b="1"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𝑯</m:t>
                        </m:r>
                      </m:e>
                    </m:acc>
                    <m:r>
                      <a:rPr lang="en-US" sz="22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sSub>
                      <m:sSubPr>
                        <m:ctrlPr>
                          <a:rPr lang="en-US" sz="2200" i="1">
                            <a:solidFill>
                              <a:srgbClr val="0000FF"/>
                            </a:solidFill>
                            <a:effectLst/>
                            <a:latin typeface="Cambria Math" panose="02040503050406030204" pitchFamily="18" charset="0"/>
                          </a:rPr>
                        </m:ctrlPr>
                      </m:sSubPr>
                      <m:e>
                        <m:r>
                          <a:rPr lang="en-US" sz="22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𝜇</m:t>
                        </m:r>
                      </m:e>
                      <m:sub>
                        <m:r>
                          <a:rPr lang="en-US" sz="22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𝐵</m:t>
                        </m:r>
                      </m:sub>
                    </m:sSub>
                    <m:r>
                      <a:rPr lang="en-US" sz="22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𝑩</m:t>
                    </m:r>
                    <m:d>
                      <m:dPr>
                        <m:begChr m:val="{"/>
                        <m:endChr m:val="}"/>
                        <m:ctrlPr>
                          <a:rPr lang="en-US" sz="2200" i="1">
                            <a:solidFill>
                              <a:srgbClr val="0000FF"/>
                            </a:solidFill>
                            <a:effectLst/>
                            <a:latin typeface="Cambria Math" panose="02040503050406030204" pitchFamily="18" charset="0"/>
                          </a:rPr>
                        </m:ctrlPr>
                      </m:dPr>
                      <m:e>
                        <m:r>
                          <a:rPr lang="en-US" sz="2200" b="1" i="1" smtClean="0">
                            <a:solidFill>
                              <a:srgbClr val="FF0000"/>
                            </a:solidFill>
                            <a:effectLst/>
                            <a:latin typeface="Cambria Math" panose="02040503050406030204" pitchFamily="18" charset="0"/>
                            <a:ea typeface="Times New Roman" panose="02020603050405020304" pitchFamily="18" charset="0"/>
                            <a:cs typeface="Times New Roman" panose="02020603050405020304" pitchFamily="18" charset="0"/>
                          </a:rPr>
                          <m:t>𝒈</m:t>
                        </m:r>
                      </m:e>
                    </m:d>
                    <m:acc>
                      <m:accPr>
                        <m:chr m:val="̂"/>
                        <m:ctrlPr>
                          <a:rPr lang="en-US" sz="2200" b="1" i="1">
                            <a:solidFill>
                              <a:srgbClr val="0000FF"/>
                            </a:solidFill>
                            <a:effectLst/>
                            <a:latin typeface="Cambria Math" panose="02040503050406030204" pitchFamily="18" charset="0"/>
                          </a:rPr>
                        </m:ctrlPr>
                      </m:accPr>
                      <m:e>
                        <m:r>
                          <a:rPr lang="en-US" sz="22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𝑺</m:t>
                        </m:r>
                      </m:e>
                    </m:acc>
                    <m:r>
                      <a:rPr lang="en-US" sz="22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r>
                      <a:rPr lang="en-US" sz="2200" b="1" i="1" smtClean="0">
                        <a:solidFill>
                          <a:srgbClr val="FF0000"/>
                        </a:solidFill>
                        <a:effectLst/>
                        <a:latin typeface="Cambria Math" panose="02040503050406030204" pitchFamily="18" charset="0"/>
                        <a:cs typeface="Times New Roman" panose="02020603050405020304" pitchFamily="18" charset="0"/>
                      </a:rPr>
                      <m:t>𝑫</m:t>
                    </m:r>
                    <m:d>
                      <m:dPr>
                        <m:begChr m:val="{"/>
                        <m:endChr m:val="}"/>
                        <m:ctrlPr>
                          <a:rPr lang="en-US" sz="2200" i="1">
                            <a:solidFill>
                              <a:srgbClr val="0000FF"/>
                            </a:solidFill>
                            <a:effectLst/>
                            <a:latin typeface="Cambria Math" panose="02040503050406030204" pitchFamily="18" charset="0"/>
                          </a:rPr>
                        </m:ctrlPr>
                      </m:dPr>
                      <m:e>
                        <m:sSubSup>
                          <m:sSubSupPr>
                            <m:ctrlPr>
                              <a:rPr lang="en-US" sz="2200" i="1">
                                <a:solidFill>
                                  <a:srgbClr val="0000FF"/>
                                </a:solidFill>
                                <a:effectLst/>
                                <a:latin typeface="Cambria Math" panose="02040503050406030204" pitchFamily="18" charset="0"/>
                              </a:rPr>
                            </m:ctrlPr>
                          </m:sSubSupPr>
                          <m:e>
                            <m:acc>
                              <m:accPr>
                                <m:chr m:val="̂"/>
                                <m:ctrlPr>
                                  <a:rPr lang="en-US" sz="2200" i="1">
                                    <a:solidFill>
                                      <a:srgbClr val="0000FF"/>
                                    </a:solidFill>
                                    <a:effectLst/>
                                    <a:latin typeface="Cambria Math" panose="02040503050406030204" pitchFamily="18" charset="0"/>
                                  </a:rPr>
                                </m:ctrlPr>
                              </m:accPr>
                              <m:e>
                                <m:r>
                                  <a:rPr lang="en-US" sz="22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𝑺</m:t>
                                </m:r>
                              </m:e>
                            </m:acc>
                          </m:e>
                          <m:sub>
                            <m:r>
                              <a:rPr lang="en-US" sz="22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𝑧</m:t>
                            </m:r>
                          </m:sub>
                          <m:sup>
                            <m:r>
                              <a:rPr lang="en-US" sz="22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2</m:t>
                            </m:r>
                          </m:sup>
                        </m:sSubSup>
                        <m:r>
                          <a:rPr lang="en-US" sz="22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f>
                          <m:fPr>
                            <m:ctrlPr>
                              <a:rPr lang="en-US" sz="2200" i="1">
                                <a:solidFill>
                                  <a:srgbClr val="0000FF"/>
                                </a:solidFill>
                                <a:effectLst/>
                                <a:latin typeface="Cambria Math" panose="02040503050406030204" pitchFamily="18" charset="0"/>
                              </a:rPr>
                            </m:ctrlPr>
                          </m:fPr>
                          <m:num>
                            <m:r>
                              <a:rPr lang="en-US" sz="22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1</m:t>
                            </m:r>
                          </m:num>
                          <m:den>
                            <m:r>
                              <a:rPr lang="en-US" sz="22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3</m:t>
                            </m:r>
                          </m:den>
                        </m:f>
                        <m:r>
                          <a:rPr lang="en-US" sz="22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𝑆</m:t>
                        </m:r>
                        <m:r>
                          <a:rPr lang="en-US" sz="22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r>
                          <a:rPr lang="en-US" sz="22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𝑆</m:t>
                        </m:r>
                        <m:r>
                          <a:rPr lang="en-US" sz="22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+1)</m:t>
                        </m:r>
                      </m:e>
                    </m:d>
                    <m:r>
                      <a:rPr lang="en-US" sz="22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r>
                      <a:rPr lang="en-US" sz="2200" b="1" i="1" smtClean="0">
                        <a:solidFill>
                          <a:srgbClr val="FF0000"/>
                        </a:solidFill>
                        <a:latin typeface="Cambria Math" panose="02040503050406030204" pitchFamily="18" charset="0"/>
                        <a:cs typeface="Times New Roman" panose="02020603050405020304" pitchFamily="18" charset="0"/>
                      </a:rPr>
                      <m:t>𝑬</m:t>
                    </m:r>
                    <m:d>
                      <m:dPr>
                        <m:ctrlPr>
                          <a:rPr lang="en-US" sz="2200" i="1">
                            <a:solidFill>
                              <a:srgbClr val="0000FF"/>
                            </a:solidFill>
                            <a:effectLst/>
                            <a:latin typeface="Cambria Math" panose="02040503050406030204" pitchFamily="18" charset="0"/>
                          </a:rPr>
                        </m:ctrlPr>
                      </m:dPr>
                      <m:e>
                        <m:sSubSup>
                          <m:sSubSupPr>
                            <m:ctrlPr>
                              <a:rPr lang="en-US" sz="2200" i="1">
                                <a:solidFill>
                                  <a:srgbClr val="0000FF"/>
                                </a:solidFill>
                                <a:effectLst/>
                                <a:latin typeface="Cambria Math" panose="02040503050406030204" pitchFamily="18" charset="0"/>
                              </a:rPr>
                            </m:ctrlPr>
                          </m:sSubSupPr>
                          <m:e>
                            <m:acc>
                              <m:accPr>
                                <m:chr m:val="̂"/>
                                <m:ctrlPr>
                                  <a:rPr lang="en-US" sz="2200" i="1" smtClean="0">
                                    <a:solidFill>
                                      <a:srgbClr val="0000FF"/>
                                    </a:solidFill>
                                    <a:effectLst/>
                                    <a:latin typeface="Cambria Math" panose="02040503050406030204" pitchFamily="18" charset="0"/>
                                  </a:rPr>
                                </m:ctrlPr>
                              </m:accPr>
                              <m:e>
                                <m:r>
                                  <a:rPr lang="en-US" sz="22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𝑺</m:t>
                                </m:r>
                              </m:e>
                            </m:acc>
                          </m:e>
                          <m:sub>
                            <m:r>
                              <a:rPr lang="en-US" sz="22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𝑥</m:t>
                            </m:r>
                          </m:sub>
                          <m:sup>
                            <m:r>
                              <a:rPr lang="en-US" sz="22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2</m:t>
                            </m:r>
                          </m:sup>
                        </m:sSubSup>
                        <m:r>
                          <a:rPr lang="en-US" sz="22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sSubSup>
                          <m:sSubSupPr>
                            <m:ctrlPr>
                              <a:rPr lang="en-US" sz="2200" i="1">
                                <a:solidFill>
                                  <a:srgbClr val="0000FF"/>
                                </a:solidFill>
                                <a:effectLst/>
                                <a:latin typeface="Cambria Math" panose="02040503050406030204" pitchFamily="18" charset="0"/>
                              </a:rPr>
                            </m:ctrlPr>
                          </m:sSubSupPr>
                          <m:e>
                            <m:acc>
                              <m:accPr>
                                <m:chr m:val="̂"/>
                                <m:ctrlPr>
                                  <a:rPr lang="en-US" sz="2200" i="1">
                                    <a:solidFill>
                                      <a:srgbClr val="0000FF"/>
                                    </a:solidFill>
                                    <a:effectLst/>
                                    <a:latin typeface="Cambria Math" panose="02040503050406030204" pitchFamily="18" charset="0"/>
                                  </a:rPr>
                                </m:ctrlPr>
                              </m:accPr>
                              <m:e>
                                <m:r>
                                  <a:rPr lang="en-US" sz="22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𝑺</m:t>
                                </m:r>
                              </m:e>
                            </m:acc>
                          </m:e>
                          <m:sub>
                            <m:r>
                              <a:rPr lang="en-US" sz="22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𝑦</m:t>
                            </m:r>
                          </m:sub>
                          <m:sup>
                            <m:r>
                              <a:rPr lang="en-US" sz="22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2</m:t>
                            </m:r>
                          </m:sup>
                        </m:sSubSup>
                      </m:e>
                    </m:d>
                  </m:oMath>
                </a14:m>
                <a:r>
                  <a:rPr lang="en-US" sz="2200" b="1" dirty="0">
                    <a:solidFill>
                      <a:srgbClr val="0000FF"/>
                    </a:solidFill>
                    <a:effectLst/>
                    <a:latin typeface="Times New Roman" panose="02020603050405020304" pitchFamily="18" charset="0"/>
                    <a:ea typeface="Calibri" panose="020F0502020204030204" pitchFamily="34" charset="0"/>
                  </a:rPr>
                  <a:t>+</a:t>
                </a:r>
                <a:r>
                  <a:rPr lang="en-US" sz="2200" dirty="0">
                    <a:solidFill>
                      <a:srgbClr val="0000FF"/>
                    </a:solidFill>
                  </a:rPr>
                  <a:t> </a:t>
                </a:r>
                <a14:m>
                  <m:oMath xmlns:m="http://schemas.openxmlformats.org/officeDocument/2006/math">
                    <m:sSubSup>
                      <m:sSubSupPr>
                        <m:ctrlPr>
                          <a:rPr lang="en-US" sz="2200" b="1" i="1" smtClean="0">
                            <a:solidFill>
                              <a:srgbClr val="FF0000"/>
                            </a:solidFill>
                            <a:latin typeface="Cambria Math" panose="02040503050406030204" pitchFamily="18" charset="0"/>
                          </a:rPr>
                        </m:ctrlPr>
                      </m:sSubSupPr>
                      <m:e>
                        <m:r>
                          <a:rPr lang="en-US" sz="2200" b="1" i="1" smtClean="0">
                            <a:solidFill>
                              <a:srgbClr val="FF0000"/>
                            </a:solidFill>
                            <a:latin typeface="Cambria Math" panose="02040503050406030204" pitchFamily="18" charset="0"/>
                          </a:rPr>
                          <m:t>𝑩</m:t>
                        </m:r>
                      </m:e>
                      <m:sub>
                        <m:r>
                          <a:rPr lang="en-US" sz="2200" b="1" i="1" smtClean="0">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𝟒</m:t>
                        </m:r>
                      </m:sub>
                      <m:sup>
                        <m:r>
                          <a:rPr lang="en-US" sz="2200" b="1" i="1" smtClean="0">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𝟎</m:t>
                        </m:r>
                      </m:sup>
                    </m:sSubSup>
                    <m:sSubSup>
                      <m:sSubSupPr>
                        <m:ctrlPr>
                          <a:rPr lang="en-US" sz="2200" i="1">
                            <a:solidFill>
                              <a:srgbClr val="0000FF"/>
                            </a:solidFill>
                            <a:latin typeface="Cambria Math" panose="02040503050406030204" pitchFamily="18" charset="0"/>
                          </a:rPr>
                        </m:ctrlPr>
                      </m:sSubSupPr>
                      <m:e>
                        <m:r>
                          <a:rPr lang="en-US" sz="2200" b="1" i="1" smtClean="0">
                            <a:solidFill>
                              <a:srgbClr val="0000FF"/>
                            </a:solidFill>
                            <a:latin typeface="Cambria Math" panose="02040503050406030204" pitchFamily="18" charset="0"/>
                          </a:rPr>
                          <m:t>𝑶</m:t>
                        </m:r>
                      </m:e>
                      <m:sub>
                        <m:r>
                          <a:rPr lang="en-US" sz="2200" b="0" i="1"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4</m:t>
                        </m:r>
                      </m:sub>
                      <m:sup>
                        <m:r>
                          <a:rPr lang="en-US" sz="2200" b="0" i="1"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0</m:t>
                        </m:r>
                      </m:sup>
                    </m:sSubSup>
                    <m:r>
                      <a:rPr lang="en-US" sz="2200" b="0" i="1"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m:t>
                    </m:r>
                    <m:sSubSup>
                      <m:sSubSupPr>
                        <m:ctrlPr>
                          <a:rPr lang="en-US" sz="2200" b="1" i="1" smtClean="0">
                            <a:solidFill>
                              <a:srgbClr val="FF0000"/>
                            </a:solidFill>
                            <a:latin typeface="Cambria Math" panose="02040503050406030204" pitchFamily="18" charset="0"/>
                          </a:rPr>
                        </m:ctrlPr>
                      </m:sSubSupPr>
                      <m:e>
                        <m:r>
                          <a:rPr lang="en-US" sz="2200" b="1" i="1" smtClean="0">
                            <a:solidFill>
                              <a:srgbClr val="FF0000"/>
                            </a:solidFill>
                            <a:latin typeface="Cambria Math" panose="02040503050406030204" pitchFamily="18" charset="0"/>
                          </a:rPr>
                          <m:t>𝑩</m:t>
                        </m:r>
                      </m:e>
                      <m:sub>
                        <m:r>
                          <a:rPr lang="en-US" sz="2200" b="1" i="1">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𝟒</m:t>
                        </m:r>
                      </m:sub>
                      <m:sup>
                        <m:r>
                          <a:rPr lang="en-US" sz="2200" b="1" i="1" smtClean="0">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𝟒</m:t>
                        </m:r>
                      </m:sup>
                    </m:sSubSup>
                    <m:sSubSup>
                      <m:sSubSupPr>
                        <m:ctrlPr>
                          <a:rPr lang="en-US" sz="2200" i="1">
                            <a:solidFill>
                              <a:srgbClr val="0000FF"/>
                            </a:solidFill>
                            <a:latin typeface="Cambria Math" panose="02040503050406030204" pitchFamily="18" charset="0"/>
                          </a:rPr>
                        </m:ctrlPr>
                      </m:sSubSupPr>
                      <m:e>
                        <m:r>
                          <a:rPr lang="en-US" sz="2200" b="1" i="1">
                            <a:solidFill>
                              <a:srgbClr val="0000FF"/>
                            </a:solidFill>
                            <a:latin typeface="Cambria Math" panose="02040503050406030204" pitchFamily="18" charset="0"/>
                          </a:rPr>
                          <m:t>𝑶</m:t>
                        </m:r>
                      </m:e>
                      <m:sub>
                        <m:r>
                          <a:rPr lang="en-US" sz="2200"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4</m:t>
                        </m:r>
                      </m:sub>
                      <m:sup>
                        <m:r>
                          <a:rPr lang="en-US" sz="2200" b="0" i="1"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4</m:t>
                        </m:r>
                      </m:sup>
                    </m:sSubSup>
                  </m:oMath>
                </a14:m>
                <a:endParaRPr lang="en-US" sz="2200" b="1" dirty="0">
                  <a:solidFill>
                    <a:srgbClr val="0000FF"/>
                  </a:solidFill>
                  <a:effectLst/>
                  <a:latin typeface="Times New Roman" panose="02020603050405020304" pitchFamily="18" charset="0"/>
                  <a:ea typeface="Calibri" panose="020F0502020204030204" pitchFamily="34" charset="0"/>
                </a:endParaRPr>
              </a:p>
            </p:txBody>
          </p:sp>
        </mc:Choice>
        <mc:Fallback xmlns="">
          <p:sp>
            <p:nvSpPr>
              <p:cNvPr id="9" name="TextBox 8">
                <a:extLst>
                  <a:ext uri="{FF2B5EF4-FFF2-40B4-BE49-F238E27FC236}">
                    <a16:creationId xmlns:a16="http://schemas.microsoft.com/office/drawing/2014/main" id="{B49EF413-7A8A-C41E-5FFC-F017CD27676B}"/>
                  </a:ext>
                </a:extLst>
              </p:cNvPr>
              <p:cNvSpPr txBox="1">
                <a:spLocks noRot="1" noChangeAspect="1" noMove="1" noResize="1" noEditPoints="1" noAdjustHandles="1" noChangeArrowheads="1" noChangeShapeType="1" noTextEdit="1"/>
              </p:cNvSpPr>
              <p:nvPr/>
            </p:nvSpPr>
            <p:spPr>
              <a:xfrm>
                <a:off x="34053" y="530253"/>
                <a:ext cx="12039600" cy="595997"/>
              </a:xfrm>
              <a:prstGeom prst="rect">
                <a:avLst/>
              </a:prstGeom>
              <a:blipFill>
                <a:blip r:embed="rId3"/>
                <a:stretch>
                  <a:fillRect b="-5102"/>
                </a:stretch>
              </a:blipFill>
            </p:spPr>
            <p:txBody>
              <a:bodyPr/>
              <a:lstStyle/>
              <a:p>
                <a:r>
                  <a:rPr lang="en-US">
                    <a:noFill/>
                  </a:rPr>
                  <a:t> </a:t>
                </a:r>
              </a:p>
            </p:txBody>
          </p:sp>
        </mc:Fallback>
      </mc:AlternateContent>
      <p:sp>
        <p:nvSpPr>
          <p:cNvPr id="12" name="TextBox 11">
            <a:extLst>
              <a:ext uri="{FF2B5EF4-FFF2-40B4-BE49-F238E27FC236}">
                <a16:creationId xmlns:a16="http://schemas.microsoft.com/office/drawing/2014/main" id="{77D10F4F-845B-A490-5236-CEA8679BA363}"/>
              </a:ext>
            </a:extLst>
          </p:cNvPr>
          <p:cNvSpPr txBox="1"/>
          <p:nvPr/>
        </p:nvSpPr>
        <p:spPr>
          <a:xfrm>
            <a:off x="43992" y="1160383"/>
            <a:ext cx="5747208" cy="1677382"/>
          </a:xfrm>
          <a:prstGeom prst="rect">
            <a:avLst/>
          </a:prstGeom>
          <a:noFill/>
        </p:spPr>
        <p:txBody>
          <a:bodyPr wrap="square">
            <a:spAutoFit/>
          </a:bodyPr>
          <a:lstStyle/>
          <a:p>
            <a:r>
              <a:rPr lang="en-US" sz="2200" b="1" dirty="0" err="1">
                <a:solidFill>
                  <a:srgbClr val="FF0000"/>
                </a:solidFill>
                <a:latin typeface="Times New Roman" panose="02020603050405020304" pitchFamily="18" charset="0"/>
                <a:ea typeface="Calibri" panose="020F0502020204030204" pitchFamily="34" charset="0"/>
              </a:rPr>
              <a:t>g</a:t>
            </a:r>
            <a:r>
              <a:rPr lang="en-US" sz="2200" b="1" baseline="-25000" dirty="0" err="1">
                <a:solidFill>
                  <a:srgbClr val="FF0000"/>
                </a:solidFill>
                <a:latin typeface="Times New Roman" panose="02020603050405020304" pitchFamily="18" charset="0"/>
                <a:ea typeface="Calibri" panose="020F0502020204030204" pitchFamily="34" charset="0"/>
              </a:rPr>
              <a:t>x</a:t>
            </a:r>
            <a:r>
              <a:rPr lang="en-US" sz="2200" b="1" dirty="0">
                <a:solidFill>
                  <a:schemeClr val="tx1"/>
                </a:solidFill>
                <a:latin typeface="Times New Roman" panose="02020603050405020304" pitchFamily="18" charset="0"/>
                <a:ea typeface="Calibri" panose="020F0502020204030204" pitchFamily="34" charset="0"/>
              </a:rPr>
              <a:t> = 1.935 </a:t>
            </a:r>
            <a:r>
              <a:rPr lang="en-US" sz="2200" b="1" dirty="0" err="1">
                <a:solidFill>
                  <a:srgbClr val="FF0000"/>
                </a:solidFill>
                <a:latin typeface="Times New Roman" panose="02020603050405020304" pitchFamily="18" charset="0"/>
                <a:ea typeface="Calibri" panose="020F0502020204030204" pitchFamily="34" charset="0"/>
              </a:rPr>
              <a:t>g</a:t>
            </a:r>
            <a:r>
              <a:rPr lang="en-US" sz="2200" b="1" baseline="-25000" dirty="0" err="1">
                <a:solidFill>
                  <a:srgbClr val="FF0000"/>
                </a:solidFill>
                <a:latin typeface="Times New Roman" panose="02020603050405020304" pitchFamily="18" charset="0"/>
                <a:ea typeface="Calibri" panose="020F0502020204030204" pitchFamily="34" charset="0"/>
              </a:rPr>
              <a:t>y</a:t>
            </a:r>
            <a:r>
              <a:rPr lang="en-US" sz="2200" b="1" dirty="0">
                <a:solidFill>
                  <a:schemeClr val="tx1"/>
                </a:solidFill>
                <a:latin typeface="Times New Roman" panose="02020603050405020304" pitchFamily="18" charset="0"/>
                <a:ea typeface="Calibri" panose="020F0502020204030204" pitchFamily="34" charset="0"/>
              </a:rPr>
              <a:t> = 1.939 </a:t>
            </a:r>
            <a:r>
              <a:rPr lang="en-US" sz="2200" b="1" dirty="0" err="1">
                <a:solidFill>
                  <a:srgbClr val="FF0000"/>
                </a:solidFill>
                <a:latin typeface="Times New Roman" panose="02020603050405020304" pitchFamily="18" charset="0"/>
                <a:ea typeface="Calibri" panose="020F0502020204030204" pitchFamily="34" charset="0"/>
              </a:rPr>
              <a:t>g</a:t>
            </a:r>
            <a:r>
              <a:rPr lang="en-US" sz="2200" b="1" baseline="-25000" dirty="0" err="1">
                <a:solidFill>
                  <a:srgbClr val="FF0000"/>
                </a:solidFill>
                <a:latin typeface="Times New Roman" panose="02020603050405020304" pitchFamily="18" charset="0"/>
                <a:ea typeface="Calibri" panose="020F0502020204030204" pitchFamily="34" charset="0"/>
              </a:rPr>
              <a:t>z</a:t>
            </a:r>
            <a:r>
              <a:rPr lang="en-US" sz="2200" b="1" dirty="0">
                <a:solidFill>
                  <a:schemeClr val="tx1"/>
                </a:solidFill>
                <a:latin typeface="Times New Roman" panose="02020603050405020304" pitchFamily="18" charset="0"/>
                <a:ea typeface="Calibri" panose="020F0502020204030204" pitchFamily="34" charset="0"/>
              </a:rPr>
              <a:t> = 1.990  </a:t>
            </a:r>
          </a:p>
          <a:p>
            <a:r>
              <a:rPr lang="en-US" sz="2200" b="1" dirty="0">
                <a:solidFill>
                  <a:srgbClr val="FF0000"/>
                </a:solidFill>
                <a:latin typeface="Times New Roman" panose="02020603050405020304" pitchFamily="18" charset="0"/>
                <a:ea typeface="Calibri" panose="020F0502020204030204" pitchFamily="34" charset="0"/>
              </a:rPr>
              <a:t>D</a:t>
            </a:r>
            <a:r>
              <a:rPr lang="en-US" sz="2200" b="1" dirty="0">
                <a:solidFill>
                  <a:schemeClr val="tx1"/>
                </a:solidFill>
                <a:latin typeface="Times New Roman" panose="02020603050405020304" pitchFamily="18" charset="0"/>
                <a:ea typeface="Calibri" panose="020F0502020204030204" pitchFamily="34" charset="0"/>
              </a:rPr>
              <a:t>= ‒ 0.0970 cm</a:t>
            </a:r>
            <a:r>
              <a:rPr lang="en-US" sz="2200" b="1" baseline="30000" dirty="0">
                <a:solidFill>
                  <a:schemeClr val="tx1"/>
                </a:solidFill>
                <a:latin typeface="Times New Roman" panose="02020603050405020304" pitchFamily="18" charset="0"/>
                <a:ea typeface="Calibri" panose="020F0502020204030204" pitchFamily="34" charset="0"/>
              </a:rPr>
              <a:t>‒1</a:t>
            </a:r>
            <a:r>
              <a:rPr lang="en-US" sz="2200" b="1" dirty="0">
                <a:solidFill>
                  <a:schemeClr val="tx1"/>
                </a:solidFill>
                <a:latin typeface="Times New Roman" panose="02020603050405020304" pitchFamily="18" charset="0"/>
                <a:ea typeface="Calibri" panose="020F0502020204030204" pitchFamily="34" charset="0"/>
              </a:rPr>
              <a:t>, </a:t>
            </a:r>
            <a:r>
              <a:rPr lang="en-US" sz="2200" b="1" dirty="0">
                <a:solidFill>
                  <a:srgbClr val="FF0000"/>
                </a:solidFill>
                <a:latin typeface="Times New Roman" panose="02020603050405020304" pitchFamily="18" charset="0"/>
                <a:ea typeface="Calibri" panose="020F0502020204030204" pitchFamily="34" charset="0"/>
              </a:rPr>
              <a:t>E</a:t>
            </a:r>
            <a:r>
              <a:rPr lang="en-US" sz="2200" b="1" dirty="0">
                <a:solidFill>
                  <a:schemeClr val="tx1"/>
                </a:solidFill>
                <a:latin typeface="Times New Roman" panose="02020603050405020304" pitchFamily="18" charset="0"/>
                <a:ea typeface="Calibri" panose="020F0502020204030204" pitchFamily="34" charset="0"/>
              </a:rPr>
              <a:t> = ‒ 0.0122 cm</a:t>
            </a:r>
            <a:r>
              <a:rPr lang="en-US" sz="2200" b="1" baseline="30000" dirty="0">
                <a:solidFill>
                  <a:schemeClr val="tx1"/>
                </a:solidFill>
                <a:latin typeface="Times New Roman" panose="02020603050405020304" pitchFamily="18" charset="0"/>
                <a:ea typeface="Calibri" panose="020F0502020204030204" pitchFamily="34" charset="0"/>
              </a:rPr>
              <a:t>‒1</a:t>
            </a:r>
          </a:p>
          <a:p>
            <a:r>
              <a:rPr lang="en-US" sz="2200" b="1" dirty="0">
                <a:solidFill>
                  <a:srgbClr val="FF0000"/>
                </a:solidFill>
                <a:effectLst/>
                <a:latin typeface="Times New Roman" panose="02020603050405020304" pitchFamily="18" charset="0"/>
                <a:ea typeface="Calibri" panose="020F0502020204030204" pitchFamily="34" charset="0"/>
              </a:rPr>
              <a:t>B</a:t>
            </a:r>
            <a:r>
              <a:rPr lang="en-US" sz="2200" b="1" baseline="-25000" dirty="0">
                <a:solidFill>
                  <a:srgbClr val="FF0000"/>
                </a:solidFill>
                <a:effectLst/>
                <a:latin typeface="Times New Roman" panose="02020603050405020304" pitchFamily="18" charset="0"/>
                <a:ea typeface="Calibri" panose="020F0502020204030204" pitchFamily="34" charset="0"/>
              </a:rPr>
              <a:t>4</a:t>
            </a:r>
            <a:r>
              <a:rPr lang="en-US" sz="2200" b="1" baseline="30000" dirty="0">
                <a:solidFill>
                  <a:srgbClr val="FF0000"/>
                </a:solidFill>
                <a:effectLst/>
                <a:latin typeface="Times New Roman" panose="02020603050405020304" pitchFamily="18" charset="0"/>
                <a:ea typeface="Calibri" panose="020F0502020204030204" pitchFamily="34" charset="0"/>
              </a:rPr>
              <a:t>0</a:t>
            </a:r>
            <a:r>
              <a:rPr lang="en-US" sz="2200" b="1" dirty="0">
                <a:solidFill>
                  <a:schemeClr val="tx1"/>
                </a:solidFill>
                <a:effectLst/>
                <a:latin typeface="Times New Roman" panose="02020603050405020304" pitchFamily="18" charset="0"/>
                <a:ea typeface="Calibri" panose="020F0502020204030204" pitchFamily="34" charset="0"/>
              </a:rPr>
              <a:t> =  ‒ 3.7 10</a:t>
            </a:r>
            <a:r>
              <a:rPr lang="en-US" sz="2200" b="1" baseline="30000" dirty="0">
                <a:solidFill>
                  <a:schemeClr val="tx1"/>
                </a:solidFill>
                <a:effectLst/>
                <a:latin typeface="Times New Roman" panose="02020603050405020304" pitchFamily="18" charset="0"/>
                <a:ea typeface="Calibri" panose="020F0502020204030204" pitchFamily="34" charset="0"/>
              </a:rPr>
              <a:t>‒6</a:t>
            </a:r>
            <a:r>
              <a:rPr lang="en-US" sz="2200" b="1" dirty="0">
                <a:solidFill>
                  <a:schemeClr val="tx1"/>
                </a:solidFill>
                <a:effectLst/>
                <a:latin typeface="Times New Roman" panose="02020603050405020304" pitchFamily="18" charset="0"/>
                <a:ea typeface="Calibri" panose="020F0502020204030204" pitchFamily="34" charset="0"/>
              </a:rPr>
              <a:t> </a:t>
            </a:r>
            <a:r>
              <a:rPr lang="en-US" sz="2200" b="1" dirty="0">
                <a:solidFill>
                  <a:schemeClr val="tx1"/>
                </a:solidFill>
                <a:latin typeface="Times New Roman" panose="02020603050405020304" pitchFamily="18" charset="0"/>
                <a:ea typeface="Calibri" panose="020F0502020204030204" pitchFamily="34" charset="0"/>
              </a:rPr>
              <a:t>cm</a:t>
            </a:r>
            <a:r>
              <a:rPr lang="en-US" sz="2200" b="1" baseline="30000" dirty="0">
                <a:solidFill>
                  <a:schemeClr val="tx1"/>
                </a:solidFill>
                <a:latin typeface="Times New Roman" panose="02020603050405020304" pitchFamily="18" charset="0"/>
                <a:ea typeface="Calibri" panose="020F0502020204030204" pitchFamily="34" charset="0"/>
              </a:rPr>
              <a:t>‒1</a:t>
            </a:r>
            <a:r>
              <a:rPr lang="en-US" sz="2200" b="1" dirty="0">
                <a:solidFill>
                  <a:schemeClr val="tx1"/>
                </a:solidFill>
                <a:effectLst/>
                <a:latin typeface="Times New Roman" panose="02020603050405020304" pitchFamily="18" charset="0"/>
                <a:ea typeface="Calibri" panose="020F0502020204030204" pitchFamily="34" charset="0"/>
              </a:rPr>
              <a:t>, </a:t>
            </a:r>
            <a:r>
              <a:rPr lang="en-US" sz="2200" b="1" dirty="0">
                <a:solidFill>
                  <a:srgbClr val="FF0000"/>
                </a:solidFill>
                <a:effectLst/>
                <a:latin typeface="Times New Roman" panose="02020603050405020304" pitchFamily="18" charset="0"/>
                <a:ea typeface="Calibri" panose="020F0502020204030204" pitchFamily="34" charset="0"/>
              </a:rPr>
              <a:t>B</a:t>
            </a:r>
            <a:r>
              <a:rPr lang="en-US" sz="2200" b="1" baseline="-25000" dirty="0">
                <a:solidFill>
                  <a:srgbClr val="FF0000"/>
                </a:solidFill>
                <a:effectLst/>
                <a:latin typeface="Times New Roman" panose="02020603050405020304" pitchFamily="18" charset="0"/>
                <a:ea typeface="Calibri" panose="020F0502020204030204" pitchFamily="34" charset="0"/>
              </a:rPr>
              <a:t>4</a:t>
            </a:r>
            <a:r>
              <a:rPr lang="en-US" sz="2200" b="1" baseline="30000" dirty="0">
                <a:solidFill>
                  <a:srgbClr val="FF0000"/>
                </a:solidFill>
                <a:effectLst/>
                <a:latin typeface="Times New Roman" panose="02020603050405020304" pitchFamily="18" charset="0"/>
                <a:ea typeface="Calibri" panose="020F0502020204030204" pitchFamily="34" charset="0"/>
              </a:rPr>
              <a:t>4</a:t>
            </a:r>
            <a:r>
              <a:rPr lang="en-US" sz="2200" b="1" dirty="0">
                <a:solidFill>
                  <a:schemeClr val="tx1"/>
                </a:solidFill>
                <a:effectLst/>
                <a:latin typeface="Times New Roman" panose="02020603050405020304" pitchFamily="18" charset="0"/>
                <a:ea typeface="Calibri" panose="020F0502020204030204" pitchFamily="34" charset="0"/>
              </a:rPr>
              <a:t> = 5.6 10</a:t>
            </a:r>
            <a:r>
              <a:rPr lang="en-US" sz="2200" b="1" baseline="30000" dirty="0">
                <a:solidFill>
                  <a:schemeClr val="tx1"/>
                </a:solidFill>
                <a:effectLst/>
                <a:latin typeface="Times New Roman" panose="02020603050405020304" pitchFamily="18" charset="0"/>
                <a:ea typeface="Calibri" panose="020F0502020204030204" pitchFamily="34" charset="0"/>
              </a:rPr>
              <a:t>‒6</a:t>
            </a:r>
            <a:r>
              <a:rPr lang="en-US" sz="2200" b="1" dirty="0">
                <a:solidFill>
                  <a:schemeClr val="tx1"/>
                </a:solidFill>
                <a:effectLst/>
                <a:latin typeface="Times New Roman" panose="02020603050405020304" pitchFamily="18" charset="0"/>
                <a:ea typeface="Calibri" panose="020F0502020204030204" pitchFamily="34" charset="0"/>
              </a:rPr>
              <a:t> </a:t>
            </a:r>
            <a:r>
              <a:rPr lang="en-US" sz="2200" b="1" dirty="0">
                <a:solidFill>
                  <a:schemeClr val="tx1"/>
                </a:solidFill>
                <a:latin typeface="Times New Roman" panose="02020603050405020304" pitchFamily="18" charset="0"/>
                <a:ea typeface="Calibri" panose="020F0502020204030204" pitchFamily="34" charset="0"/>
              </a:rPr>
              <a:t>cm</a:t>
            </a:r>
            <a:r>
              <a:rPr lang="en-US" sz="2200" b="1" baseline="30000" dirty="0">
                <a:solidFill>
                  <a:schemeClr val="tx1"/>
                </a:solidFill>
                <a:latin typeface="Times New Roman" panose="02020603050405020304" pitchFamily="18" charset="0"/>
                <a:ea typeface="Calibri" panose="020F0502020204030204" pitchFamily="34" charset="0"/>
              </a:rPr>
              <a:t>‒1</a:t>
            </a:r>
          </a:p>
          <a:p>
            <a:r>
              <a:rPr lang="en-US" sz="2200" b="1" dirty="0">
                <a:solidFill>
                  <a:schemeClr val="tx1"/>
                </a:solidFill>
                <a:effectLst/>
                <a:latin typeface="Symbol" panose="05050102010706020507" pitchFamily="18" charset="2"/>
                <a:ea typeface="Calibri" panose="020F0502020204030204" pitchFamily="34" charset="0"/>
              </a:rPr>
              <a:t>Q</a:t>
            </a:r>
            <a:r>
              <a:rPr lang="en-US" sz="2200" b="1" dirty="0">
                <a:solidFill>
                  <a:schemeClr val="tx1"/>
                </a:solidFill>
                <a:effectLst/>
                <a:latin typeface="Times New Roman" panose="02020603050405020304" pitchFamily="18" charset="0"/>
                <a:ea typeface="Calibri" panose="020F0502020204030204" pitchFamily="34" charset="0"/>
              </a:rPr>
              <a:t> = 10.5</a:t>
            </a:r>
            <a:r>
              <a:rPr lang="en-US" sz="2200" b="1" baseline="30000" dirty="0">
                <a:solidFill>
                  <a:schemeClr val="tx1"/>
                </a:solidFill>
                <a:effectLst/>
                <a:latin typeface="Times New Roman" panose="02020603050405020304" pitchFamily="18" charset="0"/>
                <a:ea typeface="Calibri" panose="020F0502020204030204" pitchFamily="34" charset="0"/>
              </a:rPr>
              <a:t>o</a:t>
            </a:r>
            <a:r>
              <a:rPr lang="en-US" sz="2200" b="1" dirty="0">
                <a:solidFill>
                  <a:schemeClr val="tx1"/>
                </a:solidFill>
                <a:effectLst/>
                <a:latin typeface="Times New Roman" panose="02020603050405020304" pitchFamily="18" charset="0"/>
                <a:ea typeface="Calibri" panose="020F0502020204030204" pitchFamily="34" charset="0"/>
              </a:rPr>
              <a:t> </a:t>
            </a:r>
          </a:p>
        </p:txBody>
      </p:sp>
    </p:spTree>
    <p:extLst>
      <p:ext uri="{BB962C8B-B14F-4D97-AF65-F5344CB8AC3E}">
        <p14:creationId xmlns:p14="http://schemas.microsoft.com/office/powerpoint/2010/main" val="158653434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B87FE1AD-1823-2152-5FBA-647E4C340FA6}"/>
              </a:ext>
            </a:extLst>
          </p:cNvPr>
          <p:cNvGrpSpPr/>
          <p:nvPr/>
        </p:nvGrpSpPr>
        <p:grpSpPr>
          <a:xfrm>
            <a:off x="533400" y="304801"/>
            <a:ext cx="11277600" cy="6324600"/>
            <a:chOff x="533400" y="304801"/>
            <a:chExt cx="11277600" cy="6324600"/>
          </a:xfrm>
        </p:grpSpPr>
        <p:grpSp>
          <p:nvGrpSpPr>
            <p:cNvPr id="12" name="Group 11">
              <a:extLst>
                <a:ext uri="{FF2B5EF4-FFF2-40B4-BE49-F238E27FC236}">
                  <a16:creationId xmlns:a16="http://schemas.microsoft.com/office/drawing/2014/main" id="{2BEDA8D1-7CE6-B564-70E5-79B89BDD91BB}"/>
                </a:ext>
              </a:extLst>
            </p:cNvPr>
            <p:cNvGrpSpPr/>
            <p:nvPr/>
          </p:nvGrpSpPr>
          <p:grpSpPr>
            <a:xfrm>
              <a:off x="533400" y="304801"/>
              <a:ext cx="11277600" cy="6324600"/>
              <a:chOff x="514546" y="381001"/>
              <a:chExt cx="10607737" cy="5737361"/>
            </a:xfrm>
          </p:grpSpPr>
          <p:pic>
            <p:nvPicPr>
              <p:cNvPr id="9" name="Picture 8" descr="A screen shot of a computer&#10;&#10;Description automatically generated">
                <a:extLst>
                  <a:ext uri="{FF2B5EF4-FFF2-40B4-BE49-F238E27FC236}">
                    <a16:creationId xmlns:a16="http://schemas.microsoft.com/office/drawing/2014/main" id="{DF6289D5-3BF7-11E8-74ED-BFC827624AFA}"/>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1069716" y="3200399"/>
                <a:ext cx="10052567" cy="2917963"/>
              </a:xfrm>
              <a:prstGeom prst="rect">
                <a:avLst/>
              </a:prstGeom>
            </p:spPr>
          </p:pic>
          <p:pic>
            <p:nvPicPr>
              <p:cNvPr id="11" name="Picture 10" descr="A screenshot of a computer&#10;&#10;Description automatically generated">
                <a:extLst>
                  <a:ext uri="{FF2B5EF4-FFF2-40B4-BE49-F238E27FC236}">
                    <a16:creationId xmlns:a16="http://schemas.microsoft.com/office/drawing/2014/main" id="{630FA2E0-79CE-742D-193B-3366280415BB}"/>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514546" y="381001"/>
                <a:ext cx="10592352" cy="2743200"/>
              </a:xfrm>
              <a:prstGeom prst="rect">
                <a:avLst/>
              </a:prstGeom>
            </p:spPr>
          </p:pic>
        </p:grpSp>
        <p:cxnSp>
          <p:nvCxnSpPr>
            <p:cNvPr id="2" name="Straight Connector 1">
              <a:extLst>
                <a:ext uri="{FF2B5EF4-FFF2-40B4-BE49-F238E27FC236}">
                  <a16:creationId xmlns:a16="http://schemas.microsoft.com/office/drawing/2014/main" id="{62F75DB3-E816-5E29-D73A-F7EB1C71B186}"/>
                </a:ext>
              </a:extLst>
            </p:cNvPr>
            <p:cNvCxnSpPr>
              <a:cxnSpLocks/>
            </p:cNvCxnSpPr>
            <p:nvPr/>
          </p:nvCxnSpPr>
          <p:spPr>
            <a:xfrm>
              <a:off x="10515600" y="533400"/>
              <a:ext cx="0" cy="4343400"/>
            </a:xfrm>
            <a:prstGeom prst="line">
              <a:avLst/>
            </a:prstGeom>
          </p:spPr>
          <p:style>
            <a:lnRef idx="1">
              <a:schemeClr val="accent4"/>
            </a:lnRef>
            <a:fillRef idx="0">
              <a:schemeClr val="accent4"/>
            </a:fillRef>
            <a:effectRef idx="0">
              <a:schemeClr val="accent4"/>
            </a:effectRef>
            <a:fontRef idx="minor">
              <a:schemeClr val="tx1"/>
            </a:fontRef>
          </p:style>
        </p:cxnSp>
        <p:cxnSp>
          <p:nvCxnSpPr>
            <p:cNvPr id="4" name="Straight Connector 3">
              <a:extLst>
                <a:ext uri="{FF2B5EF4-FFF2-40B4-BE49-F238E27FC236}">
                  <a16:creationId xmlns:a16="http://schemas.microsoft.com/office/drawing/2014/main" id="{9EEE85FA-EF37-5354-CE99-415A35078405}"/>
                </a:ext>
              </a:extLst>
            </p:cNvPr>
            <p:cNvCxnSpPr>
              <a:cxnSpLocks/>
            </p:cNvCxnSpPr>
            <p:nvPr/>
          </p:nvCxnSpPr>
          <p:spPr>
            <a:xfrm>
              <a:off x="10077254" y="685800"/>
              <a:ext cx="0" cy="4343400"/>
            </a:xfrm>
            <a:prstGeom prst="line">
              <a:avLst/>
            </a:prstGeom>
          </p:spPr>
          <p:style>
            <a:lnRef idx="1">
              <a:schemeClr val="accent4"/>
            </a:lnRef>
            <a:fillRef idx="0">
              <a:schemeClr val="accent4"/>
            </a:fillRef>
            <a:effectRef idx="0">
              <a:schemeClr val="accent4"/>
            </a:effectRef>
            <a:fontRef idx="minor">
              <a:schemeClr val="tx1"/>
            </a:fontRef>
          </p:style>
        </p:cxnSp>
        <p:cxnSp>
          <p:nvCxnSpPr>
            <p:cNvPr id="5" name="Straight Connector 4">
              <a:extLst>
                <a:ext uri="{FF2B5EF4-FFF2-40B4-BE49-F238E27FC236}">
                  <a16:creationId xmlns:a16="http://schemas.microsoft.com/office/drawing/2014/main" id="{5E7EEC54-5B65-E166-B8C3-F6B7CF22B67F}"/>
                </a:ext>
              </a:extLst>
            </p:cNvPr>
            <p:cNvCxnSpPr>
              <a:cxnSpLocks/>
            </p:cNvCxnSpPr>
            <p:nvPr/>
          </p:nvCxnSpPr>
          <p:spPr>
            <a:xfrm>
              <a:off x="9658546" y="762000"/>
              <a:ext cx="0" cy="4343400"/>
            </a:xfrm>
            <a:prstGeom prst="line">
              <a:avLst/>
            </a:prstGeom>
          </p:spPr>
          <p:style>
            <a:lnRef idx="1">
              <a:schemeClr val="accent4"/>
            </a:lnRef>
            <a:fillRef idx="0">
              <a:schemeClr val="accent4"/>
            </a:fillRef>
            <a:effectRef idx="0">
              <a:schemeClr val="accent4"/>
            </a:effectRef>
            <a:fontRef idx="minor">
              <a:schemeClr val="tx1"/>
            </a:fontRef>
          </p:style>
        </p:cxnSp>
        <p:cxnSp>
          <p:nvCxnSpPr>
            <p:cNvPr id="6" name="Straight Connector 5">
              <a:extLst>
                <a:ext uri="{FF2B5EF4-FFF2-40B4-BE49-F238E27FC236}">
                  <a16:creationId xmlns:a16="http://schemas.microsoft.com/office/drawing/2014/main" id="{11427C70-A1DD-B9BB-8E82-57D9AF496708}"/>
                </a:ext>
              </a:extLst>
            </p:cNvPr>
            <p:cNvCxnSpPr>
              <a:cxnSpLocks/>
            </p:cNvCxnSpPr>
            <p:nvPr/>
          </p:nvCxnSpPr>
          <p:spPr>
            <a:xfrm>
              <a:off x="9268119" y="914400"/>
              <a:ext cx="0" cy="4343400"/>
            </a:xfrm>
            <a:prstGeom prst="line">
              <a:avLst/>
            </a:prstGeom>
          </p:spPr>
          <p:style>
            <a:lnRef idx="1">
              <a:schemeClr val="accent4"/>
            </a:lnRef>
            <a:fillRef idx="0">
              <a:schemeClr val="accent4"/>
            </a:fillRef>
            <a:effectRef idx="0">
              <a:schemeClr val="accent4"/>
            </a:effectRef>
            <a:fontRef idx="minor">
              <a:schemeClr val="tx1"/>
            </a:fontRef>
          </p:style>
        </p:cxnSp>
        <p:cxnSp>
          <p:nvCxnSpPr>
            <p:cNvPr id="7" name="Straight Connector 6">
              <a:extLst>
                <a:ext uri="{FF2B5EF4-FFF2-40B4-BE49-F238E27FC236}">
                  <a16:creationId xmlns:a16="http://schemas.microsoft.com/office/drawing/2014/main" id="{2FDF25C3-9DE6-877D-0530-F46119DC637A}"/>
                </a:ext>
              </a:extLst>
            </p:cNvPr>
            <p:cNvCxnSpPr>
              <a:cxnSpLocks/>
            </p:cNvCxnSpPr>
            <p:nvPr/>
          </p:nvCxnSpPr>
          <p:spPr>
            <a:xfrm>
              <a:off x="8905973" y="1066800"/>
              <a:ext cx="0" cy="4343400"/>
            </a:xfrm>
            <a:prstGeom prst="line">
              <a:avLst/>
            </a:prstGeom>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7B2B1AC7-9C2F-B53A-D898-82E4757011BE}"/>
                </a:ext>
              </a:extLst>
            </p:cNvPr>
            <p:cNvCxnSpPr>
              <a:cxnSpLocks/>
            </p:cNvCxnSpPr>
            <p:nvPr/>
          </p:nvCxnSpPr>
          <p:spPr>
            <a:xfrm>
              <a:off x="8572108" y="1157077"/>
              <a:ext cx="0" cy="4343400"/>
            </a:xfrm>
            <a:prstGeom prst="line">
              <a:avLst/>
            </a:prstGeom>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06E3D1E8-808C-0CB0-7B8C-B6B4D059BE45}"/>
                </a:ext>
              </a:extLst>
            </p:cNvPr>
            <p:cNvCxnSpPr>
              <a:cxnSpLocks/>
            </p:cNvCxnSpPr>
            <p:nvPr/>
          </p:nvCxnSpPr>
          <p:spPr>
            <a:xfrm>
              <a:off x="8248454" y="1257300"/>
              <a:ext cx="0" cy="4343400"/>
            </a:xfrm>
            <a:prstGeom prst="line">
              <a:avLst/>
            </a:prstGeom>
          </p:spPr>
          <p:style>
            <a:lnRef idx="1">
              <a:schemeClr val="accent4"/>
            </a:lnRef>
            <a:fillRef idx="0">
              <a:schemeClr val="accent4"/>
            </a:fillRef>
            <a:effectRef idx="0">
              <a:schemeClr val="accent4"/>
            </a:effectRef>
            <a:fontRef idx="minor">
              <a:schemeClr val="tx1"/>
            </a:fontRef>
          </p:style>
        </p:cxnSp>
        <p:cxnSp>
          <p:nvCxnSpPr>
            <p:cNvPr id="13" name="Straight Connector 12">
              <a:extLst>
                <a:ext uri="{FF2B5EF4-FFF2-40B4-BE49-F238E27FC236}">
                  <a16:creationId xmlns:a16="http://schemas.microsoft.com/office/drawing/2014/main" id="{364358F7-FC6E-0B68-22E3-9146A50E501F}"/>
                </a:ext>
              </a:extLst>
            </p:cNvPr>
            <p:cNvCxnSpPr>
              <a:cxnSpLocks/>
            </p:cNvCxnSpPr>
            <p:nvPr/>
          </p:nvCxnSpPr>
          <p:spPr>
            <a:xfrm>
              <a:off x="7943654" y="1371600"/>
              <a:ext cx="0" cy="4343400"/>
            </a:xfrm>
            <a:prstGeom prst="line">
              <a:avLst/>
            </a:prstGeom>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01FF475E-BEE8-9304-BBB7-495121751E1A}"/>
                </a:ext>
              </a:extLst>
            </p:cNvPr>
            <p:cNvCxnSpPr>
              <a:cxnSpLocks/>
            </p:cNvCxnSpPr>
            <p:nvPr/>
          </p:nvCxnSpPr>
          <p:spPr>
            <a:xfrm>
              <a:off x="7667919" y="1524000"/>
              <a:ext cx="0" cy="4343400"/>
            </a:xfrm>
            <a:prstGeom prst="line">
              <a:avLst/>
            </a:prstGeom>
          </p:spPr>
          <p:style>
            <a:lnRef idx="1">
              <a:schemeClr val="accent4"/>
            </a:lnRef>
            <a:fillRef idx="0">
              <a:schemeClr val="accent4"/>
            </a:fillRef>
            <a:effectRef idx="0">
              <a:schemeClr val="accent4"/>
            </a:effectRef>
            <a:fontRef idx="minor">
              <a:schemeClr val="tx1"/>
            </a:fontRef>
          </p:style>
        </p:cxnSp>
        <p:cxnSp>
          <p:nvCxnSpPr>
            <p:cNvPr id="15" name="Straight Connector 14">
              <a:extLst>
                <a:ext uri="{FF2B5EF4-FFF2-40B4-BE49-F238E27FC236}">
                  <a16:creationId xmlns:a16="http://schemas.microsoft.com/office/drawing/2014/main" id="{F04FD134-FE95-A8FF-8810-CF593BE130DB}"/>
                </a:ext>
              </a:extLst>
            </p:cNvPr>
            <p:cNvCxnSpPr>
              <a:cxnSpLocks/>
            </p:cNvCxnSpPr>
            <p:nvPr/>
          </p:nvCxnSpPr>
          <p:spPr>
            <a:xfrm>
              <a:off x="7400827" y="1600200"/>
              <a:ext cx="0" cy="4343400"/>
            </a:xfrm>
            <a:prstGeom prst="line">
              <a:avLst/>
            </a:prstGeom>
          </p:spPr>
          <p:style>
            <a:lnRef idx="1">
              <a:schemeClr val="accent4"/>
            </a:lnRef>
            <a:fillRef idx="0">
              <a:schemeClr val="accent4"/>
            </a:fillRef>
            <a:effectRef idx="0">
              <a:schemeClr val="accent4"/>
            </a:effectRef>
            <a:fontRef idx="minor">
              <a:schemeClr val="tx1"/>
            </a:fontRef>
          </p:style>
        </p:cxnSp>
        <p:cxnSp>
          <p:nvCxnSpPr>
            <p:cNvPr id="16" name="Straight Connector 15">
              <a:extLst>
                <a:ext uri="{FF2B5EF4-FFF2-40B4-BE49-F238E27FC236}">
                  <a16:creationId xmlns:a16="http://schemas.microsoft.com/office/drawing/2014/main" id="{DD2E9AF5-8D7E-D300-3045-6DDDA153DE1D}"/>
                </a:ext>
              </a:extLst>
            </p:cNvPr>
            <p:cNvCxnSpPr>
              <a:cxnSpLocks/>
            </p:cNvCxnSpPr>
            <p:nvPr/>
          </p:nvCxnSpPr>
          <p:spPr>
            <a:xfrm>
              <a:off x="6858000" y="1828800"/>
              <a:ext cx="0" cy="3671677"/>
            </a:xfrm>
            <a:prstGeom prst="line">
              <a:avLst/>
            </a:prstGeom>
          </p:spPr>
          <p:style>
            <a:lnRef idx="1">
              <a:schemeClr val="accent4"/>
            </a:lnRef>
            <a:fillRef idx="0">
              <a:schemeClr val="accent4"/>
            </a:fillRef>
            <a:effectRef idx="0">
              <a:schemeClr val="accent4"/>
            </a:effectRef>
            <a:fontRef idx="minor">
              <a:schemeClr val="tx1"/>
            </a:fontRef>
          </p:style>
        </p:cxnSp>
        <p:cxnSp>
          <p:nvCxnSpPr>
            <p:cNvPr id="18" name="Straight Connector 17">
              <a:extLst>
                <a:ext uri="{FF2B5EF4-FFF2-40B4-BE49-F238E27FC236}">
                  <a16:creationId xmlns:a16="http://schemas.microsoft.com/office/drawing/2014/main" id="{F7A70843-29CB-ED2D-F529-ACB2871C466C}"/>
                </a:ext>
              </a:extLst>
            </p:cNvPr>
            <p:cNvCxnSpPr>
              <a:cxnSpLocks/>
            </p:cNvCxnSpPr>
            <p:nvPr/>
          </p:nvCxnSpPr>
          <p:spPr>
            <a:xfrm>
              <a:off x="6590908" y="1865722"/>
              <a:ext cx="0" cy="3671677"/>
            </a:xfrm>
            <a:prstGeom prst="line">
              <a:avLst/>
            </a:prstGeom>
          </p:spPr>
          <p:style>
            <a:lnRef idx="1">
              <a:schemeClr val="accent4"/>
            </a:lnRef>
            <a:fillRef idx="0">
              <a:schemeClr val="accent4"/>
            </a:fillRef>
            <a:effectRef idx="0">
              <a:schemeClr val="accent4"/>
            </a:effectRef>
            <a:fontRef idx="minor">
              <a:schemeClr val="tx1"/>
            </a:fontRef>
          </p:style>
        </p:cxnSp>
        <p:cxnSp>
          <p:nvCxnSpPr>
            <p:cNvPr id="19" name="Straight Connector 18">
              <a:extLst>
                <a:ext uri="{FF2B5EF4-FFF2-40B4-BE49-F238E27FC236}">
                  <a16:creationId xmlns:a16="http://schemas.microsoft.com/office/drawing/2014/main" id="{76160ECA-672E-00AE-C639-A2DB32B215AB}"/>
                </a:ext>
              </a:extLst>
            </p:cNvPr>
            <p:cNvCxnSpPr>
              <a:cxnSpLocks/>
            </p:cNvCxnSpPr>
            <p:nvPr/>
          </p:nvCxnSpPr>
          <p:spPr>
            <a:xfrm>
              <a:off x="7133735" y="1747950"/>
              <a:ext cx="0" cy="3671677"/>
            </a:xfrm>
            <a:prstGeom prst="line">
              <a:avLst/>
            </a:prstGeom>
          </p:spPr>
          <p:style>
            <a:lnRef idx="1">
              <a:schemeClr val="accent4"/>
            </a:lnRef>
            <a:fillRef idx="0">
              <a:schemeClr val="accent4"/>
            </a:fillRef>
            <a:effectRef idx="0">
              <a:schemeClr val="accent4"/>
            </a:effectRef>
            <a:fontRef idx="minor">
              <a:schemeClr val="tx1"/>
            </a:fontRef>
          </p:style>
        </p:cxnSp>
        <p:cxnSp>
          <p:nvCxnSpPr>
            <p:cNvPr id="20" name="Straight Connector 19">
              <a:extLst>
                <a:ext uri="{FF2B5EF4-FFF2-40B4-BE49-F238E27FC236}">
                  <a16:creationId xmlns:a16="http://schemas.microsoft.com/office/drawing/2014/main" id="{0BDFD394-4BBA-7C32-E83A-5652A4B7662E}"/>
                </a:ext>
              </a:extLst>
            </p:cNvPr>
            <p:cNvCxnSpPr>
              <a:cxnSpLocks/>
            </p:cNvCxnSpPr>
            <p:nvPr/>
          </p:nvCxnSpPr>
          <p:spPr>
            <a:xfrm>
              <a:off x="6324600" y="1972888"/>
              <a:ext cx="0" cy="3671677"/>
            </a:xfrm>
            <a:prstGeom prst="line">
              <a:avLst/>
            </a:prstGeom>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09C89A09-2941-52F4-E5AC-4414C1C1D32D}"/>
                </a:ext>
              </a:extLst>
            </p:cNvPr>
            <p:cNvCxnSpPr>
              <a:cxnSpLocks/>
            </p:cNvCxnSpPr>
            <p:nvPr/>
          </p:nvCxnSpPr>
          <p:spPr>
            <a:xfrm>
              <a:off x="6029227" y="2143027"/>
              <a:ext cx="0" cy="3671677"/>
            </a:xfrm>
            <a:prstGeom prst="line">
              <a:avLst/>
            </a:prstGeom>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B332D971-799C-E5A0-374A-61453E627EE8}"/>
                </a:ext>
              </a:extLst>
            </p:cNvPr>
            <p:cNvCxnSpPr>
              <a:cxnSpLocks/>
            </p:cNvCxnSpPr>
            <p:nvPr/>
          </p:nvCxnSpPr>
          <p:spPr>
            <a:xfrm>
              <a:off x="5733854" y="2188861"/>
              <a:ext cx="0" cy="3671677"/>
            </a:xfrm>
            <a:prstGeom prst="line">
              <a:avLst/>
            </a:prstGeom>
          </p:spPr>
          <p:style>
            <a:lnRef idx="1">
              <a:schemeClr val="accent4"/>
            </a:lnRef>
            <a:fillRef idx="0">
              <a:schemeClr val="accent4"/>
            </a:fillRef>
            <a:effectRef idx="0">
              <a:schemeClr val="accent4"/>
            </a:effectRef>
            <a:fontRef idx="minor">
              <a:schemeClr val="tx1"/>
            </a:fontRef>
          </p:style>
        </p:cxnSp>
        <p:cxnSp>
          <p:nvCxnSpPr>
            <p:cNvPr id="23" name="Straight Connector 22">
              <a:extLst>
                <a:ext uri="{FF2B5EF4-FFF2-40B4-BE49-F238E27FC236}">
                  <a16:creationId xmlns:a16="http://schemas.microsoft.com/office/drawing/2014/main" id="{B8188251-D7CF-3BC1-D7D2-A3F3FD43457E}"/>
                </a:ext>
              </a:extLst>
            </p:cNvPr>
            <p:cNvCxnSpPr>
              <a:cxnSpLocks/>
            </p:cNvCxnSpPr>
            <p:nvPr/>
          </p:nvCxnSpPr>
          <p:spPr>
            <a:xfrm>
              <a:off x="5400773" y="2271923"/>
              <a:ext cx="0" cy="2757277"/>
            </a:xfrm>
            <a:prstGeom prst="line">
              <a:avLst/>
            </a:prstGeom>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28E7282C-276D-B393-39E4-B7636455549D}"/>
                </a:ext>
              </a:extLst>
            </p:cNvPr>
            <p:cNvCxnSpPr>
              <a:cxnSpLocks/>
            </p:cNvCxnSpPr>
            <p:nvPr/>
          </p:nvCxnSpPr>
          <p:spPr>
            <a:xfrm>
              <a:off x="5058265" y="2376404"/>
              <a:ext cx="0" cy="2757277"/>
            </a:xfrm>
            <a:prstGeom prst="line">
              <a:avLst/>
            </a:prstGeom>
          </p:spPr>
          <p:style>
            <a:lnRef idx="1">
              <a:schemeClr val="accent4"/>
            </a:lnRef>
            <a:fillRef idx="0">
              <a:schemeClr val="accent4"/>
            </a:fillRef>
            <a:effectRef idx="0">
              <a:schemeClr val="accent4"/>
            </a:effectRef>
            <a:fontRef idx="minor">
              <a:schemeClr val="tx1"/>
            </a:fontRef>
          </p:style>
        </p:cxnSp>
        <p:cxnSp>
          <p:nvCxnSpPr>
            <p:cNvPr id="26" name="Straight Connector 25">
              <a:extLst>
                <a:ext uri="{FF2B5EF4-FFF2-40B4-BE49-F238E27FC236}">
                  <a16:creationId xmlns:a16="http://schemas.microsoft.com/office/drawing/2014/main" id="{80A93E4E-C5B1-0FCF-0776-6C8F4FEB8002}"/>
                </a:ext>
              </a:extLst>
            </p:cNvPr>
            <p:cNvCxnSpPr>
              <a:cxnSpLocks/>
            </p:cNvCxnSpPr>
            <p:nvPr/>
          </p:nvCxnSpPr>
          <p:spPr>
            <a:xfrm>
              <a:off x="4667054" y="2457254"/>
              <a:ext cx="0" cy="2757277"/>
            </a:xfrm>
            <a:prstGeom prst="line">
              <a:avLst/>
            </a:prstGeom>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6C899A28-82AC-60C7-A2B9-B4A262081E4C}"/>
                </a:ext>
              </a:extLst>
            </p:cNvPr>
            <p:cNvCxnSpPr>
              <a:cxnSpLocks/>
            </p:cNvCxnSpPr>
            <p:nvPr/>
          </p:nvCxnSpPr>
          <p:spPr>
            <a:xfrm>
              <a:off x="4248346" y="2544515"/>
              <a:ext cx="0" cy="2757277"/>
            </a:xfrm>
            <a:prstGeom prst="line">
              <a:avLst/>
            </a:prstGeom>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832C8ED8-3ABC-62B7-774E-2306A6294D9E}"/>
                </a:ext>
              </a:extLst>
            </p:cNvPr>
            <p:cNvCxnSpPr>
              <a:cxnSpLocks/>
            </p:cNvCxnSpPr>
            <p:nvPr/>
          </p:nvCxnSpPr>
          <p:spPr>
            <a:xfrm>
              <a:off x="3791146" y="2604547"/>
              <a:ext cx="0" cy="2757277"/>
            </a:xfrm>
            <a:prstGeom prst="line">
              <a:avLst/>
            </a:prstGeom>
          </p:spPr>
          <p:style>
            <a:lnRef idx="1">
              <a:schemeClr val="accent4"/>
            </a:lnRef>
            <a:fillRef idx="0">
              <a:schemeClr val="accent4"/>
            </a:fillRef>
            <a:effectRef idx="0">
              <a:schemeClr val="accent4"/>
            </a:effectRef>
            <a:fontRef idx="minor">
              <a:schemeClr val="tx1"/>
            </a:fontRef>
          </p:style>
        </p:cxnSp>
        <p:cxnSp>
          <p:nvCxnSpPr>
            <p:cNvPr id="29" name="Straight Connector 28">
              <a:extLst>
                <a:ext uri="{FF2B5EF4-FFF2-40B4-BE49-F238E27FC236}">
                  <a16:creationId xmlns:a16="http://schemas.microsoft.com/office/drawing/2014/main" id="{15E88115-790F-7958-736B-BA6E3C67CDD8}"/>
                </a:ext>
              </a:extLst>
            </p:cNvPr>
            <p:cNvCxnSpPr>
              <a:cxnSpLocks/>
            </p:cNvCxnSpPr>
            <p:nvPr/>
          </p:nvCxnSpPr>
          <p:spPr>
            <a:xfrm>
              <a:off x="3267173" y="2652923"/>
              <a:ext cx="0" cy="2757277"/>
            </a:xfrm>
            <a:prstGeom prst="line">
              <a:avLst/>
            </a:prstGeom>
          </p:spPr>
          <p:style>
            <a:lnRef idx="1">
              <a:schemeClr val="accent4"/>
            </a:lnRef>
            <a:fillRef idx="0">
              <a:schemeClr val="accent4"/>
            </a:fillRef>
            <a:effectRef idx="0">
              <a:schemeClr val="accent4"/>
            </a:effectRef>
            <a:fontRef idx="minor">
              <a:schemeClr val="tx1"/>
            </a:fontRef>
          </p:style>
        </p:cxnSp>
      </p:grpSp>
    </p:spTree>
    <p:extLst>
      <p:ext uri="{BB962C8B-B14F-4D97-AF65-F5344CB8AC3E}">
        <p14:creationId xmlns:p14="http://schemas.microsoft.com/office/powerpoint/2010/main" val="74304274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C6B71A69-1A6B-2DAC-7E14-CB6F4FA75142}"/>
              </a:ext>
            </a:extLst>
          </p:cNvPr>
          <p:cNvSpPr txBox="1"/>
          <p:nvPr/>
        </p:nvSpPr>
        <p:spPr>
          <a:xfrm>
            <a:off x="0" y="0"/>
            <a:ext cx="12192000" cy="830997"/>
          </a:xfrm>
          <a:prstGeom prst="rect">
            <a:avLst/>
          </a:prstGeom>
          <a:noFill/>
        </p:spPr>
        <p:txBody>
          <a:bodyPr wrap="square">
            <a:spAutoFit/>
          </a:bodyPr>
          <a:lstStyle/>
          <a:p>
            <a:pPr algn="ctr"/>
            <a:r>
              <a:rPr lang="en-US" sz="2400" b="1" dirty="0">
                <a:solidFill>
                  <a:srgbClr val="0000FF"/>
                </a:solidFill>
                <a:latin typeface="Times New Roman" panose="02020603050405020304" pitchFamily="18" charset="0"/>
                <a:ea typeface="Calibri" panose="020F0502020204030204" pitchFamily="34" charset="0"/>
              </a:rPr>
              <a:t>RELATIONS BETWEEN THE ZFS PARAMETERS OF THE “GIANT SPIN” FOR S=11 AND THE “MICROSCOPIC” HAMILTONIAN</a:t>
            </a:r>
          </a:p>
        </p:txBody>
      </p:sp>
      <p:sp>
        <p:nvSpPr>
          <p:cNvPr id="3" name="Content Placeholder 2">
            <a:extLst>
              <a:ext uri="{FF2B5EF4-FFF2-40B4-BE49-F238E27FC236}">
                <a16:creationId xmlns:a16="http://schemas.microsoft.com/office/drawing/2014/main" id="{401FA784-A12F-0E89-9CA1-664708371DC4}"/>
              </a:ext>
            </a:extLst>
          </p:cNvPr>
          <p:cNvSpPr>
            <a:spLocks noGrp="1"/>
          </p:cNvSpPr>
          <p:nvPr>
            <p:ph idx="1"/>
          </p:nvPr>
        </p:nvSpPr>
        <p:spPr>
          <a:xfrm>
            <a:off x="152400" y="1295400"/>
            <a:ext cx="11887200" cy="5105400"/>
          </a:xfrm>
        </p:spPr>
        <p:txBody>
          <a:bodyPr/>
          <a:lstStyle/>
          <a:p>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The ZFS parameters of th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e Mn(III) and Mn(IV) ions contribute to the ZFS parameters of the coupled S=11 state. In a tensor form, we have:</a:t>
            </a:r>
            <a:br>
              <a:rPr lang="en-US" sz="2400" dirty="0">
                <a:latin typeface="Times New Roman" panose="02020603050405020304" pitchFamily="18" charset="0"/>
                <a:ea typeface="Times New Roman" panose="02020603050405020304" pitchFamily="18" charset="0"/>
                <a:cs typeface="Times New Roman" panose="02020603050405020304" pitchFamily="18" charset="0"/>
              </a:rPr>
            </a:br>
            <a:br>
              <a:rPr lang="en-US" sz="2400" dirty="0">
                <a:latin typeface="Times New Roman" panose="02020603050405020304" pitchFamily="18" charset="0"/>
                <a:ea typeface="Times New Roman" panose="02020603050405020304" pitchFamily="18" charset="0"/>
                <a:cs typeface="Times New Roman" panose="02020603050405020304" pitchFamily="18" charset="0"/>
              </a:rPr>
            </a:b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a:t>
            </a:r>
            <a:r>
              <a:rPr lang="en-US" sz="2400" baseline="-250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S=11</a:t>
            </a:r>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4</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(2/77){</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a:t>
            </a:r>
            <a:r>
              <a:rPr lang="en-US" sz="2400" baseline="-250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Mn</a:t>
            </a:r>
            <a:r>
              <a:rPr lang="en-US" sz="2400" baseline="-250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(III)</a:t>
            </a:r>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+ 2· (1/77)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a:t>
            </a:r>
            <a:r>
              <a:rPr lang="en-US" sz="2400" baseline="-250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Mn</a:t>
            </a:r>
            <a:r>
              <a:rPr lang="en-US" sz="2400" baseline="-250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(IV)</a:t>
            </a:r>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There is no way to determine these individual ions’ tensors in a coupled system. However, the Mn(III) and Mn(IV) ions are conservative about their ZFS. Typical values are like </a:t>
            </a:r>
            <a:b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br>
            <a:r>
              <a:rPr lang="en-US" sz="24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a:t>
            </a:r>
            <a:r>
              <a:rPr lang="en-US" sz="2400" baseline="-250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Mn</a:t>
            </a:r>
            <a:r>
              <a:rPr lang="en-US" sz="2400" baseline="-250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(III)</a:t>
            </a:r>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‒2.84 cm</a:t>
            </a:r>
            <a:r>
              <a:rPr lang="en-US" sz="2400" baseline="300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‒1</a:t>
            </a:r>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E</a:t>
            </a:r>
            <a:r>
              <a:rPr lang="en-US" sz="2400" baseline="-250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Mn</a:t>
            </a:r>
            <a:r>
              <a:rPr lang="en-US" sz="2400" baseline="-250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(III)</a:t>
            </a:r>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=‒0.13 cm</a:t>
            </a:r>
            <a:r>
              <a:rPr lang="en-US" sz="2400" baseline="300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‒1</a:t>
            </a:r>
            <a:r>
              <a:rPr lang="en-US" sz="2400" baseline="300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a:t>
            </a:r>
            <a:r>
              <a:rPr lang="en-US" sz="2400" baseline="-250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Mn</a:t>
            </a:r>
            <a:r>
              <a:rPr lang="en-US" sz="2400" baseline="-250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(IV)</a:t>
            </a:r>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=+0.975 cm</a:t>
            </a:r>
            <a:r>
              <a:rPr lang="en-US" sz="2400" baseline="300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‒1</a:t>
            </a:r>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E</a:t>
            </a:r>
            <a:r>
              <a:rPr lang="en-US" sz="2400" baseline="-250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Mn</a:t>
            </a:r>
            <a:r>
              <a:rPr lang="en-US" sz="2400" baseline="-250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(IV)</a:t>
            </a:r>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=+0.275 cm</a:t>
            </a:r>
            <a:r>
              <a:rPr lang="en-US" sz="2400" baseline="300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‒1</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p>
          <a:p>
            <a:endPar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These D and E pairs may be converted to the tensor components which are then oriented according to the S</a:t>
            </a:r>
            <a:r>
              <a:rPr lang="en-US" sz="2400" baseline="-25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4</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molecular symmetry. The above formula is applied, and the result is diagonalized leading to </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a:t>
            </a:r>
            <a:r>
              <a:rPr lang="en-US" sz="2400" b="1" baseline="-250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S=11 </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‒0.11 cm</a:t>
            </a:r>
            <a:r>
              <a:rPr lang="en-US" sz="2400" b="1" baseline="300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‒1</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and </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E</a:t>
            </a:r>
            <a:r>
              <a:rPr lang="en-US" sz="2400" b="1" baseline="-250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S=11</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0</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b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endParaRPr lang="en-US" dirty="0"/>
          </a:p>
        </p:txBody>
      </p:sp>
    </p:spTree>
    <p:extLst>
      <p:ext uri="{BB962C8B-B14F-4D97-AF65-F5344CB8AC3E}">
        <p14:creationId xmlns:p14="http://schemas.microsoft.com/office/powerpoint/2010/main" val="42452531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821C28A3-98FD-FB4D-0898-B06590B7ED93}"/>
              </a:ext>
            </a:extLst>
          </p:cNvPr>
          <p:cNvSpPr>
            <a:spLocks noGrp="1"/>
          </p:cNvSpPr>
          <p:nvPr>
            <p:ph type="sldNum" sz="quarter" idx="12"/>
          </p:nvPr>
        </p:nvSpPr>
        <p:spPr/>
        <p:txBody>
          <a:bodyPr/>
          <a:lstStyle/>
          <a:p>
            <a:fld id="{088C8628-7E82-440B-B25E-B099E5323DBA}" type="slidenum">
              <a:rPr lang="es-ES" smtClean="0">
                <a:solidFill>
                  <a:prstClr val="black">
                    <a:tint val="75000"/>
                  </a:prstClr>
                </a:solidFill>
              </a:rPr>
              <a:pPr/>
              <a:t>55</a:t>
            </a:fld>
            <a:endParaRPr lang="es-ES">
              <a:solidFill>
                <a:prstClr val="black">
                  <a:tint val="75000"/>
                </a:prstClr>
              </a:solidFill>
            </a:endParaRPr>
          </a:p>
        </p:txBody>
      </p:sp>
      <p:sp>
        <p:nvSpPr>
          <p:cNvPr id="5" name="TextBox 4">
            <a:extLst>
              <a:ext uri="{FF2B5EF4-FFF2-40B4-BE49-F238E27FC236}">
                <a16:creationId xmlns:a16="http://schemas.microsoft.com/office/drawing/2014/main" id="{E09054E2-9C65-39DC-3626-A90E049C1E2E}"/>
              </a:ext>
            </a:extLst>
          </p:cNvPr>
          <p:cNvSpPr txBox="1"/>
          <p:nvPr/>
        </p:nvSpPr>
        <p:spPr>
          <a:xfrm>
            <a:off x="313629" y="210025"/>
            <a:ext cx="12192000" cy="1538883"/>
          </a:xfrm>
          <a:prstGeom prst="rect">
            <a:avLst/>
          </a:prstGeom>
          <a:noFill/>
        </p:spPr>
        <p:txBody>
          <a:bodyPr wrap="square">
            <a:spAutoFit/>
          </a:bodyPr>
          <a:lstStyle/>
          <a:p>
            <a:r>
              <a:rPr lang="en-US" sz="2800" b="1" dirty="0">
                <a:solidFill>
                  <a:srgbClr val="0000FF"/>
                </a:solidFill>
                <a:latin typeface="Times New Roman" panose="02020603050405020304" pitchFamily="18" charset="0"/>
                <a:ea typeface="Calibri" panose="020F0502020204030204" pitchFamily="34" charset="0"/>
              </a:rPr>
              <a:t>CONCLUSIONS</a:t>
            </a:r>
          </a:p>
          <a:p>
            <a:endParaRPr lang="en-US" sz="2800" b="1" dirty="0">
              <a:solidFill>
                <a:srgbClr val="0000FF"/>
              </a:solidFill>
              <a:latin typeface="Times New Roman" panose="02020603050405020304" pitchFamily="18" charset="0"/>
              <a:ea typeface="Calibri" panose="020F0502020204030204" pitchFamily="34" charset="0"/>
            </a:endParaRPr>
          </a:p>
          <a:p>
            <a:endParaRPr lang="en-US" sz="2800" b="1" dirty="0">
              <a:solidFill>
                <a:srgbClr val="0000FF"/>
              </a:solidFill>
              <a:effectLst/>
              <a:latin typeface="Times New Roman" panose="02020603050405020304" pitchFamily="18" charset="0"/>
              <a:ea typeface="Calibri" panose="020F0502020204030204" pitchFamily="34" charset="0"/>
            </a:endParaRPr>
          </a:p>
        </p:txBody>
      </p:sp>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35E65380-7A65-A665-40B0-67840F1D6AD1}"/>
                  </a:ext>
                </a:extLst>
              </p:cNvPr>
              <p:cNvSpPr txBox="1"/>
              <p:nvPr/>
            </p:nvSpPr>
            <p:spPr>
              <a:xfrm>
                <a:off x="313629" y="1066800"/>
                <a:ext cx="11734800" cy="4641207"/>
              </a:xfrm>
              <a:prstGeom prst="rect">
                <a:avLst/>
              </a:prstGeom>
              <a:noFill/>
            </p:spPr>
            <p:txBody>
              <a:bodyPr wrap="square">
                <a:spAutoFit/>
              </a:bodyPr>
              <a:lstStyle/>
              <a:p>
                <a:pPr marL="342900" indent="-342900">
                  <a:buFont typeface="Arial" panose="020B0604020202020204" pitchFamily="34" charset="0"/>
                  <a:buChar char="•"/>
                </a:pPr>
                <a:r>
                  <a:rPr lang="en-US"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The in‒plane and out‒of‒plane exchange integrals were determined from the magnetic susceptibility measurements</a:t>
                </a:r>
                <a:br>
                  <a:rPr lang="en-US"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br>
                <a:endParaRPr lang="en-US"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p>
                <a:pPr marL="342900" indent="-342900">
                  <a:buFont typeface="Arial" panose="020B0604020202020204" pitchFamily="34" charset="0"/>
                  <a:buChar char="•"/>
                </a:pPr>
                <a:r>
                  <a:rPr lang="en-US"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The HFEPR spectra are not in full agreement with the X‒Ray structure as the </a:t>
                </a:r>
                <a:r>
                  <a:rPr lang="en-US" sz="24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E</a:t>
                </a:r>
                <a:r>
                  <a:rPr lang="en-US"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parameter appears to be not equal to 0.</a:t>
                </a:r>
                <a:endParaRPr lang="en-US"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a:p>
                <a:pPr marL="342900" indent="-342900">
                  <a:buFont typeface="Arial" panose="020B0604020202020204" pitchFamily="34" charset="0"/>
                  <a:buChar char="•"/>
                </a:pPr>
                <a:endParaRPr lang="en-US"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p>
                <a:pPr marL="342900" indent="-342900">
                  <a:buFont typeface="Arial" panose="020B0604020202020204" pitchFamily="34" charset="0"/>
                  <a:buChar char="•"/>
                </a:pPr>
                <a:r>
                  <a:rPr lang="en-US"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The presence of the quartic parameters </a:t>
                </a:r>
                <a14:m>
                  <m:oMath xmlns:m="http://schemas.openxmlformats.org/officeDocument/2006/math">
                    <m:sSubSup>
                      <m:sSubSupPr>
                        <m:ctrlPr>
                          <a:rPr lang="en-US" sz="2400" b="1" i="1" smtClean="0">
                            <a:solidFill>
                              <a:srgbClr val="FF0000"/>
                            </a:solidFill>
                            <a:latin typeface="Cambria Math" panose="02040503050406030204" pitchFamily="18" charset="0"/>
                          </a:rPr>
                        </m:ctrlPr>
                      </m:sSubSupPr>
                      <m:e>
                        <m:r>
                          <a:rPr lang="en-US" sz="2400" b="1" i="1" smtClean="0">
                            <a:solidFill>
                              <a:srgbClr val="FF0000"/>
                            </a:solidFill>
                            <a:latin typeface="Cambria Math" panose="02040503050406030204" pitchFamily="18" charset="0"/>
                          </a:rPr>
                          <m:t>𝑩</m:t>
                        </m:r>
                      </m:e>
                      <m:sub>
                        <m:r>
                          <a:rPr lang="en-US" sz="2400" b="1" i="1" smtClean="0">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𝟒</m:t>
                        </m:r>
                      </m:sub>
                      <m:sup>
                        <m:r>
                          <a:rPr lang="en-US" sz="2400" b="1" i="1" smtClean="0">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𝟎</m:t>
                        </m:r>
                      </m:sup>
                    </m:sSubSup>
                  </m:oMath>
                </a14:m>
                <a:r>
                  <a:rPr lang="en-US"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and </a:t>
                </a:r>
                <a14:m>
                  <m:oMath xmlns:m="http://schemas.openxmlformats.org/officeDocument/2006/math">
                    <m:sSubSup>
                      <m:sSubSupPr>
                        <m:ctrlPr>
                          <a:rPr lang="en-US" sz="2400" b="1" i="1">
                            <a:solidFill>
                              <a:srgbClr val="FF0000"/>
                            </a:solidFill>
                            <a:latin typeface="Cambria Math" panose="02040503050406030204" pitchFamily="18" charset="0"/>
                          </a:rPr>
                        </m:ctrlPr>
                      </m:sSubSupPr>
                      <m:e>
                        <m:r>
                          <a:rPr lang="en-US" sz="2400" b="1" i="1">
                            <a:solidFill>
                              <a:srgbClr val="FF0000"/>
                            </a:solidFill>
                            <a:latin typeface="Cambria Math" panose="02040503050406030204" pitchFamily="18" charset="0"/>
                          </a:rPr>
                          <m:t>𝑩</m:t>
                        </m:r>
                      </m:e>
                      <m:sub>
                        <m:r>
                          <a:rPr lang="en-US" sz="2400" b="1" i="1">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𝟒</m:t>
                        </m:r>
                      </m:sub>
                      <m:sup>
                        <m:r>
                          <a:rPr lang="en-US" sz="2400" b="1" i="1" smtClean="0">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𝟒</m:t>
                        </m:r>
                      </m:sup>
                    </m:sSubSup>
                  </m:oMath>
                </a14:m>
                <a:r>
                  <a:rPr lang="en-US"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has been proven by the HFEPR spectra and the </a:t>
                </a:r>
                <a:r>
                  <a:rPr lang="en-US" sz="24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Cantilever Torque Magnetometry </a:t>
                </a:r>
                <a:endParaRPr lang="en-US" sz="2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a:p>
                <a:pPr marL="342900" indent="-342900">
                  <a:buFont typeface="Arial" panose="020B0604020202020204" pitchFamily="34" charset="0"/>
                  <a:buChar char="•"/>
                </a:pPr>
                <a:endParaRPr lang="en-US"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p>
                <a:endParaRPr lang="en-US" sz="2400" b="1"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p>
                <a:endParaRPr lang="en-US" sz="2400" b="1"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p:txBody>
          </p:sp>
        </mc:Choice>
        <mc:Fallback xmlns="">
          <p:sp>
            <p:nvSpPr>
              <p:cNvPr id="6" name="TextBox 5">
                <a:extLst>
                  <a:ext uri="{FF2B5EF4-FFF2-40B4-BE49-F238E27FC236}">
                    <a16:creationId xmlns:a16="http://schemas.microsoft.com/office/drawing/2014/main" id="{35E65380-7A65-A665-40B0-67840F1D6AD1}"/>
                  </a:ext>
                </a:extLst>
              </p:cNvPr>
              <p:cNvSpPr txBox="1">
                <a:spLocks noRot="1" noChangeAspect="1" noMove="1" noResize="1" noEditPoints="1" noAdjustHandles="1" noChangeArrowheads="1" noChangeShapeType="1" noTextEdit="1"/>
              </p:cNvSpPr>
              <p:nvPr/>
            </p:nvSpPr>
            <p:spPr>
              <a:xfrm>
                <a:off x="313629" y="1066800"/>
                <a:ext cx="11734800" cy="4641207"/>
              </a:xfrm>
              <a:prstGeom prst="rect">
                <a:avLst/>
              </a:prstGeom>
              <a:blipFill>
                <a:blip r:embed="rId2"/>
                <a:stretch>
                  <a:fillRect l="-675" t="-1051"/>
                </a:stretch>
              </a:blipFill>
            </p:spPr>
            <p:txBody>
              <a:bodyPr/>
              <a:lstStyle/>
              <a:p>
                <a:r>
                  <a:rPr lang="en-US">
                    <a:noFill/>
                  </a:rPr>
                  <a:t> </a:t>
                </a:r>
              </a:p>
            </p:txBody>
          </p:sp>
        </mc:Fallback>
      </mc:AlternateContent>
      <p:pic>
        <p:nvPicPr>
          <p:cNvPr id="8" name="Picture 2" descr="The National High Magnetic Field Laboratory">
            <a:extLst>
              <a:ext uri="{FF2B5EF4-FFF2-40B4-BE49-F238E27FC236}">
                <a16:creationId xmlns:a16="http://schemas.microsoft.com/office/drawing/2014/main" id="{247451BC-B2FB-3B79-AC34-9E6A9831F235}"/>
              </a:ext>
            </a:extLst>
          </p:cNvPr>
          <p:cNvPicPr>
            <a:picLocks noChangeAspect="1" noChangeArrowheads="1"/>
          </p:cNvPicPr>
          <p:nvPr/>
        </p:nvPicPr>
        <p:blipFill>
          <a:blip r:embed="rId3" cstate="print"/>
          <a:srcRect r="11325"/>
          <a:stretch>
            <a:fillRect/>
          </a:stretch>
        </p:blipFill>
        <p:spPr bwMode="auto">
          <a:xfrm>
            <a:off x="9782757" y="5976799"/>
            <a:ext cx="2264101" cy="719837"/>
          </a:xfrm>
          <a:prstGeom prst="rect">
            <a:avLst/>
          </a:prstGeom>
          <a:solidFill>
            <a:schemeClr val="bg1"/>
          </a:solidFill>
        </p:spPr>
      </p:pic>
      <p:sp>
        <p:nvSpPr>
          <p:cNvPr id="12" name="TextBox 11">
            <a:extLst>
              <a:ext uri="{FF2B5EF4-FFF2-40B4-BE49-F238E27FC236}">
                <a16:creationId xmlns:a16="http://schemas.microsoft.com/office/drawing/2014/main" id="{D90D6BF2-95AE-F38E-D39B-EA218405EAD3}"/>
              </a:ext>
            </a:extLst>
          </p:cNvPr>
          <p:cNvSpPr txBox="1">
            <a:spLocks noChangeArrowheads="1"/>
          </p:cNvSpPr>
          <p:nvPr/>
        </p:nvSpPr>
        <p:spPr>
          <a:xfrm>
            <a:off x="4343400" y="6352533"/>
            <a:ext cx="3206560" cy="443263"/>
          </a:xfrm>
          <a:prstGeom prst="rect">
            <a:avLst/>
          </a:prstGeom>
          <a:solidFill>
            <a:sysClr val="window" lastClr="FFFFFF"/>
          </a:solidFill>
        </p:spPr>
        <p:txBody>
          <a:bodyPr vert="horz" wrap="square" lIns="36576" tIns="18288" rIns="36576" bIns="18288" rtlCol="0">
            <a:spAutoFit/>
          </a:bodyPr>
          <a:lstStyle>
            <a:defPPr>
              <a:defRPr lang="en-US"/>
            </a:defPPr>
            <a:lvl1pPr marL="0" indent="0" algn="ctr" defTabSz="914400" rtl="0" eaLnBrk="1" fontAlgn="base" latinLnBrk="0" hangingPunct="1">
              <a:spcBef>
                <a:spcPct val="20000"/>
              </a:spcBef>
              <a:spcAft>
                <a:spcPct val="0"/>
              </a:spcAft>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fontAlgn="base" latinLnBrk="0" hangingPunct="1">
              <a:spcBef>
                <a:spcPct val="20000"/>
              </a:spcBef>
              <a:spcAft>
                <a:spcPct val="0"/>
              </a:spcAft>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fontAlgn="base" latinLnBrk="0" hangingPunct="1">
              <a:spcBef>
                <a:spcPct val="20000"/>
              </a:spcBef>
              <a:spcAft>
                <a:spcPct val="0"/>
              </a:spcAft>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fontAlgn="base" latinLnBrk="0" hangingPunct="1">
              <a:spcBef>
                <a:spcPct val="20000"/>
              </a:spcBef>
              <a:spcAft>
                <a:spcPct val="0"/>
              </a:spcAft>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fontAlgn="base" latinLnBrk="0" hangingPunct="1">
              <a:spcBef>
                <a:spcPct val="20000"/>
              </a:spcBef>
              <a:spcAft>
                <a:spcPct val="0"/>
              </a:spcAft>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marL="450215" indent="-450215">
              <a:lnSpc>
                <a:spcPct val="150000"/>
              </a:lnSpc>
              <a:spcBef>
                <a:spcPts val="0"/>
              </a:spcBef>
              <a:spcAft>
                <a:spcPts val="0"/>
              </a:spcAft>
            </a:pPr>
            <a:r>
              <a:rPr lang="en-US" sz="2000" u="sng" dirty="0" err="1">
                <a:solidFill>
                  <a:schemeClr val="tx1"/>
                </a:solidFill>
                <a:effectLst/>
                <a:latin typeface="Times New Roman" panose="02020603050405020304" pitchFamily="18" charset="0"/>
                <a:ea typeface="MS Mincho" panose="02020609040205080304" pitchFamily="49" charset="-128"/>
              </a:rPr>
              <a:t>Wrocław</a:t>
            </a:r>
            <a:r>
              <a:rPr lang="en-US" sz="2000" u="sng" dirty="0">
                <a:solidFill>
                  <a:schemeClr val="tx1"/>
                </a:solidFill>
                <a:effectLst/>
                <a:latin typeface="Times New Roman" panose="02020603050405020304" pitchFamily="18" charset="0"/>
                <a:ea typeface="MS Mincho" panose="02020609040205080304" pitchFamily="49" charset="-128"/>
              </a:rPr>
              <a:t>, </a:t>
            </a:r>
            <a:r>
              <a:rPr lang="en-US" sz="2000" u="sng" dirty="0">
                <a:solidFill>
                  <a:schemeClr val="tx1"/>
                </a:solidFill>
                <a:latin typeface="Times New Roman" panose="02020603050405020304" pitchFamily="18" charset="0"/>
                <a:ea typeface="MS Mincho" panose="02020609040205080304" pitchFamily="49" charset="-128"/>
              </a:rPr>
              <a:t>8 </a:t>
            </a:r>
            <a:r>
              <a:rPr lang="en-US" sz="2000" u="sng" dirty="0" err="1">
                <a:solidFill>
                  <a:schemeClr val="tx1"/>
                </a:solidFill>
                <a:latin typeface="Times New Roman" panose="02020603050405020304" pitchFamily="18" charset="0"/>
                <a:ea typeface="MS Mincho" panose="02020609040205080304" pitchFamily="49" charset="-128"/>
              </a:rPr>
              <a:t>września</a:t>
            </a:r>
            <a:r>
              <a:rPr lang="en-US" sz="2000" u="sng" dirty="0">
                <a:solidFill>
                  <a:schemeClr val="tx1"/>
                </a:solidFill>
                <a:latin typeface="Times New Roman" panose="02020603050405020304" pitchFamily="18" charset="0"/>
                <a:ea typeface="MS Mincho" panose="02020609040205080304" pitchFamily="49" charset="-128"/>
              </a:rPr>
              <a:t> </a:t>
            </a:r>
            <a:r>
              <a:rPr lang="en-US" sz="2000" u="sng" dirty="0">
                <a:solidFill>
                  <a:schemeClr val="tx1"/>
                </a:solidFill>
                <a:effectLst/>
                <a:latin typeface="Times New Roman" panose="02020603050405020304" pitchFamily="18" charset="0"/>
                <a:ea typeface="MS Mincho" panose="02020609040205080304" pitchFamily="49" charset="-128"/>
              </a:rPr>
              <a:t>2025</a:t>
            </a:r>
            <a:endParaRPr lang="en-US" sz="2000" i="1" dirty="0">
              <a:solidFill>
                <a:schemeClr val="tx1"/>
              </a:solidFill>
              <a:latin typeface="Times New Roman" pitchFamily="18" charset="0"/>
              <a:cs typeface="Times New Roman" pitchFamily="18" charset="0"/>
            </a:endParaRPr>
          </a:p>
        </p:txBody>
      </p:sp>
      <p:pic>
        <p:nvPicPr>
          <p:cNvPr id="13" name="Picture 12" descr="FSU_Seal_RGB.png">
            <a:extLst>
              <a:ext uri="{FF2B5EF4-FFF2-40B4-BE49-F238E27FC236}">
                <a16:creationId xmlns:a16="http://schemas.microsoft.com/office/drawing/2014/main" id="{A8F710D0-3AA9-A03B-7020-8AFDD9982B6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382000" y="5858886"/>
            <a:ext cx="822315" cy="822315"/>
          </a:xfrm>
          <a:prstGeom prst="rect">
            <a:avLst/>
          </a:prstGeom>
        </p:spPr>
      </p:pic>
      <p:pic>
        <p:nvPicPr>
          <p:cNvPr id="14" name="Picture 8" descr="nsf_logo">
            <a:extLst>
              <a:ext uri="{FF2B5EF4-FFF2-40B4-BE49-F238E27FC236}">
                <a16:creationId xmlns:a16="http://schemas.microsoft.com/office/drawing/2014/main" id="{67673B0D-7EDA-3BB8-0821-81B20AF02F26}"/>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45142" y="6000346"/>
            <a:ext cx="3888939" cy="704374"/>
          </a:xfrm>
          <a:prstGeom prst="rect">
            <a:avLst/>
          </a:prstGeom>
          <a:solidFill>
            <a:schemeClr val="bg1"/>
          </a:solidFill>
        </p:spPr>
      </p:pic>
    </p:spTree>
    <p:extLst>
      <p:ext uri="{BB962C8B-B14F-4D97-AF65-F5344CB8AC3E}">
        <p14:creationId xmlns:p14="http://schemas.microsoft.com/office/powerpoint/2010/main" val="407876479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2BAE83-F723-C64E-ABB1-2AD20A0CDC62}"/>
              </a:ext>
            </a:extLst>
          </p:cNvPr>
          <p:cNvSpPr>
            <a:spLocks noGrp="1"/>
          </p:cNvSpPr>
          <p:nvPr>
            <p:ph type="title"/>
          </p:nvPr>
        </p:nvSpPr>
        <p:spPr>
          <a:xfrm>
            <a:off x="5181600" y="274638"/>
            <a:ext cx="6934200" cy="1143000"/>
          </a:xfrm>
        </p:spPr>
        <p:txBody>
          <a:bodyPr>
            <a:noAutofit/>
          </a:bodyPr>
          <a:lstStyle/>
          <a:p>
            <a:r>
              <a:rPr lang="en-US" sz="3200" b="1" dirty="0">
                <a:solidFill>
                  <a:srgbClr val="0000FF"/>
                </a:solidFill>
              </a:rPr>
              <a:t>Unusual spectra of </a:t>
            </a:r>
            <a:r>
              <a:rPr lang="en-US" sz="3200" b="1" dirty="0">
                <a:solidFill>
                  <a:srgbClr val="0000FF"/>
                </a:solidFill>
                <a:latin typeface="Calibri" panose="020F0502020204030204" pitchFamily="34" charset="0"/>
                <a:ea typeface="Calibri" panose="020F0502020204030204" pitchFamily="34" charset="0"/>
                <a:cs typeface="Times New Roman" panose="02020603050405020304" pitchFamily="18" charset="0"/>
              </a:rPr>
              <a:t>[Ni(</a:t>
            </a:r>
            <a:r>
              <a:rPr lang="en-US" sz="3200" b="1" dirty="0" err="1">
                <a:solidFill>
                  <a:srgbClr val="0000FF"/>
                </a:solidFill>
                <a:latin typeface="Calibri" panose="020F0502020204030204" pitchFamily="34" charset="0"/>
                <a:ea typeface="Calibri" panose="020F0502020204030204" pitchFamily="34" charset="0"/>
                <a:cs typeface="Times New Roman" panose="02020603050405020304" pitchFamily="18" charset="0"/>
              </a:rPr>
              <a:t>pypz</a:t>
            </a:r>
            <a:r>
              <a:rPr lang="en-US" sz="3200" b="1" dirty="0">
                <a:solidFill>
                  <a:srgbClr val="0000FF"/>
                </a:solidFill>
                <a:latin typeface="Calibri" panose="020F0502020204030204" pitchFamily="34" charset="0"/>
                <a:ea typeface="Calibri" panose="020F0502020204030204" pitchFamily="34" charset="0"/>
                <a:cs typeface="Times New Roman" panose="02020603050405020304" pitchFamily="18" charset="0"/>
              </a:rPr>
              <a:t>)(</a:t>
            </a:r>
            <a:r>
              <a:rPr lang="en-US" sz="3200" b="1" dirty="0" err="1">
                <a:solidFill>
                  <a:srgbClr val="0000FF"/>
                </a:solidFill>
                <a:latin typeface="Calibri" panose="020F0502020204030204" pitchFamily="34" charset="0"/>
                <a:ea typeface="Calibri" panose="020F0502020204030204" pitchFamily="34" charset="0"/>
                <a:cs typeface="Times New Roman" panose="02020603050405020304" pitchFamily="18" charset="0"/>
              </a:rPr>
              <a:t>dca</a:t>
            </a:r>
            <a:r>
              <a:rPr lang="en-US" sz="3200" b="1" dirty="0">
                <a:solidFill>
                  <a:srgbClr val="0000FF"/>
                </a:solidFill>
                <a:latin typeface="Calibri" panose="020F0502020204030204" pitchFamily="34" charset="0"/>
                <a:ea typeface="Calibri" panose="020F0502020204030204" pitchFamily="34" charset="0"/>
                <a:cs typeface="Times New Roman" panose="02020603050405020304" pitchFamily="18" charset="0"/>
              </a:rPr>
              <a:t>)(H</a:t>
            </a:r>
            <a:r>
              <a:rPr lang="en-US" sz="3200" b="1" baseline="-25000" dirty="0">
                <a:solidFill>
                  <a:srgbClr val="0000FF"/>
                </a:solidFill>
                <a:latin typeface="Calibri" panose="020F0502020204030204" pitchFamily="34" charset="0"/>
                <a:ea typeface="Calibri" panose="020F0502020204030204" pitchFamily="34" charset="0"/>
                <a:cs typeface="Times New Roman" panose="02020603050405020304" pitchFamily="18" charset="0"/>
              </a:rPr>
              <a:t>2</a:t>
            </a:r>
            <a:r>
              <a:rPr lang="en-US" sz="3200" b="1" dirty="0">
                <a:solidFill>
                  <a:srgbClr val="0000FF"/>
                </a:solidFill>
                <a:latin typeface="Calibri" panose="020F0502020204030204" pitchFamily="34" charset="0"/>
                <a:ea typeface="Calibri" panose="020F0502020204030204" pitchFamily="34" charset="0"/>
                <a:cs typeface="Times New Roman" panose="02020603050405020304" pitchFamily="18" charset="0"/>
              </a:rPr>
              <a:t>O)]</a:t>
            </a:r>
            <a:r>
              <a:rPr lang="en-US" sz="3200" b="1" baseline="-25000" dirty="0">
                <a:solidFill>
                  <a:srgbClr val="0000FF"/>
                </a:solidFill>
                <a:latin typeface="Calibri" panose="020F0502020204030204" pitchFamily="34" charset="0"/>
                <a:ea typeface="Calibri" panose="020F0502020204030204" pitchFamily="34" charset="0"/>
                <a:cs typeface="Times New Roman" panose="02020603050405020304" pitchFamily="18" charset="0"/>
              </a:rPr>
              <a:t>n</a:t>
            </a:r>
            <a:r>
              <a:rPr lang="en-US" sz="3200" b="1" dirty="0">
                <a:solidFill>
                  <a:srgbClr val="0000FF"/>
                </a:solidFill>
                <a:latin typeface="Calibri" panose="020F0502020204030204" pitchFamily="34" charset="0"/>
                <a:ea typeface="Calibri" panose="020F0502020204030204" pitchFamily="34" charset="0"/>
                <a:cs typeface="Times New Roman" panose="02020603050405020304" pitchFamily="18" charset="0"/>
              </a:rPr>
              <a:t>·(</a:t>
            </a:r>
            <a:r>
              <a:rPr lang="en-US" sz="3200" b="1" dirty="0" err="1">
                <a:solidFill>
                  <a:srgbClr val="0000FF"/>
                </a:solidFill>
                <a:latin typeface="Calibri" panose="020F0502020204030204" pitchFamily="34" charset="0"/>
                <a:ea typeface="Calibri" panose="020F0502020204030204" pitchFamily="34" charset="0"/>
                <a:cs typeface="Times New Roman" panose="02020603050405020304" pitchFamily="18" charset="0"/>
              </a:rPr>
              <a:t>dca</a:t>
            </a:r>
            <a:r>
              <a:rPr lang="en-US" sz="3200" b="1" dirty="0">
                <a:solidFill>
                  <a:srgbClr val="0000FF"/>
                </a:solidFill>
                <a:latin typeface="Calibri" panose="020F0502020204030204" pitchFamily="34" charset="0"/>
                <a:ea typeface="Calibri" panose="020F0502020204030204" pitchFamily="34" charset="0"/>
                <a:cs typeface="Times New Roman" panose="02020603050405020304" pitchFamily="18" charset="0"/>
              </a:rPr>
              <a:t>)</a:t>
            </a:r>
            <a:r>
              <a:rPr lang="en-US" sz="3200" b="1" baseline="-25000" dirty="0">
                <a:solidFill>
                  <a:srgbClr val="0000FF"/>
                </a:solidFill>
                <a:latin typeface="Calibri" panose="020F0502020204030204" pitchFamily="34" charset="0"/>
                <a:ea typeface="Calibri" panose="020F0502020204030204" pitchFamily="34" charset="0"/>
                <a:cs typeface="Times New Roman" panose="02020603050405020304" pitchFamily="18" charset="0"/>
              </a:rPr>
              <a:t>n</a:t>
            </a:r>
            <a:endParaRPr lang="en-US" sz="3200" b="1" dirty="0">
              <a:solidFill>
                <a:srgbClr val="0000FF"/>
              </a:solidFill>
            </a:endParaRPr>
          </a:p>
        </p:txBody>
      </p:sp>
      <p:sp>
        <p:nvSpPr>
          <p:cNvPr id="4" name="Slide Number Placeholder 3">
            <a:extLst>
              <a:ext uri="{FF2B5EF4-FFF2-40B4-BE49-F238E27FC236}">
                <a16:creationId xmlns:a16="http://schemas.microsoft.com/office/drawing/2014/main" id="{2DD59537-DE83-79C7-0683-1EC6CDF02024}"/>
              </a:ext>
            </a:extLst>
          </p:cNvPr>
          <p:cNvSpPr>
            <a:spLocks noGrp="1"/>
          </p:cNvSpPr>
          <p:nvPr>
            <p:ph type="sldNum" sz="quarter" idx="12"/>
          </p:nvPr>
        </p:nvSpPr>
        <p:spPr/>
        <p:txBody>
          <a:bodyPr/>
          <a:lstStyle/>
          <a:p>
            <a:fld id="{088C8628-7E82-440B-B25E-B099E5323DBA}" type="slidenum">
              <a:rPr lang="es-ES" smtClean="0">
                <a:solidFill>
                  <a:prstClr val="black">
                    <a:tint val="75000"/>
                  </a:prstClr>
                </a:solidFill>
              </a:rPr>
              <a:pPr/>
              <a:t>56</a:t>
            </a:fld>
            <a:endParaRPr lang="es-ES">
              <a:solidFill>
                <a:prstClr val="black">
                  <a:tint val="75000"/>
                </a:prstClr>
              </a:solidFill>
            </a:endParaRPr>
          </a:p>
        </p:txBody>
      </p:sp>
      <p:pic>
        <p:nvPicPr>
          <p:cNvPr id="5" name="Picture 4">
            <a:extLst>
              <a:ext uri="{FF2B5EF4-FFF2-40B4-BE49-F238E27FC236}">
                <a16:creationId xmlns:a16="http://schemas.microsoft.com/office/drawing/2014/main" id="{325CD2C8-F517-5184-7606-E81FA874C3DF}"/>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10081" t="15768" r="27263" b="21016"/>
          <a:stretch/>
        </p:blipFill>
        <p:spPr bwMode="auto">
          <a:xfrm>
            <a:off x="76200" y="274638"/>
            <a:ext cx="4975498" cy="4602162"/>
          </a:xfrm>
          <a:prstGeom prst="rect">
            <a:avLst/>
          </a:prstGeom>
          <a:noFill/>
          <a:ln>
            <a:noFill/>
          </a:ln>
          <a:extLst>
            <a:ext uri="{53640926-AAD7-44D8-BBD7-CCE9431645EC}">
              <a14:shadowObscured xmlns:a14="http://schemas.microsoft.com/office/drawing/2010/main"/>
            </a:ext>
          </a:extLst>
        </p:spPr>
      </p:pic>
      <p:pic>
        <p:nvPicPr>
          <p:cNvPr id="6" name="Obraz 2020549172">
            <a:extLst>
              <a:ext uri="{FF2B5EF4-FFF2-40B4-BE49-F238E27FC236}">
                <a16:creationId xmlns:a16="http://schemas.microsoft.com/office/drawing/2014/main" id="{F5005E9D-B871-47D4-DDE1-5FDADE5906E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757" r="7318"/>
          <a:stretch/>
        </p:blipFill>
        <p:spPr bwMode="auto">
          <a:xfrm>
            <a:off x="5970223" y="1761530"/>
            <a:ext cx="5602238" cy="2895600"/>
          </a:xfrm>
          <a:prstGeom prst="rect">
            <a:avLst/>
          </a:prstGeom>
          <a:noFill/>
          <a:ln>
            <a:noFill/>
          </a:ln>
          <a:extLst>
            <a:ext uri="{53640926-AAD7-44D8-BBD7-CCE9431645EC}">
              <a14:shadowObscured xmlns:a14="http://schemas.microsoft.com/office/drawing/2010/main"/>
            </a:ext>
          </a:extLst>
        </p:spPr>
      </p:pic>
      <p:sp>
        <p:nvSpPr>
          <p:cNvPr id="8" name="TextBox 7">
            <a:extLst>
              <a:ext uri="{FF2B5EF4-FFF2-40B4-BE49-F238E27FC236}">
                <a16:creationId xmlns:a16="http://schemas.microsoft.com/office/drawing/2014/main" id="{18BDA70C-A375-DCC0-ADE3-393A60CD90AD}"/>
              </a:ext>
            </a:extLst>
          </p:cNvPr>
          <p:cNvSpPr txBox="1"/>
          <p:nvPr/>
        </p:nvSpPr>
        <p:spPr>
          <a:xfrm>
            <a:off x="7696200" y="5210632"/>
            <a:ext cx="3683000" cy="430887"/>
          </a:xfrm>
          <a:prstGeom prst="rect">
            <a:avLst/>
          </a:prstGeom>
          <a:noFill/>
        </p:spPr>
        <p:txBody>
          <a:bodyPr wrap="square">
            <a:spAutoFit/>
          </a:bodyPr>
          <a:lstStyle/>
          <a:p>
            <a:r>
              <a:rPr lang="en-US" sz="2200" dirty="0">
                <a:effectLst/>
                <a:latin typeface="Calibri" panose="020F0502020204030204" pitchFamily="34" charset="0"/>
                <a:ea typeface="Calibri" panose="020F0502020204030204" pitchFamily="34" charset="0"/>
                <a:cs typeface="Times New Roman" panose="02020603050405020304" pitchFamily="18" charset="0"/>
              </a:rPr>
              <a:t>[Ni(</a:t>
            </a:r>
            <a:r>
              <a:rPr lang="en-US" sz="2200" dirty="0" err="1">
                <a:effectLst/>
                <a:latin typeface="Calibri" panose="020F0502020204030204" pitchFamily="34" charset="0"/>
                <a:ea typeface="Calibri" panose="020F0502020204030204" pitchFamily="34" charset="0"/>
                <a:cs typeface="Times New Roman" panose="02020603050405020304" pitchFamily="18" charset="0"/>
              </a:rPr>
              <a:t>pypz</a:t>
            </a:r>
            <a:r>
              <a:rPr lang="en-US" sz="2200" dirty="0">
                <a:effectLst/>
                <a:latin typeface="Calibri" panose="020F0502020204030204" pitchFamily="34" charset="0"/>
                <a:ea typeface="Calibri" panose="020F0502020204030204" pitchFamily="34" charset="0"/>
                <a:cs typeface="Times New Roman" panose="02020603050405020304" pitchFamily="18" charset="0"/>
              </a:rPr>
              <a:t>)(</a:t>
            </a:r>
            <a:r>
              <a:rPr lang="en-US" sz="2200" dirty="0" err="1">
                <a:effectLst/>
                <a:latin typeface="Calibri" panose="020F0502020204030204" pitchFamily="34" charset="0"/>
                <a:ea typeface="Calibri" panose="020F0502020204030204" pitchFamily="34" charset="0"/>
                <a:cs typeface="Times New Roman" panose="02020603050405020304" pitchFamily="18" charset="0"/>
              </a:rPr>
              <a:t>dca</a:t>
            </a:r>
            <a:r>
              <a:rPr lang="en-US" sz="2200" dirty="0">
                <a:effectLst/>
                <a:latin typeface="Calibri" panose="020F0502020204030204" pitchFamily="34" charset="0"/>
                <a:ea typeface="Calibri" panose="020F0502020204030204" pitchFamily="34" charset="0"/>
                <a:cs typeface="Times New Roman" panose="02020603050405020304" pitchFamily="18" charset="0"/>
              </a:rPr>
              <a:t>)(H</a:t>
            </a:r>
            <a:r>
              <a:rPr lang="en-US" sz="2200" baseline="-25000" dirty="0">
                <a:effectLst/>
                <a:latin typeface="Calibri" panose="020F0502020204030204" pitchFamily="34" charset="0"/>
                <a:ea typeface="Calibri" panose="020F0502020204030204" pitchFamily="34" charset="0"/>
                <a:cs typeface="Times New Roman" panose="02020603050405020304" pitchFamily="18" charset="0"/>
              </a:rPr>
              <a:t>2</a:t>
            </a:r>
            <a:r>
              <a:rPr lang="en-US" sz="2200" dirty="0">
                <a:effectLst/>
                <a:latin typeface="Calibri" panose="020F0502020204030204" pitchFamily="34" charset="0"/>
                <a:ea typeface="Calibri" panose="020F0502020204030204" pitchFamily="34" charset="0"/>
                <a:cs typeface="Times New Roman" panose="02020603050405020304" pitchFamily="18" charset="0"/>
              </a:rPr>
              <a:t>O)]</a:t>
            </a:r>
            <a:r>
              <a:rPr lang="en-US" sz="2200" baseline="-25000" dirty="0">
                <a:effectLst/>
                <a:latin typeface="Calibri" panose="020F0502020204030204" pitchFamily="34" charset="0"/>
                <a:ea typeface="Calibri" panose="020F0502020204030204" pitchFamily="34" charset="0"/>
                <a:cs typeface="Times New Roman" panose="02020603050405020304" pitchFamily="18" charset="0"/>
              </a:rPr>
              <a:t>n</a:t>
            </a:r>
            <a:r>
              <a:rPr lang="en-US" sz="2200" dirty="0">
                <a:effectLst/>
                <a:latin typeface="Calibri" panose="020F0502020204030204" pitchFamily="34" charset="0"/>
                <a:ea typeface="Calibri" panose="020F0502020204030204" pitchFamily="34" charset="0"/>
                <a:cs typeface="Times New Roman" panose="02020603050405020304" pitchFamily="18" charset="0"/>
              </a:rPr>
              <a:t>·(</a:t>
            </a:r>
            <a:r>
              <a:rPr lang="en-US" sz="2200" dirty="0" err="1">
                <a:effectLst/>
                <a:latin typeface="Calibri" panose="020F0502020204030204" pitchFamily="34" charset="0"/>
                <a:ea typeface="Calibri" panose="020F0502020204030204" pitchFamily="34" charset="0"/>
                <a:cs typeface="Times New Roman" panose="02020603050405020304" pitchFamily="18" charset="0"/>
              </a:rPr>
              <a:t>dca</a:t>
            </a:r>
            <a:r>
              <a:rPr lang="en-US" sz="2200" dirty="0">
                <a:effectLst/>
                <a:latin typeface="Calibri" panose="020F0502020204030204" pitchFamily="34" charset="0"/>
                <a:ea typeface="Calibri" panose="020F0502020204030204" pitchFamily="34" charset="0"/>
                <a:cs typeface="Times New Roman" panose="02020603050405020304" pitchFamily="18" charset="0"/>
              </a:rPr>
              <a:t>)</a:t>
            </a:r>
            <a:r>
              <a:rPr lang="en-US" sz="2200" baseline="-25000" dirty="0">
                <a:effectLst/>
                <a:latin typeface="Calibri" panose="020F0502020204030204" pitchFamily="34" charset="0"/>
                <a:ea typeface="Calibri" panose="020F0502020204030204" pitchFamily="34" charset="0"/>
                <a:cs typeface="Times New Roman" panose="02020603050405020304" pitchFamily="18" charset="0"/>
              </a:rPr>
              <a:t>n</a:t>
            </a:r>
            <a:endParaRPr lang="en-US" sz="2200" baseline="-25000" dirty="0"/>
          </a:p>
        </p:txBody>
      </p:sp>
      <p:sp>
        <p:nvSpPr>
          <p:cNvPr id="10" name="TextBox 9">
            <a:extLst>
              <a:ext uri="{FF2B5EF4-FFF2-40B4-BE49-F238E27FC236}">
                <a16:creationId xmlns:a16="http://schemas.microsoft.com/office/drawing/2014/main" id="{56B875BB-C6BC-13D7-2631-5872ACBC10E6}"/>
              </a:ext>
            </a:extLst>
          </p:cNvPr>
          <p:cNvSpPr txBox="1"/>
          <p:nvPr/>
        </p:nvSpPr>
        <p:spPr>
          <a:xfrm>
            <a:off x="44395" y="6400800"/>
            <a:ext cx="11956111" cy="369332"/>
          </a:xfrm>
          <a:prstGeom prst="rect">
            <a:avLst/>
          </a:prstGeom>
          <a:noFill/>
        </p:spPr>
        <p:txBody>
          <a:bodyPr wrap="square">
            <a:spAutoFit/>
          </a:bodyPr>
          <a:lstStyle/>
          <a:p>
            <a:r>
              <a:rPr lang="en-GB" sz="1800" dirty="0">
                <a:effectLst/>
                <a:latin typeface="Calibri" panose="020F0502020204030204" pitchFamily="34" charset="0"/>
                <a:ea typeface="Calibri" panose="020F0502020204030204" pitchFamily="34" charset="0"/>
                <a:cs typeface="Times New Roman" panose="02020603050405020304" pitchFamily="18" charset="0"/>
              </a:rPr>
              <a:t>J. Sawka, A. </a:t>
            </a:r>
            <a:r>
              <a:rPr lang="en-GB" sz="1800" dirty="0" err="1">
                <a:effectLst/>
                <a:latin typeface="Calibri" panose="020F0502020204030204" pitchFamily="34" charset="0"/>
                <a:ea typeface="Calibri" panose="020F0502020204030204" pitchFamily="34" charset="0"/>
                <a:cs typeface="Times New Roman" panose="02020603050405020304" pitchFamily="18" charset="0"/>
              </a:rPr>
              <a:t>Bieńko</a:t>
            </a:r>
            <a:r>
              <a:rPr lang="en-GB" sz="1800" dirty="0">
                <a:effectLst/>
                <a:latin typeface="Calibri" panose="020F0502020204030204" pitchFamily="34" charset="0"/>
                <a:ea typeface="Calibri" panose="020F0502020204030204" pitchFamily="34" charset="0"/>
                <a:cs typeface="Times New Roman" panose="02020603050405020304" pitchFamily="18" charset="0"/>
              </a:rPr>
              <a:t>, A. </a:t>
            </a:r>
            <a:r>
              <a:rPr lang="en-GB" sz="1800" dirty="0" err="1">
                <a:effectLst/>
                <a:latin typeface="Calibri" panose="020F0502020204030204" pitchFamily="34" charset="0"/>
                <a:ea typeface="Calibri" panose="020F0502020204030204" pitchFamily="34" charset="0"/>
                <a:cs typeface="Times New Roman" panose="02020603050405020304" pitchFamily="18" charset="0"/>
              </a:rPr>
              <a:t>Świtlicka</a:t>
            </a:r>
            <a:r>
              <a:rPr lang="en-GB" sz="1800" dirty="0">
                <a:effectLst/>
                <a:latin typeface="Calibri" panose="020F0502020204030204" pitchFamily="34" charset="0"/>
                <a:ea typeface="Calibri" panose="020F0502020204030204" pitchFamily="34" charset="0"/>
                <a:cs typeface="Times New Roman" panose="02020603050405020304" pitchFamily="18" charset="0"/>
              </a:rPr>
              <a:t>, M. </a:t>
            </a:r>
            <a:r>
              <a:rPr lang="en-GB" sz="1800" dirty="0" err="1">
                <a:effectLst/>
                <a:latin typeface="Calibri" panose="020F0502020204030204" pitchFamily="34" charset="0"/>
                <a:ea typeface="Calibri" panose="020F0502020204030204" pitchFamily="34" charset="0"/>
                <a:cs typeface="Times New Roman" panose="02020603050405020304" pitchFamily="18" charset="0"/>
              </a:rPr>
              <a:t>Penkala</a:t>
            </a:r>
            <a:r>
              <a:rPr lang="en-GB" sz="1800" baseline="30000" dirty="0" err="1">
                <a:effectLst/>
                <a:latin typeface="Calibri" panose="020F0502020204030204" pitchFamily="34" charset="0"/>
                <a:ea typeface="Calibri" panose="020F0502020204030204" pitchFamily="34" charset="0"/>
                <a:cs typeface="Times New Roman" panose="02020603050405020304" pitchFamily="18" charset="0"/>
              </a:rPr>
              <a:t>c</a:t>
            </a:r>
            <a:r>
              <a:rPr lang="en-GB" sz="1800" dirty="0">
                <a:effectLst/>
                <a:latin typeface="Calibri" panose="020F0502020204030204" pitchFamily="34" charset="0"/>
                <a:ea typeface="Calibri" panose="020F0502020204030204" pitchFamily="34" charset="0"/>
                <a:cs typeface="Times New Roman" panose="02020603050405020304" pitchFamily="18" charset="0"/>
              </a:rPr>
              <a:t>, D. </a:t>
            </a:r>
            <a:r>
              <a:rPr lang="en-GB" sz="1800" dirty="0" err="1">
                <a:effectLst/>
                <a:latin typeface="Calibri" panose="020F0502020204030204" pitchFamily="34" charset="0"/>
                <a:ea typeface="Calibri" panose="020F0502020204030204" pitchFamily="34" charset="0"/>
                <a:cs typeface="Times New Roman" panose="02020603050405020304" pitchFamily="18" charset="0"/>
              </a:rPr>
              <a:t>Bieńko</a:t>
            </a:r>
            <a:r>
              <a:rPr lang="en-GB" sz="1800" dirty="0">
                <a:effectLst/>
                <a:latin typeface="Calibri" panose="020F0502020204030204" pitchFamily="34" charset="0"/>
                <a:ea typeface="Calibri" panose="020F0502020204030204" pitchFamily="34" charset="0"/>
                <a:cs typeface="Times New Roman" panose="02020603050405020304" pitchFamily="18" charset="0"/>
              </a:rPr>
              <a:t>, C. </a:t>
            </a:r>
            <a:r>
              <a:rPr lang="en-GB" sz="1800" dirty="0" err="1">
                <a:effectLst/>
                <a:latin typeface="Calibri" panose="020F0502020204030204" pitchFamily="34" charset="0"/>
                <a:ea typeface="Calibri" panose="020F0502020204030204" pitchFamily="34" charset="0"/>
                <a:cs typeface="Times New Roman" panose="02020603050405020304" pitchFamily="18" charset="0"/>
              </a:rPr>
              <a:t>Rajnák</a:t>
            </a:r>
            <a:r>
              <a:rPr lang="en-GB" sz="1800" dirty="0">
                <a:effectLst/>
                <a:latin typeface="Calibri" panose="020F0502020204030204" pitchFamily="34" charset="0"/>
                <a:ea typeface="Calibri" panose="020F0502020204030204" pitchFamily="34" charset="0"/>
                <a:cs typeface="Times New Roman" panose="02020603050405020304" pitchFamily="18" charset="0"/>
              </a:rPr>
              <a:t>, J. Titiš, R. </a:t>
            </a:r>
            <a:r>
              <a:rPr lang="en-GB" sz="1800" dirty="0" err="1">
                <a:effectLst/>
                <a:latin typeface="Calibri" panose="020F0502020204030204" pitchFamily="34" charset="0"/>
                <a:ea typeface="Calibri" panose="020F0502020204030204" pitchFamily="34" charset="0"/>
                <a:cs typeface="Times New Roman" panose="02020603050405020304" pitchFamily="18" charset="0"/>
              </a:rPr>
              <a:t>Boča</a:t>
            </a:r>
            <a:r>
              <a:rPr lang="en-GB" sz="1800" baseline="30000" dirty="0" err="1">
                <a:effectLst/>
                <a:latin typeface="Calibri" panose="020F0502020204030204" pitchFamily="34" charset="0"/>
                <a:ea typeface="Calibri" panose="020F0502020204030204" pitchFamily="34" charset="0"/>
                <a:cs typeface="Times New Roman" panose="02020603050405020304" pitchFamily="18" charset="0"/>
              </a:rPr>
              <a:t>f</a:t>
            </a:r>
            <a:r>
              <a:rPr lang="en-GB" sz="1800" dirty="0">
                <a:effectLst/>
                <a:latin typeface="Calibri" panose="020F0502020204030204" pitchFamily="34" charset="0"/>
                <a:ea typeface="Calibri" panose="020F0502020204030204" pitchFamily="34" charset="0"/>
                <a:cs typeface="Times New Roman" panose="02020603050405020304" pitchFamily="18" charset="0"/>
              </a:rPr>
              <a:t> and A. Ozarowski,  Dalton,</a:t>
            </a:r>
            <a:r>
              <a:rPr lang="en-US" i="1" dirty="0"/>
              <a:t> </a:t>
            </a:r>
            <a:r>
              <a:rPr lang="en-GB" sz="1800" dirty="0">
                <a:effectLst/>
                <a:latin typeface="Calibri" panose="020F0502020204030204" pitchFamily="34" charset="0"/>
                <a:ea typeface="Calibri" panose="020F0502020204030204" pitchFamily="34" charset="0"/>
                <a:cs typeface="Times New Roman" panose="02020603050405020304" pitchFamily="18" charset="0"/>
              </a:rPr>
              <a:t>in press</a:t>
            </a:r>
            <a:endParaRPr lang="en-US" dirty="0"/>
          </a:p>
        </p:txBody>
      </p:sp>
      <p:sp>
        <p:nvSpPr>
          <p:cNvPr id="12" name="TextBox 11">
            <a:extLst>
              <a:ext uri="{FF2B5EF4-FFF2-40B4-BE49-F238E27FC236}">
                <a16:creationId xmlns:a16="http://schemas.microsoft.com/office/drawing/2014/main" id="{35399EDB-3FDB-4906-981F-C8E63223924E}"/>
              </a:ext>
            </a:extLst>
          </p:cNvPr>
          <p:cNvSpPr txBox="1"/>
          <p:nvPr/>
        </p:nvSpPr>
        <p:spPr>
          <a:xfrm>
            <a:off x="152400" y="5096470"/>
            <a:ext cx="6934200" cy="923330"/>
          </a:xfrm>
          <a:prstGeom prst="rect">
            <a:avLst/>
          </a:prstGeom>
          <a:noFill/>
        </p:spPr>
        <p:txBody>
          <a:bodyPr wrap="square">
            <a:spAutoFit/>
          </a:bodyPr>
          <a:lstStyle/>
          <a:p>
            <a:r>
              <a:rPr lang="en-US" sz="1800" dirty="0">
                <a:effectLst/>
                <a:latin typeface="Calibri" panose="020F0502020204030204" pitchFamily="34" charset="0"/>
                <a:ea typeface="Calibri" panose="020F0502020204030204" pitchFamily="34" charset="0"/>
                <a:cs typeface="Times New Roman" panose="02020603050405020304" pitchFamily="18" charset="0"/>
              </a:rPr>
              <a:t> The parameters needed to simulate the blue traces, </a:t>
            </a:r>
            <a:r>
              <a:rPr lang="en-US" sz="1800" i="1" dirty="0" err="1">
                <a:effectLst/>
                <a:latin typeface="Calibri" panose="020F0502020204030204" pitchFamily="34" charset="0"/>
                <a:ea typeface="Calibri" panose="020F0502020204030204" pitchFamily="34" charset="0"/>
                <a:cs typeface="Times New Roman" panose="02020603050405020304" pitchFamily="18" charset="0"/>
              </a:rPr>
              <a:t>g</a:t>
            </a:r>
            <a:r>
              <a:rPr lang="en-US" sz="1800" baseline="-25000" dirty="0" err="1">
                <a:effectLst/>
                <a:latin typeface="Calibri" panose="020F0502020204030204" pitchFamily="34" charset="0"/>
                <a:ea typeface="Calibri" panose="020F0502020204030204" pitchFamily="34" charset="0"/>
                <a:cs typeface="Times New Roman" panose="02020603050405020304" pitchFamily="18" charset="0"/>
              </a:rPr>
              <a:t>x</a:t>
            </a:r>
            <a:r>
              <a:rPr lang="en-US" sz="1800" baseline="-25000" dirty="0">
                <a:effectLst/>
                <a:latin typeface="Calibri" panose="020F0502020204030204" pitchFamily="34" charset="0"/>
                <a:ea typeface="Calibri" panose="020F0502020204030204" pitchFamily="34" charset="0"/>
                <a:cs typeface="Times New Roman" panose="02020603050405020304" pitchFamily="18" charset="0"/>
              </a:rPr>
              <a:t> </a:t>
            </a:r>
            <a:r>
              <a:rPr lang="en-US" sz="1800" dirty="0">
                <a:effectLst/>
                <a:latin typeface="Calibri" panose="020F0502020204030204" pitchFamily="34" charset="0"/>
                <a:ea typeface="Calibri" panose="020F0502020204030204" pitchFamily="34" charset="0"/>
                <a:cs typeface="Times New Roman" panose="02020603050405020304" pitchFamily="18" charset="0"/>
              </a:rPr>
              <a:t>= </a:t>
            </a:r>
            <a:r>
              <a:rPr lang="en-US" sz="1800" i="1" dirty="0" err="1">
                <a:effectLst/>
                <a:latin typeface="Calibri" panose="020F0502020204030204" pitchFamily="34" charset="0"/>
                <a:ea typeface="Calibri" panose="020F0502020204030204" pitchFamily="34" charset="0"/>
                <a:cs typeface="Times New Roman" panose="02020603050405020304" pitchFamily="18" charset="0"/>
              </a:rPr>
              <a:t>g</a:t>
            </a:r>
            <a:r>
              <a:rPr lang="en-US" sz="1800" baseline="-25000" dirty="0" err="1">
                <a:effectLst/>
                <a:latin typeface="Calibri" panose="020F0502020204030204" pitchFamily="34" charset="0"/>
                <a:ea typeface="Calibri" panose="020F0502020204030204" pitchFamily="34" charset="0"/>
                <a:cs typeface="Times New Roman" panose="02020603050405020304" pitchFamily="18" charset="0"/>
              </a:rPr>
              <a:t>y</a:t>
            </a:r>
            <a:r>
              <a:rPr lang="en-US" sz="1800" baseline="-25000" dirty="0">
                <a:effectLst/>
                <a:latin typeface="Calibri" panose="020F0502020204030204" pitchFamily="34" charset="0"/>
                <a:ea typeface="Calibri" panose="020F0502020204030204" pitchFamily="34" charset="0"/>
                <a:cs typeface="Times New Roman" panose="02020603050405020304" pitchFamily="18" charset="0"/>
              </a:rPr>
              <a:t> </a:t>
            </a:r>
            <a:r>
              <a:rPr lang="en-US" sz="1800" dirty="0">
                <a:effectLst/>
                <a:latin typeface="Calibri" panose="020F0502020204030204" pitchFamily="34" charset="0"/>
                <a:ea typeface="Calibri" panose="020F0502020204030204" pitchFamily="34" charset="0"/>
                <a:cs typeface="Times New Roman" panose="02020603050405020304" pitchFamily="18" charset="0"/>
              </a:rPr>
              <a:t>= 2.18, </a:t>
            </a:r>
            <a:r>
              <a:rPr lang="en-US" sz="1800" i="1" dirty="0" err="1">
                <a:effectLst/>
                <a:latin typeface="Calibri" panose="020F0502020204030204" pitchFamily="34" charset="0"/>
                <a:ea typeface="Calibri" panose="020F0502020204030204" pitchFamily="34" charset="0"/>
                <a:cs typeface="Times New Roman" panose="02020603050405020304" pitchFamily="18" charset="0"/>
              </a:rPr>
              <a:t>g</a:t>
            </a:r>
            <a:r>
              <a:rPr lang="en-US" sz="1800" baseline="-25000" dirty="0" err="1">
                <a:effectLst/>
                <a:latin typeface="Calibri" panose="020F0502020204030204" pitchFamily="34" charset="0"/>
                <a:ea typeface="Calibri" panose="020F0502020204030204" pitchFamily="34" charset="0"/>
                <a:cs typeface="Times New Roman" panose="02020603050405020304" pitchFamily="18" charset="0"/>
              </a:rPr>
              <a:t>z</a:t>
            </a:r>
            <a:r>
              <a:rPr lang="en-US" sz="1800" baseline="-25000" dirty="0">
                <a:effectLst/>
                <a:latin typeface="Calibri" panose="020F0502020204030204" pitchFamily="34" charset="0"/>
                <a:ea typeface="Calibri" panose="020F0502020204030204" pitchFamily="34" charset="0"/>
                <a:cs typeface="Times New Roman" panose="02020603050405020304" pitchFamily="18" charset="0"/>
              </a:rPr>
              <a:t> </a:t>
            </a:r>
            <a:r>
              <a:rPr lang="en-US" sz="1800" dirty="0">
                <a:effectLst/>
                <a:latin typeface="Calibri" panose="020F0502020204030204" pitchFamily="34" charset="0"/>
                <a:ea typeface="Calibri" panose="020F0502020204030204" pitchFamily="34" charset="0"/>
                <a:cs typeface="Times New Roman" panose="02020603050405020304" pitchFamily="18" charset="0"/>
              </a:rPr>
              <a:t>= 2.19, </a:t>
            </a:r>
            <a:r>
              <a:rPr lang="en-US" sz="1800" i="1" dirty="0" err="1">
                <a:effectLst/>
                <a:latin typeface="Calibri" panose="020F0502020204030204" pitchFamily="34" charset="0"/>
                <a:ea typeface="Calibri" panose="020F0502020204030204" pitchFamily="34" charset="0"/>
                <a:cs typeface="Times New Roman" panose="02020603050405020304" pitchFamily="18" charset="0"/>
              </a:rPr>
              <a:t>D</a:t>
            </a:r>
            <a:r>
              <a:rPr lang="en-US" sz="1800" baseline="-25000" dirty="0" err="1">
                <a:effectLst/>
                <a:latin typeface="Calibri" panose="020F0502020204030204" pitchFamily="34" charset="0"/>
                <a:ea typeface="Calibri" panose="020F0502020204030204" pitchFamily="34" charset="0"/>
                <a:cs typeface="Times New Roman" panose="02020603050405020304" pitchFamily="18" charset="0"/>
              </a:rPr>
              <a:t>Ni</a:t>
            </a:r>
            <a:r>
              <a:rPr lang="en-US" sz="1800" dirty="0">
                <a:effectLst/>
                <a:latin typeface="Calibri" panose="020F0502020204030204" pitchFamily="34" charset="0"/>
                <a:ea typeface="Calibri" panose="020F0502020204030204" pitchFamily="34" charset="0"/>
                <a:cs typeface="Times New Roman" panose="02020603050405020304" pitchFamily="18" charset="0"/>
              </a:rPr>
              <a:t> = -5.296 cm</a:t>
            </a:r>
            <a:r>
              <a:rPr lang="en-US" sz="1800" baseline="30000" dirty="0">
                <a:effectLst/>
                <a:latin typeface="Calibri" panose="020F0502020204030204" pitchFamily="34" charset="0"/>
                <a:ea typeface="Calibri" panose="020F0502020204030204" pitchFamily="34" charset="0"/>
                <a:cs typeface="Times New Roman" panose="02020603050405020304" pitchFamily="18" charset="0"/>
              </a:rPr>
              <a:t>-1</a:t>
            </a:r>
            <a:r>
              <a:rPr lang="en-US" sz="1800" dirty="0">
                <a:effectLst/>
                <a:latin typeface="Calibri" panose="020F0502020204030204" pitchFamily="34" charset="0"/>
                <a:ea typeface="Calibri" panose="020F0502020204030204" pitchFamily="34" charset="0"/>
                <a:cs typeface="Times New Roman" panose="02020603050405020304" pitchFamily="18" charset="0"/>
              </a:rPr>
              <a:t>, </a:t>
            </a:r>
            <a:r>
              <a:rPr lang="en-US" sz="1800" i="1" dirty="0" err="1">
                <a:effectLst/>
                <a:latin typeface="Calibri" panose="020F0502020204030204" pitchFamily="34" charset="0"/>
                <a:ea typeface="Calibri" panose="020F0502020204030204" pitchFamily="34" charset="0"/>
                <a:cs typeface="Times New Roman" panose="02020603050405020304" pitchFamily="18" charset="0"/>
              </a:rPr>
              <a:t>E</a:t>
            </a:r>
            <a:r>
              <a:rPr lang="en-US" sz="1800" baseline="-25000" dirty="0" err="1">
                <a:effectLst/>
                <a:latin typeface="Calibri" panose="020F0502020204030204" pitchFamily="34" charset="0"/>
                <a:ea typeface="Calibri" panose="020F0502020204030204" pitchFamily="34" charset="0"/>
                <a:cs typeface="Times New Roman" panose="02020603050405020304" pitchFamily="18" charset="0"/>
              </a:rPr>
              <a:t>Ni</a:t>
            </a:r>
            <a:r>
              <a:rPr lang="en-US" sz="1800" dirty="0">
                <a:effectLst/>
                <a:latin typeface="Calibri" panose="020F0502020204030204" pitchFamily="34" charset="0"/>
                <a:ea typeface="Calibri" panose="020F0502020204030204" pitchFamily="34" charset="0"/>
                <a:cs typeface="Times New Roman" panose="02020603050405020304" pitchFamily="18" charset="0"/>
              </a:rPr>
              <a:t> = -0.329 cm</a:t>
            </a:r>
            <a:r>
              <a:rPr lang="en-US" sz="1800" baseline="30000" dirty="0">
                <a:effectLst/>
                <a:latin typeface="Calibri" panose="020F0502020204030204" pitchFamily="34" charset="0"/>
                <a:ea typeface="Calibri" panose="020F0502020204030204" pitchFamily="34" charset="0"/>
                <a:cs typeface="Times New Roman" panose="02020603050405020304" pitchFamily="18" charset="0"/>
              </a:rPr>
              <a:t>-1</a:t>
            </a:r>
            <a:r>
              <a:rPr lang="en-US" sz="1800" dirty="0">
                <a:effectLst/>
                <a:latin typeface="Calibri" panose="020F0502020204030204" pitchFamily="34" charset="0"/>
                <a:ea typeface="Calibri" panose="020F0502020204030204" pitchFamily="34" charset="0"/>
                <a:cs typeface="Times New Roman" panose="02020603050405020304" pitchFamily="18" charset="0"/>
              </a:rPr>
              <a:t>, were obtained by fitting the positions of the central resonances in the 5-line groups. </a:t>
            </a:r>
            <a:endParaRPr lang="en-US" dirty="0"/>
          </a:p>
        </p:txBody>
      </p:sp>
    </p:spTree>
    <p:extLst>
      <p:ext uri="{BB962C8B-B14F-4D97-AF65-F5344CB8AC3E}">
        <p14:creationId xmlns:p14="http://schemas.microsoft.com/office/powerpoint/2010/main" val="234143471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1143000"/>
          </a:xfrm>
          <a:solidFill>
            <a:srgbClr val="0033CC"/>
          </a:solidFill>
        </p:spPr>
        <p:txBody>
          <a:bodyPr>
            <a:normAutofit/>
          </a:bodyPr>
          <a:lstStyle/>
          <a:p>
            <a:r>
              <a:rPr lang="en-US" sz="3200" dirty="0">
                <a:solidFill>
                  <a:schemeClr val="bg1"/>
                </a:solidFill>
              </a:rPr>
              <a:t>Acknowledgments</a:t>
            </a:r>
          </a:p>
        </p:txBody>
      </p:sp>
      <p:sp>
        <p:nvSpPr>
          <p:cNvPr id="3" name="Content Placeholder 2"/>
          <p:cNvSpPr>
            <a:spLocks noGrp="1"/>
          </p:cNvSpPr>
          <p:nvPr>
            <p:ph idx="1"/>
          </p:nvPr>
        </p:nvSpPr>
        <p:spPr>
          <a:xfrm>
            <a:off x="342900" y="1356519"/>
            <a:ext cx="11506200" cy="4525963"/>
          </a:xfrm>
        </p:spPr>
        <p:txBody>
          <a:bodyPr/>
          <a:lstStyle/>
          <a:p>
            <a:pPr marL="0" indent="0">
              <a:buNone/>
            </a:pPr>
            <a:r>
              <a:rPr lang="en-US" sz="2400" dirty="0">
                <a:latin typeface="Times New Roman" panose="02020603050405020304" pitchFamily="18" charset="0"/>
              </a:rPr>
              <a:t>NHMFL is supported by the NSF through the Cooperative Agreement No. DMR‒2128556 and the State of Florida.</a:t>
            </a:r>
          </a:p>
          <a:p>
            <a:pPr marL="0" indent="0">
              <a:buNone/>
            </a:pPr>
            <a:endParaRPr lang="en-US" sz="2400" dirty="0">
              <a:latin typeface="Times New Roman" panose="02020603050405020304" pitchFamily="18" charset="0"/>
            </a:endParaRPr>
          </a:p>
          <a:p>
            <a:pPr marL="0" indent="0">
              <a:buNone/>
            </a:pPr>
            <a:r>
              <a:rPr lang="en-US" sz="2400" dirty="0">
                <a:effectLst/>
                <a:latin typeface="Times New Roman" panose="02020603050405020304" pitchFamily="18" charset="0"/>
                <a:ea typeface="MS Mincho" panose="02020609040205080304" pitchFamily="49" charset="-128"/>
                <a:cs typeface="Arial" panose="020B0604020202020204" pitchFamily="34" charset="0"/>
              </a:rPr>
              <a:t>LHD thanks NSF CHE‒02102532 and JEH Boston University UROP for support. </a:t>
            </a:r>
          </a:p>
          <a:p>
            <a:pPr marL="0" indent="0">
              <a:buNone/>
            </a:pPr>
            <a:endParaRPr lang="en-US" sz="2400" dirty="0">
              <a:effectLst/>
              <a:latin typeface="Times New Roman" panose="02020603050405020304" pitchFamily="18" charset="0"/>
              <a:ea typeface="MS Mincho" panose="02020609040205080304" pitchFamily="49" charset="-128"/>
              <a:cs typeface="Arial" panose="020B0604020202020204" pitchFamily="34" charset="0"/>
            </a:endParaRPr>
          </a:p>
          <a:p>
            <a:endParaRPr lang="en-US" dirty="0"/>
          </a:p>
        </p:txBody>
      </p:sp>
      <p:sp>
        <p:nvSpPr>
          <p:cNvPr id="4" name="Slide Number Placeholder 3"/>
          <p:cNvSpPr>
            <a:spLocks noGrp="1"/>
          </p:cNvSpPr>
          <p:nvPr>
            <p:ph type="sldNum" sz="quarter" idx="12"/>
          </p:nvPr>
        </p:nvSpPr>
        <p:spPr/>
        <p:txBody>
          <a:bodyPr/>
          <a:lstStyle/>
          <a:p>
            <a:fld id="{088C8628-7E82-440B-B25E-B099E5323DBA}" type="slidenum">
              <a:rPr lang="es-ES" smtClean="0">
                <a:solidFill>
                  <a:prstClr val="black">
                    <a:tint val="75000"/>
                  </a:prstClr>
                </a:solidFill>
              </a:rPr>
              <a:pPr/>
              <a:t>57</a:t>
            </a:fld>
            <a:endParaRPr lang="es-ES">
              <a:solidFill>
                <a:prstClr val="black">
                  <a:tint val="75000"/>
                </a:prstClr>
              </a:solidFill>
            </a:endParaRPr>
          </a:p>
        </p:txBody>
      </p:sp>
      <p:pic>
        <p:nvPicPr>
          <p:cNvPr id="8" name="Picture 2" descr="The National High Magnetic Field Laboratory">
            <a:extLst>
              <a:ext uri="{FF2B5EF4-FFF2-40B4-BE49-F238E27FC236}">
                <a16:creationId xmlns:a16="http://schemas.microsoft.com/office/drawing/2014/main" id="{9CFEB61D-591F-69C5-4046-AA9C7FB81E65}"/>
              </a:ext>
            </a:extLst>
          </p:cNvPr>
          <p:cNvPicPr>
            <a:picLocks noChangeAspect="1" noChangeArrowheads="1"/>
          </p:cNvPicPr>
          <p:nvPr/>
        </p:nvPicPr>
        <p:blipFill>
          <a:blip r:embed="rId2" cstate="print"/>
          <a:srcRect r="11325"/>
          <a:stretch>
            <a:fillRect/>
          </a:stretch>
        </p:blipFill>
        <p:spPr bwMode="auto">
          <a:xfrm>
            <a:off x="9782757" y="5976799"/>
            <a:ext cx="2264101" cy="719837"/>
          </a:xfrm>
          <a:prstGeom prst="rect">
            <a:avLst/>
          </a:prstGeom>
          <a:solidFill>
            <a:schemeClr val="bg1"/>
          </a:solidFill>
        </p:spPr>
      </p:pic>
      <p:pic>
        <p:nvPicPr>
          <p:cNvPr id="9" name="Picture 8" descr="nsf_logo">
            <a:extLst>
              <a:ext uri="{FF2B5EF4-FFF2-40B4-BE49-F238E27FC236}">
                <a16:creationId xmlns:a16="http://schemas.microsoft.com/office/drawing/2014/main" id="{C77EB335-6DC3-0AB0-70D5-A830F48B8F3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830" y="6019800"/>
            <a:ext cx="3888939" cy="704374"/>
          </a:xfrm>
          <a:prstGeom prst="rect">
            <a:avLst/>
          </a:prstGeom>
          <a:solidFill>
            <a:schemeClr val="bg1"/>
          </a:solidFill>
        </p:spPr>
      </p:pic>
      <p:pic>
        <p:nvPicPr>
          <p:cNvPr id="10" name="Picture 9" descr="A logo of a university&#10;&#10;AI-generated content may be incorrect.">
            <a:extLst>
              <a:ext uri="{FF2B5EF4-FFF2-40B4-BE49-F238E27FC236}">
                <a16:creationId xmlns:a16="http://schemas.microsoft.com/office/drawing/2014/main" id="{9371F537-6FB0-7401-64BB-395D4C53A45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229601" y="5791200"/>
            <a:ext cx="1218170" cy="990600"/>
          </a:xfrm>
          <a:prstGeom prst="rect">
            <a:avLst/>
          </a:prstGeom>
        </p:spPr>
      </p:pic>
      <p:sp>
        <p:nvSpPr>
          <p:cNvPr id="11" name="TextBox 10">
            <a:extLst>
              <a:ext uri="{FF2B5EF4-FFF2-40B4-BE49-F238E27FC236}">
                <a16:creationId xmlns:a16="http://schemas.microsoft.com/office/drawing/2014/main" id="{47C7A110-3E17-6EB9-5364-AED3986553EC}"/>
              </a:ext>
            </a:extLst>
          </p:cNvPr>
          <p:cNvSpPr txBox="1">
            <a:spLocks noChangeArrowheads="1"/>
          </p:cNvSpPr>
          <p:nvPr/>
        </p:nvSpPr>
        <p:spPr>
          <a:xfrm>
            <a:off x="4343400" y="6352533"/>
            <a:ext cx="3206560" cy="443263"/>
          </a:xfrm>
          <a:prstGeom prst="rect">
            <a:avLst/>
          </a:prstGeom>
          <a:solidFill>
            <a:sysClr val="window" lastClr="FFFFFF"/>
          </a:solidFill>
        </p:spPr>
        <p:txBody>
          <a:bodyPr vert="horz" wrap="square" lIns="36576" tIns="18288" rIns="36576" bIns="18288" rtlCol="0">
            <a:spAutoFit/>
          </a:bodyPr>
          <a:lstStyle>
            <a:defPPr>
              <a:defRPr lang="en-US"/>
            </a:defPPr>
            <a:lvl1pPr marL="0" indent="0" algn="ctr" defTabSz="914400" rtl="0" eaLnBrk="1" fontAlgn="base" latinLnBrk="0" hangingPunct="1">
              <a:spcBef>
                <a:spcPct val="20000"/>
              </a:spcBef>
              <a:spcAft>
                <a:spcPct val="0"/>
              </a:spcAft>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fontAlgn="base" latinLnBrk="0" hangingPunct="1">
              <a:spcBef>
                <a:spcPct val="20000"/>
              </a:spcBef>
              <a:spcAft>
                <a:spcPct val="0"/>
              </a:spcAft>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fontAlgn="base" latinLnBrk="0" hangingPunct="1">
              <a:spcBef>
                <a:spcPct val="20000"/>
              </a:spcBef>
              <a:spcAft>
                <a:spcPct val="0"/>
              </a:spcAft>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fontAlgn="base" latinLnBrk="0" hangingPunct="1">
              <a:spcBef>
                <a:spcPct val="20000"/>
              </a:spcBef>
              <a:spcAft>
                <a:spcPct val="0"/>
              </a:spcAft>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fontAlgn="base" latinLnBrk="0" hangingPunct="1">
              <a:spcBef>
                <a:spcPct val="20000"/>
              </a:spcBef>
              <a:spcAft>
                <a:spcPct val="0"/>
              </a:spcAft>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marL="450215" indent="-450215">
              <a:lnSpc>
                <a:spcPct val="150000"/>
              </a:lnSpc>
              <a:spcBef>
                <a:spcPts val="0"/>
              </a:spcBef>
              <a:spcAft>
                <a:spcPts val="0"/>
              </a:spcAft>
            </a:pPr>
            <a:r>
              <a:rPr lang="en-US" sz="2000" u="sng" dirty="0" err="1">
                <a:solidFill>
                  <a:schemeClr val="tx1"/>
                </a:solidFill>
                <a:effectLst/>
                <a:latin typeface="Times New Roman" panose="02020603050405020304" pitchFamily="18" charset="0"/>
                <a:ea typeface="MS Mincho" panose="02020609040205080304" pitchFamily="49" charset="-128"/>
              </a:rPr>
              <a:t>Wrocław</a:t>
            </a:r>
            <a:r>
              <a:rPr lang="en-US" sz="2000" u="sng" dirty="0">
                <a:solidFill>
                  <a:schemeClr val="tx1"/>
                </a:solidFill>
                <a:effectLst/>
                <a:latin typeface="Times New Roman" panose="02020603050405020304" pitchFamily="18" charset="0"/>
                <a:ea typeface="MS Mincho" panose="02020609040205080304" pitchFamily="49" charset="-128"/>
              </a:rPr>
              <a:t>, </a:t>
            </a:r>
            <a:r>
              <a:rPr lang="en-US" sz="2000" u="sng" dirty="0">
                <a:solidFill>
                  <a:schemeClr val="tx1"/>
                </a:solidFill>
                <a:latin typeface="Times New Roman" panose="02020603050405020304" pitchFamily="18" charset="0"/>
                <a:ea typeface="MS Mincho" panose="02020609040205080304" pitchFamily="49" charset="-128"/>
              </a:rPr>
              <a:t>8 </a:t>
            </a:r>
            <a:r>
              <a:rPr lang="en-US" sz="2000" u="sng" dirty="0" err="1">
                <a:solidFill>
                  <a:schemeClr val="tx1"/>
                </a:solidFill>
                <a:latin typeface="Times New Roman" panose="02020603050405020304" pitchFamily="18" charset="0"/>
                <a:ea typeface="MS Mincho" panose="02020609040205080304" pitchFamily="49" charset="-128"/>
              </a:rPr>
              <a:t>września</a:t>
            </a:r>
            <a:r>
              <a:rPr lang="en-US" sz="2000" u="sng" dirty="0">
                <a:solidFill>
                  <a:schemeClr val="tx1"/>
                </a:solidFill>
                <a:latin typeface="Times New Roman" panose="02020603050405020304" pitchFamily="18" charset="0"/>
                <a:ea typeface="MS Mincho" panose="02020609040205080304" pitchFamily="49" charset="-128"/>
              </a:rPr>
              <a:t> </a:t>
            </a:r>
            <a:r>
              <a:rPr lang="en-US" sz="2000" u="sng" dirty="0">
                <a:solidFill>
                  <a:schemeClr val="tx1"/>
                </a:solidFill>
                <a:effectLst/>
                <a:latin typeface="Times New Roman" panose="02020603050405020304" pitchFamily="18" charset="0"/>
                <a:ea typeface="MS Mincho" panose="02020609040205080304" pitchFamily="49" charset="-128"/>
              </a:rPr>
              <a:t>2025</a:t>
            </a:r>
            <a:endParaRPr lang="en-US" sz="2000" i="1" dirty="0">
              <a:solidFill>
                <a:schemeClr val="tx1"/>
              </a:solidFill>
              <a:latin typeface="Times New Roman" pitchFamily="18" charset="0"/>
              <a:cs typeface="Times New Roman" pitchFamily="18" charset="0"/>
            </a:endParaRPr>
          </a:p>
        </p:txBody>
      </p:sp>
    </p:spTree>
    <p:extLst>
      <p:ext uri="{BB962C8B-B14F-4D97-AF65-F5344CB8AC3E}">
        <p14:creationId xmlns:p14="http://schemas.microsoft.com/office/powerpoint/2010/main" val="298293235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DC3890-D71D-B092-A48C-55DD1596A38B}"/>
              </a:ext>
            </a:extLst>
          </p:cNvPr>
          <p:cNvSpPr>
            <a:spLocks noGrp="1"/>
          </p:cNvSpPr>
          <p:nvPr>
            <p:ph type="title"/>
          </p:nvPr>
        </p:nvSpPr>
        <p:spPr>
          <a:xfrm>
            <a:off x="609600" y="21996"/>
            <a:ext cx="10972800" cy="1143000"/>
          </a:xfrm>
        </p:spPr>
        <p:txBody>
          <a:bodyPr/>
          <a:lstStyle/>
          <a:p>
            <a:r>
              <a:rPr lang="en-US" b="1" dirty="0">
                <a:solidFill>
                  <a:srgbClr val="0000FF"/>
                </a:solidFill>
              </a:rPr>
              <a:t>NOTE:</a:t>
            </a:r>
          </a:p>
        </p:txBody>
      </p:sp>
      <p:sp>
        <p:nvSpPr>
          <p:cNvPr id="3" name="Content Placeholder 2">
            <a:extLst>
              <a:ext uri="{FF2B5EF4-FFF2-40B4-BE49-F238E27FC236}">
                <a16:creationId xmlns:a16="http://schemas.microsoft.com/office/drawing/2014/main" id="{589774DD-085D-E8AB-A37B-8F69E5FEC228}"/>
              </a:ext>
            </a:extLst>
          </p:cNvPr>
          <p:cNvSpPr>
            <a:spLocks noGrp="1"/>
          </p:cNvSpPr>
          <p:nvPr>
            <p:ph idx="1"/>
          </p:nvPr>
        </p:nvSpPr>
        <p:spPr>
          <a:xfrm>
            <a:off x="609600" y="1219201"/>
            <a:ext cx="10972800" cy="4906964"/>
          </a:xfrm>
        </p:spPr>
        <p:txBody>
          <a:bodyPr/>
          <a:lstStyle/>
          <a:p>
            <a:r>
              <a:rPr lang="en-US" dirty="0"/>
              <a:t>Everybody can take advantage of the instrumentation of the National High Magnetic Field Laboratory</a:t>
            </a:r>
          </a:p>
          <a:p>
            <a:r>
              <a:rPr lang="en-US" dirty="0"/>
              <a:t>Consult</a:t>
            </a:r>
            <a:br>
              <a:rPr lang="en-US" dirty="0"/>
            </a:br>
            <a:r>
              <a:rPr lang="en-US" dirty="0">
                <a:solidFill>
                  <a:srgbClr val="0000FF"/>
                </a:solidFill>
                <a:hlinkClick r:id="rId2">
                  <a:extLst>
                    <a:ext uri="{A12FA001-AC4F-418D-AE19-62706E023703}">
                      <ahyp:hlinkClr xmlns:ahyp="http://schemas.microsoft.com/office/drawing/2018/hyperlinkcolor" val="tx"/>
                    </a:ext>
                  </a:extLst>
                </a:hlinkClick>
              </a:rPr>
              <a:t>https://nationalmaglab.org</a:t>
            </a:r>
            <a:br>
              <a:rPr lang="en-US" dirty="0"/>
            </a:br>
            <a:r>
              <a:rPr lang="en-US" dirty="0"/>
              <a:t>and</a:t>
            </a:r>
          </a:p>
          <a:p>
            <a:r>
              <a:rPr lang="en-US" dirty="0">
                <a:solidFill>
                  <a:srgbClr val="0000FF"/>
                </a:solidFill>
              </a:rPr>
              <a:t>https://nationalmaglab.org/user‒resources/requesting‒magnet‒time/</a:t>
            </a:r>
          </a:p>
        </p:txBody>
      </p:sp>
    </p:spTree>
    <p:extLst>
      <p:ext uri="{BB962C8B-B14F-4D97-AF65-F5344CB8AC3E}">
        <p14:creationId xmlns:p14="http://schemas.microsoft.com/office/powerpoint/2010/main" val="84782509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033CC"/>
        </a:solidFill>
        <a:effectLst/>
      </p:bgPr>
    </p:bg>
    <p:spTree>
      <p:nvGrpSpPr>
        <p:cNvPr id="1" name=""/>
        <p:cNvGrpSpPr/>
        <p:nvPr/>
      </p:nvGrpSpPr>
      <p:grpSpPr>
        <a:xfrm>
          <a:off x="0" y="0"/>
          <a:ext cx="0" cy="0"/>
          <a:chOff x="0" y="0"/>
          <a:chExt cx="0" cy="0"/>
        </a:xfrm>
      </p:grpSpPr>
      <p:pic>
        <p:nvPicPr>
          <p:cNvPr id="10" name="Picture 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643936" y="2971800"/>
            <a:ext cx="4537904" cy="3504543"/>
          </a:xfrm>
          <a:prstGeom prst="rect">
            <a:avLst/>
          </a:prstGeom>
        </p:spPr>
      </p:pic>
      <p:sp>
        <p:nvSpPr>
          <p:cNvPr id="12" name="Title 1"/>
          <p:cNvSpPr>
            <a:spLocks noGrp="1"/>
          </p:cNvSpPr>
          <p:nvPr>
            <p:ph type="title"/>
          </p:nvPr>
        </p:nvSpPr>
        <p:spPr>
          <a:xfrm>
            <a:off x="1524000" y="0"/>
            <a:ext cx="9144000" cy="609600"/>
          </a:xfrm>
        </p:spPr>
        <p:txBody>
          <a:bodyPr/>
          <a:lstStyle/>
          <a:p>
            <a:r>
              <a:rPr lang="en-US" sz="3600" b="1" dirty="0">
                <a:solidFill>
                  <a:schemeClr val="bg1"/>
                </a:solidFill>
              </a:rPr>
              <a:t>Thank you for your attention   </a:t>
            </a:r>
          </a:p>
        </p:txBody>
      </p:sp>
      <p:pic>
        <p:nvPicPr>
          <p:cNvPr id="9" name="Picture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8099" y="2502501"/>
            <a:ext cx="3673525" cy="2066358"/>
          </a:xfrm>
          <a:prstGeom prst="rect">
            <a:avLst/>
          </a:prstGeom>
        </p:spPr>
      </p:pic>
      <p:pic>
        <p:nvPicPr>
          <p:cNvPr id="2" name="Picture 1"/>
          <p:cNvPicPr>
            <a:picLocks noChangeAspect="1"/>
          </p:cNvPicPr>
          <p:nvPr/>
        </p:nvPicPr>
        <p:blipFill rotWithShape="1">
          <a:blip r:embed="rId4" cstate="print">
            <a:extLst>
              <a:ext uri="{28A0092B-C50C-407E-A947-70E740481C1C}">
                <a14:useLocalDpi xmlns:a14="http://schemas.microsoft.com/office/drawing/2010/main" val="0"/>
              </a:ext>
            </a:extLst>
          </a:blip>
          <a:srcRect l="14710" r="24564"/>
          <a:stretch/>
        </p:blipFill>
        <p:spPr>
          <a:xfrm>
            <a:off x="98099" y="76200"/>
            <a:ext cx="2504204" cy="2319621"/>
          </a:xfrm>
          <a:prstGeom prst="rect">
            <a:avLst/>
          </a:prstGeom>
        </p:spPr>
      </p:pic>
      <p:pic>
        <p:nvPicPr>
          <p:cNvPr id="11" name="Picture 2" descr="The National High Magnetic Field Laboratory"/>
          <p:cNvPicPr>
            <a:picLocks noChangeAspect="1" noChangeArrowheads="1"/>
          </p:cNvPicPr>
          <p:nvPr/>
        </p:nvPicPr>
        <p:blipFill>
          <a:blip r:embed="rId5" cstate="print"/>
          <a:srcRect r="11325"/>
          <a:stretch>
            <a:fillRect/>
          </a:stretch>
        </p:blipFill>
        <p:spPr bwMode="auto">
          <a:xfrm>
            <a:off x="9829800" y="211581"/>
            <a:ext cx="2264101" cy="719837"/>
          </a:xfrm>
          <a:prstGeom prst="rect">
            <a:avLst/>
          </a:prstGeom>
          <a:solidFill>
            <a:schemeClr val="bg1"/>
          </a:solidFill>
        </p:spPr>
      </p:pic>
      <p:pic>
        <p:nvPicPr>
          <p:cNvPr id="13" name="Picture 8" descr="nsf_logo"/>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002977" y="1231347"/>
            <a:ext cx="4054788" cy="734413"/>
          </a:xfrm>
          <a:prstGeom prst="rect">
            <a:avLst/>
          </a:prstGeom>
          <a:solidFill>
            <a:schemeClr val="bg1"/>
          </a:solidFill>
        </p:spPr>
      </p:pic>
      <p:pic>
        <p:nvPicPr>
          <p:cNvPr id="4" name="Picture 3">
            <a:extLst>
              <a:ext uri="{FF2B5EF4-FFF2-40B4-BE49-F238E27FC236}">
                <a16:creationId xmlns:a16="http://schemas.microsoft.com/office/drawing/2014/main" id="{F0D769D0-DCDB-E939-DCA3-19F2C3CD2BB7}"/>
              </a:ext>
            </a:extLst>
          </p:cNvPr>
          <p:cNvPicPr>
            <a:picLocks noChangeAspect="1"/>
          </p:cNvPicPr>
          <p:nvPr/>
        </p:nvPicPr>
        <p:blipFill>
          <a:blip r:embed="rId7"/>
          <a:stretch>
            <a:fillRect/>
          </a:stretch>
        </p:blipFill>
        <p:spPr>
          <a:xfrm>
            <a:off x="3493406" y="4572226"/>
            <a:ext cx="4072668" cy="2280694"/>
          </a:xfrm>
          <a:prstGeom prst="rect">
            <a:avLst/>
          </a:prstGeom>
        </p:spPr>
      </p:pic>
      <p:pic>
        <p:nvPicPr>
          <p:cNvPr id="5" name="Picture 4">
            <a:extLst>
              <a:ext uri="{FF2B5EF4-FFF2-40B4-BE49-F238E27FC236}">
                <a16:creationId xmlns:a16="http://schemas.microsoft.com/office/drawing/2014/main" id="{1251F32E-C5AC-F4FA-B8D6-70E7BF8AEE09}"/>
              </a:ext>
            </a:extLst>
          </p:cNvPr>
          <p:cNvPicPr>
            <a:picLocks noChangeAspect="1"/>
          </p:cNvPicPr>
          <p:nvPr/>
        </p:nvPicPr>
        <p:blipFill>
          <a:blip r:embed="rId8"/>
          <a:stretch>
            <a:fillRect/>
          </a:stretch>
        </p:blipFill>
        <p:spPr>
          <a:xfrm>
            <a:off x="4634142" y="597085"/>
            <a:ext cx="2923715" cy="3888894"/>
          </a:xfrm>
          <a:prstGeom prst="rect">
            <a:avLst/>
          </a:prstGeom>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Content Placeholder 7">
            <a:extLst>
              <a:ext uri="{FF2B5EF4-FFF2-40B4-BE49-F238E27FC236}">
                <a16:creationId xmlns:a16="http://schemas.microsoft.com/office/drawing/2014/main" id="{9A27BA8D-6AF1-3EF0-9042-7CBF7492DF2D}"/>
              </a:ext>
            </a:extLst>
          </p:cNvPr>
          <p:cNvPicPr>
            <a:picLocks noGrp="1" noChangeAspect="1"/>
          </p:cNvPicPr>
          <p:nvPr>
            <p:ph idx="1"/>
          </p:nvPr>
        </p:nvPicPr>
        <p:blipFill rotWithShape="1">
          <a:blip r:embed="rId2"/>
          <a:srcRect l="11061" t="16836" r="27286" b="20870"/>
          <a:stretch>
            <a:fillRect/>
          </a:stretch>
        </p:blipFill>
        <p:spPr>
          <a:xfrm>
            <a:off x="1981200" y="675620"/>
            <a:ext cx="7322645" cy="4753296"/>
          </a:xfrm>
        </p:spPr>
      </p:pic>
      <p:sp>
        <p:nvSpPr>
          <p:cNvPr id="9" name="TextBox 8">
            <a:extLst>
              <a:ext uri="{FF2B5EF4-FFF2-40B4-BE49-F238E27FC236}">
                <a16:creationId xmlns:a16="http://schemas.microsoft.com/office/drawing/2014/main" id="{47240AE2-FA4F-8432-D868-A94A89719F82}"/>
              </a:ext>
            </a:extLst>
          </p:cNvPr>
          <p:cNvSpPr txBox="1"/>
          <p:nvPr/>
        </p:nvSpPr>
        <p:spPr>
          <a:xfrm>
            <a:off x="0" y="152400"/>
            <a:ext cx="12192000" cy="523220"/>
          </a:xfrm>
          <a:prstGeom prst="rect">
            <a:avLst/>
          </a:prstGeom>
          <a:noFill/>
        </p:spPr>
        <p:txBody>
          <a:bodyPr wrap="square">
            <a:spAutoFit/>
          </a:bodyPr>
          <a:lstStyle/>
          <a:p>
            <a:r>
              <a:rPr lang="en-US" sz="2800" b="1" dirty="0">
                <a:solidFill>
                  <a:srgbClr val="0000FF"/>
                </a:solidFill>
                <a:latin typeface="Times New Roman" panose="02020603050405020304" pitchFamily="18" charset="0"/>
                <a:ea typeface="Calibri" panose="020F0502020204030204" pitchFamily="34" charset="0"/>
              </a:rPr>
              <a:t>THE SIGN OF </a:t>
            </a:r>
            <a:r>
              <a:rPr lang="en-US" sz="2800" b="1" dirty="0">
                <a:solidFill>
                  <a:srgbClr val="FF0000"/>
                </a:solidFill>
                <a:latin typeface="Times New Roman" panose="02020603050405020304" pitchFamily="18" charset="0"/>
                <a:ea typeface="Calibri" panose="020F0502020204030204" pitchFamily="34" charset="0"/>
              </a:rPr>
              <a:t>D  </a:t>
            </a:r>
            <a:r>
              <a:rPr lang="en-US" sz="2800" b="1" dirty="0">
                <a:solidFill>
                  <a:srgbClr val="0000FF"/>
                </a:solidFill>
                <a:latin typeface="Times New Roman" panose="02020603050405020304" pitchFamily="18" charset="0"/>
                <a:ea typeface="Calibri" panose="020F0502020204030204" pitchFamily="34" charset="0"/>
              </a:rPr>
              <a:t>(S=1)</a:t>
            </a:r>
          </a:p>
        </p:txBody>
      </p:sp>
      <p:graphicFrame>
        <p:nvGraphicFramePr>
          <p:cNvPr id="10" name="Table 9">
            <a:extLst>
              <a:ext uri="{FF2B5EF4-FFF2-40B4-BE49-F238E27FC236}">
                <a16:creationId xmlns:a16="http://schemas.microsoft.com/office/drawing/2014/main" id="{44EE5367-4013-8FEF-EAFC-A57817D38DF4}"/>
              </a:ext>
            </a:extLst>
          </p:cNvPr>
          <p:cNvGraphicFramePr>
            <a:graphicFrameLocks noGrp="1"/>
          </p:cNvGraphicFramePr>
          <p:nvPr>
            <p:extLst>
              <p:ext uri="{D42A27DB-BD31-4B8C-83A1-F6EECF244321}">
                <p14:modId xmlns:p14="http://schemas.microsoft.com/office/powerpoint/2010/main" val="3876156447"/>
              </p:ext>
            </p:extLst>
          </p:nvPr>
        </p:nvGraphicFramePr>
        <p:xfrm>
          <a:off x="3429000" y="5638800"/>
          <a:ext cx="3810000" cy="878650"/>
        </p:xfrm>
        <a:graphic>
          <a:graphicData uri="http://schemas.openxmlformats.org/drawingml/2006/table">
            <a:tbl>
              <a:tblPr firstRow="1" firstCol="1" lastRow="1" lastCol="1" bandRow="1" bandCol="1"/>
              <a:tblGrid>
                <a:gridCol w="8382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990600">
                  <a:extLst>
                    <a:ext uri="{9D8B030D-6E8A-4147-A177-3AD203B41FA5}">
                      <a16:colId xmlns:a16="http://schemas.microsoft.com/office/drawing/2014/main" val="20004"/>
                    </a:ext>
                  </a:extLst>
                </a:gridCol>
                <a:gridCol w="1219200">
                  <a:extLst>
                    <a:ext uri="{9D8B030D-6E8A-4147-A177-3AD203B41FA5}">
                      <a16:colId xmlns:a16="http://schemas.microsoft.com/office/drawing/2014/main" val="20005"/>
                    </a:ext>
                  </a:extLst>
                </a:gridCol>
              </a:tblGrid>
              <a:tr h="400050">
                <a:tc>
                  <a:txBody>
                    <a:bodyPr/>
                    <a:lstStyle/>
                    <a:p>
                      <a:pPr marL="0" marR="0" algn="ctr">
                        <a:lnSpc>
                          <a:spcPct val="150000"/>
                        </a:lnSpc>
                        <a:spcBef>
                          <a:spcPts val="0"/>
                        </a:spcBef>
                        <a:spcAft>
                          <a:spcPts val="0"/>
                        </a:spcAft>
                      </a:pPr>
                      <a:r>
                        <a:rPr lang="en-US" sz="2000" b="1" i="1" dirty="0" err="1">
                          <a:effectLst/>
                          <a:latin typeface="Times New Roman"/>
                          <a:ea typeface="Times New Roman"/>
                        </a:rPr>
                        <a:t>g</a:t>
                      </a:r>
                      <a:r>
                        <a:rPr lang="en-US" sz="2000" b="1" baseline="-25000" dirty="0" err="1">
                          <a:effectLst/>
                          <a:latin typeface="Times New Roman"/>
                          <a:ea typeface="Times New Roman"/>
                        </a:rPr>
                        <a:t>x</a:t>
                      </a:r>
                      <a:r>
                        <a:rPr lang="en-US" sz="2000" b="1" dirty="0">
                          <a:effectLst/>
                          <a:latin typeface="Times New Roman"/>
                          <a:ea typeface="Times New Roman"/>
                        </a:rPr>
                        <a:t> = </a:t>
                      </a:r>
                      <a:r>
                        <a:rPr lang="en-US" sz="2000" b="1" dirty="0" err="1">
                          <a:effectLst/>
                          <a:latin typeface="Times New Roman"/>
                          <a:ea typeface="Times New Roman"/>
                        </a:rPr>
                        <a:t>g</a:t>
                      </a:r>
                      <a:r>
                        <a:rPr lang="en-US" sz="2000" b="1" baseline="-25000" dirty="0" err="1">
                          <a:effectLst/>
                          <a:latin typeface="Times New Roman"/>
                          <a:ea typeface="Times New Roman"/>
                        </a:rPr>
                        <a:t>y</a:t>
                      </a:r>
                      <a:endParaRPr lang="en-US" sz="2000" b="1" dirty="0">
                        <a:effectLst/>
                        <a:latin typeface="Times New Roman"/>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2000" b="1" i="1">
                          <a:effectLst/>
                          <a:latin typeface="Times New Roman"/>
                          <a:ea typeface="Times New Roman"/>
                        </a:rPr>
                        <a:t>g</a:t>
                      </a:r>
                      <a:r>
                        <a:rPr lang="en-US" sz="2000" b="1" baseline="-25000">
                          <a:effectLst/>
                          <a:latin typeface="Times New Roman"/>
                          <a:ea typeface="Times New Roman"/>
                        </a:rPr>
                        <a:t>z</a:t>
                      </a:r>
                      <a:endParaRPr lang="en-US" sz="2000" b="1">
                        <a:effectLst/>
                        <a:latin typeface="Times New Roman"/>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2000" b="1" i="1" dirty="0">
                          <a:effectLst/>
                          <a:latin typeface="Times New Roman"/>
                          <a:ea typeface="Times New Roman"/>
                        </a:rPr>
                        <a:t>D</a:t>
                      </a:r>
                      <a:r>
                        <a:rPr lang="en-US" sz="2000" b="1" dirty="0">
                          <a:effectLst/>
                          <a:latin typeface="Times New Roman"/>
                          <a:ea typeface="Times New Roman"/>
                        </a:rPr>
                        <a:t>, cm</a:t>
                      </a:r>
                      <a:r>
                        <a:rPr lang="en-US" sz="2000" b="1" baseline="30000" dirty="0">
                          <a:effectLst/>
                          <a:latin typeface="Times New Roman"/>
                          <a:ea typeface="Times New Roman"/>
                        </a:rPr>
                        <a:t>‒1</a:t>
                      </a:r>
                      <a:endParaRPr lang="en-US" sz="2000" b="1" dirty="0">
                        <a:effectLst/>
                        <a:latin typeface="Times New Roman"/>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2000" b="1" i="1" dirty="0">
                          <a:effectLst/>
                          <a:latin typeface="Times New Roman"/>
                          <a:ea typeface="Times New Roman"/>
                        </a:rPr>
                        <a:t>E</a:t>
                      </a:r>
                      <a:r>
                        <a:rPr lang="en-US" sz="2000" b="1" dirty="0">
                          <a:effectLst/>
                          <a:latin typeface="Times New Roman"/>
                          <a:ea typeface="Times New Roman"/>
                        </a:rPr>
                        <a:t>, cm</a:t>
                      </a:r>
                      <a:r>
                        <a:rPr lang="en-US" sz="2000" b="1" baseline="30000" dirty="0">
                          <a:effectLst/>
                          <a:latin typeface="Times New Roman"/>
                          <a:ea typeface="Times New Roman"/>
                        </a:rPr>
                        <a:t>‒1</a:t>
                      </a:r>
                      <a:endParaRPr lang="en-US" sz="2000" b="1" dirty="0">
                        <a:effectLst/>
                        <a:latin typeface="Times New Roman"/>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76250">
                <a:tc>
                  <a:txBody>
                    <a:bodyPr/>
                    <a:lstStyle/>
                    <a:p>
                      <a:pPr marL="0" marR="0" algn="ctr">
                        <a:lnSpc>
                          <a:spcPct val="150000"/>
                        </a:lnSpc>
                        <a:spcBef>
                          <a:spcPts val="0"/>
                        </a:spcBef>
                        <a:spcAft>
                          <a:spcPts val="0"/>
                        </a:spcAft>
                      </a:pPr>
                      <a:r>
                        <a:rPr lang="en-US" sz="2000" b="1" dirty="0">
                          <a:effectLst/>
                          <a:latin typeface="Times New Roman"/>
                          <a:ea typeface="Times New Roman"/>
                        </a:rPr>
                        <a:t>2.063</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2000" b="1" dirty="0">
                          <a:effectLst/>
                          <a:latin typeface="Times New Roman"/>
                          <a:ea typeface="Times New Roman"/>
                        </a:rPr>
                        <a:t>2.318</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2000" b="1" dirty="0">
                          <a:effectLst/>
                          <a:latin typeface="Times New Roman"/>
                          <a:ea typeface="Times New Roman"/>
                        </a:rPr>
                        <a:t>‒1.140</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2000" b="1" dirty="0">
                          <a:effectLst/>
                          <a:latin typeface="Times New Roman"/>
                          <a:ea typeface="Times New Roman"/>
                        </a:rPr>
                        <a:t>‒0.0393</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300676262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5 Marcador de número de diapositiva"/>
          <p:cNvSpPr>
            <a:spLocks noGrp="1"/>
          </p:cNvSpPr>
          <p:nvPr>
            <p:ph type="sldNum" sz="quarter" idx="12"/>
          </p:nvPr>
        </p:nvSpPr>
        <p:spPr/>
        <p:txBody>
          <a:bodyPr/>
          <a:lstStyle/>
          <a:p>
            <a:fld id="{088C8628-7E82-440B-B25E-B099E5323DBA}" type="slidenum">
              <a:rPr lang="es-ES" smtClean="0">
                <a:solidFill>
                  <a:prstClr val="black">
                    <a:tint val="75000"/>
                  </a:prstClr>
                </a:solidFill>
              </a:rPr>
              <a:pPr/>
              <a:t>60</a:t>
            </a:fld>
            <a:endParaRPr lang="es-ES">
              <a:solidFill>
                <a:prstClr val="black">
                  <a:tint val="75000"/>
                </a:prstClr>
              </a:solidFill>
            </a:endParaRPr>
          </a:p>
        </p:txBody>
      </p:sp>
      <p:sp>
        <p:nvSpPr>
          <p:cNvPr id="4" name="Rectangle 4"/>
          <p:cNvSpPr txBox="1">
            <a:spLocks noChangeArrowheads="1"/>
          </p:cNvSpPr>
          <p:nvPr/>
        </p:nvSpPr>
        <p:spPr bwMode="auto">
          <a:xfrm>
            <a:off x="1516744" y="169276"/>
            <a:ext cx="9151257" cy="418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9144" rIns="45720" bIns="9144" numCol="1" anchor="ctr"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spcBef>
                <a:spcPts val="0"/>
              </a:spcBef>
              <a:spcAft>
                <a:spcPts val="0"/>
              </a:spcAft>
            </a:pPr>
            <a:endParaRPr lang="en-US" sz="2600" b="1" dirty="0">
              <a:solidFill>
                <a:schemeClr val="tx1"/>
              </a:solidFill>
              <a:latin typeface="Times New Roman" panose="02020603050405020304" pitchFamily="18" charset="0"/>
              <a:ea typeface="Times New Roman"/>
              <a:cs typeface="Times New Roman" panose="02020603050405020304" pitchFamily="18" charset="0"/>
            </a:endParaRPr>
          </a:p>
        </p:txBody>
      </p:sp>
      <p:sp>
        <p:nvSpPr>
          <p:cNvPr id="5" name="Rectangle 5"/>
          <p:cNvSpPr>
            <a:spLocks noGrp="1" noChangeArrowheads="1"/>
          </p:cNvSpPr>
          <p:nvPr>
            <p:ph type="subTitle" idx="1"/>
          </p:nvPr>
        </p:nvSpPr>
        <p:spPr>
          <a:xfrm>
            <a:off x="1516743" y="762001"/>
            <a:ext cx="9144000" cy="400110"/>
          </a:xfrm>
          <a:solidFill>
            <a:schemeClr val="bg1"/>
          </a:solidFill>
        </p:spPr>
        <p:txBody>
          <a:bodyPr vert="horz" lIns="36576" tIns="45720" rIns="36576" bIns="45720" rtlCol="0">
            <a:spAutoFit/>
          </a:bodyPr>
          <a:lstStyle/>
          <a:p>
            <a:pPr>
              <a:spcBef>
                <a:spcPts val="0"/>
              </a:spcBef>
            </a:pPr>
            <a:endParaRPr lang="en-US" sz="2000" i="1" dirty="0">
              <a:solidFill>
                <a:schemeClr val="bg1"/>
              </a:solidFill>
              <a:latin typeface="Times New Roman" pitchFamily="18" charset="0"/>
              <a:cs typeface="Times New Roman" pitchFamily="18" charset="0"/>
            </a:endParaRPr>
          </a:p>
        </p:txBody>
      </p:sp>
      <p:pic>
        <p:nvPicPr>
          <p:cNvPr id="8" name="Picture 8" descr="nsf_logo"/>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508458" y="6218357"/>
            <a:ext cx="2743200" cy="496855"/>
          </a:xfrm>
          <a:prstGeom prst="rect">
            <a:avLst/>
          </a:prstGeom>
          <a:solidFill>
            <a:schemeClr val="bg1"/>
          </a:solidFill>
        </p:spPr>
      </p:pic>
      <p:pic>
        <p:nvPicPr>
          <p:cNvPr id="9" name="Picture 2" descr="The National High Magnetic Field Laboratory"/>
          <p:cNvPicPr>
            <a:picLocks noChangeAspect="1" noChangeArrowheads="1"/>
          </p:cNvPicPr>
          <p:nvPr/>
        </p:nvPicPr>
        <p:blipFill>
          <a:blip r:embed="rId3" cstate="print"/>
          <a:srcRect r="11325"/>
          <a:stretch>
            <a:fillRect/>
          </a:stretch>
        </p:blipFill>
        <p:spPr bwMode="auto">
          <a:xfrm>
            <a:off x="8477576" y="5664631"/>
            <a:ext cx="1332848" cy="423759"/>
          </a:xfrm>
          <a:prstGeom prst="rect">
            <a:avLst/>
          </a:prstGeom>
          <a:solidFill>
            <a:schemeClr val="bg1"/>
          </a:solidFill>
        </p:spPr>
      </p:pic>
      <p:pic>
        <p:nvPicPr>
          <p:cNvPr id="11" name="Picture 10" descr="IMG_6182a"/>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34886" y="3264807"/>
            <a:ext cx="3200400" cy="1796334"/>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567544" y="1447801"/>
            <a:ext cx="3094488" cy="1740807"/>
          </a:xfrm>
          <a:prstGeom prst="rect">
            <a:avLst/>
          </a:prstGeom>
        </p:spPr>
      </p:pic>
      <p:pic>
        <p:nvPicPr>
          <p:cNvPr id="3" name="Picture 2"/>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5220570" y="5105400"/>
            <a:ext cx="1901372" cy="1746200"/>
          </a:xfrm>
          <a:prstGeom prst="rect">
            <a:avLst/>
          </a:prstGeom>
        </p:spPr>
      </p:pic>
      <p:pic>
        <p:nvPicPr>
          <p:cNvPr id="7" name="Picture 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562498" y="1691864"/>
            <a:ext cx="2524103" cy="3369277"/>
          </a:xfrm>
          <a:prstGeom prst="rect">
            <a:avLst/>
          </a:prstGeom>
        </p:spPr>
      </p:pic>
      <p:pic>
        <p:nvPicPr>
          <p:cNvPr id="12" name="Picture 11"/>
          <p:cNvPicPr>
            <a:picLocks noChangeAspect="1"/>
          </p:cNvPicPr>
          <p:nvPr/>
        </p:nvPicPr>
        <p:blipFill rotWithShape="1">
          <a:blip r:embed="rId8" cstate="print">
            <a:extLst>
              <a:ext uri="{28A0092B-C50C-407E-A947-70E740481C1C}">
                <a14:useLocalDpi xmlns:a14="http://schemas.microsoft.com/office/drawing/2010/main" val="0"/>
              </a:ext>
            </a:extLst>
          </a:blip>
          <a:srcRect/>
          <a:stretch/>
        </p:blipFill>
        <p:spPr>
          <a:xfrm>
            <a:off x="7162801" y="3854518"/>
            <a:ext cx="3434517" cy="1479483"/>
          </a:xfrm>
          <a:prstGeom prst="rect">
            <a:avLst/>
          </a:prstGeom>
        </p:spPr>
      </p:pic>
      <p:pic>
        <p:nvPicPr>
          <p:cNvPr id="10" name="Picture 9"/>
          <p:cNvPicPr>
            <a:picLocks noChangeAspect="1"/>
          </p:cNvPicPr>
          <p:nvPr/>
        </p:nvPicPr>
        <p:blipFill rotWithShape="1">
          <a:blip r:embed="rId9" cstate="print">
            <a:extLst>
              <a:ext uri="{28A0092B-C50C-407E-A947-70E740481C1C}">
                <a14:useLocalDpi xmlns:a14="http://schemas.microsoft.com/office/drawing/2010/main" val="0"/>
              </a:ext>
            </a:extLst>
          </a:blip>
          <a:srcRect t="24165" b="12545"/>
          <a:stretch/>
        </p:blipFill>
        <p:spPr>
          <a:xfrm>
            <a:off x="1563915" y="5105400"/>
            <a:ext cx="3648600" cy="889856"/>
          </a:xfrm>
          <a:prstGeom prst="rect">
            <a:avLst/>
          </a:prstGeom>
        </p:spPr>
      </p:pic>
      <p:pic>
        <p:nvPicPr>
          <p:cNvPr id="14" name="Picture 13"/>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058720" y="1752600"/>
            <a:ext cx="3533081" cy="2057400"/>
          </a:xfrm>
          <a:prstGeom prst="rect">
            <a:avLst/>
          </a:prstGeom>
        </p:spPr>
      </p:pic>
    </p:spTree>
    <p:extLst>
      <p:ext uri="{BB962C8B-B14F-4D97-AF65-F5344CB8AC3E}">
        <p14:creationId xmlns:p14="http://schemas.microsoft.com/office/powerpoint/2010/main" val="291912552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screen shot of a graph&#10;&#10;Description automatically generated">
            <a:extLst>
              <a:ext uri="{FF2B5EF4-FFF2-40B4-BE49-F238E27FC236}">
                <a16:creationId xmlns:a16="http://schemas.microsoft.com/office/drawing/2014/main" id="{4A759161-731A-299B-4968-E119B918150F}"/>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384747" y="990600"/>
            <a:ext cx="11422505" cy="5486399"/>
          </a:xfrm>
          <a:prstGeom prst="rect">
            <a:avLst/>
          </a:prstGeom>
        </p:spPr>
      </p:pic>
      <p:sp>
        <p:nvSpPr>
          <p:cNvPr id="6" name="TextBox 5">
            <a:extLst>
              <a:ext uri="{FF2B5EF4-FFF2-40B4-BE49-F238E27FC236}">
                <a16:creationId xmlns:a16="http://schemas.microsoft.com/office/drawing/2014/main" id="{4C78AF51-20E7-8CD3-28BD-8A939BB5E663}"/>
              </a:ext>
            </a:extLst>
          </p:cNvPr>
          <p:cNvSpPr txBox="1"/>
          <p:nvPr/>
        </p:nvSpPr>
        <p:spPr>
          <a:xfrm>
            <a:off x="236095" y="662961"/>
            <a:ext cx="4230279" cy="1354217"/>
          </a:xfrm>
          <a:prstGeom prst="rect">
            <a:avLst/>
          </a:prstGeom>
          <a:noFill/>
        </p:spPr>
        <p:txBody>
          <a:bodyPr wrap="square">
            <a:spAutoFit/>
          </a:bodyPr>
          <a:lstStyle/>
          <a:p>
            <a:pPr algn="ctr"/>
            <a:r>
              <a:rPr lang="en-US" sz="2400" b="1" dirty="0" err="1">
                <a:solidFill>
                  <a:srgbClr val="FF0000"/>
                </a:solidFill>
                <a:latin typeface="Times New Roman" panose="02020603050405020304" pitchFamily="18" charset="0"/>
                <a:ea typeface="Calibri" panose="020F0502020204030204" pitchFamily="34" charset="0"/>
              </a:rPr>
              <a:t>g</a:t>
            </a:r>
            <a:r>
              <a:rPr lang="en-US" sz="2400" b="1" baseline="-25000" dirty="0" err="1">
                <a:solidFill>
                  <a:srgbClr val="FF0000"/>
                </a:solidFill>
                <a:latin typeface="Times New Roman" panose="02020603050405020304" pitchFamily="18" charset="0"/>
                <a:ea typeface="Calibri" panose="020F0502020204030204" pitchFamily="34" charset="0"/>
              </a:rPr>
              <a:t>x</a:t>
            </a:r>
            <a:r>
              <a:rPr lang="en-US" sz="2400" b="1" dirty="0">
                <a:solidFill>
                  <a:schemeClr val="tx1"/>
                </a:solidFill>
                <a:latin typeface="Times New Roman" panose="02020603050405020304" pitchFamily="18" charset="0"/>
                <a:ea typeface="Calibri" panose="020F0502020204030204" pitchFamily="34" charset="0"/>
              </a:rPr>
              <a:t> = 1.860 </a:t>
            </a:r>
            <a:r>
              <a:rPr lang="en-US" sz="2400" b="1" dirty="0" err="1">
                <a:solidFill>
                  <a:srgbClr val="FF0000"/>
                </a:solidFill>
                <a:latin typeface="Times New Roman" panose="02020603050405020304" pitchFamily="18" charset="0"/>
                <a:ea typeface="Calibri" panose="020F0502020204030204" pitchFamily="34" charset="0"/>
              </a:rPr>
              <a:t>g</a:t>
            </a:r>
            <a:r>
              <a:rPr lang="en-US" sz="2400" b="1" baseline="-25000" dirty="0" err="1">
                <a:solidFill>
                  <a:srgbClr val="FF0000"/>
                </a:solidFill>
                <a:latin typeface="Times New Roman" panose="02020603050405020304" pitchFamily="18" charset="0"/>
                <a:ea typeface="Calibri" panose="020F0502020204030204" pitchFamily="34" charset="0"/>
              </a:rPr>
              <a:t>y</a:t>
            </a:r>
            <a:r>
              <a:rPr lang="en-US" sz="2400" b="1" dirty="0">
                <a:solidFill>
                  <a:schemeClr val="tx1"/>
                </a:solidFill>
                <a:latin typeface="Times New Roman" panose="02020603050405020304" pitchFamily="18" charset="0"/>
                <a:ea typeface="Calibri" panose="020F0502020204030204" pitchFamily="34" charset="0"/>
              </a:rPr>
              <a:t> = 1.860 </a:t>
            </a:r>
            <a:r>
              <a:rPr lang="en-US" sz="2400" b="1" dirty="0" err="1">
                <a:solidFill>
                  <a:srgbClr val="FF0000"/>
                </a:solidFill>
                <a:latin typeface="Times New Roman" panose="02020603050405020304" pitchFamily="18" charset="0"/>
                <a:ea typeface="Calibri" panose="020F0502020204030204" pitchFamily="34" charset="0"/>
              </a:rPr>
              <a:t>g</a:t>
            </a:r>
            <a:r>
              <a:rPr lang="en-US" sz="2400" b="1" baseline="-25000" dirty="0" err="1">
                <a:solidFill>
                  <a:srgbClr val="FF0000"/>
                </a:solidFill>
                <a:latin typeface="Times New Roman" panose="02020603050405020304" pitchFamily="18" charset="0"/>
                <a:ea typeface="Calibri" panose="020F0502020204030204" pitchFamily="34" charset="0"/>
              </a:rPr>
              <a:t>z</a:t>
            </a:r>
            <a:r>
              <a:rPr lang="en-US" sz="2400" b="1" dirty="0">
                <a:solidFill>
                  <a:schemeClr val="tx1"/>
                </a:solidFill>
                <a:latin typeface="Times New Roman" panose="02020603050405020304" pitchFamily="18" charset="0"/>
                <a:ea typeface="Calibri" panose="020F0502020204030204" pitchFamily="34" charset="0"/>
              </a:rPr>
              <a:t> = 1.990  </a:t>
            </a:r>
          </a:p>
          <a:p>
            <a:pPr algn="ctr"/>
            <a:r>
              <a:rPr lang="en-US" sz="2400" b="1" dirty="0">
                <a:solidFill>
                  <a:srgbClr val="FF0000"/>
                </a:solidFill>
                <a:latin typeface="Times New Roman" panose="02020603050405020304" pitchFamily="18" charset="0"/>
                <a:ea typeface="Calibri" panose="020F0502020204030204" pitchFamily="34" charset="0"/>
              </a:rPr>
              <a:t>D</a:t>
            </a:r>
            <a:r>
              <a:rPr lang="en-US" sz="2400" b="1" dirty="0">
                <a:solidFill>
                  <a:schemeClr val="tx1"/>
                </a:solidFill>
                <a:latin typeface="Times New Roman" panose="02020603050405020304" pitchFamily="18" charset="0"/>
                <a:ea typeface="Calibri" panose="020F0502020204030204" pitchFamily="34" charset="0"/>
              </a:rPr>
              <a:t>= ‒ 0.0970 cm</a:t>
            </a:r>
            <a:r>
              <a:rPr lang="en-US" sz="2400" b="1" baseline="30000" dirty="0">
                <a:solidFill>
                  <a:schemeClr val="tx1"/>
                </a:solidFill>
                <a:latin typeface="Times New Roman" panose="02020603050405020304" pitchFamily="18" charset="0"/>
                <a:ea typeface="Calibri" panose="020F0502020204030204" pitchFamily="34" charset="0"/>
              </a:rPr>
              <a:t>‒1</a:t>
            </a:r>
            <a:r>
              <a:rPr lang="en-US" sz="2400" b="1" dirty="0">
                <a:solidFill>
                  <a:schemeClr val="tx1"/>
                </a:solidFill>
                <a:latin typeface="Times New Roman" panose="02020603050405020304" pitchFamily="18" charset="0"/>
                <a:ea typeface="Calibri" panose="020F0502020204030204" pitchFamily="34" charset="0"/>
              </a:rPr>
              <a:t>, </a:t>
            </a:r>
            <a:r>
              <a:rPr lang="en-US" sz="2400" b="1" dirty="0">
                <a:solidFill>
                  <a:srgbClr val="FF0000"/>
                </a:solidFill>
                <a:latin typeface="Times New Roman" panose="02020603050405020304" pitchFamily="18" charset="0"/>
                <a:ea typeface="Calibri" panose="020F0502020204030204" pitchFamily="34" charset="0"/>
              </a:rPr>
              <a:t>E</a:t>
            </a:r>
            <a:r>
              <a:rPr lang="en-US" sz="2400" b="1" dirty="0">
                <a:solidFill>
                  <a:schemeClr val="tx1"/>
                </a:solidFill>
                <a:latin typeface="Times New Roman" panose="02020603050405020304" pitchFamily="18" charset="0"/>
                <a:ea typeface="Calibri" panose="020F0502020204030204" pitchFamily="34" charset="0"/>
              </a:rPr>
              <a:t> = 0</a:t>
            </a:r>
            <a:endParaRPr lang="en-US" sz="2400" b="1" baseline="30000" dirty="0">
              <a:solidFill>
                <a:schemeClr val="tx1"/>
              </a:solidFill>
              <a:latin typeface="Times New Roman" panose="02020603050405020304" pitchFamily="18" charset="0"/>
              <a:ea typeface="Calibri" panose="020F0502020204030204" pitchFamily="34" charset="0"/>
            </a:endParaRPr>
          </a:p>
          <a:p>
            <a:pPr algn="ctr"/>
            <a:r>
              <a:rPr lang="en-US" sz="2400" b="1" dirty="0">
                <a:solidFill>
                  <a:srgbClr val="FF0000"/>
                </a:solidFill>
                <a:effectLst/>
                <a:latin typeface="Times New Roman" panose="02020603050405020304" pitchFamily="18" charset="0"/>
                <a:ea typeface="Calibri" panose="020F0502020204030204" pitchFamily="34" charset="0"/>
              </a:rPr>
              <a:t>B</a:t>
            </a:r>
            <a:r>
              <a:rPr lang="en-US" sz="2400" b="1" baseline="-25000" dirty="0">
                <a:solidFill>
                  <a:srgbClr val="FF0000"/>
                </a:solidFill>
                <a:effectLst/>
                <a:latin typeface="Times New Roman" panose="02020603050405020304" pitchFamily="18" charset="0"/>
                <a:ea typeface="Calibri" panose="020F0502020204030204" pitchFamily="34" charset="0"/>
              </a:rPr>
              <a:t>4</a:t>
            </a:r>
            <a:r>
              <a:rPr lang="en-US" sz="2400" b="1" baseline="30000" dirty="0">
                <a:solidFill>
                  <a:srgbClr val="FF0000"/>
                </a:solidFill>
                <a:effectLst/>
                <a:latin typeface="Times New Roman" panose="02020603050405020304" pitchFamily="18" charset="0"/>
                <a:ea typeface="Calibri" panose="020F0502020204030204" pitchFamily="34" charset="0"/>
              </a:rPr>
              <a:t>0</a:t>
            </a:r>
            <a:r>
              <a:rPr lang="en-US" sz="2400" b="1" dirty="0">
                <a:solidFill>
                  <a:schemeClr val="tx1"/>
                </a:solidFill>
                <a:effectLst/>
                <a:latin typeface="Times New Roman" panose="02020603050405020304" pitchFamily="18" charset="0"/>
                <a:ea typeface="Calibri" panose="020F0502020204030204" pitchFamily="34" charset="0"/>
              </a:rPr>
              <a:t> =  ‒ 3.7 10</a:t>
            </a:r>
            <a:r>
              <a:rPr lang="en-US" sz="2400" b="1" baseline="30000" dirty="0">
                <a:solidFill>
                  <a:schemeClr val="tx1"/>
                </a:solidFill>
                <a:effectLst/>
                <a:latin typeface="Times New Roman" panose="02020603050405020304" pitchFamily="18" charset="0"/>
                <a:ea typeface="Calibri" panose="020F0502020204030204" pitchFamily="34" charset="0"/>
              </a:rPr>
              <a:t>‒6</a:t>
            </a:r>
            <a:r>
              <a:rPr lang="en-US" sz="2400" b="1" dirty="0">
                <a:solidFill>
                  <a:schemeClr val="tx1"/>
                </a:solidFill>
                <a:effectLst/>
                <a:latin typeface="Times New Roman" panose="02020603050405020304" pitchFamily="18" charset="0"/>
                <a:ea typeface="Calibri" panose="020F0502020204030204" pitchFamily="34" charset="0"/>
              </a:rPr>
              <a:t> </a:t>
            </a:r>
            <a:r>
              <a:rPr lang="en-US" sz="2400" b="1" dirty="0">
                <a:solidFill>
                  <a:schemeClr val="tx1"/>
                </a:solidFill>
                <a:latin typeface="Times New Roman" panose="02020603050405020304" pitchFamily="18" charset="0"/>
                <a:ea typeface="Calibri" panose="020F0502020204030204" pitchFamily="34" charset="0"/>
              </a:rPr>
              <a:t>cm</a:t>
            </a:r>
            <a:r>
              <a:rPr lang="en-US" sz="2400" b="1" baseline="30000" dirty="0">
                <a:solidFill>
                  <a:schemeClr val="tx1"/>
                </a:solidFill>
                <a:latin typeface="Times New Roman" panose="02020603050405020304" pitchFamily="18" charset="0"/>
                <a:ea typeface="Calibri" panose="020F0502020204030204" pitchFamily="34" charset="0"/>
              </a:rPr>
              <a:t>‒1</a:t>
            </a:r>
            <a:r>
              <a:rPr lang="en-US" sz="2400" b="1" dirty="0">
                <a:solidFill>
                  <a:schemeClr val="tx1"/>
                </a:solidFill>
                <a:effectLst/>
                <a:latin typeface="Times New Roman" panose="02020603050405020304" pitchFamily="18" charset="0"/>
                <a:ea typeface="Calibri" panose="020F0502020204030204" pitchFamily="34" charset="0"/>
              </a:rPr>
              <a:t>, </a:t>
            </a:r>
            <a:r>
              <a:rPr lang="en-US" sz="2400" b="1" dirty="0">
                <a:solidFill>
                  <a:srgbClr val="FF0000"/>
                </a:solidFill>
                <a:effectLst/>
                <a:latin typeface="Times New Roman" panose="02020603050405020304" pitchFamily="18" charset="0"/>
                <a:ea typeface="Calibri" panose="020F0502020204030204" pitchFamily="34" charset="0"/>
              </a:rPr>
              <a:t>B</a:t>
            </a:r>
            <a:r>
              <a:rPr lang="en-US" sz="2400" b="1" baseline="-25000" dirty="0">
                <a:solidFill>
                  <a:srgbClr val="FF0000"/>
                </a:solidFill>
                <a:effectLst/>
                <a:latin typeface="Times New Roman" panose="02020603050405020304" pitchFamily="18" charset="0"/>
                <a:ea typeface="Calibri" panose="020F0502020204030204" pitchFamily="34" charset="0"/>
              </a:rPr>
              <a:t>4</a:t>
            </a:r>
            <a:r>
              <a:rPr lang="en-US" sz="2400" b="1" baseline="30000" dirty="0">
                <a:solidFill>
                  <a:srgbClr val="FF0000"/>
                </a:solidFill>
                <a:effectLst/>
                <a:latin typeface="Times New Roman" panose="02020603050405020304" pitchFamily="18" charset="0"/>
                <a:ea typeface="Calibri" panose="020F0502020204030204" pitchFamily="34" charset="0"/>
              </a:rPr>
              <a:t>4</a:t>
            </a:r>
            <a:r>
              <a:rPr lang="en-US" sz="2400" b="1" dirty="0">
                <a:solidFill>
                  <a:schemeClr val="tx1"/>
                </a:solidFill>
                <a:effectLst/>
                <a:latin typeface="Times New Roman" panose="02020603050405020304" pitchFamily="18" charset="0"/>
                <a:ea typeface="Calibri" panose="020F0502020204030204" pitchFamily="34" charset="0"/>
              </a:rPr>
              <a:t> = 0</a:t>
            </a:r>
          </a:p>
        </p:txBody>
      </p:sp>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AD0931AB-35C9-5BB0-285C-E572EE3B8FE3}"/>
                  </a:ext>
                </a:extLst>
              </p:cNvPr>
              <p:cNvSpPr txBox="1"/>
              <p:nvPr/>
            </p:nvSpPr>
            <p:spPr>
              <a:xfrm>
                <a:off x="0" y="38464"/>
                <a:ext cx="12192000" cy="641779"/>
              </a:xfrm>
              <a:prstGeom prst="rect">
                <a:avLst/>
              </a:prstGeom>
              <a:noFill/>
            </p:spPr>
            <p:txBody>
              <a:bodyPr wrap="square">
                <a:spAutoFit/>
              </a:bodyPr>
              <a:lstStyle/>
              <a:p>
                <a:pPr algn="ctr">
                  <a:spcBef>
                    <a:spcPts val="0"/>
                  </a:spcBef>
                </a:pPr>
                <a14:m>
                  <m:oMath xmlns:m="http://schemas.openxmlformats.org/officeDocument/2006/math">
                    <m:acc>
                      <m:accPr>
                        <m:chr m:val="̂"/>
                        <m:ctrlPr>
                          <a:rPr lang="en-US" sz="2400" i="1" smtClean="0">
                            <a:solidFill>
                              <a:srgbClr val="0000FF"/>
                            </a:solidFill>
                            <a:latin typeface="Cambria Math" panose="02040503050406030204" pitchFamily="18" charset="0"/>
                          </a:rPr>
                        </m:ctrlPr>
                      </m:accPr>
                      <m:e>
                        <m:r>
                          <a:rPr lang="en-US" sz="2400" b="1"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𝑯</m:t>
                        </m:r>
                      </m:e>
                    </m:acc>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sSub>
                      <m:sSubPr>
                        <m:ctrlPr>
                          <a:rPr lang="en-US" sz="2400" i="1">
                            <a:solidFill>
                              <a:srgbClr val="0000FF"/>
                            </a:solidFill>
                            <a:effectLst/>
                            <a:latin typeface="Cambria Math" panose="02040503050406030204" pitchFamily="18" charset="0"/>
                          </a:rPr>
                        </m:ctrlPr>
                      </m:sSubPr>
                      <m:e>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𝜇</m:t>
                        </m:r>
                      </m:e>
                      <m:sub>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𝐵</m:t>
                        </m:r>
                      </m:sub>
                    </m:sSub>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𝑩</m:t>
                    </m:r>
                    <m:d>
                      <m:dPr>
                        <m:begChr m:val="{"/>
                        <m:endChr m:val="}"/>
                        <m:ctrlPr>
                          <a:rPr lang="en-US" sz="2400" i="1">
                            <a:solidFill>
                              <a:srgbClr val="0000FF"/>
                            </a:solidFill>
                            <a:effectLst/>
                            <a:latin typeface="Cambria Math" panose="02040503050406030204" pitchFamily="18" charset="0"/>
                          </a:rPr>
                        </m:ctrlPr>
                      </m:dPr>
                      <m:e>
                        <m:r>
                          <a:rPr lang="en-US" sz="2400" b="1" i="1" smtClean="0">
                            <a:solidFill>
                              <a:srgbClr val="FF0000"/>
                            </a:solidFill>
                            <a:effectLst/>
                            <a:latin typeface="Cambria Math" panose="02040503050406030204" pitchFamily="18" charset="0"/>
                            <a:ea typeface="Times New Roman" panose="02020603050405020304" pitchFamily="18" charset="0"/>
                            <a:cs typeface="Times New Roman" panose="02020603050405020304" pitchFamily="18" charset="0"/>
                          </a:rPr>
                          <m:t>𝒈</m:t>
                        </m:r>
                      </m:e>
                    </m:d>
                    <m:acc>
                      <m:accPr>
                        <m:chr m:val="̂"/>
                        <m:ctrlPr>
                          <a:rPr lang="en-US" sz="2400" b="1" i="1">
                            <a:solidFill>
                              <a:srgbClr val="0000FF"/>
                            </a:solidFill>
                            <a:effectLst/>
                            <a:latin typeface="Cambria Math" panose="02040503050406030204" pitchFamily="18" charset="0"/>
                          </a:rPr>
                        </m:ctrlPr>
                      </m:accPr>
                      <m:e>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𝑺</m:t>
                        </m:r>
                      </m:e>
                    </m:acc>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r>
                      <a:rPr lang="en-US" sz="2400" b="1" i="1" smtClean="0">
                        <a:solidFill>
                          <a:srgbClr val="FF0000"/>
                        </a:solidFill>
                        <a:effectLst/>
                        <a:latin typeface="Cambria Math" panose="02040503050406030204" pitchFamily="18" charset="0"/>
                        <a:cs typeface="Times New Roman" panose="02020603050405020304" pitchFamily="18" charset="0"/>
                      </a:rPr>
                      <m:t>𝑫</m:t>
                    </m:r>
                    <m:d>
                      <m:dPr>
                        <m:begChr m:val="{"/>
                        <m:endChr m:val="}"/>
                        <m:ctrlPr>
                          <a:rPr lang="en-US" sz="2400" i="1">
                            <a:solidFill>
                              <a:srgbClr val="0000FF"/>
                            </a:solidFill>
                            <a:effectLst/>
                            <a:latin typeface="Cambria Math" panose="02040503050406030204" pitchFamily="18" charset="0"/>
                          </a:rPr>
                        </m:ctrlPr>
                      </m:dPr>
                      <m:e>
                        <m:sSubSup>
                          <m:sSubSupPr>
                            <m:ctrlPr>
                              <a:rPr lang="en-US" sz="2400" i="1">
                                <a:solidFill>
                                  <a:srgbClr val="0000FF"/>
                                </a:solidFill>
                                <a:effectLst/>
                                <a:latin typeface="Cambria Math" panose="02040503050406030204" pitchFamily="18" charset="0"/>
                              </a:rPr>
                            </m:ctrlPr>
                          </m:sSubSupPr>
                          <m:e>
                            <m:acc>
                              <m:accPr>
                                <m:chr m:val="̂"/>
                                <m:ctrlPr>
                                  <a:rPr lang="en-US" sz="2400" i="1">
                                    <a:solidFill>
                                      <a:srgbClr val="0000FF"/>
                                    </a:solidFill>
                                    <a:effectLst/>
                                    <a:latin typeface="Cambria Math" panose="02040503050406030204" pitchFamily="18" charset="0"/>
                                  </a:rPr>
                                </m:ctrlPr>
                              </m:accPr>
                              <m:e>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𝑺</m:t>
                                </m:r>
                              </m:e>
                            </m:acc>
                          </m:e>
                          <m:sub>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𝑧</m:t>
                            </m:r>
                          </m:sub>
                          <m:sup>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2</m:t>
                            </m:r>
                          </m:sup>
                        </m:sSubSup>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f>
                          <m:fPr>
                            <m:ctrlPr>
                              <a:rPr lang="en-US" sz="2400" i="1">
                                <a:solidFill>
                                  <a:srgbClr val="0000FF"/>
                                </a:solidFill>
                                <a:effectLst/>
                                <a:latin typeface="Cambria Math" panose="02040503050406030204" pitchFamily="18" charset="0"/>
                              </a:rPr>
                            </m:ctrlPr>
                          </m:fPr>
                          <m:num>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1</m:t>
                            </m:r>
                          </m:num>
                          <m:den>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3</m:t>
                            </m:r>
                          </m:den>
                        </m:f>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𝑆</m:t>
                        </m:r>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𝑆</m:t>
                        </m:r>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+1)</m:t>
                        </m:r>
                      </m:e>
                    </m:d>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r>
                      <a:rPr lang="en-US" sz="2400" b="1" i="1" smtClean="0">
                        <a:solidFill>
                          <a:srgbClr val="FF0000"/>
                        </a:solidFill>
                        <a:latin typeface="Cambria Math" panose="02040503050406030204" pitchFamily="18" charset="0"/>
                        <a:cs typeface="Times New Roman" panose="02020603050405020304" pitchFamily="18" charset="0"/>
                      </a:rPr>
                      <m:t>𝑬</m:t>
                    </m:r>
                    <m:d>
                      <m:dPr>
                        <m:ctrlPr>
                          <a:rPr lang="en-US" sz="2400" i="1">
                            <a:solidFill>
                              <a:srgbClr val="0000FF"/>
                            </a:solidFill>
                            <a:effectLst/>
                            <a:latin typeface="Cambria Math" panose="02040503050406030204" pitchFamily="18" charset="0"/>
                          </a:rPr>
                        </m:ctrlPr>
                      </m:dPr>
                      <m:e>
                        <m:sSubSup>
                          <m:sSubSupPr>
                            <m:ctrlPr>
                              <a:rPr lang="en-US" sz="2400" i="1">
                                <a:solidFill>
                                  <a:srgbClr val="0000FF"/>
                                </a:solidFill>
                                <a:effectLst/>
                                <a:latin typeface="Cambria Math" panose="02040503050406030204" pitchFamily="18" charset="0"/>
                              </a:rPr>
                            </m:ctrlPr>
                          </m:sSubSupPr>
                          <m:e>
                            <m:acc>
                              <m:accPr>
                                <m:chr m:val="̂"/>
                                <m:ctrlPr>
                                  <a:rPr lang="en-US" sz="2400" i="1" smtClean="0">
                                    <a:solidFill>
                                      <a:srgbClr val="0000FF"/>
                                    </a:solidFill>
                                    <a:effectLst/>
                                    <a:latin typeface="Cambria Math" panose="02040503050406030204" pitchFamily="18" charset="0"/>
                                  </a:rPr>
                                </m:ctrlPr>
                              </m:accPr>
                              <m:e>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𝑺</m:t>
                                </m:r>
                              </m:e>
                            </m:acc>
                          </m:e>
                          <m:sub>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𝑥</m:t>
                            </m:r>
                          </m:sub>
                          <m:sup>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2</m:t>
                            </m:r>
                          </m:sup>
                        </m:sSubSup>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sSubSup>
                          <m:sSubSupPr>
                            <m:ctrlPr>
                              <a:rPr lang="en-US" sz="2400" i="1">
                                <a:solidFill>
                                  <a:srgbClr val="0000FF"/>
                                </a:solidFill>
                                <a:effectLst/>
                                <a:latin typeface="Cambria Math" panose="02040503050406030204" pitchFamily="18" charset="0"/>
                              </a:rPr>
                            </m:ctrlPr>
                          </m:sSubSupPr>
                          <m:e>
                            <m:acc>
                              <m:accPr>
                                <m:chr m:val="̂"/>
                                <m:ctrlPr>
                                  <a:rPr lang="en-US" sz="2400" i="1">
                                    <a:solidFill>
                                      <a:srgbClr val="0000FF"/>
                                    </a:solidFill>
                                    <a:effectLst/>
                                    <a:latin typeface="Cambria Math" panose="02040503050406030204" pitchFamily="18" charset="0"/>
                                  </a:rPr>
                                </m:ctrlPr>
                              </m:accPr>
                              <m:e>
                                <m:r>
                                  <a:rPr lang="en-US" sz="2400" b="1"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𝑺</m:t>
                                </m:r>
                              </m:e>
                            </m:acc>
                          </m:e>
                          <m:sub>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𝑦</m:t>
                            </m:r>
                          </m:sub>
                          <m:sup>
                            <m:r>
                              <a:rPr lang="en-US" sz="24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2</m:t>
                            </m:r>
                          </m:sup>
                        </m:sSubSup>
                      </m:e>
                    </m:d>
                  </m:oMath>
                </a14:m>
                <a:r>
                  <a:rPr lang="en-US" sz="2400" b="1" dirty="0">
                    <a:solidFill>
                      <a:srgbClr val="0000FF"/>
                    </a:solidFill>
                    <a:effectLst/>
                    <a:latin typeface="Times New Roman" panose="02020603050405020304" pitchFamily="18" charset="0"/>
                    <a:ea typeface="Calibri" panose="020F0502020204030204" pitchFamily="34" charset="0"/>
                  </a:rPr>
                  <a:t>+</a:t>
                </a:r>
                <a:r>
                  <a:rPr lang="en-US" sz="2400" dirty="0">
                    <a:solidFill>
                      <a:srgbClr val="0000FF"/>
                    </a:solidFill>
                  </a:rPr>
                  <a:t> </a:t>
                </a:r>
                <a14:m>
                  <m:oMath xmlns:m="http://schemas.openxmlformats.org/officeDocument/2006/math">
                    <m:sSubSup>
                      <m:sSubSupPr>
                        <m:ctrlPr>
                          <a:rPr lang="en-US" sz="2400" b="1" i="1" smtClean="0">
                            <a:solidFill>
                              <a:srgbClr val="FF0000"/>
                            </a:solidFill>
                            <a:latin typeface="Cambria Math" panose="02040503050406030204" pitchFamily="18" charset="0"/>
                          </a:rPr>
                        </m:ctrlPr>
                      </m:sSubSupPr>
                      <m:e>
                        <m:r>
                          <a:rPr lang="en-US" sz="2400" b="1" i="1" smtClean="0">
                            <a:solidFill>
                              <a:srgbClr val="FF0000"/>
                            </a:solidFill>
                            <a:latin typeface="Cambria Math" panose="02040503050406030204" pitchFamily="18" charset="0"/>
                          </a:rPr>
                          <m:t>𝑩</m:t>
                        </m:r>
                      </m:e>
                      <m:sub>
                        <m:r>
                          <a:rPr lang="en-US" sz="2400" b="1" i="1" smtClean="0">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𝟒</m:t>
                        </m:r>
                      </m:sub>
                      <m:sup>
                        <m:r>
                          <a:rPr lang="en-US" sz="2400" b="1" i="1" smtClean="0">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𝟎</m:t>
                        </m:r>
                      </m:sup>
                    </m:sSubSup>
                    <m:sSubSup>
                      <m:sSubSupPr>
                        <m:ctrlPr>
                          <a:rPr lang="en-US" sz="2400" i="1">
                            <a:solidFill>
                              <a:srgbClr val="0000FF"/>
                            </a:solidFill>
                            <a:latin typeface="Cambria Math" panose="02040503050406030204" pitchFamily="18" charset="0"/>
                          </a:rPr>
                        </m:ctrlPr>
                      </m:sSubSupPr>
                      <m:e>
                        <m:r>
                          <a:rPr lang="en-US" sz="2400" b="1" i="1" smtClean="0">
                            <a:solidFill>
                              <a:srgbClr val="0000FF"/>
                            </a:solidFill>
                            <a:latin typeface="Cambria Math" panose="02040503050406030204" pitchFamily="18" charset="0"/>
                          </a:rPr>
                          <m:t>𝑶</m:t>
                        </m:r>
                      </m:e>
                      <m:sub>
                        <m:r>
                          <a:rPr lang="en-US" sz="2400" b="0" i="1"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4</m:t>
                        </m:r>
                      </m:sub>
                      <m:sup>
                        <m:r>
                          <a:rPr lang="en-US" sz="2400" b="0" i="1"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0</m:t>
                        </m:r>
                      </m:sup>
                    </m:sSubSup>
                    <m:r>
                      <a:rPr lang="en-US" sz="2400" b="0" i="1"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m:t>
                    </m:r>
                    <m:sSubSup>
                      <m:sSubSupPr>
                        <m:ctrlPr>
                          <a:rPr lang="en-US" sz="2400" b="1" i="1" smtClean="0">
                            <a:solidFill>
                              <a:srgbClr val="FF0000"/>
                            </a:solidFill>
                            <a:latin typeface="Cambria Math" panose="02040503050406030204" pitchFamily="18" charset="0"/>
                          </a:rPr>
                        </m:ctrlPr>
                      </m:sSubSupPr>
                      <m:e>
                        <m:r>
                          <a:rPr lang="en-US" sz="2400" b="1" i="1" smtClean="0">
                            <a:solidFill>
                              <a:srgbClr val="FF0000"/>
                            </a:solidFill>
                            <a:latin typeface="Cambria Math" panose="02040503050406030204" pitchFamily="18" charset="0"/>
                          </a:rPr>
                          <m:t>𝑩</m:t>
                        </m:r>
                      </m:e>
                      <m:sub>
                        <m:r>
                          <a:rPr lang="en-US" sz="2400" b="1" i="1">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𝟒</m:t>
                        </m:r>
                      </m:sub>
                      <m:sup>
                        <m:r>
                          <a:rPr lang="en-US" sz="2400" b="1" i="1" smtClean="0">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𝟒</m:t>
                        </m:r>
                      </m:sup>
                    </m:sSubSup>
                    <m:sSubSup>
                      <m:sSubSupPr>
                        <m:ctrlPr>
                          <a:rPr lang="en-US" sz="2400" i="1">
                            <a:solidFill>
                              <a:srgbClr val="0000FF"/>
                            </a:solidFill>
                            <a:latin typeface="Cambria Math" panose="02040503050406030204" pitchFamily="18" charset="0"/>
                          </a:rPr>
                        </m:ctrlPr>
                      </m:sSubSupPr>
                      <m:e>
                        <m:r>
                          <a:rPr lang="en-US" sz="2400" b="1" i="1">
                            <a:solidFill>
                              <a:srgbClr val="0000FF"/>
                            </a:solidFill>
                            <a:latin typeface="Cambria Math" panose="02040503050406030204" pitchFamily="18" charset="0"/>
                          </a:rPr>
                          <m:t>𝑶</m:t>
                        </m:r>
                      </m:e>
                      <m:sub>
                        <m:r>
                          <a:rPr lang="en-US" sz="2400"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4</m:t>
                        </m:r>
                      </m:sub>
                      <m:sup>
                        <m:r>
                          <a:rPr lang="en-US" sz="2400" b="0" i="1" smtClean="0">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4</m:t>
                        </m:r>
                      </m:sup>
                    </m:sSubSup>
                  </m:oMath>
                </a14:m>
                <a:endParaRPr lang="en-US" sz="2400" b="1" dirty="0">
                  <a:solidFill>
                    <a:srgbClr val="0000FF"/>
                  </a:solidFill>
                  <a:effectLst/>
                  <a:latin typeface="Times New Roman" panose="02020603050405020304" pitchFamily="18" charset="0"/>
                  <a:ea typeface="Calibri" panose="020F0502020204030204" pitchFamily="34" charset="0"/>
                </a:endParaRPr>
              </a:p>
            </p:txBody>
          </p:sp>
        </mc:Choice>
        <mc:Fallback xmlns="">
          <p:sp>
            <p:nvSpPr>
              <p:cNvPr id="7" name="TextBox 6">
                <a:extLst>
                  <a:ext uri="{FF2B5EF4-FFF2-40B4-BE49-F238E27FC236}">
                    <a16:creationId xmlns:a16="http://schemas.microsoft.com/office/drawing/2014/main" id="{AD0931AB-35C9-5BB0-285C-E572EE3B8FE3}"/>
                  </a:ext>
                </a:extLst>
              </p:cNvPr>
              <p:cNvSpPr txBox="1">
                <a:spLocks noRot="1" noChangeAspect="1" noMove="1" noResize="1" noEditPoints="1" noAdjustHandles="1" noChangeArrowheads="1" noChangeShapeType="1" noTextEdit="1"/>
              </p:cNvSpPr>
              <p:nvPr/>
            </p:nvSpPr>
            <p:spPr>
              <a:xfrm>
                <a:off x="0" y="38464"/>
                <a:ext cx="12192000" cy="641779"/>
              </a:xfrm>
              <a:prstGeom prst="rect">
                <a:avLst/>
              </a:prstGeom>
              <a:blipFill>
                <a:blip r:embed="rId3"/>
                <a:stretch>
                  <a:fillRect b="-6604"/>
                </a:stretch>
              </a:blipFill>
            </p:spPr>
            <p:txBody>
              <a:bodyPr/>
              <a:lstStyle/>
              <a:p>
                <a:r>
                  <a:rPr lang="en-US">
                    <a:noFill/>
                  </a:rPr>
                  <a:t> </a:t>
                </a:r>
              </a:p>
            </p:txBody>
          </p:sp>
        </mc:Fallback>
      </mc:AlternateContent>
    </p:spTree>
    <p:extLst>
      <p:ext uri="{BB962C8B-B14F-4D97-AF65-F5344CB8AC3E}">
        <p14:creationId xmlns:p14="http://schemas.microsoft.com/office/powerpoint/2010/main" val="304105542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88F4D9-1904-2309-39D1-E90D531AFE5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2B6D3F5-52C1-3647-663D-FB5535DD99C9}"/>
              </a:ext>
            </a:extLst>
          </p:cNvPr>
          <p:cNvSpPr>
            <a:spLocks noGrp="1"/>
          </p:cNvSpPr>
          <p:nvPr>
            <p:ph type="title"/>
          </p:nvPr>
        </p:nvSpPr>
        <p:spPr>
          <a:xfrm>
            <a:off x="631115" y="0"/>
            <a:ext cx="10972800" cy="609838"/>
          </a:xfrm>
        </p:spPr>
        <p:txBody>
          <a:bodyPr/>
          <a:lstStyle/>
          <a:p>
            <a:r>
              <a:rPr lang="en-US" sz="3200" b="1" dirty="0">
                <a:solidFill>
                  <a:srgbClr val="0000FF"/>
                </a:solidFill>
              </a:rPr>
              <a:t>EXCHANGE INTERACTIONS</a:t>
            </a:r>
          </a:p>
        </p:txBody>
      </p:sp>
      <mc:AlternateContent xmlns:mc="http://schemas.openxmlformats.org/markup-compatibility/2006" xmlns:a14="http://schemas.microsoft.com/office/drawing/2010/main">
        <mc:Choice Requires="a14">
          <p:sp>
            <p:nvSpPr>
              <p:cNvPr id="3" name="Content Placeholder 2">
                <a:extLst>
                  <a:ext uri="{FF2B5EF4-FFF2-40B4-BE49-F238E27FC236}">
                    <a16:creationId xmlns:a16="http://schemas.microsoft.com/office/drawing/2014/main" id="{743AD628-E012-3B8E-0BFC-DC19DBE2AD17}"/>
                  </a:ext>
                </a:extLst>
              </p:cNvPr>
              <p:cNvSpPr>
                <a:spLocks noGrp="1"/>
              </p:cNvSpPr>
              <p:nvPr>
                <p:ph idx="1"/>
              </p:nvPr>
            </p:nvSpPr>
            <p:spPr>
              <a:xfrm>
                <a:off x="73120" y="690590"/>
                <a:ext cx="12045760" cy="3195610"/>
              </a:xfrm>
            </p:spPr>
            <p:txBody>
              <a:bodyPr/>
              <a:lstStyle/>
              <a:p>
                <a:pPr marL="0" indent="0">
                  <a:buNone/>
                </a:pPr>
                <a:r>
                  <a:rPr lang="en-US" sz="2200" dirty="0"/>
                  <a:t>The paramagnetic metal ions in polynuclear complexes may interact directly “through space”, or indirectly through the ligands bridging them. This so‒called exchange interaction is an electrostatic effect, but it may be described in terms of the Heisenberg‒Dirac‒VanVleck Hamiltonian </a:t>
                </a:r>
                <a14:m>
                  <m:oMath xmlns:m="http://schemas.openxmlformats.org/officeDocument/2006/math">
                    <m:acc>
                      <m:accPr>
                        <m:chr m:val="̂"/>
                        <m:ctrlPr>
                          <a:rPr lang="en-US" sz="2400" i="1">
                            <a:solidFill>
                              <a:srgbClr val="0000FF"/>
                            </a:solidFill>
                            <a:latin typeface="Cambria Math" panose="02040503050406030204" pitchFamily="18" charset="0"/>
                          </a:rPr>
                        </m:ctrlPr>
                      </m:accPr>
                      <m:e>
                        <m:r>
                          <a:rPr lang="en-US" sz="2400" b="1"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𝑯</m:t>
                        </m:r>
                      </m:e>
                    </m:acc>
                    <m:r>
                      <a:rPr lang="en-US" sz="2400"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m:t>
                    </m:r>
                    <m:r>
                      <a:rPr lang="en-US" sz="2400" b="1" i="1">
                        <a:solidFill>
                          <a:srgbClr val="0000FF"/>
                        </a:solidFill>
                        <a:latin typeface="Cambria Math" panose="02040503050406030204" pitchFamily="18" charset="0"/>
                      </a:rPr>
                      <m:t>𝑱</m:t>
                    </m:r>
                    <m:sSub>
                      <m:sSubPr>
                        <m:ctrlPr>
                          <a:rPr lang="en-US" sz="2400" b="1" i="1">
                            <a:solidFill>
                              <a:srgbClr val="0000FF"/>
                            </a:solidFill>
                            <a:latin typeface="Cambria Math" panose="02040503050406030204" pitchFamily="18" charset="0"/>
                          </a:rPr>
                        </m:ctrlPr>
                      </m:sSubPr>
                      <m:e>
                        <m:acc>
                          <m:accPr>
                            <m:chr m:val="̂"/>
                            <m:ctrlPr>
                              <a:rPr lang="en-US" sz="2400" b="1" i="1">
                                <a:solidFill>
                                  <a:srgbClr val="0000FF"/>
                                </a:solidFill>
                                <a:latin typeface="Cambria Math" panose="02040503050406030204" pitchFamily="18" charset="0"/>
                              </a:rPr>
                            </m:ctrlPr>
                          </m:accPr>
                          <m:e>
                            <m:r>
                              <a:rPr lang="en-US" sz="2400" b="1"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𝑺</m:t>
                            </m:r>
                          </m:e>
                        </m:acc>
                      </m:e>
                      <m:sub>
                        <m:r>
                          <a:rPr lang="en-US" sz="2400" b="1" i="1">
                            <a:solidFill>
                              <a:srgbClr val="0000FF"/>
                            </a:solidFill>
                            <a:latin typeface="Cambria Math" panose="02040503050406030204" pitchFamily="18" charset="0"/>
                          </a:rPr>
                          <m:t>𝟏</m:t>
                        </m:r>
                      </m:sub>
                    </m:sSub>
                  </m:oMath>
                </a14:m>
                <a:r>
                  <a:rPr lang="en-US" sz="2400" b="1" dirty="0">
                    <a:solidFill>
                      <a:srgbClr val="0000FF"/>
                    </a:solidFill>
                  </a:rPr>
                  <a:t> </a:t>
                </a:r>
                <a14:m>
                  <m:oMath xmlns:m="http://schemas.openxmlformats.org/officeDocument/2006/math">
                    <m:sSub>
                      <m:sSubPr>
                        <m:ctrlPr>
                          <a:rPr lang="en-US" sz="2400" b="1" i="1">
                            <a:solidFill>
                              <a:srgbClr val="0000FF"/>
                            </a:solidFill>
                            <a:latin typeface="Cambria Math" panose="02040503050406030204" pitchFamily="18" charset="0"/>
                          </a:rPr>
                        </m:ctrlPr>
                      </m:sSubPr>
                      <m:e>
                        <m:acc>
                          <m:accPr>
                            <m:chr m:val="̂"/>
                            <m:ctrlPr>
                              <a:rPr lang="en-US" sz="2400" b="1" i="1">
                                <a:solidFill>
                                  <a:srgbClr val="0000FF"/>
                                </a:solidFill>
                                <a:latin typeface="Cambria Math" panose="02040503050406030204" pitchFamily="18" charset="0"/>
                              </a:rPr>
                            </m:ctrlPr>
                          </m:accPr>
                          <m:e>
                            <m:r>
                              <a:rPr lang="en-US" sz="2400" b="1"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𝑺</m:t>
                            </m:r>
                          </m:e>
                        </m:acc>
                      </m:e>
                      <m:sub>
                        <m:r>
                          <a:rPr lang="en-US" sz="2400" b="1" i="1">
                            <a:solidFill>
                              <a:srgbClr val="0000FF"/>
                            </a:solidFill>
                            <a:latin typeface="Cambria Math" panose="02040503050406030204" pitchFamily="18" charset="0"/>
                          </a:rPr>
                          <m:t>𝟐</m:t>
                        </m:r>
                      </m:sub>
                    </m:sSub>
                    <m:r>
                      <a:rPr lang="en-US" sz="2400" b="1" i="1">
                        <a:solidFill>
                          <a:srgbClr val="0000FF"/>
                        </a:solidFill>
                        <a:latin typeface="Cambria Math" panose="02040503050406030204" pitchFamily="18" charset="0"/>
                      </a:rPr>
                      <m:t> </m:t>
                    </m:r>
                  </m:oMath>
                </a14:m>
                <a:r>
                  <a:rPr lang="en-US" sz="2200" dirty="0"/>
                  <a:t>which uses only the spin operators. For a binuclear complex of metal ions with spins </a:t>
                </a:r>
                <a:r>
                  <a:rPr lang="en-US" sz="2200" dirty="0">
                    <a:solidFill>
                      <a:srgbClr val="FF0000"/>
                    </a:solidFill>
                  </a:rPr>
                  <a:t>S</a:t>
                </a:r>
                <a:r>
                  <a:rPr lang="en-US" sz="2200" baseline="-25000" dirty="0">
                    <a:solidFill>
                      <a:srgbClr val="FF0000"/>
                    </a:solidFill>
                  </a:rPr>
                  <a:t>1</a:t>
                </a:r>
                <a:r>
                  <a:rPr lang="en-US" sz="2200" baseline="-25000" dirty="0"/>
                  <a:t> </a:t>
                </a:r>
                <a:r>
                  <a:rPr lang="en-US" sz="2200" dirty="0"/>
                  <a:t>and </a:t>
                </a:r>
                <a:r>
                  <a:rPr lang="en-US" sz="2200" dirty="0">
                    <a:solidFill>
                      <a:srgbClr val="FF0000"/>
                    </a:solidFill>
                  </a:rPr>
                  <a:t>S</a:t>
                </a:r>
                <a:r>
                  <a:rPr lang="en-US" sz="2200" baseline="-25000" dirty="0">
                    <a:solidFill>
                      <a:srgbClr val="FF0000"/>
                    </a:solidFill>
                  </a:rPr>
                  <a:t>2</a:t>
                </a:r>
                <a:r>
                  <a:rPr lang="en-US" sz="2200" dirty="0"/>
                  <a:t>, this interaction couples the two spins to produce the total spin states with the S quantum numbers over a range</a:t>
                </a:r>
                <a:r>
                  <a:rPr lang="en-US" sz="2200" dirty="0">
                    <a:solidFill>
                      <a:srgbClr val="FF0000"/>
                    </a:solidFill>
                  </a:rPr>
                  <a:t>|S</a:t>
                </a:r>
                <a:r>
                  <a:rPr lang="en-US" sz="2200" baseline="-25000" dirty="0">
                    <a:solidFill>
                      <a:srgbClr val="FF0000"/>
                    </a:solidFill>
                  </a:rPr>
                  <a:t>1</a:t>
                </a:r>
                <a:r>
                  <a:rPr lang="en-US" sz="2200" dirty="0">
                    <a:solidFill>
                      <a:srgbClr val="FF0000"/>
                    </a:solidFill>
                  </a:rPr>
                  <a:t>‒S</a:t>
                </a:r>
                <a:r>
                  <a:rPr lang="en-US" sz="2200" baseline="-25000" dirty="0">
                    <a:solidFill>
                      <a:srgbClr val="FF0000"/>
                    </a:solidFill>
                  </a:rPr>
                  <a:t>2</a:t>
                </a:r>
                <a:r>
                  <a:rPr lang="en-US" sz="2200" dirty="0">
                    <a:solidFill>
                      <a:srgbClr val="FF0000"/>
                    </a:solidFill>
                  </a:rPr>
                  <a:t>| </a:t>
                </a:r>
                <a:r>
                  <a:rPr lang="en-US" sz="2200" dirty="0"/>
                  <a:t>to </a:t>
                </a:r>
                <a:r>
                  <a:rPr lang="en-US" sz="2200" dirty="0">
                    <a:solidFill>
                      <a:srgbClr val="FF0000"/>
                    </a:solidFill>
                  </a:rPr>
                  <a:t>S</a:t>
                </a:r>
                <a:r>
                  <a:rPr lang="en-US" sz="2200" baseline="-25000" dirty="0">
                    <a:solidFill>
                      <a:srgbClr val="FF0000"/>
                    </a:solidFill>
                  </a:rPr>
                  <a:t>1</a:t>
                </a:r>
                <a:r>
                  <a:rPr lang="en-US" sz="2200" dirty="0">
                    <a:solidFill>
                      <a:srgbClr val="FF0000"/>
                    </a:solidFill>
                  </a:rPr>
                  <a:t>+S</a:t>
                </a:r>
                <a:r>
                  <a:rPr lang="en-US" sz="2200" baseline="-25000" dirty="0">
                    <a:solidFill>
                      <a:srgbClr val="FF0000"/>
                    </a:solidFill>
                  </a:rPr>
                  <a:t>2</a:t>
                </a:r>
                <a:r>
                  <a:rPr lang="en-US" sz="2200" dirty="0"/>
                  <a:t>. The energies are</a:t>
                </a:r>
              </a:p>
              <a:p>
                <a:pPr marL="0" indent="0">
                  <a:buNone/>
                </a:pPr>
                <a:endParaRPr lang="en-US" sz="2200" dirty="0"/>
              </a:p>
            </p:txBody>
          </p:sp>
        </mc:Choice>
        <mc:Fallback xmlns="">
          <p:sp>
            <p:nvSpPr>
              <p:cNvPr id="3" name="Content Placeholder 2">
                <a:extLst>
                  <a:ext uri="{FF2B5EF4-FFF2-40B4-BE49-F238E27FC236}">
                    <a16:creationId xmlns:a16="http://schemas.microsoft.com/office/drawing/2014/main" id="{743AD628-E012-3B8E-0BFC-DC19DBE2AD17}"/>
                  </a:ext>
                </a:extLst>
              </p:cNvPr>
              <p:cNvSpPr>
                <a:spLocks noGrp="1" noRot="1" noChangeAspect="1" noMove="1" noResize="1" noEditPoints="1" noAdjustHandles="1" noChangeArrowheads="1" noChangeShapeType="1" noTextEdit="1"/>
              </p:cNvSpPr>
              <p:nvPr>
                <p:ph idx="1"/>
              </p:nvPr>
            </p:nvSpPr>
            <p:spPr>
              <a:xfrm>
                <a:off x="73120" y="690590"/>
                <a:ext cx="12045760" cy="3195610"/>
              </a:xfrm>
              <a:blipFill>
                <a:blip r:embed="rId3"/>
                <a:stretch>
                  <a:fillRect l="-658" t="-952" r="-1063"/>
                </a:stretch>
              </a:blipFill>
            </p:spPr>
            <p:txBody>
              <a:bodyPr/>
              <a:lstStyle/>
              <a:p>
                <a:r>
                  <a:rPr lang="en-US">
                    <a:noFill/>
                  </a:rPr>
                  <a:t> </a:t>
                </a:r>
              </a:p>
            </p:txBody>
          </p:sp>
        </mc:Fallback>
      </mc:AlternateContent>
      <p:sp>
        <p:nvSpPr>
          <p:cNvPr id="11" name="TextBox 10">
            <a:extLst>
              <a:ext uri="{FF2B5EF4-FFF2-40B4-BE49-F238E27FC236}">
                <a16:creationId xmlns:a16="http://schemas.microsoft.com/office/drawing/2014/main" id="{89ABE49A-F646-DDCD-A80B-6CD6EEF44037}"/>
              </a:ext>
            </a:extLst>
          </p:cNvPr>
          <p:cNvSpPr txBox="1">
            <a:spLocks noChangeArrowheads="1"/>
          </p:cNvSpPr>
          <p:nvPr/>
        </p:nvSpPr>
        <p:spPr>
          <a:xfrm>
            <a:off x="8915400" y="6339277"/>
            <a:ext cx="3206560" cy="443263"/>
          </a:xfrm>
          <a:prstGeom prst="rect">
            <a:avLst/>
          </a:prstGeom>
          <a:solidFill>
            <a:sysClr val="window" lastClr="FFFFFF"/>
          </a:solidFill>
        </p:spPr>
        <p:txBody>
          <a:bodyPr vert="horz" wrap="square" lIns="36576" tIns="18288" rIns="36576" bIns="18288" rtlCol="0">
            <a:spAutoFit/>
          </a:bodyPr>
          <a:lstStyle>
            <a:defPPr>
              <a:defRPr lang="en-US"/>
            </a:defPPr>
            <a:lvl1pPr marL="0" indent="0" algn="ctr" defTabSz="914400" rtl="0" eaLnBrk="1" fontAlgn="base" latinLnBrk="0" hangingPunct="1">
              <a:spcBef>
                <a:spcPct val="20000"/>
              </a:spcBef>
              <a:spcAft>
                <a:spcPct val="0"/>
              </a:spcAft>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fontAlgn="base" latinLnBrk="0" hangingPunct="1">
              <a:spcBef>
                <a:spcPct val="20000"/>
              </a:spcBef>
              <a:spcAft>
                <a:spcPct val="0"/>
              </a:spcAft>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fontAlgn="base" latinLnBrk="0" hangingPunct="1">
              <a:spcBef>
                <a:spcPct val="20000"/>
              </a:spcBef>
              <a:spcAft>
                <a:spcPct val="0"/>
              </a:spcAft>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fontAlgn="base" latinLnBrk="0" hangingPunct="1">
              <a:spcBef>
                <a:spcPct val="20000"/>
              </a:spcBef>
              <a:spcAft>
                <a:spcPct val="0"/>
              </a:spcAft>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fontAlgn="base" latinLnBrk="0" hangingPunct="1">
              <a:spcBef>
                <a:spcPct val="20000"/>
              </a:spcBef>
              <a:spcAft>
                <a:spcPct val="0"/>
              </a:spcAft>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marL="450215" indent="-450215">
              <a:lnSpc>
                <a:spcPct val="150000"/>
              </a:lnSpc>
              <a:spcBef>
                <a:spcPts val="0"/>
              </a:spcBef>
              <a:spcAft>
                <a:spcPts val="0"/>
              </a:spcAft>
            </a:pPr>
            <a:r>
              <a:rPr lang="en-US" sz="2000" u="sng" dirty="0" err="1">
                <a:solidFill>
                  <a:schemeClr val="tx1"/>
                </a:solidFill>
                <a:effectLst/>
                <a:latin typeface="Times New Roman" panose="02020603050405020304" pitchFamily="18" charset="0"/>
                <a:ea typeface="MS Mincho" panose="02020609040205080304" pitchFamily="49" charset="-128"/>
              </a:rPr>
              <a:t>Wrocław</a:t>
            </a:r>
            <a:r>
              <a:rPr lang="en-US" sz="2000" u="sng" dirty="0">
                <a:solidFill>
                  <a:schemeClr val="tx1"/>
                </a:solidFill>
                <a:effectLst/>
                <a:latin typeface="Times New Roman" panose="02020603050405020304" pitchFamily="18" charset="0"/>
                <a:ea typeface="MS Mincho" panose="02020609040205080304" pitchFamily="49" charset="-128"/>
              </a:rPr>
              <a:t>, </a:t>
            </a:r>
            <a:r>
              <a:rPr lang="en-US" sz="2000" u="sng" dirty="0">
                <a:solidFill>
                  <a:schemeClr val="tx1"/>
                </a:solidFill>
                <a:latin typeface="Times New Roman" panose="02020603050405020304" pitchFamily="18" charset="0"/>
                <a:ea typeface="MS Mincho" panose="02020609040205080304" pitchFamily="49" charset="-128"/>
              </a:rPr>
              <a:t>8 </a:t>
            </a:r>
            <a:r>
              <a:rPr lang="en-US" sz="2000" u="sng" dirty="0" err="1">
                <a:solidFill>
                  <a:schemeClr val="tx1"/>
                </a:solidFill>
                <a:latin typeface="Times New Roman" panose="02020603050405020304" pitchFamily="18" charset="0"/>
                <a:ea typeface="MS Mincho" panose="02020609040205080304" pitchFamily="49" charset="-128"/>
              </a:rPr>
              <a:t>września</a:t>
            </a:r>
            <a:r>
              <a:rPr lang="en-US" sz="2000" u="sng" dirty="0">
                <a:solidFill>
                  <a:schemeClr val="tx1"/>
                </a:solidFill>
                <a:latin typeface="Times New Roman" panose="02020603050405020304" pitchFamily="18" charset="0"/>
                <a:ea typeface="MS Mincho" panose="02020609040205080304" pitchFamily="49" charset="-128"/>
              </a:rPr>
              <a:t> </a:t>
            </a:r>
            <a:r>
              <a:rPr lang="en-US" sz="2000" u="sng" dirty="0">
                <a:solidFill>
                  <a:schemeClr val="tx1"/>
                </a:solidFill>
                <a:effectLst/>
                <a:latin typeface="Times New Roman" panose="02020603050405020304" pitchFamily="18" charset="0"/>
                <a:ea typeface="MS Mincho" panose="02020609040205080304" pitchFamily="49" charset="-128"/>
              </a:rPr>
              <a:t>2025</a:t>
            </a:r>
            <a:endParaRPr lang="en-US" sz="2000" i="1" dirty="0">
              <a:solidFill>
                <a:schemeClr val="tx1"/>
              </a:solidFill>
              <a:latin typeface="Times New Roman" pitchFamily="18" charset="0"/>
              <a:cs typeface="Times New Roman" pitchFamily="18" charset="0"/>
            </a:endParaRPr>
          </a:p>
        </p:txBody>
      </p:sp>
      <mc:AlternateContent xmlns:mc="http://schemas.openxmlformats.org/markup-compatibility/2006" xmlns:a14="http://schemas.microsoft.com/office/drawing/2010/main">
        <mc:Choice Requires="a14">
          <p:sp>
            <p:nvSpPr>
              <p:cNvPr id="15" name="TextBox 14">
                <a:extLst>
                  <a:ext uri="{FF2B5EF4-FFF2-40B4-BE49-F238E27FC236}">
                    <a16:creationId xmlns:a16="http://schemas.microsoft.com/office/drawing/2014/main" id="{8B3C5EC8-9E93-3AAE-3F7A-485953F23FAD}"/>
                  </a:ext>
                </a:extLst>
              </p:cNvPr>
              <p:cNvSpPr txBox="1"/>
              <p:nvPr/>
            </p:nvSpPr>
            <p:spPr>
              <a:xfrm>
                <a:off x="1080744" y="2809716"/>
                <a:ext cx="7924800" cy="666529"/>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r>
                        <a:rPr lang="en-US" sz="2000" i="1" smtClean="0">
                          <a:solidFill>
                            <a:srgbClr val="0000FF"/>
                          </a:solidFill>
                          <a:latin typeface="Cambria Math" panose="02040503050406030204" pitchFamily="18" charset="0"/>
                        </a:rPr>
                        <m:t>𝐸</m:t>
                      </m:r>
                      <m:r>
                        <a:rPr lang="en-US" sz="2000" b="0" i="1" smtClean="0">
                          <a:solidFill>
                            <a:srgbClr val="0000FF"/>
                          </a:solidFill>
                          <a:latin typeface="Cambria Math" panose="02040503050406030204" pitchFamily="18" charset="0"/>
                        </a:rPr>
                        <m:t>(</m:t>
                      </m:r>
                      <m:r>
                        <a:rPr lang="en-US" sz="2000" b="0" i="1" smtClean="0">
                          <a:solidFill>
                            <a:srgbClr val="0000FF"/>
                          </a:solidFill>
                          <a:latin typeface="Cambria Math" panose="02040503050406030204" pitchFamily="18" charset="0"/>
                        </a:rPr>
                        <m:t>𝑆</m:t>
                      </m:r>
                      <m:r>
                        <a:rPr lang="en-US" sz="2000" b="0" i="1" smtClean="0">
                          <a:solidFill>
                            <a:srgbClr val="0000FF"/>
                          </a:solidFill>
                          <a:latin typeface="Cambria Math" panose="02040503050406030204" pitchFamily="18" charset="0"/>
                        </a:rPr>
                        <m:t>)=</m:t>
                      </m:r>
                      <m:f>
                        <m:fPr>
                          <m:ctrlPr>
                            <a:rPr lang="en-US" sz="2000" i="1" smtClean="0">
                              <a:solidFill>
                                <a:srgbClr val="0000FF"/>
                              </a:solidFill>
                              <a:effectLst/>
                              <a:latin typeface="Cambria Math" panose="02040503050406030204" pitchFamily="18" charset="0"/>
                              <a:cs typeface="Times New Roman" panose="02020603050405020304" pitchFamily="18" charset="0"/>
                            </a:rPr>
                          </m:ctrlPr>
                        </m:fPr>
                        <m:num>
                          <m:r>
                            <a:rPr lang="en-US" sz="2000" b="0" i="1" smtClean="0">
                              <a:solidFill>
                                <a:srgbClr val="0000FF"/>
                              </a:solidFill>
                              <a:effectLst/>
                              <a:latin typeface="Cambria Math" panose="02040503050406030204" pitchFamily="18" charset="0"/>
                              <a:cs typeface="Times New Roman" panose="02020603050405020304" pitchFamily="18" charset="0"/>
                            </a:rPr>
                            <m:t>𝐽</m:t>
                          </m:r>
                        </m:num>
                        <m:den>
                          <m:r>
                            <a:rPr lang="en-US" sz="2000" b="0" i="1" smtClean="0">
                              <a:solidFill>
                                <a:srgbClr val="0000FF"/>
                              </a:solidFill>
                              <a:effectLst/>
                              <a:latin typeface="Cambria Math" panose="02040503050406030204" pitchFamily="18" charset="0"/>
                              <a:cs typeface="Times New Roman" panose="02020603050405020304" pitchFamily="18" charset="0"/>
                            </a:rPr>
                            <m:t>2</m:t>
                          </m:r>
                        </m:den>
                      </m:f>
                      <m:d>
                        <m:dPr>
                          <m:begChr m:val="{"/>
                          <m:endChr m:val="}"/>
                          <m:ctrlPr>
                            <a:rPr lang="en-US" sz="2000" i="1">
                              <a:solidFill>
                                <a:srgbClr val="0000FF"/>
                              </a:solidFill>
                              <a:effectLst/>
                              <a:latin typeface="Cambria Math" panose="02040503050406030204" pitchFamily="18" charset="0"/>
                            </a:rPr>
                          </m:ctrlPr>
                        </m:dPr>
                        <m:e>
                          <m:r>
                            <a:rPr lang="en-US" sz="2000" b="0" i="1" smtClean="0">
                              <a:solidFill>
                                <a:srgbClr val="0000FF"/>
                              </a:solidFill>
                              <a:latin typeface="Cambria Math" panose="02040503050406030204" pitchFamily="18" charset="0"/>
                            </a:rPr>
                            <m:t>𝑆</m:t>
                          </m:r>
                          <m:r>
                            <a:rPr lang="en-US" sz="2000" b="0" i="1" smtClean="0">
                              <a:solidFill>
                                <a:srgbClr val="0000FF"/>
                              </a:solidFill>
                              <a:latin typeface="Cambria Math" panose="02040503050406030204" pitchFamily="18" charset="0"/>
                            </a:rPr>
                            <m:t>(</m:t>
                          </m:r>
                          <m:r>
                            <a:rPr lang="en-US" sz="2000" b="0" i="1" smtClean="0">
                              <a:solidFill>
                                <a:srgbClr val="0000FF"/>
                              </a:solidFill>
                              <a:latin typeface="Cambria Math" panose="02040503050406030204" pitchFamily="18" charset="0"/>
                            </a:rPr>
                            <m:t>𝑆</m:t>
                          </m:r>
                          <m:r>
                            <a:rPr lang="en-US" sz="2000" b="0" i="1" smtClean="0">
                              <a:solidFill>
                                <a:srgbClr val="0000FF"/>
                              </a:solidFill>
                              <a:latin typeface="Cambria Math" panose="02040503050406030204" pitchFamily="18" charset="0"/>
                            </a:rPr>
                            <m:t>+1)−</m:t>
                          </m:r>
                          <m:sSub>
                            <m:sSubPr>
                              <m:ctrlPr>
                                <a:rPr lang="en-US" sz="2000" i="1" smtClean="0">
                                  <a:solidFill>
                                    <a:srgbClr val="0000FF"/>
                                  </a:solidFill>
                                  <a:effectLst/>
                                  <a:latin typeface="Cambria Math" panose="02040503050406030204" pitchFamily="18" charset="0"/>
                                  <a:cs typeface="Times New Roman" panose="02020603050405020304" pitchFamily="18" charset="0"/>
                                </a:rPr>
                              </m:ctrlPr>
                            </m:sSubPr>
                            <m:e>
                              <m:r>
                                <a:rPr lang="en-US" sz="2000" b="0" i="1" smtClean="0">
                                  <a:solidFill>
                                    <a:srgbClr val="0000FF"/>
                                  </a:solidFill>
                                  <a:effectLst/>
                                  <a:latin typeface="Cambria Math" panose="02040503050406030204" pitchFamily="18" charset="0"/>
                                  <a:cs typeface="Times New Roman" panose="02020603050405020304" pitchFamily="18" charset="0"/>
                                </a:rPr>
                                <m:t>𝑆</m:t>
                              </m:r>
                            </m:e>
                            <m:sub>
                              <m:r>
                                <a:rPr lang="en-US" sz="2000" b="0" i="1" smtClean="0">
                                  <a:solidFill>
                                    <a:srgbClr val="0000FF"/>
                                  </a:solidFill>
                                  <a:effectLst/>
                                  <a:latin typeface="Cambria Math" panose="02040503050406030204" pitchFamily="18" charset="0"/>
                                  <a:cs typeface="Times New Roman" panose="02020603050405020304" pitchFamily="18" charset="0"/>
                                </a:rPr>
                                <m:t>1</m:t>
                              </m:r>
                            </m:sub>
                          </m:sSub>
                          <m:r>
                            <a:rPr lang="en-US" sz="20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m:t>
                          </m:r>
                          <m:sSub>
                            <m:sSubPr>
                              <m:ctrlPr>
                                <a:rPr lang="en-US" sz="2000" i="1">
                                  <a:solidFill>
                                    <a:srgbClr val="0000FF"/>
                                  </a:solidFill>
                                  <a:latin typeface="Cambria Math" panose="02040503050406030204" pitchFamily="18" charset="0"/>
                                  <a:cs typeface="Times New Roman" panose="02020603050405020304" pitchFamily="18" charset="0"/>
                                </a:rPr>
                              </m:ctrlPr>
                            </m:sSubPr>
                            <m:e>
                              <m:r>
                                <a:rPr lang="en-US" sz="2000" i="1">
                                  <a:solidFill>
                                    <a:srgbClr val="0000FF"/>
                                  </a:solidFill>
                                  <a:latin typeface="Cambria Math" panose="02040503050406030204" pitchFamily="18" charset="0"/>
                                  <a:cs typeface="Times New Roman" panose="02020603050405020304" pitchFamily="18" charset="0"/>
                                </a:rPr>
                                <m:t>𝑆</m:t>
                              </m:r>
                            </m:e>
                            <m:sub>
                              <m:r>
                                <a:rPr lang="en-US" sz="2000" i="1">
                                  <a:solidFill>
                                    <a:srgbClr val="0000FF"/>
                                  </a:solidFill>
                                  <a:latin typeface="Cambria Math" panose="02040503050406030204" pitchFamily="18" charset="0"/>
                                  <a:cs typeface="Times New Roman" panose="02020603050405020304" pitchFamily="18" charset="0"/>
                                </a:rPr>
                                <m:t>1</m:t>
                              </m:r>
                            </m:sub>
                          </m:sSub>
                          <m:r>
                            <a:rPr lang="en-US" sz="2000" i="1">
                              <a:solidFill>
                                <a:srgbClr val="0000FF"/>
                              </a:solidFill>
                              <a:effectLst/>
                              <a:latin typeface="Cambria Math" panose="02040503050406030204" pitchFamily="18" charset="0"/>
                              <a:ea typeface="Times New Roman" panose="02020603050405020304" pitchFamily="18" charset="0"/>
                              <a:cs typeface="Times New Roman" panose="02020603050405020304" pitchFamily="18" charset="0"/>
                            </a:rPr>
                            <m:t>+1)</m:t>
                          </m:r>
                          <m:r>
                            <a:rPr lang="en-US" sz="2000"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m:t>
                          </m:r>
                          <m:sSub>
                            <m:sSubPr>
                              <m:ctrlPr>
                                <a:rPr lang="en-US" sz="2000" i="1">
                                  <a:solidFill>
                                    <a:srgbClr val="0000FF"/>
                                  </a:solidFill>
                                  <a:latin typeface="Cambria Math" panose="02040503050406030204" pitchFamily="18" charset="0"/>
                                  <a:cs typeface="Times New Roman" panose="02020603050405020304" pitchFamily="18" charset="0"/>
                                </a:rPr>
                              </m:ctrlPr>
                            </m:sSubPr>
                            <m:e>
                              <m:r>
                                <a:rPr lang="en-US" sz="2000" i="1">
                                  <a:solidFill>
                                    <a:srgbClr val="0000FF"/>
                                  </a:solidFill>
                                  <a:latin typeface="Cambria Math" panose="02040503050406030204" pitchFamily="18" charset="0"/>
                                  <a:cs typeface="Times New Roman" panose="02020603050405020304" pitchFamily="18" charset="0"/>
                                </a:rPr>
                                <m:t>𝑆</m:t>
                              </m:r>
                            </m:e>
                            <m:sub>
                              <m:r>
                                <a:rPr lang="en-US" sz="2000" b="0" i="1" smtClean="0">
                                  <a:solidFill>
                                    <a:srgbClr val="0000FF"/>
                                  </a:solidFill>
                                  <a:latin typeface="Cambria Math" panose="02040503050406030204" pitchFamily="18" charset="0"/>
                                  <a:cs typeface="Times New Roman" panose="02020603050405020304" pitchFamily="18" charset="0"/>
                                </a:rPr>
                                <m:t>2</m:t>
                              </m:r>
                            </m:sub>
                          </m:sSub>
                          <m:r>
                            <a:rPr lang="en-US" sz="2000"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m:t>
                          </m:r>
                          <m:sSub>
                            <m:sSubPr>
                              <m:ctrlPr>
                                <a:rPr lang="en-US" sz="2000" i="1">
                                  <a:solidFill>
                                    <a:srgbClr val="0000FF"/>
                                  </a:solidFill>
                                  <a:latin typeface="Cambria Math" panose="02040503050406030204" pitchFamily="18" charset="0"/>
                                  <a:cs typeface="Times New Roman" panose="02020603050405020304" pitchFamily="18" charset="0"/>
                                </a:rPr>
                              </m:ctrlPr>
                            </m:sSubPr>
                            <m:e>
                              <m:r>
                                <a:rPr lang="en-US" sz="2000" i="1">
                                  <a:solidFill>
                                    <a:srgbClr val="0000FF"/>
                                  </a:solidFill>
                                  <a:latin typeface="Cambria Math" panose="02040503050406030204" pitchFamily="18" charset="0"/>
                                  <a:cs typeface="Times New Roman" panose="02020603050405020304" pitchFamily="18" charset="0"/>
                                </a:rPr>
                                <m:t>𝑆</m:t>
                              </m:r>
                            </m:e>
                            <m:sub>
                              <m:r>
                                <a:rPr lang="en-US" sz="2000" b="0" i="1" smtClean="0">
                                  <a:solidFill>
                                    <a:srgbClr val="0000FF"/>
                                  </a:solidFill>
                                  <a:latin typeface="Cambria Math" panose="02040503050406030204" pitchFamily="18" charset="0"/>
                                  <a:cs typeface="Times New Roman" panose="02020603050405020304" pitchFamily="18" charset="0"/>
                                </a:rPr>
                                <m:t>2</m:t>
                              </m:r>
                            </m:sub>
                          </m:sSub>
                          <m:r>
                            <a:rPr lang="en-US" sz="2000" i="1">
                              <a:solidFill>
                                <a:srgbClr val="0000FF"/>
                              </a:solidFill>
                              <a:latin typeface="Cambria Math" panose="02040503050406030204" pitchFamily="18" charset="0"/>
                              <a:ea typeface="Times New Roman" panose="02020603050405020304" pitchFamily="18" charset="0"/>
                              <a:cs typeface="Times New Roman" panose="02020603050405020304" pitchFamily="18" charset="0"/>
                            </a:rPr>
                            <m:t>+1)</m:t>
                          </m:r>
                        </m:e>
                      </m:d>
                    </m:oMath>
                  </m:oMathPara>
                </a14:m>
                <a:endParaRPr lang="en-US" sz="2000" dirty="0"/>
              </a:p>
            </p:txBody>
          </p:sp>
        </mc:Choice>
        <mc:Fallback xmlns="">
          <p:sp>
            <p:nvSpPr>
              <p:cNvPr id="15" name="TextBox 14">
                <a:extLst>
                  <a:ext uri="{FF2B5EF4-FFF2-40B4-BE49-F238E27FC236}">
                    <a16:creationId xmlns:a16="http://schemas.microsoft.com/office/drawing/2014/main" id="{8B3C5EC8-9E93-3AAE-3F7A-485953F23FAD}"/>
                  </a:ext>
                </a:extLst>
              </p:cNvPr>
              <p:cNvSpPr txBox="1">
                <a:spLocks noRot="1" noChangeAspect="1" noMove="1" noResize="1" noEditPoints="1" noAdjustHandles="1" noChangeArrowheads="1" noChangeShapeType="1" noTextEdit="1"/>
              </p:cNvSpPr>
              <p:nvPr/>
            </p:nvSpPr>
            <p:spPr>
              <a:xfrm>
                <a:off x="1080744" y="2809716"/>
                <a:ext cx="7924800" cy="666529"/>
              </a:xfrm>
              <a:prstGeom prst="rect">
                <a:avLst/>
              </a:prstGeom>
              <a:blipFill>
                <a:blip r:embed="rId4"/>
                <a:stretch>
                  <a:fillRect/>
                </a:stretch>
              </a:blipFill>
            </p:spPr>
            <p:txBody>
              <a:bodyPr/>
              <a:lstStyle/>
              <a:p>
                <a:r>
                  <a:rPr lang="en-US">
                    <a:noFill/>
                  </a:rPr>
                  <a:t> </a:t>
                </a:r>
              </a:p>
            </p:txBody>
          </p:sp>
        </mc:Fallback>
      </mc:AlternateContent>
      <p:sp>
        <p:nvSpPr>
          <p:cNvPr id="16" name="TextBox 15">
            <a:extLst>
              <a:ext uri="{FF2B5EF4-FFF2-40B4-BE49-F238E27FC236}">
                <a16:creationId xmlns:a16="http://schemas.microsoft.com/office/drawing/2014/main" id="{DEFAC1A2-E23D-CCE5-5F12-03DCA74ED6B8}"/>
              </a:ext>
            </a:extLst>
          </p:cNvPr>
          <p:cNvSpPr txBox="1"/>
          <p:nvPr/>
        </p:nvSpPr>
        <p:spPr>
          <a:xfrm>
            <a:off x="2977611" y="4394112"/>
            <a:ext cx="4032789" cy="769441"/>
          </a:xfrm>
          <a:prstGeom prst="rect">
            <a:avLst/>
          </a:prstGeom>
          <a:noFill/>
        </p:spPr>
        <p:txBody>
          <a:bodyPr wrap="square">
            <a:spAutoFit/>
          </a:bodyPr>
          <a:lstStyle/>
          <a:p>
            <a:r>
              <a:rPr lang="en-US" sz="2200" b="1" dirty="0">
                <a:solidFill>
                  <a:srgbClr val="FF0000"/>
                </a:solidFill>
                <a:latin typeface="Times New Roman" panose="02020603050405020304" pitchFamily="18" charset="0"/>
                <a:ea typeface="Calibri" panose="020F0502020204030204" pitchFamily="34" charset="0"/>
              </a:rPr>
              <a:t>Energy levels in </a:t>
            </a:r>
            <a:br>
              <a:rPr lang="en-US" sz="2200" b="1" dirty="0">
                <a:solidFill>
                  <a:srgbClr val="FF0000"/>
                </a:solidFill>
                <a:latin typeface="Times New Roman" panose="02020603050405020304" pitchFamily="18" charset="0"/>
                <a:ea typeface="Calibri" panose="020F0502020204030204" pitchFamily="34" charset="0"/>
              </a:rPr>
            </a:br>
            <a:r>
              <a:rPr lang="en-US" sz="2200" b="1" dirty="0">
                <a:solidFill>
                  <a:srgbClr val="FF0000"/>
                </a:solidFill>
                <a:latin typeface="Times New Roman" panose="02020603050405020304" pitchFamily="18" charset="0"/>
                <a:ea typeface="Calibri" panose="020F0502020204030204" pitchFamily="34" charset="0"/>
              </a:rPr>
              <a:t>a Binuclear Iron(III) Complex</a:t>
            </a:r>
            <a:endParaRPr lang="en-US" sz="2200" b="1" baseline="30000" dirty="0">
              <a:solidFill>
                <a:schemeClr val="tx1"/>
              </a:solidFill>
              <a:latin typeface="Times New Roman" panose="02020603050405020304" pitchFamily="18" charset="0"/>
              <a:ea typeface="Calibri" panose="020F0502020204030204" pitchFamily="34" charset="0"/>
            </a:endParaRPr>
          </a:p>
        </p:txBody>
      </p:sp>
      <p:grpSp>
        <p:nvGrpSpPr>
          <p:cNvPr id="4" name="Group 3">
            <a:extLst>
              <a:ext uri="{FF2B5EF4-FFF2-40B4-BE49-F238E27FC236}">
                <a16:creationId xmlns:a16="http://schemas.microsoft.com/office/drawing/2014/main" id="{378E2238-A598-F8C3-1155-07CC8BF060AF}"/>
              </a:ext>
            </a:extLst>
          </p:cNvPr>
          <p:cNvGrpSpPr/>
          <p:nvPr/>
        </p:nvGrpSpPr>
        <p:grpSpPr bwMode="auto">
          <a:xfrm>
            <a:off x="304800" y="3657600"/>
            <a:ext cx="2587433" cy="3556939"/>
            <a:chOff x="-35" y="0"/>
            <a:chExt cx="2190" cy="3166"/>
          </a:xfrm>
        </p:grpSpPr>
        <p:sp>
          <p:nvSpPr>
            <p:cNvPr id="5" name="AutoShape 6">
              <a:extLst>
                <a:ext uri="{FF2B5EF4-FFF2-40B4-BE49-F238E27FC236}">
                  <a16:creationId xmlns:a16="http://schemas.microsoft.com/office/drawing/2014/main" id="{61162237-93C6-8F24-3EC4-952EBC7238A7}"/>
                </a:ext>
              </a:extLst>
            </p:cNvPr>
            <p:cNvSpPr>
              <a:spLocks noChangeAspect="1" noChangeArrowheads="1" noTextEdit="1"/>
            </p:cNvSpPr>
            <p:nvPr/>
          </p:nvSpPr>
          <p:spPr bwMode="auto">
            <a:xfrm>
              <a:off x="0" y="0"/>
              <a:ext cx="1901" cy="2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 name="Rectangle 5">
              <a:extLst>
                <a:ext uri="{FF2B5EF4-FFF2-40B4-BE49-F238E27FC236}">
                  <a16:creationId xmlns:a16="http://schemas.microsoft.com/office/drawing/2014/main" id="{E41D05F5-9C1B-EA88-3CD5-B33CE69125BF}"/>
                </a:ext>
              </a:extLst>
            </p:cNvPr>
            <p:cNvSpPr>
              <a:spLocks noChangeArrowheads="1"/>
            </p:cNvSpPr>
            <p:nvPr/>
          </p:nvSpPr>
          <p:spPr bwMode="auto">
            <a:xfrm>
              <a:off x="-35" y="102"/>
              <a:ext cx="1901" cy="285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8" name="Rectangle 7">
              <a:extLst>
                <a:ext uri="{FF2B5EF4-FFF2-40B4-BE49-F238E27FC236}">
                  <a16:creationId xmlns:a16="http://schemas.microsoft.com/office/drawing/2014/main" id="{19675DFF-40B2-A801-9FDA-7BF29546E42A}"/>
                </a:ext>
              </a:extLst>
            </p:cNvPr>
            <p:cNvSpPr>
              <a:spLocks noChangeArrowheads="1"/>
            </p:cNvSpPr>
            <p:nvPr/>
          </p:nvSpPr>
          <p:spPr bwMode="auto">
            <a:xfrm>
              <a:off x="496" y="746"/>
              <a:ext cx="1659" cy="2420"/>
            </a:xfrm>
            <a:prstGeom prst="rect">
              <a:avLst/>
            </a:prstGeom>
            <a:solidFill>
              <a:srgbClr val="FFFFFF"/>
            </a:solidFill>
            <a:ln w="1588">
              <a:solidFill>
                <a:srgbClr val="FFFFFF"/>
              </a:solidFill>
              <a:miter lim="800000"/>
              <a:headEnd/>
              <a:tailEnd/>
            </a:ln>
          </p:spPr>
          <p:txBody>
            <a:bodyPr/>
            <a:lstStyle/>
            <a:p>
              <a:endParaRPr lang="en-US"/>
            </a:p>
          </p:txBody>
        </p:sp>
        <p:sp>
          <p:nvSpPr>
            <p:cNvPr id="9" name="Rectangle 8">
              <a:extLst>
                <a:ext uri="{FF2B5EF4-FFF2-40B4-BE49-F238E27FC236}">
                  <a16:creationId xmlns:a16="http://schemas.microsoft.com/office/drawing/2014/main" id="{71C9E392-E0DB-ED2F-A851-C893B99A99C0}"/>
                </a:ext>
              </a:extLst>
            </p:cNvPr>
            <p:cNvSpPr>
              <a:spLocks noChangeArrowheads="1"/>
            </p:cNvSpPr>
            <p:nvPr/>
          </p:nvSpPr>
          <p:spPr bwMode="auto">
            <a:xfrm rot="16200000">
              <a:off x="-275" y="1299"/>
              <a:ext cx="827"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fontAlgn="base">
                <a:lnSpc>
                  <a:spcPct val="115000"/>
                </a:lnSpc>
                <a:spcAft>
                  <a:spcPts val="800"/>
                </a:spcAft>
                <a:buNone/>
              </a:pPr>
              <a:r>
                <a:rPr lang="en-US" sz="2000" b="1" kern="1200" dirty="0">
                  <a:solidFill>
                    <a:srgbClr val="0000FF"/>
                  </a:solidFill>
                  <a:effectLst/>
                  <a:latin typeface="Arial" panose="020B0604020202020204" pitchFamily="34" charset="0"/>
                  <a:ea typeface="Aptos" panose="020B0004020202020204" pitchFamily="34" charset="0"/>
                  <a:cs typeface="Times New Roman" panose="02020603050405020304" pitchFamily="18" charset="0"/>
                </a:rPr>
                <a:t>Energy  [J] </a:t>
              </a:r>
              <a:endParaRPr lang="en-US" sz="1200" kern="100" dirty="0">
                <a:effectLst/>
                <a:latin typeface="Aptos" panose="020B0004020202020204" pitchFamily="34" charset="0"/>
                <a:ea typeface="Aptos" panose="020B0004020202020204" pitchFamily="34" charset="0"/>
                <a:cs typeface="Times New Roman" panose="02020603050405020304" pitchFamily="18" charset="0"/>
              </a:endParaRPr>
            </a:p>
          </p:txBody>
        </p:sp>
        <p:cxnSp>
          <p:nvCxnSpPr>
            <p:cNvPr id="10" name="Line 11">
              <a:extLst>
                <a:ext uri="{FF2B5EF4-FFF2-40B4-BE49-F238E27FC236}">
                  <a16:creationId xmlns:a16="http://schemas.microsoft.com/office/drawing/2014/main" id="{759E3477-E41D-4675-84B4-600D453B0D16}"/>
                </a:ext>
              </a:extLst>
            </p:cNvPr>
            <p:cNvCxnSpPr/>
            <p:nvPr/>
          </p:nvCxnSpPr>
          <p:spPr bwMode="auto">
            <a:xfrm flipV="1">
              <a:off x="621" y="171"/>
              <a:ext cx="1" cy="2420"/>
            </a:xfrm>
            <a:prstGeom prst="line">
              <a:avLst/>
            </a:prstGeom>
            <a:noFill/>
            <a:ln w="20638">
              <a:solidFill>
                <a:srgbClr val="0000FF"/>
              </a:solidFill>
              <a:round/>
              <a:headEnd/>
              <a:tailEnd/>
            </a:ln>
            <a:extLst>
              <a:ext uri="{909E8E84-426E-40DD-AFC4-6F175D3DCCD1}">
                <a14:hiddenFill xmlns:a14="http://schemas.microsoft.com/office/drawing/2010/main">
                  <a:noFill/>
                </a14:hiddenFill>
              </a:ext>
            </a:extLst>
          </p:spPr>
        </p:cxnSp>
        <p:cxnSp>
          <p:nvCxnSpPr>
            <p:cNvPr id="12" name="Line 12">
              <a:extLst>
                <a:ext uri="{FF2B5EF4-FFF2-40B4-BE49-F238E27FC236}">
                  <a16:creationId xmlns:a16="http://schemas.microsoft.com/office/drawing/2014/main" id="{A28680DD-E0EC-FBEB-2AED-317AF66E007F}"/>
                </a:ext>
              </a:extLst>
            </p:cNvPr>
            <p:cNvCxnSpPr/>
            <p:nvPr/>
          </p:nvCxnSpPr>
          <p:spPr bwMode="auto">
            <a:xfrm>
              <a:off x="622" y="2435"/>
              <a:ext cx="47" cy="1"/>
            </a:xfrm>
            <a:prstGeom prst="line">
              <a:avLst/>
            </a:prstGeom>
            <a:noFill/>
            <a:ln w="20638">
              <a:solidFill>
                <a:srgbClr val="0000FF"/>
              </a:solidFill>
              <a:round/>
              <a:headEnd/>
              <a:tailEnd/>
            </a:ln>
            <a:extLst>
              <a:ext uri="{909E8E84-426E-40DD-AFC4-6F175D3DCCD1}">
                <a14:hiddenFill xmlns:a14="http://schemas.microsoft.com/office/drawing/2010/main">
                  <a:noFill/>
                </a14:hiddenFill>
              </a:ext>
            </a:extLst>
          </p:spPr>
        </p:cxnSp>
        <p:cxnSp>
          <p:nvCxnSpPr>
            <p:cNvPr id="14" name="Line 13">
              <a:extLst>
                <a:ext uri="{FF2B5EF4-FFF2-40B4-BE49-F238E27FC236}">
                  <a16:creationId xmlns:a16="http://schemas.microsoft.com/office/drawing/2014/main" id="{8FCD7619-D569-63C9-05ED-086F88A702FE}"/>
                </a:ext>
              </a:extLst>
            </p:cNvPr>
            <p:cNvCxnSpPr/>
            <p:nvPr/>
          </p:nvCxnSpPr>
          <p:spPr bwMode="auto">
            <a:xfrm>
              <a:off x="622" y="2123"/>
              <a:ext cx="47" cy="1"/>
            </a:xfrm>
            <a:prstGeom prst="line">
              <a:avLst/>
            </a:prstGeom>
            <a:noFill/>
            <a:ln w="20638">
              <a:solidFill>
                <a:srgbClr val="0000FF"/>
              </a:solidFill>
              <a:round/>
              <a:headEnd/>
              <a:tailEnd/>
            </a:ln>
            <a:extLst>
              <a:ext uri="{909E8E84-426E-40DD-AFC4-6F175D3DCCD1}">
                <a14:hiddenFill xmlns:a14="http://schemas.microsoft.com/office/drawing/2010/main">
                  <a:noFill/>
                </a14:hiddenFill>
              </a:ext>
            </a:extLst>
          </p:spPr>
        </p:cxnSp>
        <p:cxnSp>
          <p:nvCxnSpPr>
            <p:cNvPr id="17" name="Line 14">
              <a:extLst>
                <a:ext uri="{FF2B5EF4-FFF2-40B4-BE49-F238E27FC236}">
                  <a16:creationId xmlns:a16="http://schemas.microsoft.com/office/drawing/2014/main" id="{2EA5D509-EA3F-E3E2-98DB-4FCC481924FB}"/>
                </a:ext>
              </a:extLst>
            </p:cNvPr>
            <p:cNvCxnSpPr/>
            <p:nvPr/>
          </p:nvCxnSpPr>
          <p:spPr bwMode="auto">
            <a:xfrm>
              <a:off x="622" y="1810"/>
              <a:ext cx="47" cy="1"/>
            </a:xfrm>
            <a:prstGeom prst="line">
              <a:avLst/>
            </a:prstGeom>
            <a:noFill/>
            <a:ln w="20638">
              <a:solidFill>
                <a:srgbClr val="0000FF"/>
              </a:solidFill>
              <a:round/>
              <a:headEnd/>
              <a:tailEnd/>
            </a:ln>
            <a:extLst>
              <a:ext uri="{909E8E84-426E-40DD-AFC4-6F175D3DCCD1}">
                <a14:hiddenFill xmlns:a14="http://schemas.microsoft.com/office/drawing/2010/main">
                  <a:noFill/>
                </a14:hiddenFill>
              </a:ext>
            </a:extLst>
          </p:spPr>
        </p:cxnSp>
        <p:cxnSp>
          <p:nvCxnSpPr>
            <p:cNvPr id="18" name="Line 15">
              <a:extLst>
                <a:ext uri="{FF2B5EF4-FFF2-40B4-BE49-F238E27FC236}">
                  <a16:creationId xmlns:a16="http://schemas.microsoft.com/office/drawing/2014/main" id="{87AC2AB7-FF7B-72E2-B77E-65E6841E8447}"/>
                </a:ext>
              </a:extLst>
            </p:cNvPr>
            <p:cNvCxnSpPr/>
            <p:nvPr/>
          </p:nvCxnSpPr>
          <p:spPr bwMode="auto">
            <a:xfrm>
              <a:off x="622" y="1498"/>
              <a:ext cx="47" cy="1"/>
            </a:xfrm>
            <a:prstGeom prst="line">
              <a:avLst/>
            </a:prstGeom>
            <a:noFill/>
            <a:ln w="20638">
              <a:solidFill>
                <a:srgbClr val="0000FF"/>
              </a:solidFill>
              <a:round/>
              <a:headEnd/>
              <a:tailEnd/>
            </a:ln>
            <a:extLst>
              <a:ext uri="{909E8E84-426E-40DD-AFC4-6F175D3DCCD1}">
                <a14:hiddenFill xmlns:a14="http://schemas.microsoft.com/office/drawing/2010/main">
                  <a:noFill/>
                </a14:hiddenFill>
              </a:ext>
            </a:extLst>
          </p:spPr>
        </p:cxnSp>
        <p:cxnSp>
          <p:nvCxnSpPr>
            <p:cNvPr id="19" name="Line 16">
              <a:extLst>
                <a:ext uri="{FF2B5EF4-FFF2-40B4-BE49-F238E27FC236}">
                  <a16:creationId xmlns:a16="http://schemas.microsoft.com/office/drawing/2014/main" id="{DA9009F7-72C1-6DA9-C722-727945740B6F}"/>
                </a:ext>
              </a:extLst>
            </p:cNvPr>
            <p:cNvCxnSpPr/>
            <p:nvPr/>
          </p:nvCxnSpPr>
          <p:spPr bwMode="auto">
            <a:xfrm>
              <a:off x="622" y="1186"/>
              <a:ext cx="47" cy="1"/>
            </a:xfrm>
            <a:prstGeom prst="line">
              <a:avLst/>
            </a:prstGeom>
            <a:noFill/>
            <a:ln w="20638">
              <a:solidFill>
                <a:srgbClr val="0000FF"/>
              </a:solidFill>
              <a:round/>
              <a:headEnd/>
              <a:tailEnd/>
            </a:ln>
            <a:extLst>
              <a:ext uri="{909E8E84-426E-40DD-AFC4-6F175D3DCCD1}">
                <a14:hiddenFill xmlns:a14="http://schemas.microsoft.com/office/drawing/2010/main">
                  <a:noFill/>
                </a14:hiddenFill>
              </a:ext>
            </a:extLst>
          </p:spPr>
        </p:cxnSp>
        <p:cxnSp>
          <p:nvCxnSpPr>
            <p:cNvPr id="20" name="Line 17">
              <a:extLst>
                <a:ext uri="{FF2B5EF4-FFF2-40B4-BE49-F238E27FC236}">
                  <a16:creationId xmlns:a16="http://schemas.microsoft.com/office/drawing/2014/main" id="{C94298A5-BA0D-A081-E9EC-31E60516E8AB}"/>
                </a:ext>
              </a:extLst>
            </p:cNvPr>
            <p:cNvCxnSpPr/>
            <p:nvPr/>
          </p:nvCxnSpPr>
          <p:spPr bwMode="auto">
            <a:xfrm>
              <a:off x="622" y="873"/>
              <a:ext cx="47" cy="1"/>
            </a:xfrm>
            <a:prstGeom prst="line">
              <a:avLst/>
            </a:prstGeom>
            <a:noFill/>
            <a:ln w="20638">
              <a:solidFill>
                <a:srgbClr val="0000FF"/>
              </a:solidFill>
              <a:round/>
              <a:headEnd/>
              <a:tailEnd/>
            </a:ln>
            <a:extLst>
              <a:ext uri="{909E8E84-426E-40DD-AFC4-6F175D3DCCD1}">
                <a14:hiddenFill xmlns:a14="http://schemas.microsoft.com/office/drawing/2010/main">
                  <a:noFill/>
                </a14:hiddenFill>
              </a:ext>
            </a:extLst>
          </p:spPr>
        </p:cxnSp>
        <p:cxnSp>
          <p:nvCxnSpPr>
            <p:cNvPr id="21" name="Line 18">
              <a:extLst>
                <a:ext uri="{FF2B5EF4-FFF2-40B4-BE49-F238E27FC236}">
                  <a16:creationId xmlns:a16="http://schemas.microsoft.com/office/drawing/2014/main" id="{6582A364-D992-3FCD-82AF-231F39E07754}"/>
                </a:ext>
              </a:extLst>
            </p:cNvPr>
            <p:cNvCxnSpPr/>
            <p:nvPr/>
          </p:nvCxnSpPr>
          <p:spPr bwMode="auto">
            <a:xfrm>
              <a:off x="622" y="561"/>
              <a:ext cx="47" cy="1"/>
            </a:xfrm>
            <a:prstGeom prst="line">
              <a:avLst/>
            </a:prstGeom>
            <a:noFill/>
            <a:ln w="20638">
              <a:solidFill>
                <a:srgbClr val="0000FF"/>
              </a:solidFill>
              <a:round/>
              <a:headEnd/>
              <a:tailEnd/>
            </a:ln>
            <a:extLst>
              <a:ext uri="{909E8E84-426E-40DD-AFC4-6F175D3DCCD1}">
                <a14:hiddenFill xmlns:a14="http://schemas.microsoft.com/office/drawing/2010/main">
                  <a:noFill/>
                </a14:hiddenFill>
              </a:ext>
            </a:extLst>
          </p:spPr>
        </p:cxnSp>
        <p:cxnSp>
          <p:nvCxnSpPr>
            <p:cNvPr id="22" name="Line 19">
              <a:extLst>
                <a:ext uri="{FF2B5EF4-FFF2-40B4-BE49-F238E27FC236}">
                  <a16:creationId xmlns:a16="http://schemas.microsoft.com/office/drawing/2014/main" id="{236CB1C1-DED6-93DE-8C98-1A8DE32C6D28}"/>
                </a:ext>
              </a:extLst>
            </p:cNvPr>
            <p:cNvCxnSpPr/>
            <p:nvPr/>
          </p:nvCxnSpPr>
          <p:spPr bwMode="auto">
            <a:xfrm>
              <a:off x="622" y="249"/>
              <a:ext cx="47" cy="1"/>
            </a:xfrm>
            <a:prstGeom prst="line">
              <a:avLst/>
            </a:prstGeom>
            <a:noFill/>
            <a:ln w="20638">
              <a:solidFill>
                <a:srgbClr val="0000FF"/>
              </a:solidFill>
              <a:round/>
              <a:headEnd/>
              <a:tailEnd/>
            </a:ln>
            <a:extLst>
              <a:ext uri="{909E8E84-426E-40DD-AFC4-6F175D3DCCD1}">
                <a14:hiddenFill xmlns:a14="http://schemas.microsoft.com/office/drawing/2010/main">
                  <a:noFill/>
                </a14:hiddenFill>
              </a:ext>
            </a:extLst>
          </p:spPr>
        </p:cxnSp>
        <p:cxnSp>
          <p:nvCxnSpPr>
            <p:cNvPr id="23" name="Line 20">
              <a:extLst>
                <a:ext uri="{FF2B5EF4-FFF2-40B4-BE49-F238E27FC236}">
                  <a16:creationId xmlns:a16="http://schemas.microsoft.com/office/drawing/2014/main" id="{C7F1DC49-1E30-D9A9-8E4F-90A8D0F4945D}"/>
                </a:ext>
              </a:extLst>
            </p:cNvPr>
            <p:cNvCxnSpPr/>
            <p:nvPr/>
          </p:nvCxnSpPr>
          <p:spPr bwMode="auto">
            <a:xfrm>
              <a:off x="621" y="2560"/>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24" name="Line 21">
              <a:extLst>
                <a:ext uri="{FF2B5EF4-FFF2-40B4-BE49-F238E27FC236}">
                  <a16:creationId xmlns:a16="http://schemas.microsoft.com/office/drawing/2014/main" id="{670E0CD8-00C2-73D8-900F-AA5951F87108}"/>
                </a:ext>
              </a:extLst>
            </p:cNvPr>
            <p:cNvCxnSpPr/>
            <p:nvPr/>
          </p:nvCxnSpPr>
          <p:spPr bwMode="auto">
            <a:xfrm>
              <a:off x="621" y="2497"/>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25" name="Line 22">
              <a:extLst>
                <a:ext uri="{FF2B5EF4-FFF2-40B4-BE49-F238E27FC236}">
                  <a16:creationId xmlns:a16="http://schemas.microsoft.com/office/drawing/2014/main" id="{3951BADD-C09D-8AA6-7EE6-7C182E6805B3}"/>
                </a:ext>
              </a:extLst>
            </p:cNvPr>
            <p:cNvCxnSpPr/>
            <p:nvPr/>
          </p:nvCxnSpPr>
          <p:spPr bwMode="auto">
            <a:xfrm>
              <a:off x="621" y="2372"/>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26" name="Line 23">
              <a:extLst>
                <a:ext uri="{FF2B5EF4-FFF2-40B4-BE49-F238E27FC236}">
                  <a16:creationId xmlns:a16="http://schemas.microsoft.com/office/drawing/2014/main" id="{A6B2E5C6-FD5B-3A78-4256-0BE6B443F636}"/>
                </a:ext>
              </a:extLst>
            </p:cNvPr>
            <p:cNvCxnSpPr/>
            <p:nvPr/>
          </p:nvCxnSpPr>
          <p:spPr bwMode="auto">
            <a:xfrm>
              <a:off x="621" y="2310"/>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27" name="Line 24">
              <a:extLst>
                <a:ext uri="{FF2B5EF4-FFF2-40B4-BE49-F238E27FC236}">
                  <a16:creationId xmlns:a16="http://schemas.microsoft.com/office/drawing/2014/main" id="{CA74841B-F2FC-A68E-2031-BCF99A037124}"/>
                </a:ext>
              </a:extLst>
            </p:cNvPr>
            <p:cNvCxnSpPr/>
            <p:nvPr/>
          </p:nvCxnSpPr>
          <p:spPr bwMode="auto">
            <a:xfrm>
              <a:off x="621" y="2248"/>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28" name="Line 25">
              <a:extLst>
                <a:ext uri="{FF2B5EF4-FFF2-40B4-BE49-F238E27FC236}">
                  <a16:creationId xmlns:a16="http://schemas.microsoft.com/office/drawing/2014/main" id="{2EA1E327-32EA-D7E1-10A1-030DE30B5C2F}"/>
                </a:ext>
              </a:extLst>
            </p:cNvPr>
            <p:cNvCxnSpPr/>
            <p:nvPr/>
          </p:nvCxnSpPr>
          <p:spPr bwMode="auto">
            <a:xfrm>
              <a:off x="621" y="2185"/>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29" name="Line 26">
              <a:extLst>
                <a:ext uri="{FF2B5EF4-FFF2-40B4-BE49-F238E27FC236}">
                  <a16:creationId xmlns:a16="http://schemas.microsoft.com/office/drawing/2014/main" id="{93F28C8C-5CFF-DA5A-CFCE-14002787BB11}"/>
                </a:ext>
              </a:extLst>
            </p:cNvPr>
            <p:cNvCxnSpPr/>
            <p:nvPr/>
          </p:nvCxnSpPr>
          <p:spPr bwMode="auto">
            <a:xfrm>
              <a:off x="621" y="2060"/>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30" name="Line 27">
              <a:extLst>
                <a:ext uri="{FF2B5EF4-FFF2-40B4-BE49-F238E27FC236}">
                  <a16:creationId xmlns:a16="http://schemas.microsoft.com/office/drawing/2014/main" id="{13586B45-B1BD-D021-F9AB-1BFE4AC19630}"/>
                </a:ext>
              </a:extLst>
            </p:cNvPr>
            <p:cNvCxnSpPr/>
            <p:nvPr/>
          </p:nvCxnSpPr>
          <p:spPr bwMode="auto">
            <a:xfrm>
              <a:off x="621" y="1998"/>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31" name="Line 28">
              <a:extLst>
                <a:ext uri="{FF2B5EF4-FFF2-40B4-BE49-F238E27FC236}">
                  <a16:creationId xmlns:a16="http://schemas.microsoft.com/office/drawing/2014/main" id="{A1C83D15-F234-17EA-37A5-4E0EF60B8F15}"/>
                </a:ext>
              </a:extLst>
            </p:cNvPr>
            <p:cNvCxnSpPr/>
            <p:nvPr/>
          </p:nvCxnSpPr>
          <p:spPr bwMode="auto">
            <a:xfrm>
              <a:off x="621" y="1935"/>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32" name="Line 29">
              <a:extLst>
                <a:ext uri="{FF2B5EF4-FFF2-40B4-BE49-F238E27FC236}">
                  <a16:creationId xmlns:a16="http://schemas.microsoft.com/office/drawing/2014/main" id="{71337F1A-4985-8633-7C61-F4322EDF9A30}"/>
                </a:ext>
              </a:extLst>
            </p:cNvPr>
            <p:cNvCxnSpPr/>
            <p:nvPr/>
          </p:nvCxnSpPr>
          <p:spPr bwMode="auto">
            <a:xfrm>
              <a:off x="621" y="1873"/>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33" name="Line 30">
              <a:extLst>
                <a:ext uri="{FF2B5EF4-FFF2-40B4-BE49-F238E27FC236}">
                  <a16:creationId xmlns:a16="http://schemas.microsoft.com/office/drawing/2014/main" id="{3C748CB9-94AE-EC7F-AC60-A2779C7E92EE}"/>
                </a:ext>
              </a:extLst>
            </p:cNvPr>
            <p:cNvCxnSpPr/>
            <p:nvPr/>
          </p:nvCxnSpPr>
          <p:spPr bwMode="auto">
            <a:xfrm>
              <a:off x="621" y="1748"/>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34" name="Line 31">
              <a:extLst>
                <a:ext uri="{FF2B5EF4-FFF2-40B4-BE49-F238E27FC236}">
                  <a16:creationId xmlns:a16="http://schemas.microsoft.com/office/drawing/2014/main" id="{D79D59C6-B8A0-C2AC-8DE2-CFE134F3D1D0}"/>
                </a:ext>
              </a:extLst>
            </p:cNvPr>
            <p:cNvCxnSpPr/>
            <p:nvPr/>
          </p:nvCxnSpPr>
          <p:spPr bwMode="auto">
            <a:xfrm>
              <a:off x="621" y="1685"/>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35" name="Line 32">
              <a:extLst>
                <a:ext uri="{FF2B5EF4-FFF2-40B4-BE49-F238E27FC236}">
                  <a16:creationId xmlns:a16="http://schemas.microsoft.com/office/drawing/2014/main" id="{AF67B953-AC83-B1B0-35D9-B26FF7B323B6}"/>
                </a:ext>
              </a:extLst>
            </p:cNvPr>
            <p:cNvCxnSpPr/>
            <p:nvPr/>
          </p:nvCxnSpPr>
          <p:spPr bwMode="auto">
            <a:xfrm>
              <a:off x="621" y="1623"/>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36" name="Line 33">
              <a:extLst>
                <a:ext uri="{FF2B5EF4-FFF2-40B4-BE49-F238E27FC236}">
                  <a16:creationId xmlns:a16="http://schemas.microsoft.com/office/drawing/2014/main" id="{847EB183-C770-BB8E-02E7-83AF2A8CEC74}"/>
                </a:ext>
              </a:extLst>
            </p:cNvPr>
            <p:cNvCxnSpPr/>
            <p:nvPr/>
          </p:nvCxnSpPr>
          <p:spPr bwMode="auto">
            <a:xfrm>
              <a:off x="621" y="1560"/>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37" name="Line 34">
              <a:extLst>
                <a:ext uri="{FF2B5EF4-FFF2-40B4-BE49-F238E27FC236}">
                  <a16:creationId xmlns:a16="http://schemas.microsoft.com/office/drawing/2014/main" id="{702D1121-C1FD-D761-940B-5ECE3B6F0D85}"/>
                </a:ext>
              </a:extLst>
            </p:cNvPr>
            <p:cNvCxnSpPr/>
            <p:nvPr/>
          </p:nvCxnSpPr>
          <p:spPr bwMode="auto">
            <a:xfrm>
              <a:off x="621" y="1435"/>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38" name="Line 35">
              <a:extLst>
                <a:ext uri="{FF2B5EF4-FFF2-40B4-BE49-F238E27FC236}">
                  <a16:creationId xmlns:a16="http://schemas.microsoft.com/office/drawing/2014/main" id="{3B472C47-D659-17B9-BD95-8252465F969F}"/>
                </a:ext>
              </a:extLst>
            </p:cNvPr>
            <p:cNvCxnSpPr/>
            <p:nvPr/>
          </p:nvCxnSpPr>
          <p:spPr bwMode="auto">
            <a:xfrm>
              <a:off x="621" y="1373"/>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39" name="Line 36">
              <a:extLst>
                <a:ext uri="{FF2B5EF4-FFF2-40B4-BE49-F238E27FC236}">
                  <a16:creationId xmlns:a16="http://schemas.microsoft.com/office/drawing/2014/main" id="{620BDFFE-3FAC-235B-3474-C10C87CA9E3A}"/>
                </a:ext>
              </a:extLst>
            </p:cNvPr>
            <p:cNvCxnSpPr/>
            <p:nvPr/>
          </p:nvCxnSpPr>
          <p:spPr bwMode="auto">
            <a:xfrm>
              <a:off x="621" y="1311"/>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40" name="Line 37">
              <a:extLst>
                <a:ext uri="{FF2B5EF4-FFF2-40B4-BE49-F238E27FC236}">
                  <a16:creationId xmlns:a16="http://schemas.microsoft.com/office/drawing/2014/main" id="{88A849F7-3752-9B07-3CD2-23077F13B370}"/>
                </a:ext>
              </a:extLst>
            </p:cNvPr>
            <p:cNvCxnSpPr/>
            <p:nvPr/>
          </p:nvCxnSpPr>
          <p:spPr bwMode="auto">
            <a:xfrm>
              <a:off x="621" y="1248"/>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41" name="Line 38">
              <a:extLst>
                <a:ext uri="{FF2B5EF4-FFF2-40B4-BE49-F238E27FC236}">
                  <a16:creationId xmlns:a16="http://schemas.microsoft.com/office/drawing/2014/main" id="{0F376351-F528-93D5-5247-B520E19418D3}"/>
                </a:ext>
              </a:extLst>
            </p:cNvPr>
            <p:cNvCxnSpPr/>
            <p:nvPr/>
          </p:nvCxnSpPr>
          <p:spPr bwMode="auto">
            <a:xfrm>
              <a:off x="621" y="1123"/>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42" name="Line 39">
              <a:extLst>
                <a:ext uri="{FF2B5EF4-FFF2-40B4-BE49-F238E27FC236}">
                  <a16:creationId xmlns:a16="http://schemas.microsoft.com/office/drawing/2014/main" id="{F4DE4E68-6515-1218-1551-552BC7B89673}"/>
                </a:ext>
              </a:extLst>
            </p:cNvPr>
            <p:cNvCxnSpPr/>
            <p:nvPr/>
          </p:nvCxnSpPr>
          <p:spPr bwMode="auto">
            <a:xfrm>
              <a:off x="621" y="1061"/>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43" name="Line 40">
              <a:extLst>
                <a:ext uri="{FF2B5EF4-FFF2-40B4-BE49-F238E27FC236}">
                  <a16:creationId xmlns:a16="http://schemas.microsoft.com/office/drawing/2014/main" id="{C77CC461-2722-B569-104F-F0F9C83EA8F2}"/>
                </a:ext>
              </a:extLst>
            </p:cNvPr>
            <p:cNvCxnSpPr/>
            <p:nvPr/>
          </p:nvCxnSpPr>
          <p:spPr bwMode="auto">
            <a:xfrm>
              <a:off x="621" y="998"/>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44" name="Line 41">
              <a:extLst>
                <a:ext uri="{FF2B5EF4-FFF2-40B4-BE49-F238E27FC236}">
                  <a16:creationId xmlns:a16="http://schemas.microsoft.com/office/drawing/2014/main" id="{ADE0DDD2-4448-7EA2-8C3B-62ABACF47D03}"/>
                </a:ext>
              </a:extLst>
            </p:cNvPr>
            <p:cNvCxnSpPr/>
            <p:nvPr/>
          </p:nvCxnSpPr>
          <p:spPr bwMode="auto">
            <a:xfrm>
              <a:off x="621" y="936"/>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45" name="Line 42">
              <a:extLst>
                <a:ext uri="{FF2B5EF4-FFF2-40B4-BE49-F238E27FC236}">
                  <a16:creationId xmlns:a16="http://schemas.microsoft.com/office/drawing/2014/main" id="{AC895810-3FBF-2557-2BFA-5477655FE583}"/>
                </a:ext>
              </a:extLst>
            </p:cNvPr>
            <p:cNvCxnSpPr/>
            <p:nvPr/>
          </p:nvCxnSpPr>
          <p:spPr bwMode="auto">
            <a:xfrm>
              <a:off x="621" y="811"/>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46" name="Line 43">
              <a:extLst>
                <a:ext uri="{FF2B5EF4-FFF2-40B4-BE49-F238E27FC236}">
                  <a16:creationId xmlns:a16="http://schemas.microsoft.com/office/drawing/2014/main" id="{4261B639-FC61-4BB4-3149-E15326C6BB63}"/>
                </a:ext>
              </a:extLst>
            </p:cNvPr>
            <p:cNvCxnSpPr/>
            <p:nvPr/>
          </p:nvCxnSpPr>
          <p:spPr bwMode="auto">
            <a:xfrm>
              <a:off x="621" y="748"/>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47" name="Line 44">
              <a:extLst>
                <a:ext uri="{FF2B5EF4-FFF2-40B4-BE49-F238E27FC236}">
                  <a16:creationId xmlns:a16="http://schemas.microsoft.com/office/drawing/2014/main" id="{EBF1F6C5-C06E-F309-7DF3-36333F4EF17C}"/>
                </a:ext>
              </a:extLst>
            </p:cNvPr>
            <p:cNvCxnSpPr/>
            <p:nvPr/>
          </p:nvCxnSpPr>
          <p:spPr bwMode="auto">
            <a:xfrm>
              <a:off x="621" y="686"/>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48" name="Line 45">
              <a:extLst>
                <a:ext uri="{FF2B5EF4-FFF2-40B4-BE49-F238E27FC236}">
                  <a16:creationId xmlns:a16="http://schemas.microsoft.com/office/drawing/2014/main" id="{D5A9B806-D7A9-3D12-5EA2-C7EB8118302A}"/>
                </a:ext>
              </a:extLst>
            </p:cNvPr>
            <p:cNvCxnSpPr/>
            <p:nvPr/>
          </p:nvCxnSpPr>
          <p:spPr bwMode="auto">
            <a:xfrm>
              <a:off x="621" y="623"/>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49" name="Line 46">
              <a:extLst>
                <a:ext uri="{FF2B5EF4-FFF2-40B4-BE49-F238E27FC236}">
                  <a16:creationId xmlns:a16="http://schemas.microsoft.com/office/drawing/2014/main" id="{1C6E9650-9325-4A43-15C6-31E4DCB12A72}"/>
                </a:ext>
              </a:extLst>
            </p:cNvPr>
            <p:cNvCxnSpPr/>
            <p:nvPr/>
          </p:nvCxnSpPr>
          <p:spPr bwMode="auto">
            <a:xfrm>
              <a:off x="621" y="499"/>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50" name="Line 47">
              <a:extLst>
                <a:ext uri="{FF2B5EF4-FFF2-40B4-BE49-F238E27FC236}">
                  <a16:creationId xmlns:a16="http://schemas.microsoft.com/office/drawing/2014/main" id="{93AF4DDF-C799-7C52-3D23-B67FB81E7279}"/>
                </a:ext>
              </a:extLst>
            </p:cNvPr>
            <p:cNvCxnSpPr/>
            <p:nvPr/>
          </p:nvCxnSpPr>
          <p:spPr bwMode="auto">
            <a:xfrm>
              <a:off x="621" y="436"/>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51" name="Line 48">
              <a:extLst>
                <a:ext uri="{FF2B5EF4-FFF2-40B4-BE49-F238E27FC236}">
                  <a16:creationId xmlns:a16="http://schemas.microsoft.com/office/drawing/2014/main" id="{30F11EF1-29F4-5973-8294-41C13B652518}"/>
                </a:ext>
              </a:extLst>
            </p:cNvPr>
            <p:cNvCxnSpPr/>
            <p:nvPr/>
          </p:nvCxnSpPr>
          <p:spPr bwMode="auto">
            <a:xfrm>
              <a:off x="621" y="374"/>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52" name="Line 49">
              <a:extLst>
                <a:ext uri="{FF2B5EF4-FFF2-40B4-BE49-F238E27FC236}">
                  <a16:creationId xmlns:a16="http://schemas.microsoft.com/office/drawing/2014/main" id="{4C238BCF-204B-C26B-1082-4AA5B12D2144}"/>
                </a:ext>
              </a:extLst>
            </p:cNvPr>
            <p:cNvCxnSpPr/>
            <p:nvPr/>
          </p:nvCxnSpPr>
          <p:spPr bwMode="auto">
            <a:xfrm>
              <a:off x="621" y="311"/>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cxnSp>
          <p:nvCxnSpPr>
            <p:cNvPr id="53" name="Line 50">
              <a:extLst>
                <a:ext uri="{FF2B5EF4-FFF2-40B4-BE49-F238E27FC236}">
                  <a16:creationId xmlns:a16="http://schemas.microsoft.com/office/drawing/2014/main" id="{B922B999-C3B2-E8B0-B568-1FBCF8674FF7}"/>
                </a:ext>
              </a:extLst>
            </p:cNvPr>
            <p:cNvCxnSpPr/>
            <p:nvPr/>
          </p:nvCxnSpPr>
          <p:spPr bwMode="auto">
            <a:xfrm>
              <a:off x="621" y="186"/>
              <a:ext cx="24" cy="1"/>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cxnSp>
        <p:sp>
          <p:nvSpPr>
            <p:cNvPr id="54" name="Rectangle 53">
              <a:extLst>
                <a:ext uri="{FF2B5EF4-FFF2-40B4-BE49-F238E27FC236}">
                  <a16:creationId xmlns:a16="http://schemas.microsoft.com/office/drawing/2014/main" id="{6CF80334-9129-3868-A0B6-6398A10B65EA}"/>
                </a:ext>
              </a:extLst>
            </p:cNvPr>
            <p:cNvSpPr>
              <a:spLocks noChangeArrowheads="1"/>
            </p:cNvSpPr>
            <p:nvPr/>
          </p:nvSpPr>
          <p:spPr bwMode="auto">
            <a:xfrm>
              <a:off x="340" y="2346"/>
              <a:ext cx="23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marL="0" marR="0" fontAlgn="base">
                <a:lnSpc>
                  <a:spcPct val="115000"/>
                </a:lnSpc>
                <a:spcAft>
                  <a:spcPts val="800"/>
                </a:spcAft>
                <a:buNone/>
              </a:pPr>
              <a:r>
                <a:rPr lang="en-US" b="1" kern="1200" dirty="0">
                  <a:solidFill>
                    <a:srgbClr val="0000FF"/>
                  </a:solidFill>
                  <a:effectLst/>
                  <a:latin typeface="Arial" panose="020B0604020202020204" pitchFamily="34" charset="0"/>
                  <a:ea typeface="Aptos" panose="020B0004020202020204" pitchFamily="34" charset="0"/>
                  <a:cs typeface="Times New Roman" panose="02020603050405020304" pitchFamily="18" charset="0"/>
                </a:rPr>
                <a:t>‒8</a:t>
              </a:r>
              <a:endParaRPr lang="en-US" kern="100" dirty="0">
                <a:effectLst/>
                <a:latin typeface="Aptos" panose="020B0004020202020204" pitchFamily="34" charset="0"/>
                <a:ea typeface="Aptos" panose="020B0004020202020204" pitchFamily="34" charset="0"/>
                <a:cs typeface="Times New Roman" panose="02020603050405020304" pitchFamily="18" charset="0"/>
              </a:endParaRPr>
            </a:p>
          </p:txBody>
        </p:sp>
        <p:sp>
          <p:nvSpPr>
            <p:cNvPr id="55" name="Rectangle 54">
              <a:extLst>
                <a:ext uri="{FF2B5EF4-FFF2-40B4-BE49-F238E27FC236}">
                  <a16:creationId xmlns:a16="http://schemas.microsoft.com/office/drawing/2014/main" id="{2976F86B-3DBC-6CDB-9894-88972FAEDD5B}"/>
                </a:ext>
              </a:extLst>
            </p:cNvPr>
            <p:cNvSpPr>
              <a:spLocks noChangeArrowheads="1"/>
            </p:cNvSpPr>
            <p:nvPr/>
          </p:nvSpPr>
          <p:spPr bwMode="auto">
            <a:xfrm>
              <a:off x="325" y="2034"/>
              <a:ext cx="232"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marL="0" marR="0" fontAlgn="base">
                <a:lnSpc>
                  <a:spcPct val="115000"/>
                </a:lnSpc>
                <a:spcAft>
                  <a:spcPts val="800"/>
                </a:spcAft>
                <a:buNone/>
              </a:pPr>
              <a:r>
                <a:rPr lang="en-US" b="1" kern="1200" dirty="0">
                  <a:solidFill>
                    <a:srgbClr val="0000FF"/>
                  </a:solidFill>
                  <a:effectLst/>
                  <a:latin typeface="Arial" panose="020B0604020202020204" pitchFamily="34" charset="0"/>
                  <a:ea typeface="Aptos" panose="020B0004020202020204" pitchFamily="34" charset="0"/>
                  <a:cs typeface="Times New Roman" panose="02020603050405020304" pitchFamily="18" charset="0"/>
                </a:rPr>
                <a:t>‒6</a:t>
              </a:r>
              <a:endParaRPr lang="en-US" kern="100" dirty="0">
                <a:effectLst/>
                <a:latin typeface="Aptos" panose="020B0004020202020204" pitchFamily="34" charset="0"/>
                <a:ea typeface="Aptos" panose="020B0004020202020204" pitchFamily="34" charset="0"/>
                <a:cs typeface="Times New Roman" panose="02020603050405020304" pitchFamily="18" charset="0"/>
              </a:endParaRPr>
            </a:p>
          </p:txBody>
        </p:sp>
        <p:sp>
          <p:nvSpPr>
            <p:cNvPr id="56" name="Rectangle 55">
              <a:extLst>
                <a:ext uri="{FF2B5EF4-FFF2-40B4-BE49-F238E27FC236}">
                  <a16:creationId xmlns:a16="http://schemas.microsoft.com/office/drawing/2014/main" id="{3E2AA8F0-7282-570D-6743-F989F6CD87EF}"/>
                </a:ext>
              </a:extLst>
            </p:cNvPr>
            <p:cNvSpPr>
              <a:spLocks noChangeArrowheads="1"/>
            </p:cNvSpPr>
            <p:nvPr/>
          </p:nvSpPr>
          <p:spPr bwMode="auto">
            <a:xfrm>
              <a:off x="324" y="1722"/>
              <a:ext cx="233" cy="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marL="0" marR="0" fontAlgn="base">
                <a:lnSpc>
                  <a:spcPct val="115000"/>
                </a:lnSpc>
                <a:spcAft>
                  <a:spcPts val="800"/>
                </a:spcAft>
                <a:buNone/>
              </a:pPr>
              <a:r>
                <a:rPr lang="en-US" b="1" kern="1200" dirty="0">
                  <a:solidFill>
                    <a:srgbClr val="0000FF"/>
                  </a:solidFill>
                  <a:effectLst/>
                  <a:latin typeface="Arial" panose="020B0604020202020204" pitchFamily="34" charset="0"/>
                  <a:ea typeface="Aptos" panose="020B0004020202020204" pitchFamily="34" charset="0"/>
                  <a:cs typeface="Times New Roman" panose="02020603050405020304" pitchFamily="18" charset="0"/>
                </a:rPr>
                <a:t>‒4</a:t>
              </a:r>
              <a:endParaRPr lang="en-US" kern="100" dirty="0">
                <a:effectLst/>
                <a:latin typeface="Aptos" panose="020B0004020202020204" pitchFamily="34" charset="0"/>
                <a:ea typeface="Aptos" panose="020B0004020202020204" pitchFamily="34" charset="0"/>
                <a:cs typeface="Times New Roman" panose="02020603050405020304" pitchFamily="18" charset="0"/>
              </a:endParaRPr>
            </a:p>
          </p:txBody>
        </p:sp>
        <p:sp>
          <p:nvSpPr>
            <p:cNvPr id="57" name="Rectangle 56">
              <a:extLst>
                <a:ext uri="{FF2B5EF4-FFF2-40B4-BE49-F238E27FC236}">
                  <a16:creationId xmlns:a16="http://schemas.microsoft.com/office/drawing/2014/main" id="{2B96E326-29C7-A624-C65D-D7E885C6D760}"/>
                </a:ext>
              </a:extLst>
            </p:cNvPr>
            <p:cNvSpPr>
              <a:spLocks noChangeArrowheads="1"/>
            </p:cNvSpPr>
            <p:nvPr/>
          </p:nvSpPr>
          <p:spPr bwMode="auto">
            <a:xfrm>
              <a:off x="324" y="1409"/>
              <a:ext cx="233" cy="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marL="0" marR="0" fontAlgn="base">
                <a:lnSpc>
                  <a:spcPct val="115000"/>
                </a:lnSpc>
                <a:spcAft>
                  <a:spcPts val="800"/>
                </a:spcAft>
                <a:buNone/>
              </a:pPr>
              <a:r>
                <a:rPr lang="en-US" b="1" kern="1200" dirty="0">
                  <a:solidFill>
                    <a:srgbClr val="0000FF"/>
                  </a:solidFill>
                  <a:effectLst/>
                  <a:latin typeface="Arial" panose="020B0604020202020204" pitchFamily="34" charset="0"/>
                  <a:ea typeface="Aptos" panose="020B0004020202020204" pitchFamily="34" charset="0"/>
                  <a:cs typeface="Times New Roman" panose="02020603050405020304" pitchFamily="18" charset="0"/>
                </a:rPr>
                <a:t>‒2</a:t>
              </a:r>
              <a:endParaRPr lang="en-US" kern="100" dirty="0">
                <a:effectLst/>
                <a:latin typeface="Aptos" panose="020B0004020202020204" pitchFamily="34" charset="0"/>
                <a:ea typeface="Aptos" panose="020B0004020202020204" pitchFamily="34" charset="0"/>
                <a:cs typeface="Times New Roman" panose="02020603050405020304" pitchFamily="18" charset="0"/>
              </a:endParaRPr>
            </a:p>
          </p:txBody>
        </p:sp>
        <p:sp>
          <p:nvSpPr>
            <p:cNvPr id="58" name="Rectangle 57">
              <a:extLst>
                <a:ext uri="{FF2B5EF4-FFF2-40B4-BE49-F238E27FC236}">
                  <a16:creationId xmlns:a16="http://schemas.microsoft.com/office/drawing/2014/main" id="{F805FCEA-FD78-B421-BF0D-A0A68D0037F1}"/>
                </a:ext>
              </a:extLst>
            </p:cNvPr>
            <p:cNvSpPr>
              <a:spLocks noChangeArrowheads="1"/>
            </p:cNvSpPr>
            <p:nvPr/>
          </p:nvSpPr>
          <p:spPr bwMode="auto">
            <a:xfrm>
              <a:off x="401" y="1097"/>
              <a:ext cx="142" cy="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marL="0" marR="0" fontAlgn="base">
                <a:lnSpc>
                  <a:spcPct val="115000"/>
                </a:lnSpc>
                <a:spcAft>
                  <a:spcPts val="800"/>
                </a:spcAft>
                <a:buNone/>
              </a:pPr>
              <a:r>
                <a:rPr lang="en-US" b="1" kern="1200" dirty="0">
                  <a:solidFill>
                    <a:srgbClr val="0000FF"/>
                  </a:solidFill>
                  <a:effectLst/>
                  <a:latin typeface="Arial" panose="020B0604020202020204" pitchFamily="34" charset="0"/>
                  <a:ea typeface="Aptos" panose="020B0004020202020204" pitchFamily="34" charset="0"/>
                  <a:cs typeface="Times New Roman" panose="02020603050405020304" pitchFamily="18" charset="0"/>
                </a:rPr>
                <a:t>0</a:t>
              </a:r>
              <a:endParaRPr lang="en-US" kern="100" dirty="0">
                <a:effectLst/>
                <a:latin typeface="Aptos" panose="020B0004020202020204" pitchFamily="34" charset="0"/>
                <a:ea typeface="Aptos" panose="020B0004020202020204" pitchFamily="34" charset="0"/>
                <a:cs typeface="Times New Roman" panose="02020603050405020304" pitchFamily="18" charset="0"/>
              </a:endParaRPr>
            </a:p>
          </p:txBody>
        </p:sp>
        <p:sp>
          <p:nvSpPr>
            <p:cNvPr id="59" name="Rectangle 58">
              <a:extLst>
                <a:ext uri="{FF2B5EF4-FFF2-40B4-BE49-F238E27FC236}">
                  <a16:creationId xmlns:a16="http://schemas.microsoft.com/office/drawing/2014/main" id="{87BA087E-96E3-AF78-F6CE-B00B13DFCB2C}"/>
                </a:ext>
              </a:extLst>
            </p:cNvPr>
            <p:cNvSpPr>
              <a:spLocks noChangeArrowheads="1"/>
            </p:cNvSpPr>
            <p:nvPr/>
          </p:nvSpPr>
          <p:spPr bwMode="auto">
            <a:xfrm>
              <a:off x="401" y="785"/>
              <a:ext cx="142" cy="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marL="0" marR="0" fontAlgn="base">
                <a:lnSpc>
                  <a:spcPct val="115000"/>
                </a:lnSpc>
                <a:spcAft>
                  <a:spcPts val="800"/>
                </a:spcAft>
                <a:buNone/>
              </a:pPr>
              <a:r>
                <a:rPr lang="en-US" b="1" kern="1200" dirty="0">
                  <a:solidFill>
                    <a:srgbClr val="0000FF"/>
                  </a:solidFill>
                  <a:effectLst/>
                  <a:latin typeface="Arial" panose="020B0604020202020204" pitchFamily="34" charset="0"/>
                  <a:ea typeface="Aptos" panose="020B0004020202020204" pitchFamily="34" charset="0"/>
                  <a:cs typeface="Times New Roman" panose="02020603050405020304" pitchFamily="18" charset="0"/>
                </a:rPr>
                <a:t>2</a:t>
              </a:r>
              <a:endParaRPr lang="en-US" kern="100" dirty="0">
                <a:solidFill>
                  <a:srgbClr val="0000FF"/>
                </a:solidFill>
                <a:effectLst/>
                <a:latin typeface="Aptos" panose="020B0004020202020204" pitchFamily="34" charset="0"/>
                <a:ea typeface="Aptos" panose="020B0004020202020204" pitchFamily="34" charset="0"/>
                <a:cs typeface="Times New Roman" panose="02020603050405020304" pitchFamily="18" charset="0"/>
              </a:endParaRPr>
            </a:p>
          </p:txBody>
        </p:sp>
        <p:sp>
          <p:nvSpPr>
            <p:cNvPr id="60" name="Rectangle 59">
              <a:extLst>
                <a:ext uri="{FF2B5EF4-FFF2-40B4-BE49-F238E27FC236}">
                  <a16:creationId xmlns:a16="http://schemas.microsoft.com/office/drawing/2014/main" id="{6B18C8CD-0F06-1333-EAF0-469DF173A86A}"/>
                </a:ext>
              </a:extLst>
            </p:cNvPr>
            <p:cNvSpPr>
              <a:spLocks noChangeArrowheads="1"/>
            </p:cNvSpPr>
            <p:nvPr/>
          </p:nvSpPr>
          <p:spPr bwMode="auto">
            <a:xfrm>
              <a:off x="401" y="473"/>
              <a:ext cx="142" cy="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marL="0" marR="0" fontAlgn="base">
                <a:lnSpc>
                  <a:spcPct val="115000"/>
                </a:lnSpc>
                <a:spcAft>
                  <a:spcPts val="800"/>
                </a:spcAft>
                <a:buNone/>
              </a:pPr>
              <a:r>
                <a:rPr lang="en-US" b="1" kern="1200" dirty="0">
                  <a:solidFill>
                    <a:srgbClr val="0000FF"/>
                  </a:solidFill>
                  <a:effectLst/>
                  <a:latin typeface="Arial" panose="020B0604020202020204" pitchFamily="34" charset="0"/>
                  <a:ea typeface="Aptos" panose="020B0004020202020204" pitchFamily="34" charset="0"/>
                  <a:cs typeface="Times New Roman" panose="02020603050405020304" pitchFamily="18" charset="0"/>
                </a:rPr>
                <a:t>4</a:t>
              </a:r>
              <a:endParaRPr lang="en-US" kern="100" dirty="0">
                <a:effectLst/>
                <a:latin typeface="Aptos" panose="020B0004020202020204" pitchFamily="34" charset="0"/>
                <a:ea typeface="Aptos" panose="020B0004020202020204" pitchFamily="34" charset="0"/>
                <a:cs typeface="Times New Roman" panose="02020603050405020304" pitchFamily="18" charset="0"/>
              </a:endParaRPr>
            </a:p>
          </p:txBody>
        </p:sp>
        <p:sp>
          <p:nvSpPr>
            <p:cNvPr id="61" name="Rectangle 60">
              <a:extLst>
                <a:ext uri="{FF2B5EF4-FFF2-40B4-BE49-F238E27FC236}">
                  <a16:creationId xmlns:a16="http://schemas.microsoft.com/office/drawing/2014/main" id="{92AF5CAE-2F5D-1326-35F5-80C5FD9266C9}"/>
                </a:ext>
              </a:extLst>
            </p:cNvPr>
            <p:cNvSpPr>
              <a:spLocks noChangeArrowheads="1"/>
            </p:cNvSpPr>
            <p:nvPr/>
          </p:nvSpPr>
          <p:spPr bwMode="auto">
            <a:xfrm>
              <a:off x="429" y="161"/>
              <a:ext cx="142" cy="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marL="0" marR="0" fontAlgn="base">
                <a:lnSpc>
                  <a:spcPct val="115000"/>
                </a:lnSpc>
                <a:spcAft>
                  <a:spcPts val="800"/>
                </a:spcAft>
                <a:buNone/>
              </a:pPr>
              <a:r>
                <a:rPr lang="en-US" b="1" kern="1200" dirty="0">
                  <a:solidFill>
                    <a:srgbClr val="0000FF"/>
                  </a:solidFill>
                  <a:effectLst/>
                  <a:latin typeface="Arial" panose="020B0604020202020204" pitchFamily="34" charset="0"/>
                  <a:ea typeface="Aptos" panose="020B0004020202020204" pitchFamily="34" charset="0"/>
                  <a:cs typeface="Times New Roman" panose="02020603050405020304" pitchFamily="18" charset="0"/>
                </a:rPr>
                <a:t>6</a:t>
              </a:r>
              <a:endParaRPr lang="en-US" kern="100" dirty="0">
                <a:effectLst/>
                <a:latin typeface="Aptos" panose="020B0004020202020204" pitchFamily="34" charset="0"/>
                <a:ea typeface="Aptos" panose="020B0004020202020204" pitchFamily="34" charset="0"/>
                <a:cs typeface="Times New Roman" panose="02020603050405020304" pitchFamily="18" charset="0"/>
              </a:endParaRPr>
            </a:p>
          </p:txBody>
        </p:sp>
        <p:cxnSp>
          <p:nvCxnSpPr>
            <p:cNvPr id="62" name="Line 59">
              <a:extLst>
                <a:ext uri="{FF2B5EF4-FFF2-40B4-BE49-F238E27FC236}">
                  <a16:creationId xmlns:a16="http://schemas.microsoft.com/office/drawing/2014/main" id="{DEE0ADC0-5C98-777E-2016-09A7428B6CE2}"/>
                </a:ext>
              </a:extLst>
            </p:cNvPr>
            <p:cNvCxnSpPr/>
            <p:nvPr/>
          </p:nvCxnSpPr>
          <p:spPr bwMode="auto">
            <a:xfrm>
              <a:off x="868" y="2552"/>
              <a:ext cx="339" cy="1"/>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cxnSp>
        <p:cxnSp>
          <p:nvCxnSpPr>
            <p:cNvPr id="63" name="Line 60">
              <a:extLst>
                <a:ext uri="{FF2B5EF4-FFF2-40B4-BE49-F238E27FC236}">
                  <a16:creationId xmlns:a16="http://schemas.microsoft.com/office/drawing/2014/main" id="{359D6F74-53BE-6224-6669-2896073ED58B}"/>
                </a:ext>
              </a:extLst>
            </p:cNvPr>
            <p:cNvCxnSpPr/>
            <p:nvPr/>
          </p:nvCxnSpPr>
          <p:spPr bwMode="auto">
            <a:xfrm>
              <a:off x="868" y="2396"/>
              <a:ext cx="339" cy="1"/>
            </a:xfrm>
            <a:prstGeom prst="line">
              <a:avLst/>
            </a:prstGeom>
            <a:noFill/>
            <a:ln w="20638">
              <a:solidFill>
                <a:srgbClr val="FF0000"/>
              </a:solidFill>
              <a:round/>
              <a:headEnd/>
              <a:tailEnd/>
            </a:ln>
            <a:extLst>
              <a:ext uri="{909E8E84-426E-40DD-AFC4-6F175D3DCCD1}">
                <a14:hiddenFill xmlns:a14="http://schemas.microsoft.com/office/drawing/2010/main">
                  <a:noFill/>
                </a14:hiddenFill>
              </a:ext>
            </a:extLst>
          </p:spPr>
        </p:cxnSp>
        <p:cxnSp>
          <p:nvCxnSpPr>
            <p:cNvPr id="64" name="Line 61">
              <a:extLst>
                <a:ext uri="{FF2B5EF4-FFF2-40B4-BE49-F238E27FC236}">
                  <a16:creationId xmlns:a16="http://schemas.microsoft.com/office/drawing/2014/main" id="{7A35342B-A6A2-B313-9D99-16472E126E66}"/>
                </a:ext>
              </a:extLst>
            </p:cNvPr>
            <p:cNvCxnSpPr/>
            <p:nvPr/>
          </p:nvCxnSpPr>
          <p:spPr bwMode="auto">
            <a:xfrm>
              <a:off x="868" y="2084"/>
              <a:ext cx="339" cy="1"/>
            </a:xfrm>
            <a:prstGeom prst="line">
              <a:avLst/>
            </a:prstGeom>
            <a:noFill/>
            <a:ln w="20701">
              <a:solidFill>
                <a:srgbClr val="3366FF"/>
              </a:solidFill>
              <a:round/>
              <a:headEnd/>
              <a:tailEnd/>
            </a:ln>
            <a:extLst>
              <a:ext uri="{909E8E84-426E-40DD-AFC4-6F175D3DCCD1}">
                <a14:hiddenFill xmlns:a14="http://schemas.microsoft.com/office/drawing/2010/main">
                  <a:noFill/>
                </a14:hiddenFill>
              </a:ext>
            </a:extLst>
          </p:spPr>
        </p:cxnSp>
        <p:cxnSp>
          <p:nvCxnSpPr>
            <p:cNvPr id="65" name="Line 62">
              <a:extLst>
                <a:ext uri="{FF2B5EF4-FFF2-40B4-BE49-F238E27FC236}">
                  <a16:creationId xmlns:a16="http://schemas.microsoft.com/office/drawing/2014/main" id="{6D40B367-A7C1-4A35-DDC7-CD4BB36F76B1}"/>
                </a:ext>
              </a:extLst>
            </p:cNvPr>
            <p:cNvCxnSpPr/>
            <p:nvPr/>
          </p:nvCxnSpPr>
          <p:spPr bwMode="auto">
            <a:xfrm>
              <a:off x="868" y="1615"/>
              <a:ext cx="339" cy="1"/>
            </a:xfrm>
            <a:prstGeom prst="line">
              <a:avLst/>
            </a:prstGeom>
            <a:noFill/>
            <a:ln w="20701">
              <a:solidFill>
                <a:srgbClr val="00FF00"/>
              </a:solidFill>
              <a:round/>
              <a:headEnd/>
              <a:tailEnd/>
            </a:ln>
            <a:extLst>
              <a:ext uri="{909E8E84-426E-40DD-AFC4-6F175D3DCCD1}">
                <a14:hiddenFill xmlns:a14="http://schemas.microsoft.com/office/drawing/2010/main">
                  <a:noFill/>
                </a14:hiddenFill>
              </a:ext>
            </a:extLst>
          </p:spPr>
        </p:cxnSp>
        <p:cxnSp>
          <p:nvCxnSpPr>
            <p:cNvPr id="66" name="Line 63">
              <a:extLst>
                <a:ext uri="{FF2B5EF4-FFF2-40B4-BE49-F238E27FC236}">
                  <a16:creationId xmlns:a16="http://schemas.microsoft.com/office/drawing/2014/main" id="{D1B970E0-CE7C-D631-F655-90B96670CEBF}"/>
                </a:ext>
              </a:extLst>
            </p:cNvPr>
            <p:cNvCxnSpPr/>
            <p:nvPr/>
          </p:nvCxnSpPr>
          <p:spPr bwMode="auto">
            <a:xfrm>
              <a:off x="868" y="991"/>
              <a:ext cx="339" cy="1"/>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cxnSp>
        <p:cxnSp>
          <p:nvCxnSpPr>
            <p:cNvPr id="67" name="Line 64">
              <a:extLst>
                <a:ext uri="{FF2B5EF4-FFF2-40B4-BE49-F238E27FC236}">
                  <a16:creationId xmlns:a16="http://schemas.microsoft.com/office/drawing/2014/main" id="{523C69E2-12EA-35C9-495D-D77F1FCA2369}"/>
                </a:ext>
              </a:extLst>
            </p:cNvPr>
            <p:cNvCxnSpPr/>
            <p:nvPr/>
          </p:nvCxnSpPr>
          <p:spPr bwMode="auto">
            <a:xfrm>
              <a:off x="868" y="210"/>
              <a:ext cx="339" cy="1"/>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cxnSp>
        <p:sp>
          <p:nvSpPr>
            <p:cNvPr id="68" name="Rectangle 67">
              <a:extLst>
                <a:ext uri="{FF2B5EF4-FFF2-40B4-BE49-F238E27FC236}">
                  <a16:creationId xmlns:a16="http://schemas.microsoft.com/office/drawing/2014/main" id="{F1786F9F-7B03-D9BE-CC06-C1A1D2FD77E3}"/>
                </a:ext>
              </a:extLst>
            </p:cNvPr>
            <p:cNvSpPr>
              <a:spLocks noChangeArrowheads="1"/>
            </p:cNvSpPr>
            <p:nvPr/>
          </p:nvSpPr>
          <p:spPr bwMode="auto">
            <a:xfrm>
              <a:off x="1334" y="2463"/>
              <a:ext cx="498" cy="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fontAlgn="base">
                <a:lnSpc>
                  <a:spcPct val="115000"/>
                </a:lnSpc>
                <a:spcAft>
                  <a:spcPts val="800"/>
                </a:spcAft>
                <a:buNone/>
              </a:pPr>
              <a:r>
                <a:rPr lang="en-US" b="1" kern="1200" dirty="0">
                  <a:solidFill>
                    <a:srgbClr val="000000"/>
                  </a:solidFill>
                  <a:effectLst/>
                  <a:latin typeface="Arial" panose="020B0604020202020204" pitchFamily="34" charset="0"/>
                  <a:ea typeface="Aptos" panose="020B0004020202020204" pitchFamily="34" charset="0"/>
                  <a:cs typeface="Times New Roman" panose="02020603050405020304" pitchFamily="18" charset="0"/>
                </a:rPr>
                <a:t>S = 0</a:t>
              </a:r>
              <a:endParaRPr lang="en-US" kern="100" dirty="0">
                <a:effectLst/>
                <a:latin typeface="Aptos" panose="020B0004020202020204" pitchFamily="34" charset="0"/>
                <a:ea typeface="Aptos" panose="020B0004020202020204" pitchFamily="34" charset="0"/>
                <a:cs typeface="Times New Roman" panose="02020603050405020304" pitchFamily="18" charset="0"/>
              </a:endParaRPr>
            </a:p>
          </p:txBody>
        </p:sp>
        <p:sp>
          <p:nvSpPr>
            <p:cNvPr id="69" name="Rectangle 68">
              <a:extLst>
                <a:ext uri="{FF2B5EF4-FFF2-40B4-BE49-F238E27FC236}">
                  <a16:creationId xmlns:a16="http://schemas.microsoft.com/office/drawing/2014/main" id="{D6A38658-2603-7914-BD9B-9EE25153433F}"/>
                </a:ext>
              </a:extLst>
            </p:cNvPr>
            <p:cNvSpPr>
              <a:spLocks noChangeArrowheads="1"/>
            </p:cNvSpPr>
            <p:nvPr/>
          </p:nvSpPr>
          <p:spPr bwMode="auto">
            <a:xfrm>
              <a:off x="1300" y="68"/>
              <a:ext cx="498" cy="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fontAlgn="base">
                <a:lnSpc>
                  <a:spcPct val="115000"/>
                </a:lnSpc>
                <a:spcAft>
                  <a:spcPts val="800"/>
                </a:spcAft>
                <a:buNone/>
              </a:pPr>
              <a:r>
                <a:rPr lang="en-US" b="1" kern="1200" dirty="0">
                  <a:solidFill>
                    <a:srgbClr val="000000"/>
                  </a:solidFill>
                  <a:effectLst/>
                  <a:latin typeface="Arial" panose="020B0604020202020204" pitchFamily="34" charset="0"/>
                  <a:ea typeface="Aptos" panose="020B0004020202020204" pitchFamily="34" charset="0"/>
                  <a:cs typeface="Times New Roman" panose="02020603050405020304" pitchFamily="18" charset="0"/>
                </a:rPr>
                <a:t>S = 5</a:t>
              </a:r>
              <a:endParaRPr lang="en-US" kern="100" dirty="0">
                <a:effectLst/>
                <a:latin typeface="Aptos" panose="020B0004020202020204" pitchFamily="34" charset="0"/>
                <a:ea typeface="Aptos" panose="020B0004020202020204" pitchFamily="34" charset="0"/>
                <a:cs typeface="Times New Roman" panose="02020603050405020304" pitchFamily="18" charset="0"/>
              </a:endParaRPr>
            </a:p>
          </p:txBody>
        </p:sp>
        <p:sp>
          <p:nvSpPr>
            <p:cNvPr id="70" name="Rectangle 69">
              <a:extLst>
                <a:ext uri="{FF2B5EF4-FFF2-40B4-BE49-F238E27FC236}">
                  <a16:creationId xmlns:a16="http://schemas.microsoft.com/office/drawing/2014/main" id="{6E459132-3333-5512-D327-961A3FCB7981}"/>
                </a:ext>
              </a:extLst>
            </p:cNvPr>
            <p:cNvSpPr>
              <a:spLocks noChangeArrowheads="1"/>
            </p:cNvSpPr>
            <p:nvPr/>
          </p:nvSpPr>
          <p:spPr bwMode="auto">
            <a:xfrm>
              <a:off x="1326" y="2271"/>
              <a:ext cx="498" cy="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fontAlgn="base">
                <a:lnSpc>
                  <a:spcPct val="115000"/>
                </a:lnSpc>
                <a:spcAft>
                  <a:spcPts val="800"/>
                </a:spcAft>
                <a:buNone/>
              </a:pPr>
              <a:r>
                <a:rPr lang="en-US" b="1" kern="1200" dirty="0">
                  <a:solidFill>
                    <a:srgbClr val="FF0000"/>
                  </a:solidFill>
                  <a:effectLst/>
                  <a:latin typeface="Arial" panose="020B0604020202020204" pitchFamily="34" charset="0"/>
                  <a:ea typeface="Aptos" panose="020B0004020202020204" pitchFamily="34" charset="0"/>
                  <a:cs typeface="Times New Roman" panose="02020603050405020304" pitchFamily="18" charset="0"/>
                </a:rPr>
                <a:t>S = 1</a:t>
              </a:r>
              <a:endParaRPr lang="en-US" kern="100" dirty="0">
                <a:effectLst/>
                <a:latin typeface="Aptos" panose="020B0004020202020204" pitchFamily="34" charset="0"/>
                <a:ea typeface="Aptos" panose="020B0004020202020204" pitchFamily="34" charset="0"/>
                <a:cs typeface="Times New Roman" panose="02020603050405020304" pitchFamily="18" charset="0"/>
              </a:endParaRPr>
            </a:p>
          </p:txBody>
        </p:sp>
        <p:sp>
          <p:nvSpPr>
            <p:cNvPr id="71" name="Rectangle 70">
              <a:extLst>
                <a:ext uri="{FF2B5EF4-FFF2-40B4-BE49-F238E27FC236}">
                  <a16:creationId xmlns:a16="http://schemas.microsoft.com/office/drawing/2014/main" id="{D0E582EF-48D8-5796-96B6-3B364CF97A70}"/>
                </a:ext>
              </a:extLst>
            </p:cNvPr>
            <p:cNvSpPr>
              <a:spLocks noChangeArrowheads="1"/>
            </p:cNvSpPr>
            <p:nvPr/>
          </p:nvSpPr>
          <p:spPr bwMode="auto">
            <a:xfrm>
              <a:off x="1249" y="871"/>
              <a:ext cx="627" cy="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marL="0" marR="0" fontAlgn="base">
                <a:lnSpc>
                  <a:spcPct val="115000"/>
                </a:lnSpc>
                <a:spcAft>
                  <a:spcPts val="800"/>
                </a:spcAft>
                <a:buNone/>
              </a:pPr>
              <a:r>
                <a:rPr lang="en-US" b="1" kern="1200" dirty="0">
                  <a:solidFill>
                    <a:srgbClr val="000000"/>
                  </a:solidFill>
                  <a:effectLst/>
                  <a:latin typeface="Arial" panose="020B0604020202020204" pitchFamily="34" charset="0"/>
                  <a:ea typeface="Aptos" panose="020B0004020202020204" pitchFamily="34" charset="0"/>
                  <a:cs typeface="Times New Roman" panose="02020603050405020304" pitchFamily="18" charset="0"/>
                </a:rPr>
                <a:t>S = 4</a:t>
              </a:r>
              <a:endParaRPr lang="en-US" kern="100" dirty="0">
                <a:effectLst/>
                <a:latin typeface="Aptos" panose="020B0004020202020204" pitchFamily="34" charset="0"/>
                <a:ea typeface="Aptos" panose="020B0004020202020204" pitchFamily="34" charset="0"/>
                <a:cs typeface="Times New Roman" panose="02020603050405020304" pitchFamily="18" charset="0"/>
              </a:endParaRPr>
            </a:p>
          </p:txBody>
        </p:sp>
        <p:sp>
          <p:nvSpPr>
            <p:cNvPr id="72" name="Rectangle 71">
              <a:extLst>
                <a:ext uri="{FF2B5EF4-FFF2-40B4-BE49-F238E27FC236}">
                  <a16:creationId xmlns:a16="http://schemas.microsoft.com/office/drawing/2014/main" id="{E6636EFD-C10C-170C-D073-BB82A0E4A21E}"/>
                </a:ext>
              </a:extLst>
            </p:cNvPr>
            <p:cNvSpPr>
              <a:spLocks noChangeArrowheads="1"/>
            </p:cNvSpPr>
            <p:nvPr/>
          </p:nvSpPr>
          <p:spPr bwMode="auto">
            <a:xfrm>
              <a:off x="1317" y="1953"/>
              <a:ext cx="498" cy="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fontAlgn="base">
                <a:lnSpc>
                  <a:spcPct val="115000"/>
                </a:lnSpc>
                <a:spcAft>
                  <a:spcPts val="800"/>
                </a:spcAft>
                <a:buNone/>
              </a:pPr>
              <a:r>
                <a:rPr lang="en-US" b="1" kern="1200" dirty="0">
                  <a:solidFill>
                    <a:srgbClr val="3333CC"/>
                  </a:solidFill>
                  <a:effectLst/>
                  <a:latin typeface="Arial" panose="020B0604020202020204" pitchFamily="34" charset="0"/>
                  <a:ea typeface="Aptos" panose="020B0004020202020204" pitchFamily="34" charset="0"/>
                  <a:cs typeface="Times New Roman" panose="02020603050405020304" pitchFamily="18" charset="0"/>
                </a:rPr>
                <a:t>S = 2</a:t>
              </a:r>
              <a:endParaRPr lang="en-US" kern="100" dirty="0">
                <a:effectLst/>
                <a:latin typeface="Aptos" panose="020B0004020202020204" pitchFamily="34" charset="0"/>
                <a:ea typeface="Aptos" panose="020B0004020202020204" pitchFamily="34" charset="0"/>
                <a:cs typeface="Times New Roman" panose="02020603050405020304" pitchFamily="18" charset="0"/>
              </a:endParaRPr>
            </a:p>
          </p:txBody>
        </p:sp>
        <p:sp>
          <p:nvSpPr>
            <p:cNvPr id="73" name="Rectangle 72">
              <a:extLst>
                <a:ext uri="{FF2B5EF4-FFF2-40B4-BE49-F238E27FC236}">
                  <a16:creationId xmlns:a16="http://schemas.microsoft.com/office/drawing/2014/main" id="{53BF33DD-E659-294E-0DCF-FB8CD519E419}"/>
                </a:ext>
              </a:extLst>
            </p:cNvPr>
            <p:cNvSpPr>
              <a:spLocks noChangeArrowheads="1"/>
            </p:cNvSpPr>
            <p:nvPr/>
          </p:nvSpPr>
          <p:spPr bwMode="auto">
            <a:xfrm>
              <a:off x="1311" y="1485"/>
              <a:ext cx="498" cy="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fontAlgn="base">
                <a:lnSpc>
                  <a:spcPct val="115000"/>
                </a:lnSpc>
                <a:spcAft>
                  <a:spcPts val="800"/>
                </a:spcAft>
                <a:buNone/>
              </a:pPr>
              <a:r>
                <a:rPr lang="en-US" b="1" kern="1200" dirty="0">
                  <a:solidFill>
                    <a:srgbClr val="66FF33"/>
                  </a:solidFill>
                  <a:effectLst/>
                  <a:latin typeface="Arial" panose="020B0604020202020204" pitchFamily="34" charset="0"/>
                  <a:ea typeface="Aptos" panose="020B0004020202020204" pitchFamily="34" charset="0"/>
                  <a:cs typeface="Times New Roman" panose="02020603050405020304" pitchFamily="18" charset="0"/>
                </a:rPr>
                <a:t>S = 3</a:t>
              </a:r>
              <a:endParaRPr lang="en-US" kern="100" dirty="0">
                <a:effectLst/>
                <a:latin typeface="Aptos" panose="020B0004020202020204" pitchFamily="34" charset="0"/>
                <a:ea typeface="Aptos" panose="020B0004020202020204" pitchFamily="34" charset="0"/>
                <a:cs typeface="Times New Roman" panose="02020603050405020304" pitchFamily="18" charset="0"/>
              </a:endParaRPr>
            </a:p>
          </p:txBody>
        </p:sp>
      </p:grpSp>
      <p:grpSp>
        <p:nvGrpSpPr>
          <p:cNvPr id="79" name="Group 78">
            <a:extLst>
              <a:ext uri="{FF2B5EF4-FFF2-40B4-BE49-F238E27FC236}">
                <a16:creationId xmlns:a16="http://schemas.microsoft.com/office/drawing/2014/main" id="{2FD29CFE-1B18-981A-AF0C-CAEA394890A1}"/>
              </a:ext>
            </a:extLst>
          </p:cNvPr>
          <p:cNvGrpSpPr>
            <a:grpSpLocks noChangeAspect="1"/>
          </p:cNvGrpSpPr>
          <p:nvPr/>
        </p:nvGrpSpPr>
        <p:grpSpPr>
          <a:xfrm>
            <a:off x="7373802" y="3689092"/>
            <a:ext cx="4030397" cy="2519932"/>
            <a:chOff x="0" y="0"/>
            <a:chExt cx="4745990" cy="2967990"/>
          </a:xfrm>
        </p:grpSpPr>
        <p:grpSp>
          <p:nvGrpSpPr>
            <p:cNvPr id="80" name="Group 79">
              <a:extLst>
                <a:ext uri="{FF2B5EF4-FFF2-40B4-BE49-F238E27FC236}">
                  <a16:creationId xmlns:a16="http://schemas.microsoft.com/office/drawing/2014/main" id="{98D9C68F-21E4-FDF1-7E46-FA9322853F1F}"/>
                </a:ext>
              </a:extLst>
            </p:cNvPr>
            <p:cNvGrpSpPr>
              <a:grpSpLocks/>
            </p:cNvGrpSpPr>
            <p:nvPr/>
          </p:nvGrpSpPr>
          <p:grpSpPr bwMode="auto">
            <a:xfrm>
              <a:off x="0" y="0"/>
              <a:ext cx="4745990" cy="2967990"/>
              <a:chOff x="0" y="0"/>
              <a:chExt cx="7474" cy="4674"/>
            </a:xfrm>
          </p:grpSpPr>
          <p:sp>
            <p:nvSpPr>
              <p:cNvPr id="83" name="Rectangle 82">
                <a:extLst>
                  <a:ext uri="{FF2B5EF4-FFF2-40B4-BE49-F238E27FC236}">
                    <a16:creationId xmlns:a16="http://schemas.microsoft.com/office/drawing/2014/main" id="{E79E1EF3-3582-6DBA-1E12-865CA858214E}"/>
                  </a:ext>
                </a:extLst>
              </p:cNvPr>
              <p:cNvSpPr>
                <a:spLocks noChangeArrowheads="1"/>
              </p:cNvSpPr>
              <p:nvPr/>
            </p:nvSpPr>
            <p:spPr bwMode="auto">
              <a:xfrm>
                <a:off x="0" y="0"/>
                <a:ext cx="7474" cy="467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endParaRPr lang="en-US"/>
              </a:p>
            </p:txBody>
          </p:sp>
          <p:sp>
            <p:nvSpPr>
              <p:cNvPr id="84" name="Oval 83">
                <a:extLst>
                  <a:ext uri="{FF2B5EF4-FFF2-40B4-BE49-F238E27FC236}">
                    <a16:creationId xmlns:a16="http://schemas.microsoft.com/office/drawing/2014/main" id="{5265B84F-21CB-B088-DA86-37862D956D81}"/>
                  </a:ext>
                </a:extLst>
              </p:cNvPr>
              <p:cNvSpPr>
                <a:spLocks noChangeArrowheads="1"/>
              </p:cNvSpPr>
              <p:nvPr/>
            </p:nvSpPr>
            <p:spPr bwMode="auto">
              <a:xfrm>
                <a:off x="3780" y="2482"/>
                <a:ext cx="107"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85" name="Freeform 719">
                <a:extLst>
                  <a:ext uri="{FF2B5EF4-FFF2-40B4-BE49-F238E27FC236}">
                    <a16:creationId xmlns:a16="http://schemas.microsoft.com/office/drawing/2014/main" id="{DA895F9E-53C8-A1B7-0091-2BDE40EAA78E}"/>
                  </a:ext>
                </a:extLst>
              </p:cNvPr>
              <p:cNvSpPr>
                <a:spLocks/>
              </p:cNvSpPr>
              <p:nvPr/>
            </p:nvSpPr>
            <p:spPr bwMode="auto">
              <a:xfrm>
                <a:off x="3816" y="2512"/>
                <a:ext cx="121" cy="112"/>
              </a:xfrm>
              <a:custGeom>
                <a:avLst/>
                <a:gdLst>
                  <a:gd name="T0" fmla="*/ 50 w 121"/>
                  <a:gd name="T1" fmla="*/ 5 h 112"/>
                  <a:gd name="T2" fmla="*/ 50 w 121"/>
                  <a:gd name="T3" fmla="*/ 0 h 112"/>
                  <a:gd name="T4" fmla="*/ 45 w 121"/>
                  <a:gd name="T5" fmla="*/ 0 h 112"/>
                  <a:gd name="T6" fmla="*/ 40 w 121"/>
                  <a:gd name="T7" fmla="*/ 0 h 112"/>
                  <a:gd name="T8" fmla="*/ 35 w 121"/>
                  <a:gd name="T9" fmla="*/ 0 h 112"/>
                  <a:gd name="T10" fmla="*/ 30 w 121"/>
                  <a:gd name="T11" fmla="*/ 0 h 112"/>
                  <a:gd name="T12" fmla="*/ 30 w 121"/>
                  <a:gd name="T13" fmla="*/ 0 h 112"/>
                  <a:gd name="T14" fmla="*/ 25 w 121"/>
                  <a:gd name="T15" fmla="*/ 0 h 112"/>
                  <a:gd name="T16" fmla="*/ 20 w 121"/>
                  <a:gd name="T17" fmla="*/ 0 h 112"/>
                  <a:gd name="T18" fmla="*/ 15 w 121"/>
                  <a:gd name="T19" fmla="*/ 5 h 112"/>
                  <a:gd name="T20" fmla="*/ 10 w 121"/>
                  <a:gd name="T21" fmla="*/ 5 h 112"/>
                  <a:gd name="T22" fmla="*/ 10 w 121"/>
                  <a:gd name="T23" fmla="*/ 10 h 112"/>
                  <a:gd name="T24" fmla="*/ 5 w 121"/>
                  <a:gd name="T25" fmla="*/ 15 h 112"/>
                  <a:gd name="T26" fmla="*/ 5 w 121"/>
                  <a:gd name="T27" fmla="*/ 15 h 112"/>
                  <a:gd name="T28" fmla="*/ 0 w 121"/>
                  <a:gd name="T29" fmla="*/ 20 h 112"/>
                  <a:gd name="T30" fmla="*/ 0 w 121"/>
                  <a:gd name="T31" fmla="*/ 25 h 112"/>
                  <a:gd name="T32" fmla="*/ 0 w 121"/>
                  <a:gd name="T33" fmla="*/ 30 h 112"/>
                  <a:gd name="T34" fmla="*/ 0 w 121"/>
                  <a:gd name="T35" fmla="*/ 35 h 112"/>
                  <a:gd name="T36" fmla="*/ 0 w 121"/>
                  <a:gd name="T37" fmla="*/ 41 h 112"/>
                  <a:gd name="T38" fmla="*/ 0 w 121"/>
                  <a:gd name="T39" fmla="*/ 41 h 112"/>
                  <a:gd name="T40" fmla="*/ 0 w 121"/>
                  <a:gd name="T41" fmla="*/ 46 h 112"/>
                  <a:gd name="T42" fmla="*/ 0 w 121"/>
                  <a:gd name="T43" fmla="*/ 51 h 112"/>
                  <a:gd name="T44" fmla="*/ 5 w 121"/>
                  <a:gd name="T45" fmla="*/ 56 h 112"/>
                  <a:gd name="T46" fmla="*/ 5 w 121"/>
                  <a:gd name="T47" fmla="*/ 56 h 112"/>
                  <a:gd name="T48" fmla="*/ 10 w 121"/>
                  <a:gd name="T49" fmla="*/ 61 h 112"/>
                  <a:gd name="T50" fmla="*/ 71 w 121"/>
                  <a:gd name="T51" fmla="*/ 112 h 112"/>
                  <a:gd name="T52" fmla="*/ 71 w 121"/>
                  <a:gd name="T53" fmla="*/ 107 h 112"/>
                  <a:gd name="T54" fmla="*/ 65 w 121"/>
                  <a:gd name="T55" fmla="*/ 107 h 112"/>
                  <a:gd name="T56" fmla="*/ 65 w 121"/>
                  <a:gd name="T57" fmla="*/ 101 h 112"/>
                  <a:gd name="T58" fmla="*/ 65 w 121"/>
                  <a:gd name="T59" fmla="*/ 96 h 112"/>
                  <a:gd name="T60" fmla="*/ 60 w 121"/>
                  <a:gd name="T61" fmla="*/ 91 h 112"/>
                  <a:gd name="T62" fmla="*/ 60 w 121"/>
                  <a:gd name="T63" fmla="*/ 86 h 112"/>
                  <a:gd name="T64" fmla="*/ 60 w 121"/>
                  <a:gd name="T65" fmla="*/ 81 h 112"/>
                  <a:gd name="T66" fmla="*/ 65 w 121"/>
                  <a:gd name="T67" fmla="*/ 81 h 112"/>
                  <a:gd name="T68" fmla="*/ 65 w 121"/>
                  <a:gd name="T69" fmla="*/ 76 h 112"/>
                  <a:gd name="T70" fmla="*/ 65 w 121"/>
                  <a:gd name="T71" fmla="*/ 71 h 112"/>
                  <a:gd name="T72" fmla="*/ 71 w 121"/>
                  <a:gd name="T73" fmla="*/ 66 h 112"/>
                  <a:gd name="T74" fmla="*/ 71 w 121"/>
                  <a:gd name="T75" fmla="*/ 61 h 112"/>
                  <a:gd name="T76" fmla="*/ 76 w 121"/>
                  <a:gd name="T77" fmla="*/ 61 h 112"/>
                  <a:gd name="T78" fmla="*/ 76 w 121"/>
                  <a:gd name="T79" fmla="*/ 56 h 112"/>
                  <a:gd name="T80" fmla="*/ 81 w 121"/>
                  <a:gd name="T81" fmla="*/ 56 h 112"/>
                  <a:gd name="T82" fmla="*/ 86 w 121"/>
                  <a:gd name="T83" fmla="*/ 51 h 112"/>
                  <a:gd name="T84" fmla="*/ 91 w 121"/>
                  <a:gd name="T85" fmla="*/ 51 h 112"/>
                  <a:gd name="T86" fmla="*/ 96 w 121"/>
                  <a:gd name="T87" fmla="*/ 51 h 112"/>
                  <a:gd name="T88" fmla="*/ 101 w 121"/>
                  <a:gd name="T89" fmla="*/ 51 h 112"/>
                  <a:gd name="T90" fmla="*/ 101 w 121"/>
                  <a:gd name="T91" fmla="*/ 51 h 112"/>
                  <a:gd name="T92" fmla="*/ 106 w 121"/>
                  <a:gd name="T93" fmla="*/ 51 h 112"/>
                  <a:gd name="T94" fmla="*/ 111 w 121"/>
                  <a:gd name="T95" fmla="*/ 51 h 112"/>
                  <a:gd name="T96" fmla="*/ 116 w 121"/>
                  <a:gd name="T97" fmla="*/ 56 h 112"/>
                  <a:gd name="T98" fmla="*/ 121 w 121"/>
                  <a:gd name="T99" fmla="*/ 5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 h="112">
                    <a:moveTo>
                      <a:pt x="55" y="5"/>
                    </a:moveTo>
                    <a:lnTo>
                      <a:pt x="50" y="5"/>
                    </a:lnTo>
                    <a:lnTo>
                      <a:pt x="50" y="0"/>
                    </a:lnTo>
                    <a:lnTo>
                      <a:pt x="50" y="0"/>
                    </a:lnTo>
                    <a:lnTo>
                      <a:pt x="45" y="0"/>
                    </a:lnTo>
                    <a:lnTo>
                      <a:pt x="45" y="0"/>
                    </a:lnTo>
                    <a:lnTo>
                      <a:pt x="45" y="0"/>
                    </a:lnTo>
                    <a:lnTo>
                      <a:pt x="40" y="0"/>
                    </a:lnTo>
                    <a:lnTo>
                      <a:pt x="40" y="0"/>
                    </a:lnTo>
                    <a:lnTo>
                      <a:pt x="35" y="0"/>
                    </a:lnTo>
                    <a:lnTo>
                      <a:pt x="35" y="0"/>
                    </a:lnTo>
                    <a:lnTo>
                      <a:pt x="30" y="0"/>
                    </a:lnTo>
                    <a:lnTo>
                      <a:pt x="30" y="0"/>
                    </a:lnTo>
                    <a:lnTo>
                      <a:pt x="30" y="0"/>
                    </a:lnTo>
                    <a:lnTo>
                      <a:pt x="25" y="0"/>
                    </a:lnTo>
                    <a:lnTo>
                      <a:pt x="25" y="0"/>
                    </a:lnTo>
                    <a:lnTo>
                      <a:pt x="20" y="0"/>
                    </a:lnTo>
                    <a:lnTo>
                      <a:pt x="20" y="0"/>
                    </a:lnTo>
                    <a:lnTo>
                      <a:pt x="15" y="0"/>
                    </a:lnTo>
                    <a:lnTo>
                      <a:pt x="15" y="5"/>
                    </a:lnTo>
                    <a:lnTo>
                      <a:pt x="15" y="5"/>
                    </a:lnTo>
                    <a:lnTo>
                      <a:pt x="10" y="5"/>
                    </a:lnTo>
                    <a:lnTo>
                      <a:pt x="10" y="10"/>
                    </a:lnTo>
                    <a:lnTo>
                      <a:pt x="10" y="10"/>
                    </a:lnTo>
                    <a:lnTo>
                      <a:pt x="5" y="10"/>
                    </a:lnTo>
                    <a:lnTo>
                      <a:pt x="5" y="15"/>
                    </a:lnTo>
                    <a:lnTo>
                      <a:pt x="5" y="15"/>
                    </a:lnTo>
                    <a:lnTo>
                      <a:pt x="5" y="15"/>
                    </a:lnTo>
                    <a:lnTo>
                      <a:pt x="0" y="20"/>
                    </a:lnTo>
                    <a:lnTo>
                      <a:pt x="0" y="20"/>
                    </a:lnTo>
                    <a:lnTo>
                      <a:pt x="0" y="25"/>
                    </a:lnTo>
                    <a:lnTo>
                      <a:pt x="0" y="25"/>
                    </a:lnTo>
                    <a:lnTo>
                      <a:pt x="0" y="25"/>
                    </a:lnTo>
                    <a:lnTo>
                      <a:pt x="0" y="30"/>
                    </a:lnTo>
                    <a:lnTo>
                      <a:pt x="0" y="30"/>
                    </a:lnTo>
                    <a:lnTo>
                      <a:pt x="0" y="35"/>
                    </a:lnTo>
                    <a:lnTo>
                      <a:pt x="0" y="35"/>
                    </a:lnTo>
                    <a:lnTo>
                      <a:pt x="0" y="41"/>
                    </a:lnTo>
                    <a:lnTo>
                      <a:pt x="0" y="41"/>
                    </a:lnTo>
                    <a:lnTo>
                      <a:pt x="0" y="41"/>
                    </a:lnTo>
                    <a:lnTo>
                      <a:pt x="0" y="46"/>
                    </a:lnTo>
                    <a:lnTo>
                      <a:pt x="0" y="46"/>
                    </a:lnTo>
                    <a:lnTo>
                      <a:pt x="0" y="51"/>
                    </a:lnTo>
                    <a:lnTo>
                      <a:pt x="0" y="51"/>
                    </a:lnTo>
                    <a:lnTo>
                      <a:pt x="5" y="51"/>
                    </a:lnTo>
                    <a:lnTo>
                      <a:pt x="5" y="56"/>
                    </a:lnTo>
                    <a:lnTo>
                      <a:pt x="5" y="56"/>
                    </a:lnTo>
                    <a:lnTo>
                      <a:pt x="5" y="56"/>
                    </a:lnTo>
                    <a:lnTo>
                      <a:pt x="10" y="61"/>
                    </a:lnTo>
                    <a:lnTo>
                      <a:pt x="10" y="61"/>
                    </a:lnTo>
                    <a:lnTo>
                      <a:pt x="76" y="112"/>
                    </a:lnTo>
                    <a:lnTo>
                      <a:pt x="71" y="112"/>
                    </a:lnTo>
                    <a:lnTo>
                      <a:pt x="71" y="112"/>
                    </a:lnTo>
                    <a:lnTo>
                      <a:pt x="71" y="107"/>
                    </a:lnTo>
                    <a:lnTo>
                      <a:pt x="71" y="107"/>
                    </a:lnTo>
                    <a:lnTo>
                      <a:pt x="65" y="107"/>
                    </a:lnTo>
                    <a:lnTo>
                      <a:pt x="65" y="101"/>
                    </a:lnTo>
                    <a:lnTo>
                      <a:pt x="65" y="101"/>
                    </a:lnTo>
                    <a:lnTo>
                      <a:pt x="65" y="96"/>
                    </a:lnTo>
                    <a:lnTo>
                      <a:pt x="65" y="96"/>
                    </a:lnTo>
                    <a:lnTo>
                      <a:pt x="65" y="96"/>
                    </a:lnTo>
                    <a:lnTo>
                      <a:pt x="60" y="91"/>
                    </a:lnTo>
                    <a:lnTo>
                      <a:pt x="60" y="91"/>
                    </a:lnTo>
                    <a:lnTo>
                      <a:pt x="60" y="86"/>
                    </a:lnTo>
                    <a:lnTo>
                      <a:pt x="60" y="86"/>
                    </a:lnTo>
                    <a:lnTo>
                      <a:pt x="60" y="81"/>
                    </a:lnTo>
                    <a:lnTo>
                      <a:pt x="60" y="81"/>
                    </a:lnTo>
                    <a:lnTo>
                      <a:pt x="65" y="81"/>
                    </a:lnTo>
                    <a:lnTo>
                      <a:pt x="65" y="76"/>
                    </a:lnTo>
                    <a:lnTo>
                      <a:pt x="65" y="76"/>
                    </a:lnTo>
                    <a:lnTo>
                      <a:pt x="65" y="71"/>
                    </a:lnTo>
                    <a:lnTo>
                      <a:pt x="65" y="71"/>
                    </a:lnTo>
                    <a:lnTo>
                      <a:pt x="65" y="66"/>
                    </a:lnTo>
                    <a:lnTo>
                      <a:pt x="71" y="66"/>
                    </a:lnTo>
                    <a:lnTo>
                      <a:pt x="71" y="66"/>
                    </a:lnTo>
                    <a:lnTo>
                      <a:pt x="71" y="61"/>
                    </a:lnTo>
                    <a:lnTo>
                      <a:pt x="71" y="61"/>
                    </a:lnTo>
                    <a:lnTo>
                      <a:pt x="76" y="61"/>
                    </a:lnTo>
                    <a:lnTo>
                      <a:pt x="76" y="56"/>
                    </a:lnTo>
                    <a:lnTo>
                      <a:pt x="76" y="56"/>
                    </a:lnTo>
                    <a:lnTo>
                      <a:pt x="81" y="56"/>
                    </a:lnTo>
                    <a:lnTo>
                      <a:pt x="81" y="56"/>
                    </a:lnTo>
                    <a:lnTo>
                      <a:pt x="86" y="51"/>
                    </a:lnTo>
                    <a:lnTo>
                      <a:pt x="86" y="51"/>
                    </a:lnTo>
                    <a:lnTo>
                      <a:pt x="86" y="51"/>
                    </a:lnTo>
                    <a:lnTo>
                      <a:pt x="91" y="51"/>
                    </a:lnTo>
                    <a:lnTo>
                      <a:pt x="91" y="51"/>
                    </a:lnTo>
                    <a:lnTo>
                      <a:pt x="96" y="51"/>
                    </a:lnTo>
                    <a:lnTo>
                      <a:pt x="96" y="51"/>
                    </a:lnTo>
                    <a:lnTo>
                      <a:pt x="101" y="51"/>
                    </a:lnTo>
                    <a:lnTo>
                      <a:pt x="101" y="51"/>
                    </a:lnTo>
                    <a:lnTo>
                      <a:pt x="101" y="51"/>
                    </a:lnTo>
                    <a:lnTo>
                      <a:pt x="106" y="51"/>
                    </a:lnTo>
                    <a:lnTo>
                      <a:pt x="106" y="51"/>
                    </a:lnTo>
                    <a:lnTo>
                      <a:pt x="111" y="51"/>
                    </a:lnTo>
                    <a:lnTo>
                      <a:pt x="111" y="51"/>
                    </a:lnTo>
                    <a:lnTo>
                      <a:pt x="116" y="51"/>
                    </a:lnTo>
                    <a:lnTo>
                      <a:pt x="116" y="56"/>
                    </a:lnTo>
                    <a:lnTo>
                      <a:pt x="116" y="56"/>
                    </a:lnTo>
                    <a:lnTo>
                      <a:pt x="121" y="56"/>
                    </a:lnTo>
                    <a:lnTo>
                      <a:pt x="55"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6" name="Oval 85">
                <a:extLst>
                  <a:ext uri="{FF2B5EF4-FFF2-40B4-BE49-F238E27FC236}">
                    <a16:creationId xmlns:a16="http://schemas.microsoft.com/office/drawing/2014/main" id="{2A74DD46-B814-B418-ACBF-3F7A18259F71}"/>
                  </a:ext>
                </a:extLst>
              </p:cNvPr>
              <p:cNvSpPr>
                <a:spLocks noChangeArrowheads="1"/>
              </p:cNvSpPr>
              <p:nvPr/>
            </p:nvSpPr>
            <p:spPr bwMode="auto">
              <a:xfrm>
                <a:off x="3902" y="3370"/>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87" name="Freeform 721">
                <a:extLst>
                  <a:ext uri="{FF2B5EF4-FFF2-40B4-BE49-F238E27FC236}">
                    <a16:creationId xmlns:a16="http://schemas.microsoft.com/office/drawing/2014/main" id="{E5D94D1D-43E6-23E6-E807-F2A47BC26DF5}"/>
                  </a:ext>
                </a:extLst>
              </p:cNvPr>
              <p:cNvSpPr>
                <a:spLocks/>
              </p:cNvSpPr>
              <p:nvPr/>
            </p:nvSpPr>
            <p:spPr bwMode="auto">
              <a:xfrm>
                <a:off x="3922" y="3227"/>
                <a:ext cx="107" cy="198"/>
              </a:xfrm>
              <a:custGeom>
                <a:avLst/>
                <a:gdLst>
                  <a:gd name="T0" fmla="*/ 5 w 107"/>
                  <a:gd name="T1" fmla="*/ 168 h 198"/>
                  <a:gd name="T2" fmla="*/ 0 w 107"/>
                  <a:gd name="T3" fmla="*/ 173 h 198"/>
                  <a:gd name="T4" fmla="*/ 5 w 107"/>
                  <a:gd name="T5" fmla="*/ 173 h 198"/>
                  <a:gd name="T6" fmla="*/ 5 w 107"/>
                  <a:gd name="T7" fmla="*/ 178 h 198"/>
                  <a:gd name="T8" fmla="*/ 5 w 107"/>
                  <a:gd name="T9" fmla="*/ 183 h 198"/>
                  <a:gd name="T10" fmla="*/ 10 w 107"/>
                  <a:gd name="T11" fmla="*/ 183 h 198"/>
                  <a:gd name="T12" fmla="*/ 10 w 107"/>
                  <a:gd name="T13" fmla="*/ 188 h 198"/>
                  <a:gd name="T14" fmla="*/ 15 w 107"/>
                  <a:gd name="T15" fmla="*/ 188 h 198"/>
                  <a:gd name="T16" fmla="*/ 15 w 107"/>
                  <a:gd name="T17" fmla="*/ 193 h 198"/>
                  <a:gd name="T18" fmla="*/ 20 w 107"/>
                  <a:gd name="T19" fmla="*/ 193 h 198"/>
                  <a:gd name="T20" fmla="*/ 25 w 107"/>
                  <a:gd name="T21" fmla="*/ 198 h 198"/>
                  <a:gd name="T22" fmla="*/ 30 w 107"/>
                  <a:gd name="T23" fmla="*/ 198 h 198"/>
                  <a:gd name="T24" fmla="*/ 36 w 107"/>
                  <a:gd name="T25" fmla="*/ 198 h 198"/>
                  <a:gd name="T26" fmla="*/ 41 w 107"/>
                  <a:gd name="T27" fmla="*/ 198 h 198"/>
                  <a:gd name="T28" fmla="*/ 46 w 107"/>
                  <a:gd name="T29" fmla="*/ 198 h 198"/>
                  <a:gd name="T30" fmla="*/ 51 w 107"/>
                  <a:gd name="T31" fmla="*/ 198 h 198"/>
                  <a:gd name="T32" fmla="*/ 51 w 107"/>
                  <a:gd name="T33" fmla="*/ 198 h 198"/>
                  <a:gd name="T34" fmla="*/ 56 w 107"/>
                  <a:gd name="T35" fmla="*/ 198 h 198"/>
                  <a:gd name="T36" fmla="*/ 61 w 107"/>
                  <a:gd name="T37" fmla="*/ 198 h 198"/>
                  <a:gd name="T38" fmla="*/ 66 w 107"/>
                  <a:gd name="T39" fmla="*/ 193 h 198"/>
                  <a:gd name="T40" fmla="*/ 66 w 107"/>
                  <a:gd name="T41" fmla="*/ 193 h 198"/>
                  <a:gd name="T42" fmla="*/ 71 w 107"/>
                  <a:gd name="T43" fmla="*/ 188 h 198"/>
                  <a:gd name="T44" fmla="*/ 71 w 107"/>
                  <a:gd name="T45" fmla="*/ 188 h 198"/>
                  <a:gd name="T46" fmla="*/ 71 w 107"/>
                  <a:gd name="T47" fmla="*/ 183 h 198"/>
                  <a:gd name="T48" fmla="*/ 76 w 107"/>
                  <a:gd name="T49" fmla="*/ 183 h 198"/>
                  <a:gd name="T50" fmla="*/ 107 w 107"/>
                  <a:gd name="T51" fmla="*/ 21 h 198"/>
                  <a:gd name="T52" fmla="*/ 107 w 107"/>
                  <a:gd name="T53" fmla="*/ 21 h 198"/>
                  <a:gd name="T54" fmla="*/ 102 w 107"/>
                  <a:gd name="T55" fmla="*/ 26 h 198"/>
                  <a:gd name="T56" fmla="*/ 102 w 107"/>
                  <a:gd name="T57" fmla="*/ 26 h 198"/>
                  <a:gd name="T58" fmla="*/ 96 w 107"/>
                  <a:gd name="T59" fmla="*/ 31 h 198"/>
                  <a:gd name="T60" fmla="*/ 96 w 107"/>
                  <a:gd name="T61" fmla="*/ 31 h 198"/>
                  <a:gd name="T62" fmla="*/ 91 w 107"/>
                  <a:gd name="T63" fmla="*/ 31 h 198"/>
                  <a:gd name="T64" fmla="*/ 86 w 107"/>
                  <a:gd name="T65" fmla="*/ 36 h 198"/>
                  <a:gd name="T66" fmla="*/ 81 w 107"/>
                  <a:gd name="T67" fmla="*/ 36 h 198"/>
                  <a:gd name="T68" fmla="*/ 76 w 107"/>
                  <a:gd name="T69" fmla="*/ 36 h 198"/>
                  <a:gd name="T70" fmla="*/ 76 w 107"/>
                  <a:gd name="T71" fmla="*/ 36 h 198"/>
                  <a:gd name="T72" fmla="*/ 71 w 107"/>
                  <a:gd name="T73" fmla="*/ 36 h 198"/>
                  <a:gd name="T74" fmla="*/ 66 w 107"/>
                  <a:gd name="T75" fmla="*/ 36 h 198"/>
                  <a:gd name="T76" fmla="*/ 61 w 107"/>
                  <a:gd name="T77" fmla="*/ 31 h 198"/>
                  <a:gd name="T78" fmla="*/ 56 w 107"/>
                  <a:gd name="T79" fmla="*/ 31 h 198"/>
                  <a:gd name="T80" fmla="*/ 51 w 107"/>
                  <a:gd name="T81" fmla="*/ 31 h 198"/>
                  <a:gd name="T82" fmla="*/ 46 w 107"/>
                  <a:gd name="T83" fmla="*/ 26 h 198"/>
                  <a:gd name="T84" fmla="*/ 46 w 107"/>
                  <a:gd name="T85" fmla="*/ 26 h 198"/>
                  <a:gd name="T86" fmla="*/ 41 w 107"/>
                  <a:gd name="T87" fmla="*/ 21 h 198"/>
                  <a:gd name="T88" fmla="*/ 41 w 107"/>
                  <a:gd name="T89" fmla="*/ 21 h 198"/>
                  <a:gd name="T90" fmla="*/ 36 w 107"/>
                  <a:gd name="T91" fmla="*/ 16 h 198"/>
                  <a:gd name="T92" fmla="*/ 36 w 107"/>
                  <a:gd name="T93" fmla="*/ 11 h 198"/>
                  <a:gd name="T94" fmla="*/ 36 w 107"/>
                  <a:gd name="T95" fmla="*/ 11 h 198"/>
                  <a:gd name="T96" fmla="*/ 36 w 107"/>
                  <a:gd name="T97" fmla="*/ 6 h 198"/>
                  <a:gd name="T98" fmla="*/ 36 w 107"/>
                  <a:gd name="T9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198">
                    <a:moveTo>
                      <a:pt x="5" y="168"/>
                    </a:moveTo>
                    <a:lnTo>
                      <a:pt x="5" y="168"/>
                    </a:lnTo>
                    <a:lnTo>
                      <a:pt x="0" y="168"/>
                    </a:lnTo>
                    <a:lnTo>
                      <a:pt x="0" y="173"/>
                    </a:lnTo>
                    <a:lnTo>
                      <a:pt x="5" y="173"/>
                    </a:lnTo>
                    <a:lnTo>
                      <a:pt x="5" y="173"/>
                    </a:lnTo>
                    <a:lnTo>
                      <a:pt x="5" y="178"/>
                    </a:lnTo>
                    <a:lnTo>
                      <a:pt x="5" y="178"/>
                    </a:lnTo>
                    <a:lnTo>
                      <a:pt x="5" y="178"/>
                    </a:lnTo>
                    <a:lnTo>
                      <a:pt x="5" y="183"/>
                    </a:lnTo>
                    <a:lnTo>
                      <a:pt x="5" y="183"/>
                    </a:lnTo>
                    <a:lnTo>
                      <a:pt x="10" y="183"/>
                    </a:lnTo>
                    <a:lnTo>
                      <a:pt x="10" y="188"/>
                    </a:lnTo>
                    <a:lnTo>
                      <a:pt x="10" y="188"/>
                    </a:lnTo>
                    <a:lnTo>
                      <a:pt x="10" y="188"/>
                    </a:lnTo>
                    <a:lnTo>
                      <a:pt x="15" y="188"/>
                    </a:lnTo>
                    <a:lnTo>
                      <a:pt x="15" y="193"/>
                    </a:lnTo>
                    <a:lnTo>
                      <a:pt x="15" y="193"/>
                    </a:lnTo>
                    <a:lnTo>
                      <a:pt x="20" y="193"/>
                    </a:lnTo>
                    <a:lnTo>
                      <a:pt x="20" y="193"/>
                    </a:lnTo>
                    <a:lnTo>
                      <a:pt x="25" y="193"/>
                    </a:lnTo>
                    <a:lnTo>
                      <a:pt x="25" y="198"/>
                    </a:lnTo>
                    <a:lnTo>
                      <a:pt x="25" y="198"/>
                    </a:lnTo>
                    <a:lnTo>
                      <a:pt x="30" y="198"/>
                    </a:lnTo>
                    <a:lnTo>
                      <a:pt x="30" y="198"/>
                    </a:lnTo>
                    <a:lnTo>
                      <a:pt x="36" y="198"/>
                    </a:lnTo>
                    <a:lnTo>
                      <a:pt x="36" y="198"/>
                    </a:lnTo>
                    <a:lnTo>
                      <a:pt x="41" y="198"/>
                    </a:lnTo>
                    <a:lnTo>
                      <a:pt x="41" y="198"/>
                    </a:lnTo>
                    <a:lnTo>
                      <a:pt x="46" y="198"/>
                    </a:lnTo>
                    <a:lnTo>
                      <a:pt x="46" y="198"/>
                    </a:lnTo>
                    <a:lnTo>
                      <a:pt x="51" y="198"/>
                    </a:lnTo>
                    <a:lnTo>
                      <a:pt x="51" y="198"/>
                    </a:lnTo>
                    <a:lnTo>
                      <a:pt x="51" y="198"/>
                    </a:lnTo>
                    <a:lnTo>
                      <a:pt x="56" y="198"/>
                    </a:lnTo>
                    <a:lnTo>
                      <a:pt x="56" y="198"/>
                    </a:lnTo>
                    <a:lnTo>
                      <a:pt x="61" y="198"/>
                    </a:lnTo>
                    <a:lnTo>
                      <a:pt x="61" y="198"/>
                    </a:lnTo>
                    <a:lnTo>
                      <a:pt x="61" y="193"/>
                    </a:lnTo>
                    <a:lnTo>
                      <a:pt x="66" y="193"/>
                    </a:lnTo>
                    <a:lnTo>
                      <a:pt x="66" y="193"/>
                    </a:lnTo>
                    <a:lnTo>
                      <a:pt x="66" y="193"/>
                    </a:lnTo>
                    <a:lnTo>
                      <a:pt x="66" y="193"/>
                    </a:lnTo>
                    <a:lnTo>
                      <a:pt x="71" y="188"/>
                    </a:lnTo>
                    <a:lnTo>
                      <a:pt x="71" y="188"/>
                    </a:lnTo>
                    <a:lnTo>
                      <a:pt x="71" y="188"/>
                    </a:lnTo>
                    <a:lnTo>
                      <a:pt x="71" y="183"/>
                    </a:lnTo>
                    <a:lnTo>
                      <a:pt x="71" y="183"/>
                    </a:lnTo>
                    <a:lnTo>
                      <a:pt x="76" y="183"/>
                    </a:lnTo>
                    <a:lnTo>
                      <a:pt x="76" y="183"/>
                    </a:lnTo>
                    <a:lnTo>
                      <a:pt x="107" y="16"/>
                    </a:lnTo>
                    <a:lnTo>
                      <a:pt x="107" y="21"/>
                    </a:lnTo>
                    <a:lnTo>
                      <a:pt x="107" y="21"/>
                    </a:lnTo>
                    <a:lnTo>
                      <a:pt x="107" y="21"/>
                    </a:lnTo>
                    <a:lnTo>
                      <a:pt x="107" y="21"/>
                    </a:lnTo>
                    <a:lnTo>
                      <a:pt x="102" y="26"/>
                    </a:lnTo>
                    <a:lnTo>
                      <a:pt x="102" y="26"/>
                    </a:lnTo>
                    <a:lnTo>
                      <a:pt x="102" y="26"/>
                    </a:lnTo>
                    <a:lnTo>
                      <a:pt x="102" y="26"/>
                    </a:lnTo>
                    <a:lnTo>
                      <a:pt x="96" y="31"/>
                    </a:lnTo>
                    <a:lnTo>
                      <a:pt x="96" y="31"/>
                    </a:lnTo>
                    <a:lnTo>
                      <a:pt x="96" y="31"/>
                    </a:lnTo>
                    <a:lnTo>
                      <a:pt x="91" y="31"/>
                    </a:lnTo>
                    <a:lnTo>
                      <a:pt x="91" y="31"/>
                    </a:lnTo>
                    <a:lnTo>
                      <a:pt x="91" y="36"/>
                    </a:lnTo>
                    <a:lnTo>
                      <a:pt x="86" y="36"/>
                    </a:lnTo>
                    <a:lnTo>
                      <a:pt x="86" y="36"/>
                    </a:lnTo>
                    <a:lnTo>
                      <a:pt x="81" y="36"/>
                    </a:lnTo>
                    <a:lnTo>
                      <a:pt x="81" y="36"/>
                    </a:lnTo>
                    <a:lnTo>
                      <a:pt x="76" y="36"/>
                    </a:lnTo>
                    <a:lnTo>
                      <a:pt x="76" y="36"/>
                    </a:lnTo>
                    <a:lnTo>
                      <a:pt x="76" y="36"/>
                    </a:lnTo>
                    <a:lnTo>
                      <a:pt x="71" y="36"/>
                    </a:lnTo>
                    <a:lnTo>
                      <a:pt x="71" y="36"/>
                    </a:lnTo>
                    <a:lnTo>
                      <a:pt x="66" y="36"/>
                    </a:lnTo>
                    <a:lnTo>
                      <a:pt x="66" y="36"/>
                    </a:lnTo>
                    <a:lnTo>
                      <a:pt x="61" y="36"/>
                    </a:lnTo>
                    <a:lnTo>
                      <a:pt x="61" y="31"/>
                    </a:lnTo>
                    <a:lnTo>
                      <a:pt x="56" y="31"/>
                    </a:lnTo>
                    <a:lnTo>
                      <a:pt x="56" y="31"/>
                    </a:lnTo>
                    <a:lnTo>
                      <a:pt x="56" y="31"/>
                    </a:lnTo>
                    <a:lnTo>
                      <a:pt x="51" y="31"/>
                    </a:lnTo>
                    <a:lnTo>
                      <a:pt x="51" y="26"/>
                    </a:lnTo>
                    <a:lnTo>
                      <a:pt x="46" y="26"/>
                    </a:lnTo>
                    <a:lnTo>
                      <a:pt x="46" y="26"/>
                    </a:lnTo>
                    <a:lnTo>
                      <a:pt x="46" y="26"/>
                    </a:lnTo>
                    <a:lnTo>
                      <a:pt x="41" y="21"/>
                    </a:lnTo>
                    <a:lnTo>
                      <a:pt x="41" y="21"/>
                    </a:lnTo>
                    <a:lnTo>
                      <a:pt x="41" y="21"/>
                    </a:lnTo>
                    <a:lnTo>
                      <a:pt x="41" y="21"/>
                    </a:lnTo>
                    <a:lnTo>
                      <a:pt x="36" y="16"/>
                    </a:lnTo>
                    <a:lnTo>
                      <a:pt x="36" y="16"/>
                    </a:lnTo>
                    <a:lnTo>
                      <a:pt x="36" y="16"/>
                    </a:lnTo>
                    <a:lnTo>
                      <a:pt x="36" y="11"/>
                    </a:lnTo>
                    <a:lnTo>
                      <a:pt x="36" y="11"/>
                    </a:lnTo>
                    <a:lnTo>
                      <a:pt x="36" y="11"/>
                    </a:lnTo>
                    <a:lnTo>
                      <a:pt x="36" y="6"/>
                    </a:lnTo>
                    <a:lnTo>
                      <a:pt x="36" y="6"/>
                    </a:lnTo>
                    <a:lnTo>
                      <a:pt x="36" y="6"/>
                    </a:lnTo>
                    <a:lnTo>
                      <a:pt x="36" y="0"/>
                    </a:lnTo>
                    <a:lnTo>
                      <a:pt x="5" y="16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88" name="Oval 87">
                <a:extLst>
                  <a:ext uri="{FF2B5EF4-FFF2-40B4-BE49-F238E27FC236}">
                    <a16:creationId xmlns:a16="http://schemas.microsoft.com/office/drawing/2014/main" id="{AD551FDE-AC8B-D3F5-E77A-21438FFD582D}"/>
                  </a:ext>
                </a:extLst>
              </p:cNvPr>
              <p:cNvSpPr>
                <a:spLocks noChangeArrowheads="1"/>
              </p:cNvSpPr>
              <p:nvPr/>
            </p:nvSpPr>
            <p:spPr bwMode="auto">
              <a:xfrm>
                <a:off x="3821" y="2497"/>
                <a:ext cx="248" cy="248"/>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89" name="Freeform 723">
                <a:extLst>
                  <a:ext uri="{FF2B5EF4-FFF2-40B4-BE49-F238E27FC236}">
                    <a16:creationId xmlns:a16="http://schemas.microsoft.com/office/drawing/2014/main" id="{7F003B89-D484-EC0C-AD22-429DE8A28101}"/>
                  </a:ext>
                </a:extLst>
              </p:cNvPr>
              <p:cNvSpPr>
                <a:spLocks/>
              </p:cNvSpPr>
              <p:nvPr/>
            </p:nvSpPr>
            <p:spPr bwMode="auto">
              <a:xfrm>
                <a:off x="3932" y="2284"/>
                <a:ext cx="132" cy="279"/>
              </a:xfrm>
              <a:custGeom>
                <a:avLst/>
                <a:gdLst>
                  <a:gd name="T0" fmla="*/ 0 w 132"/>
                  <a:gd name="T1" fmla="*/ 248 h 279"/>
                  <a:gd name="T2" fmla="*/ 0 w 132"/>
                  <a:gd name="T3" fmla="*/ 248 h 279"/>
                  <a:gd name="T4" fmla="*/ 0 w 132"/>
                  <a:gd name="T5" fmla="*/ 253 h 279"/>
                  <a:gd name="T6" fmla="*/ 0 w 132"/>
                  <a:gd name="T7" fmla="*/ 253 h 279"/>
                  <a:gd name="T8" fmla="*/ 0 w 132"/>
                  <a:gd name="T9" fmla="*/ 258 h 279"/>
                  <a:gd name="T10" fmla="*/ 5 w 132"/>
                  <a:gd name="T11" fmla="*/ 263 h 279"/>
                  <a:gd name="T12" fmla="*/ 5 w 132"/>
                  <a:gd name="T13" fmla="*/ 263 h 279"/>
                  <a:gd name="T14" fmla="*/ 10 w 132"/>
                  <a:gd name="T15" fmla="*/ 269 h 279"/>
                  <a:gd name="T16" fmla="*/ 15 w 132"/>
                  <a:gd name="T17" fmla="*/ 269 h 279"/>
                  <a:gd name="T18" fmla="*/ 15 w 132"/>
                  <a:gd name="T19" fmla="*/ 274 h 279"/>
                  <a:gd name="T20" fmla="*/ 20 w 132"/>
                  <a:gd name="T21" fmla="*/ 274 h 279"/>
                  <a:gd name="T22" fmla="*/ 26 w 132"/>
                  <a:gd name="T23" fmla="*/ 274 h 279"/>
                  <a:gd name="T24" fmla="*/ 31 w 132"/>
                  <a:gd name="T25" fmla="*/ 279 h 279"/>
                  <a:gd name="T26" fmla="*/ 36 w 132"/>
                  <a:gd name="T27" fmla="*/ 279 h 279"/>
                  <a:gd name="T28" fmla="*/ 41 w 132"/>
                  <a:gd name="T29" fmla="*/ 279 h 279"/>
                  <a:gd name="T30" fmla="*/ 46 w 132"/>
                  <a:gd name="T31" fmla="*/ 279 h 279"/>
                  <a:gd name="T32" fmla="*/ 51 w 132"/>
                  <a:gd name="T33" fmla="*/ 279 h 279"/>
                  <a:gd name="T34" fmla="*/ 51 w 132"/>
                  <a:gd name="T35" fmla="*/ 279 h 279"/>
                  <a:gd name="T36" fmla="*/ 56 w 132"/>
                  <a:gd name="T37" fmla="*/ 274 h 279"/>
                  <a:gd name="T38" fmla="*/ 61 w 132"/>
                  <a:gd name="T39" fmla="*/ 274 h 279"/>
                  <a:gd name="T40" fmla="*/ 66 w 132"/>
                  <a:gd name="T41" fmla="*/ 274 h 279"/>
                  <a:gd name="T42" fmla="*/ 66 w 132"/>
                  <a:gd name="T43" fmla="*/ 269 h 279"/>
                  <a:gd name="T44" fmla="*/ 66 w 132"/>
                  <a:gd name="T45" fmla="*/ 269 h 279"/>
                  <a:gd name="T46" fmla="*/ 71 w 132"/>
                  <a:gd name="T47" fmla="*/ 263 h 279"/>
                  <a:gd name="T48" fmla="*/ 71 w 132"/>
                  <a:gd name="T49" fmla="*/ 263 h 279"/>
                  <a:gd name="T50" fmla="*/ 132 w 132"/>
                  <a:gd name="T51" fmla="*/ 20 h 279"/>
                  <a:gd name="T52" fmla="*/ 127 w 132"/>
                  <a:gd name="T53" fmla="*/ 20 h 279"/>
                  <a:gd name="T54" fmla="*/ 127 w 132"/>
                  <a:gd name="T55" fmla="*/ 25 h 279"/>
                  <a:gd name="T56" fmla="*/ 127 w 132"/>
                  <a:gd name="T57" fmla="*/ 25 h 279"/>
                  <a:gd name="T58" fmla="*/ 122 w 132"/>
                  <a:gd name="T59" fmla="*/ 30 h 279"/>
                  <a:gd name="T60" fmla="*/ 117 w 132"/>
                  <a:gd name="T61" fmla="*/ 30 h 279"/>
                  <a:gd name="T62" fmla="*/ 117 w 132"/>
                  <a:gd name="T63" fmla="*/ 35 h 279"/>
                  <a:gd name="T64" fmla="*/ 112 w 132"/>
                  <a:gd name="T65" fmla="*/ 35 h 279"/>
                  <a:gd name="T66" fmla="*/ 107 w 132"/>
                  <a:gd name="T67" fmla="*/ 35 h 279"/>
                  <a:gd name="T68" fmla="*/ 102 w 132"/>
                  <a:gd name="T69" fmla="*/ 35 h 279"/>
                  <a:gd name="T70" fmla="*/ 97 w 132"/>
                  <a:gd name="T71" fmla="*/ 35 h 279"/>
                  <a:gd name="T72" fmla="*/ 92 w 132"/>
                  <a:gd name="T73" fmla="*/ 35 h 279"/>
                  <a:gd name="T74" fmla="*/ 86 w 132"/>
                  <a:gd name="T75" fmla="*/ 35 h 279"/>
                  <a:gd name="T76" fmla="*/ 81 w 132"/>
                  <a:gd name="T77" fmla="*/ 30 h 279"/>
                  <a:gd name="T78" fmla="*/ 81 w 132"/>
                  <a:gd name="T79" fmla="*/ 30 h 279"/>
                  <a:gd name="T80" fmla="*/ 76 w 132"/>
                  <a:gd name="T81" fmla="*/ 25 h 279"/>
                  <a:gd name="T82" fmla="*/ 71 w 132"/>
                  <a:gd name="T83" fmla="*/ 25 h 279"/>
                  <a:gd name="T84" fmla="*/ 66 w 132"/>
                  <a:gd name="T85" fmla="*/ 20 h 279"/>
                  <a:gd name="T86" fmla="*/ 66 w 132"/>
                  <a:gd name="T87" fmla="*/ 20 h 279"/>
                  <a:gd name="T88" fmla="*/ 61 w 132"/>
                  <a:gd name="T89" fmla="*/ 15 h 279"/>
                  <a:gd name="T90" fmla="*/ 61 w 132"/>
                  <a:gd name="T91" fmla="*/ 15 h 279"/>
                  <a:gd name="T92" fmla="*/ 61 w 132"/>
                  <a:gd name="T93" fmla="*/ 10 h 279"/>
                  <a:gd name="T94" fmla="*/ 56 w 132"/>
                  <a:gd name="T95" fmla="*/ 5 h 279"/>
                  <a:gd name="T96" fmla="*/ 56 w 132"/>
                  <a:gd name="T97" fmla="*/ 5 h 279"/>
                  <a:gd name="T98" fmla="*/ 61 w 132"/>
                  <a:gd name="T99"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279">
                    <a:moveTo>
                      <a:pt x="0" y="243"/>
                    </a:moveTo>
                    <a:lnTo>
                      <a:pt x="0" y="248"/>
                    </a:lnTo>
                    <a:lnTo>
                      <a:pt x="0" y="248"/>
                    </a:lnTo>
                    <a:lnTo>
                      <a:pt x="0" y="248"/>
                    </a:lnTo>
                    <a:lnTo>
                      <a:pt x="0" y="253"/>
                    </a:lnTo>
                    <a:lnTo>
                      <a:pt x="0" y="253"/>
                    </a:lnTo>
                    <a:lnTo>
                      <a:pt x="0" y="253"/>
                    </a:lnTo>
                    <a:lnTo>
                      <a:pt x="0" y="253"/>
                    </a:lnTo>
                    <a:lnTo>
                      <a:pt x="0" y="258"/>
                    </a:lnTo>
                    <a:lnTo>
                      <a:pt x="0" y="258"/>
                    </a:lnTo>
                    <a:lnTo>
                      <a:pt x="5" y="258"/>
                    </a:lnTo>
                    <a:lnTo>
                      <a:pt x="5" y="263"/>
                    </a:lnTo>
                    <a:lnTo>
                      <a:pt x="5" y="263"/>
                    </a:lnTo>
                    <a:lnTo>
                      <a:pt x="5" y="263"/>
                    </a:lnTo>
                    <a:lnTo>
                      <a:pt x="10" y="269"/>
                    </a:lnTo>
                    <a:lnTo>
                      <a:pt x="10" y="269"/>
                    </a:lnTo>
                    <a:lnTo>
                      <a:pt x="10" y="269"/>
                    </a:lnTo>
                    <a:lnTo>
                      <a:pt x="15" y="269"/>
                    </a:lnTo>
                    <a:lnTo>
                      <a:pt x="15" y="274"/>
                    </a:lnTo>
                    <a:lnTo>
                      <a:pt x="15" y="274"/>
                    </a:lnTo>
                    <a:lnTo>
                      <a:pt x="20" y="274"/>
                    </a:lnTo>
                    <a:lnTo>
                      <a:pt x="20" y="274"/>
                    </a:lnTo>
                    <a:lnTo>
                      <a:pt x="26" y="274"/>
                    </a:lnTo>
                    <a:lnTo>
                      <a:pt x="26" y="274"/>
                    </a:lnTo>
                    <a:lnTo>
                      <a:pt x="31" y="279"/>
                    </a:lnTo>
                    <a:lnTo>
                      <a:pt x="31" y="279"/>
                    </a:lnTo>
                    <a:lnTo>
                      <a:pt x="36" y="279"/>
                    </a:lnTo>
                    <a:lnTo>
                      <a:pt x="36" y="279"/>
                    </a:lnTo>
                    <a:lnTo>
                      <a:pt x="36" y="279"/>
                    </a:lnTo>
                    <a:lnTo>
                      <a:pt x="41" y="279"/>
                    </a:lnTo>
                    <a:lnTo>
                      <a:pt x="41" y="279"/>
                    </a:lnTo>
                    <a:lnTo>
                      <a:pt x="46" y="279"/>
                    </a:lnTo>
                    <a:lnTo>
                      <a:pt x="46" y="279"/>
                    </a:lnTo>
                    <a:lnTo>
                      <a:pt x="51" y="279"/>
                    </a:lnTo>
                    <a:lnTo>
                      <a:pt x="51" y="279"/>
                    </a:lnTo>
                    <a:lnTo>
                      <a:pt x="51" y="279"/>
                    </a:lnTo>
                    <a:lnTo>
                      <a:pt x="56" y="279"/>
                    </a:lnTo>
                    <a:lnTo>
                      <a:pt x="56" y="274"/>
                    </a:lnTo>
                    <a:lnTo>
                      <a:pt x="61" y="274"/>
                    </a:lnTo>
                    <a:lnTo>
                      <a:pt x="61" y="274"/>
                    </a:lnTo>
                    <a:lnTo>
                      <a:pt x="61" y="274"/>
                    </a:lnTo>
                    <a:lnTo>
                      <a:pt x="66" y="274"/>
                    </a:lnTo>
                    <a:lnTo>
                      <a:pt x="66" y="274"/>
                    </a:lnTo>
                    <a:lnTo>
                      <a:pt x="66" y="269"/>
                    </a:lnTo>
                    <a:lnTo>
                      <a:pt x="66" y="269"/>
                    </a:lnTo>
                    <a:lnTo>
                      <a:pt x="66" y="269"/>
                    </a:lnTo>
                    <a:lnTo>
                      <a:pt x="71" y="269"/>
                    </a:lnTo>
                    <a:lnTo>
                      <a:pt x="71" y="263"/>
                    </a:lnTo>
                    <a:lnTo>
                      <a:pt x="71" y="263"/>
                    </a:lnTo>
                    <a:lnTo>
                      <a:pt x="71" y="263"/>
                    </a:lnTo>
                    <a:lnTo>
                      <a:pt x="132" y="20"/>
                    </a:lnTo>
                    <a:lnTo>
                      <a:pt x="132" y="20"/>
                    </a:lnTo>
                    <a:lnTo>
                      <a:pt x="127" y="20"/>
                    </a:lnTo>
                    <a:lnTo>
                      <a:pt x="127" y="20"/>
                    </a:lnTo>
                    <a:lnTo>
                      <a:pt x="127" y="25"/>
                    </a:lnTo>
                    <a:lnTo>
                      <a:pt x="127" y="25"/>
                    </a:lnTo>
                    <a:lnTo>
                      <a:pt x="127" y="25"/>
                    </a:lnTo>
                    <a:lnTo>
                      <a:pt x="127" y="25"/>
                    </a:lnTo>
                    <a:lnTo>
                      <a:pt x="122" y="30"/>
                    </a:lnTo>
                    <a:lnTo>
                      <a:pt x="122" y="30"/>
                    </a:lnTo>
                    <a:lnTo>
                      <a:pt x="122" y="30"/>
                    </a:lnTo>
                    <a:lnTo>
                      <a:pt x="117" y="30"/>
                    </a:lnTo>
                    <a:lnTo>
                      <a:pt x="117" y="30"/>
                    </a:lnTo>
                    <a:lnTo>
                      <a:pt x="117" y="35"/>
                    </a:lnTo>
                    <a:lnTo>
                      <a:pt x="112" y="35"/>
                    </a:lnTo>
                    <a:lnTo>
                      <a:pt x="112" y="35"/>
                    </a:lnTo>
                    <a:lnTo>
                      <a:pt x="107" y="35"/>
                    </a:lnTo>
                    <a:lnTo>
                      <a:pt x="107" y="35"/>
                    </a:lnTo>
                    <a:lnTo>
                      <a:pt x="102" y="35"/>
                    </a:lnTo>
                    <a:lnTo>
                      <a:pt x="102" y="35"/>
                    </a:lnTo>
                    <a:lnTo>
                      <a:pt x="102" y="35"/>
                    </a:lnTo>
                    <a:lnTo>
                      <a:pt x="97" y="35"/>
                    </a:lnTo>
                    <a:lnTo>
                      <a:pt x="97" y="35"/>
                    </a:lnTo>
                    <a:lnTo>
                      <a:pt x="92" y="35"/>
                    </a:lnTo>
                    <a:lnTo>
                      <a:pt x="92" y="35"/>
                    </a:lnTo>
                    <a:lnTo>
                      <a:pt x="86" y="35"/>
                    </a:lnTo>
                    <a:lnTo>
                      <a:pt x="86" y="30"/>
                    </a:lnTo>
                    <a:lnTo>
                      <a:pt x="81" y="30"/>
                    </a:lnTo>
                    <a:lnTo>
                      <a:pt x="81" y="30"/>
                    </a:lnTo>
                    <a:lnTo>
                      <a:pt x="81" y="30"/>
                    </a:lnTo>
                    <a:lnTo>
                      <a:pt x="76" y="30"/>
                    </a:lnTo>
                    <a:lnTo>
                      <a:pt x="76" y="25"/>
                    </a:lnTo>
                    <a:lnTo>
                      <a:pt x="71" y="25"/>
                    </a:lnTo>
                    <a:lnTo>
                      <a:pt x="71" y="25"/>
                    </a:lnTo>
                    <a:lnTo>
                      <a:pt x="71" y="25"/>
                    </a:lnTo>
                    <a:lnTo>
                      <a:pt x="66" y="20"/>
                    </a:lnTo>
                    <a:lnTo>
                      <a:pt x="66" y="20"/>
                    </a:lnTo>
                    <a:lnTo>
                      <a:pt x="66" y="20"/>
                    </a:lnTo>
                    <a:lnTo>
                      <a:pt x="61" y="20"/>
                    </a:lnTo>
                    <a:lnTo>
                      <a:pt x="61" y="15"/>
                    </a:lnTo>
                    <a:lnTo>
                      <a:pt x="61" y="15"/>
                    </a:lnTo>
                    <a:lnTo>
                      <a:pt x="61" y="15"/>
                    </a:lnTo>
                    <a:lnTo>
                      <a:pt x="61" y="10"/>
                    </a:lnTo>
                    <a:lnTo>
                      <a:pt x="61" y="10"/>
                    </a:lnTo>
                    <a:lnTo>
                      <a:pt x="61" y="10"/>
                    </a:lnTo>
                    <a:lnTo>
                      <a:pt x="56" y="5"/>
                    </a:lnTo>
                    <a:lnTo>
                      <a:pt x="56" y="5"/>
                    </a:lnTo>
                    <a:lnTo>
                      <a:pt x="56" y="5"/>
                    </a:lnTo>
                    <a:lnTo>
                      <a:pt x="56" y="5"/>
                    </a:lnTo>
                    <a:lnTo>
                      <a:pt x="61" y="0"/>
                    </a:lnTo>
                    <a:lnTo>
                      <a:pt x="0" y="24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0" name="Freeform 724">
                <a:extLst>
                  <a:ext uri="{FF2B5EF4-FFF2-40B4-BE49-F238E27FC236}">
                    <a16:creationId xmlns:a16="http://schemas.microsoft.com/office/drawing/2014/main" id="{4466423E-69F1-350D-9B74-F3061DB71551}"/>
                  </a:ext>
                </a:extLst>
              </p:cNvPr>
              <p:cNvSpPr>
                <a:spLocks/>
              </p:cNvSpPr>
              <p:nvPr/>
            </p:nvSpPr>
            <p:spPr bwMode="auto">
              <a:xfrm>
                <a:off x="3922" y="2725"/>
                <a:ext cx="112" cy="315"/>
              </a:xfrm>
              <a:custGeom>
                <a:avLst/>
                <a:gdLst>
                  <a:gd name="T0" fmla="*/ 76 w 112"/>
                  <a:gd name="T1" fmla="*/ 10 h 315"/>
                  <a:gd name="T2" fmla="*/ 71 w 112"/>
                  <a:gd name="T3" fmla="*/ 5 h 315"/>
                  <a:gd name="T4" fmla="*/ 71 w 112"/>
                  <a:gd name="T5" fmla="*/ 5 h 315"/>
                  <a:gd name="T6" fmla="*/ 71 w 112"/>
                  <a:gd name="T7" fmla="*/ 5 h 315"/>
                  <a:gd name="T8" fmla="*/ 66 w 112"/>
                  <a:gd name="T9" fmla="*/ 5 h 315"/>
                  <a:gd name="T10" fmla="*/ 66 w 112"/>
                  <a:gd name="T11" fmla="*/ 5 h 315"/>
                  <a:gd name="T12" fmla="*/ 61 w 112"/>
                  <a:gd name="T13" fmla="*/ 0 h 315"/>
                  <a:gd name="T14" fmla="*/ 56 w 112"/>
                  <a:gd name="T15" fmla="*/ 0 h 315"/>
                  <a:gd name="T16" fmla="*/ 56 w 112"/>
                  <a:gd name="T17" fmla="*/ 0 h 315"/>
                  <a:gd name="T18" fmla="*/ 51 w 112"/>
                  <a:gd name="T19" fmla="*/ 0 h 315"/>
                  <a:gd name="T20" fmla="*/ 46 w 112"/>
                  <a:gd name="T21" fmla="*/ 0 h 315"/>
                  <a:gd name="T22" fmla="*/ 41 w 112"/>
                  <a:gd name="T23" fmla="*/ 0 h 315"/>
                  <a:gd name="T24" fmla="*/ 36 w 112"/>
                  <a:gd name="T25" fmla="*/ 5 h 315"/>
                  <a:gd name="T26" fmla="*/ 30 w 112"/>
                  <a:gd name="T27" fmla="*/ 5 h 315"/>
                  <a:gd name="T28" fmla="*/ 25 w 112"/>
                  <a:gd name="T29" fmla="*/ 5 h 315"/>
                  <a:gd name="T30" fmla="*/ 20 w 112"/>
                  <a:gd name="T31" fmla="*/ 5 h 315"/>
                  <a:gd name="T32" fmla="*/ 20 w 112"/>
                  <a:gd name="T33" fmla="*/ 5 h 315"/>
                  <a:gd name="T34" fmla="*/ 15 w 112"/>
                  <a:gd name="T35" fmla="*/ 10 h 315"/>
                  <a:gd name="T36" fmla="*/ 10 w 112"/>
                  <a:gd name="T37" fmla="*/ 10 h 315"/>
                  <a:gd name="T38" fmla="*/ 10 w 112"/>
                  <a:gd name="T39" fmla="*/ 10 h 315"/>
                  <a:gd name="T40" fmla="*/ 5 w 112"/>
                  <a:gd name="T41" fmla="*/ 10 h 315"/>
                  <a:gd name="T42" fmla="*/ 5 w 112"/>
                  <a:gd name="T43" fmla="*/ 15 h 315"/>
                  <a:gd name="T44" fmla="*/ 5 w 112"/>
                  <a:gd name="T45" fmla="*/ 15 h 315"/>
                  <a:gd name="T46" fmla="*/ 0 w 112"/>
                  <a:gd name="T47" fmla="*/ 15 h 315"/>
                  <a:gd name="T48" fmla="*/ 0 w 112"/>
                  <a:gd name="T49" fmla="*/ 15 h 315"/>
                  <a:gd name="T50" fmla="*/ 36 w 112"/>
                  <a:gd name="T51" fmla="*/ 315 h 315"/>
                  <a:gd name="T52" fmla="*/ 36 w 112"/>
                  <a:gd name="T53" fmla="*/ 315 h 315"/>
                  <a:gd name="T54" fmla="*/ 41 w 112"/>
                  <a:gd name="T55" fmla="*/ 310 h 315"/>
                  <a:gd name="T56" fmla="*/ 41 w 112"/>
                  <a:gd name="T57" fmla="*/ 310 h 315"/>
                  <a:gd name="T58" fmla="*/ 41 w 112"/>
                  <a:gd name="T59" fmla="*/ 310 h 315"/>
                  <a:gd name="T60" fmla="*/ 46 w 112"/>
                  <a:gd name="T61" fmla="*/ 310 h 315"/>
                  <a:gd name="T62" fmla="*/ 51 w 112"/>
                  <a:gd name="T63" fmla="*/ 305 h 315"/>
                  <a:gd name="T64" fmla="*/ 51 w 112"/>
                  <a:gd name="T65" fmla="*/ 305 h 315"/>
                  <a:gd name="T66" fmla="*/ 56 w 112"/>
                  <a:gd name="T67" fmla="*/ 305 h 315"/>
                  <a:gd name="T68" fmla="*/ 61 w 112"/>
                  <a:gd name="T69" fmla="*/ 305 h 315"/>
                  <a:gd name="T70" fmla="*/ 66 w 112"/>
                  <a:gd name="T71" fmla="*/ 305 h 315"/>
                  <a:gd name="T72" fmla="*/ 71 w 112"/>
                  <a:gd name="T73" fmla="*/ 299 h 315"/>
                  <a:gd name="T74" fmla="*/ 76 w 112"/>
                  <a:gd name="T75" fmla="*/ 299 h 315"/>
                  <a:gd name="T76" fmla="*/ 76 w 112"/>
                  <a:gd name="T77" fmla="*/ 299 h 315"/>
                  <a:gd name="T78" fmla="*/ 81 w 112"/>
                  <a:gd name="T79" fmla="*/ 299 h 315"/>
                  <a:gd name="T80" fmla="*/ 86 w 112"/>
                  <a:gd name="T81" fmla="*/ 299 h 315"/>
                  <a:gd name="T82" fmla="*/ 91 w 112"/>
                  <a:gd name="T83" fmla="*/ 299 h 315"/>
                  <a:gd name="T84" fmla="*/ 96 w 112"/>
                  <a:gd name="T85" fmla="*/ 299 h 315"/>
                  <a:gd name="T86" fmla="*/ 102 w 112"/>
                  <a:gd name="T87" fmla="*/ 299 h 315"/>
                  <a:gd name="T88" fmla="*/ 102 w 112"/>
                  <a:gd name="T89" fmla="*/ 299 h 315"/>
                  <a:gd name="T90" fmla="*/ 107 w 112"/>
                  <a:gd name="T91" fmla="*/ 305 h 315"/>
                  <a:gd name="T92" fmla="*/ 107 w 112"/>
                  <a:gd name="T93" fmla="*/ 305 h 315"/>
                  <a:gd name="T94" fmla="*/ 107 w 112"/>
                  <a:gd name="T95" fmla="*/ 305 h 315"/>
                  <a:gd name="T96" fmla="*/ 112 w 112"/>
                  <a:gd name="T97" fmla="*/ 305 h 315"/>
                  <a:gd name="T98" fmla="*/ 112 w 112"/>
                  <a:gd name="T99" fmla="*/ 30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315">
                    <a:moveTo>
                      <a:pt x="76" y="10"/>
                    </a:moveTo>
                    <a:lnTo>
                      <a:pt x="76" y="10"/>
                    </a:lnTo>
                    <a:lnTo>
                      <a:pt x="76" y="5"/>
                    </a:lnTo>
                    <a:lnTo>
                      <a:pt x="71" y="5"/>
                    </a:lnTo>
                    <a:lnTo>
                      <a:pt x="71" y="5"/>
                    </a:lnTo>
                    <a:lnTo>
                      <a:pt x="71" y="5"/>
                    </a:lnTo>
                    <a:lnTo>
                      <a:pt x="71" y="5"/>
                    </a:lnTo>
                    <a:lnTo>
                      <a:pt x="71" y="5"/>
                    </a:lnTo>
                    <a:lnTo>
                      <a:pt x="71" y="5"/>
                    </a:lnTo>
                    <a:lnTo>
                      <a:pt x="66" y="5"/>
                    </a:lnTo>
                    <a:lnTo>
                      <a:pt x="66" y="5"/>
                    </a:lnTo>
                    <a:lnTo>
                      <a:pt x="66" y="5"/>
                    </a:lnTo>
                    <a:lnTo>
                      <a:pt x="66" y="5"/>
                    </a:lnTo>
                    <a:lnTo>
                      <a:pt x="61" y="0"/>
                    </a:lnTo>
                    <a:lnTo>
                      <a:pt x="61" y="0"/>
                    </a:lnTo>
                    <a:lnTo>
                      <a:pt x="56" y="0"/>
                    </a:lnTo>
                    <a:lnTo>
                      <a:pt x="56" y="0"/>
                    </a:lnTo>
                    <a:lnTo>
                      <a:pt x="56" y="0"/>
                    </a:lnTo>
                    <a:lnTo>
                      <a:pt x="51" y="0"/>
                    </a:lnTo>
                    <a:lnTo>
                      <a:pt x="51" y="0"/>
                    </a:lnTo>
                    <a:lnTo>
                      <a:pt x="46" y="0"/>
                    </a:lnTo>
                    <a:lnTo>
                      <a:pt x="46" y="0"/>
                    </a:lnTo>
                    <a:lnTo>
                      <a:pt x="41" y="0"/>
                    </a:lnTo>
                    <a:lnTo>
                      <a:pt x="41" y="0"/>
                    </a:lnTo>
                    <a:lnTo>
                      <a:pt x="41" y="5"/>
                    </a:lnTo>
                    <a:lnTo>
                      <a:pt x="36" y="5"/>
                    </a:lnTo>
                    <a:lnTo>
                      <a:pt x="36" y="5"/>
                    </a:lnTo>
                    <a:lnTo>
                      <a:pt x="30" y="5"/>
                    </a:lnTo>
                    <a:lnTo>
                      <a:pt x="30" y="5"/>
                    </a:lnTo>
                    <a:lnTo>
                      <a:pt x="25" y="5"/>
                    </a:lnTo>
                    <a:lnTo>
                      <a:pt x="25" y="5"/>
                    </a:lnTo>
                    <a:lnTo>
                      <a:pt x="20" y="5"/>
                    </a:lnTo>
                    <a:lnTo>
                      <a:pt x="20" y="5"/>
                    </a:lnTo>
                    <a:lnTo>
                      <a:pt x="20" y="5"/>
                    </a:lnTo>
                    <a:lnTo>
                      <a:pt x="15" y="5"/>
                    </a:lnTo>
                    <a:lnTo>
                      <a:pt x="15" y="10"/>
                    </a:lnTo>
                    <a:lnTo>
                      <a:pt x="15" y="10"/>
                    </a:lnTo>
                    <a:lnTo>
                      <a:pt x="10" y="10"/>
                    </a:lnTo>
                    <a:lnTo>
                      <a:pt x="10" y="10"/>
                    </a:lnTo>
                    <a:lnTo>
                      <a:pt x="10" y="10"/>
                    </a:lnTo>
                    <a:lnTo>
                      <a:pt x="5" y="10"/>
                    </a:lnTo>
                    <a:lnTo>
                      <a:pt x="5" y="10"/>
                    </a:lnTo>
                    <a:lnTo>
                      <a:pt x="5" y="10"/>
                    </a:lnTo>
                    <a:lnTo>
                      <a:pt x="5" y="15"/>
                    </a:lnTo>
                    <a:lnTo>
                      <a:pt x="5" y="15"/>
                    </a:lnTo>
                    <a:lnTo>
                      <a:pt x="5" y="15"/>
                    </a:lnTo>
                    <a:lnTo>
                      <a:pt x="0" y="15"/>
                    </a:lnTo>
                    <a:lnTo>
                      <a:pt x="0" y="15"/>
                    </a:lnTo>
                    <a:lnTo>
                      <a:pt x="0" y="15"/>
                    </a:lnTo>
                    <a:lnTo>
                      <a:pt x="0" y="15"/>
                    </a:lnTo>
                    <a:lnTo>
                      <a:pt x="36" y="315"/>
                    </a:lnTo>
                    <a:lnTo>
                      <a:pt x="36" y="315"/>
                    </a:lnTo>
                    <a:lnTo>
                      <a:pt x="36" y="315"/>
                    </a:lnTo>
                    <a:lnTo>
                      <a:pt x="36" y="315"/>
                    </a:lnTo>
                    <a:lnTo>
                      <a:pt x="41" y="315"/>
                    </a:lnTo>
                    <a:lnTo>
                      <a:pt x="41" y="310"/>
                    </a:lnTo>
                    <a:lnTo>
                      <a:pt x="41" y="310"/>
                    </a:lnTo>
                    <a:lnTo>
                      <a:pt x="41" y="310"/>
                    </a:lnTo>
                    <a:lnTo>
                      <a:pt x="41" y="310"/>
                    </a:lnTo>
                    <a:lnTo>
                      <a:pt x="41" y="310"/>
                    </a:lnTo>
                    <a:lnTo>
                      <a:pt x="46" y="310"/>
                    </a:lnTo>
                    <a:lnTo>
                      <a:pt x="46" y="310"/>
                    </a:lnTo>
                    <a:lnTo>
                      <a:pt x="46" y="310"/>
                    </a:lnTo>
                    <a:lnTo>
                      <a:pt x="51" y="305"/>
                    </a:lnTo>
                    <a:lnTo>
                      <a:pt x="51" y="305"/>
                    </a:lnTo>
                    <a:lnTo>
                      <a:pt x="51" y="305"/>
                    </a:lnTo>
                    <a:lnTo>
                      <a:pt x="56" y="305"/>
                    </a:lnTo>
                    <a:lnTo>
                      <a:pt x="56" y="305"/>
                    </a:lnTo>
                    <a:lnTo>
                      <a:pt x="56" y="305"/>
                    </a:lnTo>
                    <a:lnTo>
                      <a:pt x="61" y="305"/>
                    </a:lnTo>
                    <a:lnTo>
                      <a:pt x="61" y="305"/>
                    </a:lnTo>
                    <a:lnTo>
                      <a:pt x="66" y="305"/>
                    </a:lnTo>
                    <a:lnTo>
                      <a:pt x="66" y="305"/>
                    </a:lnTo>
                    <a:lnTo>
                      <a:pt x="71" y="299"/>
                    </a:lnTo>
                    <a:lnTo>
                      <a:pt x="71" y="299"/>
                    </a:lnTo>
                    <a:lnTo>
                      <a:pt x="76" y="299"/>
                    </a:lnTo>
                    <a:lnTo>
                      <a:pt x="76" y="299"/>
                    </a:lnTo>
                    <a:lnTo>
                      <a:pt x="76" y="299"/>
                    </a:lnTo>
                    <a:lnTo>
                      <a:pt x="81" y="299"/>
                    </a:lnTo>
                    <a:lnTo>
                      <a:pt x="81" y="299"/>
                    </a:lnTo>
                    <a:lnTo>
                      <a:pt x="86" y="299"/>
                    </a:lnTo>
                    <a:lnTo>
                      <a:pt x="86" y="299"/>
                    </a:lnTo>
                    <a:lnTo>
                      <a:pt x="91" y="299"/>
                    </a:lnTo>
                    <a:lnTo>
                      <a:pt x="91" y="299"/>
                    </a:lnTo>
                    <a:lnTo>
                      <a:pt x="91" y="299"/>
                    </a:lnTo>
                    <a:lnTo>
                      <a:pt x="96" y="299"/>
                    </a:lnTo>
                    <a:lnTo>
                      <a:pt x="96" y="299"/>
                    </a:lnTo>
                    <a:lnTo>
                      <a:pt x="102" y="299"/>
                    </a:lnTo>
                    <a:lnTo>
                      <a:pt x="102" y="299"/>
                    </a:lnTo>
                    <a:lnTo>
                      <a:pt x="102" y="299"/>
                    </a:lnTo>
                    <a:lnTo>
                      <a:pt x="102" y="299"/>
                    </a:lnTo>
                    <a:lnTo>
                      <a:pt x="107" y="305"/>
                    </a:lnTo>
                    <a:lnTo>
                      <a:pt x="107" y="305"/>
                    </a:lnTo>
                    <a:lnTo>
                      <a:pt x="107" y="305"/>
                    </a:lnTo>
                    <a:lnTo>
                      <a:pt x="107" y="305"/>
                    </a:lnTo>
                    <a:lnTo>
                      <a:pt x="107" y="305"/>
                    </a:lnTo>
                    <a:lnTo>
                      <a:pt x="112" y="305"/>
                    </a:lnTo>
                    <a:lnTo>
                      <a:pt x="112" y="305"/>
                    </a:lnTo>
                    <a:lnTo>
                      <a:pt x="112" y="305"/>
                    </a:lnTo>
                    <a:lnTo>
                      <a:pt x="112" y="305"/>
                    </a:lnTo>
                    <a:lnTo>
                      <a:pt x="76"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1" name="Oval 90">
                <a:extLst>
                  <a:ext uri="{FF2B5EF4-FFF2-40B4-BE49-F238E27FC236}">
                    <a16:creationId xmlns:a16="http://schemas.microsoft.com/office/drawing/2014/main" id="{F1CF9E2B-65D1-FB03-43A0-8E93B792E81B}"/>
                  </a:ext>
                </a:extLst>
              </p:cNvPr>
              <p:cNvSpPr>
                <a:spLocks noChangeArrowheads="1"/>
              </p:cNvSpPr>
              <p:nvPr/>
            </p:nvSpPr>
            <p:spPr bwMode="auto">
              <a:xfrm>
                <a:off x="3881" y="3024"/>
                <a:ext cx="249" cy="24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92" name="Freeform 726">
                <a:extLst>
                  <a:ext uri="{FF2B5EF4-FFF2-40B4-BE49-F238E27FC236}">
                    <a16:creationId xmlns:a16="http://schemas.microsoft.com/office/drawing/2014/main" id="{C200496E-B53B-884B-D381-38E259DC7E69}"/>
                  </a:ext>
                </a:extLst>
              </p:cNvPr>
              <p:cNvSpPr>
                <a:spLocks/>
              </p:cNvSpPr>
              <p:nvPr/>
            </p:nvSpPr>
            <p:spPr bwMode="auto">
              <a:xfrm>
                <a:off x="4003" y="3146"/>
                <a:ext cx="158" cy="153"/>
              </a:xfrm>
              <a:custGeom>
                <a:avLst/>
                <a:gdLst>
                  <a:gd name="T0" fmla="*/ 61 w 158"/>
                  <a:gd name="T1" fmla="*/ 5 h 153"/>
                  <a:gd name="T2" fmla="*/ 56 w 158"/>
                  <a:gd name="T3" fmla="*/ 5 h 153"/>
                  <a:gd name="T4" fmla="*/ 56 w 158"/>
                  <a:gd name="T5" fmla="*/ 5 h 153"/>
                  <a:gd name="T6" fmla="*/ 51 w 158"/>
                  <a:gd name="T7" fmla="*/ 0 h 153"/>
                  <a:gd name="T8" fmla="*/ 46 w 158"/>
                  <a:gd name="T9" fmla="*/ 0 h 153"/>
                  <a:gd name="T10" fmla="*/ 41 w 158"/>
                  <a:gd name="T11" fmla="*/ 0 h 153"/>
                  <a:gd name="T12" fmla="*/ 36 w 158"/>
                  <a:gd name="T13" fmla="*/ 0 h 153"/>
                  <a:gd name="T14" fmla="*/ 31 w 158"/>
                  <a:gd name="T15" fmla="*/ 0 h 153"/>
                  <a:gd name="T16" fmla="*/ 26 w 158"/>
                  <a:gd name="T17" fmla="*/ 0 h 153"/>
                  <a:gd name="T18" fmla="*/ 26 w 158"/>
                  <a:gd name="T19" fmla="*/ 5 h 153"/>
                  <a:gd name="T20" fmla="*/ 21 w 158"/>
                  <a:gd name="T21" fmla="*/ 5 h 153"/>
                  <a:gd name="T22" fmla="*/ 15 w 158"/>
                  <a:gd name="T23" fmla="*/ 10 h 153"/>
                  <a:gd name="T24" fmla="*/ 10 w 158"/>
                  <a:gd name="T25" fmla="*/ 10 h 153"/>
                  <a:gd name="T26" fmla="*/ 10 w 158"/>
                  <a:gd name="T27" fmla="*/ 16 h 153"/>
                  <a:gd name="T28" fmla="*/ 5 w 158"/>
                  <a:gd name="T29" fmla="*/ 21 h 153"/>
                  <a:gd name="T30" fmla="*/ 5 w 158"/>
                  <a:gd name="T31" fmla="*/ 26 h 153"/>
                  <a:gd name="T32" fmla="*/ 5 w 158"/>
                  <a:gd name="T33" fmla="*/ 31 h 153"/>
                  <a:gd name="T34" fmla="*/ 0 w 158"/>
                  <a:gd name="T35" fmla="*/ 31 h 153"/>
                  <a:gd name="T36" fmla="*/ 0 w 158"/>
                  <a:gd name="T37" fmla="*/ 36 h 153"/>
                  <a:gd name="T38" fmla="*/ 0 w 158"/>
                  <a:gd name="T39" fmla="*/ 41 h 153"/>
                  <a:gd name="T40" fmla="*/ 5 w 158"/>
                  <a:gd name="T41" fmla="*/ 46 h 153"/>
                  <a:gd name="T42" fmla="*/ 5 w 158"/>
                  <a:gd name="T43" fmla="*/ 51 h 153"/>
                  <a:gd name="T44" fmla="*/ 5 w 158"/>
                  <a:gd name="T45" fmla="*/ 56 h 153"/>
                  <a:gd name="T46" fmla="*/ 10 w 158"/>
                  <a:gd name="T47" fmla="*/ 61 h 153"/>
                  <a:gd name="T48" fmla="*/ 10 w 158"/>
                  <a:gd name="T49" fmla="*/ 61 h 153"/>
                  <a:gd name="T50" fmla="*/ 102 w 158"/>
                  <a:gd name="T51" fmla="*/ 153 h 153"/>
                  <a:gd name="T52" fmla="*/ 97 w 158"/>
                  <a:gd name="T53" fmla="*/ 147 h 153"/>
                  <a:gd name="T54" fmla="*/ 97 w 158"/>
                  <a:gd name="T55" fmla="*/ 142 h 153"/>
                  <a:gd name="T56" fmla="*/ 97 w 158"/>
                  <a:gd name="T57" fmla="*/ 137 h 153"/>
                  <a:gd name="T58" fmla="*/ 92 w 158"/>
                  <a:gd name="T59" fmla="*/ 132 h 153"/>
                  <a:gd name="T60" fmla="*/ 92 w 158"/>
                  <a:gd name="T61" fmla="*/ 132 h 153"/>
                  <a:gd name="T62" fmla="*/ 92 w 158"/>
                  <a:gd name="T63" fmla="*/ 127 h 153"/>
                  <a:gd name="T64" fmla="*/ 92 w 158"/>
                  <a:gd name="T65" fmla="*/ 122 h 153"/>
                  <a:gd name="T66" fmla="*/ 97 w 158"/>
                  <a:gd name="T67" fmla="*/ 117 h 153"/>
                  <a:gd name="T68" fmla="*/ 97 w 158"/>
                  <a:gd name="T69" fmla="*/ 112 h 153"/>
                  <a:gd name="T70" fmla="*/ 97 w 158"/>
                  <a:gd name="T71" fmla="*/ 107 h 153"/>
                  <a:gd name="T72" fmla="*/ 102 w 158"/>
                  <a:gd name="T73" fmla="*/ 102 h 153"/>
                  <a:gd name="T74" fmla="*/ 107 w 158"/>
                  <a:gd name="T75" fmla="*/ 102 h 153"/>
                  <a:gd name="T76" fmla="*/ 107 w 158"/>
                  <a:gd name="T77" fmla="*/ 97 h 153"/>
                  <a:gd name="T78" fmla="*/ 112 w 158"/>
                  <a:gd name="T79" fmla="*/ 92 h 153"/>
                  <a:gd name="T80" fmla="*/ 117 w 158"/>
                  <a:gd name="T81" fmla="*/ 92 h 153"/>
                  <a:gd name="T82" fmla="*/ 122 w 158"/>
                  <a:gd name="T83" fmla="*/ 92 h 153"/>
                  <a:gd name="T84" fmla="*/ 127 w 158"/>
                  <a:gd name="T85" fmla="*/ 92 h 153"/>
                  <a:gd name="T86" fmla="*/ 132 w 158"/>
                  <a:gd name="T87" fmla="*/ 87 h 153"/>
                  <a:gd name="T88" fmla="*/ 137 w 158"/>
                  <a:gd name="T89" fmla="*/ 87 h 153"/>
                  <a:gd name="T90" fmla="*/ 142 w 158"/>
                  <a:gd name="T91" fmla="*/ 92 h 153"/>
                  <a:gd name="T92" fmla="*/ 142 w 158"/>
                  <a:gd name="T93" fmla="*/ 92 h 153"/>
                  <a:gd name="T94" fmla="*/ 147 w 158"/>
                  <a:gd name="T95" fmla="*/ 92 h 153"/>
                  <a:gd name="T96" fmla="*/ 152 w 158"/>
                  <a:gd name="T97" fmla="*/ 97 h 153"/>
                  <a:gd name="T98" fmla="*/ 158 w 158"/>
                  <a:gd name="T99" fmla="*/ 9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8" h="153">
                    <a:moveTo>
                      <a:pt x="61" y="10"/>
                    </a:moveTo>
                    <a:lnTo>
                      <a:pt x="61" y="5"/>
                    </a:lnTo>
                    <a:lnTo>
                      <a:pt x="61" y="5"/>
                    </a:lnTo>
                    <a:lnTo>
                      <a:pt x="56" y="5"/>
                    </a:lnTo>
                    <a:lnTo>
                      <a:pt x="56" y="5"/>
                    </a:lnTo>
                    <a:lnTo>
                      <a:pt x="56" y="5"/>
                    </a:lnTo>
                    <a:lnTo>
                      <a:pt x="51" y="0"/>
                    </a:lnTo>
                    <a:lnTo>
                      <a:pt x="51" y="0"/>
                    </a:lnTo>
                    <a:lnTo>
                      <a:pt x="46" y="0"/>
                    </a:lnTo>
                    <a:lnTo>
                      <a:pt x="46" y="0"/>
                    </a:lnTo>
                    <a:lnTo>
                      <a:pt x="46" y="0"/>
                    </a:lnTo>
                    <a:lnTo>
                      <a:pt x="41" y="0"/>
                    </a:lnTo>
                    <a:lnTo>
                      <a:pt x="41" y="0"/>
                    </a:lnTo>
                    <a:lnTo>
                      <a:pt x="36" y="0"/>
                    </a:lnTo>
                    <a:lnTo>
                      <a:pt x="36" y="0"/>
                    </a:lnTo>
                    <a:lnTo>
                      <a:pt x="31" y="0"/>
                    </a:lnTo>
                    <a:lnTo>
                      <a:pt x="31" y="0"/>
                    </a:lnTo>
                    <a:lnTo>
                      <a:pt x="26" y="0"/>
                    </a:lnTo>
                    <a:lnTo>
                      <a:pt x="26" y="0"/>
                    </a:lnTo>
                    <a:lnTo>
                      <a:pt x="26" y="5"/>
                    </a:lnTo>
                    <a:lnTo>
                      <a:pt x="21" y="5"/>
                    </a:lnTo>
                    <a:lnTo>
                      <a:pt x="21" y="5"/>
                    </a:lnTo>
                    <a:lnTo>
                      <a:pt x="15" y="5"/>
                    </a:lnTo>
                    <a:lnTo>
                      <a:pt x="15" y="10"/>
                    </a:lnTo>
                    <a:lnTo>
                      <a:pt x="15" y="10"/>
                    </a:lnTo>
                    <a:lnTo>
                      <a:pt x="10" y="10"/>
                    </a:lnTo>
                    <a:lnTo>
                      <a:pt x="10" y="16"/>
                    </a:lnTo>
                    <a:lnTo>
                      <a:pt x="10" y="16"/>
                    </a:lnTo>
                    <a:lnTo>
                      <a:pt x="10" y="16"/>
                    </a:lnTo>
                    <a:lnTo>
                      <a:pt x="5" y="21"/>
                    </a:lnTo>
                    <a:lnTo>
                      <a:pt x="5" y="21"/>
                    </a:lnTo>
                    <a:lnTo>
                      <a:pt x="5" y="26"/>
                    </a:lnTo>
                    <a:lnTo>
                      <a:pt x="5" y="26"/>
                    </a:lnTo>
                    <a:lnTo>
                      <a:pt x="5" y="31"/>
                    </a:lnTo>
                    <a:lnTo>
                      <a:pt x="0" y="31"/>
                    </a:lnTo>
                    <a:lnTo>
                      <a:pt x="0" y="31"/>
                    </a:lnTo>
                    <a:lnTo>
                      <a:pt x="0" y="36"/>
                    </a:lnTo>
                    <a:lnTo>
                      <a:pt x="0" y="36"/>
                    </a:lnTo>
                    <a:lnTo>
                      <a:pt x="0" y="41"/>
                    </a:lnTo>
                    <a:lnTo>
                      <a:pt x="0" y="41"/>
                    </a:lnTo>
                    <a:lnTo>
                      <a:pt x="0" y="46"/>
                    </a:lnTo>
                    <a:lnTo>
                      <a:pt x="5" y="46"/>
                    </a:lnTo>
                    <a:lnTo>
                      <a:pt x="5" y="51"/>
                    </a:lnTo>
                    <a:lnTo>
                      <a:pt x="5" y="51"/>
                    </a:lnTo>
                    <a:lnTo>
                      <a:pt x="5" y="51"/>
                    </a:lnTo>
                    <a:lnTo>
                      <a:pt x="5" y="56"/>
                    </a:lnTo>
                    <a:lnTo>
                      <a:pt x="5" y="56"/>
                    </a:lnTo>
                    <a:lnTo>
                      <a:pt x="10" y="61"/>
                    </a:lnTo>
                    <a:lnTo>
                      <a:pt x="10" y="61"/>
                    </a:lnTo>
                    <a:lnTo>
                      <a:pt x="10" y="61"/>
                    </a:lnTo>
                    <a:lnTo>
                      <a:pt x="102" y="153"/>
                    </a:lnTo>
                    <a:lnTo>
                      <a:pt x="102" y="153"/>
                    </a:lnTo>
                    <a:lnTo>
                      <a:pt x="102" y="147"/>
                    </a:lnTo>
                    <a:lnTo>
                      <a:pt x="97" y="147"/>
                    </a:lnTo>
                    <a:lnTo>
                      <a:pt x="97" y="147"/>
                    </a:lnTo>
                    <a:lnTo>
                      <a:pt x="97" y="142"/>
                    </a:lnTo>
                    <a:lnTo>
                      <a:pt x="97" y="142"/>
                    </a:lnTo>
                    <a:lnTo>
                      <a:pt x="97" y="137"/>
                    </a:lnTo>
                    <a:lnTo>
                      <a:pt x="92" y="137"/>
                    </a:lnTo>
                    <a:lnTo>
                      <a:pt x="92" y="132"/>
                    </a:lnTo>
                    <a:lnTo>
                      <a:pt x="92" y="132"/>
                    </a:lnTo>
                    <a:lnTo>
                      <a:pt x="92" y="132"/>
                    </a:lnTo>
                    <a:lnTo>
                      <a:pt x="92" y="127"/>
                    </a:lnTo>
                    <a:lnTo>
                      <a:pt x="92" y="127"/>
                    </a:lnTo>
                    <a:lnTo>
                      <a:pt x="92" y="122"/>
                    </a:lnTo>
                    <a:lnTo>
                      <a:pt x="92" y="122"/>
                    </a:lnTo>
                    <a:lnTo>
                      <a:pt x="97" y="117"/>
                    </a:lnTo>
                    <a:lnTo>
                      <a:pt x="97" y="117"/>
                    </a:lnTo>
                    <a:lnTo>
                      <a:pt x="97" y="112"/>
                    </a:lnTo>
                    <a:lnTo>
                      <a:pt x="97" y="112"/>
                    </a:lnTo>
                    <a:lnTo>
                      <a:pt x="97" y="112"/>
                    </a:lnTo>
                    <a:lnTo>
                      <a:pt x="97" y="107"/>
                    </a:lnTo>
                    <a:lnTo>
                      <a:pt x="102" y="107"/>
                    </a:lnTo>
                    <a:lnTo>
                      <a:pt x="102" y="102"/>
                    </a:lnTo>
                    <a:lnTo>
                      <a:pt x="102" y="102"/>
                    </a:lnTo>
                    <a:lnTo>
                      <a:pt x="107" y="102"/>
                    </a:lnTo>
                    <a:lnTo>
                      <a:pt x="107" y="97"/>
                    </a:lnTo>
                    <a:lnTo>
                      <a:pt x="107" y="97"/>
                    </a:lnTo>
                    <a:lnTo>
                      <a:pt x="112" y="97"/>
                    </a:lnTo>
                    <a:lnTo>
                      <a:pt x="112" y="92"/>
                    </a:lnTo>
                    <a:lnTo>
                      <a:pt x="117" y="92"/>
                    </a:lnTo>
                    <a:lnTo>
                      <a:pt x="117" y="92"/>
                    </a:lnTo>
                    <a:lnTo>
                      <a:pt x="117" y="92"/>
                    </a:lnTo>
                    <a:lnTo>
                      <a:pt x="122" y="92"/>
                    </a:lnTo>
                    <a:lnTo>
                      <a:pt x="122" y="92"/>
                    </a:lnTo>
                    <a:lnTo>
                      <a:pt x="127" y="92"/>
                    </a:lnTo>
                    <a:lnTo>
                      <a:pt x="127" y="87"/>
                    </a:lnTo>
                    <a:lnTo>
                      <a:pt x="132" y="87"/>
                    </a:lnTo>
                    <a:lnTo>
                      <a:pt x="132" y="87"/>
                    </a:lnTo>
                    <a:lnTo>
                      <a:pt x="137" y="87"/>
                    </a:lnTo>
                    <a:lnTo>
                      <a:pt x="137" y="92"/>
                    </a:lnTo>
                    <a:lnTo>
                      <a:pt x="142" y="92"/>
                    </a:lnTo>
                    <a:lnTo>
                      <a:pt x="142" y="92"/>
                    </a:lnTo>
                    <a:lnTo>
                      <a:pt x="142" y="92"/>
                    </a:lnTo>
                    <a:lnTo>
                      <a:pt x="147" y="92"/>
                    </a:lnTo>
                    <a:lnTo>
                      <a:pt x="147" y="92"/>
                    </a:lnTo>
                    <a:lnTo>
                      <a:pt x="152" y="97"/>
                    </a:lnTo>
                    <a:lnTo>
                      <a:pt x="152" y="97"/>
                    </a:lnTo>
                    <a:lnTo>
                      <a:pt x="152" y="97"/>
                    </a:lnTo>
                    <a:lnTo>
                      <a:pt x="158" y="97"/>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3" name="Oval 92">
                <a:extLst>
                  <a:ext uri="{FF2B5EF4-FFF2-40B4-BE49-F238E27FC236}">
                    <a16:creationId xmlns:a16="http://schemas.microsoft.com/office/drawing/2014/main" id="{7BE29D80-50BA-6E70-0557-FBD965BFA87B}"/>
                  </a:ext>
                </a:extLst>
              </p:cNvPr>
              <p:cNvSpPr>
                <a:spLocks noChangeArrowheads="1"/>
              </p:cNvSpPr>
              <p:nvPr/>
            </p:nvSpPr>
            <p:spPr bwMode="auto">
              <a:xfrm>
                <a:off x="1725" y="335"/>
                <a:ext cx="107" cy="10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4" name="Freeform 728">
                <a:extLst>
                  <a:ext uri="{FF2B5EF4-FFF2-40B4-BE49-F238E27FC236}">
                    <a16:creationId xmlns:a16="http://schemas.microsoft.com/office/drawing/2014/main" id="{7884F588-0149-5DCB-9F58-00096A3B5CC7}"/>
                  </a:ext>
                </a:extLst>
              </p:cNvPr>
              <p:cNvSpPr>
                <a:spLocks/>
              </p:cNvSpPr>
              <p:nvPr/>
            </p:nvSpPr>
            <p:spPr bwMode="auto">
              <a:xfrm>
                <a:off x="1766" y="376"/>
                <a:ext cx="167" cy="167"/>
              </a:xfrm>
              <a:custGeom>
                <a:avLst/>
                <a:gdLst>
                  <a:gd name="T0" fmla="*/ 56 w 167"/>
                  <a:gd name="T1" fmla="*/ 5 h 167"/>
                  <a:gd name="T2" fmla="*/ 56 w 167"/>
                  <a:gd name="T3" fmla="*/ 0 h 167"/>
                  <a:gd name="T4" fmla="*/ 50 w 167"/>
                  <a:gd name="T5" fmla="*/ 0 h 167"/>
                  <a:gd name="T6" fmla="*/ 45 w 167"/>
                  <a:gd name="T7" fmla="*/ 0 h 167"/>
                  <a:gd name="T8" fmla="*/ 45 w 167"/>
                  <a:gd name="T9" fmla="*/ 0 h 167"/>
                  <a:gd name="T10" fmla="*/ 40 w 167"/>
                  <a:gd name="T11" fmla="*/ 0 h 167"/>
                  <a:gd name="T12" fmla="*/ 35 w 167"/>
                  <a:gd name="T13" fmla="*/ 0 h 167"/>
                  <a:gd name="T14" fmla="*/ 30 w 167"/>
                  <a:gd name="T15" fmla="*/ 0 h 167"/>
                  <a:gd name="T16" fmla="*/ 25 w 167"/>
                  <a:gd name="T17" fmla="*/ 0 h 167"/>
                  <a:gd name="T18" fmla="*/ 20 w 167"/>
                  <a:gd name="T19" fmla="*/ 5 h 167"/>
                  <a:gd name="T20" fmla="*/ 20 w 167"/>
                  <a:gd name="T21" fmla="*/ 5 h 167"/>
                  <a:gd name="T22" fmla="*/ 15 w 167"/>
                  <a:gd name="T23" fmla="*/ 10 h 167"/>
                  <a:gd name="T24" fmla="*/ 10 w 167"/>
                  <a:gd name="T25" fmla="*/ 10 h 167"/>
                  <a:gd name="T26" fmla="*/ 10 w 167"/>
                  <a:gd name="T27" fmla="*/ 15 h 167"/>
                  <a:gd name="T28" fmla="*/ 5 w 167"/>
                  <a:gd name="T29" fmla="*/ 20 h 167"/>
                  <a:gd name="T30" fmla="*/ 5 w 167"/>
                  <a:gd name="T31" fmla="*/ 25 h 167"/>
                  <a:gd name="T32" fmla="*/ 0 w 167"/>
                  <a:gd name="T33" fmla="*/ 25 h 167"/>
                  <a:gd name="T34" fmla="*/ 0 w 167"/>
                  <a:gd name="T35" fmla="*/ 30 h 167"/>
                  <a:gd name="T36" fmla="*/ 0 w 167"/>
                  <a:gd name="T37" fmla="*/ 35 h 167"/>
                  <a:gd name="T38" fmla="*/ 0 w 167"/>
                  <a:gd name="T39" fmla="*/ 40 h 167"/>
                  <a:gd name="T40" fmla="*/ 0 w 167"/>
                  <a:gd name="T41" fmla="*/ 45 h 167"/>
                  <a:gd name="T42" fmla="*/ 0 w 167"/>
                  <a:gd name="T43" fmla="*/ 45 h 167"/>
                  <a:gd name="T44" fmla="*/ 0 w 167"/>
                  <a:gd name="T45" fmla="*/ 50 h 167"/>
                  <a:gd name="T46" fmla="*/ 5 w 167"/>
                  <a:gd name="T47" fmla="*/ 55 h 167"/>
                  <a:gd name="T48" fmla="*/ 5 w 167"/>
                  <a:gd name="T49" fmla="*/ 55 h 167"/>
                  <a:gd name="T50" fmla="*/ 111 w 167"/>
                  <a:gd name="T51" fmla="*/ 167 h 167"/>
                  <a:gd name="T52" fmla="*/ 111 w 167"/>
                  <a:gd name="T53" fmla="*/ 162 h 167"/>
                  <a:gd name="T54" fmla="*/ 111 w 167"/>
                  <a:gd name="T55" fmla="*/ 162 h 167"/>
                  <a:gd name="T56" fmla="*/ 111 w 167"/>
                  <a:gd name="T57" fmla="*/ 157 h 167"/>
                  <a:gd name="T58" fmla="*/ 106 w 167"/>
                  <a:gd name="T59" fmla="*/ 152 h 167"/>
                  <a:gd name="T60" fmla="*/ 106 w 167"/>
                  <a:gd name="T61" fmla="*/ 147 h 167"/>
                  <a:gd name="T62" fmla="*/ 106 w 167"/>
                  <a:gd name="T63" fmla="*/ 142 h 167"/>
                  <a:gd name="T64" fmla="*/ 111 w 167"/>
                  <a:gd name="T65" fmla="*/ 142 h 167"/>
                  <a:gd name="T66" fmla="*/ 111 w 167"/>
                  <a:gd name="T67" fmla="*/ 137 h 167"/>
                  <a:gd name="T68" fmla="*/ 111 w 167"/>
                  <a:gd name="T69" fmla="*/ 131 h 167"/>
                  <a:gd name="T70" fmla="*/ 116 w 167"/>
                  <a:gd name="T71" fmla="*/ 126 h 167"/>
                  <a:gd name="T72" fmla="*/ 116 w 167"/>
                  <a:gd name="T73" fmla="*/ 121 h 167"/>
                  <a:gd name="T74" fmla="*/ 121 w 167"/>
                  <a:gd name="T75" fmla="*/ 121 h 167"/>
                  <a:gd name="T76" fmla="*/ 127 w 167"/>
                  <a:gd name="T77" fmla="*/ 116 h 167"/>
                  <a:gd name="T78" fmla="*/ 132 w 167"/>
                  <a:gd name="T79" fmla="*/ 116 h 167"/>
                  <a:gd name="T80" fmla="*/ 132 w 167"/>
                  <a:gd name="T81" fmla="*/ 111 h 167"/>
                  <a:gd name="T82" fmla="*/ 137 w 167"/>
                  <a:gd name="T83" fmla="*/ 111 h 167"/>
                  <a:gd name="T84" fmla="*/ 142 w 167"/>
                  <a:gd name="T85" fmla="*/ 106 h 167"/>
                  <a:gd name="T86" fmla="*/ 147 w 167"/>
                  <a:gd name="T87" fmla="*/ 106 h 167"/>
                  <a:gd name="T88" fmla="*/ 152 w 167"/>
                  <a:gd name="T89" fmla="*/ 106 h 167"/>
                  <a:gd name="T90" fmla="*/ 157 w 167"/>
                  <a:gd name="T91" fmla="*/ 106 h 167"/>
                  <a:gd name="T92" fmla="*/ 157 w 167"/>
                  <a:gd name="T93" fmla="*/ 111 h 167"/>
                  <a:gd name="T94" fmla="*/ 162 w 167"/>
                  <a:gd name="T95" fmla="*/ 111 h 167"/>
                  <a:gd name="T96" fmla="*/ 167 w 167"/>
                  <a:gd name="T97" fmla="*/ 111 h 167"/>
                  <a:gd name="T98" fmla="*/ 167 w 167"/>
                  <a:gd name="T99" fmla="*/ 11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7" h="167">
                    <a:moveTo>
                      <a:pt x="61" y="5"/>
                    </a:moveTo>
                    <a:lnTo>
                      <a:pt x="56" y="5"/>
                    </a:lnTo>
                    <a:lnTo>
                      <a:pt x="56" y="5"/>
                    </a:lnTo>
                    <a:lnTo>
                      <a:pt x="56" y="0"/>
                    </a:lnTo>
                    <a:lnTo>
                      <a:pt x="50" y="0"/>
                    </a:lnTo>
                    <a:lnTo>
                      <a:pt x="50" y="0"/>
                    </a:lnTo>
                    <a:lnTo>
                      <a:pt x="50" y="0"/>
                    </a:lnTo>
                    <a:lnTo>
                      <a:pt x="45" y="0"/>
                    </a:lnTo>
                    <a:lnTo>
                      <a:pt x="45" y="0"/>
                    </a:lnTo>
                    <a:lnTo>
                      <a:pt x="45" y="0"/>
                    </a:lnTo>
                    <a:lnTo>
                      <a:pt x="40" y="0"/>
                    </a:lnTo>
                    <a:lnTo>
                      <a:pt x="40" y="0"/>
                    </a:lnTo>
                    <a:lnTo>
                      <a:pt x="35" y="0"/>
                    </a:lnTo>
                    <a:lnTo>
                      <a:pt x="35" y="0"/>
                    </a:lnTo>
                    <a:lnTo>
                      <a:pt x="30" y="0"/>
                    </a:lnTo>
                    <a:lnTo>
                      <a:pt x="30" y="0"/>
                    </a:lnTo>
                    <a:lnTo>
                      <a:pt x="30" y="0"/>
                    </a:lnTo>
                    <a:lnTo>
                      <a:pt x="25" y="0"/>
                    </a:lnTo>
                    <a:lnTo>
                      <a:pt x="25" y="0"/>
                    </a:lnTo>
                    <a:lnTo>
                      <a:pt x="20" y="5"/>
                    </a:lnTo>
                    <a:lnTo>
                      <a:pt x="20" y="5"/>
                    </a:lnTo>
                    <a:lnTo>
                      <a:pt x="20" y="5"/>
                    </a:lnTo>
                    <a:lnTo>
                      <a:pt x="15" y="5"/>
                    </a:lnTo>
                    <a:lnTo>
                      <a:pt x="15" y="10"/>
                    </a:lnTo>
                    <a:lnTo>
                      <a:pt x="15" y="10"/>
                    </a:lnTo>
                    <a:lnTo>
                      <a:pt x="10" y="10"/>
                    </a:lnTo>
                    <a:lnTo>
                      <a:pt x="10" y="15"/>
                    </a:lnTo>
                    <a:lnTo>
                      <a:pt x="10" y="15"/>
                    </a:lnTo>
                    <a:lnTo>
                      <a:pt x="5" y="15"/>
                    </a:lnTo>
                    <a:lnTo>
                      <a:pt x="5" y="20"/>
                    </a:lnTo>
                    <a:lnTo>
                      <a:pt x="5" y="20"/>
                    </a:lnTo>
                    <a:lnTo>
                      <a:pt x="5" y="25"/>
                    </a:lnTo>
                    <a:lnTo>
                      <a:pt x="0" y="25"/>
                    </a:lnTo>
                    <a:lnTo>
                      <a:pt x="0" y="25"/>
                    </a:lnTo>
                    <a:lnTo>
                      <a:pt x="0" y="30"/>
                    </a:lnTo>
                    <a:lnTo>
                      <a:pt x="0" y="30"/>
                    </a:lnTo>
                    <a:lnTo>
                      <a:pt x="0" y="35"/>
                    </a:lnTo>
                    <a:lnTo>
                      <a:pt x="0" y="35"/>
                    </a:lnTo>
                    <a:lnTo>
                      <a:pt x="0" y="40"/>
                    </a:lnTo>
                    <a:lnTo>
                      <a:pt x="0" y="40"/>
                    </a:lnTo>
                    <a:lnTo>
                      <a:pt x="0" y="40"/>
                    </a:lnTo>
                    <a:lnTo>
                      <a:pt x="0" y="45"/>
                    </a:lnTo>
                    <a:lnTo>
                      <a:pt x="0" y="45"/>
                    </a:lnTo>
                    <a:lnTo>
                      <a:pt x="0" y="45"/>
                    </a:lnTo>
                    <a:lnTo>
                      <a:pt x="0" y="50"/>
                    </a:lnTo>
                    <a:lnTo>
                      <a:pt x="0" y="50"/>
                    </a:lnTo>
                    <a:lnTo>
                      <a:pt x="5" y="55"/>
                    </a:lnTo>
                    <a:lnTo>
                      <a:pt x="5" y="55"/>
                    </a:lnTo>
                    <a:lnTo>
                      <a:pt x="5" y="55"/>
                    </a:lnTo>
                    <a:lnTo>
                      <a:pt x="5" y="55"/>
                    </a:lnTo>
                    <a:lnTo>
                      <a:pt x="116" y="167"/>
                    </a:lnTo>
                    <a:lnTo>
                      <a:pt x="111" y="167"/>
                    </a:lnTo>
                    <a:lnTo>
                      <a:pt x="111" y="167"/>
                    </a:lnTo>
                    <a:lnTo>
                      <a:pt x="111" y="162"/>
                    </a:lnTo>
                    <a:lnTo>
                      <a:pt x="111" y="162"/>
                    </a:lnTo>
                    <a:lnTo>
                      <a:pt x="111" y="162"/>
                    </a:lnTo>
                    <a:lnTo>
                      <a:pt x="111" y="157"/>
                    </a:lnTo>
                    <a:lnTo>
                      <a:pt x="111" y="157"/>
                    </a:lnTo>
                    <a:lnTo>
                      <a:pt x="106" y="152"/>
                    </a:lnTo>
                    <a:lnTo>
                      <a:pt x="106" y="152"/>
                    </a:lnTo>
                    <a:lnTo>
                      <a:pt x="106" y="152"/>
                    </a:lnTo>
                    <a:lnTo>
                      <a:pt x="106" y="147"/>
                    </a:lnTo>
                    <a:lnTo>
                      <a:pt x="106" y="147"/>
                    </a:lnTo>
                    <a:lnTo>
                      <a:pt x="106" y="142"/>
                    </a:lnTo>
                    <a:lnTo>
                      <a:pt x="111" y="142"/>
                    </a:lnTo>
                    <a:lnTo>
                      <a:pt x="111" y="142"/>
                    </a:lnTo>
                    <a:lnTo>
                      <a:pt x="111" y="137"/>
                    </a:lnTo>
                    <a:lnTo>
                      <a:pt x="111" y="137"/>
                    </a:lnTo>
                    <a:lnTo>
                      <a:pt x="111" y="131"/>
                    </a:lnTo>
                    <a:lnTo>
                      <a:pt x="111" y="131"/>
                    </a:lnTo>
                    <a:lnTo>
                      <a:pt x="116" y="131"/>
                    </a:lnTo>
                    <a:lnTo>
                      <a:pt x="116" y="126"/>
                    </a:lnTo>
                    <a:lnTo>
                      <a:pt x="116" y="126"/>
                    </a:lnTo>
                    <a:lnTo>
                      <a:pt x="116" y="121"/>
                    </a:lnTo>
                    <a:lnTo>
                      <a:pt x="121" y="121"/>
                    </a:lnTo>
                    <a:lnTo>
                      <a:pt x="121" y="121"/>
                    </a:lnTo>
                    <a:lnTo>
                      <a:pt x="121" y="116"/>
                    </a:lnTo>
                    <a:lnTo>
                      <a:pt x="127" y="116"/>
                    </a:lnTo>
                    <a:lnTo>
                      <a:pt x="127" y="116"/>
                    </a:lnTo>
                    <a:lnTo>
                      <a:pt x="132" y="116"/>
                    </a:lnTo>
                    <a:lnTo>
                      <a:pt x="132" y="111"/>
                    </a:lnTo>
                    <a:lnTo>
                      <a:pt x="132" y="111"/>
                    </a:lnTo>
                    <a:lnTo>
                      <a:pt x="137" y="111"/>
                    </a:lnTo>
                    <a:lnTo>
                      <a:pt x="137" y="111"/>
                    </a:lnTo>
                    <a:lnTo>
                      <a:pt x="142" y="111"/>
                    </a:lnTo>
                    <a:lnTo>
                      <a:pt x="142" y="106"/>
                    </a:lnTo>
                    <a:lnTo>
                      <a:pt x="147" y="106"/>
                    </a:lnTo>
                    <a:lnTo>
                      <a:pt x="147" y="106"/>
                    </a:lnTo>
                    <a:lnTo>
                      <a:pt x="147" y="106"/>
                    </a:lnTo>
                    <a:lnTo>
                      <a:pt x="152" y="106"/>
                    </a:lnTo>
                    <a:lnTo>
                      <a:pt x="152" y="106"/>
                    </a:lnTo>
                    <a:lnTo>
                      <a:pt x="157" y="106"/>
                    </a:lnTo>
                    <a:lnTo>
                      <a:pt x="157" y="106"/>
                    </a:lnTo>
                    <a:lnTo>
                      <a:pt x="157" y="111"/>
                    </a:lnTo>
                    <a:lnTo>
                      <a:pt x="162" y="111"/>
                    </a:lnTo>
                    <a:lnTo>
                      <a:pt x="162" y="111"/>
                    </a:lnTo>
                    <a:lnTo>
                      <a:pt x="162" y="111"/>
                    </a:lnTo>
                    <a:lnTo>
                      <a:pt x="167" y="111"/>
                    </a:lnTo>
                    <a:lnTo>
                      <a:pt x="167" y="111"/>
                    </a:lnTo>
                    <a:lnTo>
                      <a:pt x="167" y="116"/>
                    </a:lnTo>
                    <a:lnTo>
                      <a:pt x="6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5" name="Oval 94">
                <a:extLst>
                  <a:ext uri="{FF2B5EF4-FFF2-40B4-BE49-F238E27FC236}">
                    <a16:creationId xmlns:a16="http://schemas.microsoft.com/office/drawing/2014/main" id="{F4C1B7B5-22DD-460D-D2A7-FCE53956FDC9}"/>
                  </a:ext>
                </a:extLst>
              </p:cNvPr>
              <p:cNvSpPr>
                <a:spLocks noChangeArrowheads="1"/>
              </p:cNvSpPr>
              <p:nvPr/>
            </p:nvSpPr>
            <p:spPr bwMode="auto">
              <a:xfrm>
                <a:off x="2689" y="376"/>
                <a:ext cx="107"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6" name="Freeform 730">
                <a:extLst>
                  <a:ext uri="{FF2B5EF4-FFF2-40B4-BE49-F238E27FC236}">
                    <a16:creationId xmlns:a16="http://schemas.microsoft.com/office/drawing/2014/main" id="{AE91C3EE-8846-CE55-2013-2852D59EDF27}"/>
                  </a:ext>
                </a:extLst>
              </p:cNvPr>
              <p:cNvSpPr>
                <a:spLocks/>
              </p:cNvSpPr>
              <p:nvPr/>
            </p:nvSpPr>
            <p:spPr bwMode="auto">
              <a:xfrm>
                <a:off x="2583" y="411"/>
                <a:ext cx="177" cy="162"/>
              </a:xfrm>
              <a:custGeom>
                <a:avLst/>
                <a:gdLst>
                  <a:gd name="T0" fmla="*/ 167 w 177"/>
                  <a:gd name="T1" fmla="*/ 61 h 162"/>
                  <a:gd name="T2" fmla="*/ 172 w 177"/>
                  <a:gd name="T3" fmla="*/ 61 h 162"/>
                  <a:gd name="T4" fmla="*/ 172 w 177"/>
                  <a:gd name="T5" fmla="*/ 56 h 162"/>
                  <a:gd name="T6" fmla="*/ 172 w 177"/>
                  <a:gd name="T7" fmla="*/ 56 h 162"/>
                  <a:gd name="T8" fmla="*/ 177 w 177"/>
                  <a:gd name="T9" fmla="*/ 51 h 162"/>
                  <a:gd name="T10" fmla="*/ 177 w 177"/>
                  <a:gd name="T11" fmla="*/ 46 h 162"/>
                  <a:gd name="T12" fmla="*/ 177 w 177"/>
                  <a:gd name="T13" fmla="*/ 41 h 162"/>
                  <a:gd name="T14" fmla="*/ 172 w 177"/>
                  <a:gd name="T15" fmla="*/ 36 h 162"/>
                  <a:gd name="T16" fmla="*/ 172 w 177"/>
                  <a:gd name="T17" fmla="*/ 31 h 162"/>
                  <a:gd name="T18" fmla="*/ 172 w 177"/>
                  <a:gd name="T19" fmla="*/ 31 h 162"/>
                  <a:gd name="T20" fmla="*/ 172 w 177"/>
                  <a:gd name="T21" fmla="*/ 25 h 162"/>
                  <a:gd name="T22" fmla="*/ 167 w 177"/>
                  <a:gd name="T23" fmla="*/ 20 h 162"/>
                  <a:gd name="T24" fmla="*/ 162 w 177"/>
                  <a:gd name="T25" fmla="*/ 15 h 162"/>
                  <a:gd name="T26" fmla="*/ 162 w 177"/>
                  <a:gd name="T27" fmla="*/ 15 h 162"/>
                  <a:gd name="T28" fmla="*/ 157 w 177"/>
                  <a:gd name="T29" fmla="*/ 10 h 162"/>
                  <a:gd name="T30" fmla="*/ 152 w 177"/>
                  <a:gd name="T31" fmla="*/ 5 h 162"/>
                  <a:gd name="T32" fmla="*/ 152 w 177"/>
                  <a:gd name="T33" fmla="*/ 5 h 162"/>
                  <a:gd name="T34" fmla="*/ 147 w 177"/>
                  <a:gd name="T35" fmla="*/ 5 h 162"/>
                  <a:gd name="T36" fmla="*/ 142 w 177"/>
                  <a:gd name="T37" fmla="*/ 0 h 162"/>
                  <a:gd name="T38" fmla="*/ 137 w 177"/>
                  <a:gd name="T39" fmla="*/ 0 h 162"/>
                  <a:gd name="T40" fmla="*/ 131 w 177"/>
                  <a:gd name="T41" fmla="*/ 0 h 162"/>
                  <a:gd name="T42" fmla="*/ 131 w 177"/>
                  <a:gd name="T43" fmla="*/ 0 h 162"/>
                  <a:gd name="T44" fmla="*/ 126 w 177"/>
                  <a:gd name="T45" fmla="*/ 0 h 162"/>
                  <a:gd name="T46" fmla="*/ 121 w 177"/>
                  <a:gd name="T47" fmla="*/ 5 h 162"/>
                  <a:gd name="T48" fmla="*/ 121 w 177"/>
                  <a:gd name="T49" fmla="*/ 5 h 162"/>
                  <a:gd name="T50" fmla="*/ 0 w 177"/>
                  <a:gd name="T51" fmla="*/ 102 h 162"/>
                  <a:gd name="T52" fmla="*/ 5 w 177"/>
                  <a:gd name="T53" fmla="*/ 102 h 162"/>
                  <a:gd name="T54" fmla="*/ 5 w 177"/>
                  <a:gd name="T55" fmla="*/ 102 h 162"/>
                  <a:gd name="T56" fmla="*/ 10 w 177"/>
                  <a:gd name="T57" fmla="*/ 102 h 162"/>
                  <a:gd name="T58" fmla="*/ 15 w 177"/>
                  <a:gd name="T59" fmla="*/ 102 h 162"/>
                  <a:gd name="T60" fmla="*/ 15 w 177"/>
                  <a:gd name="T61" fmla="*/ 102 h 162"/>
                  <a:gd name="T62" fmla="*/ 20 w 177"/>
                  <a:gd name="T63" fmla="*/ 102 h 162"/>
                  <a:gd name="T64" fmla="*/ 25 w 177"/>
                  <a:gd name="T65" fmla="*/ 102 h 162"/>
                  <a:gd name="T66" fmla="*/ 30 w 177"/>
                  <a:gd name="T67" fmla="*/ 107 h 162"/>
                  <a:gd name="T68" fmla="*/ 35 w 177"/>
                  <a:gd name="T69" fmla="*/ 107 h 162"/>
                  <a:gd name="T70" fmla="*/ 35 w 177"/>
                  <a:gd name="T71" fmla="*/ 112 h 162"/>
                  <a:gd name="T72" fmla="*/ 40 w 177"/>
                  <a:gd name="T73" fmla="*/ 112 h 162"/>
                  <a:gd name="T74" fmla="*/ 45 w 177"/>
                  <a:gd name="T75" fmla="*/ 117 h 162"/>
                  <a:gd name="T76" fmla="*/ 45 w 177"/>
                  <a:gd name="T77" fmla="*/ 122 h 162"/>
                  <a:gd name="T78" fmla="*/ 50 w 177"/>
                  <a:gd name="T79" fmla="*/ 127 h 162"/>
                  <a:gd name="T80" fmla="*/ 50 w 177"/>
                  <a:gd name="T81" fmla="*/ 132 h 162"/>
                  <a:gd name="T82" fmla="*/ 50 w 177"/>
                  <a:gd name="T83" fmla="*/ 132 h 162"/>
                  <a:gd name="T84" fmla="*/ 55 w 177"/>
                  <a:gd name="T85" fmla="*/ 137 h 162"/>
                  <a:gd name="T86" fmla="*/ 55 w 177"/>
                  <a:gd name="T87" fmla="*/ 142 h 162"/>
                  <a:gd name="T88" fmla="*/ 55 w 177"/>
                  <a:gd name="T89" fmla="*/ 147 h 162"/>
                  <a:gd name="T90" fmla="*/ 50 w 177"/>
                  <a:gd name="T91" fmla="*/ 152 h 162"/>
                  <a:gd name="T92" fmla="*/ 50 w 177"/>
                  <a:gd name="T93" fmla="*/ 152 h 162"/>
                  <a:gd name="T94" fmla="*/ 50 w 177"/>
                  <a:gd name="T95" fmla="*/ 157 h 162"/>
                  <a:gd name="T96" fmla="*/ 45 w 177"/>
                  <a:gd name="T97" fmla="*/ 162 h 162"/>
                  <a:gd name="T98" fmla="*/ 45 w 177"/>
                  <a:gd name="T9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 h="162">
                    <a:moveTo>
                      <a:pt x="167" y="66"/>
                    </a:moveTo>
                    <a:lnTo>
                      <a:pt x="167" y="61"/>
                    </a:lnTo>
                    <a:lnTo>
                      <a:pt x="167" y="61"/>
                    </a:lnTo>
                    <a:lnTo>
                      <a:pt x="172" y="61"/>
                    </a:lnTo>
                    <a:lnTo>
                      <a:pt x="172" y="61"/>
                    </a:lnTo>
                    <a:lnTo>
                      <a:pt x="172" y="56"/>
                    </a:lnTo>
                    <a:lnTo>
                      <a:pt x="172" y="56"/>
                    </a:lnTo>
                    <a:lnTo>
                      <a:pt x="172" y="56"/>
                    </a:lnTo>
                    <a:lnTo>
                      <a:pt x="172" y="51"/>
                    </a:lnTo>
                    <a:lnTo>
                      <a:pt x="177" y="51"/>
                    </a:lnTo>
                    <a:lnTo>
                      <a:pt x="177" y="46"/>
                    </a:lnTo>
                    <a:lnTo>
                      <a:pt x="177" y="46"/>
                    </a:lnTo>
                    <a:lnTo>
                      <a:pt x="177" y="46"/>
                    </a:lnTo>
                    <a:lnTo>
                      <a:pt x="177" y="41"/>
                    </a:lnTo>
                    <a:lnTo>
                      <a:pt x="177" y="41"/>
                    </a:lnTo>
                    <a:lnTo>
                      <a:pt x="172" y="36"/>
                    </a:lnTo>
                    <a:lnTo>
                      <a:pt x="172" y="36"/>
                    </a:lnTo>
                    <a:lnTo>
                      <a:pt x="172" y="31"/>
                    </a:lnTo>
                    <a:lnTo>
                      <a:pt x="172" y="31"/>
                    </a:lnTo>
                    <a:lnTo>
                      <a:pt x="172" y="31"/>
                    </a:lnTo>
                    <a:lnTo>
                      <a:pt x="172" y="25"/>
                    </a:lnTo>
                    <a:lnTo>
                      <a:pt x="172" y="25"/>
                    </a:lnTo>
                    <a:lnTo>
                      <a:pt x="167" y="20"/>
                    </a:lnTo>
                    <a:lnTo>
                      <a:pt x="167" y="20"/>
                    </a:lnTo>
                    <a:lnTo>
                      <a:pt x="167" y="20"/>
                    </a:lnTo>
                    <a:lnTo>
                      <a:pt x="162" y="15"/>
                    </a:lnTo>
                    <a:lnTo>
                      <a:pt x="162" y="15"/>
                    </a:lnTo>
                    <a:lnTo>
                      <a:pt x="162" y="15"/>
                    </a:lnTo>
                    <a:lnTo>
                      <a:pt x="157" y="10"/>
                    </a:lnTo>
                    <a:lnTo>
                      <a:pt x="157" y="10"/>
                    </a:lnTo>
                    <a:lnTo>
                      <a:pt x="157" y="10"/>
                    </a:lnTo>
                    <a:lnTo>
                      <a:pt x="152" y="5"/>
                    </a:lnTo>
                    <a:lnTo>
                      <a:pt x="152" y="5"/>
                    </a:lnTo>
                    <a:lnTo>
                      <a:pt x="152" y="5"/>
                    </a:lnTo>
                    <a:lnTo>
                      <a:pt x="147" y="5"/>
                    </a:lnTo>
                    <a:lnTo>
                      <a:pt x="147" y="5"/>
                    </a:lnTo>
                    <a:lnTo>
                      <a:pt x="142" y="0"/>
                    </a:lnTo>
                    <a:lnTo>
                      <a:pt x="142" y="0"/>
                    </a:lnTo>
                    <a:lnTo>
                      <a:pt x="142" y="0"/>
                    </a:lnTo>
                    <a:lnTo>
                      <a:pt x="137" y="0"/>
                    </a:lnTo>
                    <a:lnTo>
                      <a:pt x="137" y="0"/>
                    </a:lnTo>
                    <a:lnTo>
                      <a:pt x="131" y="0"/>
                    </a:lnTo>
                    <a:lnTo>
                      <a:pt x="131" y="0"/>
                    </a:lnTo>
                    <a:lnTo>
                      <a:pt x="131" y="0"/>
                    </a:lnTo>
                    <a:lnTo>
                      <a:pt x="126" y="0"/>
                    </a:lnTo>
                    <a:lnTo>
                      <a:pt x="126" y="0"/>
                    </a:lnTo>
                    <a:lnTo>
                      <a:pt x="126" y="5"/>
                    </a:lnTo>
                    <a:lnTo>
                      <a:pt x="121" y="5"/>
                    </a:lnTo>
                    <a:lnTo>
                      <a:pt x="121" y="5"/>
                    </a:lnTo>
                    <a:lnTo>
                      <a:pt x="121" y="5"/>
                    </a:lnTo>
                    <a:lnTo>
                      <a:pt x="0" y="107"/>
                    </a:lnTo>
                    <a:lnTo>
                      <a:pt x="0" y="102"/>
                    </a:lnTo>
                    <a:lnTo>
                      <a:pt x="0" y="102"/>
                    </a:lnTo>
                    <a:lnTo>
                      <a:pt x="5" y="102"/>
                    </a:lnTo>
                    <a:lnTo>
                      <a:pt x="5" y="102"/>
                    </a:lnTo>
                    <a:lnTo>
                      <a:pt x="5" y="102"/>
                    </a:lnTo>
                    <a:lnTo>
                      <a:pt x="10" y="102"/>
                    </a:lnTo>
                    <a:lnTo>
                      <a:pt x="10" y="102"/>
                    </a:lnTo>
                    <a:lnTo>
                      <a:pt x="10" y="102"/>
                    </a:lnTo>
                    <a:lnTo>
                      <a:pt x="15" y="102"/>
                    </a:lnTo>
                    <a:lnTo>
                      <a:pt x="15" y="102"/>
                    </a:lnTo>
                    <a:lnTo>
                      <a:pt x="15" y="102"/>
                    </a:lnTo>
                    <a:lnTo>
                      <a:pt x="20" y="102"/>
                    </a:lnTo>
                    <a:lnTo>
                      <a:pt x="20" y="102"/>
                    </a:lnTo>
                    <a:lnTo>
                      <a:pt x="25" y="102"/>
                    </a:lnTo>
                    <a:lnTo>
                      <a:pt x="25" y="102"/>
                    </a:lnTo>
                    <a:lnTo>
                      <a:pt x="30" y="102"/>
                    </a:lnTo>
                    <a:lnTo>
                      <a:pt x="30" y="107"/>
                    </a:lnTo>
                    <a:lnTo>
                      <a:pt x="30" y="107"/>
                    </a:lnTo>
                    <a:lnTo>
                      <a:pt x="35" y="107"/>
                    </a:lnTo>
                    <a:lnTo>
                      <a:pt x="35" y="107"/>
                    </a:lnTo>
                    <a:lnTo>
                      <a:pt x="35" y="112"/>
                    </a:lnTo>
                    <a:lnTo>
                      <a:pt x="40" y="112"/>
                    </a:lnTo>
                    <a:lnTo>
                      <a:pt x="40" y="112"/>
                    </a:lnTo>
                    <a:lnTo>
                      <a:pt x="40" y="117"/>
                    </a:lnTo>
                    <a:lnTo>
                      <a:pt x="45" y="117"/>
                    </a:lnTo>
                    <a:lnTo>
                      <a:pt x="45" y="122"/>
                    </a:lnTo>
                    <a:lnTo>
                      <a:pt x="45" y="122"/>
                    </a:lnTo>
                    <a:lnTo>
                      <a:pt x="45" y="122"/>
                    </a:lnTo>
                    <a:lnTo>
                      <a:pt x="50" y="127"/>
                    </a:lnTo>
                    <a:lnTo>
                      <a:pt x="50" y="127"/>
                    </a:lnTo>
                    <a:lnTo>
                      <a:pt x="50" y="132"/>
                    </a:lnTo>
                    <a:lnTo>
                      <a:pt x="50" y="132"/>
                    </a:lnTo>
                    <a:lnTo>
                      <a:pt x="50" y="132"/>
                    </a:lnTo>
                    <a:lnTo>
                      <a:pt x="50" y="137"/>
                    </a:lnTo>
                    <a:lnTo>
                      <a:pt x="55" y="137"/>
                    </a:lnTo>
                    <a:lnTo>
                      <a:pt x="55" y="142"/>
                    </a:lnTo>
                    <a:lnTo>
                      <a:pt x="55" y="142"/>
                    </a:lnTo>
                    <a:lnTo>
                      <a:pt x="55" y="147"/>
                    </a:lnTo>
                    <a:lnTo>
                      <a:pt x="55" y="147"/>
                    </a:lnTo>
                    <a:lnTo>
                      <a:pt x="55" y="147"/>
                    </a:lnTo>
                    <a:lnTo>
                      <a:pt x="50" y="152"/>
                    </a:lnTo>
                    <a:lnTo>
                      <a:pt x="50" y="152"/>
                    </a:lnTo>
                    <a:lnTo>
                      <a:pt x="50" y="152"/>
                    </a:lnTo>
                    <a:lnTo>
                      <a:pt x="50" y="157"/>
                    </a:lnTo>
                    <a:lnTo>
                      <a:pt x="50" y="157"/>
                    </a:lnTo>
                    <a:lnTo>
                      <a:pt x="50" y="157"/>
                    </a:lnTo>
                    <a:lnTo>
                      <a:pt x="45" y="162"/>
                    </a:lnTo>
                    <a:lnTo>
                      <a:pt x="45" y="162"/>
                    </a:lnTo>
                    <a:lnTo>
                      <a:pt x="45" y="162"/>
                    </a:lnTo>
                    <a:lnTo>
                      <a:pt x="167"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7" name="Oval 96">
                <a:extLst>
                  <a:ext uri="{FF2B5EF4-FFF2-40B4-BE49-F238E27FC236}">
                    <a16:creationId xmlns:a16="http://schemas.microsoft.com/office/drawing/2014/main" id="{F061DC4B-4BE8-A54C-7D5C-9CE3C2C41BB7}"/>
                  </a:ext>
                </a:extLst>
              </p:cNvPr>
              <p:cNvSpPr>
                <a:spLocks noChangeArrowheads="1"/>
              </p:cNvSpPr>
              <p:nvPr/>
            </p:nvSpPr>
            <p:spPr bwMode="auto">
              <a:xfrm>
                <a:off x="6139" y="2258"/>
                <a:ext cx="107" cy="10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98" name="Freeform 732">
                <a:extLst>
                  <a:ext uri="{FF2B5EF4-FFF2-40B4-BE49-F238E27FC236}">
                    <a16:creationId xmlns:a16="http://schemas.microsoft.com/office/drawing/2014/main" id="{34C4944D-B966-4176-8A87-8E63803FC51F}"/>
                  </a:ext>
                </a:extLst>
              </p:cNvPr>
              <p:cNvSpPr>
                <a:spLocks/>
              </p:cNvSpPr>
              <p:nvPr/>
            </p:nvSpPr>
            <p:spPr bwMode="auto">
              <a:xfrm>
                <a:off x="6094" y="2172"/>
                <a:ext cx="132" cy="162"/>
              </a:xfrm>
              <a:custGeom>
                <a:avLst/>
                <a:gdLst>
                  <a:gd name="T0" fmla="*/ 61 w 132"/>
                  <a:gd name="T1" fmla="*/ 147 h 162"/>
                  <a:gd name="T2" fmla="*/ 66 w 132"/>
                  <a:gd name="T3" fmla="*/ 152 h 162"/>
                  <a:gd name="T4" fmla="*/ 66 w 132"/>
                  <a:gd name="T5" fmla="*/ 152 h 162"/>
                  <a:gd name="T6" fmla="*/ 71 w 132"/>
                  <a:gd name="T7" fmla="*/ 157 h 162"/>
                  <a:gd name="T8" fmla="*/ 76 w 132"/>
                  <a:gd name="T9" fmla="*/ 157 h 162"/>
                  <a:gd name="T10" fmla="*/ 81 w 132"/>
                  <a:gd name="T11" fmla="*/ 157 h 162"/>
                  <a:gd name="T12" fmla="*/ 81 w 132"/>
                  <a:gd name="T13" fmla="*/ 162 h 162"/>
                  <a:gd name="T14" fmla="*/ 86 w 132"/>
                  <a:gd name="T15" fmla="*/ 162 h 162"/>
                  <a:gd name="T16" fmla="*/ 91 w 132"/>
                  <a:gd name="T17" fmla="*/ 162 h 162"/>
                  <a:gd name="T18" fmla="*/ 96 w 132"/>
                  <a:gd name="T19" fmla="*/ 157 h 162"/>
                  <a:gd name="T20" fmla="*/ 101 w 132"/>
                  <a:gd name="T21" fmla="*/ 157 h 162"/>
                  <a:gd name="T22" fmla="*/ 106 w 132"/>
                  <a:gd name="T23" fmla="*/ 157 h 162"/>
                  <a:gd name="T24" fmla="*/ 111 w 132"/>
                  <a:gd name="T25" fmla="*/ 152 h 162"/>
                  <a:gd name="T26" fmla="*/ 116 w 132"/>
                  <a:gd name="T27" fmla="*/ 152 h 162"/>
                  <a:gd name="T28" fmla="*/ 116 w 132"/>
                  <a:gd name="T29" fmla="*/ 147 h 162"/>
                  <a:gd name="T30" fmla="*/ 121 w 132"/>
                  <a:gd name="T31" fmla="*/ 147 h 162"/>
                  <a:gd name="T32" fmla="*/ 121 w 132"/>
                  <a:gd name="T33" fmla="*/ 142 h 162"/>
                  <a:gd name="T34" fmla="*/ 126 w 132"/>
                  <a:gd name="T35" fmla="*/ 137 h 162"/>
                  <a:gd name="T36" fmla="*/ 126 w 132"/>
                  <a:gd name="T37" fmla="*/ 132 h 162"/>
                  <a:gd name="T38" fmla="*/ 132 w 132"/>
                  <a:gd name="T39" fmla="*/ 132 h 162"/>
                  <a:gd name="T40" fmla="*/ 132 w 132"/>
                  <a:gd name="T41" fmla="*/ 127 h 162"/>
                  <a:gd name="T42" fmla="*/ 132 w 132"/>
                  <a:gd name="T43" fmla="*/ 122 h 162"/>
                  <a:gd name="T44" fmla="*/ 132 w 132"/>
                  <a:gd name="T45" fmla="*/ 117 h 162"/>
                  <a:gd name="T46" fmla="*/ 126 w 132"/>
                  <a:gd name="T47" fmla="*/ 112 h 162"/>
                  <a:gd name="T48" fmla="*/ 126 w 132"/>
                  <a:gd name="T49" fmla="*/ 112 h 162"/>
                  <a:gd name="T50" fmla="*/ 66 w 132"/>
                  <a:gd name="T51" fmla="*/ 0 h 162"/>
                  <a:gd name="T52" fmla="*/ 71 w 132"/>
                  <a:gd name="T53" fmla="*/ 5 h 162"/>
                  <a:gd name="T54" fmla="*/ 71 w 132"/>
                  <a:gd name="T55" fmla="*/ 10 h 162"/>
                  <a:gd name="T56" fmla="*/ 71 w 132"/>
                  <a:gd name="T57" fmla="*/ 15 h 162"/>
                  <a:gd name="T58" fmla="*/ 71 w 132"/>
                  <a:gd name="T59" fmla="*/ 15 h 162"/>
                  <a:gd name="T60" fmla="*/ 71 w 132"/>
                  <a:gd name="T61" fmla="*/ 20 h 162"/>
                  <a:gd name="T62" fmla="*/ 66 w 132"/>
                  <a:gd name="T63" fmla="*/ 25 h 162"/>
                  <a:gd name="T64" fmla="*/ 66 w 132"/>
                  <a:gd name="T65" fmla="*/ 30 h 162"/>
                  <a:gd name="T66" fmla="*/ 61 w 132"/>
                  <a:gd name="T67" fmla="*/ 35 h 162"/>
                  <a:gd name="T68" fmla="*/ 61 w 132"/>
                  <a:gd name="T69" fmla="*/ 35 h 162"/>
                  <a:gd name="T70" fmla="*/ 55 w 132"/>
                  <a:gd name="T71" fmla="*/ 41 h 162"/>
                  <a:gd name="T72" fmla="*/ 50 w 132"/>
                  <a:gd name="T73" fmla="*/ 46 h 162"/>
                  <a:gd name="T74" fmla="*/ 45 w 132"/>
                  <a:gd name="T75" fmla="*/ 46 h 162"/>
                  <a:gd name="T76" fmla="*/ 45 w 132"/>
                  <a:gd name="T77" fmla="*/ 46 h 162"/>
                  <a:gd name="T78" fmla="*/ 40 w 132"/>
                  <a:gd name="T79" fmla="*/ 51 h 162"/>
                  <a:gd name="T80" fmla="*/ 35 w 132"/>
                  <a:gd name="T81" fmla="*/ 51 h 162"/>
                  <a:gd name="T82" fmla="*/ 30 w 132"/>
                  <a:gd name="T83" fmla="*/ 51 h 162"/>
                  <a:gd name="T84" fmla="*/ 25 w 132"/>
                  <a:gd name="T85" fmla="*/ 51 h 162"/>
                  <a:gd name="T86" fmla="*/ 20 w 132"/>
                  <a:gd name="T87" fmla="*/ 51 h 162"/>
                  <a:gd name="T88" fmla="*/ 15 w 132"/>
                  <a:gd name="T89" fmla="*/ 51 h 162"/>
                  <a:gd name="T90" fmla="*/ 10 w 132"/>
                  <a:gd name="T91" fmla="*/ 46 h 162"/>
                  <a:gd name="T92" fmla="*/ 10 w 132"/>
                  <a:gd name="T93" fmla="*/ 46 h 162"/>
                  <a:gd name="T94" fmla="*/ 5 w 132"/>
                  <a:gd name="T95" fmla="*/ 41 h 162"/>
                  <a:gd name="T96" fmla="*/ 0 w 132"/>
                  <a:gd name="T97" fmla="*/ 41 h 162"/>
                  <a:gd name="T98" fmla="*/ 0 w 132"/>
                  <a:gd name="T99" fmla="*/ 3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162">
                    <a:moveTo>
                      <a:pt x="61" y="147"/>
                    </a:moveTo>
                    <a:lnTo>
                      <a:pt x="61" y="147"/>
                    </a:lnTo>
                    <a:lnTo>
                      <a:pt x="61" y="147"/>
                    </a:lnTo>
                    <a:lnTo>
                      <a:pt x="66" y="152"/>
                    </a:lnTo>
                    <a:lnTo>
                      <a:pt x="66" y="152"/>
                    </a:lnTo>
                    <a:lnTo>
                      <a:pt x="66" y="152"/>
                    </a:lnTo>
                    <a:lnTo>
                      <a:pt x="71" y="152"/>
                    </a:lnTo>
                    <a:lnTo>
                      <a:pt x="71" y="157"/>
                    </a:lnTo>
                    <a:lnTo>
                      <a:pt x="71" y="157"/>
                    </a:lnTo>
                    <a:lnTo>
                      <a:pt x="76" y="157"/>
                    </a:lnTo>
                    <a:lnTo>
                      <a:pt x="76" y="157"/>
                    </a:lnTo>
                    <a:lnTo>
                      <a:pt x="81" y="157"/>
                    </a:lnTo>
                    <a:lnTo>
                      <a:pt x="81" y="157"/>
                    </a:lnTo>
                    <a:lnTo>
                      <a:pt x="81" y="162"/>
                    </a:lnTo>
                    <a:lnTo>
                      <a:pt x="86" y="162"/>
                    </a:lnTo>
                    <a:lnTo>
                      <a:pt x="86" y="162"/>
                    </a:lnTo>
                    <a:lnTo>
                      <a:pt x="91" y="162"/>
                    </a:lnTo>
                    <a:lnTo>
                      <a:pt x="91" y="162"/>
                    </a:lnTo>
                    <a:lnTo>
                      <a:pt x="96" y="162"/>
                    </a:lnTo>
                    <a:lnTo>
                      <a:pt x="96" y="157"/>
                    </a:lnTo>
                    <a:lnTo>
                      <a:pt x="101" y="157"/>
                    </a:lnTo>
                    <a:lnTo>
                      <a:pt x="101" y="157"/>
                    </a:lnTo>
                    <a:lnTo>
                      <a:pt x="101" y="157"/>
                    </a:lnTo>
                    <a:lnTo>
                      <a:pt x="106" y="157"/>
                    </a:lnTo>
                    <a:lnTo>
                      <a:pt x="106" y="157"/>
                    </a:lnTo>
                    <a:lnTo>
                      <a:pt x="111" y="152"/>
                    </a:lnTo>
                    <a:lnTo>
                      <a:pt x="111" y="152"/>
                    </a:lnTo>
                    <a:lnTo>
                      <a:pt x="116" y="152"/>
                    </a:lnTo>
                    <a:lnTo>
                      <a:pt x="116" y="152"/>
                    </a:lnTo>
                    <a:lnTo>
                      <a:pt x="116" y="147"/>
                    </a:lnTo>
                    <a:lnTo>
                      <a:pt x="121" y="147"/>
                    </a:lnTo>
                    <a:lnTo>
                      <a:pt x="121" y="147"/>
                    </a:lnTo>
                    <a:lnTo>
                      <a:pt x="121" y="142"/>
                    </a:lnTo>
                    <a:lnTo>
                      <a:pt x="121" y="142"/>
                    </a:lnTo>
                    <a:lnTo>
                      <a:pt x="126" y="142"/>
                    </a:lnTo>
                    <a:lnTo>
                      <a:pt x="126" y="137"/>
                    </a:lnTo>
                    <a:lnTo>
                      <a:pt x="126" y="137"/>
                    </a:lnTo>
                    <a:lnTo>
                      <a:pt x="126" y="132"/>
                    </a:lnTo>
                    <a:lnTo>
                      <a:pt x="126" y="132"/>
                    </a:lnTo>
                    <a:lnTo>
                      <a:pt x="132" y="132"/>
                    </a:lnTo>
                    <a:lnTo>
                      <a:pt x="132" y="127"/>
                    </a:lnTo>
                    <a:lnTo>
                      <a:pt x="132" y="127"/>
                    </a:lnTo>
                    <a:lnTo>
                      <a:pt x="132" y="122"/>
                    </a:lnTo>
                    <a:lnTo>
                      <a:pt x="132" y="122"/>
                    </a:lnTo>
                    <a:lnTo>
                      <a:pt x="132" y="117"/>
                    </a:lnTo>
                    <a:lnTo>
                      <a:pt x="132" y="117"/>
                    </a:lnTo>
                    <a:lnTo>
                      <a:pt x="126" y="117"/>
                    </a:lnTo>
                    <a:lnTo>
                      <a:pt x="126" y="112"/>
                    </a:lnTo>
                    <a:lnTo>
                      <a:pt x="126" y="112"/>
                    </a:lnTo>
                    <a:lnTo>
                      <a:pt x="126" y="112"/>
                    </a:lnTo>
                    <a:lnTo>
                      <a:pt x="66" y="0"/>
                    </a:lnTo>
                    <a:lnTo>
                      <a:pt x="66" y="0"/>
                    </a:lnTo>
                    <a:lnTo>
                      <a:pt x="66" y="5"/>
                    </a:lnTo>
                    <a:lnTo>
                      <a:pt x="71" y="5"/>
                    </a:lnTo>
                    <a:lnTo>
                      <a:pt x="71" y="5"/>
                    </a:lnTo>
                    <a:lnTo>
                      <a:pt x="71" y="10"/>
                    </a:lnTo>
                    <a:lnTo>
                      <a:pt x="71" y="10"/>
                    </a:lnTo>
                    <a:lnTo>
                      <a:pt x="71" y="15"/>
                    </a:lnTo>
                    <a:lnTo>
                      <a:pt x="71" y="15"/>
                    </a:lnTo>
                    <a:lnTo>
                      <a:pt x="71" y="15"/>
                    </a:lnTo>
                    <a:lnTo>
                      <a:pt x="71" y="20"/>
                    </a:lnTo>
                    <a:lnTo>
                      <a:pt x="71" y="20"/>
                    </a:lnTo>
                    <a:lnTo>
                      <a:pt x="66" y="25"/>
                    </a:lnTo>
                    <a:lnTo>
                      <a:pt x="66" y="25"/>
                    </a:lnTo>
                    <a:lnTo>
                      <a:pt x="66" y="30"/>
                    </a:lnTo>
                    <a:lnTo>
                      <a:pt x="66" y="30"/>
                    </a:lnTo>
                    <a:lnTo>
                      <a:pt x="66" y="30"/>
                    </a:lnTo>
                    <a:lnTo>
                      <a:pt x="61" y="35"/>
                    </a:lnTo>
                    <a:lnTo>
                      <a:pt x="61" y="35"/>
                    </a:lnTo>
                    <a:lnTo>
                      <a:pt x="61" y="35"/>
                    </a:lnTo>
                    <a:lnTo>
                      <a:pt x="55" y="41"/>
                    </a:lnTo>
                    <a:lnTo>
                      <a:pt x="55" y="41"/>
                    </a:lnTo>
                    <a:lnTo>
                      <a:pt x="55" y="41"/>
                    </a:lnTo>
                    <a:lnTo>
                      <a:pt x="50" y="46"/>
                    </a:lnTo>
                    <a:lnTo>
                      <a:pt x="50" y="46"/>
                    </a:lnTo>
                    <a:lnTo>
                      <a:pt x="45" y="46"/>
                    </a:lnTo>
                    <a:lnTo>
                      <a:pt x="45" y="46"/>
                    </a:lnTo>
                    <a:lnTo>
                      <a:pt x="45" y="46"/>
                    </a:lnTo>
                    <a:lnTo>
                      <a:pt x="40" y="51"/>
                    </a:lnTo>
                    <a:lnTo>
                      <a:pt x="40" y="51"/>
                    </a:lnTo>
                    <a:lnTo>
                      <a:pt x="35" y="51"/>
                    </a:lnTo>
                    <a:lnTo>
                      <a:pt x="35" y="51"/>
                    </a:lnTo>
                    <a:lnTo>
                      <a:pt x="30" y="51"/>
                    </a:lnTo>
                    <a:lnTo>
                      <a:pt x="30" y="51"/>
                    </a:lnTo>
                    <a:lnTo>
                      <a:pt x="25" y="51"/>
                    </a:lnTo>
                    <a:lnTo>
                      <a:pt x="25" y="51"/>
                    </a:lnTo>
                    <a:lnTo>
                      <a:pt x="20" y="51"/>
                    </a:lnTo>
                    <a:lnTo>
                      <a:pt x="20" y="51"/>
                    </a:lnTo>
                    <a:lnTo>
                      <a:pt x="20" y="51"/>
                    </a:lnTo>
                    <a:lnTo>
                      <a:pt x="15" y="51"/>
                    </a:lnTo>
                    <a:lnTo>
                      <a:pt x="15" y="46"/>
                    </a:lnTo>
                    <a:lnTo>
                      <a:pt x="10" y="46"/>
                    </a:lnTo>
                    <a:lnTo>
                      <a:pt x="10" y="46"/>
                    </a:lnTo>
                    <a:lnTo>
                      <a:pt x="10" y="46"/>
                    </a:lnTo>
                    <a:lnTo>
                      <a:pt x="5" y="46"/>
                    </a:lnTo>
                    <a:lnTo>
                      <a:pt x="5" y="41"/>
                    </a:lnTo>
                    <a:lnTo>
                      <a:pt x="5" y="41"/>
                    </a:lnTo>
                    <a:lnTo>
                      <a:pt x="0" y="41"/>
                    </a:lnTo>
                    <a:lnTo>
                      <a:pt x="0" y="35"/>
                    </a:lnTo>
                    <a:lnTo>
                      <a:pt x="0" y="35"/>
                    </a:lnTo>
                    <a:lnTo>
                      <a:pt x="61" y="14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99" name="Oval 98">
                <a:extLst>
                  <a:ext uri="{FF2B5EF4-FFF2-40B4-BE49-F238E27FC236}">
                    <a16:creationId xmlns:a16="http://schemas.microsoft.com/office/drawing/2014/main" id="{94610579-077E-6F4A-ECB3-3A88E5346785}"/>
                  </a:ext>
                </a:extLst>
              </p:cNvPr>
              <p:cNvSpPr>
                <a:spLocks noChangeArrowheads="1"/>
              </p:cNvSpPr>
              <p:nvPr/>
            </p:nvSpPr>
            <p:spPr bwMode="auto">
              <a:xfrm>
                <a:off x="3947" y="1776"/>
                <a:ext cx="107" cy="10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00" name="Freeform 734">
                <a:extLst>
                  <a:ext uri="{FF2B5EF4-FFF2-40B4-BE49-F238E27FC236}">
                    <a16:creationId xmlns:a16="http://schemas.microsoft.com/office/drawing/2014/main" id="{4CFF5E77-AEBC-8195-065D-3F25B032A122}"/>
                  </a:ext>
                </a:extLst>
              </p:cNvPr>
              <p:cNvSpPr>
                <a:spLocks/>
              </p:cNvSpPr>
              <p:nvPr/>
            </p:nvSpPr>
            <p:spPr bwMode="auto">
              <a:xfrm>
                <a:off x="3973" y="1852"/>
                <a:ext cx="96" cy="244"/>
              </a:xfrm>
              <a:custGeom>
                <a:avLst/>
                <a:gdLst>
                  <a:gd name="T0" fmla="*/ 71 w 96"/>
                  <a:gd name="T1" fmla="*/ 10 h 244"/>
                  <a:gd name="T2" fmla="*/ 71 w 96"/>
                  <a:gd name="T3" fmla="*/ 5 h 244"/>
                  <a:gd name="T4" fmla="*/ 71 w 96"/>
                  <a:gd name="T5" fmla="*/ 5 h 244"/>
                  <a:gd name="T6" fmla="*/ 66 w 96"/>
                  <a:gd name="T7" fmla="*/ 5 h 244"/>
                  <a:gd name="T8" fmla="*/ 66 w 96"/>
                  <a:gd name="T9" fmla="*/ 5 h 244"/>
                  <a:gd name="T10" fmla="*/ 61 w 96"/>
                  <a:gd name="T11" fmla="*/ 5 h 244"/>
                  <a:gd name="T12" fmla="*/ 61 w 96"/>
                  <a:gd name="T13" fmla="*/ 0 h 244"/>
                  <a:gd name="T14" fmla="*/ 56 w 96"/>
                  <a:gd name="T15" fmla="*/ 0 h 244"/>
                  <a:gd name="T16" fmla="*/ 51 w 96"/>
                  <a:gd name="T17" fmla="*/ 0 h 244"/>
                  <a:gd name="T18" fmla="*/ 45 w 96"/>
                  <a:gd name="T19" fmla="*/ 0 h 244"/>
                  <a:gd name="T20" fmla="*/ 40 w 96"/>
                  <a:gd name="T21" fmla="*/ 0 h 244"/>
                  <a:gd name="T22" fmla="*/ 35 w 96"/>
                  <a:gd name="T23" fmla="*/ 0 h 244"/>
                  <a:gd name="T24" fmla="*/ 30 w 96"/>
                  <a:gd name="T25" fmla="*/ 0 h 244"/>
                  <a:gd name="T26" fmla="*/ 25 w 96"/>
                  <a:gd name="T27" fmla="*/ 5 h 244"/>
                  <a:gd name="T28" fmla="*/ 25 w 96"/>
                  <a:gd name="T29" fmla="*/ 5 h 244"/>
                  <a:gd name="T30" fmla="*/ 20 w 96"/>
                  <a:gd name="T31" fmla="*/ 5 h 244"/>
                  <a:gd name="T32" fmla="*/ 15 w 96"/>
                  <a:gd name="T33" fmla="*/ 5 h 244"/>
                  <a:gd name="T34" fmla="*/ 10 w 96"/>
                  <a:gd name="T35" fmla="*/ 5 h 244"/>
                  <a:gd name="T36" fmla="*/ 5 w 96"/>
                  <a:gd name="T37" fmla="*/ 10 h 244"/>
                  <a:gd name="T38" fmla="*/ 5 w 96"/>
                  <a:gd name="T39" fmla="*/ 10 h 244"/>
                  <a:gd name="T40" fmla="*/ 0 w 96"/>
                  <a:gd name="T41" fmla="*/ 10 h 244"/>
                  <a:gd name="T42" fmla="*/ 0 w 96"/>
                  <a:gd name="T43" fmla="*/ 15 h 244"/>
                  <a:gd name="T44" fmla="*/ 0 w 96"/>
                  <a:gd name="T45" fmla="*/ 15 h 244"/>
                  <a:gd name="T46" fmla="*/ 0 w 96"/>
                  <a:gd name="T47" fmla="*/ 15 h 244"/>
                  <a:gd name="T48" fmla="*/ 0 w 96"/>
                  <a:gd name="T49" fmla="*/ 21 h 244"/>
                  <a:gd name="T50" fmla="*/ 25 w 96"/>
                  <a:gd name="T51" fmla="*/ 239 h 244"/>
                  <a:gd name="T52" fmla="*/ 25 w 96"/>
                  <a:gd name="T53" fmla="*/ 239 h 244"/>
                  <a:gd name="T54" fmla="*/ 25 w 96"/>
                  <a:gd name="T55" fmla="*/ 239 h 244"/>
                  <a:gd name="T56" fmla="*/ 25 w 96"/>
                  <a:gd name="T57" fmla="*/ 234 h 244"/>
                  <a:gd name="T58" fmla="*/ 30 w 96"/>
                  <a:gd name="T59" fmla="*/ 234 h 244"/>
                  <a:gd name="T60" fmla="*/ 30 w 96"/>
                  <a:gd name="T61" fmla="*/ 234 h 244"/>
                  <a:gd name="T62" fmla="*/ 35 w 96"/>
                  <a:gd name="T63" fmla="*/ 234 h 244"/>
                  <a:gd name="T64" fmla="*/ 40 w 96"/>
                  <a:gd name="T65" fmla="*/ 229 h 244"/>
                  <a:gd name="T66" fmla="*/ 45 w 96"/>
                  <a:gd name="T67" fmla="*/ 229 h 244"/>
                  <a:gd name="T68" fmla="*/ 45 w 96"/>
                  <a:gd name="T69" fmla="*/ 229 h 244"/>
                  <a:gd name="T70" fmla="*/ 51 w 96"/>
                  <a:gd name="T71" fmla="*/ 229 h 244"/>
                  <a:gd name="T72" fmla="*/ 56 w 96"/>
                  <a:gd name="T73" fmla="*/ 229 h 244"/>
                  <a:gd name="T74" fmla="*/ 61 w 96"/>
                  <a:gd name="T75" fmla="*/ 224 h 244"/>
                  <a:gd name="T76" fmla="*/ 66 w 96"/>
                  <a:gd name="T77" fmla="*/ 224 h 244"/>
                  <a:gd name="T78" fmla="*/ 71 w 96"/>
                  <a:gd name="T79" fmla="*/ 224 h 244"/>
                  <a:gd name="T80" fmla="*/ 76 w 96"/>
                  <a:gd name="T81" fmla="*/ 224 h 244"/>
                  <a:gd name="T82" fmla="*/ 81 w 96"/>
                  <a:gd name="T83" fmla="*/ 224 h 244"/>
                  <a:gd name="T84" fmla="*/ 81 w 96"/>
                  <a:gd name="T85" fmla="*/ 224 h 244"/>
                  <a:gd name="T86" fmla="*/ 86 w 96"/>
                  <a:gd name="T87" fmla="*/ 224 h 244"/>
                  <a:gd name="T88" fmla="*/ 91 w 96"/>
                  <a:gd name="T89" fmla="*/ 229 h 244"/>
                  <a:gd name="T90" fmla="*/ 91 w 96"/>
                  <a:gd name="T91" fmla="*/ 229 h 244"/>
                  <a:gd name="T92" fmla="*/ 96 w 96"/>
                  <a:gd name="T93" fmla="*/ 229 h 244"/>
                  <a:gd name="T94" fmla="*/ 96 w 96"/>
                  <a:gd name="T95" fmla="*/ 229 h 244"/>
                  <a:gd name="T96" fmla="*/ 96 w 96"/>
                  <a:gd name="T97" fmla="*/ 234 h 244"/>
                  <a:gd name="T98" fmla="*/ 96 w 96"/>
                  <a:gd name="T99" fmla="*/ 23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 h="244">
                    <a:moveTo>
                      <a:pt x="71" y="10"/>
                    </a:moveTo>
                    <a:lnTo>
                      <a:pt x="71" y="10"/>
                    </a:lnTo>
                    <a:lnTo>
                      <a:pt x="71" y="10"/>
                    </a:lnTo>
                    <a:lnTo>
                      <a:pt x="71" y="5"/>
                    </a:lnTo>
                    <a:lnTo>
                      <a:pt x="71" y="5"/>
                    </a:lnTo>
                    <a:lnTo>
                      <a:pt x="71" y="5"/>
                    </a:lnTo>
                    <a:lnTo>
                      <a:pt x="66" y="5"/>
                    </a:lnTo>
                    <a:lnTo>
                      <a:pt x="66" y="5"/>
                    </a:lnTo>
                    <a:lnTo>
                      <a:pt x="66" y="5"/>
                    </a:lnTo>
                    <a:lnTo>
                      <a:pt x="66" y="5"/>
                    </a:lnTo>
                    <a:lnTo>
                      <a:pt x="66" y="5"/>
                    </a:lnTo>
                    <a:lnTo>
                      <a:pt x="61" y="5"/>
                    </a:lnTo>
                    <a:lnTo>
                      <a:pt x="61" y="0"/>
                    </a:lnTo>
                    <a:lnTo>
                      <a:pt x="61" y="0"/>
                    </a:lnTo>
                    <a:lnTo>
                      <a:pt x="56" y="0"/>
                    </a:lnTo>
                    <a:lnTo>
                      <a:pt x="56" y="0"/>
                    </a:lnTo>
                    <a:lnTo>
                      <a:pt x="51" y="0"/>
                    </a:lnTo>
                    <a:lnTo>
                      <a:pt x="51" y="0"/>
                    </a:lnTo>
                    <a:lnTo>
                      <a:pt x="51" y="0"/>
                    </a:lnTo>
                    <a:lnTo>
                      <a:pt x="45" y="0"/>
                    </a:lnTo>
                    <a:lnTo>
                      <a:pt x="45" y="0"/>
                    </a:lnTo>
                    <a:lnTo>
                      <a:pt x="40" y="0"/>
                    </a:lnTo>
                    <a:lnTo>
                      <a:pt x="40" y="0"/>
                    </a:lnTo>
                    <a:lnTo>
                      <a:pt x="35" y="0"/>
                    </a:lnTo>
                    <a:lnTo>
                      <a:pt x="35" y="0"/>
                    </a:lnTo>
                    <a:lnTo>
                      <a:pt x="30" y="0"/>
                    </a:lnTo>
                    <a:lnTo>
                      <a:pt x="30" y="0"/>
                    </a:lnTo>
                    <a:lnTo>
                      <a:pt x="25" y="5"/>
                    </a:lnTo>
                    <a:lnTo>
                      <a:pt x="25" y="5"/>
                    </a:lnTo>
                    <a:lnTo>
                      <a:pt x="25" y="5"/>
                    </a:lnTo>
                    <a:lnTo>
                      <a:pt x="20" y="5"/>
                    </a:lnTo>
                    <a:lnTo>
                      <a:pt x="20" y="5"/>
                    </a:lnTo>
                    <a:lnTo>
                      <a:pt x="15" y="5"/>
                    </a:lnTo>
                    <a:lnTo>
                      <a:pt x="15" y="5"/>
                    </a:lnTo>
                    <a:lnTo>
                      <a:pt x="15" y="5"/>
                    </a:lnTo>
                    <a:lnTo>
                      <a:pt x="10" y="5"/>
                    </a:lnTo>
                    <a:lnTo>
                      <a:pt x="10" y="10"/>
                    </a:lnTo>
                    <a:lnTo>
                      <a:pt x="5" y="10"/>
                    </a:lnTo>
                    <a:lnTo>
                      <a:pt x="5" y="10"/>
                    </a:lnTo>
                    <a:lnTo>
                      <a:pt x="5" y="10"/>
                    </a:lnTo>
                    <a:lnTo>
                      <a:pt x="5" y="10"/>
                    </a:lnTo>
                    <a:lnTo>
                      <a:pt x="0" y="10"/>
                    </a:lnTo>
                    <a:lnTo>
                      <a:pt x="0" y="10"/>
                    </a:lnTo>
                    <a:lnTo>
                      <a:pt x="0" y="15"/>
                    </a:lnTo>
                    <a:lnTo>
                      <a:pt x="0" y="15"/>
                    </a:lnTo>
                    <a:lnTo>
                      <a:pt x="0" y="15"/>
                    </a:lnTo>
                    <a:lnTo>
                      <a:pt x="0" y="15"/>
                    </a:lnTo>
                    <a:lnTo>
                      <a:pt x="0" y="15"/>
                    </a:lnTo>
                    <a:lnTo>
                      <a:pt x="0" y="15"/>
                    </a:lnTo>
                    <a:lnTo>
                      <a:pt x="0" y="21"/>
                    </a:lnTo>
                    <a:lnTo>
                      <a:pt x="25" y="244"/>
                    </a:lnTo>
                    <a:lnTo>
                      <a:pt x="25" y="239"/>
                    </a:lnTo>
                    <a:lnTo>
                      <a:pt x="25" y="239"/>
                    </a:lnTo>
                    <a:lnTo>
                      <a:pt x="25" y="239"/>
                    </a:lnTo>
                    <a:lnTo>
                      <a:pt x="25" y="239"/>
                    </a:lnTo>
                    <a:lnTo>
                      <a:pt x="25" y="239"/>
                    </a:lnTo>
                    <a:lnTo>
                      <a:pt x="25" y="239"/>
                    </a:lnTo>
                    <a:lnTo>
                      <a:pt x="25" y="234"/>
                    </a:lnTo>
                    <a:lnTo>
                      <a:pt x="30" y="234"/>
                    </a:lnTo>
                    <a:lnTo>
                      <a:pt x="30" y="234"/>
                    </a:lnTo>
                    <a:lnTo>
                      <a:pt x="30" y="234"/>
                    </a:lnTo>
                    <a:lnTo>
                      <a:pt x="30" y="234"/>
                    </a:lnTo>
                    <a:lnTo>
                      <a:pt x="35" y="234"/>
                    </a:lnTo>
                    <a:lnTo>
                      <a:pt x="35" y="234"/>
                    </a:lnTo>
                    <a:lnTo>
                      <a:pt x="35" y="229"/>
                    </a:lnTo>
                    <a:lnTo>
                      <a:pt x="40" y="229"/>
                    </a:lnTo>
                    <a:lnTo>
                      <a:pt x="40" y="229"/>
                    </a:lnTo>
                    <a:lnTo>
                      <a:pt x="45" y="229"/>
                    </a:lnTo>
                    <a:lnTo>
                      <a:pt x="45" y="229"/>
                    </a:lnTo>
                    <a:lnTo>
                      <a:pt x="45" y="229"/>
                    </a:lnTo>
                    <a:lnTo>
                      <a:pt x="51" y="229"/>
                    </a:lnTo>
                    <a:lnTo>
                      <a:pt x="51" y="229"/>
                    </a:lnTo>
                    <a:lnTo>
                      <a:pt x="56" y="229"/>
                    </a:lnTo>
                    <a:lnTo>
                      <a:pt x="56" y="229"/>
                    </a:lnTo>
                    <a:lnTo>
                      <a:pt x="61" y="224"/>
                    </a:lnTo>
                    <a:lnTo>
                      <a:pt x="61" y="224"/>
                    </a:lnTo>
                    <a:lnTo>
                      <a:pt x="66" y="224"/>
                    </a:lnTo>
                    <a:lnTo>
                      <a:pt x="66" y="224"/>
                    </a:lnTo>
                    <a:lnTo>
                      <a:pt x="71" y="224"/>
                    </a:lnTo>
                    <a:lnTo>
                      <a:pt x="71" y="224"/>
                    </a:lnTo>
                    <a:lnTo>
                      <a:pt x="71" y="224"/>
                    </a:lnTo>
                    <a:lnTo>
                      <a:pt x="76" y="224"/>
                    </a:lnTo>
                    <a:lnTo>
                      <a:pt x="76" y="224"/>
                    </a:lnTo>
                    <a:lnTo>
                      <a:pt x="81" y="224"/>
                    </a:lnTo>
                    <a:lnTo>
                      <a:pt x="81" y="224"/>
                    </a:lnTo>
                    <a:lnTo>
                      <a:pt x="81" y="224"/>
                    </a:lnTo>
                    <a:lnTo>
                      <a:pt x="86" y="224"/>
                    </a:lnTo>
                    <a:lnTo>
                      <a:pt x="86" y="224"/>
                    </a:lnTo>
                    <a:lnTo>
                      <a:pt x="91" y="229"/>
                    </a:lnTo>
                    <a:lnTo>
                      <a:pt x="91" y="229"/>
                    </a:lnTo>
                    <a:lnTo>
                      <a:pt x="91" y="229"/>
                    </a:lnTo>
                    <a:lnTo>
                      <a:pt x="91" y="229"/>
                    </a:lnTo>
                    <a:lnTo>
                      <a:pt x="96" y="229"/>
                    </a:lnTo>
                    <a:lnTo>
                      <a:pt x="96" y="229"/>
                    </a:lnTo>
                    <a:lnTo>
                      <a:pt x="96" y="229"/>
                    </a:lnTo>
                    <a:lnTo>
                      <a:pt x="96" y="229"/>
                    </a:lnTo>
                    <a:lnTo>
                      <a:pt x="96" y="229"/>
                    </a:lnTo>
                    <a:lnTo>
                      <a:pt x="96" y="234"/>
                    </a:lnTo>
                    <a:lnTo>
                      <a:pt x="96" y="234"/>
                    </a:lnTo>
                    <a:lnTo>
                      <a:pt x="96" y="234"/>
                    </a:lnTo>
                    <a:lnTo>
                      <a:pt x="7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1" name="Oval 100">
                <a:extLst>
                  <a:ext uri="{FF2B5EF4-FFF2-40B4-BE49-F238E27FC236}">
                    <a16:creationId xmlns:a16="http://schemas.microsoft.com/office/drawing/2014/main" id="{EF061A3C-F85B-99C8-21DA-38F255541CF5}"/>
                  </a:ext>
                </a:extLst>
              </p:cNvPr>
              <p:cNvSpPr>
                <a:spLocks noChangeArrowheads="1"/>
              </p:cNvSpPr>
              <p:nvPr/>
            </p:nvSpPr>
            <p:spPr bwMode="auto">
              <a:xfrm>
                <a:off x="3917" y="2070"/>
                <a:ext cx="259"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02" name="Freeform 736">
                <a:extLst>
                  <a:ext uri="{FF2B5EF4-FFF2-40B4-BE49-F238E27FC236}">
                    <a16:creationId xmlns:a16="http://schemas.microsoft.com/office/drawing/2014/main" id="{0301E8AC-1EB5-57C6-D28D-109C465EA88A}"/>
                  </a:ext>
                </a:extLst>
              </p:cNvPr>
              <p:cNvSpPr>
                <a:spLocks/>
              </p:cNvSpPr>
              <p:nvPr/>
            </p:nvSpPr>
            <p:spPr bwMode="auto">
              <a:xfrm>
                <a:off x="4049" y="2187"/>
                <a:ext cx="147" cy="122"/>
              </a:xfrm>
              <a:custGeom>
                <a:avLst/>
                <a:gdLst>
                  <a:gd name="T0" fmla="*/ 51 w 147"/>
                  <a:gd name="T1" fmla="*/ 5 h 122"/>
                  <a:gd name="T2" fmla="*/ 46 w 147"/>
                  <a:gd name="T3" fmla="*/ 0 h 122"/>
                  <a:gd name="T4" fmla="*/ 40 w 147"/>
                  <a:gd name="T5" fmla="*/ 0 h 122"/>
                  <a:gd name="T6" fmla="*/ 35 w 147"/>
                  <a:gd name="T7" fmla="*/ 0 h 122"/>
                  <a:gd name="T8" fmla="*/ 35 w 147"/>
                  <a:gd name="T9" fmla="*/ 0 h 122"/>
                  <a:gd name="T10" fmla="*/ 30 w 147"/>
                  <a:gd name="T11" fmla="*/ 0 h 122"/>
                  <a:gd name="T12" fmla="*/ 25 w 147"/>
                  <a:gd name="T13" fmla="*/ 0 h 122"/>
                  <a:gd name="T14" fmla="*/ 20 w 147"/>
                  <a:gd name="T15" fmla="*/ 5 h 122"/>
                  <a:gd name="T16" fmla="*/ 15 w 147"/>
                  <a:gd name="T17" fmla="*/ 5 h 122"/>
                  <a:gd name="T18" fmla="*/ 10 w 147"/>
                  <a:gd name="T19" fmla="*/ 10 h 122"/>
                  <a:gd name="T20" fmla="*/ 10 w 147"/>
                  <a:gd name="T21" fmla="*/ 10 h 122"/>
                  <a:gd name="T22" fmla="*/ 5 w 147"/>
                  <a:gd name="T23" fmla="*/ 15 h 122"/>
                  <a:gd name="T24" fmla="*/ 5 w 147"/>
                  <a:gd name="T25" fmla="*/ 20 h 122"/>
                  <a:gd name="T26" fmla="*/ 0 w 147"/>
                  <a:gd name="T27" fmla="*/ 26 h 122"/>
                  <a:gd name="T28" fmla="*/ 0 w 147"/>
                  <a:gd name="T29" fmla="*/ 31 h 122"/>
                  <a:gd name="T30" fmla="*/ 0 w 147"/>
                  <a:gd name="T31" fmla="*/ 36 h 122"/>
                  <a:gd name="T32" fmla="*/ 0 w 147"/>
                  <a:gd name="T33" fmla="*/ 41 h 122"/>
                  <a:gd name="T34" fmla="*/ 0 w 147"/>
                  <a:gd name="T35" fmla="*/ 46 h 122"/>
                  <a:gd name="T36" fmla="*/ 0 w 147"/>
                  <a:gd name="T37" fmla="*/ 46 h 122"/>
                  <a:gd name="T38" fmla="*/ 0 w 147"/>
                  <a:gd name="T39" fmla="*/ 51 h 122"/>
                  <a:gd name="T40" fmla="*/ 5 w 147"/>
                  <a:gd name="T41" fmla="*/ 56 h 122"/>
                  <a:gd name="T42" fmla="*/ 5 w 147"/>
                  <a:gd name="T43" fmla="*/ 61 h 122"/>
                  <a:gd name="T44" fmla="*/ 10 w 147"/>
                  <a:gd name="T45" fmla="*/ 66 h 122"/>
                  <a:gd name="T46" fmla="*/ 10 w 147"/>
                  <a:gd name="T47" fmla="*/ 66 h 122"/>
                  <a:gd name="T48" fmla="*/ 15 w 147"/>
                  <a:gd name="T49" fmla="*/ 71 h 122"/>
                  <a:gd name="T50" fmla="*/ 106 w 147"/>
                  <a:gd name="T51" fmla="*/ 122 h 122"/>
                  <a:gd name="T52" fmla="*/ 101 w 147"/>
                  <a:gd name="T53" fmla="*/ 122 h 122"/>
                  <a:gd name="T54" fmla="*/ 101 w 147"/>
                  <a:gd name="T55" fmla="*/ 117 h 122"/>
                  <a:gd name="T56" fmla="*/ 96 w 147"/>
                  <a:gd name="T57" fmla="*/ 112 h 122"/>
                  <a:gd name="T58" fmla="*/ 96 w 147"/>
                  <a:gd name="T59" fmla="*/ 107 h 122"/>
                  <a:gd name="T60" fmla="*/ 91 w 147"/>
                  <a:gd name="T61" fmla="*/ 107 h 122"/>
                  <a:gd name="T62" fmla="*/ 91 w 147"/>
                  <a:gd name="T63" fmla="*/ 102 h 122"/>
                  <a:gd name="T64" fmla="*/ 91 w 147"/>
                  <a:gd name="T65" fmla="*/ 97 h 122"/>
                  <a:gd name="T66" fmla="*/ 91 w 147"/>
                  <a:gd name="T67" fmla="*/ 92 h 122"/>
                  <a:gd name="T68" fmla="*/ 91 w 147"/>
                  <a:gd name="T69" fmla="*/ 86 h 122"/>
                  <a:gd name="T70" fmla="*/ 91 w 147"/>
                  <a:gd name="T71" fmla="*/ 81 h 122"/>
                  <a:gd name="T72" fmla="*/ 96 w 147"/>
                  <a:gd name="T73" fmla="*/ 76 h 122"/>
                  <a:gd name="T74" fmla="*/ 96 w 147"/>
                  <a:gd name="T75" fmla="*/ 71 h 122"/>
                  <a:gd name="T76" fmla="*/ 101 w 147"/>
                  <a:gd name="T77" fmla="*/ 66 h 122"/>
                  <a:gd name="T78" fmla="*/ 101 w 147"/>
                  <a:gd name="T79" fmla="*/ 66 h 122"/>
                  <a:gd name="T80" fmla="*/ 106 w 147"/>
                  <a:gd name="T81" fmla="*/ 61 h 122"/>
                  <a:gd name="T82" fmla="*/ 112 w 147"/>
                  <a:gd name="T83" fmla="*/ 61 h 122"/>
                  <a:gd name="T84" fmla="*/ 117 w 147"/>
                  <a:gd name="T85" fmla="*/ 56 h 122"/>
                  <a:gd name="T86" fmla="*/ 122 w 147"/>
                  <a:gd name="T87" fmla="*/ 56 h 122"/>
                  <a:gd name="T88" fmla="*/ 127 w 147"/>
                  <a:gd name="T89" fmla="*/ 56 h 122"/>
                  <a:gd name="T90" fmla="*/ 132 w 147"/>
                  <a:gd name="T91" fmla="*/ 56 h 122"/>
                  <a:gd name="T92" fmla="*/ 132 w 147"/>
                  <a:gd name="T93" fmla="*/ 56 h 122"/>
                  <a:gd name="T94" fmla="*/ 137 w 147"/>
                  <a:gd name="T95" fmla="*/ 56 h 122"/>
                  <a:gd name="T96" fmla="*/ 142 w 147"/>
                  <a:gd name="T97" fmla="*/ 56 h 122"/>
                  <a:gd name="T98" fmla="*/ 147 w 147"/>
                  <a:gd name="T99"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2">
                    <a:moveTo>
                      <a:pt x="51" y="5"/>
                    </a:moveTo>
                    <a:lnTo>
                      <a:pt x="51" y="5"/>
                    </a:lnTo>
                    <a:lnTo>
                      <a:pt x="51" y="5"/>
                    </a:lnTo>
                    <a:lnTo>
                      <a:pt x="46" y="0"/>
                    </a:lnTo>
                    <a:lnTo>
                      <a:pt x="46" y="0"/>
                    </a:lnTo>
                    <a:lnTo>
                      <a:pt x="40" y="0"/>
                    </a:lnTo>
                    <a:lnTo>
                      <a:pt x="40" y="0"/>
                    </a:lnTo>
                    <a:lnTo>
                      <a:pt x="35" y="0"/>
                    </a:lnTo>
                    <a:lnTo>
                      <a:pt x="35" y="0"/>
                    </a:lnTo>
                    <a:lnTo>
                      <a:pt x="35" y="0"/>
                    </a:lnTo>
                    <a:lnTo>
                      <a:pt x="30" y="0"/>
                    </a:lnTo>
                    <a:lnTo>
                      <a:pt x="30" y="0"/>
                    </a:lnTo>
                    <a:lnTo>
                      <a:pt x="25" y="0"/>
                    </a:lnTo>
                    <a:lnTo>
                      <a:pt x="25" y="0"/>
                    </a:lnTo>
                    <a:lnTo>
                      <a:pt x="20" y="5"/>
                    </a:lnTo>
                    <a:lnTo>
                      <a:pt x="20" y="5"/>
                    </a:lnTo>
                    <a:lnTo>
                      <a:pt x="20" y="5"/>
                    </a:lnTo>
                    <a:lnTo>
                      <a:pt x="15" y="5"/>
                    </a:lnTo>
                    <a:lnTo>
                      <a:pt x="15" y="10"/>
                    </a:lnTo>
                    <a:lnTo>
                      <a:pt x="10" y="10"/>
                    </a:lnTo>
                    <a:lnTo>
                      <a:pt x="10" y="10"/>
                    </a:lnTo>
                    <a:lnTo>
                      <a:pt x="10" y="10"/>
                    </a:lnTo>
                    <a:lnTo>
                      <a:pt x="5" y="15"/>
                    </a:lnTo>
                    <a:lnTo>
                      <a:pt x="5" y="15"/>
                    </a:lnTo>
                    <a:lnTo>
                      <a:pt x="5" y="20"/>
                    </a:lnTo>
                    <a:lnTo>
                      <a:pt x="5" y="20"/>
                    </a:lnTo>
                    <a:lnTo>
                      <a:pt x="0" y="20"/>
                    </a:lnTo>
                    <a:lnTo>
                      <a:pt x="0" y="26"/>
                    </a:lnTo>
                    <a:lnTo>
                      <a:pt x="0" y="26"/>
                    </a:lnTo>
                    <a:lnTo>
                      <a:pt x="0" y="31"/>
                    </a:lnTo>
                    <a:lnTo>
                      <a:pt x="0" y="31"/>
                    </a:lnTo>
                    <a:lnTo>
                      <a:pt x="0" y="36"/>
                    </a:lnTo>
                    <a:lnTo>
                      <a:pt x="0" y="36"/>
                    </a:lnTo>
                    <a:lnTo>
                      <a:pt x="0" y="41"/>
                    </a:lnTo>
                    <a:lnTo>
                      <a:pt x="0" y="41"/>
                    </a:lnTo>
                    <a:lnTo>
                      <a:pt x="0" y="46"/>
                    </a:lnTo>
                    <a:lnTo>
                      <a:pt x="0" y="46"/>
                    </a:lnTo>
                    <a:lnTo>
                      <a:pt x="0" y="46"/>
                    </a:lnTo>
                    <a:lnTo>
                      <a:pt x="0" y="51"/>
                    </a:lnTo>
                    <a:lnTo>
                      <a:pt x="0" y="51"/>
                    </a:lnTo>
                    <a:lnTo>
                      <a:pt x="0" y="56"/>
                    </a:lnTo>
                    <a:lnTo>
                      <a:pt x="5" y="56"/>
                    </a:lnTo>
                    <a:lnTo>
                      <a:pt x="5" y="61"/>
                    </a:lnTo>
                    <a:lnTo>
                      <a:pt x="5" y="61"/>
                    </a:lnTo>
                    <a:lnTo>
                      <a:pt x="5" y="61"/>
                    </a:lnTo>
                    <a:lnTo>
                      <a:pt x="10" y="66"/>
                    </a:lnTo>
                    <a:lnTo>
                      <a:pt x="10" y="66"/>
                    </a:lnTo>
                    <a:lnTo>
                      <a:pt x="10" y="66"/>
                    </a:lnTo>
                    <a:lnTo>
                      <a:pt x="15" y="66"/>
                    </a:lnTo>
                    <a:lnTo>
                      <a:pt x="15" y="71"/>
                    </a:lnTo>
                    <a:lnTo>
                      <a:pt x="112" y="122"/>
                    </a:lnTo>
                    <a:lnTo>
                      <a:pt x="106" y="122"/>
                    </a:lnTo>
                    <a:lnTo>
                      <a:pt x="106" y="122"/>
                    </a:lnTo>
                    <a:lnTo>
                      <a:pt x="101" y="122"/>
                    </a:lnTo>
                    <a:lnTo>
                      <a:pt x="101" y="117"/>
                    </a:lnTo>
                    <a:lnTo>
                      <a:pt x="101" y="117"/>
                    </a:lnTo>
                    <a:lnTo>
                      <a:pt x="96" y="117"/>
                    </a:lnTo>
                    <a:lnTo>
                      <a:pt x="96" y="112"/>
                    </a:lnTo>
                    <a:lnTo>
                      <a:pt x="96" y="112"/>
                    </a:lnTo>
                    <a:lnTo>
                      <a:pt x="96" y="107"/>
                    </a:lnTo>
                    <a:lnTo>
                      <a:pt x="96" y="107"/>
                    </a:lnTo>
                    <a:lnTo>
                      <a:pt x="91" y="107"/>
                    </a:lnTo>
                    <a:lnTo>
                      <a:pt x="91" y="102"/>
                    </a:lnTo>
                    <a:lnTo>
                      <a:pt x="91" y="102"/>
                    </a:lnTo>
                    <a:lnTo>
                      <a:pt x="91" y="97"/>
                    </a:lnTo>
                    <a:lnTo>
                      <a:pt x="91" y="97"/>
                    </a:lnTo>
                    <a:lnTo>
                      <a:pt x="91" y="92"/>
                    </a:lnTo>
                    <a:lnTo>
                      <a:pt x="91" y="92"/>
                    </a:lnTo>
                    <a:lnTo>
                      <a:pt x="91" y="86"/>
                    </a:lnTo>
                    <a:lnTo>
                      <a:pt x="91" y="86"/>
                    </a:lnTo>
                    <a:lnTo>
                      <a:pt x="91" y="81"/>
                    </a:lnTo>
                    <a:lnTo>
                      <a:pt x="91" y="81"/>
                    </a:lnTo>
                    <a:lnTo>
                      <a:pt x="96" y="81"/>
                    </a:lnTo>
                    <a:lnTo>
                      <a:pt x="96" y="76"/>
                    </a:lnTo>
                    <a:lnTo>
                      <a:pt x="96" y="76"/>
                    </a:lnTo>
                    <a:lnTo>
                      <a:pt x="96" y="71"/>
                    </a:lnTo>
                    <a:lnTo>
                      <a:pt x="101" y="71"/>
                    </a:lnTo>
                    <a:lnTo>
                      <a:pt x="101" y="66"/>
                    </a:lnTo>
                    <a:lnTo>
                      <a:pt x="101" y="66"/>
                    </a:lnTo>
                    <a:lnTo>
                      <a:pt x="101" y="66"/>
                    </a:lnTo>
                    <a:lnTo>
                      <a:pt x="106" y="61"/>
                    </a:lnTo>
                    <a:lnTo>
                      <a:pt x="106" y="61"/>
                    </a:lnTo>
                    <a:lnTo>
                      <a:pt x="112" y="61"/>
                    </a:lnTo>
                    <a:lnTo>
                      <a:pt x="112" y="61"/>
                    </a:lnTo>
                    <a:lnTo>
                      <a:pt x="112" y="56"/>
                    </a:lnTo>
                    <a:lnTo>
                      <a:pt x="117" y="56"/>
                    </a:lnTo>
                    <a:lnTo>
                      <a:pt x="117" y="56"/>
                    </a:lnTo>
                    <a:lnTo>
                      <a:pt x="122" y="56"/>
                    </a:lnTo>
                    <a:lnTo>
                      <a:pt x="122" y="56"/>
                    </a:lnTo>
                    <a:lnTo>
                      <a:pt x="127" y="56"/>
                    </a:lnTo>
                    <a:lnTo>
                      <a:pt x="127" y="56"/>
                    </a:lnTo>
                    <a:lnTo>
                      <a:pt x="132" y="56"/>
                    </a:lnTo>
                    <a:lnTo>
                      <a:pt x="132" y="56"/>
                    </a:lnTo>
                    <a:lnTo>
                      <a:pt x="132" y="56"/>
                    </a:lnTo>
                    <a:lnTo>
                      <a:pt x="137" y="56"/>
                    </a:lnTo>
                    <a:lnTo>
                      <a:pt x="137" y="56"/>
                    </a:lnTo>
                    <a:lnTo>
                      <a:pt x="142" y="56"/>
                    </a:lnTo>
                    <a:lnTo>
                      <a:pt x="142" y="56"/>
                    </a:lnTo>
                    <a:lnTo>
                      <a:pt x="147" y="56"/>
                    </a:lnTo>
                    <a:lnTo>
                      <a:pt x="147" y="56"/>
                    </a:lnTo>
                    <a:lnTo>
                      <a:pt x="5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3" name="Oval 102">
                <a:extLst>
                  <a:ext uri="{FF2B5EF4-FFF2-40B4-BE49-F238E27FC236}">
                    <a16:creationId xmlns:a16="http://schemas.microsoft.com/office/drawing/2014/main" id="{687262F0-3190-4CD7-9FF4-E82B82E22A78}"/>
                  </a:ext>
                </a:extLst>
              </p:cNvPr>
              <p:cNvSpPr>
                <a:spLocks noChangeArrowheads="1"/>
              </p:cNvSpPr>
              <p:nvPr/>
            </p:nvSpPr>
            <p:spPr bwMode="auto">
              <a:xfrm>
                <a:off x="2598" y="2959"/>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04" name="Freeform 738">
                <a:extLst>
                  <a:ext uri="{FF2B5EF4-FFF2-40B4-BE49-F238E27FC236}">
                    <a16:creationId xmlns:a16="http://schemas.microsoft.com/office/drawing/2014/main" id="{31713456-0C25-9E73-A42F-D1E6F0A1079B}"/>
                  </a:ext>
                </a:extLst>
              </p:cNvPr>
              <p:cNvSpPr>
                <a:spLocks/>
              </p:cNvSpPr>
              <p:nvPr/>
            </p:nvSpPr>
            <p:spPr bwMode="auto">
              <a:xfrm>
                <a:off x="2623" y="2964"/>
                <a:ext cx="91" cy="86"/>
              </a:xfrm>
              <a:custGeom>
                <a:avLst/>
                <a:gdLst>
                  <a:gd name="T0" fmla="*/ 26 w 91"/>
                  <a:gd name="T1" fmla="*/ 15 h 86"/>
                  <a:gd name="T2" fmla="*/ 20 w 91"/>
                  <a:gd name="T3" fmla="*/ 15 h 86"/>
                  <a:gd name="T4" fmla="*/ 15 w 91"/>
                  <a:gd name="T5" fmla="*/ 20 h 86"/>
                  <a:gd name="T6" fmla="*/ 15 w 91"/>
                  <a:gd name="T7" fmla="*/ 25 h 86"/>
                  <a:gd name="T8" fmla="*/ 10 w 91"/>
                  <a:gd name="T9" fmla="*/ 25 h 86"/>
                  <a:gd name="T10" fmla="*/ 5 w 91"/>
                  <a:gd name="T11" fmla="*/ 30 h 86"/>
                  <a:gd name="T12" fmla="*/ 5 w 91"/>
                  <a:gd name="T13" fmla="*/ 35 h 86"/>
                  <a:gd name="T14" fmla="*/ 5 w 91"/>
                  <a:gd name="T15" fmla="*/ 40 h 86"/>
                  <a:gd name="T16" fmla="*/ 0 w 91"/>
                  <a:gd name="T17" fmla="*/ 45 h 86"/>
                  <a:gd name="T18" fmla="*/ 0 w 91"/>
                  <a:gd name="T19" fmla="*/ 50 h 86"/>
                  <a:gd name="T20" fmla="*/ 0 w 91"/>
                  <a:gd name="T21" fmla="*/ 55 h 86"/>
                  <a:gd name="T22" fmla="*/ 5 w 91"/>
                  <a:gd name="T23" fmla="*/ 55 h 86"/>
                  <a:gd name="T24" fmla="*/ 5 w 91"/>
                  <a:gd name="T25" fmla="*/ 60 h 86"/>
                  <a:gd name="T26" fmla="*/ 5 w 91"/>
                  <a:gd name="T27" fmla="*/ 66 h 86"/>
                  <a:gd name="T28" fmla="*/ 10 w 91"/>
                  <a:gd name="T29" fmla="*/ 71 h 86"/>
                  <a:gd name="T30" fmla="*/ 10 w 91"/>
                  <a:gd name="T31" fmla="*/ 76 h 86"/>
                  <a:gd name="T32" fmla="*/ 15 w 91"/>
                  <a:gd name="T33" fmla="*/ 76 h 86"/>
                  <a:gd name="T34" fmla="*/ 20 w 91"/>
                  <a:gd name="T35" fmla="*/ 81 h 86"/>
                  <a:gd name="T36" fmla="*/ 20 w 91"/>
                  <a:gd name="T37" fmla="*/ 81 h 86"/>
                  <a:gd name="T38" fmla="*/ 26 w 91"/>
                  <a:gd name="T39" fmla="*/ 86 h 86"/>
                  <a:gd name="T40" fmla="*/ 31 w 91"/>
                  <a:gd name="T41" fmla="*/ 86 h 86"/>
                  <a:gd name="T42" fmla="*/ 36 w 91"/>
                  <a:gd name="T43" fmla="*/ 86 h 86"/>
                  <a:gd name="T44" fmla="*/ 41 w 91"/>
                  <a:gd name="T45" fmla="*/ 86 h 86"/>
                  <a:gd name="T46" fmla="*/ 46 w 91"/>
                  <a:gd name="T47" fmla="*/ 86 h 86"/>
                  <a:gd name="T48" fmla="*/ 51 w 91"/>
                  <a:gd name="T49" fmla="*/ 86 h 86"/>
                  <a:gd name="T50" fmla="*/ 86 w 91"/>
                  <a:gd name="T51" fmla="*/ 76 h 86"/>
                  <a:gd name="T52" fmla="*/ 81 w 91"/>
                  <a:gd name="T53" fmla="*/ 76 h 86"/>
                  <a:gd name="T54" fmla="*/ 81 w 91"/>
                  <a:gd name="T55" fmla="*/ 76 h 86"/>
                  <a:gd name="T56" fmla="*/ 76 w 91"/>
                  <a:gd name="T57" fmla="*/ 76 h 86"/>
                  <a:gd name="T58" fmla="*/ 71 w 91"/>
                  <a:gd name="T59" fmla="*/ 71 h 86"/>
                  <a:gd name="T60" fmla="*/ 66 w 91"/>
                  <a:gd name="T61" fmla="*/ 71 h 86"/>
                  <a:gd name="T62" fmla="*/ 61 w 91"/>
                  <a:gd name="T63" fmla="*/ 71 h 86"/>
                  <a:gd name="T64" fmla="*/ 56 w 91"/>
                  <a:gd name="T65" fmla="*/ 66 h 86"/>
                  <a:gd name="T66" fmla="*/ 51 w 91"/>
                  <a:gd name="T67" fmla="*/ 66 h 86"/>
                  <a:gd name="T68" fmla="*/ 51 w 91"/>
                  <a:gd name="T69" fmla="*/ 60 h 86"/>
                  <a:gd name="T70" fmla="*/ 46 w 91"/>
                  <a:gd name="T71" fmla="*/ 55 h 86"/>
                  <a:gd name="T72" fmla="*/ 46 w 91"/>
                  <a:gd name="T73" fmla="*/ 50 h 86"/>
                  <a:gd name="T74" fmla="*/ 41 w 91"/>
                  <a:gd name="T75" fmla="*/ 45 h 86"/>
                  <a:gd name="T76" fmla="*/ 41 w 91"/>
                  <a:gd name="T77" fmla="*/ 40 h 86"/>
                  <a:gd name="T78" fmla="*/ 41 w 91"/>
                  <a:gd name="T79" fmla="*/ 35 h 86"/>
                  <a:gd name="T80" fmla="*/ 41 w 91"/>
                  <a:gd name="T81" fmla="*/ 35 h 86"/>
                  <a:gd name="T82" fmla="*/ 41 w 91"/>
                  <a:gd name="T83" fmla="*/ 30 h 86"/>
                  <a:gd name="T84" fmla="*/ 46 w 91"/>
                  <a:gd name="T85" fmla="*/ 25 h 86"/>
                  <a:gd name="T86" fmla="*/ 46 w 91"/>
                  <a:gd name="T87" fmla="*/ 20 h 86"/>
                  <a:gd name="T88" fmla="*/ 46 w 91"/>
                  <a:gd name="T89" fmla="*/ 15 h 86"/>
                  <a:gd name="T90" fmla="*/ 51 w 91"/>
                  <a:gd name="T91" fmla="*/ 10 h 86"/>
                  <a:gd name="T92" fmla="*/ 56 w 91"/>
                  <a:gd name="T93" fmla="*/ 10 h 86"/>
                  <a:gd name="T94" fmla="*/ 56 w 91"/>
                  <a:gd name="T95" fmla="*/ 5 h 86"/>
                  <a:gd name="T96" fmla="*/ 61 w 91"/>
                  <a:gd name="T97" fmla="*/ 5 h 86"/>
                  <a:gd name="T98" fmla="*/ 66 w 91"/>
                  <a:gd name="T9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1" h="86">
                    <a:moveTo>
                      <a:pt x="26" y="15"/>
                    </a:moveTo>
                    <a:lnTo>
                      <a:pt x="26" y="15"/>
                    </a:lnTo>
                    <a:lnTo>
                      <a:pt x="20" y="15"/>
                    </a:lnTo>
                    <a:lnTo>
                      <a:pt x="20" y="15"/>
                    </a:lnTo>
                    <a:lnTo>
                      <a:pt x="20" y="20"/>
                    </a:lnTo>
                    <a:lnTo>
                      <a:pt x="15" y="20"/>
                    </a:lnTo>
                    <a:lnTo>
                      <a:pt x="15" y="20"/>
                    </a:lnTo>
                    <a:lnTo>
                      <a:pt x="15" y="25"/>
                    </a:lnTo>
                    <a:lnTo>
                      <a:pt x="10" y="25"/>
                    </a:lnTo>
                    <a:lnTo>
                      <a:pt x="10" y="25"/>
                    </a:lnTo>
                    <a:lnTo>
                      <a:pt x="10" y="30"/>
                    </a:lnTo>
                    <a:lnTo>
                      <a:pt x="5" y="30"/>
                    </a:lnTo>
                    <a:lnTo>
                      <a:pt x="5" y="30"/>
                    </a:lnTo>
                    <a:lnTo>
                      <a:pt x="5" y="35"/>
                    </a:lnTo>
                    <a:lnTo>
                      <a:pt x="5" y="35"/>
                    </a:lnTo>
                    <a:lnTo>
                      <a:pt x="5" y="40"/>
                    </a:lnTo>
                    <a:lnTo>
                      <a:pt x="5" y="40"/>
                    </a:lnTo>
                    <a:lnTo>
                      <a:pt x="0" y="45"/>
                    </a:lnTo>
                    <a:lnTo>
                      <a:pt x="0" y="45"/>
                    </a:lnTo>
                    <a:lnTo>
                      <a:pt x="0" y="50"/>
                    </a:lnTo>
                    <a:lnTo>
                      <a:pt x="0" y="50"/>
                    </a:lnTo>
                    <a:lnTo>
                      <a:pt x="0" y="55"/>
                    </a:lnTo>
                    <a:lnTo>
                      <a:pt x="0" y="55"/>
                    </a:lnTo>
                    <a:lnTo>
                      <a:pt x="5" y="55"/>
                    </a:lnTo>
                    <a:lnTo>
                      <a:pt x="5" y="60"/>
                    </a:lnTo>
                    <a:lnTo>
                      <a:pt x="5" y="60"/>
                    </a:lnTo>
                    <a:lnTo>
                      <a:pt x="5" y="66"/>
                    </a:lnTo>
                    <a:lnTo>
                      <a:pt x="5" y="66"/>
                    </a:lnTo>
                    <a:lnTo>
                      <a:pt x="5" y="71"/>
                    </a:lnTo>
                    <a:lnTo>
                      <a:pt x="10" y="71"/>
                    </a:lnTo>
                    <a:lnTo>
                      <a:pt x="10" y="71"/>
                    </a:lnTo>
                    <a:lnTo>
                      <a:pt x="10" y="76"/>
                    </a:lnTo>
                    <a:lnTo>
                      <a:pt x="15" y="76"/>
                    </a:lnTo>
                    <a:lnTo>
                      <a:pt x="15" y="76"/>
                    </a:lnTo>
                    <a:lnTo>
                      <a:pt x="15" y="81"/>
                    </a:lnTo>
                    <a:lnTo>
                      <a:pt x="20" y="81"/>
                    </a:lnTo>
                    <a:lnTo>
                      <a:pt x="20" y="81"/>
                    </a:lnTo>
                    <a:lnTo>
                      <a:pt x="20" y="81"/>
                    </a:lnTo>
                    <a:lnTo>
                      <a:pt x="26" y="86"/>
                    </a:lnTo>
                    <a:lnTo>
                      <a:pt x="26" y="86"/>
                    </a:lnTo>
                    <a:lnTo>
                      <a:pt x="31" y="86"/>
                    </a:lnTo>
                    <a:lnTo>
                      <a:pt x="31" y="86"/>
                    </a:lnTo>
                    <a:lnTo>
                      <a:pt x="36" y="86"/>
                    </a:lnTo>
                    <a:lnTo>
                      <a:pt x="36" y="86"/>
                    </a:lnTo>
                    <a:lnTo>
                      <a:pt x="41" y="86"/>
                    </a:lnTo>
                    <a:lnTo>
                      <a:pt x="41" y="86"/>
                    </a:lnTo>
                    <a:lnTo>
                      <a:pt x="46" y="86"/>
                    </a:lnTo>
                    <a:lnTo>
                      <a:pt x="46" y="86"/>
                    </a:lnTo>
                    <a:lnTo>
                      <a:pt x="46" y="86"/>
                    </a:lnTo>
                    <a:lnTo>
                      <a:pt x="51" y="86"/>
                    </a:lnTo>
                    <a:lnTo>
                      <a:pt x="91" y="71"/>
                    </a:lnTo>
                    <a:lnTo>
                      <a:pt x="86" y="76"/>
                    </a:lnTo>
                    <a:lnTo>
                      <a:pt x="86" y="76"/>
                    </a:lnTo>
                    <a:lnTo>
                      <a:pt x="81" y="76"/>
                    </a:lnTo>
                    <a:lnTo>
                      <a:pt x="81" y="76"/>
                    </a:lnTo>
                    <a:lnTo>
                      <a:pt x="81" y="76"/>
                    </a:lnTo>
                    <a:lnTo>
                      <a:pt x="76" y="76"/>
                    </a:lnTo>
                    <a:lnTo>
                      <a:pt x="76" y="76"/>
                    </a:lnTo>
                    <a:lnTo>
                      <a:pt x="71" y="76"/>
                    </a:lnTo>
                    <a:lnTo>
                      <a:pt x="71" y="71"/>
                    </a:lnTo>
                    <a:lnTo>
                      <a:pt x="66" y="71"/>
                    </a:lnTo>
                    <a:lnTo>
                      <a:pt x="66" y="71"/>
                    </a:lnTo>
                    <a:lnTo>
                      <a:pt x="61" y="71"/>
                    </a:lnTo>
                    <a:lnTo>
                      <a:pt x="61" y="71"/>
                    </a:lnTo>
                    <a:lnTo>
                      <a:pt x="56" y="71"/>
                    </a:lnTo>
                    <a:lnTo>
                      <a:pt x="56" y="66"/>
                    </a:lnTo>
                    <a:lnTo>
                      <a:pt x="56" y="66"/>
                    </a:lnTo>
                    <a:lnTo>
                      <a:pt x="51" y="66"/>
                    </a:lnTo>
                    <a:lnTo>
                      <a:pt x="51" y="60"/>
                    </a:lnTo>
                    <a:lnTo>
                      <a:pt x="51" y="60"/>
                    </a:lnTo>
                    <a:lnTo>
                      <a:pt x="46" y="60"/>
                    </a:lnTo>
                    <a:lnTo>
                      <a:pt x="46" y="55"/>
                    </a:lnTo>
                    <a:lnTo>
                      <a:pt x="46" y="55"/>
                    </a:lnTo>
                    <a:lnTo>
                      <a:pt x="46" y="50"/>
                    </a:lnTo>
                    <a:lnTo>
                      <a:pt x="46" y="50"/>
                    </a:lnTo>
                    <a:lnTo>
                      <a:pt x="41" y="45"/>
                    </a:lnTo>
                    <a:lnTo>
                      <a:pt x="41" y="45"/>
                    </a:lnTo>
                    <a:lnTo>
                      <a:pt x="41" y="40"/>
                    </a:lnTo>
                    <a:lnTo>
                      <a:pt x="41" y="40"/>
                    </a:lnTo>
                    <a:lnTo>
                      <a:pt x="41" y="35"/>
                    </a:lnTo>
                    <a:lnTo>
                      <a:pt x="41" y="35"/>
                    </a:lnTo>
                    <a:lnTo>
                      <a:pt x="41" y="35"/>
                    </a:lnTo>
                    <a:lnTo>
                      <a:pt x="41" y="30"/>
                    </a:lnTo>
                    <a:lnTo>
                      <a:pt x="41" y="30"/>
                    </a:lnTo>
                    <a:lnTo>
                      <a:pt x="41" y="25"/>
                    </a:lnTo>
                    <a:lnTo>
                      <a:pt x="46" y="25"/>
                    </a:lnTo>
                    <a:lnTo>
                      <a:pt x="46" y="20"/>
                    </a:lnTo>
                    <a:lnTo>
                      <a:pt x="46" y="20"/>
                    </a:lnTo>
                    <a:lnTo>
                      <a:pt x="46" y="15"/>
                    </a:lnTo>
                    <a:lnTo>
                      <a:pt x="46" y="15"/>
                    </a:lnTo>
                    <a:lnTo>
                      <a:pt x="51" y="15"/>
                    </a:lnTo>
                    <a:lnTo>
                      <a:pt x="51" y="10"/>
                    </a:lnTo>
                    <a:lnTo>
                      <a:pt x="51" y="10"/>
                    </a:lnTo>
                    <a:lnTo>
                      <a:pt x="56" y="10"/>
                    </a:lnTo>
                    <a:lnTo>
                      <a:pt x="56" y="5"/>
                    </a:lnTo>
                    <a:lnTo>
                      <a:pt x="56" y="5"/>
                    </a:lnTo>
                    <a:lnTo>
                      <a:pt x="61" y="5"/>
                    </a:lnTo>
                    <a:lnTo>
                      <a:pt x="61" y="5"/>
                    </a:lnTo>
                    <a:lnTo>
                      <a:pt x="66" y="0"/>
                    </a:lnTo>
                    <a:lnTo>
                      <a:pt x="66" y="0"/>
                    </a:lnTo>
                    <a:lnTo>
                      <a:pt x="26" y="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5" name="Oval 104">
                <a:extLst>
                  <a:ext uri="{FF2B5EF4-FFF2-40B4-BE49-F238E27FC236}">
                    <a16:creationId xmlns:a16="http://schemas.microsoft.com/office/drawing/2014/main" id="{6AF8CBA0-0548-8103-620A-52E25B4AE7E3}"/>
                  </a:ext>
                </a:extLst>
              </p:cNvPr>
              <p:cNvSpPr>
                <a:spLocks noChangeArrowheads="1"/>
              </p:cNvSpPr>
              <p:nvPr/>
            </p:nvSpPr>
            <p:spPr bwMode="auto">
              <a:xfrm>
                <a:off x="1832" y="442"/>
                <a:ext cx="258" cy="258"/>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06" name="Freeform 740">
                <a:extLst>
                  <a:ext uri="{FF2B5EF4-FFF2-40B4-BE49-F238E27FC236}">
                    <a16:creationId xmlns:a16="http://schemas.microsoft.com/office/drawing/2014/main" id="{77333639-D1F4-5097-F071-9FF617967CA6}"/>
                  </a:ext>
                </a:extLst>
              </p:cNvPr>
              <p:cNvSpPr>
                <a:spLocks/>
              </p:cNvSpPr>
              <p:nvPr/>
            </p:nvSpPr>
            <p:spPr bwMode="auto">
              <a:xfrm>
                <a:off x="2085" y="543"/>
                <a:ext cx="335" cy="86"/>
              </a:xfrm>
              <a:custGeom>
                <a:avLst/>
                <a:gdLst>
                  <a:gd name="T0" fmla="*/ 5 w 335"/>
                  <a:gd name="T1" fmla="*/ 0 h 86"/>
                  <a:gd name="T2" fmla="*/ 5 w 335"/>
                  <a:gd name="T3" fmla="*/ 0 h 86"/>
                  <a:gd name="T4" fmla="*/ 5 w 335"/>
                  <a:gd name="T5" fmla="*/ 0 h 86"/>
                  <a:gd name="T6" fmla="*/ 5 w 335"/>
                  <a:gd name="T7" fmla="*/ 0 h 86"/>
                  <a:gd name="T8" fmla="*/ 5 w 335"/>
                  <a:gd name="T9" fmla="*/ 5 h 86"/>
                  <a:gd name="T10" fmla="*/ 5 w 335"/>
                  <a:gd name="T11" fmla="*/ 5 h 86"/>
                  <a:gd name="T12" fmla="*/ 5 w 335"/>
                  <a:gd name="T13" fmla="*/ 10 h 86"/>
                  <a:gd name="T14" fmla="*/ 5 w 335"/>
                  <a:gd name="T15" fmla="*/ 15 h 86"/>
                  <a:gd name="T16" fmla="*/ 5 w 335"/>
                  <a:gd name="T17" fmla="*/ 20 h 86"/>
                  <a:gd name="T18" fmla="*/ 5 w 335"/>
                  <a:gd name="T19" fmla="*/ 25 h 86"/>
                  <a:gd name="T20" fmla="*/ 0 w 335"/>
                  <a:gd name="T21" fmla="*/ 25 h 86"/>
                  <a:gd name="T22" fmla="*/ 0 w 335"/>
                  <a:gd name="T23" fmla="*/ 30 h 86"/>
                  <a:gd name="T24" fmla="*/ 0 w 335"/>
                  <a:gd name="T25" fmla="*/ 36 h 86"/>
                  <a:gd name="T26" fmla="*/ 0 w 335"/>
                  <a:gd name="T27" fmla="*/ 41 h 86"/>
                  <a:gd name="T28" fmla="*/ 0 w 335"/>
                  <a:gd name="T29" fmla="*/ 46 h 86"/>
                  <a:gd name="T30" fmla="*/ 0 w 335"/>
                  <a:gd name="T31" fmla="*/ 51 h 86"/>
                  <a:gd name="T32" fmla="*/ 0 w 335"/>
                  <a:gd name="T33" fmla="*/ 56 h 86"/>
                  <a:gd name="T34" fmla="*/ 0 w 335"/>
                  <a:gd name="T35" fmla="*/ 61 h 86"/>
                  <a:gd name="T36" fmla="*/ 0 w 335"/>
                  <a:gd name="T37" fmla="*/ 61 h 86"/>
                  <a:gd name="T38" fmla="*/ 0 w 335"/>
                  <a:gd name="T39" fmla="*/ 66 h 86"/>
                  <a:gd name="T40" fmla="*/ 0 w 335"/>
                  <a:gd name="T41" fmla="*/ 71 h 86"/>
                  <a:gd name="T42" fmla="*/ 0 w 335"/>
                  <a:gd name="T43" fmla="*/ 71 h 86"/>
                  <a:gd name="T44" fmla="*/ 0 w 335"/>
                  <a:gd name="T45" fmla="*/ 71 h 86"/>
                  <a:gd name="T46" fmla="*/ 0 w 335"/>
                  <a:gd name="T47" fmla="*/ 71 h 86"/>
                  <a:gd name="T48" fmla="*/ 0 w 335"/>
                  <a:gd name="T49" fmla="*/ 76 h 86"/>
                  <a:gd name="T50" fmla="*/ 330 w 335"/>
                  <a:gd name="T51" fmla="*/ 86 h 86"/>
                  <a:gd name="T52" fmla="*/ 330 w 335"/>
                  <a:gd name="T53" fmla="*/ 86 h 86"/>
                  <a:gd name="T54" fmla="*/ 330 w 335"/>
                  <a:gd name="T55" fmla="*/ 86 h 86"/>
                  <a:gd name="T56" fmla="*/ 330 w 335"/>
                  <a:gd name="T57" fmla="*/ 81 h 86"/>
                  <a:gd name="T58" fmla="*/ 330 w 335"/>
                  <a:gd name="T59" fmla="*/ 81 h 86"/>
                  <a:gd name="T60" fmla="*/ 330 w 335"/>
                  <a:gd name="T61" fmla="*/ 76 h 86"/>
                  <a:gd name="T62" fmla="*/ 330 w 335"/>
                  <a:gd name="T63" fmla="*/ 76 h 86"/>
                  <a:gd name="T64" fmla="*/ 330 w 335"/>
                  <a:gd name="T65" fmla="*/ 71 h 86"/>
                  <a:gd name="T66" fmla="*/ 330 w 335"/>
                  <a:gd name="T67" fmla="*/ 66 h 86"/>
                  <a:gd name="T68" fmla="*/ 330 w 335"/>
                  <a:gd name="T69" fmla="*/ 61 h 86"/>
                  <a:gd name="T70" fmla="*/ 330 w 335"/>
                  <a:gd name="T71" fmla="*/ 56 h 86"/>
                  <a:gd name="T72" fmla="*/ 330 w 335"/>
                  <a:gd name="T73" fmla="*/ 51 h 86"/>
                  <a:gd name="T74" fmla="*/ 330 w 335"/>
                  <a:gd name="T75" fmla="*/ 46 h 86"/>
                  <a:gd name="T76" fmla="*/ 330 w 335"/>
                  <a:gd name="T77" fmla="*/ 41 h 86"/>
                  <a:gd name="T78" fmla="*/ 330 w 335"/>
                  <a:gd name="T79" fmla="*/ 41 h 86"/>
                  <a:gd name="T80" fmla="*/ 335 w 335"/>
                  <a:gd name="T81" fmla="*/ 36 h 86"/>
                  <a:gd name="T82" fmla="*/ 335 w 335"/>
                  <a:gd name="T83" fmla="*/ 30 h 86"/>
                  <a:gd name="T84" fmla="*/ 335 w 335"/>
                  <a:gd name="T85" fmla="*/ 25 h 86"/>
                  <a:gd name="T86" fmla="*/ 335 w 335"/>
                  <a:gd name="T87" fmla="*/ 20 h 86"/>
                  <a:gd name="T88" fmla="*/ 335 w 335"/>
                  <a:gd name="T89" fmla="*/ 20 h 86"/>
                  <a:gd name="T90" fmla="*/ 335 w 335"/>
                  <a:gd name="T91" fmla="*/ 15 h 86"/>
                  <a:gd name="T92" fmla="*/ 335 w 335"/>
                  <a:gd name="T93" fmla="*/ 15 h 86"/>
                  <a:gd name="T94" fmla="*/ 335 w 335"/>
                  <a:gd name="T95" fmla="*/ 10 h 86"/>
                  <a:gd name="T96" fmla="*/ 335 w 335"/>
                  <a:gd name="T97" fmla="*/ 10 h 86"/>
                  <a:gd name="T98" fmla="*/ 335 w 335"/>
                  <a:gd name="T99" fmla="*/ 1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 h="86">
                    <a:moveTo>
                      <a:pt x="5" y="0"/>
                    </a:moveTo>
                    <a:lnTo>
                      <a:pt x="5" y="0"/>
                    </a:lnTo>
                    <a:lnTo>
                      <a:pt x="5" y="0"/>
                    </a:lnTo>
                    <a:lnTo>
                      <a:pt x="5" y="0"/>
                    </a:lnTo>
                    <a:lnTo>
                      <a:pt x="5" y="0"/>
                    </a:lnTo>
                    <a:lnTo>
                      <a:pt x="5" y="0"/>
                    </a:lnTo>
                    <a:lnTo>
                      <a:pt x="5" y="0"/>
                    </a:lnTo>
                    <a:lnTo>
                      <a:pt x="5" y="0"/>
                    </a:lnTo>
                    <a:lnTo>
                      <a:pt x="5" y="5"/>
                    </a:lnTo>
                    <a:lnTo>
                      <a:pt x="5" y="5"/>
                    </a:lnTo>
                    <a:lnTo>
                      <a:pt x="5" y="5"/>
                    </a:lnTo>
                    <a:lnTo>
                      <a:pt x="5" y="5"/>
                    </a:lnTo>
                    <a:lnTo>
                      <a:pt x="5" y="10"/>
                    </a:lnTo>
                    <a:lnTo>
                      <a:pt x="5" y="10"/>
                    </a:lnTo>
                    <a:lnTo>
                      <a:pt x="5" y="10"/>
                    </a:lnTo>
                    <a:lnTo>
                      <a:pt x="5" y="15"/>
                    </a:lnTo>
                    <a:lnTo>
                      <a:pt x="5" y="15"/>
                    </a:lnTo>
                    <a:lnTo>
                      <a:pt x="5" y="20"/>
                    </a:lnTo>
                    <a:lnTo>
                      <a:pt x="5" y="20"/>
                    </a:lnTo>
                    <a:lnTo>
                      <a:pt x="5" y="25"/>
                    </a:lnTo>
                    <a:lnTo>
                      <a:pt x="0" y="25"/>
                    </a:lnTo>
                    <a:lnTo>
                      <a:pt x="0" y="25"/>
                    </a:lnTo>
                    <a:lnTo>
                      <a:pt x="0" y="30"/>
                    </a:lnTo>
                    <a:lnTo>
                      <a:pt x="0" y="30"/>
                    </a:lnTo>
                    <a:lnTo>
                      <a:pt x="0" y="36"/>
                    </a:lnTo>
                    <a:lnTo>
                      <a:pt x="0" y="36"/>
                    </a:lnTo>
                    <a:lnTo>
                      <a:pt x="0" y="41"/>
                    </a:lnTo>
                    <a:lnTo>
                      <a:pt x="0" y="41"/>
                    </a:lnTo>
                    <a:lnTo>
                      <a:pt x="0" y="46"/>
                    </a:lnTo>
                    <a:lnTo>
                      <a:pt x="0" y="46"/>
                    </a:lnTo>
                    <a:lnTo>
                      <a:pt x="0" y="51"/>
                    </a:lnTo>
                    <a:lnTo>
                      <a:pt x="0" y="51"/>
                    </a:lnTo>
                    <a:lnTo>
                      <a:pt x="0" y="56"/>
                    </a:lnTo>
                    <a:lnTo>
                      <a:pt x="0" y="56"/>
                    </a:lnTo>
                    <a:lnTo>
                      <a:pt x="0" y="56"/>
                    </a:lnTo>
                    <a:lnTo>
                      <a:pt x="0" y="61"/>
                    </a:lnTo>
                    <a:lnTo>
                      <a:pt x="0" y="61"/>
                    </a:lnTo>
                    <a:lnTo>
                      <a:pt x="0" y="61"/>
                    </a:lnTo>
                    <a:lnTo>
                      <a:pt x="0" y="66"/>
                    </a:lnTo>
                    <a:lnTo>
                      <a:pt x="0" y="66"/>
                    </a:lnTo>
                    <a:lnTo>
                      <a:pt x="0" y="66"/>
                    </a:lnTo>
                    <a:lnTo>
                      <a:pt x="0" y="71"/>
                    </a:lnTo>
                    <a:lnTo>
                      <a:pt x="0" y="71"/>
                    </a:lnTo>
                    <a:lnTo>
                      <a:pt x="0" y="71"/>
                    </a:lnTo>
                    <a:lnTo>
                      <a:pt x="0" y="71"/>
                    </a:lnTo>
                    <a:lnTo>
                      <a:pt x="0" y="71"/>
                    </a:lnTo>
                    <a:lnTo>
                      <a:pt x="0" y="71"/>
                    </a:lnTo>
                    <a:lnTo>
                      <a:pt x="0" y="71"/>
                    </a:lnTo>
                    <a:lnTo>
                      <a:pt x="0" y="76"/>
                    </a:lnTo>
                    <a:lnTo>
                      <a:pt x="0" y="76"/>
                    </a:lnTo>
                    <a:lnTo>
                      <a:pt x="330" y="86"/>
                    </a:lnTo>
                    <a:lnTo>
                      <a:pt x="330" y="86"/>
                    </a:lnTo>
                    <a:lnTo>
                      <a:pt x="330" y="86"/>
                    </a:lnTo>
                    <a:lnTo>
                      <a:pt x="330" y="86"/>
                    </a:lnTo>
                    <a:lnTo>
                      <a:pt x="330" y="86"/>
                    </a:lnTo>
                    <a:lnTo>
                      <a:pt x="330" y="86"/>
                    </a:lnTo>
                    <a:lnTo>
                      <a:pt x="330" y="86"/>
                    </a:lnTo>
                    <a:lnTo>
                      <a:pt x="330" y="81"/>
                    </a:lnTo>
                    <a:lnTo>
                      <a:pt x="330" y="81"/>
                    </a:lnTo>
                    <a:lnTo>
                      <a:pt x="330" y="81"/>
                    </a:lnTo>
                    <a:lnTo>
                      <a:pt x="330" y="81"/>
                    </a:lnTo>
                    <a:lnTo>
                      <a:pt x="330" y="76"/>
                    </a:lnTo>
                    <a:lnTo>
                      <a:pt x="330" y="76"/>
                    </a:lnTo>
                    <a:lnTo>
                      <a:pt x="330" y="76"/>
                    </a:lnTo>
                    <a:lnTo>
                      <a:pt x="330" y="71"/>
                    </a:lnTo>
                    <a:lnTo>
                      <a:pt x="330" y="71"/>
                    </a:lnTo>
                    <a:lnTo>
                      <a:pt x="330" y="71"/>
                    </a:lnTo>
                    <a:lnTo>
                      <a:pt x="330" y="66"/>
                    </a:lnTo>
                    <a:lnTo>
                      <a:pt x="330" y="66"/>
                    </a:lnTo>
                    <a:lnTo>
                      <a:pt x="330" y="61"/>
                    </a:lnTo>
                    <a:lnTo>
                      <a:pt x="330" y="61"/>
                    </a:lnTo>
                    <a:lnTo>
                      <a:pt x="330" y="56"/>
                    </a:lnTo>
                    <a:lnTo>
                      <a:pt x="330" y="56"/>
                    </a:lnTo>
                    <a:lnTo>
                      <a:pt x="330" y="51"/>
                    </a:lnTo>
                    <a:lnTo>
                      <a:pt x="330" y="51"/>
                    </a:lnTo>
                    <a:lnTo>
                      <a:pt x="330" y="46"/>
                    </a:lnTo>
                    <a:lnTo>
                      <a:pt x="330" y="46"/>
                    </a:lnTo>
                    <a:lnTo>
                      <a:pt x="330" y="41"/>
                    </a:lnTo>
                    <a:lnTo>
                      <a:pt x="330" y="41"/>
                    </a:lnTo>
                    <a:lnTo>
                      <a:pt x="330" y="41"/>
                    </a:lnTo>
                    <a:lnTo>
                      <a:pt x="330" y="36"/>
                    </a:lnTo>
                    <a:lnTo>
                      <a:pt x="335" y="36"/>
                    </a:lnTo>
                    <a:lnTo>
                      <a:pt x="335" y="30"/>
                    </a:lnTo>
                    <a:lnTo>
                      <a:pt x="335" y="30"/>
                    </a:lnTo>
                    <a:lnTo>
                      <a:pt x="335" y="25"/>
                    </a:lnTo>
                    <a:lnTo>
                      <a:pt x="335" y="25"/>
                    </a:lnTo>
                    <a:lnTo>
                      <a:pt x="335" y="25"/>
                    </a:lnTo>
                    <a:lnTo>
                      <a:pt x="335" y="20"/>
                    </a:lnTo>
                    <a:lnTo>
                      <a:pt x="335" y="20"/>
                    </a:lnTo>
                    <a:lnTo>
                      <a:pt x="335" y="20"/>
                    </a:lnTo>
                    <a:lnTo>
                      <a:pt x="335" y="15"/>
                    </a:lnTo>
                    <a:lnTo>
                      <a:pt x="335" y="15"/>
                    </a:lnTo>
                    <a:lnTo>
                      <a:pt x="335" y="15"/>
                    </a:lnTo>
                    <a:lnTo>
                      <a:pt x="335" y="15"/>
                    </a:lnTo>
                    <a:lnTo>
                      <a:pt x="335" y="15"/>
                    </a:lnTo>
                    <a:lnTo>
                      <a:pt x="335" y="10"/>
                    </a:lnTo>
                    <a:lnTo>
                      <a:pt x="335" y="10"/>
                    </a:lnTo>
                    <a:lnTo>
                      <a:pt x="335" y="10"/>
                    </a:lnTo>
                    <a:lnTo>
                      <a:pt x="335" y="10"/>
                    </a:lnTo>
                    <a:lnTo>
                      <a:pt x="335" y="10"/>
                    </a:lnTo>
                    <a:lnTo>
                      <a:pt x="5"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7" name="Freeform 741">
                <a:extLst>
                  <a:ext uri="{FF2B5EF4-FFF2-40B4-BE49-F238E27FC236}">
                    <a16:creationId xmlns:a16="http://schemas.microsoft.com/office/drawing/2014/main" id="{9488DB9C-F672-9E06-6B05-936F0FB84C6A}"/>
                  </a:ext>
                </a:extLst>
              </p:cNvPr>
              <p:cNvSpPr>
                <a:spLocks/>
              </p:cNvSpPr>
              <p:nvPr/>
            </p:nvSpPr>
            <p:spPr bwMode="auto">
              <a:xfrm>
                <a:off x="1685" y="594"/>
                <a:ext cx="243" cy="213"/>
              </a:xfrm>
              <a:custGeom>
                <a:avLst/>
                <a:gdLst>
                  <a:gd name="T0" fmla="*/ 238 w 243"/>
                  <a:gd name="T1" fmla="*/ 61 h 213"/>
                  <a:gd name="T2" fmla="*/ 243 w 243"/>
                  <a:gd name="T3" fmla="*/ 61 h 213"/>
                  <a:gd name="T4" fmla="*/ 243 w 243"/>
                  <a:gd name="T5" fmla="*/ 56 h 213"/>
                  <a:gd name="T6" fmla="*/ 243 w 243"/>
                  <a:gd name="T7" fmla="*/ 51 h 213"/>
                  <a:gd name="T8" fmla="*/ 243 w 243"/>
                  <a:gd name="T9" fmla="*/ 51 h 213"/>
                  <a:gd name="T10" fmla="*/ 243 w 243"/>
                  <a:gd name="T11" fmla="*/ 45 h 213"/>
                  <a:gd name="T12" fmla="*/ 243 w 243"/>
                  <a:gd name="T13" fmla="*/ 40 h 213"/>
                  <a:gd name="T14" fmla="*/ 243 w 243"/>
                  <a:gd name="T15" fmla="*/ 35 h 213"/>
                  <a:gd name="T16" fmla="*/ 243 w 243"/>
                  <a:gd name="T17" fmla="*/ 30 h 213"/>
                  <a:gd name="T18" fmla="*/ 243 w 243"/>
                  <a:gd name="T19" fmla="*/ 25 h 213"/>
                  <a:gd name="T20" fmla="*/ 238 w 243"/>
                  <a:gd name="T21" fmla="*/ 25 h 213"/>
                  <a:gd name="T22" fmla="*/ 238 w 243"/>
                  <a:gd name="T23" fmla="*/ 20 h 213"/>
                  <a:gd name="T24" fmla="*/ 233 w 243"/>
                  <a:gd name="T25" fmla="*/ 15 h 213"/>
                  <a:gd name="T26" fmla="*/ 233 w 243"/>
                  <a:gd name="T27" fmla="*/ 10 h 213"/>
                  <a:gd name="T28" fmla="*/ 228 w 243"/>
                  <a:gd name="T29" fmla="*/ 10 h 213"/>
                  <a:gd name="T30" fmla="*/ 223 w 243"/>
                  <a:gd name="T31" fmla="*/ 5 h 213"/>
                  <a:gd name="T32" fmla="*/ 218 w 243"/>
                  <a:gd name="T33" fmla="*/ 5 h 213"/>
                  <a:gd name="T34" fmla="*/ 218 w 243"/>
                  <a:gd name="T35" fmla="*/ 0 h 213"/>
                  <a:gd name="T36" fmla="*/ 213 w 243"/>
                  <a:gd name="T37" fmla="*/ 0 h 213"/>
                  <a:gd name="T38" fmla="*/ 208 w 243"/>
                  <a:gd name="T39" fmla="*/ 0 h 213"/>
                  <a:gd name="T40" fmla="*/ 202 w 243"/>
                  <a:gd name="T41" fmla="*/ 0 h 213"/>
                  <a:gd name="T42" fmla="*/ 197 w 243"/>
                  <a:gd name="T43" fmla="*/ 0 h 213"/>
                  <a:gd name="T44" fmla="*/ 197 w 243"/>
                  <a:gd name="T45" fmla="*/ 0 h 213"/>
                  <a:gd name="T46" fmla="*/ 192 w 243"/>
                  <a:gd name="T47" fmla="*/ 0 h 213"/>
                  <a:gd name="T48" fmla="*/ 187 w 243"/>
                  <a:gd name="T49" fmla="*/ 5 h 213"/>
                  <a:gd name="T50" fmla="*/ 0 w 243"/>
                  <a:gd name="T51" fmla="*/ 152 h 213"/>
                  <a:gd name="T52" fmla="*/ 5 w 243"/>
                  <a:gd name="T53" fmla="*/ 152 h 213"/>
                  <a:gd name="T54" fmla="*/ 5 w 243"/>
                  <a:gd name="T55" fmla="*/ 152 h 213"/>
                  <a:gd name="T56" fmla="*/ 10 w 243"/>
                  <a:gd name="T57" fmla="*/ 152 h 213"/>
                  <a:gd name="T58" fmla="*/ 15 w 243"/>
                  <a:gd name="T59" fmla="*/ 152 h 213"/>
                  <a:gd name="T60" fmla="*/ 20 w 243"/>
                  <a:gd name="T61" fmla="*/ 152 h 213"/>
                  <a:gd name="T62" fmla="*/ 25 w 243"/>
                  <a:gd name="T63" fmla="*/ 152 h 213"/>
                  <a:gd name="T64" fmla="*/ 25 w 243"/>
                  <a:gd name="T65" fmla="*/ 152 h 213"/>
                  <a:gd name="T66" fmla="*/ 30 w 243"/>
                  <a:gd name="T67" fmla="*/ 157 h 213"/>
                  <a:gd name="T68" fmla="*/ 35 w 243"/>
                  <a:gd name="T69" fmla="*/ 157 h 213"/>
                  <a:gd name="T70" fmla="*/ 40 w 243"/>
                  <a:gd name="T71" fmla="*/ 162 h 213"/>
                  <a:gd name="T72" fmla="*/ 40 w 243"/>
                  <a:gd name="T73" fmla="*/ 162 h 213"/>
                  <a:gd name="T74" fmla="*/ 45 w 243"/>
                  <a:gd name="T75" fmla="*/ 167 h 213"/>
                  <a:gd name="T76" fmla="*/ 50 w 243"/>
                  <a:gd name="T77" fmla="*/ 172 h 213"/>
                  <a:gd name="T78" fmla="*/ 50 w 243"/>
                  <a:gd name="T79" fmla="*/ 177 h 213"/>
                  <a:gd name="T80" fmla="*/ 50 w 243"/>
                  <a:gd name="T81" fmla="*/ 182 h 213"/>
                  <a:gd name="T82" fmla="*/ 55 w 243"/>
                  <a:gd name="T83" fmla="*/ 188 h 213"/>
                  <a:gd name="T84" fmla="*/ 55 w 243"/>
                  <a:gd name="T85" fmla="*/ 188 h 213"/>
                  <a:gd name="T86" fmla="*/ 55 w 243"/>
                  <a:gd name="T87" fmla="*/ 193 h 213"/>
                  <a:gd name="T88" fmla="*/ 55 w 243"/>
                  <a:gd name="T89" fmla="*/ 198 h 213"/>
                  <a:gd name="T90" fmla="*/ 55 w 243"/>
                  <a:gd name="T91" fmla="*/ 203 h 213"/>
                  <a:gd name="T92" fmla="*/ 55 w 243"/>
                  <a:gd name="T93" fmla="*/ 208 h 213"/>
                  <a:gd name="T94" fmla="*/ 50 w 243"/>
                  <a:gd name="T95" fmla="*/ 208 h 213"/>
                  <a:gd name="T96" fmla="*/ 50 w 243"/>
                  <a:gd name="T97" fmla="*/ 213 h 213"/>
                  <a:gd name="T98" fmla="*/ 45 w 243"/>
                  <a:gd name="T99"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3" h="213">
                    <a:moveTo>
                      <a:pt x="238" y="61"/>
                    </a:moveTo>
                    <a:lnTo>
                      <a:pt x="238" y="61"/>
                    </a:lnTo>
                    <a:lnTo>
                      <a:pt x="238" y="61"/>
                    </a:lnTo>
                    <a:lnTo>
                      <a:pt x="243" y="61"/>
                    </a:lnTo>
                    <a:lnTo>
                      <a:pt x="243" y="56"/>
                    </a:lnTo>
                    <a:lnTo>
                      <a:pt x="243" y="56"/>
                    </a:lnTo>
                    <a:lnTo>
                      <a:pt x="243" y="56"/>
                    </a:lnTo>
                    <a:lnTo>
                      <a:pt x="243" y="51"/>
                    </a:lnTo>
                    <a:lnTo>
                      <a:pt x="243" y="51"/>
                    </a:lnTo>
                    <a:lnTo>
                      <a:pt x="243" y="51"/>
                    </a:lnTo>
                    <a:lnTo>
                      <a:pt x="243" y="45"/>
                    </a:lnTo>
                    <a:lnTo>
                      <a:pt x="243" y="45"/>
                    </a:lnTo>
                    <a:lnTo>
                      <a:pt x="243" y="40"/>
                    </a:lnTo>
                    <a:lnTo>
                      <a:pt x="243" y="40"/>
                    </a:lnTo>
                    <a:lnTo>
                      <a:pt x="243" y="40"/>
                    </a:lnTo>
                    <a:lnTo>
                      <a:pt x="243" y="35"/>
                    </a:lnTo>
                    <a:lnTo>
                      <a:pt x="243" y="35"/>
                    </a:lnTo>
                    <a:lnTo>
                      <a:pt x="243" y="30"/>
                    </a:lnTo>
                    <a:lnTo>
                      <a:pt x="243" y="30"/>
                    </a:lnTo>
                    <a:lnTo>
                      <a:pt x="243" y="25"/>
                    </a:lnTo>
                    <a:lnTo>
                      <a:pt x="243" y="25"/>
                    </a:lnTo>
                    <a:lnTo>
                      <a:pt x="238" y="25"/>
                    </a:lnTo>
                    <a:lnTo>
                      <a:pt x="238" y="20"/>
                    </a:lnTo>
                    <a:lnTo>
                      <a:pt x="238" y="20"/>
                    </a:lnTo>
                    <a:lnTo>
                      <a:pt x="238" y="15"/>
                    </a:lnTo>
                    <a:lnTo>
                      <a:pt x="233" y="15"/>
                    </a:lnTo>
                    <a:lnTo>
                      <a:pt x="233" y="15"/>
                    </a:lnTo>
                    <a:lnTo>
                      <a:pt x="233" y="10"/>
                    </a:lnTo>
                    <a:lnTo>
                      <a:pt x="228" y="10"/>
                    </a:lnTo>
                    <a:lnTo>
                      <a:pt x="228" y="10"/>
                    </a:lnTo>
                    <a:lnTo>
                      <a:pt x="223" y="5"/>
                    </a:lnTo>
                    <a:lnTo>
                      <a:pt x="223" y="5"/>
                    </a:lnTo>
                    <a:lnTo>
                      <a:pt x="223" y="5"/>
                    </a:lnTo>
                    <a:lnTo>
                      <a:pt x="218" y="5"/>
                    </a:lnTo>
                    <a:lnTo>
                      <a:pt x="218" y="0"/>
                    </a:lnTo>
                    <a:lnTo>
                      <a:pt x="218" y="0"/>
                    </a:lnTo>
                    <a:lnTo>
                      <a:pt x="213" y="0"/>
                    </a:lnTo>
                    <a:lnTo>
                      <a:pt x="213" y="0"/>
                    </a:lnTo>
                    <a:lnTo>
                      <a:pt x="208" y="0"/>
                    </a:lnTo>
                    <a:lnTo>
                      <a:pt x="208" y="0"/>
                    </a:lnTo>
                    <a:lnTo>
                      <a:pt x="208" y="0"/>
                    </a:lnTo>
                    <a:lnTo>
                      <a:pt x="202" y="0"/>
                    </a:lnTo>
                    <a:lnTo>
                      <a:pt x="202" y="0"/>
                    </a:lnTo>
                    <a:lnTo>
                      <a:pt x="197" y="0"/>
                    </a:lnTo>
                    <a:lnTo>
                      <a:pt x="197" y="0"/>
                    </a:lnTo>
                    <a:lnTo>
                      <a:pt x="197" y="0"/>
                    </a:lnTo>
                    <a:lnTo>
                      <a:pt x="192" y="0"/>
                    </a:lnTo>
                    <a:lnTo>
                      <a:pt x="192" y="0"/>
                    </a:lnTo>
                    <a:lnTo>
                      <a:pt x="192" y="0"/>
                    </a:lnTo>
                    <a:lnTo>
                      <a:pt x="187" y="5"/>
                    </a:lnTo>
                    <a:lnTo>
                      <a:pt x="0" y="152"/>
                    </a:lnTo>
                    <a:lnTo>
                      <a:pt x="0" y="152"/>
                    </a:lnTo>
                    <a:lnTo>
                      <a:pt x="0" y="152"/>
                    </a:lnTo>
                    <a:lnTo>
                      <a:pt x="5" y="152"/>
                    </a:lnTo>
                    <a:lnTo>
                      <a:pt x="5" y="152"/>
                    </a:lnTo>
                    <a:lnTo>
                      <a:pt x="5" y="152"/>
                    </a:lnTo>
                    <a:lnTo>
                      <a:pt x="10" y="152"/>
                    </a:lnTo>
                    <a:lnTo>
                      <a:pt x="10" y="152"/>
                    </a:lnTo>
                    <a:lnTo>
                      <a:pt x="15" y="152"/>
                    </a:lnTo>
                    <a:lnTo>
                      <a:pt x="15" y="152"/>
                    </a:lnTo>
                    <a:lnTo>
                      <a:pt x="15" y="152"/>
                    </a:lnTo>
                    <a:lnTo>
                      <a:pt x="20" y="152"/>
                    </a:lnTo>
                    <a:lnTo>
                      <a:pt x="20" y="152"/>
                    </a:lnTo>
                    <a:lnTo>
                      <a:pt x="25" y="152"/>
                    </a:lnTo>
                    <a:lnTo>
                      <a:pt x="25" y="152"/>
                    </a:lnTo>
                    <a:lnTo>
                      <a:pt x="25" y="152"/>
                    </a:lnTo>
                    <a:lnTo>
                      <a:pt x="30" y="152"/>
                    </a:lnTo>
                    <a:lnTo>
                      <a:pt x="30" y="157"/>
                    </a:lnTo>
                    <a:lnTo>
                      <a:pt x="35" y="157"/>
                    </a:lnTo>
                    <a:lnTo>
                      <a:pt x="35" y="157"/>
                    </a:lnTo>
                    <a:lnTo>
                      <a:pt x="35" y="157"/>
                    </a:lnTo>
                    <a:lnTo>
                      <a:pt x="40" y="162"/>
                    </a:lnTo>
                    <a:lnTo>
                      <a:pt x="40" y="162"/>
                    </a:lnTo>
                    <a:lnTo>
                      <a:pt x="40" y="162"/>
                    </a:lnTo>
                    <a:lnTo>
                      <a:pt x="45" y="167"/>
                    </a:lnTo>
                    <a:lnTo>
                      <a:pt x="45" y="167"/>
                    </a:lnTo>
                    <a:lnTo>
                      <a:pt x="45" y="172"/>
                    </a:lnTo>
                    <a:lnTo>
                      <a:pt x="50" y="172"/>
                    </a:lnTo>
                    <a:lnTo>
                      <a:pt x="50" y="172"/>
                    </a:lnTo>
                    <a:lnTo>
                      <a:pt x="50" y="177"/>
                    </a:lnTo>
                    <a:lnTo>
                      <a:pt x="50" y="177"/>
                    </a:lnTo>
                    <a:lnTo>
                      <a:pt x="50" y="182"/>
                    </a:lnTo>
                    <a:lnTo>
                      <a:pt x="55" y="182"/>
                    </a:lnTo>
                    <a:lnTo>
                      <a:pt x="55" y="188"/>
                    </a:lnTo>
                    <a:lnTo>
                      <a:pt x="55" y="188"/>
                    </a:lnTo>
                    <a:lnTo>
                      <a:pt x="55" y="188"/>
                    </a:lnTo>
                    <a:lnTo>
                      <a:pt x="55" y="193"/>
                    </a:lnTo>
                    <a:lnTo>
                      <a:pt x="55" y="193"/>
                    </a:lnTo>
                    <a:lnTo>
                      <a:pt x="55" y="198"/>
                    </a:lnTo>
                    <a:lnTo>
                      <a:pt x="55" y="198"/>
                    </a:lnTo>
                    <a:lnTo>
                      <a:pt x="55" y="203"/>
                    </a:lnTo>
                    <a:lnTo>
                      <a:pt x="55" y="203"/>
                    </a:lnTo>
                    <a:lnTo>
                      <a:pt x="55" y="203"/>
                    </a:lnTo>
                    <a:lnTo>
                      <a:pt x="55" y="208"/>
                    </a:lnTo>
                    <a:lnTo>
                      <a:pt x="55" y="208"/>
                    </a:lnTo>
                    <a:lnTo>
                      <a:pt x="50" y="208"/>
                    </a:lnTo>
                    <a:lnTo>
                      <a:pt x="50" y="213"/>
                    </a:lnTo>
                    <a:lnTo>
                      <a:pt x="50" y="213"/>
                    </a:lnTo>
                    <a:lnTo>
                      <a:pt x="50" y="213"/>
                    </a:lnTo>
                    <a:lnTo>
                      <a:pt x="45" y="213"/>
                    </a:lnTo>
                    <a:lnTo>
                      <a:pt x="238" y="6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08" name="Oval 107">
                <a:extLst>
                  <a:ext uri="{FF2B5EF4-FFF2-40B4-BE49-F238E27FC236}">
                    <a16:creationId xmlns:a16="http://schemas.microsoft.com/office/drawing/2014/main" id="{3ED09BDC-72F9-0557-45F1-2797D1C14A21}"/>
                  </a:ext>
                </a:extLst>
              </p:cNvPr>
              <p:cNvSpPr>
                <a:spLocks noChangeArrowheads="1"/>
              </p:cNvSpPr>
              <p:nvPr/>
            </p:nvSpPr>
            <p:spPr bwMode="auto">
              <a:xfrm>
                <a:off x="2410" y="467"/>
                <a:ext cx="259"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09" name="Freeform 743">
                <a:extLst>
                  <a:ext uri="{FF2B5EF4-FFF2-40B4-BE49-F238E27FC236}">
                    <a16:creationId xmlns:a16="http://schemas.microsoft.com/office/drawing/2014/main" id="{DE83F22C-998D-B356-7874-91DB876FF9C9}"/>
                  </a:ext>
                </a:extLst>
              </p:cNvPr>
              <p:cNvSpPr>
                <a:spLocks/>
              </p:cNvSpPr>
              <p:nvPr/>
            </p:nvSpPr>
            <p:spPr bwMode="auto">
              <a:xfrm>
                <a:off x="2567" y="619"/>
                <a:ext cx="229" cy="223"/>
              </a:xfrm>
              <a:custGeom>
                <a:avLst/>
                <a:gdLst>
                  <a:gd name="T0" fmla="*/ 56 w 229"/>
                  <a:gd name="T1" fmla="*/ 5 h 223"/>
                  <a:gd name="T2" fmla="*/ 56 w 229"/>
                  <a:gd name="T3" fmla="*/ 5 h 223"/>
                  <a:gd name="T4" fmla="*/ 51 w 229"/>
                  <a:gd name="T5" fmla="*/ 5 h 223"/>
                  <a:gd name="T6" fmla="*/ 46 w 229"/>
                  <a:gd name="T7" fmla="*/ 0 h 223"/>
                  <a:gd name="T8" fmla="*/ 46 w 229"/>
                  <a:gd name="T9" fmla="*/ 0 h 223"/>
                  <a:gd name="T10" fmla="*/ 41 w 229"/>
                  <a:gd name="T11" fmla="*/ 0 h 223"/>
                  <a:gd name="T12" fmla="*/ 36 w 229"/>
                  <a:gd name="T13" fmla="*/ 0 h 223"/>
                  <a:gd name="T14" fmla="*/ 31 w 229"/>
                  <a:gd name="T15" fmla="*/ 5 h 223"/>
                  <a:gd name="T16" fmla="*/ 26 w 229"/>
                  <a:gd name="T17" fmla="*/ 5 h 223"/>
                  <a:gd name="T18" fmla="*/ 26 w 229"/>
                  <a:gd name="T19" fmla="*/ 5 h 223"/>
                  <a:gd name="T20" fmla="*/ 21 w 229"/>
                  <a:gd name="T21" fmla="*/ 10 h 223"/>
                  <a:gd name="T22" fmla="*/ 16 w 229"/>
                  <a:gd name="T23" fmla="*/ 15 h 223"/>
                  <a:gd name="T24" fmla="*/ 11 w 229"/>
                  <a:gd name="T25" fmla="*/ 15 h 223"/>
                  <a:gd name="T26" fmla="*/ 11 w 229"/>
                  <a:gd name="T27" fmla="*/ 20 h 223"/>
                  <a:gd name="T28" fmla="*/ 5 w 229"/>
                  <a:gd name="T29" fmla="*/ 26 h 223"/>
                  <a:gd name="T30" fmla="*/ 5 w 229"/>
                  <a:gd name="T31" fmla="*/ 31 h 223"/>
                  <a:gd name="T32" fmla="*/ 0 w 229"/>
                  <a:gd name="T33" fmla="*/ 31 h 223"/>
                  <a:gd name="T34" fmla="*/ 0 w 229"/>
                  <a:gd name="T35" fmla="*/ 36 h 223"/>
                  <a:gd name="T36" fmla="*/ 0 w 229"/>
                  <a:gd name="T37" fmla="*/ 41 h 223"/>
                  <a:gd name="T38" fmla="*/ 0 w 229"/>
                  <a:gd name="T39" fmla="*/ 46 h 223"/>
                  <a:gd name="T40" fmla="*/ 0 w 229"/>
                  <a:gd name="T41" fmla="*/ 51 h 223"/>
                  <a:gd name="T42" fmla="*/ 0 w 229"/>
                  <a:gd name="T43" fmla="*/ 51 h 223"/>
                  <a:gd name="T44" fmla="*/ 5 w 229"/>
                  <a:gd name="T45" fmla="*/ 56 h 223"/>
                  <a:gd name="T46" fmla="*/ 5 w 229"/>
                  <a:gd name="T47" fmla="*/ 61 h 223"/>
                  <a:gd name="T48" fmla="*/ 5 w 229"/>
                  <a:gd name="T49" fmla="*/ 61 h 223"/>
                  <a:gd name="T50" fmla="*/ 173 w 229"/>
                  <a:gd name="T51" fmla="*/ 223 h 223"/>
                  <a:gd name="T52" fmla="*/ 173 w 229"/>
                  <a:gd name="T53" fmla="*/ 218 h 223"/>
                  <a:gd name="T54" fmla="*/ 168 w 229"/>
                  <a:gd name="T55" fmla="*/ 213 h 223"/>
                  <a:gd name="T56" fmla="*/ 168 w 229"/>
                  <a:gd name="T57" fmla="*/ 213 h 223"/>
                  <a:gd name="T58" fmla="*/ 168 w 229"/>
                  <a:gd name="T59" fmla="*/ 208 h 223"/>
                  <a:gd name="T60" fmla="*/ 168 w 229"/>
                  <a:gd name="T61" fmla="*/ 203 h 223"/>
                  <a:gd name="T62" fmla="*/ 168 w 229"/>
                  <a:gd name="T63" fmla="*/ 198 h 223"/>
                  <a:gd name="T64" fmla="*/ 168 w 229"/>
                  <a:gd name="T65" fmla="*/ 193 h 223"/>
                  <a:gd name="T66" fmla="*/ 168 w 229"/>
                  <a:gd name="T67" fmla="*/ 193 h 223"/>
                  <a:gd name="T68" fmla="*/ 173 w 229"/>
                  <a:gd name="T69" fmla="*/ 188 h 223"/>
                  <a:gd name="T70" fmla="*/ 173 w 229"/>
                  <a:gd name="T71" fmla="*/ 183 h 223"/>
                  <a:gd name="T72" fmla="*/ 178 w 229"/>
                  <a:gd name="T73" fmla="*/ 178 h 223"/>
                  <a:gd name="T74" fmla="*/ 183 w 229"/>
                  <a:gd name="T75" fmla="*/ 173 h 223"/>
                  <a:gd name="T76" fmla="*/ 183 w 229"/>
                  <a:gd name="T77" fmla="*/ 173 h 223"/>
                  <a:gd name="T78" fmla="*/ 188 w 229"/>
                  <a:gd name="T79" fmla="*/ 168 h 223"/>
                  <a:gd name="T80" fmla="*/ 193 w 229"/>
                  <a:gd name="T81" fmla="*/ 168 h 223"/>
                  <a:gd name="T82" fmla="*/ 198 w 229"/>
                  <a:gd name="T83" fmla="*/ 163 h 223"/>
                  <a:gd name="T84" fmla="*/ 203 w 229"/>
                  <a:gd name="T85" fmla="*/ 163 h 223"/>
                  <a:gd name="T86" fmla="*/ 203 w 229"/>
                  <a:gd name="T87" fmla="*/ 163 h 223"/>
                  <a:gd name="T88" fmla="*/ 208 w 229"/>
                  <a:gd name="T89" fmla="*/ 163 h 223"/>
                  <a:gd name="T90" fmla="*/ 213 w 229"/>
                  <a:gd name="T91" fmla="*/ 163 h 223"/>
                  <a:gd name="T92" fmla="*/ 219 w 229"/>
                  <a:gd name="T93" fmla="*/ 163 h 223"/>
                  <a:gd name="T94" fmla="*/ 219 w 229"/>
                  <a:gd name="T95" fmla="*/ 163 h 223"/>
                  <a:gd name="T96" fmla="*/ 224 w 229"/>
                  <a:gd name="T97" fmla="*/ 168 h 223"/>
                  <a:gd name="T98" fmla="*/ 229 w 229"/>
                  <a:gd name="T99" fmla="*/ 16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9" h="223">
                    <a:moveTo>
                      <a:pt x="61" y="10"/>
                    </a:moveTo>
                    <a:lnTo>
                      <a:pt x="56" y="5"/>
                    </a:lnTo>
                    <a:lnTo>
                      <a:pt x="56" y="5"/>
                    </a:lnTo>
                    <a:lnTo>
                      <a:pt x="56" y="5"/>
                    </a:lnTo>
                    <a:lnTo>
                      <a:pt x="51" y="5"/>
                    </a:lnTo>
                    <a:lnTo>
                      <a:pt x="51" y="5"/>
                    </a:lnTo>
                    <a:lnTo>
                      <a:pt x="51" y="0"/>
                    </a:lnTo>
                    <a:lnTo>
                      <a:pt x="46" y="0"/>
                    </a:lnTo>
                    <a:lnTo>
                      <a:pt x="46" y="0"/>
                    </a:lnTo>
                    <a:lnTo>
                      <a:pt x="46" y="0"/>
                    </a:lnTo>
                    <a:lnTo>
                      <a:pt x="41" y="0"/>
                    </a:lnTo>
                    <a:lnTo>
                      <a:pt x="41" y="0"/>
                    </a:lnTo>
                    <a:lnTo>
                      <a:pt x="36" y="0"/>
                    </a:lnTo>
                    <a:lnTo>
                      <a:pt x="36" y="0"/>
                    </a:lnTo>
                    <a:lnTo>
                      <a:pt x="36" y="5"/>
                    </a:lnTo>
                    <a:lnTo>
                      <a:pt x="31" y="5"/>
                    </a:lnTo>
                    <a:lnTo>
                      <a:pt x="31" y="5"/>
                    </a:lnTo>
                    <a:lnTo>
                      <a:pt x="26" y="5"/>
                    </a:lnTo>
                    <a:lnTo>
                      <a:pt x="26" y="5"/>
                    </a:lnTo>
                    <a:lnTo>
                      <a:pt x="26" y="5"/>
                    </a:lnTo>
                    <a:lnTo>
                      <a:pt x="21" y="10"/>
                    </a:lnTo>
                    <a:lnTo>
                      <a:pt x="21" y="10"/>
                    </a:lnTo>
                    <a:lnTo>
                      <a:pt x="16" y="10"/>
                    </a:lnTo>
                    <a:lnTo>
                      <a:pt x="16" y="15"/>
                    </a:lnTo>
                    <a:lnTo>
                      <a:pt x="16" y="15"/>
                    </a:lnTo>
                    <a:lnTo>
                      <a:pt x="11" y="15"/>
                    </a:lnTo>
                    <a:lnTo>
                      <a:pt x="11" y="20"/>
                    </a:lnTo>
                    <a:lnTo>
                      <a:pt x="11" y="20"/>
                    </a:lnTo>
                    <a:lnTo>
                      <a:pt x="5" y="20"/>
                    </a:lnTo>
                    <a:lnTo>
                      <a:pt x="5" y="26"/>
                    </a:lnTo>
                    <a:lnTo>
                      <a:pt x="5" y="26"/>
                    </a:lnTo>
                    <a:lnTo>
                      <a:pt x="5" y="31"/>
                    </a:lnTo>
                    <a:lnTo>
                      <a:pt x="5" y="31"/>
                    </a:lnTo>
                    <a:lnTo>
                      <a:pt x="0" y="31"/>
                    </a:lnTo>
                    <a:lnTo>
                      <a:pt x="0" y="36"/>
                    </a:lnTo>
                    <a:lnTo>
                      <a:pt x="0" y="36"/>
                    </a:lnTo>
                    <a:lnTo>
                      <a:pt x="0" y="41"/>
                    </a:lnTo>
                    <a:lnTo>
                      <a:pt x="0" y="41"/>
                    </a:lnTo>
                    <a:lnTo>
                      <a:pt x="0" y="41"/>
                    </a:lnTo>
                    <a:lnTo>
                      <a:pt x="0" y="46"/>
                    </a:lnTo>
                    <a:lnTo>
                      <a:pt x="0" y="46"/>
                    </a:lnTo>
                    <a:lnTo>
                      <a:pt x="0" y="51"/>
                    </a:lnTo>
                    <a:lnTo>
                      <a:pt x="0" y="51"/>
                    </a:lnTo>
                    <a:lnTo>
                      <a:pt x="0" y="51"/>
                    </a:lnTo>
                    <a:lnTo>
                      <a:pt x="0" y="56"/>
                    </a:lnTo>
                    <a:lnTo>
                      <a:pt x="5" y="56"/>
                    </a:lnTo>
                    <a:lnTo>
                      <a:pt x="5" y="56"/>
                    </a:lnTo>
                    <a:lnTo>
                      <a:pt x="5" y="61"/>
                    </a:lnTo>
                    <a:lnTo>
                      <a:pt x="5" y="61"/>
                    </a:lnTo>
                    <a:lnTo>
                      <a:pt x="5" y="61"/>
                    </a:lnTo>
                    <a:lnTo>
                      <a:pt x="173" y="223"/>
                    </a:lnTo>
                    <a:lnTo>
                      <a:pt x="173" y="223"/>
                    </a:lnTo>
                    <a:lnTo>
                      <a:pt x="173" y="218"/>
                    </a:lnTo>
                    <a:lnTo>
                      <a:pt x="173" y="218"/>
                    </a:lnTo>
                    <a:lnTo>
                      <a:pt x="168" y="218"/>
                    </a:lnTo>
                    <a:lnTo>
                      <a:pt x="168" y="213"/>
                    </a:lnTo>
                    <a:lnTo>
                      <a:pt x="168" y="213"/>
                    </a:lnTo>
                    <a:lnTo>
                      <a:pt x="168" y="213"/>
                    </a:lnTo>
                    <a:lnTo>
                      <a:pt x="168" y="208"/>
                    </a:lnTo>
                    <a:lnTo>
                      <a:pt x="168" y="208"/>
                    </a:lnTo>
                    <a:lnTo>
                      <a:pt x="168" y="208"/>
                    </a:lnTo>
                    <a:lnTo>
                      <a:pt x="168" y="203"/>
                    </a:lnTo>
                    <a:lnTo>
                      <a:pt x="168" y="203"/>
                    </a:lnTo>
                    <a:lnTo>
                      <a:pt x="168" y="198"/>
                    </a:lnTo>
                    <a:lnTo>
                      <a:pt x="168" y="198"/>
                    </a:lnTo>
                    <a:lnTo>
                      <a:pt x="168" y="193"/>
                    </a:lnTo>
                    <a:lnTo>
                      <a:pt x="168" y="193"/>
                    </a:lnTo>
                    <a:lnTo>
                      <a:pt x="168" y="193"/>
                    </a:lnTo>
                    <a:lnTo>
                      <a:pt x="173" y="188"/>
                    </a:lnTo>
                    <a:lnTo>
                      <a:pt x="173" y="188"/>
                    </a:lnTo>
                    <a:lnTo>
                      <a:pt x="173" y="183"/>
                    </a:lnTo>
                    <a:lnTo>
                      <a:pt x="173" y="183"/>
                    </a:lnTo>
                    <a:lnTo>
                      <a:pt x="178" y="183"/>
                    </a:lnTo>
                    <a:lnTo>
                      <a:pt x="178" y="178"/>
                    </a:lnTo>
                    <a:lnTo>
                      <a:pt x="178" y="178"/>
                    </a:lnTo>
                    <a:lnTo>
                      <a:pt x="183" y="173"/>
                    </a:lnTo>
                    <a:lnTo>
                      <a:pt x="183" y="173"/>
                    </a:lnTo>
                    <a:lnTo>
                      <a:pt x="183" y="173"/>
                    </a:lnTo>
                    <a:lnTo>
                      <a:pt x="188" y="173"/>
                    </a:lnTo>
                    <a:lnTo>
                      <a:pt x="188" y="168"/>
                    </a:lnTo>
                    <a:lnTo>
                      <a:pt x="188" y="168"/>
                    </a:lnTo>
                    <a:lnTo>
                      <a:pt x="193" y="168"/>
                    </a:lnTo>
                    <a:lnTo>
                      <a:pt x="193" y="168"/>
                    </a:lnTo>
                    <a:lnTo>
                      <a:pt x="198" y="163"/>
                    </a:lnTo>
                    <a:lnTo>
                      <a:pt x="198" y="163"/>
                    </a:lnTo>
                    <a:lnTo>
                      <a:pt x="203" y="163"/>
                    </a:lnTo>
                    <a:lnTo>
                      <a:pt x="203" y="163"/>
                    </a:lnTo>
                    <a:lnTo>
                      <a:pt x="203" y="163"/>
                    </a:lnTo>
                    <a:lnTo>
                      <a:pt x="208" y="163"/>
                    </a:lnTo>
                    <a:lnTo>
                      <a:pt x="208" y="163"/>
                    </a:lnTo>
                    <a:lnTo>
                      <a:pt x="213" y="163"/>
                    </a:lnTo>
                    <a:lnTo>
                      <a:pt x="213" y="163"/>
                    </a:lnTo>
                    <a:lnTo>
                      <a:pt x="213" y="163"/>
                    </a:lnTo>
                    <a:lnTo>
                      <a:pt x="219" y="163"/>
                    </a:lnTo>
                    <a:lnTo>
                      <a:pt x="219" y="163"/>
                    </a:lnTo>
                    <a:lnTo>
                      <a:pt x="219" y="163"/>
                    </a:lnTo>
                    <a:lnTo>
                      <a:pt x="224" y="163"/>
                    </a:lnTo>
                    <a:lnTo>
                      <a:pt x="224" y="168"/>
                    </a:lnTo>
                    <a:lnTo>
                      <a:pt x="224" y="168"/>
                    </a:lnTo>
                    <a:lnTo>
                      <a:pt x="229" y="168"/>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0" name="Oval 109">
                <a:extLst>
                  <a:ext uri="{FF2B5EF4-FFF2-40B4-BE49-F238E27FC236}">
                    <a16:creationId xmlns:a16="http://schemas.microsoft.com/office/drawing/2014/main" id="{137AC855-DF37-E8BC-B587-34AD4960C10C}"/>
                  </a:ext>
                </a:extLst>
              </p:cNvPr>
              <p:cNvSpPr>
                <a:spLocks noChangeArrowheads="1"/>
              </p:cNvSpPr>
              <p:nvPr/>
            </p:nvSpPr>
            <p:spPr bwMode="auto">
              <a:xfrm>
                <a:off x="5190" y="2213"/>
                <a:ext cx="107"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11" name="Freeform 745">
                <a:extLst>
                  <a:ext uri="{FF2B5EF4-FFF2-40B4-BE49-F238E27FC236}">
                    <a16:creationId xmlns:a16="http://schemas.microsoft.com/office/drawing/2014/main" id="{6840E774-4106-D578-32A5-FE650A8AD984}"/>
                  </a:ext>
                </a:extLst>
              </p:cNvPr>
              <p:cNvSpPr>
                <a:spLocks/>
              </p:cNvSpPr>
              <p:nvPr/>
            </p:nvSpPr>
            <p:spPr bwMode="auto">
              <a:xfrm>
                <a:off x="5246" y="2116"/>
                <a:ext cx="213" cy="168"/>
              </a:xfrm>
              <a:custGeom>
                <a:avLst/>
                <a:gdLst>
                  <a:gd name="T0" fmla="*/ 5 w 213"/>
                  <a:gd name="T1" fmla="*/ 102 h 168"/>
                  <a:gd name="T2" fmla="*/ 0 w 213"/>
                  <a:gd name="T3" fmla="*/ 107 h 168"/>
                  <a:gd name="T4" fmla="*/ 0 w 213"/>
                  <a:gd name="T5" fmla="*/ 107 h 168"/>
                  <a:gd name="T6" fmla="*/ 0 w 213"/>
                  <a:gd name="T7" fmla="*/ 112 h 168"/>
                  <a:gd name="T8" fmla="*/ 0 w 213"/>
                  <a:gd name="T9" fmla="*/ 112 h 168"/>
                  <a:gd name="T10" fmla="*/ 0 w 213"/>
                  <a:gd name="T11" fmla="*/ 117 h 168"/>
                  <a:gd name="T12" fmla="*/ 0 w 213"/>
                  <a:gd name="T13" fmla="*/ 122 h 168"/>
                  <a:gd name="T14" fmla="*/ 0 w 213"/>
                  <a:gd name="T15" fmla="*/ 127 h 168"/>
                  <a:gd name="T16" fmla="*/ 0 w 213"/>
                  <a:gd name="T17" fmla="*/ 132 h 168"/>
                  <a:gd name="T18" fmla="*/ 0 w 213"/>
                  <a:gd name="T19" fmla="*/ 132 h 168"/>
                  <a:gd name="T20" fmla="*/ 0 w 213"/>
                  <a:gd name="T21" fmla="*/ 137 h 168"/>
                  <a:gd name="T22" fmla="*/ 5 w 213"/>
                  <a:gd name="T23" fmla="*/ 142 h 168"/>
                  <a:gd name="T24" fmla="*/ 5 w 213"/>
                  <a:gd name="T25" fmla="*/ 147 h 168"/>
                  <a:gd name="T26" fmla="*/ 10 w 213"/>
                  <a:gd name="T27" fmla="*/ 152 h 168"/>
                  <a:gd name="T28" fmla="*/ 16 w 213"/>
                  <a:gd name="T29" fmla="*/ 152 h 168"/>
                  <a:gd name="T30" fmla="*/ 16 w 213"/>
                  <a:gd name="T31" fmla="*/ 157 h 168"/>
                  <a:gd name="T32" fmla="*/ 21 w 213"/>
                  <a:gd name="T33" fmla="*/ 163 h 168"/>
                  <a:gd name="T34" fmla="*/ 21 w 213"/>
                  <a:gd name="T35" fmla="*/ 163 h 168"/>
                  <a:gd name="T36" fmla="*/ 26 w 213"/>
                  <a:gd name="T37" fmla="*/ 168 h 168"/>
                  <a:gd name="T38" fmla="*/ 31 w 213"/>
                  <a:gd name="T39" fmla="*/ 168 h 168"/>
                  <a:gd name="T40" fmla="*/ 31 w 213"/>
                  <a:gd name="T41" fmla="*/ 168 h 168"/>
                  <a:gd name="T42" fmla="*/ 36 w 213"/>
                  <a:gd name="T43" fmla="*/ 168 h 168"/>
                  <a:gd name="T44" fmla="*/ 41 w 213"/>
                  <a:gd name="T45" fmla="*/ 168 h 168"/>
                  <a:gd name="T46" fmla="*/ 41 w 213"/>
                  <a:gd name="T47" fmla="*/ 168 h 168"/>
                  <a:gd name="T48" fmla="*/ 46 w 213"/>
                  <a:gd name="T49" fmla="*/ 168 h 168"/>
                  <a:gd name="T50" fmla="*/ 213 w 213"/>
                  <a:gd name="T51" fmla="*/ 66 h 168"/>
                  <a:gd name="T52" fmla="*/ 208 w 213"/>
                  <a:gd name="T53" fmla="*/ 66 h 168"/>
                  <a:gd name="T54" fmla="*/ 208 w 213"/>
                  <a:gd name="T55" fmla="*/ 66 h 168"/>
                  <a:gd name="T56" fmla="*/ 203 w 213"/>
                  <a:gd name="T57" fmla="*/ 66 h 168"/>
                  <a:gd name="T58" fmla="*/ 203 w 213"/>
                  <a:gd name="T59" fmla="*/ 66 h 168"/>
                  <a:gd name="T60" fmla="*/ 198 w 213"/>
                  <a:gd name="T61" fmla="*/ 66 h 168"/>
                  <a:gd name="T62" fmla="*/ 193 w 213"/>
                  <a:gd name="T63" fmla="*/ 61 h 168"/>
                  <a:gd name="T64" fmla="*/ 193 w 213"/>
                  <a:gd name="T65" fmla="*/ 61 h 168"/>
                  <a:gd name="T66" fmla="*/ 188 w 213"/>
                  <a:gd name="T67" fmla="*/ 56 h 168"/>
                  <a:gd name="T68" fmla="*/ 183 w 213"/>
                  <a:gd name="T69" fmla="*/ 56 h 168"/>
                  <a:gd name="T70" fmla="*/ 183 w 213"/>
                  <a:gd name="T71" fmla="*/ 51 h 168"/>
                  <a:gd name="T72" fmla="*/ 178 w 213"/>
                  <a:gd name="T73" fmla="*/ 46 h 168"/>
                  <a:gd name="T74" fmla="*/ 178 w 213"/>
                  <a:gd name="T75" fmla="*/ 46 h 168"/>
                  <a:gd name="T76" fmla="*/ 173 w 213"/>
                  <a:gd name="T77" fmla="*/ 41 h 168"/>
                  <a:gd name="T78" fmla="*/ 173 w 213"/>
                  <a:gd name="T79" fmla="*/ 36 h 168"/>
                  <a:gd name="T80" fmla="*/ 168 w 213"/>
                  <a:gd name="T81" fmla="*/ 31 h 168"/>
                  <a:gd name="T82" fmla="*/ 168 w 213"/>
                  <a:gd name="T83" fmla="*/ 26 h 168"/>
                  <a:gd name="T84" fmla="*/ 168 w 213"/>
                  <a:gd name="T85" fmla="*/ 20 h 168"/>
                  <a:gd name="T86" fmla="*/ 168 w 213"/>
                  <a:gd name="T87" fmla="*/ 15 h 168"/>
                  <a:gd name="T88" fmla="*/ 168 w 213"/>
                  <a:gd name="T89" fmla="*/ 15 h 168"/>
                  <a:gd name="T90" fmla="*/ 168 w 213"/>
                  <a:gd name="T91" fmla="*/ 10 h 168"/>
                  <a:gd name="T92" fmla="*/ 168 w 213"/>
                  <a:gd name="T93" fmla="*/ 5 h 168"/>
                  <a:gd name="T94" fmla="*/ 173 w 213"/>
                  <a:gd name="T95" fmla="*/ 5 h 168"/>
                  <a:gd name="T96" fmla="*/ 173 w 213"/>
                  <a:gd name="T97" fmla="*/ 0 h 168"/>
                  <a:gd name="T98" fmla="*/ 173 w 213"/>
                  <a:gd name="T9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3" h="168">
                    <a:moveTo>
                      <a:pt x="5" y="102"/>
                    </a:moveTo>
                    <a:lnTo>
                      <a:pt x="5" y="102"/>
                    </a:lnTo>
                    <a:lnTo>
                      <a:pt x="5" y="107"/>
                    </a:lnTo>
                    <a:lnTo>
                      <a:pt x="0" y="107"/>
                    </a:lnTo>
                    <a:lnTo>
                      <a:pt x="0" y="107"/>
                    </a:lnTo>
                    <a:lnTo>
                      <a:pt x="0" y="107"/>
                    </a:lnTo>
                    <a:lnTo>
                      <a:pt x="0" y="107"/>
                    </a:lnTo>
                    <a:lnTo>
                      <a:pt x="0" y="112"/>
                    </a:lnTo>
                    <a:lnTo>
                      <a:pt x="0" y="112"/>
                    </a:lnTo>
                    <a:lnTo>
                      <a:pt x="0" y="112"/>
                    </a:lnTo>
                    <a:lnTo>
                      <a:pt x="0" y="117"/>
                    </a:lnTo>
                    <a:lnTo>
                      <a:pt x="0" y="117"/>
                    </a:lnTo>
                    <a:lnTo>
                      <a:pt x="0" y="122"/>
                    </a:lnTo>
                    <a:lnTo>
                      <a:pt x="0" y="122"/>
                    </a:lnTo>
                    <a:lnTo>
                      <a:pt x="0" y="122"/>
                    </a:lnTo>
                    <a:lnTo>
                      <a:pt x="0" y="127"/>
                    </a:lnTo>
                    <a:lnTo>
                      <a:pt x="0" y="127"/>
                    </a:lnTo>
                    <a:lnTo>
                      <a:pt x="0" y="132"/>
                    </a:lnTo>
                    <a:lnTo>
                      <a:pt x="0" y="132"/>
                    </a:lnTo>
                    <a:lnTo>
                      <a:pt x="0" y="132"/>
                    </a:lnTo>
                    <a:lnTo>
                      <a:pt x="0" y="137"/>
                    </a:lnTo>
                    <a:lnTo>
                      <a:pt x="0" y="137"/>
                    </a:lnTo>
                    <a:lnTo>
                      <a:pt x="5" y="142"/>
                    </a:lnTo>
                    <a:lnTo>
                      <a:pt x="5" y="142"/>
                    </a:lnTo>
                    <a:lnTo>
                      <a:pt x="5" y="147"/>
                    </a:lnTo>
                    <a:lnTo>
                      <a:pt x="5" y="147"/>
                    </a:lnTo>
                    <a:lnTo>
                      <a:pt x="10" y="147"/>
                    </a:lnTo>
                    <a:lnTo>
                      <a:pt x="10" y="152"/>
                    </a:lnTo>
                    <a:lnTo>
                      <a:pt x="10" y="152"/>
                    </a:lnTo>
                    <a:lnTo>
                      <a:pt x="16" y="152"/>
                    </a:lnTo>
                    <a:lnTo>
                      <a:pt x="16" y="157"/>
                    </a:lnTo>
                    <a:lnTo>
                      <a:pt x="16" y="157"/>
                    </a:lnTo>
                    <a:lnTo>
                      <a:pt x="16" y="157"/>
                    </a:lnTo>
                    <a:lnTo>
                      <a:pt x="21" y="163"/>
                    </a:lnTo>
                    <a:lnTo>
                      <a:pt x="21" y="163"/>
                    </a:lnTo>
                    <a:lnTo>
                      <a:pt x="21" y="163"/>
                    </a:lnTo>
                    <a:lnTo>
                      <a:pt x="26" y="163"/>
                    </a:lnTo>
                    <a:lnTo>
                      <a:pt x="26" y="168"/>
                    </a:lnTo>
                    <a:lnTo>
                      <a:pt x="26" y="168"/>
                    </a:lnTo>
                    <a:lnTo>
                      <a:pt x="31" y="168"/>
                    </a:lnTo>
                    <a:lnTo>
                      <a:pt x="31" y="168"/>
                    </a:lnTo>
                    <a:lnTo>
                      <a:pt x="31" y="168"/>
                    </a:lnTo>
                    <a:lnTo>
                      <a:pt x="36" y="168"/>
                    </a:lnTo>
                    <a:lnTo>
                      <a:pt x="36" y="168"/>
                    </a:lnTo>
                    <a:lnTo>
                      <a:pt x="36" y="168"/>
                    </a:lnTo>
                    <a:lnTo>
                      <a:pt x="41" y="168"/>
                    </a:lnTo>
                    <a:lnTo>
                      <a:pt x="41" y="168"/>
                    </a:lnTo>
                    <a:lnTo>
                      <a:pt x="41" y="168"/>
                    </a:lnTo>
                    <a:lnTo>
                      <a:pt x="46" y="168"/>
                    </a:lnTo>
                    <a:lnTo>
                      <a:pt x="46" y="168"/>
                    </a:lnTo>
                    <a:lnTo>
                      <a:pt x="213" y="66"/>
                    </a:lnTo>
                    <a:lnTo>
                      <a:pt x="213" y="66"/>
                    </a:lnTo>
                    <a:lnTo>
                      <a:pt x="213" y="66"/>
                    </a:lnTo>
                    <a:lnTo>
                      <a:pt x="208" y="66"/>
                    </a:lnTo>
                    <a:lnTo>
                      <a:pt x="208" y="66"/>
                    </a:lnTo>
                    <a:lnTo>
                      <a:pt x="208" y="66"/>
                    </a:lnTo>
                    <a:lnTo>
                      <a:pt x="208" y="66"/>
                    </a:lnTo>
                    <a:lnTo>
                      <a:pt x="203" y="66"/>
                    </a:lnTo>
                    <a:lnTo>
                      <a:pt x="203" y="66"/>
                    </a:lnTo>
                    <a:lnTo>
                      <a:pt x="203" y="66"/>
                    </a:lnTo>
                    <a:lnTo>
                      <a:pt x="198" y="66"/>
                    </a:lnTo>
                    <a:lnTo>
                      <a:pt x="198" y="66"/>
                    </a:lnTo>
                    <a:lnTo>
                      <a:pt x="198" y="66"/>
                    </a:lnTo>
                    <a:lnTo>
                      <a:pt x="193" y="61"/>
                    </a:lnTo>
                    <a:lnTo>
                      <a:pt x="193" y="61"/>
                    </a:lnTo>
                    <a:lnTo>
                      <a:pt x="193" y="61"/>
                    </a:lnTo>
                    <a:lnTo>
                      <a:pt x="188" y="61"/>
                    </a:lnTo>
                    <a:lnTo>
                      <a:pt x="188" y="56"/>
                    </a:lnTo>
                    <a:lnTo>
                      <a:pt x="188" y="56"/>
                    </a:lnTo>
                    <a:lnTo>
                      <a:pt x="183" y="56"/>
                    </a:lnTo>
                    <a:lnTo>
                      <a:pt x="183" y="51"/>
                    </a:lnTo>
                    <a:lnTo>
                      <a:pt x="183" y="51"/>
                    </a:lnTo>
                    <a:lnTo>
                      <a:pt x="178" y="51"/>
                    </a:lnTo>
                    <a:lnTo>
                      <a:pt x="178" y="46"/>
                    </a:lnTo>
                    <a:lnTo>
                      <a:pt x="178" y="46"/>
                    </a:lnTo>
                    <a:lnTo>
                      <a:pt x="178" y="46"/>
                    </a:lnTo>
                    <a:lnTo>
                      <a:pt x="173" y="41"/>
                    </a:lnTo>
                    <a:lnTo>
                      <a:pt x="173" y="41"/>
                    </a:lnTo>
                    <a:lnTo>
                      <a:pt x="173" y="36"/>
                    </a:lnTo>
                    <a:lnTo>
                      <a:pt x="173" y="36"/>
                    </a:lnTo>
                    <a:lnTo>
                      <a:pt x="173" y="31"/>
                    </a:lnTo>
                    <a:lnTo>
                      <a:pt x="168" y="31"/>
                    </a:lnTo>
                    <a:lnTo>
                      <a:pt x="168" y="26"/>
                    </a:lnTo>
                    <a:lnTo>
                      <a:pt x="168" y="26"/>
                    </a:lnTo>
                    <a:lnTo>
                      <a:pt x="168" y="26"/>
                    </a:lnTo>
                    <a:lnTo>
                      <a:pt x="168" y="20"/>
                    </a:lnTo>
                    <a:lnTo>
                      <a:pt x="168" y="20"/>
                    </a:lnTo>
                    <a:lnTo>
                      <a:pt x="168" y="15"/>
                    </a:lnTo>
                    <a:lnTo>
                      <a:pt x="168" y="15"/>
                    </a:lnTo>
                    <a:lnTo>
                      <a:pt x="168" y="15"/>
                    </a:lnTo>
                    <a:lnTo>
                      <a:pt x="168" y="10"/>
                    </a:lnTo>
                    <a:lnTo>
                      <a:pt x="168" y="10"/>
                    </a:lnTo>
                    <a:lnTo>
                      <a:pt x="168" y="10"/>
                    </a:lnTo>
                    <a:lnTo>
                      <a:pt x="168" y="5"/>
                    </a:lnTo>
                    <a:lnTo>
                      <a:pt x="173" y="5"/>
                    </a:lnTo>
                    <a:lnTo>
                      <a:pt x="173" y="5"/>
                    </a:lnTo>
                    <a:lnTo>
                      <a:pt x="173" y="5"/>
                    </a:lnTo>
                    <a:lnTo>
                      <a:pt x="173" y="0"/>
                    </a:lnTo>
                    <a:lnTo>
                      <a:pt x="173" y="0"/>
                    </a:lnTo>
                    <a:lnTo>
                      <a:pt x="173" y="0"/>
                    </a:lnTo>
                    <a:lnTo>
                      <a:pt x="5" y="10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2" name="Oval 111">
                <a:extLst>
                  <a:ext uri="{FF2B5EF4-FFF2-40B4-BE49-F238E27FC236}">
                    <a16:creationId xmlns:a16="http://schemas.microsoft.com/office/drawing/2014/main" id="{04F1DF72-2F6D-6F50-2A1A-034276ED4870}"/>
                  </a:ext>
                </a:extLst>
              </p:cNvPr>
              <p:cNvSpPr>
                <a:spLocks noChangeArrowheads="1"/>
              </p:cNvSpPr>
              <p:nvPr/>
            </p:nvSpPr>
            <p:spPr bwMode="auto">
              <a:xfrm>
                <a:off x="5962" y="1999"/>
                <a:ext cx="258"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13" name="Freeform 747">
                <a:extLst>
                  <a:ext uri="{FF2B5EF4-FFF2-40B4-BE49-F238E27FC236}">
                    <a16:creationId xmlns:a16="http://schemas.microsoft.com/office/drawing/2014/main" id="{BB8B9B45-7B98-BFAB-BB89-4CA2C8F196FA}"/>
                  </a:ext>
                </a:extLst>
              </p:cNvPr>
              <p:cNvSpPr>
                <a:spLocks/>
              </p:cNvSpPr>
              <p:nvPr/>
            </p:nvSpPr>
            <p:spPr bwMode="auto">
              <a:xfrm>
                <a:off x="5647" y="2065"/>
                <a:ext cx="340" cy="97"/>
              </a:xfrm>
              <a:custGeom>
                <a:avLst/>
                <a:gdLst>
                  <a:gd name="T0" fmla="*/ 330 w 340"/>
                  <a:gd name="T1" fmla="*/ 97 h 97"/>
                  <a:gd name="T2" fmla="*/ 330 w 340"/>
                  <a:gd name="T3" fmla="*/ 97 h 97"/>
                  <a:gd name="T4" fmla="*/ 330 w 340"/>
                  <a:gd name="T5" fmla="*/ 97 h 97"/>
                  <a:gd name="T6" fmla="*/ 335 w 340"/>
                  <a:gd name="T7" fmla="*/ 92 h 97"/>
                  <a:gd name="T8" fmla="*/ 335 w 340"/>
                  <a:gd name="T9" fmla="*/ 92 h 97"/>
                  <a:gd name="T10" fmla="*/ 335 w 340"/>
                  <a:gd name="T11" fmla="*/ 87 h 97"/>
                  <a:gd name="T12" fmla="*/ 335 w 340"/>
                  <a:gd name="T13" fmla="*/ 87 h 97"/>
                  <a:gd name="T14" fmla="*/ 340 w 340"/>
                  <a:gd name="T15" fmla="*/ 82 h 97"/>
                  <a:gd name="T16" fmla="*/ 340 w 340"/>
                  <a:gd name="T17" fmla="*/ 77 h 97"/>
                  <a:gd name="T18" fmla="*/ 340 w 340"/>
                  <a:gd name="T19" fmla="*/ 71 h 97"/>
                  <a:gd name="T20" fmla="*/ 340 w 340"/>
                  <a:gd name="T21" fmla="*/ 66 h 97"/>
                  <a:gd name="T22" fmla="*/ 340 w 340"/>
                  <a:gd name="T23" fmla="*/ 66 h 97"/>
                  <a:gd name="T24" fmla="*/ 340 w 340"/>
                  <a:gd name="T25" fmla="*/ 61 h 97"/>
                  <a:gd name="T26" fmla="*/ 340 w 340"/>
                  <a:gd name="T27" fmla="*/ 56 h 97"/>
                  <a:gd name="T28" fmla="*/ 340 w 340"/>
                  <a:gd name="T29" fmla="*/ 51 h 97"/>
                  <a:gd name="T30" fmla="*/ 340 w 340"/>
                  <a:gd name="T31" fmla="*/ 46 h 97"/>
                  <a:gd name="T32" fmla="*/ 340 w 340"/>
                  <a:gd name="T33" fmla="*/ 41 h 97"/>
                  <a:gd name="T34" fmla="*/ 340 w 340"/>
                  <a:gd name="T35" fmla="*/ 36 h 97"/>
                  <a:gd name="T36" fmla="*/ 340 w 340"/>
                  <a:gd name="T37" fmla="*/ 31 h 97"/>
                  <a:gd name="T38" fmla="*/ 340 w 340"/>
                  <a:gd name="T39" fmla="*/ 31 h 97"/>
                  <a:gd name="T40" fmla="*/ 340 w 340"/>
                  <a:gd name="T41" fmla="*/ 26 h 97"/>
                  <a:gd name="T42" fmla="*/ 335 w 340"/>
                  <a:gd name="T43" fmla="*/ 26 h 97"/>
                  <a:gd name="T44" fmla="*/ 335 w 340"/>
                  <a:gd name="T45" fmla="*/ 21 h 97"/>
                  <a:gd name="T46" fmla="*/ 335 w 340"/>
                  <a:gd name="T47" fmla="*/ 21 h 97"/>
                  <a:gd name="T48" fmla="*/ 330 w 340"/>
                  <a:gd name="T49" fmla="*/ 21 h 97"/>
                  <a:gd name="T50" fmla="*/ 5 w 340"/>
                  <a:gd name="T51" fmla="*/ 0 h 97"/>
                  <a:gd name="T52" fmla="*/ 5 w 340"/>
                  <a:gd name="T53" fmla="*/ 0 h 97"/>
                  <a:gd name="T54" fmla="*/ 5 w 340"/>
                  <a:gd name="T55" fmla="*/ 5 h 97"/>
                  <a:gd name="T56" fmla="*/ 10 w 340"/>
                  <a:gd name="T57" fmla="*/ 5 h 97"/>
                  <a:gd name="T58" fmla="*/ 10 w 340"/>
                  <a:gd name="T59" fmla="*/ 5 h 97"/>
                  <a:gd name="T60" fmla="*/ 10 w 340"/>
                  <a:gd name="T61" fmla="*/ 11 h 97"/>
                  <a:gd name="T62" fmla="*/ 10 w 340"/>
                  <a:gd name="T63" fmla="*/ 16 h 97"/>
                  <a:gd name="T64" fmla="*/ 10 w 340"/>
                  <a:gd name="T65" fmla="*/ 16 h 97"/>
                  <a:gd name="T66" fmla="*/ 10 w 340"/>
                  <a:gd name="T67" fmla="*/ 21 h 97"/>
                  <a:gd name="T68" fmla="*/ 15 w 340"/>
                  <a:gd name="T69" fmla="*/ 26 h 97"/>
                  <a:gd name="T70" fmla="*/ 15 w 340"/>
                  <a:gd name="T71" fmla="*/ 31 h 97"/>
                  <a:gd name="T72" fmla="*/ 15 w 340"/>
                  <a:gd name="T73" fmla="*/ 36 h 97"/>
                  <a:gd name="T74" fmla="*/ 10 w 340"/>
                  <a:gd name="T75" fmla="*/ 41 h 97"/>
                  <a:gd name="T76" fmla="*/ 10 w 340"/>
                  <a:gd name="T77" fmla="*/ 46 h 97"/>
                  <a:gd name="T78" fmla="*/ 10 w 340"/>
                  <a:gd name="T79" fmla="*/ 51 h 97"/>
                  <a:gd name="T80" fmla="*/ 10 w 340"/>
                  <a:gd name="T81" fmla="*/ 56 h 97"/>
                  <a:gd name="T82" fmla="*/ 10 w 340"/>
                  <a:gd name="T83" fmla="*/ 61 h 97"/>
                  <a:gd name="T84" fmla="*/ 10 w 340"/>
                  <a:gd name="T85" fmla="*/ 61 h 97"/>
                  <a:gd name="T86" fmla="*/ 5 w 340"/>
                  <a:gd name="T87" fmla="*/ 66 h 97"/>
                  <a:gd name="T88" fmla="*/ 5 w 340"/>
                  <a:gd name="T89" fmla="*/ 71 h 97"/>
                  <a:gd name="T90" fmla="*/ 5 w 340"/>
                  <a:gd name="T91" fmla="*/ 71 h 97"/>
                  <a:gd name="T92" fmla="*/ 5 w 340"/>
                  <a:gd name="T93" fmla="*/ 77 h 97"/>
                  <a:gd name="T94" fmla="*/ 0 w 340"/>
                  <a:gd name="T95" fmla="*/ 77 h 97"/>
                  <a:gd name="T96" fmla="*/ 0 w 340"/>
                  <a:gd name="T97" fmla="*/ 77 h 97"/>
                  <a:gd name="T98" fmla="*/ 0 w 340"/>
                  <a:gd name="T99"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0" h="97">
                    <a:moveTo>
                      <a:pt x="330" y="97"/>
                    </a:moveTo>
                    <a:lnTo>
                      <a:pt x="330" y="97"/>
                    </a:lnTo>
                    <a:lnTo>
                      <a:pt x="330" y="97"/>
                    </a:lnTo>
                    <a:lnTo>
                      <a:pt x="330" y="97"/>
                    </a:lnTo>
                    <a:lnTo>
                      <a:pt x="330" y="97"/>
                    </a:lnTo>
                    <a:lnTo>
                      <a:pt x="330" y="97"/>
                    </a:lnTo>
                    <a:lnTo>
                      <a:pt x="330" y="97"/>
                    </a:lnTo>
                    <a:lnTo>
                      <a:pt x="335" y="92"/>
                    </a:lnTo>
                    <a:lnTo>
                      <a:pt x="335" y="92"/>
                    </a:lnTo>
                    <a:lnTo>
                      <a:pt x="335" y="92"/>
                    </a:lnTo>
                    <a:lnTo>
                      <a:pt x="335" y="92"/>
                    </a:lnTo>
                    <a:lnTo>
                      <a:pt x="335" y="87"/>
                    </a:lnTo>
                    <a:lnTo>
                      <a:pt x="335" y="87"/>
                    </a:lnTo>
                    <a:lnTo>
                      <a:pt x="335" y="87"/>
                    </a:lnTo>
                    <a:lnTo>
                      <a:pt x="340" y="82"/>
                    </a:lnTo>
                    <a:lnTo>
                      <a:pt x="340" y="82"/>
                    </a:lnTo>
                    <a:lnTo>
                      <a:pt x="340" y="82"/>
                    </a:lnTo>
                    <a:lnTo>
                      <a:pt x="340" y="77"/>
                    </a:lnTo>
                    <a:lnTo>
                      <a:pt x="340" y="77"/>
                    </a:lnTo>
                    <a:lnTo>
                      <a:pt x="340" y="71"/>
                    </a:lnTo>
                    <a:lnTo>
                      <a:pt x="340" y="71"/>
                    </a:lnTo>
                    <a:lnTo>
                      <a:pt x="340" y="66"/>
                    </a:lnTo>
                    <a:lnTo>
                      <a:pt x="340" y="66"/>
                    </a:lnTo>
                    <a:lnTo>
                      <a:pt x="340" y="66"/>
                    </a:lnTo>
                    <a:lnTo>
                      <a:pt x="340" y="61"/>
                    </a:lnTo>
                    <a:lnTo>
                      <a:pt x="340" y="61"/>
                    </a:lnTo>
                    <a:lnTo>
                      <a:pt x="340" y="56"/>
                    </a:lnTo>
                    <a:lnTo>
                      <a:pt x="340" y="56"/>
                    </a:lnTo>
                    <a:lnTo>
                      <a:pt x="340" y="51"/>
                    </a:lnTo>
                    <a:lnTo>
                      <a:pt x="340" y="51"/>
                    </a:lnTo>
                    <a:lnTo>
                      <a:pt x="340" y="46"/>
                    </a:lnTo>
                    <a:lnTo>
                      <a:pt x="340" y="46"/>
                    </a:lnTo>
                    <a:lnTo>
                      <a:pt x="340" y="41"/>
                    </a:lnTo>
                    <a:lnTo>
                      <a:pt x="340" y="41"/>
                    </a:lnTo>
                    <a:lnTo>
                      <a:pt x="340" y="41"/>
                    </a:lnTo>
                    <a:lnTo>
                      <a:pt x="340" y="36"/>
                    </a:lnTo>
                    <a:lnTo>
                      <a:pt x="340" y="36"/>
                    </a:lnTo>
                    <a:lnTo>
                      <a:pt x="340" y="31"/>
                    </a:lnTo>
                    <a:lnTo>
                      <a:pt x="340" y="31"/>
                    </a:lnTo>
                    <a:lnTo>
                      <a:pt x="340" y="31"/>
                    </a:lnTo>
                    <a:lnTo>
                      <a:pt x="340" y="26"/>
                    </a:lnTo>
                    <a:lnTo>
                      <a:pt x="340" y="26"/>
                    </a:lnTo>
                    <a:lnTo>
                      <a:pt x="335" y="26"/>
                    </a:lnTo>
                    <a:lnTo>
                      <a:pt x="335" y="26"/>
                    </a:lnTo>
                    <a:lnTo>
                      <a:pt x="335" y="26"/>
                    </a:lnTo>
                    <a:lnTo>
                      <a:pt x="335" y="21"/>
                    </a:lnTo>
                    <a:lnTo>
                      <a:pt x="335" y="21"/>
                    </a:lnTo>
                    <a:lnTo>
                      <a:pt x="335" y="21"/>
                    </a:lnTo>
                    <a:lnTo>
                      <a:pt x="335" y="21"/>
                    </a:lnTo>
                    <a:lnTo>
                      <a:pt x="330" y="21"/>
                    </a:lnTo>
                    <a:lnTo>
                      <a:pt x="5" y="0"/>
                    </a:lnTo>
                    <a:lnTo>
                      <a:pt x="5" y="0"/>
                    </a:lnTo>
                    <a:lnTo>
                      <a:pt x="5" y="0"/>
                    </a:lnTo>
                    <a:lnTo>
                      <a:pt x="5" y="0"/>
                    </a:lnTo>
                    <a:lnTo>
                      <a:pt x="5" y="0"/>
                    </a:lnTo>
                    <a:lnTo>
                      <a:pt x="5" y="5"/>
                    </a:lnTo>
                    <a:lnTo>
                      <a:pt x="10" y="5"/>
                    </a:lnTo>
                    <a:lnTo>
                      <a:pt x="10" y="5"/>
                    </a:lnTo>
                    <a:lnTo>
                      <a:pt x="10" y="5"/>
                    </a:lnTo>
                    <a:lnTo>
                      <a:pt x="10" y="5"/>
                    </a:lnTo>
                    <a:lnTo>
                      <a:pt x="10" y="11"/>
                    </a:lnTo>
                    <a:lnTo>
                      <a:pt x="10" y="11"/>
                    </a:lnTo>
                    <a:lnTo>
                      <a:pt x="10" y="11"/>
                    </a:lnTo>
                    <a:lnTo>
                      <a:pt x="10" y="16"/>
                    </a:lnTo>
                    <a:lnTo>
                      <a:pt x="10" y="16"/>
                    </a:lnTo>
                    <a:lnTo>
                      <a:pt x="10" y="16"/>
                    </a:lnTo>
                    <a:lnTo>
                      <a:pt x="10" y="21"/>
                    </a:lnTo>
                    <a:lnTo>
                      <a:pt x="10" y="21"/>
                    </a:lnTo>
                    <a:lnTo>
                      <a:pt x="15" y="26"/>
                    </a:lnTo>
                    <a:lnTo>
                      <a:pt x="15" y="26"/>
                    </a:lnTo>
                    <a:lnTo>
                      <a:pt x="15" y="31"/>
                    </a:lnTo>
                    <a:lnTo>
                      <a:pt x="15" y="31"/>
                    </a:lnTo>
                    <a:lnTo>
                      <a:pt x="15" y="36"/>
                    </a:lnTo>
                    <a:lnTo>
                      <a:pt x="15" y="36"/>
                    </a:lnTo>
                    <a:lnTo>
                      <a:pt x="15" y="36"/>
                    </a:lnTo>
                    <a:lnTo>
                      <a:pt x="10" y="41"/>
                    </a:lnTo>
                    <a:lnTo>
                      <a:pt x="10" y="41"/>
                    </a:lnTo>
                    <a:lnTo>
                      <a:pt x="10" y="46"/>
                    </a:lnTo>
                    <a:lnTo>
                      <a:pt x="10" y="46"/>
                    </a:lnTo>
                    <a:lnTo>
                      <a:pt x="10" y="51"/>
                    </a:lnTo>
                    <a:lnTo>
                      <a:pt x="10" y="51"/>
                    </a:lnTo>
                    <a:lnTo>
                      <a:pt x="10" y="56"/>
                    </a:lnTo>
                    <a:lnTo>
                      <a:pt x="10" y="56"/>
                    </a:lnTo>
                    <a:lnTo>
                      <a:pt x="10" y="61"/>
                    </a:lnTo>
                    <a:lnTo>
                      <a:pt x="10" y="61"/>
                    </a:lnTo>
                    <a:lnTo>
                      <a:pt x="10" y="61"/>
                    </a:lnTo>
                    <a:lnTo>
                      <a:pt x="10" y="66"/>
                    </a:lnTo>
                    <a:lnTo>
                      <a:pt x="5" y="66"/>
                    </a:lnTo>
                    <a:lnTo>
                      <a:pt x="5" y="66"/>
                    </a:lnTo>
                    <a:lnTo>
                      <a:pt x="5" y="71"/>
                    </a:lnTo>
                    <a:lnTo>
                      <a:pt x="5" y="71"/>
                    </a:lnTo>
                    <a:lnTo>
                      <a:pt x="5" y="71"/>
                    </a:lnTo>
                    <a:lnTo>
                      <a:pt x="5" y="71"/>
                    </a:lnTo>
                    <a:lnTo>
                      <a:pt x="5" y="77"/>
                    </a:lnTo>
                    <a:lnTo>
                      <a:pt x="0" y="77"/>
                    </a:lnTo>
                    <a:lnTo>
                      <a:pt x="0" y="77"/>
                    </a:lnTo>
                    <a:lnTo>
                      <a:pt x="0" y="77"/>
                    </a:lnTo>
                    <a:lnTo>
                      <a:pt x="0" y="77"/>
                    </a:lnTo>
                    <a:lnTo>
                      <a:pt x="0" y="77"/>
                    </a:lnTo>
                    <a:lnTo>
                      <a:pt x="0" y="77"/>
                    </a:lnTo>
                    <a:lnTo>
                      <a:pt x="330" y="9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4" name="Freeform 748">
                <a:extLst>
                  <a:ext uri="{FF2B5EF4-FFF2-40B4-BE49-F238E27FC236}">
                    <a16:creationId xmlns:a16="http://schemas.microsoft.com/office/drawing/2014/main" id="{A62D4598-891D-0BE8-CD28-E0582B602B7D}"/>
                  </a:ext>
                </a:extLst>
              </p:cNvPr>
              <p:cNvSpPr>
                <a:spLocks/>
              </p:cNvSpPr>
              <p:nvPr/>
            </p:nvSpPr>
            <p:spPr bwMode="auto">
              <a:xfrm>
                <a:off x="6149" y="1883"/>
                <a:ext cx="295" cy="228"/>
              </a:xfrm>
              <a:custGeom>
                <a:avLst/>
                <a:gdLst>
                  <a:gd name="T0" fmla="*/ 6 w 295"/>
                  <a:gd name="T1" fmla="*/ 162 h 228"/>
                  <a:gd name="T2" fmla="*/ 6 w 295"/>
                  <a:gd name="T3" fmla="*/ 167 h 228"/>
                  <a:gd name="T4" fmla="*/ 6 w 295"/>
                  <a:gd name="T5" fmla="*/ 167 h 228"/>
                  <a:gd name="T6" fmla="*/ 0 w 295"/>
                  <a:gd name="T7" fmla="*/ 172 h 228"/>
                  <a:gd name="T8" fmla="*/ 0 w 295"/>
                  <a:gd name="T9" fmla="*/ 172 h 228"/>
                  <a:gd name="T10" fmla="*/ 0 w 295"/>
                  <a:gd name="T11" fmla="*/ 177 h 228"/>
                  <a:gd name="T12" fmla="*/ 0 w 295"/>
                  <a:gd name="T13" fmla="*/ 182 h 228"/>
                  <a:gd name="T14" fmla="*/ 0 w 295"/>
                  <a:gd name="T15" fmla="*/ 187 h 228"/>
                  <a:gd name="T16" fmla="*/ 6 w 295"/>
                  <a:gd name="T17" fmla="*/ 193 h 228"/>
                  <a:gd name="T18" fmla="*/ 6 w 295"/>
                  <a:gd name="T19" fmla="*/ 193 h 228"/>
                  <a:gd name="T20" fmla="*/ 6 w 295"/>
                  <a:gd name="T21" fmla="*/ 198 h 228"/>
                  <a:gd name="T22" fmla="*/ 11 w 295"/>
                  <a:gd name="T23" fmla="*/ 203 h 228"/>
                  <a:gd name="T24" fmla="*/ 11 w 295"/>
                  <a:gd name="T25" fmla="*/ 208 h 228"/>
                  <a:gd name="T26" fmla="*/ 16 w 295"/>
                  <a:gd name="T27" fmla="*/ 213 h 228"/>
                  <a:gd name="T28" fmla="*/ 16 w 295"/>
                  <a:gd name="T29" fmla="*/ 213 h 228"/>
                  <a:gd name="T30" fmla="*/ 21 w 295"/>
                  <a:gd name="T31" fmla="*/ 218 h 228"/>
                  <a:gd name="T32" fmla="*/ 26 w 295"/>
                  <a:gd name="T33" fmla="*/ 223 h 228"/>
                  <a:gd name="T34" fmla="*/ 31 w 295"/>
                  <a:gd name="T35" fmla="*/ 223 h 228"/>
                  <a:gd name="T36" fmla="*/ 31 w 295"/>
                  <a:gd name="T37" fmla="*/ 223 h 228"/>
                  <a:gd name="T38" fmla="*/ 36 w 295"/>
                  <a:gd name="T39" fmla="*/ 228 h 228"/>
                  <a:gd name="T40" fmla="*/ 41 w 295"/>
                  <a:gd name="T41" fmla="*/ 228 h 228"/>
                  <a:gd name="T42" fmla="*/ 41 w 295"/>
                  <a:gd name="T43" fmla="*/ 228 h 228"/>
                  <a:gd name="T44" fmla="*/ 46 w 295"/>
                  <a:gd name="T45" fmla="*/ 228 h 228"/>
                  <a:gd name="T46" fmla="*/ 51 w 295"/>
                  <a:gd name="T47" fmla="*/ 228 h 228"/>
                  <a:gd name="T48" fmla="*/ 51 w 295"/>
                  <a:gd name="T49" fmla="*/ 223 h 228"/>
                  <a:gd name="T50" fmla="*/ 295 w 295"/>
                  <a:gd name="T51" fmla="*/ 66 h 228"/>
                  <a:gd name="T52" fmla="*/ 290 w 295"/>
                  <a:gd name="T53" fmla="*/ 66 h 228"/>
                  <a:gd name="T54" fmla="*/ 290 w 295"/>
                  <a:gd name="T55" fmla="*/ 66 h 228"/>
                  <a:gd name="T56" fmla="*/ 285 w 295"/>
                  <a:gd name="T57" fmla="*/ 66 h 228"/>
                  <a:gd name="T58" fmla="*/ 279 w 295"/>
                  <a:gd name="T59" fmla="*/ 66 h 228"/>
                  <a:gd name="T60" fmla="*/ 279 w 295"/>
                  <a:gd name="T61" fmla="*/ 66 h 228"/>
                  <a:gd name="T62" fmla="*/ 274 w 295"/>
                  <a:gd name="T63" fmla="*/ 66 h 228"/>
                  <a:gd name="T64" fmla="*/ 269 w 295"/>
                  <a:gd name="T65" fmla="*/ 61 h 228"/>
                  <a:gd name="T66" fmla="*/ 264 w 295"/>
                  <a:gd name="T67" fmla="*/ 61 h 228"/>
                  <a:gd name="T68" fmla="*/ 264 w 295"/>
                  <a:gd name="T69" fmla="*/ 56 h 228"/>
                  <a:gd name="T70" fmla="*/ 259 w 295"/>
                  <a:gd name="T71" fmla="*/ 50 h 228"/>
                  <a:gd name="T72" fmla="*/ 254 w 295"/>
                  <a:gd name="T73" fmla="*/ 50 h 228"/>
                  <a:gd name="T74" fmla="*/ 254 w 295"/>
                  <a:gd name="T75" fmla="*/ 45 h 228"/>
                  <a:gd name="T76" fmla="*/ 249 w 295"/>
                  <a:gd name="T77" fmla="*/ 40 h 228"/>
                  <a:gd name="T78" fmla="*/ 249 w 295"/>
                  <a:gd name="T79" fmla="*/ 35 h 228"/>
                  <a:gd name="T80" fmla="*/ 249 w 295"/>
                  <a:gd name="T81" fmla="*/ 30 h 228"/>
                  <a:gd name="T82" fmla="*/ 244 w 295"/>
                  <a:gd name="T83" fmla="*/ 25 h 228"/>
                  <a:gd name="T84" fmla="*/ 244 w 295"/>
                  <a:gd name="T85" fmla="*/ 25 h 228"/>
                  <a:gd name="T86" fmla="*/ 244 w 295"/>
                  <a:gd name="T87" fmla="*/ 20 h 228"/>
                  <a:gd name="T88" fmla="*/ 244 w 295"/>
                  <a:gd name="T89" fmla="*/ 15 h 228"/>
                  <a:gd name="T90" fmla="*/ 244 w 295"/>
                  <a:gd name="T91" fmla="*/ 10 h 228"/>
                  <a:gd name="T92" fmla="*/ 244 w 295"/>
                  <a:gd name="T93" fmla="*/ 10 h 228"/>
                  <a:gd name="T94" fmla="*/ 249 w 295"/>
                  <a:gd name="T95" fmla="*/ 5 h 228"/>
                  <a:gd name="T96" fmla="*/ 249 w 295"/>
                  <a:gd name="T97" fmla="*/ 5 h 228"/>
                  <a:gd name="T98" fmla="*/ 249 w 295"/>
                  <a:gd name="T9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8">
                    <a:moveTo>
                      <a:pt x="11" y="162"/>
                    </a:moveTo>
                    <a:lnTo>
                      <a:pt x="6" y="162"/>
                    </a:lnTo>
                    <a:lnTo>
                      <a:pt x="6" y="162"/>
                    </a:lnTo>
                    <a:lnTo>
                      <a:pt x="6" y="167"/>
                    </a:lnTo>
                    <a:lnTo>
                      <a:pt x="6" y="167"/>
                    </a:lnTo>
                    <a:lnTo>
                      <a:pt x="6" y="167"/>
                    </a:lnTo>
                    <a:lnTo>
                      <a:pt x="6" y="167"/>
                    </a:lnTo>
                    <a:lnTo>
                      <a:pt x="0" y="172"/>
                    </a:lnTo>
                    <a:lnTo>
                      <a:pt x="0" y="172"/>
                    </a:lnTo>
                    <a:lnTo>
                      <a:pt x="0" y="172"/>
                    </a:lnTo>
                    <a:lnTo>
                      <a:pt x="0" y="177"/>
                    </a:lnTo>
                    <a:lnTo>
                      <a:pt x="0" y="177"/>
                    </a:lnTo>
                    <a:lnTo>
                      <a:pt x="0" y="177"/>
                    </a:lnTo>
                    <a:lnTo>
                      <a:pt x="0" y="182"/>
                    </a:lnTo>
                    <a:lnTo>
                      <a:pt x="0" y="182"/>
                    </a:lnTo>
                    <a:lnTo>
                      <a:pt x="0" y="187"/>
                    </a:lnTo>
                    <a:lnTo>
                      <a:pt x="0" y="187"/>
                    </a:lnTo>
                    <a:lnTo>
                      <a:pt x="6" y="193"/>
                    </a:lnTo>
                    <a:lnTo>
                      <a:pt x="6" y="193"/>
                    </a:lnTo>
                    <a:lnTo>
                      <a:pt x="6" y="193"/>
                    </a:lnTo>
                    <a:lnTo>
                      <a:pt x="6" y="198"/>
                    </a:lnTo>
                    <a:lnTo>
                      <a:pt x="6" y="198"/>
                    </a:lnTo>
                    <a:lnTo>
                      <a:pt x="6" y="203"/>
                    </a:lnTo>
                    <a:lnTo>
                      <a:pt x="11" y="203"/>
                    </a:lnTo>
                    <a:lnTo>
                      <a:pt x="11" y="203"/>
                    </a:lnTo>
                    <a:lnTo>
                      <a:pt x="11" y="208"/>
                    </a:lnTo>
                    <a:lnTo>
                      <a:pt x="16" y="208"/>
                    </a:lnTo>
                    <a:lnTo>
                      <a:pt x="16" y="213"/>
                    </a:lnTo>
                    <a:lnTo>
                      <a:pt x="16" y="213"/>
                    </a:lnTo>
                    <a:lnTo>
                      <a:pt x="16" y="213"/>
                    </a:lnTo>
                    <a:lnTo>
                      <a:pt x="21" y="218"/>
                    </a:lnTo>
                    <a:lnTo>
                      <a:pt x="21" y="218"/>
                    </a:lnTo>
                    <a:lnTo>
                      <a:pt x="21" y="218"/>
                    </a:lnTo>
                    <a:lnTo>
                      <a:pt x="26" y="223"/>
                    </a:lnTo>
                    <a:lnTo>
                      <a:pt x="26" y="223"/>
                    </a:lnTo>
                    <a:lnTo>
                      <a:pt x="31" y="223"/>
                    </a:lnTo>
                    <a:lnTo>
                      <a:pt x="31" y="223"/>
                    </a:lnTo>
                    <a:lnTo>
                      <a:pt x="31" y="223"/>
                    </a:lnTo>
                    <a:lnTo>
                      <a:pt x="36" y="228"/>
                    </a:lnTo>
                    <a:lnTo>
                      <a:pt x="36" y="228"/>
                    </a:lnTo>
                    <a:lnTo>
                      <a:pt x="36" y="228"/>
                    </a:lnTo>
                    <a:lnTo>
                      <a:pt x="41" y="228"/>
                    </a:lnTo>
                    <a:lnTo>
                      <a:pt x="41" y="228"/>
                    </a:lnTo>
                    <a:lnTo>
                      <a:pt x="41" y="228"/>
                    </a:lnTo>
                    <a:lnTo>
                      <a:pt x="46" y="228"/>
                    </a:lnTo>
                    <a:lnTo>
                      <a:pt x="46" y="228"/>
                    </a:lnTo>
                    <a:lnTo>
                      <a:pt x="46" y="228"/>
                    </a:lnTo>
                    <a:lnTo>
                      <a:pt x="51" y="228"/>
                    </a:lnTo>
                    <a:lnTo>
                      <a:pt x="51" y="228"/>
                    </a:lnTo>
                    <a:lnTo>
                      <a:pt x="51" y="223"/>
                    </a:lnTo>
                    <a:lnTo>
                      <a:pt x="295" y="66"/>
                    </a:lnTo>
                    <a:lnTo>
                      <a:pt x="295" y="66"/>
                    </a:lnTo>
                    <a:lnTo>
                      <a:pt x="290" y="66"/>
                    </a:lnTo>
                    <a:lnTo>
                      <a:pt x="290" y="66"/>
                    </a:lnTo>
                    <a:lnTo>
                      <a:pt x="290" y="66"/>
                    </a:lnTo>
                    <a:lnTo>
                      <a:pt x="290" y="66"/>
                    </a:lnTo>
                    <a:lnTo>
                      <a:pt x="285" y="66"/>
                    </a:lnTo>
                    <a:lnTo>
                      <a:pt x="285" y="66"/>
                    </a:lnTo>
                    <a:lnTo>
                      <a:pt x="285" y="66"/>
                    </a:lnTo>
                    <a:lnTo>
                      <a:pt x="279" y="66"/>
                    </a:lnTo>
                    <a:lnTo>
                      <a:pt x="279" y="66"/>
                    </a:lnTo>
                    <a:lnTo>
                      <a:pt x="279" y="66"/>
                    </a:lnTo>
                    <a:lnTo>
                      <a:pt x="274" y="66"/>
                    </a:lnTo>
                    <a:lnTo>
                      <a:pt x="274" y="66"/>
                    </a:lnTo>
                    <a:lnTo>
                      <a:pt x="269" y="61"/>
                    </a:lnTo>
                    <a:lnTo>
                      <a:pt x="269" y="61"/>
                    </a:lnTo>
                    <a:lnTo>
                      <a:pt x="269" y="61"/>
                    </a:lnTo>
                    <a:lnTo>
                      <a:pt x="264" y="61"/>
                    </a:lnTo>
                    <a:lnTo>
                      <a:pt x="264" y="56"/>
                    </a:lnTo>
                    <a:lnTo>
                      <a:pt x="264" y="56"/>
                    </a:lnTo>
                    <a:lnTo>
                      <a:pt x="259" y="56"/>
                    </a:lnTo>
                    <a:lnTo>
                      <a:pt x="259" y="50"/>
                    </a:lnTo>
                    <a:lnTo>
                      <a:pt x="259" y="50"/>
                    </a:lnTo>
                    <a:lnTo>
                      <a:pt x="254" y="50"/>
                    </a:lnTo>
                    <a:lnTo>
                      <a:pt x="254" y="45"/>
                    </a:lnTo>
                    <a:lnTo>
                      <a:pt x="254" y="45"/>
                    </a:lnTo>
                    <a:lnTo>
                      <a:pt x="254" y="40"/>
                    </a:lnTo>
                    <a:lnTo>
                      <a:pt x="249" y="40"/>
                    </a:lnTo>
                    <a:lnTo>
                      <a:pt x="249" y="40"/>
                    </a:lnTo>
                    <a:lnTo>
                      <a:pt x="249" y="35"/>
                    </a:lnTo>
                    <a:lnTo>
                      <a:pt x="249" y="35"/>
                    </a:lnTo>
                    <a:lnTo>
                      <a:pt x="249" y="30"/>
                    </a:lnTo>
                    <a:lnTo>
                      <a:pt x="244" y="30"/>
                    </a:lnTo>
                    <a:lnTo>
                      <a:pt x="244" y="25"/>
                    </a:lnTo>
                    <a:lnTo>
                      <a:pt x="244" y="25"/>
                    </a:lnTo>
                    <a:lnTo>
                      <a:pt x="244" y="25"/>
                    </a:lnTo>
                    <a:lnTo>
                      <a:pt x="244" y="20"/>
                    </a:lnTo>
                    <a:lnTo>
                      <a:pt x="244" y="20"/>
                    </a:lnTo>
                    <a:lnTo>
                      <a:pt x="244" y="15"/>
                    </a:lnTo>
                    <a:lnTo>
                      <a:pt x="244" y="15"/>
                    </a:lnTo>
                    <a:lnTo>
                      <a:pt x="244" y="15"/>
                    </a:lnTo>
                    <a:lnTo>
                      <a:pt x="244" y="10"/>
                    </a:lnTo>
                    <a:lnTo>
                      <a:pt x="244" y="10"/>
                    </a:lnTo>
                    <a:lnTo>
                      <a:pt x="244" y="10"/>
                    </a:lnTo>
                    <a:lnTo>
                      <a:pt x="249" y="5"/>
                    </a:lnTo>
                    <a:lnTo>
                      <a:pt x="249" y="5"/>
                    </a:lnTo>
                    <a:lnTo>
                      <a:pt x="249" y="5"/>
                    </a:lnTo>
                    <a:lnTo>
                      <a:pt x="249" y="5"/>
                    </a:lnTo>
                    <a:lnTo>
                      <a:pt x="249" y="0"/>
                    </a:lnTo>
                    <a:lnTo>
                      <a:pt x="249" y="0"/>
                    </a:lnTo>
                    <a:lnTo>
                      <a:pt x="11" y="16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5" name="Oval 114">
                <a:extLst>
                  <a:ext uri="{FF2B5EF4-FFF2-40B4-BE49-F238E27FC236}">
                    <a16:creationId xmlns:a16="http://schemas.microsoft.com/office/drawing/2014/main" id="{5DDC9163-721B-4226-8624-48268E5E2F16}"/>
                  </a:ext>
                </a:extLst>
              </p:cNvPr>
              <p:cNvSpPr>
                <a:spLocks noChangeArrowheads="1"/>
              </p:cNvSpPr>
              <p:nvPr/>
            </p:nvSpPr>
            <p:spPr bwMode="auto">
              <a:xfrm>
                <a:off x="4095" y="4116"/>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16" name="Freeform 750">
                <a:extLst>
                  <a:ext uri="{FF2B5EF4-FFF2-40B4-BE49-F238E27FC236}">
                    <a16:creationId xmlns:a16="http://schemas.microsoft.com/office/drawing/2014/main" id="{9945F024-EAD6-EBBD-E98D-678069390894}"/>
                  </a:ext>
                </a:extLst>
              </p:cNvPr>
              <p:cNvSpPr>
                <a:spLocks/>
              </p:cNvSpPr>
              <p:nvPr/>
            </p:nvSpPr>
            <p:spPr bwMode="auto">
              <a:xfrm>
                <a:off x="4120" y="3958"/>
                <a:ext cx="117" cy="213"/>
              </a:xfrm>
              <a:custGeom>
                <a:avLst/>
                <a:gdLst>
                  <a:gd name="T0" fmla="*/ 0 w 117"/>
                  <a:gd name="T1" fmla="*/ 183 h 213"/>
                  <a:gd name="T2" fmla="*/ 0 w 117"/>
                  <a:gd name="T3" fmla="*/ 183 h 213"/>
                  <a:gd name="T4" fmla="*/ 0 w 117"/>
                  <a:gd name="T5" fmla="*/ 188 h 213"/>
                  <a:gd name="T6" fmla="*/ 5 w 117"/>
                  <a:gd name="T7" fmla="*/ 193 h 213"/>
                  <a:gd name="T8" fmla="*/ 5 w 117"/>
                  <a:gd name="T9" fmla="*/ 193 h 213"/>
                  <a:gd name="T10" fmla="*/ 5 w 117"/>
                  <a:gd name="T11" fmla="*/ 198 h 213"/>
                  <a:gd name="T12" fmla="*/ 10 w 117"/>
                  <a:gd name="T13" fmla="*/ 198 h 213"/>
                  <a:gd name="T14" fmla="*/ 15 w 117"/>
                  <a:gd name="T15" fmla="*/ 203 h 213"/>
                  <a:gd name="T16" fmla="*/ 15 w 117"/>
                  <a:gd name="T17" fmla="*/ 203 h 213"/>
                  <a:gd name="T18" fmla="*/ 20 w 117"/>
                  <a:gd name="T19" fmla="*/ 208 h 213"/>
                  <a:gd name="T20" fmla="*/ 25 w 117"/>
                  <a:gd name="T21" fmla="*/ 208 h 213"/>
                  <a:gd name="T22" fmla="*/ 30 w 117"/>
                  <a:gd name="T23" fmla="*/ 213 h 213"/>
                  <a:gd name="T24" fmla="*/ 35 w 117"/>
                  <a:gd name="T25" fmla="*/ 213 h 213"/>
                  <a:gd name="T26" fmla="*/ 41 w 117"/>
                  <a:gd name="T27" fmla="*/ 213 h 213"/>
                  <a:gd name="T28" fmla="*/ 46 w 117"/>
                  <a:gd name="T29" fmla="*/ 213 h 213"/>
                  <a:gd name="T30" fmla="*/ 51 w 117"/>
                  <a:gd name="T31" fmla="*/ 213 h 213"/>
                  <a:gd name="T32" fmla="*/ 56 w 117"/>
                  <a:gd name="T33" fmla="*/ 213 h 213"/>
                  <a:gd name="T34" fmla="*/ 56 w 117"/>
                  <a:gd name="T35" fmla="*/ 213 h 213"/>
                  <a:gd name="T36" fmla="*/ 61 w 117"/>
                  <a:gd name="T37" fmla="*/ 208 h 213"/>
                  <a:gd name="T38" fmla="*/ 66 w 117"/>
                  <a:gd name="T39" fmla="*/ 208 h 213"/>
                  <a:gd name="T40" fmla="*/ 66 w 117"/>
                  <a:gd name="T41" fmla="*/ 208 h 213"/>
                  <a:gd name="T42" fmla="*/ 71 w 117"/>
                  <a:gd name="T43" fmla="*/ 203 h 213"/>
                  <a:gd name="T44" fmla="*/ 71 w 117"/>
                  <a:gd name="T45" fmla="*/ 203 h 213"/>
                  <a:gd name="T46" fmla="*/ 76 w 117"/>
                  <a:gd name="T47" fmla="*/ 198 h 213"/>
                  <a:gd name="T48" fmla="*/ 76 w 117"/>
                  <a:gd name="T49" fmla="*/ 193 h 213"/>
                  <a:gd name="T50" fmla="*/ 112 w 117"/>
                  <a:gd name="T51" fmla="*/ 21 h 213"/>
                  <a:gd name="T52" fmla="*/ 112 w 117"/>
                  <a:gd name="T53" fmla="*/ 21 h 213"/>
                  <a:gd name="T54" fmla="*/ 112 w 117"/>
                  <a:gd name="T55" fmla="*/ 26 h 213"/>
                  <a:gd name="T56" fmla="*/ 106 w 117"/>
                  <a:gd name="T57" fmla="*/ 26 h 213"/>
                  <a:gd name="T58" fmla="*/ 106 w 117"/>
                  <a:gd name="T59" fmla="*/ 31 h 213"/>
                  <a:gd name="T60" fmla="*/ 101 w 117"/>
                  <a:gd name="T61" fmla="*/ 31 h 213"/>
                  <a:gd name="T62" fmla="*/ 96 w 117"/>
                  <a:gd name="T63" fmla="*/ 36 h 213"/>
                  <a:gd name="T64" fmla="*/ 96 w 117"/>
                  <a:gd name="T65" fmla="*/ 36 h 213"/>
                  <a:gd name="T66" fmla="*/ 91 w 117"/>
                  <a:gd name="T67" fmla="*/ 36 h 213"/>
                  <a:gd name="T68" fmla="*/ 86 w 117"/>
                  <a:gd name="T69" fmla="*/ 36 h 213"/>
                  <a:gd name="T70" fmla="*/ 81 w 117"/>
                  <a:gd name="T71" fmla="*/ 36 h 213"/>
                  <a:gd name="T72" fmla="*/ 76 w 117"/>
                  <a:gd name="T73" fmla="*/ 36 h 213"/>
                  <a:gd name="T74" fmla="*/ 71 w 117"/>
                  <a:gd name="T75" fmla="*/ 36 h 213"/>
                  <a:gd name="T76" fmla="*/ 66 w 117"/>
                  <a:gd name="T77" fmla="*/ 31 h 213"/>
                  <a:gd name="T78" fmla="*/ 61 w 117"/>
                  <a:gd name="T79" fmla="*/ 31 h 213"/>
                  <a:gd name="T80" fmla="*/ 56 w 117"/>
                  <a:gd name="T81" fmla="*/ 31 h 213"/>
                  <a:gd name="T82" fmla="*/ 51 w 117"/>
                  <a:gd name="T83" fmla="*/ 26 h 213"/>
                  <a:gd name="T84" fmla="*/ 51 w 117"/>
                  <a:gd name="T85" fmla="*/ 26 h 213"/>
                  <a:gd name="T86" fmla="*/ 46 w 117"/>
                  <a:gd name="T87" fmla="*/ 21 h 213"/>
                  <a:gd name="T88" fmla="*/ 46 w 117"/>
                  <a:gd name="T89" fmla="*/ 15 h 213"/>
                  <a:gd name="T90" fmla="*/ 41 w 117"/>
                  <a:gd name="T91" fmla="*/ 15 h 213"/>
                  <a:gd name="T92" fmla="*/ 41 w 117"/>
                  <a:gd name="T93" fmla="*/ 10 h 213"/>
                  <a:gd name="T94" fmla="*/ 41 w 117"/>
                  <a:gd name="T95" fmla="*/ 5 h 213"/>
                  <a:gd name="T96" fmla="*/ 41 w 117"/>
                  <a:gd name="T97" fmla="*/ 5 h 213"/>
                  <a:gd name="T98" fmla="*/ 41 w 117"/>
                  <a:gd name="T99"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213">
                    <a:moveTo>
                      <a:pt x="0" y="178"/>
                    </a:moveTo>
                    <a:lnTo>
                      <a:pt x="0" y="183"/>
                    </a:lnTo>
                    <a:lnTo>
                      <a:pt x="0" y="183"/>
                    </a:lnTo>
                    <a:lnTo>
                      <a:pt x="0" y="183"/>
                    </a:lnTo>
                    <a:lnTo>
                      <a:pt x="0" y="188"/>
                    </a:lnTo>
                    <a:lnTo>
                      <a:pt x="0" y="188"/>
                    </a:lnTo>
                    <a:lnTo>
                      <a:pt x="0" y="188"/>
                    </a:lnTo>
                    <a:lnTo>
                      <a:pt x="5" y="193"/>
                    </a:lnTo>
                    <a:lnTo>
                      <a:pt x="5" y="193"/>
                    </a:lnTo>
                    <a:lnTo>
                      <a:pt x="5" y="193"/>
                    </a:lnTo>
                    <a:lnTo>
                      <a:pt x="5" y="198"/>
                    </a:lnTo>
                    <a:lnTo>
                      <a:pt x="5" y="198"/>
                    </a:lnTo>
                    <a:lnTo>
                      <a:pt x="10" y="198"/>
                    </a:lnTo>
                    <a:lnTo>
                      <a:pt x="10" y="198"/>
                    </a:lnTo>
                    <a:lnTo>
                      <a:pt x="10" y="203"/>
                    </a:lnTo>
                    <a:lnTo>
                      <a:pt x="15" y="203"/>
                    </a:lnTo>
                    <a:lnTo>
                      <a:pt x="15" y="203"/>
                    </a:lnTo>
                    <a:lnTo>
                      <a:pt x="15" y="203"/>
                    </a:lnTo>
                    <a:lnTo>
                      <a:pt x="20" y="208"/>
                    </a:lnTo>
                    <a:lnTo>
                      <a:pt x="20" y="208"/>
                    </a:lnTo>
                    <a:lnTo>
                      <a:pt x="25" y="208"/>
                    </a:lnTo>
                    <a:lnTo>
                      <a:pt x="25" y="208"/>
                    </a:lnTo>
                    <a:lnTo>
                      <a:pt x="25" y="208"/>
                    </a:lnTo>
                    <a:lnTo>
                      <a:pt x="30" y="213"/>
                    </a:lnTo>
                    <a:lnTo>
                      <a:pt x="30" y="213"/>
                    </a:lnTo>
                    <a:lnTo>
                      <a:pt x="35" y="213"/>
                    </a:lnTo>
                    <a:lnTo>
                      <a:pt x="35" y="213"/>
                    </a:lnTo>
                    <a:lnTo>
                      <a:pt x="41" y="213"/>
                    </a:lnTo>
                    <a:lnTo>
                      <a:pt x="41" y="213"/>
                    </a:lnTo>
                    <a:lnTo>
                      <a:pt x="46" y="213"/>
                    </a:lnTo>
                    <a:lnTo>
                      <a:pt x="46" y="213"/>
                    </a:lnTo>
                    <a:lnTo>
                      <a:pt x="51" y="213"/>
                    </a:lnTo>
                    <a:lnTo>
                      <a:pt x="51" y="213"/>
                    </a:lnTo>
                    <a:lnTo>
                      <a:pt x="56" y="213"/>
                    </a:lnTo>
                    <a:lnTo>
                      <a:pt x="56" y="213"/>
                    </a:lnTo>
                    <a:lnTo>
                      <a:pt x="56" y="213"/>
                    </a:lnTo>
                    <a:lnTo>
                      <a:pt x="61" y="213"/>
                    </a:lnTo>
                    <a:lnTo>
                      <a:pt x="61" y="208"/>
                    </a:lnTo>
                    <a:lnTo>
                      <a:pt x="66" y="208"/>
                    </a:lnTo>
                    <a:lnTo>
                      <a:pt x="66" y="208"/>
                    </a:lnTo>
                    <a:lnTo>
                      <a:pt x="66" y="208"/>
                    </a:lnTo>
                    <a:lnTo>
                      <a:pt x="66" y="208"/>
                    </a:lnTo>
                    <a:lnTo>
                      <a:pt x="71" y="203"/>
                    </a:lnTo>
                    <a:lnTo>
                      <a:pt x="71" y="203"/>
                    </a:lnTo>
                    <a:lnTo>
                      <a:pt x="71" y="203"/>
                    </a:lnTo>
                    <a:lnTo>
                      <a:pt x="71" y="203"/>
                    </a:lnTo>
                    <a:lnTo>
                      <a:pt x="76" y="198"/>
                    </a:lnTo>
                    <a:lnTo>
                      <a:pt x="76" y="198"/>
                    </a:lnTo>
                    <a:lnTo>
                      <a:pt x="76" y="198"/>
                    </a:lnTo>
                    <a:lnTo>
                      <a:pt x="76" y="193"/>
                    </a:lnTo>
                    <a:lnTo>
                      <a:pt x="117" y="15"/>
                    </a:lnTo>
                    <a:lnTo>
                      <a:pt x="112" y="21"/>
                    </a:lnTo>
                    <a:lnTo>
                      <a:pt x="112" y="21"/>
                    </a:lnTo>
                    <a:lnTo>
                      <a:pt x="112" y="21"/>
                    </a:lnTo>
                    <a:lnTo>
                      <a:pt x="112" y="26"/>
                    </a:lnTo>
                    <a:lnTo>
                      <a:pt x="112" y="26"/>
                    </a:lnTo>
                    <a:lnTo>
                      <a:pt x="112" y="26"/>
                    </a:lnTo>
                    <a:lnTo>
                      <a:pt x="106" y="26"/>
                    </a:lnTo>
                    <a:lnTo>
                      <a:pt x="106" y="31"/>
                    </a:lnTo>
                    <a:lnTo>
                      <a:pt x="106" y="31"/>
                    </a:lnTo>
                    <a:lnTo>
                      <a:pt x="101" y="31"/>
                    </a:lnTo>
                    <a:lnTo>
                      <a:pt x="101" y="31"/>
                    </a:lnTo>
                    <a:lnTo>
                      <a:pt x="101" y="31"/>
                    </a:lnTo>
                    <a:lnTo>
                      <a:pt x="96" y="36"/>
                    </a:lnTo>
                    <a:lnTo>
                      <a:pt x="96" y="36"/>
                    </a:lnTo>
                    <a:lnTo>
                      <a:pt x="96" y="36"/>
                    </a:lnTo>
                    <a:lnTo>
                      <a:pt x="91" y="36"/>
                    </a:lnTo>
                    <a:lnTo>
                      <a:pt x="91" y="36"/>
                    </a:lnTo>
                    <a:lnTo>
                      <a:pt x="86" y="36"/>
                    </a:lnTo>
                    <a:lnTo>
                      <a:pt x="86" y="36"/>
                    </a:lnTo>
                    <a:lnTo>
                      <a:pt x="81" y="36"/>
                    </a:lnTo>
                    <a:lnTo>
                      <a:pt x="81" y="36"/>
                    </a:lnTo>
                    <a:lnTo>
                      <a:pt x="76" y="36"/>
                    </a:lnTo>
                    <a:lnTo>
                      <a:pt x="76" y="36"/>
                    </a:lnTo>
                    <a:lnTo>
                      <a:pt x="71" y="36"/>
                    </a:lnTo>
                    <a:lnTo>
                      <a:pt x="71" y="36"/>
                    </a:lnTo>
                    <a:lnTo>
                      <a:pt x="66" y="36"/>
                    </a:lnTo>
                    <a:lnTo>
                      <a:pt x="66" y="31"/>
                    </a:lnTo>
                    <a:lnTo>
                      <a:pt x="66" y="31"/>
                    </a:lnTo>
                    <a:lnTo>
                      <a:pt x="61" y="31"/>
                    </a:lnTo>
                    <a:lnTo>
                      <a:pt x="61" y="31"/>
                    </a:lnTo>
                    <a:lnTo>
                      <a:pt x="56" y="31"/>
                    </a:lnTo>
                    <a:lnTo>
                      <a:pt x="56" y="26"/>
                    </a:lnTo>
                    <a:lnTo>
                      <a:pt x="51" y="26"/>
                    </a:lnTo>
                    <a:lnTo>
                      <a:pt x="51" y="26"/>
                    </a:lnTo>
                    <a:lnTo>
                      <a:pt x="51" y="26"/>
                    </a:lnTo>
                    <a:lnTo>
                      <a:pt x="46" y="21"/>
                    </a:lnTo>
                    <a:lnTo>
                      <a:pt x="46" y="21"/>
                    </a:lnTo>
                    <a:lnTo>
                      <a:pt x="46" y="21"/>
                    </a:lnTo>
                    <a:lnTo>
                      <a:pt x="46" y="15"/>
                    </a:lnTo>
                    <a:lnTo>
                      <a:pt x="41" y="15"/>
                    </a:lnTo>
                    <a:lnTo>
                      <a:pt x="41" y="15"/>
                    </a:lnTo>
                    <a:lnTo>
                      <a:pt x="41" y="10"/>
                    </a:lnTo>
                    <a:lnTo>
                      <a:pt x="41" y="10"/>
                    </a:lnTo>
                    <a:lnTo>
                      <a:pt x="41" y="10"/>
                    </a:lnTo>
                    <a:lnTo>
                      <a:pt x="41" y="5"/>
                    </a:lnTo>
                    <a:lnTo>
                      <a:pt x="41" y="5"/>
                    </a:lnTo>
                    <a:lnTo>
                      <a:pt x="41" y="5"/>
                    </a:lnTo>
                    <a:lnTo>
                      <a:pt x="41" y="0"/>
                    </a:lnTo>
                    <a:lnTo>
                      <a:pt x="41" y="0"/>
                    </a:lnTo>
                    <a:lnTo>
                      <a:pt x="0" y="17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7" name="Oval 116">
                <a:extLst>
                  <a:ext uri="{FF2B5EF4-FFF2-40B4-BE49-F238E27FC236}">
                    <a16:creationId xmlns:a16="http://schemas.microsoft.com/office/drawing/2014/main" id="{8579D7A1-017A-B4EA-CCFB-3D1CF51BD94B}"/>
                  </a:ext>
                </a:extLst>
              </p:cNvPr>
              <p:cNvSpPr>
                <a:spLocks noChangeArrowheads="1"/>
              </p:cNvSpPr>
              <p:nvPr/>
            </p:nvSpPr>
            <p:spPr bwMode="auto">
              <a:xfrm>
                <a:off x="731" y="594"/>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18" name="Freeform 752">
                <a:extLst>
                  <a:ext uri="{FF2B5EF4-FFF2-40B4-BE49-F238E27FC236}">
                    <a16:creationId xmlns:a16="http://schemas.microsoft.com/office/drawing/2014/main" id="{2CADFC48-EF3A-E13F-31AC-CF6453A231C1}"/>
                  </a:ext>
                </a:extLst>
              </p:cNvPr>
              <p:cNvSpPr>
                <a:spLocks/>
              </p:cNvSpPr>
              <p:nvPr/>
            </p:nvSpPr>
            <p:spPr bwMode="auto">
              <a:xfrm>
                <a:off x="776" y="634"/>
                <a:ext cx="183" cy="173"/>
              </a:xfrm>
              <a:custGeom>
                <a:avLst/>
                <a:gdLst>
                  <a:gd name="T0" fmla="*/ 56 w 183"/>
                  <a:gd name="T1" fmla="*/ 5 h 173"/>
                  <a:gd name="T2" fmla="*/ 51 w 183"/>
                  <a:gd name="T3" fmla="*/ 0 h 173"/>
                  <a:gd name="T4" fmla="*/ 51 w 183"/>
                  <a:gd name="T5" fmla="*/ 0 h 173"/>
                  <a:gd name="T6" fmla="*/ 46 w 183"/>
                  <a:gd name="T7" fmla="*/ 0 h 173"/>
                  <a:gd name="T8" fmla="*/ 41 w 183"/>
                  <a:gd name="T9" fmla="*/ 0 h 173"/>
                  <a:gd name="T10" fmla="*/ 36 w 183"/>
                  <a:gd name="T11" fmla="*/ 0 h 173"/>
                  <a:gd name="T12" fmla="*/ 31 w 183"/>
                  <a:gd name="T13" fmla="*/ 0 h 173"/>
                  <a:gd name="T14" fmla="*/ 31 w 183"/>
                  <a:gd name="T15" fmla="*/ 0 h 173"/>
                  <a:gd name="T16" fmla="*/ 26 w 183"/>
                  <a:gd name="T17" fmla="*/ 0 h 173"/>
                  <a:gd name="T18" fmla="*/ 21 w 183"/>
                  <a:gd name="T19" fmla="*/ 5 h 173"/>
                  <a:gd name="T20" fmla="*/ 16 w 183"/>
                  <a:gd name="T21" fmla="*/ 5 h 173"/>
                  <a:gd name="T22" fmla="*/ 10 w 183"/>
                  <a:gd name="T23" fmla="*/ 11 h 173"/>
                  <a:gd name="T24" fmla="*/ 10 w 183"/>
                  <a:gd name="T25" fmla="*/ 16 h 173"/>
                  <a:gd name="T26" fmla="*/ 5 w 183"/>
                  <a:gd name="T27" fmla="*/ 21 h 173"/>
                  <a:gd name="T28" fmla="*/ 5 w 183"/>
                  <a:gd name="T29" fmla="*/ 21 h 173"/>
                  <a:gd name="T30" fmla="*/ 0 w 183"/>
                  <a:gd name="T31" fmla="*/ 26 h 173"/>
                  <a:gd name="T32" fmla="*/ 0 w 183"/>
                  <a:gd name="T33" fmla="*/ 31 h 173"/>
                  <a:gd name="T34" fmla="*/ 0 w 183"/>
                  <a:gd name="T35" fmla="*/ 36 h 173"/>
                  <a:gd name="T36" fmla="*/ 0 w 183"/>
                  <a:gd name="T37" fmla="*/ 41 h 173"/>
                  <a:gd name="T38" fmla="*/ 0 w 183"/>
                  <a:gd name="T39" fmla="*/ 46 h 173"/>
                  <a:gd name="T40" fmla="*/ 0 w 183"/>
                  <a:gd name="T41" fmla="*/ 46 h 173"/>
                  <a:gd name="T42" fmla="*/ 0 w 183"/>
                  <a:gd name="T43" fmla="*/ 51 h 173"/>
                  <a:gd name="T44" fmla="*/ 0 w 183"/>
                  <a:gd name="T45" fmla="*/ 56 h 173"/>
                  <a:gd name="T46" fmla="*/ 5 w 183"/>
                  <a:gd name="T47" fmla="*/ 56 h 173"/>
                  <a:gd name="T48" fmla="*/ 5 w 183"/>
                  <a:gd name="T49" fmla="*/ 61 h 173"/>
                  <a:gd name="T50" fmla="*/ 127 w 183"/>
                  <a:gd name="T51" fmla="*/ 173 h 173"/>
                  <a:gd name="T52" fmla="*/ 127 w 183"/>
                  <a:gd name="T53" fmla="*/ 168 h 173"/>
                  <a:gd name="T54" fmla="*/ 127 w 183"/>
                  <a:gd name="T55" fmla="*/ 168 h 173"/>
                  <a:gd name="T56" fmla="*/ 122 w 183"/>
                  <a:gd name="T57" fmla="*/ 163 h 173"/>
                  <a:gd name="T58" fmla="*/ 122 w 183"/>
                  <a:gd name="T59" fmla="*/ 158 h 173"/>
                  <a:gd name="T60" fmla="*/ 122 w 183"/>
                  <a:gd name="T61" fmla="*/ 153 h 173"/>
                  <a:gd name="T62" fmla="*/ 122 w 183"/>
                  <a:gd name="T63" fmla="*/ 148 h 173"/>
                  <a:gd name="T64" fmla="*/ 122 w 183"/>
                  <a:gd name="T65" fmla="*/ 142 h 173"/>
                  <a:gd name="T66" fmla="*/ 127 w 183"/>
                  <a:gd name="T67" fmla="*/ 142 h 173"/>
                  <a:gd name="T68" fmla="*/ 127 w 183"/>
                  <a:gd name="T69" fmla="*/ 137 h 173"/>
                  <a:gd name="T70" fmla="*/ 127 w 183"/>
                  <a:gd name="T71" fmla="*/ 132 h 173"/>
                  <a:gd name="T72" fmla="*/ 132 w 183"/>
                  <a:gd name="T73" fmla="*/ 127 h 173"/>
                  <a:gd name="T74" fmla="*/ 137 w 183"/>
                  <a:gd name="T75" fmla="*/ 122 h 173"/>
                  <a:gd name="T76" fmla="*/ 137 w 183"/>
                  <a:gd name="T77" fmla="*/ 122 h 173"/>
                  <a:gd name="T78" fmla="*/ 142 w 183"/>
                  <a:gd name="T79" fmla="*/ 117 h 173"/>
                  <a:gd name="T80" fmla="*/ 147 w 183"/>
                  <a:gd name="T81" fmla="*/ 117 h 173"/>
                  <a:gd name="T82" fmla="*/ 153 w 183"/>
                  <a:gd name="T83" fmla="*/ 112 h 173"/>
                  <a:gd name="T84" fmla="*/ 158 w 183"/>
                  <a:gd name="T85" fmla="*/ 112 h 173"/>
                  <a:gd name="T86" fmla="*/ 158 w 183"/>
                  <a:gd name="T87" fmla="*/ 112 h 173"/>
                  <a:gd name="T88" fmla="*/ 163 w 183"/>
                  <a:gd name="T89" fmla="*/ 112 h 173"/>
                  <a:gd name="T90" fmla="*/ 168 w 183"/>
                  <a:gd name="T91" fmla="*/ 112 h 173"/>
                  <a:gd name="T92" fmla="*/ 173 w 183"/>
                  <a:gd name="T93" fmla="*/ 112 h 173"/>
                  <a:gd name="T94" fmla="*/ 178 w 183"/>
                  <a:gd name="T95" fmla="*/ 112 h 173"/>
                  <a:gd name="T96" fmla="*/ 178 w 183"/>
                  <a:gd name="T97" fmla="*/ 112 h 173"/>
                  <a:gd name="T98" fmla="*/ 183 w 183"/>
                  <a:gd name="T99" fmla="*/ 11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3" h="173">
                    <a:moveTo>
                      <a:pt x="56" y="5"/>
                    </a:moveTo>
                    <a:lnTo>
                      <a:pt x="56" y="5"/>
                    </a:lnTo>
                    <a:lnTo>
                      <a:pt x="56" y="0"/>
                    </a:lnTo>
                    <a:lnTo>
                      <a:pt x="51" y="0"/>
                    </a:lnTo>
                    <a:lnTo>
                      <a:pt x="51" y="0"/>
                    </a:lnTo>
                    <a:lnTo>
                      <a:pt x="51" y="0"/>
                    </a:lnTo>
                    <a:lnTo>
                      <a:pt x="46" y="0"/>
                    </a:lnTo>
                    <a:lnTo>
                      <a:pt x="46" y="0"/>
                    </a:lnTo>
                    <a:lnTo>
                      <a:pt x="46" y="0"/>
                    </a:lnTo>
                    <a:lnTo>
                      <a:pt x="41" y="0"/>
                    </a:lnTo>
                    <a:lnTo>
                      <a:pt x="41" y="0"/>
                    </a:lnTo>
                    <a:lnTo>
                      <a:pt x="36" y="0"/>
                    </a:lnTo>
                    <a:lnTo>
                      <a:pt x="36" y="0"/>
                    </a:lnTo>
                    <a:lnTo>
                      <a:pt x="31" y="0"/>
                    </a:lnTo>
                    <a:lnTo>
                      <a:pt x="31" y="0"/>
                    </a:lnTo>
                    <a:lnTo>
                      <a:pt x="31" y="0"/>
                    </a:lnTo>
                    <a:lnTo>
                      <a:pt x="26" y="0"/>
                    </a:lnTo>
                    <a:lnTo>
                      <a:pt x="26" y="0"/>
                    </a:lnTo>
                    <a:lnTo>
                      <a:pt x="21" y="5"/>
                    </a:lnTo>
                    <a:lnTo>
                      <a:pt x="21" y="5"/>
                    </a:lnTo>
                    <a:lnTo>
                      <a:pt x="21" y="5"/>
                    </a:lnTo>
                    <a:lnTo>
                      <a:pt x="16" y="5"/>
                    </a:lnTo>
                    <a:lnTo>
                      <a:pt x="16" y="11"/>
                    </a:lnTo>
                    <a:lnTo>
                      <a:pt x="10" y="11"/>
                    </a:lnTo>
                    <a:lnTo>
                      <a:pt x="10" y="11"/>
                    </a:lnTo>
                    <a:lnTo>
                      <a:pt x="10" y="16"/>
                    </a:lnTo>
                    <a:lnTo>
                      <a:pt x="5" y="16"/>
                    </a:lnTo>
                    <a:lnTo>
                      <a:pt x="5" y="21"/>
                    </a:lnTo>
                    <a:lnTo>
                      <a:pt x="5" y="21"/>
                    </a:lnTo>
                    <a:lnTo>
                      <a:pt x="5" y="21"/>
                    </a:lnTo>
                    <a:lnTo>
                      <a:pt x="0" y="26"/>
                    </a:lnTo>
                    <a:lnTo>
                      <a:pt x="0" y="26"/>
                    </a:lnTo>
                    <a:lnTo>
                      <a:pt x="0" y="31"/>
                    </a:lnTo>
                    <a:lnTo>
                      <a:pt x="0" y="31"/>
                    </a:lnTo>
                    <a:lnTo>
                      <a:pt x="0" y="31"/>
                    </a:lnTo>
                    <a:lnTo>
                      <a:pt x="0" y="36"/>
                    </a:lnTo>
                    <a:lnTo>
                      <a:pt x="0" y="36"/>
                    </a:lnTo>
                    <a:lnTo>
                      <a:pt x="0" y="41"/>
                    </a:lnTo>
                    <a:lnTo>
                      <a:pt x="0" y="41"/>
                    </a:lnTo>
                    <a:lnTo>
                      <a:pt x="0" y="46"/>
                    </a:lnTo>
                    <a:lnTo>
                      <a:pt x="0" y="46"/>
                    </a:lnTo>
                    <a:lnTo>
                      <a:pt x="0" y="46"/>
                    </a:lnTo>
                    <a:lnTo>
                      <a:pt x="0" y="51"/>
                    </a:lnTo>
                    <a:lnTo>
                      <a:pt x="0" y="51"/>
                    </a:lnTo>
                    <a:lnTo>
                      <a:pt x="0" y="56"/>
                    </a:lnTo>
                    <a:lnTo>
                      <a:pt x="0" y="56"/>
                    </a:lnTo>
                    <a:lnTo>
                      <a:pt x="0" y="56"/>
                    </a:lnTo>
                    <a:lnTo>
                      <a:pt x="5" y="56"/>
                    </a:lnTo>
                    <a:lnTo>
                      <a:pt x="5" y="61"/>
                    </a:lnTo>
                    <a:lnTo>
                      <a:pt x="5" y="61"/>
                    </a:lnTo>
                    <a:lnTo>
                      <a:pt x="132" y="173"/>
                    </a:lnTo>
                    <a:lnTo>
                      <a:pt x="127" y="173"/>
                    </a:lnTo>
                    <a:lnTo>
                      <a:pt x="127" y="168"/>
                    </a:lnTo>
                    <a:lnTo>
                      <a:pt x="127" y="168"/>
                    </a:lnTo>
                    <a:lnTo>
                      <a:pt x="127" y="168"/>
                    </a:lnTo>
                    <a:lnTo>
                      <a:pt x="127" y="168"/>
                    </a:lnTo>
                    <a:lnTo>
                      <a:pt x="122" y="163"/>
                    </a:lnTo>
                    <a:lnTo>
                      <a:pt x="122" y="163"/>
                    </a:lnTo>
                    <a:lnTo>
                      <a:pt x="122" y="158"/>
                    </a:lnTo>
                    <a:lnTo>
                      <a:pt x="122" y="158"/>
                    </a:lnTo>
                    <a:lnTo>
                      <a:pt x="122" y="158"/>
                    </a:lnTo>
                    <a:lnTo>
                      <a:pt x="122" y="153"/>
                    </a:lnTo>
                    <a:lnTo>
                      <a:pt x="122" y="153"/>
                    </a:lnTo>
                    <a:lnTo>
                      <a:pt x="122" y="148"/>
                    </a:lnTo>
                    <a:lnTo>
                      <a:pt x="122" y="148"/>
                    </a:lnTo>
                    <a:lnTo>
                      <a:pt x="122" y="142"/>
                    </a:lnTo>
                    <a:lnTo>
                      <a:pt x="122" y="142"/>
                    </a:lnTo>
                    <a:lnTo>
                      <a:pt x="127" y="142"/>
                    </a:lnTo>
                    <a:lnTo>
                      <a:pt x="127" y="137"/>
                    </a:lnTo>
                    <a:lnTo>
                      <a:pt x="127" y="137"/>
                    </a:lnTo>
                    <a:lnTo>
                      <a:pt x="127" y="132"/>
                    </a:lnTo>
                    <a:lnTo>
                      <a:pt x="127" y="132"/>
                    </a:lnTo>
                    <a:lnTo>
                      <a:pt x="132" y="132"/>
                    </a:lnTo>
                    <a:lnTo>
                      <a:pt x="132" y="127"/>
                    </a:lnTo>
                    <a:lnTo>
                      <a:pt x="132" y="127"/>
                    </a:lnTo>
                    <a:lnTo>
                      <a:pt x="137" y="122"/>
                    </a:lnTo>
                    <a:lnTo>
                      <a:pt x="137" y="122"/>
                    </a:lnTo>
                    <a:lnTo>
                      <a:pt x="137" y="122"/>
                    </a:lnTo>
                    <a:lnTo>
                      <a:pt x="142" y="117"/>
                    </a:lnTo>
                    <a:lnTo>
                      <a:pt x="142" y="117"/>
                    </a:lnTo>
                    <a:lnTo>
                      <a:pt x="147" y="117"/>
                    </a:lnTo>
                    <a:lnTo>
                      <a:pt x="147" y="117"/>
                    </a:lnTo>
                    <a:lnTo>
                      <a:pt x="147" y="112"/>
                    </a:lnTo>
                    <a:lnTo>
                      <a:pt x="153" y="112"/>
                    </a:lnTo>
                    <a:lnTo>
                      <a:pt x="153" y="112"/>
                    </a:lnTo>
                    <a:lnTo>
                      <a:pt x="158" y="112"/>
                    </a:lnTo>
                    <a:lnTo>
                      <a:pt x="158" y="112"/>
                    </a:lnTo>
                    <a:lnTo>
                      <a:pt x="158" y="112"/>
                    </a:lnTo>
                    <a:lnTo>
                      <a:pt x="163" y="112"/>
                    </a:lnTo>
                    <a:lnTo>
                      <a:pt x="163" y="112"/>
                    </a:lnTo>
                    <a:lnTo>
                      <a:pt x="168" y="112"/>
                    </a:lnTo>
                    <a:lnTo>
                      <a:pt x="168" y="112"/>
                    </a:lnTo>
                    <a:lnTo>
                      <a:pt x="173" y="112"/>
                    </a:lnTo>
                    <a:lnTo>
                      <a:pt x="173" y="112"/>
                    </a:lnTo>
                    <a:lnTo>
                      <a:pt x="173" y="112"/>
                    </a:lnTo>
                    <a:lnTo>
                      <a:pt x="178" y="112"/>
                    </a:lnTo>
                    <a:lnTo>
                      <a:pt x="178" y="112"/>
                    </a:lnTo>
                    <a:lnTo>
                      <a:pt x="178" y="112"/>
                    </a:lnTo>
                    <a:lnTo>
                      <a:pt x="183" y="112"/>
                    </a:lnTo>
                    <a:lnTo>
                      <a:pt x="183" y="117"/>
                    </a:lnTo>
                    <a:lnTo>
                      <a:pt x="56"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19" name="Oval 118">
                <a:extLst>
                  <a:ext uri="{FF2B5EF4-FFF2-40B4-BE49-F238E27FC236}">
                    <a16:creationId xmlns:a16="http://schemas.microsoft.com/office/drawing/2014/main" id="{02A13B63-75B9-1543-12B9-D0BD8ADBA7D1}"/>
                  </a:ext>
                </a:extLst>
              </p:cNvPr>
              <p:cNvSpPr>
                <a:spLocks noChangeArrowheads="1"/>
              </p:cNvSpPr>
              <p:nvPr/>
            </p:nvSpPr>
            <p:spPr bwMode="auto">
              <a:xfrm>
                <a:off x="4034" y="3172"/>
                <a:ext cx="258" cy="258"/>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20" name="Freeform 754">
                <a:extLst>
                  <a:ext uri="{FF2B5EF4-FFF2-40B4-BE49-F238E27FC236}">
                    <a16:creationId xmlns:a16="http://schemas.microsoft.com/office/drawing/2014/main" id="{FBF022DB-19EC-ADF1-BF2F-AB2E4FF6F9C1}"/>
                  </a:ext>
                </a:extLst>
              </p:cNvPr>
              <p:cNvSpPr>
                <a:spLocks/>
              </p:cNvSpPr>
              <p:nvPr/>
            </p:nvSpPr>
            <p:spPr bwMode="auto">
              <a:xfrm>
                <a:off x="4135" y="3410"/>
                <a:ext cx="107" cy="350"/>
              </a:xfrm>
              <a:custGeom>
                <a:avLst/>
                <a:gdLst>
                  <a:gd name="T0" fmla="*/ 76 w 107"/>
                  <a:gd name="T1" fmla="*/ 5 h 350"/>
                  <a:gd name="T2" fmla="*/ 76 w 107"/>
                  <a:gd name="T3" fmla="*/ 5 h 350"/>
                  <a:gd name="T4" fmla="*/ 76 w 107"/>
                  <a:gd name="T5" fmla="*/ 5 h 350"/>
                  <a:gd name="T6" fmla="*/ 76 w 107"/>
                  <a:gd name="T7" fmla="*/ 5 h 350"/>
                  <a:gd name="T8" fmla="*/ 71 w 107"/>
                  <a:gd name="T9" fmla="*/ 0 h 350"/>
                  <a:gd name="T10" fmla="*/ 71 w 107"/>
                  <a:gd name="T11" fmla="*/ 0 h 350"/>
                  <a:gd name="T12" fmla="*/ 66 w 107"/>
                  <a:gd name="T13" fmla="*/ 0 h 350"/>
                  <a:gd name="T14" fmla="*/ 61 w 107"/>
                  <a:gd name="T15" fmla="*/ 0 h 350"/>
                  <a:gd name="T16" fmla="*/ 56 w 107"/>
                  <a:gd name="T17" fmla="*/ 0 h 350"/>
                  <a:gd name="T18" fmla="*/ 51 w 107"/>
                  <a:gd name="T19" fmla="*/ 0 h 350"/>
                  <a:gd name="T20" fmla="*/ 46 w 107"/>
                  <a:gd name="T21" fmla="*/ 0 h 350"/>
                  <a:gd name="T22" fmla="*/ 41 w 107"/>
                  <a:gd name="T23" fmla="*/ 0 h 350"/>
                  <a:gd name="T24" fmla="*/ 41 w 107"/>
                  <a:gd name="T25" fmla="*/ 0 h 350"/>
                  <a:gd name="T26" fmla="*/ 36 w 107"/>
                  <a:gd name="T27" fmla="*/ 0 h 350"/>
                  <a:gd name="T28" fmla="*/ 31 w 107"/>
                  <a:gd name="T29" fmla="*/ 0 h 350"/>
                  <a:gd name="T30" fmla="*/ 26 w 107"/>
                  <a:gd name="T31" fmla="*/ 0 h 350"/>
                  <a:gd name="T32" fmla="*/ 20 w 107"/>
                  <a:gd name="T33" fmla="*/ 5 h 350"/>
                  <a:gd name="T34" fmla="*/ 15 w 107"/>
                  <a:gd name="T35" fmla="*/ 5 h 350"/>
                  <a:gd name="T36" fmla="*/ 10 w 107"/>
                  <a:gd name="T37" fmla="*/ 5 h 350"/>
                  <a:gd name="T38" fmla="*/ 10 w 107"/>
                  <a:gd name="T39" fmla="*/ 5 h 350"/>
                  <a:gd name="T40" fmla="*/ 5 w 107"/>
                  <a:gd name="T41" fmla="*/ 10 h 350"/>
                  <a:gd name="T42" fmla="*/ 5 w 107"/>
                  <a:gd name="T43" fmla="*/ 10 h 350"/>
                  <a:gd name="T44" fmla="*/ 5 w 107"/>
                  <a:gd name="T45" fmla="*/ 10 h 350"/>
                  <a:gd name="T46" fmla="*/ 5 w 107"/>
                  <a:gd name="T47" fmla="*/ 15 h 350"/>
                  <a:gd name="T48" fmla="*/ 0 w 107"/>
                  <a:gd name="T49" fmla="*/ 15 h 350"/>
                  <a:gd name="T50" fmla="*/ 31 w 107"/>
                  <a:gd name="T51" fmla="*/ 345 h 350"/>
                  <a:gd name="T52" fmla="*/ 36 w 107"/>
                  <a:gd name="T53" fmla="*/ 345 h 350"/>
                  <a:gd name="T54" fmla="*/ 36 w 107"/>
                  <a:gd name="T55" fmla="*/ 345 h 350"/>
                  <a:gd name="T56" fmla="*/ 36 w 107"/>
                  <a:gd name="T57" fmla="*/ 345 h 350"/>
                  <a:gd name="T58" fmla="*/ 41 w 107"/>
                  <a:gd name="T59" fmla="*/ 340 h 350"/>
                  <a:gd name="T60" fmla="*/ 41 w 107"/>
                  <a:gd name="T61" fmla="*/ 340 h 350"/>
                  <a:gd name="T62" fmla="*/ 46 w 107"/>
                  <a:gd name="T63" fmla="*/ 340 h 350"/>
                  <a:gd name="T64" fmla="*/ 46 w 107"/>
                  <a:gd name="T65" fmla="*/ 335 h 350"/>
                  <a:gd name="T66" fmla="*/ 51 w 107"/>
                  <a:gd name="T67" fmla="*/ 335 h 350"/>
                  <a:gd name="T68" fmla="*/ 56 w 107"/>
                  <a:gd name="T69" fmla="*/ 335 h 350"/>
                  <a:gd name="T70" fmla="*/ 61 w 107"/>
                  <a:gd name="T71" fmla="*/ 335 h 350"/>
                  <a:gd name="T72" fmla="*/ 66 w 107"/>
                  <a:gd name="T73" fmla="*/ 335 h 350"/>
                  <a:gd name="T74" fmla="*/ 71 w 107"/>
                  <a:gd name="T75" fmla="*/ 335 h 350"/>
                  <a:gd name="T76" fmla="*/ 76 w 107"/>
                  <a:gd name="T77" fmla="*/ 335 h 350"/>
                  <a:gd name="T78" fmla="*/ 81 w 107"/>
                  <a:gd name="T79" fmla="*/ 335 h 350"/>
                  <a:gd name="T80" fmla="*/ 86 w 107"/>
                  <a:gd name="T81" fmla="*/ 335 h 350"/>
                  <a:gd name="T82" fmla="*/ 91 w 107"/>
                  <a:gd name="T83" fmla="*/ 335 h 350"/>
                  <a:gd name="T84" fmla="*/ 91 w 107"/>
                  <a:gd name="T85" fmla="*/ 335 h 350"/>
                  <a:gd name="T86" fmla="*/ 97 w 107"/>
                  <a:gd name="T87" fmla="*/ 335 h 350"/>
                  <a:gd name="T88" fmla="*/ 102 w 107"/>
                  <a:gd name="T89" fmla="*/ 335 h 350"/>
                  <a:gd name="T90" fmla="*/ 102 w 107"/>
                  <a:gd name="T91" fmla="*/ 335 h 350"/>
                  <a:gd name="T92" fmla="*/ 107 w 107"/>
                  <a:gd name="T93" fmla="*/ 335 h 350"/>
                  <a:gd name="T94" fmla="*/ 107 w 107"/>
                  <a:gd name="T95" fmla="*/ 340 h 350"/>
                  <a:gd name="T96" fmla="*/ 107 w 107"/>
                  <a:gd name="T97" fmla="*/ 340 h 350"/>
                  <a:gd name="T98" fmla="*/ 107 w 107"/>
                  <a:gd name="T99" fmla="*/ 34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350">
                    <a:moveTo>
                      <a:pt x="76" y="5"/>
                    </a:moveTo>
                    <a:lnTo>
                      <a:pt x="76" y="5"/>
                    </a:lnTo>
                    <a:lnTo>
                      <a:pt x="76" y="5"/>
                    </a:lnTo>
                    <a:lnTo>
                      <a:pt x="76" y="5"/>
                    </a:lnTo>
                    <a:lnTo>
                      <a:pt x="76" y="5"/>
                    </a:lnTo>
                    <a:lnTo>
                      <a:pt x="76" y="5"/>
                    </a:lnTo>
                    <a:lnTo>
                      <a:pt x="76" y="5"/>
                    </a:lnTo>
                    <a:lnTo>
                      <a:pt x="76" y="5"/>
                    </a:lnTo>
                    <a:lnTo>
                      <a:pt x="71" y="0"/>
                    </a:lnTo>
                    <a:lnTo>
                      <a:pt x="71" y="0"/>
                    </a:lnTo>
                    <a:lnTo>
                      <a:pt x="71" y="0"/>
                    </a:lnTo>
                    <a:lnTo>
                      <a:pt x="71" y="0"/>
                    </a:lnTo>
                    <a:lnTo>
                      <a:pt x="66" y="0"/>
                    </a:lnTo>
                    <a:lnTo>
                      <a:pt x="66" y="0"/>
                    </a:lnTo>
                    <a:lnTo>
                      <a:pt x="61" y="0"/>
                    </a:lnTo>
                    <a:lnTo>
                      <a:pt x="61" y="0"/>
                    </a:lnTo>
                    <a:lnTo>
                      <a:pt x="61" y="0"/>
                    </a:lnTo>
                    <a:lnTo>
                      <a:pt x="56" y="0"/>
                    </a:lnTo>
                    <a:lnTo>
                      <a:pt x="56" y="0"/>
                    </a:lnTo>
                    <a:lnTo>
                      <a:pt x="51" y="0"/>
                    </a:lnTo>
                    <a:lnTo>
                      <a:pt x="51" y="0"/>
                    </a:lnTo>
                    <a:lnTo>
                      <a:pt x="46" y="0"/>
                    </a:lnTo>
                    <a:lnTo>
                      <a:pt x="46" y="0"/>
                    </a:lnTo>
                    <a:lnTo>
                      <a:pt x="41" y="0"/>
                    </a:lnTo>
                    <a:lnTo>
                      <a:pt x="41" y="0"/>
                    </a:lnTo>
                    <a:lnTo>
                      <a:pt x="41" y="0"/>
                    </a:lnTo>
                    <a:lnTo>
                      <a:pt x="36" y="0"/>
                    </a:lnTo>
                    <a:lnTo>
                      <a:pt x="36" y="0"/>
                    </a:lnTo>
                    <a:lnTo>
                      <a:pt x="31" y="0"/>
                    </a:lnTo>
                    <a:lnTo>
                      <a:pt x="31" y="0"/>
                    </a:lnTo>
                    <a:lnTo>
                      <a:pt x="26" y="0"/>
                    </a:lnTo>
                    <a:lnTo>
                      <a:pt x="26" y="0"/>
                    </a:lnTo>
                    <a:lnTo>
                      <a:pt x="20" y="0"/>
                    </a:lnTo>
                    <a:lnTo>
                      <a:pt x="20" y="5"/>
                    </a:lnTo>
                    <a:lnTo>
                      <a:pt x="20" y="5"/>
                    </a:lnTo>
                    <a:lnTo>
                      <a:pt x="15" y="5"/>
                    </a:lnTo>
                    <a:lnTo>
                      <a:pt x="15" y="5"/>
                    </a:lnTo>
                    <a:lnTo>
                      <a:pt x="10" y="5"/>
                    </a:lnTo>
                    <a:lnTo>
                      <a:pt x="10" y="5"/>
                    </a:lnTo>
                    <a:lnTo>
                      <a:pt x="10" y="5"/>
                    </a:lnTo>
                    <a:lnTo>
                      <a:pt x="10" y="5"/>
                    </a:lnTo>
                    <a:lnTo>
                      <a:pt x="5" y="10"/>
                    </a:lnTo>
                    <a:lnTo>
                      <a:pt x="5" y="10"/>
                    </a:lnTo>
                    <a:lnTo>
                      <a:pt x="5" y="10"/>
                    </a:lnTo>
                    <a:lnTo>
                      <a:pt x="5" y="10"/>
                    </a:lnTo>
                    <a:lnTo>
                      <a:pt x="5" y="10"/>
                    </a:lnTo>
                    <a:lnTo>
                      <a:pt x="5" y="10"/>
                    </a:lnTo>
                    <a:lnTo>
                      <a:pt x="5" y="15"/>
                    </a:lnTo>
                    <a:lnTo>
                      <a:pt x="0" y="15"/>
                    </a:lnTo>
                    <a:lnTo>
                      <a:pt x="0" y="15"/>
                    </a:lnTo>
                    <a:lnTo>
                      <a:pt x="31" y="350"/>
                    </a:lnTo>
                    <a:lnTo>
                      <a:pt x="31" y="345"/>
                    </a:lnTo>
                    <a:lnTo>
                      <a:pt x="31" y="345"/>
                    </a:lnTo>
                    <a:lnTo>
                      <a:pt x="36" y="345"/>
                    </a:lnTo>
                    <a:lnTo>
                      <a:pt x="36" y="345"/>
                    </a:lnTo>
                    <a:lnTo>
                      <a:pt x="36" y="345"/>
                    </a:lnTo>
                    <a:lnTo>
                      <a:pt x="36" y="345"/>
                    </a:lnTo>
                    <a:lnTo>
                      <a:pt x="36" y="345"/>
                    </a:lnTo>
                    <a:lnTo>
                      <a:pt x="36" y="340"/>
                    </a:lnTo>
                    <a:lnTo>
                      <a:pt x="41" y="340"/>
                    </a:lnTo>
                    <a:lnTo>
                      <a:pt x="41" y="340"/>
                    </a:lnTo>
                    <a:lnTo>
                      <a:pt x="41" y="340"/>
                    </a:lnTo>
                    <a:lnTo>
                      <a:pt x="41" y="340"/>
                    </a:lnTo>
                    <a:lnTo>
                      <a:pt x="46" y="340"/>
                    </a:lnTo>
                    <a:lnTo>
                      <a:pt x="46" y="340"/>
                    </a:lnTo>
                    <a:lnTo>
                      <a:pt x="46" y="335"/>
                    </a:lnTo>
                    <a:lnTo>
                      <a:pt x="51" y="335"/>
                    </a:lnTo>
                    <a:lnTo>
                      <a:pt x="51" y="335"/>
                    </a:lnTo>
                    <a:lnTo>
                      <a:pt x="56" y="335"/>
                    </a:lnTo>
                    <a:lnTo>
                      <a:pt x="56" y="335"/>
                    </a:lnTo>
                    <a:lnTo>
                      <a:pt x="61" y="335"/>
                    </a:lnTo>
                    <a:lnTo>
                      <a:pt x="61" y="335"/>
                    </a:lnTo>
                    <a:lnTo>
                      <a:pt x="66" y="335"/>
                    </a:lnTo>
                    <a:lnTo>
                      <a:pt x="66" y="335"/>
                    </a:lnTo>
                    <a:lnTo>
                      <a:pt x="66" y="335"/>
                    </a:lnTo>
                    <a:lnTo>
                      <a:pt x="71" y="335"/>
                    </a:lnTo>
                    <a:lnTo>
                      <a:pt x="71" y="335"/>
                    </a:lnTo>
                    <a:lnTo>
                      <a:pt x="76" y="335"/>
                    </a:lnTo>
                    <a:lnTo>
                      <a:pt x="76" y="335"/>
                    </a:lnTo>
                    <a:lnTo>
                      <a:pt x="81" y="335"/>
                    </a:lnTo>
                    <a:lnTo>
                      <a:pt x="81" y="335"/>
                    </a:lnTo>
                    <a:lnTo>
                      <a:pt x="86" y="335"/>
                    </a:lnTo>
                    <a:lnTo>
                      <a:pt x="86" y="335"/>
                    </a:lnTo>
                    <a:lnTo>
                      <a:pt x="91" y="335"/>
                    </a:lnTo>
                    <a:lnTo>
                      <a:pt x="91" y="335"/>
                    </a:lnTo>
                    <a:lnTo>
                      <a:pt x="91" y="335"/>
                    </a:lnTo>
                    <a:lnTo>
                      <a:pt x="97" y="335"/>
                    </a:lnTo>
                    <a:lnTo>
                      <a:pt x="97" y="335"/>
                    </a:lnTo>
                    <a:lnTo>
                      <a:pt x="102" y="335"/>
                    </a:lnTo>
                    <a:lnTo>
                      <a:pt x="102" y="335"/>
                    </a:lnTo>
                    <a:lnTo>
                      <a:pt x="102" y="335"/>
                    </a:lnTo>
                    <a:lnTo>
                      <a:pt x="102" y="335"/>
                    </a:lnTo>
                    <a:lnTo>
                      <a:pt x="107" y="335"/>
                    </a:lnTo>
                    <a:lnTo>
                      <a:pt x="107" y="335"/>
                    </a:lnTo>
                    <a:lnTo>
                      <a:pt x="107" y="340"/>
                    </a:lnTo>
                    <a:lnTo>
                      <a:pt x="107" y="340"/>
                    </a:lnTo>
                    <a:lnTo>
                      <a:pt x="107" y="340"/>
                    </a:lnTo>
                    <a:lnTo>
                      <a:pt x="107" y="340"/>
                    </a:lnTo>
                    <a:lnTo>
                      <a:pt x="107" y="340"/>
                    </a:lnTo>
                    <a:lnTo>
                      <a:pt x="107" y="340"/>
                    </a:lnTo>
                    <a:lnTo>
                      <a:pt x="76"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1" name="Freeform 755">
                <a:extLst>
                  <a:ext uri="{FF2B5EF4-FFF2-40B4-BE49-F238E27FC236}">
                    <a16:creationId xmlns:a16="http://schemas.microsoft.com/office/drawing/2014/main" id="{CBC7E792-1057-2309-3643-FA8B4ABF4889}"/>
                  </a:ext>
                </a:extLst>
              </p:cNvPr>
              <p:cNvSpPr>
                <a:spLocks/>
              </p:cNvSpPr>
              <p:nvPr/>
            </p:nvSpPr>
            <p:spPr bwMode="auto">
              <a:xfrm>
                <a:off x="4145" y="2933"/>
                <a:ext cx="132" cy="300"/>
              </a:xfrm>
              <a:custGeom>
                <a:avLst/>
                <a:gdLst>
                  <a:gd name="T0" fmla="*/ 0 w 132"/>
                  <a:gd name="T1" fmla="*/ 269 h 300"/>
                  <a:gd name="T2" fmla="*/ 0 w 132"/>
                  <a:gd name="T3" fmla="*/ 274 h 300"/>
                  <a:gd name="T4" fmla="*/ 0 w 132"/>
                  <a:gd name="T5" fmla="*/ 279 h 300"/>
                  <a:gd name="T6" fmla="*/ 5 w 132"/>
                  <a:gd name="T7" fmla="*/ 279 h 300"/>
                  <a:gd name="T8" fmla="*/ 5 w 132"/>
                  <a:gd name="T9" fmla="*/ 284 h 300"/>
                  <a:gd name="T10" fmla="*/ 5 w 132"/>
                  <a:gd name="T11" fmla="*/ 284 h 300"/>
                  <a:gd name="T12" fmla="*/ 10 w 132"/>
                  <a:gd name="T13" fmla="*/ 289 h 300"/>
                  <a:gd name="T14" fmla="*/ 16 w 132"/>
                  <a:gd name="T15" fmla="*/ 289 h 300"/>
                  <a:gd name="T16" fmla="*/ 16 w 132"/>
                  <a:gd name="T17" fmla="*/ 294 h 300"/>
                  <a:gd name="T18" fmla="*/ 21 w 132"/>
                  <a:gd name="T19" fmla="*/ 294 h 300"/>
                  <a:gd name="T20" fmla="*/ 26 w 132"/>
                  <a:gd name="T21" fmla="*/ 300 h 300"/>
                  <a:gd name="T22" fmla="*/ 31 w 132"/>
                  <a:gd name="T23" fmla="*/ 300 h 300"/>
                  <a:gd name="T24" fmla="*/ 36 w 132"/>
                  <a:gd name="T25" fmla="*/ 300 h 300"/>
                  <a:gd name="T26" fmla="*/ 41 w 132"/>
                  <a:gd name="T27" fmla="*/ 300 h 300"/>
                  <a:gd name="T28" fmla="*/ 46 w 132"/>
                  <a:gd name="T29" fmla="*/ 300 h 300"/>
                  <a:gd name="T30" fmla="*/ 51 w 132"/>
                  <a:gd name="T31" fmla="*/ 300 h 300"/>
                  <a:gd name="T32" fmla="*/ 56 w 132"/>
                  <a:gd name="T33" fmla="*/ 300 h 300"/>
                  <a:gd name="T34" fmla="*/ 61 w 132"/>
                  <a:gd name="T35" fmla="*/ 300 h 300"/>
                  <a:gd name="T36" fmla="*/ 61 w 132"/>
                  <a:gd name="T37" fmla="*/ 300 h 300"/>
                  <a:gd name="T38" fmla="*/ 66 w 132"/>
                  <a:gd name="T39" fmla="*/ 300 h 300"/>
                  <a:gd name="T40" fmla="*/ 71 w 132"/>
                  <a:gd name="T41" fmla="*/ 294 h 300"/>
                  <a:gd name="T42" fmla="*/ 71 w 132"/>
                  <a:gd name="T43" fmla="*/ 294 h 300"/>
                  <a:gd name="T44" fmla="*/ 76 w 132"/>
                  <a:gd name="T45" fmla="*/ 289 h 300"/>
                  <a:gd name="T46" fmla="*/ 76 w 132"/>
                  <a:gd name="T47" fmla="*/ 289 h 300"/>
                  <a:gd name="T48" fmla="*/ 76 w 132"/>
                  <a:gd name="T49" fmla="*/ 284 h 300"/>
                  <a:gd name="T50" fmla="*/ 132 w 132"/>
                  <a:gd name="T51" fmla="*/ 20 h 300"/>
                  <a:gd name="T52" fmla="*/ 132 w 132"/>
                  <a:gd name="T53" fmla="*/ 20 h 300"/>
                  <a:gd name="T54" fmla="*/ 127 w 132"/>
                  <a:gd name="T55" fmla="*/ 26 h 300"/>
                  <a:gd name="T56" fmla="*/ 127 w 132"/>
                  <a:gd name="T57" fmla="*/ 26 h 300"/>
                  <a:gd name="T58" fmla="*/ 122 w 132"/>
                  <a:gd name="T59" fmla="*/ 31 h 300"/>
                  <a:gd name="T60" fmla="*/ 122 w 132"/>
                  <a:gd name="T61" fmla="*/ 31 h 300"/>
                  <a:gd name="T62" fmla="*/ 117 w 132"/>
                  <a:gd name="T63" fmla="*/ 31 h 300"/>
                  <a:gd name="T64" fmla="*/ 112 w 132"/>
                  <a:gd name="T65" fmla="*/ 36 h 300"/>
                  <a:gd name="T66" fmla="*/ 107 w 132"/>
                  <a:gd name="T67" fmla="*/ 36 h 300"/>
                  <a:gd name="T68" fmla="*/ 102 w 132"/>
                  <a:gd name="T69" fmla="*/ 36 h 300"/>
                  <a:gd name="T70" fmla="*/ 97 w 132"/>
                  <a:gd name="T71" fmla="*/ 36 h 300"/>
                  <a:gd name="T72" fmla="*/ 92 w 132"/>
                  <a:gd name="T73" fmla="*/ 36 h 300"/>
                  <a:gd name="T74" fmla="*/ 92 w 132"/>
                  <a:gd name="T75" fmla="*/ 36 h 300"/>
                  <a:gd name="T76" fmla="*/ 87 w 132"/>
                  <a:gd name="T77" fmla="*/ 31 h 300"/>
                  <a:gd name="T78" fmla="*/ 81 w 132"/>
                  <a:gd name="T79" fmla="*/ 31 h 300"/>
                  <a:gd name="T80" fmla="*/ 76 w 132"/>
                  <a:gd name="T81" fmla="*/ 31 h 300"/>
                  <a:gd name="T82" fmla="*/ 71 w 132"/>
                  <a:gd name="T83" fmla="*/ 26 h 300"/>
                  <a:gd name="T84" fmla="*/ 66 w 132"/>
                  <a:gd name="T85" fmla="*/ 26 h 300"/>
                  <a:gd name="T86" fmla="*/ 66 w 132"/>
                  <a:gd name="T87" fmla="*/ 20 h 300"/>
                  <a:gd name="T88" fmla="*/ 61 w 132"/>
                  <a:gd name="T89" fmla="*/ 15 h 300"/>
                  <a:gd name="T90" fmla="*/ 61 w 132"/>
                  <a:gd name="T91" fmla="*/ 15 h 300"/>
                  <a:gd name="T92" fmla="*/ 56 w 132"/>
                  <a:gd name="T93" fmla="*/ 10 h 300"/>
                  <a:gd name="T94" fmla="*/ 56 w 132"/>
                  <a:gd name="T95" fmla="*/ 10 h 300"/>
                  <a:gd name="T96" fmla="*/ 56 w 132"/>
                  <a:gd name="T97" fmla="*/ 5 h 300"/>
                  <a:gd name="T98" fmla="*/ 56 w 13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300">
                    <a:moveTo>
                      <a:pt x="0" y="269"/>
                    </a:moveTo>
                    <a:lnTo>
                      <a:pt x="0" y="269"/>
                    </a:lnTo>
                    <a:lnTo>
                      <a:pt x="0" y="274"/>
                    </a:lnTo>
                    <a:lnTo>
                      <a:pt x="0" y="274"/>
                    </a:lnTo>
                    <a:lnTo>
                      <a:pt x="0" y="274"/>
                    </a:lnTo>
                    <a:lnTo>
                      <a:pt x="0" y="279"/>
                    </a:lnTo>
                    <a:lnTo>
                      <a:pt x="5" y="279"/>
                    </a:lnTo>
                    <a:lnTo>
                      <a:pt x="5" y="279"/>
                    </a:lnTo>
                    <a:lnTo>
                      <a:pt x="5" y="279"/>
                    </a:lnTo>
                    <a:lnTo>
                      <a:pt x="5" y="284"/>
                    </a:lnTo>
                    <a:lnTo>
                      <a:pt x="5" y="284"/>
                    </a:lnTo>
                    <a:lnTo>
                      <a:pt x="5" y="284"/>
                    </a:lnTo>
                    <a:lnTo>
                      <a:pt x="10" y="289"/>
                    </a:lnTo>
                    <a:lnTo>
                      <a:pt x="10" y="289"/>
                    </a:lnTo>
                    <a:lnTo>
                      <a:pt x="10" y="289"/>
                    </a:lnTo>
                    <a:lnTo>
                      <a:pt x="16" y="289"/>
                    </a:lnTo>
                    <a:lnTo>
                      <a:pt x="16" y="294"/>
                    </a:lnTo>
                    <a:lnTo>
                      <a:pt x="16" y="294"/>
                    </a:lnTo>
                    <a:lnTo>
                      <a:pt x="21" y="294"/>
                    </a:lnTo>
                    <a:lnTo>
                      <a:pt x="21" y="294"/>
                    </a:lnTo>
                    <a:lnTo>
                      <a:pt x="26" y="300"/>
                    </a:lnTo>
                    <a:lnTo>
                      <a:pt x="26" y="300"/>
                    </a:lnTo>
                    <a:lnTo>
                      <a:pt x="31" y="300"/>
                    </a:lnTo>
                    <a:lnTo>
                      <a:pt x="31" y="300"/>
                    </a:lnTo>
                    <a:lnTo>
                      <a:pt x="36" y="300"/>
                    </a:lnTo>
                    <a:lnTo>
                      <a:pt x="36" y="300"/>
                    </a:lnTo>
                    <a:lnTo>
                      <a:pt x="36" y="300"/>
                    </a:lnTo>
                    <a:lnTo>
                      <a:pt x="41" y="300"/>
                    </a:lnTo>
                    <a:lnTo>
                      <a:pt x="41" y="300"/>
                    </a:lnTo>
                    <a:lnTo>
                      <a:pt x="46" y="300"/>
                    </a:lnTo>
                    <a:lnTo>
                      <a:pt x="46" y="300"/>
                    </a:lnTo>
                    <a:lnTo>
                      <a:pt x="51" y="300"/>
                    </a:lnTo>
                    <a:lnTo>
                      <a:pt x="51" y="300"/>
                    </a:lnTo>
                    <a:lnTo>
                      <a:pt x="56" y="300"/>
                    </a:lnTo>
                    <a:lnTo>
                      <a:pt x="56" y="300"/>
                    </a:lnTo>
                    <a:lnTo>
                      <a:pt x="61" y="300"/>
                    </a:lnTo>
                    <a:lnTo>
                      <a:pt x="61" y="300"/>
                    </a:lnTo>
                    <a:lnTo>
                      <a:pt x="61" y="300"/>
                    </a:lnTo>
                    <a:lnTo>
                      <a:pt x="66" y="300"/>
                    </a:lnTo>
                    <a:lnTo>
                      <a:pt x="66" y="300"/>
                    </a:lnTo>
                    <a:lnTo>
                      <a:pt x="66" y="294"/>
                    </a:lnTo>
                    <a:lnTo>
                      <a:pt x="71" y="294"/>
                    </a:lnTo>
                    <a:lnTo>
                      <a:pt x="71" y="294"/>
                    </a:lnTo>
                    <a:lnTo>
                      <a:pt x="71" y="294"/>
                    </a:lnTo>
                    <a:lnTo>
                      <a:pt x="71" y="289"/>
                    </a:lnTo>
                    <a:lnTo>
                      <a:pt x="76" y="289"/>
                    </a:lnTo>
                    <a:lnTo>
                      <a:pt x="76" y="289"/>
                    </a:lnTo>
                    <a:lnTo>
                      <a:pt x="76" y="289"/>
                    </a:lnTo>
                    <a:lnTo>
                      <a:pt x="76" y="284"/>
                    </a:lnTo>
                    <a:lnTo>
                      <a:pt x="76" y="284"/>
                    </a:lnTo>
                    <a:lnTo>
                      <a:pt x="132" y="20"/>
                    </a:lnTo>
                    <a:lnTo>
                      <a:pt x="132" y="20"/>
                    </a:lnTo>
                    <a:lnTo>
                      <a:pt x="132" y="20"/>
                    </a:lnTo>
                    <a:lnTo>
                      <a:pt x="132" y="20"/>
                    </a:lnTo>
                    <a:lnTo>
                      <a:pt x="132" y="26"/>
                    </a:lnTo>
                    <a:lnTo>
                      <a:pt x="127" y="26"/>
                    </a:lnTo>
                    <a:lnTo>
                      <a:pt x="127" y="26"/>
                    </a:lnTo>
                    <a:lnTo>
                      <a:pt x="127" y="26"/>
                    </a:lnTo>
                    <a:lnTo>
                      <a:pt x="127" y="31"/>
                    </a:lnTo>
                    <a:lnTo>
                      <a:pt x="122" y="31"/>
                    </a:lnTo>
                    <a:lnTo>
                      <a:pt x="122" y="31"/>
                    </a:lnTo>
                    <a:lnTo>
                      <a:pt x="122" y="31"/>
                    </a:lnTo>
                    <a:lnTo>
                      <a:pt x="117" y="31"/>
                    </a:lnTo>
                    <a:lnTo>
                      <a:pt x="117" y="31"/>
                    </a:lnTo>
                    <a:lnTo>
                      <a:pt x="117" y="36"/>
                    </a:lnTo>
                    <a:lnTo>
                      <a:pt x="112" y="36"/>
                    </a:lnTo>
                    <a:lnTo>
                      <a:pt x="112" y="36"/>
                    </a:lnTo>
                    <a:lnTo>
                      <a:pt x="107" y="36"/>
                    </a:lnTo>
                    <a:lnTo>
                      <a:pt x="107" y="36"/>
                    </a:lnTo>
                    <a:lnTo>
                      <a:pt x="102" y="36"/>
                    </a:lnTo>
                    <a:lnTo>
                      <a:pt x="102" y="36"/>
                    </a:lnTo>
                    <a:lnTo>
                      <a:pt x="97" y="36"/>
                    </a:lnTo>
                    <a:lnTo>
                      <a:pt x="97" y="36"/>
                    </a:lnTo>
                    <a:lnTo>
                      <a:pt x="92" y="36"/>
                    </a:lnTo>
                    <a:lnTo>
                      <a:pt x="92" y="36"/>
                    </a:lnTo>
                    <a:lnTo>
                      <a:pt x="92" y="36"/>
                    </a:lnTo>
                    <a:lnTo>
                      <a:pt x="87" y="31"/>
                    </a:lnTo>
                    <a:lnTo>
                      <a:pt x="87" y="31"/>
                    </a:lnTo>
                    <a:lnTo>
                      <a:pt x="81" y="31"/>
                    </a:lnTo>
                    <a:lnTo>
                      <a:pt x="81" y="31"/>
                    </a:lnTo>
                    <a:lnTo>
                      <a:pt x="76" y="31"/>
                    </a:lnTo>
                    <a:lnTo>
                      <a:pt x="76" y="31"/>
                    </a:lnTo>
                    <a:lnTo>
                      <a:pt x="71" y="26"/>
                    </a:lnTo>
                    <a:lnTo>
                      <a:pt x="71" y="26"/>
                    </a:lnTo>
                    <a:lnTo>
                      <a:pt x="71" y="26"/>
                    </a:lnTo>
                    <a:lnTo>
                      <a:pt x="66" y="26"/>
                    </a:lnTo>
                    <a:lnTo>
                      <a:pt x="66" y="20"/>
                    </a:lnTo>
                    <a:lnTo>
                      <a:pt x="66" y="20"/>
                    </a:lnTo>
                    <a:lnTo>
                      <a:pt x="61" y="20"/>
                    </a:lnTo>
                    <a:lnTo>
                      <a:pt x="61" y="15"/>
                    </a:lnTo>
                    <a:lnTo>
                      <a:pt x="61" y="15"/>
                    </a:lnTo>
                    <a:lnTo>
                      <a:pt x="61" y="15"/>
                    </a:lnTo>
                    <a:lnTo>
                      <a:pt x="61" y="15"/>
                    </a:lnTo>
                    <a:lnTo>
                      <a:pt x="56" y="10"/>
                    </a:lnTo>
                    <a:lnTo>
                      <a:pt x="56" y="10"/>
                    </a:lnTo>
                    <a:lnTo>
                      <a:pt x="56" y="10"/>
                    </a:lnTo>
                    <a:lnTo>
                      <a:pt x="56" y="5"/>
                    </a:lnTo>
                    <a:lnTo>
                      <a:pt x="56" y="5"/>
                    </a:lnTo>
                    <a:lnTo>
                      <a:pt x="56" y="5"/>
                    </a:lnTo>
                    <a:lnTo>
                      <a:pt x="56" y="0"/>
                    </a:lnTo>
                    <a:lnTo>
                      <a:pt x="0" y="26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2" name="Oval 121">
                <a:extLst>
                  <a:ext uri="{FF2B5EF4-FFF2-40B4-BE49-F238E27FC236}">
                    <a16:creationId xmlns:a16="http://schemas.microsoft.com/office/drawing/2014/main" id="{5C54CE25-A16B-F437-3CDA-6B04B4A1286A}"/>
                  </a:ext>
                </a:extLst>
              </p:cNvPr>
              <p:cNvSpPr>
                <a:spLocks noChangeArrowheads="1"/>
              </p:cNvSpPr>
              <p:nvPr/>
            </p:nvSpPr>
            <p:spPr bwMode="auto">
              <a:xfrm>
                <a:off x="5399" y="1964"/>
                <a:ext cx="258"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23" name="Freeform 757">
                <a:extLst>
                  <a:ext uri="{FF2B5EF4-FFF2-40B4-BE49-F238E27FC236}">
                    <a16:creationId xmlns:a16="http://schemas.microsoft.com/office/drawing/2014/main" id="{86461B91-69EB-D72E-B32A-9C4AC02CFA8A}"/>
                  </a:ext>
                </a:extLst>
              </p:cNvPr>
              <p:cNvSpPr>
                <a:spLocks/>
              </p:cNvSpPr>
              <p:nvPr/>
            </p:nvSpPr>
            <p:spPr bwMode="auto">
              <a:xfrm>
                <a:off x="5363" y="1862"/>
                <a:ext cx="167" cy="208"/>
              </a:xfrm>
              <a:custGeom>
                <a:avLst/>
                <a:gdLst>
                  <a:gd name="T0" fmla="*/ 96 w 167"/>
                  <a:gd name="T1" fmla="*/ 198 h 208"/>
                  <a:gd name="T2" fmla="*/ 101 w 167"/>
                  <a:gd name="T3" fmla="*/ 198 h 208"/>
                  <a:gd name="T4" fmla="*/ 107 w 167"/>
                  <a:gd name="T5" fmla="*/ 203 h 208"/>
                  <a:gd name="T6" fmla="*/ 107 w 167"/>
                  <a:gd name="T7" fmla="*/ 203 h 208"/>
                  <a:gd name="T8" fmla="*/ 112 w 167"/>
                  <a:gd name="T9" fmla="*/ 208 h 208"/>
                  <a:gd name="T10" fmla="*/ 117 w 167"/>
                  <a:gd name="T11" fmla="*/ 208 h 208"/>
                  <a:gd name="T12" fmla="*/ 122 w 167"/>
                  <a:gd name="T13" fmla="*/ 208 h 208"/>
                  <a:gd name="T14" fmla="*/ 127 w 167"/>
                  <a:gd name="T15" fmla="*/ 208 h 208"/>
                  <a:gd name="T16" fmla="*/ 132 w 167"/>
                  <a:gd name="T17" fmla="*/ 208 h 208"/>
                  <a:gd name="T18" fmla="*/ 137 w 167"/>
                  <a:gd name="T19" fmla="*/ 208 h 208"/>
                  <a:gd name="T20" fmla="*/ 137 w 167"/>
                  <a:gd name="T21" fmla="*/ 208 h 208"/>
                  <a:gd name="T22" fmla="*/ 142 w 167"/>
                  <a:gd name="T23" fmla="*/ 203 h 208"/>
                  <a:gd name="T24" fmla="*/ 147 w 167"/>
                  <a:gd name="T25" fmla="*/ 203 h 208"/>
                  <a:gd name="T26" fmla="*/ 152 w 167"/>
                  <a:gd name="T27" fmla="*/ 198 h 208"/>
                  <a:gd name="T28" fmla="*/ 157 w 167"/>
                  <a:gd name="T29" fmla="*/ 198 h 208"/>
                  <a:gd name="T30" fmla="*/ 157 w 167"/>
                  <a:gd name="T31" fmla="*/ 193 h 208"/>
                  <a:gd name="T32" fmla="*/ 162 w 167"/>
                  <a:gd name="T33" fmla="*/ 188 h 208"/>
                  <a:gd name="T34" fmla="*/ 162 w 167"/>
                  <a:gd name="T35" fmla="*/ 183 h 208"/>
                  <a:gd name="T36" fmla="*/ 167 w 167"/>
                  <a:gd name="T37" fmla="*/ 183 h 208"/>
                  <a:gd name="T38" fmla="*/ 167 w 167"/>
                  <a:gd name="T39" fmla="*/ 178 h 208"/>
                  <a:gd name="T40" fmla="*/ 167 w 167"/>
                  <a:gd name="T41" fmla="*/ 173 h 208"/>
                  <a:gd name="T42" fmla="*/ 167 w 167"/>
                  <a:gd name="T43" fmla="*/ 168 h 208"/>
                  <a:gd name="T44" fmla="*/ 167 w 167"/>
                  <a:gd name="T45" fmla="*/ 163 h 208"/>
                  <a:gd name="T46" fmla="*/ 167 w 167"/>
                  <a:gd name="T47" fmla="*/ 158 h 208"/>
                  <a:gd name="T48" fmla="*/ 162 w 167"/>
                  <a:gd name="T49" fmla="*/ 158 h 208"/>
                  <a:gd name="T50" fmla="*/ 71 w 167"/>
                  <a:gd name="T51" fmla="*/ 0 h 208"/>
                  <a:gd name="T52" fmla="*/ 71 w 167"/>
                  <a:gd name="T53" fmla="*/ 5 h 208"/>
                  <a:gd name="T54" fmla="*/ 71 w 167"/>
                  <a:gd name="T55" fmla="*/ 11 h 208"/>
                  <a:gd name="T56" fmla="*/ 71 w 167"/>
                  <a:gd name="T57" fmla="*/ 16 h 208"/>
                  <a:gd name="T58" fmla="*/ 71 w 167"/>
                  <a:gd name="T59" fmla="*/ 16 h 208"/>
                  <a:gd name="T60" fmla="*/ 71 w 167"/>
                  <a:gd name="T61" fmla="*/ 21 h 208"/>
                  <a:gd name="T62" fmla="*/ 71 w 167"/>
                  <a:gd name="T63" fmla="*/ 26 h 208"/>
                  <a:gd name="T64" fmla="*/ 66 w 167"/>
                  <a:gd name="T65" fmla="*/ 31 h 208"/>
                  <a:gd name="T66" fmla="*/ 66 w 167"/>
                  <a:gd name="T67" fmla="*/ 36 h 208"/>
                  <a:gd name="T68" fmla="*/ 61 w 167"/>
                  <a:gd name="T69" fmla="*/ 36 h 208"/>
                  <a:gd name="T70" fmla="*/ 61 w 167"/>
                  <a:gd name="T71" fmla="*/ 41 h 208"/>
                  <a:gd name="T72" fmla="*/ 56 w 167"/>
                  <a:gd name="T73" fmla="*/ 46 h 208"/>
                  <a:gd name="T74" fmla="*/ 51 w 167"/>
                  <a:gd name="T75" fmla="*/ 46 h 208"/>
                  <a:gd name="T76" fmla="*/ 46 w 167"/>
                  <a:gd name="T77" fmla="*/ 51 h 208"/>
                  <a:gd name="T78" fmla="*/ 41 w 167"/>
                  <a:gd name="T79" fmla="*/ 51 h 208"/>
                  <a:gd name="T80" fmla="*/ 36 w 167"/>
                  <a:gd name="T81" fmla="*/ 51 h 208"/>
                  <a:gd name="T82" fmla="*/ 30 w 167"/>
                  <a:gd name="T83" fmla="*/ 51 h 208"/>
                  <a:gd name="T84" fmla="*/ 25 w 167"/>
                  <a:gd name="T85" fmla="*/ 51 h 208"/>
                  <a:gd name="T86" fmla="*/ 25 w 167"/>
                  <a:gd name="T87" fmla="*/ 51 h 208"/>
                  <a:gd name="T88" fmla="*/ 20 w 167"/>
                  <a:gd name="T89" fmla="*/ 51 h 208"/>
                  <a:gd name="T90" fmla="*/ 15 w 167"/>
                  <a:gd name="T91" fmla="*/ 51 h 208"/>
                  <a:gd name="T92" fmla="*/ 10 w 167"/>
                  <a:gd name="T93" fmla="*/ 46 h 208"/>
                  <a:gd name="T94" fmla="*/ 5 w 167"/>
                  <a:gd name="T95" fmla="*/ 46 h 208"/>
                  <a:gd name="T96" fmla="*/ 5 w 167"/>
                  <a:gd name="T97" fmla="*/ 41 h 208"/>
                  <a:gd name="T98" fmla="*/ 0 w 167"/>
                  <a:gd name="T99" fmla="*/ 4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7" h="208">
                    <a:moveTo>
                      <a:pt x="96" y="193"/>
                    </a:moveTo>
                    <a:lnTo>
                      <a:pt x="96" y="198"/>
                    </a:lnTo>
                    <a:lnTo>
                      <a:pt x="101" y="198"/>
                    </a:lnTo>
                    <a:lnTo>
                      <a:pt x="101" y="198"/>
                    </a:lnTo>
                    <a:lnTo>
                      <a:pt x="101" y="203"/>
                    </a:lnTo>
                    <a:lnTo>
                      <a:pt x="107" y="203"/>
                    </a:lnTo>
                    <a:lnTo>
                      <a:pt x="107" y="203"/>
                    </a:lnTo>
                    <a:lnTo>
                      <a:pt x="107" y="203"/>
                    </a:lnTo>
                    <a:lnTo>
                      <a:pt x="112" y="208"/>
                    </a:lnTo>
                    <a:lnTo>
                      <a:pt x="112" y="208"/>
                    </a:lnTo>
                    <a:lnTo>
                      <a:pt x="112" y="208"/>
                    </a:lnTo>
                    <a:lnTo>
                      <a:pt x="117" y="208"/>
                    </a:lnTo>
                    <a:lnTo>
                      <a:pt x="117" y="208"/>
                    </a:lnTo>
                    <a:lnTo>
                      <a:pt x="122" y="208"/>
                    </a:lnTo>
                    <a:lnTo>
                      <a:pt x="122" y="208"/>
                    </a:lnTo>
                    <a:lnTo>
                      <a:pt x="127" y="208"/>
                    </a:lnTo>
                    <a:lnTo>
                      <a:pt x="127" y="208"/>
                    </a:lnTo>
                    <a:lnTo>
                      <a:pt x="132" y="208"/>
                    </a:lnTo>
                    <a:lnTo>
                      <a:pt x="132" y="208"/>
                    </a:lnTo>
                    <a:lnTo>
                      <a:pt x="137" y="208"/>
                    </a:lnTo>
                    <a:lnTo>
                      <a:pt x="137" y="208"/>
                    </a:lnTo>
                    <a:lnTo>
                      <a:pt x="137" y="208"/>
                    </a:lnTo>
                    <a:lnTo>
                      <a:pt x="142" y="208"/>
                    </a:lnTo>
                    <a:lnTo>
                      <a:pt x="142" y="203"/>
                    </a:lnTo>
                    <a:lnTo>
                      <a:pt x="147" y="203"/>
                    </a:lnTo>
                    <a:lnTo>
                      <a:pt x="147" y="203"/>
                    </a:lnTo>
                    <a:lnTo>
                      <a:pt x="152" y="203"/>
                    </a:lnTo>
                    <a:lnTo>
                      <a:pt x="152" y="198"/>
                    </a:lnTo>
                    <a:lnTo>
                      <a:pt x="152" y="198"/>
                    </a:lnTo>
                    <a:lnTo>
                      <a:pt x="157" y="198"/>
                    </a:lnTo>
                    <a:lnTo>
                      <a:pt x="157" y="193"/>
                    </a:lnTo>
                    <a:lnTo>
                      <a:pt x="157" y="193"/>
                    </a:lnTo>
                    <a:lnTo>
                      <a:pt x="162" y="193"/>
                    </a:lnTo>
                    <a:lnTo>
                      <a:pt x="162" y="188"/>
                    </a:lnTo>
                    <a:lnTo>
                      <a:pt x="162" y="188"/>
                    </a:lnTo>
                    <a:lnTo>
                      <a:pt x="162" y="183"/>
                    </a:lnTo>
                    <a:lnTo>
                      <a:pt x="162" y="183"/>
                    </a:lnTo>
                    <a:lnTo>
                      <a:pt x="167" y="183"/>
                    </a:lnTo>
                    <a:lnTo>
                      <a:pt x="167" y="178"/>
                    </a:lnTo>
                    <a:lnTo>
                      <a:pt x="167" y="178"/>
                    </a:lnTo>
                    <a:lnTo>
                      <a:pt x="167" y="173"/>
                    </a:lnTo>
                    <a:lnTo>
                      <a:pt x="167" y="173"/>
                    </a:lnTo>
                    <a:lnTo>
                      <a:pt x="167" y="168"/>
                    </a:lnTo>
                    <a:lnTo>
                      <a:pt x="167" y="168"/>
                    </a:lnTo>
                    <a:lnTo>
                      <a:pt x="167" y="168"/>
                    </a:lnTo>
                    <a:lnTo>
                      <a:pt x="167" y="163"/>
                    </a:lnTo>
                    <a:lnTo>
                      <a:pt x="167" y="163"/>
                    </a:lnTo>
                    <a:lnTo>
                      <a:pt x="167" y="158"/>
                    </a:lnTo>
                    <a:lnTo>
                      <a:pt x="162" y="158"/>
                    </a:lnTo>
                    <a:lnTo>
                      <a:pt x="162" y="158"/>
                    </a:lnTo>
                    <a:lnTo>
                      <a:pt x="71" y="0"/>
                    </a:lnTo>
                    <a:lnTo>
                      <a:pt x="71" y="0"/>
                    </a:lnTo>
                    <a:lnTo>
                      <a:pt x="71" y="5"/>
                    </a:lnTo>
                    <a:lnTo>
                      <a:pt x="71" y="5"/>
                    </a:lnTo>
                    <a:lnTo>
                      <a:pt x="71" y="5"/>
                    </a:lnTo>
                    <a:lnTo>
                      <a:pt x="71" y="11"/>
                    </a:lnTo>
                    <a:lnTo>
                      <a:pt x="71" y="11"/>
                    </a:lnTo>
                    <a:lnTo>
                      <a:pt x="71" y="16"/>
                    </a:lnTo>
                    <a:lnTo>
                      <a:pt x="71" y="16"/>
                    </a:lnTo>
                    <a:lnTo>
                      <a:pt x="71" y="16"/>
                    </a:lnTo>
                    <a:lnTo>
                      <a:pt x="71" y="21"/>
                    </a:lnTo>
                    <a:lnTo>
                      <a:pt x="71" y="21"/>
                    </a:lnTo>
                    <a:lnTo>
                      <a:pt x="71" y="26"/>
                    </a:lnTo>
                    <a:lnTo>
                      <a:pt x="71" y="26"/>
                    </a:lnTo>
                    <a:lnTo>
                      <a:pt x="71" y="31"/>
                    </a:lnTo>
                    <a:lnTo>
                      <a:pt x="66" y="31"/>
                    </a:lnTo>
                    <a:lnTo>
                      <a:pt x="66" y="31"/>
                    </a:lnTo>
                    <a:lnTo>
                      <a:pt x="66" y="36"/>
                    </a:lnTo>
                    <a:lnTo>
                      <a:pt x="66" y="36"/>
                    </a:lnTo>
                    <a:lnTo>
                      <a:pt x="61" y="36"/>
                    </a:lnTo>
                    <a:lnTo>
                      <a:pt x="61" y="41"/>
                    </a:lnTo>
                    <a:lnTo>
                      <a:pt x="61" y="41"/>
                    </a:lnTo>
                    <a:lnTo>
                      <a:pt x="56" y="41"/>
                    </a:lnTo>
                    <a:lnTo>
                      <a:pt x="56" y="46"/>
                    </a:lnTo>
                    <a:lnTo>
                      <a:pt x="51" y="46"/>
                    </a:lnTo>
                    <a:lnTo>
                      <a:pt x="51" y="46"/>
                    </a:lnTo>
                    <a:lnTo>
                      <a:pt x="51" y="51"/>
                    </a:lnTo>
                    <a:lnTo>
                      <a:pt x="46" y="51"/>
                    </a:lnTo>
                    <a:lnTo>
                      <a:pt x="46" y="51"/>
                    </a:lnTo>
                    <a:lnTo>
                      <a:pt x="41" y="51"/>
                    </a:lnTo>
                    <a:lnTo>
                      <a:pt x="41" y="51"/>
                    </a:lnTo>
                    <a:lnTo>
                      <a:pt x="36" y="51"/>
                    </a:lnTo>
                    <a:lnTo>
                      <a:pt x="36" y="51"/>
                    </a:lnTo>
                    <a:lnTo>
                      <a:pt x="30" y="51"/>
                    </a:lnTo>
                    <a:lnTo>
                      <a:pt x="30" y="51"/>
                    </a:lnTo>
                    <a:lnTo>
                      <a:pt x="25" y="51"/>
                    </a:lnTo>
                    <a:lnTo>
                      <a:pt x="25" y="51"/>
                    </a:lnTo>
                    <a:lnTo>
                      <a:pt x="25" y="51"/>
                    </a:lnTo>
                    <a:lnTo>
                      <a:pt x="20" y="51"/>
                    </a:lnTo>
                    <a:lnTo>
                      <a:pt x="20" y="51"/>
                    </a:lnTo>
                    <a:lnTo>
                      <a:pt x="15" y="51"/>
                    </a:lnTo>
                    <a:lnTo>
                      <a:pt x="15" y="51"/>
                    </a:lnTo>
                    <a:lnTo>
                      <a:pt x="10" y="51"/>
                    </a:lnTo>
                    <a:lnTo>
                      <a:pt x="10" y="46"/>
                    </a:lnTo>
                    <a:lnTo>
                      <a:pt x="10" y="46"/>
                    </a:lnTo>
                    <a:lnTo>
                      <a:pt x="5" y="46"/>
                    </a:lnTo>
                    <a:lnTo>
                      <a:pt x="5" y="46"/>
                    </a:lnTo>
                    <a:lnTo>
                      <a:pt x="5" y="41"/>
                    </a:lnTo>
                    <a:lnTo>
                      <a:pt x="5" y="41"/>
                    </a:lnTo>
                    <a:lnTo>
                      <a:pt x="0" y="41"/>
                    </a:lnTo>
                    <a:lnTo>
                      <a:pt x="96" y="19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4" name="Oval 123">
                <a:extLst>
                  <a:ext uri="{FF2B5EF4-FFF2-40B4-BE49-F238E27FC236}">
                    <a16:creationId xmlns:a16="http://schemas.microsoft.com/office/drawing/2014/main" id="{DD14DD65-3F31-4F0C-7520-D0E877E16C1D}"/>
                  </a:ext>
                </a:extLst>
              </p:cNvPr>
              <p:cNvSpPr>
                <a:spLocks noChangeArrowheads="1"/>
              </p:cNvSpPr>
              <p:nvPr/>
            </p:nvSpPr>
            <p:spPr bwMode="auto">
              <a:xfrm>
                <a:off x="2593" y="2862"/>
                <a:ext cx="258" cy="25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25" name="Freeform 759">
                <a:extLst>
                  <a:ext uri="{FF2B5EF4-FFF2-40B4-BE49-F238E27FC236}">
                    <a16:creationId xmlns:a16="http://schemas.microsoft.com/office/drawing/2014/main" id="{65AD30EC-83E2-A7D6-00BE-0EDAC8DAD09C}"/>
                  </a:ext>
                </a:extLst>
              </p:cNvPr>
              <p:cNvSpPr>
                <a:spLocks/>
              </p:cNvSpPr>
              <p:nvPr/>
            </p:nvSpPr>
            <p:spPr bwMode="auto">
              <a:xfrm>
                <a:off x="2699" y="2573"/>
                <a:ext cx="112" cy="325"/>
              </a:xfrm>
              <a:custGeom>
                <a:avLst/>
                <a:gdLst>
                  <a:gd name="T0" fmla="*/ 0 w 112"/>
                  <a:gd name="T1" fmla="*/ 304 h 325"/>
                  <a:gd name="T2" fmla="*/ 0 w 112"/>
                  <a:gd name="T3" fmla="*/ 309 h 325"/>
                  <a:gd name="T4" fmla="*/ 0 w 112"/>
                  <a:gd name="T5" fmla="*/ 309 h 325"/>
                  <a:gd name="T6" fmla="*/ 0 w 112"/>
                  <a:gd name="T7" fmla="*/ 314 h 325"/>
                  <a:gd name="T8" fmla="*/ 5 w 112"/>
                  <a:gd name="T9" fmla="*/ 314 h 325"/>
                  <a:gd name="T10" fmla="*/ 5 w 112"/>
                  <a:gd name="T11" fmla="*/ 314 h 325"/>
                  <a:gd name="T12" fmla="*/ 10 w 112"/>
                  <a:gd name="T13" fmla="*/ 320 h 325"/>
                  <a:gd name="T14" fmla="*/ 15 w 112"/>
                  <a:gd name="T15" fmla="*/ 320 h 325"/>
                  <a:gd name="T16" fmla="*/ 21 w 112"/>
                  <a:gd name="T17" fmla="*/ 325 h 325"/>
                  <a:gd name="T18" fmla="*/ 21 w 112"/>
                  <a:gd name="T19" fmla="*/ 325 h 325"/>
                  <a:gd name="T20" fmla="*/ 26 w 112"/>
                  <a:gd name="T21" fmla="*/ 325 h 325"/>
                  <a:gd name="T22" fmla="*/ 31 w 112"/>
                  <a:gd name="T23" fmla="*/ 325 h 325"/>
                  <a:gd name="T24" fmla="*/ 36 w 112"/>
                  <a:gd name="T25" fmla="*/ 325 h 325"/>
                  <a:gd name="T26" fmla="*/ 41 w 112"/>
                  <a:gd name="T27" fmla="*/ 325 h 325"/>
                  <a:gd name="T28" fmla="*/ 46 w 112"/>
                  <a:gd name="T29" fmla="*/ 325 h 325"/>
                  <a:gd name="T30" fmla="*/ 51 w 112"/>
                  <a:gd name="T31" fmla="*/ 325 h 325"/>
                  <a:gd name="T32" fmla="*/ 56 w 112"/>
                  <a:gd name="T33" fmla="*/ 325 h 325"/>
                  <a:gd name="T34" fmla="*/ 61 w 112"/>
                  <a:gd name="T35" fmla="*/ 325 h 325"/>
                  <a:gd name="T36" fmla="*/ 61 w 112"/>
                  <a:gd name="T37" fmla="*/ 325 h 325"/>
                  <a:gd name="T38" fmla="*/ 66 w 112"/>
                  <a:gd name="T39" fmla="*/ 325 h 325"/>
                  <a:gd name="T40" fmla="*/ 71 w 112"/>
                  <a:gd name="T41" fmla="*/ 320 h 325"/>
                  <a:gd name="T42" fmla="*/ 71 w 112"/>
                  <a:gd name="T43" fmla="*/ 320 h 325"/>
                  <a:gd name="T44" fmla="*/ 71 w 112"/>
                  <a:gd name="T45" fmla="*/ 320 h 325"/>
                  <a:gd name="T46" fmla="*/ 76 w 112"/>
                  <a:gd name="T47" fmla="*/ 314 h 325"/>
                  <a:gd name="T48" fmla="*/ 76 w 112"/>
                  <a:gd name="T49" fmla="*/ 314 h 325"/>
                  <a:gd name="T50" fmla="*/ 112 w 112"/>
                  <a:gd name="T51" fmla="*/ 10 h 325"/>
                  <a:gd name="T52" fmla="*/ 112 w 112"/>
                  <a:gd name="T53" fmla="*/ 10 h 325"/>
                  <a:gd name="T54" fmla="*/ 112 w 112"/>
                  <a:gd name="T55" fmla="*/ 15 h 325"/>
                  <a:gd name="T56" fmla="*/ 107 w 112"/>
                  <a:gd name="T57" fmla="*/ 15 h 325"/>
                  <a:gd name="T58" fmla="*/ 107 w 112"/>
                  <a:gd name="T59" fmla="*/ 15 h 325"/>
                  <a:gd name="T60" fmla="*/ 102 w 112"/>
                  <a:gd name="T61" fmla="*/ 20 h 325"/>
                  <a:gd name="T62" fmla="*/ 102 w 112"/>
                  <a:gd name="T63" fmla="*/ 20 h 325"/>
                  <a:gd name="T64" fmla="*/ 97 w 112"/>
                  <a:gd name="T65" fmla="*/ 20 h 325"/>
                  <a:gd name="T66" fmla="*/ 92 w 112"/>
                  <a:gd name="T67" fmla="*/ 20 h 325"/>
                  <a:gd name="T68" fmla="*/ 87 w 112"/>
                  <a:gd name="T69" fmla="*/ 20 h 325"/>
                  <a:gd name="T70" fmla="*/ 81 w 112"/>
                  <a:gd name="T71" fmla="*/ 20 h 325"/>
                  <a:gd name="T72" fmla="*/ 76 w 112"/>
                  <a:gd name="T73" fmla="*/ 20 h 325"/>
                  <a:gd name="T74" fmla="*/ 71 w 112"/>
                  <a:gd name="T75" fmla="*/ 20 h 325"/>
                  <a:gd name="T76" fmla="*/ 66 w 112"/>
                  <a:gd name="T77" fmla="*/ 20 h 325"/>
                  <a:gd name="T78" fmla="*/ 61 w 112"/>
                  <a:gd name="T79" fmla="*/ 20 h 325"/>
                  <a:gd name="T80" fmla="*/ 56 w 112"/>
                  <a:gd name="T81" fmla="*/ 15 h 325"/>
                  <a:gd name="T82" fmla="*/ 56 w 112"/>
                  <a:gd name="T83" fmla="*/ 15 h 325"/>
                  <a:gd name="T84" fmla="*/ 51 w 112"/>
                  <a:gd name="T85" fmla="*/ 15 h 325"/>
                  <a:gd name="T86" fmla="*/ 46 w 112"/>
                  <a:gd name="T87" fmla="*/ 10 h 325"/>
                  <a:gd name="T88" fmla="*/ 46 w 112"/>
                  <a:gd name="T89" fmla="*/ 10 h 325"/>
                  <a:gd name="T90" fmla="*/ 41 w 112"/>
                  <a:gd name="T91" fmla="*/ 10 h 325"/>
                  <a:gd name="T92" fmla="*/ 41 w 112"/>
                  <a:gd name="T93" fmla="*/ 5 h 325"/>
                  <a:gd name="T94" fmla="*/ 36 w 112"/>
                  <a:gd name="T95" fmla="*/ 5 h 325"/>
                  <a:gd name="T96" fmla="*/ 36 w 112"/>
                  <a:gd name="T97" fmla="*/ 0 h 325"/>
                  <a:gd name="T98" fmla="*/ 36 w 112"/>
                  <a:gd name="T99"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325">
                    <a:moveTo>
                      <a:pt x="0" y="304"/>
                    </a:moveTo>
                    <a:lnTo>
                      <a:pt x="0" y="304"/>
                    </a:lnTo>
                    <a:lnTo>
                      <a:pt x="0" y="309"/>
                    </a:lnTo>
                    <a:lnTo>
                      <a:pt x="0" y="309"/>
                    </a:lnTo>
                    <a:lnTo>
                      <a:pt x="0" y="309"/>
                    </a:lnTo>
                    <a:lnTo>
                      <a:pt x="0" y="309"/>
                    </a:lnTo>
                    <a:lnTo>
                      <a:pt x="0" y="309"/>
                    </a:lnTo>
                    <a:lnTo>
                      <a:pt x="0" y="314"/>
                    </a:lnTo>
                    <a:lnTo>
                      <a:pt x="5" y="314"/>
                    </a:lnTo>
                    <a:lnTo>
                      <a:pt x="5" y="314"/>
                    </a:lnTo>
                    <a:lnTo>
                      <a:pt x="5" y="314"/>
                    </a:lnTo>
                    <a:lnTo>
                      <a:pt x="5" y="314"/>
                    </a:lnTo>
                    <a:lnTo>
                      <a:pt x="10" y="320"/>
                    </a:lnTo>
                    <a:lnTo>
                      <a:pt x="10" y="320"/>
                    </a:lnTo>
                    <a:lnTo>
                      <a:pt x="10" y="320"/>
                    </a:lnTo>
                    <a:lnTo>
                      <a:pt x="15" y="320"/>
                    </a:lnTo>
                    <a:lnTo>
                      <a:pt x="15" y="320"/>
                    </a:lnTo>
                    <a:lnTo>
                      <a:pt x="21" y="325"/>
                    </a:lnTo>
                    <a:lnTo>
                      <a:pt x="21" y="325"/>
                    </a:lnTo>
                    <a:lnTo>
                      <a:pt x="21" y="325"/>
                    </a:lnTo>
                    <a:lnTo>
                      <a:pt x="26" y="325"/>
                    </a:lnTo>
                    <a:lnTo>
                      <a:pt x="26" y="325"/>
                    </a:lnTo>
                    <a:lnTo>
                      <a:pt x="31" y="325"/>
                    </a:lnTo>
                    <a:lnTo>
                      <a:pt x="31" y="325"/>
                    </a:lnTo>
                    <a:lnTo>
                      <a:pt x="36" y="325"/>
                    </a:lnTo>
                    <a:lnTo>
                      <a:pt x="36" y="325"/>
                    </a:lnTo>
                    <a:lnTo>
                      <a:pt x="41" y="325"/>
                    </a:lnTo>
                    <a:lnTo>
                      <a:pt x="41" y="325"/>
                    </a:lnTo>
                    <a:lnTo>
                      <a:pt x="46" y="325"/>
                    </a:lnTo>
                    <a:lnTo>
                      <a:pt x="46" y="325"/>
                    </a:lnTo>
                    <a:lnTo>
                      <a:pt x="51" y="325"/>
                    </a:lnTo>
                    <a:lnTo>
                      <a:pt x="51" y="325"/>
                    </a:lnTo>
                    <a:lnTo>
                      <a:pt x="51" y="325"/>
                    </a:lnTo>
                    <a:lnTo>
                      <a:pt x="56" y="325"/>
                    </a:lnTo>
                    <a:lnTo>
                      <a:pt x="56" y="325"/>
                    </a:lnTo>
                    <a:lnTo>
                      <a:pt x="61" y="325"/>
                    </a:lnTo>
                    <a:lnTo>
                      <a:pt x="61" y="325"/>
                    </a:lnTo>
                    <a:lnTo>
                      <a:pt x="61" y="325"/>
                    </a:lnTo>
                    <a:lnTo>
                      <a:pt x="66" y="325"/>
                    </a:lnTo>
                    <a:lnTo>
                      <a:pt x="66" y="325"/>
                    </a:lnTo>
                    <a:lnTo>
                      <a:pt x="66" y="325"/>
                    </a:lnTo>
                    <a:lnTo>
                      <a:pt x="71" y="320"/>
                    </a:lnTo>
                    <a:lnTo>
                      <a:pt x="71" y="320"/>
                    </a:lnTo>
                    <a:lnTo>
                      <a:pt x="71" y="320"/>
                    </a:lnTo>
                    <a:lnTo>
                      <a:pt x="71" y="320"/>
                    </a:lnTo>
                    <a:lnTo>
                      <a:pt x="71" y="320"/>
                    </a:lnTo>
                    <a:lnTo>
                      <a:pt x="76" y="320"/>
                    </a:lnTo>
                    <a:lnTo>
                      <a:pt x="76" y="314"/>
                    </a:lnTo>
                    <a:lnTo>
                      <a:pt x="76" y="314"/>
                    </a:lnTo>
                    <a:lnTo>
                      <a:pt x="76" y="314"/>
                    </a:lnTo>
                    <a:lnTo>
                      <a:pt x="112" y="10"/>
                    </a:lnTo>
                    <a:lnTo>
                      <a:pt x="112" y="10"/>
                    </a:lnTo>
                    <a:lnTo>
                      <a:pt x="112" y="10"/>
                    </a:lnTo>
                    <a:lnTo>
                      <a:pt x="112" y="10"/>
                    </a:lnTo>
                    <a:lnTo>
                      <a:pt x="112" y="15"/>
                    </a:lnTo>
                    <a:lnTo>
                      <a:pt x="112" y="15"/>
                    </a:lnTo>
                    <a:lnTo>
                      <a:pt x="112" y="15"/>
                    </a:lnTo>
                    <a:lnTo>
                      <a:pt x="107" y="15"/>
                    </a:lnTo>
                    <a:lnTo>
                      <a:pt x="107" y="15"/>
                    </a:lnTo>
                    <a:lnTo>
                      <a:pt x="107" y="15"/>
                    </a:lnTo>
                    <a:lnTo>
                      <a:pt x="107" y="20"/>
                    </a:lnTo>
                    <a:lnTo>
                      <a:pt x="102" y="20"/>
                    </a:lnTo>
                    <a:lnTo>
                      <a:pt x="102" y="20"/>
                    </a:lnTo>
                    <a:lnTo>
                      <a:pt x="102" y="20"/>
                    </a:lnTo>
                    <a:lnTo>
                      <a:pt x="97" y="20"/>
                    </a:lnTo>
                    <a:lnTo>
                      <a:pt x="97" y="20"/>
                    </a:lnTo>
                    <a:lnTo>
                      <a:pt x="92" y="20"/>
                    </a:lnTo>
                    <a:lnTo>
                      <a:pt x="92" y="20"/>
                    </a:lnTo>
                    <a:lnTo>
                      <a:pt x="92" y="20"/>
                    </a:lnTo>
                    <a:lnTo>
                      <a:pt x="87" y="20"/>
                    </a:lnTo>
                    <a:lnTo>
                      <a:pt x="87" y="20"/>
                    </a:lnTo>
                    <a:lnTo>
                      <a:pt x="81" y="20"/>
                    </a:lnTo>
                    <a:lnTo>
                      <a:pt x="81" y="20"/>
                    </a:lnTo>
                    <a:lnTo>
                      <a:pt x="76" y="20"/>
                    </a:lnTo>
                    <a:lnTo>
                      <a:pt x="76" y="20"/>
                    </a:lnTo>
                    <a:lnTo>
                      <a:pt x="71" y="20"/>
                    </a:lnTo>
                    <a:lnTo>
                      <a:pt x="71" y="20"/>
                    </a:lnTo>
                    <a:lnTo>
                      <a:pt x="66" y="20"/>
                    </a:lnTo>
                    <a:lnTo>
                      <a:pt x="66" y="20"/>
                    </a:lnTo>
                    <a:lnTo>
                      <a:pt x="61" y="20"/>
                    </a:lnTo>
                    <a:lnTo>
                      <a:pt x="61" y="20"/>
                    </a:lnTo>
                    <a:lnTo>
                      <a:pt x="56" y="15"/>
                    </a:lnTo>
                    <a:lnTo>
                      <a:pt x="56" y="15"/>
                    </a:lnTo>
                    <a:lnTo>
                      <a:pt x="56" y="15"/>
                    </a:lnTo>
                    <a:lnTo>
                      <a:pt x="51" y="15"/>
                    </a:lnTo>
                    <a:lnTo>
                      <a:pt x="51" y="15"/>
                    </a:lnTo>
                    <a:lnTo>
                      <a:pt x="46" y="15"/>
                    </a:lnTo>
                    <a:lnTo>
                      <a:pt x="46" y="10"/>
                    </a:lnTo>
                    <a:lnTo>
                      <a:pt x="46" y="10"/>
                    </a:lnTo>
                    <a:lnTo>
                      <a:pt x="46" y="10"/>
                    </a:lnTo>
                    <a:lnTo>
                      <a:pt x="41" y="10"/>
                    </a:lnTo>
                    <a:lnTo>
                      <a:pt x="41" y="10"/>
                    </a:lnTo>
                    <a:lnTo>
                      <a:pt x="41" y="5"/>
                    </a:lnTo>
                    <a:lnTo>
                      <a:pt x="41" y="5"/>
                    </a:lnTo>
                    <a:lnTo>
                      <a:pt x="41" y="5"/>
                    </a:lnTo>
                    <a:lnTo>
                      <a:pt x="36" y="5"/>
                    </a:lnTo>
                    <a:lnTo>
                      <a:pt x="36" y="5"/>
                    </a:lnTo>
                    <a:lnTo>
                      <a:pt x="36" y="0"/>
                    </a:lnTo>
                    <a:lnTo>
                      <a:pt x="36" y="0"/>
                    </a:lnTo>
                    <a:lnTo>
                      <a:pt x="36" y="0"/>
                    </a:lnTo>
                    <a:lnTo>
                      <a:pt x="0" y="30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6" name="Freeform 760">
                <a:extLst>
                  <a:ext uri="{FF2B5EF4-FFF2-40B4-BE49-F238E27FC236}">
                    <a16:creationId xmlns:a16="http://schemas.microsoft.com/office/drawing/2014/main" id="{2BB08AA4-AF16-2207-1640-7A43E67FE8AE}"/>
                  </a:ext>
                </a:extLst>
              </p:cNvPr>
              <p:cNvSpPr>
                <a:spLocks/>
              </p:cNvSpPr>
              <p:nvPr/>
            </p:nvSpPr>
            <p:spPr bwMode="auto">
              <a:xfrm>
                <a:off x="2694" y="3075"/>
                <a:ext cx="97" cy="305"/>
              </a:xfrm>
              <a:custGeom>
                <a:avLst/>
                <a:gdLst>
                  <a:gd name="T0" fmla="*/ 76 w 97"/>
                  <a:gd name="T1" fmla="*/ 21 h 305"/>
                  <a:gd name="T2" fmla="*/ 71 w 97"/>
                  <a:gd name="T3" fmla="*/ 15 h 305"/>
                  <a:gd name="T4" fmla="*/ 71 w 97"/>
                  <a:gd name="T5" fmla="*/ 15 h 305"/>
                  <a:gd name="T6" fmla="*/ 71 w 97"/>
                  <a:gd name="T7" fmla="*/ 10 h 305"/>
                  <a:gd name="T8" fmla="*/ 66 w 97"/>
                  <a:gd name="T9" fmla="*/ 10 h 305"/>
                  <a:gd name="T10" fmla="*/ 66 w 97"/>
                  <a:gd name="T11" fmla="*/ 5 h 305"/>
                  <a:gd name="T12" fmla="*/ 61 w 97"/>
                  <a:gd name="T13" fmla="*/ 5 h 305"/>
                  <a:gd name="T14" fmla="*/ 56 w 97"/>
                  <a:gd name="T15" fmla="*/ 5 h 305"/>
                  <a:gd name="T16" fmla="*/ 51 w 97"/>
                  <a:gd name="T17" fmla="*/ 5 h 305"/>
                  <a:gd name="T18" fmla="*/ 46 w 97"/>
                  <a:gd name="T19" fmla="*/ 0 h 305"/>
                  <a:gd name="T20" fmla="*/ 41 w 97"/>
                  <a:gd name="T21" fmla="*/ 0 h 305"/>
                  <a:gd name="T22" fmla="*/ 41 w 97"/>
                  <a:gd name="T23" fmla="*/ 0 h 305"/>
                  <a:gd name="T24" fmla="*/ 36 w 97"/>
                  <a:gd name="T25" fmla="*/ 0 h 305"/>
                  <a:gd name="T26" fmla="*/ 31 w 97"/>
                  <a:gd name="T27" fmla="*/ 0 h 305"/>
                  <a:gd name="T28" fmla="*/ 26 w 97"/>
                  <a:gd name="T29" fmla="*/ 5 h 305"/>
                  <a:gd name="T30" fmla="*/ 20 w 97"/>
                  <a:gd name="T31" fmla="*/ 5 h 305"/>
                  <a:gd name="T32" fmla="*/ 15 w 97"/>
                  <a:gd name="T33" fmla="*/ 5 h 305"/>
                  <a:gd name="T34" fmla="*/ 10 w 97"/>
                  <a:gd name="T35" fmla="*/ 10 h 305"/>
                  <a:gd name="T36" fmla="*/ 5 w 97"/>
                  <a:gd name="T37" fmla="*/ 10 h 305"/>
                  <a:gd name="T38" fmla="*/ 5 w 97"/>
                  <a:gd name="T39" fmla="*/ 10 h 305"/>
                  <a:gd name="T40" fmla="*/ 0 w 97"/>
                  <a:gd name="T41" fmla="*/ 15 h 305"/>
                  <a:gd name="T42" fmla="*/ 0 w 97"/>
                  <a:gd name="T43" fmla="*/ 15 h 305"/>
                  <a:gd name="T44" fmla="*/ 0 w 97"/>
                  <a:gd name="T45" fmla="*/ 21 h 305"/>
                  <a:gd name="T46" fmla="*/ 0 w 97"/>
                  <a:gd name="T47" fmla="*/ 21 h 305"/>
                  <a:gd name="T48" fmla="*/ 0 w 97"/>
                  <a:gd name="T49" fmla="*/ 26 h 305"/>
                  <a:gd name="T50" fmla="*/ 15 w 97"/>
                  <a:gd name="T51" fmla="*/ 305 h 305"/>
                  <a:gd name="T52" fmla="*/ 20 w 97"/>
                  <a:gd name="T53" fmla="*/ 300 h 305"/>
                  <a:gd name="T54" fmla="*/ 20 w 97"/>
                  <a:gd name="T55" fmla="*/ 300 h 305"/>
                  <a:gd name="T56" fmla="*/ 20 w 97"/>
                  <a:gd name="T57" fmla="*/ 295 h 305"/>
                  <a:gd name="T58" fmla="*/ 26 w 97"/>
                  <a:gd name="T59" fmla="*/ 295 h 305"/>
                  <a:gd name="T60" fmla="*/ 26 w 97"/>
                  <a:gd name="T61" fmla="*/ 289 h 305"/>
                  <a:gd name="T62" fmla="*/ 31 w 97"/>
                  <a:gd name="T63" fmla="*/ 289 h 305"/>
                  <a:gd name="T64" fmla="*/ 31 w 97"/>
                  <a:gd name="T65" fmla="*/ 289 h 305"/>
                  <a:gd name="T66" fmla="*/ 36 w 97"/>
                  <a:gd name="T67" fmla="*/ 284 h 305"/>
                  <a:gd name="T68" fmla="*/ 41 w 97"/>
                  <a:gd name="T69" fmla="*/ 284 h 305"/>
                  <a:gd name="T70" fmla="*/ 46 w 97"/>
                  <a:gd name="T71" fmla="*/ 284 h 305"/>
                  <a:gd name="T72" fmla="*/ 51 w 97"/>
                  <a:gd name="T73" fmla="*/ 284 h 305"/>
                  <a:gd name="T74" fmla="*/ 56 w 97"/>
                  <a:gd name="T75" fmla="*/ 279 h 305"/>
                  <a:gd name="T76" fmla="*/ 61 w 97"/>
                  <a:gd name="T77" fmla="*/ 279 h 305"/>
                  <a:gd name="T78" fmla="*/ 66 w 97"/>
                  <a:gd name="T79" fmla="*/ 284 h 305"/>
                  <a:gd name="T80" fmla="*/ 71 w 97"/>
                  <a:gd name="T81" fmla="*/ 284 h 305"/>
                  <a:gd name="T82" fmla="*/ 76 w 97"/>
                  <a:gd name="T83" fmla="*/ 284 h 305"/>
                  <a:gd name="T84" fmla="*/ 81 w 97"/>
                  <a:gd name="T85" fmla="*/ 284 h 305"/>
                  <a:gd name="T86" fmla="*/ 81 w 97"/>
                  <a:gd name="T87" fmla="*/ 284 h 305"/>
                  <a:gd name="T88" fmla="*/ 86 w 97"/>
                  <a:gd name="T89" fmla="*/ 289 h 305"/>
                  <a:gd name="T90" fmla="*/ 92 w 97"/>
                  <a:gd name="T91" fmla="*/ 289 h 305"/>
                  <a:gd name="T92" fmla="*/ 92 w 97"/>
                  <a:gd name="T93" fmla="*/ 295 h 305"/>
                  <a:gd name="T94" fmla="*/ 92 w 97"/>
                  <a:gd name="T95" fmla="*/ 295 h 305"/>
                  <a:gd name="T96" fmla="*/ 97 w 97"/>
                  <a:gd name="T97" fmla="*/ 295 h 305"/>
                  <a:gd name="T98" fmla="*/ 97 w 97"/>
                  <a:gd name="T99" fmla="*/ 30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305">
                    <a:moveTo>
                      <a:pt x="76" y="21"/>
                    </a:moveTo>
                    <a:lnTo>
                      <a:pt x="76" y="21"/>
                    </a:lnTo>
                    <a:lnTo>
                      <a:pt x="76" y="15"/>
                    </a:lnTo>
                    <a:lnTo>
                      <a:pt x="71" y="15"/>
                    </a:lnTo>
                    <a:lnTo>
                      <a:pt x="71" y="15"/>
                    </a:lnTo>
                    <a:lnTo>
                      <a:pt x="71" y="15"/>
                    </a:lnTo>
                    <a:lnTo>
                      <a:pt x="71" y="10"/>
                    </a:lnTo>
                    <a:lnTo>
                      <a:pt x="71" y="10"/>
                    </a:lnTo>
                    <a:lnTo>
                      <a:pt x="71" y="10"/>
                    </a:lnTo>
                    <a:lnTo>
                      <a:pt x="66" y="10"/>
                    </a:lnTo>
                    <a:lnTo>
                      <a:pt x="66" y="10"/>
                    </a:lnTo>
                    <a:lnTo>
                      <a:pt x="66" y="5"/>
                    </a:lnTo>
                    <a:lnTo>
                      <a:pt x="61" y="5"/>
                    </a:lnTo>
                    <a:lnTo>
                      <a:pt x="61" y="5"/>
                    </a:lnTo>
                    <a:lnTo>
                      <a:pt x="61" y="5"/>
                    </a:lnTo>
                    <a:lnTo>
                      <a:pt x="56" y="5"/>
                    </a:lnTo>
                    <a:lnTo>
                      <a:pt x="56" y="5"/>
                    </a:lnTo>
                    <a:lnTo>
                      <a:pt x="51" y="5"/>
                    </a:lnTo>
                    <a:lnTo>
                      <a:pt x="51" y="0"/>
                    </a:lnTo>
                    <a:lnTo>
                      <a:pt x="46" y="0"/>
                    </a:lnTo>
                    <a:lnTo>
                      <a:pt x="46" y="0"/>
                    </a:lnTo>
                    <a:lnTo>
                      <a:pt x="41" y="0"/>
                    </a:lnTo>
                    <a:lnTo>
                      <a:pt x="41" y="0"/>
                    </a:lnTo>
                    <a:lnTo>
                      <a:pt x="41" y="0"/>
                    </a:lnTo>
                    <a:lnTo>
                      <a:pt x="36" y="0"/>
                    </a:lnTo>
                    <a:lnTo>
                      <a:pt x="36" y="0"/>
                    </a:lnTo>
                    <a:lnTo>
                      <a:pt x="31" y="0"/>
                    </a:lnTo>
                    <a:lnTo>
                      <a:pt x="31" y="0"/>
                    </a:lnTo>
                    <a:lnTo>
                      <a:pt x="26" y="5"/>
                    </a:lnTo>
                    <a:lnTo>
                      <a:pt x="26" y="5"/>
                    </a:lnTo>
                    <a:lnTo>
                      <a:pt x="20" y="5"/>
                    </a:lnTo>
                    <a:lnTo>
                      <a:pt x="20" y="5"/>
                    </a:lnTo>
                    <a:lnTo>
                      <a:pt x="15" y="5"/>
                    </a:lnTo>
                    <a:lnTo>
                      <a:pt x="15" y="5"/>
                    </a:lnTo>
                    <a:lnTo>
                      <a:pt x="15" y="5"/>
                    </a:lnTo>
                    <a:lnTo>
                      <a:pt x="10" y="10"/>
                    </a:lnTo>
                    <a:lnTo>
                      <a:pt x="10" y="10"/>
                    </a:lnTo>
                    <a:lnTo>
                      <a:pt x="5" y="10"/>
                    </a:lnTo>
                    <a:lnTo>
                      <a:pt x="5" y="10"/>
                    </a:lnTo>
                    <a:lnTo>
                      <a:pt x="5" y="10"/>
                    </a:lnTo>
                    <a:lnTo>
                      <a:pt x="5" y="15"/>
                    </a:lnTo>
                    <a:lnTo>
                      <a:pt x="0" y="15"/>
                    </a:lnTo>
                    <a:lnTo>
                      <a:pt x="0" y="15"/>
                    </a:lnTo>
                    <a:lnTo>
                      <a:pt x="0" y="15"/>
                    </a:lnTo>
                    <a:lnTo>
                      <a:pt x="0" y="21"/>
                    </a:lnTo>
                    <a:lnTo>
                      <a:pt x="0" y="21"/>
                    </a:lnTo>
                    <a:lnTo>
                      <a:pt x="0" y="21"/>
                    </a:lnTo>
                    <a:lnTo>
                      <a:pt x="0" y="21"/>
                    </a:lnTo>
                    <a:lnTo>
                      <a:pt x="0" y="26"/>
                    </a:lnTo>
                    <a:lnTo>
                      <a:pt x="0" y="26"/>
                    </a:lnTo>
                    <a:lnTo>
                      <a:pt x="15" y="305"/>
                    </a:lnTo>
                    <a:lnTo>
                      <a:pt x="15" y="305"/>
                    </a:lnTo>
                    <a:lnTo>
                      <a:pt x="15" y="305"/>
                    </a:lnTo>
                    <a:lnTo>
                      <a:pt x="20" y="300"/>
                    </a:lnTo>
                    <a:lnTo>
                      <a:pt x="20" y="300"/>
                    </a:lnTo>
                    <a:lnTo>
                      <a:pt x="20" y="300"/>
                    </a:lnTo>
                    <a:lnTo>
                      <a:pt x="20" y="300"/>
                    </a:lnTo>
                    <a:lnTo>
                      <a:pt x="20" y="295"/>
                    </a:lnTo>
                    <a:lnTo>
                      <a:pt x="20" y="295"/>
                    </a:lnTo>
                    <a:lnTo>
                      <a:pt x="26" y="295"/>
                    </a:lnTo>
                    <a:lnTo>
                      <a:pt x="26" y="295"/>
                    </a:lnTo>
                    <a:lnTo>
                      <a:pt x="26" y="289"/>
                    </a:lnTo>
                    <a:lnTo>
                      <a:pt x="26" y="289"/>
                    </a:lnTo>
                    <a:lnTo>
                      <a:pt x="31" y="289"/>
                    </a:lnTo>
                    <a:lnTo>
                      <a:pt x="31" y="289"/>
                    </a:lnTo>
                    <a:lnTo>
                      <a:pt x="31" y="289"/>
                    </a:lnTo>
                    <a:lnTo>
                      <a:pt x="36" y="284"/>
                    </a:lnTo>
                    <a:lnTo>
                      <a:pt x="36" y="284"/>
                    </a:lnTo>
                    <a:lnTo>
                      <a:pt x="41" y="284"/>
                    </a:lnTo>
                    <a:lnTo>
                      <a:pt x="41" y="284"/>
                    </a:lnTo>
                    <a:lnTo>
                      <a:pt x="46" y="284"/>
                    </a:lnTo>
                    <a:lnTo>
                      <a:pt x="46" y="284"/>
                    </a:lnTo>
                    <a:lnTo>
                      <a:pt x="51" y="284"/>
                    </a:lnTo>
                    <a:lnTo>
                      <a:pt x="51" y="284"/>
                    </a:lnTo>
                    <a:lnTo>
                      <a:pt x="56" y="284"/>
                    </a:lnTo>
                    <a:lnTo>
                      <a:pt x="56" y="279"/>
                    </a:lnTo>
                    <a:lnTo>
                      <a:pt x="56" y="279"/>
                    </a:lnTo>
                    <a:lnTo>
                      <a:pt x="61" y="279"/>
                    </a:lnTo>
                    <a:lnTo>
                      <a:pt x="61" y="279"/>
                    </a:lnTo>
                    <a:lnTo>
                      <a:pt x="66" y="284"/>
                    </a:lnTo>
                    <a:lnTo>
                      <a:pt x="66" y="284"/>
                    </a:lnTo>
                    <a:lnTo>
                      <a:pt x="71" y="284"/>
                    </a:lnTo>
                    <a:lnTo>
                      <a:pt x="71" y="284"/>
                    </a:lnTo>
                    <a:lnTo>
                      <a:pt x="76" y="284"/>
                    </a:lnTo>
                    <a:lnTo>
                      <a:pt x="76" y="284"/>
                    </a:lnTo>
                    <a:lnTo>
                      <a:pt x="81" y="284"/>
                    </a:lnTo>
                    <a:lnTo>
                      <a:pt x="81" y="284"/>
                    </a:lnTo>
                    <a:lnTo>
                      <a:pt x="81" y="284"/>
                    </a:lnTo>
                    <a:lnTo>
                      <a:pt x="86" y="289"/>
                    </a:lnTo>
                    <a:lnTo>
                      <a:pt x="86" y="289"/>
                    </a:lnTo>
                    <a:lnTo>
                      <a:pt x="86" y="289"/>
                    </a:lnTo>
                    <a:lnTo>
                      <a:pt x="92" y="289"/>
                    </a:lnTo>
                    <a:lnTo>
                      <a:pt x="92" y="289"/>
                    </a:lnTo>
                    <a:lnTo>
                      <a:pt x="92" y="295"/>
                    </a:lnTo>
                    <a:lnTo>
                      <a:pt x="92" y="295"/>
                    </a:lnTo>
                    <a:lnTo>
                      <a:pt x="92" y="295"/>
                    </a:lnTo>
                    <a:lnTo>
                      <a:pt x="92" y="295"/>
                    </a:lnTo>
                    <a:lnTo>
                      <a:pt x="97" y="295"/>
                    </a:lnTo>
                    <a:lnTo>
                      <a:pt x="97" y="300"/>
                    </a:lnTo>
                    <a:lnTo>
                      <a:pt x="97" y="300"/>
                    </a:lnTo>
                    <a:lnTo>
                      <a:pt x="76" y="2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7" name="Oval 126">
                <a:extLst>
                  <a:ext uri="{FF2B5EF4-FFF2-40B4-BE49-F238E27FC236}">
                    <a16:creationId xmlns:a16="http://schemas.microsoft.com/office/drawing/2014/main" id="{18BFC446-9A33-26C5-613D-164FA86C28C4}"/>
                  </a:ext>
                </a:extLst>
              </p:cNvPr>
              <p:cNvSpPr>
                <a:spLocks noChangeArrowheads="1"/>
              </p:cNvSpPr>
              <p:nvPr/>
            </p:nvSpPr>
            <p:spPr bwMode="auto">
              <a:xfrm>
                <a:off x="6850" y="1817"/>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28" name="Freeform 762">
                <a:extLst>
                  <a:ext uri="{FF2B5EF4-FFF2-40B4-BE49-F238E27FC236}">
                    <a16:creationId xmlns:a16="http://schemas.microsoft.com/office/drawing/2014/main" id="{71DFC110-9676-A67D-ACB9-84FC49A8A073}"/>
                  </a:ext>
                </a:extLst>
              </p:cNvPr>
              <p:cNvSpPr>
                <a:spLocks/>
              </p:cNvSpPr>
              <p:nvPr/>
            </p:nvSpPr>
            <p:spPr bwMode="auto">
              <a:xfrm>
                <a:off x="6631" y="1827"/>
                <a:ext cx="249" cy="81"/>
              </a:xfrm>
              <a:custGeom>
                <a:avLst/>
                <a:gdLst>
                  <a:gd name="T0" fmla="*/ 234 w 249"/>
                  <a:gd name="T1" fmla="*/ 81 h 81"/>
                  <a:gd name="T2" fmla="*/ 239 w 249"/>
                  <a:gd name="T3" fmla="*/ 81 h 81"/>
                  <a:gd name="T4" fmla="*/ 239 w 249"/>
                  <a:gd name="T5" fmla="*/ 81 h 81"/>
                  <a:gd name="T6" fmla="*/ 239 w 249"/>
                  <a:gd name="T7" fmla="*/ 81 h 81"/>
                  <a:gd name="T8" fmla="*/ 244 w 249"/>
                  <a:gd name="T9" fmla="*/ 76 h 81"/>
                  <a:gd name="T10" fmla="*/ 244 w 249"/>
                  <a:gd name="T11" fmla="*/ 76 h 81"/>
                  <a:gd name="T12" fmla="*/ 244 w 249"/>
                  <a:gd name="T13" fmla="*/ 71 h 81"/>
                  <a:gd name="T14" fmla="*/ 249 w 249"/>
                  <a:gd name="T15" fmla="*/ 66 h 81"/>
                  <a:gd name="T16" fmla="*/ 249 w 249"/>
                  <a:gd name="T17" fmla="*/ 61 h 81"/>
                  <a:gd name="T18" fmla="*/ 249 w 249"/>
                  <a:gd name="T19" fmla="*/ 61 h 81"/>
                  <a:gd name="T20" fmla="*/ 249 w 249"/>
                  <a:gd name="T21" fmla="*/ 56 h 81"/>
                  <a:gd name="T22" fmla="*/ 249 w 249"/>
                  <a:gd name="T23" fmla="*/ 51 h 81"/>
                  <a:gd name="T24" fmla="*/ 249 w 249"/>
                  <a:gd name="T25" fmla="*/ 46 h 81"/>
                  <a:gd name="T26" fmla="*/ 249 w 249"/>
                  <a:gd name="T27" fmla="*/ 40 h 81"/>
                  <a:gd name="T28" fmla="*/ 249 w 249"/>
                  <a:gd name="T29" fmla="*/ 35 h 81"/>
                  <a:gd name="T30" fmla="*/ 249 w 249"/>
                  <a:gd name="T31" fmla="*/ 30 h 81"/>
                  <a:gd name="T32" fmla="*/ 249 w 249"/>
                  <a:gd name="T33" fmla="*/ 25 h 81"/>
                  <a:gd name="T34" fmla="*/ 249 w 249"/>
                  <a:gd name="T35" fmla="*/ 20 h 81"/>
                  <a:gd name="T36" fmla="*/ 249 w 249"/>
                  <a:gd name="T37" fmla="*/ 15 h 81"/>
                  <a:gd name="T38" fmla="*/ 244 w 249"/>
                  <a:gd name="T39" fmla="*/ 15 h 81"/>
                  <a:gd name="T40" fmla="*/ 244 w 249"/>
                  <a:gd name="T41" fmla="*/ 10 h 81"/>
                  <a:gd name="T42" fmla="*/ 244 w 249"/>
                  <a:gd name="T43" fmla="*/ 10 h 81"/>
                  <a:gd name="T44" fmla="*/ 244 w 249"/>
                  <a:gd name="T45" fmla="*/ 10 h 81"/>
                  <a:gd name="T46" fmla="*/ 239 w 249"/>
                  <a:gd name="T47" fmla="*/ 5 h 81"/>
                  <a:gd name="T48" fmla="*/ 239 w 249"/>
                  <a:gd name="T49" fmla="*/ 5 h 81"/>
                  <a:gd name="T50" fmla="*/ 0 w 249"/>
                  <a:gd name="T51" fmla="*/ 0 h 81"/>
                  <a:gd name="T52" fmla="*/ 6 w 249"/>
                  <a:gd name="T53" fmla="*/ 0 h 81"/>
                  <a:gd name="T54" fmla="*/ 6 w 249"/>
                  <a:gd name="T55" fmla="*/ 0 h 81"/>
                  <a:gd name="T56" fmla="*/ 6 w 249"/>
                  <a:gd name="T57" fmla="*/ 0 h 81"/>
                  <a:gd name="T58" fmla="*/ 11 w 249"/>
                  <a:gd name="T59" fmla="*/ 5 h 81"/>
                  <a:gd name="T60" fmla="*/ 11 w 249"/>
                  <a:gd name="T61" fmla="*/ 5 h 81"/>
                  <a:gd name="T62" fmla="*/ 11 w 249"/>
                  <a:gd name="T63" fmla="*/ 10 h 81"/>
                  <a:gd name="T64" fmla="*/ 11 w 249"/>
                  <a:gd name="T65" fmla="*/ 15 h 81"/>
                  <a:gd name="T66" fmla="*/ 11 w 249"/>
                  <a:gd name="T67" fmla="*/ 20 h 81"/>
                  <a:gd name="T68" fmla="*/ 11 w 249"/>
                  <a:gd name="T69" fmla="*/ 25 h 81"/>
                  <a:gd name="T70" fmla="*/ 11 w 249"/>
                  <a:gd name="T71" fmla="*/ 30 h 81"/>
                  <a:gd name="T72" fmla="*/ 11 w 249"/>
                  <a:gd name="T73" fmla="*/ 35 h 81"/>
                  <a:gd name="T74" fmla="*/ 11 w 249"/>
                  <a:gd name="T75" fmla="*/ 35 h 81"/>
                  <a:gd name="T76" fmla="*/ 11 w 249"/>
                  <a:gd name="T77" fmla="*/ 40 h 81"/>
                  <a:gd name="T78" fmla="*/ 11 w 249"/>
                  <a:gd name="T79" fmla="*/ 46 h 81"/>
                  <a:gd name="T80" fmla="*/ 11 w 249"/>
                  <a:gd name="T81" fmla="*/ 51 h 81"/>
                  <a:gd name="T82" fmla="*/ 11 w 249"/>
                  <a:gd name="T83" fmla="*/ 56 h 81"/>
                  <a:gd name="T84" fmla="*/ 11 w 249"/>
                  <a:gd name="T85" fmla="*/ 61 h 81"/>
                  <a:gd name="T86" fmla="*/ 6 w 249"/>
                  <a:gd name="T87" fmla="*/ 66 h 81"/>
                  <a:gd name="T88" fmla="*/ 6 w 249"/>
                  <a:gd name="T89" fmla="*/ 66 h 81"/>
                  <a:gd name="T90" fmla="*/ 6 w 249"/>
                  <a:gd name="T91" fmla="*/ 71 h 81"/>
                  <a:gd name="T92" fmla="*/ 6 w 249"/>
                  <a:gd name="T93" fmla="*/ 71 h 81"/>
                  <a:gd name="T94" fmla="*/ 0 w 249"/>
                  <a:gd name="T95" fmla="*/ 76 h 81"/>
                  <a:gd name="T96" fmla="*/ 0 w 249"/>
                  <a:gd name="T97" fmla="*/ 76 h 81"/>
                  <a:gd name="T98" fmla="*/ 0 w 249"/>
                  <a:gd name="T99" fmla="*/ 7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9" h="81">
                    <a:moveTo>
                      <a:pt x="234" y="81"/>
                    </a:moveTo>
                    <a:lnTo>
                      <a:pt x="234" y="81"/>
                    </a:lnTo>
                    <a:lnTo>
                      <a:pt x="239" y="81"/>
                    </a:lnTo>
                    <a:lnTo>
                      <a:pt x="239" y="81"/>
                    </a:lnTo>
                    <a:lnTo>
                      <a:pt x="239" y="81"/>
                    </a:lnTo>
                    <a:lnTo>
                      <a:pt x="239" y="81"/>
                    </a:lnTo>
                    <a:lnTo>
                      <a:pt x="239" y="81"/>
                    </a:lnTo>
                    <a:lnTo>
                      <a:pt x="239" y="81"/>
                    </a:lnTo>
                    <a:lnTo>
                      <a:pt x="244" y="81"/>
                    </a:lnTo>
                    <a:lnTo>
                      <a:pt x="244" y="76"/>
                    </a:lnTo>
                    <a:lnTo>
                      <a:pt x="244" y="76"/>
                    </a:lnTo>
                    <a:lnTo>
                      <a:pt x="244" y="76"/>
                    </a:lnTo>
                    <a:lnTo>
                      <a:pt x="244" y="71"/>
                    </a:lnTo>
                    <a:lnTo>
                      <a:pt x="244" y="71"/>
                    </a:lnTo>
                    <a:lnTo>
                      <a:pt x="244" y="71"/>
                    </a:lnTo>
                    <a:lnTo>
                      <a:pt x="249" y="66"/>
                    </a:lnTo>
                    <a:lnTo>
                      <a:pt x="249" y="66"/>
                    </a:lnTo>
                    <a:lnTo>
                      <a:pt x="249" y="61"/>
                    </a:lnTo>
                    <a:lnTo>
                      <a:pt x="249" y="61"/>
                    </a:lnTo>
                    <a:lnTo>
                      <a:pt x="249" y="61"/>
                    </a:lnTo>
                    <a:lnTo>
                      <a:pt x="249" y="56"/>
                    </a:lnTo>
                    <a:lnTo>
                      <a:pt x="249" y="56"/>
                    </a:lnTo>
                    <a:lnTo>
                      <a:pt x="249" y="51"/>
                    </a:lnTo>
                    <a:lnTo>
                      <a:pt x="249" y="51"/>
                    </a:lnTo>
                    <a:lnTo>
                      <a:pt x="249" y="46"/>
                    </a:lnTo>
                    <a:lnTo>
                      <a:pt x="249" y="46"/>
                    </a:lnTo>
                    <a:lnTo>
                      <a:pt x="249" y="40"/>
                    </a:lnTo>
                    <a:lnTo>
                      <a:pt x="249" y="40"/>
                    </a:lnTo>
                    <a:lnTo>
                      <a:pt x="249" y="35"/>
                    </a:lnTo>
                    <a:lnTo>
                      <a:pt x="249" y="35"/>
                    </a:lnTo>
                    <a:lnTo>
                      <a:pt x="249" y="30"/>
                    </a:lnTo>
                    <a:lnTo>
                      <a:pt x="249" y="30"/>
                    </a:lnTo>
                    <a:lnTo>
                      <a:pt x="249" y="25"/>
                    </a:lnTo>
                    <a:lnTo>
                      <a:pt x="249" y="25"/>
                    </a:lnTo>
                    <a:lnTo>
                      <a:pt x="249" y="25"/>
                    </a:lnTo>
                    <a:lnTo>
                      <a:pt x="249" y="20"/>
                    </a:lnTo>
                    <a:lnTo>
                      <a:pt x="249" y="20"/>
                    </a:lnTo>
                    <a:lnTo>
                      <a:pt x="249" y="15"/>
                    </a:lnTo>
                    <a:lnTo>
                      <a:pt x="244" y="15"/>
                    </a:lnTo>
                    <a:lnTo>
                      <a:pt x="244" y="15"/>
                    </a:lnTo>
                    <a:lnTo>
                      <a:pt x="244" y="15"/>
                    </a:lnTo>
                    <a:lnTo>
                      <a:pt x="244" y="10"/>
                    </a:lnTo>
                    <a:lnTo>
                      <a:pt x="244" y="10"/>
                    </a:lnTo>
                    <a:lnTo>
                      <a:pt x="244" y="10"/>
                    </a:lnTo>
                    <a:lnTo>
                      <a:pt x="244" y="10"/>
                    </a:lnTo>
                    <a:lnTo>
                      <a:pt x="244" y="10"/>
                    </a:lnTo>
                    <a:lnTo>
                      <a:pt x="239" y="5"/>
                    </a:lnTo>
                    <a:lnTo>
                      <a:pt x="239" y="5"/>
                    </a:lnTo>
                    <a:lnTo>
                      <a:pt x="239" y="5"/>
                    </a:lnTo>
                    <a:lnTo>
                      <a:pt x="239" y="5"/>
                    </a:lnTo>
                    <a:lnTo>
                      <a:pt x="0" y="0"/>
                    </a:lnTo>
                    <a:lnTo>
                      <a:pt x="0" y="0"/>
                    </a:lnTo>
                    <a:lnTo>
                      <a:pt x="6" y="0"/>
                    </a:lnTo>
                    <a:lnTo>
                      <a:pt x="6" y="0"/>
                    </a:lnTo>
                    <a:lnTo>
                      <a:pt x="6" y="0"/>
                    </a:lnTo>
                    <a:lnTo>
                      <a:pt x="6" y="0"/>
                    </a:lnTo>
                    <a:lnTo>
                      <a:pt x="6" y="0"/>
                    </a:lnTo>
                    <a:lnTo>
                      <a:pt x="6" y="0"/>
                    </a:lnTo>
                    <a:lnTo>
                      <a:pt x="6" y="5"/>
                    </a:lnTo>
                    <a:lnTo>
                      <a:pt x="11" y="5"/>
                    </a:lnTo>
                    <a:lnTo>
                      <a:pt x="11" y="5"/>
                    </a:lnTo>
                    <a:lnTo>
                      <a:pt x="11" y="5"/>
                    </a:lnTo>
                    <a:lnTo>
                      <a:pt x="11" y="10"/>
                    </a:lnTo>
                    <a:lnTo>
                      <a:pt x="11" y="10"/>
                    </a:lnTo>
                    <a:lnTo>
                      <a:pt x="11" y="10"/>
                    </a:lnTo>
                    <a:lnTo>
                      <a:pt x="11" y="15"/>
                    </a:lnTo>
                    <a:lnTo>
                      <a:pt x="11" y="15"/>
                    </a:lnTo>
                    <a:lnTo>
                      <a:pt x="11" y="20"/>
                    </a:lnTo>
                    <a:lnTo>
                      <a:pt x="11" y="20"/>
                    </a:lnTo>
                    <a:lnTo>
                      <a:pt x="11" y="25"/>
                    </a:lnTo>
                    <a:lnTo>
                      <a:pt x="11" y="25"/>
                    </a:lnTo>
                    <a:lnTo>
                      <a:pt x="11" y="30"/>
                    </a:lnTo>
                    <a:lnTo>
                      <a:pt x="11" y="30"/>
                    </a:lnTo>
                    <a:lnTo>
                      <a:pt x="11" y="35"/>
                    </a:lnTo>
                    <a:lnTo>
                      <a:pt x="11" y="35"/>
                    </a:lnTo>
                    <a:lnTo>
                      <a:pt x="11" y="35"/>
                    </a:lnTo>
                    <a:lnTo>
                      <a:pt x="11" y="40"/>
                    </a:lnTo>
                    <a:lnTo>
                      <a:pt x="11" y="40"/>
                    </a:lnTo>
                    <a:lnTo>
                      <a:pt x="11" y="46"/>
                    </a:lnTo>
                    <a:lnTo>
                      <a:pt x="11" y="46"/>
                    </a:lnTo>
                    <a:lnTo>
                      <a:pt x="11" y="51"/>
                    </a:lnTo>
                    <a:lnTo>
                      <a:pt x="11" y="51"/>
                    </a:lnTo>
                    <a:lnTo>
                      <a:pt x="11" y="56"/>
                    </a:lnTo>
                    <a:lnTo>
                      <a:pt x="11" y="56"/>
                    </a:lnTo>
                    <a:lnTo>
                      <a:pt x="11" y="61"/>
                    </a:lnTo>
                    <a:lnTo>
                      <a:pt x="11" y="61"/>
                    </a:lnTo>
                    <a:lnTo>
                      <a:pt x="11" y="61"/>
                    </a:lnTo>
                    <a:lnTo>
                      <a:pt x="6" y="66"/>
                    </a:lnTo>
                    <a:lnTo>
                      <a:pt x="6" y="66"/>
                    </a:lnTo>
                    <a:lnTo>
                      <a:pt x="6" y="66"/>
                    </a:lnTo>
                    <a:lnTo>
                      <a:pt x="6" y="71"/>
                    </a:lnTo>
                    <a:lnTo>
                      <a:pt x="6" y="71"/>
                    </a:lnTo>
                    <a:lnTo>
                      <a:pt x="6" y="71"/>
                    </a:lnTo>
                    <a:lnTo>
                      <a:pt x="6" y="71"/>
                    </a:lnTo>
                    <a:lnTo>
                      <a:pt x="0" y="71"/>
                    </a:lnTo>
                    <a:lnTo>
                      <a:pt x="0" y="76"/>
                    </a:lnTo>
                    <a:lnTo>
                      <a:pt x="0" y="76"/>
                    </a:lnTo>
                    <a:lnTo>
                      <a:pt x="0" y="76"/>
                    </a:lnTo>
                    <a:lnTo>
                      <a:pt x="0" y="76"/>
                    </a:lnTo>
                    <a:lnTo>
                      <a:pt x="0" y="76"/>
                    </a:lnTo>
                    <a:lnTo>
                      <a:pt x="234" y="8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29" name="Oval 128">
                <a:extLst>
                  <a:ext uri="{FF2B5EF4-FFF2-40B4-BE49-F238E27FC236}">
                    <a16:creationId xmlns:a16="http://schemas.microsoft.com/office/drawing/2014/main" id="{9BA172C5-7CC8-D1EA-D6C4-38B02AFABF8B}"/>
                  </a:ext>
                </a:extLst>
              </p:cNvPr>
              <p:cNvSpPr>
                <a:spLocks noChangeArrowheads="1"/>
              </p:cNvSpPr>
              <p:nvPr/>
            </p:nvSpPr>
            <p:spPr bwMode="auto">
              <a:xfrm>
                <a:off x="2714" y="2076"/>
                <a:ext cx="107"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30" name="Freeform 764">
                <a:extLst>
                  <a:ext uri="{FF2B5EF4-FFF2-40B4-BE49-F238E27FC236}">
                    <a16:creationId xmlns:a16="http://schemas.microsoft.com/office/drawing/2014/main" id="{98374C3D-7066-72D7-29D9-110B1F769E98}"/>
                  </a:ext>
                </a:extLst>
              </p:cNvPr>
              <p:cNvSpPr>
                <a:spLocks/>
              </p:cNvSpPr>
              <p:nvPr/>
            </p:nvSpPr>
            <p:spPr bwMode="auto">
              <a:xfrm>
                <a:off x="2735" y="2142"/>
                <a:ext cx="86" cy="223"/>
              </a:xfrm>
              <a:custGeom>
                <a:avLst/>
                <a:gdLst>
                  <a:gd name="T0" fmla="*/ 76 w 86"/>
                  <a:gd name="T1" fmla="*/ 20 h 223"/>
                  <a:gd name="T2" fmla="*/ 71 w 86"/>
                  <a:gd name="T3" fmla="*/ 15 h 223"/>
                  <a:gd name="T4" fmla="*/ 71 w 86"/>
                  <a:gd name="T5" fmla="*/ 10 h 223"/>
                  <a:gd name="T6" fmla="*/ 71 w 86"/>
                  <a:gd name="T7" fmla="*/ 10 h 223"/>
                  <a:gd name="T8" fmla="*/ 66 w 86"/>
                  <a:gd name="T9" fmla="*/ 5 h 223"/>
                  <a:gd name="T10" fmla="*/ 66 w 86"/>
                  <a:gd name="T11" fmla="*/ 5 h 223"/>
                  <a:gd name="T12" fmla="*/ 61 w 86"/>
                  <a:gd name="T13" fmla="*/ 5 h 223"/>
                  <a:gd name="T14" fmla="*/ 56 w 86"/>
                  <a:gd name="T15" fmla="*/ 0 h 223"/>
                  <a:gd name="T16" fmla="*/ 51 w 86"/>
                  <a:gd name="T17" fmla="*/ 0 h 223"/>
                  <a:gd name="T18" fmla="*/ 45 w 86"/>
                  <a:gd name="T19" fmla="*/ 0 h 223"/>
                  <a:gd name="T20" fmla="*/ 40 w 86"/>
                  <a:gd name="T21" fmla="*/ 0 h 223"/>
                  <a:gd name="T22" fmla="*/ 40 w 86"/>
                  <a:gd name="T23" fmla="*/ 0 h 223"/>
                  <a:gd name="T24" fmla="*/ 35 w 86"/>
                  <a:gd name="T25" fmla="*/ 0 h 223"/>
                  <a:gd name="T26" fmla="*/ 30 w 86"/>
                  <a:gd name="T27" fmla="*/ 0 h 223"/>
                  <a:gd name="T28" fmla="*/ 25 w 86"/>
                  <a:gd name="T29" fmla="*/ 0 h 223"/>
                  <a:gd name="T30" fmla="*/ 20 w 86"/>
                  <a:gd name="T31" fmla="*/ 0 h 223"/>
                  <a:gd name="T32" fmla="*/ 15 w 86"/>
                  <a:gd name="T33" fmla="*/ 5 h 223"/>
                  <a:gd name="T34" fmla="*/ 10 w 86"/>
                  <a:gd name="T35" fmla="*/ 5 h 223"/>
                  <a:gd name="T36" fmla="*/ 5 w 86"/>
                  <a:gd name="T37" fmla="*/ 5 h 223"/>
                  <a:gd name="T38" fmla="*/ 5 w 86"/>
                  <a:gd name="T39" fmla="*/ 10 h 223"/>
                  <a:gd name="T40" fmla="*/ 0 w 86"/>
                  <a:gd name="T41" fmla="*/ 10 h 223"/>
                  <a:gd name="T42" fmla="*/ 0 w 86"/>
                  <a:gd name="T43" fmla="*/ 15 h 223"/>
                  <a:gd name="T44" fmla="*/ 0 w 86"/>
                  <a:gd name="T45" fmla="*/ 20 h 223"/>
                  <a:gd name="T46" fmla="*/ 0 w 86"/>
                  <a:gd name="T47" fmla="*/ 20 h 223"/>
                  <a:gd name="T48" fmla="*/ 0 w 86"/>
                  <a:gd name="T49" fmla="*/ 25 h 223"/>
                  <a:gd name="T50" fmla="*/ 10 w 86"/>
                  <a:gd name="T51" fmla="*/ 218 h 223"/>
                  <a:gd name="T52" fmla="*/ 10 w 86"/>
                  <a:gd name="T53" fmla="*/ 218 h 223"/>
                  <a:gd name="T54" fmla="*/ 10 w 86"/>
                  <a:gd name="T55" fmla="*/ 213 h 223"/>
                  <a:gd name="T56" fmla="*/ 10 w 86"/>
                  <a:gd name="T57" fmla="*/ 213 h 223"/>
                  <a:gd name="T58" fmla="*/ 15 w 86"/>
                  <a:gd name="T59" fmla="*/ 208 h 223"/>
                  <a:gd name="T60" fmla="*/ 15 w 86"/>
                  <a:gd name="T61" fmla="*/ 208 h 223"/>
                  <a:gd name="T62" fmla="*/ 20 w 86"/>
                  <a:gd name="T63" fmla="*/ 202 h 223"/>
                  <a:gd name="T64" fmla="*/ 25 w 86"/>
                  <a:gd name="T65" fmla="*/ 202 h 223"/>
                  <a:gd name="T66" fmla="*/ 30 w 86"/>
                  <a:gd name="T67" fmla="*/ 202 h 223"/>
                  <a:gd name="T68" fmla="*/ 35 w 86"/>
                  <a:gd name="T69" fmla="*/ 197 h 223"/>
                  <a:gd name="T70" fmla="*/ 35 w 86"/>
                  <a:gd name="T71" fmla="*/ 197 h 223"/>
                  <a:gd name="T72" fmla="*/ 40 w 86"/>
                  <a:gd name="T73" fmla="*/ 197 h 223"/>
                  <a:gd name="T74" fmla="*/ 45 w 86"/>
                  <a:gd name="T75" fmla="*/ 197 h 223"/>
                  <a:gd name="T76" fmla="*/ 51 w 86"/>
                  <a:gd name="T77" fmla="*/ 197 h 223"/>
                  <a:gd name="T78" fmla="*/ 56 w 86"/>
                  <a:gd name="T79" fmla="*/ 197 h 223"/>
                  <a:gd name="T80" fmla="*/ 61 w 86"/>
                  <a:gd name="T81" fmla="*/ 197 h 223"/>
                  <a:gd name="T82" fmla="*/ 66 w 86"/>
                  <a:gd name="T83" fmla="*/ 197 h 223"/>
                  <a:gd name="T84" fmla="*/ 71 w 86"/>
                  <a:gd name="T85" fmla="*/ 202 h 223"/>
                  <a:gd name="T86" fmla="*/ 76 w 86"/>
                  <a:gd name="T87" fmla="*/ 202 h 223"/>
                  <a:gd name="T88" fmla="*/ 76 w 86"/>
                  <a:gd name="T89" fmla="*/ 202 h 223"/>
                  <a:gd name="T90" fmla="*/ 81 w 86"/>
                  <a:gd name="T91" fmla="*/ 208 h 223"/>
                  <a:gd name="T92" fmla="*/ 81 w 86"/>
                  <a:gd name="T93" fmla="*/ 208 h 223"/>
                  <a:gd name="T94" fmla="*/ 86 w 86"/>
                  <a:gd name="T95" fmla="*/ 213 h 223"/>
                  <a:gd name="T96" fmla="*/ 86 w 86"/>
                  <a:gd name="T97" fmla="*/ 213 h 223"/>
                  <a:gd name="T98" fmla="*/ 86 w 86"/>
                  <a:gd name="T99"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6" h="223">
                    <a:moveTo>
                      <a:pt x="76" y="20"/>
                    </a:moveTo>
                    <a:lnTo>
                      <a:pt x="76" y="20"/>
                    </a:lnTo>
                    <a:lnTo>
                      <a:pt x="71" y="15"/>
                    </a:lnTo>
                    <a:lnTo>
                      <a:pt x="71" y="15"/>
                    </a:lnTo>
                    <a:lnTo>
                      <a:pt x="71" y="15"/>
                    </a:lnTo>
                    <a:lnTo>
                      <a:pt x="71" y="10"/>
                    </a:lnTo>
                    <a:lnTo>
                      <a:pt x="71" y="10"/>
                    </a:lnTo>
                    <a:lnTo>
                      <a:pt x="71" y="10"/>
                    </a:lnTo>
                    <a:lnTo>
                      <a:pt x="66" y="10"/>
                    </a:lnTo>
                    <a:lnTo>
                      <a:pt x="66" y="5"/>
                    </a:lnTo>
                    <a:lnTo>
                      <a:pt x="66" y="5"/>
                    </a:lnTo>
                    <a:lnTo>
                      <a:pt x="66" y="5"/>
                    </a:lnTo>
                    <a:lnTo>
                      <a:pt x="61" y="5"/>
                    </a:lnTo>
                    <a:lnTo>
                      <a:pt x="61" y="5"/>
                    </a:lnTo>
                    <a:lnTo>
                      <a:pt x="61" y="5"/>
                    </a:lnTo>
                    <a:lnTo>
                      <a:pt x="56" y="0"/>
                    </a:lnTo>
                    <a:lnTo>
                      <a:pt x="56" y="0"/>
                    </a:lnTo>
                    <a:lnTo>
                      <a:pt x="51" y="0"/>
                    </a:lnTo>
                    <a:lnTo>
                      <a:pt x="51" y="0"/>
                    </a:lnTo>
                    <a:lnTo>
                      <a:pt x="45" y="0"/>
                    </a:lnTo>
                    <a:lnTo>
                      <a:pt x="45" y="0"/>
                    </a:lnTo>
                    <a:lnTo>
                      <a:pt x="40" y="0"/>
                    </a:lnTo>
                    <a:lnTo>
                      <a:pt x="40" y="0"/>
                    </a:lnTo>
                    <a:lnTo>
                      <a:pt x="40" y="0"/>
                    </a:lnTo>
                    <a:lnTo>
                      <a:pt x="35" y="0"/>
                    </a:lnTo>
                    <a:lnTo>
                      <a:pt x="35" y="0"/>
                    </a:lnTo>
                    <a:lnTo>
                      <a:pt x="30" y="0"/>
                    </a:lnTo>
                    <a:lnTo>
                      <a:pt x="30" y="0"/>
                    </a:lnTo>
                    <a:lnTo>
                      <a:pt x="25" y="0"/>
                    </a:lnTo>
                    <a:lnTo>
                      <a:pt x="25" y="0"/>
                    </a:lnTo>
                    <a:lnTo>
                      <a:pt x="20" y="0"/>
                    </a:lnTo>
                    <a:lnTo>
                      <a:pt x="20" y="0"/>
                    </a:lnTo>
                    <a:lnTo>
                      <a:pt x="15" y="5"/>
                    </a:lnTo>
                    <a:lnTo>
                      <a:pt x="15" y="5"/>
                    </a:lnTo>
                    <a:lnTo>
                      <a:pt x="15" y="5"/>
                    </a:lnTo>
                    <a:lnTo>
                      <a:pt x="10" y="5"/>
                    </a:lnTo>
                    <a:lnTo>
                      <a:pt x="10" y="5"/>
                    </a:lnTo>
                    <a:lnTo>
                      <a:pt x="5" y="5"/>
                    </a:lnTo>
                    <a:lnTo>
                      <a:pt x="5" y="10"/>
                    </a:lnTo>
                    <a:lnTo>
                      <a:pt x="5" y="10"/>
                    </a:lnTo>
                    <a:lnTo>
                      <a:pt x="5" y="10"/>
                    </a:lnTo>
                    <a:lnTo>
                      <a:pt x="0" y="10"/>
                    </a:lnTo>
                    <a:lnTo>
                      <a:pt x="0" y="15"/>
                    </a:lnTo>
                    <a:lnTo>
                      <a:pt x="0" y="15"/>
                    </a:lnTo>
                    <a:lnTo>
                      <a:pt x="0" y="15"/>
                    </a:lnTo>
                    <a:lnTo>
                      <a:pt x="0" y="20"/>
                    </a:lnTo>
                    <a:lnTo>
                      <a:pt x="0" y="20"/>
                    </a:lnTo>
                    <a:lnTo>
                      <a:pt x="0" y="20"/>
                    </a:lnTo>
                    <a:lnTo>
                      <a:pt x="0" y="20"/>
                    </a:lnTo>
                    <a:lnTo>
                      <a:pt x="0" y="25"/>
                    </a:lnTo>
                    <a:lnTo>
                      <a:pt x="10" y="223"/>
                    </a:lnTo>
                    <a:lnTo>
                      <a:pt x="10" y="218"/>
                    </a:lnTo>
                    <a:lnTo>
                      <a:pt x="10" y="218"/>
                    </a:lnTo>
                    <a:lnTo>
                      <a:pt x="10" y="218"/>
                    </a:lnTo>
                    <a:lnTo>
                      <a:pt x="10" y="218"/>
                    </a:lnTo>
                    <a:lnTo>
                      <a:pt x="10" y="213"/>
                    </a:lnTo>
                    <a:lnTo>
                      <a:pt x="10" y="213"/>
                    </a:lnTo>
                    <a:lnTo>
                      <a:pt x="10" y="213"/>
                    </a:lnTo>
                    <a:lnTo>
                      <a:pt x="15" y="208"/>
                    </a:lnTo>
                    <a:lnTo>
                      <a:pt x="15" y="208"/>
                    </a:lnTo>
                    <a:lnTo>
                      <a:pt x="15" y="208"/>
                    </a:lnTo>
                    <a:lnTo>
                      <a:pt x="15" y="208"/>
                    </a:lnTo>
                    <a:lnTo>
                      <a:pt x="20" y="208"/>
                    </a:lnTo>
                    <a:lnTo>
                      <a:pt x="20" y="202"/>
                    </a:lnTo>
                    <a:lnTo>
                      <a:pt x="20" y="202"/>
                    </a:lnTo>
                    <a:lnTo>
                      <a:pt x="25" y="202"/>
                    </a:lnTo>
                    <a:lnTo>
                      <a:pt x="25" y="202"/>
                    </a:lnTo>
                    <a:lnTo>
                      <a:pt x="30" y="202"/>
                    </a:lnTo>
                    <a:lnTo>
                      <a:pt x="30" y="197"/>
                    </a:lnTo>
                    <a:lnTo>
                      <a:pt x="35" y="197"/>
                    </a:lnTo>
                    <a:lnTo>
                      <a:pt x="35" y="197"/>
                    </a:lnTo>
                    <a:lnTo>
                      <a:pt x="35" y="197"/>
                    </a:lnTo>
                    <a:lnTo>
                      <a:pt x="40" y="197"/>
                    </a:lnTo>
                    <a:lnTo>
                      <a:pt x="40" y="197"/>
                    </a:lnTo>
                    <a:lnTo>
                      <a:pt x="45" y="197"/>
                    </a:lnTo>
                    <a:lnTo>
                      <a:pt x="45" y="197"/>
                    </a:lnTo>
                    <a:lnTo>
                      <a:pt x="51" y="197"/>
                    </a:lnTo>
                    <a:lnTo>
                      <a:pt x="51" y="197"/>
                    </a:lnTo>
                    <a:lnTo>
                      <a:pt x="56" y="197"/>
                    </a:lnTo>
                    <a:lnTo>
                      <a:pt x="56" y="197"/>
                    </a:lnTo>
                    <a:lnTo>
                      <a:pt x="61" y="197"/>
                    </a:lnTo>
                    <a:lnTo>
                      <a:pt x="61" y="197"/>
                    </a:lnTo>
                    <a:lnTo>
                      <a:pt x="66" y="197"/>
                    </a:lnTo>
                    <a:lnTo>
                      <a:pt x="66" y="197"/>
                    </a:lnTo>
                    <a:lnTo>
                      <a:pt x="71" y="197"/>
                    </a:lnTo>
                    <a:lnTo>
                      <a:pt x="71" y="202"/>
                    </a:lnTo>
                    <a:lnTo>
                      <a:pt x="71" y="202"/>
                    </a:lnTo>
                    <a:lnTo>
                      <a:pt x="76" y="202"/>
                    </a:lnTo>
                    <a:lnTo>
                      <a:pt x="76" y="202"/>
                    </a:lnTo>
                    <a:lnTo>
                      <a:pt x="76" y="202"/>
                    </a:lnTo>
                    <a:lnTo>
                      <a:pt x="81" y="202"/>
                    </a:lnTo>
                    <a:lnTo>
                      <a:pt x="81" y="208"/>
                    </a:lnTo>
                    <a:lnTo>
                      <a:pt x="81" y="208"/>
                    </a:lnTo>
                    <a:lnTo>
                      <a:pt x="81" y="208"/>
                    </a:lnTo>
                    <a:lnTo>
                      <a:pt x="86" y="208"/>
                    </a:lnTo>
                    <a:lnTo>
                      <a:pt x="86" y="213"/>
                    </a:lnTo>
                    <a:lnTo>
                      <a:pt x="86" y="213"/>
                    </a:lnTo>
                    <a:lnTo>
                      <a:pt x="86" y="213"/>
                    </a:lnTo>
                    <a:lnTo>
                      <a:pt x="86" y="213"/>
                    </a:lnTo>
                    <a:lnTo>
                      <a:pt x="86" y="218"/>
                    </a:lnTo>
                    <a:lnTo>
                      <a:pt x="76"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1" name="Oval 130">
                <a:extLst>
                  <a:ext uri="{FF2B5EF4-FFF2-40B4-BE49-F238E27FC236}">
                    <a16:creationId xmlns:a16="http://schemas.microsoft.com/office/drawing/2014/main" id="{2C376CC2-130F-865D-B34C-93B1718C4D06}"/>
                  </a:ext>
                </a:extLst>
              </p:cNvPr>
              <p:cNvSpPr>
                <a:spLocks noChangeArrowheads="1"/>
              </p:cNvSpPr>
              <p:nvPr/>
            </p:nvSpPr>
            <p:spPr bwMode="auto">
              <a:xfrm>
                <a:off x="4353" y="944"/>
                <a:ext cx="229" cy="228"/>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132" name="Freeform 766">
                <a:extLst>
                  <a:ext uri="{FF2B5EF4-FFF2-40B4-BE49-F238E27FC236}">
                    <a16:creationId xmlns:a16="http://schemas.microsoft.com/office/drawing/2014/main" id="{26995D3B-5703-09D5-45AA-983BFA5C6DEA}"/>
                  </a:ext>
                </a:extLst>
              </p:cNvPr>
              <p:cNvSpPr>
                <a:spLocks/>
              </p:cNvSpPr>
              <p:nvPr/>
            </p:nvSpPr>
            <p:spPr bwMode="auto">
              <a:xfrm>
                <a:off x="4409" y="1106"/>
                <a:ext cx="97" cy="401"/>
              </a:xfrm>
              <a:custGeom>
                <a:avLst/>
                <a:gdLst>
                  <a:gd name="T0" fmla="*/ 97 w 97"/>
                  <a:gd name="T1" fmla="*/ 26 h 401"/>
                  <a:gd name="T2" fmla="*/ 97 w 97"/>
                  <a:gd name="T3" fmla="*/ 21 h 401"/>
                  <a:gd name="T4" fmla="*/ 91 w 97"/>
                  <a:gd name="T5" fmla="*/ 21 h 401"/>
                  <a:gd name="T6" fmla="*/ 91 w 97"/>
                  <a:gd name="T7" fmla="*/ 16 h 401"/>
                  <a:gd name="T8" fmla="*/ 91 w 97"/>
                  <a:gd name="T9" fmla="*/ 10 h 401"/>
                  <a:gd name="T10" fmla="*/ 86 w 97"/>
                  <a:gd name="T11" fmla="*/ 10 h 401"/>
                  <a:gd name="T12" fmla="*/ 81 w 97"/>
                  <a:gd name="T13" fmla="*/ 5 h 401"/>
                  <a:gd name="T14" fmla="*/ 81 w 97"/>
                  <a:gd name="T15" fmla="*/ 5 h 401"/>
                  <a:gd name="T16" fmla="*/ 76 w 97"/>
                  <a:gd name="T17" fmla="*/ 0 h 401"/>
                  <a:gd name="T18" fmla="*/ 71 w 97"/>
                  <a:gd name="T19" fmla="*/ 0 h 401"/>
                  <a:gd name="T20" fmla="*/ 66 w 97"/>
                  <a:gd name="T21" fmla="*/ 0 h 401"/>
                  <a:gd name="T22" fmla="*/ 61 w 97"/>
                  <a:gd name="T23" fmla="*/ 0 h 401"/>
                  <a:gd name="T24" fmla="*/ 56 w 97"/>
                  <a:gd name="T25" fmla="*/ 0 h 401"/>
                  <a:gd name="T26" fmla="*/ 51 w 97"/>
                  <a:gd name="T27" fmla="*/ 0 h 401"/>
                  <a:gd name="T28" fmla="*/ 46 w 97"/>
                  <a:gd name="T29" fmla="*/ 0 h 401"/>
                  <a:gd name="T30" fmla="*/ 41 w 97"/>
                  <a:gd name="T31" fmla="*/ 0 h 401"/>
                  <a:gd name="T32" fmla="*/ 36 w 97"/>
                  <a:gd name="T33" fmla="*/ 0 h 401"/>
                  <a:gd name="T34" fmla="*/ 36 w 97"/>
                  <a:gd name="T35" fmla="*/ 5 h 401"/>
                  <a:gd name="T36" fmla="*/ 31 w 97"/>
                  <a:gd name="T37" fmla="*/ 5 h 401"/>
                  <a:gd name="T38" fmla="*/ 26 w 97"/>
                  <a:gd name="T39" fmla="*/ 10 h 401"/>
                  <a:gd name="T40" fmla="*/ 26 w 97"/>
                  <a:gd name="T41" fmla="*/ 10 h 401"/>
                  <a:gd name="T42" fmla="*/ 20 w 97"/>
                  <a:gd name="T43" fmla="*/ 16 h 401"/>
                  <a:gd name="T44" fmla="*/ 20 w 97"/>
                  <a:gd name="T45" fmla="*/ 16 h 401"/>
                  <a:gd name="T46" fmla="*/ 20 w 97"/>
                  <a:gd name="T47" fmla="*/ 21 h 401"/>
                  <a:gd name="T48" fmla="*/ 20 w 97"/>
                  <a:gd name="T49" fmla="*/ 26 h 401"/>
                  <a:gd name="T50" fmla="*/ 0 w 97"/>
                  <a:gd name="T51" fmla="*/ 396 h 401"/>
                  <a:gd name="T52" fmla="*/ 0 w 97"/>
                  <a:gd name="T53" fmla="*/ 391 h 401"/>
                  <a:gd name="T54" fmla="*/ 0 w 97"/>
                  <a:gd name="T55" fmla="*/ 391 h 401"/>
                  <a:gd name="T56" fmla="*/ 5 w 97"/>
                  <a:gd name="T57" fmla="*/ 386 h 401"/>
                  <a:gd name="T58" fmla="*/ 5 w 97"/>
                  <a:gd name="T59" fmla="*/ 386 h 401"/>
                  <a:gd name="T60" fmla="*/ 10 w 97"/>
                  <a:gd name="T61" fmla="*/ 381 h 401"/>
                  <a:gd name="T62" fmla="*/ 15 w 97"/>
                  <a:gd name="T63" fmla="*/ 376 h 401"/>
                  <a:gd name="T64" fmla="*/ 20 w 97"/>
                  <a:gd name="T65" fmla="*/ 376 h 401"/>
                  <a:gd name="T66" fmla="*/ 20 w 97"/>
                  <a:gd name="T67" fmla="*/ 376 h 401"/>
                  <a:gd name="T68" fmla="*/ 26 w 97"/>
                  <a:gd name="T69" fmla="*/ 371 h 401"/>
                  <a:gd name="T70" fmla="*/ 31 w 97"/>
                  <a:gd name="T71" fmla="*/ 371 h 401"/>
                  <a:gd name="T72" fmla="*/ 36 w 97"/>
                  <a:gd name="T73" fmla="*/ 371 h 401"/>
                  <a:gd name="T74" fmla="*/ 41 w 97"/>
                  <a:gd name="T75" fmla="*/ 371 h 401"/>
                  <a:gd name="T76" fmla="*/ 46 w 97"/>
                  <a:gd name="T77" fmla="*/ 371 h 401"/>
                  <a:gd name="T78" fmla="*/ 51 w 97"/>
                  <a:gd name="T79" fmla="*/ 376 h 401"/>
                  <a:gd name="T80" fmla="*/ 56 w 97"/>
                  <a:gd name="T81" fmla="*/ 376 h 401"/>
                  <a:gd name="T82" fmla="*/ 61 w 97"/>
                  <a:gd name="T83" fmla="*/ 376 h 401"/>
                  <a:gd name="T84" fmla="*/ 66 w 97"/>
                  <a:gd name="T85" fmla="*/ 381 h 401"/>
                  <a:gd name="T86" fmla="*/ 66 w 97"/>
                  <a:gd name="T87" fmla="*/ 381 h 401"/>
                  <a:gd name="T88" fmla="*/ 71 w 97"/>
                  <a:gd name="T89" fmla="*/ 386 h 401"/>
                  <a:gd name="T90" fmla="*/ 76 w 97"/>
                  <a:gd name="T91" fmla="*/ 386 h 401"/>
                  <a:gd name="T92" fmla="*/ 76 w 97"/>
                  <a:gd name="T93" fmla="*/ 391 h 401"/>
                  <a:gd name="T94" fmla="*/ 76 w 97"/>
                  <a:gd name="T95" fmla="*/ 396 h 401"/>
                  <a:gd name="T96" fmla="*/ 76 w 97"/>
                  <a:gd name="T97" fmla="*/ 401 h 401"/>
                  <a:gd name="T98" fmla="*/ 76 w 97"/>
                  <a:gd name="T99" fmla="*/ 40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401">
                    <a:moveTo>
                      <a:pt x="97" y="31"/>
                    </a:moveTo>
                    <a:lnTo>
                      <a:pt x="97" y="26"/>
                    </a:lnTo>
                    <a:lnTo>
                      <a:pt x="97" y="26"/>
                    </a:lnTo>
                    <a:lnTo>
                      <a:pt x="97" y="21"/>
                    </a:lnTo>
                    <a:lnTo>
                      <a:pt x="97" y="21"/>
                    </a:lnTo>
                    <a:lnTo>
                      <a:pt x="91" y="21"/>
                    </a:lnTo>
                    <a:lnTo>
                      <a:pt x="91" y="16"/>
                    </a:lnTo>
                    <a:lnTo>
                      <a:pt x="91" y="16"/>
                    </a:lnTo>
                    <a:lnTo>
                      <a:pt x="91" y="16"/>
                    </a:lnTo>
                    <a:lnTo>
                      <a:pt x="91" y="10"/>
                    </a:lnTo>
                    <a:lnTo>
                      <a:pt x="86" y="10"/>
                    </a:lnTo>
                    <a:lnTo>
                      <a:pt x="86" y="10"/>
                    </a:lnTo>
                    <a:lnTo>
                      <a:pt x="86" y="10"/>
                    </a:lnTo>
                    <a:lnTo>
                      <a:pt x="81" y="5"/>
                    </a:lnTo>
                    <a:lnTo>
                      <a:pt x="81" y="5"/>
                    </a:lnTo>
                    <a:lnTo>
                      <a:pt x="81" y="5"/>
                    </a:lnTo>
                    <a:lnTo>
                      <a:pt x="76" y="5"/>
                    </a:lnTo>
                    <a:lnTo>
                      <a:pt x="76" y="0"/>
                    </a:lnTo>
                    <a:lnTo>
                      <a:pt x="71" y="0"/>
                    </a:lnTo>
                    <a:lnTo>
                      <a:pt x="71" y="0"/>
                    </a:lnTo>
                    <a:lnTo>
                      <a:pt x="71" y="0"/>
                    </a:lnTo>
                    <a:lnTo>
                      <a:pt x="66" y="0"/>
                    </a:lnTo>
                    <a:lnTo>
                      <a:pt x="66"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6" y="5"/>
                    </a:lnTo>
                    <a:lnTo>
                      <a:pt x="31" y="5"/>
                    </a:lnTo>
                    <a:lnTo>
                      <a:pt x="31" y="5"/>
                    </a:lnTo>
                    <a:lnTo>
                      <a:pt x="31" y="5"/>
                    </a:lnTo>
                    <a:lnTo>
                      <a:pt x="26" y="10"/>
                    </a:lnTo>
                    <a:lnTo>
                      <a:pt x="26" y="10"/>
                    </a:lnTo>
                    <a:lnTo>
                      <a:pt x="26" y="10"/>
                    </a:lnTo>
                    <a:lnTo>
                      <a:pt x="20" y="10"/>
                    </a:lnTo>
                    <a:lnTo>
                      <a:pt x="20" y="16"/>
                    </a:lnTo>
                    <a:lnTo>
                      <a:pt x="20" y="16"/>
                    </a:lnTo>
                    <a:lnTo>
                      <a:pt x="20" y="16"/>
                    </a:lnTo>
                    <a:lnTo>
                      <a:pt x="20" y="21"/>
                    </a:lnTo>
                    <a:lnTo>
                      <a:pt x="20" y="21"/>
                    </a:lnTo>
                    <a:lnTo>
                      <a:pt x="20" y="26"/>
                    </a:lnTo>
                    <a:lnTo>
                      <a:pt x="20" y="26"/>
                    </a:lnTo>
                    <a:lnTo>
                      <a:pt x="0" y="401"/>
                    </a:lnTo>
                    <a:lnTo>
                      <a:pt x="0" y="396"/>
                    </a:lnTo>
                    <a:lnTo>
                      <a:pt x="0" y="396"/>
                    </a:lnTo>
                    <a:lnTo>
                      <a:pt x="0" y="391"/>
                    </a:lnTo>
                    <a:lnTo>
                      <a:pt x="0" y="391"/>
                    </a:lnTo>
                    <a:lnTo>
                      <a:pt x="0" y="391"/>
                    </a:lnTo>
                    <a:lnTo>
                      <a:pt x="5" y="386"/>
                    </a:lnTo>
                    <a:lnTo>
                      <a:pt x="5" y="386"/>
                    </a:lnTo>
                    <a:lnTo>
                      <a:pt x="5" y="386"/>
                    </a:lnTo>
                    <a:lnTo>
                      <a:pt x="5" y="386"/>
                    </a:lnTo>
                    <a:lnTo>
                      <a:pt x="10" y="381"/>
                    </a:lnTo>
                    <a:lnTo>
                      <a:pt x="10" y="381"/>
                    </a:lnTo>
                    <a:lnTo>
                      <a:pt x="10" y="381"/>
                    </a:lnTo>
                    <a:lnTo>
                      <a:pt x="15" y="376"/>
                    </a:lnTo>
                    <a:lnTo>
                      <a:pt x="15" y="376"/>
                    </a:lnTo>
                    <a:lnTo>
                      <a:pt x="20" y="376"/>
                    </a:lnTo>
                    <a:lnTo>
                      <a:pt x="20" y="376"/>
                    </a:lnTo>
                    <a:lnTo>
                      <a:pt x="20" y="376"/>
                    </a:lnTo>
                    <a:lnTo>
                      <a:pt x="26" y="376"/>
                    </a:lnTo>
                    <a:lnTo>
                      <a:pt x="26" y="371"/>
                    </a:lnTo>
                    <a:lnTo>
                      <a:pt x="31" y="371"/>
                    </a:lnTo>
                    <a:lnTo>
                      <a:pt x="31" y="371"/>
                    </a:lnTo>
                    <a:lnTo>
                      <a:pt x="36" y="371"/>
                    </a:lnTo>
                    <a:lnTo>
                      <a:pt x="36" y="371"/>
                    </a:lnTo>
                    <a:lnTo>
                      <a:pt x="41" y="371"/>
                    </a:lnTo>
                    <a:lnTo>
                      <a:pt x="41" y="371"/>
                    </a:lnTo>
                    <a:lnTo>
                      <a:pt x="46" y="371"/>
                    </a:lnTo>
                    <a:lnTo>
                      <a:pt x="46" y="371"/>
                    </a:lnTo>
                    <a:lnTo>
                      <a:pt x="51" y="371"/>
                    </a:lnTo>
                    <a:lnTo>
                      <a:pt x="51" y="376"/>
                    </a:lnTo>
                    <a:lnTo>
                      <a:pt x="56" y="376"/>
                    </a:lnTo>
                    <a:lnTo>
                      <a:pt x="56" y="376"/>
                    </a:lnTo>
                    <a:lnTo>
                      <a:pt x="61" y="376"/>
                    </a:lnTo>
                    <a:lnTo>
                      <a:pt x="61" y="376"/>
                    </a:lnTo>
                    <a:lnTo>
                      <a:pt x="61" y="376"/>
                    </a:lnTo>
                    <a:lnTo>
                      <a:pt x="66" y="381"/>
                    </a:lnTo>
                    <a:lnTo>
                      <a:pt x="66" y="381"/>
                    </a:lnTo>
                    <a:lnTo>
                      <a:pt x="66" y="381"/>
                    </a:lnTo>
                    <a:lnTo>
                      <a:pt x="71" y="381"/>
                    </a:lnTo>
                    <a:lnTo>
                      <a:pt x="71" y="386"/>
                    </a:lnTo>
                    <a:lnTo>
                      <a:pt x="71" y="386"/>
                    </a:lnTo>
                    <a:lnTo>
                      <a:pt x="76" y="386"/>
                    </a:lnTo>
                    <a:lnTo>
                      <a:pt x="76" y="391"/>
                    </a:lnTo>
                    <a:lnTo>
                      <a:pt x="76" y="391"/>
                    </a:lnTo>
                    <a:lnTo>
                      <a:pt x="76" y="391"/>
                    </a:lnTo>
                    <a:lnTo>
                      <a:pt x="76" y="396"/>
                    </a:lnTo>
                    <a:lnTo>
                      <a:pt x="76" y="396"/>
                    </a:lnTo>
                    <a:lnTo>
                      <a:pt x="76" y="401"/>
                    </a:lnTo>
                    <a:lnTo>
                      <a:pt x="76" y="401"/>
                    </a:lnTo>
                    <a:lnTo>
                      <a:pt x="76" y="401"/>
                    </a:lnTo>
                    <a:lnTo>
                      <a:pt x="97" y="3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3" name="Oval 132">
                <a:extLst>
                  <a:ext uri="{FF2B5EF4-FFF2-40B4-BE49-F238E27FC236}">
                    <a16:creationId xmlns:a16="http://schemas.microsoft.com/office/drawing/2014/main" id="{B3E8542D-9480-8EF9-831A-20441ACEE331}"/>
                  </a:ext>
                </a:extLst>
              </p:cNvPr>
              <p:cNvSpPr>
                <a:spLocks noChangeArrowheads="1"/>
              </p:cNvSpPr>
              <p:nvPr/>
            </p:nvSpPr>
            <p:spPr bwMode="auto">
              <a:xfrm>
                <a:off x="4079" y="3740"/>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34" name="Freeform 768">
                <a:extLst>
                  <a:ext uri="{FF2B5EF4-FFF2-40B4-BE49-F238E27FC236}">
                    <a16:creationId xmlns:a16="http://schemas.microsoft.com/office/drawing/2014/main" id="{52CA51C4-6607-8763-A80E-900C78AB18CD}"/>
                  </a:ext>
                </a:extLst>
              </p:cNvPr>
              <p:cNvSpPr>
                <a:spLocks/>
              </p:cNvSpPr>
              <p:nvPr/>
            </p:nvSpPr>
            <p:spPr bwMode="auto">
              <a:xfrm>
                <a:off x="4211" y="3867"/>
                <a:ext cx="147" cy="142"/>
              </a:xfrm>
              <a:custGeom>
                <a:avLst/>
                <a:gdLst>
                  <a:gd name="T0" fmla="*/ 61 w 147"/>
                  <a:gd name="T1" fmla="*/ 5 h 142"/>
                  <a:gd name="T2" fmla="*/ 56 w 147"/>
                  <a:gd name="T3" fmla="*/ 5 h 142"/>
                  <a:gd name="T4" fmla="*/ 51 w 147"/>
                  <a:gd name="T5" fmla="*/ 0 h 142"/>
                  <a:gd name="T6" fmla="*/ 51 w 147"/>
                  <a:gd name="T7" fmla="*/ 0 h 142"/>
                  <a:gd name="T8" fmla="*/ 46 w 147"/>
                  <a:gd name="T9" fmla="*/ 0 h 142"/>
                  <a:gd name="T10" fmla="*/ 41 w 147"/>
                  <a:gd name="T11" fmla="*/ 0 h 142"/>
                  <a:gd name="T12" fmla="*/ 36 w 147"/>
                  <a:gd name="T13" fmla="*/ 0 h 142"/>
                  <a:gd name="T14" fmla="*/ 31 w 147"/>
                  <a:gd name="T15" fmla="*/ 0 h 142"/>
                  <a:gd name="T16" fmla="*/ 26 w 147"/>
                  <a:gd name="T17" fmla="*/ 0 h 142"/>
                  <a:gd name="T18" fmla="*/ 21 w 147"/>
                  <a:gd name="T19" fmla="*/ 5 h 142"/>
                  <a:gd name="T20" fmla="*/ 15 w 147"/>
                  <a:gd name="T21" fmla="*/ 5 h 142"/>
                  <a:gd name="T22" fmla="*/ 10 w 147"/>
                  <a:gd name="T23" fmla="*/ 10 h 142"/>
                  <a:gd name="T24" fmla="*/ 10 w 147"/>
                  <a:gd name="T25" fmla="*/ 15 h 142"/>
                  <a:gd name="T26" fmla="*/ 5 w 147"/>
                  <a:gd name="T27" fmla="*/ 15 h 142"/>
                  <a:gd name="T28" fmla="*/ 5 w 147"/>
                  <a:gd name="T29" fmla="*/ 20 h 142"/>
                  <a:gd name="T30" fmla="*/ 0 w 147"/>
                  <a:gd name="T31" fmla="*/ 25 h 142"/>
                  <a:gd name="T32" fmla="*/ 0 w 147"/>
                  <a:gd name="T33" fmla="*/ 30 h 142"/>
                  <a:gd name="T34" fmla="*/ 0 w 147"/>
                  <a:gd name="T35" fmla="*/ 35 h 142"/>
                  <a:gd name="T36" fmla="*/ 0 w 147"/>
                  <a:gd name="T37" fmla="*/ 40 h 142"/>
                  <a:gd name="T38" fmla="*/ 0 w 147"/>
                  <a:gd name="T39" fmla="*/ 46 h 142"/>
                  <a:gd name="T40" fmla="*/ 0 w 147"/>
                  <a:gd name="T41" fmla="*/ 51 h 142"/>
                  <a:gd name="T42" fmla="*/ 0 w 147"/>
                  <a:gd name="T43" fmla="*/ 56 h 142"/>
                  <a:gd name="T44" fmla="*/ 5 w 147"/>
                  <a:gd name="T45" fmla="*/ 56 h 142"/>
                  <a:gd name="T46" fmla="*/ 5 w 147"/>
                  <a:gd name="T47" fmla="*/ 61 h 142"/>
                  <a:gd name="T48" fmla="*/ 10 w 147"/>
                  <a:gd name="T49" fmla="*/ 66 h 142"/>
                  <a:gd name="T50" fmla="*/ 92 w 147"/>
                  <a:gd name="T51" fmla="*/ 142 h 142"/>
                  <a:gd name="T52" fmla="*/ 87 w 147"/>
                  <a:gd name="T53" fmla="*/ 137 h 142"/>
                  <a:gd name="T54" fmla="*/ 87 w 147"/>
                  <a:gd name="T55" fmla="*/ 132 h 142"/>
                  <a:gd name="T56" fmla="*/ 81 w 147"/>
                  <a:gd name="T57" fmla="*/ 127 h 142"/>
                  <a:gd name="T58" fmla="*/ 81 w 147"/>
                  <a:gd name="T59" fmla="*/ 122 h 142"/>
                  <a:gd name="T60" fmla="*/ 81 w 147"/>
                  <a:gd name="T61" fmla="*/ 117 h 142"/>
                  <a:gd name="T62" fmla="*/ 81 w 147"/>
                  <a:gd name="T63" fmla="*/ 112 h 142"/>
                  <a:gd name="T64" fmla="*/ 81 w 147"/>
                  <a:gd name="T65" fmla="*/ 106 h 142"/>
                  <a:gd name="T66" fmla="*/ 81 w 147"/>
                  <a:gd name="T67" fmla="*/ 101 h 142"/>
                  <a:gd name="T68" fmla="*/ 81 w 147"/>
                  <a:gd name="T69" fmla="*/ 96 h 142"/>
                  <a:gd name="T70" fmla="*/ 87 w 147"/>
                  <a:gd name="T71" fmla="*/ 96 h 142"/>
                  <a:gd name="T72" fmla="*/ 87 w 147"/>
                  <a:gd name="T73" fmla="*/ 91 h 142"/>
                  <a:gd name="T74" fmla="*/ 92 w 147"/>
                  <a:gd name="T75" fmla="*/ 86 h 142"/>
                  <a:gd name="T76" fmla="*/ 97 w 147"/>
                  <a:gd name="T77" fmla="*/ 81 h 142"/>
                  <a:gd name="T78" fmla="*/ 102 w 147"/>
                  <a:gd name="T79" fmla="*/ 81 h 142"/>
                  <a:gd name="T80" fmla="*/ 102 w 147"/>
                  <a:gd name="T81" fmla="*/ 76 h 142"/>
                  <a:gd name="T82" fmla="*/ 107 w 147"/>
                  <a:gd name="T83" fmla="*/ 76 h 142"/>
                  <a:gd name="T84" fmla="*/ 112 w 147"/>
                  <a:gd name="T85" fmla="*/ 76 h 142"/>
                  <a:gd name="T86" fmla="*/ 117 w 147"/>
                  <a:gd name="T87" fmla="*/ 76 h 142"/>
                  <a:gd name="T88" fmla="*/ 122 w 147"/>
                  <a:gd name="T89" fmla="*/ 76 h 142"/>
                  <a:gd name="T90" fmla="*/ 127 w 147"/>
                  <a:gd name="T91" fmla="*/ 76 h 142"/>
                  <a:gd name="T92" fmla="*/ 132 w 147"/>
                  <a:gd name="T93" fmla="*/ 76 h 142"/>
                  <a:gd name="T94" fmla="*/ 137 w 147"/>
                  <a:gd name="T95" fmla="*/ 76 h 142"/>
                  <a:gd name="T96" fmla="*/ 142 w 147"/>
                  <a:gd name="T97" fmla="*/ 81 h 142"/>
                  <a:gd name="T98" fmla="*/ 147 w 147"/>
                  <a:gd name="T99" fmla="*/ 8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42">
                    <a:moveTo>
                      <a:pt x="61" y="10"/>
                    </a:moveTo>
                    <a:lnTo>
                      <a:pt x="61" y="5"/>
                    </a:lnTo>
                    <a:lnTo>
                      <a:pt x="61" y="5"/>
                    </a:lnTo>
                    <a:lnTo>
                      <a:pt x="56" y="5"/>
                    </a:lnTo>
                    <a:lnTo>
                      <a:pt x="56" y="5"/>
                    </a:lnTo>
                    <a:lnTo>
                      <a:pt x="51" y="0"/>
                    </a:lnTo>
                    <a:lnTo>
                      <a:pt x="51" y="0"/>
                    </a:lnTo>
                    <a:lnTo>
                      <a:pt x="51" y="0"/>
                    </a:lnTo>
                    <a:lnTo>
                      <a:pt x="46" y="0"/>
                    </a:lnTo>
                    <a:lnTo>
                      <a:pt x="46" y="0"/>
                    </a:lnTo>
                    <a:lnTo>
                      <a:pt x="41" y="0"/>
                    </a:lnTo>
                    <a:lnTo>
                      <a:pt x="41" y="0"/>
                    </a:lnTo>
                    <a:lnTo>
                      <a:pt x="36" y="0"/>
                    </a:lnTo>
                    <a:lnTo>
                      <a:pt x="36" y="0"/>
                    </a:lnTo>
                    <a:lnTo>
                      <a:pt x="31" y="0"/>
                    </a:lnTo>
                    <a:lnTo>
                      <a:pt x="31" y="0"/>
                    </a:lnTo>
                    <a:lnTo>
                      <a:pt x="26" y="0"/>
                    </a:lnTo>
                    <a:lnTo>
                      <a:pt x="26" y="0"/>
                    </a:lnTo>
                    <a:lnTo>
                      <a:pt x="21" y="0"/>
                    </a:lnTo>
                    <a:lnTo>
                      <a:pt x="21" y="5"/>
                    </a:lnTo>
                    <a:lnTo>
                      <a:pt x="21" y="5"/>
                    </a:lnTo>
                    <a:lnTo>
                      <a:pt x="15" y="5"/>
                    </a:lnTo>
                    <a:lnTo>
                      <a:pt x="15" y="10"/>
                    </a:lnTo>
                    <a:lnTo>
                      <a:pt x="10" y="10"/>
                    </a:lnTo>
                    <a:lnTo>
                      <a:pt x="10" y="10"/>
                    </a:lnTo>
                    <a:lnTo>
                      <a:pt x="10" y="15"/>
                    </a:lnTo>
                    <a:lnTo>
                      <a:pt x="5" y="15"/>
                    </a:lnTo>
                    <a:lnTo>
                      <a:pt x="5" y="15"/>
                    </a:lnTo>
                    <a:lnTo>
                      <a:pt x="5" y="20"/>
                    </a:lnTo>
                    <a:lnTo>
                      <a:pt x="5" y="20"/>
                    </a:lnTo>
                    <a:lnTo>
                      <a:pt x="0" y="25"/>
                    </a:lnTo>
                    <a:lnTo>
                      <a:pt x="0" y="25"/>
                    </a:lnTo>
                    <a:lnTo>
                      <a:pt x="0" y="25"/>
                    </a:lnTo>
                    <a:lnTo>
                      <a:pt x="0" y="30"/>
                    </a:lnTo>
                    <a:lnTo>
                      <a:pt x="0" y="30"/>
                    </a:lnTo>
                    <a:lnTo>
                      <a:pt x="0" y="35"/>
                    </a:lnTo>
                    <a:lnTo>
                      <a:pt x="0" y="35"/>
                    </a:lnTo>
                    <a:lnTo>
                      <a:pt x="0" y="40"/>
                    </a:lnTo>
                    <a:lnTo>
                      <a:pt x="0" y="40"/>
                    </a:lnTo>
                    <a:lnTo>
                      <a:pt x="0" y="46"/>
                    </a:lnTo>
                    <a:lnTo>
                      <a:pt x="0" y="46"/>
                    </a:lnTo>
                    <a:lnTo>
                      <a:pt x="0" y="51"/>
                    </a:lnTo>
                    <a:lnTo>
                      <a:pt x="0" y="51"/>
                    </a:lnTo>
                    <a:lnTo>
                      <a:pt x="0" y="56"/>
                    </a:lnTo>
                    <a:lnTo>
                      <a:pt x="5" y="56"/>
                    </a:lnTo>
                    <a:lnTo>
                      <a:pt x="5" y="56"/>
                    </a:lnTo>
                    <a:lnTo>
                      <a:pt x="5" y="61"/>
                    </a:lnTo>
                    <a:lnTo>
                      <a:pt x="5" y="61"/>
                    </a:lnTo>
                    <a:lnTo>
                      <a:pt x="10" y="66"/>
                    </a:lnTo>
                    <a:lnTo>
                      <a:pt x="10" y="66"/>
                    </a:lnTo>
                    <a:lnTo>
                      <a:pt x="92" y="142"/>
                    </a:lnTo>
                    <a:lnTo>
                      <a:pt x="92" y="142"/>
                    </a:lnTo>
                    <a:lnTo>
                      <a:pt x="87" y="137"/>
                    </a:lnTo>
                    <a:lnTo>
                      <a:pt x="87" y="137"/>
                    </a:lnTo>
                    <a:lnTo>
                      <a:pt x="87" y="132"/>
                    </a:lnTo>
                    <a:lnTo>
                      <a:pt x="87" y="132"/>
                    </a:lnTo>
                    <a:lnTo>
                      <a:pt x="81" y="132"/>
                    </a:lnTo>
                    <a:lnTo>
                      <a:pt x="81" y="127"/>
                    </a:lnTo>
                    <a:lnTo>
                      <a:pt x="81" y="127"/>
                    </a:lnTo>
                    <a:lnTo>
                      <a:pt x="81" y="122"/>
                    </a:lnTo>
                    <a:lnTo>
                      <a:pt x="81" y="122"/>
                    </a:lnTo>
                    <a:lnTo>
                      <a:pt x="81" y="117"/>
                    </a:lnTo>
                    <a:lnTo>
                      <a:pt x="81" y="117"/>
                    </a:lnTo>
                    <a:lnTo>
                      <a:pt x="81" y="112"/>
                    </a:lnTo>
                    <a:lnTo>
                      <a:pt x="81" y="112"/>
                    </a:lnTo>
                    <a:lnTo>
                      <a:pt x="81" y="106"/>
                    </a:lnTo>
                    <a:lnTo>
                      <a:pt x="81" y="106"/>
                    </a:lnTo>
                    <a:lnTo>
                      <a:pt x="81" y="101"/>
                    </a:lnTo>
                    <a:lnTo>
                      <a:pt x="81" y="101"/>
                    </a:lnTo>
                    <a:lnTo>
                      <a:pt x="81" y="96"/>
                    </a:lnTo>
                    <a:lnTo>
                      <a:pt x="87" y="96"/>
                    </a:lnTo>
                    <a:lnTo>
                      <a:pt x="87" y="96"/>
                    </a:lnTo>
                    <a:lnTo>
                      <a:pt x="87" y="91"/>
                    </a:lnTo>
                    <a:lnTo>
                      <a:pt x="87" y="91"/>
                    </a:lnTo>
                    <a:lnTo>
                      <a:pt x="92" y="86"/>
                    </a:lnTo>
                    <a:lnTo>
                      <a:pt x="92" y="86"/>
                    </a:lnTo>
                    <a:lnTo>
                      <a:pt x="92" y="86"/>
                    </a:lnTo>
                    <a:lnTo>
                      <a:pt x="97" y="81"/>
                    </a:lnTo>
                    <a:lnTo>
                      <a:pt x="97" y="81"/>
                    </a:lnTo>
                    <a:lnTo>
                      <a:pt x="102" y="81"/>
                    </a:lnTo>
                    <a:lnTo>
                      <a:pt x="102" y="81"/>
                    </a:lnTo>
                    <a:lnTo>
                      <a:pt x="102" y="76"/>
                    </a:lnTo>
                    <a:lnTo>
                      <a:pt x="107" y="76"/>
                    </a:lnTo>
                    <a:lnTo>
                      <a:pt x="107" y="76"/>
                    </a:lnTo>
                    <a:lnTo>
                      <a:pt x="112" y="76"/>
                    </a:lnTo>
                    <a:lnTo>
                      <a:pt x="112" y="76"/>
                    </a:lnTo>
                    <a:lnTo>
                      <a:pt x="117" y="76"/>
                    </a:lnTo>
                    <a:lnTo>
                      <a:pt x="117" y="76"/>
                    </a:lnTo>
                    <a:lnTo>
                      <a:pt x="122" y="76"/>
                    </a:lnTo>
                    <a:lnTo>
                      <a:pt x="122" y="76"/>
                    </a:lnTo>
                    <a:lnTo>
                      <a:pt x="127" y="76"/>
                    </a:lnTo>
                    <a:lnTo>
                      <a:pt x="127" y="76"/>
                    </a:lnTo>
                    <a:lnTo>
                      <a:pt x="132" y="76"/>
                    </a:lnTo>
                    <a:lnTo>
                      <a:pt x="132" y="76"/>
                    </a:lnTo>
                    <a:lnTo>
                      <a:pt x="137" y="76"/>
                    </a:lnTo>
                    <a:lnTo>
                      <a:pt x="137" y="76"/>
                    </a:lnTo>
                    <a:lnTo>
                      <a:pt x="137" y="81"/>
                    </a:lnTo>
                    <a:lnTo>
                      <a:pt x="142" y="81"/>
                    </a:lnTo>
                    <a:lnTo>
                      <a:pt x="142" y="81"/>
                    </a:lnTo>
                    <a:lnTo>
                      <a:pt x="147" y="81"/>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5" name="Oval 134">
                <a:extLst>
                  <a:ext uri="{FF2B5EF4-FFF2-40B4-BE49-F238E27FC236}">
                    <a16:creationId xmlns:a16="http://schemas.microsoft.com/office/drawing/2014/main" id="{A7B95CBC-C0F7-B20E-F222-1974EA6294A3}"/>
                  </a:ext>
                </a:extLst>
              </p:cNvPr>
              <p:cNvSpPr>
                <a:spLocks noChangeArrowheads="1"/>
              </p:cNvSpPr>
              <p:nvPr/>
            </p:nvSpPr>
            <p:spPr bwMode="auto">
              <a:xfrm>
                <a:off x="3181" y="837"/>
                <a:ext cx="107" cy="10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36" name="Freeform 770">
                <a:extLst>
                  <a:ext uri="{FF2B5EF4-FFF2-40B4-BE49-F238E27FC236}">
                    <a16:creationId xmlns:a16="http://schemas.microsoft.com/office/drawing/2014/main" id="{4257674C-EEBA-6A7A-9B43-894E44C9237E}"/>
                  </a:ext>
                </a:extLst>
              </p:cNvPr>
              <p:cNvSpPr>
                <a:spLocks/>
              </p:cNvSpPr>
              <p:nvPr/>
            </p:nvSpPr>
            <p:spPr bwMode="auto">
              <a:xfrm>
                <a:off x="2953" y="842"/>
                <a:ext cx="249" cy="87"/>
              </a:xfrm>
              <a:custGeom>
                <a:avLst/>
                <a:gdLst>
                  <a:gd name="T0" fmla="*/ 244 w 249"/>
                  <a:gd name="T1" fmla="*/ 87 h 87"/>
                  <a:gd name="T2" fmla="*/ 244 w 249"/>
                  <a:gd name="T3" fmla="*/ 87 h 87"/>
                  <a:gd name="T4" fmla="*/ 244 w 249"/>
                  <a:gd name="T5" fmla="*/ 87 h 87"/>
                  <a:gd name="T6" fmla="*/ 244 w 249"/>
                  <a:gd name="T7" fmla="*/ 82 h 87"/>
                  <a:gd name="T8" fmla="*/ 249 w 249"/>
                  <a:gd name="T9" fmla="*/ 82 h 87"/>
                  <a:gd name="T10" fmla="*/ 249 w 249"/>
                  <a:gd name="T11" fmla="*/ 77 h 87"/>
                  <a:gd name="T12" fmla="*/ 249 w 249"/>
                  <a:gd name="T13" fmla="*/ 71 h 87"/>
                  <a:gd name="T14" fmla="*/ 249 w 249"/>
                  <a:gd name="T15" fmla="*/ 71 h 87"/>
                  <a:gd name="T16" fmla="*/ 249 w 249"/>
                  <a:gd name="T17" fmla="*/ 66 h 87"/>
                  <a:gd name="T18" fmla="*/ 249 w 249"/>
                  <a:gd name="T19" fmla="*/ 61 h 87"/>
                  <a:gd name="T20" fmla="*/ 249 w 249"/>
                  <a:gd name="T21" fmla="*/ 56 h 87"/>
                  <a:gd name="T22" fmla="*/ 249 w 249"/>
                  <a:gd name="T23" fmla="*/ 51 h 87"/>
                  <a:gd name="T24" fmla="*/ 249 w 249"/>
                  <a:gd name="T25" fmla="*/ 46 h 87"/>
                  <a:gd name="T26" fmla="*/ 249 w 249"/>
                  <a:gd name="T27" fmla="*/ 41 h 87"/>
                  <a:gd name="T28" fmla="*/ 249 w 249"/>
                  <a:gd name="T29" fmla="*/ 36 h 87"/>
                  <a:gd name="T30" fmla="*/ 249 w 249"/>
                  <a:gd name="T31" fmla="*/ 31 h 87"/>
                  <a:gd name="T32" fmla="*/ 249 w 249"/>
                  <a:gd name="T33" fmla="*/ 26 h 87"/>
                  <a:gd name="T34" fmla="*/ 249 w 249"/>
                  <a:gd name="T35" fmla="*/ 26 h 87"/>
                  <a:gd name="T36" fmla="*/ 249 w 249"/>
                  <a:gd name="T37" fmla="*/ 21 h 87"/>
                  <a:gd name="T38" fmla="*/ 249 w 249"/>
                  <a:gd name="T39" fmla="*/ 16 h 87"/>
                  <a:gd name="T40" fmla="*/ 249 w 249"/>
                  <a:gd name="T41" fmla="*/ 16 h 87"/>
                  <a:gd name="T42" fmla="*/ 249 w 249"/>
                  <a:gd name="T43" fmla="*/ 11 h 87"/>
                  <a:gd name="T44" fmla="*/ 249 w 249"/>
                  <a:gd name="T45" fmla="*/ 11 h 87"/>
                  <a:gd name="T46" fmla="*/ 249 w 249"/>
                  <a:gd name="T47" fmla="*/ 11 h 87"/>
                  <a:gd name="T48" fmla="*/ 249 w 249"/>
                  <a:gd name="T49" fmla="*/ 11 h 87"/>
                  <a:gd name="T50" fmla="*/ 5 w 249"/>
                  <a:gd name="T51" fmla="*/ 0 h 87"/>
                  <a:gd name="T52" fmla="*/ 5 w 249"/>
                  <a:gd name="T53" fmla="*/ 0 h 87"/>
                  <a:gd name="T54" fmla="*/ 5 w 249"/>
                  <a:gd name="T55" fmla="*/ 0 h 87"/>
                  <a:gd name="T56" fmla="*/ 5 w 249"/>
                  <a:gd name="T57" fmla="*/ 0 h 87"/>
                  <a:gd name="T58" fmla="*/ 5 w 249"/>
                  <a:gd name="T59" fmla="*/ 5 h 87"/>
                  <a:gd name="T60" fmla="*/ 5 w 249"/>
                  <a:gd name="T61" fmla="*/ 5 h 87"/>
                  <a:gd name="T62" fmla="*/ 5 w 249"/>
                  <a:gd name="T63" fmla="*/ 11 h 87"/>
                  <a:gd name="T64" fmla="*/ 5 w 249"/>
                  <a:gd name="T65" fmla="*/ 16 h 87"/>
                  <a:gd name="T66" fmla="*/ 5 w 249"/>
                  <a:gd name="T67" fmla="*/ 21 h 87"/>
                  <a:gd name="T68" fmla="*/ 5 w 249"/>
                  <a:gd name="T69" fmla="*/ 26 h 87"/>
                  <a:gd name="T70" fmla="*/ 5 w 249"/>
                  <a:gd name="T71" fmla="*/ 31 h 87"/>
                  <a:gd name="T72" fmla="*/ 5 w 249"/>
                  <a:gd name="T73" fmla="*/ 36 h 87"/>
                  <a:gd name="T74" fmla="*/ 5 w 249"/>
                  <a:gd name="T75" fmla="*/ 41 h 87"/>
                  <a:gd name="T76" fmla="*/ 5 w 249"/>
                  <a:gd name="T77" fmla="*/ 41 h 87"/>
                  <a:gd name="T78" fmla="*/ 5 w 249"/>
                  <a:gd name="T79" fmla="*/ 46 h 87"/>
                  <a:gd name="T80" fmla="*/ 5 w 249"/>
                  <a:gd name="T81" fmla="*/ 51 h 87"/>
                  <a:gd name="T82" fmla="*/ 5 w 249"/>
                  <a:gd name="T83" fmla="*/ 56 h 87"/>
                  <a:gd name="T84" fmla="*/ 0 w 249"/>
                  <a:gd name="T85" fmla="*/ 61 h 87"/>
                  <a:gd name="T86" fmla="*/ 0 w 249"/>
                  <a:gd name="T87" fmla="*/ 66 h 87"/>
                  <a:gd name="T88" fmla="*/ 0 w 249"/>
                  <a:gd name="T89" fmla="*/ 66 h 87"/>
                  <a:gd name="T90" fmla="*/ 0 w 249"/>
                  <a:gd name="T91" fmla="*/ 71 h 87"/>
                  <a:gd name="T92" fmla="*/ 0 w 249"/>
                  <a:gd name="T93" fmla="*/ 71 h 87"/>
                  <a:gd name="T94" fmla="*/ 0 w 249"/>
                  <a:gd name="T95" fmla="*/ 77 h 87"/>
                  <a:gd name="T96" fmla="*/ 0 w 249"/>
                  <a:gd name="T97" fmla="*/ 77 h 87"/>
                  <a:gd name="T98" fmla="*/ 0 w 249"/>
                  <a:gd name="T99" fmla="*/ 7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9" h="87">
                    <a:moveTo>
                      <a:pt x="244" y="87"/>
                    </a:moveTo>
                    <a:lnTo>
                      <a:pt x="244" y="87"/>
                    </a:lnTo>
                    <a:lnTo>
                      <a:pt x="244" y="87"/>
                    </a:lnTo>
                    <a:lnTo>
                      <a:pt x="244" y="87"/>
                    </a:lnTo>
                    <a:lnTo>
                      <a:pt x="244" y="87"/>
                    </a:lnTo>
                    <a:lnTo>
                      <a:pt x="244" y="87"/>
                    </a:lnTo>
                    <a:lnTo>
                      <a:pt x="244" y="82"/>
                    </a:lnTo>
                    <a:lnTo>
                      <a:pt x="244" y="82"/>
                    </a:lnTo>
                    <a:lnTo>
                      <a:pt x="249" y="82"/>
                    </a:lnTo>
                    <a:lnTo>
                      <a:pt x="249" y="82"/>
                    </a:lnTo>
                    <a:lnTo>
                      <a:pt x="249" y="77"/>
                    </a:lnTo>
                    <a:lnTo>
                      <a:pt x="249" y="77"/>
                    </a:lnTo>
                    <a:lnTo>
                      <a:pt x="249" y="77"/>
                    </a:lnTo>
                    <a:lnTo>
                      <a:pt x="249" y="71"/>
                    </a:lnTo>
                    <a:lnTo>
                      <a:pt x="249" y="71"/>
                    </a:lnTo>
                    <a:lnTo>
                      <a:pt x="249" y="71"/>
                    </a:lnTo>
                    <a:lnTo>
                      <a:pt x="249" y="66"/>
                    </a:lnTo>
                    <a:lnTo>
                      <a:pt x="249" y="66"/>
                    </a:lnTo>
                    <a:lnTo>
                      <a:pt x="249" y="61"/>
                    </a:lnTo>
                    <a:lnTo>
                      <a:pt x="249" y="61"/>
                    </a:lnTo>
                    <a:lnTo>
                      <a:pt x="249" y="61"/>
                    </a:lnTo>
                    <a:lnTo>
                      <a:pt x="249" y="56"/>
                    </a:lnTo>
                    <a:lnTo>
                      <a:pt x="249" y="56"/>
                    </a:lnTo>
                    <a:lnTo>
                      <a:pt x="249" y="51"/>
                    </a:lnTo>
                    <a:lnTo>
                      <a:pt x="249" y="51"/>
                    </a:lnTo>
                    <a:lnTo>
                      <a:pt x="249" y="46"/>
                    </a:lnTo>
                    <a:lnTo>
                      <a:pt x="249" y="46"/>
                    </a:lnTo>
                    <a:lnTo>
                      <a:pt x="249" y="41"/>
                    </a:lnTo>
                    <a:lnTo>
                      <a:pt x="249" y="41"/>
                    </a:lnTo>
                    <a:lnTo>
                      <a:pt x="249" y="36"/>
                    </a:lnTo>
                    <a:lnTo>
                      <a:pt x="249" y="36"/>
                    </a:lnTo>
                    <a:lnTo>
                      <a:pt x="249" y="31"/>
                    </a:lnTo>
                    <a:lnTo>
                      <a:pt x="249" y="31"/>
                    </a:lnTo>
                    <a:lnTo>
                      <a:pt x="249" y="26"/>
                    </a:lnTo>
                    <a:lnTo>
                      <a:pt x="249" y="26"/>
                    </a:lnTo>
                    <a:lnTo>
                      <a:pt x="249" y="26"/>
                    </a:lnTo>
                    <a:lnTo>
                      <a:pt x="249" y="21"/>
                    </a:lnTo>
                    <a:lnTo>
                      <a:pt x="249" y="21"/>
                    </a:lnTo>
                    <a:lnTo>
                      <a:pt x="249" y="21"/>
                    </a:lnTo>
                    <a:lnTo>
                      <a:pt x="249" y="16"/>
                    </a:lnTo>
                    <a:lnTo>
                      <a:pt x="249" y="16"/>
                    </a:lnTo>
                    <a:lnTo>
                      <a:pt x="249" y="16"/>
                    </a:lnTo>
                    <a:lnTo>
                      <a:pt x="249" y="16"/>
                    </a:lnTo>
                    <a:lnTo>
                      <a:pt x="249" y="11"/>
                    </a:lnTo>
                    <a:lnTo>
                      <a:pt x="249" y="11"/>
                    </a:lnTo>
                    <a:lnTo>
                      <a:pt x="249" y="11"/>
                    </a:lnTo>
                    <a:lnTo>
                      <a:pt x="249" y="11"/>
                    </a:lnTo>
                    <a:lnTo>
                      <a:pt x="249" y="11"/>
                    </a:lnTo>
                    <a:lnTo>
                      <a:pt x="249" y="11"/>
                    </a:lnTo>
                    <a:lnTo>
                      <a:pt x="249" y="11"/>
                    </a:lnTo>
                    <a:lnTo>
                      <a:pt x="5" y="0"/>
                    </a:lnTo>
                    <a:lnTo>
                      <a:pt x="5" y="0"/>
                    </a:lnTo>
                    <a:lnTo>
                      <a:pt x="5" y="0"/>
                    </a:lnTo>
                    <a:lnTo>
                      <a:pt x="5" y="0"/>
                    </a:lnTo>
                    <a:lnTo>
                      <a:pt x="5" y="0"/>
                    </a:lnTo>
                    <a:lnTo>
                      <a:pt x="5" y="0"/>
                    </a:lnTo>
                    <a:lnTo>
                      <a:pt x="5" y="0"/>
                    </a:lnTo>
                    <a:lnTo>
                      <a:pt x="5" y="0"/>
                    </a:lnTo>
                    <a:lnTo>
                      <a:pt x="5" y="5"/>
                    </a:lnTo>
                    <a:lnTo>
                      <a:pt x="5" y="5"/>
                    </a:lnTo>
                    <a:lnTo>
                      <a:pt x="5" y="5"/>
                    </a:lnTo>
                    <a:lnTo>
                      <a:pt x="5" y="5"/>
                    </a:lnTo>
                    <a:lnTo>
                      <a:pt x="5" y="11"/>
                    </a:lnTo>
                    <a:lnTo>
                      <a:pt x="5" y="11"/>
                    </a:lnTo>
                    <a:lnTo>
                      <a:pt x="5" y="16"/>
                    </a:lnTo>
                    <a:lnTo>
                      <a:pt x="5" y="16"/>
                    </a:lnTo>
                    <a:lnTo>
                      <a:pt x="5" y="16"/>
                    </a:lnTo>
                    <a:lnTo>
                      <a:pt x="5" y="21"/>
                    </a:lnTo>
                    <a:lnTo>
                      <a:pt x="5" y="21"/>
                    </a:lnTo>
                    <a:lnTo>
                      <a:pt x="5" y="26"/>
                    </a:lnTo>
                    <a:lnTo>
                      <a:pt x="5" y="26"/>
                    </a:lnTo>
                    <a:lnTo>
                      <a:pt x="5" y="31"/>
                    </a:lnTo>
                    <a:lnTo>
                      <a:pt x="5" y="31"/>
                    </a:lnTo>
                    <a:lnTo>
                      <a:pt x="5" y="36"/>
                    </a:lnTo>
                    <a:lnTo>
                      <a:pt x="5" y="36"/>
                    </a:lnTo>
                    <a:lnTo>
                      <a:pt x="5" y="41"/>
                    </a:lnTo>
                    <a:lnTo>
                      <a:pt x="5" y="41"/>
                    </a:lnTo>
                    <a:lnTo>
                      <a:pt x="5" y="41"/>
                    </a:lnTo>
                    <a:lnTo>
                      <a:pt x="5" y="46"/>
                    </a:lnTo>
                    <a:lnTo>
                      <a:pt x="5" y="46"/>
                    </a:lnTo>
                    <a:lnTo>
                      <a:pt x="5" y="51"/>
                    </a:lnTo>
                    <a:lnTo>
                      <a:pt x="5" y="51"/>
                    </a:lnTo>
                    <a:lnTo>
                      <a:pt x="5" y="56"/>
                    </a:lnTo>
                    <a:lnTo>
                      <a:pt x="5" y="56"/>
                    </a:lnTo>
                    <a:lnTo>
                      <a:pt x="0" y="61"/>
                    </a:lnTo>
                    <a:lnTo>
                      <a:pt x="0" y="61"/>
                    </a:lnTo>
                    <a:lnTo>
                      <a:pt x="0" y="61"/>
                    </a:lnTo>
                    <a:lnTo>
                      <a:pt x="0" y="66"/>
                    </a:lnTo>
                    <a:lnTo>
                      <a:pt x="0" y="66"/>
                    </a:lnTo>
                    <a:lnTo>
                      <a:pt x="0" y="66"/>
                    </a:lnTo>
                    <a:lnTo>
                      <a:pt x="0" y="71"/>
                    </a:lnTo>
                    <a:lnTo>
                      <a:pt x="0" y="71"/>
                    </a:lnTo>
                    <a:lnTo>
                      <a:pt x="0" y="71"/>
                    </a:lnTo>
                    <a:lnTo>
                      <a:pt x="0" y="71"/>
                    </a:lnTo>
                    <a:lnTo>
                      <a:pt x="0" y="71"/>
                    </a:lnTo>
                    <a:lnTo>
                      <a:pt x="0" y="77"/>
                    </a:lnTo>
                    <a:lnTo>
                      <a:pt x="0" y="77"/>
                    </a:lnTo>
                    <a:lnTo>
                      <a:pt x="0" y="77"/>
                    </a:lnTo>
                    <a:lnTo>
                      <a:pt x="0" y="77"/>
                    </a:lnTo>
                    <a:lnTo>
                      <a:pt x="0" y="77"/>
                    </a:lnTo>
                    <a:lnTo>
                      <a:pt x="244" y="8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7" name="Oval 136">
                <a:extLst>
                  <a:ext uri="{FF2B5EF4-FFF2-40B4-BE49-F238E27FC236}">
                    <a16:creationId xmlns:a16="http://schemas.microsoft.com/office/drawing/2014/main" id="{1A298358-80DD-6B6D-8E1E-67356789A7BB}"/>
                  </a:ext>
                </a:extLst>
              </p:cNvPr>
              <p:cNvSpPr>
                <a:spLocks noChangeArrowheads="1"/>
              </p:cNvSpPr>
              <p:nvPr/>
            </p:nvSpPr>
            <p:spPr bwMode="auto">
              <a:xfrm>
                <a:off x="2664" y="3791"/>
                <a:ext cx="106" cy="10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38" name="Freeform 772">
                <a:extLst>
                  <a:ext uri="{FF2B5EF4-FFF2-40B4-BE49-F238E27FC236}">
                    <a16:creationId xmlns:a16="http://schemas.microsoft.com/office/drawing/2014/main" id="{8EB123E2-695A-475A-4604-BC4CF1D1D53E}"/>
                  </a:ext>
                </a:extLst>
              </p:cNvPr>
              <p:cNvSpPr>
                <a:spLocks/>
              </p:cNvSpPr>
              <p:nvPr/>
            </p:nvSpPr>
            <p:spPr bwMode="auto">
              <a:xfrm>
                <a:off x="2684" y="3593"/>
                <a:ext cx="102" cy="238"/>
              </a:xfrm>
              <a:custGeom>
                <a:avLst/>
                <a:gdLst>
                  <a:gd name="T0" fmla="*/ 0 w 102"/>
                  <a:gd name="T1" fmla="*/ 218 h 238"/>
                  <a:gd name="T2" fmla="*/ 0 w 102"/>
                  <a:gd name="T3" fmla="*/ 223 h 238"/>
                  <a:gd name="T4" fmla="*/ 0 w 102"/>
                  <a:gd name="T5" fmla="*/ 223 h 238"/>
                  <a:gd name="T6" fmla="*/ 5 w 102"/>
                  <a:gd name="T7" fmla="*/ 228 h 238"/>
                  <a:gd name="T8" fmla="*/ 5 w 102"/>
                  <a:gd name="T9" fmla="*/ 228 h 238"/>
                  <a:gd name="T10" fmla="*/ 10 w 102"/>
                  <a:gd name="T11" fmla="*/ 228 h 238"/>
                  <a:gd name="T12" fmla="*/ 10 w 102"/>
                  <a:gd name="T13" fmla="*/ 233 h 238"/>
                  <a:gd name="T14" fmla="*/ 15 w 102"/>
                  <a:gd name="T15" fmla="*/ 233 h 238"/>
                  <a:gd name="T16" fmla="*/ 20 w 102"/>
                  <a:gd name="T17" fmla="*/ 233 h 238"/>
                  <a:gd name="T18" fmla="*/ 25 w 102"/>
                  <a:gd name="T19" fmla="*/ 238 h 238"/>
                  <a:gd name="T20" fmla="*/ 30 w 102"/>
                  <a:gd name="T21" fmla="*/ 238 h 238"/>
                  <a:gd name="T22" fmla="*/ 36 w 102"/>
                  <a:gd name="T23" fmla="*/ 238 h 238"/>
                  <a:gd name="T24" fmla="*/ 36 w 102"/>
                  <a:gd name="T25" fmla="*/ 238 h 238"/>
                  <a:gd name="T26" fmla="*/ 41 w 102"/>
                  <a:gd name="T27" fmla="*/ 238 h 238"/>
                  <a:gd name="T28" fmla="*/ 46 w 102"/>
                  <a:gd name="T29" fmla="*/ 238 h 238"/>
                  <a:gd name="T30" fmla="*/ 51 w 102"/>
                  <a:gd name="T31" fmla="*/ 238 h 238"/>
                  <a:gd name="T32" fmla="*/ 56 w 102"/>
                  <a:gd name="T33" fmla="*/ 238 h 238"/>
                  <a:gd name="T34" fmla="*/ 61 w 102"/>
                  <a:gd name="T35" fmla="*/ 238 h 238"/>
                  <a:gd name="T36" fmla="*/ 66 w 102"/>
                  <a:gd name="T37" fmla="*/ 238 h 238"/>
                  <a:gd name="T38" fmla="*/ 66 w 102"/>
                  <a:gd name="T39" fmla="*/ 233 h 238"/>
                  <a:gd name="T40" fmla="*/ 71 w 102"/>
                  <a:gd name="T41" fmla="*/ 233 h 238"/>
                  <a:gd name="T42" fmla="*/ 71 w 102"/>
                  <a:gd name="T43" fmla="*/ 233 h 238"/>
                  <a:gd name="T44" fmla="*/ 76 w 102"/>
                  <a:gd name="T45" fmla="*/ 228 h 238"/>
                  <a:gd name="T46" fmla="*/ 76 w 102"/>
                  <a:gd name="T47" fmla="*/ 228 h 238"/>
                  <a:gd name="T48" fmla="*/ 76 w 102"/>
                  <a:gd name="T49" fmla="*/ 223 h 238"/>
                  <a:gd name="T50" fmla="*/ 102 w 102"/>
                  <a:gd name="T51" fmla="*/ 10 h 238"/>
                  <a:gd name="T52" fmla="*/ 102 w 102"/>
                  <a:gd name="T53" fmla="*/ 10 h 238"/>
                  <a:gd name="T54" fmla="*/ 96 w 102"/>
                  <a:gd name="T55" fmla="*/ 15 h 238"/>
                  <a:gd name="T56" fmla="*/ 96 w 102"/>
                  <a:gd name="T57" fmla="*/ 15 h 238"/>
                  <a:gd name="T58" fmla="*/ 91 w 102"/>
                  <a:gd name="T59" fmla="*/ 15 h 238"/>
                  <a:gd name="T60" fmla="*/ 91 w 102"/>
                  <a:gd name="T61" fmla="*/ 20 h 238"/>
                  <a:gd name="T62" fmla="*/ 86 w 102"/>
                  <a:gd name="T63" fmla="*/ 20 h 238"/>
                  <a:gd name="T64" fmla="*/ 81 w 102"/>
                  <a:gd name="T65" fmla="*/ 20 h 238"/>
                  <a:gd name="T66" fmla="*/ 76 w 102"/>
                  <a:gd name="T67" fmla="*/ 20 h 238"/>
                  <a:gd name="T68" fmla="*/ 71 w 102"/>
                  <a:gd name="T69" fmla="*/ 20 h 238"/>
                  <a:gd name="T70" fmla="*/ 71 w 102"/>
                  <a:gd name="T71" fmla="*/ 25 h 238"/>
                  <a:gd name="T72" fmla="*/ 66 w 102"/>
                  <a:gd name="T73" fmla="*/ 20 h 238"/>
                  <a:gd name="T74" fmla="*/ 61 w 102"/>
                  <a:gd name="T75" fmla="*/ 20 h 238"/>
                  <a:gd name="T76" fmla="*/ 56 w 102"/>
                  <a:gd name="T77" fmla="*/ 20 h 238"/>
                  <a:gd name="T78" fmla="*/ 51 w 102"/>
                  <a:gd name="T79" fmla="*/ 20 h 238"/>
                  <a:gd name="T80" fmla="*/ 46 w 102"/>
                  <a:gd name="T81" fmla="*/ 20 h 238"/>
                  <a:gd name="T82" fmla="*/ 41 w 102"/>
                  <a:gd name="T83" fmla="*/ 15 h 238"/>
                  <a:gd name="T84" fmla="*/ 36 w 102"/>
                  <a:gd name="T85" fmla="*/ 15 h 238"/>
                  <a:gd name="T86" fmla="*/ 30 w 102"/>
                  <a:gd name="T87" fmla="*/ 15 h 238"/>
                  <a:gd name="T88" fmla="*/ 30 w 102"/>
                  <a:gd name="T89" fmla="*/ 10 h 238"/>
                  <a:gd name="T90" fmla="*/ 25 w 102"/>
                  <a:gd name="T91" fmla="*/ 10 h 238"/>
                  <a:gd name="T92" fmla="*/ 25 w 102"/>
                  <a:gd name="T93" fmla="*/ 5 h 238"/>
                  <a:gd name="T94" fmla="*/ 25 w 102"/>
                  <a:gd name="T95" fmla="*/ 5 h 238"/>
                  <a:gd name="T96" fmla="*/ 25 w 102"/>
                  <a:gd name="T97" fmla="*/ 5 h 238"/>
                  <a:gd name="T98" fmla="*/ 25 w 102"/>
                  <a:gd name="T99"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238">
                    <a:moveTo>
                      <a:pt x="0" y="218"/>
                    </a:moveTo>
                    <a:lnTo>
                      <a:pt x="0" y="218"/>
                    </a:lnTo>
                    <a:lnTo>
                      <a:pt x="0" y="218"/>
                    </a:lnTo>
                    <a:lnTo>
                      <a:pt x="0" y="223"/>
                    </a:lnTo>
                    <a:lnTo>
                      <a:pt x="0" y="223"/>
                    </a:lnTo>
                    <a:lnTo>
                      <a:pt x="0" y="223"/>
                    </a:lnTo>
                    <a:lnTo>
                      <a:pt x="0" y="223"/>
                    </a:lnTo>
                    <a:lnTo>
                      <a:pt x="5" y="228"/>
                    </a:lnTo>
                    <a:lnTo>
                      <a:pt x="5" y="228"/>
                    </a:lnTo>
                    <a:lnTo>
                      <a:pt x="5" y="228"/>
                    </a:lnTo>
                    <a:lnTo>
                      <a:pt x="5" y="228"/>
                    </a:lnTo>
                    <a:lnTo>
                      <a:pt x="10" y="228"/>
                    </a:lnTo>
                    <a:lnTo>
                      <a:pt x="10" y="233"/>
                    </a:lnTo>
                    <a:lnTo>
                      <a:pt x="10" y="233"/>
                    </a:lnTo>
                    <a:lnTo>
                      <a:pt x="15" y="233"/>
                    </a:lnTo>
                    <a:lnTo>
                      <a:pt x="15" y="233"/>
                    </a:lnTo>
                    <a:lnTo>
                      <a:pt x="15" y="233"/>
                    </a:lnTo>
                    <a:lnTo>
                      <a:pt x="20" y="233"/>
                    </a:lnTo>
                    <a:lnTo>
                      <a:pt x="20" y="238"/>
                    </a:lnTo>
                    <a:lnTo>
                      <a:pt x="25" y="238"/>
                    </a:lnTo>
                    <a:lnTo>
                      <a:pt x="25" y="238"/>
                    </a:lnTo>
                    <a:lnTo>
                      <a:pt x="30" y="238"/>
                    </a:lnTo>
                    <a:lnTo>
                      <a:pt x="30" y="238"/>
                    </a:lnTo>
                    <a:lnTo>
                      <a:pt x="36" y="238"/>
                    </a:lnTo>
                    <a:lnTo>
                      <a:pt x="36" y="238"/>
                    </a:lnTo>
                    <a:lnTo>
                      <a:pt x="36" y="238"/>
                    </a:lnTo>
                    <a:lnTo>
                      <a:pt x="41" y="238"/>
                    </a:lnTo>
                    <a:lnTo>
                      <a:pt x="41" y="238"/>
                    </a:lnTo>
                    <a:lnTo>
                      <a:pt x="46" y="238"/>
                    </a:lnTo>
                    <a:lnTo>
                      <a:pt x="46" y="238"/>
                    </a:lnTo>
                    <a:lnTo>
                      <a:pt x="51" y="238"/>
                    </a:lnTo>
                    <a:lnTo>
                      <a:pt x="51" y="238"/>
                    </a:lnTo>
                    <a:lnTo>
                      <a:pt x="56" y="238"/>
                    </a:lnTo>
                    <a:lnTo>
                      <a:pt x="56" y="238"/>
                    </a:lnTo>
                    <a:lnTo>
                      <a:pt x="61" y="238"/>
                    </a:lnTo>
                    <a:lnTo>
                      <a:pt x="61" y="238"/>
                    </a:lnTo>
                    <a:lnTo>
                      <a:pt x="61" y="238"/>
                    </a:lnTo>
                    <a:lnTo>
                      <a:pt x="66" y="238"/>
                    </a:lnTo>
                    <a:lnTo>
                      <a:pt x="66" y="238"/>
                    </a:lnTo>
                    <a:lnTo>
                      <a:pt x="66" y="233"/>
                    </a:lnTo>
                    <a:lnTo>
                      <a:pt x="71" y="233"/>
                    </a:lnTo>
                    <a:lnTo>
                      <a:pt x="71" y="233"/>
                    </a:lnTo>
                    <a:lnTo>
                      <a:pt x="71" y="233"/>
                    </a:lnTo>
                    <a:lnTo>
                      <a:pt x="71" y="233"/>
                    </a:lnTo>
                    <a:lnTo>
                      <a:pt x="76" y="233"/>
                    </a:lnTo>
                    <a:lnTo>
                      <a:pt x="76" y="228"/>
                    </a:lnTo>
                    <a:lnTo>
                      <a:pt x="76" y="228"/>
                    </a:lnTo>
                    <a:lnTo>
                      <a:pt x="76" y="228"/>
                    </a:lnTo>
                    <a:lnTo>
                      <a:pt x="76" y="228"/>
                    </a:lnTo>
                    <a:lnTo>
                      <a:pt x="76" y="223"/>
                    </a:lnTo>
                    <a:lnTo>
                      <a:pt x="102" y="10"/>
                    </a:lnTo>
                    <a:lnTo>
                      <a:pt x="102" y="10"/>
                    </a:lnTo>
                    <a:lnTo>
                      <a:pt x="102" y="10"/>
                    </a:lnTo>
                    <a:lnTo>
                      <a:pt x="102" y="10"/>
                    </a:lnTo>
                    <a:lnTo>
                      <a:pt x="96" y="15"/>
                    </a:lnTo>
                    <a:lnTo>
                      <a:pt x="96" y="15"/>
                    </a:lnTo>
                    <a:lnTo>
                      <a:pt x="96" y="15"/>
                    </a:lnTo>
                    <a:lnTo>
                      <a:pt x="96" y="15"/>
                    </a:lnTo>
                    <a:lnTo>
                      <a:pt x="96" y="15"/>
                    </a:lnTo>
                    <a:lnTo>
                      <a:pt x="91" y="15"/>
                    </a:lnTo>
                    <a:lnTo>
                      <a:pt x="91" y="20"/>
                    </a:lnTo>
                    <a:lnTo>
                      <a:pt x="91" y="20"/>
                    </a:lnTo>
                    <a:lnTo>
                      <a:pt x="86" y="20"/>
                    </a:lnTo>
                    <a:lnTo>
                      <a:pt x="86" y="20"/>
                    </a:lnTo>
                    <a:lnTo>
                      <a:pt x="86" y="20"/>
                    </a:lnTo>
                    <a:lnTo>
                      <a:pt x="81" y="20"/>
                    </a:lnTo>
                    <a:lnTo>
                      <a:pt x="81" y="20"/>
                    </a:lnTo>
                    <a:lnTo>
                      <a:pt x="76" y="20"/>
                    </a:lnTo>
                    <a:lnTo>
                      <a:pt x="76" y="20"/>
                    </a:lnTo>
                    <a:lnTo>
                      <a:pt x="71" y="20"/>
                    </a:lnTo>
                    <a:lnTo>
                      <a:pt x="71" y="20"/>
                    </a:lnTo>
                    <a:lnTo>
                      <a:pt x="71" y="25"/>
                    </a:lnTo>
                    <a:lnTo>
                      <a:pt x="66" y="25"/>
                    </a:lnTo>
                    <a:lnTo>
                      <a:pt x="66" y="20"/>
                    </a:lnTo>
                    <a:lnTo>
                      <a:pt x="61" y="20"/>
                    </a:lnTo>
                    <a:lnTo>
                      <a:pt x="61" y="20"/>
                    </a:lnTo>
                    <a:lnTo>
                      <a:pt x="56" y="20"/>
                    </a:lnTo>
                    <a:lnTo>
                      <a:pt x="56" y="20"/>
                    </a:lnTo>
                    <a:lnTo>
                      <a:pt x="51" y="20"/>
                    </a:lnTo>
                    <a:lnTo>
                      <a:pt x="51" y="20"/>
                    </a:lnTo>
                    <a:lnTo>
                      <a:pt x="46" y="20"/>
                    </a:lnTo>
                    <a:lnTo>
                      <a:pt x="46" y="20"/>
                    </a:lnTo>
                    <a:lnTo>
                      <a:pt x="41" y="20"/>
                    </a:lnTo>
                    <a:lnTo>
                      <a:pt x="41" y="15"/>
                    </a:lnTo>
                    <a:lnTo>
                      <a:pt x="41" y="15"/>
                    </a:lnTo>
                    <a:lnTo>
                      <a:pt x="36" y="15"/>
                    </a:lnTo>
                    <a:lnTo>
                      <a:pt x="36" y="15"/>
                    </a:lnTo>
                    <a:lnTo>
                      <a:pt x="30" y="15"/>
                    </a:lnTo>
                    <a:lnTo>
                      <a:pt x="30" y="15"/>
                    </a:lnTo>
                    <a:lnTo>
                      <a:pt x="30" y="10"/>
                    </a:lnTo>
                    <a:lnTo>
                      <a:pt x="30" y="10"/>
                    </a:lnTo>
                    <a:lnTo>
                      <a:pt x="25" y="10"/>
                    </a:lnTo>
                    <a:lnTo>
                      <a:pt x="25" y="10"/>
                    </a:lnTo>
                    <a:lnTo>
                      <a:pt x="25" y="5"/>
                    </a:lnTo>
                    <a:lnTo>
                      <a:pt x="25" y="5"/>
                    </a:lnTo>
                    <a:lnTo>
                      <a:pt x="25" y="5"/>
                    </a:lnTo>
                    <a:lnTo>
                      <a:pt x="25" y="5"/>
                    </a:lnTo>
                    <a:lnTo>
                      <a:pt x="25" y="5"/>
                    </a:lnTo>
                    <a:lnTo>
                      <a:pt x="25" y="0"/>
                    </a:lnTo>
                    <a:lnTo>
                      <a:pt x="25" y="0"/>
                    </a:lnTo>
                    <a:lnTo>
                      <a:pt x="0" y="21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39" name="Oval 138">
                <a:extLst>
                  <a:ext uri="{FF2B5EF4-FFF2-40B4-BE49-F238E27FC236}">
                    <a16:creationId xmlns:a16="http://schemas.microsoft.com/office/drawing/2014/main" id="{949FC5D1-E3C1-BB17-5ABB-54607E2A7312}"/>
                  </a:ext>
                </a:extLst>
              </p:cNvPr>
              <p:cNvSpPr>
                <a:spLocks noChangeArrowheads="1"/>
              </p:cNvSpPr>
              <p:nvPr/>
            </p:nvSpPr>
            <p:spPr bwMode="auto">
              <a:xfrm>
                <a:off x="1502" y="695"/>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40" name="Freeform 774">
                <a:extLst>
                  <a:ext uri="{FF2B5EF4-FFF2-40B4-BE49-F238E27FC236}">
                    <a16:creationId xmlns:a16="http://schemas.microsoft.com/office/drawing/2014/main" id="{9C3E9CC2-7395-5652-CB7A-1F1982DB2BA9}"/>
                  </a:ext>
                </a:extLst>
              </p:cNvPr>
              <p:cNvSpPr>
                <a:spLocks/>
              </p:cNvSpPr>
              <p:nvPr/>
            </p:nvSpPr>
            <p:spPr bwMode="auto">
              <a:xfrm>
                <a:off x="1126" y="797"/>
                <a:ext cx="386" cy="76"/>
              </a:xfrm>
              <a:custGeom>
                <a:avLst/>
                <a:gdLst>
                  <a:gd name="T0" fmla="*/ 386 w 386"/>
                  <a:gd name="T1" fmla="*/ 76 h 76"/>
                  <a:gd name="T2" fmla="*/ 386 w 386"/>
                  <a:gd name="T3" fmla="*/ 76 h 76"/>
                  <a:gd name="T4" fmla="*/ 386 w 386"/>
                  <a:gd name="T5" fmla="*/ 76 h 76"/>
                  <a:gd name="T6" fmla="*/ 386 w 386"/>
                  <a:gd name="T7" fmla="*/ 71 h 76"/>
                  <a:gd name="T8" fmla="*/ 386 w 386"/>
                  <a:gd name="T9" fmla="*/ 71 h 76"/>
                  <a:gd name="T10" fmla="*/ 386 w 386"/>
                  <a:gd name="T11" fmla="*/ 66 h 76"/>
                  <a:gd name="T12" fmla="*/ 386 w 386"/>
                  <a:gd name="T13" fmla="*/ 66 h 76"/>
                  <a:gd name="T14" fmla="*/ 386 w 386"/>
                  <a:gd name="T15" fmla="*/ 61 h 76"/>
                  <a:gd name="T16" fmla="*/ 386 w 386"/>
                  <a:gd name="T17" fmla="*/ 56 h 76"/>
                  <a:gd name="T18" fmla="*/ 386 w 386"/>
                  <a:gd name="T19" fmla="*/ 50 h 76"/>
                  <a:gd name="T20" fmla="*/ 386 w 386"/>
                  <a:gd name="T21" fmla="*/ 45 h 76"/>
                  <a:gd name="T22" fmla="*/ 386 w 386"/>
                  <a:gd name="T23" fmla="*/ 40 h 76"/>
                  <a:gd name="T24" fmla="*/ 386 w 386"/>
                  <a:gd name="T25" fmla="*/ 35 h 76"/>
                  <a:gd name="T26" fmla="*/ 386 w 386"/>
                  <a:gd name="T27" fmla="*/ 30 h 76"/>
                  <a:gd name="T28" fmla="*/ 386 w 386"/>
                  <a:gd name="T29" fmla="*/ 25 h 76"/>
                  <a:gd name="T30" fmla="*/ 386 w 386"/>
                  <a:gd name="T31" fmla="*/ 20 h 76"/>
                  <a:gd name="T32" fmla="*/ 386 w 386"/>
                  <a:gd name="T33" fmla="*/ 15 h 76"/>
                  <a:gd name="T34" fmla="*/ 386 w 386"/>
                  <a:gd name="T35" fmla="*/ 15 h 76"/>
                  <a:gd name="T36" fmla="*/ 386 w 386"/>
                  <a:gd name="T37" fmla="*/ 10 h 76"/>
                  <a:gd name="T38" fmla="*/ 386 w 386"/>
                  <a:gd name="T39" fmla="*/ 5 h 76"/>
                  <a:gd name="T40" fmla="*/ 386 w 386"/>
                  <a:gd name="T41" fmla="*/ 5 h 76"/>
                  <a:gd name="T42" fmla="*/ 386 w 386"/>
                  <a:gd name="T43" fmla="*/ 0 h 76"/>
                  <a:gd name="T44" fmla="*/ 386 w 386"/>
                  <a:gd name="T45" fmla="*/ 0 h 76"/>
                  <a:gd name="T46" fmla="*/ 386 w 386"/>
                  <a:gd name="T47" fmla="*/ 0 h 76"/>
                  <a:gd name="T48" fmla="*/ 386 w 386"/>
                  <a:gd name="T49" fmla="*/ 0 h 76"/>
                  <a:gd name="T50" fmla="*/ 0 w 386"/>
                  <a:gd name="T51" fmla="*/ 0 h 76"/>
                  <a:gd name="T52" fmla="*/ 0 w 386"/>
                  <a:gd name="T53" fmla="*/ 0 h 76"/>
                  <a:gd name="T54" fmla="*/ 0 w 386"/>
                  <a:gd name="T55" fmla="*/ 0 h 76"/>
                  <a:gd name="T56" fmla="*/ 0 w 386"/>
                  <a:gd name="T57" fmla="*/ 5 h 76"/>
                  <a:gd name="T58" fmla="*/ 0 w 386"/>
                  <a:gd name="T59" fmla="*/ 5 h 76"/>
                  <a:gd name="T60" fmla="*/ 0 w 386"/>
                  <a:gd name="T61" fmla="*/ 10 h 76"/>
                  <a:gd name="T62" fmla="*/ 0 w 386"/>
                  <a:gd name="T63" fmla="*/ 15 h 76"/>
                  <a:gd name="T64" fmla="*/ 0 w 386"/>
                  <a:gd name="T65" fmla="*/ 15 h 76"/>
                  <a:gd name="T66" fmla="*/ 0 w 386"/>
                  <a:gd name="T67" fmla="*/ 20 h 76"/>
                  <a:gd name="T68" fmla="*/ 0 w 386"/>
                  <a:gd name="T69" fmla="*/ 25 h 76"/>
                  <a:gd name="T70" fmla="*/ 0 w 386"/>
                  <a:gd name="T71" fmla="*/ 30 h 76"/>
                  <a:gd name="T72" fmla="*/ 0 w 386"/>
                  <a:gd name="T73" fmla="*/ 35 h 76"/>
                  <a:gd name="T74" fmla="*/ 0 w 386"/>
                  <a:gd name="T75" fmla="*/ 40 h 76"/>
                  <a:gd name="T76" fmla="*/ 0 w 386"/>
                  <a:gd name="T77" fmla="*/ 45 h 76"/>
                  <a:gd name="T78" fmla="*/ 0 w 386"/>
                  <a:gd name="T79" fmla="*/ 50 h 76"/>
                  <a:gd name="T80" fmla="*/ 0 w 386"/>
                  <a:gd name="T81" fmla="*/ 56 h 76"/>
                  <a:gd name="T82" fmla="*/ 0 w 386"/>
                  <a:gd name="T83" fmla="*/ 61 h 76"/>
                  <a:gd name="T84" fmla="*/ 0 w 386"/>
                  <a:gd name="T85" fmla="*/ 61 h 76"/>
                  <a:gd name="T86" fmla="*/ 0 w 386"/>
                  <a:gd name="T87" fmla="*/ 66 h 76"/>
                  <a:gd name="T88" fmla="*/ 0 w 386"/>
                  <a:gd name="T89" fmla="*/ 71 h 76"/>
                  <a:gd name="T90" fmla="*/ 0 w 386"/>
                  <a:gd name="T91" fmla="*/ 71 h 76"/>
                  <a:gd name="T92" fmla="*/ 0 w 386"/>
                  <a:gd name="T93" fmla="*/ 76 h 76"/>
                  <a:gd name="T94" fmla="*/ 0 w 386"/>
                  <a:gd name="T95" fmla="*/ 76 h 76"/>
                  <a:gd name="T96" fmla="*/ 0 w 386"/>
                  <a:gd name="T97" fmla="*/ 76 h 76"/>
                  <a:gd name="T98" fmla="*/ 0 w 386"/>
                  <a:gd name="T9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 h="76">
                    <a:moveTo>
                      <a:pt x="386" y="76"/>
                    </a:moveTo>
                    <a:lnTo>
                      <a:pt x="386" y="76"/>
                    </a:lnTo>
                    <a:lnTo>
                      <a:pt x="386" y="76"/>
                    </a:lnTo>
                    <a:lnTo>
                      <a:pt x="386" y="76"/>
                    </a:lnTo>
                    <a:lnTo>
                      <a:pt x="386" y="76"/>
                    </a:lnTo>
                    <a:lnTo>
                      <a:pt x="386" y="76"/>
                    </a:lnTo>
                    <a:lnTo>
                      <a:pt x="386" y="71"/>
                    </a:lnTo>
                    <a:lnTo>
                      <a:pt x="386" y="71"/>
                    </a:lnTo>
                    <a:lnTo>
                      <a:pt x="386" y="71"/>
                    </a:lnTo>
                    <a:lnTo>
                      <a:pt x="386" y="71"/>
                    </a:lnTo>
                    <a:lnTo>
                      <a:pt x="386" y="66"/>
                    </a:lnTo>
                    <a:lnTo>
                      <a:pt x="386" y="66"/>
                    </a:lnTo>
                    <a:lnTo>
                      <a:pt x="386" y="66"/>
                    </a:lnTo>
                    <a:lnTo>
                      <a:pt x="386" y="66"/>
                    </a:lnTo>
                    <a:lnTo>
                      <a:pt x="386" y="61"/>
                    </a:lnTo>
                    <a:lnTo>
                      <a:pt x="386" y="61"/>
                    </a:lnTo>
                    <a:lnTo>
                      <a:pt x="386" y="56"/>
                    </a:lnTo>
                    <a:lnTo>
                      <a:pt x="386" y="56"/>
                    </a:lnTo>
                    <a:lnTo>
                      <a:pt x="386" y="50"/>
                    </a:lnTo>
                    <a:lnTo>
                      <a:pt x="386" y="50"/>
                    </a:lnTo>
                    <a:lnTo>
                      <a:pt x="386" y="50"/>
                    </a:lnTo>
                    <a:lnTo>
                      <a:pt x="386" y="45"/>
                    </a:lnTo>
                    <a:lnTo>
                      <a:pt x="386" y="45"/>
                    </a:lnTo>
                    <a:lnTo>
                      <a:pt x="386" y="40"/>
                    </a:lnTo>
                    <a:lnTo>
                      <a:pt x="386" y="40"/>
                    </a:lnTo>
                    <a:lnTo>
                      <a:pt x="386" y="35"/>
                    </a:lnTo>
                    <a:lnTo>
                      <a:pt x="386" y="35"/>
                    </a:lnTo>
                    <a:lnTo>
                      <a:pt x="386" y="30"/>
                    </a:lnTo>
                    <a:lnTo>
                      <a:pt x="386" y="30"/>
                    </a:lnTo>
                    <a:lnTo>
                      <a:pt x="386" y="25"/>
                    </a:lnTo>
                    <a:lnTo>
                      <a:pt x="386" y="25"/>
                    </a:lnTo>
                    <a:lnTo>
                      <a:pt x="386" y="20"/>
                    </a:lnTo>
                    <a:lnTo>
                      <a:pt x="386" y="20"/>
                    </a:lnTo>
                    <a:lnTo>
                      <a:pt x="386" y="15"/>
                    </a:lnTo>
                    <a:lnTo>
                      <a:pt x="386" y="15"/>
                    </a:lnTo>
                    <a:lnTo>
                      <a:pt x="386" y="15"/>
                    </a:lnTo>
                    <a:lnTo>
                      <a:pt x="386" y="10"/>
                    </a:lnTo>
                    <a:lnTo>
                      <a:pt x="386" y="10"/>
                    </a:lnTo>
                    <a:lnTo>
                      <a:pt x="386" y="10"/>
                    </a:lnTo>
                    <a:lnTo>
                      <a:pt x="386" y="5"/>
                    </a:lnTo>
                    <a:lnTo>
                      <a:pt x="386" y="5"/>
                    </a:lnTo>
                    <a:lnTo>
                      <a:pt x="386" y="5"/>
                    </a:lnTo>
                    <a:lnTo>
                      <a:pt x="386" y="0"/>
                    </a:lnTo>
                    <a:lnTo>
                      <a:pt x="386" y="0"/>
                    </a:lnTo>
                    <a:lnTo>
                      <a:pt x="386" y="0"/>
                    </a:lnTo>
                    <a:lnTo>
                      <a:pt x="386" y="0"/>
                    </a:lnTo>
                    <a:lnTo>
                      <a:pt x="386" y="0"/>
                    </a:lnTo>
                    <a:lnTo>
                      <a:pt x="386" y="0"/>
                    </a:lnTo>
                    <a:lnTo>
                      <a:pt x="386" y="0"/>
                    </a:lnTo>
                    <a:lnTo>
                      <a:pt x="386" y="0"/>
                    </a:lnTo>
                    <a:lnTo>
                      <a:pt x="0" y="0"/>
                    </a:lnTo>
                    <a:lnTo>
                      <a:pt x="0" y="0"/>
                    </a:lnTo>
                    <a:lnTo>
                      <a:pt x="0" y="0"/>
                    </a:lnTo>
                    <a:lnTo>
                      <a:pt x="0" y="0"/>
                    </a:lnTo>
                    <a:lnTo>
                      <a:pt x="0" y="0"/>
                    </a:lnTo>
                    <a:lnTo>
                      <a:pt x="0" y="0"/>
                    </a:lnTo>
                    <a:lnTo>
                      <a:pt x="0" y="5"/>
                    </a:lnTo>
                    <a:lnTo>
                      <a:pt x="0" y="5"/>
                    </a:lnTo>
                    <a:lnTo>
                      <a:pt x="0" y="5"/>
                    </a:lnTo>
                    <a:lnTo>
                      <a:pt x="0" y="5"/>
                    </a:lnTo>
                    <a:lnTo>
                      <a:pt x="0" y="10"/>
                    </a:lnTo>
                    <a:lnTo>
                      <a:pt x="0" y="10"/>
                    </a:lnTo>
                    <a:lnTo>
                      <a:pt x="0" y="10"/>
                    </a:lnTo>
                    <a:lnTo>
                      <a:pt x="0" y="15"/>
                    </a:lnTo>
                    <a:lnTo>
                      <a:pt x="0" y="15"/>
                    </a:lnTo>
                    <a:lnTo>
                      <a:pt x="0" y="15"/>
                    </a:lnTo>
                    <a:lnTo>
                      <a:pt x="0" y="20"/>
                    </a:lnTo>
                    <a:lnTo>
                      <a:pt x="0" y="20"/>
                    </a:lnTo>
                    <a:lnTo>
                      <a:pt x="0" y="25"/>
                    </a:lnTo>
                    <a:lnTo>
                      <a:pt x="0" y="25"/>
                    </a:lnTo>
                    <a:lnTo>
                      <a:pt x="0" y="30"/>
                    </a:lnTo>
                    <a:lnTo>
                      <a:pt x="0" y="30"/>
                    </a:lnTo>
                    <a:lnTo>
                      <a:pt x="0" y="30"/>
                    </a:lnTo>
                    <a:lnTo>
                      <a:pt x="0" y="35"/>
                    </a:lnTo>
                    <a:lnTo>
                      <a:pt x="0" y="35"/>
                    </a:lnTo>
                    <a:lnTo>
                      <a:pt x="0" y="40"/>
                    </a:lnTo>
                    <a:lnTo>
                      <a:pt x="0" y="40"/>
                    </a:lnTo>
                    <a:lnTo>
                      <a:pt x="0" y="45"/>
                    </a:lnTo>
                    <a:lnTo>
                      <a:pt x="0" y="45"/>
                    </a:lnTo>
                    <a:lnTo>
                      <a:pt x="0" y="50"/>
                    </a:lnTo>
                    <a:lnTo>
                      <a:pt x="0" y="50"/>
                    </a:lnTo>
                    <a:lnTo>
                      <a:pt x="0" y="56"/>
                    </a:lnTo>
                    <a:lnTo>
                      <a:pt x="0" y="56"/>
                    </a:lnTo>
                    <a:lnTo>
                      <a:pt x="0" y="61"/>
                    </a:lnTo>
                    <a:lnTo>
                      <a:pt x="0" y="61"/>
                    </a:lnTo>
                    <a:lnTo>
                      <a:pt x="0" y="61"/>
                    </a:lnTo>
                    <a:lnTo>
                      <a:pt x="0" y="66"/>
                    </a:lnTo>
                    <a:lnTo>
                      <a:pt x="0" y="66"/>
                    </a:lnTo>
                    <a:lnTo>
                      <a:pt x="0" y="71"/>
                    </a:lnTo>
                    <a:lnTo>
                      <a:pt x="0" y="71"/>
                    </a:lnTo>
                    <a:lnTo>
                      <a:pt x="0" y="71"/>
                    </a:lnTo>
                    <a:lnTo>
                      <a:pt x="0" y="71"/>
                    </a:lnTo>
                    <a:lnTo>
                      <a:pt x="0" y="76"/>
                    </a:lnTo>
                    <a:lnTo>
                      <a:pt x="0" y="76"/>
                    </a:lnTo>
                    <a:lnTo>
                      <a:pt x="0" y="76"/>
                    </a:lnTo>
                    <a:lnTo>
                      <a:pt x="0" y="76"/>
                    </a:lnTo>
                    <a:lnTo>
                      <a:pt x="0" y="76"/>
                    </a:lnTo>
                    <a:lnTo>
                      <a:pt x="0" y="76"/>
                    </a:lnTo>
                    <a:lnTo>
                      <a:pt x="0" y="76"/>
                    </a:lnTo>
                    <a:lnTo>
                      <a:pt x="0" y="76"/>
                    </a:lnTo>
                    <a:lnTo>
                      <a:pt x="386" y="7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1" name="Freeform 775">
                <a:extLst>
                  <a:ext uri="{FF2B5EF4-FFF2-40B4-BE49-F238E27FC236}">
                    <a16:creationId xmlns:a16="http://schemas.microsoft.com/office/drawing/2014/main" id="{C964EF96-F5DD-5132-ACC3-31447F08C712}"/>
                  </a:ext>
                </a:extLst>
              </p:cNvPr>
              <p:cNvSpPr>
                <a:spLocks/>
              </p:cNvSpPr>
              <p:nvPr/>
            </p:nvSpPr>
            <p:spPr bwMode="auto">
              <a:xfrm>
                <a:off x="1669" y="853"/>
                <a:ext cx="239" cy="223"/>
              </a:xfrm>
              <a:custGeom>
                <a:avLst/>
                <a:gdLst>
                  <a:gd name="T0" fmla="*/ 56 w 239"/>
                  <a:gd name="T1" fmla="*/ 5 h 223"/>
                  <a:gd name="T2" fmla="*/ 56 w 239"/>
                  <a:gd name="T3" fmla="*/ 5 h 223"/>
                  <a:gd name="T4" fmla="*/ 51 w 239"/>
                  <a:gd name="T5" fmla="*/ 5 h 223"/>
                  <a:gd name="T6" fmla="*/ 46 w 239"/>
                  <a:gd name="T7" fmla="*/ 5 h 223"/>
                  <a:gd name="T8" fmla="*/ 41 w 239"/>
                  <a:gd name="T9" fmla="*/ 0 h 223"/>
                  <a:gd name="T10" fmla="*/ 41 w 239"/>
                  <a:gd name="T11" fmla="*/ 5 h 223"/>
                  <a:gd name="T12" fmla="*/ 36 w 239"/>
                  <a:gd name="T13" fmla="*/ 5 h 223"/>
                  <a:gd name="T14" fmla="*/ 31 w 239"/>
                  <a:gd name="T15" fmla="*/ 5 h 223"/>
                  <a:gd name="T16" fmla="*/ 26 w 239"/>
                  <a:gd name="T17" fmla="*/ 5 h 223"/>
                  <a:gd name="T18" fmla="*/ 21 w 239"/>
                  <a:gd name="T19" fmla="*/ 10 h 223"/>
                  <a:gd name="T20" fmla="*/ 16 w 239"/>
                  <a:gd name="T21" fmla="*/ 10 h 223"/>
                  <a:gd name="T22" fmla="*/ 16 w 239"/>
                  <a:gd name="T23" fmla="*/ 15 h 223"/>
                  <a:gd name="T24" fmla="*/ 10 w 239"/>
                  <a:gd name="T25" fmla="*/ 20 h 223"/>
                  <a:gd name="T26" fmla="*/ 5 w 239"/>
                  <a:gd name="T27" fmla="*/ 20 h 223"/>
                  <a:gd name="T28" fmla="*/ 5 w 239"/>
                  <a:gd name="T29" fmla="*/ 25 h 223"/>
                  <a:gd name="T30" fmla="*/ 5 w 239"/>
                  <a:gd name="T31" fmla="*/ 30 h 223"/>
                  <a:gd name="T32" fmla="*/ 0 w 239"/>
                  <a:gd name="T33" fmla="*/ 35 h 223"/>
                  <a:gd name="T34" fmla="*/ 0 w 239"/>
                  <a:gd name="T35" fmla="*/ 40 h 223"/>
                  <a:gd name="T36" fmla="*/ 0 w 239"/>
                  <a:gd name="T37" fmla="*/ 45 h 223"/>
                  <a:gd name="T38" fmla="*/ 0 w 239"/>
                  <a:gd name="T39" fmla="*/ 50 h 223"/>
                  <a:gd name="T40" fmla="*/ 0 w 239"/>
                  <a:gd name="T41" fmla="*/ 50 h 223"/>
                  <a:gd name="T42" fmla="*/ 0 w 239"/>
                  <a:gd name="T43" fmla="*/ 55 h 223"/>
                  <a:gd name="T44" fmla="*/ 0 w 239"/>
                  <a:gd name="T45" fmla="*/ 60 h 223"/>
                  <a:gd name="T46" fmla="*/ 5 w 239"/>
                  <a:gd name="T47" fmla="*/ 66 h 223"/>
                  <a:gd name="T48" fmla="*/ 5 w 239"/>
                  <a:gd name="T49" fmla="*/ 66 h 223"/>
                  <a:gd name="T50" fmla="*/ 183 w 239"/>
                  <a:gd name="T51" fmla="*/ 223 h 223"/>
                  <a:gd name="T52" fmla="*/ 183 w 239"/>
                  <a:gd name="T53" fmla="*/ 218 h 223"/>
                  <a:gd name="T54" fmla="*/ 178 w 239"/>
                  <a:gd name="T55" fmla="*/ 218 h 223"/>
                  <a:gd name="T56" fmla="*/ 178 w 239"/>
                  <a:gd name="T57" fmla="*/ 213 h 223"/>
                  <a:gd name="T58" fmla="*/ 178 w 239"/>
                  <a:gd name="T59" fmla="*/ 208 h 223"/>
                  <a:gd name="T60" fmla="*/ 178 w 239"/>
                  <a:gd name="T61" fmla="*/ 203 h 223"/>
                  <a:gd name="T62" fmla="*/ 178 w 239"/>
                  <a:gd name="T63" fmla="*/ 203 h 223"/>
                  <a:gd name="T64" fmla="*/ 178 w 239"/>
                  <a:gd name="T65" fmla="*/ 197 h 223"/>
                  <a:gd name="T66" fmla="*/ 178 w 239"/>
                  <a:gd name="T67" fmla="*/ 192 h 223"/>
                  <a:gd name="T68" fmla="*/ 183 w 239"/>
                  <a:gd name="T69" fmla="*/ 187 h 223"/>
                  <a:gd name="T70" fmla="*/ 183 w 239"/>
                  <a:gd name="T71" fmla="*/ 182 h 223"/>
                  <a:gd name="T72" fmla="*/ 188 w 239"/>
                  <a:gd name="T73" fmla="*/ 177 h 223"/>
                  <a:gd name="T74" fmla="*/ 188 w 239"/>
                  <a:gd name="T75" fmla="*/ 172 h 223"/>
                  <a:gd name="T76" fmla="*/ 193 w 239"/>
                  <a:gd name="T77" fmla="*/ 172 h 223"/>
                  <a:gd name="T78" fmla="*/ 198 w 239"/>
                  <a:gd name="T79" fmla="*/ 167 h 223"/>
                  <a:gd name="T80" fmla="*/ 203 w 239"/>
                  <a:gd name="T81" fmla="*/ 167 h 223"/>
                  <a:gd name="T82" fmla="*/ 208 w 239"/>
                  <a:gd name="T83" fmla="*/ 162 h 223"/>
                  <a:gd name="T84" fmla="*/ 208 w 239"/>
                  <a:gd name="T85" fmla="*/ 162 h 223"/>
                  <a:gd name="T86" fmla="*/ 213 w 239"/>
                  <a:gd name="T87" fmla="*/ 162 h 223"/>
                  <a:gd name="T88" fmla="*/ 218 w 239"/>
                  <a:gd name="T89" fmla="*/ 162 h 223"/>
                  <a:gd name="T90" fmla="*/ 224 w 239"/>
                  <a:gd name="T91" fmla="*/ 162 h 223"/>
                  <a:gd name="T92" fmla="*/ 229 w 239"/>
                  <a:gd name="T93" fmla="*/ 162 h 223"/>
                  <a:gd name="T94" fmla="*/ 229 w 239"/>
                  <a:gd name="T95" fmla="*/ 162 h 223"/>
                  <a:gd name="T96" fmla="*/ 234 w 239"/>
                  <a:gd name="T97" fmla="*/ 162 h 223"/>
                  <a:gd name="T98" fmla="*/ 239 w 239"/>
                  <a:gd name="T99" fmla="*/ 16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9" h="223">
                    <a:moveTo>
                      <a:pt x="61" y="10"/>
                    </a:moveTo>
                    <a:lnTo>
                      <a:pt x="56" y="5"/>
                    </a:lnTo>
                    <a:lnTo>
                      <a:pt x="56" y="5"/>
                    </a:lnTo>
                    <a:lnTo>
                      <a:pt x="56" y="5"/>
                    </a:lnTo>
                    <a:lnTo>
                      <a:pt x="51" y="5"/>
                    </a:lnTo>
                    <a:lnTo>
                      <a:pt x="51" y="5"/>
                    </a:lnTo>
                    <a:lnTo>
                      <a:pt x="51" y="5"/>
                    </a:lnTo>
                    <a:lnTo>
                      <a:pt x="46" y="5"/>
                    </a:lnTo>
                    <a:lnTo>
                      <a:pt x="46" y="0"/>
                    </a:lnTo>
                    <a:lnTo>
                      <a:pt x="41" y="0"/>
                    </a:lnTo>
                    <a:lnTo>
                      <a:pt x="41" y="0"/>
                    </a:lnTo>
                    <a:lnTo>
                      <a:pt x="41" y="5"/>
                    </a:lnTo>
                    <a:lnTo>
                      <a:pt x="36" y="5"/>
                    </a:lnTo>
                    <a:lnTo>
                      <a:pt x="36" y="5"/>
                    </a:lnTo>
                    <a:lnTo>
                      <a:pt x="31" y="5"/>
                    </a:lnTo>
                    <a:lnTo>
                      <a:pt x="31" y="5"/>
                    </a:lnTo>
                    <a:lnTo>
                      <a:pt x="26" y="5"/>
                    </a:lnTo>
                    <a:lnTo>
                      <a:pt x="26" y="5"/>
                    </a:lnTo>
                    <a:lnTo>
                      <a:pt x="26" y="10"/>
                    </a:lnTo>
                    <a:lnTo>
                      <a:pt x="21" y="10"/>
                    </a:lnTo>
                    <a:lnTo>
                      <a:pt x="21" y="10"/>
                    </a:lnTo>
                    <a:lnTo>
                      <a:pt x="16" y="10"/>
                    </a:lnTo>
                    <a:lnTo>
                      <a:pt x="16" y="15"/>
                    </a:lnTo>
                    <a:lnTo>
                      <a:pt x="16" y="15"/>
                    </a:lnTo>
                    <a:lnTo>
                      <a:pt x="10" y="15"/>
                    </a:lnTo>
                    <a:lnTo>
                      <a:pt x="10" y="20"/>
                    </a:lnTo>
                    <a:lnTo>
                      <a:pt x="10" y="20"/>
                    </a:lnTo>
                    <a:lnTo>
                      <a:pt x="5" y="20"/>
                    </a:lnTo>
                    <a:lnTo>
                      <a:pt x="5" y="25"/>
                    </a:lnTo>
                    <a:lnTo>
                      <a:pt x="5" y="25"/>
                    </a:lnTo>
                    <a:lnTo>
                      <a:pt x="5" y="30"/>
                    </a:lnTo>
                    <a:lnTo>
                      <a:pt x="5" y="30"/>
                    </a:lnTo>
                    <a:lnTo>
                      <a:pt x="0" y="35"/>
                    </a:lnTo>
                    <a:lnTo>
                      <a:pt x="0" y="35"/>
                    </a:lnTo>
                    <a:lnTo>
                      <a:pt x="0" y="35"/>
                    </a:lnTo>
                    <a:lnTo>
                      <a:pt x="0" y="40"/>
                    </a:lnTo>
                    <a:lnTo>
                      <a:pt x="0" y="40"/>
                    </a:lnTo>
                    <a:lnTo>
                      <a:pt x="0" y="45"/>
                    </a:lnTo>
                    <a:lnTo>
                      <a:pt x="0" y="45"/>
                    </a:lnTo>
                    <a:lnTo>
                      <a:pt x="0" y="50"/>
                    </a:lnTo>
                    <a:lnTo>
                      <a:pt x="0" y="50"/>
                    </a:lnTo>
                    <a:lnTo>
                      <a:pt x="0" y="50"/>
                    </a:lnTo>
                    <a:lnTo>
                      <a:pt x="0" y="55"/>
                    </a:lnTo>
                    <a:lnTo>
                      <a:pt x="0" y="55"/>
                    </a:lnTo>
                    <a:lnTo>
                      <a:pt x="0" y="60"/>
                    </a:lnTo>
                    <a:lnTo>
                      <a:pt x="0" y="60"/>
                    </a:lnTo>
                    <a:lnTo>
                      <a:pt x="5" y="60"/>
                    </a:lnTo>
                    <a:lnTo>
                      <a:pt x="5" y="66"/>
                    </a:lnTo>
                    <a:lnTo>
                      <a:pt x="5" y="66"/>
                    </a:lnTo>
                    <a:lnTo>
                      <a:pt x="5" y="66"/>
                    </a:lnTo>
                    <a:lnTo>
                      <a:pt x="183" y="223"/>
                    </a:lnTo>
                    <a:lnTo>
                      <a:pt x="183" y="223"/>
                    </a:lnTo>
                    <a:lnTo>
                      <a:pt x="183" y="223"/>
                    </a:lnTo>
                    <a:lnTo>
                      <a:pt x="183" y="218"/>
                    </a:lnTo>
                    <a:lnTo>
                      <a:pt x="178" y="218"/>
                    </a:lnTo>
                    <a:lnTo>
                      <a:pt x="178" y="218"/>
                    </a:lnTo>
                    <a:lnTo>
                      <a:pt x="178" y="213"/>
                    </a:lnTo>
                    <a:lnTo>
                      <a:pt x="178" y="213"/>
                    </a:lnTo>
                    <a:lnTo>
                      <a:pt x="178" y="213"/>
                    </a:lnTo>
                    <a:lnTo>
                      <a:pt x="178" y="208"/>
                    </a:lnTo>
                    <a:lnTo>
                      <a:pt x="178" y="208"/>
                    </a:lnTo>
                    <a:lnTo>
                      <a:pt x="178" y="203"/>
                    </a:lnTo>
                    <a:lnTo>
                      <a:pt x="178" y="203"/>
                    </a:lnTo>
                    <a:lnTo>
                      <a:pt x="178" y="203"/>
                    </a:lnTo>
                    <a:lnTo>
                      <a:pt x="178" y="197"/>
                    </a:lnTo>
                    <a:lnTo>
                      <a:pt x="178" y="197"/>
                    </a:lnTo>
                    <a:lnTo>
                      <a:pt x="178" y="192"/>
                    </a:lnTo>
                    <a:lnTo>
                      <a:pt x="178" y="192"/>
                    </a:lnTo>
                    <a:lnTo>
                      <a:pt x="183" y="187"/>
                    </a:lnTo>
                    <a:lnTo>
                      <a:pt x="183" y="187"/>
                    </a:lnTo>
                    <a:lnTo>
                      <a:pt x="183" y="182"/>
                    </a:lnTo>
                    <a:lnTo>
                      <a:pt x="183" y="182"/>
                    </a:lnTo>
                    <a:lnTo>
                      <a:pt x="183" y="182"/>
                    </a:lnTo>
                    <a:lnTo>
                      <a:pt x="188" y="177"/>
                    </a:lnTo>
                    <a:lnTo>
                      <a:pt x="188" y="177"/>
                    </a:lnTo>
                    <a:lnTo>
                      <a:pt x="188" y="172"/>
                    </a:lnTo>
                    <a:lnTo>
                      <a:pt x="193" y="172"/>
                    </a:lnTo>
                    <a:lnTo>
                      <a:pt x="193" y="172"/>
                    </a:lnTo>
                    <a:lnTo>
                      <a:pt x="198" y="167"/>
                    </a:lnTo>
                    <a:lnTo>
                      <a:pt x="198" y="167"/>
                    </a:lnTo>
                    <a:lnTo>
                      <a:pt x="198" y="167"/>
                    </a:lnTo>
                    <a:lnTo>
                      <a:pt x="203" y="167"/>
                    </a:lnTo>
                    <a:lnTo>
                      <a:pt x="203" y="162"/>
                    </a:lnTo>
                    <a:lnTo>
                      <a:pt x="208" y="162"/>
                    </a:lnTo>
                    <a:lnTo>
                      <a:pt x="208" y="162"/>
                    </a:lnTo>
                    <a:lnTo>
                      <a:pt x="208" y="162"/>
                    </a:lnTo>
                    <a:lnTo>
                      <a:pt x="213" y="162"/>
                    </a:lnTo>
                    <a:lnTo>
                      <a:pt x="213" y="162"/>
                    </a:lnTo>
                    <a:lnTo>
                      <a:pt x="218" y="162"/>
                    </a:lnTo>
                    <a:lnTo>
                      <a:pt x="218" y="162"/>
                    </a:lnTo>
                    <a:lnTo>
                      <a:pt x="224" y="162"/>
                    </a:lnTo>
                    <a:lnTo>
                      <a:pt x="224" y="162"/>
                    </a:lnTo>
                    <a:lnTo>
                      <a:pt x="224" y="162"/>
                    </a:lnTo>
                    <a:lnTo>
                      <a:pt x="229" y="162"/>
                    </a:lnTo>
                    <a:lnTo>
                      <a:pt x="229" y="162"/>
                    </a:lnTo>
                    <a:lnTo>
                      <a:pt x="229" y="162"/>
                    </a:lnTo>
                    <a:lnTo>
                      <a:pt x="234" y="162"/>
                    </a:lnTo>
                    <a:lnTo>
                      <a:pt x="234" y="162"/>
                    </a:lnTo>
                    <a:lnTo>
                      <a:pt x="234" y="162"/>
                    </a:lnTo>
                    <a:lnTo>
                      <a:pt x="239" y="167"/>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2" name="Oval 141">
                <a:extLst>
                  <a:ext uri="{FF2B5EF4-FFF2-40B4-BE49-F238E27FC236}">
                    <a16:creationId xmlns:a16="http://schemas.microsoft.com/office/drawing/2014/main" id="{6488ECEB-FA9A-99CA-EFC4-37BEAB6F2C00}"/>
                  </a:ext>
                </a:extLst>
              </p:cNvPr>
              <p:cNvSpPr>
                <a:spLocks noChangeArrowheads="1"/>
              </p:cNvSpPr>
              <p:nvPr/>
            </p:nvSpPr>
            <p:spPr bwMode="auto">
              <a:xfrm>
                <a:off x="4089" y="2177"/>
                <a:ext cx="239" cy="23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143" name="Freeform 777">
                <a:extLst>
                  <a:ext uri="{FF2B5EF4-FFF2-40B4-BE49-F238E27FC236}">
                    <a16:creationId xmlns:a16="http://schemas.microsoft.com/office/drawing/2014/main" id="{C675F227-6C08-B9E9-0EB9-347B1FB1E46E}"/>
                  </a:ext>
                </a:extLst>
              </p:cNvPr>
              <p:cNvSpPr>
                <a:spLocks/>
              </p:cNvSpPr>
              <p:nvPr/>
            </p:nvSpPr>
            <p:spPr bwMode="auto">
              <a:xfrm>
                <a:off x="4201" y="1791"/>
                <a:ext cx="223" cy="457"/>
              </a:xfrm>
              <a:custGeom>
                <a:avLst/>
                <a:gdLst>
                  <a:gd name="T0" fmla="*/ 0 w 223"/>
                  <a:gd name="T1" fmla="*/ 416 h 457"/>
                  <a:gd name="T2" fmla="*/ 0 w 223"/>
                  <a:gd name="T3" fmla="*/ 422 h 457"/>
                  <a:gd name="T4" fmla="*/ 0 w 223"/>
                  <a:gd name="T5" fmla="*/ 427 h 457"/>
                  <a:gd name="T6" fmla="*/ 0 w 223"/>
                  <a:gd name="T7" fmla="*/ 427 h 457"/>
                  <a:gd name="T8" fmla="*/ 0 w 223"/>
                  <a:gd name="T9" fmla="*/ 432 h 457"/>
                  <a:gd name="T10" fmla="*/ 5 w 223"/>
                  <a:gd name="T11" fmla="*/ 437 h 457"/>
                  <a:gd name="T12" fmla="*/ 5 w 223"/>
                  <a:gd name="T13" fmla="*/ 437 h 457"/>
                  <a:gd name="T14" fmla="*/ 10 w 223"/>
                  <a:gd name="T15" fmla="*/ 442 h 457"/>
                  <a:gd name="T16" fmla="*/ 10 w 223"/>
                  <a:gd name="T17" fmla="*/ 447 h 457"/>
                  <a:gd name="T18" fmla="*/ 15 w 223"/>
                  <a:gd name="T19" fmla="*/ 447 h 457"/>
                  <a:gd name="T20" fmla="*/ 20 w 223"/>
                  <a:gd name="T21" fmla="*/ 452 h 457"/>
                  <a:gd name="T22" fmla="*/ 25 w 223"/>
                  <a:gd name="T23" fmla="*/ 452 h 457"/>
                  <a:gd name="T24" fmla="*/ 31 w 223"/>
                  <a:gd name="T25" fmla="*/ 452 h 457"/>
                  <a:gd name="T26" fmla="*/ 36 w 223"/>
                  <a:gd name="T27" fmla="*/ 457 h 457"/>
                  <a:gd name="T28" fmla="*/ 41 w 223"/>
                  <a:gd name="T29" fmla="*/ 457 h 457"/>
                  <a:gd name="T30" fmla="*/ 46 w 223"/>
                  <a:gd name="T31" fmla="*/ 457 h 457"/>
                  <a:gd name="T32" fmla="*/ 51 w 223"/>
                  <a:gd name="T33" fmla="*/ 457 h 457"/>
                  <a:gd name="T34" fmla="*/ 51 w 223"/>
                  <a:gd name="T35" fmla="*/ 457 h 457"/>
                  <a:gd name="T36" fmla="*/ 56 w 223"/>
                  <a:gd name="T37" fmla="*/ 457 h 457"/>
                  <a:gd name="T38" fmla="*/ 61 w 223"/>
                  <a:gd name="T39" fmla="*/ 452 h 457"/>
                  <a:gd name="T40" fmla="*/ 66 w 223"/>
                  <a:gd name="T41" fmla="*/ 452 h 457"/>
                  <a:gd name="T42" fmla="*/ 66 w 223"/>
                  <a:gd name="T43" fmla="*/ 452 h 457"/>
                  <a:gd name="T44" fmla="*/ 71 w 223"/>
                  <a:gd name="T45" fmla="*/ 447 h 457"/>
                  <a:gd name="T46" fmla="*/ 71 w 223"/>
                  <a:gd name="T47" fmla="*/ 447 h 457"/>
                  <a:gd name="T48" fmla="*/ 71 w 223"/>
                  <a:gd name="T49" fmla="*/ 442 h 457"/>
                  <a:gd name="T50" fmla="*/ 223 w 223"/>
                  <a:gd name="T51" fmla="*/ 26 h 457"/>
                  <a:gd name="T52" fmla="*/ 223 w 223"/>
                  <a:gd name="T53" fmla="*/ 31 h 457"/>
                  <a:gd name="T54" fmla="*/ 218 w 223"/>
                  <a:gd name="T55" fmla="*/ 36 h 457"/>
                  <a:gd name="T56" fmla="*/ 218 w 223"/>
                  <a:gd name="T57" fmla="*/ 36 h 457"/>
                  <a:gd name="T58" fmla="*/ 213 w 223"/>
                  <a:gd name="T59" fmla="*/ 36 h 457"/>
                  <a:gd name="T60" fmla="*/ 208 w 223"/>
                  <a:gd name="T61" fmla="*/ 41 h 457"/>
                  <a:gd name="T62" fmla="*/ 203 w 223"/>
                  <a:gd name="T63" fmla="*/ 41 h 457"/>
                  <a:gd name="T64" fmla="*/ 198 w 223"/>
                  <a:gd name="T65" fmla="*/ 41 h 457"/>
                  <a:gd name="T66" fmla="*/ 198 w 223"/>
                  <a:gd name="T67" fmla="*/ 41 h 457"/>
                  <a:gd name="T68" fmla="*/ 193 w 223"/>
                  <a:gd name="T69" fmla="*/ 41 h 457"/>
                  <a:gd name="T70" fmla="*/ 188 w 223"/>
                  <a:gd name="T71" fmla="*/ 41 h 457"/>
                  <a:gd name="T72" fmla="*/ 183 w 223"/>
                  <a:gd name="T73" fmla="*/ 41 h 457"/>
                  <a:gd name="T74" fmla="*/ 178 w 223"/>
                  <a:gd name="T75" fmla="*/ 36 h 457"/>
                  <a:gd name="T76" fmla="*/ 173 w 223"/>
                  <a:gd name="T77" fmla="*/ 36 h 457"/>
                  <a:gd name="T78" fmla="*/ 168 w 223"/>
                  <a:gd name="T79" fmla="*/ 31 h 457"/>
                  <a:gd name="T80" fmla="*/ 162 w 223"/>
                  <a:gd name="T81" fmla="*/ 31 h 457"/>
                  <a:gd name="T82" fmla="*/ 157 w 223"/>
                  <a:gd name="T83" fmla="*/ 26 h 457"/>
                  <a:gd name="T84" fmla="*/ 157 w 223"/>
                  <a:gd name="T85" fmla="*/ 26 h 457"/>
                  <a:gd name="T86" fmla="*/ 152 w 223"/>
                  <a:gd name="T87" fmla="*/ 21 h 457"/>
                  <a:gd name="T88" fmla="*/ 152 w 223"/>
                  <a:gd name="T89" fmla="*/ 16 h 457"/>
                  <a:gd name="T90" fmla="*/ 147 w 223"/>
                  <a:gd name="T91" fmla="*/ 16 h 457"/>
                  <a:gd name="T92" fmla="*/ 147 w 223"/>
                  <a:gd name="T93" fmla="*/ 11 h 457"/>
                  <a:gd name="T94" fmla="*/ 147 w 223"/>
                  <a:gd name="T95" fmla="*/ 5 h 457"/>
                  <a:gd name="T96" fmla="*/ 147 w 223"/>
                  <a:gd name="T97" fmla="*/ 5 h 457"/>
                  <a:gd name="T98" fmla="*/ 147 w 223"/>
                  <a:gd name="T9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3" h="457">
                    <a:moveTo>
                      <a:pt x="0" y="416"/>
                    </a:moveTo>
                    <a:lnTo>
                      <a:pt x="0" y="416"/>
                    </a:lnTo>
                    <a:lnTo>
                      <a:pt x="0" y="422"/>
                    </a:lnTo>
                    <a:lnTo>
                      <a:pt x="0" y="422"/>
                    </a:lnTo>
                    <a:lnTo>
                      <a:pt x="0" y="422"/>
                    </a:lnTo>
                    <a:lnTo>
                      <a:pt x="0" y="427"/>
                    </a:lnTo>
                    <a:lnTo>
                      <a:pt x="0" y="427"/>
                    </a:lnTo>
                    <a:lnTo>
                      <a:pt x="0" y="427"/>
                    </a:lnTo>
                    <a:lnTo>
                      <a:pt x="0" y="432"/>
                    </a:lnTo>
                    <a:lnTo>
                      <a:pt x="0" y="432"/>
                    </a:lnTo>
                    <a:lnTo>
                      <a:pt x="5" y="432"/>
                    </a:lnTo>
                    <a:lnTo>
                      <a:pt x="5" y="437"/>
                    </a:lnTo>
                    <a:lnTo>
                      <a:pt x="5" y="437"/>
                    </a:lnTo>
                    <a:lnTo>
                      <a:pt x="5" y="437"/>
                    </a:lnTo>
                    <a:lnTo>
                      <a:pt x="5" y="442"/>
                    </a:lnTo>
                    <a:lnTo>
                      <a:pt x="10" y="442"/>
                    </a:lnTo>
                    <a:lnTo>
                      <a:pt x="10" y="442"/>
                    </a:lnTo>
                    <a:lnTo>
                      <a:pt x="10" y="447"/>
                    </a:lnTo>
                    <a:lnTo>
                      <a:pt x="15" y="447"/>
                    </a:lnTo>
                    <a:lnTo>
                      <a:pt x="15" y="447"/>
                    </a:lnTo>
                    <a:lnTo>
                      <a:pt x="20" y="447"/>
                    </a:lnTo>
                    <a:lnTo>
                      <a:pt x="20" y="452"/>
                    </a:lnTo>
                    <a:lnTo>
                      <a:pt x="20" y="452"/>
                    </a:lnTo>
                    <a:lnTo>
                      <a:pt x="25" y="452"/>
                    </a:lnTo>
                    <a:lnTo>
                      <a:pt x="25" y="452"/>
                    </a:lnTo>
                    <a:lnTo>
                      <a:pt x="31" y="452"/>
                    </a:lnTo>
                    <a:lnTo>
                      <a:pt x="31" y="457"/>
                    </a:lnTo>
                    <a:lnTo>
                      <a:pt x="36" y="457"/>
                    </a:lnTo>
                    <a:lnTo>
                      <a:pt x="36" y="457"/>
                    </a:lnTo>
                    <a:lnTo>
                      <a:pt x="41" y="457"/>
                    </a:lnTo>
                    <a:lnTo>
                      <a:pt x="41" y="457"/>
                    </a:lnTo>
                    <a:lnTo>
                      <a:pt x="46" y="457"/>
                    </a:lnTo>
                    <a:lnTo>
                      <a:pt x="46" y="457"/>
                    </a:lnTo>
                    <a:lnTo>
                      <a:pt x="51" y="457"/>
                    </a:lnTo>
                    <a:lnTo>
                      <a:pt x="51" y="457"/>
                    </a:lnTo>
                    <a:lnTo>
                      <a:pt x="51" y="457"/>
                    </a:lnTo>
                    <a:lnTo>
                      <a:pt x="56" y="457"/>
                    </a:lnTo>
                    <a:lnTo>
                      <a:pt x="56" y="457"/>
                    </a:lnTo>
                    <a:lnTo>
                      <a:pt x="61" y="457"/>
                    </a:lnTo>
                    <a:lnTo>
                      <a:pt x="61" y="452"/>
                    </a:lnTo>
                    <a:lnTo>
                      <a:pt x="61" y="452"/>
                    </a:lnTo>
                    <a:lnTo>
                      <a:pt x="66" y="452"/>
                    </a:lnTo>
                    <a:lnTo>
                      <a:pt x="66" y="452"/>
                    </a:lnTo>
                    <a:lnTo>
                      <a:pt x="66" y="452"/>
                    </a:lnTo>
                    <a:lnTo>
                      <a:pt x="71" y="447"/>
                    </a:lnTo>
                    <a:lnTo>
                      <a:pt x="71" y="447"/>
                    </a:lnTo>
                    <a:lnTo>
                      <a:pt x="71" y="447"/>
                    </a:lnTo>
                    <a:lnTo>
                      <a:pt x="71" y="447"/>
                    </a:lnTo>
                    <a:lnTo>
                      <a:pt x="71" y="442"/>
                    </a:lnTo>
                    <a:lnTo>
                      <a:pt x="71" y="442"/>
                    </a:lnTo>
                    <a:lnTo>
                      <a:pt x="223" y="26"/>
                    </a:lnTo>
                    <a:lnTo>
                      <a:pt x="223" y="26"/>
                    </a:lnTo>
                    <a:lnTo>
                      <a:pt x="223" y="31"/>
                    </a:lnTo>
                    <a:lnTo>
                      <a:pt x="223" y="31"/>
                    </a:lnTo>
                    <a:lnTo>
                      <a:pt x="218" y="31"/>
                    </a:lnTo>
                    <a:lnTo>
                      <a:pt x="218" y="36"/>
                    </a:lnTo>
                    <a:lnTo>
                      <a:pt x="218" y="36"/>
                    </a:lnTo>
                    <a:lnTo>
                      <a:pt x="218" y="36"/>
                    </a:lnTo>
                    <a:lnTo>
                      <a:pt x="213" y="36"/>
                    </a:lnTo>
                    <a:lnTo>
                      <a:pt x="213" y="36"/>
                    </a:lnTo>
                    <a:lnTo>
                      <a:pt x="213" y="41"/>
                    </a:lnTo>
                    <a:lnTo>
                      <a:pt x="208" y="41"/>
                    </a:lnTo>
                    <a:lnTo>
                      <a:pt x="208" y="41"/>
                    </a:lnTo>
                    <a:lnTo>
                      <a:pt x="203" y="41"/>
                    </a:lnTo>
                    <a:lnTo>
                      <a:pt x="203" y="41"/>
                    </a:lnTo>
                    <a:lnTo>
                      <a:pt x="198" y="41"/>
                    </a:lnTo>
                    <a:lnTo>
                      <a:pt x="198" y="41"/>
                    </a:lnTo>
                    <a:lnTo>
                      <a:pt x="198" y="41"/>
                    </a:lnTo>
                    <a:lnTo>
                      <a:pt x="193" y="41"/>
                    </a:lnTo>
                    <a:lnTo>
                      <a:pt x="193" y="41"/>
                    </a:lnTo>
                    <a:lnTo>
                      <a:pt x="188" y="41"/>
                    </a:lnTo>
                    <a:lnTo>
                      <a:pt x="188" y="41"/>
                    </a:lnTo>
                    <a:lnTo>
                      <a:pt x="183" y="41"/>
                    </a:lnTo>
                    <a:lnTo>
                      <a:pt x="183" y="41"/>
                    </a:lnTo>
                    <a:lnTo>
                      <a:pt x="178" y="36"/>
                    </a:lnTo>
                    <a:lnTo>
                      <a:pt x="178" y="36"/>
                    </a:lnTo>
                    <a:lnTo>
                      <a:pt x="173" y="36"/>
                    </a:lnTo>
                    <a:lnTo>
                      <a:pt x="173" y="36"/>
                    </a:lnTo>
                    <a:lnTo>
                      <a:pt x="168" y="36"/>
                    </a:lnTo>
                    <a:lnTo>
                      <a:pt x="168" y="31"/>
                    </a:lnTo>
                    <a:lnTo>
                      <a:pt x="168" y="31"/>
                    </a:lnTo>
                    <a:lnTo>
                      <a:pt x="162" y="31"/>
                    </a:lnTo>
                    <a:lnTo>
                      <a:pt x="162" y="31"/>
                    </a:lnTo>
                    <a:lnTo>
                      <a:pt x="157" y="26"/>
                    </a:lnTo>
                    <a:lnTo>
                      <a:pt x="157" y="26"/>
                    </a:lnTo>
                    <a:lnTo>
                      <a:pt x="157" y="26"/>
                    </a:lnTo>
                    <a:lnTo>
                      <a:pt x="157" y="21"/>
                    </a:lnTo>
                    <a:lnTo>
                      <a:pt x="152" y="21"/>
                    </a:lnTo>
                    <a:lnTo>
                      <a:pt x="152" y="21"/>
                    </a:lnTo>
                    <a:lnTo>
                      <a:pt x="152" y="16"/>
                    </a:lnTo>
                    <a:lnTo>
                      <a:pt x="152" y="16"/>
                    </a:lnTo>
                    <a:lnTo>
                      <a:pt x="147" y="16"/>
                    </a:lnTo>
                    <a:lnTo>
                      <a:pt x="147" y="11"/>
                    </a:lnTo>
                    <a:lnTo>
                      <a:pt x="147" y="11"/>
                    </a:lnTo>
                    <a:lnTo>
                      <a:pt x="147" y="11"/>
                    </a:lnTo>
                    <a:lnTo>
                      <a:pt x="147" y="5"/>
                    </a:lnTo>
                    <a:lnTo>
                      <a:pt x="147" y="5"/>
                    </a:lnTo>
                    <a:lnTo>
                      <a:pt x="147" y="5"/>
                    </a:lnTo>
                    <a:lnTo>
                      <a:pt x="147" y="0"/>
                    </a:lnTo>
                    <a:lnTo>
                      <a:pt x="147" y="0"/>
                    </a:lnTo>
                    <a:lnTo>
                      <a:pt x="0" y="41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4" name="Freeform 778">
                <a:extLst>
                  <a:ext uri="{FF2B5EF4-FFF2-40B4-BE49-F238E27FC236}">
                    <a16:creationId xmlns:a16="http://schemas.microsoft.com/office/drawing/2014/main" id="{22F52721-F29B-7EED-A499-B0DFA48701EB}"/>
                  </a:ext>
                </a:extLst>
              </p:cNvPr>
              <p:cNvSpPr>
                <a:spLocks/>
              </p:cNvSpPr>
              <p:nvPr/>
            </p:nvSpPr>
            <p:spPr bwMode="auto">
              <a:xfrm>
                <a:off x="4181" y="2390"/>
                <a:ext cx="106" cy="340"/>
              </a:xfrm>
              <a:custGeom>
                <a:avLst/>
                <a:gdLst>
                  <a:gd name="T0" fmla="*/ 76 w 106"/>
                  <a:gd name="T1" fmla="*/ 10 h 340"/>
                  <a:gd name="T2" fmla="*/ 76 w 106"/>
                  <a:gd name="T3" fmla="*/ 10 h 340"/>
                  <a:gd name="T4" fmla="*/ 76 w 106"/>
                  <a:gd name="T5" fmla="*/ 5 h 340"/>
                  <a:gd name="T6" fmla="*/ 71 w 106"/>
                  <a:gd name="T7" fmla="*/ 5 h 340"/>
                  <a:gd name="T8" fmla="*/ 71 w 106"/>
                  <a:gd name="T9" fmla="*/ 5 h 340"/>
                  <a:gd name="T10" fmla="*/ 66 w 106"/>
                  <a:gd name="T11" fmla="*/ 5 h 340"/>
                  <a:gd name="T12" fmla="*/ 66 w 106"/>
                  <a:gd name="T13" fmla="*/ 5 h 340"/>
                  <a:gd name="T14" fmla="*/ 61 w 106"/>
                  <a:gd name="T15" fmla="*/ 5 h 340"/>
                  <a:gd name="T16" fmla="*/ 56 w 106"/>
                  <a:gd name="T17" fmla="*/ 0 h 340"/>
                  <a:gd name="T18" fmla="*/ 51 w 106"/>
                  <a:gd name="T19" fmla="*/ 0 h 340"/>
                  <a:gd name="T20" fmla="*/ 45 w 106"/>
                  <a:gd name="T21" fmla="*/ 0 h 340"/>
                  <a:gd name="T22" fmla="*/ 40 w 106"/>
                  <a:gd name="T23" fmla="*/ 0 h 340"/>
                  <a:gd name="T24" fmla="*/ 35 w 106"/>
                  <a:gd name="T25" fmla="*/ 5 h 340"/>
                  <a:gd name="T26" fmla="*/ 30 w 106"/>
                  <a:gd name="T27" fmla="*/ 5 h 340"/>
                  <a:gd name="T28" fmla="*/ 25 w 106"/>
                  <a:gd name="T29" fmla="*/ 5 h 340"/>
                  <a:gd name="T30" fmla="*/ 20 w 106"/>
                  <a:gd name="T31" fmla="*/ 5 h 340"/>
                  <a:gd name="T32" fmla="*/ 20 w 106"/>
                  <a:gd name="T33" fmla="*/ 5 h 340"/>
                  <a:gd name="T34" fmla="*/ 15 w 106"/>
                  <a:gd name="T35" fmla="*/ 5 h 340"/>
                  <a:gd name="T36" fmla="*/ 10 w 106"/>
                  <a:gd name="T37" fmla="*/ 10 h 340"/>
                  <a:gd name="T38" fmla="*/ 10 w 106"/>
                  <a:gd name="T39" fmla="*/ 10 h 340"/>
                  <a:gd name="T40" fmla="*/ 5 w 106"/>
                  <a:gd name="T41" fmla="*/ 10 h 340"/>
                  <a:gd name="T42" fmla="*/ 5 w 106"/>
                  <a:gd name="T43" fmla="*/ 15 h 340"/>
                  <a:gd name="T44" fmla="*/ 0 w 106"/>
                  <a:gd name="T45" fmla="*/ 15 h 340"/>
                  <a:gd name="T46" fmla="*/ 0 w 106"/>
                  <a:gd name="T47" fmla="*/ 15 h 340"/>
                  <a:gd name="T48" fmla="*/ 0 w 106"/>
                  <a:gd name="T49" fmla="*/ 20 h 340"/>
                  <a:gd name="T50" fmla="*/ 30 w 106"/>
                  <a:gd name="T51" fmla="*/ 340 h 340"/>
                  <a:gd name="T52" fmla="*/ 30 w 106"/>
                  <a:gd name="T53" fmla="*/ 335 h 340"/>
                  <a:gd name="T54" fmla="*/ 30 w 106"/>
                  <a:gd name="T55" fmla="*/ 335 h 340"/>
                  <a:gd name="T56" fmla="*/ 35 w 106"/>
                  <a:gd name="T57" fmla="*/ 335 h 340"/>
                  <a:gd name="T58" fmla="*/ 35 w 106"/>
                  <a:gd name="T59" fmla="*/ 330 h 340"/>
                  <a:gd name="T60" fmla="*/ 40 w 106"/>
                  <a:gd name="T61" fmla="*/ 330 h 340"/>
                  <a:gd name="T62" fmla="*/ 40 w 106"/>
                  <a:gd name="T63" fmla="*/ 330 h 340"/>
                  <a:gd name="T64" fmla="*/ 45 w 106"/>
                  <a:gd name="T65" fmla="*/ 330 h 340"/>
                  <a:gd name="T66" fmla="*/ 51 w 106"/>
                  <a:gd name="T67" fmla="*/ 325 h 340"/>
                  <a:gd name="T68" fmla="*/ 56 w 106"/>
                  <a:gd name="T69" fmla="*/ 325 h 340"/>
                  <a:gd name="T70" fmla="*/ 61 w 106"/>
                  <a:gd name="T71" fmla="*/ 325 h 340"/>
                  <a:gd name="T72" fmla="*/ 66 w 106"/>
                  <a:gd name="T73" fmla="*/ 325 h 340"/>
                  <a:gd name="T74" fmla="*/ 71 w 106"/>
                  <a:gd name="T75" fmla="*/ 325 h 340"/>
                  <a:gd name="T76" fmla="*/ 76 w 106"/>
                  <a:gd name="T77" fmla="*/ 325 h 340"/>
                  <a:gd name="T78" fmla="*/ 81 w 106"/>
                  <a:gd name="T79" fmla="*/ 325 h 340"/>
                  <a:gd name="T80" fmla="*/ 81 w 106"/>
                  <a:gd name="T81" fmla="*/ 325 h 340"/>
                  <a:gd name="T82" fmla="*/ 86 w 106"/>
                  <a:gd name="T83" fmla="*/ 325 h 340"/>
                  <a:gd name="T84" fmla="*/ 91 w 106"/>
                  <a:gd name="T85" fmla="*/ 325 h 340"/>
                  <a:gd name="T86" fmla="*/ 96 w 106"/>
                  <a:gd name="T87" fmla="*/ 325 h 340"/>
                  <a:gd name="T88" fmla="*/ 96 w 106"/>
                  <a:gd name="T89" fmla="*/ 325 h 340"/>
                  <a:gd name="T90" fmla="*/ 101 w 106"/>
                  <a:gd name="T91" fmla="*/ 325 h 340"/>
                  <a:gd name="T92" fmla="*/ 101 w 106"/>
                  <a:gd name="T93" fmla="*/ 330 h 340"/>
                  <a:gd name="T94" fmla="*/ 106 w 106"/>
                  <a:gd name="T95" fmla="*/ 330 h 340"/>
                  <a:gd name="T96" fmla="*/ 106 w 106"/>
                  <a:gd name="T97" fmla="*/ 330 h 340"/>
                  <a:gd name="T98" fmla="*/ 106 w 106"/>
                  <a:gd name="T99" fmla="*/ 33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340">
                    <a:moveTo>
                      <a:pt x="76" y="10"/>
                    </a:moveTo>
                    <a:lnTo>
                      <a:pt x="76" y="10"/>
                    </a:lnTo>
                    <a:lnTo>
                      <a:pt x="76" y="10"/>
                    </a:lnTo>
                    <a:lnTo>
                      <a:pt x="76" y="10"/>
                    </a:lnTo>
                    <a:lnTo>
                      <a:pt x="76" y="10"/>
                    </a:lnTo>
                    <a:lnTo>
                      <a:pt x="76" y="5"/>
                    </a:lnTo>
                    <a:lnTo>
                      <a:pt x="76" y="5"/>
                    </a:lnTo>
                    <a:lnTo>
                      <a:pt x="71" y="5"/>
                    </a:lnTo>
                    <a:lnTo>
                      <a:pt x="71" y="5"/>
                    </a:lnTo>
                    <a:lnTo>
                      <a:pt x="71" y="5"/>
                    </a:lnTo>
                    <a:lnTo>
                      <a:pt x="71" y="5"/>
                    </a:lnTo>
                    <a:lnTo>
                      <a:pt x="66" y="5"/>
                    </a:lnTo>
                    <a:lnTo>
                      <a:pt x="66" y="5"/>
                    </a:lnTo>
                    <a:lnTo>
                      <a:pt x="66" y="5"/>
                    </a:lnTo>
                    <a:lnTo>
                      <a:pt x="61" y="5"/>
                    </a:lnTo>
                    <a:lnTo>
                      <a:pt x="61" y="5"/>
                    </a:lnTo>
                    <a:lnTo>
                      <a:pt x="56" y="0"/>
                    </a:lnTo>
                    <a:lnTo>
                      <a:pt x="56" y="0"/>
                    </a:lnTo>
                    <a:lnTo>
                      <a:pt x="56" y="0"/>
                    </a:lnTo>
                    <a:lnTo>
                      <a:pt x="51" y="0"/>
                    </a:lnTo>
                    <a:lnTo>
                      <a:pt x="51" y="0"/>
                    </a:lnTo>
                    <a:lnTo>
                      <a:pt x="45" y="0"/>
                    </a:lnTo>
                    <a:lnTo>
                      <a:pt x="45" y="0"/>
                    </a:lnTo>
                    <a:lnTo>
                      <a:pt x="40" y="0"/>
                    </a:lnTo>
                    <a:lnTo>
                      <a:pt x="40" y="0"/>
                    </a:lnTo>
                    <a:lnTo>
                      <a:pt x="35" y="5"/>
                    </a:lnTo>
                    <a:lnTo>
                      <a:pt x="35" y="5"/>
                    </a:lnTo>
                    <a:lnTo>
                      <a:pt x="30" y="5"/>
                    </a:lnTo>
                    <a:lnTo>
                      <a:pt x="30" y="5"/>
                    </a:lnTo>
                    <a:lnTo>
                      <a:pt x="25" y="5"/>
                    </a:lnTo>
                    <a:lnTo>
                      <a:pt x="25" y="5"/>
                    </a:lnTo>
                    <a:lnTo>
                      <a:pt x="20" y="5"/>
                    </a:lnTo>
                    <a:lnTo>
                      <a:pt x="20" y="5"/>
                    </a:lnTo>
                    <a:lnTo>
                      <a:pt x="20" y="5"/>
                    </a:lnTo>
                    <a:lnTo>
                      <a:pt x="15" y="5"/>
                    </a:lnTo>
                    <a:lnTo>
                      <a:pt x="15" y="5"/>
                    </a:lnTo>
                    <a:lnTo>
                      <a:pt x="15" y="10"/>
                    </a:lnTo>
                    <a:lnTo>
                      <a:pt x="10" y="10"/>
                    </a:lnTo>
                    <a:lnTo>
                      <a:pt x="10" y="10"/>
                    </a:lnTo>
                    <a:lnTo>
                      <a:pt x="10" y="10"/>
                    </a:lnTo>
                    <a:lnTo>
                      <a:pt x="5" y="10"/>
                    </a:lnTo>
                    <a:lnTo>
                      <a:pt x="5" y="10"/>
                    </a:lnTo>
                    <a:lnTo>
                      <a:pt x="5" y="10"/>
                    </a:lnTo>
                    <a:lnTo>
                      <a:pt x="5" y="15"/>
                    </a:lnTo>
                    <a:lnTo>
                      <a:pt x="5" y="15"/>
                    </a:lnTo>
                    <a:lnTo>
                      <a:pt x="0" y="15"/>
                    </a:lnTo>
                    <a:lnTo>
                      <a:pt x="0" y="15"/>
                    </a:lnTo>
                    <a:lnTo>
                      <a:pt x="0" y="15"/>
                    </a:lnTo>
                    <a:lnTo>
                      <a:pt x="0" y="15"/>
                    </a:lnTo>
                    <a:lnTo>
                      <a:pt x="0" y="20"/>
                    </a:lnTo>
                    <a:lnTo>
                      <a:pt x="30" y="340"/>
                    </a:lnTo>
                    <a:lnTo>
                      <a:pt x="30" y="340"/>
                    </a:lnTo>
                    <a:lnTo>
                      <a:pt x="30" y="335"/>
                    </a:lnTo>
                    <a:lnTo>
                      <a:pt x="30" y="335"/>
                    </a:lnTo>
                    <a:lnTo>
                      <a:pt x="30" y="335"/>
                    </a:lnTo>
                    <a:lnTo>
                      <a:pt x="30" y="335"/>
                    </a:lnTo>
                    <a:lnTo>
                      <a:pt x="30" y="335"/>
                    </a:lnTo>
                    <a:lnTo>
                      <a:pt x="35" y="335"/>
                    </a:lnTo>
                    <a:lnTo>
                      <a:pt x="35" y="335"/>
                    </a:lnTo>
                    <a:lnTo>
                      <a:pt x="35" y="330"/>
                    </a:lnTo>
                    <a:lnTo>
                      <a:pt x="35" y="330"/>
                    </a:lnTo>
                    <a:lnTo>
                      <a:pt x="40" y="330"/>
                    </a:lnTo>
                    <a:lnTo>
                      <a:pt x="40" y="330"/>
                    </a:lnTo>
                    <a:lnTo>
                      <a:pt x="40" y="330"/>
                    </a:lnTo>
                    <a:lnTo>
                      <a:pt x="45" y="330"/>
                    </a:lnTo>
                    <a:lnTo>
                      <a:pt x="45" y="330"/>
                    </a:lnTo>
                    <a:lnTo>
                      <a:pt x="45" y="330"/>
                    </a:lnTo>
                    <a:lnTo>
                      <a:pt x="51" y="325"/>
                    </a:lnTo>
                    <a:lnTo>
                      <a:pt x="51" y="325"/>
                    </a:lnTo>
                    <a:lnTo>
                      <a:pt x="56" y="325"/>
                    </a:lnTo>
                    <a:lnTo>
                      <a:pt x="56" y="325"/>
                    </a:lnTo>
                    <a:lnTo>
                      <a:pt x="61" y="325"/>
                    </a:lnTo>
                    <a:lnTo>
                      <a:pt x="61" y="325"/>
                    </a:lnTo>
                    <a:lnTo>
                      <a:pt x="66" y="325"/>
                    </a:lnTo>
                    <a:lnTo>
                      <a:pt x="66" y="325"/>
                    </a:lnTo>
                    <a:lnTo>
                      <a:pt x="71" y="325"/>
                    </a:lnTo>
                    <a:lnTo>
                      <a:pt x="71" y="325"/>
                    </a:lnTo>
                    <a:lnTo>
                      <a:pt x="76" y="325"/>
                    </a:lnTo>
                    <a:lnTo>
                      <a:pt x="76" y="325"/>
                    </a:lnTo>
                    <a:lnTo>
                      <a:pt x="81" y="325"/>
                    </a:lnTo>
                    <a:lnTo>
                      <a:pt x="81" y="325"/>
                    </a:lnTo>
                    <a:lnTo>
                      <a:pt x="81" y="325"/>
                    </a:lnTo>
                    <a:lnTo>
                      <a:pt x="86" y="325"/>
                    </a:lnTo>
                    <a:lnTo>
                      <a:pt x="86" y="325"/>
                    </a:lnTo>
                    <a:lnTo>
                      <a:pt x="91" y="325"/>
                    </a:lnTo>
                    <a:lnTo>
                      <a:pt x="91" y="325"/>
                    </a:lnTo>
                    <a:lnTo>
                      <a:pt x="91" y="325"/>
                    </a:lnTo>
                    <a:lnTo>
                      <a:pt x="96" y="325"/>
                    </a:lnTo>
                    <a:lnTo>
                      <a:pt x="96" y="325"/>
                    </a:lnTo>
                    <a:lnTo>
                      <a:pt x="96" y="325"/>
                    </a:lnTo>
                    <a:lnTo>
                      <a:pt x="101" y="325"/>
                    </a:lnTo>
                    <a:lnTo>
                      <a:pt x="101" y="325"/>
                    </a:lnTo>
                    <a:lnTo>
                      <a:pt x="101" y="330"/>
                    </a:lnTo>
                    <a:lnTo>
                      <a:pt x="101" y="330"/>
                    </a:lnTo>
                    <a:lnTo>
                      <a:pt x="106" y="330"/>
                    </a:lnTo>
                    <a:lnTo>
                      <a:pt x="106" y="330"/>
                    </a:lnTo>
                    <a:lnTo>
                      <a:pt x="106" y="330"/>
                    </a:lnTo>
                    <a:lnTo>
                      <a:pt x="106" y="330"/>
                    </a:lnTo>
                    <a:lnTo>
                      <a:pt x="106" y="330"/>
                    </a:lnTo>
                    <a:lnTo>
                      <a:pt x="106" y="330"/>
                    </a:lnTo>
                    <a:lnTo>
                      <a:pt x="76"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5" name="Oval 144">
                <a:extLst>
                  <a:ext uri="{FF2B5EF4-FFF2-40B4-BE49-F238E27FC236}">
                    <a16:creationId xmlns:a16="http://schemas.microsoft.com/office/drawing/2014/main" id="{8BCA7614-D831-B85B-A96D-8E1FAA6A322D}"/>
                  </a:ext>
                </a:extLst>
              </p:cNvPr>
              <p:cNvSpPr>
                <a:spLocks noChangeArrowheads="1"/>
              </p:cNvSpPr>
              <p:nvPr/>
            </p:nvSpPr>
            <p:spPr bwMode="auto">
              <a:xfrm>
                <a:off x="6373" y="1720"/>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46" name="Freeform 780">
                <a:extLst>
                  <a:ext uri="{FF2B5EF4-FFF2-40B4-BE49-F238E27FC236}">
                    <a16:creationId xmlns:a16="http://schemas.microsoft.com/office/drawing/2014/main" id="{77A2FF84-FFF2-92B8-B7FB-4C946E5654E4}"/>
                  </a:ext>
                </a:extLst>
              </p:cNvPr>
              <p:cNvSpPr>
                <a:spLocks/>
              </p:cNvSpPr>
              <p:nvPr/>
            </p:nvSpPr>
            <p:spPr bwMode="auto">
              <a:xfrm>
                <a:off x="6388" y="1614"/>
                <a:ext cx="137" cy="218"/>
              </a:xfrm>
              <a:custGeom>
                <a:avLst/>
                <a:gdLst>
                  <a:gd name="T0" fmla="*/ 61 w 137"/>
                  <a:gd name="T1" fmla="*/ 198 h 218"/>
                  <a:gd name="T2" fmla="*/ 66 w 137"/>
                  <a:gd name="T3" fmla="*/ 203 h 218"/>
                  <a:gd name="T4" fmla="*/ 66 w 137"/>
                  <a:gd name="T5" fmla="*/ 203 h 218"/>
                  <a:gd name="T6" fmla="*/ 71 w 137"/>
                  <a:gd name="T7" fmla="*/ 208 h 218"/>
                  <a:gd name="T8" fmla="*/ 71 w 137"/>
                  <a:gd name="T9" fmla="*/ 213 h 218"/>
                  <a:gd name="T10" fmla="*/ 76 w 137"/>
                  <a:gd name="T11" fmla="*/ 213 h 218"/>
                  <a:gd name="T12" fmla="*/ 81 w 137"/>
                  <a:gd name="T13" fmla="*/ 213 h 218"/>
                  <a:gd name="T14" fmla="*/ 86 w 137"/>
                  <a:gd name="T15" fmla="*/ 218 h 218"/>
                  <a:gd name="T16" fmla="*/ 91 w 137"/>
                  <a:gd name="T17" fmla="*/ 218 h 218"/>
                  <a:gd name="T18" fmla="*/ 96 w 137"/>
                  <a:gd name="T19" fmla="*/ 218 h 218"/>
                  <a:gd name="T20" fmla="*/ 101 w 137"/>
                  <a:gd name="T21" fmla="*/ 218 h 218"/>
                  <a:gd name="T22" fmla="*/ 106 w 137"/>
                  <a:gd name="T23" fmla="*/ 213 h 218"/>
                  <a:gd name="T24" fmla="*/ 112 w 137"/>
                  <a:gd name="T25" fmla="*/ 213 h 218"/>
                  <a:gd name="T26" fmla="*/ 117 w 137"/>
                  <a:gd name="T27" fmla="*/ 213 h 218"/>
                  <a:gd name="T28" fmla="*/ 122 w 137"/>
                  <a:gd name="T29" fmla="*/ 208 h 218"/>
                  <a:gd name="T30" fmla="*/ 122 w 137"/>
                  <a:gd name="T31" fmla="*/ 208 h 218"/>
                  <a:gd name="T32" fmla="*/ 127 w 137"/>
                  <a:gd name="T33" fmla="*/ 203 h 218"/>
                  <a:gd name="T34" fmla="*/ 132 w 137"/>
                  <a:gd name="T35" fmla="*/ 198 h 218"/>
                  <a:gd name="T36" fmla="*/ 132 w 137"/>
                  <a:gd name="T37" fmla="*/ 193 h 218"/>
                  <a:gd name="T38" fmla="*/ 137 w 137"/>
                  <a:gd name="T39" fmla="*/ 193 h 218"/>
                  <a:gd name="T40" fmla="*/ 137 w 137"/>
                  <a:gd name="T41" fmla="*/ 188 h 218"/>
                  <a:gd name="T42" fmla="*/ 137 w 137"/>
                  <a:gd name="T43" fmla="*/ 182 h 218"/>
                  <a:gd name="T44" fmla="*/ 137 w 137"/>
                  <a:gd name="T45" fmla="*/ 177 h 218"/>
                  <a:gd name="T46" fmla="*/ 137 w 137"/>
                  <a:gd name="T47" fmla="*/ 172 h 218"/>
                  <a:gd name="T48" fmla="*/ 137 w 137"/>
                  <a:gd name="T49" fmla="*/ 167 h 218"/>
                  <a:gd name="T50" fmla="*/ 76 w 137"/>
                  <a:gd name="T51" fmla="*/ 5 h 218"/>
                  <a:gd name="T52" fmla="*/ 76 w 137"/>
                  <a:gd name="T53" fmla="*/ 10 h 218"/>
                  <a:gd name="T54" fmla="*/ 76 w 137"/>
                  <a:gd name="T55" fmla="*/ 10 h 218"/>
                  <a:gd name="T56" fmla="*/ 76 w 137"/>
                  <a:gd name="T57" fmla="*/ 15 h 218"/>
                  <a:gd name="T58" fmla="*/ 76 w 137"/>
                  <a:gd name="T59" fmla="*/ 20 h 218"/>
                  <a:gd name="T60" fmla="*/ 71 w 137"/>
                  <a:gd name="T61" fmla="*/ 25 h 218"/>
                  <a:gd name="T62" fmla="*/ 71 w 137"/>
                  <a:gd name="T63" fmla="*/ 30 h 218"/>
                  <a:gd name="T64" fmla="*/ 66 w 137"/>
                  <a:gd name="T65" fmla="*/ 30 h 218"/>
                  <a:gd name="T66" fmla="*/ 66 w 137"/>
                  <a:gd name="T67" fmla="*/ 35 h 218"/>
                  <a:gd name="T68" fmla="*/ 61 w 137"/>
                  <a:gd name="T69" fmla="*/ 40 h 218"/>
                  <a:gd name="T70" fmla="*/ 56 w 137"/>
                  <a:gd name="T71" fmla="*/ 40 h 218"/>
                  <a:gd name="T72" fmla="*/ 51 w 137"/>
                  <a:gd name="T73" fmla="*/ 45 h 218"/>
                  <a:gd name="T74" fmla="*/ 46 w 137"/>
                  <a:gd name="T75" fmla="*/ 45 h 218"/>
                  <a:gd name="T76" fmla="*/ 40 w 137"/>
                  <a:gd name="T77" fmla="*/ 45 h 218"/>
                  <a:gd name="T78" fmla="*/ 35 w 137"/>
                  <a:gd name="T79" fmla="*/ 51 h 218"/>
                  <a:gd name="T80" fmla="*/ 30 w 137"/>
                  <a:gd name="T81" fmla="*/ 51 h 218"/>
                  <a:gd name="T82" fmla="*/ 25 w 137"/>
                  <a:gd name="T83" fmla="*/ 51 h 218"/>
                  <a:gd name="T84" fmla="*/ 20 w 137"/>
                  <a:gd name="T85" fmla="*/ 45 h 218"/>
                  <a:gd name="T86" fmla="*/ 20 w 137"/>
                  <a:gd name="T87" fmla="*/ 45 h 218"/>
                  <a:gd name="T88" fmla="*/ 15 w 137"/>
                  <a:gd name="T89" fmla="*/ 45 h 218"/>
                  <a:gd name="T90" fmla="*/ 10 w 137"/>
                  <a:gd name="T91" fmla="*/ 40 h 218"/>
                  <a:gd name="T92" fmla="*/ 5 w 137"/>
                  <a:gd name="T93" fmla="*/ 40 h 218"/>
                  <a:gd name="T94" fmla="*/ 5 w 137"/>
                  <a:gd name="T95" fmla="*/ 35 h 218"/>
                  <a:gd name="T96" fmla="*/ 0 w 137"/>
                  <a:gd name="T97" fmla="*/ 30 h 218"/>
                  <a:gd name="T98" fmla="*/ 0 w 137"/>
                  <a:gd name="T99" fmla="*/ 3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218">
                    <a:moveTo>
                      <a:pt x="61" y="198"/>
                    </a:moveTo>
                    <a:lnTo>
                      <a:pt x="61" y="198"/>
                    </a:lnTo>
                    <a:lnTo>
                      <a:pt x="61" y="198"/>
                    </a:lnTo>
                    <a:lnTo>
                      <a:pt x="66" y="203"/>
                    </a:lnTo>
                    <a:lnTo>
                      <a:pt x="66" y="203"/>
                    </a:lnTo>
                    <a:lnTo>
                      <a:pt x="66" y="203"/>
                    </a:lnTo>
                    <a:lnTo>
                      <a:pt x="66" y="208"/>
                    </a:lnTo>
                    <a:lnTo>
                      <a:pt x="71" y="208"/>
                    </a:lnTo>
                    <a:lnTo>
                      <a:pt x="71" y="208"/>
                    </a:lnTo>
                    <a:lnTo>
                      <a:pt x="71" y="213"/>
                    </a:lnTo>
                    <a:lnTo>
                      <a:pt x="76" y="213"/>
                    </a:lnTo>
                    <a:lnTo>
                      <a:pt x="76" y="213"/>
                    </a:lnTo>
                    <a:lnTo>
                      <a:pt x="81" y="213"/>
                    </a:lnTo>
                    <a:lnTo>
                      <a:pt x="81" y="213"/>
                    </a:lnTo>
                    <a:lnTo>
                      <a:pt x="86" y="213"/>
                    </a:lnTo>
                    <a:lnTo>
                      <a:pt x="86" y="218"/>
                    </a:lnTo>
                    <a:lnTo>
                      <a:pt x="91" y="218"/>
                    </a:lnTo>
                    <a:lnTo>
                      <a:pt x="91" y="218"/>
                    </a:lnTo>
                    <a:lnTo>
                      <a:pt x="91" y="218"/>
                    </a:lnTo>
                    <a:lnTo>
                      <a:pt x="96" y="218"/>
                    </a:lnTo>
                    <a:lnTo>
                      <a:pt x="96" y="218"/>
                    </a:lnTo>
                    <a:lnTo>
                      <a:pt x="101" y="218"/>
                    </a:lnTo>
                    <a:lnTo>
                      <a:pt x="101" y="213"/>
                    </a:lnTo>
                    <a:lnTo>
                      <a:pt x="106" y="213"/>
                    </a:lnTo>
                    <a:lnTo>
                      <a:pt x="106" y="213"/>
                    </a:lnTo>
                    <a:lnTo>
                      <a:pt x="112" y="213"/>
                    </a:lnTo>
                    <a:lnTo>
                      <a:pt x="112" y="213"/>
                    </a:lnTo>
                    <a:lnTo>
                      <a:pt x="117" y="213"/>
                    </a:lnTo>
                    <a:lnTo>
                      <a:pt x="117" y="208"/>
                    </a:lnTo>
                    <a:lnTo>
                      <a:pt x="122" y="208"/>
                    </a:lnTo>
                    <a:lnTo>
                      <a:pt x="122" y="208"/>
                    </a:lnTo>
                    <a:lnTo>
                      <a:pt x="122" y="208"/>
                    </a:lnTo>
                    <a:lnTo>
                      <a:pt x="127" y="203"/>
                    </a:lnTo>
                    <a:lnTo>
                      <a:pt x="127" y="203"/>
                    </a:lnTo>
                    <a:lnTo>
                      <a:pt x="127" y="198"/>
                    </a:lnTo>
                    <a:lnTo>
                      <a:pt x="132" y="198"/>
                    </a:lnTo>
                    <a:lnTo>
                      <a:pt x="132" y="198"/>
                    </a:lnTo>
                    <a:lnTo>
                      <a:pt x="132" y="193"/>
                    </a:lnTo>
                    <a:lnTo>
                      <a:pt x="132" y="193"/>
                    </a:lnTo>
                    <a:lnTo>
                      <a:pt x="137" y="193"/>
                    </a:lnTo>
                    <a:lnTo>
                      <a:pt x="137" y="188"/>
                    </a:lnTo>
                    <a:lnTo>
                      <a:pt x="137" y="188"/>
                    </a:lnTo>
                    <a:lnTo>
                      <a:pt x="137" y="182"/>
                    </a:lnTo>
                    <a:lnTo>
                      <a:pt x="137" y="182"/>
                    </a:lnTo>
                    <a:lnTo>
                      <a:pt x="137" y="177"/>
                    </a:lnTo>
                    <a:lnTo>
                      <a:pt x="137" y="177"/>
                    </a:lnTo>
                    <a:lnTo>
                      <a:pt x="137" y="177"/>
                    </a:lnTo>
                    <a:lnTo>
                      <a:pt x="137" y="172"/>
                    </a:lnTo>
                    <a:lnTo>
                      <a:pt x="137" y="172"/>
                    </a:lnTo>
                    <a:lnTo>
                      <a:pt x="137" y="167"/>
                    </a:lnTo>
                    <a:lnTo>
                      <a:pt x="76" y="0"/>
                    </a:lnTo>
                    <a:lnTo>
                      <a:pt x="76" y="5"/>
                    </a:lnTo>
                    <a:lnTo>
                      <a:pt x="76" y="5"/>
                    </a:lnTo>
                    <a:lnTo>
                      <a:pt x="76" y="10"/>
                    </a:lnTo>
                    <a:lnTo>
                      <a:pt x="76" y="10"/>
                    </a:lnTo>
                    <a:lnTo>
                      <a:pt x="76" y="10"/>
                    </a:lnTo>
                    <a:lnTo>
                      <a:pt x="76" y="15"/>
                    </a:lnTo>
                    <a:lnTo>
                      <a:pt x="76" y="15"/>
                    </a:lnTo>
                    <a:lnTo>
                      <a:pt x="76" y="20"/>
                    </a:lnTo>
                    <a:lnTo>
                      <a:pt x="76" y="20"/>
                    </a:lnTo>
                    <a:lnTo>
                      <a:pt x="76" y="25"/>
                    </a:lnTo>
                    <a:lnTo>
                      <a:pt x="71" y="25"/>
                    </a:lnTo>
                    <a:lnTo>
                      <a:pt x="71" y="25"/>
                    </a:lnTo>
                    <a:lnTo>
                      <a:pt x="71" y="30"/>
                    </a:lnTo>
                    <a:lnTo>
                      <a:pt x="71" y="30"/>
                    </a:lnTo>
                    <a:lnTo>
                      <a:pt x="66" y="30"/>
                    </a:lnTo>
                    <a:lnTo>
                      <a:pt x="66" y="35"/>
                    </a:lnTo>
                    <a:lnTo>
                      <a:pt x="66" y="35"/>
                    </a:lnTo>
                    <a:lnTo>
                      <a:pt x="61" y="40"/>
                    </a:lnTo>
                    <a:lnTo>
                      <a:pt x="61" y="40"/>
                    </a:lnTo>
                    <a:lnTo>
                      <a:pt x="61" y="40"/>
                    </a:lnTo>
                    <a:lnTo>
                      <a:pt x="56" y="40"/>
                    </a:lnTo>
                    <a:lnTo>
                      <a:pt x="56" y="45"/>
                    </a:lnTo>
                    <a:lnTo>
                      <a:pt x="51" y="45"/>
                    </a:lnTo>
                    <a:lnTo>
                      <a:pt x="51" y="45"/>
                    </a:lnTo>
                    <a:lnTo>
                      <a:pt x="46" y="45"/>
                    </a:lnTo>
                    <a:lnTo>
                      <a:pt x="46" y="45"/>
                    </a:lnTo>
                    <a:lnTo>
                      <a:pt x="40" y="45"/>
                    </a:lnTo>
                    <a:lnTo>
                      <a:pt x="40" y="51"/>
                    </a:lnTo>
                    <a:lnTo>
                      <a:pt x="35" y="51"/>
                    </a:lnTo>
                    <a:lnTo>
                      <a:pt x="35" y="51"/>
                    </a:lnTo>
                    <a:lnTo>
                      <a:pt x="30" y="51"/>
                    </a:lnTo>
                    <a:lnTo>
                      <a:pt x="30" y="51"/>
                    </a:lnTo>
                    <a:lnTo>
                      <a:pt x="25" y="51"/>
                    </a:lnTo>
                    <a:lnTo>
                      <a:pt x="25" y="51"/>
                    </a:lnTo>
                    <a:lnTo>
                      <a:pt x="20" y="45"/>
                    </a:lnTo>
                    <a:lnTo>
                      <a:pt x="20" y="45"/>
                    </a:lnTo>
                    <a:lnTo>
                      <a:pt x="20" y="45"/>
                    </a:lnTo>
                    <a:lnTo>
                      <a:pt x="15" y="45"/>
                    </a:lnTo>
                    <a:lnTo>
                      <a:pt x="15" y="45"/>
                    </a:lnTo>
                    <a:lnTo>
                      <a:pt x="10" y="45"/>
                    </a:lnTo>
                    <a:lnTo>
                      <a:pt x="10" y="40"/>
                    </a:lnTo>
                    <a:lnTo>
                      <a:pt x="10" y="40"/>
                    </a:lnTo>
                    <a:lnTo>
                      <a:pt x="5" y="40"/>
                    </a:lnTo>
                    <a:lnTo>
                      <a:pt x="5" y="35"/>
                    </a:lnTo>
                    <a:lnTo>
                      <a:pt x="5" y="35"/>
                    </a:lnTo>
                    <a:lnTo>
                      <a:pt x="0" y="35"/>
                    </a:lnTo>
                    <a:lnTo>
                      <a:pt x="0" y="30"/>
                    </a:lnTo>
                    <a:lnTo>
                      <a:pt x="0" y="30"/>
                    </a:lnTo>
                    <a:lnTo>
                      <a:pt x="0" y="30"/>
                    </a:lnTo>
                    <a:lnTo>
                      <a:pt x="61" y="19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7" name="Oval 146">
                <a:extLst>
                  <a:ext uri="{FF2B5EF4-FFF2-40B4-BE49-F238E27FC236}">
                    <a16:creationId xmlns:a16="http://schemas.microsoft.com/office/drawing/2014/main" id="{6FBE2EB1-0975-AAD4-B329-C31BDA85EF49}"/>
                  </a:ext>
                </a:extLst>
              </p:cNvPr>
              <p:cNvSpPr>
                <a:spLocks noChangeArrowheads="1"/>
              </p:cNvSpPr>
              <p:nvPr/>
            </p:nvSpPr>
            <p:spPr bwMode="auto">
              <a:xfrm>
                <a:off x="2694" y="736"/>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48" name="Freeform 782">
                <a:extLst>
                  <a:ext uri="{FF2B5EF4-FFF2-40B4-BE49-F238E27FC236}">
                    <a16:creationId xmlns:a16="http://schemas.microsoft.com/office/drawing/2014/main" id="{F7C71482-598A-DC2C-61E7-5271DC871A7E}"/>
                  </a:ext>
                </a:extLst>
              </p:cNvPr>
              <p:cNvSpPr>
                <a:spLocks/>
              </p:cNvSpPr>
              <p:nvPr/>
            </p:nvSpPr>
            <p:spPr bwMode="auto">
              <a:xfrm>
                <a:off x="2583" y="893"/>
                <a:ext cx="218" cy="208"/>
              </a:xfrm>
              <a:custGeom>
                <a:avLst/>
                <a:gdLst>
                  <a:gd name="T0" fmla="*/ 213 w 218"/>
                  <a:gd name="T1" fmla="*/ 61 h 208"/>
                  <a:gd name="T2" fmla="*/ 218 w 218"/>
                  <a:gd name="T3" fmla="*/ 61 h 208"/>
                  <a:gd name="T4" fmla="*/ 218 w 218"/>
                  <a:gd name="T5" fmla="*/ 56 h 208"/>
                  <a:gd name="T6" fmla="*/ 218 w 218"/>
                  <a:gd name="T7" fmla="*/ 51 h 208"/>
                  <a:gd name="T8" fmla="*/ 218 w 218"/>
                  <a:gd name="T9" fmla="*/ 46 h 208"/>
                  <a:gd name="T10" fmla="*/ 218 w 218"/>
                  <a:gd name="T11" fmla="*/ 46 h 208"/>
                  <a:gd name="T12" fmla="*/ 218 w 218"/>
                  <a:gd name="T13" fmla="*/ 41 h 208"/>
                  <a:gd name="T14" fmla="*/ 218 w 218"/>
                  <a:gd name="T15" fmla="*/ 36 h 208"/>
                  <a:gd name="T16" fmla="*/ 218 w 218"/>
                  <a:gd name="T17" fmla="*/ 31 h 208"/>
                  <a:gd name="T18" fmla="*/ 218 w 218"/>
                  <a:gd name="T19" fmla="*/ 26 h 208"/>
                  <a:gd name="T20" fmla="*/ 213 w 218"/>
                  <a:gd name="T21" fmla="*/ 20 h 208"/>
                  <a:gd name="T22" fmla="*/ 213 w 218"/>
                  <a:gd name="T23" fmla="*/ 20 h 208"/>
                  <a:gd name="T24" fmla="*/ 208 w 218"/>
                  <a:gd name="T25" fmla="*/ 15 h 208"/>
                  <a:gd name="T26" fmla="*/ 203 w 218"/>
                  <a:gd name="T27" fmla="*/ 10 h 208"/>
                  <a:gd name="T28" fmla="*/ 197 w 218"/>
                  <a:gd name="T29" fmla="*/ 5 h 208"/>
                  <a:gd name="T30" fmla="*/ 197 w 218"/>
                  <a:gd name="T31" fmla="*/ 5 h 208"/>
                  <a:gd name="T32" fmla="*/ 192 w 218"/>
                  <a:gd name="T33" fmla="*/ 5 h 208"/>
                  <a:gd name="T34" fmla="*/ 187 w 218"/>
                  <a:gd name="T35" fmla="*/ 0 h 208"/>
                  <a:gd name="T36" fmla="*/ 182 w 218"/>
                  <a:gd name="T37" fmla="*/ 0 h 208"/>
                  <a:gd name="T38" fmla="*/ 177 w 218"/>
                  <a:gd name="T39" fmla="*/ 0 h 208"/>
                  <a:gd name="T40" fmla="*/ 172 w 218"/>
                  <a:gd name="T41" fmla="*/ 0 h 208"/>
                  <a:gd name="T42" fmla="*/ 172 w 218"/>
                  <a:gd name="T43" fmla="*/ 0 h 208"/>
                  <a:gd name="T44" fmla="*/ 167 w 218"/>
                  <a:gd name="T45" fmla="*/ 0 h 208"/>
                  <a:gd name="T46" fmla="*/ 162 w 218"/>
                  <a:gd name="T47" fmla="*/ 5 h 208"/>
                  <a:gd name="T48" fmla="*/ 162 w 218"/>
                  <a:gd name="T49" fmla="*/ 5 h 208"/>
                  <a:gd name="T50" fmla="*/ 5 w 218"/>
                  <a:gd name="T51" fmla="*/ 147 h 208"/>
                  <a:gd name="T52" fmla="*/ 5 w 218"/>
                  <a:gd name="T53" fmla="*/ 147 h 208"/>
                  <a:gd name="T54" fmla="*/ 10 w 218"/>
                  <a:gd name="T55" fmla="*/ 142 h 208"/>
                  <a:gd name="T56" fmla="*/ 15 w 218"/>
                  <a:gd name="T57" fmla="*/ 142 h 208"/>
                  <a:gd name="T58" fmla="*/ 20 w 218"/>
                  <a:gd name="T59" fmla="*/ 142 h 208"/>
                  <a:gd name="T60" fmla="*/ 20 w 218"/>
                  <a:gd name="T61" fmla="*/ 142 h 208"/>
                  <a:gd name="T62" fmla="*/ 25 w 218"/>
                  <a:gd name="T63" fmla="*/ 142 h 208"/>
                  <a:gd name="T64" fmla="*/ 30 w 218"/>
                  <a:gd name="T65" fmla="*/ 142 h 208"/>
                  <a:gd name="T66" fmla="*/ 35 w 218"/>
                  <a:gd name="T67" fmla="*/ 147 h 208"/>
                  <a:gd name="T68" fmla="*/ 40 w 218"/>
                  <a:gd name="T69" fmla="*/ 147 h 208"/>
                  <a:gd name="T70" fmla="*/ 45 w 218"/>
                  <a:gd name="T71" fmla="*/ 152 h 208"/>
                  <a:gd name="T72" fmla="*/ 45 w 218"/>
                  <a:gd name="T73" fmla="*/ 157 h 208"/>
                  <a:gd name="T74" fmla="*/ 50 w 218"/>
                  <a:gd name="T75" fmla="*/ 157 h 208"/>
                  <a:gd name="T76" fmla="*/ 55 w 218"/>
                  <a:gd name="T77" fmla="*/ 163 h 208"/>
                  <a:gd name="T78" fmla="*/ 55 w 218"/>
                  <a:gd name="T79" fmla="*/ 168 h 208"/>
                  <a:gd name="T80" fmla="*/ 60 w 218"/>
                  <a:gd name="T81" fmla="*/ 173 h 208"/>
                  <a:gd name="T82" fmla="*/ 60 w 218"/>
                  <a:gd name="T83" fmla="*/ 178 h 208"/>
                  <a:gd name="T84" fmla="*/ 60 w 218"/>
                  <a:gd name="T85" fmla="*/ 178 h 208"/>
                  <a:gd name="T86" fmla="*/ 60 w 218"/>
                  <a:gd name="T87" fmla="*/ 183 h 208"/>
                  <a:gd name="T88" fmla="*/ 60 w 218"/>
                  <a:gd name="T89" fmla="*/ 188 h 208"/>
                  <a:gd name="T90" fmla="*/ 60 w 218"/>
                  <a:gd name="T91" fmla="*/ 193 h 208"/>
                  <a:gd name="T92" fmla="*/ 60 w 218"/>
                  <a:gd name="T93" fmla="*/ 198 h 208"/>
                  <a:gd name="T94" fmla="*/ 60 w 218"/>
                  <a:gd name="T95" fmla="*/ 203 h 208"/>
                  <a:gd name="T96" fmla="*/ 55 w 218"/>
                  <a:gd name="T97" fmla="*/ 203 h 208"/>
                  <a:gd name="T98" fmla="*/ 55 w 218"/>
                  <a:gd name="T99"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8" h="208">
                    <a:moveTo>
                      <a:pt x="213" y="66"/>
                    </a:moveTo>
                    <a:lnTo>
                      <a:pt x="213" y="61"/>
                    </a:lnTo>
                    <a:lnTo>
                      <a:pt x="213" y="61"/>
                    </a:lnTo>
                    <a:lnTo>
                      <a:pt x="218" y="61"/>
                    </a:lnTo>
                    <a:lnTo>
                      <a:pt x="218" y="56"/>
                    </a:lnTo>
                    <a:lnTo>
                      <a:pt x="218" y="56"/>
                    </a:lnTo>
                    <a:lnTo>
                      <a:pt x="218" y="56"/>
                    </a:lnTo>
                    <a:lnTo>
                      <a:pt x="218" y="51"/>
                    </a:lnTo>
                    <a:lnTo>
                      <a:pt x="218" y="51"/>
                    </a:lnTo>
                    <a:lnTo>
                      <a:pt x="218" y="46"/>
                    </a:lnTo>
                    <a:lnTo>
                      <a:pt x="218" y="46"/>
                    </a:lnTo>
                    <a:lnTo>
                      <a:pt x="218" y="46"/>
                    </a:lnTo>
                    <a:lnTo>
                      <a:pt x="218" y="41"/>
                    </a:lnTo>
                    <a:lnTo>
                      <a:pt x="218" y="41"/>
                    </a:lnTo>
                    <a:lnTo>
                      <a:pt x="218" y="36"/>
                    </a:lnTo>
                    <a:lnTo>
                      <a:pt x="218" y="36"/>
                    </a:lnTo>
                    <a:lnTo>
                      <a:pt x="218" y="31"/>
                    </a:lnTo>
                    <a:lnTo>
                      <a:pt x="218" y="31"/>
                    </a:lnTo>
                    <a:lnTo>
                      <a:pt x="218" y="31"/>
                    </a:lnTo>
                    <a:lnTo>
                      <a:pt x="218" y="26"/>
                    </a:lnTo>
                    <a:lnTo>
                      <a:pt x="213" y="26"/>
                    </a:lnTo>
                    <a:lnTo>
                      <a:pt x="213" y="20"/>
                    </a:lnTo>
                    <a:lnTo>
                      <a:pt x="213" y="20"/>
                    </a:lnTo>
                    <a:lnTo>
                      <a:pt x="213" y="20"/>
                    </a:lnTo>
                    <a:lnTo>
                      <a:pt x="208" y="15"/>
                    </a:lnTo>
                    <a:lnTo>
                      <a:pt x="208" y="15"/>
                    </a:lnTo>
                    <a:lnTo>
                      <a:pt x="208" y="10"/>
                    </a:lnTo>
                    <a:lnTo>
                      <a:pt x="203" y="10"/>
                    </a:lnTo>
                    <a:lnTo>
                      <a:pt x="203" y="10"/>
                    </a:lnTo>
                    <a:lnTo>
                      <a:pt x="197" y="5"/>
                    </a:lnTo>
                    <a:lnTo>
                      <a:pt x="197" y="5"/>
                    </a:lnTo>
                    <a:lnTo>
                      <a:pt x="197" y="5"/>
                    </a:lnTo>
                    <a:lnTo>
                      <a:pt x="192" y="5"/>
                    </a:lnTo>
                    <a:lnTo>
                      <a:pt x="192" y="5"/>
                    </a:lnTo>
                    <a:lnTo>
                      <a:pt x="187" y="0"/>
                    </a:lnTo>
                    <a:lnTo>
                      <a:pt x="187" y="0"/>
                    </a:lnTo>
                    <a:lnTo>
                      <a:pt x="187" y="0"/>
                    </a:lnTo>
                    <a:lnTo>
                      <a:pt x="182" y="0"/>
                    </a:lnTo>
                    <a:lnTo>
                      <a:pt x="182" y="0"/>
                    </a:lnTo>
                    <a:lnTo>
                      <a:pt x="177" y="0"/>
                    </a:lnTo>
                    <a:lnTo>
                      <a:pt x="177" y="0"/>
                    </a:lnTo>
                    <a:lnTo>
                      <a:pt x="172" y="0"/>
                    </a:lnTo>
                    <a:lnTo>
                      <a:pt x="172" y="0"/>
                    </a:lnTo>
                    <a:lnTo>
                      <a:pt x="172" y="0"/>
                    </a:lnTo>
                    <a:lnTo>
                      <a:pt x="167" y="0"/>
                    </a:lnTo>
                    <a:lnTo>
                      <a:pt x="167" y="0"/>
                    </a:lnTo>
                    <a:lnTo>
                      <a:pt x="167" y="5"/>
                    </a:lnTo>
                    <a:lnTo>
                      <a:pt x="162" y="5"/>
                    </a:lnTo>
                    <a:lnTo>
                      <a:pt x="162" y="5"/>
                    </a:lnTo>
                    <a:lnTo>
                      <a:pt x="162" y="5"/>
                    </a:lnTo>
                    <a:lnTo>
                      <a:pt x="0" y="147"/>
                    </a:lnTo>
                    <a:lnTo>
                      <a:pt x="5" y="147"/>
                    </a:lnTo>
                    <a:lnTo>
                      <a:pt x="5" y="147"/>
                    </a:lnTo>
                    <a:lnTo>
                      <a:pt x="5" y="147"/>
                    </a:lnTo>
                    <a:lnTo>
                      <a:pt x="10" y="142"/>
                    </a:lnTo>
                    <a:lnTo>
                      <a:pt x="10" y="142"/>
                    </a:lnTo>
                    <a:lnTo>
                      <a:pt x="10" y="142"/>
                    </a:lnTo>
                    <a:lnTo>
                      <a:pt x="15" y="142"/>
                    </a:lnTo>
                    <a:lnTo>
                      <a:pt x="15" y="142"/>
                    </a:lnTo>
                    <a:lnTo>
                      <a:pt x="20" y="142"/>
                    </a:lnTo>
                    <a:lnTo>
                      <a:pt x="20" y="142"/>
                    </a:lnTo>
                    <a:lnTo>
                      <a:pt x="20" y="142"/>
                    </a:lnTo>
                    <a:lnTo>
                      <a:pt x="25" y="142"/>
                    </a:lnTo>
                    <a:lnTo>
                      <a:pt x="25" y="142"/>
                    </a:lnTo>
                    <a:lnTo>
                      <a:pt x="30" y="142"/>
                    </a:lnTo>
                    <a:lnTo>
                      <a:pt x="30" y="142"/>
                    </a:lnTo>
                    <a:lnTo>
                      <a:pt x="35" y="147"/>
                    </a:lnTo>
                    <a:lnTo>
                      <a:pt x="35" y="147"/>
                    </a:lnTo>
                    <a:lnTo>
                      <a:pt x="35" y="147"/>
                    </a:lnTo>
                    <a:lnTo>
                      <a:pt x="40" y="147"/>
                    </a:lnTo>
                    <a:lnTo>
                      <a:pt x="40" y="152"/>
                    </a:lnTo>
                    <a:lnTo>
                      <a:pt x="45" y="152"/>
                    </a:lnTo>
                    <a:lnTo>
                      <a:pt x="45" y="152"/>
                    </a:lnTo>
                    <a:lnTo>
                      <a:pt x="45" y="157"/>
                    </a:lnTo>
                    <a:lnTo>
                      <a:pt x="50" y="157"/>
                    </a:lnTo>
                    <a:lnTo>
                      <a:pt x="50" y="157"/>
                    </a:lnTo>
                    <a:lnTo>
                      <a:pt x="50" y="163"/>
                    </a:lnTo>
                    <a:lnTo>
                      <a:pt x="55" y="163"/>
                    </a:lnTo>
                    <a:lnTo>
                      <a:pt x="55" y="163"/>
                    </a:lnTo>
                    <a:lnTo>
                      <a:pt x="55" y="168"/>
                    </a:lnTo>
                    <a:lnTo>
                      <a:pt x="55" y="168"/>
                    </a:lnTo>
                    <a:lnTo>
                      <a:pt x="60" y="173"/>
                    </a:lnTo>
                    <a:lnTo>
                      <a:pt x="60" y="173"/>
                    </a:lnTo>
                    <a:lnTo>
                      <a:pt x="60" y="178"/>
                    </a:lnTo>
                    <a:lnTo>
                      <a:pt x="60" y="178"/>
                    </a:lnTo>
                    <a:lnTo>
                      <a:pt x="60" y="178"/>
                    </a:lnTo>
                    <a:lnTo>
                      <a:pt x="60" y="183"/>
                    </a:lnTo>
                    <a:lnTo>
                      <a:pt x="60" y="183"/>
                    </a:lnTo>
                    <a:lnTo>
                      <a:pt x="60" y="188"/>
                    </a:lnTo>
                    <a:lnTo>
                      <a:pt x="60" y="188"/>
                    </a:lnTo>
                    <a:lnTo>
                      <a:pt x="60" y="193"/>
                    </a:lnTo>
                    <a:lnTo>
                      <a:pt x="60" y="193"/>
                    </a:lnTo>
                    <a:lnTo>
                      <a:pt x="60" y="193"/>
                    </a:lnTo>
                    <a:lnTo>
                      <a:pt x="60" y="198"/>
                    </a:lnTo>
                    <a:lnTo>
                      <a:pt x="60" y="198"/>
                    </a:lnTo>
                    <a:lnTo>
                      <a:pt x="60" y="203"/>
                    </a:lnTo>
                    <a:lnTo>
                      <a:pt x="60" y="203"/>
                    </a:lnTo>
                    <a:lnTo>
                      <a:pt x="55" y="203"/>
                    </a:lnTo>
                    <a:lnTo>
                      <a:pt x="55" y="203"/>
                    </a:lnTo>
                    <a:lnTo>
                      <a:pt x="55" y="208"/>
                    </a:lnTo>
                    <a:lnTo>
                      <a:pt x="213"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49" name="Oval 148">
                <a:extLst>
                  <a:ext uri="{FF2B5EF4-FFF2-40B4-BE49-F238E27FC236}">
                    <a16:creationId xmlns:a16="http://schemas.microsoft.com/office/drawing/2014/main" id="{69054D22-024D-59CF-C58C-B0C3C8BA9F61}"/>
                  </a:ext>
                </a:extLst>
              </p:cNvPr>
              <p:cNvSpPr>
                <a:spLocks noChangeArrowheads="1"/>
              </p:cNvSpPr>
              <p:nvPr/>
            </p:nvSpPr>
            <p:spPr bwMode="auto">
              <a:xfrm>
                <a:off x="863" y="700"/>
                <a:ext cx="268"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50" name="Freeform 784">
                <a:extLst>
                  <a:ext uri="{FF2B5EF4-FFF2-40B4-BE49-F238E27FC236}">
                    <a16:creationId xmlns:a16="http://schemas.microsoft.com/office/drawing/2014/main" id="{E1E60C02-E6F6-321E-08B2-E86AD7ADD074}"/>
                  </a:ext>
                </a:extLst>
              </p:cNvPr>
              <p:cNvSpPr>
                <a:spLocks/>
              </p:cNvSpPr>
              <p:nvPr/>
            </p:nvSpPr>
            <p:spPr bwMode="auto">
              <a:xfrm>
                <a:off x="741" y="858"/>
                <a:ext cx="223" cy="203"/>
              </a:xfrm>
              <a:custGeom>
                <a:avLst/>
                <a:gdLst>
                  <a:gd name="T0" fmla="*/ 218 w 223"/>
                  <a:gd name="T1" fmla="*/ 66 h 203"/>
                  <a:gd name="T2" fmla="*/ 218 w 223"/>
                  <a:gd name="T3" fmla="*/ 61 h 203"/>
                  <a:gd name="T4" fmla="*/ 223 w 223"/>
                  <a:gd name="T5" fmla="*/ 55 h 203"/>
                  <a:gd name="T6" fmla="*/ 223 w 223"/>
                  <a:gd name="T7" fmla="*/ 55 h 203"/>
                  <a:gd name="T8" fmla="*/ 223 w 223"/>
                  <a:gd name="T9" fmla="*/ 50 h 203"/>
                  <a:gd name="T10" fmla="*/ 223 w 223"/>
                  <a:gd name="T11" fmla="*/ 45 h 203"/>
                  <a:gd name="T12" fmla="*/ 223 w 223"/>
                  <a:gd name="T13" fmla="*/ 40 h 203"/>
                  <a:gd name="T14" fmla="*/ 223 w 223"/>
                  <a:gd name="T15" fmla="*/ 35 h 203"/>
                  <a:gd name="T16" fmla="*/ 223 w 223"/>
                  <a:gd name="T17" fmla="*/ 30 h 203"/>
                  <a:gd name="T18" fmla="*/ 218 w 223"/>
                  <a:gd name="T19" fmla="*/ 30 h 203"/>
                  <a:gd name="T20" fmla="*/ 218 w 223"/>
                  <a:gd name="T21" fmla="*/ 25 h 203"/>
                  <a:gd name="T22" fmla="*/ 213 w 223"/>
                  <a:gd name="T23" fmla="*/ 20 h 203"/>
                  <a:gd name="T24" fmla="*/ 213 w 223"/>
                  <a:gd name="T25" fmla="*/ 15 h 203"/>
                  <a:gd name="T26" fmla="*/ 208 w 223"/>
                  <a:gd name="T27" fmla="*/ 10 h 203"/>
                  <a:gd name="T28" fmla="*/ 203 w 223"/>
                  <a:gd name="T29" fmla="*/ 10 h 203"/>
                  <a:gd name="T30" fmla="*/ 198 w 223"/>
                  <a:gd name="T31" fmla="*/ 5 h 203"/>
                  <a:gd name="T32" fmla="*/ 193 w 223"/>
                  <a:gd name="T33" fmla="*/ 5 h 203"/>
                  <a:gd name="T34" fmla="*/ 193 w 223"/>
                  <a:gd name="T35" fmla="*/ 0 h 203"/>
                  <a:gd name="T36" fmla="*/ 188 w 223"/>
                  <a:gd name="T37" fmla="*/ 0 h 203"/>
                  <a:gd name="T38" fmla="*/ 182 w 223"/>
                  <a:gd name="T39" fmla="*/ 0 h 203"/>
                  <a:gd name="T40" fmla="*/ 177 w 223"/>
                  <a:gd name="T41" fmla="*/ 0 h 203"/>
                  <a:gd name="T42" fmla="*/ 172 w 223"/>
                  <a:gd name="T43" fmla="*/ 0 h 203"/>
                  <a:gd name="T44" fmla="*/ 172 w 223"/>
                  <a:gd name="T45" fmla="*/ 0 h 203"/>
                  <a:gd name="T46" fmla="*/ 167 w 223"/>
                  <a:gd name="T47" fmla="*/ 5 h 203"/>
                  <a:gd name="T48" fmla="*/ 162 w 223"/>
                  <a:gd name="T49" fmla="*/ 5 h 203"/>
                  <a:gd name="T50" fmla="*/ 0 w 223"/>
                  <a:gd name="T51" fmla="*/ 142 h 203"/>
                  <a:gd name="T52" fmla="*/ 5 w 223"/>
                  <a:gd name="T53" fmla="*/ 142 h 203"/>
                  <a:gd name="T54" fmla="*/ 10 w 223"/>
                  <a:gd name="T55" fmla="*/ 137 h 203"/>
                  <a:gd name="T56" fmla="*/ 10 w 223"/>
                  <a:gd name="T57" fmla="*/ 137 h 203"/>
                  <a:gd name="T58" fmla="*/ 15 w 223"/>
                  <a:gd name="T59" fmla="*/ 137 h 203"/>
                  <a:gd name="T60" fmla="*/ 20 w 223"/>
                  <a:gd name="T61" fmla="*/ 137 h 203"/>
                  <a:gd name="T62" fmla="*/ 25 w 223"/>
                  <a:gd name="T63" fmla="*/ 142 h 203"/>
                  <a:gd name="T64" fmla="*/ 30 w 223"/>
                  <a:gd name="T65" fmla="*/ 142 h 203"/>
                  <a:gd name="T66" fmla="*/ 35 w 223"/>
                  <a:gd name="T67" fmla="*/ 142 h 203"/>
                  <a:gd name="T68" fmla="*/ 35 w 223"/>
                  <a:gd name="T69" fmla="*/ 147 h 203"/>
                  <a:gd name="T70" fmla="*/ 40 w 223"/>
                  <a:gd name="T71" fmla="*/ 147 h 203"/>
                  <a:gd name="T72" fmla="*/ 45 w 223"/>
                  <a:gd name="T73" fmla="*/ 152 h 203"/>
                  <a:gd name="T74" fmla="*/ 51 w 223"/>
                  <a:gd name="T75" fmla="*/ 157 h 203"/>
                  <a:gd name="T76" fmla="*/ 51 w 223"/>
                  <a:gd name="T77" fmla="*/ 162 h 203"/>
                  <a:gd name="T78" fmla="*/ 56 w 223"/>
                  <a:gd name="T79" fmla="*/ 162 h 203"/>
                  <a:gd name="T80" fmla="*/ 56 w 223"/>
                  <a:gd name="T81" fmla="*/ 167 h 203"/>
                  <a:gd name="T82" fmla="*/ 56 w 223"/>
                  <a:gd name="T83" fmla="*/ 172 h 203"/>
                  <a:gd name="T84" fmla="*/ 61 w 223"/>
                  <a:gd name="T85" fmla="*/ 177 h 203"/>
                  <a:gd name="T86" fmla="*/ 61 w 223"/>
                  <a:gd name="T87" fmla="*/ 182 h 203"/>
                  <a:gd name="T88" fmla="*/ 61 w 223"/>
                  <a:gd name="T89" fmla="*/ 187 h 203"/>
                  <a:gd name="T90" fmla="*/ 61 w 223"/>
                  <a:gd name="T91" fmla="*/ 192 h 203"/>
                  <a:gd name="T92" fmla="*/ 61 w 223"/>
                  <a:gd name="T93" fmla="*/ 192 h 203"/>
                  <a:gd name="T94" fmla="*/ 56 w 223"/>
                  <a:gd name="T95" fmla="*/ 198 h 203"/>
                  <a:gd name="T96" fmla="*/ 56 w 223"/>
                  <a:gd name="T97" fmla="*/ 203 h 203"/>
                  <a:gd name="T98" fmla="*/ 51 w 223"/>
                  <a:gd name="T9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3" h="203">
                    <a:moveTo>
                      <a:pt x="218" y="66"/>
                    </a:moveTo>
                    <a:lnTo>
                      <a:pt x="218" y="66"/>
                    </a:lnTo>
                    <a:lnTo>
                      <a:pt x="218" y="61"/>
                    </a:lnTo>
                    <a:lnTo>
                      <a:pt x="218" y="61"/>
                    </a:lnTo>
                    <a:lnTo>
                      <a:pt x="218" y="61"/>
                    </a:lnTo>
                    <a:lnTo>
                      <a:pt x="223" y="55"/>
                    </a:lnTo>
                    <a:lnTo>
                      <a:pt x="223" y="55"/>
                    </a:lnTo>
                    <a:lnTo>
                      <a:pt x="223" y="55"/>
                    </a:lnTo>
                    <a:lnTo>
                      <a:pt x="223" y="50"/>
                    </a:lnTo>
                    <a:lnTo>
                      <a:pt x="223" y="50"/>
                    </a:lnTo>
                    <a:lnTo>
                      <a:pt x="223" y="45"/>
                    </a:lnTo>
                    <a:lnTo>
                      <a:pt x="223" y="45"/>
                    </a:lnTo>
                    <a:lnTo>
                      <a:pt x="223" y="45"/>
                    </a:lnTo>
                    <a:lnTo>
                      <a:pt x="223" y="40"/>
                    </a:lnTo>
                    <a:lnTo>
                      <a:pt x="223" y="40"/>
                    </a:lnTo>
                    <a:lnTo>
                      <a:pt x="223" y="35"/>
                    </a:lnTo>
                    <a:lnTo>
                      <a:pt x="223" y="35"/>
                    </a:lnTo>
                    <a:lnTo>
                      <a:pt x="223" y="30"/>
                    </a:lnTo>
                    <a:lnTo>
                      <a:pt x="218" y="30"/>
                    </a:lnTo>
                    <a:lnTo>
                      <a:pt x="218" y="30"/>
                    </a:lnTo>
                    <a:lnTo>
                      <a:pt x="218" y="25"/>
                    </a:lnTo>
                    <a:lnTo>
                      <a:pt x="218" y="25"/>
                    </a:lnTo>
                    <a:lnTo>
                      <a:pt x="213" y="20"/>
                    </a:lnTo>
                    <a:lnTo>
                      <a:pt x="213" y="20"/>
                    </a:lnTo>
                    <a:lnTo>
                      <a:pt x="213" y="15"/>
                    </a:lnTo>
                    <a:lnTo>
                      <a:pt x="213" y="15"/>
                    </a:lnTo>
                    <a:lnTo>
                      <a:pt x="208" y="15"/>
                    </a:lnTo>
                    <a:lnTo>
                      <a:pt x="208" y="10"/>
                    </a:lnTo>
                    <a:lnTo>
                      <a:pt x="203" y="10"/>
                    </a:lnTo>
                    <a:lnTo>
                      <a:pt x="203" y="10"/>
                    </a:lnTo>
                    <a:lnTo>
                      <a:pt x="203" y="5"/>
                    </a:lnTo>
                    <a:lnTo>
                      <a:pt x="198" y="5"/>
                    </a:lnTo>
                    <a:lnTo>
                      <a:pt x="198" y="5"/>
                    </a:lnTo>
                    <a:lnTo>
                      <a:pt x="193" y="5"/>
                    </a:lnTo>
                    <a:lnTo>
                      <a:pt x="193" y="5"/>
                    </a:lnTo>
                    <a:lnTo>
                      <a:pt x="193" y="0"/>
                    </a:lnTo>
                    <a:lnTo>
                      <a:pt x="188" y="0"/>
                    </a:lnTo>
                    <a:lnTo>
                      <a:pt x="188" y="0"/>
                    </a:lnTo>
                    <a:lnTo>
                      <a:pt x="182" y="0"/>
                    </a:lnTo>
                    <a:lnTo>
                      <a:pt x="182" y="0"/>
                    </a:lnTo>
                    <a:lnTo>
                      <a:pt x="177" y="0"/>
                    </a:lnTo>
                    <a:lnTo>
                      <a:pt x="177" y="0"/>
                    </a:lnTo>
                    <a:lnTo>
                      <a:pt x="177" y="0"/>
                    </a:lnTo>
                    <a:lnTo>
                      <a:pt x="172" y="0"/>
                    </a:lnTo>
                    <a:lnTo>
                      <a:pt x="172" y="0"/>
                    </a:lnTo>
                    <a:lnTo>
                      <a:pt x="172" y="0"/>
                    </a:lnTo>
                    <a:lnTo>
                      <a:pt x="167" y="0"/>
                    </a:lnTo>
                    <a:lnTo>
                      <a:pt x="167" y="5"/>
                    </a:lnTo>
                    <a:lnTo>
                      <a:pt x="167" y="5"/>
                    </a:lnTo>
                    <a:lnTo>
                      <a:pt x="162" y="5"/>
                    </a:lnTo>
                    <a:lnTo>
                      <a:pt x="0" y="142"/>
                    </a:lnTo>
                    <a:lnTo>
                      <a:pt x="0" y="142"/>
                    </a:lnTo>
                    <a:lnTo>
                      <a:pt x="5" y="142"/>
                    </a:lnTo>
                    <a:lnTo>
                      <a:pt x="5" y="142"/>
                    </a:lnTo>
                    <a:lnTo>
                      <a:pt x="5" y="142"/>
                    </a:lnTo>
                    <a:lnTo>
                      <a:pt x="10" y="137"/>
                    </a:lnTo>
                    <a:lnTo>
                      <a:pt x="10" y="137"/>
                    </a:lnTo>
                    <a:lnTo>
                      <a:pt x="10" y="137"/>
                    </a:lnTo>
                    <a:lnTo>
                      <a:pt x="15" y="137"/>
                    </a:lnTo>
                    <a:lnTo>
                      <a:pt x="15" y="137"/>
                    </a:lnTo>
                    <a:lnTo>
                      <a:pt x="20" y="137"/>
                    </a:lnTo>
                    <a:lnTo>
                      <a:pt x="20" y="137"/>
                    </a:lnTo>
                    <a:lnTo>
                      <a:pt x="20" y="137"/>
                    </a:lnTo>
                    <a:lnTo>
                      <a:pt x="25" y="142"/>
                    </a:lnTo>
                    <a:lnTo>
                      <a:pt x="25" y="142"/>
                    </a:lnTo>
                    <a:lnTo>
                      <a:pt x="30" y="142"/>
                    </a:lnTo>
                    <a:lnTo>
                      <a:pt x="30" y="142"/>
                    </a:lnTo>
                    <a:lnTo>
                      <a:pt x="35" y="142"/>
                    </a:lnTo>
                    <a:lnTo>
                      <a:pt x="35" y="142"/>
                    </a:lnTo>
                    <a:lnTo>
                      <a:pt x="35" y="147"/>
                    </a:lnTo>
                    <a:lnTo>
                      <a:pt x="40" y="147"/>
                    </a:lnTo>
                    <a:lnTo>
                      <a:pt x="40" y="147"/>
                    </a:lnTo>
                    <a:lnTo>
                      <a:pt x="45" y="152"/>
                    </a:lnTo>
                    <a:lnTo>
                      <a:pt x="45" y="152"/>
                    </a:lnTo>
                    <a:lnTo>
                      <a:pt x="45" y="152"/>
                    </a:lnTo>
                    <a:lnTo>
                      <a:pt x="51" y="157"/>
                    </a:lnTo>
                    <a:lnTo>
                      <a:pt x="51" y="157"/>
                    </a:lnTo>
                    <a:lnTo>
                      <a:pt x="51" y="162"/>
                    </a:lnTo>
                    <a:lnTo>
                      <a:pt x="51" y="162"/>
                    </a:lnTo>
                    <a:lnTo>
                      <a:pt x="56" y="162"/>
                    </a:lnTo>
                    <a:lnTo>
                      <a:pt x="56" y="167"/>
                    </a:lnTo>
                    <a:lnTo>
                      <a:pt x="56" y="167"/>
                    </a:lnTo>
                    <a:lnTo>
                      <a:pt x="56" y="172"/>
                    </a:lnTo>
                    <a:lnTo>
                      <a:pt x="56" y="172"/>
                    </a:lnTo>
                    <a:lnTo>
                      <a:pt x="61" y="177"/>
                    </a:lnTo>
                    <a:lnTo>
                      <a:pt x="61" y="177"/>
                    </a:lnTo>
                    <a:lnTo>
                      <a:pt x="61" y="182"/>
                    </a:lnTo>
                    <a:lnTo>
                      <a:pt x="61" y="182"/>
                    </a:lnTo>
                    <a:lnTo>
                      <a:pt x="61" y="182"/>
                    </a:lnTo>
                    <a:lnTo>
                      <a:pt x="61" y="187"/>
                    </a:lnTo>
                    <a:lnTo>
                      <a:pt x="61" y="187"/>
                    </a:lnTo>
                    <a:lnTo>
                      <a:pt x="61" y="192"/>
                    </a:lnTo>
                    <a:lnTo>
                      <a:pt x="61" y="192"/>
                    </a:lnTo>
                    <a:lnTo>
                      <a:pt x="61" y="192"/>
                    </a:lnTo>
                    <a:lnTo>
                      <a:pt x="56" y="198"/>
                    </a:lnTo>
                    <a:lnTo>
                      <a:pt x="56" y="198"/>
                    </a:lnTo>
                    <a:lnTo>
                      <a:pt x="56" y="198"/>
                    </a:lnTo>
                    <a:lnTo>
                      <a:pt x="56" y="203"/>
                    </a:lnTo>
                    <a:lnTo>
                      <a:pt x="56" y="203"/>
                    </a:lnTo>
                    <a:lnTo>
                      <a:pt x="51" y="203"/>
                    </a:lnTo>
                    <a:lnTo>
                      <a:pt x="218"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1" name="Oval 150">
                <a:extLst>
                  <a:ext uri="{FF2B5EF4-FFF2-40B4-BE49-F238E27FC236}">
                    <a16:creationId xmlns:a16="http://schemas.microsoft.com/office/drawing/2014/main" id="{83B281B5-96EB-2245-F244-DF27954E64B3}"/>
                  </a:ext>
                </a:extLst>
              </p:cNvPr>
              <p:cNvSpPr>
                <a:spLocks noChangeArrowheads="1"/>
              </p:cNvSpPr>
              <p:nvPr/>
            </p:nvSpPr>
            <p:spPr bwMode="auto">
              <a:xfrm>
                <a:off x="2654" y="2324"/>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52" name="Freeform 786">
                <a:extLst>
                  <a:ext uri="{FF2B5EF4-FFF2-40B4-BE49-F238E27FC236}">
                    <a16:creationId xmlns:a16="http://schemas.microsoft.com/office/drawing/2014/main" id="{2777E608-3DA4-F264-2DC5-E9A5C5F7FD64}"/>
                  </a:ext>
                </a:extLst>
              </p:cNvPr>
              <p:cNvSpPr>
                <a:spLocks/>
              </p:cNvSpPr>
              <p:nvPr/>
            </p:nvSpPr>
            <p:spPr bwMode="auto">
              <a:xfrm>
                <a:off x="2770" y="2380"/>
                <a:ext cx="117" cy="107"/>
              </a:xfrm>
              <a:custGeom>
                <a:avLst/>
                <a:gdLst>
                  <a:gd name="T0" fmla="*/ 16 w 117"/>
                  <a:gd name="T1" fmla="*/ 41 h 107"/>
                  <a:gd name="T2" fmla="*/ 10 w 117"/>
                  <a:gd name="T3" fmla="*/ 41 h 107"/>
                  <a:gd name="T4" fmla="*/ 10 w 117"/>
                  <a:gd name="T5" fmla="*/ 46 h 107"/>
                  <a:gd name="T6" fmla="*/ 5 w 117"/>
                  <a:gd name="T7" fmla="*/ 51 h 107"/>
                  <a:gd name="T8" fmla="*/ 5 w 117"/>
                  <a:gd name="T9" fmla="*/ 56 h 107"/>
                  <a:gd name="T10" fmla="*/ 0 w 117"/>
                  <a:gd name="T11" fmla="*/ 61 h 107"/>
                  <a:gd name="T12" fmla="*/ 0 w 117"/>
                  <a:gd name="T13" fmla="*/ 66 h 107"/>
                  <a:gd name="T14" fmla="*/ 0 w 117"/>
                  <a:gd name="T15" fmla="*/ 71 h 107"/>
                  <a:gd name="T16" fmla="*/ 0 w 117"/>
                  <a:gd name="T17" fmla="*/ 76 h 107"/>
                  <a:gd name="T18" fmla="*/ 0 w 117"/>
                  <a:gd name="T19" fmla="*/ 81 h 107"/>
                  <a:gd name="T20" fmla="*/ 5 w 117"/>
                  <a:gd name="T21" fmla="*/ 81 h 107"/>
                  <a:gd name="T22" fmla="*/ 5 w 117"/>
                  <a:gd name="T23" fmla="*/ 86 h 107"/>
                  <a:gd name="T24" fmla="*/ 10 w 117"/>
                  <a:gd name="T25" fmla="*/ 91 h 107"/>
                  <a:gd name="T26" fmla="*/ 10 w 117"/>
                  <a:gd name="T27" fmla="*/ 96 h 107"/>
                  <a:gd name="T28" fmla="*/ 16 w 117"/>
                  <a:gd name="T29" fmla="*/ 102 h 107"/>
                  <a:gd name="T30" fmla="*/ 21 w 117"/>
                  <a:gd name="T31" fmla="*/ 102 h 107"/>
                  <a:gd name="T32" fmla="*/ 26 w 117"/>
                  <a:gd name="T33" fmla="*/ 107 h 107"/>
                  <a:gd name="T34" fmla="*/ 31 w 117"/>
                  <a:gd name="T35" fmla="*/ 107 h 107"/>
                  <a:gd name="T36" fmla="*/ 31 w 117"/>
                  <a:gd name="T37" fmla="*/ 107 h 107"/>
                  <a:gd name="T38" fmla="*/ 36 w 117"/>
                  <a:gd name="T39" fmla="*/ 107 h 107"/>
                  <a:gd name="T40" fmla="*/ 41 w 117"/>
                  <a:gd name="T41" fmla="*/ 107 h 107"/>
                  <a:gd name="T42" fmla="*/ 46 w 117"/>
                  <a:gd name="T43" fmla="*/ 107 h 107"/>
                  <a:gd name="T44" fmla="*/ 51 w 117"/>
                  <a:gd name="T45" fmla="*/ 107 h 107"/>
                  <a:gd name="T46" fmla="*/ 56 w 117"/>
                  <a:gd name="T47" fmla="*/ 107 h 107"/>
                  <a:gd name="T48" fmla="*/ 61 w 117"/>
                  <a:gd name="T49" fmla="*/ 102 h 107"/>
                  <a:gd name="T50" fmla="*/ 112 w 117"/>
                  <a:gd name="T51" fmla="*/ 66 h 107"/>
                  <a:gd name="T52" fmla="*/ 112 w 117"/>
                  <a:gd name="T53" fmla="*/ 66 h 107"/>
                  <a:gd name="T54" fmla="*/ 107 w 117"/>
                  <a:gd name="T55" fmla="*/ 71 h 107"/>
                  <a:gd name="T56" fmla="*/ 102 w 117"/>
                  <a:gd name="T57" fmla="*/ 71 h 107"/>
                  <a:gd name="T58" fmla="*/ 97 w 117"/>
                  <a:gd name="T59" fmla="*/ 71 h 107"/>
                  <a:gd name="T60" fmla="*/ 92 w 117"/>
                  <a:gd name="T61" fmla="*/ 71 h 107"/>
                  <a:gd name="T62" fmla="*/ 87 w 117"/>
                  <a:gd name="T63" fmla="*/ 71 h 107"/>
                  <a:gd name="T64" fmla="*/ 81 w 117"/>
                  <a:gd name="T65" fmla="*/ 71 h 107"/>
                  <a:gd name="T66" fmla="*/ 76 w 117"/>
                  <a:gd name="T67" fmla="*/ 66 h 107"/>
                  <a:gd name="T68" fmla="*/ 71 w 117"/>
                  <a:gd name="T69" fmla="*/ 66 h 107"/>
                  <a:gd name="T70" fmla="*/ 66 w 117"/>
                  <a:gd name="T71" fmla="*/ 61 h 107"/>
                  <a:gd name="T72" fmla="*/ 66 w 117"/>
                  <a:gd name="T73" fmla="*/ 56 h 107"/>
                  <a:gd name="T74" fmla="*/ 61 w 117"/>
                  <a:gd name="T75" fmla="*/ 51 h 107"/>
                  <a:gd name="T76" fmla="*/ 56 w 117"/>
                  <a:gd name="T77" fmla="*/ 51 h 107"/>
                  <a:gd name="T78" fmla="*/ 56 w 117"/>
                  <a:gd name="T79" fmla="*/ 46 h 107"/>
                  <a:gd name="T80" fmla="*/ 56 w 117"/>
                  <a:gd name="T81" fmla="*/ 41 h 107"/>
                  <a:gd name="T82" fmla="*/ 56 w 117"/>
                  <a:gd name="T83" fmla="*/ 36 h 107"/>
                  <a:gd name="T84" fmla="*/ 56 w 117"/>
                  <a:gd name="T85" fmla="*/ 30 h 107"/>
                  <a:gd name="T86" fmla="*/ 56 w 117"/>
                  <a:gd name="T87" fmla="*/ 25 h 107"/>
                  <a:gd name="T88" fmla="*/ 56 w 117"/>
                  <a:gd name="T89" fmla="*/ 20 h 107"/>
                  <a:gd name="T90" fmla="*/ 56 w 117"/>
                  <a:gd name="T91" fmla="*/ 15 h 107"/>
                  <a:gd name="T92" fmla="*/ 61 w 117"/>
                  <a:gd name="T93" fmla="*/ 10 h 107"/>
                  <a:gd name="T94" fmla="*/ 66 w 117"/>
                  <a:gd name="T95" fmla="*/ 5 h 107"/>
                  <a:gd name="T96" fmla="*/ 66 w 117"/>
                  <a:gd name="T97" fmla="*/ 5 h 107"/>
                  <a:gd name="T98" fmla="*/ 71 w 117"/>
                  <a:gd name="T9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07">
                    <a:moveTo>
                      <a:pt x="16" y="36"/>
                    </a:moveTo>
                    <a:lnTo>
                      <a:pt x="16" y="41"/>
                    </a:lnTo>
                    <a:lnTo>
                      <a:pt x="16" y="41"/>
                    </a:lnTo>
                    <a:lnTo>
                      <a:pt x="10" y="41"/>
                    </a:lnTo>
                    <a:lnTo>
                      <a:pt x="10" y="46"/>
                    </a:lnTo>
                    <a:lnTo>
                      <a:pt x="10" y="46"/>
                    </a:lnTo>
                    <a:lnTo>
                      <a:pt x="5" y="46"/>
                    </a:lnTo>
                    <a:lnTo>
                      <a:pt x="5" y="51"/>
                    </a:lnTo>
                    <a:lnTo>
                      <a:pt x="5" y="51"/>
                    </a:lnTo>
                    <a:lnTo>
                      <a:pt x="5" y="56"/>
                    </a:lnTo>
                    <a:lnTo>
                      <a:pt x="0" y="56"/>
                    </a:lnTo>
                    <a:lnTo>
                      <a:pt x="0" y="61"/>
                    </a:lnTo>
                    <a:lnTo>
                      <a:pt x="0" y="61"/>
                    </a:lnTo>
                    <a:lnTo>
                      <a:pt x="0" y="66"/>
                    </a:lnTo>
                    <a:lnTo>
                      <a:pt x="0" y="66"/>
                    </a:lnTo>
                    <a:lnTo>
                      <a:pt x="0" y="71"/>
                    </a:lnTo>
                    <a:lnTo>
                      <a:pt x="0" y="71"/>
                    </a:lnTo>
                    <a:lnTo>
                      <a:pt x="0" y="76"/>
                    </a:lnTo>
                    <a:lnTo>
                      <a:pt x="0" y="76"/>
                    </a:lnTo>
                    <a:lnTo>
                      <a:pt x="0" y="81"/>
                    </a:lnTo>
                    <a:lnTo>
                      <a:pt x="0" y="81"/>
                    </a:lnTo>
                    <a:lnTo>
                      <a:pt x="5" y="81"/>
                    </a:lnTo>
                    <a:lnTo>
                      <a:pt x="5" y="86"/>
                    </a:lnTo>
                    <a:lnTo>
                      <a:pt x="5" y="86"/>
                    </a:lnTo>
                    <a:lnTo>
                      <a:pt x="5" y="91"/>
                    </a:lnTo>
                    <a:lnTo>
                      <a:pt x="10" y="91"/>
                    </a:lnTo>
                    <a:lnTo>
                      <a:pt x="10" y="96"/>
                    </a:lnTo>
                    <a:lnTo>
                      <a:pt x="10" y="96"/>
                    </a:lnTo>
                    <a:lnTo>
                      <a:pt x="16" y="96"/>
                    </a:lnTo>
                    <a:lnTo>
                      <a:pt x="16" y="102"/>
                    </a:lnTo>
                    <a:lnTo>
                      <a:pt x="16" y="102"/>
                    </a:lnTo>
                    <a:lnTo>
                      <a:pt x="21" y="102"/>
                    </a:lnTo>
                    <a:lnTo>
                      <a:pt x="21" y="102"/>
                    </a:lnTo>
                    <a:lnTo>
                      <a:pt x="26" y="107"/>
                    </a:lnTo>
                    <a:lnTo>
                      <a:pt x="26" y="107"/>
                    </a:lnTo>
                    <a:lnTo>
                      <a:pt x="31" y="107"/>
                    </a:lnTo>
                    <a:lnTo>
                      <a:pt x="31" y="107"/>
                    </a:lnTo>
                    <a:lnTo>
                      <a:pt x="31" y="107"/>
                    </a:lnTo>
                    <a:lnTo>
                      <a:pt x="36" y="107"/>
                    </a:lnTo>
                    <a:lnTo>
                      <a:pt x="36" y="107"/>
                    </a:lnTo>
                    <a:lnTo>
                      <a:pt x="41" y="107"/>
                    </a:lnTo>
                    <a:lnTo>
                      <a:pt x="41" y="107"/>
                    </a:lnTo>
                    <a:lnTo>
                      <a:pt x="46" y="107"/>
                    </a:lnTo>
                    <a:lnTo>
                      <a:pt x="46" y="107"/>
                    </a:lnTo>
                    <a:lnTo>
                      <a:pt x="51" y="107"/>
                    </a:lnTo>
                    <a:lnTo>
                      <a:pt x="51" y="107"/>
                    </a:lnTo>
                    <a:lnTo>
                      <a:pt x="56" y="107"/>
                    </a:lnTo>
                    <a:lnTo>
                      <a:pt x="56" y="107"/>
                    </a:lnTo>
                    <a:lnTo>
                      <a:pt x="61" y="102"/>
                    </a:lnTo>
                    <a:lnTo>
                      <a:pt x="61" y="102"/>
                    </a:lnTo>
                    <a:lnTo>
                      <a:pt x="117" y="66"/>
                    </a:lnTo>
                    <a:lnTo>
                      <a:pt x="112" y="66"/>
                    </a:lnTo>
                    <a:lnTo>
                      <a:pt x="112" y="66"/>
                    </a:lnTo>
                    <a:lnTo>
                      <a:pt x="112" y="66"/>
                    </a:lnTo>
                    <a:lnTo>
                      <a:pt x="107" y="71"/>
                    </a:lnTo>
                    <a:lnTo>
                      <a:pt x="107" y="71"/>
                    </a:lnTo>
                    <a:lnTo>
                      <a:pt x="102" y="71"/>
                    </a:lnTo>
                    <a:lnTo>
                      <a:pt x="102" y="71"/>
                    </a:lnTo>
                    <a:lnTo>
                      <a:pt x="97" y="71"/>
                    </a:lnTo>
                    <a:lnTo>
                      <a:pt x="97" y="71"/>
                    </a:lnTo>
                    <a:lnTo>
                      <a:pt x="92" y="71"/>
                    </a:lnTo>
                    <a:lnTo>
                      <a:pt x="92" y="71"/>
                    </a:lnTo>
                    <a:lnTo>
                      <a:pt x="87" y="71"/>
                    </a:lnTo>
                    <a:lnTo>
                      <a:pt x="87" y="71"/>
                    </a:lnTo>
                    <a:lnTo>
                      <a:pt x="81" y="71"/>
                    </a:lnTo>
                    <a:lnTo>
                      <a:pt x="81" y="71"/>
                    </a:lnTo>
                    <a:lnTo>
                      <a:pt x="76" y="66"/>
                    </a:lnTo>
                    <a:lnTo>
                      <a:pt x="76" y="66"/>
                    </a:lnTo>
                    <a:lnTo>
                      <a:pt x="71" y="66"/>
                    </a:lnTo>
                    <a:lnTo>
                      <a:pt x="71" y="66"/>
                    </a:lnTo>
                    <a:lnTo>
                      <a:pt x="71" y="61"/>
                    </a:lnTo>
                    <a:lnTo>
                      <a:pt x="66" y="61"/>
                    </a:lnTo>
                    <a:lnTo>
                      <a:pt x="66" y="61"/>
                    </a:lnTo>
                    <a:lnTo>
                      <a:pt x="66" y="56"/>
                    </a:lnTo>
                    <a:lnTo>
                      <a:pt x="61" y="56"/>
                    </a:lnTo>
                    <a:lnTo>
                      <a:pt x="61" y="51"/>
                    </a:lnTo>
                    <a:lnTo>
                      <a:pt x="61" y="51"/>
                    </a:lnTo>
                    <a:lnTo>
                      <a:pt x="56" y="51"/>
                    </a:lnTo>
                    <a:lnTo>
                      <a:pt x="56" y="46"/>
                    </a:lnTo>
                    <a:lnTo>
                      <a:pt x="56" y="46"/>
                    </a:lnTo>
                    <a:lnTo>
                      <a:pt x="56" y="41"/>
                    </a:lnTo>
                    <a:lnTo>
                      <a:pt x="56" y="41"/>
                    </a:lnTo>
                    <a:lnTo>
                      <a:pt x="56" y="36"/>
                    </a:lnTo>
                    <a:lnTo>
                      <a:pt x="56" y="36"/>
                    </a:lnTo>
                    <a:lnTo>
                      <a:pt x="56" y="30"/>
                    </a:lnTo>
                    <a:lnTo>
                      <a:pt x="56" y="30"/>
                    </a:lnTo>
                    <a:lnTo>
                      <a:pt x="56" y="25"/>
                    </a:lnTo>
                    <a:lnTo>
                      <a:pt x="56" y="25"/>
                    </a:lnTo>
                    <a:lnTo>
                      <a:pt x="56" y="20"/>
                    </a:lnTo>
                    <a:lnTo>
                      <a:pt x="56" y="20"/>
                    </a:lnTo>
                    <a:lnTo>
                      <a:pt x="56" y="15"/>
                    </a:lnTo>
                    <a:lnTo>
                      <a:pt x="56" y="15"/>
                    </a:lnTo>
                    <a:lnTo>
                      <a:pt x="61" y="10"/>
                    </a:lnTo>
                    <a:lnTo>
                      <a:pt x="61" y="10"/>
                    </a:lnTo>
                    <a:lnTo>
                      <a:pt x="61" y="10"/>
                    </a:lnTo>
                    <a:lnTo>
                      <a:pt x="66" y="5"/>
                    </a:lnTo>
                    <a:lnTo>
                      <a:pt x="66" y="5"/>
                    </a:lnTo>
                    <a:lnTo>
                      <a:pt x="66" y="5"/>
                    </a:lnTo>
                    <a:lnTo>
                      <a:pt x="71" y="0"/>
                    </a:lnTo>
                    <a:lnTo>
                      <a:pt x="71" y="0"/>
                    </a:lnTo>
                    <a:lnTo>
                      <a:pt x="16" y="3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3" name="Oval 152">
                <a:extLst>
                  <a:ext uri="{FF2B5EF4-FFF2-40B4-BE49-F238E27FC236}">
                    <a16:creationId xmlns:a16="http://schemas.microsoft.com/office/drawing/2014/main" id="{C6B5EF20-36F2-93DE-434F-DE9287FCD59B}"/>
                  </a:ext>
                </a:extLst>
              </p:cNvPr>
              <p:cNvSpPr>
                <a:spLocks noChangeArrowheads="1"/>
              </p:cNvSpPr>
              <p:nvPr/>
            </p:nvSpPr>
            <p:spPr bwMode="auto">
              <a:xfrm>
                <a:off x="4125" y="2710"/>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54" name="Freeform 788">
                <a:extLst>
                  <a:ext uri="{FF2B5EF4-FFF2-40B4-BE49-F238E27FC236}">
                    <a16:creationId xmlns:a16="http://schemas.microsoft.com/office/drawing/2014/main" id="{F43385EB-F713-F20A-FD3C-82A855714D2C}"/>
                  </a:ext>
                </a:extLst>
              </p:cNvPr>
              <p:cNvSpPr>
                <a:spLocks/>
              </p:cNvSpPr>
              <p:nvPr/>
            </p:nvSpPr>
            <p:spPr bwMode="auto">
              <a:xfrm>
                <a:off x="4257" y="2832"/>
                <a:ext cx="162" cy="147"/>
              </a:xfrm>
              <a:custGeom>
                <a:avLst/>
                <a:gdLst>
                  <a:gd name="T0" fmla="*/ 61 w 162"/>
                  <a:gd name="T1" fmla="*/ 10 h 147"/>
                  <a:gd name="T2" fmla="*/ 56 w 162"/>
                  <a:gd name="T3" fmla="*/ 5 h 147"/>
                  <a:gd name="T4" fmla="*/ 51 w 162"/>
                  <a:gd name="T5" fmla="*/ 5 h 147"/>
                  <a:gd name="T6" fmla="*/ 46 w 162"/>
                  <a:gd name="T7" fmla="*/ 5 h 147"/>
                  <a:gd name="T8" fmla="*/ 41 w 162"/>
                  <a:gd name="T9" fmla="*/ 0 h 147"/>
                  <a:gd name="T10" fmla="*/ 35 w 162"/>
                  <a:gd name="T11" fmla="*/ 0 h 147"/>
                  <a:gd name="T12" fmla="*/ 30 w 162"/>
                  <a:gd name="T13" fmla="*/ 5 h 147"/>
                  <a:gd name="T14" fmla="*/ 25 w 162"/>
                  <a:gd name="T15" fmla="*/ 5 h 147"/>
                  <a:gd name="T16" fmla="*/ 20 w 162"/>
                  <a:gd name="T17" fmla="*/ 5 h 147"/>
                  <a:gd name="T18" fmla="*/ 20 w 162"/>
                  <a:gd name="T19" fmla="*/ 10 h 147"/>
                  <a:gd name="T20" fmla="*/ 15 w 162"/>
                  <a:gd name="T21" fmla="*/ 10 h 147"/>
                  <a:gd name="T22" fmla="*/ 10 w 162"/>
                  <a:gd name="T23" fmla="*/ 15 h 147"/>
                  <a:gd name="T24" fmla="*/ 10 w 162"/>
                  <a:gd name="T25" fmla="*/ 20 h 147"/>
                  <a:gd name="T26" fmla="*/ 5 w 162"/>
                  <a:gd name="T27" fmla="*/ 25 h 147"/>
                  <a:gd name="T28" fmla="*/ 5 w 162"/>
                  <a:gd name="T29" fmla="*/ 30 h 147"/>
                  <a:gd name="T30" fmla="*/ 0 w 162"/>
                  <a:gd name="T31" fmla="*/ 30 h 147"/>
                  <a:gd name="T32" fmla="*/ 0 w 162"/>
                  <a:gd name="T33" fmla="*/ 35 h 147"/>
                  <a:gd name="T34" fmla="*/ 0 w 162"/>
                  <a:gd name="T35" fmla="*/ 40 h 147"/>
                  <a:gd name="T36" fmla="*/ 0 w 162"/>
                  <a:gd name="T37" fmla="*/ 45 h 147"/>
                  <a:gd name="T38" fmla="*/ 0 w 162"/>
                  <a:gd name="T39" fmla="*/ 50 h 147"/>
                  <a:gd name="T40" fmla="*/ 5 w 162"/>
                  <a:gd name="T41" fmla="*/ 55 h 147"/>
                  <a:gd name="T42" fmla="*/ 5 w 162"/>
                  <a:gd name="T43" fmla="*/ 61 h 147"/>
                  <a:gd name="T44" fmla="*/ 5 w 162"/>
                  <a:gd name="T45" fmla="*/ 66 h 147"/>
                  <a:gd name="T46" fmla="*/ 10 w 162"/>
                  <a:gd name="T47" fmla="*/ 66 h 147"/>
                  <a:gd name="T48" fmla="*/ 15 w 162"/>
                  <a:gd name="T49" fmla="*/ 71 h 147"/>
                  <a:gd name="T50" fmla="*/ 112 w 162"/>
                  <a:gd name="T51" fmla="*/ 147 h 147"/>
                  <a:gd name="T52" fmla="*/ 106 w 162"/>
                  <a:gd name="T53" fmla="*/ 142 h 147"/>
                  <a:gd name="T54" fmla="*/ 106 w 162"/>
                  <a:gd name="T55" fmla="*/ 137 h 147"/>
                  <a:gd name="T56" fmla="*/ 101 w 162"/>
                  <a:gd name="T57" fmla="*/ 137 h 147"/>
                  <a:gd name="T58" fmla="*/ 101 w 162"/>
                  <a:gd name="T59" fmla="*/ 132 h 147"/>
                  <a:gd name="T60" fmla="*/ 101 w 162"/>
                  <a:gd name="T61" fmla="*/ 127 h 147"/>
                  <a:gd name="T62" fmla="*/ 101 w 162"/>
                  <a:gd name="T63" fmla="*/ 121 h 147"/>
                  <a:gd name="T64" fmla="*/ 101 w 162"/>
                  <a:gd name="T65" fmla="*/ 116 h 147"/>
                  <a:gd name="T66" fmla="*/ 101 w 162"/>
                  <a:gd name="T67" fmla="*/ 111 h 147"/>
                  <a:gd name="T68" fmla="*/ 101 w 162"/>
                  <a:gd name="T69" fmla="*/ 106 h 147"/>
                  <a:gd name="T70" fmla="*/ 101 w 162"/>
                  <a:gd name="T71" fmla="*/ 101 h 147"/>
                  <a:gd name="T72" fmla="*/ 106 w 162"/>
                  <a:gd name="T73" fmla="*/ 96 h 147"/>
                  <a:gd name="T74" fmla="*/ 106 w 162"/>
                  <a:gd name="T75" fmla="*/ 91 h 147"/>
                  <a:gd name="T76" fmla="*/ 112 w 162"/>
                  <a:gd name="T77" fmla="*/ 91 h 147"/>
                  <a:gd name="T78" fmla="*/ 117 w 162"/>
                  <a:gd name="T79" fmla="*/ 86 h 147"/>
                  <a:gd name="T80" fmla="*/ 122 w 162"/>
                  <a:gd name="T81" fmla="*/ 81 h 147"/>
                  <a:gd name="T82" fmla="*/ 127 w 162"/>
                  <a:gd name="T83" fmla="*/ 81 h 147"/>
                  <a:gd name="T84" fmla="*/ 127 w 162"/>
                  <a:gd name="T85" fmla="*/ 81 h 147"/>
                  <a:gd name="T86" fmla="*/ 132 w 162"/>
                  <a:gd name="T87" fmla="*/ 76 h 147"/>
                  <a:gd name="T88" fmla="*/ 137 w 162"/>
                  <a:gd name="T89" fmla="*/ 76 h 147"/>
                  <a:gd name="T90" fmla="*/ 142 w 162"/>
                  <a:gd name="T91" fmla="*/ 76 h 147"/>
                  <a:gd name="T92" fmla="*/ 147 w 162"/>
                  <a:gd name="T93" fmla="*/ 76 h 147"/>
                  <a:gd name="T94" fmla="*/ 152 w 162"/>
                  <a:gd name="T95" fmla="*/ 81 h 147"/>
                  <a:gd name="T96" fmla="*/ 157 w 162"/>
                  <a:gd name="T97" fmla="*/ 81 h 147"/>
                  <a:gd name="T98" fmla="*/ 162 w 162"/>
                  <a:gd name="T99" fmla="*/ 8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47">
                    <a:moveTo>
                      <a:pt x="61" y="10"/>
                    </a:moveTo>
                    <a:lnTo>
                      <a:pt x="61" y="10"/>
                    </a:lnTo>
                    <a:lnTo>
                      <a:pt x="56" y="5"/>
                    </a:lnTo>
                    <a:lnTo>
                      <a:pt x="56" y="5"/>
                    </a:lnTo>
                    <a:lnTo>
                      <a:pt x="51" y="5"/>
                    </a:lnTo>
                    <a:lnTo>
                      <a:pt x="51" y="5"/>
                    </a:lnTo>
                    <a:lnTo>
                      <a:pt x="51" y="5"/>
                    </a:lnTo>
                    <a:lnTo>
                      <a:pt x="46" y="5"/>
                    </a:lnTo>
                    <a:lnTo>
                      <a:pt x="46" y="0"/>
                    </a:lnTo>
                    <a:lnTo>
                      <a:pt x="41" y="0"/>
                    </a:lnTo>
                    <a:lnTo>
                      <a:pt x="41" y="0"/>
                    </a:lnTo>
                    <a:lnTo>
                      <a:pt x="35" y="0"/>
                    </a:lnTo>
                    <a:lnTo>
                      <a:pt x="35" y="5"/>
                    </a:lnTo>
                    <a:lnTo>
                      <a:pt x="30" y="5"/>
                    </a:lnTo>
                    <a:lnTo>
                      <a:pt x="30" y="5"/>
                    </a:lnTo>
                    <a:lnTo>
                      <a:pt x="25" y="5"/>
                    </a:lnTo>
                    <a:lnTo>
                      <a:pt x="25" y="5"/>
                    </a:lnTo>
                    <a:lnTo>
                      <a:pt x="20" y="5"/>
                    </a:lnTo>
                    <a:lnTo>
                      <a:pt x="20" y="5"/>
                    </a:lnTo>
                    <a:lnTo>
                      <a:pt x="20" y="10"/>
                    </a:lnTo>
                    <a:lnTo>
                      <a:pt x="15" y="10"/>
                    </a:lnTo>
                    <a:lnTo>
                      <a:pt x="15" y="10"/>
                    </a:lnTo>
                    <a:lnTo>
                      <a:pt x="10" y="15"/>
                    </a:lnTo>
                    <a:lnTo>
                      <a:pt x="10" y="15"/>
                    </a:lnTo>
                    <a:lnTo>
                      <a:pt x="10" y="15"/>
                    </a:lnTo>
                    <a:lnTo>
                      <a:pt x="10" y="20"/>
                    </a:lnTo>
                    <a:lnTo>
                      <a:pt x="5" y="20"/>
                    </a:lnTo>
                    <a:lnTo>
                      <a:pt x="5" y="25"/>
                    </a:lnTo>
                    <a:lnTo>
                      <a:pt x="5" y="25"/>
                    </a:lnTo>
                    <a:lnTo>
                      <a:pt x="5" y="30"/>
                    </a:lnTo>
                    <a:lnTo>
                      <a:pt x="0" y="30"/>
                    </a:lnTo>
                    <a:lnTo>
                      <a:pt x="0" y="30"/>
                    </a:lnTo>
                    <a:lnTo>
                      <a:pt x="0" y="35"/>
                    </a:lnTo>
                    <a:lnTo>
                      <a:pt x="0" y="35"/>
                    </a:lnTo>
                    <a:lnTo>
                      <a:pt x="0" y="40"/>
                    </a:lnTo>
                    <a:lnTo>
                      <a:pt x="0" y="40"/>
                    </a:lnTo>
                    <a:lnTo>
                      <a:pt x="0" y="45"/>
                    </a:lnTo>
                    <a:lnTo>
                      <a:pt x="0" y="45"/>
                    </a:lnTo>
                    <a:lnTo>
                      <a:pt x="0" y="50"/>
                    </a:lnTo>
                    <a:lnTo>
                      <a:pt x="0" y="50"/>
                    </a:lnTo>
                    <a:lnTo>
                      <a:pt x="0" y="55"/>
                    </a:lnTo>
                    <a:lnTo>
                      <a:pt x="5" y="55"/>
                    </a:lnTo>
                    <a:lnTo>
                      <a:pt x="5" y="61"/>
                    </a:lnTo>
                    <a:lnTo>
                      <a:pt x="5" y="61"/>
                    </a:lnTo>
                    <a:lnTo>
                      <a:pt x="5" y="61"/>
                    </a:lnTo>
                    <a:lnTo>
                      <a:pt x="5" y="66"/>
                    </a:lnTo>
                    <a:lnTo>
                      <a:pt x="10" y="66"/>
                    </a:lnTo>
                    <a:lnTo>
                      <a:pt x="10" y="66"/>
                    </a:lnTo>
                    <a:lnTo>
                      <a:pt x="10" y="71"/>
                    </a:lnTo>
                    <a:lnTo>
                      <a:pt x="15" y="71"/>
                    </a:lnTo>
                    <a:lnTo>
                      <a:pt x="112" y="147"/>
                    </a:lnTo>
                    <a:lnTo>
                      <a:pt x="112" y="147"/>
                    </a:lnTo>
                    <a:lnTo>
                      <a:pt x="112" y="147"/>
                    </a:lnTo>
                    <a:lnTo>
                      <a:pt x="106" y="142"/>
                    </a:lnTo>
                    <a:lnTo>
                      <a:pt x="106" y="142"/>
                    </a:lnTo>
                    <a:lnTo>
                      <a:pt x="106" y="137"/>
                    </a:lnTo>
                    <a:lnTo>
                      <a:pt x="101" y="137"/>
                    </a:lnTo>
                    <a:lnTo>
                      <a:pt x="101" y="137"/>
                    </a:lnTo>
                    <a:lnTo>
                      <a:pt x="101" y="132"/>
                    </a:lnTo>
                    <a:lnTo>
                      <a:pt x="101" y="132"/>
                    </a:lnTo>
                    <a:lnTo>
                      <a:pt x="101" y="127"/>
                    </a:lnTo>
                    <a:lnTo>
                      <a:pt x="101" y="127"/>
                    </a:lnTo>
                    <a:lnTo>
                      <a:pt x="101" y="121"/>
                    </a:lnTo>
                    <a:lnTo>
                      <a:pt x="101" y="121"/>
                    </a:lnTo>
                    <a:lnTo>
                      <a:pt x="101" y="116"/>
                    </a:lnTo>
                    <a:lnTo>
                      <a:pt x="101" y="116"/>
                    </a:lnTo>
                    <a:lnTo>
                      <a:pt x="101" y="111"/>
                    </a:lnTo>
                    <a:lnTo>
                      <a:pt x="101" y="111"/>
                    </a:lnTo>
                    <a:lnTo>
                      <a:pt x="101" y="106"/>
                    </a:lnTo>
                    <a:lnTo>
                      <a:pt x="101" y="106"/>
                    </a:lnTo>
                    <a:lnTo>
                      <a:pt x="101" y="101"/>
                    </a:lnTo>
                    <a:lnTo>
                      <a:pt x="101" y="101"/>
                    </a:lnTo>
                    <a:lnTo>
                      <a:pt x="106" y="101"/>
                    </a:lnTo>
                    <a:lnTo>
                      <a:pt x="106" y="96"/>
                    </a:lnTo>
                    <a:lnTo>
                      <a:pt x="106" y="96"/>
                    </a:lnTo>
                    <a:lnTo>
                      <a:pt x="106" y="91"/>
                    </a:lnTo>
                    <a:lnTo>
                      <a:pt x="112" y="91"/>
                    </a:lnTo>
                    <a:lnTo>
                      <a:pt x="112" y="91"/>
                    </a:lnTo>
                    <a:lnTo>
                      <a:pt x="112" y="86"/>
                    </a:lnTo>
                    <a:lnTo>
                      <a:pt x="117" y="86"/>
                    </a:lnTo>
                    <a:lnTo>
                      <a:pt x="117" y="86"/>
                    </a:lnTo>
                    <a:lnTo>
                      <a:pt x="122" y="81"/>
                    </a:lnTo>
                    <a:lnTo>
                      <a:pt x="122" y="81"/>
                    </a:lnTo>
                    <a:lnTo>
                      <a:pt x="127" y="81"/>
                    </a:lnTo>
                    <a:lnTo>
                      <a:pt x="127" y="81"/>
                    </a:lnTo>
                    <a:lnTo>
                      <a:pt x="127" y="81"/>
                    </a:lnTo>
                    <a:lnTo>
                      <a:pt x="132" y="76"/>
                    </a:lnTo>
                    <a:lnTo>
                      <a:pt x="132" y="76"/>
                    </a:lnTo>
                    <a:lnTo>
                      <a:pt x="137" y="76"/>
                    </a:lnTo>
                    <a:lnTo>
                      <a:pt x="137" y="76"/>
                    </a:lnTo>
                    <a:lnTo>
                      <a:pt x="142" y="76"/>
                    </a:lnTo>
                    <a:lnTo>
                      <a:pt x="142" y="76"/>
                    </a:lnTo>
                    <a:lnTo>
                      <a:pt x="147" y="76"/>
                    </a:lnTo>
                    <a:lnTo>
                      <a:pt x="147" y="76"/>
                    </a:lnTo>
                    <a:lnTo>
                      <a:pt x="152" y="81"/>
                    </a:lnTo>
                    <a:lnTo>
                      <a:pt x="152" y="81"/>
                    </a:lnTo>
                    <a:lnTo>
                      <a:pt x="157" y="81"/>
                    </a:lnTo>
                    <a:lnTo>
                      <a:pt x="157" y="81"/>
                    </a:lnTo>
                    <a:lnTo>
                      <a:pt x="157" y="81"/>
                    </a:lnTo>
                    <a:lnTo>
                      <a:pt x="162" y="86"/>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5" name="Oval 154">
                <a:extLst>
                  <a:ext uri="{FF2B5EF4-FFF2-40B4-BE49-F238E27FC236}">
                    <a16:creationId xmlns:a16="http://schemas.microsoft.com/office/drawing/2014/main" id="{102A3CFF-66AC-B658-CC2A-C078C476EFC8}"/>
                  </a:ext>
                </a:extLst>
              </p:cNvPr>
              <p:cNvSpPr>
                <a:spLocks noChangeArrowheads="1"/>
              </p:cNvSpPr>
              <p:nvPr/>
            </p:nvSpPr>
            <p:spPr bwMode="auto">
              <a:xfrm>
                <a:off x="2623" y="3349"/>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56" name="Freeform 790">
                <a:extLst>
                  <a:ext uri="{FF2B5EF4-FFF2-40B4-BE49-F238E27FC236}">
                    <a16:creationId xmlns:a16="http://schemas.microsoft.com/office/drawing/2014/main" id="{A3098143-CAC4-D048-6538-516DFBA48CA8}"/>
                  </a:ext>
                </a:extLst>
              </p:cNvPr>
              <p:cNvSpPr>
                <a:spLocks/>
              </p:cNvSpPr>
              <p:nvPr/>
            </p:nvSpPr>
            <p:spPr bwMode="auto">
              <a:xfrm>
                <a:off x="2740" y="3436"/>
                <a:ext cx="101" cy="86"/>
              </a:xfrm>
              <a:custGeom>
                <a:avLst/>
                <a:gdLst>
                  <a:gd name="T0" fmla="*/ 30 w 101"/>
                  <a:gd name="T1" fmla="*/ 10 h 86"/>
                  <a:gd name="T2" fmla="*/ 25 w 101"/>
                  <a:gd name="T3" fmla="*/ 10 h 86"/>
                  <a:gd name="T4" fmla="*/ 20 w 101"/>
                  <a:gd name="T5" fmla="*/ 10 h 86"/>
                  <a:gd name="T6" fmla="*/ 15 w 101"/>
                  <a:gd name="T7" fmla="*/ 15 h 86"/>
                  <a:gd name="T8" fmla="*/ 10 w 101"/>
                  <a:gd name="T9" fmla="*/ 15 h 86"/>
                  <a:gd name="T10" fmla="*/ 10 w 101"/>
                  <a:gd name="T11" fmla="*/ 20 h 86"/>
                  <a:gd name="T12" fmla="*/ 5 w 101"/>
                  <a:gd name="T13" fmla="*/ 25 h 86"/>
                  <a:gd name="T14" fmla="*/ 5 w 101"/>
                  <a:gd name="T15" fmla="*/ 30 h 86"/>
                  <a:gd name="T16" fmla="*/ 0 w 101"/>
                  <a:gd name="T17" fmla="*/ 35 h 86"/>
                  <a:gd name="T18" fmla="*/ 0 w 101"/>
                  <a:gd name="T19" fmla="*/ 40 h 86"/>
                  <a:gd name="T20" fmla="*/ 0 w 101"/>
                  <a:gd name="T21" fmla="*/ 45 h 86"/>
                  <a:gd name="T22" fmla="*/ 0 w 101"/>
                  <a:gd name="T23" fmla="*/ 50 h 86"/>
                  <a:gd name="T24" fmla="*/ 0 w 101"/>
                  <a:gd name="T25" fmla="*/ 55 h 86"/>
                  <a:gd name="T26" fmla="*/ 0 w 101"/>
                  <a:gd name="T27" fmla="*/ 60 h 86"/>
                  <a:gd name="T28" fmla="*/ 5 w 101"/>
                  <a:gd name="T29" fmla="*/ 60 h 86"/>
                  <a:gd name="T30" fmla="*/ 5 w 101"/>
                  <a:gd name="T31" fmla="*/ 66 h 86"/>
                  <a:gd name="T32" fmla="*/ 10 w 101"/>
                  <a:gd name="T33" fmla="*/ 71 h 86"/>
                  <a:gd name="T34" fmla="*/ 10 w 101"/>
                  <a:gd name="T35" fmla="*/ 76 h 86"/>
                  <a:gd name="T36" fmla="*/ 15 w 101"/>
                  <a:gd name="T37" fmla="*/ 76 h 86"/>
                  <a:gd name="T38" fmla="*/ 20 w 101"/>
                  <a:gd name="T39" fmla="*/ 81 h 86"/>
                  <a:gd name="T40" fmla="*/ 25 w 101"/>
                  <a:gd name="T41" fmla="*/ 81 h 86"/>
                  <a:gd name="T42" fmla="*/ 30 w 101"/>
                  <a:gd name="T43" fmla="*/ 86 h 86"/>
                  <a:gd name="T44" fmla="*/ 35 w 101"/>
                  <a:gd name="T45" fmla="*/ 86 h 86"/>
                  <a:gd name="T46" fmla="*/ 40 w 101"/>
                  <a:gd name="T47" fmla="*/ 86 h 86"/>
                  <a:gd name="T48" fmla="*/ 46 w 101"/>
                  <a:gd name="T49" fmla="*/ 86 h 86"/>
                  <a:gd name="T50" fmla="*/ 96 w 101"/>
                  <a:gd name="T51" fmla="*/ 76 h 86"/>
                  <a:gd name="T52" fmla="*/ 91 w 101"/>
                  <a:gd name="T53" fmla="*/ 76 h 86"/>
                  <a:gd name="T54" fmla="*/ 86 w 101"/>
                  <a:gd name="T55" fmla="*/ 76 h 86"/>
                  <a:gd name="T56" fmla="*/ 81 w 101"/>
                  <a:gd name="T57" fmla="*/ 76 h 86"/>
                  <a:gd name="T58" fmla="*/ 76 w 101"/>
                  <a:gd name="T59" fmla="*/ 76 h 86"/>
                  <a:gd name="T60" fmla="*/ 71 w 101"/>
                  <a:gd name="T61" fmla="*/ 71 h 86"/>
                  <a:gd name="T62" fmla="*/ 66 w 101"/>
                  <a:gd name="T63" fmla="*/ 71 h 86"/>
                  <a:gd name="T64" fmla="*/ 66 w 101"/>
                  <a:gd name="T65" fmla="*/ 66 h 86"/>
                  <a:gd name="T66" fmla="*/ 61 w 101"/>
                  <a:gd name="T67" fmla="*/ 60 h 86"/>
                  <a:gd name="T68" fmla="*/ 61 w 101"/>
                  <a:gd name="T69" fmla="*/ 55 h 86"/>
                  <a:gd name="T70" fmla="*/ 56 w 101"/>
                  <a:gd name="T71" fmla="*/ 50 h 86"/>
                  <a:gd name="T72" fmla="*/ 56 w 101"/>
                  <a:gd name="T73" fmla="*/ 45 h 86"/>
                  <a:gd name="T74" fmla="*/ 56 w 101"/>
                  <a:gd name="T75" fmla="*/ 40 h 86"/>
                  <a:gd name="T76" fmla="*/ 56 w 101"/>
                  <a:gd name="T77" fmla="*/ 35 h 86"/>
                  <a:gd name="T78" fmla="*/ 56 w 101"/>
                  <a:gd name="T79" fmla="*/ 30 h 86"/>
                  <a:gd name="T80" fmla="*/ 56 w 101"/>
                  <a:gd name="T81" fmla="*/ 25 h 86"/>
                  <a:gd name="T82" fmla="*/ 56 w 101"/>
                  <a:gd name="T83" fmla="*/ 20 h 86"/>
                  <a:gd name="T84" fmla="*/ 61 w 101"/>
                  <a:gd name="T85" fmla="*/ 20 h 86"/>
                  <a:gd name="T86" fmla="*/ 61 w 101"/>
                  <a:gd name="T87" fmla="*/ 15 h 86"/>
                  <a:gd name="T88" fmla="*/ 66 w 101"/>
                  <a:gd name="T89" fmla="*/ 10 h 86"/>
                  <a:gd name="T90" fmla="*/ 71 w 101"/>
                  <a:gd name="T91" fmla="*/ 5 h 86"/>
                  <a:gd name="T92" fmla="*/ 71 w 101"/>
                  <a:gd name="T93" fmla="*/ 5 h 86"/>
                  <a:gd name="T94" fmla="*/ 76 w 101"/>
                  <a:gd name="T95" fmla="*/ 0 h 86"/>
                  <a:gd name="T96" fmla="*/ 81 w 101"/>
                  <a:gd name="T97" fmla="*/ 0 h 86"/>
                  <a:gd name="T98" fmla="*/ 86 w 101"/>
                  <a:gd name="T9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86">
                    <a:moveTo>
                      <a:pt x="30" y="10"/>
                    </a:moveTo>
                    <a:lnTo>
                      <a:pt x="30" y="10"/>
                    </a:lnTo>
                    <a:lnTo>
                      <a:pt x="25" y="10"/>
                    </a:lnTo>
                    <a:lnTo>
                      <a:pt x="25" y="10"/>
                    </a:lnTo>
                    <a:lnTo>
                      <a:pt x="20" y="10"/>
                    </a:lnTo>
                    <a:lnTo>
                      <a:pt x="20" y="10"/>
                    </a:lnTo>
                    <a:lnTo>
                      <a:pt x="20" y="15"/>
                    </a:lnTo>
                    <a:lnTo>
                      <a:pt x="15" y="15"/>
                    </a:lnTo>
                    <a:lnTo>
                      <a:pt x="15" y="15"/>
                    </a:lnTo>
                    <a:lnTo>
                      <a:pt x="10" y="15"/>
                    </a:lnTo>
                    <a:lnTo>
                      <a:pt x="10" y="20"/>
                    </a:lnTo>
                    <a:lnTo>
                      <a:pt x="10" y="20"/>
                    </a:lnTo>
                    <a:lnTo>
                      <a:pt x="5" y="25"/>
                    </a:lnTo>
                    <a:lnTo>
                      <a:pt x="5" y="25"/>
                    </a:lnTo>
                    <a:lnTo>
                      <a:pt x="5" y="25"/>
                    </a:lnTo>
                    <a:lnTo>
                      <a:pt x="5" y="30"/>
                    </a:lnTo>
                    <a:lnTo>
                      <a:pt x="0" y="30"/>
                    </a:lnTo>
                    <a:lnTo>
                      <a:pt x="0" y="35"/>
                    </a:lnTo>
                    <a:lnTo>
                      <a:pt x="0" y="35"/>
                    </a:lnTo>
                    <a:lnTo>
                      <a:pt x="0" y="40"/>
                    </a:lnTo>
                    <a:lnTo>
                      <a:pt x="0" y="40"/>
                    </a:lnTo>
                    <a:lnTo>
                      <a:pt x="0" y="45"/>
                    </a:lnTo>
                    <a:lnTo>
                      <a:pt x="0" y="45"/>
                    </a:lnTo>
                    <a:lnTo>
                      <a:pt x="0" y="50"/>
                    </a:lnTo>
                    <a:lnTo>
                      <a:pt x="0" y="50"/>
                    </a:lnTo>
                    <a:lnTo>
                      <a:pt x="0" y="55"/>
                    </a:lnTo>
                    <a:lnTo>
                      <a:pt x="0" y="55"/>
                    </a:lnTo>
                    <a:lnTo>
                      <a:pt x="0" y="60"/>
                    </a:lnTo>
                    <a:lnTo>
                      <a:pt x="0" y="60"/>
                    </a:lnTo>
                    <a:lnTo>
                      <a:pt x="5" y="60"/>
                    </a:lnTo>
                    <a:lnTo>
                      <a:pt x="5" y="66"/>
                    </a:lnTo>
                    <a:lnTo>
                      <a:pt x="5" y="66"/>
                    </a:lnTo>
                    <a:lnTo>
                      <a:pt x="5" y="71"/>
                    </a:lnTo>
                    <a:lnTo>
                      <a:pt x="10" y="71"/>
                    </a:lnTo>
                    <a:lnTo>
                      <a:pt x="10" y="71"/>
                    </a:lnTo>
                    <a:lnTo>
                      <a:pt x="10" y="76"/>
                    </a:lnTo>
                    <a:lnTo>
                      <a:pt x="15" y="76"/>
                    </a:lnTo>
                    <a:lnTo>
                      <a:pt x="15" y="76"/>
                    </a:lnTo>
                    <a:lnTo>
                      <a:pt x="15" y="81"/>
                    </a:lnTo>
                    <a:lnTo>
                      <a:pt x="20" y="81"/>
                    </a:lnTo>
                    <a:lnTo>
                      <a:pt x="20" y="81"/>
                    </a:lnTo>
                    <a:lnTo>
                      <a:pt x="25" y="81"/>
                    </a:lnTo>
                    <a:lnTo>
                      <a:pt x="25" y="86"/>
                    </a:lnTo>
                    <a:lnTo>
                      <a:pt x="30" y="86"/>
                    </a:lnTo>
                    <a:lnTo>
                      <a:pt x="30" y="86"/>
                    </a:lnTo>
                    <a:lnTo>
                      <a:pt x="35" y="86"/>
                    </a:lnTo>
                    <a:lnTo>
                      <a:pt x="35" y="86"/>
                    </a:lnTo>
                    <a:lnTo>
                      <a:pt x="40" y="86"/>
                    </a:lnTo>
                    <a:lnTo>
                      <a:pt x="40" y="86"/>
                    </a:lnTo>
                    <a:lnTo>
                      <a:pt x="46" y="86"/>
                    </a:lnTo>
                    <a:lnTo>
                      <a:pt x="101" y="76"/>
                    </a:lnTo>
                    <a:lnTo>
                      <a:pt x="96" y="76"/>
                    </a:lnTo>
                    <a:lnTo>
                      <a:pt x="96" y="76"/>
                    </a:lnTo>
                    <a:lnTo>
                      <a:pt x="91" y="76"/>
                    </a:lnTo>
                    <a:lnTo>
                      <a:pt x="91" y="76"/>
                    </a:lnTo>
                    <a:lnTo>
                      <a:pt x="86" y="76"/>
                    </a:lnTo>
                    <a:lnTo>
                      <a:pt x="86" y="76"/>
                    </a:lnTo>
                    <a:lnTo>
                      <a:pt x="81" y="76"/>
                    </a:lnTo>
                    <a:lnTo>
                      <a:pt x="81" y="76"/>
                    </a:lnTo>
                    <a:lnTo>
                      <a:pt x="76" y="76"/>
                    </a:lnTo>
                    <a:lnTo>
                      <a:pt x="76" y="71"/>
                    </a:lnTo>
                    <a:lnTo>
                      <a:pt x="71" y="71"/>
                    </a:lnTo>
                    <a:lnTo>
                      <a:pt x="71" y="71"/>
                    </a:lnTo>
                    <a:lnTo>
                      <a:pt x="66" y="71"/>
                    </a:lnTo>
                    <a:lnTo>
                      <a:pt x="66" y="66"/>
                    </a:lnTo>
                    <a:lnTo>
                      <a:pt x="66" y="66"/>
                    </a:lnTo>
                    <a:lnTo>
                      <a:pt x="61" y="60"/>
                    </a:lnTo>
                    <a:lnTo>
                      <a:pt x="61" y="60"/>
                    </a:lnTo>
                    <a:lnTo>
                      <a:pt x="61" y="60"/>
                    </a:lnTo>
                    <a:lnTo>
                      <a:pt x="61" y="55"/>
                    </a:lnTo>
                    <a:lnTo>
                      <a:pt x="56" y="55"/>
                    </a:lnTo>
                    <a:lnTo>
                      <a:pt x="56" y="50"/>
                    </a:lnTo>
                    <a:lnTo>
                      <a:pt x="56" y="50"/>
                    </a:lnTo>
                    <a:lnTo>
                      <a:pt x="56" y="45"/>
                    </a:lnTo>
                    <a:lnTo>
                      <a:pt x="56" y="45"/>
                    </a:lnTo>
                    <a:lnTo>
                      <a:pt x="56" y="40"/>
                    </a:lnTo>
                    <a:lnTo>
                      <a:pt x="56" y="40"/>
                    </a:lnTo>
                    <a:lnTo>
                      <a:pt x="56" y="35"/>
                    </a:lnTo>
                    <a:lnTo>
                      <a:pt x="56" y="35"/>
                    </a:lnTo>
                    <a:lnTo>
                      <a:pt x="56" y="30"/>
                    </a:lnTo>
                    <a:lnTo>
                      <a:pt x="56" y="30"/>
                    </a:lnTo>
                    <a:lnTo>
                      <a:pt x="56" y="25"/>
                    </a:lnTo>
                    <a:lnTo>
                      <a:pt x="56" y="25"/>
                    </a:lnTo>
                    <a:lnTo>
                      <a:pt x="56" y="20"/>
                    </a:lnTo>
                    <a:lnTo>
                      <a:pt x="56" y="20"/>
                    </a:lnTo>
                    <a:lnTo>
                      <a:pt x="61" y="20"/>
                    </a:lnTo>
                    <a:lnTo>
                      <a:pt x="61" y="15"/>
                    </a:lnTo>
                    <a:lnTo>
                      <a:pt x="61" y="15"/>
                    </a:lnTo>
                    <a:lnTo>
                      <a:pt x="61" y="10"/>
                    </a:lnTo>
                    <a:lnTo>
                      <a:pt x="66" y="10"/>
                    </a:lnTo>
                    <a:lnTo>
                      <a:pt x="66" y="10"/>
                    </a:lnTo>
                    <a:lnTo>
                      <a:pt x="71" y="5"/>
                    </a:lnTo>
                    <a:lnTo>
                      <a:pt x="71" y="5"/>
                    </a:lnTo>
                    <a:lnTo>
                      <a:pt x="71" y="5"/>
                    </a:lnTo>
                    <a:lnTo>
                      <a:pt x="76" y="0"/>
                    </a:lnTo>
                    <a:lnTo>
                      <a:pt x="76" y="0"/>
                    </a:lnTo>
                    <a:lnTo>
                      <a:pt x="81" y="0"/>
                    </a:lnTo>
                    <a:lnTo>
                      <a:pt x="81" y="0"/>
                    </a:lnTo>
                    <a:lnTo>
                      <a:pt x="86" y="0"/>
                    </a:lnTo>
                    <a:lnTo>
                      <a:pt x="86" y="0"/>
                    </a:lnTo>
                    <a:lnTo>
                      <a:pt x="30"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7" name="Oval 156">
                <a:extLst>
                  <a:ext uri="{FF2B5EF4-FFF2-40B4-BE49-F238E27FC236}">
                    <a16:creationId xmlns:a16="http://schemas.microsoft.com/office/drawing/2014/main" id="{5F878547-6D08-E6F7-4D40-CB3E7DDD2A8A}"/>
                  </a:ext>
                </a:extLst>
              </p:cNvPr>
              <p:cNvSpPr>
                <a:spLocks noChangeArrowheads="1"/>
              </p:cNvSpPr>
              <p:nvPr/>
            </p:nvSpPr>
            <p:spPr bwMode="auto">
              <a:xfrm>
                <a:off x="5236" y="1700"/>
                <a:ext cx="249" cy="24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158" name="Freeform 792">
                <a:extLst>
                  <a:ext uri="{FF2B5EF4-FFF2-40B4-BE49-F238E27FC236}">
                    <a16:creationId xmlns:a16="http://schemas.microsoft.com/office/drawing/2014/main" id="{1868F8A7-D1AF-AEA3-E7F2-0F97C3488D1F}"/>
                  </a:ext>
                </a:extLst>
              </p:cNvPr>
              <p:cNvSpPr>
                <a:spLocks/>
              </p:cNvSpPr>
              <p:nvPr/>
            </p:nvSpPr>
            <p:spPr bwMode="auto">
              <a:xfrm>
                <a:off x="4637" y="1654"/>
                <a:ext cx="635" cy="193"/>
              </a:xfrm>
              <a:custGeom>
                <a:avLst/>
                <a:gdLst>
                  <a:gd name="T0" fmla="*/ 614 w 635"/>
                  <a:gd name="T1" fmla="*/ 193 h 193"/>
                  <a:gd name="T2" fmla="*/ 614 w 635"/>
                  <a:gd name="T3" fmla="*/ 188 h 193"/>
                  <a:gd name="T4" fmla="*/ 619 w 635"/>
                  <a:gd name="T5" fmla="*/ 188 h 193"/>
                  <a:gd name="T6" fmla="*/ 619 w 635"/>
                  <a:gd name="T7" fmla="*/ 188 h 193"/>
                  <a:gd name="T8" fmla="*/ 619 w 635"/>
                  <a:gd name="T9" fmla="*/ 188 h 193"/>
                  <a:gd name="T10" fmla="*/ 625 w 635"/>
                  <a:gd name="T11" fmla="*/ 183 h 193"/>
                  <a:gd name="T12" fmla="*/ 625 w 635"/>
                  <a:gd name="T13" fmla="*/ 178 h 193"/>
                  <a:gd name="T14" fmla="*/ 625 w 635"/>
                  <a:gd name="T15" fmla="*/ 178 h 193"/>
                  <a:gd name="T16" fmla="*/ 630 w 635"/>
                  <a:gd name="T17" fmla="*/ 173 h 193"/>
                  <a:gd name="T18" fmla="*/ 630 w 635"/>
                  <a:gd name="T19" fmla="*/ 168 h 193"/>
                  <a:gd name="T20" fmla="*/ 630 w 635"/>
                  <a:gd name="T21" fmla="*/ 163 h 193"/>
                  <a:gd name="T22" fmla="*/ 635 w 635"/>
                  <a:gd name="T23" fmla="*/ 158 h 193"/>
                  <a:gd name="T24" fmla="*/ 635 w 635"/>
                  <a:gd name="T25" fmla="*/ 153 h 193"/>
                  <a:gd name="T26" fmla="*/ 635 w 635"/>
                  <a:gd name="T27" fmla="*/ 148 h 193"/>
                  <a:gd name="T28" fmla="*/ 635 w 635"/>
                  <a:gd name="T29" fmla="*/ 142 h 193"/>
                  <a:gd name="T30" fmla="*/ 635 w 635"/>
                  <a:gd name="T31" fmla="*/ 137 h 193"/>
                  <a:gd name="T32" fmla="*/ 635 w 635"/>
                  <a:gd name="T33" fmla="*/ 132 h 193"/>
                  <a:gd name="T34" fmla="*/ 635 w 635"/>
                  <a:gd name="T35" fmla="*/ 132 h 193"/>
                  <a:gd name="T36" fmla="*/ 635 w 635"/>
                  <a:gd name="T37" fmla="*/ 127 h 193"/>
                  <a:gd name="T38" fmla="*/ 635 w 635"/>
                  <a:gd name="T39" fmla="*/ 122 h 193"/>
                  <a:gd name="T40" fmla="*/ 635 w 635"/>
                  <a:gd name="T41" fmla="*/ 122 h 193"/>
                  <a:gd name="T42" fmla="*/ 635 w 635"/>
                  <a:gd name="T43" fmla="*/ 117 h 193"/>
                  <a:gd name="T44" fmla="*/ 630 w 635"/>
                  <a:gd name="T45" fmla="*/ 117 h 193"/>
                  <a:gd name="T46" fmla="*/ 630 w 635"/>
                  <a:gd name="T47" fmla="*/ 112 h 193"/>
                  <a:gd name="T48" fmla="*/ 630 w 635"/>
                  <a:gd name="T49" fmla="*/ 112 h 193"/>
                  <a:gd name="T50" fmla="*/ 16 w 635"/>
                  <a:gd name="T51" fmla="*/ 0 h 193"/>
                  <a:gd name="T52" fmla="*/ 16 w 635"/>
                  <a:gd name="T53" fmla="*/ 0 h 193"/>
                  <a:gd name="T54" fmla="*/ 16 w 635"/>
                  <a:gd name="T55" fmla="*/ 0 h 193"/>
                  <a:gd name="T56" fmla="*/ 21 w 635"/>
                  <a:gd name="T57" fmla="*/ 0 h 193"/>
                  <a:gd name="T58" fmla="*/ 21 w 635"/>
                  <a:gd name="T59" fmla="*/ 5 h 193"/>
                  <a:gd name="T60" fmla="*/ 21 w 635"/>
                  <a:gd name="T61" fmla="*/ 11 h 193"/>
                  <a:gd name="T62" fmla="*/ 21 w 635"/>
                  <a:gd name="T63" fmla="*/ 11 h 193"/>
                  <a:gd name="T64" fmla="*/ 21 w 635"/>
                  <a:gd name="T65" fmla="*/ 16 h 193"/>
                  <a:gd name="T66" fmla="*/ 21 w 635"/>
                  <a:gd name="T67" fmla="*/ 21 h 193"/>
                  <a:gd name="T68" fmla="*/ 21 w 635"/>
                  <a:gd name="T69" fmla="*/ 26 h 193"/>
                  <a:gd name="T70" fmla="*/ 21 w 635"/>
                  <a:gd name="T71" fmla="*/ 31 h 193"/>
                  <a:gd name="T72" fmla="*/ 21 w 635"/>
                  <a:gd name="T73" fmla="*/ 36 h 193"/>
                  <a:gd name="T74" fmla="*/ 16 w 635"/>
                  <a:gd name="T75" fmla="*/ 41 h 193"/>
                  <a:gd name="T76" fmla="*/ 16 w 635"/>
                  <a:gd name="T77" fmla="*/ 46 h 193"/>
                  <a:gd name="T78" fmla="*/ 16 w 635"/>
                  <a:gd name="T79" fmla="*/ 51 h 193"/>
                  <a:gd name="T80" fmla="*/ 16 w 635"/>
                  <a:gd name="T81" fmla="*/ 56 h 193"/>
                  <a:gd name="T82" fmla="*/ 11 w 635"/>
                  <a:gd name="T83" fmla="*/ 61 h 193"/>
                  <a:gd name="T84" fmla="*/ 11 w 635"/>
                  <a:gd name="T85" fmla="*/ 61 h 193"/>
                  <a:gd name="T86" fmla="*/ 11 w 635"/>
                  <a:gd name="T87" fmla="*/ 66 h 193"/>
                  <a:gd name="T88" fmla="*/ 6 w 635"/>
                  <a:gd name="T89" fmla="*/ 71 h 193"/>
                  <a:gd name="T90" fmla="*/ 6 w 635"/>
                  <a:gd name="T91" fmla="*/ 71 h 193"/>
                  <a:gd name="T92" fmla="*/ 6 w 635"/>
                  <a:gd name="T93" fmla="*/ 71 h 193"/>
                  <a:gd name="T94" fmla="*/ 0 w 635"/>
                  <a:gd name="T95" fmla="*/ 76 h 193"/>
                  <a:gd name="T96" fmla="*/ 0 w 635"/>
                  <a:gd name="T97" fmla="*/ 76 h 193"/>
                  <a:gd name="T98" fmla="*/ 0 w 635"/>
                  <a:gd name="T99" fmla="*/ 7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5" h="193">
                    <a:moveTo>
                      <a:pt x="614" y="193"/>
                    </a:moveTo>
                    <a:lnTo>
                      <a:pt x="614" y="193"/>
                    </a:lnTo>
                    <a:lnTo>
                      <a:pt x="614" y="193"/>
                    </a:lnTo>
                    <a:lnTo>
                      <a:pt x="614" y="188"/>
                    </a:lnTo>
                    <a:lnTo>
                      <a:pt x="614" y="188"/>
                    </a:lnTo>
                    <a:lnTo>
                      <a:pt x="619" y="188"/>
                    </a:lnTo>
                    <a:lnTo>
                      <a:pt x="619" y="188"/>
                    </a:lnTo>
                    <a:lnTo>
                      <a:pt x="619" y="188"/>
                    </a:lnTo>
                    <a:lnTo>
                      <a:pt x="619" y="188"/>
                    </a:lnTo>
                    <a:lnTo>
                      <a:pt x="619" y="188"/>
                    </a:lnTo>
                    <a:lnTo>
                      <a:pt x="625" y="183"/>
                    </a:lnTo>
                    <a:lnTo>
                      <a:pt x="625" y="183"/>
                    </a:lnTo>
                    <a:lnTo>
                      <a:pt x="625" y="183"/>
                    </a:lnTo>
                    <a:lnTo>
                      <a:pt x="625" y="178"/>
                    </a:lnTo>
                    <a:lnTo>
                      <a:pt x="625" y="178"/>
                    </a:lnTo>
                    <a:lnTo>
                      <a:pt x="625" y="178"/>
                    </a:lnTo>
                    <a:lnTo>
                      <a:pt x="630" y="173"/>
                    </a:lnTo>
                    <a:lnTo>
                      <a:pt x="630" y="173"/>
                    </a:lnTo>
                    <a:lnTo>
                      <a:pt x="630" y="168"/>
                    </a:lnTo>
                    <a:lnTo>
                      <a:pt x="630" y="168"/>
                    </a:lnTo>
                    <a:lnTo>
                      <a:pt x="630" y="168"/>
                    </a:lnTo>
                    <a:lnTo>
                      <a:pt x="630" y="163"/>
                    </a:lnTo>
                    <a:lnTo>
                      <a:pt x="630" y="163"/>
                    </a:lnTo>
                    <a:lnTo>
                      <a:pt x="635" y="158"/>
                    </a:lnTo>
                    <a:lnTo>
                      <a:pt x="635" y="158"/>
                    </a:lnTo>
                    <a:lnTo>
                      <a:pt x="635" y="153"/>
                    </a:lnTo>
                    <a:lnTo>
                      <a:pt x="635" y="153"/>
                    </a:lnTo>
                    <a:lnTo>
                      <a:pt x="635" y="148"/>
                    </a:lnTo>
                    <a:lnTo>
                      <a:pt x="635" y="148"/>
                    </a:lnTo>
                    <a:lnTo>
                      <a:pt x="635" y="142"/>
                    </a:lnTo>
                    <a:lnTo>
                      <a:pt x="635" y="142"/>
                    </a:lnTo>
                    <a:lnTo>
                      <a:pt x="635" y="137"/>
                    </a:lnTo>
                    <a:lnTo>
                      <a:pt x="635" y="137"/>
                    </a:lnTo>
                    <a:lnTo>
                      <a:pt x="635" y="132"/>
                    </a:lnTo>
                    <a:lnTo>
                      <a:pt x="635" y="132"/>
                    </a:lnTo>
                    <a:lnTo>
                      <a:pt x="635" y="132"/>
                    </a:lnTo>
                    <a:lnTo>
                      <a:pt x="635" y="127"/>
                    </a:lnTo>
                    <a:lnTo>
                      <a:pt x="635" y="127"/>
                    </a:lnTo>
                    <a:lnTo>
                      <a:pt x="635" y="122"/>
                    </a:lnTo>
                    <a:lnTo>
                      <a:pt x="635" y="122"/>
                    </a:lnTo>
                    <a:lnTo>
                      <a:pt x="635" y="122"/>
                    </a:lnTo>
                    <a:lnTo>
                      <a:pt x="635" y="122"/>
                    </a:lnTo>
                    <a:lnTo>
                      <a:pt x="635" y="117"/>
                    </a:lnTo>
                    <a:lnTo>
                      <a:pt x="635" y="117"/>
                    </a:lnTo>
                    <a:lnTo>
                      <a:pt x="630" y="117"/>
                    </a:lnTo>
                    <a:lnTo>
                      <a:pt x="630" y="117"/>
                    </a:lnTo>
                    <a:lnTo>
                      <a:pt x="630" y="117"/>
                    </a:lnTo>
                    <a:lnTo>
                      <a:pt x="630" y="112"/>
                    </a:lnTo>
                    <a:lnTo>
                      <a:pt x="630" y="112"/>
                    </a:lnTo>
                    <a:lnTo>
                      <a:pt x="630" y="112"/>
                    </a:lnTo>
                    <a:lnTo>
                      <a:pt x="16" y="0"/>
                    </a:lnTo>
                    <a:lnTo>
                      <a:pt x="16" y="0"/>
                    </a:lnTo>
                    <a:lnTo>
                      <a:pt x="16" y="0"/>
                    </a:lnTo>
                    <a:lnTo>
                      <a:pt x="16" y="0"/>
                    </a:lnTo>
                    <a:lnTo>
                      <a:pt x="16" y="0"/>
                    </a:lnTo>
                    <a:lnTo>
                      <a:pt x="16" y="0"/>
                    </a:lnTo>
                    <a:lnTo>
                      <a:pt x="16" y="0"/>
                    </a:lnTo>
                    <a:lnTo>
                      <a:pt x="21" y="0"/>
                    </a:lnTo>
                    <a:lnTo>
                      <a:pt x="21" y="5"/>
                    </a:lnTo>
                    <a:lnTo>
                      <a:pt x="21" y="5"/>
                    </a:lnTo>
                    <a:lnTo>
                      <a:pt x="21" y="5"/>
                    </a:lnTo>
                    <a:lnTo>
                      <a:pt x="21" y="11"/>
                    </a:lnTo>
                    <a:lnTo>
                      <a:pt x="21" y="11"/>
                    </a:lnTo>
                    <a:lnTo>
                      <a:pt x="21" y="11"/>
                    </a:lnTo>
                    <a:lnTo>
                      <a:pt x="21" y="16"/>
                    </a:lnTo>
                    <a:lnTo>
                      <a:pt x="21" y="16"/>
                    </a:lnTo>
                    <a:lnTo>
                      <a:pt x="21" y="21"/>
                    </a:lnTo>
                    <a:lnTo>
                      <a:pt x="21" y="21"/>
                    </a:lnTo>
                    <a:lnTo>
                      <a:pt x="21" y="21"/>
                    </a:lnTo>
                    <a:lnTo>
                      <a:pt x="21" y="26"/>
                    </a:lnTo>
                    <a:lnTo>
                      <a:pt x="21" y="26"/>
                    </a:lnTo>
                    <a:lnTo>
                      <a:pt x="21" y="31"/>
                    </a:lnTo>
                    <a:lnTo>
                      <a:pt x="21" y="31"/>
                    </a:lnTo>
                    <a:lnTo>
                      <a:pt x="21" y="36"/>
                    </a:lnTo>
                    <a:lnTo>
                      <a:pt x="21" y="36"/>
                    </a:lnTo>
                    <a:lnTo>
                      <a:pt x="16" y="41"/>
                    </a:lnTo>
                    <a:lnTo>
                      <a:pt x="16" y="41"/>
                    </a:lnTo>
                    <a:lnTo>
                      <a:pt x="16" y="46"/>
                    </a:lnTo>
                    <a:lnTo>
                      <a:pt x="16" y="46"/>
                    </a:lnTo>
                    <a:lnTo>
                      <a:pt x="16" y="51"/>
                    </a:lnTo>
                    <a:lnTo>
                      <a:pt x="16" y="51"/>
                    </a:lnTo>
                    <a:lnTo>
                      <a:pt x="16" y="56"/>
                    </a:lnTo>
                    <a:lnTo>
                      <a:pt x="16" y="56"/>
                    </a:lnTo>
                    <a:lnTo>
                      <a:pt x="11" y="61"/>
                    </a:lnTo>
                    <a:lnTo>
                      <a:pt x="11" y="61"/>
                    </a:lnTo>
                    <a:lnTo>
                      <a:pt x="11" y="61"/>
                    </a:lnTo>
                    <a:lnTo>
                      <a:pt x="11" y="66"/>
                    </a:lnTo>
                    <a:lnTo>
                      <a:pt x="11" y="66"/>
                    </a:lnTo>
                    <a:lnTo>
                      <a:pt x="11" y="66"/>
                    </a:lnTo>
                    <a:lnTo>
                      <a:pt x="6" y="71"/>
                    </a:lnTo>
                    <a:lnTo>
                      <a:pt x="6" y="71"/>
                    </a:lnTo>
                    <a:lnTo>
                      <a:pt x="6" y="71"/>
                    </a:lnTo>
                    <a:lnTo>
                      <a:pt x="6" y="71"/>
                    </a:lnTo>
                    <a:lnTo>
                      <a:pt x="6" y="71"/>
                    </a:lnTo>
                    <a:lnTo>
                      <a:pt x="6" y="76"/>
                    </a:lnTo>
                    <a:lnTo>
                      <a:pt x="0" y="76"/>
                    </a:lnTo>
                    <a:lnTo>
                      <a:pt x="0" y="76"/>
                    </a:lnTo>
                    <a:lnTo>
                      <a:pt x="0" y="76"/>
                    </a:lnTo>
                    <a:lnTo>
                      <a:pt x="0" y="76"/>
                    </a:lnTo>
                    <a:lnTo>
                      <a:pt x="0" y="76"/>
                    </a:lnTo>
                    <a:lnTo>
                      <a:pt x="614" y="19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59" name="Freeform 793">
                <a:extLst>
                  <a:ext uri="{FF2B5EF4-FFF2-40B4-BE49-F238E27FC236}">
                    <a16:creationId xmlns:a16="http://schemas.microsoft.com/office/drawing/2014/main" id="{73363626-FB13-B03F-0B96-03799175D5AF}"/>
                  </a:ext>
                </a:extLst>
              </p:cNvPr>
              <p:cNvSpPr>
                <a:spLocks/>
              </p:cNvSpPr>
              <p:nvPr/>
            </p:nvSpPr>
            <p:spPr bwMode="auto">
              <a:xfrm>
                <a:off x="5419" y="1583"/>
                <a:ext cx="304" cy="229"/>
              </a:xfrm>
              <a:custGeom>
                <a:avLst/>
                <a:gdLst>
                  <a:gd name="T0" fmla="*/ 5 w 304"/>
                  <a:gd name="T1" fmla="*/ 158 h 229"/>
                  <a:gd name="T2" fmla="*/ 5 w 304"/>
                  <a:gd name="T3" fmla="*/ 163 h 229"/>
                  <a:gd name="T4" fmla="*/ 5 w 304"/>
                  <a:gd name="T5" fmla="*/ 163 h 229"/>
                  <a:gd name="T6" fmla="*/ 0 w 304"/>
                  <a:gd name="T7" fmla="*/ 168 h 229"/>
                  <a:gd name="T8" fmla="*/ 0 w 304"/>
                  <a:gd name="T9" fmla="*/ 173 h 229"/>
                  <a:gd name="T10" fmla="*/ 0 w 304"/>
                  <a:gd name="T11" fmla="*/ 173 h 229"/>
                  <a:gd name="T12" fmla="*/ 0 w 304"/>
                  <a:gd name="T13" fmla="*/ 178 h 229"/>
                  <a:gd name="T14" fmla="*/ 0 w 304"/>
                  <a:gd name="T15" fmla="*/ 183 h 229"/>
                  <a:gd name="T16" fmla="*/ 5 w 304"/>
                  <a:gd name="T17" fmla="*/ 188 h 229"/>
                  <a:gd name="T18" fmla="*/ 5 w 304"/>
                  <a:gd name="T19" fmla="*/ 193 h 229"/>
                  <a:gd name="T20" fmla="*/ 5 w 304"/>
                  <a:gd name="T21" fmla="*/ 198 h 229"/>
                  <a:gd name="T22" fmla="*/ 10 w 304"/>
                  <a:gd name="T23" fmla="*/ 198 h 229"/>
                  <a:gd name="T24" fmla="*/ 10 w 304"/>
                  <a:gd name="T25" fmla="*/ 203 h 229"/>
                  <a:gd name="T26" fmla="*/ 15 w 304"/>
                  <a:gd name="T27" fmla="*/ 208 h 229"/>
                  <a:gd name="T28" fmla="*/ 15 w 304"/>
                  <a:gd name="T29" fmla="*/ 213 h 229"/>
                  <a:gd name="T30" fmla="*/ 20 w 304"/>
                  <a:gd name="T31" fmla="*/ 219 h 229"/>
                  <a:gd name="T32" fmla="*/ 25 w 304"/>
                  <a:gd name="T33" fmla="*/ 219 h 229"/>
                  <a:gd name="T34" fmla="*/ 25 w 304"/>
                  <a:gd name="T35" fmla="*/ 224 h 229"/>
                  <a:gd name="T36" fmla="*/ 30 w 304"/>
                  <a:gd name="T37" fmla="*/ 224 h 229"/>
                  <a:gd name="T38" fmla="*/ 35 w 304"/>
                  <a:gd name="T39" fmla="*/ 224 h 229"/>
                  <a:gd name="T40" fmla="*/ 35 w 304"/>
                  <a:gd name="T41" fmla="*/ 229 h 229"/>
                  <a:gd name="T42" fmla="*/ 40 w 304"/>
                  <a:gd name="T43" fmla="*/ 229 h 229"/>
                  <a:gd name="T44" fmla="*/ 45 w 304"/>
                  <a:gd name="T45" fmla="*/ 229 h 229"/>
                  <a:gd name="T46" fmla="*/ 45 w 304"/>
                  <a:gd name="T47" fmla="*/ 229 h 229"/>
                  <a:gd name="T48" fmla="*/ 51 w 304"/>
                  <a:gd name="T49" fmla="*/ 224 h 229"/>
                  <a:gd name="T50" fmla="*/ 299 w 304"/>
                  <a:gd name="T51" fmla="*/ 71 h 229"/>
                  <a:gd name="T52" fmla="*/ 299 w 304"/>
                  <a:gd name="T53" fmla="*/ 71 h 229"/>
                  <a:gd name="T54" fmla="*/ 294 w 304"/>
                  <a:gd name="T55" fmla="*/ 71 h 229"/>
                  <a:gd name="T56" fmla="*/ 294 w 304"/>
                  <a:gd name="T57" fmla="*/ 71 h 229"/>
                  <a:gd name="T58" fmla="*/ 289 w 304"/>
                  <a:gd name="T59" fmla="*/ 71 h 229"/>
                  <a:gd name="T60" fmla="*/ 284 w 304"/>
                  <a:gd name="T61" fmla="*/ 71 h 229"/>
                  <a:gd name="T62" fmla="*/ 284 w 304"/>
                  <a:gd name="T63" fmla="*/ 66 h 229"/>
                  <a:gd name="T64" fmla="*/ 279 w 304"/>
                  <a:gd name="T65" fmla="*/ 66 h 229"/>
                  <a:gd name="T66" fmla="*/ 274 w 304"/>
                  <a:gd name="T67" fmla="*/ 61 h 229"/>
                  <a:gd name="T68" fmla="*/ 269 w 304"/>
                  <a:gd name="T69" fmla="*/ 56 h 229"/>
                  <a:gd name="T70" fmla="*/ 269 w 304"/>
                  <a:gd name="T71" fmla="*/ 56 h 229"/>
                  <a:gd name="T72" fmla="*/ 264 w 304"/>
                  <a:gd name="T73" fmla="*/ 51 h 229"/>
                  <a:gd name="T74" fmla="*/ 264 w 304"/>
                  <a:gd name="T75" fmla="*/ 46 h 229"/>
                  <a:gd name="T76" fmla="*/ 259 w 304"/>
                  <a:gd name="T77" fmla="*/ 41 h 229"/>
                  <a:gd name="T78" fmla="*/ 259 w 304"/>
                  <a:gd name="T79" fmla="*/ 36 h 229"/>
                  <a:gd name="T80" fmla="*/ 254 w 304"/>
                  <a:gd name="T81" fmla="*/ 31 h 229"/>
                  <a:gd name="T82" fmla="*/ 254 w 304"/>
                  <a:gd name="T83" fmla="*/ 26 h 229"/>
                  <a:gd name="T84" fmla="*/ 254 w 304"/>
                  <a:gd name="T85" fmla="*/ 26 h 229"/>
                  <a:gd name="T86" fmla="*/ 254 w 304"/>
                  <a:gd name="T87" fmla="*/ 21 h 229"/>
                  <a:gd name="T88" fmla="*/ 254 w 304"/>
                  <a:gd name="T89" fmla="*/ 16 h 229"/>
                  <a:gd name="T90" fmla="*/ 254 w 304"/>
                  <a:gd name="T91" fmla="*/ 10 h 229"/>
                  <a:gd name="T92" fmla="*/ 254 w 304"/>
                  <a:gd name="T93" fmla="*/ 10 h 229"/>
                  <a:gd name="T94" fmla="*/ 254 w 304"/>
                  <a:gd name="T95" fmla="*/ 5 h 229"/>
                  <a:gd name="T96" fmla="*/ 259 w 304"/>
                  <a:gd name="T97" fmla="*/ 5 h 229"/>
                  <a:gd name="T98" fmla="*/ 259 w 304"/>
                  <a:gd name="T9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4" h="229">
                    <a:moveTo>
                      <a:pt x="10" y="158"/>
                    </a:moveTo>
                    <a:lnTo>
                      <a:pt x="5" y="158"/>
                    </a:lnTo>
                    <a:lnTo>
                      <a:pt x="5" y="163"/>
                    </a:lnTo>
                    <a:lnTo>
                      <a:pt x="5" y="163"/>
                    </a:lnTo>
                    <a:lnTo>
                      <a:pt x="5" y="163"/>
                    </a:lnTo>
                    <a:lnTo>
                      <a:pt x="5" y="163"/>
                    </a:lnTo>
                    <a:lnTo>
                      <a:pt x="0" y="168"/>
                    </a:lnTo>
                    <a:lnTo>
                      <a:pt x="0" y="168"/>
                    </a:lnTo>
                    <a:lnTo>
                      <a:pt x="0" y="168"/>
                    </a:lnTo>
                    <a:lnTo>
                      <a:pt x="0" y="173"/>
                    </a:lnTo>
                    <a:lnTo>
                      <a:pt x="0" y="173"/>
                    </a:lnTo>
                    <a:lnTo>
                      <a:pt x="0" y="173"/>
                    </a:lnTo>
                    <a:lnTo>
                      <a:pt x="0" y="178"/>
                    </a:lnTo>
                    <a:lnTo>
                      <a:pt x="0" y="178"/>
                    </a:lnTo>
                    <a:lnTo>
                      <a:pt x="0" y="183"/>
                    </a:lnTo>
                    <a:lnTo>
                      <a:pt x="0" y="183"/>
                    </a:lnTo>
                    <a:lnTo>
                      <a:pt x="0" y="183"/>
                    </a:lnTo>
                    <a:lnTo>
                      <a:pt x="5" y="188"/>
                    </a:lnTo>
                    <a:lnTo>
                      <a:pt x="5" y="188"/>
                    </a:lnTo>
                    <a:lnTo>
                      <a:pt x="5" y="193"/>
                    </a:lnTo>
                    <a:lnTo>
                      <a:pt x="5" y="193"/>
                    </a:lnTo>
                    <a:lnTo>
                      <a:pt x="5" y="198"/>
                    </a:lnTo>
                    <a:lnTo>
                      <a:pt x="5" y="198"/>
                    </a:lnTo>
                    <a:lnTo>
                      <a:pt x="10" y="198"/>
                    </a:lnTo>
                    <a:lnTo>
                      <a:pt x="10" y="203"/>
                    </a:lnTo>
                    <a:lnTo>
                      <a:pt x="10" y="203"/>
                    </a:lnTo>
                    <a:lnTo>
                      <a:pt x="10" y="208"/>
                    </a:lnTo>
                    <a:lnTo>
                      <a:pt x="15" y="208"/>
                    </a:lnTo>
                    <a:lnTo>
                      <a:pt x="15" y="213"/>
                    </a:lnTo>
                    <a:lnTo>
                      <a:pt x="15" y="213"/>
                    </a:lnTo>
                    <a:lnTo>
                      <a:pt x="20" y="213"/>
                    </a:lnTo>
                    <a:lnTo>
                      <a:pt x="20" y="219"/>
                    </a:lnTo>
                    <a:lnTo>
                      <a:pt x="20" y="219"/>
                    </a:lnTo>
                    <a:lnTo>
                      <a:pt x="25" y="219"/>
                    </a:lnTo>
                    <a:lnTo>
                      <a:pt x="25" y="219"/>
                    </a:lnTo>
                    <a:lnTo>
                      <a:pt x="25" y="224"/>
                    </a:lnTo>
                    <a:lnTo>
                      <a:pt x="30" y="224"/>
                    </a:lnTo>
                    <a:lnTo>
                      <a:pt x="30" y="224"/>
                    </a:lnTo>
                    <a:lnTo>
                      <a:pt x="30" y="224"/>
                    </a:lnTo>
                    <a:lnTo>
                      <a:pt x="35" y="224"/>
                    </a:lnTo>
                    <a:lnTo>
                      <a:pt x="35" y="229"/>
                    </a:lnTo>
                    <a:lnTo>
                      <a:pt x="35" y="229"/>
                    </a:lnTo>
                    <a:lnTo>
                      <a:pt x="40" y="229"/>
                    </a:lnTo>
                    <a:lnTo>
                      <a:pt x="40" y="229"/>
                    </a:lnTo>
                    <a:lnTo>
                      <a:pt x="40" y="229"/>
                    </a:lnTo>
                    <a:lnTo>
                      <a:pt x="45" y="229"/>
                    </a:lnTo>
                    <a:lnTo>
                      <a:pt x="45" y="229"/>
                    </a:lnTo>
                    <a:lnTo>
                      <a:pt x="45" y="229"/>
                    </a:lnTo>
                    <a:lnTo>
                      <a:pt x="45" y="229"/>
                    </a:lnTo>
                    <a:lnTo>
                      <a:pt x="51" y="224"/>
                    </a:lnTo>
                    <a:lnTo>
                      <a:pt x="304" y="71"/>
                    </a:lnTo>
                    <a:lnTo>
                      <a:pt x="299" y="71"/>
                    </a:lnTo>
                    <a:lnTo>
                      <a:pt x="299" y="71"/>
                    </a:lnTo>
                    <a:lnTo>
                      <a:pt x="299" y="71"/>
                    </a:lnTo>
                    <a:lnTo>
                      <a:pt x="294" y="71"/>
                    </a:lnTo>
                    <a:lnTo>
                      <a:pt x="294" y="71"/>
                    </a:lnTo>
                    <a:lnTo>
                      <a:pt x="294" y="71"/>
                    </a:lnTo>
                    <a:lnTo>
                      <a:pt x="294" y="71"/>
                    </a:lnTo>
                    <a:lnTo>
                      <a:pt x="289" y="71"/>
                    </a:lnTo>
                    <a:lnTo>
                      <a:pt x="289" y="71"/>
                    </a:lnTo>
                    <a:lnTo>
                      <a:pt x="289" y="71"/>
                    </a:lnTo>
                    <a:lnTo>
                      <a:pt x="284" y="71"/>
                    </a:lnTo>
                    <a:lnTo>
                      <a:pt x="284" y="66"/>
                    </a:lnTo>
                    <a:lnTo>
                      <a:pt x="284" y="66"/>
                    </a:lnTo>
                    <a:lnTo>
                      <a:pt x="279" y="66"/>
                    </a:lnTo>
                    <a:lnTo>
                      <a:pt x="279" y="66"/>
                    </a:lnTo>
                    <a:lnTo>
                      <a:pt x="274" y="61"/>
                    </a:lnTo>
                    <a:lnTo>
                      <a:pt x="274" y="61"/>
                    </a:lnTo>
                    <a:lnTo>
                      <a:pt x="274" y="61"/>
                    </a:lnTo>
                    <a:lnTo>
                      <a:pt x="269" y="56"/>
                    </a:lnTo>
                    <a:lnTo>
                      <a:pt x="269" y="56"/>
                    </a:lnTo>
                    <a:lnTo>
                      <a:pt x="269" y="56"/>
                    </a:lnTo>
                    <a:lnTo>
                      <a:pt x="269" y="51"/>
                    </a:lnTo>
                    <a:lnTo>
                      <a:pt x="264" y="51"/>
                    </a:lnTo>
                    <a:lnTo>
                      <a:pt x="264" y="46"/>
                    </a:lnTo>
                    <a:lnTo>
                      <a:pt x="264" y="46"/>
                    </a:lnTo>
                    <a:lnTo>
                      <a:pt x="259" y="46"/>
                    </a:lnTo>
                    <a:lnTo>
                      <a:pt x="259" y="41"/>
                    </a:lnTo>
                    <a:lnTo>
                      <a:pt x="259" y="41"/>
                    </a:lnTo>
                    <a:lnTo>
                      <a:pt x="259" y="36"/>
                    </a:lnTo>
                    <a:lnTo>
                      <a:pt x="259" y="36"/>
                    </a:lnTo>
                    <a:lnTo>
                      <a:pt x="254" y="31"/>
                    </a:lnTo>
                    <a:lnTo>
                      <a:pt x="254" y="31"/>
                    </a:lnTo>
                    <a:lnTo>
                      <a:pt x="254" y="26"/>
                    </a:lnTo>
                    <a:lnTo>
                      <a:pt x="254" y="26"/>
                    </a:lnTo>
                    <a:lnTo>
                      <a:pt x="254" y="26"/>
                    </a:lnTo>
                    <a:lnTo>
                      <a:pt x="254" y="21"/>
                    </a:lnTo>
                    <a:lnTo>
                      <a:pt x="254" y="21"/>
                    </a:lnTo>
                    <a:lnTo>
                      <a:pt x="254" y="16"/>
                    </a:lnTo>
                    <a:lnTo>
                      <a:pt x="254" y="16"/>
                    </a:lnTo>
                    <a:lnTo>
                      <a:pt x="254" y="16"/>
                    </a:lnTo>
                    <a:lnTo>
                      <a:pt x="254" y="10"/>
                    </a:lnTo>
                    <a:lnTo>
                      <a:pt x="254" y="10"/>
                    </a:lnTo>
                    <a:lnTo>
                      <a:pt x="254" y="10"/>
                    </a:lnTo>
                    <a:lnTo>
                      <a:pt x="254" y="5"/>
                    </a:lnTo>
                    <a:lnTo>
                      <a:pt x="254" y="5"/>
                    </a:lnTo>
                    <a:lnTo>
                      <a:pt x="259" y="5"/>
                    </a:lnTo>
                    <a:lnTo>
                      <a:pt x="259" y="5"/>
                    </a:lnTo>
                    <a:lnTo>
                      <a:pt x="259" y="5"/>
                    </a:lnTo>
                    <a:lnTo>
                      <a:pt x="259" y="0"/>
                    </a:lnTo>
                    <a:lnTo>
                      <a:pt x="10" y="15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60" name="Oval 159">
                <a:extLst>
                  <a:ext uri="{FF2B5EF4-FFF2-40B4-BE49-F238E27FC236}">
                    <a16:creationId xmlns:a16="http://schemas.microsoft.com/office/drawing/2014/main" id="{BCD0D3EC-534B-B14D-D76B-537CA948EAC4}"/>
                  </a:ext>
                </a:extLst>
              </p:cNvPr>
              <p:cNvSpPr>
                <a:spLocks noChangeArrowheads="1"/>
              </p:cNvSpPr>
              <p:nvPr/>
            </p:nvSpPr>
            <p:spPr bwMode="auto">
              <a:xfrm>
                <a:off x="208" y="1035"/>
                <a:ext cx="117" cy="11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61" name="Freeform 795">
                <a:extLst>
                  <a:ext uri="{FF2B5EF4-FFF2-40B4-BE49-F238E27FC236}">
                    <a16:creationId xmlns:a16="http://schemas.microsoft.com/office/drawing/2014/main" id="{6CD020BA-13A2-9462-29DB-CEFD524846A6}"/>
                  </a:ext>
                </a:extLst>
              </p:cNvPr>
              <p:cNvSpPr>
                <a:spLocks/>
              </p:cNvSpPr>
              <p:nvPr/>
            </p:nvSpPr>
            <p:spPr bwMode="auto">
              <a:xfrm>
                <a:off x="304" y="1050"/>
                <a:ext cx="264" cy="87"/>
              </a:xfrm>
              <a:custGeom>
                <a:avLst/>
                <a:gdLst>
                  <a:gd name="T0" fmla="*/ 0 w 264"/>
                  <a:gd name="T1" fmla="*/ 6 h 87"/>
                  <a:gd name="T2" fmla="*/ 0 w 264"/>
                  <a:gd name="T3" fmla="*/ 6 h 87"/>
                  <a:gd name="T4" fmla="*/ 0 w 264"/>
                  <a:gd name="T5" fmla="*/ 6 h 87"/>
                  <a:gd name="T6" fmla="*/ 0 w 264"/>
                  <a:gd name="T7" fmla="*/ 11 h 87"/>
                  <a:gd name="T8" fmla="*/ 0 w 264"/>
                  <a:gd name="T9" fmla="*/ 11 h 87"/>
                  <a:gd name="T10" fmla="*/ 0 w 264"/>
                  <a:gd name="T11" fmla="*/ 16 h 87"/>
                  <a:gd name="T12" fmla="*/ 0 w 264"/>
                  <a:gd name="T13" fmla="*/ 16 h 87"/>
                  <a:gd name="T14" fmla="*/ 0 w 264"/>
                  <a:gd name="T15" fmla="*/ 21 h 87"/>
                  <a:gd name="T16" fmla="*/ 0 w 264"/>
                  <a:gd name="T17" fmla="*/ 26 h 87"/>
                  <a:gd name="T18" fmla="*/ 0 w 264"/>
                  <a:gd name="T19" fmla="*/ 31 h 87"/>
                  <a:gd name="T20" fmla="*/ 0 w 264"/>
                  <a:gd name="T21" fmla="*/ 36 h 87"/>
                  <a:gd name="T22" fmla="*/ 0 w 264"/>
                  <a:gd name="T23" fmla="*/ 41 h 87"/>
                  <a:gd name="T24" fmla="*/ 0 w 264"/>
                  <a:gd name="T25" fmla="*/ 46 h 87"/>
                  <a:gd name="T26" fmla="*/ 0 w 264"/>
                  <a:gd name="T27" fmla="*/ 51 h 87"/>
                  <a:gd name="T28" fmla="*/ 0 w 264"/>
                  <a:gd name="T29" fmla="*/ 56 h 87"/>
                  <a:gd name="T30" fmla="*/ 0 w 264"/>
                  <a:gd name="T31" fmla="*/ 61 h 87"/>
                  <a:gd name="T32" fmla="*/ 0 w 264"/>
                  <a:gd name="T33" fmla="*/ 66 h 87"/>
                  <a:gd name="T34" fmla="*/ 0 w 264"/>
                  <a:gd name="T35" fmla="*/ 72 h 87"/>
                  <a:gd name="T36" fmla="*/ 0 w 264"/>
                  <a:gd name="T37" fmla="*/ 72 h 87"/>
                  <a:gd name="T38" fmla="*/ 0 w 264"/>
                  <a:gd name="T39" fmla="*/ 77 h 87"/>
                  <a:gd name="T40" fmla="*/ 6 w 264"/>
                  <a:gd name="T41" fmla="*/ 82 h 87"/>
                  <a:gd name="T42" fmla="*/ 6 w 264"/>
                  <a:gd name="T43" fmla="*/ 82 h 87"/>
                  <a:gd name="T44" fmla="*/ 6 w 264"/>
                  <a:gd name="T45" fmla="*/ 82 h 87"/>
                  <a:gd name="T46" fmla="*/ 6 w 264"/>
                  <a:gd name="T47" fmla="*/ 82 h 87"/>
                  <a:gd name="T48" fmla="*/ 6 w 264"/>
                  <a:gd name="T49" fmla="*/ 87 h 87"/>
                  <a:gd name="T50" fmla="*/ 264 w 264"/>
                  <a:gd name="T51" fmla="*/ 82 h 87"/>
                  <a:gd name="T52" fmla="*/ 264 w 264"/>
                  <a:gd name="T53" fmla="*/ 82 h 87"/>
                  <a:gd name="T54" fmla="*/ 259 w 264"/>
                  <a:gd name="T55" fmla="*/ 82 h 87"/>
                  <a:gd name="T56" fmla="*/ 259 w 264"/>
                  <a:gd name="T57" fmla="*/ 77 h 87"/>
                  <a:gd name="T58" fmla="*/ 259 w 264"/>
                  <a:gd name="T59" fmla="*/ 77 h 87"/>
                  <a:gd name="T60" fmla="*/ 259 w 264"/>
                  <a:gd name="T61" fmla="*/ 72 h 87"/>
                  <a:gd name="T62" fmla="*/ 259 w 264"/>
                  <a:gd name="T63" fmla="*/ 66 h 87"/>
                  <a:gd name="T64" fmla="*/ 259 w 264"/>
                  <a:gd name="T65" fmla="*/ 66 h 87"/>
                  <a:gd name="T66" fmla="*/ 259 w 264"/>
                  <a:gd name="T67" fmla="*/ 61 h 87"/>
                  <a:gd name="T68" fmla="*/ 259 w 264"/>
                  <a:gd name="T69" fmla="*/ 56 h 87"/>
                  <a:gd name="T70" fmla="*/ 259 w 264"/>
                  <a:gd name="T71" fmla="*/ 51 h 87"/>
                  <a:gd name="T72" fmla="*/ 259 w 264"/>
                  <a:gd name="T73" fmla="*/ 46 h 87"/>
                  <a:gd name="T74" fmla="*/ 259 w 264"/>
                  <a:gd name="T75" fmla="*/ 41 h 87"/>
                  <a:gd name="T76" fmla="*/ 259 w 264"/>
                  <a:gd name="T77" fmla="*/ 36 h 87"/>
                  <a:gd name="T78" fmla="*/ 259 w 264"/>
                  <a:gd name="T79" fmla="*/ 31 h 87"/>
                  <a:gd name="T80" fmla="*/ 259 w 264"/>
                  <a:gd name="T81" fmla="*/ 26 h 87"/>
                  <a:gd name="T82" fmla="*/ 259 w 264"/>
                  <a:gd name="T83" fmla="*/ 21 h 87"/>
                  <a:gd name="T84" fmla="*/ 259 w 264"/>
                  <a:gd name="T85" fmla="*/ 16 h 87"/>
                  <a:gd name="T86" fmla="*/ 259 w 264"/>
                  <a:gd name="T87" fmla="*/ 11 h 87"/>
                  <a:gd name="T88" fmla="*/ 259 w 264"/>
                  <a:gd name="T89" fmla="*/ 11 h 87"/>
                  <a:gd name="T90" fmla="*/ 259 w 264"/>
                  <a:gd name="T91" fmla="*/ 6 h 87"/>
                  <a:gd name="T92" fmla="*/ 259 w 264"/>
                  <a:gd name="T93" fmla="*/ 6 h 87"/>
                  <a:gd name="T94" fmla="*/ 259 w 264"/>
                  <a:gd name="T95" fmla="*/ 0 h 87"/>
                  <a:gd name="T96" fmla="*/ 259 w 264"/>
                  <a:gd name="T97" fmla="*/ 0 h 87"/>
                  <a:gd name="T98" fmla="*/ 259 w 264"/>
                  <a:gd name="T9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4" h="87">
                    <a:moveTo>
                      <a:pt x="6" y="6"/>
                    </a:moveTo>
                    <a:lnTo>
                      <a:pt x="0" y="6"/>
                    </a:lnTo>
                    <a:lnTo>
                      <a:pt x="0" y="6"/>
                    </a:lnTo>
                    <a:lnTo>
                      <a:pt x="0" y="6"/>
                    </a:lnTo>
                    <a:lnTo>
                      <a:pt x="0" y="6"/>
                    </a:lnTo>
                    <a:lnTo>
                      <a:pt x="0" y="6"/>
                    </a:lnTo>
                    <a:lnTo>
                      <a:pt x="0" y="6"/>
                    </a:lnTo>
                    <a:lnTo>
                      <a:pt x="0" y="11"/>
                    </a:lnTo>
                    <a:lnTo>
                      <a:pt x="0" y="11"/>
                    </a:lnTo>
                    <a:lnTo>
                      <a:pt x="0" y="11"/>
                    </a:lnTo>
                    <a:lnTo>
                      <a:pt x="0" y="11"/>
                    </a:lnTo>
                    <a:lnTo>
                      <a:pt x="0" y="16"/>
                    </a:lnTo>
                    <a:lnTo>
                      <a:pt x="0" y="16"/>
                    </a:lnTo>
                    <a:lnTo>
                      <a:pt x="0" y="16"/>
                    </a:lnTo>
                    <a:lnTo>
                      <a:pt x="0" y="21"/>
                    </a:lnTo>
                    <a:lnTo>
                      <a:pt x="0" y="21"/>
                    </a:lnTo>
                    <a:lnTo>
                      <a:pt x="0" y="26"/>
                    </a:lnTo>
                    <a:lnTo>
                      <a:pt x="0" y="26"/>
                    </a:lnTo>
                    <a:lnTo>
                      <a:pt x="0" y="26"/>
                    </a:lnTo>
                    <a:lnTo>
                      <a:pt x="0" y="31"/>
                    </a:lnTo>
                    <a:lnTo>
                      <a:pt x="0" y="31"/>
                    </a:lnTo>
                    <a:lnTo>
                      <a:pt x="0" y="36"/>
                    </a:lnTo>
                    <a:lnTo>
                      <a:pt x="0" y="36"/>
                    </a:lnTo>
                    <a:lnTo>
                      <a:pt x="0" y="41"/>
                    </a:lnTo>
                    <a:lnTo>
                      <a:pt x="0" y="41"/>
                    </a:lnTo>
                    <a:lnTo>
                      <a:pt x="0" y="46"/>
                    </a:lnTo>
                    <a:lnTo>
                      <a:pt x="0" y="46"/>
                    </a:lnTo>
                    <a:lnTo>
                      <a:pt x="0" y="51"/>
                    </a:lnTo>
                    <a:lnTo>
                      <a:pt x="0" y="51"/>
                    </a:lnTo>
                    <a:lnTo>
                      <a:pt x="0" y="56"/>
                    </a:lnTo>
                    <a:lnTo>
                      <a:pt x="0" y="56"/>
                    </a:lnTo>
                    <a:lnTo>
                      <a:pt x="0" y="61"/>
                    </a:lnTo>
                    <a:lnTo>
                      <a:pt x="0" y="61"/>
                    </a:lnTo>
                    <a:lnTo>
                      <a:pt x="0" y="66"/>
                    </a:lnTo>
                    <a:lnTo>
                      <a:pt x="0" y="66"/>
                    </a:lnTo>
                    <a:lnTo>
                      <a:pt x="0" y="72"/>
                    </a:lnTo>
                    <a:lnTo>
                      <a:pt x="0" y="72"/>
                    </a:lnTo>
                    <a:lnTo>
                      <a:pt x="0" y="72"/>
                    </a:lnTo>
                    <a:lnTo>
                      <a:pt x="0" y="77"/>
                    </a:lnTo>
                    <a:lnTo>
                      <a:pt x="0" y="77"/>
                    </a:lnTo>
                    <a:lnTo>
                      <a:pt x="0" y="77"/>
                    </a:lnTo>
                    <a:lnTo>
                      <a:pt x="6" y="82"/>
                    </a:lnTo>
                    <a:lnTo>
                      <a:pt x="6" y="82"/>
                    </a:lnTo>
                    <a:lnTo>
                      <a:pt x="6" y="82"/>
                    </a:lnTo>
                    <a:lnTo>
                      <a:pt x="6" y="82"/>
                    </a:lnTo>
                    <a:lnTo>
                      <a:pt x="6" y="82"/>
                    </a:lnTo>
                    <a:lnTo>
                      <a:pt x="6" y="82"/>
                    </a:lnTo>
                    <a:lnTo>
                      <a:pt x="6" y="82"/>
                    </a:lnTo>
                    <a:lnTo>
                      <a:pt x="6" y="87"/>
                    </a:lnTo>
                    <a:lnTo>
                      <a:pt x="6" y="87"/>
                    </a:lnTo>
                    <a:lnTo>
                      <a:pt x="264" y="82"/>
                    </a:lnTo>
                    <a:lnTo>
                      <a:pt x="264" y="82"/>
                    </a:lnTo>
                    <a:lnTo>
                      <a:pt x="264" y="82"/>
                    </a:lnTo>
                    <a:lnTo>
                      <a:pt x="264" y="82"/>
                    </a:lnTo>
                    <a:lnTo>
                      <a:pt x="259" y="82"/>
                    </a:lnTo>
                    <a:lnTo>
                      <a:pt x="259" y="82"/>
                    </a:lnTo>
                    <a:lnTo>
                      <a:pt x="259" y="77"/>
                    </a:lnTo>
                    <a:lnTo>
                      <a:pt x="259" y="77"/>
                    </a:lnTo>
                    <a:lnTo>
                      <a:pt x="259" y="77"/>
                    </a:lnTo>
                    <a:lnTo>
                      <a:pt x="259" y="77"/>
                    </a:lnTo>
                    <a:lnTo>
                      <a:pt x="259" y="72"/>
                    </a:lnTo>
                    <a:lnTo>
                      <a:pt x="259" y="72"/>
                    </a:lnTo>
                    <a:lnTo>
                      <a:pt x="259" y="72"/>
                    </a:lnTo>
                    <a:lnTo>
                      <a:pt x="259" y="66"/>
                    </a:lnTo>
                    <a:lnTo>
                      <a:pt x="259" y="66"/>
                    </a:lnTo>
                    <a:lnTo>
                      <a:pt x="259" y="66"/>
                    </a:lnTo>
                    <a:lnTo>
                      <a:pt x="259" y="61"/>
                    </a:lnTo>
                    <a:lnTo>
                      <a:pt x="259" y="61"/>
                    </a:lnTo>
                    <a:lnTo>
                      <a:pt x="259" y="56"/>
                    </a:lnTo>
                    <a:lnTo>
                      <a:pt x="259" y="56"/>
                    </a:lnTo>
                    <a:lnTo>
                      <a:pt x="259" y="51"/>
                    </a:lnTo>
                    <a:lnTo>
                      <a:pt x="259" y="51"/>
                    </a:lnTo>
                    <a:lnTo>
                      <a:pt x="259" y="46"/>
                    </a:lnTo>
                    <a:lnTo>
                      <a:pt x="259" y="46"/>
                    </a:lnTo>
                    <a:lnTo>
                      <a:pt x="259" y="41"/>
                    </a:lnTo>
                    <a:lnTo>
                      <a:pt x="259" y="41"/>
                    </a:lnTo>
                    <a:lnTo>
                      <a:pt x="259" y="36"/>
                    </a:lnTo>
                    <a:lnTo>
                      <a:pt x="259" y="36"/>
                    </a:lnTo>
                    <a:lnTo>
                      <a:pt x="259" y="31"/>
                    </a:lnTo>
                    <a:lnTo>
                      <a:pt x="259" y="31"/>
                    </a:lnTo>
                    <a:lnTo>
                      <a:pt x="259" y="26"/>
                    </a:lnTo>
                    <a:lnTo>
                      <a:pt x="259" y="26"/>
                    </a:lnTo>
                    <a:lnTo>
                      <a:pt x="259" y="21"/>
                    </a:lnTo>
                    <a:lnTo>
                      <a:pt x="259" y="21"/>
                    </a:lnTo>
                    <a:lnTo>
                      <a:pt x="259" y="21"/>
                    </a:lnTo>
                    <a:lnTo>
                      <a:pt x="259" y="16"/>
                    </a:lnTo>
                    <a:lnTo>
                      <a:pt x="259" y="16"/>
                    </a:lnTo>
                    <a:lnTo>
                      <a:pt x="259" y="11"/>
                    </a:lnTo>
                    <a:lnTo>
                      <a:pt x="259" y="11"/>
                    </a:lnTo>
                    <a:lnTo>
                      <a:pt x="259" y="11"/>
                    </a:lnTo>
                    <a:lnTo>
                      <a:pt x="259" y="6"/>
                    </a:lnTo>
                    <a:lnTo>
                      <a:pt x="259" y="6"/>
                    </a:lnTo>
                    <a:lnTo>
                      <a:pt x="259" y="6"/>
                    </a:lnTo>
                    <a:lnTo>
                      <a:pt x="259" y="6"/>
                    </a:lnTo>
                    <a:lnTo>
                      <a:pt x="259" y="6"/>
                    </a:lnTo>
                    <a:lnTo>
                      <a:pt x="259" y="0"/>
                    </a:lnTo>
                    <a:lnTo>
                      <a:pt x="259" y="0"/>
                    </a:lnTo>
                    <a:lnTo>
                      <a:pt x="259" y="0"/>
                    </a:lnTo>
                    <a:lnTo>
                      <a:pt x="259" y="0"/>
                    </a:lnTo>
                    <a:lnTo>
                      <a:pt x="259" y="0"/>
                    </a:lnTo>
                    <a:lnTo>
                      <a:pt x="6" y="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62" name="Oval 161">
                <a:extLst>
                  <a:ext uri="{FF2B5EF4-FFF2-40B4-BE49-F238E27FC236}">
                    <a16:creationId xmlns:a16="http://schemas.microsoft.com/office/drawing/2014/main" id="{0E6E8637-D44C-5D82-051B-11170F85D588}"/>
                  </a:ext>
                </a:extLst>
              </p:cNvPr>
              <p:cNvSpPr>
                <a:spLocks noChangeArrowheads="1"/>
              </p:cNvSpPr>
              <p:nvPr/>
            </p:nvSpPr>
            <p:spPr bwMode="auto">
              <a:xfrm>
                <a:off x="553" y="949"/>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63" name="Freeform 797">
                <a:extLst>
                  <a:ext uri="{FF2B5EF4-FFF2-40B4-BE49-F238E27FC236}">
                    <a16:creationId xmlns:a16="http://schemas.microsoft.com/office/drawing/2014/main" id="{BBFEF3E6-BE22-AC50-1E86-219C2C95CE2F}"/>
                  </a:ext>
                </a:extLst>
              </p:cNvPr>
              <p:cNvSpPr>
                <a:spLocks/>
              </p:cNvSpPr>
              <p:nvPr/>
            </p:nvSpPr>
            <p:spPr bwMode="auto">
              <a:xfrm>
                <a:off x="721" y="1111"/>
                <a:ext cx="228" cy="229"/>
              </a:xfrm>
              <a:custGeom>
                <a:avLst/>
                <a:gdLst>
                  <a:gd name="T0" fmla="*/ 60 w 228"/>
                  <a:gd name="T1" fmla="*/ 5 h 229"/>
                  <a:gd name="T2" fmla="*/ 60 w 228"/>
                  <a:gd name="T3" fmla="*/ 5 h 229"/>
                  <a:gd name="T4" fmla="*/ 55 w 228"/>
                  <a:gd name="T5" fmla="*/ 5 h 229"/>
                  <a:gd name="T6" fmla="*/ 50 w 228"/>
                  <a:gd name="T7" fmla="*/ 0 h 229"/>
                  <a:gd name="T8" fmla="*/ 45 w 228"/>
                  <a:gd name="T9" fmla="*/ 0 h 229"/>
                  <a:gd name="T10" fmla="*/ 40 w 228"/>
                  <a:gd name="T11" fmla="*/ 0 h 229"/>
                  <a:gd name="T12" fmla="*/ 35 w 228"/>
                  <a:gd name="T13" fmla="*/ 0 h 229"/>
                  <a:gd name="T14" fmla="*/ 35 w 228"/>
                  <a:gd name="T15" fmla="*/ 0 h 229"/>
                  <a:gd name="T16" fmla="*/ 30 w 228"/>
                  <a:gd name="T17" fmla="*/ 5 h 229"/>
                  <a:gd name="T18" fmla="*/ 25 w 228"/>
                  <a:gd name="T19" fmla="*/ 5 h 229"/>
                  <a:gd name="T20" fmla="*/ 20 w 228"/>
                  <a:gd name="T21" fmla="*/ 11 h 229"/>
                  <a:gd name="T22" fmla="*/ 15 w 228"/>
                  <a:gd name="T23" fmla="*/ 11 h 229"/>
                  <a:gd name="T24" fmla="*/ 10 w 228"/>
                  <a:gd name="T25" fmla="*/ 16 h 229"/>
                  <a:gd name="T26" fmla="*/ 10 w 228"/>
                  <a:gd name="T27" fmla="*/ 21 h 229"/>
                  <a:gd name="T28" fmla="*/ 5 w 228"/>
                  <a:gd name="T29" fmla="*/ 26 h 229"/>
                  <a:gd name="T30" fmla="*/ 5 w 228"/>
                  <a:gd name="T31" fmla="*/ 26 h 229"/>
                  <a:gd name="T32" fmla="*/ 0 w 228"/>
                  <a:gd name="T33" fmla="*/ 31 h 229"/>
                  <a:gd name="T34" fmla="*/ 0 w 228"/>
                  <a:gd name="T35" fmla="*/ 36 h 229"/>
                  <a:gd name="T36" fmla="*/ 0 w 228"/>
                  <a:gd name="T37" fmla="*/ 41 h 229"/>
                  <a:gd name="T38" fmla="*/ 0 w 228"/>
                  <a:gd name="T39" fmla="*/ 46 h 229"/>
                  <a:gd name="T40" fmla="*/ 0 w 228"/>
                  <a:gd name="T41" fmla="*/ 51 h 229"/>
                  <a:gd name="T42" fmla="*/ 0 w 228"/>
                  <a:gd name="T43" fmla="*/ 56 h 229"/>
                  <a:gd name="T44" fmla="*/ 0 w 228"/>
                  <a:gd name="T45" fmla="*/ 56 h 229"/>
                  <a:gd name="T46" fmla="*/ 5 w 228"/>
                  <a:gd name="T47" fmla="*/ 61 h 229"/>
                  <a:gd name="T48" fmla="*/ 5 w 228"/>
                  <a:gd name="T49" fmla="*/ 66 h 229"/>
                  <a:gd name="T50" fmla="*/ 172 w 228"/>
                  <a:gd name="T51" fmla="*/ 229 h 229"/>
                  <a:gd name="T52" fmla="*/ 167 w 228"/>
                  <a:gd name="T53" fmla="*/ 229 h 229"/>
                  <a:gd name="T54" fmla="*/ 167 w 228"/>
                  <a:gd name="T55" fmla="*/ 224 h 229"/>
                  <a:gd name="T56" fmla="*/ 167 w 228"/>
                  <a:gd name="T57" fmla="*/ 219 h 229"/>
                  <a:gd name="T58" fmla="*/ 167 w 228"/>
                  <a:gd name="T59" fmla="*/ 214 h 229"/>
                  <a:gd name="T60" fmla="*/ 167 w 228"/>
                  <a:gd name="T61" fmla="*/ 208 h 229"/>
                  <a:gd name="T62" fmla="*/ 167 w 228"/>
                  <a:gd name="T63" fmla="*/ 203 h 229"/>
                  <a:gd name="T64" fmla="*/ 167 w 228"/>
                  <a:gd name="T65" fmla="*/ 198 h 229"/>
                  <a:gd name="T66" fmla="*/ 167 w 228"/>
                  <a:gd name="T67" fmla="*/ 198 h 229"/>
                  <a:gd name="T68" fmla="*/ 172 w 228"/>
                  <a:gd name="T69" fmla="*/ 193 h 229"/>
                  <a:gd name="T70" fmla="*/ 172 w 228"/>
                  <a:gd name="T71" fmla="*/ 188 h 229"/>
                  <a:gd name="T72" fmla="*/ 177 w 228"/>
                  <a:gd name="T73" fmla="*/ 183 h 229"/>
                  <a:gd name="T74" fmla="*/ 182 w 228"/>
                  <a:gd name="T75" fmla="*/ 178 h 229"/>
                  <a:gd name="T76" fmla="*/ 182 w 228"/>
                  <a:gd name="T77" fmla="*/ 178 h 229"/>
                  <a:gd name="T78" fmla="*/ 187 w 228"/>
                  <a:gd name="T79" fmla="*/ 173 h 229"/>
                  <a:gd name="T80" fmla="*/ 192 w 228"/>
                  <a:gd name="T81" fmla="*/ 173 h 229"/>
                  <a:gd name="T82" fmla="*/ 197 w 228"/>
                  <a:gd name="T83" fmla="*/ 168 h 229"/>
                  <a:gd name="T84" fmla="*/ 202 w 228"/>
                  <a:gd name="T85" fmla="*/ 168 h 229"/>
                  <a:gd name="T86" fmla="*/ 208 w 228"/>
                  <a:gd name="T87" fmla="*/ 168 h 229"/>
                  <a:gd name="T88" fmla="*/ 213 w 228"/>
                  <a:gd name="T89" fmla="*/ 168 h 229"/>
                  <a:gd name="T90" fmla="*/ 218 w 228"/>
                  <a:gd name="T91" fmla="*/ 168 h 229"/>
                  <a:gd name="T92" fmla="*/ 218 w 228"/>
                  <a:gd name="T93" fmla="*/ 168 h 229"/>
                  <a:gd name="T94" fmla="*/ 223 w 228"/>
                  <a:gd name="T95" fmla="*/ 168 h 229"/>
                  <a:gd name="T96" fmla="*/ 228 w 228"/>
                  <a:gd name="T97" fmla="*/ 173 h 229"/>
                  <a:gd name="T98" fmla="*/ 228 w 228"/>
                  <a:gd name="T99" fmla="*/ 17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 h="229">
                    <a:moveTo>
                      <a:pt x="65" y="11"/>
                    </a:moveTo>
                    <a:lnTo>
                      <a:pt x="60" y="5"/>
                    </a:lnTo>
                    <a:lnTo>
                      <a:pt x="60" y="5"/>
                    </a:lnTo>
                    <a:lnTo>
                      <a:pt x="60" y="5"/>
                    </a:lnTo>
                    <a:lnTo>
                      <a:pt x="55" y="5"/>
                    </a:lnTo>
                    <a:lnTo>
                      <a:pt x="55" y="5"/>
                    </a:lnTo>
                    <a:lnTo>
                      <a:pt x="50" y="0"/>
                    </a:lnTo>
                    <a:lnTo>
                      <a:pt x="50" y="0"/>
                    </a:lnTo>
                    <a:lnTo>
                      <a:pt x="50" y="0"/>
                    </a:lnTo>
                    <a:lnTo>
                      <a:pt x="45" y="0"/>
                    </a:lnTo>
                    <a:lnTo>
                      <a:pt x="45" y="0"/>
                    </a:lnTo>
                    <a:lnTo>
                      <a:pt x="40" y="0"/>
                    </a:lnTo>
                    <a:lnTo>
                      <a:pt x="40" y="0"/>
                    </a:lnTo>
                    <a:lnTo>
                      <a:pt x="35" y="0"/>
                    </a:lnTo>
                    <a:lnTo>
                      <a:pt x="35" y="0"/>
                    </a:lnTo>
                    <a:lnTo>
                      <a:pt x="35" y="0"/>
                    </a:lnTo>
                    <a:lnTo>
                      <a:pt x="30" y="5"/>
                    </a:lnTo>
                    <a:lnTo>
                      <a:pt x="30" y="5"/>
                    </a:lnTo>
                    <a:lnTo>
                      <a:pt x="25" y="5"/>
                    </a:lnTo>
                    <a:lnTo>
                      <a:pt x="25" y="5"/>
                    </a:lnTo>
                    <a:lnTo>
                      <a:pt x="20" y="5"/>
                    </a:lnTo>
                    <a:lnTo>
                      <a:pt x="20" y="11"/>
                    </a:lnTo>
                    <a:lnTo>
                      <a:pt x="15" y="11"/>
                    </a:lnTo>
                    <a:lnTo>
                      <a:pt x="15" y="11"/>
                    </a:lnTo>
                    <a:lnTo>
                      <a:pt x="15" y="16"/>
                    </a:lnTo>
                    <a:lnTo>
                      <a:pt x="10" y="16"/>
                    </a:lnTo>
                    <a:lnTo>
                      <a:pt x="10" y="16"/>
                    </a:lnTo>
                    <a:lnTo>
                      <a:pt x="10" y="21"/>
                    </a:lnTo>
                    <a:lnTo>
                      <a:pt x="5" y="21"/>
                    </a:lnTo>
                    <a:lnTo>
                      <a:pt x="5" y="26"/>
                    </a:lnTo>
                    <a:lnTo>
                      <a:pt x="5" y="26"/>
                    </a:lnTo>
                    <a:lnTo>
                      <a:pt x="5" y="26"/>
                    </a:lnTo>
                    <a:lnTo>
                      <a:pt x="0" y="31"/>
                    </a:lnTo>
                    <a:lnTo>
                      <a:pt x="0" y="31"/>
                    </a:lnTo>
                    <a:lnTo>
                      <a:pt x="0" y="36"/>
                    </a:lnTo>
                    <a:lnTo>
                      <a:pt x="0" y="36"/>
                    </a:lnTo>
                    <a:lnTo>
                      <a:pt x="0" y="41"/>
                    </a:lnTo>
                    <a:lnTo>
                      <a:pt x="0" y="41"/>
                    </a:lnTo>
                    <a:lnTo>
                      <a:pt x="0" y="46"/>
                    </a:lnTo>
                    <a:lnTo>
                      <a:pt x="0" y="46"/>
                    </a:lnTo>
                    <a:lnTo>
                      <a:pt x="0" y="46"/>
                    </a:lnTo>
                    <a:lnTo>
                      <a:pt x="0" y="51"/>
                    </a:lnTo>
                    <a:lnTo>
                      <a:pt x="0" y="51"/>
                    </a:lnTo>
                    <a:lnTo>
                      <a:pt x="0" y="56"/>
                    </a:lnTo>
                    <a:lnTo>
                      <a:pt x="0" y="56"/>
                    </a:lnTo>
                    <a:lnTo>
                      <a:pt x="0" y="56"/>
                    </a:lnTo>
                    <a:lnTo>
                      <a:pt x="5" y="61"/>
                    </a:lnTo>
                    <a:lnTo>
                      <a:pt x="5" y="61"/>
                    </a:lnTo>
                    <a:lnTo>
                      <a:pt x="5" y="61"/>
                    </a:lnTo>
                    <a:lnTo>
                      <a:pt x="5" y="66"/>
                    </a:lnTo>
                    <a:lnTo>
                      <a:pt x="172" y="229"/>
                    </a:lnTo>
                    <a:lnTo>
                      <a:pt x="172" y="229"/>
                    </a:lnTo>
                    <a:lnTo>
                      <a:pt x="172" y="229"/>
                    </a:lnTo>
                    <a:lnTo>
                      <a:pt x="167" y="229"/>
                    </a:lnTo>
                    <a:lnTo>
                      <a:pt x="167" y="224"/>
                    </a:lnTo>
                    <a:lnTo>
                      <a:pt x="167" y="224"/>
                    </a:lnTo>
                    <a:lnTo>
                      <a:pt x="167" y="219"/>
                    </a:lnTo>
                    <a:lnTo>
                      <a:pt x="167" y="219"/>
                    </a:lnTo>
                    <a:lnTo>
                      <a:pt x="167" y="219"/>
                    </a:lnTo>
                    <a:lnTo>
                      <a:pt x="167" y="214"/>
                    </a:lnTo>
                    <a:lnTo>
                      <a:pt x="167" y="214"/>
                    </a:lnTo>
                    <a:lnTo>
                      <a:pt x="167" y="208"/>
                    </a:lnTo>
                    <a:lnTo>
                      <a:pt x="167" y="208"/>
                    </a:lnTo>
                    <a:lnTo>
                      <a:pt x="167" y="203"/>
                    </a:lnTo>
                    <a:lnTo>
                      <a:pt x="167" y="203"/>
                    </a:lnTo>
                    <a:lnTo>
                      <a:pt x="167" y="198"/>
                    </a:lnTo>
                    <a:lnTo>
                      <a:pt x="167" y="198"/>
                    </a:lnTo>
                    <a:lnTo>
                      <a:pt x="167" y="198"/>
                    </a:lnTo>
                    <a:lnTo>
                      <a:pt x="167" y="193"/>
                    </a:lnTo>
                    <a:lnTo>
                      <a:pt x="172" y="193"/>
                    </a:lnTo>
                    <a:lnTo>
                      <a:pt x="172" y="188"/>
                    </a:lnTo>
                    <a:lnTo>
                      <a:pt x="172" y="188"/>
                    </a:lnTo>
                    <a:lnTo>
                      <a:pt x="172" y="183"/>
                    </a:lnTo>
                    <a:lnTo>
                      <a:pt x="177" y="183"/>
                    </a:lnTo>
                    <a:lnTo>
                      <a:pt x="177" y="183"/>
                    </a:lnTo>
                    <a:lnTo>
                      <a:pt x="182" y="178"/>
                    </a:lnTo>
                    <a:lnTo>
                      <a:pt x="182" y="178"/>
                    </a:lnTo>
                    <a:lnTo>
                      <a:pt x="182" y="178"/>
                    </a:lnTo>
                    <a:lnTo>
                      <a:pt x="187" y="173"/>
                    </a:lnTo>
                    <a:lnTo>
                      <a:pt x="187" y="173"/>
                    </a:lnTo>
                    <a:lnTo>
                      <a:pt x="192" y="173"/>
                    </a:lnTo>
                    <a:lnTo>
                      <a:pt x="192" y="173"/>
                    </a:lnTo>
                    <a:lnTo>
                      <a:pt x="192" y="168"/>
                    </a:lnTo>
                    <a:lnTo>
                      <a:pt x="197" y="168"/>
                    </a:lnTo>
                    <a:lnTo>
                      <a:pt x="197" y="168"/>
                    </a:lnTo>
                    <a:lnTo>
                      <a:pt x="202" y="168"/>
                    </a:lnTo>
                    <a:lnTo>
                      <a:pt x="202" y="168"/>
                    </a:lnTo>
                    <a:lnTo>
                      <a:pt x="208" y="168"/>
                    </a:lnTo>
                    <a:lnTo>
                      <a:pt x="208" y="168"/>
                    </a:lnTo>
                    <a:lnTo>
                      <a:pt x="213" y="168"/>
                    </a:lnTo>
                    <a:lnTo>
                      <a:pt x="213" y="168"/>
                    </a:lnTo>
                    <a:lnTo>
                      <a:pt x="218" y="168"/>
                    </a:lnTo>
                    <a:lnTo>
                      <a:pt x="218" y="168"/>
                    </a:lnTo>
                    <a:lnTo>
                      <a:pt x="218" y="168"/>
                    </a:lnTo>
                    <a:lnTo>
                      <a:pt x="223" y="168"/>
                    </a:lnTo>
                    <a:lnTo>
                      <a:pt x="223" y="168"/>
                    </a:lnTo>
                    <a:lnTo>
                      <a:pt x="228" y="168"/>
                    </a:lnTo>
                    <a:lnTo>
                      <a:pt x="228" y="173"/>
                    </a:lnTo>
                    <a:lnTo>
                      <a:pt x="228" y="173"/>
                    </a:lnTo>
                    <a:lnTo>
                      <a:pt x="228" y="173"/>
                    </a:lnTo>
                    <a:lnTo>
                      <a:pt x="65" y="1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64" name="Oval 163">
                <a:extLst>
                  <a:ext uri="{FF2B5EF4-FFF2-40B4-BE49-F238E27FC236}">
                    <a16:creationId xmlns:a16="http://schemas.microsoft.com/office/drawing/2014/main" id="{B898A6FD-5A26-E962-32F6-E608D7505472}"/>
                  </a:ext>
                </a:extLst>
              </p:cNvPr>
              <p:cNvSpPr>
                <a:spLocks noChangeArrowheads="1"/>
              </p:cNvSpPr>
              <p:nvPr/>
            </p:nvSpPr>
            <p:spPr bwMode="auto">
              <a:xfrm>
                <a:off x="1806" y="969"/>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65" name="Freeform 799">
                <a:extLst>
                  <a:ext uri="{FF2B5EF4-FFF2-40B4-BE49-F238E27FC236}">
                    <a16:creationId xmlns:a16="http://schemas.microsoft.com/office/drawing/2014/main" id="{262C700A-E15F-9DE9-8FCD-26387147F1EA}"/>
                  </a:ext>
                </a:extLst>
              </p:cNvPr>
              <p:cNvSpPr>
                <a:spLocks/>
              </p:cNvSpPr>
              <p:nvPr/>
            </p:nvSpPr>
            <p:spPr bwMode="auto">
              <a:xfrm>
                <a:off x="2075" y="1071"/>
                <a:ext cx="366" cy="86"/>
              </a:xfrm>
              <a:custGeom>
                <a:avLst/>
                <a:gdLst>
                  <a:gd name="T0" fmla="*/ 0 w 366"/>
                  <a:gd name="T1" fmla="*/ 0 h 86"/>
                  <a:gd name="T2" fmla="*/ 0 w 366"/>
                  <a:gd name="T3" fmla="*/ 0 h 86"/>
                  <a:gd name="T4" fmla="*/ 0 w 366"/>
                  <a:gd name="T5" fmla="*/ 0 h 86"/>
                  <a:gd name="T6" fmla="*/ 0 w 366"/>
                  <a:gd name="T7" fmla="*/ 5 h 86"/>
                  <a:gd name="T8" fmla="*/ 0 w 366"/>
                  <a:gd name="T9" fmla="*/ 5 h 86"/>
                  <a:gd name="T10" fmla="*/ 0 w 366"/>
                  <a:gd name="T11" fmla="*/ 10 h 86"/>
                  <a:gd name="T12" fmla="*/ 0 w 366"/>
                  <a:gd name="T13" fmla="*/ 10 h 86"/>
                  <a:gd name="T14" fmla="*/ 0 w 366"/>
                  <a:gd name="T15" fmla="*/ 15 h 86"/>
                  <a:gd name="T16" fmla="*/ 0 w 366"/>
                  <a:gd name="T17" fmla="*/ 20 h 86"/>
                  <a:gd name="T18" fmla="*/ 0 w 366"/>
                  <a:gd name="T19" fmla="*/ 25 h 86"/>
                  <a:gd name="T20" fmla="*/ 0 w 366"/>
                  <a:gd name="T21" fmla="*/ 30 h 86"/>
                  <a:gd name="T22" fmla="*/ 0 w 366"/>
                  <a:gd name="T23" fmla="*/ 35 h 86"/>
                  <a:gd name="T24" fmla="*/ 0 w 366"/>
                  <a:gd name="T25" fmla="*/ 40 h 86"/>
                  <a:gd name="T26" fmla="*/ 0 w 366"/>
                  <a:gd name="T27" fmla="*/ 45 h 86"/>
                  <a:gd name="T28" fmla="*/ 0 w 366"/>
                  <a:gd name="T29" fmla="*/ 51 h 86"/>
                  <a:gd name="T30" fmla="*/ 0 w 366"/>
                  <a:gd name="T31" fmla="*/ 56 h 86"/>
                  <a:gd name="T32" fmla="*/ 0 w 366"/>
                  <a:gd name="T33" fmla="*/ 61 h 86"/>
                  <a:gd name="T34" fmla="*/ 0 w 366"/>
                  <a:gd name="T35" fmla="*/ 61 h 86"/>
                  <a:gd name="T36" fmla="*/ 0 w 366"/>
                  <a:gd name="T37" fmla="*/ 66 h 86"/>
                  <a:gd name="T38" fmla="*/ 0 w 366"/>
                  <a:gd name="T39" fmla="*/ 71 h 86"/>
                  <a:gd name="T40" fmla="*/ 0 w 366"/>
                  <a:gd name="T41" fmla="*/ 71 h 86"/>
                  <a:gd name="T42" fmla="*/ 0 w 366"/>
                  <a:gd name="T43" fmla="*/ 76 h 86"/>
                  <a:gd name="T44" fmla="*/ 0 w 366"/>
                  <a:gd name="T45" fmla="*/ 76 h 86"/>
                  <a:gd name="T46" fmla="*/ 0 w 366"/>
                  <a:gd name="T47" fmla="*/ 76 h 86"/>
                  <a:gd name="T48" fmla="*/ 0 w 366"/>
                  <a:gd name="T49" fmla="*/ 76 h 86"/>
                  <a:gd name="T50" fmla="*/ 360 w 366"/>
                  <a:gd name="T51" fmla="*/ 86 h 86"/>
                  <a:gd name="T52" fmla="*/ 360 w 366"/>
                  <a:gd name="T53" fmla="*/ 86 h 86"/>
                  <a:gd name="T54" fmla="*/ 360 w 366"/>
                  <a:gd name="T55" fmla="*/ 86 h 86"/>
                  <a:gd name="T56" fmla="*/ 360 w 366"/>
                  <a:gd name="T57" fmla="*/ 81 h 86"/>
                  <a:gd name="T58" fmla="*/ 360 w 366"/>
                  <a:gd name="T59" fmla="*/ 81 h 86"/>
                  <a:gd name="T60" fmla="*/ 366 w 366"/>
                  <a:gd name="T61" fmla="*/ 76 h 86"/>
                  <a:gd name="T62" fmla="*/ 366 w 366"/>
                  <a:gd name="T63" fmla="*/ 76 h 86"/>
                  <a:gd name="T64" fmla="*/ 366 w 366"/>
                  <a:gd name="T65" fmla="*/ 71 h 86"/>
                  <a:gd name="T66" fmla="*/ 366 w 366"/>
                  <a:gd name="T67" fmla="*/ 66 h 86"/>
                  <a:gd name="T68" fmla="*/ 366 w 366"/>
                  <a:gd name="T69" fmla="*/ 61 h 86"/>
                  <a:gd name="T70" fmla="*/ 366 w 366"/>
                  <a:gd name="T71" fmla="*/ 56 h 86"/>
                  <a:gd name="T72" fmla="*/ 366 w 366"/>
                  <a:gd name="T73" fmla="*/ 51 h 86"/>
                  <a:gd name="T74" fmla="*/ 366 w 366"/>
                  <a:gd name="T75" fmla="*/ 45 h 86"/>
                  <a:gd name="T76" fmla="*/ 366 w 366"/>
                  <a:gd name="T77" fmla="*/ 40 h 86"/>
                  <a:gd name="T78" fmla="*/ 366 w 366"/>
                  <a:gd name="T79" fmla="*/ 35 h 86"/>
                  <a:gd name="T80" fmla="*/ 366 w 366"/>
                  <a:gd name="T81" fmla="*/ 30 h 86"/>
                  <a:gd name="T82" fmla="*/ 366 w 366"/>
                  <a:gd name="T83" fmla="*/ 25 h 86"/>
                  <a:gd name="T84" fmla="*/ 366 w 366"/>
                  <a:gd name="T85" fmla="*/ 25 h 86"/>
                  <a:gd name="T86" fmla="*/ 366 w 366"/>
                  <a:gd name="T87" fmla="*/ 20 h 86"/>
                  <a:gd name="T88" fmla="*/ 366 w 366"/>
                  <a:gd name="T89" fmla="*/ 15 h 86"/>
                  <a:gd name="T90" fmla="*/ 366 w 366"/>
                  <a:gd name="T91" fmla="*/ 15 h 86"/>
                  <a:gd name="T92" fmla="*/ 366 w 366"/>
                  <a:gd name="T93" fmla="*/ 10 h 86"/>
                  <a:gd name="T94" fmla="*/ 366 w 366"/>
                  <a:gd name="T95" fmla="*/ 10 h 86"/>
                  <a:gd name="T96" fmla="*/ 366 w 366"/>
                  <a:gd name="T97" fmla="*/ 10 h 86"/>
                  <a:gd name="T98" fmla="*/ 366 w 366"/>
                  <a:gd name="T99" fmla="*/ 1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6" h="86">
                    <a:moveTo>
                      <a:pt x="0" y="0"/>
                    </a:moveTo>
                    <a:lnTo>
                      <a:pt x="0" y="0"/>
                    </a:lnTo>
                    <a:lnTo>
                      <a:pt x="0" y="0"/>
                    </a:lnTo>
                    <a:lnTo>
                      <a:pt x="0" y="0"/>
                    </a:lnTo>
                    <a:lnTo>
                      <a:pt x="0" y="0"/>
                    </a:lnTo>
                    <a:lnTo>
                      <a:pt x="0" y="0"/>
                    </a:lnTo>
                    <a:lnTo>
                      <a:pt x="0" y="0"/>
                    </a:lnTo>
                    <a:lnTo>
                      <a:pt x="0" y="5"/>
                    </a:lnTo>
                    <a:lnTo>
                      <a:pt x="0" y="5"/>
                    </a:lnTo>
                    <a:lnTo>
                      <a:pt x="0" y="5"/>
                    </a:lnTo>
                    <a:lnTo>
                      <a:pt x="0" y="5"/>
                    </a:lnTo>
                    <a:lnTo>
                      <a:pt x="0" y="10"/>
                    </a:lnTo>
                    <a:lnTo>
                      <a:pt x="0" y="10"/>
                    </a:lnTo>
                    <a:lnTo>
                      <a:pt x="0" y="10"/>
                    </a:lnTo>
                    <a:lnTo>
                      <a:pt x="0" y="15"/>
                    </a:lnTo>
                    <a:lnTo>
                      <a:pt x="0" y="15"/>
                    </a:lnTo>
                    <a:lnTo>
                      <a:pt x="0" y="20"/>
                    </a:lnTo>
                    <a:lnTo>
                      <a:pt x="0" y="20"/>
                    </a:lnTo>
                    <a:lnTo>
                      <a:pt x="0" y="20"/>
                    </a:lnTo>
                    <a:lnTo>
                      <a:pt x="0" y="25"/>
                    </a:lnTo>
                    <a:lnTo>
                      <a:pt x="0" y="25"/>
                    </a:lnTo>
                    <a:lnTo>
                      <a:pt x="0" y="30"/>
                    </a:lnTo>
                    <a:lnTo>
                      <a:pt x="0" y="30"/>
                    </a:lnTo>
                    <a:lnTo>
                      <a:pt x="0" y="35"/>
                    </a:lnTo>
                    <a:lnTo>
                      <a:pt x="0" y="35"/>
                    </a:lnTo>
                    <a:lnTo>
                      <a:pt x="0" y="40"/>
                    </a:lnTo>
                    <a:lnTo>
                      <a:pt x="0" y="40"/>
                    </a:lnTo>
                    <a:lnTo>
                      <a:pt x="0" y="45"/>
                    </a:lnTo>
                    <a:lnTo>
                      <a:pt x="0" y="45"/>
                    </a:lnTo>
                    <a:lnTo>
                      <a:pt x="0" y="51"/>
                    </a:lnTo>
                    <a:lnTo>
                      <a:pt x="0" y="51"/>
                    </a:lnTo>
                    <a:lnTo>
                      <a:pt x="0" y="56"/>
                    </a:lnTo>
                    <a:lnTo>
                      <a:pt x="0" y="56"/>
                    </a:lnTo>
                    <a:lnTo>
                      <a:pt x="0" y="61"/>
                    </a:lnTo>
                    <a:lnTo>
                      <a:pt x="0" y="61"/>
                    </a:lnTo>
                    <a:lnTo>
                      <a:pt x="0" y="61"/>
                    </a:lnTo>
                    <a:lnTo>
                      <a:pt x="0" y="66"/>
                    </a:lnTo>
                    <a:lnTo>
                      <a:pt x="0" y="66"/>
                    </a:lnTo>
                    <a:lnTo>
                      <a:pt x="0" y="71"/>
                    </a:lnTo>
                    <a:lnTo>
                      <a:pt x="0" y="71"/>
                    </a:lnTo>
                    <a:lnTo>
                      <a:pt x="0" y="71"/>
                    </a:lnTo>
                    <a:lnTo>
                      <a:pt x="0" y="71"/>
                    </a:lnTo>
                    <a:lnTo>
                      <a:pt x="0" y="76"/>
                    </a:lnTo>
                    <a:lnTo>
                      <a:pt x="0" y="76"/>
                    </a:lnTo>
                    <a:lnTo>
                      <a:pt x="0" y="76"/>
                    </a:lnTo>
                    <a:lnTo>
                      <a:pt x="0" y="76"/>
                    </a:lnTo>
                    <a:lnTo>
                      <a:pt x="0" y="76"/>
                    </a:lnTo>
                    <a:lnTo>
                      <a:pt x="0" y="76"/>
                    </a:lnTo>
                    <a:lnTo>
                      <a:pt x="0" y="76"/>
                    </a:lnTo>
                    <a:lnTo>
                      <a:pt x="0" y="76"/>
                    </a:lnTo>
                    <a:lnTo>
                      <a:pt x="360" y="86"/>
                    </a:lnTo>
                    <a:lnTo>
                      <a:pt x="360" y="86"/>
                    </a:lnTo>
                    <a:lnTo>
                      <a:pt x="360" y="86"/>
                    </a:lnTo>
                    <a:lnTo>
                      <a:pt x="360" y="86"/>
                    </a:lnTo>
                    <a:lnTo>
                      <a:pt x="360" y="86"/>
                    </a:lnTo>
                    <a:lnTo>
                      <a:pt x="360" y="86"/>
                    </a:lnTo>
                    <a:lnTo>
                      <a:pt x="360" y="86"/>
                    </a:lnTo>
                    <a:lnTo>
                      <a:pt x="360" y="81"/>
                    </a:lnTo>
                    <a:lnTo>
                      <a:pt x="360" y="81"/>
                    </a:lnTo>
                    <a:lnTo>
                      <a:pt x="360" y="81"/>
                    </a:lnTo>
                    <a:lnTo>
                      <a:pt x="360" y="81"/>
                    </a:lnTo>
                    <a:lnTo>
                      <a:pt x="366" y="76"/>
                    </a:lnTo>
                    <a:lnTo>
                      <a:pt x="366" y="76"/>
                    </a:lnTo>
                    <a:lnTo>
                      <a:pt x="366" y="76"/>
                    </a:lnTo>
                    <a:lnTo>
                      <a:pt x="366" y="71"/>
                    </a:lnTo>
                    <a:lnTo>
                      <a:pt x="366" y="71"/>
                    </a:lnTo>
                    <a:lnTo>
                      <a:pt x="366" y="66"/>
                    </a:lnTo>
                    <a:lnTo>
                      <a:pt x="366" y="66"/>
                    </a:lnTo>
                    <a:lnTo>
                      <a:pt x="366" y="66"/>
                    </a:lnTo>
                    <a:lnTo>
                      <a:pt x="366" y="61"/>
                    </a:lnTo>
                    <a:lnTo>
                      <a:pt x="366" y="61"/>
                    </a:lnTo>
                    <a:lnTo>
                      <a:pt x="366" y="56"/>
                    </a:lnTo>
                    <a:lnTo>
                      <a:pt x="366" y="56"/>
                    </a:lnTo>
                    <a:lnTo>
                      <a:pt x="366" y="51"/>
                    </a:lnTo>
                    <a:lnTo>
                      <a:pt x="366" y="51"/>
                    </a:lnTo>
                    <a:lnTo>
                      <a:pt x="366" y="45"/>
                    </a:lnTo>
                    <a:lnTo>
                      <a:pt x="366" y="45"/>
                    </a:lnTo>
                    <a:lnTo>
                      <a:pt x="366" y="40"/>
                    </a:lnTo>
                    <a:lnTo>
                      <a:pt x="366" y="40"/>
                    </a:lnTo>
                    <a:lnTo>
                      <a:pt x="366" y="35"/>
                    </a:lnTo>
                    <a:lnTo>
                      <a:pt x="366" y="35"/>
                    </a:lnTo>
                    <a:lnTo>
                      <a:pt x="366" y="30"/>
                    </a:lnTo>
                    <a:lnTo>
                      <a:pt x="366" y="30"/>
                    </a:lnTo>
                    <a:lnTo>
                      <a:pt x="366" y="25"/>
                    </a:lnTo>
                    <a:lnTo>
                      <a:pt x="366" y="25"/>
                    </a:lnTo>
                    <a:lnTo>
                      <a:pt x="366" y="25"/>
                    </a:lnTo>
                    <a:lnTo>
                      <a:pt x="366" y="20"/>
                    </a:lnTo>
                    <a:lnTo>
                      <a:pt x="366" y="20"/>
                    </a:lnTo>
                    <a:lnTo>
                      <a:pt x="366" y="15"/>
                    </a:lnTo>
                    <a:lnTo>
                      <a:pt x="366" y="15"/>
                    </a:lnTo>
                    <a:lnTo>
                      <a:pt x="366" y="15"/>
                    </a:lnTo>
                    <a:lnTo>
                      <a:pt x="366" y="15"/>
                    </a:lnTo>
                    <a:lnTo>
                      <a:pt x="366" y="10"/>
                    </a:lnTo>
                    <a:lnTo>
                      <a:pt x="366" y="10"/>
                    </a:lnTo>
                    <a:lnTo>
                      <a:pt x="366" y="10"/>
                    </a:lnTo>
                    <a:lnTo>
                      <a:pt x="366" y="10"/>
                    </a:lnTo>
                    <a:lnTo>
                      <a:pt x="366" y="10"/>
                    </a:lnTo>
                    <a:lnTo>
                      <a:pt x="366" y="10"/>
                    </a:lnTo>
                    <a:lnTo>
                      <a:pt x="366" y="10"/>
                    </a:lnTo>
                    <a:lnTo>
                      <a:pt x="366" y="10"/>
                    </a:lnTo>
                    <a:lnTo>
                      <a:pt x="0"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66" name="Freeform 800">
                <a:extLst>
                  <a:ext uri="{FF2B5EF4-FFF2-40B4-BE49-F238E27FC236}">
                    <a16:creationId xmlns:a16="http://schemas.microsoft.com/office/drawing/2014/main" id="{A8DFB299-7103-6E99-82C8-76BDE7EA618D}"/>
                  </a:ext>
                </a:extLst>
              </p:cNvPr>
              <p:cNvSpPr>
                <a:spLocks/>
              </p:cNvSpPr>
              <p:nvPr/>
            </p:nvSpPr>
            <p:spPr bwMode="auto">
              <a:xfrm>
                <a:off x="1674" y="1127"/>
                <a:ext cx="244" cy="238"/>
              </a:xfrm>
              <a:custGeom>
                <a:avLst/>
                <a:gdLst>
                  <a:gd name="T0" fmla="*/ 239 w 244"/>
                  <a:gd name="T1" fmla="*/ 66 h 238"/>
                  <a:gd name="T2" fmla="*/ 239 w 244"/>
                  <a:gd name="T3" fmla="*/ 60 h 238"/>
                  <a:gd name="T4" fmla="*/ 244 w 244"/>
                  <a:gd name="T5" fmla="*/ 60 h 238"/>
                  <a:gd name="T6" fmla="*/ 244 w 244"/>
                  <a:gd name="T7" fmla="*/ 55 h 238"/>
                  <a:gd name="T8" fmla="*/ 244 w 244"/>
                  <a:gd name="T9" fmla="*/ 50 h 238"/>
                  <a:gd name="T10" fmla="*/ 244 w 244"/>
                  <a:gd name="T11" fmla="*/ 45 h 238"/>
                  <a:gd name="T12" fmla="*/ 244 w 244"/>
                  <a:gd name="T13" fmla="*/ 40 h 238"/>
                  <a:gd name="T14" fmla="*/ 244 w 244"/>
                  <a:gd name="T15" fmla="*/ 35 h 238"/>
                  <a:gd name="T16" fmla="*/ 244 w 244"/>
                  <a:gd name="T17" fmla="*/ 30 h 238"/>
                  <a:gd name="T18" fmla="*/ 239 w 244"/>
                  <a:gd name="T19" fmla="*/ 30 h 238"/>
                  <a:gd name="T20" fmla="*/ 239 w 244"/>
                  <a:gd name="T21" fmla="*/ 25 h 238"/>
                  <a:gd name="T22" fmla="*/ 234 w 244"/>
                  <a:gd name="T23" fmla="*/ 20 h 238"/>
                  <a:gd name="T24" fmla="*/ 229 w 244"/>
                  <a:gd name="T25" fmla="*/ 15 h 238"/>
                  <a:gd name="T26" fmla="*/ 229 w 244"/>
                  <a:gd name="T27" fmla="*/ 15 h 238"/>
                  <a:gd name="T28" fmla="*/ 224 w 244"/>
                  <a:gd name="T29" fmla="*/ 10 h 238"/>
                  <a:gd name="T30" fmla="*/ 219 w 244"/>
                  <a:gd name="T31" fmla="*/ 5 h 238"/>
                  <a:gd name="T32" fmla="*/ 213 w 244"/>
                  <a:gd name="T33" fmla="*/ 5 h 238"/>
                  <a:gd name="T34" fmla="*/ 208 w 244"/>
                  <a:gd name="T35" fmla="*/ 5 h 238"/>
                  <a:gd name="T36" fmla="*/ 203 w 244"/>
                  <a:gd name="T37" fmla="*/ 5 h 238"/>
                  <a:gd name="T38" fmla="*/ 203 w 244"/>
                  <a:gd name="T39" fmla="*/ 0 h 238"/>
                  <a:gd name="T40" fmla="*/ 198 w 244"/>
                  <a:gd name="T41" fmla="*/ 0 h 238"/>
                  <a:gd name="T42" fmla="*/ 193 w 244"/>
                  <a:gd name="T43" fmla="*/ 5 h 238"/>
                  <a:gd name="T44" fmla="*/ 188 w 244"/>
                  <a:gd name="T45" fmla="*/ 5 h 238"/>
                  <a:gd name="T46" fmla="*/ 183 w 244"/>
                  <a:gd name="T47" fmla="*/ 5 h 238"/>
                  <a:gd name="T48" fmla="*/ 183 w 244"/>
                  <a:gd name="T49" fmla="*/ 10 h 238"/>
                  <a:gd name="T50" fmla="*/ 5 w 244"/>
                  <a:gd name="T51" fmla="*/ 177 h 238"/>
                  <a:gd name="T52" fmla="*/ 5 w 244"/>
                  <a:gd name="T53" fmla="*/ 172 h 238"/>
                  <a:gd name="T54" fmla="*/ 11 w 244"/>
                  <a:gd name="T55" fmla="*/ 172 h 238"/>
                  <a:gd name="T56" fmla="*/ 16 w 244"/>
                  <a:gd name="T57" fmla="*/ 172 h 238"/>
                  <a:gd name="T58" fmla="*/ 16 w 244"/>
                  <a:gd name="T59" fmla="*/ 172 h 238"/>
                  <a:gd name="T60" fmla="*/ 21 w 244"/>
                  <a:gd name="T61" fmla="*/ 172 h 238"/>
                  <a:gd name="T62" fmla="*/ 26 w 244"/>
                  <a:gd name="T63" fmla="*/ 172 h 238"/>
                  <a:gd name="T64" fmla="*/ 31 w 244"/>
                  <a:gd name="T65" fmla="*/ 172 h 238"/>
                  <a:gd name="T66" fmla="*/ 36 w 244"/>
                  <a:gd name="T67" fmla="*/ 177 h 238"/>
                  <a:gd name="T68" fmla="*/ 41 w 244"/>
                  <a:gd name="T69" fmla="*/ 177 h 238"/>
                  <a:gd name="T70" fmla="*/ 46 w 244"/>
                  <a:gd name="T71" fmla="*/ 182 h 238"/>
                  <a:gd name="T72" fmla="*/ 51 w 244"/>
                  <a:gd name="T73" fmla="*/ 182 h 238"/>
                  <a:gd name="T74" fmla="*/ 51 w 244"/>
                  <a:gd name="T75" fmla="*/ 187 h 238"/>
                  <a:gd name="T76" fmla="*/ 56 w 244"/>
                  <a:gd name="T77" fmla="*/ 192 h 238"/>
                  <a:gd name="T78" fmla="*/ 56 w 244"/>
                  <a:gd name="T79" fmla="*/ 198 h 238"/>
                  <a:gd name="T80" fmla="*/ 61 w 244"/>
                  <a:gd name="T81" fmla="*/ 198 h 238"/>
                  <a:gd name="T82" fmla="*/ 61 w 244"/>
                  <a:gd name="T83" fmla="*/ 203 h 238"/>
                  <a:gd name="T84" fmla="*/ 66 w 244"/>
                  <a:gd name="T85" fmla="*/ 208 h 238"/>
                  <a:gd name="T86" fmla="*/ 66 w 244"/>
                  <a:gd name="T87" fmla="*/ 213 h 238"/>
                  <a:gd name="T88" fmla="*/ 66 w 244"/>
                  <a:gd name="T89" fmla="*/ 218 h 238"/>
                  <a:gd name="T90" fmla="*/ 66 w 244"/>
                  <a:gd name="T91" fmla="*/ 223 h 238"/>
                  <a:gd name="T92" fmla="*/ 61 w 244"/>
                  <a:gd name="T93" fmla="*/ 228 h 238"/>
                  <a:gd name="T94" fmla="*/ 61 w 244"/>
                  <a:gd name="T95" fmla="*/ 228 h 238"/>
                  <a:gd name="T96" fmla="*/ 61 w 244"/>
                  <a:gd name="T97" fmla="*/ 233 h 238"/>
                  <a:gd name="T98" fmla="*/ 56 w 244"/>
                  <a:gd name="T9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4" h="238">
                    <a:moveTo>
                      <a:pt x="239" y="66"/>
                    </a:moveTo>
                    <a:lnTo>
                      <a:pt x="239" y="66"/>
                    </a:lnTo>
                    <a:lnTo>
                      <a:pt x="239" y="66"/>
                    </a:lnTo>
                    <a:lnTo>
                      <a:pt x="239" y="60"/>
                    </a:lnTo>
                    <a:lnTo>
                      <a:pt x="244" y="60"/>
                    </a:lnTo>
                    <a:lnTo>
                      <a:pt x="244" y="60"/>
                    </a:lnTo>
                    <a:lnTo>
                      <a:pt x="244" y="55"/>
                    </a:lnTo>
                    <a:lnTo>
                      <a:pt x="244" y="55"/>
                    </a:lnTo>
                    <a:lnTo>
                      <a:pt x="244" y="50"/>
                    </a:lnTo>
                    <a:lnTo>
                      <a:pt x="244" y="50"/>
                    </a:lnTo>
                    <a:lnTo>
                      <a:pt x="244" y="50"/>
                    </a:lnTo>
                    <a:lnTo>
                      <a:pt x="244" y="45"/>
                    </a:lnTo>
                    <a:lnTo>
                      <a:pt x="244" y="45"/>
                    </a:lnTo>
                    <a:lnTo>
                      <a:pt x="244" y="40"/>
                    </a:lnTo>
                    <a:lnTo>
                      <a:pt x="244" y="40"/>
                    </a:lnTo>
                    <a:lnTo>
                      <a:pt x="244" y="35"/>
                    </a:lnTo>
                    <a:lnTo>
                      <a:pt x="244" y="35"/>
                    </a:lnTo>
                    <a:lnTo>
                      <a:pt x="244" y="30"/>
                    </a:lnTo>
                    <a:lnTo>
                      <a:pt x="239" y="30"/>
                    </a:lnTo>
                    <a:lnTo>
                      <a:pt x="239" y="30"/>
                    </a:lnTo>
                    <a:lnTo>
                      <a:pt x="239" y="25"/>
                    </a:lnTo>
                    <a:lnTo>
                      <a:pt x="239" y="25"/>
                    </a:lnTo>
                    <a:lnTo>
                      <a:pt x="234" y="20"/>
                    </a:lnTo>
                    <a:lnTo>
                      <a:pt x="234" y="20"/>
                    </a:lnTo>
                    <a:lnTo>
                      <a:pt x="234" y="20"/>
                    </a:lnTo>
                    <a:lnTo>
                      <a:pt x="229" y="15"/>
                    </a:lnTo>
                    <a:lnTo>
                      <a:pt x="229" y="15"/>
                    </a:lnTo>
                    <a:lnTo>
                      <a:pt x="229" y="15"/>
                    </a:lnTo>
                    <a:lnTo>
                      <a:pt x="224" y="10"/>
                    </a:lnTo>
                    <a:lnTo>
                      <a:pt x="224" y="10"/>
                    </a:lnTo>
                    <a:lnTo>
                      <a:pt x="219" y="10"/>
                    </a:lnTo>
                    <a:lnTo>
                      <a:pt x="219" y="5"/>
                    </a:lnTo>
                    <a:lnTo>
                      <a:pt x="219" y="5"/>
                    </a:lnTo>
                    <a:lnTo>
                      <a:pt x="213" y="5"/>
                    </a:lnTo>
                    <a:lnTo>
                      <a:pt x="213" y="5"/>
                    </a:lnTo>
                    <a:lnTo>
                      <a:pt x="208" y="5"/>
                    </a:lnTo>
                    <a:lnTo>
                      <a:pt x="208" y="5"/>
                    </a:lnTo>
                    <a:lnTo>
                      <a:pt x="203" y="5"/>
                    </a:lnTo>
                    <a:lnTo>
                      <a:pt x="203" y="0"/>
                    </a:lnTo>
                    <a:lnTo>
                      <a:pt x="203" y="0"/>
                    </a:lnTo>
                    <a:lnTo>
                      <a:pt x="198" y="0"/>
                    </a:lnTo>
                    <a:lnTo>
                      <a:pt x="198" y="0"/>
                    </a:lnTo>
                    <a:lnTo>
                      <a:pt x="193" y="5"/>
                    </a:lnTo>
                    <a:lnTo>
                      <a:pt x="193" y="5"/>
                    </a:lnTo>
                    <a:lnTo>
                      <a:pt x="188" y="5"/>
                    </a:lnTo>
                    <a:lnTo>
                      <a:pt x="188" y="5"/>
                    </a:lnTo>
                    <a:lnTo>
                      <a:pt x="188" y="5"/>
                    </a:lnTo>
                    <a:lnTo>
                      <a:pt x="183" y="5"/>
                    </a:lnTo>
                    <a:lnTo>
                      <a:pt x="183" y="5"/>
                    </a:lnTo>
                    <a:lnTo>
                      <a:pt x="183" y="10"/>
                    </a:lnTo>
                    <a:lnTo>
                      <a:pt x="0" y="177"/>
                    </a:lnTo>
                    <a:lnTo>
                      <a:pt x="5" y="177"/>
                    </a:lnTo>
                    <a:lnTo>
                      <a:pt x="5" y="177"/>
                    </a:lnTo>
                    <a:lnTo>
                      <a:pt x="5" y="172"/>
                    </a:lnTo>
                    <a:lnTo>
                      <a:pt x="11" y="172"/>
                    </a:lnTo>
                    <a:lnTo>
                      <a:pt x="11" y="172"/>
                    </a:lnTo>
                    <a:lnTo>
                      <a:pt x="11" y="172"/>
                    </a:lnTo>
                    <a:lnTo>
                      <a:pt x="16" y="172"/>
                    </a:lnTo>
                    <a:lnTo>
                      <a:pt x="16" y="172"/>
                    </a:lnTo>
                    <a:lnTo>
                      <a:pt x="16" y="172"/>
                    </a:lnTo>
                    <a:lnTo>
                      <a:pt x="21" y="172"/>
                    </a:lnTo>
                    <a:lnTo>
                      <a:pt x="21" y="172"/>
                    </a:lnTo>
                    <a:lnTo>
                      <a:pt x="26" y="172"/>
                    </a:lnTo>
                    <a:lnTo>
                      <a:pt x="26" y="172"/>
                    </a:lnTo>
                    <a:lnTo>
                      <a:pt x="31" y="172"/>
                    </a:lnTo>
                    <a:lnTo>
                      <a:pt x="31" y="172"/>
                    </a:lnTo>
                    <a:lnTo>
                      <a:pt x="36" y="172"/>
                    </a:lnTo>
                    <a:lnTo>
                      <a:pt x="36" y="177"/>
                    </a:lnTo>
                    <a:lnTo>
                      <a:pt x="36" y="177"/>
                    </a:lnTo>
                    <a:lnTo>
                      <a:pt x="41" y="177"/>
                    </a:lnTo>
                    <a:lnTo>
                      <a:pt x="41" y="177"/>
                    </a:lnTo>
                    <a:lnTo>
                      <a:pt x="46" y="182"/>
                    </a:lnTo>
                    <a:lnTo>
                      <a:pt x="46" y="182"/>
                    </a:lnTo>
                    <a:lnTo>
                      <a:pt x="51" y="182"/>
                    </a:lnTo>
                    <a:lnTo>
                      <a:pt x="51" y="187"/>
                    </a:lnTo>
                    <a:lnTo>
                      <a:pt x="51" y="187"/>
                    </a:lnTo>
                    <a:lnTo>
                      <a:pt x="56" y="187"/>
                    </a:lnTo>
                    <a:lnTo>
                      <a:pt x="56" y="192"/>
                    </a:lnTo>
                    <a:lnTo>
                      <a:pt x="56" y="192"/>
                    </a:lnTo>
                    <a:lnTo>
                      <a:pt x="56" y="198"/>
                    </a:lnTo>
                    <a:lnTo>
                      <a:pt x="61" y="198"/>
                    </a:lnTo>
                    <a:lnTo>
                      <a:pt x="61" y="198"/>
                    </a:lnTo>
                    <a:lnTo>
                      <a:pt x="61" y="203"/>
                    </a:lnTo>
                    <a:lnTo>
                      <a:pt x="61" y="203"/>
                    </a:lnTo>
                    <a:lnTo>
                      <a:pt x="61" y="208"/>
                    </a:lnTo>
                    <a:lnTo>
                      <a:pt x="66" y="208"/>
                    </a:lnTo>
                    <a:lnTo>
                      <a:pt x="66" y="213"/>
                    </a:lnTo>
                    <a:lnTo>
                      <a:pt x="66" y="213"/>
                    </a:lnTo>
                    <a:lnTo>
                      <a:pt x="66" y="218"/>
                    </a:lnTo>
                    <a:lnTo>
                      <a:pt x="66" y="218"/>
                    </a:lnTo>
                    <a:lnTo>
                      <a:pt x="66" y="218"/>
                    </a:lnTo>
                    <a:lnTo>
                      <a:pt x="66" y="223"/>
                    </a:lnTo>
                    <a:lnTo>
                      <a:pt x="66" y="223"/>
                    </a:lnTo>
                    <a:lnTo>
                      <a:pt x="61" y="228"/>
                    </a:lnTo>
                    <a:lnTo>
                      <a:pt x="61" y="228"/>
                    </a:lnTo>
                    <a:lnTo>
                      <a:pt x="61" y="228"/>
                    </a:lnTo>
                    <a:lnTo>
                      <a:pt x="61" y="233"/>
                    </a:lnTo>
                    <a:lnTo>
                      <a:pt x="61" y="233"/>
                    </a:lnTo>
                    <a:lnTo>
                      <a:pt x="61" y="233"/>
                    </a:lnTo>
                    <a:lnTo>
                      <a:pt x="56" y="238"/>
                    </a:lnTo>
                    <a:lnTo>
                      <a:pt x="239"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67" name="Oval 166">
                <a:extLst>
                  <a:ext uri="{FF2B5EF4-FFF2-40B4-BE49-F238E27FC236}">
                    <a16:creationId xmlns:a16="http://schemas.microsoft.com/office/drawing/2014/main" id="{84C6F3CB-3A90-AA2F-3912-A7A9B17D6BB9}"/>
                  </a:ext>
                </a:extLst>
              </p:cNvPr>
              <p:cNvSpPr>
                <a:spLocks noChangeArrowheads="1"/>
              </p:cNvSpPr>
              <p:nvPr/>
            </p:nvSpPr>
            <p:spPr bwMode="auto">
              <a:xfrm>
                <a:off x="2425" y="995"/>
                <a:ext cx="249" cy="248"/>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168" name="Freeform 802">
                <a:extLst>
                  <a:ext uri="{FF2B5EF4-FFF2-40B4-BE49-F238E27FC236}">
                    <a16:creationId xmlns:a16="http://schemas.microsoft.com/office/drawing/2014/main" id="{74642175-F3B8-407C-7073-927AA752A1DC}"/>
                  </a:ext>
                </a:extLst>
              </p:cNvPr>
              <p:cNvSpPr>
                <a:spLocks/>
              </p:cNvSpPr>
              <p:nvPr/>
            </p:nvSpPr>
            <p:spPr bwMode="auto">
              <a:xfrm>
                <a:off x="2572" y="1137"/>
                <a:ext cx="340" cy="350"/>
              </a:xfrm>
              <a:custGeom>
                <a:avLst/>
                <a:gdLst>
                  <a:gd name="T0" fmla="*/ 61 w 340"/>
                  <a:gd name="T1" fmla="*/ 10 h 350"/>
                  <a:gd name="T2" fmla="*/ 56 w 340"/>
                  <a:gd name="T3" fmla="*/ 5 h 350"/>
                  <a:gd name="T4" fmla="*/ 56 w 340"/>
                  <a:gd name="T5" fmla="*/ 5 h 350"/>
                  <a:gd name="T6" fmla="*/ 51 w 340"/>
                  <a:gd name="T7" fmla="*/ 5 h 350"/>
                  <a:gd name="T8" fmla="*/ 46 w 340"/>
                  <a:gd name="T9" fmla="*/ 5 h 350"/>
                  <a:gd name="T10" fmla="*/ 41 w 340"/>
                  <a:gd name="T11" fmla="*/ 0 h 350"/>
                  <a:gd name="T12" fmla="*/ 36 w 340"/>
                  <a:gd name="T13" fmla="*/ 5 h 350"/>
                  <a:gd name="T14" fmla="*/ 31 w 340"/>
                  <a:gd name="T15" fmla="*/ 5 h 350"/>
                  <a:gd name="T16" fmla="*/ 31 w 340"/>
                  <a:gd name="T17" fmla="*/ 5 h 350"/>
                  <a:gd name="T18" fmla="*/ 26 w 340"/>
                  <a:gd name="T19" fmla="*/ 10 h 350"/>
                  <a:gd name="T20" fmla="*/ 21 w 340"/>
                  <a:gd name="T21" fmla="*/ 10 h 350"/>
                  <a:gd name="T22" fmla="*/ 16 w 340"/>
                  <a:gd name="T23" fmla="*/ 15 h 350"/>
                  <a:gd name="T24" fmla="*/ 11 w 340"/>
                  <a:gd name="T25" fmla="*/ 15 h 350"/>
                  <a:gd name="T26" fmla="*/ 11 w 340"/>
                  <a:gd name="T27" fmla="*/ 20 h 350"/>
                  <a:gd name="T28" fmla="*/ 6 w 340"/>
                  <a:gd name="T29" fmla="*/ 25 h 350"/>
                  <a:gd name="T30" fmla="*/ 6 w 340"/>
                  <a:gd name="T31" fmla="*/ 30 h 350"/>
                  <a:gd name="T32" fmla="*/ 0 w 340"/>
                  <a:gd name="T33" fmla="*/ 35 h 350"/>
                  <a:gd name="T34" fmla="*/ 0 w 340"/>
                  <a:gd name="T35" fmla="*/ 35 h 350"/>
                  <a:gd name="T36" fmla="*/ 0 w 340"/>
                  <a:gd name="T37" fmla="*/ 40 h 350"/>
                  <a:gd name="T38" fmla="*/ 0 w 340"/>
                  <a:gd name="T39" fmla="*/ 45 h 350"/>
                  <a:gd name="T40" fmla="*/ 0 w 340"/>
                  <a:gd name="T41" fmla="*/ 50 h 350"/>
                  <a:gd name="T42" fmla="*/ 0 w 340"/>
                  <a:gd name="T43" fmla="*/ 56 h 350"/>
                  <a:gd name="T44" fmla="*/ 0 w 340"/>
                  <a:gd name="T45" fmla="*/ 61 h 350"/>
                  <a:gd name="T46" fmla="*/ 6 w 340"/>
                  <a:gd name="T47" fmla="*/ 61 h 350"/>
                  <a:gd name="T48" fmla="*/ 6 w 340"/>
                  <a:gd name="T49" fmla="*/ 66 h 350"/>
                  <a:gd name="T50" fmla="*/ 279 w 340"/>
                  <a:gd name="T51" fmla="*/ 345 h 350"/>
                  <a:gd name="T52" fmla="*/ 279 w 340"/>
                  <a:gd name="T53" fmla="*/ 345 h 350"/>
                  <a:gd name="T54" fmla="*/ 274 w 340"/>
                  <a:gd name="T55" fmla="*/ 340 h 350"/>
                  <a:gd name="T56" fmla="*/ 274 w 340"/>
                  <a:gd name="T57" fmla="*/ 335 h 350"/>
                  <a:gd name="T58" fmla="*/ 274 w 340"/>
                  <a:gd name="T59" fmla="*/ 330 h 350"/>
                  <a:gd name="T60" fmla="*/ 274 w 340"/>
                  <a:gd name="T61" fmla="*/ 330 h 350"/>
                  <a:gd name="T62" fmla="*/ 274 w 340"/>
                  <a:gd name="T63" fmla="*/ 325 h 350"/>
                  <a:gd name="T64" fmla="*/ 274 w 340"/>
                  <a:gd name="T65" fmla="*/ 319 h 350"/>
                  <a:gd name="T66" fmla="*/ 279 w 340"/>
                  <a:gd name="T67" fmla="*/ 314 h 350"/>
                  <a:gd name="T68" fmla="*/ 279 w 340"/>
                  <a:gd name="T69" fmla="*/ 309 h 350"/>
                  <a:gd name="T70" fmla="*/ 285 w 340"/>
                  <a:gd name="T71" fmla="*/ 304 h 350"/>
                  <a:gd name="T72" fmla="*/ 285 w 340"/>
                  <a:gd name="T73" fmla="*/ 299 h 350"/>
                  <a:gd name="T74" fmla="*/ 290 w 340"/>
                  <a:gd name="T75" fmla="*/ 299 h 350"/>
                  <a:gd name="T76" fmla="*/ 295 w 340"/>
                  <a:gd name="T77" fmla="*/ 294 h 350"/>
                  <a:gd name="T78" fmla="*/ 300 w 340"/>
                  <a:gd name="T79" fmla="*/ 289 h 350"/>
                  <a:gd name="T80" fmla="*/ 300 w 340"/>
                  <a:gd name="T81" fmla="*/ 289 h 350"/>
                  <a:gd name="T82" fmla="*/ 305 w 340"/>
                  <a:gd name="T83" fmla="*/ 289 h 350"/>
                  <a:gd name="T84" fmla="*/ 310 w 340"/>
                  <a:gd name="T85" fmla="*/ 284 h 350"/>
                  <a:gd name="T86" fmla="*/ 315 w 340"/>
                  <a:gd name="T87" fmla="*/ 284 h 350"/>
                  <a:gd name="T88" fmla="*/ 320 w 340"/>
                  <a:gd name="T89" fmla="*/ 284 h 350"/>
                  <a:gd name="T90" fmla="*/ 325 w 340"/>
                  <a:gd name="T91" fmla="*/ 284 h 350"/>
                  <a:gd name="T92" fmla="*/ 330 w 340"/>
                  <a:gd name="T93" fmla="*/ 284 h 350"/>
                  <a:gd name="T94" fmla="*/ 335 w 340"/>
                  <a:gd name="T95" fmla="*/ 289 h 350"/>
                  <a:gd name="T96" fmla="*/ 335 w 340"/>
                  <a:gd name="T97" fmla="*/ 289 h 350"/>
                  <a:gd name="T98" fmla="*/ 340 w 340"/>
                  <a:gd name="T99" fmla="*/ 294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0" h="350">
                    <a:moveTo>
                      <a:pt x="61" y="10"/>
                    </a:moveTo>
                    <a:lnTo>
                      <a:pt x="61" y="10"/>
                    </a:lnTo>
                    <a:lnTo>
                      <a:pt x="61" y="5"/>
                    </a:lnTo>
                    <a:lnTo>
                      <a:pt x="56" y="5"/>
                    </a:lnTo>
                    <a:lnTo>
                      <a:pt x="56" y="5"/>
                    </a:lnTo>
                    <a:lnTo>
                      <a:pt x="56" y="5"/>
                    </a:lnTo>
                    <a:lnTo>
                      <a:pt x="51" y="5"/>
                    </a:lnTo>
                    <a:lnTo>
                      <a:pt x="51" y="5"/>
                    </a:lnTo>
                    <a:lnTo>
                      <a:pt x="46" y="5"/>
                    </a:lnTo>
                    <a:lnTo>
                      <a:pt x="46" y="5"/>
                    </a:lnTo>
                    <a:lnTo>
                      <a:pt x="46" y="0"/>
                    </a:lnTo>
                    <a:lnTo>
                      <a:pt x="41" y="0"/>
                    </a:lnTo>
                    <a:lnTo>
                      <a:pt x="41" y="5"/>
                    </a:lnTo>
                    <a:lnTo>
                      <a:pt x="36" y="5"/>
                    </a:lnTo>
                    <a:lnTo>
                      <a:pt x="36" y="5"/>
                    </a:lnTo>
                    <a:lnTo>
                      <a:pt x="31" y="5"/>
                    </a:lnTo>
                    <a:lnTo>
                      <a:pt x="31" y="5"/>
                    </a:lnTo>
                    <a:lnTo>
                      <a:pt x="31" y="5"/>
                    </a:lnTo>
                    <a:lnTo>
                      <a:pt x="26" y="5"/>
                    </a:lnTo>
                    <a:lnTo>
                      <a:pt x="26" y="10"/>
                    </a:lnTo>
                    <a:lnTo>
                      <a:pt x="21" y="10"/>
                    </a:lnTo>
                    <a:lnTo>
                      <a:pt x="21" y="10"/>
                    </a:lnTo>
                    <a:lnTo>
                      <a:pt x="16" y="10"/>
                    </a:lnTo>
                    <a:lnTo>
                      <a:pt x="16" y="15"/>
                    </a:lnTo>
                    <a:lnTo>
                      <a:pt x="16" y="15"/>
                    </a:lnTo>
                    <a:lnTo>
                      <a:pt x="11" y="15"/>
                    </a:lnTo>
                    <a:lnTo>
                      <a:pt x="11" y="20"/>
                    </a:lnTo>
                    <a:lnTo>
                      <a:pt x="11" y="20"/>
                    </a:lnTo>
                    <a:lnTo>
                      <a:pt x="6" y="20"/>
                    </a:lnTo>
                    <a:lnTo>
                      <a:pt x="6" y="25"/>
                    </a:lnTo>
                    <a:lnTo>
                      <a:pt x="6" y="25"/>
                    </a:lnTo>
                    <a:lnTo>
                      <a:pt x="6" y="30"/>
                    </a:lnTo>
                    <a:lnTo>
                      <a:pt x="0" y="30"/>
                    </a:lnTo>
                    <a:lnTo>
                      <a:pt x="0" y="35"/>
                    </a:lnTo>
                    <a:lnTo>
                      <a:pt x="0" y="35"/>
                    </a:lnTo>
                    <a:lnTo>
                      <a:pt x="0" y="35"/>
                    </a:lnTo>
                    <a:lnTo>
                      <a:pt x="0" y="40"/>
                    </a:lnTo>
                    <a:lnTo>
                      <a:pt x="0" y="40"/>
                    </a:lnTo>
                    <a:lnTo>
                      <a:pt x="0" y="45"/>
                    </a:lnTo>
                    <a:lnTo>
                      <a:pt x="0" y="45"/>
                    </a:lnTo>
                    <a:lnTo>
                      <a:pt x="0" y="50"/>
                    </a:lnTo>
                    <a:lnTo>
                      <a:pt x="0" y="50"/>
                    </a:lnTo>
                    <a:lnTo>
                      <a:pt x="0" y="50"/>
                    </a:lnTo>
                    <a:lnTo>
                      <a:pt x="0" y="56"/>
                    </a:lnTo>
                    <a:lnTo>
                      <a:pt x="0" y="56"/>
                    </a:lnTo>
                    <a:lnTo>
                      <a:pt x="0" y="61"/>
                    </a:lnTo>
                    <a:lnTo>
                      <a:pt x="0" y="61"/>
                    </a:lnTo>
                    <a:lnTo>
                      <a:pt x="6" y="61"/>
                    </a:lnTo>
                    <a:lnTo>
                      <a:pt x="6" y="66"/>
                    </a:lnTo>
                    <a:lnTo>
                      <a:pt x="6" y="66"/>
                    </a:lnTo>
                    <a:lnTo>
                      <a:pt x="279" y="350"/>
                    </a:lnTo>
                    <a:lnTo>
                      <a:pt x="279" y="345"/>
                    </a:lnTo>
                    <a:lnTo>
                      <a:pt x="279" y="345"/>
                    </a:lnTo>
                    <a:lnTo>
                      <a:pt x="279" y="345"/>
                    </a:lnTo>
                    <a:lnTo>
                      <a:pt x="274" y="340"/>
                    </a:lnTo>
                    <a:lnTo>
                      <a:pt x="274" y="340"/>
                    </a:lnTo>
                    <a:lnTo>
                      <a:pt x="274" y="340"/>
                    </a:lnTo>
                    <a:lnTo>
                      <a:pt x="274" y="335"/>
                    </a:lnTo>
                    <a:lnTo>
                      <a:pt x="274" y="335"/>
                    </a:lnTo>
                    <a:lnTo>
                      <a:pt x="274" y="330"/>
                    </a:lnTo>
                    <a:lnTo>
                      <a:pt x="274" y="330"/>
                    </a:lnTo>
                    <a:lnTo>
                      <a:pt x="274" y="330"/>
                    </a:lnTo>
                    <a:lnTo>
                      <a:pt x="274" y="325"/>
                    </a:lnTo>
                    <a:lnTo>
                      <a:pt x="274" y="325"/>
                    </a:lnTo>
                    <a:lnTo>
                      <a:pt x="274" y="319"/>
                    </a:lnTo>
                    <a:lnTo>
                      <a:pt x="274" y="319"/>
                    </a:lnTo>
                    <a:lnTo>
                      <a:pt x="274" y="314"/>
                    </a:lnTo>
                    <a:lnTo>
                      <a:pt x="279" y="314"/>
                    </a:lnTo>
                    <a:lnTo>
                      <a:pt x="279" y="309"/>
                    </a:lnTo>
                    <a:lnTo>
                      <a:pt x="279" y="309"/>
                    </a:lnTo>
                    <a:lnTo>
                      <a:pt x="279" y="309"/>
                    </a:lnTo>
                    <a:lnTo>
                      <a:pt x="285" y="304"/>
                    </a:lnTo>
                    <a:lnTo>
                      <a:pt x="285" y="304"/>
                    </a:lnTo>
                    <a:lnTo>
                      <a:pt x="285" y="299"/>
                    </a:lnTo>
                    <a:lnTo>
                      <a:pt x="290" y="299"/>
                    </a:lnTo>
                    <a:lnTo>
                      <a:pt x="290" y="299"/>
                    </a:lnTo>
                    <a:lnTo>
                      <a:pt x="290" y="294"/>
                    </a:lnTo>
                    <a:lnTo>
                      <a:pt x="295" y="294"/>
                    </a:lnTo>
                    <a:lnTo>
                      <a:pt x="295" y="294"/>
                    </a:lnTo>
                    <a:lnTo>
                      <a:pt x="300" y="289"/>
                    </a:lnTo>
                    <a:lnTo>
                      <a:pt x="300" y="289"/>
                    </a:lnTo>
                    <a:lnTo>
                      <a:pt x="300" y="289"/>
                    </a:lnTo>
                    <a:lnTo>
                      <a:pt x="305" y="289"/>
                    </a:lnTo>
                    <a:lnTo>
                      <a:pt x="305" y="289"/>
                    </a:lnTo>
                    <a:lnTo>
                      <a:pt x="310" y="284"/>
                    </a:lnTo>
                    <a:lnTo>
                      <a:pt x="310" y="284"/>
                    </a:lnTo>
                    <a:lnTo>
                      <a:pt x="315" y="284"/>
                    </a:lnTo>
                    <a:lnTo>
                      <a:pt x="315" y="284"/>
                    </a:lnTo>
                    <a:lnTo>
                      <a:pt x="320" y="284"/>
                    </a:lnTo>
                    <a:lnTo>
                      <a:pt x="320" y="284"/>
                    </a:lnTo>
                    <a:lnTo>
                      <a:pt x="325" y="284"/>
                    </a:lnTo>
                    <a:lnTo>
                      <a:pt x="325" y="284"/>
                    </a:lnTo>
                    <a:lnTo>
                      <a:pt x="325" y="284"/>
                    </a:lnTo>
                    <a:lnTo>
                      <a:pt x="330" y="284"/>
                    </a:lnTo>
                    <a:lnTo>
                      <a:pt x="330" y="289"/>
                    </a:lnTo>
                    <a:lnTo>
                      <a:pt x="335" y="289"/>
                    </a:lnTo>
                    <a:lnTo>
                      <a:pt x="335" y="289"/>
                    </a:lnTo>
                    <a:lnTo>
                      <a:pt x="335" y="289"/>
                    </a:lnTo>
                    <a:lnTo>
                      <a:pt x="335" y="289"/>
                    </a:lnTo>
                    <a:lnTo>
                      <a:pt x="340" y="294"/>
                    </a:lnTo>
                    <a:lnTo>
                      <a:pt x="61"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69" name="Oval 168">
                <a:extLst>
                  <a:ext uri="{FF2B5EF4-FFF2-40B4-BE49-F238E27FC236}">
                    <a16:creationId xmlns:a16="http://schemas.microsoft.com/office/drawing/2014/main" id="{28B59FAD-B65B-446F-AC05-18FAC8C60288}"/>
                  </a:ext>
                </a:extLst>
              </p:cNvPr>
              <p:cNvSpPr>
                <a:spLocks noChangeArrowheads="1"/>
              </p:cNvSpPr>
              <p:nvPr/>
            </p:nvSpPr>
            <p:spPr bwMode="auto">
              <a:xfrm>
                <a:off x="6261" y="1421"/>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70" name="Freeform 804">
                <a:extLst>
                  <a:ext uri="{FF2B5EF4-FFF2-40B4-BE49-F238E27FC236}">
                    <a16:creationId xmlns:a16="http://schemas.microsoft.com/office/drawing/2014/main" id="{A9F79504-F742-F4E7-EDD2-36F839D82E6C}"/>
                  </a:ext>
                </a:extLst>
              </p:cNvPr>
              <p:cNvSpPr>
                <a:spLocks/>
              </p:cNvSpPr>
              <p:nvPr/>
            </p:nvSpPr>
            <p:spPr bwMode="auto">
              <a:xfrm>
                <a:off x="5921" y="1522"/>
                <a:ext cx="360" cy="82"/>
              </a:xfrm>
              <a:custGeom>
                <a:avLst/>
                <a:gdLst>
                  <a:gd name="T0" fmla="*/ 350 w 360"/>
                  <a:gd name="T1" fmla="*/ 82 h 82"/>
                  <a:gd name="T2" fmla="*/ 355 w 360"/>
                  <a:gd name="T3" fmla="*/ 82 h 82"/>
                  <a:gd name="T4" fmla="*/ 355 w 360"/>
                  <a:gd name="T5" fmla="*/ 77 h 82"/>
                  <a:gd name="T6" fmla="*/ 355 w 360"/>
                  <a:gd name="T7" fmla="*/ 77 h 82"/>
                  <a:gd name="T8" fmla="*/ 355 w 360"/>
                  <a:gd name="T9" fmla="*/ 77 h 82"/>
                  <a:gd name="T10" fmla="*/ 355 w 360"/>
                  <a:gd name="T11" fmla="*/ 71 h 82"/>
                  <a:gd name="T12" fmla="*/ 360 w 360"/>
                  <a:gd name="T13" fmla="*/ 66 h 82"/>
                  <a:gd name="T14" fmla="*/ 360 w 360"/>
                  <a:gd name="T15" fmla="*/ 61 h 82"/>
                  <a:gd name="T16" fmla="*/ 360 w 360"/>
                  <a:gd name="T17" fmla="*/ 61 h 82"/>
                  <a:gd name="T18" fmla="*/ 360 w 360"/>
                  <a:gd name="T19" fmla="*/ 56 h 82"/>
                  <a:gd name="T20" fmla="*/ 360 w 360"/>
                  <a:gd name="T21" fmla="*/ 51 h 82"/>
                  <a:gd name="T22" fmla="*/ 360 w 360"/>
                  <a:gd name="T23" fmla="*/ 46 h 82"/>
                  <a:gd name="T24" fmla="*/ 360 w 360"/>
                  <a:gd name="T25" fmla="*/ 41 h 82"/>
                  <a:gd name="T26" fmla="*/ 360 w 360"/>
                  <a:gd name="T27" fmla="*/ 36 h 82"/>
                  <a:gd name="T28" fmla="*/ 360 w 360"/>
                  <a:gd name="T29" fmla="*/ 31 h 82"/>
                  <a:gd name="T30" fmla="*/ 360 w 360"/>
                  <a:gd name="T31" fmla="*/ 26 h 82"/>
                  <a:gd name="T32" fmla="*/ 360 w 360"/>
                  <a:gd name="T33" fmla="*/ 21 h 82"/>
                  <a:gd name="T34" fmla="*/ 360 w 360"/>
                  <a:gd name="T35" fmla="*/ 16 h 82"/>
                  <a:gd name="T36" fmla="*/ 360 w 360"/>
                  <a:gd name="T37" fmla="*/ 11 h 82"/>
                  <a:gd name="T38" fmla="*/ 355 w 360"/>
                  <a:gd name="T39" fmla="*/ 11 h 82"/>
                  <a:gd name="T40" fmla="*/ 355 w 360"/>
                  <a:gd name="T41" fmla="*/ 5 h 82"/>
                  <a:gd name="T42" fmla="*/ 355 w 360"/>
                  <a:gd name="T43" fmla="*/ 5 h 82"/>
                  <a:gd name="T44" fmla="*/ 355 w 360"/>
                  <a:gd name="T45" fmla="*/ 0 h 82"/>
                  <a:gd name="T46" fmla="*/ 355 w 360"/>
                  <a:gd name="T47" fmla="*/ 0 h 82"/>
                  <a:gd name="T48" fmla="*/ 350 w 360"/>
                  <a:gd name="T49" fmla="*/ 0 h 82"/>
                  <a:gd name="T50" fmla="*/ 5 w 360"/>
                  <a:gd name="T51" fmla="*/ 0 h 82"/>
                  <a:gd name="T52" fmla="*/ 5 w 360"/>
                  <a:gd name="T53" fmla="*/ 0 h 82"/>
                  <a:gd name="T54" fmla="*/ 5 w 360"/>
                  <a:gd name="T55" fmla="*/ 0 h 82"/>
                  <a:gd name="T56" fmla="*/ 5 w 360"/>
                  <a:gd name="T57" fmla="*/ 5 h 82"/>
                  <a:gd name="T58" fmla="*/ 5 w 360"/>
                  <a:gd name="T59" fmla="*/ 5 h 82"/>
                  <a:gd name="T60" fmla="*/ 10 w 360"/>
                  <a:gd name="T61" fmla="*/ 11 h 82"/>
                  <a:gd name="T62" fmla="*/ 10 w 360"/>
                  <a:gd name="T63" fmla="*/ 11 h 82"/>
                  <a:gd name="T64" fmla="*/ 10 w 360"/>
                  <a:gd name="T65" fmla="*/ 16 h 82"/>
                  <a:gd name="T66" fmla="*/ 10 w 360"/>
                  <a:gd name="T67" fmla="*/ 21 h 82"/>
                  <a:gd name="T68" fmla="*/ 10 w 360"/>
                  <a:gd name="T69" fmla="*/ 26 h 82"/>
                  <a:gd name="T70" fmla="*/ 10 w 360"/>
                  <a:gd name="T71" fmla="*/ 31 h 82"/>
                  <a:gd name="T72" fmla="*/ 10 w 360"/>
                  <a:gd name="T73" fmla="*/ 36 h 82"/>
                  <a:gd name="T74" fmla="*/ 10 w 360"/>
                  <a:gd name="T75" fmla="*/ 41 h 82"/>
                  <a:gd name="T76" fmla="*/ 10 w 360"/>
                  <a:gd name="T77" fmla="*/ 46 h 82"/>
                  <a:gd name="T78" fmla="*/ 10 w 360"/>
                  <a:gd name="T79" fmla="*/ 51 h 82"/>
                  <a:gd name="T80" fmla="*/ 10 w 360"/>
                  <a:gd name="T81" fmla="*/ 56 h 82"/>
                  <a:gd name="T82" fmla="*/ 10 w 360"/>
                  <a:gd name="T83" fmla="*/ 61 h 82"/>
                  <a:gd name="T84" fmla="*/ 10 w 360"/>
                  <a:gd name="T85" fmla="*/ 66 h 82"/>
                  <a:gd name="T86" fmla="*/ 5 w 360"/>
                  <a:gd name="T87" fmla="*/ 66 h 82"/>
                  <a:gd name="T88" fmla="*/ 5 w 360"/>
                  <a:gd name="T89" fmla="*/ 71 h 82"/>
                  <a:gd name="T90" fmla="*/ 5 w 360"/>
                  <a:gd name="T91" fmla="*/ 71 h 82"/>
                  <a:gd name="T92" fmla="*/ 5 w 360"/>
                  <a:gd name="T93" fmla="*/ 77 h 82"/>
                  <a:gd name="T94" fmla="*/ 5 w 360"/>
                  <a:gd name="T95" fmla="*/ 77 h 82"/>
                  <a:gd name="T96" fmla="*/ 5 w 360"/>
                  <a:gd name="T97" fmla="*/ 77 h 82"/>
                  <a:gd name="T98" fmla="*/ 0 w 360"/>
                  <a:gd name="T99"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0" h="82">
                    <a:moveTo>
                      <a:pt x="350" y="82"/>
                    </a:moveTo>
                    <a:lnTo>
                      <a:pt x="350" y="82"/>
                    </a:lnTo>
                    <a:lnTo>
                      <a:pt x="350" y="82"/>
                    </a:lnTo>
                    <a:lnTo>
                      <a:pt x="355" y="82"/>
                    </a:lnTo>
                    <a:lnTo>
                      <a:pt x="355" y="82"/>
                    </a:lnTo>
                    <a:lnTo>
                      <a:pt x="355" y="77"/>
                    </a:lnTo>
                    <a:lnTo>
                      <a:pt x="355" y="77"/>
                    </a:lnTo>
                    <a:lnTo>
                      <a:pt x="355" y="77"/>
                    </a:lnTo>
                    <a:lnTo>
                      <a:pt x="355" y="77"/>
                    </a:lnTo>
                    <a:lnTo>
                      <a:pt x="355" y="77"/>
                    </a:lnTo>
                    <a:lnTo>
                      <a:pt x="355" y="71"/>
                    </a:lnTo>
                    <a:lnTo>
                      <a:pt x="355" y="71"/>
                    </a:lnTo>
                    <a:lnTo>
                      <a:pt x="355" y="71"/>
                    </a:lnTo>
                    <a:lnTo>
                      <a:pt x="360" y="66"/>
                    </a:lnTo>
                    <a:lnTo>
                      <a:pt x="360" y="66"/>
                    </a:lnTo>
                    <a:lnTo>
                      <a:pt x="360" y="61"/>
                    </a:lnTo>
                    <a:lnTo>
                      <a:pt x="360" y="61"/>
                    </a:lnTo>
                    <a:lnTo>
                      <a:pt x="360" y="61"/>
                    </a:lnTo>
                    <a:lnTo>
                      <a:pt x="360" y="56"/>
                    </a:lnTo>
                    <a:lnTo>
                      <a:pt x="360" y="56"/>
                    </a:lnTo>
                    <a:lnTo>
                      <a:pt x="360" y="51"/>
                    </a:lnTo>
                    <a:lnTo>
                      <a:pt x="360" y="51"/>
                    </a:lnTo>
                    <a:lnTo>
                      <a:pt x="360" y="46"/>
                    </a:lnTo>
                    <a:lnTo>
                      <a:pt x="360" y="46"/>
                    </a:lnTo>
                    <a:lnTo>
                      <a:pt x="360" y="41"/>
                    </a:lnTo>
                    <a:lnTo>
                      <a:pt x="360" y="41"/>
                    </a:lnTo>
                    <a:lnTo>
                      <a:pt x="360" y="36"/>
                    </a:lnTo>
                    <a:lnTo>
                      <a:pt x="360" y="36"/>
                    </a:lnTo>
                    <a:lnTo>
                      <a:pt x="360" y="31"/>
                    </a:lnTo>
                    <a:lnTo>
                      <a:pt x="360" y="31"/>
                    </a:lnTo>
                    <a:lnTo>
                      <a:pt x="360" y="26"/>
                    </a:lnTo>
                    <a:lnTo>
                      <a:pt x="360" y="26"/>
                    </a:lnTo>
                    <a:lnTo>
                      <a:pt x="360" y="21"/>
                    </a:lnTo>
                    <a:lnTo>
                      <a:pt x="360" y="21"/>
                    </a:lnTo>
                    <a:lnTo>
                      <a:pt x="360" y="16"/>
                    </a:lnTo>
                    <a:lnTo>
                      <a:pt x="360" y="16"/>
                    </a:lnTo>
                    <a:lnTo>
                      <a:pt x="360" y="16"/>
                    </a:lnTo>
                    <a:lnTo>
                      <a:pt x="360" y="11"/>
                    </a:lnTo>
                    <a:lnTo>
                      <a:pt x="355" y="11"/>
                    </a:lnTo>
                    <a:lnTo>
                      <a:pt x="355" y="11"/>
                    </a:lnTo>
                    <a:lnTo>
                      <a:pt x="355" y="5"/>
                    </a:lnTo>
                    <a:lnTo>
                      <a:pt x="355" y="5"/>
                    </a:lnTo>
                    <a:lnTo>
                      <a:pt x="355" y="5"/>
                    </a:lnTo>
                    <a:lnTo>
                      <a:pt x="355" y="5"/>
                    </a:lnTo>
                    <a:lnTo>
                      <a:pt x="355" y="0"/>
                    </a:lnTo>
                    <a:lnTo>
                      <a:pt x="355" y="0"/>
                    </a:lnTo>
                    <a:lnTo>
                      <a:pt x="355" y="0"/>
                    </a:lnTo>
                    <a:lnTo>
                      <a:pt x="355" y="0"/>
                    </a:lnTo>
                    <a:lnTo>
                      <a:pt x="350" y="0"/>
                    </a:lnTo>
                    <a:lnTo>
                      <a:pt x="350" y="0"/>
                    </a:lnTo>
                    <a:lnTo>
                      <a:pt x="5" y="0"/>
                    </a:lnTo>
                    <a:lnTo>
                      <a:pt x="5" y="0"/>
                    </a:lnTo>
                    <a:lnTo>
                      <a:pt x="5" y="0"/>
                    </a:lnTo>
                    <a:lnTo>
                      <a:pt x="5" y="0"/>
                    </a:lnTo>
                    <a:lnTo>
                      <a:pt x="5" y="0"/>
                    </a:lnTo>
                    <a:lnTo>
                      <a:pt x="5" y="0"/>
                    </a:lnTo>
                    <a:lnTo>
                      <a:pt x="5" y="0"/>
                    </a:lnTo>
                    <a:lnTo>
                      <a:pt x="5" y="5"/>
                    </a:lnTo>
                    <a:lnTo>
                      <a:pt x="5" y="5"/>
                    </a:lnTo>
                    <a:lnTo>
                      <a:pt x="5" y="5"/>
                    </a:lnTo>
                    <a:lnTo>
                      <a:pt x="5" y="5"/>
                    </a:lnTo>
                    <a:lnTo>
                      <a:pt x="10" y="11"/>
                    </a:lnTo>
                    <a:lnTo>
                      <a:pt x="10" y="11"/>
                    </a:lnTo>
                    <a:lnTo>
                      <a:pt x="10" y="11"/>
                    </a:lnTo>
                    <a:lnTo>
                      <a:pt x="10" y="16"/>
                    </a:lnTo>
                    <a:lnTo>
                      <a:pt x="10" y="16"/>
                    </a:lnTo>
                    <a:lnTo>
                      <a:pt x="10" y="21"/>
                    </a:lnTo>
                    <a:lnTo>
                      <a:pt x="10" y="21"/>
                    </a:lnTo>
                    <a:lnTo>
                      <a:pt x="10" y="21"/>
                    </a:lnTo>
                    <a:lnTo>
                      <a:pt x="10" y="26"/>
                    </a:lnTo>
                    <a:lnTo>
                      <a:pt x="10" y="26"/>
                    </a:lnTo>
                    <a:lnTo>
                      <a:pt x="10" y="31"/>
                    </a:lnTo>
                    <a:lnTo>
                      <a:pt x="10" y="31"/>
                    </a:lnTo>
                    <a:lnTo>
                      <a:pt x="10" y="36"/>
                    </a:lnTo>
                    <a:lnTo>
                      <a:pt x="10" y="36"/>
                    </a:lnTo>
                    <a:lnTo>
                      <a:pt x="10" y="41"/>
                    </a:lnTo>
                    <a:lnTo>
                      <a:pt x="10" y="41"/>
                    </a:lnTo>
                    <a:lnTo>
                      <a:pt x="10" y="46"/>
                    </a:lnTo>
                    <a:lnTo>
                      <a:pt x="10" y="46"/>
                    </a:lnTo>
                    <a:lnTo>
                      <a:pt x="10" y="51"/>
                    </a:lnTo>
                    <a:lnTo>
                      <a:pt x="10" y="51"/>
                    </a:lnTo>
                    <a:lnTo>
                      <a:pt x="10" y="56"/>
                    </a:lnTo>
                    <a:lnTo>
                      <a:pt x="10" y="56"/>
                    </a:lnTo>
                    <a:lnTo>
                      <a:pt x="10" y="61"/>
                    </a:lnTo>
                    <a:lnTo>
                      <a:pt x="10" y="61"/>
                    </a:lnTo>
                    <a:lnTo>
                      <a:pt x="10" y="66"/>
                    </a:lnTo>
                    <a:lnTo>
                      <a:pt x="10" y="66"/>
                    </a:lnTo>
                    <a:lnTo>
                      <a:pt x="5" y="66"/>
                    </a:lnTo>
                    <a:lnTo>
                      <a:pt x="5" y="71"/>
                    </a:lnTo>
                    <a:lnTo>
                      <a:pt x="5" y="71"/>
                    </a:lnTo>
                    <a:lnTo>
                      <a:pt x="5" y="71"/>
                    </a:lnTo>
                    <a:lnTo>
                      <a:pt x="5" y="71"/>
                    </a:lnTo>
                    <a:lnTo>
                      <a:pt x="5" y="77"/>
                    </a:lnTo>
                    <a:lnTo>
                      <a:pt x="5" y="77"/>
                    </a:lnTo>
                    <a:lnTo>
                      <a:pt x="5" y="77"/>
                    </a:lnTo>
                    <a:lnTo>
                      <a:pt x="5" y="77"/>
                    </a:lnTo>
                    <a:lnTo>
                      <a:pt x="5" y="77"/>
                    </a:lnTo>
                    <a:lnTo>
                      <a:pt x="5" y="77"/>
                    </a:lnTo>
                    <a:lnTo>
                      <a:pt x="0" y="77"/>
                    </a:lnTo>
                    <a:lnTo>
                      <a:pt x="0" y="77"/>
                    </a:lnTo>
                    <a:lnTo>
                      <a:pt x="350" y="8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71" name="Freeform 805">
                <a:extLst>
                  <a:ext uri="{FF2B5EF4-FFF2-40B4-BE49-F238E27FC236}">
                    <a16:creationId xmlns:a16="http://schemas.microsoft.com/office/drawing/2014/main" id="{DC13DAAB-A96E-C6AE-D75F-849420BE1B95}"/>
                  </a:ext>
                </a:extLst>
              </p:cNvPr>
              <p:cNvSpPr>
                <a:spLocks/>
              </p:cNvSpPr>
              <p:nvPr/>
            </p:nvSpPr>
            <p:spPr bwMode="auto">
              <a:xfrm>
                <a:off x="6464" y="1309"/>
                <a:ext cx="310" cy="229"/>
              </a:xfrm>
              <a:custGeom>
                <a:avLst/>
                <a:gdLst>
                  <a:gd name="T0" fmla="*/ 10 w 310"/>
                  <a:gd name="T1" fmla="*/ 163 h 229"/>
                  <a:gd name="T2" fmla="*/ 5 w 310"/>
                  <a:gd name="T3" fmla="*/ 163 h 229"/>
                  <a:gd name="T4" fmla="*/ 5 w 310"/>
                  <a:gd name="T5" fmla="*/ 168 h 229"/>
                  <a:gd name="T6" fmla="*/ 5 w 310"/>
                  <a:gd name="T7" fmla="*/ 168 h 229"/>
                  <a:gd name="T8" fmla="*/ 5 w 310"/>
                  <a:gd name="T9" fmla="*/ 173 h 229"/>
                  <a:gd name="T10" fmla="*/ 0 w 310"/>
                  <a:gd name="T11" fmla="*/ 178 h 229"/>
                  <a:gd name="T12" fmla="*/ 5 w 310"/>
                  <a:gd name="T13" fmla="*/ 183 h 229"/>
                  <a:gd name="T14" fmla="*/ 5 w 310"/>
                  <a:gd name="T15" fmla="*/ 183 h 229"/>
                  <a:gd name="T16" fmla="*/ 5 w 310"/>
                  <a:gd name="T17" fmla="*/ 188 h 229"/>
                  <a:gd name="T18" fmla="*/ 5 w 310"/>
                  <a:gd name="T19" fmla="*/ 193 h 229"/>
                  <a:gd name="T20" fmla="*/ 10 w 310"/>
                  <a:gd name="T21" fmla="*/ 198 h 229"/>
                  <a:gd name="T22" fmla="*/ 10 w 310"/>
                  <a:gd name="T23" fmla="*/ 203 h 229"/>
                  <a:gd name="T24" fmla="*/ 15 w 310"/>
                  <a:gd name="T25" fmla="*/ 208 h 229"/>
                  <a:gd name="T26" fmla="*/ 15 w 310"/>
                  <a:gd name="T27" fmla="*/ 213 h 229"/>
                  <a:gd name="T28" fmla="*/ 20 w 310"/>
                  <a:gd name="T29" fmla="*/ 213 h 229"/>
                  <a:gd name="T30" fmla="*/ 25 w 310"/>
                  <a:gd name="T31" fmla="*/ 218 h 229"/>
                  <a:gd name="T32" fmla="*/ 25 w 310"/>
                  <a:gd name="T33" fmla="*/ 224 h 229"/>
                  <a:gd name="T34" fmla="*/ 30 w 310"/>
                  <a:gd name="T35" fmla="*/ 224 h 229"/>
                  <a:gd name="T36" fmla="*/ 36 w 310"/>
                  <a:gd name="T37" fmla="*/ 229 h 229"/>
                  <a:gd name="T38" fmla="*/ 36 w 310"/>
                  <a:gd name="T39" fmla="*/ 229 h 229"/>
                  <a:gd name="T40" fmla="*/ 41 w 310"/>
                  <a:gd name="T41" fmla="*/ 229 h 229"/>
                  <a:gd name="T42" fmla="*/ 46 w 310"/>
                  <a:gd name="T43" fmla="*/ 229 h 229"/>
                  <a:gd name="T44" fmla="*/ 46 w 310"/>
                  <a:gd name="T45" fmla="*/ 229 h 229"/>
                  <a:gd name="T46" fmla="*/ 51 w 310"/>
                  <a:gd name="T47" fmla="*/ 229 h 229"/>
                  <a:gd name="T48" fmla="*/ 51 w 310"/>
                  <a:gd name="T49" fmla="*/ 229 h 229"/>
                  <a:gd name="T50" fmla="*/ 310 w 310"/>
                  <a:gd name="T51" fmla="*/ 66 h 229"/>
                  <a:gd name="T52" fmla="*/ 304 w 310"/>
                  <a:gd name="T53" fmla="*/ 66 h 229"/>
                  <a:gd name="T54" fmla="*/ 304 w 310"/>
                  <a:gd name="T55" fmla="*/ 66 h 229"/>
                  <a:gd name="T56" fmla="*/ 299 w 310"/>
                  <a:gd name="T57" fmla="*/ 66 h 229"/>
                  <a:gd name="T58" fmla="*/ 294 w 310"/>
                  <a:gd name="T59" fmla="*/ 66 h 229"/>
                  <a:gd name="T60" fmla="*/ 294 w 310"/>
                  <a:gd name="T61" fmla="*/ 66 h 229"/>
                  <a:gd name="T62" fmla="*/ 289 w 310"/>
                  <a:gd name="T63" fmla="*/ 61 h 229"/>
                  <a:gd name="T64" fmla="*/ 284 w 310"/>
                  <a:gd name="T65" fmla="*/ 61 h 229"/>
                  <a:gd name="T66" fmla="*/ 279 w 310"/>
                  <a:gd name="T67" fmla="*/ 56 h 229"/>
                  <a:gd name="T68" fmla="*/ 279 w 310"/>
                  <a:gd name="T69" fmla="*/ 56 h 229"/>
                  <a:gd name="T70" fmla="*/ 274 w 310"/>
                  <a:gd name="T71" fmla="*/ 51 h 229"/>
                  <a:gd name="T72" fmla="*/ 269 w 310"/>
                  <a:gd name="T73" fmla="*/ 46 h 229"/>
                  <a:gd name="T74" fmla="*/ 269 w 310"/>
                  <a:gd name="T75" fmla="*/ 41 h 229"/>
                  <a:gd name="T76" fmla="*/ 264 w 310"/>
                  <a:gd name="T77" fmla="*/ 36 h 229"/>
                  <a:gd name="T78" fmla="*/ 264 w 310"/>
                  <a:gd name="T79" fmla="*/ 31 h 229"/>
                  <a:gd name="T80" fmla="*/ 259 w 310"/>
                  <a:gd name="T81" fmla="*/ 31 h 229"/>
                  <a:gd name="T82" fmla="*/ 259 w 310"/>
                  <a:gd name="T83" fmla="*/ 26 h 229"/>
                  <a:gd name="T84" fmla="*/ 259 w 310"/>
                  <a:gd name="T85" fmla="*/ 21 h 229"/>
                  <a:gd name="T86" fmla="*/ 259 w 310"/>
                  <a:gd name="T87" fmla="*/ 16 h 229"/>
                  <a:gd name="T88" fmla="*/ 259 w 310"/>
                  <a:gd name="T89" fmla="*/ 10 h 229"/>
                  <a:gd name="T90" fmla="*/ 259 w 310"/>
                  <a:gd name="T91" fmla="*/ 5 h 229"/>
                  <a:gd name="T92" fmla="*/ 259 w 310"/>
                  <a:gd name="T93" fmla="*/ 5 h 229"/>
                  <a:gd name="T94" fmla="*/ 259 w 310"/>
                  <a:gd name="T95" fmla="*/ 0 h 229"/>
                  <a:gd name="T96" fmla="*/ 264 w 310"/>
                  <a:gd name="T97" fmla="*/ 0 h 229"/>
                  <a:gd name="T98" fmla="*/ 264 w 310"/>
                  <a:gd name="T9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0" h="229">
                    <a:moveTo>
                      <a:pt x="10" y="163"/>
                    </a:moveTo>
                    <a:lnTo>
                      <a:pt x="10" y="163"/>
                    </a:lnTo>
                    <a:lnTo>
                      <a:pt x="5" y="163"/>
                    </a:lnTo>
                    <a:lnTo>
                      <a:pt x="5" y="163"/>
                    </a:lnTo>
                    <a:lnTo>
                      <a:pt x="5" y="168"/>
                    </a:lnTo>
                    <a:lnTo>
                      <a:pt x="5" y="168"/>
                    </a:lnTo>
                    <a:lnTo>
                      <a:pt x="5" y="168"/>
                    </a:lnTo>
                    <a:lnTo>
                      <a:pt x="5" y="168"/>
                    </a:lnTo>
                    <a:lnTo>
                      <a:pt x="5" y="173"/>
                    </a:lnTo>
                    <a:lnTo>
                      <a:pt x="5" y="173"/>
                    </a:lnTo>
                    <a:lnTo>
                      <a:pt x="0" y="173"/>
                    </a:lnTo>
                    <a:lnTo>
                      <a:pt x="0" y="178"/>
                    </a:lnTo>
                    <a:lnTo>
                      <a:pt x="0" y="178"/>
                    </a:lnTo>
                    <a:lnTo>
                      <a:pt x="5" y="183"/>
                    </a:lnTo>
                    <a:lnTo>
                      <a:pt x="5" y="183"/>
                    </a:lnTo>
                    <a:lnTo>
                      <a:pt x="5" y="183"/>
                    </a:lnTo>
                    <a:lnTo>
                      <a:pt x="5" y="188"/>
                    </a:lnTo>
                    <a:lnTo>
                      <a:pt x="5" y="188"/>
                    </a:lnTo>
                    <a:lnTo>
                      <a:pt x="5" y="193"/>
                    </a:lnTo>
                    <a:lnTo>
                      <a:pt x="5" y="193"/>
                    </a:lnTo>
                    <a:lnTo>
                      <a:pt x="5" y="198"/>
                    </a:lnTo>
                    <a:lnTo>
                      <a:pt x="10" y="198"/>
                    </a:lnTo>
                    <a:lnTo>
                      <a:pt x="10" y="203"/>
                    </a:lnTo>
                    <a:lnTo>
                      <a:pt x="10" y="203"/>
                    </a:lnTo>
                    <a:lnTo>
                      <a:pt x="10" y="203"/>
                    </a:lnTo>
                    <a:lnTo>
                      <a:pt x="15" y="208"/>
                    </a:lnTo>
                    <a:lnTo>
                      <a:pt x="15" y="208"/>
                    </a:lnTo>
                    <a:lnTo>
                      <a:pt x="15" y="213"/>
                    </a:lnTo>
                    <a:lnTo>
                      <a:pt x="20" y="213"/>
                    </a:lnTo>
                    <a:lnTo>
                      <a:pt x="20" y="213"/>
                    </a:lnTo>
                    <a:lnTo>
                      <a:pt x="20" y="218"/>
                    </a:lnTo>
                    <a:lnTo>
                      <a:pt x="25" y="218"/>
                    </a:lnTo>
                    <a:lnTo>
                      <a:pt x="25" y="218"/>
                    </a:lnTo>
                    <a:lnTo>
                      <a:pt x="25" y="224"/>
                    </a:lnTo>
                    <a:lnTo>
                      <a:pt x="30" y="224"/>
                    </a:lnTo>
                    <a:lnTo>
                      <a:pt x="30" y="224"/>
                    </a:lnTo>
                    <a:lnTo>
                      <a:pt x="30" y="224"/>
                    </a:lnTo>
                    <a:lnTo>
                      <a:pt x="36" y="229"/>
                    </a:lnTo>
                    <a:lnTo>
                      <a:pt x="36" y="229"/>
                    </a:lnTo>
                    <a:lnTo>
                      <a:pt x="36" y="229"/>
                    </a:lnTo>
                    <a:lnTo>
                      <a:pt x="41" y="229"/>
                    </a:lnTo>
                    <a:lnTo>
                      <a:pt x="41" y="229"/>
                    </a:lnTo>
                    <a:lnTo>
                      <a:pt x="41" y="229"/>
                    </a:lnTo>
                    <a:lnTo>
                      <a:pt x="46" y="229"/>
                    </a:lnTo>
                    <a:lnTo>
                      <a:pt x="46" y="229"/>
                    </a:lnTo>
                    <a:lnTo>
                      <a:pt x="46" y="229"/>
                    </a:lnTo>
                    <a:lnTo>
                      <a:pt x="51" y="229"/>
                    </a:lnTo>
                    <a:lnTo>
                      <a:pt x="51" y="229"/>
                    </a:lnTo>
                    <a:lnTo>
                      <a:pt x="51" y="229"/>
                    </a:lnTo>
                    <a:lnTo>
                      <a:pt x="51" y="229"/>
                    </a:lnTo>
                    <a:lnTo>
                      <a:pt x="310" y="66"/>
                    </a:lnTo>
                    <a:lnTo>
                      <a:pt x="310" y="66"/>
                    </a:lnTo>
                    <a:lnTo>
                      <a:pt x="304" y="66"/>
                    </a:lnTo>
                    <a:lnTo>
                      <a:pt x="304" y="66"/>
                    </a:lnTo>
                    <a:lnTo>
                      <a:pt x="304" y="66"/>
                    </a:lnTo>
                    <a:lnTo>
                      <a:pt x="304" y="66"/>
                    </a:lnTo>
                    <a:lnTo>
                      <a:pt x="299" y="66"/>
                    </a:lnTo>
                    <a:lnTo>
                      <a:pt x="299" y="66"/>
                    </a:lnTo>
                    <a:lnTo>
                      <a:pt x="299" y="66"/>
                    </a:lnTo>
                    <a:lnTo>
                      <a:pt x="294" y="66"/>
                    </a:lnTo>
                    <a:lnTo>
                      <a:pt x="294" y="66"/>
                    </a:lnTo>
                    <a:lnTo>
                      <a:pt x="294" y="66"/>
                    </a:lnTo>
                    <a:lnTo>
                      <a:pt x="289" y="66"/>
                    </a:lnTo>
                    <a:lnTo>
                      <a:pt x="289" y="61"/>
                    </a:lnTo>
                    <a:lnTo>
                      <a:pt x="284" y="61"/>
                    </a:lnTo>
                    <a:lnTo>
                      <a:pt x="284" y="61"/>
                    </a:lnTo>
                    <a:lnTo>
                      <a:pt x="284" y="61"/>
                    </a:lnTo>
                    <a:lnTo>
                      <a:pt x="279" y="56"/>
                    </a:lnTo>
                    <a:lnTo>
                      <a:pt x="279" y="56"/>
                    </a:lnTo>
                    <a:lnTo>
                      <a:pt x="279" y="56"/>
                    </a:lnTo>
                    <a:lnTo>
                      <a:pt x="274" y="51"/>
                    </a:lnTo>
                    <a:lnTo>
                      <a:pt x="274" y="51"/>
                    </a:lnTo>
                    <a:lnTo>
                      <a:pt x="274" y="51"/>
                    </a:lnTo>
                    <a:lnTo>
                      <a:pt x="269" y="46"/>
                    </a:lnTo>
                    <a:lnTo>
                      <a:pt x="269" y="46"/>
                    </a:lnTo>
                    <a:lnTo>
                      <a:pt x="269" y="41"/>
                    </a:lnTo>
                    <a:lnTo>
                      <a:pt x="269" y="41"/>
                    </a:lnTo>
                    <a:lnTo>
                      <a:pt x="264" y="36"/>
                    </a:lnTo>
                    <a:lnTo>
                      <a:pt x="264" y="36"/>
                    </a:lnTo>
                    <a:lnTo>
                      <a:pt x="264" y="31"/>
                    </a:lnTo>
                    <a:lnTo>
                      <a:pt x="264" y="31"/>
                    </a:lnTo>
                    <a:lnTo>
                      <a:pt x="259" y="31"/>
                    </a:lnTo>
                    <a:lnTo>
                      <a:pt x="259" y="26"/>
                    </a:lnTo>
                    <a:lnTo>
                      <a:pt x="259" y="26"/>
                    </a:lnTo>
                    <a:lnTo>
                      <a:pt x="259" y="21"/>
                    </a:lnTo>
                    <a:lnTo>
                      <a:pt x="259" y="21"/>
                    </a:lnTo>
                    <a:lnTo>
                      <a:pt x="259" y="16"/>
                    </a:lnTo>
                    <a:lnTo>
                      <a:pt x="259" y="16"/>
                    </a:lnTo>
                    <a:lnTo>
                      <a:pt x="259" y="16"/>
                    </a:lnTo>
                    <a:lnTo>
                      <a:pt x="259" y="10"/>
                    </a:lnTo>
                    <a:lnTo>
                      <a:pt x="259" y="10"/>
                    </a:lnTo>
                    <a:lnTo>
                      <a:pt x="259" y="5"/>
                    </a:lnTo>
                    <a:lnTo>
                      <a:pt x="259" y="5"/>
                    </a:lnTo>
                    <a:lnTo>
                      <a:pt x="259" y="5"/>
                    </a:lnTo>
                    <a:lnTo>
                      <a:pt x="259" y="5"/>
                    </a:lnTo>
                    <a:lnTo>
                      <a:pt x="259" y="0"/>
                    </a:lnTo>
                    <a:lnTo>
                      <a:pt x="264" y="0"/>
                    </a:lnTo>
                    <a:lnTo>
                      <a:pt x="264" y="0"/>
                    </a:lnTo>
                    <a:lnTo>
                      <a:pt x="264" y="0"/>
                    </a:lnTo>
                    <a:lnTo>
                      <a:pt x="264" y="0"/>
                    </a:lnTo>
                    <a:lnTo>
                      <a:pt x="10" y="16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72" name="Oval 171">
                <a:extLst>
                  <a:ext uri="{FF2B5EF4-FFF2-40B4-BE49-F238E27FC236}">
                    <a16:creationId xmlns:a16="http://schemas.microsoft.com/office/drawing/2014/main" id="{604B55AA-A0CC-4FE8-B379-8151B49C0B48}"/>
                  </a:ext>
                </a:extLst>
              </p:cNvPr>
              <p:cNvSpPr>
                <a:spLocks noChangeArrowheads="1"/>
              </p:cNvSpPr>
              <p:nvPr/>
            </p:nvSpPr>
            <p:spPr bwMode="auto">
              <a:xfrm>
                <a:off x="4226" y="3872"/>
                <a:ext cx="269" cy="26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73" name="Freeform 807">
                <a:extLst>
                  <a:ext uri="{FF2B5EF4-FFF2-40B4-BE49-F238E27FC236}">
                    <a16:creationId xmlns:a16="http://schemas.microsoft.com/office/drawing/2014/main" id="{7EADB062-B248-22E6-6BCB-38B61180D7AE}"/>
                  </a:ext>
                </a:extLst>
              </p:cNvPr>
              <p:cNvSpPr>
                <a:spLocks/>
              </p:cNvSpPr>
              <p:nvPr/>
            </p:nvSpPr>
            <p:spPr bwMode="auto">
              <a:xfrm>
                <a:off x="4348" y="3649"/>
                <a:ext cx="142" cy="294"/>
              </a:xfrm>
              <a:custGeom>
                <a:avLst/>
                <a:gdLst>
                  <a:gd name="T0" fmla="*/ 0 w 142"/>
                  <a:gd name="T1" fmla="*/ 258 h 294"/>
                  <a:gd name="T2" fmla="*/ 0 w 142"/>
                  <a:gd name="T3" fmla="*/ 264 h 294"/>
                  <a:gd name="T4" fmla="*/ 0 w 142"/>
                  <a:gd name="T5" fmla="*/ 264 h 294"/>
                  <a:gd name="T6" fmla="*/ 0 w 142"/>
                  <a:gd name="T7" fmla="*/ 269 h 294"/>
                  <a:gd name="T8" fmla="*/ 0 w 142"/>
                  <a:gd name="T9" fmla="*/ 274 h 294"/>
                  <a:gd name="T10" fmla="*/ 5 w 142"/>
                  <a:gd name="T11" fmla="*/ 279 h 294"/>
                  <a:gd name="T12" fmla="*/ 5 w 142"/>
                  <a:gd name="T13" fmla="*/ 279 h 294"/>
                  <a:gd name="T14" fmla="*/ 10 w 142"/>
                  <a:gd name="T15" fmla="*/ 284 h 294"/>
                  <a:gd name="T16" fmla="*/ 15 w 142"/>
                  <a:gd name="T17" fmla="*/ 284 h 294"/>
                  <a:gd name="T18" fmla="*/ 15 w 142"/>
                  <a:gd name="T19" fmla="*/ 289 h 294"/>
                  <a:gd name="T20" fmla="*/ 21 w 142"/>
                  <a:gd name="T21" fmla="*/ 289 h 294"/>
                  <a:gd name="T22" fmla="*/ 26 w 142"/>
                  <a:gd name="T23" fmla="*/ 294 h 294"/>
                  <a:gd name="T24" fmla="*/ 31 w 142"/>
                  <a:gd name="T25" fmla="*/ 294 h 294"/>
                  <a:gd name="T26" fmla="*/ 36 w 142"/>
                  <a:gd name="T27" fmla="*/ 294 h 294"/>
                  <a:gd name="T28" fmla="*/ 41 w 142"/>
                  <a:gd name="T29" fmla="*/ 294 h 294"/>
                  <a:gd name="T30" fmla="*/ 46 w 142"/>
                  <a:gd name="T31" fmla="*/ 294 h 294"/>
                  <a:gd name="T32" fmla="*/ 51 w 142"/>
                  <a:gd name="T33" fmla="*/ 294 h 294"/>
                  <a:gd name="T34" fmla="*/ 56 w 142"/>
                  <a:gd name="T35" fmla="*/ 294 h 294"/>
                  <a:gd name="T36" fmla="*/ 61 w 142"/>
                  <a:gd name="T37" fmla="*/ 294 h 294"/>
                  <a:gd name="T38" fmla="*/ 66 w 142"/>
                  <a:gd name="T39" fmla="*/ 289 h 294"/>
                  <a:gd name="T40" fmla="*/ 66 w 142"/>
                  <a:gd name="T41" fmla="*/ 289 h 294"/>
                  <a:gd name="T42" fmla="*/ 71 w 142"/>
                  <a:gd name="T43" fmla="*/ 284 h 294"/>
                  <a:gd name="T44" fmla="*/ 71 w 142"/>
                  <a:gd name="T45" fmla="*/ 284 h 294"/>
                  <a:gd name="T46" fmla="*/ 76 w 142"/>
                  <a:gd name="T47" fmla="*/ 279 h 294"/>
                  <a:gd name="T48" fmla="*/ 76 w 142"/>
                  <a:gd name="T49" fmla="*/ 279 h 294"/>
                  <a:gd name="T50" fmla="*/ 142 w 142"/>
                  <a:gd name="T51" fmla="*/ 20 h 294"/>
                  <a:gd name="T52" fmla="*/ 137 w 142"/>
                  <a:gd name="T53" fmla="*/ 25 h 294"/>
                  <a:gd name="T54" fmla="*/ 137 w 142"/>
                  <a:gd name="T55" fmla="*/ 30 h 294"/>
                  <a:gd name="T56" fmla="*/ 137 w 142"/>
                  <a:gd name="T57" fmla="*/ 30 h 294"/>
                  <a:gd name="T58" fmla="*/ 132 w 142"/>
                  <a:gd name="T59" fmla="*/ 35 h 294"/>
                  <a:gd name="T60" fmla="*/ 127 w 142"/>
                  <a:gd name="T61" fmla="*/ 35 h 294"/>
                  <a:gd name="T62" fmla="*/ 122 w 142"/>
                  <a:gd name="T63" fmla="*/ 35 h 294"/>
                  <a:gd name="T64" fmla="*/ 122 w 142"/>
                  <a:gd name="T65" fmla="*/ 35 h 294"/>
                  <a:gd name="T66" fmla="*/ 117 w 142"/>
                  <a:gd name="T67" fmla="*/ 40 h 294"/>
                  <a:gd name="T68" fmla="*/ 112 w 142"/>
                  <a:gd name="T69" fmla="*/ 40 h 294"/>
                  <a:gd name="T70" fmla="*/ 107 w 142"/>
                  <a:gd name="T71" fmla="*/ 40 h 294"/>
                  <a:gd name="T72" fmla="*/ 102 w 142"/>
                  <a:gd name="T73" fmla="*/ 35 h 294"/>
                  <a:gd name="T74" fmla="*/ 97 w 142"/>
                  <a:gd name="T75" fmla="*/ 35 h 294"/>
                  <a:gd name="T76" fmla="*/ 92 w 142"/>
                  <a:gd name="T77" fmla="*/ 35 h 294"/>
                  <a:gd name="T78" fmla="*/ 87 w 142"/>
                  <a:gd name="T79" fmla="*/ 30 h 294"/>
                  <a:gd name="T80" fmla="*/ 81 w 142"/>
                  <a:gd name="T81" fmla="*/ 30 h 294"/>
                  <a:gd name="T82" fmla="*/ 76 w 142"/>
                  <a:gd name="T83" fmla="*/ 25 h 294"/>
                  <a:gd name="T84" fmla="*/ 71 w 142"/>
                  <a:gd name="T85" fmla="*/ 25 h 294"/>
                  <a:gd name="T86" fmla="*/ 71 w 142"/>
                  <a:gd name="T87" fmla="*/ 20 h 294"/>
                  <a:gd name="T88" fmla="*/ 66 w 142"/>
                  <a:gd name="T89" fmla="*/ 20 h 294"/>
                  <a:gd name="T90" fmla="*/ 66 w 142"/>
                  <a:gd name="T91" fmla="*/ 15 h 294"/>
                  <a:gd name="T92" fmla="*/ 66 w 142"/>
                  <a:gd name="T93" fmla="*/ 10 h 294"/>
                  <a:gd name="T94" fmla="*/ 61 w 142"/>
                  <a:gd name="T95" fmla="*/ 5 h 294"/>
                  <a:gd name="T96" fmla="*/ 61 w 142"/>
                  <a:gd name="T97" fmla="*/ 5 h 294"/>
                  <a:gd name="T98" fmla="*/ 61 w 142"/>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294">
                    <a:moveTo>
                      <a:pt x="0" y="258"/>
                    </a:moveTo>
                    <a:lnTo>
                      <a:pt x="0" y="258"/>
                    </a:lnTo>
                    <a:lnTo>
                      <a:pt x="0" y="258"/>
                    </a:lnTo>
                    <a:lnTo>
                      <a:pt x="0" y="264"/>
                    </a:lnTo>
                    <a:lnTo>
                      <a:pt x="0" y="264"/>
                    </a:lnTo>
                    <a:lnTo>
                      <a:pt x="0" y="264"/>
                    </a:lnTo>
                    <a:lnTo>
                      <a:pt x="0" y="269"/>
                    </a:lnTo>
                    <a:lnTo>
                      <a:pt x="0" y="269"/>
                    </a:lnTo>
                    <a:lnTo>
                      <a:pt x="0" y="274"/>
                    </a:lnTo>
                    <a:lnTo>
                      <a:pt x="0" y="274"/>
                    </a:lnTo>
                    <a:lnTo>
                      <a:pt x="0" y="274"/>
                    </a:lnTo>
                    <a:lnTo>
                      <a:pt x="5" y="279"/>
                    </a:lnTo>
                    <a:lnTo>
                      <a:pt x="5" y="279"/>
                    </a:lnTo>
                    <a:lnTo>
                      <a:pt x="5" y="279"/>
                    </a:lnTo>
                    <a:lnTo>
                      <a:pt x="10" y="284"/>
                    </a:lnTo>
                    <a:lnTo>
                      <a:pt x="10" y="284"/>
                    </a:lnTo>
                    <a:lnTo>
                      <a:pt x="10" y="284"/>
                    </a:lnTo>
                    <a:lnTo>
                      <a:pt x="15" y="284"/>
                    </a:lnTo>
                    <a:lnTo>
                      <a:pt x="15" y="289"/>
                    </a:lnTo>
                    <a:lnTo>
                      <a:pt x="15" y="289"/>
                    </a:lnTo>
                    <a:lnTo>
                      <a:pt x="21" y="289"/>
                    </a:lnTo>
                    <a:lnTo>
                      <a:pt x="21" y="289"/>
                    </a:lnTo>
                    <a:lnTo>
                      <a:pt x="26" y="289"/>
                    </a:lnTo>
                    <a:lnTo>
                      <a:pt x="26" y="294"/>
                    </a:lnTo>
                    <a:lnTo>
                      <a:pt x="31" y="294"/>
                    </a:lnTo>
                    <a:lnTo>
                      <a:pt x="31" y="294"/>
                    </a:lnTo>
                    <a:lnTo>
                      <a:pt x="36" y="294"/>
                    </a:lnTo>
                    <a:lnTo>
                      <a:pt x="36" y="294"/>
                    </a:lnTo>
                    <a:lnTo>
                      <a:pt x="41" y="294"/>
                    </a:lnTo>
                    <a:lnTo>
                      <a:pt x="41" y="294"/>
                    </a:lnTo>
                    <a:lnTo>
                      <a:pt x="46" y="294"/>
                    </a:lnTo>
                    <a:lnTo>
                      <a:pt x="46" y="294"/>
                    </a:lnTo>
                    <a:lnTo>
                      <a:pt x="51" y="294"/>
                    </a:lnTo>
                    <a:lnTo>
                      <a:pt x="51" y="294"/>
                    </a:lnTo>
                    <a:lnTo>
                      <a:pt x="56" y="294"/>
                    </a:lnTo>
                    <a:lnTo>
                      <a:pt x="56" y="294"/>
                    </a:lnTo>
                    <a:lnTo>
                      <a:pt x="56" y="294"/>
                    </a:lnTo>
                    <a:lnTo>
                      <a:pt x="61" y="294"/>
                    </a:lnTo>
                    <a:lnTo>
                      <a:pt x="61" y="294"/>
                    </a:lnTo>
                    <a:lnTo>
                      <a:pt x="66" y="289"/>
                    </a:lnTo>
                    <a:lnTo>
                      <a:pt x="66" y="289"/>
                    </a:lnTo>
                    <a:lnTo>
                      <a:pt x="66" y="289"/>
                    </a:lnTo>
                    <a:lnTo>
                      <a:pt x="71" y="289"/>
                    </a:lnTo>
                    <a:lnTo>
                      <a:pt x="71" y="284"/>
                    </a:lnTo>
                    <a:lnTo>
                      <a:pt x="71" y="284"/>
                    </a:lnTo>
                    <a:lnTo>
                      <a:pt x="71" y="284"/>
                    </a:lnTo>
                    <a:lnTo>
                      <a:pt x="76" y="284"/>
                    </a:lnTo>
                    <a:lnTo>
                      <a:pt x="76" y="279"/>
                    </a:lnTo>
                    <a:lnTo>
                      <a:pt x="76" y="279"/>
                    </a:lnTo>
                    <a:lnTo>
                      <a:pt x="76" y="279"/>
                    </a:lnTo>
                    <a:lnTo>
                      <a:pt x="142" y="20"/>
                    </a:lnTo>
                    <a:lnTo>
                      <a:pt x="142" y="20"/>
                    </a:lnTo>
                    <a:lnTo>
                      <a:pt x="142" y="25"/>
                    </a:lnTo>
                    <a:lnTo>
                      <a:pt x="137" y="25"/>
                    </a:lnTo>
                    <a:lnTo>
                      <a:pt x="137" y="25"/>
                    </a:lnTo>
                    <a:lnTo>
                      <a:pt x="137" y="30"/>
                    </a:lnTo>
                    <a:lnTo>
                      <a:pt x="137" y="30"/>
                    </a:lnTo>
                    <a:lnTo>
                      <a:pt x="137" y="30"/>
                    </a:lnTo>
                    <a:lnTo>
                      <a:pt x="132" y="30"/>
                    </a:lnTo>
                    <a:lnTo>
                      <a:pt x="132" y="35"/>
                    </a:lnTo>
                    <a:lnTo>
                      <a:pt x="132" y="35"/>
                    </a:lnTo>
                    <a:lnTo>
                      <a:pt x="127" y="35"/>
                    </a:lnTo>
                    <a:lnTo>
                      <a:pt x="127" y="35"/>
                    </a:lnTo>
                    <a:lnTo>
                      <a:pt x="122" y="35"/>
                    </a:lnTo>
                    <a:lnTo>
                      <a:pt x="122" y="35"/>
                    </a:lnTo>
                    <a:lnTo>
                      <a:pt x="122" y="35"/>
                    </a:lnTo>
                    <a:lnTo>
                      <a:pt x="117" y="40"/>
                    </a:lnTo>
                    <a:lnTo>
                      <a:pt x="117" y="40"/>
                    </a:lnTo>
                    <a:lnTo>
                      <a:pt x="112" y="40"/>
                    </a:lnTo>
                    <a:lnTo>
                      <a:pt x="112" y="40"/>
                    </a:lnTo>
                    <a:lnTo>
                      <a:pt x="107" y="40"/>
                    </a:lnTo>
                    <a:lnTo>
                      <a:pt x="107" y="40"/>
                    </a:lnTo>
                    <a:lnTo>
                      <a:pt x="102" y="35"/>
                    </a:lnTo>
                    <a:lnTo>
                      <a:pt x="102" y="35"/>
                    </a:lnTo>
                    <a:lnTo>
                      <a:pt x="97" y="35"/>
                    </a:lnTo>
                    <a:lnTo>
                      <a:pt x="97" y="35"/>
                    </a:lnTo>
                    <a:lnTo>
                      <a:pt x="92" y="35"/>
                    </a:lnTo>
                    <a:lnTo>
                      <a:pt x="92" y="35"/>
                    </a:lnTo>
                    <a:lnTo>
                      <a:pt x="87" y="35"/>
                    </a:lnTo>
                    <a:lnTo>
                      <a:pt x="87" y="30"/>
                    </a:lnTo>
                    <a:lnTo>
                      <a:pt x="81" y="30"/>
                    </a:lnTo>
                    <a:lnTo>
                      <a:pt x="81" y="30"/>
                    </a:lnTo>
                    <a:lnTo>
                      <a:pt x="76" y="30"/>
                    </a:lnTo>
                    <a:lnTo>
                      <a:pt x="76" y="25"/>
                    </a:lnTo>
                    <a:lnTo>
                      <a:pt x="76" y="25"/>
                    </a:lnTo>
                    <a:lnTo>
                      <a:pt x="71" y="25"/>
                    </a:lnTo>
                    <a:lnTo>
                      <a:pt x="71" y="25"/>
                    </a:lnTo>
                    <a:lnTo>
                      <a:pt x="71" y="20"/>
                    </a:lnTo>
                    <a:lnTo>
                      <a:pt x="66" y="20"/>
                    </a:lnTo>
                    <a:lnTo>
                      <a:pt x="66" y="20"/>
                    </a:lnTo>
                    <a:lnTo>
                      <a:pt x="66" y="15"/>
                    </a:lnTo>
                    <a:lnTo>
                      <a:pt x="66" y="15"/>
                    </a:lnTo>
                    <a:lnTo>
                      <a:pt x="66" y="15"/>
                    </a:lnTo>
                    <a:lnTo>
                      <a:pt x="66" y="10"/>
                    </a:lnTo>
                    <a:lnTo>
                      <a:pt x="61" y="10"/>
                    </a:lnTo>
                    <a:lnTo>
                      <a:pt x="61" y="5"/>
                    </a:lnTo>
                    <a:lnTo>
                      <a:pt x="61" y="5"/>
                    </a:lnTo>
                    <a:lnTo>
                      <a:pt x="61" y="5"/>
                    </a:lnTo>
                    <a:lnTo>
                      <a:pt x="61" y="0"/>
                    </a:lnTo>
                    <a:lnTo>
                      <a:pt x="61" y="0"/>
                    </a:lnTo>
                    <a:lnTo>
                      <a:pt x="0" y="25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74" name="Freeform 808">
                <a:extLst>
                  <a:ext uri="{FF2B5EF4-FFF2-40B4-BE49-F238E27FC236}">
                    <a16:creationId xmlns:a16="http://schemas.microsoft.com/office/drawing/2014/main" id="{EAF91333-3BC8-C007-0AC3-5384DE608185}"/>
                  </a:ext>
                </a:extLst>
              </p:cNvPr>
              <p:cNvSpPr>
                <a:spLocks/>
              </p:cNvSpPr>
              <p:nvPr/>
            </p:nvSpPr>
            <p:spPr bwMode="auto">
              <a:xfrm>
                <a:off x="4333" y="4126"/>
                <a:ext cx="96" cy="258"/>
              </a:xfrm>
              <a:custGeom>
                <a:avLst/>
                <a:gdLst>
                  <a:gd name="T0" fmla="*/ 76 w 96"/>
                  <a:gd name="T1" fmla="*/ 5 h 258"/>
                  <a:gd name="T2" fmla="*/ 76 w 96"/>
                  <a:gd name="T3" fmla="*/ 5 h 258"/>
                  <a:gd name="T4" fmla="*/ 76 w 96"/>
                  <a:gd name="T5" fmla="*/ 5 h 258"/>
                  <a:gd name="T6" fmla="*/ 71 w 96"/>
                  <a:gd name="T7" fmla="*/ 5 h 258"/>
                  <a:gd name="T8" fmla="*/ 71 w 96"/>
                  <a:gd name="T9" fmla="*/ 0 h 258"/>
                  <a:gd name="T10" fmla="*/ 66 w 96"/>
                  <a:gd name="T11" fmla="*/ 0 h 258"/>
                  <a:gd name="T12" fmla="*/ 66 w 96"/>
                  <a:gd name="T13" fmla="*/ 0 h 258"/>
                  <a:gd name="T14" fmla="*/ 61 w 96"/>
                  <a:gd name="T15" fmla="*/ 0 h 258"/>
                  <a:gd name="T16" fmla="*/ 56 w 96"/>
                  <a:gd name="T17" fmla="*/ 0 h 258"/>
                  <a:gd name="T18" fmla="*/ 51 w 96"/>
                  <a:gd name="T19" fmla="*/ 0 h 258"/>
                  <a:gd name="T20" fmla="*/ 46 w 96"/>
                  <a:gd name="T21" fmla="*/ 0 h 258"/>
                  <a:gd name="T22" fmla="*/ 41 w 96"/>
                  <a:gd name="T23" fmla="*/ 0 h 258"/>
                  <a:gd name="T24" fmla="*/ 36 w 96"/>
                  <a:gd name="T25" fmla="*/ 0 h 258"/>
                  <a:gd name="T26" fmla="*/ 30 w 96"/>
                  <a:gd name="T27" fmla="*/ 0 h 258"/>
                  <a:gd name="T28" fmla="*/ 25 w 96"/>
                  <a:gd name="T29" fmla="*/ 0 h 258"/>
                  <a:gd name="T30" fmla="*/ 20 w 96"/>
                  <a:gd name="T31" fmla="*/ 0 h 258"/>
                  <a:gd name="T32" fmla="*/ 15 w 96"/>
                  <a:gd name="T33" fmla="*/ 0 h 258"/>
                  <a:gd name="T34" fmla="*/ 15 w 96"/>
                  <a:gd name="T35" fmla="*/ 5 h 258"/>
                  <a:gd name="T36" fmla="*/ 10 w 96"/>
                  <a:gd name="T37" fmla="*/ 5 h 258"/>
                  <a:gd name="T38" fmla="*/ 5 w 96"/>
                  <a:gd name="T39" fmla="*/ 5 h 258"/>
                  <a:gd name="T40" fmla="*/ 5 w 96"/>
                  <a:gd name="T41" fmla="*/ 5 h 258"/>
                  <a:gd name="T42" fmla="*/ 0 w 96"/>
                  <a:gd name="T43" fmla="*/ 10 h 258"/>
                  <a:gd name="T44" fmla="*/ 0 w 96"/>
                  <a:gd name="T45" fmla="*/ 10 h 258"/>
                  <a:gd name="T46" fmla="*/ 0 w 96"/>
                  <a:gd name="T47" fmla="*/ 10 h 258"/>
                  <a:gd name="T48" fmla="*/ 0 w 96"/>
                  <a:gd name="T49" fmla="*/ 10 h 258"/>
                  <a:gd name="T50" fmla="*/ 15 w 96"/>
                  <a:gd name="T51" fmla="*/ 258 h 258"/>
                  <a:gd name="T52" fmla="*/ 15 w 96"/>
                  <a:gd name="T53" fmla="*/ 258 h 258"/>
                  <a:gd name="T54" fmla="*/ 20 w 96"/>
                  <a:gd name="T55" fmla="*/ 258 h 258"/>
                  <a:gd name="T56" fmla="*/ 20 w 96"/>
                  <a:gd name="T57" fmla="*/ 253 h 258"/>
                  <a:gd name="T58" fmla="*/ 20 w 96"/>
                  <a:gd name="T59" fmla="*/ 253 h 258"/>
                  <a:gd name="T60" fmla="*/ 25 w 96"/>
                  <a:gd name="T61" fmla="*/ 253 h 258"/>
                  <a:gd name="T62" fmla="*/ 30 w 96"/>
                  <a:gd name="T63" fmla="*/ 253 h 258"/>
                  <a:gd name="T64" fmla="*/ 36 w 96"/>
                  <a:gd name="T65" fmla="*/ 248 h 258"/>
                  <a:gd name="T66" fmla="*/ 36 w 96"/>
                  <a:gd name="T67" fmla="*/ 248 h 258"/>
                  <a:gd name="T68" fmla="*/ 41 w 96"/>
                  <a:gd name="T69" fmla="*/ 248 h 258"/>
                  <a:gd name="T70" fmla="*/ 46 w 96"/>
                  <a:gd name="T71" fmla="*/ 248 h 258"/>
                  <a:gd name="T72" fmla="*/ 51 w 96"/>
                  <a:gd name="T73" fmla="*/ 248 h 258"/>
                  <a:gd name="T74" fmla="*/ 56 w 96"/>
                  <a:gd name="T75" fmla="*/ 248 h 258"/>
                  <a:gd name="T76" fmla="*/ 61 w 96"/>
                  <a:gd name="T77" fmla="*/ 248 h 258"/>
                  <a:gd name="T78" fmla="*/ 66 w 96"/>
                  <a:gd name="T79" fmla="*/ 248 h 258"/>
                  <a:gd name="T80" fmla="*/ 71 w 96"/>
                  <a:gd name="T81" fmla="*/ 248 h 258"/>
                  <a:gd name="T82" fmla="*/ 76 w 96"/>
                  <a:gd name="T83" fmla="*/ 248 h 258"/>
                  <a:gd name="T84" fmla="*/ 81 w 96"/>
                  <a:gd name="T85" fmla="*/ 248 h 258"/>
                  <a:gd name="T86" fmla="*/ 86 w 96"/>
                  <a:gd name="T87" fmla="*/ 248 h 258"/>
                  <a:gd name="T88" fmla="*/ 86 w 96"/>
                  <a:gd name="T89" fmla="*/ 248 h 258"/>
                  <a:gd name="T90" fmla="*/ 91 w 96"/>
                  <a:gd name="T91" fmla="*/ 248 h 258"/>
                  <a:gd name="T92" fmla="*/ 91 w 96"/>
                  <a:gd name="T93" fmla="*/ 248 h 258"/>
                  <a:gd name="T94" fmla="*/ 96 w 96"/>
                  <a:gd name="T95" fmla="*/ 253 h 258"/>
                  <a:gd name="T96" fmla="*/ 96 w 96"/>
                  <a:gd name="T97" fmla="*/ 253 h 258"/>
                  <a:gd name="T98" fmla="*/ 96 w 96"/>
                  <a:gd name="T99" fmla="*/ 25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 h="258">
                    <a:moveTo>
                      <a:pt x="76" y="5"/>
                    </a:moveTo>
                    <a:lnTo>
                      <a:pt x="76" y="5"/>
                    </a:lnTo>
                    <a:lnTo>
                      <a:pt x="76" y="5"/>
                    </a:lnTo>
                    <a:lnTo>
                      <a:pt x="76" y="5"/>
                    </a:lnTo>
                    <a:lnTo>
                      <a:pt x="76" y="5"/>
                    </a:lnTo>
                    <a:lnTo>
                      <a:pt x="76" y="5"/>
                    </a:lnTo>
                    <a:lnTo>
                      <a:pt x="76" y="5"/>
                    </a:lnTo>
                    <a:lnTo>
                      <a:pt x="71" y="5"/>
                    </a:lnTo>
                    <a:lnTo>
                      <a:pt x="71" y="0"/>
                    </a:lnTo>
                    <a:lnTo>
                      <a:pt x="71" y="0"/>
                    </a:lnTo>
                    <a:lnTo>
                      <a:pt x="71" y="0"/>
                    </a:lnTo>
                    <a:lnTo>
                      <a:pt x="66" y="0"/>
                    </a:lnTo>
                    <a:lnTo>
                      <a:pt x="66" y="0"/>
                    </a:lnTo>
                    <a:lnTo>
                      <a:pt x="66" y="0"/>
                    </a:lnTo>
                    <a:lnTo>
                      <a:pt x="61" y="0"/>
                    </a:lnTo>
                    <a:lnTo>
                      <a:pt x="61" y="0"/>
                    </a:lnTo>
                    <a:lnTo>
                      <a:pt x="56" y="0"/>
                    </a:lnTo>
                    <a:lnTo>
                      <a:pt x="56" y="0"/>
                    </a:lnTo>
                    <a:lnTo>
                      <a:pt x="56" y="0"/>
                    </a:lnTo>
                    <a:lnTo>
                      <a:pt x="51" y="0"/>
                    </a:lnTo>
                    <a:lnTo>
                      <a:pt x="51" y="0"/>
                    </a:lnTo>
                    <a:lnTo>
                      <a:pt x="46" y="0"/>
                    </a:lnTo>
                    <a:lnTo>
                      <a:pt x="46" y="0"/>
                    </a:lnTo>
                    <a:lnTo>
                      <a:pt x="41" y="0"/>
                    </a:lnTo>
                    <a:lnTo>
                      <a:pt x="41" y="0"/>
                    </a:lnTo>
                    <a:lnTo>
                      <a:pt x="36" y="0"/>
                    </a:lnTo>
                    <a:lnTo>
                      <a:pt x="36" y="0"/>
                    </a:lnTo>
                    <a:lnTo>
                      <a:pt x="30" y="0"/>
                    </a:lnTo>
                    <a:lnTo>
                      <a:pt x="30" y="0"/>
                    </a:lnTo>
                    <a:lnTo>
                      <a:pt x="25" y="0"/>
                    </a:lnTo>
                    <a:lnTo>
                      <a:pt x="25" y="0"/>
                    </a:lnTo>
                    <a:lnTo>
                      <a:pt x="20" y="0"/>
                    </a:lnTo>
                    <a:lnTo>
                      <a:pt x="20" y="0"/>
                    </a:lnTo>
                    <a:lnTo>
                      <a:pt x="15" y="0"/>
                    </a:lnTo>
                    <a:lnTo>
                      <a:pt x="15" y="5"/>
                    </a:lnTo>
                    <a:lnTo>
                      <a:pt x="15" y="5"/>
                    </a:lnTo>
                    <a:lnTo>
                      <a:pt x="10" y="5"/>
                    </a:lnTo>
                    <a:lnTo>
                      <a:pt x="10" y="5"/>
                    </a:lnTo>
                    <a:lnTo>
                      <a:pt x="5" y="5"/>
                    </a:lnTo>
                    <a:lnTo>
                      <a:pt x="5" y="5"/>
                    </a:lnTo>
                    <a:lnTo>
                      <a:pt x="5" y="5"/>
                    </a:lnTo>
                    <a:lnTo>
                      <a:pt x="5" y="5"/>
                    </a:lnTo>
                    <a:lnTo>
                      <a:pt x="0" y="10"/>
                    </a:lnTo>
                    <a:lnTo>
                      <a:pt x="0" y="10"/>
                    </a:lnTo>
                    <a:lnTo>
                      <a:pt x="0" y="10"/>
                    </a:lnTo>
                    <a:lnTo>
                      <a:pt x="0" y="10"/>
                    </a:lnTo>
                    <a:lnTo>
                      <a:pt x="0" y="10"/>
                    </a:lnTo>
                    <a:lnTo>
                      <a:pt x="0" y="10"/>
                    </a:lnTo>
                    <a:lnTo>
                      <a:pt x="0" y="10"/>
                    </a:lnTo>
                    <a:lnTo>
                      <a:pt x="0" y="10"/>
                    </a:lnTo>
                    <a:lnTo>
                      <a:pt x="15" y="258"/>
                    </a:lnTo>
                    <a:lnTo>
                      <a:pt x="15" y="258"/>
                    </a:lnTo>
                    <a:lnTo>
                      <a:pt x="15" y="258"/>
                    </a:lnTo>
                    <a:lnTo>
                      <a:pt x="15" y="258"/>
                    </a:lnTo>
                    <a:lnTo>
                      <a:pt x="15" y="258"/>
                    </a:lnTo>
                    <a:lnTo>
                      <a:pt x="20" y="258"/>
                    </a:lnTo>
                    <a:lnTo>
                      <a:pt x="20" y="253"/>
                    </a:lnTo>
                    <a:lnTo>
                      <a:pt x="20" y="253"/>
                    </a:lnTo>
                    <a:lnTo>
                      <a:pt x="20" y="253"/>
                    </a:lnTo>
                    <a:lnTo>
                      <a:pt x="20" y="253"/>
                    </a:lnTo>
                    <a:lnTo>
                      <a:pt x="25" y="253"/>
                    </a:lnTo>
                    <a:lnTo>
                      <a:pt x="25" y="253"/>
                    </a:lnTo>
                    <a:lnTo>
                      <a:pt x="25" y="253"/>
                    </a:lnTo>
                    <a:lnTo>
                      <a:pt x="30" y="253"/>
                    </a:lnTo>
                    <a:lnTo>
                      <a:pt x="30" y="248"/>
                    </a:lnTo>
                    <a:lnTo>
                      <a:pt x="36" y="248"/>
                    </a:lnTo>
                    <a:lnTo>
                      <a:pt x="36" y="248"/>
                    </a:lnTo>
                    <a:lnTo>
                      <a:pt x="36" y="248"/>
                    </a:lnTo>
                    <a:lnTo>
                      <a:pt x="41" y="248"/>
                    </a:lnTo>
                    <a:lnTo>
                      <a:pt x="41" y="248"/>
                    </a:lnTo>
                    <a:lnTo>
                      <a:pt x="46" y="248"/>
                    </a:lnTo>
                    <a:lnTo>
                      <a:pt x="46" y="248"/>
                    </a:lnTo>
                    <a:lnTo>
                      <a:pt x="51" y="248"/>
                    </a:lnTo>
                    <a:lnTo>
                      <a:pt x="51" y="248"/>
                    </a:lnTo>
                    <a:lnTo>
                      <a:pt x="56" y="248"/>
                    </a:lnTo>
                    <a:lnTo>
                      <a:pt x="56" y="248"/>
                    </a:lnTo>
                    <a:lnTo>
                      <a:pt x="61" y="248"/>
                    </a:lnTo>
                    <a:lnTo>
                      <a:pt x="61" y="248"/>
                    </a:lnTo>
                    <a:lnTo>
                      <a:pt x="66" y="248"/>
                    </a:lnTo>
                    <a:lnTo>
                      <a:pt x="66" y="248"/>
                    </a:lnTo>
                    <a:lnTo>
                      <a:pt x="71" y="248"/>
                    </a:lnTo>
                    <a:lnTo>
                      <a:pt x="71" y="248"/>
                    </a:lnTo>
                    <a:lnTo>
                      <a:pt x="76" y="248"/>
                    </a:lnTo>
                    <a:lnTo>
                      <a:pt x="76" y="248"/>
                    </a:lnTo>
                    <a:lnTo>
                      <a:pt x="81" y="248"/>
                    </a:lnTo>
                    <a:lnTo>
                      <a:pt x="81" y="248"/>
                    </a:lnTo>
                    <a:lnTo>
                      <a:pt x="81" y="248"/>
                    </a:lnTo>
                    <a:lnTo>
                      <a:pt x="86" y="248"/>
                    </a:lnTo>
                    <a:lnTo>
                      <a:pt x="86" y="248"/>
                    </a:lnTo>
                    <a:lnTo>
                      <a:pt x="86" y="248"/>
                    </a:lnTo>
                    <a:lnTo>
                      <a:pt x="91" y="248"/>
                    </a:lnTo>
                    <a:lnTo>
                      <a:pt x="91" y="248"/>
                    </a:lnTo>
                    <a:lnTo>
                      <a:pt x="91" y="248"/>
                    </a:lnTo>
                    <a:lnTo>
                      <a:pt x="91" y="248"/>
                    </a:lnTo>
                    <a:lnTo>
                      <a:pt x="96" y="248"/>
                    </a:lnTo>
                    <a:lnTo>
                      <a:pt x="96" y="253"/>
                    </a:lnTo>
                    <a:lnTo>
                      <a:pt x="96" y="253"/>
                    </a:lnTo>
                    <a:lnTo>
                      <a:pt x="96" y="253"/>
                    </a:lnTo>
                    <a:lnTo>
                      <a:pt x="96" y="253"/>
                    </a:lnTo>
                    <a:lnTo>
                      <a:pt x="96" y="253"/>
                    </a:lnTo>
                    <a:lnTo>
                      <a:pt x="76"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75" name="Oval 174">
                <a:extLst>
                  <a:ext uri="{FF2B5EF4-FFF2-40B4-BE49-F238E27FC236}">
                    <a16:creationId xmlns:a16="http://schemas.microsoft.com/office/drawing/2014/main" id="{F4F94B57-E772-504C-54BE-F322304F6181}"/>
                  </a:ext>
                </a:extLst>
              </p:cNvPr>
              <p:cNvSpPr>
                <a:spLocks noChangeArrowheads="1"/>
              </p:cNvSpPr>
              <p:nvPr/>
            </p:nvSpPr>
            <p:spPr bwMode="auto">
              <a:xfrm>
                <a:off x="4216" y="1431"/>
                <a:ext cx="442" cy="442"/>
              </a:xfrm>
              <a:prstGeom prst="ellipse">
                <a:avLst/>
              </a:prstGeom>
              <a:solidFill>
                <a:srgbClr val="FF00FF"/>
              </a:solidFill>
              <a:ln w="3175">
                <a:solidFill>
                  <a:srgbClr val="FF00FF"/>
                </a:solidFill>
                <a:prstDash val="solid"/>
                <a:round/>
                <a:headEnd/>
                <a:tailEnd/>
              </a:ln>
            </p:spPr>
            <p:txBody>
              <a:bodyPr rot="0" vert="horz" wrap="square" lIns="91440" tIns="45720" rIns="91440" bIns="45720" anchor="t" anchorCtr="0" upright="1">
                <a:noAutofit/>
              </a:bodyPr>
              <a:lstStyle/>
              <a:p>
                <a:endParaRPr lang="en-US"/>
              </a:p>
            </p:txBody>
          </p:sp>
          <p:sp>
            <p:nvSpPr>
              <p:cNvPr id="176" name="Freeform 810">
                <a:extLst>
                  <a:ext uri="{FF2B5EF4-FFF2-40B4-BE49-F238E27FC236}">
                    <a16:creationId xmlns:a16="http://schemas.microsoft.com/office/drawing/2014/main" id="{C93038ED-B95F-F050-C29E-E575C359EF5B}"/>
                  </a:ext>
                </a:extLst>
              </p:cNvPr>
              <p:cNvSpPr>
                <a:spLocks/>
              </p:cNvSpPr>
              <p:nvPr/>
            </p:nvSpPr>
            <p:spPr bwMode="auto">
              <a:xfrm>
                <a:off x="3826" y="1426"/>
                <a:ext cx="441" cy="208"/>
              </a:xfrm>
              <a:custGeom>
                <a:avLst/>
                <a:gdLst>
                  <a:gd name="T0" fmla="*/ 416 w 441"/>
                  <a:gd name="T1" fmla="*/ 208 h 208"/>
                  <a:gd name="T2" fmla="*/ 416 w 441"/>
                  <a:gd name="T3" fmla="*/ 208 h 208"/>
                  <a:gd name="T4" fmla="*/ 416 w 441"/>
                  <a:gd name="T5" fmla="*/ 208 h 208"/>
                  <a:gd name="T6" fmla="*/ 421 w 441"/>
                  <a:gd name="T7" fmla="*/ 203 h 208"/>
                  <a:gd name="T8" fmla="*/ 421 w 441"/>
                  <a:gd name="T9" fmla="*/ 203 h 208"/>
                  <a:gd name="T10" fmla="*/ 426 w 441"/>
                  <a:gd name="T11" fmla="*/ 198 h 208"/>
                  <a:gd name="T12" fmla="*/ 426 w 441"/>
                  <a:gd name="T13" fmla="*/ 198 h 208"/>
                  <a:gd name="T14" fmla="*/ 431 w 441"/>
                  <a:gd name="T15" fmla="*/ 193 h 208"/>
                  <a:gd name="T16" fmla="*/ 431 w 441"/>
                  <a:gd name="T17" fmla="*/ 188 h 208"/>
                  <a:gd name="T18" fmla="*/ 436 w 441"/>
                  <a:gd name="T19" fmla="*/ 188 h 208"/>
                  <a:gd name="T20" fmla="*/ 436 w 441"/>
                  <a:gd name="T21" fmla="*/ 183 h 208"/>
                  <a:gd name="T22" fmla="*/ 436 w 441"/>
                  <a:gd name="T23" fmla="*/ 178 h 208"/>
                  <a:gd name="T24" fmla="*/ 441 w 441"/>
                  <a:gd name="T25" fmla="*/ 173 h 208"/>
                  <a:gd name="T26" fmla="*/ 441 w 441"/>
                  <a:gd name="T27" fmla="*/ 167 h 208"/>
                  <a:gd name="T28" fmla="*/ 441 w 441"/>
                  <a:gd name="T29" fmla="*/ 162 h 208"/>
                  <a:gd name="T30" fmla="*/ 441 w 441"/>
                  <a:gd name="T31" fmla="*/ 157 h 208"/>
                  <a:gd name="T32" fmla="*/ 441 w 441"/>
                  <a:gd name="T33" fmla="*/ 152 h 208"/>
                  <a:gd name="T34" fmla="*/ 441 w 441"/>
                  <a:gd name="T35" fmla="*/ 147 h 208"/>
                  <a:gd name="T36" fmla="*/ 441 w 441"/>
                  <a:gd name="T37" fmla="*/ 142 h 208"/>
                  <a:gd name="T38" fmla="*/ 441 w 441"/>
                  <a:gd name="T39" fmla="*/ 142 h 208"/>
                  <a:gd name="T40" fmla="*/ 441 w 441"/>
                  <a:gd name="T41" fmla="*/ 137 h 208"/>
                  <a:gd name="T42" fmla="*/ 441 w 441"/>
                  <a:gd name="T43" fmla="*/ 132 h 208"/>
                  <a:gd name="T44" fmla="*/ 441 w 441"/>
                  <a:gd name="T45" fmla="*/ 132 h 208"/>
                  <a:gd name="T46" fmla="*/ 436 w 441"/>
                  <a:gd name="T47" fmla="*/ 132 h 208"/>
                  <a:gd name="T48" fmla="*/ 436 w 441"/>
                  <a:gd name="T49" fmla="*/ 132 h 208"/>
                  <a:gd name="T50" fmla="*/ 20 w 441"/>
                  <a:gd name="T51" fmla="*/ 0 h 208"/>
                  <a:gd name="T52" fmla="*/ 25 w 441"/>
                  <a:gd name="T53" fmla="*/ 5 h 208"/>
                  <a:gd name="T54" fmla="*/ 25 w 441"/>
                  <a:gd name="T55" fmla="*/ 5 h 208"/>
                  <a:gd name="T56" fmla="*/ 25 w 441"/>
                  <a:gd name="T57" fmla="*/ 5 h 208"/>
                  <a:gd name="T58" fmla="*/ 25 w 441"/>
                  <a:gd name="T59" fmla="*/ 10 h 208"/>
                  <a:gd name="T60" fmla="*/ 25 w 441"/>
                  <a:gd name="T61" fmla="*/ 15 h 208"/>
                  <a:gd name="T62" fmla="*/ 25 w 441"/>
                  <a:gd name="T63" fmla="*/ 15 h 208"/>
                  <a:gd name="T64" fmla="*/ 25 w 441"/>
                  <a:gd name="T65" fmla="*/ 20 h 208"/>
                  <a:gd name="T66" fmla="*/ 25 w 441"/>
                  <a:gd name="T67" fmla="*/ 25 h 208"/>
                  <a:gd name="T68" fmla="*/ 25 w 441"/>
                  <a:gd name="T69" fmla="*/ 30 h 208"/>
                  <a:gd name="T70" fmla="*/ 25 w 441"/>
                  <a:gd name="T71" fmla="*/ 36 h 208"/>
                  <a:gd name="T72" fmla="*/ 25 w 441"/>
                  <a:gd name="T73" fmla="*/ 41 h 208"/>
                  <a:gd name="T74" fmla="*/ 20 w 441"/>
                  <a:gd name="T75" fmla="*/ 46 h 208"/>
                  <a:gd name="T76" fmla="*/ 20 w 441"/>
                  <a:gd name="T77" fmla="*/ 51 h 208"/>
                  <a:gd name="T78" fmla="*/ 20 w 441"/>
                  <a:gd name="T79" fmla="*/ 56 h 208"/>
                  <a:gd name="T80" fmla="*/ 15 w 441"/>
                  <a:gd name="T81" fmla="*/ 61 h 208"/>
                  <a:gd name="T82" fmla="*/ 15 w 441"/>
                  <a:gd name="T83" fmla="*/ 66 h 208"/>
                  <a:gd name="T84" fmla="*/ 15 w 441"/>
                  <a:gd name="T85" fmla="*/ 66 h 208"/>
                  <a:gd name="T86" fmla="*/ 10 w 441"/>
                  <a:gd name="T87" fmla="*/ 71 h 208"/>
                  <a:gd name="T88" fmla="*/ 10 w 441"/>
                  <a:gd name="T89" fmla="*/ 71 h 208"/>
                  <a:gd name="T90" fmla="*/ 5 w 441"/>
                  <a:gd name="T91" fmla="*/ 76 h 208"/>
                  <a:gd name="T92" fmla="*/ 5 w 441"/>
                  <a:gd name="T93" fmla="*/ 76 h 208"/>
                  <a:gd name="T94" fmla="*/ 0 w 441"/>
                  <a:gd name="T95" fmla="*/ 76 h 208"/>
                  <a:gd name="T96" fmla="*/ 0 w 441"/>
                  <a:gd name="T97" fmla="*/ 81 h 208"/>
                  <a:gd name="T98" fmla="*/ 0 w 441"/>
                  <a:gd name="T99"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1" h="208">
                    <a:moveTo>
                      <a:pt x="411" y="208"/>
                    </a:moveTo>
                    <a:lnTo>
                      <a:pt x="416" y="208"/>
                    </a:lnTo>
                    <a:lnTo>
                      <a:pt x="416" y="208"/>
                    </a:lnTo>
                    <a:lnTo>
                      <a:pt x="416" y="208"/>
                    </a:lnTo>
                    <a:lnTo>
                      <a:pt x="416" y="208"/>
                    </a:lnTo>
                    <a:lnTo>
                      <a:pt x="416" y="208"/>
                    </a:lnTo>
                    <a:lnTo>
                      <a:pt x="421" y="203"/>
                    </a:lnTo>
                    <a:lnTo>
                      <a:pt x="421" y="203"/>
                    </a:lnTo>
                    <a:lnTo>
                      <a:pt x="421" y="203"/>
                    </a:lnTo>
                    <a:lnTo>
                      <a:pt x="421" y="203"/>
                    </a:lnTo>
                    <a:lnTo>
                      <a:pt x="426" y="203"/>
                    </a:lnTo>
                    <a:lnTo>
                      <a:pt x="426" y="198"/>
                    </a:lnTo>
                    <a:lnTo>
                      <a:pt x="426" y="198"/>
                    </a:lnTo>
                    <a:lnTo>
                      <a:pt x="426" y="198"/>
                    </a:lnTo>
                    <a:lnTo>
                      <a:pt x="431" y="193"/>
                    </a:lnTo>
                    <a:lnTo>
                      <a:pt x="431" y="193"/>
                    </a:lnTo>
                    <a:lnTo>
                      <a:pt x="431" y="193"/>
                    </a:lnTo>
                    <a:lnTo>
                      <a:pt x="431" y="188"/>
                    </a:lnTo>
                    <a:lnTo>
                      <a:pt x="431" y="188"/>
                    </a:lnTo>
                    <a:lnTo>
                      <a:pt x="436" y="188"/>
                    </a:lnTo>
                    <a:lnTo>
                      <a:pt x="436" y="183"/>
                    </a:lnTo>
                    <a:lnTo>
                      <a:pt x="436" y="183"/>
                    </a:lnTo>
                    <a:lnTo>
                      <a:pt x="436" y="178"/>
                    </a:lnTo>
                    <a:lnTo>
                      <a:pt x="436" y="178"/>
                    </a:lnTo>
                    <a:lnTo>
                      <a:pt x="441" y="173"/>
                    </a:lnTo>
                    <a:lnTo>
                      <a:pt x="441" y="173"/>
                    </a:lnTo>
                    <a:lnTo>
                      <a:pt x="441" y="167"/>
                    </a:lnTo>
                    <a:lnTo>
                      <a:pt x="441" y="167"/>
                    </a:lnTo>
                    <a:lnTo>
                      <a:pt x="441" y="162"/>
                    </a:lnTo>
                    <a:lnTo>
                      <a:pt x="441" y="162"/>
                    </a:lnTo>
                    <a:lnTo>
                      <a:pt x="441" y="157"/>
                    </a:lnTo>
                    <a:lnTo>
                      <a:pt x="441" y="157"/>
                    </a:lnTo>
                    <a:lnTo>
                      <a:pt x="441" y="152"/>
                    </a:lnTo>
                    <a:lnTo>
                      <a:pt x="441" y="152"/>
                    </a:lnTo>
                    <a:lnTo>
                      <a:pt x="441" y="152"/>
                    </a:lnTo>
                    <a:lnTo>
                      <a:pt x="441" y="147"/>
                    </a:lnTo>
                    <a:lnTo>
                      <a:pt x="441" y="147"/>
                    </a:lnTo>
                    <a:lnTo>
                      <a:pt x="441" y="142"/>
                    </a:lnTo>
                    <a:lnTo>
                      <a:pt x="441" y="142"/>
                    </a:lnTo>
                    <a:lnTo>
                      <a:pt x="441" y="142"/>
                    </a:lnTo>
                    <a:lnTo>
                      <a:pt x="441" y="137"/>
                    </a:lnTo>
                    <a:lnTo>
                      <a:pt x="441" y="137"/>
                    </a:lnTo>
                    <a:lnTo>
                      <a:pt x="441" y="137"/>
                    </a:lnTo>
                    <a:lnTo>
                      <a:pt x="441" y="132"/>
                    </a:lnTo>
                    <a:lnTo>
                      <a:pt x="441" y="132"/>
                    </a:lnTo>
                    <a:lnTo>
                      <a:pt x="441" y="132"/>
                    </a:lnTo>
                    <a:lnTo>
                      <a:pt x="441" y="132"/>
                    </a:lnTo>
                    <a:lnTo>
                      <a:pt x="436" y="132"/>
                    </a:lnTo>
                    <a:lnTo>
                      <a:pt x="436" y="132"/>
                    </a:lnTo>
                    <a:lnTo>
                      <a:pt x="436" y="132"/>
                    </a:lnTo>
                    <a:lnTo>
                      <a:pt x="20" y="0"/>
                    </a:lnTo>
                    <a:lnTo>
                      <a:pt x="20" y="0"/>
                    </a:lnTo>
                    <a:lnTo>
                      <a:pt x="25" y="0"/>
                    </a:lnTo>
                    <a:lnTo>
                      <a:pt x="25" y="5"/>
                    </a:lnTo>
                    <a:lnTo>
                      <a:pt x="25" y="5"/>
                    </a:lnTo>
                    <a:lnTo>
                      <a:pt x="25" y="5"/>
                    </a:lnTo>
                    <a:lnTo>
                      <a:pt x="25" y="5"/>
                    </a:lnTo>
                    <a:lnTo>
                      <a:pt x="25" y="5"/>
                    </a:lnTo>
                    <a:lnTo>
                      <a:pt x="25" y="10"/>
                    </a:lnTo>
                    <a:lnTo>
                      <a:pt x="25" y="10"/>
                    </a:lnTo>
                    <a:lnTo>
                      <a:pt x="25" y="10"/>
                    </a:lnTo>
                    <a:lnTo>
                      <a:pt x="25" y="15"/>
                    </a:lnTo>
                    <a:lnTo>
                      <a:pt x="25" y="15"/>
                    </a:lnTo>
                    <a:lnTo>
                      <a:pt x="25" y="15"/>
                    </a:lnTo>
                    <a:lnTo>
                      <a:pt x="25" y="20"/>
                    </a:lnTo>
                    <a:lnTo>
                      <a:pt x="25" y="20"/>
                    </a:lnTo>
                    <a:lnTo>
                      <a:pt x="25" y="25"/>
                    </a:lnTo>
                    <a:lnTo>
                      <a:pt x="25" y="25"/>
                    </a:lnTo>
                    <a:lnTo>
                      <a:pt x="25" y="30"/>
                    </a:lnTo>
                    <a:lnTo>
                      <a:pt x="25" y="30"/>
                    </a:lnTo>
                    <a:lnTo>
                      <a:pt x="25" y="36"/>
                    </a:lnTo>
                    <a:lnTo>
                      <a:pt x="25" y="36"/>
                    </a:lnTo>
                    <a:lnTo>
                      <a:pt x="25" y="36"/>
                    </a:lnTo>
                    <a:lnTo>
                      <a:pt x="25" y="41"/>
                    </a:lnTo>
                    <a:lnTo>
                      <a:pt x="25" y="41"/>
                    </a:lnTo>
                    <a:lnTo>
                      <a:pt x="20" y="46"/>
                    </a:lnTo>
                    <a:lnTo>
                      <a:pt x="20" y="46"/>
                    </a:lnTo>
                    <a:lnTo>
                      <a:pt x="20" y="51"/>
                    </a:lnTo>
                    <a:lnTo>
                      <a:pt x="20" y="51"/>
                    </a:lnTo>
                    <a:lnTo>
                      <a:pt x="20" y="56"/>
                    </a:lnTo>
                    <a:lnTo>
                      <a:pt x="20" y="56"/>
                    </a:lnTo>
                    <a:lnTo>
                      <a:pt x="15" y="61"/>
                    </a:lnTo>
                    <a:lnTo>
                      <a:pt x="15" y="61"/>
                    </a:lnTo>
                    <a:lnTo>
                      <a:pt x="15" y="66"/>
                    </a:lnTo>
                    <a:lnTo>
                      <a:pt x="15" y="66"/>
                    </a:lnTo>
                    <a:lnTo>
                      <a:pt x="15" y="66"/>
                    </a:lnTo>
                    <a:lnTo>
                      <a:pt x="10" y="71"/>
                    </a:lnTo>
                    <a:lnTo>
                      <a:pt x="10" y="71"/>
                    </a:lnTo>
                    <a:lnTo>
                      <a:pt x="10" y="71"/>
                    </a:lnTo>
                    <a:lnTo>
                      <a:pt x="10" y="71"/>
                    </a:lnTo>
                    <a:lnTo>
                      <a:pt x="5" y="76"/>
                    </a:lnTo>
                    <a:lnTo>
                      <a:pt x="5" y="76"/>
                    </a:lnTo>
                    <a:lnTo>
                      <a:pt x="5" y="76"/>
                    </a:lnTo>
                    <a:lnTo>
                      <a:pt x="5" y="76"/>
                    </a:lnTo>
                    <a:lnTo>
                      <a:pt x="5" y="76"/>
                    </a:lnTo>
                    <a:lnTo>
                      <a:pt x="0" y="76"/>
                    </a:lnTo>
                    <a:lnTo>
                      <a:pt x="0" y="76"/>
                    </a:lnTo>
                    <a:lnTo>
                      <a:pt x="0" y="81"/>
                    </a:lnTo>
                    <a:lnTo>
                      <a:pt x="0" y="81"/>
                    </a:lnTo>
                    <a:lnTo>
                      <a:pt x="0" y="76"/>
                    </a:lnTo>
                    <a:lnTo>
                      <a:pt x="411" y="20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77" name="Freeform 811">
                <a:extLst>
                  <a:ext uri="{FF2B5EF4-FFF2-40B4-BE49-F238E27FC236}">
                    <a16:creationId xmlns:a16="http://schemas.microsoft.com/office/drawing/2014/main" id="{22A9E96D-DED9-F918-5D65-0BAEED4941BC}"/>
                  </a:ext>
                </a:extLst>
              </p:cNvPr>
              <p:cNvSpPr>
                <a:spLocks/>
              </p:cNvSpPr>
              <p:nvPr/>
            </p:nvSpPr>
            <p:spPr bwMode="auto">
              <a:xfrm>
                <a:off x="4424" y="1817"/>
                <a:ext cx="153" cy="583"/>
              </a:xfrm>
              <a:custGeom>
                <a:avLst/>
                <a:gdLst>
                  <a:gd name="T0" fmla="*/ 82 w 153"/>
                  <a:gd name="T1" fmla="*/ 15 h 583"/>
                  <a:gd name="T2" fmla="*/ 82 w 153"/>
                  <a:gd name="T3" fmla="*/ 10 h 583"/>
                  <a:gd name="T4" fmla="*/ 76 w 153"/>
                  <a:gd name="T5" fmla="*/ 10 h 583"/>
                  <a:gd name="T6" fmla="*/ 76 w 153"/>
                  <a:gd name="T7" fmla="*/ 5 h 583"/>
                  <a:gd name="T8" fmla="*/ 71 w 153"/>
                  <a:gd name="T9" fmla="*/ 5 h 583"/>
                  <a:gd name="T10" fmla="*/ 71 w 153"/>
                  <a:gd name="T11" fmla="*/ 5 h 583"/>
                  <a:gd name="T12" fmla="*/ 66 w 153"/>
                  <a:gd name="T13" fmla="*/ 0 h 583"/>
                  <a:gd name="T14" fmla="*/ 61 w 153"/>
                  <a:gd name="T15" fmla="*/ 0 h 583"/>
                  <a:gd name="T16" fmla="*/ 56 w 153"/>
                  <a:gd name="T17" fmla="*/ 0 h 583"/>
                  <a:gd name="T18" fmla="*/ 51 w 153"/>
                  <a:gd name="T19" fmla="*/ 0 h 583"/>
                  <a:gd name="T20" fmla="*/ 46 w 153"/>
                  <a:gd name="T21" fmla="*/ 0 h 583"/>
                  <a:gd name="T22" fmla="*/ 41 w 153"/>
                  <a:gd name="T23" fmla="*/ 0 h 583"/>
                  <a:gd name="T24" fmla="*/ 36 w 153"/>
                  <a:gd name="T25" fmla="*/ 0 h 583"/>
                  <a:gd name="T26" fmla="*/ 31 w 153"/>
                  <a:gd name="T27" fmla="*/ 0 h 583"/>
                  <a:gd name="T28" fmla="*/ 26 w 153"/>
                  <a:gd name="T29" fmla="*/ 5 h 583"/>
                  <a:gd name="T30" fmla="*/ 21 w 153"/>
                  <a:gd name="T31" fmla="*/ 5 h 583"/>
                  <a:gd name="T32" fmla="*/ 16 w 153"/>
                  <a:gd name="T33" fmla="*/ 5 h 583"/>
                  <a:gd name="T34" fmla="*/ 16 w 153"/>
                  <a:gd name="T35" fmla="*/ 10 h 583"/>
                  <a:gd name="T36" fmla="*/ 11 w 153"/>
                  <a:gd name="T37" fmla="*/ 10 h 583"/>
                  <a:gd name="T38" fmla="*/ 5 w 153"/>
                  <a:gd name="T39" fmla="*/ 10 h 583"/>
                  <a:gd name="T40" fmla="*/ 5 w 153"/>
                  <a:gd name="T41" fmla="*/ 15 h 583"/>
                  <a:gd name="T42" fmla="*/ 5 w 153"/>
                  <a:gd name="T43" fmla="*/ 15 h 583"/>
                  <a:gd name="T44" fmla="*/ 0 w 153"/>
                  <a:gd name="T45" fmla="*/ 20 h 583"/>
                  <a:gd name="T46" fmla="*/ 0 w 153"/>
                  <a:gd name="T47" fmla="*/ 20 h 583"/>
                  <a:gd name="T48" fmla="*/ 0 w 153"/>
                  <a:gd name="T49" fmla="*/ 25 h 583"/>
                  <a:gd name="T50" fmla="*/ 71 w 153"/>
                  <a:gd name="T51" fmla="*/ 578 h 583"/>
                  <a:gd name="T52" fmla="*/ 71 w 153"/>
                  <a:gd name="T53" fmla="*/ 578 h 583"/>
                  <a:gd name="T54" fmla="*/ 71 w 153"/>
                  <a:gd name="T55" fmla="*/ 573 h 583"/>
                  <a:gd name="T56" fmla="*/ 71 w 153"/>
                  <a:gd name="T57" fmla="*/ 573 h 583"/>
                  <a:gd name="T58" fmla="*/ 76 w 153"/>
                  <a:gd name="T59" fmla="*/ 568 h 583"/>
                  <a:gd name="T60" fmla="*/ 76 w 153"/>
                  <a:gd name="T61" fmla="*/ 568 h 583"/>
                  <a:gd name="T62" fmla="*/ 82 w 153"/>
                  <a:gd name="T63" fmla="*/ 568 h 583"/>
                  <a:gd name="T64" fmla="*/ 87 w 153"/>
                  <a:gd name="T65" fmla="*/ 563 h 583"/>
                  <a:gd name="T66" fmla="*/ 87 w 153"/>
                  <a:gd name="T67" fmla="*/ 563 h 583"/>
                  <a:gd name="T68" fmla="*/ 92 w 153"/>
                  <a:gd name="T69" fmla="*/ 563 h 583"/>
                  <a:gd name="T70" fmla="*/ 97 w 153"/>
                  <a:gd name="T71" fmla="*/ 558 h 583"/>
                  <a:gd name="T72" fmla="*/ 102 w 153"/>
                  <a:gd name="T73" fmla="*/ 558 h 583"/>
                  <a:gd name="T74" fmla="*/ 107 w 153"/>
                  <a:gd name="T75" fmla="*/ 558 h 583"/>
                  <a:gd name="T76" fmla="*/ 112 w 153"/>
                  <a:gd name="T77" fmla="*/ 558 h 583"/>
                  <a:gd name="T78" fmla="*/ 117 w 153"/>
                  <a:gd name="T79" fmla="*/ 558 h 583"/>
                  <a:gd name="T80" fmla="*/ 122 w 153"/>
                  <a:gd name="T81" fmla="*/ 558 h 583"/>
                  <a:gd name="T82" fmla="*/ 127 w 153"/>
                  <a:gd name="T83" fmla="*/ 558 h 583"/>
                  <a:gd name="T84" fmla="*/ 132 w 153"/>
                  <a:gd name="T85" fmla="*/ 558 h 583"/>
                  <a:gd name="T86" fmla="*/ 137 w 153"/>
                  <a:gd name="T87" fmla="*/ 558 h 583"/>
                  <a:gd name="T88" fmla="*/ 142 w 153"/>
                  <a:gd name="T89" fmla="*/ 563 h 583"/>
                  <a:gd name="T90" fmla="*/ 142 w 153"/>
                  <a:gd name="T91" fmla="*/ 563 h 583"/>
                  <a:gd name="T92" fmla="*/ 147 w 153"/>
                  <a:gd name="T93" fmla="*/ 563 h 583"/>
                  <a:gd name="T94" fmla="*/ 147 w 153"/>
                  <a:gd name="T95" fmla="*/ 568 h 583"/>
                  <a:gd name="T96" fmla="*/ 147 w 153"/>
                  <a:gd name="T97" fmla="*/ 568 h 583"/>
                  <a:gd name="T98" fmla="*/ 153 w 153"/>
                  <a:gd name="T99" fmla="*/ 573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583">
                    <a:moveTo>
                      <a:pt x="82" y="15"/>
                    </a:moveTo>
                    <a:lnTo>
                      <a:pt x="82" y="15"/>
                    </a:lnTo>
                    <a:lnTo>
                      <a:pt x="82" y="15"/>
                    </a:lnTo>
                    <a:lnTo>
                      <a:pt x="82" y="10"/>
                    </a:lnTo>
                    <a:lnTo>
                      <a:pt x="76" y="10"/>
                    </a:lnTo>
                    <a:lnTo>
                      <a:pt x="76" y="10"/>
                    </a:lnTo>
                    <a:lnTo>
                      <a:pt x="76" y="10"/>
                    </a:lnTo>
                    <a:lnTo>
                      <a:pt x="76" y="5"/>
                    </a:lnTo>
                    <a:lnTo>
                      <a:pt x="76" y="5"/>
                    </a:lnTo>
                    <a:lnTo>
                      <a:pt x="71" y="5"/>
                    </a:lnTo>
                    <a:lnTo>
                      <a:pt x="71" y="5"/>
                    </a:lnTo>
                    <a:lnTo>
                      <a:pt x="71" y="5"/>
                    </a:lnTo>
                    <a:lnTo>
                      <a:pt x="66" y="5"/>
                    </a:lnTo>
                    <a:lnTo>
                      <a:pt x="66" y="0"/>
                    </a:lnTo>
                    <a:lnTo>
                      <a:pt x="61"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1" y="0"/>
                    </a:lnTo>
                    <a:lnTo>
                      <a:pt x="31" y="0"/>
                    </a:lnTo>
                    <a:lnTo>
                      <a:pt x="26" y="5"/>
                    </a:lnTo>
                    <a:lnTo>
                      <a:pt x="26" y="5"/>
                    </a:lnTo>
                    <a:lnTo>
                      <a:pt x="21" y="5"/>
                    </a:lnTo>
                    <a:lnTo>
                      <a:pt x="21" y="5"/>
                    </a:lnTo>
                    <a:lnTo>
                      <a:pt x="16" y="5"/>
                    </a:lnTo>
                    <a:lnTo>
                      <a:pt x="16" y="5"/>
                    </a:lnTo>
                    <a:lnTo>
                      <a:pt x="16" y="10"/>
                    </a:lnTo>
                    <a:lnTo>
                      <a:pt x="11" y="10"/>
                    </a:lnTo>
                    <a:lnTo>
                      <a:pt x="11" y="10"/>
                    </a:lnTo>
                    <a:lnTo>
                      <a:pt x="11" y="10"/>
                    </a:lnTo>
                    <a:lnTo>
                      <a:pt x="5" y="10"/>
                    </a:lnTo>
                    <a:lnTo>
                      <a:pt x="5" y="15"/>
                    </a:lnTo>
                    <a:lnTo>
                      <a:pt x="5" y="15"/>
                    </a:lnTo>
                    <a:lnTo>
                      <a:pt x="5" y="15"/>
                    </a:lnTo>
                    <a:lnTo>
                      <a:pt x="5" y="15"/>
                    </a:lnTo>
                    <a:lnTo>
                      <a:pt x="0" y="20"/>
                    </a:lnTo>
                    <a:lnTo>
                      <a:pt x="0" y="20"/>
                    </a:lnTo>
                    <a:lnTo>
                      <a:pt x="0" y="20"/>
                    </a:lnTo>
                    <a:lnTo>
                      <a:pt x="0" y="20"/>
                    </a:lnTo>
                    <a:lnTo>
                      <a:pt x="0" y="25"/>
                    </a:lnTo>
                    <a:lnTo>
                      <a:pt x="0" y="25"/>
                    </a:lnTo>
                    <a:lnTo>
                      <a:pt x="71" y="583"/>
                    </a:lnTo>
                    <a:lnTo>
                      <a:pt x="71" y="578"/>
                    </a:lnTo>
                    <a:lnTo>
                      <a:pt x="71" y="578"/>
                    </a:lnTo>
                    <a:lnTo>
                      <a:pt x="71" y="578"/>
                    </a:lnTo>
                    <a:lnTo>
                      <a:pt x="71" y="578"/>
                    </a:lnTo>
                    <a:lnTo>
                      <a:pt x="71" y="573"/>
                    </a:lnTo>
                    <a:lnTo>
                      <a:pt x="71" y="573"/>
                    </a:lnTo>
                    <a:lnTo>
                      <a:pt x="71" y="573"/>
                    </a:lnTo>
                    <a:lnTo>
                      <a:pt x="71" y="573"/>
                    </a:lnTo>
                    <a:lnTo>
                      <a:pt x="76" y="568"/>
                    </a:lnTo>
                    <a:lnTo>
                      <a:pt x="76" y="568"/>
                    </a:lnTo>
                    <a:lnTo>
                      <a:pt x="76" y="568"/>
                    </a:lnTo>
                    <a:lnTo>
                      <a:pt x="82" y="568"/>
                    </a:lnTo>
                    <a:lnTo>
                      <a:pt x="82" y="568"/>
                    </a:lnTo>
                    <a:lnTo>
                      <a:pt x="82" y="563"/>
                    </a:lnTo>
                    <a:lnTo>
                      <a:pt x="87" y="563"/>
                    </a:lnTo>
                    <a:lnTo>
                      <a:pt x="87" y="563"/>
                    </a:lnTo>
                    <a:lnTo>
                      <a:pt x="87" y="563"/>
                    </a:lnTo>
                    <a:lnTo>
                      <a:pt x="92" y="563"/>
                    </a:lnTo>
                    <a:lnTo>
                      <a:pt x="92" y="563"/>
                    </a:lnTo>
                    <a:lnTo>
                      <a:pt x="97" y="558"/>
                    </a:lnTo>
                    <a:lnTo>
                      <a:pt x="97" y="558"/>
                    </a:lnTo>
                    <a:lnTo>
                      <a:pt x="102" y="558"/>
                    </a:lnTo>
                    <a:lnTo>
                      <a:pt x="102" y="558"/>
                    </a:lnTo>
                    <a:lnTo>
                      <a:pt x="107" y="558"/>
                    </a:lnTo>
                    <a:lnTo>
                      <a:pt x="107" y="558"/>
                    </a:lnTo>
                    <a:lnTo>
                      <a:pt x="112" y="558"/>
                    </a:lnTo>
                    <a:lnTo>
                      <a:pt x="112" y="558"/>
                    </a:lnTo>
                    <a:lnTo>
                      <a:pt x="117" y="558"/>
                    </a:lnTo>
                    <a:lnTo>
                      <a:pt x="117" y="558"/>
                    </a:lnTo>
                    <a:lnTo>
                      <a:pt x="122" y="558"/>
                    </a:lnTo>
                    <a:lnTo>
                      <a:pt x="122" y="558"/>
                    </a:lnTo>
                    <a:lnTo>
                      <a:pt x="127" y="558"/>
                    </a:lnTo>
                    <a:lnTo>
                      <a:pt x="127" y="558"/>
                    </a:lnTo>
                    <a:lnTo>
                      <a:pt x="132" y="558"/>
                    </a:lnTo>
                    <a:lnTo>
                      <a:pt x="132" y="558"/>
                    </a:lnTo>
                    <a:lnTo>
                      <a:pt x="137" y="558"/>
                    </a:lnTo>
                    <a:lnTo>
                      <a:pt x="137" y="558"/>
                    </a:lnTo>
                    <a:lnTo>
                      <a:pt x="137" y="563"/>
                    </a:lnTo>
                    <a:lnTo>
                      <a:pt x="142" y="563"/>
                    </a:lnTo>
                    <a:lnTo>
                      <a:pt x="142" y="563"/>
                    </a:lnTo>
                    <a:lnTo>
                      <a:pt x="142" y="563"/>
                    </a:lnTo>
                    <a:lnTo>
                      <a:pt x="147" y="563"/>
                    </a:lnTo>
                    <a:lnTo>
                      <a:pt x="147" y="563"/>
                    </a:lnTo>
                    <a:lnTo>
                      <a:pt x="147" y="568"/>
                    </a:lnTo>
                    <a:lnTo>
                      <a:pt x="147" y="568"/>
                    </a:lnTo>
                    <a:lnTo>
                      <a:pt x="147" y="568"/>
                    </a:lnTo>
                    <a:lnTo>
                      <a:pt x="147" y="568"/>
                    </a:lnTo>
                    <a:lnTo>
                      <a:pt x="147" y="573"/>
                    </a:lnTo>
                    <a:lnTo>
                      <a:pt x="153" y="573"/>
                    </a:lnTo>
                    <a:lnTo>
                      <a:pt x="82" y="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78" name="Freeform 812">
                <a:extLst>
                  <a:ext uri="{FF2B5EF4-FFF2-40B4-BE49-F238E27FC236}">
                    <a16:creationId xmlns:a16="http://schemas.microsoft.com/office/drawing/2014/main" id="{C198046B-065E-9AE9-29F7-DBCB213CCAFC}"/>
                  </a:ext>
                </a:extLst>
              </p:cNvPr>
              <p:cNvSpPr>
                <a:spLocks/>
              </p:cNvSpPr>
              <p:nvPr/>
            </p:nvSpPr>
            <p:spPr bwMode="auto">
              <a:xfrm>
                <a:off x="4531" y="1218"/>
                <a:ext cx="421" cy="365"/>
              </a:xfrm>
              <a:custGeom>
                <a:avLst/>
                <a:gdLst>
                  <a:gd name="T0" fmla="*/ 5 w 421"/>
                  <a:gd name="T1" fmla="*/ 304 h 365"/>
                  <a:gd name="T2" fmla="*/ 5 w 421"/>
                  <a:gd name="T3" fmla="*/ 304 h 365"/>
                  <a:gd name="T4" fmla="*/ 5 w 421"/>
                  <a:gd name="T5" fmla="*/ 309 h 365"/>
                  <a:gd name="T6" fmla="*/ 0 w 421"/>
                  <a:gd name="T7" fmla="*/ 315 h 365"/>
                  <a:gd name="T8" fmla="*/ 0 w 421"/>
                  <a:gd name="T9" fmla="*/ 315 h 365"/>
                  <a:gd name="T10" fmla="*/ 0 w 421"/>
                  <a:gd name="T11" fmla="*/ 320 h 365"/>
                  <a:gd name="T12" fmla="*/ 0 w 421"/>
                  <a:gd name="T13" fmla="*/ 325 h 365"/>
                  <a:gd name="T14" fmla="*/ 0 w 421"/>
                  <a:gd name="T15" fmla="*/ 330 h 365"/>
                  <a:gd name="T16" fmla="*/ 5 w 421"/>
                  <a:gd name="T17" fmla="*/ 335 h 365"/>
                  <a:gd name="T18" fmla="*/ 5 w 421"/>
                  <a:gd name="T19" fmla="*/ 340 h 365"/>
                  <a:gd name="T20" fmla="*/ 10 w 421"/>
                  <a:gd name="T21" fmla="*/ 340 h 365"/>
                  <a:gd name="T22" fmla="*/ 10 w 421"/>
                  <a:gd name="T23" fmla="*/ 345 h 365"/>
                  <a:gd name="T24" fmla="*/ 15 w 421"/>
                  <a:gd name="T25" fmla="*/ 350 h 365"/>
                  <a:gd name="T26" fmla="*/ 15 w 421"/>
                  <a:gd name="T27" fmla="*/ 355 h 365"/>
                  <a:gd name="T28" fmla="*/ 20 w 421"/>
                  <a:gd name="T29" fmla="*/ 355 h 365"/>
                  <a:gd name="T30" fmla="*/ 25 w 421"/>
                  <a:gd name="T31" fmla="*/ 360 h 365"/>
                  <a:gd name="T32" fmla="*/ 30 w 421"/>
                  <a:gd name="T33" fmla="*/ 365 h 365"/>
                  <a:gd name="T34" fmla="*/ 35 w 421"/>
                  <a:gd name="T35" fmla="*/ 365 h 365"/>
                  <a:gd name="T36" fmla="*/ 35 w 421"/>
                  <a:gd name="T37" fmla="*/ 365 h 365"/>
                  <a:gd name="T38" fmla="*/ 40 w 421"/>
                  <a:gd name="T39" fmla="*/ 365 h 365"/>
                  <a:gd name="T40" fmla="*/ 46 w 421"/>
                  <a:gd name="T41" fmla="*/ 365 h 365"/>
                  <a:gd name="T42" fmla="*/ 51 w 421"/>
                  <a:gd name="T43" fmla="*/ 365 h 365"/>
                  <a:gd name="T44" fmla="*/ 56 w 421"/>
                  <a:gd name="T45" fmla="*/ 365 h 365"/>
                  <a:gd name="T46" fmla="*/ 56 w 421"/>
                  <a:gd name="T47" fmla="*/ 365 h 365"/>
                  <a:gd name="T48" fmla="*/ 61 w 421"/>
                  <a:gd name="T49" fmla="*/ 365 h 365"/>
                  <a:gd name="T50" fmla="*/ 421 w 421"/>
                  <a:gd name="T51" fmla="*/ 61 h 365"/>
                  <a:gd name="T52" fmla="*/ 421 w 421"/>
                  <a:gd name="T53" fmla="*/ 66 h 365"/>
                  <a:gd name="T54" fmla="*/ 416 w 421"/>
                  <a:gd name="T55" fmla="*/ 66 h 365"/>
                  <a:gd name="T56" fmla="*/ 411 w 421"/>
                  <a:gd name="T57" fmla="*/ 66 h 365"/>
                  <a:gd name="T58" fmla="*/ 406 w 421"/>
                  <a:gd name="T59" fmla="*/ 66 h 365"/>
                  <a:gd name="T60" fmla="*/ 406 w 421"/>
                  <a:gd name="T61" fmla="*/ 66 h 365"/>
                  <a:gd name="T62" fmla="*/ 401 w 421"/>
                  <a:gd name="T63" fmla="*/ 66 h 365"/>
                  <a:gd name="T64" fmla="*/ 396 w 421"/>
                  <a:gd name="T65" fmla="*/ 61 h 365"/>
                  <a:gd name="T66" fmla="*/ 391 w 421"/>
                  <a:gd name="T67" fmla="*/ 61 h 365"/>
                  <a:gd name="T68" fmla="*/ 386 w 421"/>
                  <a:gd name="T69" fmla="*/ 56 h 365"/>
                  <a:gd name="T70" fmla="*/ 380 w 421"/>
                  <a:gd name="T71" fmla="*/ 56 h 365"/>
                  <a:gd name="T72" fmla="*/ 380 w 421"/>
                  <a:gd name="T73" fmla="*/ 51 h 365"/>
                  <a:gd name="T74" fmla="*/ 375 w 421"/>
                  <a:gd name="T75" fmla="*/ 46 h 365"/>
                  <a:gd name="T76" fmla="*/ 370 w 421"/>
                  <a:gd name="T77" fmla="*/ 41 h 365"/>
                  <a:gd name="T78" fmla="*/ 370 w 421"/>
                  <a:gd name="T79" fmla="*/ 35 h 365"/>
                  <a:gd name="T80" fmla="*/ 365 w 421"/>
                  <a:gd name="T81" fmla="*/ 30 h 365"/>
                  <a:gd name="T82" fmla="*/ 365 w 421"/>
                  <a:gd name="T83" fmla="*/ 30 h 365"/>
                  <a:gd name="T84" fmla="*/ 365 w 421"/>
                  <a:gd name="T85" fmla="*/ 25 h 365"/>
                  <a:gd name="T86" fmla="*/ 365 w 421"/>
                  <a:gd name="T87" fmla="*/ 20 h 365"/>
                  <a:gd name="T88" fmla="*/ 365 w 421"/>
                  <a:gd name="T89" fmla="*/ 15 h 365"/>
                  <a:gd name="T90" fmla="*/ 365 w 421"/>
                  <a:gd name="T91" fmla="*/ 10 h 365"/>
                  <a:gd name="T92" fmla="*/ 365 w 421"/>
                  <a:gd name="T93" fmla="*/ 5 h 365"/>
                  <a:gd name="T94" fmla="*/ 365 w 421"/>
                  <a:gd name="T95" fmla="*/ 5 h 365"/>
                  <a:gd name="T96" fmla="*/ 370 w 421"/>
                  <a:gd name="T97" fmla="*/ 0 h 365"/>
                  <a:gd name="T98" fmla="*/ 370 w 421"/>
                  <a:gd name="T9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1" h="365">
                    <a:moveTo>
                      <a:pt x="10" y="299"/>
                    </a:moveTo>
                    <a:lnTo>
                      <a:pt x="5" y="304"/>
                    </a:lnTo>
                    <a:lnTo>
                      <a:pt x="5" y="304"/>
                    </a:lnTo>
                    <a:lnTo>
                      <a:pt x="5" y="304"/>
                    </a:lnTo>
                    <a:lnTo>
                      <a:pt x="5" y="309"/>
                    </a:lnTo>
                    <a:lnTo>
                      <a:pt x="5" y="309"/>
                    </a:lnTo>
                    <a:lnTo>
                      <a:pt x="0" y="309"/>
                    </a:lnTo>
                    <a:lnTo>
                      <a:pt x="0" y="315"/>
                    </a:lnTo>
                    <a:lnTo>
                      <a:pt x="0" y="315"/>
                    </a:lnTo>
                    <a:lnTo>
                      <a:pt x="0" y="315"/>
                    </a:lnTo>
                    <a:lnTo>
                      <a:pt x="0" y="320"/>
                    </a:lnTo>
                    <a:lnTo>
                      <a:pt x="0" y="320"/>
                    </a:lnTo>
                    <a:lnTo>
                      <a:pt x="0" y="325"/>
                    </a:lnTo>
                    <a:lnTo>
                      <a:pt x="0" y="325"/>
                    </a:lnTo>
                    <a:lnTo>
                      <a:pt x="0" y="325"/>
                    </a:lnTo>
                    <a:lnTo>
                      <a:pt x="0" y="330"/>
                    </a:lnTo>
                    <a:lnTo>
                      <a:pt x="5" y="330"/>
                    </a:lnTo>
                    <a:lnTo>
                      <a:pt x="5" y="335"/>
                    </a:lnTo>
                    <a:lnTo>
                      <a:pt x="5" y="335"/>
                    </a:lnTo>
                    <a:lnTo>
                      <a:pt x="5" y="340"/>
                    </a:lnTo>
                    <a:lnTo>
                      <a:pt x="5" y="340"/>
                    </a:lnTo>
                    <a:lnTo>
                      <a:pt x="10" y="340"/>
                    </a:lnTo>
                    <a:lnTo>
                      <a:pt x="10" y="345"/>
                    </a:lnTo>
                    <a:lnTo>
                      <a:pt x="10" y="345"/>
                    </a:lnTo>
                    <a:lnTo>
                      <a:pt x="10" y="350"/>
                    </a:lnTo>
                    <a:lnTo>
                      <a:pt x="15" y="350"/>
                    </a:lnTo>
                    <a:lnTo>
                      <a:pt x="15" y="350"/>
                    </a:lnTo>
                    <a:lnTo>
                      <a:pt x="15" y="355"/>
                    </a:lnTo>
                    <a:lnTo>
                      <a:pt x="20" y="355"/>
                    </a:lnTo>
                    <a:lnTo>
                      <a:pt x="20" y="355"/>
                    </a:lnTo>
                    <a:lnTo>
                      <a:pt x="25" y="360"/>
                    </a:lnTo>
                    <a:lnTo>
                      <a:pt x="25" y="360"/>
                    </a:lnTo>
                    <a:lnTo>
                      <a:pt x="25" y="360"/>
                    </a:lnTo>
                    <a:lnTo>
                      <a:pt x="30" y="365"/>
                    </a:lnTo>
                    <a:lnTo>
                      <a:pt x="30" y="365"/>
                    </a:lnTo>
                    <a:lnTo>
                      <a:pt x="35" y="365"/>
                    </a:lnTo>
                    <a:lnTo>
                      <a:pt x="35" y="365"/>
                    </a:lnTo>
                    <a:lnTo>
                      <a:pt x="35" y="365"/>
                    </a:lnTo>
                    <a:lnTo>
                      <a:pt x="40" y="365"/>
                    </a:lnTo>
                    <a:lnTo>
                      <a:pt x="40" y="365"/>
                    </a:lnTo>
                    <a:lnTo>
                      <a:pt x="46" y="365"/>
                    </a:lnTo>
                    <a:lnTo>
                      <a:pt x="46" y="365"/>
                    </a:lnTo>
                    <a:lnTo>
                      <a:pt x="46" y="365"/>
                    </a:lnTo>
                    <a:lnTo>
                      <a:pt x="51" y="365"/>
                    </a:lnTo>
                    <a:lnTo>
                      <a:pt x="51" y="365"/>
                    </a:lnTo>
                    <a:lnTo>
                      <a:pt x="56" y="365"/>
                    </a:lnTo>
                    <a:lnTo>
                      <a:pt x="56" y="365"/>
                    </a:lnTo>
                    <a:lnTo>
                      <a:pt x="56" y="365"/>
                    </a:lnTo>
                    <a:lnTo>
                      <a:pt x="56" y="365"/>
                    </a:lnTo>
                    <a:lnTo>
                      <a:pt x="61" y="365"/>
                    </a:lnTo>
                    <a:lnTo>
                      <a:pt x="421" y="61"/>
                    </a:lnTo>
                    <a:lnTo>
                      <a:pt x="421" y="61"/>
                    </a:lnTo>
                    <a:lnTo>
                      <a:pt x="421" y="61"/>
                    </a:lnTo>
                    <a:lnTo>
                      <a:pt x="421" y="66"/>
                    </a:lnTo>
                    <a:lnTo>
                      <a:pt x="416" y="66"/>
                    </a:lnTo>
                    <a:lnTo>
                      <a:pt x="416" y="66"/>
                    </a:lnTo>
                    <a:lnTo>
                      <a:pt x="411" y="66"/>
                    </a:lnTo>
                    <a:lnTo>
                      <a:pt x="411" y="66"/>
                    </a:lnTo>
                    <a:lnTo>
                      <a:pt x="411" y="66"/>
                    </a:lnTo>
                    <a:lnTo>
                      <a:pt x="406" y="66"/>
                    </a:lnTo>
                    <a:lnTo>
                      <a:pt x="406" y="66"/>
                    </a:lnTo>
                    <a:lnTo>
                      <a:pt x="406" y="66"/>
                    </a:lnTo>
                    <a:lnTo>
                      <a:pt x="401" y="66"/>
                    </a:lnTo>
                    <a:lnTo>
                      <a:pt x="401" y="66"/>
                    </a:lnTo>
                    <a:lnTo>
                      <a:pt x="396" y="61"/>
                    </a:lnTo>
                    <a:lnTo>
                      <a:pt x="396" y="61"/>
                    </a:lnTo>
                    <a:lnTo>
                      <a:pt x="391" y="61"/>
                    </a:lnTo>
                    <a:lnTo>
                      <a:pt x="391" y="61"/>
                    </a:lnTo>
                    <a:lnTo>
                      <a:pt x="391" y="56"/>
                    </a:lnTo>
                    <a:lnTo>
                      <a:pt x="386" y="56"/>
                    </a:lnTo>
                    <a:lnTo>
                      <a:pt x="386" y="56"/>
                    </a:lnTo>
                    <a:lnTo>
                      <a:pt x="380" y="56"/>
                    </a:lnTo>
                    <a:lnTo>
                      <a:pt x="380" y="51"/>
                    </a:lnTo>
                    <a:lnTo>
                      <a:pt x="380" y="51"/>
                    </a:lnTo>
                    <a:lnTo>
                      <a:pt x="375" y="46"/>
                    </a:lnTo>
                    <a:lnTo>
                      <a:pt x="375" y="46"/>
                    </a:lnTo>
                    <a:lnTo>
                      <a:pt x="375" y="46"/>
                    </a:lnTo>
                    <a:lnTo>
                      <a:pt x="370" y="41"/>
                    </a:lnTo>
                    <a:lnTo>
                      <a:pt x="370" y="41"/>
                    </a:lnTo>
                    <a:lnTo>
                      <a:pt x="370" y="35"/>
                    </a:lnTo>
                    <a:lnTo>
                      <a:pt x="370" y="35"/>
                    </a:lnTo>
                    <a:lnTo>
                      <a:pt x="365" y="30"/>
                    </a:lnTo>
                    <a:lnTo>
                      <a:pt x="365" y="30"/>
                    </a:lnTo>
                    <a:lnTo>
                      <a:pt x="365" y="30"/>
                    </a:lnTo>
                    <a:lnTo>
                      <a:pt x="365" y="25"/>
                    </a:lnTo>
                    <a:lnTo>
                      <a:pt x="365" y="25"/>
                    </a:lnTo>
                    <a:lnTo>
                      <a:pt x="365" y="20"/>
                    </a:lnTo>
                    <a:lnTo>
                      <a:pt x="365" y="20"/>
                    </a:lnTo>
                    <a:lnTo>
                      <a:pt x="365" y="15"/>
                    </a:lnTo>
                    <a:lnTo>
                      <a:pt x="365" y="15"/>
                    </a:lnTo>
                    <a:lnTo>
                      <a:pt x="365" y="15"/>
                    </a:lnTo>
                    <a:lnTo>
                      <a:pt x="365" y="10"/>
                    </a:lnTo>
                    <a:lnTo>
                      <a:pt x="365" y="10"/>
                    </a:lnTo>
                    <a:lnTo>
                      <a:pt x="365" y="5"/>
                    </a:lnTo>
                    <a:lnTo>
                      <a:pt x="365" y="5"/>
                    </a:lnTo>
                    <a:lnTo>
                      <a:pt x="365" y="5"/>
                    </a:lnTo>
                    <a:lnTo>
                      <a:pt x="365" y="0"/>
                    </a:lnTo>
                    <a:lnTo>
                      <a:pt x="370" y="0"/>
                    </a:lnTo>
                    <a:lnTo>
                      <a:pt x="370" y="0"/>
                    </a:lnTo>
                    <a:lnTo>
                      <a:pt x="370" y="0"/>
                    </a:lnTo>
                    <a:lnTo>
                      <a:pt x="10" y="29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79" name="Oval 178">
                <a:extLst>
                  <a:ext uri="{FF2B5EF4-FFF2-40B4-BE49-F238E27FC236}">
                    <a16:creationId xmlns:a16="http://schemas.microsoft.com/office/drawing/2014/main" id="{16209677-030E-F783-EB37-2D3E28F26473}"/>
                  </a:ext>
                </a:extLst>
              </p:cNvPr>
              <p:cNvSpPr>
                <a:spLocks noChangeArrowheads="1"/>
              </p:cNvSpPr>
              <p:nvPr/>
            </p:nvSpPr>
            <p:spPr bwMode="auto">
              <a:xfrm>
                <a:off x="4333" y="4359"/>
                <a:ext cx="117" cy="11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80" name="Oval 179">
                <a:extLst>
                  <a:ext uri="{FF2B5EF4-FFF2-40B4-BE49-F238E27FC236}">
                    <a16:creationId xmlns:a16="http://schemas.microsoft.com/office/drawing/2014/main" id="{CB2A1FFF-6F17-929F-5924-0EBC0942B086}"/>
                  </a:ext>
                </a:extLst>
              </p:cNvPr>
              <p:cNvSpPr>
                <a:spLocks noChangeArrowheads="1"/>
              </p:cNvSpPr>
              <p:nvPr/>
            </p:nvSpPr>
            <p:spPr bwMode="auto">
              <a:xfrm>
                <a:off x="5652" y="1416"/>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81" name="Freeform 815">
                <a:extLst>
                  <a:ext uri="{FF2B5EF4-FFF2-40B4-BE49-F238E27FC236}">
                    <a16:creationId xmlns:a16="http://schemas.microsoft.com/office/drawing/2014/main" id="{949AD487-C162-C6CD-8391-80BD76523313}"/>
                  </a:ext>
                </a:extLst>
              </p:cNvPr>
              <p:cNvSpPr>
                <a:spLocks/>
              </p:cNvSpPr>
              <p:nvPr/>
            </p:nvSpPr>
            <p:spPr bwMode="auto">
              <a:xfrm>
                <a:off x="5612" y="1274"/>
                <a:ext cx="182" cy="253"/>
              </a:xfrm>
              <a:custGeom>
                <a:avLst/>
                <a:gdLst>
                  <a:gd name="T0" fmla="*/ 111 w 182"/>
                  <a:gd name="T1" fmla="*/ 238 h 253"/>
                  <a:gd name="T2" fmla="*/ 111 w 182"/>
                  <a:gd name="T3" fmla="*/ 243 h 253"/>
                  <a:gd name="T4" fmla="*/ 116 w 182"/>
                  <a:gd name="T5" fmla="*/ 248 h 253"/>
                  <a:gd name="T6" fmla="*/ 121 w 182"/>
                  <a:gd name="T7" fmla="*/ 248 h 253"/>
                  <a:gd name="T8" fmla="*/ 126 w 182"/>
                  <a:gd name="T9" fmla="*/ 253 h 253"/>
                  <a:gd name="T10" fmla="*/ 126 w 182"/>
                  <a:gd name="T11" fmla="*/ 253 h 253"/>
                  <a:gd name="T12" fmla="*/ 132 w 182"/>
                  <a:gd name="T13" fmla="*/ 253 h 253"/>
                  <a:gd name="T14" fmla="*/ 137 w 182"/>
                  <a:gd name="T15" fmla="*/ 253 h 253"/>
                  <a:gd name="T16" fmla="*/ 142 w 182"/>
                  <a:gd name="T17" fmla="*/ 253 h 253"/>
                  <a:gd name="T18" fmla="*/ 147 w 182"/>
                  <a:gd name="T19" fmla="*/ 253 h 253"/>
                  <a:gd name="T20" fmla="*/ 152 w 182"/>
                  <a:gd name="T21" fmla="*/ 253 h 253"/>
                  <a:gd name="T22" fmla="*/ 157 w 182"/>
                  <a:gd name="T23" fmla="*/ 248 h 253"/>
                  <a:gd name="T24" fmla="*/ 162 w 182"/>
                  <a:gd name="T25" fmla="*/ 248 h 253"/>
                  <a:gd name="T26" fmla="*/ 167 w 182"/>
                  <a:gd name="T27" fmla="*/ 243 h 253"/>
                  <a:gd name="T28" fmla="*/ 172 w 182"/>
                  <a:gd name="T29" fmla="*/ 243 h 253"/>
                  <a:gd name="T30" fmla="*/ 172 w 182"/>
                  <a:gd name="T31" fmla="*/ 238 h 253"/>
                  <a:gd name="T32" fmla="*/ 177 w 182"/>
                  <a:gd name="T33" fmla="*/ 233 h 253"/>
                  <a:gd name="T34" fmla="*/ 177 w 182"/>
                  <a:gd name="T35" fmla="*/ 228 h 253"/>
                  <a:gd name="T36" fmla="*/ 182 w 182"/>
                  <a:gd name="T37" fmla="*/ 223 h 253"/>
                  <a:gd name="T38" fmla="*/ 182 w 182"/>
                  <a:gd name="T39" fmla="*/ 223 h 253"/>
                  <a:gd name="T40" fmla="*/ 182 w 182"/>
                  <a:gd name="T41" fmla="*/ 218 h 253"/>
                  <a:gd name="T42" fmla="*/ 182 w 182"/>
                  <a:gd name="T43" fmla="*/ 213 h 253"/>
                  <a:gd name="T44" fmla="*/ 182 w 182"/>
                  <a:gd name="T45" fmla="*/ 208 h 253"/>
                  <a:gd name="T46" fmla="*/ 182 w 182"/>
                  <a:gd name="T47" fmla="*/ 203 h 253"/>
                  <a:gd name="T48" fmla="*/ 182 w 182"/>
                  <a:gd name="T49" fmla="*/ 198 h 253"/>
                  <a:gd name="T50" fmla="*/ 76 w 182"/>
                  <a:gd name="T51" fmla="*/ 5 h 253"/>
                  <a:gd name="T52" fmla="*/ 76 w 182"/>
                  <a:gd name="T53" fmla="*/ 10 h 253"/>
                  <a:gd name="T54" fmla="*/ 76 w 182"/>
                  <a:gd name="T55" fmla="*/ 10 h 253"/>
                  <a:gd name="T56" fmla="*/ 76 w 182"/>
                  <a:gd name="T57" fmla="*/ 15 h 253"/>
                  <a:gd name="T58" fmla="*/ 76 w 182"/>
                  <a:gd name="T59" fmla="*/ 20 h 253"/>
                  <a:gd name="T60" fmla="*/ 76 w 182"/>
                  <a:gd name="T61" fmla="*/ 25 h 253"/>
                  <a:gd name="T62" fmla="*/ 71 w 182"/>
                  <a:gd name="T63" fmla="*/ 30 h 253"/>
                  <a:gd name="T64" fmla="*/ 71 w 182"/>
                  <a:gd name="T65" fmla="*/ 35 h 253"/>
                  <a:gd name="T66" fmla="*/ 66 w 182"/>
                  <a:gd name="T67" fmla="*/ 40 h 253"/>
                  <a:gd name="T68" fmla="*/ 66 w 182"/>
                  <a:gd name="T69" fmla="*/ 40 h 253"/>
                  <a:gd name="T70" fmla="*/ 61 w 182"/>
                  <a:gd name="T71" fmla="*/ 45 h 253"/>
                  <a:gd name="T72" fmla="*/ 55 w 182"/>
                  <a:gd name="T73" fmla="*/ 51 h 253"/>
                  <a:gd name="T74" fmla="*/ 50 w 182"/>
                  <a:gd name="T75" fmla="*/ 51 h 253"/>
                  <a:gd name="T76" fmla="*/ 45 w 182"/>
                  <a:gd name="T77" fmla="*/ 56 h 253"/>
                  <a:gd name="T78" fmla="*/ 40 w 182"/>
                  <a:gd name="T79" fmla="*/ 56 h 253"/>
                  <a:gd name="T80" fmla="*/ 35 w 182"/>
                  <a:gd name="T81" fmla="*/ 56 h 253"/>
                  <a:gd name="T82" fmla="*/ 30 w 182"/>
                  <a:gd name="T83" fmla="*/ 56 h 253"/>
                  <a:gd name="T84" fmla="*/ 25 w 182"/>
                  <a:gd name="T85" fmla="*/ 56 h 253"/>
                  <a:gd name="T86" fmla="*/ 20 w 182"/>
                  <a:gd name="T87" fmla="*/ 56 h 253"/>
                  <a:gd name="T88" fmla="*/ 15 w 182"/>
                  <a:gd name="T89" fmla="*/ 56 h 253"/>
                  <a:gd name="T90" fmla="*/ 15 w 182"/>
                  <a:gd name="T91" fmla="*/ 56 h 253"/>
                  <a:gd name="T92" fmla="*/ 10 w 182"/>
                  <a:gd name="T93" fmla="*/ 51 h 253"/>
                  <a:gd name="T94" fmla="*/ 5 w 182"/>
                  <a:gd name="T95" fmla="*/ 51 h 253"/>
                  <a:gd name="T96" fmla="*/ 5 w 182"/>
                  <a:gd name="T97" fmla="*/ 45 h 253"/>
                  <a:gd name="T98" fmla="*/ 0 w 182"/>
                  <a:gd name="T99" fmla="*/ 4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253">
                    <a:moveTo>
                      <a:pt x="111" y="238"/>
                    </a:moveTo>
                    <a:lnTo>
                      <a:pt x="111" y="238"/>
                    </a:lnTo>
                    <a:lnTo>
                      <a:pt x="111" y="243"/>
                    </a:lnTo>
                    <a:lnTo>
                      <a:pt x="111" y="243"/>
                    </a:lnTo>
                    <a:lnTo>
                      <a:pt x="116" y="243"/>
                    </a:lnTo>
                    <a:lnTo>
                      <a:pt x="116" y="248"/>
                    </a:lnTo>
                    <a:lnTo>
                      <a:pt x="116" y="248"/>
                    </a:lnTo>
                    <a:lnTo>
                      <a:pt x="121" y="248"/>
                    </a:lnTo>
                    <a:lnTo>
                      <a:pt x="121" y="248"/>
                    </a:lnTo>
                    <a:lnTo>
                      <a:pt x="126" y="253"/>
                    </a:lnTo>
                    <a:lnTo>
                      <a:pt x="126" y="253"/>
                    </a:lnTo>
                    <a:lnTo>
                      <a:pt x="126" y="253"/>
                    </a:lnTo>
                    <a:lnTo>
                      <a:pt x="132" y="253"/>
                    </a:lnTo>
                    <a:lnTo>
                      <a:pt x="132" y="253"/>
                    </a:lnTo>
                    <a:lnTo>
                      <a:pt x="137" y="253"/>
                    </a:lnTo>
                    <a:lnTo>
                      <a:pt x="137" y="253"/>
                    </a:lnTo>
                    <a:lnTo>
                      <a:pt x="142" y="253"/>
                    </a:lnTo>
                    <a:lnTo>
                      <a:pt x="142" y="253"/>
                    </a:lnTo>
                    <a:lnTo>
                      <a:pt x="147" y="253"/>
                    </a:lnTo>
                    <a:lnTo>
                      <a:pt x="147" y="253"/>
                    </a:lnTo>
                    <a:lnTo>
                      <a:pt x="152" y="253"/>
                    </a:lnTo>
                    <a:lnTo>
                      <a:pt x="152" y="253"/>
                    </a:lnTo>
                    <a:lnTo>
                      <a:pt x="157" y="248"/>
                    </a:lnTo>
                    <a:lnTo>
                      <a:pt x="157" y="248"/>
                    </a:lnTo>
                    <a:lnTo>
                      <a:pt x="162" y="248"/>
                    </a:lnTo>
                    <a:lnTo>
                      <a:pt x="162" y="248"/>
                    </a:lnTo>
                    <a:lnTo>
                      <a:pt x="162" y="243"/>
                    </a:lnTo>
                    <a:lnTo>
                      <a:pt x="167" y="243"/>
                    </a:lnTo>
                    <a:lnTo>
                      <a:pt x="167" y="243"/>
                    </a:lnTo>
                    <a:lnTo>
                      <a:pt x="172" y="243"/>
                    </a:lnTo>
                    <a:lnTo>
                      <a:pt x="172" y="238"/>
                    </a:lnTo>
                    <a:lnTo>
                      <a:pt x="172" y="238"/>
                    </a:lnTo>
                    <a:lnTo>
                      <a:pt x="177" y="233"/>
                    </a:lnTo>
                    <a:lnTo>
                      <a:pt x="177" y="233"/>
                    </a:lnTo>
                    <a:lnTo>
                      <a:pt x="177" y="233"/>
                    </a:lnTo>
                    <a:lnTo>
                      <a:pt x="177" y="228"/>
                    </a:lnTo>
                    <a:lnTo>
                      <a:pt x="182" y="228"/>
                    </a:lnTo>
                    <a:lnTo>
                      <a:pt x="182" y="223"/>
                    </a:lnTo>
                    <a:lnTo>
                      <a:pt x="182" y="223"/>
                    </a:lnTo>
                    <a:lnTo>
                      <a:pt x="182" y="223"/>
                    </a:lnTo>
                    <a:lnTo>
                      <a:pt x="182" y="218"/>
                    </a:lnTo>
                    <a:lnTo>
                      <a:pt x="182" y="218"/>
                    </a:lnTo>
                    <a:lnTo>
                      <a:pt x="182" y="213"/>
                    </a:lnTo>
                    <a:lnTo>
                      <a:pt x="182" y="213"/>
                    </a:lnTo>
                    <a:lnTo>
                      <a:pt x="182" y="208"/>
                    </a:lnTo>
                    <a:lnTo>
                      <a:pt x="182" y="208"/>
                    </a:lnTo>
                    <a:lnTo>
                      <a:pt x="182" y="208"/>
                    </a:lnTo>
                    <a:lnTo>
                      <a:pt x="182" y="203"/>
                    </a:lnTo>
                    <a:lnTo>
                      <a:pt x="182" y="203"/>
                    </a:lnTo>
                    <a:lnTo>
                      <a:pt x="182" y="198"/>
                    </a:lnTo>
                    <a:lnTo>
                      <a:pt x="71" y="0"/>
                    </a:lnTo>
                    <a:lnTo>
                      <a:pt x="76" y="5"/>
                    </a:lnTo>
                    <a:lnTo>
                      <a:pt x="76" y="5"/>
                    </a:lnTo>
                    <a:lnTo>
                      <a:pt x="76" y="10"/>
                    </a:lnTo>
                    <a:lnTo>
                      <a:pt x="76" y="10"/>
                    </a:lnTo>
                    <a:lnTo>
                      <a:pt x="76" y="10"/>
                    </a:lnTo>
                    <a:lnTo>
                      <a:pt x="76" y="15"/>
                    </a:lnTo>
                    <a:lnTo>
                      <a:pt x="76" y="15"/>
                    </a:lnTo>
                    <a:lnTo>
                      <a:pt x="76" y="20"/>
                    </a:lnTo>
                    <a:lnTo>
                      <a:pt x="76" y="20"/>
                    </a:lnTo>
                    <a:lnTo>
                      <a:pt x="76" y="25"/>
                    </a:lnTo>
                    <a:lnTo>
                      <a:pt x="76" y="25"/>
                    </a:lnTo>
                    <a:lnTo>
                      <a:pt x="76" y="30"/>
                    </a:lnTo>
                    <a:lnTo>
                      <a:pt x="71" y="30"/>
                    </a:lnTo>
                    <a:lnTo>
                      <a:pt x="71" y="30"/>
                    </a:lnTo>
                    <a:lnTo>
                      <a:pt x="71" y="35"/>
                    </a:lnTo>
                    <a:lnTo>
                      <a:pt x="71" y="35"/>
                    </a:lnTo>
                    <a:lnTo>
                      <a:pt x="66" y="40"/>
                    </a:lnTo>
                    <a:lnTo>
                      <a:pt x="66" y="40"/>
                    </a:lnTo>
                    <a:lnTo>
                      <a:pt x="66" y="40"/>
                    </a:lnTo>
                    <a:lnTo>
                      <a:pt x="61" y="45"/>
                    </a:lnTo>
                    <a:lnTo>
                      <a:pt x="61" y="45"/>
                    </a:lnTo>
                    <a:lnTo>
                      <a:pt x="55" y="45"/>
                    </a:lnTo>
                    <a:lnTo>
                      <a:pt x="55" y="51"/>
                    </a:lnTo>
                    <a:lnTo>
                      <a:pt x="55" y="51"/>
                    </a:lnTo>
                    <a:lnTo>
                      <a:pt x="50" y="51"/>
                    </a:lnTo>
                    <a:lnTo>
                      <a:pt x="50" y="51"/>
                    </a:lnTo>
                    <a:lnTo>
                      <a:pt x="45" y="56"/>
                    </a:lnTo>
                    <a:lnTo>
                      <a:pt x="45" y="56"/>
                    </a:lnTo>
                    <a:lnTo>
                      <a:pt x="40" y="56"/>
                    </a:lnTo>
                    <a:lnTo>
                      <a:pt x="40" y="56"/>
                    </a:lnTo>
                    <a:lnTo>
                      <a:pt x="35" y="56"/>
                    </a:lnTo>
                    <a:lnTo>
                      <a:pt x="35" y="56"/>
                    </a:lnTo>
                    <a:lnTo>
                      <a:pt x="30" y="56"/>
                    </a:lnTo>
                    <a:lnTo>
                      <a:pt x="30" y="56"/>
                    </a:lnTo>
                    <a:lnTo>
                      <a:pt x="25" y="56"/>
                    </a:lnTo>
                    <a:lnTo>
                      <a:pt x="25" y="56"/>
                    </a:lnTo>
                    <a:lnTo>
                      <a:pt x="20" y="56"/>
                    </a:lnTo>
                    <a:lnTo>
                      <a:pt x="20" y="56"/>
                    </a:lnTo>
                    <a:lnTo>
                      <a:pt x="15" y="56"/>
                    </a:lnTo>
                    <a:lnTo>
                      <a:pt x="15" y="56"/>
                    </a:lnTo>
                    <a:lnTo>
                      <a:pt x="15" y="56"/>
                    </a:lnTo>
                    <a:lnTo>
                      <a:pt x="10" y="51"/>
                    </a:lnTo>
                    <a:lnTo>
                      <a:pt x="10" y="51"/>
                    </a:lnTo>
                    <a:lnTo>
                      <a:pt x="10" y="51"/>
                    </a:lnTo>
                    <a:lnTo>
                      <a:pt x="5" y="51"/>
                    </a:lnTo>
                    <a:lnTo>
                      <a:pt x="5" y="45"/>
                    </a:lnTo>
                    <a:lnTo>
                      <a:pt x="5" y="45"/>
                    </a:lnTo>
                    <a:lnTo>
                      <a:pt x="0" y="45"/>
                    </a:lnTo>
                    <a:lnTo>
                      <a:pt x="0" y="40"/>
                    </a:lnTo>
                    <a:lnTo>
                      <a:pt x="111" y="23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82" name="Oval 181">
                <a:extLst>
                  <a:ext uri="{FF2B5EF4-FFF2-40B4-BE49-F238E27FC236}">
                    <a16:creationId xmlns:a16="http://schemas.microsoft.com/office/drawing/2014/main" id="{252200A0-138A-1D59-4E9F-A633DB4E55FD}"/>
                  </a:ext>
                </a:extLst>
              </p:cNvPr>
              <p:cNvSpPr>
                <a:spLocks noChangeArrowheads="1"/>
              </p:cNvSpPr>
              <p:nvPr/>
            </p:nvSpPr>
            <p:spPr bwMode="auto">
              <a:xfrm>
                <a:off x="7200" y="1223"/>
                <a:ext cx="116" cy="11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183" name="Freeform 817">
                <a:extLst>
                  <a:ext uri="{FF2B5EF4-FFF2-40B4-BE49-F238E27FC236}">
                    <a16:creationId xmlns:a16="http://schemas.microsoft.com/office/drawing/2014/main" id="{04514853-9B42-B639-F3C0-0865CFFAE403}"/>
                  </a:ext>
                </a:extLst>
              </p:cNvPr>
              <p:cNvSpPr>
                <a:spLocks/>
              </p:cNvSpPr>
              <p:nvPr/>
            </p:nvSpPr>
            <p:spPr bwMode="auto">
              <a:xfrm>
                <a:off x="6976" y="1238"/>
                <a:ext cx="264" cy="87"/>
              </a:xfrm>
              <a:custGeom>
                <a:avLst/>
                <a:gdLst>
                  <a:gd name="T0" fmla="*/ 249 w 264"/>
                  <a:gd name="T1" fmla="*/ 87 h 87"/>
                  <a:gd name="T2" fmla="*/ 249 w 264"/>
                  <a:gd name="T3" fmla="*/ 87 h 87"/>
                  <a:gd name="T4" fmla="*/ 249 w 264"/>
                  <a:gd name="T5" fmla="*/ 81 h 87"/>
                  <a:gd name="T6" fmla="*/ 254 w 264"/>
                  <a:gd name="T7" fmla="*/ 81 h 87"/>
                  <a:gd name="T8" fmla="*/ 254 w 264"/>
                  <a:gd name="T9" fmla="*/ 76 h 87"/>
                  <a:gd name="T10" fmla="*/ 254 w 264"/>
                  <a:gd name="T11" fmla="*/ 76 h 87"/>
                  <a:gd name="T12" fmla="*/ 259 w 264"/>
                  <a:gd name="T13" fmla="*/ 71 h 87"/>
                  <a:gd name="T14" fmla="*/ 259 w 264"/>
                  <a:gd name="T15" fmla="*/ 66 h 87"/>
                  <a:gd name="T16" fmla="*/ 259 w 264"/>
                  <a:gd name="T17" fmla="*/ 61 h 87"/>
                  <a:gd name="T18" fmla="*/ 259 w 264"/>
                  <a:gd name="T19" fmla="*/ 61 h 87"/>
                  <a:gd name="T20" fmla="*/ 259 w 264"/>
                  <a:gd name="T21" fmla="*/ 56 h 87"/>
                  <a:gd name="T22" fmla="*/ 259 w 264"/>
                  <a:gd name="T23" fmla="*/ 51 h 87"/>
                  <a:gd name="T24" fmla="*/ 264 w 264"/>
                  <a:gd name="T25" fmla="*/ 46 h 87"/>
                  <a:gd name="T26" fmla="*/ 259 w 264"/>
                  <a:gd name="T27" fmla="*/ 36 h 87"/>
                  <a:gd name="T28" fmla="*/ 259 w 264"/>
                  <a:gd name="T29" fmla="*/ 31 h 87"/>
                  <a:gd name="T30" fmla="*/ 259 w 264"/>
                  <a:gd name="T31" fmla="*/ 31 h 87"/>
                  <a:gd name="T32" fmla="*/ 259 w 264"/>
                  <a:gd name="T33" fmla="*/ 26 h 87"/>
                  <a:gd name="T34" fmla="*/ 259 w 264"/>
                  <a:gd name="T35" fmla="*/ 21 h 87"/>
                  <a:gd name="T36" fmla="*/ 259 w 264"/>
                  <a:gd name="T37" fmla="*/ 15 h 87"/>
                  <a:gd name="T38" fmla="*/ 254 w 264"/>
                  <a:gd name="T39" fmla="*/ 10 h 87"/>
                  <a:gd name="T40" fmla="*/ 254 w 264"/>
                  <a:gd name="T41" fmla="*/ 10 h 87"/>
                  <a:gd name="T42" fmla="*/ 254 w 264"/>
                  <a:gd name="T43" fmla="*/ 5 h 87"/>
                  <a:gd name="T44" fmla="*/ 254 w 264"/>
                  <a:gd name="T45" fmla="*/ 5 h 87"/>
                  <a:gd name="T46" fmla="*/ 249 w 264"/>
                  <a:gd name="T47" fmla="*/ 5 h 87"/>
                  <a:gd name="T48" fmla="*/ 249 w 264"/>
                  <a:gd name="T49" fmla="*/ 5 h 87"/>
                  <a:gd name="T50" fmla="*/ 0 w 264"/>
                  <a:gd name="T51" fmla="*/ 0 h 87"/>
                  <a:gd name="T52" fmla="*/ 6 w 264"/>
                  <a:gd name="T53" fmla="*/ 0 h 87"/>
                  <a:gd name="T54" fmla="*/ 6 w 264"/>
                  <a:gd name="T55" fmla="*/ 5 h 87"/>
                  <a:gd name="T56" fmla="*/ 6 w 264"/>
                  <a:gd name="T57" fmla="*/ 5 h 87"/>
                  <a:gd name="T58" fmla="*/ 6 w 264"/>
                  <a:gd name="T59" fmla="*/ 10 h 87"/>
                  <a:gd name="T60" fmla="*/ 11 w 264"/>
                  <a:gd name="T61" fmla="*/ 10 h 87"/>
                  <a:gd name="T62" fmla="*/ 11 w 264"/>
                  <a:gd name="T63" fmla="*/ 15 h 87"/>
                  <a:gd name="T64" fmla="*/ 11 w 264"/>
                  <a:gd name="T65" fmla="*/ 21 h 87"/>
                  <a:gd name="T66" fmla="*/ 11 w 264"/>
                  <a:gd name="T67" fmla="*/ 26 h 87"/>
                  <a:gd name="T68" fmla="*/ 11 w 264"/>
                  <a:gd name="T69" fmla="*/ 31 h 87"/>
                  <a:gd name="T70" fmla="*/ 16 w 264"/>
                  <a:gd name="T71" fmla="*/ 36 h 87"/>
                  <a:gd name="T72" fmla="*/ 16 w 264"/>
                  <a:gd name="T73" fmla="*/ 41 h 87"/>
                  <a:gd name="T74" fmla="*/ 16 w 264"/>
                  <a:gd name="T75" fmla="*/ 46 h 87"/>
                  <a:gd name="T76" fmla="*/ 16 w 264"/>
                  <a:gd name="T77" fmla="*/ 51 h 87"/>
                  <a:gd name="T78" fmla="*/ 11 w 264"/>
                  <a:gd name="T79" fmla="*/ 56 h 87"/>
                  <a:gd name="T80" fmla="*/ 11 w 264"/>
                  <a:gd name="T81" fmla="*/ 61 h 87"/>
                  <a:gd name="T82" fmla="*/ 11 w 264"/>
                  <a:gd name="T83" fmla="*/ 61 h 87"/>
                  <a:gd name="T84" fmla="*/ 11 w 264"/>
                  <a:gd name="T85" fmla="*/ 66 h 87"/>
                  <a:gd name="T86" fmla="*/ 11 w 264"/>
                  <a:gd name="T87" fmla="*/ 71 h 87"/>
                  <a:gd name="T88" fmla="*/ 6 w 264"/>
                  <a:gd name="T89" fmla="*/ 76 h 87"/>
                  <a:gd name="T90" fmla="*/ 6 w 264"/>
                  <a:gd name="T91" fmla="*/ 76 h 87"/>
                  <a:gd name="T92" fmla="*/ 6 w 264"/>
                  <a:gd name="T93" fmla="*/ 81 h 87"/>
                  <a:gd name="T94" fmla="*/ 0 w 264"/>
                  <a:gd name="T95" fmla="*/ 81 h 87"/>
                  <a:gd name="T96" fmla="*/ 0 w 264"/>
                  <a:gd name="T97" fmla="*/ 81 h 87"/>
                  <a:gd name="T98" fmla="*/ 0 w 264"/>
                  <a:gd name="T99"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4" h="87">
                    <a:moveTo>
                      <a:pt x="249" y="87"/>
                    </a:moveTo>
                    <a:lnTo>
                      <a:pt x="249" y="87"/>
                    </a:lnTo>
                    <a:lnTo>
                      <a:pt x="249" y="87"/>
                    </a:lnTo>
                    <a:lnTo>
                      <a:pt x="249" y="87"/>
                    </a:lnTo>
                    <a:lnTo>
                      <a:pt x="249" y="81"/>
                    </a:lnTo>
                    <a:lnTo>
                      <a:pt x="249" y="81"/>
                    </a:lnTo>
                    <a:lnTo>
                      <a:pt x="254" y="81"/>
                    </a:lnTo>
                    <a:lnTo>
                      <a:pt x="254" y="81"/>
                    </a:lnTo>
                    <a:lnTo>
                      <a:pt x="254" y="81"/>
                    </a:lnTo>
                    <a:lnTo>
                      <a:pt x="254" y="76"/>
                    </a:lnTo>
                    <a:lnTo>
                      <a:pt x="254" y="76"/>
                    </a:lnTo>
                    <a:lnTo>
                      <a:pt x="254" y="76"/>
                    </a:lnTo>
                    <a:lnTo>
                      <a:pt x="259" y="76"/>
                    </a:lnTo>
                    <a:lnTo>
                      <a:pt x="259" y="71"/>
                    </a:lnTo>
                    <a:lnTo>
                      <a:pt x="259" y="71"/>
                    </a:lnTo>
                    <a:lnTo>
                      <a:pt x="259" y="66"/>
                    </a:lnTo>
                    <a:lnTo>
                      <a:pt x="259" y="66"/>
                    </a:lnTo>
                    <a:lnTo>
                      <a:pt x="259" y="61"/>
                    </a:lnTo>
                    <a:lnTo>
                      <a:pt x="259" y="61"/>
                    </a:lnTo>
                    <a:lnTo>
                      <a:pt x="259" y="61"/>
                    </a:lnTo>
                    <a:lnTo>
                      <a:pt x="259" y="56"/>
                    </a:lnTo>
                    <a:lnTo>
                      <a:pt x="259" y="56"/>
                    </a:lnTo>
                    <a:lnTo>
                      <a:pt x="259" y="51"/>
                    </a:lnTo>
                    <a:lnTo>
                      <a:pt x="259" y="51"/>
                    </a:lnTo>
                    <a:lnTo>
                      <a:pt x="259" y="46"/>
                    </a:lnTo>
                    <a:lnTo>
                      <a:pt x="264" y="46"/>
                    </a:lnTo>
                    <a:lnTo>
                      <a:pt x="264" y="41"/>
                    </a:lnTo>
                    <a:lnTo>
                      <a:pt x="259" y="36"/>
                    </a:lnTo>
                    <a:lnTo>
                      <a:pt x="259" y="36"/>
                    </a:lnTo>
                    <a:lnTo>
                      <a:pt x="259" y="31"/>
                    </a:lnTo>
                    <a:lnTo>
                      <a:pt x="259" y="31"/>
                    </a:lnTo>
                    <a:lnTo>
                      <a:pt x="259" y="31"/>
                    </a:lnTo>
                    <a:lnTo>
                      <a:pt x="259" y="26"/>
                    </a:lnTo>
                    <a:lnTo>
                      <a:pt x="259" y="26"/>
                    </a:lnTo>
                    <a:lnTo>
                      <a:pt x="259" y="21"/>
                    </a:lnTo>
                    <a:lnTo>
                      <a:pt x="259" y="21"/>
                    </a:lnTo>
                    <a:lnTo>
                      <a:pt x="259" y="15"/>
                    </a:lnTo>
                    <a:lnTo>
                      <a:pt x="259" y="15"/>
                    </a:lnTo>
                    <a:lnTo>
                      <a:pt x="259" y="15"/>
                    </a:lnTo>
                    <a:lnTo>
                      <a:pt x="254" y="10"/>
                    </a:lnTo>
                    <a:lnTo>
                      <a:pt x="254" y="10"/>
                    </a:lnTo>
                    <a:lnTo>
                      <a:pt x="254" y="10"/>
                    </a:lnTo>
                    <a:lnTo>
                      <a:pt x="254" y="10"/>
                    </a:lnTo>
                    <a:lnTo>
                      <a:pt x="254" y="5"/>
                    </a:lnTo>
                    <a:lnTo>
                      <a:pt x="254" y="5"/>
                    </a:lnTo>
                    <a:lnTo>
                      <a:pt x="254" y="5"/>
                    </a:lnTo>
                    <a:lnTo>
                      <a:pt x="249" y="5"/>
                    </a:lnTo>
                    <a:lnTo>
                      <a:pt x="249" y="5"/>
                    </a:lnTo>
                    <a:lnTo>
                      <a:pt x="249" y="5"/>
                    </a:lnTo>
                    <a:lnTo>
                      <a:pt x="249" y="5"/>
                    </a:lnTo>
                    <a:lnTo>
                      <a:pt x="0" y="0"/>
                    </a:lnTo>
                    <a:lnTo>
                      <a:pt x="0" y="0"/>
                    </a:lnTo>
                    <a:lnTo>
                      <a:pt x="0" y="0"/>
                    </a:lnTo>
                    <a:lnTo>
                      <a:pt x="6" y="0"/>
                    </a:lnTo>
                    <a:lnTo>
                      <a:pt x="6" y="5"/>
                    </a:lnTo>
                    <a:lnTo>
                      <a:pt x="6" y="5"/>
                    </a:lnTo>
                    <a:lnTo>
                      <a:pt x="6" y="5"/>
                    </a:lnTo>
                    <a:lnTo>
                      <a:pt x="6" y="5"/>
                    </a:lnTo>
                    <a:lnTo>
                      <a:pt x="6" y="5"/>
                    </a:lnTo>
                    <a:lnTo>
                      <a:pt x="6" y="10"/>
                    </a:lnTo>
                    <a:lnTo>
                      <a:pt x="11" y="10"/>
                    </a:lnTo>
                    <a:lnTo>
                      <a:pt x="11" y="10"/>
                    </a:lnTo>
                    <a:lnTo>
                      <a:pt x="11" y="15"/>
                    </a:lnTo>
                    <a:lnTo>
                      <a:pt x="11" y="15"/>
                    </a:lnTo>
                    <a:lnTo>
                      <a:pt x="11" y="15"/>
                    </a:lnTo>
                    <a:lnTo>
                      <a:pt x="11" y="21"/>
                    </a:lnTo>
                    <a:lnTo>
                      <a:pt x="11" y="21"/>
                    </a:lnTo>
                    <a:lnTo>
                      <a:pt x="11" y="26"/>
                    </a:lnTo>
                    <a:lnTo>
                      <a:pt x="11" y="26"/>
                    </a:lnTo>
                    <a:lnTo>
                      <a:pt x="11" y="31"/>
                    </a:lnTo>
                    <a:lnTo>
                      <a:pt x="16" y="31"/>
                    </a:lnTo>
                    <a:lnTo>
                      <a:pt x="16" y="36"/>
                    </a:lnTo>
                    <a:lnTo>
                      <a:pt x="16" y="36"/>
                    </a:lnTo>
                    <a:lnTo>
                      <a:pt x="16" y="41"/>
                    </a:lnTo>
                    <a:lnTo>
                      <a:pt x="16" y="41"/>
                    </a:lnTo>
                    <a:lnTo>
                      <a:pt x="16" y="46"/>
                    </a:lnTo>
                    <a:lnTo>
                      <a:pt x="16" y="46"/>
                    </a:lnTo>
                    <a:lnTo>
                      <a:pt x="16" y="51"/>
                    </a:lnTo>
                    <a:lnTo>
                      <a:pt x="11" y="51"/>
                    </a:lnTo>
                    <a:lnTo>
                      <a:pt x="11" y="56"/>
                    </a:lnTo>
                    <a:lnTo>
                      <a:pt x="11" y="56"/>
                    </a:lnTo>
                    <a:lnTo>
                      <a:pt x="11" y="61"/>
                    </a:lnTo>
                    <a:lnTo>
                      <a:pt x="11" y="61"/>
                    </a:lnTo>
                    <a:lnTo>
                      <a:pt x="11" y="61"/>
                    </a:lnTo>
                    <a:lnTo>
                      <a:pt x="11" y="66"/>
                    </a:lnTo>
                    <a:lnTo>
                      <a:pt x="11" y="66"/>
                    </a:lnTo>
                    <a:lnTo>
                      <a:pt x="11" y="71"/>
                    </a:lnTo>
                    <a:lnTo>
                      <a:pt x="11" y="71"/>
                    </a:lnTo>
                    <a:lnTo>
                      <a:pt x="11" y="71"/>
                    </a:lnTo>
                    <a:lnTo>
                      <a:pt x="6" y="76"/>
                    </a:lnTo>
                    <a:lnTo>
                      <a:pt x="6" y="76"/>
                    </a:lnTo>
                    <a:lnTo>
                      <a:pt x="6" y="76"/>
                    </a:lnTo>
                    <a:lnTo>
                      <a:pt x="6" y="81"/>
                    </a:lnTo>
                    <a:lnTo>
                      <a:pt x="6" y="81"/>
                    </a:lnTo>
                    <a:lnTo>
                      <a:pt x="6" y="81"/>
                    </a:lnTo>
                    <a:lnTo>
                      <a:pt x="0" y="81"/>
                    </a:lnTo>
                    <a:lnTo>
                      <a:pt x="0" y="81"/>
                    </a:lnTo>
                    <a:lnTo>
                      <a:pt x="0" y="81"/>
                    </a:lnTo>
                    <a:lnTo>
                      <a:pt x="0" y="81"/>
                    </a:lnTo>
                    <a:lnTo>
                      <a:pt x="0" y="81"/>
                    </a:lnTo>
                    <a:lnTo>
                      <a:pt x="249" y="87"/>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84" name="Oval 183">
                <a:extLst>
                  <a:ext uri="{FF2B5EF4-FFF2-40B4-BE49-F238E27FC236}">
                    <a16:creationId xmlns:a16="http://schemas.microsoft.com/office/drawing/2014/main" id="{1ED3B7B6-C669-19CA-0440-502F18204531}"/>
                  </a:ext>
                </a:extLst>
              </p:cNvPr>
              <p:cNvSpPr>
                <a:spLocks noChangeArrowheads="1"/>
              </p:cNvSpPr>
              <p:nvPr/>
            </p:nvSpPr>
            <p:spPr bwMode="auto">
              <a:xfrm>
                <a:off x="2755" y="2273"/>
                <a:ext cx="249" cy="24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185" name="Freeform 819">
                <a:extLst>
                  <a:ext uri="{FF2B5EF4-FFF2-40B4-BE49-F238E27FC236}">
                    <a16:creationId xmlns:a16="http://schemas.microsoft.com/office/drawing/2014/main" id="{16FECC0C-CECE-1B5D-6A14-948DA7EE3431}"/>
                  </a:ext>
                </a:extLst>
              </p:cNvPr>
              <p:cNvSpPr>
                <a:spLocks/>
              </p:cNvSpPr>
              <p:nvPr/>
            </p:nvSpPr>
            <p:spPr bwMode="auto">
              <a:xfrm>
                <a:off x="2857" y="1751"/>
                <a:ext cx="142" cy="568"/>
              </a:xfrm>
              <a:custGeom>
                <a:avLst/>
                <a:gdLst>
                  <a:gd name="T0" fmla="*/ 0 w 142"/>
                  <a:gd name="T1" fmla="*/ 543 h 568"/>
                  <a:gd name="T2" fmla="*/ 0 w 142"/>
                  <a:gd name="T3" fmla="*/ 548 h 568"/>
                  <a:gd name="T4" fmla="*/ 0 w 142"/>
                  <a:gd name="T5" fmla="*/ 548 h 568"/>
                  <a:gd name="T6" fmla="*/ 0 w 142"/>
                  <a:gd name="T7" fmla="*/ 553 h 568"/>
                  <a:gd name="T8" fmla="*/ 5 w 142"/>
                  <a:gd name="T9" fmla="*/ 553 h 568"/>
                  <a:gd name="T10" fmla="*/ 5 w 142"/>
                  <a:gd name="T11" fmla="*/ 558 h 568"/>
                  <a:gd name="T12" fmla="*/ 10 w 142"/>
                  <a:gd name="T13" fmla="*/ 558 h 568"/>
                  <a:gd name="T14" fmla="*/ 15 w 142"/>
                  <a:gd name="T15" fmla="*/ 563 h 568"/>
                  <a:gd name="T16" fmla="*/ 20 w 142"/>
                  <a:gd name="T17" fmla="*/ 563 h 568"/>
                  <a:gd name="T18" fmla="*/ 20 w 142"/>
                  <a:gd name="T19" fmla="*/ 563 h 568"/>
                  <a:gd name="T20" fmla="*/ 25 w 142"/>
                  <a:gd name="T21" fmla="*/ 563 h 568"/>
                  <a:gd name="T22" fmla="*/ 30 w 142"/>
                  <a:gd name="T23" fmla="*/ 568 h 568"/>
                  <a:gd name="T24" fmla="*/ 35 w 142"/>
                  <a:gd name="T25" fmla="*/ 568 h 568"/>
                  <a:gd name="T26" fmla="*/ 40 w 142"/>
                  <a:gd name="T27" fmla="*/ 568 h 568"/>
                  <a:gd name="T28" fmla="*/ 45 w 142"/>
                  <a:gd name="T29" fmla="*/ 568 h 568"/>
                  <a:gd name="T30" fmla="*/ 50 w 142"/>
                  <a:gd name="T31" fmla="*/ 568 h 568"/>
                  <a:gd name="T32" fmla="*/ 55 w 142"/>
                  <a:gd name="T33" fmla="*/ 568 h 568"/>
                  <a:gd name="T34" fmla="*/ 60 w 142"/>
                  <a:gd name="T35" fmla="*/ 568 h 568"/>
                  <a:gd name="T36" fmla="*/ 66 w 142"/>
                  <a:gd name="T37" fmla="*/ 563 h 568"/>
                  <a:gd name="T38" fmla="*/ 71 w 142"/>
                  <a:gd name="T39" fmla="*/ 563 h 568"/>
                  <a:gd name="T40" fmla="*/ 71 w 142"/>
                  <a:gd name="T41" fmla="*/ 563 h 568"/>
                  <a:gd name="T42" fmla="*/ 76 w 142"/>
                  <a:gd name="T43" fmla="*/ 558 h 568"/>
                  <a:gd name="T44" fmla="*/ 76 w 142"/>
                  <a:gd name="T45" fmla="*/ 558 h 568"/>
                  <a:gd name="T46" fmla="*/ 76 w 142"/>
                  <a:gd name="T47" fmla="*/ 553 h 568"/>
                  <a:gd name="T48" fmla="*/ 76 w 142"/>
                  <a:gd name="T49" fmla="*/ 553 h 568"/>
                  <a:gd name="T50" fmla="*/ 142 w 142"/>
                  <a:gd name="T51" fmla="*/ 10 h 568"/>
                  <a:gd name="T52" fmla="*/ 142 w 142"/>
                  <a:gd name="T53" fmla="*/ 15 h 568"/>
                  <a:gd name="T54" fmla="*/ 142 w 142"/>
                  <a:gd name="T55" fmla="*/ 15 h 568"/>
                  <a:gd name="T56" fmla="*/ 137 w 142"/>
                  <a:gd name="T57" fmla="*/ 15 h 568"/>
                  <a:gd name="T58" fmla="*/ 137 w 142"/>
                  <a:gd name="T59" fmla="*/ 20 h 568"/>
                  <a:gd name="T60" fmla="*/ 131 w 142"/>
                  <a:gd name="T61" fmla="*/ 20 h 568"/>
                  <a:gd name="T62" fmla="*/ 126 w 142"/>
                  <a:gd name="T63" fmla="*/ 20 h 568"/>
                  <a:gd name="T64" fmla="*/ 126 w 142"/>
                  <a:gd name="T65" fmla="*/ 20 h 568"/>
                  <a:gd name="T66" fmla="*/ 121 w 142"/>
                  <a:gd name="T67" fmla="*/ 25 h 568"/>
                  <a:gd name="T68" fmla="*/ 116 w 142"/>
                  <a:gd name="T69" fmla="*/ 25 h 568"/>
                  <a:gd name="T70" fmla="*/ 111 w 142"/>
                  <a:gd name="T71" fmla="*/ 25 h 568"/>
                  <a:gd name="T72" fmla="*/ 106 w 142"/>
                  <a:gd name="T73" fmla="*/ 25 h 568"/>
                  <a:gd name="T74" fmla="*/ 101 w 142"/>
                  <a:gd name="T75" fmla="*/ 25 h 568"/>
                  <a:gd name="T76" fmla="*/ 96 w 142"/>
                  <a:gd name="T77" fmla="*/ 20 h 568"/>
                  <a:gd name="T78" fmla="*/ 91 w 142"/>
                  <a:gd name="T79" fmla="*/ 20 h 568"/>
                  <a:gd name="T80" fmla="*/ 86 w 142"/>
                  <a:gd name="T81" fmla="*/ 20 h 568"/>
                  <a:gd name="T82" fmla="*/ 81 w 142"/>
                  <a:gd name="T83" fmla="*/ 20 h 568"/>
                  <a:gd name="T84" fmla="*/ 76 w 142"/>
                  <a:gd name="T85" fmla="*/ 15 h 568"/>
                  <a:gd name="T86" fmla="*/ 71 w 142"/>
                  <a:gd name="T87" fmla="*/ 15 h 568"/>
                  <a:gd name="T88" fmla="*/ 71 w 142"/>
                  <a:gd name="T89" fmla="*/ 10 h 568"/>
                  <a:gd name="T90" fmla="*/ 66 w 142"/>
                  <a:gd name="T91" fmla="*/ 10 h 568"/>
                  <a:gd name="T92" fmla="*/ 66 w 142"/>
                  <a:gd name="T93" fmla="*/ 5 h 568"/>
                  <a:gd name="T94" fmla="*/ 66 w 142"/>
                  <a:gd name="T95" fmla="*/ 5 h 568"/>
                  <a:gd name="T96" fmla="*/ 60 w 142"/>
                  <a:gd name="T97" fmla="*/ 0 h 568"/>
                  <a:gd name="T98" fmla="*/ 60 w 142"/>
                  <a:gd name="T99"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568">
                    <a:moveTo>
                      <a:pt x="0" y="543"/>
                    </a:moveTo>
                    <a:lnTo>
                      <a:pt x="0" y="543"/>
                    </a:lnTo>
                    <a:lnTo>
                      <a:pt x="0" y="543"/>
                    </a:lnTo>
                    <a:lnTo>
                      <a:pt x="0" y="548"/>
                    </a:lnTo>
                    <a:lnTo>
                      <a:pt x="0" y="548"/>
                    </a:lnTo>
                    <a:lnTo>
                      <a:pt x="0" y="548"/>
                    </a:lnTo>
                    <a:lnTo>
                      <a:pt x="0" y="548"/>
                    </a:lnTo>
                    <a:lnTo>
                      <a:pt x="0" y="553"/>
                    </a:lnTo>
                    <a:lnTo>
                      <a:pt x="5" y="553"/>
                    </a:lnTo>
                    <a:lnTo>
                      <a:pt x="5" y="553"/>
                    </a:lnTo>
                    <a:lnTo>
                      <a:pt x="5" y="553"/>
                    </a:lnTo>
                    <a:lnTo>
                      <a:pt x="5" y="558"/>
                    </a:lnTo>
                    <a:lnTo>
                      <a:pt x="10" y="558"/>
                    </a:lnTo>
                    <a:lnTo>
                      <a:pt x="10" y="558"/>
                    </a:lnTo>
                    <a:lnTo>
                      <a:pt x="10" y="558"/>
                    </a:lnTo>
                    <a:lnTo>
                      <a:pt x="15" y="563"/>
                    </a:lnTo>
                    <a:lnTo>
                      <a:pt x="15" y="563"/>
                    </a:lnTo>
                    <a:lnTo>
                      <a:pt x="20" y="563"/>
                    </a:lnTo>
                    <a:lnTo>
                      <a:pt x="20" y="563"/>
                    </a:lnTo>
                    <a:lnTo>
                      <a:pt x="20" y="563"/>
                    </a:lnTo>
                    <a:lnTo>
                      <a:pt x="25" y="563"/>
                    </a:lnTo>
                    <a:lnTo>
                      <a:pt x="25" y="563"/>
                    </a:lnTo>
                    <a:lnTo>
                      <a:pt x="30" y="568"/>
                    </a:lnTo>
                    <a:lnTo>
                      <a:pt x="30" y="568"/>
                    </a:lnTo>
                    <a:lnTo>
                      <a:pt x="35" y="568"/>
                    </a:lnTo>
                    <a:lnTo>
                      <a:pt x="35" y="568"/>
                    </a:lnTo>
                    <a:lnTo>
                      <a:pt x="40" y="568"/>
                    </a:lnTo>
                    <a:lnTo>
                      <a:pt x="40" y="568"/>
                    </a:lnTo>
                    <a:lnTo>
                      <a:pt x="45" y="568"/>
                    </a:lnTo>
                    <a:lnTo>
                      <a:pt x="45" y="568"/>
                    </a:lnTo>
                    <a:lnTo>
                      <a:pt x="50" y="568"/>
                    </a:lnTo>
                    <a:lnTo>
                      <a:pt x="50" y="568"/>
                    </a:lnTo>
                    <a:lnTo>
                      <a:pt x="55" y="568"/>
                    </a:lnTo>
                    <a:lnTo>
                      <a:pt x="55" y="568"/>
                    </a:lnTo>
                    <a:lnTo>
                      <a:pt x="60" y="568"/>
                    </a:lnTo>
                    <a:lnTo>
                      <a:pt x="60" y="568"/>
                    </a:lnTo>
                    <a:lnTo>
                      <a:pt x="66" y="563"/>
                    </a:lnTo>
                    <a:lnTo>
                      <a:pt x="66" y="563"/>
                    </a:lnTo>
                    <a:lnTo>
                      <a:pt x="66" y="563"/>
                    </a:lnTo>
                    <a:lnTo>
                      <a:pt x="71" y="563"/>
                    </a:lnTo>
                    <a:lnTo>
                      <a:pt x="71" y="563"/>
                    </a:lnTo>
                    <a:lnTo>
                      <a:pt x="71" y="563"/>
                    </a:lnTo>
                    <a:lnTo>
                      <a:pt x="71" y="558"/>
                    </a:lnTo>
                    <a:lnTo>
                      <a:pt x="76" y="558"/>
                    </a:lnTo>
                    <a:lnTo>
                      <a:pt x="76" y="558"/>
                    </a:lnTo>
                    <a:lnTo>
                      <a:pt x="76" y="558"/>
                    </a:lnTo>
                    <a:lnTo>
                      <a:pt x="76" y="558"/>
                    </a:lnTo>
                    <a:lnTo>
                      <a:pt x="76" y="553"/>
                    </a:lnTo>
                    <a:lnTo>
                      <a:pt x="76" y="553"/>
                    </a:lnTo>
                    <a:lnTo>
                      <a:pt x="76" y="553"/>
                    </a:lnTo>
                    <a:lnTo>
                      <a:pt x="142" y="10"/>
                    </a:lnTo>
                    <a:lnTo>
                      <a:pt x="142" y="10"/>
                    </a:lnTo>
                    <a:lnTo>
                      <a:pt x="142" y="10"/>
                    </a:lnTo>
                    <a:lnTo>
                      <a:pt x="142" y="15"/>
                    </a:lnTo>
                    <a:lnTo>
                      <a:pt x="142" y="15"/>
                    </a:lnTo>
                    <a:lnTo>
                      <a:pt x="142" y="15"/>
                    </a:lnTo>
                    <a:lnTo>
                      <a:pt x="142" y="15"/>
                    </a:lnTo>
                    <a:lnTo>
                      <a:pt x="137" y="15"/>
                    </a:lnTo>
                    <a:lnTo>
                      <a:pt x="137" y="20"/>
                    </a:lnTo>
                    <a:lnTo>
                      <a:pt x="137" y="20"/>
                    </a:lnTo>
                    <a:lnTo>
                      <a:pt x="137" y="20"/>
                    </a:lnTo>
                    <a:lnTo>
                      <a:pt x="131" y="20"/>
                    </a:lnTo>
                    <a:lnTo>
                      <a:pt x="131" y="20"/>
                    </a:lnTo>
                    <a:lnTo>
                      <a:pt x="126" y="20"/>
                    </a:lnTo>
                    <a:lnTo>
                      <a:pt x="126" y="20"/>
                    </a:lnTo>
                    <a:lnTo>
                      <a:pt x="126" y="20"/>
                    </a:lnTo>
                    <a:lnTo>
                      <a:pt x="121" y="25"/>
                    </a:lnTo>
                    <a:lnTo>
                      <a:pt x="121" y="25"/>
                    </a:lnTo>
                    <a:lnTo>
                      <a:pt x="116" y="25"/>
                    </a:lnTo>
                    <a:lnTo>
                      <a:pt x="116" y="25"/>
                    </a:lnTo>
                    <a:lnTo>
                      <a:pt x="111" y="25"/>
                    </a:lnTo>
                    <a:lnTo>
                      <a:pt x="111" y="25"/>
                    </a:lnTo>
                    <a:lnTo>
                      <a:pt x="106" y="25"/>
                    </a:lnTo>
                    <a:lnTo>
                      <a:pt x="106" y="25"/>
                    </a:lnTo>
                    <a:lnTo>
                      <a:pt x="101" y="25"/>
                    </a:lnTo>
                    <a:lnTo>
                      <a:pt x="101" y="25"/>
                    </a:lnTo>
                    <a:lnTo>
                      <a:pt x="96" y="25"/>
                    </a:lnTo>
                    <a:lnTo>
                      <a:pt x="96" y="20"/>
                    </a:lnTo>
                    <a:lnTo>
                      <a:pt x="91" y="20"/>
                    </a:lnTo>
                    <a:lnTo>
                      <a:pt x="91" y="20"/>
                    </a:lnTo>
                    <a:lnTo>
                      <a:pt x="86" y="20"/>
                    </a:lnTo>
                    <a:lnTo>
                      <a:pt x="86" y="20"/>
                    </a:lnTo>
                    <a:lnTo>
                      <a:pt x="81" y="20"/>
                    </a:lnTo>
                    <a:lnTo>
                      <a:pt x="81" y="20"/>
                    </a:lnTo>
                    <a:lnTo>
                      <a:pt x="81" y="15"/>
                    </a:lnTo>
                    <a:lnTo>
                      <a:pt x="76" y="15"/>
                    </a:lnTo>
                    <a:lnTo>
                      <a:pt x="76" y="15"/>
                    </a:lnTo>
                    <a:lnTo>
                      <a:pt x="71" y="15"/>
                    </a:lnTo>
                    <a:lnTo>
                      <a:pt x="71" y="15"/>
                    </a:lnTo>
                    <a:lnTo>
                      <a:pt x="71" y="10"/>
                    </a:lnTo>
                    <a:lnTo>
                      <a:pt x="71" y="10"/>
                    </a:lnTo>
                    <a:lnTo>
                      <a:pt x="66" y="10"/>
                    </a:lnTo>
                    <a:lnTo>
                      <a:pt x="66" y="10"/>
                    </a:lnTo>
                    <a:lnTo>
                      <a:pt x="66" y="5"/>
                    </a:lnTo>
                    <a:lnTo>
                      <a:pt x="66" y="5"/>
                    </a:lnTo>
                    <a:lnTo>
                      <a:pt x="66" y="5"/>
                    </a:lnTo>
                    <a:lnTo>
                      <a:pt x="66" y="5"/>
                    </a:lnTo>
                    <a:lnTo>
                      <a:pt x="60" y="0"/>
                    </a:lnTo>
                    <a:lnTo>
                      <a:pt x="60" y="0"/>
                    </a:lnTo>
                    <a:lnTo>
                      <a:pt x="60" y="0"/>
                    </a:lnTo>
                    <a:lnTo>
                      <a:pt x="0" y="54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86" name="Freeform 820">
                <a:extLst>
                  <a:ext uri="{FF2B5EF4-FFF2-40B4-BE49-F238E27FC236}">
                    <a16:creationId xmlns:a16="http://schemas.microsoft.com/office/drawing/2014/main" id="{D2BFB95E-87F2-8AA1-6BE1-534ECE9DCF0B}"/>
                  </a:ext>
                </a:extLst>
              </p:cNvPr>
              <p:cNvSpPr>
                <a:spLocks/>
              </p:cNvSpPr>
              <p:nvPr/>
            </p:nvSpPr>
            <p:spPr bwMode="auto">
              <a:xfrm>
                <a:off x="2851" y="2471"/>
                <a:ext cx="102" cy="325"/>
              </a:xfrm>
              <a:custGeom>
                <a:avLst/>
                <a:gdLst>
                  <a:gd name="T0" fmla="*/ 77 w 102"/>
                  <a:gd name="T1" fmla="*/ 21 h 325"/>
                  <a:gd name="T2" fmla="*/ 77 w 102"/>
                  <a:gd name="T3" fmla="*/ 16 h 325"/>
                  <a:gd name="T4" fmla="*/ 77 w 102"/>
                  <a:gd name="T5" fmla="*/ 16 h 325"/>
                  <a:gd name="T6" fmla="*/ 72 w 102"/>
                  <a:gd name="T7" fmla="*/ 11 h 325"/>
                  <a:gd name="T8" fmla="*/ 72 w 102"/>
                  <a:gd name="T9" fmla="*/ 11 h 325"/>
                  <a:gd name="T10" fmla="*/ 66 w 102"/>
                  <a:gd name="T11" fmla="*/ 5 h 325"/>
                  <a:gd name="T12" fmla="*/ 66 w 102"/>
                  <a:gd name="T13" fmla="*/ 5 h 325"/>
                  <a:gd name="T14" fmla="*/ 61 w 102"/>
                  <a:gd name="T15" fmla="*/ 5 h 325"/>
                  <a:gd name="T16" fmla="*/ 56 w 102"/>
                  <a:gd name="T17" fmla="*/ 5 h 325"/>
                  <a:gd name="T18" fmla="*/ 51 w 102"/>
                  <a:gd name="T19" fmla="*/ 0 h 325"/>
                  <a:gd name="T20" fmla="*/ 46 w 102"/>
                  <a:gd name="T21" fmla="*/ 0 h 325"/>
                  <a:gd name="T22" fmla="*/ 41 w 102"/>
                  <a:gd name="T23" fmla="*/ 0 h 325"/>
                  <a:gd name="T24" fmla="*/ 36 w 102"/>
                  <a:gd name="T25" fmla="*/ 0 h 325"/>
                  <a:gd name="T26" fmla="*/ 31 w 102"/>
                  <a:gd name="T27" fmla="*/ 0 h 325"/>
                  <a:gd name="T28" fmla="*/ 26 w 102"/>
                  <a:gd name="T29" fmla="*/ 5 h 325"/>
                  <a:gd name="T30" fmla="*/ 21 w 102"/>
                  <a:gd name="T31" fmla="*/ 5 h 325"/>
                  <a:gd name="T32" fmla="*/ 16 w 102"/>
                  <a:gd name="T33" fmla="*/ 5 h 325"/>
                  <a:gd name="T34" fmla="*/ 11 w 102"/>
                  <a:gd name="T35" fmla="*/ 11 h 325"/>
                  <a:gd name="T36" fmla="*/ 11 w 102"/>
                  <a:gd name="T37" fmla="*/ 11 h 325"/>
                  <a:gd name="T38" fmla="*/ 6 w 102"/>
                  <a:gd name="T39" fmla="*/ 16 h 325"/>
                  <a:gd name="T40" fmla="*/ 6 w 102"/>
                  <a:gd name="T41" fmla="*/ 16 h 325"/>
                  <a:gd name="T42" fmla="*/ 0 w 102"/>
                  <a:gd name="T43" fmla="*/ 21 h 325"/>
                  <a:gd name="T44" fmla="*/ 0 w 102"/>
                  <a:gd name="T45" fmla="*/ 21 h 325"/>
                  <a:gd name="T46" fmla="*/ 0 w 102"/>
                  <a:gd name="T47" fmla="*/ 26 h 325"/>
                  <a:gd name="T48" fmla="*/ 0 w 102"/>
                  <a:gd name="T49" fmla="*/ 26 h 325"/>
                  <a:gd name="T50" fmla="*/ 21 w 102"/>
                  <a:gd name="T51" fmla="*/ 325 h 325"/>
                  <a:gd name="T52" fmla="*/ 21 w 102"/>
                  <a:gd name="T53" fmla="*/ 325 h 325"/>
                  <a:gd name="T54" fmla="*/ 21 w 102"/>
                  <a:gd name="T55" fmla="*/ 320 h 325"/>
                  <a:gd name="T56" fmla="*/ 21 w 102"/>
                  <a:gd name="T57" fmla="*/ 315 h 325"/>
                  <a:gd name="T58" fmla="*/ 26 w 102"/>
                  <a:gd name="T59" fmla="*/ 315 h 325"/>
                  <a:gd name="T60" fmla="*/ 26 w 102"/>
                  <a:gd name="T61" fmla="*/ 310 h 325"/>
                  <a:gd name="T62" fmla="*/ 31 w 102"/>
                  <a:gd name="T63" fmla="*/ 310 h 325"/>
                  <a:gd name="T64" fmla="*/ 36 w 102"/>
                  <a:gd name="T65" fmla="*/ 310 h 325"/>
                  <a:gd name="T66" fmla="*/ 41 w 102"/>
                  <a:gd name="T67" fmla="*/ 305 h 325"/>
                  <a:gd name="T68" fmla="*/ 46 w 102"/>
                  <a:gd name="T69" fmla="*/ 305 h 325"/>
                  <a:gd name="T70" fmla="*/ 51 w 102"/>
                  <a:gd name="T71" fmla="*/ 305 h 325"/>
                  <a:gd name="T72" fmla="*/ 56 w 102"/>
                  <a:gd name="T73" fmla="*/ 305 h 325"/>
                  <a:gd name="T74" fmla="*/ 61 w 102"/>
                  <a:gd name="T75" fmla="*/ 300 h 325"/>
                  <a:gd name="T76" fmla="*/ 66 w 102"/>
                  <a:gd name="T77" fmla="*/ 300 h 325"/>
                  <a:gd name="T78" fmla="*/ 72 w 102"/>
                  <a:gd name="T79" fmla="*/ 300 h 325"/>
                  <a:gd name="T80" fmla="*/ 77 w 102"/>
                  <a:gd name="T81" fmla="*/ 305 h 325"/>
                  <a:gd name="T82" fmla="*/ 82 w 102"/>
                  <a:gd name="T83" fmla="*/ 305 h 325"/>
                  <a:gd name="T84" fmla="*/ 82 w 102"/>
                  <a:gd name="T85" fmla="*/ 305 h 325"/>
                  <a:gd name="T86" fmla="*/ 87 w 102"/>
                  <a:gd name="T87" fmla="*/ 305 h 325"/>
                  <a:gd name="T88" fmla="*/ 92 w 102"/>
                  <a:gd name="T89" fmla="*/ 310 h 325"/>
                  <a:gd name="T90" fmla="*/ 92 w 102"/>
                  <a:gd name="T91" fmla="*/ 310 h 325"/>
                  <a:gd name="T92" fmla="*/ 97 w 102"/>
                  <a:gd name="T93" fmla="*/ 315 h 325"/>
                  <a:gd name="T94" fmla="*/ 97 w 102"/>
                  <a:gd name="T95" fmla="*/ 315 h 325"/>
                  <a:gd name="T96" fmla="*/ 102 w 102"/>
                  <a:gd name="T97" fmla="*/ 320 h 325"/>
                  <a:gd name="T98" fmla="*/ 102 w 102"/>
                  <a:gd name="T99" fmla="*/ 32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325">
                    <a:moveTo>
                      <a:pt x="77" y="21"/>
                    </a:moveTo>
                    <a:lnTo>
                      <a:pt x="77" y="21"/>
                    </a:lnTo>
                    <a:lnTo>
                      <a:pt x="77" y="21"/>
                    </a:lnTo>
                    <a:lnTo>
                      <a:pt x="77" y="16"/>
                    </a:lnTo>
                    <a:lnTo>
                      <a:pt x="77" y="16"/>
                    </a:lnTo>
                    <a:lnTo>
                      <a:pt x="77" y="16"/>
                    </a:lnTo>
                    <a:lnTo>
                      <a:pt x="77" y="16"/>
                    </a:lnTo>
                    <a:lnTo>
                      <a:pt x="72" y="11"/>
                    </a:lnTo>
                    <a:lnTo>
                      <a:pt x="72" y="11"/>
                    </a:lnTo>
                    <a:lnTo>
                      <a:pt x="72" y="11"/>
                    </a:lnTo>
                    <a:lnTo>
                      <a:pt x="72" y="11"/>
                    </a:lnTo>
                    <a:lnTo>
                      <a:pt x="66" y="5"/>
                    </a:lnTo>
                    <a:lnTo>
                      <a:pt x="66" y="5"/>
                    </a:lnTo>
                    <a:lnTo>
                      <a:pt x="66" y="5"/>
                    </a:lnTo>
                    <a:lnTo>
                      <a:pt x="61" y="5"/>
                    </a:lnTo>
                    <a:lnTo>
                      <a:pt x="61" y="5"/>
                    </a:lnTo>
                    <a:lnTo>
                      <a:pt x="56" y="5"/>
                    </a:lnTo>
                    <a:lnTo>
                      <a:pt x="56" y="5"/>
                    </a:lnTo>
                    <a:lnTo>
                      <a:pt x="51" y="0"/>
                    </a:lnTo>
                    <a:lnTo>
                      <a:pt x="51" y="0"/>
                    </a:lnTo>
                    <a:lnTo>
                      <a:pt x="46" y="0"/>
                    </a:lnTo>
                    <a:lnTo>
                      <a:pt x="46" y="0"/>
                    </a:lnTo>
                    <a:lnTo>
                      <a:pt x="41" y="0"/>
                    </a:lnTo>
                    <a:lnTo>
                      <a:pt x="41" y="0"/>
                    </a:lnTo>
                    <a:lnTo>
                      <a:pt x="36" y="0"/>
                    </a:lnTo>
                    <a:lnTo>
                      <a:pt x="36" y="0"/>
                    </a:lnTo>
                    <a:lnTo>
                      <a:pt x="31" y="0"/>
                    </a:lnTo>
                    <a:lnTo>
                      <a:pt x="31" y="0"/>
                    </a:lnTo>
                    <a:lnTo>
                      <a:pt x="26" y="5"/>
                    </a:lnTo>
                    <a:lnTo>
                      <a:pt x="26" y="5"/>
                    </a:lnTo>
                    <a:lnTo>
                      <a:pt x="26" y="5"/>
                    </a:lnTo>
                    <a:lnTo>
                      <a:pt x="21" y="5"/>
                    </a:lnTo>
                    <a:lnTo>
                      <a:pt x="21" y="5"/>
                    </a:lnTo>
                    <a:lnTo>
                      <a:pt x="16" y="5"/>
                    </a:lnTo>
                    <a:lnTo>
                      <a:pt x="16" y="5"/>
                    </a:lnTo>
                    <a:lnTo>
                      <a:pt x="11" y="11"/>
                    </a:lnTo>
                    <a:lnTo>
                      <a:pt x="11" y="11"/>
                    </a:lnTo>
                    <a:lnTo>
                      <a:pt x="11" y="11"/>
                    </a:lnTo>
                    <a:lnTo>
                      <a:pt x="6" y="11"/>
                    </a:lnTo>
                    <a:lnTo>
                      <a:pt x="6" y="16"/>
                    </a:lnTo>
                    <a:lnTo>
                      <a:pt x="6" y="16"/>
                    </a:lnTo>
                    <a:lnTo>
                      <a:pt x="6" y="16"/>
                    </a:lnTo>
                    <a:lnTo>
                      <a:pt x="0" y="16"/>
                    </a:lnTo>
                    <a:lnTo>
                      <a:pt x="0" y="21"/>
                    </a:lnTo>
                    <a:lnTo>
                      <a:pt x="0" y="21"/>
                    </a:lnTo>
                    <a:lnTo>
                      <a:pt x="0" y="21"/>
                    </a:lnTo>
                    <a:lnTo>
                      <a:pt x="0" y="21"/>
                    </a:lnTo>
                    <a:lnTo>
                      <a:pt x="0" y="26"/>
                    </a:lnTo>
                    <a:lnTo>
                      <a:pt x="0" y="26"/>
                    </a:lnTo>
                    <a:lnTo>
                      <a:pt x="0" y="26"/>
                    </a:lnTo>
                    <a:lnTo>
                      <a:pt x="21" y="325"/>
                    </a:lnTo>
                    <a:lnTo>
                      <a:pt x="21" y="325"/>
                    </a:lnTo>
                    <a:lnTo>
                      <a:pt x="21" y="325"/>
                    </a:lnTo>
                    <a:lnTo>
                      <a:pt x="21" y="325"/>
                    </a:lnTo>
                    <a:lnTo>
                      <a:pt x="21" y="320"/>
                    </a:lnTo>
                    <a:lnTo>
                      <a:pt x="21" y="320"/>
                    </a:lnTo>
                    <a:lnTo>
                      <a:pt x="21" y="320"/>
                    </a:lnTo>
                    <a:lnTo>
                      <a:pt x="21" y="315"/>
                    </a:lnTo>
                    <a:lnTo>
                      <a:pt x="26" y="315"/>
                    </a:lnTo>
                    <a:lnTo>
                      <a:pt x="26" y="315"/>
                    </a:lnTo>
                    <a:lnTo>
                      <a:pt x="26" y="315"/>
                    </a:lnTo>
                    <a:lnTo>
                      <a:pt x="26" y="310"/>
                    </a:lnTo>
                    <a:lnTo>
                      <a:pt x="31" y="310"/>
                    </a:lnTo>
                    <a:lnTo>
                      <a:pt x="31" y="310"/>
                    </a:lnTo>
                    <a:lnTo>
                      <a:pt x="31" y="310"/>
                    </a:lnTo>
                    <a:lnTo>
                      <a:pt x="36" y="310"/>
                    </a:lnTo>
                    <a:lnTo>
                      <a:pt x="36" y="305"/>
                    </a:lnTo>
                    <a:lnTo>
                      <a:pt x="41" y="305"/>
                    </a:lnTo>
                    <a:lnTo>
                      <a:pt x="41" y="305"/>
                    </a:lnTo>
                    <a:lnTo>
                      <a:pt x="46" y="305"/>
                    </a:lnTo>
                    <a:lnTo>
                      <a:pt x="46" y="305"/>
                    </a:lnTo>
                    <a:lnTo>
                      <a:pt x="51" y="305"/>
                    </a:lnTo>
                    <a:lnTo>
                      <a:pt x="51" y="305"/>
                    </a:lnTo>
                    <a:lnTo>
                      <a:pt x="56" y="305"/>
                    </a:lnTo>
                    <a:lnTo>
                      <a:pt x="56" y="300"/>
                    </a:lnTo>
                    <a:lnTo>
                      <a:pt x="61" y="300"/>
                    </a:lnTo>
                    <a:lnTo>
                      <a:pt x="61" y="300"/>
                    </a:lnTo>
                    <a:lnTo>
                      <a:pt x="66" y="300"/>
                    </a:lnTo>
                    <a:lnTo>
                      <a:pt x="66" y="300"/>
                    </a:lnTo>
                    <a:lnTo>
                      <a:pt x="72" y="300"/>
                    </a:lnTo>
                    <a:lnTo>
                      <a:pt x="72" y="305"/>
                    </a:lnTo>
                    <a:lnTo>
                      <a:pt x="77" y="305"/>
                    </a:lnTo>
                    <a:lnTo>
                      <a:pt x="77" y="305"/>
                    </a:lnTo>
                    <a:lnTo>
                      <a:pt x="82" y="305"/>
                    </a:lnTo>
                    <a:lnTo>
                      <a:pt x="82" y="305"/>
                    </a:lnTo>
                    <a:lnTo>
                      <a:pt x="82" y="305"/>
                    </a:lnTo>
                    <a:lnTo>
                      <a:pt x="87" y="305"/>
                    </a:lnTo>
                    <a:lnTo>
                      <a:pt x="87" y="305"/>
                    </a:lnTo>
                    <a:lnTo>
                      <a:pt x="92" y="310"/>
                    </a:lnTo>
                    <a:lnTo>
                      <a:pt x="92" y="310"/>
                    </a:lnTo>
                    <a:lnTo>
                      <a:pt x="92" y="310"/>
                    </a:lnTo>
                    <a:lnTo>
                      <a:pt x="92" y="310"/>
                    </a:lnTo>
                    <a:lnTo>
                      <a:pt x="97" y="310"/>
                    </a:lnTo>
                    <a:lnTo>
                      <a:pt x="97" y="315"/>
                    </a:lnTo>
                    <a:lnTo>
                      <a:pt x="97" y="315"/>
                    </a:lnTo>
                    <a:lnTo>
                      <a:pt x="97" y="315"/>
                    </a:lnTo>
                    <a:lnTo>
                      <a:pt x="97" y="315"/>
                    </a:lnTo>
                    <a:lnTo>
                      <a:pt x="102" y="320"/>
                    </a:lnTo>
                    <a:lnTo>
                      <a:pt x="102" y="320"/>
                    </a:lnTo>
                    <a:lnTo>
                      <a:pt x="102" y="320"/>
                    </a:lnTo>
                    <a:lnTo>
                      <a:pt x="77" y="2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87" name="Oval 186">
                <a:extLst>
                  <a:ext uri="{FF2B5EF4-FFF2-40B4-BE49-F238E27FC236}">
                    <a16:creationId xmlns:a16="http://schemas.microsoft.com/office/drawing/2014/main" id="{666A4E35-3F92-7DEF-B0EC-24791CAC5E5E}"/>
                  </a:ext>
                </a:extLst>
              </p:cNvPr>
              <p:cNvSpPr>
                <a:spLocks noChangeArrowheads="1"/>
              </p:cNvSpPr>
              <p:nvPr/>
            </p:nvSpPr>
            <p:spPr bwMode="auto">
              <a:xfrm>
                <a:off x="4287" y="2832"/>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88" name="Freeform 822">
                <a:extLst>
                  <a:ext uri="{FF2B5EF4-FFF2-40B4-BE49-F238E27FC236}">
                    <a16:creationId xmlns:a16="http://schemas.microsoft.com/office/drawing/2014/main" id="{D3CC79A3-FE81-9940-6812-8FC4A15376C4}"/>
                  </a:ext>
                </a:extLst>
              </p:cNvPr>
              <p:cNvSpPr>
                <a:spLocks/>
              </p:cNvSpPr>
              <p:nvPr/>
            </p:nvSpPr>
            <p:spPr bwMode="auto">
              <a:xfrm>
                <a:off x="4414" y="2583"/>
                <a:ext cx="147" cy="315"/>
              </a:xfrm>
              <a:custGeom>
                <a:avLst/>
                <a:gdLst>
                  <a:gd name="T0" fmla="*/ 0 w 147"/>
                  <a:gd name="T1" fmla="*/ 279 h 315"/>
                  <a:gd name="T2" fmla="*/ 0 w 147"/>
                  <a:gd name="T3" fmla="*/ 284 h 315"/>
                  <a:gd name="T4" fmla="*/ 5 w 147"/>
                  <a:gd name="T5" fmla="*/ 284 h 315"/>
                  <a:gd name="T6" fmla="*/ 5 w 147"/>
                  <a:gd name="T7" fmla="*/ 289 h 315"/>
                  <a:gd name="T8" fmla="*/ 5 w 147"/>
                  <a:gd name="T9" fmla="*/ 294 h 315"/>
                  <a:gd name="T10" fmla="*/ 10 w 147"/>
                  <a:gd name="T11" fmla="*/ 294 h 315"/>
                  <a:gd name="T12" fmla="*/ 10 w 147"/>
                  <a:gd name="T13" fmla="*/ 299 h 315"/>
                  <a:gd name="T14" fmla="*/ 15 w 147"/>
                  <a:gd name="T15" fmla="*/ 299 h 315"/>
                  <a:gd name="T16" fmla="*/ 21 w 147"/>
                  <a:gd name="T17" fmla="*/ 304 h 315"/>
                  <a:gd name="T18" fmla="*/ 21 w 147"/>
                  <a:gd name="T19" fmla="*/ 304 h 315"/>
                  <a:gd name="T20" fmla="*/ 26 w 147"/>
                  <a:gd name="T21" fmla="*/ 310 h 315"/>
                  <a:gd name="T22" fmla="*/ 31 w 147"/>
                  <a:gd name="T23" fmla="*/ 310 h 315"/>
                  <a:gd name="T24" fmla="*/ 36 w 147"/>
                  <a:gd name="T25" fmla="*/ 310 h 315"/>
                  <a:gd name="T26" fmla="*/ 41 w 147"/>
                  <a:gd name="T27" fmla="*/ 315 h 315"/>
                  <a:gd name="T28" fmla="*/ 46 w 147"/>
                  <a:gd name="T29" fmla="*/ 315 h 315"/>
                  <a:gd name="T30" fmla="*/ 51 w 147"/>
                  <a:gd name="T31" fmla="*/ 315 h 315"/>
                  <a:gd name="T32" fmla="*/ 56 w 147"/>
                  <a:gd name="T33" fmla="*/ 315 h 315"/>
                  <a:gd name="T34" fmla="*/ 61 w 147"/>
                  <a:gd name="T35" fmla="*/ 315 h 315"/>
                  <a:gd name="T36" fmla="*/ 66 w 147"/>
                  <a:gd name="T37" fmla="*/ 310 h 315"/>
                  <a:gd name="T38" fmla="*/ 71 w 147"/>
                  <a:gd name="T39" fmla="*/ 310 h 315"/>
                  <a:gd name="T40" fmla="*/ 71 w 147"/>
                  <a:gd name="T41" fmla="*/ 310 h 315"/>
                  <a:gd name="T42" fmla="*/ 76 w 147"/>
                  <a:gd name="T43" fmla="*/ 304 h 315"/>
                  <a:gd name="T44" fmla="*/ 76 w 147"/>
                  <a:gd name="T45" fmla="*/ 304 h 315"/>
                  <a:gd name="T46" fmla="*/ 81 w 147"/>
                  <a:gd name="T47" fmla="*/ 299 h 315"/>
                  <a:gd name="T48" fmla="*/ 81 w 147"/>
                  <a:gd name="T49" fmla="*/ 299 h 315"/>
                  <a:gd name="T50" fmla="*/ 147 w 147"/>
                  <a:gd name="T51" fmla="*/ 25 h 315"/>
                  <a:gd name="T52" fmla="*/ 147 w 147"/>
                  <a:gd name="T53" fmla="*/ 25 h 315"/>
                  <a:gd name="T54" fmla="*/ 147 w 147"/>
                  <a:gd name="T55" fmla="*/ 30 h 315"/>
                  <a:gd name="T56" fmla="*/ 142 w 147"/>
                  <a:gd name="T57" fmla="*/ 30 h 315"/>
                  <a:gd name="T58" fmla="*/ 137 w 147"/>
                  <a:gd name="T59" fmla="*/ 30 h 315"/>
                  <a:gd name="T60" fmla="*/ 137 w 147"/>
                  <a:gd name="T61" fmla="*/ 36 h 315"/>
                  <a:gd name="T62" fmla="*/ 132 w 147"/>
                  <a:gd name="T63" fmla="*/ 36 h 315"/>
                  <a:gd name="T64" fmla="*/ 127 w 147"/>
                  <a:gd name="T65" fmla="*/ 36 h 315"/>
                  <a:gd name="T66" fmla="*/ 122 w 147"/>
                  <a:gd name="T67" fmla="*/ 36 h 315"/>
                  <a:gd name="T68" fmla="*/ 117 w 147"/>
                  <a:gd name="T69" fmla="*/ 36 h 315"/>
                  <a:gd name="T70" fmla="*/ 112 w 147"/>
                  <a:gd name="T71" fmla="*/ 36 h 315"/>
                  <a:gd name="T72" fmla="*/ 107 w 147"/>
                  <a:gd name="T73" fmla="*/ 36 h 315"/>
                  <a:gd name="T74" fmla="*/ 102 w 147"/>
                  <a:gd name="T75" fmla="*/ 36 h 315"/>
                  <a:gd name="T76" fmla="*/ 97 w 147"/>
                  <a:gd name="T77" fmla="*/ 30 h 315"/>
                  <a:gd name="T78" fmla="*/ 92 w 147"/>
                  <a:gd name="T79" fmla="*/ 30 h 315"/>
                  <a:gd name="T80" fmla="*/ 86 w 147"/>
                  <a:gd name="T81" fmla="*/ 30 h 315"/>
                  <a:gd name="T82" fmla="*/ 86 w 147"/>
                  <a:gd name="T83" fmla="*/ 25 h 315"/>
                  <a:gd name="T84" fmla="*/ 81 w 147"/>
                  <a:gd name="T85" fmla="*/ 25 h 315"/>
                  <a:gd name="T86" fmla="*/ 76 w 147"/>
                  <a:gd name="T87" fmla="*/ 20 h 315"/>
                  <a:gd name="T88" fmla="*/ 76 w 147"/>
                  <a:gd name="T89" fmla="*/ 15 h 315"/>
                  <a:gd name="T90" fmla="*/ 71 w 147"/>
                  <a:gd name="T91" fmla="*/ 15 h 315"/>
                  <a:gd name="T92" fmla="*/ 71 w 147"/>
                  <a:gd name="T93" fmla="*/ 10 h 315"/>
                  <a:gd name="T94" fmla="*/ 71 w 147"/>
                  <a:gd name="T95" fmla="*/ 10 h 315"/>
                  <a:gd name="T96" fmla="*/ 71 w 147"/>
                  <a:gd name="T97" fmla="*/ 5 h 315"/>
                  <a:gd name="T98" fmla="*/ 71 w 147"/>
                  <a:gd name="T9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315">
                    <a:moveTo>
                      <a:pt x="0" y="279"/>
                    </a:moveTo>
                    <a:lnTo>
                      <a:pt x="0" y="279"/>
                    </a:lnTo>
                    <a:lnTo>
                      <a:pt x="0" y="284"/>
                    </a:lnTo>
                    <a:lnTo>
                      <a:pt x="0" y="284"/>
                    </a:lnTo>
                    <a:lnTo>
                      <a:pt x="0" y="284"/>
                    </a:lnTo>
                    <a:lnTo>
                      <a:pt x="5" y="284"/>
                    </a:lnTo>
                    <a:lnTo>
                      <a:pt x="5" y="289"/>
                    </a:lnTo>
                    <a:lnTo>
                      <a:pt x="5" y="289"/>
                    </a:lnTo>
                    <a:lnTo>
                      <a:pt x="5" y="289"/>
                    </a:lnTo>
                    <a:lnTo>
                      <a:pt x="5" y="294"/>
                    </a:lnTo>
                    <a:lnTo>
                      <a:pt x="5" y="294"/>
                    </a:lnTo>
                    <a:lnTo>
                      <a:pt x="10" y="294"/>
                    </a:lnTo>
                    <a:lnTo>
                      <a:pt x="10" y="299"/>
                    </a:lnTo>
                    <a:lnTo>
                      <a:pt x="10" y="299"/>
                    </a:lnTo>
                    <a:lnTo>
                      <a:pt x="15" y="299"/>
                    </a:lnTo>
                    <a:lnTo>
                      <a:pt x="15" y="299"/>
                    </a:lnTo>
                    <a:lnTo>
                      <a:pt x="15" y="304"/>
                    </a:lnTo>
                    <a:lnTo>
                      <a:pt x="21" y="304"/>
                    </a:lnTo>
                    <a:lnTo>
                      <a:pt x="21" y="304"/>
                    </a:lnTo>
                    <a:lnTo>
                      <a:pt x="21" y="304"/>
                    </a:lnTo>
                    <a:lnTo>
                      <a:pt x="26" y="310"/>
                    </a:lnTo>
                    <a:lnTo>
                      <a:pt x="26" y="310"/>
                    </a:lnTo>
                    <a:lnTo>
                      <a:pt x="31" y="310"/>
                    </a:lnTo>
                    <a:lnTo>
                      <a:pt x="31" y="310"/>
                    </a:lnTo>
                    <a:lnTo>
                      <a:pt x="36" y="310"/>
                    </a:lnTo>
                    <a:lnTo>
                      <a:pt x="36" y="310"/>
                    </a:lnTo>
                    <a:lnTo>
                      <a:pt x="41" y="310"/>
                    </a:lnTo>
                    <a:lnTo>
                      <a:pt x="41" y="315"/>
                    </a:lnTo>
                    <a:lnTo>
                      <a:pt x="46" y="315"/>
                    </a:lnTo>
                    <a:lnTo>
                      <a:pt x="46" y="315"/>
                    </a:lnTo>
                    <a:lnTo>
                      <a:pt x="51" y="315"/>
                    </a:lnTo>
                    <a:lnTo>
                      <a:pt x="51" y="315"/>
                    </a:lnTo>
                    <a:lnTo>
                      <a:pt x="56" y="315"/>
                    </a:lnTo>
                    <a:lnTo>
                      <a:pt x="56" y="315"/>
                    </a:lnTo>
                    <a:lnTo>
                      <a:pt x="61" y="315"/>
                    </a:lnTo>
                    <a:lnTo>
                      <a:pt x="61" y="315"/>
                    </a:lnTo>
                    <a:lnTo>
                      <a:pt x="66" y="310"/>
                    </a:lnTo>
                    <a:lnTo>
                      <a:pt x="66" y="310"/>
                    </a:lnTo>
                    <a:lnTo>
                      <a:pt x="66" y="310"/>
                    </a:lnTo>
                    <a:lnTo>
                      <a:pt x="71" y="310"/>
                    </a:lnTo>
                    <a:lnTo>
                      <a:pt x="71" y="310"/>
                    </a:lnTo>
                    <a:lnTo>
                      <a:pt x="71" y="310"/>
                    </a:lnTo>
                    <a:lnTo>
                      <a:pt x="76" y="310"/>
                    </a:lnTo>
                    <a:lnTo>
                      <a:pt x="76" y="304"/>
                    </a:lnTo>
                    <a:lnTo>
                      <a:pt x="76" y="304"/>
                    </a:lnTo>
                    <a:lnTo>
                      <a:pt x="76" y="304"/>
                    </a:lnTo>
                    <a:lnTo>
                      <a:pt x="81" y="304"/>
                    </a:lnTo>
                    <a:lnTo>
                      <a:pt x="81" y="299"/>
                    </a:lnTo>
                    <a:lnTo>
                      <a:pt x="81" y="299"/>
                    </a:lnTo>
                    <a:lnTo>
                      <a:pt x="81" y="299"/>
                    </a:lnTo>
                    <a:lnTo>
                      <a:pt x="147" y="20"/>
                    </a:lnTo>
                    <a:lnTo>
                      <a:pt x="147" y="25"/>
                    </a:lnTo>
                    <a:lnTo>
                      <a:pt x="147" y="25"/>
                    </a:lnTo>
                    <a:lnTo>
                      <a:pt x="147" y="25"/>
                    </a:lnTo>
                    <a:lnTo>
                      <a:pt x="147" y="25"/>
                    </a:lnTo>
                    <a:lnTo>
                      <a:pt x="147" y="30"/>
                    </a:lnTo>
                    <a:lnTo>
                      <a:pt x="142" y="30"/>
                    </a:lnTo>
                    <a:lnTo>
                      <a:pt x="142" y="30"/>
                    </a:lnTo>
                    <a:lnTo>
                      <a:pt x="142" y="30"/>
                    </a:lnTo>
                    <a:lnTo>
                      <a:pt x="137" y="30"/>
                    </a:lnTo>
                    <a:lnTo>
                      <a:pt x="137" y="36"/>
                    </a:lnTo>
                    <a:lnTo>
                      <a:pt x="137" y="36"/>
                    </a:lnTo>
                    <a:lnTo>
                      <a:pt x="132" y="36"/>
                    </a:lnTo>
                    <a:lnTo>
                      <a:pt x="132" y="36"/>
                    </a:lnTo>
                    <a:lnTo>
                      <a:pt x="132" y="36"/>
                    </a:lnTo>
                    <a:lnTo>
                      <a:pt x="127" y="36"/>
                    </a:lnTo>
                    <a:lnTo>
                      <a:pt x="127" y="36"/>
                    </a:lnTo>
                    <a:lnTo>
                      <a:pt x="122" y="36"/>
                    </a:lnTo>
                    <a:lnTo>
                      <a:pt x="122" y="36"/>
                    </a:lnTo>
                    <a:lnTo>
                      <a:pt x="117" y="36"/>
                    </a:lnTo>
                    <a:lnTo>
                      <a:pt x="117" y="36"/>
                    </a:lnTo>
                    <a:lnTo>
                      <a:pt x="112" y="36"/>
                    </a:lnTo>
                    <a:lnTo>
                      <a:pt x="112" y="36"/>
                    </a:lnTo>
                    <a:lnTo>
                      <a:pt x="107" y="36"/>
                    </a:lnTo>
                    <a:lnTo>
                      <a:pt x="107" y="36"/>
                    </a:lnTo>
                    <a:lnTo>
                      <a:pt x="102" y="36"/>
                    </a:lnTo>
                    <a:lnTo>
                      <a:pt x="102" y="36"/>
                    </a:lnTo>
                    <a:lnTo>
                      <a:pt x="97" y="30"/>
                    </a:lnTo>
                    <a:lnTo>
                      <a:pt x="97" y="30"/>
                    </a:lnTo>
                    <a:lnTo>
                      <a:pt x="92" y="30"/>
                    </a:lnTo>
                    <a:lnTo>
                      <a:pt x="92" y="30"/>
                    </a:lnTo>
                    <a:lnTo>
                      <a:pt x="86" y="30"/>
                    </a:lnTo>
                    <a:lnTo>
                      <a:pt x="86" y="25"/>
                    </a:lnTo>
                    <a:lnTo>
                      <a:pt x="86" y="25"/>
                    </a:lnTo>
                    <a:lnTo>
                      <a:pt x="81" y="25"/>
                    </a:lnTo>
                    <a:lnTo>
                      <a:pt x="81" y="25"/>
                    </a:lnTo>
                    <a:lnTo>
                      <a:pt x="76" y="20"/>
                    </a:lnTo>
                    <a:lnTo>
                      <a:pt x="76" y="20"/>
                    </a:lnTo>
                    <a:lnTo>
                      <a:pt x="76" y="20"/>
                    </a:lnTo>
                    <a:lnTo>
                      <a:pt x="76" y="15"/>
                    </a:lnTo>
                    <a:lnTo>
                      <a:pt x="71" y="15"/>
                    </a:lnTo>
                    <a:lnTo>
                      <a:pt x="71" y="15"/>
                    </a:lnTo>
                    <a:lnTo>
                      <a:pt x="71" y="15"/>
                    </a:lnTo>
                    <a:lnTo>
                      <a:pt x="71" y="10"/>
                    </a:lnTo>
                    <a:lnTo>
                      <a:pt x="71" y="10"/>
                    </a:lnTo>
                    <a:lnTo>
                      <a:pt x="71" y="10"/>
                    </a:lnTo>
                    <a:lnTo>
                      <a:pt x="71" y="5"/>
                    </a:lnTo>
                    <a:lnTo>
                      <a:pt x="71" y="5"/>
                    </a:lnTo>
                    <a:lnTo>
                      <a:pt x="71" y="5"/>
                    </a:lnTo>
                    <a:lnTo>
                      <a:pt x="71" y="0"/>
                    </a:lnTo>
                    <a:lnTo>
                      <a:pt x="0" y="27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89" name="Freeform 823">
                <a:extLst>
                  <a:ext uri="{FF2B5EF4-FFF2-40B4-BE49-F238E27FC236}">
                    <a16:creationId xmlns:a16="http://schemas.microsoft.com/office/drawing/2014/main" id="{17CE4423-4BB4-2526-B23E-4D7945D4C30B}"/>
                  </a:ext>
                </a:extLst>
              </p:cNvPr>
              <p:cNvSpPr>
                <a:spLocks/>
              </p:cNvSpPr>
              <p:nvPr/>
            </p:nvSpPr>
            <p:spPr bwMode="auto">
              <a:xfrm>
                <a:off x="4399" y="3090"/>
                <a:ext cx="107" cy="351"/>
              </a:xfrm>
              <a:custGeom>
                <a:avLst/>
                <a:gdLst>
                  <a:gd name="T0" fmla="*/ 81 w 107"/>
                  <a:gd name="T1" fmla="*/ 6 h 351"/>
                  <a:gd name="T2" fmla="*/ 81 w 107"/>
                  <a:gd name="T3" fmla="*/ 6 h 351"/>
                  <a:gd name="T4" fmla="*/ 76 w 107"/>
                  <a:gd name="T5" fmla="*/ 6 h 351"/>
                  <a:gd name="T6" fmla="*/ 76 w 107"/>
                  <a:gd name="T7" fmla="*/ 0 h 351"/>
                  <a:gd name="T8" fmla="*/ 76 w 107"/>
                  <a:gd name="T9" fmla="*/ 0 h 351"/>
                  <a:gd name="T10" fmla="*/ 71 w 107"/>
                  <a:gd name="T11" fmla="*/ 0 h 351"/>
                  <a:gd name="T12" fmla="*/ 66 w 107"/>
                  <a:gd name="T13" fmla="*/ 0 h 351"/>
                  <a:gd name="T14" fmla="*/ 61 w 107"/>
                  <a:gd name="T15" fmla="*/ 0 h 351"/>
                  <a:gd name="T16" fmla="*/ 61 w 107"/>
                  <a:gd name="T17" fmla="*/ 0 h 351"/>
                  <a:gd name="T18" fmla="*/ 56 w 107"/>
                  <a:gd name="T19" fmla="*/ 0 h 351"/>
                  <a:gd name="T20" fmla="*/ 51 w 107"/>
                  <a:gd name="T21" fmla="*/ 0 h 351"/>
                  <a:gd name="T22" fmla="*/ 46 w 107"/>
                  <a:gd name="T23" fmla="*/ 0 h 351"/>
                  <a:gd name="T24" fmla="*/ 41 w 107"/>
                  <a:gd name="T25" fmla="*/ 0 h 351"/>
                  <a:gd name="T26" fmla="*/ 36 w 107"/>
                  <a:gd name="T27" fmla="*/ 0 h 351"/>
                  <a:gd name="T28" fmla="*/ 30 w 107"/>
                  <a:gd name="T29" fmla="*/ 0 h 351"/>
                  <a:gd name="T30" fmla="*/ 25 w 107"/>
                  <a:gd name="T31" fmla="*/ 0 h 351"/>
                  <a:gd name="T32" fmla="*/ 20 w 107"/>
                  <a:gd name="T33" fmla="*/ 0 h 351"/>
                  <a:gd name="T34" fmla="*/ 15 w 107"/>
                  <a:gd name="T35" fmla="*/ 6 h 351"/>
                  <a:gd name="T36" fmla="*/ 10 w 107"/>
                  <a:gd name="T37" fmla="*/ 6 h 351"/>
                  <a:gd name="T38" fmla="*/ 10 w 107"/>
                  <a:gd name="T39" fmla="*/ 6 h 351"/>
                  <a:gd name="T40" fmla="*/ 5 w 107"/>
                  <a:gd name="T41" fmla="*/ 6 h 351"/>
                  <a:gd name="T42" fmla="*/ 5 w 107"/>
                  <a:gd name="T43" fmla="*/ 11 h 351"/>
                  <a:gd name="T44" fmla="*/ 0 w 107"/>
                  <a:gd name="T45" fmla="*/ 11 h 351"/>
                  <a:gd name="T46" fmla="*/ 0 w 107"/>
                  <a:gd name="T47" fmla="*/ 11 h 351"/>
                  <a:gd name="T48" fmla="*/ 0 w 107"/>
                  <a:gd name="T49" fmla="*/ 16 h 351"/>
                  <a:gd name="T50" fmla="*/ 25 w 107"/>
                  <a:gd name="T51" fmla="*/ 346 h 351"/>
                  <a:gd name="T52" fmla="*/ 25 w 107"/>
                  <a:gd name="T53" fmla="*/ 346 h 351"/>
                  <a:gd name="T54" fmla="*/ 25 w 107"/>
                  <a:gd name="T55" fmla="*/ 346 h 351"/>
                  <a:gd name="T56" fmla="*/ 30 w 107"/>
                  <a:gd name="T57" fmla="*/ 346 h 351"/>
                  <a:gd name="T58" fmla="*/ 30 w 107"/>
                  <a:gd name="T59" fmla="*/ 340 h 351"/>
                  <a:gd name="T60" fmla="*/ 36 w 107"/>
                  <a:gd name="T61" fmla="*/ 340 h 351"/>
                  <a:gd name="T62" fmla="*/ 41 w 107"/>
                  <a:gd name="T63" fmla="*/ 340 h 351"/>
                  <a:gd name="T64" fmla="*/ 41 w 107"/>
                  <a:gd name="T65" fmla="*/ 340 h 351"/>
                  <a:gd name="T66" fmla="*/ 46 w 107"/>
                  <a:gd name="T67" fmla="*/ 335 h 351"/>
                  <a:gd name="T68" fmla="*/ 51 w 107"/>
                  <a:gd name="T69" fmla="*/ 335 h 351"/>
                  <a:gd name="T70" fmla="*/ 56 w 107"/>
                  <a:gd name="T71" fmla="*/ 335 h 351"/>
                  <a:gd name="T72" fmla="*/ 61 w 107"/>
                  <a:gd name="T73" fmla="*/ 335 h 351"/>
                  <a:gd name="T74" fmla="*/ 66 w 107"/>
                  <a:gd name="T75" fmla="*/ 335 h 351"/>
                  <a:gd name="T76" fmla="*/ 71 w 107"/>
                  <a:gd name="T77" fmla="*/ 335 h 351"/>
                  <a:gd name="T78" fmla="*/ 76 w 107"/>
                  <a:gd name="T79" fmla="*/ 335 h 351"/>
                  <a:gd name="T80" fmla="*/ 81 w 107"/>
                  <a:gd name="T81" fmla="*/ 335 h 351"/>
                  <a:gd name="T82" fmla="*/ 86 w 107"/>
                  <a:gd name="T83" fmla="*/ 335 h 351"/>
                  <a:gd name="T84" fmla="*/ 91 w 107"/>
                  <a:gd name="T85" fmla="*/ 335 h 351"/>
                  <a:gd name="T86" fmla="*/ 96 w 107"/>
                  <a:gd name="T87" fmla="*/ 335 h 351"/>
                  <a:gd name="T88" fmla="*/ 96 w 107"/>
                  <a:gd name="T89" fmla="*/ 335 h 351"/>
                  <a:gd name="T90" fmla="*/ 101 w 107"/>
                  <a:gd name="T91" fmla="*/ 335 h 351"/>
                  <a:gd name="T92" fmla="*/ 101 w 107"/>
                  <a:gd name="T93" fmla="*/ 340 h 351"/>
                  <a:gd name="T94" fmla="*/ 107 w 107"/>
                  <a:gd name="T95" fmla="*/ 340 h 351"/>
                  <a:gd name="T96" fmla="*/ 107 w 107"/>
                  <a:gd name="T97" fmla="*/ 340 h 351"/>
                  <a:gd name="T98" fmla="*/ 107 w 107"/>
                  <a:gd name="T99" fmla="*/ 34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351">
                    <a:moveTo>
                      <a:pt x="81" y="6"/>
                    </a:moveTo>
                    <a:lnTo>
                      <a:pt x="81" y="6"/>
                    </a:lnTo>
                    <a:lnTo>
                      <a:pt x="81" y="6"/>
                    </a:lnTo>
                    <a:lnTo>
                      <a:pt x="81" y="6"/>
                    </a:lnTo>
                    <a:lnTo>
                      <a:pt x="81" y="6"/>
                    </a:lnTo>
                    <a:lnTo>
                      <a:pt x="76" y="6"/>
                    </a:lnTo>
                    <a:lnTo>
                      <a:pt x="76" y="6"/>
                    </a:lnTo>
                    <a:lnTo>
                      <a:pt x="76" y="0"/>
                    </a:lnTo>
                    <a:lnTo>
                      <a:pt x="76" y="0"/>
                    </a:lnTo>
                    <a:lnTo>
                      <a:pt x="76" y="0"/>
                    </a:lnTo>
                    <a:lnTo>
                      <a:pt x="71" y="0"/>
                    </a:lnTo>
                    <a:lnTo>
                      <a:pt x="71" y="0"/>
                    </a:lnTo>
                    <a:lnTo>
                      <a:pt x="71" y="0"/>
                    </a:lnTo>
                    <a:lnTo>
                      <a:pt x="66" y="0"/>
                    </a:lnTo>
                    <a:lnTo>
                      <a:pt x="66" y="0"/>
                    </a:lnTo>
                    <a:lnTo>
                      <a:pt x="61"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0" y="0"/>
                    </a:lnTo>
                    <a:lnTo>
                      <a:pt x="30" y="0"/>
                    </a:lnTo>
                    <a:lnTo>
                      <a:pt x="25" y="0"/>
                    </a:lnTo>
                    <a:lnTo>
                      <a:pt x="25" y="0"/>
                    </a:lnTo>
                    <a:lnTo>
                      <a:pt x="20" y="0"/>
                    </a:lnTo>
                    <a:lnTo>
                      <a:pt x="20" y="0"/>
                    </a:lnTo>
                    <a:lnTo>
                      <a:pt x="15" y="0"/>
                    </a:lnTo>
                    <a:lnTo>
                      <a:pt x="15" y="6"/>
                    </a:lnTo>
                    <a:lnTo>
                      <a:pt x="15" y="6"/>
                    </a:lnTo>
                    <a:lnTo>
                      <a:pt x="10" y="6"/>
                    </a:lnTo>
                    <a:lnTo>
                      <a:pt x="10" y="6"/>
                    </a:lnTo>
                    <a:lnTo>
                      <a:pt x="10" y="6"/>
                    </a:lnTo>
                    <a:lnTo>
                      <a:pt x="5" y="6"/>
                    </a:lnTo>
                    <a:lnTo>
                      <a:pt x="5" y="6"/>
                    </a:lnTo>
                    <a:lnTo>
                      <a:pt x="5" y="6"/>
                    </a:lnTo>
                    <a:lnTo>
                      <a:pt x="5" y="11"/>
                    </a:lnTo>
                    <a:lnTo>
                      <a:pt x="0" y="11"/>
                    </a:lnTo>
                    <a:lnTo>
                      <a:pt x="0" y="11"/>
                    </a:lnTo>
                    <a:lnTo>
                      <a:pt x="0" y="11"/>
                    </a:lnTo>
                    <a:lnTo>
                      <a:pt x="0" y="11"/>
                    </a:lnTo>
                    <a:lnTo>
                      <a:pt x="0" y="11"/>
                    </a:lnTo>
                    <a:lnTo>
                      <a:pt x="0" y="16"/>
                    </a:lnTo>
                    <a:lnTo>
                      <a:pt x="25" y="351"/>
                    </a:lnTo>
                    <a:lnTo>
                      <a:pt x="25" y="346"/>
                    </a:lnTo>
                    <a:lnTo>
                      <a:pt x="25" y="346"/>
                    </a:lnTo>
                    <a:lnTo>
                      <a:pt x="25" y="346"/>
                    </a:lnTo>
                    <a:lnTo>
                      <a:pt x="25" y="346"/>
                    </a:lnTo>
                    <a:lnTo>
                      <a:pt x="25" y="346"/>
                    </a:lnTo>
                    <a:lnTo>
                      <a:pt x="30" y="346"/>
                    </a:lnTo>
                    <a:lnTo>
                      <a:pt x="30" y="346"/>
                    </a:lnTo>
                    <a:lnTo>
                      <a:pt x="30" y="340"/>
                    </a:lnTo>
                    <a:lnTo>
                      <a:pt x="30" y="340"/>
                    </a:lnTo>
                    <a:lnTo>
                      <a:pt x="36" y="340"/>
                    </a:lnTo>
                    <a:lnTo>
                      <a:pt x="36" y="340"/>
                    </a:lnTo>
                    <a:lnTo>
                      <a:pt x="36" y="340"/>
                    </a:lnTo>
                    <a:lnTo>
                      <a:pt x="41" y="340"/>
                    </a:lnTo>
                    <a:lnTo>
                      <a:pt x="41" y="340"/>
                    </a:lnTo>
                    <a:lnTo>
                      <a:pt x="41" y="340"/>
                    </a:lnTo>
                    <a:lnTo>
                      <a:pt x="46" y="335"/>
                    </a:lnTo>
                    <a:lnTo>
                      <a:pt x="46" y="335"/>
                    </a:lnTo>
                    <a:lnTo>
                      <a:pt x="51" y="335"/>
                    </a:lnTo>
                    <a:lnTo>
                      <a:pt x="51" y="335"/>
                    </a:lnTo>
                    <a:lnTo>
                      <a:pt x="56" y="335"/>
                    </a:lnTo>
                    <a:lnTo>
                      <a:pt x="56" y="335"/>
                    </a:lnTo>
                    <a:lnTo>
                      <a:pt x="61" y="335"/>
                    </a:lnTo>
                    <a:lnTo>
                      <a:pt x="61" y="335"/>
                    </a:lnTo>
                    <a:lnTo>
                      <a:pt x="66" y="335"/>
                    </a:lnTo>
                    <a:lnTo>
                      <a:pt x="66" y="335"/>
                    </a:lnTo>
                    <a:lnTo>
                      <a:pt x="71" y="335"/>
                    </a:lnTo>
                    <a:lnTo>
                      <a:pt x="71" y="335"/>
                    </a:lnTo>
                    <a:lnTo>
                      <a:pt x="76" y="335"/>
                    </a:lnTo>
                    <a:lnTo>
                      <a:pt x="76" y="335"/>
                    </a:lnTo>
                    <a:lnTo>
                      <a:pt x="81" y="335"/>
                    </a:lnTo>
                    <a:lnTo>
                      <a:pt x="81" y="335"/>
                    </a:lnTo>
                    <a:lnTo>
                      <a:pt x="86" y="335"/>
                    </a:lnTo>
                    <a:lnTo>
                      <a:pt x="86" y="335"/>
                    </a:lnTo>
                    <a:lnTo>
                      <a:pt x="86" y="335"/>
                    </a:lnTo>
                    <a:lnTo>
                      <a:pt x="91" y="335"/>
                    </a:lnTo>
                    <a:lnTo>
                      <a:pt x="91" y="335"/>
                    </a:lnTo>
                    <a:lnTo>
                      <a:pt x="96" y="335"/>
                    </a:lnTo>
                    <a:lnTo>
                      <a:pt x="96" y="335"/>
                    </a:lnTo>
                    <a:lnTo>
                      <a:pt x="96" y="335"/>
                    </a:lnTo>
                    <a:lnTo>
                      <a:pt x="101" y="335"/>
                    </a:lnTo>
                    <a:lnTo>
                      <a:pt x="101" y="335"/>
                    </a:lnTo>
                    <a:lnTo>
                      <a:pt x="101" y="340"/>
                    </a:lnTo>
                    <a:lnTo>
                      <a:pt x="101" y="340"/>
                    </a:lnTo>
                    <a:lnTo>
                      <a:pt x="107" y="340"/>
                    </a:lnTo>
                    <a:lnTo>
                      <a:pt x="107" y="340"/>
                    </a:lnTo>
                    <a:lnTo>
                      <a:pt x="107" y="340"/>
                    </a:lnTo>
                    <a:lnTo>
                      <a:pt x="107" y="340"/>
                    </a:lnTo>
                    <a:lnTo>
                      <a:pt x="107" y="340"/>
                    </a:lnTo>
                    <a:lnTo>
                      <a:pt x="107" y="340"/>
                    </a:lnTo>
                    <a:lnTo>
                      <a:pt x="81" y="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90" name="Oval 189">
                <a:extLst>
                  <a:ext uri="{FF2B5EF4-FFF2-40B4-BE49-F238E27FC236}">
                    <a16:creationId xmlns:a16="http://schemas.microsoft.com/office/drawing/2014/main" id="{09F80988-7905-16CC-5CD9-2FE0441FA44C}"/>
                  </a:ext>
                </a:extLst>
              </p:cNvPr>
              <p:cNvSpPr>
                <a:spLocks noChangeArrowheads="1"/>
              </p:cNvSpPr>
              <p:nvPr/>
            </p:nvSpPr>
            <p:spPr bwMode="auto">
              <a:xfrm>
                <a:off x="2709" y="3329"/>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91" name="Freeform 825">
                <a:extLst>
                  <a:ext uri="{FF2B5EF4-FFF2-40B4-BE49-F238E27FC236}">
                    <a16:creationId xmlns:a16="http://schemas.microsoft.com/office/drawing/2014/main" id="{A46E2300-D0B5-455F-5A58-B9ED3096BE15}"/>
                  </a:ext>
                </a:extLst>
              </p:cNvPr>
              <p:cNvSpPr>
                <a:spLocks/>
              </p:cNvSpPr>
              <p:nvPr/>
            </p:nvSpPr>
            <p:spPr bwMode="auto">
              <a:xfrm>
                <a:off x="2821" y="3552"/>
                <a:ext cx="102" cy="340"/>
              </a:xfrm>
              <a:custGeom>
                <a:avLst/>
                <a:gdLst>
                  <a:gd name="T0" fmla="*/ 81 w 102"/>
                  <a:gd name="T1" fmla="*/ 21 h 340"/>
                  <a:gd name="T2" fmla="*/ 81 w 102"/>
                  <a:gd name="T3" fmla="*/ 21 h 340"/>
                  <a:gd name="T4" fmla="*/ 76 w 102"/>
                  <a:gd name="T5" fmla="*/ 15 h 340"/>
                  <a:gd name="T6" fmla="*/ 76 w 102"/>
                  <a:gd name="T7" fmla="*/ 15 h 340"/>
                  <a:gd name="T8" fmla="*/ 71 w 102"/>
                  <a:gd name="T9" fmla="*/ 10 h 340"/>
                  <a:gd name="T10" fmla="*/ 71 w 102"/>
                  <a:gd name="T11" fmla="*/ 10 h 340"/>
                  <a:gd name="T12" fmla="*/ 66 w 102"/>
                  <a:gd name="T13" fmla="*/ 5 h 340"/>
                  <a:gd name="T14" fmla="*/ 61 w 102"/>
                  <a:gd name="T15" fmla="*/ 5 h 340"/>
                  <a:gd name="T16" fmla="*/ 56 w 102"/>
                  <a:gd name="T17" fmla="*/ 5 h 340"/>
                  <a:gd name="T18" fmla="*/ 51 w 102"/>
                  <a:gd name="T19" fmla="*/ 5 h 340"/>
                  <a:gd name="T20" fmla="*/ 46 w 102"/>
                  <a:gd name="T21" fmla="*/ 5 h 340"/>
                  <a:gd name="T22" fmla="*/ 41 w 102"/>
                  <a:gd name="T23" fmla="*/ 0 h 340"/>
                  <a:gd name="T24" fmla="*/ 36 w 102"/>
                  <a:gd name="T25" fmla="*/ 5 h 340"/>
                  <a:gd name="T26" fmla="*/ 30 w 102"/>
                  <a:gd name="T27" fmla="*/ 5 h 340"/>
                  <a:gd name="T28" fmla="*/ 25 w 102"/>
                  <a:gd name="T29" fmla="*/ 5 h 340"/>
                  <a:gd name="T30" fmla="*/ 20 w 102"/>
                  <a:gd name="T31" fmla="*/ 5 h 340"/>
                  <a:gd name="T32" fmla="*/ 15 w 102"/>
                  <a:gd name="T33" fmla="*/ 5 h 340"/>
                  <a:gd name="T34" fmla="*/ 15 w 102"/>
                  <a:gd name="T35" fmla="*/ 10 h 340"/>
                  <a:gd name="T36" fmla="*/ 10 w 102"/>
                  <a:gd name="T37" fmla="*/ 10 h 340"/>
                  <a:gd name="T38" fmla="*/ 5 w 102"/>
                  <a:gd name="T39" fmla="*/ 15 h 340"/>
                  <a:gd name="T40" fmla="*/ 5 w 102"/>
                  <a:gd name="T41" fmla="*/ 15 h 340"/>
                  <a:gd name="T42" fmla="*/ 0 w 102"/>
                  <a:gd name="T43" fmla="*/ 21 h 340"/>
                  <a:gd name="T44" fmla="*/ 0 w 102"/>
                  <a:gd name="T45" fmla="*/ 21 h 340"/>
                  <a:gd name="T46" fmla="*/ 0 w 102"/>
                  <a:gd name="T47" fmla="*/ 26 h 340"/>
                  <a:gd name="T48" fmla="*/ 0 w 102"/>
                  <a:gd name="T49" fmla="*/ 31 h 340"/>
                  <a:gd name="T50" fmla="*/ 20 w 102"/>
                  <a:gd name="T51" fmla="*/ 340 h 340"/>
                  <a:gd name="T52" fmla="*/ 20 w 102"/>
                  <a:gd name="T53" fmla="*/ 335 h 340"/>
                  <a:gd name="T54" fmla="*/ 20 w 102"/>
                  <a:gd name="T55" fmla="*/ 335 h 340"/>
                  <a:gd name="T56" fmla="*/ 20 w 102"/>
                  <a:gd name="T57" fmla="*/ 330 h 340"/>
                  <a:gd name="T58" fmla="*/ 25 w 102"/>
                  <a:gd name="T59" fmla="*/ 330 h 340"/>
                  <a:gd name="T60" fmla="*/ 25 w 102"/>
                  <a:gd name="T61" fmla="*/ 325 h 340"/>
                  <a:gd name="T62" fmla="*/ 30 w 102"/>
                  <a:gd name="T63" fmla="*/ 325 h 340"/>
                  <a:gd name="T64" fmla="*/ 36 w 102"/>
                  <a:gd name="T65" fmla="*/ 320 h 340"/>
                  <a:gd name="T66" fmla="*/ 41 w 102"/>
                  <a:gd name="T67" fmla="*/ 320 h 340"/>
                  <a:gd name="T68" fmla="*/ 46 w 102"/>
                  <a:gd name="T69" fmla="*/ 320 h 340"/>
                  <a:gd name="T70" fmla="*/ 51 w 102"/>
                  <a:gd name="T71" fmla="*/ 315 h 340"/>
                  <a:gd name="T72" fmla="*/ 56 w 102"/>
                  <a:gd name="T73" fmla="*/ 315 h 340"/>
                  <a:gd name="T74" fmla="*/ 61 w 102"/>
                  <a:gd name="T75" fmla="*/ 315 h 340"/>
                  <a:gd name="T76" fmla="*/ 66 w 102"/>
                  <a:gd name="T77" fmla="*/ 315 h 340"/>
                  <a:gd name="T78" fmla="*/ 71 w 102"/>
                  <a:gd name="T79" fmla="*/ 315 h 340"/>
                  <a:gd name="T80" fmla="*/ 76 w 102"/>
                  <a:gd name="T81" fmla="*/ 315 h 340"/>
                  <a:gd name="T82" fmla="*/ 81 w 102"/>
                  <a:gd name="T83" fmla="*/ 315 h 340"/>
                  <a:gd name="T84" fmla="*/ 81 w 102"/>
                  <a:gd name="T85" fmla="*/ 320 h 340"/>
                  <a:gd name="T86" fmla="*/ 86 w 102"/>
                  <a:gd name="T87" fmla="*/ 320 h 340"/>
                  <a:gd name="T88" fmla="*/ 91 w 102"/>
                  <a:gd name="T89" fmla="*/ 320 h 340"/>
                  <a:gd name="T90" fmla="*/ 96 w 102"/>
                  <a:gd name="T91" fmla="*/ 325 h 340"/>
                  <a:gd name="T92" fmla="*/ 96 w 102"/>
                  <a:gd name="T93" fmla="*/ 325 h 340"/>
                  <a:gd name="T94" fmla="*/ 96 w 102"/>
                  <a:gd name="T95" fmla="*/ 330 h 340"/>
                  <a:gd name="T96" fmla="*/ 102 w 102"/>
                  <a:gd name="T97" fmla="*/ 330 h 340"/>
                  <a:gd name="T98" fmla="*/ 102 w 102"/>
                  <a:gd name="T99" fmla="*/ 33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340">
                    <a:moveTo>
                      <a:pt x="81" y="26"/>
                    </a:moveTo>
                    <a:lnTo>
                      <a:pt x="81" y="21"/>
                    </a:lnTo>
                    <a:lnTo>
                      <a:pt x="81" y="21"/>
                    </a:lnTo>
                    <a:lnTo>
                      <a:pt x="81" y="21"/>
                    </a:lnTo>
                    <a:lnTo>
                      <a:pt x="76" y="15"/>
                    </a:lnTo>
                    <a:lnTo>
                      <a:pt x="76" y="15"/>
                    </a:lnTo>
                    <a:lnTo>
                      <a:pt x="76" y="15"/>
                    </a:lnTo>
                    <a:lnTo>
                      <a:pt x="76" y="15"/>
                    </a:lnTo>
                    <a:lnTo>
                      <a:pt x="76" y="10"/>
                    </a:lnTo>
                    <a:lnTo>
                      <a:pt x="71" y="10"/>
                    </a:lnTo>
                    <a:lnTo>
                      <a:pt x="71" y="10"/>
                    </a:lnTo>
                    <a:lnTo>
                      <a:pt x="71" y="10"/>
                    </a:lnTo>
                    <a:lnTo>
                      <a:pt x="66" y="10"/>
                    </a:lnTo>
                    <a:lnTo>
                      <a:pt x="66" y="5"/>
                    </a:lnTo>
                    <a:lnTo>
                      <a:pt x="66" y="5"/>
                    </a:lnTo>
                    <a:lnTo>
                      <a:pt x="61" y="5"/>
                    </a:lnTo>
                    <a:lnTo>
                      <a:pt x="61" y="5"/>
                    </a:lnTo>
                    <a:lnTo>
                      <a:pt x="56" y="5"/>
                    </a:lnTo>
                    <a:lnTo>
                      <a:pt x="56" y="5"/>
                    </a:lnTo>
                    <a:lnTo>
                      <a:pt x="51" y="5"/>
                    </a:lnTo>
                    <a:lnTo>
                      <a:pt x="51" y="5"/>
                    </a:lnTo>
                    <a:lnTo>
                      <a:pt x="46" y="5"/>
                    </a:lnTo>
                    <a:lnTo>
                      <a:pt x="46" y="0"/>
                    </a:lnTo>
                    <a:lnTo>
                      <a:pt x="41" y="0"/>
                    </a:lnTo>
                    <a:lnTo>
                      <a:pt x="41" y="0"/>
                    </a:lnTo>
                    <a:lnTo>
                      <a:pt x="36" y="5"/>
                    </a:lnTo>
                    <a:lnTo>
                      <a:pt x="36" y="5"/>
                    </a:lnTo>
                    <a:lnTo>
                      <a:pt x="30" y="5"/>
                    </a:lnTo>
                    <a:lnTo>
                      <a:pt x="30" y="5"/>
                    </a:lnTo>
                    <a:lnTo>
                      <a:pt x="25" y="5"/>
                    </a:lnTo>
                    <a:lnTo>
                      <a:pt x="25" y="5"/>
                    </a:lnTo>
                    <a:lnTo>
                      <a:pt x="20" y="5"/>
                    </a:lnTo>
                    <a:lnTo>
                      <a:pt x="20" y="5"/>
                    </a:lnTo>
                    <a:lnTo>
                      <a:pt x="15" y="5"/>
                    </a:lnTo>
                    <a:lnTo>
                      <a:pt x="15" y="10"/>
                    </a:lnTo>
                    <a:lnTo>
                      <a:pt x="15" y="10"/>
                    </a:lnTo>
                    <a:lnTo>
                      <a:pt x="10" y="10"/>
                    </a:lnTo>
                    <a:lnTo>
                      <a:pt x="10" y="10"/>
                    </a:lnTo>
                    <a:lnTo>
                      <a:pt x="10" y="15"/>
                    </a:lnTo>
                    <a:lnTo>
                      <a:pt x="5" y="15"/>
                    </a:lnTo>
                    <a:lnTo>
                      <a:pt x="5" y="15"/>
                    </a:lnTo>
                    <a:lnTo>
                      <a:pt x="5" y="15"/>
                    </a:lnTo>
                    <a:lnTo>
                      <a:pt x="0" y="21"/>
                    </a:lnTo>
                    <a:lnTo>
                      <a:pt x="0" y="21"/>
                    </a:lnTo>
                    <a:lnTo>
                      <a:pt x="0" y="21"/>
                    </a:lnTo>
                    <a:lnTo>
                      <a:pt x="0" y="21"/>
                    </a:lnTo>
                    <a:lnTo>
                      <a:pt x="0" y="26"/>
                    </a:lnTo>
                    <a:lnTo>
                      <a:pt x="0" y="26"/>
                    </a:lnTo>
                    <a:lnTo>
                      <a:pt x="0" y="26"/>
                    </a:lnTo>
                    <a:lnTo>
                      <a:pt x="0" y="31"/>
                    </a:lnTo>
                    <a:lnTo>
                      <a:pt x="20" y="340"/>
                    </a:lnTo>
                    <a:lnTo>
                      <a:pt x="20" y="340"/>
                    </a:lnTo>
                    <a:lnTo>
                      <a:pt x="20" y="340"/>
                    </a:lnTo>
                    <a:lnTo>
                      <a:pt x="20" y="335"/>
                    </a:lnTo>
                    <a:lnTo>
                      <a:pt x="20" y="335"/>
                    </a:lnTo>
                    <a:lnTo>
                      <a:pt x="20" y="335"/>
                    </a:lnTo>
                    <a:lnTo>
                      <a:pt x="20" y="330"/>
                    </a:lnTo>
                    <a:lnTo>
                      <a:pt x="20" y="330"/>
                    </a:lnTo>
                    <a:lnTo>
                      <a:pt x="25" y="330"/>
                    </a:lnTo>
                    <a:lnTo>
                      <a:pt x="25" y="330"/>
                    </a:lnTo>
                    <a:lnTo>
                      <a:pt x="25" y="325"/>
                    </a:lnTo>
                    <a:lnTo>
                      <a:pt x="25" y="325"/>
                    </a:lnTo>
                    <a:lnTo>
                      <a:pt x="30" y="325"/>
                    </a:lnTo>
                    <a:lnTo>
                      <a:pt x="30" y="325"/>
                    </a:lnTo>
                    <a:lnTo>
                      <a:pt x="30" y="320"/>
                    </a:lnTo>
                    <a:lnTo>
                      <a:pt x="36" y="320"/>
                    </a:lnTo>
                    <a:lnTo>
                      <a:pt x="36" y="320"/>
                    </a:lnTo>
                    <a:lnTo>
                      <a:pt x="41" y="320"/>
                    </a:lnTo>
                    <a:lnTo>
                      <a:pt x="41" y="320"/>
                    </a:lnTo>
                    <a:lnTo>
                      <a:pt x="46" y="320"/>
                    </a:lnTo>
                    <a:lnTo>
                      <a:pt x="46" y="315"/>
                    </a:lnTo>
                    <a:lnTo>
                      <a:pt x="51" y="315"/>
                    </a:lnTo>
                    <a:lnTo>
                      <a:pt x="51" y="315"/>
                    </a:lnTo>
                    <a:lnTo>
                      <a:pt x="56" y="315"/>
                    </a:lnTo>
                    <a:lnTo>
                      <a:pt x="56" y="315"/>
                    </a:lnTo>
                    <a:lnTo>
                      <a:pt x="61" y="315"/>
                    </a:lnTo>
                    <a:lnTo>
                      <a:pt x="61" y="315"/>
                    </a:lnTo>
                    <a:lnTo>
                      <a:pt x="66" y="315"/>
                    </a:lnTo>
                    <a:lnTo>
                      <a:pt x="66" y="315"/>
                    </a:lnTo>
                    <a:lnTo>
                      <a:pt x="71" y="315"/>
                    </a:lnTo>
                    <a:lnTo>
                      <a:pt x="71" y="315"/>
                    </a:lnTo>
                    <a:lnTo>
                      <a:pt x="76" y="315"/>
                    </a:lnTo>
                    <a:lnTo>
                      <a:pt x="76" y="315"/>
                    </a:lnTo>
                    <a:lnTo>
                      <a:pt x="81" y="315"/>
                    </a:lnTo>
                    <a:lnTo>
                      <a:pt x="81" y="320"/>
                    </a:lnTo>
                    <a:lnTo>
                      <a:pt x="81" y="320"/>
                    </a:lnTo>
                    <a:lnTo>
                      <a:pt x="86" y="320"/>
                    </a:lnTo>
                    <a:lnTo>
                      <a:pt x="86" y="320"/>
                    </a:lnTo>
                    <a:lnTo>
                      <a:pt x="91" y="320"/>
                    </a:lnTo>
                    <a:lnTo>
                      <a:pt x="91" y="320"/>
                    </a:lnTo>
                    <a:lnTo>
                      <a:pt x="91" y="325"/>
                    </a:lnTo>
                    <a:lnTo>
                      <a:pt x="96" y="325"/>
                    </a:lnTo>
                    <a:lnTo>
                      <a:pt x="96" y="325"/>
                    </a:lnTo>
                    <a:lnTo>
                      <a:pt x="96" y="325"/>
                    </a:lnTo>
                    <a:lnTo>
                      <a:pt x="96" y="330"/>
                    </a:lnTo>
                    <a:lnTo>
                      <a:pt x="96" y="330"/>
                    </a:lnTo>
                    <a:lnTo>
                      <a:pt x="96" y="330"/>
                    </a:lnTo>
                    <a:lnTo>
                      <a:pt x="102" y="330"/>
                    </a:lnTo>
                    <a:lnTo>
                      <a:pt x="102" y="335"/>
                    </a:lnTo>
                    <a:lnTo>
                      <a:pt x="102" y="335"/>
                    </a:lnTo>
                    <a:lnTo>
                      <a:pt x="81" y="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92" name="Freeform 826">
                <a:extLst>
                  <a:ext uri="{FF2B5EF4-FFF2-40B4-BE49-F238E27FC236}">
                    <a16:creationId xmlns:a16="http://schemas.microsoft.com/office/drawing/2014/main" id="{2D29A35C-981F-D3A6-6402-058E393CCDC8}"/>
                  </a:ext>
                </a:extLst>
              </p:cNvPr>
              <p:cNvSpPr>
                <a:spLocks/>
              </p:cNvSpPr>
              <p:nvPr/>
            </p:nvSpPr>
            <p:spPr bwMode="auto">
              <a:xfrm>
                <a:off x="2826" y="3024"/>
                <a:ext cx="117" cy="346"/>
              </a:xfrm>
              <a:custGeom>
                <a:avLst/>
                <a:gdLst>
                  <a:gd name="T0" fmla="*/ 0 w 117"/>
                  <a:gd name="T1" fmla="*/ 325 h 346"/>
                  <a:gd name="T2" fmla="*/ 0 w 117"/>
                  <a:gd name="T3" fmla="*/ 325 h 346"/>
                  <a:gd name="T4" fmla="*/ 5 w 117"/>
                  <a:gd name="T5" fmla="*/ 325 h 346"/>
                  <a:gd name="T6" fmla="*/ 5 w 117"/>
                  <a:gd name="T7" fmla="*/ 330 h 346"/>
                  <a:gd name="T8" fmla="*/ 5 w 117"/>
                  <a:gd name="T9" fmla="*/ 330 h 346"/>
                  <a:gd name="T10" fmla="*/ 10 w 117"/>
                  <a:gd name="T11" fmla="*/ 335 h 346"/>
                  <a:gd name="T12" fmla="*/ 15 w 117"/>
                  <a:gd name="T13" fmla="*/ 335 h 346"/>
                  <a:gd name="T14" fmla="*/ 15 w 117"/>
                  <a:gd name="T15" fmla="*/ 335 h 346"/>
                  <a:gd name="T16" fmla="*/ 20 w 117"/>
                  <a:gd name="T17" fmla="*/ 340 h 346"/>
                  <a:gd name="T18" fmla="*/ 25 w 117"/>
                  <a:gd name="T19" fmla="*/ 340 h 346"/>
                  <a:gd name="T20" fmla="*/ 31 w 117"/>
                  <a:gd name="T21" fmla="*/ 340 h 346"/>
                  <a:gd name="T22" fmla="*/ 36 w 117"/>
                  <a:gd name="T23" fmla="*/ 340 h 346"/>
                  <a:gd name="T24" fmla="*/ 41 w 117"/>
                  <a:gd name="T25" fmla="*/ 346 h 346"/>
                  <a:gd name="T26" fmla="*/ 46 w 117"/>
                  <a:gd name="T27" fmla="*/ 346 h 346"/>
                  <a:gd name="T28" fmla="*/ 51 w 117"/>
                  <a:gd name="T29" fmla="*/ 346 h 346"/>
                  <a:gd name="T30" fmla="*/ 56 w 117"/>
                  <a:gd name="T31" fmla="*/ 346 h 346"/>
                  <a:gd name="T32" fmla="*/ 61 w 117"/>
                  <a:gd name="T33" fmla="*/ 346 h 346"/>
                  <a:gd name="T34" fmla="*/ 66 w 117"/>
                  <a:gd name="T35" fmla="*/ 340 h 346"/>
                  <a:gd name="T36" fmla="*/ 71 w 117"/>
                  <a:gd name="T37" fmla="*/ 340 h 346"/>
                  <a:gd name="T38" fmla="*/ 71 w 117"/>
                  <a:gd name="T39" fmla="*/ 340 h 346"/>
                  <a:gd name="T40" fmla="*/ 76 w 117"/>
                  <a:gd name="T41" fmla="*/ 340 h 346"/>
                  <a:gd name="T42" fmla="*/ 76 w 117"/>
                  <a:gd name="T43" fmla="*/ 335 h 346"/>
                  <a:gd name="T44" fmla="*/ 81 w 117"/>
                  <a:gd name="T45" fmla="*/ 335 h 346"/>
                  <a:gd name="T46" fmla="*/ 81 w 117"/>
                  <a:gd name="T47" fmla="*/ 335 h 346"/>
                  <a:gd name="T48" fmla="*/ 81 w 117"/>
                  <a:gd name="T49" fmla="*/ 330 h 346"/>
                  <a:gd name="T50" fmla="*/ 117 w 117"/>
                  <a:gd name="T51" fmla="*/ 11 h 346"/>
                  <a:gd name="T52" fmla="*/ 117 w 117"/>
                  <a:gd name="T53" fmla="*/ 11 h 346"/>
                  <a:gd name="T54" fmla="*/ 117 w 117"/>
                  <a:gd name="T55" fmla="*/ 11 h 346"/>
                  <a:gd name="T56" fmla="*/ 112 w 117"/>
                  <a:gd name="T57" fmla="*/ 16 h 346"/>
                  <a:gd name="T58" fmla="*/ 112 w 117"/>
                  <a:gd name="T59" fmla="*/ 16 h 346"/>
                  <a:gd name="T60" fmla="*/ 107 w 117"/>
                  <a:gd name="T61" fmla="*/ 16 h 346"/>
                  <a:gd name="T62" fmla="*/ 107 w 117"/>
                  <a:gd name="T63" fmla="*/ 21 h 346"/>
                  <a:gd name="T64" fmla="*/ 102 w 117"/>
                  <a:gd name="T65" fmla="*/ 21 h 346"/>
                  <a:gd name="T66" fmla="*/ 97 w 117"/>
                  <a:gd name="T67" fmla="*/ 21 h 346"/>
                  <a:gd name="T68" fmla="*/ 91 w 117"/>
                  <a:gd name="T69" fmla="*/ 21 h 346"/>
                  <a:gd name="T70" fmla="*/ 86 w 117"/>
                  <a:gd name="T71" fmla="*/ 21 h 346"/>
                  <a:gd name="T72" fmla="*/ 81 w 117"/>
                  <a:gd name="T73" fmla="*/ 21 h 346"/>
                  <a:gd name="T74" fmla="*/ 76 w 117"/>
                  <a:gd name="T75" fmla="*/ 21 h 346"/>
                  <a:gd name="T76" fmla="*/ 71 w 117"/>
                  <a:gd name="T77" fmla="*/ 21 h 346"/>
                  <a:gd name="T78" fmla="*/ 66 w 117"/>
                  <a:gd name="T79" fmla="*/ 16 h 346"/>
                  <a:gd name="T80" fmla="*/ 61 w 117"/>
                  <a:gd name="T81" fmla="*/ 16 h 346"/>
                  <a:gd name="T82" fmla="*/ 56 w 117"/>
                  <a:gd name="T83" fmla="*/ 16 h 346"/>
                  <a:gd name="T84" fmla="*/ 51 w 117"/>
                  <a:gd name="T85" fmla="*/ 16 h 346"/>
                  <a:gd name="T86" fmla="*/ 51 w 117"/>
                  <a:gd name="T87" fmla="*/ 11 h 346"/>
                  <a:gd name="T88" fmla="*/ 46 w 117"/>
                  <a:gd name="T89" fmla="*/ 11 h 346"/>
                  <a:gd name="T90" fmla="*/ 41 w 117"/>
                  <a:gd name="T91" fmla="*/ 6 h 346"/>
                  <a:gd name="T92" fmla="*/ 41 w 117"/>
                  <a:gd name="T93" fmla="*/ 6 h 346"/>
                  <a:gd name="T94" fmla="*/ 41 w 117"/>
                  <a:gd name="T95" fmla="*/ 6 h 346"/>
                  <a:gd name="T96" fmla="*/ 41 w 117"/>
                  <a:gd name="T97" fmla="*/ 0 h 346"/>
                  <a:gd name="T98" fmla="*/ 41 w 117"/>
                  <a:gd name="T99" fmla="*/ 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346">
                    <a:moveTo>
                      <a:pt x="0" y="320"/>
                    </a:moveTo>
                    <a:lnTo>
                      <a:pt x="0" y="325"/>
                    </a:lnTo>
                    <a:lnTo>
                      <a:pt x="0" y="325"/>
                    </a:lnTo>
                    <a:lnTo>
                      <a:pt x="0" y="325"/>
                    </a:lnTo>
                    <a:lnTo>
                      <a:pt x="0" y="325"/>
                    </a:lnTo>
                    <a:lnTo>
                      <a:pt x="5" y="325"/>
                    </a:lnTo>
                    <a:lnTo>
                      <a:pt x="5" y="330"/>
                    </a:lnTo>
                    <a:lnTo>
                      <a:pt x="5" y="330"/>
                    </a:lnTo>
                    <a:lnTo>
                      <a:pt x="5" y="330"/>
                    </a:lnTo>
                    <a:lnTo>
                      <a:pt x="5" y="330"/>
                    </a:lnTo>
                    <a:lnTo>
                      <a:pt x="10" y="335"/>
                    </a:lnTo>
                    <a:lnTo>
                      <a:pt x="10" y="335"/>
                    </a:lnTo>
                    <a:lnTo>
                      <a:pt x="10" y="335"/>
                    </a:lnTo>
                    <a:lnTo>
                      <a:pt x="15" y="335"/>
                    </a:lnTo>
                    <a:lnTo>
                      <a:pt x="15" y="335"/>
                    </a:lnTo>
                    <a:lnTo>
                      <a:pt x="15" y="335"/>
                    </a:lnTo>
                    <a:lnTo>
                      <a:pt x="20" y="340"/>
                    </a:lnTo>
                    <a:lnTo>
                      <a:pt x="20" y="340"/>
                    </a:lnTo>
                    <a:lnTo>
                      <a:pt x="25" y="340"/>
                    </a:lnTo>
                    <a:lnTo>
                      <a:pt x="25" y="340"/>
                    </a:lnTo>
                    <a:lnTo>
                      <a:pt x="31" y="340"/>
                    </a:lnTo>
                    <a:lnTo>
                      <a:pt x="31" y="340"/>
                    </a:lnTo>
                    <a:lnTo>
                      <a:pt x="36" y="340"/>
                    </a:lnTo>
                    <a:lnTo>
                      <a:pt x="36" y="340"/>
                    </a:lnTo>
                    <a:lnTo>
                      <a:pt x="41" y="346"/>
                    </a:lnTo>
                    <a:lnTo>
                      <a:pt x="41" y="346"/>
                    </a:lnTo>
                    <a:lnTo>
                      <a:pt x="46" y="346"/>
                    </a:lnTo>
                    <a:lnTo>
                      <a:pt x="46" y="346"/>
                    </a:lnTo>
                    <a:lnTo>
                      <a:pt x="51" y="346"/>
                    </a:lnTo>
                    <a:lnTo>
                      <a:pt x="51" y="346"/>
                    </a:lnTo>
                    <a:lnTo>
                      <a:pt x="56" y="346"/>
                    </a:lnTo>
                    <a:lnTo>
                      <a:pt x="56" y="346"/>
                    </a:lnTo>
                    <a:lnTo>
                      <a:pt x="56" y="346"/>
                    </a:lnTo>
                    <a:lnTo>
                      <a:pt x="61" y="346"/>
                    </a:lnTo>
                    <a:lnTo>
                      <a:pt x="61" y="340"/>
                    </a:lnTo>
                    <a:lnTo>
                      <a:pt x="66" y="340"/>
                    </a:lnTo>
                    <a:lnTo>
                      <a:pt x="66" y="340"/>
                    </a:lnTo>
                    <a:lnTo>
                      <a:pt x="71" y="340"/>
                    </a:lnTo>
                    <a:lnTo>
                      <a:pt x="71" y="340"/>
                    </a:lnTo>
                    <a:lnTo>
                      <a:pt x="71" y="340"/>
                    </a:lnTo>
                    <a:lnTo>
                      <a:pt x="76" y="340"/>
                    </a:lnTo>
                    <a:lnTo>
                      <a:pt x="76" y="340"/>
                    </a:lnTo>
                    <a:lnTo>
                      <a:pt x="76" y="335"/>
                    </a:lnTo>
                    <a:lnTo>
                      <a:pt x="76" y="335"/>
                    </a:lnTo>
                    <a:lnTo>
                      <a:pt x="81" y="335"/>
                    </a:lnTo>
                    <a:lnTo>
                      <a:pt x="81" y="335"/>
                    </a:lnTo>
                    <a:lnTo>
                      <a:pt x="81" y="335"/>
                    </a:lnTo>
                    <a:lnTo>
                      <a:pt x="81" y="335"/>
                    </a:lnTo>
                    <a:lnTo>
                      <a:pt x="81" y="330"/>
                    </a:lnTo>
                    <a:lnTo>
                      <a:pt x="81" y="330"/>
                    </a:lnTo>
                    <a:lnTo>
                      <a:pt x="117" y="6"/>
                    </a:lnTo>
                    <a:lnTo>
                      <a:pt x="117" y="11"/>
                    </a:lnTo>
                    <a:lnTo>
                      <a:pt x="117" y="11"/>
                    </a:lnTo>
                    <a:lnTo>
                      <a:pt x="117" y="11"/>
                    </a:lnTo>
                    <a:lnTo>
                      <a:pt x="117" y="11"/>
                    </a:lnTo>
                    <a:lnTo>
                      <a:pt x="117" y="11"/>
                    </a:lnTo>
                    <a:lnTo>
                      <a:pt x="117" y="16"/>
                    </a:lnTo>
                    <a:lnTo>
                      <a:pt x="112" y="16"/>
                    </a:lnTo>
                    <a:lnTo>
                      <a:pt x="112" y="16"/>
                    </a:lnTo>
                    <a:lnTo>
                      <a:pt x="112" y="16"/>
                    </a:lnTo>
                    <a:lnTo>
                      <a:pt x="112" y="16"/>
                    </a:lnTo>
                    <a:lnTo>
                      <a:pt x="107" y="16"/>
                    </a:lnTo>
                    <a:lnTo>
                      <a:pt x="107" y="16"/>
                    </a:lnTo>
                    <a:lnTo>
                      <a:pt x="107" y="21"/>
                    </a:lnTo>
                    <a:lnTo>
                      <a:pt x="102" y="21"/>
                    </a:lnTo>
                    <a:lnTo>
                      <a:pt x="102" y="21"/>
                    </a:lnTo>
                    <a:lnTo>
                      <a:pt x="97" y="21"/>
                    </a:lnTo>
                    <a:lnTo>
                      <a:pt x="97" y="21"/>
                    </a:lnTo>
                    <a:lnTo>
                      <a:pt x="91" y="21"/>
                    </a:lnTo>
                    <a:lnTo>
                      <a:pt x="91" y="21"/>
                    </a:lnTo>
                    <a:lnTo>
                      <a:pt x="86" y="21"/>
                    </a:lnTo>
                    <a:lnTo>
                      <a:pt x="86" y="21"/>
                    </a:lnTo>
                    <a:lnTo>
                      <a:pt x="81" y="21"/>
                    </a:lnTo>
                    <a:lnTo>
                      <a:pt x="81" y="21"/>
                    </a:lnTo>
                    <a:lnTo>
                      <a:pt x="76" y="21"/>
                    </a:lnTo>
                    <a:lnTo>
                      <a:pt x="76" y="21"/>
                    </a:lnTo>
                    <a:lnTo>
                      <a:pt x="71" y="21"/>
                    </a:lnTo>
                    <a:lnTo>
                      <a:pt x="71" y="21"/>
                    </a:lnTo>
                    <a:lnTo>
                      <a:pt x="66" y="16"/>
                    </a:lnTo>
                    <a:lnTo>
                      <a:pt x="66" y="16"/>
                    </a:lnTo>
                    <a:lnTo>
                      <a:pt x="61" y="16"/>
                    </a:lnTo>
                    <a:lnTo>
                      <a:pt x="61" y="16"/>
                    </a:lnTo>
                    <a:lnTo>
                      <a:pt x="56" y="16"/>
                    </a:lnTo>
                    <a:lnTo>
                      <a:pt x="56" y="16"/>
                    </a:lnTo>
                    <a:lnTo>
                      <a:pt x="56" y="16"/>
                    </a:lnTo>
                    <a:lnTo>
                      <a:pt x="51" y="16"/>
                    </a:lnTo>
                    <a:lnTo>
                      <a:pt x="51" y="11"/>
                    </a:lnTo>
                    <a:lnTo>
                      <a:pt x="51" y="11"/>
                    </a:lnTo>
                    <a:lnTo>
                      <a:pt x="46" y="11"/>
                    </a:lnTo>
                    <a:lnTo>
                      <a:pt x="46" y="11"/>
                    </a:lnTo>
                    <a:lnTo>
                      <a:pt x="46" y="11"/>
                    </a:lnTo>
                    <a:lnTo>
                      <a:pt x="41" y="6"/>
                    </a:lnTo>
                    <a:lnTo>
                      <a:pt x="41" y="6"/>
                    </a:lnTo>
                    <a:lnTo>
                      <a:pt x="41" y="6"/>
                    </a:lnTo>
                    <a:lnTo>
                      <a:pt x="41" y="6"/>
                    </a:lnTo>
                    <a:lnTo>
                      <a:pt x="41" y="6"/>
                    </a:lnTo>
                    <a:lnTo>
                      <a:pt x="41" y="0"/>
                    </a:lnTo>
                    <a:lnTo>
                      <a:pt x="41" y="0"/>
                    </a:lnTo>
                    <a:lnTo>
                      <a:pt x="41" y="0"/>
                    </a:lnTo>
                    <a:lnTo>
                      <a:pt x="41" y="0"/>
                    </a:lnTo>
                    <a:lnTo>
                      <a:pt x="0" y="3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93" name="Oval 192">
                <a:extLst>
                  <a:ext uri="{FF2B5EF4-FFF2-40B4-BE49-F238E27FC236}">
                    <a16:creationId xmlns:a16="http://schemas.microsoft.com/office/drawing/2014/main" id="{B3E38519-6C98-8CCD-BCF4-D649ECCE9F9F}"/>
                  </a:ext>
                </a:extLst>
              </p:cNvPr>
              <p:cNvSpPr>
                <a:spLocks noChangeArrowheads="1"/>
              </p:cNvSpPr>
              <p:nvPr/>
            </p:nvSpPr>
            <p:spPr bwMode="auto">
              <a:xfrm>
                <a:off x="6708" y="1137"/>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94" name="Freeform 828">
                <a:extLst>
                  <a:ext uri="{FF2B5EF4-FFF2-40B4-BE49-F238E27FC236}">
                    <a16:creationId xmlns:a16="http://schemas.microsoft.com/office/drawing/2014/main" id="{90698674-10FD-13F6-3286-7E8F5921B326}"/>
                  </a:ext>
                </a:extLst>
              </p:cNvPr>
              <p:cNvSpPr>
                <a:spLocks/>
              </p:cNvSpPr>
              <p:nvPr/>
            </p:nvSpPr>
            <p:spPr bwMode="auto">
              <a:xfrm>
                <a:off x="6708" y="1050"/>
                <a:ext cx="152" cy="203"/>
              </a:xfrm>
              <a:custGeom>
                <a:avLst/>
                <a:gdLst>
                  <a:gd name="T0" fmla="*/ 71 w 152"/>
                  <a:gd name="T1" fmla="*/ 183 h 203"/>
                  <a:gd name="T2" fmla="*/ 76 w 152"/>
                  <a:gd name="T3" fmla="*/ 188 h 203"/>
                  <a:gd name="T4" fmla="*/ 76 w 152"/>
                  <a:gd name="T5" fmla="*/ 193 h 203"/>
                  <a:gd name="T6" fmla="*/ 81 w 152"/>
                  <a:gd name="T7" fmla="*/ 193 h 203"/>
                  <a:gd name="T8" fmla="*/ 86 w 152"/>
                  <a:gd name="T9" fmla="*/ 198 h 203"/>
                  <a:gd name="T10" fmla="*/ 91 w 152"/>
                  <a:gd name="T11" fmla="*/ 198 h 203"/>
                  <a:gd name="T12" fmla="*/ 96 w 152"/>
                  <a:gd name="T13" fmla="*/ 198 h 203"/>
                  <a:gd name="T14" fmla="*/ 101 w 152"/>
                  <a:gd name="T15" fmla="*/ 203 h 203"/>
                  <a:gd name="T16" fmla="*/ 106 w 152"/>
                  <a:gd name="T17" fmla="*/ 203 h 203"/>
                  <a:gd name="T18" fmla="*/ 111 w 152"/>
                  <a:gd name="T19" fmla="*/ 198 h 203"/>
                  <a:gd name="T20" fmla="*/ 116 w 152"/>
                  <a:gd name="T21" fmla="*/ 198 h 203"/>
                  <a:gd name="T22" fmla="*/ 121 w 152"/>
                  <a:gd name="T23" fmla="*/ 198 h 203"/>
                  <a:gd name="T24" fmla="*/ 126 w 152"/>
                  <a:gd name="T25" fmla="*/ 193 h 203"/>
                  <a:gd name="T26" fmla="*/ 131 w 152"/>
                  <a:gd name="T27" fmla="*/ 193 h 203"/>
                  <a:gd name="T28" fmla="*/ 137 w 152"/>
                  <a:gd name="T29" fmla="*/ 188 h 203"/>
                  <a:gd name="T30" fmla="*/ 137 w 152"/>
                  <a:gd name="T31" fmla="*/ 188 h 203"/>
                  <a:gd name="T32" fmla="*/ 142 w 152"/>
                  <a:gd name="T33" fmla="*/ 183 h 203"/>
                  <a:gd name="T34" fmla="*/ 142 w 152"/>
                  <a:gd name="T35" fmla="*/ 178 h 203"/>
                  <a:gd name="T36" fmla="*/ 147 w 152"/>
                  <a:gd name="T37" fmla="*/ 173 h 203"/>
                  <a:gd name="T38" fmla="*/ 147 w 152"/>
                  <a:gd name="T39" fmla="*/ 168 h 203"/>
                  <a:gd name="T40" fmla="*/ 147 w 152"/>
                  <a:gd name="T41" fmla="*/ 163 h 203"/>
                  <a:gd name="T42" fmla="*/ 152 w 152"/>
                  <a:gd name="T43" fmla="*/ 158 h 203"/>
                  <a:gd name="T44" fmla="*/ 147 w 152"/>
                  <a:gd name="T45" fmla="*/ 158 h 203"/>
                  <a:gd name="T46" fmla="*/ 147 w 152"/>
                  <a:gd name="T47" fmla="*/ 153 h 203"/>
                  <a:gd name="T48" fmla="*/ 147 w 152"/>
                  <a:gd name="T49" fmla="*/ 148 h 203"/>
                  <a:gd name="T50" fmla="*/ 76 w 152"/>
                  <a:gd name="T51" fmla="*/ 0 h 203"/>
                  <a:gd name="T52" fmla="*/ 76 w 152"/>
                  <a:gd name="T53" fmla="*/ 6 h 203"/>
                  <a:gd name="T54" fmla="*/ 81 w 152"/>
                  <a:gd name="T55" fmla="*/ 11 h 203"/>
                  <a:gd name="T56" fmla="*/ 76 w 152"/>
                  <a:gd name="T57" fmla="*/ 16 h 203"/>
                  <a:gd name="T58" fmla="*/ 76 w 152"/>
                  <a:gd name="T59" fmla="*/ 21 h 203"/>
                  <a:gd name="T60" fmla="*/ 76 w 152"/>
                  <a:gd name="T61" fmla="*/ 26 h 203"/>
                  <a:gd name="T62" fmla="*/ 76 w 152"/>
                  <a:gd name="T63" fmla="*/ 31 h 203"/>
                  <a:gd name="T64" fmla="*/ 71 w 152"/>
                  <a:gd name="T65" fmla="*/ 36 h 203"/>
                  <a:gd name="T66" fmla="*/ 71 w 152"/>
                  <a:gd name="T67" fmla="*/ 36 h 203"/>
                  <a:gd name="T68" fmla="*/ 66 w 152"/>
                  <a:gd name="T69" fmla="*/ 41 h 203"/>
                  <a:gd name="T70" fmla="*/ 60 w 152"/>
                  <a:gd name="T71" fmla="*/ 46 h 203"/>
                  <a:gd name="T72" fmla="*/ 55 w 152"/>
                  <a:gd name="T73" fmla="*/ 46 h 203"/>
                  <a:gd name="T74" fmla="*/ 50 w 152"/>
                  <a:gd name="T75" fmla="*/ 51 h 203"/>
                  <a:gd name="T76" fmla="*/ 45 w 152"/>
                  <a:gd name="T77" fmla="*/ 51 h 203"/>
                  <a:gd name="T78" fmla="*/ 40 w 152"/>
                  <a:gd name="T79" fmla="*/ 51 h 203"/>
                  <a:gd name="T80" fmla="*/ 35 w 152"/>
                  <a:gd name="T81" fmla="*/ 56 h 203"/>
                  <a:gd name="T82" fmla="*/ 30 w 152"/>
                  <a:gd name="T83" fmla="*/ 56 h 203"/>
                  <a:gd name="T84" fmla="*/ 25 w 152"/>
                  <a:gd name="T85" fmla="*/ 56 h 203"/>
                  <a:gd name="T86" fmla="*/ 20 w 152"/>
                  <a:gd name="T87" fmla="*/ 51 h 203"/>
                  <a:gd name="T88" fmla="*/ 15 w 152"/>
                  <a:gd name="T89" fmla="*/ 51 h 203"/>
                  <a:gd name="T90" fmla="*/ 10 w 152"/>
                  <a:gd name="T91" fmla="*/ 51 h 203"/>
                  <a:gd name="T92" fmla="*/ 10 w 152"/>
                  <a:gd name="T93" fmla="*/ 46 h 203"/>
                  <a:gd name="T94" fmla="*/ 5 w 152"/>
                  <a:gd name="T95" fmla="*/ 46 h 203"/>
                  <a:gd name="T96" fmla="*/ 0 w 152"/>
                  <a:gd name="T97" fmla="*/ 41 h 203"/>
                  <a:gd name="T98" fmla="*/ 0 w 152"/>
                  <a:gd name="T9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203">
                    <a:moveTo>
                      <a:pt x="71" y="183"/>
                    </a:moveTo>
                    <a:lnTo>
                      <a:pt x="71" y="183"/>
                    </a:lnTo>
                    <a:lnTo>
                      <a:pt x="76" y="188"/>
                    </a:lnTo>
                    <a:lnTo>
                      <a:pt x="76" y="188"/>
                    </a:lnTo>
                    <a:lnTo>
                      <a:pt x="76" y="188"/>
                    </a:lnTo>
                    <a:lnTo>
                      <a:pt x="76" y="193"/>
                    </a:lnTo>
                    <a:lnTo>
                      <a:pt x="81" y="193"/>
                    </a:lnTo>
                    <a:lnTo>
                      <a:pt x="81" y="193"/>
                    </a:lnTo>
                    <a:lnTo>
                      <a:pt x="86" y="198"/>
                    </a:lnTo>
                    <a:lnTo>
                      <a:pt x="86" y="198"/>
                    </a:lnTo>
                    <a:lnTo>
                      <a:pt x="86" y="198"/>
                    </a:lnTo>
                    <a:lnTo>
                      <a:pt x="91" y="198"/>
                    </a:lnTo>
                    <a:lnTo>
                      <a:pt x="91" y="198"/>
                    </a:lnTo>
                    <a:lnTo>
                      <a:pt x="96" y="198"/>
                    </a:lnTo>
                    <a:lnTo>
                      <a:pt x="96" y="198"/>
                    </a:lnTo>
                    <a:lnTo>
                      <a:pt x="101" y="203"/>
                    </a:lnTo>
                    <a:lnTo>
                      <a:pt x="101" y="203"/>
                    </a:lnTo>
                    <a:lnTo>
                      <a:pt x="106" y="203"/>
                    </a:lnTo>
                    <a:lnTo>
                      <a:pt x="106" y="203"/>
                    </a:lnTo>
                    <a:lnTo>
                      <a:pt x="111" y="198"/>
                    </a:lnTo>
                    <a:lnTo>
                      <a:pt x="111" y="198"/>
                    </a:lnTo>
                    <a:lnTo>
                      <a:pt x="116" y="198"/>
                    </a:lnTo>
                    <a:lnTo>
                      <a:pt x="116" y="198"/>
                    </a:lnTo>
                    <a:lnTo>
                      <a:pt x="121" y="198"/>
                    </a:lnTo>
                    <a:lnTo>
                      <a:pt x="121" y="198"/>
                    </a:lnTo>
                    <a:lnTo>
                      <a:pt x="126" y="193"/>
                    </a:lnTo>
                    <a:lnTo>
                      <a:pt x="126" y="193"/>
                    </a:lnTo>
                    <a:lnTo>
                      <a:pt x="131" y="193"/>
                    </a:lnTo>
                    <a:lnTo>
                      <a:pt x="131" y="193"/>
                    </a:lnTo>
                    <a:lnTo>
                      <a:pt x="137" y="188"/>
                    </a:lnTo>
                    <a:lnTo>
                      <a:pt x="137" y="188"/>
                    </a:lnTo>
                    <a:lnTo>
                      <a:pt x="137" y="188"/>
                    </a:lnTo>
                    <a:lnTo>
                      <a:pt x="142" y="183"/>
                    </a:lnTo>
                    <a:lnTo>
                      <a:pt x="142" y="183"/>
                    </a:lnTo>
                    <a:lnTo>
                      <a:pt x="142" y="178"/>
                    </a:lnTo>
                    <a:lnTo>
                      <a:pt x="142" y="178"/>
                    </a:lnTo>
                    <a:lnTo>
                      <a:pt x="147" y="178"/>
                    </a:lnTo>
                    <a:lnTo>
                      <a:pt x="147" y="173"/>
                    </a:lnTo>
                    <a:lnTo>
                      <a:pt x="147" y="173"/>
                    </a:lnTo>
                    <a:lnTo>
                      <a:pt x="147" y="168"/>
                    </a:lnTo>
                    <a:lnTo>
                      <a:pt x="147" y="168"/>
                    </a:lnTo>
                    <a:lnTo>
                      <a:pt x="147" y="163"/>
                    </a:lnTo>
                    <a:lnTo>
                      <a:pt x="152" y="163"/>
                    </a:lnTo>
                    <a:lnTo>
                      <a:pt x="152" y="158"/>
                    </a:lnTo>
                    <a:lnTo>
                      <a:pt x="152" y="158"/>
                    </a:lnTo>
                    <a:lnTo>
                      <a:pt x="147" y="158"/>
                    </a:lnTo>
                    <a:lnTo>
                      <a:pt x="147" y="153"/>
                    </a:lnTo>
                    <a:lnTo>
                      <a:pt x="147" y="153"/>
                    </a:lnTo>
                    <a:lnTo>
                      <a:pt x="147" y="148"/>
                    </a:lnTo>
                    <a:lnTo>
                      <a:pt x="147" y="148"/>
                    </a:lnTo>
                    <a:lnTo>
                      <a:pt x="76" y="0"/>
                    </a:lnTo>
                    <a:lnTo>
                      <a:pt x="76" y="0"/>
                    </a:lnTo>
                    <a:lnTo>
                      <a:pt x="76" y="6"/>
                    </a:lnTo>
                    <a:lnTo>
                      <a:pt x="76" y="6"/>
                    </a:lnTo>
                    <a:lnTo>
                      <a:pt x="76" y="11"/>
                    </a:lnTo>
                    <a:lnTo>
                      <a:pt x="81" y="11"/>
                    </a:lnTo>
                    <a:lnTo>
                      <a:pt x="81" y="16"/>
                    </a:lnTo>
                    <a:lnTo>
                      <a:pt x="76" y="16"/>
                    </a:lnTo>
                    <a:lnTo>
                      <a:pt x="76" y="16"/>
                    </a:lnTo>
                    <a:lnTo>
                      <a:pt x="76" y="21"/>
                    </a:lnTo>
                    <a:lnTo>
                      <a:pt x="76" y="21"/>
                    </a:lnTo>
                    <a:lnTo>
                      <a:pt x="76" y="26"/>
                    </a:lnTo>
                    <a:lnTo>
                      <a:pt x="76" y="26"/>
                    </a:lnTo>
                    <a:lnTo>
                      <a:pt x="76" y="31"/>
                    </a:lnTo>
                    <a:lnTo>
                      <a:pt x="71" y="31"/>
                    </a:lnTo>
                    <a:lnTo>
                      <a:pt x="71" y="36"/>
                    </a:lnTo>
                    <a:lnTo>
                      <a:pt x="71" y="36"/>
                    </a:lnTo>
                    <a:lnTo>
                      <a:pt x="71" y="36"/>
                    </a:lnTo>
                    <a:lnTo>
                      <a:pt x="66" y="41"/>
                    </a:lnTo>
                    <a:lnTo>
                      <a:pt x="66" y="41"/>
                    </a:lnTo>
                    <a:lnTo>
                      <a:pt x="60" y="41"/>
                    </a:lnTo>
                    <a:lnTo>
                      <a:pt x="60" y="46"/>
                    </a:lnTo>
                    <a:lnTo>
                      <a:pt x="60" y="46"/>
                    </a:lnTo>
                    <a:lnTo>
                      <a:pt x="55" y="46"/>
                    </a:lnTo>
                    <a:lnTo>
                      <a:pt x="55" y="51"/>
                    </a:lnTo>
                    <a:lnTo>
                      <a:pt x="50" y="51"/>
                    </a:lnTo>
                    <a:lnTo>
                      <a:pt x="50" y="51"/>
                    </a:lnTo>
                    <a:lnTo>
                      <a:pt x="45" y="51"/>
                    </a:lnTo>
                    <a:lnTo>
                      <a:pt x="45" y="51"/>
                    </a:lnTo>
                    <a:lnTo>
                      <a:pt x="40" y="51"/>
                    </a:lnTo>
                    <a:lnTo>
                      <a:pt x="40" y="56"/>
                    </a:lnTo>
                    <a:lnTo>
                      <a:pt x="35" y="56"/>
                    </a:lnTo>
                    <a:lnTo>
                      <a:pt x="35" y="56"/>
                    </a:lnTo>
                    <a:lnTo>
                      <a:pt x="30" y="56"/>
                    </a:lnTo>
                    <a:lnTo>
                      <a:pt x="30" y="56"/>
                    </a:lnTo>
                    <a:lnTo>
                      <a:pt x="25" y="56"/>
                    </a:lnTo>
                    <a:lnTo>
                      <a:pt x="25" y="56"/>
                    </a:lnTo>
                    <a:lnTo>
                      <a:pt x="20" y="51"/>
                    </a:lnTo>
                    <a:lnTo>
                      <a:pt x="20" y="51"/>
                    </a:lnTo>
                    <a:lnTo>
                      <a:pt x="15" y="51"/>
                    </a:lnTo>
                    <a:lnTo>
                      <a:pt x="15" y="51"/>
                    </a:lnTo>
                    <a:lnTo>
                      <a:pt x="10" y="51"/>
                    </a:lnTo>
                    <a:lnTo>
                      <a:pt x="10" y="46"/>
                    </a:lnTo>
                    <a:lnTo>
                      <a:pt x="10" y="46"/>
                    </a:lnTo>
                    <a:lnTo>
                      <a:pt x="5" y="46"/>
                    </a:lnTo>
                    <a:lnTo>
                      <a:pt x="5" y="46"/>
                    </a:lnTo>
                    <a:lnTo>
                      <a:pt x="5" y="41"/>
                    </a:lnTo>
                    <a:lnTo>
                      <a:pt x="0" y="41"/>
                    </a:lnTo>
                    <a:lnTo>
                      <a:pt x="0" y="41"/>
                    </a:lnTo>
                    <a:lnTo>
                      <a:pt x="0" y="36"/>
                    </a:lnTo>
                    <a:lnTo>
                      <a:pt x="71" y="18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95" name="Oval 194">
                <a:extLst>
                  <a:ext uri="{FF2B5EF4-FFF2-40B4-BE49-F238E27FC236}">
                    <a16:creationId xmlns:a16="http://schemas.microsoft.com/office/drawing/2014/main" id="{B64E41C7-C2FB-38ED-3159-E8571A60614F}"/>
                  </a:ext>
                </a:extLst>
              </p:cNvPr>
              <p:cNvSpPr>
                <a:spLocks noChangeArrowheads="1"/>
              </p:cNvSpPr>
              <p:nvPr/>
            </p:nvSpPr>
            <p:spPr bwMode="auto">
              <a:xfrm>
                <a:off x="3613" y="1314"/>
                <a:ext cx="238" cy="239"/>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196" name="Freeform 830">
                <a:extLst>
                  <a:ext uri="{FF2B5EF4-FFF2-40B4-BE49-F238E27FC236}">
                    <a16:creationId xmlns:a16="http://schemas.microsoft.com/office/drawing/2014/main" id="{9D678A84-C438-BCEB-9FCE-C96439BBF4BA}"/>
                  </a:ext>
                </a:extLst>
              </p:cNvPr>
              <p:cNvSpPr>
                <a:spLocks/>
              </p:cNvSpPr>
              <p:nvPr/>
            </p:nvSpPr>
            <p:spPr bwMode="auto">
              <a:xfrm>
                <a:off x="3186" y="1411"/>
                <a:ext cx="462" cy="157"/>
              </a:xfrm>
              <a:custGeom>
                <a:avLst/>
                <a:gdLst>
                  <a:gd name="T0" fmla="*/ 452 w 462"/>
                  <a:gd name="T1" fmla="*/ 81 h 157"/>
                  <a:gd name="T2" fmla="*/ 457 w 462"/>
                  <a:gd name="T3" fmla="*/ 81 h 157"/>
                  <a:gd name="T4" fmla="*/ 457 w 462"/>
                  <a:gd name="T5" fmla="*/ 81 h 157"/>
                  <a:gd name="T6" fmla="*/ 457 w 462"/>
                  <a:gd name="T7" fmla="*/ 76 h 157"/>
                  <a:gd name="T8" fmla="*/ 462 w 462"/>
                  <a:gd name="T9" fmla="*/ 76 h 157"/>
                  <a:gd name="T10" fmla="*/ 462 w 462"/>
                  <a:gd name="T11" fmla="*/ 71 h 157"/>
                  <a:gd name="T12" fmla="*/ 462 w 462"/>
                  <a:gd name="T13" fmla="*/ 66 h 157"/>
                  <a:gd name="T14" fmla="*/ 462 w 462"/>
                  <a:gd name="T15" fmla="*/ 61 h 157"/>
                  <a:gd name="T16" fmla="*/ 462 w 462"/>
                  <a:gd name="T17" fmla="*/ 56 h 157"/>
                  <a:gd name="T18" fmla="*/ 462 w 462"/>
                  <a:gd name="T19" fmla="*/ 56 h 157"/>
                  <a:gd name="T20" fmla="*/ 462 w 462"/>
                  <a:gd name="T21" fmla="*/ 51 h 157"/>
                  <a:gd name="T22" fmla="*/ 462 w 462"/>
                  <a:gd name="T23" fmla="*/ 45 h 157"/>
                  <a:gd name="T24" fmla="*/ 462 w 462"/>
                  <a:gd name="T25" fmla="*/ 40 h 157"/>
                  <a:gd name="T26" fmla="*/ 457 w 462"/>
                  <a:gd name="T27" fmla="*/ 35 h 157"/>
                  <a:gd name="T28" fmla="*/ 457 w 462"/>
                  <a:gd name="T29" fmla="*/ 30 h 157"/>
                  <a:gd name="T30" fmla="*/ 457 w 462"/>
                  <a:gd name="T31" fmla="*/ 25 h 157"/>
                  <a:gd name="T32" fmla="*/ 457 w 462"/>
                  <a:gd name="T33" fmla="*/ 20 h 157"/>
                  <a:gd name="T34" fmla="*/ 452 w 462"/>
                  <a:gd name="T35" fmla="*/ 15 h 157"/>
                  <a:gd name="T36" fmla="*/ 452 w 462"/>
                  <a:gd name="T37" fmla="*/ 10 h 157"/>
                  <a:gd name="T38" fmla="*/ 452 w 462"/>
                  <a:gd name="T39" fmla="*/ 10 h 157"/>
                  <a:gd name="T40" fmla="*/ 447 w 462"/>
                  <a:gd name="T41" fmla="*/ 5 h 157"/>
                  <a:gd name="T42" fmla="*/ 447 w 462"/>
                  <a:gd name="T43" fmla="*/ 5 h 157"/>
                  <a:gd name="T44" fmla="*/ 442 w 462"/>
                  <a:gd name="T45" fmla="*/ 5 h 157"/>
                  <a:gd name="T46" fmla="*/ 442 w 462"/>
                  <a:gd name="T47" fmla="*/ 0 h 157"/>
                  <a:gd name="T48" fmla="*/ 442 w 462"/>
                  <a:gd name="T49" fmla="*/ 0 h 157"/>
                  <a:gd name="T50" fmla="*/ 0 w 462"/>
                  <a:gd name="T51" fmla="*/ 76 h 157"/>
                  <a:gd name="T52" fmla="*/ 0 w 462"/>
                  <a:gd name="T53" fmla="*/ 76 h 157"/>
                  <a:gd name="T54" fmla="*/ 0 w 462"/>
                  <a:gd name="T55" fmla="*/ 76 h 157"/>
                  <a:gd name="T56" fmla="*/ 5 w 462"/>
                  <a:gd name="T57" fmla="*/ 81 h 157"/>
                  <a:gd name="T58" fmla="*/ 5 w 462"/>
                  <a:gd name="T59" fmla="*/ 81 h 157"/>
                  <a:gd name="T60" fmla="*/ 11 w 462"/>
                  <a:gd name="T61" fmla="*/ 86 h 157"/>
                  <a:gd name="T62" fmla="*/ 11 w 462"/>
                  <a:gd name="T63" fmla="*/ 86 h 157"/>
                  <a:gd name="T64" fmla="*/ 11 w 462"/>
                  <a:gd name="T65" fmla="*/ 91 h 157"/>
                  <a:gd name="T66" fmla="*/ 16 w 462"/>
                  <a:gd name="T67" fmla="*/ 96 h 157"/>
                  <a:gd name="T68" fmla="*/ 16 w 462"/>
                  <a:gd name="T69" fmla="*/ 101 h 157"/>
                  <a:gd name="T70" fmla="*/ 16 w 462"/>
                  <a:gd name="T71" fmla="*/ 106 h 157"/>
                  <a:gd name="T72" fmla="*/ 16 w 462"/>
                  <a:gd name="T73" fmla="*/ 111 h 157"/>
                  <a:gd name="T74" fmla="*/ 16 w 462"/>
                  <a:gd name="T75" fmla="*/ 116 h 157"/>
                  <a:gd name="T76" fmla="*/ 21 w 462"/>
                  <a:gd name="T77" fmla="*/ 122 h 157"/>
                  <a:gd name="T78" fmla="*/ 21 w 462"/>
                  <a:gd name="T79" fmla="*/ 127 h 157"/>
                  <a:gd name="T80" fmla="*/ 21 w 462"/>
                  <a:gd name="T81" fmla="*/ 132 h 157"/>
                  <a:gd name="T82" fmla="*/ 21 w 462"/>
                  <a:gd name="T83" fmla="*/ 137 h 157"/>
                  <a:gd name="T84" fmla="*/ 21 w 462"/>
                  <a:gd name="T85" fmla="*/ 137 h 157"/>
                  <a:gd name="T86" fmla="*/ 21 w 462"/>
                  <a:gd name="T87" fmla="*/ 142 h 157"/>
                  <a:gd name="T88" fmla="*/ 16 w 462"/>
                  <a:gd name="T89" fmla="*/ 147 h 157"/>
                  <a:gd name="T90" fmla="*/ 16 w 462"/>
                  <a:gd name="T91" fmla="*/ 152 h 157"/>
                  <a:gd name="T92" fmla="*/ 16 w 462"/>
                  <a:gd name="T93" fmla="*/ 152 h 157"/>
                  <a:gd name="T94" fmla="*/ 16 w 462"/>
                  <a:gd name="T95" fmla="*/ 152 h 157"/>
                  <a:gd name="T96" fmla="*/ 16 w 462"/>
                  <a:gd name="T97" fmla="*/ 157 h 157"/>
                  <a:gd name="T98" fmla="*/ 11 w 462"/>
                  <a:gd name="T9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2" h="157">
                    <a:moveTo>
                      <a:pt x="452" y="81"/>
                    </a:moveTo>
                    <a:lnTo>
                      <a:pt x="452" y="81"/>
                    </a:lnTo>
                    <a:lnTo>
                      <a:pt x="457" y="81"/>
                    </a:lnTo>
                    <a:lnTo>
                      <a:pt x="457" y="81"/>
                    </a:lnTo>
                    <a:lnTo>
                      <a:pt x="457" y="81"/>
                    </a:lnTo>
                    <a:lnTo>
                      <a:pt x="457" y="81"/>
                    </a:lnTo>
                    <a:lnTo>
                      <a:pt x="457" y="76"/>
                    </a:lnTo>
                    <a:lnTo>
                      <a:pt x="457" y="76"/>
                    </a:lnTo>
                    <a:lnTo>
                      <a:pt x="457" y="76"/>
                    </a:lnTo>
                    <a:lnTo>
                      <a:pt x="462" y="76"/>
                    </a:lnTo>
                    <a:lnTo>
                      <a:pt x="462" y="71"/>
                    </a:lnTo>
                    <a:lnTo>
                      <a:pt x="462" y="71"/>
                    </a:lnTo>
                    <a:lnTo>
                      <a:pt x="462" y="71"/>
                    </a:lnTo>
                    <a:lnTo>
                      <a:pt x="462" y="66"/>
                    </a:lnTo>
                    <a:lnTo>
                      <a:pt x="462" y="66"/>
                    </a:lnTo>
                    <a:lnTo>
                      <a:pt x="462" y="61"/>
                    </a:lnTo>
                    <a:lnTo>
                      <a:pt x="462" y="61"/>
                    </a:lnTo>
                    <a:lnTo>
                      <a:pt x="462" y="56"/>
                    </a:lnTo>
                    <a:lnTo>
                      <a:pt x="462" y="56"/>
                    </a:lnTo>
                    <a:lnTo>
                      <a:pt x="462" y="56"/>
                    </a:lnTo>
                    <a:lnTo>
                      <a:pt x="462" y="51"/>
                    </a:lnTo>
                    <a:lnTo>
                      <a:pt x="462" y="51"/>
                    </a:lnTo>
                    <a:lnTo>
                      <a:pt x="462" y="45"/>
                    </a:lnTo>
                    <a:lnTo>
                      <a:pt x="462" y="45"/>
                    </a:lnTo>
                    <a:lnTo>
                      <a:pt x="462" y="40"/>
                    </a:lnTo>
                    <a:lnTo>
                      <a:pt x="462" y="40"/>
                    </a:lnTo>
                    <a:lnTo>
                      <a:pt x="462" y="35"/>
                    </a:lnTo>
                    <a:lnTo>
                      <a:pt x="457" y="35"/>
                    </a:lnTo>
                    <a:lnTo>
                      <a:pt x="457" y="30"/>
                    </a:lnTo>
                    <a:lnTo>
                      <a:pt x="457" y="30"/>
                    </a:lnTo>
                    <a:lnTo>
                      <a:pt x="457" y="25"/>
                    </a:lnTo>
                    <a:lnTo>
                      <a:pt x="457" y="25"/>
                    </a:lnTo>
                    <a:lnTo>
                      <a:pt x="457" y="20"/>
                    </a:lnTo>
                    <a:lnTo>
                      <a:pt x="457" y="20"/>
                    </a:lnTo>
                    <a:lnTo>
                      <a:pt x="452" y="15"/>
                    </a:lnTo>
                    <a:lnTo>
                      <a:pt x="452" y="15"/>
                    </a:lnTo>
                    <a:lnTo>
                      <a:pt x="452" y="15"/>
                    </a:lnTo>
                    <a:lnTo>
                      <a:pt x="452" y="10"/>
                    </a:lnTo>
                    <a:lnTo>
                      <a:pt x="452" y="10"/>
                    </a:lnTo>
                    <a:lnTo>
                      <a:pt x="452" y="10"/>
                    </a:lnTo>
                    <a:lnTo>
                      <a:pt x="447" y="5"/>
                    </a:lnTo>
                    <a:lnTo>
                      <a:pt x="447" y="5"/>
                    </a:lnTo>
                    <a:lnTo>
                      <a:pt x="447" y="5"/>
                    </a:lnTo>
                    <a:lnTo>
                      <a:pt x="447" y="5"/>
                    </a:lnTo>
                    <a:lnTo>
                      <a:pt x="447" y="5"/>
                    </a:lnTo>
                    <a:lnTo>
                      <a:pt x="442" y="5"/>
                    </a:lnTo>
                    <a:lnTo>
                      <a:pt x="442" y="0"/>
                    </a:lnTo>
                    <a:lnTo>
                      <a:pt x="442" y="0"/>
                    </a:lnTo>
                    <a:lnTo>
                      <a:pt x="442" y="0"/>
                    </a:lnTo>
                    <a:lnTo>
                      <a:pt x="442" y="0"/>
                    </a:lnTo>
                    <a:lnTo>
                      <a:pt x="0" y="76"/>
                    </a:lnTo>
                    <a:lnTo>
                      <a:pt x="0" y="76"/>
                    </a:lnTo>
                    <a:lnTo>
                      <a:pt x="0" y="76"/>
                    </a:lnTo>
                    <a:lnTo>
                      <a:pt x="0" y="76"/>
                    </a:lnTo>
                    <a:lnTo>
                      <a:pt x="0" y="76"/>
                    </a:lnTo>
                    <a:lnTo>
                      <a:pt x="0" y="76"/>
                    </a:lnTo>
                    <a:lnTo>
                      <a:pt x="5" y="76"/>
                    </a:lnTo>
                    <a:lnTo>
                      <a:pt x="5" y="81"/>
                    </a:lnTo>
                    <a:lnTo>
                      <a:pt x="5" y="81"/>
                    </a:lnTo>
                    <a:lnTo>
                      <a:pt x="5" y="81"/>
                    </a:lnTo>
                    <a:lnTo>
                      <a:pt x="5" y="81"/>
                    </a:lnTo>
                    <a:lnTo>
                      <a:pt x="11" y="86"/>
                    </a:lnTo>
                    <a:lnTo>
                      <a:pt x="11" y="86"/>
                    </a:lnTo>
                    <a:lnTo>
                      <a:pt x="11" y="86"/>
                    </a:lnTo>
                    <a:lnTo>
                      <a:pt x="11" y="91"/>
                    </a:lnTo>
                    <a:lnTo>
                      <a:pt x="11" y="91"/>
                    </a:lnTo>
                    <a:lnTo>
                      <a:pt x="11" y="91"/>
                    </a:lnTo>
                    <a:lnTo>
                      <a:pt x="16" y="96"/>
                    </a:lnTo>
                    <a:lnTo>
                      <a:pt x="16" y="96"/>
                    </a:lnTo>
                    <a:lnTo>
                      <a:pt x="16" y="101"/>
                    </a:lnTo>
                    <a:lnTo>
                      <a:pt x="16" y="101"/>
                    </a:lnTo>
                    <a:lnTo>
                      <a:pt x="16" y="106"/>
                    </a:lnTo>
                    <a:lnTo>
                      <a:pt x="16" y="106"/>
                    </a:lnTo>
                    <a:lnTo>
                      <a:pt x="16" y="111"/>
                    </a:lnTo>
                    <a:lnTo>
                      <a:pt x="16" y="111"/>
                    </a:lnTo>
                    <a:lnTo>
                      <a:pt x="16" y="116"/>
                    </a:lnTo>
                    <a:lnTo>
                      <a:pt x="21" y="116"/>
                    </a:lnTo>
                    <a:lnTo>
                      <a:pt x="21" y="122"/>
                    </a:lnTo>
                    <a:lnTo>
                      <a:pt x="21" y="122"/>
                    </a:lnTo>
                    <a:lnTo>
                      <a:pt x="21" y="127"/>
                    </a:lnTo>
                    <a:lnTo>
                      <a:pt x="21" y="127"/>
                    </a:lnTo>
                    <a:lnTo>
                      <a:pt x="21" y="132"/>
                    </a:lnTo>
                    <a:lnTo>
                      <a:pt x="21" y="132"/>
                    </a:lnTo>
                    <a:lnTo>
                      <a:pt x="21" y="137"/>
                    </a:lnTo>
                    <a:lnTo>
                      <a:pt x="21" y="137"/>
                    </a:lnTo>
                    <a:lnTo>
                      <a:pt x="21" y="137"/>
                    </a:lnTo>
                    <a:lnTo>
                      <a:pt x="21" y="142"/>
                    </a:lnTo>
                    <a:lnTo>
                      <a:pt x="21" y="142"/>
                    </a:lnTo>
                    <a:lnTo>
                      <a:pt x="21" y="147"/>
                    </a:lnTo>
                    <a:lnTo>
                      <a:pt x="16" y="147"/>
                    </a:lnTo>
                    <a:lnTo>
                      <a:pt x="16" y="147"/>
                    </a:lnTo>
                    <a:lnTo>
                      <a:pt x="16" y="152"/>
                    </a:lnTo>
                    <a:lnTo>
                      <a:pt x="16" y="152"/>
                    </a:lnTo>
                    <a:lnTo>
                      <a:pt x="16" y="152"/>
                    </a:lnTo>
                    <a:lnTo>
                      <a:pt x="16" y="152"/>
                    </a:lnTo>
                    <a:lnTo>
                      <a:pt x="16" y="152"/>
                    </a:lnTo>
                    <a:lnTo>
                      <a:pt x="16" y="157"/>
                    </a:lnTo>
                    <a:lnTo>
                      <a:pt x="16" y="157"/>
                    </a:lnTo>
                    <a:lnTo>
                      <a:pt x="11" y="157"/>
                    </a:lnTo>
                    <a:lnTo>
                      <a:pt x="11" y="157"/>
                    </a:lnTo>
                    <a:lnTo>
                      <a:pt x="452" y="8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97" name="Oval 196">
                <a:extLst>
                  <a:ext uri="{FF2B5EF4-FFF2-40B4-BE49-F238E27FC236}">
                    <a16:creationId xmlns:a16="http://schemas.microsoft.com/office/drawing/2014/main" id="{13A40AF3-B0FD-E35D-981E-2774E895EC77}"/>
                  </a:ext>
                </a:extLst>
              </p:cNvPr>
              <p:cNvSpPr>
                <a:spLocks noChangeArrowheads="1"/>
              </p:cNvSpPr>
              <p:nvPr/>
            </p:nvSpPr>
            <p:spPr bwMode="auto">
              <a:xfrm>
                <a:off x="842" y="1233"/>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198" name="Freeform 832">
                <a:extLst>
                  <a:ext uri="{FF2B5EF4-FFF2-40B4-BE49-F238E27FC236}">
                    <a16:creationId xmlns:a16="http://schemas.microsoft.com/office/drawing/2014/main" id="{362177D1-FDE8-4D09-2763-0D500BDBA580}"/>
                  </a:ext>
                </a:extLst>
              </p:cNvPr>
              <p:cNvSpPr>
                <a:spLocks/>
              </p:cNvSpPr>
              <p:nvPr/>
            </p:nvSpPr>
            <p:spPr bwMode="auto">
              <a:xfrm>
                <a:off x="705" y="1396"/>
                <a:ext cx="249" cy="233"/>
              </a:xfrm>
              <a:custGeom>
                <a:avLst/>
                <a:gdLst>
                  <a:gd name="T0" fmla="*/ 244 w 249"/>
                  <a:gd name="T1" fmla="*/ 66 h 233"/>
                  <a:gd name="T2" fmla="*/ 244 w 249"/>
                  <a:gd name="T3" fmla="*/ 60 h 233"/>
                  <a:gd name="T4" fmla="*/ 249 w 249"/>
                  <a:gd name="T5" fmla="*/ 60 h 233"/>
                  <a:gd name="T6" fmla="*/ 249 w 249"/>
                  <a:gd name="T7" fmla="*/ 55 h 233"/>
                  <a:gd name="T8" fmla="*/ 249 w 249"/>
                  <a:gd name="T9" fmla="*/ 50 h 233"/>
                  <a:gd name="T10" fmla="*/ 249 w 249"/>
                  <a:gd name="T11" fmla="*/ 45 h 233"/>
                  <a:gd name="T12" fmla="*/ 249 w 249"/>
                  <a:gd name="T13" fmla="*/ 40 h 233"/>
                  <a:gd name="T14" fmla="*/ 249 w 249"/>
                  <a:gd name="T15" fmla="*/ 35 h 233"/>
                  <a:gd name="T16" fmla="*/ 244 w 249"/>
                  <a:gd name="T17" fmla="*/ 30 h 233"/>
                  <a:gd name="T18" fmla="*/ 244 w 249"/>
                  <a:gd name="T19" fmla="*/ 30 h 233"/>
                  <a:gd name="T20" fmla="*/ 239 w 249"/>
                  <a:gd name="T21" fmla="*/ 25 h 233"/>
                  <a:gd name="T22" fmla="*/ 239 w 249"/>
                  <a:gd name="T23" fmla="*/ 20 h 233"/>
                  <a:gd name="T24" fmla="*/ 234 w 249"/>
                  <a:gd name="T25" fmla="*/ 15 h 233"/>
                  <a:gd name="T26" fmla="*/ 229 w 249"/>
                  <a:gd name="T27" fmla="*/ 10 h 233"/>
                  <a:gd name="T28" fmla="*/ 229 w 249"/>
                  <a:gd name="T29" fmla="*/ 10 h 233"/>
                  <a:gd name="T30" fmla="*/ 224 w 249"/>
                  <a:gd name="T31" fmla="*/ 5 h 233"/>
                  <a:gd name="T32" fmla="*/ 218 w 249"/>
                  <a:gd name="T33" fmla="*/ 5 h 233"/>
                  <a:gd name="T34" fmla="*/ 213 w 249"/>
                  <a:gd name="T35" fmla="*/ 0 h 233"/>
                  <a:gd name="T36" fmla="*/ 208 w 249"/>
                  <a:gd name="T37" fmla="*/ 0 h 233"/>
                  <a:gd name="T38" fmla="*/ 203 w 249"/>
                  <a:gd name="T39" fmla="*/ 0 h 233"/>
                  <a:gd name="T40" fmla="*/ 198 w 249"/>
                  <a:gd name="T41" fmla="*/ 0 h 233"/>
                  <a:gd name="T42" fmla="*/ 193 w 249"/>
                  <a:gd name="T43" fmla="*/ 0 h 233"/>
                  <a:gd name="T44" fmla="*/ 193 w 249"/>
                  <a:gd name="T45" fmla="*/ 0 h 233"/>
                  <a:gd name="T46" fmla="*/ 188 w 249"/>
                  <a:gd name="T47" fmla="*/ 5 h 233"/>
                  <a:gd name="T48" fmla="*/ 183 w 249"/>
                  <a:gd name="T49" fmla="*/ 5 h 233"/>
                  <a:gd name="T50" fmla="*/ 0 w 249"/>
                  <a:gd name="T51" fmla="*/ 172 h 233"/>
                  <a:gd name="T52" fmla="*/ 5 w 249"/>
                  <a:gd name="T53" fmla="*/ 167 h 233"/>
                  <a:gd name="T54" fmla="*/ 10 w 249"/>
                  <a:gd name="T55" fmla="*/ 167 h 233"/>
                  <a:gd name="T56" fmla="*/ 10 w 249"/>
                  <a:gd name="T57" fmla="*/ 167 h 233"/>
                  <a:gd name="T58" fmla="*/ 16 w 249"/>
                  <a:gd name="T59" fmla="*/ 167 h 233"/>
                  <a:gd name="T60" fmla="*/ 21 w 249"/>
                  <a:gd name="T61" fmla="*/ 167 h 233"/>
                  <a:gd name="T62" fmla="*/ 26 w 249"/>
                  <a:gd name="T63" fmla="*/ 167 h 233"/>
                  <a:gd name="T64" fmla="*/ 31 w 249"/>
                  <a:gd name="T65" fmla="*/ 167 h 233"/>
                  <a:gd name="T66" fmla="*/ 36 w 249"/>
                  <a:gd name="T67" fmla="*/ 172 h 233"/>
                  <a:gd name="T68" fmla="*/ 41 w 249"/>
                  <a:gd name="T69" fmla="*/ 172 h 233"/>
                  <a:gd name="T70" fmla="*/ 46 w 249"/>
                  <a:gd name="T71" fmla="*/ 177 h 233"/>
                  <a:gd name="T72" fmla="*/ 46 w 249"/>
                  <a:gd name="T73" fmla="*/ 177 h 233"/>
                  <a:gd name="T74" fmla="*/ 51 w 249"/>
                  <a:gd name="T75" fmla="*/ 182 h 233"/>
                  <a:gd name="T76" fmla="*/ 56 w 249"/>
                  <a:gd name="T77" fmla="*/ 187 h 233"/>
                  <a:gd name="T78" fmla="*/ 56 w 249"/>
                  <a:gd name="T79" fmla="*/ 192 h 233"/>
                  <a:gd name="T80" fmla="*/ 61 w 249"/>
                  <a:gd name="T81" fmla="*/ 197 h 233"/>
                  <a:gd name="T82" fmla="*/ 61 w 249"/>
                  <a:gd name="T83" fmla="*/ 203 h 233"/>
                  <a:gd name="T84" fmla="*/ 66 w 249"/>
                  <a:gd name="T85" fmla="*/ 208 h 233"/>
                  <a:gd name="T86" fmla="*/ 66 w 249"/>
                  <a:gd name="T87" fmla="*/ 213 h 233"/>
                  <a:gd name="T88" fmla="*/ 66 w 249"/>
                  <a:gd name="T89" fmla="*/ 218 h 233"/>
                  <a:gd name="T90" fmla="*/ 66 w 249"/>
                  <a:gd name="T91" fmla="*/ 218 h 233"/>
                  <a:gd name="T92" fmla="*/ 61 w 249"/>
                  <a:gd name="T93" fmla="*/ 223 h 233"/>
                  <a:gd name="T94" fmla="*/ 61 w 249"/>
                  <a:gd name="T95" fmla="*/ 228 h 233"/>
                  <a:gd name="T96" fmla="*/ 61 w 249"/>
                  <a:gd name="T97" fmla="*/ 233 h 233"/>
                  <a:gd name="T98" fmla="*/ 56 w 249"/>
                  <a:gd name="T9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9" h="233">
                    <a:moveTo>
                      <a:pt x="239" y="66"/>
                    </a:moveTo>
                    <a:lnTo>
                      <a:pt x="244" y="66"/>
                    </a:lnTo>
                    <a:lnTo>
                      <a:pt x="244" y="66"/>
                    </a:lnTo>
                    <a:lnTo>
                      <a:pt x="244" y="60"/>
                    </a:lnTo>
                    <a:lnTo>
                      <a:pt x="244" y="60"/>
                    </a:lnTo>
                    <a:lnTo>
                      <a:pt x="249" y="60"/>
                    </a:lnTo>
                    <a:lnTo>
                      <a:pt x="249" y="55"/>
                    </a:lnTo>
                    <a:lnTo>
                      <a:pt x="249" y="55"/>
                    </a:lnTo>
                    <a:lnTo>
                      <a:pt x="249" y="55"/>
                    </a:lnTo>
                    <a:lnTo>
                      <a:pt x="249" y="50"/>
                    </a:lnTo>
                    <a:lnTo>
                      <a:pt x="249" y="50"/>
                    </a:lnTo>
                    <a:lnTo>
                      <a:pt x="249" y="45"/>
                    </a:lnTo>
                    <a:lnTo>
                      <a:pt x="249" y="45"/>
                    </a:lnTo>
                    <a:lnTo>
                      <a:pt x="249" y="40"/>
                    </a:lnTo>
                    <a:lnTo>
                      <a:pt x="249" y="40"/>
                    </a:lnTo>
                    <a:lnTo>
                      <a:pt x="249" y="35"/>
                    </a:lnTo>
                    <a:lnTo>
                      <a:pt x="249" y="35"/>
                    </a:lnTo>
                    <a:lnTo>
                      <a:pt x="244" y="30"/>
                    </a:lnTo>
                    <a:lnTo>
                      <a:pt x="244" y="30"/>
                    </a:lnTo>
                    <a:lnTo>
                      <a:pt x="244" y="30"/>
                    </a:lnTo>
                    <a:lnTo>
                      <a:pt x="244" y="25"/>
                    </a:lnTo>
                    <a:lnTo>
                      <a:pt x="239" y="25"/>
                    </a:lnTo>
                    <a:lnTo>
                      <a:pt x="239" y="20"/>
                    </a:lnTo>
                    <a:lnTo>
                      <a:pt x="239" y="20"/>
                    </a:lnTo>
                    <a:lnTo>
                      <a:pt x="239" y="15"/>
                    </a:lnTo>
                    <a:lnTo>
                      <a:pt x="234" y="15"/>
                    </a:lnTo>
                    <a:lnTo>
                      <a:pt x="234" y="15"/>
                    </a:lnTo>
                    <a:lnTo>
                      <a:pt x="229" y="10"/>
                    </a:lnTo>
                    <a:lnTo>
                      <a:pt x="229" y="10"/>
                    </a:lnTo>
                    <a:lnTo>
                      <a:pt x="229" y="10"/>
                    </a:lnTo>
                    <a:lnTo>
                      <a:pt x="224" y="5"/>
                    </a:lnTo>
                    <a:lnTo>
                      <a:pt x="224" y="5"/>
                    </a:lnTo>
                    <a:lnTo>
                      <a:pt x="218" y="5"/>
                    </a:lnTo>
                    <a:lnTo>
                      <a:pt x="218" y="5"/>
                    </a:lnTo>
                    <a:lnTo>
                      <a:pt x="213" y="5"/>
                    </a:lnTo>
                    <a:lnTo>
                      <a:pt x="213" y="0"/>
                    </a:lnTo>
                    <a:lnTo>
                      <a:pt x="208" y="0"/>
                    </a:lnTo>
                    <a:lnTo>
                      <a:pt x="208" y="0"/>
                    </a:lnTo>
                    <a:lnTo>
                      <a:pt x="208" y="0"/>
                    </a:lnTo>
                    <a:lnTo>
                      <a:pt x="203" y="0"/>
                    </a:lnTo>
                    <a:lnTo>
                      <a:pt x="203" y="0"/>
                    </a:lnTo>
                    <a:lnTo>
                      <a:pt x="198" y="0"/>
                    </a:lnTo>
                    <a:lnTo>
                      <a:pt x="198" y="0"/>
                    </a:lnTo>
                    <a:lnTo>
                      <a:pt x="193" y="0"/>
                    </a:lnTo>
                    <a:lnTo>
                      <a:pt x="193" y="0"/>
                    </a:lnTo>
                    <a:lnTo>
                      <a:pt x="193" y="0"/>
                    </a:lnTo>
                    <a:lnTo>
                      <a:pt x="188" y="5"/>
                    </a:lnTo>
                    <a:lnTo>
                      <a:pt x="188" y="5"/>
                    </a:lnTo>
                    <a:lnTo>
                      <a:pt x="188" y="5"/>
                    </a:lnTo>
                    <a:lnTo>
                      <a:pt x="183" y="5"/>
                    </a:lnTo>
                    <a:lnTo>
                      <a:pt x="0" y="172"/>
                    </a:lnTo>
                    <a:lnTo>
                      <a:pt x="0" y="172"/>
                    </a:lnTo>
                    <a:lnTo>
                      <a:pt x="0" y="172"/>
                    </a:lnTo>
                    <a:lnTo>
                      <a:pt x="5" y="167"/>
                    </a:lnTo>
                    <a:lnTo>
                      <a:pt x="5" y="167"/>
                    </a:lnTo>
                    <a:lnTo>
                      <a:pt x="10" y="167"/>
                    </a:lnTo>
                    <a:lnTo>
                      <a:pt x="10" y="167"/>
                    </a:lnTo>
                    <a:lnTo>
                      <a:pt x="10" y="167"/>
                    </a:lnTo>
                    <a:lnTo>
                      <a:pt x="16" y="167"/>
                    </a:lnTo>
                    <a:lnTo>
                      <a:pt x="16" y="167"/>
                    </a:lnTo>
                    <a:lnTo>
                      <a:pt x="21" y="167"/>
                    </a:lnTo>
                    <a:lnTo>
                      <a:pt x="21" y="167"/>
                    </a:lnTo>
                    <a:lnTo>
                      <a:pt x="26" y="167"/>
                    </a:lnTo>
                    <a:lnTo>
                      <a:pt x="26" y="167"/>
                    </a:lnTo>
                    <a:lnTo>
                      <a:pt x="26" y="167"/>
                    </a:lnTo>
                    <a:lnTo>
                      <a:pt x="31" y="167"/>
                    </a:lnTo>
                    <a:lnTo>
                      <a:pt x="31" y="167"/>
                    </a:lnTo>
                    <a:lnTo>
                      <a:pt x="36" y="172"/>
                    </a:lnTo>
                    <a:lnTo>
                      <a:pt x="36" y="172"/>
                    </a:lnTo>
                    <a:lnTo>
                      <a:pt x="41" y="172"/>
                    </a:lnTo>
                    <a:lnTo>
                      <a:pt x="41" y="172"/>
                    </a:lnTo>
                    <a:lnTo>
                      <a:pt x="46" y="177"/>
                    </a:lnTo>
                    <a:lnTo>
                      <a:pt x="46" y="177"/>
                    </a:lnTo>
                    <a:lnTo>
                      <a:pt x="46" y="177"/>
                    </a:lnTo>
                    <a:lnTo>
                      <a:pt x="51" y="182"/>
                    </a:lnTo>
                    <a:lnTo>
                      <a:pt x="51" y="182"/>
                    </a:lnTo>
                    <a:lnTo>
                      <a:pt x="56" y="187"/>
                    </a:lnTo>
                    <a:lnTo>
                      <a:pt x="56" y="187"/>
                    </a:lnTo>
                    <a:lnTo>
                      <a:pt x="56" y="192"/>
                    </a:lnTo>
                    <a:lnTo>
                      <a:pt x="56" y="192"/>
                    </a:lnTo>
                    <a:lnTo>
                      <a:pt x="61" y="192"/>
                    </a:lnTo>
                    <a:lnTo>
                      <a:pt x="61" y="197"/>
                    </a:lnTo>
                    <a:lnTo>
                      <a:pt x="61" y="197"/>
                    </a:lnTo>
                    <a:lnTo>
                      <a:pt x="61" y="203"/>
                    </a:lnTo>
                    <a:lnTo>
                      <a:pt x="61" y="203"/>
                    </a:lnTo>
                    <a:lnTo>
                      <a:pt x="66" y="208"/>
                    </a:lnTo>
                    <a:lnTo>
                      <a:pt x="66" y="208"/>
                    </a:lnTo>
                    <a:lnTo>
                      <a:pt x="66" y="213"/>
                    </a:lnTo>
                    <a:lnTo>
                      <a:pt x="66" y="213"/>
                    </a:lnTo>
                    <a:lnTo>
                      <a:pt x="66" y="218"/>
                    </a:lnTo>
                    <a:lnTo>
                      <a:pt x="66" y="218"/>
                    </a:lnTo>
                    <a:lnTo>
                      <a:pt x="66" y="218"/>
                    </a:lnTo>
                    <a:lnTo>
                      <a:pt x="61" y="223"/>
                    </a:lnTo>
                    <a:lnTo>
                      <a:pt x="61" y="223"/>
                    </a:lnTo>
                    <a:lnTo>
                      <a:pt x="61" y="228"/>
                    </a:lnTo>
                    <a:lnTo>
                      <a:pt x="61" y="228"/>
                    </a:lnTo>
                    <a:lnTo>
                      <a:pt x="61" y="228"/>
                    </a:lnTo>
                    <a:lnTo>
                      <a:pt x="61" y="233"/>
                    </a:lnTo>
                    <a:lnTo>
                      <a:pt x="56" y="233"/>
                    </a:lnTo>
                    <a:lnTo>
                      <a:pt x="56" y="233"/>
                    </a:lnTo>
                    <a:lnTo>
                      <a:pt x="239"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199" name="Freeform 833">
                <a:extLst>
                  <a:ext uri="{FF2B5EF4-FFF2-40B4-BE49-F238E27FC236}">
                    <a16:creationId xmlns:a16="http://schemas.microsoft.com/office/drawing/2014/main" id="{427738A7-DED3-EEAA-32E9-28BF8629FA2E}"/>
                  </a:ext>
                </a:extLst>
              </p:cNvPr>
              <p:cNvSpPr>
                <a:spLocks/>
              </p:cNvSpPr>
              <p:nvPr/>
            </p:nvSpPr>
            <p:spPr bwMode="auto">
              <a:xfrm>
                <a:off x="1116" y="1335"/>
                <a:ext cx="391" cy="96"/>
              </a:xfrm>
              <a:custGeom>
                <a:avLst/>
                <a:gdLst>
                  <a:gd name="T0" fmla="*/ 0 w 391"/>
                  <a:gd name="T1" fmla="*/ 5 h 96"/>
                  <a:gd name="T2" fmla="*/ 0 w 391"/>
                  <a:gd name="T3" fmla="*/ 5 h 96"/>
                  <a:gd name="T4" fmla="*/ 0 w 391"/>
                  <a:gd name="T5" fmla="*/ 5 h 96"/>
                  <a:gd name="T6" fmla="*/ 0 w 391"/>
                  <a:gd name="T7" fmla="*/ 5 h 96"/>
                  <a:gd name="T8" fmla="*/ 0 w 391"/>
                  <a:gd name="T9" fmla="*/ 10 h 96"/>
                  <a:gd name="T10" fmla="*/ 0 w 391"/>
                  <a:gd name="T11" fmla="*/ 10 h 96"/>
                  <a:gd name="T12" fmla="*/ 0 w 391"/>
                  <a:gd name="T13" fmla="*/ 15 h 96"/>
                  <a:gd name="T14" fmla="*/ 0 w 391"/>
                  <a:gd name="T15" fmla="*/ 20 h 96"/>
                  <a:gd name="T16" fmla="*/ 0 w 391"/>
                  <a:gd name="T17" fmla="*/ 25 h 96"/>
                  <a:gd name="T18" fmla="*/ 0 w 391"/>
                  <a:gd name="T19" fmla="*/ 30 h 96"/>
                  <a:gd name="T20" fmla="*/ 0 w 391"/>
                  <a:gd name="T21" fmla="*/ 35 h 96"/>
                  <a:gd name="T22" fmla="*/ 0 w 391"/>
                  <a:gd name="T23" fmla="*/ 40 h 96"/>
                  <a:gd name="T24" fmla="*/ 0 w 391"/>
                  <a:gd name="T25" fmla="*/ 45 h 96"/>
                  <a:gd name="T26" fmla="*/ 0 w 391"/>
                  <a:gd name="T27" fmla="*/ 50 h 96"/>
                  <a:gd name="T28" fmla="*/ 0 w 391"/>
                  <a:gd name="T29" fmla="*/ 55 h 96"/>
                  <a:gd name="T30" fmla="*/ 0 w 391"/>
                  <a:gd name="T31" fmla="*/ 61 h 96"/>
                  <a:gd name="T32" fmla="*/ 0 w 391"/>
                  <a:gd name="T33" fmla="*/ 66 h 96"/>
                  <a:gd name="T34" fmla="*/ 0 w 391"/>
                  <a:gd name="T35" fmla="*/ 71 h 96"/>
                  <a:gd name="T36" fmla="*/ 0 w 391"/>
                  <a:gd name="T37" fmla="*/ 71 h 96"/>
                  <a:gd name="T38" fmla="*/ 0 w 391"/>
                  <a:gd name="T39" fmla="*/ 76 h 96"/>
                  <a:gd name="T40" fmla="*/ 0 w 391"/>
                  <a:gd name="T41" fmla="*/ 81 h 96"/>
                  <a:gd name="T42" fmla="*/ 0 w 391"/>
                  <a:gd name="T43" fmla="*/ 81 h 96"/>
                  <a:gd name="T44" fmla="*/ 0 w 391"/>
                  <a:gd name="T45" fmla="*/ 81 h 96"/>
                  <a:gd name="T46" fmla="*/ 0 w 391"/>
                  <a:gd name="T47" fmla="*/ 81 h 96"/>
                  <a:gd name="T48" fmla="*/ 0 w 391"/>
                  <a:gd name="T49" fmla="*/ 86 h 96"/>
                  <a:gd name="T50" fmla="*/ 386 w 391"/>
                  <a:gd name="T51" fmla="*/ 96 h 96"/>
                  <a:gd name="T52" fmla="*/ 386 w 391"/>
                  <a:gd name="T53" fmla="*/ 96 h 96"/>
                  <a:gd name="T54" fmla="*/ 386 w 391"/>
                  <a:gd name="T55" fmla="*/ 96 h 96"/>
                  <a:gd name="T56" fmla="*/ 386 w 391"/>
                  <a:gd name="T57" fmla="*/ 91 h 96"/>
                  <a:gd name="T58" fmla="*/ 386 w 391"/>
                  <a:gd name="T59" fmla="*/ 91 h 96"/>
                  <a:gd name="T60" fmla="*/ 391 w 391"/>
                  <a:gd name="T61" fmla="*/ 86 h 96"/>
                  <a:gd name="T62" fmla="*/ 391 w 391"/>
                  <a:gd name="T63" fmla="*/ 81 h 96"/>
                  <a:gd name="T64" fmla="*/ 391 w 391"/>
                  <a:gd name="T65" fmla="*/ 81 h 96"/>
                  <a:gd name="T66" fmla="*/ 391 w 391"/>
                  <a:gd name="T67" fmla="*/ 76 h 96"/>
                  <a:gd name="T68" fmla="*/ 391 w 391"/>
                  <a:gd name="T69" fmla="*/ 71 h 96"/>
                  <a:gd name="T70" fmla="*/ 391 w 391"/>
                  <a:gd name="T71" fmla="*/ 66 h 96"/>
                  <a:gd name="T72" fmla="*/ 391 w 391"/>
                  <a:gd name="T73" fmla="*/ 61 h 96"/>
                  <a:gd name="T74" fmla="*/ 391 w 391"/>
                  <a:gd name="T75" fmla="*/ 55 h 96"/>
                  <a:gd name="T76" fmla="*/ 391 w 391"/>
                  <a:gd name="T77" fmla="*/ 50 h 96"/>
                  <a:gd name="T78" fmla="*/ 391 w 391"/>
                  <a:gd name="T79" fmla="*/ 45 h 96"/>
                  <a:gd name="T80" fmla="*/ 391 w 391"/>
                  <a:gd name="T81" fmla="*/ 40 h 96"/>
                  <a:gd name="T82" fmla="*/ 391 w 391"/>
                  <a:gd name="T83" fmla="*/ 35 h 96"/>
                  <a:gd name="T84" fmla="*/ 391 w 391"/>
                  <a:gd name="T85" fmla="*/ 30 h 96"/>
                  <a:gd name="T86" fmla="*/ 391 w 391"/>
                  <a:gd name="T87" fmla="*/ 25 h 96"/>
                  <a:gd name="T88" fmla="*/ 391 w 391"/>
                  <a:gd name="T89" fmla="*/ 25 h 96"/>
                  <a:gd name="T90" fmla="*/ 391 w 391"/>
                  <a:gd name="T91" fmla="*/ 20 h 96"/>
                  <a:gd name="T92" fmla="*/ 391 w 391"/>
                  <a:gd name="T93" fmla="*/ 20 h 96"/>
                  <a:gd name="T94" fmla="*/ 391 w 391"/>
                  <a:gd name="T95" fmla="*/ 15 h 96"/>
                  <a:gd name="T96" fmla="*/ 391 w 391"/>
                  <a:gd name="T97" fmla="*/ 15 h 96"/>
                  <a:gd name="T98" fmla="*/ 391 w 391"/>
                  <a:gd name="T99" fmla="*/ 1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1" h="96">
                    <a:moveTo>
                      <a:pt x="0" y="0"/>
                    </a:moveTo>
                    <a:lnTo>
                      <a:pt x="0" y="5"/>
                    </a:lnTo>
                    <a:lnTo>
                      <a:pt x="0" y="5"/>
                    </a:lnTo>
                    <a:lnTo>
                      <a:pt x="0" y="5"/>
                    </a:lnTo>
                    <a:lnTo>
                      <a:pt x="0" y="5"/>
                    </a:lnTo>
                    <a:lnTo>
                      <a:pt x="0" y="5"/>
                    </a:lnTo>
                    <a:lnTo>
                      <a:pt x="0" y="5"/>
                    </a:lnTo>
                    <a:lnTo>
                      <a:pt x="0" y="5"/>
                    </a:lnTo>
                    <a:lnTo>
                      <a:pt x="0" y="10"/>
                    </a:lnTo>
                    <a:lnTo>
                      <a:pt x="0" y="10"/>
                    </a:lnTo>
                    <a:lnTo>
                      <a:pt x="0" y="10"/>
                    </a:lnTo>
                    <a:lnTo>
                      <a:pt x="0" y="10"/>
                    </a:lnTo>
                    <a:lnTo>
                      <a:pt x="0" y="15"/>
                    </a:lnTo>
                    <a:lnTo>
                      <a:pt x="0" y="15"/>
                    </a:lnTo>
                    <a:lnTo>
                      <a:pt x="0" y="20"/>
                    </a:lnTo>
                    <a:lnTo>
                      <a:pt x="0" y="20"/>
                    </a:lnTo>
                    <a:lnTo>
                      <a:pt x="0" y="20"/>
                    </a:lnTo>
                    <a:lnTo>
                      <a:pt x="0" y="25"/>
                    </a:lnTo>
                    <a:lnTo>
                      <a:pt x="0" y="25"/>
                    </a:lnTo>
                    <a:lnTo>
                      <a:pt x="0" y="30"/>
                    </a:lnTo>
                    <a:lnTo>
                      <a:pt x="0" y="30"/>
                    </a:lnTo>
                    <a:lnTo>
                      <a:pt x="0" y="35"/>
                    </a:lnTo>
                    <a:lnTo>
                      <a:pt x="0" y="35"/>
                    </a:lnTo>
                    <a:lnTo>
                      <a:pt x="0" y="40"/>
                    </a:lnTo>
                    <a:lnTo>
                      <a:pt x="0" y="40"/>
                    </a:lnTo>
                    <a:lnTo>
                      <a:pt x="0" y="45"/>
                    </a:lnTo>
                    <a:lnTo>
                      <a:pt x="0" y="45"/>
                    </a:lnTo>
                    <a:lnTo>
                      <a:pt x="0" y="50"/>
                    </a:lnTo>
                    <a:lnTo>
                      <a:pt x="0" y="50"/>
                    </a:lnTo>
                    <a:lnTo>
                      <a:pt x="0" y="55"/>
                    </a:lnTo>
                    <a:lnTo>
                      <a:pt x="0" y="55"/>
                    </a:lnTo>
                    <a:lnTo>
                      <a:pt x="0" y="61"/>
                    </a:lnTo>
                    <a:lnTo>
                      <a:pt x="0" y="61"/>
                    </a:lnTo>
                    <a:lnTo>
                      <a:pt x="0" y="66"/>
                    </a:lnTo>
                    <a:lnTo>
                      <a:pt x="0" y="66"/>
                    </a:lnTo>
                    <a:lnTo>
                      <a:pt x="0" y="71"/>
                    </a:lnTo>
                    <a:lnTo>
                      <a:pt x="0" y="71"/>
                    </a:lnTo>
                    <a:lnTo>
                      <a:pt x="0" y="71"/>
                    </a:lnTo>
                    <a:lnTo>
                      <a:pt x="0" y="76"/>
                    </a:lnTo>
                    <a:lnTo>
                      <a:pt x="0" y="76"/>
                    </a:lnTo>
                    <a:lnTo>
                      <a:pt x="0" y="76"/>
                    </a:lnTo>
                    <a:lnTo>
                      <a:pt x="0" y="81"/>
                    </a:lnTo>
                    <a:lnTo>
                      <a:pt x="0" y="81"/>
                    </a:lnTo>
                    <a:lnTo>
                      <a:pt x="0" y="81"/>
                    </a:lnTo>
                    <a:lnTo>
                      <a:pt x="0" y="81"/>
                    </a:lnTo>
                    <a:lnTo>
                      <a:pt x="0" y="81"/>
                    </a:lnTo>
                    <a:lnTo>
                      <a:pt x="0" y="81"/>
                    </a:lnTo>
                    <a:lnTo>
                      <a:pt x="0" y="81"/>
                    </a:lnTo>
                    <a:lnTo>
                      <a:pt x="0" y="86"/>
                    </a:lnTo>
                    <a:lnTo>
                      <a:pt x="0" y="86"/>
                    </a:lnTo>
                    <a:lnTo>
                      <a:pt x="386" y="96"/>
                    </a:lnTo>
                    <a:lnTo>
                      <a:pt x="386" y="96"/>
                    </a:lnTo>
                    <a:lnTo>
                      <a:pt x="386" y="96"/>
                    </a:lnTo>
                    <a:lnTo>
                      <a:pt x="386" y="96"/>
                    </a:lnTo>
                    <a:lnTo>
                      <a:pt x="386" y="96"/>
                    </a:lnTo>
                    <a:lnTo>
                      <a:pt x="386" y="96"/>
                    </a:lnTo>
                    <a:lnTo>
                      <a:pt x="386" y="91"/>
                    </a:lnTo>
                    <a:lnTo>
                      <a:pt x="386" y="91"/>
                    </a:lnTo>
                    <a:lnTo>
                      <a:pt x="386" y="91"/>
                    </a:lnTo>
                    <a:lnTo>
                      <a:pt x="386" y="91"/>
                    </a:lnTo>
                    <a:lnTo>
                      <a:pt x="386" y="86"/>
                    </a:lnTo>
                    <a:lnTo>
                      <a:pt x="391" y="86"/>
                    </a:lnTo>
                    <a:lnTo>
                      <a:pt x="391" y="86"/>
                    </a:lnTo>
                    <a:lnTo>
                      <a:pt x="391" y="81"/>
                    </a:lnTo>
                    <a:lnTo>
                      <a:pt x="391" y="81"/>
                    </a:lnTo>
                    <a:lnTo>
                      <a:pt x="391" y="81"/>
                    </a:lnTo>
                    <a:lnTo>
                      <a:pt x="391" y="76"/>
                    </a:lnTo>
                    <a:lnTo>
                      <a:pt x="391" y="76"/>
                    </a:lnTo>
                    <a:lnTo>
                      <a:pt x="391" y="71"/>
                    </a:lnTo>
                    <a:lnTo>
                      <a:pt x="391" y="71"/>
                    </a:lnTo>
                    <a:lnTo>
                      <a:pt x="391" y="66"/>
                    </a:lnTo>
                    <a:lnTo>
                      <a:pt x="391" y="66"/>
                    </a:lnTo>
                    <a:lnTo>
                      <a:pt x="391" y="61"/>
                    </a:lnTo>
                    <a:lnTo>
                      <a:pt x="391" y="61"/>
                    </a:lnTo>
                    <a:lnTo>
                      <a:pt x="391" y="55"/>
                    </a:lnTo>
                    <a:lnTo>
                      <a:pt x="391" y="55"/>
                    </a:lnTo>
                    <a:lnTo>
                      <a:pt x="391" y="50"/>
                    </a:lnTo>
                    <a:lnTo>
                      <a:pt x="391" y="50"/>
                    </a:lnTo>
                    <a:lnTo>
                      <a:pt x="391" y="45"/>
                    </a:lnTo>
                    <a:lnTo>
                      <a:pt x="391" y="45"/>
                    </a:lnTo>
                    <a:lnTo>
                      <a:pt x="391" y="40"/>
                    </a:lnTo>
                    <a:lnTo>
                      <a:pt x="391" y="40"/>
                    </a:lnTo>
                    <a:lnTo>
                      <a:pt x="391" y="35"/>
                    </a:lnTo>
                    <a:lnTo>
                      <a:pt x="391" y="35"/>
                    </a:lnTo>
                    <a:lnTo>
                      <a:pt x="391" y="30"/>
                    </a:lnTo>
                    <a:lnTo>
                      <a:pt x="391" y="30"/>
                    </a:lnTo>
                    <a:lnTo>
                      <a:pt x="391" y="30"/>
                    </a:lnTo>
                    <a:lnTo>
                      <a:pt x="391" y="25"/>
                    </a:lnTo>
                    <a:lnTo>
                      <a:pt x="391" y="25"/>
                    </a:lnTo>
                    <a:lnTo>
                      <a:pt x="391" y="25"/>
                    </a:lnTo>
                    <a:lnTo>
                      <a:pt x="391" y="20"/>
                    </a:lnTo>
                    <a:lnTo>
                      <a:pt x="391" y="20"/>
                    </a:lnTo>
                    <a:lnTo>
                      <a:pt x="391" y="20"/>
                    </a:lnTo>
                    <a:lnTo>
                      <a:pt x="391" y="20"/>
                    </a:lnTo>
                    <a:lnTo>
                      <a:pt x="391" y="15"/>
                    </a:lnTo>
                    <a:lnTo>
                      <a:pt x="391" y="15"/>
                    </a:lnTo>
                    <a:lnTo>
                      <a:pt x="391" y="15"/>
                    </a:lnTo>
                    <a:lnTo>
                      <a:pt x="391" y="15"/>
                    </a:lnTo>
                    <a:lnTo>
                      <a:pt x="391" y="15"/>
                    </a:lnTo>
                    <a:lnTo>
                      <a:pt x="391" y="15"/>
                    </a:lnTo>
                    <a:lnTo>
                      <a:pt x="0"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00" name="Oval 199">
                <a:extLst>
                  <a:ext uri="{FF2B5EF4-FFF2-40B4-BE49-F238E27FC236}">
                    <a16:creationId xmlns:a16="http://schemas.microsoft.com/office/drawing/2014/main" id="{85E0CE30-3444-6D3E-809A-AE7EDCF2F805}"/>
                  </a:ext>
                </a:extLst>
              </p:cNvPr>
              <p:cNvSpPr>
                <a:spLocks noChangeArrowheads="1"/>
              </p:cNvSpPr>
              <p:nvPr/>
            </p:nvSpPr>
            <p:spPr bwMode="auto">
              <a:xfrm>
                <a:off x="1497" y="1253"/>
                <a:ext cx="279" cy="28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01" name="Freeform 835">
                <a:extLst>
                  <a:ext uri="{FF2B5EF4-FFF2-40B4-BE49-F238E27FC236}">
                    <a16:creationId xmlns:a16="http://schemas.microsoft.com/office/drawing/2014/main" id="{540D5286-27E9-EFDF-0BEE-37EF7455D995}"/>
                  </a:ext>
                </a:extLst>
              </p:cNvPr>
              <p:cNvSpPr>
                <a:spLocks/>
              </p:cNvSpPr>
              <p:nvPr/>
            </p:nvSpPr>
            <p:spPr bwMode="auto">
              <a:xfrm>
                <a:off x="1674" y="1416"/>
                <a:ext cx="254" cy="228"/>
              </a:xfrm>
              <a:custGeom>
                <a:avLst/>
                <a:gdLst>
                  <a:gd name="T0" fmla="*/ 61 w 254"/>
                  <a:gd name="T1" fmla="*/ 5 h 228"/>
                  <a:gd name="T2" fmla="*/ 56 w 254"/>
                  <a:gd name="T3" fmla="*/ 5 h 228"/>
                  <a:gd name="T4" fmla="*/ 51 w 254"/>
                  <a:gd name="T5" fmla="*/ 0 h 228"/>
                  <a:gd name="T6" fmla="*/ 51 w 254"/>
                  <a:gd name="T7" fmla="*/ 0 h 228"/>
                  <a:gd name="T8" fmla="*/ 46 w 254"/>
                  <a:gd name="T9" fmla="*/ 0 h 228"/>
                  <a:gd name="T10" fmla="*/ 41 w 254"/>
                  <a:gd name="T11" fmla="*/ 0 h 228"/>
                  <a:gd name="T12" fmla="*/ 36 w 254"/>
                  <a:gd name="T13" fmla="*/ 0 h 228"/>
                  <a:gd name="T14" fmla="*/ 31 w 254"/>
                  <a:gd name="T15" fmla="*/ 5 h 228"/>
                  <a:gd name="T16" fmla="*/ 26 w 254"/>
                  <a:gd name="T17" fmla="*/ 5 h 228"/>
                  <a:gd name="T18" fmla="*/ 26 w 254"/>
                  <a:gd name="T19" fmla="*/ 10 h 228"/>
                  <a:gd name="T20" fmla="*/ 21 w 254"/>
                  <a:gd name="T21" fmla="*/ 10 h 228"/>
                  <a:gd name="T22" fmla="*/ 16 w 254"/>
                  <a:gd name="T23" fmla="*/ 15 h 228"/>
                  <a:gd name="T24" fmla="*/ 11 w 254"/>
                  <a:gd name="T25" fmla="*/ 20 h 228"/>
                  <a:gd name="T26" fmla="*/ 11 w 254"/>
                  <a:gd name="T27" fmla="*/ 25 h 228"/>
                  <a:gd name="T28" fmla="*/ 5 w 254"/>
                  <a:gd name="T29" fmla="*/ 30 h 228"/>
                  <a:gd name="T30" fmla="*/ 5 w 254"/>
                  <a:gd name="T31" fmla="*/ 30 h 228"/>
                  <a:gd name="T32" fmla="*/ 0 w 254"/>
                  <a:gd name="T33" fmla="*/ 35 h 228"/>
                  <a:gd name="T34" fmla="*/ 0 w 254"/>
                  <a:gd name="T35" fmla="*/ 40 h 228"/>
                  <a:gd name="T36" fmla="*/ 0 w 254"/>
                  <a:gd name="T37" fmla="*/ 46 h 228"/>
                  <a:gd name="T38" fmla="*/ 0 w 254"/>
                  <a:gd name="T39" fmla="*/ 51 h 228"/>
                  <a:gd name="T40" fmla="*/ 0 w 254"/>
                  <a:gd name="T41" fmla="*/ 56 h 228"/>
                  <a:gd name="T42" fmla="*/ 5 w 254"/>
                  <a:gd name="T43" fmla="*/ 61 h 228"/>
                  <a:gd name="T44" fmla="*/ 5 w 254"/>
                  <a:gd name="T45" fmla="*/ 61 h 228"/>
                  <a:gd name="T46" fmla="*/ 5 w 254"/>
                  <a:gd name="T47" fmla="*/ 66 h 228"/>
                  <a:gd name="T48" fmla="*/ 11 w 254"/>
                  <a:gd name="T49" fmla="*/ 71 h 228"/>
                  <a:gd name="T50" fmla="*/ 203 w 254"/>
                  <a:gd name="T51" fmla="*/ 228 h 228"/>
                  <a:gd name="T52" fmla="*/ 198 w 254"/>
                  <a:gd name="T53" fmla="*/ 223 h 228"/>
                  <a:gd name="T54" fmla="*/ 198 w 254"/>
                  <a:gd name="T55" fmla="*/ 223 h 228"/>
                  <a:gd name="T56" fmla="*/ 193 w 254"/>
                  <a:gd name="T57" fmla="*/ 218 h 228"/>
                  <a:gd name="T58" fmla="*/ 193 w 254"/>
                  <a:gd name="T59" fmla="*/ 213 h 228"/>
                  <a:gd name="T60" fmla="*/ 193 w 254"/>
                  <a:gd name="T61" fmla="*/ 208 h 228"/>
                  <a:gd name="T62" fmla="*/ 193 w 254"/>
                  <a:gd name="T63" fmla="*/ 203 h 228"/>
                  <a:gd name="T64" fmla="*/ 193 w 254"/>
                  <a:gd name="T65" fmla="*/ 198 h 228"/>
                  <a:gd name="T66" fmla="*/ 198 w 254"/>
                  <a:gd name="T67" fmla="*/ 193 h 228"/>
                  <a:gd name="T68" fmla="*/ 198 w 254"/>
                  <a:gd name="T69" fmla="*/ 188 h 228"/>
                  <a:gd name="T70" fmla="*/ 198 w 254"/>
                  <a:gd name="T71" fmla="*/ 188 h 228"/>
                  <a:gd name="T72" fmla="*/ 203 w 254"/>
                  <a:gd name="T73" fmla="*/ 183 h 228"/>
                  <a:gd name="T74" fmla="*/ 208 w 254"/>
                  <a:gd name="T75" fmla="*/ 177 h 228"/>
                  <a:gd name="T76" fmla="*/ 208 w 254"/>
                  <a:gd name="T77" fmla="*/ 172 h 228"/>
                  <a:gd name="T78" fmla="*/ 213 w 254"/>
                  <a:gd name="T79" fmla="*/ 167 h 228"/>
                  <a:gd name="T80" fmla="*/ 219 w 254"/>
                  <a:gd name="T81" fmla="*/ 167 h 228"/>
                  <a:gd name="T82" fmla="*/ 224 w 254"/>
                  <a:gd name="T83" fmla="*/ 162 h 228"/>
                  <a:gd name="T84" fmla="*/ 229 w 254"/>
                  <a:gd name="T85" fmla="*/ 162 h 228"/>
                  <a:gd name="T86" fmla="*/ 234 w 254"/>
                  <a:gd name="T87" fmla="*/ 162 h 228"/>
                  <a:gd name="T88" fmla="*/ 234 w 254"/>
                  <a:gd name="T89" fmla="*/ 162 h 228"/>
                  <a:gd name="T90" fmla="*/ 239 w 254"/>
                  <a:gd name="T91" fmla="*/ 162 h 228"/>
                  <a:gd name="T92" fmla="*/ 244 w 254"/>
                  <a:gd name="T93" fmla="*/ 162 h 228"/>
                  <a:gd name="T94" fmla="*/ 249 w 254"/>
                  <a:gd name="T95" fmla="*/ 162 h 228"/>
                  <a:gd name="T96" fmla="*/ 254 w 254"/>
                  <a:gd name="T97" fmla="*/ 162 h 228"/>
                  <a:gd name="T98" fmla="*/ 254 w 254"/>
                  <a:gd name="T99" fmla="*/ 16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4" h="228">
                    <a:moveTo>
                      <a:pt x="61" y="5"/>
                    </a:moveTo>
                    <a:lnTo>
                      <a:pt x="61" y="5"/>
                    </a:lnTo>
                    <a:lnTo>
                      <a:pt x="61" y="5"/>
                    </a:lnTo>
                    <a:lnTo>
                      <a:pt x="56" y="5"/>
                    </a:lnTo>
                    <a:lnTo>
                      <a:pt x="56" y="0"/>
                    </a:lnTo>
                    <a:lnTo>
                      <a:pt x="51" y="0"/>
                    </a:lnTo>
                    <a:lnTo>
                      <a:pt x="51" y="0"/>
                    </a:lnTo>
                    <a:lnTo>
                      <a:pt x="51" y="0"/>
                    </a:lnTo>
                    <a:lnTo>
                      <a:pt x="46" y="0"/>
                    </a:lnTo>
                    <a:lnTo>
                      <a:pt x="46" y="0"/>
                    </a:lnTo>
                    <a:lnTo>
                      <a:pt x="41" y="0"/>
                    </a:lnTo>
                    <a:lnTo>
                      <a:pt x="41" y="0"/>
                    </a:lnTo>
                    <a:lnTo>
                      <a:pt x="41" y="0"/>
                    </a:lnTo>
                    <a:lnTo>
                      <a:pt x="36" y="0"/>
                    </a:lnTo>
                    <a:lnTo>
                      <a:pt x="36" y="5"/>
                    </a:lnTo>
                    <a:lnTo>
                      <a:pt x="31" y="5"/>
                    </a:lnTo>
                    <a:lnTo>
                      <a:pt x="31" y="5"/>
                    </a:lnTo>
                    <a:lnTo>
                      <a:pt x="26" y="5"/>
                    </a:lnTo>
                    <a:lnTo>
                      <a:pt x="26" y="5"/>
                    </a:lnTo>
                    <a:lnTo>
                      <a:pt x="26" y="10"/>
                    </a:lnTo>
                    <a:lnTo>
                      <a:pt x="21" y="10"/>
                    </a:lnTo>
                    <a:lnTo>
                      <a:pt x="21" y="10"/>
                    </a:lnTo>
                    <a:lnTo>
                      <a:pt x="16" y="15"/>
                    </a:lnTo>
                    <a:lnTo>
                      <a:pt x="16" y="15"/>
                    </a:lnTo>
                    <a:lnTo>
                      <a:pt x="16" y="15"/>
                    </a:lnTo>
                    <a:lnTo>
                      <a:pt x="11" y="20"/>
                    </a:lnTo>
                    <a:lnTo>
                      <a:pt x="11" y="20"/>
                    </a:lnTo>
                    <a:lnTo>
                      <a:pt x="11" y="25"/>
                    </a:lnTo>
                    <a:lnTo>
                      <a:pt x="5" y="25"/>
                    </a:lnTo>
                    <a:lnTo>
                      <a:pt x="5" y="30"/>
                    </a:lnTo>
                    <a:lnTo>
                      <a:pt x="5" y="30"/>
                    </a:lnTo>
                    <a:lnTo>
                      <a:pt x="5" y="30"/>
                    </a:lnTo>
                    <a:lnTo>
                      <a:pt x="5" y="35"/>
                    </a:lnTo>
                    <a:lnTo>
                      <a:pt x="0" y="35"/>
                    </a:lnTo>
                    <a:lnTo>
                      <a:pt x="0" y="40"/>
                    </a:lnTo>
                    <a:lnTo>
                      <a:pt x="0" y="40"/>
                    </a:lnTo>
                    <a:lnTo>
                      <a:pt x="0" y="46"/>
                    </a:lnTo>
                    <a:lnTo>
                      <a:pt x="0" y="46"/>
                    </a:lnTo>
                    <a:lnTo>
                      <a:pt x="0" y="51"/>
                    </a:lnTo>
                    <a:lnTo>
                      <a:pt x="0" y="51"/>
                    </a:lnTo>
                    <a:lnTo>
                      <a:pt x="0" y="56"/>
                    </a:lnTo>
                    <a:lnTo>
                      <a:pt x="0" y="56"/>
                    </a:lnTo>
                    <a:lnTo>
                      <a:pt x="0" y="56"/>
                    </a:lnTo>
                    <a:lnTo>
                      <a:pt x="5" y="61"/>
                    </a:lnTo>
                    <a:lnTo>
                      <a:pt x="5" y="61"/>
                    </a:lnTo>
                    <a:lnTo>
                      <a:pt x="5" y="61"/>
                    </a:lnTo>
                    <a:lnTo>
                      <a:pt x="5" y="66"/>
                    </a:lnTo>
                    <a:lnTo>
                      <a:pt x="5" y="66"/>
                    </a:lnTo>
                    <a:lnTo>
                      <a:pt x="11" y="66"/>
                    </a:lnTo>
                    <a:lnTo>
                      <a:pt x="11" y="71"/>
                    </a:lnTo>
                    <a:lnTo>
                      <a:pt x="203" y="228"/>
                    </a:lnTo>
                    <a:lnTo>
                      <a:pt x="203" y="228"/>
                    </a:lnTo>
                    <a:lnTo>
                      <a:pt x="198" y="228"/>
                    </a:lnTo>
                    <a:lnTo>
                      <a:pt x="198" y="223"/>
                    </a:lnTo>
                    <a:lnTo>
                      <a:pt x="198" y="223"/>
                    </a:lnTo>
                    <a:lnTo>
                      <a:pt x="198" y="223"/>
                    </a:lnTo>
                    <a:lnTo>
                      <a:pt x="193" y="218"/>
                    </a:lnTo>
                    <a:lnTo>
                      <a:pt x="193" y="218"/>
                    </a:lnTo>
                    <a:lnTo>
                      <a:pt x="193" y="213"/>
                    </a:lnTo>
                    <a:lnTo>
                      <a:pt x="193" y="213"/>
                    </a:lnTo>
                    <a:lnTo>
                      <a:pt x="193" y="213"/>
                    </a:lnTo>
                    <a:lnTo>
                      <a:pt x="193" y="208"/>
                    </a:lnTo>
                    <a:lnTo>
                      <a:pt x="193" y="208"/>
                    </a:lnTo>
                    <a:lnTo>
                      <a:pt x="193" y="203"/>
                    </a:lnTo>
                    <a:lnTo>
                      <a:pt x="193" y="203"/>
                    </a:lnTo>
                    <a:lnTo>
                      <a:pt x="193" y="198"/>
                    </a:lnTo>
                    <a:lnTo>
                      <a:pt x="193" y="198"/>
                    </a:lnTo>
                    <a:lnTo>
                      <a:pt x="198" y="193"/>
                    </a:lnTo>
                    <a:lnTo>
                      <a:pt x="198" y="193"/>
                    </a:lnTo>
                    <a:lnTo>
                      <a:pt x="198" y="188"/>
                    </a:lnTo>
                    <a:lnTo>
                      <a:pt x="198" y="188"/>
                    </a:lnTo>
                    <a:lnTo>
                      <a:pt x="198" y="188"/>
                    </a:lnTo>
                    <a:lnTo>
                      <a:pt x="203" y="183"/>
                    </a:lnTo>
                    <a:lnTo>
                      <a:pt x="203" y="183"/>
                    </a:lnTo>
                    <a:lnTo>
                      <a:pt x="203" y="177"/>
                    </a:lnTo>
                    <a:lnTo>
                      <a:pt x="208" y="177"/>
                    </a:lnTo>
                    <a:lnTo>
                      <a:pt x="208" y="177"/>
                    </a:lnTo>
                    <a:lnTo>
                      <a:pt x="208" y="172"/>
                    </a:lnTo>
                    <a:lnTo>
                      <a:pt x="213" y="172"/>
                    </a:lnTo>
                    <a:lnTo>
                      <a:pt x="213" y="167"/>
                    </a:lnTo>
                    <a:lnTo>
                      <a:pt x="219" y="167"/>
                    </a:lnTo>
                    <a:lnTo>
                      <a:pt x="219" y="167"/>
                    </a:lnTo>
                    <a:lnTo>
                      <a:pt x="219" y="167"/>
                    </a:lnTo>
                    <a:lnTo>
                      <a:pt x="224" y="162"/>
                    </a:lnTo>
                    <a:lnTo>
                      <a:pt x="224" y="162"/>
                    </a:lnTo>
                    <a:lnTo>
                      <a:pt x="229" y="162"/>
                    </a:lnTo>
                    <a:lnTo>
                      <a:pt x="229" y="162"/>
                    </a:lnTo>
                    <a:lnTo>
                      <a:pt x="234" y="162"/>
                    </a:lnTo>
                    <a:lnTo>
                      <a:pt x="234" y="162"/>
                    </a:lnTo>
                    <a:lnTo>
                      <a:pt x="234" y="162"/>
                    </a:lnTo>
                    <a:lnTo>
                      <a:pt x="239" y="162"/>
                    </a:lnTo>
                    <a:lnTo>
                      <a:pt x="239" y="162"/>
                    </a:lnTo>
                    <a:lnTo>
                      <a:pt x="244" y="162"/>
                    </a:lnTo>
                    <a:lnTo>
                      <a:pt x="244" y="162"/>
                    </a:lnTo>
                    <a:lnTo>
                      <a:pt x="249" y="162"/>
                    </a:lnTo>
                    <a:lnTo>
                      <a:pt x="249" y="162"/>
                    </a:lnTo>
                    <a:lnTo>
                      <a:pt x="249" y="162"/>
                    </a:lnTo>
                    <a:lnTo>
                      <a:pt x="254" y="162"/>
                    </a:lnTo>
                    <a:lnTo>
                      <a:pt x="254" y="162"/>
                    </a:lnTo>
                    <a:lnTo>
                      <a:pt x="254" y="167"/>
                    </a:lnTo>
                    <a:lnTo>
                      <a:pt x="6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02" name="Oval 201">
                <a:extLst>
                  <a:ext uri="{FF2B5EF4-FFF2-40B4-BE49-F238E27FC236}">
                    <a16:creationId xmlns:a16="http://schemas.microsoft.com/office/drawing/2014/main" id="{96EF73DD-CAC6-42F4-3752-2ED2831EEEA4}"/>
                  </a:ext>
                </a:extLst>
              </p:cNvPr>
              <p:cNvSpPr>
                <a:spLocks noChangeArrowheads="1"/>
              </p:cNvSpPr>
              <p:nvPr/>
            </p:nvSpPr>
            <p:spPr bwMode="auto">
              <a:xfrm>
                <a:off x="4333" y="3420"/>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03" name="Freeform 837">
                <a:extLst>
                  <a:ext uri="{FF2B5EF4-FFF2-40B4-BE49-F238E27FC236}">
                    <a16:creationId xmlns:a16="http://schemas.microsoft.com/office/drawing/2014/main" id="{09775DFB-838B-1524-F355-CD081CED2242}"/>
                  </a:ext>
                </a:extLst>
              </p:cNvPr>
              <p:cNvSpPr>
                <a:spLocks/>
              </p:cNvSpPr>
              <p:nvPr/>
            </p:nvSpPr>
            <p:spPr bwMode="auto">
              <a:xfrm>
                <a:off x="4470" y="3547"/>
                <a:ext cx="162" cy="142"/>
              </a:xfrm>
              <a:custGeom>
                <a:avLst/>
                <a:gdLst>
                  <a:gd name="T0" fmla="*/ 61 w 162"/>
                  <a:gd name="T1" fmla="*/ 5 h 142"/>
                  <a:gd name="T2" fmla="*/ 56 w 162"/>
                  <a:gd name="T3" fmla="*/ 0 h 142"/>
                  <a:gd name="T4" fmla="*/ 51 w 162"/>
                  <a:gd name="T5" fmla="*/ 0 h 142"/>
                  <a:gd name="T6" fmla="*/ 46 w 162"/>
                  <a:gd name="T7" fmla="*/ 0 h 142"/>
                  <a:gd name="T8" fmla="*/ 41 w 162"/>
                  <a:gd name="T9" fmla="*/ 0 h 142"/>
                  <a:gd name="T10" fmla="*/ 36 w 162"/>
                  <a:gd name="T11" fmla="*/ 0 h 142"/>
                  <a:gd name="T12" fmla="*/ 30 w 162"/>
                  <a:gd name="T13" fmla="*/ 0 h 142"/>
                  <a:gd name="T14" fmla="*/ 25 w 162"/>
                  <a:gd name="T15" fmla="*/ 0 h 142"/>
                  <a:gd name="T16" fmla="*/ 20 w 162"/>
                  <a:gd name="T17" fmla="*/ 5 h 142"/>
                  <a:gd name="T18" fmla="*/ 20 w 162"/>
                  <a:gd name="T19" fmla="*/ 5 h 142"/>
                  <a:gd name="T20" fmla="*/ 15 w 162"/>
                  <a:gd name="T21" fmla="*/ 10 h 142"/>
                  <a:gd name="T22" fmla="*/ 10 w 162"/>
                  <a:gd name="T23" fmla="*/ 15 h 142"/>
                  <a:gd name="T24" fmla="*/ 5 w 162"/>
                  <a:gd name="T25" fmla="*/ 20 h 142"/>
                  <a:gd name="T26" fmla="*/ 5 w 162"/>
                  <a:gd name="T27" fmla="*/ 26 h 142"/>
                  <a:gd name="T28" fmla="*/ 5 w 162"/>
                  <a:gd name="T29" fmla="*/ 31 h 142"/>
                  <a:gd name="T30" fmla="*/ 0 w 162"/>
                  <a:gd name="T31" fmla="*/ 36 h 142"/>
                  <a:gd name="T32" fmla="*/ 0 w 162"/>
                  <a:gd name="T33" fmla="*/ 41 h 142"/>
                  <a:gd name="T34" fmla="*/ 0 w 162"/>
                  <a:gd name="T35" fmla="*/ 46 h 142"/>
                  <a:gd name="T36" fmla="*/ 0 w 162"/>
                  <a:gd name="T37" fmla="*/ 51 h 142"/>
                  <a:gd name="T38" fmla="*/ 5 w 162"/>
                  <a:gd name="T39" fmla="*/ 56 h 142"/>
                  <a:gd name="T40" fmla="*/ 5 w 162"/>
                  <a:gd name="T41" fmla="*/ 61 h 142"/>
                  <a:gd name="T42" fmla="*/ 5 w 162"/>
                  <a:gd name="T43" fmla="*/ 61 h 142"/>
                  <a:gd name="T44" fmla="*/ 10 w 162"/>
                  <a:gd name="T45" fmla="*/ 66 h 142"/>
                  <a:gd name="T46" fmla="*/ 15 w 162"/>
                  <a:gd name="T47" fmla="*/ 71 h 142"/>
                  <a:gd name="T48" fmla="*/ 15 w 162"/>
                  <a:gd name="T49" fmla="*/ 71 h 142"/>
                  <a:gd name="T50" fmla="*/ 112 w 162"/>
                  <a:gd name="T51" fmla="*/ 142 h 142"/>
                  <a:gd name="T52" fmla="*/ 112 w 162"/>
                  <a:gd name="T53" fmla="*/ 137 h 142"/>
                  <a:gd name="T54" fmla="*/ 107 w 162"/>
                  <a:gd name="T55" fmla="*/ 132 h 142"/>
                  <a:gd name="T56" fmla="*/ 101 w 162"/>
                  <a:gd name="T57" fmla="*/ 127 h 142"/>
                  <a:gd name="T58" fmla="*/ 101 w 162"/>
                  <a:gd name="T59" fmla="*/ 122 h 142"/>
                  <a:gd name="T60" fmla="*/ 101 w 162"/>
                  <a:gd name="T61" fmla="*/ 117 h 142"/>
                  <a:gd name="T62" fmla="*/ 96 w 162"/>
                  <a:gd name="T63" fmla="*/ 112 h 142"/>
                  <a:gd name="T64" fmla="*/ 96 w 162"/>
                  <a:gd name="T65" fmla="*/ 107 h 142"/>
                  <a:gd name="T66" fmla="*/ 96 w 162"/>
                  <a:gd name="T67" fmla="*/ 102 h 142"/>
                  <a:gd name="T68" fmla="*/ 101 w 162"/>
                  <a:gd name="T69" fmla="*/ 97 h 142"/>
                  <a:gd name="T70" fmla="*/ 101 w 162"/>
                  <a:gd name="T71" fmla="*/ 92 h 142"/>
                  <a:gd name="T72" fmla="*/ 101 w 162"/>
                  <a:gd name="T73" fmla="*/ 86 h 142"/>
                  <a:gd name="T74" fmla="*/ 107 w 162"/>
                  <a:gd name="T75" fmla="*/ 81 h 142"/>
                  <a:gd name="T76" fmla="*/ 112 w 162"/>
                  <a:gd name="T77" fmla="*/ 81 h 142"/>
                  <a:gd name="T78" fmla="*/ 112 w 162"/>
                  <a:gd name="T79" fmla="*/ 76 h 142"/>
                  <a:gd name="T80" fmla="*/ 117 w 162"/>
                  <a:gd name="T81" fmla="*/ 71 h 142"/>
                  <a:gd name="T82" fmla="*/ 122 w 162"/>
                  <a:gd name="T83" fmla="*/ 71 h 142"/>
                  <a:gd name="T84" fmla="*/ 127 w 162"/>
                  <a:gd name="T85" fmla="*/ 66 h 142"/>
                  <a:gd name="T86" fmla="*/ 132 w 162"/>
                  <a:gd name="T87" fmla="*/ 66 h 142"/>
                  <a:gd name="T88" fmla="*/ 137 w 162"/>
                  <a:gd name="T89" fmla="*/ 66 h 142"/>
                  <a:gd name="T90" fmla="*/ 142 w 162"/>
                  <a:gd name="T91" fmla="*/ 66 h 142"/>
                  <a:gd name="T92" fmla="*/ 147 w 162"/>
                  <a:gd name="T93" fmla="*/ 66 h 142"/>
                  <a:gd name="T94" fmla="*/ 152 w 162"/>
                  <a:gd name="T95" fmla="*/ 66 h 142"/>
                  <a:gd name="T96" fmla="*/ 157 w 162"/>
                  <a:gd name="T97" fmla="*/ 71 h 142"/>
                  <a:gd name="T98" fmla="*/ 162 w 162"/>
                  <a:gd name="T99"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42">
                    <a:moveTo>
                      <a:pt x="61" y="5"/>
                    </a:moveTo>
                    <a:lnTo>
                      <a:pt x="61" y="5"/>
                    </a:lnTo>
                    <a:lnTo>
                      <a:pt x="61" y="5"/>
                    </a:lnTo>
                    <a:lnTo>
                      <a:pt x="56" y="0"/>
                    </a:lnTo>
                    <a:lnTo>
                      <a:pt x="56" y="0"/>
                    </a:lnTo>
                    <a:lnTo>
                      <a:pt x="51" y="0"/>
                    </a:lnTo>
                    <a:lnTo>
                      <a:pt x="51" y="0"/>
                    </a:lnTo>
                    <a:lnTo>
                      <a:pt x="46" y="0"/>
                    </a:lnTo>
                    <a:lnTo>
                      <a:pt x="46" y="0"/>
                    </a:lnTo>
                    <a:lnTo>
                      <a:pt x="41" y="0"/>
                    </a:lnTo>
                    <a:lnTo>
                      <a:pt x="41" y="0"/>
                    </a:lnTo>
                    <a:lnTo>
                      <a:pt x="36" y="0"/>
                    </a:lnTo>
                    <a:lnTo>
                      <a:pt x="36" y="0"/>
                    </a:lnTo>
                    <a:lnTo>
                      <a:pt x="30" y="0"/>
                    </a:lnTo>
                    <a:lnTo>
                      <a:pt x="30" y="0"/>
                    </a:lnTo>
                    <a:lnTo>
                      <a:pt x="25" y="0"/>
                    </a:lnTo>
                    <a:lnTo>
                      <a:pt x="25" y="5"/>
                    </a:lnTo>
                    <a:lnTo>
                      <a:pt x="20" y="5"/>
                    </a:lnTo>
                    <a:lnTo>
                      <a:pt x="20" y="5"/>
                    </a:lnTo>
                    <a:lnTo>
                      <a:pt x="20" y="5"/>
                    </a:lnTo>
                    <a:lnTo>
                      <a:pt x="15" y="10"/>
                    </a:lnTo>
                    <a:lnTo>
                      <a:pt x="15" y="10"/>
                    </a:lnTo>
                    <a:lnTo>
                      <a:pt x="10" y="15"/>
                    </a:lnTo>
                    <a:lnTo>
                      <a:pt x="10" y="15"/>
                    </a:lnTo>
                    <a:lnTo>
                      <a:pt x="10" y="15"/>
                    </a:lnTo>
                    <a:lnTo>
                      <a:pt x="5" y="20"/>
                    </a:lnTo>
                    <a:lnTo>
                      <a:pt x="5" y="20"/>
                    </a:lnTo>
                    <a:lnTo>
                      <a:pt x="5" y="26"/>
                    </a:lnTo>
                    <a:lnTo>
                      <a:pt x="5" y="26"/>
                    </a:lnTo>
                    <a:lnTo>
                      <a:pt x="5" y="31"/>
                    </a:lnTo>
                    <a:lnTo>
                      <a:pt x="0" y="31"/>
                    </a:lnTo>
                    <a:lnTo>
                      <a:pt x="0" y="36"/>
                    </a:lnTo>
                    <a:lnTo>
                      <a:pt x="0" y="36"/>
                    </a:lnTo>
                    <a:lnTo>
                      <a:pt x="0" y="41"/>
                    </a:lnTo>
                    <a:lnTo>
                      <a:pt x="0" y="41"/>
                    </a:lnTo>
                    <a:lnTo>
                      <a:pt x="0" y="46"/>
                    </a:lnTo>
                    <a:lnTo>
                      <a:pt x="0" y="46"/>
                    </a:lnTo>
                    <a:lnTo>
                      <a:pt x="0" y="51"/>
                    </a:lnTo>
                    <a:lnTo>
                      <a:pt x="0" y="51"/>
                    </a:lnTo>
                    <a:lnTo>
                      <a:pt x="5" y="56"/>
                    </a:lnTo>
                    <a:lnTo>
                      <a:pt x="5" y="56"/>
                    </a:lnTo>
                    <a:lnTo>
                      <a:pt x="5" y="61"/>
                    </a:lnTo>
                    <a:lnTo>
                      <a:pt x="5" y="61"/>
                    </a:lnTo>
                    <a:lnTo>
                      <a:pt x="5" y="61"/>
                    </a:lnTo>
                    <a:lnTo>
                      <a:pt x="10" y="66"/>
                    </a:lnTo>
                    <a:lnTo>
                      <a:pt x="10" y="66"/>
                    </a:lnTo>
                    <a:lnTo>
                      <a:pt x="10" y="71"/>
                    </a:lnTo>
                    <a:lnTo>
                      <a:pt x="15" y="71"/>
                    </a:lnTo>
                    <a:lnTo>
                      <a:pt x="15" y="71"/>
                    </a:lnTo>
                    <a:lnTo>
                      <a:pt x="15" y="71"/>
                    </a:lnTo>
                    <a:lnTo>
                      <a:pt x="117" y="142"/>
                    </a:lnTo>
                    <a:lnTo>
                      <a:pt x="112" y="142"/>
                    </a:lnTo>
                    <a:lnTo>
                      <a:pt x="112" y="137"/>
                    </a:lnTo>
                    <a:lnTo>
                      <a:pt x="112" y="137"/>
                    </a:lnTo>
                    <a:lnTo>
                      <a:pt x="107" y="137"/>
                    </a:lnTo>
                    <a:lnTo>
                      <a:pt x="107" y="132"/>
                    </a:lnTo>
                    <a:lnTo>
                      <a:pt x="107" y="132"/>
                    </a:lnTo>
                    <a:lnTo>
                      <a:pt x="101" y="127"/>
                    </a:lnTo>
                    <a:lnTo>
                      <a:pt x="101" y="127"/>
                    </a:lnTo>
                    <a:lnTo>
                      <a:pt x="101" y="122"/>
                    </a:lnTo>
                    <a:lnTo>
                      <a:pt x="101" y="122"/>
                    </a:lnTo>
                    <a:lnTo>
                      <a:pt x="101" y="117"/>
                    </a:lnTo>
                    <a:lnTo>
                      <a:pt x="96" y="117"/>
                    </a:lnTo>
                    <a:lnTo>
                      <a:pt x="96" y="112"/>
                    </a:lnTo>
                    <a:lnTo>
                      <a:pt x="96" y="112"/>
                    </a:lnTo>
                    <a:lnTo>
                      <a:pt x="96" y="107"/>
                    </a:lnTo>
                    <a:lnTo>
                      <a:pt x="96" y="107"/>
                    </a:lnTo>
                    <a:lnTo>
                      <a:pt x="96" y="102"/>
                    </a:lnTo>
                    <a:lnTo>
                      <a:pt x="101" y="102"/>
                    </a:lnTo>
                    <a:lnTo>
                      <a:pt x="101" y="97"/>
                    </a:lnTo>
                    <a:lnTo>
                      <a:pt x="101" y="97"/>
                    </a:lnTo>
                    <a:lnTo>
                      <a:pt x="101" y="92"/>
                    </a:lnTo>
                    <a:lnTo>
                      <a:pt x="101" y="92"/>
                    </a:lnTo>
                    <a:lnTo>
                      <a:pt x="101" y="86"/>
                    </a:lnTo>
                    <a:lnTo>
                      <a:pt x="107" y="86"/>
                    </a:lnTo>
                    <a:lnTo>
                      <a:pt x="107" y="81"/>
                    </a:lnTo>
                    <a:lnTo>
                      <a:pt x="107" y="81"/>
                    </a:lnTo>
                    <a:lnTo>
                      <a:pt x="112" y="81"/>
                    </a:lnTo>
                    <a:lnTo>
                      <a:pt x="112" y="76"/>
                    </a:lnTo>
                    <a:lnTo>
                      <a:pt x="112" y="76"/>
                    </a:lnTo>
                    <a:lnTo>
                      <a:pt x="117" y="76"/>
                    </a:lnTo>
                    <a:lnTo>
                      <a:pt x="117" y="71"/>
                    </a:lnTo>
                    <a:lnTo>
                      <a:pt x="122" y="71"/>
                    </a:lnTo>
                    <a:lnTo>
                      <a:pt x="122" y="71"/>
                    </a:lnTo>
                    <a:lnTo>
                      <a:pt x="127" y="71"/>
                    </a:lnTo>
                    <a:lnTo>
                      <a:pt x="127" y="66"/>
                    </a:lnTo>
                    <a:lnTo>
                      <a:pt x="132" y="66"/>
                    </a:lnTo>
                    <a:lnTo>
                      <a:pt x="132" y="66"/>
                    </a:lnTo>
                    <a:lnTo>
                      <a:pt x="137" y="66"/>
                    </a:lnTo>
                    <a:lnTo>
                      <a:pt x="137" y="66"/>
                    </a:lnTo>
                    <a:lnTo>
                      <a:pt x="142" y="66"/>
                    </a:lnTo>
                    <a:lnTo>
                      <a:pt x="142" y="66"/>
                    </a:lnTo>
                    <a:lnTo>
                      <a:pt x="147" y="66"/>
                    </a:lnTo>
                    <a:lnTo>
                      <a:pt x="147" y="66"/>
                    </a:lnTo>
                    <a:lnTo>
                      <a:pt x="152" y="66"/>
                    </a:lnTo>
                    <a:lnTo>
                      <a:pt x="152" y="66"/>
                    </a:lnTo>
                    <a:lnTo>
                      <a:pt x="157" y="71"/>
                    </a:lnTo>
                    <a:lnTo>
                      <a:pt x="157" y="71"/>
                    </a:lnTo>
                    <a:lnTo>
                      <a:pt x="157" y="71"/>
                    </a:lnTo>
                    <a:lnTo>
                      <a:pt x="162" y="71"/>
                    </a:lnTo>
                    <a:lnTo>
                      <a:pt x="6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04" name="Oval 203">
                <a:extLst>
                  <a:ext uri="{FF2B5EF4-FFF2-40B4-BE49-F238E27FC236}">
                    <a16:creationId xmlns:a16="http://schemas.microsoft.com/office/drawing/2014/main" id="{706C01F0-D00E-BE5C-AFD5-FB37AC9EAA3B}"/>
                  </a:ext>
                </a:extLst>
              </p:cNvPr>
              <p:cNvSpPr>
                <a:spLocks noChangeArrowheads="1"/>
              </p:cNvSpPr>
              <p:nvPr/>
            </p:nvSpPr>
            <p:spPr bwMode="auto">
              <a:xfrm>
                <a:off x="2770" y="4334"/>
                <a:ext cx="117" cy="11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05" name="Freeform 839">
                <a:extLst>
                  <a:ext uri="{FF2B5EF4-FFF2-40B4-BE49-F238E27FC236}">
                    <a16:creationId xmlns:a16="http://schemas.microsoft.com/office/drawing/2014/main" id="{78410109-B791-6DB1-0749-EC72FC2CA436}"/>
                  </a:ext>
                </a:extLst>
              </p:cNvPr>
              <p:cNvSpPr>
                <a:spLocks/>
              </p:cNvSpPr>
              <p:nvPr/>
            </p:nvSpPr>
            <p:spPr bwMode="auto">
              <a:xfrm>
                <a:off x="2796" y="4116"/>
                <a:ext cx="116" cy="258"/>
              </a:xfrm>
              <a:custGeom>
                <a:avLst/>
                <a:gdLst>
                  <a:gd name="T0" fmla="*/ 0 w 116"/>
                  <a:gd name="T1" fmla="*/ 233 h 258"/>
                  <a:gd name="T2" fmla="*/ 0 w 116"/>
                  <a:gd name="T3" fmla="*/ 238 h 258"/>
                  <a:gd name="T4" fmla="*/ 5 w 116"/>
                  <a:gd name="T5" fmla="*/ 238 h 258"/>
                  <a:gd name="T6" fmla="*/ 5 w 116"/>
                  <a:gd name="T7" fmla="*/ 243 h 258"/>
                  <a:gd name="T8" fmla="*/ 5 w 116"/>
                  <a:gd name="T9" fmla="*/ 243 h 258"/>
                  <a:gd name="T10" fmla="*/ 10 w 116"/>
                  <a:gd name="T11" fmla="*/ 248 h 258"/>
                  <a:gd name="T12" fmla="*/ 15 w 116"/>
                  <a:gd name="T13" fmla="*/ 248 h 258"/>
                  <a:gd name="T14" fmla="*/ 15 w 116"/>
                  <a:gd name="T15" fmla="*/ 253 h 258"/>
                  <a:gd name="T16" fmla="*/ 20 w 116"/>
                  <a:gd name="T17" fmla="*/ 253 h 258"/>
                  <a:gd name="T18" fmla="*/ 25 w 116"/>
                  <a:gd name="T19" fmla="*/ 253 h 258"/>
                  <a:gd name="T20" fmla="*/ 30 w 116"/>
                  <a:gd name="T21" fmla="*/ 258 h 258"/>
                  <a:gd name="T22" fmla="*/ 35 w 116"/>
                  <a:gd name="T23" fmla="*/ 258 h 258"/>
                  <a:gd name="T24" fmla="*/ 40 w 116"/>
                  <a:gd name="T25" fmla="*/ 258 h 258"/>
                  <a:gd name="T26" fmla="*/ 45 w 116"/>
                  <a:gd name="T27" fmla="*/ 258 h 258"/>
                  <a:gd name="T28" fmla="*/ 50 w 116"/>
                  <a:gd name="T29" fmla="*/ 258 h 258"/>
                  <a:gd name="T30" fmla="*/ 55 w 116"/>
                  <a:gd name="T31" fmla="*/ 258 h 258"/>
                  <a:gd name="T32" fmla="*/ 61 w 116"/>
                  <a:gd name="T33" fmla="*/ 258 h 258"/>
                  <a:gd name="T34" fmla="*/ 66 w 116"/>
                  <a:gd name="T35" fmla="*/ 258 h 258"/>
                  <a:gd name="T36" fmla="*/ 71 w 116"/>
                  <a:gd name="T37" fmla="*/ 258 h 258"/>
                  <a:gd name="T38" fmla="*/ 71 w 116"/>
                  <a:gd name="T39" fmla="*/ 253 h 258"/>
                  <a:gd name="T40" fmla="*/ 76 w 116"/>
                  <a:gd name="T41" fmla="*/ 253 h 258"/>
                  <a:gd name="T42" fmla="*/ 81 w 116"/>
                  <a:gd name="T43" fmla="*/ 253 h 258"/>
                  <a:gd name="T44" fmla="*/ 81 w 116"/>
                  <a:gd name="T45" fmla="*/ 248 h 258"/>
                  <a:gd name="T46" fmla="*/ 81 w 116"/>
                  <a:gd name="T47" fmla="*/ 248 h 258"/>
                  <a:gd name="T48" fmla="*/ 81 w 116"/>
                  <a:gd name="T49" fmla="*/ 243 h 258"/>
                  <a:gd name="T50" fmla="*/ 116 w 116"/>
                  <a:gd name="T51" fmla="*/ 15 h 258"/>
                  <a:gd name="T52" fmla="*/ 116 w 116"/>
                  <a:gd name="T53" fmla="*/ 15 h 258"/>
                  <a:gd name="T54" fmla="*/ 111 w 116"/>
                  <a:gd name="T55" fmla="*/ 20 h 258"/>
                  <a:gd name="T56" fmla="*/ 111 w 116"/>
                  <a:gd name="T57" fmla="*/ 20 h 258"/>
                  <a:gd name="T58" fmla="*/ 106 w 116"/>
                  <a:gd name="T59" fmla="*/ 20 h 258"/>
                  <a:gd name="T60" fmla="*/ 106 w 116"/>
                  <a:gd name="T61" fmla="*/ 20 h 258"/>
                  <a:gd name="T62" fmla="*/ 101 w 116"/>
                  <a:gd name="T63" fmla="*/ 25 h 258"/>
                  <a:gd name="T64" fmla="*/ 96 w 116"/>
                  <a:gd name="T65" fmla="*/ 25 h 258"/>
                  <a:gd name="T66" fmla="*/ 91 w 116"/>
                  <a:gd name="T67" fmla="*/ 25 h 258"/>
                  <a:gd name="T68" fmla="*/ 86 w 116"/>
                  <a:gd name="T69" fmla="*/ 25 h 258"/>
                  <a:gd name="T70" fmla="*/ 81 w 116"/>
                  <a:gd name="T71" fmla="*/ 25 h 258"/>
                  <a:gd name="T72" fmla="*/ 76 w 116"/>
                  <a:gd name="T73" fmla="*/ 25 h 258"/>
                  <a:gd name="T74" fmla="*/ 71 w 116"/>
                  <a:gd name="T75" fmla="*/ 25 h 258"/>
                  <a:gd name="T76" fmla="*/ 66 w 116"/>
                  <a:gd name="T77" fmla="*/ 25 h 258"/>
                  <a:gd name="T78" fmla="*/ 61 w 116"/>
                  <a:gd name="T79" fmla="*/ 20 h 258"/>
                  <a:gd name="T80" fmla="*/ 55 w 116"/>
                  <a:gd name="T81" fmla="*/ 20 h 258"/>
                  <a:gd name="T82" fmla="*/ 50 w 116"/>
                  <a:gd name="T83" fmla="*/ 20 h 258"/>
                  <a:gd name="T84" fmla="*/ 45 w 116"/>
                  <a:gd name="T85" fmla="*/ 15 h 258"/>
                  <a:gd name="T86" fmla="*/ 45 w 116"/>
                  <a:gd name="T87" fmla="*/ 15 h 258"/>
                  <a:gd name="T88" fmla="*/ 40 w 116"/>
                  <a:gd name="T89" fmla="*/ 15 h 258"/>
                  <a:gd name="T90" fmla="*/ 40 w 116"/>
                  <a:gd name="T91" fmla="*/ 10 h 258"/>
                  <a:gd name="T92" fmla="*/ 35 w 116"/>
                  <a:gd name="T93" fmla="*/ 10 h 258"/>
                  <a:gd name="T94" fmla="*/ 35 w 116"/>
                  <a:gd name="T95" fmla="*/ 5 h 258"/>
                  <a:gd name="T96" fmla="*/ 35 w 116"/>
                  <a:gd name="T97" fmla="*/ 5 h 258"/>
                  <a:gd name="T98" fmla="*/ 35 w 116"/>
                  <a:gd name="T99"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6" h="258">
                    <a:moveTo>
                      <a:pt x="0" y="233"/>
                    </a:moveTo>
                    <a:lnTo>
                      <a:pt x="0" y="233"/>
                    </a:lnTo>
                    <a:lnTo>
                      <a:pt x="0" y="238"/>
                    </a:lnTo>
                    <a:lnTo>
                      <a:pt x="0" y="238"/>
                    </a:lnTo>
                    <a:lnTo>
                      <a:pt x="5" y="238"/>
                    </a:lnTo>
                    <a:lnTo>
                      <a:pt x="5" y="238"/>
                    </a:lnTo>
                    <a:lnTo>
                      <a:pt x="5" y="243"/>
                    </a:lnTo>
                    <a:lnTo>
                      <a:pt x="5" y="243"/>
                    </a:lnTo>
                    <a:lnTo>
                      <a:pt x="5" y="243"/>
                    </a:lnTo>
                    <a:lnTo>
                      <a:pt x="5" y="243"/>
                    </a:lnTo>
                    <a:lnTo>
                      <a:pt x="10" y="248"/>
                    </a:lnTo>
                    <a:lnTo>
                      <a:pt x="10" y="248"/>
                    </a:lnTo>
                    <a:lnTo>
                      <a:pt x="10" y="248"/>
                    </a:lnTo>
                    <a:lnTo>
                      <a:pt x="15" y="248"/>
                    </a:lnTo>
                    <a:lnTo>
                      <a:pt x="15" y="248"/>
                    </a:lnTo>
                    <a:lnTo>
                      <a:pt x="15" y="253"/>
                    </a:lnTo>
                    <a:lnTo>
                      <a:pt x="20" y="253"/>
                    </a:lnTo>
                    <a:lnTo>
                      <a:pt x="20" y="253"/>
                    </a:lnTo>
                    <a:lnTo>
                      <a:pt x="25" y="253"/>
                    </a:lnTo>
                    <a:lnTo>
                      <a:pt x="25" y="253"/>
                    </a:lnTo>
                    <a:lnTo>
                      <a:pt x="30" y="253"/>
                    </a:lnTo>
                    <a:lnTo>
                      <a:pt x="30" y="258"/>
                    </a:lnTo>
                    <a:lnTo>
                      <a:pt x="35" y="258"/>
                    </a:lnTo>
                    <a:lnTo>
                      <a:pt x="35" y="258"/>
                    </a:lnTo>
                    <a:lnTo>
                      <a:pt x="40" y="258"/>
                    </a:lnTo>
                    <a:lnTo>
                      <a:pt x="40" y="258"/>
                    </a:lnTo>
                    <a:lnTo>
                      <a:pt x="45" y="258"/>
                    </a:lnTo>
                    <a:lnTo>
                      <a:pt x="45" y="258"/>
                    </a:lnTo>
                    <a:lnTo>
                      <a:pt x="50" y="258"/>
                    </a:lnTo>
                    <a:lnTo>
                      <a:pt x="50" y="258"/>
                    </a:lnTo>
                    <a:lnTo>
                      <a:pt x="55" y="258"/>
                    </a:lnTo>
                    <a:lnTo>
                      <a:pt x="55" y="258"/>
                    </a:lnTo>
                    <a:lnTo>
                      <a:pt x="61" y="258"/>
                    </a:lnTo>
                    <a:lnTo>
                      <a:pt x="61" y="258"/>
                    </a:lnTo>
                    <a:lnTo>
                      <a:pt x="66" y="258"/>
                    </a:lnTo>
                    <a:lnTo>
                      <a:pt x="66" y="258"/>
                    </a:lnTo>
                    <a:lnTo>
                      <a:pt x="66" y="258"/>
                    </a:lnTo>
                    <a:lnTo>
                      <a:pt x="71" y="258"/>
                    </a:lnTo>
                    <a:lnTo>
                      <a:pt x="71" y="253"/>
                    </a:lnTo>
                    <a:lnTo>
                      <a:pt x="71" y="253"/>
                    </a:lnTo>
                    <a:lnTo>
                      <a:pt x="76" y="253"/>
                    </a:lnTo>
                    <a:lnTo>
                      <a:pt x="76" y="253"/>
                    </a:lnTo>
                    <a:lnTo>
                      <a:pt x="76" y="253"/>
                    </a:lnTo>
                    <a:lnTo>
                      <a:pt x="81" y="253"/>
                    </a:lnTo>
                    <a:lnTo>
                      <a:pt x="81" y="248"/>
                    </a:lnTo>
                    <a:lnTo>
                      <a:pt x="81" y="248"/>
                    </a:lnTo>
                    <a:lnTo>
                      <a:pt x="81" y="248"/>
                    </a:lnTo>
                    <a:lnTo>
                      <a:pt x="81" y="248"/>
                    </a:lnTo>
                    <a:lnTo>
                      <a:pt x="81" y="248"/>
                    </a:lnTo>
                    <a:lnTo>
                      <a:pt x="81" y="243"/>
                    </a:lnTo>
                    <a:lnTo>
                      <a:pt x="116" y="10"/>
                    </a:lnTo>
                    <a:lnTo>
                      <a:pt x="116" y="15"/>
                    </a:lnTo>
                    <a:lnTo>
                      <a:pt x="116" y="15"/>
                    </a:lnTo>
                    <a:lnTo>
                      <a:pt x="116" y="15"/>
                    </a:lnTo>
                    <a:lnTo>
                      <a:pt x="111" y="15"/>
                    </a:lnTo>
                    <a:lnTo>
                      <a:pt x="111" y="20"/>
                    </a:lnTo>
                    <a:lnTo>
                      <a:pt x="111" y="20"/>
                    </a:lnTo>
                    <a:lnTo>
                      <a:pt x="111" y="20"/>
                    </a:lnTo>
                    <a:lnTo>
                      <a:pt x="106" y="20"/>
                    </a:lnTo>
                    <a:lnTo>
                      <a:pt x="106" y="20"/>
                    </a:lnTo>
                    <a:lnTo>
                      <a:pt x="106" y="20"/>
                    </a:lnTo>
                    <a:lnTo>
                      <a:pt x="106" y="20"/>
                    </a:lnTo>
                    <a:lnTo>
                      <a:pt x="101" y="25"/>
                    </a:lnTo>
                    <a:lnTo>
                      <a:pt x="101" y="25"/>
                    </a:lnTo>
                    <a:lnTo>
                      <a:pt x="96" y="25"/>
                    </a:lnTo>
                    <a:lnTo>
                      <a:pt x="96" y="25"/>
                    </a:lnTo>
                    <a:lnTo>
                      <a:pt x="91" y="25"/>
                    </a:lnTo>
                    <a:lnTo>
                      <a:pt x="91" y="25"/>
                    </a:lnTo>
                    <a:lnTo>
                      <a:pt x="91" y="25"/>
                    </a:lnTo>
                    <a:lnTo>
                      <a:pt x="86" y="25"/>
                    </a:lnTo>
                    <a:lnTo>
                      <a:pt x="86" y="25"/>
                    </a:lnTo>
                    <a:lnTo>
                      <a:pt x="81" y="25"/>
                    </a:lnTo>
                    <a:lnTo>
                      <a:pt x="81" y="25"/>
                    </a:lnTo>
                    <a:lnTo>
                      <a:pt x="76" y="25"/>
                    </a:lnTo>
                    <a:lnTo>
                      <a:pt x="76" y="25"/>
                    </a:lnTo>
                    <a:lnTo>
                      <a:pt x="71" y="25"/>
                    </a:lnTo>
                    <a:lnTo>
                      <a:pt x="66" y="25"/>
                    </a:lnTo>
                    <a:lnTo>
                      <a:pt x="66" y="25"/>
                    </a:lnTo>
                    <a:lnTo>
                      <a:pt x="61" y="25"/>
                    </a:lnTo>
                    <a:lnTo>
                      <a:pt x="61" y="20"/>
                    </a:lnTo>
                    <a:lnTo>
                      <a:pt x="61" y="20"/>
                    </a:lnTo>
                    <a:lnTo>
                      <a:pt x="55" y="20"/>
                    </a:lnTo>
                    <a:lnTo>
                      <a:pt x="55" y="20"/>
                    </a:lnTo>
                    <a:lnTo>
                      <a:pt x="50" y="20"/>
                    </a:lnTo>
                    <a:lnTo>
                      <a:pt x="50" y="20"/>
                    </a:lnTo>
                    <a:lnTo>
                      <a:pt x="45" y="15"/>
                    </a:lnTo>
                    <a:lnTo>
                      <a:pt x="45" y="15"/>
                    </a:lnTo>
                    <a:lnTo>
                      <a:pt x="45" y="15"/>
                    </a:lnTo>
                    <a:lnTo>
                      <a:pt x="40" y="15"/>
                    </a:lnTo>
                    <a:lnTo>
                      <a:pt x="40" y="15"/>
                    </a:lnTo>
                    <a:lnTo>
                      <a:pt x="40" y="10"/>
                    </a:lnTo>
                    <a:lnTo>
                      <a:pt x="40" y="10"/>
                    </a:lnTo>
                    <a:lnTo>
                      <a:pt x="35" y="10"/>
                    </a:lnTo>
                    <a:lnTo>
                      <a:pt x="35" y="10"/>
                    </a:lnTo>
                    <a:lnTo>
                      <a:pt x="35" y="5"/>
                    </a:lnTo>
                    <a:lnTo>
                      <a:pt x="35" y="5"/>
                    </a:lnTo>
                    <a:lnTo>
                      <a:pt x="35" y="5"/>
                    </a:lnTo>
                    <a:lnTo>
                      <a:pt x="35" y="5"/>
                    </a:lnTo>
                    <a:lnTo>
                      <a:pt x="35" y="5"/>
                    </a:lnTo>
                    <a:lnTo>
                      <a:pt x="35" y="0"/>
                    </a:lnTo>
                    <a:lnTo>
                      <a:pt x="0" y="23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06" name="Oval 205">
                <a:extLst>
                  <a:ext uri="{FF2B5EF4-FFF2-40B4-BE49-F238E27FC236}">
                    <a16:creationId xmlns:a16="http://schemas.microsoft.com/office/drawing/2014/main" id="{482004C6-2BE4-7C0B-2E10-008224F8227D}"/>
                  </a:ext>
                </a:extLst>
              </p:cNvPr>
              <p:cNvSpPr>
                <a:spLocks noChangeArrowheads="1"/>
              </p:cNvSpPr>
              <p:nvPr/>
            </p:nvSpPr>
            <p:spPr bwMode="auto">
              <a:xfrm>
                <a:off x="2775" y="2766"/>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07" name="Freeform 841">
                <a:extLst>
                  <a:ext uri="{FF2B5EF4-FFF2-40B4-BE49-F238E27FC236}">
                    <a16:creationId xmlns:a16="http://schemas.microsoft.com/office/drawing/2014/main" id="{9EAAB9D0-6FB3-D7F5-359C-B4E10502A3F1}"/>
                  </a:ext>
                </a:extLst>
              </p:cNvPr>
              <p:cNvSpPr>
                <a:spLocks/>
              </p:cNvSpPr>
              <p:nvPr/>
            </p:nvSpPr>
            <p:spPr bwMode="auto">
              <a:xfrm>
                <a:off x="2907" y="2811"/>
                <a:ext cx="137" cy="122"/>
              </a:xfrm>
              <a:custGeom>
                <a:avLst/>
                <a:gdLst>
                  <a:gd name="T0" fmla="*/ 16 w 137"/>
                  <a:gd name="T1" fmla="*/ 46 h 122"/>
                  <a:gd name="T2" fmla="*/ 10 w 137"/>
                  <a:gd name="T3" fmla="*/ 51 h 122"/>
                  <a:gd name="T4" fmla="*/ 10 w 137"/>
                  <a:gd name="T5" fmla="*/ 51 h 122"/>
                  <a:gd name="T6" fmla="*/ 5 w 137"/>
                  <a:gd name="T7" fmla="*/ 56 h 122"/>
                  <a:gd name="T8" fmla="*/ 0 w 137"/>
                  <a:gd name="T9" fmla="*/ 61 h 122"/>
                  <a:gd name="T10" fmla="*/ 0 w 137"/>
                  <a:gd name="T11" fmla="*/ 66 h 122"/>
                  <a:gd name="T12" fmla="*/ 0 w 137"/>
                  <a:gd name="T13" fmla="*/ 71 h 122"/>
                  <a:gd name="T14" fmla="*/ 0 w 137"/>
                  <a:gd name="T15" fmla="*/ 76 h 122"/>
                  <a:gd name="T16" fmla="*/ 0 w 137"/>
                  <a:gd name="T17" fmla="*/ 82 h 122"/>
                  <a:gd name="T18" fmla="*/ 0 w 137"/>
                  <a:gd name="T19" fmla="*/ 87 h 122"/>
                  <a:gd name="T20" fmla="*/ 0 w 137"/>
                  <a:gd name="T21" fmla="*/ 92 h 122"/>
                  <a:gd name="T22" fmla="*/ 0 w 137"/>
                  <a:gd name="T23" fmla="*/ 97 h 122"/>
                  <a:gd name="T24" fmla="*/ 5 w 137"/>
                  <a:gd name="T25" fmla="*/ 102 h 122"/>
                  <a:gd name="T26" fmla="*/ 5 w 137"/>
                  <a:gd name="T27" fmla="*/ 107 h 122"/>
                  <a:gd name="T28" fmla="*/ 10 w 137"/>
                  <a:gd name="T29" fmla="*/ 107 h 122"/>
                  <a:gd name="T30" fmla="*/ 16 w 137"/>
                  <a:gd name="T31" fmla="*/ 112 h 122"/>
                  <a:gd name="T32" fmla="*/ 21 w 137"/>
                  <a:gd name="T33" fmla="*/ 117 h 122"/>
                  <a:gd name="T34" fmla="*/ 26 w 137"/>
                  <a:gd name="T35" fmla="*/ 117 h 122"/>
                  <a:gd name="T36" fmla="*/ 31 w 137"/>
                  <a:gd name="T37" fmla="*/ 117 h 122"/>
                  <a:gd name="T38" fmla="*/ 36 w 137"/>
                  <a:gd name="T39" fmla="*/ 122 h 122"/>
                  <a:gd name="T40" fmla="*/ 41 w 137"/>
                  <a:gd name="T41" fmla="*/ 122 h 122"/>
                  <a:gd name="T42" fmla="*/ 46 w 137"/>
                  <a:gd name="T43" fmla="*/ 122 h 122"/>
                  <a:gd name="T44" fmla="*/ 51 w 137"/>
                  <a:gd name="T45" fmla="*/ 117 h 122"/>
                  <a:gd name="T46" fmla="*/ 51 w 137"/>
                  <a:gd name="T47" fmla="*/ 117 h 122"/>
                  <a:gd name="T48" fmla="*/ 56 w 137"/>
                  <a:gd name="T49" fmla="*/ 117 h 122"/>
                  <a:gd name="T50" fmla="*/ 137 w 137"/>
                  <a:gd name="T51" fmla="*/ 71 h 122"/>
                  <a:gd name="T52" fmla="*/ 132 w 137"/>
                  <a:gd name="T53" fmla="*/ 76 h 122"/>
                  <a:gd name="T54" fmla="*/ 127 w 137"/>
                  <a:gd name="T55" fmla="*/ 76 h 122"/>
                  <a:gd name="T56" fmla="*/ 122 w 137"/>
                  <a:gd name="T57" fmla="*/ 76 h 122"/>
                  <a:gd name="T58" fmla="*/ 117 w 137"/>
                  <a:gd name="T59" fmla="*/ 76 h 122"/>
                  <a:gd name="T60" fmla="*/ 107 w 137"/>
                  <a:gd name="T61" fmla="*/ 76 h 122"/>
                  <a:gd name="T62" fmla="*/ 102 w 137"/>
                  <a:gd name="T63" fmla="*/ 76 h 122"/>
                  <a:gd name="T64" fmla="*/ 102 w 137"/>
                  <a:gd name="T65" fmla="*/ 71 h 122"/>
                  <a:gd name="T66" fmla="*/ 97 w 137"/>
                  <a:gd name="T67" fmla="*/ 71 h 122"/>
                  <a:gd name="T68" fmla="*/ 92 w 137"/>
                  <a:gd name="T69" fmla="*/ 66 h 122"/>
                  <a:gd name="T70" fmla="*/ 87 w 137"/>
                  <a:gd name="T71" fmla="*/ 61 h 122"/>
                  <a:gd name="T72" fmla="*/ 81 w 137"/>
                  <a:gd name="T73" fmla="*/ 61 h 122"/>
                  <a:gd name="T74" fmla="*/ 81 w 137"/>
                  <a:gd name="T75" fmla="*/ 56 h 122"/>
                  <a:gd name="T76" fmla="*/ 76 w 137"/>
                  <a:gd name="T77" fmla="*/ 51 h 122"/>
                  <a:gd name="T78" fmla="*/ 76 w 137"/>
                  <a:gd name="T79" fmla="*/ 46 h 122"/>
                  <a:gd name="T80" fmla="*/ 76 w 137"/>
                  <a:gd name="T81" fmla="*/ 41 h 122"/>
                  <a:gd name="T82" fmla="*/ 76 w 137"/>
                  <a:gd name="T83" fmla="*/ 36 h 122"/>
                  <a:gd name="T84" fmla="*/ 76 w 137"/>
                  <a:gd name="T85" fmla="*/ 31 h 122"/>
                  <a:gd name="T86" fmla="*/ 76 w 137"/>
                  <a:gd name="T87" fmla="*/ 26 h 122"/>
                  <a:gd name="T88" fmla="*/ 81 w 137"/>
                  <a:gd name="T89" fmla="*/ 21 h 122"/>
                  <a:gd name="T90" fmla="*/ 81 w 137"/>
                  <a:gd name="T91" fmla="*/ 16 h 122"/>
                  <a:gd name="T92" fmla="*/ 87 w 137"/>
                  <a:gd name="T93" fmla="*/ 11 h 122"/>
                  <a:gd name="T94" fmla="*/ 87 w 137"/>
                  <a:gd name="T95" fmla="*/ 5 h 122"/>
                  <a:gd name="T96" fmla="*/ 92 w 137"/>
                  <a:gd name="T97" fmla="*/ 0 h 122"/>
                  <a:gd name="T98" fmla="*/ 97 w 137"/>
                  <a:gd name="T9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22">
                    <a:moveTo>
                      <a:pt x="16" y="46"/>
                    </a:moveTo>
                    <a:lnTo>
                      <a:pt x="16" y="46"/>
                    </a:lnTo>
                    <a:lnTo>
                      <a:pt x="16" y="46"/>
                    </a:lnTo>
                    <a:lnTo>
                      <a:pt x="10" y="51"/>
                    </a:lnTo>
                    <a:lnTo>
                      <a:pt x="10" y="51"/>
                    </a:lnTo>
                    <a:lnTo>
                      <a:pt x="10" y="51"/>
                    </a:lnTo>
                    <a:lnTo>
                      <a:pt x="5" y="56"/>
                    </a:lnTo>
                    <a:lnTo>
                      <a:pt x="5" y="56"/>
                    </a:lnTo>
                    <a:lnTo>
                      <a:pt x="5" y="56"/>
                    </a:lnTo>
                    <a:lnTo>
                      <a:pt x="0" y="61"/>
                    </a:lnTo>
                    <a:lnTo>
                      <a:pt x="0" y="61"/>
                    </a:lnTo>
                    <a:lnTo>
                      <a:pt x="0" y="66"/>
                    </a:lnTo>
                    <a:lnTo>
                      <a:pt x="0" y="66"/>
                    </a:lnTo>
                    <a:lnTo>
                      <a:pt x="0" y="71"/>
                    </a:lnTo>
                    <a:lnTo>
                      <a:pt x="0" y="71"/>
                    </a:lnTo>
                    <a:lnTo>
                      <a:pt x="0" y="76"/>
                    </a:lnTo>
                    <a:lnTo>
                      <a:pt x="0" y="76"/>
                    </a:lnTo>
                    <a:lnTo>
                      <a:pt x="0" y="82"/>
                    </a:lnTo>
                    <a:lnTo>
                      <a:pt x="0" y="82"/>
                    </a:lnTo>
                    <a:lnTo>
                      <a:pt x="0" y="87"/>
                    </a:lnTo>
                    <a:lnTo>
                      <a:pt x="0" y="87"/>
                    </a:lnTo>
                    <a:lnTo>
                      <a:pt x="0" y="92"/>
                    </a:lnTo>
                    <a:lnTo>
                      <a:pt x="0" y="92"/>
                    </a:lnTo>
                    <a:lnTo>
                      <a:pt x="0" y="97"/>
                    </a:lnTo>
                    <a:lnTo>
                      <a:pt x="0" y="97"/>
                    </a:lnTo>
                    <a:lnTo>
                      <a:pt x="5" y="102"/>
                    </a:lnTo>
                    <a:lnTo>
                      <a:pt x="5" y="102"/>
                    </a:lnTo>
                    <a:lnTo>
                      <a:pt x="5" y="107"/>
                    </a:lnTo>
                    <a:lnTo>
                      <a:pt x="10" y="107"/>
                    </a:lnTo>
                    <a:lnTo>
                      <a:pt x="10" y="107"/>
                    </a:lnTo>
                    <a:lnTo>
                      <a:pt x="10" y="112"/>
                    </a:lnTo>
                    <a:lnTo>
                      <a:pt x="16" y="112"/>
                    </a:lnTo>
                    <a:lnTo>
                      <a:pt x="16" y="112"/>
                    </a:lnTo>
                    <a:lnTo>
                      <a:pt x="21" y="117"/>
                    </a:lnTo>
                    <a:lnTo>
                      <a:pt x="21" y="117"/>
                    </a:lnTo>
                    <a:lnTo>
                      <a:pt x="26" y="117"/>
                    </a:lnTo>
                    <a:lnTo>
                      <a:pt x="26" y="117"/>
                    </a:lnTo>
                    <a:lnTo>
                      <a:pt x="31" y="117"/>
                    </a:lnTo>
                    <a:lnTo>
                      <a:pt x="31" y="122"/>
                    </a:lnTo>
                    <a:lnTo>
                      <a:pt x="36" y="122"/>
                    </a:lnTo>
                    <a:lnTo>
                      <a:pt x="36" y="122"/>
                    </a:lnTo>
                    <a:lnTo>
                      <a:pt x="41" y="122"/>
                    </a:lnTo>
                    <a:lnTo>
                      <a:pt x="41" y="122"/>
                    </a:lnTo>
                    <a:lnTo>
                      <a:pt x="46" y="122"/>
                    </a:lnTo>
                    <a:lnTo>
                      <a:pt x="46" y="122"/>
                    </a:lnTo>
                    <a:lnTo>
                      <a:pt x="51" y="117"/>
                    </a:lnTo>
                    <a:lnTo>
                      <a:pt x="51" y="117"/>
                    </a:lnTo>
                    <a:lnTo>
                      <a:pt x="51" y="117"/>
                    </a:lnTo>
                    <a:lnTo>
                      <a:pt x="56" y="117"/>
                    </a:lnTo>
                    <a:lnTo>
                      <a:pt x="56" y="117"/>
                    </a:lnTo>
                    <a:lnTo>
                      <a:pt x="137" y="71"/>
                    </a:lnTo>
                    <a:lnTo>
                      <a:pt x="137" y="71"/>
                    </a:lnTo>
                    <a:lnTo>
                      <a:pt x="132" y="76"/>
                    </a:lnTo>
                    <a:lnTo>
                      <a:pt x="132" y="76"/>
                    </a:lnTo>
                    <a:lnTo>
                      <a:pt x="127" y="76"/>
                    </a:lnTo>
                    <a:lnTo>
                      <a:pt x="127" y="76"/>
                    </a:lnTo>
                    <a:lnTo>
                      <a:pt x="122" y="76"/>
                    </a:lnTo>
                    <a:lnTo>
                      <a:pt x="122" y="76"/>
                    </a:lnTo>
                    <a:lnTo>
                      <a:pt x="117" y="76"/>
                    </a:lnTo>
                    <a:lnTo>
                      <a:pt x="117" y="76"/>
                    </a:lnTo>
                    <a:lnTo>
                      <a:pt x="112" y="76"/>
                    </a:lnTo>
                    <a:lnTo>
                      <a:pt x="107" y="76"/>
                    </a:lnTo>
                    <a:lnTo>
                      <a:pt x="107" y="76"/>
                    </a:lnTo>
                    <a:lnTo>
                      <a:pt x="102" y="76"/>
                    </a:lnTo>
                    <a:lnTo>
                      <a:pt x="102" y="76"/>
                    </a:lnTo>
                    <a:lnTo>
                      <a:pt x="102" y="71"/>
                    </a:lnTo>
                    <a:lnTo>
                      <a:pt x="97" y="71"/>
                    </a:lnTo>
                    <a:lnTo>
                      <a:pt x="97" y="71"/>
                    </a:lnTo>
                    <a:lnTo>
                      <a:pt x="92" y="66"/>
                    </a:lnTo>
                    <a:lnTo>
                      <a:pt x="92" y="66"/>
                    </a:lnTo>
                    <a:lnTo>
                      <a:pt x="87" y="66"/>
                    </a:lnTo>
                    <a:lnTo>
                      <a:pt x="87" y="61"/>
                    </a:lnTo>
                    <a:lnTo>
                      <a:pt x="87" y="61"/>
                    </a:lnTo>
                    <a:lnTo>
                      <a:pt x="81" y="61"/>
                    </a:lnTo>
                    <a:lnTo>
                      <a:pt x="81" y="56"/>
                    </a:lnTo>
                    <a:lnTo>
                      <a:pt x="81" y="56"/>
                    </a:lnTo>
                    <a:lnTo>
                      <a:pt x="81" y="51"/>
                    </a:lnTo>
                    <a:lnTo>
                      <a:pt x="76" y="51"/>
                    </a:lnTo>
                    <a:lnTo>
                      <a:pt x="76" y="46"/>
                    </a:lnTo>
                    <a:lnTo>
                      <a:pt x="76" y="46"/>
                    </a:lnTo>
                    <a:lnTo>
                      <a:pt x="76" y="41"/>
                    </a:lnTo>
                    <a:lnTo>
                      <a:pt x="76" y="41"/>
                    </a:lnTo>
                    <a:lnTo>
                      <a:pt x="76" y="36"/>
                    </a:lnTo>
                    <a:lnTo>
                      <a:pt x="76" y="36"/>
                    </a:lnTo>
                    <a:lnTo>
                      <a:pt x="76" y="31"/>
                    </a:lnTo>
                    <a:lnTo>
                      <a:pt x="76" y="31"/>
                    </a:lnTo>
                    <a:lnTo>
                      <a:pt x="76" y="26"/>
                    </a:lnTo>
                    <a:lnTo>
                      <a:pt x="76" y="26"/>
                    </a:lnTo>
                    <a:lnTo>
                      <a:pt x="76" y="21"/>
                    </a:lnTo>
                    <a:lnTo>
                      <a:pt x="81" y="21"/>
                    </a:lnTo>
                    <a:lnTo>
                      <a:pt x="81" y="16"/>
                    </a:lnTo>
                    <a:lnTo>
                      <a:pt x="81" y="16"/>
                    </a:lnTo>
                    <a:lnTo>
                      <a:pt x="81" y="11"/>
                    </a:lnTo>
                    <a:lnTo>
                      <a:pt x="87" y="11"/>
                    </a:lnTo>
                    <a:lnTo>
                      <a:pt x="87" y="5"/>
                    </a:lnTo>
                    <a:lnTo>
                      <a:pt x="87" y="5"/>
                    </a:lnTo>
                    <a:lnTo>
                      <a:pt x="92" y="5"/>
                    </a:lnTo>
                    <a:lnTo>
                      <a:pt x="92" y="0"/>
                    </a:lnTo>
                    <a:lnTo>
                      <a:pt x="92" y="0"/>
                    </a:lnTo>
                    <a:lnTo>
                      <a:pt x="97" y="0"/>
                    </a:lnTo>
                    <a:lnTo>
                      <a:pt x="16" y="4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08" name="Oval 207">
                <a:extLst>
                  <a:ext uri="{FF2B5EF4-FFF2-40B4-BE49-F238E27FC236}">
                    <a16:creationId xmlns:a16="http://schemas.microsoft.com/office/drawing/2014/main" id="{4FCB70FB-68D6-15D8-8D6A-7554A3B04FBC}"/>
                  </a:ext>
                </a:extLst>
              </p:cNvPr>
              <p:cNvSpPr>
                <a:spLocks noChangeArrowheads="1"/>
              </p:cNvSpPr>
              <p:nvPr/>
            </p:nvSpPr>
            <p:spPr bwMode="auto">
              <a:xfrm>
                <a:off x="4414" y="2365"/>
                <a:ext cx="259" cy="25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209" name="Freeform 843">
                <a:extLst>
                  <a:ext uri="{FF2B5EF4-FFF2-40B4-BE49-F238E27FC236}">
                    <a16:creationId xmlns:a16="http://schemas.microsoft.com/office/drawing/2014/main" id="{D4C6AF3E-5C6F-B339-300A-9194FB8F093B}"/>
                  </a:ext>
                </a:extLst>
              </p:cNvPr>
              <p:cNvSpPr>
                <a:spLocks/>
              </p:cNvSpPr>
              <p:nvPr/>
            </p:nvSpPr>
            <p:spPr bwMode="auto">
              <a:xfrm>
                <a:off x="4541" y="2476"/>
                <a:ext cx="157" cy="127"/>
              </a:xfrm>
              <a:custGeom>
                <a:avLst/>
                <a:gdLst>
                  <a:gd name="T0" fmla="*/ 56 w 157"/>
                  <a:gd name="T1" fmla="*/ 0 h 127"/>
                  <a:gd name="T2" fmla="*/ 51 w 157"/>
                  <a:gd name="T3" fmla="*/ 0 h 127"/>
                  <a:gd name="T4" fmla="*/ 46 w 157"/>
                  <a:gd name="T5" fmla="*/ 0 h 127"/>
                  <a:gd name="T6" fmla="*/ 41 w 157"/>
                  <a:gd name="T7" fmla="*/ 0 h 127"/>
                  <a:gd name="T8" fmla="*/ 36 w 157"/>
                  <a:gd name="T9" fmla="*/ 0 h 127"/>
                  <a:gd name="T10" fmla="*/ 30 w 157"/>
                  <a:gd name="T11" fmla="*/ 0 h 127"/>
                  <a:gd name="T12" fmla="*/ 25 w 157"/>
                  <a:gd name="T13" fmla="*/ 0 h 127"/>
                  <a:gd name="T14" fmla="*/ 20 w 157"/>
                  <a:gd name="T15" fmla="*/ 6 h 127"/>
                  <a:gd name="T16" fmla="*/ 15 w 157"/>
                  <a:gd name="T17" fmla="*/ 6 h 127"/>
                  <a:gd name="T18" fmla="*/ 10 w 157"/>
                  <a:gd name="T19" fmla="*/ 11 h 127"/>
                  <a:gd name="T20" fmla="*/ 10 w 157"/>
                  <a:gd name="T21" fmla="*/ 16 h 127"/>
                  <a:gd name="T22" fmla="*/ 5 w 157"/>
                  <a:gd name="T23" fmla="*/ 16 h 127"/>
                  <a:gd name="T24" fmla="*/ 0 w 157"/>
                  <a:gd name="T25" fmla="*/ 21 h 127"/>
                  <a:gd name="T26" fmla="*/ 0 w 157"/>
                  <a:gd name="T27" fmla="*/ 26 h 127"/>
                  <a:gd name="T28" fmla="*/ 0 w 157"/>
                  <a:gd name="T29" fmla="*/ 31 h 127"/>
                  <a:gd name="T30" fmla="*/ 0 w 157"/>
                  <a:gd name="T31" fmla="*/ 36 h 127"/>
                  <a:gd name="T32" fmla="*/ 0 w 157"/>
                  <a:gd name="T33" fmla="*/ 41 h 127"/>
                  <a:gd name="T34" fmla="*/ 0 w 157"/>
                  <a:gd name="T35" fmla="*/ 46 h 127"/>
                  <a:gd name="T36" fmla="*/ 0 w 157"/>
                  <a:gd name="T37" fmla="*/ 51 h 127"/>
                  <a:gd name="T38" fmla="*/ 0 w 157"/>
                  <a:gd name="T39" fmla="*/ 56 h 127"/>
                  <a:gd name="T40" fmla="*/ 5 w 157"/>
                  <a:gd name="T41" fmla="*/ 61 h 127"/>
                  <a:gd name="T42" fmla="*/ 5 w 157"/>
                  <a:gd name="T43" fmla="*/ 66 h 127"/>
                  <a:gd name="T44" fmla="*/ 10 w 157"/>
                  <a:gd name="T45" fmla="*/ 71 h 127"/>
                  <a:gd name="T46" fmla="*/ 15 w 157"/>
                  <a:gd name="T47" fmla="*/ 71 h 127"/>
                  <a:gd name="T48" fmla="*/ 20 w 157"/>
                  <a:gd name="T49" fmla="*/ 77 h 127"/>
                  <a:gd name="T50" fmla="*/ 117 w 157"/>
                  <a:gd name="T51" fmla="*/ 127 h 127"/>
                  <a:gd name="T52" fmla="*/ 112 w 157"/>
                  <a:gd name="T53" fmla="*/ 122 h 127"/>
                  <a:gd name="T54" fmla="*/ 107 w 157"/>
                  <a:gd name="T55" fmla="*/ 117 h 127"/>
                  <a:gd name="T56" fmla="*/ 102 w 157"/>
                  <a:gd name="T57" fmla="*/ 117 h 127"/>
                  <a:gd name="T58" fmla="*/ 102 w 157"/>
                  <a:gd name="T59" fmla="*/ 112 h 127"/>
                  <a:gd name="T60" fmla="*/ 102 w 157"/>
                  <a:gd name="T61" fmla="*/ 107 h 127"/>
                  <a:gd name="T62" fmla="*/ 96 w 157"/>
                  <a:gd name="T63" fmla="*/ 102 h 127"/>
                  <a:gd name="T64" fmla="*/ 96 w 157"/>
                  <a:gd name="T65" fmla="*/ 97 h 127"/>
                  <a:gd name="T66" fmla="*/ 96 w 157"/>
                  <a:gd name="T67" fmla="*/ 92 h 127"/>
                  <a:gd name="T68" fmla="*/ 96 w 157"/>
                  <a:gd name="T69" fmla="*/ 87 h 127"/>
                  <a:gd name="T70" fmla="*/ 96 w 157"/>
                  <a:gd name="T71" fmla="*/ 82 h 127"/>
                  <a:gd name="T72" fmla="*/ 102 w 157"/>
                  <a:gd name="T73" fmla="*/ 77 h 127"/>
                  <a:gd name="T74" fmla="*/ 102 w 157"/>
                  <a:gd name="T75" fmla="*/ 71 h 127"/>
                  <a:gd name="T76" fmla="*/ 107 w 157"/>
                  <a:gd name="T77" fmla="*/ 66 h 127"/>
                  <a:gd name="T78" fmla="*/ 107 w 157"/>
                  <a:gd name="T79" fmla="*/ 61 h 127"/>
                  <a:gd name="T80" fmla="*/ 112 w 157"/>
                  <a:gd name="T81" fmla="*/ 56 h 127"/>
                  <a:gd name="T82" fmla="*/ 117 w 157"/>
                  <a:gd name="T83" fmla="*/ 56 h 127"/>
                  <a:gd name="T84" fmla="*/ 122 w 157"/>
                  <a:gd name="T85" fmla="*/ 51 h 127"/>
                  <a:gd name="T86" fmla="*/ 127 w 157"/>
                  <a:gd name="T87" fmla="*/ 51 h 127"/>
                  <a:gd name="T88" fmla="*/ 132 w 157"/>
                  <a:gd name="T89" fmla="*/ 46 h 127"/>
                  <a:gd name="T90" fmla="*/ 137 w 157"/>
                  <a:gd name="T91" fmla="*/ 46 h 127"/>
                  <a:gd name="T92" fmla="*/ 142 w 157"/>
                  <a:gd name="T93" fmla="*/ 46 h 127"/>
                  <a:gd name="T94" fmla="*/ 147 w 157"/>
                  <a:gd name="T95" fmla="*/ 46 h 127"/>
                  <a:gd name="T96" fmla="*/ 152 w 157"/>
                  <a:gd name="T97" fmla="*/ 51 h 127"/>
                  <a:gd name="T98" fmla="*/ 157 w 157"/>
                  <a:gd name="T99" fmla="*/ 5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27">
                    <a:moveTo>
                      <a:pt x="56" y="0"/>
                    </a:moveTo>
                    <a:lnTo>
                      <a:pt x="56" y="0"/>
                    </a:lnTo>
                    <a:lnTo>
                      <a:pt x="51" y="0"/>
                    </a:lnTo>
                    <a:lnTo>
                      <a:pt x="51" y="0"/>
                    </a:lnTo>
                    <a:lnTo>
                      <a:pt x="46" y="0"/>
                    </a:lnTo>
                    <a:lnTo>
                      <a:pt x="46" y="0"/>
                    </a:lnTo>
                    <a:lnTo>
                      <a:pt x="41" y="0"/>
                    </a:lnTo>
                    <a:lnTo>
                      <a:pt x="41" y="0"/>
                    </a:lnTo>
                    <a:lnTo>
                      <a:pt x="36" y="0"/>
                    </a:lnTo>
                    <a:lnTo>
                      <a:pt x="36" y="0"/>
                    </a:lnTo>
                    <a:lnTo>
                      <a:pt x="30" y="0"/>
                    </a:lnTo>
                    <a:lnTo>
                      <a:pt x="30" y="0"/>
                    </a:lnTo>
                    <a:lnTo>
                      <a:pt x="25" y="0"/>
                    </a:lnTo>
                    <a:lnTo>
                      <a:pt x="25" y="0"/>
                    </a:lnTo>
                    <a:lnTo>
                      <a:pt x="20" y="0"/>
                    </a:lnTo>
                    <a:lnTo>
                      <a:pt x="20" y="6"/>
                    </a:lnTo>
                    <a:lnTo>
                      <a:pt x="20" y="6"/>
                    </a:lnTo>
                    <a:lnTo>
                      <a:pt x="15" y="6"/>
                    </a:lnTo>
                    <a:lnTo>
                      <a:pt x="15" y="6"/>
                    </a:lnTo>
                    <a:lnTo>
                      <a:pt x="10" y="11"/>
                    </a:lnTo>
                    <a:lnTo>
                      <a:pt x="10" y="11"/>
                    </a:lnTo>
                    <a:lnTo>
                      <a:pt x="10" y="16"/>
                    </a:lnTo>
                    <a:lnTo>
                      <a:pt x="5" y="16"/>
                    </a:lnTo>
                    <a:lnTo>
                      <a:pt x="5" y="16"/>
                    </a:lnTo>
                    <a:lnTo>
                      <a:pt x="5" y="21"/>
                    </a:lnTo>
                    <a:lnTo>
                      <a:pt x="0" y="21"/>
                    </a:lnTo>
                    <a:lnTo>
                      <a:pt x="0" y="26"/>
                    </a:lnTo>
                    <a:lnTo>
                      <a:pt x="0" y="26"/>
                    </a:lnTo>
                    <a:lnTo>
                      <a:pt x="0" y="31"/>
                    </a:lnTo>
                    <a:lnTo>
                      <a:pt x="0" y="31"/>
                    </a:lnTo>
                    <a:lnTo>
                      <a:pt x="0" y="36"/>
                    </a:lnTo>
                    <a:lnTo>
                      <a:pt x="0" y="36"/>
                    </a:lnTo>
                    <a:lnTo>
                      <a:pt x="0" y="41"/>
                    </a:lnTo>
                    <a:lnTo>
                      <a:pt x="0" y="41"/>
                    </a:lnTo>
                    <a:lnTo>
                      <a:pt x="0" y="46"/>
                    </a:lnTo>
                    <a:lnTo>
                      <a:pt x="0" y="46"/>
                    </a:lnTo>
                    <a:lnTo>
                      <a:pt x="0" y="51"/>
                    </a:lnTo>
                    <a:lnTo>
                      <a:pt x="0" y="51"/>
                    </a:lnTo>
                    <a:lnTo>
                      <a:pt x="0" y="56"/>
                    </a:lnTo>
                    <a:lnTo>
                      <a:pt x="0" y="56"/>
                    </a:lnTo>
                    <a:lnTo>
                      <a:pt x="5" y="61"/>
                    </a:lnTo>
                    <a:lnTo>
                      <a:pt x="5" y="61"/>
                    </a:lnTo>
                    <a:lnTo>
                      <a:pt x="5" y="66"/>
                    </a:lnTo>
                    <a:lnTo>
                      <a:pt x="5" y="66"/>
                    </a:lnTo>
                    <a:lnTo>
                      <a:pt x="10" y="66"/>
                    </a:lnTo>
                    <a:lnTo>
                      <a:pt x="10" y="71"/>
                    </a:lnTo>
                    <a:lnTo>
                      <a:pt x="15" y="71"/>
                    </a:lnTo>
                    <a:lnTo>
                      <a:pt x="15" y="71"/>
                    </a:lnTo>
                    <a:lnTo>
                      <a:pt x="15" y="77"/>
                    </a:lnTo>
                    <a:lnTo>
                      <a:pt x="20" y="77"/>
                    </a:lnTo>
                    <a:lnTo>
                      <a:pt x="117" y="127"/>
                    </a:lnTo>
                    <a:lnTo>
                      <a:pt x="117" y="127"/>
                    </a:lnTo>
                    <a:lnTo>
                      <a:pt x="112" y="122"/>
                    </a:lnTo>
                    <a:lnTo>
                      <a:pt x="112" y="122"/>
                    </a:lnTo>
                    <a:lnTo>
                      <a:pt x="112" y="122"/>
                    </a:lnTo>
                    <a:lnTo>
                      <a:pt x="107" y="117"/>
                    </a:lnTo>
                    <a:lnTo>
                      <a:pt x="107" y="117"/>
                    </a:lnTo>
                    <a:lnTo>
                      <a:pt x="102" y="117"/>
                    </a:lnTo>
                    <a:lnTo>
                      <a:pt x="102" y="112"/>
                    </a:lnTo>
                    <a:lnTo>
                      <a:pt x="102" y="112"/>
                    </a:lnTo>
                    <a:lnTo>
                      <a:pt x="102" y="107"/>
                    </a:lnTo>
                    <a:lnTo>
                      <a:pt x="102" y="107"/>
                    </a:lnTo>
                    <a:lnTo>
                      <a:pt x="96" y="102"/>
                    </a:lnTo>
                    <a:lnTo>
                      <a:pt x="96" y="102"/>
                    </a:lnTo>
                    <a:lnTo>
                      <a:pt x="96" y="97"/>
                    </a:lnTo>
                    <a:lnTo>
                      <a:pt x="96" y="97"/>
                    </a:lnTo>
                    <a:lnTo>
                      <a:pt x="96" y="92"/>
                    </a:lnTo>
                    <a:lnTo>
                      <a:pt x="96" y="92"/>
                    </a:lnTo>
                    <a:lnTo>
                      <a:pt x="96" y="87"/>
                    </a:lnTo>
                    <a:lnTo>
                      <a:pt x="96" y="87"/>
                    </a:lnTo>
                    <a:lnTo>
                      <a:pt x="96" y="82"/>
                    </a:lnTo>
                    <a:lnTo>
                      <a:pt x="96" y="82"/>
                    </a:lnTo>
                    <a:lnTo>
                      <a:pt x="96" y="77"/>
                    </a:lnTo>
                    <a:lnTo>
                      <a:pt x="102" y="77"/>
                    </a:lnTo>
                    <a:lnTo>
                      <a:pt x="102" y="71"/>
                    </a:lnTo>
                    <a:lnTo>
                      <a:pt x="102" y="71"/>
                    </a:lnTo>
                    <a:lnTo>
                      <a:pt x="102" y="66"/>
                    </a:lnTo>
                    <a:lnTo>
                      <a:pt x="107" y="66"/>
                    </a:lnTo>
                    <a:lnTo>
                      <a:pt x="107" y="61"/>
                    </a:lnTo>
                    <a:lnTo>
                      <a:pt x="107" y="61"/>
                    </a:lnTo>
                    <a:lnTo>
                      <a:pt x="112" y="61"/>
                    </a:lnTo>
                    <a:lnTo>
                      <a:pt x="112" y="56"/>
                    </a:lnTo>
                    <a:lnTo>
                      <a:pt x="112" y="56"/>
                    </a:lnTo>
                    <a:lnTo>
                      <a:pt x="117" y="56"/>
                    </a:lnTo>
                    <a:lnTo>
                      <a:pt x="117" y="51"/>
                    </a:lnTo>
                    <a:lnTo>
                      <a:pt x="122" y="51"/>
                    </a:lnTo>
                    <a:lnTo>
                      <a:pt x="122" y="51"/>
                    </a:lnTo>
                    <a:lnTo>
                      <a:pt x="127" y="51"/>
                    </a:lnTo>
                    <a:lnTo>
                      <a:pt x="127" y="51"/>
                    </a:lnTo>
                    <a:lnTo>
                      <a:pt x="132" y="46"/>
                    </a:lnTo>
                    <a:lnTo>
                      <a:pt x="132" y="46"/>
                    </a:lnTo>
                    <a:lnTo>
                      <a:pt x="137" y="46"/>
                    </a:lnTo>
                    <a:lnTo>
                      <a:pt x="137" y="46"/>
                    </a:lnTo>
                    <a:lnTo>
                      <a:pt x="142" y="46"/>
                    </a:lnTo>
                    <a:lnTo>
                      <a:pt x="142" y="46"/>
                    </a:lnTo>
                    <a:lnTo>
                      <a:pt x="147" y="46"/>
                    </a:lnTo>
                    <a:lnTo>
                      <a:pt x="147" y="51"/>
                    </a:lnTo>
                    <a:lnTo>
                      <a:pt x="152" y="51"/>
                    </a:lnTo>
                    <a:lnTo>
                      <a:pt x="152" y="51"/>
                    </a:lnTo>
                    <a:lnTo>
                      <a:pt x="157" y="51"/>
                    </a:lnTo>
                    <a:lnTo>
                      <a:pt x="56"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10" name="Oval 209">
                <a:extLst>
                  <a:ext uri="{FF2B5EF4-FFF2-40B4-BE49-F238E27FC236}">
                    <a16:creationId xmlns:a16="http://schemas.microsoft.com/office/drawing/2014/main" id="{D1B3485D-48BD-5E0E-3042-21151D831FE2}"/>
                  </a:ext>
                </a:extLst>
              </p:cNvPr>
              <p:cNvSpPr>
                <a:spLocks noChangeArrowheads="1"/>
              </p:cNvSpPr>
              <p:nvPr/>
            </p:nvSpPr>
            <p:spPr bwMode="auto">
              <a:xfrm>
                <a:off x="2745" y="3862"/>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11" name="Freeform 845">
                <a:extLst>
                  <a:ext uri="{FF2B5EF4-FFF2-40B4-BE49-F238E27FC236}">
                    <a16:creationId xmlns:a16="http://schemas.microsoft.com/office/drawing/2014/main" id="{19BE696F-9D6C-8B04-8D67-C4145D585846}"/>
                  </a:ext>
                </a:extLst>
              </p:cNvPr>
              <p:cNvSpPr>
                <a:spLocks/>
              </p:cNvSpPr>
              <p:nvPr/>
            </p:nvSpPr>
            <p:spPr bwMode="auto">
              <a:xfrm>
                <a:off x="2872" y="3933"/>
                <a:ext cx="116" cy="101"/>
              </a:xfrm>
              <a:custGeom>
                <a:avLst/>
                <a:gdLst>
                  <a:gd name="T0" fmla="*/ 25 w 116"/>
                  <a:gd name="T1" fmla="*/ 25 h 101"/>
                  <a:gd name="T2" fmla="*/ 20 w 116"/>
                  <a:gd name="T3" fmla="*/ 25 h 101"/>
                  <a:gd name="T4" fmla="*/ 15 w 116"/>
                  <a:gd name="T5" fmla="*/ 25 h 101"/>
                  <a:gd name="T6" fmla="*/ 10 w 116"/>
                  <a:gd name="T7" fmla="*/ 30 h 101"/>
                  <a:gd name="T8" fmla="*/ 10 w 116"/>
                  <a:gd name="T9" fmla="*/ 35 h 101"/>
                  <a:gd name="T10" fmla="*/ 5 w 116"/>
                  <a:gd name="T11" fmla="*/ 40 h 101"/>
                  <a:gd name="T12" fmla="*/ 0 w 116"/>
                  <a:gd name="T13" fmla="*/ 46 h 101"/>
                  <a:gd name="T14" fmla="*/ 0 w 116"/>
                  <a:gd name="T15" fmla="*/ 51 h 101"/>
                  <a:gd name="T16" fmla="*/ 0 w 116"/>
                  <a:gd name="T17" fmla="*/ 56 h 101"/>
                  <a:gd name="T18" fmla="*/ 0 w 116"/>
                  <a:gd name="T19" fmla="*/ 61 h 101"/>
                  <a:gd name="T20" fmla="*/ 0 w 116"/>
                  <a:gd name="T21" fmla="*/ 66 h 101"/>
                  <a:gd name="T22" fmla="*/ 0 w 116"/>
                  <a:gd name="T23" fmla="*/ 71 h 101"/>
                  <a:gd name="T24" fmla="*/ 0 w 116"/>
                  <a:gd name="T25" fmla="*/ 76 h 101"/>
                  <a:gd name="T26" fmla="*/ 5 w 116"/>
                  <a:gd name="T27" fmla="*/ 81 h 101"/>
                  <a:gd name="T28" fmla="*/ 5 w 116"/>
                  <a:gd name="T29" fmla="*/ 86 h 101"/>
                  <a:gd name="T30" fmla="*/ 10 w 116"/>
                  <a:gd name="T31" fmla="*/ 91 h 101"/>
                  <a:gd name="T32" fmla="*/ 10 w 116"/>
                  <a:gd name="T33" fmla="*/ 91 h 101"/>
                  <a:gd name="T34" fmla="*/ 15 w 116"/>
                  <a:gd name="T35" fmla="*/ 96 h 101"/>
                  <a:gd name="T36" fmla="*/ 20 w 116"/>
                  <a:gd name="T37" fmla="*/ 96 h 101"/>
                  <a:gd name="T38" fmla="*/ 25 w 116"/>
                  <a:gd name="T39" fmla="*/ 101 h 101"/>
                  <a:gd name="T40" fmla="*/ 30 w 116"/>
                  <a:gd name="T41" fmla="*/ 101 h 101"/>
                  <a:gd name="T42" fmla="*/ 35 w 116"/>
                  <a:gd name="T43" fmla="*/ 101 h 101"/>
                  <a:gd name="T44" fmla="*/ 40 w 116"/>
                  <a:gd name="T45" fmla="*/ 101 h 101"/>
                  <a:gd name="T46" fmla="*/ 45 w 116"/>
                  <a:gd name="T47" fmla="*/ 101 h 101"/>
                  <a:gd name="T48" fmla="*/ 51 w 116"/>
                  <a:gd name="T49" fmla="*/ 101 h 101"/>
                  <a:gd name="T50" fmla="*/ 111 w 116"/>
                  <a:gd name="T51" fmla="*/ 81 h 101"/>
                  <a:gd name="T52" fmla="*/ 106 w 116"/>
                  <a:gd name="T53" fmla="*/ 86 h 101"/>
                  <a:gd name="T54" fmla="*/ 101 w 116"/>
                  <a:gd name="T55" fmla="*/ 86 h 101"/>
                  <a:gd name="T56" fmla="*/ 96 w 116"/>
                  <a:gd name="T57" fmla="*/ 81 h 101"/>
                  <a:gd name="T58" fmla="*/ 91 w 116"/>
                  <a:gd name="T59" fmla="*/ 81 h 101"/>
                  <a:gd name="T60" fmla="*/ 86 w 116"/>
                  <a:gd name="T61" fmla="*/ 81 h 101"/>
                  <a:gd name="T62" fmla="*/ 81 w 116"/>
                  <a:gd name="T63" fmla="*/ 76 h 101"/>
                  <a:gd name="T64" fmla="*/ 76 w 116"/>
                  <a:gd name="T65" fmla="*/ 76 h 101"/>
                  <a:gd name="T66" fmla="*/ 71 w 116"/>
                  <a:gd name="T67" fmla="*/ 71 h 101"/>
                  <a:gd name="T68" fmla="*/ 71 w 116"/>
                  <a:gd name="T69" fmla="*/ 66 h 101"/>
                  <a:gd name="T70" fmla="*/ 66 w 116"/>
                  <a:gd name="T71" fmla="*/ 61 h 101"/>
                  <a:gd name="T72" fmla="*/ 66 w 116"/>
                  <a:gd name="T73" fmla="*/ 56 h 101"/>
                  <a:gd name="T74" fmla="*/ 61 w 116"/>
                  <a:gd name="T75" fmla="*/ 51 h 101"/>
                  <a:gd name="T76" fmla="*/ 61 w 116"/>
                  <a:gd name="T77" fmla="*/ 46 h 101"/>
                  <a:gd name="T78" fmla="*/ 61 w 116"/>
                  <a:gd name="T79" fmla="*/ 40 h 101"/>
                  <a:gd name="T80" fmla="*/ 61 w 116"/>
                  <a:gd name="T81" fmla="*/ 35 h 101"/>
                  <a:gd name="T82" fmla="*/ 61 w 116"/>
                  <a:gd name="T83" fmla="*/ 30 h 101"/>
                  <a:gd name="T84" fmla="*/ 66 w 116"/>
                  <a:gd name="T85" fmla="*/ 25 h 101"/>
                  <a:gd name="T86" fmla="*/ 66 w 116"/>
                  <a:gd name="T87" fmla="*/ 20 h 101"/>
                  <a:gd name="T88" fmla="*/ 71 w 116"/>
                  <a:gd name="T89" fmla="*/ 15 h 101"/>
                  <a:gd name="T90" fmla="*/ 71 w 116"/>
                  <a:gd name="T91" fmla="*/ 10 h 101"/>
                  <a:gd name="T92" fmla="*/ 76 w 116"/>
                  <a:gd name="T93" fmla="*/ 10 h 101"/>
                  <a:gd name="T94" fmla="*/ 81 w 116"/>
                  <a:gd name="T95" fmla="*/ 5 h 101"/>
                  <a:gd name="T96" fmla="*/ 86 w 116"/>
                  <a:gd name="T97" fmla="*/ 5 h 101"/>
                  <a:gd name="T98" fmla="*/ 91 w 116"/>
                  <a:gd name="T9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6" h="101">
                    <a:moveTo>
                      <a:pt x="25" y="20"/>
                    </a:moveTo>
                    <a:lnTo>
                      <a:pt x="25" y="25"/>
                    </a:lnTo>
                    <a:lnTo>
                      <a:pt x="20" y="25"/>
                    </a:lnTo>
                    <a:lnTo>
                      <a:pt x="20" y="25"/>
                    </a:lnTo>
                    <a:lnTo>
                      <a:pt x="15" y="25"/>
                    </a:lnTo>
                    <a:lnTo>
                      <a:pt x="15" y="25"/>
                    </a:lnTo>
                    <a:lnTo>
                      <a:pt x="15" y="30"/>
                    </a:lnTo>
                    <a:lnTo>
                      <a:pt x="10" y="30"/>
                    </a:lnTo>
                    <a:lnTo>
                      <a:pt x="10" y="35"/>
                    </a:lnTo>
                    <a:lnTo>
                      <a:pt x="10" y="35"/>
                    </a:lnTo>
                    <a:lnTo>
                      <a:pt x="5" y="35"/>
                    </a:lnTo>
                    <a:lnTo>
                      <a:pt x="5" y="40"/>
                    </a:lnTo>
                    <a:lnTo>
                      <a:pt x="5" y="40"/>
                    </a:lnTo>
                    <a:lnTo>
                      <a:pt x="0" y="46"/>
                    </a:lnTo>
                    <a:lnTo>
                      <a:pt x="0" y="46"/>
                    </a:lnTo>
                    <a:lnTo>
                      <a:pt x="0" y="51"/>
                    </a:lnTo>
                    <a:lnTo>
                      <a:pt x="0" y="51"/>
                    </a:lnTo>
                    <a:lnTo>
                      <a:pt x="0" y="56"/>
                    </a:lnTo>
                    <a:lnTo>
                      <a:pt x="0" y="56"/>
                    </a:lnTo>
                    <a:lnTo>
                      <a:pt x="0" y="61"/>
                    </a:lnTo>
                    <a:lnTo>
                      <a:pt x="0" y="61"/>
                    </a:lnTo>
                    <a:lnTo>
                      <a:pt x="0" y="66"/>
                    </a:lnTo>
                    <a:lnTo>
                      <a:pt x="0" y="66"/>
                    </a:lnTo>
                    <a:lnTo>
                      <a:pt x="0" y="71"/>
                    </a:lnTo>
                    <a:lnTo>
                      <a:pt x="0" y="71"/>
                    </a:lnTo>
                    <a:lnTo>
                      <a:pt x="0" y="76"/>
                    </a:lnTo>
                    <a:lnTo>
                      <a:pt x="0" y="76"/>
                    </a:lnTo>
                    <a:lnTo>
                      <a:pt x="5" y="81"/>
                    </a:lnTo>
                    <a:lnTo>
                      <a:pt x="5" y="81"/>
                    </a:lnTo>
                    <a:lnTo>
                      <a:pt x="5" y="86"/>
                    </a:lnTo>
                    <a:lnTo>
                      <a:pt x="5" y="86"/>
                    </a:lnTo>
                    <a:lnTo>
                      <a:pt x="10" y="91"/>
                    </a:lnTo>
                    <a:lnTo>
                      <a:pt x="10" y="91"/>
                    </a:lnTo>
                    <a:lnTo>
                      <a:pt x="10" y="91"/>
                    </a:lnTo>
                    <a:lnTo>
                      <a:pt x="15" y="96"/>
                    </a:lnTo>
                    <a:lnTo>
                      <a:pt x="15" y="96"/>
                    </a:lnTo>
                    <a:lnTo>
                      <a:pt x="20" y="96"/>
                    </a:lnTo>
                    <a:lnTo>
                      <a:pt x="20" y="96"/>
                    </a:lnTo>
                    <a:lnTo>
                      <a:pt x="25" y="101"/>
                    </a:lnTo>
                    <a:lnTo>
                      <a:pt x="25" y="101"/>
                    </a:lnTo>
                    <a:lnTo>
                      <a:pt x="30" y="101"/>
                    </a:lnTo>
                    <a:lnTo>
                      <a:pt x="30" y="101"/>
                    </a:lnTo>
                    <a:lnTo>
                      <a:pt x="35" y="101"/>
                    </a:lnTo>
                    <a:lnTo>
                      <a:pt x="35" y="101"/>
                    </a:lnTo>
                    <a:lnTo>
                      <a:pt x="40" y="101"/>
                    </a:lnTo>
                    <a:lnTo>
                      <a:pt x="40" y="101"/>
                    </a:lnTo>
                    <a:lnTo>
                      <a:pt x="45" y="101"/>
                    </a:lnTo>
                    <a:lnTo>
                      <a:pt x="45" y="101"/>
                    </a:lnTo>
                    <a:lnTo>
                      <a:pt x="51" y="101"/>
                    </a:lnTo>
                    <a:lnTo>
                      <a:pt x="51" y="101"/>
                    </a:lnTo>
                    <a:lnTo>
                      <a:pt x="116" y="81"/>
                    </a:lnTo>
                    <a:lnTo>
                      <a:pt x="111" y="81"/>
                    </a:lnTo>
                    <a:lnTo>
                      <a:pt x="111" y="81"/>
                    </a:lnTo>
                    <a:lnTo>
                      <a:pt x="106" y="86"/>
                    </a:lnTo>
                    <a:lnTo>
                      <a:pt x="106" y="86"/>
                    </a:lnTo>
                    <a:lnTo>
                      <a:pt x="101" y="86"/>
                    </a:lnTo>
                    <a:lnTo>
                      <a:pt x="101" y="86"/>
                    </a:lnTo>
                    <a:lnTo>
                      <a:pt x="96" y="81"/>
                    </a:lnTo>
                    <a:lnTo>
                      <a:pt x="91" y="81"/>
                    </a:lnTo>
                    <a:lnTo>
                      <a:pt x="91" y="81"/>
                    </a:lnTo>
                    <a:lnTo>
                      <a:pt x="86" y="81"/>
                    </a:lnTo>
                    <a:lnTo>
                      <a:pt x="86" y="81"/>
                    </a:lnTo>
                    <a:lnTo>
                      <a:pt x="86" y="81"/>
                    </a:lnTo>
                    <a:lnTo>
                      <a:pt x="81" y="76"/>
                    </a:lnTo>
                    <a:lnTo>
                      <a:pt x="81" y="76"/>
                    </a:lnTo>
                    <a:lnTo>
                      <a:pt x="76" y="76"/>
                    </a:lnTo>
                    <a:lnTo>
                      <a:pt x="76" y="71"/>
                    </a:lnTo>
                    <a:lnTo>
                      <a:pt x="71" y="71"/>
                    </a:lnTo>
                    <a:lnTo>
                      <a:pt x="71" y="71"/>
                    </a:lnTo>
                    <a:lnTo>
                      <a:pt x="71" y="66"/>
                    </a:lnTo>
                    <a:lnTo>
                      <a:pt x="66" y="66"/>
                    </a:lnTo>
                    <a:lnTo>
                      <a:pt x="66" y="61"/>
                    </a:lnTo>
                    <a:lnTo>
                      <a:pt x="66" y="61"/>
                    </a:lnTo>
                    <a:lnTo>
                      <a:pt x="66" y="56"/>
                    </a:lnTo>
                    <a:lnTo>
                      <a:pt x="61" y="56"/>
                    </a:lnTo>
                    <a:lnTo>
                      <a:pt x="61" y="51"/>
                    </a:lnTo>
                    <a:lnTo>
                      <a:pt x="61" y="51"/>
                    </a:lnTo>
                    <a:lnTo>
                      <a:pt x="61" y="46"/>
                    </a:lnTo>
                    <a:lnTo>
                      <a:pt x="61" y="46"/>
                    </a:lnTo>
                    <a:lnTo>
                      <a:pt x="61" y="40"/>
                    </a:lnTo>
                    <a:lnTo>
                      <a:pt x="61" y="40"/>
                    </a:lnTo>
                    <a:lnTo>
                      <a:pt x="61" y="35"/>
                    </a:lnTo>
                    <a:lnTo>
                      <a:pt x="61" y="35"/>
                    </a:lnTo>
                    <a:lnTo>
                      <a:pt x="61" y="30"/>
                    </a:lnTo>
                    <a:lnTo>
                      <a:pt x="61" y="30"/>
                    </a:lnTo>
                    <a:lnTo>
                      <a:pt x="66" y="25"/>
                    </a:lnTo>
                    <a:lnTo>
                      <a:pt x="66" y="25"/>
                    </a:lnTo>
                    <a:lnTo>
                      <a:pt x="66" y="20"/>
                    </a:lnTo>
                    <a:lnTo>
                      <a:pt x="66" y="20"/>
                    </a:lnTo>
                    <a:lnTo>
                      <a:pt x="71" y="15"/>
                    </a:lnTo>
                    <a:lnTo>
                      <a:pt x="71" y="15"/>
                    </a:lnTo>
                    <a:lnTo>
                      <a:pt x="71" y="10"/>
                    </a:lnTo>
                    <a:lnTo>
                      <a:pt x="76" y="10"/>
                    </a:lnTo>
                    <a:lnTo>
                      <a:pt x="76" y="10"/>
                    </a:lnTo>
                    <a:lnTo>
                      <a:pt x="76" y="5"/>
                    </a:lnTo>
                    <a:lnTo>
                      <a:pt x="81" y="5"/>
                    </a:lnTo>
                    <a:lnTo>
                      <a:pt x="81" y="5"/>
                    </a:lnTo>
                    <a:lnTo>
                      <a:pt x="86" y="5"/>
                    </a:lnTo>
                    <a:lnTo>
                      <a:pt x="86" y="0"/>
                    </a:lnTo>
                    <a:lnTo>
                      <a:pt x="91" y="0"/>
                    </a:lnTo>
                    <a:lnTo>
                      <a:pt x="25"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12" name="Oval 211">
                <a:extLst>
                  <a:ext uri="{FF2B5EF4-FFF2-40B4-BE49-F238E27FC236}">
                    <a16:creationId xmlns:a16="http://schemas.microsoft.com/office/drawing/2014/main" id="{64FB8061-9133-35A3-D332-A85A4C394826}"/>
                  </a:ext>
                </a:extLst>
              </p:cNvPr>
              <p:cNvSpPr>
                <a:spLocks noChangeArrowheads="1"/>
              </p:cNvSpPr>
              <p:nvPr/>
            </p:nvSpPr>
            <p:spPr bwMode="auto">
              <a:xfrm>
                <a:off x="5470" y="1086"/>
                <a:ext cx="279" cy="27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13" name="Freeform 847">
                <a:extLst>
                  <a:ext uri="{FF2B5EF4-FFF2-40B4-BE49-F238E27FC236}">
                    <a16:creationId xmlns:a16="http://schemas.microsoft.com/office/drawing/2014/main" id="{450A622A-7DCD-823E-FCB3-38504FFC2EB9}"/>
                  </a:ext>
                </a:extLst>
              </p:cNvPr>
              <p:cNvSpPr>
                <a:spLocks/>
              </p:cNvSpPr>
              <p:nvPr/>
            </p:nvSpPr>
            <p:spPr bwMode="auto">
              <a:xfrm>
                <a:off x="5667" y="954"/>
                <a:ext cx="315" cy="244"/>
              </a:xfrm>
              <a:custGeom>
                <a:avLst/>
                <a:gdLst>
                  <a:gd name="T0" fmla="*/ 11 w 315"/>
                  <a:gd name="T1" fmla="*/ 178 h 244"/>
                  <a:gd name="T2" fmla="*/ 6 w 315"/>
                  <a:gd name="T3" fmla="*/ 178 h 244"/>
                  <a:gd name="T4" fmla="*/ 6 w 315"/>
                  <a:gd name="T5" fmla="*/ 183 h 244"/>
                  <a:gd name="T6" fmla="*/ 6 w 315"/>
                  <a:gd name="T7" fmla="*/ 183 h 244"/>
                  <a:gd name="T8" fmla="*/ 6 w 315"/>
                  <a:gd name="T9" fmla="*/ 188 h 244"/>
                  <a:gd name="T10" fmla="*/ 0 w 315"/>
                  <a:gd name="T11" fmla="*/ 193 h 244"/>
                  <a:gd name="T12" fmla="*/ 6 w 315"/>
                  <a:gd name="T13" fmla="*/ 198 h 244"/>
                  <a:gd name="T14" fmla="*/ 6 w 315"/>
                  <a:gd name="T15" fmla="*/ 203 h 244"/>
                  <a:gd name="T16" fmla="*/ 6 w 315"/>
                  <a:gd name="T17" fmla="*/ 203 h 244"/>
                  <a:gd name="T18" fmla="*/ 6 w 315"/>
                  <a:gd name="T19" fmla="*/ 208 h 244"/>
                  <a:gd name="T20" fmla="*/ 11 w 315"/>
                  <a:gd name="T21" fmla="*/ 213 h 244"/>
                  <a:gd name="T22" fmla="*/ 11 w 315"/>
                  <a:gd name="T23" fmla="*/ 218 h 244"/>
                  <a:gd name="T24" fmla="*/ 16 w 315"/>
                  <a:gd name="T25" fmla="*/ 223 h 244"/>
                  <a:gd name="T26" fmla="*/ 16 w 315"/>
                  <a:gd name="T27" fmla="*/ 228 h 244"/>
                  <a:gd name="T28" fmla="*/ 21 w 315"/>
                  <a:gd name="T29" fmla="*/ 233 h 244"/>
                  <a:gd name="T30" fmla="*/ 26 w 315"/>
                  <a:gd name="T31" fmla="*/ 233 h 244"/>
                  <a:gd name="T32" fmla="*/ 31 w 315"/>
                  <a:gd name="T33" fmla="*/ 239 h 244"/>
                  <a:gd name="T34" fmla="*/ 31 w 315"/>
                  <a:gd name="T35" fmla="*/ 239 h 244"/>
                  <a:gd name="T36" fmla="*/ 36 w 315"/>
                  <a:gd name="T37" fmla="*/ 244 h 244"/>
                  <a:gd name="T38" fmla="*/ 41 w 315"/>
                  <a:gd name="T39" fmla="*/ 244 h 244"/>
                  <a:gd name="T40" fmla="*/ 46 w 315"/>
                  <a:gd name="T41" fmla="*/ 244 h 244"/>
                  <a:gd name="T42" fmla="*/ 46 w 315"/>
                  <a:gd name="T43" fmla="*/ 244 h 244"/>
                  <a:gd name="T44" fmla="*/ 51 w 315"/>
                  <a:gd name="T45" fmla="*/ 244 h 244"/>
                  <a:gd name="T46" fmla="*/ 56 w 315"/>
                  <a:gd name="T47" fmla="*/ 244 h 244"/>
                  <a:gd name="T48" fmla="*/ 56 w 315"/>
                  <a:gd name="T49" fmla="*/ 244 h 244"/>
                  <a:gd name="T50" fmla="*/ 310 w 315"/>
                  <a:gd name="T51" fmla="*/ 66 h 244"/>
                  <a:gd name="T52" fmla="*/ 310 w 315"/>
                  <a:gd name="T53" fmla="*/ 71 h 244"/>
                  <a:gd name="T54" fmla="*/ 305 w 315"/>
                  <a:gd name="T55" fmla="*/ 71 h 244"/>
                  <a:gd name="T56" fmla="*/ 305 w 315"/>
                  <a:gd name="T57" fmla="*/ 71 h 244"/>
                  <a:gd name="T58" fmla="*/ 300 w 315"/>
                  <a:gd name="T59" fmla="*/ 71 h 244"/>
                  <a:gd name="T60" fmla="*/ 295 w 315"/>
                  <a:gd name="T61" fmla="*/ 66 h 244"/>
                  <a:gd name="T62" fmla="*/ 290 w 315"/>
                  <a:gd name="T63" fmla="*/ 66 h 244"/>
                  <a:gd name="T64" fmla="*/ 285 w 315"/>
                  <a:gd name="T65" fmla="*/ 66 h 244"/>
                  <a:gd name="T66" fmla="*/ 285 w 315"/>
                  <a:gd name="T67" fmla="*/ 61 h 244"/>
                  <a:gd name="T68" fmla="*/ 279 w 315"/>
                  <a:gd name="T69" fmla="*/ 56 h 244"/>
                  <a:gd name="T70" fmla="*/ 274 w 315"/>
                  <a:gd name="T71" fmla="*/ 56 h 244"/>
                  <a:gd name="T72" fmla="*/ 274 w 315"/>
                  <a:gd name="T73" fmla="*/ 51 h 244"/>
                  <a:gd name="T74" fmla="*/ 269 w 315"/>
                  <a:gd name="T75" fmla="*/ 46 h 244"/>
                  <a:gd name="T76" fmla="*/ 264 w 315"/>
                  <a:gd name="T77" fmla="*/ 41 h 244"/>
                  <a:gd name="T78" fmla="*/ 264 w 315"/>
                  <a:gd name="T79" fmla="*/ 36 h 244"/>
                  <a:gd name="T80" fmla="*/ 264 w 315"/>
                  <a:gd name="T81" fmla="*/ 31 h 244"/>
                  <a:gd name="T82" fmla="*/ 259 w 315"/>
                  <a:gd name="T83" fmla="*/ 25 h 244"/>
                  <a:gd name="T84" fmla="*/ 259 w 315"/>
                  <a:gd name="T85" fmla="*/ 20 h 244"/>
                  <a:gd name="T86" fmla="*/ 259 w 315"/>
                  <a:gd name="T87" fmla="*/ 15 h 244"/>
                  <a:gd name="T88" fmla="*/ 259 w 315"/>
                  <a:gd name="T89" fmla="*/ 15 h 244"/>
                  <a:gd name="T90" fmla="*/ 259 w 315"/>
                  <a:gd name="T91" fmla="*/ 10 h 244"/>
                  <a:gd name="T92" fmla="*/ 259 w 315"/>
                  <a:gd name="T93" fmla="*/ 5 h 244"/>
                  <a:gd name="T94" fmla="*/ 259 w 315"/>
                  <a:gd name="T95" fmla="*/ 5 h 244"/>
                  <a:gd name="T96" fmla="*/ 264 w 315"/>
                  <a:gd name="T97" fmla="*/ 0 h 244"/>
                  <a:gd name="T98" fmla="*/ 264 w 315"/>
                  <a:gd name="T9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5" h="244">
                    <a:moveTo>
                      <a:pt x="11" y="173"/>
                    </a:moveTo>
                    <a:lnTo>
                      <a:pt x="11" y="178"/>
                    </a:lnTo>
                    <a:lnTo>
                      <a:pt x="6" y="178"/>
                    </a:lnTo>
                    <a:lnTo>
                      <a:pt x="6" y="178"/>
                    </a:lnTo>
                    <a:lnTo>
                      <a:pt x="6" y="178"/>
                    </a:lnTo>
                    <a:lnTo>
                      <a:pt x="6" y="183"/>
                    </a:lnTo>
                    <a:lnTo>
                      <a:pt x="6" y="183"/>
                    </a:lnTo>
                    <a:lnTo>
                      <a:pt x="6" y="183"/>
                    </a:lnTo>
                    <a:lnTo>
                      <a:pt x="6" y="188"/>
                    </a:lnTo>
                    <a:lnTo>
                      <a:pt x="6" y="188"/>
                    </a:lnTo>
                    <a:lnTo>
                      <a:pt x="0" y="188"/>
                    </a:lnTo>
                    <a:lnTo>
                      <a:pt x="0" y="193"/>
                    </a:lnTo>
                    <a:lnTo>
                      <a:pt x="0" y="193"/>
                    </a:lnTo>
                    <a:lnTo>
                      <a:pt x="6" y="198"/>
                    </a:lnTo>
                    <a:lnTo>
                      <a:pt x="6" y="198"/>
                    </a:lnTo>
                    <a:lnTo>
                      <a:pt x="6" y="203"/>
                    </a:lnTo>
                    <a:lnTo>
                      <a:pt x="6" y="203"/>
                    </a:lnTo>
                    <a:lnTo>
                      <a:pt x="6" y="203"/>
                    </a:lnTo>
                    <a:lnTo>
                      <a:pt x="6" y="208"/>
                    </a:lnTo>
                    <a:lnTo>
                      <a:pt x="6" y="208"/>
                    </a:lnTo>
                    <a:lnTo>
                      <a:pt x="6" y="213"/>
                    </a:lnTo>
                    <a:lnTo>
                      <a:pt x="11" y="213"/>
                    </a:lnTo>
                    <a:lnTo>
                      <a:pt x="11" y="218"/>
                    </a:lnTo>
                    <a:lnTo>
                      <a:pt x="11" y="218"/>
                    </a:lnTo>
                    <a:lnTo>
                      <a:pt x="11" y="223"/>
                    </a:lnTo>
                    <a:lnTo>
                      <a:pt x="16" y="223"/>
                    </a:lnTo>
                    <a:lnTo>
                      <a:pt x="16" y="228"/>
                    </a:lnTo>
                    <a:lnTo>
                      <a:pt x="16" y="228"/>
                    </a:lnTo>
                    <a:lnTo>
                      <a:pt x="21" y="228"/>
                    </a:lnTo>
                    <a:lnTo>
                      <a:pt x="21" y="233"/>
                    </a:lnTo>
                    <a:lnTo>
                      <a:pt x="21" y="233"/>
                    </a:lnTo>
                    <a:lnTo>
                      <a:pt x="26" y="233"/>
                    </a:lnTo>
                    <a:lnTo>
                      <a:pt x="26" y="239"/>
                    </a:lnTo>
                    <a:lnTo>
                      <a:pt x="31" y="239"/>
                    </a:lnTo>
                    <a:lnTo>
                      <a:pt x="31" y="239"/>
                    </a:lnTo>
                    <a:lnTo>
                      <a:pt x="31" y="239"/>
                    </a:lnTo>
                    <a:lnTo>
                      <a:pt x="36" y="244"/>
                    </a:lnTo>
                    <a:lnTo>
                      <a:pt x="36" y="244"/>
                    </a:lnTo>
                    <a:lnTo>
                      <a:pt x="41" y="244"/>
                    </a:lnTo>
                    <a:lnTo>
                      <a:pt x="41" y="244"/>
                    </a:lnTo>
                    <a:lnTo>
                      <a:pt x="41" y="244"/>
                    </a:lnTo>
                    <a:lnTo>
                      <a:pt x="46" y="244"/>
                    </a:lnTo>
                    <a:lnTo>
                      <a:pt x="46" y="244"/>
                    </a:lnTo>
                    <a:lnTo>
                      <a:pt x="46" y="244"/>
                    </a:lnTo>
                    <a:lnTo>
                      <a:pt x="51" y="244"/>
                    </a:lnTo>
                    <a:lnTo>
                      <a:pt x="51" y="244"/>
                    </a:lnTo>
                    <a:lnTo>
                      <a:pt x="51" y="244"/>
                    </a:lnTo>
                    <a:lnTo>
                      <a:pt x="56" y="244"/>
                    </a:lnTo>
                    <a:lnTo>
                      <a:pt x="56" y="244"/>
                    </a:lnTo>
                    <a:lnTo>
                      <a:pt x="56" y="244"/>
                    </a:lnTo>
                    <a:lnTo>
                      <a:pt x="315" y="66"/>
                    </a:lnTo>
                    <a:lnTo>
                      <a:pt x="310" y="66"/>
                    </a:lnTo>
                    <a:lnTo>
                      <a:pt x="310" y="71"/>
                    </a:lnTo>
                    <a:lnTo>
                      <a:pt x="310" y="71"/>
                    </a:lnTo>
                    <a:lnTo>
                      <a:pt x="310" y="71"/>
                    </a:lnTo>
                    <a:lnTo>
                      <a:pt x="305" y="71"/>
                    </a:lnTo>
                    <a:lnTo>
                      <a:pt x="305" y="71"/>
                    </a:lnTo>
                    <a:lnTo>
                      <a:pt x="305" y="71"/>
                    </a:lnTo>
                    <a:lnTo>
                      <a:pt x="300" y="71"/>
                    </a:lnTo>
                    <a:lnTo>
                      <a:pt x="300" y="71"/>
                    </a:lnTo>
                    <a:lnTo>
                      <a:pt x="295" y="71"/>
                    </a:lnTo>
                    <a:lnTo>
                      <a:pt x="295" y="66"/>
                    </a:lnTo>
                    <a:lnTo>
                      <a:pt x="295" y="66"/>
                    </a:lnTo>
                    <a:lnTo>
                      <a:pt x="290" y="66"/>
                    </a:lnTo>
                    <a:lnTo>
                      <a:pt x="290" y="66"/>
                    </a:lnTo>
                    <a:lnTo>
                      <a:pt x="285" y="66"/>
                    </a:lnTo>
                    <a:lnTo>
                      <a:pt x="285" y="61"/>
                    </a:lnTo>
                    <a:lnTo>
                      <a:pt x="285" y="61"/>
                    </a:lnTo>
                    <a:lnTo>
                      <a:pt x="279" y="61"/>
                    </a:lnTo>
                    <a:lnTo>
                      <a:pt x="279" y="56"/>
                    </a:lnTo>
                    <a:lnTo>
                      <a:pt x="279" y="56"/>
                    </a:lnTo>
                    <a:lnTo>
                      <a:pt x="274" y="56"/>
                    </a:lnTo>
                    <a:lnTo>
                      <a:pt x="274" y="51"/>
                    </a:lnTo>
                    <a:lnTo>
                      <a:pt x="274" y="51"/>
                    </a:lnTo>
                    <a:lnTo>
                      <a:pt x="269" y="46"/>
                    </a:lnTo>
                    <a:lnTo>
                      <a:pt x="269" y="46"/>
                    </a:lnTo>
                    <a:lnTo>
                      <a:pt x="269" y="41"/>
                    </a:lnTo>
                    <a:lnTo>
                      <a:pt x="264" y="41"/>
                    </a:lnTo>
                    <a:lnTo>
                      <a:pt x="264" y="41"/>
                    </a:lnTo>
                    <a:lnTo>
                      <a:pt x="264" y="36"/>
                    </a:lnTo>
                    <a:lnTo>
                      <a:pt x="264" y="36"/>
                    </a:lnTo>
                    <a:lnTo>
                      <a:pt x="264" y="31"/>
                    </a:lnTo>
                    <a:lnTo>
                      <a:pt x="259" y="31"/>
                    </a:lnTo>
                    <a:lnTo>
                      <a:pt x="259" y="25"/>
                    </a:lnTo>
                    <a:lnTo>
                      <a:pt x="259" y="25"/>
                    </a:lnTo>
                    <a:lnTo>
                      <a:pt x="259" y="20"/>
                    </a:lnTo>
                    <a:lnTo>
                      <a:pt x="259" y="20"/>
                    </a:lnTo>
                    <a:lnTo>
                      <a:pt x="259" y="15"/>
                    </a:lnTo>
                    <a:lnTo>
                      <a:pt x="259" y="15"/>
                    </a:lnTo>
                    <a:lnTo>
                      <a:pt x="259" y="15"/>
                    </a:lnTo>
                    <a:lnTo>
                      <a:pt x="259" y="10"/>
                    </a:lnTo>
                    <a:lnTo>
                      <a:pt x="259" y="10"/>
                    </a:lnTo>
                    <a:lnTo>
                      <a:pt x="259" y="10"/>
                    </a:lnTo>
                    <a:lnTo>
                      <a:pt x="259" y="5"/>
                    </a:lnTo>
                    <a:lnTo>
                      <a:pt x="259" y="5"/>
                    </a:lnTo>
                    <a:lnTo>
                      <a:pt x="259" y="5"/>
                    </a:lnTo>
                    <a:lnTo>
                      <a:pt x="264" y="0"/>
                    </a:lnTo>
                    <a:lnTo>
                      <a:pt x="264" y="0"/>
                    </a:lnTo>
                    <a:lnTo>
                      <a:pt x="264" y="0"/>
                    </a:lnTo>
                    <a:lnTo>
                      <a:pt x="264" y="0"/>
                    </a:lnTo>
                    <a:lnTo>
                      <a:pt x="11" y="17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14" name="Freeform 848">
                <a:extLst>
                  <a:ext uri="{FF2B5EF4-FFF2-40B4-BE49-F238E27FC236}">
                    <a16:creationId xmlns:a16="http://schemas.microsoft.com/office/drawing/2014/main" id="{6BA5E9FD-1D33-9C47-115B-C93E0084F5A2}"/>
                  </a:ext>
                </a:extLst>
              </p:cNvPr>
              <p:cNvSpPr>
                <a:spLocks/>
              </p:cNvSpPr>
              <p:nvPr/>
            </p:nvSpPr>
            <p:spPr bwMode="auto">
              <a:xfrm>
                <a:off x="5114" y="1157"/>
                <a:ext cx="371" cy="102"/>
              </a:xfrm>
              <a:custGeom>
                <a:avLst/>
                <a:gdLst>
                  <a:gd name="T0" fmla="*/ 361 w 371"/>
                  <a:gd name="T1" fmla="*/ 102 h 102"/>
                  <a:gd name="T2" fmla="*/ 361 w 371"/>
                  <a:gd name="T3" fmla="*/ 102 h 102"/>
                  <a:gd name="T4" fmla="*/ 361 w 371"/>
                  <a:gd name="T5" fmla="*/ 102 h 102"/>
                  <a:gd name="T6" fmla="*/ 366 w 371"/>
                  <a:gd name="T7" fmla="*/ 96 h 102"/>
                  <a:gd name="T8" fmla="*/ 366 w 371"/>
                  <a:gd name="T9" fmla="*/ 96 h 102"/>
                  <a:gd name="T10" fmla="*/ 366 w 371"/>
                  <a:gd name="T11" fmla="*/ 91 h 102"/>
                  <a:gd name="T12" fmla="*/ 366 w 371"/>
                  <a:gd name="T13" fmla="*/ 86 h 102"/>
                  <a:gd name="T14" fmla="*/ 366 w 371"/>
                  <a:gd name="T15" fmla="*/ 86 h 102"/>
                  <a:gd name="T16" fmla="*/ 366 w 371"/>
                  <a:gd name="T17" fmla="*/ 81 h 102"/>
                  <a:gd name="T18" fmla="*/ 371 w 371"/>
                  <a:gd name="T19" fmla="*/ 76 h 102"/>
                  <a:gd name="T20" fmla="*/ 371 w 371"/>
                  <a:gd name="T21" fmla="*/ 71 h 102"/>
                  <a:gd name="T22" fmla="*/ 371 w 371"/>
                  <a:gd name="T23" fmla="*/ 66 h 102"/>
                  <a:gd name="T24" fmla="*/ 371 w 371"/>
                  <a:gd name="T25" fmla="*/ 61 h 102"/>
                  <a:gd name="T26" fmla="*/ 371 w 371"/>
                  <a:gd name="T27" fmla="*/ 56 h 102"/>
                  <a:gd name="T28" fmla="*/ 371 w 371"/>
                  <a:gd name="T29" fmla="*/ 51 h 102"/>
                  <a:gd name="T30" fmla="*/ 371 w 371"/>
                  <a:gd name="T31" fmla="*/ 46 h 102"/>
                  <a:gd name="T32" fmla="*/ 371 w 371"/>
                  <a:gd name="T33" fmla="*/ 41 h 102"/>
                  <a:gd name="T34" fmla="*/ 371 w 371"/>
                  <a:gd name="T35" fmla="*/ 36 h 102"/>
                  <a:gd name="T36" fmla="*/ 371 w 371"/>
                  <a:gd name="T37" fmla="*/ 30 h 102"/>
                  <a:gd name="T38" fmla="*/ 371 w 371"/>
                  <a:gd name="T39" fmla="*/ 25 h 102"/>
                  <a:gd name="T40" fmla="*/ 371 w 371"/>
                  <a:gd name="T41" fmla="*/ 25 h 102"/>
                  <a:gd name="T42" fmla="*/ 366 w 371"/>
                  <a:gd name="T43" fmla="*/ 20 h 102"/>
                  <a:gd name="T44" fmla="*/ 366 w 371"/>
                  <a:gd name="T45" fmla="*/ 20 h 102"/>
                  <a:gd name="T46" fmla="*/ 366 w 371"/>
                  <a:gd name="T47" fmla="*/ 20 h 102"/>
                  <a:gd name="T48" fmla="*/ 366 w 371"/>
                  <a:gd name="T49" fmla="*/ 20 h 102"/>
                  <a:gd name="T50" fmla="*/ 11 w 371"/>
                  <a:gd name="T51" fmla="*/ 0 h 102"/>
                  <a:gd name="T52" fmla="*/ 11 w 371"/>
                  <a:gd name="T53" fmla="*/ 0 h 102"/>
                  <a:gd name="T54" fmla="*/ 11 w 371"/>
                  <a:gd name="T55" fmla="*/ 0 h 102"/>
                  <a:gd name="T56" fmla="*/ 11 w 371"/>
                  <a:gd name="T57" fmla="*/ 0 h 102"/>
                  <a:gd name="T58" fmla="*/ 11 w 371"/>
                  <a:gd name="T59" fmla="*/ 5 h 102"/>
                  <a:gd name="T60" fmla="*/ 11 w 371"/>
                  <a:gd name="T61" fmla="*/ 5 h 102"/>
                  <a:gd name="T62" fmla="*/ 11 w 371"/>
                  <a:gd name="T63" fmla="*/ 10 h 102"/>
                  <a:gd name="T64" fmla="*/ 11 w 371"/>
                  <a:gd name="T65" fmla="*/ 15 h 102"/>
                  <a:gd name="T66" fmla="*/ 11 w 371"/>
                  <a:gd name="T67" fmla="*/ 20 h 102"/>
                  <a:gd name="T68" fmla="*/ 11 w 371"/>
                  <a:gd name="T69" fmla="*/ 25 h 102"/>
                  <a:gd name="T70" fmla="*/ 11 w 371"/>
                  <a:gd name="T71" fmla="*/ 30 h 102"/>
                  <a:gd name="T72" fmla="*/ 11 w 371"/>
                  <a:gd name="T73" fmla="*/ 36 h 102"/>
                  <a:gd name="T74" fmla="*/ 11 w 371"/>
                  <a:gd name="T75" fmla="*/ 41 h 102"/>
                  <a:gd name="T76" fmla="*/ 11 w 371"/>
                  <a:gd name="T77" fmla="*/ 46 h 102"/>
                  <a:gd name="T78" fmla="*/ 11 w 371"/>
                  <a:gd name="T79" fmla="*/ 51 h 102"/>
                  <a:gd name="T80" fmla="*/ 11 w 371"/>
                  <a:gd name="T81" fmla="*/ 56 h 102"/>
                  <a:gd name="T82" fmla="*/ 11 w 371"/>
                  <a:gd name="T83" fmla="*/ 61 h 102"/>
                  <a:gd name="T84" fmla="*/ 11 w 371"/>
                  <a:gd name="T85" fmla="*/ 66 h 102"/>
                  <a:gd name="T86" fmla="*/ 5 w 371"/>
                  <a:gd name="T87" fmla="*/ 71 h 102"/>
                  <a:gd name="T88" fmla="*/ 5 w 371"/>
                  <a:gd name="T89" fmla="*/ 71 h 102"/>
                  <a:gd name="T90" fmla="*/ 5 w 371"/>
                  <a:gd name="T91" fmla="*/ 76 h 102"/>
                  <a:gd name="T92" fmla="*/ 5 w 371"/>
                  <a:gd name="T93" fmla="*/ 76 h 102"/>
                  <a:gd name="T94" fmla="*/ 5 w 371"/>
                  <a:gd name="T95" fmla="*/ 76 h 102"/>
                  <a:gd name="T96" fmla="*/ 5 w 371"/>
                  <a:gd name="T97" fmla="*/ 81 h 102"/>
                  <a:gd name="T98" fmla="*/ 0 w 371"/>
                  <a:gd name="T99" fmla="*/ 8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1" h="102">
                    <a:moveTo>
                      <a:pt x="361" y="102"/>
                    </a:moveTo>
                    <a:lnTo>
                      <a:pt x="361" y="102"/>
                    </a:lnTo>
                    <a:lnTo>
                      <a:pt x="361" y="102"/>
                    </a:lnTo>
                    <a:lnTo>
                      <a:pt x="361" y="102"/>
                    </a:lnTo>
                    <a:lnTo>
                      <a:pt x="361" y="102"/>
                    </a:lnTo>
                    <a:lnTo>
                      <a:pt x="361" y="102"/>
                    </a:lnTo>
                    <a:lnTo>
                      <a:pt x="361" y="96"/>
                    </a:lnTo>
                    <a:lnTo>
                      <a:pt x="366" y="96"/>
                    </a:lnTo>
                    <a:lnTo>
                      <a:pt x="366" y="96"/>
                    </a:lnTo>
                    <a:lnTo>
                      <a:pt x="366" y="96"/>
                    </a:lnTo>
                    <a:lnTo>
                      <a:pt x="366" y="91"/>
                    </a:lnTo>
                    <a:lnTo>
                      <a:pt x="366" y="91"/>
                    </a:lnTo>
                    <a:lnTo>
                      <a:pt x="366" y="91"/>
                    </a:lnTo>
                    <a:lnTo>
                      <a:pt x="366" y="86"/>
                    </a:lnTo>
                    <a:lnTo>
                      <a:pt x="366" y="86"/>
                    </a:lnTo>
                    <a:lnTo>
                      <a:pt x="366" y="86"/>
                    </a:lnTo>
                    <a:lnTo>
                      <a:pt x="366" y="81"/>
                    </a:lnTo>
                    <a:lnTo>
                      <a:pt x="366" y="81"/>
                    </a:lnTo>
                    <a:lnTo>
                      <a:pt x="371" y="76"/>
                    </a:lnTo>
                    <a:lnTo>
                      <a:pt x="371" y="76"/>
                    </a:lnTo>
                    <a:lnTo>
                      <a:pt x="371" y="71"/>
                    </a:lnTo>
                    <a:lnTo>
                      <a:pt x="371" y="71"/>
                    </a:lnTo>
                    <a:lnTo>
                      <a:pt x="371" y="66"/>
                    </a:lnTo>
                    <a:lnTo>
                      <a:pt x="371" y="66"/>
                    </a:lnTo>
                    <a:lnTo>
                      <a:pt x="371" y="61"/>
                    </a:lnTo>
                    <a:lnTo>
                      <a:pt x="371" y="61"/>
                    </a:lnTo>
                    <a:lnTo>
                      <a:pt x="371" y="56"/>
                    </a:lnTo>
                    <a:lnTo>
                      <a:pt x="371" y="56"/>
                    </a:lnTo>
                    <a:lnTo>
                      <a:pt x="371" y="51"/>
                    </a:lnTo>
                    <a:lnTo>
                      <a:pt x="371" y="51"/>
                    </a:lnTo>
                    <a:lnTo>
                      <a:pt x="371" y="46"/>
                    </a:lnTo>
                    <a:lnTo>
                      <a:pt x="371" y="46"/>
                    </a:lnTo>
                    <a:lnTo>
                      <a:pt x="371" y="41"/>
                    </a:lnTo>
                    <a:lnTo>
                      <a:pt x="371" y="41"/>
                    </a:lnTo>
                    <a:lnTo>
                      <a:pt x="371" y="36"/>
                    </a:lnTo>
                    <a:lnTo>
                      <a:pt x="371" y="36"/>
                    </a:lnTo>
                    <a:lnTo>
                      <a:pt x="371" y="36"/>
                    </a:lnTo>
                    <a:lnTo>
                      <a:pt x="371" y="30"/>
                    </a:lnTo>
                    <a:lnTo>
                      <a:pt x="371" y="30"/>
                    </a:lnTo>
                    <a:lnTo>
                      <a:pt x="371" y="25"/>
                    </a:lnTo>
                    <a:lnTo>
                      <a:pt x="371" y="25"/>
                    </a:lnTo>
                    <a:lnTo>
                      <a:pt x="371" y="25"/>
                    </a:lnTo>
                    <a:lnTo>
                      <a:pt x="371" y="25"/>
                    </a:lnTo>
                    <a:lnTo>
                      <a:pt x="366" y="20"/>
                    </a:lnTo>
                    <a:lnTo>
                      <a:pt x="366" y="20"/>
                    </a:lnTo>
                    <a:lnTo>
                      <a:pt x="366" y="20"/>
                    </a:lnTo>
                    <a:lnTo>
                      <a:pt x="366" y="20"/>
                    </a:lnTo>
                    <a:lnTo>
                      <a:pt x="366" y="20"/>
                    </a:lnTo>
                    <a:lnTo>
                      <a:pt x="366" y="20"/>
                    </a:lnTo>
                    <a:lnTo>
                      <a:pt x="366" y="20"/>
                    </a:lnTo>
                    <a:lnTo>
                      <a:pt x="5" y="0"/>
                    </a:lnTo>
                    <a:lnTo>
                      <a:pt x="11" y="0"/>
                    </a:lnTo>
                    <a:lnTo>
                      <a:pt x="11" y="0"/>
                    </a:lnTo>
                    <a:lnTo>
                      <a:pt x="11" y="0"/>
                    </a:lnTo>
                    <a:lnTo>
                      <a:pt x="11" y="0"/>
                    </a:lnTo>
                    <a:lnTo>
                      <a:pt x="11" y="0"/>
                    </a:lnTo>
                    <a:lnTo>
                      <a:pt x="11" y="0"/>
                    </a:lnTo>
                    <a:lnTo>
                      <a:pt x="11" y="0"/>
                    </a:lnTo>
                    <a:lnTo>
                      <a:pt x="11" y="5"/>
                    </a:lnTo>
                    <a:lnTo>
                      <a:pt x="11" y="5"/>
                    </a:lnTo>
                    <a:lnTo>
                      <a:pt x="11" y="5"/>
                    </a:lnTo>
                    <a:lnTo>
                      <a:pt x="11" y="5"/>
                    </a:lnTo>
                    <a:lnTo>
                      <a:pt x="11" y="10"/>
                    </a:lnTo>
                    <a:lnTo>
                      <a:pt x="11" y="10"/>
                    </a:lnTo>
                    <a:lnTo>
                      <a:pt x="11" y="15"/>
                    </a:lnTo>
                    <a:lnTo>
                      <a:pt x="11" y="15"/>
                    </a:lnTo>
                    <a:lnTo>
                      <a:pt x="11" y="15"/>
                    </a:lnTo>
                    <a:lnTo>
                      <a:pt x="11" y="20"/>
                    </a:lnTo>
                    <a:lnTo>
                      <a:pt x="11" y="20"/>
                    </a:lnTo>
                    <a:lnTo>
                      <a:pt x="11" y="25"/>
                    </a:lnTo>
                    <a:lnTo>
                      <a:pt x="11" y="25"/>
                    </a:lnTo>
                    <a:lnTo>
                      <a:pt x="11" y="30"/>
                    </a:lnTo>
                    <a:lnTo>
                      <a:pt x="11" y="30"/>
                    </a:lnTo>
                    <a:lnTo>
                      <a:pt x="11" y="36"/>
                    </a:lnTo>
                    <a:lnTo>
                      <a:pt x="11" y="36"/>
                    </a:lnTo>
                    <a:lnTo>
                      <a:pt x="11" y="41"/>
                    </a:lnTo>
                    <a:lnTo>
                      <a:pt x="11" y="41"/>
                    </a:lnTo>
                    <a:lnTo>
                      <a:pt x="11" y="46"/>
                    </a:lnTo>
                    <a:lnTo>
                      <a:pt x="11" y="51"/>
                    </a:lnTo>
                    <a:lnTo>
                      <a:pt x="11" y="51"/>
                    </a:lnTo>
                    <a:lnTo>
                      <a:pt x="11" y="56"/>
                    </a:lnTo>
                    <a:lnTo>
                      <a:pt x="11" y="56"/>
                    </a:lnTo>
                    <a:lnTo>
                      <a:pt x="11" y="56"/>
                    </a:lnTo>
                    <a:lnTo>
                      <a:pt x="11" y="61"/>
                    </a:lnTo>
                    <a:lnTo>
                      <a:pt x="11" y="61"/>
                    </a:lnTo>
                    <a:lnTo>
                      <a:pt x="11" y="66"/>
                    </a:lnTo>
                    <a:lnTo>
                      <a:pt x="5" y="66"/>
                    </a:lnTo>
                    <a:lnTo>
                      <a:pt x="5" y="71"/>
                    </a:lnTo>
                    <a:lnTo>
                      <a:pt x="5" y="71"/>
                    </a:lnTo>
                    <a:lnTo>
                      <a:pt x="5" y="71"/>
                    </a:lnTo>
                    <a:lnTo>
                      <a:pt x="5" y="71"/>
                    </a:lnTo>
                    <a:lnTo>
                      <a:pt x="5" y="76"/>
                    </a:lnTo>
                    <a:lnTo>
                      <a:pt x="5" y="76"/>
                    </a:lnTo>
                    <a:lnTo>
                      <a:pt x="5" y="76"/>
                    </a:lnTo>
                    <a:lnTo>
                      <a:pt x="5" y="76"/>
                    </a:lnTo>
                    <a:lnTo>
                      <a:pt x="5" y="76"/>
                    </a:lnTo>
                    <a:lnTo>
                      <a:pt x="5" y="81"/>
                    </a:lnTo>
                    <a:lnTo>
                      <a:pt x="5" y="81"/>
                    </a:lnTo>
                    <a:lnTo>
                      <a:pt x="0" y="81"/>
                    </a:lnTo>
                    <a:lnTo>
                      <a:pt x="0" y="81"/>
                    </a:lnTo>
                    <a:lnTo>
                      <a:pt x="361" y="10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15" name="Oval 214">
                <a:extLst>
                  <a:ext uri="{FF2B5EF4-FFF2-40B4-BE49-F238E27FC236}">
                    <a16:creationId xmlns:a16="http://schemas.microsoft.com/office/drawing/2014/main" id="{68C3895B-65B9-F9CD-7797-E54B509C8F82}"/>
                  </a:ext>
                </a:extLst>
              </p:cNvPr>
              <p:cNvSpPr>
                <a:spLocks noChangeArrowheads="1"/>
              </p:cNvSpPr>
              <p:nvPr/>
            </p:nvSpPr>
            <p:spPr bwMode="auto">
              <a:xfrm>
                <a:off x="2755" y="1335"/>
                <a:ext cx="452" cy="451"/>
              </a:xfrm>
              <a:prstGeom prst="ellipse">
                <a:avLst/>
              </a:prstGeom>
              <a:solidFill>
                <a:srgbClr val="FF00FF"/>
              </a:solidFill>
              <a:ln w="3175">
                <a:solidFill>
                  <a:srgbClr val="FF00FF"/>
                </a:solidFill>
                <a:prstDash val="solid"/>
                <a:round/>
                <a:headEnd/>
                <a:tailEnd/>
              </a:ln>
            </p:spPr>
            <p:txBody>
              <a:bodyPr rot="0" vert="horz" wrap="square" lIns="91440" tIns="45720" rIns="91440" bIns="45720" anchor="t" anchorCtr="0" upright="1">
                <a:noAutofit/>
              </a:bodyPr>
              <a:lstStyle/>
              <a:p>
                <a:endParaRPr lang="en-US"/>
              </a:p>
            </p:txBody>
          </p:sp>
          <p:sp>
            <p:nvSpPr>
              <p:cNvPr id="216" name="Freeform 850">
                <a:extLst>
                  <a:ext uri="{FF2B5EF4-FFF2-40B4-BE49-F238E27FC236}">
                    <a16:creationId xmlns:a16="http://schemas.microsoft.com/office/drawing/2014/main" id="{CDA96967-9348-E475-5A67-EAE52A791AF7}"/>
                  </a:ext>
                </a:extLst>
              </p:cNvPr>
              <p:cNvSpPr>
                <a:spLocks/>
              </p:cNvSpPr>
              <p:nvPr/>
            </p:nvSpPr>
            <p:spPr bwMode="auto">
              <a:xfrm>
                <a:off x="2917" y="919"/>
                <a:ext cx="102" cy="497"/>
              </a:xfrm>
              <a:custGeom>
                <a:avLst/>
                <a:gdLst>
                  <a:gd name="T0" fmla="*/ 21 w 102"/>
                  <a:gd name="T1" fmla="*/ 471 h 497"/>
                  <a:gd name="T2" fmla="*/ 21 w 102"/>
                  <a:gd name="T3" fmla="*/ 477 h 497"/>
                  <a:gd name="T4" fmla="*/ 21 w 102"/>
                  <a:gd name="T5" fmla="*/ 482 h 497"/>
                  <a:gd name="T6" fmla="*/ 21 w 102"/>
                  <a:gd name="T7" fmla="*/ 482 h 497"/>
                  <a:gd name="T8" fmla="*/ 26 w 102"/>
                  <a:gd name="T9" fmla="*/ 487 h 497"/>
                  <a:gd name="T10" fmla="*/ 31 w 102"/>
                  <a:gd name="T11" fmla="*/ 487 h 497"/>
                  <a:gd name="T12" fmla="*/ 31 w 102"/>
                  <a:gd name="T13" fmla="*/ 492 h 497"/>
                  <a:gd name="T14" fmla="*/ 36 w 102"/>
                  <a:gd name="T15" fmla="*/ 492 h 497"/>
                  <a:gd name="T16" fmla="*/ 41 w 102"/>
                  <a:gd name="T17" fmla="*/ 497 h 497"/>
                  <a:gd name="T18" fmla="*/ 46 w 102"/>
                  <a:gd name="T19" fmla="*/ 497 h 497"/>
                  <a:gd name="T20" fmla="*/ 51 w 102"/>
                  <a:gd name="T21" fmla="*/ 497 h 497"/>
                  <a:gd name="T22" fmla="*/ 56 w 102"/>
                  <a:gd name="T23" fmla="*/ 497 h 497"/>
                  <a:gd name="T24" fmla="*/ 61 w 102"/>
                  <a:gd name="T25" fmla="*/ 497 h 497"/>
                  <a:gd name="T26" fmla="*/ 66 w 102"/>
                  <a:gd name="T27" fmla="*/ 497 h 497"/>
                  <a:gd name="T28" fmla="*/ 71 w 102"/>
                  <a:gd name="T29" fmla="*/ 497 h 497"/>
                  <a:gd name="T30" fmla="*/ 77 w 102"/>
                  <a:gd name="T31" fmla="*/ 492 h 497"/>
                  <a:gd name="T32" fmla="*/ 82 w 102"/>
                  <a:gd name="T33" fmla="*/ 492 h 497"/>
                  <a:gd name="T34" fmla="*/ 87 w 102"/>
                  <a:gd name="T35" fmla="*/ 492 h 497"/>
                  <a:gd name="T36" fmla="*/ 92 w 102"/>
                  <a:gd name="T37" fmla="*/ 487 h 497"/>
                  <a:gd name="T38" fmla="*/ 92 w 102"/>
                  <a:gd name="T39" fmla="*/ 487 h 497"/>
                  <a:gd name="T40" fmla="*/ 97 w 102"/>
                  <a:gd name="T41" fmla="*/ 482 h 497"/>
                  <a:gd name="T42" fmla="*/ 97 w 102"/>
                  <a:gd name="T43" fmla="*/ 477 h 497"/>
                  <a:gd name="T44" fmla="*/ 102 w 102"/>
                  <a:gd name="T45" fmla="*/ 477 h 497"/>
                  <a:gd name="T46" fmla="*/ 102 w 102"/>
                  <a:gd name="T47" fmla="*/ 471 h 497"/>
                  <a:gd name="T48" fmla="*/ 102 w 102"/>
                  <a:gd name="T49" fmla="*/ 471 h 497"/>
                  <a:gd name="T50" fmla="*/ 82 w 102"/>
                  <a:gd name="T51" fmla="*/ 5 h 497"/>
                  <a:gd name="T52" fmla="*/ 82 w 102"/>
                  <a:gd name="T53" fmla="*/ 5 h 497"/>
                  <a:gd name="T54" fmla="*/ 82 w 102"/>
                  <a:gd name="T55" fmla="*/ 10 h 497"/>
                  <a:gd name="T56" fmla="*/ 77 w 102"/>
                  <a:gd name="T57" fmla="*/ 10 h 497"/>
                  <a:gd name="T58" fmla="*/ 77 w 102"/>
                  <a:gd name="T59" fmla="*/ 15 h 497"/>
                  <a:gd name="T60" fmla="*/ 71 w 102"/>
                  <a:gd name="T61" fmla="*/ 20 h 497"/>
                  <a:gd name="T62" fmla="*/ 71 w 102"/>
                  <a:gd name="T63" fmla="*/ 20 h 497"/>
                  <a:gd name="T64" fmla="*/ 66 w 102"/>
                  <a:gd name="T65" fmla="*/ 25 h 497"/>
                  <a:gd name="T66" fmla="*/ 61 w 102"/>
                  <a:gd name="T67" fmla="*/ 25 h 497"/>
                  <a:gd name="T68" fmla="*/ 56 w 102"/>
                  <a:gd name="T69" fmla="*/ 25 h 497"/>
                  <a:gd name="T70" fmla="*/ 51 w 102"/>
                  <a:gd name="T71" fmla="*/ 25 h 497"/>
                  <a:gd name="T72" fmla="*/ 46 w 102"/>
                  <a:gd name="T73" fmla="*/ 30 h 497"/>
                  <a:gd name="T74" fmla="*/ 41 w 102"/>
                  <a:gd name="T75" fmla="*/ 30 h 497"/>
                  <a:gd name="T76" fmla="*/ 36 w 102"/>
                  <a:gd name="T77" fmla="*/ 30 h 497"/>
                  <a:gd name="T78" fmla="*/ 31 w 102"/>
                  <a:gd name="T79" fmla="*/ 25 h 497"/>
                  <a:gd name="T80" fmla="*/ 26 w 102"/>
                  <a:gd name="T81" fmla="*/ 25 h 497"/>
                  <a:gd name="T82" fmla="*/ 21 w 102"/>
                  <a:gd name="T83" fmla="*/ 25 h 497"/>
                  <a:gd name="T84" fmla="*/ 16 w 102"/>
                  <a:gd name="T85" fmla="*/ 25 h 497"/>
                  <a:gd name="T86" fmla="*/ 11 w 102"/>
                  <a:gd name="T87" fmla="*/ 20 h 497"/>
                  <a:gd name="T88" fmla="*/ 6 w 102"/>
                  <a:gd name="T89" fmla="*/ 20 h 497"/>
                  <a:gd name="T90" fmla="*/ 6 w 102"/>
                  <a:gd name="T91" fmla="*/ 15 h 497"/>
                  <a:gd name="T92" fmla="*/ 0 w 102"/>
                  <a:gd name="T93" fmla="*/ 15 h 497"/>
                  <a:gd name="T94" fmla="*/ 0 w 102"/>
                  <a:gd name="T95" fmla="*/ 10 h 497"/>
                  <a:gd name="T96" fmla="*/ 0 w 102"/>
                  <a:gd name="T97" fmla="*/ 5 h 497"/>
                  <a:gd name="T98" fmla="*/ 0 w 102"/>
                  <a:gd name="T99" fmla="*/ 5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497">
                    <a:moveTo>
                      <a:pt x="16" y="471"/>
                    </a:moveTo>
                    <a:lnTo>
                      <a:pt x="21" y="471"/>
                    </a:lnTo>
                    <a:lnTo>
                      <a:pt x="21" y="477"/>
                    </a:lnTo>
                    <a:lnTo>
                      <a:pt x="21" y="477"/>
                    </a:lnTo>
                    <a:lnTo>
                      <a:pt x="21" y="477"/>
                    </a:lnTo>
                    <a:lnTo>
                      <a:pt x="21" y="482"/>
                    </a:lnTo>
                    <a:lnTo>
                      <a:pt x="21" y="482"/>
                    </a:lnTo>
                    <a:lnTo>
                      <a:pt x="21" y="482"/>
                    </a:lnTo>
                    <a:lnTo>
                      <a:pt x="26" y="487"/>
                    </a:lnTo>
                    <a:lnTo>
                      <a:pt x="26" y="487"/>
                    </a:lnTo>
                    <a:lnTo>
                      <a:pt x="26" y="487"/>
                    </a:lnTo>
                    <a:lnTo>
                      <a:pt x="31" y="487"/>
                    </a:lnTo>
                    <a:lnTo>
                      <a:pt x="31" y="492"/>
                    </a:lnTo>
                    <a:lnTo>
                      <a:pt x="31" y="492"/>
                    </a:lnTo>
                    <a:lnTo>
                      <a:pt x="36" y="492"/>
                    </a:lnTo>
                    <a:lnTo>
                      <a:pt x="36" y="492"/>
                    </a:lnTo>
                    <a:lnTo>
                      <a:pt x="41" y="492"/>
                    </a:lnTo>
                    <a:lnTo>
                      <a:pt x="41" y="497"/>
                    </a:lnTo>
                    <a:lnTo>
                      <a:pt x="46" y="497"/>
                    </a:lnTo>
                    <a:lnTo>
                      <a:pt x="46" y="497"/>
                    </a:lnTo>
                    <a:lnTo>
                      <a:pt x="51" y="497"/>
                    </a:lnTo>
                    <a:lnTo>
                      <a:pt x="51" y="497"/>
                    </a:lnTo>
                    <a:lnTo>
                      <a:pt x="56" y="497"/>
                    </a:lnTo>
                    <a:lnTo>
                      <a:pt x="56" y="497"/>
                    </a:lnTo>
                    <a:lnTo>
                      <a:pt x="61" y="497"/>
                    </a:lnTo>
                    <a:lnTo>
                      <a:pt x="61" y="497"/>
                    </a:lnTo>
                    <a:lnTo>
                      <a:pt x="66" y="497"/>
                    </a:lnTo>
                    <a:lnTo>
                      <a:pt x="66" y="497"/>
                    </a:lnTo>
                    <a:lnTo>
                      <a:pt x="71" y="497"/>
                    </a:lnTo>
                    <a:lnTo>
                      <a:pt x="71" y="497"/>
                    </a:lnTo>
                    <a:lnTo>
                      <a:pt x="77" y="497"/>
                    </a:lnTo>
                    <a:lnTo>
                      <a:pt x="77" y="492"/>
                    </a:lnTo>
                    <a:lnTo>
                      <a:pt x="82" y="492"/>
                    </a:lnTo>
                    <a:lnTo>
                      <a:pt x="82" y="492"/>
                    </a:lnTo>
                    <a:lnTo>
                      <a:pt x="82" y="492"/>
                    </a:lnTo>
                    <a:lnTo>
                      <a:pt x="87" y="492"/>
                    </a:lnTo>
                    <a:lnTo>
                      <a:pt x="87" y="487"/>
                    </a:lnTo>
                    <a:lnTo>
                      <a:pt x="92" y="487"/>
                    </a:lnTo>
                    <a:lnTo>
                      <a:pt x="92" y="487"/>
                    </a:lnTo>
                    <a:lnTo>
                      <a:pt x="92" y="487"/>
                    </a:lnTo>
                    <a:lnTo>
                      <a:pt x="97" y="482"/>
                    </a:lnTo>
                    <a:lnTo>
                      <a:pt x="97" y="482"/>
                    </a:lnTo>
                    <a:lnTo>
                      <a:pt x="97" y="482"/>
                    </a:lnTo>
                    <a:lnTo>
                      <a:pt x="97" y="477"/>
                    </a:lnTo>
                    <a:lnTo>
                      <a:pt x="97" y="477"/>
                    </a:lnTo>
                    <a:lnTo>
                      <a:pt x="102" y="477"/>
                    </a:lnTo>
                    <a:lnTo>
                      <a:pt x="102" y="477"/>
                    </a:lnTo>
                    <a:lnTo>
                      <a:pt x="102" y="471"/>
                    </a:lnTo>
                    <a:lnTo>
                      <a:pt x="102" y="471"/>
                    </a:lnTo>
                    <a:lnTo>
                      <a:pt x="102" y="471"/>
                    </a:lnTo>
                    <a:lnTo>
                      <a:pt x="82" y="0"/>
                    </a:lnTo>
                    <a:lnTo>
                      <a:pt x="82" y="5"/>
                    </a:lnTo>
                    <a:lnTo>
                      <a:pt x="82" y="5"/>
                    </a:lnTo>
                    <a:lnTo>
                      <a:pt x="82" y="5"/>
                    </a:lnTo>
                    <a:lnTo>
                      <a:pt x="82" y="5"/>
                    </a:lnTo>
                    <a:lnTo>
                      <a:pt x="82" y="10"/>
                    </a:lnTo>
                    <a:lnTo>
                      <a:pt x="82" y="10"/>
                    </a:lnTo>
                    <a:lnTo>
                      <a:pt x="77" y="10"/>
                    </a:lnTo>
                    <a:lnTo>
                      <a:pt x="77" y="15"/>
                    </a:lnTo>
                    <a:lnTo>
                      <a:pt x="77" y="15"/>
                    </a:lnTo>
                    <a:lnTo>
                      <a:pt x="77" y="15"/>
                    </a:lnTo>
                    <a:lnTo>
                      <a:pt x="71" y="20"/>
                    </a:lnTo>
                    <a:lnTo>
                      <a:pt x="71" y="20"/>
                    </a:lnTo>
                    <a:lnTo>
                      <a:pt x="71" y="20"/>
                    </a:lnTo>
                    <a:lnTo>
                      <a:pt x="66" y="20"/>
                    </a:lnTo>
                    <a:lnTo>
                      <a:pt x="66" y="25"/>
                    </a:lnTo>
                    <a:lnTo>
                      <a:pt x="61" y="25"/>
                    </a:lnTo>
                    <a:lnTo>
                      <a:pt x="61" y="25"/>
                    </a:lnTo>
                    <a:lnTo>
                      <a:pt x="56" y="25"/>
                    </a:lnTo>
                    <a:lnTo>
                      <a:pt x="56" y="25"/>
                    </a:lnTo>
                    <a:lnTo>
                      <a:pt x="51" y="25"/>
                    </a:lnTo>
                    <a:lnTo>
                      <a:pt x="51" y="25"/>
                    </a:lnTo>
                    <a:lnTo>
                      <a:pt x="46" y="25"/>
                    </a:lnTo>
                    <a:lnTo>
                      <a:pt x="46" y="30"/>
                    </a:lnTo>
                    <a:lnTo>
                      <a:pt x="41" y="30"/>
                    </a:lnTo>
                    <a:lnTo>
                      <a:pt x="41" y="30"/>
                    </a:lnTo>
                    <a:lnTo>
                      <a:pt x="36" y="30"/>
                    </a:lnTo>
                    <a:lnTo>
                      <a:pt x="36" y="30"/>
                    </a:lnTo>
                    <a:lnTo>
                      <a:pt x="31" y="30"/>
                    </a:lnTo>
                    <a:lnTo>
                      <a:pt x="31" y="25"/>
                    </a:lnTo>
                    <a:lnTo>
                      <a:pt x="26" y="25"/>
                    </a:lnTo>
                    <a:lnTo>
                      <a:pt x="26" y="25"/>
                    </a:lnTo>
                    <a:lnTo>
                      <a:pt x="21" y="25"/>
                    </a:lnTo>
                    <a:lnTo>
                      <a:pt x="21" y="25"/>
                    </a:lnTo>
                    <a:lnTo>
                      <a:pt x="16" y="25"/>
                    </a:lnTo>
                    <a:lnTo>
                      <a:pt x="16" y="25"/>
                    </a:lnTo>
                    <a:lnTo>
                      <a:pt x="11" y="20"/>
                    </a:lnTo>
                    <a:lnTo>
                      <a:pt x="11" y="20"/>
                    </a:lnTo>
                    <a:lnTo>
                      <a:pt x="11" y="20"/>
                    </a:lnTo>
                    <a:lnTo>
                      <a:pt x="6" y="20"/>
                    </a:lnTo>
                    <a:lnTo>
                      <a:pt x="6" y="20"/>
                    </a:lnTo>
                    <a:lnTo>
                      <a:pt x="6" y="15"/>
                    </a:lnTo>
                    <a:lnTo>
                      <a:pt x="0" y="15"/>
                    </a:lnTo>
                    <a:lnTo>
                      <a:pt x="0" y="15"/>
                    </a:lnTo>
                    <a:lnTo>
                      <a:pt x="0" y="10"/>
                    </a:lnTo>
                    <a:lnTo>
                      <a:pt x="0" y="10"/>
                    </a:lnTo>
                    <a:lnTo>
                      <a:pt x="0" y="10"/>
                    </a:lnTo>
                    <a:lnTo>
                      <a:pt x="0" y="5"/>
                    </a:lnTo>
                    <a:lnTo>
                      <a:pt x="0" y="5"/>
                    </a:lnTo>
                    <a:lnTo>
                      <a:pt x="0" y="5"/>
                    </a:lnTo>
                    <a:lnTo>
                      <a:pt x="16" y="47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17" name="Freeform 851">
                <a:extLst>
                  <a:ext uri="{FF2B5EF4-FFF2-40B4-BE49-F238E27FC236}">
                    <a16:creationId xmlns:a16="http://schemas.microsoft.com/office/drawing/2014/main" id="{935FD374-FB04-3B72-B168-8FC6C241624D}"/>
                  </a:ext>
                </a:extLst>
              </p:cNvPr>
              <p:cNvSpPr>
                <a:spLocks/>
              </p:cNvSpPr>
              <p:nvPr/>
            </p:nvSpPr>
            <p:spPr bwMode="auto">
              <a:xfrm>
                <a:off x="2978" y="1680"/>
                <a:ext cx="178" cy="467"/>
              </a:xfrm>
              <a:custGeom>
                <a:avLst/>
                <a:gdLst>
                  <a:gd name="T0" fmla="*/ 82 w 178"/>
                  <a:gd name="T1" fmla="*/ 15 h 467"/>
                  <a:gd name="T2" fmla="*/ 76 w 178"/>
                  <a:gd name="T3" fmla="*/ 15 h 467"/>
                  <a:gd name="T4" fmla="*/ 76 w 178"/>
                  <a:gd name="T5" fmla="*/ 10 h 467"/>
                  <a:gd name="T6" fmla="*/ 71 w 178"/>
                  <a:gd name="T7" fmla="*/ 10 h 467"/>
                  <a:gd name="T8" fmla="*/ 71 w 178"/>
                  <a:gd name="T9" fmla="*/ 5 h 467"/>
                  <a:gd name="T10" fmla="*/ 66 w 178"/>
                  <a:gd name="T11" fmla="*/ 5 h 467"/>
                  <a:gd name="T12" fmla="*/ 61 w 178"/>
                  <a:gd name="T13" fmla="*/ 0 h 467"/>
                  <a:gd name="T14" fmla="*/ 56 w 178"/>
                  <a:gd name="T15" fmla="*/ 0 h 467"/>
                  <a:gd name="T16" fmla="*/ 51 w 178"/>
                  <a:gd name="T17" fmla="*/ 0 h 467"/>
                  <a:gd name="T18" fmla="*/ 46 w 178"/>
                  <a:gd name="T19" fmla="*/ 0 h 467"/>
                  <a:gd name="T20" fmla="*/ 41 w 178"/>
                  <a:gd name="T21" fmla="*/ 0 h 467"/>
                  <a:gd name="T22" fmla="*/ 36 w 178"/>
                  <a:gd name="T23" fmla="*/ 0 h 467"/>
                  <a:gd name="T24" fmla="*/ 31 w 178"/>
                  <a:gd name="T25" fmla="*/ 0 h 467"/>
                  <a:gd name="T26" fmla="*/ 26 w 178"/>
                  <a:gd name="T27" fmla="*/ 0 h 467"/>
                  <a:gd name="T28" fmla="*/ 21 w 178"/>
                  <a:gd name="T29" fmla="*/ 5 h 467"/>
                  <a:gd name="T30" fmla="*/ 16 w 178"/>
                  <a:gd name="T31" fmla="*/ 5 h 467"/>
                  <a:gd name="T32" fmla="*/ 10 w 178"/>
                  <a:gd name="T33" fmla="*/ 10 h 467"/>
                  <a:gd name="T34" fmla="*/ 10 w 178"/>
                  <a:gd name="T35" fmla="*/ 10 h 467"/>
                  <a:gd name="T36" fmla="*/ 5 w 178"/>
                  <a:gd name="T37" fmla="*/ 15 h 467"/>
                  <a:gd name="T38" fmla="*/ 5 w 178"/>
                  <a:gd name="T39" fmla="*/ 20 h 467"/>
                  <a:gd name="T40" fmla="*/ 0 w 178"/>
                  <a:gd name="T41" fmla="*/ 20 h 467"/>
                  <a:gd name="T42" fmla="*/ 0 w 178"/>
                  <a:gd name="T43" fmla="*/ 25 h 467"/>
                  <a:gd name="T44" fmla="*/ 0 w 178"/>
                  <a:gd name="T45" fmla="*/ 30 h 467"/>
                  <a:gd name="T46" fmla="*/ 0 w 178"/>
                  <a:gd name="T47" fmla="*/ 35 h 467"/>
                  <a:gd name="T48" fmla="*/ 0 w 178"/>
                  <a:gd name="T49" fmla="*/ 35 h 467"/>
                  <a:gd name="T50" fmla="*/ 97 w 178"/>
                  <a:gd name="T51" fmla="*/ 467 h 467"/>
                  <a:gd name="T52" fmla="*/ 97 w 178"/>
                  <a:gd name="T53" fmla="*/ 462 h 467"/>
                  <a:gd name="T54" fmla="*/ 97 w 178"/>
                  <a:gd name="T55" fmla="*/ 456 h 467"/>
                  <a:gd name="T56" fmla="*/ 97 w 178"/>
                  <a:gd name="T57" fmla="*/ 451 h 467"/>
                  <a:gd name="T58" fmla="*/ 102 w 178"/>
                  <a:gd name="T59" fmla="*/ 451 h 467"/>
                  <a:gd name="T60" fmla="*/ 102 w 178"/>
                  <a:gd name="T61" fmla="*/ 446 h 467"/>
                  <a:gd name="T62" fmla="*/ 107 w 178"/>
                  <a:gd name="T63" fmla="*/ 441 h 467"/>
                  <a:gd name="T64" fmla="*/ 107 w 178"/>
                  <a:gd name="T65" fmla="*/ 436 h 467"/>
                  <a:gd name="T66" fmla="*/ 112 w 178"/>
                  <a:gd name="T67" fmla="*/ 436 h 467"/>
                  <a:gd name="T68" fmla="*/ 117 w 178"/>
                  <a:gd name="T69" fmla="*/ 431 h 467"/>
                  <a:gd name="T70" fmla="*/ 122 w 178"/>
                  <a:gd name="T71" fmla="*/ 431 h 467"/>
                  <a:gd name="T72" fmla="*/ 127 w 178"/>
                  <a:gd name="T73" fmla="*/ 431 h 467"/>
                  <a:gd name="T74" fmla="*/ 132 w 178"/>
                  <a:gd name="T75" fmla="*/ 426 h 467"/>
                  <a:gd name="T76" fmla="*/ 137 w 178"/>
                  <a:gd name="T77" fmla="*/ 426 h 467"/>
                  <a:gd name="T78" fmla="*/ 142 w 178"/>
                  <a:gd name="T79" fmla="*/ 426 h 467"/>
                  <a:gd name="T80" fmla="*/ 147 w 178"/>
                  <a:gd name="T81" fmla="*/ 426 h 467"/>
                  <a:gd name="T82" fmla="*/ 153 w 178"/>
                  <a:gd name="T83" fmla="*/ 426 h 467"/>
                  <a:gd name="T84" fmla="*/ 158 w 178"/>
                  <a:gd name="T85" fmla="*/ 426 h 467"/>
                  <a:gd name="T86" fmla="*/ 163 w 178"/>
                  <a:gd name="T87" fmla="*/ 431 h 467"/>
                  <a:gd name="T88" fmla="*/ 168 w 178"/>
                  <a:gd name="T89" fmla="*/ 431 h 467"/>
                  <a:gd name="T90" fmla="*/ 173 w 178"/>
                  <a:gd name="T91" fmla="*/ 436 h 467"/>
                  <a:gd name="T92" fmla="*/ 173 w 178"/>
                  <a:gd name="T93" fmla="*/ 436 h 467"/>
                  <a:gd name="T94" fmla="*/ 178 w 178"/>
                  <a:gd name="T95" fmla="*/ 441 h 467"/>
                  <a:gd name="T96" fmla="*/ 178 w 178"/>
                  <a:gd name="T97" fmla="*/ 446 h 467"/>
                  <a:gd name="T98" fmla="*/ 178 w 178"/>
                  <a:gd name="T99" fmla="*/ 44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467">
                    <a:moveTo>
                      <a:pt x="82" y="20"/>
                    </a:moveTo>
                    <a:lnTo>
                      <a:pt x="82" y="15"/>
                    </a:lnTo>
                    <a:lnTo>
                      <a:pt x="76" y="15"/>
                    </a:lnTo>
                    <a:lnTo>
                      <a:pt x="76" y="15"/>
                    </a:lnTo>
                    <a:lnTo>
                      <a:pt x="76" y="10"/>
                    </a:lnTo>
                    <a:lnTo>
                      <a:pt x="76" y="10"/>
                    </a:lnTo>
                    <a:lnTo>
                      <a:pt x="76" y="10"/>
                    </a:lnTo>
                    <a:lnTo>
                      <a:pt x="71" y="10"/>
                    </a:lnTo>
                    <a:lnTo>
                      <a:pt x="71" y="5"/>
                    </a:lnTo>
                    <a:lnTo>
                      <a:pt x="71" y="5"/>
                    </a:lnTo>
                    <a:lnTo>
                      <a:pt x="66" y="5"/>
                    </a:lnTo>
                    <a:lnTo>
                      <a:pt x="66" y="5"/>
                    </a:lnTo>
                    <a:lnTo>
                      <a:pt x="61"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1" y="0"/>
                    </a:lnTo>
                    <a:lnTo>
                      <a:pt x="31" y="0"/>
                    </a:lnTo>
                    <a:lnTo>
                      <a:pt x="26" y="0"/>
                    </a:lnTo>
                    <a:lnTo>
                      <a:pt x="26" y="0"/>
                    </a:lnTo>
                    <a:lnTo>
                      <a:pt x="21" y="5"/>
                    </a:lnTo>
                    <a:lnTo>
                      <a:pt x="21" y="5"/>
                    </a:lnTo>
                    <a:lnTo>
                      <a:pt x="16" y="5"/>
                    </a:lnTo>
                    <a:lnTo>
                      <a:pt x="16" y="5"/>
                    </a:lnTo>
                    <a:lnTo>
                      <a:pt x="10" y="10"/>
                    </a:lnTo>
                    <a:lnTo>
                      <a:pt x="10" y="10"/>
                    </a:lnTo>
                    <a:lnTo>
                      <a:pt x="10" y="10"/>
                    </a:lnTo>
                    <a:lnTo>
                      <a:pt x="5" y="15"/>
                    </a:lnTo>
                    <a:lnTo>
                      <a:pt x="5" y="15"/>
                    </a:lnTo>
                    <a:lnTo>
                      <a:pt x="5" y="15"/>
                    </a:lnTo>
                    <a:lnTo>
                      <a:pt x="5" y="20"/>
                    </a:lnTo>
                    <a:lnTo>
                      <a:pt x="0" y="20"/>
                    </a:lnTo>
                    <a:lnTo>
                      <a:pt x="0" y="20"/>
                    </a:lnTo>
                    <a:lnTo>
                      <a:pt x="0" y="25"/>
                    </a:lnTo>
                    <a:lnTo>
                      <a:pt x="0" y="25"/>
                    </a:lnTo>
                    <a:lnTo>
                      <a:pt x="0" y="30"/>
                    </a:lnTo>
                    <a:lnTo>
                      <a:pt x="0" y="30"/>
                    </a:lnTo>
                    <a:lnTo>
                      <a:pt x="0" y="30"/>
                    </a:lnTo>
                    <a:lnTo>
                      <a:pt x="0" y="35"/>
                    </a:lnTo>
                    <a:lnTo>
                      <a:pt x="0" y="35"/>
                    </a:lnTo>
                    <a:lnTo>
                      <a:pt x="0" y="35"/>
                    </a:lnTo>
                    <a:lnTo>
                      <a:pt x="97" y="467"/>
                    </a:lnTo>
                    <a:lnTo>
                      <a:pt x="97" y="467"/>
                    </a:lnTo>
                    <a:lnTo>
                      <a:pt x="97" y="462"/>
                    </a:lnTo>
                    <a:lnTo>
                      <a:pt x="97" y="462"/>
                    </a:lnTo>
                    <a:lnTo>
                      <a:pt x="97" y="456"/>
                    </a:lnTo>
                    <a:lnTo>
                      <a:pt x="97" y="456"/>
                    </a:lnTo>
                    <a:lnTo>
                      <a:pt x="97" y="456"/>
                    </a:lnTo>
                    <a:lnTo>
                      <a:pt x="97" y="451"/>
                    </a:lnTo>
                    <a:lnTo>
                      <a:pt x="97" y="451"/>
                    </a:lnTo>
                    <a:lnTo>
                      <a:pt x="102" y="451"/>
                    </a:lnTo>
                    <a:lnTo>
                      <a:pt x="102" y="446"/>
                    </a:lnTo>
                    <a:lnTo>
                      <a:pt x="102" y="446"/>
                    </a:lnTo>
                    <a:lnTo>
                      <a:pt x="102" y="441"/>
                    </a:lnTo>
                    <a:lnTo>
                      <a:pt x="107" y="441"/>
                    </a:lnTo>
                    <a:lnTo>
                      <a:pt x="107" y="441"/>
                    </a:lnTo>
                    <a:lnTo>
                      <a:pt x="107" y="436"/>
                    </a:lnTo>
                    <a:lnTo>
                      <a:pt x="112" y="436"/>
                    </a:lnTo>
                    <a:lnTo>
                      <a:pt x="112" y="436"/>
                    </a:lnTo>
                    <a:lnTo>
                      <a:pt x="117" y="436"/>
                    </a:lnTo>
                    <a:lnTo>
                      <a:pt x="117" y="431"/>
                    </a:lnTo>
                    <a:lnTo>
                      <a:pt x="122" y="431"/>
                    </a:lnTo>
                    <a:lnTo>
                      <a:pt x="122" y="431"/>
                    </a:lnTo>
                    <a:lnTo>
                      <a:pt x="122" y="431"/>
                    </a:lnTo>
                    <a:lnTo>
                      <a:pt x="127" y="431"/>
                    </a:lnTo>
                    <a:lnTo>
                      <a:pt x="132" y="426"/>
                    </a:lnTo>
                    <a:lnTo>
                      <a:pt x="132" y="426"/>
                    </a:lnTo>
                    <a:lnTo>
                      <a:pt x="137" y="426"/>
                    </a:lnTo>
                    <a:lnTo>
                      <a:pt x="137" y="426"/>
                    </a:lnTo>
                    <a:lnTo>
                      <a:pt x="142" y="426"/>
                    </a:lnTo>
                    <a:lnTo>
                      <a:pt x="142" y="426"/>
                    </a:lnTo>
                    <a:lnTo>
                      <a:pt x="147" y="426"/>
                    </a:lnTo>
                    <a:lnTo>
                      <a:pt x="147" y="426"/>
                    </a:lnTo>
                    <a:lnTo>
                      <a:pt x="153" y="426"/>
                    </a:lnTo>
                    <a:lnTo>
                      <a:pt x="153" y="426"/>
                    </a:lnTo>
                    <a:lnTo>
                      <a:pt x="158" y="426"/>
                    </a:lnTo>
                    <a:lnTo>
                      <a:pt x="158" y="426"/>
                    </a:lnTo>
                    <a:lnTo>
                      <a:pt x="163" y="431"/>
                    </a:lnTo>
                    <a:lnTo>
                      <a:pt x="163" y="431"/>
                    </a:lnTo>
                    <a:lnTo>
                      <a:pt x="163" y="431"/>
                    </a:lnTo>
                    <a:lnTo>
                      <a:pt x="168" y="431"/>
                    </a:lnTo>
                    <a:lnTo>
                      <a:pt x="168" y="431"/>
                    </a:lnTo>
                    <a:lnTo>
                      <a:pt x="173" y="436"/>
                    </a:lnTo>
                    <a:lnTo>
                      <a:pt x="173" y="436"/>
                    </a:lnTo>
                    <a:lnTo>
                      <a:pt x="173" y="436"/>
                    </a:lnTo>
                    <a:lnTo>
                      <a:pt x="173" y="441"/>
                    </a:lnTo>
                    <a:lnTo>
                      <a:pt x="178" y="441"/>
                    </a:lnTo>
                    <a:lnTo>
                      <a:pt x="178" y="441"/>
                    </a:lnTo>
                    <a:lnTo>
                      <a:pt x="178" y="446"/>
                    </a:lnTo>
                    <a:lnTo>
                      <a:pt x="178" y="446"/>
                    </a:lnTo>
                    <a:lnTo>
                      <a:pt x="178" y="446"/>
                    </a:lnTo>
                    <a:lnTo>
                      <a:pt x="82"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18" name="Freeform 852">
                <a:extLst>
                  <a:ext uri="{FF2B5EF4-FFF2-40B4-BE49-F238E27FC236}">
                    <a16:creationId xmlns:a16="http://schemas.microsoft.com/office/drawing/2014/main" id="{064C5311-B66F-6E15-D023-50598D51871A}"/>
                  </a:ext>
                </a:extLst>
              </p:cNvPr>
              <p:cNvSpPr>
                <a:spLocks/>
              </p:cNvSpPr>
              <p:nvPr/>
            </p:nvSpPr>
            <p:spPr bwMode="auto">
              <a:xfrm>
                <a:off x="2085" y="1543"/>
                <a:ext cx="690" cy="152"/>
              </a:xfrm>
              <a:custGeom>
                <a:avLst/>
                <a:gdLst>
                  <a:gd name="T0" fmla="*/ 685 w 690"/>
                  <a:gd name="T1" fmla="*/ 81 h 152"/>
                  <a:gd name="T2" fmla="*/ 690 w 690"/>
                  <a:gd name="T3" fmla="*/ 81 h 152"/>
                  <a:gd name="T4" fmla="*/ 690 w 690"/>
                  <a:gd name="T5" fmla="*/ 81 h 152"/>
                  <a:gd name="T6" fmla="*/ 690 w 690"/>
                  <a:gd name="T7" fmla="*/ 76 h 152"/>
                  <a:gd name="T8" fmla="*/ 690 w 690"/>
                  <a:gd name="T9" fmla="*/ 76 h 152"/>
                  <a:gd name="T10" fmla="*/ 690 w 690"/>
                  <a:gd name="T11" fmla="*/ 71 h 152"/>
                  <a:gd name="T12" fmla="*/ 690 w 690"/>
                  <a:gd name="T13" fmla="*/ 66 h 152"/>
                  <a:gd name="T14" fmla="*/ 690 w 690"/>
                  <a:gd name="T15" fmla="*/ 66 h 152"/>
                  <a:gd name="T16" fmla="*/ 690 w 690"/>
                  <a:gd name="T17" fmla="*/ 61 h 152"/>
                  <a:gd name="T18" fmla="*/ 690 w 690"/>
                  <a:gd name="T19" fmla="*/ 56 h 152"/>
                  <a:gd name="T20" fmla="*/ 690 w 690"/>
                  <a:gd name="T21" fmla="*/ 50 h 152"/>
                  <a:gd name="T22" fmla="*/ 690 w 690"/>
                  <a:gd name="T23" fmla="*/ 45 h 152"/>
                  <a:gd name="T24" fmla="*/ 690 w 690"/>
                  <a:gd name="T25" fmla="*/ 40 h 152"/>
                  <a:gd name="T26" fmla="*/ 690 w 690"/>
                  <a:gd name="T27" fmla="*/ 35 h 152"/>
                  <a:gd name="T28" fmla="*/ 690 w 690"/>
                  <a:gd name="T29" fmla="*/ 30 h 152"/>
                  <a:gd name="T30" fmla="*/ 690 w 690"/>
                  <a:gd name="T31" fmla="*/ 25 h 152"/>
                  <a:gd name="T32" fmla="*/ 685 w 690"/>
                  <a:gd name="T33" fmla="*/ 20 h 152"/>
                  <a:gd name="T34" fmla="*/ 685 w 690"/>
                  <a:gd name="T35" fmla="*/ 15 h 152"/>
                  <a:gd name="T36" fmla="*/ 685 w 690"/>
                  <a:gd name="T37" fmla="*/ 10 h 152"/>
                  <a:gd name="T38" fmla="*/ 685 w 690"/>
                  <a:gd name="T39" fmla="*/ 10 h 152"/>
                  <a:gd name="T40" fmla="*/ 680 w 690"/>
                  <a:gd name="T41" fmla="*/ 5 h 152"/>
                  <a:gd name="T42" fmla="*/ 680 w 690"/>
                  <a:gd name="T43" fmla="*/ 5 h 152"/>
                  <a:gd name="T44" fmla="*/ 680 w 690"/>
                  <a:gd name="T45" fmla="*/ 0 h 152"/>
                  <a:gd name="T46" fmla="*/ 680 w 690"/>
                  <a:gd name="T47" fmla="*/ 0 h 152"/>
                  <a:gd name="T48" fmla="*/ 680 w 690"/>
                  <a:gd name="T49" fmla="*/ 0 h 152"/>
                  <a:gd name="T50" fmla="*/ 0 w 690"/>
                  <a:gd name="T51" fmla="*/ 71 h 152"/>
                  <a:gd name="T52" fmla="*/ 0 w 690"/>
                  <a:gd name="T53" fmla="*/ 71 h 152"/>
                  <a:gd name="T54" fmla="*/ 0 w 690"/>
                  <a:gd name="T55" fmla="*/ 71 h 152"/>
                  <a:gd name="T56" fmla="*/ 5 w 690"/>
                  <a:gd name="T57" fmla="*/ 76 h 152"/>
                  <a:gd name="T58" fmla="*/ 5 w 690"/>
                  <a:gd name="T59" fmla="*/ 76 h 152"/>
                  <a:gd name="T60" fmla="*/ 5 w 690"/>
                  <a:gd name="T61" fmla="*/ 81 h 152"/>
                  <a:gd name="T62" fmla="*/ 5 w 690"/>
                  <a:gd name="T63" fmla="*/ 86 h 152"/>
                  <a:gd name="T64" fmla="*/ 5 w 690"/>
                  <a:gd name="T65" fmla="*/ 86 h 152"/>
                  <a:gd name="T66" fmla="*/ 10 w 690"/>
                  <a:gd name="T67" fmla="*/ 91 h 152"/>
                  <a:gd name="T68" fmla="*/ 10 w 690"/>
                  <a:gd name="T69" fmla="*/ 96 h 152"/>
                  <a:gd name="T70" fmla="*/ 10 w 690"/>
                  <a:gd name="T71" fmla="*/ 101 h 152"/>
                  <a:gd name="T72" fmla="*/ 10 w 690"/>
                  <a:gd name="T73" fmla="*/ 106 h 152"/>
                  <a:gd name="T74" fmla="*/ 10 w 690"/>
                  <a:gd name="T75" fmla="*/ 111 h 152"/>
                  <a:gd name="T76" fmla="*/ 10 w 690"/>
                  <a:gd name="T77" fmla="*/ 116 h 152"/>
                  <a:gd name="T78" fmla="*/ 10 w 690"/>
                  <a:gd name="T79" fmla="*/ 122 h 152"/>
                  <a:gd name="T80" fmla="*/ 10 w 690"/>
                  <a:gd name="T81" fmla="*/ 127 h 152"/>
                  <a:gd name="T82" fmla="*/ 10 w 690"/>
                  <a:gd name="T83" fmla="*/ 132 h 152"/>
                  <a:gd name="T84" fmla="*/ 10 w 690"/>
                  <a:gd name="T85" fmla="*/ 137 h 152"/>
                  <a:gd name="T86" fmla="*/ 10 w 690"/>
                  <a:gd name="T87" fmla="*/ 142 h 152"/>
                  <a:gd name="T88" fmla="*/ 10 w 690"/>
                  <a:gd name="T89" fmla="*/ 147 h 152"/>
                  <a:gd name="T90" fmla="*/ 10 w 690"/>
                  <a:gd name="T91" fmla="*/ 147 h 152"/>
                  <a:gd name="T92" fmla="*/ 10 w 690"/>
                  <a:gd name="T93" fmla="*/ 152 h 152"/>
                  <a:gd name="T94" fmla="*/ 10 w 690"/>
                  <a:gd name="T95" fmla="*/ 152 h 152"/>
                  <a:gd name="T96" fmla="*/ 10 w 690"/>
                  <a:gd name="T97" fmla="*/ 152 h 152"/>
                  <a:gd name="T98" fmla="*/ 10 w 690"/>
                  <a:gd name="T9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0" h="152">
                    <a:moveTo>
                      <a:pt x="685" y="81"/>
                    </a:moveTo>
                    <a:lnTo>
                      <a:pt x="685" y="81"/>
                    </a:lnTo>
                    <a:lnTo>
                      <a:pt x="685" y="81"/>
                    </a:lnTo>
                    <a:lnTo>
                      <a:pt x="690" y="81"/>
                    </a:lnTo>
                    <a:lnTo>
                      <a:pt x="690" y="81"/>
                    </a:lnTo>
                    <a:lnTo>
                      <a:pt x="690" y="81"/>
                    </a:lnTo>
                    <a:lnTo>
                      <a:pt x="690" y="81"/>
                    </a:lnTo>
                    <a:lnTo>
                      <a:pt x="690" y="76"/>
                    </a:lnTo>
                    <a:lnTo>
                      <a:pt x="690" y="76"/>
                    </a:lnTo>
                    <a:lnTo>
                      <a:pt x="690" y="76"/>
                    </a:lnTo>
                    <a:lnTo>
                      <a:pt x="690" y="71"/>
                    </a:lnTo>
                    <a:lnTo>
                      <a:pt x="690" y="71"/>
                    </a:lnTo>
                    <a:lnTo>
                      <a:pt x="690" y="71"/>
                    </a:lnTo>
                    <a:lnTo>
                      <a:pt x="690" y="66"/>
                    </a:lnTo>
                    <a:lnTo>
                      <a:pt x="690" y="66"/>
                    </a:lnTo>
                    <a:lnTo>
                      <a:pt x="690" y="66"/>
                    </a:lnTo>
                    <a:lnTo>
                      <a:pt x="690" y="61"/>
                    </a:lnTo>
                    <a:lnTo>
                      <a:pt x="690" y="61"/>
                    </a:lnTo>
                    <a:lnTo>
                      <a:pt x="690" y="56"/>
                    </a:lnTo>
                    <a:lnTo>
                      <a:pt x="690" y="56"/>
                    </a:lnTo>
                    <a:lnTo>
                      <a:pt x="690" y="50"/>
                    </a:lnTo>
                    <a:lnTo>
                      <a:pt x="690" y="50"/>
                    </a:lnTo>
                    <a:lnTo>
                      <a:pt x="690" y="45"/>
                    </a:lnTo>
                    <a:lnTo>
                      <a:pt x="690" y="45"/>
                    </a:lnTo>
                    <a:lnTo>
                      <a:pt x="690" y="40"/>
                    </a:lnTo>
                    <a:lnTo>
                      <a:pt x="690" y="40"/>
                    </a:lnTo>
                    <a:lnTo>
                      <a:pt x="690" y="35"/>
                    </a:lnTo>
                    <a:lnTo>
                      <a:pt x="690" y="35"/>
                    </a:lnTo>
                    <a:lnTo>
                      <a:pt x="690" y="30"/>
                    </a:lnTo>
                    <a:lnTo>
                      <a:pt x="690" y="30"/>
                    </a:lnTo>
                    <a:lnTo>
                      <a:pt x="690" y="25"/>
                    </a:lnTo>
                    <a:lnTo>
                      <a:pt x="690" y="25"/>
                    </a:lnTo>
                    <a:lnTo>
                      <a:pt x="685" y="20"/>
                    </a:lnTo>
                    <a:lnTo>
                      <a:pt x="685" y="20"/>
                    </a:lnTo>
                    <a:lnTo>
                      <a:pt x="685" y="15"/>
                    </a:lnTo>
                    <a:lnTo>
                      <a:pt x="685" y="15"/>
                    </a:lnTo>
                    <a:lnTo>
                      <a:pt x="685" y="15"/>
                    </a:lnTo>
                    <a:lnTo>
                      <a:pt x="685" y="10"/>
                    </a:lnTo>
                    <a:lnTo>
                      <a:pt x="685" y="10"/>
                    </a:lnTo>
                    <a:lnTo>
                      <a:pt x="685" y="10"/>
                    </a:lnTo>
                    <a:lnTo>
                      <a:pt x="685" y="5"/>
                    </a:lnTo>
                    <a:lnTo>
                      <a:pt x="680" y="5"/>
                    </a:lnTo>
                    <a:lnTo>
                      <a:pt x="680" y="5"/>
                    </a:lnTo>
                    <a:lnTo>
                      <a:pt x="680" y="5"/>
                    </a:lnTo>
                    <a:lnTo>
                      <a:pt x="680" y="0"/>
                    </a:lnTo>
                    <a:lnTo>
                      <a:pt x="680" y="0"/>
                    </a:lnTo>
                    <a:lnTo>
                      <a:pt x="680" y="0"/>
                    </a:lnTo>
                    <a:lnTo>
                      <a:pt x="680" y="0"/>
                    </a:lnTo>
                    <a:lnTo>
                      <a:pt x="680" y="0"/>
                    </a:lnTo>
                    <a:lnTo>
                      <a:pt x="680" y="0"/>
                    </a:lnTo>
                    <a:lnTo>
                      <a:pt x="0" y="71"/>
                    </a:lnTo>
                    <a:lnTo>
                      <a:pt x="0" y="71"/>
                    </a:lnTo>
                    <a:lnTo>
                      <a:pt x="0" y="71"/>
                    </a:lnTo>
                    <a:lnTo>
                      <a:pt x="0" y="71"/>
                    </a:lnTo>
                    <a:lnTo>
                      <a:pt x="0" y="71"/>
                    </a:lnTo>
                    <a:lnTo>
                      <a:pt x="0" y="71"/>
                    </a:lnTo>
                    <a:lnTo>
                      <a:pt x="0" y="76"/>
                    </a:lnTo>
                    <a:lnTo>
                      <a:pt x="5" y="76"/>
                    </a:lnTo>
                    <a:lnTo>
                      <a:pt x="5" y="76"/>
                    </a:lnTo>
                    <a:lnTo>
                      <a:pt x="5" y="76"/>
                    </a:lnTo>
                    <a:lnTo>
                      <a:pt x="5" y="81"/>
                    </a:lnTo>
                    <a:lnTo>
                      <a:pt x="5" y="81"/>
                    </a:lnTo>
                    <a:lnTo>
                      <a:pt x="5" y="81"/>
                    </a:lnTo>
                    <a:lnTo>
                      <a:pt x="5" y="86"/>
                    </a:lnTo>
                    <a:lnTo>
                      <a:pt x="5" y="86"/>
                    </a:lnTo>
                    <a:lnTo>
                      <a:pt x="5" y="86"/>
                    </a:lnTo>
                    <a:lnTo>
                      <a:pt x="5" y="91"/>
                    </a:lnTo>
                    <a:lnTo>
                      <a:pt x="10" y="91"/>
                    </a:lnTo>
                    <a:lnTo>
                      <a:pt x="10" y="96"/>
                    </a:lnTo>
                    <a:lnTo>
                      <a:pt x="10" y="96"/>
                    </a:lnTo>
                    <a:lnTo>
                      <a:pt x="10" y="101"/>
                    </a:lnTo>
                    <a:lnTo>
                      <a:pt x="10" y="101"/>
                    </a:lnTo>
                    <a:lnTo>
                      <a:pt x="10" y="106"/>
                    </a:lnTo>
                    <a:lnTo>
                      <a:pt x="10" y="106"/>
                    </a:lnTo>
                    <a:lnTo>
                      <a:pt x="10" y="111"/>
                    </a:lnTo>
                    <a:lnTo>
                      <a:pt x="10" y="111"/>
                    </a:lnTo>
                    <a:lnTo>
                      <a:pt x="10" y="116"/>
                    </a:lnTo>
                    <a:lnTo>
                      <a:pt x="10" y="116"/>
                    </a:lnTo>
                    <a:lnTo>
                      <a:pt x="10" y="122"/>
                    </a:lnTo>
                    <a:lnTo>
                      <a:pt x="10" y="122"/>
                    </a:lnTo>
                    <a:lnTo>
                      <a:pt x="10" y="127"/>
                    </a:lnTo>
                    <a:lnTo>
                      <a:pt x="10" y="127"/>
                    </a:lnTo>
                    <a:lnTo>
                      <a:pt x="10" y="132"/>
                    </a:lnTo>
                    <a:lnTo>
                      <a:pt x="10" y="132"/>
                    </a:lnTo>
                    <a:lnTo>
                      <a:pt x="10" y="137"/>
                    </a:lnTo>
                    <a:lnTo>
                      <a:pt x="10" y="137"/>
                    </a:lnTo>
                    <a:lnTo>
                      <a:pt x="10" y="137"/>
                    </a:lnTo>
                    <a:lnTo>
                      <a:pt x="10" y="142"/>
                    </a:lnTo>
                    <a:lnTo>
                      <a:pt x="10" y="142"/>
                    </a:lnTo>
                    <a:lnTo>
                      <a:pt x="10" y="147"/>
                    </a:lnTo>
                    <a:lnTo>
                      <a:pt x="10" y="147"/>
                    </a:lnTo>
                    <a:lnTo>
                      <a:pt x="10" y="147"/>
                    </a:lnTo>
                    <a:lnTo>
                      <a:pt x="10" y="147"/>
                    </a:lnTo>
                    <a:lnTo>
                      <a:pt x="10" y="152"/>
                    </a:lnTo>
                    <a:lnTo>
                      <a:pt x="10" y="152"/>
                    </a:lnTo>
                    <a:lnTo>
                      <a:pt x="10" y="152"/>
                    </a:lnTo>
                    <a:lnTo>
                      <a:pt x="10" y="152"/>
                    </a:lnTo>
                    <a:lnTo>
                      <a:pt x="10" y="152"/>
                    </a:lnTo>
                    <a:lnTo>
                      <a:pt x="10" y="152"/>
                    </a:lnTo>
                    <a:lnTo>
                      <a:pt x="10" y="152"/>
                    </a:lnTo>
                    <a:lnTo>
                      <a:pt x="685" y="8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19" name="Oval 218">
                <a:extLst>
                  <a:ext uri="{FF2B5EF4-FFF2-40B4-BE49-F238E27FC236}">
                    <a16:creationId xmlns:a16="http://schemas.microsoft.com/office/drawing/2014/main" id="{EAD16108-8186-196A-BDFF-D6FD22FA1345}"/>
                  </a:ext>
                </a:extLst>
              </p:cNvPr>
              <p:cNvSpPr>
                <a:spLocks noChangeArrowheads="1"/>
              </p:cNvSpPr>
              <p:nvPr/>
            </p:nvSpPr>
            <p:spPr bwMode="auto">
              <a:xfrm>
                <a:off x="4866" y="1056"/>
                <a:ext cx="259" cy="258"/>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220" name="Freeform 854">
                <a:extLst>
                  <a:ext uri="{FF2B5EF4-FFF2-40B4-BE49-F238E27FC236}">
                    <a16:creationId xmlns:a16="http://schemas.microsoft.com/office/drawing/2014/main" id="{40060624-F537-58A9-A2F6-CA2851D22BFE}"/>
                  </a:ext>
                </a:extLst>
              </p:cNvPr>
              <p:cNvSpPr>
                <a:spLocks/>
              </p:cNvSpPr>
              <p:nvPr/>
            </p:nvSpPr>
            <p:spPr bwMode="auto">
              <a:xfrm>
                <a:off x="4795" y="913"/>
                <a:ext cx="203" cy="249"/>
              </a:xfrm>
              <a:custGeom>
                <a:avLst/>
                <a:gdLst>
                  <a:gd name="T0" fmla="*/ 127 w 203"/>
                  <a:gd name="T1" fmla="*/ 234 h 249"/>
                  <a:gd name="T2" fmla="*/ 132 w 203"/>
                  <a:gd name="T3" fmla="*/ 239 h 249"/>
                  <a:gd name="T4" fmla="*/ 132 w 203"/>
                  <a:gd name="T5" fmla="*/ 244 h 249"/>
                  <a:gd name="T6" fmla="*/ 137 w 203"/>
                  <a:gd name="T7" fmla="*/ 244 h 249"/>
                  <a:gd name="T8" fmla="*/ 142 w 203"/>
                  <a:gd name="T9" fmla="*/ 244 h 249"/>
                  <a:gd name="T10" fmla="*/ 147 w 203"/>
                  <a:gd name="T11" fmla="*/ 244 h 249"/>
                  <a:gd name="T12" fmla="*/ 152 w 203"/>
                  <a:gd name="T13" fmla="*/ 249 h 249"/>
                  <a:gd name="T14" fmla="*/ 157 w 203"/>
                  <a:gd name="T15" fmla="*/ 249 h 249"/>
                  <a:gd name="T16" fmla="*/ 162 w 203"/>
                  <a:gd name="T17" fmla="*/ 244 h 249"/>
                  <a:gd name="T18" fmla="*/ 167 w 203"/>
                  <a:gd name="T19" fmla="*/ 244 h 249"/>
                  <a:gd name="T20" fmla="*/ 172 w 203"/>
                  <a:gd name="T21" fmla="*/ 244 h 249"/>
                  <a:gd name="T22" fmla="*/ 177 w 203"/>
                  <a:gd name="T23" fmla="*/ 239 h 249"/>
                  <a:gd name="T24" fmla="*/ 182 w 203"/>
                  <a:gd name="T25" fmla="*/ 239 h 249"/>
                  <a:gd name="T26" fmla="*/ 182 w 203"/>
                  <a:gd name="T27" fmla="*/ 234 h 249"/>
                  <a:gd name="T28" fmla="*/ 187 w 203"/>
                  <a:gd name="T29" fmla="*/ 229 h 249"/>
                  <a:gd name="T30" fmla="*/ 193 w 203"/>
                  <a:gd name="T31" fmla="*/ 229 h 249"/>
                  <a:gd name="T32" fmla="*/ 193 w 203"/>
                  <a:gd name="T33" fmla="*/ 224 h 249"/>
                  <a:gd name="T34" fmla="*/ 198 w 203"/>
                  <a:gd name="T35" fmla="*/ 219 h 249"/>
                  <a:gd name="T36" fmla="*/ 198 w 203"/>
                  <a:gd name="T37" fmla="*/ 214 h 249"/>
                  <a:gd name="T38" fmla="*/ 198 w 203"/>
                  <a:gd name="T39" fmla="*/ 209 h 249"/>
                  <a:gd name="T40" fmla="*/ 203 w 203"/>
                  <a:gd name="T41" fmla="*/ 203 h 249"/>
                  <a:gd name="T42" fmla="*/ 198 w 203"/>
                  <a:gd name="T43" fmla="*/ 198 h 249"/>
                  <a:gd name="T44" fmla="*/ 198 w 203"/>
                  <a:gd name="T45" fmla="*/ 198 h 249"/>
                  <a:gd name="T46" fmla="*/ 198 w 203"/>
                  <a:gd name="T47" fmla="*/ 193 h 249"/>
                  <a:gd name="T48" fmla="*/ 198 w 203"/>
                  <a:gd name="T49" fmla="*/ 188 h 249"/>
                  <a:gd name="T50" fmla="*/ 71 w 203"/>
                  <a:gd name="T51" fmla="*/ 0 h 249"/>
                  <a:gd name="T52" fmla="*/ 71 w 203"/>
                  <a:gd name="T53" fmla="*/ 6 h 249"/>
                  <a:gd name="T54" fmla="*/ 76 w 203"/>
                  <a:gd name="T55" fmla="*/ 11 h 249"/>
                  <a:gd name="T56" fmla="*/ 76 w 203"/>
                  <a:gd name="T57" fmla="*/ 11 h 249"/>
                  <a:gd name="T58" fmla="*/ 76 w 203"/>
                  <a:gd name="T59" fmla="*/ 16 h 249"/>
                  <a:gd name="T60" fmla="*/ 76 w 203"/>
                  <a:gd name="T61" fmla="*/ 21 h 249"/>
                  <a:gd name="T62" fmla="*/ 71 w 203"/>
                  <a:gd name="T63" fmla="*/ 26 h 249"/>
                  <a:gd name="T64" fmla="*/ 71 w 203"/>
                  <a:gd name="T65" fmla="*/ 31 h 249"/>
                  <a:gd name="T66" fmla="*/ 66 w 203"/>
                  <a:gd name="T67" fmla="*/ 36 h 249"/>
                  <a:gd name="T68" fmla="*/ 66 w 203"/>
                  <a:gd name="T69" fmla="*/ 41 h 249"/>
                  <a:gd name="T70" fmla="*/ 61 w 203"/>
                  <a:gd name="T71" fmla="*/ 41 h 249"/>
                  <a:gd name="T72" fmla="*/ 56 w 203"/>
                  <a:gd name="T73" fmla="*/ 46 h 249"/>
                  <a:gd name="T74" fmla="*/ 50 w 203"/>
                  <a:gd name="T75" fmla="*/ 51 h 249"/>
                  <a:gd name="T76" fmla="*/ 45 w 203"/>
                  <a:gd name="T77" fmla="*/ 51 h 249"/>
                  <a:gd name="T78" fmla="*/ 40 w 203"/>
                  <a:gd name="T79" fmla="*/ 56 h 249"/>
                  <a:gd name="T80" fmla="*/ 35 w 203"/>
                  <a:gd name="T81" fmla="*/ 56 h 249"/>
                  <a:gd name="T82" fmla="*/ 30 w 203"/>
                  <a:gd name="T83" fmla="*/ 56 h 249"/>
                  <a:gd name="T84" fmla="*/ 25 w 203"/>
                  <a:gd name="T85" fmla="*/ 56 h 249"/>
                  <a:gd name="T86" fmla="*/ 20 w 203"/>
                  <a:gd name="T87" fmla="*/ 56 h 249"/>
                  <a:gd name="T88" fmla="*/ 20 w 203"/>
                  <a:gd name="T89" fmla="*/ 56 h 249"/>
                  <a:gd name="T90" fmla="*/ 15 w 203"/>
                  <a:gd name="T91" fmla="*/ 56 h 249"/>
                  <a:gd name="T92" fmla="*/ 10 w 203"/>
                  <a:gd name="T93" fmla="*/ 56 h 249"/>
                  <a:gd name="T94" fmla="*/ 5 w 203"/>
                  <a:gd name="T95" fmla="*/ 51 h 249"/>
                  <a:gd name="T96" fmla="*/ 5 w 203"/>
                  <a:gd name="T97" fmla="*/ 51 h 249"/>
                  <a:gd name="T98" fmla="*/ 0 w 203"/>
                  <a:gd name="T99" fmla="*/ 4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3" h="249">
                    <a:moveTo>
                      <a:pt x="127" y="234"/>
                    </a:moveTo>
                    <a:lnTo>
                      <a:pt x="127" y="234"/>
                    </a:lnTo>
                    <a:lnTo>
                      <a:pt x="132" y="239"/>
                    </a:lnTo>
                    <a:lnTo>
                      <a:pt x="132" y="239"/>
                    </a:lnTo>
                    <a:lnTo>
                      <a:pt x="132" y="239"/>
                    </a:lnTo>
                    <a:lnTo>
                      <a:pt x="132" y="244"/>
                    </a:lnTo>
                    <a:lnTo>
                      <a:pt x="137" y="244"/>
                    </a:lnTo>
                    <a:lnTo>
                      <a:pt x="137" y="244"/>
                    </a:lnTo>
                    <a:lnTo>
                      <a:pt x="142" y="244"/>
                    </a:lnTo>
                    <a:lnTo>
                      <a:pt x="142" y="244"/>
                    </a:lnTo>
                    <a:lnTo>
                      <a:pt x="142" y="244"/>
                    </a:lnTo>
                    <a:lnTo>
                      <a:pt x="147" y="244"/>
                    </a:lnTo>
                    <a:lnTo>
                      <a:pt x="147" y="249"/>
                    </a:lnTo>
                    <a:lnTo>
                      <a:pt x="152" y="249"/>
                    </a:lnTo>
                    <a:lnTo>
                      <a:pt x="152" y="249"/>
                    </a:lnTo>
                    <a:lnTo>
                      <a:pt x="157" y="249"/>
                    </a:lnTo>
                    <a:lnTo>
                      <a:pt x="157" y="244"/>
                    </a:lnTo>
                    <a:lnTo>
                      <a:pt x="162" y="244"/>
                    </a:lnTo>
                    <a:lnTo>
                      <a:pt x="162" y="244"/>
                    </a:lnTo>
                    <a:lnTo>
                      <a:pt x="167" y="244"/>
                    </a:lnTo>
                    <a:lnTo>
                      <a:pt x="167" y="244"/>
                    </a:lnTo>
                    <a:lnTo>
                      <a:pt x="172" y="244"/>
                    </a:lnTo>
                    <a:lnTo>
                      <a:pt x="172" y="244"/>
                    </a:lnTo>
                    <a:lnTo>
                      <a:pt x="177" y="239"/>
                    </a:lnTo>
                    <a:lnTo>
                      <a:pt x="177" y="239"/>
                    </a:lnTo>
                    <a:lnTo>
                      <a:pt x="182" y="239"/>
                    </a:lnTo>
                    <a:lnTo>
                      <a:pt x="182" y="234"/>
                    </a:lnTo>
                    <a:lnTo>
                      <a:pt x="182" y="234"/>
                    </a:lnTo>
                    <a:lnTo>
                      <a:pt x="187" y="234"/>
                    </a:lnTo>
                    <a:lnTo>
                      <a:pt x="187" y="229"/>
                    </a:lnTo>
                    <a:lnTo>
                      <a:pt x="187" y="229"/>
                    </a:lnTo>
                    <a:lnTo>
                      <a:pt x="193" y="229"/>
                    </a:lnTo>
                    <a:lnTo>
                      <a:pt x="193" y="224"/>
                    </a:lnTo>
                    <a:lnTo>
                      <a:pt x="193" y="224"/>
                    </a:lnTo>
                    <a:lnTo>
                      <a:pt x="198" y="219"/>
                    </a:lnTo>
                    <a:lnTo>
                      <a:pt x="198" y="219"/>
                    </a:lnTo>
                    <a:lnTo>
                      <a:pt x="198" y="214"/>
                    </a:lnTo>
                    <a:lnTo>
                      <a:pt x="198" y="214"/>
                    </a:lnTo>
                    <a:lnTo>
                      <a:pt x="198" y="214"/>
                    </a:lnTo>
                    <a:lnTo>
                      <a:pt x="198" y="209"/>
                    </a:lnTo>
                    <a:lnTo>
                      <a:pt x="198" y="209"/>
                    </a:lnTo>
                    <a:lnTo>
                      <a:pt x="203" y="203"/>
                    </a:lnTo>
                    <a:lnTo>
                      <a:pt x="203" y="203"/>
                    </a:lnTo>
                    <a:lnTo>
                      <a:pt x="198" y="198"/>
                    </a:lnTo>
                    <a:lnTo>
                      <a:pt x="198" y="198"/>
                    </a:lnTo>
                    <a:lnTo>
                      <a:pt x="198" y="198"/>
                    </a:lnTo>
                    <a:lnTo>
                      <a:pt x="198" y="193"/>
                    </a:lnTo>
                    <a:lnTo>
                      <a:pt x="198" y="193"/>
                    </a:lnTo>
                    <a:lnTo>
                      <a:pt x="198" y="188"/>
                    </a:lnTo>
                    <a:lnTo>
                      <a:pt x="198" y="188"/>
                    </a:lnTo>
                    <a:lnTo>
                      <a:pt x="71" y="0"/>
                    </a:lnTo>
                    <a:lnTo>
                      <a:pt x="71" y="0"/>
                    </a:lnTo>
                    <a:lnTo>
                      <a:pt x="71" y="0"/>
                    </a:lnTo>
                    <a:lnTo>
                      <a:pt x="71" y="6"/>
                    </a:lnTo>
                    <a:lnTo>
                      <a:pt x="76" y="6"/>
                    </a:lnTo>
                    <a:lnTo>
                      <a:pt x="76" y="11"/>
                    </a:lnTo>
                    <a:lnTo>
                      <a:pt x="76" y="11"/>
                    </a:lnTo>
                    <a:lnTo>
                      <a:pt x="76" y="11"/>
                    </a:lnTo>
                    <a:lnTo>
                      <a:pt x="76" y="16"/>
                    </a:lnTo>
                    <a:lnTo>
                      <a:pt x="76" y="16"/>
                    </a:lnTo>
                    <a:lnTo>
                      <a:pt x="76" y="21"/>
                    </a:lnTo>
                    <a:lnTo>
                      <a:pt x="76" y="21"/>
                    </a:lnTo>
                    <a:lnTo>
                      <a:pt x="71" y="26"/>
                    </a:lnTo>
                    <a:lnTo>
                      <a:pt x="71" y="26"/>
                    </a:lnTo>
                    <a:lnTo>
                      <a:pt x="71" y="31"/>
                    </a:lnTo>
                    <a:lnTo>
                      <a:pt x="71" y="31"/>
                    </a:lnTo>
                    <a:lnTo>
                      <a:pt x="71" y="31"/>
                    </a:lnTo>
                    <a:lnTo>
                      <a:pt x="66" y="36"/>
                    </a:lnTo>
                    <a:lnTo>
                      <a:pt x="66" y="36"/>
                    </a:lnTo>
                    <a:lnTo>
                      <a:pt x="66" y="41"/>
                    </a:lnTo>
                    <a:lnTo>
                      <a:pt x="61" y="41"/>
                    </a:lnTo>
                    <a:lnTo>
                      <a:pt x="61" y="41"/>
                    </a:lnTo>
                    <a:lnTo>
                      <a:pt x="61" y="46"/>
                    </a:lnTo>
                    <a:lnTo>
                      <a:pt x="56" y="46"/>
                    </a:lnTo>
                    <a:lnTo>
                      <a:pt x="56" y="46"/>
                    </a:lnTo>
                    <a:lnTo>
                      <a:pt x="50" y="51"/>
                    </a:lnTo>
                    <a:lnTo>
                      <a:pt x="50" y="51"/>
                    </a:lnTo>
                    <a:lnTo>
                      <a:pt x="45" y="51"/>
                    </a:lnTo>
                    <a:lnTo>
                      <a:pt x="45" y="56"/>
                    </a:lnTo>
                    <a:lnTo>
                      <a:pt x="40" y="56"/>
                    </a:lnTo>
                    <a:lnTo>
                      <a:pt x="40" y="56"/>
                    </a:lnTo>
                    <a:lnTo>
                      <a:pt x="35" y="56"/>
                    </a:lnTo>
                    <a:lnTo>
                      <a:pt x="35" y="56"/>
                    </a:lnTo>
                    <a:lnTo>
                      <a:pt x="30" y="56"/>
                    </a:lnTo>
                    <a:lnTo>
                      <a:pt x="30" y="56"/>
                    </a:lnTo>
                    <a:lnTo>
                      <a:pt x="25" y="56"/>
                    </a:lnTo>
                    <a:lnTo>
                      <a:pt x="25" y="56"/>
                    </a:lnTo>
                    <a:lnTo>
                      <a:pt x="20" y="56"/>
                    </a:lnTo>
                    <a:lnTo>
                      <a:pt x="20" y="56"/>
                    </a:lnTo>
                    <a:lnTo>
                      <a:pt x="20" y="56"/>
                    </a:lnTo>
                    <a:lnTo>
                      <a:pt x="15" y="56"/>
                    </a:lnTo>
                    <a:lnTo>
                      <a:pt x="15" y="56"/>
                    </a:lnTo>
                    <a:lnTo>
                      <a:pt x="10" y="56"/>
                    </a:lnTo>
                    <a:lnTo>
                      <a:pt x="10" y="56"/>
                    </a:lnTo>
                    <a:lnTo>
                      <a:pt x="10" y="51"/>
                    </a:lnTo>
                    <a:lnTo>
                      <a:pt x="5" y="51"/>
                    </a:lnTo>
                    <a:lnTo>
                      <a:pt x="5" y="51"/>
                    </a:lnTo>
                    <a:lnTo>
                      <a:pt x="5" y="51"/>
                    </a:lnTo>
                    <a:lnTo>
                      <a:pt x="0" y="46"/>
                    </a:lnTo>
                    <a:lnTo>
                      <a:pt x="0" y="46"/>
                    </a:lnTo>
                    <a:lnTo>
                      <a:pt x="127" y="234"/>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21" name="Oval 220">
                <a:extLst>
                  <a:ext uri="{FF2B5EF4-FFF2-40B4-BE49-F238E27FC236}">
                    <a16:creationId xmlns:a16="http://schemas.microsoft.com/office/drawing/2014/main" id="{26E9948E-40C4-5B1A-827B-38841DE92B40}"/>
                  </a:ext>
                </a:extLst>
              </p:cNvPr>
              <p:cNvSpPr>
                <a:spLocks noChangeArrowheads="1"/>
              </p:cNvSpPr>
              <p:nvPr/>
            </p:nvSpPr>
            <p:spPr bwMode="auto">
              <a:xfrm>
                <a:off x="6565" y="853"/>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22" name="Freeform 856">
                <a:extLst>
                  <a:ext uri="{FF2B5EF4-FFF2-40B4-BE49-F238E27FC236}">
                    <a16:creationId xmlns:a16="http://schemas.microsoft.com/office/drawing/2014/main" id="{C942CAC7-449A-2F4A-7F4C-6C6FDEE4645C}"/>
                  </a:ext>
                </a:extLst>
              </p:cNvPr>
              <p:cNvSpPr>
                <a:spLocks/>
              </p:cNvSpPr>
              <p:nvPr/>
            </p:nvSpPr>
            <p:spPr bwMode="auto">
              <a:xfrm>
                <a:off x="6180" y="898"/>
                <a:ext cx="416" cy="132"/>
              </a:xfrm>
              <a:custGeom>
                <a:avLst/>
                <a:gdLst>
                  <a:gd name="T0" fmla="*/ 396 w 416"/>
                  <a:gd name="T1" fmla="*/ 132 h 132"/>
                  <a:gd name="T2" fmla="*/ 401 w 416"/>
                  <a:gd name="T3" fmla="*/ 127 h 132"/>
                  <a:gd name="T4" fmla="*/ 401 w 416"/>
                  <a:gd name="T5" fmla="*/ 127 h 132"/>
                  <a:gd name="T6" fmla="*/ 401 w 416"/>
                  <a:gd name="T7" fmla="*/ 127 h 132"/>
                  <a:gd name="T8" fmla="*/ 406 w 416"/>
                  <a:gd name="T9" fmla="*/ 122 h 132"/>
                  <a:gd name="T10" fmla="*/ 406 w 416"/>
                  <a:gd name="T11" fmla="*/ 122 h 132"/>
                  <a:gd name="T12" fmla="*/ 411 w 416"/>
                  <a:gd name="T13" fmla="*/ 117 h 132"/>
                  <a:gd name="T14" fmla="*/ 411 w 416"/>
                  <a:gd name="T15" fmla="*/ 112 h 132"/>
                  <a:gd name="T16" fmla="*/ 411 w 416"/>
                  <a:gd name="T17" fmla="*/ 107 h 132"/>
                  <a:gd name="T18" fmla="*/ 411 w 416"/>
                  <a:gd name="T19" fmla="*/ 102 h 132"/>
                  <a:gd name="T20" fmla="*/ 416 w 416"/>
                  <a:gd name="T21" fmla="*/ 97 h 132"/>
                  <a:gd name="T22" fmla="*/ 416 w 416"/>
                  <a:gd name="T23" fmla="*/ 92 h 132"/>
                  <a:gd name="T24" fmla="*/ 416 w 416"/>
                  <a:gd name="T25" fmla="*/ 87 h 132"/>
                  <a:gd name="T26" fmla="*/ 416 w 416"/>
                  <a:gd name="T27" fmla="*/ 81 h 132"/>
                  <a:gd name="T28" fmla="*/ 416 w 416"/>
                  <a:gd name="T29" fmla="*/ 76 h 132"/>
                  <a:gd name="T30" fmla="*/ 416 w 416"/>
                  <a:gd name="T31" fmla="*/ 71 h 132"/>
                  <a:gd name="T32" fmla="*/ 416 w 416"/>
                  <a:gd name="T33" fmla="*/ 66 h 132"/>
                  <a:gd name="T34" fmla="*/ 416 w 416"/>
                  <a:gd name="T35" fmla="*/ 61 h 132"/>
                  <a:gd name="T36" fmla="*/ 416 w 416"/>
                  <a:gd name="T37" fmla="*/ 61 h 132"/>
                  <a:gd name="T38" fmla="*/ 416 w 416"/>
                  <a:gd name="T39" fmla="*/ 56 h 132"/>
                  <a:gd name="T40" fmla="*/ 416 w 416"/>
                  <a:gd name="T41" fmla="*/ 51 h 132"/>
                  <a:gd name="T42" fmla="*/ 411 w 416"/>
                  <a:gd name="T43" fmla="*/ 51 h 132"/>
                  <a:gd name="T44" fmla="*/ 411 w 416"/>
                  <a:gd name="T45" fmla="*/ 46 h 132"/>
                  <a:gd name="T46" fmla="*/ 411 w 416"/>
                  <a:gd name="T47" fmla="*/ 46 h 132"/>
                  <a:gd name="T48" fmla="*/ 406 w 416"/>
                  <a:gd name="T49" fmla="*/ 46 h 132"/>
                  <a:gd name="T50" fmla="*/ 10 w 416"/>
                  <a:gd name="T51" fmla="*/ 0 h 132"/>
                  <a:gd name="T52" fmla="*/ 10 w 416"/>
                  <a:gd name="T53" fmla="*/ 0 h 132"/>
                  <a:gd name="T54" fmla="*/ 10 w 416"/>
                  <a:gd name="T55" fmla="*/ 0 h 132"/>
                  <a:gd name="T56" fmla="*/ 15 w 416"/>
                  <a:gd name="T57" fmla="*/ 0 h 132"/>
                  <a:gd name="T58" fmla="*/ 15 w 416"/>
                  <a:gd name="T59" fmla="*/ 5 h 132"/>
                  <a:gd name="T60" fmla="*/ 15 w 416"/>
                  <a:gd name="T61" fmla="*/ 10 h 132"/>
                  <a:gd name="T62" fmla="*/ 15 w 416"/>
                  <a:gd name="T63" fmla="*/ 10 h 132"/>
                  <a:gd name="T64" fmla="*/ 15 w 416"/>
                  <a:gd name="T65" fmla="*/ 15 h 132"/>
                  <a:gd name="T66" fmla="*/ 15 w 416"/>
                  <a:gd name="T67" fmla="*/ 21 h 132"/>
                  <a:gd name="T68" fmla="*/ 15 w 416"/>
                  <a:gd name="T69" fmla="*/ 26 h 132"/>
                  <a:gd name="T70" fmla="*/ 15 w 416"/>
                  <a:gd name="T71" fmla="*/ 31 h 132"/>
                  <a:gd name="T72" fmla="*/ 15 w 416"/>
                  <a:gd name="T73" fmla="*/ 36 h 132"/>
                  <a:gd name="T74" fmla="*/ 15 w 416"/>
                  <a:gd name="T75" fmla="*/ 41 h 132"/>
                  <a:gd name="T76" fmla="*/ 15 w 416"/>
                  <a:gd name="T77" fmla="*/ 46 h 132"/>
                  <a:gd name="T78" fmla="*/ 15 w 416"/>
                  <a:gd name="T79" fmla="*/ 51 h 132"/>
                  <a:gd name="T80" fmla="*/ 10 w 416"/>
                  <a:gd name="T81" fmla="*/ 56 h 132"/>
                  <a:gd name="T82" fmla="*/ 10 w 416"/>
                  <a:gd name="T83" fmla="*/ 61 h 132"/>
                  <a:gd name="T84" fmla="*/ 10 w 416"/>
                  <a:gd name="T85" fmla="*/ 66 h 132"/>
                  <a:gd name="T86" fmla="*/ 10 w 416"/>
                  <a:gd name="T87" fmla="*/ 71 h 132"/>
                  <a:gd name="T88" fmla="*/ 5 w 416"/>
                  <a:gd name="T89" fmla="*/ 76 h 132"/>
                  <a:gd name="T90" fmla="*/ 5 w 416"/>
                  <a:gd name="T91" fmla="*/ 76 h 132"/>
                  <a:gd name="T92" fmla="*/ 5 w 416"/>
                  <a:gd name="T93" fmla="*/ 81 h 132"/>
                  <a:gd name="T94" fmla="*/ 0 w 416"/>
                  <a:gd name="T95" fmla="*/ 81 h 132"/>
                  <a:gd name="T96" fmla="*/ 0 w 416"/>
                  <a:gd name="T97" fmla="*/ 81 h 132"/>
                  <a:gd name="T98" fmla="*/ 0 w 416"/>
                  <a:gd name="T99" fmla="*/ 8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6" h="132">
                    <a:moveTo>
                      <a:pt x="396" y="132"/>
                    </a:moveTo>
                    <a:lnTo>
                      <a:pt x="396" y="132"/>
                    </a:lnTo>
                    <a:lnTo>
                      <a:pt x="401" y="127"/>
                    </a:lnTo>
                    <a:lnTo>
                      <a:pt x="401" y="127"/>
                    </a:lnTo>
                    <a:lnTo>
                      <a:pt x="401" y="127"/>
                    </a:lnTo>
                    <a:lnTo>
                      <a:pt x="401" y="127"/>
                    </a:lnTo>
                    <a:lnTo>
                      <a:pt x="401" y="127"/>
                    </a:lnTo>
                    <a:lnTo>
                      <a:pt x="401" y="127"/>
                    </a:lnTo>
                    <a:lnTo>
                      <a:pt x="406" y="127"/>
                    </a:lnTo>
                    <a:lnTo>
                      <a:pt x="406" y="122"/>
                    </a:lnTo>
                    <a:lnTo>
                      <a:pt x="406" y="122"/>
                    </a:lnTo>
                    <a:lnTo>
                      <a:pt x="406" y="122"/>
                    </a:lnTo>
                    <a:lnTo>
                      <a:pt x="406" y="117"/>
                    </a:lnTo>
                    <a:lnTo>
                      <a:pt x="411" y="117"/>
                    </a:lnTo>
                    <a:lnTo>
                      <a:pt x="411" y="117"/>
                    </a:lnTo>
                    <a:lnTo>
                      <a:pt x="411" y="112"/>
                    </a:lnTo>
                    <a:lnTo>
                      <a:pt x="411" y="112"/>
                    </a:lnTo>
                    <a:lnTo>
                      <a:pt x="411" y="107"/>
                    </a:lnTo>
                    <a:lnTo>
                      <a:pt x="411" y="107"/>
                    </a:lnTo>
                    <a:lnTo>
                      <a:pt x="411" y="102"/>
                    </a:lnTo>
                    <a:lnTo>
                      <a:pt x="416" y="102"/>
                    </a:lnTo>
                    <a:lnTo>
                      <a:pt x="416" y="97"/>
                    </a:lnTo>
                    <a:lnTo>
                      <a:pt x="416" y="97"/>
                    </a:lnTo>
                    <a:lnTo>
                      <a:pt x="416" y="92"/>
                    </a:lnTo>
                    <a:lnTo>
                      <a:pt x="416" y="92"/>
                    </a:lnTo>
                    <a:lnTo>
                      <a:pt x="416" y="87"/>
                    </a:lnTo>
                    <a:lnTo>
                      <a:pt x="416" y="87"/>
                    </a:lnTo>
                    <a:lnTo>
                      <a:pt x="416" y="81"/>
                    </a:lnTo>
                    <a:lnTo>
                      <a:pt x="416" y="81"/>
                    </a:lnTo>
                    <a:lnTo>
                      <a:pt x="416" y="76"/>
                    </a:lnTo>
                    <a:lnTo>
                      <a:pt x="416" y="76"/>
                    </a:lnTo>
                    <a:lnTo>
                      <a:pt x="416" y="71"/>
                    </a:lnTo>
                    <a:lnTo>
                      <a:pt x="416" y="71"/>
                    </a:lnTo>
                    <a:lnTo>
                      <a:pt x="416" y="66"/>
                    </a:lnTo>
                    <a:lnTo>
                      <a:pt x="416" y="66"/>
                    </a:lnTo>
                    <a:lnTo>
                      <a:pt x="416" y="61"/>
                    </a:lnTo>
                    <a:lnTo>
                      <a:pt x="416" y="61"/>
                    </a:lnTo>
                    <a:lnTo>
                      <a:pt x="416" y="61"/>
                    </a:lnTo>
                    <a:lnTo>
                      <a:pt x="416" y="56"/>
                    </a:lnTo>
                    <a:lnTo>
                      <a:pt x="416" y="56"/>
                    </a:lnTo>
                    <a:lnTo>
                      <a:pt x="416" y="56"/>
                    </a:lnTo>
                    <a:lnTo>
                      <a:pt x="416" y="51"/>
                    </a:lnTo>
                    <a:lnTo>
                      <a:pt x="411" y="51"/>
                    </a:lnTo>
                    <a:lnTo>
                      <a:pt x="411" y="51"/>
                    </a:lnTo>
                    <a:lnTo>
                      <a:pt x="411" y="51"/>
                    </a:lnTo>
                    <a:lnTo>
                      <a:pt x="411" y="46"/>
                    </a:lnTo>
                    <a:lnTo>
                      <a:pt x="411" y="46"/>
                    </a:lnTo>
                    <a:lnTo>
                      <a:pt x="411" y="46"/>
                    </a:lnTo>
                    <a:lnTo>
                      <a:pt x="411" y="46"/>
                    </a:lnTo>
                    <a:lnTo>
                      <a:pt x="406" y="46"/>
                    </a:lnTo>
                    <a:lnTo>
                      <a:pt x="10" y="0"/>
                    </a:lnTo>
                    <a:lnTo>
                      <a:pt x="10" y="0"/>
                    </a:lnTo>
                    <a:lnTo>
                      <a:pt x="10" y="0"/>
                    </a:lnTo>
                    <a:lnTo>
                      <a:pt x="10" y="0"/>
                    </a:lnTo>
                    <a:lnTo>
                      <a:pt x="10" y="0"/>
                    </a:lnTo>
                    <a:lnTo>
                      <a:pt x="10" y="0"/>
                    </a:lnTo>
                    <a:lnTo>
                      <a:pt x="15" y="0"/>
                    </a:lnTo>
                    <a:lnTo>
                      <a:pt x="15" y="0"/>
                    </a:lnTo>
                    <a:lnTo>
                      <a:pt x="15" y="5"/>
                    </a:lnTo>
                    <a:lnTo>
                      <a:pt x="15" y="5"/>
                    </a:lnTo>
                    <a:lnTo>
                      <a:pt x="15" y="5"/>
                    </a:lnTo>
                    <a:lnTo>
                      <a:pt x="15" y="10"/>
                    </a:lnTo>
                    <a:lnTo>
                      <a:pt x="15" y="10"/>
                    </a:lnTo>
                    <a:lnTo>
                      <a:pt x="15" y="10"/>
                    </a:lnTo>
                    <a:lnTo>
                      <a:pt x="15" y="15"/>
                    </a:lnTo>
                    <a:lnTo>
                      <a:pt x="15" y="15"/>
                    </a:lnTo>
                    <a:lnTo>
                      <a:pt x="15" y="21"/>
                    </a:lnTo>
                    <a:lnTo>
                      <a:pt x="15" y="21"/>
                    </a:lnTo>
                    <a:lnTo>
                      <a:pt x="15" y="26"/>
                    </a:lnTo>
                    <a:lnTo>
                      <a:pt x="15" y="26"/>
                    </a:lnTo>
                    <a:lnTo>
                      <a:pt x="15" y="31"/>
                    </a:lnTo>
                    <a:lnTo>
                      <a:pt x="15" y="31"/>
                    </a:lnTo>
                    <a:lnTo>
                      <a:pt x="15" y="36"/>
                    </a:lnTo>
                    <a:lnTo>
                      <a:pt x="15" y="36"/>
                    </a:lnTo>
                    <a:lnTo>
                      <a:pt x="15" y="41"/>
                    </a:lnTo>
                    <a:lnTo>
                      <a:pt x="15" y="41"/>
                    </a:lnTo>
                    <a:lnTo>
                      <a:pt x="15" y="46"/>
                    </a:lnTo>
                    <a:lnTo>
                      <a:pt x="15" y="46"/>
                    </a:lnTo>
                    <a:lnTo>
                      <a:pt x="15" y="51"/>
                    </a:lnTo>
                    <a:lnTo>
                      <a:pt x="15" y="51"/>
                    </a:lnTo>
                    <a:lnTo>
                      <a:pt x="15" y="56"/>
                    </a:lnTo>
                    <a:lnTo>
                      <a:pt x="10" y="56"/>
                    </a:lnTo>
                    <a:lnTo>
                      <a:pt x="10" y="61"/>
                    </a:lnTo>
                    <a:lnTo>
                      <a:pt x="10" y="61"/>
                    </a:lnTo>
                    <a:lnTo>
                      <a:pt x="10" y="66"/>
                    </a:lnTo>
                    <a:lnTo>
                      <a:pt x="10" y="66"/>
                    </a:lnTo>
                    <a:lnTo>
                      <a:pt x="10" y="71"/>
                    </a:lnTo>
                    <a:lnTo>
                      <a:pt x="10" y="71"/>
                    </a:lnTo>
                    <a:lnTo>
                      <a:pt x="5" y="71"/>
                    </a:lnTo>
                    <a:lnTo>
                      <a:pt x="5" y="76"/>
                    </a:lnTo>
                    <a:lnTo>
                      <a:pt x="5" y="76"/>
                    </a:lnTo>
                    <a:lnTo>
                      <a:pt x="5" y="76"/>
                    </a:lnTo>
                    <a:lnTo>
                      <a:pt x="5" y="76"/>
                    </a:lnTo>
                    <a:lnTo>
                      <a:pt x="5" y="81"/>
                    </a:lnTo>
                    <a:lnTo>
                      <a:pt x="0" y="81"/>
                    </a:lnTo>
                    <a:lnTo>
                      <a:pt x="0" y="81"/>
                    </a:lnTo>
                    <a:lnTo>
                      <a:pt x="0" y="81"/>
                    </a:lnTo>
                    <a:lnTo>
                      <a:pt x="0" y="81"/>
                    </a:lnTo>
                    <a:lnTo>
                      <a:pt x="0" y="81"/>
                    </a:lnTo>
                    <a:lnTo>
                      <a:pt x="0" y="81"/>
                    </a:lnTo>
                    <a:lnTo>
                      <a:pt x="396" y="13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23" name="Freeform 857">
                <a:extLst>
                  <a:ext uri="{FF2B5EF4-FFF2-40B4-BE49-F238E27FC236}">
                    <a16:creationId xmlns:a16="http://schemas.microsoft.com/office/drawing/2014/main" id="{22D65807-A8D7-8C8A-55CF-1A997F9B7A51}"/>
                  </a:ext>
                </a:extLst>
              </p:cNvPr>
              <p:cNvSpPr>
                <a:spLocks/>
              </p:cNvSpPr>
              <p:nvPr/>
            </p:nvSpPr>
            <p:spPr bwMode="auto">
              <a:xfrm>
                <a:off x="6789" y="802"/>
                <a:ext cx="253" cy="183"/>
              </a:xfrm>
              <a:custGeom>
                <a:avLst/>
                <a:gdLst>
                  <a:gd name="T0" fmla="*/ 5 w 253"/>
                  <a:gd name="T1" fmla="*/ 111 h 183"/>
                  <a:gd name="T2" fmla="*/ 5 w 253"/>
                  <a:gd name="T3" fmla="*/ 111 h 183"/>
                  <a:gd name="T4" fmla="*/ 5 w 253"/>
                  <a:gd name="T5" fmla="*/ 111 h 183"/>
                  <a:gd name="T6" fmla="*/ 0 w 253"/>
                  <a:gd name="T7" fmla="*/ 117 h 183"/>
                  <a:gd name="T8" fmla="*/ 0 w 253"/>
                  <a:gd name="T9" fmla="*/ 122 h 183"/>
                  <a:gd name="T10" fmla="*/ 0 w 253"/>
                  <a:gd name="T11" fmla="*/ 127 h 183"/>
                  <a:gd name="T12" fmla="*/ 0 w 253"/>
                  <a:gd name="T13" fmla="*/ 127 h 183"/>
                  <a:gd name="T14" fmla="*/ 0 w 253"/>
                  <a:gd name="T15" fmla="*/ 132 h 183"/>
                  <a:gd name="T16" fmla="*/ 0 w 253"/>
                  <a:gd name="T17" fmla="*/ 137 h 183"/>
                  <a:gd name="T18" fmla="*/ 0 w 253"/>
                  <a:gd name="T19" fmla="*/ 142 h 183"/>
                  <a:gd name="T20" fmla="*/ 5 w 253"/>
                  <a:gd name="T21" fmla="*/ 147 h 183"/>
                  <a:gd name="T22" fmla="*/ 5 w 253"/>
                  <a:gd name="T23" fmla="*/ 152 h 183"/>
                  <a:gd name="T24" fmla="*/ 10 w 253"/>
                  <a:gd name="T25" fmla="*/ 157 h 183"/>
                  <a:gd name="T26" fmla="*/ 10 w 253"/>
                  <a:gd name="T27" fmla="*/ 162 h 183"/>
                  <a:gd name="T28" fmla="*/ 15 w 253"/>
                  <a:gd name="T29" fmla="*/ 167 h 183"/>
                  <a:gd name="T30" fmla="*/ 15 w 253"/>
                  <a:gd name="T31" fmla="*/ 172 h 183"/>
                  <a:gd name="T32" fmla="*/ 20 w 253"/>
                  <a:gd name="T33" fmla="*/ 172 h 183"/>
                  <a:gd name="T34" fmla="*/ 25 w 253"/>
                  <a:gd name="T35" fmla="*/ 177 h 183"/>
                  <a:gd name="T36" fmla="*/ 25 w 253"/>
                  <a:gd name="T37" fmla="*/ 177 h 183"/>
                  <a:gd name="T38" fmla="*/ 30 w 253"/>
                  <a:gd name="T39" fmla="*/ 183 h 183"/>
                  <a:gd name="T40" fmla="*/ 35 w 253"/>
                  <a:gd name="T41" fmla="*/ 183 h 183"/>
                  <a:gd name="T42" fmla="*/ 40 w 253"/>
                  <a:gd name="T43" fmla="*/ 183 h 183"/>
                  <a:gd name="T44" fmla="*/ 40 w 253"/>
                  <a:gd name="T45" fmla="*/ 183 h 183"/>
                  <a:gd name="T46" fmla="*/ 45 w 253"/>
                  <a:gd name="T47" fmla="*/ 183 h 183"/>
                  <a:gd name="T48" fmla="*/ 45 w 253"/>
                  <a:gd name="T49" fmla="*/ 183 h 183"/>
                  <a:gd name="T50" fmla="*/ 253 w 253"/>
                  <a:gd name="T51" fmla="*/ 76 h 183"/>
                  <a:gd name="T52" fmla="*/ 248 w 253"/>
                  <a:gd name="T53" fmla="*/ 76 h 183"/>
                  <a:gd name="T54" fmla="*/ 243 w 253"/>
                  <a:gd name="T55" fmla="*/ 76 h 183"/>
                  <a:gd name="T56" fmla="*/ 243 w 253"/>
                  <a:gd name="T57" fmla="*/ 76 h 183"/>
                  <a:gd name="T58" fmla="*/ 238 w 253"/>
                  <a:gd name="T59" fmla="*/ 76 h 183"/>
                  <a:gd name="T60" fmla="*/ 233 w 253"/>
                  <a:gd name="T61" fmla="*/ 76 h 183"/>
                  <a:gd name="T62" fmla="*/ 233 w 253"/>
                  <a:gd name="T63" fmla="*/ 71 h 183"/>
                  <a:gd name="T64" fmla="*/ 228 w 253"/>
                  <a:gd name="T65" fmla="*/ 71 h 183"/>
                  <a:gd name="T66" fmla="*/ 223 w 253"/>
                  <a:gd name="T67" fmla="*/ 66 h 183"/>
                  <a:gd name="T68" fmla="*/ 223 w 253"/>
                  <a:gd name="T69" fmla="*/ 61 h 183"/>
                  <a:gd name="T70" fmla="*/ 218 w 253"/>
                  <a:gd name="T71" fmla="*/ 56 h 183"/>
                  <a:gd name="T72" fmla="*/ 213 w 253"/>
                  <a:gd name="T73" fmla="*/ 51 h 183"/>
                  <a:gd name="T74" fmla="*/ 213 w 253"/>
                  <a:gd name="T75" fmla="*/ 45 h 183"/>
                  <a:gd name="T76" fmla="*/ 208 w 253"/>
                  <a:gd name="T77" fmla="*/ 40 h 183"/>
                  <a:gd name="T78" fmla="*/ 208 w 253"/>
                  <a:gd name="T79" fmla="*/ 40 h 183"/>
                  <a:gd name="T80" fmla="*/ 208 w 253"/>
                  <a:gd name="T81" fmla="*/ 35 h 183"/>
                  <a:gd name="T82" fmla="*/ 208 w 253"/>
                  <a:gd name="T83" fmla="*/ 30 h 183"/>
                  <a:gd name="T84" fmla="*/ 203 w 253"/>
                  <a:gd name="T85" fmla="*/ 25 h 183"/>
                  <a:gd name="T86" fmla="*/ 203 w 253"/>
                  <a:gd name="T87" fmla="*/ 20 h 183"/>
                  <a:gd name="T88" fmla="*/ 203 w 253"/>
                  <a:gd name="T89" fmla="*/ 15 h 183"/>
                  <a:gd name="T90" fmla="*/ 208 w 253"/>
                  <a:gd name="T91" fmla="*/ 10 h 183"/>
                  <a:gd name="T92" fmla="*/ 208 w 253"/>
                  <a:gd name="T93" fmla="*/ 10 h 183"/>
                  <a:gd name="T94" fmla="*/ 208 w 253"/>
                  <a:gd name="T95" fmla="*/ 5 h 183"/>
                  <a:gd name="T96" fmla="*/ 213 w 253"/>
                  <a:gd name="T97" fmla="*/ 5 h 183"/>
                  <a:gd name="T98" fmla="*/ 213 w 253"/>
                  <a:gd name="T9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3" h="183">
                    <a:moveTo>
                      <a:pt x="10" y="106"/>
                    </a:moveTo>
                    <a:lnTo>
                      <a:pt x="5" y="111"/>
                    </a:lnTo>
                    <a:lnTo>
                      <a:pt x="5" y="111"/>
                    </a:lnTo>
                    <a:lnTo>
                      <a:pt x="5" y="111"/>
                    </a:lnTo>
                    <a:lnTo>
                      <a:pt x="5" y="111"/>
                    </a:lnTo>
                    <a:lnTo>
                      <a:pt x="5" y="111"/>
                    </a:lnTo>
                    <a:lnTo>
                      <a:pt x="0" y="117"/>
                    </a:lnTo>
                    <a:lnTo>
                      <a:pt x="0" y="117"/>
                    </a:lnTo>
                    <a:lnTo>
                      <a:pt x="0" y="117"/>
                    </a:lnTo>
                    <a:lnTo>
                      <a:pt x="0" y="122"/>
                    </a:lnTo>
                    <a:lnTo>
                      <a:pt x="0" y="122"/>
                    </a:lnTo>
                    <a:lnTo>
                      <a:pt x="0" y="127"/>
                    </a:lnTo>
                    <a:lnTo>
                      <a:pt x="0" y="127"/>
                    </a:lnTo>
                    <a:lnTo>
                      <a:pt x="0" y="127"/>
                    </a:lnTo>
                    <a:lnTo>
                      <a:pt x="0" y="132"/>
                    </a:lnTo>
                    <a:lnTo>
                      <a:pt x="0" y="132"/>
                    </a:lnTo>
                    <a:lnTo>
                      <a:pt x="0" y="137"/>
                    </a:lnTo>
                    <a:lnTo>
                      <a:pt x="0" y="137"/>
                    </a:lnTo>
                    <a:lnTo>
                      <a:pt x="0" y="142"/>
                    </a:lnTo>
                    <a:lnTo>
                      <a:pt x="0" y="142"/>
                    </a:lnTo>
                    <a:lnTo>
                      <a:pt x="0" y="147"/>
                    </a:lnTo>
                    <a:lnTo>
                      <a:pt x="5" y="147"/>
                    </a:lnTo>
                    <a:lnTo>
                      <a:pt x="5" y="152"/>
                    </a:lnTo>
                    <a:lnTo>
                      <a:pt x="5" y="152"/>
                    </a:lnTo>
                    <a:lnTo>
                      <a:pt x="5" y="157"/>
                    </a:lnTo>
                    <a:lnTo>
                      <a:pt x="10" y="157"/>
                    </a:lnTo>
                    <a:lnTo>
                      <a:pt x="10" y="162"/>
                    </a:lnTo>
                    <a:lnTo>
                      <a:pt x="10" y="162"/>
                    </a:lnTo>
                    <a:lnTo>
                      <a:pt x="10" y="162"/>
                    </a:lnTo>
                    <a:lnTo>
                      <a:pt x="15" y="167"/>
                    </a:lnTo>
                    <a:lnTo>
                      <a:pt x="15" y="167"/>
                    </a:lnTo>
                    <a:lnTo>
                      <a:pt x="15" y="172"/>
                    </a:lnTo>
                    <a:lnTo>
                      <a:pt x="20" y="172"/>
                    </a:lnTo>
                    <a:lnTo>
                      <a:pt x="20" y="172"/>
                    </a:lnTo>
                    <a:lnTo>
                      <a:pt x="20" y="177"/>
                    </a:lnTo>
                    <a:lnTo>
                      <a:pt x="25" y="177"/>
                    </a:lnTo>
                    <a:lnTo>
                      <a:pt x="25" y="177"/>
                    </a:lnTo>
                    <a:lnTo>
                      <a:pt x="25" y="177"/>
                    </a:lnTo>
                    <a:lnTo>
                      <a:pt x="30" y="183"/>
                    </a:lnTo>
                    <a:lnTo>
                      <a:pt x="30" y="183"/>
                    </a:lnTo>
                    <a:lnTo>
                      <a:pt x="35" y="183"/>
                    </a:lnTo>
                    <a:lnTo>
                      <a:pt x="35" y="183"/>
                    </a:lnTo>
                    <a:lnTo>
                      <a:pt x="35" y="183"/>
                    </a:lnTo>
                    <a:lnTo>
                      <a:pt x="40" y="183"/>
                    </a:lnTo>
                    <a:lnTo>
                      <a:pt x="40" y="183"/>
                    </a:lnTo>
                    <a:lnTo>
                      <a:pt x="40" y="183"/>
                    </a:lnTo>
                    <a:lnTo>
                      <a:pt x="40" y="183"/>
                    </a:lnTo>
                    <a:lnTo>
                      <a:pt x="45" y="183"/>
                    </a:lnTo>
                    <a:lnTo>
                      <a:pt x="45" y="183"/>
                    </a:lnTo>
                    <a:lnTo>
                      <a:pt x="45" y="183"/>
                    </a:lnTo>
                    <a:lnTo>
                      <a:pt x="253" y="76"/>
                    </a:lnTo>
                    <a:lnTo>
                      <a:pt x="253" y="76"/>
                    </a:lnTo>
                    <a:lnTo>
                      <a:pt x="248" y="76"/>
                    </a:lnTo>
                    <a:lnTo>
                      <a:pt x="248" y="76"/>
                    </a:lnTo>
                    <a:lnTo>
                      <a:pt x="248" y="76"/>
                    </a:lnTo>
                    <a:lnTo>
                      <a:pt x="243" y="76"/>
                    </a:lnTo>
                    <a:lnTo>
                      <a:pt x="243" y="76"/>
                    </a:lnTo>
                    <a:lnTo>
                      <a:pt x="243" y="76"/>
                    </a:lnTo>
                    <a:lnTo>
                      <a:pt x="238" y="76"/>
                    </a:lnTo>
                    <a:lnTo>
                      <a:pt x="238" y="76"/>
                    </a:lnTo>
                    <a:lnTo>
                      <a:pt x="238" y="76"/>
                    </a:lnTo>
                    <a:lnTo>
                      <a:pt x="233" y="76"/>
                    </a:lnTo>
                    <a:lnTo>
                      <a:pt x="233" y="71"/>
                    </a:lnTo>
                    <a:lnTo>
                      <a:pt x="233" y="71"/>
                    </a:lnTo>
                    <a:lnTo>
                      <a:pt x="228" y="71"/>
                    </a:lnTo>
                    <a:lnTo>
                      <a:pt x="228" y="71"/>
                    </a:lnTo>
                    <a:lnTo>
                      <a:pt x="228" y="66"/>
                    </a:lnTo>
                    <a:lnTo>
                      <a:pt x="223" y="66"/>
                    </a:lnTo>
                    <a:lnTo>
                      <a:pt x="223" y="66"/>
                    </a:lnTo>
                    <a:lnTo>
                      <a:pt x="223" y="61"/>
                    </a:lnTo>
                    <a:lnTo>
                      <a:pt x="218" y="61"/>
                    </a:lnTo>
                    <a:lnTo>
                      <a:pt x="218" y="56"/>
                    </a:lnTo>
                    <a:lnTo>
                      <a:pt x="218" y="56"/>
                    </a:lnTo>
                    <a:lnTo>
                      <a:pt x="213" y="51"/>
                    </a:lnTo>
                    <a:lnTo>
                      <a:pt x="213" y="51"/>
                    </a:lnTo>
                    <a:lnTo>
                      <a:pt x="213" y="45"/>
                    </a:lnTo>
                    <a:lnTo>
                      <a:pt x="213" y="45"/>
                    </a:lnTo>
                    <a:lnTo>
                      <a:pt x="208" y="40"/>
                    </a:lnTo>
                    <a:lnTo>
                      <a:pt x="208" y="40"/>
                    </a:lnTo>
                    <a:lnTo>
                      <a:pt x="208" y="40"/>
                    </a:lnTo>
                    <a:lnTo>
                      <a:pt x="208" y="35"/>
                    </a:lnTo>
                    <a:lnTo>
                      <a:pt x="208" y="35"/>
                    </a:lnTo>
                    <a:lnTo>
                      <a:pt x="208" y="30"/>
                    </a:lnTo>
                    <a:lnTo>
                      <a:pt x="208" y="30"/>
                    </a:lnTo>
                    <a:lnTo>
                      <a:pt x="203" y="25"/>
                    </a:lnTo>
                    <a:lnTo>
                      <a:pt x="203" y="25"/>
                    </a:lnTo>
                    <a:lnTo>
                      <a:pt x="203" y="20"/>
                    </a:lnTo>
                    <a:lnTo>
                      <a:pt x="203" y="20"/>
                    </a:lnTo>
                    <a:lnTo>
                      <a:pt x="203" y="15"/>
                    </a:lnTo>
                    <a:lnTo>
                      <a:pt x="203" y="15"/>
                    </a:lnTo>
                    <a:lnTo>
                      <a:pt x="208" y="15"/>
                    </a:lnTo>
                    <a:lnTo>
                      <a:pt x="208" y="10"/>
                    </a:lnTo>
                    <a:lnTo>
                      <a:pt x="208" y="10"/>
                    </a:lnTo>
                    <a:lnTo>
                      <a:pt x="208" y="10"/>
                    </a:lnTo>
                    <a:lnTo>
                      <a:pt x="208" y="5"/>
                    </a:lnTo>
                    <a:lnTo>
                      <a:pt x="208" y="5"/>
                    </a:lnTo>
                    <a:lnTo>
                      <a:pt x="208" y="5"/>
                    </a:lnTo>
                    <a:lnTo>
                      <a:pt x="213" y="5"/>
                    </a:lnTo>
                    <a:lnTo>
                      <a:pt x="213" y="0"/>
                    </a:lnTo>
                    <a:lnTo>
                      <a:pt x="213" y="0"/>
                    </a:lnTo>
                    <a:lnTo>
                      <a:pt x="10" y="10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24" name="Oval 223">
                <a:extLst>
                  <a:ext uri="{FF2B5EF4-FFF2-40B4-BE49-F238E27FC236}">
                    <a16:creationId xmlns:a16="http://schemas.microsoft.com/office/drawing/2014/main" id="{E25B78B0-35B3-594F-6936-581D9B1DA703}"/>
                  </a:ext>
                </a:extLst>
              </p:cNvPr>
              <p:cNvSpPr>
                <a:spLocks noChangeArrowheads="1"/>
              </p:cNvSpPr>
              <p:nvPr/>
            </p:nvSpPr>
            <p:spPr bwMode="auto">
              <a:xfrm>
                <a:off x="1837" y="1538"/>
                <a:ext cx="258" cy="258"/>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225" name="Freeform 859">
                <a:extLst>
                  <a:ext uri="{FF2B5EF4-FFF2-40B4-BE49-F238E27FC236}">
                    <a16:creationId xmlns:a16="http://schemas.microsoft.com/office/drawing/2014/main" id="{178DC9B6-5C93-0203-633F-B570608D2F70}"/>
                  </a:ext>
                </a:extLst>
              </p:cNvPr>
              <p:cNvSpPr>
                <a:spLocks/>
              </p:cNvSpPr>
              <p:nvPr/>
            </p:nvSpPr>
            <p:spPr bwMode="auto">
              <a:xfrm>
                <a:off x="1710" y="1685"/>
                <a:ext cx="238" cy="233"/>
              </a:xfrm>
              <a:custGeom>
                <a:avLst/>
                <a:gdLst>
                  <a:gd name="T0" fmla="*/ 233 w 238"/>
                  <a:gd name="T1" fmla="*/ 66 h 233"/>
                  <a:gd name="T2" fmla="*/ 233 w 238"/>
                  <a:gd name="T3" fmla="*/ 61 h 233"/>
                  <a:gd name="T4" fmla="*/ 238 w 238"/>
                  <a:gd name="T5" fmla="*/ 61 h 233"/>
                  <a:gd name="T6" fmla="*/ 238 w 238"/>
                  <a:gd name="T7" fmla="*/ 56 h 233"/>
                  <a:gd name="T8" fmla="*/ 238 w 238"/>
                  <a:gd name="T9" fmla="*/ 51 h 233"/>
                  <a:gd name="T10" fmla="*/ 238 w 238"/>
                  <a:gd name="T11" fmla="*/ 45 h 233"/>
                  <a:gd name="T12" fmla="*/ 238 w 238"/>
                  <a:gd name="T13" fmla="*/ 40 h 233"/>
                  <a:gd name="T14" fmla="*/ 238 w 238"/>
                  <a:gd name="T15" fmla="*/ 35 h 233"/>
                  <a:gd name="T16" fmla="*/ 233 w 238"/>
                  <a:gd name="T17" fmla="*/ 30 h 233"/>
                  <a:gd name="T18" fmla="*/ 233 w 238"/>
                  <a:gd name="T19" fmla="*/ 25 h 233"/>
                  <a:gd name="T20" fmla="*/ 233 w 238"/>
                  <a:gd name="T21" fmla="*/ 25 h 233"/>
                  <a:gd name="T22" fmla="*/ 228 w 238"/>
                  <a:gd name="T23" fmla="*/ 20 h 233"/>
                  <a:gd name="T24" fmla="*/ 223 w 238"/>
                  <a:gd name="T25" fmla="*/ 15 h 233"/>
                  <a:gd name="T26" fmla="*/ 218 w 238"/>
                  <a:gd name="T27" fmla="*/ 10 h 233"/>
                  <a:gd name="T28" fmla="*/ 218 w 238"/>
                  <a:gd name="T29" fmla="*/ 10 h 233"/>
                  <a:gd name="T30" fmla="*/ 213 w 238"/>
                  <a:gd name="T31" fmla="*/ 5 h 233"/>
                  <a:gd name="T32" fmla="*/ 208 w 238"/>
                  <a:gd name="T33" fmla="*/ 5 h 233"/>
                  <a:gd name="T34" fmla="*/ 203 w 238"/>
                  <a:gd name="T35" fmla="*/ 0 h 233"/>
                  <a:gd name="T36" fmla="*/ 198 w 238"/>
                  <a:gd name="T37" fmla="*/ 0 h 233"/>
                  <a:gd name="T38" fmla="*/ 193 w 238"/>
                  <a:gd name="T39" fmla="*/ 0 h 233"/>
                  <a:gd name="T40" fmla="*/ 188 w 238"/>
                  <a:gd name="T41" fmla="*/ 0 h 233"/>
                  <a:gd name="T42" fmla="*/ 183 w 238"/>
                  <a:gd name="T43" fmla="*/ 0 h 233"/>
                  <a:gd name="T44" fmla="*/ 177 w 238"/>
                  <a:gd name="T45" fmla="*/ 5 h 233"/>
                  <a:gd name="T46" fmla="*/ 177 w 238"/>
                  <a:gd name="T47" fmla="*/ 5 h 233"/>
                  <a:gd name="T48" fmla="*/ 172 w 238"/>
                  <a:gd name="T49" fmla="*/ 10 h 233"/>
                  <a:gd name="T50" fmla="*/ 5 w 238"/>
                  <a:gd name="T51" fmla="*/ 167 h 233"/>
                  <a:gd name="T52" fmla="*/ 5 w 238"/>
                  <a:gd name="T53" fmla="*/ 167 h 233"/>
                  <a:gd name="T54" fmla="*/ 10 w 238"/>
                  <a:gd name="T55" fmla="*/ 167 h 233"/>
                  <a:gd name="T56" fmla="*/ 15 w 238"/>
                  <a:gd name="T57" fmla="*/ 162 h 233"/>
                  <a:gd name="T58" fmla="*/ 20 w 238"/>
                  <a:gd name="T59" fmla="*/ 162 h 233"/>
                  <a:gd name="T60" fmla="*/ 25 w 238"/>
                  <a:gd name="T61" fmla="*/ 162 h 233"/>
                  <a:gd name="T62" fmla="*/ 30 w 238"/>
                  <a:gd name="T63" fmla="*/ 162 h 233"/>
                  <a:gd name="T64" fmla="*/ 35 w 238"/>
                  <a:gd name="T65" fmla="*/ 167 h 233"/>
                  <a:gd name="T66" fmla="*/ 40 w 238"/>
                  <a:gd name="T67" fmla="*/ 167 h 233"/>
                  <a:gd name="T68" fmla="*/ 40 w 238"/>
                  <a:gd name="T69" fmla="*/ 172 h 233"/>
                  <a:gd name="T70" fmla="*/ 46 w 238"/>
                  <a:gd name="T71" fmla="*/ 172 h 233"/>
                  <a:gd name="T72" fmla="*/ 51 w 238"/>
                  <a:gd name="T73" fmla="*/ 177 h 233"/>
                  <a:gd name="T74" fmla="*/ 56 w 238"/>
                  <a:gd name="T75" fmla="*/ 182 h 233"/>
                  <a:gd name="T76" fmla="*/ 61 w 238"/>
                  <a:gd name="T77" fmla="*/ 182 h 233"/>
                  <a:gd name="T78" fmla="*/ 61 w 238"/>
                  <a:gd name="T79" fmla="*/ 188 h 233"/>
                  <a:gd name="T80" fmla="*/ 66 w 238"/>
                  <a:gd name="T81" fmla="*/ 193 h 233"/>
                  <a:gd name="T82" fmla="*/ 66 w 238"/>
                  <a:gd name="T83" fmla="*/ 198 h 233"/>
                  <a:gd name="T84" fmla="*/ 66 w 238"/>
                  <a:gd name="T85" fmla="*/ 203 h 233"/>
                  <a:gd name="T86" fmla="*/ 71 w 238"/>
                  <a:gd name="T87" fmla="*/ 208 h 233"/>
                  <a:gd name="T88" fmla="*/ 71 w 238"/>
                  <a:gd name="T89" fmla="*/ 213 h 233"/>
                  <a:gd name="T90" fmla="*/ 71 w 238"/>
                  <a:gd name="T91" fmla="*/ 218 h 233"/>
                  <a:gd name="T92" fmla="*/ 66 w 238"/>
                  <a:gd name="T93" fmla="*/ 223 h 233"/>
                  <a:gd name="T94" fmla="*/ 66 w 238"/>
                  <a:gd name="T95" fmla="*/ 223 h 233"/>
                  <a:gd name="T96" fmla="*/ 66 w 238"/>
                  <a:gd name="T97" fmla="*/ 228 h 233"/>
                  <a:gd name="T98" fmla="*/ 61 w 238"/>
                  <a:gd name="T9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8" h="233">
                    <a:moveTo>
                      <a:pt x="233" y="66"/>
                    </a:moveTo>
                    <a:lnTo>
                      <a:pt x="233" y="66"/>
                    </a:lnTo>
                    <a:lnTo>
                      <a:pt x="233" y="66"/>
                    </a:lnTo>
                    <a:lnTo>
                      <a:pt x="233" y="61"/>
                    </a:lnTo>
                    <a:lnTo>
                      <a:pt x="238" y="61"/>
                    </a:lnTo>
                    <a:lnTo>
                      <a:pt x="238" y="61"/>
                    </a:lnTo>
                    <a:lnTo>
                      <a:pt x="238" y="56"/>
                    </a:lnTo>
                    <a:lnTo>
                      <a:pt x="238" y="56"/>
                    </a:lnTo>
                    <a:lnTo>
                      <a:pt x="238" y="51"/>
                    </a:lnTo>
                    <a:lnTo>
                      <a:pt x="238" y="51"/>
                    </a:lnTo>
                    <a:lnTo>
                      <a:pt x="238" y="51"/>
                    </a:lnTo>
                    <a:lnTo>
                      <a:pt x="238" y="45"/>
                    </a:lnTo>
                    <a:lnTo>
                      <a:pt x="238" y="45"/>
                    </a:lnTo>
                    <a:lnTo>
                      <a:pt x="238" y="40"/>
                    </a:lnTo>
                    <a:lnTo>
                      <a:pt x="238" y="40"/>
                    </a:lnTo>
                    <a:lnTo>
                      <a:pt x="238" y="35"/>
                    </a:lnTo>
                    <a:lnTo>
                      <a:pt x="238" y="35"/>
                    </a:lnTo>
                    <a:lnTo>
                      <a:pt x="233" y="30"/>
                    </a:lnTo>
                    <a:lnTo>
                      <a:pt x="233" y="30"/>
                    </a:lnTo>
                    <a:lnTo>
                      <a:pt x="233" y="25"/>
                    </a:lnTo>
                    <a:lnTo>
                      <a:pt x="233" y="25"/>
                    </a:lnTo>
                    <a:lnTo>
                      <a:pt x="233" y="25"/>
                    </a:lnTo>
                    <a:lnTo>
                      <a:pt x="228" y="20"/>
                    </a:lnTo>
                    <a:lnTo>
                      <a:pt x="228" y="20"/>
                    </a:lnTo>
                    <a:lnTo>
                      <a:pt x="228" y="15"/>
                    </a:lnTo>
                    <a:lnTo>
                      <a:pt x="223" y="15"/>
                    </a:lnTo>
                    <a:lnTo>
                      <a:pt x="223" y="15"/>
                    </a:lnTo>
                    <a:lnTo>
                      <a:pt x="218" y="10"/>
                    </a:lnTo>
                    <a:lnTo>
                      <a:pt x="218" y="10"/>
                    </a:lnTo>
                    <a:lnTo>
                      <a:pt x="218" y="10"/>
                    </a:lnTo>
                    <a:lnTo>
                      <a:pt x="213" y="5"/>
                    </a:lnTo>
                    <a:lnTo>
                      <a:pt x="213" y="5"/>
                    </a:lnTo>
                    <a:lnTo>
                      <a:pt x="208" y="5"/>
                    </a:lnTo>
                    <a:lnTo>
                      <a:pt x="208" y="5"/>
                    </a:lnTo>
                    <a:lnTo>
                      <a:pt x="203" y="0"/>
                    </a:lnTo>
                    <a:lnTo>
                      <a:pt x="203" y="0"/>
                    </a:lnTo>
                    <a:lnTo>
                      <a:pt x="198" y="0"/>
                    </a:lnTo>
                    <a:lnTo>
                      <a:pt x="198" y="0"/>
                    </a:lnTo>
                    <a:lnTo>
                      <a:pt x="193" y="0"/>
                    </a:lnTo>
                    <a:lnTo>
                      <a:pt x="193" y="0"/>
                    </a:lnTo>
                    <a:lnTo>
                      <a:pt x="188" y="0"/>
                    </a:lnTo>
                    <a:lnTo>
                      <a:pt x="188" y="0"/>
                    </a:lnTo>
                    <a:lnTo>
                      <a:pt x="188" y="0"/>
                    </a:lnTo>
                    <a:lnTo>
                      <a:pt x="183" y="0"/>
                    </a:lnTo>
                    <a:lnTo>
                      <a:pt x="183" y="0"/>
                    </a:lnTo>
                    <a:lnTo>
                      <a:pt x="177" y="5"/>
                    </a:lnTo>
                    <a:lnTo>
                      <a:pt x="177" y="5"/>
                    </a:lnTo>
                    <a:lnTo>
                      <a:pt x="177" y="5"/>
                    </a:lnTo>
                    <a:lnTo>
                      <a:pt x="172" y="5"/>
                    </a:lnTo>
                    <a:lnTo>
                      <a:pt x="172" y="10"/>
                    </a:lnTo>
                    <a:lnTo>
                      <a:pt x="0" y="172"/>
                    </a:lnTo>
                    <a:lnTo>
                      <a:pt x="5" y="167"/>
                    </a:lnTo>
                    <a:lnTo>
                      <a:pt x="5" y="167"/>
                    </a:lnTo>
                    <a:lnTo>
                      <a:pt x="5" y="167"/>
                    </a:lnTo>
                    <a:lnTo>
                      <a:pt x="10" y="167"/>
                    </a:lnTo>
                    <a:lnTo>
                      <a:pt x="10" y="167"/>
                    </a:lnTo>
                    <a:lnTo>
                      <a:pt x="15" y="167"/>
                    </a:lnTo>
                    <a:lnTo>
                      <a:pt x="15" y="162"/>
                    </a:lnTo>
                    <a:lnTo>
                      <a:pt x="15" y="162"/>
                    </a:lnTo>
                    <a:lnTo>
                      <a:pt x="20" y="162"/>
                    </a:lnTo>
                    <a:lnTo>
                      <a:pt x="20" y="162"/>
                    </a:lnTo>
                    <a:lnTo>
                      <a:pt x="25" y="162"/>
                    </a:lnTo>
                    <a:lnTo>
                      <a:pt x="25" y="162"/>
                    </a:lnTo>
                    <a:lnTo>
                      <a:pt x="30" y="162"/>
                    </a:lnTo>
                    <a:lnTo>
                      <a:pt x="30" y="167"/>
                    </a:lnTo>
                    <a:lnTo>
                      <a:pt x="35" y="167"/>
                    </a:lnTo>
                    <a:lnTo>
                      <a:pt x="35" y="167"/>
                    </a:lnTo>
                    <a:lnTo>
                      <a:pt x="40" y="167"/>
                    </a:lnTo>
                    <a:lnTo>
                      <a:pt x="40" y="167"/>
                    </a:lnTo>
                    <a:lnTo>
                      <a:pt x="40" y="172"/>
                    </a:lnTo>
                    <a:lnTo>
                      <a:pt x="46" y="172"/>
                    </a:lnTo>
                    <a:lnTo>
                      <a:pt x="46" y="172"/>
                    </a:lnTo>
                    <a:lnTo>
                      <a:pt x="51" y="172"/>
                    </a:lnTo>
                    <a:lnTo>
                      <a:pt x="51" y="177"/>
                    </a:lnTo>
                    <a:lnTo>
                      <a:pt x="56" y="177"/>
                    </a:lnTo>
                    <a:lnTo>
                      <a:pt x="56" y="182"/>
                    </a:lnTo>
                    <a:lnTo>
                      <a:pt x="56" y="182"/>
                    </a:lnTo>
                    <a:lnTo>
                      <a:pt x="61" y="182"/>
                    </a:lnTo>
                    <a:lnTo>
                      <a:pt x="61" y="188"/>
                    </a:lnTo>
                    <a:lnTo>
                      <a:pt x="61" y="188"/>
                    </a:lnTo>
                    <a:lnTo>
                      <a:pt x="66" y="193"/>
                    </a:lnTo>
                    <a:lnTo>
                      <a:pt x="66" y="193"/>
                    </a:lnTo>
                    <a:lnTo>
                      <a:pt x="66" y="198"/>
                    </a:lnTo>
                    <a:lnTo>
                      <a:pt x="66" y="198"/>
                    </a:lnTo>
                    <a:lnTo>
                      <a:pt x="66" y="203"/>
                    </a:lnTo>
                    <a:lnTo>
                      <a:pt x="66" y="203"/>
                    </a:lnTo>
                    <a:lnTo>
                      <a:pt x="71" y="208"/>
                    </a:lnTo>
                    <a:lnTo>
                      <a:pt x="71" y="208"/>
                    </a:lnTo>
                    <a:lnTo>
                      <a:pt x="71" y="213"/>
                    </a:lnTo>
                    <a:lnTo>
                      <a:pt x="71" y="213"/>
                    </a:lnTo>
                    <a:lnTo>
                      <a:pt x="71" y="213"/>
                    </a:lnTo>
                    <a:lnTo>
                      <a:pt x="71" y="218"/>
                    </a:lnTo>
                    <a:lnTo>
                      <a:pt x="66" y="218"/>
                    </a:lnTo>
                    <a:lnTo>
                      <a:pt x="66" y="223"/>
                    </a:lnTo>
                    <a:lnTo>
                      <a:pt x="66" y="223"/>
                    </a:lnTo>
                    <a:lnTo>
                      <a:pt x="66" y="223"/>
                    </a:lnTo>
                    <a:lnTo>
                      <a:pt x="66" y="228"/>
                    </a:lnTo>
                    <a:lnTo>
                      <a:pt x="66" y="228"/>
                    </a:lnTo>
                    <a:lnTo>
                      <a:pt x="61" y="228"/>
                    </a:lnTo>
                    <a:lnTo>
                      <a:pt x="61" y="233"/>
                    </a:lnTo>
                    <a:lnTo>
                      <a:pt x="233"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26" name="Oval 225">
                <a:extLst>
                  <a:ext uri="{FF2B5EF4-FFF2-40B4-BE49-F238E27FC236}">
                    <a16:creationId xmlns:a16="http://schemas.microsoft.com/office/drawing/2014/main" id="{3FDD275D-A706-0736-BB18-BE7EAE93A444}"/>
                  </a:ext>
                </a:extLst>
              </p:cNvPr>
              <p:cNvSpPr>
                <a:spLocks noChangeArrowheads="1"/>
              </p:cNvSpPr>
              <p:nvPr/>
            </p:nvSpPr>
            <p:spPr bwMode="auto">
              <a:xfrm>
                <a:off x="142" y="1593"/>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27" name="Freeform 861">
                <a:extLst>
                  <a:ext uri="{FF2B5EF4-FFF2-40B4-BE49-F238E27FC236}">
                    <a16:creationId xmlns:a16="http://schemas.microsoft.com/office/drawing/2014/main" id="{E7EC2CE9-2158-6941-43DE-BC1E2176008B}"/>
                  </a:ext>
                </a:extLst>
              </p:cNvPr>
              <p:cNvSpPr>
                <a:spLocks/>
              </p:cNvSpPr>
              <p:nvPr/>
            </p:nvSpPr>
            <p:spPr bwMode="auto">
              <a:xfrm>
                <a:off x="249" y="1619"/>
                <a:ext cx="274" cy="86"/>
              </a:xfrm>
              <a:custGeom>
                <a:avLst/>
                <a:gdLst>
                  <a:gd name="T0" fmla="*/ 5 w 274"/>
                  <a:gd name="T1" fmla="*/ 0 h 86"/>
                  <a:gd name="T2" fmla="*/ 0 w 274"/>
                  <a:gd name="T3" fmla="*/ 0 h 86"/>
                  <a:gd name="T4" fmla="*/ 0 w 274"/>
                  <a:gd name="T5" fmla="*/ 0 h 86"/>
                  <a:gd name="T6" fmla="*/ 0 w 274"/>
                  <a:gd name="T7" fmla="*/ 0 h 86"/>
                  <a:gd name="T8" fmla="*/ 0 w 274"/>
                  <a:gd name="T9" fmla="*/ 5 h 86"/>
                  <a:gd name="T10" fmla="*/ 0 w 274"/>
                  <a:gd name="T11" fmla="*/ 10 h 86"/>
                  <a:gd name="T12" fmla="*/ 0 w 274"/>
                  <a:gd name="T13" fmla="*/ 10 h 86"/>
                  <a:gd name="T14" fmla="*/ 0 w 274"/>
                  <a:gd name="T15" fmla="*/ 15 h 86"/>
                  <a:gd name="T16" fmla="*/ 0 w 274"/>
                  <a:gd name="T17" fmla="*/ 20 h 86"/>
                  <a:gd name="T18" fmla="*/ 0 w 274"/>
                  <a:gd name="T19" fmla="*/ 25 h 86"/>
                  <a:gd name="T20" fmla="*/ 0 w 274"/>
                  <a:gd name="T21" fmla="*/ 30 h 86"/>
                  <a:gd name="T22" fmla="*/ 0 w 274"/>
                  <a:gd name="T23" fmla="*/ 35 h 86"/>
                  <a:gd name="T24" fmla="*/ 0 w 274"/>
                  <a:gd name="T25" fmla="*/ 40 h 86"/>
                  <a:gd name="T26" fmla="*/ 0 w 274"/>
                  <a:gd name="T27" fmla="*/ 46 h 86"/>
                  <a:gd name="T28" fmla="*/ 0 w 274"/>
                  <a:gd name="T29" fmla="*/ 51 h 86"/>
                  <a:gd name="T30" fmla="*/ 0 w 274"/>
                  <a:gd name="T31" fmla="*/ 56 h 86"/>
                  <a:gd name="T32" fmla="*/ 0 w 274"/>
                  <a:gd name="T33" fmla="*/ 61 h 86"/>
                  <a:gd name="T34" fmla="*/ 0 w 274"/>
                  <a:gd name="T35" fmla="*/ 66 h 86"/>
                  <a:gd name="T36" fmla="*/ 0 w 274"/>
                  <a:gd name="T37" fmla="*/ 71 h 86"/>
                  <a:gd name="T38" fmla="*/ 0 w 274"/>
                  <a:gd name="T39" fmla="*/ 76 h 86"/>
                  <a:gd name="T40" fmla="*/ 0 w 274"/>
                  <a:gd name="T41" fmla="*/ 76 h 86"/>
                  <a:gd name="T42" fmla="*/ 0 w 274"/>
                  <a:gd name="T43" fmla="*/ 81 h 86"/>
                  <a:gd name="T44" fmla="*/ 0 w 274"/>
                  <a:gd name="T45" fmla="*/ 81 h 86"/>
                  <a:gd name="T46" fmla="*/ 5 w 274"/>
                  <a:gd name="T47" fmla="*/ 81 h 86"/>
                  <a:gd name="T48" fmla="*/ 5 w 274"/>
                  <a:gd name="T49" fmla="*/ 81 h 86"/>
                  <a:gd name="T50" fmla="*/ 274 w 274"/>
                  <a:gd name="T51" fmla="*/ 81 h 86"/>
                  <a:gd name="T52" fmla="*/ 274 w 274"/>
                  <a:gd name="T53" fmla="*/ 81 h 86"/>
                  <a:gd name="T54" fmla="*/ 274 w 274"/>
                  <a:gd name="T55" fmla="*/ 81 h 86"/>
                  <a:gd name="T56" fmla="*/ 274 w 274"/>
                  <a:gd name="T57" fmla="*/ 81 h 86"/>
                  <a:gd name="T58" fmla="*/ 274 w 274"/>
                  <a:gd name="T59" fmla="*/ 76 h 86"/>
                  <a:gd name="T60" fmla="*/ 274 w 274"/>
                  <a:gd name="T61" fmla="*/ 76 h 86"/>
                  <a:gd name="T62" fmla="*/ 274 w 274"/>
                  <a:gd name="T63" fmla="*/ 71 h 86"/>
                  <a:gd name="T64" fmla="*/ 274 w 274"/>
                  <a:gd name="T65" fmla="*/ 66 h 86"/>
                  <a:gd name="T66" fmla="*/ 274 w 274"/>
                  <a:gd name="T67" fmla="*/ 61 h 86"/>
                  <a:gd name="T68" fmla="*/ 274 w 274"/>
                  <a:gd name="T69" fmla="*/ 56 h 86"/>
                  <a:gd name="T70" fmla="*/ 274 w 274"/>
                  <a:gd name="T71" fmla="*/ 51 h 86"/>
                  <a:gd name="T72" fmla="*/ 274 w 274"/>
                  <a:gd name="T73" fmla="*/ 46 h 86"/>
                  <a:gd name="T74" fmla="*/ 274 w 274"/>
                  <a:gd name="T75" fmla="*/ 40 h 86"/>
                  <a:gd name="T76" fmla="*/ 274 w 274"/>
                  <a:gd name="T77" fmla="*/ 35 h 86"/>
                  <a:gd name="T78" fmla="*/ 274 w 274"/>
                  <a:gd name="T79" fmla="*/ 30 h 86"/>
                  <a:gd name="T80" fmla="*/ 274 w 274"/>
                  <a:gd name="T81" fmla="*/ 25 h 86"/>
                  <a:gd name="T82" fmla="*/ 274 w 274"/>
                  <a:gd name="T83" fmla="*/ 20 h 86"/>
                  <a:gd name="T84" fmla="*/ 274 w 274"/>
                  <a:gd name="T85" fmla="*/ 15 h 86"/>
                  <a:gd name="T86" fmla="*/ 274 w 274"/>
                  <a:gd name="T87" fmla="*/ 10 h 86"/>
                  <a:gd name="T88" fmla="*/ 274 w 274"/>
                  <a:gd name="T89" fmla="*/ 10 h 86"/>
                  <a:gd name="T90" fmla="*/ 274 w 274"/>
                  <a:gd name="T91" fmla="*/ 5 h 86"/>
                  <a:gd name="T92" fmla="*/ 274 w 274"/>
                  <a:gd name="T93" fmla="*/ 5 h 86"/>
                  <a:gd name="T94" fmla="*/ 274 w 274"/>
                  <a:gd name="T95" fmla="*/ 0 h 86"/>
                  <a:gd name="T96" fmla="*/ 274 w 274"/>
                  <a:gd name="T97" fmla="*/ 0 h 86"/>
                  <a:gd name="T98" fmla="*/ 274 w 274"/>
                  <a:gd name="T9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4" h="86">
                    <a:moveTo>
                      <a:pt x="5" y="0"/>
                    </a:moveTo>
                    <a:lnTo>
                      <a:pt x="5" y="0"/>
                    </a:lnTo>
                    <a:lnTo>
                      <a:pt x="5" y="0"/>
                    </a:lnTo>
                    <a:lnTo>
                      <a:pt x="0" y="0"/>
                    </a:lnTo>
                    <a:lnTo>
                      <a:pt x="0" y="0"/>
                    </a:lnTo>
                    <a:lnTo>
                      <a:pt x="0" y="0"/>
                    </a:lnTo>
                    <a:lnTo>
                      <a:pt x="0" y="0"/>
                    </a:lnTo>
                    <a:lnTo>
                      <a:pt x="0" y="0"/>
                    </a:lnTo>
                    <a:lnTo>
                      <a:pt x="0" y="5"/>
                    </a:lnTo>
                    <a:lnTo>
                      <a:pt x="0" y="5"/>
                    </a:lnTo>
                    <a:lnTo>
                      <a:pt x="0" y="5"/>
                    </a:lnTo>
                    <a:lnTo>
                      <a:pt x="0" y="10"/>
                    </a:lnTo>
                    <a:lnTo>
                      <a:pt x="0" y="10"/>
                    </a:lnTo>
                    <a:lnTo>
                      <a:pt x="0" y="10"/>
                    </a:lnTo>
                    <a:lnTo>
                      <a:pt x="0" y="15"/>
                    </a:lnTo>
                    <a:lnTo>
                      <a:pt x="0" y="15"/>
                    </a:lnTo>
                    <a:lnTo>
                      <a:pt x="0" y="20"/>
                    </a:lnTo>
                    <a:lnTo>
                      <a:pt x="0" y="20"/>
                    </a:lnTo>
                    <a:lnTo>
                      <a:pt x="0" y="25"/>
                    </a:lnTo>
                    <a:lnTo>
                      <a:pt x="0" y="25"/>
                    </a:lnTo>
                    <a:lnTo>
                      <a:pt x="0" y="30"/>
                    </a:lnTo>
                    <a:lnTo>
                      <a:pt x="0" y="30"/>
                    </a:lnTo>
                    <a:lnTo>
                      <a:pt x="0" y="35"/>
                    </a:lnTo>
                    <a:lnTo>
                      <a:pt x="0" y="35"/>
                    </a:lnTo>
                    <a:lnTo>
                      <a:pt x="0" y="40"/>
                    </a:lnTo>
                    <a:lnTo>
                      <a:pt x="0" y="40"/>
                    </a:lnTo>
                    <a:lnTo>
                      <a:pt x="0" y="46"/>
                    </a:lnTo>
                    <a:lnTo>
                      <a:pt x="0" y="46"/>
                    </a:lnTo>
                    <a:lnTo>
                      <a:pt x="0" y="51"/>
                    </a:lnTo>
                    <a:lnTo>
                      <a:pt x="0" y="51"/>
                    </a:lnTo>
                    <a:lnTo>
                      <a:pt x="0" y="56"/>
                    </a:lnTo>
                    <a:lnTo>
                      <a:pt x="0" y="56"/>
                    </a:lnTo>
                    <a:lnTo>
                      <a:pt x="0" y="61"/>
                    </a:lnTo>
                    <a:lnTo>
                      <a:pt x="0" y="61"/>
                    </a:lnTo>
                    <a:lnTo>
                      <a:pt x="0" y="66"/>
                    </a:lnTo>
                    <a:lnTo>
                      <a:pt x="0" y="66"/>
                    </a:lnTo>
                    <a:lnTo>
                      <a:pt x="0" y="71"/>
                    </a:lnTo>
                    <a:lnTo>
                      <a:pt x="0" y="71"/>
                    </a:lnTo>
                    <a:lnTo>
                      <a:pt x="0" y="71"/>
                    </a:lnTo>
                    <a:lnTo>
                      <a:pt x="0" y="76"/>
                    </a:lnTo>
                    <a:lnTo>
                      <a:pt x="0" y="76"/>
                    </a:lnTo>
                    <a:lnTo>
                      <a:pt x="0" y="76"/>
                    </a:lnTo>
                    <a:lnTo>
                      <a:pt x="0" y="76"/>
                    </a:lnTo>
                    <a:lnTo>
                      <a:pt x="0" y="81"/>
                    </a:lnTo>
                    <a:lnTo>
                      <a:pt x="0" y="81"/>
                    </a:lnTo>
                    <a:lnTo>
                      <a:pt x="0" y="81"/>
                    </a:lnTo>
                    <a:lnTo>
                      <a:pt x="0" y="81"/>
                    </a:lnTo>
                    <a:lnTo>
                      <a:pt x="5" y="81"/>
                    </a:lnTo>
                    <a:lnTo>
                      <a:pt x="5" y="81"/>
                    </a:lnTo>
                    <a:lnTo>
                      <a:pt x="5" y="81"/>
                    </a:lnTo>
                    <a:lnTo>
                      <a:pt x="274" y="86"/>
                    </a:lnTo>
                    <a:lnTo>
                      <a:pt x="274" y="81"/>
                    </a:lnTo>
                    <a:lnTo>
                      <a:pt x="274" y="81"/>
                    </a:lnTo>
                    <a:lnTo>
                      <a:pt x="274" y="81"/>
                    </a:lnTo>
                    <a:lnTo>
                      <a:pt x="274" y="81"/>
                    </a:lnTo>
                    <a:lnTo>
                      <a:pt x="274" y="81"/>
                    </a:lnTo>
                    <a:lnTo>
                      <a:pt x="274" y="81"/>
                    </a:lnTo>
                    <a:lnTo>
                      <a:pt x="274" y="81"/>
                    </a:lnTo>
                    <a:lnTo>
                      <a:pt x="274" y="76"/>
                    </a:lnTo>
                    <a:lnTo>
                      <a:pt x="274" y="76"/>
                    </a:lnTo>
                    <a:lnTo>
                      <a:pt x="274" y="76"/>
                    </a:lnTo>
                    <a:lnTo>
                      <a:pt x="274" y="76"/>
                    </a:lnTo>
                    <a:lnTo>
                      <a:pt x="274" y="71"/>
                    </a:lnTo>
                    <a:lnTo>
                      <a:pt x="274" y="71"/>
                    </a:lnTo>
                    <a:lnTo>
                      <a:pt x="274" y="66"/>
                    </a:lnTo>
                    <a:lnTo>
                      <a:pt x="274" y="66"/>
                    </a:lnTo>
                    <a:lnTo>
                      <a:pt x="274" y="66"/>
                    </a:lnTo>
                    <a:lnTo>
                      <a:pt x="274" y="61"/>
                    </a:lnTo>
                    <a:lnTo>
                      <a:pt x="274" y="61"/>
                    </a:lnTo>
                    <a:lnTo>
                      <a:pt x="274" y="56"/>
                    </a:lnTo>
                    <a:lnTo>
                      <a:pt x="274" y="56"/>
                    </a:lnTo>
                    <a:lnTo>
                      <a:pt x="274" y="51"/>
                    </a:lnTo>
                    <a:lnTo>
                      <a:pt x="274" y="51"/>
                    </a:lnTo>
                    <a:lnTo>
                      <a:pt x="274" y="46"/>
                    </a:lnTo>
                    <a:lnTo>
                      <a:pt x="274" y="40"/>
                    </a:lnTo>
                    <a:lnTo>
                      <a:pt x="274" y="40"/>
                    </a:lnTo>
                    <a:lnTo>
                      <a:pt x="274" y="35"/>
                    </a:lnTo>
                    <a:lnTo>
                      <a:pt x="274" y="35"/>
                    </a:lnTo>
                    <a:lnTo>
                      <a:pt x="274" y="30"/>
                    </a:lnTo>
                    <a:lnTo>
                      <a:pt x="274" y="30"/>
                    </a:lnTo>
                    <a:lnTo>
                      <a:pt x="274" y="25"/>
                    </a:lnTo>
                    <a:lnTo>
                      <a:pt x="274" y="25"/>
                    </a:lnTo>
                    <a:lnTo>
                      <a:pt x="274" y="20"/>
                    </a:lnTo>
                    <a:lnTo>
                      <a:pt x="274" y="20"/>
                    </a:lnTo>
                    <a:lnTo>
                      <a:pt x="274" y="15"/>
                    </a:lnTo>
                    <a:lnTo>
                      <a:pt x="274" y="15"/>
                    </a:lnTo>
                    <a:lnTo>
                      <a:pt x="274" y="15"/>
                    </a:lnTo>
                    <a:lnTo>
                      <a:pt x="274" y="10"/>
                    </a:lnTo>
                    <a:lnTo>
                      <a:pt x="274" y="10"/>
                    </a:lnTo>
                    <a:lnTo>
                      <a:pt x="274" y="10"/>
                    </a:lnTo>
                    <a:lnTo>
                      <a:pt x="274" y="5"/>
                    </a:lnTo>
                    <a:lnTo>
                      <a:pt x="274" y="5"/>
                    </a:lnTo>
                    <a:lnTo>
                      <a:pt x="274" y="5"/>
                    </a:lnTo>
                    <a:lnTo>
                      <a:pt x="274" y="5"/>
                    </a:lnTo>
                    <a:lnTo>
                      <a:pt x="274" y="0"/>
                    </a:lnTo>
                    <a:lnTo>
                      <a:pt x="274" y="0"/>
                    </a:lnTo>
                    <a:lnTo>
                      <a:pt x="274" y="0"/>
                    </a:lnTo>
                    <a:lnTo>
                      <a:pt x="274" y="0"/>
                    </a:lnTo>
                    <a:lnTo>
                      <a:pt x="274" y="0"/>
                    </a:lnTo>
                    <a:lnTo>
                      <a:pt x="274" y="0"/>
                    </a:lnTo>
                    <a:lnTo>
                      <a:pt x="5" y="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28" name="Oval 227">
                <a:extLst>
                  <a:ext uri="{FF2B5EF4-FFF2-40B4-BE49-F238E27FC236}">
                    <a16:creationId xmlns:a16="http://schemas.microsoft.com/office/drawing/2014/main" id="{BB66C0D7-E597-CC76-452D-E085EA8426AF}"/>
                  </a:ext>
                </a:extLst>
              </p:cNvPr>
              <p:cNvSpPr>
                <a:spLocks noChangeArrowheads="1"/>
              </p:cNvSpPr>
              <p:nvPr/>
            </p:nvSpPr>
            <p:spPr bwMode="auto">
              <a:xfrm>
                <a:off x="518" y="1512"/>
                <a:ext cx="289" cy="29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29" name="Freeform 863">
                <a:extLst>
                  <a:ext uri="{FF2B5EF4-FFF2-40B4-BE49-F238E27FC236}">
                    <a16:creationId xmlns:a16="http://schemas.microsoft.com/office/drawing/2014/main" id="{5EA2F080-1A3D-5831-ACA7-995DBA1318FF}"/>
                  </a:ext>
                </a:extLst>
              </p:cNvPr>
              <p:cNvSpPr>
                <a:spLocks/>
              </p:cNvSpPr>
              <p:nvPr/>
            </p:nvSpPr>
            <p:spPr bwMode="auto">
              <a:xfrm>
                <a:off x="700" y="1685"/>
                <a:ext cx="254" cy="238"/>
              </a:xfrm>
              <a:custGeom>
                <a:avLst/>
                <a:gdLst>
                  <a:gd name="T0" fmla="*/ 61 w 254"/>
                  <a:gd name="T1" fmla="*/ 5 h 238"/>
                  <a:gd name="T2" fmla="*/ 61 w 254"/>
                  <a:gd name="T3" fmla="*/ 5 h 238"/>
                  <a:gd name="T4" fmla="*/ 56 w 254"/>
                  <a:gd name="T5" fmla="*/ 5 h 238"/>
                  <a:gd name="T6" fmla="*/ 51 w 254"/>
                  <a:gd name="T7" fmla="*/ 5 h 238"/>
                  <a:gd name="T8" fmla="*/ 46 w 254"/>
                  <a:gd name="T9" fmla="*/ 0 h 238"/>
                  <a:gd name="T10" fmla="*/ 41 w 254"/>
                  <a:gd name="T11" fmla="*/ 5 h 238"/>
                  <a:gd name="T12" fmla="*/ 36 w 254"/>
                  <a:gd name="T13" fmla="*/ 5 h 238"/>
                  <a:gd name="T14" fmla="*/ 31 w 254"/>
                  <a:gd name="T15" fmla="*/ 5 h 238"/>
                  <a:gd name="T16" fmla="*/ 31 w 254"/>
                  <a:gd name="T17" fmla="*/ 5 h 238"/>
                  <a:gd name="T18" fmla="*/ 26 w 254"/>
                  <a:gd name="T19" fmla="*/ 10 h 238"/>
                  <a:gd name="T20" fmla="*/ 21 w 254"/>
                  <a:gd name="T21" fmla="*/ 15 h 238"/>
                  <a:gd name="T22" fmla="*/ 15 w 254"/>
                  <a:gd name="T23" fmla="*/ 15 h 238"/>
                  <a:gd name="T24" fmla="*/ 10 w 254"/>
                  <a:gd name="T25" fmla="*/ 20 h 238"/>
                  <a:gd name="T26" fmla="*/ 10 w 254"/>
                  <a:gd name="T27" fmla="*/ 25 h 238"/>
                  <a:gd name="T28" fmla="*/ 5 w 254"/>
                  <a:gd name="T29" fmla="*/ 30 h 238"/>
                  <a:gd name="T30" fmla="*/ 5 w 254"/>
                  <a:gd name="T31" fmla="*/ 35 h 238"/>
                  <a:gd name="T32" fmla="*/ 0 w 254"/>
                  <a:gd name="T33" fmla="*/ 40 h 238"/>
                  <a:gd name="T34" fmla="*/ 0 w 254"/>
                  <a:gd name="T35" fmla="*/ 45 h 238"/>
                  <a:gd name="T36" fmla="*/ 0 w 254"/>
                  <a:gd name="T37" fmla="*/ 45 h 238"/>
                  <a:gd name="T38" fmla="*/ 0 w 254"/>
                  <a:gd name="T39" fmla="*/ 51 h 238"/>
                  <a:gd name="T40" fmla="*/ 0 w 254"/>
                  <a:gd name="T41" fmla="*/ 56 h 238"/>
                  <a:gd name="T42" fmla="*/ 0 w 254"/>
                  <a:gd name="T43" fmla="*/ 61 h 238"/>
                  <a:gd name="T44" fmla="*/ 0 w 254"/>
                  <a:gd name="T45" fmla="*/ 66 h 238"/>
                  <a:gd name="T46" fmla="*/ 5 w 254"/>
                  <a:gd name="T47" fmla="*/ 66 h 238"/>
                  <a:gd name="T48" fmla="*/ 5 w 254"/>
                  <a:gd name="T49" fmla="*/ 71 h 238"/>
                  <a:gd name="T50" fmla="*/ 198 w 254"/>
                  <a:gd name="T51" fmla="*/ 238 h 238"/>
                  <a:gd name="T52" fmla="*/ 193 w 254"/>
                  <a:gd name="T53" fmla="*/ 238 h 238"/>
                  <a:gd name="T54" fmla="*/ 193 w 254"/>
                  <a:gd name="T55" fmla="*/ 233 h 238"/>
                  <a:gd name="T56" fmla="*/ 188 w 254"/>
                  <a:gd name="T57" fmla="*/ 228 h 238"/>
                  <a:gd name="T58" fmla="*/ 188 w 254"/>
                  <a:gd name="T59" fmla="*/ 223 h 238"/>
                  <a:gd name="T60" fmla="*/ 188 w 254"/>
                  <a:gd name="T61" fmla="*/ 218 h 238"/>
                  <a:gd name="T62" fmla="*/ 188 w 254"/>
                  <a:gd name="T63" fmla="*/ 213 h 238"/>
                  <a:gd name="T64" fmla="*/ 193 w 254"/>
                  <a:gd name="T65" fmla="*/ 208 h 238"/>
                  <a:gd name="T66" fmla="*/ 193 w 254"/>
                  <a:gd name="T67" fmla="*/ 208 h 238"/>
                  <a:gd name="T68" fmla="*/ 193 w 254"/>
                  <a:gd name="T69" fmla="*/ 203 h 238"/>
                  <a:gd name="T70" fmla="*/ 198 w 254"/>
                  <a:gd name="T71" fmla="*/ 198 h 238"/>
                  <a:gd name="T72" fmla="*/ 198 w 254"/>
                  <a:gd name="T73" fmla="*/ 193 h 238"/>
                  <a:gd name="T74" fmla="*/ 203 w 254"/>
                  <a:gd name="T75" fmla="*/ 188 h 238"/>
                  <a:gd name="T76" fmla="*/ 208 w 254"/>
                  <a:gd name="T77" fmla="*/ 182 h 238"/>
                  <a:gd name="T78" fmla="*/ 213 w 254"/>
                  <a:gd name="T79" fmla="*/ 182 h 238"/>
                  <a:gd name="T80" fmla="*/ 218 w 254"/>
                  <a:gd name="T81" fmla="*/ 177 h 238"/>
                  <a:gd name="T82" fmla="*/ 223 w 254"/>
                  <a:gd name="T83" fmla="*/ 177 h 238"/>
                  <a:gd name="T84" fmla="*/ 229 w 254"/>
                  <a:gd name="T85" fmla="*/ 172 h 238"/>
                  <a:gd name="T86" fmla="*/ 229 w 254"/>
                  <a:gd name="T87" fmla="*/ 172 h 238"/>
                  <a:gd name="T88" fmla="*/ 234 w 254"/>
                  <a:gd name="T89" fmla="*/ 172 h 238"/>
                  <a:gd name="T90" fmla="*/ 239 w 254"/>
                  <a:gd name="T91" fmla="*/ 172 h 238"/>
                  <a:gd name="T92" fmla="*/ 244 w 254"/>
                  <a:gd name="T93" fmla="*/ 172 h 238"/>
                  <a:gd name="T94" fmla="*/ 249 w 254"/>
                  <a:gd name="T95" fmla="*/ 172 h 238"/>
                  <a:gd name="T96" fmla="*/ 254 w 254"/>
                  <a:gd name="T97" fmla="*/ 172 h 238"/>
                  <a:gd name="T98" fmla="*/ 254 w 254"/>
                  <a:gd name="T99" fmla="*/ 17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4" h="238">
                    <a:moveTo>
                      <a:pt x="66" y="10"/>
                    </a:moveTo>
                    <a:lnTo>
                      <a:pt x="61" y="5"/>
                    </a:lnTo>
                    <a:lnTo>
                      <a:pt x="61" y="5"/>
                    </a:lnTo>
                    <a:lnTo>
                      <a:pt x="61" y="5"/>
                    </a:lnTo>
                    <a:lnTo>
                      <a:pt x="56" y="5"/>
                    </a:lnTo>
                    <a:lnTo>
                      <a:pt x="56" y="5"/>
                    </a:lnTo>
                    <a:lnTo>
                      <a:pt x="51" y="5"/>
                    </a:lnTo>
                    <a:lnTo>
                      <a:pt x="51" y="5"/>
                    </a:lnTo>
                    <a:lnTo>
                      <a:pt x="51" y="0"/>
                    </a:lnTo>
                    <a:lnTo>
                      <a:pt x="46" y="0"/>
                    </a:lnTo>
                    <a:lnTo>
                      <a:pt x="46" y="0"/>
                    </a:lnTo>
                    <a:lnTo>
                      <a:pt x="41" y="5"/>
                    </a:lnTo>
                    <a:lnTo>
                      <a:pt x="41" y="5"/>
                    </a:lnTo>
                    <a:lnTo>
                      <a:pt x="36" y="5"/>
                    </a:lnTo>
                    <a:lnTo>
                      <a:pt x="36" y="5"/>
                    </a:lnTo>
                    <a:lnTo>
                      <a:pt x="31" y="5"/>
                    </a:lnTo>
                    <a:lnTo>
                      <a:pt x="31" y="5"/>
                    </a:lnTo>
                    <a:lnTo>
                      <a:pt x="31" y="5"/>
                    </a:lnTo>
                    <a:lnTo>
                      <a:pt x="26" y="10"/>
                    </a:lnTo>
                    <a:lnTo>
                      <a:pt x="26" y="10"/>
                    </a:lnTo>
                    <a:lnTo>
                      <a:pt x="21" y="10"/>
                    </a:lnTo>
                    <a:lnTo>
                      <a:pt x="21" y="15"/>
                    </a:lnTo>
                    <a:lnTo>
                      <a:pt x="15" y="15"/>
                    </a:lnTo>
                    <a:lnTo>
                      <a:pt x="15" y="15"/>
                    </a:lnTo>
                    <a:lnTo>
                      <a:pt x="15" y="20"/>
                    </a:lnTo>
                    <a:lnTo>
                      <a:pt x="10" y="20"/>
                    </a:lnTo>
                    <a:lnTo>
                      <a:pt x="10" y="20"/>
                    </a:lnTo>
                    <a:lnTo>
                      <a:pt x="10" y="25"/>
                    </a:lnTo>
                    <a:lnTo>
                      <a:pt x="5" y="25"/>
                    </a:lnTo>
                    <a:lnTo>
                      <a:pt x="5" y="30"/>
                    </a:lnTo>
                    <a:lnTo>
                      <a:pt x="5" y="30"/>
                    </a:lnTo>
                    <a:lnTo>
                      <a:pt x="5" y="35"/>
                    </a:lnTo>
                    <a:lnTo>
                      <a:pt x="0" y="35"/>
                    </a:lnTo>
                    <a:lnTo>
                      <a:pt x="0" y="40"/>
                    </a:lnTo>
                    <a:lnTo>
                      <a:pt x="0" y="40"/>
                    </a:lnTo>
                    <a:lnTo>
                      <a:pt x="0" y="45"/>
                    </a:lnTo>
                    <a:lnTo>
                      <a:pt x="0" y="45"/>
                    </a:lnTo>
                    <a:lnTo>
                      <a:pt x="0" y="45"/>
                    </a:lnTo>
                    <a:lnTo>
                      <a:pt x="0" y="51"/>
                    </a:lnTo>
                    <a:lnTo>
                      <a:pt x="0" y="51"/>
                    </a:lnTo>
                    <a:lnTo>
                      <a:pt x="0" y="56"/>
                    </a:lnTo>
                    <a:lnTo>
                      <a:pt x="0" y="56"/>
                    </a:lnTo>
                    <a:lnTo>
                      <a:pt x="0" y="61"/>
                    </a:lnTo>
                    <a:lnTo>
                      <a:pt x="0" y="61"/>
                    </a:lnTo>
                    <a:lnTo>
                      <a:pt x="0" y="61"/>
                    </a:lnTo>
                    <a:lnTo>
                      <a:pt x="0" y="66"/>
                    </a:lnTo>
                    <a:lnTo>
                      <a:pt x="5" y="66"/>
                    </a:lnTo>
                    <a:lnTo>
                      <a:pt x="5" y="66"/>
                    </a:lnTo>
                    <a:lnTo>
                      <a:pt x="5" y="71"/>
                    </a:lnTo>
                    <a:lnTo>
                      <a:pt x="5" y="71"/>
                    </a:lnTo>
                    <a:lnTo>
                      <a:pt x="198" y="238"/>
                    </a:lnTo>
                    <a:lnTo>
                      <a:pt x="198" y="238"/>
                    </a:lnTo>
                    <a:lnTo>
                      <a:pt x="193" y="238"/>
                    </a:lnTo>
                    <a:lnTo>
                      <a:pt x="193" y="238"/>
                    </a:lnTo>
                    <a:lnTo>
                      <a:pt x="193" y="233"/>
                    </a:lnTo>
                    <a:lnTo>
                      <a:pt x="193" y="233"/>
                    </a:lnTo>
                    <a:lnTo>
                      <a:pt x="193" y="233"/>
                    </a:lnTo>
                    <a:lnTo>
                      <a:pt x="188" y="228"/>
                    </a:lnTo>
                    <a:lnTo>
                      <a:pt x="188" y="228"/>
                    </a:lnTo>
                    <a:lnTo>
                      <a:pt x="188" y="223"/>
                    </a:lnTo>
                    <a:lnTo>
                      <a:pt x="188" y="223"/>
                    </a:lnTo>
                    <a:lnTo>
                      <a:pt x="188" y="218"/>
                    </a:lnTo>
                    <a:lnTo>
                      <a:pt x="188" y="218"/>
                    </a:lnTo>
                    <a:lnTo>
                      <a:pt x="188" y="213"/>
                    </a:lnTo>
                    <a:lnTo>
                      <a:pt x="188" y="213"/>
                    </a:lnTo>
                    <a:lnTo>
                      <a:pt x="193" y="208"/>
                    </a:lnTo>
                    <a:lnTo>
                      <a:pt x="193" y="208"/>
                    </a:lnTo>
                    <a:lnTo>
                      <a:pt x="193" y="208"/>
                    </a:lnTo>
                    <a:lnTo>
                      <a:pt x="193" y="203"/>
                    </a:lnTo>
                    <a:lnTo>
                      <a:pt x="193" y="203"/>
                    </a:lnTo>
                    <a:lnTo>
                      <a:pt x="198" y="198"/>
                    </a:lnTo>
                    <a:lnTo>
                      <a:pt x="198" y="198"/>
                    </a:lnTo>
                    <a:lnTo>
                      <a:pt x="198" y="193"/>
                    </a:lnTo>
                    <a:lnTo>
                      <a:pt x="198" y="193"/>
                    </a:lnTo>
                    <a:lnTo>
                      <a:pt x="203" y="188"/>
                    </a:lnTo>
                    <a:lnTo>
                      <a:pt x="203" y="188"/>
                    </a:lnTo>
                    <a:lnTo>
                      <a:pt x="208" y="188"/>
                    </a:lnTo>
                    <a:lnTo>
                      <a:pt x="208" y="182"/>
                    </a:lnTo>
                    <a:lnTo>
                      <a:pt x="208" y="182"/>
                    </a:lnTo>
                    <a:lnTo>
                      <a:pt x="213" y="182"/>
                    </a:lnTo>
                    <a:lnTo>
                      <a:pt x="213" y="177"/>
                    </a:lnTo>
                    <a:lnTo>
                      <a:pt x="218" y="177"/>
                    </a:lnTo>
                    <a:lnTo>
                      <a:pt x="218" y="177"/>
                    </a:lnTo>
                    <a:lnTo>
                      <a:pt x="223" y="177"/>
                    </a:lnTo>
                    <a:lnTo>
                      <a:pt x="223" y="172"/>
                    </a:lnTo>
                    <a:lnTo>
                      <a:pt x="229" y="172"/>
                    </a:lnTo>
                    <a:lnTo>
                      <a:pt x="229" y="172"/>
                    </a:lnTo>
                    <a:lnTo>
                      <a:pt x="229" y="172"/>
                    </a:lnTo>
                    <a:lnTo>
                      <a:pt x="234" y="172"/>
                    </a:lnTo>
                    <a:lnTo>
                      <a:pt x="234" y="172"/>
                    </a:lnTo>
                    <a:lnTo>
                      <a:pt x="239" y="172"/>
                    </a:lnTo>
                    <a:lnTo>
                      <a:pt x="239" y="172"/>
                    </a:lnTo>
                    <a:lnTo>
                      <a:pt x="244" y="172"/>
                    </a:lnTo>
                    <a:lnTo>
                      <a:pt x="244" y="172"/>
                    </a:lnTo>
                    <a:lnTo>
                      <a:pt x="249" y="172"/>
                    </a:lnTo>
                    <a:lnTo>
                      <a:pt x="249" y="172"/>
                    </a:lnTo>
                    <a:lnTo>
                      <a:pt x="249" y="172"/>
                    </a:lnTo>
                    <a:lnTo>
                      <a:pt x="254" y="172"/>
                    </a:lnTo>
                    <a:lnTo>
                      <a:pt x="254" y="177"/>
                    </a:lnTo>
                    <a:lnTo>
                      <a:pt x="254" y="177"/>
                    </a:lnTo>
                    <a:lnTo>
                      <a:pt x="66"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30" name="Oval 229">
                <a:extLst>
                  <a:ext uri="{FF2B5EF4-FFF2-40B4-BE49-F238E27FC236}">
                    <a16:creationId xmlns:a16="http://schemas.microsoft.com/office/drawing/2014/main" id="{B6068B6B-4BFE-7219-8F58-F76052C5DA7D}"/>
                  </a:ext>
                </a:extLst>
              </p:cNvPr>
              <p:cNvSpPr>
                <a:spLocks noChangeArrowheads="1"/>
              </p:cNvSpPr>
              <p:nvPr/>
            </p:nvSpPr>
            <p:spPr bwMode="auto">
              <a:xfrm>
                <a:off x="5906" y="776"/>
                <a:ext cx="289" cy="29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31" name="Freeform 865">
                <a:extLst>
                  <a:ext uri="{FF2B5EF4-FFF2-40B4-BE49-F238E27FC236}">
                    <a16:creationId xmlns:a16="http://schemas.microsoft.com/office/drawing/2014/main" id="{07F4D1B6-8E00-48A4-089D-35D2FA5DEAB6}"/>
                  </a:ext>
                </a:extLst>
              </p:cNvPr>
              <p:cNvSpPr>
                <a:spLocks/>
              </p:cNvSpPr>
              <p:nvPr/>
            </p:nvSpPr>
            <p:spPr bwMode="auto">
              <a:xfrm>
                <a:off x="5860" y="629"/>
                <a:ext cx="193" cy="254"/>
              </a:xfrm>
              <a:custGeom>
                <a:avLst/>
                <a:gdLst>
                  <a:gd name="T0" fmla="*/ 112 w 193"/>
                  <a:gd name="T1" fmla="*/ 244 h 254"/>
                  <a:gd name="T2" fmla="*/ 117 w 193"/>
                  <a:gd name="T3" fmla="*/ 244 h 254"/>
                  <a:gd name="T4" fmla="*/ 122 w 193"/>
                  <a:gd name="T5" fmla="*/ 249 h 254"/>
                  <a:gd name="T6" fmla="*/ 122 w 193"/>
                  <a:gd name="T7" fmla="*/ 249 h 254"/>
                  <a:gd name="T8" fmla="*/ 127 w 193"/>
                  <a:gd name="T9" fmla="*/ 254 h 254"/>
                  <a:gd name="T10" fmla="*/ 132 w 193"/>
                  <a:gd name="T11" fmla="*/ 254 h 254"/>
                  <a:gd name="T12" fmla="*/ 137 w 193"/>
                  <a:gd name="T13" fmla="*/ 254 h 254"/>
                  <a:gd name="T14" fmla="*/ 142 w 193"/>
                  <a:gd name="T15" fmla="*/ 254 h 254"/>
                  <a:gd name="T16" fmla="*/ 147 w 193"/>
                  <a:gd name="T17" fmla="*/ 254 h 254"/>
                  <a:gd name="T18" fmla="*/ 152 w 193"/>
                  <a:gd name="T19" fmla="*/ 254 h 254"/>
                  <a:gd name="T20" fmla="*/ 158 w 193"/>
                  <a:gd name="T21" fmla="*/ 254 h 254"/>
                  <a:gd name="T22" fmla="*/ 163 w 193"/>
                  <a:gd name="T23" fmla="*/ 249 h 254"/>
                  <a:gd name="T24" fmla="*/ 168 w 193"/>
                  <a:gd name="T25" fmla="*/ 249 h 254"/>
                  <a:gd name="T26" fmla="*/ 173 w 193"/>
                  <a:gd name="T27" fmla="*/ 244 h 254"/>
                  <a:gd name="T28" fmla="*/ 178 w 193"/>
                  <a:gd name="T29" fmla="*/ 244 h 254"/>
                  <a:gd name="T30" fmla="*/ 178 w 193"/>
                  <a:gd name="T31" fmla="*/ 239 h 254"/>
                  <a:gd name="T32" fmla="*/ 183 w 193"/>
                  <a:gd name="T33" fmla="*/ 234 h 254"/>
                  <a:gd name="T34" fmla="*/ 188 w 193"/>
                  <a:gd name="T35" fmla="*/ 229 h 254"/>
                  <a:gd name="T36" fmla="*/ 188 w 193"/>
                  <a:gd name="T37" fmla="*/ 224 h 254"/>
                  <a:gd name="T38" fmla="*/ 188 w 193"/>
                  <a:gd name="T39" fmla="*/ 218 h 254"/>
                  <a:gd name="T40" fmla="*/ 193 w 193"/>
                  <a:gd name="T41" fmla="*/ 213 h 254"/>
                  <a:gd name="T42" fmla="*/ 193 w 193"/>
                  <a:gd name="T43" fmla="*/ 213 h 254"/>
                  <a:gd name="T44" fmla="*/ 188 w 193"/>
                  <a:gd name="T45" fmla="*/ 208 h 254"/>
                  <a:gd name="T46" fmla="*/ 188 w 193"/>
                  <a:gd name="T47" fmla="*/ 203 h 254"/>
                  <a:gd name="T48" fmla="*/ 188 w 193"/>
                  <a:gd name="T49" fmla="*/ 198 h 254"/>
                  <a:gd name="T50" fmla="*/ 76 w 193"/>
                  <a:gd name="T51" fmla="*/ 5 h 254"/>
                  <a:gd name="T52" fmla="*/ 81 w 193"/>
                  <a:gd name="T53" fmla="*/ 10 h 254"/>
                  <a:gd name="T54" fmla="*/ 81 w 193"/>
                  <a:gd name="T55" fmla="*/ 10 h 254"/>
                  <a:gd name="T56" fmla="*/ 81 w 193"/>
                  <a:gd name="T57" fmla="*/ 16 h 254"/>
                  <a:gd name="T58" fmla="*/ 81 w 193"/>
                  <a:gd name="T59" fmla="*/ 21 h 254"/>
                  <a:gd name="T60" fmla="*/ 81 w 193"/>
                  <a:gd name="T61" fmla="*/ 26 h 254"/>
                  <a:gd name="T62" fmla="*/ 76 w 193"/>
                  <a:gd name="T63" fmla="*/ 31 h 254"/>
                  <a:gd name="T64" fmla="*/ 76 w 193"/>
                  <a:gd name="T65" fmla="*/ 36 h 254"/>
                  <a:gd name="T66" fmla="*/ 71 w 193"/>
                  <a:gd name="T67" fmla="*/ 41 h 254"/>
                  <a:gd name="T68" fmla="*/ 66 w 193"/>
                  <a:gd name="T69" fmla="*/ 46 h 254"/>
                  <a:gd name="T70" fmla="*/ 66 w 193"/>
                  <a:gd name="T71" fmla="*/ 46 h 254"/>
                  <a:gd name="T72" fmla="*/ 61 w 193"/>
                  <a:gd name="T73" fmla="*/ 51 h 254"/>
                  <a:gd name="T74" fmla="*/ 56 w 193"/>
                  <a:gd name="T75" fmla="*/ 51 h 254"/>
                  <a:gd name="T76" fmla="*/ 51 w 193"/>
                  <a:gd name="T77" fmla="*/ 56 h 254"/>
                  <a:gd name="T78" fmla="*/ 46 w 193"/>
                  <a:gd name="T79" fmla="*/ 56 h 254"/>
                  <a:gd name="T80" fmla="*/ 41 w 193"/>
                  <a:gd name="T81" fmla="*/ 61 h 254"/>
                  <a:gd name="T82" fmla="*/ 36 w 193"/>
                  <a:gd name="T83" fmla="*/ 61 h 254"/>
                  <a:gd name="T84" fmla="*/ 31 w 193"/>
                  <a:gd name="T85" fmla="*/ 61 h 254"/>
                  <a:gd name="T86" fmla="*/ 26 w 193"/>
                  <a:gd name="T87" fmla="*/ 61 h 254"/>
                  <a:gd name="T88" fmla="*/ 21 w 193"/>
                  <a:gd name="T89" fmla="*/ 56 h 254"/>
                  <a:gd name="T90" fmla="*/ 15 w 193"/>
                  <a:gd name="T91" fmla="*/ 56 h 254"/>
                  <a:gd name="T92" fmla="*/ 10 w 193"/>
                  <a:gd name="T93" fmla="*/ 56 h 254"/>
                  <a:gd name="T94" fmla="*/ 5 w 193"/>
                  <a:gd name="T95" fmla="*/ 51 h 254"/>
                  <a:gd name="T96" fmla="*/ 5 w 193"/>
                  <a:gd name="T97" fmla="*/ 46 h 254"/>
                  <a:gd name="T98" fmla="*/ 0 w 193"/>
                  <a:gd name="T99"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254">
                    <a:moveTo>
                      <a:pt x="112" y="239"/>
                    </a:moveTo>
                    <a:lnTo>
                      <a:pt x="112" y="244"/>
                    </a:lnTo>
                    <a:lnTo>
                      <a:pt x="117" y="244"/>
                    </a:lnTo>
                    <a:lnTo>
                      <a:pt x="117" y="244"/>
                    </a:lnTo>
                    <a:lnTo>
                      <a:pt x="117" y="249"/>
                    </a:lnTo>
                    <a:lnTo>
                      <a:pt x="122" y="249"/>
                    </a:lnTo>
                    <a:lnTo>
                      <a:pt x="122" y="249"/>
                    </a:lnTo>
                    <a:lnTo>
                      <a:pt x="122" y="249"/>
                    </a:lnTo>
                    <a:lnTo>
                      <a:pt x="127" y="254"/>
                    </a:lnTo>
                    <a:lnTo>
                      <a:pt x="127" y="254"/>
                    </a:lnTo>
                    <a:lnTo>
                      <a:pt x="132" y="254"/>
                    </a:lnTo>
                    <a:lnTo>
                      <a:pt x="132" y="254"/>
                    </a:lnTo>
                    <a:lnTo>
                      <a:pt x="132" y="254"/>
                    </a:lnTo>
                    <a:lnTo>
                      <a:pt x="137" y="254"/>
                    </a:lnTo>
                    <a:lnTo>
                      <a:pt x="137" y="254"/>
                    </a:lnTo>
                    <a:lnTo>
                      <a:pt x="142" y="254"/>
                    </a:lnTo>
                    <a:lnTo>
                      <a:pt x="142" y="254"/>
                    </a:lnTo>
                    <a:lnTo>
                      <a:pt x="147" y="254"/>
                    </a:lnTo>
                    <a:lnTo>
                      <a:pt x="147" y="254"/>
                    </a:lnTo>
                    <a:lnTo>
                      <a:pt x="152" y="254"/>
                    </a:lnTo>
                    <a:lnTo>
                      <a:pt x="158" y="254"/>
                    </a:lnTo>
                    <a:lnTo>
                      <a:pt x="158" y="254"/>
                    </a:lnTo>
                    <a:lnTo>
                      <a:pt x="163" y="254"/>
                    </a:lnTo>
                    <a:lnTo>
                      <a:pt x="163" y="249"/>
                    </a:lnTo>
                    <a:lnTo>
                      <a:pt x="168" y="249"/>
                    </a:lnTo>
                    <a:lnTo>
                      <a:pt x="168" y="249"/>
                    </a:lnTo>
                    <a:lnTo>
                      <a:pt x="168" y="249"/>
                    </a:lnTo>
                    <a:lnTo>
                      <a:pt x="173" y="244"/>
                    </a:lnTo>
                    <a:lnTo>
                      <a:pt x="173" y="244"/>
                    </a:lnTo>
                    <a:lnTo>
                      <a:pt x="178" y="244"/>
                    </a:lnTo>
                    <a:lnTo>
                      <a:pt x="178" y="239"/>
                    </a:lnTo>
                    <a:lnTo>
                      <a:pt x="178" y="239"/>
                    </a:lnTo>
                    <a:lnTo>
                      <a:pt x="183" y="234"/>
                    </a:lnTo>
                    <a:lnTo>
                      <a:pt x="183" y="234"/>
                    </a:lnTo>
                    <a:lnTo>
                      <a:pt x="183" y="234"/>
                    </a:lnTo>
                    <a:lnTo>
                      <a:pt x="188" y="229"/>
                    </a:lnTo>
                    <a:lnTo>
                      <a:pt x="188" y="229"/>
                    </a:lnTo>
                    <a:lnTo>
                      <a:pt x="188" y="224"/>
                    </a:lnTo>
                    <a:lnTo>
                      <a:pt x="188" y="224"/>
                    </a:lnTo>
                    <a:lnTo>
                      <a:pt x="188" y="218"/>
                    </a:lnTo>
                    <a:lnTo>
                      <a:pt x="188" y="218"/>
                    </a:lnTo>
                    <a:lnTo>
                      <a:pt x="193" y="213"/>
                    </a:lnTo>
                    <a:lnTo>
                      <a:pt x="193" y="213"/>
                    </a:lnTo>
                    <a:lnTo>
                      <a:pt x="193" y="213"/>
                    </a:lnTo>
                    <a:lnTo>
                      <a:pt x="193" y="208"/>
                    </a:lnTo>
                    <a:lnTo>
                      <a:pt x="188" y="208"/>
                    </a:lnTo>
                    <a:lnTo>
                      <a:pt x="188" y="203"/>
                    </a:lnTo>
                    <a:lnTo>
                      <a:pt x="188" y="203"/>
                    </a:lnTo>
                    <a:lnTo>
                      <a:pt x="188" y="198"/>
                    </a:lnTo>
                    <a:lnTo>
                      <a:pt x="188" y="198"/>
                    </a:lnTo>
                    <a:lnTo>
                      <a:pt x="76" y="0"/>
                    </a:lnTo>
                    <a:lnTo>
                      <a:pt x="76" y="5"/>
                    </a:lnTo>
                    <a:lnTo>
                      <a:pt x="81" y="5"/>
                    </a:lnTo>
                    <a:lnTo>
                      <a:pt x="81" y="10"/>
                    </a:lnTo>
                    <a:lnTo>
                      <a:pt x="81" y="10"/>
                    </a:lnTo>
                    <a:lnTo>
                      <a:pt x="81" y="10"/>
                    </a:lnTo>
                    <a:lnTo>
                      <a:pt x="81" y="16"/>
                    </a:lnTo>
                    <a:lnTo>
                      <a:pt x="81" y="16"/>
                    </a:lnTo>
                    <a:lnTo>
                      <a:pt x="81" y="21"/>
                    </a:lnTo>
                    <a:lnTo>
                      <a:pt x="81" y="21"/>
                    </a:lnTo>
                    <a:lnTo>
                      <a:pt x="81" y="26"/>
                    </a:lnTo>
                    <a:lnTo>
                      <a:pt x="81" y="26"/>
                    </a:lnTo>
                    <a:lnTo>
                      <a:pt x="76" y="31"/>
                    </a:lnTo>
                    <a:lnTo>
                      <a:pt x="76" y="31"/>
                    </a:lnTo>
                    <a:lnTo>
                      <a:pt x="76" y="31"/>
                    </a:lnTo>
                    <a:lnTo>
                      <a:pt x="76" y="36"/>
                    </a:lnTo>
                    <a:lnTo>
                      <a:pt x="71" y="36"/>
                    </a:lnTo>
                    <a:lnTo>
                      <a:pt x="71" y="41"/>
                    </a:lnTo>
                    <a:lnTo>
                      <a:pt x="71" y="41"/>
                    </a:lnTo>
                    <a:lnTo>
                      <a:pt x="66" y="46"/>
                    </a:lnTo>
                    <a:lnTo>
                      <a:pt x="66" y="46"/>
                    </a:lnTo>
                    <a:lnTo>
                      <a:pt x="66" y="46"/>
                    </a:lnTo>
                    <a:lnTo>
                      <a:pt x="61" y="51"/>
                    </a:lnTo>
                    <a:lnTo>
                      <a:pt x="61" y="51"/>
                    </a:lnTo>
                    <a:lnTo>
                      <a:pt x="56" y="51"/>
                    </a:lnTo>
                    <a:lnTo>
                      <a:pt x="56" y="51"/>
                    </a:lnTo>
                    <a:lnTo>
                      <a:pt x="51" y="56"/>
                    </a:lnTo>
                    <a:lnTo>
                      <a:pt x="51" y="56"/>
                    </a:lnTo>
                    <a:lnTo>
                      <a:pt x="46" y="56"/>
                    </a:lnTo>
                    <a:lnTo>
                      <a:pt x="46" y="56"/>
                    </a:lnTo>
                    <a:lnTo>
                      <a:pt x="41" y="56"/>
                    </a:lnTo>
                    <a:lnTo>
                      <a:pt x="41" y="61"/>
                    </a:lnTo>
                    <a:lnTo>
                      <a:pt x="36" y="61"/>
                    </a:lnTo>
                    <a:lnTo>
                      <a:pt x="36" y="61"/>
                    </a:lnTo>
                    <a:lnTo>
                      <a:pt x="31" y="61"/>
                    </a:lnTo>
                    <a:lnTo>
                      <a:pt x="31" y="61"/>
                    </a:lnTo>
                    <a:lnTo>
                      <a:pt x="26" y="61"/>
                    </a:lnTo>
                    <a:lnTo>
                      <a:pt x="26" y="61"/>
                    </a:lnTo>
                    <a:lnTo>
                      <a:pt x="21" y="61"/>
                    </a:lnTo>
                    <a:lnTo>
                      <a:pt x="21" y="56"/>
                    </a:lnTo>
                    <a:lnTo>
                      <a:pt x="15" y="56"/>
                    </a:lnTo>
                    <a:lnTo>
                      <a:pt x="15" y="56"/>
                    </a:lnTo>
                    <a:lnTo>
                      <a:pt x="10" y="56"/>
                    </a:lnTo>
                    <a:lnTo>
                      <a:pt x="10" y="56"/>
                    </a:lnTo>
                    <a:lnTo>
                      <a:pt x="10" y="51"/>
                    </a:lnTo>
                    <a:lnTo>
                      <a:pt x="5" y="51"/>
                    </a:lnTo>
                    <a:lnTo>
                      <a:pt x="5" y="51"/>
                    </a:lnTo>
                    <a:lnTo>
                      <a:pt x="5" y="46"/>
                    </a:lnTo>
                    <a:lnTo>
                      <a:pt x="5" y="46"/>
                    </a:lnTo>
                    <a:lnTo>
                      <a:pt x="0" y="46"/>
                    </a:lnTo>
                    <a:lnTo>
                      <a:pt x="112" y="23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32" name="Oval 231">
                <a:extLst>
                  <a:ext uri="{FF2B5EF4-FFF2-40B4-BE49-F238E27FC236}">
                    <a16:creationId xmlns:a16="http://schemas.microsoft.com/office/drawing/2014/main" id="{3C13A2BB-F84D-8040-B8AD-F3D9A75D56E1}"/>
                  </a:ext>
                </a:extLst>
              </p:cNvPr>
              <p:cNvSpPr>
                <a:spLocks noChangeArrowheads="1"/>
              </p:cNvSpPr>
              <p:nvPr/>
            </p:nvSpPr>
            <p:spPr bwMode="auto">
              <a:xfrm>
                <a:off x="4500" y="3532"/>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33" name="Freeform 867">
                <a:extLst>
                  <a:ext uri="{FF2B5EF4-FFF2-40B4-BE49-F238E27FC236}">
                    <a16:creationId xmlns:a16="http://schemas.microsoft.com/office/drawing/2014/main" id="{1DE6004D-39EB-7D2C-AD32-1BE492D9998E}"/>
                  </a:ext>
                </a:extLst>
              </p:cNvPr>
              <p:cNvSpPr>
                <a:spLocks/>
              </p:cNvSpPr>
              <p:nvPr/>
            </p:nvSpPr>
            <p:spPr bwMode="auto">
              <a:xfrm>
                <a:off x="4632" y="3288"/>
                <a:ext cx="153" cy="315"/>
              </a:xfrm>
              <a:custGeom>
                <a:avLst/>
                <a:gdLst>
                  <a:gd name="T0" fmla="*/ 0 w 153"/>
                  <a:gd name="T1" fmla="*/ 279 h 315"/>
                  <a:gd name="T2" fmla="*/ 0 w 153"/>
                  <a:gd name="T3" fmla="*/ 285 h 315"/>
                  <a:gd name="T4" fmla="*/ 0 w 153"/>
                  <a:gd name="T5" fmla="*/ 285 h 315"/>
                  <a:gd name="T6" fmla="*/ 0 w 153"/>
                  <a:gd name="T7" fmla="*/ 290 h 315"/>
                  <a:gd name="T8" fmla="*/ 5 w 153"/>
                  <a:gd name="T9" fmla="*/ 295 h 315"/>
                  <a:gd name="T10" fmla="*/ 5 w 153"/>
                  <a:gd name="T11" fmla="*/ 295 h 315"/>
                  <a:gd name="T12" fmla="*/ 11 w 153"/>
                  <a:gd name="T13" fmla="*/ 300 h 315"/>
                  <a:gd name="T14" fmla="*/ 11 w 153"/>
                  <a:gd name="T15" fmla="*/ 305 h 315"/>
                  <a:gd name="T16" fmla="*/ 16 w 153"/>
                  <a:gd name="T17" fmla="*/ 305 h 315"/>
                  <a:gd name="T18" fmla="*/ 21 w 153"/>
                  <a:gd name="T19" fmla="*/ 310 h 315"/>
                  <a:gd name="T20" fmla="*/ 26 w 153"/>
                  <a:gd name="T21" fmla="*/ 310 h 315"/>
                  <a:gd name="T22" fmla="*/ 31 w 153"/>
                  <a:gd name="T23" fmla="*/ 310 h 315"/>
                  <a:gd name="T24" fmla="*/ 36 w 153"/>
                  <a:gd name="T25" fmla="*/ 315 h 315"/>
                  <a:gd name="T26" fmla="*/ 41 w 153"/>
                  <a:gd name="T27" fmla="*/ 315 h 315"/>
                  <a:gd name="T28" fmla="*/ 46 w 153"/>
                  <a:gd name="T29" fmla="*/ 315 h 315"/>
                  <a:gd name="T30" fmla="*/ 51 w 153"/>
                  <a:gd name="T31" fmla="*/ 315 h 315"/>
                  <a:gd name="T32" fmla="*/ 56 w 153"/>
                  <a:gd name="T33" fmla="*/ 315 h 315"/>
                  <a:gd name="T34" fmla="*/ 61 w 153"/>
                  <a:gd name="T35" fmla="*/ 315 h 315"/>
                  <a:gd name="T36" fmla="*/ 66 w 153"/>
                  <a:gd name="T37" fmla="*/ 315 h 315"/>
                  <a:gd name="T38" fmla="*/ 71 w 153"/>
                  <a:gd name="T39" fmla="*/ 310 h 315"/>
                  <a:gd name="T40" fmla="*/ 71 w 153"/>
                  <a:gd name="T41" fmla="*/ 310 h 315"/>
                  <a:gd name="T42" fmla="*/ 76 w 153"/>
                  <a:gd name="T43" fmla="*/ 310 h 315"/>
                  <a:gd name="T44" fmla="*/ 76 w 153"/>
                  <a:gd name="T45" fmla="*/ 305 h 315"/>
                  <a:gd name="T46" fmla="*/ 82 w 153"/>
                  <a:gd name="T47" fmla="*/ 300 h 315"/>
                  <a:gd name="T48" fmla="*/ 82 w 153"/>
                  <a:gd name="T49" fmla="*/ 300 h 315"/>
                  <a:gd name="T50" fmla="*/ 153 w 153"/>
                  <a:gd name="T51" fmla="*/ 26 h 315"/>
                  <a:gd name="T52" fmla="*/ 153 w 153"/>
                  <a:gd name="T53" fmla="*/ 31 h 315"/>
                  <a:gd name="T54" fmla="*/ 153 w 153"/>
                  <a:gd name="T55" fmla="*/ 31 h 315"/>
                  <a:gd name="T56" fmla="*/ 148 w 153"/>
                  <a:gd name="T57" fmla="*/ 36 h 315"/>
                  <a:gd name="T58" fmla="*/ 142 w 153"/>
                  <a:gd name="T59" fmla="*/ 36 h 315"/>
                  <a:gd name="T60" fmla="*/ 142 w 153"/>
                  <a:gd name="T61" fmla="*/ 36 h 315"/>
                  <a:gd name="T62" fmla="*/ 137 w 153"/>
                  <a:gd name="T63" fmla="*/ 41 h 315"/>
                  <a:gd name="T64" fmla="*/ 132 w 153"/>
                  <a:gd name="T65" fmla="*/ 41 h 315"/>
                  <a:gd name="T66" fmla="*/ 127 w 153"/>
                  <a:gd name="T67" fmla="*/ 41 h 315"/>
                  <a:gd name="T68" fmla="*/ 122 w 153"/>
                  <a:gd name="T69" fmla="*/ 41 h 315"/>
                  <a:gd name="T70" fmla="*/ 117 w 153"/>
                  <a:gd name="T71" fmla="*/ 41 h 315"/>
                  <a:gd name="T72" fmla="*/ 112 w 153"/>
                  <a:gd name="T73" fmla="*/ 41 h 315"/>
                  <a:gd name="T74" fmla="*/ 107 w 153"/>
                  <a:gd name="T75" fmla="*/ 36 h 315"/>
                  <a:gd name="T76" fmla="*/ 102 w 153"/>
                  <a:gd name="T77" fmla="*/ 36 h 315"/>
                  <a:gd name="T78" fmla="*/ 97 w 153"/>
                  <a:gd name="T79" fmla="*/ 36 h 315"/>
                  <a:gd name="T80" fmla="*/ 92 w 153"/>
                  <a:gd name="T81" fmla="*/ 31 h 315"/>
                  <a:gd name="T82" fmla="*/ 87 w 153"/>
                  <a:gd name="T83" fmla="*/ 31 h 315"/>
                  <a:gd name="T84" fmla="*/ 82 w 153"/>
                  <a:gd name="T85" fmla="*/ 26 h 315"/>
                  <a:gd name="T86" fmla="*/ 82 w 153"/>
                  <a:gd name="T87" fmla="*/ 21 h 315"/>
                  <a:gd name="T88" fmla="*/ 76 w 153"/>
                  <a:gd name="T89" fmla="*/ 21 h 315"/>
                  <a:gd name="T90" fmla="*/ 76 w 153"/>
                  <a:gd name="T91" fmla="*/ 16 h 315"/>
                  <a:gd name="T92" fmla="*/ 71 w 153"/>
                  <a:gd name="T93" fmla="*/ 11 h 315"/>
                  <a:gd name="T94" fmla="*/ 71 w 153"/>
                  <a:gd name="T95" fmla="*/ 11 h 315"/>
                  <a:gd name="T96" fmla="*/ 71 w 153"/>
                  <a:gd name="T97" fmla="*/ 5 h 315"/>
                  <a:gd name="T98" fmla="*/ 71 w 153"/>
                  <a:gd name="T9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315">
                    <a:moveTo>
                      <a:pt x="0" y="279"/>
                    </a:moveTo>
                    <a:lnTo>
                      <a:pt x="0" y="279"/>
                    </a:lnTo>
                    <a:lnTo>
                      <a:pt x="0" y="279"/>
                    </a:lnTo>
                    <a:lnTo>
                      <a:pt x="0" y="285"/>
                    </a:lnTo>
                    <a:lnTo>
                      <a:pt x="0" y="285"/>
                    </a:lnTo>
                    <a:lnTo>
                      <a:pt x="0" y="285"/>
                    </a:lnTo>
                    <a:lnTo>
                      <a:pt x="0" y="290"/>
                    </a:lnTo>
                    <a:lnTo>
                      <a:pt x="0" y="290"/>
                    </a:lnTo>
                    <a:lnTo>
                      <a:pt x="0" y="290"/>
                    </a:lnTo>
                    <a:lnTo>
                      <a:pt x="5" y="295"/>
                    </a:lnTo>
                    <a:lnTo>
                      <a:pt x="5" y="295"/>
                    </a:lnTo>
                    <a:lnTo>
                      <a:pt x="5" y="295"/>
                    </a:lnTo>
                    <a:lnTo>
                      <a:pt x="5" y="300"/>
                    </a:lnTo>
                    <a:lnTo>
                      <a:pt x="11" y="300"/>
                    </a:lnTo>
                    <a:lnTo>
                      <a:pt x="11" y="300"/>
                    </a:lnTo>
                    <a:lnTo>
                      <a:pt x="11" y="305"/>
                    </a:lnTo>
                    <a:lnTo>
                      <a:pt x="16" y="305"/>
                    </a:lnTo>
                    <a:lnTo>
                      <a:pt x="16" y="305"/>
                    </a:lnTo>
                    <a:lnTo>
                      <a:pt x="21" y="305"/>
                    </a:lnTo>
                    <a:lnTo>
                      <a:pt x="21" y="310"/>
                    </a:lnTo>
                    <a:lnTo>
                      <a:pt x="21" y="310"/>
                    </a:lnTo>
                    <a:lnTo>
                      <a:pt x="26" y="310"/>
                    </a:lnTo>
                    <a:lnTo>
                      <a:pt x="26" y="310"/>
                    </a:lnTo>
                    <a:lnTo>
                      <a:pt x="31" y="310"/>
                    </a:lnTo>
                    <a:lnTo>
                      <a:pt x="31" y="315"/>
                    </a:lnTo>
                    <a:lnTo>
                      <a:pt x="36" y="315"/>
                    </a:lnTo>
                    <a:lnTo>
                      <a:pt x="36" y="315"/>
                    </a:lnTo>
                    <a:lnTo>
                      <a:pt x="41" y="315"/>
                    </a:lnTo>
                    <a:lnTo>
                      <a:pt x="41" y="315"/>
                    </a:lnTo>
                    <a:lnTo>
                      <a:pt x="46" y="315"/>
                    </a:lnTo>
                    <a:lnTo>
                      <a:pt x="51" y="315"/>
                    </a:lnTo>
                    <a:lnTo>
                      <a:pt x="51" y="315"/>
                    </a:lnTo>
                    <a:lnTo>
                      <a:pt x="56" y="315"/>
                    </a:lnTo>
                    <a:lnTo>
                      <a:pt x="56" y="315"/>
                    </a:lnTo>
                    <a:lnTo>
                      <a:pt x="56" y="315"/>
                    </a:lnTo>
                    <a:lnTo>
                      <a:pt x="61" y="315"/>
                    </a:lnTo>
                    <a:lnTo>
                      <a:pt x="61" y="315"/>
                    </a:lnTo>
                    <a:lnTo>
                      <a:pt x="66" y="315"/>
                    </a:lnTo>
                    <a:lnTo>
                      <a:pt x="66" y="315"/>
                    </a:lnTo>
                    <a:lnTo>
                      <a:pt x="71" y="310"/>
                    </a:lnTo>
                    <a:lnTo>
                      <a:pt x="71" y="310"/>
                    </a:lnTo>
                    <a:lnTo>
                      <a:pt x="71" y="310"/>
                    </a:lnTo>
                    <a:lnTo>
                      <a:pt x="76" y="310"/>
                    </a:lnTo>
                    <a:lnTo>
                      <a:pt x="76" y="310"/>
                    </a:lnTo>
                    <a:lnTo>
                      <a:pt x="76" y="305"/>
                    </a:lnTo>
                    <a:lnTo>
                      <a:pt x="76" y="305"/>
                    </a:lnTo>
                    <a:lnTo>
                      <a:pt x="82" y="305"/>
                    </a:lnTo>
                    <a:lnTo>
                      <a:pt x="82" y="300"/>
                    </a:lnTo>
                    <a:lnTo>
                      <a:pt x="82" y="300"/>
                    </a:lnTo>
                    <a:lnTo>
                      <a:pt x="82" y="300"/>
                    </a:lnTo>
                    <a:lnTo>
                      <a:pt x="153" y="26"/>
                    </a:lnTo>
                    <a:lnTo>
                      <a:pt x="153" y="26"/>
                    </a:lnTo>
                    <a:lnTo>
                      <a:pt x="153" y="26"/>
                    </a:lnTo>
                    <a:lnTo>
                      <a:pt x="153" y="31"/>
                    </a:lnTo>
                    <a:lnTo>
                      <a:pt x="153" y="31"/>
                    </a:lnTo>
                    <a:lnTo>
                      <a:pt x="153" y="31"/>
                    </a:lnTo>
                    <a:lnTo>
                      <a:pt x="148" y="31"/>
                    </a:lnTo>
                    <a:lnTo>
                      <a:pt x="148" y="36"/>
                    </a:lnTo>
                    <a:lnTo>
                      <a:pt x="148" y="36"/>
                    </a:lnTo>
                    <a:lnTo>
                      <a:pt x="142" y="36"/>
                    </a:lnTo>
                    <a:lnTo>
                      <a:pt x="142" y="36"/>
                    </a:lnTo>
                    <a:lnTo>
                      <a:pt x="142" y="36"/>
                    </a:lnTo>
                    <a:lnTo>
                      <a:pt x="137" y="41"/>
                    </a:lnTo>
                    <a:lnTo>
                      <a:pt x="137" y="41"/>
                    </a:lnTo>
                    <a:lnTo>
                      <a:pt x="132" y="41"/>
                    </a:lnTo>
                    <a:lnTo>
                      <a:pt x="132" y="41"/>
                    </a:lnTo>
                    <a:lnTo>
                      <a:pt x="127" y="41"/>
                    </a:lnTo>
                    <a:lnTo>
                      <a:pt x="127" y="41"/>
                    </a:lnTo>
                    <a:lnTo>
                      <a:pt x="122" y="41"/>
                    </a:lnTo>
                    <a:lnTo>
                      <a:pt x="122" y="41"/>
                    </a:lnTo>
                    <a:lnTo>
                      <a:pt x="117" y="41"/>
                    </a:lnTo>
                    <a:lnTo>
                      <a:pt x="117" y="41"/>
                    </a:lnTo>
                    <a:lnTo>
                      <a:pt x="112" y="41"/>
                    </a:lnTo>
                    <a:lnTo>
                      <a:pt x="112" y="41"/>
                    </a:lnTo>
                    <a:lnTo>
                      <a:pt x="107" y="41"/>
                    </a:lnTo>
                    <a:lnTo>
                      <a:pt x="107" y="36"/>
                    </a:lnTo>
                    <a:lnTo>
                      <a:pt x="102" y="36"/>
                    </a:lnTo>
                    <a:lnTo>
                      <a:pt x="102" y="36"/>
                    </a:lnTo>
                    <a:lnTo>
                      <a:pt x="97" y="36"/>
                    </a:lnTo>
                    <a:lnTo>
                      <a:pt x="97" y="36"/>
                    </a:lnTo>
                    <a:lnTo>
                      <a:pt x="92" y="31"/>
                    </a:lnTo>
                    <a:lnTo>
                      <a:pt x="92" y="31"/>
                    </a:lnTo>
                    <a:lnTo>
                      <a:pt x="87" y="31"/>
                    </a:lnTo>
                    <a:lnTo>
                      <a:pt x="87" y="31"/>
                    </a:lnTo>
                    <a:lnTo>
                      <a:pt x="87" y="26"/>
                    </a:lnTo>
                    <a:lnTo>
                      <a:pt x="82" y="26"/>
                    </a:lnTo>
                    <a:lnTo>
                      <a:pt x="82" y="26"/>
                    </a:lnTo>
                    <a:lnTo>
                      <a:pt x="82" y="21"/>
                    </a:lnTo>
                    <a:lnTo>
                      <a:pt x="76" y="21"/>
                    </a:lnTo>
                    <a:lnTo>
                      <a:pt x="76" y="21"/>
                    </a:lnTo>
                    <a:lnTo>
                      <a:pt x="76" y="16"/>
                    </a:lnTo>
                    <a:lnTo>
                      <a:pt x="76" y="16"/>
                    </a:lnTo>
                    <a:lnTo>
                      <a:pt x="71" y="16"/>
                    </a:lnTo>
                    <a:lnTo>
                      <a:pt x="71" y="11"/>
                    </a:lnTo>
                    <a:lnTo>
                      <a:pt x="71" y="11"/>
                    </a:lnTo>
                    <a:lnTo>
                      <a:pt x="71" y="11"/>
                    </a:lnTo>
                    <a:lnTo>
                      <a:pt x="71" y="5"/>
                    </a:lnTo>
                    <a:lnTo>
                      <a:pt x="71" y="5"/>
                    </a:lnTo>
                    <a:lnTo>
                      <a:pt x="71" y="5"/>
                    </a:lnTo>
                    <a:lnTo>
                      <a:pt x="71" y="0"/>
                    </a:lnTo>
                    <a:lnTo>
                      <a:pt x="0" y="27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34" name="Freeform 868">
                <a:extLst>
                  <a:ext uri="{FF2B5EF4-FFF2-40B4-BE49-F238E27FC236}">
                    <a16:creationId xmlns:a16="http://schemas.microsoft.com/office/drawing/2014/main" id="{3E88E54F-5C82-FD5F-39E8-6E1191FF147F}"/>
                  </a:ext>
                </a:extLst>
              </p:cNvPr>
              <p:cNvSpPr>
                <a:spLocks/>
              </p:cNvSpPr>
              <p:nvPr/>
            </p:nvSpPr>
            <p:spPr bwMode="auto">
              <a:xfrm>
                <a:off x="4612" y="3796"/>
                <a:ext cx="107" cy="274"/>
              </a:xfrm>
              <a:custGeom>
                <a:avLst/>
                <a:gdLst>
                  <a:gd name="T0" fmla="*/ 86 w 107"/>
                  <a:gd name="T1" fmla="*/ 10 h 274"/>
                  <a:gd name="T2" fmla="*/ 86 w 107"/>
                  <a:gd name="T3" fmla="*/ 10 h 274"/>
                  <a:gd name="T4" fmla="*/ 81 w 107"/>
                  <a:gd name="T5" fmla="*/ 5 h 274"/>
                  <a:gd name="T6" fmla="*/ 81 w 107"/>
                  <a:gd name="T7" fmla="*/ 5 h 274"/>
                  <a:gd name="T8" fmla="*/ 76 w 107"/>
                  <a:gd name="T9" fmla="*/ 5 h 274"/>
                  <a:gd name="T10" fmla="*/ 76 w 107"/>
                  <a:gd name="T11" fmla="*/ 5 h 274"/>
                  <a:gd name="T12" fmla="*/ 71 w 107"/>
                  <a:gd name="T13" fmla="*/ 5 h 274"/>
                  <a:gd name="T14" fmla="*/ 66 w 107"/>
                  <a:gd name="T15" fmla="*/ 0 h 274"/>
                  <a:gd name="T16" fmla="*/ 61 w 107"/>
                  <a:gd name="T17" fmla="*/ 0 h 274"/>
                  <a:gd name="T18" fmla="*/ 56 w 107"/>
                  <a:gd name="T19" fmla="*/ 0 h 274"/>
                  <a:gd name="T20" fmla="*/ 51 w 107"/>
                  <a:gd name="T21" fmla="*/ 0 h 274"/>
                  <a:gd name="T22" fmla="*/ 46 w 107"/>
                  <a:gd name="T23" fmla="*/ 0 h 274"/>
                  <a:gd name="T24" fmla="*/ 41 w 107"/>
                  <a:gd name="T25" fmla="*/ 0 h 274"/>
                  <a:gd name="T26" fmla="*/ 36 w 107"/>
                  <a:gd name="T27" fmla="*/ 0 h 274"/>
                  <a:gd name="T28" fmla="*/ 31 w 107"/>
                  <a:gd name="T29" fmla="*/ 5 h 274"/>
                  <a:gd name="T30" fmla="*/ 25 w 107"/>
                  <a:gd name="T31" fmla="*/ 5 h 274"/>
                  <a:gd name="T32" fmla="*/ 20 w 107"/>
                  <a:gd name="T33" fmla="*/ 5 h 274"/>
                  <a:gd name="T34" fmla="*/ 15 w 107"/>
                  <a:gd name="T35" fmla="*/ 5 h 274"/>
                  <a:gd name="T36" fmla="*/ 10 w 107"/>
                  <a:gd name="T37" fmla="*/ 5 h 274"/>
                  <a:gd name="T38" fmla="*/ 10 w 107"/>
                  <a:gd name="T39" fmla="*/ 10 h 274"/>
                  <a:gd name="T40" fmla="*/ 5 w 107"/>
                  <a:gd name="T41" fmla="*/ 10 h 274"/>
                  <a:gd name="T42" fmla="*/ 5 w 107"/>
                  <a:gd name="T43" fmla="*/ 10 h 274"/>
                  <a:gd name="T44" fmla="*/ 5 w 107"/>
                  <a:gd name="T45" fmla="*/ 15 h 274"/>
                  <a:gd name="T46" fmla="*/ 0 w 107"/>
                  <a:gd name="T47" fmla="*/ 15 h 274"/>
                  <a:gd name="T48" fmla="*/ 0 w 107"/>
                  <a:gd name="T49" fmla="*/ 15 h 274"/>
                  <a:gd name="T50" fmla="*/ 20 w 107"/>
                  <a:gd name="T51" fmla="*/ 274 h 274"/>
                  <a:gd name="T52" fmla="*/ 20 w 107"/>
                  <a:gd name="T53" fmla="*/ 274 h 274"/>
                  <a:gd name="T54" fmla="*/ 20 w 107"/>
                  <a:gd name="T55" fmla="*/ 269 h 274"/>
                  <a:gd name="T56" fmla="*/ 25 w 107"/>
                  <a:gd name="T57" fmla="*/ 269 h 274"/>
                  <a:gd name="T58" fmla="*/ 25 w 107"/>
                  <a:gd name="T59" fmla="*/ 269 h 274"/>
                  <a:gd name="T60" fmla="*/ 31 w 107"/>
                  <a:gd name="T61" fmla="*/ 264 h 274"/>
                  <a:gd name="T62" fmla="*/ 36 w 107"/>
                  <a:gd name="T63" fmla="*/ 264 h 274"/>
                  <a:gd name="T64" fmla="*/ 41 w 107"/>
                  <a:gd name="T65" fmla="*/ 264 h 274"/>
                  <a:gd name="T66" fmla="*/ 41 w 107"/>
                  <a:gd name="T67" fmla="*/ 264 h 274"/>
                  <a:gd name="T68" fmla="*/ 46 w 107"/>
                  <a:gd name="T69" fmla="*/ 259 h 274"/>
                  <a:gd name="T70" fmla="*/ 51 w 107"/>
                  <a:gd name="T71" fmla="*/ 259 h 274"/>
                  <a:gd name="T72" fmla="*/ 56 w 107"/>
                  <a:gd name="T73" fmla="*/ 259 h 274"/>
                  <a:gd name="T74" fmla="*/ 61 w 107"/>
                  <a:gd name="T75" fmla="*/ 259 h 274"/>
                  <a:gd name="T76" fmla="*/ 71 w 107"/>
                  <a:gd name="T77" fmla="*/ 259 h 274"/>
                  <a:gd name="T78" fmla="*/ 76 w 107"/>
                  <a:gd name="T79" fmla="*/ 259 h 274"/>
                  <a:gd name="T80" fmla="*/ 81 w 107"/>
                  <a:gd name="T81" fmla="*/ 259 h 274"/>
                  <a:gd name="T82" fmla="*/ 86 w 107"/>
                  <a:gd name="T83" fmla="*/ 259 h 274"/>
                  <a:gd name="T84" fmla="*/ 86 w 107"/>
                  <a:gd name="T85" fmla="*/ 259 h 274"/>
                  <a:gd name="T86" fmla="*/ 91 w 107"/>
                  <a:gd name="T87" fmla="*/ 259 h 274"/>
                  <a:gd name="T88" fmla="*/ 96 w 107"/>
                  <a:gd name="T89" fmla="*/ 259 h 274"/>
                  <a:gd name="T90" fmla="*/ 102 w 107"/>
                  <a:gd name="T91" fmla="*/ 264 h 274"/>
                  <a:gd name="T92" fmla="*/ 102 w 107"/>
                  <a:gd name="T93" fmla="*/ 264 h 274"/>
                  <a:gd name="T94" fmla="*/ 102 w 107"/>
                  <a:gd name="T95" fmla="*/ 264 h 274"/>
                  <a:gd name="T96" fmla="*/ 107 w 107"/>
                  <a:gd name="T97" fmla="*/ 269 h 274"/>
                  <a:gd name="T98" fmla="*/ 107 w 107"/>
                  <a:gd name="T99" fmla="*/ 269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274">
                    <a:moveTo>
                      <a:pt x="86" y="10"/>
                    </a:moveTo>
                    <a:lnTo>
                      <a:pt x="86" y="10"/>
                    </a:lnTo>
                    <a:lnTo>
                      <a:pt x="86" y="10"/>
                    </a:lnTo>
                    <a:lnTo>
                      <a:pt x="86" y="10"/>
                    </a:lnTo>
                    <a:lnTo>
                      <a:pt x="86" y="10"/>
                    </a:lnTo>
                    <a:lnTo>
                      <a:pt x="81" y="5"/>
                    </a:lnTo>
                    <a:lnTo>
                      <a:pt x="81" y="5"/>
                    </a:lnTo>
                    <a:lnTo>
                      <a:pt x="81" y="5"/>
                    </a:lnTo>
                    <a:lnTo>
                      <a:pt x="81" y="5"/>
                    </a:lnTo>
                    <a:lnTo>
                      <a:pt x="76" y="5"/>
                    </a:lnTo>
                    <a:lnTo>
                      <a:pt x="76" y="5"/>
                    </a:lnTo>
                    <a:lnTo>
                      <a:pt x="76" y="5"/>
                    </a:lnTo>
                    <a:lnTo>
                      <a:pt x="71" y="5"/>
                    </a:lnTo>
                    <a:lnTo>
                      <a:pt x="71" y="5"/>
                    </a:lnTo>
                    <a:lnTo>
                      <a:pt x="71" y="0"/>
                    </a:lnTo>
                    <a:lnTo>
                      <a:pt x="66" y="0"/>
                    </a:lnTo>
                    <a:lnTo>
                      <a:pt x="66" y="0"/>
                    </a:lnTo>
                    <a:lnTo>
                      <a:pt x="61" y="0"/>
                    </a:lnTo>
                    <a:lnTo>
                      <a:pt x="61" y="0"/>
                    </a:lnTo>
                    <a:lnTo>
                      <a:pt x="56" y="0"/>
                    </a:lnTo>
                    <a:lnTo>
                      <a:pt x="56" y="0"/>
                    </a:lnTo>
                    <a:lnTo>
                      <a:pt x="51" y="0"/>
                    </a:lnTo>
                    <a:lnTo>
                      <a:pt x="51" y="0"/>
                    </a:lnTo>
                    <a:lnTo>
                      <a:pt x="46" y="0"/>
                    </a:lnTo>
                    <a:lnTo>
                      <a:pt x="46" y="0"/>
                    </a:lnTo>
                    <a:lnTo>
                      <a:pt x="41" y="0"/>
                    </a:lnTo>
                    <a:lnTo>
                      <a:pt x="41" y="0"/>
                    </a:lnTo>
                    <a:lnTo>
                      <a:pt x="36" y="0"/>
                    </a:lnTo>
                    <a:lnTo>
                      <a:pt x="36" y="0"/>
                    </a:lnTo>
                    <a:lnTo>
                      <a:pt x="31" y="5"/>
                    </a:lnTo>
                    <a:lnTo>
                      <a:pt x="31" y="5"/>
                    </a:lnTo>
                    <a:lnTo>
                      <a:pt x="25" y="5"/>
                    </a:lnTo>
                    <a:lnTo>
                      <a:pt x="25" y="5"/>
                    </a:lnTo>
                    <a:lnTo>
                      <a:pt x="20" y="5"/>
                    </a:lnTo>
                    <a:lnTo>
                      <a:pt x="20" y="5"/>
                    </a:lnTo>
                    <a:lnTo>
                      <a:pt x="15" y="5"/>
                    </a:lnTo>
                    <a:lnTo>
                      <a:pt x="15" y="5"/>
                    </a:lnTo>
                    <a:lnTo>
                      <a:pt x="10" y="5"/>
                    </a:lnTo>
                    <a:lnTo>
                      <a:pt x="10" y="10"/>
                    </a:lnTo>
                    <a:lnTo>
                      <a:pt x="10" y="10"/>
                    </a:lnTo>
                    <a:lnTo>
                      <a:pt x="10" y="10"/>
                    </a:lnTo>
                    <a:lnTo>
                      <a:pt x="5" y="10"/>
                    </a:lnTo>
                    <a:lnTo>
                      <a:pt x="5" y="10"/>
                    </a:lnTo>
                    <a:lnTo>
                      <a:pt x="5" y="10"/>
                    </a:lnTo>
                    <a:lnTo>
                      <a:pt x="5" y="15"/>
                    </a:lnTo>
                    <a:lnTo>
                      <a:pt x="5" y="15"/>
                    </a:lnTo>
                    <a:lnTo>
                      <a:pt x="0" y="15"/>
                    </a:lnTo>
                    <a:lnTo>
                      <a:pt x="0" y="15"/>
                    </a:lnTo>
                    <a:lnTo>
                      <a:pt x="0" y="15"/>
                    </a:lnTo>
                    <a:lnTo>
                      <a:pt x="0" y="15"/>
                    </a:lnTo>
                    <a:lnTo>
                      <a:pt x="20" y="274"/>
                    </a:lnTo>
                    <a:lnTo>
                      <a:pt x="20" y="274"/>
                    </a:lnTo>
                    <a:lnTo>
                      <a:pt x="20" y="274"/>
                    </a:lnTo>
                    <a:lnTo>
                      <a:pt x="20" y="274"/>
                    </a:lnTo>
                    <a:lnTo>
                      <a:pt x="20" y="269"/>
                    </a:lnTo>
                    <a:lnTo>
                      <a:pt x="20" y="269"/>
                    </a:lnTo>
                    <a:lnTo>
                      <a:pt x="25" y="269"/>
                    </a:lnTo>
                    <a:lnTo>
                      <a:pt x="25" y="269"/>
                    </a:lnTo>
                    <a:lnTo>
                      <a:pt x="25" y="269"/>
                    </a:lnTo>
                    <a:lnTo>
                      <a:pt x="25" y="269"/>
                    </a:lnTo>
                    <a:lnTo>
                      <a:pt x="31" y="264"/>
                    </a:lnTo>
                    <a:lnTo>
                      <a:pt x="31" y="264"/>
                    </a:lnTo>
                    <a:lnTo>
                      <a:pt x="31" y="264"/>
                    </a:lnTo>
                    <a:lnTo>
                      <a:pt x="36" y="264"/>
                    </a:lnTo>
                    <a:lnTo>
                      <a:pt x="36" y="264"/>
                    </a:lnTo>
                    <a:lnTo>
                      <a:pt x="41" y="264"/>
                    </a:lnTo>
                    <a:lnTo>
                      <a:pt x="41" y="264"/>
                    </a:lnTo>
                    <a:lnTo>
                      <a:pt x="41" y="264"/>
                    </a:lnTo>
                    <a:lnTo>
                      <a:pt x="46" y="259"/>
                    </a:lnTo>
                    <a:lnTo>
                      <a:pt x="46" y="259"/>
                    </a:lnTo>
                    <a:lnTo>
                      <a:pt x="51" y="259"/>
                    </a:lnTo>
                    <a:lnTo>
                      <a:pt x="51" y="259"/>
                    </a:lnTo>
                    <a:lnTo>
                      <a:pt x="56" y="259"/>
                    </a:lnTo>
                    <a:lnTo>
                      <a:pt x="56" y="259"/>
                    </a:lnTo>
                    <a:lnTo>
                      <a:pt x="61" y="259"/>
                    </a:lnTo>
                    <a:lnTo>
                      <a:pt x="61" y="259"/>
                    </a:lnTo>
                    <a:lnTo>
                      <a:pt x="66" y="259"/>
                    </a:lnTo>
                    <a:lnTo>
                      <a:pt x="71" y="259"/>
                    </a:lnTo>
                    <a:lnTo>
                      <a:pt x="71" y="259"/>
                    </a:lnTo>
                    <a:lnTo>
                      <a:pt x="76" y="259"/>
                    </a:lnTo>
                    <a:lnTo>
                      <a:pt x="76" y="259"/>
                    </a:lnTo>
                    <a:lnTo>
                      <a:pt x="81" y="259"/>
                    </a:lnTo>
                    <a:lnTo>
                      <a:pt x="81" y="259"/>
                    </a:lnTo>
                    <a:lnTo>
                      <a:pt x="86" y="259"/>
                    </a:lnTo>
                    <a:lnTo>
                      <a:pt x="86" y="259"/>
                    </a:lnTo>
                    <a:lnTo>
                      <a:pt x="86" y="259"/>
                    </a:lnTo>
                    <a:lnTo>
                      <a:pt x="91" y="259"/>
                    </a:lnTo>
                    <a:lnTo>
                      <a:pt x="91" y="259"/>
                    </a:lnTo>
                    <a:lnTo>
                      <a:pt x="96" y="259"/>
                    </a:lnTo>
                    <a:lnTo>
                      <a:pt x="96" y="259"/>
                    </a:lnTo>
                    <a:lnTo>
                      <a:pt x="96" y="264"/>
                    </a:lnTo>
                    <a:lnTo>
                      <a:pt x="102" y="264"/>
                    </a:lnTo>
                    <a:lnTo>
                      <a:pt x="102" y="264"/>
                    </a:lnTo>
                    <a:lnTo>
                      <a:pt x="102" y="264"/>
                    </a:lnTo>
                    <a:lnTo>
                      <a:pt x="102" y="264"/>
                    </a:lnTo>
                    <a:lnTo>
                      <a:pt x="102" y="264"/>
                    </a:lnTo>
                    <a:lnTo>
                      <a:pt x="107" y="264"/>
                    </a:lnTo>
                    <a:lnTo>
                      <a:pt x="107" y="269"/>
                    </a:lnTo>
                    <a:lnTo>
                      <a:pt x="107" y="269"/>
                    </a:lnTo>
                    <a:lnTo>
                      <a:pt x="107" y="269"/>
                    </a:lnTo>
                    <a:lnTo>
                      <a:pt x="86" y="1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35" name="Oval 234">
                <a:extLst>
                  <a:ext uri="{FF2B5EF4-FFF2-40B4-BE49-F238E27FC236}">
                    <a16:creationId xmlns:a16="http://schemas.microsoft.com/office/drawing/2014/main" id="{871E8C69-BF86-735B-3C0E-9EE8D894851F}"/>
                  </a:ext>
                </a:extLst>
              </p:cNvPr>
              <p:cNvSpPr>
                <a:spLocks noChangeArrowheads="1"/>
              </p:cNvSpPr>
              <p:nvPr/>
            </p:nvSpPr>
            <p:spPr bwMode="auto">
              <a:xfrm>
                <a:off x="6987" y="756"/>
                <a:ext cx="126"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36" name="Oval 235">
                <a:extLst>
                  <a:ext uri="{FF2B5EF4-FFF2-40B4-BE49-F238E27FC236}">
                    <a16:creationId xmlns:a16="http://schemas.microsoft.com/office/drawing/2014/main" id="{9F16B73A-42C8-0C02-F49C-EAFCBFFCAEAE}"/>
                  </a:ext>
                </a:extLst>
              </p:cNvPr>
              <p:cNvSpPr>
                <a:spLocks noChangeArrowheads="1"/>
              </p:cNvSpPr>
              <p:nvPr/>
            </p:nvSpPr>
            <p:spPr bwMode="auto">
              <a:xfrm>
                <a:off x="4617" y="4050"/>
                <a:ext cx="117" cy="11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37" name="Oval 236">
                <a:extLst>
                  <a:ext uri="{FF2B5EF4-FFF2-40B4-BE49-F238E27FC236}">
                    <a16:creationId xmlns:a16="http://schemas.microsoft.com/office/drawing/2014/main" id="{3AAAC6F7-4D99-CD16-F066-0F344342D362}"/>
                  </a:ext>
                </a:extLst>
              </p:cNvPr>
              <p:cNvSpPr>
                <a:spLocks noChangeArrowheads="1"/>
              </p:cNvSpPr>
              <p:nvPr/>
            </p:nvSpPr>
            <p:spPr bwMode="auto">
              <a:xfrm>
                <a:off x="2902" y="2684"/>
                <a:ext cx="289" cy="29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38" name="Freeform 872">
                <a:extLst>
                  <a:ext uri="{FF2B5EF4-FFF2-40B4-BE49-F238E27FC236}">
                    <a16:creationId xmlns:a16="http://schemas.microsoft.com/office/drawing/2014/main" id="{00D3E45F-155B-408B-9120-F5507092874F}"/>
                  </a:ext>
                </a:extLst>
              </p:cNvPr>
              <p:cNvSpPr>
                <a:spLocks/>
              </p:cNvSpPr>
              <p:nvPr/>
            </p:nvSpPr>
            <p:spPr bwMode="auto">
              <a:xfrm>
                <a:off x="3029" y="2334"/>
                <a:ext cx="132" cy="381"/>
              </a:xfrm>
              <a:custGeom>
                <a:avLst/>
                <a:gdLst>
                  <a:gd name="T0" fmla="*/ 0 w 132"/>
                  <a:gd name="T1" fmla="*/ 361 h 381"/>
                  <a:gd name="T2" fmla="*/ 0 w 132"/>
                  <a:gd name="T3" fmla="*/ 366 h 381"/>
                  <a:gd name="T4" fmla="*/ 0 w 132"/>
                  <a:gd name="T5" fmla="*/ 366 h 381"/>
                  <a:gd name="T6" fmla="*/ 0 w 132"/>
                  <a:gd name="T7" fmla="*/ 366 h 381"/>
                  <a:gd name="T8" fmla="*/ 5 w 132"/>
                  <a:gd name="T9" fmla="*/ 371 h 381"/>
                  <a:gd name="T10" fmla="*/ 5 w 132"/>
                  <a:gd name="T11" fmla="*/ 371 h 381"/>
                  <a:gd name="T12" fmla="*/ 10 w 132"/>
                  <a:gd name="T13" fmla="*/ 371 h 381"/>
                  <a:gd name="T14" fmla="*/ 15 w 132"/>
                  <a:gd name="T15" fmla="*/ 376 h 381"/>
                  <a:gd name="T16" fmla="*/ 20 w 132"/>
                  <a:gd name="T17" fmla="*/ 376 h 381"/>
                  <a:gd name="T18" fmla="*/ 25 w 132"/>
                  <a:gd name="T19" fmla="*/ 376 h 381"/>
                  <a:gd name="T20" fmla="*/ 31 w 132"/>
                  <a:gd name="T21" fmla="*/ 381 h 381"/>
                  <a:gd name="T22" fmla="*/ 36 w 132"/>
                  <a:gd name="T23" fmla="*/ 381 h 381"/>
                  <a:gd name="T24" fmla="*/ 41 w 132"/>
                  <a:gd name="T25" fmla="*/ 381 h 381"/>
                  <a:gd name="T26" fmla="*/ 46 w 132"/>
                  <a:gd name="T27" fmla="*/ 381 h 381"/>
                  <a:gd name="T28" fmla="*/ 51 w 132"/>
                  <a:gd name="T29" fmla="*/ 381 h 381"/>
                  <a:gd name="T30" fmla="*/ 56 w 132"/>
                  <a:gd name="T31" fmla="*/ 381 h 381"/>
                  <a:gd name="T32" fmla="*/ 61 w 132"/>
                  <a:gd name="T33" fmla="*/ 381 h 381"/>
                  <a:gd name="T34" fmla="*/ 66 w 132"/>
                  <a:gd name="T35" fmla="*/ 381 h 381"/>
                  <a:gd name="T36" fmla="*/ 71 w 132"/>
                  <a:gd name="T37" fmla="*/ 381 h 381"/>
                  <a:gd name="T38" fmla="*/ 71 w 132"/>
                  <a:gd name="T39" fmla="*/ 381 h 381"/>
                  <a:gd name="T40" fmla="*/ 76 w 132"/>
                  <a:gd name="T41" fmla="*/ 381 h 381"/>
                  <a:gd name="T42" fmla="*/ 76 w 132"/>
                  <a:gd name="T43" fmla="*/ 376 h 381"/>
                  <a:gd name="T44" fmla="*/ 81 w 132"/>
                  <a:gd name="T45" fmla="*/ 376 h 381"/>
                  <a:gd name="T46" fmla="*/ 81 w 132"/>
                  <a:gd name="T47" fmla="*/ 376 h 381"/>
                  <a:gd name="T48" fmla="*/ 81 w 132"/>
                  <a:gd name="T49" fmla="*/ 371 h 381"/>
                  <a:gd name="T50" fmla="*/ 132 w 132"/>
                  <a:gd name="T51" fmla="*/ 16 h 381"/>
                  <a:gd name="T52" fmla="*/ 132 w 132"/>
                  <a:gd name="T53" fmla="*/ 16 h 381"/>
                  <a:gd name="T54" fmla="*/ 132 w 132"/>
                  <a:gd name="T55" fmla="*/ 16 h 381"/>
                  <a:gd name="T56" fmla="*/ 127 w 132"/>
                  <a:gd name="T57" fmla="*/ 16 h 381"/>
                  <a:gd name="T58" fmla="*/ 127 w 132"/>
                  <a:gd name="T59" fmla="*/ 21 h 381"/>
                  <a:gd name="T60" fmla="*/ 122 w 132"/>
                  <a:gd name="T61" fmla="*/ 21 h 381"/>
                  <a:gd name="T62" fmla="*/ 117 w 132"/>
                  <a:gd name="T63" fmla="*/ 21 h 381"/>
                  <a:gd name="T64" fmla="*/ 112 w 132"/>
                  <a:gd name="T65" fmla="*/ 21 h 381"/>
                  <a:gd name="T66" fmla="*/ 107 w 132"/>
                  <a:gd name="T67" fmla="*/ 21 h 381"/>
                  <a:gd name="T68" fmla="*/ 102 w 132"/>
                  <a:gd name="T69" fmla="*/ 21 h 381"/>
                  <a:gd name="T70" fmla="*/ 96 w 132"/>
                  <a:gd name="T71" fmla="*/ 21 h 381"/>
                  <a:gd name="T72" fmla="*/ 91 w 132"/>
                  <a:gd name="T73" fmla="*/ 21 h 381"/>
                  <a:gd name="T74" fmla="*/ 86 w 132"/>
                  <a:gd name="T75" fmla="*/ 21 h 381"/>
                  <a:gd name="T76" fmla="*/ 81 w 132"/>
                  <a:gd name="T77" fmla="*/ 21 h 381"/>
                  <a:gd name="T78" fmla="*/ 76 w 132"/>
                  <a:gd name="T79" fmla="*/ 16 h 381"/>
                  <a:gd name="T80" fmla="*/ 71 w 132"/>
                  <a:gd name="T81" fmla="*/ 16 h 381"/>
                  <a:gd name="T82" fmla="*/ 66 w 132"/>
                  <a:gd name="T83" fmla="*/ 16 h 381"/>
                  <a:gd name="T84" fmla="*/ 61 w 132"/>
                  <a:gd name="T85" fmla="*/ 16 h 381"/>
                  <a:gd name="T86" fmla="*/ 61 w 132"/>
                  <a:gd name="T87" fmla="*/ 10 h 381"/>
                  <a:gd name="T88" fmla="*/ 56 w 132"/>
                  <a:gd name="T89" fmla="*/ 10 h 381"/>
                  <a:gd name="T90" fmla="*/ 51 w 132"/>
                  <a:gd name="T91" fmla="*/ 10 h 381"/>
                  <a:gd name="T92" fmla="*/ 51 w 132"/>
                  <a:gd name="T93" fmla="*/ 5 h 381"/>
                  <a:gd name="T94" fmla="*/ 51 w 132"/>
                  <a:gd name="T95" fmla="*/ 5 h 381"/>
                  <a:gd name="T96" fmla="*/ 46 w 132"/>
                  <a:gd name="T97" fmla="*/ 5 h 381"/>
                  <a:gd name="T98" fmla="*/ 46 w 132"/>
                  <a:gd name="T9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 h="381">
                    <a:moveTo>
                      <a:pt x="0" y="361"/>
                    </a:moveTo>
                    <a:lnTo>
                      <a:pt x="0" y="361"/>
                    </a:lnTo>
                    <a:lnTo>
                      <a:pt x="0" y="366"/>
                    </a:lnTo>
                    <a:lnTo>
                      <a:pt x="0" y="366"/>
                    </a:lnTo>
                    <a:lnTo>
                      <a:pt x="0" y="366"/>
                    </a:lnTo>
                    <a:lnTo>
                      <a:pt x="0" y="366"/>
                    </a:lnTo>
                    <a:lnTo>
                      <a:pt x="0" y="366"/>
                    </a:lnTo>
                    <a:lnTo>
                      <a:pt x="0" y="366"/>
                    </a:lnTo>
                    <a:lnTo>
                      <a:pt x="5" y="371"/>
                    </a:lnTo>
                    <a:lnTo>
                      <a:pt x="5" y="371"/>
                    </a:lnTo>
                    <a:lnTo>
                      <a:pt x="5" y="371"/>
                    </a:lnTo>
                    <a:lnTo>
                      <a:pt x="5" y="371"/>
                    </a:lnTo>
                    <a:lnTo>
                      <a:pt x="10" y="371"/>
                    </a:lnTo>
                    <a:lnTo>
                      <a:pt x="10" y="371"/>
                    </a:lnTo>
                    <a:lnTo>
                      <a:pt x="15" y="376"/>
                    </a:lnTo>
                    <a:lnTo>
                      <a:pt x="15" y="376"/>
                    </a:lnTo>
                    <a:lnTo>
                      <a:pt x="15" y="376"/>
                    </a:lnTo>
                    <a:lnTo>
                      <a:pt x="20" y="376"/>
                    </a:lnTo>
                    <a:lnTo>
                      <a:pt x="20" y="376"/>
                    </a:lnTo>
                    <a:lnTo>
                      <a:pt x="25" y="376"/>
                    </a:lnTo>
                    <a:lnTo>
                      <a:pt x="25" y="381"/>
                    </a:lnTo>
                    <a:lnTo>
                      <a:pt x="31" y="381"/>
                    </a:lnTo>
                    <a:lnTo>
                      <a:pt x="31" y="381"/>
                    </a:lnTo>
                    <a:lnTo>
                      <a:pt x="36" y="381"/>
                    </a:lnTo>
                    <a:lnTo>
                      <a:pt x="36" y="381"/>
                    </a:lnTo>
                    <a:lnTo>
                      <a:pt x="41" y="381"/>
                    </a:lnTo>
                    <a:lnTo>
                      <a:pt x="41" y="381"/>
                    </a:lnTo>
                    <a:lnTo>
                      <a:pt x="46" y="381"/>
                    </a:lnTo>
                    <a:lnTo>
                      <a:pt x="46" y="381"/>
                    </a:lnTo>
                    <a:lnTo>
                      <a:pt x="51" y="381"/>
                    </a:lnTo>
                    <a:lnTo>
                      <a:pt x="51" y="381"/>
                    </a:lnTo>
                    <a:lnTo>
                      <a:pt x="56" y="381"/>
                    </a:lnTo>
                    <a:lnTo>
                      <a:pt x="56" y="381"/>
                    </a:lnTo>
                    <a:lnTo>
                      <a:pt x="61" y="381"/>
                    </a:lnTo>
                    <a:lnTo>
                      <a:pt x="61" y="381"/>
                    </a:lnTo>
                    <a:lnTo>
                      <a:pt x="66" y="381"/>
                    </a:lnTo>
                    <a:lnTo>
                      <a:pt x="66" y="381"/>
                    </a:lnTo>
                    <a:lnTo>
                      <a:pt x="71" y="381"/>
                    </a:lnTo>
                    <a:lnTo>
                      <a:pt x="71" y="381"/>
                    </a:lnTo>
                    <a:lnTo>
                      <a:pt x="71" y="381"/>
                    </a:lnTo>
                    <a:lnTo>
                      <a:pt x="76" y="381"/>
                    </a:lnTo>
                    <a:lnTo>
                      <a:pt x="76" y="381"/>
                    </a:lnTo>
                    <a:lnTo>
                      <a:pt x="76" y="376"/>
                    </a:lnTo>
                    <a:lnTo>
                      <a:pt x="76" y="376"/>
                    </a:lnTo>
                    <a:lnTo>
                      <a:pt x="81" y="376"/>
                    </a:lnTo>
                    <a:lnTo>
                      <a:pt x="81" y="376"/>
                    </a:lnTo>
                    <a:lnTo>
                      <a:pt x="81" y="376"/>
                    </a:lnTo>
                    <a:lnTo>
                      <a:pt x="81" y="376"/>
                    </a:lnTo>
                    <a:lnTo>
                      <a:pt x="81" y="376"/>
                    </a:lnTo>
                    <a:lnTo>
                      <a:pt x="81" y="371"/>
                    </a:lnTo>
                    <a:lnTo>
                      <a:pt x="132" y="10"/>
                    </a:lnTo>
                    <a:lnTo>
                      <a:pt x="132" y="16"/>
                    </a:lnTo>
                    <a:lnTo>
                      <a:pt x="132" y="16"/>
                    </a:lnTo>
                    <a:lnTo>
                      <a:pt x="132" y="16"/>
                    </a:lnTo>
                    <a:lnTo>
                      <a:pt x="132" y="16"/>
                    </a:lnTo>
                    <a:lnTo>
                      <a:pt x="132" y="16"/>
                    </a:lnTo>
                    <a:lnTo>
                      <a:pt x="127" y="16"/>
                    </a:lnTo>
                    <a:lnTo>
                      <a:pt x="127" y="16"/>
                    </a:lnTo>
                    <a:lnTo>
                      <a:pt x="127" y="21"/>
                    </a:lnTo>
                    <a:lnTo>
                      <a:pt x="127" y="21"/>
                    </a:lnTo>
                    <a:lnTo>
                      <a:pt x="122" y="21"/>
                    </a:lnTo>
                    <a:lnTo>
                      <a:pt x="122" y="21"/>
                    </a:lnTo>
                    <a:lnTo>
                      <a:pt x="117" y="21"/>
                    </a:lnTo>
                    <a:lnTo>
                      <a:pt x="117" y="21"/>
                    </a:lnTo>
                    <a:lnTo>
                      <a:pt x="117" y="21"/>
                    </a:lnTo>
                    <a:lnTo>
                      <a:pt x="112" y="21"/>
                    </a:lnTo>
                    <a:lnTo>
                      <a:pt x="112" y="21"/>
                    </a:lnTo>
                    <a:lnTo>
                      <a:pt x="107" y="21"/>
                    </a:lnTo>
                    <a:lnTo>
                      <a:pt x="107" y="21"/>
                    </a:lnTo>
                    <a:lnTo>
                      <a:pt x="102" y="21"/>
                    </a:lnTo>
                    <a:lnTo>
                      <a:pt x="102" y="21"/>
                    </a:lnTo>
                    <a:lnTo>
                      <a:pt x="96" y="21"/>
                    </a:lnTo>
                    <a:lnTo>
                      <a:pt x="96" y="21"/>
                    </a:lnTo>
                    <a:lnTo>
                      <a:pt x="91" y="21"/>
                    </a:lnTo>
                    <a:lnTo>
                      <a:pt x="91" y="21"/>
                    </a:lnTo>
                    <a:lnTo>
                      <a:pt x="86" y="21"/>
                    </a:lnTo>
                    <a:lnTo>
                      <a:pt x="86" y="21"/>
                    </a:lnTo>
                    <a:lnTo>
                      <a:pt x="81" y="21"/>
                    </a:lnTo>
                    <a:lnTo>
                      <a:pt x="81" y="16"/>
                    </a:lnTo>
                    <a:lnTo>
                      <a:pt x="76" y="16"/>
                    </a:lnTo>
                    <a:lnTo>
                      <a:pt x="76" y="16"/>
                    </a:lnTo>
                    <a:lnTo>
                      <a:pt x="71" y="16"/>
                    </a:lnTo>
                    <a:lnTo>
                      <a:pt x="71" y="16"/>
                    </a:lnTo>
                    <a:lnTo>
                      <a:pt x="66" y="16"/>
                    </a:lnTo>
                    <a:lnTo>
                      <a:pt x="66" y="16"/>
                    </a:lnTo>
                    <a:lnTo>
                      <a:pt x="61" y="16"/>
                    </a:lnTo>
                    <a:lnTo>
                      <a:pt x="61" y="10"/>
                    </a:lnTo>
                    <a:lnTo>
                      <a:pt x="61" y="10"/>
                    </a:lnTo>
                    <a:lnTo>
                      <a:pt x="56" y="10"/>
                    </a:lnTo>
                    <a:lnTo>
                      <a:pt x="56" y="10"/>
                    </a:lnTo>
                    <a:lnTo>
                      <a:pt x="56" y="10"/>
                    </a:lnTo>
                    <a:lnTo>
                      <a:pt x="51" y="10"/>
                    </a:lnTo>
                    <a:lnTo>
                      <a:pt x="51" y="5"/>
                    </a:lnTo>
                    <a:lnTo>
                      <a:pt x="51" y="5"/>
                    </a:lnTo>
                    <a:lnTo>
                      <a:pt x="51" y="5"/>
                    </a:lnTo>
                    <a:lnTo>
                      <a:pt x="51" y="5"/>
                    </a:lnTo>
                    <a:lnTo>
                      <a:pt x="51" y="5"/>
                    </a:lnTo>
                    <a:lnTo>
                      <a:pt x="46" y="5"/>
                    </a:lnTo>
                    <a:lnTo>
                      <a:pt x="46" y="0"/>
                    </a:lnTo>
                    <a:lnTo>
                      <a:pt x="46" y="0"/>
                    </a:lnTo>
                    <a:lnTo>
                      <a:pt x="0" y="36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39" name="Freeform 873">
                <a:extLst>
                  <a:ext uri="{FF2B5EF4-FFF2-40B4-BE49-F238E27FC236}">
                    <a16:creationId xmlns:a16="http://schemas.microsoft.com/office/drawing/2014/main" id="{BDBC837B-4D3D-DE39-6129-050CE2D47711}"/>
                  </a:ext>
                </a:extLst>
              </p:cNvPr>
              <p:cNvSpPr>
                <a:spLocks/>
              </p:cNvSpPr>
              <p:nvPr/>
            </p:nvSpPr>
            <p:spPr bwMode="auto">
              <a:xfrm>
                <a:off x="3019" y="2918"/>
                <a:ext cx="112" cy="330"/>
              </a:xfrm>
              <a:custGeom>
                <a:avLst/>
                <a:gdLst>
                  <a:gd name="T0" fmla="*/ 86 w 112"/>
                  <a:gd name="T1" fmla="*/ 20 h 330"/>
                  <a:gd name="T2" fmla="*/ 81 w 112"/>
                  <a:gd name="T3" fmla="*/ 15 h 330"/>
                  <a:gd name="T4" fmla="*/ 81 w 112"/>
                  <a:gd name="T5" fmla="*/ 15 h 330"/>
                  <a:gd name="T6" fmla="*/ 81 w 112"/>
                  <a:gd name="T7" fmla="*/ 10 h 330"/>
                  <a:gd name="T8" fmla="*/ 76 w 112"/>
                  <a:gd name="T9" fmla="*/ 10 h 330"/>
                  <a:gd name="T10" fmla="*/ 71 w 112"/>
                  <a:gd name="T11" fmla="*/ 5 h 330"/>
                  <a:gd name="T12" fmla="*/ 71 w 112"/>
                  <a:gd name="T13" fmla="*/ 5 h 330"/>
                  <a:gd name="T14" fmla="*/ 66 w 112"/>
                  <a:gd name="T15" fmla="*/ 0 h 330"/>
                  <a:gd name="T16" fmla="*/ 61 w 112"/>
                  <a:gd name="T17" fmla="*/ 0 h 330"/>
                  <a:gd name="T18" fmla="*/ 56 w 112"/>
                  <a:gd name="T19" fmla="*/ 0 h 330"/>
                  <a:gd name="T20" fmla="*/ 51 w 112"/>
                  <a:gd name="T21" fmla="*/ 0 h 330"/>
                  <a:gd name="T22" fmla="*/ 46 w 112"/>
                  <a:gd name="T23" fmla="*/ 0 h 330"/>
                  <a:gd name="T24" fmla="*/ 41 w 112"/>
                  <a:gd name="T25" fmla="*/ 0 h 330"/>
                  <a:gd name="T26" fmla="*/ 35 w 112"/>
                  <a:gd name="T27" fmla="*/ 0 h 330"/>
                  <a:gd name="T28" fmla="*/ 30 w 112"/>
                  <a:gd name="T29" fmla="*/ 0 h 330"/>
                  <a:gd name="T30" fmla="*/ 25 w 112"/>
                  <a:gd name="T31" fmla="*/ 5 h 330"/>
                  <a:gd name="T32" fmla="*/ 20 w 112"/>
                  <a:gd name="T33" fmla="*/ 5 h 330"/>
                  <a:gd name="T34" fmla="*/ 15 w 112"/>
                  <a:gd name="T35" fmla="*/ 5 h 330"/>
                  <a:gd name="T36" fmla="*/ 10 w 112"/>
                  <a:gd name="T37" fmla="*/ 10 h 330"/>
                  <a:gd name="T38" fmla="*/ 5 w 112"/>
                  <a:gd name="T39" fmla="*/ 10 h 330"/>
                  <a:gd name="T40" fmla="*/ 5 w 112"/>
                  <a:gd name="T41" fmla="*/ 15 h 330"/>
                  <a:gd name="T42" fmla="*/ 5 w 112"/>
                  <a:gd name="T43" fmla="*/ 20 h 330"/>
                  <a:gd name="T44" fmla="*/ 0 w 112"/>
                  <a:gd name="T45" fmla="*/ 20 h 330"/>
                  <a:gd name="T46" fmla="*/ 0 w 112"/>
                  <a:gd name="T47" fmla="*/ 25 h 330"/>
                  <a:gd name="T48" fmla="*/ 0 w 112"/>
                  <a:gd name="T49" fmla="*/ 30 h 330"/>
                  <a:gd name="T50" fmla="*/ 25 w 112"/>
                  <a:gd name="T51" fmla="*/ 325 h 330"/>
                  <a:gd name="T52" fmla="*/ 25 w 112"/>
                  <a:gd name="T53" fmla="*/ 325 h 330"/>
                  <a:gd name="T54" fmla="*/ 25 w 112"/>
                  <a:gd name="T55" fmla="*/ 320 h 330"/>
                  <a:gd name="T56" fmla="*/ 30 w 112"/>
                  <a:gd name="T57" fmla="*/ 315 h 330"/>
                  <a:gd name="T58" fmla="*/ 30 w 112"/>
                  <a:gd name="T59" fmla="*/ 315 h 330"/>
                  <a:gd name="T60" fmla="*/ 35 w 112"/>
                  <a:gd name="T61" fmla="*/ 309 h 330"/>
                  <a:gd name="T62" fmla="*/ 41 w 112"/>
                  <a:gd name="T63" fmla="*/ 309 h 330"/>
                  <a:gd name="T64" fmla="*/ 41 w 112"/>
                  <a:gd name="T65" fmla="*/ 304 h 330"/>
                  <a:gd name="T66" fmla="*/ 46 w 112"/>
                  <a:gd name="T67" fmla="*/ 304 h 330"/>
                  <a:gd name="T68" fmla="*/ 51 w 112"/>
                  <a:gd name="T69" fmla="*/ 304 h 330"/>
                  <a:gd name="T70" fmla="*/ 56 w 112"/>
                  <a:gd name="T71" fmla="*/ 299 h 330"/>
                  <a:gd name="T72" fmla="*/ 61 w 112"/>
                  <a:gd name="T73" fmla="*/ 299 h 330"/>
                  <a:gd name="T74" fmla="*/ 66 w 112"/>
                  <a:gd name="T75" fmla="*/ 299 h 330"/>
                  <a:gd name="T76" fmla="*/ 71 w 112"/>
                  <a:gd name="T77" fmla="*/ 299 h 330"/>
                  <a:gd name="T78" fmla="*/ 81 w 112"/>
                  <a:gd name="T79" fmla="*/ 299 h 330"/>
                  <a:gd name="T80" fmla="*/ 86 w 112"/>
                  <a:gd name="T81" fmla="*/ 299 h 330"/>
                  <a:gd name="T82" fmla="*/ 91 w 112"/>
                  <a:gd name="T83" fmla="*/ 299 h 330"/>
                  <a:gd name="T84" fmla="*/ 91 w 112"/>
                  <a:gd name="T85" fmla="*/ 304 h 330"/>
                  <a:gd name="T86" fmla="*/ 96 w 112"/>
                  <a:gd name="T87" fmla="*/ 304 h 330"/>
                  <a:gd name="T88" fmla="*/ 101 w 112"/>
                  <a:gd name="T89" fmla="*/ 304 h 330"/>
                  <a:gd name="T90" fmla="*/ 106 w 112"/>
                  <a:gd name="T91" fmla="*/ 309 h 330"/>
                  <a:gd name="T92" fmla="*/ 106 w 112"/>
                  <a:gd name="T93" fmla="*/ 309 h 330"/>
                  <a:gd name="T94" fmla="*/ 112 w 112"/>
                  <a:gd name="T95" fmla="*/ 315 h 330"/>
                  <a:gd name="T96" fmla="*/ 112 w 112"/>
                  <a:gd name="T97" fmla="*/ 315 h 330"/>
                  <a:gd name="T98" fmla="*/ 112 w 112"/>
                  <a:gd name="T99" fmla="*/ 32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330">
                    <a:moveTo>
                      <a:pt x="86" y="20"/>
                    </a:moveTo>
                    <a:lnTo>
                      <a:pt x="86" y="20"/>
                    </a:lnTo>
                    <a:lnTo>
                      <a:pt x="86" y="15"/>
                    </a:lnTo>
                    <a:lnTo>
                      <a:pt x="81" y="15"/>
                    </a:lnTo>
                    <a:lnTo>
                      <a:pt x="81" y="15"/>
                    </a:lnTo>
                    <a:lnTo>
                      <a:pt x="81" y="15"/>
                    </a:lnTo>
                    <a:lnTo>
                      <a:pt x="81" y="10"/>
                    </a:lnTo>
                    <a:lnTo>
                      <a:pt x="81" y="10"/>
                    </a:lnTo>
                    <a:lnTo>
                      <a:pt x="76" y="10"/>
                    </a:lnTo>
                    <a:lnTo>
                      <a:pt x="76" y="10"/>
                    </a:lnTo>
                    <a:lnTo>
                      <a:pt x="76" y="5"/>
                    </a:lnTo>
                    <a:lnTo>
                      <a:pt x="71" y="5"/>
                    </a:lnTo>
                    <a:lnTo>
                      <a:pt x="71" y="5"/>
                    </a:lnTo>
                    <a:lnTo>
                      <a:pt x="71" y="5"/>
                    </a:lnTo>
                    <a:lnTo>
                      <a:pt x="66" y="5"/>
                    </a:lnTo>
                    <a:lnTo>
                      <a:pt x="66" y="0"/>
                    </a:lnTo>
                    <a:lnTo>
                      <a:pt x="61" y="0"/>
                    </a:lnTo>
                    <a:lnTo>
                      <a:pt x="61" y="0"/>
                    </a:lnTo>
                    <a:lnTo>
                      <a:pt x="56" y="0"/>
                    </a:lnTo>
                    <a:lnTo>
                      <a:pt x="56" y="0"/>
                    </a:lnTo>
                    <a:lnTo>
                      <a:pt x="51" y="0"/>
                    </a:lnTo>
                    <a:lnTo>
                      <a:pt x="51" y="0"/>
                    </a:lnTo>
                    <a:lnTo>
                      <a:pt x="46" y="0"/>
                    </a:lnTo>
                    <a:lnTo>
                      <a:pt x="46" y="0"/>
                    </a:lnTo>
                    <a:lnTo>
                      <a:pt x="41" y="0"/>
                    </a:lnTo>
                    <a:lnTo>
                      <a:pt x="41" y="0"/>
                    </a:lnTo>
                    <a:lnTo>
                      <a:pt x="35" y="0"/>
                    </a:lnTo>
                    <a:lnTo>
                      <a:pt x="35" y="0"/>
                    </a:lnTo>
                    <a:lnTo>
                      <a:pt x="30" y="0"/>
                    </a:lnTo>
                    <a:lnTo>
                      <a:pt x="30" y="0"/>
                    </a:lnTo>
                    <a:lnTo>
                      <a:pt x="25" y="0"/>
                    </a:lnTo>
                    <a:lnTo>
                      <a:pt x="25" y="5"/>
                    </a:lnTo>
                    <a:lnTo>
                      <a:pt x="20" y="5"/>
                    </a:lnTo>
                    <a:lnTo>
                      <a:pt x="20" y="5"/>
                    </a:lnTo>
                    <a:lnTo>
                      <a:pt x="15" y="5"/>
                    </a:lnTo>
                    <a:lnTo>
                      <a:pt x="15" y="5"/>
                    </a:lnTo>
                    <a:lnTo>
                      <a:pt x="10" y="10"/>
                    </a:lnTo>
                    <a:lnTo>
                      <a:pt x="10" y="10"/>
                    </a:lnTo>
                    <a:lnTo>
                      <a:pt x="10" y="10"/>
                    </a:lnTo>
                    <a:lnTo>
                      <a:pt x="5" y="10"/>
                    </a:lnTo>
                    <a:lnTo>
                      <a:pt x="5" y="15"/>
                    </a:lnTo>
                    <a:lnTo>
                      <a:pt x="5" y="15"/>
                    </a:lnTo>
                    <a:lnTo>
                      <a:pt x="5" y="15"/>
                    </a:lnTo>
                    <a:lnTo>
                      <a:pt x="5" y="20"/>
                    </a:lnTo>
                    <a:lnTo>
                      <a:pt x="0" y="20"/>
                    </a:lnTo>
                    <a:lnTo>
                      <a:pt x="0" y="20"/>
                    </a:lnTo>
                    <a:lnTo>
                      <a:pt x="0" y="25"/>
                    </a:lnTo>
                    <a:lnTo>
                      <a:pt x="0" y="25"/>
                    </a:lnTo>
                    <a:lnTo>
                      <a:pt x="0" y="25"/>
                    </a:lnTo>
                    <a:lnTo>
                      <a:pt x="0" y="30"/>
                    </a:lnTo>
                    <a:lnTo>
                      <a:pt x="25" y="330"/>
                    </a:lnTo>
                    <a:lnTo>
                      <a:pt x="25" y="325"/>
                    </a:lnTo>
                    <a:lnTo>
                      <a:pt x="25" y="325"/>
                    </a:lnTo>
                    <a:lnTo>
                      <a:pt x="25" y="325"/>
                    </a:lnTo>
                    <a:lnTo>
                      <a:pt x="25" y="320"/>
                    </a:lnTo>
                    <a:lnTo>
                      <a:pt x="25" y="320"/>
                    </a:lnTo>
                    <a:lnTo>
                      <a:pt x="30" y="320"/>
                    </a:lnTo>
                    <a:lnTo>
                      <a:pt x="30" y="315"/>
                    </a:lnTo>
                    <a:lnTo>
                      <a:pt x="30" y="315"/>
                    </a:lnTo>
                    <a:lnTo>
                      <a:pt x="30" y="315"/>
                    </a:lnTo>
                    <a:lnTo>
                      <a:pt x="35" y="315"/>
                    </a:lnTo>
                    <a:lnTo>
                      <a:pt x="35" y="309"/>
                    </a:lnTo>
                    <a:lnTo>
                      <a:pt x="35" y="309"/>
                    </a:lnTo>
                    <a:lnTo>
                      <a:pt x="41" y="309"/>
                    </a:lnTo>
                    <a:lnTo>
                      <a:pt x="41" y="309"/>
                    </a:lnTo>
                    <a:lnTo>
                      <a:pt x="41" y="304"/>
                    </a:lnTo>
                    <a:lnTo>
                      <a:pt x="46" y="304"/>
                    </a:lnTo>
                    <a:lnTo>
                      <a:pt x="46" y="304"/>
                    </a:lnTo>
                    <a:lnTo>
                      <a:pt x="51" y="304"/>
                    </a:lnTo>
                    <a:lnTo>
                      <a:pt x="51" y="304"/>
                    </a:lnTo>
                    <a:lnTo>
                      <a:pt x="56" y="299"/>
                    </a:lnTo>
                    <a:lnTo>
                      <a:pt x="56" y="299"/>
                    </a:lnTo>
                    <a:lnTo>
                      <a:pt x="61" y="299"/>
                    </a:lnTo>
                    <a:lnTo>
                      <a:pt x="61" y="299"/>
                    </a:lnTo>
                    <a:lnTo>
                      <a:pt x="66" y="299"/>
                    </a:lnTo>
                    <a:lnTo>
                      <a:pt x="66" y="299"/>
                    </a:lnTo>
                    <a:lnTo>
                      <a:pt x="71" y="299"/>
                    </a:lnTo>
                    <a:lnTo>
                      <a:pt x="71" y="299"/>
                    </a:lnTo>
                    <a:lnTo>
                      <a:pt x="76" y="299"/>
                    </a:lnTo>
                    <a:lnTo>
                      <a:pt x="81" y="299"/>
                    </a:lnTo>
                    <a:lnTo>
                      <a:pt x="81" y="299"/>
                    </a:lnTo>
                    <a:lnTo>
                      <a:pt x="86" y="299"/>
                    </a:lnTo>
                    <a:lnTo>
                      <a:pt x="86" y="299"/>
                    </a:lnTo>
                    <a:lnTo>
                      <a:pt x="91" y="299"/>
                    </a:lnTo>
                    <a:lnTo>
                      <a:pt x="91" y="299"/>
                    </a:lnTo>
                    <a:lnTo>
                      <a:pt x="91" y="304"/>
                    </a:lnTo>
                    <a:lnTo>
                      <a:pt x="96" y="304"/>
                    </a:lnTo>
                    <a:lnTo>
                      <a:pt x="96" y="304"/>
                    </a:lnTo>
                    <a:lnTo>
                      <a:pt x="101" y="304"/>
                    </a:lnTo>
                    <a:lnTo>
                      <a:pt x="101" y="304"/>
                    </a:lnTo>
                    <a:lnTo>
                      <a:pt x="101" y="309"/>
                    </a:lnTo>
                    <a:lnTo>
                      <a:pt x="106" y="309"/>
                    </a:lnTo>
                    <a:lnTo>
                      <a:pt x="106" y="309"/>
                    </a:lnTo>
                    <a:lnTo>
                      <a:pt x="106" y="309"/>
                    </a:lnTo>
                    <a:lnTo>
                      <a:pt x="106" y="315"/>
                    </a:lnTo>
                    <a:lnTo>
                      <a:pt x="112" y="315"/>
                    </a:lnTo>
                    <a:lnTo>
                      <a:pt x="112" y="315"/>
                    </a:lnTo>
                    <a:lnTo>
                      <a:pt x="112" y="315"/>
                    </a:lnTo>
                    <a:lnTo>
                      <a:pt x="112" y="320"/>
                    </a:lnTo>
                    <a:lnTo>
                      <a:pt x="112" y="320"/>
                    </a:lnTo>
                    <a:lnTo>
                      <a:pt x="86"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40" name="Oval 239">
                <a:extLst>
                  <a:ext uri="{FF2B5EF4-FFF2-40B4-BE49-F238E27FC236}">
                    <a16:creationId xmlns:a16="http://schemas.microsoft.com/office/drawing/2014/main" id="{A9D76F3C-5BCD-B53D-3C21-EFFCF14AD38B}"/>
                  </a:ext>
                </a:extLst>
              </p:cNvPr>
              <p:cNvSpPr>
                <a:spLocks noChangeArrowheads="1"/>
              </p:cNvSpPr>
              <p:nvPr/>
            </p:nvSpPr>
            <p:spPr bwMode="auto">
              <a:xfrm>
                <a:off x="4566" y="2436"/>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41" name="Freeform 875">
                <a:extLst>
                  <a:ext uri="{FF2B5EF4-FFF2-40B4-BE49-F238E27FC236}">
                    <a16:creationId xmlns:a16="http://schemas.microsoft.com/office/drawing/2014/main" id="{99E4850E-1BFB-9BC7-E7D4-88A491412426}"/>
                  </a:ext>
                </a:extLst>
              </p:cNvPr>
              <p:cNvSpPr>
                <a:spLocks/>
              </p:cNvSpPr>
              <p:nvPr/>
            </p:nvSpPr>
            <p:spPr bwMode="auto">
              <a:xfrm>
                <a:off x="4683" y="2695"/>
                <a:ext cx="122" cy="370"/>
              </a:xfrm>
              <a:custGeom>
                <a:avLst/>
                <a:gdLst>
                  <a:gd name="T0" fmla="*/ 86 w 122"/>
                  <a:gd name="T1" fmla="*/ 15 h 370"/>
                  <a:gd name="T2" fmla="*/ 86 w 122"/>
                  <a:gd name="T3" fmla="*/ 10 h 370"/>
                  <a:gd name="T4" fmla="*/ 86 w 122"/>
                  <a:gd name="T5" fmla="*/ 10 h 370"/>
                  <a:gd name="T6" fmla="*/ 81 w 122"/>
                  <a:gd name="T7" fmla="*/ 5 h 370"/>
                  <a:gd name="T8" fmla="*/ 81 w 122"/>
                  <a:gd name="T9" fmla="*/ 5 h 370"/>
                  <a:gd name="T10" fmla="*/ 76 w 122"/>
                  <a:gd name="T11" fmla="*/ 5 h 370"/>
                  <a:gd name="T12" fmla="*/ 71 w 122"/>
                  <a:gd name="T13" fmla="*/ 5 h 370"/>
                  <a:gd name="T14" fmla="*/ 66 w 122"/>
                  <a:gd name="T15" fmla="*/ 5 h 370"/>
                  <a:gd name="T16" fmla="*/ 61 w 122"/>
                  <a:gd name="T17" fmla="*/ 0 h 370"/>
                  <a:gd name="T18" fmla="*/ 56 w 122"/>
                  <a:gd name="T19" fmla="*/ 0 h 370"/>
                  <a:gd name="T20" fmla="*/ 51 w 122"/>
                  <a:gd name="T21" fmla="*/ 0 h 370"/>
                  <a:gd name="T22" fmla="*/ 46 w 122"/>
                  <a:gd name="T23" fmla="*/ 0 h 370"/>
                  <a:gd name="T24" fmla="*/ 41 w 122"/>
                  <a:gd name="T25" fmla="*/ 5 h 370"/>
                  <a:gd name="T26" fmla="*/ 36 w 122"/>
                  <a:gd name="T27" fmla="*/ 5 h 370"/>
                  <a:gd name="T28" fmla="*/ 31 w 122"/>
                  <a:gd name="T29" fmla="*/ 5 h 370"/>
                  <a:gd name="T30" fmla="*/ 25 w 122"/>
                  <a:gd name="T31" fmla="*/ 5 h 370"/>
                  <a:gd name="T32" fmla="*/ 20 w 122"/>
                  <a:gd name="T33" fmla="*/ 5 h 370"/>
                  <a:gd name="T34" fmla="*/ 15 w 122"/>
                  <a:gd name="T35" fmla="*/ 10 h 370"/>
                  <a:gd name="T36" fmla="*/ 15 w 122"/>
                  <a:gd name="T37" fmla="*/ 10 h 370"/>
                  <a:gd name="T38" fmla="*/ 10 w 122"/>
                  <a:gd name="T39" fmla="*/ 10 h 370"/>
                  <a:gd name="T40" fmla="*/ 5 w 122"/>
                  <a:gd name="T41" fmla="*/ 15 h 370"/>
                  <a:gd name="T42" fmla="*/ 5 w 122"/>
                  <a:gd name="T43" fmla="*/ 15 h 370"/>
                  <a:gd name="T44" fmla="*/ 5 w 122"/>
                  <a:gd name="T45" fmla="*/ 15 h 370"/>
                  <a:gd name="T46" fmla="*/ 0 w 122"/>
                  <a:gd name="T47" fmla="*/ 20 h 370"/>
                  <a:gd name="T48" fmla="*/ 0 w 122"/>
                  <a:gd name="T49" fmla="*/ 20 h 370"/>
                  <a:gd name="T50" fmla="*/ 36 w 122"/>
                  <a:gd name="T51" fmla="*/ 370 h 370"/>
                  <a:gd name="T52" fmla="*/ 36 w 122"/>
                  <a:gd name="T53" fmla="*/ 370 h 370"/>
                  <a:gd name="T54" fmla="*/ 36 w 122"/>
                  <a:gd name="T55" fmla="*/ 365 h 370"/>
                  <a:gd name="T56" fmla="*/ 41 w 122"/>
                  <a:gd name="T57" fmla="*/ 365 h 370"/>
                  <a:gd name="T58" fmla="*/ 41 w 122"/>
                  <a:gd name="T59" fmla="*/ 365 h 370"/>
                  <a:gd name="T60" fmla="*/ 46 w 122"/>
                  <a:gd name="T61" fmla="*/ 360 h 370"/>
                  <a:gd name="T62" fmla="*/ 51 w 122"/>
                  <a:gd name="T63" fmla="*/ 360 h 370"/>
                  <a:gd name="T64" fmla="*/ 51 w 122"/>
                  <a:gd name="T65" fmla="*/ 360 h 370"/>
                  <a:gd name="T66" fmla="*/ 56 w 122"/>
                  <a:gd name="T67" fmla="*/ 355 h 370"/>
                  <a:gd name="T68" fmla="*/ 61 w 122"/>
                  <a:gd name="T69" fmla="*/ 355 h 370"/>
                  <a:gd name="T70" fmla="*/ 66 w 122"/>
                  <a:gd name="T71" fmla="*/ 355 h 370"/>
                  <a:gd name="T72" fmla="*/ 71 w 122"/>
                  <a:gd name="T73" fmla="*/ 355 h 370"/>
                  <a:gd name="T74" fmla="*/ 76 w 122"/>
                  <a:gd name="T75" fmla="*/ 355 h 370"/>
                  <a:gd name="T76" fmla="*/ 81 w 122"/>
                  <a:gd name="T77" fmla="*/ 355 h 370"/>
                  <a:gd name="T78" fmla="*/ 91 w 122"/>
                  <a:gd name="T79" fmla="*/ 355 h 370"/>
                  <a:gd name="T80" fmla="*/ 97 w 122"/>
                  <a:gd name="T81" fmla="*/ 355 h 370"/>
                  <a:gd name="T82" fmla="*/ 102 w 122"/>
                  <a:gd name="T83" fmla="*/ 355 h 370"/>
                  <a:gd name="T84" fmla="*/ 102 w 122"/>
                  <a:gd name="T85" fmla="*/ 355 h 370"/>
                  <a:gd name="T86" fmla="*/ 107 w 122"/>
                  <a:gd name="T87" fmla="*/ 355 h 370"/>
                  <a:gd name="T88" fmla="*/ 112 w 122"/>
                  <a:gd name="T89" fmla="*/ 355 h 370"/>
                  <a:gd name="T90" fmla="*/ 117 w 122"/>
                  <a:gd name="T91" fmla="*/ 360 h 370"/>
                  <a:gd name="T92" fmla="*/ 117 w 122"/>
                  <a:gd name="T93" fmla="*/ 360 h 370"/>
                  <a:gd name="T94" fmla="*/ 117 w 122"/>
                  <a:gd name="T95" fmla="*/ 360 h 370"/>
                  <a:gd name="T96" fmla="*/ 122 w 122"/>
                  <a:gd name="T97" fmla="*/ 365 h 370"/>
                  <a:gd name="T98" fmla="*/ 122 w 122"/>
                  <a:gd name="T99" fmla="*/ 365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370">
                    <a:moveTo>
                      <a:pt x="86" y="15"/>
                    </a:moveTo>
                    <a:lnTo>
                      <a:pt x="86" y="15"/>
                    </a:lnTo>
                    <a:lnTo>
                      <a:pt x="86" y="10"/>
                    </a:lnTo>
                    <a:lnTo>
                      <a:pt x="86" y="10"/>
                    </a:lnTo>
                    <a:lnTo>
                      <a:pt x="86" y="10"/>
                    </a:lnTo>
                    <a:lnTo>
                      <a:pt x="86" y="10"/>
                    </a:lnTo>
                    <a:lnTo>
                      <a:pt x="81" y="10"/>
                    </a:lnTo>
                    <a:lnTo>
                      <a:pt x="81" y="5"/>
                    </a:lnTo>
                    <a:lnTo>
                      <a:pt x="81" y="5"/>
                    </a:lnTo>
                    <a:lnTo>
                      <a:pt x="81" y="5"/>
                    </a:lnTo>
                    <a:lnTo>
                      <a:pt x="76" y="5"/>
                    </a:lnTo>
                    <a:lnTo>
                      <a:pt x="76" y="5"/>
                    </a:lnTo>
                    <a:lnTo>
                      <a:pt x="76" y="5"/>
                    </a:lnTo>
                    <a:lnTo>
                      <a:pt x="71" y="5"/>
                    </a:lnTo>
                    <a:lnTo>
                      <a:pt x="71" y="5"/>
                    </a:lnTo>
                    <a:lnTo>
                      <a:pt x="66" y="5"/>
                    </a:lnTo>
                    <a:lnTo>
                      <a:pt x="66" y="5"/>
                    </a:lnTo>
                    <a:lnTo>
                      <a:pt x="61" y="0"/>
                    </a:lnTo>
                    <a:lnTo>
                      <a:pt x="61" y="0"/>
                    </a:lnTo>
                    <a:lnTo>
                      <a:pt x="56" y="0"/>
                    </a:lnTo>
                    <a:lnTo>
                      <a:pt x="56" y="0"/>
                    </a:lnTo>
                    <a:lnTo>
                      <a:pt x="51" y="0"/>
                    </a:lnTo>
                    <a:lnTo>
                      <a:pt x="51" y="0"/>
                    </a:lnTo>
                    <a:lnTo>
                      <a:pt x="46" y="0"/>
                    </a:lnTo>
                    <a:lnTo>
                      <a:pt x="46" y="0"/>
                    </a:lnTo>
                    <a:lnTo>
                      <a:pt x="41" y="5"/>
                    </a:lnTo>
                    <a:lnTo>
                      <a:pt x="41" y="5"/>
                    </a:lnTo>
                    <a:lnTo>
                      <a:pt x="36" y="5"/>
                    </a:lnTo>
                    <a:lnTo>
                      <a:pt x="36" y="5"/>
                    </a:lnTo>
                    <a:lnTo>
                      <a:pt x="31" y="5"/>
                    </a:lnTo>
                    <a:lnTo>
                      <a:pt x="31" y="5"/>
                    </a:lnTo>
                    <a:lnTo>
                      <a:pt x="25" y="5"/>
                    </a:lnTo>
                    <a:lnTo>
                      <a:pt x="25" y="5"/>
                    </a:lnTo>
                    <a:lnTo>
                      <a:pt x="20" y="5"/>
                    </a:lnTo>
                    <a:lnTo>
                      <a:pt x="20" y="5"/>
                    </a:lnTo>
                    <a:lnTo>
                      <a:pt x="15" y="10"/>
                    </a:lnTo>
                    <a:lnTo>
                      <a:pt x="15" y="10"/>
                    </a:lnTo>
                    <a:lnTo>
                      <a:pt x="15" y="10"/>
                    </a:lnTo>
                    <a:lnTo>
                      <a:pt x="10" y="10"/>
                    </a:lnTo>
                    <a:lnTo>
                      <a:pt x="10" y="10"/>
                    </a:lnTo>
                    <a:lnTo>
                      <a:pt x="10" y="15"/>
                    </a:lnTo>
                    <a:lnTo>
                      <a:pt x="5" y="15"/>
                    </a:lnTo>
                    <a:lnTo>
                      <a:pt x="5" y="15"/>
                    </a:lnTo>
                    <a:lnTo>
                      <a:pt x="5" y="15"/>
                    </a:lnTo>
                    <a:lnTo>
                      <a:pt x="5" y="15"/>
                    </a:lnTo>
                    <a:lnTo>
                      <a:pt x="5" y="15"/>
                    </a:lnTo>
                    <a:lnTo>
                      <a:pt x="5" y="20"/>
                    </a:lnTo>
                    <a:lnTo>
                      <a:pt x="0" y="20"/>
                    </a:lnTo>
                    <a:lnTo>
                      <a:pt x="0" y="20"/>
                    </a:lnTo>
                    <a:lnTo>
                      <a:pt x="0" y="20"/>
                    </a:lnTo>
                    <a:lnTo>
                      <a:pt x="36" y="370"/>
                    </a:lnTo>
                    <a:lnTo>
                      <a:pt x="36" y="370"/>
                    </a:lnTo>
                    <a:lnTo>
                      <a:pt x="36" y="370"/>
                    </a:lnTo>
                    <a:lnTo>
                      <a:pt x="36" y="370"/>
                    </a:lnTo>
                    <a:lnTo>
                      <a:pt x="36" y="370"/>
                    </a:lnTo>
                    <a:lnTo>
                      <a:pt x="36" y="365"/>
                    </a:lnTo>
                    <a:lnTo>
                      <a:pt x="41" y="365"/>
                    </a:lnTo>
                    <a:lnTo>
                      <a:pt x="41" y="365"/>
                    </a:lnTo>
                    <a:lnTo>
                      <a:pt x="41" y="365"/>
                    </a:lnTo>
                    <a:lnTo>
                      <a:pt x="41" y="365"/>
                    </a:lnTo>
                    <a:lnTo>
                      <a:pt x="46" y="365"/>
                    </a:lnTo>
                    <a:lnTo>
                      <a:pt x="46" y="360"/>
                    </a:lnTo>
                    <a:lnTo>
                      <a:pt x="46" y="360"/>
                    </a:lnTo>
                    <a:lnTo>
                      <a:pt x="51" y="360"/>
                    </a:lnTo>
                    <a:lnTo>
                      <a:pt x="51" y="360"/>
                    </a:lnTo>
                    <a:lnTo>
                      <a:pt x="51" y="360"/>
                    </a:lnTo>
                    <a:lnTo>
                      <a:pt x="56" y="360"/>
                    </a:lnTo>
                    <a:lnTo>
                      <a:pt x="56" y="355"/>
                    </a:lnTo>
                    <a:lnTo>
                      <a:pt x="61" y="355"/>
                    </a:lnTo>
                    <a:lnTo>
                      <a:pt x="61" y="355"/>
                    </a:lnTo>
                    <a:lnTo>
                      <a:pt x="66" y="355"/>
                    </a:lnTo>
                    <a:lnTo>
                      <a:pt x="66" y="355"/>
                    </a:lnTo>
                    <a:lnTo>
                      <a:pt x="71" y="355"/>
                    </a:lnTo>
                    <a:lnTo>
                      <a:pt x="71" y="355"/>
                    </a:lnTo>
                    <a:lnTo>
                      <a:pt x="76" y="355"/>
                    </a:lnTo>
                    <a:lnTo>
                      <a:pt x="76" y="355"/>
                    </a:lnTo>
                    <a:lnTo>
                      <a:pt x="81" y="355"/>
                    </a:lnTo>
                    <a:lnTo>
                      <a:pt x="81" y="355"/>
                    </a:lnTo>
                    <a:lnTo>
                      <a:pt x="86" y="355"/>
                    </a:lnTo>
                    <a:lnTo>
                      <a:pt x="91" y="355"/>
                    </a:lnTo>
                    <a:lnTo>
                      <a:pt x="91" y="355"/>
                    </a:lnTo>
                    <a:lnTo>
                      <a:pt x="97" y="355"/>
                    </a:lnTo>
                    <a:lnTo>
                      <a:pt x="97" y="355"/>
                    </a:lnTo>
                    <a:lnTo>
                      <a:pt x="102" y="355"/>
                    </a:lnTo>
                    <a:lnTo>
                      <a:pt x="102" y="355"/>
                    </a:lnTo>
                    <a:lnTo>
                      <a:pt x="102" y="355"/>
                    </a:lnTo>
                    <a:lnTo>
                      <a:pt x="107" y="355"/>
                    </a:lnTo>
                    <a:lnTo>
                      <a:pt x="107" y="355"/>
                    </a:lnTo>
                    <a:lnTo>
                      <a:pt x="112" y="355"/>
                    </a:lnTo>
                    <a:lnTo>
                      <a:pt x="112" y="355"/>
                    </a:lnTo>
                    <a:lnTo>
                      <a:pt x="112" y="355"/>
                    </a:lnTo>
                    <a:lnTo>
                      <a:pt x="117" y="360"/>
                    </a:lnTo>
                    <a:lnTo>
                      <a:pt x="117" y="360"/>
                    </a:lnTo>
                    <a:lnTo>
                      <a:pt x="117" y="360"/>
                    </a:lnTo>
                    <a:lnTo>
                      <a:pt x="117" y="360"/>
                    </a:lnTo>
                    <a:lnTo>
                      <a:pt x="117" y="360"/>
                    </a:lnTo>
                    <a:lnTo>
                      <a:pt x="122" y="360"/>
                    </a:lnTo>
                    <a:lnTo>
                      <a:pt x="122" y="365"/>
                    </a:lnTo>
                    <a:lnTo>
                      <a:pt x="122" y="365"/>
                    </a:lnTo>
                    <a:lnTo>
                      <a:pt x="122" y="365"/>
                    </a:lnTo>
                    <a:lnTo>
                      <a:pt x="86" y="1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42" name="Freeform 876">
                <a:extLst>
                  <a:ext uri="{FF2B5EF4-FFF2-40B4-BE49-F238E27FC236}">
                    <a16:creationId xmlns:a16="http://schemas.microsoft.com/office/drawing/2014/main" id="{BA398225-EFE5-EB2C-2D99-261703D86DA5}"/>
                  </a:ext>
                </a:extLst>
              </p:cNvPr>
              <p:cNvSpPr>
                <a:spLocks/>
              </p:cNvSpPr>
              <p:nvPr/>
            </p:nvSpPr>
            <p:spPr bwMode="auto">
              <a:xfrm>
                <a:off x="4698" y="2248"/>
                <a:ext cx="137" cy="254"/>
              </a:xfrm>
              <a:custGeom>
                <a:avLst/>
                <a:gdLst>
                  <a:gd name="T0" fmla="*/ 0 w 137"/>
                  <a:gd name="T1" fmla="*/ 218 h 254"/>
                  <a:gd name="T2" fmla="*/ 0 w 137"/>
                  <a:gd name="T3" fmla="*/ 223 h 254"/>
                  <a:gd name="T4" fmla="*/ 0 w 137"/>
                  <a:gd name="T5" fmla="*/ 223 h 254"/>
                  <a:gd name="T6" fmla="*/ 5 w 137"/>
                  <a:gd name="T7" fmla="*/ 228 h 254"/>
                  <a:gd name="T8" fmla="*/ 5 w 137"/>
                  <a:gd name="T9" fmla="*/ 234 h 254"/>
                  <a:gd name="T10" fmla="*/ 10 w 137"/>
                  <a:gd name="T11" fmla="*/ 234 h 254"/>
                  <a:gd name="T12" fmla="*/ 10 w 137"/>
                  <a:gd name="T13" fmla="*/ 239 h 254"/>
                  <a:gd name="T14" fmla="*/ 16 w 137"/>
                  <a:gd name="T15" fmla="*/ 239 h 254"/>
                  <a:gd name="T16" fmla="*/ 21 w 137"/>
                  <a:gd name="T17" fmla="*/ 244 h 254"/>
                  <a:gd name="T18" fmla="*/ 26 w 137"/>
                  <a:gd name="T19" fmla="*/ 244 h 254"/>
                  <a:gd name="T20" fmla="*/ 31 w 137"/>
                  <a:gd name="T21" fmla="*/ 249 h 254"/>
                  <a:gd name="T22" fmla="*/ 36 w 137"/>
                  <a:gd name="T23" fmla="*/ 249 h 254"/>
                  <a:gd name="T24" fmla="*/ 41 w 137"/>
                  <a:gd name="T25" fmla="*/ 249 h 254"/>
                  <a:gd name="T26" fmla="*/ 46 w 137"/>
                  <a:gd name="T27" fmla="*/ 254 h 254"/>
                  <a:gd name="T28" fmla="*/ 51 w 137"/>
                  <a:gd name="T29" fmla="*/ 254 h 254"/>
                  <a:gd name="T30" fmla="*/ 56 w 137"/>
                  <a:gd name="T31" fmla="*/ 254 h 254"/>
                  <a:gd name="T32" fmla="*/ 61 w 137"/>
                  <a:gd name="T33" fmla="*/ 254 h 254"/>
                  <a:gd name="T34" fmla="*/ 66 w 137"/>
                  <a:gd name="T35" fmla="*/ 254 h 254"/>
                  <a:gd name="T36" fmla="*/ 71 w 137"/>
                  <a:gd name="T37" fmla="*/ 249 h 254"/>
                  <a:gd name="T38" fmla="*/ 71 w 137"/>
                  <a:gd name="T39" fmla="*/ 249 h 254"/>
                  <a:gd name="T40" fmla="*/ 76 w 137"/>
                  <a:gd name="T41" fmla="*/ 249 h 254"/>
                  <a:gd name="T42" fmla="*/ 82 w 137"/>
                  <a:gd name="T43" fmla="*/ 244 h 254"/>
                  <a:gd name="T44" fmla="*/ 82 w 137"/>
                  <a:gd name="T45" fmla="*/ 244 h 254"/>
                  <a:gd name="T46" fmla="*/ 82 w 137"/>
                  <a:gd name="T47" fmla="*/ 239 h 254"/>
                  <a:gd name="T48" fmla="*/ 87 w 137"/>
                  <a:gd name="T49" fmla="*/ 239 h 254"/>
                  <a:gd name="T50" fmla="*/ 137 w 137"/>
                  <a:gd name="T51" fmla="*/ 20 h 254"/>
                  <a:gd name="T52" fmla="*/ 132 w 137"/>
                  <a:gd name="T53" fmla="*/ 25 h 254"/>
                  <a:gd name="T54" fmla="*/ 132 w 137"/>
                  <a:gd name="T55" fmla="*/ 25 h 254"/>
                  <a:gd name="T56" fmla="*/ 132 w 137"/>
                  <a:gd name="T57" fmla="*/ 31 h 254"/>
                  <a:gd name="T58" fmla="*/ 127 w 137"/>
                  <a:gd name="T59" fmla="*/ 31 h 254"/>
                  <a:gd name="T60" fmla="*/ 122 w 137"/>
                  <a:gd name="T61" fmla="*/ 36 h 254"/>
                  <a:gd name="T62" fmla="*/ 117 w 137"/>
                  <a:gd name="T63" fmla="*/ 36 h 254"/>
                  <a:gd name="T64" fmla="*/ 112 w 137"/>
                  <a:gd name="T65" fmla="*/ 36 h 254"/>
                  <a:gd name="T66" fmla="*/ 107 w 137"/>
                  <a:gd name="T67" fmla="*/ 36 h 254"/>
                  <a:gd name="T68" fmla="*/ 102 w 137"/>
                  <a:gd name="T69" fmla="*/ 36 h 254"/>
                  <a:gd name="T70" fmla="*/ 97 w 137"/>
                  <a:gd name="T71" fmla="*/ 36 h 254"/>
                  <a:gd name="T72" fmla="*/ 92 w 137"/>
                  <a:gd name="T73" fmla="*/ 36 h 254"/>
                  <a:gd name="T74" fmla="*/ 87 w 137"/>
                  <a:gd name="T75" fmla="*/ 36 h 254"/>
                  <a:gd name="T76" fmla="*/ 82 w 137"/>
                  <a:gd name="T77" fmla="*/ 31 h 254"/>
                  <a:gd name="T78" fmla="*/ 76 w 137"/>
                  <a:gd name="T79" fmla="*/ 31 h 254"/>
                  <a:gd name="T80" fmla="*/ 71 w 137"/>
                  <a:gd name="T81" fmla="*/ 31 h 254"/>
                  <a:gd name="T82" fmla="*/ 66 w 137"/>
                  <a:gd name="T83" fmla="*/ 25 h 254"/>
                  <a:gd name="T84" fmla="*/ 66 w 137"/>
                  <a:gd name="T85" fmla="*/ 25 h 254"/>
                  <a:gd name="T86" fmla="*/ 61 w 137"/>
                  <a:gd name="T87" fmla="*/ 20 h 254"/>
                  <a:gd name="T88" fmla="*/ 56 w 137"/>
                  <a:gd name="T89" fmla="*/ 15 h 254"/>
                  <a:gd name="T90" fmla="*/ 56 w 137"/>
                  <a:gd name="T91" fmla="*/ 15 h 254"/>
                  <a:gd name="T92" fmla="*/ 56 w 137"/>
                  <a:gd name="T93" fmla="*/ 10 h 254"/>
                  <a:gd name="T94" fmla="*/ 51 w 137"/>
                  <a:gd name="T95" fmla="*/ 5 h 254"/>
                  <a:gd name="T96" fmla="*/ 51 w 137"/>
                  <a:gd name="T97" fmla="*/ 5 h 254"/>
                  <a:gd name="T98" fmla="*/ 51 w 137"/>
                  <a:gd name="T99"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254">
                    <a:moveTo>
                      <a:pt x="0" y="218"/>
                    </a:moveTo>
                    <a:lnTo>
                      <a:pt x="0" y="218"/>
                    </a:lnTo>
                    <a:lnTo>
                      <a:pt x="0" y="218"/>
                    </a:lnTo>
                    <a:lnTo>
                      <a:pt x="0" y="223"/>
                    </a:lnTo>
                    <a:lnTo>
                      <a:pt x="0" y="223"/>
                    </a:lnTo>
                    <a:lnTo>
                      <a:pt x="0" y="223"/>
                    </a:lnTo>
                    <a:lnTo>
                      <a:pt x="5" y="228"/>
                    </a:lnTo>
                    <a:lnTo>
                      <a:pt x="5" y="228"/>
                    </a:lnTo>
                    <a:lnTo>
                      <a:pt x="5" y="228"/>
                    </a:lnTo>
                    <a:lnTo>
                      <a:pt x="5" y="234"/>
                    </a:lnTo>
                    <a:lnTo>
                      <a:pt x="5" y="234"/>
                    </a:lnTo>
                    <a:lnTo>
                      <a:pt x="10" y="234"/>
                    </a:lnTo>
                    <a:lnTo>
                      <a:pt x="10" y="239"/>
                    </a:lnTo>
                    <a:lnTo>
                      <a:pt x="10" y="239"/>
                    </a:lnTo>
                    <a:lnTo>
                      <a:pt x="16" y="239"/>
                    </a:lnTo>
                    <a:lnTo>
                      <a:pt x="16" y="239"/>
                    </a:lnTo>
                    <a:lnTo>
                      <a:pt x="16" y="244"/>
                    </a:lnTo>
                    <a:lnTo>
                      <a:pt x="21" y="244"/>
                    </a:lnTo>
                    <a:lnTo>
                      <a:pt x="21" y="244"/>
                    </a:lnTo>
                    <a:lnTo>
                      <a:pt x="26" y="244"/>
                    </a:lnTo>
                    <a:lnTo>
                      <a:pt x="26" y="249"/>
                    </a:lnTo>
                    <a:lnTo>
                      <a:pt x="31" y="249"/>
                    </a:lnTo>
                    <a:lnTo>
                      <a:pt x="31" y="249"/>
                    </a:lnTo>
                    <a:lnTo>
                      <a:pt x="36" y="249"/>
                    </a:lnTo>
                    <a:lnTo>
                      <a:pt x="36" y="249"/>
                    </a:lnTo>
                    <a:lnTo>
                      <a:pt x="41" y="249"/>
                    </a:lnTo>
                    <a:lnTo>
                      <a:pt x="41" y="254"/>
                    </a:lnTo>
                    <a:lnTo>
                      <a:pt x="46" y="254"/>
                    </a:lnTo>
                    <a:lnTo>
                      <a:pt x="46" y="254"/>
                    </a:lnTo>
                    <a:lnTo>
                      <a:pt x="51" y="254"/>
                    </a:lnTo>
                    <a:lnTo>
                      <a:pt x="51" y="254"/>
                    </a:lnTo>
                    <a:lnTo>
                      <a:pt x="56" y="254"/>
                    </a:lnTo>
                    <a:lnTo>
                      <a:pt x="56" y="254"/>
                    </a:lnTo>
                    <a:lnTo>
                      <a:pt x="61" y="254"/>
                    </a:lnTo>
                    <a:lnTo>
                      <a:pt x="61" y="254"/>
                    </a:lnTo>
                    <a:lnTo>
                      <a:pt x="66" y="254"/>
                    </a:lnTo>
                    <a:lnTo>
                      <a:pt x="66" y="254"/>
                    </a:lnTo>
                    <a:lnTo>
                      <a:pt x="71" y="249"/>
                    </a:lnTo>
                    <a:lnTo>
                      <a:pt x="71" y="249"/>
                    </a:lnTo>
                    <a:lnTo>
                      <a:pt x="71" y="249"/>
                    </a:lnTo>
                    <a:lnTo>
                      <a:pt x="76" y="249"/>
                    </a:lnTo>
                    <a:lnTo>
                      <a:pt x="76" y="249"/>
                    </a:lnTo>
                    <a:lnTo>
                      <a:pt x="76" y="249"/>
                    </a:lnTo>
                    <a:lnTo>
                      <a:pt x="82" y="244"/>
                    </a:lnTo>
                    <a:lnTo>
                      <a:pt x="82" y="244"/>
                    </a:lnTo>
                    <a:lnTo>
                      <a:pt x="82" y="244"/>
                    </a:lnTo>
                    <a:lnTo>
                      <a:pt x="82" y="244"/>
                    </a:lnTo>
                    <a:lnTo>
                      <a:pt x="82" y="239"/>
                    </a:lnTo>
                    <a:lnTo>
                      <a:pt x="87" y="239"/>
                    </a:lnTo>
                    <a:lnTo>
                      <a:pt x="87" y="239"/>
                    </a:lnTo>
                    <a:lnTo>
                      <a:pt x="137" y="20"/>
                    </a:lnTo>
                    <a:lnTo>
                      <a:pt x="137" y="20"/>
                    </a:lnTo>
                    <a:lnTo>
                      <a:pt x="137" y="25"/>
                    </a:lnTo>
                    <a:lnTo>
                      <a:pt x="132" y="25"/>
                    </a:lnTo>
                    <a:lnTo>
                      <a:pt x="132" y="25"/>
                    </a:lnTo>
                    <a:lnTo>
                      <a:pt x="132" y="25"/>
                    </a:lnTo>
                    <a:lnTo>
                      <a:pt x="132" y="31"/>
                    </a:lnTo>
                    <a:lnTo>
                      <a:pt x="132" y="31"/>
                    </a:lnTo>
                    <a:lnTo>
                      <a:pt x="127" y="31"/>
                    </a:lnTo>
                    <a:lnTo>
                      <a:pt x="127" y="31"/>
                    </a:lnTo>
                    <a:lnTo>
                      <a:pt x="127" y="31"/>
                    </a:lnTo>
                    <a:lnTo>
                      <a:pt x="122" y="36"/>
                    </a:lnTo>
                    <a:lnTo>
                      <a:pt x="122" y="36"/>
                    </a:lnTo>
                    <a:lnTo>
                      <a:pt x="117" y="36"/>
                    </a:lnTo>
                    <a:lnTo>
                      <a:pt x="117" y="36"/>
                    </a:lnTo>
                    <a:lnTo>
                      <a:pt x="112" y="36"/>
                    </a:lnTo>
                    <a:lnTo>
                      <a:pt x="112" y="36"/>
                    </a:lnTo>
                    <a:lnTo>
                      <a:pt x="107" y="36"/>
                    </a:lnTo>
                    <a:lnTo>
                      <a:pt x="107" y="36"/>
                    </a:lnTo>
                    <a:lnTo>
                      <a:pt x="102" y="36"/>
                    </a:lnTo>
                    <a:lnTo>
                      <a:pt x="102" y="36"/>
                    </a:lnTo>
                    <a:lnTo>
                      <a:pt x="97" y="36"/>
                    </a:lnTo>
                    <a:lnTo>
                      <a:pt x="97" y="36"/>
                    </a:lnTo>
                    <a:lnTo>
                      <a:pt x="92" y="36"/>
                    </a:lnTo>
                    <a:lnTo>
                      <a:pt x="92" y="36"/>
                    </a:lnTo>
                    <a:lnTo>
                      <a:pt x="87" y="36"/>
                    </a:lnTo>
                    <a:lnTo>
                      <a:pt x="87" y="36"/>
                    </a:lnTo>
                    <a:lnTo>
                      <a:pt x="82" y="31"/>
                    </a:lnTo>
                    <a:lnTo>
                      <a:pt x="82" y="31"/>
                    </a:lnTo>
                    <a:lnTo>
                      <a:pt x="76" y="31"/>
                    </a:lnTo>
                    <a:lnTo>
                      <a:pt x="76" y="31"/>
                    </a:lnTo>
                    <a:lnTo>
                      <a:pt x="71" y="31"/>
                    </a:lnTo>
                    <a:lnTo>
                      <a:pt x="71" y="25"/>
                    </a:lnTo>
                    <a:lnTo>
                      <a:pt x="66" y="25"/>
                    </a:lnTo>
                    <a:lnTo>
                      <a:pt x="66" y="25"/>
                    </a:lnTo>
                    <a:lnTo>
                      <a:pt x="66" y="25"/>
                    </a:lnTo>
                    <a:lnTo>
                      <a:pt x="61" y="20"/>
                    </a:lnTo>
                    <a:lnTo>
                      <a:pt x="61" y="20"/>
                    </a:lnTo>
                    <a:lnTo>
                      <a:pt x="61" y="20"/>
                    </a:lnTo>
                    <a:lnTo>
                      <a:pt x="56" y="15"/>
                    </a:lnTo>
                    <a:lnTo>
                      <a:pt x="56" y="15"/>
                    </a:lnTo>
                    <a:lnTo>
                      <a:pt x="56" y="15"/>
                    </a:lnTo>
                    <a:lnTo>
                      <a:pt x="56" y="10"/>
                    </a:lnTo>
                    <a:lnTo>
                      <a:pt x="56" y="10"/>
                    </a:lnTo>
                    <a:lnTo>
                      <a:pt x="51" y="10"/>
                    </a:lnTo>
                    <a:lnTo>
                      <a:pt x="51" y="5"/>
                    </a:lnTo>
                    <a:lnTo>
                      <a:pt x="51" y="5"/>
                    </a:lnTo>
                    <a:lnTo>
                      <a:pt x="51" y="5"/>
                    </a:lnTo>
                    <a:lnTo>
                      <a:pt x="51" y="0"/>
                    </a:lnTo>
                    <a:lnTo>
                      <a:pt x="51" y="0"/>
                    </a:lnTo>
                    <a:lnTo>
                      <a:pt x="0" y="21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43" name="Oval 242">
                <a:extLst>
                  <a:ext uri="{FF2B5EF4-FFF2-40B4-BE49-F238E27FC236}">
                    <a16:creationId xmlns:a16="http://schemas.microsoft.com/office/drawing/2014/main" id="{23722287-306C-F4F9-EE37-46F72814648C}"/>
                  </a:ext>
                </a:extLst>
              </p:cNvPr>
              <p:cNvSpPr>
                <a:spLocks noChangeArrowheads="1"/>
              </p:cNvSpPr>
              <p:nvPr/>
            </p:nvSpPr>
            <p:spPr bwMode="auto">
              <a:xfrm>
                <a:off x="4632" y="716"/>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44" name="Freeform 878">
                <a:extLst>
                  <a:ext uri="{FF2B5EF4-FFF2-40B4-BE49-F238E27FC236}">
                    <a16:creationId xmlns:a16="http://schemas.microsoft.com/office/drawing/2014/main" id="{AE80713C-EA7B-3124-3173-5F2331B99F25}"/>
                  </a:ext>
                </a:extLst>
              </p:cNvPr>
              <p:cNvSpPr>
                <a:spLocks/>
              </p:cNvSpPr>
              <p:nvPr/>
            </p:nvSpPr>
            <p:spPr bwMode="auto">
              <a:xfrm>
                <a:off x="4835" y="568"/>
                <a:ext cx="305" cy="264"/>
              </a:xfrm>
              <a:custGeom>
                <a:avLst/>
                <a:gdLst>
                  <a:gd name="T0" fmla="*/ 5 w 305"/>
                  <a:gd name="T1" fmla="*/ 193 h 264"/>
                  <a:gd name="T2" fmla="*/ 0 w 305"/>
                  <a:gd name="T3" fmla="*/ 198 h 264"/>
                  <a:gd name="T4" fmla="*/ 0 w 305"/>
                  <a:gd name="T5" fmla="*/ 198 h 264"/>
                  <a:gd name="T6" fmla="*/ 0 w 305"/>
                  <a:gd name="T7" fmla="*/ 203 h 264"/>
                  <a:gd name="T8" fmla="*/ 0 w 305"/>
                  <a:gd name="T9" fmla="*/ 208 h 264"/>
                  <a:gd name="T10" fmla="*/ 0 w 305"/>
                  <a:gd name="T11" fmla="*/ 208 h 264"/>
                  <a:gd name="T12" fmla="*/ 0 w 305"/>
                  <a:gd name="T13" fmla="*/ 214 h 264"/>
                  <a:gd name="T14" fmla="*/ 0 w 305"/>
                  <a:gd name="T15" fmla="*/ 219 h 264"/>
                  <a:gd name="T16" fmla="*/ 0 w 305"/>
                  <a:gd name="T17" fmla="*/ 224 h 264"/>
                  <a:gd name="T18" fmla="*/ 5 w 305"/>
                  <a:gd name="T19" fmla="*/ 229 h 264"/>
                  <a:gd name="T20" fmla="*/ 5 w 305"/>
                  <a:gd name="T21" fmla="*/ 234 h 264"/>
                  <a:gd name="T22" fmla="*/ 10 w 305"/>
                  <a:gd name="T23" fmla="*/ 239 h 264"/>
                  <a:gd name="T24" fmla="*/ 10 w 305"/>
                  <a:gd name="T25" fmla="*/ 244 h 264"/>
                  <a:gd name="T26" fmla="*/ 16 w 305"/>
                  <a:gd name="T27" fmla="*/ 249 h 264"/>
                  <a:gd name="T28" fmla="*/ 21 w 305"/>
                  <a:gd name="T29" fmla="*/ 249 h 264"/>
                  <a:gd name="T30" fmla="*/ 26 w 305"/>
                  <a:gd name="T31" fmla="*/ 254 h 264"/>
                  <a:gd name="T32" fmla="*/ 26 w 305"/>
                  <a:gd name="T33" fmla="*/ 259 h 264"/>
                  <a:gd name="T34" fmla="*/ 31 w 305"/>
                  <a:gd name="T35" fmla="*/ 259 h 264"/>
                  <a:gd name="T36" fmla="*/ 36 w 305"/>
                  <a:gd name="T37" fmla="*/ 259 h 264"/>
                  <a:gd name="T38" fmla="*/ 41 w 305"/>
                  <a:gd name="T39" fmla="*/ 264 h 264"/>
                  <a:gd name="T40" fmla="*/ 46 w 305"/>
                  <a:gd name="T41" fmla="*/ 264 h 264"/>
                  <a:gd name="T42" fmla="*/ 51 w 305"/>
                  <a:gd name="T43" fmla="*/ 264 h 264"/>
                  <a:gd name="T44" fmla="*/ 51 w 305"/>
                  <a:gd name="T45" fmla="*/ 264 h 264"/>
                  <a:gd name="T46" fmla="*/ 56 w 305"/>
                  <a:gd name="T47" fmla="*/ 259 h 264"/>
                  <a:gd name="T48" fmla="*/ 56 w 305"/>
                  <a:gd name="T49" fmla="*/ 259 h 264"/>
                  <a:gd name="T50" fmla="*/ 305 w 305"/>
                  <a:gd name="T51" fmla="*/ 66 h 264"/>
                  <a:gd name="T52" fmla="*/ 300 w 305"/>
                  <a:gd name="T53" fmla="*/ 71 h 264"/>
                  <a:gd name="T54" fmla="*/ 300 w 305"/>
                  <a:gd name="T55" fmla="*/ 71 h 264"/>
                  <a:gd name="T56" fmla="*/ 295 w 305"/>
                  <a:gd name="T57" fmla="*/ 71 h 264"/>
                  <a:gd name="T58" fmla="*/ 290 w 305"/>
                  <a:gd name="T59" fmla="*/ 71 h 264"/>
                  <a:gd name="T60" fmla="*/ 284 w 305"/>
                  <a:gd name="T61" fmla="*/ 71 h 264"/>
                  <a:gd name="T62" fmla="*/ 279 w 305"/>
                  <a:gd name="T63" fmla="*/ 66 h 264"/>
                  <a:gd name="T64" fmla="*/ 279 w 305"/>
                  <a:gd name="T65" fmla="*/ 66 h 264"/>
                  <a:gd name="T66" fmla="*/ 274 w 305"/>
                  <a:gd name="T67" fmla="*/ 61 h 264"/>
                  <a:gd name="T68" fmla="*/ 269 w 305"/>
                  <a:gd name="T69" fmla="*/ 61 h 264"/>
                  <a:gd name="T70" fmla="*/ 264 w 305"/>
                  <a:gd name="T71" fmla="*/ 56 h 264"/>
                  <a:gd name="T72" fmla="*/ 259 w 305"/>
                  <a:gd name="T73" fmla="*/ 51 h 264"/>
                  <a:gd name="T74" fmla="*/ 259 w 305"/>
                  <a:gd name="T75" fmla="*/ 46 h 264"/>
                  <a:gd name="T76" fmla="*/ 254 w 305"/>
                  <a:gd name="T77" fmla="*/ 46 h 264"/>
                  <a:gd name="T78" fmla="*/ 254 w 305"/>
                  <a:gd name="T79" fmla="*/ 41 h 264"/>
                  <a:gd name="T80" fmla="*/ 249 w 305"/>
                  <a:gd name="T81" fmla="*/ 36 h 264"/>
                  <a:gd name="T82" fmla="*/ 249 w 305"/>
                  <a:gd name="T83" fmla="*/ 31 h 264"/>
                  <a:gd name="T84" fmla="*/ 244 w 305"/>
                  <a:gd name="T85" fmla="*/ 26 h 264"/>
                  <a:gd name="T86" fmla="*/ 244 w 305"/>
                  <a:gd name="T87" fmla="*/ 21 h 264"/>
                  <a:gd name="T88" fmla="*/ 244 w 305"/>
                  <a:gd name="T89" fmla="*/ 16 h 264"/>
                  <a:gd name="T90" fmla="*/ 244 w 305"/>
                  <a:gd name="T91" fmla="*/ 11 h 264"/>
                  <a:gd name="T92" fmla="*/ 249 w 305"/>
                  <a:gd name="T93" fmla="*/ 5 h 264"/>
                  <a:gd name="T94" fmla="*/ 249 w 305"/>
                  <a:gd name="T95" fmla="*/ 5 h 264"/>
                  <a:gd name="T96" fmla="*/ 249 w 305"/>
                  <a:gd name="T97" fmla="*/ 0 h 264"/>
                  <a:gd name="T98" fmla="*/ 254 w 305"/>
                  <a:gd name="T99"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64">
                    <a:moveTo>
                      <a:pt x="5" y="193"/>
                    </a:moveTo>
                    <a:lnTo>
                      <a:pt x="5" y="193"/>
                    </a:lnTo>
                    <a:lnTo>
                      <a:pt x="5" y="193"/>
                    </a:lnTo>
                    <a:lnTo>
                      <a:pt x="0" y="198"/>
                    </a:lnTo>
                    <a:lnTo>
                      <a:pt x="0" y="198"/>
                    </a:lnTo>
                    <a:lnTo>
                      <a:pt x="0" y="198"/>
                    </a:lnTo>
                    <a:lnTo>
                      <a:pt x="0" y="198"/>
                    </a:lnTo>
                    <a:lnTo>
                      <a:pt x="0" y="203"/>
                    </a:lnTo>
                    <a:lnTo>
                      <a:pt x="0" y="203"/>
                    </a:lnTo>
                    <a:lnTo>
                      <a:pt x="0" y="208"/>
                    </a:lnTo>
                    <a:lnTo>
                      <a:pt x="0" y="208"/>
                    </a:lnTo>
                    <a:lnTo>
                      <a:pt x="0" y="208"/>
                    </a:lnTo>
                    <a:lnTo>
                      <a:pt x="0" y="214"/>
                    </a:lnTo>
                    <a:lnTo>
                      <a:pt x="0" y="214"/>
                    </a:lnTo>
                    <a:lnTo>
                      <a:pt x="0" y="219"/>
                    </a:lnTo>
                    <a:lnTo>
                      <a:pt x="0" y="219"/>
                    </a:lnTo>
                    <a:lnTo>
                      <a:pt x="0" y="224"/>
                    </a:lnTo>
                    <a:lnTo>
                      <a:pt x="0" y="224"/>
                    </a:lnTo>
                    <a:lnTo>
                      <a:pt x="0" y="229"/>
                    </a:lnTo>
                    <a:lnTo>
                      <a:pt x="5" y="229"/>
                    </a:lnTo>
                    <a:lnTo>
                      <a:pt x="5" y="234"/>
                    </a:lnTo>
                    <a:lnTo>
                      <a:pt x="5" y="234"/>
                    </a:lnTo>
                    <a:lnTo>
                      <a:pt x="5" y="239"/>
                    </a:lnTo>
                    <a:lnTo>
                      <a:pt x="10" y="239"/>
                    </a:lnTo>
                    <a:lnTo>
                      <a:pt x="10" y="239"/>
                    </a:lnTo>
                    <a:lnTo>
                      <a:pt x="10" y="244"/>
                    </a:lnTo>
                    <a:lnTo>
                      <a:pt x="16" y="244"/>
                    </a:lnTo>
                    <a:lnTo>
                      <a:pt x="16" y="249"/>
                    </a:lnTo>
                    <a:lnTo>
                      <a:pt x="16" y="249"/>
                    </a:lnTo>
                    <a:lnTo>
                      <a:pt x="21" y="249"/>
                    </a:lnTo>
                    <a:lnTo>
                      <a:pt x="21" y="254"/>
                    </a:lnTo>
                    <a:lnTo>
                      <a:pt x="26" y="254"/>
                    </a:lnTo>
                    <a:lnTo>
                      <a:pt x="26" y="254"/>
                    </a:lnTo>
                    <a:lnTo>
                      <a:pt x="26" y="259"/>
                    </a:lnTo>
                    <a:lnTo>
                      <a:pt x="31" y="259"/>
                    </a:lnTo>
                    <a:lnTo>
                      <a:pt x="31" y="259"/>
                    </a:lnTo>
                    <a:lnTo>
                      <a:pt x="36" y="259"/>
                    </a:lnTo>
                    <a:lnTo>
                      <a:pt x="36" y="259"/>
                    </a:lnTo>
                    <a:lnTo>
                      <a:pt x="41" y="264"/>
                    </a:lnTo>
                    <a:lnTo>
                      <a:pt x="41" y="264"/>
                    </a:lnTo>
                    <a:lnTo>
                      <a:pt x="41" y="264"/>
                    </a:lnTo>
                    <a:lnTo>
                      <a:pt x="46" y="264"/>
                    </a:lnTo>
                    <a:lnTo>
                      <a:pt x="46" y="264"/>
                    </a:lnTo>
                    <a:lnTo>
                      <a:pt x="51" y="264"/>
                    </a:lnTo>
                    <a:lnTo>
                      <a:pt x="51" y="264"/>
                    </a:lnTo>
                    <a:lnTo>
                      <a:pt x="51" y="264"/>
                    </a:lnTo>
                    <a:lnTo>
                      <a:pt x="56" y="264"/>
                    </a:lnTo>
                    <a:lnTo>
                      <a:pt x="56" y="259"/>
                    </a:lnTo>
                    <a:lnTo>
                      <a:pt x="56" y="259"/>
                    </a:lnTo>
                    <a:lnTo>
                      <a:pt x="56" y="259"/>
                    </a:lnTo>
                    <a:lnTo>
                      <a:pt x="305" y="66"/>
                    </a:lnTo>
                    <a:lnTo>
                      <a:pt x="305" y="66"/>
                    </a:lnTo>
                    <a:lnTo>
                      <a:pt x="305" y="71"/>
                    </a:lnTo>
                    <a:lnTo>
                      <a:pt x="300" y="71"/>
                    </a:lnTo>
                    <a:lnTo>
                      <a:pt x="300" y="71"/>
                    </a:lnTo>
                    <a:lnTo>
                      <a:pt x="300" y="71"/>
                    </a:lnTo>
                    <a:lnTo>
                      <a:pt x="295" y="71"/>
                    </a:lnTo>
                    <a:lnTo>
                      <a:pt x="295" y="71"/>
                    </a:lnTo>
                    <a:lnTo>
                      <a:pt x="290" y="71"/>
                    </a:lnTo>
                    <a:lnTo>
                      <a:pt x="290" y="71"/>
                    </a:lnTo>
                    <a:lnTo>
                      <a:pt x="290" y="71"/>
                    </a:lnTo>
                    <a:lnTo>
                      <a:pt x="284" y="71"/>
                    </a:lnTo>
                    <a:lnTo>
                      <a:pt x="284" y="71"/>
                    </a:lnTo>
                    <a:lnTo>
                      <a:pt x="279" y="66"/>
                    </a:lnTo>
                    <a:lnTo>
                      <a:pt x="279" y="66"/>
                    </a:lnTo>
                    <a:lnTo>
                      <a:pt x="279" y="66"/>
                    </a:lnTo>
                    <a:lnTo>
                      <a:pt x="274" y="66"/>
                    </a:lnTo>
                    <a:lnTo>
                      <a:pt x="274" y="61"/>
                    </a:lnTo>
                    <a:lnTo>
                      <a:pt x="269" y="61"/>
                    </a:lnTo>
                    <a:lnTo>
                      <a:pt x="269" y="61"/>
                    </a:lnTo>
                    <a:lnTo>
                      <a:pt x="269" y="56"/>
                    </a:lnTo>
                    <a:lnTo>
                      <a:pt x="264" y="56"/>
                    </a:lnTo>
                    <a:lnTo>
                      <a:pt x="264" y="56"/>
                    </a:lnTo>
                    <a:lnTo>
                      <a:pt x="259" y="51"/>
                    </a:lnTo>
                    <a:lnTo>
                      <a:pt x="259" y="51"/>
                    </a:lnTo>
                    <a:lnTo>
                      <a:pt x="259" y="46"/>
                    </a:lnTo>
                    <a:lnTo>
                      <a:pt x="254" y="46"/>
                    </a:lnTo>
                    <a:lnTo>
                      <a:pt x="254" y="46"/>
                    </a:lnTo>
                    <a:lnTo>
                      <a:pt x="254" y="41"/>
                    </a:lnTo>
                    <a:lnTo>
                      <a:pt x="254" y="41"/>
                    </a:lnTo>
                    <a:lnTo>
                      <a:pt x="249" y="36"/>
                    </a:lnTo>
                    <a:lnTo>
                      <a:pt x="249" y="36"/>
                    </a:lnTo>
                    <a:lnTo>
                      <a:pt x="249" y="31"/>
                    </a:lnTo>
                    <a:lnTo>
                      <a:pt x="249" y="31"/>
                    </a:lnTo>
                    <a:lnTo>
                      <a:pt x="249" y="26"/>
                    </a:lnTo>
                    <a:lnTo>
                      <a:pt x="244" y="26"/>
                    </a:lnTo>
                    <a:lnTo>
                      <a:pt x="244" y="21"/>
                    </a:lnTo>
                    <a:lnTo>
                      <a:pt x="244" y="21"/>
                    </a:lnTo>
                    <a:lnTo>
                      <a:pt x="244" y="16"/>
                    </a:lnTo>
                    <a:lnTo>
                      <a:pt x="244" y="16"/>
                    </a:lnTo>
                    <a:lnTo>
                      <a:pt x="244" y="16"/>
                    </a:lnTo>
                    <a:lnTo>
                      <a:pt x="244" y="11"/>
                    </a:lnTo>
                    <a:lnTo>
                      <a:pt x="244" y="11"/>
                    </a:lnTo>
                    <a:lnTo>
                      <a:pt x="249" y="5"/>
                    </a:lnTo>
                    <a:lnTo>
                      <a:pt x="249" y="5"/>
                    </a:lnTo>
                    <a:lnTo>
                      <a:pt x="249" y="5"/>
                    </a:lnTo>
                    <a:lnTo>
                      <a:pt x="249" y="5"/>
                    </a:lnTo>
                    <a:lnTo>
                      <a:pt x="249" y="0"/>
                    </a:lnTo>
                    <a:lnTo>
                      <a:pt x="249" y="0"/>
                    </a:lnTo>
                    <a:lnTo>
                      <a:pt x="254" y="0"/>
                    </a:lnTo>
                    <a:lnTo>
                      <a:pt x="5" y="193"/>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45" name="Freeform 879">
                <a:extLst>
                  <a:ext uri="{FF2B5EF4-FFF2-40B4-BE49-F238E27FC236}">
                    <a16:creationId xmlns:a16="http://schemas.microsoft.com/office/drawing/2014/main" id="{CE805097-BDDF-D871-2E9A-89915C98772F}"/>
                  </a:ext>
                </a:extLst>
              </p:cNvPr>
              <p:cNvSpPr>
                <a:spLocks/>
              </p:cNvSpPr>
              <p:nvPr/>
            </p:nvSpPr>
            <p:spPr bwMode="auto">
              <a:xfrm>
                <a:off x="4374" y="797"/>
                <a:ext cx="274" cy="101"/>
              </a:xfrm>
              <a:custGeom>
                <a:avLst/>
                <a:gdLst>
                  <a:gd name="T0" fmla="*/ 269 w 274"/>
                  <a:gd name="T1" fmla="*/ 101 h 101"/>
                  <a:gd name="T2" fmla="*/ 269 w 274"/>
                  <a:gd name="T3" fmla="*/ 101 h 101"/>
                  <a:gd name="T4" fmla="*/ 269 w 274"/>
                  <a:gd name="T5" fmla="*/ 96 h 101"/>
                  <a:gd name="T6" fmla="*/ 269 w 274"/>
                  <a:gd name="T7" fmla="*/ 96 h 101"/>
                  <a:gd name="T8" fmla="*/ 269 w 274"/>
                  <a:gd name="T9" fmla="*/ 91 h 101"/>
                  <a:gd name="T10" fmla="*/ 274 w 274"/>
                  <a:gd name="T11" fmla="*/ 91 h 101"/>
                  <a:gd name="T12" fmla="*/ 274 w 274"/>
                  <a:gd name="T13" fmla="*/ 86 h 101"/>
                  <a:gd name="T14" fmla="*/ 274 w 274"/>
                  <a:gd name="T15" fmla="*/ 81 h 101"/>
                  <a:gd name="T16" fmla="*/ 274 w 274"/>
                  <a:gd name="T17" fmla="*/ 76 h 101"/>
                  <a:gd name="T18" fmla="*/ 274 w 274"/>
                  <a:gd name="T19" fmla="*/ 71 h 101"/>
                  <a:gd name="T20" fmla="*/ 274 w 274"/>
                  <a:gd name="T21" fmla="*/ 66 h 101"/>
                  <a:gd name="T22" fmla="*/ 274 w 274"/>
                  <a:gd name="T23" fmla="*/ 61 h 101"/>
                  <a:gd name="T24" fmla="*/ 274 w 274"/>
                  <a:gd name="T25" fmla="*/ 56 h 101"/>
                  <a:gd name="T26" fmla="*/ 274 w 274"/>
                  <a:gd name="T27" fmla="*/ 50 h 101"/>
                  <a:gd name="T28" fmla="*/ 274 w 274"/>
                  <a:gd name="T29" fmla="*/ 45 h 101"/>
                  <a:gd name="T30" fmla="*/ 274 w 274"/>
                  <a:gd name="T31" fmla="*/ 40 h 101"/>
                  <a:gd name="T32" fmla="*/ 274 w 274"/>
                  <a:gd name="T33" fmla="*/ 35 h 101"/>
                  <a:gd name="T34" fmla="*/ 274 w 274"/>
                  <a:gd name="T35" fmla="*/ 30 h 101"/>
                  <a:gd name="T36" fmla="*/ 274 w 274"/>
                  <a:gd name="T37" fmla="*/ 25 h 101"/>
                  <a:gd name="T38" fmla="*/ 274 w 274"/>
                  <a:gd name="T39" fmla="*/ 25 h 101"/>
                  <a:gd name="T40" fmla="*/ 274 w 274"/>
                  <a:gd name="T41" fmla="*/ 20 h 101"/>
                  <a:gd name="T42" fmla="*/ 274 w 274"/>
                  <a:gd name="T43" fmla="*/ 20 h 101"/>
                  <a:gd name="T44" fmla="*/ 274 w 274"/>
                  <a:gd name="T45" fmla="*/ 15 h 101"/>
                  <a:gd name="T46" fmla="*/ 274 w 274"/>
                  <a:gd name="T47" fmla="*/ 15 h 101"/>
                  <a:gd name="T48" fmla="*/ 274 w 274"/>
                  <a:gd name="T49" fmla="*/ 15 h 101"/>
                  <a:gd name="T50" fmla="*/ 5 w 274"/>
                  <a:gd name="T51" fmla="*/ 0 h 101"/>
                  <a:gd name="T52" fmla="*/ 5 w 274"/>
                  <a:gd name="T53" fmla="*/ 0 h 101"/>
                  <a:gd name="T54" fmla="*/ 5 w 274"/>
                  <a:gd name="T55" fmla="*/ 5 h 101"/>
                  <a:gd name="T56" fmla="*/ 5 w 274"/>
                  <a:gd name="T57" fmla="*/ 5 h 101"/>
                  <a:gd name="T58" fmla="*/ 5 w 274"/>
                  <a:gd name="T59" fmla="*/ 5 h 101"/>
                  <a:gd name="T60" fmla="*/ 5 w 274"/>
                  <a:gd name="T61" fmla="*/ 10 h 101"/>
                  <a:gd name="T62" fmla="*/ 5 w 274"/>
                  <a:gd name="T63" fmla="*/ 15 h 101"/>
                  <a:gd name="T64" fmla="*/ 5 w 274"/>
                  <a:gd name="T65" fmla="*/ 20 h 101"/>
                  <a:gd name="T66" fmla="*/ 5 w 274"/>
                  <a:gd name="T67" fmla="*/ 25 h 101"/>
                  <a:gd name="T68" fmla="*/ 5 w 274"/>
                  <a:gd name="T69" fmla="*/ 30 h 101"/>
                  <a:gd name="T70" fmla="*/ 5 w 274"/>
                  <a:gd name="T71" fmla="*/ 35 h 101"/>
                  <a:gd name="T72" fmla="*/ 5 w 274"/>
                  <a:gd name="T73" fmla="*/ 40 h 101"/>
                  <a:gd name="T74" fmla="*/ 5 w 274"/>
                  <a:gd name="T75" fmla="*/ 45 h 101"/>
                  <a:gd name="T76" fmla="*/ 5 w 274"/>
                  <a:gd name="T77" fmla="*/ 50 h 101"/>
                  <a:gd name="T78" fmla="*/ 5 w 274"/>
                  <a:gd name="T79" fmla="*/ 56 h 101"/>
                  <a:gd name="T80" fmla="*/ 5 w 274"/>
                  <a:gd name="T81" fmla="*/ 61 h 101"/>
                  <a:gd name="T82" fmla="*/ 5 w 274"/>
                  <a:gd name="T83" fmla="*/ 66 h 101"/>
                  <a:gd name="T84" fmla="*/ 5 w 274"/>
                  <a:gd name="T85" fmla="*/ 71 h 101"/>
                  <a:gd name="T86" fmla="*/ 5 w 274"/>
                  <a:gd name="T87" fmla="*/ 76 h 101"/>
                  <a:gd name="T88" fmla="*/ 0 w 274"/>
                  <a:gd name="T89" fmla="*/ 76 h 101"/>
                  <a:gd name="T90" fmla="*/ 0 w 274"/>
                  <a:gd name="T91" fmla="*/ 81 h 101"/>
                  <a:gd name="T92" fmla="*/ 0 w 274"/>
                  <a:gd name="T93" fmla="*/ 81 h 101"/>
                  <a:gd name="T94" fmla="*/ 0 w 274"/>
                  <a:gd name="T95" fmla="*/ 86 h 101"/>
                  <a:gd name="T96" fmla="*/ 0 w 274"/>
                  <a:gd name="T97" fmla="*/ 86 h 101"/>
                  <a:gd name="T98" fmla="*/ 0 w 274"/>
                  <a:gd name="T99"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4" h="101">
                    <a:moveTo>
                      <a:pt x="269" y="101"/>
                    </a:moveTo>
                    <a:lnTo>
                      <a:pt x="269" y="101"/>
                    </a:lnTo>
                    <a:lnTo>
                      <a:pt x="269" y="101"/>
                    </a:lnTo>
                    <a:lnTo>
                      <a:pt x="269" y="101"/>
                    </a:lnTo>
                    <a:lnTo>
                      <a:pt x="269" y="96"/>
                    </a:lnTo>
                    <a:lnTo>
                      <a:pt x="269" y="96"/>
                    </a:lnTo>
                    <a:lnTo>
                      <a:pt x="269" y="96"/>
                    </a:lnTo>
                    <a:lnTo>
                      <a:pt x="269" y="96"/>
                    </a:lnTo>
                    <a:lnTo>
                      <a:pt x="269" y="96"/>
                    </a:lnTo>
                    <a:lnTo>
                      <a:pt x="269" y="91"/>
                    </a:lnTo>
                    <a:lnTo>
                      <a:pt x="274" y="91"/>
                    </a:lnTo>
                    <a:lnTo>
                      <a:pt x="274" y="91"/>
                    </a:lnTo>
                    <a:lnTo>
                      <a:pt x="274" y="86"/>
                    </a:lnTo>
                    <a:lnTo>
                      <a:pt x="274" y="86"/>
                    </a:lnTo>
                    <a:lnTo>
                      <a:pt x="274" y="86"/>
                    </a:lnTo>
                    <a:lnTo>
                      <a:pt x="274" y="81"/>
                    </a:lnTo>
                    <a:lnTo>
                      <a:pt x="274" y="81"/>
                    </a:lnTo>
                    <a:lnTo>
                      <a:pt x="274" y="76"/>
                    </a:lnTo>
                    <a:lnTo>
                      <a:pt x="274" y="76"/>
                    </a:lnTo>
                    <a:lnTo>
                      <a:pt x="274" y="71"/>
                    </a:lnTo>
                    <a:lnTo>
                      <a:pt x="274" y="71"/>
                    </a:lnTo>
                    <a:lnTo>
                      <a:pt x="274" y="66"/>
                    </a:lnTo>
                    <a:lnTo>
                      <a:pt x="274" y="66"/>
                    </a:lnTo>
                    <a:lnTo>
                      <a:pt x="274" y="61"/>
                    </a:lnTo>
                    <a:lnTo>
                      <a:pt x="274" y="61"/>
                    </a:lnTo>
                    <a:lnTo>
                      <a:pt x="274" y="56"/>
                    </a:lnTo>
                    <a:lnTo>
                      <a:pt x="274" y="56"/>
                    </a:lnTo>
                    <a:lnTo>
                      <a:pt x="274" y="50"/>
                    </a:lnTo>
                    <a:lnTo>
                      <a:pt x="274" y="45"/>
                    </a:lnTo>
                    <a:lnTo>
                      <a:pt x="274" y="45"/>
                    </a:lnTo>
                    <a:lnTo>
                      <a:pt x="274" y="40"/>
                    </a:lnTo>
                    <a:lnTo>
                      <a:pt x="274" y="40"/>
                    </a:lnTo>
                    <a:lnTo>
                      <a:pt x="274" y="35"/>
                    </a:lnTo>
                    <a:lnTo>
                      <a:pt x="274" y="35"/>
                    </a:lnTo>
                    <a:lnTo>
                      <a:pt x="274" y="35"/>
                    </a:lnTo>
                    <a:lnTo>
                      <a:pt x="274" y="30"/>
                    </a:lnTo>
                    <a:lnTo>
                      <a:pt x="274" y="30"/>
                    </a:lnTo>
                    <a:lnTo>
                      <a:pt x="274" y="25"/>
                    </a:lnTo>
                    <a:lnTo>
                      <a:pt x="274" y="25"/>
                    </a:lnTo>
                    <a:lnTo>
                      <a:pt x="274" y="25"/>
                    </a:lnTo>
                    <a:lnTo>
                      <a:pt x="274" y="20"/>
                    </a:lnTo>
                    <a:lnTo>
                      <a:pt x="274" y="20"/>
                    </a:lnTo>
                    <a:lnTo>
                      <a:pt x="274" y="20"/>
                    </a:lnTo>
                    <a:lnTo>
                      <a:pt x="274" y="20"/>
                    </a:lnTo>
                    <a:lnTo>
                      <a:pt x="274" y="15"/>
                    </a:lnTo>
                    <a:lnTo>
                      <a:pt x="274" y="15"/>
                    </a:lnTo>
                    <a:lnTo>
                      <a:pt x="274" y="15"/>
                    </a:lnTo>
                    <a:lnTo>
                      <a:pt x="274" y="15"/>
                    </a:lnTo>
                    <a:lnTo>
                      <a:pt x="274" y="15"/>
                    </a:lnTo>
                    <a:lnTo>
                      <a:pt x="274" y="15"/>
                    </a:lnTo>
                    <a:lnTo>
                      <a:pt x="5" y="0"/>
                    </a:lnTo>
                    <a:lnTo>
                      <a:pt x="5" y="0"/>
                    </a:lnTo>
                    <a:lnTo>
                      <a:pt x="5" y="0"/>
                    </a:lnTo>
                    <a:lnTo>
                      <a:pt x="5" y="0"/>
                    </a:lnTo>
                    <a:lnTo>
                      <a:pt x="5" y="0"/>
                    </a:lnTo>
                    <a:lnTo>
                      <a:pt x="5" y="5"/>
                    </a:lnTo>
                    <a:lnTo>
                      <a:pt x="5" y="5"/>
                    </a:lnTo>
                    <a:lnTo>
                      <a:pt x="5" y="5"/>
                    </a:lnTo>
                    <a:lnTo>
                      <a:pt x="5" y="5"/>
                    </a:lnTo>
                    <a:lnTo>
                      <a:pt x="5" y="5"/>
                    </a:lnTo>
                    <a:lnTo>
                      <a:pt x="5" y="10"/>
                    </a:lnTo>
                    <a:lnTo>
                      <a:pt x="5" y="10"/>
                    </a:lnTo>
                    <a:lnTo>
                      <a:pt x="5" y="10"/>
                    </a:lnTo>
                    <a:lnTo>
                      <a:pt x="5" y="15"/>
                    </a:lnTo>
                    <a:lnTo>
                      <a:pt x="5" y="15"/>
                    </a:lnTo>
                    <a:lnTo>
                      <a:pt x="5" y="20"/>
                    </a:lnTo>
                    <a:lnTo>
                      <a:pt x="5" y="20"/>
                    </a:lnTo>
                    <a:lnTo>
                      <a:pt x="5" y="25"/>
                    </a:lnTo>
                    <a:lnTo>
                      <a:pt x="5" y="25"/>
                    </a:lnTo>
                    <a:lnTo>
                      <a:pt x="5" y="30"/>
                    </a:lnTo>
                    <a:lnTo>
                      <a:pt x="5" y="30"/>
                    </a:lnTo>
                    <a:lnTo>
                      <a:pt x="5" y="35"/>
                    </a:lnTo>
                    <a:lnTo>
                      <a:pt x="5" y="35"/>
                    </a:lnTo>
                    <a:lnTo>
                      <a:pt x="5" y="40"/>
                    </a:lnTo>
                    <a:lnTo>
                      <a:pt x="5" y="40"/>
                    </a:lnTo>
                    <a:lnTo>
                      <a:pt x="5" y="45"/>
                    </a:lnTo>
                    <a:lnTo>
                      <a:pt x="5" y="45"/>
                    </a:lnTo>
                    <a:lnTo>
                      <a:pt x="5" y="50"/>
                    </a:lnTo>
                    <a:lnTo>
                      <a:pt x="5" y="50"/>
                    </a:lnTo>
                    <a:lnTo>
                      <a:pt x="5" y="56"/>
                    </a:lnTo>
                    <a:lnTo>
                      <a:pt x="5" y="56"/>
                    </a:lnTo>
                    <a:lnTo>
                      <a:pt x="5" y="61"/>
                    </a:lnTo>
                    <a:lnTo>
                      <a:pt x="5" y="61"/>
                    </a:lnTo>
                    <a:lnTo>
                      <a:pt x="5" y="66"/>
                    </a:lnTo>
                    <a:lnTo>
                      <a:pt x="5" y="66"/>
                    </a:lnTo>
                    <a:lnTo>
                      <a:pt x="5" y="71"/>
                    </a:lnTo>
                    <a:lnTo>
                      <a:pt x="5" y="71"/>
                    </a:lnTo>
                    <a:lnTo>
                      <a:pt x="5" y="76"/>
                    </a:lnTo>
                    <a:lnTo>
                      <a:pt x="5" y="76"/>
                    </a:lnTo>
                    <a:lnTo>
                      <a:pt x="0" y="76"/>
                    </a:lnTo>
                    <a:lnTo>
                      <a:pt x="0" y="81"/>
                    </a:lnTo>
                    <a:lnTo>
                      <a:pt x="0" y="81"/>
                    </a:lnTo>
                    <a:lnTo>
                      <a:pt x="0" y="81"/>
                    </a:lnTo>
                    <a:lnTo>
                      <a:pt x="0" y="81"/>
                    </a:lnTo>
                    <a:lnTo>
                      <a:pt x="0" y="81"/>
                    </a:lnTo>
                    <a:lnTo>
                      <a:pt x="0" y="86"/>
                    </a:lnTo>
                    <a:lnTo>
                      <a:pt x="0" y="86"/>
                    </a:lnTo>
                    <a:lnTo>
                      <a:pt x="0" y="86"/>
                    </a:lnTo>
                    <a:lnTo>
                      <a:pt x="0" y="86"/>
                    </a:lnTo>
                    <a:lnTo>
                      <a:pt x="0" y="86"/>
                    </a:lnTo>
                    <a:lnTo>
                      <a:pt x="269" y="10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46" name="Oval 245">
                <a:extLst>
                  <a:ext uri="{FF2B5EF4-FFF2-40B4-BE49-F238E27FC236}">
                    <a16:creationId xmlns:a16="http://schemas.microsoft.com/office/drawing/2014/main" id="{AFF4B315-EF5A-7171-279C-FFC18A13D24B}"/>
                  </a:ext>
                </a:extLst>
              </p:cNvPr>
              <p:cNvSpPr>
                <a:spLocks noChangeArrowheads="1"/>
              </p:cNvSpPr>
              <p:nvPr/>
            </p:nvSpPr>
            <p:spPr bwMode="auto">
              <a:xfrm>
                <a:off x="2826" y="700"/>
                <a:ext cx="249" cy="249"/>
              </a:xfrm>
              <a:prstGeom prst="ellipse">
                <a:avLst/>
              </a:prstGeom>
              <a:solidFill>
                <a:srgbClr val="FF0000"/>
              </a:solidFill>
              <a:ln w="3175">
                <a:solidFill>
                  <a:srgbClr val="FF0000"/>
                </a:solidFill>
                <a:prstDash val="solid"/>
                <a:round/>
                <a:headEnd/>
                <a:tailEnd/>
              </a:ln>
            </p:spPr>
            <p:txBody>
              <a:bodyPr rot="0" vert="horz" wrap="square" lIns="91440" tIns="45720" rIns="91440" bIns="45720" anchor="t" anchorCtr="0" upright="1">
                <a:noAutofit/>
              </a:bodyPr>
              <a:lstStyle/>
              <a:p>
                <a:endParaRPr lang="en-US"/>
              </a:p>
            </p:txBody>
          </p:sp>
          <p:sp>
            <p:nvSpPr>
              <p:cNvPr id="247" name="Oval 246">
                <a:extLst>
                  <a:ext uri="{FF2B5EF4-FFF2-40B4-BE49-F238E27FC236}">
                    <a16:creationId xmlns:a16="http://schemas.microsoft.com/office/drawing/2014/main" id="{0BE1B5DD-E74C-0FB0-7324-AF778A714DE2}"/>
                  </a:ext>
                </a:extLst>
              </p:cNvPr>
              <p:cNvSpPr>
                <a:spLocks noChangeArrowheads="1"/>
              </p:cNvSpPr>
              <p:nvPr/>
            </p:nvSpPr>
            <p:spPr bwMode="auto">
              <a:xfrm>
                <a:off x="2851" y="3821"/>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48" name="Freeform 882">
                <a:extLst>
                  <a:ext uri="{FF2B5EF4-FFF2-40B4-BE49-F238E27FC236}">
                    <a16:creationId xmlns:a16="http://schemas.microsoft.com/office/drawing/2014/main" id="{7DABF006-8507-966F-E7F9-9691B0D2F7DA}"/>
                  </a:ext>
                </a:extLst>
              </p:cNvPr>
              <p:cNvSpPr>
                <a:spLocks/>
              </p:cNvSpPr>
              <p:nvPr/>
            </p:nvSpPr>
            <p:spPr bwMode="auto">
              <a:xfrm>
                <a:off x="2978" y="3476"/>
                <a:ext cx="142" cy="386"/>
              </a:xfrm>
              <a:custGeom>
                <a:avLst/>
                <a:gdLst>
                  <a:gd name="T0" fmla="*/ 0 w 142"/>
                  <a:gd name="T1" fmla="*/ 360 h 386"/>
                  <a:gd name="T2" fmla="*/ 0 w 142"/>
                  <a:gd name="T3" fmla="*/ 366 h 386"/>
                  <a:gd name="T4" fmla="*/ 0 w 142"/>
                  <a:gd name="T5" fmla="*/ 366 h 386"/>
                  <a:gd name="T6" fmla="*/ 0 w 142"/>
                  <a:gd name="T7" fmla="*/ 371 h 386"/>
                  <a:gd name="T8" fmla="*/ 5 w 142"/>
                  <a:gd name="T9" fmla="*/ 371 h 386"/>
                  <a:gd name="T10" fmla="*/ 5 w 142"/>
                  <a:gd name="T11" fmla="*/ 376 h 386"/>
                  <a:gd name="T12" fmla="*/ 10 w 142"/>
                  <a:gd name="T13" fmla="*/ 376 h 386"/>
                  <a:gd name="T14" fmla="*/ 16 w 142"/>
                  <a:gd name="T15" fmla="*/ 381 h 386"/>
                  <a:gd name="T16" fmla="*/ 21 w 142"/>
                  <a:gd name="T17" fmla="*/ 381 h 386"/>
                  <a:gd name="T18" fmla="*/ 26 w 142"/>
                  <a:gd name="T19" fmla="*/ 381 h 386"/>
                  <a:gd name="T20" fmla="*/ 31 w 142"/>
                  <a:gd name="T21" fmla="*/ 386 h 386"/>
                  <a:gd name="T22" fmla="*/ 36 w 142"/>
                  <a:gd name="T23" fmla="*/ 386 h 386"/>
                  <a:gd name="T24" fmla="*/ 41 w 142"/>
                  <a:gd name="T25" fmla="*/ 386 h 386"/>
                  <a:gd name="T26" fmla="*/ 46 w 142"/>
                  <a:gd name="T27" fmla="*/ 386 h 386"/>
                  <a:gd name="T28" fmla="*/ 51 w 142"/>
                  <a:gd name="T29" fmla="*/ 386 h 386"/>
                  <a:gd name="T30" fmla="*/ 56 w 142"/>
                  <a:gd name="T31" fmla="*/ 386 h 386"/>
                  <a:gd name="T32" fmla="*/ 61 w 142"/>
                  <a:gd name="T33" fmla="*/ 386 h 386"/>
                  <a:gd name="T34" fmla="*/ 66 w 142"/>
                  <a:gd name="T35" fmla="*/ 386 h 386"/>
                  <a:gd name="T36" fmla="*/ 71 w 142"/>
                  <a:gd name="T37" fmla="*/ 386 h 386"/>
                  <a:gd name="T38" fmla="*/ 71 w 142"/>
                  <a:gd name="T39" fmla="*/ 386 h 386"/>
                  <a:gd name="T40" fmla="*/ 76 w 142"/>
                  <a:gd name="T41" fmla="*/ 381 h 386"/>
                  <a:gd name="T42" fmla="*/ 82 w 142"/>
                  <a:gd name="T43" fmla="*/ 381 h 386"/>
                  <a:gd name="T44" fmla="*/ 82 w 142"/>
                  <a:gd name="T45" fmla="*/ 381 h 386"/>
                  <a:gd name="T46" fmla="*/ 82 w 142"/>
                  <a:gd name="T47" fmla="*/ 376 h 386"/>
                  <a:gd name="T48" fmla="*/ 82 w 142"/>
                  <a:gd name="T49" fmla="*/ 376 h 386"/>
                  <a:gd name="T50" fmla="*/ 142 w 142"/>
                  <a:gd name="T51" fmla="*/ 15 h 386"/>
                  <a:gd name="T52" fmla="*/ 142 w 142"/>
                  <a:gd name="T53" fmla="*/ 15 h 386"/>
                  <a:gd name="T54" fmla="*/ 137 w 142"/>
                  <a:gd name="T55" fmla="*/ 20 h 386"/>
                  <a:gd name="T56" fmla="*/ 137 w 142"/>
                  <a:gd name="T57" fmla="*/ 20 h 386"/>
                  <a:gd name="T58" fmla="*/ 132 w 142"/>
                  <a:gd name="T59" fmla="*/ 26 h 386"/>
                  <a:gd name="T60" fmla="*/ 132 w 142"/>
                  <a:gd name="T61" fmla="*/ 26 h 386"/>
                  <a:gd name="T62" fmla="*/ 127 w 142"/>
                  <a:gd name="T63" fmla="*/ 26 h 386"/>
                  <a:gd name="T64" fmla="*/ 122 w 142"/>
                  <a:gd name="T65" fmla="*/ 26 h 386"/>
                  <a:gd name="T66" fmla="*/ 117 w 142"/>
                  <a:gd name="T67" fmla="*/ 26 h 386"/>
                  <a:gd name="T68" fmla="*/ 112 w 142"/>
                  <a:gd name="T69" fmla="*/ 26 h 386"/>
                  <a:gd name="T70" fmla="*/ 107 w 142"/>
                  <a:gd name="T71" fmla="*/ 26 h 386"/>
                  <a:gd name="T72" fmla="*/ 102 w 142"/>
                  <a:gd name="T73" fmla="*/ 26 h 386"/>
                  <a:gd name="T74" fmla="*/ 97 w 142"/>
                  <a:gd name="T75" fmla="*/ 26 h 386"/>
                  <a:gd name="T76" fmla="*/ 92 w 142"/>
                  <a:gd name="T77" fmla="*/ 26 h 386"/>
                  <a:gd name="T78" fmla="*/ 87 w 142"/>
                  <a:gd name="T79" fmla="*/ 26 h 386"/>
                  <a:gd name="T80" fmla="*/ 82 w 142"/>
                  <a:gd name="T81" fmla="*/ 20 h 386"/>
                  <a:gd name="T82" fmla="*/ 76 w 142"/>
                  <a:gd name="T83" fmla="*/ 20 h 386"/>
                  <a:gd name="T84" fmla="*/ 71 w 142"/>
                  <a:gd name="T85" fmla="*/ 15 h 386"/>
                  <a:gd name="T86" fmla="*/ 66 w 142"/>
                  <a:gd name="T87" fmla="*/ 15 h 386"/>
                  <a:gd name="T88" fmla="*/ 61 w 142"/>
                  <a:gd name="T89" fmla="*/ 15 h 386"/>
                  <a:gd name="T90" fmla="*/ 61 w 142"/>
                  <a:gd name="T91" fmla="*/ 10 h 386"/>
                  <a:gd name="T92" fmla="*/ 61 w 142"/>
                  <a:gd name="T93" fmla="*/ 10 h 386"/>
                  <a:gd name="T94" fmla="*/ 56 w 142"/>
                  <a:gd name="T95" fmla="*/ 5 h 386"/>
                  <a:gd name="T96" fmla="*/ 56 w 142"/>
                  <a:gd name="T97" fmla="*/ 5 h 386"/>
                  <a:gd name="T98" fmla="*/ 56 w 142"/>
                  <a:gd name="T99"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386">
                    <a:moveTo>
                      <a:pt x="0" y="360"/>
                    </a:moveTo>
                    <a:lnTo>
                      <a:pt x="0" y="360"/>
                    </a:lnTo>
                    <a:lnTo>
                      <a:pt x="0" y="360"/>
                    </a:lnTo>
                    <a:lnTo>
                      <a:pt x="0" y="366"/>
                    </a:lnTo>
                    <a:lnTo>
                      <a:pt x="0" y="366"/>
                    </a:lnTo>
                    <a:lnTo>
                      <a:pt x="0" y="366"/>
                    </a:lnTo>
                    <a:lnTo>
                      <a:pt x="0" y="366"/>
                    </a:lnTo>
                    <a:lnTo>
                      <a:pt x="0" y="371"/>
                    </a:lnTo>
                    <a:lnTo>
                      <a:pt x="5" y="371"/>
                    </a:lnTo>
                    <a:lnTo>
                      <a:pt x="5" y="371"/>
                    </a:lnTo>
                    <a:lnTo>
                      <a:pt x="5" y="371"/>
                    </a:lnTo>
                    <a:lnTo>
                      <a:pt x="5" y="376"/>
                    </a:lnTo>
                    <a:lnTo>
                      <a:pt x="10" y="376"/>
                    </a:lnTo>
                    <a:lnTo>
                      <a:pt x="10" y="376"/>
                    </a:lnTo>
                    <a:lnTo>
                      <a:pt x="10" y="376"/>
                    </a:lnTo>
                    <a:lnTo>
                      <a:pt x="16" y="381"/>
                    </a:lnTo>
                    <a:lnTo>
                      <a:pt x="16" y="381"/>
                    </a:lnTo>
                    <a:lnTo>
                      <a:pt x="21" y="381"/>
                    </a:lnTo>
                    <a:lnTo>
                      <a:pt x="21" y="381"/>
                    </a:lnTo>
                    <a:lnTo>
                      <a:pt x="26" y="381"/>
                    </a:lnTo>
                    <a:lnTo>
                      <a:pt x="26" y="381"/>
                    </a:lnTo>
                    <a:lnTo>
                      <a:pt x="31" y="386"/>
                    </a:lnTo>
                    <a:lnTo>
                      <a:pt x="31" y="386"/>
                    </a:lnTo>
                    <a:lnTo>
                      <a:pt x="36" y="386"/>
                    </a:lnTo>
                    <a:lnTo>
                      <a:pt x="36" y="386"/>
                    </a:lnTo>
                    <a:lnTo>
                      <a:pt x="41" y="386"/>
                    </a:lnTo>
                    <a:lnTo>
                      <a:pt x="41" y="386"/>
                    </a:lnTo>
                    <a:lnTo>
                      <a:pt x="46" y="386"/>
                    </a:lnTo>
                    <a:lnTo>
                      <a:pt x="46" y="386"/>
                    </a:lnTo>
                    <a:lnTo>
                      <a:pt x="51" y="386"/>
                    </a:lnTo>
                    <a:lnTo>
                      <a:pt x="51" y="386"/>
                    </a:lnTo>
                    <a:lnTo>
                      <a:pt x="56" y="386"/>
                    </a:lnTo>
                    <a:lnTo>
                      <a:pt x="56" y="386"/>
                    </a:lnTo>
                    <a:lnTo>
                      <a:pt x="61" y="386"/>
                    </a:lnTo>
                    <a:lnTo>
                      <a:pt x="61" y="386"/>
                    </a:lnTo>
                    <a:lnTo>
                      <a:pt x="66" y="386"/>
                    </a:lnTo>
                    <a:lnTo>
                      <a:pt x="66" y="386"/>
                    </a:lnTo>
                    <a:lnTo>
                      <a:pt x="71" y="386"/>
                    </a:lnTo>
                    <a:lnTo>
                      <a:pt x="71" y="386"/>
                    </a:lnTo>
                    <a:lnTo>
                      <a:pt x="71" y="386"/>
                    </a:lnTo>
                    <a:lnTo>
                      <a:pt x="76" y="381"/>
                    </a:lnTo>
                    <a:lnTo>
                      <a:pt x="76" y="381"/>
                    </a:lnTo>
                    <a:lnTo>
                      <a:pt x="76" y="381"/>
                    </a:lnTo>
                    <a:lnTo>
                      <a:pt x="82" y="381"/>
                    </a:lnTo>
                    <a:lnTo>
                      <a:pt x="82" y="381"/>
                    </a:lnTo>
                    <a:lnTo>
                      <a:pt x="82" y="381"/>
                    </a:lnTo>
                    <a:lnTo>
                      <a:pt x="82" y="376"/>
                    </a:lnTo>
                    <a:lnTo>
                      <a:pt x="82" y="376"/>
                    </a:lnTo>
                    <a:lnTo>
                      <a:pt x="82" y="376"/>
                    </a:lnTo>
                    <a:lnTo>
                      <a:pt x="82" y="376"/>
                    </a:lnTo>
                    <a:lnTo>
                      <a:pt x="142" y="15"/>
                    </a:lnTo>
                    <a:lnTo>
                      <a:pt x="142" y="15"/>
                    </a:lnTo>
                    <a:lnTo>
                      <a:pt x="142" y="15"/>
                    </a:lnTo>
                    <a:lnTo>
                      <a:pt x="142" y="15"/>
                    </a:lnTo>
                    <a:lnTo>
                      <a:pt x="137" y="20"/>
                    </a:lnTo>
                    <a:lnTo>
                      <a:pt x="137" y="20"/>
                    </a:lnTo>
                    <a:lnTo>
                      <a:pt x="137" y="20"/>
                    </a:lnTo>
                    <a:lnTo>
                      <a:pt x="137" y="20"/>
                    </a:lnTo>
                    <a:lnTo>
                      <a:pt x="137" y="20"/>
                    </a:lnTo>
                    <a:lnTo>
                      <a:pt x="132" y="26"/>
                    </a:lnTo>
                    <a:lnTo>
                      <a:pt x="132" y="26"/>
                    </a:lnTo>
                    <a:lnTo>
                      <a:pt x="132" y="26"/>
                    </a:lnTo>
                    <a:lnTo>
                      <a:pt x="127" y="26"/>
                    </a:lnTo>
                    <a:lnTo>
                      <a:pt x="127" y="26"/>
                    </a:lnTo>
                    <a:lnTo>
                      <a:pt x="122" y="26"/>
                    </a:lnTo>
                    <a:lnTo>
                      <a:pt x="122" y="26"/>
                    </a:lnTo>
                    <a:lnTo>
                      <a:pt x="117" y="26"/>
                    </a:lnTo>
                    <a:lnTo>
                      <a:pt x="117" y="26"/>
                    </a:lnTo>
                    <a:lnTo>
                      <a:pt x="112" y="26"/>
                    </a:lnTo>
                    <a:lnTo>
                      <a:pt x="112" y="26"/>
                    </a:lnTo>
                    <a:lnTo>
                      <a:pt x="107" y="26"/>
                    </a:lnTo>
                    <a:lnTo>
                      <a:pt x="107" y="26"/>
                    </a:lnTo>
                    <a:lnTo>
                      <a:pt x="102" y="26"/>
                    </a:lnTo>
                    <a:lnTo>
                      <a:pt x="102" y="26"/>
                    </a:lnTo>
                    <a:lnTo>
                      <a:pt x="97" y="26"/>
                    </a:lnTo>
                    <a:lnTo>
                      <a:pt x="97" y="26"/>
                    </a:lnTo>
                    <a:lnTo>
                      <a:pt x="92" y="26"/>
                    </a:lnTo>
                    <a:lnTo>
                      <a:pt x="92" y="26"/>
                    </a:lnTo>
                    <a:lnTo>
                      <a:pt x="87" y="26"/>
                    </a:lnTo>
                    <a:lnTo>
                      <a:pt x="87" y="26"/>
                    </a:lnTo>
                    <a:lnTo>
                      <a:pt x="82" y="20"/>
                    </a:lnTo>
                    <a:lnTo>
                      <a:pt x="82" y="20"/>
                    </a:lnTo>
                    <a:lnTo>
                      <a:pt x="76" y="20"/>
                    </a:lnTo>
                    <a:lnTo>
                      <a:pt x="76" y="20"/>
                    </a:lnTo>
                    <a:lnTo>
                      <a:pt x="71" y="20"/>
                    </a:lnTo>
                    <a:lnTo>
                      <a:pt x="71" y="15"/>
                    </a:lnTo>
                    <a:lnTo>
                      <a:pt x="66" y="15"/>
                    </a:lnTo>
                    <a:lnTo>
                      <a:pt x="66" y="15"/>
                    </a:lnTo>
                    <a:lnTo>
                      <a:pt x="66" y="15"/>
                    </a:lnTo>
                    <a:lnTo>
                      <a:pt x="61" y="15"/>
                    </a:lnTo>
                    <a:lnTo>
                      <a:pt x="61" y="10"/>
                    </a:lnTo>
                    <a:lnTo>
                      <a:pt x="61" y="10"/>
                    </a:lnTo>
                    <a:lnTo>
                      <a:pt x="61" y="10"/>
                    </a:lnTo>
                    <a:lnTo>
                      <a:pt x="61" y="10"/>
                    </a:lnTo>
                    <a:lnTo>
                      <a:pt x="56" y="5"/>
                    </a:lnTo>
                    <a:lnTo>
                      <a:pt x="56" y="5"/>
                    </a:lnTo>
                    <a:lnTo>
                      <a:pt x="56" y="5"/>
                    </a:lnTo>
                    <a:lnTo>
                      <a:pt x="56" y="5"/>
                    </a:lnTo>
                    <a:lnTo>
                      <a:pt x="56" y="0"/>
                    </a:lnTo>
                    <a:lnTo>
                      <a:pt x="56" y="0"/>
                    </a:lnTo>
                    <a:lnTo>
                      <a:pt x="0" y="36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49" name="Freeform 883">
                <a:extLst>
                  <a:ext uri="{FF2B5EF4-FFF2-40B4-BE49-F238E27FC236}">
                    <a16:creationId xmlns:a16="http://schemas.microsoft.com/office/drawing/2014/main" id="{DF5B819C-CA33-8FFC-DC60-389CD8F0F2E0}"/>
                  </a:ext>
                </a:extLst>
              </p:cNvPr>
              <p:cNvSpPr>
                <a:spLocks/>
              </p:cNvSpPr>
              <p:nvPr/>
            </p:nvSpPr>
            <p:spPr bwMode="auto">
              <a:xfrm>
                <a:off x="2963" y="4060"/>
                <a:ext cx="97" cy="259"/>
              </a:xfrm>
              <a:custGeom>
                <a:avLst/>
                <a:gdLst>
                  <a:gd name="T0" fmla="*/ 86 w 97"/>
                  <a:gd name="T1" fmla="*/ 20 h 259"/>
                  <a:gd name="T2" fmla="*/ 81 w 97"/>
                  <a:gd name="T3" fmla="*/ 20 h 259"/>
                  <a:gd name="T4" fmla="*/ 81 w 97"/>
                  <a:gd name="T5" fmla="*/ 15 h 259"/>
                  <a:gd name="T6" fmla="*/ 81 w 97"/>
                  <a:gd name="T7" fmla="*/ 15 h 259"/>
                  <a:gd name="T8" fmla="*/ 76 w 97"/>
                  <a:gd name="T9" fmla="*/ 10 h 259"/>
                  <a:gd name="T10" fmla="*/ 71 w 97"/>
                  <a:gd name="T11" fmla="*/ 10 h 259"/>
                  <a:gd name="T12" fmla="*/ 71 w 97"/>
                  <a:gd name="T13" fmla="*/ 5 h 259"/>
                  <a:gd name="T14" fmla="*/ 66 w 97"/>
                  <a:gd name="T15" fmla="*/ 5 h 259"/>
                  <a:gd name="T16" fmla="*/ 61 w 97"/>
                  <a:gd name="T17" fmla="*/ 5 h 259"/>
                  <a:gd name="T18" fmla="*/ 56 w 97"/>
                  <a:gd name="T19" fmla="*/ 0 h 259"/>
                  <a:gd name="T20" fmla="*/ 51 w 97"/>
                  <a:gd name="T21" fmla="*/ 0 h 259"/>
                  <a:gd name="T22" fmla="*/ 46 w 97"/>
                  <a:gd name="T23" fmla="*/ 0 h 259"/>
                  <a:gd name="T24" fmla="*/ 41 w 97"/>
                  <a:gd name="T25" fmla="*/ 0 h 259"/>
                  <a:gd name="T26" fmla="*/ 36 w 97"/>
                  <a:gd name="T27" fmla="*/ 0 h 259"/>
                  <a:gd name="T28" fmla="*/ 31 w 97"/>
                  <a:gd name="T29" fmla="*/ 5 h 259"/>
                  <a:gd name="T30" fmla="*/ 25 w 97"/>
                  <a:gd name="T31" fmla="*/ 5 h 259"/>
                  <a:gd name="T32" fmla="*/ 20 w 97"/>
                  <a:gd name="T33" fmla="*/ 5 h 259"/>
                  <a:gd name="T34" fmla="*/ 15 w 97"/>
                  <a:gd name="T35" fmla="*/ 10 h 259"/>
                  <a:gd name="T36" fmla="*/ 10 w 97"/>
                  <a:gd name="T37" fmla="*/ 10 h 259"/>
                  <a:gd name="T38" fmla="*/ 5 w 97"/>
                  <a:gd name="T39" fmla="*/ 15 h 259"/>
                  <a:gd name="T40" fmla="*/ 5 w 97"/>
                  <a:gd name="T41" fmla="*/ 15 h 259"/>
                  <a:gd name="T42" fmla="*/ 0 w 97"/>
                  <a:gd name="T43" fmla="*/ 20 h 259"/>
                  <a:gd name="T44" fmla="*/ 0 w 97"/>
                  <a:gd name="T45" fmla="*/ 20 h 259"/>
                  <a:gd name="T46" fmla="*/ 0 w 97"/>
                  <a:gd name="T47" fmla="*/ 25 h 259"/>
                  <a:gd name="T48" fmla="*/ 0 w 97"/>
                  <a:gd name="T49" fmla="*/ 25 h 259"/>
                  <a:gd name="T50" fmla="*/ 10 w 97"/>
                  <a:gd name="T51" fmla="*/ 259 h 259"/>
                  <a:gd name="T52" fmla="*/ 10 w 97"/>
                  <a:gd name="T53" fmla="*/ 253 h 259"/>
                  <a:gd name="T54" fmla="*/ 10 w 97"/>
                  <a:gd name="T55" fmla="*/ 253 h 259"/>
                  <a:gd name="T56" fmla="*/ 10 w 97"/>
                  <a:gd name="T57" fmla="*/ 248 h 259"/>
                  <a:gd name="T58" fmla="*/ 15 w 97"/>
                  <a:gd name="T59" fmla="*/ 248 h 259"/>
                  <a:gd name="T60" fmla="*/ 20 w 97"/>
                  <a:gd name="T61" fmla="*/ 243 h 259"/>
                  <a:gd name="T62" fmla="*/ 20 w 97"/>
                  <a:gd name="T63" fmla="*/ 243 h 259"/>
                  <a:gd name="T64" fmla="*/ 25 w 97"/>
                  <a:gd name="T65" fmla="*/ 238 h 259"/>
                  <a:gd name="T66" fmla="*/ 31 w 97"/>
                  <a:gd name="T67" fmla="*/ 238 h 259"/>
                  <a:gd name="T68" fmla="*/ 36 w 97"/>
                  <a:gd name="T69" fmla="*/ 238 h 259"/>
                  <a:gd name="T70" fmla="*/ 41 w 97"/>
                  <a:gd name="T71" fmla="*/ 238 h 259"/>
                  <a:gd name="T72" fmla="*/ 46 w 97"/>
                  <a:gd name="T73" fmla="*/ 233 h 259"/>
                  <a:gd name="T74" fmla="*/ 51 w 97"/>
                  <a:gd name="T75" fmla="*/ 233 h 259"/>
                  <a:gd name="T76" fmla="*/ 56 w 97"/>
                  <a:gd name="T77" fmla="*/ 233 h 259"/>
                  <a:gd name="T78" fmla="*/ 61 w 97"/>
                  <a:gd name="T79" fmla="*/ 233 h 259"/>
                  <a:gd name="T80" fmla="*/ 66 w 97"/>
                  <a:gd name="T81" fmla="*/ 238 h 259"/>
                  <a:gd name="T82" fmla="*/ 71 w 97"/>
                  <a:gd name="T83" fmla="*/ 238 h 259"/>
                  <a:gd name="T84" fmla="*/ 76 w 97"/>
                  <a:gd name="T85" fmla="*/ 238 h 259"/>
                  <a:gd name="T86" fmla="*/ 81 w 97"/>
                  <a:gd name="T87" fmla="*/ 238 h 259"/>
                  <a:gd name="T88" fmla="*/ 86 w 97"/>
                  <a:gd name="T89" fmla="*/ 243 h 259"/>
                  <a:gd name="T90" fmla="*/ 91 w 97"/>
                  <a:gd name="T91" fmla="*/ 243 h 259"/>
                  <a:gd name="T92" fmla="*/ 91 w 97"/>
                  <a:gd name="T93" fmla="*/ 248 h 259"/>
                  <a:gd name="T94" fmla="*/ 91 w 97"/>
                  <a:gd name="T95" fmla="*/ 248 h 259"/>
                  <a:gd name="T96" fmla="*/ 97 w 97"/>
                  <a:gd name="T97" fmla="*/ 253 h 259"/>
                  <a:gd name="T98" fmla="*/ 97 w 97"/>
                  <a:gd name="T99" fmla="*/ 25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259">
                    <a:moveTo>
                      <a:pt x="86" y="20"/>
                    </a:moveTo>
                    <a:lnTo>
                      <a:pt x="86" y="20"/>
                    </a:lnTo>
                    <a:lnTo>
                      <a:pt x="81" y="20"/>
                    </a:lnTo>
                    <a:lnTo>
                      <a:pt x="81" y="20"/>
                    </a:lnTo>
                    <a:lnTo>
                      <a:pt x="81" y="15"/>
                    </a:lnTo>
                    <a:lnTo>
                      <a:pt x="81" y="15"/>
                    </a:lnTo>
                    <a:lnTo>
                      <a:pt x="81" y="15"/>
                    </a:lnTo>
                    <a:lnTo>
                      <a:pt x="81" y="15"/>
                    </a:lnTo>
                    <a:lnTo>
                      <a:pt x="76" y="10"/>
                    </a:lnTo>
                    <a:lnTo>
                      <a:pt x="76" y="10"/>
                    </a:lnTo>
                    <a:lnTo>
                      <a:pt x="76" y="10"/>
                    </a:lnTo>
                    <a:lnTo>
                      <a:pt x="71" y="10"/>
                    </a:lnTo>
                    <a:lnTo>
                      <a:pt x="71" y="5"/>
                    </a:lnTo>
                    <a:lnTo>
                      <a:pt x="71" y="5"/>
                    </a:lnTo>
                    <a:lnTo>
                      <a:pt x="66" y="5"/>
                    </a:lnTo>
                    <a:lnTo>
                      <a:pt x="66" y="5"/>
                    </a:lnTo>
                    <a:lnTo>
                      <a:pt x="61" y="5"/>
                    </a:lnTo>
                    <a:lnTo>
                      <a:pt x="61" y="5"/>
                    </a:lnTo>
                    <a:lnTo>
                      <a:pt x="56" y="5"/>
                    </a:lnTo>
                    <a:lnTo>
                      <a:pt x="56" y="0"/>
                    </a:lnTo>
                    <a:lnTo>
                      <a:pt x="51" y="0"/>
                    </a:lnTo>
                    <a:lnTo>
                      <a:pt x="51" y="0"/>
                    </a:lnTo>
                    <a:lnTo>
                      <a:pt x="46" y="0"/>
                    </a:lnTo>
                    <a:lnTo>
                      <a:pt x="46" y="0"/>
                    </a:lnTo>
                    <a:lnTo>
                      <a:pt x="41" y="0"/>
                    </a:lnTo>
                    <a:lnTo>
                      <a:pt x="41" y="0"/>
                    </a:lnTo>
                    <a:lnTo>
                      <a:pt x="36" y="0"/>
                    </a:lnTo>
                    <a:lnTo>
                      <a:pt x="36" y="0"/>
                    </a:lnTo>
                    <a:lnTo>
                      <a:pt x="31" y="5"/>
                    </a:lnTo>
                    <a:lnTo>
                      <a:pt x="31" y="5"/>
                    </a:lnTo>
                    <a:lnTo>
                      <a:pt x="25" y="5"/>
                    </a:lnTo>
                    <a:lnTo>
                      <a:pt x="25" y="5"/>
                    </a:lnTo>
                    <a:lnTo>
                      <a:pt x="20" y="5"/>
                    </a:lnTo>
                    <a:lnTo>
                      <a:pt x="20" y="5"/>
                    </a:lnTo>
                    <a:lnTo>
                      <a:pt x="15" y="5"/>
                    </a:lnTo>
                    <a:lnTo>
                      <a:pt x="15" y="10"/>
                    </a:lnTo>
                    <a:lnTo>
                      <a:pt x="10" y="10"/>
                    </a:lnTo>
                    <a:lnTo>
                      <a:pt x="10" y="10"/>
                    </a:lnTo>
                    <a:lnTo>
                      <a:pt x="10" y="10"/>
                    </a:lnTo>
                    <a:lnTo>
                      <a:pt x="5" y="15"/>
                    </a:lnTo>
                    <a:lnTo>
                      <a:pt x="5" y="15"/>
                    </a:lnTo>
                    <a:lnTo>
                      <a:pt x="5" y="15"/>
                    </a:lnTo>
                    <a:lnTo>
                      <a:pt x="0" y="15"/>
                    </a:lnTo>
                    <a:lnTo>
                      <a:pt x="0" y="20"/>
                    </a:lnTo>
                    <a:lnTo>
                      <a:pt x="0" y="20"/>
                    </a:lnTo>
                    <a:lnTo>
                      <a:pt x="0" y="20"/>
                    </a:lnTo>
                    <a:lnTo>
                      <a:pt x="0" y="20"/>
                    </a:lnTo>
                    <a:lnTo>
                      <a:pt x="0" y="25"/>
                    </a:lnTo>
                    <a:lnTo>
                      <a:pt x="0" y="25"/>
                    </a:lnTo>
                    <a:lnTo>
                      <a:pt x="0" y="25"/>
                    </a:lnTo>
                    <a:lnTo>
                      <a:pt x="10" y="259"/>
                    </a:lnTo>
                    <a:lnTo>
                      <a:pt x="10" y="259"/>
                    </a:lnTo>
                    <a:lnTo>
                      <a:pt x="10" y="259"/>
                    </a:lnTo>
                    <a:lnTo>
                      <a:pt x="10" y="253"/>
                    </a:lnTo>
                    <a:lnTo>
                      <a:pt x="10" y="253"/>
                    </a:lnTo>
                    <a:lnTo>
                      <a:pt x="10" y="253"/>
                    </a:lnTo>
                    <a:lnTo>
                      <a:pt x="10" y="253"/>
                    </a:lnTo>
                    <a:lnTo>
                      <a:pt x="10" y="248"/>
                    </a:lnTo>
                    <a:lnTo>
                      <a:pt x="15" y="248"/>
                    </a:lnTo>
                    <a:lnTo>
                      <a:pt x="15" y="248"/>
                    </a:lnTo>
                    <a:lnTo>
                      <a:pt x="15" y="248"/>
                    </a:lnTo>
                    <a:lnTo>
                      <a:pt x="20" y="243"/>
                    </a:lnTo>
                    <a:lnTo>
                      <a:pt x="20" y="243"/>
                    </a:lnTo>
                    <a:lnTo>
                      <a:pt x="20" y="243"/>
                    </a:lnTo>
                    <a:lnTo>
                      <a:pt x="25" y="243"/>
                    </a:lnTo>
                    <a:lnTo>
                      <a:pt x="25" y="238"/>
                    </a:lnTo>
                    <a:lnTo>
                      <a:pt x="31" y="238"/>
                    </a:lnTo>
                    <a:lnTo>
                      <a:pt x="31" y="238"/>
                    </a:lnTo>
                    <a:lnTo>
                      <a:pt x="36" y="238"/>
                    </a:lnTo>
                    <a:lnTo>
                      <a:pt x="36" y="238"/>
                    </a:lnTo>
                    <a:lnTo>
                      <a:pt x="41" y="238"/>
                    </a:lnTo>
                    <a:lnTo>
                      <a:pt x="41" y="238"/>
                    </a:lnTo>
                    <a:lnTo>
                      <a:pt x="46" y="233"/>
                    </a:lnTo>
                    <a:lnTo>
                      <a:pt x="46" y="233"/>
                    </a:lnTo>
                    <a:lnTo>
                      <a:pt x="51" y="233"/>
                    </a:lnTo>
                    <a:lnTo>
                      <a:pt x="51" y="233"/>
                    </a:lnTo>
                    <a:lnTo>
                      <a:pt x="56" y="233"/>
                    </a:lnTo>
                    <a:lnTo>
                      <a:pt x="56" y="233"/>
                    </a:lnTo>
                    <a:lnTo>
                      <a:pt x="61" y="233"/>
                    </a:lnTo>
                    <a:lnTo>
                      <a:pt x="61" y="233"/>
                    </a:lnTo>
                    <a:lnTo>
                      <a:pt x="66" y="238"/>
                    </a:lnTo>
                    <a:lnTo>
                      <a:pt x="66" y="238"/>
                    </a:lnTo>
                    <a:lnTo>
                      <a:pt x="71" y="238"/>
                    </a:lnTo>
                    <a:lnTo>
                      <a:pt x="71" y="238"/>
                    </a:lnTo>
                    <a:lnTo>
                      <a:pt x="76" y="238"/>
                    </a:lnTo>
                    <a:lnTo>
                      <a:pt x="76" y="238"/>
                    </a:lnTo>
                    <a:lnTo>
                      <a:pt x="81" y="238"/>
                    </a:lnTo>
                    <a:lnTo>
                      <a:pt x="81" y="238"/>
                    </a:lnTo>
                    <a:lnTo>
                      <a:pt x="86" y="243"/>
                    </a:lnTo>
                    <a:lnTo>
                      <a:pt x="86" y="243"/>
                    </a:lnTo>
                    <a:lnTo>
                      <a:pt x="86" y="243"/>
                    </a:lnTo>
                    <a:lnTo>
                      <a:pt x="91" y="243"/>
                    </a:lnTo>
                    <a:lnTo>
                      <a:pt x="91" y="248"/>
                    </a:lnTo>
                    <a:lnTo>
                      <a:pt x="91" y="248"/>
                    </a:lnTo>
                    <a:lnTo>
                      <a:pt x="91" y="248"/>
                    </a:lnTo>
                    <a:lnTo>
                      <a:pt x="91" y="248"/>
                    </a:lnTo>
                    <a:lnTo>
                      <a:pt x="91" y="253"/>
                    </a:lnTo>
                    <a:lnTo>
                      <a:pt x="97" y="253"/>
                    </a:lnTo>
                    <a:lnTo>
                      <a:pt x="97" y="253"/>
                    </a:lnTo>
                    <a:lnTo>
                      <a:pt x="97" y="253"/>
                    </a:lnTo>
                    <a:lnTo>
                      <a:pt x="86" y="20"/>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50" name="Oval 249">
                <a:extLst>
                  <a:ext uri="{FF2B5EF4-FFF2-40B4-BE49-F238E27FC236}">
                    <a16:creationId xmlns:a16="http://schemas.microsoft.com/office/drawing/2014/main" id="{A0C9D2A8-95C2-C646-2DF7-3E3924A94330}"/>
                  </a:ext>
                </a:extLst>
              </p:cNvPr>
              <p:cNvSpPr>
                <a:spLocks noChangeArrowheads="1"/>
              </p:cNvSpPr>
              <p:nvPr/>
            </p:nvSpPr>
            <p:spPr bwMode="auto">
              <a:xfrm>
                <a:off x="4272" y="776"/>
                <a:ext cx="117" cy="11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51" name="Oval 250">
                <a:extLst>
                  <a:ext uri="{FF2B5EF4-FFF2-40B4-BE49-F238E27FC236}">
                    <a16:creationId xmlns:a16="http://schemas.microsoft.com/office/drawing/2014/main" id="{CB0EDF26-0719-EDA9-D5FF-6F9E5CA8AFD5}"/>
                  </a:ext>
                </a:extLst>
              </p:cNvPr>
              <p:cNvSpPr>
                <a:spLocks noChangeArrowheads="1"/>
              </p:cNvSpPr>
              <p:nvPr/>
            </p:nvSpPr>
            <p:spPr bwMode="auto">
              <a:xfrm>
                <a:off x="1527" y="1802"/>
                <a:ext cx="289"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52" name="Freeform 886">
                <a:extLst>
                  <a:ext uri="{FF2B5EF4-FFF2-40B4-BE49-F238E27FC236}">
                    <a16:creationId xmlns:a16="http://schemas.microsoft.com/office/drawing/2014/main" id="{1157796C-A0FA-3EE2-0C5E-653F487A3CA2}"/>
                  </a:ext>
                </a:extLst>
              </p:cNvPr>
              <p:cNvSpPr>
                <a:spLocks/>
              </p:cNvSpPr>
              <p:nvPr/>
            </p:nvSpPr>
            <p:spPr bwMode="auto">
              <a:xfrm>
                <a:off x="1142" y="1908"/>
                <a:ext cx="395" cy="91"/>
              </a:xfrm>
              <a:custGeom>
                <a:avLst/>
                <a:gdLst>
                  <a:gd name="T0" fmla="*/ 395 w 395"/>
                  <a:gd name="T1" fmla="*/ 86 h 91"/>
                  <a:gd name="T2" fmla="*/ 395 w 395"/>
                  <a:gd name="T3" fmla="*/ 86 h 91"/>
                  <a:gd name="T4" fmla="*/ 395 w 395"/>
                  <a:gd name="T5" fmla="*/ 86 h 91"/>
                  <a:gd name="T6" fmla="*/ 395 w 395"/>
                  <a:gd name="T7" fmla="*/ 81 h 91"/>
                  <a:gd name="T8" fmla="*/ 395 w 395"/>
                  <a:gd name="T9" fmla="*/ 81 h 91"/>
                  <a:gd name="T10" fmla="*/ 395 w 395"/>
                  <a:gd name="T11" fmla="*/ 76 h 91"/>
                  <a:gd name="T12" fmla="*/ 395 w 395"/>
                  <a:gd name="T13" fmla="*/ 71 h 91"/>
                  <a:gd name="T14" fmla="*/ 395 w 395"/>
                  <a:gd name="T15" fmla="*/ 71 h 91"/>
                  <a:gd name="T16" fmla="*/ 395 w 395"/>
                  <a:gd name="T17" fmla="*/ 66 h 91"/>
                  <a:gd name="T18" fmla="*/ 395 w 395"/>
                  <a:gd name="T19" fmla="*/ 61 h 91"/>
                  <a:gd name="T20" fmla="*/ 395 w 395"/>
                  <a:gd name="T21" fmla="*/ 56 h 91"/>
                  <a:gd name="T22" fmla="*/ 395 w 395"/>
                  <a:gd name="T23" fmla="*/ 51 h 91"/>
                  <a:gd name="T24" fmla="*/ 395 w 395"/>
                  <a:gd name="T25" fmla="*/ 41 h 91"/>
                  <a:gd name="T26" fmla="*/ 395 w 395"/>
                  <a:gd name="T27" fmla="*/ 36 h 91"/>
                  <a:gd name="T28" fmla="*/ 395 w 395"/>
                  <a:gd name="T29" fmla="*/ 31 h 91"/>
                  <a:gd name="T30" fmla="*/ 395 w 395"/>
                  <a:gd name="T31" fmla="*/ 25 h 91"/>
                  <a:gd name="T32" fmla="*/ 395 w 395"/>
                  <a:gd name="T33" fmla="*/ 20 h 91"/>
                  <a:gd name="T34" fmla="*/ 395 w 395"/>
                  <a:gd name="T35" fmla="*/ 15 h 91"/>
                  <a:gd name="T36" fmla="*/ 395 w 395"/>
                  <a:gd name="T37" fmla="*/ 15 h 91"/>
                  <a:gd name="T38" fmla="*/ 395 w 395"/>
                  <a:gd name="T39" fmla="*/ 10 h 91"/>
                  <a:gd name="T40" fmla="*/ 395 w 395"/>
                  <a:gd name="T41" fmla="*/ 5 h 91"/>
                  <a:gd name="T42" fmla="*/ 395 w 395"/>
                  <a:gd name="T43" fmla="*/ 5 h 91"/>
                  <a:gd name="T44" fmla="*/ 390 w 395"/>
                  <a:gd name="T45" fmla="*/ 5 h 91"/>
                  <a:gd name="T46" fmla="*/ 390 w 395"/>
                  <a:gd name="T47" fmla="*/ 0 h 91"/>
                  <a:gd name="T48" fmla="*/ 390 w 395"/>
                  <a:gd name="T49" fmla="*/ 0 h 91"/>
                  <a:gd name="T50" fmla="*/ 0 w 395"/>
                  <a:gd name="T51" fmla="*/ 5 h 91"/>
                  <a:gd name="T52" fmla="*/ 0 w 395"/>
                  <a:gd name="T53" fmla="*/ 5 h 91"/>
                  <a:gd name="T54" fmla="*/ 0 w 395"/>
                  <a:gd name="T55" fmla="*/ 10 h 91"/>
                  <a:gd name="T56" fmla="*/ 0 w 395"/>
                  <a:gd name="T57" fmla="*/ 10 h 91"/>
                  <a:gd name="T58" fmla="*/ 0 w 395"/>
                  <a:gd name="T59" fmla="*/ 15 h 91"/>
                  <a:gd name="T60" fmla="*/ 0 w 395"/>
                  <a:gd name="T61" fmla="*/ 15 h 91"/>
                  <a:gd name="T62" fmla="*/ 0 w 395"/>
                  <a:gd name="T63" fmla="*/ 20 h 91"/>
                  <a:gd name="T64" fmla="*/ 0 w 395"/>
                  <a:gd name="T65" fmla="*/ 25 h 91"/>
                  <a:gd name="T66" fmla="*/ 0 w 395"/>
                  <a:gd name="T67" fmla="*/ 31 h 91"/>
                  <a:gd name="T68" fmla="*/ 0 w 395"/>
                  <a:gd name="T69" fmla="*/ 36 h 91"/>
                  <a:gd name="T70" fmla="*/ 0 w 395"/>
                  <a:gd name="T71" fmla="*/ 41 h 91"/>
                  <a:gd name="T72" fmla="*/ 0 w 395"/>
                  <a:gd name="T73" fmla="*/ 46 h 91"/>
                  <a:gd name="T74" fmla="*/ 0 w 395"/>
                  <a:gd name="T75" fmla="*/ 51 h 91"/>
                  <a:gd name="T76" fmla="*/ 0 w 395"/>
                  <a:gd name="T77" fmla="*/ 56 h 91"/>
                  <a:gd name="T78" fmla="*/ 0 w 395"/>
                  <a:gd name="T79" fmla="*/ 61 h 91"/>
                  <a:gd name="T80" fmla="*/ 0 w 395"/>
                  <a:gd name="T81" fmla="*/ 66 h 91"/>
                  <a:gd name="T82" fmla="*/ 0 w 395"/>
                  <a:gd name="T83" fmla="*/ 71 h 91"/>
                  <a:gd name="T84" fmla="*/ 0 w 395"/>
                  <a:gd name="T85" fmla="*/ 76 h 91"/>
                  <a:gd name="T86" fmla="*/ 0 w 395"/>
                  <a:gd name="T87" fmla="*/ 81 h 91"/>
                  <a:gd name="T88" fmla="*/ 0 w 395"/>
                  <a:gd name="T89" fmla="*/ 86 h 91"/>
                  <a:gd name="T90" fmla="*/ 0 w 395"/>
                  <a:gd name="T91" fmla="*/ 86 h 91"/>
                  <a:gd name="T92" fmla="*/ 0 w 395"/>
                  <a:gd name="T93" fmla="*/ 91 h 91"/>
                  <a:gd name="T94" fmla="*/ 0 w 395"/>
                  <a:gd name="T95" fmla="*/ 91 h 91"/>
                  <a:gd name="T96" fmla="*/ 0 w 395"/>
                  <a:gd name="T97" fmla="*/ 91 h 91"/>
                  <a:gd name="T98" fmla="*/ 0 w 395"/>
                  <a:gd name="T9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5" h="91">
                    <a:moveTo>
                      <a:pt x="395" y="86"/>
                    </a:moveTo>
                    <a:lnTo>
                      <a:pt x="395" y="86"/>
                    </a:lnTo>
                    <a:lnTo>
                      <a:pt x="395" y="86"/>
                    </a:lnTo>
                    <a:lnTo>
                      <a:pt x="395" y="86"/>
                    </a:lnTo>
                    <a:lnTo>
                      <a:pt x="395" y="86"/>
                    </a:lnTo>
                    <a:lnTo>
                      <a:pt x="395" y="86"/>
                    </a:lnTo>
                    <a:lnTo>
                      <a:pt x="395" y="86"/>
                    </a:lnTo>
                    <a:lnTo>
                      <a:pt x="395" y="81"/>
                    </a:lnTo>
                    <a:lnTo>
                      <a:pt x="395" y="81"/>
                    </a:lnTo>
                    <a:lnTo>
                      <a:pt x="395" y="81"/>
                    </a:lnTo>
                    <a:lnTo>
                      <a:pt x="395" y="76"/>
                    </a:lnTo>
                    <a:lnTo>
                      <a:pt x="395" y="76"/>
                    </a:lnTo>
                    <a:lnTo>
                      <a:pt x="395" y="76"/>
                    </a:lnTo>
                    <a:lnTo>
                      <a:pt x="395" y="71"/>
                    </a:lnTo>
                    <a:lnTo>
                      <a:pt x="395" y="71"/>
                    </a:lnTo>
                    <a:lnTo>
                      <a:pt x="395" y="71"/>
                    </a:lnTo>
                    <a:lnTo>
                      <a:pt x="395" y="66"/>
                    </a:lnTo>
                    <a:lnTo>
                      <a:pt x="395" y="66"/>
                    </a:lnTo>
                    <a:lnTo>
                      <a:pt x="395" y="61"/>
                    </a:lnTo>
                    <a:lnTo>
                      <a:pt x="395" y="61"/>
                    </a:lnTo>
                    <a:lnTo>
                      <a:pt x="395" y="56"/>
                    </a:lnTo>
                    <a:lnTo>
                      <a:pt x="395" y="56"/>
                    </a:lnTo>
                    <a:lnTo>
                      <a:pt x="395" y="51"/>
                    </a:lnTo>
                    <a:lnTo>
                      <a:pt x="395" y="51"/>
                    </a:lnTo>
                    <a:lnTo>
                      <a:pt x="395" y="46"/>
                    </a:lnTo>
                    <a:lnTo>
                      <a:pt x="395" y="41"/>
                    </a:lnTo>
                    <a:lnTo>
                      <a:pt x="395" y="41"/>
                    </a:lnTo>
                    <a:lnTo>
                      <a:pt x="395" y="36"/>
                    </a:lnTo>
                    <a:lnTo>
                      <a:pt x="395" y="36"/>
                    </a:lnTo>
                    <a:lnTo>
                      <a:pt x="395" y="31"/>
                    </a:lnTo>
                    <a:lnTo>
                      <a:pt x="395" y="31"/>
                    </a:lnTo>
                    <a:lnTo>
                      <a:pt x="395" y="25"/>
                    </a:lnTo>
                    <a:lnTo>
                      <a:pt x="395" y="25"/>
                    </a:lnTo>
                    <a:lnTo>
                      <a:pt x="395" y="20"/>
                    </a:lnTo>
                    <a:lnTo>
                      <a:pt x="395" y="20"/>
                    </a:lnTo>
                    <a:lnTo>
                      <a:pt x="395" y="15"/>
                    </a:lnTo>
                    <a:lnTo>
                      <a:pt x="395" y="15"/>
                    </a:lnTo>
                    <a:lnTo>
                      <a:pt x="395" y="15"/>
                    </a:lnTo>
                    <a:lnTo>
                      <a:pt x="395" y="10"/>
                    </a:lnTo>
                    <a:lnTo>
                      <a:pt x="395" y="10"/>
                    </a:lnTo>
                    <a:lnTo>
                      <a:pt x="395" y="10"/>
                    </a:lnTo>
                    <a:lnTo>
                      <a:pt x="395" y="5"/>
                    </a:lnTo>
                    <a:lnTo>
                      <a:pt x="395" y="5"/>
                    </a:lnTo>
                    <a:lnTo>
                      <a:pt x="395" y="5"/>
                    </a:lnTo>
                    <a:lnTo>
                      <a:pt x="395" y="5"/>
                    </a:lnTo>
                    <a:lnTo>
                      <a:pt x="390" y="5"/>
                    </a:lnTo>
                    <a:lnTo>
                      <a:pt x="390" y="0"/>
                    </a:lnTo>
                    <a:lnTo>
                      <a:pt x="390" y="0"/>
                    </a:lnTo>
                    <a:lnTo>
                      <a:pt x="390" y="0"/>
                    </a:lnTo>
                    <a:lnTo>
                      <a:pt x="390" y="0"/>
                    </a:lnTo>
                    <a:lnTo>
                      <a:pt x="0" y="5"/>
                    </a:lnTo>
                    <a:lnTo>
                      <a:pt x="0" y="5"/>
                    </a:lnTo>
                    <a:lnTo>
                      <a:pt x="0" y="5"/>
                    </a:lnTo>
                    <a:lnTo>
                      <a:pt x="0" y="5"/>
                    </a:lnTo>
                    <a:lnTo>
                      <a:pt x="0" y="10"/>
                    </a:lnTo>
                    <a:lnTo>
                      <a:pt x="0" y="10"/>
                    </a:lnTo>
                    <a:lnTo>
                      <a:pt x="0" y="10"/>
                    </a:lnTo>
                    <a:lnTo>
                      <a:pt x="0" y="10"/>
                    </a:lnTo>
                    <a:lnTo>
                      <a:pt x="0" y="10"/>
                    </a:lnTo>
                    <a:lnTo>
                      <a:pt x="0" y="15"/>
                    </a:lnTo>
                    <a:lnTo>
                      <a:pt x="0" y="15"/>
                    </a:lnTo>
                    <a:lnTo>
                      <a:pt x="0" y="15"/>
                    </a:lnTo>
                    <a:lnTo>
                      <a:pt x="0" y="20"/>
                    </a:lnTo>
                    <a:lnTo>
                      <a:pt x="0" y="20"/>
                    </a:lnTo>
                    <a:lnTo>
                      <a:pt x="0" y="25"/>
                    </a:lnTo>
                    <a:lnTo>
                      <a:pt x="0" y="25"/>
                    </a:lnTo>
                    <a:lnTo>
                      <a:pt x="0" y="25"/>
                    </a:lnTo>
                    <a:lnTo>
                      <a:pt x="0" y="31"/>
                    </a:lnTo>
                    <a:lnTo>
                      <a:pt x="0" y="31"/>
                    </a:lnTo>
                    <a:lnTo>
                      <a:pt x="0" y="36"/>
                    </a:lnTo>
                    <a:lnTo>
                      <a:pt x="0" y="36"/>
                    </a:lnTo>
                    <a:lnTo>
                      <a:pt x="0" y="41"/>
                    </a:lnTo>
                    <a:lnTo>
                      <a:pt x="0" y="41"/>
                    </a:lnTo>
                    <a:lnTo>
                      <a:pt x="0" y="46"/>
                    </a:lnTo>
                    <a:lnTo>
                      <a:pt x="0" y="46"/>
                    </a:lnTo>
                    <a:lnTo>
                      <a:pt x="0" y="51"/>
                    </a:lnTo>
                    <a:lnTo>
                      <a:pt x="0" y="56"/>
                    </a:lnTo>
                    <a:lnTo>
                      <a:pt x="0" y="56"/>
                    </a:lnTo>
                    <a:lnTo>
                      <a:pt x="0" y="61"/>
                    </a:lnTo>
                    <a:lnTo>
                      <a:pt x="0" y="61"/>
                    </a:lnTo>
                    <a:lnTo>
                      <a:pt x="0" y="66"/>
                    </a:lnTo>
                    <a:lnTo>
                      <a:pt x="0" y="66"/>
                    </a:lnTo>
                    <a:lnTo>
                      <a:pt x="0" y="71"/>
                    </a:lnTo>
                    <a:lnTo>
                      <a:pt x="0" y="71"/>
                    </a:lnTo>
                    <a:lnTo>
                      <a:pt x="0" y="76"/>
                    </a:lnTo>
                    <a:lnTo>
                      <a:pt x="0" y="76"/>
                    </a:lnTo>
                    <a:lnTo>
                      <a:pt x="0" y="76"/>
                    </a:lnTo>
                    <a:lnTo>
                      <a:pt x="0" y="81"/>
                    </a:lnTo>
                    <a:lnTo>
                      <a:pt x="0" y="81"/>
                    </a:lnTo>
                    <a:lnTo>
                      <a:pt x="0" y="86"/>
                    </a:lnTo>
                    <a:lnTo>
                      <a:pt x="0" y="86"/>
                    </a:lnTo>
                    <a:lnTo>
                      <a:pt x="0" y="86"/>
                    </a:lnTo>
                    <a:lnTo>
                      <a:pt x="0" y="86"/>
                    </a:lnTo>
                    <a:lnTo>
                      <a:pt x="0" y="91"/>
                    </a:lnTo>
                    <a:lnTo>
                      <a:pt x="0" y="91"/>
                    </a:lnTo>
                    <a:lnTo>
                      <a:pt x="0" y="91"/>
                    </a:lnTo>
                    <a:lnTo>
                      <a:pt x="0" y="91"/>
                    </a:lnTo>
                    <a:lnTo>
                      <a:pt x="0" y="91"/>
                    </a:lnTo>
                    <a:lnTo>
                      <a:pt x="0" y="91"/>
                    </a:lnTo>
                    <a:lnTo>
                      <a:pt x="0" y="91"/>
                    </a:lnTo>
                    <a:lnTo>
                      <a:pt x="395" y="8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53" name="Freeform 887">
                <a:extLst>
                  <a:ext uri="{FF2B5EF4-FFF2-40B4-BE49-F238E27FC236}">
                    <a16:creationId xmlns:a16="http://schemas.microsoft.com/office/drawing/2014/main" id="{B6DB2B4C-8B19-D0C6-DC2A-BFB464E8DF04}"/>
                  </a:ext>
                </a:extLst>
              </p:cNvPr>
              <p:cNvSpPr>
                <a:spLocks/>
              </p:cNvSpPr>
              <p:nvPr/>
            </p:nvSpPr>
            <p:spPr bwMode="auto">
              <a:xfrm>
                <a:off x="1715" y="1979"/>
                <a:ext cx="213" cy="198"/>
              </a:xfrm>
              <a:custGeom>
                <a:avLst/>
                <a:gdLst>
                  <a:gd name="T0" fmla="*/ 61 w 213"/>
                  <a:gd name="T1" fmla="*/ 0 h 198"/>
                  <a:gd name="T2" fmla="*/ 61 w 213"/>
                  <a:gd name="T3" fmla="*/ 0 h 198"/>
                  <a:gd name="T4" fmla="*/ 56 w 213"/>
                  <a:gd name="T5" fmla="*/ 0 h 198"/>
                  <a:gd name="T6" fmla="*/ 51 w 213"/>
                  <a:gd name="T7" fmla="*/ 0 h 198"/>
                  <a:gd name="T8" fmla="*/ 46 w 213"/>
                  <a:gd name="T9" fmla="*/ 0 h 198"/>
                  <a:gd name="T10" fmla="*/ 41 w 213"/>
                  <a:gd name="T11" fmla="*/ 0 h 198"/>
                  <a:gd name="T12" fmla="*/ 35 w 213"/>
                  <a:gd name="T13" fmla="*/ 0 h 198"/>
                  <a:gd name="T14" fmla="*/ 35 w 213"/>
                  <a:gd name="T15" fmla="*/ 0 h 198"/>
                  <a:gd name="T16" fmla="*/ 30 w 213"/>
                  <a:gd name="T17" fmla="*/ 5 h 198"/>
                  <a:gd name="T18" fmla="*/ 25 w 213"/>
                  <a:gd name="T19" fmla="*/ 5 h 198"/>
                  <a:gd name="T20" fmla="*/ 20 w 213"/>
                  <a:gd name="T21" fmla="*/ 10 h 198"/>
                  <a:gd name="T22" fmla="*/ 15 w 213"/>
                  <a:gd name="T23" fmla="*/ 15 h 198"/>
                  <a:gd name="T24" fmla="*/ 10 w 213"/>
                  <a:gd name="T25" fmla="*/ 15 h 198"/>
                  <a:gd name="T26" fmla="*/ 10 w 213"/>
                  <a:gd name="T27" fmla="*/ 20 h 198"/>
                  <a:gd name="T28" fmla="*/ 5 w 213"/>
                  <a:gd name="T29" fmla="*/ 26 h 198"/>
                  <a:gd name="T30" fmla="*/ 5 w 213"/>
                  <a:gd name="T31" fmla="*/ 31 h 198"/>
                  <a:gd name="T32" fmla="*/ 0 w 213"/>
                  <a:gd name="T33" fmla="*/ 36 h 198"/>
                  <a:gd name="T34" fmla="*/ 0 w 213"/>
                  <a:gd name="T35" fmla="*/ 41 h 198"/>
                  <a:gd name="T36" fmla="*/ 0 w 213"/>
                  <a:gd name="T37" fmla="*/ 46 h 198"/>
                  <a:gd name="T38" fmla="*/ 0 w 213"/>
                  <a:gd name="T39" fmla="*/ 51 h 198"/>
                  <a:gd name="T40" fmla="*/ 0 w 213"/>
                  <a:gd name="T41" fmla="*/ 56 h 198"/>
                  <a:gd name="T42" fmla="*/ 0 w 213"/>
                  <a:gd name="T43" fmla="*/ 61 h 198"/>
                  <a:gd name="T44" fmla="*/ 5 w 213"/>
                  <a:gd name="T45" fmla="*/ 61 h 198"/>
                  <a:gd name="T46" fmla="*/ 5 w 213"/>
                  <a:gd name="T47" fmla="*/ 66 h 198"/>
                  <a:gd name="T48" fmla="*/ 10 w 213"/>
                  <a:gd name="T49" fmla="*/ 66 h 198"/>
                  <a:gd name="T50" fmla="*/ 157 w 213"/>
                  <a:gd name="T51" fmla="*/ 193 h 198"/>
                  <a:gd name="T52" fmla="*/ 152 w 213"/>
                  <a:gd name="T53" fmla="*/ 193 h 198"/>
                  <a:gd name="T54" fmla="*/ 152 w 213"/>
                  <a:gd name="T55" fmla="*/ 188 h 198"/>
                  <a:gd name="T56" fmla="*/ 152 w 213"/>
                  <a:gd name="T57" fmla="*/ 183 h 198"/>
                  <a:gd name="T58" fmla="*/ 147 w 213"/>
                  <a:gd name="T59" fmla="*/ 178 h 198"/>
                  <a:gd name="T60" fmla="*/ 147 w 213"/>
                  <a:gd name="T61" fmla="*/ 178 h 198"/>
                  <a:gd name="T62" fmla="*/ 147 w 213"/>
                  <a:gd name="T63" fmla="*/ 173 h 198"/>
                  <a:gd name="T64" fmla="*/ 152 w 213"/>
                  <a:gd name="T65" fmla="*/ 168 h 198"/>
                  <a:gd name="T66" fmla="*/ 152 w 213"/>
                  <a:gd name="T67" fmla="*/ 163 h 198"/>
                  <a:gd name="T68" fmla="*/ 152 w 213"/>
                  <a:gd name="T69" fmla="*/ 157 h 198"/>
                  <a:gd name="T70" fmla="*/ 157 w 213"/>
                  <a:gd name="T71" fmla="*/ 152 h 198"/>
                  <a:gd name="T72" fmla="*/ 162 w 213"/>
                  <a:gd name="T73" fmla="*/ 147 h 198"/>
                  <a:gd name="T74" fmla="*/ 162 w 213"/>
                  <a:gd name="T75" fmla="*/ 142 h 198"/>
                  <a:gd name="T76" fmla="*/ 167 w 213"/>
                  <a:gd name="T77" fmla="*/ 137 h 198"/>
                  <a:gd name="T78" fmla="*/ 172 w 213"/>
                  <a:gd name="T79" fmla="*/ 137 h 198"/>
                  <a:gd name="T80" fmla="*/ 178 w 213"/>
                  <a:gd name="T81" fmla="*/ 132 h 198"/>
                  <a:gd name="T82" fmla="*/ 183 w 213"/>
                  <a:gd name="T83" fmla="*/ 127 h 198"/>
                  <a:gd name="T84" fmla="*/ 188 w 213"/>
                  <a:gd name="T85" fmla="*/ 127 h 198"/>
                  <a:gd name="T86" fmla="*/ 188 w 213"/>
                  <a:gd name="T87" fmla="*/ 127 h 198"/>
                  <a:gd name="T88" fmla="*/ 193 w 213"/>
                  <a:gd name="T89" fmla="*/ 127 h 198"/>
                  <a:gd name="T90" fmla="*/ 198 w 213"/>
                  <a:gd name="T91" fmla="*/ 127 h 198"/>
                  <a:gd name="T92" fmla="*/ 203 w 213"/>
                  <a:gd name="T93" fmla="*/ 127 h 198"/>
                  <a:gd name="T94" fmla="*/ 208 w 213"/>
                  <a:gd name="T95" fmla="*/ 127 h 198"/>
                  <a:gd name="T96" fmla="*/ 213 w 213"/>
                  <a:gd name="T97" fmla="*/ 127 h 198"/>
                  <a:gd name="T98" fmla="*/ 213 w 213"/>
                  <a:gd name="T99" fmla="*/ 13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3" h="198">
                    <a:moveTo>
                      <a:pt x="66" y="5"/>
                    </a:moveTo>
                    <a:lnTo>
                      <a:pt x="61" y="0"/>
                    </a:lnTo>
                    <a:lnTo>
                      <a:pt x="61" y="0"/>
                    </a:lnTo>
                    <a:lnTo>
                      <a:pt x="61" y="0"/>
                    </a:lnTo>
                    <a:lnTo>
                      <a:pt x="56" y="0"/>
                    </a:lnTo>
                    <a:lnTo>
                      <a:pt x="56" y="0"/>
                    </a:lnTo>
                    <a:lnTo>
                      <a:pt x="51" y="0"/>
                    </a:lnTo>
                    <a:lnTo>
                      <a:pt x="51" y="0"/>
                    </a:lnTo>
                    <a:lnTo>
                      <a:pt x="51" y="0"/>
                    </a:lnTo>
                    <a:lnTo>
                      <a:pt x="46" y="0"/>
                    </a:lnTo>
                    <a:lnTo>
                      <a:pt x="46" y="0"/>
                    </a:lnTo>
                    <a:lnTo>
                      <a:pt x="41" y="0"/>
                    </a:lnTo>
                    <a:lnTo>
                      <a:pt x="41" y="0"/>
                    </a:lnTo>
                    <a:lnTo>
                      <a:pt x="35" y="0"/>
                    </a:lnTo>
                    <a:lnTo>
                      <a:pt x="35" y="0"/>
                    </a:lnTo>
                    <a:lnTo>
                      <a:pt x="35" y="0"/>
                    </a:lnTo>
                    <a:lnTo>
                      <a:pt x="30" y="0"/>
                    </a:lnTo>
                    <a:lnTo>
                      <a:pt x="30" y="5"/>
                    </a:lnTo>
                    <a:lnTo>
                      <a:pt x="25" y="5"/>
                    </a:lnTo>
                    <a:lnTo>
                      <a:pt x="25" y="5"/>
                    </a:lnTo>
                    <a:lnTo>
                      <a:pt x="20" y="5"/>
                    </a:lnTo>
                    <a:lnTo>
                      <a:pt x="20" y="10"/>
                    </a:lnTo>
                    <a:lnTo>
                      <a:pt x="15" y="10"/>
                    </a:lnTo>
                    <a:lnTo>
                      <a:pt x="15" y="15"/>
                    </a:lnTo>
                    <a:lnTo>
                      <a:pt x="15" y="15"/>
                    </a:lnTo>
                    <a:lnTo>
                      <a:pt x="10" y="15"/>
                    </a:lnTo>
                    <a:lnTo>
                      <a:pt x="10" y="20"/>
                    </a:lnTo>
                    <a:lnTo>
                      <a:pt x="10" y="20"/>
                    </a:lnTo>
                    <a:lnTo>
                      <a:pt x="5" y="26"/>
                    </a:lnTo>
                    <a:lnTo>
                      <a:pt x="5" y="26"/>
                    </a:lnTo>
                    <a:lnTo>
                      <a:pt x="5" y="31"/>
                    </a:lnTo>
                    <a:lnTo>
                      <a:pt x="5" y="31"/>
                    </a:lnTo>
                    <a:lnTo>
                      <a:pt x="0" y="36"/>
                    </a:lnTo>
                    <a:lnTo>
                      <a:pt x="0" y="36"/>
                    </a:lnTo>
                    <a:lnTo>
                      <a:pt x="0" y="41"/>
                    </a:lnTo>
                    <a:lnTo>
                      <a:pt x="0" y="41"/>
                    </a:lnTo>
                    <a:lnTo>
                      <a:pt x="0" y="41"/>
                    </a:lnTo>
                    <a:lnTo>
                      <a:pt x="0" y="46"/>
                    </a:lnTo>
                    <a:lnTo>
                      <a:pt x="0" y="46"/>
                    </a:lnTo>
                    <a:lnTo>
                      <a:pt x="0" y="51"/>
                    </a:lnTo>
                    <a:lnTo>
                      <a:pt x="0" y="51"/>
                    </a:lnTo>
                    <a:lnTo>
                      <a:pt x="0" y="56"/>
                    </a:lnTo>
                    <a:lnTo>
                      <a:pt x="0" y="56"/>
                    </a:lnTo>
                    <a:lnTo>
                      <a:pt x="0" y="61"/>
                    </a:lnTo>
                    <a:lnTo>
                      <a:pt x="0" y="61"/>
                    </a:lnTo>
                    <a:lnTo>
                      <a:pt x="5" y="61"/>
                    </a:lnTo>
                    <a:lnTo>
                      <a:pt x="5" y="66"/>
                    </a:lnTo>
                    <a:lnTo>
                      <a:pt x="5" y="66"/>
                    </a:lnTo>
                    <a:lnTo>
                      <a:pt x="5" y="66"/>
                    </a:lnTo>
                    <a:lnTo>
                      <a:pt x="10" y="66"/>
                    </a:lnTo>
                    <a:lnTo>
                      <a:pt x="157" y="198"/>
                    </a:lnTo>
                    <a:lnTo>
                      <a:pt x="157" y="193"/>
                    </a:lnTo>
                    <a:lnTo>
                      <a:pt x="152" y="193"/>
                    </a:lnTo>
                    <a:lnTo>
                      <a:pt x="152" y="193"/>
                    </a:lnTo>
                    <a:lnTo>
                      <a:pt x="152" y="188"/>
                    </a:lnTo>
                    <a:lnTo>
                      <a:pt x="152" y="188"/>
                    </a:lnTo>
                    <a:lnTo>
                      <a:pt x="152" y="188"/>
                    </a:lnTo>
                    <a:lnTo>
                      <a:pt x="152" y="183"/>
                    </a:lnTo>
                    <a:lnTo>
                      <a:pt x="152" y="183"/>
                    </a:lnTo>
                    <a:lnTo>
                      <a:pt x="147" y="178"/>
                    </a:lnTo>
                    <a:lnTo>
                      <a:pt x="147" y="178"/>
                    </a:lnTo>
                    <a:lnTo>
                      <a:pt x="147" y="178"/>
                    </a:lnTo>
                    <a:lnTo>
                      <a:pt x="147" y="173"/>
                    </a:lnTo>
                    <a:lnTo>
                      <a:pt x="147" y="173"/>
                    </a:lnTo>
                    <a:lnTo>
                      <a:pt x="152" y="168"/>
                    </a:lnTo>
                    <a:lnTo>
                      <a:pt x="152" y="168"/>
                    </a:lnTo>
                    <a:lnTo>
                      <a:pt x="152" y="163"/>
                    </a:lnTo>
                    <a:lnTo>
                      <a:pt x="152" y="163"/>
                    </a:lnTo>
                    <a:lnTo>
                      <a:pt x="152" y="157"/>
                    </a:lnTo>
                    <a:lnTo>
                      <a:pt x="152" y="157"/>
                    </a:lnTo>
                    <a:lnTo>
                      <a:pt x="157" y="152"/>
                    </a:lnTo>
                    <a:lnTo>
                      <a:pt x="157" y="152"/>
                    </a:lnTo>
                    <a:lnTo>
                      <a:pt x="157" y="147"/>
                    </a:lnTo>
                    <a:lnTo>
                      <a:pt x="162" y="147"/>
                    </a:lnTo>
                    <a:lnTo>
                      <a:pt x="162" y="142"/>
                    </a:lnTo>
                    <a:lnTo>
                      <a:pt x="162" y="142"/>
                    </a:lnTo>
                    <a:lnTo>
                      <a:pt x="167" y="142"/>
                    </a:lnTo>
                    <a:lnTo>
                      <a:pt x="167" y="137"/>
                    </a:lnTo>
                    <a:lnTo>
                      <a:pt x="167" y="137"/>
                    </a:lnTo>
                    <a:lnTo>
                      <a:pt x="172" y="137"/>
                    </a:lnTo>
                    <a:lnTo>
                      <a:pt x="172" y="132"/>
                    </a:lnTo>
                    <a:lnTo>
                      <a:pt x="178" y="132"/>
                    </a:lnTo>
                    <a:lnTo>
                      <a:pt x="178" y="132"/>
                    </a:lnTo>
                    <a:lnTo>
                      <a:pt x="183" y="127"/>
                    </a:lnTo>
                    <a:lnTo>
                      <a:pt x="183" y="127"/>
                    </a:lnTo>
                    <a:lnTo>
                      <a:pt x="188" y="127"/>
                    </a:lnTo>
                    <a:lnTo>
                      <a:pt x="188" y="127"/>
                    </a:lnTo>
                    <a:lnTo>
                      <a:pt x="188" y="127"/>
                    </a:lnTo>
                    <a:lnTo>
                      <a:pt x="193" y="127"/>
                    </a:lnTo>
                    <a:lnTo>
                      <a:pt x="193" y="127"/>
                    </a:lnTo>
                    <a:lnTo>
                      <a:pt x="198" y="127"/>
                    </a:lnTo>
                    <a:lnTo>
                      <a:pt x="198" y="127"/>
                    </a:lnTo>
                    <a:lnTo>
                      <a:pt x="203" y="127"/>
                    </a:lnTo>
                    <a:lnTo>
                      <a:pt x="203" y="127"/>
                    </a:lnTo>
                    <a:lnTo>
                      <a:pt x="203" y="127"/>
                    </a:lnTo>
                    <a:lnTo>
                      <a:pt x="208" y="127"/>
                    </a:lnTo>
                    <a:lnTo>
                      <a:pt x="208" y="127"/>
                    </a:lnTo>
                    <a:lnTo>
                      <a:pt x="213" y="127"/>
                    </a:lnTo>
                    <a:lnTo>
                      <a:pt x="213" y="127"/>
                    </a:lnTo>
                    <a:lnTo>
                      <a:pt x="213" y="132"/>
                    </a:lnTo>
                    <a:lnTo>
                      <a:pt x="66"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54" name="Oval 253">
                <a:extLst>
                  <a:ext uri="{FF2B5EF4-FFF2-40B4-BE49-F238E27FC236}">
                    <a16:creationId xmlns:a16="http://schemas.microsoft.com/office/drawing/2014/main" id="{30A20BA8-A1E1-6148-BE48-28EB22CF8457}"/>
                  </a:ext>
                </a:extLst>
              </p:cNvPr>
              <p:cNvSpPr>
                <a:spLocks noChangeArrowheads="1"/>
              </p:cNvSpPr>
              <p:nvPr/>
            </p:nvSpPr>
            <p:spPr bwMode="auto">
              <a:xfrm>
                <a:off x="847" y="1807"/>
                <a:ext cx="300" cy="29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55" name="Freeform 889">
                <a:extLst>
                  <a:ext uri="{FF2B5EF4-FFF2-40B4-BE49-F238E27FC236}">
                    <a16:creationId xmlns:a16="http://schemas.microsoft.com/office/drawing/2014/main" id="{F14B07E4-B537-9D6A-0647-DDCEB1992A46}"/>
                  </a:ext>
                </a:extLst>
              </p:cNvPr>
              <p:cNvSpPr>
                <a:spLocks/>
              </p:cNvSpPr>
              <p:nvPr/>
            </p:nvSpPr>
            <p:spPr bwMode="auto">
              <a:xfrm>
                <a:off x="766" y="1989"/>
                <a:ext cx="203" cy="203"/>
              </a:xfrm>
              <a:custGeom>
                <a:avLst/>
                <a:gdLst>
                  <a:gd name="T0" fmla="*/ 198 w 203"/>
                  <a:gd name="T1" fmla="*/ 66 h 203"/>
                  <a:gd name="T2" fmla="*/ 203 w 203"/>
                  <a:gd name="T3" fmla="*/ 66 h 203"/>
                  <a:gd name="T4" fmla="*/ 203 w 203"/>
                  <a:gd name="T5" fmla="*/ 61 h 203"/>
                  <a:gd name="T6" fmla="*/ 203 w 203"/>
                  <a:gd name="T7" fmla="*/ 56 h 203"/>
                  <a:gd name="T8" fmla="*/ 203 w 203"/>
                  <a:gd name="T9" fmla="*/ 51 h 203"/>
                  <a:gd name="T10" fmla="*/ 203 w 203"/>
                  <a:gd name="T11" fmla="*/ 46 h 203"/>
                  <a:gd name="T12" fmla="*/ 203 w 203"/>
                  <a:gd name="T13" fmla="*/ 41 h 203"/>
                  <a:gd name="T14" fmla="*/ 203 w 203"/>
                  <a:gd name="T15" fmla="*/ 36 h 203"/>
                  <a:gd name="T16" fmla="*/ 198 w 203"/>
                  <a:gd name="T17" fmla="*/ 31 h 203"/>
                  <a:gd name="T18" fmla="*/ 198 w 203"/>
                  <a:gd name="T19" fmla="*/ 26 h 203"/>
                  <a:gd name="T20" fmla="*/ 193 w 203"/>
                  <a:gd name="T21" fmla="*/ 26 h 203"/>
                  <a:gd name="T22" fmla="*/ 193 w 203"/>
                  <a:gd name="T23" fmla="*/ 21 h 203"/>
                  <a:gd name="T24" fmla="*/ 188 w 203"/>
                  <a:gd name="T25" fmla="*/ 16 h 203"/>
                  <a:gd name="T26" fmla="*/ 183 w 203"/>
                  <a:gd name="T27" fmla="*/ 10 h 203"/>
                  <a:gd name="T28" fmla="*/ 178 w 203"/>
                  <a:gd name="T29" fmla="*/ 10 h 203"/>
                  <a:gd name="T30" fmla="*/ 173 w 203"/>
                  <a:gd name="T31" fmla="*/ 5 h 203"/>
                  <a:gd name="T32" fmla="*/ 168 w 203"/>
                  <a:gd name="T33" fmla="*/ 5 h 203"/>
                  <a:gd name="T34" fmla="*/ 163 w 203"/>
                  <a:gd name="T35" fmla="*/ 0 h 203"/>
                  <a:gd name="T36" fmla="*/ 157 w 203"/>
                  <a:gd name="T37" fmla="*/ 0 h 203"/>
                  <a:gd name="T38" fmla="*/ 152 w 203"/>
                  <a:gd name="T39" fmla="*/ 0 h 203"/>
                  <a:gd name="T40" fmla="*/ 152 w 203"/>
                  <a:gd name="T41" fmla="*/ 0 h 203"/>
                  <a:gd name="T42" fmla="*/ 147 w 203"/>
                  <a:gd name="T43" fmla="*/ 0 h 203"/>
                  <a:gd name="T44" fmla="*/ 142 w 203"/>
                  <a:gd name="T45" fmla="*/ 5 h 203"/>
                  <a:gd name="T46" fmla="*/ 137 w 203"/>
                  <a:gd name="T47" fmla="*/ 5 h 203"/>
                  <a:gd name="T48" fmla="*/ 137 w 203"/>
                  <a:gd name="T49" fmla="*/ 5 h 203"/>
                  <a:gd name="T50" fmla="*/ 0 w 203"/>
                  <a:gd name="T51" fmla="*/ 142 h 203"/>
                  <a:gd name="T52" fmla="*/ 5 w 203"/>
                  <a:gd name="T53" fmla="*/ 137 h 203"/>
                  <a:gd name="T54" fmla="*/ 5 w 203"/>
                  <a:gd name="T55" fmla="*/ 137 h 203"/>
                  <a:gd name="T56" fmla="*/ 10 w 203"/>
                  <a:gd name="T57" fmla="*/ 137 h 203"/>
                  <a:gd name="T58" fmla="*/ 15 w 203"/>
                  <a:gd name="T59" fmla="*/ 137 h 203"/>
                  <a:gd name="T60" fmla="*/ 20 w 203"/>
                  <a:gd name="T61" fmla="*/ 137 h 203"/>
                  <a:gd name="T62" fmla="*/ 26 w 203"/>
                  <a:gd name="T63" fmla="*/ 137 h 203"/>
                  <a:gd name="T64" fmla="*/ 31 w 203"/>
                  <a:gd name="T65" fmla="*/ 137 h 203"/>
                  <a:gd name="T66" fmla="*/ 36 w 203"/>
                  <a:gd name="T67" fmla="*/ 137 h 203"/>
                  <a:gd name="T68" fmla="*/ 41 w 203"/>
                  <a:gd name="T69" fmla="*/ 142 h 203"/>
                  <a:gd name="T70" fmla="*/ 46 w 203"/>
                  <a:gd name="T71" fmla="*/ 142 h 203"/>
                  <a:gd name="T72" fmla="*/ 51 w 203"/>
                  <a:gd name="T73" fmla="*/ 147 h 203"/>
                  <a:gd name="T74" fmla="*/ 56 w 203"/>
                  <a:gd name="T75" fmla="*/ 153 h 203"/>
                  <a:gd name="T76" fmla="*/ 56 w 203"/>
                  <a:gd name="T77" fmla="*/ 158 h 203"/>
                  <a:gd name="T78" fmla="*/ 61 w 203"/>
                  <a:gd name="T79" fmla="*/ 163 h 203"/>
                  <a:gd name="T80" fmla="*/ 61 w 203"/>
                  <a:gd name="T81" fmla="*/ 163 h 203"/>
                  <a:gd name="T82" fmla="*/ 66 w 203"/>
                  <a:gd name="T83" fmla="*/ 168 h 203"/>
                  <a:gd name="T84" fmla="*/ 66 w 203"/>
                  <a:gd name="T85" fmla="*/ 173 h 203"/>
                  <a:gd name="T86" fmla="*/ 66 w 203"/>
                  <a:gd name="T87" fmla="*/ 178 h 203"/>
                  <a:gd name="T88" fmla="*/ 71 w 203"/>
                  <a:gd name="T89" fmla="*/ 183 h 203"/>
                  <a:gd name="T90" fmla="*/ 66 w 203"/>
                  <a:gd name="T91" fmla="*/ 188 h 203"/>
                  <a:gd name="T92" fmla="*/ 66 w 203"/>
                  <a:gd name="T93" fmla="*/ 193 h 203"/>
                  <a:gd name="T94" fmla="*/ 66 w 203"/>
                  <a:gd name="T95" fmla="*/ 198 h 203"/>
                  <a:gd name="T96" fmla="*/ 66 w 203"/>
                  <a:gd name="T97" fmla="*/ 203 h 203"/>
                  <a:gd name="T98" fmla="*/ 61 w 203"/>
                  <a:gd name="T9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3" h="203">
                    <a:moveTo>
                      <a:pt x="198" y="71"/>
                    </a:moveTo>
                    <a:lnTo>
                      <a:pt x="198" y="66"/>
                    </a:lnTo>
                    <a:lnTo>
                      <a:pt x="198" y="66"/>
                    </a:lnTo>
                    <a:lnTo>
                      <a:pt x="203" y="66"/>
                    </a:lnTo>
                    <a:lnTo>
                      <a:pt x="203" y="61"/>
                    </a:lnTo>
                    <a:lnTo>
                      <a:pt x="203" y="61"/>
                    </a:lnTo>
                    <a:lnTo>
                      <a:pt x="203" y="56"/>
                    </a:lnTo>
                    <a:lnTo>
                      <a:pt x="203" y="56"/>
                    </a:lnTo>
                    <a:lnTo>
                      <a:pt x="203" y="56"/>
                    </a:lnTo>
                    <a:lnTo>
                      <a:pt x="203" y="51"/>
                    </a:lnTo>
                    <a:lnTo>
                      <a:pt x="203" y="51"/>
                    </a:lnTo>
                    <a:lnTo>
                      <a:pt x="203" y="46"/>
                    </a:lnTo>
                    <a:lnTo>
                      <a:pt x="203" y="46"/>
                    </a:lnTo>
                    <a:lnTo>
                      <a:pt x="203" y="41"/>
                    </a:lnTo>
                    <a:lnTo>
                      <a:pt x="203" y="41"/>
                    </a:lnTo>
                    <a:lnTo>
                      <a:pt x="203" y="36"/>
                    </a:lnTo>
                    <a:lnTo>
                      <a:pt x="203" y="36"/>
                    </a:lnTo>
                    <a:lnTo>
                      <a:pt x="198" y="31"/>
                    </a:lnTo>
                    <a:lnTo>
                      <a:pt x="198" y="31"/>
                    </a:lnTo>
                    <a:lnTo>
                      <a:pt x="198" y="26"/>
                    </a:lnTo>
                    <a:lnTo>
                      <a:pt x="198" y="26"/>
                    </a:lnTo>
                    <a:lnTo>
                      <a:pt x="193" y="26"/>
                    </a:lnTo>
                    <a:lnTo>
                      <a:pt x="193" y="21"/>
                    </a:lnTo>
                    <a:lnTo>
                      <a:pt x="193" y="21"/>
                    </a:lnTo>
                    <a:lnTo>
                      <a:pt x="188" y="16"/>
                    </a:lnTo>
                    <a:lnTo>
                      <a:pt x="188" y="16"/>
                    </a:lnTo>
                    <a:lnTo>
                      <a:pt x="188" y="16"/>
                    </a:lnTo>
                    <a:lnTo>
                      <a:pt x="183" y="10"/>
                    </a:lnTo>
                    <a:lnTo>
                      <a:pt x="183" y="10"/>
                    </a:lnTo>
                    <a:lnTo>
                      <a:pt x="178" y="10"/>
                    </a:lnTo>
                    <a:lnTo>
                      <a:pt x="178" y="5"/>
                    </a:lnTo>
                    <a:lnTo>
                      <a:pt x="173" y="5"/>
                    </a:lnTo>
                    <a:lnTo>
                      <a:pt x="173" y="5"/>
                    </a:lnTo>
                    <a:lnTo>
                      <a:pt x="168" y="5"/>
                    </a:lnTo>
                    <a:lnTo>
                      <a:pt x="168" y="0"/>
                    </a:lnTo>
                    <a:lnTo>
                      <a:pt x="163" y="0"/>
                    </a:lnTo>
                    <a:lnTo>
                      <a:pt x="163" y="0"/>
                    </a:lnTo>
                    <a:lnTo>
                      <a:pt x="157" y="0"/>
                    </a:lnTo>
                    <a:lnTo>
                      <a:pt x="157" y="0"/>
                    </a:lnTo>
                    <a:lnTo>
                      <a:pt x="152" y="0"/>
                    </a:lnTo>
                    <a:lnTo>
                      <a:pt x="152" y="0"/>
                    </a:lnTo>
                    <a:lnTo>
                      <a:pt x="152" y="0"/>
                    </a:lnTo>
                    <a:lnTo>
                      <a:pt x="147" y="0"/>
                    </a:lnTo>
                    <a:lnTo>
                      <a:pt x="147" y="0"/>
                    </a:lnTo>
                    <a:lnTo>
                      <a:pt x="142" y="0"/>
                    </a:lnTo>
                    <a:lnTo>
                      <a:pt x="142" y="5"/>
                    </a:lnTo>
                    <a:lnTo>
                      <a:pt x="142" y="5"/>
                    </a:lnTo>
                    <a:lnTo>
                      <a:pt x="137" y="5"/>
                    </a:lnTo>
                    <a:lnTo>
                      <a:pt x="137" y="5"/>
                    </a:lnTo>
                    <a:lnTo>
                      <a:pt x="137" y="5"/>
                    </a:lnTo>
                    <a:lnTo>
                      <a:pt x="0" y="142"/>
                    </a:lnTo>
                    <a:lnTo>
                      <a:pt x="0" y="142"/>
                    </a:lnTo>
                    <a:lnTo>
                      <a:pt x="0" y="137"/>
                    </a:lnTo>
                    <a:lnTo>
                      <a:pt x="5" y="137"/>
                    </a:lnTo>
                    <a:lnTo>
                      <a:pt x="5" y="137"/>
                    </a:lnTo>
                    <a:lnTo>
                      <a:pt x="5" y="137"/>
                    </a:lnTo>
                    <a:lnTo>
                      <a:pt x="10" y="137"/>
                    </a:lnTo>
                    <a:lnTo>
                      <a:pt x="10" y="137"/>
                    </a:lnTo>
                    <a:lnTo>
                      <a:pt x="15" y="137"/>
                    </a:lnTo>
                    <a:lnTo>
                      <a:pt x="15" y="137"/>
                    </a:lnTo>
                    <a:lnTo>
                      <a:pt x="20" y="137"/>
                    </a:lnTo>
                    <a:lnTo>
                      <a:pt x="20" y="137"/>
                    </a:lnTo>
                    <a:lnTo>
                      <a:pt x="26" y="137"/>
                    </a:lnTo>
                    <a:lnTo>
                      <a:pt x="26" y="137"/>
                    </a:lnTo>
                    <a:lnTo>
                      <a:pt x="31" y="137"/>
                    </a:lnTo>
                    <a:lnTo>
                      <a:pt x="31" y="137"/>
                    </a:lnTo>
                    <a:lnTo>
                      <a:pt x="36" y="137"/>
                    </a:lnTo>
                    <a:lnTo>
                      <a:pt x="36" y="137"/>
                    </a:lnTo>
                    <a:lnTo>
                      <a:pt x="36" y="142"/>
                    </a:lnTo>
                    <a:lnTo>
                      <a:pt x="41" y="142"/>
                    </a:lnTo>
                    <a:lnTo>
                      <a:pt x="41" y="142"/>
                    </a:lnTo>
                    <a:lnTo>
                      <a:pt x="46" y="142"/>
                    </a:lnTo>
                    <a:lnTo>
                      <a:pt x="46" y="147"/>
                    </a:lnTo>
                    <a:lnTo>
                      <a:pt x="51" y="147"/>
                    </a:lnTo>
                    <a:lnTo>
                      <a:pt x="51" y="147"/>
                    </a:lnTo>
                    <a:lnTo>
                      <a:pt x="56" y="153"/>
                    </a:lnTo>
                    <a:lnTo>
                      <a:pt x="56" y="153"/>
                    </a:lnTo>
                    <a:lnTo>
                      <a:pt x="56" y="158"/>
                    </a:lnTo>
                    <a:lnTo>
                      <a:pt x="61" y="158"/>
                    </a:lnTo>
                    <a:lnTo>
                      <a:pt x="61" y="163"/>
                    </a:lnTo>
                    <a:lnTo>
                      <a:pt x="61" y="163"/>
                    </a:lnTo>
                    <a:lnTo>
                      <a:pt x="61" y="163"/>
                    </a:lnTo>
                    <a:lnTo>
                      <a:pt x="66" y="168"/>
                    </a:lnTo>
                    <a:lnTo>
                      <a:pt x="66" y="168"/>
                    </a:lnTo>
                    <a:lnTo>
                      <a:pt x="66" y="173"/>
                    </a:lnTo>
                    <a:lnTo>
                      <a:pt x="66" y="173"/>
                    </a:lnTo>
                    <a:lnTo>
                      <a:pt x="66" y="178"/>
                    </a:lnTo>
                    <a:lnTo>
                      <a:pt x="66" y="178"/>
                    </a:lnTo>
                    <a:lnTo>
                      <a:pt x="71" y="183"/>
                    </a:lnTo>
                    <a:lnTo>
                      <a:pt x="71" y="183"/>
                    </a:lnTo>
                    <a:lnTo>
                      <a:pt x="71" y="188"/>
                    </a:lnTo>
                    <a:lnTo>
                      <a:pt x="66" y="188"/>
                    </a:lnTo>
                    <a:lnTo>
                      <a:pt x="66" y="193"/>
                    </a:lnTo>
                    <a:lnTo>
                      <a:pt x="66" y="193"/>
                    </a:lnTo>
                    <a:lnTo>
                      <a:pt x="66" y="193"/>
                    </a:lnTo>
                    <a:lnTo>
                      <a:pt x="66" y="198"/>
                    </a:lnTo>
                    <a:lnTo>
                      <a:pt x="66" y="198"/>
                    </a:lnTo>
                    <a:lnTo>
                      <a:pt x="66" y="203"/>
                    </a:lnTo>
                    <a:lnTo>
                      <a:pt x="61" y="203"/>
                    </a:lnTo>
                    <a:lnTo>
                      <a:pt x="61" y="203"/>
                    </a:lnTo>
                    <a:lnTo>
                      <a:pt x="198" y="71"/>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56" name="Oval 255">
                <a:extLst>
                  <a:ext uri="{FF2B5EF4-FFF2-40B4-BE49-F238E27FC236}">
                    <a16:creationId xmlns:a16="http://schemas.microsoft.com/office/drawing/2014/main" id="{F43578F6-ED51-7952-D111-2F888653C0C8}"/>
                  </a:ext>
                </a:extLst>
              </p:cNvPr>
              <p:cNvSpPr>
                <a:spLocks noChangeArrowheads="1"/>
              </p:cNvSpPr>
              <p:nvPr/>
            </p:nvSpPr>
            <p:spPr bwMode="auto">
              <a:xfrm>
                <a:off x="2999" y="2086"/>
                <a:ext cx="269" cy="269"/>
              </a:xfrm>
              <a:prstGeom prst="ellipse">
                <a:avLst/>
              </a:prstGeom>
              <a:solidFill>
                <a:srgbClr val="0000FF"/>
              </a:solidFill>
              <a:ln w="3175">
                <a:solidFill>
                  <a:srgbClr val="0000FF"/>
                </a:solidFill>
                <a:prstDash val="solid"/>
                <a:round/>
                <a:headEnd/>
                <a:tailEnd/>
              </a:ln>
            </p:spPr>
            <p:txBody>
              <a:bodyPr rot="0" vert="horz" wrap="square" lIns="91440" tIns="45720" rIns="91440" bIns="45720" anchor="t" anchorCtr="0" upright="1">
                <a:noAutofit/>
              </a:bodyPr>
              <a:lstStyle/>
              <a:p>
                <a:endParaRPr lang="en-US"/>
              </a:p>
            </p:txBody>
          </p:sp>
          <p:sp>
            <p:nvSpPr>
              <p:cNvPr id="257" name="Freeform 891">
                <a:extLst>
                  <a:ext uri="{FF2B5EF4-FFF2-40B4-BE49-F238E27FC236}">
                    <a16:creationId xmlns:a16="http://schemas.microsoft.com/office/drawing/2014/main" id="{16856C04-5DAF-BCFE-A858-C0C775EE0D68}"/>
                  </a:ext>
                </a:extLst>
              </p:cNvPr>
              <p:cNvSpPr>
                <a:spLocks/>
              </p:cNvSpPr>
              <p:nvPr/>
            </p:nvSpPr>
            <p:spPr bwMode="auto">
              <a:xfrm>
                <a:off x="3125" y="2101"/>
                <a:ext cx="158" cy="142"/>
              </a:xfrm>
              <a:custGeom>
                <a:avLst/>
                <a:gdLst>
                  <a:gd name="T0" fmla="*/ 16 w 158"/>
                  <a:gd name="T1" fmla="*/ 66 h 142"/>
                  <a:gd name="T2" fmla="*/ 11 w 158"/>
                  <a:gd name="T3" fmla="*/ 71 h 142"/>
                  <a:gd name="T4" fmla="*/ 11 w 158"/>
                  <a:gd name="T5" fmla="*/ 76 h 142"/>
                  <a:gd name="T6" fmla="*/ 6 w 158"/>
                  <a:gd name="T7" fmla="*/ 76 h 142"/>
                  <a:gd name="T8" fmla="*/ 6 w 158"/>
                  <a:gd name="T9" fmla="*/ 81 h 142"/>
                  <a:gd name="T10" fmla="*/ 0 w 158"/>
                  <a:gd name="T11" fmla="*/ 86 h 142"/>
                  <a:gd name="T12" fmla="*/ 0 w 158"/>
                  <a:gd name="T13" fmla="*/ 91 h 142"/>
                  <a:gd name="T14" fmla="*/ 0 w 158"/>
                  <a:gd name="T15" fmla="*/ 96 h 142"/>
                  <a:gd name="T16" fmla="*/ 0 w 158"/>
                  <a:gd name="T17" fmla="*/ 106 h 142"/>
                  <a:gd name="T18" fmla="*/ 0 w 158"/>
                  <a:gd name="T19" fmla="*/ 112 h 142"/>
                  <a:gd name="T20" fmla="*/ 6 w 158"/>
                  <a:gd name="T21" fmla="*/ 117 h 142"/>
                  <a:gd name="T22" fmla="*/ 6 w 158"/>
                  <a:gd name="T23" fmla="*/ 122 h 142"/>
                  <a:gd name="T24" fmla="*/ 11 w 158"/>
                  <a:gd name="T25" fmla="*/ 122 h 142"/>
                  <a:gd name="T26" fmla="*/ 11 w 158"/>
                  <a:gd name="T27" fmla="*/ 127 h 142"/>
                  <a:gd name="T28" fmla="*/ 16 w 158"/>
                  <a:gd name="T29" fmla="*/ 132 h 142"/>
                  <a:gd name="T30" fmla="*/ 21 w 158"/>
                  <a:gd name="T31" fmla="*/ 137 h 142"/>
                  <a:gd name="T32" fmla="*/ 26 w 158"/>
                  <a:gd name="T33" fmla="*/ 137 h 142"/>
                  <a:gd name="T34" fmla="*/ 31 w 158"/>
                  <a:gd name="T35" fmla="*/ 142 h 142"/>
                  <a:gd name="T36" fmla="*/ 36 w 158"/>
                  <a:gd name="T37" fmla="*/ 142 h 142"/>
                  <a:gd name="T38" fmla="*/ 41 w 158"/>
                  <a:gd name="T39" fmla="*/ 142 h 142"/>
                  <a:gd name="T40" fmla="*/ 46 w 158"/>
                  <a:gd name="T41" fmla="*/ 142 h 142"/>
                  <a:gd name="T42" fmla="*/ 51 w 158"/>
                  <a:gd name="T43" fmla="*/ 142 h 142"/>
                  <a:gd name="T44" fmla="*/ 56 w 158"/>
                  <a:gd name="T45" fmla="*/ 142 h 142"/>
                  <a:gd name="T46" fmla="*/ 61 w 158"/>
                  <a:gd name="T47" fmla="*/ 137 h 142"/>
                  <a:gd name="T48" fmla="*/ 66 w 158"/>
                  <a:gd name="T49" fmla="*/ 137 h 142"/>
                  <a:gd name="T50" fmla="*/ 158 w 158"/>
                  <a:gd name="T51" fmla="*/ 71 h 142"/>
                  <a:gd name="T52" fmla="*/ 153 w 158"/>
                  <a:gd name="T53" fmla="*/ 76 h 142"/>
                  <a:gd name="T54" fmla="*/ 148 w 158"/>
                  <a:gd name="T55" fmla="*/ 76 h 142"/>
                  <a:gd name="T56" fmla="*/ 143 w 158"/>
                  <a:gd name="T57" fmla="*/ 76 h 142"/>
                  <a:gd name="T58" fmla="*/ 137 w 158"/>
                  <a:gd name="T59" fmla="*/ 81 h 142"/>
                  <a:gd name="T60" fmla="*/ 132 w 158"/>
                  <a:gd name="T61" fmla="*/ 76 h 142"/>
                  <a:gd name="T62" fmla="*/ 127 w 158"/>
                  <a:gd name="T63" fmla="*/ 76 h 142"/>
                  <a:gd name="T64" fmla="*/ 122 w 158"/>
                  <a:gd name="T65" fmla="*/ 76 h 142"/>
                  <a:gd name="T66" fmla="*/ 117 w 158"/>
                  <a:gd name="T67" fmla="*/ 71 h 142"/>
                  <a:gd name="T68" fmla="*/ 112 w 158"/>
                  <a:gd name="T69" fmla="*/ 71 h 142"/>
                  <a:gd name="T70" fmla="*/ 107 w 158"/>
                  <a:gd name="T71" fmla="*/ 66 h 142"/>
                  <a:gd name="T72" fmla="*/ 102 w 158"/>
                  <a:gd name="T73" fmla="*/ 61 h 142"/>
                  <a:gd name="T74" fmla="*/ 102 w 158"/>
                  <a:gd name="T75" fmla="*/ 56 h 142"/>
                  <a:gd name="T76" fmla="*/ 97 w 158"/>
                  <a:gd name="T77" fmla="*/ 56 h 142"/>
                  <a:gd name="T78" fmla="*/ 97 w 158"/>
                  <a:gd name="T79" fmla="*/ 51 h 142"/>
                  <a:gd name="T80" fmla="*/ 92 w 158"/>
                  <a:gd name="T81" fmla="*/ 41 h 142"/>
                  <a:gd name="T82" fmla="*/ 92 w 158"/>
                  <a:gd name="T83" fmla="*/ 35 h 142"/>
                  <a:gd name="T84" fmla="*/ 92 w 158"/>
                  <a:gd name="T85" fmla="*/ 30 h 142"/>
                  <a:gd name="T86" fmla="*/ 92 w 158"/>
                  <a:gd name="T87" fmla="*/ 25 h 142"/>
                  <a:gd name="T88" fmla="*/ 92 w 158"/>
                  <a:gd name="T89" fmla="*/ 20 h 142"/>
                  <a:gd name="T90" fmla="*/ 97 w 158"/>
                  <a:gd name="T91" fmla="*/ 15 h 142"/>
                  <a:gd name="T92" fmla="*/ 97 w 158"/>
                  <a:gd name="T93" fmla="*/ 10 h 142"/>
                  <a:gd name="T94" fmla="*/ 102 w 158"/>
                  <a:gd name="T95" fmla="*/ 5 h 142"/>
                  <a:gd name="T96" fmla="*/ 107 w 158"/>
                  <a:gd name="T97" fmla="*/ 5 h 142"/>
                  <a:gd name="T98" fmla="*/ 112 w 158"/>
                  <a:gd name="T9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8" h="142">
                    <a:moveTo>
                      <a:pt x="16" y="66"/>
                    </a:moveTo>
                    <a:lnTo>
                      <a:pt x="16" y="66"/>
                    </a:lnTo>
                    <a:lnTo>
                      <a:pt x="16" y="66"/>
                    </a:lnTo>
                    <a:lnTo>
                      <a:pt x="11" y="71"/>
                    </a:lnTo>
                    <a:lnTo>
                      <a:pt x="11" y="71"/>
                    </a:lnTo>
                    <a:lnTo>
                      <a:pt x="11" y="76"/>
                    </a:lnTo>
                    <a:lnTo>
                      <a:pt x="6" y="76"/>
                    </a:lnTo>
                    <a:lnTo>
                      <a:pt x="6" y="76"/>
                    </a:lnTo>
                    <a:lnTo>
                      <a:pt x="6" y="81"/>
                    </a:lnTo>
                    <a:lnTo>
                      <a:pt x="6" y="81"/>
                    </a:lnTo>
                    <a:lnTo>
                      <a:pt x="0" y="86"/>
                    </a:lnTo>
                    <a:lnTo>
                      <a:pt x="0" y="86"/>
                    </a:lnTo>
                    <a:lnTo>
                      <a:pt x="0" y="91"/>
                    </a:lnTo>
                    <a:lnTo>
                      <a:pt x="0" y="91"/>
                    </a:lnTo>
                    <a:lnTo>
                      <a:pt x="0" y="96"/>
                    </a:lnTo>
                    <a:lnTo>
                      <a:pt x="0" y="96"/>
                    </a:lnTo>
                    <a:lnTo>
                      <a:pt x="0" y="101"/>
                    </a:lnTo>
                    <a:lnTo>
                      <a:pt x="0" y="106"/>
                    </a:lnTo>
                    <a:lnTo>
                      <a:pt x="0" y="106"/>
                    </a:lnTo>
                    <a:lnTo>
                      <a:pt x="0" y="112"/>
                    </a:lnTo>
                    <a:lnTo>
                      <a:pt x="6" y="112"/>
                    </a:lnTo>
                    <a:lnTo>
                      <a:pt x="6" y="117"/>
                    </a:lnTo>
                    <a:lnTo>
                      <a:pt x="6" y="117"/>
                    </a:lnTo>
                    <a:lnTo>
                      <a:pt x="6" y="122"/>
                    </a:lnTo>
                    <a:lnTo>
                      <a:pt x="6" y="122"/>
                    </a:lnTo>
                    <a:lnTo>
                      <a:pt x="11" y="122"/>
                    </a:lnTo>
                    <a:lnTo>
                      <a:pt x="11" y="127"/>
                    </a:lnTo>
                    <a:lnTo>
                      <a:pt x="11" y="127"/>
                    </a:lnTo>
                    <a:lnTo>
                      <a:pt x="16" y="132"/>
                    </a:lnTo>
                    <a:lnTo>
                      <a:pt x="16" y="132"/>
                    </a:lnTo>
                    <a:lnTo>
                      <a:pt x="21" y="132"/>
                    </a:lnTo>
                    <a:lnTo>
                      <a:pt x="21" y="137"/>
                    </a:lnTo>
                    <a:lnTo>
                      <a:pt x="26" y="137"/>
                    </a:lnTo>
                    <a:lnTo>
                      <a:pt x="26" y="137"/>
                    </a:lnTo>
                    <a:lnTo>
                      <a:pt x="31" y="137"/>
                    </a:lnTo>
                    <a:lnTo>
                      <a:pt x="31" y="142"/>
                    </a:lnTo>
                    <a:lnTo>
                      <a:pt x="36" y="142"/>
                    </a:lnTo>
                    <a:lnTo>
                      <a:pt x="36" y="142"/>
                    </a:lnTo>
                    <a:lnTo>
                      <a:pt x="41" y="142"/>
                    </a:lnTo>
                    <a:lnTo>
                      <a:pt x="41" y="142"/>
                    </a:lnTo>
                    <a:lnTo>
                      <a:pt x="46" y="142"/>
                    </a:lnTo>
                    <a:lnTo>
                      <a:pt x="46" y="142"/>
                    </a:lnTo>
                    <a:lnTo>
                      <a:pt x="51" y="142"/>
                    </a:lnTo>
                    <a:lnTo>
                      <a:pt x="51" y="142"/>
                    </a:lnTo>
                    <a:lnTo>
                      <a:pt x="56" y="142"/>
                    </a:lnTo>
                    <a:lnTo>
                      <a:pt x="56" y="142"/>
                    </a:lnTo>
                    <a:lnTo>
                      <a:pt x="61" y="137"/>
                    </a:lnTo>
                    <a:lnTo>
                      <a:pt x="61" y="137"/>
                    </a:lnTo>
                    <a:lnTo>
                      <a:pt x="66" y="137"/>
                    </a:lnTo>
                    <a:lnTo>
                      <a:pt x="66" y="137"/>
                    </a:lnTo>
                    <a:lnTo>
                      <a:pt x="158" y="71"/>
                    </a:lnTo>
                    <a:lnTo>
                      <a:pt x="158" y="71"/>
                    </a:lnTo>
                    <a:lnTo>
                      <a:pt x="153" y="76"/>
                    </a:lnTo>
                    <a:lnTo>
                      <a:pt x="153" y="76"/>
                    </a:lnTo>
                    <a:lnTo>
                      <a:pt x="148" y="76"/>
                    </a:lnTo>
                    <a:lnTo>
                      <a:pt x="148" y="76"/>
                    </a:lnTo>
                    <a:lnTo>
                      <a:pt x="143" y="76"/>
                    </a:lnTo>
                    <a:lnTo>
                      <a:pt x="143" y="76"/>
                    </a:lnTo>
                    <a:lnTo>
                      <a:pt x="137" y="81"/>
                    </a:lnTo>
                    <a:lnTo>
                      <a:pt x="137" y="81"/>
                    </a:lnTo>
                    <a:lnTo>
                      <a:pt x="132" y="81"/>
                    </a:lnTo>
                    <a:lnTo>
                      <a:pt x="132" y="76"/>
                    </a:lnTo>
                    <a:lnTo>
                      <a:pt x="127" y="76"/>
                    </a:lnTo>
                    <a:lnTo>
                      <a:pt x="127" y="76"/>
                    </a:lnTo>
                    <a:lnTo>
                      <a:pt x="122" y="76"/>
                    </a:lnTo>
                    <a:lnTo>
                      <a:pt x="122" y="76"/>
                    </a:lnTo>
                    <a:lnTo>
                      <a:pt x="117" y="76"/>
                    </a:lnTo>
                    <a:lnTo>
                      <a:pt x="117" y="71"/>
                    </a:lnTo>
                    <a:lnTo>
                      <a:pt x="112" y="71"/>
                    </a:lnTo>
                    <a:lnTo>
                      <a:pt x="112" y="71"/>
                    </a:lnTo>
                    <a:lnTo>
                      <a:pt x="107" y="71"/>
                    </a:lnTo>
                    <a:lnTo>
                      <a:pt x="107" y="66"/>
                    </a:lnTo>
                    <a:lnTo>
                      <a:pt x="107" y="66"/>
                    </a:lnTo>
                    <a:lnTo>
                      <a:pt x="102" y="61"/>
                    </a:lnTo>
                    <a:lnTo>
                      <a:pt x="102" y="61"/>
                    </a:lnTo>
                    <a:lnTo>
                      <a:pt x="102" y="56"/>
                    </a:lnTo>
                    <a:lnTo>
                      <a:pt x="97" y="56"/>
                    </a:lnTo>
                    <a:lnTo>
                      <a:pt x="97" y="56"/>
                    </a:lnTo>
                    <a:lnTo>
                      <a:pt x="97" y="51"/>
                    </a:lnTo>
                    <a:lnTo>
                      <a:pt x="97" y="51"/>
                    </a:lnTo>
                    <a:lnTo>
                      <a:pt x="92" y="46"/>
                    </a:lnTo>
                    <a:lnTo>
                      <a:pt x="92" y="41"/>
                    </a:lnTo>
                    <a:lnTo>
                      <a:pt x="92" y="41"/>
                    </a:lnTo>
                    <a:lnTo>
                      <a:pt x="92" y="35"/>
                    </a:lnTo>
                    <a:lnTo>
                      <a:pt x="92" y="35"/>
                    </a:lnTo>
                    <a:lnTo>
                      <a:pt x="92" y="30"/>
                    </a:lnTo>
                    <a:lnTo>
                      <a:pt x="92" y="30"/>
                    </a:lnTo>
                    <a:lnTo>
                      <a:pt x="92" y="25"/>
                    </a:lnTo>
                    <a:lnTo>
                      <a:pt x="92" y="25"/>
                    </a:lnTo>
                    <a:lnTo>
                      <a:pt x="92" y="20"/>
                    </a:lnTo>
                    <a:lnTo>
                      <a:pt x="97" y="20"/>
                    </a:lnTo>
                    <a:lnTo>
                      <a:pt x="97" y="15"/>
                    </a:lnTo>
                    <a:lnTo>
                      <a:pt x="97" y="15"/>
                    </a:lnTo>
                    <a:lnTo>
                      <a:pt x="97" y="10"/>
                    </a:lnTo>
                    <a:lnTo>
                      <a:pt x="102" y="10"/>
                    </a:lnTo>
                    <a:lnTo>
                      <a:pt x="102" y="5"/>
                    </a:lnTo>
                    <a:lnTo>
                      <a:pt x="102" y="5"/>
                    </a:lnTo>
                    <a:lnTo>
                      <a:pt x="107" y="5"/>
                    </a:lnTo>
                    <a:lnTo>
                      <a:pt x="107" y="0"/>
                    </a:lnTo>
                    <a:lnTo>
                      <a:pt x="112" y="0"/>
                    </a:lnTo>
                    <a:lnTo>
                      <a:pt x="16" y="6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58" name="Oval 257">
                <a:extLst>
                  <a:ext uri="{FF2B5EF4-FFF2-40B4-BE49-F238E27FC236}">
                    <a16:creationId xmlns:a16="http://schemas.microsoft.com/office/drawing/2014/main" id="{57B7D9CD-0B80-9DE1-5416-40B2BE00E916}"/>
                  </a:ext>
                </a:extLst>
              </p:cNvPr>
              <p:cNvSpPr>
                <a:spLocks noChangeArrowheads="1"/>
              </p:cNvSpPr>
              <p:nvPr/>
            </p:nvSpPr>
            <p:spPr bwMode="auto">
              <a:xfrm>
                <a:off x="4627" y="3045"/>
                <a:ext cx="290" cy="28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59" name="Freeform 893">
                <a:extLst>
                  <a:ext uri="{FF2B5EF4-FFF2-40B4-BE49-F238E27FC236}">
                    <a16:creationId xmlns:a16="http://schemas.microsoft.com/office/drawing/2014/main" id="{2B022647-0786-14AD-569E-F3F98D7F346C}"/>
                  </a:ext>
                </a:extLst>
              </p:cNvPr>
              <p:cNvSpPr>
                <a:spLocks/>
              </p:cNvSpPr>
              <p:nvPr/>
            </p:nvSpPr>
            <p:spPr bwMode="auto">
              <a:xfrm>
                <a:off x="4774" y="3177"/>
                <a:ext cx="148" cy="127"/>
              </a:xfrm>
              <a:custGeom>
                <a:avLst/>
                <a:gdLst>
                  <a:gd name="T0" fmla="*/ 61 w 148"/>
                  <a:gd name="T1" fmla="*/ 5 h 127"/>
                  <a:gd name="T2" fmla="*/ 56 w 148"/>
                  <a:gd name="T3" fmla="*/ 0 h 127"/>
                  <a:gd name="T4" fmla="*/ 51 w 148"/>
                  <a:gd name="T5" fmla="*/ 0 h 127"/>
                  <a:gd name="T6" fmla="*/ 46 w 148"/>
                  <a:gd name="T7" fmla="*/ 0 h 127"/>
                  <a:gd name="T8" fmla="*/ 41 w 148"/>
                  <a:gd name="T9" fmla="*/ 0 h 127"/>
                  <a:gd name="T10" fmla="*/ 36 w 148"/>
                  <a:gd name="T11" fmla="*/ 0 h 127"/>
                  <a:gd name="T12" fmla="*/ 31 w 148"/>
                  <a:gd name="T13" fmla="*/ 0 h 127"/>
                  <a:gd name="T14" fmla="*/ 26 w 148"/>
                  <a:gd name="T15" fmla="*/ 5 h 127"/>
                  <a:gd name="T16" fmla="*/ 21 w 148"/>
                  <a:gd name="T17" fmla="*/ 5 h 127"/>
                  <a:gd name="T18" fmla="*/ 16 w 148"/>
                  <a:gd name="T19" fmla="*/ 10 h 127"/>
                  <a:gd name="T20" fmla="*/ 11 w 148"/>
                  <a:gd name="T21" fmla="*/ 15 h 127"/>
                  <a:gd name="T22" fmla="*/ 11 w 148"/>
                  <a:gd name="T23" fmla="*/ 15 h 127"/>
                  <a:gd name="T24" fmla="*/ 6 w 148"/>
                  <a:gd name="T25" fmla="*/ 20 h 127"/>
                  <a:gd name="T26" fmla="*/ 6 w 148"/>
                  <a:gd name="T27" fmla="*/ 25 h 127"/>
                  <a:gd name="T28" fmla="*/ 0 w 148"/>
                  <a:gd name="T29" fmla="*/ 30 h 127"/>
                  <a:gd name="T30" fmla="*/ 0 w 148"/>
                  <a:gd name="T31" fmla="*/ 35 h 127"/>
                  <a:gd name="T32" fmla="*/ 0 w 148"/>
                  <a:gd name="T33" fmla="*/ 45 h 127"/>
                  <a:gd name="T34" fmla="*/ 0 w 148"/>
                  <a:gd name="T35" fmla="*/ 50 h 127"/>
                  <a:gd name="T36" fmla="*/ 0 w 148"/>
                  <a:gd name="T37" fmla="*/ 56 h 127"/>
                  <a:gd name="T38" fmla="*/ 0 w 148"/>
                  <a:gd name="T39" fmla="*/ 61 h 127"/>
                  <a:gd name="T40" fmla="*/ 6 w 148"/>
                  <a:gd name="T41" fmla="*/ 66 h 127"/>
                  <a:gd name="T42" fmla="*/ 11 w 148"/>
                  <a:gd name="T43" fmla="*/ 66 h 127"/>
                  <a:gd name="T44" fmla="*/ 11 w 148"/>
                  <a:gd name="T45" fmla="*/ 71 h 127"/>
                  <a:gd name="T46" fmla="*/ 16 w 148"/>
                  <a:gd name="T47" fmla="*/ 76 h 127"/>
                  <a:gd name="T48" fmla="*/ 21 w 148"/>
                  <a:gd name="T49" fmla="*/ 81 h 127"/>
                  <a:gd name="T50" fmla="*/ 102 w 148"/>
                  <a:gd name="T51" fmla="*/ 127 h 127"/>
                  <a:gd name="T52" fmla="*/ 97 w 148"/>
                  <a:gd name="T53" fmla="*/ 122 h 127"/>
                  <a:gd name="T54" fmla="*/ 92 w 148"/>
                  <a:gd name="T55" fmla="*/ 116 h 127"/>
                  <a:gd name="T56" fmla="*/ 87 w 148"/>
                  <a:gd name="T57" fmla="*/ 116 h 127"/>
                  <a:gd name="T58" fmla="*/ 87 w 148"/>
                  <a:gd name="T59" fmla="*/ 111 h 127"/>
                  <a:gd name="T60" fmla="*/ 82 w 148"/>
                  <a:gd name="T61" fmla="*/ 106 h 127"/>
                  <a:gd name="T62" fmla="*/ 82 w 148"/>
                  <a:gd name="T63" fmla="*/ 101 h 127"/>
                  <a:gd name="T64" fmla="*/ 82 w 148"/>
                  <a:gd name="T65" fmla="*/ 96 h 127"/>
                  <a:gd name="T66" fmla="*/ 82 w 148"/>
                  <a:gd name="T67" fmla="*/ 86 h 127"/>
                  <a:gd name="T68" fmla="*/ 82 w 148"/>
                  <a:gd name="T69" fmla="*/ 81 h 127"/>
                  <a:gd name="T70" fmla="*/ 87 w 148"/>
                  <a:gd name="T71" fmla="*/ 76 h 127"/>
                  <a:gd name="T72" fmla="*/ 87 w 148"/>
                  <a:gd name="T73" fmla="*/ 71 h 127"/>
                  <a:gd name="T74" fmla="*/ 87 w 148"/>
                  <a:gd name="T75" fmla="*/ 66 h 127"/>
                  <a:gd name="T76" fmla="*/ 92 w 148"/>
                  <a:gd name="T77" fmla="*/ 61 h 127"/>
                  <a:gd name="T78" fmla="*/ 97 w 148"/>
                  <a:gd name="T79" fmla="*/ 61 h 127"/>
                  <a:gd name="T80" fmla="*/ 102 w 148"/>
                  <a:gd name="T81" fmla="*/ 56 h 127"/>
                  <a:gd name="T82" fmla="*/ 107 w 148"/>
                  <a:gd name="T83" fmla="*/ 50 h 127"/>
                  <a:gd name="T84" fmla="*/ 107 w 148"/>
                  <a:gd name="T85" fmla="*/ 50 h 127"/>
                  <a:gd name="T86" fmla="*/ 117 w 148"/>
                  <a:gd name="T87" fmla="*/ 45 h 127"/>
                  <a:gd name="T88" fmla="*/ 122 w 148"/>
                  <a:gd name="T89" fmla="*/ 45 h 127"/>
                  <a:gd name="T90" fmla="*/ 127 w 148"/>
                  <a:gd name="T91" fmla="*/ 45 h 127"/>
                  <a:gd name="T92" fmla="*/ 132 w 148"/>
                  <a:gd name="T93" fmla="*/ 45 h 127"/>
                  <a:gd name="T94" fmla="*/ 137 w 148"/>
                  <a:gd name="T95" fmla="*/ 45 h 127"/>
                  <a:gd name="T96" fmla="*/ 143 w 148"/>
                  <a:gd name="T97" fmla="*/ 50 h 127"/>
                  <a:gd name="T98" fmla="*/ 148 w 148"/>
                  <a:gd name="T99" fmla="*/ 5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27">
                    <a:moveTo>
                      <a:pt x="61" y="5"/>
                    </a:moveTo>
                    <a:lnTo>
                      <a:pt x="61" y="5"/>
                    </a:lnTo>
                    <a:lnTo>
                      <a:pt x="56" y="0"/>
                    </a:lnTo>
                    <a:lnTo>
                      <a:pt x="56" y="0"/>
                    </a:lnTo>
                    <a:lnTo>
                      <a:pt x="51" y="0"/>
                    </a:lnTo>
                    <a:lnTo>
                      <a:pt x="51" y="0"/>
                    </a:lnTo>
                    <a:lnTo>
                      <a:pt x="46" y="0"/>
                    </a:lnTo>
                    <a:lnTo>
                      <a:pt x="46" y="0"/>
                    </a:lnTo>
                    <a:lnTo>
                      <a:pt x="41" y="0"/>
                    </a:lnTo>
                    <a:lnTo>
                      <a:pt x="41" y="0"/>
                    </a:lnTo>
                    <a:lnTo>
                      <a:pt x="36" y="0"/>
                    </a:lnTo>
                    <a:lnTo>
                      <a:pt x="36" y="0"/>
                    </a:lnTo>
                    <a:lnTo>
                      <a:pt x="31" y="0"/>
                    </a:lnTo>
                    <a:lnTo>
                      <a:pt x="31" y="0"/>
                    </a:lnTo>
                    <a:lnTo>
                      <a:pt x="26" y="0"/>
                    </a:lnTo>
                    <a:lnTo>
                      <a:pt x="26" y="5"/>
                    </a:lnTo>
                    <a:lnTo>
                      <a:pt x="21" y="5"/>
                    </a:lnTo>
                    <a:lnTo>
                      <a:pt x="21" y="5"/>
                    </a:lnTo>
                    <a:lnTo>
                      <a:pt x="16" y="10"/>
                    </a:lnTo>
                    <a:lnTo>
                      <a:pt x="16" y="10"/>
                    </a:lnTo>
                    <a:lnTo>
                      <a:pt x="16" y="10"/>
                    </a:lnTo>
                    <a:lnTo>
                      <a:pt x="11" y="15"/>
                    </a:lnTo>
                    <a:lnTo>
                      <a:pt x="11" y="15"/>
                    </a:lnTo>
                    <a:lnTo>
                      <a:pt x="11" y="15"/>
                    </a:lnTo>
                    <a:lnTo>
                      <a:pt x="6" y="20"/>
                    </a:lnTo>
                    <a:lnTo>
                      <a:pt x="6" y="20"/>
                    </a:lnTo>
                    <a:lnTo>
                      <a:pt x="6" y="25"/>
                    </a:lnTo>
                    <a:lnTo>
                      <a:pt x="6" y="25"/>
                    </a:lnTo>
                    <a:lnTo>
                      <a:pt x="0" y="30"/>
                    </a:lnTo>
                    <a:lnTo>
                      <a:pt x="0" y="30"/>
                    </a:lnTo>
                    <a:lnTo>
                      <a:pt x="0" y="35"/>
                    </a:lnTo>
                    <a:lnTo>
                      <a:pt x="0" y="35"/>
                    </a:lnTo>
                    <a:lnTo>
                      <a:pt x="0" y="40"/>
                    </a:lnTo>
                    <a:lnTo>
                      <a:pt x="0" y="45"/>
                    </a:lnTo>
                    <a:lnTo>
                      <a:pt x="0" y="45"/>
                    </a:lnTo>
                    <a:lnTo>
                      <a:pt x="0" y="50"/>
                    </a:lnTo>
                    <a:lnTo>
                      <a:pt x="0" y="50"/>
                    </a:lnTo>
                    <a:lnTo>
                      <a:pt x="0" y="56"/>
                    </a:lnTo>
                    <a:lnTo>
                      <a:pt x="0" y="56"/>
                    </a:lnTo>
                    <a:lnTo>
                      <a:pt x="0" y="61"/>
                    </a:lnTo>
                    <a:lnTo>
                      <a:pt x="6" y="61"/>
                    </a:lnTo>
                    <a:lnTo>
                      <a:pt x="6" y="66"/>
                    </a:lnTo>
                    <a:lnTo>
                      <a:pt x="6" y="66"/>
                    </a:lnTo>
                    <a:lnTo>
                      <a:pt x="11" y="66"/>
                    </a:lnTo>
                    <a:lnTo>
                      <a:pt x="11" y="71"/>
                    </a:lnTo>
                    <a:lnTo>
                      <a:pt x="11" y="71"/>
                    </a:lnTo>
                    <a:lnTo>
                      <a:pt x="16" y="76"/>
                    </a:lnTo>
                    <a:lnTo>
                      <a:pt x="16" y="76"/>
                    </a:lnTo>
                    <a:lnTo>
                      <a:pt x="16" y="76"/>
                    </a:lnTo>
                    <a:lnTo>
                      <a:pt x="21" y="81"/>
                    </a:lnTo>
                    <a:lnTo>
                      <a:pt x="102" y="127"/>
                    </a:lnTo>
                    <a:lnTo>
                      <a:pt x="102" y="127"/>
                    </a:lnTo>
                    <a:lnTo>
                      <a:pt x="97" y="122"/>
                    </a:lnTo>
                    <a:lnTo>
                      <a:pt x="97" y="122"/>
                    </a:lnTo>
                    <a:lnTo>
                      <a:pt x="92" y="122"/>
                    </a:lnTo>
                    <a:lnTo>
                      <a:pt x="92" y="116"/>
                    </a:lnTo>
                    <a:lnTo>
                      <a:pt x="92" y="116"/>
                    </a:lnTo>
                    <a:lnTo>
                      <a:pt x="87" y="116"/>
                    </a:lnTo>
                    <a:lnTo>
                      <a:pt x="87" y="111"/>
                    </a:lnTo>
                    <a:lnTo>
                      <a:pt x="87" y="111"/>
                    </a:lnTo>
                    <a:lnTo>
                      <a:pt x="87" y="106"/>
                    </a:lnTo>
                    <a:lnTo>
                      <a:pt x="82" y="106"/>
                    </a:lnTo>
                    <a:lnTo>
                      <a:pt x="82" y="101"/>
                    </a:lnTo>
                    <a:lnTo>
                      <a:pt x="82" y="101"/>
                    </a:lnTo>
                    <a:lnTo>
                      <a:pt x="82" y="96"/>
                    </a:lnTo>
                    <a:lnTo>
                      <a:pt x="82" y="96"/>
                    </a:lnTo>
                    <a:lnTo>
                      <a:pt x="82" y="91"/>
                    </a:lnTo>
                    <a:lnTo>
                      <a:pt x="82" y="86"/>
                    </a:lnTo>
                    <a:lnTo>
                      <a:pt x="82" y="86"/>
                    </a:lnTo>
                    <a:lnTo>
                      <a:pt x="82" y="81"/>
                    </a:lnTo>
                    <a:lnTo>
                      <a:pt x="82" y="81"/>
                    </a:lnTo>
                    <a:lnTo>
                      <a:pt x="87" y="76"/>
                    </a:lnTo>
                    <a:lnTo>
                      <a:pt x="87" y="76"/>
                    </a:lnTo>
                    <a:lnTo>
                      <a:pt x="87" y="71"/>
                    </a:lnTo>
                    <a:lnTo>
                      <a:pt x="87" y="71"/>
                    </a:lnTo>
                    <a:lnTo>
                      <a:pt x="87" y="66"/>
                    </a:lnTo>
                    <a:lnTo>
                      <a:pt x="92" y="66"/>
                    </a:lnTo>
                    <a:lnTo>
                      <a:pt x="92" y="61"/>
                    </a:lnTo>
                    <a:lnTo>
                      <a:pt x="92" y="61"/>
                    </a:lnTo>
                    <a:lnTo>
                      <a:pt x="97" y="61"/>
                    </a:lnTo>
                    <a:lnTo>
                      <a:pt x="97" y="56"/>
                    </a:lnTo>
                    <a:lnTo>
                      <a:pt x="102" y="56"/>
                    </a:lnTo>
                    <a:lnTo>
                      <a:pt x="102" y="56"/>
                    </a:lnTo>
                    <a:lnTo>
                      <a:pt x="107" y="50"/>
                    </a:lnTo>
                    <a:lnTo>
                      <a:pt x="107" y="50"/>
                    </a:lnTo>
                    <a:lnTo>
                      <a:pt x="107" y="50"/>
                    </a:lnTo>
                    <a:lnTo>
                      <a:pt x="112" y="50"/>
                    </a:lnTo>
                    <a:lnTo>
                      <a:pt x="117" y="45"/>
                    </a:lnTo>
                    <a:lnTo>
                      <a:pt x="117" y="45"/>
                    </a:lnTo>
                    <a:lnTo>
                      <a:pt x="122" y="45"/>
                    </a:lnTo>
                    <a:lnTo>
                      <a:pt x="122" y="45"/>
                    </a:lnTo>
                    <a:lnTo>
                      <a:pt x="127" y="45"/>
                    </a:lnTo>
                    <a:lnTo>
                      <a:pt x="127" y="45"/>
                    </a:lnTo>
                    <a:lnTo>
                      <a:pt x="132" y="45"/>
                    </a:lnTo>
                    <a:lnTo>
                      <a:pt x="132" y="45"/>
                    </a:lnTo>
                    <a:lnTo>
                      <a:pt x="137" y="45"/>
                    </a:lnTo>
                    <a:lnTo>
                      <a:pt x="137" y="45"/>
                    </a:lnTo>
                    <a:lnTo>
                      <a:pt x="143" y="50"/>
                    </a:lnTo>
                    <a:lnTo>
                      <a:pt x="143" y="50"/>
                    </a:lnTo>
                    <a:lnTo>
                      <a:pt x="148" y="50"/>
                    </a:lnTo>
                    <a:lnTo>
                      <a:pt x="61" y="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60" name="Oval 259">
                <a:extLst>
                  <a:ext uri="{FF2B5EF4-FFF2-40B4-BE49-F238E27FC236}">
                    <a16:creationId xmlns:a16="http://schemas.microsoft.com/office/drawing/2014/main" id="{8579A633-ABDF-971B-AD9E-72CCB4584AC5}"/>
                  </a:ext>
                </a:extLst>
              </p:cNvPr>
              <p:cNvSpPr>
                <a:spLocks noChangeArrowheads="1"/>
              </p:cNvSpPr>
              <p:nvPr/>
            </p:nvSpPr>
            <p:spPr bwMode="auto">
              <a:xfrm>
                <a:off x="4734" y="2157"/>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61" name="Oval 260">
                <a:extLst>
                  <a:ext uri="{FF2B5EF4-FFF2-40B4-BE49-F238E27FC236}">
                    <a16:creationId xmlns:a16="http://schemas.microsoft.com/office/drawing/2014/main" id="{B079C283-FE58-A3B0-EF43-6F492BF2DC33}"/>
                  </a:ext>
                </a:extLst>
              </p:cNvPr>
              <p:cNvSpPr>
                <a:spLocks noChangeArrowheads="1"/>
              </p:cNvSpPr>
              <p:nvPr/>
            </p:nvSpPr>
            <p:spPr bwMode="auto">
              <a:xfrm>
                <a:off x="2953" y="4288"/>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62" name="Oval 261">
                <a:extLst>
                  <a:ext uri="{FF2B5EF4-FFF2-40B4-BE49-F238E27FC236}">
                    <a16:creationId xmlns:a16="http://schemas.microsoft.com/office/drawing/2014/main" id="{D1CECDE3-134E-F695-1D58-20DFDDF2D3AC}"/>
                  </a:ext>
                </a:extLst>
              </p:cNvPr>
              <p:cNvSpPr>
                <a:spLocks noChangeArrowheads="1"/>
              </p:cNvSpPr>
              <p:nvPr/>
            </p:nvSpPr>
            <p:spPr bwMode="auto">
              <a:xfrm>
                <a:off x="5703" y="421"/>
                <a:ext cx="299" cy="30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63" name="Freeform 897">
                <a:extLst>
                  <a:ext uri="{FF2B5EF4-FFF2-40B4-BE49-F238E27FC236}">
                    <a16:creationId xmlns:a16="http://schemas.microsoft.com/office/drawing/2014/main" id="{52D9FCD0-00C0-38B0-6431-E9CCAC066D2F}"/>
                  </a:ext>
                </a:extLst>
              </p:cNvPr>
              <p:cNvSpPr>
                <a:spLocks/>
              </p:cNvSpPr>
              <p:nvPr/>
            </p:nvSpPr>
            <p:spPr bwMode="auto">
              <a:xfrm>
                <a:off x="5343" y="497"/>
                <a:ext cx="380" cy="112"/>
              </a:xfrm>
              <a:custGeom>
                <a:avLst/>
                <a:gdLst>
                  <a:gd name="T0" fmla="*/ 370 w 380"/>
                  <a:gd name="T1" fmla="*/ 112 h 112"/>
                  <a:gd name="T2" fmla="*/ 370 w 380"/>
                  <a:gd name="T3" fmla="*/ 112 h 112"/>
                  <a:gd name="T4" fmla="*/ 370 w 380"/>
                  <a:gd name="T5" fmla="*/ 112 h 112"/>
                  <a:gd name="T6" fmla="*/ 375 w 380"/>
                  <a:gd name="T7" fmla="*/ 107 h 112"/>
                  <a:gd name="T8" fmla="*/ 375 w 380"/>
                  <a:gd name="T9" fmla="*/ 107 h 112"/>
                  <a:gd name="T10" fmla="*/ 375 w 380"/>
                  <a:gd name="T11" fmla="*/ 102 h 112"/>
                  <a:gd name="T12" fmla="*/ 375 w 380"/>
                  <a:gd name="T13" fmla="*/ 97 h 112"/>
                  <a:gd name="T14" fmla="*/ 375 w 380"/>
                  <a:gd name="T15" fmla="*/ 97 h 112"/>
                  <a:gd name="T16" fmla="*/ 380 w 380"/>
                  <a:gd name="T17" fmla="*/ 92 h 112"/>
                  <a:gd name="T18" fmla="*/ 380 w 380"/>
                  <a:gd name="T19" fmla="*/ 87 h 112"/>
                  <a:gd name="T20" fmla="*/ 380 w 380"/>
                  <a:gd name="T21" fmla="*/ 82 h 112"/>
                  <a:gd name="T22" fmla="*/ 380 w 380"/>
                  <a:gd name="T23" fmla="*/ 71 h 112"/>
                  <a:gd name="T24" fmla="*/ 380 w 380"/>
                  <a:gd name="T25" fmla="*/ 66 h 112"/>
                  <a:gd name="T26" fmla="*/ 380 w 380"/>
                  <a:gd name="T27" fmla="*/ 61 h 112"/>
                  <a:gd name="T28" fmla="*/ 380 w 380"/>
                  <a:gd name="T29" fmla="*/ 56 h 112"/>
                  <a:gd name="T30" fmla="*/ 380 w 380"/>
                  <a:gd name="T31" fmla="*/ 51 h 112"/>
                  <a:gd name="T32" fmla="*/ 380 w 380"/>
                  <a:gd name="T33" fmla="*/ 46 h 112"/>
                  <a:gd name="T34" fmla="*/ 380 w 380"/>
                  <a:gd name="T35" fmla="*/ 41 h 112"/>
                  <a:gd name="T36" fmla="*/ 380 w 380"/>
                  <a:gd name="T37" fmla="*/ 36 h 112"/>
                  <a:gd name="T38" fmla="*/ 380 w 380"/>
                  <a:gd name="T39" fmla="*/ 36 h 112"/>
                  <a:gd name="T40" fmla="*/ 380 w 380"/>
                  <a:gd name="T41" fmla="*/ 31 h 112"/>
                  <a:gd name="T42" fmla="*/ 380 w 380"/>
                  <a:gd name="T43" fmla="*/ 31 h 112"/>
                  <a:gd name="T44" fmla="*/ 380 w 380"/>
                  <a:gd name="T45" fmla="*/ 26 h 112"/>
                  <a:gd name="T46" fmla="*/ 380 w 380"/>
                  <a:gd name="T47" fmla="*/ 26 h 112"/>
                  <a:gd name="T48" fmla="*/ 375 w 380"/>
                  <a:gd name="T49" fmla="*/ 26 h 112"/>
                  <a:gd name="T50" fmla="*/ 5 w 380"/>
                  <a:gd name="T51" fmla="*/ 0 h 112"/>
                  <a:gd name="T52" fmla="*/ 5 w 380"/>
                  <a:gd name="T53" fmla="*/ 0 h 112"/>
                  <a:gd name="T54" fmla="*/ 5 w 380"/>
                  <a:gd name="T55" fmla="*/ 0 h 112"/>
                  <a:gd name="T56" fmla="*/ 10 w 380"/>
                  <a:gd name="T57" fmla="*/ 5 h 112"/>
                  <a:gd name="T58" fmla="*/ 10 w 380"/>
                  <a:gd name="T59" fmla="*/ 5 h 112"/>
                  <a:gd name="T60" fmla="*/ 10 w 380"/>
                  <a:gd name="T61" fmla="*/ 10 h 112"/>
                  <a:gd name="T62" fmla="*/ 10 w 380"/>
                  <a:gd name="T63" fmla="*/ 16 h 112"/>
                  <a:gd name="T64" fmla="*/ 10 w 380"/>
                  <a:gd name="T65" fmla="*/ 21 h 112"/>
                  <a:gd name="T66" fmla="*/ 10 w 380"/>
                  <a:gd name="T67" fmla="*/ 26 h 112"/>
                  <a:gd name="T68" fmla="*/ 10 w 380"/>
                  <a:gd name="T69" fmla="*/ 31 h 112"/>
                  <a:gd name="T70" fmla="*/ 10 w 380"/>
                  <a:gd name="T71" fmla="*/ 36 h 112"/>
                  <a:gd name="T72" fmla="*/ 10 w 380"/>
                  <a:gd name="T73" fmla="*/ 41 h 112"/>
                  <a:gd name="T74" fmla="*/ 10 w 380"/>
                  <a:gd name="T75" fmla="*/ 46 h 112"/>
                  <a:gd name="T76" fmla="*/ 10 w 380"/>
                  <a:gd name="T77" fmla="*/ 51 h 112"/>
                  <a:gd name="T78" fmla="*/ 5 w 380"/>
                  <a:gd name="T79" fmla="*/ 56 h 112"/>
                  <a:gd name="T80" fmla="*/ 5 w 380"/>
                  <a:gd name="T81" fmla="*/ 61 h 112"/>
                  <a:gd name="T82" fmla="*/ 5 w 380"/>
                  <a:gd name="T83" fmla="*/ 66 h 112"/>
                  <a:gd name="T84" fmla="*/ 5 w 380"/>
                  <a:gd name="T85" fmla="*/ 71 h 112"/>
                  <a:gd name="T86" fmla="*/ 5 w 380"/>
                  <a:gd name="T87" fmla="*/ 76 h 112"/>
                  <a:gd name="T88" fmla="*/ 5 w 380"/>
                  <a:gd name="T89" fmla="*/ 76 h 112"/>
                  <a:gd name="T90" fmla="*/ 0 w 380"/>
                  <a:gd name="T91" fmla="*/ 82 h 112"/>
                  <a:gd name="T92" fmla="*/ 0 w 380"/>
                  <a:gd name="T93" fmla="*/ 82 h 112"/>
                  <a:gd name="T94" fmla="*/ 0 w 380"/>
                  <a:gd name="T95" fmla="*/ 87 h 112"/>
                  <a:gd name="T96" fmla="*/ 0 w 380"/>
                  <a:gd name="T97" fmla="*/ 87 h 112"/>
                  <a:gd name="T98" fmla="*/ 0 w 380"/>
                  <a:gd name="T99" fmla="*/ 8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0" h="112">
                    <a:moveTo>
                      <a:pt x="370" y="112"/>
                    </a:moveTo>
                    <a:lnTo>
                      <a:pt x="370" y="112"/>
                    </a:lnTo>
                    <a:lnTo>
                      <a:pt x="370" y="112"/>
                    </a:lnTo>
                    <a:lnTo>
                      <a:pt x="370" y="112"/>
                    </a:lnTo>
                    <a:lnTo>
                      <a:pt x="370" y="112"/>
                    </a:lnTo>
                    <a:lnTo>
                      <a:pt x="370" y="112"/>
                    </a:lnTo>
                    <a:lnTo>
                      <a:pt x="375" y="112"/>
                    </a:lnTo>
                    <a:lnTo>
                      <a:pt x="375" y="107"/>
                    </a:lnTo>
                    <a:lnTo>
                      <a:pt x="375" y="107"/>
                    </a:lnTo>
                    <a:lnTo>
                      <a:pt x="375" y="107"/>
                    </a:lnTo>
                    <a:lnTo>
                      <a:pt x="375" y="102"/>
                    </a:lnTo>
                    <a:lnTo>
                      <a:pt x="375" y="102"/>
                    </a:lnTo>
                    <a:lnTo>
                      <a:pt x="375" y="102"/>
                    </a:lnTo>
                    <a:lnTo>
                      <a:pt x="375" y="97"/>
                    </a:lnTo>
                    <a:lnTo>
                      <a:pt x="375" y="97"/>
                    </a:lnTo>
                    <a:lnTo>
                      <a:pt x="375" y="97"/>
                    </a:lnTo>
                    <a:lnTo>
                      <a:pt x="380" y="92"/>
                    </a:lnTo>
                    <a:lnTo>
                      <a:pt x="380" y="92"/>
                    </a:lnTo>
                    <a:lnTo>
                      <a:pt x="380" y="87"/>
                    </a:lnTo>
                    <a:lnTo>
                      <a:pt x="380" y="87"/>
                    </a:lnTo>
                    <a:lnTo>
                      <a:pt x="380" y="82"/>
                    </a:lnTo>
                    <a:lnTo>
                      <a:pt x="380" y="82"/>
                    </a:lnTo>
                    <a:lnTo>
                      <a:pt x="380" y="76"/>
                    </a:lnTo>
                    <a:lnTo>
                      <a:pt x="380" y="71"/>
                    </a:lnTo>
                    <a:lnTo>
                      <a:pt x="380" y="71"/>
                    </a:lnTo>
                    <a:lnTo>
                      <a:pt x="380" y="66"/>
                    </a:lnTo>
                    <a:lnTo>
                      <a:pt x="380" y="66"/>
                    </a:lnTo>
                    <a:lnTo>
                      <a:pt x="380" y="61"/>
                    </a:lnTo>
                    <a:lnTo>
                      <a:pt x="380" y="61"/>
                    </a:lnTo>
                    <a:lnTo>
                      <a:pt x="380" y="56"/>
                    </a:lnTo>
                    <a:lnTo>
                      <a:pt x="380" y="56"/>
                    </a:lnTo>
                    <a:lnTo>
                      <a:pt x="380" y="51"/>
                    </a:lnTo>
                    <a:lnTo>
                      <a:pt x="380" y="51"/>
                    </a:lnTo>
                    <a:lnTo>
                      <a:pt x="380" y="46"/>
                    </a:lnTo>
                    <a:lnTo>
                      <a:pt x="380" y="46"/>
                    </a:lnTo>
                    <a:lnTo>
                      <a:pt x="380" y="41"/>
                    </a:lnTo>
                    <a:lnTo>
                      <a:pt x="380" y="41"/>
                    </a:lnTo>
                    <a:lnTo>
                      <a:pt x="380" y="36"/>
                    </a:lnTo>
                    <a:lnTo>
                      <a:pt x="380" y="36"/>
                    </a:lnTo>
                    <a:lnTo>
                      <a:pt x="380" y="36"/>
                    </a:lnTo>
                    <a:lnTo>
                      <a:pt x="380" y="31"/>
                    </a:lnTo>
                    <a:lnTo>
                      <a:pt x="380" y="31"/>
                    </a:lnTo>
                    <a:lnTo>
                      <a:pt x="380" y="31"/>
                    </a:lnTo>
                    <a:lnTo>
                      <a:pt x="380" y="31"/>
                    </a:lnTo>
                    <a:lnTo>
                      <a:pt x="380" y="26"/>
                    </a:lnTo>
                    <a:lnTo>
                      <a:pt x="380" y="26"/>
                    </a:lnTo>
                    <a:lnTo>
                      <a:pt x="380" y="26"/>
                    </a:lnTo>
                    <a:lnTo>
                      <a:pt x="380" y="26"/>
                    </a:lnTo>
                    <a:lnTo>
                      <a:pt x="375" y="26"/>
                    </a:lnTo>
                    <a:lnTo>
                      <a:pt x="375" y="26"/>
                    </a:lnTo>
                    <a:lnTo>
                      <a:pt x="5" y="0"/>
                    </a:lnTo>
                    <a:lnTo>
                      <a:pt x="5" y="0"/>
                    </a:lnTo>
                    <a:lnTo>
                      <a:pt x="5" y="0"/>
                    </a:lnTo>
                    <a:lnTo>
                      <a:pt x="5" y="0"/>
                    </a:lnTo>
                    <a:lnTo>
                      <a:pt x="5" y="0"/>
                    </a:lnTo>
                    <a:lnTo>
                      <a:pt x="5" y="0"/>
                    </a:lnTo>
                    <a:lnTo>
                      <a:pt x="10" y="5"/>
                    </a:lnTo>
                    <a:lnTo>
                      <a:pt x="10" y="5"/>
                    </a:lnTo>
                    <a:lnTo>
                      <a:pt x="10" y="5"/>
                    </a:lnTo>
                    <a:lnTo>
                      <a:pt x="10" y="5"/>
                    </a:lnTo>
                    <a:lnTo>
                      <a:pt x="10" y="10"/>
                    </a:lnTo>
                    <a:lnTo>
                      <a:pt x="10" y="10"/>
                    </a:lnTo>
                    <a:lnTo>
                      <a:pt x="10" y="10"/>
                    </a:lnTo>
                    <a:lnTo>
                      <a:pt x="10" y="16"/>
                    </a:lnTo>
                    <a:lnTo>
                      <a:pt x="10" y="16"/>
                    </a:lnTo>
                    <a:lnTo>
                      <a:pt x="10" y="21"/>
                    </a:lnTo>
                    <a:lnTo>
                      <a:pt x="10" y="21"/>
                    </a:lnTo>
                    <a:lnTo>
                      <a:pt x="10" y="26"/>
                    </a:lnTo>
                    <a:lnTo>
                      <a:pt x="10" y="26"/>
                    </a:lnTo>
                    <a:lnTo>
                      <a:pt x="10" y="31"/>
                    </a:lnTo>
                    <a:lnTo>
                      <a:pt x="10" y="31"/>
                    </a:lnTo>
                    <a:lnTo>
                      <a:pt x="10" y="36"/>
                    </a:lnTo>
                    <a:lnTo>
                      <a:pt x="10" y="36"/>
                    </a:lnTo>
                    <a:lnTo>
                      <a:pt x="10" y="41"/>
                    </a:lnTo>
                    <a:lnTo>
                      <a:pt x="10" y="41"/>
                    </a:lnTo>
                    <a:lnTo>
                      <a:pt x="10" y="46"/>
                    </a:lnTo>
                    <a:lnTo>
                      <a:pt x="10" y="46"/>
                    </a:lnTo>
                    <a:lnTo>
                      <a:pt x="10" y="51"/>
                    </a:lnTo>
                    <a:lnTo>
                      <a:pt x="10" y="56"/>
                    </a:lnTo>
                    <a:lnTo>
                      <a:pt x="5" y="56"/>
                    </a:lnTo>
                    <a:lnTo>
                      <a:pt x="5" y="61"/>
                    </a:lnTo>
                    <a:lnTo>
                      <a:pt x="5" y="61"/>
                    </a:lnTo>
                    <a:lnTo>
                      <a:pt x="5" y="66"/>
                    </a:lnTo>
                    <a:lnTo>
                      <a:pt x="5" y="66"/>
                    </a:lnTo>
                    <a:lnTo>
                      <a:pt x="5" y="71"/>
                    </a:lnTo>
                    <a:lnTo>
                      <a:pt x="5" y="71"/>
                    </a:lnTo>
                    <a:lnTo>
                      <a:pt x="5" y="71"/>
                    </a:lnTo>
                    <a:lnTo>
                      <a:pt x="5" y="76"/>
                    </a:lnTo>
                    <a:lnTo>
                      <a:pt x="5" y="76"/>
                    </a:lnTo>
                    <a:lnTo>
                      <a:pt x="5" y="76"/>
                    </a:lnTo>
                    <a:lnTo>
                      <a:pt x="5" y="82"/>
                    </a:lnTo>
                    <a:lnTo>
                      <a:pt x="0" y="82"/>
                    </a:lnTo>
                    <a:lnTo>
                      <a:pt x="0" y="82"/>
                    </a:lnTo>
                    <a:lnTo>
                      <a:pt x="0" y="82"/>
                    </a:lnTo>
                    <a:lnTo>
                      <a:pt x="0" y="87"/>
                    </a:lnTo>
                    <a:lnTo>
                      <a:pt x="0" y="87"/>
                    </a:lnTo>
                    <a:lnTo>
                      <a:pt x="0" y="87"/>
                    </a:lnTo>
                    <a:lnTo>
                      <a:pt x="0" y="87"/>
                    </a:lnTo>
                    <a:lnTo>
                      <a:pt x="0" y="87"/>
                    </a:lnTo>
                    <a:lnTo>
                      <a:pt x="0" y="87"/>
                    </a:lnTo>
                    <a:lnTo>
                      <a:pt x="370" y="11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64" name="Freeform 898">
                <a:extLst>
                  <a:ext uri="{FF2B5EF4-FFF2-40B4-BE49-F238E27FC236}">
                    <a16:creationId xmlns:a16="http://schemas.microsoft.com/office/drawing/2014/main" id="{45BC7338-B44F-A587-956C-AF1D3F07728E}"/>
                  </a:ext>
                </a:extLst>
              </p:cNvPr>
              <p:cNvSpPr>
                <a:spLocks/>
              </p:cNvSpPr>
              <p:nvPr/>
            </p:nvSpPr>
            <p:spPr bwMode="auto">
              <a:xfrm>
                <a:off x="5921" y="340"/>
                <a:ext cx="244" cy="208"/>
              </a:xfrm>
              <a:custGeom>
                <a:avLst/>
                <a:gdLst>
                  <a:gd name="T0" fmla="*/ 5 w 244"/>
                  <a:gd name="T1" fmla="*/ 132 h 208"/>
                  <a:gd name="T2" fmla="*/ 0 w 244"/>
                  <a:gd name="T3" fmla="*/ 137 h 208"/>
                  <a:gd name="T4" fmla="*/ 0 w 244"/>
                  <a:gd name="T5" fmla="*/ 142 h 208"/>
                  <a:gd name="T6" fmla="*/ 0 w 244"/>
                  <a:gd name="T7" fmla="*/ 142 h 208"/>
                  <a:gd name="T8" fmla="*/ 0 w 244"/>
                  <a:gd name="T9" fmla="*/ 147 h 208"/>
                  <a:gd name="T10" fmla="*/ 0 w 244"/>
                  <a:gd name="T11" fmla="*/ 152 h 208"/>
                  <a:gd name="T12" fmla="*/ 0 w 244"/>
                  <a:gd name="T13" fmla="*/ 157 h 208"/>
                  <a:gd name="T14" fmla="*/ 0 w 244"/>
                  <a:gd name="T15" fmla="*/ 162 h 208"/>
                  <a:gd name="T16" fmla="*/ 0 w 244"/>
                  <a:gd name="T17" fmla="*/ 167 h 208"/>
                  <a:gd name="T18" fmla="*/ 5 w 244"/>
                  <a:gd name="T19" fmla="*/ 173 h 208"/>
                  <a:gd name="T20" fmla="*/ 5 w 244"/>
                  <a:gd name="T21" fmla="*/ 178 h 208"/>
                  <a:gd name="T22" fmla="*/ 5 w 244"/>
                  <a:gd name="T23" fmla="*/ 178 h 208"/>
                  <a:gd name="T24" fmla="*/ 10 w 244"/>
                  <a:gd name="T25" fmla="*/ 183 h 208"/>
                  <a:gd name="T26" fmla="*/ 15 w 244"/>
                  <a:gd name="T27" fmla="*/ 188 h 208"/>
                  <a:gd name="T28" fmla="*/ 20 w 244"/>
                  <a:gd name="T29" fmla="*/ 193 h 208"/>
                  <a:gd name="T30" fmla="*/ 20 w 244"/>
                  <a:gd name="T31" fmla="*/ 198 h 208"/>
                  <a:gd name="T32" fmla="*/ 25 w 244"/>
                  <a:gd name="T33" fmla="*/ 198 h 208"/>
                  <a:gd name="T34" fmla="*/ 31 w 244"/>
                  <a:gd name="T35" fmla="*/ 203 h 208"/>
                  <a:gd name="T36" fmla="*/ 36 w 244"/>
                  <a:gd name="T37" fmla="*/ 203 h 208"/>
                  <a:gd name="T38" fmla="*/ 41 w 244"/>
                  <a:gd name="T39" fmla="*/ 208 h 208"/>
                  <a:gd name="T40" fmla="*/ 41 w 244"/>
                  <a:gd name="T41" fmla="*/ 208 h 208"/>
                  <a:gd name="T42" fmla="*/ 46 w 244"/>
                  <a:gd name="T43" fmla="*/ 208 h 208"/>
                  <a:gd name="T44" fmla="*/ 51 w 244"/>
                  <a:gd name="T45" fmla="*/ 208 h 208"/>
                  <a:gd name="T46" fmla="*/ 51 w 244"/>
                  <a:gd name="T47" fmla="*/ 208 h 208"/>
                  <a:gd name="T48" fmla="*/ 56 w 244"/>
                  <a:gd name="T49" fmla="*/ 203 h 208"/>
                  <a:gd name="T50" fmla="*/ 244 w 244"/>
                  <a:gd name="T51" fmla="*/ 71 h 208"/>
                  <a:gd name="T52" fmla="*/ 244 w 244"/>
                  <a:gd name="T53" fmla="*/ 76 h 208"/>
                  <a:gd name="T54" fmla="*/ 239 w 244"/>
                  <a:gd name="T55" fmla="*/ 76 h 208"/>
                  <a:gd name="T56" fmla="*/ 234 w 244"/>
                  <a:gd name="T57" fmla="*/ 76 h 208"/>
                  <a:gd name="T58" fmla="*/ 228 w 244"/>
                  <a:gd name="T59" fmla="*/ 76 h 208"/>
                  <a:gd name="T60" fmla="*/ 228 w 244"/>
                  <a:gd name="T61" fmla="*/ 71 h 208"/>
                  <a:gd name="T62" fmla="*/ 223 w 244"/>
                  <a:gd name="T63" fmla="*/ 71 h 208"/>
                  <a:gd name="T64" fmla="*/ 218 w 244"/>
                  <a:gd name="T65" fmla="*/ 71 h 208"/>
                  <a:gd name="T66" fmla="*/ 213 w 244"/>
                  <a:gd name="T67" fmla="*/ 66 h 208"/>
                  <a:gd name="T68" fmla="*/ 208 w 244"/>
                  <a:gd name="T69" fmla="*/ 61 h 208"/>
                  <a:gd name="T70" fmla="*/ 208 w 244"/>
                  <a:gd name="T71" fmla="*/ 61 h 208"/>
                  <a:gd name="T72" fmla="*/ 203 w 244"/>
                  <a:gd name="T73" fmla="*/ 56 h 208"/>
                  <a:gd name="T74" fmla="*/ 198 w 244"/>
                  <a:gd name="T75" fmla="*/ 51 h 208"/>
                  <a:gd name="T76" fmla="*/ 198 w 244"/>
                  <a:gd name="T77" fmla="*/ 46 h 208"/>
                  <a:gd name="T78" fmla="*/ 193 w 244"/>
                  <a:gd name="T79" fmla="*/ 41 h 208"/>
                  <a:gd name="T80" fmla="*/ 193 w 244"/>
                  <a:gd name="T81" fmla="*/ 36 h 208"/>
                  <a:gd name="T82" fmla="*/ 188 w 244"/>
                  <a:gd name="T83" fmla="*/ 30 h 208"/>
                  <a:gd name="T84" fmla="*/ 188 w 244"/>
                  <a:gd name="T85" fmla="*/ 25 h 208"/>
                  <a:gd name="T86" fmla="*/ 188 w 244"/>
                  <a:gd name="T87" fmla="*/ 20 h 208"/>
                  <a:gd name="T88" fmla="*/ 188 w 244"/>
                  <a:gd name="T89" fmla="*/ 15 h 208"/>
                  <a:gd name="T90" fmla="*/ 188 w 244"/>
                  <a:gd name="T91" fmla="*/ 10 h 208"/>
                  <a:gd name="T92" fmla="*/ 188 w 244"/>
                  <a:gd name="T93" fmla="*/ 10 h 208"/>
                  <a:gd name="T94" fmla="*/ 193 w 244"/>
                  <a:gd name="T95" fmla="*/ 5 h 208"/>
                  <a:gd name="T96" fmla="*/ 193 w 244"/>
                  <a:gd name="T97" fmla="*/ 0 h 208"/>
                  <a:gd name="T98" fmla="*/ 198 w 244"/>
                  <a:gd name="T99"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4" h="208">
                    <a:moveTo>
                      <a:pt x="5" y="132"/>
                    </a:moveTo>
                    <a:lnTo>
                      <a:pt x="5" y="132"/>
                    </a:lnTo>
                    <a:lnTo>
                      <a:pt x="5" y="137"/>
                    </a:lnTo>
                    <a:lnTo>
                      <a:pt x="0" y="137"/>
                    </a:lnTo>
                    <a:lnTo>
                      <a:pt x="0" y="137"/>
                    </a:lnTo>
                    <a:lnTo>
                      <a:pt x="0" y="142"/>
                    </a:lnTo>
                    <a:lnTo>
                      <a:pt x="0" y="142"/>
                    </a:lnTo>
                    <a:lnTo>
                      <a:pt x="0" y="142"/>
                    </a:lnTo>
                    <a:lnTo>
                      <a:pt x="0" y="147"/>
                    </a:lnTo>
                    <a:lnTo>
                      <a:pt x="0" y="147"/>
                    </a:lnTo>
                    <a:lnTo>
                      <a:pt x="0" y="147"/>
                    </a:lnTo>
                    <a:lnTo>
                      <a:pt x="0" y="152"/>
                    </a:lnTo>
                    <a:lnTo>
                      <a:pt x="0" y="152"/>
                    </a:lnTo>
                    <a:lnTo>
                      <a:pt x="0" y="157"/>
                    </a:lnTo>
                    <a:lnTo>
                      <a:pt x="0" y="157"/>
                    </a:lnTo>
                    <a:lnTo>
                      <a:pt x="0" y="162"/>
                    </a:lnTo>
                    <a:lnTo>
                      <a:pt x="0" y="162"/>
                    </a:lnTo>
                    <a:lnTo>
                      <a:pt x="0" y="167"/>
                    </a:lnTo>
                    <a:lnTo>
                      <a:pt x="0" y="167"/>
                    </a:lnTo>
                    <a:lnTo>
                      <a:pt x="5" y="173"/>
                    </a:lnTo>
                    <a:lnTo>
                      <a:pt x="5" y="173"/>
                    </a:lnTo>
                    <a:lnTo>
                      <a:pt x="5" y="178"/>
                    </a:lnTo>
                    <a:lnTo>
                      <a:pt x="5" y="178"/>
                    </a:lnTo>
                    <a:lnTo>
                      <a:pt x="5" y="178"/>
                    </a:lnTo>
                    <a:lnTo>
                      <a:pt x="10" y="183"/>
                    </a:lnTo>
                    <a:lnTo>
                      <a:pt x="10" y="183"/>
                    </a:lnTo>
                    <a:lnTo>
                      <a:pt x="10" y="188"/>
                    </a:lnTo>
                    <a:lnTo>
                      <a:pt x="15" y="188"/>
                    </a:lnTo>
                    <a:lnTo>
                      <a:pt x="15" y="193"/>
                    </a:lnTo>
                    <a:lnTo>
                      <a:pt x="20" y="193"/>
                    </a:lnTo>
                    <a:lnTo>
                      <a:pt x="20" y="193"/>
                    </a:lnTo>
                    <a:lnTo>
                      <a:pt x="20" y="198"/>
                    </a:lnTo>
                    <a:lnTo>
                      <a:pt x="25" y="198"/>
                    </a:lnTo>
                    <a:lnTo>
                      <a:pt x="25" y="198"/>
                    </a:lnTo>
                    <a:lnTo>
                      <a:pt x="31" y="203"/>
                    </a:lnTo>
                    <a:lnTo>
                      <a:pt x="31" y="203"/>
                    </a:lnTo>
                    <a:lnTo>
                      <a:pt x="31" y="203"/>
                    </a:lnTo>
                    <a:lnTo>
                      <a:pt x="36" y="203"/>
                    </a:lnTo>
                    <a:lnTo>
                      <a:pt x="36" y="208"/>
                    </a:lnTo>
                    <a:lnTo>
                      <a:pt x="41" y="208"/>
                    </a:lnTo>
                    <a:lnTo>
                      <a:pt x="41" y="208"/>
                    </a:lnTo>
                    <a:lnTo>
                      <a:pt x="41" y="208"/>
                    </a:lnTo>
                    <a:lnTo>
                      <a:pt x="46" y="208"/>
                    </a:lnTo>
                    <a:lnTo>
                      <a:pt x="46" y="208"/>
                    </a:lnTo>
                    <a:lnTo>
                      <a:pt x="46" y="208"/>
                    </a:lnTo>
                    <a:lnTo>
                      <a:pt x="51" y="208"/>
                    </a:lnTo>
                    <a:lnTo>
                      <a:pt x="51" y="208"/>
                    </a:lnTo>
                    <a:lnTo>
                      <a:pt x="51" y="208"/>
                    </a:lnTo>
                    <a:lnTo>
                      <a:pt x="56" y="203"/>
                    </a:lnTo>
                    <a:lnTo>
                      <a:pt x="56" y="203"/>
                    </a:lnTo>
                    <a:lnTo>
                      <a:pt x="244" y="71"/>
                    </a:lnTo>
                    <a:lnTo>
                      <a:pt x="244" y="71"/>
                    </a:lnTo>
                    <a:lnTo>
                      <a:pt x="244" y="76"/>
                    </a:lnTo>
                    <a:lnTo>
                      <a:pt x="244" y="76"/>
                    </a:lnTo>
                    <a:lnTo>
                      <a:pt x="239" y="76"/>
                    </a:lnTo>
                    <a:lnTo>
                      <a:pt x="239" y="76"/>
                    </a:lnTo>
                    <a:lnTo>
                      <a:pt x="239" y="76"/>
                    </a:lnTo>
                    <a:lnTo>
                      <a:pt x="234" y="76"/>
                    </a:lnTo>
                    <a:lnTo>
                      <a:pt x="234" y="76"/>
                    </a:lnTo>
                    <a:lnTo>
                      <a:pt x="228" y="76"/>
                    </a:lnTo>
                    <a:lnTo>
                      <a:pt x="228" y="76"/>
                    </a:lnTo>
                    <a:lnTo>
                      <a:pt x="228" y="71"/>
                    </a:lnTo>
                    <a:lnTo>
                      <a:pt x="223" y="71"/>
                    </a:lnTo>
                    <a:lnTo>
                      <a:pt x="223" y="71"/>
                    </a:lnTo>
                    <a:lnTo>
                      <a:pt x="218" y="71"/>
                    </a:lnTo>
                    <a:lnTo>
                      <a:pt x="218" y="71"/>
                    </a:lnTo>
                    <a:lnTo>
                      <a:pt x="218" y="66"/>
                    </a:lnTo>
                    <a:lnTo>
                      <a:pt x="213" y="66"/>
                    </a:lnTo>
                    <a:lnTo>
                      <a:pt x="213" y="66"/>
                    </a:lnTo>
                    <a:lnTo>
                      <a:pt x="208" y="61"/>
                    </a:lnTo>
                    <a:lnTo>
                      <a:pt x="208" y="61"/>
                    </a:lnTo>
                    <a:lnTo>
                      <a:pt x="208" y="61"/>
                    </a:lnTo>
                    <a:lnTo>
                      <a:pt x="203" y="56"/>
                    </a:lnTo>
                    <a:lnTo>
                      <a:pt x="203" y="56"/>
                    </a:lnTo>
                    <a:lnTo>
                      <a:pt x="203" y="51"/>
                    </a:lnTo>
                    <a:lnTo>
                      <a:pt x="198" y="51"/>
                    </a:lnTo>
                    <a:lnTo>
                      <a:pt x="198" y="46"/>
                    </a:lnTo>
                    <a:lnTo>
                      <a:pt x="198" y="46"/>
                    </a:lnTo>
                    <a:lnTo>
                      <a:pt x="193" y="41"/>
                    </a:lnTo>
                    <a:lnTo>
                      <a:pt x="193" y="41"/>
                    </a:lnTo>
                    <a:lnTo>
                      <a:pt x="193" y="36"/>
                    </a:lnTo>
                    <a:lnTo>
                      <a:pt x="193" y="36"/>
                    </a:lnTo>
                    <a:lnTo>
                      <a:pt x="193" y="30"/>
                    </a:lnTo>
                    <a:lnTo>
                      <a:pt x="188" y="30"/>
                    </a:lnTo>
                    <a:lnTo>
                      <a:pt x="188" y="25"/>
                    </a:lnTo>
                    <a:lnTo>
                      <a:pt x="188" y="25"/>
                    </a:lnTo>
                    <a:lnTo>
                      <a:pt x="188" y="25"/>
                    </a:lnTo>
                    <a:lnTo>
                      <a:pt x="188" y="20"/>
                    </a:lnTo>
                    <a:lnTo>
                      <a:pt x="188" y="20"/>
                    </a:lnTo>
                    <a:lnTo>
                      <a:pt x="188" y="15"/>
                    </a:lnTo>
                    <a:lnTo>
                      <a:pt x="188" y="15"/>
                    </a:lnTo>
                    <a:lnTo>
                      <a:pt x="188" y="10"/>
                    </a:lnTo>
                    <a:lnTo>
                      <a:pt x="188" y="10"/>
                    </a:lnTo>
                    <a:lnTo>
                      <a:pt x="188" y="10"/>
                    </a:lnTo>
                    <a:lnTo>
                      <a:pt x="188" y="5"/>
                    </a:lnTo>
                    <a:lnTo>
                      <a:pt x="193" y="5"/>
                    </a:lnTo>
                    <a:lnTo>
                      <a:pt x="193" y="5"/>
                    </a:lnTo>
                    <a:lnTo>
                      <a:pt x="193" y="0"/>
                    </a:lnTo>
                    <a:lnTo>
                      <a:pt x="193" y="0"/>
                    </a:lnTo>
                    <a:lnTo>
                      <a:pt x="198" y="0"/>
                    </a:lnTo>
                    <a:lnTo>
                      <a:pt x="5" y="132"/>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65" name="Oval 264">
                <a:extLst>
                  <a:ext uri="{FF2B5EF4-FFF2-40B4-BE49-F238E27FC236}">
                    <a16:creationId xmlns:a16="http://schemas.microsoft.com/office/drawing/2014/main" id="{BA3F0668-C9AA-C8EA-CD74-05D19D318A76}"/>
                  </a:ext>
                </a:extLst>
              </p:cNvPr>
              <p:cNvSpPr>
                <a:spLocks noChangeArrowheads="1"/>
              </p:cNvSpPr>
              <p:nvPr/>
            </p:nvSpPr>
            <p:spPr bwMode="auto">
              <a:xfrm>
                <a:off x="2948" y="3207"/>
                <a:ext cx="299" cy="300"/>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66" name="Freeform 900">
                <a:extLst>
                  <a:ext uri="{FF2B5EF4-FFF2-40B4-BE49-F238E27FC236}">
                    <a16:creationId xmlns:a16="http://schemas.microsoft.com/office/drawing/2014/main" id="{04A164EA-644C-C75B-7CF0-9AB386043687}"/>
                  </a:ext>
                </a:extLst>
              </p:cNvPr>
              <p:cNvSpPr>
                <a:spLocks/>
              </p:cNvSpPr>
              <p:nvPr/>
            </p:nvSpPr>
            <p:spPr bwMode="auto">
              <a:xfrm>
                <a:off x="3090" y="3248"/>
                <a:ext cx="157" cy="132"/>
              </a:xfrm>
              <a:custGeom>
                <a:avLst/>
                <a:gdLst>
                  <a:gd name="T0" fmla="*/ 15 w 157"/>
                  <a:gd name="T1" fmla="*/ 56 h 132"/>
                  <a:gd name="T2" fmla="*/ 10 w 157"/>
                  <a:gd name="T3" fmla="*/ 56 h 132"/>
                  <a:gd name="T4" fmla="*/ 10 w 157"/>
                  <a:gd name="T5" fmla="*/ 61 h 132"/>
                  <a:gd name="T6" fmla="*/ 5 w 157"/>
                  <a:gd name="T7" fmla="*/ 66 h 132"/>
                  <a:gd name="T8" fmla="*/ 0 w 157"/>
                  <a:gd name="T9" fmla="*/ 71 h 132"/>
                  <a:gd name="T10" fmla="*/ 0 w 157"/>
                  <a:gd name="T11" fmla="*/ 76 h 132"/>
                  <a:gd name="T12" fmla="*/ 0 w 157"/>
                  <a:gd name="T13" fmla="*/ 81 h 132"/>
                  <a:gd name="T14" fmla="*/ 0 w 157"/>
                  <a:gd name="T15" fmla="*/ 86 h 132"/>
                  <a:gd name="T16" fmla="*/ 0 w 157"/>
                  <a:gd name="T17" fmla="*/ 91 h 132"/>
                  <a:gd name="T18" fmla="*/ 0 w 157"/>
                  <a:gd name="T19" fmla="*/ 96 h 132"/>
                  <a:gd name="T20" fmla="*/ 0 w 157"/>
                  <a:gd name="T21" fmla="*/ 101 h 132"/>
                  <a:gd name="T22" fmla="*/ 0 w 157"/>
                  <a:gd name="T23" fmla="*/ 106 h 132"/>
                  <a:gd name="T24" fmla="*/ 5 w 157"/>
                  <a:gd name="T25" fmla="*/ 111 h 132"/>
                  <a:gd name="T26" fmla="*/ 5 w 157"/>
                  <a:gd name="T27" fmla="*/ 116 h 132"/>
                  <a:gd name="T28" fmla="*/ 10 w 157"/>
                  <a:gd name="T29" fmla="*/ 122 h 132"/>
                  <a:gd name="T30" fmla="*/ 15 w 157"/>
                  <a:gd name="T31" fmla="*/ 127 h 132"/>
                  <a:gd name="T32" fmla="*/ 20 w 157"/>
                  <a:gd name="T33" fmla="*/ 127 h 132"/>
                  <a:gd name="T34" fmla="*/ 25 w 157"/>
                  <a:gd name="T35" fmla="*/ 132 h 132"/>
                  <a:gd name="T36" fmla="*/ 30 w 157"/>
                  <a:gd name="T37" fmla="*/ 132 h 132"/>
                  <a:gd name="T38" fmla="*/ 35 w 157"/>
                  <a:gd name="T39" fmla="*/ 132 h 132"/>
                  <a:gd name="T40" fmla="*/ 41 w 157"/>
                  <a:gd name="T41" fmla="*/ 132 h 132"/>
                  <a:gd name="T42" fmla="*/ 46 w 157"/>
                  <a:gd name="T43" fmla="*/ 132 h 132"/>
                  <a:gd name="T44" fmla="*/ 51 w 157"/>
                  <a:gd name="T45" fmla="*/ 132 h 132"/>
                  <a:gd name="T46" fmla="*/ 56 w 157"/>
                  <a:gd name="T47" fmla="*/ 132 h 132"/>
                  <a:gd name="T48" fmla="*/ 61 w 157"/>
                  <a:gd name="T49" fmla="*/ 127 h 132"/>
                  <a:gd name="T50" fmla="*/ 152 w 157"/>
                  <a:gd name="T51" fmla="*/ 76 h 132"/>
                  <a:gd name="T52" fmla="*/ 147 w 157"/>
                  <a:gd name="T53" fmla="*/ 81 h 132"/>
                  <a:gd name="T54" fmla="*/ 142 w 157"/>
                  <a:gd name="T55" fmla="*/ 81 h 132"/>
                  <a:gd name="T56" fmla="*/ 137 w 157"/>
                  <a:gd name="T57" fmla="*/ 81 h 132"/>
                  <a:gd name="T58" fmla="*/ 132 w 157"/>
                  <a:gd name="T59" fmla="*/ 81 h 132"/>
                  <a:gd name="T60" fmla="*/ 127 w 157"/>
                  <a:gd name="T61" fmla="*/ 81 h 132"/>
                  <a:gd name="T62" fmla="*/ 122 w 157"/>
                  <a:gd name="T63" fmla="*/ 81 h 132"/>
                  <a:gd name="T64" fmla="*/ 117 w 157"/>
                  <a:gd name="T65" fmla="*/ 76 h 132"/>
                  <a:gd name="T66" fmla="*/ 112 w 157"/>
                  <a:gd name="T67" fmla="*/ 76 h 132"/>
                  <a:gd name="T68" fmla="*/ 107 w 157"/>
                  <a:gd name="T69" fmla="*/ 71 h 132"/>
                  <a:gd name="T70" fmla="*/ 101 w 157"/>
                  <a:gd name="T71" fmla="*/ 66 h 132"/>
                  <a:gd name="T72" fmla="*/ 101 w 157"/>
                  <a:gd name="T73" fmla="*/ 61 h 132"/>
                  <a:gd name="T74" fmla="*/ 96 w 157"/>
                  <a:gd name="T75" fmla="*/ 56 h 132"/>
                  <a:gd name="T76" fmla="*/ 96 w 157"/>
                  <a:gd name="T77" fmla="*/ 51 h 132"/>
                  <a:gd name="T78" fmla="*/ 91 w 157"/>
                  <a:gd name="T79" fmla="*/ 45 h 132"/>
                  <a:gd name="T80" fmla="*/ 91 w 157"/>
                  <a:gd name="T81" fmla="*/ 40 h 132"/>
                  <a:gd name="T82" fmla="*/ 91 w 157"/>
                  <a:gd name="T83" fmla="*/ 35 h 132"/>
                  <a:gd name="T84" fmla="*/ 91 w 157"/>
                  <a:gd name="T85" fmla="*/ 30 h 132"/>
                  <a:gd name="T86" fmla="*/ 91 w 157"/>
                  <a:gd name="T87" fmla="*/ 25 h 132"/>
                  <a:gd name="T88" fmla="*/ 96 w 157"/>
                  <a:gd name="T89" fmla="*/ 20 h 132"/>
                  <a:gd name="T90" fmla="*/ 96 w 157"/>
                  <a:gd name="T91" fmla="*/ 15 h 132"/>
                  <a:gd name="T92" fmla="*/ 101 w 157"/>
                  <a:gd name="T93" fmla="*/ 10 h 132"/>
                  <a:gd name="T94" fmla="*/ 101 w 157"/>
                  <a:gd name="T95" fmla="*/ 5 h 132"/>
                  <a:gd name="T96" fmla="*/ 107 w 157"/>
                  <a:gd name="T97" fmla="*/ 0 h 132"/>
                  <a:gd name="T98" fmla="*/ 112 w 157"/>
                  <a:gd name="T9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32">
                    <a:moveTo>
                      <a:pt x="20" y="56"/>
                    </a:moveTo>
                    <a:lnTo>
                      <a:pt x="15" y="56"/>
                    </a:lnTo>
                    <a:lnTo>
                      <a:pt x="15" y="56"/>
                    </a:lnTo>
                    <a:lnTo>
                      <a:pt x="10" y="56"/>
                    </a:lnTo>
                    <a:lnTo>
                      <a:pt x="10" y="61"/>
                    </a:lnTo>
                    <a:lnTo>
                      <a:pt x="10" y="61"/>
                    </a:lnTo>
                    <a:lnTo>
                      <a:pt x="5" y="66"/>
                    </a:lnTo>
                    <a:lnTo>
                      <a:pt x="5" y="66"/>
                    </a:lnTo>
                    <a:lnTo>
                      <a:pt x="5" y="71"/>
                    </a:lnTo>
                    <a:lnTo>
                      <a:pt x="0" y="71"/>
                    </a:lnTo>
                    <a:lnTo>
                      <a:pt x="0" y="71"/>
                    </a:lnTo>
                    <a:lnTo>
                      <a:pt x="0" y="76"/>
                    </a:lnTo>
                    <a:lnTo>
                      <a:pt x="0" y="76"/>
                    </a:lnTo>
                    <a:lnTo>
                      <a:pt x="0" y="81"/>
                    </a:lnTo>
                    <a:lnTo>
                      <a:pt x="0" y="86"/>
                    </a:lnTo>
                    <a:lnTo>
                      <a:pt x="0" y="86"/>
                    </a:lnTo>
                    <a:lnTo>
                      <a:pt x="0" y="91"/>
                    </a:lnTo>
                    <a:lnTo>
                      <a:pt x="0" y="91"/>
                    </a:lnTo>
                    <a:lnTo>
                      <a:pt x="0" y="96"/>
                    </a:lnTo>
                    <a:lnTo>
                      <a:pt x="0" y="96"/>
                    </a:lnTo>
                    <a:lnTo>
                      <a:pt x="0" y="101"/>
                    </a:lnTo>
                    <a:lnTo>
                      <a:pt x="0" y="101"/>
                    </a:lnTo>
                    <a:lnTo>
                      <a:pt x="0" y="106"/>
                    </a:lnTo>
                    <a:lnTo>
                      <a:pt x="0" y="106"/>
                    </a:lnTo>
                    <a:lnTo>
                      <a:pt x="5" y="111"/>
                    </a:lnTo>
                    <a:lnTo>
                      <a:pt x="5" y="111"/>
                    </a:lnTo>
                    <a:lnTo>
                      <a:pt x="5" y="116"/>
                    </a:lnTo>
                    <a:lnTo>
                      <a:pt x="5" y="116"/>
                    </a:lnTo>
                    <a:lnTo>
                      <a:pt x="10" y="122"/>
                    </a:lnTo>
                    <a:lnTo>
                      <a:pt x="10" y="122"/>
                    </a:lnTo>
                    <a:lnTo>
                      <a:pt x="15" y="122"/>
                    </a:lnTo>
                    <a:lnTo>
                      <a:pt x="15" y="127"/>
                    </a:lnTo>
                    <a:lnTo>
                      <a:pt x="15" y="127"/>
                    </a:lnTo>
                    <a:lnTo>
                      <a:pt x="20" y="127"/>
                    </a:lnTo>
                    <a:lnTo>
                      <a:pt x="20" y="132"/>
                    </a:lnTo>
                    <a:lnTo>
                      <a:pt x="25" y="132"/>
                    </a:lnTo>
                    <a:lnTo>
                      <a:pt x="25" y="132"/>
                    </a:lnTo>
                    <a:lnTo>
                      <a:pt x="30" y="132"/>
                    </a:lnTo>
                    <a:lnTo>
                      <a:pt x="30" y="132"/>
                    </a:lnTo>
                    <a:lnTo>
                      <a:pt x="35" y="132"/>
                    </a:lnTo>
                    <a:lnTo>
                      <a:pt x="35" y="132"/>
                    </a:lnTo>
                    <a:lnTo>
                      <a:pt x="41" y="132"/>
                    </a:lnTo>
                    <a:lnTo>
                      <a:pt x="46" y="132"/>
                    </a:lnTo>
                    <a:lnTo>
                      <a:pt x="46" y="132"/>
                    </a:lnTo>
                    <a:lnTo>
                      <a:pt x="51" y="132"/>
                    </a:lnTo>
                    <a:lnTo>
                      <a:pt x="51" y="132"/>
                    </a:lnTo>
                    <a:lnTo>
                      <a:pt x="56" y="132"/>
                    </a:lnTo>
                    <a:lnTo>
                      <a:pt x="56" y="132"/>
                    </a:lnTo>
                    <a:lnTo>
                      <a:pt x="61" y="132"/>
                    </a:lnTo>
                    <a:lnTo>
                      <a:pt x="61" y="127"/>
                    </a:lnTo>
                    <a:lnTo>
                      <a:pt x="157" y="76"/>
                    </a:lnTo>
                    <a:lnTo>
                      <a:pt x="152" y="76"/>
                    </a:lnTo>
                    <a:lnTo>
                      <a:pt x="152" y="81"/>
                    </a:lnTo>
                    <a:lnTo>
                      <a:pt x="147" y="81"/>
                    </a:lnTo>
                    <a:lnTo>
                      <a:pt x="147" y="81"/>
                    </a:lnTo>
                    <a:lnTo>
                      <a:pt x="142" y="81"/>
                    </a:lnTo>
                    <a:lnTo>
                      <a:pt x="142" y="81"/>
                    </a:lnTo>
                    <a:lnTo>
                      <a:pt x="137" y="81"/>
                    </a:lnTo>
                    <a:lnTo>
                      <a:pt x="137" y="81"/>
                    </a:lnTo>
                    <a:lnTo>
                      <a:pt x="132" y="81"/>
                    </a:lnTo>
                    <a:lnTo>
                      <a:pt x="132" y="81"/>
                    </a:lnTo>
                    <a:lnTo>
                      <a:pt x="127" y="81"/>
                    </a:lnTo>
                    <a:lnTo>
                      <a:pt x="122" y="81"/>
                    </a:lnTo>
                    <a:lnTo>
                      <a:pt x="122" y="81"/>
                    </a:lnTo>
                    <a:lnTo>
                      <a:pt x="117" y="76"/>
                    </a:lnTo>
                    <a:lnTo>
                      <a:pt x="117" y="76"/>
                    </a:lnTo>
                    <a:lnTo>
                      <a:pt x="112" y="76"/>
                    </a:lnTo>
                    <a:lnTo>
                      <a:pt x="112" y="76"/>
                    </a:lnTo>
                    <a:lnTo>
                      <a:pt x="112" y="71"/>
                    </a:lnTo>
                    <a:lnTo>
                      <a:pt x="107" y="71"/>
                    </a:lnTo>
                    <a:lnTo>
                      <a:pt x="107" y="71"/>
                    </a:lnTo>
                    <a:lnTo>
                      <a:pt x="101" y="66"/>
                    </a:lnTo>
                    <a:lnTo>
                      <a:pt x="101" y="66"/>
                    </a:lnTo>
                    <a:lnTo>
                      <a:pt x="101" y="61"/>
                    </a:lnTo>
                    <a:lnTo>
                      <a:pt x="96" y="61"/>
                    </a:lnTo>
                    <a:lnTo>
                      <a:pt x="96" y="56"/>
                    </a:lnTo>
                    <a:lnTo>
                      <a:pt x="96" y="56"/>
                    </a:lnTo>
                    <a:lnTo>
                      <a:pt x="96" y="51"/>
                    </a:lnTo>
                    <a:lnTo>
                      <a:pt x="91" y="51"/>
                    </a:lnTo>
                    <a:lnTo>
                      <a:pt x="91" y="45"/>
                    </a:lnTo>
                    <a:lnTo>
                      <a:pt x="91" y="45"/>
                    </a:lnTo>
                    <a:lnTo>
                      <a:pt x="91" y="40"/>
                    </a:lnTo>
                    <a:lnTo>
                      <a:pt x="91" y="40"/>
                    </a:lnTo>
                    <a:lnTo>
                      <a:pt x="91" y="35"/>
                    </a:lnTo>
                    <a:lnTo>
                      <a:pt x="91" y="30"/>
                    </a:lnTo>
                    <a:lnTo>
                      <a:pt x="91" y="30"/>
                    </a:lnTo>
                    <a:lnTo>
                      <a:pt x="91" y="25"/>
                    </a:lnTo>
                    <a:lnTo>
                      <a:pt x="91" y="25"/>
                    </a:lnTo>
                    <a:lnTo>
                      <a:pt x="91" y="20"/>
                    </a:lnTo>
                    <a:lnTo>
                      <a:pt x="96" y="20"/>
                    </a:lnTo>
                    <a:lnTo>
                      <a:pt x="96" y="15"/>
                    </a:lnTo>
                    <a:lnTo>
                      <a:pt x="96" y="15"/>
                    </a:lnTo>
                    <a:lnTo>
                      <a:pt x="96" y="10"/>
                    </a:lnTo>
                    <a:lnTo>
                      <a:pt x="101" y="10"/>
                    </a:lnTo>
                    <a:lnTo>
                      <a:pt x="101" y="10"/>
                    </a:lnTo>
                    <a:lnTo>
                      <a:pt x="101" y="5"/>
                    </a:lnTo>
                    <a:lnTo>
                      <a:pt x="107" y="5"/>
                    </a:lnTo>
                    <a:lnTo>
                      <a:pt x="107" y="0"/>
                    </a:lnTo>
                    <a:lnTo>
                      <a:pt x="112" y="0"/>
                    </a:lnTo>
                    <a:lnTo>
                      <a:pt x="112" y="0"/>
                    </a:lnTo>
                    <a:lnTo>
                      <a:pt x="20" y="5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67" name="Oval 266">
                <a:extLst>
                  <a:ext uri="{FF2B5EF4-FFF2-40B4-BE49-F238E27FC236}">
                    <a16:creationId xmlns:a16="http://schemas.microsoft.com/office/drawing/2014/main" id="{FA31BE9B-46AB-7957-3B30-79372B193CF6}"/>
                  </a:ext>
                </a:extLst>
              </p:cNvPr>
              <p:cNvSpPr>
                <a:spLocks noChangeArrowheads="1"/>
              </p:cNvSpPr>
              <p:nvPr/>
            </p:nvSpPr>
            <p:spPr bwMode="auto">
              <a:xfrm>
                <a:off x="5054" y="381"/>
                <a:ext cx="299" cy="29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68" name="Freeform 902">
                <a:extLst>
                  <a:ext uri="{FF2B5EF4-FFF2-40B4-BE49-F238E27FC236}">
                    <a16:creationId xmlns:a16="http://schemas.microsoft.com/office/drawing/2014/main" id="{9CE35689-95AD-FC44-CD66-A4AA9C0348C7}"/>
                  </a:ext>
                </a:extLst>
              </p:cNvPr>
              <p:cNvSpPr>
                <a:spLocks/>
              </p:cNvSpPr>
              <p:nvPr/>
            </p:nvSpPr>
            <p:spPr bwMode="auto">
              <a:xfrm>
                <a:off x="5018" y="264"/>
                <a:ext cx="178" cy="223"/>
              </a:xfrm>
              <a:custGeom>
                <a:avLst/>
                <a:gdLst>
                  <a:gd name="T0" fmla="*/ 101 w 178"/>
                  <a:gd name="T1" fmla="*/ 213 h 223"/>
                  <a:gd name="T2" fmla="*/ 101 w 178"/>
                  <a:gd name="T3" fmla="*/ 213 h 223"/>
                  <a:gd name="T4" fmla="*/ 107 w 178"/>
                  <a:gd name="T5" fmla="*/ 218 h 223"/>
                  <a:gd name="T6" fmla="*/ 112 w 178"/>
                  <a:gd name="T7" fmla="*/ 218 h 223"/>
                  <a:gd name="T8" fmla="*/ 112 w 178"/>
                  <a:gd name="T9" fmla="*/ 218 h 223"/>
                  <a:gd name="T10" fmla="*/ 117 w 178"/>
                  <a:gd name="T11" fmla="*/ 223 h 223"/>
                  <a:gd name="T12" fmla="*/ 122 w 178"/>
                  <a:gd name="T13" fmla="*/ 223 h 223"/>
                  <a:gd name="T14" fmla="*/ 127 w 178"/>
                  <a:gd name="T15" fmla="*/ 223 h 223"/>
                  <a:gd name="T16" fmla="*/ 132 w 178"/>
                  <a:gd name="T17" fmla="*/ 223 h 223"/>
                  <a:gd name="T18" fmla="*/ 137 w 178"/>
                  <a:gd name="T19" fmla="*/ 218 h 223"/>
                  <a:gd name="T20" fmla="*/ 142 w 178"/>
                  <a:gd name="T21" fmla="*/ 218 h 223"/>
                  <a:gd name="T22" fmla="*/ 147 w 178"/>
                  <a:gd name="T23" fmla="*/ 213 h 223"/>
                  <a:gd name="T24" fmla="*/ 152 w 178"/>
                  <a:gd name="T25" fmla="*/ 213 h 223"/>
                  <a:gd name="T26" fmla="*/ 157 w 178"/>
                  <a:gd name="T27" fmla="*/ 208 h 223"/>
                  <a:gd name="T28" fmla="*/ 162 w 178"/>
                  <a:gd name="T29" fmla="*/ 208 h 223"/>
                  <a:gd name="T30" fmla="*/ 167 w 178"/>
                  <a:gd name="T31" fmla="*/ 203 h 223"/>
                  <a:gd name="T32" fmla="*/ 167 w 178"/>
                  <a:gd name="T33" fmla="*/ 198 h 223"/>
                  <a:gd name="T34" fmla="*/ 172 w 178"/>
                  <a:gd name="T35" fmla="*/ 193 h 223"/>
                  <a:gd name="T36" fmla="*/ 172 w 178"/>
                  <a:gd name="T37" fmla="*/ 188 h 223"/>
                  <a:gd name="T38" fmla="*/ 178 w 178"/>
                  <a:gd name="T39" fmla="*/ 183 h 223"/>
                  <a:gd name="T40" fmla="*/ 178 w 178"/>
                  <a:gd name="T41" fmla="*/ 178 h 223"/>
                  <a:gd name="T42" fmla="*/ 178 w 178"/>
                  <a:gd name="T43" fmla="*/ 172 h 223"/>
                  <a:gd name="T44" fmla="*/ 178 w 178"/>
                  <a:gd name="T45" fmla="*/ 172 h 223"/>
                  <a:gd name="T46" fmla="*/ 178 w 178"/>
                  <a:gd name="T47" fmla="*/ 167 h 223"/>
                  <a:gd name="T48" fmla="*/ 172 w 178"/>
                  <a:gd name="T49" fmla="*/ 162 h 223"/>
                  <a:gd name="T50" fmla="*/ 76 w 178"/>
                  <a:gd name="T51" fmla="*/ 5 h 223"/>
                  <a:gd name="T52" fmla="*/ 76 w 178"/>
                  <a:gd name="T53" fmla="*/ 5 h 223"/>
                  <a:gd name="T54" fmla="*/ 76 w 178"/>
                  <a:gd name="T55" fmla="*/ 10 h 223"/>
                  <a:gd name="T56" fmla="*/ 76 w 178"/>
                  <a:gd name="T57" fmla="*/ 15 h 223"/>
                  <a:gd name="T58" fmla="*/ 76 w 178"/>
                  <a:gd name="T59" fmla="*/ 20 h 223"/>
                  <a:gd name="T60" fmla="*/ 76 w 178"/>
                  <a:gd name="T61" fmla="*/ 25 h 223"/>
                  <a:gd name="T62" fmla="*/ 76 w 178"/>
                  <a:gd name="T63" fmla="*/ 30 h 223"/>
                  <a:gd name="T64" fmla="*/ 71 w 178"/>
                  <a:gd name="T65" fmla="*/ 35 h 223"/>
                  <a:gd name="T66" fmla="*/ 71 w 178"/>
                  <a:gd name="T67" fmla="*/ 35 h 223"/>
                  <a:gd name="T68" fmla="*/ 66 w 178"/>
                  <a:gd name="T69" fmla="*/ 41 h 223"/>
                  <a:gd name="T70" fmla="*/ 61 w 178"/>
                  <a:gd name="T71" fmla="*/ 46 h 223"/>
                  <a:gd name="T72" fmla="*/ 56 w 178"/>
                  <a:gd name="T73" fmla="*/ 51 h 223"/>
                  <a:gd name="T74" fmla="*/ 51 w 178"/>
                  <a:gd name="T75" fmla="*/ 51 h 223"/>
                  <a:gd name="T76" fmla="*/ 46 w 178"/>
                  <a:gd name="T77" fmla="*/ 56 h 223"/>
                  <a:gd name="T78" fmla="*/ 41 w 178"/>
                  <a:gd name="T79" fmla="*/ 56 h 223"/>
                  <a:gd name="T80" fmla="*/ 36 w 178"/>
                  <a:gd name="T81" fmla="*/ 61 h 223"/>
                  <a:gd name="T82" fmla="*/ 30 w 178"/>
                  <a:gd name="T83" fmla="*/ 61 h 223"/>
                  <a:gd name="T84" fmla="*/ 25 w 178"/>
                  <a:gd name="T85" fmla="*/ 61 h 223"/>
                  <a:gd name="T86" fmla="*/ 20 w 178"/>
                  <a:gd name="T87" fmla="*/ 61 h 223"/>
                  <a:gd name="T88" fmla="*/ 15 w 178"/>
                  <a:gd name="T89" fmla="*/ 61 h 223"/>
                  <a:gd name="T90" fmla="*/ 10 w 178"/>
                  <a:gd name="T91" fmla="*/ 61 h 223"/>
                  <a:gd name="T92" fmla="*/ 5 w 178"/>
                  <a:gd name="T93" fmla="*/ 56 h 223"/>
                  <a:gd name="T94" fmla="*/ 5 w 178"/>
                  <a:gd name="T95" fmla="*/ 56 h 223"/>
                  <a:gd name="T96" fmla="*/ 0 w 178"/>
                  <a:gd name="T97" fmla="*/ 51 h 223"/>
                  <a:gd name="T98" fmla="*/ 0 w 178"/>
                  <a:gd name="T99" fmla="*/ 4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223">
                    <a:moveTo>
                      <a:pt x="96" y="208"/>
                    </a:moveTo>
                    <a:lnTo>
                      <a:pt x="101" y="213"/>
                    </a:lnTo>
                    <a:lnTo>
                      <a:pt x="101" y="213"/>
                    </a:lnTo>
                    <a:lnTo>
                      <a:pt x="101" y="213"/>
                    </a:lnTo>
                    <a:lnTo>
                      <a:pt x="107" y="213"/>
                    </a:lnTo>
                    <a:lnTo>
                      <a:pt x="107" y="218"/>
                    </a:lnTo>
                    <a:lnTo>
                      <a:pt x="107" y="218"/>
                    </a:lnTo>
                    <a:lnTo>
                      <a:pt x="112" y="218"/>
                    </a:lnTo>
                    <a:lnTo>
                      <a:pt x="112" y="218"/>
                    </a:lnTo>
                    <a:lnTo>
                      <a:pt x="112" y="218"/>
                    </a:lnTo>
                    <a:lnTo>
                      <a:pt x="117" y="223"/>
                    </a:lnTo>
                    <a:lnTo>
                      <a:pt x="117" y="223"/>
                    </a:lnTo>
                    <a:lnTo>
                      <a:pt x="122" y="223"/>
                    </a:lnTo>
                    <a:lnTo>
                      <a:pt x="122" y="223"/>
                    </a:lnTo>
                    <a:lnTo>
                      <a:pt x="127" y="223"/>
                    </a:lnTo>
                    <a:lnTo>
                      <a:pt x="127" y="223"/>
                    </a:lnTo>
                    <a:lnTo>
                      <a:pt x="132" y="223"/>
                    </a:lnTo>
                    <a:lnTo>
                      <a:pt x="132" y="223"/>
                    </a:lnTo>
                    <a:lnTo>
                      <a:pt x="137" y="218"/>
                    </a:lnTo>
                    <a:lnTo>
                      <a:pt x="137" y="218"/>
                    </a:lnTo>
                    <a:lnTo>
                      <a:pt x="142" y="218"/>
                    </a:lnTo>
                    <a:lnTo>
                      <a:pt x="142" y="218"/>
                    </a:lnTo>
                    <a:lnTo>
                      <a:pt x="147" y="218"/>
                    </a:lnTo>
                    <a:lnTo>
                      <a:pt x="147" y="213"/>
                    </a:lnTo>
                    <a:lnTo>
                      <a:pt x="152" y="213"/>
                    </a:lnTo>
                    <a:lnTo>
                      <a:pt x="152" y="213"/>
                    </a:lnTo>
                    <a:lnTo>
                      <a:pt x="157" y="213"/>
                    </a:lnTo>
                    <a:lnTo>
                      <a:pt x="157" y="208"/>
                    </a:lnTo>
                    <a:lnTo>
                      <a:pt x="162" y="208"/>
                    </a:lnTo>
                    <a:lnTo>
                      <a:pt x="162" y="208"/>
                    </a:lnTo>
                    <a:lnTo>
                      <a:pt x="162" y="203"/>
                    </a:lnTo>
                    <a:lnTo>
                      <a:pt x="167" y="203"/>
                    </a:lnTo>
                    <a:lnTo>
                      <a:pt x="167" y="198"/>
                    </a:lnTo>
                    <a:lnTo>
                      <a:pt x="167" y="198"/>
                    </a:lnTo>
                    <a:lnTo>
                      <a:pt x="172" y="193"/>
                    </a:lnTo>
                    <a:lnTo>
                      <a:pt x="172" y="193"/>
                    </a:lnTo>
                    <a:lnTo>
                      <a:pt x="172" y="193"/>
                    </a:lnTo>
                    <a:lnTo>
                      <a:pt x="172" y="188"/>
                    </a:lnTo>
                    <a:lnTo>
                      <a:pt x="178" y="188"/>
                    </a:lnTo>
                    <a:lnTo>
                      <a:pt x="178" y="183"/>
                    </a:lnTo>
                    <a:lnTo>
                      <a:pt x="178" y="183"/>
                    </a:lnTo>
                    <a:lnTo>
                      <a:pt x="178" y="178"/>
                    </a:lnTo>
                    <a:lnTo>
                      <a:pt x="178" y="178"/>
                    </a:lnTo>
                    <a:lnTo>
                      <a:pt x="178" y="172"/>
                    </a:lnTo>
                    <a:lnTo>
                      <a:pt x="178" y="172"/>
                    </a:lnTo>
                    <a:lnTo>
                      <a:pt x="178" y="172"/>
                    </a:lnTo>
                    <a:lnTo>
                      <a:pt x="178" y="167"/>
                    </a:lnTo>
                    <a:lnTo>
                      <a:pt x="178" y="167"/>
                    </a:lnTo>
                    <a:lnTo>
                      <a:pt x="172" y="162"/>
                    </a:lnTo>
                    <a:lnTo>
                      <a:pt x="172" y="162"/>
                    </a:lnTo>
                    <a:lnTo>
                      <a:pt x="76" y="0"/>
                    </a:lnTo>
                    <a:lnTo>
                      <a:pt x="76" y="5"/>
                    </a:lnTo>
                    <a:lnTo>
                      <a:pt x="76" y="5"/>
                    </a:lnTo>
                    <a:lnTo>
                      <a:pt x="76" y="5"/>
                    </a:lnTo>
                    <a:lnTo>
                      <a:pt x="76" y="10"/>
                    </a:lnTo>
                    <a:lnTo>
                      <a:pt x="76" y="10"/>
                    </a:lnTo>
                    <a:lnTo>
                      <a:pt x="76" y="15"/>
                    </a:lnTo>
                    <a:lnTo>
                      <a:pt x="76" y="15"/>
                    </a:lnTo>
                    <a:lnTo>
                      <a:pt x="76" y="15"/>
                    </a:lnTo>
                    <a:lnTo>
                      <a:pt x="76" y="20"/>
                    </a:lnTo>
                    <a:lnTo>
                      <a:pt x="76" y="20"/>
                    </a:lnTo>
                    <a:lnTo>
                      <a:pt x="76" y="25"/>
                    </a:lnTo>
                    <a:lnTo>
                      <a:pt x="76" y="25"/>
                    </a:lnTo>
                    <a:lnTo>
                      <a:pt x="76" y="30"/>
                    </a:lnTo>
                    <a:lnTo>
                      <a:pt x="71" y="30"/>
                    </a:lnTo>
                    <a:lnTo>
                      <a:pt x="71" y="35"/>
                    </a:lnTo>
                    <a:lnTo>
                      <a:pt x="71" y="35"/>
                    </a:lnTo>
                    <a:lnTo>
                      <a:pt x="71" y="35"/>
                    </a:lnTo>
                    <a:lnTo>
                      <a:pt x="66" y="41"/>
                    </a:lnTo>
                    <a:lnTo>
                      <a:pt x="66" y="41"/>
                    </a:lnTo>
                    <a:lnTo>
                      <a:pt x="61" y="46"/>
                    </a:lnTo>
                    <a:lnTo>
                      <a:pt x="61" y="46"/>
                    </a:lnTo>
                    <a:lnTo>
                      <a:pt x="61" y="46"/>
                    </a:lnTo>
                    <a:lnTo>
                      <a:pt x="56" y="51"/>
                    </a:lnTo>
                    <a:lnTo>
                      <a:pt x="56" y="51"/>
                    </a:lnTo>
                    <a:lnTo>
                      <a:pt x="51" y="51"/>
                    </a:lnTo>
                    <a:lnTo>
                      <a:pt x="51" y="56"/>
                    </a:lnTo>
                    <a:lnTo>
                      <a:pt x="46" y="56"/>
                    </a:lnTo>
                    <a:lnTo>
                      <a:pt x="46" y="56"/>
                    </a:lnTo>
                    <a:lnTo>
                      <a:pt x="41" y="56"/>
                    </a:lnTo>
                    <a:lnTo>
                      <a:pt x="41" y="61"/>
                    </a:lnTo>
                    <a:lnTo>
                      <a:pt x="36" y="61"/>
                    </a:lnTo>
                    <a:lnTo>
                      <a:pt x="36" y="61"/>
                    </a:lnTo>
                    <a:lnTo>
                      <a:pt x="30" y="61"/>
                    </a:lnTo>
                    <a:lnTo>
                      <a:pt x="30" y="61"/>
                    </a:lnTo>
                    <a:lnTo>
                      <a:pt x="25" y="61"/>
                    </a:lnTo>
                    <a:lnTo>
                      <a:pt x="25" y="61"/>
                    </a:lnTo>
                    <a:lnTo>
                      <a:pt x="20" y="61"/>
                    </a:lnTo>
                    <a:lnTo>
                      <a:pt x="20" y="61"/>
                    </a:lnTo>
                    <a:lnTo>
                      <a:pt x="15" y="61"/>
                    </a:lnTo>
                    <a:lnTo>
                      <a:pt x="15" y="61"/>
                    </a:lnTo>
                    <a:lnTo>
                      <a:pt x="10" y="61"/>
                    </a:lnTo>
                    <a:lnTo>
                      <a:pt x="10" y="56"/>
                    </a:lnTo>
                    <a:lnTo>
                      <a:pt x="5" y="56"/>
                    </a:lnTo>
                    <a:lnTo>
                      <a:pt x="5" y="56"/>
                    </a:lnTo>
                    <a:lnTo>
                      <a:pt x="5" y="56"/>
                    </a:lnTo>
                    <a:lnTo>
                      <a:pt x="0" y="51"/>
                    </a:lnTo>
                    <a:lnTo>
                      <a:pt x="0" y="51"/>
                    </a:lnTo>
                    <a:lnTo>
                      <a:pt x="0" y="51"/>
                    </a:lnTo>
                    <a:lnTo>
                      <a:pt x="0" y="46"/>
                    </a:lnTo>
                    <a:lnTo>
                      <a:pt x="96" y="208"/>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69" name="Oval 268">
                <a:extLst>
                  <a:ext uri="{FF2B5EF4-FFF2-40B4-BE49-F238E27FC236}">
                    <a16:creationId xmlns:a16="http://schemas.microsoft.com/office/drawing/2014/main" id="{8A1D62EC-80AD-3333-0182-7A1F189F1C2B}"/>
                  </a:ext>
                </a:extLst>
              </p:cNvPr>
              <p:cNvSpPr>
                <a:spLocks noChangeArrowheads="1"/>
              </p:cNvSpPr>
              <p:nvPr/>
            </p:nvSpPr>
            <p:spPr bwMode="auto">
              <a:xfrm>
                <a:off x="1857" y="2096"/>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70" name="Oval 269">
                <a:extLst>
                  <a:ext uri="{FF2B5EF4-FFF2-40B4-BE49-F238E27FC236}">
                    <a16:creationId xmlns:a16="http://schemas.microsoft.com/office/drawing/2014/main" id="{18F36A6A-9C1B-B1AD-CE30-6B02CBCAB5EC}"/>
                  </a:ext>
                </a:extLst>
              </p:cNvPr>
              <p:cNvSpPr>
                <a:spLocks noChangeArrowheads="1"/>
              </p:cNvSpPr>
              <p:nvPr/>
            </p:nvSpPr>
            <p:spPr bwMode="auto">
              <a:xfrm>
                <a:off x="710" y="2116"/>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71" name="Oval 270">
                <a:extLst>
                  <a:ext uri="{FF2B5EF4-FFF2-40B4-BE49-F238E27FC236}">
                    <a16:creationId xmlns:a16="http://schemas.microsoft.com/office/drawing/2014/main" id="{643EBC4E-7BB7-F032-61E6-F6D5AFFE1CE5}"/>
                  </a:ext>
                </a:extLst>
              </p:cNvPr>
              <p:cNvSpPr>
                <a:spLocks noChangeArrowheads="1"/>
              </p:cNvSpPr>
              <p:nvPr/>
            </p:nvSpPr>
            <p:spPr bwMode="auto">
              <a:xfrm>
                <a:off x="6104" y="289"/>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72" name="Oval 271">
                <a:extLst>
                  <a:ext uri="{FF2B5EF4-FFF2-40B4-BE49-F238E27FC236}">
                    <a16:creationId xmlns:a16="http://schemas.microsoft.com/office/drawing/2014/main" id="{9431CF7C-8450-8908-BC95-5B3FD5DE6DFC}"/>
                  </a:ext>
                </a:extLst>
              </p:cNvPr>
              <p:cNvSpPr>
                <a:spLocks noChangeArrowheads="1"/>
              </p:cNvSpPr>
              <p:nvPr/>
            </p:nvSpPr>
            <p:spPr bwMode="auto">
              <a:xfrm>
                <a:off x="4845" y="3207"/>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73" name="Oval 272">
                <a:extLst>
                  <a:ext uri="{FF2B5EF4-FFF2-40B4-BE49-F238E27FC236}">
                    <a16:creationId xmlns:a16="http://schemas.microsoft.com/office/drawing/2014/main" id="{156B3C30-217B-4052-E07A-4C0E99716410}"/>
                  </a:ext>
                </a:extLst>
              </p:cNvPr>
              <p:cNvSpPr>
                <a:spLocks noChangeArrowheads="1"/>
              </p:cNvSpPr>
              <p:nvPr/>
            </p:nvSpPr>
            <p:spPr bwMode="auto">
              <a:xfrm>
                <a:off x="4972" y="198"/>
                <a:ext cx="127" cy="127"/>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74" name="Oval 273">
                <a:extLst>
                  <a:ext uri="{FF2B5EF4-FFF2-40B4-BE49-F238E27FC236}">
                    <a16:creationId xmlns:a16="http://schemas.microsoft.com/office/drawing/2014/main" id="{012EA31F-7C15-6CDD-0703-43EC762B9F31}"/>
                  </a:ext>
                </a:extLst>
              </p:cNvPr>
              <p:cNvSpPr>
                <a:spLocks noChangeArrowheads="1"/>
              </p:cNvSpPr>
              <p:nvPr/>
            </p:nvSpPr>
            <p:spPr bwMode="auto">
              <a:xfrm>
                <a:off x="3146" y="1959"/>
                <a:ext cx="299" cy="29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75" name="Freeform 909">
                <a:extLst>
                  <a:ext uri="{FF2B5EF4-FFF2-40B4-BE49-F238E27FC236}">
                    <a16:creationId xmlns:a16="http://schemas.microsoft.com/office/drawing/2014/main" id="{6402308F-1A1F-37E2-00BC-D8266E1CC295}"/>
                  </a:ext>
                </a:extLst>
              </p:cNvPr>
              <p:cNvSpPr>
                <a:spLocks/>
              </p:cNvSpPr>
              <p:nvPr/>
            </p:nvSpPr>
            <p:spPr bwMode="auto">
              <a:xfrm>
                <a:off x="3268" y="2187"/>
                <a:ext cx="126" cy="345"/>
              </a:xfrm>
              <a:custGeom>
                <a:avLst/>
                <a:gdLst>
                  <a:gd name="T0" fmla="*/ 86 w 126"/>
                  <a:gd name="T1" fmla="*/ 20 h 345"/>
                  <a:gd name="T2" fmla="*/ 86 w 126"/>
                  <a:gd name="T3" fmla="*/ 20 h 345"/>
                  <a:gd name="T4" fmla="*/ 81 w 126"/>
                  <a:gd name="T5" fmla="*/ 15 h 345"/>
                  <a:gd name="T6" fmla="*/ 81 w 126"/>
                  <a:gd name="T7" fmla="*/ 10 h 345"/>
                  <a:gd name="T8" fmla="*/ 76 w 126"/>
                  <a:gd name="T9" fmla="*/ 10 h 345"/>
                  <a:gd name="T10" fmla="*/ 71 w 126"/>
                  <a:gd name="T11" fmla="*/ 5 h 345"/>
                  <a:gd name="T12" fmla="*/ 71 w 126"/>
                  <a:gd name="T13" fmla="*/ 5 h 345"/>
                  <a:gd name="T14" fmla="*/ 65 w 126"/>
                  <a:gd name="T15" fmla="*/ 5 h 345"/>
                  <a:gd name="T16" fmla="*/ 60 w 126"/>
                  <a:gd name="T17" fmla="*/ 0 h 345"/>
                  <a:gd name="T18" fmla="*/ 55 w 126"/>
                  <a:gd name="T19" fmla="*/ 0 h 345"/>
                  <a:gd name="T20" fmla="*/ 50 w 126"/>
                  <a:gd name="T21" fmla="*/ 0 h 345"/>
                  <a:gd name="T22" fmla="*/ 40 w 126"/>
                  <a:gd name="T23" fmla="*/ 0 h 345"/>
                  <a:gd name="T24" fmla="*/ 35 w 126"/>
                  <a:gd name="T25" fmla="*/ 0 h 345"/>
                  <a:gd name="T26" fmla="*/ 30 w 126"/>
                  <a:gd name="T27" fmla="*/ 0 h 345"/>
                  <a:gd name="T28" fmla="*/ 25 w 126"/>
                  <a:gd name="T29" fmla="*/ 5 h 345"/>
                  <a:gd name="T30" fmla="*/ 20 w 126"/>
                  <a:gd name="T31" fmla="*/ 5 h 345"/>
                  <a:gd name="T32" fmla="*/ 15 w 126"/>
                  <a:gd name="T33" fmla="*/ 10 h 345"/>
                  <a:gd name="T34" fmla="*/ 10 w 126"/>
                  <a:gd name="T35" fmla="*/ 10 h 345"/>
                  <a:gd name="T36" fmla="*/ 10 w 126"/>
                  <a:gd name="T37" fmla="*/ 15 h 345"/>
                  <a:gd name="T38" fmla="*/ 5 w 126"/>
                  <a:gd name="T39" fmla="*/ 15 h 345"/>
                  <a:gd name="T40" fmla="*/ 0 w 126"/>
                  <a:gd name="T41" fmla="*/ 20 h 345"/>
                  <a:gd name="T42" fmla="*/ 0 w 126"/>
                  <a:gd name="T43" fmla="*/ 26 h 345"/>
                  <a:gd name="T44" fmla="*/ 0 w 126"/>
                  <a:gd name="T45" fmla="*/ 26 h 345"/>
                  <a:gd name="T46" fmla="*/ 0 w 126"/>
                  <a:gd name="T47" fmla="*/ 31 h 345"/>
                  <a:gd name="T48" fmla="*/ 0 w 126"/>
                  <a:gd name="T49" fmla="*/ 36 h 345"/>
                  <a:gd name="T50" fmla="*/ 35 w 126"/>
                  <a:gd name="T51" fmla="*/ 340 h 345"/>
                  <a:gd name="T52" fmla="*/ 35 w 126"/>
                  <a:gd name="T53" fmla="*/ 340 h 345"/>
                  <a:gd name="T54" fmla="*/ 35 w 126"/>
                  <a:gd name="T55" fmla="*/ 335 h 345"/>
                  <a:gd name="T56" fmla="*/ 40 w 126"/>
                  <a:gd name="T57" fmla="*/ 330 h 345"/>
                  <a:gd name="T58" fmla="*/ 40 w 126"/>
                  <a:gd name="T59" fmla="*/ 330 h 345"/>
                  <a:gd name="T60" fmla="*/ 45 w 126"/>
                  <a:gd name="T61" fmla="*/ 325 h 345"/>
                  <a:gd name="T62" fmla="*/ 50 w 126"/>
                  <a:gd name="T63" fmla="*/ 320 h 345"/>
                  <a:gd name="T64" fmla="*/ 50 w 126"/>
                  <a:gd name="T65" fmla="*/ 320 h 345"/>
                  <a:gd name="T66" fmla="*/ 55 w 126"/>
                  <a:gd name="T67" fmla="*/ 315 h 345"/>
                  <a:gd name="T68" fmla="*/ 60 w 126"/>
                  <a:gd name="T69" fmla="*/ 315 h 345"/>
                  <a:gd name="T70" fmla="*/ 65 w 126"/>
                  <a:gd name="T71" fmla="*/ 310 h 345"/>
                  <a:gd name="T72" fmla="*/ 71 w 126"/>
                  <a:gd name="T73" fmla="*/ 310 h 345"/>
                  <a:gd name="T74" fmla="*/ 81 w 126"/>
                  <a:gd name="T75" fmla="*/ 310 h 345"/>
                  <a:gd name="T76" fmla="*/ 86 w 126"/>
                  <a:gd name="T77" fmla="*/ 310 h 345"/>
                  <a:gd name="T78" fmla="*/ 91 w 126"/>
                  <a:gd name="T79" fmla="*/ 310 h 345"/>
                  <a:gd name="T80" fmla="*/ 96 w 126"/>
                  <a:gd name="T81" fmla="*/ 310 h 345"/>
                  <a:gd name="T82" fmla="*/ 101 w 126"/>
                  <a:gd name="T83" fmla="*/ 310 h 345"/>
                  <a:gd name="T84" fmla="*/ 106 w 126"/>
                  <a:gd name="T85" fmla="*/ 315 h 345"/>
                  <a:gd name="T86" fmla="*/ 111 w 126"/>
                  <a:gd name="T87" fmla="*/ 315 h 345"/>
                  <a:gd name="T88" fmla="*/ 116 w 126"/>
                  <a:gd name="T89" fmla="*/ 315 h 345"/>
                  <a:gd name="T90" fmla="*/ 116 w 126"/>
                  <a:gd name="T91" fmla="*/ 320 h 345"/>
                  <a:gd name="T92" fmla="*/ 121 w 126"/>
                  <a:gd name="T93" fmla="*/ 325 h 345"/>
                  <a:gd name="T94" fmla="*/ 121 w 126"/>
                  <a:gd name="T95" fmla="*/ 325 h 345"/>
                  <a:gd name="T96" fmla="*/ 126 w 126"/>
                  <a:gd name="T97" fmla="*/ 330 h 345"/>
                  <a:gd name="T98" fmla="*/ 126 w 126"/>
                  <a:gd name="T99" fmla="*/ 33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345">
                    <a:moveTo>
                      <a:pt x="86" y="26"/>
                    </a:moveTo>
                    <a:lnTo>
                      <a:pt x="86" y="20"/>
                    </a:lnTo>
                    <a:lnTo>
                      <a:pt x="86" y="20"/>
                    </a:lnTo>
                    <a:lnTo>
                      <a:pt x="86" y="20"/>
                    </a:lnTo>
                    <a:lnTo>
                      <a:pt x="86" y="15"/>
                    </a:lnTo>
                    <a:lnTo>
                      <a:pt x="81" y="15"/>
                    </a:lnTo>
                    <a:lnTo>
                      <a:pt x="81" y="15"/>
                    </a:lnTo>
                    <a:lnTo>
                      <a:pt x="81" y="10"/>
                    </a:lnTo>
                    <a:lnTo>
                      <a:pt x="81" y="10"/>
                    </a:lnTo>
                    <a:lnTo>
                      <a:pt x="76" y="10"/>
                    </a:lnTo>
                    <a:lnTo>
                      <a:pt x="76" y="10"/>
                    </a:lnTo>
                    <a:lnTo>
                      <a:pt x="71" y="5"/>
                    </a:lnTo>
                    <a:lnTo>
                      <a:pt x="71" y="5"/>
                    </a:lnTo>
                    <a:lnTo>
                      <a:pt x="71" y="5"/>
                    </a:lnTo>
                    <a:lnTo>
                      <a:pt x="65" y="5"/>
                    </a:lnTo>
                    <a:lnTo>
                      <a:pt x="65" y="5"/>
                    </a:lnTo>
                    <a:lnTo>
                      <a:pt x="60" y="0"/>
                    </a:lnTo>
                    <a:lnTo>
                      <a:pt x="60" y="0"/>
                    </a:lnTo>
                    <a:lnTo>
                      <a:pt x="55" y="0"/>
                    </a:lnTo>
                    <a:lnTo>
                      <a:pt x="55" y="0"/>
                    </a:lnTo>
                    <a:lnTo>
                      <a:pt x="50" y="0"/>
                    </a:lnTo>
                    <a:lnTo>
                      <a:pt x="50" y="0"/>
                    </a:lnTo>
                    <a:lnTo>
                      <a:pt x="45" y="0"/>
                    </a:lnTo>
                    <a:lnTo>
                      <a:pt x="40" y="0"/>
                    </a:lnTo>
                    <a:lnTo>
                      <a:pt x="40" y="0"/>
                    </a:lnTo>
                    <a:lnTo>
                      <a:pt x="35" y="0"/>
                    </a:lnTo>
                    <a:lnTo>
                      <a:pt x="35" y="0"/>
                    </a:lnTo>
                    <a:lnTo>
                      <a:pt x="30" y="0"/>
                    </a:lnTo>
                    <a:lnTo>
                      <a:pt x="30" y="5"/>
                    </a:lnTo>
                    <a:lnTo>
                      <a:pt x="25" y="5"/>
                    </a:lnTo>
                    <a:lnTo>
                      <a:pt x="25" y="5"/>
                    </a:lnTo>
                    <a:lnTo>
                      <a:pt x="20" y="5"/>
                    </a:lnTo>
                    <a:lnTo>
                      <a:pt x="20" y="5"/>
                    </a:lnTo>
                    <a:lnTo>
                      <a:pt x="15" y="10"/>
                    </a:lnTo>
                    <a:lnTo>
                      <a:pt x="15" y="10"/>
                    </a:lnTo>
                    <a:lnTo>
                      <a:pt x="10" y="10"/>
                    </a:lnTo>
                    <a:lnTo>
                      <a:pt x="10" y="10"/>
                    </a:lnTo>
                    <a:lnTo>
                      <a:pt x="10" y="15"/>
                    </a:lnTo>
                    <a:lnTo>
                      <a:pt x="5" y="15"/>
                    </a:lnTo>
                    <a:lnTo>
                      <a:pt x="5" y="15"/>
                    </a:lnTo>
                    <a:lnTo>
                      <a:pt x="5" y="20"/>
                    </a:lnTo>
                    <a:lnTo>
                      <a:pt x="0" y="20"/>
                    </a:lnTo>
                    <a:lnTo>
                      <a:pt x="0" y="20"/>
                    </a:lnTo>
                    <a:lnTo>
                      <a:pt x="0" y="26"/>
                    </a:lnTo>
                    <a:lnTo>
                      <a:pt x="0" y="26"/>
                    </a:lnTo>
                    <a:lnTo>
                      <a:pt x="0" y="26"/>
                    </a:lnTo>
                    <a:lnTo>
                      <a:pt x="0" y="31"/>
                    </a:lnTo>
                    <a:lnTo>
                      <a:pt x="0" y="31"/>
                    </a:lnTo>
                    <a:lnTo>
                      <a:pt x="0" y="36"/>
                    </a:lnTo>
                    <a:lnTo>
                      <a:pt x="0" y="36"/>
                    </a:lnTo>
                    <a:lnTo>
                      <a:pt x="35" y="345"/>
                    </a:lnTo>
                    <a:lnTo>
                      <a:pt x="35" y="340"/>
                    </a:lnTo>
                    <a:lnTo>
                      <a:pt x="35" y="340"/>
                    </a:lnTo>
                    <a:lnTo>
                      <a:pt x="35" y="340"/>
                    </a:lnTo>
                    <a:lnTo>
                      <a:pt x="35" y="335"/>
                    </a:lnTo>
                    <a:lnTo>
                      <a:pt x="35" y="335"/>
                    </a:lnTo>
                    <a:lnTo>
                      <a:pt x="40" y="335"/>
                    </a:lnTo>
                    <a:lnTo>
                      <a:pt x="40" y="330"/>
                    </a:lnTo>
                    <a:lnTo>
                      <a:pt x="40" y="330"/>
                    </a:lnTo>
                    <a:lnTo>
                      <a:pt x="40" y="330"/>
                    </a:lnTo>
                    <a:lnTo>
                      <a:pt x="45" y="325"/>
                    </a:lnTo>
                    <a:lnTo>
                      <a:pt x="45" y="325"/>
                    </a:lnTo>
                    <a:lnTo>
                      <a:pt x="45" y="325"/>
                    </a:lnTo>
                    <a:lnTo>
                      <a:pt x="50" y="320"/>
                    </a:lnTo>
                    <a:lnTo>
                      <a:pt x="50" y="320"/>
                    </a:lnTo>
                    <a:lnTo>
                      <a:pt x="50" y="320"/>
                    </a:lnTo>
                    <a:lnTo>
                      <a:pt x="55" y="315"/>
                    </a:lnTo>
                    <a:lnTo>
                      <a:pt x="55" y="315"/>
                    </a:lnTo>
                    <a:lnTo>
                      <a:pt x="60" y="315"/>
                    </a:lnTo>
                    <a:lnTo>
                      <a:pt x="60" y="315"/>
                    </a:lnTo>
                    <a:lnTo>
                      <a:pt x="65" y="315"/>
                    </a:lnTo>
                    <a:lnTo>
                      <a:pt x="65" y="310"/>
                    </a:lnTo>
                    <a:lnTo>
                      <a:pt x="71" y="310"/>
                    </a:lnTo>
                    <a:lnTo>
                      <a:pt x="71" y="310"/>
                    </a:lnTo>
                    <a:lnTo>
                      <a:pt x="76" y="310"/>
                    </a:lnTo>
                    <a:lnTo>
                      <a:pt x="81" y="310"/>
                    </a:lnTo>
                    <a:lnTo>
                      <a:pt x="81" y="310"/>
                    </a:lnTo>
                    <a:lnTo>
                      <a:pt x="86" y="310"/>
                    </a:lnTo>
                    <a:lnTo>
                      <a:pt x="86" y="310"/>
                    </a:lnTo>
                    <a:lnTo>
                      <a:pt x="91" y="310"/>
                    </a:lnTo>
                    <a:lnTo>
                      <a:pt x="91" y="310"/>
                    </a:lnTo>
                    <a:lnTo>
                      <a:pt x="96" y="310"/>
                    </a:lnTo>
                    <a:lnTo>
                      <a:pt x="96" y="310"/>
                    </a:lnTo>
                    <a:lnTo>
                      <a:pt x="101" y="310"/>
                    </a:lnTo>
                    <a:lnTo>
                      <a:pt x="101" y="310"/>
                    </a:lnTo>
                    <a:lnTo>
                      <a:pt x="106" y="315"/>
                    </a:lnTo>
                    <a:lnTo>
                      <a:pt x="106" y="315"/>
                    </a:lnTo>
                    <a:lnTo>
                      <a:pt x="111" y="315"/>
                    </a:lnTo>
                    <a:lnTo>
                      <a:pt x="111" y="315"/>
                    </a:lnTo>
                    <a:lnTo>
                      <a:pt x="116" y="315"/>
                    </a:lnTo>
                    <a:lnTo>
                      <a:pt x="116" y="320"/>
                    </a:lnTo>
                    <a:lnTo>
                      <a:pt x="116" y="320"/>
                    </a:lnTo>
                    <a:lnTo>
                      <a:pt x="121" y="320"/>
                    </a:lnTo>
                    <a:lnTo>
                      <a:pt x="121" y="325"/>
                    </a:lnTo>
                    <a:lnTo>
                      <a:pt x="121" y="325"/>
                    </a:lnTo>
                    <a:lnTo>
                      <a:pt x="121" y="325"/>
                    </a:lnTo>
                    <a:lnTo>
                      <a:pt x="121" y="330"/>
                    </a:lnTo>
                    <a:lnTo>
                      <a:pt x="126" y="330"/>
                    </a:lnTo>
                    <a:lnTo>
                      <a:pt x="126" y="330"/>
                    </a:lnTo>
                    <a:lnTo>
                      <a:pt x="126" y="335"/>
                    </a:lnTo>
                    <a:lnTo>
                      <a:pt x="86" y="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76" name="Freeform 910">
                <a:extLst>
                  <a:ext uri="{FF2B5EF4-FFF2-40B4-BE49-F238E27FC236}">
                    <a16:creationId xmlns:a16="http://schemas.microsoft.com/office/drawing/2014/main" id="{9757792B-8DB7-5F3C-C485-067158A9CFA9}"/>
                  </a:ext>
                </a:extLst>
              </p:cNvPr>
              <p:cNvSpPr>
                <a:spLocks/>
              </p:cNvSpPr>
              <p:nvPr/>
            </p:nvSpPr>
            <p:spPr bwMode="auto">
              <a:xfrm>
                <a:off x="3278" y="1700"/>
                <a:ext cx="137" cy="289"/>
              </a:xfrm>
              <a:custGeom>
                <a:avLst/>
                <a:gdLst>
                  <a:gd name="T0" fmla="*/ 0 w 137"/>
                  <a:gd name="T1" fmla="*/ 269 h 289"/>
                  <a:gd name="T2" fmla="*/ 0 w 137"/>
                  <a:gd name="T3" fmla="*/ 269 h 289"/>
                  <a:gd name="T4" fmla="*/ 0 w 137"/>
                  <a:gd name="T5" fmla="*/ 269 h 289"/>
                  <a:gd name="T6" fmla="*/ 5 w 137"/>
                  <a:gd name="T7" fmla="*/ 274 h 289"/>
                  <a:gd name="T8" fmla="*/ 5 w 137"/>
                  <a:gd name="T9" fmla="*/ 274 h 289"/>
                  <a:gd name="T10" fmla="*/ 10 w 137"/>
                  <a:gd name="T11" fmla="*/ 279 h 289"/>
                  <a:gd name="T12" fmla="*/ 15 w 137"/>
                  <a:gd name="T13" fmla="*/ 279 h 289"/>
                  <a:gd name="T14" fmla="*/ 15 w 137"/>
                  <a:gd name="T15" fmla="*/ 279 h 289"/>
                  <a:gd name="T16" fmla="*/ 20 w 137"/>
                  <a:gd name="T17" fmla="*/ 284 h 289"/>
                  <a:gd name="T18" fmla="*/ 25 w 137"/>
                  <a:gd name="T19" fmla="*/ 284 h 289"/>
                  <a:gd name="T20" fmla="*/ 30 w 137"/>
                  <a:gd name="T21" fmla="*/ 284 h 289"/>
                  <a:gd name="T22" fmla="*/ 35 w 137"/>
                  <a:gd name="T23" fmla="*/ 284 h 289"/>
                  <a:gd name="T24" fmla="*/ 45 w 137"/>
                  <a:gd name="T25" fmla="*/ 289 h 289"/>
                  <a:gd name="T26" fmla="*/ 50 w 137"/>
                  <a:gd name="T27" fmla="*/ 289 h 289"/>
                  <a:gd name="T28" fmla="*/ 55 w 137"/>
                  <a:gd name="T29" fmla="*/ 289 h 289"/>
                  <a:gd name="T30" fmla="*/ 61 w 137"/>
                  <a:gd name="T31" fmla="*/ 289 h 289"/>
                  <a:gd name="T32" fmla="*/ 66 w 137"/>
                  <a:gd name="T33" fmla="*/ 289 h 289"/>
                  <a:gd name="T34" fmla="*/ 71 w 137"/>
                  <a:gd name="T35" fmla="*/ 289 h 289"/>
                  <a:gd name="T36" fmla="*/ 76 w 137"/>
                  <a:gd name="T37" fmla="*/ 289 h 289"/>
                  <a:gd name="T38" fmla="*/ 76 w 137"/>
                  <a:gd name="T39" fmla="*/ 289 h 289"/>
                  <a:gd name="T40" fmla="*/ 81 w 137"/>
                  <a:gd name="T41" fmla="*/ 289 h 289"/>
                  <a:gd name="T42" fmla="*/ 81 w 137"/>
                  <a:gd name="T43" fmla="*/ 289 h 289"/>
                  <a:gd name="T44" fmla="*/ 86 w 137"/>
                  <a:gd name="T45" fmla="*/ 284 h 289"/>
                  <a:gd name="T46" fmla="*/ 86 w 137"/>
                  <a:gd name="T47" fmla="*/ 284 h 289"/>
                  <a:gd name="T48" fmla="*/ 86 w 137"/>
                  <a:gd name="T49" fmla="*/ 284 h 289"/>
                  <a:gd name="T50" fmla="*/ 137 w 137"/>
                  <a:gd name="T51" fmla="*/ 15 h 289"/>
                  <a:gd name="T52" fmla="*/ 137 w 137"/>
                  <a:gd name="T53" fmla="*/ 20 h 289"/>
                  <a:gd name="T54" fmla="*/ 132 w 137"/>
                  <a:gd name="T55" fmla="*/ 20 h 289"/>
                  <a:gd name="T56" fmla="*/ 132 w 137"/>
                  <a:gd name="T57" fmla="*/ 20 h 289"/>
                  <a:gd name="T58" fmla="*/ 127 w 137"/>
                  <a:gd name="T59" fmla="*/ 20 h 289"/>
                  <a:gd name="T60" fmla="*/ 127 w 137"/>
                  <a:gd name="T61" fmla="*/ 20 h 289"/>
                  <a:gd name="T62" fmla="*/ 121 w 137"/>
                  <a:gd name="T63" fmla="*/ 20 h 289"/>
                  <a:gd name="T64" fmla="*/ 116 w 137"/>
                  <a:gd name="T65" fmla="*/ 20 h 289"/>
                  <a:gd name="T66" fmla="*/ 111 w 137"/>
                  <a:gd name="T67" fmla="*/ 20 h 289"/>
                  <a:gd name="T68" fmla="*/ 106 w 137"/>
                  <a:gd name="T69" fmla="*/ 20 h 289"/>
                  <a:gd name="T70" fmla="*/ 101 w 137"/>
                  <a:gd name="T71" fmla="*/ 20 h 289"/>
                  <a:gd name="T72" fmla="*/ 96 w 137"/>
                  <a:gd name="T73" fmla="*/ 20 h 289"/>
                  <a:gd name="T74" fmla="*/ 91 w 137"/>
                  <a:gd name="T75" fmla="*/ 20 h 289"/>
                  <a:gd name="T76" fmla="*/ 86 w 137"/>
                  <a:gd name="T77" fmla="*/ 20 h 289"/>
                  <a:gd name="T78" fmla="*/ 81 w 137"/>
                  <a:gd name="T79" fmla="*/ 15 h 289"/>
                  <a:gd name="T80" fmla="*/ 76 w 137"/>
                  <a:gd name="T81" fmla="*/ 15 h 289"/>
                  <a:gd name="T82" fmla="*/ 71 w 137"/>
                  <a:gd name="T83" fmla="*/ 15 h 289"/>
                  <a:gd name="T84" fmla="*/ 66 w 137"/>
                  <a:gd name="T85" fmla="*/ 10 h 289"/>
                  <a:gd name="T86" fmla="*/ 61 w 137"/>
                  <a:gd name="T87" fmla="*/ 10 h 289"/>
                  <a:gd name="T88" fmla="*/ 55 w 137"/>
                  <a:gd name="T89" fmla="*/ 10 h 289"/>
                  <a:gd name="T90" fmla="*/ 55 w 137"/>
                  <a:gd name="T91" fmla="*/ 5 h 289"/>
                  <a:gd name="T92" fmla="*/ 50 w 137"/>
                  <a:gd name="T93" fmla="*/ 5 h 289"/>
                  <a:gd name="T94" fmla="*/ 50 w 137"/>
                  <a:gd name="T95" fmla="*/ 5 h 289"/>
                  <a:gd name="T96" fmla="*/ 50 w 137"/>
                  <a:gd name="T97" fmla="*/ 0 h 289"/>
                  <a:gd name="T98" fmla="*/ 50 w 137"/>
                  <a:gd name="T99"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289">
                    <a:moveTo>
                      <a:pt x="0" y="269"/>
                    </a:moveTo>
                    <a:lnTo>
                      <a:pt x="0" y="269"/>
                    </a:lnTo>
                    <a:lnTo>
                      <a:pt x="0" y="269"/>
                    </a:lnTo>
                    <a:lnTo>
                      <a:pt x="0" y="269"/>
                    </a:lnTo>
                    <a:lnTo>
                      <a:pt x="0" y="269"/>
                    </a:lnTo>
                    <a:lnTo>
                      <a:pt x="0" y="269"/>
                    </a:lnTo>
                    <a:lnTo>
                      <a:pt x="5" y="274"/>
                    </a:lnTo>
                    <a:lnTo>
                      <a:pt x="5" y="274"/>
                    </a:lnTo>
                    <a:lnTo>
                      <a:pt x="5" y="274"/>
                    </a:lnTo>
                    <a:lnTo>
                      <a:pt x="5" y="274"/>
                    </a:lnTo>
                    <a:lnTo>
                      <a:pt x="10" y="274"/>
                    </a:lnTo>
                    <a:lnTo>
                      <a:pt x="10" y="279"/>
                    </a:lnTo>
                    <a:lnTo>
                      <a:pt x="10" y="279"/>
                    </a:lnTo>
                    <a:lnTo>
                      <a:pt x="15" y="279"/>
                    </a:lnTo>
                    <a:lnTo>
                      <a:pt x="15" y="279"/>
                    </a:lnTo>
                    <a:lnTo>
                      <a:pt x="15" y="279"/>
                    </a:lnTo>
                    <a:lnTo>
                      <a:pt x="20" y="279"/>
                    </a:lnTo>
                    <a:lnTo>
                      <a:pt x="20" y="284"/>
                    </a:lnTo>
                    <a:lnTo>
                      <a:pt x="25" y="284"/>
                    </a:lnTo>
                    <a:lnTo>
                      <a:pt x="25" y="284"/>
                    </a:lnTo>
                    <a:lnTo>
                      <a:pt x="30" y="284"/>
                    </a:lnTo>
                    <a:lnTo>
                      <a:pt x="30" y="284"/>
                    </a:lnTo>
                    <a:lnTo>
                      <a:pt x="35" y="284"/>
                    </a:lnTo>
                    <a:lnTo>
                      <a:pt x="35" y="284"/>
                    </a:lnTo>
                    <a:lnTo>
                      <a:pt x="40" y="289"/>
                    </a:lnTo>
                    <a:lnTo>
                      <a:pt x="45" y="289"/>
                    </a:lnTo>
                    <a:lnTo>
                      <a:pt x="45" y="289"/>
                    </a:lnTo>
                    <a:lnTo>
                      <a:pt x="50" y="289"/>
                    </a:lnTo>
                    <a:lnTo>
                      <a:pt x="50" y="289"/>
                    </a:lnTo>
                    <a:lnTo>
                      <a:pt x="55" y="289"/>
                    </a:lnTo>
                    <a:lnTo>
                      <a:pt x="55" y="289"/>
                    </a:lnTo>
                    <a:lnTo>
                      <a:pt x="61" y="289"/>
                    </a:lnTo>
                    <a:lnTo>
                      <a:pt x="61" y="289"/>
                    </a:lnTo>
                    <a:lnTo>
                      <a:pt x="66" y="289"/>
                    </a:lnTo>
                    <a:lnTo>
                      <a:pt x="66" y="289"/>
                    </a:lnTo>
                    <a:lnTo>
                      <a:pt x="71" y="289"/>
                    </a:lnTo>
                    <a:lnTo>
                      <a:pt x="71" y="289"/>
                    </a:lnTo>
                    <a:lnTo>
                      <a:pt x="76" y="289"/>
                    </a:lnTo>
                    <a:lnTo>
                      <a:pt x="76" y="289"/>
                    </a:lnTo>
                    <a:lnTo>
                      <a:pt x="76" y="289"/>
                    </a:lnTo>
                    <a:lnTo>
                      <a:pt x="81" y="289"/>
                    </a:lnTo>
                    <a:lnTo>
                      <a:pt x="81" y="289"/>
                    </a:lnTo>
                    <a:lnTo>
                      <a:pt x="81" y="289"/>
                    </a:lnTo>
                    <a:lnTo>
                      <a:pt x="81" y="289"/>
                    </a:lnTo>
                    <a:lnTo>
                      <a:pt x="86" y="284"/>
                    </a:lnTo>
                    <a:lnTo>
                      <a:pt x="86" y="284"/>
                    </a:lnTo>
                    <a:lnTo>
                      <a:pt x="86" y="284"/>
                    </a:lnTo>
                    <a:lnTo>
                      <a:pt x="86" y="284"/>
                    </a:lnTo>
                    <a:lnTo>
                      <a:pt x="86" y="284"/>
                    </a:lnTo>
                    <a:lnTo>
                      <a:pt x="86" y="284"/>
                    </a:lnTo>
                    <a:lnTo>
                      <a:pt x="137" y="15"/>
                    </a:lnTo>
                    <a:lnTo>
                      <a:pt x="137" y="15"/>
                    </a:lnTo>
                    <a:lnTo>
                      <a:pt x="137" y="20"/>
                    </a:lnTo>
                    <a:lnTo>
                      <a:pt x="137" y="20"/>
                    </a:lnTo>
                    <a:lnTo>
                      <a:pt x="137" y="20"/>
                    </a:lnTo>
                    <a:lnTo>
                      <a:pt x="132" y="20"/>
                    </a:lnTo>
                    <a:lnTo>
                      <a:pt x="132" y="20"/>
                    </a:lnTo>
                    <a:lnTo>
                      <a:pt x="132" y="20"/>
                    </a:lnTo>
                    <a:lnTo>
                      <a:pt x="132" y="20"/>
                    </a:lnTo>
                    <a:lnTo>
                      <a:pt x="127" y="20"/>
                    </a:lnTo>
                    <a:lnTo>
                      <a:pt x="127" y="20"/>
                    </a:lnTo>
                    <a:lnTo>
                      <a:pt x="127" y="20"/>
                    </a:lnTo>
                    <a:lnTo>
                      <a:pt x="121" y="20"/>
                    </a:lnTo>
                    <a:lnTo>
                      <a:pt x="121" y="20"/>
                    </a:lnTo>
                    <a:lnTo>
                      <a:pt x="116" y="20"/>
                    </a:lnTo>
                    <a:lnTo>
                      <a:pt x="116" y="20"/>
                    </a:lnTo>
                    <a:lnTo>
                      <a:pt x="116" y="20"/>
                    </a:lnTo>
                    <a:lnTo>
                      <a:pt x="111" y="20"/>
                    </a:lnTo>
                    <a:lnTo>
                      <a:pt x="111" y="20"/>
                    </a:lnTo>
                    <a:lnTo>
                      <a:pt x="106" y="20"/>
                    </a:lnTo>
                    <a:lnTo>
                      <a:pt x="106" y="20"/>
                    </a:lnTo>
                    <a:lnTo>
                      <a:pt x="101" y="20"/>
                    </a:lnTo>
                    <a:lnTo>
                      <a:pt x="96" y="20"/>
                    </a:lnTo>
                    <a:lnTo>
                      <a:pt x="96" y="20"/>
                    </a:lnTo>
                    <a:lnTo>
                      <a:pt x="91" y="20"/>
                    </a:lnTo>
                    <a:lnTo>
                      <a:pt x="91" y="20"/>
                    </a:lnTo>
                    <a:lnTo>
                      <a:pt x="86" y="20"/>
                    </a:lnTo>
                    <a:lnTo>
                      <a:pt x="86" y="20"/>
                    </a:lnTo>
                    <a:lnTo>
                      <a:pt x="81" y="15"/>
                    </a:lnTo>
                    <a:lnTo>
                      <a:pt x="81" y="15"/>
                    </a:lnTo>
                    <a:lnTo>
                      <a:pt x="76" y="15"/>
                    </a:lnTo>
                    <a:lnTo>
                      <a:pt x="76" y="15"/>
                    </a:lnTo>
                    <a:lnTo>
                      <a:pt x="71" y="15"/>
                    </a:lnTo>
                    <a:lnTo>
                      <a:pt x="71" y="15"/>
                    </a:lnTo>
                    <a:lnTo>
                      <a:pt x="66" y="15"/>
                    </a:lnTo>
                    <a:lnTo>
                      <a:pt x="66" y="10"/>
                    </a:lnTo>
                    <a:lnTo>
                      <a:pt x="61" y="10"/>
                    </a:lnTo>
                    <a:lnTo>
                      <a:pt x="61" y="10"/>
                    </a:lnTo>
                    <a:lnTo>
                      <a:pt x="61" y="10"/>
                    </a:lnTo>
                    <a:lnTo>
                      <a:pt x="55" y="10"/>
                    </a:lnTo>
                    <a:lnTo>
                      <a:pt x="55" y="10"/>
                    </a:lnTo>
                    <a:lnTo>
                      <a:pt x="55" y="5"/>
                    </a:lnTo>
                    <a:lnTo>
                      <a:pt x="55" y="5"/>
                    </a:lnTo>
                    <a:lnTo>
                      <a:pt x="50" y="5"/>
                    </a:lnTo>
                    <a:lnTo>
                      <a:pt x="50" y="5"/>
                    </a:lnTo>
                    <a:lnTo>
                      <a:pt x="50" y="5"/>
                    </a:lnTo>
                    <a:lnTo>
                      <a:pt x="50" y="5"/>
                    </a:lnTo>
                    <a:lnTo>
                      <a:pt x="50" y="0"/>
                    </a:lnTo>
                    <a:lnTo>
                      <a:pt x="50" y="0"/>
                    </a:lnTo>
                    <a:lnTo>
                      <a:pt x="50" y="0"/>
                    </a:lnTo>
                    <a:lnTo>
                      <a:pt x="0" y="269"/>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77" name="Oval 276">
                <a:extLst>
                  <a:ext uri="{FF2B5EF4-FFF2-40B4-BE49-F238E27FC236}">
                    <a16:creationId xmlns:a16="http://schemas.microsoft.com/office/drawing/2014/main" id="{8EBE4787-4ED7-8E1C-BE0F-E1E9CB19EF5D}"/>
                  </a:ext>
                </a:extLst>
              </p:cNvPr>
              <p:cNvSpPr>
                <a:spLocks noChangeArrowheads="1"/>
              </p:cNvSpPr>
              <p:nvPr/>
            </p:nvSpPr>
            <p:spPr bwMode="auto">
              <a:xfrm>
                <a:off x="3313" y="1599"/>
                <a:ext cx="127" cy="126"/>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278" name="Oval 277">
                <a:extLst>
                  <a:ext uri="{FF2B5EF4-FFF2-40B4-BE49-F238E27FC236}">
                    <a16:creationId xmlns:a16="http://schemas.microsoft.com/office/drawing/2014/main" id="{AEDF64A5-60BA-9DD1-8750-F275FA991A5C}"/>
                  </a:ext>
                </a:extLst>
              </p:cNvPr>
              <p:cNvSpPr>
                <a:spLocks noChangeArrowheads="1"/>
              </p:cNvSpPr>
              <p:nvPr/>
            </p:nvSpPr>
            <p:spPr bwMode="auto">
              <a:xfrm>
                <a:off x="3100" y="3111"/>
                <a:ext cx="310" cy="30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79" name="Freeform 913">
                <a:extLst>
                  <a:ext uri="{FF2B5EF4-FFF2-40B4-BE49-F238E27FC236}">
                    <a16:creationId xmlns:a16="http://schemas.microsoft.com/office/drawing/2014/main" id="{1FB4AE20-0D1A-42FA-8AE3-B6ADD4FC4CA6}"/>
                  </a:ext>
                </a:extLst>
              </p:cNvPr>
              <p:cNvSpPr>
                <a:spLocks/>
              </p:cNvSpPr>
              <p:nvPr/>
            </p:nvSpPr>
            <p:spPr bwMode="auto">
              <a:xfrm>
                <a:off x="3237" y="2766"/>
                <a:ext cx="147" cy="380"/>
              </a:xfrm>
              <a:custGeom>
                <a:avLst/>
                <a:gdLst>
                  <a:gd name="T0" fmla="*/ 0 w 147"/>
                  <a:gd name="T1" fmla="*/ 360 h 380"/>
                  <a:gd name="T2" fmla="*/ 0 w 147"/>
                  <a:gd name="T3" fmla="*/ 360 h 380"/>
                  <a:gd name="T4" fmla="*/ 0 w 147"/>
                  <a:gd name="T5" fmla="*/ 360 h 380"/>
                  <a:gd name="T6" fmla="*/ 5 w 147"/>
                  <a:gd name="T7" fmla="*/ 365 h 380"/>
                  <a:gd name="T8" fmla="*/ 5 w 147"/>
                  <a:gd name="T9" fmla="*/ 365 h 380"/>
                  <a:gd name="T10" fmla="*/ 10 w 147"/>
                  <a:gd name="T11" fmla="*/ 370 h 380"/>
                  <a:gd name="T12" fmla="*/ 10 w 147"/>
                  <a:gd name="T13" fmla="*/ 370 h 380"/>
                  <a:gd name="T14" fmla="*/ 15 w 147"/>
                  <a:gd name="T15" fmla="*/ 375 h 380"/>
                  <a:gd name="T16" fmla="*/ 20 w 147"/>
                  <a:gd name="T17" fmla="*/ 375 h 380"/>
                  <a:gd name="T18" fmla="*/ 25 w 147"/>
                  <a:gd name="T19" fmla="*/ 375 h 380"/>
                  <a:gd name="T20" fmla="*/ 31 w 147"/>
                  <a:gd name="T21" fmla="*/ 380 h 380"/>
                  <a:gd name="T22" fmla="*/ 36 w 147"/>
                  <a:gd name="T23" fmla="*/ 380 h 380"/>
                  <a:gd name="T24" fmla="*/ 41 w 147"/>
                  <a:gd name="T25" fmla="*/ 380 h 380"/>
                  <a:gd name="T26" fmla="*/ 51 w 147"/>
                  <a:gd name="T27" fmla="*/ 380 h 380"/>
                  <a:gd name="T28" fmla="*/ 56 w 147"/>
                  <a:gd name="T29" fmla="*/ 380 h 380"/>
                  <a:gd name="T30" fmla="*/ 61 w 147"/>
                  <a:gd name="T31" fmla="*/ 380 h 380"/>
                  <a:gd name="T32" fmla="*/ 66 w 147"/>
                  <a:gd name="T33" fmla="*/ 380 h 380"/>
                  <a:gd name="T34" fmla="*/ 71 w 147"/>
                  <a:gd name="T35" fmla="*/ 380 h 380"/>
                  <a:gd name="T36" fmla="*/ 76 w 147"/>
                  <a:gd name="T37" fmla="*/ 380 h 380"/>
                  <a:gd name="T38" fmla="*/ 76 w 147"/>
                  <a:gd name="T39" fmla="*/ 380 h 380"/>
                  <a:gd name="T40" fmla="*/ 81 w 147"/>
                  <a:gd name="T41" fmla="*/ 380 h 380"/>
                  <a:gd name="T42" fmla="*/ 81 w 147"/>
                  <a:gd name="T43" fmla="*/ 375 h 380"/>
                  <a:gd name="T44" fmla="*/ 86 w 147"/>
                  <a:gd name="T45" fmla="*/ 375 h 380"/>
                  <a:gd name="T46" fmla="*/ 86 w 147"/>
                  <a:gd name="T47" fmla="*/ 375 h 380"/>
                  <a:gd name="T48" fmla="*/ 86 w 147"/>
                  <a:gd name="T49" fmla="*/ 370 h 380"/>
                  <a:gd name="T50" fmla="*/ 147 w 147"/>
                  <a:gd name="T51" fmla="*/ 15 h 380"/>
                  <a:gd name="T52" fmla="*/ 147 w 147"/>
                  <a:gd name="T53" fmla="*/ 20 h 380"/>
                  <a:gd name="T54" fmla="*/ 142 w 147"/>
                  <a:gd name="T55" fmla="*/ 20 h 380"/>
                  <a:gd name="T56" fmla="*/ 142 w 147"/>
                  <a:gd name="T57" fmla="*/ 20 h 380"/>
                  <a:gd name="T58" fmla="*/ 137 w 147"/>
                  <a:gd name="T59" fmla="*/ 25 h 380"/>
                  <a:gd name="T60" fmla="*/ 137 w 147"/>
                  <a:gd name="T61" fmla="*/ 25 h 380"/>
                  <a:gd name="T62" fmla="*/ 132 w 147"/>
                  <a:gd name="T63" fmla="*/ 25 h 380"/>
                  <a:gd name="T64" fmla="*/ 127 w 147"/>
                  <a:gd name="T65" fmla="*/ 25 h 380"/>
                  <a:gd name="T66" fmla="*/ 122 w 147"/>
                  <a:gd name="T67" fmla="*/ 25 h 380"/>
                  <a:gd name="T68" fmla="*/ 117 w 147"/>
                  <a:gd name="T69" fmla="*/ 25 h 380"/>
                  <a:gd name="T70" fmla="*/ 112 w 147"/>
                  <a:gd name="T71" fmla="*/ 25 h 380"/>
                  <a:gd name="T72" fmla="*/ 107 w 147"/>
                  <a:gd name="T73" fmla="*/ 25 h 380"/>
                  <a:gd name="T74" fmla="*/ 96 w 147"/>
                  <a:gd name="T75" fmla="*/ 25 h 380"/>
                  <a:gd name="T76" fmla="*/ 91 w 147"/>
                  <a:gd name="T77" fmla="*/ 20 h 380"/>
                  <a:gd name="T78" fmla="*/ 86 w 147"/>
                  <a:gd name="T79" fmla="*/ 20 h 380"/>
                  <a:gd name="T80" fmla="*/ 81 w 147"/>
                  <a:gd name="T81" fmla="*/ 20 h 380"/>
                  <a:gd name="T82" fmla="*/ 76 w 147"/>
                  <a:gd name="T83" fmla="*/ 15 h 380"/>
                  <a:gd name="T84" fmla="*/ 71 w 147"/>
                  <a:gd name="T85" fmla="*/ 15 h 380"/>
                  <a:gd name="T86" fmla="*/ 71 w 147"/>
                  <a:gd name="T87" fmla="*/ 15 h 380"/>
                  <a:gd name="T88" fmla="*/ 66 w 147"/>
                  <a:gd name="T89" fmla="*/ 10 h 380"/>
                  <a:gd name="T90" fmla="*/ 61 w 147"/>
                  <a:gd name="T91" fmla="*/ 10 h 380"/>
                  <a:gd name="T92" fmla="*/ 61 w 147"/>
                  <a:gd name="T93" fmla="*/ 5 h 380"/>
                  <a:gd name="T94" fmla="*/ 61 w 147"/>
                  <a:gd name="T95" fmla="*/ 5 h 380"/>
                  <a:gd name="T96" fmla="*/ 56 w 147"/>
                  <a:gd name="T97" fmla="*/ 5 h 380"/>
                  <a:gd name="T98" fmla="*/ 56 w 147"/>
                  <a:gd name="T99"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380">
                    <a:moveTo>
                      <a:pt x="0" y="355"/>
                    </a:moveTo>
                    <a:lnTo>
                      <a:pt x="0" y="360"/>
                    </a:lnTo>
                    <a:lnTo>
                      <a:pt x="0" y="360"/>
                    </a:lnTo>
                    <a:lnTo>
                      <a:pt x="0" y="360"/>
                    </a:lnTo>
                    <a:lnTo>
                      <a:pt x="0" y="360"/>
                    </a:lnTo>
                    <a:lnTo>
                      <a:pt x="0" y="360"/>
                    </a:lnTo>
                    <a:lnTo>
                      <a:pt x="0" y="365"/>
                    </a:lnTo>
                    <a:lnTo>
                      <a:pt x="5" y="365"/>
                    </a:lnTo>
                    <a:lnTo>
                      <a:pt x="5" y="365"/>
                    </a:lnTo>
                    <a:lnTo>
                      <a:pt x="5" y="365"/>
                    </a:lnTo>
                    <a:lnTo>
                      <a:pt x="5" y="370"/>
                    </a:lnTo>
                    <a:lnTo>
                      <a:pt x="10" y="370"/>
                    </a:lnTo>
                    <a:lnTo>
                      <a:pt x="10" y="370"/>
                    </a:lnTo>
                    <a:lnTo>
                      <a:pt x="10" y="370"/>
                    </a:lnTo>
                    <a:lnTo>
                      <a:pt x="15" y="370"/>
                    </a:lnTo>
                    <a:lnTo>
                      <a:pt x="15" y="375"/>
                    </a:lnTo>
                    <a:lnTo>
                      <a:pt x="20" y="375"/>
                    </a:lnTo>
                    <a:lnTo>
                      <a:pt x="20" y="375"/>
                    </a:lnTo>
                    <a:lnTo>
                      <a:pt x="25" y="375"/>
                    </a:lnTo>
                    <a:lnTo>
                      <a:pt x="25" y="375"/>
                    </a:lnTo>
                    <a:lnTo>
                      <a:pt x="31" y="375"/>
                    </a:lnTo>
                    <a:lnTo>
                      <a:pt x="31" y="380"/>
                    </a:lnTo>
                    <a:lnTo>
                      <a:pt x="36" y="380"/>
                    </a:lnTo>
                    <a:lnTo>
                      <a:pt x="36" y="380"/>
                    </a:lnTo>
                    <a:lnTo>
                      <a:pt x="41" y="380"/>
                    </a:lnTo>
                    <a:lnTo>
                      <a:pt x="41" y="380"/>
                    </a:lnTo>
                    <a:lnTo>
                      <a:pt x="46" y="380"/>
                    </a:lnTo>
                    <a:lnTo>
                      <a:pt x="51" y="380"/>
                    </a:lnTo>
                    <a:lnTo>
                      <a:pt x="51" y="380"/>
                    </a:lnTo>
                    <a:lnTo>
                      <a:pt x="56" y="380"/>
                    </a:lnTo>
                    <a:lnTo>
                      <a:pt x="56" y="380"/>
                    </a:lnTo>
                    <a:lnTo>
                      <a:pt x="61" y="380"/>
                    </a:lnTo>
                    <a:lnTo>
                      <a:pt x="61" y="380"/>
                    </a:lnTo>
                    <a:lnTo>
                      <a:pt x="66" y="380"/>
                    </a:lnTo>
                    <a:lnTo>
                      <a:pt x="66" y="380"/>
                    </a:lnTo>
                    <a:lnTo>
                      <a:pt x="71" y="380"/>
                    </a:lnTo>
                    <a:lnTo>
                      <a:pt x="71" y="380"/>
                    </a:lnTo>
                    <a:lnTo>
                      <a:pt x="76" y="380"/>
                    </a:lnTo>
                    <a:lnTo>
                      <a:pt x="76" y="380"/>
                    </a:lnTo>
                    <a:lnTo>
                      <a:pt x="76" y="380"/>
                    </a:lnTo>
                    <a:lnTo>
                      <a:pt x="81" y="380"/>
                    </a:lnTo>
                    <a:lnTo>
                      <a:pt x="81" y="380"/>
                    </a:lnTo>
                    <a:lnTo>
                      <a:pt x="81" y="380"/>
                    </a:lnTo>
                    <a:lnTo>
                      <a:pt x="81" y="375"/>
                    </a:lnTo>
                    <a:lnTo>
                      <a:pt x="86" y="375"/>
                    </a:lnTo>
                    <a:lnTo>
                      <a:pt x="86" y="375"/>
                    </a:lnTo>
                    <a:lnTo>
                      <a:pt x="86" y="375"/>
                    </a:lnTo>
                    <a:lnTo>
                      <a:pt x="86" y="375"/>
                    </a:lnTo>
                    <a:lnTo>
                      <a:pt x="86" y="375"/>
                    </a:lnTo>
                    <a:lnTo>
                      <a:pt x="86" y="370"/>
                    </a:lnTo>
                    <a:lnTo>
                      <a:pt x="147" y="15"/>
                    </a:lnTo>
                    <a:lnTo>
                      <a:pt x="147" y="15"/>
                    </a:lnTo>
                    <a:lnTo>
                      <a:pt x="147" y="20"/>
                    </a:lnTo>
                    <a:lnTo>
                      <a:pt x="147" y="20"/>
                    </a:lnTo>
                    <a:lnTo>
                      <a:pt x="147" y="20"/>
                    </a:lnTo>
                    <a:lnTo>
                      <a:pt x="142" y="20"/>
                    </a:lnTo>
                    <a:lnTo>
                      <a:pt x="142" y="20"/>
                    </a:lnTo>
                    <a:lnTo>
                      <a:pt x="142" y="20"/>
                    </a:lnTo>
                    <a:lnTo>
                      <a:pt x="142" y="20"/>
                    </a:lnTo>
                    <a:lnTo>
                      <a:pt x="137" y="25"/>
                    </a:lnTo>
                    <a:lnTo>
                      <a:pt x="137" y="25"/>
                    </a:lnTo>
                    <a:lnTo>
                      <a:pt x="137" y="25"/>
                    </a:lnTo>
                    <a:lnTo>
                      <a:pt x="132" y="25"/>
                    </a:lnTo>
                    <a:lnTo>
                      <a:pt x="132" y="25"/>
                    </a:lnTo>
                    <a:lnTo>
                      <a:pt x="127" y="25"/>
                    </a:lnTo>
                    <a:lnTo>
                      <a:pt x="127" y="25"/>
                    </a:lnTo>
                    <a:lnTo>
                      <a:pt x="122" y="25"/>
                    </a:lnTo>
                    <a:lnTo>
                      <a:pt x="122" y="25"/>
                    </a:lnTo>
                    <a:lnTo>
                      <a:pt x="117" y="25"/>
                    </a:lnTo>
                    <a:lnTo>
                      <a:pt x="117" y="25"/>
                    </a:lnTo>
                    <a:lnTo>
                      <a:pt x="112" y="25"/>
                    </a:lnTo>
                    <a:lnTo>
                      <a:pt x="112" y="25"/>
                    </a:lnTo>
                    <a:lnTo>
                      <a:pt x="107" y="25"/>
                    </a:lnTo>
                    <a:lnTo>
                      <a:pt x="107" y="25"/>
                    </a:lnTo>
                    <a:lnTo>
                      <a:pt x="102" y="25"/>
                    </a:lnTo>
                    <a:lnTo>
                      <a:pt x="96" y="25"/>
                    </a:lnTo>
                    <a:lnTo>
                      <a:pt x="96" y="20"/>
                    </a:lnTo>
                    <a:lnTo>
                      <a:pt x="91" y="20"/>
                    </a:lnTo>
                    <a:lnTo>
                      <a:pt x="91" y="20"/>
                    </a:lnTo>
                    <a:lnTo>
                      <a:pt x="86" y="20"/>
                    </a:lnTo>
                    <a:lnTo>
                      <a:pt x="86" y="20"/>
                    </a:lnTo>
                    <a:lnTo>
                      <a:pt x="81" y="20"/>
                    </a:lnTo>
                    <a:lnTo>
                      <a:pt x="81" y="20"/>
                    </a:lnTo>
                    <a:lnTo>
                      <a:pt x="76" y="15"/>
                    </a:lnTo>
                    <a:lnTo>
                      <a:pt x="76" y="15"/>
                    </a:lnTo>
                    <a:lnTo>
                      <a:pt x="71" y="15"/>
                    </a:lnTo>
                    <a:lnTo>
                      <a:pt x="71" y="15"/>
                    </a:lnTo>
                    <a:lnTo>
                      <a:pt x="71" y="15"/>
                    </a:lnTo>
                    <a:lnTo>
                      <a:pt x="66" y="10"/>
                    </a:lnTo>
                    <a:lnTo>
                      <a:pt x="66" y="10"/>
                    </a:lnTo>
                    <a:lnTo>
                      <a:pt x="66" y="10"/>
                    </a:lnTo>
                    <a:lnTo>
                      <a:pt x="61" y="10"/>
                    </a:lnTo>
                    <a:lnTo>
                      <a:pt x="61" y="10"/>
                    </a:lnTo>
                    <a:lnTo>
                      <a:pt x="61" y="5"/>
                    </a:lnTo>
                    <a:lnTo>
                      <a:pt x="61" y="5"/>
                    </a:lnTo>
                    <a:lnTo>
                      <a:pt x="61" y="5"/>
                    </a:lnTo>
                    <a:lnTo>
                      <a:pt x="61" y="5"/>
                    </a:lnTo>
                    <a:lnTo>
                      <a:pt x="56" y="5"/>
                    </a:lnTo>
                    <a:lnTo>
                      <a:pt x="56" y="0"/>
                    </a:lnTo>
                    <a:lnTo>
                      <a:pt x="56" y="0"/>
                    </a:lnTo>
                    <a:lnTo>
                      <a:pt x="0" y="355"/>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80" name="Freeform 914">
                <a:extLst>
                  <a:ext uri="{FF2B5EF4-FFF2-40B4-BE49-F238E27FC236}">
                    <a16:creationId xmlns:a16="http://schemas.microsoft.com/office/drawing/2014/main" id="{CB06655A-BB0C-C7BE-1179-A091FC20BAA3}"/>
                  </a:ext>
                </a:extLst>
              </p:cNvPr>
              <p:cNvSpPr>
                <a:spLocks/>
              </p:cNvSpPr>
              <p:nvPr/>
            </p:nvSpPr>
            <p:spPr bwMode="auto">
              <a:xfrm>
                <a:off x="3227" y="3354"/>
                <a:ext cx="112" cy="264"/>
              </a:xfrm>
              <a:custGeom>
                <a:avLst/>
                <a:gdLst>
                  <a:gd name="T0" fmla="*/ 86 w 112"/>
                  <a:gd name="T1" fmla="*/ 21 h 264"/>
                  <a:gd name="T2" fmla="*/ 86 w 112"/>
                  <a:gd name="T3" fmla="*/ 21 h 264"/>
                  <a:gd name="T4" fmla="*/ 86 w 112"/>
                  <a:gd name="T5" fmla="*/ 16 h 264"/>
                  <a:gd name="T6" fmla="*/ 81 w 112"/>
                  <a:gd name="T7" fmla="*/ 10 h 264"/>
                  <a:gd name="T8" fmla="*/ 81 w 112"/>
                  <a:gd name="T9" fmla="*/ 10 h 264"/>
                  <a:gd name="T10" fmla="*/ 76 w 112"/>
                  <a:gd name="T11" fmla="*/ 5 h 264"/>
                  <a:gd name="T12" fmla="*/ 71 w 112"/>
                  <a:gd name="T13" fmla="*/ 5 h 264"/>
                  <a:gd name="T14" fmla="*/ 66 w 112"/>
                  <a:gd name="T15" fmla="*/ 5 h 264"/>
                  <a:gd name="T16" fmla="*/ 61 w 112"/>
                  <a:gd name="T17" fmla="*/ 0 h 264"/>
                  <a:gd name="T18" fmla="*/ 56 w 112"/>
                  <a:gd name="T19" fmla="*/ 0 h 264"/>
                  <a:gd name="T20" fmla="*/ 51 w 112"/>
                  <a:gd name="T21" fmla="*/ 0 h 264"/>
                  <a:gd name="T22" fmla="*/ 46 w 112"/>
                  <a:gd name="T23" fmla="*/ 0 h 264"/>
                  <a:gd name="T24" fmla="*/ 41 w 112"/>
                  <a:gd name="T25" fmla="*/ 0 h 264"/>
                  <a:gd name="T26" fmla="*/ 35 w 112"/>
                  <a:gd name="T27" fmla="*/ 0 h 264"/>
                  <a:gd name="T28" fmla="*/ 30 w 112"/>
                  <a:gd name="T29" fmla="*/ 5 h 264"/>
                  <a:gd name="T30" fmla="*/ 25 w 112"/>
                  <a:gd name="T31" fmla="*/ 5 h 264"/>
                  <a:gd name="T32" fmla="*/ 20 w 112"/>
                  <a:gd name="T33" fmla="*/ 5 h 264"/>
                  <a:gd name="T34" fmla="*/ 15 w 112"/>
                  <a:gd name="T35" fmla="*/ 10 h 264"/>
                  <a:gd name="T36" fmla="*/ 10 w 112"/>
                  <a:gd name="T37" fmla="*/ 10 h 264"/>
                  <a:gd name="T38" fmla="*/ 5 w 112"/>
                  <a:gd name="T39" fmla="*/ 16 h 264"/>
                  <a:gd name="T40" fmla="*/ 5 w 112"/>
                  <a:gd name="T41" fmla="*/ 21 h 264"/>
                  <a:gd name="T42" fmla="*/ 0 w 112"/>
                  <a:gd name="T43" fmla="*/ 21 h 264"/>
                  <a:gd name="T44" fmla="*/ 0 w 112"/>
                  <a:gd name="T45" fmla="*/ 26 h 264"/>
                  <a:gd name="T46" fmla="*/ 0 w 112"/>
                  <a:gd name="T47" fmla="*/ 31 h 264"/>
                  <a:gd name="T48" fmla="*/ 0 w 112"/>
                  <a:gd name="T49" fmla="*/ 31 h 264"/>
                  <a:gd name="T50" fmla="*/ 20 w 112"/>
                  <a:gd name="T51" fmla="*/ 259 h 264"/>
                  <a:gd name="T52" fmla="*/ 25 w 112"/>
                  <a:gd name="T53" fmla="*/ 259 h 264"/>
                  <a:gd name="T54" fmla="*/ 25 w 112"/>
                  <a:gd name="T55" fmla="*/ 254 h 264"/>
                  <a:gd name="T56" fmla="*/ 25 w 112"/>
                  <a:gd name="T57" fmla="*/ 249 h 264"/>
                  <a:gd name="T58" fmla="*/ 30 w 112"/>
                  <a:gd name="T59" fmla="*/ 249 h 264"/>
                  <a:gd name="T60" fmla="*/ 30 w 112"/>
                  <a:gd name="T61" fmla="*/ 244 h 264"/>
                  <a:gd name="T62" fmla="*/ 35 w 112"/>
                  <a:gd name="T63" fmla="*/ 244 h 264"/>
                  <a:gd name="T64" fmla="*/ 41 w 112"/>
                  <a:gd name="T65" fmla="*/ 239 h 264"/>
                  <a:gd name="T66" fmla="*/ 46 w 112"/>
                  <a:gd name="T67" fmla="*/ 239 h 264"/>
                  <a:gd name="T68" fmla="*/ 51 w 112"/>
                  <a:gd name="T69" fmla="*/ 234 h 264"/>
                  <a:gd name="T70" fmla="*/ 56 w 112"/>
                  <a:gd name="T71" fmla="*/ 234 h 264"/>
                  <a:gd name="T72" fmla="*/ 61 w 112"/>
                  <a:gd name="T73" fmla="*/ 234 h 264"/>
                  <a:gd name="T74" fmla="*/ 66 w 112"/>
                  <a:gd name="T75" fmla="*/ 229 h 264"/>
                  <a:gd name="T76" fmla="*/ 71 w 112"/>
                  <a:gd name="T77" fmla="*/ 229 h 264"/>
                  <a:gd name="T78" fmla="*/ 76 w 112"/>
                  <a:gd name="T79" fmla="*/ 229 h 264"/>
                  <a:gd name="T80" fmla="*/ 81 w 112"/>
                  <a:gd name="T81" fmla="*/ 234 h 264"/>
                  <a:gd name="T82" fmla="*/ 86 w 112"/>
                  <a:gd name="T83" fmla="*/ 234 h 264"/>
                  <a:gd name="T84" fmla="*/ 91 w 112"/>
                  <a:gd name="T85" fmla="*/ 234 h 264"/>
                  <a:gd name="T86" fmla="*/ 96 w 112"/>
                  <a:gd name="T87" fmla="*/ 234 h 264"/>
                  <a:gd name="T88" fmla="*/ 101 w 112"/>
                  <a:gd name="T89" fmla="*/ 239 h 264"/>
                  <a:gd name="T90" fmla="*/ 106 w 112"/>
                  <a:gd name="T91" fmla="*/ 239 h 264"/>
                  <a:gd name="T92" fmla="*/ 106 w 112"/>
                  <a:gd name="T93" fmla="*/ 244 h 264"/>
                  <a:gd name="T94" fmla="*/ 112 w 112"/>
                  <a:gd name="T95" fmla="*/ 249 h 264"/>
                  <a:gd name="T96" fmla="*/ 112 w 112"/>
                  <a:gd name="T97" fmla="*/ 249 h 264"/>
                  <a:gd name="T98" fmla="*/ 112 w 112"/>
                  <a:gd name="T99" fmla="*/ 25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264">
                    <a:moveTo>
                      <a:pt x="86" y="26"/>
                    </a:moveTo>
                    <a:lnTo>
                      <a:pt x="86" y="21"/>
                    </a:lnTo>
                    <a:lnTo>
                      <a:pt x="86" y="21"/>
                    </a:lnTo>
                    <a:lnTo>
                      <a:pt x="86" y="21"/>
                    </a:lnTo>
                    <a:lnTo>
                      <a:pt x="86" y="16"/>
                    </a:lnTo>
                    <a:lnTo>
                      <a:pt x="86" y="16"/>
                    </a:lnTo>
                    <a:lnTo>
                      <a:pt x="86" y="16"/>
                    </a:lnTo>
                    <a:lnTo>
                      <a:pt x="81" y="10"/>
                    </a:lnTo>
                    <a:lnTo>
                      <a:pt x="81" y="10"/>
                    </a:lnTo>
                    <a:lnTo>
                      <a:pt x="81" y="10"/>
                    </a:lnTo>
                    <a:lnTo>
                      <a:pt x="76" y="10"/>
                    </a:lnTo>
                    <a:lnTo>
                      <a:pt x="76" y="5"/>
                    </a:lnTo>
                    <a:lnTo>
                      <a:pt x="76" y="5"/>
                    </a:lnTo>
                    <a:lnTo>
                      <a:pt x="71" y="5"/>
                    </a:lnTo>
                    <a:lnTo>
                      <a:pt x="71" y="5"/>
                    </a:lnTo>
                    <a:lnTo>
                      <a:pt x="66" y="5"/>
                    </a:lnTo>
                    <a:lnTo>
                      <a:pt x="66" y="0"/>
                    </a:lnTo>
                    <a:lnTo>
                      <a:pt x="61" y="0"/>
                    </a:lnTo>
                    <a:lnTo>
                      <a:pt x="61" y="0"/>
                    </a:lnTo>
                    <a:lnTo>
                      <a:pt x="56" y="0"/>
                    </a:lnTo>
                    <a:lnTo>
                      <a:pt x="56" y="0"/>
                    </a:lnTo>
                    <a:lnTo>
                      <a:pt x="51" y="0"/>
                    </a:lnTo>
                    <a:lnTo>
                      <a:pt x="46" y="0"/>
                    </a:lnTo>
                    <a:lnTo>
                      <a:pt x="46" y="0"/>
                    </a:lnTo>
                    <a:lnTo>
                      <a:pt x="41" y="0"/>
                    </a:lnTo>
                    <a:lnTo>
                      <a:pt x="41" y="0"/>
                    </a:lnTo>
                    <a:lnTo>
                      <a:pt x="35" y="0"/>
                    </a:lnTo>
                    <a:lnTo>
                      <a:pt x="35" y="0"/>
                    </a:lnTo>
                    <a:lnTo>
                      <a:pt x="30" y="0"/>
                    </a:lnTo>
                    <a:lnTo>
                      <a:pt x="30" y="5"/>
                    </a:lnTo>
                    <a:lnTo>
                      <a:pt x="25" y="5"/>
                    </a:lnTo>
                    <a:lnTo>
                      <a:pt x="25" y="5"/>
                    </a:lnTo>
                    <a:lnTo>
                      <a:pt x="20" y="5"/>
                    </a:lnTo>
                    <a:lnTo>
                      <a:pt x="20" y="5"/>
                    </a:lnTo>
                    <a:lnTo>
                      <a:pt x="15" y="10"/>
                    </a:lnTo>
                    <a:lnTo>
                      <a:pt x="15" y="10"/>
                    </a:lnTo>
                    <a:lnTo>
                      <a:pt x="10" y="10"/>
                    </a:lnTo>
                    <a:lnTo>
                      <a:pt x="10" y="10"/>
                    </a:lnTo>
                    <a:lnTo>
                      <a:pt x="10" y="16"/>
                    </a:lnTo>
                    <a:lnTo>
                      <a:pt x="5" y="16"/>
                    </a:lnTo>
                    <a:lnTo>
                      <a:pt x="5" y="16"/>
                    </a:lnTo>
                    <a:lnTo>
                      <a:pt x="5" y="21"/>
                    </a:lnTo>
                    <a:lnTo>
                      <a:pt x="0" y="21"/>
                    </a:lnTo>
                    <a:lnTo>
                      <a:pt x="0" y="21"/>
                    </a:lnTo>
                    <a:lnTo>
                      <a:pt x="0" y="26"/>
                    </a:lnTo>
                    <a:lnTo>
                      <a:pt x="0" y="26"/>
                    </a:lnTo>
                    <a:lnTo>
                      <a:pt x="0" y="26"/>
                    </a:lnTo>
                    <a:lnTo>
                      <a:pt x="0" y="31"/>
                    </a:lnTo>
                    <a:lnTo>
                      <a:pt x="0" y="31"/>
                    </a:lnTo>
                    <a:lnTo>
                      <a:pt x="0" y="31"/>
                    </a:lnTo>
                    <a:lnTo>
                      <a:pt x="20" y="264"/>
                    </a:lnTo>
                    <a:lnTo>
                      <a:pt x="20" y="259"/>
                    </a:lnTo>
                    <a:lnTo>
                      <a:pt x="20" y="259"/>
                    </a:lnTo>
                    <a:lnTo>
                      <a:pt x="25" y="259"/>
                    </a:lnTo>
                    <a:lnTo>
                      <a:pt x="25" y="254"/>
                    </a:lnTo>
                    <a:lnTo>
                      <a:pt x="25" y="254"/>
                    </a:lnTo>
                    <a:lnTo>
                      <a:pt x="25" y="254"/>
                    </a:lnTo>
                    <a:lnTo>
                      <a:pt x="25" y="249"/>
                    </a:lnTo>
                    <a:lnTo>
                      <a:pt x="25" y="249"/>
                    </a:lnTo>
                    <a:lnTo>
                      <a:pt x="30" y="249"/>
                    </a:lnTo>
                    <a:lnTo>
                      <a:pt x="30" y="244"/>
                    </a:lnTo>
                    <a:lnTo>
                      <a:pt x="30" y="244"/>
                    </a:lnTo>
                    <a:lnTo>
                      <a:pt x="35" y="244"/>
                    </a:lnTo>
                    <a:lnTo>
                      <a:pt x="35" y="244"/>
                    </a:lnTo>
                    <a:lnTo>
                      <a:pt x="35" y="239"/>
                    </a:lnTo>
                    <a:lnTo>
                      <a:pt x="41" y="239"/>
                    </a:lnTo>
                    <a:lnTo>
                      <a:pt x="41" y="239"/>
                    </a:lnTo>
                    <a:lnTo>
                      <a:pt x="46" y="239"/>
                    </a:lnTo>
                    <a:lnTo>
                      <a:pt x="46" y="234"/>
                    </a:lnTo>
                    <a:lnTo>
                      <a:pt x="51" y="234"/>
                    </a:lnTo>
                    <a:lnTo>
                      <a:pt x="51" y="234"/>
                    </a:lnTo>
                    <a:lnTo>
                      <a:pt x="56" y="234"/>
                    </a:lnTo>
                    <a:lnTo>
                      <a:pt x="56" y="234"/>
                    </a:lnTo>
                    <a:lnTo>
                      <a:pt x="61" y="234"/>
                    </a:lnTo>
                    <a:lnTo>
                      <a:pt x="66" y="234"/>
                    </a:lnTo>
                    <a:lnTo>
                      <a:pt x="66" y="229"/>
                    </a:lnTo>
                    <a:lnTo>
                      <a:pt x="71" y="229"/>
                    </a:lnTo>
                    <a:lnTo>
                      <a:pt x="71" y="229"/>
                    </a:lnTo>
                    <a:lnTo>
                      <a:pt x="76" y="229"/>
                    </a:lnTo>
                    <a:lnTo>
                      <a:pt x="76" y="229"/>
                    </a:lnTo>
                    <a:lnTo>
                      <a:pt x="81" y="234"/>
                    </a:lnTo>
                    <a:lnTo>
                      <a:pt x="81" y="234"/>
                    </a:lnTo>
                    <a:lnTo>
                      <a:pt x="86" y="234"/>
                    </a:lnTo>
                    <a:lnTo>
                      <a:pt x="86" y="234"/>
                    </a:lnTo>
                    <a:lnTo>
                      <a:pt x="91" y="234"/>
                    </a:lnTo>
                    <a:lnTo>
                      <a:pt x="91" y="234"/>
                    </a:lnTo>
                    <a:lnTo>
                      <a:pt x="96" y="234"/>
                    </a:lnTo>
                    <a:lnTo>
                      <a:pt x="96" y="234"/>
                    </a:lnTo>
                    <a:lnTo>
                      <a:pt x="101" y="239"/>
                    </a:lnTo>
                    <a:lnTo>
                      <a:pt x="101" y="239"/>
                    </a:lnTo>
                    <a:lnTo>
                      <a:pt x="106" y="239"/>
                    </a:lnTo>
                    <a:lnTo>
                      <a:pt x="106" y="239"/>
                    </a:lnTo>
                    <a:lnTo>
                      <a:pt x="106" y="244"/>
                    </a:lnTo>
                    <a:lnTo>
                      <a:pt x="106" y="244"/>
                    </a:lnTo>
                    <a:lnTo>
                      <a:pt x="112" y="244"/>
                    </a:lnTo>
                    <a:lnTo>
                      <a:pt x="112" y="249"/>
                    </a:lnTo>
                    <a:lnTo>
                      <a:pt x="112" y="249"/>
                    </a:lnTo>
                    <a:lnTo>
                      <a:pt x="112" y="249"/>
                    </a:lnTo>
                    <a:lnTo>
                      <a:pt x="112" y="254"/>
                    </a:lnTo>
                    <a:lnTo>
                      <a:pt x="112" y="254"/>
                    </a:lnTo>
                    <a:lnTo>
                      <a:pt x="86" y="2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sp>
            <p:nvSpPr>
              <p:cNvPr id="281" name="Oval 280">
                <a:extLst>
                  <a:ext uri="{FF2B5EF4-FFF2-40B4-BE49-F238E27FC236}">
                    <a16:creationId xmlns:a16="http://schemas.microsoft.com/office/drawing/2014/main" id="{751DB17F-B747-391A-B709-1A8F6170FFB7}"/>
                  </a:ext>
                </a:extLst>
              </p:cNvPr>
              <p:cNvSpPr>
                <a:spLocks noChangeArrowheads="1"/>
              </p:cNvSpPr>
              <p:nvPr/>
            </p:nvSpPr>
            <p:spPr bwMode="auto">
              <a:xfrm>
                <a:off x="3207" y="2482"/>
                <a:ext cx="309" cy="309"/>
              </a:xfrm>
              <a:prstGeom prst="ellipse">
                <a:avLst/>
              </a:prstGeom>
              <a:solidFill>
                <a:srgbClr val="000000"/>
              </a:solidFill>
              <a:ln w="0">
                <a:solidFill>
                  <a:srgbClr val="000000"/>
                </a:solidFill>
                <a:prstDash val="solid"/>
                <a:round/>
                <a:headEnd/>
                <a:tailEnd/>
              </a:ln>
            </p:spPr>
            <p:txBody>
              <a:bodyPr rot="0" vert="horz" wrap="square" lIns="91440" tIns="45720" rIns="91440" bIns="45720" anchor="t" anchorCtr="0" upright="1">
                <a:noAutofit/>
              </a:bodyPr>
              <a:lstStyle/>
              <a:p>
                <a:endParaRPr lang="en-US"/>
              </a:p>
            </p:txBody>
          </p:sp>
          <p:sp>
            <p:nvSpPr>
              <p:cNvPr id="282" name="Freeform 916">
                <a:extLst>
                  <a:ext uri="{FF2B5EF4-FFF2-40B4-BE49-F238E27FC236}">
                    <a16:creationId xmlns:a16="http://schemas.microsoft.com/office/drawing/2014/main" id="{32CDD8CF-8206-B990-CBC5-33101183A56D}"/>
                  </a:ext>
                </a:extLst>
              </p:cNvPr>
              <p:cNvSpPr>
                <a:spLocks/>
              </p:cNvSpPr>
              <p:nvPr/>
            </p:nvSpPr>
            <p:spPr bwMode="auto">
              <a:xfrm>
                <a:off x="3354" y="2517"/>
                <a:ext cx="142" cy="137"/>
              </a:xfrm>
              <a:custGeom>
                <a:avLst/>
                <a:gdLst>
                  <a:gd name="T0" fmla="*/ 15 w 142"/>
                  <a:gd name="T1" fmla="*/ 56 h 137"/>
                  <a:gd name="T2" fmla="*/ 10 w 142"/>
                  <a:gd name="T3" fmla="*/ 61 h 137"/>
                  <a:gd name="T4" fmla="*/ 10 w 142"/>
                  <a:gd name="T5" fmla="*/ 66 h 137"/>
                  <a:gd name="T6" fmla="*/ 5 w 142"/>
                  <a:gd name="T7" fmla="*/ 71 h 137"/>
                  <a:gd name="T8" fmla="*/ 5 w 142"/>
                  <a:gd name="T9" fmla="*/ 76 h 137"/>
                  <a:gd name="T10" fmla="*/ 0 w 142"/>
                  <a:gd name="T11" fmla="*/ 81 h 137"/>
                  <a:gd name="T12" fmla="*/ 0 w 142"/>
                  <a:gd name="T13" fmla="*/ 86 h 137"/>
                  <a:gd name="T14" fmla="*/ 0 w 142"/>
                  <a:gd name="T15" fmla="*/ 91 h 137"/>
                  <a:gd name="T16" fmla="*/ 0 w 142"/>
                  <a:gd name="T17" fmla="*/ 96 h 137"/>
                  <a:gd name="T18" fmla="*/ 5 w 142"/>
                  <a:gd name="T19" fmla="*/ 107 h 137"/>
                  <a:gd name="T20" fmla="*/ 5 w 142"/>
                  <a:gd name="T21" fmla="*/ 112 h 137"/>
                  <a:gd name="T22" fmla="*/ 5 w 142"/>
                  <a:gd name="T23" fmla="*/ 117 h 137"/>
                  <a:gd name="T24" fmla="*/ 10 w 142"/>
                  <a:gd name="T25" fmla="*/ 122 h 137"/>
                  <a:gd name="T26" fmla="*/ 15 w 142"/>
                  <a:gd name="T27" fmla="*/ 122 h 137"/>
                  <a:gd name="T28" fmla="*/ 20 w 142"/>
                  <a:gd name="T29" fmla="*/ 127 h 137"/>
                  <a:gd name="T30" fmla="*/ 25 w 142"/>
                  <a:gd name="T31" fmla="*/ 132 h 137"/>
                  <a:gd name="T32" fmla="*/ 30 w 142"/>
                  <a:gd name="T33" fmla="*/ 132 h 137"/>
                  <a:gd name="T34" fmla="*/ 35 w 142"/>
                  <a:gd name="T35" fmla="*/ 137 h 137"/>
                  <a:gd name="T36" fmla="*/ 40 w 142"/>
                  <a:gd name="T37" fmla="*/ 137 h 137"/>
                  <a:gd name="T38" fmla="*/ 45 w 142"/>
                  <a:gd name="T39" fmla="*/ 137 h 137"/>
                  <a:gd name="T40" fmla="*/ 51 w 142"/>
                  <a:gd name="T41" fmla="*/ 137 h 137"/>
                  <a:gd name="T42" fmla="*/ 56 w 142"/>
                  <a:gd name="T43" fmla="*/ 137 h 137"/>
                  <a:gd name="T44" fmla="*/ 61 w 142"/>
                  <a:gd name="T45" fmla="*/ 137 h 137"/>
                  <a:gd name="T46" fmla="*/ 66 w 142"/>
                  <a:gd name="T47" fmla="*/ 132 h 137"/>
                  <a:gd name="T48" fmla="*/ 71 w 142"/>
                  <a:gd name="T49" fmla="*/ 132 h 137"/>
                  <a:gd name="T50" fmla="*/ 142 w 142"/>
                  <a:gd name="T51" fmla="*/ 76 h 137"/>
                  <a:gd name="T52" fmla="*/ 137 w 142"/>
                  <a:gd name="T53" fmla="*/ 81 h 137"/>
                  <a:gd name="T54" fmla="*/ 132 w 142"/>
                  <a:gd name="T55" fmla="*/ 81 h 137"/>
                  <a:gd name="T56" fmla="*/ 127 w 142"/>
                  <a:gd name="T57" fmla="*/ 86 h 137"/>
                  <a:gd name="T58" fmla="*/ 122 w 142"/>
                  <a:gd name="T59" fmla="*/ 86 h 137"/>
                  <a:gd name="T60" fmla="*/ 116 w 142"/>
                  <a:gd name="T61" fmla="*/ 86 h 137"/>
                  <a:gd name="T62" fmla="*/ 106 w 142"/>
                  <a:gd name="T63" fmla="*/ 86 h 137"/>
                  <a:gd name="T64" fmla="*/ 101 w 142"/>
                  <a:gd name="T65" fmla="*/ 81 h 137"/>
                  <a:gd name="T66" fmla="*/ 96 w 142"/>
                  <a:gd name="T67" fmla="*/ 81 h 137"/>
                  <a:gd name="T68" fmla="*/ 91 w 142"/>
                  <a:gd name="T69" fmla="*/ 76 h 137"/>
                  <a:gd name="T70" fmla="*/ 86 w 142"/>
                  <a:gd name="T71" fmla="*/ 71 h 137"/>
                  <a:gd name="T72" fmla="*/ 86 w 142"/>
                  <a:gd name="T73" fmla="*/ 71 h 137"/>
                  <a:gd name="T74" fmla="*/ 81 w 142"/>
                  <a:gd name="T75" fmla="*/ 66 h 137"/>
                  <a:gd name="T76" fmla="*/ 76 w 142"/>
                  <a:gd name="T77" fmla="*/ 61 h 137"/>
                  <a:gd name="T78" fmla="*/ 76 w 142"/>
                  <a:gd name="T79" fmla="*/ 56 h 137"/>
                  <a:gd name="T80" fmla="*/ 71 w 142"/>
                  <a:gd name="T81" fmla="*/ 51 h 137"/>
                  <a:gd name="T82" fmla="*/ 71 w 142"/>
                  <a:gd name="T83" fmla="*/ 41 h 137"/>
                  <a:gd name="T84" fmla="*/ 71 w 142"/>
                  <a:gd name="T85" fmla="*/ 36 h 137"/>
                  <a:gd name="T86" fmla="*/ 71 w 142"/>
                  <a:gd name="T87" fmla="*/ 30 h 137"/>
                  <a:gd name="T88" fmla="*/ 71 w 142"/>
                  <a:gd name="T89" fmla="*/ 25 h 137"/>
                  <a:gd name="T90" fmla="*/ 76 w 142"/>
                  <a:gd name="T91" fmla="*/ 20 h 137"/>
                  <a:gd name="T92" fmla="*/ 76 w 142"/>
                  <a:gd name="T93" fmla="*/ 15 h 137"/>
                  <a:gd name="T94" fmla="*/ 81 w 142"/>
                  <a:gd name="T95" fmla="*/ 10 h 137"/>
                  <a:gd name="T96" fmla="*/ 86 w 142"/>
                  <a:gd name="T97" fmla="*/ 5 h 137"/>
                  <a:gd name="T98" fmla="*/ 91 w 142"/>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137">
                    <a:moveTo>
                      <a:pt x="15" y="56"/>
                    </a:moveTo>
                    <a:lnTo>
                      <a:pt x="15" y="56"/>
                    </a:lnTo>
                    <a:lnTo>
                      <a:pt x="15" y="61"/>
                    </a:lnTo>
                    <a:lnTo>
                      <a:pt x="10" y="61"/>
                    </a:lnTo>
                    <a:lnTo>
                      <a:pt x="10" y="66"/>
                    </a:lnTo>
                    <a:lnTo>
                      <a:pt x="10" y="66"/>
                    </a:lnTo>
                    <a:lnTo>
                      <a:pt x="5" y="71"/>
                    </a:lnTo>
                    <a:lnTo>
                      <a:pt x="5" y="71"/>
                    </a:lnTo>
                    <a:lnTo>
                      <a:pt x="5" y="76"/>
                    </a:lnTo>
                    <a:lnTo>
                      <a:pt x="5" y="76"/>
                    </a:lnTo>
                    <a:lnTo>
                      <a:pt x="0" y="81"/>
                    </a:lnTo>
                    <a:lnTo>
                      <a:pt x="0" y="81"/>
                    </a:lnTo>
                    <a:lnTo>
                      <a:pt x="0" y="86"/>
                    </a:lnTo>
                    <a:lnTo>
                      <a:pt x="0" y="86"/>
                    </a:lnTo>
                    <a:lnTo>
                      <a:pt x="0" y="91"/>
                    </a:lnTo>
                    <a:lnTo>
                      <a:pt x="0" y="91"/>
                    </a:lnTo>
                    <a:lnTo>
                      <a:pt x="0" y="96"/>
                    </a:lnTo>
                    <a:lnTo>
                      <a:pt x="0" y="96"/>
                    </a:lnTo>
                    <a:lnTo>
                      <a:pt x="0" y="102"/>
                    </a:lnTo>
                    <a:lnTo>
                      <a:pt x="5" y="107"/>
                    </a:lnTo>
                    <a:lnTo>
                      <a:pt x="5" y="107"/>
                    </a:lnTo>
                    <a:lnTo>
                      <a:pt x="5" y="112"/>
                    </a:lnTo>
                    <a:lnTo>
                      <a:pt x="5" y="112"/>
                    </a:lnTo>
                    <a:lnTo>
                      <a:pt x="5" y="117"/>
                    </a:lnTo>
                    <a:lnTo>
                      <a:pt x="10" y="117"/>
                    </a:lnTo>
                    <a:lnTo>
                      <a:pt x="10" y="122"/>
                    </a:lnTo>
                    <a:lnTo>
                      <a:pt x="15" y="122"/>
                    </a:lnTo>
                    <a:lnTo>
                      <a:pt x="15" y="122"/>
                    </a:lnTo>
                    <a:lnTo>
                      <a:pt x="15" y="127"/>
                    </a:lnTo>
                    <a:lnTo>
                      <a:pt x="20" y="127"/>
                    </a:lnTo>
                    <a:lnTo>
                      <a:pt x="20" y="132"/>
                    </a:lnTo>
                    <a:lnTo>
                      <a:pt x="25" y="132"/>
                    </a:lnTo>
                    <a:lnTo>
                      <a:pt x="25" y="132"/>
                    </a:lnTo>
                    <a:lnTo>
                      <a:pt x="30" y="132"/>
                    </a:lnTo>
                    <a:lnTo>
                      <a:pt x="30" y="137"/>
                    </a:lnTo>
                    <a:lnTo>
                      <a:pt x="35" y="137"/>
                    </a:lnTo>
                    <a:lnTo>
                      <a:pt x="35" y="137"/>
                    </a:lnTo>
                    <a:lnTo>
                      <a:pt x="40" y="137"/>
                    </a:lnTo>
                    <a:lnTo>
                      <a:pt x="40" y="137"/>
                    </a:lnTo>
                    <a:lnTo>
                      <a:pt x="45" y="137"/>
                    </a:lnTo>
                    <a:lnTo>
                      <a:pt x="51" y="137"/>
                    </a:lnTo>
                    <a:lnTo>
                      <a:pt x="51" y="137"/>
                    </a:lnTo>
                    <a:lnTo>
                      <a:pt x="56" y="137"/>
                    </a:lnTo>
                    <a:lnTo>
                      <a:pt x="56" y="137"/>
                    </a:lnTo>
                    <a:lnTo>
                      <a:pt x="61" y="137"/>
                    </a:lnTo>
                    <a:lnTo>
                      <a:pt x="61" y="137"/>
                    </a:lnTo>
                    <a:lnTo>
                      <a:pt x="66" y="132"/>
                    </a:lnTo>
                    <a:lnTo>
                      <a:pt x="66" y="132"/>
                    </a:lnTo>
                    <a:lnTo>
                      <a:pt x="71" y="132"/>
                    </a:lnTo>
                    <a:lnTo>
                      <a:pt x="71" y="132"/>
                    </a:lnTo>
                    <a:lnTo>
                      <a:pt x="142" y="76"/>
                    </a:lnTo>
                    <a:lnTo>
                      <a:pt x="142" y="76"/>
                    </a:lnTo>
                    <a:lnTo>
                      <a:pt x="137" y="81"/>
                    </a:lnTo>
                    <a:lnTo>
                      <a:pt x="137" y="81"/>
                    </a:lnTo>
                    <a:lnTo>
                      <a:pt x="132" y="81"/>
                    </a:lnTo>
                    <a:lnTo>
                      <a:pt x="132" y="81"/>
                    </a:lnTo>
                    <a:lnTo>
                      <a:pt x="127" y="86"/>
                    </a:lnTo>
                    <a:lnTo>
                      <a:pt x="127" y="86"/>
                    </a:lnTo>
                    <a:lnTo>
                      <a:pt x="122" y="86"/>
                    </a:lnTo>
                    <a:lnTo>
                      <a:pt x="122" y="86"/>
                    </a:lnTo>
                    <a:lnTo>
                      <a:pt x="116" y="86"/>
                    </a:lnTo>
                    <a:lnTo>
                      <a:pt x="116" y="86"/>
                    </a:lnTo>
                    <a:lnTo>
                      <a:pt x="111" y="86"/>
                    </a:lnTo>
                    <a:lnTo>
                      <a:pt x="106" y="86"/>
                    </a:lnTo>
                    <a:lnTo>
                      <a:pt x="106" y="81"/>
                    </a:lnTo>
                    <a:lnTo>
                      <a:pt x="101" y="81"/>
                    </a:lnTo>
                    <a:lnTo>
                      <a:pt x="101" y="81"/>
                    </a:lnTo>
                    <a:lnTo>
                      <a:pt x="96" y="81"/>
                    </a:lnTo>
                    <a:lnTo>
                      <a:pt x="96" y="76"/>
                    </a:lnTo>
                    <a:lnTo>
                      <a:pt x="91" y="76"/>
                    </a:lnTo>
                    <a:lnTo>
                      <a:pt x="91" y="76"/>
                    </a:lnTo>
                    <a:lnTo>
                      <a:pt x="86" y="71"/>
                    </a:lnTo>
                    <a:lnTo>
                      <a:pt x="86" y="71"/>
                    </a:lnTo>
                    <a:lnTo>
                      <a:pt x="86" y="71"/>
                    </a:lnTo>
                    <a:lnTo>
                      <a:pt x="81" y="66"/>
                    </a:lnTo>
                    <a:lnTo>
                      <a:pt x="81" y="66"/>
                    </a:lnTo>
                    <a:lnTo>
                      <a:pt x="81" y="61"/>
                    </a:lnTo>
                    <a:lnTo>
                      <a:pt x="76" y="61"/>
                    </a:lnTo>
                    <a:lnTo>
                      <a:pt x="76" y="56"/>
                    </a:lnTo>
                    <a:lnTo>
                      <a:pt x="76" y="56"/>
                    </a:lnTo>
                    <a:lnTo>
                      <a:pt x="76" y="51"/>
                    </a:lnTo>
                    <a:lnTo>
                      <a:pt x="71" y="51"/>
                    </a:lnTo>
                    <a:lnTo>
                      <a:pt x="71" y="46"/>
                    </a:lnTo>
                    <a:lnTo>
                      <a:pt x="71" y="41"/>
                    </a:lnTo>
                    <a:lnTo>
                      <a:pt x="71" y="41"/>
                    </a:lnTo>
                    <a:lnTo>
                      <a:pt x="71" y="36"/>
                    </a:lnTo>
                    <a:lnTo>
                      <a:pt x="71" y="36"/>
                    </a:lnTo>
                    <a:lnTo>
                      <a:pt x="71" y="30"/>
                    </a:lnTo>
                    <a:lnTo>
                      <a:pt x="71" y="30"/>
                    </a:lnTo>
                    <a:lnTo>
                      <a:pt x="71" y="25"/>
                    </a:lnTo>
                    <a:lnTo>
                      <a:pt x="76" y="20"/>
                    </a:lnTo>
                    <a:lnTo>
                      <a:pt x="76" y="20"/>
                    </a:lnTo>
                    <a:lnTo>
                      <a:pt x="76" y="15"/>
                    </a:lnTo>
                    <a:lnTo>
                      <a:pt x="76" y="15"/>
                    </a:lnTo>
                    <a:lnTo>
                      <a:pt x="81" y="10"/>
                    </a:lnTo>
                    <a:lnTo>
                      <a:pt x="81" y="10"/>
                    </a:lnTo>
                    <a:lnTo>
                      <a:pt x="81" y="10"/>
                    </a:lnTo>
                    <a:lnTo>
                      <a:pt x="86" y="5"/>
                    </a:lnTo>
                    <a:lnTo>
                      <a:pt x="86" y="5"/>
                    </a:lnTo>
                    <a:lnTo>
                      <a:pt x="91" y="0"/>
                    </a:lnTo>
                    <a:lnTo>
                      <a:pt x="15" y="56"/>
                    </a:lnTo>
                    <a:close/>
                  </a:path>
                </a:pathLst>
              </a:custGeom>
              <a:solidFill>
                <a:srgbClr val="808080"/>
              </a:solidFill>
              <a:ln w="0">
                <a:solidFill>
                  <a:srgbClr val="FFFFFF"/>
                </a:solidFill>
                <a:prstDash val="solid"/>
                <a:round/>
                <a:headEnd/>
                <a:tailEnd/>
              </a:ln>
            </p:spPr>
            <p:txBody>
              <a:bodyPr rot="0" vert="horz" wrap="square" lIns="91440" tIns="45720" rIns="91440" bIns="45720" anchor="t" anchorCtr="0" upright="1">
                <a:noAutofit/>
              </a:bodyPr>
              <a:lstStyle/>
              <a:p>
                <a:endParaRPr lang="en-US"/>
              </a:p>
            </p:txBody>
          </p:sp>
        </p:grpSp>
        <p:sp>
          <p:nvSpPr>
            <p:cNvPr id="81" name="Oval 80">
              <a:extLst>
                <a:ext uri="{FF2B5EF4-FFF2-40B4-BE49-F238E27FC236}">
                  <a16:creationId xmlns:a16="http://schemas.microsoft.com/office/drawing/2014/main" id="{239C327C-BB46-09FF-81CE-EFF543404EAF}"/>
                </a:ext>
              </a:extLst>
            </p:cNvPr>
            <p:cNvSpPr>
              <a:spLocks noChangeArrowheads="1"/>
            </p:cNvSpPr>
            <p:nvPr/>
          </p:nvSpPr>
          <p:spPr bwMode="auto">
            <a:xfrm>
              <a:off x="2052320" y="2275205"/>
              <a:ext cx="80645" cy="80645"/>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sp>
          <p:nvSpPr>
            <p:cNvPr id="82" name="Oval 81">
              <a:extLst>
                <a:ext uri="{FF2B5EF4-FFF2-40B4-BE49-F238E27FC236}">
                  <a16:creationId xmlns:a16="http://schemas.microsoft.com/office/drawing/2014/main" id="{6447F98A-E693-F8E1-5CEE-5D4580360DCA}"/>
                </a:ext>
              </a:extLst>
            </p:cNvPr>
            <p:cNvSpPr>
              <a:spLocks noChangeArrowheads="1"/>
            </p:cNvSpPr>
            <p:nvPr/>
          </p:nvSpPr>
          <p:spPr bwMode="auto">
            <a:xfrm>
              <a:off x="2168525" y="1576070"/>
              <a:ext cx="80645" cy="80010"/>
            </a:xfrm>
            <a:prstGeom prst="ellipse">
              <a:avLst/>
            </a:prstGeom>
            <a:solidFill>
              <a:srgbClr val="00FFFF"/>
            </a:solidFill>
            <a:ln w="3175">
              <a:solidFill>
                <a:srgbClr val="00FFFF"/>
              </a:solidFill>
              <a:prstDash val="solid"/>
              <a:round/>
              <a:headEnd/>
              <a:tailEnd/>
            </a:ln>
          </p:spPr>
          <p:txBody>
            <a:bodyPr rot="0" vert="horz" wrap="square" lIns="91440" tIns="45720" rIns="91440" bIns="45720" anchor="t" anchorCtr="0" upright="1">
              <a:noAutofit/>
            </a:bodyPr>
            <a:lstStyle/>
            <a:p>
              <a:endParaRPr lang="en-US"/>
            </a:p>
          </p:txBody>
        </p:sp>
      </p:grpSp>
    </p:spTree>
    <p:extLst>
      <p:ext uri="{BB962C8B-B14F-4D97-AF65-F5344CB8AC3E}">
        <p14:creationId xmlns:p14="http://schemas.microsoft.com/office/powerpoint/2010/main" val="6840715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75BB7E-F673-3584-5972-1AF9CEA841A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D096CD6-F065-E758-D4CB-9BEF660992CD}"/>
              </a:ext>
            </a:extLst>
          </p:cNvPr>
          <p:cNvSpPr>
            <a:spLocks noGrp="1"/>
          </p:cNvSpPr>
          <p:nvPr>
            <p:ph type="title"/>
          </p:nvPr>
        </p:nvSpPr>
        <p:spPr>
          <a:xfrm>
            <a:off x="635753" y="86140"/>
            <a:ext cx="10972800" cy="609838"/>
          </a:xfrm>
        </p:spPr>
        <p:txBody>
          <a:bodyPr/>
          <a:lstStyle/>
          <a:p>
            <a:r>
              <a:rPr lang="en-US" sz="3200" b="1" dirty="0">
                <a:solidFill>
                  <a:srgbClr val="0000FF"/>
                </a:solidFill>
              </a:rPr>
              <a:t>COPPER ACETATE</a:t>
            </a:r>
            <a:br>
              <a:rPr lang="en-US" sz="3200" b="1" dirty="0">
                <a:solidFill>
                  <a:srgbClr val="0000FF"/>
                </a:solidFill>
              </a:rPr>
            </a:br>
            <a:r>
              <a:rPr lang="en-US" sz="2800" b="1" dirty="0">
                <a:solidFill>
                  <a:srgbClr val="0000FF"/>
                </a:solidFill>
              </a:rPr>
              <a:t>The first binuclear complex ever studied by EPR</a:t>
            </a:r>
          </a:p>
        </p:txBody>
      </p:sp>
      <p:sp>
        <p:nvSpPr>
          <p:cNvPr id="11" name="TextBox 10">
            <a:extLst>
              <a:ext uri="{FF2B5EF4-FFF2-40B4-BE49-F238E27FC236}">
                <a16:creationId xmlns:a16="http://schemas.microsoft.com/office/drawing/2014/main" id="{8556147E-35D6-B2A5-F15C-911863DF22A1}"/>
              </a:ext>
            </a:extLst>
          </p:cNvPr>
          <p:cNvSpPr txBox="1">
            <a:spLocks noChangeArrowheads="1"/>
          </p:cNvSpPr>
          <p:nvPr/>
        </p:nvSpPr>
        <p:spPr>
          <a:xfrm>
            <a:off x="8915400" y="6339277"/>
            <a:ext cx="3206560" cy="443263"/>
          </a:xfrm>
          <a:prstGeom prst="rect">
            <a:avLst/>
          </a:prstGeom>
          <a:solidFill>
            <a:sysClr val="window" lastClr="FFFFFF"/>
          </a:solidFill>
        </p:spPr>
        <p:txBody>
          <a:bodyPr vert="horz" wrap="square" lIns="36576" tIns="18288" rIns="36576" bIns="18288" rtlCol="0">
            <a:spAutoFit/>
          </a:bodyPr>
          <a:lstStyle>
            <a:defPPr>
              <a:defRPr lang="en-US"/>
            </a:defPPr>
            <a:lvl1pPr marL="0" indent="0" algn="ctr" defTabSz="914400" rtl="0" eaLnBrk="1" fontAlgn="base" latinLnBrk="0" hangingPunct="1">
              <a:spcBef>
                <a:spcPct val="20000"/>
              </a:spcBef>
              <a:spcAft>
                <a:spcPct val="0"/>
              </a:spcAft>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fontAlgn="base" latinLnBrk="0" hangingPunct="1">
              <a:spcBef>
                <a:spcPct val="20000"/>
              </a:spcBef>
              <a:spcAft>
                <a:spcPct val="0"/>
              </a:spcAft>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fontAlgn="base" latinLnBrk="0" hangingPunct="1">
              <a:spcBef>
                <a:spcPct val="20000"/>
              </a:spcBef>
              <a:spcAft>
                <a:spcPct val="0"/>
              </a:spcAft>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fontAlgn="base" latinLnBrk="0" hangingPunct="1">
              <a:spcBef>
                <a:spcPct val="20000"/>
              </a:spcBef>
              <a:spcAft>
                <a:spcPct val="0"/>
              </a:spcAft>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fontAlgn="base" latinLnBrk="0" hangingPunct="1">
              <a:spcBef>
                <a:spcPct val="20000"/>
              </a:spcBef>
              <a:spcAft>
                <a:spcPct val="0"/>
              </a:spcAft>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marL="450215" indent="-450215">
              <a:lnSpc>
                <a:spcPct val="150000"/>
              </a:lnSpc>
              <a:spcBef>
                <a:spcPts val="0"/>
              </a:spcBef>
              <a:spcAft>
                <a:spcPts val="0"/>
              </a:spcAft>
            </a:pPr>
            <a:r>
              <a:rPr lang="en-US" sz="2000" u="sng" dirty="0" err="1">
                <a:solidFill>
                  <a:schemeClr val="tx1"/>
                </a:solidFill>
                <a:effectLst/>
                <a:latin typeface="Times New Roman" panose="02020603050405020304" pitchFamily="18" charset="0"/>
                <a:ea typeface="MS Mincho" panose="02020609040205080304" pitchFamily="49" charset="-128"/>
              </a:rPr>
              <a:t>Wrocław</a:t>
            </a:r>
            <a:r>
              <a:rPr lang="en-US" sz="2000" u="sng" dirty="0">
                <a:solidFill>
                  <a:schemeClr val="tx1"/>
                </a:solidFill>
                <a:effectLst/>
                <a:latin typeface="Times New Roman" panose="02020603050405020304" pitchFamily="18" charset="0"/>
                <a:ea typeface="MS Mincho" panose="02020609040205080304" pitchFamily="49" charset="-128"/>
              </a:rPr>
              <a:t>, </a:t>
            </a:r>
            <a:r>
              <a:rPr lang="en-US" sz="2000" u="sng" dirty="0">
                <a:solidFill>
                  <a:schemeClr val="tx1"/>
                </a:solidFill>
                <a:latin typeface="Times New Roman" panose="02020603050405020304" pitchFamily="18" charset="0"/>
                <a:ea typeface="MS Mincho" panose="02020609040205080304" pitchFamily="49" charset="-128"/>
              </a:rPr>
              <a:t>8 </a:t>
            </a:r>
            <a:r>
              <a:rPr lang="en-US" sz="2000" u="sng" dirty="0" err="1">
                <a:solidFill>
                  <a:schemeClr val="tx1"/>
                </a:solidFill>
                <a:latin typeface="Times New Roman" panose="02020603050405020304" pitchFamily="18" charset="0"/>
                <a:ea typeface="MS Mincho" panose="02020609040205080304" pitchFamily="49" charset="-128"/>
              </a:rPr>
              <a:t>września</a:t>
            </a:r>
            <a:r>
              <a:rPr lang="en-US" sz="2000" u="sng" dirty="0">
                <a:solidFill>
                  <a:schemeClr val="tx1"/>
                </a:solidFill>
                <a:latin typeface="Times New Roman" panose="02020603050405020304" pitchFamily="18" charset="0"/>
                <a:ea typeface="MS Mincho" panose="02020609040205080304" pitchFamily="49" charset="-128"/>
              </a:rPr>
              <a:t> </a:t>
            </a:r>
            <a:r>
              <a:rPr lang="en-US" sz="2000" u="sng" dirty="0">
                <a:solidFill>
                  <a:schemeClr val="tx1"/>
                </a:solidFill>
                <a:effectLst/>
                <a:latin typeface="Times New Roman" panose="02020603050405020304" pitchFamily="18" charset="0"/>
                <a:ea typeface="MS Mincho" panose="02020609040205080304" pitchFamily="49" charset="-128"/>
              </a:rPr>
              <a:t>2025</a:t>
            </a:r>
            <a:endParaRPr lang="en-US" sz="2000" i="1" dirty="0">
              <a:solidFill>
                <a:schemeClr val="tx1"/>
              </a:solidFill>
              <a:latin typeface="Times New Roman" pitchFamily="18" charset="0"/>
              <a:cs typeface="Times New Roman" pitchFamily="18" charset="0"/>
            </a:endParaRPr>
          </a:p>
        </p:txBody>
      </p:sp>
      <p:sp>
        <p:nvSpPr>
          <p:cNvPr id="7" name="Content Placeholder 6">
            <a:extLst>
              <a:ext uri="{FF2B5EF4-FFF2-40B4-BE49-F238E27FC236}">
                <a16:creationId xmlns:a16="http://schemas.microsoft.com/office/drawing/2014/main" id="{D9925196-B3E0-3811-82B1-298C63A6132F}"/>
              </a:ext>
            </a:extLst>
          </p:cNvPr>
          <p:cNvSpPr>
            <a:spLocks noGrp="1"/>
          </p:cNvSpPr>
          <p:nvPr>
            <p:ph idx="1"/>
          </p:nvPr>
        </p:nvSpPr>
        <p:spPr>
          <a:xfrm>
            <a:off x="533400" y="910107"/>
            <a:ext cx="10972800" cy="1734114"/>
          </a:xfrm>
        </p:spPr>
        <p:txBody>
          <a:bodyPr/>
          <a:lstStyle/>
          <a:p>
            <a:pPr marL="0" indent="0">
              <a:buNone/>
            </a:pPr>
            <a:r>
              <a:rPr lang="en-US" sz="2400" dirty="0"/>
              <a:t>“Anomalous </a:t>
            </a:r>
            <a:r>
              <a:rPr lang="en-US" sz="2400" dirty="0" err="1"/>
              <a:t>Paramagnetism</a:t>
            </a:r>
            <a:r>
              <a:rPr lang="en-US" sz="2400" dirty="0"/>
              <a:t> of Copper Acetate”  B. </a:t>
            </a:r>
            <a:r>
              <a:rPr lang="en-US" sz="2400" dirty="0" err="1"/>
              <a:t>Bleaney</a:t>
            </a:r>
            <a:r>
              <a:rPr lang="en-US" sz="2400" dirty="0"/>
              <a:t>, K. D. Bowers</a:t>
            </a:r>
            <a:br>
              <a:rPr lang="en-US" sz="2400" dirty="0"/>
            </a:br>
            <a:r>
              <a:rPr lang="en-US" sz="2400" dirty="0"/>
              <a:t>Proc. Roy. Soc. London, Series A, 214, 451 (1952)</a:t>
            </a:r>
          </a:p>
        </p:txBody>
      </p:sp>
      <p:pic>
        <p:nvPicPr>
          <p:cNvPr id="13" name="Picture 12" descr="acetate">
            <a:extLst>
              <a:ext uri="{FF2B5EF4-FFF2-40B4-BE49-F238E27FC236}">
                <a16:creationId xmlns:a16="http://schemas.microsoft.com/office/drawing/2014/main" id="{9586E859-B6B4-6519-6F1D-77C026B82CE9}"/>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30338" y="1397236"/>
            <a:ext cx="4114800" cy="3292280"/>
          </a:xfrm>
          <a:prstGeom prst="rect">
            <a:avLst/>
          </a:prstGeom>
          <a:noFill/>
          <a:ln>
            <a:noFill/>
          </a:ln>
        </p:spPr>
      </p:pic>
      <p:sp>
        <p:nvSpPr>
          <p:cNvPr id="74" name="Rectangle 2">
            <a:extLst>
              <a:ext uri="{FF2B5EF4-FFF2-40B4-BE49-F238E27FC236}">
                <a16:creationId xmlns:a16="http://schemas.microsoft.com/office/drawing/2014/main" id="{7168C50D-19CF-7DA2-5398-86A456DAB1CB}"/>
              </a:ext>
            </a:extLst>
          </p:cNvPr>
          <p:cNvSpPr>
            <a:spLocks noChangeArrowheads="1"/>
          </p:cNvSpPr>
          <p:nvPr/>
        </p:nvSpPr>
        <p:spPr bwMode="auto">
          <a:xfrm>
            <a:off x="504245" y="19050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aphicFrame>
        <p:nvGraphicFramePr>
          <p:cNvPr id="75" name="Object 74">
            <a:extLst>
              <a:ext uri="{FF2B5EF4-FFF2-40B4-BE49-F238E27FC236}">
                <a16:creationId xmlns:a16="http://schemas.microsoft.com/office/drawing/2014/main" id="{8163F3FC-A4BF-7292-E9DD-69BB4B9083D9}"/>
              </a:ext>
            </a:extLst>
          </p:cNvPr>
          <p:cNvGraphicFramePr>
            <a:graphicFrameLocks noChangeAspect="1"/>
          </p:cNvGraphicFramePr>
          <p:nvPr>
            <p:extLst>
              <p:ext uri="{D42A27DB-BD31-4B8C-83A1-F6EECF244321}">
                <p14:modId xmlns:p14="http://schemas.microsoft.com/office/powerpoint/2010/main" val="2059366855"/>
              </p:ext>
            </p:extLst>
          </p:nvPr>
        </p:nvGraphicFramePr>
        <p:xfrm>
          <a:off x="504245" y="1905000"/>
          <a:ext cx="4465638" cy="4122738"/>
        </p:xfrm>
        <a:graphic>
          <a:graphicData uri="http://schemas.openxmlformats.org/presentationml/2006/ole">
            <mc:AlternateContent xmlns:mc="http://schemas.openxmlformats.org/markup-compatibility/2006">
              <mc:Choice xmlns:v="urn:schemas-microsoft-com:vml" Requires="v">
                <p:oleObj r:id="rId4" imgW="4460748" imgH="4117848" progId="Unknown">
                  <p:embed/>
                </p:oleObj>
              </mc:Choice>
              <mc:Fallback>
                <p:oleObj r:id="rId4" imgW="4460748" imgH="4117848" progId="Unknown">
                  <p:embed/>
                  <p:pic>
                    <p:nvPicPr>
                      <p:cNvPr id="0" name="Object 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4245" y="1905000"/>
                        <a:ext cx="4465638" cy="41227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6" name="Rectangle 4">
            <a:extLst>
              <a:ext uri="{FF2B5EF4-FFF2-40B4-BE49-F238E27FC236}">
                <a16:creationId xmlns:a16="http://schemas.microsoft.com/office/drawing/2014/main" id="{F8DD73B4-50D6-A37F-143B-985F82707A45}"/>
              </a:ext>
            </a:extLst>
          </p:cNvPr>
          <p:cNvSpPr>
            <a:spLocks noChangeArrowheads="1"/>
          </p:cNvSpPr>
          <p:nvPr/>
        </p:nvSpPr>
        <p:spPr bwMode="auto">
          <a:xfrm>
            <a:off x="0" y="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287" name="Picture 286">
            <a:extLst>
              <a:ext uri="{FF2B5EF4-FFF2-40B4-BE49-F238E27FC236}">
                <a16:creationId xmlns:a16="http://schemas.microsoft.com/office/drawing/2014/main" id="{B2834A0C-EBC1-DA7B-1D0E-AD7F35932E04}"/>
              </a:ext>
            </a:extLst>
          </p:cNvPr>
          <p:cNvPicPr>
            <a:picLocks noChangeAspect="1"/>
          </p:cNvPicPr>
          <p:nvPr/>
        </p:nvPicPr>
        <p:blipFill>
          <a:blip r:embed="rId6"/>
          <a:srcRect l="22605" r="22621"/>
          <a:stretch>
            <a:fillRect/>
          </a:stretch>
        </p:blipFill>
        <p:spPr>
          <a:xfrm>
            <a:off x="4969882" y="4698170"/>
            <a:ext cx="3259718" cy="998220"/>
          </a:xfrm>
          <a:prstGeom prst="rect">
            <a:avLst/>
          </a:prstGeom>
        </p:spPr>
      </p:pic>
      <p:pic>
        <p:nvPicPr>
          <p:cNvPr id="289" name="Picture 288">
            <a:extLst>
              <a:ext uri="{FF2B5EF4-FFF2-40B4-BE49-F238E27FC236}">
                <a16:creationId xmlns:a16="http://schemas.microsoft.com/office/drawing/2014/main" id="{EBC048C4-AD0F-0C9E-3FA9-C54EDCB0EDE4}"/>
              </a:ext>
            </a:extLst>
          </p:cNvPr>
          <p:cNvPicPr>
            <a:picLocks noChangeAspect="1"/>
          </p:cNvPicPr>
          <p:nvPr/>
        </p:nvPicPr>
        <p:blipFill>
          <a:blip r:embed="rId7"/>
          <a:srcRect l="31078" r="21831"/>
          <a:stretch>
            <a:fillRect/>
          </a:stretch>
        </p:blipFill>
        <p:spPr>
          <a:xfrm>
            <a:off x="4969882" y="3045714"/>
            <a:ext cx="2802517" cy="766572"/>
          </a:xfrm>
          <a:prstGeom prst="rect">
            <a:avLst/>
          </a:prstGeom>
        </p:spPr>
      </p:pic>
    </p:spTree>
    <p:extLst>
      <p:ext uri="{BB962C8B-B14F-4D97-AF65-F5344CB8AC3E}">
        <p14:creationId xmlns:p14="http://schemas.microsoft.com/office/powerpoint/2010/main" val="152064236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4FC791-8B24-6A1B-D603-421E684ACDFD}"/>
              </a:ext>
            </a:extLst>
          </p:cNvPr>
          <p:cNvSpPr>
            <a:spLocks noGrp="1"/>
          </p:cNvSpPr>
          <p:nvPr>
            <p:ph type="title"/>
          </p:nvPr>
        </p:nvSpPr>
        <p:spPr>
          <a:xfrm>
            <a:off x="609600" y="0"/>
            <a:ext cx="10972800" cy="563562"/>
          </a:xfrm>
        </p:spPr>
        <p:txBody>
          <a:bodyPr/>
          <a:lstStyle/>
          <a:p>
            <a:r>
              <a:rPr lang="en-US" sz="3200" b="1" dirty="0">
                <a:solidFill>
                  <a:srgbClr val="0000FF"/>
                </a:solidFill>
              </a:rPr>
              <a:t>X‒BAND SPECTRA OF THE EXCITED S=1 STATE</a:t>
            </a:r>
          </a:p>
        </p:txBody>
      </p:sp>
      <p:pic>
        <p:nvPicPr>
          <p:cNvPr id="4" name="Content Placeholder 3" descr="acetateX.emf">
            <a:extLst>
              <a:ext uri="{FF2B5EF4-FFF2-40B4-BE49-F238E27FC236}">
                <a16:creationId xmlns:a16="http://schemas.microsoft.com/office/drawing/2014/main" id="{EB94ABD3-63DA-1E62-640A-53F61519707B}"/>
              </a:ext>
            </a:extLst>
          </p:cNvPr>
          <p:cNvPicPr>
            <a:picLocks noGrp="1" noChangeAspect="1"/>
          </p:cNvPicPr>
          <p:nvPr>
            <p:ph idx="1"/>
          </p:nvPr>
        </p:nvPicPr>
        <p:blipFill>
          <a:blip r:embed="rId2">
            <a:extLst>
              <a:ext uri="{28A0092B-C50C-407E-A947-70E740481C1C}">
                <a14:useLocalDpi xmlns:a14="http://schemas.microsoft.com/office/drawing/2010/main" val="0"/>
              </a:ext>
            </a:extLst>
          </a:blip>
          <a:srcRect/>
          <a:stretch>
            <a:fillRect/>
          </a:stretch>
        </p:blipFill>
        <p:spPr>
          <a:xfrm>
            <a:off x="2133600" y="1066800"/>
            <a:ext cx="7578725" cy="5665788"/>
          </a:xfrm>
        </p:spPr>
      </p:pic>
    </p:spTree>
    <p:extLst>
      <p:ext uri="{BB962C8B-B14F-4D97-AF65-F5344CB8AC3E}">
        <p14:creationId xmlns:p14="http://schemas.microsoft.com/office/powerpoint/2010/main" val="1242502473"/>
      </p:ext>
    </p:extLst>
  </p:cSld>
  <p:clrMapOvr>
    <a:masterClrMapping/>
  </p:clrMapOvr>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77115</TotalTime>
  <Words>3814</Words>
  <Application>Microsoft Office PowerPoint</Application>
  <PresentationFormat>Widescreen</PresentationFormat>
  <Paragraphs>563</Paragraphs>
  <Slides>61</Slides>
  <Notes>7</Notes>
  <HiddenSlides>0</HiddenSlides>
  <MMClips>0</MMClips>
  <ScaleCrop>false</ScaleCrop>
  <HeadingPairs>
    <vt:vector size="8" baseType="variant">
      <vt:variant>
        <vt:lpstr>Fonts Used</vt:lpstr>
      </vt:variant>
      <vt:variant>
        <vt:i4>9</vt:i4>
      </vt:variant>
      <vt:variant>
        <vt:lpstr>Theme</vt:lpstr>
      </vt:variant>
      <vt:variant>
        <vt:i4>2</vt:i4>
      </vt:variant>
      <vt:variant>
        <vt:lpstr>Embedded OLE Servers</vt:lpstr>
      </vt:variant>
      <vt:variant>
        <vt:i4>3</vt:i4>
      </vt:variant>
      <vt:variant>
        <vt:lpstr>Slide Titles</vt:lpstr>
      </vt:variant>
      <vt:variant>
        <vt:i4>61</vt:i4>
      </vt:variant>
    </vt:vector>
  </HeadingPairs>
  <TitlesOfParts>
    <vt:vector size="75" baseType="lpstr">
      <vt:lpstr>Aptos</vt:lpstr>
      <vt:lpstr>Arial</vt:lpstr>
      <vt:lpstr>Body</vt:lpstr>
      <vt:lpstr>Calibri</vt:lpstr>
      <vt:lpstr>Cambria Math</vt:lpstr>
      <vt:lpstr>Helvetica</vt:lpstr>
      <vt:lpstr>Symbol</vt:lpstr>
      <vt:lpstr>Times</vt:lpstr>
      <vt:lpstr>Times New Roman</vt:lpstr>
      <vt:lpstr>Default Design</vt:lpstr>
      <vt:lpstr>Tema de Office</vt:lpstr>
      <vt:lpstr>Unknown</vt:lpstr>
      <vt:lpstr>Equation</vt:lpstr>
      <vt:lpstr>JANDEL SIGMAPLOT GRAPHIC</vt:lpstr>
      <vt:lpstr>PowerPoint Presentation</vt:lpstr>
      <vt:lpstr>Why High‒Field EPR? Is X‒Band insufficient?</vt:lpstr>
      <vt:lpstr>Why High‒Field EPR? Is X‒Band insufficient?</vt:lpstr>
      <vt:lpstr>Why High‒Field EPR? Is X‒Band insufficient?</vt:lpstr>
      <vt:lpstr>PowerPoint Presentation</vt:lpstr>
      <vt:lpstr>PowerPoint Presentation</vt:lpstr>
      <vt:lpstr>EXCHANGE INTERACTIONS</vt:lpstr>
      <vt:lpstr>COPPER ACETATE The first binuclear complex ever studied by EPR</vt:lpstr>
      <vt:lpstr>X‒BAND SPECTRA OF THE EXCITED S=1 STATE</vt:lpstr>
      <vt:lpstr>HIGH‒FIELD SPECTRA OF THE EXCITED S=1 STATE</vt:lpstr>
      <vt:lpstr>HIGH‒FIELD SPECTRA OF THE EXCITED S=1 STATE</vt:lpstr>
      <vt:lpstr>The Origin of the Zero‒Field Splitting in Copper(II) Dimers</vt:lpstr>
      <vt:lpstr>HIGH‒FIELD SINGLE ‒ CRYSTAL SPECTRA (pyrazinate)</vt:lpstr>
      <vt:lpstr>Copper Acetate Monohydrate:  2 Symmetry Related Molecules</vt:lpstr>
      <vt:lpstr>Despite all efforts, the sign of the axial ZFS parameter of the triplet state has only been experimentally determined in 2008.10 High‒field high‒frequency electron paramagnetic resonance (HF‒EPR) spectroscopy was used to unambiguously extract the small ZFS parameters of the thermally accessible triplet state. D was finally found to be negative, at variance with all previous results extracted from experiments all of which relied on the original analytical expressions put forward by Bleaney and Bowers.</vt:lpstr>
      <vt:lpstr>Orbital Interactions</vt:lpstr>
      <vt:lpstr>Orbital Interactions in Cu‒Carboxylates</vt:lpstr>
      <vt:lpstr>PowerPoint Presentation</vt:lpstr>
      <vt:lpstr>Alkoxo ‒ Bridged Copper(II) Complexes</vt:lpstr>
      <vt:lpstr>[Cu(CH3O‒C6H4COO)H2TEA]2</vt:lpstr>
      <vt:lpstr>PowerPoint Presentation</vt:lpstr>
      <vt:lpstr>Orbital Interactions</vt:lpstr>
      <vt:lpstr>Features of the ZFS</vt:lpstr>
      <vt:lpstr>PowerPoint Presentation</vt:lpstr>
      <vt:lpstr>PowerPoint Presentation</vt:lpstr>
      <vt:lpstr>PowerPoint Presentation</vt:lpstr>
      <vt:lpstr>X‒Band EPR Spectra of [Fe(phen)2(H2O)]2O(NO3)4·5H2O Inorganic Chemistry, 34, 5558‒5566 (1995)</vt:lpstr>
      <vt:lpstr>HFEPR Spectra of [Fe(phen)2(H2O)]2O(NO3)4·5H2O European Journal of Inorganic Chemistry, 2024 (e202400565) </vt:lpstr>
      <vt:lpstr>PowerPoint Presentation</vt:lpstr>
      <vt:lpstr>Fitting the frequency dependencies</vt:lpstr>
      <vt:lpstr>HFEPR Spectra of [Fe(phen)2(H2O)]2O(NO3)4·5H2O European Journal of Inorganic Chemistry, 2024 (e202400565) </vt:lpstr>
      <vt:lpstr>Simulation Using the Microscopic Spin Hamiltonian </vt:lpstr>
      <vt:lpstr>[Fe(salen)]2O</vt:lpstr>
      <vt:lpstr>[Fe(salen)]2O</vt:lpstr>
      <vt:lpstr>[Fe(salen)]2O vs.  [Fe(salen)]2O CH2Cl2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Unusual spectra of [Ni(pypz)(dca)(H2O)]n·(dca)n</vt:lpstr>
      <vt:lpstr>Acknowledgments</vt:lpstr>
      <vt:lpstr>NOTE:</vt:lpstr>
      <vt:lpstr>Thank you for your attention   </vt:lpstr>
      <vt:lpstr>PowerPoint Presentation</vt:lpstr>
      <vt:lpstr>PowerPoint Presentation</vt:lpstr>
    </vt:vector>
  </TitlesOfParts>
  <Company>NHMFL</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ozarowsk</dc:creator>
  <cp:lastModifiedBy>Andrew Ozarowski</cp:lastModifiedBy>
  <cp:revision>1022</cp:revision>
  <dcterms:created xsi:type="dcterms:W3CDTF">2011-04-29T01:29:09Z</dcterms:created>
  <dcterms:modified xsi:type="dcterms:W3CDTF">2025-09-02T02:55:25Z</dcterms:modified>
</cp:coreProperties>
</file>